
<file path=[Content_Types].xml><?xml version="1.0" encoding="utf-8"?>
<Types xmlns="http://schemas.openxmlformats.org/package/2006/content-types">
  <Default Extension="jpeg" ContentType="image/jpeg"/>
  <Default Extension="png" ContentType="image/png"/>
  <Default Extension="rels" ContentType="application/vnd.openxmlformats-package.relationships+xml"/>
  <Default Extension="xml" ContentType="application/xml"/>
  <Override PartName="/ppt/presentation.xml" ContentType="application/vnd.openxmlformats-officedocument.presentationml.template.main+xml"/>
  <Override PartName="/ppt/slideMasters/slideMaster1.xml" ContentType="application/vnd.openxmlformats-officedocument.presentationml.slideMaster+xml"/>
  <Override PartName="/ppt/slideMasters/slideMaster2.xml" ContentType="application/vnd.openxmlformats-officedocument.presentationml.slideMaster+xml"/>
  <Override PartName="/ppt/slideMasters/slideMaster3.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slides/slide20.xml" ContentType="application/vnd.openxmlformats-officedocument.presentationml.slide+xml"/>
  <Override PartName="/ppt/slides/slide21.xml" ContentType="application/vnd.openxmlformats-officedocument.presentationml.slide+xml"/>
  <Override PartName="/ppt/slides/slide22.xml" ContentType="application/vnd.openxmlformats-officedocument.presentationml.slide+xml"/>
  <Override PartName="/ppt/slides/slide23.xml" ContentType="application/vnd.openxmlformats-officedocument.presentationml.slide+xml"/>
  <Override PartName="/ppt/slides/slide24.xml" ContentType="application/vnd.openxmlformats-officedocument.presentationml.slide+xml"/>
  <Override PartName="/ppt/slides/slide25.xml" ContentType="application/vnd.openxmlformats-officedocument.presentationml.slide+xml"/>
  <Override PartName="/ppt/slides/slide26.xml" ContentType="application/vnd.openxmlformats-officedocument.presentationml.slide+xml"/>
  <Override PartName="/ppt/slides/slide27.xml" ContentType="application/vnd.openxmlformats-officedocument.presentationml.slide+xml"/>
  <Override PartName="/ppt/slides/slide28.xml" ContentType="application/vnd.openxmlformats-officedocument.presentationml.slide+xml"/>
  <Override PartName="/ppt/slides/slide29.xml" ContentType="application/vnd.openxmlformats-officedocument.presentationml.slide+xml"/>
  <Override PartName="/ppt/slides/slide30.xml" ContentType="application/vnd.openxmlformats-officedocument.presentationml.slide+xml"/>
  <Override PartName="/ppt/slides/slide31.xml" ContentType="application/vnd.openxmlformats-officedocument.presentationml.slide+xml"/>
  <Override PartName="/ppt/slides/slide32.xml" ContentType="application/vnd.openxmlformats-officedocument.presentationml.slide+xml"/>
  <Override PartName="/ppt/slides/slide33.xml" ContentType="application/vnd.openxmlformats-officedocument.presentationml.slide+xml"/>
  <Override PartName="/ppt/slides/slide34.xml" ContentType="application/vnd.openxmlformats-officedocument.presentationml.slide+xml"/>
  <Override PartName="/ppt/slides/slide35.xml" ContentType="application/vnd.openxmlformats-officedocument.presentationml.slide+xml"/>
  <Override PartName="/ppt/slides/slide36.xml" ContentType="application/vnd.openxmlformats-officedocument.presentationml.slide+xml"/>
  <Override PartName="/ppt/slides/slide37.xml" ContentType="application/vnd.openxmlformats-officedocument.presentationml.slide+xml"/>
  <Override PartName="/ppt/slides/slide38.xml" ContentType="application/vnd.openxmlformats-officedocument.presentationml.slide+xml"/>
  <Override PartName="/ppt/slides/slide39.xml" ContentType="application/vnd.openxmlformats-officedocument.presentationml.slide+xml"/>
  <Override PartName="/ppt/slides/slide40.xml" ContentType="application/vnd.openxmlformats-officedocument.presentationml.slide+xml"/>
  <Override PartName="/ppt/slides/slide41.xml" ContentType="application/vnd.openxmlformats-officedocument.presentationml.slide+xml"/>
  <Override PartName="/ppt/slides/slide42.xml" ContentType="application/vnd.openxmlformats-officedocument.presentationml.slide+xml"/>
  <Override PartName="/ppt/slides/slide43.xml" ContentType="application/vnd.openxmlformats-officedocument.presentationml.slide+xml"/>
  <Override PartName="/ppt/slides/slide44.xml" ContentType="application/vnd.openxmlformats-officedocument.presentationml.slide+xml"/>
  <Override PartName="/ppt/slides/slide45.xml" ContentType="application/vnd.openxmlformats-officedocument.presentationml.slide+xml"/>
  <Override PartName="/ppt/slides/slide46.xml" ContentType="application/vnd.openxmlformats-officedocument.presentationml.slide+xml"/>
  <Override PartName="/ppt/slides/slide47.xml" ContentType="application/vnd.openxmlformats-officedocument.presentationml.slide+xml"/>
  <Override PartName="/ppt/slides/slide48.xml" ContentType="application/vnd.openxmlformats-officedocument.presentationml.slide+xml"/>
  <Override PartName="/ppt/slides/slide49.xml" ContentType="application/vnd.openxmlformats-officedocument.presentationml.slide+xml"/>
  <Override PartName="/ppt/slides/slide50.xml" ContentType="application/vnd.openxmlformats-officedocument.presentationml.slide+xml"/>
  <Override PartName="/ppt/slides/slide51.xml" ContentType="application/vnd.openxmlformats-officedocument.presentationml.slide+xml"/>
  <Override PartName="/ppt/slides/slide52.xml" ContentType="application/vnd.openxmlformats-officedocument.presentationml.slide+xml"/>
  <Override PartName="/ppt/slides/slide53.xml" ContentType="application/vnd.openxmlformats-officedocument.presentationml.slide+xml"/>
  <Override PartName="/ppt/slides/slide54.xml" ContentType="application/vnd.openxmlformats-officedocument.presentationml.slide+xml"/>
  <Override PartName="/ppt/slides/slide55.xml" ContentType="application/vnd.openxmlformats-officedocument.presentationml.slide+xml"/>
  <Override PartName="/ppt/slides/slide56.xml" ContentType="application/vnd.openxmlformats-officedocument.presentationml.slide+xml"/>
  <Override PartName="/ppt/slides/slide57.xml" ContentType="application/vnd.openxmlformats-officedocument.presentationml.slide+xml"/>
  <Override PartName="/ppt/slides/slide58.xml" ContentType="application/vnd.openxmlformats-officedocument.presentationml.slide+xml"/>
  <Override PartName="/ppt/slides/slide59.xml" ContentType="application/vnd.openxmlformats-officedocument.presentationml.slide+xml"/>
  <Override PartName="/ppt/slides/slide60.xml" ContentType="application/vnd.openxmlformats-officedocument.presentationml.slide+xml"/>
  <Override PartName="/ppt/slides/slide61.xml" ContentType="application/vnd.openxmlformats-officedocument.presentationml.slide+xml"/>
  <Override PartName="/ppt/slides/slide62.xml" ContentType="application/vnd.openxmlformats-officedocument.presentationml.slide+xml"/>
  <Override PartName="/ppt/slides/slide63.xml" ContentType="application/vnd.openxmlformats-officedocument.presentationml.slide+xml"/>
  <Override PartName="/ppt/slides/slide64.xml" ContentType="application/vnd.openxmlformats-officedocument.presentationml.slide+xml"/>
  <Override PartName="/ppt/slides/slide65.xml" ContentType="application/vnd.openxmlformats-officedocument.presentationml.slide+xml"/>
  <Override PartName="/ppt/slides/slide66.xml" ContentType="application/vnd.openxmlformats-officedocument.presentationml.slide+xml"/>
  <Override PartName="/ppt/slides/slide67.xml" ContentType="application/vnd.openxmlformats-officedocument.presentationml.slide+xml"/>
  <Override PartName="/ppt/slides/slide68.xml" ContentType="application/vnd.openxmlformats-officedocument.presentationml.slide+xml"/>
  <Override PartName="/ppt/slides/slide69.xml" ContentType="application/vnd.openxmlformats-officedocument.presentationml.slide+xml"/>
  <Override PartName="/ppt/slides/slide70.xml" ContentType="application/vnd.openxmlformats-officedocument.presentationml.slide+xml"/>
  <Override PartName="/ppt/slides/slide71.xml" ContentType="application/vnd.openxmlformats-officedocument.presentationml.slide+xml"/>
  <Override PartName="/ppt/slides/slide72.xml" ContentType="application/vnd.openxmlformats-officedocument.presentationml.slide+xml"/>
  <Override PartName="/ppt/slides/slide73.xml" ContentType="application/vnd.openxmlformats-officedocument.presentationml.slide+xml"/>
  <Override PartName="/ppt/slides/slide74.xml" ContentType="application/vnd.openxmlformats-officedocument.presentationml.slide+xml"/>
  <Override PartName="/ppt/slides/slide75.xml" ContentType="application/vnd.openxmlformats-officedocument.presentationml.slide+xml"/>
  <Override PartName="/ppt/slides/slide76.xml" ContentType="application/vnd.openxmlformats-officedocument.presentationml.slide+xml"/>
  <Override PartName="/ppt/slides/slide77.xml" ContentType="application/vnd.openxmlformats-officedocument.presentationml.slide+xml"/>
  <Override PartName="/ppt/slides/slide78.xml" ContentType="application/vnd.openxmlformats-officedocument.presentationml.slide+xml"/>
  <Override PartName="/ppt/slides/slide79.xml" ContentType="application/vnd.openxmlformats-officedocument.presentationml.slide+xml"/>
  <Override PartName="/ppt/slides/slide80.xml" ContentType="application/vnd.openxmlformats-officedocument.presentationml.slide+xml"/>
  <Override PartName="/ppt/slides/slide81.xml" ContentType="application/vnd.openxmlformats-officedocument.presentationml.slide+xml"/>
  <Override PartName="/ppt/slides/slide82.xml" ContentType="application/vnd.openxmlformats-officedocument.presentationml.slide+xml"/>
  <Override PartName="/ppt/slides/slide83.xml" ContentType="application/vnd.openxmlformats-officedocument.presentationml.slide+xml"/>
  <Override PartName="/ppt/slides/slide84.xml" ContentType="application/vnd.openxmlformats-officedocument.presentationml.slide+xml"/>
  <Override PartName="/ppt/slides/slide85.xml" ContentType="application/vnd.openxmlformats-officedocument.presentationml.slide+xml"/>
  <Override PartName="/ppt/slides/slide86.xml" ContentType="application/vnd.openxmlformats-officedocument.presentationml.slide+xml"/>
  <Override PartName="/ppt/slides/slide87.xml" ContentType="application/vnd.openxmlformats-officedocument.presentationml.slide+xml"/>
  <Override PartName="/ppt/notesMasters/notesMaster1.xml" ContentType="application/vnd.openxmlformats-officedocument.presentationml.notesMaster+xml"/>
  <Override PartName="/ppt/handoutMasters/handoutMaster1.xml" ContentType="application/vnd.openxmlformats-officedocument.presentationml.handoutMaster+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slideLayouts/slideLayout13.xml" ContentType="application/vnd.openxmlformats-officedocument.presentationml.slideLayout+xml"/>
  <Override PartName="/ppt/slideLayouts/slideLayout14.xml" ContentType="application/vnd.openxmlformats-officedocument.presentationml.slideLayout+xml"/>
  <Override PartName="/ppt/slideLayouts/slideLayout15.xml" ContentType="application/vnd.openxmlformats-officedocument.presentationml.slideLayout+xml"/>
  <Override PartName="/ppt/slideLayouts/slideLayout16.xml" ContentType="application/vnd.openxmlformats-officedocument.presentationml.slideLayout+xml"/>
  <Override PartName="/ppt/slideLayouts/slideLayout17.xml" ContentType="application/vnd.openxmlformats-officedocument.presentationml.slideLayout+xml"/>
  <Override PartName="/ppt/slideLayouts/slideLayout18.xml" ContentType="application/vnd.openxmlformats-officedocument.presentationml.slideLayout+xml"/>
  <Override PartName="/ppt/slideLayouts/slideLayout19.xml" ContentType="application/vnd.openxmlformats-officedocument.presentationml.slideLayout+xml"/>
  <Override PartName="/ppt/slideLayouts/slideLayout20.xml" ContentType="application/vnd.openxmlformats-officedocument.presentationml.slideLayout+xml"/>
  <Override PartName="/ppt/slideLayouts/slideLayout21.xml" ContentType="application/vnd.openxmlformats-officedocument.presentationml.slideLayout+xml"/>
  <Override PartName="/ppt/slideLayouts/slideLayout22.xml" ContentType="application/vnd.openxmlformats-officedocument.presentationml.slideLayout+xml"/>
  <Override PartName="/ppt/slideLayouts/slideLayout23.xml" ContentType="application/vnd.openxmlformats-officedocument.presentationml.slideLayout+xml"/>
  <Override PartName="/ppt/slideLayouts/slideLayout24.xml" ContentType="application/vnd.openxmlformats-officedocument.presentationml.slideLayout+xml"/>
  <Override PartName="/ppt/slideLayouts/slideLayout25.xml" ContentType="application/vnd.openxmlformats-officedocument.presentationml.slideLayout+xml"/>
  <Override PartName="/ppt/slideLayouts/slideLayout26.xml" ContentType="application/vnd.openxmlformats-officedocument.presentationml.slideLayout+xml"/>
  <Override PartName="/ppt/slideLayouts/slideLayout27.xml" ContentType="application/vnd.openxmlformats-officedocument.presentationml.slideLayout+xml"/>
  <Override PartName="/ppt/slideLayouts/slideLayout28.xml" ContentType="application/vnd.openxmlformats-officedocument.presentationml.slideLayout+xml"/>
  <Override PartName="/ppt/slideLayouts/slideLayout29.xml" ContentType="application/vnd.openxmlformats-officedocument.presentationml.slideLayout+xml"/>
  <Override PartName="/ppt/slideLayouts/slideLayout30.xml" ContentType="application/vnd.openxmlformats-officedocument.presentationml.slideLayout+xml"/>
  <Override PartName="/ppt/slideLayouts/slideLayout31.xml" ContentType="application/vnd.openxmlformats-officedocument.presentationml.slideLayout+xml"/>
  <Override PartName="/ppt/slideLayouts/slideLayout32.xml" ContentType="application/vnd.openxmlformats-officedocument.presentationml.slideLayout+xml"/>
  <Override PartName="/ppt/slideLayouts/slideLayout33.xml" ContentType="application/vnd.openxmlformats-officedocument.presentationml.slideLayout+xml"/>
  <Override PartName="/ppt/slideLayouts/slideLayout34.xml" ContentType="application/vnd.openxmlformats-officedocument.presentationml.slideLayout+xml"/>
  <Override PartName="/ppt/slideLayouts/slideLayout35.xml" ContentType="application/vnd.openxmlformats-officedocument.presentationml.slideLayout+xml"/>
  <Override PartName="/ppt/slideLayouts/slideLayout36.xml" ContentType="application/vnd.openxmlformats-officedocument.presentationml.slideLayout+xml"/>
  <Override PartName="/ppt/slideLayouts/slideLayout37.xml" ContentType="application/vnd.openxmlformats-officedocument.presentationml.slideLayout+xml"/>
  <Override PartName="/ppt/slideLayouts/slideLayout38.xml" ContentType="application/vnd.openxmlformats-officedocument.presentationml.slideLayout+xml"/>
  <Override PartName="/ppt/slideLayouts/slideLayout39.xml" ContentType="application/vnd.openxmlformats-officedocument.presentationml.slideLayout+xml"/>
  <Override PartName="/ppt/slideLayouts/slideLayout40.xml" ContentType="application/vnd.openxmlformats-officedocument.presentationml.slideLayout+xml"/>
  <Override PartName="/ppt/slideLayouts/slideLayout41.xml" ContentType="application/vnd.openxmlformats-officedocument.presentationml.slideLayout+xml"/>
  <Override PartName="/ppt/slideLayouts/slideLayout42.xml" ContentType="application/vnd.openxmlformats-officedocument.presentationml.slideLayout+xml"/>
  <Override PartName="/ppt/slideLayouts/slideLayout43.xml" ContentType="application/vnd.openxmlformats-officedocument.presentationml.slideLayout+xml"/>
  <Override PartName="/ppt/slideLayouts/slideLayout44.xml" ContentType="application/vnd.openxmlformats-officedocument.presentationml.slideLayout+xml"/>
  <Override PartName="/ppt/slideLayouts/slideLayout45.xml" ContentType="application/vnd.openxmlformats-officedocument.presentationml.slideLayout+xml"/>
  <Override PartName="/ppt/slideLayouts/slideLayout46.xml" ContentType="application/vnd.openxmlformats-officedocument.presentationml.slideLayout+xml"/>
  <Override PartName="/ppt/slideLayouts/slideLayout47.xml" ContentType="application/vnd.openxmlformats-officedocument.presentationml.slideLayout+xml"/>
  <Override PartName="/ppt/slideLayouts/slideLayout48.xml" ContentType="application/vnd.openxmlformats-officedocument.presentationml.slideLayout+xml"/>
  <Override PartName="/ppt/slideLayouts/slideLayout49.xml" ContentType="application/vnd.openxmlformats-officedocument.presentationml.slideLayout+xml"/>
  <Override PartName="/ppt/slideLayouts/slideLayout50.xml" ContentType="application/vnd.openxmlformats-officedocument.presentationml.slideLayout+xml"/>
  <Override PartName="/ppt/slideLayouts/slideLayout51.xml" ContentType="application/vnd.openxmlformats-officedocument.presentationml.slideLayout+xml"/>
  <Override PartName="/ppt/slideLayouts/slideLayout52.xml" ContentType="application/vnd.openxmlformats-officedocument.presentationml.slideLayout+xml"/>
  <Override PartName="/ppt/slideLayouts/slideLayout53.xml" ContentType="application/vnd.openxmlformats-officedocument.presentationml.slideLayout+xml"/>
  <Override PartName="/ppt/slideLayouts/slideLayout54.xml" ContentType="application/vnd.openxmlformats-officedocument.presentationml.slideLayout+xml"/>
  <Override PartName="/ppt/slideLayouts/slideLayout55.xml" ContentType="application/vnd.openxmlformats-officedocument.presentationml.slideLayout+xml"/>
  <Override PartName="/ppt/slideLayouts/slideLayout56.xml" ContentType="application/vnd.openxmlformats-officedocument.presentationml.slideLayout+xml"/>
  <Override PartName="/ppt/slideLayouts/slideLayout57.xml" ContentType="application/vnd.openxmlformats-officedocument.presentationml.slideLayout+xml"/>
  <Override PartName="/ppt/slideLayouts/slideLayout58.xml" ContentType="application/vnd.openxmlformats-officedocument.presentationml.slideLayout+xml"/>
  <Override PartName="/ppt/slideLayouts/slideLayout59.xml" ContentType="application/vnd.openxmlformats-officedocument.presentationml.slideLayout+xml"/>
  <Override PartName="/ppt/slideLayouts/slideLayout60.xml" ContentType="application/vnd.openxmlformats-officedocument.presentationml.slideLayout+xml"/>
  <Override PartName="/ppt/slideLayouts/slideLayout61.xml" ContentType="application/vnd.openxmlformats-officedocument.presentationml.slideLayout+xml"/>
  <Override PartName="/ppt/slideLayouts/slideLayout62.xml" ContentType="application/vnd.openxmlformats-officedocument.presentationml.slideLayout+xml"/>
  <Override PartName="/ppt/slideLayouts/slideLayout63.xml" ContentType="application/vnd.openxmlformats-officedocument.presentationml.slideLayout+xml"/>
  <Override PartName="/ppt/slideLayouts/slideLayout64.xml" ContentType="application/vnd.openxmlformats-officedocument.presentationml.slideLayout+xml"/>
  <Override PartName="/ppt/slideLayouts/slideLayout65.xml" ContentType="application/vnd.openxmlformats-officedocument.presentationml.slideLayout+xml"/>
  <Override PartName="/ppt/slideLayouts/slideLayout66.xml" ContentType="application/vnd.openxmlformats-officedocument.presentationml.slideLayout+xml"/>
  <Override PartName="/ppt/slideLayouts/slideLayout67.xml" ContentType="application/vnd.openxmlformats-officedocument.presentationml.slideLayout+xml"/>
  <Override PartName="/ppt/slideLayouts/slideLayout68.xml" ContentType="application/vnd.openxmlformats-officedocument.presentationml.slideLayout+xml"/>
  <Override PartName="/ppt/slideLayouts/slideLayout69.xml" ContentType="application/vnd.openxmlformats-officedocument.presentationml.slideLayout+xml"/>
  <Override PartName="/ppt/slideLayouts/slideLayout70.xml" ContentType="application/vnd.openxmlformats-officedocument.presentationml.slideLayout+xml"/>
  <Override PartName="/ppt/slideLayouts/slideLayout71.xml" ContentType="application/vnd.openxmlformats-officedocument.presentationml.slideLayout+xml"/>
  <Override PartName="/ppt/slideLayouts/slideLayout72.xml" ContentType="application/vnd.openxmlformats-officedocument.presentationml.slideLayout+xml"/>
  <Override PartName="/ppt/slideLayouts/slideLayout73.xml" ContentType="application/vnd.openxmlformats-officedocument.presentationml.slideLayout+xml"/>
  <Override PartName="/ppt/slideLayouts/slideLayout74.xml" ContentType="application/vnd.openxmlformats-officedocument.presentationml.slideLayout+xml"/>
  <Override PartName="/ppt/slideLayouts/slideLayout75.xml" ContentType="application/vnd.openxmlformats-officedocument.presentationml.slideLayout+xml"/>
  <Override PartName="/ppt/slideLayouts/slideLayout76.xml" ContentType="application/vnd.openxmlformats-officedocument.presentationml.slideLayout+xml"/>
  <Override PartName="/ppt/slideLayouts/slideLayout77.xml" ContentType="application/vnd.openxmlformats-officedocument.presentationml.slideLayout+xml"/>
  <Override PartName="/ppt/slideLayouts/slideLayout78.xml" ContentType="application/vnd.openxmlformats-officedocument.presentationml.slideLayout+xml"/>
  <Override PartName="/ppt/slideLayouts/slideLayout79.xml" ContentType="application/vnd.openxmlformats-officedocument.presentationml.slideLayout+xml"/>
  <Override PartName="/ppt/slideLayouts/slideLayout80.xml" ContentType="application/vnd.openxmlformats-officedocument.presentationml.slideLayout+xml"/>
  <Override PartName="/ppt/slideLayouts/slideLayout81.xml" ContentType="application/vnd.openxmlformats-officedocument.presentationml.slideLayout+xml"/>
  <Override PartName="/ppt/slideLayouts/slideLayout82.xml" ContentType="application/vnd.openxmlformats-officedocument.presentationml.slideLayout+xml"/>
  <Override PartName="/ppt/slideLayouts/slideLayout83.xml" ContentType="application/vnd.openxmlformats-officedocument.presentationml.slideLayout+xml"/>
  <Override PartName="/ppt/slideLayouts/slideLayout84.xml" ContentType="application/vnd.openxmlformats-officedocument.presentationml.slideLayout+xml"/>
  <Override PartName="/ppt/theme/theme2.xml" ContentType="application/vnd.openxmlformats-officedocument.theme+xml"/>
  <Override PartName="/ppt/slideLayouts/slideLayout85.xml" ContentType="application/vnd.openxmlformats-officedocument.presentationml.slideLayout+xml"/>
  <Override PartName="/ppt/theme/theme3.xml" ContentType="application/vnd.openxmlformats-officedocument.theme+xml"/>
  <Override PartName="/ppt/theme/theme4.xml" ContentType="application/vnd.openxmlformats-officedocument.theme+xml"/>
  <Override PartName="/ppt/theme/theme5.xml" ContentType="application/vnd.openxmlformats-officedocument.theme+xml"/>
  <Override PartName="/ppt/notesSlides/notesSlide1.xml" ContentType="application/vnd.openxmlformats-officedocument.presentationml.notesSlide+xml"/>
  <Override PartName="/ppt/notesSlides/notesSlide2.xml" ContentType="application/vnd.openxmlformats-officedocument.presentationml.notesSlide+xml"/>
  <Override PartName="/ppt/notesSlides/notesSlide3.xml" ContentType="application/vnd.openxmlformats-officedocument.presentationml.notesSlide+xml"/>
  <Override PartName="/ppt/notesSlides/notesSlide4.xml" ContentType="application/vnd.openxmlformats-officedocument.presentationml.notesSlide+xml"/>
  <Override PartName="/ppt/notesSlides/notesSlide5.xml" ContentType="application/vnd.openxmlformats-officedocument.presentationml.notesSlide+xml"/>
  <Override PartName="/ppt/notesSlides/notesSlide6.xml" ContentType="application/vnd.openxmlformats-officedocument.presentationml.notesSlide+xml"/>
  <Override PartName="/ppt/notesSlides/notesSlide7.xml" ContentType="application/vnd.openxmlformats-officedocument.presentationml.notesSlide+xml"/>
  <Override PartName="/ppt/notesSlides/notesSlide8.xml" ContentType="application/vnd.openxmlformats-officedocument.presentationml.notesSlide+xml"/>
  <Override PartName="/ppt/notesSlides/notesSlide9.xml" ContentType="application/vnd.openxmlformats-officedocument.presentationml.notesSlide+xml"/>
  <Override PartName="/ppt/notesSlides/notesSlide10.xml" ContentType="application/vnd.openxmlformats-officedocument.presentationml.notesSlide+xml"/>
  <Override PartName="/ppt/notesSlides/notesSlide11.xml" ContentType="application/vnd.openxmlformats-officedocument.presentationml.notesSlide+xml"/>
  <Override PartName="/ppt/notesSlides/notesSlide12.xml" ContentType="application/vnd.openxmlformats-officedocument.presentationml.notesSlide+xml"/>
  <Override PartName="/ppt/notesSlides/notesSlide13.xml" ContentType="application/vnd.openxmlformats-officedocument.presentationml.notesSlide+xml"/>
  <Override PartName="/ppt/notesSlides/notesSlide14.xml" ContentType="application/vnd.openxmlformats-officedocument.presentationml.notesSlide+xml"/>
  <Override PartName="/ppt/notesSlides/notesSlide15.xml" ContentType="application/vnd.openxmlformats-officedocument.presentationml.notesSlide+xml"/>
  <Override PartName="/ppt/notesSlides/notesSlide16.xml" ContentType="application/vnd.openxmlformats-officedocument.presentationml.notesSlide+xml"/>
  <Override PartName="/ppt/notesSlides/notesSlide17.xml" ContentType="application/vnd.openxmlformats-officedocument.presentationml.notesSlide+xml"/>
  <Override PartName="/ppt/notesSlides/notesSlide18.xml" ContentType="application/vnd.openxmlformats-officedocument.presentationml.notesSlide+xml"/>
  <Override PartName="/ppt/notesSlides/notesSlide19.xml" ContentType="application/vnd.openxmlformats-officedocument.presentationml.notesSlide+xml"/>
  <Override PartName="/ppt/notesSlides/notesSlide20.xml" ContentType="application/vnd.openxmlformats-officedocument.presentationml.notesSlide+xml"/>
  <Override PartName="/ppt/notesSlides/notesSlide21.xml" ContentType="application/vnd.openxmlformats-officedocument.presentationml.notesSlide+xml"/>
  <Override PartName="/ppt/notesSlides/notesSlide22.xml" ContentType="application/vnd.openxmlformats-officedocument.presentationml.notesSlide+xml"/>
  <Override PartName="/ppt/notesSlides/notesSlide23.xml" ContentType="application/vnd.openxmlformats-officedocument.presentationml.notesSlide+xml"/>
  <Override PartName="/ppt/notesSlides/notesSlide24.xml" ContentType="application/vnd.openxmlformats-officedocument.presentationml.notesSlide+xml"/>
  <Override PartName="/ppt/notesSlides/notesSlide25.xml" ContentType="application/vnd.openxmlformats-officedocument.presentationml.notesSlide+xml"/>
  <Override PartName="/ppt/notesSlides/notesSlide26.xml" ContentType="application/vnd.openxmlformats-officedocument.presentationml.notesSlide+xml"/>
  <Override PartName="/ppt/notesSlides/notesSlide27.xml" ContentType="application/vnd.openxmlformats-officedocument.presentationml.notesSlide+xml"/>
  <Override PartName="/ppt/notesSlides/notesSlide28.xml" ContentType="application/vnd.openxmlformats-officedocument.presentationml.notesSlide+xml"/>
  <Override PartName="/ppt/notesSlides/notesSlide29.xml" ContentType="application/vnd.openxmlformats-officedocument.presentationml.notesSlide+xml"/>
  <Override PartName="/ppt/notesSlides/notesSlide30.xml" ContentType="application/vnd.openxmlformats-officedocument.presentationml.notesSlide+xml"/>
  <Override PartName="/ppt/notesSlides/notesSlide31.xml" ContentType="application/vnd.openxmlformats-officedocument.presentationml.notesSlide+xml"/>
  <Override PartName="/ppt/notesSlides/notesSlide32.xml" ContentType="application/vnd.openxmlformats-officedocument.presentationml.notesSlide+xml"/>
  <Override PartName="/ppt/notesSlides/notesSlide33.xml" ContentType="application/vnd.openxmlformats-officedocument.presentationml.notesSlide+xml"/>
  <Override PartName="/ppt/notesSlides/notesSlide34.xml" ContentType="application/vnd.openxmlformats-officedocument.presentationml.notesSlide+xml"/>
  <Override PartName="/ppt/notesSlides/notesSlide35.xml" ContentType="application/vnd.openxmlformats-officedocument.presentationml.notesSlide+xml"/>
  <Override PartName="/ppt/notesSlides/notesSlide36.xml" ContentType="application/vnd.openxmlformats-officedocument.presentationml.notesSlide+xml"/>
  <Override PartName="/ppt/notesSlides/notesSlide37.xml" ContentType="application/vnd.openxmlformats-officedocument.presentationml.notesSlide+xml"/>
  <Override PartName="/ppt/notesSlides/notesSlide38.xml" ContentType="application/vnd.openxmlformats-officedocument.presentationml.notesSlide+xml"/>
  <Override PartName="/ppt/notesSlides/notesSlide39.xml" ContentType="application/vnd.openxmlformats-officedocument.presentationml.notesSlide+xml"/>
  <Override PartName="/ppt/notesSlides/notesSlide40.xml" ContentType="application/vnd.openxmlformats-officedocument.presentationml.notesSlide+xml"/>
  <Override PartName="/ppt/notesSlides/notesSlide41.xml" ContentType="application/vnd.openxmlformats-officedocument.presentationml.notesSlide+xml"/>
  <Override PartName="/ppt/notesSlides/notesSlide42.xml" ContentType="application/vnd.openxmlformats-officedocument.presentationml.notesSlide+xml"/>
  <Override PartName="/ppt/notesSlides/notesSlide43.xml" ContentType="application/vnd.openxmlformats-officedocument.presentationml.notesSlide+xml"/>
  <Override PartName="/ppt/notesSlides/notesSlide44.xml" ContentType="application/vnd.openxmlformats-officedocument.presentationml.notesSlide+xml"/>
  <Override PartName="/ppt/notesSlides/notesSlide45.xml" ContentType="application/vnd.openxmlformats-officedocument.presentationml.notesSlide+xml"/>
  <Override PartName="/ppt/notesSlides/notesSlide46.xml" ContentType="application/vnd.openxmlformats-officedocument.presentationml.notesSlide+xml"/>
  <Override PartName="/ppt/notesSlides/notesSlide47.xml" ContentType="application/vnd.openxmlformats-officedocument.presentationml.notesSlide+xml"/>
  <Override PartName="/ppt/notesSlides/notesSlide48.xml" ContentType="application/vnd.openxmlformats-officedocument.presentationml.notesSlide+xml"/>
  <Override PartName="/ppt/notesSlides/notesSlide49.xml" ContentType="application/vnd.openxmlformats-officedocument.presentationml.notesSlide+xml"/>
  <Override PartName="/ppt/notesSlides/notesSlide50.xml" ContentType="application/vnd.openxmlformats-officedocument.presentationml.notesSlide+xml"/>
  <Override PartName="/ppt/notesSlides/notesSlide51.xml" ContentType="application/vnd.openxmlformats-officedocument.presentationml.notesSlide+xml"/>
  <Override PartName="/ppt/notesSlides/notesSlide52.xml" ContentType="application/vnd.openxmlformats-officedocument.presentationml.notesSlide+xml"/>
  <Override PartName="/ppt/notesSlides/notesSlide53.xml" ContentType="application/vnd.openxmlformats-officedocument.presentationml.notesSlide+xml"/>
  <Override PartName="/ppt/notesSlides/notesSlide54.xml" ContentType="application/vnd.openxmlformats-officedocument.presentationml.notesSlide+xml"/>
  <Override PartName="/ppt/notesSlides/notesSlide55.xml" ContentType="application/vnd.openxmlformats-officedocument.presentationml.notesSlide+xml"/>
  <Override PartName="/ppt/notesSlides/notesSlide56.xml" ContentType="application/vnd.openxmlformats-officedocument.presentationml.notesSlide+xml"/>
  <Override PartName="/ppt/notesSlides/notesSlide57.xml" ContentType="application/vnd.openxmlformats-officedocument.presentationml.notesSlide+xml"/>
  <Override PartName="/ppt/notesSlides/notesSlide58.xml" ContentType="application/vnd.openxmlformats-officedocument.presentationml.notesSlide+xml"/>
  <Override PartName="/ppt/notesSlides/notesSlide59.xml" ContentType="application/vnd.openxmlformats-officedocument.presentationml.notesSlide+xml"/>
  <Override PartName="/ppt/notesSlides/notesSlide60.xml" ContentType="application/vnd.openxmlformats-officedocument.presentationml.notesSlide+xml"/>
  <Override PartName="/ppt/notesSlides/notesSlide61.xml" ContentType="application/vnd.openxmlformats-officedocument.presentationml.notesSlide+xml"/>
  <Override PartName="/ppt/notesSlides/notesSlide62.xml" ContentType="application/vnd.openxmlformats-officedocument.presentationml.notesSlide+xml"/>
  <Override PartName="/ppt/notesSlides/notesSlide63.xml" ContentType="application/vnd.openxmlformats-officedocument.presentationml.notesSlide+xml"/>
  <Override PartName="/ppt/notesSlides/notesSlide64.xml" ContentType="application/vnd.openxmlformats-officedocument.presentationml.notesSlide+xml"/>
  <Override PartName="/ppt/notesSlides/notesSlide65.xml" ContentType="application/vnd.openxmlformats-officedocument.presentationml.notesSlide+xml"/>
  <Override PartName="/ppt/notesSlides/notesSlide66.xml" ContentType="application/vnd.openxmlformats-officedocument.presentationml.notesSlide+xml"/>
  <Override PartName="/ppt/notesSlides/notesSlide67.xml" ContentType="application/vnd.openxmlformats-officedocument.presentationml.notesSlide+xml"/>
  <Override PartName="/ppt/notesSlides/notesSlide68.xml" ContentType="application/vnd.openxmlformats-officedocument.presentationml.notesSlide+xml"/>
  <Override PartName="/ppt/notesSlides/notesSlide69.xml" ContentType="application/vnd.openxmlformats-officedocument.presentationml.notesSlide+xml"/>
  <Override PartName="/ppt/notesSlides/notesSlide70.xml" ContentType="application/vnd.openxmlformats-officedocument.presentationml.notesSlide+xml"/>
  <Override PartName="/ppt/notesSlides/notesSlide71.xml" ContentType="application/vnd.openxmlformats-officedocument.presentationml.notesSlide+xml"/>
  <Override PartName="/ppt/notesSlides/notesSlide72.xml" ContentType="application/vnd.openxmlformats-officedocument.presentationml.notesSlide+xml"/>
  <Override PartName="/ppt/notesSlides/notesSlide73.xml" ContentType="application/vnd.openxmlformats-officedocument.presentationml.notesSlide+xml"/>
  <Override PartName="/ppt/notesSlides/notesSlide74.xml" ContentType="application/vnd.openxmlformats-officedocument.presentationml.notesSlide+xml"/>
  <Override PartName="/ppt/notesSlides/notesSlide75.xml" ContentType="application/vnd.openxmlformats-officedocument.presentationml.notesSlide+xml"/>
  <Override PartName="/ppt/notesSlides/notesSlide76.xml" ContentType="application/vnd.openxmlformats-officedocument.presentationml.notesSlide+xml"/>
  <Override PartName="/ppt/notesSlides/notesSlide77.xml" ContentType="application/vnd.openxmlformats-officedocument.presentationml.notesSlide+xml"/>
  <Override PartName="/ppt/notesSlides/notesSlide78.xml" ContentType="application/vnd.openxmlformats-officedocument.presentationml.notesSlide+xml"/>
  <Override PartName="/ppt/notesSlides/notesSlide79.xml" ContentType="application/vnd.openxmlformats-officedocument.presentationml.notesSlide+xml"/>
  <Override PartName="/ppt/notesSlides/notesSlide80.xml" ContentType="application/vnd.openxmlformats-officedocument.presentationml.notesSlide+xml"/>
  <Override PartName="/ppt/notesSlides/notesSlide81.xml" ContentType="application/vnd.openxmlformats-officedocument.presentationml.notesSlide+xml"/>
  <Override PartName="/ppt/notesSlides/notesSlide82.xml" ContentType="application/vnd.openxmlformats-officedocument.presentationml.notesSlide+xml"/>
  <Override PartName="/ppt/notesSlides/notesSlide83.xml" ContentType="application/vnd.openxmlformats-officedocument.presentationml.notesSlide+xml"/>
  <Override PartName="/ppt/notesSlides/notesSlide84.xml" ContentType="application/vnd.openxmlformats-officedocument.presentationml.notesSlide+xml"/>
  <Override PartName="/ppt/notesSlides/notesSlide85.xml" ContentType="application/vnd.openxmlformats-officedocument.presentationml.notesSlide+xml"/>
  <Override PartName="/ppt/notesSlides/notesSlide86.xml" ContentType="application/vnd.openxmlformats-officedocument.presentationml.notesSlide+xml"/>
  <Override PartName="/ppt/notesSlides/notesSlide87.xml" ContentType="application/vnd.openxmlformats-officedocument.presentationml.notesSlide+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 id="2147483738" r:id="rId2"/>
    <p:sldMasterId id="2147483747" r:id="rId3"/>
  </p:sldMasterIdLst>
  <p:notesMasterIdLst>
    <p:notesMasterId r:id="rId91"/>
  </p:notesMasterIdLst>
  <p:handoutMasterIdLst>
    <p:handoutMasterId r:id="rId92"/>
  </p:handoutMasterIdLst>
  <p:sldIdLst>
    <p:sldId id="256" r:id="rId4"/>
    <p:sldId id="259" r:id="rId5"/>
    <p:sldId id="261" r:id="rId6"/>
    <p:sldId id="258" r:id="rId7"/>
    <p:sldId id="260" r:id="rId8"/>
    <p:sldId id="340" r:id="rId9"/>
    <p:sldId id="262" r:id="rId10"/>
    <p:sldId id="274" r:id="rId11"/>
    <p:sldId id="273" r:id="rId12"/>
    <p:sldId id="270" r:id="rId13"/>
    <p:sldId id="275" r:id="rId14"/>
    <p:sldId id="277" r:id="rId15"/>
    <p:sldId id="276" r:id="rId16"/>
    <p:sldId id="278" r:id="rId17"/>
    <p:sldId id="263" r:id="rId18"/>
    <p:sldId id="264" r:id="rId19"/>
    <p:sldId id="269" r:id="rId20"/>
    <p:sldId id="268" r:id="rId21"/>
    <p:sldId id="271" r:id="rId22"/>
    <p:sldId id="272" r:id="rId23"/>
    <p:sldId id="265" r:id="rId24"/>
    <p:sldId id="266" r:id="rId25"/>
    <p:sldId id="267" r:id="rId26"/>
    <p:sldId id="279" r:id="rId27"/>
    <p:sldId id="280" r:id="rId28"/>
    <p:sldId id="284" r:id="rId29"/>
    <p:sldId id="296" r:id="rId30"/>
    <p:sldId id="282" r:id="rId31"/>
    <p:sldId id="292" r:id="rId32"/>
    <p:sldId id="291" r:id="rId33"/>
    <p:sldId id="281" r:id="rId34"/>
    <p:sldId id="297" r:id="rId35"/>
    <p:sldId id="285" r:id="rId36"/>
    <p:sldId id="295" r:id="rId37"/>
    <p:sldId id="283" r:id="rId38"/>
    <p:sldId id="293" r:id="rId39"/>
    <p:sldId id="290" r:id="rId40"/>
    <p:sldId id="286" r:id="rId41"/>
    <p:sldId id="288" r:id="rId42"/>
    <p:sldId id="289" r:id="rId43"/>
    <p:sldId id="287" r:id="rId44"/>
    <p:sldId id="298" r:id="rId45"/>
    <p:sldId id="352" r:id="rId46"/>
    <p:sldId id="303" r:id="rId47"/>
    <p:sldId id="306" r:id="rId48"/>
    <p:sldId id="304" r:id="rId49"/>
    <p:sldId id="307" r:id="rId50"/>
    <p:sldId id="308" r:id="rId51"/>
    <p:sldId id="309" r:id="rId52"/>
    <p:sldId id="310" r:id="rId53"/>
    <p:sldId id="311" r:id="rId54"/>
    <p:sldId id="312" r:id="rId55"/>
    <p:sldId id="313" r:id="rId56"/>
    <p:sldId id="314" r:id="rId57"/>
    <p:sldId id="305" r:id="rId58"/>
    <p:sldId id="315" r:id="rId59"/>
    <p:sldId id="300" r:id="rId60"/>
    <p:sldId id="323" r:id="rId61"/>
    <p:sldId id="326" r:id="rId62"/>
    <p:sldId id="324" r:id="rId63"/>
    <p:sldId id="327" r:id="rId64"/>
    <p:sldId id="332" r:id="rId65"/>
    <p:sldId id="325" r:id="rId66"/>
    <p:sldId id="328" r:id="rId67"/>
    <p:sldId id="333" r:id="rId68"/>
    <p:sldId id="334" r:id="rId69"/>
    <p:sldId id="329" r:id="rId70"/>
    <p:sldId id="330" r:id="rId71"/>
    <p:sldId id="336" r:id="rId72"/>
    <p:sldId id="331" r:id="rId73"/>
    <p:sldId id="302" r:id="rId74"/>
    <p:sldId id="337" r:id="rId75"/>
    <p:sldId id="338" r:id="rId76"/>
    <p:sldId id="342" r:id="rId77"/>
    <p:sldId id="343" r:id="rId78"/>
    <p:sldId id="339" r:id="rId79"/>
    <p:sldId id="341" r:id="rId80"/>
    <p:sldId id="351" r:id="rId81"/>
    <p:sldId id="344" r:id="rId82"/>
    <p:sldId id="348" r:id="rId83"/>
    <p:sldId id="346" r:id="rId84"/>
    <p:sldId id="349" r:id="rId85"/>
    <p:sldId id="347" r:id="rId86"/>
    <p:sldId id="345" r:id="rId87"/>
    <p:sldId id="350" r:id="rId88"/>
    <p:sldId id="787" r:id="rId89"/>
    <p:sldId id="758" r:id="rId90"/>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521415D9-36F7-43E2-AB2F-B90AF26B5E84}">
      <p14:sectionLst xmlns:p14="http://schemas.microsoft.com/office/powerpoint/2010/main">
        <p14:section name="TITLE SLIDES" id="{DD8B1FDA-338C-4549-A74E-F28B08CE896D}">
          <p14:sldIdLst>
            <p14:sldId id="256"/>
            <p14:sldId id="259"/>
          </p14:sldIdLst>
        </p14:section>
        <p14:section name="BASIC SLIDES" id="{1D1A5C03-F4DC-4493-AE95-A9BEF59220E8}">
          <p14:sldIdLst>
            <p14:sldId id="261"/>
            <p14:sldId id="258"/>
            <p14:sldId id="260"/>
            <p14:sldId id="340"/>
          </p14:sldIdLst>
        </p14:section>
        <p14:section name="Section Slides" id="{35EF6030-4F7B-4431-9A67-6F04257D74D3}">
          <p14:sldIdLst>
            <p14:sldId id="262"/>
            <p14:sldId id="274"/>
            <p14:sldId id="273"/>
            <p14:sldId id="270"/>
            <p14:sldId id="275"/>
            <p14:sldId id="277"/>
            <p14:sldId id="276"/>
            <p14:sldId id="278"/>
            <p14:sldId id="263"/>
            <p14:sldId id="264"/>
            <p14:sldId id="269"/>
            <p14:sldId id="268"/>
            <p14:sldId id="271"/>
            <p14:sldId id="272"/>
            <p14:sldId id="265"/>
            <p14:sldId id="266"/>
            <p14:sldId id="267"/>
          </p14:sldIdLst>
        </p14:section>
        <p14:section name="Picture Placeholders" id="{1BDED6F1-975A-480E-A6E3-F145AB728ABF}">
          <p14:sldIdLst>
            <p14:sldId id="279"/>
            <p14:sldId id="280"/>
            <p14:sldId id="284"/>
            <p14:sldId id="296"/>
            <p14:sldId id="282"/>
            <p14:sldId id="292"/>
            <p14:sldId id="291"/>
            <p14:sldId id="281"/>
            <p14:sldId id="297"/>
            <p14:sldId id="285"/>
            <p14:sldId id="295"/>
            <p14:sldId id="283"/>
            <p14:sldId id="293"/>
            <p14:sldId id="290"/>
            <p14:sldId id="286"/>
            <p14:sldId id="288"/>
            <p14:sldId id="289"/>
            <p14:sldId id="287"/>
            <p14:sldId id="298"/>
          </p14:sldIdLst>
        </p14:section>
        <p14:section name="Brushes" id="{88CC1A40-D2E2-432D-9A0E-E07D696B7DC0}">
          <p14:sldIdLst>
            <p14:sldId id="352"/>
            <p14:sldId id="303"/>
            <p14:sldId id="306"/>
            <p14:sldId id="304"/>
            <p14:sldId id="307"/>
            <p14:sldId id="308"/>
            <p14:sldId id="309"/>
            <p14:sldId id="310"/>
            <p14:sldId id="311"/>
            <p14:sldId id="312"/>
            <p14:sldId id="313"/>
            <p14:sldId id="314"/>
            <p14:sldId id="305"/>
            <p14:sldId id="315"/>
          </p14:sldIdLst>
        </p14:section>
        <p14:section name="Team" id="{77FA352A-D086-4B4E-BAC2-0246A57EAE45}">
          <p14:sldIdLst>
            <p14:sldId id="300"/>
            <p14:sldId id="323"/>
            <p14:sldId id="326"/>
            <p14:sldId id="324"/>
            <p14:sldId id="327"/>
            <p14:sldId id="332"/>
            <p14:sldId id="325"/>
            <p14:sldId id="328"/>
            <p14:sldId id="333"/>
            <p14:sldId id="334"/>
            <p14:sldId id="329"/>
            <p14:sldId id="330"/>
            <p14:sldId id="336"/>
            <p14:sldId id="331"/>
          </p14:sldIdLst>
        </p14:section>
        <p14:section name="Portfolio Showcase" id="{D7E3520C-DA16-42EE-B33B-7B5F8147B28C}">
          <p14:sldIdLst>
            <p14:sldId id="302"/>
            <p14:sldId id="337"/>
            <p14:sldId id="338"/>
            <p14:sldId id="342"/>
            <p14:sldId id="343"/>
            <p14:sldId id="339"/>
            <p14:sldId id="341"/>
          </p14:sldIdLst>
        </p14:section>
        <p14:section name="Quotes" id="{1C8CB158-79A7-468F-A88F-EC2B4EDAF577}">
          <p14:sldIdLst>
            <p14:sldId id="351"/>
            <p14:sldId id="344"/>
            <p14:sldId id="348"/>
            <p14:sldId id="346"/>
            <p14:sldId id="349"/>
            <p14:sldId id="347"/>
            <p14:sldId id="345"/>
            <p14:sldId id="350"/>
          </p14:sldIdLst>
        </p14:section>
        <p14:section name="Credits &amp; Copyrights" id="{7BCB85D7-7A49-49BB-8941-F9D1BACAD8D1}">
          <p14:sldIdLst>
            <p14:sldId id="787"/>
            <p14:sldId id="758"/>
          </p14:sldIdLst>
        </p14:section>
      </p14:sectionLst>
    </p:ext>
    <p:ext uri="{EFAFB233-063F-42B5-8137-9DF3F51BA10A}">
      <p15:sldGuideLst xmlns:p15="http://schemas.microsoft.com/office/powerpoint/2012/main"/>
    </p:ext>
    <p:ext uri="{2D200454-40CA-4A62-9FC3-DE9A4176ACB9}">
      <p15:notes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clrMru>
    <a:srgbClr val="080808"/>
    <a:srgbClr val="141519"/>
    <a:srgbClr val="ECA83D"/>
    <a:srgbClr val="DDDED9"/>
    <a:srgbClr val="F1D455"/>
    <a:srgbClr val="80959A"/>
    <a:srgbClr val="9C9332"/>
    <a:srgbClr val="C0B645"/>
    <a:srgbClr val="2B526D"/>
    <a:srgbClr val="F86533"/>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p:normalViewPr>
    <p:restoredLeft sz="9331" autoAdjust="0"/>
    <p:restoredTop sz="96140" autoAdjust="0"/>
  </p:normalViewPr>
  <p:slideViewPr>
    <p:cSldViewPr snapToGrid="0">
      <p:cViewPr varScale="1">
        <p:scale>
          <a:sx n="152" d="100"/>
          <a:sy n="152" d="100"/>
        </p:scale>
        <p:origin x="1020" y="150"/>
      </p:cViewPr>
      <p:guideLst/>
    </p:cSldViewPr>
  </p:slideViewPr>
  <p:outlineViewPr>
    <p:cViewPr>
      <p:scale>
        <a:sx n="33" d="100"/>
        <a:sy n="33" d="100"/>
      </p:scale>
      <p:origin x="0" y="-9888"/>
    </p:cViewPr>
  </p:outlineViewPr>
  <p:notesTextViewPr>
    <p:cViewPr>
      <p:scale>
        <a:sx n="1" d="1"/>
        <a:sy n="1" d="1"/>
      </p:scale>
      <p:origin x="0" y="0"/>
    </p:cViewPr>
  </p:notesTextViewPr>
  <p:notesViewPr>
    <p:cSldViewPr snapToGrid="0">
      <p:cViewPr varScale="1">
        <p:scale>
          <a:sx n="84" d="100"/>
          <a:sy n="84" d="100"/>
        </p:scale>
        <p:origin x="2976" y="102"/>
      </p:cViewPr>
      <p:guideLst/>
    </p:cSldViewPr>
  </p:notesViewPr>
  <p:gridSpacing cx="76200" cy="76200"/>
</p:viewPr>
</file>

<file path=ppt/_rels/presentation.xml.rels><?xml version="1.0" encoding="UTF-8" standalone="yes"?>
<Relationships xmlns="http://schemas.openxmlformats.org/package/2006/relationships"><Relationship Id="rId26" Type="http://schemas.openxmlformats.org/officeDocument/2006/relationships/slide" Target="slides/slide23.xml"/><Relationship Id="rId21" Type="http://schemas.openxmlformats.org/officeDocument/2006/relationships/slide" Target="slides/slide18.xml"/><Relationship Id="rId42" Type="http://schemas.openxmlformats.org/officeDocument/2006/relationships/slide" Target="slides/slide39.xml"/><Relationship Id="rId47" Type="http://schemas.openxmlformats.org/officeDocument/2006/relationships/slide" Target="slides/slide44.xml"/><Relationship Id="rId63" Type="http://schemas.openxmlformats.org/officeDocument/2006/relationships/slide" Target="slides/slide60.xml"/><Relationship Id="rId68" Type="http://schemas.openxmlformats.org/officeDocument/2006/relationships/slide" Target="slides/slide65.xml"/><Relationship Id="rId84" Type="http://schemas.openxmlformats.org/officeDocument/2006/relationships/slide" Target="slides/slide81.xml"/><Relationship Id="rId89" Type="http://schemas.openxmlformats.org/officeDocument/2006/relationships/slide" Target="slides/slide86.xml"/><Relationship Id="rId16" Type="http://schemas.openxmlformats.org/officeDocument/2006/relationships/slide" Target="slides/slide13.xml"/><Relationship Id="rId11" Type="http://schemas.openxmlformats.org/officeDocument/2006/relationships/slide" Target="slides/slide8.xml"/><Relationship Id="rId32" Type="http://schemas.openxmlformats.org/officeDocument/2006/relationships/slide" Target="slides/slide29.xml"/><Relationship Id="rId37" Type="http://schemas.openxmlformats.org/officeDocument/2006/relationships/slide" Target="slides/slide34.xml"/><Relationship Id="rId53" Type="http://schemas.openxmlformats.org/officeDocument/2006/relationships/slide" Target="slides/slide50.xml"/><Relationship Id="rId58" Type="http://schemas.openxmlformats.org/officeDocument/2006/relationships/slide" Target="slides/slide55.xml"/><Relationship Id="rId74" Type="http://schemas.openxmlformats.org/officeDocument/2006/relationships/slide" Target="slides/slide71.xml"/><Relationship Id="rId79" Type="http://schemas.openxmlformats.org/officeDocument/2006/relationships/slide" Target="slides/slide76.xml"/><Relationship Id="rId5" Type="http://schemas.openxmlformats.org/officeDocument/2006/relationships/slide" Target="slides/slide2.xml"/><Relationship Id="rId90" Type="http://schemas.openxmlformats.org/officeDocument/2006/relationships/slide" Target="slides/slide87.xml"/><Relationship Id="rId95" Type="http://schemas.openxmlformats.org/officeDocument/2006/relationships/theme" Target="theme/theme1.xml"/><Relationship Id="rId22" Type="http://schemas.openxmlformats.org/officeDocument/2006/relationships/slide" Target="slides/slide19.xml"/><Relationship Id="rId27" Type="http://schemas.openxmlformats.org/officeDocument/2006/relationships/slide" Target="slides/slide24.xml"/><Relationship Id="rId43" Type="http://schemas.openxmlformats.org/officeDocument/2006/relationships/slide" Target="slides/slide40.xml"/><Relationship Id="rId48" Type="http://schemas.openxmlformats.org/officeDocument/2006/relationships/slide" Target="slides/slide45.xml"/><Relationship Id="rId64" Type="http://schemas.openxmlformats.org/officeDocument/2006/relationships/slide" Target="slides/slide61.xml"/><Relationship Id="rId69" Type="http://schemas.openxmlformats.org/officeDocument/2006/relationships/slide" Target="slides/slide66.xml"/><Relationship Id="rId8" Type="http://schemas.openxmlformats.org/officeDocument/2006/relationships/slide" Target="slides/slide5.xml"/><Relationship Id="rId51" Type="http://schemas.openxmlformats.org/officeDocument/2006/relationships/slide" Target="slides/slide48.xml"/><Relationship Id="rId72" Type="http://schemas.openxmlformats.org/officeDocument/2006/relationships/slide" Target="slides/slide69.xml"/><Relationship Id="rId80" Type="http://schemas.openxmlformats.org/officeDocument/2006/relationships/slide" Target="slides/slide77.xml"/><Relationship Id="rId85" Type="http://schemas.openxmlformats.org/officeDocument/2006/relationships/slide" Target="slides/slide82.xml"/><Relationship Id="rId93" Type="http://schemas.openxmlformats.org/officeDocument/2006/relationships/presProps" Target="presProps.xml"/><Relationship Id="rId3" Type="http://schemas.openxmlformats.org/officeDocument/2006/relationships/slideMaster" Target="slideMasters/slideMaster3.xml"/><Relationship Id="rId12" Type="http://schemas.openxmlformats.org/officeDocument/2006/relationships/slide" Target="slides/slide9.xml"/><Relationship Id="rId17" Type="http://schemas.openxmlformats.org/officeDocument/2006/relationships/slide" Target="slides/slide14.xml"/><Relationship Id="rId25" Type="http://schemas.openxmlformats.org/officeDocument/2006/relationships/slide" Target="slides/slide22.xml"/><Relationship Id="rId33" Type="http://schemas.openxmlformats.org/officeDocument/2006/relationships/slide" Target="slides/slide30.xml"/><Relationship Id="rId38" Type="http://schemas.openxmlformats.org/officeDocument/2006/relationships/slide" Target="slides/slide35.xml"/><Relationship Id="rId46" Type="http://schemas.openxmlformats.org/officeDocument/2006/relationships/slide" Target="slides/slide43.xml"/><Relationship Id="rId59" Type="http://schemas.openxmlformats.org/officeDocument/2006/relationships/slide" Target="slides/slide56.xml"/><Relationship Id="rId67" Type="http://schemas.openxmlformats.org/officeDocument/2006/relationships/slide" Target="slides/slide64.xml"/><Relationship Id="rId20" Type="http://schemas.openxmlformats.org/officeDocument/2006/relationships/slide" Target="slides/slide17.xml"/><Relationship Id="rId41" Type="http://schemas.openxmlformats.org/officeDocument/2006/relationships/slide" Target="slides/slide38.xml"/><Relationship Id="rId54" Type="http://schemas.openxmlformats.org/officeDocument/2006/relationships/slide" Target="slides/slide51.xml"/><Relationship Id="rId62" Type="http://schemas.openxmlformats.org/officeDocument/2006/relationships/slide" Target="slides/slide59.xml"/><Relationship Id="rId70" Type="http://schemas.openxmlformats.org/officeDocument/2006/relationships/slide" Target="slides/slide67.xml"/><Relationship Id="rId75" Type="http://schemas.openxmlformats.org/officeDocument/2006/relationships/slide" Target="slides/slide72.xml"/><Relationship Id="rId83" Type="http://schemas.openxmlformats.org/officeDocument/2006/relationships/slide" Target="slides/slide80.xml"/><Relationship Id="rId88" Type="http://schemas.openxmlformats.org/officeDocument/2006/relationships/slide" Target="slides/slide85.xml"/><Relationship Id="rId91" Type="http://schemas.openxmlformats.org/officeDocument/2006/relationships/notesMaster" Target="notesMasters/notesMaster1.xml"/><Relationship Id="rId96" Type="http://schemas.openxmlformats.org/officeDocument/2006/relationships/tableStyles" Target="tableStyles.xml"/><Relationship Id="rId1" Type="http://schemas.openxmlformats.org/officeDocument/2006/relationships/slideMaster" Target="slideMasters/slideMaster1.xml"/><Relationship Id="rId6" Type="http://schemas.openxmlformats.org/officeDocument/2006/relationships/slide" Target="slides/slide3.xml"/><Relationship Id="rId15" Type="http://schemas.openxmlformats.org/officeDocument/2006/relationships/slide" Target="slides/slide12.xml"/><Relationship Id="rId23" Type="http://schemas.openxmlformats.org/officeDocument/2006/relationships/slide" Target="slides/slide20.xml"/><Relationship Id="rId28" Type="http://schemas.openxmlformats.org/officeDocument/2006/relationships/slide" Target="slides/slide25.xml"/><Relationship Id="rId36" Type="http://schemas.openxmlformats.org/officeDocument/2006/relationships/slide" Target="slides/slide33.xml"/><Relationship Id="rId49" Type="http://schemas.openxmlformats.org/officeDocument/2006/relationships/slide" Target="slides/slide46.xml"/><Relationship Id="rId57" Type="http://schemas.openxmlformats.org/officeDocument/2006/relationships/slide" Target="slides/slide54.xml"/><Relationship Id="rId10" Type="http://schemas.openxmlformats.org/officeDocument/2006/relationships/slide" Target="slides/slide7.xml"/><Relationship Id="rId31" Type="http://schemas.openxmlformats.org/officeDocument/2006/relationships/slide" Target="slides/slide28.xml"/><Relationship Id="rId44" Type="http://schemas.openxmlformats.org/officeDocument/2006/relationships/slide" Target="slides/slide41.xml"/><Relationship Id="rId52" Type="http://schemas.openxmlformats.org/officeDocument/2006/relationships/slide" Target="slides/slide49.xml"/><Relationship Id="rId60" Type="http://schemas.openxmlformats.org/officeDocument/2006/relationships/slide" Target="slides/slide57.xml"/><Relationship Id="rId65" Type="http://schemas.openxmlformats.org/officeDocument/2006/relationships/slide" Target="slides/slide62.xml"/><Relationship Id="rId73" Type="http://schemas.openxmlformats.org/officeDocument/2006/relationships/slide" Target="slides/slide70.xml"/><Relationship Id="rId78" Type="http://schemas.openxmlformats.org/officeDocument/2006/relationships/slide" Target="slides/slide75.xml"/><Relationship Id="rId81" Type="http://schemas.openxmlformats.org/officeDocument/2006/relationships/slide" Target="slides/slide78.xml"/><Relationship Id="rId86" Type="http://schemas.openxmlformats.org/officeDocument/2006/relationships/slide" Target="slides/slide83.xml"/><Relationship Id="rId94" Type="http://schemas.openxmlformats.org/officeDocument/2006/relationships/viewProps" Target="viewProps.xml"/><Relationship Id="rId4" Type="http://schemas.openxmlformats.org/officeDocument/2006/relationships/slide" Target="slides/slide1.xml"/><Relationship Id="rId9" Type="http://schemas.openxmlformats.org/officeDocument/2006/relationships/slide" Target="slides/slide6.xml"/><Relationship Id="rId13" Type="http://schemas.openxmlformats.org/officeDocument/2006/relationships/slide" Target="slides/slide10.xml"/><Relationship Id="rId18" Type="http://schemas.openxmlformats.org/officeDocument/2006/relationships/slide" Target="slides/slide15.xml"/><Relationship Id="rId39" Type="http://schemas.openxmlformats.org/officeDocument/2006/relationships/slide" Target="slides/slide36.xml"/><Relationship Id="rId34" Type="http://schemas.openxmlformats.org/officeDocument/2006/relationships/slide" Target="slides/slide31.xml"/><Relationship Id="rId50" Type="http://schemas.openxmlformats.org/officeDocument/2006/relationships/slide" Target="slides/slide47.xml"/><Relationship Id="rId55" Type="http://schemas.openxmlformats.org/officeDocument/2006/relationships/slide" Target="slides/slide52.xml"/><Relationship Id="rId76" Type="http://schemas.openxmlformats.org/officeDocument/2006/relationships/slide" Target="slides/slide73.xml"/><Relationship Id="rId7" Type="http://schemas.openxmlformats.org/officeDocument/2006/relationships/slide" Target="slides/slide4.xml"/><Relationship Id="rId71" Type="http://schemas.openxmlformats.org/officeDocument/2006/relationships/slide" Target="slides/slide68.xml"/><Relationship Id="rId92" Type="http://schemas.openxmlformats.org/officeDocument/2006/relationships/handoutMaster" Target="handoutMasters/handoutMaster1.xml"/><Relationship Id="rId2" Type="http://schemas.openxmlformats.org/officeDocument/2006/relationships/slideMaster" Target="slideMasters/slideMaster2.xml"/><Relationship Id="rId29" Type="http://schemas.openxmlformats.org/officeDocument/2006/relationships/slide" Target="slides/slide26.xml"/><Relationship Id="rId24" Type="http://schemas.openxmlformats.org/officeDocument/2006/relationships/slide" Target="slides/slide21.xml"/><Relationship Id="rId40" Type="http://schemas.openxmlformats.org/officeDocument/2006/relationships/slide" Target="slides/slide37.xml"/><Relationship Id="rId45" Type="http://schemas.openxmlformats.org/officeDocument/2006/relationships/slide" Target="slides/slide42.xml"/><Relationship Id="rId66" Type="http://schemas.openxmlformats.org/officeDocument/2006/relationships/slide" Target="slides/slide63.xml"/><Relationship Id="rId87" Type="http://schemas.openxmlformats.org/officeDocument/2006/relationships/slide" Target="slides/slide84.xml"/><Relationship Id="rId61" Type="http://schemas.openxmlformats.org/officeDocument/2006/relationships/slide" Target="slides/slide58.xml"/><Relationship Id="rId82" Type="http://schemas.openxmlformats.org/officeDocument/2006/relationships/slide" Target="slides/slide79.xml"/><Relationship Id="rId19" Type="http://schemas.openxmlformats.org/officeDocument/2006/relationships/slide" Target="slides/slide16.xml"/><Relationship Id="rId14" Type="http://schemas.openxmlformats.org/officeDocument/2006/relationships/slide" Target="slides/slide11.xml"/><Relationship Id="rId30" Type="http://schemas.openxmlformats.org/officeDocument/2006/relationships/slide" Target="slides/slide27.xml"/><Relationship Id="rId35" Type="http://schemas.openxmlformats.org/officeDocument/2006/relationships/slide" Target="slides/slide32.xml"/><Relationship Id="rId56" Type="http://schemas.openxmlformats.org/officeDocument/2006/relationships/slide" Target="slides/slide53.xml"/><Relationship Id="rId77" Type="http://schemas.openxmlformats.org/officeDocument/2006/relationships/slide" Target="slides/slide74.xml"/></Relationships>
</file>

<file path=ppt/handoutMasters/_rels/handoutMaster1.xml.rels><?xml version="1.0" encoding="UTF-8" standalone="yes"?>
<Relationships xmlns="http://schemas.openxmlformats.org/package/2006/relationships"><Relationship Id="rId1" Type="http://schemas.openxmlformats.org/officeDocument/2006/relationships/theme" Target="../theme/theme5.xml"/></Relationships>
</file>

<file path=ppt/handoutMasters/handoutMaster1.xml><?xml version="1.0" encoding="utf-8"?>
<p:handout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en-US"/>
          </a:p>
        </p:txBody>
      </p:sp>
      <p:sp>
        <p:nvSpPr>
          <p:cNvPr id="3" name="Date Placeholder 2"/>
          <p:cNvSpPr>
            <a:spLocks noGrp="1"/>
          </p:cNvSpPr>
          <p:nvPr>
            <p:ph type="dt" sz="quarter" idx="1"/>
          </p:nvPr>
        </p:nvSpPr>
        <p:spPr>
          <a:xfrm>
            <a:off x="3884613" y="0"/>
            <a:ext cx="2971800" cy="458788"/>
          </a:xfrm>
          <a:prstGeom prst="rect">
            <a:avLst/>
          </a:prstGeom>
        </p:spPr>
        <p:txBody>
          <a:bodyPr vert="horz" lIns="91440" tIns="45720" rIns="91440" bIns="45720" rtlCol="0"/>
          <a:lstStyle>
            <a:lvl1pPr algn="r">
              <a:defRPr sz="1200"/>
            </a:lvl1pPr>
          </a:lstStyle>
          <a:p>
            <a:fld id="{27A11FEB-D8BA-4897-B023-DD29913F9B8F}" type="datetimeFigureOut">
              <a:rPr lang="en-US" smtClean="0"/>
              <a:t>1/19/2022</a:t>
            </a:fld>
            <a:endParaRPr lang="en-US"/>
          </a:p>
        </p:txBody>
      </p:sp>
      <p:sp>
        <p:nvSpPr>
          <p:cNvPr id="4" name="Footer Placeholder 3"/>
          <p:cNvSpPr>
            <a:spLocks noGrp="1"/>
          </p:cNvSpPr>
          <p:nvPr>
            <p:ph type="ftr" sz="quarter" idx="2"/>
          </p:nvPr>
        </p:nvSpPr>
        <p:spPr>
          <a:xfrm>
            <a:off x="0" y="8685213"/>
            <a:ext cx="2971800" cy="458787"/>
          </a:xfrm>
          <a:prstGeom prst="rect">
            <a:avLst/>
          </a:prstGeom>
        </p:spPr>
        <p:txBody>
          <a:bodyPr vert="horz" lIns="91440" tIns="45720" rIns="91440" bIns="45720" rtlCol="0" anchor="b"/>
          <a:lstStyle>
            <a:lvl1pPr algn="l">
              <a:defRPr sz="1200"/>
            </a:lvl1pPr>
          </a:lstStyle>
          <a:p>
            <a:endParaRPr lang="en-US"/>
          </a:p>
        </p:txBody>
      </p:sp>
      <p:sp>
        <p:nvSpPr>
          <p:cNvPr id="5" name="Slide Number Placeholder 4"/>
          <p:cNvSpPr>
            <a:spLocks noGrp="1"/>
          </p:cNvSpPr>
          <p:nvPr>
            <p:ph type="sldNum" sz="quarter" idx="3"/>
          </p:nvPr>
        </p:nvSpPr>
        <p:spPr>
          <a:xfrm>
            <a:off x="3884613" y="8685213"/>
            <a:ext cx="2971800" cy="458787"/>
          </a:xfrm>
          <a:prstGeom prst="rect">
            <a:avLst/>
          </a:prstGeom>
        </p:spPr>
        <p:txBody>
          <a:bodyPr vert="horz" lIns="91440" tIns="45720" rIns="91440" bIns="45720" rtlCol="0" anchor="b"/>
          <a:lstStyle>
            <a:lvl1pPr algn="r">
              <a:defRPr sz="1200"/>
            </a:lvl1pPr>
          </a:lstStyle>
          <a:p>
            <a:fld id="{5A4CB8FC-7891-42BB-BDA0-9A3356367B64}" type="slidenum">
              <a:rPr lang="en-US" smtClean="0"/>
              <a:t>‹#›</a:t>
            </a:fld>
            <a:endParaRPr lang="en-US"/>
          </a:p>
        </p:txBody>
      </p:sp>
    </p:spTree>
    <p:extLst>
      <p:ext uri="{BB962C8B-B14F-4D97-AF65-F5344CB8AC3E}">
        <p14:creationId xmlns:p14="http://schemas.microsoft.com/office/powerpoint/2010/main" val="3722697814"/>
      </p:ext>
    </p:extLst>
  </p:cSld>
  <p:clrMap bg1="lt1" tx1="dk1" bg2="lt2" tx2="dk2" accent1="accent1" accent2="accent2" accent3="accent3" accent4="accent4" accent5="accent5" accent6="accent6" hlink="hlink" folHlink="folHlink"/>
</p:handoutMaster>
</file>

<file path=ppt/notesMasters/_rels/notesMaster1.xml.rels><?xml version="1.0" encoding="UTF-8" standalone="yes"?>
<Relationships xmlns="http://schemas.openxmlformats.org/package/2006/relationships"><Relationship Id="rId1" Type="http://schemas.openxmlformats.org/officeDocument/2006/relationships/theme" Target="../theme/theme4.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en-US"/>
          </a:p>
        </p:txBody>
      </p:sp>
      <p:sp>
        <p:nvSpPr>
          <p:cNvPr id="3" name="Date Placeholder 2"/>
          <p:cNvSpPr>
            <a:spLocks noGrp="1"/>
          </p:cNvSpPr>
          <p:nvPr>
            <p:ph type="dt" idx="1"/>
          </p:nvPr>
        </p:nvSpPr>
        <p:spPr>
          <a:xfrm>
            <a:off x="3884613" y="0"/>
            <a:ext cx="2971800" cy="458788"/>
          </a:xfrm>
          <a:prstGeom prst="rect">
            <a:avLst/>
          </a:prstGeom>
        </p:spPr>
        <p:txBody>
          <a:bodyPr vert="horz" lIns="91440" tIns="45720" rIns="91440" bIns="45720" rtlCol="0"/>
          <a:lstStyle>
            <a:lvl1pPr algn="r">
              <a:defRPr sz="1200"/>
            </a:lvl1pPr>
          </a:lstStyle>
          <a:p>
            <a:fld id="{5E5CBF0A-E7C3-430D-AB4A-02039393639C}" type="datetimeFigureOut">
              <a:rPr lang="en-US" smtClean="0"/>
              <a:t>1/19/2022</a:t>
            </a:fld>
            <a:endParaRPr lang="en-US"/>
          </a:p>
        </p:txBody>
      </p:sp>
      <p:sp>
        <p:nvSpPr>
          <p:cNvPr id="4" name="Slide Image Placeholder 3"/>
          <p:cNvSpPr>
            <a:spLocks noGrp="1" noRot="1" noChangeAspect="1"/>
          </p:cNvSpPr>
          <p:nvPr>
            <p:ph type="sldImg" idx="2"/>
          </p:nvPr>
        </p:nvSpPr>
        <p:spPr>
          <a:xfrm>
            <a:off x="685800" y="1143000"/>
            <a:ext cx="5486400" cy="3086100"/>
          </a:xfrm>
          <a:prstGeom prst="rect">
            <a:avLst/>
          </a:prstGeom>
          <a:noFill/>
          <a:ln w="12700">
            <a:solidFill>
              <a:prstClr val="black"/>
            </a:solidFill>
          </a:ln>
        </p:spPr>
        <p:txBody>
          <a:bodyPr vert="horz" lIns="91440" tIns="45720" rIns="91440" bIns="45720" rtlCol="0" anchor="ctr"/>
          <a:lstStyle/>
          <a:p>
            <a:endParaRPr lang="en-US"/>
          </a:p>
        </p:txBody>
      </p:sp>
      <p:sp>
        <p:nvSpPr>
          <p:cNvPr id="5" name="Notes Placeholder 4"/>
          <p:cNvSpPr>
            <a:spLocks noGrp="1"/>
          </p:cNvSpPr>
          <p:nvPr>
            <p:ph type="body" sz="quarter" idx="3"/>
          </p:nvPr>
        </p:nvSpPr>
        <p:spPr>
          <a:xfrm>
            <a:off x="685800" y="4400550"/>
            <a:ext cx="5486400" cy="3600450"/>
          </a:xfrm>
          <a:prstGeom prst="rect">
            <a:avLst/>
          </a:prstGeom>
        </p:spPr>
        <p:txBody>
          <a:bodyPr vert="horz" lIns="91440" tIns="45720" rIns="91440" bIns="45720" rtlCol="0"/>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6" name="Footer Placeholder 5"/>
          <p:cNvSpPr>
            <a:spLocks noGrp="1"/>
          </p:cNvSpPr>
          <p:nvPr>
            <p:ph type="ftr" sz="quarter" idx="4"/>
          </p:nvPr>
        </p:nvSpPr>
        <p:spPr>
          <a:xfrm>
            <a:off x="0" y="8685213"/>
            <a:ext cx="2971800" cy="458787"/>
          </a:xfrm>
          <a:prstGeom prst="rect">
            <a:avLst/>
          </a:prstGeom>
        </p:spPr>
        <p:txBody>
          <a:bodyPr vert="horz" lIns="91440" tIns="45720" rIns="91440" bIns="45720" rtlCol="0" anchor="b"/>
          <a:lstStyle>
            <a:lvl1pPr algn="l">
              <a:defRPr sz="1200"/>
            </a:lvl1pPr>
          </a:lstStyle>
          <a:p>
            <a:endParaRPr lang="en-US"/>
          </a:p>
        </p:txBody>
      </p:sp>
      <p:sp>
        <p:nvSpPr>
          <p:cNvPr id="7" name="Slide Number Placeholder 6"/>
          <p:cNvSpPr>
            <a:spLocks noGrp="1"/>
          </p:cNvSpPr>
          <p:nvPr>
            <p:ph type="sldNum" sz="quarter" idx="5"/>
          </p:nvPr>
        </p:nvSpPr>
        <p:spPr>
          <a:xfrm>
            <a:off x="3884613" y="8685213"/>
            <a:ext cx="2971800" cy="458787"/>
          </a:xfrm>
          <a:prstGeom prst="rect">
            <a:avLst/>
          </a:prstGeom>
        </p:spPr>
        <p:txBody>
          <a:bodyPr vert="horz" lIns="91440" tIns="45720" rIns="91440" bIns="45720" rtlCol="0" anchor="b"/>
          <a:lstStyle>
            <a:lvl1pPr algn="r">
              <a:defRPr sz="1200"/>
            </a:lvl1pPr>
          </a:lstStyle>
          <a:p>
            <a:fld id="{3BD5BDF3-ADCD-431B-BFD7-CED12EB2906D}" type="slidenum">
              <a:rPr lang="en-US" smtClean="0"/>
              <a:t>‹#›</a:t>
            </a:fld>
            <a:endParaRPr lang="en-US"/>
          </a:p>
        </p:txBody>
      </p:sp>
    </p:spTree>
    <p:extLst>
      <p:ext uri="{BB962C8B-B14F-4D97-AF65-F5344CB8AC3E}">
        <p14:creationId xmlns:p14="http://schemas.microsoft.com/office/powerpoint/2010/main" val="783019292"/>
      </p:ext>
    </p:extLst>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1.xml"/><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2.xml"/><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2" Type="http://schemas.openxmlformats.org/officeDocument/2006/relationships/slide" Target="../slides/slide3.xml"/><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2" Type="http://schemas.openxmlformats.org/officeDocument/2006/relationships/slide" Target="../slides/slide4.xml"/><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2" Type="http://schemas.openxmlformats.org/officeDocument/2006/relationships/slide" Target="../slides/slide5.xml"/><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2" Type="http://schemas.openxmlformats.org/officeDocument/2006/relationships/slide" Target="../slides/slide6.xml"/><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2" Type="http://schemas.openxmlformats.org/officeDocument/2006/relationships/slide" Target="../slides/slide7.xml"/><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2" Type="http://schemas.openxmlformats.org/officeDocument/2006/relationships/slide" Target="../slides/slide8.xml"/><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2" Type="http://schemas.openxmlformats.org/officeDocument/2006/relationships/slide" Target="../slides/slide9.xml"/><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2" Type="http://schemas.openxmlformats.org/officeDocument/2006/relationships/slide" Target="../slides/slide10.xml"/><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2" Type="http://schemas.openxmlformats.org/officeDocument/2006/relationships/slide" Target="../slides/slide11.xml"/><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2" Type="http://schemas.openxmlformats.org/officeDocument/2006/relationships/slide" Target="../slides/slide12.xml"/><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2" Type="http://schemas.openxmlformats.org/officeDocument/2006/relationships/slide" Target="../slides/slide13.xml"/><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2" Type="http://schemas.openxmlformats.org/officeDocument/2006/relationships/slide" Target="../slides/slide14.xml"/><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2" Type="http://schemas.openxmlformats.org/officeDocument/2006/relationships/slide" Target="../slides/slide15.xml"/><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2" Type="http://schemas.openxmlformats.org/officeDocument/2006/relationships/slide" Target="../slides/slide16.xml"/><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2" Type="http://schemas.openxmlformats.org/officeDocument/2006/relationships/slide" Target="../slides/slide17.xml"/><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2" Type="http://schemas.openxmlformats.org/officeDocument/2006/relationships/slide" Target="../slides/slide18.xml"/><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2" Type="http://schemas.openxmlformats.org/officeDocument/2006/relationships/slide" Target="../slides/slide19.xml"/><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2" Type="http://schemas.openxmlformats.org/officeDocument/2006/relationships/slide" Target="../slides/slide20.xml"/><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2" Type="http://schemas.openxmlformats.org/officeDocument/2006/relationships/slide" Target="../slides/slide21.xml"/><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2" Type="http://schemas.openxmlformats.org/officeDocument/2006/relationships/slide" Target="../slides/slide22.xml"/><Relationship Id="rId1" Type="http://schemas.openxmlformats.org/officeDocument/2006/relationships/notesMaster" Target="../notesMasters/notesMaster1.xml"/></Relationships>
</file>

<file path=ppt/notesSlides/_rels/notesSlide23.xml.rels><?xml version="1.0" encoding="UTF-8" standalone="yes"?>
<Relationships xmlns="http://schemas.openxmlformats.org/package/2006/relationships"><Relationship Id="rId2" Type="http://schemas.openxmlformats.org/officeDocument/2006/relationships/slide" Target="../slides/slide23.xml"/><Relationship Id="rId1" Type="http://schemas.openxmlformats.org/officeDocument/2006/relationships/notesMaster" Target="../notesMasters/notesMaster1.xml"/></Relationships>
</file>

<file path=ppt/notesSlides/_rels/notesSlide24.xml.rels><?xml version="1.0" encoding="UTF-8" standalone="yes"?>
<Relationships xmlns="http://schemas.openxmlformats.org/package/2006/relationships"><Relationship Id="rId2" Type="http://schemas.openxmlformats.org/officeDocument/2006/relationships/slide" Target="../slides/slide24.xml"/><Relationship Id="rId1" Type="http://schemas.openxmlformats.org/officeDocument/2006/relationships/notesMaster" Target="../notesMasters/notesMaster1.xml"/></Relationships>
</file>

<file path=ppt/notesSlides/_rels/notesSlide25.xml.rels><?xml version="1.0" encoding="UTF-8" standalone="yes"?>
<Relationships xmlns="http://schemas.openxmlformats.org/package/2006/relationships"><Relationship Id="rId2" Type="http://schemas.openxmlformats.org/officeDocument/2006/relationships/slide" Target="../slides/slide25.xml"/><Relationship Id="rId1" Type="http://schemas.openxmlformats.org/officeDocument/2006/relationships/notesMaster" Target="../notesMasters/notesMaster1.xml"/></Relationships>
</file>

<file path=ppt/notesSlides/_rels/notesSlide26.xml.rels><?xml version="1.0" encoding="UTF-8" standalone="yes"?>
<Relationships xmlns="http://schemas.openxmlformats.org/package/2006/relationships"><Relationship Id="rId2" Type="http://schemas.openxmlformats.org/officeDocument/2006/relationships/slide" Target="../slides/slide26.xml"/><Relationship Id="rId1" Type="http://schemas.openxmlformats.org/officeDocument/2006/relationships/notesMaster" Target="../notesMasters/notesMaster1.xml"/></Relationships>
</file>

<file path=ppt/notesSlides/_rels/notesSlide27.xml.rels><?xml version="1.0" encoding="UTF-8" standalone="yes"?>
<Relationships xmlns="http://schemas.openxmlformats.org/package/2006/relationships"><Relationship Id="rId2" Type="http://schemas.openxmlformats.org/officeDocument/2006/relationships/slide" Target="../slides/slide27.xml"/><Relationship Id="rId1" Type="http://schemas.openxmlformats.org/officeDocument/2006/relationships/notesMaster" Target="../notesMasters/notesMaster1.xml"/></Relationships>
</file>

<file path=ppt/notesSlides/_rels/notesSlide28.xml.rels><?xml version="1.0" encoding="UTF-8" standalone="yes"?>
<Relationships xmlns="http://schemas.openxmlformats.org/package/2006/relationships"><Relationship Id="rId2" Type="http://schemas.openxmlformats.org/officeDocument/2006/relationships/slide" Target="../slides/slide28.xml"/><Relationship Id="rId1" Type="http://schemas.openxmlformats.org/officeDocument/2006/relationships/notesMaster" Target="../notesMasters/notesMaster1.xml"/></Relationships>
</file>

<file path=ppt/notesSlides/_rels/notesSlide29.xml.rels><?xml version="1.0" encoding="UTF-8" standalone="yes"?>
<Relationships xmlns="http://schemas.openxmlformats.org/package/2006/relationships"><Relationship Id="rId2" Type="http://schemas.openxmlformats.org/officeDocument/2006/relationships/slide" Target="../slides/slide29.xml"/><Relationship Id="rId1" Type="http://schemas.openxmlformats.org/officeDocument/2006/relationships/notesMaster" Target="../notesMasters/notesMaster1.xml"/></Relationships>
</file>

<file path=ppt/notesSlides/_rels/notesSlide30.xml.rels><?xml version="1.0" encoding="UTF-8" standalone="yes"?>
<Relationships xmlns="http://schemas.openxmlformats.org/package/2006/relationships"><Relationship Id="rId2" Type="http://schemas.openxmlformats.org/officeDocument/2006/relationships/slide" Target="../slides/slide30.xml"/><Relationship Id="rId1" Type="http://schemas.openxmlformats.org/officeDocument/2006/relationships/notesMaster" Target="../notesMasters/notesMaster1.xml"/></Relationships>
</file>

<file path=ppt/notesSlides/_rels/notesSlide31.xml.rels><?xml version="1.0" encoding="UTF-8" standalone="yes"?>
<Relationships xmlns="http://schemas.openxmlformats.org/package/2006/relationships"><Relationship Id="rId2" Type="http://schemas.openxmlformats.org/officeDocument/2006/relationships/slide" Target="../slides/slide31.xml"/><Relationship Id="rId1" Type="http://schemas.openxmlformats.org/officeDocument/2006/relationships/notesMaster" Target="../notesMasters/notesMaster1.xml"/></Relationships>
</file>

<file path=ppt/notesSlides/_rels/notesSlide32.xml.rels><?xml version="1.0" encoding="UTF-8" standalone="yes"?>
<Relationships xmlns="http://schemas.openxmlformats.org/package/2006/relationships"><Relationship Id="rId2" Type="http://schemas.openxmlformats.org/officeDocument/2006/relationships/slide" Target="../slides/slide32.xml"/><Relationship Id="rId1" Type="http://schemas.openxmlformats.org/officeDocument/2006/relationships/notesMaster" Target="../notesMasters/notesMaster1.xml"/></Relationships>
</file>

<file path=ppt/notesSlides/_rels/notesSlide33.xml.rels><?xml version="1.0" encoding="UTF-8" standalone="yes"?>
<Relationships xmlns="http://schemas.openxmlformats.org/package/2006/relationships"><Relationship Id="rId2" Type="http://schemas.openxmlformats.org/officeDocument/2006/relationships/slide" Target="../slides/slide33.xml"/><Relationship Id="rId1" Type="http://schemas.openxmlformats.org/officeDocument/2006/relationships/notesMaster" Target="../notesMasters/notesMaster1.xml"/></Relationships>
</file>

<file path=ppt/notesSlides/_rels/notesSlide34.xml.rels><?xml version="1.0" encoding="UTF-8" standalone="yes"?>
<Relationships xmlns="http://schemas.openxmlformats.org/package/2006/relationships"><Relationship Id="rId2" Type="http://schemas.openxmlformats.org/officeDocument/2006/relationships/slide" Target="../slides/slide34.xml"/><Relationship Id="rId1" Type="http://schemas.openxmlformats.org/officeDocument/2006/relationships/notesMaster" Target="../notesMasters/notesMaster1.xml"/></Relationships>
</file>

<file path=ppt/notesSlides/_rels/notesSlide35.xml.rels><?xml version="1.0" encoding="UTF-8" standalone="yes"?>
<Relationships xmlns="http://schemas.openxmlformats.org/package/2006/relationships"><Relationship Id="rId2" Type="http://schemas.openxmlformats.org/officeDocument/2006/relationships/slide" Target="../slides/slide35.xml"/><Relationship Id="rId1" Type="http://schemas.openxmlformats.org/officeDocument/2006/relationships/notesMaster" Target="../notesMasters/notesMaster1.xml"/></Relationships>
</file>

<file path=ppt/notesSlides/_rels/notesSlide36.xml.rels><?xml version="1.0" encoding="UTF-8" standalone="yes"?>
<Relationships xmlns="http://schemas.openxmlformats.org/package/2006/relationships"><Relationship Id="rId2" Type="http://schemas.openxmlformats.org/officeDocument/2006/relationships/slide" Target="../slides/slide36.xml"/><Relationship Id="rId1" Type="http://schemas.openxmlformats.org/officeDocument/2006/relationships/notesMaster" Target="../notesMasters/notesMaster1.xml"/></Relationships>
</file>

<file path=ppt/notesSlides/_rels/notesSlide37.xml.rels><?xml version="1.0" encoding="UTF-8" standalone="yes"?>
<Relationships xmlns="http://schemas.openxmlformats.org/package/2006/relationships"><Relationship Id="rId2" Type="http://schemas.openxmlformats.org/officeDocument/2006/relationships/slide" Target="../slides/slide37.xml"/><Relationship Id="rId1" Type="http://schemas.openxmlformats.org/officeDocument/2006/relationships/notesMaster" Target="../notesMasters/notesMaster1.xml"/></Relationships>
</file>

<file path=ppt/notesSlides/_rels/notesSlide38.xml.rels><?xml version="1.0" encoding="UTF-8" standalone="yes"?>
<Relationships xmlns="http://schemas.openxmlformats.org/package/2006/relationships"><Relationship Id="rId2" Type="http://schemas.openxmlformats.org/officeDocument/2006/relationships/slide" Target="../slides/slide38.xml"/><Relationship Id="rId1" Type="http://schemas.openxmlformats.org/officeDocument/2006/relationships/notesMaster" Target="../notesMasters/notesMaster1.xml"/></Relationships>
</file>

<file path=ppt/notesSlides/_rels/notesSlide39.xml.rels><?xml version="1.0" encoding="UTF-8" standalone="yes"?>
<Relationships xmlns="http://schemas.openxmlformats.org/package/2006/relationships"><Relationship Id="rId2" Type="http://schemas.openxmlformats.org/officeDocument/2006/relationships/slide" Target="../slides/slide39.xml"/><Relationship Id="rId1" Type="http://schemas.openxmlformats.org/officeDocument/2006/relationships/notesMaster" Target="../notesMasters/notesMaster1.xml"/></Relationships>
</file>

<file path=ppt/notesSlides/_rels/notesSlide40.xml.rels><?xml version="1.0" encoding="UTF-8" standalone="yes"?>
<Relationships xmlns="http://schemas.openxmlformats.org/package/2006/relationships"><Relationship Id="rId2" Type="http://schemas.openxmlformats.org/officeDocument/2006/relationships/slide" Target="../slides/slide40.xml"/><Relationship Id="rId1" Type="http://schemas.openxmlformats.org/officeDocument/2006/relationships/notesMaster" Target="../notesMasters/notesMaster1.xml"/></Relationships>
</file>

<file path=ppt/notesSlides/_rels/notesSlide41.xml.rels><?xml version="1.0" encoding="UTF-8" standalone="yes"?>
<Relationships xmlns="http://schemas.openxmlformats.org/package/2006/relationships"><Relationship Id="rId2" Type="http://schemas.openxmlformats.org/officeDocument/2006/relationships/slide" Target="../slides/slide41.xml"/><Relationship Id="rId1" Type="http://schemas.openxmlformats.org/officeDocument/2006/relationships/notesMaster" Target="../notesMasters/notesMaster1.xml"/></Relationships>
</file>

<file path=ppt/notesSlides/_rels/notesSlide42.xml.rels><?xml version="1.0" encoding="UTF-8" standalone="yes"?>
<Relationships xmlns="http://schemas.openxmlformats.org/package/2006/relationships"><Relationship Id="rId2" Type="http://schemas.openxmlformats.org/officeDocument/2006/relationships/slide" Target="../slides/slide42.xml"/><Relationship Id="rId1" Type="http://schemas.openxmlformats.org/officeDocument/2006/relationships/notesMaster" Target="../notesMasters/notesMaster1.xml"/></Relationships>
</file>

<file path=ppt/notesSlides/_rels/notesSlide43.xml.rels><?xml version="1.0" encoding="UTF-8" standalone="yes"?>
<Relationships xmlns="http://schemas.openxmlformats.org/package/2006/relationships"><Relationship Id="rId2" Type="http://schemas.openxmlformats.org/officeDocument/2006/relationships/slide" Target="../slides/slide43.xml"/><Relationship Id="rId1" Type="http://schemas.openxmlformats.org/officeDocument/2006/relationships/notesMaster" Target="../notesMasters/notesMaster1.xml"/></Relationships>
</file>

<file path=ppt/notesSlides/_rels/notesSlide44.xml.rels><?xml version="1.0" encoding="UTF-8" standalone="yes"?>
<Relationships xmlns="http://schemas.openxmlformats.org/package/2006/relationships"><Relationship Id="rId2" Type="http://schemas.openxmlformats.org/officeDocument/2006/relationships/slide" Target="../slides/slide44.xml"/><Relationship Id="rId1" Type="http://schemas.openxmlformats.org/officeDocument/2006/relationships/notesMaster" Target="../notesMasters/notesMaster1.xml"/></Relationships>
</file>

<file path=ppt/notesSlides/_rels/notesSlide45.xml.rels><?xml version="1.0" encoding="UTF-8" standalone="yes"?>
<Relationships xmlns="http://schemas.openxmlformats.org/package/2006/relationships"><Relationship Id="rId2" Type="http://schemas.openxmlformats.org/officeDocument/2006/relationships/slide" Target="../slides/slide45.xml"/><Relationship Id="rId1" Type="http://schemas.openxmlformats.org/officeDocument/2006/relationships/notesMaster" Target="../notesMasters/notesMaster1.xml"/></Relationships>
</file>

<file path=ppt/notesSlides/_rels/notesSlide46.xml.rels><?xml version="1.0" encoding="UTF-8" standalone="yes"?>
<Relationships xmlns="http://schemas.openxmlformats.org/package/2006/relationships"><Relationship Id="rId2" Type="http://schemas.openxmlformats.org/officeDocument/2006/relationships/slide" Target="../slides/slide46.xml"/><Relationship Id="rId1" Type="http://schemas.openxmlformats.org/officeDocument/2006/relationships/notesMaster" Target="../notesMasters/notesMaster1.xml"/></Relationships>
</file>

<file path=ppt/notesSlides/_rels/notesSlide47.xml.rels><?xml version="1.0" encoding="UTF-8" standalone="yes"?>
<Relationships xmlns="http://schemas.openxmlformats.org/package/2006/relationships"><Relationship Id="rId2" Type="http://schemas.openxmlformats.org/officeDocument/2006/relationships/slide" Target="../slides/slide47.xml"/><Relationship Id="rId1" Type="http://schemas.openxmlformats.org/officeDocument/2006/relationships/notesMaster" Target="../notesMasters/notesMaster1.xml"/></Relationships>
</file>

<file path=ppt/notesSlides/_rels/notesSlide48.xml.rels><?xml version="1.0" encoding="UTF-8" standalone="yes"?>
<Relationships xmlns="http://schemas.openxmlformats.org/package/2006/relationships"><Relationship Id="rId2" Type="http://schemas.openxmlformats.org/officeDocument/2006/relationships/slide" Target="../slides/slide48.xml"/><Relationship Id="rId1" Type="http://schemas.openxmlformats.org/officeDocument/2006/relationships/notesMaster" Target="../notesMasters/notesMaster1.xml"/></Relationships>
</file>

<file path=ppt/notesSlides/_rels/notesSlide49.xml.rels><?xml version="1.0" encoding="UTF-8" standalone="yes"?>
<Relationships xmlns="http://schemas.openxmlformats.org/package/2006/relationships"><Relationship Id="rId2" Type="http://schemas.openxmlformats.org/officeDocument/2006/relationships/slide" Target="../slides/slide49.xml"/><Relationship Id="rId1" Type="http://schemas.openxmlformats.org/officeDocument/2006/relationships/notesMaster" Target="../notesMasters/notesMaster1.xml"/></Relationships>
</file>

<file path=ppt/notesSlides/_rels/notesSlide50.xml.rels><?xml version="1.0" encoding="UTF-8" standalone="yes"?>
<Relationships xmlns="http://schemas.openxmlformats.org/package/2006/relationships"><Relationship Id="rId2" Type="http://schemas.openxmlformats.org/officeDocument/2006/relationships/slide" Target="../slides/slide50.xml"/><Relationship Id="rId1" Type="http://schemas.openxmlformats.org/officeDocument/2006/relationships/notesMaster" Target="../notesMasters/notesMaster1.xml"/></Relationships>
</file>

<file path=ppt/notesSlides/_rels/notesSlide51.xml.rels><?xml version="1.0" encoding="UTF-8" standalone="yes"?>
<Relationships xmlns="http://schemas.openxmlformats.org/package/2006/relationships"><Relationship Id="rId2" Type="http://schemas.openxmlformats.org/officeDocument/2006/relationships/slide" Target="../slides/slide51.xml"/><Relationship Id="rId1" Type="http://schemas.openxmlformats.org/officeDocument/2006/relationships/notesMaster" Target="../notesMasters/notesMaster1.xml"/></Relationships>
</file>

<file path=ppt/notesSlides/_rels/notesSlide52.xml.rels><?xml version="1.0" encoding="UTF-8" standalone="yes"?>
<Relationships xmlns="http://schemas.openxmlformats.org/package/2006/relationships"><Relationship Id="rId2" Type="http://schemas.openxmlformats.org/officeDocument/2006/relationships/slide" Target="../slides/slide52.xml"/><Relationship Id="rId1" Type="http://schemas.openxmlformats.org/officeDocument/2006/relationships/notesMaster" Target="../notesMasters/notesMaster1.xml"/></Relationships>
</file>

<file path=ppt/notesSlides/_rels/notesSlide53.xml.rels><?xml version="1.0" encoding="UTF-8" standalone="yes"?>
<Relationships xmlns="http://schemas.openxmlformats.org/package/2006/relationships"><Relationship Id="rId2" Type="http://schemas.openxmlformats.org/officeDocument/2006/relationships/slide" Target="../slides/slide53.xml"/><Relationship Id="rId1" Type="http://schemas.openxmlformats.org/officeDocument/2006/relationships/notesMaster" Target="../notesMasters/notesMaster1.xml"/></Relationships>
</file>

<file path=ppt/notesSlides/_rels/notesSlide54.xml.rels><?xml version="1.0" encoding="UTF-8" standalone="yes"?>
<Relationships xmlns="http://schemas.openxmlformats.org/package/2006/relationships"><Relationship Id="rId2" Type="http://schemas.openxmlformats.org/officeDocument/2006/relationships/slide" Target="../slides/slide54.xml"/><Relationship Id="rId1" Type="http://schemas.openxmlformats.org/officeDocument/2006/relationships/notesMaster" Target="../notesMasters/notesMaster1.xml"/></Relationships>
</file>

<file path=ppt/notesSlides/_rels/notesSlide55.xml.rels><?xml version="1.0" encoding="UTF-8" standalone="yes"?>
<Relationships xmlns="http://schemas.openxmlformats.org/package/2006/relationships"><Relationship Id="rId2" Type="http://schemas.openxmlformats.org/officeDocument/2006/relationships/slide" Target="../slides/slide55.xml"/><Relationship Id="rId1" Type="http://schemas.openxmlformats.org/officeDocument/2006/relationships/notesMaster" Target="../notesMasters/notesMaster1.xml"/></Relationships>
</file>

<file path=ppt/notesSlides/_rels/notesSlide56.xml.rels><?xml version="1.0" encoding="UTF-8" standalone="yes"?>
<Relationships xmlns="http://schemas.openxmlformats.org/package/2006/relationships"><Relationship Id="rId2" Type="http://schemas.openxmlformats.org/officeDocument/2006/relationships/slide" Target="../slides/slide56.xml"/><Relationship Id="rId1" Type="http://schemas.openxmlformats.org/officeDocument/2006/relationships/notesMaster" Target="../notesMasters/notesMaster1.xml"/></Relationships>
</file>

<file path=ppt/notesSlides/_rels/notesSlide57.xml.rels><?xml version="1.0" encoding="UTF-8" standalone="yes"?>
<Relationships xmlns="http://schemas.openxmlformats.org/package/2006/relationships"><Relationship Id="rId2" Type="http://schemas.openxmlformats.org/officeDocument/2006/relationships/slide" Target="../slides/slide57.xml"/><Relationship Id="rId1" Type="http://schemas.openxmlformats.org/officeDocument/2006/relationships/notesMaster" Target="../notesMasters/notesMaster1.xml"/></Relationships>
</file>

<file path=ppt/notesSlides/_rels/notesSlide58.xml.rels><?xml version="1.0" encoding="UTF-8" standalone="yes"?>
<Relationships xmlns="http://schemas.openxmlformats.org/package/2006/relationships"><Relationship Id="rId2" Type="http://schemas.openxmlformats.org/officeDocument/2006/relationships/slide" Target="../slides/slide58.xml"/><Relationship Id="rId1" Type="http://schemas.openxmlformats.org/officeDocument/2006/relationships/notesMaster" Target="../notesMasters/notesMaster1.xml"/></Relationships>
</file>

<file path=ppt/notesSlides/_rels/notesSlide59.xml.rels><?xml version="1.0" encoding="UTF-8" standalone="yes"?>
<Relationships xmlns="http://schemas.openxmlformats.org/package/2006/relationships"><Relationship Id="rId2" Type="http://schemas.openxmlformats.org/officeDocument/2006/relationships/slide" Target="../slides/slide59.xml"/><Relationship Id="rId1" Type="http://schemas.openxmlformats.org/officeDocument/2006/relationships/notesMaster" Target="../notesMasters/notesMaster1.xml"/></Relationships>
</file>

<file path=ppt/notesSlides/_rels/notesSlide60.xml.rels><?xml version="1.0" encoding="UTF-8" standalone="yes"?>
<Relationships xmlns="http://schemas.openxmlformats.org/package/2006/relationships"><Relationship Id="rId2" Type="http://schemas.openxmlformats.org/officeDocument/2006/relationships/slide" Target="../slides/slide60.xml"/><Relationship Id="rId1" Type="http://schemas.openxmlformats.org/officeDocument/2006/relationships/notesMaster" Target="../notesMasters/notesMaster1.xml"/></Relationships>
</file>

<file path=ppt/notesSlides/_rels/notesSlide61.xml.rels><?xml version="1.0" encoding="UTF-8" standalone="yes"?>
<Relationships xmlns="http://schemas.openxmlformats.org/package/2006/relationships"><Relationship Id="rId2" Type="http://schemas.openxmlformats.org/officeDocument/2006/relationships/slide" Target="../slides/slide61.xml"/><Relationship Id="rId1" Type="http://schemas.openxmlformats.org/officeDocument/2006/relationships/notesMaster" Target="../notesMasters/notesMaster1.xml"/></Relationships>
</file>

<file path=ppt/notesSlides/_rels/notesSlide62.xml.rels><?xml version="1.0" encoding="UTF-8" standalone="yes"?>
<Relationships xmlns="http://schemas.openxmlformats.org/package/2006/relationships"><Relationship Id="rId2" Type="http://schemas.openxmlformats.org/officeDocument/2006/relationships/slide" Target="../slides/slide62.xml"/><Relationship Id="rId1" Type="http://schemas.openxmlformats.org/officeDocument/2006/relationships/notesMaster" Target="../notesMasters/notesMaster1.xml"/></Relationships>
</file>

<file path=ppt/notesSlides/_rels/notesSlide63.xml.rels><?xml version="1.0" encoding="UTF-8" standalone="yes"?>
<Relationships xmlns="http://schemas.openxmlformats.org/package/2006/relationships"><Relationship Id="rId2" Type="http://schemas.openxmlformats.org/officeDocument/2006/relationships/slide" Target="../slides/slide63.xml"/><Relationship Id="rId1" Type="http://schemas.openxmlformats.org/officeDocument/2006/relationships/notesMaster" Target="../notesMasters/notesMaster1.xml"/></Relationships>
</file>

<file path=ppt/notesSlides/_rels/notesSlide64.xml.rels><?xml version="1.0" encoding="UTF-8" standalone="yes"?>
<Relationships xmlns="http://schemas.openxmlformats.org/package/2006/relationships"><Relationship Id="rId2" Type="http://schemas.openxmlformats.org/officeDocument/2006/relationships/slide" Target="../slides/slide64.xml"/><Relationship Id="rId1" Type="http://schemas.openxmlformats.org/officeDocument/2006/relationships/notesMaster" Target="../notesMasters/notesMaster1.xml"/></Relationships>
</file>

<file path=ppt/notesSlides/_rels/notesSlide65.xml.rels><?xml version="1.0" encoding="UTF-8" standalone="yes"?>
<Relationships xmlns="http://schemas.openxmlformats.org/package/2006/relationships"><Relationship Id="rId2" Type="http://schemas.openxmlformats.org/officeDocument/2006/relationships/slide" Target="../slides/slide65.xml"/><Relationship Id="rId1" Type="http://schemas.openxmlformats.org/officeDocument/2006/relationships/notesMaster" Target="../notesMasters/notesMaster1.xml"/></Relationships>
</file>

<file path=ppt/notesSlides/_rels/notesSlide66.xml.rels><?xml version="1.0" encoding="UTF-8" standalone="yes"?>
<Relationships xmlns="http://schemas.openxmlformats.org/package/2006/relationships"><Relationship Id="rId2" Type="http://schemas.openxmlformats.org/officeDocument/2006/relationships/slide" Target="../slides/slide66.xml"/><Relationship Id="rId1" Type="http://schemas.openxmlformats.org/officeDocument/2006/relationships/notesMaster" Target="../notesMasters/notesMaster1.xml"/></Relationships>
</file>

<file path=ppt/notesSlides/_rels/notesSlide67.xml.rels><?xml version="1.0" encoding="UTF-8" standalone="yes"?>
<Relationships xmlns="http://schemas.openxmlformats.org/package/2006/relationships"><Relationship Id="rId2" Type="http://schemas.openxmlformats.org/officeDocument/2006/relationships/slide" Target="../slides/slide67.xml"/><Relationship Id="rId1" Type="http://schemas.openxmlformats.org/officeDocument/2006/relationships/notesMaster" Target="../notesMasters/notesMaster1.xml"/></Relationships>
</file>

<file path=ppt/notesSlides/_rels/notesSlide68.xml.rels><?xml version="1.0" encoding="UTF-8" standalone="yes"?>
<Relationships xmlns="http://schemas.openxmlformats.org/package/2006/relationships"><Relationship Id="rId2" Type="http://schemas.openxmlformats.org/officeDocument/2006/relationships/slide" Target="../slides/slide68.xml"/><Relationship Id="rId1" Type="http://schemas.openxmlformats.org/officeDocument/2006/relationships/notesMaster" Target="../notesMasters/notesMaster1.xml"/></Relationships>
</file>

<file path=ppt/notesSlides/_rels/notesSlide69.xml.rels><?xml version="1.0" encoding="UTF-8" standalone="yes"?>
<Relationships xmlns="http://schemas.openxmlformats.org/package/2006/relationships"><Relationship Id="rId2" Type="http://schemas.openxmlformats.org/officeDocument/2006/relationships/slide" Target="../slides/slide69.xml"/><Relationship Id="rId1" Type="http://schemas.openxmlformats.org/officeDocument/2006/relationships/notesMaster" Target="../notesMasters/notesMaster1.xml"/></Relationships>
</file>

<file path=ppt/notesSlides/_rels/notesSlide70.xml.rels><?xml version="1.0" encoding="UTF-8" standalone="yes"?>
<Relationships xmlns="http://schemas.openxmlformats.org/package/2006/relationships"><Relationship Id="rId2" Type="http://schemas.openxmlformats.org/officeDocument/2006/relationships/slide" Target="../slides/slide70.xml"/><Relationship Id="rId1" Type="http://schemas.openxmlformats.org/officeDocument/2006/relationships/notesMaster" Target="../notesMasters/notesMaster1.xml"/></Relationships>
</file>

<file path=ppt/notesSlides/_rels/notesSlide71.xml.rels><?xml version="1.0" encoding="UTF-8" standalone="yes"?>
<Relationships xmlns="http://schemas.openxmlformats.org/package/2006/relationships"><Relationship Id="rId2" Type="http://schemas.openxmlformats.org/officeDocument/2006/relationships/slide" Target="../slides/slide71.xml"/><Relationship Id="rId1" Type="http://schemas.openxmlformats.org/officeDocument/2006/relationships/notesMaster" Target="../notesMasters/notesMaster1.xml"/></Relationships>
</file>

<file path=ppt/notesSlides/_rels/notesSlide72.xml.rels><?xml version="1.0" encoding="UTF-8" standalone="yes"?>
<Relationships xmlns="http://schemas.openxmlformats.org/package/2006/relationships"><Relationship Id="rId2" Type="http://schemas.openxmlformats.org/officeDocument/2006/relationships/slide" Target="../slides/slide72.xml"/><Relationship Id="rId1" Type="http://schemas.openxmlformats.org/officeDocument/2006/relationships/notesMaster" Target="../notesMasters/notesMaster1.xml"/></Relationships>
</file>

<file path=ppt/notesSlides/_rels/notesSlide73.xml.rels><?xml version="1.0" encoding="UTF-8" standalone="yes"?>
<Relationships xmlns="http://schemas.openxmlformats.org/package/2006/relationships"><Relationship Id="rId2" Type="http://schemas.openxmlformats.org/officeDocument/2006/relationships/slide" Target="../slides/slide73.xml"/><Relationship Id="rId1" Type="http://schemas.openxmlformats.org/officeDocument/2006/relationships/notesMaster" Target="../notesMasters/notesMaster1.xml"/></Relationships>
</file>

<file path=ppt/notesSlides/_rels/notesSlide74.xml.rels><?xml version="1.0" encoding="UTF-8" standalone="yes"?>
<Relationships xmlns="http://schemas.openxmlformats.org/package/2006/relationships"><Relationship Id="rId2" Type="http://schemas.openxmlformats.org/officeDocument/2006/relationships/slide" Target="../slides/slide74.xml"/><Relationship Id="rId1" Type="http://schemas.openxmlformats.org/officeDocument/2006/relationships/notesMaster" Target="../notesMasters/notesMaster1.xml"/></Relationships>
</file>

<file path=ppt/notesSlides/_rels/notesSlide75.xml.rels><?xml version="1.0" encoding="UTF-8" standalone="yes"?>
<Relationships xmlns="http://schemas.openxmlformats.org/package/2006/relationships"><Relationship Id="rId2" Type="http://schemas.openxmlformats.org/officeDocument/2006/relationships/slide" Target="../slides/slide75.xml"/><Relationship Id="rId1" Type="http://schemas.openxmlformats.org/officeDocument/2006/relationships/notesMaster" Target="../notesMasters/notesMaster1.xml"/></Relationships>
</file>

<file path=ppt/notesSlides/_rels/notesSlide76.xml.rels><?xml version="1.0" encoding="UTF-8" standalone="yes"?>
<Relationships xmlns="http://schemas.openxmlformats.org/package/2006/relationships"><Relationship Id="rId2" Type="http://schemas.openxmlformats.org/officeDocument/2006/relationships/slide" Target="../slides/slide76.xml"/><Relationship Id="rId1" Type="http://schemas.openxmlformats.org/officeDocument/2006/relationships/notesMaster" Target="../notesMasters/notesMaster1.xml"/></Relationships>
</file>

<file path=ppt/notesSlides/_rels/notesSlide77.xml.rels><?xml version="1.0" encoding="UTF-8" standalone="yes"?>
<Relationships xmlns="http://schemas.openxmlformats.org/package/2006/relationships"><Relationship Id="rId2" Type="http://schemas.openxmlformats.org/officeDocument/2006/relationships/slide" Target="../slides/slide77.xml"/><Relationship Id="rId1" Type="http://schemas.openxmlformats.org/officeDocument/2006/relationships/notesMaster" Target="../notesMasters/notesMaster1.xml"/></Relationships>
</file>

<file path=ppt/notesSlides/_rels/notesSlide78.xml.rels><?xml version="1.0" encoding="UTF-8" standalone="yes"?>
<Relationships xmlns="http://schemas.openxmlformats.org/package/2006/relationships"><Relationship Id="rId2" Type="http://schemas.openxmlformats.org/officeDocument/2006/relationships/slide" Target="../slides/slide78.xml"/><Relationship Id="rId1" Type="http://schemas.openxmlformats.org/officeDocument/2006/relationships/notesMaster" Target="../notesMasters/notesMaster1.xml"/></Relationships>
</file>

<file path=ppt/notesSlides/_rels/notesSlide79.xml.rels><?xml version="1.0" encoding="UTF-8" standalone="yes"?>
<Relationships xmlns="http://schemas.openxmlformats.org/package/2006/relationships"><Relationship Id="rId2" Type="http://schemas.openxmlformats.org/officeDocument/2006/relationships/slide" Target="../slides/slide79.xml"/><Relationship Id="rId1" Type="http://schemas.openxmlformats.org/officeDocument/2006/relationships/notesMaster" Target="../notesMasters/notesMaster1.xml"/></Relationships>
</file>

<file path=ppt/notesSlides/_rels/notesSlide80.xml.rels><?xml version="1.0" encoding="UTF-8" standalone="yes"?>
<Relationships xmlns="http://schemas.openxmlformats.org/package/2006/relationships"><Relationship Id="rId2" Type="http://schemas.openxmlformats.org/officeDocument/2006/relationships/slide" Target="../slides/slide80.xml"/><Relationship Id="rId1" Type="http://schemas.openxmlformats.org/officeDocument/2006/relationships/notesMaster" Target="../notesMasters/notesMaster1.xml"/></Relationships>
</file>

<file path=ppt/notesSlides/_rels/notesSlide81.xml.rels><?xml version="1.0" encoding="UTF-8" standalone="yes"?>
<Relationships xmlns="http://schemas.openxmlformats.org/package/2006/relationships"><Relationship Id="rId2" Type="http://schemas.openxmlformats.org/officeDocument/2006/relationships/slide" Target="../slides/slide81.xml"/><Relationship Id="rId1" Type="http://schemas.openxmlformats.org/officeDocument/2006/relationships/notesMaster" Target="../notesMasters/notesMaster1.xml"/></Relationships>
</file>

<file path=ppt/notesSlides/_rels/notesSlide82.xml.rels><?xml version="1.0" encoding="UTF-8" standalone="yes"?>
<Relationships xmlns="http://schemas.openxmlformats.org/package/2006/relationships"><Relationship Id="rId2" Type="http://schemas.openxmlformats.org/officeDocument/2006/relationships/slide" Target="../slides/slide82.xml"/><Relationship Id="rId1" Type="http://schemas.openxmlformats.org/officeDocument/2006/relationships/notesMaster" Target="../notesMasters/notesMaster1.xml"/></Relationships>
</file>

<file path=ppt/notesSlides/_rels/notesSlide83.xml.rels><?xml version="1.0" encoding="UTF-8" standalone="yes"?>
<Relationships xmlns="http://schemas.openxmlformats.org/package/2006/relationships"><Relationship Id="rId2" Type="http://schemas.openxmlformats.org/officeDocument/2006/relationships/slide" Target="../slides/slide83.xml"/><Relationship Id="rId1" Type="http://schemas.openxmlformats.org/officeDocument/2006/relationships/notesMaster" Target="../notesMasters/notesMaster1.xml"/></Relationships>
</file>

<file path=ppt/notesSlides/_rels/notesSlide84.xml.rels><?xml version="1.0" encoding="UTF-8" standalone="yes"?>
<Relationships xmlns="http://schemas.openxmlformats.org/package/2006/relationships"><Relationship Id="rId2" Type="http://schemas.openxmlformats.org/officeDocument/2006/relationships/slide" Target="../slides/slide84.xml"/><Relationship Id="rId1" Type="http://schemas.openxmlformats.org/officeDocument/2006/relationships/notesMaster" Target="../notesMasters/notesMaster1.xml"/></Relationships>
</file>

<file path=ppt/notesSlides/_rels/notesSlide85.xml.rels><?xml version="1.0" encoding="UTF-8" standalone="yes"?>
<Relationships xmlns="http://schemas.openxmlformats.org/package/2006/relationships"><Relationship Id="rId2" Type="http://schemas.openxmlformats.org/officeDocument/2006/relationships/slide" Target="../slides/slide85.xml"/><Relationship Id="rId1" Type="http://schemas.openxmlformats.org/officeDocument/2006/relationships/notesMaster" Target="../notesMasters/notesMaster1.xml"/></Relationships>
</file>

<file path=ppt/notesSlides/_rels/notesSlide86.xml.rels><?xml version="1.0" encoding="UTF-8" standalone="yes"?>
<Relationships xmlns="http://schemas.openxmlformats.org/package/2006/relationships"><Relationship Id="rId2" Type="http://schemas.openxmlformats.org/officeDocument/2006/relationships/slide" Target="../slides/slide86.xml"/><Relationship Id="rId1" Type="http://schemas.openxmlformats.org/officeDocument/2006/relationships/notesMaster" Target="../notesMasters/notesMaster1.xml"/></Relationships>
</file>

<file path=ppt/notesSlides/_rels/notesSlide87.xml.rels><?xml version="1.0" encoding="UTF-8" standalone="yes"?>
<Relationships xmlns="http://schemas.openxmlformats.org/package/2006/relationships"><Relationship Id="rId2" Type="http://schemas.openxmlformats.org/officeDocument/2006/relationships/slide" Target="../slides/slide87.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pPr marL="0" marR="0" lvl="0" indent="0" algn="l" defTabSz="914400" rtl="0" eaLnBrk="1" fontAlgn="auto" latinLnBrk="0" hangingPunct="1">
              <a:lnSpc>
                <a:spcPct val="100000"/>
              </a:lnSpc>
              <a:spcBef>
                <a:spcPts val="0"/>
              </a:spcBef>
              <a:spcAft>
                <a:spcPts val="0"/>
              </a:spcAft>
              <a:buClrTx/>
              <a:buSzTx/>
              <a:buFontTx/>
              <a:buNone/>
              <a:tabLst/>
              <a:defRPr/>
            </a:pPr>
            <a:r>
              <a:rPr lang="en-US" sz="1200" dirty="0">
                <a:solidFill>
                  <a:prstClr val="black"/>
                </a:solidFill>
              </a:rPr>
              <a:t>© Copyright Showeet.com – Creative &amp; Free PowerPoint &amp; Google Slides Templates</a:t>
            </a:r>
            <a:endParaRPr lang="en-US" dirty="0"/>
          </a:p>
        </p:txBody>
      </p:sp>
      <p:sp>
        <p:nvSpPr>
          <p:cNvPr id="4" name="Slide Number Placeholder 3"/>
          <p:cNvSpPr>
            <a:spLocks noGrp="1"/>
          </p:cNvSpPr>
          <p:nvPr>
            <p:ph type="sldNum" sz="quarter" idx="10"/>
          </p:nvPr>
        </p:nvSpPr>
        <p:spPr/>
        <p:txBody>
          <a:bodyPr/>
          <a:lstStyle/>
          <a:p>
            <a:fld id="{3BD5BDF3-ADCD-431B-BFD7-CED12EB2906D}" type="slidenum">
              <a:rPr lang="en-US" smtClean="0"/>
              <a:t>1</a:t>
            </a:fld>
            <a:endParaRPr lang="en-US"/>
          </a:p>
        </p:txBody>
      </p:sp>
    </p:spTree>
    <p:extLst>
      <p:ext uri="{BB962C8B-B14F-4D97-AF65-F5344CB8AC3E}">
        <p14:creationId xmlns:p14="http://schemas.microsoft.com/office/powerpoint/2010/main" val="2290986933"/>
      </p:ext>
    </p:extLst>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pPr marL="0" marR="0" lvl="0" indent="0" algn="l" defTabSz="914400" rtl="0" eaLnBrk="1" fontAlgn="auto" latinLnBrk="0" hangingPunct="1">
              <a:lnSpc>
                <a:spcPct val="100000"/>
              </a:lnSpc>
              <a:spcBef>
                <a:spcPts val="0"/>
              </a:spcBef>
              <a:spcAft>
                <a:spcPts val="0"/>
              </a:spcAft>
              <a:buClrTx/>
              <a:buSzTx/>
              <a:buFontTx/>
              <a:buNone/>
              <a:tabLst/>
              <a:defRPr/>
            </a:pPr>
            <a:r>
              <a:rPr lang="en-US" sz="1200" dirty="0">
                <a:solidFill>
                  <a:prstClr val="black"/>
                </a:solidFill>
              </a:rPr>
              <a:t>© Copyright Showeet.com – Creative &amp; Free PowerPoint &amp; Google Slides Templates</a:t>
            </a:r>
            <a:endParaRPr lang="en-US" dirty="0"/>
          </a:p>
        </p:txBody>
      </p:sp>
      <p:sp>
        <p:nvSpPr>
          <p:cNvPr id="4" name="Slide Number Placeholder 3"/>
          <p:cNvSpPr>
            <a:spLocks noGrp="1"/>
          </p:cNvSpPr>
          <p:nvPr>
            <p:ph type="sldNum" sz="quarter" idx="10"/>
          </p:nvPr>
        </p:nvSpPr>
        <p:spPr/>
        <p:txBody>
          <a:bodyPr/>
          <a:lstStyle/>
          <a:p>
            <a:fld id="{3BD5BDF3-ADCD-431B-BFD7-CED12EB2906D}" type="slidenum">
              <a:rPr lang="en-US" smtClean="0"/>
              <a:t>2</a:t>
            </a:fld>
            <a:endParaRPr lang="en-US"/>
          </a:p>
        </p:txBody>
      </p:sp>
    </p:spTree>
    <p:extLst>
      <p:ext uri="{BB962C8B-B14F-4D97-AF65-F5344CB8AC3E}">
        <p14:creationId xmlns:p14="http://schemas.microsoft.com/office/powerpoint/2010/main" val="1348218599"/>
      </p:ext>
    </p:extLst>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pPr marL="0" marR="0" lvl="0" indent="0" algn="l" defTabSz="914400" rtl="0" eaLnBrk="1" fontAlgn="auto" latinLnBrk="0" hangingPunct="1">
              <a:lnSpc>
                <a:spcPct val="100000"/>
              </a:lnSpc>
              <a:spcBef>
                <a:spcPts val="0"/>
              </a:spcBef>
              <a:spcAft>
                <a:spcPts val="0"/>
              </a:spcAft>
              <a:buClrTx/>
              <a:buSzTx/>
              <a:buFontTx/>
              <a:buNone/>
              <a:tabLst/>
              <a:defRPr/>
            </a:pPr>
            <a:r>
              <a:rPr lang="en-US" sz="1200" dirty="0">
                <a:solidFill>
                  <a:prstClr val="black"/>
                </a:solidFill>
              </a:rPr>
              <a:t>© Copyright Showeet.com – Creative &amp; Free PowerPoint &amp; Google Slides Templates</a:t>
            </a:r>
            <a:endParaRPr lang="en-US" dirty="0"/>
          </a:p>
        </p:txBody>
      </p:sp>
      <p:sp>
        <p:nvSpPr>
          <p:cNvPr id="4" name="Slide Number Placeholder 3"/>
          <p:cNvSpPr>
            <a:spLocks noGrp="1"/>
          </p:cNvSpPr>
          <p:nvPr>
            <p:ph type="sldNum" sz="quarter" idx="10"/>
          </p:nvPr>
        </p:nvSpPr>
        <p:spPr/>
        <p:txBody>
          <a:bodyPr/>
          <a:lstStyle/>
          <a:p>
            <a:fld id="{3BD5BDF3-ADCD-431B-BFD7-CED12EB2906D}" type="slidenum">
              <a:rPr lang="en-US" smtClean="0"/>
              <a:t>3</a:t>
            </a:fld>
            <a:endParaRPr lang="en-US"/>
          </a:p>
        </p:txBody>
      </p:sp>
    </p:spTree>
    <p:extLst>
      <p:ext uri="{BB962C8B-B14F-4D97-AF65-F5344CB8AC3E}">
        <p14:creationId xmlns:p14="http://schemas.microsoft.com/office/powerpoint/2010/main" val="1011142517"/>
      </p:ext>
    </p:extLst>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pPr marL="0" marR="0" lvl="0" indent="0" algn="l" defTabSz="914400" rtl="0" eaLnBrk="1" fontAlgn="auto" latinLnBrk="0" hangingPunct="1">
              <a:lnSpc>
                <a:spcPct val="100000"/>
              </a:lnSpc>
              <a:spcBef>
                <a:spcPts val="0"/>
              </a:spcBef>
              <a:spcAft>
                <a:spcPts val="0"/>
              </a:spcAft>
              <a:buClrTx/>
              <a:buSzTx/>
              <a:buFontTx/>
              <a:buNone/>
              <a:tabLst/>
              <a:defRPr/>
            </a:pPr>
            <a:r>
              <a:rPr lang="en-US" sz="1200" dirty="0">
                <a:solidFill>
                  <a:prstClr val="black"/>
                </a:solidFill>
              </a:rPr>
              <a:t>© Copyright Showeet.com – Creative &amp; Free PowerPoint &amp; Google Slides Templates</a:t>
            </a:r>
            <a:endParaRPr lang="en-US" dirty="0"/>
          </a:p>
        </p:txBody>
      </p:sp>
      <p:sp>
        <p:nvSpPr>
          <p:cNvPr id="4" name="Slide Number Placeholder 3"/>
          <p:cNvSpPr>
            <a:spLocks noGrp="1"/>
          </p:cNvSpPr>
          <p:nvPr>
            <p:ph type="sldNum" sz="quarter" idx="10"/>
          </p:nvPr>
        </p:nvSpPr>
        <p:spPr/>
        <p:txBody>
          <a:bodyPr/>
          <a:lstStyle/>
          <a:p>
            <a:fld id="{3BD5BDF3-ADCD-431B-BFD7-CED12EB2906D}" type="slidenum">
              <a:rPr lang="en-US" smtClean="0"/>
              <a:t>4</a:t>
            </a:fld>
            <a:endParaRPr lang="en-US"/>
          </a:p>
        </p:txBody>
      </p:sp>
    </p:spTree>
    <p:extLst>
      <p:ext uri="{BB962C8B-B14F-4D97-AF65-F5344CB8AC3E}">
        <p14:creationId xmlns:p14="http://schemas.microsoft.com/office/powerpoint/2010/main" val="9971415"/>
      </p:ext>
    </p:extLst>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pPr marL="0" marR="0" lvl="0" indent="0" algn="l" defTabSz="914400" rtl="0" eaLnBrk="1" fontAlgn="auto" latinLnBrk="0" hangingPunct="1">
              <a:lnSpc>
                <a:spcPct val="100000"/>
              </a:lnSpc>
              <a:spcBef>
                <a:spcPts val="0"/>
              </a:spcBef>
              <a:spcAft>
                <a:spcPts val="0"/>
              </a:spcAft>
              <a:buClrTx/>
              <a:buSzTx/>
              <a:buFontTx/>
              <a:buNone/>
              <a:tabLst/>
              <a:defRPr/>
            </a:pPr>
            <a:r>
              <a:rPr lang="en-US" sz="1200" dirty="0">
                <a:solidFill>
                  <a:prstClr val="black"/>
                </a:solidFill>
              </a:rPr>
              <a:t>© Copyright Showeet.com – Creative &amp; Free PowerPoint &amp; Google Slides Templates</a:t>
            </a:r>
            <a:endParaRPr lang="en-US" dirty="0"/>
          </a:p>
        </p:txBody>
      </p:sp>
      <p:sp>
        <p:nvSpPr>
          <p:cNvPr id="4" name="Slide Number Placeholder 3"/>
          <p:cNvSpPr>
            <a:spLocks noGrp="1"/>
          </p:cNvSpPr>
          <p:nvPr>
            <p:ph type="sldNum" sz="quarter" idx="10"/>
          </p:nvPr>
        </p:nvSpPr>
        <p:spPr/>
        <p:txBody>
          <a:bodyPr/>
          <a:lstStyle/>
          <a:p>
            <a:fld id="{3BD5BDF3-ADCD-431B-BFD7-CED12EB2906D}" type="slidenum">
              <a:rPr lang="en-US" smtClean="0"/>
              <a:t>5</a:t>
            </a:fld>
            <a:endParaRPr lang="en-US"/>
          </a:p>
        </p:txBody>
      </p:sp>
    </p:spTree>
    <p:extLst>
      <p:ext uri="{BB962C8B-B14F-4D97-AF65-F5344CB8AC3E}">
        <p14:creationId xmlns:p14="http://schemas.microsoft.com/office/powerpoint/2010/main" val="2162593255"/>
      </p:ext>
    </p:extLst>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pPr marL="0" marR="0" lvl="0" indent="0" algn="l" defTabSz="914400" rtl="0" eaLnBrk="1" fontAlgn="auto" latinLnBrk="0" hangingPunct="1">
              <a:lnSpc>
                <a:spcPct val="100000"/>
              </a:lnSpc>
              <a:spcBef>
                <a:spcPts val="0"/>
              </a:spcBef>
              <a:spcAft>
                <a:spcPts val="0"/>
              </a:spcAft>
              <a:buClrTx/>
              <a:buSzTx/>
              <a:buFontTx/>
              <a:buNone/>
              <a:tabLst/>
              <a:defRPr/>
            </a:pPr>
            <a:r>
              <a:rPr lang="en-US" sz="1200" dirty="0">
                <a:solidFill>
                  <a:prstClr val="black"/>
                </a:solidFill>
              </a:rPr>
              <a:t>© Copyright Showeet.com – Creative &amp; Free PowerPoint &amp; Google Slides Templates</a:t>
            </a:r>
            <a:endParaRPr lang="en-US" dirty="0"/>
          </a:p>
        </p:txBody>
      </p:sp>
      <p:sp>
        <p:nvSpPr>
          <p:cNvPr id="4" name="Slide Number Placeholder 3"/>
          <p:cNvSpPr>
            <a:spLocks noGrp="1"/>
          </p:cNvSpPr>
          <p:nvPr>
            <p:ph type="sldNum" sz="quarter" idx="10"/>
          </p:nvPr>
        </p:nvSpPr>
        <p:spPr/>
        <p:txBody>
          <a:bodyPr/>
          <a:lstStyle/>
          <a:p>
            <a:fld id="{3BD5BDF3-ADCD-431B-BFD7-CED12EB2906D}" type="slidenum">
              <a:rPr lang="en-US" smtClean="0"/>
              <a:t>6</a:t>
            </a:fld>
            <a:endParaRPr lang="en-US"/>
          </a:p>
        </p:txBody>
      </p:sp>
    </p:spTree>
    <p:extLst>
      <p:ext uri="{BB962C8B-B14F-4D97-AF65-F5344CB8AC3E}">
        <p14:creationId xmlns:p14="http://schemas.microsoft.com/office/powerpoint/2010/main" val="810324669"/>
      </p:ext>
    </p:extLst>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pPr marL="0" marR="0" lvl="0" indent="0" algn="l" defTabSz="914400" rtl="0" eaLnBrk="1" fontAlgn="auto" latinLnBrk="0" hangingPunct="1">
              <a:lnSpc>
                <a:spcPct val="100000"/>
              </a:lnSpc>
              <a:spcBef>
                <a:spcPts val="0"/>
              </a:spcBef>
              <a:spcAft>
                <a:spcPts val="0"/>
              </a:spcAft>
              <a:buClrTx/>
              <a:buSzTx/>
              <a:buFontTx/>
              <a:buNone/>
              <a:tabLst/>
              <a:defRPr/>
            </a:pPr>
            <a:r>
              <a:rPr lang="en-US" sz="1200" dirty="0">
                <a:solidFill>
                  <a:prstClr val="black"/>
                </a:solidFill>
              </a:rPr>
              <a:t>© Copyright Showeet.com – Creative &amp; Free PowerPoint &amp; Google Slides Templates</a:t>
            </a:r>
            <a:endParaRPr lang="en-US" dirty="0"/>
          </a:p>
        </p:txBody>
      </p:sp>
      <p:sp>
        <p:nvSpPr>
          <p:cNvPr id="4" name="Slide Number Placeholder 3"/>
          <p:cNvSpPr>
            <a:spLocks noGrp="1"/>
          </p:cNvSpPr>
          <p:nvPr>
            <p:ph type="sldNum" sz="quarter" idx="10"/>
          </p:nvPr>
        </p:nvSpPr>
        <p:spPr/>
        <p:txBody>
          <a:bodyPr/>
          <a:lstStyle/>
          <a:p>
            <a:fld id="{3BD5BDF3-ADCD-431B-BFD7-CED12EB2906D}" type="slidenum">
              <a:rPr lang="en-US" smtClean="0"/>
              <a:t>7</a:t>
            </a:fld>
            <a:endParaRPr lang="en-US"/>
          </a:p>
        </p:txBody>
      </p:sp>
    </p:spTree>
    <p:extLst>
      <p:ext uri="{BB962C8B-B14F-4D97-AF65-F5344CB8AC3E}">
        <p14:creationId xmlns:p14="http://schemas.microsoft.com/office/powerpoint/2010/main" val="253756608"/>
      </p:ext>
    </p:extLst>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sz="1200" dirty="0">
                <a:solidFill>
                  <a:prstClr val="black"/>
                </a:solidFill>
              </a:rPr>
              <a:t>© Copyright Showeet.com – Creative &amp; Free PowerPoint &amp; Google Slides Templates</a:t>
            </a:r>
            <a:endParaRPr lang="en-US" dirty="0"/>
          </a:p>
        </p:txBody>
      </p:sp>
      <p:sp>
        <p:nvSpPr>
          <p:cNvPr id="4" name="Slide Number Placeholder 3"/>
          <p:cNvSpPr>
            <a:spLocks noGrp="1"/>
          </p:cNvSpPr>
          <p:nvPr>
            <p:ph type="sldNum" sz="quarter" idx="10"/>
          </p:nvPr>
        </p:nvSpPr>
        <p:spPr/>
        <p:txBody>
          <a:bodyPr/>
          <a:lstStyle/>
          <a:p>
            <a:fld id="{3BD5BDF3-ADCD-431B-BFD7-CED12EB2906D}" type="slidenum">
              <a:rPr lang="en-US" smtClean="0"/>
              <a:t>8</a:t>
            </a:fld>
            <a:endParaRPr lang="en-US"/>
          </a:p>
        </p:txBody>
      </p:sp>
    </p:spTree>
    <p:extLst>
      <p:ext uri="{BB962C8B-B14F-4D97-AF65-F5344CB8AC3E}">
        <p14:creationId xmlns:p14="http://schemas.microsoft.com/office/powerpoint/2010/main" val="2705974823"/>
      </p:ext>
    </p:extLst>
  </p:cSld>
  <p:clrMapOvr>
    <a:masterClrMapping/>
  </p:clrMapOvr>
</p:notes>
</file>

<file path=ppt/notesSlides/notesSlide9.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sz="1200" dirty="0">
                <a:solidFill>
                  <a:prstClr val="black"/>
                </a:solidFill>
              </a:rPr>
              <a:t>© Copyright Showeet.com – Creative &amp; Free PowerPoint &amp; Google Slides Templates</a:t>
            </a:r>
            <a:endParaRPr lang="en-US" dirty="0"/>
          </a:p>
        </p:txBody>
      </p:sp>
      <p:sp>
        <p:nvSpPr>
          <p:cNvPr id="4" name="Slide Number Placeholder 3"/>
          <p:cNvSpPr>
            <a:spLocks noGrp="1"/>
          </p:cNvSpPr>
          <p:nvPr>
            <p:ph type="sldNum" sz="quarter" idx="10"/>
          </p:nvPr>
        </p:nvSpPr>
        <p:spPr/>
        <p:txBody>
          <a:bodyPr/>
          <a:lstStyle/>
          <a:p>
            <a:fld id="{3BD5BDF3-ADCD-431B-BFD7-CED12EB2906D}" type="slidenum">
              <a:rPr lang="en-US" smtClean="0"/>
              <a:t>9</a:t>
            </a:fld>
            <a:endParaRPr lang="en-US"/>
          </a:p>
        </p:txBody>
      </p:sp>
    </p:spTree>
    <p:extLst>
      <p:ext uri="{BB962C8B-B14F-4D97-AF65-F5344CB8AC3E}">
        <p14:creationId xmlns:p14="http://schemas.microsoft.com/office/powerpoint/2010/main" val="3069827551"/>
      </p:ext>
    </p:extLst>
  </p:cSld>
  <p:clrMapOvr>
    <a:masterClrMapping/>
  </p:clrMapOvr>
</p:notes>
</file>

<file path=ppt/notesSlides/notesSlide10.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sz="1200" dirty="0">
                <a:solidFill>
                  <a:prstClr val="black"/>
                </a:solidFill>
              </a:rPr>
              <a:t>© Copyright Showeet.com – Creative &amp; Free PowerPoint &amp; Google Slides Templates</a:t>
            </a:r>
            <a:endParaRPr lang="en-US" dirty="0"/>
          </a:p>
        </p:txBody>
      </p:sp>
      <p:sp>
        <p:nvSpPr>
          <p:cNvPr id="4" name="Slide Number Placeholder 3"/>
          <p:cNvSpPr>
            <a:spLocks noGrp="1"/>
          </p:cNvSpPr>
          <p:nvPr>
            <p:ph type="sldNum" sz="quarter" idx="10"/>
          </p:nvPr>
        </p:nvSpPr>
        <p:spPr/>
        <p:txBody>
          <a:bodyPr/>
          <a:lstStyle/>
          <a:p>
            <a:fld id="{3BD5BDF3-ADCD-431B-BFD7-CED12EB2906D}" type="slidenum">
              <a:rPr lang="en-US" smtClean="0"/>
              <a:t>10</a:t>
            </a:fld>
            <a:endParaRPr lang="en-US"/>
          </a:p>
        </p:txBody>
      </p:sp>
    </p:spTree>
    <p:extLst>
      <p:ext uri="{BB962C8B-B14F-4D97-AF65-F5344CB8AC3E}">
        <p14:creationId xmlns:p14="http://schemas.microsoft.com/office/powerpoint/2010/main" val="1063302631"/>
      </p:ext>
    </p:extLst>
  </p:cSld>
  <p:clrMapOvr>
    <a:masterClrMapping/>
  </p:clrMapOvr>
</p:notes>
</file>

<file path=ppt/notesSlides/notesSlide1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sz="1200" dirty="0">
                <a:solidFill>
                  <a:prstClr val="black"/>
                </a:solidFill>
              </a:rPr>
              <a:t>© Copyright Showeet.com – Creative &amp; Free PowerPoint &amp; Google Slides Templates</a:t>
            </a:r>
            <a:endParaRPr lang="en-US" dirty="0"/>
          </a:p>
        </p:txBody>
      </p:sp>
      <p:sp>
        <p:nvSpPr>
          <p:cNvPr id="4" name="Slide Number Placeholder 3"/>
          <p:cNvSpPr>
            <a:spLocks noGrp="1"/>
          </p:cNvSpPr>
          <p:nvPr>
            <p:ph type="sldNum" sz="quarter" idx="10"/>
          </p:nvPr>
        </p:nvSpPr>
        <p:spPr/>
        <p:txBody>
          <a:bodyPr/>
          <a:lstStyle/>
          <a:p>
            <a:fld id="{3BD5BDF3-ADCD-431B-BFD7-CED12EB2906D}" type="slidenum">
              <a:rPr lang="en-US" smtClean="0"/>
              <a:t>11</a:t>
            </a:fld>
            <a:endParaRPr lang="en-US"/>
          </a:p>
        </p:txBody>
      </p:sp>
    </p:spTree>
    <p:extLst>
      <p:ext uri="{BB962C8B-B14F-4D97-AF65-F5344CB8AC3E}">
        <p14:creationId xmlns:p14="http://schemas.microsoft.com/office/powerpoint/2010/main" val="2899862817"/>
      </p:ext>
    </p:extLst>
  </p:cSld>
  <p:clrMapOvr>
    <a:masterClrMapping/>
  </p:clrMapOvr>
</p:notes>
</file>

<file path=ppt/notesSlides/notesSlide1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sz="1200" dirty="0">
                <a:solidFill>
                  <a:prstClr val="black"/>
                </a:solidFill>
              </a:rPr>
              <a:t>© Copyright Showeet.com – Creative &amp; Free PowerPoint &amp; Google Slides Templates</a:t>
            </a:r>
            <a:endParaRPr lang="en-US" dirty="0"/>
          </a:p>
        </p:txBody>
      </p:sp>
      <p:sp>
        <p:nvSpPr>
          <p:cNvPr id="4" name="Slide Number Placeholder 3"/>
          <p:cNvSpPr>
            <a:spLocks noGrp="1"/>
          </p:cNvSpPr>
          <p:nvPr>
            <p:ph type="sldNum" sz="quarter" idx="10"/>
          </p:nvPr>
        </p:nvSpPr>
        <p:spPr/>
        <p:txBody>
          <a:bodyPr/>
          <a:lstStyle/>
          <a:p>
            <a:fld id="{3BD5BDF3-ADCD-431B-BFD7-CED12EB2906D}" type="slidenum">
              <a:rPr lang="en-US" smtClean="0"/>
              <a:t>12</a:t>
            </a:fld>
            <a:endParaRPr lang="en-US"/>
          </a:p>
        </p:txBody>
      </p:sp>
    </p:spTree>
    <p:extLst>
      <p:ext uri="{BB962C8B-B14F-4D97-AF65-F5344CB8AC3E}">
        <p14:creationId xmlns:p14="http://schemas.microsoft.com/office/powerpoint/2010/main" val="396910381"/>
      </p:ext>
    </p:extLst>
  </p:cSld>
  <p:clrMapOvr>
    <a:masterClrMapping/>
  </p:clrMapOvr>
</p:notes>
</file>

<file path=ppt/notesSlides/notesSlide1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sz="1200" dirty="0">
                <a:solidFill>
                  <a:prstClr val="black"/>
                </a:solidFill>
              </a:rPr>
              <a:t>© Copyright Showeet.com – Creative &amp; Free PowerPoint &amp; Google Slides Templates</a:t>
            </a:r>
            <a:endParaRPr lang="en-US" dirty="0"/>
          </a:p>
        </p:txBody>
      </p:sp>
      <p:sp>
        <p:nvSpPr>
          <p:cNvPr id="4" name="Slide Number Placeholder 3"/>
          <p:cNvSpPr>
            <a:spLocks noGrp="1"/>
          </p:cNvSpPr>
          <p:nvPr>
            <p:ph type="sldNum" sz="quarter" idx="10"/>
          </p:nvPr>
        </p:nvSpPr>
        <p:spPr/>
        <p:txBody>
          <a:bodyPr/>
          <a:lstStyle/>
          <a:p>
            <a:fld id="{3BD5BDF3-ADCD-431B-BFD7-CED12EB2906D}" type="slidenum">
              <a:rPr lang="en-US" smtClean="0"/>
              <a:t>13</a:t>
            </a:fld>
            <a:endParaRPr lang="en-US"/>
          </a:p>
        </p:txBody>
      </p:sp>
    </p:spTree>
    <p:extLst>
      <p:ext uri="{BB962C8B-B14F-4D97-AF65-F5344CB8AC3E}">
        <p14:creationId xmlns:p14="http://schemas.microsoft.com/office/powerpoint/2010/main" val="1133663944"/>
      </p:ext>
    </p:extLst>
  </p:cSld>
  <p:clrMapOvr>
    <a:masterClrMapping/>
  </p:clrMapOvr>
</p:notes>
</file>

<file path=ppt/notesSlides/notesSlide1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sz="1200" dirty="0">
                <a:solidFill>
                  <a:prstClr val="black"/>
                </a:solidFill>
              </a:rPr>
              <a:t>© Copyright Showeet.com – Creative &amp; Free PowerPoint &amp; Google Slides Templates</a:t>
            </a:r>
            <a:endParaRPr lang="en-US" dirty="0"/>
          </a:p>
        </p:txBody>
      </p:sp>
      <p:sp>
        <p:nvSpPr>
          <p:cNvPr id="4" name="Slide Number Placeholder 3"/>
          <p:cNvSpPr>
            <a:spLocks noGrp="1"/>
          </p:cNvSpPr>
          <p:nvPr>
            <p:ph type="sldNum" sz="quarter" idx="10"/>
          </p:nvPr>
        </p:nvSpPr>
        <p:spPr/>
        <p:txBody>
          <a:bodyPr/>
          <a:lstStyle/>
          <a:p>
            <a:fld id="{3BD5BDF3-ADCD-431B-BFD7-CED12EB2906D}" type="slidenum">
              <a:rPr lang="en-US" smtClean="0"/>
              <a:t>14</a:t>
            </a:fld>
            <a:endParaRPr lang="en-US"/>
          </a:p>
        </p:txBody>
      </p:sp>
    </p:spTree>
    <p:extLst>
      <p:ext uri="{BB962C8B-B14F-4D97-AF65-F5344CB8AC3E}">
        <p14:creationId xmlns:p14="http://schemas.microsoft.com/office/powerpoint/2010/main" val="2344663916"/>
      </p:ext>
    </p:extLst>
  </p:cSld>
  <p:clrMapOvr>
    <a:masterClrMapping/>
  </p:clrMapOvr>
</p:notes>
</file>

<file path=ppt/notesSlides/notesSlide1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sz="1200" dirty="0">
                <a:solidFill>
                  <a:prstClr val="black"/>
                </a:solidFill>
              </a:rPr>
              <a:t>© Copyright Showeet.com – Creative &amp; Free PowerPoint &amp; Google Slides Templates</a:t>
            </a:r>
            <a:endParaRPr lang="en-US" dirty="0"/>
          </a:p>
        </p:txBody>
      </p:sp>
      <p:sp>
        <p:nvSpPr>
          <p:cNvPr id="4" name="Slide Number Placeholder 3"/>
          <p:cNvSpPr>
            <a:spLocks noGrp="1"/>
          </p:cNvSpPr>
          <p:nvPr>
            <p:ph type="sldNum" sz="quarter" idx="10"/>
          </p:nvPr>
        </p:nvSpPr>
        <p:spPr/>
        <p:txBody>
          <a:bodyPr/>
          <a:lstStyle/>
          <a:p>
            <a:fld id="{3BD5BDF3-ADCD-431B-BFD7-CED12EB2906D}" type="slidenum">
              <a:rPr lang="en-US" smtClean="0"/>
              <a:t>15</a:t>
            </a:fld>
            <a:endParaRPr lang="en-US"/>
          </a:p>
        </p:txBody>
      </p:sp>
    </p:spTree>
    <p:extLst>
      <p:ext uri="{BB962C8B-B14F-4D97-AF65-F5344CB8AC3E}">
        <p14:creationId xmlns:p14="http://schemas.microsoft.com/office/powerpoint/2010/main" val="463557682"/>
      </p:ext>
    </p:extLst>
  </p:cSld>
  <p:clrMapOvr>
    <a:masterClrMapping/>
  </p:clrMapOvr>
</p:notes>
</file>

<file path=ppt/notesSlides/notesSlide1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sz="1200" dirty="0">
                <a:solidFill>
                  <a:prstClr val="black"/>
                </a:solidFill>
              </a:rPr>
              <a:t>© Copyright Showeet.com – Creative &amp; Free PowerPoint &amp; Google Slides Templates</a:t>
            </a:r>
            <a:endParaRPr lang="en-US" dirty="0"/>
          </a:p>
        </p:txBody>
      </p:sp>
      <p:sp>
        <p:nvSpPr>
          <p:cNvPr id="4" name="Slide Number Placeholder 3"/>
          <p:cNvSpPr>
            <a:spLocks noGrp="1"/>
          </p:cNvSpPr>
          <p:nvPr>
            <p:ph type="sldNum" sz="quarter" idx="10"/>
          </p:nvPr>
        </p:nvSpPr>
        <p:spPr/>
        <p:txBody>
          <a:bodyPr/>
          <a:lstStyle/>
          <a:p>
            <a:fld id="{3BD5BDF3-ADCD-431B-BFD7-CED12EB2906D}" type="slidenum">
              <a:rPr lang="en-US" smtClean="0"/>
              <a:t>16</a:t>
            </a:fld>
            <a:endParaRPr lang="en-US"/>
          </a:p>
        </p:txBody>
      </p:sp>
    </p:spTree>
    <p:extLst>
      <p:ext uri="{BB962C8B-B14F-4D97-AF65-F5344CB8AC3E}">
        <p14:creationId xmlns:p14="http://schemas.microsoft.com/office/powerpoint/2010/main" val="602962966"/>
      </p:ext>
    </p:extLst>
  </p:cSld>
  <p:clrMapOvr>
    <a:masterClrMapping/>
  </p:clrMapOvr>
</p:notes>
</file>

<file path=ppt/notesSlides/notesSlide1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sz="1200" dirty="0">
                <a:solidFill>
                  <a:prstClr val="black"/>
                </a:solidFill>
              </a:rPr>
              <a:t>© Copyright Showeet.com – Creative &amp; Free PowerPoint &amp; Google Slides Templates</a:t>
            </a:r>
            <a:endParaRPr lang="en-US" dirty="0"/>
          </a:p>
        </p:txBody>
      </p:sp>
      <p:sp>
        <p:nvSpPr>
          <p:cNvPr id="4" name="Slide Number Placeholder 3"/>
          <p:cNvSpPr>
            <a:spLocks noGrp="1"/>
          </p:cNvSpPr>
          <p:nvPr>
            <p:ph type="sldNum" sz="quarter" idx="10"/>
          </p:nvPr>
        </p:nvSpPr>
        <p:spPr/>
        <p:txBody>
          <a:bodyPr/>
          <a:lstStyle/>
          <a:p>
            <a:fld id="{3BD5BDF3-ADCD-431B-BFD7-CED12EB2906D}" type="slidenum">
              <a:rPr lang="en-US" smtClean="0"/>
              <a:t>17</a:t>
            </a:fld>
            <a:endParaRPr lang="en-US"/>
          </a:p>
        </p:txBody>
      </p:sp>
    </p:spTree>
    <p:extLst>
      <p:ext uri="{BB962C8B-B14F-4D97-AF65-F5344CB8AC3E}">
        <p14:creationId xmlns:p14="http://schemas.microsoft.com/office/powerpoint/2010/main" val="1757834086"/>
      </p:ext>
    </p:extLst>
  </p:cSld>
  <p:clrMapOvr>
    <a:masterClrMapping/>
  </p:clrMapOvr>
</p:notes>
</file>

<file path=ppt/notesSlides/notesSlide1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sz="1200" dirty="0">
                <a:solidFill>
                  <a:prstClr val="black"/>
                </a:solidFill>
              </a:rPr>
              <a:t>© Copyright Showeet.com – Creative &amp; Free PowerPoint &amp; Google Slides Templates</a:t>
            </a:r>
            <a:endParaRPr lang="en-US" dirty="0"/>
          </a:p>
        </p:txBody>
      </p:sp>
      <p:sp>
        <p:nvSpPr>
          <p:cNvPr id="4" name="Slide Number Placeholder 3"/>
          <p:cNvSpPr>
            <a:spLocks noGrp="1"/>
          </p:cNvSpPr>
          <p:nvPr>
            <p:ph type="sldNum" sz="quarter" idx="10"/>
          </p:nvPr>
        </p:nvSpPr>
        <p:spPr/>
        <p:txBody>
          <a:bodyPr/>
          <a:lstStyle/>
          <a:p>
            <a:fld id="{3BD5BDF3-ADCD-431B-BFD7-CED12EB2906D}" type="slidenum">
              <a:rPr lang="en-US" smtClean="0"/>
              <a:t>18</a:t>
            </a:fld>
            <a:endParaRPr lang="en-US"/>
          </a:p>
        </p:txBody>
      </p:sp>
    </p:spTree>
    <p:extLst>
      <p:ext uri="{BB962C8B-B14F-4D97-AF65-F5344CB8AC3E}">
        <p14:creationId xmlns:p14="http://schemas.microsoft.com/office/powerpoint/2010/main" val="1960432087"/>
      </p:ext>
    </p:extLst>
  </p:cSld>
  <p:clrMapOvr>
    <a:masterClrMapping/>
  </p:clrMapOvr>
</p:notes>
</file>

<file path=ppt/notesSlides/notesSlide19.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sz="1200" dirty="0">
                <a:solidFill>
                  <a:prstClr val="black"/>
                </a:solidFill>
              </a:rPr>
              <a:t>© Copyright Showeet.com – Creative &amp; Free PowerPoint &amp; Google Slides Templates</a:t>
            </a:r>
            <a:endParaRPr lang="en-US" dirty="0"/>
          </a:p>
        </p:txBody>
      </p:sp>
      <p:sp>
        <p:nvSpPr>
          <p:cNvPr id="4" name="Slide Number Placeholder 3"/>
          <p:cNvSpPr>
            <a:spLocks noGrp="1"/>
          </p:cNvSpPr>
          <p:nvPr>
            <p:ph type="sldNum" sz="quarter" idx="10"/>
          </p:nvPr>
        </p:nvSpPr>
        <p:spPr/>
        <p:txBody>
          <a:bodyPr/>
          <a:lstStyle/>
          <a:p>
            <a:fld id="{3BD5BDF3-ADCD-431B-BFD7-CED12EB2906D}" type="slidenum">
              <a:rPr lang="en-US" smtClean="0"/>
              <a:t>19</a:t>
            </a:fld>
            <a:endParaRPr lang="en-US"/>
          </a:p>
        </p:txBody>
      </p:sp>
    </p:spTree>
    <p:extLst>
      <p:ext uri="{BB962C8B-B14F-4D97-AF65-F5344CB8AC3E}">
        <p14:creationId xmlns:p14="http://schemas.microsoft.com/office/powerpoint/2010/main" val="553725200"/>
      </p:ext>
    </p:extLst>
  </p:cSld>
  <p:clrMapOvr>
    <a:masterClrMapping/>
  </p:clrMapOvr>
</p:notes>
</file>

<file path=ppt/notesSlides/notesSlide20.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sz="1200" dirty="0">
                <a:solidFill>
                  <a:prstClr val="black"/>
                </a:solidFill>
              </a:rPr>
              <a:t>© Copyright Showeet.com – Creative &amp; Free PowerPoint &amp; Google Slides Templates</a:t>
            </a:r>
            <a:endParaRPr lang="en-US" dirty="0"/>
          </a:p>
        </p:txBody>
      </p:sp>
      <p:sp>
        <p:nvSpPr>
          <p:cNvPr id="4" name="Slide Number Placeholder 3"/>
          <p:cNvSpPr>
            <a:spLocks noGrp="1"/>
          </p:cNvSpPr>
          <p:nvPr>
            <p:ph type="sldNum" sz="quarter" idx="10"/>
          </p:nvPr>
        </p:nvSpPr>
        <p:spPr/>
        <p:txBody>
          <a:bodyPr/>
          <a:lstStyle/>
          <a:p>
            <a:fld id="{3BD5BDF3-ADCD-431B-BFD7-CED12EB2906D}" type="slidenum">
              <a:rPr lang="en-US" smtClean="0"/>
              <a:t>20</a:t>
            </a:fld>
            <a:endParaRPr lang="en-US"/>
          </a:p>
        </p:txBody>
      </p:sp>
    </p:spTree>
    <p:extLst>
      <p:ext uri="{BB962C8B-B14F-4D97-AF65-F5344CB8AC3E}">
        <p14:creationId xmlns:p14="http://schemas.microsoft.com/office/powerpoint/2010/main" val="1423467333"/>
      </p:ext>
    </p:extLst>
  </p:cSld>
  <p:clrMapOvr>
    <a:masterClrMapping/>
  </p:clrMapOvr>
</p:notes>
</file>

<file path=ppt/notesSlides/notesSlide2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sz="1200" dirty="0">
                <a:solidFill>
                  <a:prstClr val="black"/>
                </a:solidFill>
              </a:rPr>
              <a:t>© Copyright Showeet.com – Creative &amp; Free PowerPoint &amp; Google Slides Templates</a:t>
            </a:r>
            <a:endParaRPr lang="en-US" dirty="0"/>
          </a:p>
        </p:txBody>
      </p:sp>
      <p:sp>
        <p:nvSpPr>
          <p:cNvPr id="4" name="Slide Number Placeholder 3"/>
          <p:cNvSpPr>
            <a:spLocks noGrp="1"/>
          </p:cNvSpPr>
          <p:nvPr>
            <p:ph type="sldNum" sz="quarter" idx="10"/>
          </p:nvPr>
        </p:nvSpPr>
        <p:spPr/>
        <p:txBody>
          <a:bodyPr/>
          <a:lstStyle/>
          <a:p>
            <a:fld id="{3BD5BDF3-ADCD-431B-BFD7-CED12EB2906D}" type="slidenum">
              <a:rPr lang="en-US" smtClean="0"/>
              <a:t>21</a:t>
            </a:fld>
            <a:endParaRPr lang="en-US"/>
          </a:p>
        </p:txBody>
      </p:sp>
    </p:spTree>
    <p:extLst>
      <p:ext uri="{BB962C8B-B14F-4D97-AF65-F5344CB8AC3E}">
        <p14:creationId xmlns:p14="http://schemas.microsoft.com/office/powerpoint/2010/main" val="3288937456"/>
      </p:ext>
    </p:extLst>
  </p:cSld>
  <p:clrMapOvr>
    <a:masterClrMapping/>
  </p:clrMapOvr>
</p:notes>
</file>

<file path=ppt/notesSlides/notesSlide2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sz="1200" dirty="0">
                <a:solidFill>
                  <a:prstClr val="black"/>
                </a:solidFill>
              </a:rPr>
              <a:t>© Copyright Showeet.com – Creative &amp; Free PowerPoint &amp; Google Slides Templates</a:t>
            </a:r>
            <a:endParaRPr lang="en-US" dirty="0"/>
          </a:p>
        </p:txBody>
      </p:sp>
      <p:sp>
        <p:nvSpPr>
          <p:cNvPr id="4" name="Slide Number Placeholder 3"/>
          <p:cNvSpPr>
            <a:spLocks noGrp="1"/>
          </p:cNvSpPr>
          <p:nvPr>
            <p:ph type="sldNum" sz="quarter" idx="10"/>
          </p:nvPr>
        </p:nvSpPr>
        <p:spPr/>
        <p:txBody>
          <a:bodyPr/>
          <a:lstStyle/>
          <a:p>
            <a:fld id="{3BD5BDF3-ADCD-431B-BFD7-CED12EB2906D}" type="slidenum">
              <a:rPr lang="en-US" smtClean="0"/>
              <a:t>22</a:t>
            </a:fld>
            <a:endParaRPr lang="en-US"/>
          </a:p>
        </p:txBody>
      </p:sp>
    </p:spTree>
    <p:extLst>
      <p:ext uri="{BB962C8B-B14F-4D97-AF65-F5344CB8AC3E}">
        <p14:creationId xmlns:p14="http://schemas.microsoft.com/office/powerpoint/2010/main" val="2260347932"/>
      </p:ext>
    </p:extLst>
  </p:cSld>
  <p:clrMapOvr>
    <a:masterClrMapping/>
  </p:clrMapOvr>
</p:notes>
</file>

<file path=ppt/notesSlides/notesSlide2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sz="1200" dirty="0">
                <a:solidFill>
                  <a:prstClr val="black"/>
                </a:solidFill>
              </a:rPr>
              <a:t>© Copyright Showeet.com – Creative &amp; Free PowerPoint &amp; Google Slides Templates</a:t>
            </a:r>
            <a:endParaRPr lang="en-US" dirty="0"/>
          </a:p>
        </p:txBody>
      </p:sp>
      <p:sp>
        <p:nvSpPr>
          <p:cNvPr id="4" name="Slide Number Placeholder 3"/>
          <p:cNvSpPr>
            <a:spLocks noGrp="1"/>
          </p:cNvSpPr>
          <p:nvPr>
            <p:ph type="sldNum" sz="quarter" idx="10"/>
          </p:nvPr>
        </p:nvSpPr>
        <p:spPr/>
        <p:txBody>
          <a:bodyPr/>
          <a:lstStyle/>
          <a:p>
            <a:fld id="{3BD5BDF3-ADCD-431B-BFD7-CED12EB2906D}" type="slidenum">
              <a:rPr lang="en-US" smtClean="0"/>
              <a:t>23</a:t>
            </a:fld>
            <a:endParaRPr lang="en-US"/>
          </a:p>
        </p:txBody>
      </p:sp>
    </p:spTree>
    <p:extLst>
      <p:ext uri="{BB962C8B-B14F-4D97-AF65-F5344CB8AC3E}">
        <p14:creationId xmlns:p14="http://schemas.microsoft.com/office/powerpoint/2010/main" val="1795496813"/>
      </p:ext>
    </p:extLst>
  </p:cSld>
  <p:clrMapOvr>
    <a:masterClrMapping/>
  </p:clrMapOvr>
</p:notes>
</file>

<file path=ppt/notesSlides/notesSlide2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pPr marL="0" marR="0" lvl="0" indent="0" algn="l" defTabSz="914400" rtl="0" eaLnBrk="1" fontAlgn="auto" latinLnBrk="0" hangingPunct="1">
              <a:lnSpc>
                <a:spcPct val="100000"/>
              </a:lnSpc>
              <a:spcBef>
                <a:spcPts val="0"/>
              </a:spcBef>
              <a:spcAft>
                <a:spcPts val="0"/>
              </a:spcAft>
              <a:buClrTx/>
              <a:buSzTx/>
              <a:buFontTx/>
              <a:buNone/>
              <a:tabLst/>
              <a:defRPr/>
            </a:pPr>
            <a:r>
              <a:rPr lang="en-US" sz="1200" dirty="0">
                <a:solidFill>
                  <a:prstClr val="black"/>
                </a:solidFill>
              </a:rPr>
              <a:t>© Copyright Showeet.com – Creative &amp; Free PowerPoint &amp; Google Slides Templates</a:t>
            </a:r>
            <a:endParaRPr lang="en-US" dirty="0"/>
          </a:p>
        </p:txBody>
      </p:sp>
      <p:sp>
        <p:nvSpPr>
          <p:cNvPr id="4" name="Slide Number Placeholder 3"/>
          <p:cNvSpPr>
            <a:spLocks noGrp="1"/>
          </p:cNvSpPr>
          <p:nvPr>
            <p:ph type="sldNum" sz="quarter" idx="10"/>
          </p:nvPr>
        </p:nvSpPr>
        <p:spPr/>
        <p:txBody>
          <a:bodyPr/>
          <a:lstStyle/>
          <a:p>
            <a:fld id="{3BD5BDF3-ADCD-431B-BFD7-CED12EB2906D}" type="slidenum">
              <a:rPr lang="en-US" smtClean="0"/>
              <a:t>24</a:t>
            </a:fld>
            <a:endParaRPr lang="en-US"/>
          </a:p>
        </p:txBody>
      </p:sp>
    </p:spTree>
    <p:extLst>
      <p:ext uri="{BB962C8B-B14F-4D97-AF65-F5344CB8AC3E}">
        <p14:creationId xmlns:p14="http://schemas.microsoft.com/office/powerpoint/2010/main" val="1327318571"/>
      </p:ext>
    </p:extLst>
  </p:cSld>
  <p:clrMapOvr>
    <a:masterClrMapping/>
  </p:clrMapOvr>
</p:notes>
</file>

<file path=ppt/notesSlides/notesSlide2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sz="1200" dirty="0">
                <a:solidFill>
                  <a:prstClr val="black"/>
                </a:solidFill>
              </a:rPr>
              <a:t>© Copyright Showeet.com – Creative &amp; Free PowerPoint &amp; Google Slides Templates</a:t>
            </a:r>
            <a:endParaRPr lang="en-US" dirty="0"/>
          </a:p>
        </p:txBody>
      </p:sp>
      <p:sp>
        <p:nvSpPr>
          <p:cNvPr id="4" name="Slide Number Placeholder 3"/>
          <p:cNvSpPr>
            <a:spLocks noGrp="1"/>
          </p:cNvSpPr>
          <p:nvPr>
            <p:ph type="sldNum" sz="quarter" idx="10"/>
          </p:nvPr>
        </p:nvSpPr>
        <p:spPr/>
        <p:txBody>
          <a:bodyPr/>
          <a:lstStyle/>
          <a:p>
            <a:fld id="{3BD5BDF3-ADCD-431B-BFD7-CED12EB2906D}" type="slidenum">
              <a:rPr lang="en-US" smtClean="0"/>
              <a:t>25</a:t>
            </a:fld>
            <a:endParaRPr lang="en-US"/>
          </a:p>
        </p:txBody>
      </p:sp>
    </p:spTree>
    <p:extLst>
      <p:ext uri="{BB962C8B-B14F-4D97-AF65-F5344CB8AC3E}">
        <p14:creationId xmlns:p14="http://schemas.microsoft.com/office/powerpoint/2010/main" val="3438855858"/>
      </p:ext>
    </p:extLst>
  </p:cSld>
  <p:clrMapOvr>
    <a:masterClrMapping/>
  </p:clrMapOvr>
</p:notes>
</file>

<file path=ppt/notesSlides/notesSlide2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sz="1200" dirty="0">
                <a:solidFill>
                  <a:prstClr val="black"/>
                </a:solidFill>
              </a:rPr>
              <a:t>© Copyright Showeet.com – Creative &amp; Free PowerPoint &amp; Google Slides Templates</a:t>
            </a:r>
            <a:endParaRPr lang="en-US" dirty="0"/>
          </a:p>
        </p:txBody>
      </p:sp>
      <p:sp>
        <p:nvSpPr>
          <p:cNvPr id="4" name="Slide Number Placeholder 3"/>
          <p:cNvSpPr>
            <a:spLocks noGrp="1"/>
          </p:cNvSpPr>
          <p:nvPr>
            <p:ph type="sldNum" sz="quarter" idx="10"/>
          </p:nvPr>
        </p:nvSpPr>
        <p:spPr/>
        <p:txBody>
          <a:bodyPr/>
          <a:lstStyle/>
          <a:p>
            <a:fld id="{3BD5BDF3-ADCD-431B-BFD7-CED12EB2906D}" type="slidenum">
              <a:rPr lang="en-US" smtClean="0"/>
              <a:t>26</a:t>
            </a:fld>
            <a:endParaRPr lang="en-US"/>
          </a:p>
        </p:txBody>
      </p:sp>
    </p:spTree>
    <p:extLst>
      <p:ext uri="{BB962C8B-B14F-4D97-AF65-F5344CB8AC3E}">
        <p14:creationId xmlns:p14="http://schemas.microsoft.com/office/powerpoint/2010/main" val="1853388931"/>
      </p:ext>
    </p:extLst>
  </p:cSld>
  <p:clrMapOvr>
    <a:masterClrMapping/>
  </p:clrMapOvr>
</p:notes>
</file>

<file path=ppt/notesSlides/notesSlide2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sz="1200" dirty="0">
                <a:solidFill>
                  <a:prstClr val="black"/>
                </a:solidFill>
              </a:rPr>
              <a:t>© Copyright Showeet.com – Creative &amp; Free PowerPoint &amp; Google Slides Templates</a:t>
            </a:r>
            <a:endParaRPr lang="en-US" dirty="0"/>
          </a:p>
        </p:txBody>
      </p:sp>
      <p:sp>
        <p:nvSpPr>
          <p:cNvPr id="4" name="Slide Number Placeholder 3"/>
          <p:cNvSpPr>
            <a:spLocks noGrp="1"/>
          </p:cNvSpPr>
          <p:nvPr>
            <p:ph type="sldNum" sz="quarter" idx="10"/>
          </p:nvPr>
        </p:nvSpPr>
        <p:spPr/>
        <p:txBody>
          <a:bodyPr/>
          <a:lstStyle/>
          <a:p>
            <a:fld id="{3BD5BDF3-ADCD-431B-BFD7-CED12EB2906D}" type="slidenum">
              <a:rPr lang="en-US" smtClean="0"/>
              <a:t>27</a:t>
            </a:fld>
            <a:endParaRPr lang="en-US"/>
          </a:p>
        </p:txBody>
      </p:sp>
    </p:spTree>
    <p:extLst>
      <p:ext uri="{BB962C8B-B14F-4D97-AF65-F5344CB8AC3E}">
        <p14:creationId xmlns:p14="http://schemas.microsoft.com/office/powerpoint/2010/main" val="1014293467"/>
      </p:ext>
    </p:extLst>
  </p:cSld>
  <p:clrMapOvr>
    <a:masterClrMapping/>
  </p:clrMapOvr>
</p:notes>
</file>

<file path=ppt/notesSlides/notesSlide2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sz="1200" dirty="0">
                <a:solidFill>
                  <a:prstClr val="black"/>
                </a:solidFill>
              </a:rPr>
              <a:t>© Copyright Showeet.com – Creative &amp; Free PowerPoint &amp; Google Slides Templates</a:t>
            </a:r>
            <a:endParaRPr lang="en-US" dirty="0"/>
          </a:p>
        </p:txBody>
      </p:sp>
      <p:sp>
        <p:nvSpPr>
          <p:cNvPr id="4" name="Slide Number Placeholder 3"/>
          <p:cNvSpPr>
            <a:spLocks noGrp="1"/>
          </p:cNvSpPr>
          <p:nvPr>
            <p:ph type="sldNum" sz="quarter" idx="10"/>
          </p:nvPr>
        </p:nvSpPr>
        <p:spPr/>
        <p:txBody>
          <a:bodyPr/>
          <a:lstStyle/>
          <a:p>
            <a:fld id="{3BD5BDF3-ADCD-431B-BFD7-CED12EB2906D}" type="slidenum">
              <a:rPr lang="en-US" smtClean="0"/>
              <a:t>28</a:t>
            </a:fld>
            <a:endParaRPr lang="en-US"/>
          </a:p>
        </p:txBody>
      </p:sp>
    </p:spTree>
    <p:extLst>
      <p:ext uri="{BB962C8B-B14F-4D97-AF65-F5344CB8AC3E}">
        <p14:creationId xmlns:p14="http://schemas.microsoft.com/office/powerpoint/2010/main" val="4064147841"/>
      </p:ext>
    </p:extLst>
  </p:cSld>
  <p:clrMapOvr>
    <a:masterClrMapping/>
  </p:clrMapOvr>
</p:notes>
</file>

<file path=ppt/notesSlides/notesSlide29.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sz="1200" dirty="0">
                <a:solidFill>
                  <a:prstClr val="black"/>
                </a:solidFill>
              </a:rPr>
              <a:t>© Copyright Showeet.com – Creative &amp; Free PowerPoint &amp; Google Slides Templates</a:t>
            </a:r>
            <a:endParaRPr lang="en-US" dirty="0"/>
          </a:p>
        </p:txBody>
      </p:sp>
      <p:sp>
        <p:nvSpPr>
          <p:cNvPr id="4" name="Slide Number Placeholder 3"/>
          <p:cNvSpPr>
            <a:spLocks noGrp="1"/>
          </p:cNvSpPr>
          <p:nvPr>
            <p:ph type="sldNum" sz="quarter" idx="10"/>
          </p:nvPr>
        </p:nvSpPr>
        <p:spPr/>
        <p:txBody>
          <a:bodyPr/>
          <a:lstStyle/>
          <a:p>
            <a:fld id="{3BD5BDF3-ADCD-431B-BFD7-CED12EB2906D}" type="slidenum">
              <a:rPr lang="en-US" smtClean="0"/>
              <a:t>29</a:t>
            </a:fld>
            <a:endParaRPr lang="en-US"/>
          </a:p>
        </p:txBody>
      </p:sp>
    </p:spTree>
    <p:extLst>
      <p:ext uri="{BB962C8B-B14F-4D97-AF65-F5344CB8AC3E}">
        <p14:creationId xmlns:p14="http://schemas.microsoft.com/office/powerpoint/2010/main" val="1896085443"/>
      </p:ext>
    </p:extLst>
  </p:cSld>
  <p:clrMapOvr>
    <a:masterClrMapping/>
  </p:clrMapOvr>
</p:notes>
</file>

<file path=ppt/notesSlides/notesSlide30.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sz="1200" dirty="0">
                <a:solidFill>
                  <a:prstClr val="black"/>
                </a:solidFill>
              </a:rPr>
              <a:t>© Copyright Showeet.com – Creative &amp; Free PowerPoint &amp; Google Slides Templates</a:t>
            </a:r>
            <a:endParaRPr lang="en-US" dirty="0"/>
          </a:p>
        </p:txBody>
      </p:sp>
      <p:sp>
        <p:nvSpPr>
          <p:cNvPr id="4" name="Slide Number Placeholder 3"/>
          <p:cNvSpPr>
            <a:spLocks noGrp="1"/>
          </p:cNvSpPr>
          <p:nvPr>
            <p:ph type="sldNum" sz="quarter" idx="10"/>
          </p:nvPr>
        </p:nvSpPr>
        <p:spPr/>
        <p:txBody>
          <a:bodyPr/>
          <a:lstStyle/>
          <a:p>
            <a:fld id="{3BD5BDF3-ADCD-431B-BFD7-CED12EB2906D}" type="slidenum">
              <a:rPr lang="en-US" smtClean="0"/>
              <a:t>30</a:t>
            </a:fld>
            <a:endParaRPr lang="en-US"/>
          </a:p>
        </p:txBody>
      </p:sp>
    </p:spTree>
    <p:extLst>
      <p:ext uri="{BB962C8B-B14F-4D97-AF65-F5344CB8AC3E}">
        <p14:creationId xmlns:p14="http://schemas.microsoft.com/office/powerpoint/2010/main" val="3245199351"/>
      </p:ext>
    </p:extLst>
  </p:cSld>
  <p:clrMapOvr>
    <a:masterClrMapping/>
  </p:clrMapOvr>
</p:notes>
</file>

<file path=ppt/notesSlides/notesSlide3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sz="1200" dirty="0">
                <a:solidFill>
                  <a:prstClr val="black"/>
                </a:solidFill>
              </a:rPr>
              <a:t>© Copyright Showeet.com – Creative &amp; Free PowerPoint &amp; Google Slides Templates</a:t>
            </a:r>
            <a:endParaRPr lang="en-US" dirty="0"/>
          </a:p>
        </p:txBody>
      </p:sp>
      <p:sp>
        <p:nvSpPr>
          <p:cNvPr id="4" name="Slide Number Placeholder 3"/>
          <p:cNvSpPr>
            <a:spLocks noGrp="1"/>
          </p:cNvSpPr>
          <p:nvPr>
            <p:ph type="sldNum" sz="quarter" idx="10"/>
          </p:nvPr>
        </p:nvSpPr>
        <p:spPr/>
        <p:txBody>
          <a:bodyPr/>
          <a:lstStyle/>
          <a:p>
            <a:fld id="{3BD5BDF3-ADCD-431B-BFD7-CED12EB2906D}" type="slidenum">
              <a:rPr lang="en-US" smtClean="0"/>
              <a:t>31</a:t>
            </a:fld>
            <a:endParaRPr lang="en-US"/>
          </a:p>
        </p:txBody>
      </p:sp>
    </p:spTree>
    <p:extLst>
      <p:ext uri="{BB962C8B-B14F-4D97-AF65-F5344CB8AC3E}">
        <p14:creationId xmlns:p14="http://schemas.microsoft.com/office/powerpoint/2010/main" val="436939710"/>
      </p:ext>
    </p:extLst>
  </p:cSld>
  <p:clrMapOvr>
    <a:masterClrMapping/>
  </p:clrMapOvr>
</p:notes>
</file>

<file path=ppt/notesSlides/notesSlide3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sz="1200" dirty="0">
                <a:solidFill>
                  <a:prstClr val="black"/>
                </a:solidFill>
              </a:rPr>
              <a:t>© Copyright Showeet.com – Creative &amp; Free PowerPoint &amp; Google Slides Templates</a:t>
            </a:r>
            <a:endParaRPr lang="en-US" dirty="0"/>
          </a:p>
        </p:txBody>
      </p:sp>
      <p:sp>
        <p:nvSpPr>
          <p:cNvPr id="4" name="Slide Number Placeholder 3"/>
          <p:cNvSpPr>
            <a:spLocks noGrp="1"/>
          </p:cNvSpPr>
          <p:nvPr>
            <p:ph type="sldNum" sz="quarter" idx="10"/>
          </p:nvPr>
        </p:nvSpPr>
        <p:spPr/>
        <p:txBody>
          <a:bodyPr/>
          <a:lstStyle/>
          <a:p>
            <a:fld id="{3BD5BDF3-ADCD-431B-BFD7-CED12EB2906D}" type="slidenum">
              <a:rPr lang="en-US" smtClean="0"/>
              <a:t>32</a:t>
            </a:fld>
            <a:endParaRPr lang="en-US"/>
          </a:p>
        </p:txBody>
      </p:sp>
    </p:spTree>
    <p:extLst>
      <p:ext uri="{BB962C8B-B14F-4D97-AF65-F5344CB8AC3E}">
        <p14:creationId xmlns:p14="http://schemas.microsoft.com/office/powerpoint/2010/main" val="3386376753"/>
      </p:ext>
    </p:extLst>
  </p:cSld>
  <p:clrMapOvr>
    <a:masterClrMapping/>
  </p:clrMapOvr>
</p:notes>
</file>

<file path=ppt/notesSlides/notesSlide3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sz="1200" dirty="0">
                <a:solidFill>
                  <a:prstClr val="black"/>
                </a:solidFill>
              </a:rPr>
              <a:t>© Copyright Showeet.com – Creative &amp; Free PowerPoint &amp; Google Slides Templates</a:t>
            </a:r>
            <a:endParaRPr lang="en-US" dirty="0"/>
          </a:p>
        </p:txBody>
      </p:sp>
      <p:sp>
        <p:nvSpPr>
          <p:cNvPr id="4" name="Slide Number Placeholder 3"/>
          <p:cNvSpPr>
            <a:spLocks noGrp="1"/>
          </p:cNvSpPr>
          <p:nvPr>
            <p:ph type="sldNum" sz="quarter" idx="10"/>
          </p:nvPr>
        </p:nvSpPr>
        <p:spPr/>
        <p:txBody>
          <a:bodyPr/>
          <a:lstStyle/>
          <a:p>
            <a:fld id="{3BD5BDF3-ADCD-431B-BFD7-CED12EB2906D}" type="slidenum">
              <a:rPr lang="en-US" smtClean="0"/>
              <a:t>33</a:t>
            </a:fld>
            <a:endParaRPr lang="en-US"/>
          </a:p>
        </p:txBody>
      </p:sp>
    </p:spTree>
    <p:extLst>
      <p:ext uri="{BB962C8B-B14F-4D97-AF65-F5344CB8AC3E}">
        <p14:creationId xmlns:p14="http://schemas.microsoft.com/office/powerpoint/2010/main" val="3906344546"/>
      </p:ext>
    </p:extLst>
  </p:cSld>
  <p:clrMapOvr>
    <a:masterClrMapping/>
  </p:clrMapOvr>
</p:notes>
</file>

<file path=ppt/notesSlides/notesSlide3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sz="1200" dirty="0">
                <a:solidFill>
                  <a:prstClr val="black"/>
                </a:solidFill>
              </a:rPr>
              <a:t>© Copyright Showeet.com – Creative &amp; Free PowerPoint &amp; Google Slides Templates</a:t>
            </a:r>
            <a:endParaRPr lang="en-US" dirty="0"/>
          </a:p>
        </p:txBody>
      </p:sp>
      <p:sp>
        <p:nvSpPr>
          <p:cNvPr id="4" name="Slide Number Placeholder 3"/>
          <p:cNvSpPr>
            <a:spLocks noGrp="1"/>
          </p:cNvSpPr>
          <p:nvPr>
            <p:ph type="sldNum" sz="quarter" idx="10"/>
          </p:nvPr>
        </p:nvSpPr>
        <p:spPr/>
        <p:txBody>
          <a:bodyPr/>
          <a:lstStyle/>
          <a:p>
            <a:fld id="{3BD5BDF3-ADCD-431B-BFD7-CED12EB2906D}" type="slidenum">
              <a:rPr lang="en-US" smtClean="0"/>
              <a:t>34</a:t>
            </a:fld>
            <a:endParaRPr lang="en-US"/>
          </a:p>
        </p:txBody>
      </p:sp>
    </p:spTree>
    <p:extLst>
      <p:ext uri="{BB962C8B-B14F-4D97-AF65-F5344CB8AC3E}">
        <p14:creationId xmlns:p14="http://schemas.microsoft.com/office/powerpoint/2010/main" val="2980037366"/>
      </p:ext>
    </p:extLst>
  </p:cSld>
  <p:clrMapOvr>
    <a:masterClrMapping/>
  </p:clrMapOvr>
</p:notes>
</file>

<file path=ppt/notesSlides/notesSlide3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sz="1200" dirty="0">
                <a:solidFill>
                  <a:prstClr val="black"/>
                </a:solidFill>
              </a:rPr>
              <a:t>© Copyright Showeet.com – Creative &amp; Free PowerPoint &amp; Google Slides Templates</a:t>
            </a:r>
            <a:endParaRPr lang="en-US" dirty="0"/>
          </a:p>
        </p:txBody>
      </p:sp>
      <p:sp>
        <p:nvSpPr>
          <p:cNvPr id="4" name="Slide Number Placeholder 3"/>
          <p:cNvSpPr>
            <a:spLocks noGrp="1"/>
          </p:cNvSpPr>
          <p:nvPr>
            <p:ph type="sldNum" sz="quarter" idx="10"/>
          </p:nvPr>
        </p:nvSpPr>
        <p:spPr/>
        <p:txBody>
          <a:bodyPr/>
          <a:lstStyle/>
          <a:p>
            <a:fld id="{3BD5BDF3-ADCD-431B-BFD7-CED12EB2906D}" type="slidenum">
              <a:rPr lang="en-US" smtClean="0"/>
              <a:t>35</a:t>
            </a:fld>
            <a:endParaRPr lang="en-US"/>
          </a:p>
        </p:txBody>
      </p:sp>
    </p:spTree>
    <p:extLst>
      <p:ext uri="{BB962C8B-B14F-4D97-AF65-F5344CB8AC3E}">
        <p14:creationId xmlns:p14="http://schemas.microsoft.com/office/powerpoint/2010/main" val="3477768497"/>
      </p:ext>
    </p:extLst>
  </p:cSld>
  <p:clrMapOvr>
    <a:masterClrMapping/>
  </p:clrMapOvr>
</p:notes>
</file>

<file path=ppt/notesSlides/notesSlide3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sz="1200" dirty="0">
                <a:solidFill>
                  <a:prstClr val="black"/>
                </a:solidFill>
              </a:rPr>
              <a:t>© Copyright Showeet.com – Creative &amp; Free PowerPoint &amp; Google Slides Templates</a:t>
            </a:r>
            <a:endParaRPr lang="en-US" dirty="0"/>
          </a:p>
        </p:txBody>
      </p:sp>
      <p:sp>
        <p:nvSpPr>
          <p:cNvPr id="4" name="Slide Number Placeholder 3"/>
          <p:cNvSpPr>
            <a:spLocks noGrp="1"/>
          </p:cNvSpPr>
          <p:nvPr>
            <p:ph type="sldNum" sz="quarter" idx="10"/>
          </p:nvPr>
        </p:nvSpPr>
        <p:spPr/>
        <p:txBody>
          <a:bodyPr/>
          <a:lstStyle/>
          <a:p>
            <a:fld id="{3BD5BDF3-ADCD-431B-BFD7-CED12EB2906D}" type="slidenum">
              <a:rPr lang="en-US" smtClean="0"/>
              <a:t>36</a:t>
            </a:fld>
            <a:endParaRPr lang="en-US"/>
          </a:p>
        </p:txBody>
      </p:sp>
    </p:spTree>
    <p:extLst>
      <p:ext uri="{BB962C8B-B14F-4D97-AF65-F5344CB8AC3E}">
        <p14:creationId xmlns:p14="http://schemas.microsoft.com/office/powerpoint/2010/main" val="1337001940"/>
      </p:ext>
    </p:extLst>
  </p:cSld>
  <p:clrMapOvr>
    <a:masterClrMapping/>
  </p:clrMapOvr>
</p:notes>
</file>

<file path=ppt/notesSlides/notesSlide3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sz="1200" dirty="0">
                <a:solidFill>
                  <a:prstClr val="black"/>
                </a:solidFill>
              </a:rPr>
              <a:t>© Copyright Showeet.com – Creative &amp; Free PowerPoint &amp; Google Slides Templates</a:t>
            </a:r>
            <a:endParaRPr lang="en-US" dirty="0"/>
          </a:p>
        </p:txBody>
      </p:sp>
      <p:sp>
        <p:nvSpPr>
          <p:cNvPr id="4" name="Slide Number Placeholder 3"/>
          <p:cNvSpPr>
            <a:spLocks noGrp="1"/>
          </p:cNvSpPr>
          <p:nvPr>
            <p:ph type="sldNum" sz="quarter" idx="10"/>
          </p:nvPr>
        </p:nvSpPr>
        <p:spPr/>
        <p:txBody>
          <a:bodyPr/>
          <a:lstStyle/>
          <a:p>
            <a:fld id="{3BD5BDF3-ADCD-431B-BFD7-CED12EB2906D}" type="slidenum">
              <a:rPr lang="en-US" smtClean="0"/>
              <a:t>37</a:t>
            </a:fld>
            <a:endParaRPr lang="en-US"/>
          </a:p>
        </p:txBody>
      </p:sp>
    </p:spTree>
    <p:extLst>
      <p:ext uri="{BB962C8B-B14F-4D97-AF65-F5344CB8AC3E}">
        <p14:creationId xmlns:p14="http://schemas.microsoft.com/office/powerpoint/2010/main" val="841685128"/>
      </p:ext>
    </p:extLst>
  </p:cSld>
  <p:clrMapOvr>
    <a:masterClrMapping/>
  </p:clrMapOvr>
</p:notes>
</file>

<file path=ppt/notesSlides/notesSlide3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sz="1200" dirty="0">
                <a:solidFill>
                  <a:prstClr val="black"/>
                </a:solidFill>
              </a:rPr>
              <a:t>© Copyright Showeet.com – Creative &amp; Free PowerPoint &amp; Google Slides Templates</a:t>
            </a:r>
            <a:endParaRPr lang="en-US" dirty="0"/>
          </a:p>
        </p:txBody>
      </p:sp>
      <p:sp>
        <p:nvSpPr>
          <p:cNvPr id="4" name="Slide Number Placeholder 3"/>
          <p:cNvSpPr>
            <a:spLocks noGrp="1"/>
          </p:cNvSpPr>
          <p:nvPr>
            <p:ph type="sldNum" sz="quarter" idx="10"/>
          </p:nvPr>
        </p:nvSpPr>
        <p:spPr/>
        <p:txBody>
          <a:bodyPr/>
          <a:lstStyle/>
          <a:p>
            <a:fld id="{3BD5BDF3-ADCD-431B-BFD7-CED12EB2906D}" type="slidenum">
              <a:rPr lang="en-US" smtClean="0"/>
              <a:t>38</a:t>
            </a:fld>
            <a:endParaRPr lang="en-US"/>
          </a:p>
        </p:txBody>
      </p:sp>
    </p:spTree>
    <p:extLst>
      <p:ext uri="{BB962C8B-B14F-4D97-AF65-F5344CB8AC3E}">
        <p14:creationId xmlns:p14="http://schemas.microsoft.com/office/powerpoint/2010/main" val="1031854665"/>
      </p:ext>
    </p:extLst>
  </p:cSld>
  <p:clrMapOvr>
    <a:masterClrMapping/>
  </p:clrMapOvr>
</p:notes>
</file>

<file path=ppt/notesSlides/notesSlide39.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sz="1200" dirty="0">
                <a:solidFill>
                  <a:prstClr val="black"/>
                </a:solidFill>
              </a:rPr>
              <a:t>© Copyright Showeet.com – Creative &amp; Free PowerPoint &amp; Google Slides Templates</a:t>
            </a:r>
            <a:endParaRPr lang="en-US" dirty="0"/>
          </a:p>
        </p:txBody>
      </p:sp>
      <p:sp>
        <p:nvSpPr>
          <p:cNvPr id="4" name="Slide Number Placeholder 3"/>
          <p:cNvSpPr>
            <a:spLocks noGrp="1"/>
          </p:cNvSpPr>
          <p:nvPr>
            <p:ph type="sldNum" sz="quarter" idx="10"/>
          </p:nvPr>
        </p:nvSpPr>
        <p:spPr/>
        <p:txBody>
          <a:bodyPr/>
          <a:lstStyle/>
          <a:p>
            <a:fld id="{3BD5BDF3-ADCD-431B-BFD7-CED12EB2906D}" type="slidenum">
              <a:rPr lang="en-US" smtClean="0"/>
              <a:t>39</a:t>
            </a:fld>
            <a:endParaRPr lang="en-US"/>
          </a:p>
        </p:txBody>
      </p:sp>
    </p:spTree>
    <p:extLst>
      <p:ext uri="{BB962C8B-B14F-4D97-AF65-F5344CB8AC3E}">
        <p14:creationId xmlns:p14="http://schemas.microsoft.com/office/powerpoint/2010/main" val="2860645669"/>
      </p:ext>
    </p:extLst>
  </p:cSld>
  <p:clrMapOvr>
    <a:masterClrMapping/>
  </p:clrMapOvr>
</p:notes>
</file>

<file path=ppt/notesSlides/notesSlide40.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sz="1200" dirty="0">
                <a:solidFill>
                  <a:prstClr val="black"/>
                </a:solidFill>
              </a:rPr>
              <a:t>© Copyright Showeet.com – Creative &amp; Free PowerPoint &amp; Google Slides Templates</a:t>
            </a:r>
            <a:endParaRPr lang="en-US" dirty="0"/>
          </a:p>
        </p:txBody>
      </p:sp>
      <p:sp>
        <p:nvSpPr>
          <p:cNvPr id="4" name="Slide Number Placeholder 3"/>
          <p:cNvSpPr>
            <a:spLocks noGrp="1"/>
          </p:cNvSpPr>
          <p:nvPr>
            <p:ph type="sldNum" sz="quarter" idx="10"/>
          </p:nvPr>
        </p:nvSpPr>
        <p:spPr/>
        <p:txBody>
          <a:bodyPr/>
          <a:lstStyle/>
          <a:p>
            <a:fld id="{3BD5BDF3-ADCD-431B-BFD7-CED12EB2906D}" type="slidenum">
              <a:rPr lang="en-US" smtClean="0"/>
              <a:t>40</a:t>
            </a:fld>
            <a:endParaRPr lang="en-US"/>
          </a:p>
        </p:txBody>
      </p:sp>
    </p:spTree>
    <p:extLst>
      <p:ext uri="{BB962C8B-B14F-4D97-AF65-F5344CB8AC3E}">
        <p14:creationId xmlns:p14="http://schemas.microsoft.com/office/powerpoint/2010/main" val="1962971395"/>
      </p:ext>
    </p:extLst>
  </p:cSld>
  <p:clrMapOvr>
    <a:masterClrMapping/>
  </p:clrMapOvr>
</p:notes>
</file>

<file path=ppt/notesSlides/notesSlide4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sz="1200" dirty="0">
                <a:solidFill>
                  <a:prstClr val="black"/>
                </a:solidFill>
              </a:rPr>
              <a:t>© Copyright Showeet.com – Creative &amp; Free PowerPoint &amp; Google Slides Templates</a:t>
            </a:r>
            <a:endParaRPr lang="en-US" dirty="0"/>
          </a:p>
        </p:txBody>
      </p:sp>
      <p:sp>
        <p:nvSpPr>
          <p:cNvPr id="4" name="Slide Number Placeholder 3"/>
          <p:cNvSpPr>
            <a:spLocks noGrp="1"/>
          </p:cNvSpPr>
          <p:nvPr>
            <p:ph type="sldNum" sz="quarter" idx="10"/>
          </p:nvPr>
        </p:nvSpPr>
        <p:spPr/>
        <p:txBody>
          <a:bodyPr/>
          <a:lstStyle/>
          <a:p>
            <a:fld id="{3BD5BDF3-ADCD-431B-BFD7-CED12EB2906D}" type="slidenum">
              <a:rPr lang="en-US" smtClean="0"/>
              <a:t>41</a:t>
            </a:fld>
            <a:endParaRPr lang="en-US"/>
          </a:p>
        </p:txBody>
      </p:sp>
    </p:spTree>
    <p:extLst>
      <p:ext uri="{BB962C8B-B14F-4D97-AF65-F5344CB8AC3E}">
        <p14:creationId xmlns:p14="http://schemas.microsoft.com/office/powerpoint/2010/main" val="2417938437"/>
      </p:ext>
    </p:extLst>
  </p:cSld>
  <p:clrMapOvr>
    <a:masterClrMapping/>
  </p:clrMapOvr>
</p:notes>
</file>

<file path=ppt/notesSlides/notesSlide4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sz="1200" dirty="0">
                <a:solidFill>
                  <a:prstClr val="black"/>
                </a:solidFill>
              </a:rPr>
              <a:t>© Copyright Showeet.com – Creative &amp; Free PowerPoint &amp; Google Slides Templates</a:t>
            </a:r>
            <a:endParaRPr lang="en-US" dirty="0"/>
          </a:p>
        </p:txBody>
      </p:sp>
      <p:sp>
        <p:nvSpPr>
          <p:cNvPr id="4" name="Slide Number Placeholder 3"/>
          <p:cNvSpPr>
            <a:spLocks noGrp="1"/>
          </p:cNvSpPr>
          <p:nvPr>
            <p:ph type="sldNum" sz="quarter" idx="10"/>
          </p:nvPr>
        </p:nvSpPr>
        <p:spPr/>
        <p:txBody>
          <a:bodyPr/>
          <a:lstStyle/>
          <a:p>
            <a:fld id="{3BD5BDF3-ADCD-431B-BFD7-CED12EB2906D}" type="slidenum">
              <a:rPr lang="en-US" smtClean="0"/>
              <a:t>42</a:t>
            </a:fld>
            <a:endParaRPr lang="en-US"/>
          </a:p>
        </p:txBody>
      </p:sp>
    </p:spTree>
    <p:extLst>
      <p:ext uri="{BB962C8B-B14F-4D97-AF65-F5344CB8AC3E}">
        <p14:creationId xmlns:p14="http://schemas.microsoft.com/office/powerpoint/2010/main" val="832332896"/>
      </p:ext>
    </p:extLst>
  </p:cSld>
  <p:clrMapOvr>
    <a:masterClrMapping/>
  </p:clrMapOvr>
</p:notes>
</file>

<file path=ppt/notesSlides/notesSlide4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pPr marL="0" marR="0" lvl="0" indent="0" algn="l" defTabSz="914400" rtl="0" eaLnBrk="1" fontAlgn="auto" latinLnBrk="0" hangingPunct="1">
              <a:lnSpc>
                <a:spcPct val="100000"/>
              </a:lnSpc>
              <a:spcBef>
                <a:spcPts val="0"/>
              </a:spcBef>
              <a:spcAft>
                <a:spcPts val="0"/>
              </a:spcAft>
              <a:buClrTx/>
              <a:buSzTx/>
              <a:buFontTx/>
              <a:buNone/>
              <a:tabLst/>
              <a:defRPr/>
            </a:pPr>
            <a:r>
              <a:rPr lang="en-US" sz="1200" dirty="0">
                <a:solidFill>
                  <a:prstClr val="black"/>
                </a:solidFill>
              </a:rPr>
              <a:t>© Copyright Showeet.com – Creative &amp; Free PowerPoint &amp; Google Slides Templates</a:t>
            </a:r>
            <a:endParaRPr lang="en-US" dirty="0"/>
          </a:p>
        </p:txBody>
      </p:sp>
      <p:sp>
        <p:nvSpPr>
          <p:cNvPr id="4" name="Slide Number Placeholder 3"/>
          <p:cNvSpPr>
            <a:spLocks noGrp="1"/>
          </p:cNvSpPr>
          <p:nvPr>
            <p:ph type="sldNum" sz="quarter" idx="10"/>
          </p:nvPr>
        </p:nvSpPr>
        <p:spPr/>
        <p:txBody>
          <a:bodyPr/>
          <a:lstStyle/>
          <a:p>
            <a:fld id="{3BD5BDF3-ADCD-431B-BFD7-CED12EB2906D}" type="slidenum">
              <a:rPr lang="en-US" smtClean="0"/>
              <a:t>43</a:t>
            </a:fld>
            <a:endParaRPr lang="en-US"/>
          </a:p>
        </p:txBody>
      </p:sp>
    </p:spTree>
    <p:extLst>
      <p:ext uri="{BB962C8B-B14F-4D97-AF65-F5344CB8AC3E}">
        <p14:creationId xmlns:p14="http://schemas.microsoft.com/office/powerpoint/2010/main" val="1132077788"/>
      </p:ext>
    </p:extLst>
  </p:cSld>
  <p:clrMapOvr>
    <a:masterClrMapping/>
  </p:clrMapOvr>
</p:notes>
</file>

<file path=ppt/notesSlides/notesSlide4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pPr marL="0" marR="0" lvl="0" indent="0" algn="l" defTabSz="914400" rtl="0" eaLnBrk="1" fontAlgn="auto" latinLnBrk="0" hangingPunct="1">
              <a:lnSpc>
                <a:spcPct val="100000"/>
              </a:lnSpc>
              <a:spcBef>
                <a:spcPts val="0"/>
              </a:spcBef>
              <a:spcAft>
                <a:spcPts val="0"/>
              </a:spcAft>
              <a:buClrTx/>
              <a:buSzTx/>
              <a:buFontTx/>
              <a:buNone/>
              <a:tabLst/>
              <a:defRPr/>
            </a:pPr>
            <a:r>
              <a:rPr lang="en-US" sz="1200" dirty="0">
                <a:solidFill>
                  <a:prstClr val="black"/>
                </a:solidFill>
              </a:rPr>
              <a:t>© Copyright Showeet.com – Creative &amp; Free PowerPoint &amp; Google Slides Templates</a:t>
            </a:r>
            <a:endParaRPr lang="en-US" dirty="0"/>
          </a:p>
        </p:txBody>
      </p:sp>
      <p:sp>
        <p:nvSpPr>
          <p:cNvPr id="4" name="Slide Number Placeholder 3"/>
          <p:cNvSpPr>
            <a:spLocks noGrp="1"/>
          </p:cNvSpPr>
          <p:nvPr>
            <p:ph type="sldNum" sz="quarter" idx="10"/>
          </p:nvPr>
        </p:nvSpPr>
        <p:spPr/>
        <p:txBody>
          <a:bodyPr/>
          <a:lstStyle/>
          <a:p>
            <a:fld id="{3BD5BDF3-ADCD-431B-BFD7-CED12EB2906D}" type="slidenum">
              <a:rPr lang="en-US" smtClean="0"/>
              <a:t>44</a:t>
            </a:fld>
            <a:endParaRPr lang="en-US"/>
          </a:p>
        </p:txBody>
      </p:sp>
    </p:spTree>
    <p:extLst>
      <p:ext uri="{BB962C8B-B14F-4D97-AF65-F5344CB8AC3E}">
        <p14:creationId xmlns:p14="http://schemas.microsoft.com/office/powerpoint/2010/main" val="2081382047"/>
      </p:ext>
    </p:extLst>
  </p:cSld>
  <p:clrMapOvr>
    <a:masterClrMapping/>
  </p:clrMapOvr>
</p:notes>
</file>

<file path=ppt/notesSlides/notesSlide4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sz="1200" dirty="0">
                <a:solidFill>
                  <a:prstClr val="black"/>
                </a:solidFill>
              </a:rPr>
              <a:t>© Copyright Showeet.com – Creative &amp; Free PowerPoint &amp; Google Slides Templates</a:t>
            </a:r>
            <a:endParaRPr lang="en-US" dirty="0"/>
          </a:p>
        </p:txBody>
      </p:sp>
      <p:sp>
        <p:nvSpPr>
          <p:cNvPr id="4" name="Slide Number Placeholder 3"/>
          <p:cNvSpPr>
            <a:spLocks noGrp="1"/>
          </p:cNvSpPr>
          <p:nvPr>
            <p:ph type="sldNum" sz="quarter" idx="10"/>
          </p:nvPr>
        </p:nvSpPr>
        <p:spPr/>
        <p:txBody>
          <a:bodyPr/>
          <a:lstStyle/>
          <a:p>
            <a:fld id="{3BD5BDF3-ADCD-431B-BFD7-CED12EB2906D}" type="slidenum">
              <a:rPr lang="en-US" smtClean="0"/>
              <a:t>45</a:t>
            </a:fld>
            <a:endParaRPr lang="en-US"/>
          </a:p>
        </p:txBody>
      </p:sp>
    </p:spTree>
    <p:extLst>
      <p:ext uri="{BB962C8B-B14F-4D97-AF65-F5344CB8AC3E}">
        <p14:creationId xmlns:p14="http://schemas.microsoft.com/office/powerpoint/2010/main" val="739884639"/>
      </p:ext>
    </p:extLst>
  </p:cSld>
  <p:clrMapOvr>
    <a:masterClrMapping/>
  </p:clrMapOvr>
</p:notes>
</file>

<file path=ppt/notesSlides/notesSlide4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sz="1200" dirty="0">
                <a:solidFill>
                  <a:prstClr val="black"/>
                </a:solidFill>
              </a:rPr>
              <a:t>© Copyright Showeet.com – Creative &amp; Free PowerPoint &amp; Google Slides Templates</a:t>
            </a:r>
            <a:endParaRPr lang="en-US" dirty="0"/>
          </a:p>
        </p:txBody>
      </p:sp>
      <p:sp>
        <p:nvSpPr>
          <p:cNvPr id="4" name="Slide Number Placeholder 3"/>
          <p:cNvSpPr>
            <a:spLocks noGrp="1"/>
          </p:cNvSpPr>
          <p:nvPr>
            <p:ph type="sldNum" sz="quarter" idx="10"/>
          </p:nvPr>
        </p:nvSpPr>
        <p:spPr/>
        <p:txBody>
          <a:bodyPr/>
          <a:lstStyle/>
          <a:p>
            <a:fld id="{3BD5BDF3-ADCD-431B-BFD7-CED12EB2906D}" type="slidenum">
              <a:rPr lang="en-US" smtClean="0"/>
              <a:t>46</a:t>
            </a:fld>
            <a:endParaRPr lang="en-US"/>
          </a:p>
        </p:txBody>
      </p:sp>
    </p:spTree>
    <p:extLst>
      <p:ext uri="{BB962C8B-B14F-4D97-AF65-F5344CB8AC3E}">
        <p14:creationId xmlns:p14="http://schemas.microsoft.com/office/powerpoint/2010/main" val="1415368079"/>
      </p:ext>
    </p:extLst>
  </p:cSld>
  <p:clrMapOvr>
    <a:masterClrMapping/>
  </p:clrMapOvr>
</p:notes>
</file>

<file path=ppt/notesSlides/notesSlide4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sz="1200" dirty="0">
                <a:solidFill>
                  <a:prstClr val="black"/>
                </a:solidFill>
              </a:rPr>
              <a:t>© Copyright Showeet.com – Creative &amp; Free PowerPoint &amp; Google Slides Templates</a:t>
            </a:r>
            <a:endParaRPr lang="en-US" dirty="0"/>
          </a:p>
        </p:txBody>
      </p:sp>
      <p:sp>
        <p:nvSpPr>
          <p:cNvPr id="4" name="Slide Number Placeholder 3"/>
          <p:cNvSpPr>
            <a:spLocks noGrp="1"/>
          </p:cNvSpPr>
          <p:nvPr>
            <p:ph type="sldNum" sz="quarter" idx="10"/>
          </p:nvPr>
        </p:nvSpPr>
        <p:spPr/>
        <p:txBody>
          <a:bodyPr/>
          <a:lstStyle/>
          <a:p>
            <a:fld id="{3BD5BDF3-ADCD-431B-BFD7-CED12EB2906D}" type="slidenum">
              <a:rPr lang="en-US" smtClean="0"/>
              <a:t>47</a:t>
            </a:fld>
            <a:endParaRPr lang="en-US"/>
          </a:p>
        </p:txBody>
      </p:sp>
    </p:spTree>
    <p:extLst>
      <p:ext uri="{BB962C8B-B14F-4D97-AF65-F5344CB8AC3E}">
        <p14:creationId xmlns:p14="http://schemas.microsoft.com/office/powerpoint/2010/main" val="3358013876"/>
      </p:ext>
    </p:extLst>
  </p:cSld>
  <p:clrMapOvr>
    <a:masterClrMapping/>
  </p:clrMapOvr>
</p:notes>
</file>

<file path=ppt/notesSlides/notesSlide4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sz="1200" dirty="0">
                <a:solidFill>
                  <a:prstClr val="black"/>
                </a:solidFill>
              </a:rPr>
              <a:t>© Copyright Showeet.com – Creative &amp; Free PowerPoint &amp; Google Slides Templates</a:t>
            </a:r>
            <a:endParaRPr lang="en-US" dirty="0"/>
          </a:p>
        </p:txBody>
      </p:sp>
      <p:sp>
        <p:nvSpPr>
          <p:cNvPr id="4" name="Slide Number Placeholder 3"/>
          <p:cNvSpPr>
            <a:spLocks noGrp="1"/>
          </p:cNvSpPr>
          <p:nvPr>
            <p:ph type="sldNum" sz="quarter" idx="10"/>
          </p:nvPr>
        </p:nvSpPr>
        <p:spPr/>
        <p:txBody>
          <a:bodyPr/>
          <a:lstStyle/>
          <a:p>
            <a:fld id="{3BD5BDF3-ADCD-431B-BFD7-CED12EB2906D}" type="slidenum">
              <a:rPr lang="en-US" smtClean="0"/>
              <a:t>48</a:t>
            </a:fld>
            <a:endParaRPr lang="en-US"/>
          </a:p>
        </p:txBody>
      </p:sp>
    </p:spTree>
    <p:extLst>
      <p:ext uri="{BB962C8B-B14F-4D97-AF65-F5344CB8AC3E}">
        <p14:creationId xmlns:p14="http://schemas.microsoft.com/office/powerpoint/2010/main" val="2037316523"/>
      </p:ext>
    </p:extLst>
  </p:cSld>
  <p:clrMapOvr>
    <a:masterClrMapping/>
  </p:clrMapOvr>
</p:notes>
</file>

<file path=ppt/notesSlides/notesSlide49.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sz="1200" dirty="0">
                <a:solidFill>
                  <a:prstClr val="black"/>
                </a:solidFill>
              </a:rPr>
              <a:t>© Copyright Showeet.com – Creative &amp; Free PowerPoint &amp; Google Slides Templates</a:t>
            </a:r>
            <a:endParaRPr lang="en-US" dirty="0"/>
          </a:p>
        </p:txBody>
      </p:sp>
      <p:sp>
        <p:nvSpPr>
          <p:cNvPr id="4" name="Slide Number Placeholder 3"/>
          <p:cNvSpPr>
            <a:spLocks noGrp="1"/>
          </p:cNvSpPr>
          <p:nvPr>
            <p:ph type="sldNum" sz="quarter" idx="10"/>
          </p:nvPr>
        </p:nvSpPr>
        <p:spPr/>
        <p:txBody>
          <a:bodyPr/>
          <a:lstStyle/>
          <a:p>
            <a:fld id="{3BD5BDF3-ADCD-431B-BFD7-CED12EB2906D}" type="slidenum">
              <a:rPr lang="en-US" smtClean="0"/>
              <a:t>49</a:t>
            </a:fld>
            <a:endParaRPr lang="en-US"/>
          </a:p>
        </p:txBody>
      </p:sp>
    </p:spTree>
    <p:extLst>
      <p:ext uri="{BB962C8B-B14F-4D97-AF65-F5344CB8AC3E}">
        <p14:creationId xmlns:p14="http://schemas.microsoft.com/office/powerpoint/2010/main" val="1918632748"/>
      </p:ext>
    </p:extLst>
  </p:cSld>
  <p:clrMapOvr>
    <a:masterClrMapping/>
  </p:clrMapOvr>
</p:notes>
</file>

<file path=ppt/notesSlides/notesSlide50.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sz="1200" dirty="0">
                <a:solidFill>
                  <a:prstClr val="black"/>
                </a:solidFill>
              </a:rPr>
              <a:t>© Copyright Showeet.com – Creative &amp; Free PowerPoint &amp; Google Slides Templates</a:t>
            </a:r>
            <a:endParaRPr lang="en-US" dirty="0"/>
          </a:p>
        </p:txBody>
      </p:sp>
      <p:sp>
        <p:nvSpPr>
          <p:cNvPr id="4" name="Slide Number Placeholder 3"/>
          <p:cNvSpPr>
            <a:spLocks noGrp="1"/>
          </p:cNvSpPr>
          <p:nvPr>
            <p:ph type="sldNum" sz="quarter" idx="10"/>
          </p:nvPr>
        </p:nvSpPr>
        <p:spPr/>
        <p:txBody>
          <a:bodyPr/>
          <a:lstStyle/>
          <a:p>
            <a:fld id="{3BD5BDF3-ADCD-431B-BFD7-CED12EB2906D}" type="slidenum">
              <a:rPr lang="en-US" smtClean="0"/>
              <a:t>50</a:t>
            </a:fld>
            <a:endParaRPr lang="en-US"/>
          </a:p>
        </p:txBody>
      </p:sp>
    </p:spTree>
    <p:extLst>
      <p:ext uri="{BB962C8B-B14F-4D97-AF65-F5344CB8AC3E}">
        <p14:creationId xmlns:p14="http://schemas.microsoft.com/office/powerpoint/2010/main" val="784411755"/>
      </p:ext>
    </p:extLst>
  </p:cSld>
  <p:clrMapOvr>
    <a:masterClrMapping/>
  </p:clrMapOvr>
</p:notes>
</file>

<file path=ppt/notesSlides/notesSlide5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sz="1200" dirty="0">
                <a:solidFill>
                  <a:prstClr val="black"/>
                </a:solidFill>
              </a:rPr>
              <a:t>© Copyright Showeet.com – Creative &amp; Free PowerPoint &amp; Google Slides Templates</a:t>
            </a:r>
            <a:endParaRPr lang="en-US" dirty="0"/>
          </a:p>
        </p:txBody>
      </p:sp>
      <p:sp>
        <p:nvSpPr>
          <p:cNvPr id="4" name="Slide Number Placeholder 3"/>
          <p:cNvSpPr>
            <a:spLocks noGrp="1"/>
          </p:cNvSpPr>
          <p:nvPr>
            <p:ph type="sldNum" sz="quarter" idx="10"/>
          </p:nvPr>
        </p:nvSpPr>
        <p:spPr/>
        <p:txBody>
          <a:bodyPr/>
          <a:lstStyle/>
          <a:p>
            <a:fld id="{3BD5BDF3-ADCD-431B-BFD7-CED12EB2906D}" type="slidenum">
              <a:rPr lang="en-US" smtClean="0"/>
              <a:t>51</a:t>
            </a:fld>
            <a:endParaRPr lang="en-US"/>
          </a:p>
        </p:txBody>
      </p:sp>
    </p:spTree>
    <p:extLst>
      <p:ext uri="{BB962C8B-B14F-4D97-AF65-F5344CB8AC3E}">
        <p14:creationId xmlns:p14="http://schemas.microsoft.com/office/powerpoint/2010/main" val="390018069"/>
      </p:ext>
    </p:extLst>
  </p:cSld>
  <p:clrMapOvr>
    <a:masterClrMapping/>
  </p:clrMapOvr>
</p:notes>
</file>

<file path=ppt/notesSlides/notesSlide5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sz="1200" dirty="0">
                <a:solidFill>
                  <a:prstClr val="black"/>
                </a:solidFill>
              </a:rPr>
              <a:t>© Copyright Showeet.com – Creative &amp; Free PowerPoint &amp; Google Slides Templates</a:t>
            </a:r>
            <a:endParaRPr lang="en-US" dirty="0"/>
          </a:p>
        </p:txBody>
      </p:sp>
      <p:sp>
        <p:nvSpPr>
          <p:cNvPr id="4" name="Slide Number Placeholder 3"/>
          <p:cNvSpPr>
            <a:spLocks noGrp="1"/>
          </p:cNvSpPr>
          <p:nvPr>
            <p:ph type="sldNum" sz="quarter" idx="10"/>
          </p:nvPr>
        </p:nvSpPr>
        <p:spPr/>
        <p:txBody>
          <a:bodyPr/>
          <a:lstStyle/>
          <a:p>
            <a:fld id="{3BD5BDF3-ADCD-431B-BFD7-CED12EB2906D}" type="slidenum">
              <a:rPr lang="en-US" smtClean="0"/>
              <a:t>52</a:t>
            </a:fld>
            <a:endParaRPr lang="en-US"/>
          </a:p>
        </p:txBody>
      </p:sp>
    </p:spTree>
    <p:extLst>
      <p:ext uri="{BB962C8B-B14F-4D97-AF65-F5344CB8AC3E}">
        <p14:creationId xmlns:p14="http://schemas.microsoft.com/office/powerpoint/2010/main" val="9989480"/>
      </p:ext>
    </p:extLst>
  </p:cSld>
  <p:clrMapOvr>
    <a:masterClrMapping/>
  </p:clrMapOvr>
</p:notes>
</file>

<file path=ppt/notesSlides/notesSlide5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sz="1200" dirty="0">
                <a:solidFill>
                  <a:prstClr val="black"/>
                </a:solidFill>
              </a:rPr>
              <a:t>© Copyright Showeet.com – Creative &amp; Free PowerPoint &amp; Google Slides Templates</a:t>
            </a:r>
            <a:endParaRPr lang="en-US" dirty="0"/>
          </a:p>
        </p:txBody>
      </p:sp>
      <p:sp>
        <p:nvSpPr>
          <p:cNvPr id="4" name="Slide Number Placeholder 3"/>
          <p:cNvSpPr>
            <a:spLocks noGrp="1"/>
          </p:cNvSpPr>
          <p:nvPr>
            <p:ph type="sldNum" sz="quarter" idx="10"/>
          </p:nvPr>
        </p:nvSpPr>
        <p:spPr/>
        <p:txBody>
          <a:bodyPr/>
          <a:lstStyle/>
          <a:p>
            <a:fld id="{3BD5BDF3-ADCD-431B-BFD7-CED12EB2906D}" type="slidenum">
              <a:rPr lang="en-US" smtClean="0"/>
              <a:t>53</a:t>
            </a:fld>
            <a:endParaRPr lang="en-US"/>
          </a:p>
        </p:txBody>
      </p:sp>
    </p:spTree>
    <p:extLst>
      <p:ext uri="{BB962C8B-B14F-4D97-AF65-F5344CB8AC3E}">
        <p14:creationId xmlns:p14="http://schemas.microsoft.com/office/powerpoint/2010/main" val="2980672588"/>
      </p:ext>
    </p:extLst>
  </p:cSld>
  <p:clrMapOvr>
    <a:masterClrMapping/>
  </p:clrMapOvr>
</p:notes>
</file>

<file path=ppt/notesSlides/notesSlide5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sz="1200" dirty="0">
                <a:solidFill>
                  <a:prstClr val="black"/>
                </a:solidFill>
              </a:rPr>
              <a:t>© Copyright Showeet.com – Creative &amp; Free PowerPoint &amp; Google Slides Templates</a:t>
            </a:r>
            <a:endParaRPr lang="en-US" dirty="0"/>
          </a:p>
        </p:txBody>
      </p:sp>
      <p:sp>
        <p:nvSpPr>
          <p:cNvPr id="4" name="Slide Number Placeholder 3"/>
          <p:cNvSpPr>
            <a:spLocks noGrp="1"/>
          </p:cNvSpPr>
          <p:nvPr>
            <p:ph type="sldNum" sz="quarter" idx="10"/>
          </p:nvPr>
        </p:nvSpPr>
        <p:spPr/>
        <p:txBody>
          <a:bodyPr/>
          <a:lstStyle/>
          <a:p>
            <a:fld id="{3BD5BDF3-ADCD-431B-BFD7-CED12EB2906D}" type="slidenum">
              <a:rPr lang="en-US" smtClean="0"/>
              <a:t>54</a:t>
            </a:fld>
            <a:endParaRPr lang="en-US"/>
          </a:p>
        </p:txBody>
      </p:sp>
    </p:spTree>
    <p:extLst>
      <p:ext uri="{BB962C8B-B14F-4D97-AF65-F5344CB8AC3E}">
        <p14:creationId xmlns:p14="http://schemas.microsoft.com/office/powerpoint/2010/main" val="724063438"/>
      </p:ext>
    </p:extLst>
  </p:cSld>
  <p:clrMapOvr>
    <a:masterClrMapping/>
  </p:clrMapOvr>
</p:notes>
</file>

<file path=ppt/notesSlides/notesSlide5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sz="1200" dirty="0">
                <a:solidFill>
                  <a:prstClr val="black"/>
                </a:solidFill>
              </a:rPr>
              <a:t>© Copyright Showeet.com – Creative &amp; Free PowerPoint &amp; Google Slides Templates</a:t>
            </a:r>
            <a:endParaRPr lang="en-US" dirty="0"/>
          </a:p>
        </p:txBody>
      </p:sp>
      <p:sp>
        <p:nvSpPr>
          <p:cNvPr id="4" name="Slide Number Placeholder 3"/>
          <p:cNvSpPr>
            <a:spLocks noGrp="1"/>
          </p:cNvSpPr>
          <p:nvPr>
            <p:ph type="sldNum" sz="quarter" idx="10"/>
          </p:nvPr>
        </p:nvSpPr>
        <p:spPr/>
        <p:txBody>
          <a:bodyPr/>
          <a:lstStyle/>
          <a:p>
            <a:fld id="{3BD5BDF3-ADCD-431B-BFD7-CED12EB2906D}" type="slidenum">
              <a:rPr lang="en-US" smtClean="0"/>
              <a:t>55</a:t>
            </a:fld>
            <a:endParaRPr lang="en-US"/>
          </a:p>
        </p:txBody>
      </p:sp>
    </p:spTree>
    <p:extLst>
      <p:ext uri="{BB962C8B-B14F-4D97-AF65-F5344CB8AC3E}">
        <p14:creationId xmlns:p14="http://schemas.microsoft.com/office/powerpoint/2010/main" val="431775968"/>
      </p:ext>
    </p:extLst>
  </p:cSld>
  <p:clrMapOvr>
    <a:masterClrMapping/>
  </p:clrMapOvr>
</p:notes>
</file>

<file path=ppt/notesSlides/notesSlide5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pPr marL="0" marR="0" lvl="0" indent="0" algn="l" defTabSz="914400" rtl="0" eaLnBrk="1" fontAlgn="auto" latinLnBrk="0" hangingPunct="1">
              <a:lnSpc>
                <a:spcPct val="100000"/>
              </a:lnSpc>
              <a:spcBef>
                <a:spcPts val="0"/>
              </a:spcBef>
              <a:spcAft>
                <a:spcPts val="0"/>
              </a:spcAft>
              <a:buClrTx/>
              <a:buSzTx/>
              <a:buFontTx/>
              <a:buNone/>
              <a:tabLst/>
              <a:defRPr/>
            </a:pPr>
            <a:r>
              <a:rPr lang="en-US" sz="1200" dirty="0">
                <a:solidFill>
                  <a:prstClr val="black"/>
                </a:solidFill>
              </a:rPr>
              <a:t>© Copyright Showeet.com – Creative &amp; Free PowerPoint &amp; Google Slides Templates</a:t>
            </a:r>
            <a:endParaRPr lang="en-US" dirty="0"/>
          </a:p>
        </p:txBody>
      </p:sp>
      <p:sp>
        <p:nvSpPr>
          <p:cNvPr id="4" name="Slide Number Placeholder 3"/>
          <p:cNvSpPr>
            <a:spLocks noGrp="1"/>
          </p:cNvSpPr>
          <p:nvPr>
            <p:ph type="sldNum" sz="quarter" idx="10"/>
          </p:nvPr>
        </p:nvSpPr>
        <p:spPr/>
        <p:txBody>
          <a:bodyPr/>
          <a:lstStyle/>
          <a:p>
            <a:fld id="{3BD5BDF3-ADCD-431B-BFD7-CED12EB2906D}" type="slidenum">
              <a:rPr lang="en-US" smtClean="0"/>
              <a:t>56</a:t>
            </a:fld>
            <a:endParaRPr lang="en-US"/>
          </a:p>
        </p:txBody>
      </p:sp>
    </p:spTree>
    <p:extLst>
      <p:ext uri="{BB962C8B-B14F-4D97-AF65-F5344CB8AC3E}">
        <p14:creationId xmlns:p14="http://schemas.microsoft.com/office/powerpoint/2010/main" val="3808109897"/>
      </p:ext>
    </p:extLst>
  </p:cSld>
  <p:clrMapOvr>
    <a:masterClrMapping/>
  </p:clrMapOvr>
</p:notes>
</file>

<file path=ppt/notesSlides/notesSlide5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pPr marL="0" marR="0" lvl="0" indent="0" algn="l" defTabSz="914400" rtl="0" eaLnBrk="1" fontAlgn="auto" latinLnBrk="0" hangingPunct="1">
              <a:lnSpc>
                <a:spcPct val="100000"/>
              </a:lnSpc>
              <a:spcBef>
                <a:spcPts val="0"/>
              </a:spcBef>
              <a:spcAft>
                <a:spcPts val="0"/>
              </a:spcAft>
              <a:buClrTx/>
              <a:buSzTx/>
              <a:buFontTx/>
              <a:buNone/>
              <a:tabLst/>
              <a:defRPr/>
            </a:pPr>
            <a:r>
              <a:rPr lang="en-US" sz="1200" dirty="0">
                <a:solidFill>
                  <a:prstClr val="black"/>
                </a:solidFill>
              </a:rPr>
              <a:t>© Copyright Showeet.com – Creative &amp; Free PowerPoint &amp; Google Slides Templates</a:t>
            </a:r>
            <a:endParaRPr lang="en-US" dirty="0"/>
          </a:p>
        </p:txBody>
      </p:sp>
      <p:sp>
        <p:nvSpPr>
          <p:cNvPr id="4" name="Slide Number Placeholder 3"/>
          <p:cNvSpPr>
            <a:spLocks noGrp="1"/>
          </p:cNvSpPr>
          <p:nvPr>
            <p:ph type="sldNum" sz="quarter" idx="10"/>
          </p:nvPr>
        </p:nvSpPr>
        <p:spPr/>
        <p:txBody>
          <a:bodyPr/>
          <a:lstStyle/>
          <a:p>
            <a:fld id="{3BD5BDF3-ADCD-431B-BFD7-CED12EB2906D}" type="slidenum">
              <a:rPr lang="en-US" smtClean="0"/>
              <a:t>57</a:t>
            </a:fld>
            <a:endParaRPr lang="en-US"/>
          </a:p>
        </p:txBody>
      </p:sp>
    </p:spTree>
    <p:extLst>
      <p:ext uri="{BB962C8B-B14F-4D97-AF65-F5344CB8AC3E}">
        <p14:creationId xmlns:p14="http://schemas.microsoft.com/office/powerpoint/2010/main" val="386326857"/>
      </p:ext>
    </p:extLst>
  </p:cSld>
  <p:clrMapOvr>
    <a:masterClrMapping/>
  </p:clrMapOvr>
</p:notes>
</file>

<file path=ppt/notesSlides/notesSlide5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pPr marL="0" marR="0" lvl="0" indent="0" algn="l" defTabSz="914400" rtl="0" eaLnBrk="1" fontAlgn="auto" latinLnBrk="0" hangingPunct="1">
              <a:lnSpc>
                <a:spcPct val="100000"/>
              </a:lnSpc>
              <a:spcBef>
                <a:spcPts val="0"/>
              </a:spcBef>
              <a:spcAft>
                <a:spcPts val="0"/>
              </a:spcAft>
              <a:buClrTx/>
              <a:buSzTx/>
              <a:buFontTx/>
              <a:buNone/>
              <a:tabLst/>
              <a:defRPr/>
            </a:pPr>
            <a:r>
              <a:rPr lang="en-US" sz="1200" dirty="0">
                <a:solidFill>
                  <a:prstClr val="black"/>
                </a:solidFill>
              </a:rPr>
              <a:t>© Copyright Showeet.com – Creative &amp; Free PowerPoint &amp; Google Slides Templates</a:t>
            </a:r>
            <a:endParaRPr lang="en-US" dirty="0"/>
          </a:p>
        </p:txBody>
      </p:sp>
      <p:sp>
        <p:nvSpPr>
          <p:cNvPr id="4" name="Slide Number Placeholder 3"/>
          <p:cNvSpPr>
            <a:spLocks noGrp="1"/>
          </p:cNvSpPr>
          <p:nvPr>
            <p:ph type="sldNum" sz="quarter" idx="5"/>
          </p:nvPr>
        </p:nvSpPr>
        <p:spPr/>
        <p:txBody>
          <a:bodyPr/>
          <a:lstStyle/>
          <a:p>
            <a:fld id="{3BD5BDF3-ADCD-431B-BFD7-CED12EB2906D}" type="slidenum">
              <a:rPr lang="en-US" smtClean="0"/>
              <a:t>58</a:t>
            </a:fld>
            <a:endParaRPr lang="en-US"/>
          </a:p>
        </p:txBody>
      </p:sp>
    </p:spTree>
    <p:extLst>
      <p:ext uri="{BB962C8B-B14F-4D97-AF65-F5344CB8AC3E}">
        <p14:creationId xmlns:p14="http://schemas.microsoft.com/office/powerpoint/2010/main" val="2351311805"/>
      </p:ext>
    </p:extLst>
  </p:cSld>
  <p:clrMapOvr>
    <a:masterClrMapping/>
  </p:clrMapOvr>
</p:notes>
</file>

<file path=ppt/notesSlides/notesSlide59.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pPr marL="0" marR="0" lvl="0" indent="0" algn="l" defTabSz="914400" rtl="0" eaLnBrk="1" fontAlgn="auto" latinLnBrk="0" hangingPunct="1">
              <a:lnSpc>
                <a:spcPct val="100000"/>
              </a:lnSpc>
              <a:spcBef>
                <a:spcPts val="0"/>
              </a:spcBef>
              <a:spcAft>
                <a:spcPts val="0"/>
              </a:spcAft>
              <a:buClrTx/>
              <a:buSzTx/>
              <a:buFontTx/>
              <a:buNone/>
              <a:tabLst/>
              <a:defRPr/>
            </a:pPr>
            <a:r>
              <a:rPr lang="en-US" sz="1200" dirty="0">
                <a:solidFill>
                  <a:prstClr val="black"/>
                </a:solidFill>
              </a:rPr>
              <a:t>© Copyright Showeet.com – Creative &amp; Free PowerPoint &amp; Google Slides Templates</a:t>
            </a:r>
            <a:endParaRPr lang="en-US" dirty="0"/>
          </a:p>
        </p:txBody>
      </p:sp>
      <p:sp>
        <p:nvSpPr>
          <p:cNvPr id="4" name="Slide Number Placeholder 3"/>
          <p:cNvSpPr>
            <a:spLocks noGrp="1"/>
          </p:cNvSpPr>
          <p:nvPr>
            <p:ph type="sldNum" sz="quarter" idx="5"/>
          </p:nvPr>
        </p:nvSpPr>
        <p:spPr/>
        <p:txBody>
          <a:bodyPr/>
          <a:lstStyle/>
          <a:p>
            <a:fld id="{3BD5BDF3-ADCD-431B-BFD7-CED12EB2906D}" type="slidenum">
              <a:rPr lang="en-US" smtClean="0"/>
              <a:t>59</a:t>
            </a:fld>
            <a:endParaRPr lang="en-US"/>
          </a:p>
        </p:txBody>
      </p:sp>
    </p:spTree>
    <p:extLst>
      <p:ext uri="{BB962C8B-B14F-4D97-AF65-F5344CB8AC3E}">
        <p14:creationId xmlns:p14="http://schemas.microsoft.com/office/powerpoint/2010/main" val="642126530"/>
      </p:ext>
    </p:extLst>
  </p:cSld>
  <p:clrMapOvr>
    <a:masterClrMapping/>
  </p:clrMapOvr>
</p:notes>
</file>

<file path=ppt/notesSlides/notesSlide60.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pPr marL="0" marR="0" lvl="0" indent="0" algn="l" defTabSz="914400" rtl="0" eaLnBrk="1" fontAlgn="auto" latinLnBrk="0" hangingPunct="1">
              <a:lnSpc>
                <a:spcPct val="100000"/>
              </a:lnSpc>
              <a:spcBef>
                <a:spcPts val="0"/>
              </a:spcBef>
              <a:spcAft>
                <a:spcPts val="0"/>
              </a:spcAft>
              <a:buClrTx/>
              <a:buSzTx/>
              <a:buFontTx/>
              <a:buNone/>
              <a:tabLst/>
              <a:defRPr/>
            </a:pPr>
            <a:r>
              <a:rPr lang="en-US" sz="1200" dirty="0">
                <a:solidFill>
                  <a:prstClr val="black"/>
                </a:solidFill>
              </a:rPr>
              <a:t>© Copyright Showeet.com – Creative &amp; Free PowerPoint &amp; Google Slides Templates</a:t>
            </a:r>
            <a:endParaRPr lang="en-US" dirty="0"/>
          </a:p>
        </p:txBody>
      </p:sp>
      <p:sp>
        <p:nvSpPr>
          <p:cNvPr id="4" name="Slide Number Placeholder 3"/>
          <p:cNvSpPr>
            <a:spLocks noGrp="1"/>
          </p:cNvSpPr>
          <p:nvPr>
            <p:ph type="sldNum" sz="quarter" idx="5"/>
          </p:nvPr>
        </p:nvSpPr>
        <p:spPr/>
        <p:txBody>
          <a:bodyPr/>
          <a:lstStyle/>
          <a:p>
            <a:fld id="{3BD5BDF3-ADCD-431B-BFD7-CED12EB2906D}" type="slidenum">
              <a:rPr lang="en-US" smtClean="0"/>
              <a:t>60</a:t>
            </a:fld>
            <a:endParaRPr lang="en-US"/>
          </a:p>
        </p:txBody>
      </p:sp>
    </p:spTree>
    <p:extLst>
      <p:ext uri="{BB962C8B-B14F-4D97-AF65-F5344CB8AC3E}">
        <p14:creationId xmlns:p14="http://schemas.microsoft.com/office/powerpoint/2010/main" val="1744753461"/>
      </p:ext>
    </p:extLst>
  </p:cSld>
  <p:clrMapOvr>
    <a:masterClrMapping/>
  </p:clrMapOvr>
</p:notes>
</file>

<file path=ppt/notesSlides/notesSlide6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pPr marL="0" marR="0" lvl="0" indent="0" algn="l" defTabSz="914400" rtl="0" eaLnBrk="1" fontAlgn="auto" latinLnBrk="0" hangingPunct="1">
              <a:lnSpc>
                <a:spcPct val="100000"/>
              </a:lnSpc>
              <a:spcBef>
                <a:spcPts val="0"/>
              </a:spcBef>
              <a:spcAft>
                <a:spcPts val="0"/>
              </a:spcAft>
              <a:buClrTx/>
              <a:buSzTx/>
              <a:buFontTx/>
              <a:buNone/>
              <a:tabLst/>
              <a:defRPr/>
            </a:pPr>
            <a:r>
              <a:rPr lang="en-US" sz="1200" dirty="0">
                <a:solidFill>
                  <a:prstClr val="black"/>
                </a:solidFill>
              </a:rPr>
              <a:t>© Copyright Showeet.com – Creative &amp; Free PowerPoint &amp; Google Slides Templates</a:t>
            </a:r>
            <a:endParaRPr lang="en-US" dirty="0"/>
          </a:p>
        </p:txBody>
      </p:sp>
      <p:sp>
        <p:nvSpPr>
          <p:cNvPr id="4" name="Slide Number Placeholder 3"/>
          <p:cNvSpPr>
            <a:spLocks noGrp="1"/>
          </p:cNvSpPr>
          <p:nvPr>
            <p:ph type="sldNum" sz="quarter" idx="5"/>
          </p:nvPr>
        </p:nvSpPr>
        <p:spPr/>
        <p:txBody>
          <a:bodyPr/>
          <a:lstStyle/>
          <a:p>
            <a:fld id="{3BD5BDF3-ADCD-431B-BFD7-CED12EB2906D}" type="slidenum">
              <a:rPr lang="en-US" smtClean="0"/>
              <a:t>61</a:t>
            </a:fld>
            <a:endParaRPr lang="en-US"/>
          </a:p>
        </p:txBody>
      </p:sp>
    </p:spTree>
    <p:extLst>
      <p:ext uri="{BB962C8B-B14F-4D97-AF65-F5344CB8AC3E}">
        <p14:creationId xmlns:p14="http://schemas.microsoft.com/office/powerpoint/2010/main" val="106338187"/>
      </p:ext>
    </p:extLst>
  </p:cSld>
  <p:clrMapOvr>
    <a:masterClrMapping/>
  </p:clrMapOvr>
</p:notes>
</file>

<file path=ppt/notesSlides/notesSlide6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pPr marL="0" marR="0" lvl="0" indent="0" algn="l" defTabSz="914400" rtl="0" eaLnBrk="1" fontAlgn="auto" latinLnBrk="0" hangingPunct="1">
              <a:lnSpc>
                <a:spcPct val="100000"/>
              </a:lnSpc>
              <a:spcBef>
                <a:spcPts val="0"/>
              </a:spcBef>
              <a:spcAft>
                <a:spcPts val="0"/>
              </a:spcAft>
              <a:buClrTx/>
              <a:buSzTx/>
              <a:buFontTx/>
              <a:buNone/>
              <a:tabLst/>
              <a:defRPr/>
            </a:pPr>
            <a:r>
              <a:rPr lang="en-US" sz="1200" dirty="0">
                <a:solidFill>
                  <a:prstClr val="black"/>
                </a:solidFill>
              </a:rPr>
              <a:t>© Copyright Showeet.com – Creative &amp; Free PowerPoint &amp; Google Slides Templates</a:t>
            </a:r>
            <a:endParaRPr lang="en-US" dirty="0"/>
          </a:p>
        </p:txBody>
      </p:sp>
      <p:sp>
        <p:nvSpPr>
          <p:cNvPr id="4" name="Slide Number Placeholder 3"/>
          <p:cNvSpPr>
            <a:spLocks noGrp="1"/>
          </p:cNvSpPr>
          <p:nvPr>
            <p:ph type="sldNum" sz="quarter" idx="5"/>
          </p:nvPr>
        </p:nvSpPr>
        <p:spPr/>
        <p:txBody>
          <a:bodyPr/>
          <a:lstStyle/>
          <a:p>
            <a:fld id="{3BD5BDF3-ADCD-431B-BFD7-CED12EB2906D}" type="slidenum">
              <a:rPr lang="en-US" smtClean="0"/>
              <a:t>62</a:t>
            </a:fld>
            <a:endParaRPr lang="en-US"/>
          </a:p>
        </p:txBody>
      </p:sp>
    </p:spTree>
    <p:extLst>
      <p:ext uri="{BB962C8B-B14F-4D97-AF65-F5344CB8AC3E}">
        <p14:creationId xmlns:p14="http://schemas.microsoft.com/office/powerpoint/2010/main" val="4069303106"/>
      </p:ext>
    </p:extLst>
  </p:cSld>
  <p:clrMapOvr>
    <a:masterClrMapping/>
  </p:clrMapOvr>
</p:notes>
</file>

<file path=ppt/notesSlides/notesSlide6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pPr marL="0" marR="0" lvl="0" indent="0" algn="l" defTabSz="914400" rtl="0" eaLnBrk="1" fontAlgn="auto" latinLnBrk="0" hangingPunct="1">
              <a:lnSpc>
                <a:spcPct val="100000"/>
              </a:lnSpc>
              <a:spcBef>
                <a:spcPts val="0"/>
              </a:spcBef>
              <a:spcAft>
                <a:spcPts val="0"/>
              </a:spcAft>
              <a:buClrTx/>
              <a:buSzTx/>
              <a:buFontTx/>
              <a:buNone/>
              <a:tabLst/>
              <a:defRPr/>
            </a:pPr>
            <a:r>
              <a:rPr lang="en-US" sz="1200" dirty="0">
                <a:solidFill>
                  <a:prstClr val="black"/>
                </a:solidFill>
              </a:rPr>
              <a:t>© Copyright Showeet.com – Creative &amp; Free PowerPoint &amp; Google Slides Templates</a:t>
            </a:r>
            <a:endParaRPr lang="en-US" dirty="0"/>
          </a:p>
        </p:txBody>
      </p:sp>
      <p:sp>
        <p:nvSpPr>
          <p:cNvPr id="4" name="Slide Number Placeholder 3"/>
          <p:cNvSpPr>
            <a:spLocks noGrp="1"/>
          </p:cNvSpPr>
          <p:nvPr>
            <p:ph type="sldNum" sz="quarter" idx="5"/>
          </p:nvPr>
        </p:nvSpPr>
        <p:spPr/>
        <p:txBody>
          <a:bodyPr/>
          <a:lstStyle/>
          <a:p>
            <a:fld id="{3BD5BDF3-ADCD-431B-BFD7-CED12EB2906D}" type="slidenum">
              <a:rPr lang="en-US" smtClean="0"/>
              <a:t>63</a:t>
            </a:fld>
            <a:endParaRPr lang="en-US"/>
          </a:p>
        </p:txBody>
      </p:sp>
    </p:spTree>
    <p:extLst>
      <p:ext uri="{BB962C8B-B14F-4D97-AF65-F5344CB8AC3E}">
        <p14:creationId xmlns:p14="http://schemas.microsoft.com/office/powerpoint/2010/main" val="4168306514"/>
      </p:ext>
    </p:extLst>
  </p:cSld>
  <p:clrMapOvr>
    <a:masterClrMapping/>
  </p:clrMapOvr>
</p:notes>
</file>

<file path=ppt/notesSlides/notesSlide6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pPr marL="0" marR="0" lvl="0" indent="0" algn="l" defTabSz="914400" rtl="0" eaLnBrk="1" fontAlgn="auto" latinLnBrk="0" hangingPunct="1">
              <a:lnSpc>
                <a:spcPct val="100000"/>
              </a:lnSpc>
              <a:spcBef>
                <a:spcPts val="0"/>
              </a:spcBef>
              <a:spcAft>
                <a:spcPts val="0"/>
              </a:spcAft>
              <a:buClrTx/>
              <a:buSzTx/>
              <a:buFontTx/>
              <a:buNone/>
              <a:tabLst/>
              <a:defRPr/>
            </a:pPr>
            <a:r>
              <a:rPr lang="en-US" sz="1200" dirty="0">
                <a:solidFill>
                  <a:prstClr val="black"/>
                </a:solidFill>
              </a:rPr>
              <a:t>© Copyright Showeet.com – Creative &amp; Free PowerPoint &amp; Google Slides Templates</a:t>
            </a:r>
            <a:endParaRPr lang="en-US" dirty="0"/>
          </a:p>
        </p:txBody>
      </p:sp>
      <p:sp>
        <p:nvSpPr>
          <p:cNvPr id="4" name="Slide Number Placeholder 3"/>
          <p:cNvSpPr>
            <a:spLocks noGrp="1"/>
          </p:cNvSpPr>
          <p:nvPr>
            <p:ph type="sldNum" sz="quarter" idx="5"/>
          </p:nvPr>
        </p:nvSpPr>
        <p:spPr/>
        <p:txBody>
          <a:bodyPr/>
          <a:lstStyle/>
          <a:p>
            <a:fld id="{3BD5BDF3-ADCD-431B-BFD7-CED12EB2906D}" type="slidenum">
              <a:rPr lang="en-US" smtClean="0"/>
              <a:t>64</a:t>
            </a:fld>
            <a:endParaRPr lang="en-US"/>
          </a:p>
        </p:txBody>
      </p:sp>
    </p:spTree>
    <p:extLst>
      <p:ext uri="{BB962C8B-B14F-4D97-AF65-F5344CB8AC3E}">
        <p14:creationId xmlns:p14="http://schemas.microsoft.com/office/powerpoint/2010/main" val="2543081099"/>
      </p:ext>
    </p:extLst>
  </p:cSld>
  <p:clrMapOvr>
    <a:masterClrMapping/>
  </p:clrMapOvr>
</p:notes>
</file>

<file path=ppt/notesSlides/notesSlide6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pPr marL="0" marR="0" lvl="0" indent="0" algn="l" defTabSz="914400" rtl="0" eaLnBrk="1" fontAlgn="auto" latinLnBrk="0" hangingPunct="1">
              <a:lnSpc>
                <a:spcPct val="100000"/>
              </a:lnSpc>
              <a:spcBef>
                <a:spcPts val="0"/>
              </a:spcBef>
              <a:spcAft>
                <a:spcPts val="0"/>
              </a:spcAft>
              <a:buClrTx/>
              <a:buSzTx/>
              <a:buFontTx/>
              <a:buNone/>
              <a:tabLst/>
              <a:defRPr/>
            </a:pPr>
            <a:r>
              <a:rPr lang="en-US" sz="1200" dirty="0">
                <a:solidFill>
                  <a:prstClr val="black"/>
                </a:solidFill>
              </a:rPr>
              <a:t>© Copyright Showeet.com – Creative &amp; Free PowerPoint &amp; Google Slides Templates</a:t>
            </a:r>
            <a:endParaRPr lang="en-US" dirty="0"/>
          </a:p>
        </p:txBody>
      </p:sp>
      <p:sp>
        <p:nvSpPr>
          <p:cNvPr id="4" name="Slide Number Placeholder 3"/>
          <p:cNvSpPr>
            <a:spLocks noGrp="1"/>
          </p:cNvSpPr>
          <p:nvPr>
            <p:ph type="sldNum" sz="quarter" idx="5"/>
          </p:nvPr>
        </p:nvSpPr>
        <p:spPr/>
        <p:txBody>
          <a:bodyPr/>
          <a:lstStyle/>
          <a:p>
            <a:fld id="{3BD5BDF3-ADCD-431B-BFD7-CED12EB2906D}" type="slidenum">
              <a:rPr lang="en-US" smtClean="0"/>
              <a:t>65</a:t>
            </a:fld>
            <a:endParaRPr lang="en-US"/>
          </a:p>
        </p:txBody>
      </p:sp>
    </p:spTree>
    <p:extLst>
      <p:ext uri="{BB962C8B-B14F-4D97-AF65-F5344CB8AC3E}">
        <p14:creationId xmlns:p14="http://schemas.microsoft.com/office/powerpoint/2010/main" val="2819749736"/>
      </p:ext>
    </p:extLst>
  </p:cSld>
  <p:clrMapOvr>
    <a:masterClrMapping/>
  </p:clrMapOvr>
</p:notes>
</file>

<file path=ppt/notesSlides/notesSlide6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pPr marL="0" marR="0" lvl="0" indent="0" algn="l" defTabSz="914400" rtl="0" eaLnBrk="1" fontAlgn="auto" latinLnBrk="0" hangingPunct="1">
              <a:lnSpc>
                <a:spcPct val="100000"/>
              </a:lnSpc>
              <a:spcBef>
                <a:spcPts val="0"/>
              </a:spcBef>
              <a:spcAft>
                <a:spcPts val="0"/>
              </a:spcAft>
              <a:buClrTx/>
              <a:buSzTx/>
              <a:buFontTx/>
              <a:buNone/>
              <a:tabLst/>
              <a:defRPr/>
            </a:pPr>
            <a:r>
              <a:rPr lang="en-US" sz="1200" dirty="0">
                <a:solidFill>
                  <a:prstClr val="black"/>
                </a:solidFill>
              </a:rPr>
              <a:t>© Copyright Showeet.com – Creative &amp; Free PowerPoint &amp; Google Slides Templates</a:t>
            </a:r>
            <a:endParaRPr lang="en-US" dirty="0"/>
          </a:p>
        </p:txBody>
      </p:sp>
      <p:sp>
        <p:nvSpPr>
          <p:cNvPr id="4" name="Slide Number Placeholder 3"/>
          <p:cNvSpPr>
            <a:spLocks noGrp="1"/>
          </p:cNvSpPr>
          <p:nvPr>
            <p:ph type="sldNum" sz="quarter" idx="5"/>
          </p:nvPr>
        </p:nvSpPr>
        <p:spPr/>
        <p:txBody>
          <a:bodyPr/>
          <a:lstStyle/>
          <a:p>
            <a:fld id="{3BD5BDF3-ADCD-431B-BFD7-CED12EB2906D}" type="slidenum">
              <a:rPr lang="en-US" smtClean="0"/>
              <a:t>66</a:t>
            </a:fld>
            <a:endParaRPr lang="en-US"/>
          </a:p>
        </p:txBody>
      </p:sp>
    </p:spTree>
    <p:extLst>
      <p:ext uri="{BB962C8B-B14F-4D97-AF65-F5344CB8AC3E}">
        <p14:creationId xmlns:p14="http://schemas.microsoft.com/office/powerpoint/2010/main" val="3257680143"/>
      </p:ext>
    </p:extLst>
  </p:cSld>
  <p:clrMapOvr>
    <a:masterClrMapping/>
  </p:clrMapOvr>
</p:notes>
</file>

<file path=ppt/notesSlides/notesSlide6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pPr marL="0" marR="0" lvl="0" indent="0" algn="l" defTabSz="914400" rtl="0" eaLnBrk="1" fontAlgn="auto" latinLnBrk="0" hangingPunct="1">
              <a:lnSpc>
                <a:spcPct val="100000"/>
              </a:lnSpc>
              <a:spcBef>
                <a:spcPts val="0"/>
              </a:spcBef>
              <a:spcAft>
                <a:spcPts val="0"/>
              </a:spcAft>
              <a:buClrTx/>
              <a:buSzTx/>
              <a:buFontTx/>
              <a:buNone/>
              <a:tabLst/>
              <a:defRPr/>
            </a:pPr>
            <a:r>
              <a:rPr lang="en-US" sz="1200" dirty="0">
                <a:solidFill>
                  <a:prstClr val="black"/>
                </a:solidFill>
              </a:rPr>
              <a:t>© Copyright Showeet.com – Creative &amp; Free PowerPoint &amp; Google Slides Templates</a:t>
            </a:r>
            <a:endParaRPr lang="en-US" dirty="0"/>
          </a:p>
        </p:txBody>
      </p:sp>
      <p:sp>
        <p:nvSpPr>
          <p:cNvPr id="4" name="Slide Number Placeholder 3"/>
          <p:cNvSpPr>
            <a:spLocks noGrp="1"/>
          </p:cNvSpPr>
          <p:nvPr>
            <p:ph type="sldNum" sz="quarter" idx="5"/>
          </p:nvPr>
        </p:nvSpPr>
        <p:spPr/>
        <p:txBody>
          <a:bodyPr/>
          <a:lstStyle/>
          <a:p>
            <a:fld id="{3BD5BDF3-ADCD-431B-BFD7-CED12EB2906D}" type="slidenum">
              <a:rPr lang="en-US" smtClean="0"/>
              <a:t>67</a:t>
            </a:fld>
            <a:endParaRPr lang="en-US"/>
          </a:p>
        </p:txBody>
      </p:sp>
    </p:spTree>
    <p:extLst>
      <p:ext uri="{BB962C8B-B14F-4D97-AF65-F5344CB8AC3E}">
        <p14:creationId xmlns:p14="http://schemas.microsoft.com/office/powerpoint/2010/main" val="310387010"/>
      </p:ext>
    </p:extLst>
  </p:cSld>
  <p:clrMapOvr>
    <a:masterClrMapping/>
  </p:clrMapOvr>
</p:notes>
</file>

<file path=ppt/notesSlides/notesSlide6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pPr marL="0" marR="0" lvl="0" indent="0" algn="l" defTabSz="914400" rtl="0" eaLnBrk="1" fontAlgn="auto" latinLnBrk="0" hangingPunct="1">
              <a:lnSpc>
                <a:spcPct val="100000"/>
              </a:lnSpc>
              <a:spcBef>
                <a:spcPts val="0"/>
              </a:spcBef>
              <a:spcAft>
                <a:spcPts val="0"/>
              </a:spcAft>
              <a:buClrTx/>
              <a:buSzTx/>
              <a:buFontTx/>
              <a:buNone/>
              <a:tabLst/>
              <a:defRPr/>
            </a:pPr>
            <a:r>
              <a:rPr lang="en-US" sz="1200" dirty="0">
                <a:solidFill>
                  <a:prstClr val="black"/>
                </a:solidFill>
              </a:rPr>
              <a:t>© Copyright Showeet.com – Creative &amp; Free PowerPoint &amp; Google Slides Templates</a:t>
            </a:r>
            <a:endParaRPr lang="en-US" dirty="0"/>
          </a:p>
        </p:txBody>
      </p:sp>
      <p:sp>
        <p:nvSpPr>
          <p:cNvPr id="4" name="Slide Number Placeholder 3"/>
          <p:cNvSpPr>
            <a:spLocks noGrp="1"/>
          </p:cNvSpPr>
          <p:nvPr>
            <p:ph type="sldNum" sz="quarter" idx="5"/>
          </p:nvPr>
        </p:nvSpPr>
        <p:spPr/>
        <p:txBody>
          <a:bodyPr/>
          <a:lstStyle/>
          <a:p>
            <a:fld id="{3BD5BDF3-ADCD-431B-BFD7-CED12EB2906D}" type="slidenum">
              <a:rPr lang="en-US" smtClean="0"/>
              <a:t>68</a:t>
            </a:fld>
            <a:endParaRPr lang="en-US"/>
          </a:p>
        </p:txBody>
      </p:sp>
    </p:spTree>
    <p:extLst>
      <p:ext uri="{BB962C8B-B14F-4D97-AF65-F5344CB8AC3E}">
        <p14:creationId xmlns:p14="http://schemas.microsoft.com/office/powerpoint/2010/main" val="143634041"/>
      </p:ext>
    </p:extLst>
  </p:cSld>
  <p:clrMapOvr>
    <a:masterClrMapping/>
  </p:clrMapOvr>
</p:notes>
</file>

<file path=ppt/notesSlides/notesSlide69.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pPr marL="0" marR="0" lvl="0" indent="0" algn="l" defTabSz="914400" rtl="0" eaLnBrk="1" fontAlgn="auto" latinLnBrk="0" hangingPunct="1">
              <a:lnSpc>
                <a:spcPct val="100000"/>
              </a:lnSpc>
              <a:spcBef>
                <a:spcPts val="0"/>
              </a:spcBef>
              <a:spcAft>
                <a:spcPts val="0"/>
              </a:spcAft>
              <a:buClrTx/>
              <a:buSzTx/>
              <a:buFontTx/>
              <a:buNone/>
              <a:tabLst/>
              <a:defRPr/>
            </a:pPr>
            <a:r>
              <a:rPr lang="en-US" sz="1200" dirty="0">
                <a:solidFill>
                  <a:prstClr val="black"/>
                </a:solidFill>
              </a:rPr>
              <a:t>© Copyright Showeet.com – Creative &amp; Free PowerPoint &amp; Google Slides Templates</a:t>
            </a:r>
            <a:endParaRPr lang="en-US" dirty="0"/>
          </a:p>
        </p:txBody>
      </p:sp>
      <p:sp>
        <p:nvSpPr>
          <p:cNvPr id="4" name="Slide Number Placeholder 3"/>
          <p:cNvSpPr>
            <a:spLocks noGrp="1"/>
          </p:cNvSpPr>
          <p:nvPr>
            <p:ph type="sldNum" sz="quarter" idx="5"/>
          </p:nvPr>
        </p:nvSpPr>
        <p:spPr/>
        <p:txBody>
          <a:bodyPr/>
          <a:lstStyle/>
          <a:p>
            <a:fld id="{3BD5BDF3-ADCD-431B-BFD7-CED12EB2906D}" type="slidenum">
              <a:rPr lang="en-US" smtClean="0"/>
              <a:t>69</a:t>
            </a:fld>
            <a:endParaRPr lang="en-US"/>
          </a:p>
        </p:txBody>
      </p:sp>
    </p:spTree>
    <p:extLst>
      <p:ext uri="{BB962C8B-B14F-4D97-AF65-F5344CB8AC3E}">
        <p14:creationId xmlns:p14="http://schemas.microsoft.com/office/powerpoint/2010/main" val="765694849"/>
      </p:ext>
    </p:extLst>
  </p:cSld>
  <p:clrMapOvr>
    <a:masterClrMapping/>
  </p:clrMapOvr>
</p:notes>
</file>

<file path=ppt/notesSlides/notesSlide70.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pPr marL="0" marR="0" lvl="0" indent="0" algn="l" defTabSz="914400" rtl="0" eaLnBrk="1" fontAlgn="auto" latinLnBrk="0" hangingPunct="1">
              <a:lnSpc>
                <a:spcPct val="100000"/>
              </a:lnSpc>
              <a:spcBef>
                <a:spcPts val="0"/>
              </a:spcBef>
              <a:spcAft>
                <a:spcPts val="0"/>
              </a:spcAft>
              <a:buClrTx/>
              <a:buSzTx/>
              <a:buFontTx/>
              <a:buNone/>
              <a:tabLst/>
              <a:defRPr/>
            </a:pPr>
            <a:r>
              <a:rPr lang="en-US" sz="1200" dirty="0">
                <a:solidFill>
                  <a:prstClr val="black"/>
                </a:solidFill>
              </a:rPr>
              <a:t>© Copyright Showeet.com – Creative &amp; Free PowerPoint &amp; Google Slides Templates</a:t>
            </a:r>
            <a:endParaRPr lang="en-US" dirty="0"/>
          </a:p>
        </p:txBody>
      </p:sp>
      <p:sp>
        <p:nvSpPr>
          <p:cNvPr id="4" name="Slide Number Placeholder 3"/>
          <p:cNvSpPr>
            <a:spLocks noGrp="1"/>
          </p:cNvSpPr>
          <p:nvPr>
            <p:ph type="sldNum" sz="quarter" idx="5"/>
          </p:nvPr>
        </p:nvSpPr>
        <p:spPr/>
        <p:txBody>
          <a:bodyPr/>
          <a:lstStyle/>
          <a:p>
            <a:fld id="{3BD5BDF3-ADCD-431B-BFD7-CED12EB2906D}" type="slidenum">
              <a:rPr lang="en-US" smtClean="0"/>
              <a:t>70</a:t>
            </a:fld>
            <a:endParaRPr lang="en-US"/>
          </a:p>
        </p:txBody>
      </p:sp>
    </p:spTree>
    <p:extLst>
      <p:ext uri="{BB962C8B-B14F-4D97-AF65-F5344CB8AC3E}">
        <p14:creationId xmlns:p14="http://schemas.microsoft.com/office/powerpoint/2010/main" val="877976210"/>
      </p:ext>
    </p:extLst>
  </p:cSld>
  <p:clrMapOvr>
    <a:masterClrMapping/>
  </p:clrMapOvr>
</p:notes>
</file>

<file path=ppt/notesSlides/notesSlide7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pPr marL="0" marR="0" lvl="0" indent="0" algn="l" defTabSz="914400" rtl="0" eaLnBrk="1" fontAlgn="auto" latinLnBrk="0" hangingPunct="1">
              <a:lnSpc>
                <a:spcPct val="100000"/>
              </a:lnSpc>
              <a:spcBef>
                <a:spcPts val="0"/>
              </a:spcBef>
              <a:spcAft>
                <a:spcPts val="0"/>
              </a:spcAft>
              <a:buClrTx/>
              <a:buSzTx/>
              <a:buFontTx/>
              <a:buNone/>
              <a:tabLst/>
              <a:defRPr/>
            </a:pPr>
            <a:r>
              <a:rPr lang="en-US" sz="1200" dirty="0">
                <a:solidFill>
                  <a:prstClr val="black"/>
                </a:solidFill>
              </a:rPr>
              <a:t>© Copyright Showeet.com – Creative &amp; Free PowerPoint &amp; Google Slides Templates</a:t>
            </a:r>
            <a:endParaRPr lang="en-US" dirty="0"/>
          </a:p>
        </p:txBody>
      </p:sp>
      <p:sp>
        <p:nvSpPr>
          <p:cNvPr id="4" name="Slide Number Placeholder 3"/>
          <p:cNvSpPr>
            <a:spLocks noGrp="1"/>
          </p:cNvSpPr>
          <p:nvPr>
            <p:ph type="sldNum" sz="quarter" idx="10"/>
          </p:nvPr>
        </p:nvSpPr>
        <p:spPr/>
        <p:txBody>
          <a:bodyPr/>
          <a:lstStyle/>
          <a:p>
            <a:fld id="{3BD5BDF3-ADCD-431B-BFD7-CED12EB2906D}" type="slidenum">
              <a:rPr lang="en-US" smtClean="0"/>
              <a:t>71</a:t>
            </a:fld>
            <a:endParaRPr lang="en-US"/>
          </a:p>
        </p:txBody>
      </p:sp>
    </p:spTree>
    <p:extLst>
      <p:ext uri="{BB962C8B-B14F-4D97-AF65-F5344CB8AC3E}">
        <p14:creationId xmlns:p14="http://schemas.microsoft.com/office/powerpoint/2010/main" val="2565636945"/>
      </p:ext>
    </p:extLst>
  </p:cSld>
  <p:clrMapOvr>
    <a:masterClrMapping/>
  </p:clrMapOvr>
</p:notes>
</file>

<file path=ppt/notesSlides/notesSlide7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sz="1200" dirty="0">
                <a:solidFill>
                  <a:prstClr val="black"/>
                </a:solidFill>
              </a:rPr>
              <a:t>© Copyright Showeet.com – Creative &amp; Free PowerPoint &amp; Google Slides Templates</a:t>
            </a:r>
            <a:endParaRPr lang="en-US" dirty="0"/>
          </a:p>
        </p:txBody>
      </p:sp>
      <p:sp>
        <p:nvSpPr>
          <p:cNvPr id="4" name="Slide Number Placeholder 3"/>
          <p:cNvSpPr>
            <a:spLocks noGrp="1"/>
          </p:cNvSpPr>
          <p:nvPr>
            <p:ph type="sldNum" sz="quarter" idx="5"/>
          </p:nvPr>
        </p:nvSpPr>
        <p:spPr/>
        <p:txBody>
          <a:bodyPr/>
          <a:lstStyle/>
          <a:p>
            <a:fld id="{3BD5BDF3-ADCD-431B-BFD7-CED12EB2906D}" type="slidenum">
              <a:rPr lang="en-US" smtClean="0"/>
              <a:t>72</a:t>
            </a:fld>
            <a:endParaRPr lang="en-US"/>
          </a:p>
        </p:txBody>
      </p:sp>
    </p:spTree>
    <p:extLst>
      <p:ext uri="{BB962C8B-B14F-4D97-AF65-F5344CB8AC3E}">
        <p14:creationId xmlns:p14="http://schemas.microsoft.com/office/powerpoint/2010/main" val="3605922274"/>
      </p:ext>
    </p:extLst>
  </p:cSld>
  <p:clrMapOvr>
    <a:masterClrMapping/>
  </p:clrMapOvr>
</p:notes>
</file>

<file path=ppt/notesSlides/notesSlide7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sz="1200" dirty="0">
                <a:solidFill>
                  <a:prstClr val="black"/>
                </a:solidFill>
              </a:rPr>
              <a:t>© Copyright Showeet.com – Creative &amp; Free PowerPoint &amp; Google Slides Templates</a:t>
            </a:r>
            <a:endParaRPr lang="en-US" dirty="0"/>
          </a:p>
        </p:txBody>
      </p:sp>
      <p:sp>
        <p:nvSpPr>
          <p:cNvPr id="4" name="Slide Number Placeholder 3"/>
          <p:cNvSpPr>
            <a:spLocks noGrp="1"/>
          </p:cNvSpPr>
          <p:nvPr>
            <p:ph type="sldNum" sz="quarter" idx="5"/>
          </p:nvPr>
        </p:nvSpPr>
        <p:spPr/>
        <p:txBody>
          <a:bodyPr/>
          <a:lstStyle/>
          <a:p>
            <a:fld id="{3BD5BDF3-ADCD-431B-BFD7-CED12EB2906D}" type="slidenum">
              <a:rPr lang="en-US" smtClean="0"/>
              <a:t>73</a:t>
            </a:fld>
            <a:endParaRPr lang="en-US"/>
          </a:p>
        </p:txBody>
      </p:sp>
    </p:spTree>
    <p:extLst>
      <p:ext uri="{BB962C8B-B14F-4D97-AF65-F5344CB8AC3E}">
        <p14:creationId xmlns:p14="http://schemas.microsoft.com/office/powerpoint/2010/main" val="1326935494"/>
      </p:ext>
    </p:extLst>
  </p:cSld>
  <p:clrMapOvr>
    <a:masterClrMapping/>
  </p:clrMapOvr>
</p:notes>
</file>

<file path=ppt/notesSlides/notesSlide7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sz="1200" dirty="0">
                <a:solidFill>
                  <a:prstClr val="black"/>
                </a:solidFill>
              </a:rPr>
              <a:t>© Copyright Showeet.com – Creative &amp; Free PowerPoint &amp; Google Slides Templates</a:t>
            </a:r>
            <a:endParaRPr lang="en-US" dirty="0"/>
          </a:p>
        </p:txBody>
      </p:sp>
      <p:sp>
        <p:nvSpPr>
          <p:cNvPr id="4" name="Slide Number Placeholder 3"/>
          <p:cNvSpPr>
            <a:spLocks noGrp="1"/>
          </p:cNvSpPr>
          <p:nvPr>
            <p:ph type="sldNum" sz="quarter" idx="5"/>
          </p:nvPr>
        </p:nvSpPr>
        <p:spPr/>
        <p:txBody>
          <a:bodyPr/>
          <a:lstStyle/>
          <a:p>
            <a:fld id="{3BD5BDF3-ADCD-431B-BFD7-CED12EB2906D}" type="slidenum">
              <a:rPr lang="en-US" smtClean="0"/>
              <a:t>74</a:t>
            </a:fld>
            <a:endParaRPr lang="en-US"/>
          </a:p>
        </p:txBody>
      </p:sp>
    </p:spTree>
    <p:extLst>
      <p:ext uri="{BB962C8B-B14F-4D97-AF65-F5344CB8AC3E}">
        <p14:creationId xmlns:p14="http://schemas.microsoft.com/office/powerpoint/2010/main" val="1846931964"/>
      </p:ext>
    </p:extLst>
  </p:cSld>
  <p:clrMapOvr>
    <a:masterClrMapping/>
  </p:clrMapOvr>
</p:notes>
</file>

<file path=ppt/notesSlides/notesSlide7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sz="1200" dirty="0">
                <a:solidFill>
                  <a:prstClr val="black"/>
                </a:solidFill>
              </a:rPr>
              <a:t>© Copyright Showeet.com – Creative &amp; Free PowerPoint &amp; Google Slides Templates</a:t>
            </a:r>
            <a:endParaRPr lang="en-US" dirty="0"/>
          </a:p>
        </p:txBody>
      </p:sp>
      <p:sp>
        <p:nvSpPr>
          <p:cNvPr id="4" name="Slide Number Placeholder 3"/>
          <p:cNvSpPr>
            <a:spLocks noGrp="1"/>
          </p:cNvSpPr>
          <p:nvPr>
            <p:ph type="sldNum" sz="quarter" idx="5"/>
          </p:nvPr>
        </p:nvSpPr>
        <p:spPr/>
        <p:txBody>
          <a:bodyPr/>
          <a:lstStyle/>
          <a:p>
            <a:fld id="{3BD5BDF3-ADCD-431B-BFD7-CED12EB2906D}" type="slidenum">
              <a:rPr lang="en-US" smtClean="0"/>
              <a:t>75</a:t>
            </a:fld>
            <a:endParaRPr lang="en-US"/>
          </a:p>
        </p:txBody>
      </p:sp>
    </p:spTree>
    <p:extLst>
      <p:ext uri="{BB962C8B-B14F-4D97-AF65-F5344CB8AC3E}">
        <p14:creationId xmlns:p14="http://schemas.microsoft.com/office/powerpoint/2010/main" val="1895417661"/>
      </p:ext>
    </p:extLst>
  </p:cSld>
  <p:clrMapOvr>
    <a:masterClrMapping/>
  </p:clrMapOvr>
</p:notes>
</file>

<file path=ppt/notesSlides/notesSlide7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sz="1200" dirty="0">
                <a:solidFill>
                  <a:prstClr val="black"/>
                </a:solidFill>
              </a:rPr>
              <a:t>© Copyright Showeet.com – Creative &amp; Free PowerPoint &amp; Google Slides Templates</a:t>
            </a:r>
            <a:endParaRPr lang="en-US" dirty="0"/>
          </a:p>
        </p:txBody>
      </p:sp>
      <p:sp>
        <p:nvSpPr>
          <p:cNvPr id="4" name="Slide Number Placeholder 3"/>
          <p:cNvSpPr>
            <a:spLocks noGrp="1"/>
          </p:cNvSpPr>
          <p:nvPr>
            <p:ph type="sldNum" sz="quarter" idx="5"/>
          </p:nvPr>
        </p:nvSpPr>
        <p:spPr/>
        <p:txBody>
          <a:bodyPr/>
          <a:lstStyle/>
          <a:p>
            <a:fld id="{3BD5BDF3-ADCD-431B-BFD7-CED12EB2906D}" type="slidenum">
              <a:rPr lang="en-US" smtClean="0"/>
              <a:t>76</a:t>
            </a:fld>
            <a:endParaRPr lang="en-US"/>
          </a:p>
        </p:txBody>
      </p:sp>
    </p:spTree>
    <p:extLst>
      <p:ext uri="{BB962C8B-B14F-4D97-AF65-F5344CB8AC3E}">
        <p14:creationId xmlns:p14="http://schemas.microsoft.com/office/powerpoint/2010/main" val="1987685217"/>
      </p:ext>
    </p:extLst>
  </p:cSld>
  <p:clrMapOvr>
    <a:masterClrMapping/>
  </p:clrMapOvr>
</p:notes>
</file>

<file path=ppt/notesSlides/notesSlide7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sz="1200" dirty="0">
                <a:solidFill>
                  <a:prstClr val="black"/>
                </a:solidFill>
              </a:rPr>
              <a:t>© Copyright Showeet.com – Creative &amp; Free PowerPoint &amp; Google Slides Templates</a:t>
            </a:r>
            <a:endParaRPr lang="en-US" dirty="0"/>
          </a:p>
        </p:txBody>
      </p:sp>
      <p:sp>
        <p:nvSpPr>
          <p:cNvPr id="4" name="Slide Number Placeholder 3"/>
          <p:cNvSpPr>
            <a:spLocks noGrp="1"/>
          </p:cNvSpPr>
          <p:nvPr>
            <p:ph type="sldNum" sz="quarter" idx="5"/>
          </p:nvPr>
        </p:nvSpPr>
        <p:spPr/>
        <p:txBody>
          <a:bodyPr/>
          <a:lstStyle/>
          <a:p>
            <a:fld id="{3BD5BDF3-ADCD-431B-BFD7-CED12EB2906D}" type="slidenum">
              <a:rPr lang="en-US" smtClean="0"/>
              <a:t>77</a:t>
            </a:fld>
            <a:endParaRPr lang="en-US"/>
          </a:p>
        </p:txBody>
      </p:sp>
    </p:spTree>
    <p:extLst>
      <p:ext uri="{BB962C8B-B14F-4D97-AF65-F5344CB8AC3E}">
        <p14:creationId xmlns:p14="http://schemas.microsoft.com/office/powerpoint/2010/main" val="847501874"/>
      </p:ext>
    </p:extLst>
  </p:cSld>
  <p:clrMapOvr>
    <a:masterClrMapping/>
  </p:clrMapOvr>
</p:notes>
</file>

<file path=ppt/notesSlides/notesSlide7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pPr marL="0" marR="0" lvl="0" indent="0" algn="l" defTabSz="914400" rtl="0" eaLnBrk="1" fontAlgn="auto" latinLnBrk="0" hangingPunct="1">
              <a:lnSpc>
                <a:spcPct val="100000"/>
              </a:lnSpc>
              <a:spcBef>
                <a:spcPts val="0"/>
              </a:spcBef>
              <a:spcAft>
                <a:spcPts val="0"/>
              </a:spcAft>
              <a:buClrTx/>
              <a:buSzTx/>
              <a:buFontTx/>
              <a:buNone/>
              <a:tabLst/>
              <a:defRPr/>
            </a:pPr>
            <a:r>
              <a:rPr lang="en-US" sz="1200" dirty="0">
                <a:solidFill>
                  <a:prstClr val="black"/>
                </a:solidFill>
              </a:rPr>
              <a:t>© Copyright Showeet.com – Creative &amp; Free PowerPoint &amp; Google Slides Templates</a:t>
            </a:r>
            <a:endParaRPr lang="en-US" dirty="0"/>
          </a:p>
        </p:txBody>
      </p:sp>
      <p:sp>
        <p:nvSpPr>
          <p:cNvPr id="4" name="Slide Number Placeholder 3"/>
          <p:cNvSpPr>
            <a:spLocks noGrp="1"/>
          </p:cNvSpPr>
          <p:nvPr>
            <p:ph type="sldNum" sz="quarter" idx="10"/>
          </p:nvPr>
        </p:nvSpPr>
        <p:spPr/>
        <p:txBody>
          <a:bodyPr/>
          <a:lstStyle/>
          <a:p>
            <a:fld id="{3BD5BDF3-ADCD-431B-BFD7-CED12EB2906D}" type="slidenum">
              <a:rPr lang="en-US" smtClean="0"/>
              <a:t>78</a:t>
            </a:fld>
            <a:endParaRPr lang="en-US"/>
          </a:p>
        </p:txBody>
      </p:sp>
    </p:spTree>
    <p:extLst>
      <p:ext uri="{BB962C8B-B14F-4D97-AF65-F5344CB8AC3E}">
        <p14:creationId xmlns:p14="http://schemas.microsoft.com/office/powerpoint/2010/main" val="128704505"/>
      </p:ext>
    </p:extLst>
  </p:cSld>
  <p:clrMapOvr>
    <a:masterClrMapping/>
  </p:clrMapOvr>
</p:notes>
</file>

<file path=ppt/notesSlides/notesSlide79.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sz="1200" dirty="0">
                <a:solidFill>
                  <a:prstClr val="black"/>
                </a:solidFill>
              </a:rPr>
              <a:t>© Copyright Showeet.com – Creative &amp; Free PowerPoint &amp; Google Slides Templates</a:t>
            </a:r>
            <a:endParaRPr lang="en-US" dirty="0"/>
          </a:p>
        </p:txBody>
      </p:sp>
      <p:sp>
        <p:nvSpPr>
          <p:cNvPr id="4" name="Slide Number Placeholder 3"/>
          <p:cNvSpPr>
            <a:spLocks noGrp="1"/>
          </p:cNvSpPr>
          <p:nvPr>
            <p:ph type="sldNum" sz="quarter" idx="5"/>
          </p:nvPr>
        </p:nvSpPr>
        <p:spPr/>
        <p:txBody>
          <a:bodyPr/>
          <a:lstStyle/>
          <a:p>
            <a:fld id="{3BD5BDF3-ADCD-431B-BFD7-CED12EB2906D}" type="slidenum">
              <a:rPr lang="en-US" smtClean="0"/>
              <a:t>79</a:t>
            </a:fld>
            <a:endParaRPr lang="en-US"/>
          </a:p>
        </p:txBody>
      </p:sp>
    </p:spTree>
    <p:extLst>
      <p:ext uri="{BB962C8B-B14F-4D97-AF65-F5344CB8AC3E}">
        <p14:creationId xmlns:p14="http://schemas.microsoft.com/office/powerpoint/2010/main" val="4193963433"/>
      </p:ext>
    </p:extLst>
  </p:cSld>
  <p:clrMapOvr>
    <a:masterClrMapping/>
  </p:clrMapOvr>
</p:notes>
</file>

<file path=ppt/notesSlides/notesSlide80.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sz="1200" dirty="0">
                <a:solidFill>
                  <a:prstClr val="black"/>
                </a:solidFill>
              </a:rPr>
              <a:t>© Copyright Showeet.com – Creative &amp; Free PowerPoint &amp; Google Slides Templates</a:t>
            </a:r>
            <a:endParaRPr lang="en-US" dirty="0"/>
          </a:p>
        </p:txBody>
      </p:sp>
      <p:sp>
        <p:nvSpPr>
          <p:cNvPr id="4" name="Slide Number Placeholder 3"/>
          <p:cNvSpPr>
            <a:spLocks noGrp="1"/>
          </p:cNvSpPr>
          <p:nvPr>
            <p:ph type="sldNum" sz="quarter" idx="5"/>
          </p:nvPr>
        </p:nvSpPr>
        <p:spPr/>
        <p:txBody>
          <a:bodyPr/>
          <a:lstStyle/>
          <a:p>
            <a:fld id="{3BD5BDF3-ADCD-431B-BFD7-CED12EB2906D}" type="slidenum">
              <a:rPr lang="en-US" smtClean="0"/>
              <a:t>80</a:t>
            </a:fld>
            <a:endParaRPr lang="en-US"/>
          </a:p>
        </p:txBody>
      </p:sp>
    </p:spTree>
    <p:extLst>
      <p:ext uri="{BB962C8B-B14F-4D97-AF65-F5344CB8AC3E}">
        <p14:creationId xmlns:p14="http://schemas.microsoft.com/office/powerpoint/2010/main" val="1080974579"/>
      </p:ext>
    </p:extLst>
  </p:cSld>
  <p:clrMapOvr>
    <a:masterClrMapping/>
  </p:clrMapOvr>
</p:notes>
</file>

<file path=ppt/notesSlides/notesSlide8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sz="1200" dirty="0">
                <a:solidFill>
                  <a:prstClr val="black"/>
                </a:solidFill>
              </a:rPr>
              <a:t>© Copyright Showeet.com – Creative &amp; Free PowerPoint &amp; Google Slides Templates</a:t>
            </a:r>
            <a:endParaRPr lang="en-US" dirty="0"/>
          </a:p>
        </p:txBody>
      </p:sp>
      <p:sp>
        <p:nvSpPr>
          <p:cNvPr id="4" name="Slide Number Placeholder 3"/>
          <p:cNvSpPr>
            <a:spLocks noGrp="1"/>
          </p:cNvSpPr>
          <p:nvPr>
            <p:ph type="sldNum" sz="quarter" idx="5"/>
          </p:nvPr>
        </p:nvSpPr>
        <p:spPr/>
        <p:txBody>
          <a:bodyPr/>
          <a:lstStyle/>
          <a:p>
            <a:fld id="{3BD5BDF3-ADCD-431B-BFD7-CED12EB2906D}" type="slidenum">
              <a:rPr lang="en-US" smtClean="0"/>
              <a:t>81</a:t>
            </a:fld>
            <a:endParaRPr lang="en-US"/>
          </a:p>
        </p:txBody>
      </p:sp>
    </p:spTree>
    <p:extLst>
      <p:ext uri="{BB962C8B-B14F-4D97-AF65-F5344CB8AC3E}">
        <p14:creationId xmlns:p14="http://schemas.microsoft.com/office/powerpoint/2010/main" val="312776321"/>
      </p:ext>
    </p:extLst>
  </p:cSld>
  <p:clrMapOvr>
    <a:masterClrMapping/>
  </p:clrMapOvr>
</p:notes>
</file>

<file path=ppt/notesSlides/notesSlide8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sz="1200" dirty="0">
                <a:solidFill>
                  <a:prstClr val="black"/>
                </a:solidFill>
              </a:rPr>
              <a:t>© Copyright Showeet.com – Creative &amp; Free PowerPoint &amp; Google Slides Templates</a:t>
            </a:r>
            <a:endParaRPr lang="en-US" dirty="0"/>
          </a:p>
        </p:txBody>
      </p:sp>
      <p:sp>
        <p:nvSpPr>
          <p:cNvPr id="4" name="Slide Number Placeholder 3"/>
          <p:cNvSpPr>
            <a:spLocks noGrp="1"/>
          </p:cNvSpPr>
          <p:nvPr>
            <p:ph type="sldNum" sz="quarter" idx="5"/>
          </p:nvPr>
        </p:nvSpPr>
        <p:spPr/>
        <p:txBody>
          <a:bodyPr/>
          <a:lstStyle/>
          <a:p>
            <a:fld id="{3BD5BDF3-ADCD-431B-BFD7-CED12EB2906D}" type="slidenum">
              <a:rPr lang="en-US" smtClean="0"/>
              <a:t>82</a:t>
            </a:fld>
            <a:endParaRPr lang="en-US"/>
          </a:p>
        </p:txBody>
      </p:sp>
    </p:spTree>
    <p:extLst>
      <p:ext uri="{BB962C8B-B14F-4D97-AF65-F5344CB8AC3E}">
        <p14:creationId xmlns:p14="http://schemas.microsoft.com/office/powerpoint/2010/main" val="2561622891"/>
      </p:ext>
    </p:extLst>
  </p:cSld>
  <p:clrMapOvr>
    <a:masterClrMapping/>
  </p:clrMapOvr>
</p:notes>
</file>

<file path=ppt/notesSlides/notesSlide8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sz="1200" dirty="0">
                <a:solidFill>
                  <a:prstClr val="black"/>
                </a:solidFill>
              </a:rPr>
              <a:t>© Copyright Showeet.com – Creative &amp; Free PowerPoint &amp; Google Slides Templates</a:t>
            </a:r>
            <a:endParaRPr lang="en-US" dirty="0"/>
          </a:p>
        </p:txBody>
      </p:sp>
      <p:sp>
        <p:nvSpPr>
          <p:cNvPr id="4" name="Slide Number Placeholder 3"/>
          <p:cNvSpPr>
            <a:spLocks noGrp="1"/>
          </p:cNvSpPr>
          <p:nvPr>
            <p:ph type="sldNum" sz="quarter" idx="5"/>
          </p:nvPr>
        </p:nvSpPr>
        <p:spPr/>
        <p:txBody>
          <a:bodyPr/>
          <a:lstStyle/>
          <a:p>
            <a:fld id="{3BD5BDF3-ADCD-431B-BFD7-CED12EB2906D}" type="slidenum">
              <a:rPr lang="en-US" smtClean="0"/>
              <a:t>83</a:t>
            </a:fld>
            <a:endParaRPr lang="en-US"/>
          </a:p>
        </p:txBody>
      </p:sp>
    </p:spTree>
    <p:extLst>
      <p:ext uri="{BB962C8B-B14F-4D97-AF65-F5344CB8AC3E}">
        <p14:creationId xmlns:p14="http://schemas.microsoft.com/office/powerpoint/2010/main" val="741988293"/>
      </p:ext>
    </p:extLst>
  </p:cSld>
  <p:clrMapOvr>
    <a:masterClrMapping/>
  </p:clrMapOvr>
</p:notes>
</file>

<file path=ppt/notesSlides/notesSlide8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sz="1200" dirty="0">
                <a:solidFill>
                  <a:prstClr val="black"/>
                </a:solidFill>
              </a:rPr>
              <a:t>© Copyright Showeet.com – Creative &amp; Free PowerPoint &amp; Google Slides Templates</a:t>
            </a:r>
            <a:endParaRPr lang="en-US" dirty="0"/>
          </a:p>
        </p:txBody>
      </p:sp>
      <p:sp>
        <p:nvSpPr>
          <p:cNvPr id="4" name="Slide Number Placeholder 3"/>
          <p:cNvSpPr>
            <a:spLocks noGrp="1"/>
          </p:cNvSpPr>
          <p:nvPr>
            <p:ph type="sldNum" sz="quarter" idx="5"/>
          </p:nvPr>
        </p:nvSpPr>
        <p:spPr/>
        <p:txBody>
          <a:bodyPr/>
          <a:lstStyle/>
          <a:p>
            <a:fld id="{3BD5BDF3-ADCD-431B-BFD7-CED12EB2906D}" type="slidenum">
              <a:rPr lang="en-US" smtClean="0"/>
              <a:t>84</a:t>
            </a:fld>
            <a:endParaRPr lang="en-US"/>
          </a:p>
        </p:txBody>
      </p:sp>
    </p:spTree>
    <p:extLst>
      <p:ext uri="{BB962C8B-B14F-4D97-AF65-F5344CB8AC3E}">
        <p14:creationId xmlns:p14="http://schemas.microsoft.com/office/powerpoint/2010/main" val="2045351291"/>
      </p:ext>
    </p:extLst>
  </p:cSld>
  <p:clrMapOvr>
    <a:masterClrMapping/>
  </p:clrMapOvr>
</p:notes>
</file>

<file path=ppt/notesSlides/notesSlide8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sz="1200" dirty="0">
                <a:solidFill>
                  <a:prstClr val="black"/>
                </a:solidFill>
              </a:rPr>
              <a:t>© Copyright Showeet.com – Creative &amp; Free PowerPoint &amp; Google Slides Templates</a:t>
            </a:r>
            <a:endParaRPr lang="en-US" dirty="0"/>
          </a:p>
        </p:txBody>
      </p:sp>
      <p:sp>
        <p:nvSpPr>
          <p:cNvPr id="4" name="Slide Number Placeholder 3"/>
          <p:cNvSpPr>
            <a:spLocks noGrp="1"/>
          </p:cNvSpPr>
          <p:nvPr>
            <p:ph type="sldNum" sz="quarter" idx="5"/>
          </p:nvPr>
        </p:nvSpPr>
        <p:spPr/>
        <p:txBody>
          <a:bodyPr/>
          <a:lstStyle/>
          <a:p>
            <a:fld id="{3BD5BDF3-ADCD-431B-BFD7-CED12EB2906D}" type="slidenum">
              <a:rPr lang="en-US" smtClean="0"/>
              <a:t>85</a:t>
            </a:fld>
            <a:endParaRPr lang="en-US"/>
          </a:p>
        </p:txBody>
      </p:sp>
    </p:spTree>
    <p:extLst>
      <p:ext uri="{BB962C8B-B14F-4D97-AF65-F5344CB8AC3E}">
        <p14:creationId xmlns:p14="http://schemas.microsoft.com/office/powerpoint/2010/main" val="3059077619"/>
      </p:ext>
    </p:extLst>
  </p:cSld>
  <p:clrMapOvr>
    <a:masterClrMapping/>
  </p:clrMapOvr>
</p:notes>
</file>

<file path=ppt/notesSlides/notesSlide8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pPr marL="0" marR="0" lvl="0" indent="0" algn="l" defTabSz="914354" rtl="0" eaLnBrk="1" fontAlgn="auto" latinLnBrk="0" hangingPunct="1">
              <a:lnSpc>
                <a:spcPct val="100000"/>
              </a:lnSpc>
              <a:spcBef>
                <a:spcPts val="0"/>
              </a:spcBef>
              <a:spcAft>
                <a:spcPts val="0"/>
              </a:spcAft>
              <a:buClrTx/>
              <a:buSzTx/>
              <a:buFontTx/>
              <a:buNone/>
              <a:tabLst/>
              <a:defRPr/>
            </a:pPr>
            <a:r>
              <a:rPr lang="en-US" sz="1200" dirty="0">
                <a:solidFill>
                  <a:prstClr val="black"/>
                </a:solidFill>
              </a:rPr>
              <a:t>© Copyright Showeet.com – Creative &amp; Free PowerPoint &amp; Google Slides Templates</a:t>
            </a:r>
          </a:p>
        </p:txBody>
      </p:sp>
      <p:sp>
        <p:nvSpPr>
          <p:cNvPr id="4" name="Slide Number Placeholder 3"/>
          <p:cNvSpPr>
            <a:spLocks noGrp="1"/>
          </p:cNvSpPr>
          <p:nvPr>
            <p:ph type="sldNum" sz="quarter" idx="10"/>
          </p:nvPr>
        </p:nvSpPr>
        <p:spPr/>
        <p:txBody>
          <a:bodyPr/>
          <a:lstStyle/>
          <a:p>
            <a:pPr marL="0" marR="0" lvl="0" indent="0" algn="r" defTabSz="914354" rtl="0" eaLnBrk="1" fontAlgn="auto" latinLnBrk="0" hangingPunct="1">
              <a:lnSpc>
                <a:spcPct val="100000"/>
              </a:lnSpc>
              <a:spcBef>
                <a:spcPts val="0"/>
              </a:spcBef>
              <a:spcAft>
                <a:spcPts val="0"/>
              </a:spcAft>
              <a:buClrTx/>
              <a:buSzTx/>
              <a:buFontTx/>
              <a:buNone/>
              <a:tabLst/>
              <a:defRPr/>
            </a:pPr>
            <a:fld id="{2CA3AB2B-189A-4C92-A457-C6A3833631A7}" type="slidenum">
              <a:rPr kumimoji="0" lang="en-US" sz="1200" b="0" i="0" u="none" strike="noStrike" kern="1200" cap="none" spc="0" normalizeH="0" baseline="0" noProof="0" smtClean="0">
                <a:ln>
                  <a:noFill/>
                </a:ln>
                <a:solidFill>
                  <a:prstClr val="black"/>
                </a:solidFill>
                <a:effectLst/>
                <a:uLnTx/>
                <a:uFillTx/>
                <a:latin typeface="Calibri"/>
                <a:ea typeface="+mn-ea"/>
                <a:cs typeface="+mn-cs"/>
              </a:rPr>
              <a:pPr marL="0" marR="0" lvl="0" indent="0" algn="r" defTabSz="914354" rtl="0" eaLnBrk="1" fontAlgn="auto" latinLnBrk="0" hangingPunct="1">
                <a:lnSpc>
                  <a:spcPct val="100000"/>
                </a:lnSpc>
                <a:spcBef>
                  <a:spcPts val="0"/>
                </a:spcBef>
                <a:spcAft>
                  <a:spcPts val="0"/>
                </a:spcAft>
                <a:buClrTx/>
                <a:buSzTx/>
                <a:buFontTx/>
                <a:buNone/>
                <a:tabLst/>
                <a:defRPr/>
              </a:pPr>
              <a:t>86</a:t>
            </a:fld>
            <a:endParaRPr kumimoji="0" lang="en-US" sz="1200" b="0" i="0" u="none" strike="noStrike" kern="1200" cap="none" spc="0" normalizeH="0" baseline="0" noProof="0">
              <a:ln>
                <a:noFill/>
              </a:ln>
              <a:solidFill>
                <a:prstClr val="black"/>
              </a:solidFill>
              <a:effectLst/>
              <a:uLnTx/>
              <a:uFillTx/>
              <a:latin typeface="Calibri"/>
              <a:ea typeface="+mn-ea"/>
              <a:cs typeface="+mn-cs"/>
            </a:endParaRPr>
          </a:p>
        </p:txBody>
      </p:sp>
    </p:spTree>
    <p:extLst>
      <p:ext uri="{BB962C8B-B14F-4D97-AF65-F5344CB8AC3E}">
        <p14:creationId xmlns:p14="http://schemas.microsoft.com/office/powerpoint/2010/main" val="2919663304"/>
      </p:ext>
    </p:extLst>
  </p:cSld>
  <p:clrMapOvr>
    <a:masterClrMapping/>
  </p:clrMapOvr>
</p:notes>
</file>

<file path=ppt/notesSlides/notesSlide8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pPr marL="0" marR="0" lvl="0" indent="0" algn="l" defTabSz="914354" rtl="0" eaLnBrk="1" fontAlgn="auto" latinLnBrk="0" hangingPunct="1">
              <a:lnSpc>
                <a:spcPct val="100000"/>
              </a:lnSpc>
              <a:spcBef>
                <a:spcPts val="0"/>
              </a:spcBef>
              <a:spcAft>
                <a:spcPts val="0"/>
              </a:spcAft>
              <a:buClrTx/>
              <a:buSzTx/>
              <a:buFontTx/>
              <a:buNone/>
              <a:tabLst/>
              <a:defRPr/>
            </a:pPr>
            <a:r>
              <a:rPr lang="en-US" sz="1200" dirty="0">
                <a:solidFill>
                  <a:prstClr val="black"/>
                </a:solidFill>
              </a:rPr>
              <a:t>© Copyright Showeet.com – Creative &amp; Free PowerPoint &amp; Google Slides Templates</a:t>
            </a:r>
          </a:p>
        </p:txBody>
      </p:sp>
      <p:sp>
        <p:nvSpPr>
          <p:cNvPr id="4" name="Slide Number Placeholder 3"/>
          <p:cNvSpPr>
            <a:spLocks noGrp="1"/>
          </p:cNvSpPr>
          <p:nvPr>
            <p:ph type="sldNum" sz="quarter" idx="10"/>
          </p:nvPr>
        </p:nvSpPr>
        <p:spPr/>
        <p:txBody>
          <a:bodyPr/>
          <a:lstStyle/>
          <a:p>
            <a:pPr marL="0" marR="0" lvl="0" indent="0" algn="r" defTabSz="914400" rtl="0" eaLnBrk="1" fontAlgn="auto" latinLnBrk="0" hangingPunct="1">
              <a:lnSpc>
                <a:spcPct val="100000"/>
              </a:lnSpc>
              <a:spcBef>
                <a:spcPts val="0"/>
              </a:spcBef>
              <a:spcAft>
                <a:spcPts val="0"/>
              </a:spcAft>
              <a:buClrTx/>
              <a:buSzTx/>
              <a:buFontTx/>
              <a:buNone/>
              <a:tabLst/>
              <a:defRPr/>
            </a:pPr>
            <a:fld id="{2CA3AB2B-189A-4C92-A457-C6A3833631A7}"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914400" rtl="0" eaLnBrk="1" fontAlgn="auto" latinLnBrk="0" hangingPunct="1">
                <a:lnSpc>
                  <a:spcPct val="100000"/>
                </a:lnSpc>
                <a:spcBef>
                  <a:spcPts val="0"/>
                </a:spcBef>
                <a:spcAft>
                  <a:spcPts val="0"/>
                </a:spcAft>
                <a:buClrTx/>
                <a:buSzTx/>
                <a:buFontTx/>
                <a:buNone/>
                <a:tabLst/>
                <a:defRPr/>
              </a:pPr>
              <a:t>87</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3466045132"/>
      </p:ext>
    </p:extLst>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4.xml.rels><?xml version="1.0" encoding="UTF-8" standalone="yes"?>
<Relationships xmlns="http://schemas.openxmlformats.org/package/2006/relationships"><Relationship Id="rId3" Type="http://schemas.openxmlformats.org/officeDocument/2006/relationships/image" Target="../media/image1.png"/><Relationship Id="rId2" Type="http://schemas.openxmlformats.org/officeDocument/2006/relationships/hyperlink" Target="http://www.showeet.com/" TargetMode="External"/><Relationship Id="rId1" Type="http://schemas.openxmlformats.org/officeDocument/2006/relationships/slideMaster" Target="../slideMasters/slideMaster2.xml"/><Relationship Id="rId4" Type="http://schemas.openxmlformats.org/officeDocument/2006/relationships/image" Target="../media/image2.png"/></Relationships>
</file>

<file path=ppt/slideLayouts/_rels/slideLayout85.xml.rels><?xml version="1.0" encoding="UTF-8" standalone="yes"?>
<Relationships xmlns="http://schemas.openxmlformats.org/package/2006/relationships"><Relationship Id="rId2" Type="http://schemas.openxmlformats.org/officeDocument/2006/relationships/image" Target="../media/image2.png"/><Relationship Id="rId1" Type="http://schemas.openxmlformats.org/officeDocument/2006/relationships/slideMaster" Target="../slideMasters/slideMaster3.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01">
    <p:spTree>
      <p:nvGrpSpPr>
        <p:cNvPr id="1" name=""/>
        <p:cNvGrpSpPr/>
        <p:nvPr/>
      </p:nvGrpSpPr>
      <p:grpSpPr>
        <a:xfrm>
          <a:off x="0" y="0"/>
          <a:ext cx="0" cy="0"/>
          <a:chOff x="0" y="0"/>
          <a:chExt cx="0" cy="0"/>
        </a:xfrm>
      </p:grpSpPr>
      <p:sp>
        <p:nvSpPr>
          <p:cNvPr id="8" name="Rectangle 7"/>
          <p:cNvSpPr/>
          <p:nvPr userDrawn="1"/>
        </p:nvSpPr>
        <p:spPr>
          <a:xfrm>
            <a:off x="0" y="0"/>
            <a:ext cx="3581400" cy="6858000"/>
          </a:xfrm>
          <a:prstGeom prst="rect">
            <a:avLst/>
          </a:prstGeom>
          <a:ln>
            <a:noFill/>
          </a:ln>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a:p>
        </p:txBody>
      </p:sp>
      <p:sp>
        <p:nvSpPr>
          <p:cNvPr id="2" name="Title 1"/>
          <p:cNvSpPr>
            <a:spLocks noGrp="1"/>
          </p:cNvSpPr>
          <p:nvPr>
            <p:ph type="ctrTitle"/>
          </p:nvPr>
        </p:nvSpPr>
        <p:spPr>
          <a:xfrm>
            <a:off x="400050" y="331788"/>
            <a:ext cx="2800350" cy="2387600"/>
          </a:xfrm>
        </p:spPr>
        <p:txBody>
          <a:bodyPr lIns="0" rIns="0" anchor="b"/>
          <a:lstStyle>
            <a:lvl1pPr algn="ctr">
              <a:defRPr sz="4000" spc="120" baseline="0">
                <a:solidFill>
                  <a:schemeClr val="bg2"/>
                </a:solidFill>
              </a:defRPr>
            </a:lvl1pPr>
          </a:lstStyle>
          <a:p>
            <a:r>
              <a:rPr lang="en-US"/>
              <a:t>Click to edit Master title style</a:t>
            </a:r>
          </a:p>
        </p:txBody>
      </p:sp>
      <p:sp>
        <p:nvSpPr>
          <p:cNvPr id="3" name="Subtitle 2"/>
          <p:cNvSpPr>
            <a:spLocks noGrp="1"/>
          </p:cNvSpPr>
          <p:nvPr>
            <p:ph type="subTitle" idx="1"/>
          </p:nvPr>
        </p:nvSpPr>
        <p:spPr>
          <a:xfrm>
            <a:off x="390525" y="4595024"/>
            <a:ext cx="2800350" cy="1655762"/>
          </a:xfrm>
        </p:spPr>
        <p:txBody>
          <a:bodyPr lIns="0" rIns="0">
            <a:normAutofit/>
          </a:bodyPr>
          <a:lstStyle>
            <a:lvl1pPr marL="0" indent="0" algn="ctr">
              <a:lnSpc>
                <a:spcPts val="2500"/>
              </a:lnSpc>
              <a:buNone/>
              <a:defRPr sz="1800" spc="150" baseline="0">
                <a:solidFill>
                  <a:schemeClr val="accent1"/>
                </a:solidFill>
              </a:defRPr>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en-US"/>
              <a:t>Click to edit Master subtitle style</a:t>
            </a:r>
          </a:p>
        </p:txBody>
      </p:sp>
      <p:sp>
        <p:nvSpPr>
          <p:cNvPr id="5" name="Footer Placeholder 4"/>
          <p:cNvSpPr>
            <a:spLocks noGrp="1"/>
          </p:cNvSpPr>
          <p:nvPr>
            <p:ph type="ftr" sz="quarter" idx="11"/>
          </p:nvPr>
        </p:nvSpPr>
        <p:spPr>
          <a:xfrm>
            <a:off x="400050" y="6356350"/>
            <a:ext cx="2800350" cy="365125"/>
          </a:xfrm>
        </p:spPr>
        <p:txBody>
          <a:bodyPr lIns="0" rIns="0"/>
          <a:lstStyle>
            <a:lvl1pPr algn="ctr">
              <a:defRPr sz="1000"/>
            </a:lvl1pPr>
          </a:lstStyle>
          <a:p>
            <a:r>
              <a:rPr lang="en-US" dirty="0"/>
              <a:t>Free Multipurpose Presentation Template – Made with      by Showeet</a:t>
            </a:r>
          </a:p>
        </p:txBody>
      </p:sp>
      <p:cxnSp>
        <p:nvCxnSpPr>
          <p:cNvPr id="10" name="Straight Connector 9"/>
          <p:cNvCxnSpPr>
            <a:cxnSpLocks/>
          </p:cNvCxnSpPr>
          <p:nvPr userDrawn="1"/>
        </p:nvCxnSpPr>
        <p:spPr>
          <a:xfrm>
            <a:off x="390525" y="4440238"/>
            <a:ext cx="2800350" cy="0"/>
          </a:xfrm>
          <a:prstGeom prst="line">
            <a:avLst/>
          </a:prstGeom>
          <a:ln>
            <a:solidFill>
              <a:schemeClr val="tx1">
                <a:lumMod val="90000"/>
                <a:lumOff val="10000"/>
              </a:schemeClr>
            </a:solidFill>
          </a:ln>
        </p:spPr>
        <p:style>
          <a:lnRef idx="1">
            <a:schemeClr val="accent1"/>
          </a:lnRef>
          <a:fillRef idx="0">
            <a:schemeClr val="accent1"/>
          </a:fillRef>
          <a:effectRef idx="0">
            <a:schemeClr val="accent1"/>
          </a:effectRef>
          <a:fontRef idx="minor">
            <a:schemeClr val="tx1"/>
          </a:fontRef>
        </p:style>
      </p:cxnSp>
      <p:sp>
        <p:nvSpPr>
          <p:cNvPr id="12" name="Picture Placeholder 11"/>
          <p:cNvSpPr>
            <a:spLocks noGrp="1"/>
          </p:cNvSpPr>
          <p:nvPr>
            <p:ph type="pic" sz="quarter" idx="12"/>
          </p:nvPr>
        </p:nvSpPr>
        <p:spPr>
          <a:xfrm>
            <a:off x="3581400" y="0"/>
            <a:ext cx="8610600" cy="6858000"/>
          </a:xfrm>
        </p:spPr>
        <p:txBody>
          <a:bodyPr/>
          <a:lstStyle/>
          <a:p>
            <a:endParaRPr lang="en-US"/>
          </a:p>
        </p:txBody>
      </p:sp>
      <p:cxnSp>
        <p:nvCxnSpPr>
          <p:cNvPr id="13" name="Straight Connector 12"/>
          <p:cNvCxnSpPr>
            <a:cxnSpLocks/>
          </p:cNvCxnSpPr>
          <p:nvPr userDrawn="1"/>
        </p:nvCxnSpPr>
        <p:spPr>
          <a:xfrm>
            <a:off x="390525" y="6303568"/>
            <a:ext cx="2800350" cy="0"/>
          </a:xfrm>
          <a:prstGeom prst="line">
            <a:avLst/>
          </a:prstGeom>
          <a:ln>
            <a:solidFill>
              <a:schemeClr val="tx1">
                <a:lumMod val="90000"/>
                <a:lumOff val="10000"/>
              </a:schemeClr>
            </a:solidFill>
          </a:ln>
        </p:spPr>
        <p:style>
          <a:lnRef idx="1">
            <a:schemeClr val="accent1"/>
          </a:lnRef>
          <a:fillRef idx="0">
            <a:schemeClr val="accent1"/>
          </a:fillRef>
          <a:effectRef idx="0">
            <a:schemeClr val="accent1"/>
          </a:effectRef>
          <a:fontRef idx="minor">
            <a:schemeClr val="tx1"/>
          </a:fontRef>
        </p:style>
      </p:cxnSp>
    </p:spTree>
    <p:extLst>
      <p:ext uri="{BB962C8B-B14F-4D97-AF65-F5344CB8AC3E}">
        <p14:creationId xmlns:p14="http://schemas.microsoft.com/office/powerpoint/2010/main" val="4279281035"/>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02">
    <p:spTree>
      <p:nvGrpSpPr>
        <p:cNvPr id="1" name=""/>
        <p:cNvGrpSpPr/>
        <p:nvPr/>
      </p:nvGrpSpPr>
      <p:grpSpPr>
        <a:xfrm>
          <a:off x="0" y="0"/>
          <a:ext cx="0" cy="0"/>
          <a:chOff x="0" y="0"/>
          <a:chExt cx="0" cy="0"/>
        </a:xfrm>
      </p:grpSpPr>
      <p:sp>
        <p:nvSpPr>
          <p:cNvPr id="8" name="Rectangle 7"/>
          <p:cNvSpPr/>
          <p:nvPr userDrawn="1"/>
        </p:nvSpPr>
        <p:spPr>
          <a:xfrm>
            <a:off x="8610600" y="0"/>
            <a:ext cx="3581400" cy="6858000"/>
          </a:xfrm>
          <a:prstGeom prst="rect">
            <a:avLst/>
          </a:prstGeom>
          <a:ln>
            <a:noFill/>
          </a:ln>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a:p>
        </p:txBody>
      </p:sp>
      <p:sp>
        <p:nvSpPr>
          <p:cNvPr id="2" name="Title 1"/>
          <p:cNvSpPr>
            <a:spLocks noGrp="1"/>
          </p:cNvSpPr>
          <p:nvPr>
            <p:ph type="ctrTitle"/>
          </p:nvPr>
        </p:nvSpPr>
        <p:spPr>
          <a:xfrm>
            <a:off x="9010650" y="331788"/>
            <a:ext cx="2800350" cy="2387600"/>
          </a:xfrm>
        </p:spPr>
        <p:txBody>
          <a:bodyPr lIns="0" rIns="0" anchor="b"/>
          <a:lstStyle>
            <a:lvl1pPr algn="ctr">
              <a:defRPr sz="4000" spc="120" baseline="0">
                <a:solidFill>
                  <a:schemeClr val="bg2"/>
                </a:solidFill>
              </a:defRPr>
            </a:lvl1pPr>
          </a:lstStyle>
          <a:p>
            <a:r>
              <a:rPr lang="en-US"/>
              <a:t>Click to edit Master title style</a:t>
            </a:r>
          </a:p>
        </p:txBody>
      </p:sp>
      <p:sp>
        <p:nvSpPr>
          <p:cNvPr id="3" name="Subtitle 2"/>
          <p:cNvSpPr>
            <a:spLocks noGrp="1"/>
          </p:cNvSpPr>
          <p:nvPr>
            <p:ph type="subTitle" idx="1"/>
          </p:nvPr>
        </p:nvSpPr>
        <p:spPr>
          <a:xfrm>
            <a:off x="9001125" y="4595024"/>
            <a:ext cx="2800350" cy="1655762"/>
          </a:xfrm>
        </p:spPr>
        <p:txBody>
          <a:bodyPr lIns="0" rIns="0">
            <a:normAutofit/>
          </a:bodyPr>
          <a:lstStyle>
            <a:lvl1pPr marL="0" indent="0" algn="ctr">
              <a:lnSpc>
                <a:spcPts val="2500"/>
              </a:lnSpc>
              <a:buNone/>
              <a:defRPr sz="1800" spc="150" baseline="0">
                <a:solidFill>
                  <a:schemeClr val="accent1"/>
                </a:solidFill>
              </a:defRPr>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en-US"/>
              <a:t>Click to edit Master subtitle style</a:t>
            </a:r>
          </a:p>
        </p:txBody>
      </p:sp>
      <p:sp>
        <p:nvSpPr>
          <p:cNvPr id="5" name="Footer Placeholder 4"/>
          <p:cNvSpPr>
            <a:spLocks noGrp="1"/>
          </p:cNvSpPr>
          <p:nvPr>
            <p:ph type="ftr" sz="quarter" idx="11"/>
          </p:nvPr>
        </p:nvSpPr>
        <p:spPr>
          <a:xfrm>
            <a:off x="9010650" y="6356350"/>
            <a:ext cx="2800350" cy="365125"/>
          </a:xfrm>
        </p:spPr>
        <p:txBody>
          <a:bodyPr lIns="0" rIns="0"/>
          <a:lstStyle>
            <a:lvl1pPr algn="ctr">
              <a:defRPr sz="1000"/>
            </a:lvl1pPr>
          </a:lstStyle>
          <a:p>
            <a:r>
              <a:rPr lang="en-US" dirty="0"/>
              <a:t>Free Multipurpose Presentation Template – Made with      by Showeet</a:t>
            </a:r>
          </a:p>
        </p:txBody>
      </p:sp>
      <p:cxnSp>
        <p:nvCxnSpPr>
          <p:cNvPr id="10" name="Straight Connector 9"/>
          <p:cNvCxnSpPr>
            <a:cxnSpLocks/>
          </p:cNvCxnSpPr>
          <p:nvPr userDrawn="1"/>
        </p:nvCxnSpPr>
        <p:spPr>
          <a:xfrm>
            <a:off x="9001125" y="4440238"/>
            <a:ext cx="2800350" cy="0"/>
          </a:xfrm>
          <a:prstGeom prst="line">
            <a:avLst/>
          </a:prstGeom>
          <a:ln>
            <a:solidFill>
              <a:schemeClr val="tx1">
                <a:lumMod val="90000"/>
                <a:lumOff val="10000"/>
              </a:schemeClr>
            </a:solidFill>
          </a:ln>
        </p:spPr>
        <p:style>
          <a:lnRef idx="1">
            <a:schemeClr val="accent1"/>
          </a:lnRef>
          <a:fillRef idx="0">
            <a:schemeClr val="accent1"/>
          </a:fillRef>
          <a:effectRef idx="0">
            <a:schemeClr val="accent1"/>
          </a:effectRef>
          <a:fontRef idx="minor">
            <a:schemeClr val="tx1"/>
          </a:fontRef>
        </p:style>
      </p:cxnSp>
      <p:sp>
        <p:nvSpPr>
          <p:cNvPr id="12" name="Picture Placeholder 11"/>
          <p:cNvSpPr>
            <a:spLocks noGrp="1"/>
          </p:cNvSpPr>
          <p:nvPr>
            <p:ph type="pic" sz="quarter" idx="12"/>
          </p:nvPr>
        </p:nvSpPr>
        <p:spPr>
          <a:xfrm>
            <a:off x="0" y="0"/>
            <a:ext cx="8610600" cy="6858000"/>
          </a:xfrm>
        </p:spPr>
        <p:txBody>
          <a:bodyPr/>
          <a:lstStyle/>
          <a:p>
            <a:endParaRPr lang="en-US"/>
          </a:p>
        </p:txBody>
      </p:sp>
      <p:cxnSp>
        <p:nvCxnSpPr>
          <p:cNvPr id="13" name="Straight Connector 12"/>
          <p:cNvCxnSpPr>
            <a:cxnSpLocks/>
          </p:cNvCxnSpPr>
          <p:nvPr userDrawn="1"/>
        </p:nvCxnSpPr>
        <p:spPr>
          <a:xfrm>
            <a:off x="9001125" y="6303568"/>
            <a:ext cx="2800350" cy="0"/>
          </a:xfrm>
          <a:prstGeom prst="line">
            <a:avLst/>
          </a:prstGeom>
          <a:ln>
            <a:solidFill>
              <a:schemeClr val="tx1">
                <a:lumMod val="90000"/>
                <a:lumOff val="10000"/>
              </a:schemeClr>
            </a:solidFill>
          </a:ln>
        </p:spPr>
        <p:style>
          <a:lnRef idx="1">
            <a:schemeClr val="accent1"/>
          </a:lnRef>
          <a:fillRef idx="0">
            <a:schemeClr val="accent1"/>
          </a:fillRef>
          <a:effectRef idx="0">
            <a:schemeClr val="accent1"/>
          </a:effectRef>
          <a:fontRef idx="minor">
            <a:schemeClr val="tx1"/>
          </a:fontRef>
        </p:style>
      </p:cxnSp>
    </p:spTree>
    <p:extLst>
      <p:ext uri="{BB962C8B-B14F-4D97-AF65-F5344CB8AC3E}">
        <p14:creationId xmlns:p14="http://schemas.microsoft.com/office/powerpoint/2010/main" val="1137538314"/>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type="title" preserve="1">
  <p:cSld name="03">
    <p:spTree>
      <p:nvGrpSpPr>
        <p:cNvPr id="1" name=""/>
        <p:cNvGrpSpPr/>
        <p:nvPr/>
      </p:nvGrpSpPr>
      <p:grpSpPr>
        <a:xfrm>
          <a:off x="0" y="0"/>
          <a:ext cx="0" cy="0"/>
          <a:chOff x="0" y="0"/>
          <a:chExt cx="0" cy="0"/>
        </a:xfrm>
      </p:grpSpPr>
      <p:sp>
        <p:nvSpPr>
          <p:cNvPr id="2" name="Title 1"/>
          <p:cNvSpPr>
            <a:spLocks noGrp="1"/>
          </p:cNvSpPr>
          <p:nvPr>
            <p:ph type="ctrTitle"/>
          </p:nvPr>
        </p:nvSpPr>
        <p:spPr>
          <a:xfrm>
            <a:off x="1524000" y="1122363"/>
            <a:ext cx="9144000" cy="2387600"/>
          </a:xfrm>
        </p:spPr>
        <p:txBody>
          <a:bodyPr anchor="b"/>
          <a:lstStyle>
            <a:lvl1pPr algn="ctr">
              <a:defRPr sz="6000"/>
            </a:lvl1pPr>
          </a:lstStyle>
          <a:p>
            <a:r>
              <a:rPr lang="en-US"/>
              <a:t>Click to edit Master title style</a:t>
            </a:r>
          </a:p>
        </p:txBody>
      </p:sp>
      <p:sp>
        <p:nvSpPr>
          <p:cNvPr id="3" name="Subtitle 2"/>
          <p:cNvSpPr>
            <a:spLocks noGrp="1"/>
          </p:cNvSpPr>
          <p:nvPr>
            <p:ph type="subTitle" idx="1"/>
          </p:nvPr>
        </p:nvSpPr>
        <p:spPr>
          <a:xfrm>
            <a:off x="1524000" y="3602038"/>
            <a:ext cx="9144000" cy="1655762"/>
          </a:xfrm>
        </p:spPr>
        <p:txBody>
          <a:bodyPr>
            <a:normAutofit/>
          </a:bodyPr>
          <a:lstStyle>
            <a:lvl1pPr marL="0" indent="0" algn="ctr">
              <a:buNone/>
              <a:defRPr sz="2800">
                <a:solidFill>
                  <a:schemeClr val="accent1"/>
                </a:solidFill>
              </a:defRPr>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en-US"/>
              <a:t>Click to edit Master subtitle style</a:t>
            </a:r>
          </a:p>
        </p:txBody>
      </p:sp>
      <p:sp>
        <p:nvSpPr>
          <p:cNvPr id="4" name="Date Placeholder 3"/>
          <p:cNvSpPr>
            <a:spLocks noGrp="1"/>
          </p:cNvSpPr>
          <p:nvPr>
            <p:ph type="dt" sz="half" idx="10"/>
          </p:nvPr>
        </p:nvSpPr>
        <p:spPr/>
        <p:txBody>
          <a:bodyPr/>
          <a:lstStyle>
            <a:lvl1pPr marL="0" indent="0">
              <a:defRPr/>
            </a:lvl1pPr>
          </a:lstStyle>
          <a:p>
            <a:r>
              <a:rPr lang="en-US"/>
              <a:t>Ōkī</a:t>
            </a:r>
          </a:p>
        </p:txBody>
      </p:sp>
      <p:sp>
        <p:nvSpPr>
          <p:cNvPr id="5" name="Footer Placeholder 4"/>
          <p:cNvSpPr>
            <a:spLocks noGrp="1"/>
          </p:cNvSpPr>
          <p:nvPr>
            <p:ph type="ftr" sz="quarter" idx="11"/>
          </p:nvPr>
        </p:nvSpPr>
        <p:spPr/>
        <p:txBody>
          <a:bodyPr/>
          <a:lstStyle/>
          <a:p>
            <a:r>
              <a:rPr lang="en-US" dirty="0"/>
              <a:t>Free Multipurpose Presentation Template – Made with      by Showeet</a:t>
            </a:r>
          </a:p>
        </p:txBody>
      </p:sp>
      <p:sp>
        <p:nvSpPr>
          <p:cNvPr id="6" name="Slide Number Placeholder 5"/>
          <p:cNvSpPr>
            <a:spLocks noGrp="1"/>
          </p:cNvSpPr>
          <p:nvPr>
            <p:ph type="sldNum" sz="quarter" idx="12"/>
          </p:nvPr>
        </p:nvSpPr>
        <p:spPr/>
        <p:txBody>
          <a:bodyPr/>
          <a:lstStyle>
            <a:lvl1pPr>
              <a:tabLst/>
              <a:defRPr/>
            </a:lvl1pPr>
          </a:lstStyle>
          <a:p>
            <a:fld id="{5F0F63B7-4FB4-4E2A-B819-D713A3D928AD}" type="slidenum">
              <a:rPr lang="en-US" smtClean="0"/>
              <a:pPr/>
              <a:t>‹#›</a:t>
            </a:fld>
            <a:endParaRPr lang="en-US"/>
          </a:p>
        </p:txBody>
      </p:sp>
      <p:sp>
        <p:nvSpPr>
          <p:cNvPr id="7" name="Freeform 290">
            <a:extLst>
              <a:ext uri="{FF2B5EF4-FFF2-40B4-BE49-F238E27FC236}">
                <a16:creationId xmlns:a16="http://schemas.microsoft.com/office/drawing/2014/main" id="{840D0B36-2AB4-4D30-8AB4-99A63E36B607}"/>
              </a:ext>
            </a:extLst>
          </p:cNvPr>
          <p:cNvSpPr/>
          <p:nvPr userDrawn="1"/>
        </p:nvSpPr>
        <p:spPr>
          <a:xfrm>
            <a:off x="7532071" y="6473779"/>
            <a:ext cx="152053" cy="130265"/>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388228129"/>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04">
    <p:spTree>
      <p:nvGrpSpPr>
        <p:cNvPr id="1" name=""/>
        <p:cNvGrpSpPr/>
        <p:nvPr/>
      </p:nvGrpSpPr>
      <p:grpSpPr>
        <a:xfrm>
          <a:off x="0" y="0"/>
          <a:ext cx="0" cy="0"/>
          <a:chOff x="0" y="0"/>
          <a:chExt cx="0" cy="0"/>
        </a:xfrm>
      </p:grpSpPr>
      <p:sp>
        <p:nvSpPr>
          <p:cNvPr id="2" name="Title 1"/>
          <p:cNvSpPr>
            <a:spLocks noGrp="1"/>
          </p:cNvSpPr>
          <p:nvPr>
            <p:ph type="title"/>
          </p:nvPr>
        </p:nvSpPr>
        <p:spPr>
          <a:xfrm>
            <a:off x="838200" y="278958"/>
            <a:ext cx="10515600" cy="840230"/>
          </a:xfrm>
        </p:spPr>
        <p:txBody>
          <a:bodyPr lIns="0" rIns="0" anchor="b">
            <a:spAutoFit/>
          </a:bodyPr>
          <a:lstStyle>
            <a:lvl1pPr>
              <a:defRPr sz="5400"/>
            </a:lvl1pPr>
          </a:lstStyle>
          <a:p>
            <a:r>
              <a:rPr lang="en-US" dirty="0"/>
              <a:t>Click to edit Master title style</a:t>
            </a:r>
          </a:p>
        </p:txBody>
      </p:sp>
      <p:sp>
        <p:nvSpPr>
          <p:cNvPr id="3" name="Content Placeholder 2"/>
          <p:cNvSpPr>
            <a:spLocks noGrp="1"/>
          </p:cNvSpPr>
          <p:nvPr>
            <p:ph idx="1"/>
          </p:nvPr>
        </p:nvSpPr>
        <p:spPr>
          <a:xfrm>
            <a:off x="838200" y="1990726"/>
            <a:ext cx="10515600" cy="4186236"/>
          </a:xfrm>
        </p:spPr>
        <p:txBody>
          <a:bodyPr lIns="0" tIns="91440" rIns="0"/>
          <a:lstStyle>
            <a:lvl1pPr>
              <a:spcAft>
                <a:spcPts val="1800"/>
              </a:spcAft>
              <a:defRPr/>
            </a:lvl1pPr>
            <a:lvl2pPr>
              <a:spcAft>
                <a:spcPts val="1800"/>
              </a:spcAft>
              <a:defRPr/>
            </a:lvl2pPr>
            <a:lvl3pPr>
              <a:spcAft>
                <a:spcPts val="1800"/>
              </a:spcAft>
              <a:defRPr/>
            </a:lvl3pPr>
            <a:lvl4pPr>
              <a:spcAft>
                <a:spcPts val="1800"/>
              </a:spcAft>
              <a:defRPr/>
            </a:lvl4pPr>
            <a:lvl5pPr>
              <a:spcAft>
                <a:spcPts val="1800"/>
              </a:spcAft>
              <a:defRPr/>
            </a:lvl5p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p:cNvSpPr>
            <a:spLocks noGrp="1"/>
          </p:cNvSpPr>
          <p:nvPr>
            <p:ph type="dt" sz="half" idx="10"/>
          </p:nvPr>
        </p:nvSpPr>
        <p:spPr/>
        <p:txBody>
          <a:bodyPr lIns="0" rIns="0"/>
          <a:lstStyle/>
          <a:p>
            <a:r>
              <a:rPr lang="en-US" noProof="1"/>
              <a:t>Ōkī</a:t>
            </a:r>
          </a:p>
        </p:txBody>
      </p:sp>
      <p:sp>
        <p:nvSpPr>
          <p:cNvPr id="5" name="Footer Placeholder 4"/>
          <p:cNvSpPr>
            <a:spLocks noGrp="1"/>
          </p:cNvSpPr>
          <p:nvPr>
            <p:ph type="ftr" sz="quarter" idx="11"/>
          </p:nvPr>
        </p:nvSpPr>
        <p:spPr/>
        <p:txBody>
          <a:bodyPr lIns="0" rIns="0"/>
          <a:lstStyle/>
          <a:p>
            <a:r>
              <a:rPr lang="en-US" dirty="0"/>
              <a:t>Free Multipurpose Presentation Template – Made with      by Showeet</a:t>
            </a:r>
          </a:p>
        </p:txBody>
      </p:sp>
      <p:sp>
        <p:nvSpPr>
          <p:cNvPr id="6" name="Slide Number Placeholder 5"/>
          <p:cNvSpPr>
            <a:spLocks noGrp="1"/>
          </p:cNvSpPr>
          <p:nvPr>
            <p:ph type="sldNum" sz="quarter" idx="12"/>
          </p:nvPr>
        </p:nvSpPr>
        <p:spPr/>
        <p:txBody>
          <a:bodyPr lIns="0" rIns="0"/>
          <a:lstStyle/>
          <a:p>
            <a:fld id="{5F0F63B7-4FB4-4E2A-B819-D713A3D928AD}" type="slidenum">
              <a:rPr lang="en-US" smtClean="0"/>
              <a:t>‹#›</a:t>
            </a:fld>
            <a:endParaRPr lang="en-US"/>
          </a:p>
        </p:txBody>
      </p:sp>
      <p:sp>
        <p:nvSpPr>
          <p:cNvPr id="8" name="Text Placeholder 7"/>
          <p:cNvSpPr>
            <a:spLocks noGrp="1"/>
          </p:cNvSpPr>
          <p:nvPr>
            <p:ph type="body" sz="quarter" idx="13"/>
          </p:nvPr>
        </p:nvSpPr>
        <p:spPr>
          <a:xfrm>
            <a:off x="838200" y="1119188"/>
            <a:ext cx="10515599" cy="552450"/>
          </a:xfrm>
        </p:spPr>
        <p:txBody>
          <a:bodyPr lIns="45720" rIns="0">
            <a:normAutofit/>
          </a:bodyPr>
          <a:lstStyle>
            <a:lvl1pPr marL="0" indent="0">
              <a:buNone/>
              <a:defRPr sz="2400">
                <a:solidFill>
                  <a:schemeClr val="accent2"/>
                </a:solidFill>
              </a:defRPr>
            </a:lvl1pPr>
          </a:lstStyle>
          <a:p>
            <a:pPr lvl="0"/>
            <a:endParaRPr lang="en-US"/>
          </a:p>
        </p:txBody>
      </p:sp>
      <p:sp>
        <p:nvSpPr>
          <p:cNvPr id="11" name="Freeform 290">
            <a:extLst>
              <a:ext uri="{FF2B5EF4-FFF2-40B4-BE49-F238E27FC236}">
                <a16:creationId xmlns:a16="http://schemas.microsoft.com/office/drawing/2014/main" id="{9D810C48-B0F1-42D3-AE8C-267C2B6F166F}"/>
              </a:ext>
            </a:extLst>
          </p:cNvPr>
          <p:cNvSpPr/>
          <p:nvPr userDrawn="1"/>
        </p:nvSpPr>
        <p:spPr>
          <a:xfrm>
            <a:off x="7532071" y="6473779"/>
            <a:ext cx="152053" cy="130265"/>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3297210402"/>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05">
    <p:spTree>
      <p:nvGrpSpPr>
        <p:cNvPr id="1" name=""/>
        <p:cNvGrpSpPr/>
        <p:nvPr/>
      </p:nvGrpSpPr>
      <p:grpSpPr>
        <a:xfrm>
          <a:off x="0" y="0"/>
          <a:ext cx="0" cy="0"/>
          <a:chOff x="0" y="0"/>
          <a:chExt cx="0" cy="0"/>
        </a:xfrm>
      </p:grpSpPr>
      <p:sp>
        <p:nvSpPr>
          <p:cNvPr id="2" name="Title 1"/>
          <p:cNvSpPr>
            <a:spLocks noGrp="1"/>
          </p:cNvSpPr>
          <p:nvPr>
            <p:ph type="title"/>
          </p:nvPr>
        </p:nvSpPr>
        <p:spPr>
          <a:xfrm>
            <a:off x="838200" y="278958"/>
            <a:ext cx="10515600" cy="840230"/>
          </a:xfrm>
        </p:spPr>
        <p:txBody>
          <a:bodyPr lIns="0" rIns="0" anchor="b">
            <a:spAutoFit/>
          </a:bodyPr>
          <a:lstStyle>
            <a:lvl1pPr>
              <a:defRPr sz="5400"/>
            </a:lvl1pPr>
          </a:lstStyle>
          <a:p>
            <a:r>
              <a:rPr lang="en-US"/>
              <a:t>Click to edit Master title style</a:t>
            </a:r>
          </a:p>
        </p:txBody>
      </p:sp>
      <p:sp>
        <p:nvSpPr>
          <p:cNvPr id="4" name="Date Placeholder 3"/>
          <p:cNvSpPr>
            <a:spLocks noGrp="1"/>
          </p:cNvSpPr>
          <p:nvPr>
            <p:ph type="dt" sz="half" idx="10"/>
          </p:nvPr>
        </p:nvSpPr>
        <p:spPr/>
        <p:txBody>
          <a:bodyPr lIns="0" rIns="0"/>
          <a:lstStyle/>
          <a:p>
            <a:r>
              <a:rPr lang="en-US"/>
              <a:t>Ōkī</a:t>
            </a:r>
          </a:p>
        </p:txBody>
      </p:sp>
      <p:sp>
        <p:nvSpPr>
          <p:cNvPr id="5" name="Footer Placeholder 4"/>
          <p:cNvSpPr>
            <a:spLocks noGrp="1"/>
          </p:cNvSpPr>
          <p:nvPr>
            <p:ph type="ftr" sz="quarter" idx="11"/>
          </p:nvPr>
        </p:nvSpPr>
        <p:spPr/>
        <p:txBody>
          <a:bodyPr lIns="0" rIns="0"/>
          <a:lstStyle/>
          <a:p>
            <a:r>
              <a:rPr lang="en-US" dirty="0"/>
              <a:t>Free Multipurpose Presentation Template – Made with      by Showeet</a:t>
            </a:r>
          </a:p>
        </p:txBody>
      </p:sp>
      <p:sp>
        <p:nvSpPr>
          <p:cNvPr id="6" name="Slide Number Placeholder 5"/>
          <p:cNvSpPr>
            <a:spLocks noGrp="1"/>
          </p:cNvSpPr>
          <p:nvPr>
            <p:ph type="sldNum" sz="quarter" idx="12"/>
          </p:nvPr>
        </p:nvSpPr>
        <p:spPr/>
        <p:txBody>
          <a:bodyPr lIns="0" rIns="0"/>
          <a:lstStyle/>
          <a:p>
            <a:fld id="{5F0F63B7-4FB4-4E2A-B819-D713A3D928AD}" type="slidenum">
              <a:rPr lang="en-US" smtClean="0"/>
              <a:t>‹#›</a:t>
            </a:fld>
            <a:endParaRPr lang="en-US"/>
          </a:p>
        </p:txBody>
      </p:sp>
      <p:sp>
        <p:nvSpPr>
          <p:cNvPr id="8" name="Text Placeholder 7"/>
          <p:cNvSpPr>
            <a:spLocks noGrp="1"/>
          </p:cNvSpPr>
          <p:nvPr>
            <p:ph type="body" sz="quarter" idx="13"/>
          </p:nvPr>
        </p:nvSpPr>
        <p:spPr>
          <a:xfrm>
            <a:off x="838200" y="1119188"/>
            <a:ext cx="10515599" cy="552450"/>
          </a:xfrm>
        </p:spPr>
        <p:txBody>
          <a:bodyPr lIns="45720" rIns="0">
            <a:normAutofit/>
          </a:bodyPr>
          <a:lstStyle>
            <a:lvl1pPr marL="0" indent="0">
              <a:buNone/>
              <a:defRPr sz="2400">
                <a:solidFill>
                  <a:schemeClr val="accent2"/>
                </a:solidFill>
              </a:defRPr>
            </a:lvl1pPr>
          </a:lstStyle>
          <a:p>
            <a:pPr lvl="0"/>
            <a:endParaRPr lang="en-US"/>
          </a:p>
        </p:txBody>
      </p:sp>
      <p:sp>
        <p:nvSpPr>
          <p:cNvPr id="11" name="Content Placeholder 2"/>
          <p:cNvSpPr>
            <a:spLocks noGrp="1"/>
          </p:cNvSpPr>
          <p:nvPr>
            <p:ph sz="half" idx="1"/>
          </p:nvPr>
        </p:nvSpPr>
        <p:spPr>
          <a:xfrm>
            <a:off x="838200" y="1990725"/>
            <a:ext cx="5181600" cy="4186237"/>
          </a:xfrm>
        </p:spPr>
        <p:txBody>
          <a:bodyPr vert="horz" lIns="0" tIns="91440" rIns="0" bIns="45720" rtlCol="0">
            <a:normAutofit/>
          </a:bodyPr>
          <a:lstStyle>
            <a:lvl1pPr>
              <a:defRPr lang="en-US"/>
            </a:lvl1pPr>
            <a:lvl2pPr>
              <a:defRPr lang="en-US"/>
            </a:lvl2pPr>
            <a:lvl3pPr>
              <a:defRPr lang="en-US"/>
            </a:lvl3pPr>
            <a:lvl4pPr>
              <a:defRPr lang="en-US"/>
            </a:lvl4pPr>
            <a:lvl5pPr>
              <a:defRPr lang="en-US"/>
            </a:lvl5pPr>
          </a:lstStyle>
          <a:p>
            <a:pPr lvl="0">
              <a:spcBef>
                <a:spcPts val="0"/>
              </a:spcBef>
              <a:spcAft>
                <a:spcPts val="2400"/>
              </a:spcAft>
            </a:pPr>
            <a:r>
              <a:rPr lang="en-US"/>
              <a:t>Edit Master text styles</a:t>
            </a:r>
          </a:p>
          <a:p>
            <a:pPr lvl="1">
              <a:spcBef>
                <a:spcPts val="0"/>
              </a:spcBef>
            </a:pPr>
            <a:r>
              <a:rPr lang="en-US"/>
              <a:t>Second level</a:t>
            </a:r>
          </a:p>
          <a:p>
            <a:pPr lvl="2">
              <a:spcBef>
                <a:spcPts val="0"/>
              </a:spcBef>
            </a:pPr>
            <a:r>
              <a:rPr lang="en-US"/>
              <a:t>Third level</a:t>
            </a:r>
          </a:p>
          <a:p>
            <a:pPr lvl="3">
              <a:spcBef>
                <a:spcPts val="0"/>
              </a:spcBef>
            </a:pPr>
            <a:r>
              <a:rPr lang="en-US"/>
              <a:t>Fourth level</a:t>
            </a:r>
          </a:p>
          <a:p>
            <a:pPr lvl="4">
              <a:spcBef>
                <a:spcPts val="0"/>
              </a:spcBef>
            </a:pPr>
            <a:r>
              <a:rPr lang="en-US"/>
              <a:t>Fifth level</a:t>
            </a:r>
          </a:p>
        </p:txBody>
      </p:sp>
      <p:sp>
        <p:nvSpPr>
          <p:cNvPr id="12" name="Content Placeholder 3"/>
          <p:cNvSpPr>
            <a:spLocks noGrp="1"/>
          </p:cNvSpPr>
          <p:nvPr>
            <p:ph sz="half" idx="2"/>
          </p:nvPr>
        </p:nvSpPr>
        <p:spPr>
          <a:xfrm>
            <a:off x="6172200" y="1990725"/>
            <a:ext cx="5181600" cy="4186237"/>
          </a:xfrm>
        </p:spPr>
        <p:txBody>
          <a:bodyPr vert="horz" lIns="0" tIns="91440" rIns="0" bIns="45720" rtlCol="0">
            <a:normAutofit/>
          </a:bodyPr>
          <a:lstStyle>
            <a:lvl1pPr>
              <a:defRPr lang="en-US"/>
            </a:lvl1pPr>
            <a:lvl2pPr>
              <a:defRPr lang="en-US"/>
            </a:lvl2pPr>
            <a:lvl3pPr>
              <a:defRPr lang="en-US"/>
            </a:lvl3pPr>
            <a:lvl4pPr>
              <a:defRPr lang="en-US"/>
            </a:lvl4pPr>
            <a:lvl5pPr>
              <a:defRPr lang="en-US"/>
            </a:lvl5pPr>
          </a:lstStyle>
          <a:p>
            <a:pPr lvl="0">
              <a:spcBef>
                <a:spcPts val="0"/>
              </a:spcBef>
              <a:spcAft>
                <a:spcPts val="2400"/>
              </a:spcAft>
            </a:pPr>
            <a:r>
              <a:rPr lang="en-US"/>
              <a:t>Edit Master text styles</a:t>
            </a:r>
          </a:p>
          <a:p>
            <a:pPr lvl="1">
              <a:spcBef>
                <a:spcPts val="0"/>
              </a:spcBef>
            </a:pPr>
            <a:r>
              <a:rPr lang="en-US"/>
              <a:t>Second level</a:t>
            </a:r>
          </a:p>
          <a:p>
            <a:pPr lvl="2">
              <a:spcBef>
                <a:spcPts val="0"/>
              </a:spcBef>
            </a:pPr>
            <a:r>
              <a:rPr lang="en-US"/>
              <a:t>Third level</a:t>
            </a:r>
          </a:p>
          <a:p>
            <a:pPr lvl="3">
              <a:spcBef>
                <a:spcPts val="0"/>
              </a:spcBef>
            </a:pPr>
            <a:r>
              <a:rPr lang="en-US"/>
              <a:t>Fourth level</a:t>
            </a:r>
          </a:p>
          <a:p>
            <a:pPr lvl="4">
              <a:spcBef>
                <a:spcPts val="0"/>
              </a:spcBef>
            </a:pPr>
            <a:r>
              <a:rPr lang="en-US"/>
              <a:t>Fifth level</a:t>
            </a:r>
          </a:p>
        </p:txBody>
      </p:sp>
      <p:sp>
        <p:nvSpPr>
          <p:cNvPr id="9" name="Freeform 290">
            <a:extLst>
              <a:ext uri="{FF2B5EF4-FFF2-40B4-BE49-F238E27FC236}">
                <a16:creationId xmlns:a16="http://schemas.microsoft.com/office/drawing/2014/main" id="{8F63B1E6-30BE-4BE4-8A96-47D3346789C3}"/>
              </a:ext>
            </a:extLst>
          </p:cNvPr>
          <p:cNvSpPr/>
          <p:nvPr userDrawn="1"/>
        </p:nvSpPr>
        <p:spPr>
          <a:xfrm>
            <a:off x="7532071" y="6473779"/>
            <a:ext cx="152053" cy="130265"/>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822901317"/>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06">
    <p:spTree>
      <p:nvGrpSpPr>
        <p:cNvPr id="1" name=""/>
        <p:cNvGrpSpPr/>
        <p:nvPr/>
      </p:nvGrpSpPr>
      <p:grpSpPr>
        <a:xfrm>
          <a:off x="0" y="0"/>
          <a:ext cx="0" cy="0"/>
          <a:chOff x="0" y="0"/>
          <a:chExt cx="0" cy="0"/>
        </a:xfrm>
      </p:grpSpPr>
      <p:sp>
        <p:nvSpPr>
          <p:cNvPr id="2" name="Title 1"/>
          <p:cNvSpPr>
            <a:spLocks noGrp="1"/>
          </p:cNvSpPr>
          <p:nvPr>
            <p:ph type="title"/>
          </p:nvPr>
        </p:nvSpPr>
        <p:spPr>
          <a:xfrm>
            <a:off x="838200" y="278958"/>
            <a:ext cx="10515600" cy="840230"/>
          </a:xfrm>
        </p:spPr>
        <p:txBody>
          <a:bodyPr lIns="0" rIns="0" anchor="b">
            <a:spAutoFit/>
          </a:bodyPr>
          <a:lstStyle>
            <a:lvl1pPr>
              <a:defRPr sz="5400"/>
            </a:lvl1pPr>
          </a:lstStyle>
          <a:p>
            <a:r>
              <a:rPr lang="en-US"/>
              <a:t>Click to edit Master title style</a:t>
            </a:r>
          </a:p>
        </p:txBody>
      </p:sp>
      <p:sp>
        <p:nvSpPr>
          <p:cNvPr id="4" name="Date Placeholder 3"/>
          <p:cNvSpPr>
            <a:spLocks noGrp="1"/>
          </p:cNvSpPr>
          <p:nvPr>
            <p:ph type="dt" sz="half" idx="10"/>
          </p:nvPr>
        </p:nvSpPr>
        <p:spPr/>
        <p:txBody>
          <a:bodyPr lIns="0" rIns="0"/>
          <a:lstStyle/>
          <a:p>
            <a:r>
              <a:rPr lang="en-US"/>
              <a:t>Ōkī</a:t>
            </a:r>
          </a:p>
        </p:txBody>
      </p:sp>
      <p:sp>
        <p:nvSpPr>
          <p:cNvPr id="5" name="Footer Placeholder 4"/>
          <p:cNvSpPr>
            <a:spLocks noGrp="1"/>
          </p:cNvSpPr>
          <p:nvPr>
            <p:ph type="ftr" sz="quarter" idx="11"/>
          </p:nvPr>
        </p:nvSpPr>
        <p:spPr/>
        <p:txBody>
          <a:bodyPr lIns="0" rIns="0"/>
          <a:lstStyle/>
          <a:p>
            <a:r>
              <a:rPr lang="en-US" dirty="0"/>
              <a:t>Free Multipurpose Presentation Template – Made with      by Showeet</a:t>
            </a:r>
          </a:p>
        </p:txBody>
      </p:sp>
      <p:sp>
        <p:nvSpPr>
          <p:cNvPr id="6" name="Slide Number Placeholder 5"/>
          <p:cNvSpPr>
            <a:spLocks noGrp="1"/>
          </p:cNvSpPr>
          <p:nvPr>
            <p:ph type="sldNum" sz="quarter" idx="12"/>
          </p:nvPr>
        </p:nvSpPr>
        <p:spPr/>
        <p:txBody>
          <a:bodyPr lIns="0" rIns="0"/>
          <a:lstStyle/>
          <a:p>
            <a:fld id="{5F0F63B7-4FB4-4E2A-B819-D713A3D928AD}" type="slidenum">
              <a:rPr lang="en-US" smtClean="0"/>
              <a:t>‹#›</a:t>
            </a:fld>
            <a:endParaRPr lang="en-US"/>
          </a:p>
        </p:txBody>
      </p:sp>
      <p:sp>
        <p:nvSpPr>
          <p:cNvPr id="8" name="Text Placeholder 7"/>
          <p:cNvSpPr>
            <a:spLocks noGrp="1"/>
          </p:cNvSpPr>
          <p:nvPr>
            <p:ph type="body" sz="quarter" idx="13"/>
          </p:nvPr>
        </p:nvSpPr>
        <p:spPr>
          <a:xfrm>
            <a:off x="838200" y="1119188"/>
            <a:ext cx="10515599" cy="552450"/>
          </a:xfrm>
        </p:spPr>
        <p:txBody>
          <a:bodyPr lIns="45720" rIns="0">
            <a:normAutofit/>
          </a:bodyPr>
          <a:lstStyle>
            <a:lvl1pPr marL="0" indent="0">
              <a:buNone/>
              <a:defRPr sz="2400">
                <a:solidFill>
                  <a:schemeClr val="accent2"/>
                </a:solidFill>
              </a:defRPr>
            </a:lvl1pPr>
          </a:lstStyle>
          <a:p>
            <a:pPr lvl="0"/>
            <a:endParaRPr lang="en-US"/>
          </a:p>
        </p:txBody>
      </p:sp>
      <p:sp>
        <p:nvSpPr>
          <p:cNvPr id="11" name="Content Placeholder 2"/>
          <p:cNvSpPr>
            <a:spLocks noGrp="1"/>
          </p:cNvSpPr>
          <p:nvPr>
            <p:ph sz="half" idx="1"/>
          </p:nvPr>
        </p:nvSpPr>
        <p:spPr>
          <a:xfrm>
            <a:off x="838200" y="1990725"/>
            <a:ext cx="3403600" cy="4186237"/>
          </a:xfrm>
        </p:spPr>
        <p:txBody>
          <a:bodyPr vert="horz" lIns="0" tIns="91440" rIns="0" bIns="45720" rtlCol="0">
            <a:normAutofit/>
          </a:bodyPr>
          <a:lstStyle>
            <a:lvl1pPr>
              <a:defRPr lang="en-US" sz="2400"/>
            </a:lvl1pPr>
            <a:lvl2pPr>
              <a:defRPr lang="en-US" sz="2000"/>
            </a:lvl2pPr>
            <a:lvl3pPr>
              <a:defRPr lang="en-US" sz="1800"/>
            </a:lvl3pPr>
            <a:lvl4pPr>
              <a:defRPr lang="en-US" sz="1600"/>
            </a:lvl4pPr>
            <a:lvl5pPr>
              <a:defRPr lang="en-US" sz="1600"/>
            </a:lvl5pPr>
          </a:lstStyle>
          <a:p>
            <a:pPr lvl="0">
              <a:spcBef>
                <a:spcPts val="0"/>
              </a:spcBef>
              <a:spcAft>
                <a:spcPts val="2400"/>
              </a:spcAft>
            </a:pPr>
            <a:r>
              <a:rPr lang="en-US" dirty="0"/>
              <a:t>Edit Master text styles</a:t>
            </a:r>
          </a:p>
          <a:p>
            <a:pPr lvl="1">
              <a:spcBef>
                <a:spcPts val="0"/>
              </a:spcBef>
            </a:pPr>
            <a:r>
              <a:rPr lang="en-US" dirty="0"/>
              <a:t>Second level</a:t>
            </a:r>
          </a:p>
          <a:p>
            <a:pPr lvl="2">
              <a:spcBef>
                <a:spcPts val="0"/>
              </a:spcBef>
            </a:pPr>
            <a:r>
              <a:rPr lang="en-US" dirty="0"/>
              <a:t>Third level</a:t>
            </a:r>
          </a:p>
          <a:p>
            <a:pPr lvl="3">
              <a:spcBef>
                <a:spcPts val="0"/>
              </a:spcBef>
            </a:pPr>
            <a:r>
              <a:rPr lang="en-US" dirty="0"/>
              <a:t>Fourth level</a:t>
            </a:r>
          </a:p>
          <a:p>
            <a:pPr lvl="4">
              <a:spcBef>
                <a:spcPts val="0"/>
              </a:spcBef>
            </a:pPr>
            <a:r>
              <a:rPr lang="en-US" dirty="0"/>
              <a:t>Fifth level</a:t>
            </a:r>
          </a:p>
        </p:txBody>
      </p:sp>
      <p:sp>
        <p:nvSpPr>
          <p:cNvPr id="12" name="Content Placeholder 3"/>
          <p:cNvSpPr>
            <a:spLocks noGrp="1"/>
          </p:cNvSpPr>
          <p:nvPr>
            <p:ph sz="half" idx="2"/>
          </p:nvPr>
        </p:nvSpPr>
        <p:spPr>
          <a:xfrm>
            <a:off x="7950200" y="1990725"/>
            <a:ext cx="3403600" cy="4186237"/>
          </a:xfrm>
        </p:spPr>
        <p:txBody>
          <a:bodyPr vert="horz" lIns="0" tIns="91440" rIns="0" bIns="45720" rtlCol="0">
            <a:normAutofit/>
          </a:bodyPr>
          <a:lstStyle>
            <a:lvl1pPr>
              <a:defRPr lang="en-US" sz="2400"/>
            </a:lvl1pPr>
            <a:lvl2pPr>
              <a:defRPr lang="en-US" sz="2000"/>
            </a:lvl2pPr>
            <a:lvl3pPr>
              <a:defRPr lang="en-US" sz="1800"/>
            </a:lvl3pPr>
            <a:lvl4pPr>
              <a:defRPr lang="en-US" sz="1600"/>
            </a:lvl4pPr>
            <a:lvl5pPr>
              <a:defRPr lang="en-US" sz="1600"/>
            </a:lvl5pPr>
          </a:lstStyle>
          <a:p>
            <a:pPr lvl="0">
              <a:spcBef>
                <a:spcPts val="0"/>
              </a:spcBef>
              <a:spcAft>
                <a:spcPts val="2400"/>
              </a:spcAft>
            </a:pPr>
            <a:r>
              <a:rPr lang="en-US"/>
              <a:t>Edit Master text styles</a:t>
            </a:r>
          </a:p>
          <a:p>
            <a:pPr lvl="1">
              <a:spcBef>
                <a:spcPts val="0"/>
              </a:spcBef>
            </a:pPr>
            <a:r>
              <a:rPr lang="en-US"/>
              <a:t>Second level</a:t>
            </a:r>
          </a:p>
          <a:p>
            <a:pPr lvl="2">
              <a:spcBef>
                <a:spcPts val="0"/>
              </a:spcBef>
            </a:pPr>
            <a:r>
              <a:rPr lang="en-US"/>
              <a:t>Third level</a:t>
            </a:r>
          </a:p>
          <a:p>
            <a:pPr lvl="3">
              <a:spcBef>
                <a:spcPts val="0"/>
              </a:spcBef>
            </a:pPr>
            <a:r>
              <a:rPr lang="en-US"/>
              <a:t>Fourth level</a:t>
            </a:r>
          </a:p>
          <a:p>
            <a:pPr lvl="4">
              <a:spcBef>
                <a:spcPts val="0"/>
              </a:spcBef>
            </a:pPr>
            <a:r>
              <a:rPr lang="en-US"/>
              <a:t>Fifth level</a:t>
            </a:r>
          </a:p>
        </p:txBody>
      </p:sp>
      <p:sp>
        <p:nvSpPr>
          <p:cNvPr id="9" name="Freeform 290">
            <a:extLst>
              <a:ext uri="{FF2B5EF4-FFF2-40B4-BE49-F238E27FC236}">
                <a16:creationId xmlns:a16="http://schemas.microsoft.com/office/drawing/2014/main" id="{8F63B1E6-30BE-4BE4-8A96-47D3346789C3}"/>
              </a:ext>
            </a:extLst>
          </p:cNvPr>
          <p:cNvSpPr/>
          <p:nvPr userDrawn="1"/>
        </p:nvSpPr>
        <p:spPr>
          <a:xfrm>
            <a:off x="7532071" y="6473779"/>
            <a:ext cx="152053" cy="130265"/>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sp>
        <p:nvSpPr>
          <p:cNvPr id="16" name="Content Placeholder 3">
            <a:extLst>
              <a:ext uri="{FF2B5EF4-FFF2-40B4-BE49-F238E27FC236}">
                <a16:creationId xmlns:a16="http://schemas.microsoft.com/office/drawing/2014/main" id="{A50C2049-53B0-4BCF-9121-EDF66759D623}"/>
              </a:ext>
            </a:extLst>
          </p:cNvPr>
          <p:cNvSpPr>
            <a:spLocks noGrp="1"/>
          </p:cNvSpPr>
          <p:nvPr>
            <p:ph sz="half" idx="14"/>
          </p:nvPr>
        </p:nvSpPr>
        <p:spPr>
          <a:xfrm>
            <a:off x="4394200" y="1990725"/>
            <a:ext cx="3403600" cy="4186237"/>
          </a:xfrm>
        </p:spPr>
        <p:txBody>
          <a:bodyPr vert="horz" lIns="0" tIns="91440" rIns="0" bIns="45720" rtlCol="0">
            <a:normAutofit/>
          </a:bodyPr>
          <a:lstStyle>
            <a:lvl1pPr>
              <a:defRPr lang="en-US" sz="2400"/>
            </a:lvl1pPr>
            <a:lvl2pPr>
              <a:defRPr lang="en-US" sz="2000"/>
            </a:lvl2pPr>
            <a:lvl3pPr>
              <a:defRPr lang="en-US" sz="1800"/>
            </a:lvl3pPr>
            <a:lvl4pPr>
              <a:defRPr lang="en-US" sz="1600"/>
            </a:lvl4pPr>
            <a:lvl5pPr>
              <a:defRPr lang="en-US" sz="1600"/>
            </a:lvl5pPr>
          </a:lstStyle>
          <a:p>
            <a:pPr lvl="0">
              <a:spcBef>
                <a:spcPts val="0"/>
              </a:spcBef>
              <a:spcAft>
                <a:spcPts val="2400"/>
              </a:spcAft>
            </a:pPr>
            <a:r>
              <a:rPr lang="en-US"/>
              <a:t>Edit Master text styles</a:t>
            </a:r>
          </a:p>
          <a:p>
            <a:pPr lvl="1">
              <a:spcBef>
                <a:spcPts val="0"/>
              </a:spcBef>
            </a:pPr>
            <a:r>
              <a:rPr lang="en-US"/>
              <a:t>Second level</a:t>
            </a:r>
          </a:p>
          <a:p>
            <a:pPr lvl="2">
              <a:spcBef>
                <a:spcPts val="0"/>
              </a:spcBef>
            </a:pPr>
            <a:r>
              <a:rPr lang="en-US"/>
              <a:t>Third level</a:t>
            </a:r>
          </a:p>
          <a:p>
            <a:pPr lvl="3">
              <a:spcBef>
                <a:spcPts val="0"/>
              </a:spcBef>
            </a:pPr>
            <a:r>
              <a:rPr lang="en-US"/>
              <a:t>Fourth level</a:t>
            </a:r>
          </a:p>
          <a:p>
            <a:pPr lvl="4">
              <a:spcBef>
                <a:spcPts val="0"/>
              </a:spcBef>
            </a:pPr>
            <a:r>
              <a:rPr lang="en-US"/>
              <a:t>Fifth level</a:t>
            </a:r>
          </a:p>
        </p:txBody>
      </p:sp>
    </p:spTree>
    <p:extLst>
      <p:ext uri="{BB962C8B-B14F-4D97-AF65-F5344CB8AC3E}">
        <p14:creationId xmlns:p14="http://schemas.microsoft.com/office/powerpoint/2010/main" val="3094439435"/>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type="secHead" preserve="1">
  <p:cSld name="07">
    <p:spTree>
      <p:nvGrpSpPr>
        <p:cNvPr id="1" name=""/>
        <p:cNvGrpSpPr/>
        <p:nvPr/>
      </p:nvGrpSpPr>
      <p:grpSpPr>
        <a:xfrm>
          <a:off x="0" y="0"/>
          <a:ext cx="0" cy="0"/>
          <a:chOff x="0" y="0"/>
          <a:chExt cx="0" cy="0"/>
        </a:xfrm>
      </p:grpSpPr>
      <p:sp>
        <p:nvSpPr>
          <p:cNvPr id="7" name="Rectangle 6"/>
          <p:cNvSpPr/>
          <p:nvPr userDrawn="1"/>
        </p:nvSpPr>
        <p:spPr>
          <a:xfrm>
            <a:off x="9725025" y="6319838"/>
            <a:ext cx="257175" cy="438150"/>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Title 1"/>
          <p:cNvSpPr>
            <a:spLocks noGrp="1"/>
          </p:cNvSpPr>
          <p:nvPr>
            <p:ph type="title"/>
          </p:nvPr>
        </p:nvSpPr>
        <p:spPr>
          <a:xfrm>
            <a:off x="831850" y="1709738"/>
            <a:ext cx="10515600" cy="2852737"/>
          </a:xfrm>
        </p:spPr>
        <p:txBody>
          <a:bodyPr anchor="b"/>
          <a:lstStyle>
            <a:lvl1pPr>
              <a:defRPr sz="6000"/>
            </a:lvl1pPr>
          </a:lstStyle>
          <a:p>
            <a:r>
              <a:rPr lang="en-US"/>
              <a:t>Click to edit Master title style</a:t>
            </a:r>
          </a:p>
        </p:txBody>
      </p:sp>
      <p:sp>
        <p:nvSpPr>
          <p:cNvPr id="3" name="Text Placeholder 2"/>
          <p:cNvSpPr>
            <a:spLocks noGrp="1"/>
          </p:cNvSpPr>
          <p:nvPr>
            <p:ph type="body" idx="1"/>
          </p:nvPr>
        </p:nvSpPr>
        <p:spPr>
          <a:xfrm>
            <a:off x="831850" y="4589463"/>
            <a:ext cx="10515600" cy="1500187"/>
          </a:xfrm>
        </p:spPr>
        <p:txBody>
          <a:bodyPr/>
          <a:lstStyle>
            <a:lvl1pPr marL="0" indent="0">
              <a:buNone/>
              <a:defRPr sz="2400">
                <a:solidFill>
                  <a:schemeClr val="tx1">
                    <a:tint val="7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n-US"/>
              <a:t>Edit Master text styles</a:t>
            </a:r>
          </a:p>
        </p:txBody>
      </p:sp>
      <p:sp>
        <p:nvSpPr>
          <p:cNvPr id="4" name="Date Placeholder 3"/>
          <p:cNvSpPr>
            <a:spLocks noGrp="1"/>
          </p:cNvSpPr>
          <p:nvPr>
            <p:ph type="dt" sz="half" idx="10"/>
          </p:nvPr>
        </p:nvSpPr>
        <p:spPr/>
        <p:txBody>
          <a:bodyPr/>
          <a:lstStyle/>
          <a:p>
            <a:r>
              <a:rPr lang="en-US"/>
              <a:t>Ōkī</a:t>
            </a:r>
          </a:p>
        </p:txBody>
      </p:sp>
      <p:sp>
        <p:nvSpPr>
          <p:cNvPr id="5" name="Footer Placeholder 4"/>
          <p:cNvSpPr>
            <a:spLocks noGrp="1"/>
          </p:cNvSpPr>
          <p:nvPr>
            <p:ph type="ftr" sz="quarter" idx="11"/>
          </p:nvPr>
        </p:nvSpPr>
        <p:spPr>
          <a:xfrm>
            <a:off x="4159250" y="6356350"/>
            <a:ext cx="7188200" cy="365125"/>
          </a:xfrm>
        </p:spPr>
        <p:txBody>
          <a:bodyPr rIns="0"/>
          <a:lstStyle>
            <a:lvl1pPr algn="r">
              <a:defRPr/>
            </a:lvl1pPr>
          </a:lstStyle>
          <a:p>
            <a:r>
              <a:rPr lang="en-US" dirty="0"/>
              <a:t>Free Multipurpose Presentation Template – Made with      by Showeet</a:t>
            </a:r>
          </a:p>
        </p:txBody>
      </p:sp>
      <p:sp>
        <p:nvSpPr>
          <p:cNvPr id="8" name="Freeform 290">
            <a:extLst>
              <a:ext uri="{FF2B5EF4-FFF2-40B4-BE49-F238E27FC236}">
                <a16:creationId xmlns:a16="http://schemas.microsoft.com/office/drawing/2014/main" id="{F2E1C875-3467-4DB3-93F0-1E5C4006DB87}"/>
              </a:ext>
            </a:extLst>
          </p:cNvPr>
          <p:cNvSpPr/>
          <p:nvPr userDrawn="1"/>
        </p:nvSpPr>
        <p:spPr>
          <a:xfrm>
            <a:off x="10328611" y="6473779"/>
            <a:ext cx="152053" cy="130265"/>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1626347959"/>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userDrawn="1">
  <p:cSld name="08">
    <p:spTree>
      <p:nvGrpSpPr>
        <p:cNvPr id="1" name=""/>
        <p:cNvGrpSpPr/>
        <p:nvPr/>
      </p:nvGrpSpPr>
      <p:grpSpPr>
        <a:xfrm>
          <a:off x="0" y="0"/>
          <a:ext cx="0" cy="0"/>
          <a:chOff x="0" y="0"/>
          <a:chExt cx="0" cy="0"/>
        </a:xfrm>
      </p:grpSpPr>
      <p:sp>
        <p:nvSpPr>
          <p:cNvPr id="9" name="Rectangle 8"/>
          <p:cNvSpPr/>
          <p:nvPr userDrawn="1"/>
        </p:nvSpPr>
        <p:spPr>
          <a:xfrm>
            <a:off x="1" y="6165169"/>
            <a:ext cx="12192000" cy="692831"/>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Title 1"/>
          <p:cNvSpPr>
            <a:spLocks noGrp="1"/>
          </p:cNvSpPr>
          <p:nvPr>
            <p:ph type="title"/>
          </p:nvPr>
        </p:nvSpPr>
        <p:spPr>
          <a:xfrm>
            <a:off x="3086100" y="1"/>
            <a:ext cx="8261350" cy="1117600"/>
          </a:xfrm>
        </p:spPr>
        <p:txBody>
          <a:bodyPr lIns="0" rIns="0" anchor="b"/>
          <a:lstStyle>
            <a:lvl1pPr>
              <a:defRPr sz="6000"/>
            </a:lvl1pPr>
          </a:lstStyle>
          <a:p>
            <a:r>
              <a:rPr lang="en-US"/>
              <a:t>Click to edit Master title style</a:t>
            </a:r>
          </a:p>
        </p:txBody>
      </p:sp>
      <p:sp>
        <p:nvSpPr>
          <p:cNvPr id="3" name="Text Placeholder 2"/>
          <p:cNvSpPr>
            <a:spLocks noGrp="1"/>
          </p:cNvSpPr>
          <p:nvPr>
            <p:ph type="body" idx="1"/>
          </p:nvPr>
        </p:nvSpPr>
        <p:spPr>
          <a:xfrm>
            <a:off x="831850" y="5393984"/>
            <a:ext cx="10515600" cy="1099683"/>
          </a:xfrm>
        </p:spPr>
        <p:txBody>
          <a:bodyPr lIns="0" rIns="0"/>
          <a:lstStyle>
            <a:lvl1pPr marL="0" indent="0">
              <a:buNone/>
              <a:defRPr sz="2400">
                <a:solidFill>
                  <a:schemeClr val="tx1">
                    <a:tint val="7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n-US"/>
              <a:t>Edit Master text styles</a:t>
            </a:r>
          </a:p>
        </p:txBody>
      </p:sp>
      <p:sp>
        <p:nvSpPr>
          <p:cNvPr id="8" name="Picture Placeholder 7"/>
          <p:cNvSpPr>
            <a:spLocks noGrp="1"/>
          </p:cNvSpPr>
          <p:nvPr>
            <p:ph type="pic" sz="quarter" idx="13"/>
          </p:nvPr>
        </p:nvSpPr>
        <p:spPr>
          <a:xfrm>
            <a:off x="831850" y="1473031"/>
            <a:ext cx="10521950" cy="3565522"/>
          </a:xfrm>
        </p:spPr>
        <p:txBody>
          <a:bodyPr/>
          <a:lstStyle/>
          <a:p>
            <a:endParaRPr lang="en-US"/>
          </a:p>
        </p:txBody>
      </p:sp>
      <p:sp>
        <p:nvSpPr>
          <p:cNvPr id="6" name="Text Placeholder 4">
            <a:extLst>
              <a:ext uri="{FF2B5EF4-FFF2-40B4-BE49-F238E27FC236}">
                <a16:creationId xmlns:a16="http://schemas.microsoft.com/office/drawing/2014/main" id="{88A729DB-97BD-4DDC-93EB-315BA0C8207E}"/>
              </a:ext>
            </a:extLst>
          </p:cNvPr>
          <p:cNvSpPr>
            <a:spLocks noGrp="1"/>
          </p:cNvSpPr>
          <p:nvPr>
            <p:ph type="body" sz="quarter" idx="14" hasCustomPrompt="1"/>
          </p:nvPr>
        </p:nvSpPr>
        <p:spPr>
          <a:xfrm>
            <a:off x="831850" y="177715"/>
            <a:ext cx="1847850" cy="1117600"/>
          </a:xfrm>
          <a:solidFill>
            <a:schemeClr val="tx1"/>
          </a:solidFill>
        </p:spPr>
        <p:txBody>
          <a:bodyPr lIns="0" tIns="0" rIns="0" bIns="0" anchor="ctr">
            <a:noAutofit/>
          </a:bodyPr>
          <a:lstStyle>
            <a:lvl1pPr marL="0" indent="0" algn="ctr">
              <a:buNone/>
              <a:defRPr sz="5400">
                <a:solidFill>
                  <a:schemeClr val="bg1"/>
                </a:solidFill>
              </a:defRPr>
            </a:lvl1pPr>
          </a:lstStyle>
          <a:p>
            <a:pPr lvl="0"/>
            <a:r>
              <a:rPr lang="en-US"/>
              <a:t>#</a:t>
            </a:r>
          </a:p>
        </p:txBody>
      </p:sp>
    </p:spTree>
    <p:extLst>
      <p:ext uri="{BB962C8B-B14F-4D97-AF65-F5344CB8AC3E}">
        <p14:creationId xmlns:p14="http://schemas.microsoft.com/office/powerpoint/2010/main" val="1097047280"/>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userDrawn="1">
  <p:cSld name="09">
    <p:spTree>
      <p:nvGrpSpPr>
        <p:cNvPr id="1" name=""/>
        <p:cNvGrpSpPr/>
        <p:nvPr/>
      </p:nvGrpSpPr>
      <p:grpSpPr>
        <a:xfrm>
          <a:off x="0" y="0"/>
          <a:ext cx="0" cy="0"/>
          <a:chOff x="0" y="0"/>
          <a:chExt cx="0" cy="0"/>
        </a:xfrm>
      </p:grpSpPr>
      <p:sp>
        <p:nvSpPr>
          <p:cNvPr id="9" name="Rectangle 8"/>
          <p:cNvSpPr/>
          <p:nvPr userDrawn="1"/>
        </p:nvSpPr>
        <p:spPr>
          <a:xfrm>
            <a:off x="1" y="6165169"/>
            <a:ext cx="12192000" cy="692831"/>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Title 1"/>
          <p:cNvSpPr>
            <a:spLocks noGrp="1"/>
          </p:cNvSpPr>
          <p:nvPr>
            <p:ph type="title"/>
          </p:nvPr>
        </p:nvSpPr>
        <p:spPr>
          <a:xfrm>
            <a:off x="4354286" y="1"/>
            <a:ext cx="6993164" cy="1117600"/>
          </a:xfrm>
        </p:spPr>
        <p:txBody>
          <a:bodyPr lIns="0" rIns="0" anchor="b">
            <a:noAutofit/>
          </a:bodyPr>
          <a:lstStyle>
            <a:lvl1pPr>
              <a:defRPr sz="4400"/>
            </a:lvl1pPr>
          </a:lstStyle>
          <a:p>
            <a:r>
              <a:rPr lang="en-US"/>
              <a:t>Click to edit Master title style</a:t>
            </a:r>
          </a:p>
        </p:txBody>
      </p:sp>
      <p:sp>
        <p:nvSpPr>
          <p:cNvPr id="3" name="Text Placeholder 2"/>
          <p:cNvSpPr>
            <a:spLocks noGrp="1"/>
          </p:cNvSpPr>
          <p:nvPr>
            <p:ph type="body" idx="1"/>
          </p:nvPr>
        </p:nvSpPr>
        <p:spPr>
          <a:xfrm>
            <a:off x="4354286" y="5393984"/>
            <a:ext cx="6993164" cy="1099683"/>
          </a:xfrm>
        </p:spPr>
        <p:txBody>
          <a:bodyPr lIns="0" rIns="0"/>
          <a:lstStyle>
            <a:lvl1pPr marL="0" indent="0">
              <a:buNone/>
              <a:defRPr sz="2400">
                <a:solidFill>
                  <a:schemeClr val="tx1">
                    <a:tint val="7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n-US"/>
              <a:t>Edit Master text styles</a:t>
            </a:r>
          </a:p>
        </p:txBody>
      </p:sp>
      <p:sp>
        <p:nvSpPr>
          <p:cNvPr id="8" name="Picture Placeholder 7"/>
          <p:cNvSpPr>
            <a:spLocks noGrp="1"/>
          </p:cNvSpPr>
          <p:nvPr>
            <p:ph type="pic" sz="quarter" idx="13"/>
          </p:nvPr>
        </p:nvSpPr>
        <p:spPr>
          <a:xfrm>
            <a:off x="4356412" y="1473031"/>
            <a:ext cx="6997387" cy="3565522"/>
          </a:xfrm>
        </p:spPr>
        <p:txBody>
          <a:bodyPr/>
          <a:lstStyle/>
          <a:p>
            <a:endParaRPr lang="en-US"/>
          </a:p>
        </p:txBody>
      </p:sp>
      <p:sp>
        <p:nvSpPr>
          <p:cNvPr id="6" name="Rectangle 5"/>
          <p:cNvSpPr/>
          <p:nvPr userDrawn="1"/>
        </p:nvSpPr>
        <p:spPr>
          <a:xfrm>
            <a:off x="0" y="0"/>
            <a:ext cx="3581400" cy="6858000"/>
          </a:xfrm>
          <a:prstGeom prst="rect">
            <a:avLst/>
          </a:prstGeom>
          <a:ln>
            <a:noFill/>
          </a:ln>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a:p>
        </p:txBody>
      </p:sp>
      <p:sp>
        <p:nvSpPr>
          <p:cNvPr id="5" name="Text Placeholder 4"/>
          <p:cNvSpPr>
            <a:spLocks noGrp="1"/>
          </p:cNvSpPr>
          <p:nvPr>
            <p:ph type="body" sz="quarter" idx="14" hasCustomPrompt="1"/>
          </p:nvPr>
        </p:nvSpPr>
        <p:spPr>
          <a:xfrm>
            <a:off x="948531" y="558460"/>
            <a:ext cx="1684338" cy="1682750"/>
          </a:xfrm>
        </p:spPr>
        <p:txBody>
          <a:bodyPr anchor="ctr">
            <a:normAutofit/>
          </a:bodyPr>
          <a:lstStyle>
            <a:lvl1pPr marL="0" indent="0" algn="ctr">
              <a:buNone/>
              <a:defRPr sz="8800">
                <a:solidFill>
                  <a:schemeClr val="bg1"/>
                </a:solidFill>
              </a:defRPr>
            </a:lvl1pPr>
          </a:lstStyle>
          <a:p>
            <a:pPr lvl="0"/>
            <a:r>
              <a:rPr lang="en-US"/>
              <a:t>#</a:t>
            </a:r>
          </a:p>
        </p:txBody>
      </p:sp>
    </p:spTree>
    <p:extLst>
      <p:ext uri="{BB962C8B-B14F-4D97-AF65-F5344CB8AC3E}">
        <p14:creationId xmlns:p14="http://schemas.microsoft.com/office/powerpoint/2010/main" val="749519272"/>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preserve="1" userDrawn="1">
  <p:cSld name="10">
    <p:spTree>
      <p:nvGrpSpPr>
        <p:cNvPr id="1" name=""/>
        <p:cNvGrpSpPr/>
        <p:nvPr/>
      </p:nvGrpSpPr>
      <p:grpSpPr>
        <a:xfrm>
          <a:off x="0" y="0"/>
          <a:ext cx="0" cy="0"/>
          <a:chOff x="0" y="0"/>
          <a:chExt cx="0" cy="0"/>
        </a:xfrm>
      </p:grpSpPr>
      <p:sp>
        <p:nvSpPr>
          <p:cNvPr id="9" name="Rectangle 8"/>
          <p:cNvSpPr/>
          <p:nvPr userDrawn="1"/>
        </p:nvSpPr>
        <p:spPr>
          <a:xfrm>
            <a:off x="1" y="6165169"/>
            <a:ext cx="12192000" cy="692831"/>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Title 1"/>
          <p:cNvSpPr>
            <a:spLocks noGrp="1"/>
          </p:cNvSpPr>
          <p:nvPr>
            <p:ph type="title"/>
          </p:nvPr>
        </p:nvSpPr>
        <p:spPr>
          <a:xfrm>
            <a:off x="4354286" y="671826"/>
            <a:ext cx="6993164" cy="1117600"/>
          </a:xfrm>
        </p:spPr>
        <p:txBody>
          <a:bodyPr lIns="0" rIns="0" anchor="b">
            <a:noAutofit/>
          </a:bodyPr>
          <a:lstStyle>
            <a:lvl1pPr>
              <a:defRPr sz="4800"/>
            </a:lvl1pPr>
          </a:lstStyle>
          <a:p>
            <a:r>
              <a:rPr lang="en-US"/>
              <a:t>Click to edit Master title style</a:t>
            </a:r>
          </a:p>
        </p:txBody>
      </p:sp>
      <p:sp>
        <p:nvSpPr>
          <p:cNvPr id="3" name="Text Placeholder 2"/>
          <p:cNvSpPr>
            <a:spLocks noGrp="1"/>
          </p:cNvSpPr>
          <p:nvPr>
            <p:ph type="body" idx="1"/>
          </p:nvPr>
        </p:nvSpPr>
        <p:spPr>
          <a:xfrm>
            <a:off x="4354286" y="1981346"/>
            <a:ext cx="6993164" cy="1099683"/>
          </a:xfrm>
        </p:spPr>
        <p:txBody>
          <a:bodyPr lIns="0" rIns="0"/>
          <a:lstStyle>
            <a:lvl1pPr marL="0" indent="0">
              <a:buNone/>
              <a:defRPr sz="2400">
                <a:solidFill>
                  <a:schemeClr val="tx1">
                    <a:tint val="7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n-US"/>
              <a:t>Edit Master text styles</a:t>
            </a:r>
          </a:p>
        </p:txBody>
      </p:sp>
      <p:sp>
        <p:nvSpPr>
          <p:cNvPr id="8" name="Picture Placeholder 7"/>
          <p:cNvSpPr>
            <a:spLocks noGrp="1"/>
          </p:cNvSpPr>
          <p:nvPr>
            <p:ph type="pic" sz="quarter" idx="13"/>
          </p:nvPr>
        </p:nvSpPr>
        <p:spPr>
          <a:xfrm>
            <a:off x="3581400" y="3292478"/>
            <a:ext cx="8610600" cy="3565522"/>
          </a:xfrm>
        </p:spPr>
        <p:txBody>
          <a:bodyPr/>
          <a:lstStyle/>
          <a:p>
            <a:endParaRPr lang="en-US"/>
          </a:p>
        </p:txBody>
      </p:sp>
      <p:sp>
        <p:nvSpPr>
          <p:cNvPr id="6" name="Rectangle 5"/>
          <p:cNvSpPr/>
          <p:nvPr userDrawn="1"/>
        </p:nvSpPr>
        <p:spPr>
          <a:xfrm>
            <a:off x="0" y="0"/>
            <a:ext cx="3581400" cy="6858000"/>
          </a:xfrm>
          <a:prstGeom prst="rect">
            <a:avLst/>
          </a:prstGeom>
          <a:ln>
            <a:noFill/>
          </a:ln>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a:p>
        </p:txBody>
      </p:sp>
      <p:sp>
        <p:nvSpPr>
          <p:cNvPr id="5" name="Text Placeholder 4"/>
          <p:cNvSpPr>
            <a:spLocks noGrp="1"/>
          </p:cNvSpPr>
          <p:nvPr>
            <p:ph type="body" sz="quarter" idx="14" hasCustomPrompt="1"/>
          </p:nvPr>
        </p:nvSpPr>
        <p:spPr>
          <a:xfrm>
            <a:off x="948531" y="558460"/>
            <a:ext cx="1684338" cy="1682750"/>
          </a:xfrm>
        </p:spPr>
        <p:txBody>
          <a:bodyPr anchor="ctr">
            <a:normAutofit/>
          </a:bodyPr>
          <a:lstStyle>
            <a:lvl1pPr marL="0" indent="0" algn="ctr">
              <a:buNone/>
              <a:defRPr sz="8800">
                <a:solidFill>
                  <a:schemeClr val="bg1"/>
                </a:solidFill>
              </a:defRPr>
            </a:lvl1pPr>
          </a:lstStyle>
          <a:p>
            <a:pPr lvl="0"/>
            <a:r>
              <a:rPr lang="en-US"/>
              <a:t>#</a:t>
            </a:r>
          </a:p>
        </p:txBody>
      </p:sp>
    </p:spTree>
    <p:extLst>
      <p:ext uri="{BB962C8B-B14F-4D97-AF65-F5344CB8AC3E}">
        <p14:creationId xmlns:p14="http://schemas.microsoft.com/office/powerpoint/2010/main" val="859626895"/>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preserve="1" userDrawn="1">
  <p:cSld name="11">
    <p:spTree>
      <p:nvGrpSpPr>
        <p:cNvPr id="1" name=""/>
        <p:cNvGrpSpPr/>
        <p:nvPr/>
      </p:nvGrpSpPr>
      <p:grpSpPr>
        <a:xfrm>
          <a:off x="0" y="0"/>
          <a:ext cx="0" cy="0"/>
          <a:chOff x="0" y="0"/>
          <a:chExt cx="0" cy="0"/>
        </a:xfrm>
      </p:grpSpPr>
      <p:sp>
        <p:nvSpPr>
          <p:cNvPr id="9" name="Rectangle 8"/>
          <p:cNvSpPr/>
          <p:nvPr userDrawn="1"/>
        </p:nvSpPr>
        <p:spPr>
          <a:xfrm>
            <a:off x="1" y="6165169"/>
            <a:ext cx="12192000" cy="692831"/>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Picture Placeholder 7"/>
          <p:cNvSpPr>
            <a:spLocks noGrp="1"/>
          </p:cNvSpPr>
          <p:nvPr>
            <p:ph type="pic" sz="quarter" idx="13"/>
          </p:nvPr>
        </p:nvSpPr>
        <p:spPr>
          <a:xfrm>
            <a:off x="3581400" y="0"/>
            <a:ext cx="8610601" cy="6858000"/>
          </a:xfrm>
        </p:spPr>
        <p:txBody>
          <a:bodyPr/>
          <a:lstStyle/>
          <a:p>
            <a:endParaRPr lang="en-US"/>
          </a:p>
        </p:txBody>
      </p:sp>
      <p:sp>
        <p:nvSpPr>
          <p:cNvPr id="6" name="Rectangle 5"/>
          <p:cNvSpPr/>
          <p:nvPr userDrawn="1"/>
        </p:nvSpPr>
        <p:spPr>
          <a:xfrm>
            <a:off x="0" y="0"/>
            <a:ext cx="3581400" cy="6858000"/>
          </a:xfrm>
          <a:prstGeom prst="rect">
            <a:avLst/>
          </a:prstGeom>
          <a:ln>
            <a:noFill/>
          </a:ln>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a:p>
        </p:txBody>
      </p:sp>
      <p:sp>
        <p:nvSpPr>
          <p:cNvPr id="5" name="Text Placeholder 4"/>
          <p:cNvSpPr>
            <a:spLocks noGrp="1"/>
          </p:cNvSpPr>
          <p:nvPr>
            <p:ph type="body" sz="quarter" idx="14" hasCustomPrompt="1"/>
          </p:nvPr>
        </p:nvSpPr>
        <p:spPr>
          <a:xfrm>
            <a:off x="948531" y="558460"/>
            <a:ext cx="1684338" cy="1682750"/>
          </a:xfrm>
        </p:spPr>
        <p:txBody>
          <a:bodyPr anchor="ctr">
            <a:normAutofit/>
          </a:bodyPr>
          <a:lstStyle>
            <a:lvl1pPr marL="0" indent="0" algn="ctr">
              <a:buNone/>
              <a:defRPr sz="8800">
                <a:solidFill>
                  <a:schemeClr val="bg1"/>
                </a:solidFill>
              </a:defRPr>
            </a:lvl1pPr>
          </a:lstStyle>
          <a:p>
            <a:pPr lvl="0"/>
            <a:r>
              <a:rPr lang="en-US"/>
              <a:t>#</a:t>
            </a:r>
          </a:p>
        </p:txBody>
      </p:sp>
      <p:sp>
        <p:nvSpPr>
          <p:cNvPr id="2" name="Title 1"/>
          <p:cNvSpPr>
            <a:spLocks noGrp="1"/>
          </p:cNvSpPr>
          <p:nvPr>
            <p:ph type="title"/>
          </p:nvPr>
        </p:nvSpPr>
        <p:spPr>
          <a:xfrm>
            <a:off x="186871" y="3258797"/>
            <a:ext cx="3207658" cy="1117600"/>
          </a:xfrm>
        </p:spPr>
        <p:txBody>
          <a:bodyPr lIns="0" rIns="0" anchor="b">
            <a:noAutofit/>
          </a:bodyPr>
          <a:lstStyle>
            <a:lvl1pPr algn="ctr">
              <a:defRPr sz="4000">
                <a:solidFill>
                  <a:schemeClr val="bg1"/>
                </a:solidFill>
              </a:defRPr>
            </a:lvl1pPr>
          </a:lstStyle>
          <a:p>
            <a:r>
              <a:rPr lang="en-US"/>
              <a:t>Click to edit Master title style</a:t>
            </a:r>
          </a:p>
        </p:txBody>
      </p:sp>
      <p:sp>
        <p:nvSpPr>
          <p:cNvPr id="3" name="Text Placeholder 2"/>
          <p:cNvSpPr>
            <a:spLocks noGrp="1"/>
          </p:cNvSpPr>
          <p:nvPr>
            <p:ph type="body" idx="1"/>
          </p:nvPr>
        </p:nvSpPr>
        <p:spPr>
          <a:xfrm>
            <a:off x="186872" y="4950165"/>
            <a:ext cx="3207658" cy="1099683"/>
          </a:xfrm>
        </p:spPr>
        <p:txBody>
          <a:bodyPr lIns="0" rIns="0"/>
          <a:lstStyle>
            <a:lvl1pPr marL="0" indent="0" algn="ctr">
              <a:buNone/>
              <a:defRPr sz="2400">
                <a:solidFill>
                  <a:schemeClr val="tx1">
                    <a:tint val="7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n-US"/>
              <a:t>Edit Master text styles</a:t>
            </a:r>
          </a:p>
        </p:txBody>
      </p:sp>
    </p:spTree>
    <p:extLst>
      <p:ext uri="{BB962C8B-B14F-4D97-AF65-F5344CB8AC3E}">
        <p14:creationId xmlns:p14="http://schemas.microsoft.com/office/powerpoint/2010/main" val="3670044551"/>
      </p:ext>
    </p:extLst>
  </p:cSld>
  <p:clrMapOvr>
    <a:masterClrMapping/>
  </p:clrMapOvr>
</p:sldLayout>
</file>

<file path=ppt/slideLayouts/slideLayout12.xml><?xml version="1.0" encoding="utf-8"?>
<p:sldLayout xmlns:a="http://schemas.openxmlformats.org/drawingml/2006/main" xmlns:r="http://schemas.openxmlformats.org/officeDocument/2006/relationships" xmlns:p="http://schemas.openxmlformats.org/presentationml/2006/main" preserve="1" userDrawn="1">
  <p:cSld name="12">
    <p:spTree>
      <p:nvGrpSpPr>
        <p:cNvPr id="1" name=""/>
        <p:cNvGrpSpPr/>
        <p:nvPr/>
      </p:nvGrpSpPr>
      <p:grpSpPr>
        <a:xfrm>
          <a:off x="0" y="0"/>
          <a:ext cx="0" cy="0"/>
          <a:chOff x="0" y="0"/>
          <a:chExt cx="0" cy="0"/>
        </a:xfrm>
      </p:grpSpPr>
      <p:sp>
        <p:nvSpPr>
          <p:cNvPr id="6" name="Rectangle 5"/>
          <p:cNvSpPr/>
          <p:nvPr userDrawn="1"/>
        </p:nvSpPr>
        <p:spPr>
          <a:xfrm>
            <a:off x="-1" y="5014517"/>
            <a:ext cx="12192001" cy="1843483"/>
          </a:xfrm>
          <a:prstGeom prst="rect">
            <a:avLst/>
          </a:prstGeom>
          <a:ln>
            <a:noFill/>
          </a:ln>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a:p>
        </p:txBody>
      </p:sp>
      <p:sp>
        <p:nvSpPr>
          <p:cNvPr id="3" name="Text Placeholder 2"/>
          <p:cNvSpPr>
            <a:spLocks noGrp="1"/>
          </p:cNvSpPr>
          <p:nvPr>
            <p:ph type="body" idx="1"/>
          </p:nvPr>
        </p:nvSpPr>
        <p:spPr>
          <a:xfrm>
            <a:off x="4354286" y="5393984"/>
            <a:ext cx="6999514" cy="1099683"/>
          </a:xfrm>
        </p:spPr>
        <p:txBody>
          <a:bodyPr lIns="0" rIns="0"/>
          <a:lstStyle>
            <a:lvl1pPr marL="0" indent="0">
              <a:buNone/>
              <a:defRPr sz="2400">
                <a:solidFill>
                  <a:schemeClr val="tx1">
                    <a:tint val="7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n-US"/>
              <a:t>Edit Master text styles</a:t>
            </a:r>
          </a:p>
        </p:txBody>
      </p:sp>
      <p:sp>
        <p:nvSpPr>
          <p:cNvPr id="8" name="Picture Placeholder 7"/>
          <p:cNvSpPr>
            <a:spLocks noGrp="1"/>
          </p:cNvSpPr>
          <p:nvPr>
            <p:ph type="pic" sz="quarter" idx="13"/>
          </p:nvPr>
        </p:nvSpPr>
        <p:spPr>
          <a:xfrm>
            <a:off x="0" y="1473031"/>
            <a:ext cx="12192000" cy="3541485"/>
          </a:xfrm>
        </p:spPr>
        <p:txBody>
          <a:bodyPr/>
          <a:lstStyle/>
          <a:p>
            <a:endParaRPr lang="en-US"/>
          </a:p>
        </p:txBody>
      </p:sp>
      <p:sp>
        <p:nvSpPr>
          <p:cNvPr id="5" name="Text Placeholder 4"/>
          <p:cNvSpPr>
            <a:spLocks noGrp="1"/>
          </p:cNvSpPr>
          <p:nvPr>
            <p:ph type="body" sz="quarter" idx="14" hasCustomPrompt="1"/>
          </p:nvPr>
        </p:nvSpPr>
        <p:spPr>
          <a:xfrm>
            <a:off x="838200" y="5102450"/>
            <a:ext cx="1684338" cy="1682750"/>
          </a:xfrm>
        </p:spPr>
        <p:txBody>
          <a:bodyPr lIns="0" anchor="ctr">
            <a:normAutofit/>
          </a:bodyPr>
          <a:lstStyle>
            <a:lvl1pPr marL="0" indent="0" algn="l">
              <a:buNone/>
              <a:defRPr sz="8800">
                <a:solidFill>
                  <a:schemeClr val="bg1"/>
                </a:solidFill>
              </a:defRPr>
            </a:lvl1pPr>
          </a:lstStyle>
          <a:p>
            <a:pPr lvl="0"/>
            <a:r>
              <a:rPr lang="en-US"/>
              <a:t>#</a:t>
            </a:r>
          </a:p>
        </p:txBody>
      </p:sp>
      <p:sp>
        <p:nvSpPr>
          <p:cNvPr id="10" name="Title 1"/>
          <p:cNvSpPr>
            <a:spLocks noGrp="1"/>
          </p:cNvSpPr>
          <p:nvPr>
            <p:ph type="title"/>
          </p:nvPr>
        </p:nvSpPr>
        <p:spPr>
          <a:xfrm>
            <a:off x="838200" y="-140647"/>
            <a:ext cx="10515600" cy="1754326"/>
          </a:xfrm>
        </p:spPr>
        <p:txBody>
          <a:bodyPr wrap="square" lIns="0" rIns="0" anchor="ctr">
            <a:spAutoFit/>
          </a:bodyPr>
          <a:lstStyle>
            <a:lvl1pPr>
              <a:defRPr sz="6000"/>
            </a:lvl1pPr>
          </a:lstStyle>
          <a:p>
            <a:r>
              <a:rPr lang="en-US"/>
              <a:t>Click to edit Master title style</a:t>
            </a:r>
          </a:p>
        </p:txBody>
      </p:sp>
    </p:spTree>
    <p:extLst>
      <p:ext uri="{BB962C8B-B14F-4D97-AF65-F5344CB8AC3E}">
        <p14:creationId xmlns:p14="http://schemas.microsoft.com/office/powerpoint/2010/main" val="3577349433"/>
      </p:ext>
    </p:extLst>
  </p:cSld>
  <p:clrMapOvr>
    <a:masterClrMapping/>
  </p:clrMapOvr>
</p:sldLayout>
</file>

<file path=ppt/slideLayouts/slideLayout13.xml><?xml version="1.0" encoding="utf-8"?>
<p:sldLayout xmlns:a="http://schemas.openxmlformats.org/drawingml/2006/main" xmlns:r="http://schemas.openxmlformats.org/officeDocument/2006/relationships" xmlns:p="http://schemas.openxmlformats.org/presentationml/2006/main" preserve="1" userDrawn="1">
  <p:cSld name="13">
    <p:spTree>
      <p:nvGrpSpPr>
        <p:cNvPr id="1" name=""/>
        <p:cNvGrpSpPr/>
        <p:nvPr/>
      </p:nvGrpSpPr>
      <p:grpSpPr>
        <a:xfrm>
          <a:off x="0" y="0"/>
          <a:ext cx="0" cy="0"/>
          <a:chOff x="0" y="0"/>
          <a:chExt cx="0" cy="0"/>
        </a:xfrm>
      </p:grpSpPr>
      <p:sp>
        <p:nvSpPr>
          <p:cNvPr id="6" name="Rectangle 5"/>
          <p:cNvSpPr/>
          <p:nvPr userDrawn="1"/>
        </p:nvSpPr>
        <p:spPr>
          <a:xfrm>
            <a:off x="-1" y="5014517"/>
            <a:ext cx="12192001" cy="1843483"/>
          </a:xfrm>
          <a:prstGeom prst="rect">
            <a:avLst/>
          </a:prstGeom>
          <a:ln>
            <a:noFill/>
          </a:ln>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a:p>
        </p:txBody>
      </p:sp>
      <p:sp>
        <p:nvSpPr>
          <p:cNvPr id="8" name="Picture Placeholder 7"/>
          <p:cNvSpPr>
            <a:spLocks noGrp="1"/>
          </p:cNvSpPr>
          <p:nvPr>
            <p:ph type="pic" sz="quarter" idx="13"/>
          </p:nvPr>
        </p:nvSpPr>
        <p:spPr>
          <a:xfrm>
            <a:off x="0" y="1"/>
            <a:ext cx="12192000" cy="5014516"/>
          </a:xfrm>
        </p:spPr>
        <p:txBody>
          <a:bodyPr/>
          <a:lstStyle/>
          <a:p>
            <a:endParaRPr lang="en-US"/>
          </a:p>
        </p:txBody>
      </p:sp>
      <p:sp>
        <p:nvSpPr>
          <p:cNvPr id="5" name="Text Placeholder 4"/>
          <p:cNvSpPr>
            <a:spLocks noGrp="1"/>
          </p:cNvSpPr>
          <p:nvPr>
            <p:ph type="body" sz="quarter" idx="14" hasCustomPrompt="1"/>
          </p:nvPr>
        </p:nvSpPr>
        <p:spPr>
          <a:xfrm>
            <a:off x="547915" y="5102450"/>
            <a:ext cx="1684338" cy="1682750"/>
          </a:xfrm>
        </p:spPr>
        <p:txBody>
          <a:bodyPr lIns="0" anchor="ctr">
            <a:normAutofit/>
          </a:bodyPr>
          <a:lstStyle>
            <a:lvl1pPr marL="0" indent="0" algn="l">
              <a:buNone/>
              <a:defRPr sz="8800">
                <a:solidFill>
                  <a:schemeClr val="bg1"/>
                </a:solidFill>
              </a:defRPr>
            </a:lvl1pPr>
          </a:lstStyle>
          <a:p>
            <a:pPr lvl="0"/>
            <a:r>
              <a:rPr lang="en-US"/>
              <a:t>#</a:t>
            </a:r>
          </a:p>
        </p:txBody>
      </p:sp>
      <p:sp>
        <p:nvSpPr>
          <p:cNvPr id="10" name="Title 1"/>
          <p:cNvSpPr>
            <a:spLocks noGrp="1"/>
          </p:cNvSpPr>
          <p:nvPr>
            <p:ph type="title"/>
          </p:nvPr>
        </p:nvSpPr>
        <p:spPr>
          <a:xfrm>
            <a:off x="2536372" y="5059094"/>
            <a:ext cx="9655628" cy="1754326"/>
          </a:xfrm>
        </p:spPr>
        <p:txBody>
          <a:bodyPr wrap="square" lIns="0" rIns="0" anchor="ctr">
            <a:spAutoFit/>
          </a:bodyPr>
          <a:lstStyle>
            <a:lvl1pPr>
              <a:defRPr sz="6000">
                <a:solidFill>
                  <a:schemeClr val="bg1"/>
                </a:solidFill>
              </a:defRPr>
            </a:lvl1pPr>
          </a:lstStyle>
          <a:p>
            <a:r>
              <a:rPr lang="en-US"/>
              <a:t>Click to edit Master title style</a:t>
            </a:r>
          </a:p>
        </p:txBody>
      </p:sp>
    </p:spTree>
    <p:extLst>
      <p:ext uri="{BB962C8B-B14F-4D97-AF65-F5344CB8AC3E}">
        <p14:creationId xmlns:p14="http://schemas.microsoft.com/office/powerpoint/2010/main" val="2992725855"/>
      </p:ext>
    </p:extLst>
  </p:cSld>
  <p:clrMapOvr>
    <a:masterClrMapping/>
  </p:clrMapOvr>
</p:sldLayout>
</file>

<file path=ppt/slideLayouts/slideLayout14.xml><?xml version="1.0" encoding="utf-8"?>
<p:sldLayout xmlns:a="http://schemas.openxmlformats.org/drawingml/2006/main" xmlns:r="http://schemas.openxmlformats.org/officeDocument/2006/relationships" xmlns:p="http://schemas.openxmlformats.org/presentationml/2006/main" preserve="1" userDrawn="1">
  <p:cSld name="14">
    <p:spTree>
      <p:nvGrpSpPr>
        <p:cNvPr id="1" name=""/>
        <p:cNvGrpSpPr/>
        <p:nvPr/>
      </p:nvGrpSpPr>
      <p:grpSpPr>
        <a:xfrm>
          <a:off x="0" y="0"/>
          <a:ext cx="0" cy="0"/>
          <a:chOff x="0" y="0"/>
          <a:chExt cx="0" cy="0"/>
        </a:xfrm>
      </p:grpSpPr>
      <p:sp>
        <p:nvSpPr>
          <p:cNvPr id="6" name="Rectangle 5"/>
          <p:cNvSpPr/>
          <p:nvPr userDrawn="1"/>
        </p:nvSpPr>
        <p:spPr>
          <a:xfrm>
            <a:off x="-1" y="2356715"/>
            <a:ext cx="12192001" cy="2144571"/>
          </a:xfrm>
          <a:prstGeom prst="rect">
            <a:avLst/>
          </a:prstGeom>
          <a:ln>
            <a:noFill/>
          </a:ln>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a:p>
        </p:txBody>
      </p:sp>
      <p:sp>
        <p:nvSpPr>
          <p:cNvPr id="8" name="Picture Placeholder 7"/>
          <p:cNvSpPr>
            <a:spLocks noGrp="1"/>
          </p:cNvSpPr>
          <p:nvPr>
            <p:ph type="pic" sz="quarter" idx="13"/>
          </p:nvPr>
        </p:nvSpPr>
        <p:spPr>
          <a:xfrm>
            <a:off x="0" y="1"/>
            <a:ext cx="12192000" cy="6857999"/>
          </a:xfrm>
        </p:spPr>
        <p:txBody>
          <a:bodyPr/>
          <a:lstStyle/>
          <a:p>
            <a:endParaRPr lang="en-US"/>
          </a:p>
        </p:txBody>
      </p:sp>
      <p:sp>
        <p:nvSpPr>
          <p:cNvPr id="5" name="Text Placeholder 4"/>
          <p:cNvSpPr>
            <a:spLocks noGrp="1"/>
          </p:cNvSpPr>
          <p:nvPr>
            <p:ph type="body" sz="quarter" idx="14" hasCustomPrompt="1"/>
          </p:nvPr>
        </p:nvSpPr>
        <p:spPr>
          <a:xfrm>
            <a:off x="547915" y="2587625"/>
            <a:ext cx="1684338" cy="1682750"/>
          </a:xfrm>
        </p:spPr>
        <p:txBody>
          <a:bodyPr lIns="0" anchor="ctr">
            <a:normAutofit/>
          </a:bodyPr>
          <a:lstStyle>
            <a:lvl1pPr marL="0" indent="0" algn="l">
              <a:buNone/>
              <a:defRPr sz="8800">
                <a:solidFill>
                  <a:schemeClr val="bg1"/>
                </a:solidFill>
              </a:defRPr>
            </a:lvl1pPr>
          </a:lstStyle>
          <a:p>
            <a:pPr lvl="0"/>
            <a:r>
              <a:rPr lang="en-US"/>
              <a:t>#</a:t>
            </a:r>
          </a:p>
        </p:txBody>
      </p:sp>
      <p:sp>
        <p:nvSpPr>
          <p:cNvPr id="10" name="Title 1"/>
          <p:cNvSpPr>
            <a:spLocks noGrp="1"/>
          </p:cNvSpPr>
          <p:nvPr>
            <p:ph type="title"/>
          </p:nvPr>
        </p:nvSpPr>
        <p:spPr>
          <a:xfrm>
            <a:off x="2536372" y="2551837"/>
            <a:ext cx="9655628" cy="1754326"/>
          </a:xfrm>
        </p:spPr>
        <p:txBody>
          <a:bodyPr wrap="square" lIns="0" rIns="0" anchor="ctr">
            <a:spAutoFit/>
          </a:bodyPr>
          <a:lstStyle>
            <a:lvl1pPr>
              <a:defRPr sz="6000">
                <a:solidFill>
                  <a:schemeClr val="bg1"/>
                </a:solidFill>
              </a:defRPr>
            </a:lvl1pPr>
          </a:lstStyle>
          <a:p>
            <a:r>
              <a:rPr lang="en-US"/>
              <a:t>Click to edit Master title style</a:t>
            </a:r>
          </a:p>
        </p:txBody>
      </p:sp>
    </p:spTree>
    <p:extLst>
      <p:ext uri="{BB962C8B-B14F-4D97-AF65-F5344CB8AC3E}">
        <p14:creationId xmlns:p14="http://schemas.microsoft.com/office/powerpoint/2010/main" val="2735477356"/>
      </p:ext>
    </p:extLst>
  </p:cSld>
  <p:clrMapOvr>
    <a:masterClrMapping/>
  </p:clrMapOvr>
</p:sldLayout>
</file>

<file path=ppt/slideLayouts/slideLayout15.xml><?xml version="1.0" encoding="utf-8"?>
<p:sldLayout xmlns:a="http://schemas.openxmlformats.org/drawingml/2006/main" xmlns:r="http://schemas.openxmlformats.org/officeDocument/2006/relationships" xmlns:p="http://schemas.openxmlformats.org/presentationml/2006/main" preserve="1" userDrawn="1">
  <p:cSld name="15">
    <p:spTree>
      <p:nvGrpSpPr>
        <p:cNvPr id="1" name=""/>
        <p:cNvGrpSpPr/>
        <p:nvPr/>
      </p:nvGrpSpPr>
      <p:grpSpPr>
        <a:xfrm>
          <a:off x="0" y="0"/>
          <a:ext cx="0" cy="0"/>
          <a:chOff x="0" y="0"/>
          <a:chExt cx="0" cy="0"/>
        </a:xfrm>
      </p:grpSpPr>
      <p:sp>
        <p:nvSpPr>
          <p:cNvPr id="7" name="Rectangle 6"/>
          <p:cNvSpPr/>
          <p:nvPr userDrawn="1"/>
        </p:nvSpPr>
        <p:spPr>
          <a:xfrm>
            <a:off x="1" y="6165169"/>
            <a:ext cx="12192000" cy="692831"/>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 name="Rectangle 5"/>
          <p:cNvSpPr/>
          <p:nvPr userDrawn="1"/>
        </p:nvSpPr>
        <p:spPr>
          <a:xfrm>
            <a:off x="-1" y="1302658"/>
            <a:ext cx="12192001" cy="4252685"/>
          </a:xfrm>
          <a:prstGeom prst="rect">
            <a:avLst/>
          </a:prstGeom>
          <a:ln>
            <a:noFill/>
          </a:ln>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a:p>
        </p:txBody>
      </p:sp>
      <p:sp>
        <p:nvSpPr>
          <p:cNvPr id="8" name="Picture Placeholder 7"/>
          <p:cNvSpPr>
            <a:spLocks noGrp="1"/>
          </p:cNvSpPr>
          <p:nvPr>
            <p:ph type="pic" sz="quarter" idx="13"/>
          </p:nvPr>
        </p:nvSpPr>
        <p:spPr>
          <a:xfrm>
            <a:off x="6618514" y="1"/>
            <a:ext cx="4876799" cy="6857999"/>
          </a:xfrm>
        </p:spPr>
        <p:txBody>
          <a:bodyPr/>
          <a:lstStyle/>
          <a:p>
            <a:endParaRPr lang="en-US"/>
          </a:p>
        </p:txBody>
      </p:sp>
      <p:sp>
        <p:nvSpPr>
          <p:cNvPr id="5" name="Text Placeholder 4"/>
          <p:cNvSpPr>
            <a:spLocks noGrp="1"/>
          </p:cNvSpPr>
          <p:nvPr>
            <p:ph type="body" sz="quarter" idx="14" hasCustomPrompt="1"/>
          </p:nvPr>
        </p:nvSpPr>
        <p:spPr>
          <a:xfrm>
            <a:off x="547915" y="2587625"/>
            <a:ext cx="1684338" cy="1682750"/>
          </a:xfrm>
        </p:spPr>
        <p:txBody>
          <a:bodyPr lIns="0" anchor="ctr">
            <a:normAutofit/>
          </a:bodyPr>
          <a:lstStyle>
            <a:lvl1pPr marL="0" indent="0" algn="l">
              <a:buNone/>
              <a:defRPr sz="8800">
                <a:solidFill>
                  <a:schemeClr val="bg1"/>
                </a:solidFill>
              </a:defRPr>
            </a:lvl1pPr>
          </a:lstStyle>
          <a:p>
            <a:pPr lvl="0"/>
            <a:r>
              <a:rPr lang="en-US"/>
              <a:t>#</a:t>
            </a:r>
          </a:p>
        </p:txBody>
      </p:sp>
      <p:sp>
        <p:nvSpPr>
          <p:cNvPr id="10" name="Title 1"/>
          <p:cNvSpPr>
            <a:spLocks noGrp="1"/>
          </p:cNvSpPr>
          <p:nvPr>
            <p:ph type="title"/>
          </p:nvPr>
        </p:nvSpPr>
        <p:spPr>
          <a:xfrm>
            <a:off x="2384312" y="2260988"/>
            <a:ext cx="4082142" cy="2336024"/>
          </a:xfrm>
        </p:spPr>
        <p:txBody>
          <a:bodyPr wrap="square" lIns="0" rIns="274320" anchor="ctr">
            <a:spAutoFit/>
          </a:bodyPr>
          <a:lstStyle>
            <a:lvl1pPr>
              <a:defRPr sz="5400">
                <a:solidFill>
                  <a:schemeClr val="bg1"/>
                </a:solidFill>
              </a:defRPr>
            </a:lvl1pPr>
          </a:lstStyle>
          <a:p>
            <a:r>
              <a:rPr lang="en-US"/>
              <a:t>Click to edit Master title style</a:t>
            </a:r>
          </a:p>
        </p:txBody>
      </p:sp>
    </p:spTree>
    <p:extLst>
      <p:ext uri="{BB962C8B-B14F-4D97-AF65-F5344CB8AC3E}">
        <p14:creationId xmlns:p14="http://schemas.microsoft.com/office/powerpoint/2010/main" val="3677493250"/>
      </p:ext>
    </p:extLst>
  </p:cSld>
  <p:clrMapOvr>
    <a:masterClrMapping/>
  </p:clrMapOvr>
</p:sldLayout>
</file>

<file path=ppt/slideLayouts/slideLayout16.xml><?xml version="1.0" encoding="utf-8"?>
<p:sldLayout xmlns:a="http://schemas.openxmlformats.org/drawingml/2006/main" xmlns:r="http://schemas.openxmlformats.org/officeDocument/2006/relationships" xmlns:p="http://schemas.openxmlformats.org/presentationml/2006/main" preserve="1" userDrawn="1">
  <p:cSld name="16">
    <p:spTree>
      <p:nvGrpSpPr>
        <p:cNvPr id="1" name=""/>
        <p:cNvGrpSpPr/>
        <p:nvPr/>
      </p:nvGrpSpPr>
      <p:grpSpPr>
        <a:xfrm>
          <a:off x="0" y="0"/>
          <a:ext cx="0" cy="0"/>
          <a:chOff x="0" y="0"/>
          <a:chExt cx="0" cy="0"/>
        </a:xfrm>
      </p:grpSpPr>
      <p:sp>
        <p:nvSpPr>
          <p:cNvPr id="8" name="Picture Placeholder 7"/>
          <p:cNvSpPr>
            <a:spLocks noGrp="1"/>
          </p:cNvSpPr>
          <p:nvPr>
            <p:ph type="pic" sz="quarter" idx="13"/>
          </p:nvPr>
        </p:nvSpPr>
        <p:spPr>
          <a:xfrm>
            <a:off x="0" y="0"/>
            <a:ext cx="3584448" cy="6858000"/>
          </a:xfrm>
        </p:spPr>
        <p:txBody>
          <a:bodyPr/>
          <a:lstStyle/>
          <a:p>
            <a:endParaRPr lang="en-US"/>
          </a:p>
        </p:txBody>
      </p:sp>
      <p:sp>
        <p:nvSpPr>
          <p:cNvPr id="9" name="Rectangle 8"/>
          <p:cNvSpPr/>
          <p:nvPr userDrawn="1"/>
        </p:nvSpPr>
        <p:spPr>
          <a:xfrm>
            <a:off x="1" y="6165169"/>
            <a:ext cx="12192000" cy="692831"/>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Title 1"/>
          <p:cNvSpPr>
            <a:spLocks noGrp="1"/>
          </p:cNvSpPr>
          <p:nvPr>
            <p:ph type="title"/>
          </p:nvPr>
        </p:nvSpPr>
        <p:spPr>
          <a:xfrm>
            <a:off x="4354286" y="2463776"/>
            <a:ext cx="6993164" cy="1754326"/>
          </a:xfrm>
        </p:spPr>
        <p:txBody>
          <a:bodyPr lIns="0" rIns="0" anchor="b">
            <a:spAutoFit/>
          </a:bodyPr>
          <a:lstStyle>
            <a:lvl1pPr>
              <a:defRPr sz="6000"/>
            </a:lvl1pPr>
          </a:lstStyle>
          <a:p>
            <a:r>
              <a:rPr lang="en-US"/>
              <a:t>Click to edit Master title style</a:t>
            </a:r>
          </a:p>
        </p:txBody>
      </p:sp>
      <p:sp>
        <p:nvSpPr>
          <p:cNvPr id="5" name="Text Placeholder 4"/>
          <p:cNvSpPr>
            <a:spLocks noGrp="1"/>
          </p:cNvSpPr>
          <p:nvPr>
            <p:ph type="body" sz="quarter" idx="14" hasCustomPrompt="1"/>
          </p:nvPr>
        </p:nvSpPr>
        <p:spPr>
          <a:xfrm>
            <a:off x="948531" y="558460"/>
            <a:ext cx="1684338" cy="1682750"/>
          </a:xfrm>
        </p:spPr>
        <p:txBody>
          <a:bodyPr anchor="ctr">
            <a:normAutofit/>
          </a:bodyPr>
          <a:lstStyle>
            <a:lvl1pPr marL="0" indent="0" algn="ctr">
              <a:buNone/>
              <a:defRPr sz="8800">
                <a:solidFill>
                  <a:schemeClr val="bg1"/>
                </a:solidFill>
              </a:defRPr>
            </a:lvl1pPr>
          </a:lstStyle>
          <a:p>
            <a:pPr lvl="0"/>
            <a:r>
              <a:rPr lang="en-US"/>
              <a:t>#</a:t>
            </a:r>
          </a:p>
        </p:txBody>
      </p:sp>
      <p:sp>
        <p:nvSpPr>
          <p:cNvPr id="12" name="Text Placeholder 2"/>
          <p:cNvSpPr>
            <a:spLocks noGrp="1"/>
          </p:cNvSpPr>
          <p:nvPr>
            <p:ph type="body" idx="1"/>
          </p:nvPr>
        </p:nvSpPr>
        <p:spPr>
          <a:xfrm>
            <a:off x="4354286" y="4638392"/>
            <a:ext cx="6993164" cy="1099683"/>
          </a:xfrm>
        </p:spPr>
        <p:txBody>
          <a:bodyPr lIns="0" rIns="0"/>
          <a:lstStyle>
            <a:lvl1pPr marL="0" indent="0">
              <a:lnSpc>
                <a:spcPct val="100000"/>
              </a:lnSpc>
              <a:buNone/>
              <a:defRPr sz="2400">
                <a:solidFill>
                  <a:schemeClr val="tx1">
                    <a:tint val="7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n-US"/>
              <a:t>Edit Master text styles</a:t>
            </a:r>
          </a:p>
        </p:txBody>
      </p:sp>
    </p:spTree>
    <p:extLst>
      <p:ext uri="{BB962C8B-B14F-4D97-AF65-F5344CB8AC3E}">
        <p14:creationId xmlns:p14="http://schemas.microsoft.com/office/powerpoint/2010/main" val="28437637"/>
      </p:ext>
    </p:extLst>
  </p:cSld>
  <p:clrMapOvr>
    <a:masterClrMapping/>
  </p:clrMapOvr>
</p:sldLayout>
</file>

<file path=ppt/slideLayouts/slideLayout17.xml><?xml version="1.0" encoding="utf-8"?>
<p:sldLayout xmlns:a="http://schemas.openxmlformats.org/drawingml/2006/main" xmlns:r="http://schemas.openxmlformats.org/officeDocument/2006/relationships" xmlns:p="http://schemas.openxmlformats.org/presentationml/2006/main" preserve="1" userDrawn="1">
  <p:cSld name="17">
    <p:spTree>
      <p:nvGrpSpPr>
        <p:cNvPr id="1" name=""/>
        <p:cNvGrpSpPr/>
        <p:nvPr/>
      </p:nvGrpSpPr>
      <p:grpSpPr>
        <a:xfrm>
          <a:off x="0" y="0"/>
          <a:ext cx="0" cy="0"/>
          <a:chOff x="0" y="0"/>
          <a:chExt cx="0" cy="0"/>
        </a:xfrm>
      </p:grpSpPr>
      <p:sp>
        <p:nvSpPr>
          <p:cNvPr id="8" name="Picture Placeholder 7"/>
          <p:cNvSpPr>
            <a:spLocks noGrp="1"/>
          </p:cNvSpPr>
          <p:nvPr>
            <p:ph type="pic" sz="quarter" idx="13"/>
          </p:nvPr>
        </p:nvSpPr>
        <p:spPr>
          <a:xfrm>
            <a:off x="0" y="0"/>
            <a:ext cx="3584448" cy="6858000"/>
          </a:xfrm>
        </p:spPr>
        <p:txBody>
          <a:bodyPr/>
          <a:lstStyle/>
          <a:p>
            <a:endParaRPr lang="en-US"/>
          </a:p>
        </p:txBody>
      </p:sp>
      <p:sp>
        <p:nvSpPr>
          <p:cNvPr id="9" name="Rectangle 8"/>
          <p:cNvSpPr/>
          <p:nvPr userDrawn="1"/>
        </p:nvSpPr>
        <p:spPr>
          <a:xfrm>
            <a:off x="1" y="6165169"/>
            <a:ext cx="12192000" cy="692831"/>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Title 1"/>
          <p:cNvSpPr>
            <a:spLocks noGrp="1"/>
          </p:cNvSpPr>
          <p:nvPr>
            <p:ph type="title"/>
          </p:nvPr>
        </p:nvSpPr>
        <p:spPr>
          <a:xfrm>
            <a:off x="4354286" y="2463776"/>
            <a:ext cx="6993164" cy="1754326"/>
          </a:xfrm>
        </p:spPr>
        <p:txBody>
          <a:bodyPr lIns="0" rIns="0" anchor="b">
            <a:spAutoFit/>
          </a:bodyPr>
          <a:lstStyle>
            <a:lvl1pPr>
              <a:defRPr sz="6000"/>
            </a:lvl1pPr>
          </a:lstStyle>
          <a:p>
            <a:r>
              <a:rPr lang="en-US"/>
              <a:t>Click to edit Master title style</a:t>
            </a:r>
          </a:p>
        </p:txBody>
      </p:sp>
      <p:sp>
        <p:nvSpPr>
          <p:cNvPr id="11" name="Text Placeholder 2"/>
          <p:cNvSpPr>
            <a:spLocks noGrp="1"/>
          </p:cNvSpPr>
          <p:nvPr>
            <p:ph type="body" idx="1"/>
          </p:nvPr>
        </p:nvSpPr>
        <p:spPr>
          <a:xfrm>
            <a:off x="4354286" y="4638392"/>
            <a:ext cx="6993164" cy="1099683"/>
          </a:xfrm>
        </p:spPr>
        <p:txBody>
          <a:bodyPr lIns="0" rIns="0"/>
          <a:lstStyle>
            <a:lvl1pPr marL="0" indent="0">
              <a:lnSpc>
                <a:spcPct val="100000"/>
              </a:lnSpc>
              <a:buNone/>
              <a:defRPr sz="2400">
                <a:solidFill>
                  <a:schemeClr val="tx1">
                    <a:tint val="7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n-US"/>
              <a:t>Edit Master text styles</a:t>
            </a:r>
          </a:p>
        </p:txBody>
      </p:sp>
      <p:sp>
        <p:nvSpPr>
          <p:cNvPr id="5" name="Text Placeholder 4"/>
          <p:cNvSpPr>
            <a:spLocks noGrp="1"/>
          </p:cNvSpPr>
          <p:nvPr>
            <p:ph type="body" sz="quarter" idx="14" hasCustomPrompt="1"/>
          </p:nvPr>
        </p:nvSpPr>
        <p:spPr>
          <a:xfrm>
            <a:off x="4354286" y="558460"/>
            <a:ext cx="1684338" cy="1682750"/>
          </a:xfrm>
        </p:spPr>
        <p:txBody>
          <a:bodyPr lIns="0" anchor="ctr">
            <a:normAutofit/>
          </a:bodyPr>
          <a:lstStyle>
            <a:lvl1pPr marL="0" indent="0" algn="l">
              <a:buNone/>
              <a:defRPr sz="8800">
                <a:solidFill>
                  <a:schemeClr val="accent1"/>
                </a:solidFill>
              </a:defRPr>
            </a:lvl1pPr>
          </a:lstStyle>
          <a:p>
            <a:pPr lvl="0"/>
            <a:r>
              <a:rPr lang="en-US"/>
              <a:t>#</a:t>
            </a:r>
          </a:p>
        </p:txBody>
      </p:sp>
    </p:spTree>
    <p:extLst>
      <p:ext uri="{BB962C8B-B14F-4D97-AF65-F5344CB8AC3E}">
        <p14:creationId xmlns:p14="http://schemas.microsoft.com/office/powerpoint/2010/main" val="2322174624"/>
      </p:ext>
    </p:extLst>
  </p:cSld>
  <p:clrMapOvr>
    <a:masterClrMapping/>
  </p:clrMapOvr>
</p:sldLayout>
</file>

<file path=ppt/slideLayouts/slideLayout18.xml><?xml version="1.0" encoding="utf-8"?>
<p:sldLayout xmlns:a="http://schemas.openxmlformats.org/drawingml/2006/main" xmlns:r="http://schemas.openxmlformats.org/officeDocument/2006/relationships" xmlns:p="http://schemas.openxmlformats.org/presentationml/2006/main" preserve="1" userDrawn="1">
  <p:cSld name="18">
    <p:spTree>
      <p:nvGrpSpPr>
        <p:cNvPr id="1" name=""/>
        <p:cNvGrpSpPr/>
        <p:nvPr/>
      </p:nvGrpSpPr>
      <p:grpSpPr>
        <a:xfrm>
          <a:off x="0" y="0"/>
          <a:ext cx="0" cy="0"/>
          <a:chOff x="0" y="0"/>
          <a:chExt cx="0" cy="0"/>
        </a:xfrm>
      </p:grpSpPr>
      <p:sp>
        <p:nvSpPr>
          <p:cNvPr id="8" name="Picture Placeholder 7"/>
          <p:cNvSpPr>
            <a:spLocks noGrp="1"/>
          </p:cNvSpPr>
          <p:nvPr>
            <p:ph type="pic" sz="quarter" idx="13"/>
          </p:nvPr>
        </p:nvSpPr>
        <p:spPr>
          <a:xfrm>
            <a:off x="0" y="0"/>
            <a:ext cx="12192000" cy="6858000"/>
          </a:xfrm>
        </p:spPr>
        <p:txBody>
          <a:bodyPr/>
          <a:lstStyle/>
          <a:p>
            <a:endParaRPr lang="en-US"/>
          </a:p>
        </p:txBody>
      </p:sp>
      <p:sp>
        <p:nvSpPr>
          <p:cNvPr id="11" name="Text Placeholder 4"/>
          <p:cNvSpPr>
            <a:spLocks noGrp="1"/>
          </p:cNvSpPr>
          <p:nvPr>
            <p:ph type="body" sz="quarter" idx="14" hasCustomPrompt="1"/>
          </p:nvPr>
        </p:nvSpPr>
        <p:spPr>
          <a:xfrm>
            <a:off x="831850" y="218621"/>
            <a:ext cx="1684338" cy="1682750"/>
          </a:xfrm>
        </p:spPr>
        <p:txBody>
          <a:bodyPr lIns="0" anchor="b">
            <a:normAutofit/>
          </a:bodyPr>
          <a:lstStyle>
            <a:lvl1pPr marL="0" indent="0" algn="l">
              <a:buNone/>
              <a:defRPr sz="8800">
                <a:solidFill>
                  <a:schemeClr val="bg1"/>
                </a:solidFill>
              </a:defRPr>
            </a:lvl1pPr>
          </a:lstStyle>
          <a:p>
            <a:pPr lvl="0"/>
            <a:r>
              <a:rPr lang="en-US"/>
              <a:t>#</a:t>
            </a:r>
          </a:p>
        </p:txBody>
      </p:sp>
      <p:sp>
        <p:nvSpPr>
          <p:cNvPr id="12" name="Title 1"/>
          <p:cNvSpPr>
            <a:spLocks noGrp="1"/>
          </p:cNvSpPr>
          <p:nvPr>
            <p:ph type="title"/>
          </p:nvPr>
        </p:nvSpPr>
        <p:spPr>
          <a:xfrm>
            <a:off x="831850" y="1709738"/>
            <a:ext cx="10515600" cy="2852737"/>
          </a:xfrm>
        </p:spPr>
        <p:txBody>
          <a:bodyPr anchor="b"/>
          <a:lstStyle>
            <a:lvl1pPr>
              <a:defRPr sz="6000">
                <a:solidFill>
                  <a:schemeClr val="bg1"/>
                </a:solidFill>
              </a:defRPr>
            </a:lvl1pPr>
          </a:lstStyle>
          <a:p>
            <a:r>
              <a:rPr lang="en-US"/>
              <a:t>Click to edit Master title style</a:t>
            </a:r>
          </a:p>
        </p:txBody>
      </p:sp>
      <p:sp>
        <p:nvSpPr>
          <p:cNvPr id="13" name="Text Placeholder 2"/>
          <p:cNvSpPr>
            <a:spLocks noGrp="1"/>
          </p:cNvSpPr>
          <p:nvPr>
            <p:ph type="body" idx="1"/>
          </p:nvPr>
        </p:nvSpPr>
        <p:spPr>
          <a:xfrm>
            <a:off x="831850" y="4589463"/>
            <a:ext cx="5264150" cy="1500187"/>
          </a:xfrm>
        </p:spPr>
        <p:txBody>
          <a:bodyPr/>
          <a:lstStyle>
            <a:lvl1pPr marL="0" indent="0">
              <a:buNone/>
              <a:defRPr sz="2400">
                <a:solidFill>
                  <a:schemeClr val="tx1">
                    <a:tint val="7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n-US"/>
              <a:t>Edit Master text styles</a:t>
            </a:r>
          </a:p>
        </p:txBody>
      </p:sp>
    </p:spTree>
    <p:extLst>
      <p:ext uri="{BB962C8B-B14F-4D97-AF65-F5344CB8AC3E}">
        <p14:creationId xmlns:p14="http://schemas.microsoft.com/office/powerpoint/2010/main" val="2840775951"/>
      </p:ext>
    </p:extLst>
  </p:cSld>
  <p:clrMapOvr>
    <a:masterClrMapping/>
  </p:clrMapOvr>
</p:sldLayout>
</file>

<file path=ppt/slideLayouts/slideLayout19.xml><?xml version="1.0" encoding="utf-8"?>
<p:sldLayout xmlns:a="http://schemas.openxmlformats.org/drawingml/2006/main" xmlns:r="http://schemas.openxmlformats.org/officeDocument/2006/relationships" xmlns:p="http://schemas.openxmlformats.org/presentationml/2006/main" preserve="1" userDrawn="1">
  <p:cSld name="19">
    <p:spTree>
      <p:nvGrpSpPr>
        <p:cNvPr id="1" name=""/>
        <p:cNvGrpSpPr/>
        <p:nvPr/>
      </p:nvGrpSpPr>
      <p:grpSpPr>
        <a:xfrm>
          <a:off x="0" y="0"/>
          <a:ext cx="0" cy="0"/>
          <a:chOff x="0" y="0"/>
          <a:chExt cx="0" cy="0"/>
        </a:xfrm>
      </p:grpSpPr>
      <p:sp>
        <p:nvSpPr>
          <p:cNvPr id="10" name="Text Placeholder 4"/>
          <p:cNvSpPr>
            <a:spLocks noGrp="1"/>
          </p:cNvSpPr>
          <p:nvPr>
            <p:ph type="body" sz="quarter" idx="14" hasCustomPrompt="1"/>
          </p:nvPr>
        </p:nvSpPr>
        <p:spPr>
          <a:xfrm>
            <a:off x="831850" y="218621"/>
            <a:ext cx="1684338" cy="1682750"/>
          </a:xfrm>
        </p:spPr>
        <p:txBody>
          <a:bodyPr lIns="0" anchor="b">
            <a:normAutofit/>
          </a:bodyPr>
          <a:lstStyle>
            <a:lvl1pPr marL="0" indent="0" algn="l">
              <a:buNone/>
              <a:defRPr sz="8800">
                <a:solidFill>
                  <a:schemeClr val="tx1"/>
                </a:solidFill>
              </a:defRPr>
            </a:lvl1pPr>
          </a:lstStyle>
          <a:p>
            <a:pPr lvl="0"/>
            <a:r>
              <a:rPr lang="en-US"/>
              <a:t>#</a:t>
            </a:r>
          </a:p>
        </p:txBody>
      </p:sp>
      <p:sp>
        <p:nvSpPr>
          <p:cNvPr id="6" name="Rectangle 5"/>
          <p:cNvSpPr/>
          <p:nvPr userDrawn="1"/>
        </p:nvSpPr>
        <p:spPr>
          <a:xfrm>
            <a:off x="1" y="6165169"/>
            <a:ext cx="12192000" cy="692831"/>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Title 1"/>
          <p:cNvSpPr>
            <a:spLocks noGrp="1"/>
          </p:cNvSpPr>
          <p:nvPr>
            <p:ph type="title"/>
          </p:nvPr>
        </p:nvSpPr>
        <p:spPr>
          <a:xfrm>
            <a:off x="831850" y="1709738"/>
            <a:ext cx="10515600" cy="2852737"/>
          </a:xfrm>
        </p:spPr>
        <p:txBody>
          <a:bodyPr anchor="b"/>
          <a:lstStyle>
            <a:lvl1pPr>
              <a:defRPr sz="6000">
                <a:solidFill>
                  <a:schemeClr val="tx1"/>
                </a:solidFill>
              </a:defRPr>
            </a:lvl1pPr>
          </a:lstStyle>
          <a:p>
            <a:r>
              <a:rPr lang="en-US"/>
              <a:t>Click to edit Master title style</a:t>
            </a:r>
          </a:p>
        </p:txBody>
      </p:sp>
      <p:sp>
        <p:nvSpPr>
          <p:cNvPr id="8" name="Text Placeholder 2"/>
          <p:cNvSpPr>
            <a:spLocks noGrp="1"/>
          </p:cNvSpPr>
          <p:nvPr>
            <p:ph type="body" idx="1"/>
          </p:nvPr>
        </p:nvSpPr>
        <p:spPr>
          <a:xfrm>
            <a:off x="831850" y="4589463"/>
            <a:ext cx="5264150" cy="1500187"/>
          </a:xfrm>
        </p:spPr>
        <p:txBody>
          <a:bodyPr/>
          <a:lstStyle>
            <a:lvl1pPr marL="0" indent="0">
              <a:buNone/>
              <a:defRPr sz="2400">
                <a:solidFill>
                  <a:schemeClr val="tx1">
                    <a:tint val="7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n-US"/>
              <a:t>Edit Master text styles</a:t>
            </a:r>
          </a:p>
        </p:txBody>
      </p:sp>
    </p:spTree>
    <p:extLst>
      <p:ext uri="{BB962C8B-B14F-4D97-AF65-F5344CB8AC3E}">
        <p14:creationId xmlns:p14="http://schemas.microsoft.com/office/powerpoint/2010/main" val="3123367252"/>
      </p:ext>
    </p:extLst>
  </p:cSld>
  <p:clrMapOvr>
    <a:masterClrMapping/>
  </p:clrMapOvr>
</p:sldLayout>
</file>

<file path=ppt/slideLayouts/slideLayout20.xml><?xml version="1.0" encoding="utf-8"?>
<p:sldLayout xmlns:a="http://schemas.openxmlformats.org/drawingml/2006/main" xmlns:r="http://schemas.openxmlformats.org/officeDocument/2006/relationships" xmlns:p="http://schemas.openxmlformats.org/presentationml/2006/main" preserve="1" userDrawn="1">
  <p:cSld name="20">
    <p:bg>
      <p:bgPr>
        <a:solidFill>
          <a:schemeClr val="tx1"/>
        </a:solidFill>
        <a:effectLst/>
      </p:bgPr>
    </p:bg>
    <p:spTree>
      <p:nvGrpSpPr>
        <p:cNvPr id="1" name=""/>
        <p:cNvGrpSpPr/>
        <p:nvPr/>
      </p:nvGrpSpPr>
      <p:grpSpPr>
        <a:xfrm>
          <a:off x="0" y="0"/>
          <a:ext cx="0" cy="0"/>
          <a:chOff x="0" y="0"/>
          <a:chExt cx="0" cy="0"/>
        </a:xfrm>
      </p:grpSpPr>
      <p:sp>
        <p:nvSpPr>
          <p:cNvPr id="10" name="Text Placeholder 4"/>
          <p:cNvSpPr>
            <a:spLocks noGrp="1"/>
          </p:cNvSpPr>
          <p:nvPr>
            <p:ph type="body" sz="quarter" idx="14" hasCustomPrompt="1"/>
          </p:nvPr>
        </p:nvSpPr>
        <p:spPr>
          <a:xfrm>
            <a:off x="831850" y="218621"/>
            <a:ext cx="1684338" cy="1682750"/>
          </a:xfrm>
        </p:spPr>
        <p:txBody>
          <a:bodyPr lIns="0" anchor="b">
            <a:normAutofit/>
          </a:bodyPr>
          <a:lstStyle>
            <a:lvl1pPr marL="0" indent="0" algn="l">
              <a:buNone/>
              <a:defRPr sz="8800">
                <a:solidFill>
                  <a:schemeClr val="bg1"/>
                </a:solidFill>
              </a:defRPr>
            </a:lvl1pPr>
          </a:lstStyle>
          <a:p>
            <a:pPr lvl="0"/>
            <a:r>
              <a:rPr lang="en-US"/>
              <a:t>#</a:t>
            </a:r>
          </a:p>
        </p:txBody>
      </p:sp>
      <p:sp>
        <p:nvSpPr>
          <p:cNvPr id="6" name="Rectangle 5"/>
          <p:cNvSpPr/>
          <p:nvPr userDrawn="1"/>
        </p:nvSpPr>
        <p:spPr>
          <a:xfrm>
            <a:off x="1" y="6165169"/>
            <a:ext cx="12192000" cy="692831"/>
          </a:xfrm>
          <a:prstGeom prst="rect">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Title 1"/>
          <p:cNvSpPr>
            <a:spLocks noGrp="1"/>
          </p:cNvSpPr>
          <p:nvPr>
            <p:ph type="title"/>
          </p:nvPr>
        </p:nvSpPr>
        <p:spPr>
          <a:xfrm>
            <a:off x="831850" y="1709738"/>
            <a:ext cx="10515600" cy="2852737"/>
          </a:xfrm>
        </p:spPr>
        <p:txBody>
          <a:bodyPr anchor="b"/>
          <a:lstStyle>
            <a:lvl1pPr>
              <a:defRPr sz="6000">
                <a:solidFill>
                  <a:schemeClr val="bg1"/>
                </a:solidFill>
              </a:defRPr>
            </a:lvl1pPr>
          </a:lstStyle>
          <a:p>
            <a:r>
              <a:rPr lang="en-US"/>
              <a:t>Click to edit Master title style</a:t>
            </a:r>
          </a:p>
        </p:txBody>
      </p:sp>
      <p:sp>
        <p:nvSpPr>
          <p:cNvPr id="11" name="Text Placeholder 2"/>
          <p:cNvSpPr>
            <a:spLocks noGrp="1"/>
          </p:cNvSpPr>
          <p:nvPr>
            <p:ph type="body" idx="1"/>
          </p:nvPr>
        </p:nvSpPr>
        <p:spPr>
          <a:xfrm>
            <a:off x="831850" y="4589463"/>
            <a:ext cx="5264150" cy="1500187"/>
          </a:xfrm>
        </p:spPr>
        <p:txBody>
          <a:bodyPr/>
          <a:lstStyle>
            <a:lvl1pPr marL="0" indent="0">
              <a:buNone/>
              <a:defRPr sz="2400">
                <a:solidFill>
                  <a:schemeClr val="tx1">
                    <a:tint val="7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n-US"/>
              <a:t>Edit Master text styles</a:t>
            </a:r>
          </a:p>
        </p:txBody>
      </p:sp>
    </p:spTree>
    <p:extLst>
      <p:ext uri="{BB962C8B-B14F-4D97-AF65-F5344CB8AC3E}">
        <p14:creationId xmlns:p14="http://schemas.microsoft.com/office/powerpoint/2010/main" val="280654399"/>
      </p:ext>
    </p:extLst>
  </p:cSld>
  <p:clrMapOvr>
    <a:masterClrMapping/>
  </p:clrMapOvr>
</p:sldLayout>
</file>

<file path=ppt/slideLayouts/slideLayout21.xml><?xml version="1.0" encoding="utf-8"?>
<p:sldLayout xmlns:a="http://schemas.openxmlformats.org/drawingml/2006/main" xmlns:r="http://schemas.openxmlformats.org/officeDocument/2006/relationships" xmlns:p="http://schemas.openxmlformats.org/presentationml/2006/main" preserve="1" userDrawn="1">
  <p:cSld name="21">
    <p:bg>
      <p:bgPr>
        <a:solidFill>
          <a:schemeClr val="tx1"/>
        </a:solidFill>
        <a:effectLst/>
      </p:bgPr>
    </p:bg>
    <p:spTree>
      <p:nvGrpSpPr>
        <p:cNvPr id="1" name=""/>
        <p:cNvGrpSpPr/>
        <p:nvPr/>
      </p:nvGrpSpPr>
      <p:grpSpPr>
        <a:xfrm>
          <a:off x="0" y="0"/>
          <a:ext cx="0" cy="0"/>
          <a:chOff x="0" y="0"/>
          <a:chExt cx="0" cy="0"/>
        </a:xfrm>
      </p:grpSpPr>
      <p:sp>
        <p:nvSpPr>
          <p:cNvPr id="10" name="Text Placeholder 4"/>
          <p:cNvSpPr>
            <a:spLocks noGrp="1"/>
          </p:cNvSpPr>
          <p:nvPr>
            <p:ph type="body" sz="quarter" idx="14" hasCustomPrompt="1"/>
          </p:nvPr>
        </p:nvSpPr>
        <p:spPr>
          <a:xfrm>
            <a:off x="5619750" y="218621"/>
            <a:ext cx="1684338" cy="1682750"/>
          </a:xfrm>
        </p:spPr>
        <p:txBody>
          <a:bodyPr lIns="0" anchor="b">
            <a:normAutofit/>
          </a:bodyPr>
          <a:lstStyle>
            <a:lvl1pPr marL="0" indent="0" algn="l">
              <a:buNone/>
              <a:defRPr sz="8800">
                <a:solidFill>
                  <a:schemeClr val="bg1"/>
                </a:solidFill>
              </a:defRPr>
            </a:lvl1pPr>
          </a:lstStyle>
          <a:p>
            <a:pPr lvl="0"/>
            <a:r>
              <a:rPr lang="en-US"/>
              <a:t>#</a:t>
            </a:r>
          </a:p>
        </p:txBody>
      </p:sp>
      <p:sp>
        <p:nvSpPr>
          <p:cNvPr id="6" name="Rectangle 5"/>
          <p:cNvSpPr/>
          <p:nvPr userDrawn="1"/>
        </p:nvSpPr>
        <p:spPr>
          <a:xfrm>
            <a:off x="1" y="6165169"/>
            <a:ext cx="12192000" cy="692831"/>
          </a:xfrm>
          <a:prstGeom prst="rect">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Title 1"/>
          <p:cNvSpPr>
            <a:spLocks noGrp="1"/>
          </p:cNvSpPr>
          <p:nvPr>
            <p:ph type="title"/>
          </p:nvPr>
        </p:nvSpPr>
        <p:spPr>
          <a:xfrm>
            <a:off x="5619750" y="1709738"/>
            <a:ext cx="6076950" cy="2852737"/>
          </a:xfrm>
        </p:spPr>
        <p:txBody>
          <a:bodyPr anchor="b"/>
          <a:lstStyle>
            <a:lvl1pPr>
              <a:defRPr sz="6000">
                <a:solidFill>
                  <a:schemeClr val="bg1"/>
                </a:solidFill>
              </a:defRPr>
            </a:lvl1pPr>
          </a:lstStyle>
          <a:p>
            <a:r>
              <a:rPr lang="en-US"/>
              <a:t>Click to edit Master title style</a:t>
            </a:r>
          </a:p>
        </p:txBody>
      </p:sp>
      <p:sp>
        <p:nvSpPr>
          <p:cNvPr id="11" name="Text Placeholder 2"/>
          <p:cNvSpPr>
            <a:spLocks noGrp="1"/>
          </p:cNvSpPr>
          <p:nvPr>
            <p:ph type="body" idx="1"/>
          </p:nvPr>
        </p:nvSpPr>
        <p:spPr>
          <a:xfrm>
            <a:off x="5619750" y="4589463"/>
            <a:ext cx="6076950" cy="1500187"/>
          </a:xfrm>
        </p:spPr>
        <p:txBody>
          <a:bodyPr/>
          <a:lstStyle>
            <a:lvl1pPr marL="0" indent="0">
              <a:buNone/>
              <a:defRPr sz="2400">
                <a:solidFill>
                  <a:schemeClr val="tx1">
                    <a:tint val="7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n-US"/>
              <a:t>Edit Master text styles</a:t>
            </a:r>
          </a:p>
        </p:txBody>
      </p:sp>
      <p:sp>
        <p:nvSpPr>
          <p:cNvPr id="15" name="Picture Placeholder 2"/>
          <p:cNvSpPr>
            <a:spLocks noGrp="1"/>
          </p:cNvSpPr>
          <p:nvPr>
            <p:ph type="pic" sz="quarter" idx="15"/>
          </p:nvPr>
        </p:nvSpPr>
        <p:spPr>
          <a:xfrm>
            <a:off x="0" y="0"/>
            <a:ext cx="5003800" cy="6858000"/>
          </a:xfrm>
        </p:spPr>
        <p:txBody>
          <a:bodyPr/>
          <a:lstStyle/>
          <a:p>
            <a:endParaRPr lang="en-US"/>
          </a:p>
        </p:txBody>
      </p:sp>
    </p:spTree>
    <p:extLst>
      <p:ext uri="{BB962C8B-B14F-4D97-AF65-F5344CB8AC3E}">
        <p14:creationId xmlns:p14="http://schemas.microsoft.com/office/powerpoint/2010/main" val="1920842748"/>
      </p:ext>
    </p:extLst>
  </p:cSld>
  <p:clrMapOvr>
    <a:masterClrMapping/>
  </p:clrMapOvr>
</p:sldLayout>
</file>

<file path=ppt/slideLayouts/slideLayout22.xml><?xml version="1.0" encoding="utf-8"?>
<p:sldLayout xmlns:a="http://schemas.openxmlformats.org/drawingml/2006/main" xmlns:r="http://schemas.openxmlformats.org/officeDocument/2006/relationships" xmlns:p="http://schemas.openxmlformats.org/presentationml/2006/main" preserve="1" userDrawn="1">
  <p:cSld name="22">
    <p:bg>
      <p:bgPr>
        <a:solidFill>
          <a:schemeClr val="tx1"/>
        </a:solidFill>
        <a:effectLst/>
      </p:bgPr>
    </p:bg>
    <p:spTree>
      <p:nvGrpSpPr>
        <p:cNvPr id="1" name=""/>
        <p:cNvGrpSpPr/>
        <p:nvPr/>
      </p:nvGrpSpPr>
      <p:grpSpPr>
        <a:xfrm>
          <a:off x="0" y="0"/>
          <a:ext cx="0" cy="0"/>
          <a:chOff x="0" y="0"/>
          <a:chExt cx="0" cy="0"/>
        </a:xfrm>
      </p:grpSpPr>
      <p:sp>
        <p:nvSpPr>
          <p:cNvPr id="10" name="Text Placeholder 4"/>
          <p:cNvSpPr>
            <a:spLocks noGrp="1"/>
          </p:cNvSpPr>
          <p:nvPr>
            <p:ph type="body" sz="quarter" idx="14" hasCustomPrompt="1"/>
          </p:nvPr>
        </p:nvSpPr>
        <p:spPr>
          <a:xfrm>
            <a:off x="5619750" y="218621"/>
            <a:ext cx="1684338" cy="1682750"/>
          </a:xfrm>
        </p:spPr>
        <p:txBody>
          <a:bodyPr lIns="0" anchor="b">
            <a:normAutofit/>
          </a:bodyPr>
          <a:lstStyle>
            <a:lvl1pPr marL="0" indent="0" algn="l">
              <a:buNone/>
              <a:defRPr sz="8800">
                <a:solidFill>
                  <a:schemeClr val="bg1"/>
                </a:solidFill>
              </a:defRPr>
            </a:lvl1pPr>
          </a:lstStyle>
          <a:p>
            <a:pPr lvl="0"/>
            <a:r>
              <a:rPr lang="en-US"/>
              <a:t>#</a:t>
            </a:r>
          </a:p>
        </p:txBody>
      </p:sp>
      <p:sp>
        <p:nvSpPr>
          <p:cNvPr id="6" name="Rectangle 5"/>
          <p:cNvSpPr/>
          <p:nvPr userDrawn="1"/>
        </p:nvSpPr>
        <p:spPr>
          <a:xfrm>
            <a:off x="1" y="6165169"/>
            <a:ext cx="12192000" cy="692831"/>
          </a:xfrm>
          <a:prstGeom prst="rect">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Title 1"/>
          <p:cNvSpPr>
            <a:spLocks noGrp="1"/>
          </p:cNvSpPr>
          <p:nvPr>
            <p:ph type="title"/>
          </p:nvPr>
        </p:nvSpPr>
        <p:spPr>
          <a:xfrm>
            <a:off x="5619750" y="1709738"/>
            <a:ext cx="6076950" cy="2852737"/>
          </a:xfrm>
        </p:spPr>
        <p:txBody>
          <a:bodyPr anchor="b"/>
          <a:lstStyle>
            <a:lvl1pPr>
              <a:defRPr sz="6000">
                <a:solidFill>
                  <a:schemeClr val="bg1"/>
                </a:solidFill>
              </a:defRPr>
            </a:lvl1pPr>
          </a:lstStyle>
          <a:p>
            <a:r>
              <a:rPr lang="en-US"/>
              <a:t>Click to edit Master title style</a:t>
            </a:r>
          </a:p>
        </p:txBody>
      </p:sp>
      <p:sp>
        <p:nvSpPr>
          <p:cNvPr id="11" name="Text Placeholder 2"/>
          <p:cNvSpPr>
            <a:spLocks noGrp="1"/>
          </p:cNvSpPr>
          <p:nvPr>
            <p:ph type="body" idx="1"/>
          </p:nvPr>
        </p:nvSpPr>
        <p:spPr>
          <a:xfrm>
            <a:off x="5619750" y="4589463"/>
            <a:ext cx="6076950" cy="1500187"/>
          </a:xfrm>
        </p:spPr>
        <p:txBody>
          <a:bodyPr/>
          <a:lstStyle>
            <a:lvl1pPr marL="0" indent="0">
              <a:buNone/>
              <a:defRPr sz="2400">
                <a:solidFill>
                  <a:schemeClr val="tx1">
                    <a:tint val="7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n-US"/>
              <a:t>Edit Master text styles</a:t>
            </a:r>
          </a:p>
        </p:txBody>
      </p:sp>
      <p:sp>
        <p:nvSpPr>
          <p:cNvPr id="3" name="Picture Placeholder 2"/>
          <p:cNvSpPr>
            <a:spLocks noGrp="1"/>
          </p:cNvSpPr>
          <p:nvPr>
            <p:ph type="pic" sz="quarter" idx="15"/>
          </p:nvPr>
        </p:nvSpPr>
        <p:spPr>
          <a:xfrm>
            <a:off x="507206" y="488268"/>
            <a:ext cx="2171700" cy="2806700"/>
          </a:xfrm>
        </p:spPr>
        <p:txBody>
          <a:bodyPr/>
          <a:lstStyle/>
          <a:p>
            <a:endParaRPr lang="en-US"/>
          </a:p>
        </p:txBody>
      </p:sp>
      <p:sp>
        <p:nvSpPr>
          <p:cNvPr id="12" name="Picture Placeholder 2"/>
          <p:cNvSpPr>
            <a:spLocks noGrp="1"/>
          </p:cNvSpPr>
          <p:nvPr>
            <p:ph type="pic" sz="quarter" idx="16"/>
          </p:nvPr>
        </p:nvSpPr>
        <p:spPr>
          <a:xfrm>
            <a:off x="2983706" y="488268"/>
            <a:ext cx="2171700" cy="2806700"/>
          </a:xfrm>
        </p:spPr>
        <p:txBody>
          <a:bodyPr/>
          <a:lstStyle/>
          <a:p>
            <a:endParaRPr lang="en-US"/>
          </a:p>
        </p:txBody>
      </p:sp>
      <p:sp>
        <p:nvSpPr>
          <p:cNvPr id="13" name="Picture Placeholder 2"/>
          <p:cNvSpPr>
            <a:spLocks noGrp="1"/>
          </p:cNvSpPr>
          <p:nvPr>
            <p:ph type="pic" sz="quarter" idx="17"/>
          </p:nvPr>
        </p:nvSpPr>
        <p:spPr>
          <a:xfrm>
            <a:off x="507206" y="3599768"/>
            <a:ext cx="2171700" cy="2806700"/>
          </a:xfrm>
        </p:spPr>
        <p:txBody>
          <a:bodyPr/>
          <a:lstStyle/>
          <a:p>
            <a:endParaRPr lang="en-US"/>
          </a:p>
        </p:txBody>
      </p:sp>
      <p:sp>
        <p:nvSpPr>
          <p:cNvPr id="14" name="Picture Placeholder 2"/>
          <p:cNvSpPr>
            <a:spLocks noGrp="1"/>
          </p:cNvSpPr>
          <p:nvPr>
            <p:ph type="pic" sz="quarter" idx="18"/>
          </p:nvPr>
        </p:nvSpPr>
        <p:spPr>
          <a:xfrm>
            <a:off x="2983706" y="3599768"/>
            <a:ext cx="2171700" cy="2806700"/>
          </a:xfrm>
        </p:spPr>
        <p:txBody>
          <a:bodyPr/>
          <a:lstStyle/>
          <a:p>
            <a:endParaRPr lang="en-US"/>
          </a:p>
        </p:txBody>
      </p:sp>
    </p:spTree>
    <p:extLst>
      <p:ext uri="{BB962C8B-B14F-4D97-AF65-F5344CB8AC3E}">
        <p14:creationId xmlns:p14="http://schemas.microsoft.com/office/powerpoint/2010/main" val="3419414025"/>
      </p:ext>
    </p:extLst>
  </p:cSld>
  <p:clrMapOvr>
    <a:masterClrMapping/>
  </p:clrMapOvr>
</p:sldLayout>
</file>

<file path=ppt/slideLayouts/slideLayout23.xml><?xml version="1.0" encoding="utf-8"?>
<p:sldLayout xmlns:a="http://schemas.openxmlformats.org/drawingml/2006/main" xmlns:r="http://schemas.openxmlformats.org/officeDocument/2006/relationships" xmlns:p="http://schemas.openxmlformats.org/presentationml/2006/main" preserve="1" userDrawn="1">
  <p:cSld name="23">
    <p:bg>
      <p:bgPr>
        <a:solidFill>
          <a:schemeClr val="tx1"/>
        </a:solidFill>
        <a:effectLst/>
      </p:bgPr>
    </p:bg>
    <p:spTree>
      <p:nvGrpSpPr>
        <p:cNvPr id="1" name=""/>
        <p:cNvGrpSpPr/>
        <p:nvPr/>
      </p:nvGrpSpPr>
      <p:grpSpPr>
        <a:xfrm>
          <a:off x="0" y="0"/>
          <a:ext cx="0" cy="0"/>
          <a:chOff x="0" y="0"/>
          <a:chExt cx="0" cy="0"/>
        </a:xfrm>
      </p:grpSpPr>
      <p:sp>
        <p:nvSpPr>
          <p:cNvPr id="10" name="Text Placeholder 4"/>
          <p:cNvSpPr>
            <a:spLocks noGrp="1"/>
          </p:cNvSpPr>
          <p:nvPr>
            <p:ph type="body" sz="quarter" idx="14" hasCustomPrompt="1"/>
          </p:nvPr>
        </p:nvSpPr>
        <p:spPr>
          <a:xfrm>
            <a:off x="4703762" y="218621"/>
            <a:ext cx="1684338" cy="1682750"/>
          </a:xfrm>
        </p:spPr>
        <p:txBody>
          <a:bodyPr lIns="0" rIns="0" anchor="b">
            <a:normAutofit/>
          </a:bodyPr>
          <a:lstStyle>
            <a:lvl1pPr marL="0" indent="0" algn="r">
              <a:buNone/>
              <a:defRPr sz="8800">
                <a:solidFill>
                  <a:schemeClr val="bg1"/>
                </a:solidFill>
              </a:defRPr>
            </a:lvl1pPr>
          </a:lstStyle>
          <a:p>
            <a:pPr lvl="0"/>
            <a:r>
              <a:rPr lang="en-US"/>
              <a:t>#</a:t>
            </a:r>
          </a:p>
        </p:txBody>
      </p:sp>
      <p:sp>
        <p:nvSpPr>
          <p:cNvPr id="6" name="Rectangle 5"/>
          <p:cNvSpPr/>
          <p:nvPr userDrawn="1"/>
        </p:nvSpPr>
        <p:spPr>
          <a:xfrm>
            <a:off x="1" y="6165169"/>
            <a:ext cx="12192000" cy="692831"/>
          </a:xfrm>
          <a:prstGeom prst="rect">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Title 1"/>
          <p:cNvSpPr>
            <a:spLocks noGrp="1"/>
          </p:cNvSpPr>
          <p:nvPr>
            <p:ph type="title"/>
          </p:nvPr>
        </p:nvSpPr>
        <p:spPr>
          <a:xfrm>
            <a:off x="311150" y="1709738"/>
            <a:ext cx="6076950" cy="2852737"/>
          </a:xfrm>
        </p:spPr>
        <p:txBody>
          <a:bodyPr rIns="0" anchor="b"/>
          <a:lstStyle>
            <a:lvl1pPr algn="r">
              <a:defRPr sz="6000">
                <a:solidFill>
                  <a:schemeClr val="bg1"/>
                </a:solidFill>
              </a:defRPr>
            </a:lvl1pPr>
          </a:lstStyle>
          <a:p>
            <a:r>
              <a:rPr lang="en-US"/>
              <a:t>Click to edit Master title style</a:t>
            </a:r>
          </a:p>
        </p:txBody>
      </p:sp>
      <p:sp>
        <p:nvSpPr>
          <p:cNvPr id="11" name="Text Placeholder 2"/>
          <p:cNvSpPr>
            <a:spLocks noGrp="1"/>
          </p:cNvSpPr>
          <p:nvPr>
            <p:ph type="body" idx="1"/>
          </p:nvPr>
        </p:nvSpPr>
        <p:spPr>
          <a:xfrm>
            <a:off x="311150" y="4589463"/>
            <a:ext cx="6076950" cy="1500187"/>
          </a:xfrm>
        </p:spPr>
        <p:txBody>
          <a:bodyPr rIns="0"/>
          <a:lstStyle>
            <a:lvl1pPr marL="0" indent="0" algn="r">
              <a:buNone/>
              <a:defRPr sz="2400">
                <a:solidFill>
                  <a:schemeClr val="tx1">
                    <a:tint val="7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n-US"/>
              <a:t>Edit Master text styles</a:t>
            </a:r>
          </a:p>
        </p:txBody>
      </p:sp>
      <p:sp>
        <p:nvSpPr>
          <p:cNvPr id="3" name="Picture Placeholder 2"/>
          <p:cNvSpPr>
            <a:spLocks noGrp="1"/>
          </p:cNvSpPr>
          <p:nvPr>
            <p:ph type="pic" sz="quarter" idx="15"/>
          </p:nvPr>
        </p:nvSpPr>
        <p:spPr>
          <a:xfrm>
            <a:off x="7188200" y="0"/>
            <a:ext cx="5003800" cy="6858000"/>
          </a:xfrm>
        </p:spPr>
        <p:txBody>
          <a:bodyPr/>
          <a:lstStyle/>
          <a:p>
            <a:endParaRPr lang="en-US"/>
          </a:p>
        </p:txBody>
      </p:sp>
    </p:spTree>
    <p:extLst>
      <p:ext uri="{BB962C8B-B14F-4D97-AF65-F5344CB8AC3E}">
        <p14:creationId xmlns:p14="http://schemas.microsoft.com/office/powerpoint/2010/main" val="3848870826"/>
      </p:ext>
    </p:extLst>
  </p:cSld>
  <p:clrMapOvr>
    <a:masterClrMapping/>
  </p:clrMapOvr>
</p:sldLayout>
</file>

<file path=ppt/slideLayouts/slideLayout24.xml><?xml version="1.0" encoding="utf-8"?>
<p:sldLayout xmlns:a="http://schemas.openxmlformats.org/drawingml/2006/main" xmlns:r="http://schemas.openxmlformats.org/officeDocument/2006/relationships" xmlns:p="http://schemas.openxmlformats.org/presentationml/2006/main" preserve="1" userDrawn="1">
  <p:cSld name="24">
    <p:bg>
      <p:bgPr>
        <a:solidFill>
          <a:schemeClr val="tx1"/>
        </a:solidFill>
        <a:effectLst/>
      </p:bgPr>
    </p:bg>
    <p:spTree>
      <p:nvGrpSpPr>
        <p:cNvPr id="1" name=""/>
        <p:cNvGrpSpPr/>
        <p:nvPr/>
      </p:nvGrpSpPr>
      <p:grpSpPr>
        <a:xfrm>
          <a:off x="0" y="0"/>
          <a:ext cx="0" cy="0"/>
          <a:chOff x="0" y="0"/>
          <a:chExt cx="0" cy="0"/>
        </a:xfrm>
      </p:grpSpPr>
      <p:sp>
        <p:nvSpPr>
          <p:cNvPr id="10" name="Text Placeholder 4"/>
          <p:cNvSpPr>
            <a:spLocks noGrp="1"/>
          </p:cNvSpPr>
          <p:nvPr>
            <p:ph type="body" sz="quarter" idx="14" hasCustomPrompt="1"/>
          </p:nvPr>
        </p:nvSpPr>
        <p:spPr>
          <a:xfrm>
            <a:off x="4703762" y="218621"/>
            <a:ext cx="1684338" cy="1682750"/>
          </a:xfrm>
        </p:spPr>
        <p:txBody>
          <a:bodyPr lIns="0" rIns="0" anchor="b">
            <a:normAutofit/>
          </a:bodyPr>
          <a:lstStyle>
            <a:lvl1pPr marL="0" indent="0" algn="r">
              <a:buNone/>
              <a:defRPr sz="8800">
                <a:solidFill>
                  <a:schemeClr val="bg1"/>
                </a:solidFill>
              </a:defRPr>
            </a:lvl1pPr>
          </a:lstStyle>
          <a:p>
            <a:pPr lvl="0"/>
            <a:r>
              <a:rPr lang="en-US"/>
              <a:t>#</a:t>
            </a:r>
          </a:p>
        </p:txBody>
      </p:sp>
      <p:sp>
        <p:nvSpPr>
          <p:cNvPr id="6" name="Rectangle 5"/>
          <p:cNvSpPr/>
          <p:nvPr userDrawn="1"/>
        </p:nvSpPr>
        <p:spPr>
          <a:xfrm>
            <a:off x="1" y="6165169"/>
            <a:ext cx="12192000" cy="692831"/>
          </a:xfrm>
          <a:prstGeom prst="rect">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Title 1"/>
          <p:cNvSpPr>
            <a:spLocks noGrp="1"/>
          </p:cNvSpPr>
          <p:nvPr>
            <p:ph type="title"/>
          </p:nvPr>
        </p:nvSpPr>
        <p:spPr>
          <a:xfrm>
            <a:off x="311150" y="1709738"/>
            <a:ext cx="6076950" cy="2852737"/>
          </a:xfrm>
        </p:spPr>
        <p:txBody>
          <a:bodyPr rIns="0" anchor="b"/>
          <a:lstStyle>
            <a:lvl1pPr algn="r">
              <a:defRPr sz="6000">
                <a:solidFill>
                  <a:schemeClr val="bg1"/>
                </a:solidFill>
              </a:defRPr>
            </a:lvl1pPr>
          </a:lstStyle>
          <a:p>
            <a:r>
              <a:rPr lang="en-US"/>
              <a:t>Click to edit Master title style</a:t>
            </a:r>
          </a:p>
        </p:txBody>
      </p:sp>
      <p:sp>
        <p:nvSpPr>
          <p:cNvPr id="11" name="Text Placeholder 2"/>
          <p:cNvSpPr>
            <a:spLocks noGrp="1"/>
          </p:cNvSpPr>
          <p:nvPr>
            <p:ph type="body" idx="1"/>
          </p:nvPr>
        </p:nvSpPr>
        <p:spPr>
          <a:xfrm>
            <a:off x="311150" y="4589463"/>
            <a:ext cx="6076950" cy="1500187"/>
          </a:xfrm>
        </p:spPr>
        <p:txBody>
          <a:bodyPr rIns="0"/>
          <a:lstStyle>
            <a:lvl1pPr marL="0" indent="0" algn="r">
              <a:buNone/>
              <a:defRPr sz="2400">
                <a:solidFill>
                  <a:schemeClr val="tx1">
                    <a:tint val="7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n-US"/>
              <a:t>Edit Master text styles</a:t>
            </a:r>
          </a:p>
        </p:txBody>
      </p:sp>
      <p:sp>
        <p:nvSpPr>
          <p:cNvPr id="8" name="Picture Placeholder 2"/>
          <p:cNvSpPr>
            <a:spLocks noGrp="1"/>
          </p:cNvSpPr>
          <p:nvPr>
            <p:ph type="pic" sz="quarter" idx="15"/>
          </p:nvPr>
        </p:nvSpPr>
        <p:spPr>
          <a:xfrm>
            <a:off x="6908006" y="488268"/>
            <a:ext cx="2171700" cy="2806700"/>
          </a:xfrm>
        </p:spPr>
        <p:txBody>
          <a:bodyPr/>
          <a:lstStyle/>
          <a:p>
            <a:endParaRPr lang="en-US"/>
          </a:p>
        </p:txBody>
      </p:sp>
      <p:sp>
        <p:nvSpPr>
          <p:cNvPr id="9" name="Picture Placeholder 2"/>
          <p:cNvSpPr>
            <a:spLocks noGrp="1"/>
          </p:cNvSpPr>
          <p:nvPr>
            <p:ph type="pic" sz="quarter" idx="16"/>
          </p:nvPr>
        </p:nvSpPr>
        <p:spPr>
          <a:xfrm>
            <a:off x="9384506" y="488268"/>
            <a:ext cx="2171700" cy="2806700"/>
          </a:xfrm>
        </p:spPr>
        <p:txBody>
          <a:bodyPr/>
          <a:lstStyle/>
          <a:p>
            <a:endParaRPr lang="en-US"/>
          </a:p>
        </p:txBody>
      </p:sp>
      <p:sp>
        <p:nvSpPr>
          <p:cNvPr id="12" name="Picture Placeholder 2"/>
          <p:cNvSpPr>
            <a:spLocks noGrp="1"/>
          </p:cNvSpPr>
          <p:nvPr>
            <p:ph type="pic" sz="quarter" idx="17"/>
          </p:nvPr>
        </p:nvSpPr>
        <p:spPr>
          <a:xfrm>
            <a:off x="6908006" y="3599768"/>
            <a:ext cx="2171700" cy="2806700"/>
          </a:xfrm>
        </p:spPr>
        <p:txBody>
          <a:bodyPr/>
          <a:lstStyle/>
          <a:p>
            <a:endParaRPr lang="en-US"/>
          </a:p>
        </p:txBody>
      </p:sp>
      <p:sp>
        <p:nvSpPr>
          <p:cNvPr id="13" name="Picture Placeholder 2"/>
          <p:cNvSpPr>
            <a:spLocks noGrp="1"/>
          </p:cNvSpPr>
          <p:nvPr>
            <p:ph type="pic" sz="quarter" idx="18"/>
          </p:nvPr>
        </p:nvSpPr>
        <p:spPr>
          <a:xfrm>
            <a:off x="9384506" y="3599768"/>
            <a:ext cx="2171700" cy="2806700"/>
          </a:xfrm>
        </p:spPr>
        <p:txBody>
          <a:bodyPr/>
          <a:lstStyle/>
          <a:p>
            <a:endParaRPr lang="en-US"/>
          </a:p>
        </p:txBody>
      </p:sp>
    </p:spTree>
    <p:extLst>
      <p:ext uri="{BB962C8B-B14F-4D97-AF65-F5344CB8AC3E}">
        <p14:creationId xmlns:p14="http://schemas.microsoft.com/office/powerpoint/2010/main" val="2123036286"/>
      </p:ext>
    </p:extLst>
  </p:cSld>
  <p:clrMapOvr>
    <a:masterClrMapping/>
  </p:clrMapOvr>
</p:sldLayout>
</file>

<file path=ppt/slideLayouts/slideLayout25.xml><?xml version="1.0" encoding="utf-8"?>
<p:sldLayout xmlns:a="http://schemas.openxmlformats.org/drawingml/2006/main" xmlns:r="http://schemas.openxmlformats.org/officeDocument/2006/relationships" xmlns:p="http://schemas.openxmlformats.org/presentationml/2006/main" type="twoObj" preserve="1">
  <p:cSld name="25">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a:t>Click to edit Master title style</a:t>
            </a:r>
          </a:p>
        </p:txBody>
      </p:sp>
      <p:sp>
        <p:nvSpPr>
          <p:cNvPr id="3" name="Content Placeholder 2"/>
          <p:cNvSpPr>
            <a:spLocks noGrp="1"/>
          </p:cNvSpPr>
          <p:nvPr>
            <p:ph sz="half" idx="1"/>
          </p:nvPr>
        </p:nvSpPr>
        <p:spPr>
          <a:xfrm>
            <a:off x="838200" y="1825625"/>
            <a:ext cx="5181600" cy="4351338"/>
          </a:xfrm>
        </p:spPr>
        <p:txBody>
          <a:body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Content Placeholder 3"/>
          <p:cNvSpPr>
            <a:spLocks noGrp="1"/>
          </p:cNvSpPr>
          <p:nvPr>
            <p:ph sz="half" idx="2"/>
          </p:nvPr>
        </p:nvSpPr>
        <p:spPr>
          <a:xfrm>
            <a:off x="6172200" y="1825625"/>
            <a:ext cx="5181600" cy="4351338"/>
          </a:xfrm>
        </p:spPr>
        <p:txBody>
          <a:body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5" name="Date Placeholder 4"/>
          <p:cNvSpPr>
            <a:spLocks noGrp="1"/>
          </p:cNvSpPr>
          <p:nvPr>
            <p:ph type="dt" sz="half" idx="10"/>
          </p:nvPr>
        </p:nvSpPr>
        <p:spPr/>
        <p:txBody>
          <a:bodyPr/>
          <a:lstStyle/>
          <a:p>
            <a:r>
              <a:rPr lang="en-US"/>
              <a:t>Ōkī</a:t>
            </a:r>
          </a:p>
        </p:txBody>
      </p:sp>
      <p:sp>
        <p:nvSpPr>
          <p:cNvPr id="6" name="Footer Placeholder 5"/>
          <p:cNvSpPr>
            <a:spLocks noGrp="1"/>
          </p:cNvSpPr>
          <p:nvPr>
            <p:ph type="ftr" sz="quarter" idx="11"/>
          </p:nvPr>
        </p:nvSpPr>
        <p:spPr/>
        <p:txBody>
          <a:bodyPr/>
          <a:lstStyle/>
          <a:p>
            <a:r>
              <a:rPr lang="en-US" dirty="0"/>
              <a:t>Free Multipurpose Presentation Template – Made with      by Showeet</a:t>
            </a:r>
          </a:p>
        </p:txBody>
      </p:sp>
      <p:sp>
        <p:nvSpPr>
          <p:cNvPr id="7" name="Slide Number Placeholder 6"/>
          <p:cNvSpPr>
            <a:spLocks noGrp="1"/>
          </p:cNvSpPr>
          <p:nvPr>
            <p:ph type="sldNum" sz="quarter" idx="12"/>
          </p:nvPr>
        </p:nvSpPr>
        <p:spPr/>
        <p:txBody>
          <a:bodyPr/>
          <a:lstStyle/>
          <a:p>
            <a:fld id="{5F0F63B7-4FB4-4E2A-B819-D713A3D928AD}" type="slidenum">
              <a:rPr lang="en-US" smtClean="0"/>
              <a:t>‹#›</a:t>
            </a:fld>
            <a:endParaRPr lang="en-US"/>
          </a:p>
        </p:txBody>
      </p:sp>
      <p:sp>
        <p:nvSpPr>
          <p:cNvPr id="8" name="Freeform 290">
            <a:extLst>
              <a:ext uri="{FF2B5EF4-FFF2-40B4-BE49-F238E27FC236}">
                <a16:creationId xmlns:a16="http://schemas.microsoft.com/office/drawing/2014/main" id="{AF9A46E3-010C-42B2-A0E7-081FEC766DFE}"/>
              </a:ext>
            </a:extLst>
          </p:cNvPr>
          <p:cNvSpPr/>
          <p:nvPr userDrawn="1"/>
        </p:nvSpPr>
        <p:spPr>
          <a:xfrm>
            <a:off x="7532071" y="6473779"/>
            <a:ext cx="152053" cy="130265"/>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339624413"/>
      </p:ext>
    </p:extLst>
  </p:cSld>
  <p:clrMapOvr>
    <a:masterClrMapping/>
  </p:clrMapOvr>
</p:sldLayout>
</file>

<file path=ppt/slideLayouts/slideLayout26.xml><?xml version="1.0" encoding="utf-8"?>
<p:sldLayout xmlns:a="http://schemas.openxmlformats.org/drawingml/2006/main" xmlns:r="http://schemas.openxmlformats.org/officeDocument/2006/relationships" xmlns:p="http://schemas.openxmlformats.org/presentationml/2006/main" type="twoTxTwoObj" preserve="1">
  <p:cSld name="26">
    <p:spTree>
      <p:nvGrpSpPr>
        <p:cNvPr id="1" name=""/>
        <p:cNvGrpSpPr/>
        <p:nvPr/>
      </p:nvGrpSpPr>
      <p:grpSpPr>
        <a:xfrm>
          <a:off x="0" y="0"/>
          <a:ext cx="0" cy="0"/>
          <a:chOff x="0" y="0"/>
          <a:chExt cx="0" cy="0"/>
        </a:xfrm>
      </p:grpSpPr>
      <p:sp>
        <p:nvSpPr>
          <p:cNvPr id="2" name="Title 1"/>
          <p:cNvSpPr>
            <a:spLocks noGrp="1"/>
          </p:cNvSpPr>
          <p:nvPr>
            <p:ph type="title"/>
          </p:nvPr>
        </p:nvSpPr>
        <p:spPr>
          <a:xfrm>
            <a:off x="839788" y="365125"/>
            <a:ext cx="10515600" cy="1325563"/>
          </a:xfrm>
        </p:spPr>
        <p:txBody>
          <a:bodyPr/>
          <a:lstStyle/>
          <a:p>
            <a:r>
              <a:rPr lang="en-US"/>
              <a:t>Click to edit Master title style</a:t>
            </a:r>
          </a:p>
        </p:txBody>
      </p:sp>
      <p:sp>
        <p:nvSpPr>
          <p:cNvPr id="3" name="Text Placeholder 2"/>
          <p:cNvSpPr>
            <a:spLocks noGrp="1"/>
          </p:cNvSpPr>
          <p:nvPr>
            <p:ph type="body" idx="1"/>
          </p:nvPr>
        </p:nvSpPr>
        <p:spPr>
          <a:xfrm>
            <a:off x="839788" y="1681163"/>
            <a:ext cx="5157787" cy="823912"/>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a:t>Edit Master text styles</a:t>
            </a:r>
          </a:p>
        </p:txBody>
      </p:sp>
      <p:sp>
        <p:nvSpPr>
          <p:cNvPr id="4" name="Content Placeholder 3"/>
          <p:cNvSpPr>
            <a:spLocks noGrp="1"/>
          </p:cNvSpPr>
          <p:nvPr>
            <p:ph sz="half" idx="2"/>
          </p:nvPr>
        </p:nvSpPr>
        <p:spPr>
          <a:xfrm>
            <a:off x="839788" y="2505075"/>
            <a:ext cx="5157787" cy="3684588"/>
          </a:xfrm>
        </p:spPr>
        <p:txBody>
          <a:body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5" name="Text Placeholder 4"/>
          <p:cNvSpPr>
            <a:spLocks noGrp="1"/>
          </p:cNvSpPr>
          <p:nvPr>
            <p:ph type="body" sz="quarter" idx="3"/>
          </p:nvPr>
        </p:nvSpPr>
        <p:spPr>
          <a:xfrm>
            <a:off x="6172200" y="1681163"/>
            <a:ext cx="5183188" cy="823912"/>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a:t>Edit Master text styles</a:t>
            </a:r>
          </a:p>
        </p:txBody>
      </p:sp>
      <p:sp>
        <p:nvSpPr>
          <p:cNvPr id="6" name="Content Placeholder 5"/>
          <p:cNvSpPr>
            <a:spLocks noGrp="1"/>
          </p:cNvSpPr>
          <p:nvPr>
            <p:ph sz="quarter" idx="4"/>
          </p:nvPr>
        </p:nvSpPr>
        <p:spPr>
          <a:xfrm>
            <a:off x="6172200" y="2505075"/>
            <a:ext cx="5183188" cy="3684588"/>
          </a:xfrm>
        </p:spPr>
        <p:txBody>
          <a:body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7" name="Date Placeholder 6"/>
          <p:cNvSpPr>
            <a:spLocks noGrp="1"/>
          </p:cNvSpPr>
          <p:nvPr>
            <p:ph type="dt" sz="half" idx="10"/>
          </p:nvPr>
        </p:nvSpPr>
        <p:spPr/>
        <p:txBody>
          <a:bodyPr/>
          <a:lstStyle/>
          <a:p>
            <a:r>
              <a:rPr lang="en-US"/>
              <a:t>Ōkī</a:t>
            </a:r>
          </a:p>
        </p:txBody>
      </p:sp>
      <p:sp>
        <p:nvSpPr>
          <p:cNvPr id="8" name="Footer Placeholder 7"/>
          <p:cNvSpPr>
            <a:spLocks noGrp="1"/>
          </p:cNvSpPr>
          <p:nvPr>
            <p:ph type="ftr" sz="quarter" idx="11"/>
          </p:nvPr>
        </p:nvSpPr>
        <p:spPr/>
        <p:txBody>
          <a:bodyPr/>
          <a:lstStyle/>
          <a:p>
            <a:r>
              <a:rPr lang="en-US" dirty="0"/>
              <a:t>Free Multipurpose Presentation Template – Made with      by Showeet</a:t>
            </a:r>
          </a:p>
        </p:txBody>
      </p:sp>
      <p:sp>
        <p:nvSpPr>
          <p:cNvPr id="9" name="Slide Number Placeholder 8"/>
          <p:cNvSpPr>
            <a:spLocks noGrp="1"/>
          </p:cNvSpPr>
          <p:nvPr>
            <p:ph type="sldNum" sz="quarter" idx="12"/>
          </p:nvPr>
        </p:nvSpPr>
        <p:spPr/>
        <p:txBody>
          <a:bodyPr/>
          <a:lstStyle/>
          <a:p>
            <a:fld id="{5F0F63B7-4FB4-4E2A-B819-D713A3D928AD}" type="slidenum">
              <a:rPr lang="en-US" smtClean="0"/>
              <a:t>‹#›</a:t>
            </a:fld>
            <a:endParaRPr lang="en-US"/>
          </a:p>
        </p:txBody>
      </p:sp>
      <p:sp>
        <p:nvSpPr>
          <p:cNvPr id="10" name="Freeform 290">
            <a:extLst>
              <a:ext uri="{FF2B5EF4-FFF2-40B4-BE49-F238E27FC236}">
                <a16:creationId xmlns:a16="http://schemas.microsoft.com/office/drawing/2014/main" id="{D4FC1656-8C99-429D-A7A3-C1396D2CE5A4}"/>
              </a:ext>
            </a:extLst>
          </p:cNvPr>
          <p:cNvSpPr/>
          <p:nvPr userDrawn="1"/>
        </p:nvSpPr>
        <p:spPr>
          <a:xfrm>
            <a:off x="7532071" y="6473779"/>
            <a:ext cx="152053" cy="130265"/>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3483769331"/>
      </p:ext>
    </p:extLst>
  </p:cSld>
  <p:clrMapOvr>
    <a:masterClrMapping/>
  </p:clrMapOvr>
</p:sldLayout>
</file>

<file path=ppt/slideLayouts/slideLayout27.xml><?xml version="1.0" encoding="utf-8"?>
<p:sldLayout xmlns:a="http://schemas.openxmlformats.org/drawingml/2006/main" xmlns:r="http://schemas.openxmlformats.org/officeDocument/2006/relationships" xmlns:p="http://schemas.openxmlformats.org/presentationml/2006/main" type="titleOnly" preserve="1">
  <p:cSld name="27">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a:t>Click to edit Master title style</a:t>
            </a:r>
          </a:p>
        </p:txBody>
      </p:sp>
      <p:sp>
        <p:nvSpPr>
          <p:cNvPr id="3" name="Date Placeholder 2"/>
          <p:cNvSpPr>
            <a:spLocks noGrp="1"/>
          </p:cNvSpPr>
          <p:nvPr>
            <p:ph type="dt" sz="half" idx="10"/>
          </p:nvPr>
        </p:nvSpPr>
        <p:spPr/>
        <p:txBody>
          <a:bodyPr/>
          <a:lstStyle/>
          <a:p>
            <a:r>
              <a:rPr lang="en-US"/>
              <a:t>Ōkī</a:t>
            </a:r>
          </a:p>
        </p:txBody>
      </p:sp>
      <p:sp>
        <p:nvSpPr>
          <p:cNvPr id="4" name="Footer Placeholder 3"/>
          <p:cNvSpPr>
            <a:spLocks noGrp="1"/>
          </p:cNvSpPr>
          <p:nvPr>
            <p:ph type="ftr" sz="quarter" idx="11"/>
          </p:nvPr>
        </p:nvSpPr>
        <p:spPr/>
        <p:txBody>
          <a:bodyPr/>
          <a:lstStyle/>
          <a:p>
            <a:r>
              <a:rPr lang="en-US" dirty="0"/>
              <a:t>Free Multipurpose Presentation Template – Made with      by Showeet</a:t>
            </a:r>
          </a:p>
        </p:txBody>
      </p:sp>
      <p:sp>
        <p:nvSpPr>
          <p:cNvPr id="5" name="Slide Number Placeholder 4"/>
          <p:cNvSpPr>
            <a:spLocks noGrp="1"/>
          </p:cNvSpPr>
          <p:nvPr>
            <p:ph type="sldNum" sz="quarter" idx="12"/>
          </p:nvPr>
        </p:nvSpPr>
        <p:spPr/>
        <p:txBody>
          <a:bodyPr/>
          <a:lstStyle/>
          <a:p>
            <a:fld id="{5F0F63B7-4FB4-4E2A-B819-D713A3D928AD}" type="slidenum">
              <a:rPr lang="en-US" smtClean="0"/>
              <a:t>‹#›</a:t>
            </a:fld>
            <a:endParaRPr lang="en-US"/>
          </a:p>
        </p:txBody>
      </p:sp>
      <p:sp>
        <p:nvSpPr>
          <p:cNvPr id="6" name="Freeform 290">
            <a:extLst>
              <a:ext uri="{FF2B5EF4-FFF2-40B4-BE49-F238E27FC236}">
                <a16:creationId xmlns:a16="http://schemas.microsoft.com/office/drawing/2014/main" id="{E861B346-4D67-4F4D-9418-092412730373}"/>
              </a:ext>
            </a:extLst>
          </p:cNvPr>
          <p:cNvSpPr/>
          <p:nvPr userDrawn="1"/>
        </p:nvSpPr>
        <p:spPr>
          <a:xfrm>
            <a:off x="7532071" y="6473779"/>
            <a:ext cx="152053" cy="130265"/>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1343167038"/>
      </p:ext>
    </p:extLst>
  </p:cSld>
  <p:clrMapOvr>
    <a:masterClrMapping/>
  </p:clrMapOvr>
</p:sldLayout>
</file>

<file path=ppt/slideLayouts/slideLayout28.xml><?xml version="1.0" encoding="utf-8"?>
<p:sldLayout xmlns:a="http://schemas.openxmlformats.org/drawingml/2006/main" xmlns:r="http://schemas.openxmlformats.org/officeDocument/2006/relationships" xmlns:p="http://schemas.openxmlformats.org/presentationml/2006/main" preserve="1" userDrawn="1">
  <p:cSld name="28">
    <p:spTree>
      <p:nvGrpSpPr>
        <p:cNvPr id="1" name=""/>
        <p:cNvGrpSpPr/>
        <p:nvPr/>
      </p:nvGrpSpPr>
      <p:grpSpPr>
        <a:xfrm>
          <a:off x="0" y="0"/>
          <a:ext cx="0" cy="0"/>
          <a:chOff x="0" y="0"/>
          <a:chExt cx="0" cy="0"/>
        </a:xfrm>
      </p:grpSpPr>
      <p:sp>
        <p:nvSpPr>
          <p:cNvPr id="6" name="Title 1"/>
          <p:cNvSpPr>
            <a:spLocks noGrp="1"/>
          </p:cNvSpPr>
          <p:nvPr>
            <p:ph type="title"/>
          </p:nvPr>
        </p:nvSpPr>
        <p:spPr>
          <a:xfrm>
            <a:off x="838200" y="278958"/>
            <a:ext cx="10515600" cy="840230"/>
          </a:xfrm>
        </p:spPr>
        <p:txBody>
          <a:bodyPr lIns="0" rIns="0" anchor="b">
            <a:spAutoFit/>
          </a:bodyPr>
          <a:lstStyle>
            <a:lvl1pPr>
              <a:defRPr sz="5400"/>
            </a:lvl1pPr>
          </a:lstStyle>
          <a:p>
            <a:r>
              <a:rPr lang="en-US"/>
              <a:t>Click to edit Master title style</a:t>
            </a:r>
          </a:p>
        </p:txBody>
      </p:sp>
      <p:sp>
        <p:nvSpPr>
          <p:cNvPr id="7" name="Content Placeholder 2"/>
          <p:cNvSpPr>
            <a:spLocks noGrp="1"/>
          </p:cNvSpPr>
          <p:nvPr>
            <p:ph idx="1"/>
          </p:nvPr>
        </p:nvSpPr>
        <p:spPr>
          <a:xfrm>
            <a:off x="838200" y="1990726"/>
            <a:ext cx="5067300" cy="4186236"/>
          </a:xfrm>
        </p:spPr>
        <p:txBody>
          <a:bodyPr lIns="0" tIns="91440" rIns="0"/>
          <a:lstStyle>
            <a:lvl1pPr>
              <a:spcAft>
                <a:spcPts val="1800"/>
              </a:spcAft>
              <a:defRPr/>
            </a:lvl1pPr>
            <a:lvl2pPr>
              <a:spcAft>
                <a:spcPts val="1800"/>
              </a:spcAft>
              <a:defRPr/>
            </a:lvl2pPr>
            <a:lvl3pPr>
              <a:spcAft>
                <a:spcPts val="1800"/>
              </a:spcAft>
              <a:defRPr/>
            </a:lvl3pPr>
            <a:lvl4pPr>
              <a:spcAft>
                <a:spcPts val="1800"/>
              </a:spcAft>
              <a:defRPr/>
            </a:lvl4pPr>
            <a:lvl5pPr>
              <a:spcAft>
                <a:spcPts val="1800"/>
              </a:spcAft>
              <a:defRPr/>
            </a:lvl5p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8" name="Date Placeholder 3"/>
          <p:cNvSpPr>
            <a:spLocks noGrp="1"/>
          </p:cNvSpPr>
          <p:nvPr>
            <p:ph type="dt" sz="half" idx="10"/>
          </p:nvPr>
        </p:nvSpPr>
        <p:spPr>
          <a:xfrm>
            <a:off x="838200" y="6356350"/>
            <a:ext cx="1371600" cy="365125"/>
          </a:xfrm>
        </p:spPr>
        <p:txBody>
          <a:bodyPr lIns="0" rIns="0"/>
          <a:lstStyle/>
          <a:p>
            <a:r>
              <a:rPr lang="en-US"/>
              <a:t>Ōkī</a:t>
            </a:r>
          </a:p>
        </p:txBody>
      </p:sp>
      <p:sp>
        <p:nvSpPr>
          <p:cNvPr id="9" name="Footer Placeholder 4"/>
          <p:cNvSpPr>
            <a:spLocks noGrp="1"/>
          </p:cNvSpPr>
          <p:nvPr>
            <p:ph type="ftr" sz="quarter" idx="11"/>
          </p:nvPr>
        </p:nvSpPr>
        <p:spPr>
          <a:xfrm>
            <a:off x="2501900" y="6356350"/>
            <a:ext cx="7188200" cy="365125"/>
          </a:xfrm>
        </p:spPr>
        <p:txBody>
          <a:bodyPr lIns="0" rIns="0"/>
          <a:lstStyle/>
          <a:p>
            <a:r>
              <a:rPr lang="en-US" dirty="0"/>
              <a:t>Free Multipurpose Presentation Template – Made with      by Showeet</a:t>
            </a:r>
          </a:p>
        </p:txBody>
      </p:sp>
      <p:sp>
        <p:nvSpPr>
          <p:cNvPr id="10" name="Slide Number Placeholder 5"/>
          <p:cNvSpPr>
            <a:spLocks noGrp="1"/>
          </p:cNvSpPr>
          <p:nvPr>
            <p:ph type="sldNum" sz="quarter" idx="12"/>
          </p:nvPr>
        </p:nvSpPr>
        <p:spPr>
          <a:xfrm>
            <a:off x="9982200" y="6356350"/>
            <a:ext cx="1371600" cy="365125"/>
          </a:xfrm>
        </p:spPr>
        <p:txBody>
          <a:bodyPr lIns="0" rIns="0"/>
          <a:lstStyle/>
          <a:p>
            <a:fld id="{5F0F63B7-4FB4-4E2A-B819-D713A3D928AD}" type="slidenum">
              <a:rPr lang="en-US" smtClean="0"/>
              <a:t>‹#›</a:t>
            </a:fld>
            <a:endParaRPr lang="en-US"/>
          </a:p>
        </p:txBody>
      </p:sp>
      <p:sp>
        <p:nvSpPr>
          <p:cNvPr id="11" name="Text Placeholder 7"/>
          <p:cNvSpPr>
            <a:spLocks noGrp="1"/>
          </p:cNvSpPr>
          <p:nvPr>
            <p:ph type="body" sz="quarter" idx="13"/>
          </p:nvPr>
        </p:nvSpPr>
        <p:spPr>
          <a:xfrm>
            <a:off x="838200" y="1119188"/>
            <a:ext cx="10515599" cy="552450"/>
          </a:xfrm>
        </p:spPr>
        <p:txBody>
          <a:bodyPr lIns="45720" rIns="0">
            <a:normAutofit/>
          </a:bodyPr>
          <a:lstStyle>
            <a:lvl1pPr marL="0" indent="0">
              <a:buNone/>
              <a:defRPr sz="2400">
                <a:solidFill>
                  <a:schemeClr val="accent2"/>
                </a:solidFill>
              </a:defRPr>
            </a:lvl1pPr>
          </a:lstStyle>
          <a:p>
            <a:pPr lvl="0"/>
            <a:endParaRPr lang="en-US"/>
          </a:p>
        </p:txBody>
      </p:sp>
      <p:sp>
        <p:nvSpPr>
          <p:cNvPr id="13" name="Picture Placeholder 12"/>
          <p:cNvSpPr>
            <a:spLocks noGrp="1"/>
          </p:cNvSpPr>
          <p:nvPr>
            <p:ph type="pic" sz="quarter" idx="14"/>
          </p:nvPr>
        </p:nvSpPr>
        <p:spPr>
          <a:xfrm>
            <a:off x="6288023" y="1990726"/>
            <a:ext cx="5065776" cy="3933824"/>
          </a:xfrm>
        </p:spPr>
        <p:txBody>
          <a:bodyPr/>
          <a:lstStyle/>
          <a:p>
            <a:endParaRPr lang="en-US"/>
          </a:p>
        </p:txBody>
      </p:sp>
      <p:sp>
        <p:nvSpPr>
          <p:cNvPr id="12" name="Freeform 290">
            <a:extLst>
              <a:ext uri="{FF2B5EF4-FFF2-40B4-BE49-F238E27FC236}">
                <a16:creationId xmlns:a16="http://schemas.microsoft.com/office/drawing/2014/main" id="{EA3BD103-2F85-4415-BE25-8C77A2732784}"/>
              </a:ext>
            </a:extLst>
          </p:cNvPr>
          <p:cNvSpPr/>
          <p:nvPr userDrawn="1"/>
        </p:nvSpPr>
        <p:spPr>
          <a:xfrm>
            <a:off x="7532071" y="6473779"/>
            <a:ext cx="152053" cy="130265"/>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4216024740"/>
      </p:ext>
    </p:extLst>
  </p:cSld>
  <p:clrMapOvr>
    <a:masterClrMapping/>
  </p:clrMapOvr>
</p:sldLayout>
</file>

<file path=ppt/slideLayouts/slideLayout29.xml><?xml version="1.0" encoding="utf-8"?>
<p:sldLayout xmlns:a="http://schemas.openxmlformats.org/drawingml/2006/main" xmlns:r="http://schemas.openxmlformats.org/officeDocument/2006/relationships" xmlns:p="http://schemas.openxmlformats.org/presentationml/2006/main" preserve="1" userDrawn="1">
  <p:cSld name="29">
    <p:spTree>
      <p:nvGrpSpPr>
        <p:cNvPr id="1" name=""/>
        <p:cNvGrpSpPr/>
        <p:nvPr/>
      </p:nvGrpSpPr>
      <p:grpSpPr>
        <a:xfrm>
          <a:off x="0" y="0"/>
          <a:ext cx="0" cy="0"/>
          <a:chOff x="0" y="0"/>
          <a:chExt cx="0" cy="0"/>
        </a:xfrm>
      </p:grpSpPr>
      <p:sp>
        <p:nvSpPr>
          <p:cNvPr id="6" name="Title 1"/>
          <p:cNvSpPr>
            <a:spLocks noGrp="1"/>
          </p:cNvSpPr>
          <p:nvPr>
            <p:ph type="title"/>
          </p:nvPr>
        </p:nvSpPr>
        <p:spPr>
          <a:xfrm>
            <a:off x="838200" y="-717181"/>
            <a:ext cx="5449822" cy="2336024"/>
          </a:xfrm>
        </p:spPr>
        <p:txBody>
          <a:bodyPr wrap="square" lIns="0" rIns="0" anchor="b">
            <a:spAutoFit/>
          </a:bodyPr>
          <a:lstStyle>
            <a:lvl1pPr>
              <a:defRPr sz="5400"/>
            </a:lvl1pPr>
          </a:lstStyle>
          <a:p>
            <a:r>
              <a:rPr lang="en-US"/>
              <a:t>Click to edit Master title style</a:t>
            </a:r>
          </a:p>
        </p:txBody>
      </p:sp>
      <p:sp>
        <p:nvSpPr>
          <p:cNvPr id="7" name="Content Placeholder 2"/>
          <p:cNvSpPr>
            <a:spLocks noGrp="1"/>
          </p:cNvSpPr>
          <p:nvPr>
            <p:ph idx="1"/>
          </p:nvPr>
        </p:nvSpPr>
        <p:spPr>
          <a:xfrm>
            <a:off x="838200" y="2490380"/>
            <a:ext cx="5067300" cy="3686581"/>
          </a:xfrm>
        </p:spPr>
        <p:txBody>
          <a:bodyPr lIns="0" tIns="91440" rIns="0"/>
          <a:lstStyle>
            <a:lvl1pPr>
              <a:spcAft>
                <a:spcPts val="1800"/>
              </a:spcAft>
              <a:defRPr/>
            </a:lvl1pPr>
            <a:lvl2pPr>
              <a:spcAft>
                <a:spcPts val="1800"/>
              </a:spcAft>
              <a:defRPr/>
            </a:lvl2pPr>
            <a:lvl3pPr>
              <a:spcAft>
                <a:spcPts val="1800"/>
              </a:spcAft>
              <a:defRPr/>
            </a:lvl3pPr>
            <a:lvl4pPr>
              <a:spcAft>
                <a:spcPts val="1800"/>
              </a:spcAft>
              <a:defRPr/>
            </a:lvl4pPr>
            <a:lvl5pPr>
              <a:spcAft>
                <a:spcPts val="1800"/>
              </a:spcAft>
              <a:defRPr/>
            </a:lvl5p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8" name="Date Placeholder 3"/>
          <p:cNvSpPr>
            <a:spLocks noGrp="1"/>
          </p:cNvSpPr>
          <p:nvPr>
            <p:ph type="dt" sz="half" idx="10"/>
          </p:nvPr>
        </p:nvSpPr>
        <p:spPr>
          <a:xfrm>
            <a:off x="838200" y="6356350"/>
            <a:ext cx="1371600" cy="365125"/>
          </a:xfrm>
        </p:spPr>
        <p:txBody>
          <a:bodyPr lIns="0" rIns="0"/>
          <a:lstStyle/>
          <a:p>
            <a:r>
              <a:rPr lang="en-US"/>
              <a:t>Ōkī</a:t>
            </a:r>
          </a:p>
        </p:txBody>
      </p:sp>
      <p:sp>
        <p:nvSpPr>
          <p:cNvPr id="9" name="Footer Placeholder 4"/>
          <p:cNvSpPr>
            <a:spLocks noGrp="1"/>
          </p:cNvSpPr>
          <p:nvPr>
            <p:ph type="ftr" sz="quarter" idx="11"/>
          </p:nvPr>
        </p:nvSpPr>
        <p:spPr>
          <a:xfrm>
            <a:off x="2501900" y="6356350"/>
            <a:ext cx="7188200" cy="365125"/>
          </a:xfrm>
        </p:spPr>
        <p:txBody>
          <a:bodyPr lIns="0" rIns="0"/>
          <a:lstStyle/>
          <a:p>
            <a:r>
              <a:rPr lang="en-US" dirty="0"/>
              <a:t>Free Multipurpose Presentation Template – Made with      by Showeet</a:t>
            </a:r>
          </a:p>
        </p:txBody>
      </p:sp>
      <p:sp>
        <p:nvSpPr>
          <p:cNvPr id="10" name="Slide Number Placeholder 5"/>
          <p:cNvSpPr>
            <a:spLocks noGrp="1"/>
          </p:cNvSpPr>
          <p:nvPr>
            <p:ph type="sldNum" sz="quarter" idx="12"/>
          </p:nvPr>
        </p:nvSpPr>
        <p:spPr>
          <a:xfrm>
            <a:off x="9982200" y="6356350"/>
            <a:ext cx="1371600" cy="365125"/>
          </a:xfrm>
        </p:spPr>
        <p:txBody>
          <a:bodyPr lIns="0" rIns="0"/>
          <a:lstStyle/>
          <a:p>
            <a:fld id="{5F0F63B7-4FB4-4E2A-B819-D713A3D928AD}" type="slidenum">
              <a:rPr lang="en-US" smtClean="0"/>
              <a:t>‹#›</a:t>
            </a:fld>
            <a:endParaRPr lang="en-US"/>
          </a:p>
        </p:txBody>
      </p:sp>
      <p:sp>
        <p:nvSpPr>
          <p:cNvPr id="11" name="Text Placeholder 7"/>
          <p:cNvSpPr>
            <a:spLocks noGrp="1"/>
          </p:cNvSpPr>
          <p:nvPr>
            <p:ph type="body" sz="quarter" idx="13"/>
          </p:nvPr>
        </p:nvSpPr>
        <p:spPr>
          <a:xfrm>
            <a:off x="838200" y="1618843"/>
            <a:ext cx="5449821" cy="552450"/>
          </a:xfrm>
        </p:spPr>
        <p:txBody>
          <a:bodyPr lIns="45720" rIns="0">
            <a:normAutofit/>
          </a:bodyPr>
          <a:lstStyle>
            <a:lvl1pPr marL="0" indent="0">
              <a:buNone/>
              <a:defRPr sz="2400">
                <a:solidFill>
                  <a:schemeClr val="accent2"/>
                </a:solidFill>
              </a:defRPr>
            </a:lvl1pPr>
          </a:lstStyle>
          <a:p>
            <a:pPr lvl="0"/>
            <a:endParaRPr lang="en-US"/>
          </a:p>
        </p:txBody>
      </p:sp>
      <p:sp>
        <p:nvSpPr>
          <p:cNvPr id="13" name="Picture Placeholder 12"/>
          <p:cNvSpPr>
            <a:spLocks noGrp="1"/>
          </p:cNvSpPr>
          <p:nvPr>
            <p:ph type="pic" sz="quarter" idx="14"/>
          </p:nvPr>
        </p:nvSpPr>
        <p:spPr>
          <a:xfrm>
            <a:off x="6288022" y="0"/>
            <a:ext cx="5903977" cy="6858000"/>
          </a:xfrm>
        </p:spPr>
        <p:txBody>
          <a:bodyPr/>
          <a:lstStyle/>
          <a:p>
            <a:endParaRPr lang="en-US"/>
          </a:p>
        </p:txBody>
      </p:sp>
    </p:spTree>
    <p:extLst>
      <p:ext uri="{BB962C8B-B14F-4D97-AF65-F5344CB8AC3E}">
        <p14:creationId xmlns:p14="http://schemas.microsoft.com/office/powerpoint/2010/main" val="2486005983"/>
      </p:ext>
    </p:extLst>
  </p:cSld>
  <p:clrMapOvr>
    <a:masterClrMapping/>
  </p:clrMapOvr>
</p:sldLayout>
</file>

<file path=ppt/slideLayouts/slideLayout30.xml><?xml version="1.0" encoding="utf-8"?>
<p:sldLayout xmlns:a="http://schemas.openxmlformats.org/drawingml/2006/main" xmlns:r="http://schemas.openxmlformats.org/officeDocument/2006/relationships" xmlns:p="http://schemas.openxmlformats.org/presentationml/2006/main" preserve="1" userDrawn="1">
  <p:cSld name="30">
    <p:spTree>
      <p:nvGrpSpPr>
        <p:cNvPr id="1" name=""/>
        <p:cNvGrpSpPr/>
        <p:nvPr/>
      </p:nvGrpSpPr>
      <p:grpSpPr>
        <a:xfrm>
          <a:off x="0" y="0"/>
          <a:ext cx="0" cy="0"/>
          <a:chOff x="0" y="0"/>
          <a:chExt cx="0" cy="0"/>
        </a:xfrm>
      </p:grpSpPr>
      <p:sp>
        <p:nvSpPr>
          <p:cNvPr id="6" name="Title 1"/>
          <p:cNvSpPr>
            <a:spLocks noGrp="1"/>
          </p:cNvSpPr>
          <p:nvPr>
            <p:ph type="title"/>
          </p:nvPr>
        </p:nvSpPr>
        <p:spPr>
          <a:xfrm>
            <a:off x="838200" y="-717181"/>
            <a:ext cx="5449822" cy="2336024"/>
          </a:xfrm>
        </p:spPr>
        <p:txBody>
          <a:bodyPr wrap="square" lIns="0" rIns="0" anchor="b">
            <a:spAutoFit/>
          </a:bodyPr>
          <a:lstStyle>
            <a:lvl1pPr>
              <a:defRPr sz="5400"/>
            </a:lvl1pPr>
          </a:lstStyle>
          <a:p>
            <a:r>
              <a:rPr lang="en-US"/>
              <a:t>Click to edit Master title style</a:t>
            </a:r>
          </a:p>
        </p:txBody>
      </p:sp>
      <p:sp>
        <p:nvSpPr>
          <p:cNvPr id="7" name="Content Placeholder 2"/>
          <p:cNvSpPr>
            <a:spLocks noGrp="1"/>
          </p:cNvSpPr>
          <p:nvPr>
            <p:ph idx="1"/>
          </p:nvPr>
        </p:nvSpPr>
        <p:spPr>
          <a:xfrm>
            <a:off x="838200" y="2490380"/>
            <a:ext cx="5067300" cy="3686581"/>
          </a:xfrm>
        </p:spPr>
        <p:txBody>
          <a:bodyPr lIns="0" tIns="91440" rIns="0"/>
          <a:lstStyle>
            <a:lvl1pPr>
              <a:spcAft>
                <a:spcPts val="1800"/>
              </a:spcAft>
              <a:defRPr/>
            </a:lvl1pPr>
            <a:lvl2pPr>
              <a:spcAft>
                <a:spcPts val="1800"/>
              </a:spcAft>
              <a:defRPr/>
            </a:lvl2pPr>
            <a:lvl3pPr>
              <a:spcAft>
                <a:spcPts val="1800"/>
              </a:spcAft>
              <a:defRPr/>
            </a:lvl3pPr>
            <a:lvl4pPr>
              <a:spcAft>
                <a:spcPts val="1800"/>
              </a:spcAft>
              <a:defRPr/>
            </a:lvl4pPr>
            <a:lvl5pPr>
              <a:spcAft>
                <a:spcPts val="1800"/>
              </a:spcAft>
              <a:defRPr/>
            </a:lvl5p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8" name="Date Placeholder 3"/>
          <p:cNvSpPr>
            <a:spLocks noGrp="1"/>
          </p:cNvSpPr>
          <p:nvPr>
            <p:ph type="dt" sz="half" idx="10"/>
          </p:nvPr>
        </p:nvSpPr>
        <p:spPr>
          <a:xfrm>
            <a:off x="838200" y="6356350"/>
            <a:ext cx="1371600" cy="365125"/>
          </a:xfrm>
        </p:spPr>
        <p:txBody>
          <a:bodyPr lIns="0" rIns="0"/>
          <a:lstStyle/>
          <a:p>
            <a:r>
              <a:rPr lang="en-US"/>
              <a:t>Ōkī</a:t>
            </a:r>
          </a:p>
        </p:txBody>
      </p:sp>
      <p:sp>
        <p:nvSpPr>
          <p:cNvPr id="9" name="Footer Placeholder 4"/>
          <p:cNvSpPr>
            <a:spLocks noGrp="1"/>
          </p:cNvSpPr>
          <p:nvPr>
            <p:ph type="ftr" sz="quarter" idx="11"/>
          </p:nvPr>
        </p:nvSpPr>
        <p:spPr>
          <a:xfrm>
            <a:off x="2501900" y="6356350"/>
            <a:ext cx="7188200" cy="365125"/>
          </a:xfrm>
        </p:spPr>
        <p:txBody>
          <a:bodyPr lIns="0" rIns="0"/>
          <a:lstStyle/>
          <a:p>
            <a:r>
              <a:rPr lang="en-US" dirty="0"/>
              <a:t>Free Multipurpose Presentation Template – Made with      by Showeet</a:t>
            </a:r>
          </a:p>
        </p:txBody>
      </p:sp>
      <p:sp>
        <p:nvSpPr>
          <p:cNvPr id="10" name="Slide Number Placeholder 5"/>
          <p:cNvSpPr>
            <a:spLocks noGrp="1"/>
          </p:cNvSpPr>
          <p:nvPr>
            <p:ph type="sldNum" sz="quarter" idx="12"/>
          </p:nvPr>
        </p:nvSpPr>
        <p:spPr>
          <a:xfrm>
            <a:off x="9982200" y="6356350"/>
            <a:ext cx="1371600" cy="365125"/>
          </a:xfrm>
        </p:spPr>
        <p:txBody>
          <a:bodyPr lIns="0" rIns="0"/>
          <a:lstStyle/>
          <a:p>
            <a:fld id="{5F0F63B7-4FB4-4E2A-B819-D713A3D928AD}" type="slidenum">
              <a:rPr lang="en-US" smtClean="0"/>
              <a:t>‹#›</a:t>
            </a:fld>
            <a:endParaRPr lang="en-US"/>
          </a:p>
        </p:txBody>
      </p:sp>
      <p:sp>
        <p:nvSpPr>
          <p:cNvPr id="11" name="Text Placeholder 7"/>
          <p:cNvSpPr>
            <a:spLocks noGrp="1"/>
          </p:cNvSpPr>
          <p:nvPr>
            <p:ph type="body" sz="quarter" idx="13"/>
          </p:nvPr>
        </p:nvSpPr>
        <p:spPr>
          <a:xfrm>
            <a:off x="838200" y="1618843"/>
            <a:ext cx="5449821" cy="552450"/>
          </a:xfrm>
        </p:spPr>
        <p:txBody>
          <a:bodyPr lIns="45720" rIns="0">
            <a:normAutofit/>
          </a:bodyPr>
          <a:lstStyle>
            <a:lvl1pPr marL="0" indent="0">
              <a:buNone/>
              <a:defRPr sz="2400">
                <a:solidFill>
                  <a:schemeClr val="accent2"/>
                </a:solidFill>
              </a:defRPr>
            </a:lvl1pPr>
          </a:lstStyle>
          <a:p>
            <a:pPr lvl="0"/>
            <a:endParaRPr lang="en-US"/>
          </a:p>
        </p:txBody>
      </p:sp>
      <p:sp>
        <p:nvSpPr>
          <p:cNvPr id="20" name="Picture Placeholder 19"/>
          <p:cNvSpPr>
            <a:spLocks noGrp="1"/>
          </p:cNvSpPr>
          <p:nvPr>
            <p:ph type="pic" sz="quarter" idx="14"/>
          </p:nvPr>
        </p:nvSpPr>
        <p:spPr>
          <a:xfrm>
            <a:off x="6288023" y="0"/>
            <a:ext cx="5903977" cy="6858000"/>
          </a:xfrm>
          <a:custGeom>
            <a:avLst/>
            <a:gdLst>
              <a:gd name="connsiteX0" fmla="*/ 4918966 w 5903977"/>
              <a:gd name="connsiteY0" fmla="*/ 5143500 h 6858000"/>
              <a:gd name="connsiteX1" fmla="*/ 5903977 w 5903977"/>
              <a:gd name="connsiteY1" fmla="*/ 5143500 h 6858000"/>
              <a:gd name="connsiteX2" fmla="*/ 5903977 w 5903977"/>
              <a:gd name="connsiteY2" fmla="*/ 6007100 h 6858000"/>
              <a:gd name="connsiteX3" fmla="*/ 4918966 w 5903977"/>
              <a:gd name="connsiteY3" fmla="*/ 6007100 h 6858000"/>
              <a:gd name="connsiteX4" fmla="*/ 773177 w 5903977"/>
              <a:gd name="connsiteY4" fmla="*/ 5143500 h 6858000"/>
              <a:gd name="connsiteX5" fmla="*/ 4704588 w 5903977"/>
              <a:gd name="connsiteY5" fmla="*/ 5143500 h 6858000"/>
              <a:gd name="connsiteX6" fmla="*/ 4704588 w 5903977"/>
              <a:gd name="connsiteY6" fmla="*/ 6858000 h 6858000"/>
              <a:gd name="connsiteX7" fmla="*/ 773177 w 5903977"/>
              <a:gd name="connsiteY7" fmla="*/ 6858000 h 6858000"/>
              <a:gd name="connsiteX8" fmla="*/ 4406900 w 5903977"/>
              <a:gd name="connsiteY8" fmla="*/ 3429000 h 6858000"/>
              <a:gd name="connsiteX9" fmla="*/ 5903215 w 5903977"/>
              <a:gd name="connsiteY9" fmla="*/ 3429000 h 6858000"/>
              <a:gd name="connsiteX10" fmla="*/ 5903215 w 5903977"/>
              <a:gd name="connsiteY10" fmla="*/ 4927600 h 6858000"/>
              <a:gd name="connsiteX11" fmla="*/ 4406900 w 5903977"/>
              <a:gd name="connsiteY11" fmla="*/ 4927600 h 6858000"/>
              <a:gd name="connsiteX12" fmla="*/ 0 w 5903977"/>
              <a:gd name="connsiteY12" fmla="*/ 3429000 h 6858000"/>
              <a:gd name="connsiteX13" fmla="*/ 4191000 w 5903977"/>
              <a:gd name="connsiteY13" fmla="*/ 3429000 h 6858000"/>
              <a:gd name="connsiteX14" fmla="*/ 4191000 w 5903977"/>
              <a:gd name="connsiteY14" fmla="*/ 4927600 h 6858000"/>
              <a:gd name="connsiteX15" fmla="*/ 0 w 5903977"/>
              <a:gd name="connsiteY15" fmla="*/ 4927600 h 6858000"/>
              <a:gd name="connsiteX16" fmla="*/ 1600201 w 5903977"/>
              <a:gd name="connsiteY16" fmla="*/ 1714500 h 6858000"/>
              <a:gd name="connsiteX17" fmla="*/ 5118100 w 5903977"/>
              <a:gd name="connsiteY17" fmla="*/ 1714500 h 6858000"/>
              <a:gd name="connsiteX18" fmla="*/ 5118100 w 5903977"/>
              <a:gd name="connsiteY18" fmla="*/ 3213100 h 6858000"/>
              <a:gd name="connsiteX19" fmla="*/ 1600201 w 5903977"/>
              <a:gd name="connsiteY19" fmla="*/ 3213100 h 6858000"/>
              <a:gd name="connsiteX20" fmla="*/ 0 w 5903977"/>
              <a:gd name="connsiteY20" fmla="*/ 1714500 h 6858000"/>
              <a:gd name="connsiteX21" fmla="*/ 1384300 w 5903977"/>
              <a:gd name="connsiteY21" fmla="*/ 1714500 h 6858000"/>
              <a:gd name="connsiteX22" fmla="*/ 1384300 w 5903977"/>
              <a:gd name="connsiteY22" fmla="*/ 3213100 h 6858000"/>
              <a:gd name="connsiteX23" fmla="*/ 0 w 5903977"/>
              <a:gd name="connsiteY23" fmla="*/ 3213100 h 6858000"/>
              <a:gd name="connsiteX24" fmla="*/ 3429000 w 5903977"/>
              <a:gd name="connsiteY24" fmla="*/ 0 h 6858000"/>
              <a:gd name="connsiteX25" fmla="*/ 5903977 w 5903977"/>
              <a:gd name="connsiteY25" fmla="*/ 0 h 6858000"/>
              <a:gd name="connsiteX26" fmla="*/ 5903977 w 5903977"/>
              <a:gd name="connsiteY26" fmla="*/ 1498600 h 6858000"/>
              <a:gd name="connsiteX27" fmla="*/ 3429000 w 5903977"/>
              <a:gd name="connsiteY27" fmla="*/ 1498600 h 6858000"/>
              <a:gd name="connsiteX28" fmla="*/ 1255777 w 5903977"/>
              <a:gd name="connsiteY28" fmla="*/ 0 h 6858000"/>
              <a:gd name="connsiteX29" fmla="*/ 3213100 w 5903977"/>
              <a:gd name="connsiteY29" fmla="*/ 0 h 6858000"/>
              <a:gd name="connsiteX30" fmla="*/ 3213100 w 5903977"/>
              <a:gd name="connsiteY30" fmla="*/ 1498600 h 6858000"/>
              <a:gd name="connsiteX31" fmla="*/ 1255777 w 5903977"/>
              <a:gd name="connsiteY31" fmla="*/ 1498600 h 6858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Lst>
            <a:rect l="l" t="t" r="r" b="b"/>
            <a:pathLst>
              <a:path w="5903977" h="6858000">
                <a:moveTo>
                  <a:pt x="4918966" y="5143500"/>
                </a:moveTo>
                <a:lnTo>
                  <a:pt x="5903977" y="5143500"/>
                </a:lnTo>
                <a:lnTo>
                  <a:pt x="5903977" y="6007100"/>
                </a:lnTo>
                <a:lnTo>
                  <a:pt x="4918966" y="6007100"/>
                </a:lnTo>
                <a:close/>
                <a:moveTo>
                  <a:pt x="773177" y="5143500"/>
                </a:moveTo>
                <a:lnTo>
                  <a:pt x="4704588" y="5143500"/>
                </a:lnTo>
                <a:lnTo>
                  <a:pt x="4704588" y="6858000"/>
                </a:lnTo>
                <a:lnTo>
                  <a:pt x="773177" y="6858000"/>
                </a:lnTo>
                <a:close/>
                <a:moveTo>
                  <a:pt x="4406900" y="3429000"/>
                </a:moveTo>
                <a:lnTo>
                  <a:pt x="5903215" y="3429000"/>
                </a:lnTo>
                <a:lnTo>
                  <a:pt x="5903215" y="4927600"/>
                </a:lnTo>
                <a:lnTo>
                  <a:pt x="4406900" y="4927600"/>
                </a:lnTo>
                <a:close/>
                <a:moveTo>
                  <a:pt x="0" y="3429000"/>
                </a:moveTo>
                <a:lnTo>
                  <a:pt x="4191000" y="3429000"/>
                </a:lnTo>
                <a:lnTo>
                  <a:pt x="4191000" y="4927600"/>
                </a:lnTo>
                <a:lnTo>
                  <a:pt x="0" y="4927600"/>
                </a:lnTo>
                <a:close/>
                <a:moveTo>
                  <a:pt x="1600201" y="1714500"/>
                </a:moveTo>
                <a:lnTo>
                  <a:pt x="5118100" y="1714500"/>
                </a:lnTo>
                <a:lnTo>
                  <a:pt x="5118100" y="3213100"/>
                </a:lnTo>
                <a:lnTo>
                  <a:pt x="1600201" y="3213100"/>
                </a:lnTo>
                <a:close/>
                <a:moveTo>
                  <a:pt x="0" y="1714500"/>
                </a:moveTo>
                <a:lnTo>
                  <a:pt x="1384300" y="1714500"/>
                </a:lnTo>
                <a:lnTo>
                  <a:pt x="1384300" y="3213100"/>
                </a:lnTo>
                <a:lnTo>
                  <a:pt x="0" y="3213100"/>
                </a:lnTo>
                <a:close/>
                <a:moveTo>
                  <a:pt x="3429000" y="0"/>
                </a:moveTo>
                <a:lnTo>
                  <a:pt x="5903977" y="0"/>
                </a:lnTo>
                <a:lnTo>
                  <a:pt x="5903977" y="1498600"/>
                </a:lnTo>
                <a:lnTo>
                  <a:pt x="3429000" y="1498600"/>
                </a:lnTo>
                <a:close/>
                <a:moveTo>
                  <a:pt x="1255777" y="0"/>
                </a:moveTo>
                <a:lnTo>
                  <a:pt x="3213100" y="0"/>
                </a:lnTo>
                <a:lnTo>
                  <a:pt x="3213100" y="1498600"/>
                </a:lnTo>
                <a:lnTo>
                  <a:pt x="1255777" y="1498600"/>
                </a:lnTo>
                <a:close/>
              </a:path>
            </a:pathLst>
          </a:custGeom>
        </p:spPr>
        <p:txBody>
          <a:bodyPr wrap="square">
            <a:noAutofit/>
          </a:bodyPr>
          <a:lstStyle/>
          <a:p>
            <a:endParaRPr lang="en-US"/>
          </a:p>
        </p:txBody>
      </p:sp>
    </p:spTree>
    <p:extLst>
      <p:ext uri="{BB962C8B-B14F-4D97-AF65-F5344CB8AC3E}">
        <p14:creationId xmlns:p14="http://schemas.microsoft.com/office/powerpoint/2010/main" val="3723451428"/>
      </p:ext>
    </p:extLst>
  </p:cSld>
  <p:clrMapOvr>
    <a:masterClrMapping/>
  </p:clrMapOvr>
</p:sldLayout>
</file>

<file path=ppt/slideLayouts/slideLayout31.xml><?xml version="1.0" encoding="utf-8"?>
<p:sldLayout xmlns:a="http://schemas.openxmlformats.org/drawingml/2006/main" xmlns:r="http://schemas.openxmlformats.org/officeDocument/2006/relationships" xmlns:p="http://schemas.openxmlformats.org/presentationml/2006/main" preserve="1" userDrawn="1">
  <p:cSld name="31">
    <p:spTree>
      <p:nvGrpSpPr>
        <p:cNvPr id="1" name=""/>
        <p:cNvGrpSpPr/>
        <p:nvPr/>
      </p:nvGrpSpPr>
      <p:grpSpPr>
        <a:xfrm>
          <a:off x="0" y="0"/>
          <a:ext cx="0" cy="0"/>
          <a:chOff x="0" y="0"/>
          <a:chExt cx="0" cy="0"/>
        </a:xfrm>
      </p:grpSpPr>
      <p:sp>
        <p:nvSpPr>
          <p:cNvPr id="6" name="Title 1"/>
          <p:cNvSpPr>
            <a:spLocks noGrp="1"/>
          </p:cNvSpPr>
          <p:nvPr>
            <p:ph type="title"/>
          </p:nvPr>
        </p:nvSpPr>
        <p:spPr>
          <a:xfrm>
            <a:off x="838200" y="278958"/>
            <a:ext cx="10515600" cy="840230"/>
          </a:xfrm>
        </p:spPr>
        <p:txBody>
          <a:bodyPr lIns="0" rIns="0" anchor="b">
            <a:spAutoFit/>
          </a:bodyPr>
          <a:lstStyle>
            <a:lvl1pPr>
              <a:defRPr sz="5400"/>
            </a:lvl1pPr>
          </a:lstStyle>
          <a:p>
            <a:r>
              <a:rPr lang="en-US"/>
              <a:t>Click to edit Master title style</a:t>
            </a:r>
          </a:p>
        </p:txBody>
      </p:sp>
      <p:sp>
        <p:nvSpPr>
          <p:cNvPr id="7" name="Content Placeholder 2"/>
          <p:cNvSpPr>
            <a:spLocks noGrp="1"/>
          </p:cNvSpPr>
          <p:nvPr>
            <p:ph idx="1"/>
          </p:nvPr>
        </p:nvSpPr>
        <p:spPr>
          <a:xfrm>
            <a:off x="838200" y="1990726"/>
            <a:ext cx="5067300" cy="4186236"/>
          </a:xfrm>
        </p:spPr>
        <p:txBody>
          <a:bodyPr lIns="0" tIns="91440" rIns="0"/>
          <a:lstStyle>
            <a:lvl1pPr>
              <a:spcAft>
                <a:spcPts val="1800"/>
              </a:spcAft>
              <a:defRPr/>
            </a:lvl1pPr>
            <a:lvl2pPr>
              <a:spcAft>
                <a:spcPts val="1800"/>
              </a:spcAft>
              <a:defRPr/>
            </a:lvl2pPr>
            <a:lvl3pPr>
              <a:spcAft>
                <a:spcPts val="1800"/>
              </a:spcAft>
              <a:defRPr/>
            </a:lvl3pPr>
            <a:lvl4pPr>
              <a:spcAft>
                <a:spcPts val="1800"/>
              </a:spcAft>
              <a:defRPr/>
            </a:lvl4pPr>
            <a:lvl5pPr>
              <a:spcAft>
                <a:spcPts val="1800"/>
              </a:spcAft>
              <a:defRPr/>
            </a:lvl5p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8" name="Date Placeholder 3"/>
          <p:cNvSpPr>
            <a:spLocks noGrp="1"/>
          </p:cNvSpPr>
          <p:nvPr>
            <p:ph type="dt" sz="half" idx="10"/>
          </p:nvPr>
        </p:nvSpPr>
        <p:spPr>
          <a:xfrm>
            <a:off x="838200" y="6356350"/>
            <a:ext cx="1371600" cy="365125"/>
          </a:xfrm>
        </p:spPr>
        <p:txBody>
          <a:bodyPr lIns="0" rIns="0"/>
          <a:lstStyle/>
          <a:p>
            <a:r>
              <a:rPr lang="en-US"/>
              <a:t>Ōkī</a:t>
            </a:r>
          </a:p>
        </p:txBody>
      </p:sp>
      <p:sp>
        <p:nvSpPr>
          <p:cNvPr id="9" name="Footer Placeholder 4"/>
          <p:cNvSpPr>
            <a:spLocks noGrp="1"/>
          </p:cNvSpPr>
          <p:nvPr>
            <p:ph type="ftr" sz="quarter" idx="11"/>
          </p:nvPr>
        </p:nvSpPr>
        <p:spPr>
          <a:xfrm>
            <a:off x="2501900" y="6356350"/>
            <a:ext cx="7188200" cy="365125"/>
          </a:xfrm>
        </p:spPr>
        <p:txBody>
          <a:bodyPr lIns="0" rIns="0"/>
          <a:lstStyle/>
          <a:p>
            <a:r>
              <a:rPr lang="en-US" dirty="0"/>
              <a:t>Free Multipurpose Presentation Template – Made with      by Showeet</a:t>
            </a:r>
          </a:p>
        </p:txBody>
      </p:sp>
      <p:sp>
        <p:nvSpPr>
          <p:cNvPr id="10" name="Slide Number Placeholder 5"/>
          <p:cNvSpPr>
            <a:spLocks noGrp="1"/>
          </p:cNvSpPr>
          <p:nvPr>
            <p:ph type="sldNum" sz="quarter" idx="12"/>
          </p:nvPr>
        </p:nvSpPr>
        <p:spPr>
          <a:xfrm>
            <a:off x="9982200" y="6356350"/>
            <a:ext cx="1371600" cy="365125"/>
          </a:xfrm>
        </p:spPr>
        <p:txBody>
          <a:bodyPr lIns="0" rIns="0"/>
          <a:lstStyle/>
          <a:p>
            <a:fld id="{5F0F63B7-4FB4-4E2A-B819-D713A3D928AD}" type="slidenum">
              <a:rPr lang="en-US" smtClean="0"/>
              <a:t>‹#›</a:t>
            </a:fld>
            <a:endParaRPr lang="en-US"/>
          </a:p>
        </p:txBody>
      </p:sp>
      <p:sp>
        <p:nvSpPr>
          <p:cNvPr id="11" name="Text Placeholder 7"/>
          <p:cNvSpPr>
            <a:spLocks noGrp="1"/>
          </p:cNvSpPr>
          <p:nvPr>
            <p:ph type="body" sz="quarter" idx="13"/>
          </p:nvPr>
        </p:nvSpPr>
        <p:spPr>
          <a:xfrm>
            <a:off x="838200" y="1119188"/>
            <a:ext cx="10515599" cy="552450"/>
          </a:xfrm>
        </p:spPr>
        <p:txBody>
          <a:bodyPr lIns="45720" rIns="0">
            <a:normAutofit/>
          </a:bodyPr>
          <a:lstStyle>
            <a:lvl1pPr marL="0" indent="0">
              <a:buNone/>
              <a:defRPr sz="2400">
                <a:solidFill>
                  <a:schemeClr val="accent2"/>
                </a:solidFill>
              </a:defRPr>
            </a:lvl1pPr>
          </a:lstStyle>
          <a:p>
            <a:pPr lvl="0"/>
            <a:endParaRPr lang="en-US"/>
          </a:p>
        </p:txBody>
      </p:sp>
      <p:sp>
        <p:nvSpPr>
          <p:cNvPr id="12" name="Picture Placeholder 12"/>
          <p:cNvSpPr>
            <a:spLocks noGrp="1"/>
          </p:cNvSpPr>
          <p:nvPr>
            <p:ph type="pic" sz="quarter" idx="15"/>
          </p:nvPr>
        </p:nvSpPr>
        <p:spPr>
          <a:xfrm>
            <a:off x="6288023" y="1990726"/>
            <a:ext cx="2532888" cy="1965960"/>
          </a:xfrm>
        </p:spPr>
        <p:txBody>
          <a:bodyPr/>
          <a:lstStyle/>
          <a:p>
            <a:endParaRPr lang="en-US"/>
          </a:p>
        </p:txBody>
      </p:sp>
      <p:sp>
        <p:nvSpPr>
          <p:cNvPr id="14" name="Picture Placeholder 12"/>
          <p:cNvSpPr>
            <a:spLocks noGrp="1"/>
          </p:cNvSpPr>
          <p:nvPr>
            <p:ph type="pic" sz="quarter" idx="16"/>
          </p:nvPr>
        </p:nvSpPr>
        <p:spPr>
          <a:xfrm>
            <a:off x="8820911" y="1990726"/>
            <a:ext cx="2532888" cy="1965960"/>
          </a:xfrm>
        </p:spPr>
        <p:txBody>
          <a:bodyPr/>
          <a:lstStyle/>
          <a:p>
            <a:endParaRPr lang="en-US"/>
          </a:p>
        </p:txBody>
      </p:sp>
      <p:sp>
        <p:nvSpPr>
          <p:cNvPr id="17" name="Picture Placeholder 12"/>
          <p:cNvSpPr>
            <a:spLocks noGrp="1"/>
          </p:cNvSpPr>
          <p:nvPr>
            <p:ph type="pic" sz="quarter" idx="17"/>
          </p:nvPr>
        </p:nvSpPr>
        <p:spPr>
          <a:xfrm>
            <a:off x="6288023" y="3956686"/>
            <a:ext cx="2532888" cy="1965960"/>
          </a:xfrm>
        </p:spPr>
        <p:txBody>
          <a:bodyPr/>
          <a:lstStyle/>
          <a:p>
            <a:endParaRPr lang="en-US"/>
          </a:p>
        </p:txBody>
      </p:sp>
      <p:sp>
        <p:nvSpPr>
          <p:cNvPr id="18" name="Picture Placeholder 12"/>
          <p:cNvSpPr>
            <a:spLocks noGrp="1"/>
          </p:cNvSpPr>
          <p:nvPr>
            <p:ph type="pic" sz="quarter" idx="18"/>
          </p:nvPr>
        </p:nvSpPr>
        <p:spPr>
          <a:xfrm>
            <a:off x="8820911" y="3956686"/>
            <a:ext cx="2532888" cy="1965960"/>
          </a:xfrm>
        </p:spPr>
        <p:txBody>
          <a:bodyPr/>
          <a:lstStyle/>
          <a:p>
            <a:endParaRPr lang="en-US"/>
          </a:p>
        </p:txBody>
      </p:sp>
      <p:sp>
        <p:nvSpPr>
          <p:cNvPr id="13" name="Freeform 290">
            <a:extLst>
              <a:ext uri="{FF2B5EF4-FFF2-40B4-BE49-F238E27FC236}">
                <a16:creationId xmlns:a16="http://schemas.microsoft.com/office/drawing/2014/main" id="{96E2C85B-7A77-4818-AA7C-F7F1837B97D3}"/>
              </a:ext>
            </a:extLst>
          </p:cNvPr>
          <p:cNvSpPr/>
          <p:nvPr userDrawn="1"/>
        </p:nvSpPr>
        <p:spPr>
          <a:xfrm>
            <a:off x="7532071" y="6473779"/>
            <a:ext cx="152053" cy="130265"/>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2635795008"/>
      </p:ext>
    </p:extLst>
  </p:cSld>
  <p:clrMapOvr>
    <a:masterClrMapping/>
  </p:clrMapOvr>
</p:sldLayout>
</file>

<file path=ppt/slideLayouts/slideLayout32.xml><?xml version="1.0" encoding="utf-8"?>
<p:sldLayout xmlns:a="http://schemas.openxmlformats.org/drawingml/2006/main" xmlns:r="http://schemas.openxmlformats.org/officeDocument/2006/relationships" xmlns:p="http://schemas.openxmlformats.org/presentationml/2006/main" preserve="1" userDrawn="1">
  <p:cSld name="32">
    <p:spTree>
      <p:nvGrpSpPr>
        <p:cNvPr id="1" name=""/>
        <p:cNvGrpSpPr/>
        <p:nvPr/>
      </p:nvGrpSpPr>
      <p:grpSpPr>
        <a:xfrm>
          <a:off x="0" y="0"/>
          <a:ext cx="0" cy="0"/>
          <a:chOff x="0" y="0"/>
          <a:chExt cx="0" cy="0"/>
        </a:xfrm>
      </p:grpSpPr>
      <p:sp>
        <p:nvSpPr>
          <p:cNvPr id="6" name="Title 1"/>
          <p:cNvSpPr>
            <a:spLocks noGrp="1"/>
          </p:cNvSpPr>
          <p:nvPr>
            <p:ph type="title"/>
          </p:nvPr>
        </p:nvSpPr>
        <p:spPr>
          <a:xfrm>
            <a:off x="838200" y="278958"/>
            <a:ext cx="10515600" cy="840230"/>
          </a:xfrm>
        </p:spPr>
        <p:txBody>
          <a:bodyPr lIns="0" rIns="0" anchor="b">
            <a:spAutoFit/>
          </a:bodyPr>
          <a:lstStyle>
            <a:lvl1pPr>
              <a:defRPr sz="5400"/>
            </a:lvl1pPr>
          </a:lstStyle>
          <a:p>
            <a:r>
              <a:rPr lang="en-US"/>
              <a:t>Click to edit Master title style</a:t>
            </a:r>
          </a:p>
        </p:txBody>
      </p:sp>
      <p:sp>
        <p:nvSpPr>
          <p:cNvPr id="7" name="Content Placeholder 2"/>
          <p:cNvSpPr>
            <a:spLocks noGrp="1"/>
          </p:cNvSpPr>
          <p:nvPr>
            <p:ph idx="1"/>
          </p:nvPr>
        </p:nvSpPr>
        <p:spPr>
          <a:xfrm>
            <a:off x="838200" y="1990726"/>
            <a:ext cx="5067300" cy="4186236"/>
          </a:xfrm>
        </p:spPr>
        <p:txBody>
          <a:bodyPr lIns="0" tIns="91440" rIns="0"/>
          <a:lstStyle>
            <a:lvl1pPr>
              <a:spcAft>
                <a:spcPts val="1800"/>
              </a:spcAft>
              <a:defRPr/>
            </a:lvl1pPr>
            <a:lvl2pPr>
              <a:spcAft>
                <a:spcPts val="1800"/>
              </a:spcAft>
              <a:defRPr/>
            </a:lvl2pPr>
            <a:lvl3pPr>
              <a:spcAft>
                <a:spcPts val="1800"/>
              </a:spcAft>
              <a:defRPr/>
            </a:lvl3pPr>
            <a:lvl4pPr>
              <a:spcAft>
                <a:spcPts val="1800"/>
              </a:spcAft>
              <a:defRPr/>
            </a:lvl4pPr>
            <a:lvl5pPr>
              <a:spcAft>
                <a:spcPts val="1800"/>
              </a:spcAft>
              <a:defRPr/>
            </a:lvl5p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8" name="Date Placeholder 3"/>
          <p:cNvSpPr>
            <a:spLocks noGrp="1"/>
          </p:cNvSpPr>
          <p:nvPr>
            <p:ph type="dt" sz="half" idx="10"/>
          </p:nvPr>
        </p:nvSpPr>
        <p:spPr>
          <a:xfrm>
            <a:off x="838200" y="6356350"/>
            <a:ext cx="1371600" cy="365125"/>
          </a:xfrm>
        </p:spPr>
        <p:txBody>
          <a:bodyPr lIns="0" rIns="0"/>
          <a:lstStyle/>
          <a:p>
            <a:r>
              <a:rPr lang="en-US"/>
              <a:t>Ōkī</a:t>
            </a:r>
          </a:p>
        </p:txBody>
      </p:sp>
      <p:sp>
        <p:nvSpPr>
          <p:cNvPr id="9" name="Footer Placeholder 4"/>
          <p:cNvSpPr>
            <a:spLocks noGrp="1"/>
          </p:cNvSpPr>
          <p:nvPr>
            <p:ph type="ftr" sz="quarter" idx="11"/>
          </p:nvPr>
        </p:nvSpPr>
        <p:spPr>
          <a:xfrm>
            <a:off x="2501900" y="6356350"/>
            <a:ext cx="7188200" cy="365125"/>
          </a:xfrm>
        </p:spPr>
        <p:txBody>
          <a:bodyPr lIns="0" rIns="0"/>
          <a:lstStyle/>
          <a:p>
            <a:r>
              <a:rPr lang="en-US" dirty="0"/>
              <a:t>Free Multipurpose Presentation Template – Made with      by Showeet</a:t>
            </a:r>
          </a:p>
        </p:txBody>
      </p:sp>
      <p:sp>
        <p:nvSpPr>
          <p:cNvPr id="10" name="Slide Number Placeholder 5"/>
          <p:cNvSpPr>
            <a:spLocks noGrp="1"/>
          </p:cNvSpPr>
          <p:nvPr>
            <p:ph type="sldNum" sz="quarter" idx="12"/>
          </p:nvPr>
        </p:nvSpPr>
        <p:spPr>
          <a:xfrm>
            <a:off x="9982200" y="6356350"/>
            <a:ext cx="1371600" cy="365125"/>
          </a:xfrm>
        </p:spPr>
        <p:txBody>
          <a:bodyPr lIns="0" rIns="0"/>
          <a:lstStyle/>
          <a:p>
            <a:fld id="{5F0F63B7-4FB4-4E2A-B819-D713A3D928AD}" type="slidenum">
              <a:rPr lang="en-US" smtClean="0"/>
              <a:t>‹#›</a:t>
            </a:fld>
            <a:endParaRPr lang="en-US"/>
          </a:p>
        </p:txBody>
      </p:sp>
      <p:sp>
        <p:nvSpPr>
          <p:cNvPr id="11" name="Text Placeholder 7"/>
          <p:cNvSpPr>
            <a:spLocks noGrp="1"/>
          </p:cNvSpPr>
          <p:nvPr>
            <p:ph type="body" sz="quarter" idx="13"/>
          </p:nvPr>
        </p:nvSpPr>
        <p:spPr>
          <a:xfrm>
            <a:off x="838200" y="1119188"/>
            <a:ext cx="10515599" cy="552450"/>
          </a:xfrm>
        </p:spPr>
        <p:txBody>
          <a:bodyPr lIns="45720" rIns="0">
            <a:normAutofit/>
          </a:bodyPr>
          <a:lstStyle>
            <a:lvl1pPr marL="0" indent="0">
              <a:buNone/>
              <a:defRPr sz="2400">
                <a:solidFill>
                  <a:schemeClr val="accent2"/>
                </a:solidFill>
              </a:defRPr>
            </a:lvl1pPr>
          </a:lstStyle>
          <a:p>
            <a:pPr lvl="0"/>
            <a:endParaRPr lang="en-US"/>
          </a:p>
        </p:txBody>
      </p:sp>
      <p:sp>
        <p:nvSpPr>
          <p:cNvPr id="13" name="Picture Placeholder 12"/>
          <p:cNvSpPr>
            <a:spLocks noGrp="1"/>
          </p:cNvSpPr>
          <p:nvPr>
            <p:ph type="pic" sz="quarter" idx="15"/>
          </p:nvPr>
        </p:nvSpPr>
        <p:spPr>
          <a:xfrm>
            <a:off x="6288023" y="1990726"/>
            <a:ext cx="2532888" cy="3931920"/>
          </a:xfrm>
        </p:spPr>
        <p:txBody>
          <a:bodyPr/>
          <a:lstStyle/>
          <a:p>
            <a:endParaRPr lang="en-US"/>
          </a:p>
        </p:txBody>
      </p:sp>
      <p:sp>
        <p:nvSpPr>
          <p:cNvPr id="15" name="Picture Placeholder 12"/>
          <p:cNvSpPr>
            <a:spLocks noGrp="1"/>
          </p:cNvSpPr>
          <p:nvPr>
            <p:ph type="pic" sz="quarter" idx="16"/>
          </p:nvPr>
        </p:nvSpPr>
        <p:spPr>
          <a:xfrm>
            <a:off x="8820911" y="1990726"/>
            <a:ext cx="2532888" cy="3931920"/>
          </a:xfrm>
        </p:spPr>
        <p:txBody>
          <a:bodyPr/>
          <a:lstStyle/>
          <a:p>
            <a:endParaRPr lang="en-US"/>
          </a:p>
        </p:txBody>
      </p:sp>
      <p:sp>
        <p:nvSpPr>
          <p:cNvPr id="12" name="Freeform 290">
            <a:extLst>
              <a:ext uri="{FF2B5EF4-FFF2-40B4-BE49-F238E27FC236}">
                <a16:creationId xmlns:a16="http://schemas.microsoft.com/office/drawing/2014/main" id="{81D8EAC8-0BEA-4A95-8B38-AE71A1AEC7C9}"/>
              </a:ext>
            </a:extLst>
          </p:cNvPr>
          <p:cNvSpPr/>
          <p:nvPr userDrawn="1"/>
        </p:nvSpPr>
        <p:spPr>
          <a:xfrm>
            <a:off x="7532071" y="6473779"/>
            <a:ext cx="152053" cy="130265"/>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321987022"/>
      </p:ext>
    </p:extLst>
  </p:cSld>
  <p:clrMapOvr>
    <a:masterClrMapping/>
  </p:clrMapOvr>
</p:sldLayout>
</file>

<file path=ppt/slideLayouts/slideLayout33.xml><?xml version="1.0" encoding="utf-8"?>
<p:sldLayout xmlns:a="http://schemas.openxmlformats.org/drawingml/2006/main" xmlns:r="http://schemas.openxmlformats.org/officeDocument/2006/relationships" xmlns:p="http://schemas.openxmlformats.org/presentationml/2006/main" preserve="1" userDrawn="1">
  <p:cSld name="33">
    <p:spTree>
      <p:nvGrpSpPr>
        <p:cNvPr id="1" name=""/>
        <p:cNvGrpSpPr/>
        <p:nvPr/>
      </p:nvGrpSpPr>
      <p:grpSpPr>
        <a:xfrm>
          <a:off x="0" y="0"/>
          <a:ext cx="0" cy="0"/>
          <a:chOff x="0" y="0"/>
          <a:chExt cx="0" cy="0"/>
        </a:xfrm>
      </p:grpSpPr>
      <p:sp>
        <p:nvSpPr>
          <p:cNvPr id="6" name="Title 1"/>
          <p:cNvSpPr>
            <a:spLocks noGrp="1"/>
          </p:cNvSpPr>
          <p:nvPr>
            <p:ph type="title"/>
          </p:nvPr>
        </p:nvSpPr>
        <p:spPr>
          <a:xfrm>
            <a:off x="838200" y="278958"/>
            <a:ext cx="10515600" cy="840230"/>
          </a:xfrm>
        </p:spPr>
        <p:txBody>
          <a:bodyPr lIns="0" rIns="0" anchor="b">
            <a:spAutoFit/>
          </a:bodyPr>
          <a:lstStyle>
            <a:lvl1pPr>
              <a:defRPr sz="5400"/>
            </a:lvl1pPr>
          </a:lstStyle>
          <a:p>
            <a:r>
              <a:rPr lang="en-US"/>
              <a:t>Click to edit Master title style</a:t>
            </a:r>
          </a:p>
        </p:txBody>
      </p:sp>
      <p:sp>
        <p:nvSpPr>
          <p:cNvPr id="7" name="Content Placeholder 2"/>
          <p:cNvSpPr>
            <a:spLocks noGrp="1"/>
          </p:cNvSpPr>
          <p:nvPr>
            <p:ph idx="1"/>
          </p:nvPr>
        </p:nvSpPr>
        <p:spPr>
          <a:xfrm>
            <a:off x="838200" y="1990726"/>
            <a:ext cx="5067300" cy="4186236"/>
          </a:xfrm>
        </p:spPr>
        <p:txBody>
          <a:bodyPr lIns="0" tIns="91440" rIns="0"/>
          <a:lstStyle>
            <a:lvl1pPr>
              <a:spcAft>
                <a:spcPts val="1800"/>
              </a:spcAft>
              <a:defRPr/>
            </a:lvl1pPr>
            <a:lvl2pPr>
              <a:spcAft>
                <a:spcPts val="1800"/>
              </a:spcAft>
              <a:defRPr/>
            </a:lvl2pPr>
            <a:lvl3pPr>
              <a:spcAft>
                <a:spcPts val="1800"/>
              </a:spcAft>
              <a:defRPr/>
            </a:lvl3pPr>
            <a:lvl4pPr>
              <a:spcAft>
                <a:spcPts val="1800"/>
              </a:spcAft>
              <a:defRPr/>
            </a:lvl4pPr>
            <a:lvl5pPr>
              <a:spcAft>
                <a:spcPts val="1800"/>
              </a:spcAft>
              <a:defRPr/>
            </a:lvl5p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8" name="Date Placeholder 3"/>
          <p:cNvSpPr>
            <a:spLocks noGrp="1"/>
          </p:cNvSpPr>
          <p:nvPr>
            <p:ph type="dt" sz="half" idx="10"/>
          </p:nvPr>
        </p:nvSpPr>
        <p:spPr>
          <a:xfrm>
            <a:off x="838200" y="6356350"/>
            <a:ext cx="1371600" cy="365125"/>
          </a:xfrm>
        </p:spPr>
        <p:txBody>
          <a:bodyPr lIns="0" rIns="0"/>
          <a:lstStyle/>
          <a:p>
            <a:r>
              <a:rPr lang="en-US"/>
              <a:t>Ōkī</a:t>
            </a:r>
          </a:p>
        </p:txBody>
      </p:sp>
      <p:sp>
        <p:nvSpPr>
          <p:cNvPr id="9" name="Footer Placeholder 4"/>
          <p:cNvSpPr>
            <a:spLocks noGrp="1"/>
          </p:cNvSpPr>
          <p:nvPr>
            <p:ph type="ftr" sz="quarter" idx="11"/>
          </p:nvPr>
        </p:nvSpPr>
        <p:spPr>
          <a:xfrm>
            <a:off x="2501900" y="6356350"/>
            <a:ext cx="7188200" cy="365125"/>
          </a:xfrm>
        </p:spPr>
        <p:txBody>
          <a:bodyPr lIns="0" rIns="0"/>
          <a:lstStyle/>
          <a:p>
            <a:r>
              <a:rPr lang="en-US" dirty="0"/>
              <a:t>Free Multipurpose Presentation Template – Made with      by Showeet</a:t>
            </a:r>
          </a:p>
        </p:txBody>
      </p:sp>
      <p:sp>
        <p:nvSpPr>
          <p:cNvPr id="10" name="Slide Number Placeholder 5"/>
          <p:cNvSpPr>
            <a:spLocks noGrp="1"/>
          </p:cNvSpPr>
          <p:nvPr>
            <p:ph type="sldNum" sz="quarter" idx="12"/>
          </p:nvPr>
        </p:nvSpPr>
        <p:spPr>
          <a:xfrm>
            <a:off x="9982200" y="6356350"/>
            <a:ext cx="1371600" cy="365125"/>
          </a:xfrm>
        </p:spPr>
        <p:txBody>
          <a:bodyPr lIns="0" rIns="0"/>
          <a:lstStyle/>
          <a:p>
            <a:fld id="{5F0F63B7-4FB4-4E2A-B819-D713A3D928AD}" type="slidenum">
              <a:rPr lang="en-US" smtClean="0"/>
              <a:t>‹#›</a:t>
            </a:fld>
            <a:endParaRPr lang="en-US"/>
          </a:p>
        </p:txBody>
      </p:sp>
      <p:sp>
        <p:nvSpPr>
          <p:cNvPr id="11" name="Text Placeholder 7"/>
          <p:cNvSpPr>
            <a:spLocks noGrp="1"/>
          </p:cNvSpPr>
          <p:nvPr>
            <p:ph type="body" sz="quarter" idx="13"/>
          </p:nvPr>
        </p:nvSpPr>
        <p:spPr>
          <a:xfrm>
            <a:off x="838200" y="1119188"/>
            <a:ext cx="10515599" cy="552450"/>
          </a:xfrm>
        </p:spPr>
        <p:txBody>
          <a:bodyPr lIns="45720" rIns="0">
            <a:normAutofit/>
          </a:bodyPr>
          <a:lstStyle>
            <a:lvl1pPr marL="0" indent="0">
              <a:buNone/>
              <a:defRPr sz="2400">
                <a:solidFill>
                  <a:schemeClr val="accent2"/>
                </a:solidFill>
              </a:defRPr>
            </a:lvl1pPr>
          </a:lstStyle>
          <a:p>
            <a:pPr lvl="0"/>
            <a:endParaRPr lang="en-US"/>
          </a:p>
        </p:txBody>
      </p:sp>
      <p:sp>
        <p:nvSpPr>
          <p:cNvPr id="12" name="Picture Placeholder 12"/>
          <p:cNvSpPr>
            <a:spLocks noGrp="1"/>
          </p:cNvSpPr>
          <p:nvPr>
            <p:ph type="pic" sz="quarter" idx="15"/>
          </p:nvPr>
        </p:nvSpPr>
        <p:spPr>
          <a:xfrm>
            <a:off x="6288023" y="1990726"/>
            <a:ext cx="2532888" cy="1965960"/>
          </a:xfrm>
        </p:spPr>
        <p:txBody>
          <a:bodyPr/>
          <a:lstStyle/>
          <a:p>
            <a:endParaRPr lang="en-US"/>
          </a:p>
        </p:txBody>
      </p:sp>
      <p:sp>
        <p:nvSpPr>
          <p:cNvPr id="18" name="Picture Placeholder 12"/>
          <p:cNvSpPr>
            <a:spLocks noGrp="1"/>
          </p:cNvSpPr>
          <p:nvPr>
            <p:ph type="pic" sz="quarter" idx="18"/>
          </p:nvPr>
        </p:nvSpPr>
        <p:spPr>
          <a:xfrm>
            <a:off x="8820911" y="3956686"/>
            <a:ext cx="2532888" cy="1965960"/>
          </a:xfrm>
        </p:spPr>
        <p:txBody>
          <a:bodyPr/>
          <a:lstStyle/>
          <a:p>
            <a:endParaRPr lang="en-US"/>
          </a:p>
        </p:txBody>
      </p:sp>
      <p:sp>
        <p:nvSpPr>
          <p:cNvPr id="15" name="Content Placeholder 2"/>
          <p:cNvSpPr>
            <a:spLocks noGrp="1"/>
          </p:cNvSpPr>
          <p:nvPr>
            <p:ph idx="19"/>
          </p:nvPr>
        </p:nvSpPr>
        <p:spPr>
          <a:xfrm>
            <a:off x="8820911" y="1990726"/>
            <a:ext cx="2532888" cy="1965960"/>
          </a:xfrm>
          <a:noFill/>
        </p:spPr>
        <p:txBody>
          <a:bodyPr lIns="91440" tIns="182880" rIns="91440">
            <a:noAutofit/>
          </a:bodyPr>
          <a:lstStyle>
            <a:lvl1pPr>
              <a:spcAft>
                <a:spcPts val="600"/>
              </a:spcAft>
              <a:defRPr sz="2000">
                <a:solidFill>
                  <a:schemeClr val="tx1"/>
                </a:solidFill>
              </a:defRPr>
            </a:lvl1pPr>
            <a:lvl2pPr>
              <a:spcAft>
                <a:spcPts val="600"/>
              </a:spcAft>
              <a:defRPr sz="1800">
                <a:solidFill>
                  <a:schemeClr val="tx1"/>
                </a:solidFill>
              </a:defRPr>
            </a:lvl2pPr>
            <a:lvl3pPr>
              <a:spcAft>
                <a:spcPts val="600"/>
              </a:spcAft>
              <a:defRPr sz="1600">
                <a:solidFill>
                  <a:schemeClr val="tx1"/>
                </a:solidFill>
              </a:defRPr>
            </a:lvl3pPr>
            <a:lvl4pPr>
              <a:spcAft>
                <a:spcPts val="600"/>
              </a:spcAft>
              <a:defRPr sz="1400">
                <a:solidFill>
                  <a:schemeClr val="tx1"/>
                </a:solidFill>
              </a:defRPr>
            </a:lvl4pPr>
            <a:lvl5pPr>
              <a:spcAft>
                <a:spcPts val="600"/>
              </a:spcAft>
              <a:defRPr sz="1400">
                <a:solidFill>
                  <a:schemeClr val="tx1"/>
                </a:solidFill>
              </a:defRPr>
            </a:lvl5p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19" name="Content Placeholder 2"/>
          <p:cNvSpPr>
            <a:spLocks noGrp="1"/>
          </p:cNvSpPr>
          <p:nvPr>
            <p:ph idx="20"/>
          </p:nvPr>
        </p:nvSpPr>
        <p:spPr>
          <a:xfrm>
            <a:off x="6288023" y="3956686"/>
            <a:ext cx="2532888" cy="1965960"/>
          </a:xfrm>
          <a:noFill/>
        </p:spPr>
        <p:txBody>
          <a:bodyPr lIns="91440" tIns="182880" rIns="91440">
            <a:noAutofit/>
          </a:bodyPr>
          <a:lstStyle>
            <a:lvl1pPr>
              <a:spcAft>
                <a:spcPts val="600"/>
              </a:spcAft>
              <a:defRPr sz="2000">
                <a:solidFill>
                  <a:schemeClr val="tx1"/>
                </a:solidFill>
              </a:defRPr>
            </a:lvl1pPr>
            <a:lvl2pPr>
              <a:spcAft>
                <a:spcPts val="600"/>
              </a:spcAft>
              <a:defRPr sz="1800">
                <a:solidFill>
                  <a:schemeClr val="tx1"/>
                </a:solidFill>
              </a:defRPr>
            </a:lvl2pPr>
            <a:lvl3pPr>
              <a:spcAft>
                <a:spcPts val="600"/>
              </a:spcAft>
              <a:defRPr sz="1600">
                <a:solidFill>
                  <a:schemeClr val="tx1"/>
                </a:solidFill>
              </a:defRPr>
            </a:lvl3pPr>
            <a:lvl4pPr>
              <a:spcAft>
                <a:spcPts val="600"/>
              </a:spcAft>
              <a:defRPr sz="1400">
                <a:solidFill>
                  <a:schemeClr val="tx1"/>
                </a:solidFill>
              </a:defRPr>
            </a:lvl4pPr>
            <a:lvl5pPr>
              <a:spcAft>
                <a:spcPts val="600"/>
              </a:spcAft>
              <a:defRPr sz="1400">
                <a:solidFill>
                  <a:schemeClr val="tx1"/>
                </a:solidFill>
              </a:defRPr>
            </a:lvl5p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13" name="Freeform 290">
            <a:extLst>
              <a:ext uri="{FF2B5EF4-FFF2-40B4-BE49-F238E27FC236}">
                <a16:creationId xmlns:a16="http://schemas.microsoft.com/office/drawing/2014/main" id="{1DC0BD9C-6D93-4D2A-8F64-A99FE2525B08}"/>
              </a:ext>
            </a:extLst>
          </p:cNvPr>
          <p:cNvSpPr/>
          <p:nvPr userDrawn="1"/>
        </p:nvSpPr>
        <p:spPr>
          <a:xfrm>
            <a:off x="7532071" y="6473779"/>
            <a:ext cx="152053" cy="130265"/>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3379064566"/>
      </p:ext>
    </p:extLst>
  </p:cSld>
  <p:clrMapOvr>
    <a:masterClrMapping/>
  </p:clrMapOvr>
</p:sldLayout>
</file>

<file path=ppt/slideLayouts/slideLayout34.xml><?xml version="1.0" encoding="utf-8"?>
<p:sldLayout xmlns:a="http://schemas.openxmlformats.org/drawingml/2006/main" xmlns:r="http://schemas.openxmlformats.org/officeDocument/2006/relationships" xmlns:p="http://schemas.openxmlformats.org/presentationml/2006/main" preserve="1" userDrawn="1">
  <p:cSld name="34">
    <p:spTree>
      <p:nvGrpSpPr>
        <p:cNvPr id="1" name=""/>
        <p:cNvGrpSpPr/>
        <p:nvPr/>
      </p:nvGrpSpPr>
      <p:grpSpPr>
        <a:xfrm>
          <a:off x="0" y="0"/>
          <a:ext cx="0" cy="0"/>
          <a:chOff x="0" y="0"/>
          <a:chExt cx="0" cy="0"/>
        </a:xfrm>
      </p:grpSpPr>
      <p:sp>
        <p:nvSpPr>
          <p:cNvPr id="6" name="Title 1"/>
          <p:cNvSpPr>
            <a:spLocks noGrp="1"/>
          </p:cNvSpPr>
          <p:nvPr>
            <p:ph type="title"/>
          </p:nvPr>
        </p:nvSpPr>
        <p:spPr>
          <a:xfrm>
            <a:off x="838200" y="278958"/>
            <a:ext cx="10515600" cy="840230"/>
          </a:xfrm>
        </p:spPr>
        <p:txBody>
          <a:bodyPr lIns="0" rIns="0" anchor="b">
            <a:spAutoFit/>
          </a:bodyPr>
          <a:lstStyle>
            <a:lvl1pPr>
              <a:defRPr sz="5400"/>
            </a:lvl1pPr>
          </a:lstStyle>
          <a:p>
            <a:r>
              <a:rPr lang="en-US"/>
              <a:t>Click to edit Master title style</a:t>
            </a:r>
          </a:p>
        </p:txBody>
      </p:sp>
      <p:sp>
        <p:nvSpPr>
          <p:cNvPr id="7" name="Content Placeholder 2"/>
          <p:cNvSpPr>
            <a:spLocks noGrp="1"/>
          </p:cNvSpPr>
          <p:nvPr>
            <p:ph idx="1"/>
          </p:nvPr>
        </p:nvSpPr>
        <p:spPr>
          <a:xfrm>
            <a:off x="6286499" y="1990726"/>
            <a:ext cx="5067300" cy="4186236"/>
          </a:xfrm>
        </p:spPr>
        <p:txBody>
          <a:bodyPr lIns="0" tIns="91440" rIns="0"/>
          <a:lstStyle>
            <a:lvl1pPr>
              <a:spcAft>
                <a:spcPts val="1800"/>
              </a:spcAft>
              <a:defRPr/>
            </a:lvl1pPr>
            <a:lvl2pPr>
              <a:spcAft>
                <a:spcPts val="1800"/>
              </a:spcAft>
              <a:defRPr/>
            </a:lvl2pPr>
            <a:lvl3pPr>
              <a:spcAft>
                <a:spcPts val="1800"/>
              </a:spcAft>
              <a:defRPr/>
            </a:lvl3pPr>
            <a:lvl4pPr>
              <a:spcAft>
                <a:spcPts val="1800"/>
              </a:spcAft>
              <a:defRPr/>
            </a:lvl4pPr>
            <a:lvl5pPr>
              <a:spcAft>
                <a:spcPts val="1800"/>
              </a:spcAft>
              <a:defRPr/>
            </a:lvl5p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8" name="Date Placeholder 3"/>
          <p:cNvSpPr>
            <a:spLocks noGrp="1"/>
          </p:cNvSpPr>
          <p:nvPr>
            <p:ph type="dt" sz="half" idx="10"/>
          </p:nvPr>
        </p:nvSpPr>
        <p:spPr>
          <a:xfrm>
            <a:off x="838200" y="6356350"/>
            <a:ext cx="1371600" cy="365125"/>
          </a:xfrm>
        </p:spPr>
        <p:txBody>
          <a:bodyPr lIns="0" rIns="0"/>
          <a:lstStyle/>
          <a:p>
            <a:r>
              <a:rPr lang="en-US"/>
              <a:t>Ōkī</a:t>
            </a:r>
          </a:p>
        </p:txBody>
      </p:sp>
      <p:sp>
        <p:nvSpPr>
          <p:cNvPr id="9" name="Footer Placeholder 4"/>
          <p:cNvSpPr>
            <a:spLocks noGrp="1"/>
          </p:cNvSpPr>
          <p:nvPr>
            <p:ph type="ftr" sz="quarter" idx="11"/>
          </p:nvPr>
        </p:nvSpPr>
        <p:spPr>
          <a:xfrm>
            <a:off x="2501900" y="6356350"/>
            <a:ext cx="7188200" cy="365125"/>
          </a:xfrm>
        </p:spPr>
        <p:txBody>
          <a:bodyPr lIns="0" rIns="0"/>
          <a:lstStyle/>
          <a:p>
            <a:r>
              <a:rPr lang="en-US" dirty="0"/>
              <a:t>Free Multipurpose Presentation Template – Made with      by Showeet</a:t>
            </a:r>
          </a:p>
        </p:txBody>
      </p:sp>
      <p:sp>
        <p:nvSpPr>
          <p:cNvPr id="10" name="Slide Number Placeholder 5"/>
          <p:cNvSpPr>
            <a:spLocks noGrp="1"/>
          </p:cNvSpPr>
          <p:nvPr>
            <p:ph type="sldNum" sz="quarter" idx="12"/>
          </p:nvPr>
        </p:nvSpPr>
        <p:spPr>
          <a:xfrm>
            <a:off x="9982200" y="6356350"/>
            <a:ext cx="1371600" cy="365125"/>
          </a:xfrm>
        </p:spPr>
        <p:txBody>
          <a:bodyPr lIns="0" rIns="0"/>
          <a:lstStyle/>
          <a:p>
            <a:fld id="{5F0F63B7-4FB4-4E2A-B819-D713A3D928AD}" type="slidenum">
              <a:rPr lang="en-US" smtClean="0"/>
              <a:t>‹#›</a:t>
            </a:fld>
            <a:endParaRPr lang="en-US"/>
          </a:p>
        </p:txBody>
      </p:sp>
      <p:sp>
        <p:nvSpPr>
          <p:cNvPr id="11" name="Text Placeholder 7"/>
          <p:cNvSpPr>
            <a:spLocks noGrp="1"/>
          </p:cNvSpPr>
          <p:nvPr>
            <p:ph type="body" sz="quarter" idx="13"/>
          </p:nvPr>
        </p:nvSpPr>
        <p:spPr>
          <a:xfrm>
            <a:off x="838200" y="1119188"/>
            <a:ext cx="10515599" cy="552450"/>
          </a:xfrm>
        </p:spPr>
        <p:txBody>
          <a:bodyPr lIns="45720" rIns="0">
            <a:normAutofit/>
          </a:bodyPr>
          <a:lstStyle>
            <a:lvl1pPr marL="0" indent="0">
              <a:buNone/>
              <a:defRPr sz="2400">
                <a:solidFill>
                  <a:schemeClr val="accent2"/>
                </a:solidFill>
              </a:defRPr>
            </a:lvl1pPr>
          </a:lstStyle>
          <a:p>
            <a:pPr lvl="0"/>
            <a:endParaRPr lang="en-US"/>
          </a:p>
        </p:txBody>
      </p:sp>
      <p:sp>
        <p:nvSpPr>
          <p:cNvPr id="12" name="Picture Placeholder 12"/>
          <p:cNvSpPr>
            <a:spLocks noGrp="1"/>
          </p:cNvSpPr>
          <p:nvPr>
            <p:ph type="pic" sz="quarter" idx="15"/>
          </p:nvPr>
        </p:nvSpPr>
        <p:spPr>
          <a:xfrm>
            <a:off x="838199" y="1990726"/>
            <a:ext cx="5065776" cy="3933824"/>
          </a:xfrm>
        </p:spPr>
        <p:txBody>
          <a:bodyPr/>
          <a:lstStyle/>
          <a:p>
            <a:endParaRPr lang="en-US"/>
          </a:p>
        </p:txBody>
      </p:sp>
      <p:sp>
        <p:nvSpPr>
          <p:cNvPr id="13" name="Freeform 290">
            <a:extLst>
              <a:ext uri="{FF2B5EF4-FFF2-40B4-BE49-F238E27FC236}">
                <a16:creationId xmlns:a16="http://schemas.microsoft.com/office/drawing/2014/main" id="{68056A34-FC45-4C24-94F4-D9284BA9EEC9}"/>
              </a:ext>
            </a:extLst>
          </p:cNvPr>
          <p:cNvSpPr/>
          <p:nvPr userDrawn="1"/>
        </p:nvSpPr>
        <p:spPr>
          <a:xfrm>
            <a:off x="7532071" y="6473779"/>
            <a:ext cx="152053" cy="130265"/>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9529047"/>
      </p:ext>
    </p:extLst>
  </p:cSld>
  <p:clrMapOvr>
    <a:masterClrMapping/>
  </p:clrMapOvr>
</p:sldLayout>
</file>

<file path=ppt/slideLayouts/slideLayout35.xml><?xml version="1.0" encoding="utf-8"?>
<p:sldLayout xmlns:a="http://schemas.openxmlformats.org/drawingml/2006/main" xmlns:r="http://schemas.openxmlformats.org/officeDocument/2006/relationships" xmlns:p="http://schemas.openxmlformats.org/presentationml/2006/main" preserve="1" userDrawn="1">
  <p:cSld name="35">
    <p:spTree>
      <p:nvGrpSpPr>
        <p:cNvPr id="1" name=""/>
        <p:cNvGrpSpPr/>
        <p:nvPr/>
      </p:nvGrpSpPr>
      <p:grpSpPr>
        <a:xfrm>
          <a:off x="0" y="0"/>
          <a:ext cx="0" cy="0"/>
          <a:chOff x="0" y="0"/>
          <a:chExt cx="0" cy="0"/>
        </a:xfrm>
      </p:grpSpPr>
      <p:sp>
        <p:nvSpPr>
          <p:cNvPr id="6" name="Title 1"/>
          <p:cNvSpPr>
            <a:spLocks noGrp="1"/>
          </p:cNvSpPr>
          <p:nvPr>
            <p:ph type="title"/>
          </p:nvPr>
        </p:nvSpPr>
        <p:spPr>
          <a:xfrm>
            <a:off x="838200" y="278958"/>
            <a:ext cx="10515600" cy="840230"/>
          </a:xfrm>
        </p:spPr>
        <p:txBody>
          <a:bodyPr lIns="0" rIns="0" anchor="b">
            <a:spAutoFit/>
          </a:bodyPr>
          <a:lstStyle>
            <a:lvl1pPr>
              <a:defRPr sz="5400"/>
            </a:lvl1pPr>
          </a:lstStyle>
          <a:p>
            <a:r>
              <a:rPr lang="en-US"/>
              <a:t>Click to edit Master title style</a:t>
            </a:r>
          </a:p>
        </p:txBody>
      </p:sp>
      <p:sp>
        <p:nvSpPr>
          <p:cNvPr id="7" name="Content Placeholder 2"/>
          <p:cNvSpPr>
            <a:spLocks noGrp="1"/>
          </p:cNvSpPr>
          <p:nvPr>
            <p:ph idx="1"/>
          </p:nvPr>
        </p:nvSpPr>
        <p:spPr>
          <a:xfrm>
            <a:off x="6286499" y="1990726"/>
            <a:ext cx="5067300" cy="4186236"/>
          </a:xfrm>
        </p:spPr>
        <p:txBody>
          <a:bodyPr lIns="0" tIns="91440" rIns="0"/>
          <a:lstStyle>
            <a:lvl1pPr>
              <a:spcAft>
                <a:spcPts val="1800"/>
              </a:spcAft>
              <a:defRPr/>
            </a:lvl1pPr>
            <a:lvl2pPr>
              <a:spcAft>
                <a:spcPts val="1800"/>
              </a:spcAft>
              <a:defRPr/>
            </a:lvl2pPr>
            <a:lvl3pPr>
              <a:spcAft>
                <a:spcPts val="1800"/>
              </a:spcAft>
              <a:defRPr/>
            </a:lvl3pPr>
            <a:lvl4pPr>
              <a:spcAft>
                <a:spcPts val="1800"/>
              </a:spcAft>
              <a:defRPr/>
            </a:lvl4pPr>
            <a:lvl5pPr>
              <a:spcAft>
                <a:spcPts val="1800"/>
              </a:spcAft>
              <a:defRPr/>
            </a:lvl5p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8" name="Date Placeholder 3"/>
          <p:cNvSpPr>
            <a:spLocks noGrp="1"/>
          </p:cNvSpPr>
          <p:nvPr>
            <p:ph type="dt" sz="half" idx="10"/>
          </p:nvPr>
        </p:nvSpPr>
        <p:spPr>
          <a:xfrm>
            <a:off x="838200" y="6356350"/>
            <a:ext cx="1371600" cy="365125"/>
          </a:xfrm>
        </p:spPr>
        <p:txBody>
          <a:bodyPr lIns="0" rIns="0"/>
          <a:lstStyle/>
          <a:p>
            <a:r>
              <a:rPr lang="en-US"/>
              <a:t>Ōkī</a:t>
            </a:r>
          </a:p>
        </p:txBody>
      </p:sp>
      <p:sp>
        <p:nvSpPr>
          <p:cNvPr id="9" name="Footer Placeholder 4"/>
          <p:cNvSpPr>
            <a:spLocks noGrp="1"/>
          </p:cNvSpPr>
          <p:nvPr>
            <p:ph type="ftr" sz="quarter" idx="11"/>
          </p:nvPr>
        </p:nvSpPr>
        <p:spPr>
          <a:xfrm>
            <a:off x="2501900" y="6356350"/>
            <a:ext cx="7188200" cy="365125"/>
          </a:xfrm>
        </p:spPr>
        <p:txBody>
          <a:bodyPr lIns="0" rIns="0"/>
          <a:lstStyle/>
          <a:p>
            <a:r>
              <a:rPr lang="en-US" dirty="0"/>
              <a:t>Free Multipurpose Presentation Template – Made with      by Showeet</a:t>
            </a:r>
          </a:p>
        </p:txBody>
      </p:sp>
      <p:sp>
        <p:nvSpPr>
          <p:cNvPr id="10" name="Slide Number Placeholder 5"/>
          <p:cNvSpPr>
            <a:spLocks noGrp="1"/>
          </p:cNvSpPr>
          <p:nvPr>
            <p:ph type="sldNum" sz="quarter" idx="12"/>
          </p:nvPr>
        </p:nvSpPr>
        <p:spPr>
          <a:xfrm>
            <a:off x="9982200" y="6356350"/>
            <a:ext cx="1371600" cy="365125"/>
          </a:xfrm>
        </p:spPr>
        <p:txBody>
          <a:bodyPr lIns="0" rIns="0"/>
          <a:lstStyle/>
          <a:p>
            <a:fld id="{5F0F63B7-4FB4-4E2A-B819-D713A3D928AD}" type="slidenum">
              <a:rPr lang="en-US" smtClean="0"/>
              <a:t>‹#›</a:t>
            </a:fld>
            <a:endParaRPr lang="en-US"/>
          </a:p>
        </p:txBody>
      </p:sp>
      <p:sp>
        <p:nvSpPr>
          <p:cNvPr id="11" name="Text Placeholder 7"/>
          <p:cNvSpPr>
            <a:spLocks noGrp="1"/>
          </p:cNvSpPr>
          <p:nvPr>
            <p:ph type="body" sz="quarter" idx="13"/>
          </p:nvPr>
        </p:nvSpPr>
        <p:spPr>
          <a:xfrm>
            <a:off x="838200" y="1119188"/>
            <a:ext cx="10515599" cy="552450"/>
          </a:xfrm>
        </p:spPr>
        <p:txBody>
          <a:bodyPr lIns="45720" rIns="0">
            <a:normAutofit/>
          </a:bodyPr>
          <a:lstStyle>
            <a:lvl1pPr marL="0" indent="0">
              <a:buNone/>
              <a:defRPr sz="2400">
                <a:solidFill>
                  <a:schemeClr val="accent2"/>
                </a:solidFill>
              </a:defRPr>
            </a:lvl1pPr>
          </a:lstStyle>
          <a:p>
            <a:pPr lvl="0"/>
            <a:endParaRPr lang="en-US"/>
          </a:p>
        </p:txBody>
      </p:sp>
      <p:sp>
        <p:nvSpPr>
          <p:cNvPr id="26" name="Picture Placeholder 25"/>
          <p:cNvSpPr>
            <a:spLocks noGrp="1"/>
          </p:cNvSpPr>
          <p:nvPr>
            <p:ph type="pic" sz="quarter" idx="15"/>
          </p:nvPr>
        </p:nvSpPr>
        <p:spPr>
          <a:xfrm>
            <a:off x="838200" y="1990726"/>
            <a:ext cx="5065775" cy="3933824"/>
          </a:xfrm>
          <a:custGeom>
            <a:avLst/>
            <a:gdLst>
              <a:gd name="connsiteX0" fmla="*/ 2755900 w 5065775"/>
              <a:gd name="connsiteY0" fmla="*/ 3128962 h 3933824"/>
              <a:gd name="connsiteX1" fmla="*/ 5065775 w 5065775"/>
              <a:gd name="connsiteY1" fmla="*/ 3128962 h 3933824"/>
              <a:gd name="connsiteX2" fmla="*/ 5065775 w 5065775"/>
              <a:gd name="connsiteY2" fmla="*/ 3933824 h 3933824"/>
              <a:gd name="connsiteX3" fmla="*/ 2755900 w 5065775"/>
              <a:gd name="connsiteY3" fmla="*/ 3933824 h 3933824"/>
              <a:gd name="connsiteX4" fmla="*/ 0 w 5065775"/>
              <a:gd name="connsiteY4" fmla="*/ 2106959 h 3933824"/>
              <a:gd name="connsiteX5" fmla="*/ 2590801 w 5065775"/>
              <a:gd name="connsiteY5" fmla="*/ 2106959 h 3933824"/>
              <a:gd name="connsiteX6" fmla="*/ 2590801 w 5065775"/>
              <a:gd name="connsiteY6" fmla="*/ 3933824 h 3933824"/>
              <a:gd name="connsiteX7" fmla="*/ 0 w 5065775"/>
              <a:gd name="connsiteY7" fmla="*/ 3933824 h 3933824"/>
              <a:gd name="connsiteX8" fmla="*/ 2755900 w 5065775"/>
              <a:gd name="connsiteY8" fmla="*/ 1555750 h 3933824"/>
              <a:gd name="connsiteX9" fmla="*/ 5065775 w 5065775"/>
              <a:gd name="connsiteY9" fmla="*/ 1555750 h 3933824"/>
              <a:gd name="connsiteX10" fmla="*/ 5065775 w 5065775"/>
              <a:gd name="connsiteY10" fmla="*/ 2949574 h 3933824"/>
              <a:gd name="connsiteX11" fmla="*/ 2755900 w 5065775"/>
              <a:gd name="connsiteY11" fmla="*/ 2949574 h 3933824"/>
              <a:gd name="connsiteX12" fmla="*/ 469901 w 5065775"/>
              <a:gd name="connsiteY12" fmla="*/ 422273 h 3933824"/>
              <a:gd name="connsiteX13" fmla="*/ 2590801 w 5065775"/>
              <a:gd name="connsiteY13" fmla="*/ 422273 h 3933824"/>
              <a:gd name="connsiteX14" fmla="*/ 2590801 w 5065775"/>
              <a:gd name="connsiteY14" fmla="*/ 1927570 h 3933824"/>
              <a:gd name="connsiteX15" fmla="*/ 469901 w 5065775"/>
              <a:gd name="connsiteY15" fmla="*/ 1927570 h 3933824"/>
              <a:gd name="connsiteX16" fmla="*/ 2755900 w 5065775"/>
              <a:gd name="connsiteY16" fmla="*/ 0 h 3933824"/>
              <a:gd name="connsiteX17" fmla="*/ 4876800 w 5065775"/>
              <a:gd name="connsiteY17" fmla="*/ 0 h 3933824"/>
              <a:gd name="connsiteX18" fmla="*/ 4876800 w 5065775"/>
              <a:gd name="connsiteY18" fmla="*/ 1376362 h 3933824"/>
              <a:gd name="connsiteX19" fmla="*/ 2755900 w 5065775"/>
              <a:gd name="connsiteY19" fmla="*/ 1376362 h 393382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Lst>
            <a:rect l="l" t="t" r="r" b="b"/>
            <a:pathLst>
              <a:path w="5065775" h="3933824">
                <a:moveTo>
                  <a:pt x="2755900" y="3128962"/>
                </a:moveTo>
                <a:lnTo>
                  <a:pt x="5065775" y="3128962"/>
                </a:lnTo>
                <a:lnTo>
                  <a:pt x="5065775" y="3933824"/>
                </a:lnTo>
                <a:lnTo>
                  <a:pt x="2755900" y="3933824"/>
                </a:lnTo>
                <a:close/>
                <a:moveTo>
                  <a:pt x="0" y="2106959"/>
                </a:moveTo>
                <a:lnTo>
                  <a:pt x="2590801" y="2106959"/>
                </a:lnTo>
                <a:lnTo>
                  <a:pt x="2590801" y="3933824"/>
                </a:lnTo>
                <a:lnTo>
                  <a:pt x="0" y="3933824"/>
                </a:lnTo>
                <a:close/>
                <a:moveTo>
                  <a:pt x="2755900" y="1555750"/>
                </a:moveTo>
                <a:lnTo>
                  <a:pt x="5065775" y="1555750"/>
                </a:lnTo>
                <a:lnTo>
                  <a:pt x="5065775" y="2949574"/>
                </a:lnTo>
                <a:lnTo>
                  <a:pt x="2755900" y="2949574"/>
                </a:lnTo>
                <a:close/>
                <a:moveTo>
                  <a:pt x="469901" y="422273"/>
                </a:moveTo>
                <a:lnTo>
                  <a:pt x="2590801" y="422273"/>
                </a:lnTo>
                <a:lnTo>
                  <a:pt x="2590801" y="1927570"/>
                </a:lnTo>
                <a:lnTo>
                  <a:pt x="469901" y="1927570"/>
                </a:lnTo>
                <a:close/>
                <a:moveTo>
                  <a:pt x="2755900" y="0"/>
                </a:moveTo>
                <a:lnTo>
                  <a:pt x="4876800" y="0"/>
                </a:lnTo>
                <a:lnTo>
                  <a:pt x="4876800" y="1376362"/>
                </a:lnTo>
                <a:lnTo>
                  <a:pt x="2755900" y="1376362"/>
                </a:lnTo>
                <a:close/>
              </a:path>
            </a:pathLst>
          </a:custGeom>
        </p:spPr>
        <p:txBody>
          <a:bodyPr wrap="square">
            <a:noAutofit/>
          </a:bodyPr>
          <a:lstStyle/>
          <a:p>
            <a:endParaRPr lang="en-US"/>
          </a:p>
        </p:txBody>
      </p:sp>
      <p:sp>
        <p:nvSpPr>
          <p:cNvPr id="12" name="Freeform 290">
            <a:extLst>
              <a:ext uri="{FF2B5EF4-FFF2-40B4-BE49-F238E27FC236}">
                <a16:creationId xmlns:a16="http://schemas.microsoft.com/office/drawing/2014/main" id="{3E1FCE9F-4AEF-4C47-B363-08BC12CAE653}"/>
              </a:ext>
            </a:extLst>
          </p:cNvPr>
          <p:cNvSpPr/>
          <p:nvPr userDrawn="1"/>
        </p:nvSpPr>
        <p:spPr>
          <a:xfrm>
            <a:off x="7532071" y="6473779"/>
            <a:ext cx="152053" cy="130265"/>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2968029613"/>
      </p:ext>
    </p:extLst>
  </p:cSld>
  <p:clrMapOvr>
    <a:masterClrMapping/>
  </p:clrMapOvr>
</p:sldLayout>
</file>

<file path=ppt/slideLayouts/slideLayout36.xml><?xml version="1.0" encoding="utf-8"?>
<p:sldLayout xmlns:a="http://schemas.openxmlformats.org/drawingml/2006/main" xmlns:r="http://schemas.openxmlformats.org/officeDocument/2006/relationships" xmlns:p="http://schemas.openxmlformats.org/presentationml/2006/main" preserve="1" userDrawn="1">
  <p:cSld name="36">
    <p:spTree>
      <p:nvGrpSpPr>
        <p:cNvPr id="1" name=""/>
        <p:cNvGrpSpPr/>
        <p:nvPr/>
      </p:nvGrpSpPr>
      <p:grpSpPr>
        <a:xfrm>
          <a:off x="0" y="0"/>
          <a:ext cx="0" cy="0"/>
          <a:chOff x="0" y="0"/>
          <a:chExt cx="0" cy="0"/>
        </a:xfrm>
      </p:grpSpPr>
      <p:sp>
        <p:nvSpPr>
          <p:cNvPr id="8" name="Date Placeholder 3"/>
          <p:cNvSpPr>
            <a:spLocks noGrp="1"/>
          </p:cNvSpPr>
          <p:nvPr>
            <p:ph type="dt" sz="half" idx="10"/>
          </p:nvPr>
        </p:nvSpPr>
        <p:spPr>
          <a:xfrm>
            <a:off x="838200" y="6356350"/>
            <a:ext cx="1371600" cy="365125"/>
          </a:xfrm>
        </p:spPr>
        <p:txBody>
          <a:bodyPr lIns="0" rIns="0"/>
          <a:lstStyle/>
          <a:p>
            <a:r>
              <a:rPr lang="en-US"/>
              <a:t>Ōkī</a:t>
            </a:r>
          </a:p>
        </p:txBody>
      </p:sp>
      <p:sp>
        <p:nvSpPr>
          <p:cNvPr id="9" name="Footer Placeholder 4"/>
          <p:cNvSpPr>
            <a:spLocks noGrp="1"/>
          </p:cNvSpPr>
          <p:nvPr>
            <p:ph type="ftr" sz="quarter" idx="11"/>
          </p:nvPr>
        </p:nvSpPr>
        <p:spPr>
          <a:xfrm>
            <a:off x="2501900" y="6356350"/>
            <a:ext cx="7188200" cy="365125"/>
          </a:xfrm>
        </p:spPr>
        <p:txBody>
          <a:bodyPr lIns="0" rIns="0"/>
          <a:lstStyle/>
          <a:p>
            <a:r>
              <a:rPr lang="en-US" dirty="0"/>
              <a:t>Free Multipurpose Presentation Template – Made with      by Showeet</a:t>
            </a:r>
          </a:p>
        </p:txBody>
      </p:sp>
      <p:sp>
        <p:nvSpPr>
          <p:cNvPr id="10" name="Slide Number Placeholder 5"/>
          <p:cNvSpPr>
            <a:spLocks noGrp="1"/>
          </p:cNvSpPr>
          <p:nvPr>
            <p:ph type="sldNum" sz="quarter" idx="12"/>
          </p:nvPr>
        </p:nvSpPr>
        <p:spPr>
          <a:xfrm>
            <a:off x="9982200" y="6356350"/>
            <a:ext cx="1371600" cy="365125"/>
          </a:xfrm>
        </p:spPr>
        <p:txBody>
          <a:bodyPr lIns="0" rIns="0"/>
          <a:lstStyle/>
          <a:p>
            <a:fld id="{5F0F63B7-4FB4-4E2A-B819-D713A3D928AD}" type="slidenum">
              <a:rPr lang="en-US" smtClean="0"/>
              <a:t>‹#›</a:t>
            </a:fld>
            <a:endParaRPr lang="en-US"/>
          </a:p>
        </p:txBody>
      </p:sp>
      <p:sp>
        <p:nvSpPr>
          <p:cNvPr id="13" name="Picture Placeholder 12"/>
          <p:cNvSpPr>
            <a:spLocks noGrp="1"/>
          </p:cNvSpPr>
          <p:nvPr>
            <p:ph type="pic" sz="quarter" idx="14"/>
          </p:nvPr>
        </p:nvSpPr>
        <p:spPr>
          <a:xfrm>
            <a:off x="0" y="0"/>
            <a:ext cx="5903977" cy="6858000"/>
          </a:xfrm>
        </p:spPr>
        <p:txBody>
          <a:bodyPr/>
          <a:lstStyle/>
          <a:p>
            <a:endParaRPr lang="en-US"/>
          </a:p>
        </p:txBody>
      </p:sp>
      <p:sp>
        <p:nvSpPr>
          <p:cNvPr id="14" name="Title 1"/>
          <p:cNvSpPr>
            <a:spLocks noGrp="1"/>
          </p:cNvSpPr>
          <p:nvPr>
            <p:ph type="title"/>
          </p:nvPr>
        </p:nvSpPr>
        <p:spPr>
          <a:xfrm>
            <a:off x="6286500" y="-717181"/>
            <a:ext cx="5449822" cy="2336024"/>
          </a:xfrm>
        </p:spPr>
        <p:txBody>
          <a:bodyPr wrap="square" lIns="0" rIns="0" anchor="b">
            <a:spAutoFit/>
          </a:bodyPr>
          <a:lstStyle>
            <a:lvl1pPr>
              <a:defRPr sz="5400"/>
            </a:lvl1pPr>
          </a:lstStyle>
          <a:p>
            <a:r>
              <a:rPr lang="en-US"/>
              <a:t>Click to edit Master title style</a:t>
            </a:r>
          </a:p>
        </p:txBody>
      </p:sp>
      <p:sp>
        <p:nvSpPr>
          <p:cNvPr id="15" name="Content Placeholder 2"/>
          <p:cNvSpPr>
            <a:spLocks noGrp="1"/>
          </p:cNvSpPr>
          <p:nvPr>
            <p:ph idx="1"/>
          </p:nvPr>
        </p:nvSpPr>
        <p:spPr>
          <a:xfrm>
            <a:off x="6286500" y="2490380"/>
            <a:ext cx="5067300" cy="3686581"/>
          </a:xfrm>
        </p:spPr>
        <p:txBody>
          <a:bodyPr lIns="0" tIns="91440" rIns="0"/>
          <a:lstStyle>
            <a:lvl1pPr>
              <a:spcAft>
                <a:spcPts val="1800"/>
              </a:spcAft>
              <a:defRPr/>
            </a:lvl1pPr>
            <a:lvl2pPr>
              <a:spcAft>
                <a:spcPts val="1800"/>
              </a:spcAft>
              <a:defRPr/>
            </a:lvl2pPr>
            <a:lvl3pPr>
              <a:spcAft>
                <a:spcPts val="1800"/>
              </a:spcAft>
              <a:defRPr/>
            </a:lvl3pPr>
            <a:lvl4pPr>
              <a:spcAft>
                <a:spcPts val="1800"/>
              </a:spcAft>
              <a:defRPr/>
            </a:lvl4pPr>
            <a:lvl5pPr>
              <a:spcAft>
                <a:spcPts val="1800"/>
              </a:spcAft>
              <a:defRPr/>
            </a:lvl5p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16" name="Text Placeholder 7"/>
          <p:cNvSpPr>
            <a:spLocks noGrp="1"/>
          </p:cNvSpPr>
          <p:nvPr>
            <p:ph type="body" sz="quarter" idx="13"/>
          </p:nvPr>
        </p:nvSpPr>
        <p:spPr>
          <a:xfrm>
            <a:off x="6286500" y="1618843"/>
            <a:ext cx="5449821" cy="552450"/>
          </a:xfrm>
        </p:spPr>
        <p:txBody>
          <a:bodyPr lIns="45720" rIns="0">
            <a:normAutofit/>
          </a:bodyPr>
          <a:lstStyle>
            <a:lvl1pPr marL="0" indent="0">
              <a:buNone/>
              <a:defRPr sz="2400">
                <a:solidFill>
                  <a:schemeClr val="accent2"/>
                </a:solidFill>
              </a:defRPr>
            </a:lvl1pPr>
          </a:lstStyle>
          <a:p>
            <a:pPr lvl="0"/>
            <a:endParaRPr lang="en-US"/>
          </a:p>
        </p:txBody>
      </p:sp>
      <p:sp>
        <p:nvSpPr>
          <p:cNvPr id="11" name="Freeform 290">
            <a:extLst>
              <a:ext uri="{FF2B5EF4-FFF2-40B4-BE49-F238E27FC236}">
                <a16:creationId xmlns:a16="http://schemas.microsoft.com/office/drawing/2014/main" id="{E75414D5-8624-4553-AA8E-FBAFD13416E6}"/>
              </a:ext>
            </a:extLst>
          </p:cNvPr>
          <p:cNvSpPr/>
          <p:nvPr userDrawn="1"/>
        </p:nvSpPr>
        <p:spPr>
          <a:xfrm>
            <a:off x="7532071" y="6473779"/>
            <a:ext cx="152053" cy="130265"/>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2185367155"/>
      </p:ext>
    </p:extLst>
  </p:cSld>
  <p:clrMapOvr>
    <a:masterClrMapping/>
  </p:clrMapOvr>
</p:sldLayout>
</file>

<file path=ppt/slideLayouts/slideLayout37.xml><?xml version="1.0" encoding="utf-8"?>
<p:sldLayout xmlns:a="http://schemas.openxmlformats.org/drawingml/2006/main" xmlns:r="http://schemas.openxmlformats.org/officeDocument/2006/relationships" xmlns:p="http://schemas.openxmlformats.org/presentationml/2006/main" preserve="1" userDrawn="1">
  <p:cSld name="37">
    <p:spTree>
      <p:nvGrpSpPr>
        <p:cNvPr id="1" name=""/>
        <p:cNvGrpSpPr/>
        <p:nvPr/>
      </p:nvGrpSpPr>
      <p:grpSpPr>
        <a:xfrm>
          <a:off x="0" y="0"/>
          <a:ext cx="0" cy="0"/>
          <a:chOff x="0" y="0"/>
          <a:chExt cx="0" cy="0"/>
        </a:xfrm>
      </p:grpSpPr>
      <p:sp>
        <p:nvSpPr>
          <p:cNvPr id="8" name="Date Placeholder 3"/>
          <p:cNvSpPr>
            <a:spLocks noGrp="1"/>
          </p:cNvSpPr>
          <p:nvPr>
            <p:ph type="dt" sz="half" idx="10"/>
          </p:nvPr>
        </p:nvSpPr>
        <p:spPr>
          <a:xfrm>
            <a:off x="838200" y="6356350"/>
            <a:ext cx="1371600" cy="365125"/>
          </a:xfrm>
        </p:spPr>
        <p:txBody>
          <a:bodyPr lIns="0" rIns="0"/>
          <a:lstStyle/>
          <a:p>
            <a:r>
              <a:rPr lang="en-US"/>
              <a:t>Ōkī</a:t>
            </a:r>
          </a:p>
        </p:txBody>
      </p:sp>
      <p:sp>
        <p:nvSpPr>
          <p:cNvPr id="9" name="Footer Placeholder 4"/>
          <p:cNvSpPr>
            <a:spLocks noGrp="1"/>
          </p:cNvSpPr>
          <p:nvPr>
            <p:ph type="ftr" sz="quarter" idx="11"/>
          </p:nvPr>
        </p:nvSpPr>
        <p:spPr>
          <a:xfrm>
            <a:off x="2501900" y="6356350"/>
            <a:ext cx="7188200" cy="365125"/>
          </a:xfrm>
        </p:spPr>
        <p:txBody>
          <a:bodyPr lIns="0" rIns="0"/>
          <a:lstStyle/>
          <a:p>
            <a:r>
              <a:rPr lang="en-US" dirty="0"/>
              <a:t>Free Multipurpose Presentation Template – Made with      by Showeet</a:t>
            </a:r>
          </a:p>
        </p:txBody>
      </p:sp>
      <p:sp>
        <p:nvSpPr>
          <p:cNvPr id="10" name="Slide Number Placeholder 5"/>
          <p:cNvSpPr>
            <a:spLocks noGrp="1"/>
          </p:cNvSpPr>
          <p:nvPr>
            <p:ph type="sldNum" sz="quarter" idx="12"/>
          </p:nvPr>
        </p:nvSpPr>
        <p:spPr>
          <a:xfrm>
            <a:off x="9982200" y="6356350"/>
            <a:ext cx="1371600" cy="365125"/>
          </a:xfrm>
        </p:spPr>
        <p:txBody>
          <a:bodyPr lIns="0" rIns="0"/>
          <a:lstStyle/>
          <a:p>
            <a:fld id="{5F0F63B7-4FB4-4E2A-B819-D713A3D928AD}" type="slidenum">
              <a:rPr lang="en-US" smtClean="0"/>
              <a:t>‹#›</a:t>
            </a:fld>
            <a:endParaRPr lang="en-US"/>
          </a:p>
        </p:txBody>
      </p:sp>
      <p:sp>
        <p:nvSpPr>
          <p:cNvPr id="30" name="Picture Placeholder 29"/>
          <p:cNvSpPr>
            <a:spLocks noGrp="1"/>
          </p:cNvSpPr>
          <p:nvPr>
            <p:ph type="pic" sz="quarter" idx="14"/>
          </p:nvPr>
        </p:nvSpPr>
        <p:spPr>
          <a:xfrm>
            <a:off x="0" y="0"/>
            <a:ext cx="5903977" cy="6858000"/>
          </a:xfrm>
          <a:custGeom>
            <a:avLst/>
            <a:gdLst>
              <a:gd name="connsiteX0" fmla="*/ 4918966 w 5903977"/>
              <a:gd name="connsiteY0" fmla="*/ 5143500 h 6858000"/>
              <a:gd name="connsiteX1" fmla="*/ 5903977 w 5903977"/>
              <a:gd name="connsiteY1" fmla="*/ 5143500 h 6858000"/>
              <a:gd name="connsiteX2" fmla="*/ 5903977 w 5903977"/>
              <a:gd name="connsiteY2" fmla="*/ 6858000 h 6858000"/>
              <a:gd name="connsiteX3" fmla="*/ 4918966 w 5903977"/>
              <a:gd name="connsiteY3" fmla="*/ 6858000 h 6858000"/>
              <a:gd name="connsiteX4" fmla="*/ 1 w 5903977"/>
              <a:gd name="connsiteY4" fmla="*/ 5143500 h 6858000"/>
              <a:gd name="connsiteX5" fmla="*/ 4704588 w 5903977"/>
              <a:gd name="connsiteY5" fmla="*/ 5143500 h 6858000"/>
              <a:gd name="connsiteX6" fmla="*/ 4704588 w 5903977"/>
              <a:gd name="connsiteY6" fmla="*/ 6858000 h 6858000"/>
              <a:gd name="connsiteX7" fmla="*/ 1 w 5903977"/>
              <a:gd name="connsiteY7" fmla="*/ 6858000 h 6858000"/>
              <a:gd name="connsiteX8" fmla="*/ 4406900 w 5903977"/>
              <a:gd name="connsiteY8" fmla="*/ 3429000 h 6858000"/>
              <a:gd name="connsiteX9" fmla="*/ 5903215 w 5903977"/>
              <a:gd name="connsiteY9" fmla="*/ 3429000 h 6858000"/>
              <a:gd name="connsiteX10" fmla="*/ 5903215 w 5903977"/>
              <a:gd name="connsiteY10" fmla="*/ 4927600 h 6858000"/>
              <a:gd name="connsiteX11" fmla="*/ 4406900 w 5903977"/>
              <a:gd name="connsiteY11" fmla="*/ 4927600 h 6858000"/>
              <a:gd name="connsiteX12" fmla="*/ 0 w 5903977"/>
              <a:gd name="connsiteY12" fmla="*/ 3429000 h 6858000"/>
              <a:gd name="connsiteX13" fmla="*/ 4191000 w 5903977"/>
              <a:gd name="connsiteY13" fmla="*/ 3429000 h 6858000"/>
              <a:gd name="connsiteX14" fmla="*/ 4191000 w 5903977"/>
              <a:gd name="connsiteY14" fmla="*/ 4927600 h 6858000"/>
              <a:gd name="connsiteX15" fmla="*/ 0 w 5903977"/>
              <a:gd name="connsiteY15" fmla="*/ 4927600 h 6858000"/>
              <a:gd name="connsiteX16" fmla="*/ 1600201 w 5903977"/>
              <a:gd name="connsiteY16" fmla="*/ 1714500 h 6858000"/>
              <a:gd name="connsiteX17" fmla="*/ 5903976 w 5903977"/>
              <a:gd name="connsiteY17" fmla="*/ 1714500 h 6858000"/>
              <a:gd name="connsiteX18" fmla="*/ 5903976 w 5903977"/>
              <a:gd name="connsiteY18" fmla="*/ 3213100 h 6858000"/>
              <a:gd name="connsiteX19" fmla="*/ 1600201 w 5903977"/>
              <a:gd name="connsiteY19" fmla="*/ 3213100 h 6858000"/>
              <a:gd name="connsiteX20" fmla="*/ 0 w 5903977"/>
              <a:gd name="connsiteY20" fmla="*/ 1714500 h 6858000"/>
              <a:gd name="connsiteX21" fmla="*/ 1384300 w 5903977"/>
              <a:gd name="connsiteY21" fmla="*/ 1714500 h 6858000"/>
              <a:gd name="connsiteX22" fmla="*/ 1384300 w 5903977"/>
              <a:gd name="connsiteY22" fmla="*/ 3213100 h 6858000"/>
              <a:gd name="connsiteX23" fmla="*/ 0 w 5903977"/>
              <a:gd name="connsiteY23" fmla="*/ 3213100 h 6858000"/>
              <a:gd name="connsiteX24" fmla="*/ 3429000 w 5903977"/>
              <a:gd name="connsiteY24" fmla="*/ 0 h 6858000"/>
              <a:gd name="connsiteX25" fmla="*/ 5903977 w 5903977"/>
              <a:gd name="connsiteY25" fmla="*/ 0 h 6858000"/>
              <a:gd name="connsiteX26" fmla="*/ 5903977 w 5903977"/>
              <a:gd name="connsiteY26" fmla="*/ 1498600 h 6858000"/>
              <a:gd name="connsiteX27" fmla="*/ 3429000 w 5903977"/>
              <a:gd name="connsiteY27" fmla="*/ 1498600 h 6858000"/>
              <a:gd name="connsiteX28" fmla="*/ 0 w 5903977"/>
              <a:gd name="connsiteY28" fmla="*/ 0 h 6858000"/>
              <a:gd name="connsiteX29" fmla="*/ 3213100 w 5903977"/>
              <a:gd name="connsiteY29" fmla="*/ 0 h 6858000"/>
              <a:gd name="connsiteX30" fmla="*/ 3213100 w 5903977"/>
              <a:gd name="connsiteY30" fmla="*/ 1498600 h 6858000"/>
              <a:gd name="connsiteX31" fmla="*/ 0 w 5903977"/>
              <a:gd name="connsiteY31" fmla="*/ 1498600 h 6858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Lst>
            <a:rect l="l" t="t" r="r" b="b"/>
            <a:pathLst>
              <a:path w="5903977" h="6858000">
                <a:moveTo>
                  <a:pt x="4918966" y="5143500"/>
                </a:moveTo>
                <a:lnTo>
                  <a:pt x="5903977" y="5143500"/>
                </a:lnTo>
                <a:lnTo>
                  <a:pt x="5903977" y="6858000"/>
                </a:lnTo>
                <a:lnTo>
                  <a:pt x="4918966" y="6858000"/>
                </a:lnTo>
                <a:close/>
                <a:moveTo>
                  <a:pt x="1" y="5143500"/>
                </a:moveTo>
                <a:lnTo>
                  <a:pt x="4704588" y="5143500"/>
                </a:lnTo>
                <a:lnTo>
                  <a:pt x="4704588" y="6858000"/>
                </a:lnTo>
                <a:lnTo>
                  <a:pt x="1" y="6858000"/>
                </a:lnTo>
                <a:close/>
                <a:moveTo>
                  <a:pt x="4406900" y="3429000"/>
                </a:moveTo>
                <a:lnTo>
                  <a:pt x="5903215" y="3429000"/>
                </a:lnTo>
                <a:lnTo>
                  <a:pt x="5903215" y="4927600"/>
                </a:lnTo>
                <a:lnTo>
                  <a:pt x="4406900" y="4927600"/>
                </a:lnTo>
                <a:close/>
                <a:moveTo>
                  <a:pt x="0" y="3429000"/>
                </a:moveTo>
                <a:lnTo>
                  <a:pt x="4191000" y="3429000"/>
                </a:lnTo>
                <a:lnTo>
                  <a:pt x="4191000" y="4927600"/>
                </a:lnTo>
                <a:lnTo>
                  <a:pt x="0" y="4927600"/>
                </a:lnTo>
                <a:close/>
                <a:moveTo>
                  <a:pt x="1600201" y="1714500"/>
                </a:moveTo>
                <a:lnTo>
                  <a:pt x="5903976" y="1714500"/>
                </a:lnTo>
                <a:lnTo>
                  <a:pt x="5903976" y="3213100"/>
                </a:lnTo>
                <a:lnTo>
                  <a:pt x="1600201" y="3213100"/>
                </a:lnTo>
                <a:close/>
                <a:moveTo>
                  <a:pt x="0" y="1714500"/>
                </a:moveTo>
                <a:lnTo>
                  <a:pt x="1384300" y="1714500"/>
                </a:lnTo>
                <a:lnTo>
                  <a:pt x="1384300" y="3213100"/>
                </a:lnTo>
                <a:lnTo>
                  <a:pt x="0" y="3213100"/>
                </a:lnTo>
                <a:close/>
                <a:moveTo>
                  <a:pt x="3429000" y="0"/>
                </a:moveTo>
                <a:lnTo>
                  <a:pt x="5903977" y="0"/>
                </a:lnTo>
                <a:lnTo>
                  <a:pt x="5903977" y="1498600"/>
                </a:lnTo>
                <a:lnTo>
                  <a:pt x="3429000" y="1498600"/>
                </a:lnTo>
                <a:close/>
                <a:moveTo>
                  <a:pt x="0" y="0"/>
                </a:moveTo>
                <a:lnTo>
                  <a:pt x="3213100" y="0"/>
                </a:lnTo>
                <a:lnTo>
                  <a:pt x="3213100" y="1498600"/>
                </a:lnTo>
                <a:lnTo>
                  <a:pt x="0" y="1498600"/>
                </a:lnTo>
                <a:close/>
              </a:path>
            </a:pathLst>
          </a:custGeom>
        </p:spPr>
        <p:txBody>
          <a:bodyPr wrap="square">
            <a:noAutofit/>
          </a:bodyPr>
          <a:lstStyle/>
          <a:p>
            <a:endParaRPr lang="en-US"/>
          </a:p>
        </p:txBody>
      </p:sp>
      <p:sp>
        <p:nvSpPr>
          <p:cNvPr id="14" name="Title 1"/>
          <p:cNvSpPr>
            <a:spLocks noGrp="1"/>
          </p:cNvSpPr>
          <p:nvPr>
            <p:ph type="title"/>
          </p:nvPr>
        </p:nvSpPr>
        <p:spPr>
          <a:xfrm>
            <a:off x="6286500" y="-717181"/>
            <a:ext cx="5449822" cy="2336024"/>
          </a:xfrm>
        </p:spPr>
        <p:txBody>
          <a:bodyPr wrap="square" lIns="0" rIns="0" anchor="b">
            <a:spAutoFit/>
          </a:bodyPr>
          <a:lstStyle>
            <a:lvl1pPr>
              <a:defRPr sz="5400"/>
            </a:lvl1pPr>
          </a:lstStyle>
          <a:p>
            <a:r>
              <a:rPr lang="en-US"/>
              <a:t>Click to edit Master title style</a:t>
            </a:r>
          </a:p>
        </p:txBody>
      </p:sp>
      <p:sp>
        <p:nvSpPr>
          <p:cNvPr id="15" name="Content Placeholder 2"/>
          <p:cNvSpPr>
            <a:spLocks noGrp="1"/>
          </p:cNvSpPr>
          <p:nvPr>
            <p:ph idx="1"/>
          </p:nvPr>
        </p:nvSpPr>
        <p:spPr>
          <a:xfrm>
            <a:off x="6286500" y="2490380"/>
            <a:ext cx="5067300" cy="3686581"/>
          </a:xfrm>
        </p:spPr>
        <p:txBody>
          <a:bodyPr lIns="0" tIns="91440" rIns="0"/>
          <a:lstStyle>
            <a:lvl1pPr>
              <a:spcAft>
                <a:spcPts val="1800"/>
              </a:spcAft>
              <a:defRPr/>
            </a:lvl1pPr>
            <a:lvl2pPr>
              <a:spcAft>
                <a:spcPts val="1800"/>
              </a:spcAft>
              <a:defRPr/>
            </a:lvl2pPr>
            <a:lvl3pPr>
              <a:spcAft>
                <a:spcPts val="1800"/>
              </a:spcAft>
              <a:defRPr/>
            </a:lvl3pPr>
            <a:lvl4pPr>
              <a:spcAft>
                <a:spcPts val="1800"/>
              </a:spcAft>
              <a:defRPr/>
            </a:lvl4pPr>
            <a:lvl5pPr>
              <a:spcAft>
                <a:spcPts val="1800"/>
              </a:spcAft>
              <a:defRPr/>
            </a:lvl5p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16" name="Text Placeholder 7"/>
          <p:cNvSpPr>
            <a:spLocks noGrp="1"/>
          </p:cNvSpPr>
          <p:nvPr>
            <p:ph type="body" sz="quarter" idx="13"/>
          </p:nvPr>
        </p:nvSpPr>
        <p:spPr>
          <a:xfrm>
            <a:off x="6286500" y="1618843"/>
            <a:ext cx="5449821" cy="552450"/>
          </a:xfrm>
        </p:spPr>
        <p:txBody>
          <a:bodyPr lIns="45720" rIns="0">
            <a:normAutofit/>
          </a:bodyPr>
          <a:lstStyle>
            <a:lvl1pPr marL="0" indent="0">
              <a:buNone/>
              <a:defRPr sz="2400">
                <a:solidFill>
                  <a:schemeClr val="accent2"/>
                </a:solidFill>
              </a:defRPr>
            </a:lvl1pPr>
          </a:lstStyle>
          <a:p>
            <a:pPr lvl="0"/>
            <a:endParaRPr lang="en-US"/>
          </a:p>
        </p:txBody>
      </p:sp>
      <p:sp>
        <p:nvSpPr>
          <p:cNvPr id="11" name="Freeform 290">
            <a:extLst>
              <a:ext uri="{FF2B5EF4-FFF2-40B4-BE49-F238E27FC236}">
                <a16:creationId xmlns:a16="http://schemas.microsoft.com/office/drawing/2014/main" id="{8B4FF956-F609-42E2-B3F8-57922F3FD33D}"/>
              </a:ext>
            </a:extLst>
          </p:cNvPr>
          <p:cNvSpPr/>
          <p:nvPr userDrawn="1"/>
        </p:nvSpPr>
        <p:spPr>
          <a:xfrm>
            <a:off x="7532071" y="6473779"/>
            <a:ext cx="152053" cy="130265"/>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1617691002"/>
      </p:ext>
    </p:extLst>
  </p:cSld>
  <p:clrMapOvr>
    <a:masterClrMapping/>
  </p:clrMapOvr>
</p:sldLayout>
</file>

<file path=ppt/slideLayouts/slideLayout38.xml><?xml version="1.0" encoding="utf-8"?>
<p:sldLayout xmlns:a="http://schemas.openxmlformats.org/drawingml/2006/main" xmlns:r="http://schemas.openxmlformats.org/officeDocument/2006/relationships" xmlns:p="http://schemas.openxmlformats.org/presentationml/2006/main" preserve="1" userDrawn="1">
  <p:cSld name="38">
    <p:spTree>
      <p:nvGrpSpPr>
        <p:cNvPr id="1" name=""/>
        <p:cNvGrpSpPr/>
        <p:nvPr/>
      </p:nvGrpSpPr>
      <p:grpSpPr>
        <a:xfrm>
          <a:off x="0" y="0"/>
          <a:ext cx="0" cy="0"/>
          <a:chOff x="0" y="0"/>
          <a:chExt cx="0" cy="0"/>
        </a:xfrm>
      </p:grpSpPr>
      <p:sp>
        <p:nvSpPr>
          <p:cNvPr id="6" name="Title 1"/>
          <p:cNvSpPr>
            <a:spLocks noGrp="1"/>
          </p:cNvSpPr>
          <p:nvPr>
            <p:ph type="title"/>
          </p:nvPr>
        </p:nvSpPr>
        <p:spPr>
          <a:xfrm>
            <a:off x="838200" y="278958"/>
            <a:ext cx="10515600" cy="840230"/>
          </a:xfrm>
        </p:spPr>
        <p:txBody>
          <a:bodyPr lIns="0" rIns="0" anchor="b">
            <a:spAutoFit/>
          </a:bodyPr>
          <a:lstStyle>
            <a:lvl1pPr>
              <a:defRPr sz="5400"/>
            </a:lvl1pPr>
          </a:lstStyle>
          <a:p>
            <a:r>
              <a:rPr lang="en-US"/>
              <a:t>Click to edit Master title style</a:t>
            </a:r>
          </a:p>
        </p:txBody>
      </p:sp>
      <p:sp>
        <p:nvSpPr>
          <p:cNvPr id="7" name="Content Placeholder 2"/>
          <p:cNvSpPr>
            <a:spLocks noGrp="1"/>
          </p:cNvSpPr>
          <p:nvPr>
            <p:ph idx="1"/>
          </p:nvPr>
        </p:nvSpPr>
        <p:spPr>
          <a:xfrm>
            <a:off x="6286499" y="1990726"/>
            <a:ext cx="5067300" cy="4186236"/>
          </a:xfrm>
        </p:spPr>
        <p:txBody>
          <a:bodyPr lIns="0" tIns="91440" rIns="0"/>
          <a:lstStyle>
            <a:lvl1pPr>
              <a:spcAft>
                <a:spcPts val="1800"/>
              </a:spcAft>
              <a:defRPr/>
            </a:lvl1pPr>
            <a:lvl2pPr>
              <a:spcAft>
                <a:spcPts val="1800"/>
              </a:spcAft>
              <a:defRPr/>
            </a:lvl2pPr>
            <a:lvl3pPr>
              <a:spcAft>
                <a:spcPts val="1800"/>
              </a:spcAft>
              <a:defRPr/>
            </a:lvl3pPr>
            <a:lvl4pPr>
              <a:spcAft>
                <a:spcPts val="1800"/>
              </a:spcAft>
              <a:defRPr/>
            </a:lvl4pPr>
            <a:lvl5pPr>
              <a:spcAft>
                <a:spcPts val="1800"/>
              </a:spcAft>
              <a:defRPr/>
            </a:lvl5p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8" name="Date Placeholder 3"/>
          <p:cNvSpPr>
            <a:spLocks noGrp="1"/>
          </p:cNvSpPr>
          <p:nvPr>
            <p:ph type="dt" sz="half" idx="10"/>
          </p:nvPr>
        </p:nvSpPr>
        <p:spPr>
          <a:xfrm>
            <a:off x="838200" y="6356350"/>
            <a:ext cx="1371600" cy="365125"/>
          </a:xfrm>
        </p:spPr>
        <p:txBody>
          <a:bodyPr lIns="0" rIns="0"/>
          <a:lstStyle/>
          <a:p>
            <a:r>
              <a:rPr lang="en-US"/>
              <a:t>Ōkī</a:t>
            </a:r>
          </a:p>
        </p:txBody>
      </p:sp>
      <p:sp>
        <p:nvSpPr>
          <p:cNvPr id="9" name="Footer Placeholder 4"/>
          <p:cNvSpPr>
            <a:spLocks noGrp="1"/>
          </p:cNvSpPr>
          <p:nvPr>
            <p:ph type="ftr" sz="quarter" idx="11"/>
          </p:nvPr>
        </p:nvSpPr>
        <p:spPr>
          <a:xfrm>
            <a:off x="2501900" y="6356350"/>
            <a:ext cx="7188200" cy="365125"/>
          </a:xfrm>
        </p:spPr>
        <p:txBody>
          <a:bodyPr lIns="0" rIns="0"/>
          <a:lstStyle/>
          <a:p>
            <a:r>
              <a:rPr lang="en-US" dirty="0"/>
              <a:t>Free Multipurpose Presentation Template – Made with      by Showeet</a:t>
            </a:r>
          </a:p>
        </p:txBody>
      </p:sp>
      <p:sp>
        <p:nvSpPr>
          <p:cNvPr id="10" name="Slide Number Placeholder 5"/>
          <p:cNvSpPr>
            <a:spLocks noGrp="1"/>
          </p:cNvSpPr>
          <p:nvPr>
            <p:ph type="sldNum" sz="quarter" idx="12"/>
          </p:nvPr>
        </p:nvSpPr>
        <p:spPr>
          <a:xfrm>
            <a:off x="9982200" y="6356350"/>
            <a:ext cx="1371600" cy="365125"/>
          </a:xfrm>
        </p:spPr>
        <p:txBody>
          <a:bodyPr lIns="0" rIns="0"/>
          <a:lstStyle/>
          <a:p>
            <a:fld id="{5F0F63B7-4FB4-4E2A-B819-D713A3D928AD}" type="slidenum">
              <a:rPr lang="en-US" smtClean="0"/>
              <a:t>‹#›</a:t>
            </a:fld>
            <a:endParaRPr lang="en-US"/>
          </a:p>
        </p:txBody>
      </p:sp>
      <p:sp>
        <p:nvSpPr>
          <p:cNvPr id="11" name="Text Placeholder 7"/>
          <p:cNvSpPr>
            <a:spLocks noGrp="1"/>
          </p:cNvSpPr>
          <p:nvPr>
            <p:ph type="body" sz="quarter" idx="13"/>
          </p:nvPr>
        </p:nvSpPr>
        <p:spPr>
          <a:xfrm>
            <a:off x="838200" y="1119188"/>
            <a:ext cx="10515599" cy="552450"/>
          </a:xfrm>
        </p:spPr>
        <p:txBody>
          <a:bodyPr lIns="45720" rIns="0">
            <a:normAutofit/>
          </a:bodyPr>
          <a:lstStyle>
            <a:lvl1pPr marL="0" indent="0">
              <a:buNone/>
              <a:defRPr sz="2400">
                <a:solidFill>
                  <a:schemeClr val="accent2"/>
                </a:solidFill>
              </a:defRPr>
            </a:lvl1pPr>
          </a:lstStyle>
          <a:p>
            <a:pPr lvl="0"/>
            <a:endParaRPr lang="en-US"/>
          </a:p>
        </p:txBody>
      </p:sp>
      <p:sp>
        <p:nvSpPr>
          <p:cNvPr id="12" name="Picture Placeholder 12"/>
          <p:cNvSpPr>
            <a:spLocks noGrp="1"/>
          </p:cNvSpPr>
          <p:nvPr>
            <p:ph type="pic" sz="quarter" idx="15"/>
          </p:nvPr>
        </p:nvSpPr>
        <p:spPr>
          <a:xfrm>
            <a:off x="839724" y="1990726"/>
            <a:ext cx="2532888" cy="1965960"/>
          </a:xfrm>
        </p:spPr>
        <p:txBody>
          <a:bodyPr/>
          <a:lstStyle/>
          <a:p>
            <a:endParaRPr lang="en-US"/>
          </a:p>
        </p:txBody>
      </p:sp>
      <p:sp>
        <p:nvSpPr>
          <p:cNvPr id="14" name="Picture Placeholder 12"/>
          <p:cNvSpPr>
            <a:spLocks noGrp="1"/>
          </p:cNvSpPr>
          <p:nvPr>
            <p:ph type="pic" sz="quarter" idx="16"/>
          </p:nvPr>
        </p:nvSpPr>
        <p:spPr>
          <a:xfrm>
            <a:off x="3372612" y="1990726"/>
            <a:ext cx="2532888" cy="1965960"/>
          </a:xfrm>
        </p:spPr>
        <p:txBody>
          <a:bodyPr/>
          <a:lstStyle/>
          <a:p>
            <a:endParaRPr lang="en-US"/>
          </a:p>
        </p:txBody>
      </p:sp>
      <p:sp>
        <p:nvSpPr>
          <p:cNvPr id="17" name="Picture Placeholder 12"/>
          <p:cNvSpPr>
            <a:spLocks noGrp="1"/>
          </p:cNvSpPr>
          <p:nvPr>
            <p:ph type="pic" sz="quarter" idx="17"/>
          </p:nvPr>
        </p:nvSpPr>
        <p:spPr>
          <a:xfrm>
            <a:off x="839724" y="3956686"/>
            <a:ext cx="2532888" cy="1965960"/>
          </a:xfrm>
        </p:spPr>
        <p:txBody>
          <a:bodyPr/>
          <a:lstStyle/>
          <a:p>
            <a:endParaRPr lang="en-US"/>
          </a:p>
        </p:txBody>
      </p:sp>
      <p:sp>
        <p:nvSpPr>
          <p:cNvPr id="18" name="Picture Placeholder 12"/>
          <p:cNvSpPr>
            <a:spLocks noGrp="1"/>
          </p:cNvSpPr>
          <p:nvPr>
            <p:ph type="pic" sz="quarter" idx="18"/>
          </p:nvPr>
        </p:nvSpPr>
        <p:spPr>
          <a:xfrm>
            <a:off x="3372612" y="3956686"/>
            <a:ext cx="2532888" cy="1965960"/>
          </a:xfrm>
        </p:spPr>
        <p:txBody>
          <a:bodyPr/>
          <a:lstStyle/>
          <a:p>
            <a:endParaRPr lang="en-US"/>
          </a:p>
        </p:txBody>
      </p:sp>
      <p:sp>
        <p:nvSpPr>
          <p:cNvPr id="13" name="Freeform 290">
            <a:extLst>
              <a:ext uri="{FF2B5EF4-FFF2-40B4-BE49-F238E27FC236}">
                <a16:creationId xmlns:a16="http://schemas.microsoft.com/office/drawing/2014/main" id="{4D3637B6-D6A6-4529-9F81-BF018C3E989A}"/>
              </a:ext>
            </a:extLst>
          </p:cNvPr>
          <p:cNvSpPr/>
          <p:nvPr userDrawn="1"/>
        </p:nvSpPr>
        <p:spPr>
          <a:xfrm>
            <a:off x="7532071" y="6473779"/>
            <a:ext cx="152053" cy="130265"/>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156293035"/>
      </p:ext>
    </p:extLst>
  </p:cSld>
  <p:clrMapOvr>
    <a:masterClrMapping/>
  </p:clrMapOvr>
</p:sldLayout>
</file>

<file path=ppt/slideLayouts/slideLayout39.xml><?xml version="1.0" encoding="utf-8"?>
<p:sldLayout xmlns:a="http://schemas.openxmlformats.org/drawingml/2006/main" xmlns:r="http://schemas.openxmlformats.org/officeDocument/2006/relationships" xmlns:p="http://schemas.openxmlformats.org/presentationml/2006/main" preserve="1" userDrawn="1">
  <p:cSld name="39">
    <p:spTree>
      <p:nvGrpSpPr>
        <p:cNvPr id="1" name=""/>
        <p:cNvGrpSpPr/>
        <p:nvPr/>
      </p:nvGrpSpPr>
      <p:grpSpPr>
        <a:xfrm>
          <a:off x="0" y="0"/>
          <a:ext cx="0" cy="0"/>
          <a:chOff x="0" y="0"/>
          <a:chExt cx="0" cy="0"/>
        </a:xfrm>
      </p:grpSpPr>
      <p:sp>
        <p:nvSpPr>
          <p:cNvPr id="6" name="Title 1"/>
          <p:cNvSpPr>
            <a:spLocks noGrp="1"/>
          </p:cNvSpPr>
          <p:nvPr>
            <p:ph type="title"/>
          </p:nvPr>
        </p:nvSpPr>
        <p:spPr>
          <a:xfrm>
            <a:off x="838200" y="278958"/>
            <a:ext cx="10515600" cy="840230"/>
          </a:xfrm>
        </p:spPr>
        <p:txBody>
          <a:bodyPr lIns="0" rIns="0" anchor="b">
            <a:spAutoFit/>
          </a:bodyPr>
          <a:lstStyle>
            <a:lvl1pPr>
              <a:defRPr sz="5400"/>
            </a:lvl1pPr>
          </a:lstStyle>
          <a:p>
            <a:r>
              <a:rPr lang="en-US"/>
              <a:t>Click to edit Master title style</a:t>
            </a:r>
          </a:p>
        </p:txBody>
      </p:sp>
      <p:sp>
        <p:nvSpPr>
          <p:cNvPr id="7" name="Content Placeholder 2"/>
          <p:cNvSpPr>
            <a:spLocks noGrp="1"/>
          </p:cNvSpPr>
          <p:nvPr>
            <p:ph idx="1"/>
          </p:nvPr>
        </p:nvSpPr>
        <p:spPr>
          <a:xfrm>
            <a:off x="6286499" y="1990726"/>
            <a:ext cx="5067300" cy="4186236"/>
          </a:xfrm>
        </p:spPr>
        <p:txBody>
          <a:bodyPr lIns="0" tIns="91440" rIns="0"/>
          <a:lstStyle>
            <a:lvl1pPr>
              <a:spcAft>
                <a:spcPts val="1800"/>
              </a:spcAft>
              <a:defRPr/>
            </a:lvl1pPr>
            <a:lvl2pPr>
              <a:spcAft>
                <a:spcPts val="1800"/>
              </a:spcAft>
              <a:defRPr/>
            </a:lvl2pPr>
            <a:lvl3pPr>
              <a:spcAft>
                <a:spcPts val="1800"/>
              </a:spcAft>
              <a:defRPr/>
            </a:lvl3pPr>
            <a:lvl4pPr>
              <a:spcAft>
                <a:spcPts val="1800"/>
              </a:spcAft>
              <a:defRPr/>
            </a:lvl4pPr>
            <a:lvl5pPr>
              <a:spcAft>
                <a:spcPts val="1800"/>
              </a:spcAft>
              <a:defRPr/>
            </a:lvl5p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8" name="Date Placeholder 3"/>
          <p:cNvSpPr>
            <a:spLocks noGrp="1"/>
          </p:cNvSpPr>
          <p:nvPr>
            <p:ph type="dt" sz="half" idx="10"/>
          </p:nvPr>
        </p:nvSpPr>
        <p:spPr>
          <a:xfrm>
            <a:off x="838200" y="6356350"/>
            <a:ext cx="1371600" cy="365125"/>
          </a:xfrm>
        </p:spPr>
        <p:txBody>
          <a:bodyPr lIns="0" rIns="0"/>
          <a:lstStyle/>
          <a:p>
            <a:r>
              <a:rPr lang="en-US"/>
              <a:t>Ōkī</a:t>
            </a:r>
          </a:p>
        </p:txBody>
      </p:sp>
      <p:sp>
        <p:nvSpPr>
          <p:cNvPr id="9" name="Footer Placeholder 4"/>
          <p:cNvSpPr>
            <a:spLocks noGrp="1"/>
          </p:cNvSpPr>
          <p:nvPr>
            <p:ph type="ftr" sz="quarter" idx="11"/>
          </p:nvPr>
        </p:nvSpPr>
        <p:spPr>
          <a:xfrm>
            <a:off x="2501900" y="6356350"/>
            <a:ext cx="7188200" cy="365125"/>
          </a:xfrm>
        </p:spPr>
        <p:txBody>
          <a:bodyPr lIns="0" rIns="0"/>
          <a:lstStyle/>
          <a:p>
            <a:r>
              <a:rPr lang="en-US" dirty="0"/>
              <a:t>Free Multipurpose Presentation Template – Made with      by Showeet</a:t>
            </a:r>
          </a:p>
        </p:txBody>
      </p:sp>
      <p:sp>
        <p:nvSpPr>
          <p:cNvPr id="10" name="Slide Number Placeholder 5"/>
          <p:cNvSpPr>
            <a:spLocks noGrp="1"/>
          </p:cNvSpPr>
          <p:nvPr>
            <p:ph type="sldNum" sz="quarter" idx="12"/>
          </p:nvPr>
        </p:nvSpPr>
        <p:spPr>
          <a:xfrm>
            <a:off x="9982200" y="6356350"/>
            <a:ext cx="1371600" cy="365125"/>
          </a:xfrm>
        </p:spPr>
        <p:txBody>
          <a:bodyPr lIns="0" rIns="0"/>
          <a:lstStyle/>
          <a:p>
            <a:fld id="{5F0F63B7-4FB4-4E2A-B819-D713A3D928AD}" type="slidenum">
              <a:rPr lang="en-US" smtClean="0"/>
              <a:t>‹#›</a:t>
            </a:fld>
            <a:endParaRPr lang="en-US"/>
          </a:p>
        </p:txBody>
      </p:sp>
      <p:sp>
        <p:nvSpPr>
          <p:cNvPr id="11" name="Text Placeholder 7"/>
          <p:cNvSpPr>
            <a:spLocks noGrp="1"/>
          </p:cNvSpPr>
          <p:nvPr>
            <p:ph type="body" sz="quarter" idx="13"/>
          </p:nvPr>
        </p:nvSpPr>
        <p:spPr>
          <a:xfrm>
            <a:off x="838200" y="1119188"/>
            <a:ext cx="10515599" cy="552450"/>
          </a:xfrm>
        </p:spPr>
        <p:txBody>
          <a:bodyPr lIns="45720" rIns="0">
            <a:normAutofit/>
          </a:bodyPr>
          <a:lstStyle>
            <a:lvl1pPr marL="0" indent="0">
              <a:buNone/>
              <a:defRPr sz="2400">
                <a:solidFill>
                  <a:schemeClr val="accent2"/>
                </a:solidFill>
              </a:defRPr>
            </a:lvl1pPr>
          </a:lstStyle>
          <a:p>
            <a:pPr lvl="0"/>
            <a:endParaRPr lang="en-US"/>
          </a:p>
        </p:txBody>
      </p:sp>
      <p:sp>
        <p:nvSpPr>
          <p:cNvPr id="13" name="Picture Placeholder 12"/>
          <p:cNvSpPr>
            <a:spLocks noGrp="1"/>
          </p:cNvSpPr>
          <p:nvPr>
            <p:ph type="pic" sz="quarter" idx="15"/>
          </p:nvPr>
        </p:nvSpPr>
        <p:spPr>
          <a:xfrm>
            <a:off x="839724" y="1990726"/>
            <a:ext cx="2532888" cy="3931920"/>
          </a:xfrm>
        </p:spPr>
        <p:txBody>
          <a:bodyPr/>
          <a:lstStyle/>
          <a:p>
            <a:endParaRPr lang="en-US"/>
          </a:p>
        </p:txBody>
      </p:sp>
      <p:sp>
        <p:nvSpPr>
          <p:cNvPr id="15" name="Picture Placeholder 12"/>
          <p:cNvSpPr>
            <a:spLocks noGrp="1"/>
          </p:cNvSpPr>
          <p:nvPr>
            <p:ph type="pic" sz="quarter" idx="16"/>
          </p:nvPr>
        </p:nvSpPr>
        <p:spPr>
          <a:xfrm>
            <a:off x="3372612" y="1990726"/>
            <a:ext cx="2532888" cy="3931920"/>
          </a:xfrm>
        </p:spPr>
        <p:txBody>
          <a:bodyPr/>
          <a:lstStyle/>
          <a:p>
            <a:endParaRPr lang="en-US"/>
          </a:p>
        </p:txBody>
      </p:sp>
      <p:sp>
        <p:nvSpPr>
          <p:cNvPr id="12" name="Freeform 290">
            <a:extLst>
              <a:ext uri="{FF2B5EF4-FFF2-40B4-BE49-F238E27FC236}">
                <a16:creationId xmlns:a16="http://schemas.microsoft.com/office/drawing/2014/main" id="{2F0E15D9-64C6-4D6C-81CB-CF8E1920E0EC}"/>
              </a:ext>
            </a:extLst>
          </p:cNvPr>
          <p:cNvSpPr/>
          <p:nvPr userDrawn="1"/>
        </p:nvSpPr>
        <p:spPr>
          <a:xfrm>
            <a:off x="7532071" y="6473779"/>
            <a:ext cx="152053" cy="130265"/>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4227799411"/>
      </p:ext>
    </p:extLst>
  </p:cSld>
  <p:clrMapOvr>
    <a:masterClrMapping/>
  </p:clrMapOvr>
</p:sldLayout>
</file>

<file path=ppt/slideLayouts/slideLayout40.xml><?xml version="1.0" encoding="utf-8"?>
<p:sldLayout xmlns:a="http://schemas.openxmlformats.org/drawingml/2006/main" xmlns:r="http://schemas.openxmlformats.org/officeDocument/2006/relationships" xmlns:p="http://schemas.openxmlformats.org/presentationml/2006/main" preserve="1" userDrawn="1">
  <p:cSld name="40">
    <p:spTree>
      <p:nvGrpSpPr>
        <p:cNvPr id="1" name=""/>
        <p:cNvGrpSpPr/>
        <p:nvPr/>
      </p:nvGrpSpPr>
      <p:grpSpPr>
        <a:xfrm>
          <a:off x="0" y="0"/>
          <a:ext cx="0" cy="0"/>
          <a:chOff x="0" y="0"/>
          <a:chExt cx="0" cy="0"/>
        </a:xfrm>
      </p:grpSpPr>
      <p:sp>
        <p:nvSpPr>
          <p:cNvPr id="6" name="Title 1"/>
          <p:cNvSpPr>
            <a:spLocks noGrp="1"/>
          </p:cNvSpPr>
          <p:nvPr>
            <p:ph type="title"/>
          </p:nvPr>
        </p:nvSpPr>
        <p:spPr>
          <a:xfrm>
            <a:off x="838200" y="278958"/>
            <a:ext cx="10515600" cy="840230"/>
          </a:xfrm>
        </p:spPr>
        <p:txBody>
          <a:bodyPr lIns="0" rIns="0" anchor="b">
            <a:spAutoFit/>
          </a:bodyPr>
          <a:lstStyle>
            <a:lvl1pPr>
              <a:defRPr sz="5400"/>
            </a:lvl1pPr>
          </a:lstStyle>
          <a:p>
            <a:r>
              <a:rPr lang="en-US"/>
              <a:t>Click to edit Master title style</a:t>
            </a:r>
          </a:p>
        </p:txBody>
      </p:sp>
      <p:sp>
        <p:nvSpPr>
          <p:cNvPr id="7" name="Content Placeholder 2"/>
          <p:cNvSpPr>
            <a:spLocks noGrp="1"/>
          </p:cNvSpPr>
          <p:nvPr>
            <p:ph idx="1"/>
          </p:nvPr>
        </p:nvSpPr>
        <p:spPr>
          <a:xfrm>
            <a:off x="6286499" y="1990726"/>
            <a:ext cx="5067300" cy="4186236"/>
          </a:xfrm>
        </p:spPr>
        <p:txBody>
          <a:bodyPr lIns="0" tIns="91440" rIns="0"/>
          <a:lstStyle>
            <a:lvl1pPr>
              <a:spcAft>
                <a:spcPts val="1800"/>
              </a:spcAft>
              <a:defRPr/>
            </a:lvl1pPr>
            <a:lvl2pPr>
              <a:spcAft>
                <a:spcPts val="1800"/>
              </a:spcAft>
              <a:defRPr/>
            </a:lvl2pPr>
            <a:lvl3pPr>
              <a:spcAft>
                <a:spcPts val="1800"/>
              </a:spcAft>
              <a:defRPr/>
            </a:lvl3pPr>
            <a:lvl4pPr>
              <a:spcAft>
                <a:spcPts val="1800"/>
              </a:spcAft>
              <a:defRPr/>
            </a:lvl4pPr>
            <a:lvl5pPr>
              <a:spcAft>
                <a:spcPts val="1800"/>
              </a:spcAft>
              <a:defRPr/>
            </a:lvl5p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8" name="Date Placeholder 3"/>
          <p:cNvSpPr>
            <a:spLocks noGrp="1"/>
          </p:cNvSpPr>
          <p:nvPr>
            <p:ph type="dt" sz="half" idx="10"/>
          </p:nvPr>
        </p:nvSpPr>
        <p:spPr>
          <a:xfrm>
            <a:off x="838200" y="6356350"/>
            <a:ext cx="1371600" cy="365125"/>
          </a:xfrm>
        </p:spPr>
        <p:txBody>
          <a:bodyPr lIns="0" rIns="0"/>
          <a:lstStyle/>
          <a:p>
            <a:r>
              <a:rPr lang="en-US"/>
              <a:t>Ōkī</a:t>
            </a:r>
          </a:p>
        </p:txBody>
      </p:sp>
      <p:sp>
        <p:nvSpPr>
          <p:cNvPr id="9" name="Footer Placeholder 4"/>
          <p:cNvSpPr>
            <a:spLocks noGrp="1"/>
          </p:cNvSpPr>
          <p:nvPr>
            <p:ph type="ftr" sz="quarter" idx="11"/>
          </p:nvPr>
        </p:nvSpPr>
        <p:spPr>
          <a:xfrm>
            <a:off x="2501900" y="6356350"/>
            <a:ext cx="7188200" cy="365125"/>
          </a:xfrm>
        </p:spPr>
        <p:txBody>
          <a:bodyPr lIns="0" rIns="0"/>
          <a:lstStyle/>
          <a:p>
            <a:r>
              <a:rPr lang="en-US" dirty="0"/>
              <a:t>Free Multipurpose Presentation Template – Made with      by Showeet</a:t>
            </a:r>
          </a:p>
        </p:txBody>
      </p:sp>
      <p:sp>
        <p:nvSpPr>
          <p:cNvPr id="10" name="Slide Number Placeholder 5"/>
          <p:cNvSpPr>
            <a:spLocks noGrp="1"/>
          </p:cNvSpPr>
          <p:nvPr>
            <p:ph type="sldNum" sz="quarter" idx="12"/>
          </p:nvPr>
        </p:nvSpPr>
        <p:spPr>
          <a:xfrm>
            <a:off x="9982200" y="6356350"/>
            <a:ext cx="1371600" cy="365125"/>
          </a:xfrm>
        </p:spPr>
        <p:txBody>
          <a:bodyPr lIns="0" rIns="0"/>
          <a:lstStyle/>
          <a:p>
            <a:fld id="{5F0F63B7-4FB4-4E2A-B819-D713A3D928AD}" type="slidenum">
              <a:rPr lang="en-US" smtClean="0"/>
              <a:t>‹#›</a:t>
            </a:fld>
            <a:endParaRPr lang="en-US"/>
          </a:p>
        </p:txBody>
      </p:sp>
      <p:sp>
        <p:nvSpPr>
          <p:cNvPr id="11" name="Text Placeholder 7"/>
          <p:cNvSpPr>
            <a:spLocks noGrp="1"/>
          </p:cNvSpPr>
          <p:nvPr>
            <p:ph type="body" sz="quarter" idx="13"/>
          </p:nvPr>
        </p:nvSpPr>
        <p:spPr>
          <a:xfrm>
            <a:off x="838200" y="1119188"/>
            <a:ext cx="10515599" cy="552450"/>
          </a:xfrm>
        </p:spPr>
        <p:txBody>
          <a:bodyPr lIns="45720" rIns="0">
            <a:normAutofit/>
          </a:bodyPr>
          <a:lstStyle>
            <a:lvl1pPr marL="0" indent="0">
              <a:buNone/>
              <a:defRPr sz="2400">
                <a:solidFill>
                  <a:schemeClr val="accent2"/>
                </a:solidFill>
              </a:defRPr>
            </a:lvl1pPr>
          </a:lstStyle>
          <a:p>
            <a:pPr lvl="0"/>
            <a:endParaRPr lang="en-US"/>
          </a:p>
        </p:txBody>
      </p:sp>
      <p:sp>
        <p:nvSpPr>
          <p:cNvPr id="12" name="Picture Placeholder 12"/>
          <p:cNvSpPr>
            <a:spLocks noGrp="1"/>
          </p:cNvSpPr>
          <p:nvPr>
            <p:ph type="pic" sz="quarter" idx="15"/>
          </p:nvPr>
        </p:nvSpPr>
        <p:spPr>
          <a:xfrm>
            <a:off x="839724" y="1990726"/>
            <a:ext cx="2532888" cy="1965960"/>
          </a:xfrm>
        </p:spPr>
        <p:txBody>
          <a:bodyPr/>
          <a:lstStyle/>
          <a:p>
            <a:endParaRPr lang="en-US"/>
          </a:p>
        </p:txBody>
      </p:sp>
      <p:sp>
        <p:nvSpPr>
          <p:cNvPr id="18" name="Picture Placeholder 12"/>
          <p:cNvSpPr>
            <a:spLocks noGrp="1"/>
          </p:cNvSpPr>
          <p:nvPr>
            <p:ph type="pic" sz="quarter" idx="18"/>
          </p:nvPr>
        </p:nvSpPr>
        <p:spPr>
          <a:xfrm>
            <a:off x="3372612" y="3956686"/>
            <a:ext cx="2532888" cy="1965960"/>
          </a:xfrm>
        </p:spPr>
        <p:txBody>
          <a:bodyPr/>
          <a:lstStyle/>
          <a:p>
            <a:endParaRPr lang="en-US"/>
          </a:p>
        </p:txBody>
      </p:sp>
      <p:sp>
        <p:nvSpPr>
          <p:cNvPr id="15" name="Content Placeholder 2"/>
          <p:cNvSpPr>
            <a:spLocks noGrp="1"/>
          </p:cNvSpPr>
          <p:nvPr>
            <p:ph idx="19"/>
          </p:nvPr>
        </p:nvSpPr>
        <p:spPr>
          <a:xfrm>
            <a:off x="3372612" y="1990726"/>
            <a:ext cx="2532888" cy="1965960"/>
          </a:xfrm>
          <a:solidFill>
            <a:schemeClr val="tx1"/>
          </a:solidFill>
        </p:spPr>
        <p:txBody>
          <a:bodyPr lIns="91440" tIns="182880" rIns="91440">
            <a:noAutofit/>
          </a:bodyPr>
          <a:lstStyle>
            <a:lvl1pPr>
              <a:spcAft>
                <a:spcPts val="600"/>
              </a:spcAft>
              <a:defRPr sz="2000">
                <a:solidFill>
                  <a:schemeClr val="bg1"/>
                </a:solidFill>
              </a:defRPr>
            </a:lvl1pPr>
            <a:lvl2pPr>
              <a:spcAft>
                <a:spcPts val="600"/>
              </a:spcAft>
              <a:defRPr sz="1800">
                <a:solidFill>
                  <a:schemeClr val="bg1"/>
                </a:solidFill>
              </a:defRPr>
            </a:lvl2pPr>
            <a:lvl3pPr>
              <a:spcAft>
                <a:spcPts val="600"/>
              </a:spcAft>
              <a:defRPr sz="1600">
                <a:solidFill>
                  <a:schemeClr val="bg1"/>
                </a:solidFill>
              </a:defRPr>
            </a:lvl3pPr>
            <a:lvl4pPr>
              <a:spcAft>
                <a:spcPts val="600"/>
              </a:spcAft>
              <a:defRPr sz="1400">
                <a:solidFill>
                  <a:schemeClr val="bg1"/>
                </a:solidFill>
              </a:defRPr>
            </a:lvl4pPr>
            <a:lvl5pPr>
              <a:spcAft>
                <a:spcPts val="600"/>
              </a:spcAft>
              <a:defRPr sz="1400">
                <a:solidFill>
                  <a:schemeClr val="bg1"/>
                </a:solidFill>
              </a:defRPr>
            </a:lvl5p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19" name="Content Placeholder 2"/>
          <p:cNvSpPr>
            <a:spLocks noGrp="1"/>
          </p:cNvSpPr>
          <p:nvPr>
            <p:ph idx="20"/>
          </p:nvPr>
        </p:nvSpPr>
        <p:spPr>
          <a:xfrm>
            <a:off x="839724" y="3956686"/>
            <a:ext cx="2532888" cy="1965960"/>
          </a:xfrm>
          <a:solidFill>
            <a:schemeClr val="tx1"/>
          </a:solidFill>
        </p:spPr>
        <p:txBody>
          <a:bodyPr lIns="91440" tIns="182880" rIns="91440">
            <a:noAutofit/>
          </a:bodyPr>
          <a:lstStyle>
            <a:lvl1pPr>
              <a:spcAft>
                <a:spcPts val="600"/>
              </a:spcAft>
              <a:defRPr sz="2000">
                <a:solidFill>
                  <a:schemeClr val="bg1"/>
                </a:solidFill>
              </a:defRPr>
            </a:lvl1pPr>
            <a:lvl2pPr>
              <a:spcAft>
                <a:spcPts val="600"/>
              </a:spcAft>
              <a:defRPr sz="1800">
                <a:solidFill>
                  <a:schemeClr val="bg1"/>
                </a:solidFill>
              </a:defRPr>
            </a:lvl2pPr>
            <a:lvl3pPr>
              <a:spcAft>
                <a:spcPts val="600"/>
              </a:spcAft>
              <a:defRPr sz="1600">
                <a:solidFill>
                  <a:schemeClr val="bg1"/>
                </a:solidFill>
              </a:defRPr>
            </a:lvl3pPr>
            <a:lvl4pPr>
              <a:spcAft>
                <a:spcPts val="600"/>
              </a:spcAft>
              <a:defRPr sz="1400">
                <a:solidFill>
                  <a:schemeClr val="bg1"/>
                </a:solidFill>
              </a:defRPr>
            </a:lvl4pPr>
            <a:lvl5pPr>
              <a:spcAft>
                <a:spcPts val="600"/>
              </a:spcAft>
              <a:defRPr sz="1400">
                <a:solidFill>
                  <a:schemeClr val="bg1"/>
                </a:solidFill>
              </a:defRPr>
            </a:lvl5p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13" name="Freeform 290">
            <a:extLst>
              <a:ext uri="{FF2B5EF4-FFF2-40B4-BE49-F238E27FC236}">
                <a16:creationId xmlns:a16="http://schemas.microsoft.com/office/drawing/2014/main" id="{D0DE8C17-EE71-4C06-9EA6-847A1EBB894D}"/>
              </a:ext>
            </a:extLst>
          </p:cNvPr>
          <p:cNvSpPr/>
          <p:nvPr userDrawn="1"/>
        </p:nvSpPr>
        <p:spPr>
          <a:xfrm>
            <a:off x="7532071" y="6473779"/>
            <a:ext cx="152053" cy="130265"/>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1930281319"/>
      </p:ext>
    </p:extLst>
  </p:cSld>
  <p:clrMapOvr>
    <a:masterClrMapping/>
  </p:clrMapOvr>
</p:sldLayout>
</file>

<file path=ppt/slideLayouts/slideLayout41.xml><?xml version="1.0" encoding="utf-8"?>
<p:sldLayout xmlns:a="http://schemas.openxmlformats.org/drawingml/2006/main" xmlns:r="http://schemas.openxmlformats.org/officeDocument/2006/relationships" xmlns:p="http://schemas.openxmlformats.org/presentationml/2006/main" preserve="1" userDrawn="1">
  <p:cSld name="41">
    <p:spTree>
      <p:nvGrpSpPr>
        <p:cNvPr id="1" name=""/>
        <p:cNvGrpSpPr/>
        <p:nvPr/>
      </p:nvGrpSpPr>
      <p:grpSpPr>
        <a:xfrm>
          <a:off x="0" y="0"/>
          <a:ext cx="0" cy="0"/>
          <a:chOff x="0" y="0"/>
          <a:chExt cx="0" cy="0"/>
        </a:xfrm>
      </p:grpSpPr>
      <p:sp>
        <p:nvSpPr>
          <p:cNvPr id="6" name="Title 1"/>
          <p:cNvSpPr>
            <a:spLocks noGrp="1"/>
          </p:cNvSpPr>
          <p:nvPr>
            <p:ph type="title"/>
          </p:nvPr>
        </p:nvSpPr>
        <p:spPr>
          <a:xfrm>
            <a:off x="838200" y="278958"/>
            <a:ext cx="10515600" cy="840230"/>
          </a:xfrm>
        </p:spPr>
        <p:txBody>
          <a:bodyPr lIns="0" rIns="0" anchor="b">
            <a:spAutoFit/>
          </a:bodyPr>
          <a:lstStyle>
            <a:lvl1pPr>
              <a:defRPr sz="5400"/>
            </a:lvl1pPr>
          </a:lstStyle>
          <a:p>
            <a:r>
              <a:rPr lang="en-US"/>
              <a:t>Click to edit Master title style</a:t>
            </a:r>
          </a:p>
        </p:txBody>
      </p:sp>
      <p:sp>
        <p:nvSpPr>
          <p:cNvPr id="7" name="Content Placeholder 2"/>
          <p:cNvSpPr>
            <a:spLocks noGrp="1"/>
          </p:cNvSpPr>
          <p:nvPr>
            <p:ph idx="1"/>
          </p:nvPr>
        </p:nvSpPr>
        <p:spPr>
          <a:xfrm>
            <a:off x="838200" y="1990726"/>
            <a:ext cx="10515599" cy="2035174"/>
          </a:xfrm>
        </p:spPr>
        <p:txBody>
          <a:bodyPr lIns="0" tIns="91440" rIns="0"/>
          <a:lstStyle>
            <a:lvl1pPr>
              <a:spcAft>
                <a:spcPts val="1800"/>
              </a:spcAft>
              <a:defRPr/>
            </a:lvl1pPr>
            <a:lvl2pPr>
              <a:spcAft>
                <a:spcPts val="1800"/>
              </a:spcAft>
              <a:defRPr/>
            </a:lvl2pPr>
            <a:lvl3pPr>
              <a:spcAft>
                <a:spcPts val="1800"/>
              </a:spcAft>
              <a:defRPr/>
            </a:lvl3pPr>
            <a:lvl4pPr>
              <a:spcAft>
                <a:spcPts val="1800"/>
              </a:spcAft>
              <a:defRPr/>
            </a:lvl4pPr>
            <a:lvl5pPr>
              <a:spcAft>
                <a:spcPts val="1800"/>
              </a:spcAft>
              <a:defRPr/>
            </a:lvl5p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11" name="Text Placeholder 7"/>
          <p:cNvSpPr>
            <a:spLocks noGrp="1"/>
          </p:cNvSpPr>
          <p:nvPr>
            <p:ph type="body" sz="quarter" idx="13"/>
          </p:nvPr>
        </p:nvSpPr>
        <p:spPr>
          <a:xfrm>
            <a:off x="838200" y="1119188"/>
            <a:ext cx="10515599" cy="552450"/>
          </a:xfrm>
        </p:spPr>
        <p:txBody>
          <a:bodyPr lIns="45720" rIns="0">
            <a:normAutofit/>
          </a:bodyPr>
          <a:lstStyle>
            <a:lvl1pPr marL="0" indent="0">
              <a:buNone/>
              <a:defRPr sz="2400">
                <a:solidFill>
                  <a:schemeClr val="accent2"/>
                </a:solidFill>
              </a:defRPr>
            </a:lvl1pPr>
          </a:lstStyle>
          <a:p>
            <a:pPr lvl="0"/>
            <a:endParaRPr lang="en-US"/>
          </a:p>
        </p:txBody>
      </p:sp>
      <p:sp>
        <p:nvSpPr>
          <p:cNvPr id="12" name="Picture Placeholder 12"/>
          <p:cNvSpPr>
            <a:spLocks noGrp="1"/>
          </p:cNvSpPr>
          <p:nvPr>
            <p:ph type="pic" sz="quarter" idx="15"/>
          </p:nvPr>
        </p:nvSpPr>
        <p:spPr>
          <a:xfrm>
            <a:off x="0" y="4343400"/>
            <a:ext cx="12192000" cy="2514600"/>
          </a:xfrm>
        </p:spPr>
        <p:txBody>
          <a:bodyPr/>
          <a:lstStyle/>
          <a:p>
            <a:endParaRPr lang="en-US"/>
          </a:p>
        </p:txBody>
      </p:sp>
    </p:spTree>
    <p:extLst>
      <p:ext uri="{BB962C8B-B14F-4D97-AF65-F5344CB8AC3E}">
        <p14:creationId xmlns:p14="http://schemas.microsoft.com/office/powerpoint/2010/main" val="2518227101"/>
      </p:ext>
    </p:extLst>
  </p:cSld>
  <p:clrMapOvr>
    <a:masterClrMapping/>
  </p:clrMapOvr>
</p:sldLayout>
</file>

<file path=ppt/slideLayouts/slideLayout42.xml><?xml version="1.0" encoding="utf-8"?>
<p:sldLayout xmlns:a="http://schemas.openxmlformats.org/drawingml/2006/main" xmlns:r="http://schemas.openxmlformats.org/officeDocument/2006/relationships" xmlns:p="http://schemas.openxmlformats.org/presentationml/2006/main" preserve="1" userDrawn="1">
  <p:cSld name="42">
    <p:spTree>
      <p:nvGrpSpPr>
        <p:cNvPr id="1" name=""/>
        <p:cNvGrpSpPr/>
        <p:nvPr/>
      </p:nvGrpSpPr>
      <p:grpSpPr>
        <a:xfrm>
          <a:off x="0" y="0"/>
          <a:ext cx="0" cy="0"/>
          <a:chOff x="0" y="0"/>
          <a:chExt cx="0" cy="0"/>
        </a:xfrm>
      </p:grpSpPr>
      <p:sp>
        <p:nvSpPr>
          <p:cNvPr id="6" name="Title 1"/>
          <p:cNvSpPr>
            <a:spLocks noGrp="1"/>
          </p:cNvSpPr>
          <p:nvPr>
            <p:ph type="title"/>
          </p:nvPr>
        </p:nvSpPr>
        <p:spPr>
          <a:xfrm>
            <a:off x="838200" y="278958"/>
            <a:ext cx="10515600" cy="840230"/>
          </a:xfrm>
        </p:spPr>
        <p:txBody>
          <a:bodyPr lIns="0" rIns="0" anchor="b">
            <a:spAutoFit/>
          </a:bodyPr>
          <a:lstStyle>
            <a:lvl1pPr>
              <a:defRPr sz="5400"/>
            </a:lvl1pPr>
          </a:lstStyle>
          <a:p>
            <a:r>
              <a:rPr lang="en-US"/>
              <a:t>Click to edit Master title style</a:t>
            </a:r>
          </a:p>
        </p:txBody>
      </p:sp>
      <p:sp>
        <p:nvSpPr>
          <p:cNvPr id="7" name="Content Placeholder 2"/>
          <p:cNvSpPr>
            <a:spLocks noGrp="1"/>
          </p:cNvSpPr>
          <p:nvPr>
            <p:ph idx="1"/>
          </p:nvPr>
        </p:nvSpPr>
        <p:spPr>
          <a:xfrm>
            <a:off x="838200" y="1990726"/>
            <a:ext cx="10515599" cy="2035174"/>
          </a:xfrm>
        </p:spPr>
        <p:txBody>
          <a:bodyPr lIns="0" tIns="91440" rIns="0"/>
          <a:lstStyle>
            <a:lvl1pPr>
              <a:spcAft>
                <a:spcPts val="1800"/>
              </a:spcAft>
              <a:defRPr/>
            </a:lvl1pPr>
            <a:lvl2pPr>
              <a:spcAft>
                <a:spcPts val="1800"/>
              </a:spcAft>
              <a:defRPr/>
            </a:lvl2pPr>
            <a:lvl3pPr>
              <a:spcAft>
                <a:spcPts val="1800"/>
              </a:spcAft>
              <a:defRPr/>
            </a:lvl3pPr>
            <a:lvl4pPr>
              <a:spcAft>
                <a:spcPts val="1800"/>
              </a:spcAft>
              <a:defRPr/>
            </a:lvl4pPr>
            <a:lvl5pPr>
              <a:spcAft>
                <a:spcPts val="1800"/>
              </a:spcAft>
              <a:defRPr/>
            </a:lvl5p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11" name="Text Placeholder 7"/>
          <p:cNvSpPr>
            <a:spLocks noGrp="1"/>
          </p:cNvSpPr>
          <p:nvPr>
            <p:ph type="body" sz="quarter" idx="13"/>
          </p:nvPr>
        </p:nvSpPr>
        <p:spPr>
          <a:xfrm>
            <a:off x="838200" y="1119188"/>
            <a:ext cx="10515599" cy="552450"/>
          </a:xfrm>
        </p:spPr>
        <p:txBody>
          <a:bodyPr lIns="45720" rIns="0">
            <a:normAutofit/>
          </a:bodyPr>
          <a:lstStyle>
            <a:lvl1pPr marL="0" indent="0">
              <a:buNone/>
              <a:defRPr sz="2400">
                <a:solidFill>
                  <a:schemeClr val="accent2"/>
                </a:solidFill>
              </a:defRPr>
            </a:lvl1pPr>
          </a:lstStyle>
          <a:p>
            <a:pPr lvl="0"/>
            <a:endParaRPr lang="en-US"/>
          </a:p>
        </p:txBody>
      </p:sp>
      <p:sp>
        <p:nvSpPr>
          <p:cNvPr id="12" name="Picture Placeholder 12"/>
          <p:cNvSpPr>
            <a:spLocks noGrp="1"/>
          </p:cNvSpPr>
          <p:nvPr>
            <p:ph type="pic" sz="quarter" idx="15"/>
          </p:nvPr>
        </p:nvSpPr>
        <p:spPr>
          <a:xfrm>
            <a:off x="0" y="4343400"/>
            <a:ext cx="4059936" cy="2514600"/>
          </a:xfrm>
        </p:spPr>
        <p:txBody>
          <a:bodyPr/>
          <a:lstStyle/>
          <a:p>
            <a:endParaRPr lang="en-US"/>
          </a:p>
        </p:txBody>
      </p:sp>
      <p:sp>
        <p:nvSpPr>
          <p:cNvPr id="13" name="Picture Placeholder 12"/>
          <p:cNvSpPr>
            <a:spLocks noGrp="1"/>
          </p:cNvSpPr>
          <p:nvPr>
            <p:ph type="pic" sz="quarter" idx="16"/>
          </p:nvPr>
        </p:nvSpPr>
        <p:spPr>
          <a:xfrm>
            <a:off x="8132064" y="4343400"/>
            <a:ext cx="4059936" cy="2514600"/>
          </a:xfrm>
        </p:spPr>
        <p:txBody>
          <a:bodyPr/>
          <a:lstStyle/>
          <a:p>
            <a:endParaRPr lang="en-US"/>
          </a:p>
        </p:txBody>
      </p:sp>
      <p:sp>
        <p:nvSpPr>
          <p:cNvPr id="15" name="Picture Placeholder 12"/>
          <p:cNvSpPr>
            <a:spLocks noGrp="1"/>
          </p:cNvSpPr>
          <p:nvPr>
            <p:ph type="pic" sz="quarter" idx="17"/>
          </p:nvPr>
        </p:nvSpPr>
        <p:spPr>
          <a:xfrm>
            <a:off x="4059936" y="4343400"/>
            <a:ext cx="4072128" cy="2514600"/>
          </a:xfrm>
        </p:spPr>
        <p:txBody>
          <a:bodyPr/>
          <a:lstStyle/>
          <a:p>
            <a:endParaRPr lang="en-US"/>
          </a:p>
        </p:txBody>
      </p:sp>
    </p:spTree>
    <p:extLst>
      <p:ext uri="{BB962C8B-B14F-4D97-AF65-F5344CB8AC3E}">
        <p14:creationId xmlns:p14="http://schemas.microsoft.com/office/powerpoint/2010/main" val="2408271626"/>
      </p:ext>
    </p:extLst>
  </p:cSld>
  <p:clrMapOvr>
    <a:masterClrMapping/>
  </p:clrMapOvr>
</p:sldLayout>
</file>

<file path=ppt/slideLayouts/slideLayout43.xml><?xml version="1.0" encoding="utf-8"?>
<p:sldLayout xmlns:a="http://schemas.openxmlformats.org/drawingml/2006/main" xmlns:r="http://schemas.openxmlformats.org/officeDocument/2006/relationships" xmlns:p="http://schemas.openxmlformats.org/presentationml/2006/main" preserve="1" userDrawn="1">
  <p:cSld name="43">
    <p:spTree>
      <p:nvGrpSpPr>
        <p:cNvPr id="1" name=""/>
        <p:cNvGrpSpPr/>
        <p:nvPr/>
      </p:nvGrpSpPr>
      <p:grpSpPr>
        <a:xfrm>
          <a:off x="0" y="0"/>
          <a:ext cx="0" cy="0"/>
          <a:chOff x="0" y="0"/>
          <a:chExt cx="0" cy="0"/>
        </a:xfrm>
      </p:grpSpPr>
      <p:sp>
        <p:nvSpPr>
          <p:cNvPr id="6" name="Title 1"/>
          <p:cNvSpPr>
            <a:spLocks noGrp="1"/>
          </p:cNvSpPr>
          <p:nvPr>
            <p:ph type="title"/>
          </p:nvPr>
        </p:nvSpPr>
        <p:spPr>
          <a:xfrm>
            <a:off x="838200" y="278958"/>
            <a:ext cx="10515600" cy="840230"/>
          </a:xfrm>
        </p:spPr>
        <p:txBody>
          <a:bodyPr lIns="0" rIns="0" anchor="b">
            <a:spAutoFit/>
          </a:bodyPr>
          <a:lstStyle>
            <a:lvl1pPr>
              <a:defRPr sz="5400"/>
            </a:lvl1pPr>
          </a:lstStyle>
          <a:p>
            <a:r>
              <a:rPr lang="en-US"/>
              <a:t>Click to edit Master title style</a:t>
            </a:r>
          </a:p>
        </p:txBody>
      </p:sp>
      <p:sp>
        <p:nvSpPr>
          <p:cNvPr id="7" name="Content Placeholder 2"/>
          <p:cNvSpPr>
            <a:spLocks noGrp="1"/>
          </p:cNvSpPr>
          <p:nvPr>
            <p:ph idx="1"/>
          </p:nvPr>
        </p:nvSpPr>
        <p:spPr>
          <a:xfrm>
            <a:off x="838200" y="1990726"/>
            <a:ext cx="10515599" cy="2035174"/>
          </a:xfrm>
        </p:spPr>
        <p:txBody>
          <a:bodyPr lIns="0" tIns="91440" rIns="0"/>
          <a:lstStyle>
            <a:lvl1pPr>
              <a:spcAft>
                <a:spcPts val="1800"/>
              </a:spcAft>
              <a:defRPr/>
            </a:lvl1pPr>
            <a:lvl2pPr>
              <a:spcAft>
                <a:spcPts val="1800"/>
              </a:spcAft>
              <a:defRPr/>
            </a:lvl2pPr>
            <a:lvl3pPr>
              <a:spcAft>
                <a:spcPts val="1800"/>
              </a:spcAft>
              <a:defRPr/>
            </a:lvl3pPr>
            <a:lvl4pPr>
              <a:spcAft>
                <a:spcPts val="1800"/>
              </a:spcAft>
              <a:defRPr/>
            </a:lvl4pPr>
            <a:lvl5pPr>
              <a:spcAft>
                <a:spcPts val="1800"/>
              </a:spcAft>
              <a:defRPr/>
            </a:lvl5p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11" name="Text Placeholder 7"/>
          <p:cNvSpPr>
            <a:spLocks noGrp="1"/>
          </p:cNvSpPr>
          <p:nvPr>
            <p:ph type="body" sz="quarter" idx="13"/>
          </p:nvPr>
        </p:nvSpPr>
        <p:spPr>
          <a:xfrm>
            <a:off x="838200" y="1119188"/>
            <a:ext cx="10515599" cy="552450"/>
          </a:xfrm>
        </p:spPr>
        <p:txBody>
          <a:bodyPr lIns="45720" rIns="0">
            <a:normAutofit/>
          </a:bodyPr>
          <a:lstStyle>
            <a:lvl1pPr marL="0" indent="0">
              <a:buNone/>
              <a:defRPr sz="2400">
                <a:solidFill>
                  <a:schemeClr val="accent2"/>
                </a:solidFill>
              </a:defRPr>
            </a:lvl1pPr>
          </a:lstStyle>
          <a:p>
            <a:pPr lvl="0"/>
            <a:endParaRPr lang="en-US"/>
          </a:p>
        </p:txBody>
      </p:sp>
      <p:sp>
        <p:nvSpPr>
          <p:cNvPr id="12" name="Picture Placeholder 12"/>
          <p:cNvSpPr>
            <a:spLocks noGrp="1"/>
          </p:cNvSpPr>
          <p:nvPr>
            <p:ph type="pic" sz="quarter" idx="15"/>
          </p:nvPr>
        </p:nvSpPr>
        <p:spPr>
          <a:xfrm>
            <a:off x="0" y="4343400"/>
            <a:ext cx="4059936" cy="2514600"/>
          </a:xfrm>
        </p:spPr>
        <p:txBody>
          <a:bodyPr/>
          <a:lstStyle/>
          <a:p>
            <a:endParaRPr lang="en-US"/>
          </a:p>
        </p:txBody>
      </p:sp>
      <p:sp>
        <p:nvSpPr>
          <p:cNvPr id="13" name="Picture Placeholder 12"/>
          <p:cNvSpPr>
            <a:spLocks noGrp="1"/>
          </p:cNvSpPr>
          <p:nvPr>
            <p:ph type="pic" sz="quarter" idx="16"/>
          </p:nvPr>
        </p:nvSpPr>
        <p:spPr>
          <a:xfrm>
            <a:off x="8132064" y="4343400"/>
            <a:ext cx="4059936" cy="2514600"/>
          </a:xfrm>
        </p:spPr>
        <p:txBody>
          <a:bodyPr/>
          <a:lstStyle/>
          <a:p>
            <a:endParaRPr lang="en-US"/>
          </a:p>
        </p:txBody>
      </p:sp>
      <p:sp>
        <p:nvSpPr>
          <p:cNvPr id="8" name="Content Placeholder 2"/>
          <p:cNvSpPr>
            <a:spLocks noGrp="1"/>
          </p:cNvSpPr>
          <p:nvPr>
            <p:ph idx="18"/>
          </p:nvPr>
        </p:nvSpPr>
        <p:spPr>
          <a:xfrm>
            <a:off x="4059936" y="4343400"/>
            <a:ext cx="4072128" cy="2514600"/>
          </a:xfrm>
          <a:solidFill>
            <a:schemeClr val="tx1"/>
          </a:solidFill>
        </p:spPr>
        <p:txBody>
          <a:bodyPr lIns="91440" tIns="182880" rIns="91440"/>
          <a:lstStyle>
            <a:lvl1pPr>
              <a:spcAft>
                <a:spcPts val="1800"/>
              </a:spcAft>
              <a:defRPr>
                <a:solidFill>
                  <a:schemeClr val="bg1"/>
                </a:solidFill>
              </a:defRPr>
            </a:lvl1pPr>
            <a:lvl2pPr>
              <a:spcAft>
                <a:spcPts val="1800"/>
              </a:spcAft>
              <a:defRPr>
                <a:solidFill>
                  <a:schemeClr val="bg1"/>
                </a:solidFill>
              </a:defRPr>
            </a:lvl2pPr>
            <a:lvl3pPr>
              <a:spcAft>
                <a:spcPts val="1800"/>
              </a:spcAft>
              <a:defRPr>
                <a:solidFill>
                  <a:schemeClr val="bg1"/>
                </a:solidFill>
              </a:defRPr>
            </a:lvl3pPr>
            <a:lvl4pPr>
              <a:spcAft>
                <a:spcPts val="1800"/>
              </a:spcAft>
              <a:defRPr>
                <a:solidFill>
                  <a:schemeClr val="bg1"/>
                </a:solidFill>
              </a:defRPr>
            </a:lvl4pPr>
            <a:lvl5pPr>
              <a:spcAft>
                <a:spcPts val="1800"/>
              </a:spcAft>
              <a:defRPr>
                <a:solidFill>
                  <a:schemeClr val="bg1"/>
                </a:solidFill>
              </a:defRPr>
            </a:lvl5p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Tree>
    <p:extLst>
      <p:ext uri="{BB962C8B-B14F-4D97-AF65-F5344CB8AC3E}">
        <p14:creationId xmlns:p14="http://schemas.microsoft.com/office/powerpoint/2010/main" val="1852820761"/>
      </p:ext>
    </p:extLst>
  </p:cSld>
  <p:clrMapOvr>
    <a:masterClrMapping/>
  </p:clrMapOvr>
</p:sldLayout>
</file>

<file path=ppt/slideLayouts/slideLayout44.xml><?xml version="1.0" encoding="utf-8"?>
<p:sldLayout xmlns:a="http://schemas.openxmlformats.org/drawingml/2006/main" xmlns:r="http://schemas.openxmlformats.org/officeDocument/2006/relationships" xmlns:p="http://schemas.openxmlformats.org/presentationml/2006/main" preserve="1" userDrawn="1">
  <p:cSld name="44">
    <p:spTree>
      <p:nvGrpSpPr>
        <p:cNvPr id="1" name=""/>
        <p:cNvGrpSpPr/>
        <p:nvPr/>
      </p:nvGrpSpPr>
      <p:grpSpPr>
        <a:xfrm>
          <a:off x="0" y="0"/>
          <a:ext cx="0" cy="0"/>
          <a:chOff x="0" y="0"/>
          <a:chExt cx="0" cy="0"/>
        </a:xfrm>
      </p:grpSpPr>
      <p:sp>
        <p:nvSpPr>
          <p:cNvPr id="15" name="Rectangle 14"/>
          <p:cNvSpPr/>
          <p:nvPr userDrawn="1"/>
        </p:nvSpPr>
        <p:spPr>
          <a:xfrm>
            <a:off x="1" y="6165169"/>
            <a:ext cx="12192000" cy="692831"/>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 name="Title 1"/>
          <p:cNvSpPr>
            <a:spLocks noGrp="1"/>
          </p:cNvSpPr>
          <p:nvPr>
            <p:ph type="title"/>
          </p:nvPr>
        </p:nvSpPr>
        <p:spPr>
          <a:xfrm>
            <a:off x="838200" y="-1216836"/>
            <a:ext cx="10515600" cy="2336024"/>
          </a:xfrm>
        </p:spPr>
        <p:txBody>
          <a:bodyPr wrap="square" lIns="0" rIns="0" anchor="b">
            <a:spAutoFit/>
          </a:bodyPr>
          <a:lstStyle>
            <a:lvl1pPr>
              <a:defRPr sz="5400"/>
            </a:lvl1pPr>
          </a:lstStyle>
          <a:p>
            <a:r>
              <a:rPr lang="en-US"/>
              <a:t>Click to edit Master title style</a:t>
            </a:r>
          </a:p>
        </p:txBody>
      </p:sp>
      <p:sp>
        <p:nvSpPr>
          <p:cNvPr id="7" name="Content Placeholder 2"/>
          <p:cNvSpPr>
            <a:spLocks noGrp="1"/>
          </p:cNvSpPr>
          <p:nvPr>
            <p:ph idx="1"/>
          </p:nvPr>
        </p:nvSpPr>
        <p:spPr>
          <a:xfrm>
            <a:off x="6286499" y="1990726"/>
            <a:ext cx="5067300" cy="4186236"/>
          </a:xfrm>
        </p:spPr>
        <p:txBody>
          <a:bodyPr lIns="0" tIns="91440" rIns="0"/>
          <a:lstStyle>
            <a:lvl1pPr>
              <a:spcAft>
                <a:spcPts val="1800"/>
              </a:spcAft>
              <a:defRPr/>
            </a:lvl1pPr>
            <a:lvl2pPr>
              <a:spcAft>
                <a:spcPts val="1800"/>
              </a:spcAft>
              <a:defRPr/>
            </a:lvl2pPr>
            <a:lvl3pPr>
              <a:spcAft>
                <a:spcPts val="1800"/>
              </a:spcAft>
              <a:defRPr/>
            </a:lvl3pPr>
            <a:lvl4pPr>
              <a:spcAft>
                <a:spcPts val="1800"/>
              </a:spcAft>
              <a:defRPr/>
            </a:lvl4pPr>
            <a:lvl5pPr>
              <a:spcAft>
                <a:spcPts val="1800"/>
              </a:spcAft>
              <a:defRPr/>
            </a:lvl5p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11" name="Text Placeholder 7"/>
          <p:cNvSpPr>
            <a:spLocks noGrp="1"/>
          </p:cNvSpPr>
          <p:nvPr>
            <p:ph type="body" sz="quarter" idx="13"/>
          </p:nvPr>
        </p:nvSpPr>
        <p:spPr>
          <a:xfrm>
            <a:off x="838200" y="1119188"/>
            <a:ext cx="10515599" cy="552450"/>
          </a:xfrm>
        </p:spPr>
        <p:txBody>
          <a:bodyPr lIns="45720" rIns="0">
            <a:normAutofit/>
          </a:bodyPr>
          <a:lstStyle>
            <a:lvl1pPr marL="0" indent="0">
              <a:buNone/>
              <a:defRPr sz="2400">
                <a:solidFill>
                  <a:schemeClr val="accent2"/>
                </a:solidFill>
              </a:defRPr>
            </a:lvl1pPr>
          </a:lstStyle>
          <a:p>
            <a:pPr lvl="0"/>
            <a:endParaRPr lang="en-US"/>
          </a:p>
        </p:txBody>
      </p:sp>
      <p:sp>
        <p:nvSpPr>
          <p:cNvPr id="13" name="Picture Placeholder 12"/>
          <p:cNvSpPr>
            <a:spLocks noGrp="1"/>
          </p:cNvSpPr>
          <p:nvPr>
            <p:ph type="pic" sz="quarter" idx="14"/>
          </p:nvPr>
        </p:nvSpPr>
        <p:spPr>
          <a:xfrm>
            <a:off x="0" y="1990726"/>
            <a:ext cx="5903977" cy="4867274"/>
          </a:xfrm>
        </p:spPr>
        <p:txBody>
          <a:bodyPr/>
          <a:lstStyle/>
          <a:p>
            <a:endParaRPr lang="en-US"/>
          </a:p>
        </p:txBody>
      </p:sp>
    </p:spTree>
    <p:extLst>
      <p:ext uri="{BB962C8B-B14F-4D97-AF65-F5344CB8AC3E}">
        <p14:creationId xmlns:p14="http://schemas.microsoft.com/office/powerpoint/2010/main" val="3890647938"/>
      </p:ext>
    </p:extLst>
  </p:cSld>
  <p:clrMapOvr>
    <a:masterClrMapping/>
  </p:clrMapOvr>
</p:sldLayout>
</file>

<file path=ppt/slideLayouts/slideLayout45.xml><?xml version="1.0" encoding="utf-8"?>
<p:sldLayout xmlns:a="http://schemas.openxmlformats.org/drawingml/2006/main" xmlns:r="http://schemas.openxmlformats.org/officeDocument/2006/relationships" xmlns:p="http://schemas.openxmlformats.org/presentationml/2006/main" preserve="1" userDrawn="1">
  <p:cSld name="45">
    <p:spTree>
      <p:nvGrpSpPr>
        <p:cNvPr id="1" name=""/>
        <p:cNvGrpSpPr/>
        <p:nvPr/>
      </p:nvGrpSpPr>
      <p:grpSpPr>
        <a:xfrm>
          <a:off x="0" y="0"/>
          <a:ext cx="0" cy="0"/>
          <a:chOff x="0" y="0"/>
          <a:chExt cx="0" cy="0"/>
        </a:xfrm>
      </p:grpSpPr>
      <p:sp>
        <p:nvSpPr>
          <p:cNvPr id="15" name="Rectangle 14"/>
          <p:cNvSpPr/>
          <p:nvPr userDrawn="1"/>
        </p:nvSpPr>
        <p:spPr>
          <a:xfrm>
            <a:off x="1" y="6165169"/>
            <a:ext cx="12192000" cy="692831"/>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Content Placeholder 2"/>
          <p:cNvSpPr>
            <a:spLocks noGrp="1"/>
          </p:cNvSpPr>
          <p:nvPr>
            <p:ph idx="1"/>
          </p:nvPr>
        </p:nvSpPr>
        <p:spPr>
          <a:xfrm>
            <a:off x="6610349" y="3619500"/>
            <a:ext cx="5067300" cy="2895600"/>
          </a:xfrm>
        </p:spPr>
        <p:txBody>
          <a:bodyPr lIns="0" tIns="91440" rIns="0"/>
          <a:lstStyle>
            <a:lvl1pPr>
              <a:spcAft>
                <a:spcPts val="1800"/>
              </a:spcAft>
              <a:defRPr/>
            </a:lvl1pPr>
            <a:lvl2pPr>
              <a:spcAft>
                <a:spcPts val="1800"/>
              </a:spcAft>
              <a:defRPr/>
            </a:lvl2pPr>
            <a:lvl3pPr>
              <a:spcAft>
                <a:spcPts val="1800"/>
              </a:spcAft>
              <a:defRPr/>
            </a:lvl3pPr>
            <a:lvl4pPr>
              <a:spcAft>
                <a:spcPts val="1800"/>
              </a:spcAft>
              <a:defRPr/>
            </a:lvl4pPr>
            <a:lvl5pPr>
              <a:spcAft>
                <a:spcPts val="1800"/>
              </a:spcAft>
              <a:defRPr/>
            </a:lvl5p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13" name="Picture Placeholder 12"/>
          <p:cNvSpPr>
            <a:spLocks noGrp="1"/>
          </p:cNvSpPr>
          <p:nvPr>
            <p:ph type="pic" sz="quarter" idx="14"/>
          </p:nvPr>
        </p:nvSpPr>
        <p:spPr>
          <a:xfrm>
            <a:off x="6095999" y="0"/>
            <a:ext cx="6096001" cy="3390900"/>
          </a:xfrm>
        </p:spPr>
        <p:txBody>
          <a:bodyPr/>
          <a:lstStyle/>
          <a:p>
            <a:endParaRPr lang="en-US"/>
          </a:p>
        </p:txBody>
      </p:sp>
      <p:sp>
        <p:nvSpPr>
          <p:cNvPr id="8" name="Rectangle 7"/>
          <p:cNvSpPr/>
          <p:nvPr userDrawn="1"/>
        </p:nvSpPr>
        <p:spPr>
          <a:xfrm>
            <a:off x="-1" y="0"/>
            <a:ext cx="6096001" cy="6858000"/>
          </a:xfrm>
          <a:prstGeom prst="rect">
            <a:avLst/>
          </a:prstGeom>
          <a:ln>
            <a:noFill/>
          </a:ln>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a:p>
        </p:txBody>
      </p:sp>
      <p:sp>
        <p:nvSpPr>
          <p:cNvPr id="6" name="Title 1"/>
          <p:cNvSpPr>
            <a:spLocks noGrp="1"/>
          </p:cNvSpPr>
          <p:nvPr>
            <p:ph type="title"/>
          </p:nvPr>
        </p:nvSpPr>
        <p:spPr>
          <a:xfrm>
            <a:off x="838200" y="1990726"/>
            <a:ext cx="4140200" cy="2336024"/>
          </a:xfrm>
        </p:spPr>
        <p:txBody>
          <a:bodyPr wrap="square" lIns="0" rIns="0" anchor="b">
            <a:spAutoFit/>
          </a:bodyPr>
          <a:lstStyle>
            <a:lvl1pPr algn="r">
              <a:defRPr sz="5400">
                <a:solidFill>
                  <a:schemeClr val="bg1"/>
                </a:solidFill>
              </a:defRPr>
            </a:lvl1pPr>
          </a:lstStyle>
          <a:p>
            <a:r>
              <a:rPr lang="en-US"/>
              <a:t>Click to edit Master title style</a:t>
            </a:r>
          </a:p>
        </p:txBody>
      </p:sp>
      <p:sp>
        <p:nvSpPr>
          <p:cNvPr id="11" name="Text Placeholder 7"/>
          <p:cNvSpPr>
            <a:spLocks noGrp="1"/>
          </p:cNvSpPr>
          <p:nvPr>
            <p:ph type="body" sz="quarter" idx="13"/>
          </p:nvPr>
        </p:nvSpPr>
        <p:spPr>
          <a:xfrm>
            <a:off x="838201" y="4514850"/>
            <a:ext cx="4140200" cy="552450"/>
          </a:xfrm>
        </p:spPr>
        <p:txBody>
          <a:bodyPr lIns="45720" rIns="0">
            <a:normAutofit/>
          </a:bodyPr>
          <a:lstStyle>
            <a:lvl1pPr marL="0" indent="0" algn="r">
              <a:buNone/>
              <a:defRPr sz="2400">
                <a:solidFill>
                  <a:schemeClr val="accent2"/>
                </a:solidFill>
              </a:defRPr>
            </a:lvl1pPr>
          </a:lstStyle>
          <a:p>
            <a:pPr lvl="0"/>
            <a:endParaRPr lang="en-US"/>
          </a:p>
        </p:txBody>
      </p:sp>
    </p:spTree>
    <p:extLst>
      <p:ext uri="{BB962C8B-B14F-4D97-AF65-F5344CB8AC3E}">
        <p14:creationId xmlns:p14="http://schemas.microsoft.com/office/powerpoint/2010/main" val="667728467"/>
      </p:ext>
    </p:extLst>
  </p:cSld>
  <p:clrMapOvr>
    <a:masterClrMapping/>
  </p:clrMapOvr>
</p:sldLayout>
</file>

<file path=ppt/slideLayouts/slideLayout46.xml><?xml version="1.0" encoding="utf-8"?>
<p:sldLayout xmlns:a="http://schemas.openxmlformats.org/drawingml/2006/main" xmlns:r="http://schemas.openxmlformats.org/officeDocument/2006/relationships" xmlns:p="http://schemas.openxmlformats.org/presentationml/2006/main" preserve="1" userDrawn="1">
  <p:cSld name="46">
    <p:spTree>
      <p:nvGrpSpPr>
        <p:cNvPr id="1" name=""/>
        <p:cNvGrpSpPr/>
        <p:nvPr/>
      </p:nvGrpSpPr>
      <p:grpSpPr>
        <a:xfrm>
          <a:off x="0" y="0"/>
          <a:ext cx="0" cy="0"/>
          <a:chOff x="0" y="0"/>
          <a:chExt cx="0" cy="0"/>
        </a:xfrm>
      </p:grpSpPr>
      <p:sp>
        <p:nvSpPr>
          <p:cNvPr id="12" name="Rectangle 11">
            <a:extLst>
              <a:ext uri="{FF2B5EF4-FFF2-40B4-BE49-F238E27FC236}">
                <a16:creationId xmlns:a16="http://schemas.microsoft.com/office/drawing/2014/main" id="{FC80CC05-5FE2-421E-ACF8-D113E5F1C0F6}"/>
              </a:ext>
            </a:extLst>
          </p:cNvPr>
          <p:cNvSpPr/>
          <p:nvPr userDrawn="1"/>
        </p:nvSpPr>
        <p:spPr>
          <a:xfrm>
            <a:off x="1" y="6165169"/>
            <a:ext cx="12192000" cy="692831"/>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Rectangle 12">
            <a:extLst>
              <a:ext uri="{FF2B5EF4-FFF2-40B4-BE49-F238E27FC236}">
                <a16:creationId xmlns:a16="http://schemas.microsoft.com/office/drawing/2014/main" id="{678D8913-041D-44EB-A8EA-97B4E3066DF2}"/>
              </a:ext>
            </a:extLst>
          </p:cNvPr>
          <p:cNvSpPr/>
          <p:nvPr userDrawn="1"/>
        </p:nvSpPr>
        <p:spPr>
          <a:xfrm>
            <a:off x="-1" y="0"/>
            <a:ext cx="6096001" cy="6858000"/>
          </a:xfrm>
          <a:prstGeom prst="rect">
            <a:avLst/>
          </a:prstGeom>
          <a:ln>
            <a:noFill/>
          </a:ln>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a:p>
        </p:txBody>
      </p:sp>
      <p:sp>
        <p:nvSpPr>
          <p:cNvPr id="10" name="Picture Placeholder 9">
            <a:extLst>
              <a:ext uri="{FF2B5EF4-FFF2-40B4-BE49-F238E27FC236}">
                <a16:creationId xmlns:a16="http://schemas.microsoft.com/office/drawing/2014/main" id="{7D955D21-E767-4D94-A527-E43DFEAA78B7}"/>
              </a:ext>
            </a:extLst>
          </p:cNvPr>
          <p:cNvSpPr>
            <a:spLocks noGrp="1"/>
          </p:cNvSpPr>
          <p:nvPr>
            <p:ph type="pic" sz="quarter" idx="13"/>
          </p:nvPr>
        </p:nvSpPr>
        <p:spPr>
          <a:xfrm>
            <a:off x="395402" y="712258"/>
            <a:ext cx="5305194" cy="5433484"/>
          </a:xfrm>
          <a:custGeom>
            <a:avLst/>
            <a:gdLst>
              <a:gd name="connsiteX0" fmla="*/ 1015479 w 5371570"/>
              <a:gd name="connsiteY0" fmla="*/ 1668778 h 5501465"/>
              <a:gd name="connsiteX1" fmla="*/ 1013951 w 5371570"/>
              <a:gd name="connsiteY1" fmla="*/ 1671834 h 5501465"/>
              <a:gd name="connsiteX2" fmla="*/ 1012932 w 5371570"/>
              <a:gd name="connsiteY2" fmla="*/ 1674891 h 5501465"/>
              <a:gd name="connsiteX3" fmla="*/ 1012168 w 5371570"/>
              <a:gd name="connsiteY3" fmla="*/ 1677438 h 5501465"/>
              <a:gd name="connsiteX4" fmla="*/ 1012932 w 5371570"/>
              <a:gd name="connsiteY4" fmla="*/ 1676419 h 5501465"/>
              <a:gd name="connsiteX5" fmla="*/ 1013696 w 5371570"/>
              <a:gd name="connsiteY5" fmla="*/ 1675145 h 5501465"/>
              <a:gd name="connsiteX6" fmla="*/ 1014460 w 5371570"/>
              <a:gd name="connsiteY6" fmla="*/ 1673872 h 5501465"/>
              <a:gd name="connsiteX7" fmla="*/ 1015479 w 5371570"/>
              <a:gd name="connsiteY7" fmla="*/ 1672598 h 5501465"/>
              <a:gd name="connsiteX8" fmla="*/ 1016753 w 5371570"/>
              <a:gd name="connsiteY8" fmla="*/ 1671580 h 5501465"/>
              <a:gd name="connsiteX9" fmla="*/ 1018026 w 5371570"/>
              <a:gd name="connsiteY9" fmla="*/ 1670816 h 5501465"/>
              <a:gd name="connsiteX10" fmla="*/ 1015479 w 5371570"/>
              <a:gd name="connsiteY10" fmla="*/ 1669033 h 5501465"/>
              <a:gd name="connsiteX11" fmla="*/ 2429050 w 5371570"/>
              <a:gd name="connsiteY11" fmla="*/ 0 h 5501465"/>
              <a:gd name="connsiteX12" fmla="*/ 2437964 w 5371570"/>
              <a:gd name="connsiteY12" fmla="*/ 0 h 5501465"/>
              <a:gd name="connsiteX13" fmla="*/ 2446879 w 5371570"/>
              <a:gd name="connsiteY13" fmla="*/ 0 h 5501465"/>
              <a:gd name="connsiteX14" fmla="*/ 2455539 w 5371570"/>
              <a:gd name="connsiteY14" fmla="*/ 0 h 5501465"/>
              <a:gd name="connsiteX15" fmla="*/ 2464453 w 5371570"/>
              <a:gd name="connsiteY15" fmla="*/ 510 h 5501465"/>
              <a:gd name="connsiteX16" fmla="*/ 2482282 w 5371570"/>
              <a:gd name="connsiteY16" fmla="*/ 1528 h 5501465"/>
              <a:gd name="connsiteX17" fmla="*/ 2499856 w 5371570"/>
              <a:gd name="connsiteY17" fmla="*/ 3311 h 5501465"/>
              <a:gd name="connsiteX18" fmla="*/ 2517685 w 5371570"/>
              <a:gd name="connsiteY18" fmla="*/ 5094 h 5501465"/>
              <a:gd name="connsiteX19" fmla="*/ 2535514 w 5371570"/>
              <a:gd name="connsiteY19" fmla="*/ 7641 h 5501465"/>
              <a:gd name="connsiteX20" fmla="*/ 2553342 w 5371570"/>
              <a:gd name="connsiteY20" fmla="*/ 10443 h 5501465"/>
              <a:gd name="connsiteX21" fmla="*/ 2571171 w 5371570"/>
              <a:gd name="connsiteY21" fmla="*/ 13499 h 5501465"/>
              <a:gd name="connsiteX22" fmla="*/ 2607084 w 5371570"/>
              <a:gd name="connsiteY22" fmla="*/ 20121 h 5501465"/>
              <a:gd name="connsiteX23" fmla="*/ 2619564 w 5371570"/>
              <a:gd name="connsiteY23" fmla="*/ 22923 h 5501465"/>
              <a:gd name="connsiteX24" fmla="*/ 2632044 w 5371570"/>
              <a:gd name="connsiteY24" fmla="*/ 25725 h 5501465"/>
              <a:gd name="connsiteX25" fmla="*/ 2644269 w 5371570"/>
              <a:gd name="connsiteY25" fmla="*/ 29036 h 5501465"/>
              <a:gd name="connsiteX26" fmla="*/ 2656240 w 5371570"/>
              <a:gd name="connsiteY26" fmla="*/ 32856 h 5501465"/>
              <a:gd name="connsiteX27" fmla="*/ 2667956 w 5371570"/>
              <a:gd name="connsiteY27" fmla="*/ 36677 h 5501465"/>
              <a:gd name="connsiteX28" fmla="*/ 2679672 w 5371570"/>
              <a:gd name="connsiteY28" fmla="*/ 40752 h 5501465"/>
              <a:gd name="connsiteX29" fmla="*/ 2691134 w 5371570"/>
              <a:gd name="connsiteY29" fmla="*/ 45336 h 5501465"/>
              <a:gd name="connsiteX30" fmla="*/ 2702595 w 5371570"/>
              <a:gd name="connsiteY30" fmla="*/ 49921 h 5501465"/>
              <a:gd name="connsiteX31" fmla="*/ 2713802 w 5371570"/>
              <a:gd name="connsiteY31" fmla="*/ 54760 h 5501465"/>
              <a:gd name="connsiteX32" fmla="*/ 2724754 w 5371570"/>
              <a:gd name="connsiteY32" fmla="*/ 59854 h 5501465"/>
              <a:gd name="connsiteX33" fmla="*/ 2735706 w 5371570"/>
              <a:gd name="connsiteY33" fmla="*/ 65457 h 5501465"/>
              <a:gd name="connsiteX34" fmla="*/ 2746403 w 5371570"/>
              <a:gd name="connsiteY34" fmla="*/ 70806 h 5501465"/>
              <a:gd name="connsiteX35" fmla="*/ 2757100 w 5371570"/>
              <a:gd name="connsiteY35" fmla="*/ 76664 h 5501465"/>
              <a:gd name="connsiteX36" fmla="*/ 2767543 w 5371570"/>
              <a:gd name="connsiteY36" fmla="*/ 82522 h 5501465"/>
              <a:gd name="connsiteX37" fmla="*/ 2777986 w 5371570"/>
              <a:gd name="connsiteY37" fmla="*/ 88635 h 5501465"/>
              <a:gd name="connsiteX38" fmla="*/ 2788428 w 5371570"/>
              <a:gd name="connsiteY38" fmla="*/ 94748 h 5501465"/>
              <a:gd name="connsiteX39" fmla="*/ 2808804 w 5371570"/>
              <a:gd name="connsiteY39" fmla="*/ 107482 h 5501465"/>
              <a:gd name="connsiteX40" fmla="*/ 2829180 w 5371570"/>
              <a:gd name="connsiteY40" fmla="*/ 120472 h 5501465"/>
              <a:gd name="connsiteX41" fmla="*/ 2849301 w 5371570"/>
              <a:gd name="connsiteY41" fmla="*/ 133971 h 5501465"/>
              <a:gd name="connsiteX42" fmla="*/ 2869167 w 5371570"/>
              <a:gd name="connsiteY42" fmla="*/ 147215 h 5501465"/>
              <a:gd name="connsiteX43" fmla="*/ 2908645 w 5371570"/>
              <a:gd name="connsiteY43" fmla="*/ 173959 h 5501465"/>
              <a:gd name="connsiteX44" fmla="*/ 2928767 w 5371570"/>
              <a:gd name="connsiteY44" fmla="*/ 187457 h 5501465"/>
              <a:gd name="connsiteX45" fmla="*/ 2948633 w 5371570"/>
              <a:gd name="connsiteY45" fmla="*/ 200192 h 5501465"/>
              <a:gd name="connsiteX46" fmla="*/ 2979961 w 5371570"/>
              <a:gd name="connsiteY46" fmla="*/ 219295 h 5501465"/>
              <a:gd name="connsiteX47" fmla="*/ 2995243 w 5371570"/>
              <a:gd name="connsiteY47" fmla="*/ 228718 h 5501465"/>
              <a:gd name="connsiteX48" fmla="*/ 3010779 w 5371570"/>
              <a:gd name="connsiteY48" fmla="*/ 237633 h 5501465"/>
              <a:gd name="connsiteX49" fmla="*/ 3026570 w 5371570"/>
              <a:gd name="connsiteY49" fmla="*/ 246547 h 5501465"/>
              <a:gd name="connsiteX50" fmla="*/ 3041852 w 5371570"/>
              <a:gd name="connsiteY50" fmla="*/ 255207 h 5501465"/>
              <a:gd name="connsiteX51" fmla="*/ 3057643 w 5371570"/>
              <a:gd name="connsiteY51" fmla="*/ 263612 h 5501465"/>
              <a:gd name="connsiteX52" fmla="*/ 3073689 w 5371570"/>
              <a:gd name="connsiteY52" fmla="*/ 271508 h 5501465"/>
              <a:gd name="connsiteX53" fmla="*/ 3089481 w 5371570"/>
              <a:gd name="connsiteY53" fmla="*/ 279149 h 5501465"/>
              <a:gd name="connsiteX54" fmla="*/ 3105527 w 5371570"/>
              <a:gd name="connsiteY54" fmla="*/ 286790 h 5501465"/>
              <a:gd name="connsiteX55" fmla="*/ 3122082 w 5371570"/>
              <a:gd name="connsiteY55" fmla="*/ 293921 h 5501465"/>
              <a:gd name="connsiteX56" fmla="*/ 3138637 w 5371570"/>
              <a:gd name="connsiteY56" fmla="*/ 300543 h 5501465"/>
              <a:gd name="connsiteX57" fmla="*/ 3154938 w 5371570"/>
              <a:gd name="connsiteY57" fmla="*/ 306911 h 5501465"/>
              <a:gd name="connsiteX58" fmla="*/ 3172003 w 5371570"/>
              <a:gd name="connsiteY58" fmla="*/ 313023 h 5501465"/>
              <a:gd name="connsiteX59" fmla="*/ 3189067 w 5371570"/>
              <a:gd name="connsiteY59" fmla="*/ 318627 h 5501465"/>
              <a:gd name="connsiteX60" fmla="*/ 3206641 w 5371570"/>
              <a:gd name="connsiteY60" fmla="*/ 323975 h 5501465"/>
              <a:gd name="connsiteX61" fmla="*/ 3223961 w 5371570"/>
              <a:gd name="connsiteY61" fmla="*/ 329069 h 5501465"/>
              <a:gd name="connsiteX62" fmla="*/ 3240771 w 5371570"/>
              <a:gd name="connsiteY62" fmla="*/ 334418 h 5501465"/>
              <a:gd name="connsiteX63" fmla="*/ 3257836 w 5371570"/>
              <a:gd name="connsiteY63" fmla="*/ 340276 h 5501465"/>
              <a:gd name="connsiteX64" fmla="*/ 3274391 w 5371570"/>
              <a:gd name="connsiteY64" fmla="*/ 346389 h 5501465"/>
              <a:gd name="connsiteX65" fmla="*/ 3290946 w 5371570"/>
              <a:gd name="connsiteY65" fmla="*/ 352756 h 5501465"/>
              <a:gd name="connsiteX66" fmla="*/ 3306992 w 5371570"/>
              <a:gd name="connsiteY66" fmla="*/ 359378 h 5501465"/>
              <a:gd name="connsiteX67" fmla="*/ 3323038 w 5371570"/>
              <a:gd name="connsiteY67" fmla="*/ 366510 h 5501465"/>
              <a:gd name="connsiteX68" fmla="*/ 3339084 w 5371570"/>
              <a:gd name="connsiteY68" fmla="*/ 374151 h 5501465"/>
              <a:gd name="connsiteX69" fmla="*/ 3354366 w 5371570"/>
              <a:gd name="connsiteY69" fmla="*/ 382301 h 5501465"/>
              <a:gd name="connsiteX70" fmla="*/ 3369903 w 5371570"/>
              <a:gd name="connsiteY70" fmla="*/ 390451 h 5501465"/>
              <a:gd name="connsiteX71" fmla="*/ 3384930 w 5371570"/>
              <a:gd name="connsiteY71" fmla="*/ 399620 h 5501465"/>
              <a:gd name="connsiteX72" fmla="*/ 3399702 w 5371570"/>
              <a:gd name="connsiteY72" fmla="*/ 408790 h 5501465"/>
              <a:gd name="connsiteX73" fmla="*/ 3414220 w 5371570"/>
              <a:gd name="connsiteY73" fmla="*/ 418723 h 5501465"/>
              <a:gd name="connsiteX74" fmla="*/ 3428228 w 5371570"/>
              <a:gd name="connsiteY74" fmla="*/ 429165 h 5501465"/>
              <a:gd name="connsiteX75" fmla="*/ 3441982 w 5371570"/>
              <a:gd name="connsiteY75" fmla="*/ 440117 h 5501465"/>
              <a:gd name="connsiteX76" fmla="*/ 3449113 w 5371570"/>
              <a:gd name="connsiteY76" fmla="*/ 445975 h 5501465"/>
              <a:gd name="connsiteX77" fmla="*/ 3455736 w 5371570"/>
              <a:gd name="connsiteY77" fmla="*/ 451833 h 5501465"/>
              <a:gd name="connsiteX78" fmla="*/ 3459301 w 5371570"/>
              <a:gd name="connsiteY78" fmla="*/ 450051 h 5501465"/>
              <a:gd name="connsiteX79" fmla="*/ 3462612 w 5371570"/>
              <a:gd name="connsiteY79" fmla="*/ 449286 h 5501465"/>
              <a:gd name="connsiteX80" fmla="*/ 3465669 w 5371570"/>
              <a:gd name="connsiteY80" fmla="*/ 449032 h 5501465"/>
              <a:gd name="connsiteX81" fmla="*/ 3468725 w 5371570"/>
              <a:gd name="connsiteY81" fmla="*/ 449286 h 5501465"/>
              <a:gd name="connsiteX82" fmla="*/ 3471527 w 5371570"/>
              <a:gd name="connsiteY82" fmla="*/ 449796 h 5501465"/>
              <a:gd name="connsiteX83" fmla="*/ 3474329 w 5371570"/>
              <a:gd name="connsiteY83" fmla="*/ 450815 h 5501465"/>
              <a:gd name="connsiteX84" fmla="*/ 3476621 w 5371570"/>
              <a:gd name="connsiteY84" fmla="*/ 452088 h 5501465"/>
              <a:gd name="connsiteX85" fmla="*/ 3479422 w 5371570"/>
              <a:gd name="connsiteY85" fmla="*/ 453616 h 5501465"/>
              <a:gd name="connsiteX86" fmla="*/ 3483752 w 5371570"/>
              <a:gd name="connsiteY86" fmla="*/ 456927 h 5501465"/>
              <a:gd name="connsiteX87" fmla="*/ 3488592 w 5371570"/>
              <a:gd name="connsiteY87" fmla="*/ 460493 h 5501465"/>
              <a:gd name="connsiteX88" fmla="*/ 3493176 w 5371570"/>
              <a:gd name="connsiteY88" fmla="*/ 464059 h 5501465"/>
              <a:gd name="connsiteX89" fmla="*/ 3495723 w 5371570"/>
              <a:gd name="connsiteY89" fmla="*/ 465332 h 5501465"/>
              <a:gd name="connsiteX90" fmla="*/ 3498270 w 5371570"/>
              <a:gd name="connsiteY90" fmla="*/ 466606 h 5501465"/>
              <a:gd name="connsiteX91" fmla="*/ 3504638 w 5371570"/>
              <a:gd name="connsiteY91" fmla="*/ 468389 h 5501465"/>
              <a:gd name="connsiteX92" fmla="*/ 3510750 w 5371570"/>
              <a:gd name="connsiteY92" fmla="*/ 470426 h 5501465"/>
              <a:gd name="connsiteX93" fmla="*/ 3516608 w 5371570"/>
              <a:gd name="connsiteY93" fmla="*/ 472464 h 5501465"/>
              <a:gd name="connsiteX94" fmla="*/ 3522721 w 5371570"/>
              <a:gd name="connsiteY94" fmla="*/ 474756 h 5501465"/>
              <a:gd name="connsiteX95" fmla="*/ 3534437 w 5371570"/>
              <a:gd name="connsiteY95" fmla="*/ 479595 h 5501465"/>
              <a:gd name="connsiteX96" fmla="*/ 3545899 w 5371570"/>
              <a:gd name="connsiteY96" fmla="*/ 484944 h 5501465"/>
              <a:gd name="connsiteX97" fmla="*/ 3557105 w 5371570"/>
              <a:gd name="connsiteY97" fmla="*/ 490802 h 5501465"/>
              <a:gd name="connsiteX98" fmla="*/ 3568057 w 5371570"/>
              <a:gd name="connsiteY98" fmla="*/ 496915 h 5501465"/>
              <a:gd name="connsiteX99" fmla="*/ 3579009 w 5371570"/>
              <a:gd name="connsiteY99" fmla="*/ 503282 h 5501465"/>
              <a:gd name="connsiteX100" fmla="*/ 3589452 w 5371570"/>
              <a:gd name="connsiteY100" fmla="*/ 509904 h 5501465"/>
              <a:gd name="connsiteX101" fmla="*/ 3610846 w 5371570"/>
              <a:gd name="connsiteY101" fmla="*/ 523403 h 5501465"/>
              <a:gd name="connsiteX102" fmla="*/ 3632496 w 5371570"/>
              <a:gd name="connsiteY102" fmla="*/ 536648 h 5501465"/>
              <a:gd name="connsiteX103" fmla="*/ 3643193 w 5371570"/>
              <a:gd name="connsiteY103" fmla="*/ 543015 h 5501465"/>
              <a:gd name="connsiteX104" fmla="*/ 3654145 w 5371570"/>
              <a:gd name="connsiteY104" fmla="*/ 549383 h 5501465"/>
              <a:gd name="connsiteX105" fmla="*/ 3665097 w 5371570"/>
              <a:gd name="connsiteY105" fmla="*/ 555241 h 5501465"/>
              <a:gd name="connsiteX106" fmla="*/ 3676558 w 5371570"/>
              <a:gd name="connsiteY106" fmla="*/ 560589 h 5501465"/>
              <a:gd name="connsiteX107" fmla="*/ 3714508 w 5371570"/>
              <a:gd name="connsiteY107" fmla="*/ 585550 h 5501465"/>
              <a:gd name="connsiteX108" fmla="*/ 3752458 w 5371570"/>
              <a:gd name="connsiteY108" fmla="*/ 610255 h 5501465"/>
              <a:gd name="connsiteX109" fmla="*/ 3790408 w 5371570"/>
              <a:gd name="connsiteY109" fmla="*/ 635470 h 5501465"/>
              <a:gd name="connsiteX110" fmla="*/ 3827849 w 5371570"/>
              <a:gd name="connsiteY110" fmla="*/ 660685 h 5501465"/>
              <a:gd name="connsiteX111" fmla="*/ 3846442 w 5371570"/>
              <a:gd name="connsiteY111" fmla="*/ 673675 h 5501465"/>
              <a:gd name="connsiteX112" fmla="*/ 3864780 w 5371570"/>
              <a:gd name="connsiteY112" fmla="*/ 686664 h 5501465"/>
              <a:gd name="connsiteX113" fmla="*/ 3883118 w 5371570"/>
              <a:gd name="connsiteY113" fmla="*/ 699909 h 5501465"/>
              <a:gd name="connsiteX114" fmla="*/ 3901456 w 5371570"/>
              <a:gd name="connsiteY114" fmla="*/ 713408 h 5501465"/>
              <a:gd name="connsiteX115" fmla="*/ 3919540 w 5371570"/>
              <a:gd name="connsiteY115" fmla="*/ 726907 h 5501465"/>
              <a:gd name="connsiteX116" fmla="*/ 3937369 w 5371570"/>
              <a:gd name="connsiteY116" fmla="*/ 740660 h 5501465"/>
              <a:gd name="connsiteX117" fmla="*/ 3954943 w 5371570"/>
              <a:gd name="connsiteY117" fmla="*/ 754923 h 5501465"/>
              <a:gd name="connsiteX118" fmla="*/ 3972262 w 5371570"/>
              <a:gd name="connsiteY118" fmla="*/ 769441 h 5501465"/>
              <a:gd name="connsiteX119" fmla="*/ 3980922 w 5371570"/>
              <a:gd name="connsiteY119" fmla="*/ 776827 h 5501465"/>
              <a:gd name="connsiteX120" fmla="*/ 3989836 w 5371570"/>
              <a:gd name="connsiteY120" fmla="*/ 784214 h 5501465"/>
              <a:gd name="connsiteX121" fmla="*/ 4007156 w 5371570"/>
              <a:gd name="connsiteY121" fmla="*/ 798986 h 5501465"/>
              <a:gd name="connsiteX122" fmla="*/ 4024475 w 5371570"/>
              <a:gd name="connsiteY122" fmla="*/ 814268 h 5501465"/>
              <a:gd name="connsiteX123" fmla="*/ 4042049 w 5371570"/>
              <a:gd name="connsiteY123" fmla="*/ 829040 h 5501465"/>
              <a:gd name="connsiteX124" fmla="*/ 4050709 w 5371570"/>
              <a:gd name="connsiteY124" fmla="*/ 836427 h 5501465"/>
              <a:gd name="connsiteX125" fmla="*/ 4059369 w 5371570"/>
              <a:gd name="connsiteY125" fmla="*/ 843558 h 5501465"/>
              <a:gd name="connsiteX126" fmla="*/ 4068538 w 5371570"/>
              <a:gd name="connsiteY126" fmla="*/ 850690 h 5501465"/>
              <a:gd name="connsiteX127" fmla="*/ 4077962 w 5371570"/>
              <a:gd name="connsiteY127" fmla="*/ 857312 h 5501465"/>
              <a:gd name="connsiteX128" fmla="*/ 4087385 w 5371570"/>
              <a:gd name="connsiteY128" fmla="*/ 863934 h 5501465"/>
              <a:gd name="connsiteX129" fmla="*/ 4097064 w 5371570"/>
              <a:gd name="connsiteY129" fmla="*/ 870301 h 5501465"/>
              <a:gd name="connsiteX130" fmla="*/ 4107252 w 5371570"/>
              <a:gd name="connsiteY130" fmla="*/ 876414 h 5501465"/>
              <a:gd name="connsiteX131" fmla="*/ 4117185 w 5371570"/>
              <a:gd name="connsiteY131" fmla="*/ 882017 h 5501465"/>
              <a:gd name="connsiteX132" fmla="*/ 4121770 w 5371570"/>
              <a:gd name="connsiteY132" fmla="*/ 887875 h 5501465"/>
              <a:gd name="connsiteX133" fmla="*/ 4126609 w 5371570"/>
              <a:gd name="connsiteY133" fmla="*/ 893734 h 5501465"/>
              <a:gd name="connsiteX134" fmla="*/ 4131448 w 5371570"/>
              <a:gd name="connsiteY134" fmla="*/ 899337 h 5501465"/>
              <a:gd name="connsiteX135" fmla="*/ 4136542 w 5371570"/>
              <a:gd name="connsiteY135" fmla="*/ 904940 h 5501465"/>
              <a:gd name="connsiteX136" fmla="*/ 4141381 w 5371570"/>
              <a:gd name="connsiteY136" fmla="*/ 910289 h 5501465"/>
              <a:gd name="connsiteX137" fmla="*/ 4146730 w 5371570"/>
              <a:gd name="connsiteY137" fmla="*/ 915638 h 5501465"/>
              <a:gd name="connsiteX138" fmla="*/ 4157427 w 5371570"/>
              <a:gd name="connsiteY138" fmla="*/ 926080 h 5501465"/>
              <a:gd name="connsiteX139" fmla="*/ 4168634 w 5371570"/>
              <a:gd name="connsiteY139" fmla="*/ 936013 h 5501465"/>
              <a:gd name="connsiteX140" fmla="*/ 4180095 w 5371570"/>
              <a:gd name="connsiteY140" fmla="*/ 945437 h 5501465"/>
              <a:gd name="connsiteX141" fmla="*/ 4191811 w 5371570"/>
              <a:gd name="connsiteY141" fmla="*/ 954861 h 5501465"/>
              <a:gd name="connsiteX142" fmla="*/ 4203528 w 5371570"/>
              <a:gd name="connsiteY142" fmla="*/ 963775 h 5501465"/>
              <a:gd name="connsiteX143" fmla="*/ 4227469 w 5371570"/>
              <a:gd name="connsiteY143" fmla="*/ 981604 h 5501465"/>
              <a:gd name="connsiteX144" fmla="*/ 4251665 w 5371570"/>
              <a:gd name="connsiteY144" fmla="*/ 999433 h 5501465"/>
              <a:gd name="connsiteX145" fmla="*/ 4263381 w 5371570"/>
              <a:gd name="connsiteY145" fmla="*/ 1008602 h 5501465"/>
              <a:gd name="connsiteX146" fmla="*/ 4275098 w 5371570"/>
              <a:gd name="connsiteY146" fmla="*/ 1017771 h 5501465"/>
              <a:gd name="connsiteX147" fmla="*/ 4286814 w 5371570"/>
              <a:gd name="connsiteY147" fmla="*/ 1027450 h 5501465"/>
              <a:gd name="connsiteX148" fmla="*/ 4298020 w 5371570"/>
              <a:gd name="connsiteY148" fmla="*/ 1037128 h 5501465"/>
              <a:gd name="connsiteX149" fmla="*/ 4305152 w 5371570"/>
              <a:gd name="connsiteY149" fmla="*/ 1043496 h 5501465"/>
              <a:gd name="connsiteX150" fmla="*/ 4313047 w 5371570"/>
              <a:gd name="connsiteY150" fmla="*/ 1049608 h 5501465"/>
              <a:gd name="connsiteX151" fmla="*/ 4320434 w 5371570"/>
              <a:gd name="connsiteY151" fmla="*/ 1055721 h 5501465"/>
              <a:gd name="connsiteX152" fmla="*/ 4327565 w 5371570"/>
              <a:gd name="connsiteY152" fmla="*/ 1062089 h 5501465"/>
              <a:gd name="connsiteX153" fmla="*/ 4334442 w 5371570"/>
              <a:gd name="connsiteY153" fmla="*/ 1068456 h 5501465"/>
              <a:gd name="connsiteX154" fmla="*/ 4338008 w 5371570"/>
              <a:gd name="connsiteY154" fmla="*/ 1072022 h 5501465"/>
              <a:gd name="connsiteX155" fmla="*/ 4341064 w 5371570"/>
              <a:gd name="connsiteY155" fmla="*/ 1075333 h 5501465"/>
              <a:gd name="connsiteX156" fmla="*/ 4344121 w 5371570"/>
              <a:gd name="connsiteY156" fmla="*/ 1079153 h 5501465"/>
              <a:gd name="connsiteX157" fmla="*/ 4346922 w 5371570"/>
              <a:gd name="connsiteY157" fmla="*/ 1082719 h 5501465"/>
              <a:gd name="connsiteX158" fmla="*/ 4349724 w 5371570"/>
              <a:gd name="connsiteY158" fmla="*/ 1086794 h 5501465"/>
              <a:gd name="connsiteX159" fmla="*/ 4352271 w 5371570"/>
              <a:gd name="connsiteY159" fmla="*/ 1091124 h 5501465"/>
              <a:gd name="connsiteX160" fmla="*/ 4443707 w 5371570"/>
              <a:gd name="connsiteY160" fmla="*/ 1170590 h 5501465"/>
              <a:gd name="connsiteX161" fmla="*/ 4515277 w 5371570"/>
              <a:gd name="connsiteY161" fmla="*/ 1235283 h 5501465"/>
              <a:gd name="connsiteX162" fmla="*/ 4586593 w 5371570"/>
              <a:gd name="connsiteY162" fmla="*/ 1300485 h 5501465"/>
              <a:gd name="connsiteX163" fmla="*/ 4602893 w 5371570"/>
              <a:gd name="connsiteY163" fmla="*/ 1327229 h 5501465"/>
              <a:gd name="connsiteX164" fmla="*/ 4610534 w 5371570"/>
              <a:gd name="connsiteY164" fmla="*/ 1331304 h 5501465"/>
              <a:gd name="connsiteX165" fmla="*/ 4618175 w 5371570"/>
              <a:gd name="connsiteY165" fmla="*/ 1335379 h 5501465"/>
              <a:gd name="connsiteX166" fmla="*/ 4625561 w 5371570"/>
              <a:gd name="connsiteY166" fmla="*/ 1339709 h 5501465"/>
              <a:gd name="connsiteX167" fmla="*/ 4632693 w 5371570"/>
              <a:gd name="connsiteY167" fmla="*/ 1344293 h 5501465"/>
              <a:gd name="connsiteX168" fmla="*/ 4639570 w 5371570"/>
              <a:gd name="connsiteY168" fmla="*/ 1349133 h 5501465"/>
              <a:gd name="connsiteX169" fmla="*/ 4646701 w 5371570"/>
              <a:gd name="connsiteY169" fmla="*/ 1353717 h 5501465"/>
              <a:gd name="connsiteX170" fmla="*/ 4653323 w 5371570"/>
              <a:gd name="connsiteY170" fmla="*/ 1358811 h 5501465"/>
              <a:gd name="connsiteX171" fmla="*/ 4659945 w 5371570"/>
              <a:gd name="connsiteY171" fmla="*/ 1363905 h 5501465"/>
              <a:gd name="connsiteX172" fmla="*/ 4666568 w 5371570"/>
              <a:gd name="connsiteY172" fmla="*/ 1368999 h 5501465"/>
              <a:gd name="connsiteX173" fmla="*/ 4672935 w 5371570"/>
              <a:gd name="connsiteY173" fmla="*/ 1374348 h 5501465"/>
              <a:gd name="connsiteX174" fmla="*/ 4685161 w 5371570"/>
              <a:gd name="connsiteY174" fmla="*/ 1385300 h 5501465"/>
              <a:gd name="connsiteX175" fmla="*/ 4697131 w 5371570"/>
              <a:gd name="connsiteY175" fmla="*/ 1396761 h 5501465"/>
              <a:gd name="connsiteX176" fmla="*/ 4708847 w 5371570"/>
              <a:gd name="connsiteY176" fmla="*/ 1408222 h 5501465"/>
              <a:gd name="connsiteX177" fmla="*/ 4720309 w 5371570"/>
              <a:gd name="connsiteY177" fmla="*/ 1420193 h 5501465"/>
              <a:gd name="connsiteX178" fmla="*/ 4731261 w 5371570"/>
              <a:gd name="connsiteY178" fmla="*/ 1432419 h 5501465"/>
              <a:gd name="connsiteX179" fmla="*/ 4742467 w 5371570"/>
              <a:gd name="connsiteY179" fmla="*/ 1444644 h 5501465"/>
              <a:gd name="connsiteX180" fmla="*/ 4753165 w 5371570"/>
              <a:gd name="connsiteY180" fmla="*/ 1457124 h 5501465"/>
              <a:gd name="connsiteX181" fmla="*/ 4774305 w 5371570"/>
              <a:gd name="connsiteY181" fmla="*/ 1482339 h 5501465"/>
              <a:gd name="connsiteX182" fmla="*/ 4795954 w 5371570"/>
              <a:gd name="connsiteY182" fmla="*/ 1507300 h 5501465"/>
              <a:gd name="connsiteX183" fmla="*/ 4806906 w 5371570"/>
              <a:gd name="connsiteY183" fmla="*/ 1513922 h 5501465"/>
              <a:gd name="connsiteX184" fmla="*/ 4817603 w 5371570"/>
              <a:gd name="connsiteY184" fmla="*/ 1521308 h 5501465"/>
              <a:gd name="connsiteX185" fmla="*/ 4822952 w 5371570"/>
              <a:gd name="connsiteY185" fmla="*/ 1524874 h 5501465"/>
              <a:gd name="connsiteX186" fmla="*/ 4827536 w 5371570"/>
              <a:gd name="connsiteY186" fmla="*/ 1528949 h 5501465"/>
              <a:gd name="connsiteX187" fmla="*/ 4832630 w 5371570"/>
              <a:gd name="connsiteY187" fmla="*/ 1533024 h 5501465"/>
              <a:gd name="connsiteX188" fmla="*/ 4837215 w 5371570"/>
              <a:gd name="connsiteY188" fmla="*/ 1536845 h 5501465"/>
              <a:gd name="connsiteX189" fmla="*/ 4841799 w 5371570"/>
              <a:gd name="connsiteY189" fmla="*/ 1541174 h 5501465"/>
              <a:gd name="connsiteX190" fmla="*/ 4846384 w 5371570"/>
              <a:gd name="connsiteY190" fmla="*/ 1545759 h 5501465"/>
              <a:gd name="connsiteX191" fmla="*/ 4850459 w 5371570"/>
              <a:gd name="connsiteY191" fmla="*/ 1550344 h 5501465"/>
              <a:gd name="connsiteX192" fmla="*/ 4854534 w 5371570"/>
              <a:gd name="connsiteY192" fmla="*/ 1554928 h 5501465"/>
              <a:gd name="connsiteX193" fmla="*/ 4858610 w 5371570"/>
              <a:gd name="connsiteY193" fmla="*/ 1559767 h 5501465"/>
              <a:gd name="connsiteX194" fmla="*/ 4862175 w 5371570"/>
              <a:gd name="connsiteY194" fmla="*/ 1564861 h 5501465"/>
              <a:gd name="connsiteX195" fmla="*/ 4865741 w 5371570"/>
              <a:gd name="connsiteY195" fmla="*/ 1570210 h 5501465"/>
              <a:gd name="connsiteX196" fmla="*/ 4869052 w 5371570"/>
              <a:gd name="connsiteY196" fmla="*/ 1575813 h 5501465"/>
              <a:gd name="connsiteX197" fmla="*/ 4877202 w 5371570"/>
              <a:gd name="connsiteY197" fmla="*/ 1581417 h 5501465"/>
              <a:gd name="connsiteX198" fmla="*/ 4885098 w 5371570"/>
              <a:gd name="connsiteY198" fmla="*/ 1587275 h 5501465"/>
              <a:gd name="connsiteX199" fmla="*/ 4892739 w 5371570"/>
              <a:gd name="connsiteY199" fmla="*/ 1593133 h 5501465"/>
              <a:gd name="connsiteX200" fmla="*/ 4900635 w 5371570"/>
              <a:gd name="connsiteY200" fmla="*/ 1598991 h 5501465"/>
              <a:gd name="connsiteX201" fmla="*/ 4907766 w 5371570"/>
              <a:gd name="connsiteY201" fmla="*/ 1605104 h 5501465"/>
              <a:gd name="connsiteX202" fmla="*/ 4915152 w 5371570"/>
              <a:gd name="connsiteY202" fmla="*/ 1611471 h 5501465"/>
              <a:gd name="connsiteX203" fmla="*/ 4922029 w 5371570"/>
              <a:gd name="connsiteY203" fmla="*/ 1617838 h 5501465"/>
              <a:gd name="connsiteX204" fmla="*/ 4928906 w 5371570"/>
              <a:gd name="connsiteY204" fmla="*/ 1624715 h 5501465"/>
              <a:gd name="connsiteX205" fmla="*/ 4935528 w 5371570"/>
              <a:gd name="connsiteY205" fmla="*/ 1631592 h 5501465"/>
              <a:gd name="connsiteX206" fmla="*/ 4941641 w 5371570"/>
              <a:gd name="connsiteY206" fmla="*/ 1638724 h 5501465"/>
              <a:gd name="connsiteX207" fmla="*/ 4947499 w 5371570"/>
              <a:gd name="connsiteY207" fmla="*/ 1646110 h 5501465"/>
              <a:gd name="connsiteX208" fmla="*/ 4953357 w 5371570"/>
              <a:gd name="connsiteY208" fmla="*/ 1653751 h 5501465"/>
              <a:gd name="connsiteX209" fmla="*/ 4958451 w 5371570"/>
              <a:gd name="connsiteY209" fmla="*/ 1661901 h 5501465"/>
              <a:gd name="connsiteX210" fmla="*/ 4963290 w 5371570"/>
              <a:gd name="connsiteY210" fmla="*/ 1670051 h 5501465"/>
              <a:gd name="connsiteX211" fmla="*/ 4967875 w 5371570"/>
              <a:gd name="connsiteY211" fmla="*/ 1678456 h 5501465"/>
              <a:gd name="connsiteX212" fmla="*/ 4972205 w 5371570"/>
              <a:gd name="connsiteY212" fmla="*/ 1687371 h 5501465"/>
              <a:gd name="connsiteX213" fmla="*/ 4989015 w 5371570"/>
              <a:gd name="connsiteY213" fmla="*/ 1702398 h 5501465"/>
              <a:gd name="connsiteX214" fmla="*/ 4997420 w 5371570"/>
              <a:gd name="connsiteY214" fmla="*/ 1705454 h 5501465"/>
              <a:gd name="connsiteX215" fmla="*/ 5005825 w 5371570"/>
              <a:gd name="connsiteY215" fmla="*/ 1709020 h 5501465"/>
              <a:gd name="connsiteX216" fmla="*/ 5013466 w 5371570"/>
              <a:gd name="connsiteY216" fmla="*/ 1712586 h 5501465"/>
              <a:gd name="connsiteX217" fmla="*/ 5020597 w 5371570"/>
              <a:gd name="connsiteY217" fmla="*/ 1716916 h 5501465"/>
              <a:gd name="connsiteX218" fmla="*/ 5027474 w 5371570"/>
              <a:gd name="connsiteY218" fmla="*/ 1721755 h 5501465"/>
              <a:gd name="connsiteX219" fmla="*/ 5034351 w 5371570"/>
              <a:gd name="connsiteY219" fmla="*/ 1726340 h 5501465"/>
              <a:gd name="connsiteX220" fmla="*/ 5040464 w 5371570"/>
              <a:gd name="connsiteY220" fmla="*/ 1731688 h 5501465"/>
              <a:gd name="connsiteX221" fmla="*/ 5046322 w 5371570"/>
              <a:gd name="connsiteY221" fmla="*/ 1737546 h 5501465"/>
              <a:gd name="connsiteX222" fmla="*/ 5051925 w 5371570"/>
              <a:gd name="connsiteY222" fmla="*/ 1743404 h 5501465"/>
              <a:gd name="connsiteX223" fmla="*/ 5057019 w 5371570"/>
              <a:gd name="connsiteY223" fmla="*/ 1749517 h 5501465"/>
              <a:gd name="connsiteX224" fmla="*/ 5062113 w 5371570"/>
              <a:gd name="connsiteY224" fmla="*/ 1755884 h 5501465"/>
              <a:gd name="connsiteX225" fmla="*/ 5066952 w 5371570"/>
              <a:gd name="connsiteY225" fmla="*/ 1762761 h 5501465"/>
              <a:gd name="connsiteX226" fmla="*/ 5071791 w 5371570"/>
              <a:gd name="connsiteY226" fmla="*/ 1769638 h 5501465"/>
              <a:gd name="connsiteX227" fmla="*/ 5076376 w 5371570"/>
              <a:gd name="connsiteY227" fmla="*/ 1776515 h 5501465"/>
              <a:gd name="connsiteX228" fmla="*/ 5080451 w 5371570"/>
              <a:gd name="connsiteY228" fmla="*/ 1783646 h 5501465"/>
              <a:gd name="connsiteX229" fmla="*/ 5084526 w 5371570"/>
              <a:gd name="connsiteY229" fmla="*/ 1791033 h 5501465"/>
              <a:gd name="connsiteX230" fmla="*/ 5160681 w 5371570"/>
              <a:gd name="connsiteY230" fmla="*/ 1885525 h 5501465"/>
              <a:gd name="connsiteX231" fmla="*/ 5245750 w 5371570"/>
              <a:gd name="connsiteY231" fmla="*/ 1990206 h 5501465"/>
              <a:gd name="connsiteX232" fmla="*/ 5288029 w 5371570"/>
              <a:gd name="connsiteY232" fmla="*/ 2042674 h 5501465"/>
              <a:gd name="connsiteX233" fmla="*/ 5308660 w 5371570"/>
              <a:gd name="connsiteY233" fmla="*/ 2069162 h 5501465"/>
              <a:gd name="connsiteX234" fmla="*/ 5329545 w 5371570"/>
              <a:gd name="connsiteY234" fmla="*/ 2095651 h 5501465"/>
              <a:gd name="connsiteX235" fmla="*/ 5334130 w 5371570"/>
              <a:gd name="connsiteY235" fmla="*/ 2101509 h 5501465"/>
              <a:gd name="connsiteX236" fmla="*/ 5338714 w 5371570"/>
              <a:gd name="connsiteY236" fmla="*/ 2107367 h 5501465"/>
              <a:gd name="connsiteX237" fmla="*/ 5343299 w 5371570"/>
              <a:gd name="connsiteY237" fmla="*/ 2113734 h 5501465"/>
              <a:gd name="connsiteX238" fmla="*/ 5345336 w 5371570"/>
              <a:gd name="connsiteY238" fmla="*/ 2117045 h 5501465"/>
              <a:gd name="connsiteX239" fmla="*/ 5347119 w 5371570"/>
              <a:gd name="connsiteY239" fmla="*/ 2120356 h 5501465"/>
              <a:gd name="connsiteX240" fmla="*/ 5348647 w 5371570"/>
              <a:gd name="connsiteY240" fmla="*/ 2123922 h 5501465"/>
              <a:gd name="connsiteX241" fmla="*/ 5349921 w 5371570"/>
              <a:gd name="connsiteY241" fmla="*/ 2127233 h 5501465"/>
              <a:gd name="connsiteX242" fmla="*/ 5351194 w 5371570"/>
              <a:gd name="connsiteY242" fmla="*/ 2131054 h 5501465"/>
              <a:gd name="connsiteX243" fmla="*/ 5351959 w 5371570"/>
              <a:gd name="connsiteY243" fmla="*/ 2134874 h 5501465"/>
              <a:gd name="connsiteX244" fmla="*/ 5352468 w 5371570"/>
              <a:gd name="connsiteY244" fmla="*/ 2138695 h 5501465"/>
              <a:gd name="connsiteX245" fmla="*/ 5352213 w 5371570"/>
              <a:gd name="connsiteY245" fmla="*/ 2142770 h 5501465"/>
              <a:gd name="connsiteX246" fmla="*/ 5351959 w 5371570"/>
              <a:gd name="connsiteY246" fmla="*/ 2146845 h 5501465"/>
              <a:gd name="connsiteX247" fmla="*/ 5350685 w 5371570"/>
              <a:gd name="connsiteY247" fmla="*/ 2150920 h 5501465"/>
              <a:gd name="connsiteX248" fmla="*/ 5353487 w 5371570"/>
              <a:gd name="connsiteY248" fmla="*/ 2156014 h 5501465"/>
              <a:gd name="connsiteX249" fmla="*/ 5355779 w 5371570"/>
              <a:gd name="connsiteY249" fmla="*/ 2161108 h 5501465"/>
              <a:gd name="connsiteX250" fmla="*/ 5358071 w 5371570"/>
              <a:gd name="connsiteY250" fmla="*/ 2165947 h 5501465"/>
              <a:gd name="connsiteX251" fmla="*/ 5360109 w 5371570"/>
              <a:gd name="connsiteY251" fmla="*/ 2171041 h 5501465"/>
              <a:gd name="connsiteX252" fmla="*/ 5361637 w 5371570"/>
              <a:gd name="connsiteY252" fmla="*/ 2176135 h 5501465"/>
              <a:gd name="connsiteX253" fmla="*/ 5363420 w 5371570"/>
              <a:gd name="connsiteY253" fmla="*/ 2180974 h 5501465"/>
              <a:gd name="connsiteX254" fmla="*/ 5364439 w 5371570"/>
              <a:gd name="connsiteY254" fmla="*/ 2186068 h 5501465"/>
              <a:gd name="connsiteX255" fmla="*/ 5365458 w 5371570"/>
              <a:gd name="connsiteY255" fmla="*/ 2191163 h 5501465"/>
              <a:gd name="connsiteX256" fmla="*/ 5366476 w 5371570"/>
              <a:gd name="connsiteY256" fmla="*/ 2196511 h 5501465"/>
              <a:gd name="connsiteX257" fmla="*/ 5366986 w 5371570"/>
              <a:gd name="connsiteY257" fmla="*/ 2201605 h 5501465"/>
              <a:gd name="connsiteX258" fmla="*/ 5368004 w 5371570"/>
              <a:gd name="connsiteY258" fmla="*/ 2211793 h 5501465"/>
              <a:gd name="connsiteX259" fmla="*/ 5368769 w 5371570"/>
              <a:gd name="connsiteY259" fmla="*/ 2221981 h 5501465"/>
              <a:gd name="connsiteX260" fmla="*/ 5368769 w 5371570"/>
              <a:gd name="connsiteY260" fmla="*/ 2232423 h 5501465"/>
              <a:gd name="connsiteX261" fmla="*/ 5368259 w 5371570"/>
              <a:gd name="connsiteY261" fmla="*/ 2242866 h 5501465"/>
              <a:gd name="connsiteX262" fmla="*/ 5368004 w 5371570"/>
              <a:gd name="connsiteY262" fmla="*/ 2253308 h 5501465"/>
              <a:gd name="connsiteX263" fmla="*/ 5366986 w 5371570"/>
              <a:gd name="connsiteY263" fmla="*/ 2273939 h 5501465"/>
              <a:gd name="connsiteX264" fmla="*/ 5366731 w 5371570"/>
              <a:gd name="connsiteY264" fmla="*/ 2284636 h 5501465"/>
              <a:gd name="connsiteX265" fmla="*/ 5366476 w 5371570"/>
              <a:gd name="connsiteY265" fmla="*/ 2294824 h 5501465"/>
              <a:gd name="connsiteX266" fmla="*/ 5366731 w 5371570"/>
              <a:gd name="connsiteY266" fmla="*/ 2305267 h 5501465"/>
              <a:gd name="connsiteX267" fmla="*/ 5367240 w 5371570"/>
              <a:gd name="connsiteY267" fmla="*/ 2315455 h 5501465"/>
              <a:gd name="connsiteX268" fmla="*/ 5369278 w 5371570"/>
              <a:gd name="connsiteY268" fmla="*/ 2329208 h 5501465"/>
              <a:gd name="connsiteX269" fmla="*/ 5370806 w 5371570"/>
              <a:gd name="connsiteY269" fmla="*/ 2342962 h 5501465"/>
              <a:gd name="connsiteX270" fmla="*/ 5371316 w 5371570"/>
              <a:gd name="connsiteY270" fmla="*/ 2349584 h 5501465"/>
              <a:gd name="connsiteX271" fmla="*/ 5371570 w 5371570"/>
              <a:gd name="connsiteY271" fmla="*/ 2356206 h 5501465"/>
              <a:gd name="connsiteX272" fmla="*/ 5371570 w 5371570"/>
              <a:gd name="connsiteY272" fmla="*/ 2362828 h 5501465"/>
              <a:gd name="connsiteX273" fmla="*/ 5371061 w 5371570"/>
              <a:gd name="connsiteY273" fmla="*/ 2369196 h 5501465"/>
              <a:gd name="connsiteX274" fmla="*/ 5370551 w 5371570"/>
              <a:gd name="connsiteY274" fmla="*/ 2372507 h 5501465"/>
              <a:gd name="connsiteX275" fmla="*/ 5370042 w 5371570"/>
              <a:gd name="connsiteY275" fmla="*/ 2375309 h 5501465"/>
              <a:gd name="connsiteX276" fmla="*/ 5369023 w 5371570"/>
              <a:gd name="connsiteY276" fmla="*/ 2378620 h 5501465"/>
              <a:gd name="connsiteX277" fmla="*/ 5368004 w 5371570"/>
              <a:gd name="connsiteY277" fmla="*/ 2381421 h 5501465"/>
              <a:gd name="connsiteX278" fmla="*/ 5366731 w 5371570"/>
              <a:gd name="connsiteY278" fmla="*/ 2384732 h 5501465"/>
              <a:gd name="connsiteX279" fmla="*/ 5365458 w 5371570"/>
              <a:gd name="connsiteY279" fmla="*/ 2387534 h 5501465"/>
              <a:gd name="connsiteX280" fmla="*/ 5363929 w 5371570"/>
              <a:gd name="connsiteY280" fmla="*/ 2390336 h 5501465"/>
              <a:gd name="connsiteX281" fmla="*/ 5361892 w 5371570"/>
              <a:gd name="connsiteY281" fmla="*/ 2393137 h 5501465"/>
              <a:gd name="connsiteX282" fmla="*/ 5359854 w 5371570"/>
              <a:gd name="connsiteY282" fmla="*/ 2395939 h 5501465"/>
              <a:gd name="connsiteX283" fmla="*/ 5357817 w 5371570"/>
              <a:gd name="connsiteY283" fmla="*/ 2398486 h 5501465"/>
              <a:gd name="connsiteX284" fmla="*/ 5355015 w 5371570"/>
              <a:gd name="connsiteY284" fmla="*/ 2401288 h 5501465"/>
              <a:gd name="connsiteX285" fmla="*/ 5352213 w 5371570"/>
              <a:gd name="connsiteY285" fmla="*/ 2403835 h 5501465"/>
              <a:gd name="connsiteX286" fmla="*/ 5348902 w 5371570"/>
              <a:gd name="connsiteY286" fmla="*/ 2406382 h 5501465"/>
              <a:gd name="connsiteX287" fmla="*/ 5345846 w 5371570"/>
              <a:gd name="connsiteY287" fmla="*/ 2408674 h 5501465"/>
              <a:gd name="connsiteX288" fmla="*/ 5342025 w 5371570"/>
              <a:gd name="connsiteY288" fmla="*/ 2410712 h 5501465"/>
              <a:gd name="connsiteX289" fmla="*/ 5337950 w 5371570"/>
              <a:gd name="connsiteY289" fmla="*/ 2413258 h 5501465"/>
              <a:gd name="connsiteX290" fmla="*/ 5336931 w 5371570"/>
              <a:gd name="connsiteY290" fmla="*/ 2407655 h 5501465"/>
              <a:gd name="connsiteX291" fmla="*/ 5336677 w 5371570"/>
              <a:gd name="connsiteY291" fmla="*/ 2404853 h 5501465"/>
              <a:gd name="connsiteX292" fmla="*/ 5335913 w 5371570"/>
              <a:gd name="connsiteY292" fmla="*/ 2402561 h 5501465"/>
              <a:gd name="connsiteX293" fmla="*/ 5336677 w 5371570"/>
              <a:gd name="connsiteY293" fmla="*/ 2407910 h 5501465"/>
              <a:gd name="connsiteX294" fmla="*/ 5337950 w 5371570"/>
              <a:gd name="connsiteY294" fmla="*/ 2413258 h 5501465"/>
              <a:gd name="connsiteX295" fmla="*/ 5335658 w 5371570"/>
              <a:gd name="connsiteY295" fmla="*/ 2412494 h 5501465"/>
              <a:gd name="connsiteX296" fmla="*/ 5328526 w 5371570"/>
              <a:gd name="connsiteY296" fmla="*/ 2415805 h 5501465"/>
              <a:gd name="connsiteX297" fmla="*/ 5321140 w 5371570"/>
              <a:gd name="connsiteY297" fmla="*/ 2419626 h 5501465"/>
              <a:gd name="connsiteX298" fmla="*/ 5323178 w 5371570"/>
              <a:gd name="connsiteY298" fmla="*/ 2419626 h 5501465"/>
              <a:gd name="connsiteX299" fmla="*/ 5324961 w 5371570"/>
              <a:gd name="connsiteY299" fmla="*/ 2419371 h 5501465"/>
              <a:gd name="connsiteX300" fmla="*/ 5326743 w 5371570"/>
              <a:gd name="connsiteY300" fmla="*/ 2418862 h 5501465"/>
              <a:gd name="connsiteX301" fmla="*/ 5328526 w 5371570"/>
              <a:gd name="connsiteY301" fmla="*/ 2418098 h 5501465"/>
              <a:gd name="connsiteX302" fmla="*/ 5330309 w 5371570"/>
              <a:gd name="connsiteY302" fmla="*/ 2416825 h 5501465"/>
              <a:gd name="connsiteX303" fmla="*/ 5332092 w 5371570"/>
              <a:gd name="connsiteY303" fmla="*/ 2415551 h 5501465"/>
              <a:gd name="connsiteX304" fmla="*/ 5333875 w 5371570"/>
              <a:gd name="connsiteY304" fmla="*/ 2414023 h 5501465"/>
              <a:gd name="connsiteX305" fmla="*/ 5335658 w 5371570"/>
              <a:gd name="connsiteY305" fmla="*/ 2412494 h 5501465"/>
              <a:gd name="connsiteX306" fmla="*/ 5333875 w 5371570"/>
              <a:gd name="connsiteY306" fmla="*/ 2418098 h 5501465"/>
              <a:gd name="connsiteX307" fmla="*/ 5331583 w 5371570"/>
              <a:gd name="connsiteY307" fmla="*/ 2423956 h 5501465"/>
              <a:gd name="connsiteX308" fmla="*/ 5329545 w 5371570"/>
              <a:gd name="connsiteY308" fmla="*/ 2429814 h 5501465"/>
              <a:gd name="connsiteX309" fmla="*/ 5326743 w 5371570"/>
              <a:gd name="connsiteY309" fmla="*/ 2435417 h 5501465"/>
              <a:gd name="connsiteX310" fmla="*/ 5323942 w 5371570"/>
              <a:gd name="connsiteY310" fmla="*/ 2441021 h 5501465"/>
              <a:gd name="connsiteX311" fmla="*/ 5320885 w 5371570"/>
              <a:gd name="connsiteY311" fmla="*/ 2446369 h 5501465"/>
              <a:gd name="connsiteX312" fmla="*/ 5317574 w 5371570"/>
              <a:gd name="connsiteY312" fmla="*/ 2451973 h 5501465"/>
              <a:gd name="connsiteX313" fmla="*/ 5314009 w 5371570"/>
              <a:gd name="connsiteY313" fmla="*/ 2457576 h 5501465"/>
              <a:gd name="connsiteX314" fmla="*/ 5310443 w 5371570"/>
              <a:gd name="connsiteY314" fmla="*/ 2462925 h 5501465"/>
              <a:gd name="connsiteX315" fmla="*/ 5306368 w 5371570"/>
              <a:gd name="connsiteY315" fmla="*/ 2468018 h 5501465"/>
              <a:gd name="connsiteX316" fmla="*/ 5302038 w 5371570"/>
              <a:gd name="connsiteY316" fmla="*/ 2473112 h 5501465"/>
              <a:gd name="connsiteX317" fmla="*/ 5297708 w 5371570"/>
              <a:gd name="connsiteY317" fmla="*/ 2478206 h 5501465"/>
              <a:gd name="connsiteX318" fmla="*/ 5293123 w 5371570"/>
              <a:gd name="connsiteY318" fmla="*/ 2483046 h 5501465"/>
              <a:gd name="connsiteX319" fmla="*/ 5288539 w 5371570"/>
              <a:gd name="connsiteY319" fmla="*/ 2487630 h 5501465"/>
              <a:gd name="connsiteX320" fmla="*/ 5283445 w 5371570"/>
              <a:gd name="connsiteY320" fmla="*/ 2492215 h 5501465"/>
              <a:gd name="connsiteX321" fmla="*/ 5278606 w 5371570"/>
              <a:gd name="connsiteY321" fmla="*/ 2496545 h 5501465"/>
              <a:gd name="connsiteX322" fmla="*/ 5273257 w 5371570"/>
              <a:gd name="connsiteY322" fmla="*/ 2500874 h 5501465"/>
              <a:gd name="connsiteX323" fmla="*/ 5267908 w 5371570"/>
              <a:gd name="connsiteY323" fmla="*/ 2504695 h 5501465"/>
              <a:gd name="connsiteX324" fmla="*/ 5262560 w 5371570"/>
              <a:gd name="connsiteY324" fmla="*/ 2508515 h 5501465"/>
              <a:gd name="connsiteX325" fmla="*/ 5257466 w 5371570"/>
              <a:gd name="connsiteY325" fmla="*/ 2512081 h 5501465"/>
              <a:gd name="connsiteX326" fmla="*/ 5251862 w 5371570"/>
              <a:gd name="connsiteY326" fmla="*/ 2515392 h 5501465"/>
              <a:gd name="connsiteX327" fmla="*/ 5246004 w 5371570"/>
              <a:gd name="connsiteY327" fmla="*/ 2518703 h 5501465"/>
              <a:gd name="connsiteX328" fmla="*/ 5240401 w 5371570"/>
              <a:gd name="connsiteY328" fmla="*/ 2521505 h 5501465"/>
              <a:gd name="connsiteX329" fmla="*/ 5234543 w 5371570"/>
              <a:gd name="connsiteY329" fmla="*/ 2524052 h 5501465"/>
              <a:gd name="connsiteX330" fmla="*/ 5228685 w 5371570"/>
              <a:gd name="connsiteY330" fmla="*/ 2526344 h 5501465"/>
              <a:gd name="connsiteX331" fmla="*/ 5222827 w 5371570"/>
              <a:gd name="connsiteY331" fmla="*/ 2528382 h 5501465"/>
              <a:gd name="connsiteX332" fmla="*/ 5216714 w 5371570"/>
              <a:gd name="connsiteY332" fmla="*/ 2530419 h 5501465"/>
              <a:gd name="connsiteX333" fmla="*/ 5210856 w 5371570"/>
              <a:gd name="connsiteY333" fmla="*/ 2531948 h 5501465"/>
              <a:gd name="connsiteX334" fmla="*/ 5204743 w 5371570"/>
              <a:gd name="connsiteY334" fmla="*/ 2532966 h 5501465"/>
              <a:gd name="connsiteX335" fmla="*/ 5198885 w 5371570"/>
              <a:gd name="connsiteY335" fmla="*/ 2533985 h 5501465"/>
              <a:gd name="connsiteX336" fmla="*/ 5193027 w 5371570"/>
              <a:gd name="connsiteY336" fmla="*/ 2534494 h 5501465"/>
              <a:gd name="connsiteX337" fmla="*/ 5186915 w 5371570"/>
              <a:gd name="connsiteY337" fmla="*/ 2534749 h 5501465"/>
              <a:gd name="connsiteX338" fmla="*/ 5170105 w 5371570"/>
              <a:gd name="connsiteY338" fmla="*/ 2535004 h 5501465"/>
              <a:gd name="connsiteX339" fmla="*/ 5153295 w 5371570"/>
              <a:gd name="connsiteY339" fmla="*/ 2536023 h 5501465"/>
              <a:gd name="connsiteX340" fmla="*/ 5119165 w 5371570"/>
              <a:gd name="connsiteY340" fmla="*/ 2538315 h 5501465"/>
              <a:gd name="connsiteX341" fmla="*/ 5102355 w 5371570"/>
              <a:gd name="connsiteY341" fmla="*/ 2539334 h 5501465"/>
              <a:gd name="connsiteX342" fmla="*/ 5085290 w 5371570"/>
              <a:gd name="connsiteY342" fmla="*/ 2540353 h 5501465"/>
              <a:gd name="connsiteX343" fmla="*/ 5068226 w 5371570"/>
              <a:gd name="connsiteY343" fmla="*/ 2540607 h 5501465"/>
              <a:gd name="connsiteX344" fmla="*/ 5060075 w 5371570"/>
              <a:gd name="connsiteY344" fmla="*/ 2540607 h 5501465"/>
              <a:gd name="connsiteX345" fmla="*/ 5051416 w 5371570"/>
              <a:gd name="connsiteY345" fmla="*/ 2540607 h 5501465"/>
              <a:gd name="connsiteX346" fmla="*/ 5043265 w 5371570"/>
              <a:gd name="connsiteY346" fmla="*/ 2540353 h 5501465"/>
              <a:gd name="connsiteX347" fmla="*/ 5035115 w 5371570"/>
              <a:gd name="connsiteY347" fmla="*/ 2539843 h 5501465"/>
              <a:gd name="connsiteX348" fmla="*/ 5026455 w 5371570"/>
              <a:gd name="connsiteY348" fmla="*/ 2539079 h 5501465"/>
              <a:gd name="connsiteX349" fmla="*/ 5018305 w 5371570"/>
              <a:gd name="connsiteY349" fmla="*/ 2538061 h 5501465"/>
              <a:gd name="connsiteX350" fmla="*/ 5009900 w 5371570"/>
              <a:gd name="connsiteY350" fmla="*/ 2536787 h 5501465"/>
              <a:gd name="connsiteX351" fmla="*/ 5002004 w 5371570"/>
              <a:gd name="connsiteY351" fmla="*/ 2535004 h 5501465"/>
              <a:gd name="connsiteX352" fmla="*/ 4993854 w 5371570"/>
              <a:gd name="connsiteY352" fmla="*/ 2533221 h 5501465"/>
              <a:gd name="connsiteX353" fmla="*/ 4985704 w 5371570"/>
              <a:gd name="connsiteY353" fmla="*/ 2531183 h 5501465"/>
              <a:gd name="connsiteX354" fmla="*/ 4977808 w 5371570"/>
              <a:gd name="connsiteY354" fmla="*/ 2528382 h 5501465"/>
              <a:gd name="connsiteX355" fmla="*/ 4969912 w 5371570"/>
              <a:gd name="connsiteY355" fmla="*/ 2525580 h 5501465"/>
              <a:gd name="connsiteX356" fmla="*/ 4961762 w 5371570"/>
              <a:gd name="connsiteY356" fmla="*/ 2522269 h 5501465"/>
              <a:gd name="connsiteX357" fmla="*/ 4954121 w 5371570"/>
              <a:gd name="connsiteY357" fmla="*/ 2518703 h 5501465"/>
              <a:gd name="connsiteX358" fmla="*/ 4946225 w 5371570"/>
              <a:gd name="connsiteY358" fmla="*/ 2514373 h 5501465"/>
              <a:gd name="connsiteX359" fmla="*/ 4938330 w 5371570"/>
              <a:gd name="connsiteY359" fmla="*/ 2509534 h 5501465"/>
              <a:gd name="connsiteX360" fmla="*/ 4930944 w 5371570"/>
              <a:gd name="connsiteY360" fmla="*/ 2504440 h 5501465"/>
              <a:gd name="connsiteX361" fmla="*/ 4923557 w 5371570"/>
              <a:gd name="connsiteY361" fmla="*/ 2498837 h 5501465"/>
              <a:gd name="connsiteX362" fmla="*/ 4915916 w 5371570"/>
              <a:gd name="connsiteY362" fmla="*/ 2496799 h 5501465"/>
              <a:gd name="connsiteX363" fmla="*/ 4908785 w 5371570"/>
              <a:gd name="connsiteY363" fmla="*/ 2494762 h 5501465"/>
              <a:gd name="connsiteX364" fmla="*/ 4902163 w 5371570"/>
              <a:gd name="connsiteY364" fmla="*/ 2491705 h 5501465"/>
              <a:gd name="connsiteX365" fmla="*/ 4895286 w 5371570"/>
              <a:gd name="connsiteY365" fmla="*/ 2488904 h 5501465"/>
              <a:gd name="connsiteX366" fmla="*/ 4888919 w 5371570"/>
              <a:gd name="connsiteY366" fmla="*/ 2485593 h 5501465"/>
              <a:gd name="connsiteX367" fmla="*/ 4882551 w 5371570"/>
              <a:gd name="connsiteY367" fmla="*/ 2482282 h 5501465"/>
              <a:gd name="connsiteX368" fmla="*/ 4876438 w 5371570"/>
              <a:gd name="connsiteY368" fmla="*/ 2478461 h 5501465"/>
              <a:gd name="connsiteX369" fmla="*/ 4870326 w 5371570"/>
              <a:gd name="connsiteY369" fmla="*/ 2474386 h 5501465"/>
              <a:gd name="connsiteX370" fmla="*/ 4858355 w 5371570"/>
              <a:gd name="connsiteY370" fmla="*/ 2466236 h 5501465"/>
              <a:gd name="connsiteX371" fmla="*/ 4846639 w 5371570"/>
              <a:gd name="connsiteY371" fmla="*/ 2457831 h 5501465"/>
              <a:gd name="connsiteX372" fmla="*/ 4834923 w 5371570"/>
              <a:gd name="connsiteY372" fmla="*/ 2449426 h 5501465"/>
              <a:gd name="connsiteX373" fmla="*/ 4822952 w 5371570"/>
              <a:gd name="connsiteY373" fmla="*/ 2441275 h 5501465"/>
              <a:gd name="connsiteX374" fmla="*/ 4780417 w 5371570"/>
              <a:gd name="connsiteY374" fmla="*/ 2410966 h 5501465"/>
              <a:gd name="connsiteX375" fmla="*/ 4717507 w 5371570"/>
              <a:gd name="connsiteY375" fmla="*/ 2373271 h 5501465"/>
              <a:gd name="connsiteX376" fmla="*/ 4688217 w 5371570"/>
              <a:gd name="connsiteY376" fmla="*/ 2347292 h 5501465"/>
              <a:gd name="connsiteX377" fmla="*/ 4678284 w 5371570"/>
              <a:gd name="connsiteY377" fmla="*/ 2342962 h 5501465"/>
              <a:gd name="connsiteX378" fmla="*/ 4668350 w 5371570"/>
              <a:gd name="connsiteY378" fmla="*/ 2338632 h 5501465"/>
              <a:gd name="connsiteX379" fmla="*/ 4658672 w 5371570"/>
              <a:gd name="connsiteY379" fmla="*/ 2334048 h 5501465"/>
              <a:gd name="connsiteX380" fmla="*/ 4649248 w 5371570"/>
              <a:gd name="connsiteY380" fmla="*/ 2329718 h 5501465"/>
              <a:gd name="connsiteX381" fmla="*/ 4644409 w 5371570"/>
              <a:gd name="connsiteY381" fmla="*/ 2326916 h 5501465"/>
              <a:gd name="connsiteX382" fmla="*/ 4639824 w 5371570"/>
              <a:gd name="connsiteY382" fmla="*/ 2324369 h 5501465"/>
              <a:gd name="connsiteX383" fmla="*/ 4635495 w 5371570"/>
              <a:gd name="connsiteY383" fmla="*/ 2321313 h 5501465"/>
              <a:gd name="connsiteX384" fmla="*/ 4631165 w 5371570"/>
              <a:gd name="connsiteY384" fmla="*/ 2318256 h 5501465"/>
              <a:gd name="connsiteX385" fmla="*/ 4627089 w 5371570"/>
              <a:gd name="connsiteY385" fmla="*/ 2314945 h 5501465"/>
              <a:gd name="connsiteX386" fmla="*/ 4623269 w 5371570"/>
              <a:gd name="connsiteY386" fmla="*/ 2311380 h 5501465"/>
              <a:gd name="connsiteX387" fmla="*/ 4619449 w 5371570"/>
              <a:gd name="connsiteY387" fmla="*/ 2307559 h 5501465"/>
              <a:gd name="connsiteX388" fmla="*/ 4615883 w 5371570"/>
              <a:gd name="connsiteY388" fmla="*/ 2303229 h 5501465"/>
              <a:gd name="connsiteX389" fmla="*/ 4610025 w 5371570"/>
              <a:gd name="connsiteY389" fmla="*/ 2296862 h 5501465"/>
              <a:gd name="connsiteX390" fmla="*/ 4604421 w 5371570"/>
              <a:gd name="connsiteY390" fmla="*/ 2290240 h 5501465"/>
              <a:gd name="connsiteX391" fmla="*/ 4598818 w 5371570"/>
              <a:gd name="connsiteY391" fmla="*/ 2283617 h 5501465"/>
              <a:gd name="connsiteX392" fmla="*/ 4593215 w 5371570"/>
              <a:gd name="connsiteY392" fmla="*/ 2276995 h 5501465"/>
              <a:gd name="connsiteX393" fmla="*/ 4587357 w 5371570"/>
              <a:gd name="connsiteY393" fmla="*/ 2270628 h 5501465"/>
              <a:gd name="connsiteX394" fmla="*/ 4581244 w 5371570"/>
              <a:gd name="connsiteY394" fmla="*/ 2264515 h 5501465"/>
              <a:gd name="connsiteX395" fmla="*/ 4578188 w 5371570"/>
              <a:gd name="connsiteY395" fmla="*/ 2261714 h 5501465"/>
              <a:gd name="connsiteX396" fmla="*/ 4574877 w 5371570"/>
              <a:gd name="connsiteY396" fmla="*/ 2259167 h 5501465"/>
              <a:gd name="connsiteX397" fmla="*/ 4571565 w 5371570"/>
              <a:gd name="connsiteY397" fmla="*/ 2256620 h 5501465"/>
              <a:gd name="connsiteX398" fmla="*/ 4567745 w 5371570"/>
              <a:gd name="connsiteY398" fmla="*/ 2254327 h 5501465"/>
              <a:gd name="connsiteX399" fmla="*/ 4564179 w 5371570"/>
              <a:gd name="connsiteY399" fmla="*/ 2252290 h 5501465"/>
              <a:gd name="connsiteX400" fmla="*/ 4560613 w 5371570"/>
              <a:gd name="connsiteY400" fmla="*/ 2249743 h 5501465"/>
              <a:gd name="connsiteX401" fmla="*/ 4553227 w 5371570"/>
              <a:gd name="connsiteY401" fmla="*/ 2244394 h 5501465"/>
              <a:gd name="connsiteX402" fmla="*/ 4549152 w 5371570"/>
              <a:gd name="connsiteY402" fmla="*/ 2242102 h 5501465"/>
              <a:gd name="connsiteX403" fmla="*/ 4545077 w 5371570"/>
              <a:gd name="connsiteY403" fmla="*/ 2239555 h 5501465"/>
              <a:gd name="connsiteX404" fmla="*/ 4541256 w 5371570"/>
              <a:gd name="connsiteY404" fmla="*/ 2237517 h 5501465"/>
              <a:gd name="connsiteX405" fmla="*/ 4536927 w 5371570"/>
              <a:gd name="connsiteY405" fmla="*/ 2235989 h 5501465"/>
              <a:gd name="connsiteX406" fmla="*/ 4532597 w 5371570"/>
              <a:gd name="connsiteY406" fmla="*/ 2234970 h 5501465"/>
              <a:gd name="connsiteX407" fmla="*/ 4530559 w 5371570"/>
              <a:gd name="connsiteY407" fmla="*/ 2234461 h 5501465"/>
              <a:gd name="connsiteX408" fmla="*/ 4528267 w 5371570"/>
              <a:gd name="connsiteY408" fmla="*/ 2234461 h 5501465"/>
              <a:gd name="connsiteX409" fmla="*/ 4526229 w 5371570"/>
              <a:gd name="connsiteY409" fmla="*/ 2234461 h 5501465"/>
              <a:gd name="connsiteX410" fmla="*/ 4524192 w 5371570"/>
              <a:gd name="connsiteY410" fmla="*/ 2234461 h 5501465"/>
              <a:gd name="connsiteX411" fmla="*/ 4521645 w 5371570"/>
              <a:gd name="connsiteY411" fmla="*/ 2234970 h 5501465"/>
              <a:gd name="connsiteX412" fmla="*/ 4519607 w 5371570"/>
              <a:gd name="connsiteY412" fmla="*/ 2235480 h 5501465"/>
              <a:gd name="connsiteX413" fmla="*/ 4517570 w 5371570"/>
              <a:gd name="connsiteY413" fmla="*/ 2236244 h 5501465"/>
              <a:gd name="connsiteX414" fmla="*/ 4515023 w 5371570"/>
              <a:gd name="connsiteY414" fmla="*/ 2237263 h 5501465"/>
              <a:gd name="connsiteX415" fmla="*/ 4512985 w 5371570"/>
              <a:gd name="connsiteY415" fmla="*/ 2238536 h 5501465"/>
              <a:gd name="connsiteX416" fmla="*/ 4510438 w 5371570"/>
              <a:gd name="connsiteY416" fmla="*/ 2240319 h 5501465"/>
              <a:gd name="connsiteX417" fmla="*/ 4508400 w 5371570"/>
              <a:gd name="connsiteY417" fmla="*/ 2242357 h 5501465"/>
              <a:gd name="connsiteX418" fmla="*/ 4506108 w 5371570"/>
              <a:gd name="connsiteY418" fmla="*/ 2244394 h 5501465"/>
              <a:gd name="connsiteX419" fmla="*/ 4503816 w 5371570"/>
              <a:gd name="connsiteY419" fmla="*/ 2246941 h 5501465"/>
              <a:gd name="connsiteX420" fmla="*/ 4501524 w 5371570"/>
              <a:gd name="connsiteY420" fmla="*/ 2249743 h 5501465"/>
              <a:gd name="connsiteX421" fmla="*/ 4502542 w 5371570"/>
              <a:gd name="connsiteY421" fmla="*/ 2251016 h 5501465"/>
              <a:gd name="connsiteX422" fmla="*/ 4503052 w 5371570"/>
              <a:gd name="connsiteY422" fmla="*/ 2252799 h 5501465"/>
              <a:gd name="connsiteX423" fmla="*/ 4503307 w 5371570"/>
              <a:gd name="connsiteY423" fmla="*/ 2254073 h 5501465"/>
              <a:gd name="connsiteX424" fmla="*/ 4503307 w 5371570"/>
              <a:gd name="connsiteY424" fmla="*/ 2255346 h 5501465"/>
              <a:gd name="connsiteX425" fmla="*/ 4503307 w 5371570"/>
              <a:gd name="connsiteY425" fmla="*/ 2256620 h 5501465"/>
              <a:gd name="connsiteX426" fmla="*/ 4502797 w 5371570"/>
              <a:gd name="connsiteY426" fmla="*/ 2258148 h 5501465"/>
              <a:gd name="connsiteX427" fmla="*/ 4502033 w 5371570"/>
              <a:gd name="connsiteY427" fmla="*/ 2259676 h 5501465"/>
              <a:gd name="connsiteX428" fmla="*/ 4501014 w 5371570"/>
              <a:gd name="connsiteY428" fmla="*/ 2260949 h 5501465"/>
              <a:gd name="connsiteX429" fmla="*/ 4503052 w 5371570"/>
              <a:gd name="connsiteY429" fmla="*/ 2266043 h 5501465"/>
              <a:gd name="connsiteX430" fmla="*/ 4503561 w 5371570"/>
              <a:gd name="connsiteY430" fmla="*/ 2268590 h 5501465"/>
              <a:gd name="connsiteX431" fmla="*/ 4504325 w 5371570"/>
              <a:gd name="connsiteY431" fmla="*/ 2271137 h 5501465"/>
              <a:gd name="connsiteX432" fmla="*/ 4504580 w 5371570"/>
              <a:gd name="connsiteY432" fmla="*/ 2273684 h 5501465"/>
              <a:gd name="connsiteX433" fmla="*/ 4504835 w 5371570"/>
              <a:gd name="connsiteY433" fmla="*/ 2276486 h 5501465"/>
              <a:gd name="connsiteX434" fmla="*/ 4504835 w 5371570"/>
              <a:gd name="connsiteY434" fmla="*/ 2281325 h 5501465"/>
              <a:gd name="connsiteX435" fmla="*/ 4504325 w 5371570"/>
              <a:gd name="connsiteY435" fmla="*/ 2286419 h 5501465"/>
              <a:gd name="connsiteX436" fmla="*/ 4503307 w 5371570"/>
              <a:gd name="connsiteY436" fmla="*/ 2291513 h 5501465"/>
              <a:gd name="connsiteX437" fmla="*/ 4501524 w 5371570"/>
              <a:gd name="connsiteY437" fmla="*/ 2296607 h 5501465"/>
              <a:gd name="connsiteX438" fmla="*/ 4499231 w 5371570"/>
              <a:gd name="connsiteY438" fmla="*/ 2301446 h 5501465"/>
              <a:gd name="connsiteX439" fmla="*/ 4498213 w 5371570"/>
              <a:gd name="connsiteY439" fmla="*/ 2305521 h 5501465"/>
              <a:gd name="connsiteX440" fmla="*/ 4496684 w 5371570"/>
              <a:gd name="connsiteY440" fmla="*/ 2309087 h 5501465"/>
              <a:gd name="connsiteX441" fmla="*/ 4494901 w 5371570"/>
              <a:gd name="connsiteY441" fmla="*/ 2312653 h 5501465"/>
              <a:gd name="connsiteX442" fmla="*/ 4492355 w 5371570"/>
              <a:gd name="connsiteY442" fmla="*/ 2315709 h 5501465"/>
              <a:gd name="connsiteX443" fmla="*/ 4490062 w 5371570"/>
              <a:gd name="connsiteY443" fmla="*/ 2319020 h 5501465"/>
              <a:gd name="connsiteX444" fmla="*/ 4487006 w 5371570"/>
              <a:gd name="connsiteY444" fmla="*/ 2322077 h 5501465"/>
              <a:gd name="connsiteX445" fmla="*/ 4481403 w 5371570"/>
              <a:gd name="connsiteY445" fmla="*/ 2328190 h 5501465"/>
              <a:gd name="connsiteX446" fmla="*/ 4478856 w 5371570"/>
              <a:gd name="connsiteY446" fmla="*/ 2331246 h 5501465"/>
              <a:gd name="connsiteX447" fmla="*/ 4476054 w 5371570"/>
              <a:gd name="connsiteY447" fmla="*/ 2334302 h 5501465"/>
              <a:gd name="connsiteX448" fmla="*/ 4474016 w 5371570"/>
              <a:gd name="connsiteY448" fmla="*/ 2337868 h 5501465"/>
              <a:gd name="connsiteX449" fmla="*/ 4471979 w 5371570"/>
              <a:gd name="connsiteY449" fmla="*/ 2341434 h 5501465"/>
              <a:gd name="connsiteX450" fmla="*/ 4470196 w 5371570"/>
              <a:gd name="connsiteY450" fmla="*/ 2344745 h 5501465"/>
              <a:gd name="connsiteX451" fmla="*/ 4469177 w 5371570"/>
              <a:gd name="connsiteY451" fmla="*/ 2348820 h 5501465"/>
              <a:gd name="connsiteX452" fmla="*/ 4468922 w 5371570"/>
              <a:gd name="connsiteY452" fmla="*/ 2350858 h 5501465"/>
              <a:gd name="connsiteX453" fmla="*/ 4468668 w 5371570"/>
              <a:gd name="connsiteY453" fmla="*/ 2352895 h 5501465"/>
              <a:gd name="connsiteX454" fmla="*/ 4468668 w 5371570"/>
              <a:gd name="connsiteY454" fmla="*/ 2355187 h 5501465"/>
              <a:gd name="connsiteX455" fmla="*/ 4468668 w 5371570"/>
              <a:gd name="connsiteY455" fmla="*/ 2357225 h 5501465"/>
              <a:gd name="connsiteX456" fmla="*/ 4475544 w 5371570"/>
              <a:gd name="connsiteY456" fmla="*/ 2360536 h 5501465"/>
              <a:gd name="connsiteX457" fmla="*/ 4481148 w 5371570"/>
              <a:gd name="connsiteY457" fmla="*/ 2363592 h 5501465"/>
              <a:gd name="connsiteX458" fmla="*/ 4483440 w 5371570"/>
              <a:gd name="connsiteY458" fmla="*/ 2365375 h 5501465"/>
              <a:gd name="connsiteX459" fmla="*/ 4485478 w 5371570"/>
              <a:gd name="connsiteY459" fmla="*/ 2366904 h 5501465"/>
              <a:gd name="connsiteX460" fmla="*/ 4487006 w 5371570"/>
              <a:gd name="connsiteY460" fmla="*/ 2368432 h 5501465"/>
              <a:gd name="connsiteX461" fmla="*/ 4488534 w 5371570"/>
              <a:gd name="connsiteY461" fmla="*/ 2369705 h 5501465"/>
              <a:gd name="connsiteX462" fmla="*/ 4489808 w 5371570"/>
              <a:gd name="connsiteY462" fmla="*/ 2371488 h 5501465"/>
              <a:gd name="connsiteX463" fmla="*/ 4490572 w 5371570"/>
              <a:gd name="connsiteY463" fmla="*/ 2373016 h 5501465"/>
              <a:gd name="connsiteX464" fmla="*/ 4491081 w 5371570"/>
              <a:gd name="connsiteY464" fmla="*/ 2374544 h 5501465"/>
              <a:gd name="connsiteX465" fmla="*/ 4491590 w 5371570"/>
              <a:gd name="connsiteY465" fmla="*/ 2376328 h 5501465"/>
              <a:gd name="connsiteX466" fmla="*/ 4491590 w 5371570"/>
              <a:gd name="connsiteY466" fmla="*/ 2377601 h 5501465"/>
              <a:gd name="connsiteX467" fmla="*/ 4491590 w 5371570"/>
              <a:gd name="connsiteY467" fmla="*/ 2379129 h 5501465"/>
              <a:gd name="connsiteX468" fmla="*/ 4491336 w 5371570"/>
              <a:gd name="connsiteY468" fmla="*/ 2380657 h 5501465"/>
              <a:gd name="connsiteX469" fmla="*/ 4491081 w 5371570"/>
              <a:gd name="connsiteY469" fmla="*/ 2382440 h 5501465"/>
              <a:gd name="connsiteX470" fmla="*/ 4489808 w 5371570"/>
              <a:gd name="connsiteY470" fmla="*/ 2385242 h 5501465"/>
              <a:gd name="connsiteX471" fmla="*/ 4487770 w 5371570"/>
              <a:gd name="connsiteY471" fmla="*/ 2388553 h 5501465"/>
              <a:gd name="connsiteX472" fmla="*/ 4485223 w 5371570"/>
              <a:gd name="connsiteY472" fmla="*/ 2391355 h 5501465"/>
              <a:gd name="connsiteX473" fmla="*/ 4482421 w 5371570"/>
              <a:gd name="connsiteY473" fmla="*/ 2394666 h 5501465"/>
              <a:gd name="connsiteX474" fmla="*/ 4479110 w 5371570"/>
              <a:gd name="connsiteY474" fmla="*/ 2397722 h 5501465"/>
              <a:gd name="connsiteX475" fmla="*/ 4475544 w 5371570"/>
              <a:gd name="connsiteY475" fmla="*/ 2400778 h 5501465"/>
              <a:gd name="connsiteX476" fmla="*/ 4468158 w 5371570"/>
              <a:gd name="connsiteY476" fmla="*/ 2407146 h 5501465"/>
              <a:gd name="connsiteX477" fmla="*/ 4460008 w 5371570"/>
              <a:gd name="connsiteY477" fmla="*/ 2414023 h 5501465"/>
              <a:gd name="connsiteX478" fmla="*/ 4451603 w 5371570"/>
              <a:gd name="connsiteY478" fmla="*/ 2420390 h 5501465"/>
              <a:gd name="connsiteX479" fmla="*/ 4443453 w 5371570"/>
              <a:gd name="connsiteY479" fmla="*/ 2426503 h 5501465"/>
              <a:gd name="connsiteX480" fmla="*/ 4434793 w 5371570"/>
              <a:gd name="connsiteY480" fmla="*/ 2432106 h 5501465"/>
              <a:gd name="connsiteX481" fmla="*/ 4426388 w 5371570"/>
              <a:gd name="connsiteY481" fmla="*/ 2437200 h 5501465"/>
              <a:gd name="connsiteX482" fmla="*/ 4417983 w 5371570"/>
              <a:gd name="connsiteY482" fmla="*/ 2442039 h 5501465"/>
              <a:gd name="connsiteX483" fmla="*/ 4409068 w 5371570"/>
              <a:gd name="connsiteY483" fmla="*/ 2446369 h 5501465"/>
              <a:gd name="connsiteX484" fmla="*/ 4400663 w 5371570"/>
              <a:gd name="connsiteY484" fmla="*/ 2450444 h 5501465"/>
              <a:gd name="connsiteX485" fmla="*/ 4391749 w 5371570"/>
              <a:gd name="connsiteY485" fmla="*/ 2454265 h 5501465"/>
              <a:gd name="connsiteX486" fmla="*/ 4382835 w 5371570"/>
              <a:gd name="connsiteY486" fmla="*/ 2457321 h 5501465"/>
              <a:gd name="connsiteX487" fmla="*/ 4373920 w 5371570"/>
              <a:gd name="connsiteY487" fmla="*/ 2460378 h 5501465"/>
              <a:gd name="connsiteX488" fmla="*/ 4365006 w 5371570"/>
              <a:gd name="connsiteY488" fmla="*/ 2462925 h 5501465"/>
              <a:gd name="connsiteX489" fmla="*/ 4355837 w 5371570"/>
              <a:gd name="connsiteY489" fmla="*/ 2465471 h 5501465"/>
              <a:gd name="connsiteX490" fmla="*/ 4346668 w 5371570"/>
              <a:gd name="connsiteY490" fmla="*/ 2467254 h 5501465"/>
              <a:gd name="connsiteX491" fmla="*/ 4337753 w 5371570"/>
              <a:gd name="connsiteY491" fmla="*/ 2468783 h 5501465"/>
              <a:gd name="connsiteX492" fmla="*/ 4328329 w 5371570"/>
              <a:gd name="connsiteY492" fmla="*/ 2470056 h 5501465"/>
              <a:gd name="connsiteX493" fmla="*/ 4319415 w 5371570"/>
              <a:gd name="connsiteY493" fmla="*/ 2471075 h 5501465"/>
              <a:gd name="connsiteX494" fmla="*/ 4309991 w 5371570"/>
              <a:gd name="connsiteY494" fmla="*/ 2471839 h 5501465"/>
              <a:gd name="connsiteX495" fmla="*/ 4300567 w 5371570"/>
              <a:gd name="connsiteY495" fmla="*/ 2472094 h 5501465"/>
              <a:gd name="connsiteX496" fmla="*/ 4291144 w 5371570"/>
              <a:gd name="connsiteY496" fmla="*/ 2472348 h 5501465"/>
              <a:gd name="connsiteX497" fmla="*/ 4281720 w 5371570"/>
              <a:gd name="connsiteY497" fmla="*/ 2472094 h 5501465"/>
              <a:gd name="connsiteX498" fmla="*/ 4272296 w 5371570"/>
              <a:gd name="connsiteY498" fmla="*/ 2471584 h 5501465"/>
              <a:gd name="connsiteX499" fmla="*/ 4262617 w 5371570"/>
              <a:gd name="connsiteY499" fmla="*/ 2471075 h 5501465"/>
              <a:gd name="connsiteX500" fmla="*/ 4252939 w 5371570"/>
              <a:gd name="connsiteY500" fmla="*/ 2469801 h 5501465"/>
              <a:gd name="connsiteX501" fmla="*/ 4243515 w 5371570"/>
              <a:gd name="connsiteY501" fmla="*/ 2468528 h 5501465"/>
              <a:gd name="connsiteX502" fmla="*/ 4233582 w 5371570"/>
              <a:gd name="connsiteY502" fmla="*/ 2467254 h 5501465"/>
              <a:gd name="connsiteX503" fmla="*/ 4224158 w 5371570"/>
              <a:gd name="connsiteY503" fmla="*/ 2465471 h 5501465"/>
              <a:gd name="connsiteX504" fmla="*/ 4214225 w 5371570"/>
              <a:gd name="connsiteY504" fmla="*/ 2463434 h 5501465"/>
              <a:gd name="connsiteX505" fmla="*/ 4204292 w 5371570"/>
              <a:gd name="connsiteY505" fmla="*/ 2461396 h 5501465"/>
              <a:gd name="connsiteX506" fmla="*/ 4194358 w 5371570"/>
              <a:gd name="connsiteY506" fmla="*/ 2459104 h 5501465"/>
              <a:gd name="connsiteX507" fmla="*/ 4184680 w 5371570"/>
              <a:gd name="connsiteY507" fmla="*/ 2456302 h 5501465"/>
              <a:gd name="connsiteX508" fmla="*/ 4174747 w 5371570"/>
              <a:gd name="connsiteY508" fmla="*/ 2453755 h 5501465"/>
              <a:gd name="connsiteX509" fmla="*/ 4175256 w 5371570"/>
              <a:gd name="connsiteY509" fmla="*/ 2484319 h 5501465"/>
              <a:gd name="connsiteX510" fmla="*/ 4277390 w 5371570"/>
              <a:gd name="connsiteY510" fmla="*/ 2581104 h 5501465"/>
              <a:gd name="connsiteX511" fmla="*/ 4285540 w 5371570"/>
              <a:gd name="connsiteY511" fmla="*/ 2590273 h 5501465"/>
              <a:gd name="connsiteX512" fmla="*/ 4293690 w 5371570"/>
              <a:gd name="connsiteY512" fmla="*/ 2598678 h 5501465"/>
              <a:gd name="connsiteX513" fmla="*/ 4302605 w 5371570"/>
              <a:gd name="connsiteY513" fmla="*/ 2607338 h 5501465"/>
              <a:gd name="connsiteX514" fmla="*/ 4311265 w 5371570"/>
              <a:gd name="connsiteY514" fmla="*/ 2615488 h 5501465"/>
              <a:gd name="connsiteX515" fmla="*/ 4329093 w 5371570"/>
              <a:gd name="connsiteY515" fmla="*/ 2632044 h 5501465"/>
              <a:gd name="connsiteX516" fmla="*/ 4346922 w 5371570"/>
              <a:gd name="connsiteY516" fmla="*/ 2648599 h 5501465"/>
              <a:gd name="connsiteX517" fmla="*/ 4355837 w 5371570"/>
              <a:gd name="connsiteY517" fmla="*/ 2656749 h 5501465"/>
              <a:gd name="connsiteX518" fmla="*/ 4364242 w 5371570"/>
              <a:gd name="connsiteY518" fmla="*/ 2664900 h 5501465"/>
              <a:gd name="connsiteX519" fmla="*/ 4372901 w 5371570"/>
              <a:gd name="connsiteY519" fmla="*/ 2673814 h 5501465"/>
              <a:gd name="connsiteX520" fmla="*/ 4381052 w 5371570"/>
              <a:gd name="connsiteY520" fmla="*/ 2682474 h 5501465"/>
              <a:gd name="connsiteX521" fmla="*/ 4389202 w 5371570"/>
              <a:gd name="connsiteY521" fmla="*/ 2691643 h 5501465"/>
              <a:gd name="connsiteX522" fmla="*/ 4396588 w 5371570"/>
              <a:gd name="connsiteY522" fmla="*/ 2701067 h 5501465"/>
              <a:gd name="connsiteX523" fmla="*/ 4403720 w 5371570"/>
              <a:gd name="connsiteY523" fmla="*/ 2710490 h 5501465"/>
              <a:gd name="connsiteX524" fmla="*/ 4407286 w 5371570"/>
              <a:gd name="connsiteY524" fmla="*/ 2715584 h 5501465"/>
              <a:gd name="connsiteX525" fmla="*/ 4410342 w 5371570"/>
              <a:gd name="connsiteY525" fmla="*/ 2720678 h 5501465"/>
              <a:gd name="connsiteX526" fmla="*/ 4413144 w 5371570"/>
              <a:gd name="connsiteY526" fmla="*/ 2722207 h 5501465"/>
              <a:gd name="connsiteX527" fmla="*/ 4415181 w 5371570"/>
              <a:gd name="connsiteY527" fmla="*/ 2723735 h 5501465"/>
              <a:gd name="connsiteX528" fmla="*/ 4416964 w 5371570"/>
              <a:gd name="connsiteY528" fmla="*/ 2725772 h 5501465"/>
              <a:gd name="connsiteX529" fmla="*/ 4418747 w 5371570"/>
              <a:gd name="connsiteY529" fmla="*/ 2727555 h 5501465"/>
              <a:gd name="connsiteX530" fmla="*/ 4420020 w 5371570"/>
              <a:gd name="connsiteY530" fmla="*/ 2729593 h 5501465"/>
              <a:gd name="connsiteX531" fmla="*/ 4421039 w 5371570"/>
              <a:gd name="connsiteY531" fmla="*/ 2731885 h 5501465"/>
              <a:gd name="connsiteX532" fmla="*/ 4421803 w 5371570"/>
              <a:gd name="connsiteY532" fmla="*/ 2733923 h 5501465"/>
              <a:gd name="connsiteX533" fmla="*/ 4422313 w 5371570"/>
              <a:gd name="connsiteY533" fmla="*/ 2736470 h 5501465"/>
              <a:gd name="connsiteX534" fmla="*/ 4422822 w 5371570"/>
              <a:gd name="connsiteY534" fmla="*/ 2738762 h 5501465"/>
              <a:gd name="connsiteX535" fmla="*/ 4423077 w 5371570"/>
              <a:gd name="connsiteY535" fmla="*/ 2741054 h 5501465"/>
              <a:gd name="connsiteX536" fmla="*/ 4423332 w 5371570"/>
              <a:gd name="connsiteY536" fmla="*/ 2745893 h 5501465"/>
              <a:gd name="connsiteX537" fmla="*/ 4423332 w 5371570"/>
              <a:gd name="connsiteY537" fmla="*/ 2750987 h 5501465"/>
              <a:gd name="connsiteX538" fmla="*/ 4423077 w 5371570"/>
              <a:gd name="connsiteY538" fmla="*/ 2756081 h 5501465"/>
              <a:gd name="connsiteX539" fmla="*/ 4422822 w 5371570"/>
              <a:gd name="connsiteY539" fmla="*/ 2761175 h 5501465"/>
              <a:gd name="connsiteX540" fmla="*/ 4422822 w 5371570"/>
              <a:gd name="connsiteY540" fmla="*/ 2766269 h 5501465"/>
              <a:gd name="connsiteX541" fmla="*/ 4423332 w 5371570"/>
              <a:gd name="connsiteY541" fmla="*/ 2770854 h 5501465"/>
              <a:gd name="connsiteX542" fmla="*/ 4423841 w 5371570"/>
              <a:gd name="connsiteY542" fmla="*/ 2773401 h 5501465"/>
              <a:gd name="connsiteX543" fmla="*/ 4424605 w 5371570"/>
              <a:gd name="connsiteY543" fmla="*/ 2775438 h 5501465"/>
              <a:gd name="connsiteX544" fmla="*/ 4425369 w 5371570"/>
              <a:gd name="connsiteY544" fmla="*/ 2777985 h 5501465"/>
              <a:gd name="connsiteX545" fmla="*/ 4426388 w 5371570"/>
              <a:gd name="connsiteY545" fmla="*/ 2780023 h 5501465"/>
              <a:gd name="connsiteX546" fmla="*/ 4427661 w 5371570"/>
              <a:gd name="connsiteY546" fmla="*/ 2781806 h 5501465"/>
              <a:gd name="connsiteX547" fmla="*/ 4429190 w 5371570"/>
              <a:gd name="connsiteY547" fmla="*/ 2783843 h 5501465"/>
              <a:gd name="connsiteX548" fmla="*/ 4431482 w 5371570"/>
              <a:gd name="connsiteY548" fmla="*/ 2785626 h 5501465"/>
              <a:gd name="connsiteX549" fmla="*/ 4433519 w 5371570"/>
              <a:gd name="connsiteY549" fmla="*/ 2787154 h 5501465"/>
              <a:gd name="connsiteX550" fmla="*/ 4436321 w 5371570"/>
              <a:gd name="connsiteY550" fmla="*/ 2788683 h 5501465"/>
              <a:gd name="connsiteX551" fmla="*/ 4439123 w 5371570"/>
              <a:gd name="connsiteY551" fmla="*/ 2790211 h 5501465"/>
              <a:gd name="connsiteX552" fmla="*/ 4443198 w 5371570"/>
              <a:gd name="connsiteY552" fmla="*/ 2790211 h 5501465"/>
              <a:gd name="connsiteX553" fmla="*/ 4447273 w 5371570"/>
              <a:gd name="connsiteY553" fmla="*/ 2790211 h 5501465"/>
              <a:gd name="connsiteX554" fmla="*/ 4455169 w 5371570"/>
              <a:gd name="connsiteY554" fmla="*/ 2789701 h 5501465"/>
              <a:gd name="connsiteX555" fmla="*/ 4462810 w 5371570"/>
              <a:gd name="connsiteY555" fmla="*/ 2788937 h 5501465"/>
              <a:gd name="connsiteX556" fmla="*/ 4466885 w 5371570"/>
              <a:gd name="connsiteY556" fmla="*/ 2788937 h 5501465"/>
              <a:gd name="connsiteX557" fmla="*/ 4470960 w 5371570"/>
              <a:gd name="connsiteY557" fmla="*/ 2788937 h 5501465"/>
              <a:gd name="connsiteX558" fmla="*/ 4474526 w 5371570"/>
              <a:gd name="connsiteY558" fmla="*/ 2789447 h 5501465"/>
              <a:gd name="connsiteX559" fmla="*/ 4478601 w 5371570"/>
              <a:gd name="connsiteY559" fmla="*/ 2789956 h 5501465"/>
              <a:gd name="connsiteX560" fmla="*/ 4482421 w 5371570"/>
              <a:gd name="connsiteY560" fmla="*/ 2790975 h 5501465"/>
              <a:gd name="connsiteX561" fmla="*/ 4485732 w 5371570"/>
              <a:gd name="connsiteY561" fmla="*/ 2792248 h 5501465"/>
              <a:gd name="connsiteX562" fmla="*/ 4489553 w 5371570"/>
              <a:gd name="connsiteY562" fmla="*/ 2793776 h 5501465"/>
              <a:gd name="connsiteX563" fmla="*/ 4492864 w 5371570"/>
              <a:gd name="connsiteY563" fmla="*/ 2796323 h 5501465"/>
              <a:gd name="connsiteX564" fmla="*/ 4496175 w 5371570"/>
              <a:gd name="connsiteY564" fmla="*/ 2799125 h 5501465"/>
              <a:gd name="connsiteX565" fmla="*/ 4499231 w 5371570"/>
              <a:gd name="connsiteY565" fmla="*/ 2802691 h 5501465"/>
              <a:gd name="connsiteX566" fmla="*/ 4508400 w 5371570"/>
              <a:gd name="connsiteY566" fmla="*/ 2813388 h 5501465"/>
              <a:gd name="connsiteX567" fmla="*/ 4517570 w 5371570"/>
              <a:gd name="connsiteY567" fmla="*/ 2823576 h 5501465"/>
              <a:gd name="connsiteX568" fmla="*/ 4526993 w 5371570"/>
              <a:gd name="connsiteY568" fmla="*/ 2833764 h 5501465"/>
              <a:gd name="connsiteX569" fmla="*/ 4536927 w 5371570"/>
              <a:gd name="connsiteY569" fmla="*/ 2843952 h 5501465"/>
              <a:gd name="connsiteX570" fmla="*/ 4556793 w 5371570"/>
              <a:gd name="connsiteY570" fmla="*/ 2863564 h 5501465"/>
              <a:gd name="connsiteX571" fmla="*/ 4576914 w 5371570"/>
              <a:gd name="connsiteY571" fmla="*/ 2883175 h 5501465"/>
              <a:gd name="connsiteX572" fmla="*/ 4586593 w 5371570"/>
              <a:gd name="connsiteY572" fmla="*/ 2893109 h 5501465"/>
              <a:gd name="connsiteX573" fmla="*/ 4596271 w 5371570"/>
              <a:gd name="connsiteY573" fmla="*/ 2903296 h 5501465"/>
              <a:gd name="connsiteX574" fmla="*/ 4605695 w 5371570"/>
              <a:gd name="connsiteY574" fmla="*/ 2913739 h 5501465"/>
              <a:gd name="connsiteX575" fmla="*/ 4614355 w 5371570"/>
              <a:gd name="connsiteY575" fmla="*/ 2924182 h 5501465"/>
              <a:gd name="connsiteX576" fmla="*/ 4623269 w 5371570"/>
              <a:gd name="connsiteY576" fmla="*/ 2935134 h 5501465"/>
              <a:gd name="connsiteX577" fmla="*/ 4627089 w 5371570"/>
              <a:gd name="connsiteY577" fmla="*/ 2940737 h 5501465"/>
              <a:gd name="connsiteX578" fmla="*/ 4631165 w 5371570"/>
              <a:gd name="connsiteY578" fmla="*/ 2946340 h 5501465"/>
              <a:gd name="connsiteX579" fmla="*/ 4635240 w 5371570"/>
              <a:gd name="connsiteY579" fmla="*/ 2952198 h 5501465"/>
              <a:gd name="connsiteX580" fmla="*/ 4638806 w 5371570"/>
              <a:gd name="connsiteY580" fmla="*/ 2958056 h 5501465"/>
              <a:gd name="connsiteX581" fmla="*/ 4642371 w 5371570"/>
              <a:gd name="connsiteY581" fmla="*/ 2964169 h 5501465"/>
              <a:gd name="connsiteX582" fmla="*/ 4645682 w 5371570"/>
              <a:gd name="connsiteY582" fmla="*/ 2970282 h 5501465"/>
              <a:gd name="connsiteX583" fmla="*/ 4651540 w 5371570"/>
              <a:gd name="connsiteY583" fmla="*/ 2976904 h 5501465"/>
              <a:gd name="connsiteX584" fmla="*/ 4657398 w 5371570"/>
              <a:gd name="connsiteY584" fmla="*/ 2983271 h 5501465"/>
              <a:gd name="connsiteX585" fmla="*/ 4663511 w 5371570"/>
              <a:gd name="connsiteY585" fmla="*/ 2989639 h 5501465"/>
              <a:gd name="connsiteX586" fmla="*/ 4666822 w 5371570"/>
              <a:gd name="connsiteY586" fmla="*/ 2992950 h 5501465"/>
              <a:gd name="connsiteX587" fmla="*/ 4670388 w 5371570"/>
              <a:gd name="connsiteY587" fmla="*/ 2995497 h 5501465"/>
              <a:gd name="connsiteX588" fmla="*/ 4678793 w 5371570"/>
              <a:gd name="connsiteY588" fmla="*/ 3002883 h 5501465"/>
              <a:gd name="connsiteX589" fmla="*/ 4686943 w 5371570"/>
              <a:gd name="connsiteY589" fmla="*/ 3009760 h 5501465"/>
              <a:gd name="connsiteX590" fmla="*/ 4695094 w 5371570"/>
              <a:gd name="connsiteY590" fmla="*/ 3016891 h 5501465"/>
              <a:gd name="connsiteX591" fmla="*/ 4702735 w 5371570"/>
              <a:gd name="connsiteY591" fmla="*/ 3024278 h 5501465"/>
              <a:gd name="connsiteX592" fmla="*/ 4710121 w 5371570"/>
              <a:gd name="connsiteY592" fmla="*/ 3031664 h 5501465"/>
              <a:gd name="connsiteX593" fmla="*/ 4717252 w 5371570"/>
              <a:gd name="connsiteY593" fmla="*/ 3039305 h 5501465"/>
              <a:gd name="connsiteX594" fmla="*/ 4723875 w 5371570"/>
              <a:gd name="connsiteY594" fmla="*/ 3046691 h 5501465"/>
              <a:gd name="connsiteX595" fmla="*/ 4730242 w 5371570"/>
              <a:gd name="connsiteY595" fmla="*/ 3054332 h 5501465"/>
              <a:gd name="connsiteX596" fmla="*/ 4736355 w 5371570"/>
              <a:gd name="connsiteY596" fmla="*/ 3062482 h 5501465"/>
              <a:gd name="connsiteX597" fmla="*/ 4741958 w 5371570"/>
              <a:gd name="connsiteY597" fmla="*/ 3070378 h 5501465"/>
              <a:gd name="connsiteX598" fmla="*/ 4747307 w 5371570"/>
              <a:gd name="connsiteY598" fmla="*/ 3078528 h 5501465"/>
              <a:gd name="connsiteX599" fmla="*/ 4752401 w 5371570"/>
              <a:gd name="connsiteY599" fmla="*/ 3086679 h 5501465"/>
              <a:gd name="connsiteX600" fmla="*/ 4756985 w 5371570"/>
              <a:gd name="connsiteY600" fmla="*/ 3094829 h 5501465"/>
              <a:gd name="connsiteX601" fmla="*/ 4761315 w 5371570"/>
              <a:gd name="connsiteY601" fmla="*/ 3103489 h 5501465"/>
              <a:gd name="connsiteX602" fmla="*/ 4765390 w 5371570"/>
              <a:gd name="connsiteY602" fmla="*/ 3111894 h 5501465"/>
              <a:gd name="connsiteX603" fmla="*/ 4768956 w 5371570"/>
              <a:gd name="connsiteY603" fmla="*/ 3120808 h 5501465"/>
              <a:gd name="connsiteX604" fmla="*/ 4772267 w 5371570"/>
              <a:gd name="connsiteY604" fmla="*/ 3129468 h 5501465"/>
              <a:gd name="connsiteX605" fmla="*/ 4775069 w 5371570"/>
              <a:gd name="connsiteY605" fmla="*/ 3138382 h 5501465"/>
              <a:gd name="connsiteX606" fmla="*/ 4777870 w 5371570"/>
              <a:gd name="connsiteY606" fmla="*/ 3147297 h 5501465"/>
              <a:gd name="connsiteX607" fmla="*/ 4779908 w 5371570"/>
              <a:gd name="connsiteY607" fmla="*/ 3156466 h 5501465"/>
              <a:gd name="connsiteX608" fmla="*/ 4781946 w 5371570"/>
              <a:gd name="connsiteY608" fmla="*/ 3165635 h 5501465"/>
              <a:gd name="connsiteX609" fmla="*/ 4783474 w 5371570"/>
              <a:gd name="connsiteY609" fmla="*/ 3175313 h 5501465"/>
              <a:gd name="connsiteX610" fmla="*/ 4784493 w 5371570"/>
              <a:gd name="connsiteY610" fmla="*/ 3184737 h 5501465"/>
              <a:gd name="connsiteX611" fmla="*/ 4785257 w 5371570"/>
              <a:gd name="connsiteY611" fmla="*/ 3194416 h 5501465"/>
              <a:gd name="connsiteX612" fmla="*/ 4785511 w 5371570"/>
              <a:gd name="connsiteY612" fmla="*/ 3204094 h 5501465"/>
              <a:gd name="connsiteX613" fmla="*/ 4785511 w 5371570"/>
              <a:gd name="connsiteY613" fmla="*/ 3214282 h 5501465"/>
              <a:gd name="connsiteX614" fmla="*/ 4785257 w 5371570"/>
              <a:gd name="connsiteY614" fmla="*/ 3223960 h 5501465"/>
              <a:gd name="connsiteX615" fmla="*/ 4784493 w 5371570"/>
              <a:gd name="connsiteY615" fmla="*/ 3234403 h 5501465"/>
              <a:gd name="connsiteX616" fmla="*/ 4783474 w 5371570"/>
              <a:gd name="connsiteY616" fmla="*/ 3244591 h 5501465"/>
              <a:gd name="connsiteX617" fmla="*/ 4781946 w 5371570"/>
              <a:gd name="connsiteY617" fmla="*/ 3255034 h 5501465"/>
              <a:gd name="connsiteX618" fmla="*/ 4779908 w 5371570"/>
              <a:gd name="connsiteY618" fmla="*/ 3265476 h 5501465"/>
              <a:gd name="connsiteX619" fmla="*/ 4777616 w 5371570"/>
              <a:gd name="connsiteY619" fmla="*/ 3276428 h 5501465"/>
              <a:gd name="connsiteX620" fmla="*/ 4777870 w 5371570"/>
              <a:gd name="connsiteY620" fmla="*/ 3317434 h 5501465"/>
              <a:gd name="connsiteX621" fmla="*/ 4777361 w 5371570"/>
              <a:gd name="connsiteY621" fmla="*/ 3320491 h 5501465"/>
              <a:gd name="connsiteX622" fmla="*/ 4776342 w 5371570"/>
              <a:gd name="connsiteY622" fmla="*/ 3323547 h 5501465"/>
              <a:gd name="connsiteX623" fmla="*/ 4774814 w 5371570"/>
              <a:gd name="connsiteY623" fmla="*/ 3326604 h 5501465"/>
              <a:gd name="connsiteX624" fmla="*/ 4773541 w 5371570"/>
              <a:gd name="connsiteY624" fmla="*/ 3329405 h 5501465"/>
              <a:gd name="connsiteX625" fmla="*/ 4772012 w 5371570"/>
              <a:gd name="connsiteY625" fmla="*/ 3332462 h 5501465"/>
              <a:gd name="connsiteX626" fmla="*/ 4770229 w 5371570"/>
              <a:gd name="connsiteY626" fmla="*/ 3335009 h 5501465"/>
              <a:gd name="connsiteX627" fmla="*/ 4766154 w 5371570"/>
              <a:gd name="connsiteY627" fmla="*/ 3340612 h 5501465"/>
              <a:gd name="connsiteX628" fmla="*/ 4761570 w 5371570"/>
              <a:gd name="connsiteY628" fmla="*/ 3345961 h 5501465"/>
              <a:gd name="connsiteX629" fmla="*/ 4756985 w 5371570"/>
              <a:gd name="connsiteY629" fmla="*/ 3351309 h 5501465"/>
              <a:gd name="connsiteX630" fmla="*/ 4752655 w 5371570"/>
              <a:gd name="connsiteY630" fmla="*/ 3356658 h 5501465"/>
              <a:gd name="connsiteX631" fmla="*/ 4748071 w 5371570"/>
              <a:gd name="connsiteY631" fmla="*/ 3362261 h 5501465"/>
              <a:gd name="connsiteX632" fmla="*/ 4744250 w 5371570"/>
              <a:gd name="connsiteY632" fmla="*/ 3367355 h 5501465"/>
              <a:gd name="connsiteX633" fmla="*/ 4742467 w 5371570"/>
              <a:gd name="connsiteY633" fmla="*/ 3370412 h 5501465"/>
              <a:gd name="connsiteX634" fmla="*/ 4740939 w 5371570"/>
              <a:gd name="connsiteY634" fmla="*/ 3373213 h 5501465"/>
              <a:gd name="connsiteX635" fmla="*/ 4739411 w 5371570"/>
              <a:gd name="connsiteY635" fmla="*/ 3376270 h 5501465"/>
              <a:gd name="connsiteX636" fmla="*/ 4738392 w 5371570"/>
              <a:gd name="connsiteY636" fmla="*/ 3379071 h 5501465"/>
              <a:gd name="connsiteX637" fmla="*/ 4737628 w 5371570"/>
              <a:gd name="connsiteY637" fmla="*/ 3382382 h 5501465"/>
              <a:gd name="connsiteX638" fmla="*/ 4737119 w 5371570"/>
              <a:gd name="connsiteY638" fmla="*/ 3385693 h 5501465"/>
              <a:gd name="connsiteX639" fmla="*/ 4736864 w 5371570"/>
              <a:gd name="connsiteY639" fmla="*/ 3388750 h 5501465"/>
              <a:gd name="connsiteX640" fmla="*/ 4736864 w 5371570"/>
              <a:gd name="connsiteY640" fmla="*/ 3392316 h 5501465"/>
              <a:gd name="connsiteX641" fmla="*/ 4737374 w 5371570"/>
              <a:gd name="connsiteY641" fmla="*/ 3395627 h 5501465"/>
              <a:gd name="connsiteX642" fmla="*/ 4738392 w 5371570"/>
              <a:gd name="connsiteY642" fmla="*/ 3399447 h 5501465"/>
              <a:gd name="connsiteX643" fmla="*/ 4739411 w 5371570"/>
              <a:gd name="connsiteY643" fmla="*/ 3403268 h 5501465"/>
              <a:gd name="connsiteX644" fmla="*/ 4741449 w 5371570"/>
              <a:gd name="connsiteY644" fmla="*/ 3406833 h 5501465"/>
              <a:gd name="connsiteX645" fmla="*/ 4743486 w 5371570"/>
              <a:gd name="connsiteY645" fmla="*/ 3410908 h 5501465"/>
              <a:gd name="connsiteX646" fmla="*/ 4746033 w 5371570"/>
              <a:gd name="connsiteY646" fmla="*/ 3415238 h 5501465"/>
              <a:gd name="connsiteX647" fmla="*/ 4746033 w 5371570"/>
              <a:gd name="connsiteY647" fmla="*/ 3416002 h 5501465"/>
              <a:gd name="connsiteX648" fmla="*/ 4745269 w 5371570"/>
              <a:gd name="connsiteY648" fmla="*/ 3417021 h 5501465"/>
              <a:gd name="connsiteX649" fmla="*/ 4742977 w 5371570"/>
              <a:gd name="connsiteY649" fmla="*/ 3420078 h 5501465"/>
              <a:gd name="connsiteX650" fmla="*/ 4740175 w 5371570"/>
              <a:gd name="connsiteY650" fmla="*/ 3422879 h 5501465"/>
              <a:gd name="connsiteX651" fmla="*/ 4738902 w 5371570"/>
              <a:gd name="connsiteY651" fmla="*/ 3423643 h 5501465"/>
              <a:gd name="connsiteX652" fmla="*/ 4738138 w 5371570"/>
              <a:gd name="connsiteY652" fmla="*/ 3423898 h 5501465"/>
              <a:gd name="connsiteX653" fmla="*/ 4730497 w 5371570"/>
              <a:gd name="connsiteY653" fmla="*/ 3421860 h 5501465"/>
              <a:gd name="connsiteX654" fmla="*/ 4723365 w 5371570"/>
              <a:gd name="connsiteY654" fmla="*/ 3420332 h 5501465"/>
              <a:gd name="connsiteX655" fmla="*/ 4720054 w 5371570"/>
              <a:gd name="connsiteY655" fmla="*/ 3419823 h 5501465"/>
              <a:gd name="connsiteX656" fmla="*/ 4716743 w 5371570"/>
              <a:gd name="connsiteY656" fmla="*/ 3419568 h 5501465"/>
              <a:gd name="connsiteX657" fmla="*/ 4713941 w 5371570"/>
              <a:gd name="connsiteY657" fmla="*/ 3419568 h 5501465"/>
              <a:gd name="connsiteX658" fmla="*/ 4710885 w 5371570"/>
              <a:gd name="connsiteY658" fmla="*/ 3419823 h 5501465"/>
              <a:gd name="connsiteX659" fmla="*/ 4708338 w 5371570"/>
              <a:gd name="connsiteY659" fmla="*/ 3420078 h 5501465"/>
              <a:gd name="connsiteX660" fmla="*/ 4705791 w 5371570"/>
              <a:gd name="connsiteY660" fmla="*/ 3420332 h 5501465"/>
              <a:gd name="connsiteX661" fmla="*/ 4703244 w 5371570"/>
              <a:gd name="connsiteY661" fmla="*/ 3421351 h 5501465"/>
              <a:gd name="connsiteX662" fmla="*/ 4700952 w 5371570"/>
              <a:gd name="connsiteY662" fmla="*/ 3422115 h 5501465"/>
              <a:gd name="connsiteX663" fmla="*/ 4698659 w 5371570"/>
              <a:gd name="connsiteY663" fmla="*/ 3422879 h 5501465"/>
              <a:gd name="connsiteX664" fmla="*/ 4696877 w 5371570"/>
              <a:gd name="connsiteY664" fmla="*/ 3424153 h 5501465"/>
              <a:gd name="connsiteX665" fmla="*/ 4694839 w 5371570"/>
              <a:gd name="connsiteY665" fmla="*/ 3425171 h 5501465"/>
              <a:gd name="connsiteX666" fmla="*/ 4693056 w 5371570"/>
              <a:gd name="connsiteY666" fmla="*/ 3426954 h 5501465"/>
              <a:gd name="connsiteX667" fmla="*/ 4691528 w 5371570"/>
              <a:gd name="connsiteY667" fmla="*/ 3428483 h 5501465"/>
              <a:gd name="connsiteX668" fmla="*/ 4690000 w 5371570"/>
              <a:gd name="connsiteY668" fmla="*/ 3430011 h 5501465"/>
              <a:gd name="connsiteX669" fmla="*/ 4688726 w 5371570"/>
              <a:gd name="connsiteY669" fmla="*/ 3431794 h 5501465"/>
              <a:gd name="connsiteX670" fmla="*/ 4687198 w 5371570"/>
              <a:gd name="connsiteY670" fmla="*/ 3433831 h 5501465"/>
              <a:gd name="connsiteX671" fmla="*/ 4684906 w 5371570"/>
              <a:gd name="connsiteY671" fmla="*/ 3438161 h 5501465"/>
              <a:gd name="connsiteX672" fmla="*/ 4683123 w 5371570"/>
              <a:gd name="connsiteY672" fmla="*/ 3443000 h 5501465"/>
              <a:gd name="connsiteX673" fmla="*/ 4681340 w 5371570"/>
              <a:gd name="connsiteY673" fmla="*/ 3448604 h 5501465"/>
              <a:gd name="connsiteX674" fmla="*/ 4680321 w 5371570"/>
              <a:gd name="connsiteY674" fmla="*/ 3454462 h 5501465"/>
              <a:gd name="connsiteX675" fmla="*/ 4679557 w 5371570"/>
              <a:gd name="connsiteY675" fmla="*/ 3460829 h 5501465"/>
              <a:gd name="connsiteX676" fmla="*/ 4679048 w 5371570"/>
              <a:gd name="connsiteY676" fmla="*/ 3467451 h 5501465"/>
              <a:gd name="connsiteX677" fmla="*/ 4678284 w 5371570"/>
              <a:gd name="connsiteY677" fmla="*/ 3467706 h 5501465"/>
              <a:gd name="connsiteX678" fmla="*/ 4675482 w 5371570"/>
              <a:gd name="connsiteY678" fmla="*/ 3468215 h 5501465"/>
              <a:gd name="connsiteX679" fmla="*/ 4666822 w 5371570"/>
              <a:gd name="connsiteY679" fmla="*/ 3468725 h 5501465"/>
              <a:gd name="connsiteX680" fmla="*/ 4645428 w 5371570"/>
              <a:gd name="connsiteY680" fmla="*/ 3469234 h 5501465"/>
              <a:gd name="connsiteX681" fmla="*/ 4640079 w 5371570"/>
              <a:gd name="connsiteY681" fmla="*/ 3468725 h 5501465"/>
              <a:gd name="connsiteX682" fmla="*/ 4634476 w 5371570"/>
              <a:gd name="connsiteY682" fmla="*/ 3468470 h 5501465"/>
              <a:gd name="connsiteX683" fmla="*/ 4629127 w 5371570"/>
              <a:gd name="connsiteY683" fmla="*/ 3468470 h 5501465"/>
              <a:gd name="connsiteX684" fmla="*/ 4623524 w 5371570"/>
              <a:gd name="connsiteY684" fmla="*/ 3468725 h 5501465"/>
              <a:gd name="connsiteX685" fmla="*/ 4612062 w 5371570"/>
              <a:gd name="connsiteY685" fmla="*/ 3469489 h 5501465"/>
              <a:gd name="connsiteX686" fmla="*/ 4600856 w 5371570"/>
              <a:gd name="connsiteY686" fmla="*/ 3470762 h 5501465"/>
              <a:gd name="connsiteX687" fmla="*/ 4589649 w 5371570"/>
              <a:gd name="connsiteY687" fmla="*/ 3472291 h 5501465"/>
              <a:gd name="connsiteX688" fmla="*/ 4578188 w 5371570"/>
              <a:gd name="connsiteY688" fmla="*/ 3474073 h 5501465"/>
              <a:gd name="connsiteX689" fmla="*/ 4566981 w 5371570"/>
              <a:gd name="connsiteY689" fmla="*/ 3475856 h 5501465"/>
              <a:gd name="connsiteX690" fmla="*/ 4555774 w 5371570"/>
              <a:gd name="connsiteY690" fmla="*/ 3477130 h 5501465"/>
              <a:gd name="connsiteX691" fmla="*/ 4544313 w 5371570"/>
              <a:gd name="connsiteY691" fmla="*/ 3478149 h 5501465"/>
              <a:gd name="connsiteX692" fmla="*/ 4538709 w 5371570"/>
              <a:gd name="connsiteY692" fmla="*/ 3478403 h 5501465"/>
              <a:gd name="connsiteX693" fmla="*/ 4533106 w 5371570"/>
              <a:gd name="connsiteY693" fmla="*/ 3478658 h 5501465"/>
              <a:gd name="connsiteX694" fmla="*/ 4527503 w 5371570"/>
              <a:gd name="connsiteY694" fmla="*/ 3478658 h 5501465"/>
              <a:gd name="connsiteX695" fmla="*/ 4521899 w 5371570"/>
              <a:gd name="connsiteY695" fmla="*/ 3478403 h 5501465"/>
              <a:gd name="connsiteX696" fmla="*/ 4516551 w 5371570"/>
              <a:gd name="connsiteY696" fmla="*/ 3477894 h 5501465"/>
              <a:gd name="connsiteX697" fmla="*/ 4510947 w 5371570"/>
              <a:gd name="connsiteY697" fmla="*/ 3477130 h 5501465"/>
              <a:gd name="connsiteX698" fmla="*/ 4505344 w 5371570"/>
              <a:gd name="connsiteY698" fmla="*/ 3476111 h 5501465"/>
              <a:gd name="connsiteX699" fmla="*/ 4499995 w 5371570"/>
              <a:gd name="connsiteY699" fmla="*/ 3474837 h 5501465"/>
              <a:gd name="connsiteX700" fmla="*/ 4494647 w 5371570"/>
              <a:gd name="connsiteY700" fmla="*/ 3472800 h 5501465"/>
              <a:gd name="connsiteX701" fmla="*/ 4489043 w 5371570"/>
              <a:gd name="connsiteY701" fmla="*/ 3471017 h 5501465"/>
              <a:gd name="connsiteX702" fmla="*/ 4483695 w 5371570"/>
              <a:gd name="connsiteY702" fmla="*/ 3468725 h 5501465"/>
              <a:gd name="connsiteX703" fmla="*/ 4478091 w 5371570"/>
              <a:gd name="connsiteY703" fmla="*/ 3465668 h 5501465"/>
              <a:gd name="connsiteX704" fmla="*/ 4472743 w 5371570"/>
              <a:gd name="connsiteY704" fmla="*/ 3462612 h 5501465"/>
              <a:gd name="connsiteX705" fmla="*/ 4467394 w 5371570"/>
              <a:gd name="connsiteY705" fmla="*/ 3459046 h 5501465"/>
              <a:gd name="connsiteX706" fmla="*/ 4411106 w 5371570"/>
              <a:gd name="connsiteY706" fmla="*/ 3446057 h 5501465"/>
              <a:gd name="connsiteX707" fmla="*/ 4409578 w 5371570"/>
              <a:gd name="connsiteY707" fmla="*/ 3449368 h 5501465"/>
              <a:gd name="connsiteX708" fmla="*/ 4408050 w 5371570"/>
              <a:gd name="connsiteY708" fmla="*/ 3452679 h 5501465"/>
              <a:gd name="connsiteX709" fmla="*/ 4406521 w 5371570"/>
              <a:gd name="connsiteY709" fmla="*/ 3455480 h 5501465"/>
              <a:gd name="connsiteX710" fmla="*/ 4404229 w 5371570"/>
              <a:gd name="connsiteY710" fmla="*/ 3458282 h 5501465"/>
              <a:gd name="connsiteX711" fmla="*/ 4402446 w 5371570"/>
              <a:gd name="connsiteY711" fmla="*/ 3460574 h 5501465"/>
              <a:gd name="connsiteX712" fmla="*/ 4400154 w 5371570"/>
              <a:gd name="connsiteY712" fmla="*/ 3462867 h 5501465"/>
              <a:gd name="connsiteX713" fmla="*/ 4397862 w 5371570"/>
              <a:gd name="connsiteY713" fmla="*/ 3464395 h 5501465"/>
              <a:gd name="connsiteX714" fmla="*/ 4395315 w 5371570"/>
              <a:gd name="connsiteY714" fmla="*/ 3465668 h 5501465"/>
              <a:gd name="connsiteX715" fmla="*/ 4392768 w 5371570"/>
              <a:gd name="connsiteY715" fmla="*/ 3466687 h 5501465"/>
              <a:gd name="connsiteX716" fmla="*/ 4390221 w 5371570"/>
              <a:gd name="connsiteY716" fmla="*/ 3467197 h 5501465"/>
              <a:gd name="connsiteX717" fmla="*/ 4387419 w 5371570"/>
              <a:gd name="connsiteY717" fmla="*/ 3467451 h 5501465"/>
              <a:gd name="connsiteX718" fmla="*/ 4384617 w 5371570"/>
              <a:gd name="connsiteY718" fmla="*/ 3467197 h 5501465"/>
              <a:gd name="connsiteX719" fmla="*/ 4381561 w 5371570"/>
              <a:gd name="connsiteY719" fmla="*/ 3466432 h 5501465"/>
              <a:gd name="connsiteX720" fmla="*/ 4378759 w 5371570"/>
              <a:gd name="connsiteY720" fmla="*/ 3465159 h 5501465"/>
              <a:gd name="connsiteX721" fmla="*/ 4375448 w 5371570"/>
              <a:gd name="connsiteY721" fmla="*/ 3463376 h 5501465"/>
              <a:gd name="connsiteX722" fmla="*/ 4372647 w 5371570"/>
              <a:gd name="connsiteY722" fmla="*/ 3460829 h 5501465"/>
              <a:gd name="connsiteX723" fmla="*/ 4361185 w 5371570"/>
              <a:gd name="connsiteY723" fmla="*/ 3451405 h 5501465"/>
              <a:gd name="connsiteX724" fmla="*/ 4349469 w 5371570"/>
              <a:gd name="connsiteY724" fmla="*/ 3441727 h 5501465"/>
              <a:gd name="connsiteX725" fmla="*/ 4326037 w 5371570"/>
              <a:gd name="connsiteY725" fmla="*/ 3422879 h 5501465"/>
              <a:gd name="connsiteX726" fmla="*/ 4302350 w 5371570"/>
              <a:gd name="connsiteY726" fmla="*/ 3404286 h 5501465"/>
              <a:gd name="connsiteX727" fmla="*/ 4278918 w 5371570"/>
              <a:gd name="connsiteY727" fmla="*/ 3385439 h 5501465"/>
              <a:gd name="connsiteX728" fmla="*/ 4267457 w 5371570"/>
              <a:gd name="connsiteY728" fmla="*/ 3375760 h 5501465"/>
              <a:gd name="connsiteX729" fmla="*/ 4255741 w 5371570"/>
              <a:gd name="connsiteY729" fmla="*/ 3366082 h 5501465"/>
              <a:gd name="connsiteX730" fmla="*/ 4244534 w 5371570"/>
              <a:gd name="connsiteY730" fmla="*/ 3356403 h 5501465"/>
              <a:gd name="connsiteX731" fmla="*/ 4233327 w 5371570"/>
              <a:gd name="connsiteY731" fmla="*/ 3346215 h 5501465"/>
              <a:gd name="connsiteX732" fmla="*/ 4222375 w 5371570"/>
              <a:gd name="connsiteY732" fmla="*/ 3336027 h 5501465"/>
              <a:gd name="connsiteX733" fmla="*/ 4211933 w 5371570"/>
              <a:gd name="connsiteY733" fmla="*/ 3325330 h 5501465"/>
              <a:gd name="connsiteX734" fmla="*/ 4201745 w 5371570"/>
              <a:gd name="connsiteY734" fmla="*/ 3314633 h 5501465"/>
              <a:gd name="connsiteX735" fmla="*/ 4191811 w 5371570"/>
              <a:gd name="connsiteY735" fmla="*/ 3303426 h 5501465"/>
              <a:gd name="connsiteX736" fmla="*/ 4183661 w 5371570"/>
              <a:gd name="connsiteY736" fmla="*/ 3296040 h 5501465"/>
              <a:gd name="connsiteX737" fmla="*/ 4175256 w 5371570"/>
              <a:gd name="connsiteY737" fmla="*/ 3289163 h 5501465"/>
              <a:gd name="connsiteX738" fmla="*/ 4166596 w 5371570"/>
              <a:gd name="connsiteY738" fmla="*/ 3282796 h 5501465"/>
              <a:gd name="connsiteX739" fmla="*/ 4157682 w 5371570"/>
              <a:gd name="connsiteY739" fmla="*/ 3276428 h 5501465"/>
              <a:gd name="connsiteX740" fmla="*/ 4139853 w 5371570"/>
              <a:gd name="connsiteY740" fmla="*/ 3264203 h 5501465"/>
              <a:gd name="connsiteX741" fmla="*/ 4121770 w 5371570"/>
              <a:gd name="connsiteY741" fmla="*/ 3251977 h 5501465"/>
              <a:gd name="connsiteX742" fmla="*/ 4113110 w 5371570"/>
              <a:gd name="connsiteY742" fmla="*/ 3245864 h 5501465"/>
              <a:gd name="connsiteX743" fmla="*/ 4103941 w 5371570"/>
              <a:gd name="connsiteY743" fmla="*/ 3239497 h 5501465"/>
              <a:gd name="connsiteX744" fmla="*/ 4095536 w 5371570"/>
              <a:gd name="connsiteY744" fmla="*/ 3232875 h 5501465"/>
              <a:gd name="connsiteX745" fmla="*/ 4087131 w 5371570"/>
              <a:gd name="connsiteY745" fmla="*/ 3225743 h 5501465"/>
              <a:gd name="connsiteX746" fmla="*/ 4078980 w 5371570"/>
              <a:gd name="connsiteY746" fmla="*/ 3218612 h 5501465"/>
              <a:gd name="connsiteX747" fmla="*/ 4071085 w 5371570"/>
              <a:gd name="connsiteY747" fmla="*/ 3211226 h 5501465"/>
              <a:gd name="connsiteX748" fmla="*/ 4067519 w 5371570"/>
              <a:gd name="connsiteY748" fmla="*/ 3207150 h 5501465"/>
              <a:gd name="connsiteX749" fmla="*/ 4063953 w 5371570"/>
              <a:gd name="connsiteY749" fmla="*/ 3203330 h 5501465"/>
              <a:gd name="connsiteX750" fmla="*/ 4060642 w 5371570"/>
              <a:gd name="connsiteY750" fmla="*/ 3199000 h 5501465"/>
              <a:gd name="connsiteX751" fmla="*/ 4057076 w 5371570"/>
              <a:gd name="connsiteY751" fmla="*/ 3194670 h 5501465"/>
              <a:gd name="connsiteX752" fmla="*/ 4048162 w 5371570"/>
              <a:gd name="connsiteY752" fmla="*/ 3190340 h 5501465"/>
              <a:gd name="connsiteX753" fmla="*/ 4039502 w 5371570"/>
              <a:gd name="connsiteY753" fmla="*/ 3186011 h 5501465"/>
              <a:gd name="connsiteX754" fmla="*/ 4031097 w 5371570"/>
              <a:gd name="connsiteY754" fmla="*/ 3181171 h 5501465"/>
              <a:gd name="connsiteX755" fmla="*/ 4022692 w 5371570"/>
              <a:gd name="connsiteY755" fmla="*/ 3175823 h 5501465"/>
              <a:gd name="connsiteX756" fmla="*/ 4015051 w 5371570"/>
              <a:gd name="connsiteY756" fmla="*/ 3170219 h 5501465"/>
              <a:gd name="connsiteX757" fmla="*/ 4007410 w 5371570"/>
              <a:gd name="connsiteY757" fmla="*/ 3164616 h 5501465"/>
              <a:gd name="connsiteX758" fmla="*/ 3999769 w 5371570"/>
              <a:gd name="connsiteY758" fmla="*/ 3158503 h 5501465"/>
              <a:gd name="connsiteX759" fmla="*/ 3992638 w 5371570"/>
              <a:gd name="connsiteY759" fmla="*/ 3152391 h 5501465"/>
              <a:gd name="connsiteX760" fmla="*/ 3985506 w 5371570"/>
              <a:gd name="connsiteY760" fmla="*/ 3146023 h 5501465"/>
              <a:gd name="connsiteX761" fmla="*/ 3978375 w 5371570"/>
              <a:gd name="connsiteY761" fmla="*/ 3139656 h 5501465"/>
              <a:gd name="connsiteX762" fmla="*/ 3964621 w 5371570"/>
              <a:gd name="connsiteY762" fmla="*/ 3126411 h 5501465"/>
              <a:gd name="connsiteX763" fmla="*/ 3937623 w 5371570"/>
              <a:gd name="connsiteY763" fmla="*/ 3099159 h 5501465"/>
              <a:gd name="connsiteX764" fmla="*/ 3880571 w 5371570"/>
              <a:gd name="connsiteY764" fmla="*/ 3054332 h 5501465"/>
              <a:gd name="connsiteX765" fmla="*/ 3823264 w 5371570"/>
              <a:gd name="connsiteY765" fmla="*/ 2997534 h 5501465"/>
              <a:gd name="connsiteX766" fmla="*/ 3746600 w 5371570"/>
              <a:gd name="connsiteY766" fmla="*/ 2929785 h 5501465"/>
              <a:gd name="connsiteX767" fmla="*/ 3661786 w 5371570"/>
              <a:gd name="connsiteY767" fmla="*/ 2844207 h 5501465"/>
              <a:gd name="connsiteX768" fmla="*/ 3528324 w 5371570"/>
              <a:gd name="connsiteY768" fmla="*/ 2705906 h 5501465"/>
              <a:gd name="connsiteX769" fmla="*/ 3460830 w 5371570"/>
              <a:gd name="connsiteY769" fmla="*/ 2630006 h 5501465"/>
              <a:gd name="connsiteX770" fmla="*/ 3393080 w 5371570"/>
              <a:gd name="connsiteY770" fmla="*/ 2553851 h 5501465"/>
              <a:gd name="connsiteX771" fmla="*/ 3314633 w 5371570"/>
              <a:gd name="connsiteY771" fmla="*/ 2482536 h 5501465"/>
              <a:gd name="connsiteX772" fmla="*/ 3235932 w 5371570"/>
              <a:gd name="connsiteY772" fmla="*/ 2410712 h 5501465"/>
              <a:gd name="connsiteX773" fmla="*/ 3230583 w 5371570"/>
              <a:gd name="connsiteY773" fmla="*/ 2410202 h 5501465"/>
              <a:gd name="connsiteX774" fmla="*/ 3225744 w 5371570"/>
              <a:gd name="connsiteY774" fmla="*/ 2409438 h 5501465"/>
              <a:gd name="connsiteX775" fmla="*/ 3221159 w 5371570"/>
              <a:gd name="connsiteY775" fmla="*/ 2408165 h 5501465"/>
              <a:gd name="connsiteX776" fmla="*/ 3216829 w 5371570"/>
              <a:gd name="connsiteY776" fmla="*/ 2406382 h 5501465"/>
              <a:gd name="connsiteX777" fmla="*/ 3212754 w 5371570"/>
              <a:gd name="connsiteY777" fmla="*/ 2404344 h 5501465"/>
              <a:gd name="connsiteX778" fmla="*/ 3208934 w 5371570"/>
              <a:gd name="connsiteY778" fmla="*/ 2402052 h 5501465"/>
              <a:gd name="connsiteX779" fmla="*/ 3205113 w 5371570"/>
              <a:gd name="connsiteY779" fmla="*/ 2399760 h 5501465"/>
              <a:gd name="connsiteX780" fmla="*/ 3201548 w 5371570"/>
              <a:gd name="connsiteY780" fmla="*/ 2396958 h 5501465"/>
              <a:gd name="connsiteX781" fmla="*/ 3198236 w 5371570"/>
              <a:gd name="connsiteY781" fmla="*/ 2394156 h 5501465"/>
              <a:gd name="connsiteX782" fmla="*/ 3194671 w 5371570"/>
              <a:gd name="connsiteY782" fmla="*/ 2390845 h 5501465"/>
              <a:gd name="connsiteX783" fmla="*/ 3188303 w 5371570"/>
              <a:gd name="connsiteY783" fmla="*/ 2384478 h 5501465"/>
              <a:gd name="connsiteX784" fmla="*/ 3182191 w 5371570"/>
              <a:gd name="connsiteY784" fmla="*/ 2378110 h 5501465"/>
              <a:gd name="connsiteX785" fmla="*/ 3175823 w 5371570"/>
              <a:gd name="connsiteY785" fmla="*/ 2371488 h 5501465"/>
              <a:gd name="connsiteX786" fmla="*/ 3129213 w 5371570"/>
              <a:gd name="connsiteY786" fmla="*/ 2338123 h 5501465"/>
              <a:gd name="connsiteX787" fmla="*/ 3106036 w 5371570"/>
              <a:gd name="connsiteY787" fmla="*/ 2321313 h 5501465"/>
              <a:gd name="connsiteX788" fmla="*/ 3082859 w 5371570"/>
              <a:gd name="connsiteY788" fmla="*/ 2304248 h 5501465"/>
              <a:gd name="connsiteX789" fmla="*/ 3079547 w 5371570"/>
              <a:gd name="connsiteY789" fmla="*/ 2301956 h 5501465"/>
              <a:gd name="connsiteX790" fmla="*/ 3075982 w 5371570"/>
              <a:gd name="connsiteY790" fmla="*/ 2300173 h 5501465"/>
              <a:gd name="connsiteX791" fmla="*/ 3072925 w 5371570"/>
              <a:gd name="connsiteY791" fmla="*/ 2298645 h 5501465"/>
              <a:gd name="connsiteX792" fmla="*/ 3070633 w 5371570"/>
              <a:gd name="connsiteY792" fmla="*/ 2298135 h 5501465"/>
              <a:gd name="connsiteX793" fmla="*/ 3068341 w 5371570"/>
              <a:gd name="connsiteY793" fmla="*/ 2297881 h 5501465"/>
              <a:gd name="connsiteX794" fmla="*/ 3066303 w 5371570"/>
              <a:gd name="connsiteY794" fmla="*/ 2298135 h 5501465"/>
              <a:gd name="connsiteX795" fmla="*/ 3064520 w 5371570"/>
              <a:gd name="connsiteY795" fmla="*/ 2298899 h 5501465"/>
              <a:gd name="connsiteX796" fmla="*/ 3062992 w 5371570"/>
              <a:gd name="connsiteY796" fmla="*/ 2300173 h 5501465"/>
              <a:gd name="connsiteX797" fmla="*/ 3061719 w 5371570"/>
              <a:gd name="connsiteY797" fmla="*/ 2301701 h 5501465"/>
              <a:gd name="connsiteX798" fmla="*/ 3060445 w 5371570"/>
              <a:gd name="connsiteY798" fmla="*/ 2303229 h 5501465"/>
              <a:gd name="connsiteX799" fmla="*/ 3059426 w 5371570"/>
              <a:gd name="connsiteY799" fmla="*/ 2305521 h 5501465"/>
              <a:gd name="connsiteX800" fmla="*/ 3058408 w 5371570"/>
              <a:gd name="connsiteY800" fmla="*/ 2307559 h 5501465"/>
              <a:gd name="connsiteX801" fmla="*/ 3056879 w 5371570"/>
              <a:gd name="connsiteY801" fmla="*/ 2312399 h 5501465"/>
              <a:gd name="connsiteX802" fmla="*/ 3055096 w 5371570"/>
              <a:gd name="connsiteY802" fmla="*/ 2317492 h 5501465"/>
              <a:gd name="connsiteX803" fmla="*/ 3059681 w 5371570"/>
              <a:gd name="connsiteY803" fmla="*/ 2318766 h 5501465"/>
              <a:gd name="connsiteX804" fmla="*/ 3063756 w 5371570"/>
              <a:gd name="connsiteY804" fmla="*/ 2320294 h 5501465"/>
              <a:gd name="connsiteX805" fmla="*/ 3067831 w 5371570"/>
              <a:gd name="connsiteY805" fmla="*/ 2321822 h 5501465"/>
              <a:gd name="connsiteX806" fmla="*/ 3071652 w 5371570"/>
              <a:gd name="connsiteY806" fmla="*/ 2323860 h 5501465"/>
              <a:gd name="connsiteX807" fmla="*/ 3075218 w 5371570"/>
              <a:gd name="connsiteY807" fmla="*/ 2325897 h 5501465"/>
              <a:gd name="connsiteX808" fmla="*/ 3078529 w 5371570"/>
              <a:gd name="connsiteY808" fmla="*/ 2327935 h 5501465"/>
              <a:gd name="connsiteX809" fmla="*/ 3081840 w 5371570"/>
              <a:gd name="connsiteY809" fmla="*/ 2330482 h 5501465"/>
              <a:gd name="connsiteX810" fmla="*/ 3084641 w 5371570"/>
              <a:gd name="connsiteY810" fmla="*/ 2333029 h 5501465"/>
              <a:gd name="connsiteX811" fmla="*/ 3087443 w 5371570"/>
              <a:gd name="connsiteY811" fmla="*/ 2336085 h 5501465"/>
              <a:gd name="connsiteX812" fmla="*/ 3089990 w 5371570"/>
              <a:gd name="connsiteY812" fmla="*/ 2338887 h 5501465"/>
              <a:gd name="connsiteX813" fmla="*/ 3092537 w 5371570"/>
              <a:gd name="connsiteY813" fmla="*/ 2342198 h 5501465"/>
              <a:gd name="connsiteX814" fmla="*/ 3094575 w 5371570"/>
              <a:gd name="connsiteY814" fmla="*/ 2345509 h 5501465"/>
              <a:gd name="connsiteX815" fmla="*/ 3096357 w 5371570"/>
              <a:gd name="connsiteY815" fmla="*/ 2349329 h 5501465"/>
              <a:gd name="connsiteX816" fmla="*/ 3098140 w 5371570"/>
              <a:gd name="connsiteY816" fmla="*/ 2353150 h 5501465"/>
              <a:gd name="connsiteX817" fmla="*/ 3099669 w 5371570"/>
              <a:gd name="connsiteY817" fmla="*/ 2356970 h 5501465"/>
              <a:gd name="connsiteX818" fmla="*/ 3100942 w 5371570"/>
              <a:gd name="connsiteY818" fmla="*/ 2361300 h 5501465"/>
              <a:gd name="connsiteX819" fmla="*/ 3113168 w 5371570"/>
              <a:gd name="connsiteY819" fmla="*/ 2372507 h 5501465"/>
              <a:gd name="connsiteX820" fmla="*/ 3121827 w 5371570"/>
              <a:gd name="connsiteY820" fmla="*/ 2378874 h 5501465"/>
              <a:gd name="connsiteX821" fmla="*/ 3130232 w 5371570"/>
              <a:gd name="connsiteY821" fmla="*/ 2384987 h 5501465"/>
              <a:gd name="connsiteX822" fmla="*/ 3139147 w 5371570"/>
              <a:gd name="connsiteY822" fmla="*/ 2391100 h 5501465"/>
              <a:gd name="connsiteX823" fmla="*/ 3148061 w 5371570"/>
              <a:gd name="connsiteY823" fmla="*/ 2396703 h 5501465"/>
              <a:gd name="connsiteX824" fmla="*/ 3166145 w 5371570"/>
              <a:gd name="connsiteY824" fmla="*/ 2408419 h 5501465"/>
              <a:gd name="connsiteX825" fmla="*/ 3175059 w 5371570"/>
              <a:gd name="connsiteY825" fmla="*/ 2414277 h 5501465"/>
              <a:gd name="connsiteX826" fmla="*/ 3183464 w 5371570"/>
              <a:gd name="connsiteY826" fmla="*/ 2420390 h 5501465"/>
              <a:gd name="connsiteX827" fmla="*/ 3191869 w 5371570"/>
              <a:gd name="connsiteY827" fmla="*/ 2426757 h 5501465"/>
              <a:gd name="connsiteX828" fmla="*/ 3195689 w 5371570"/>
              <a:gd name="connsiteY828" fmla="*/ 2430069 h 5501465"/>
              <a:gd name="connsiteX829" fmla="*/ 3199765 w 5371570"/>
              <a:gd name="connsiteY829" fmla="*/ 2433380 h 5501465"/>
              <a:gd name="connsiteX830" fmla="*/ 3203585 w 5371570"/>
              <a:gd name="connsiteY830" fmla="*/ 2437200 h 5501465"/>
              <a:gd name="connsiteX831" fmla="*/ 3206896 w 5371570"/>
              <a:gd name="connsiteY831" fmla="*/ 2441021 h 5501465"/>
              <a:gd name="connsiteX832" fmla="*/ 3210462 w 5371570"/>
              <a:gd name="connsiteY832" fmla="*/ 2444586 h 5501465"/>
              <a:gd name="connsiteX833" fmla="*/ 3213518 w 5371570"/>
              <a:gd name="connsiteY833" fmla="*/ 2448661 h 5501465"/>
              <a:gd name="connsiteX834" fmla="*/ 3216829 w 5371570"/>
              <a:gd name="connsiteY834" fmla="*/ 2452991 h 5501465"/>
              <a:gd name="connsiteX835" fmla="*/ 3219631 w 5371570"/>
              <a:gd name="connsiteY835" fmla="*/ 2457066 h 5501465"/>
              <a:gd name="connsiteX836" fmla="*/ 3222433 w 5371570"/>
              <a:gd name="connsiteY836" fmla="*/ 2461651 h 5501465"/>
              <a:gd name="connsiteX837" fmla="*/ 3224725 w 5371570"/>
              <a:gd name="connsiteY837" fmla="*/ 2466490 h 5501465"/>
              <a:gd name="connsiteX838" fmla="*/ 3227272 w 5371570"/>
              <a:gd name="connsiteY838" fmla="*/ 2471584 h 5501465"/>
              <a:gd name="connsiteX839" fmla="*/ 3229310 w 5371570"/>
              <a:gd name="connsiteY839" fmla="*/ 2476678 h 5501465"/>
              <a:gd name="connsiteX840" fmla="*/ 3230838 w 5371570"/>
              <a:gd name="connsiteY840" fmla="*/ 2481772 h 5501465"/>
              <a:gd name="connsiteX841" fmla="*/ 3232621 w 5371570"/>
              <a:gd name="connsiteY841" fmla="*/ 2487375 h 5501465"/>
              <a:gd name="connsiteX842" fmla="*/ 3238988 w 5371570"/>
              <a:gd name="connsiteY842" fmla="*/ 2497818 h 5501465"/>
              <a:gd name="connsiteX843" fmla="*/ 3245865 w 5371570"/>
              <a:gd name="connsiteY843" fmla="*/ 2507751 h 5501465"/>
              <a:gd name="connsiteX844" fmla="*/ 3253251 w 5371570"/>
              <a:gd name="connsiteY844" fmla="*/ 2516920 h 5501465"/>
              <a:gd name="connsiteX845" fmla="*/ 3260637 w 5371570"/>
              <a:gd name="connsiteY845" fmla="*/ 2526344 h 5501465"/>
              <a:gd name="connsiteX846" fmla="*/ 3268788 w 5371570"/>
              <a:gd name="connsiteY846" fmla="*/ 2535004 h 5501465"/>
              <a:gd name="connsiteX847" fmla="*/ 3276938 w 5371570"/>
              <a:gd name="connsiteY847" fmla="*/ 2543918 h 5501465"/>
              <a:gd name="connsiteX848" fmla="*/ 3285343 w 5371570"/>
              <a:gd name="connsiteY848" fmla="*/ 2552069 h 5501465"/>
              <a:gd name="connsiteX849" fmla="*/ 3294003 w 5371570"/>
              <a:gd name="connsiteY849" fmla="*/ 2560474 h 5501465"/>
              <a:gd name="connsiteX850" fmla="*/ 3302917 w 5371570"/>
              <a:gd name="connsiteY850" fmla="*/ 2568624 h 5501465"/>
              <a:gd name="connsiteX851" fmla="*/ 3311577 w 5371570"/>
              <a:gd name="connsiteY851" fmla="*/ 2576774 h 5501465"/>
              <a:gd name="connsiteX852" fmla="*/ 3329915 w 5371570"/>
              <a:gd name="connsiteY852" fmla="*/ 2592311 h 5501465"/>
              <a:gd name="connsiteX853" fmla="*/ 3347999 w 5371570"/>
              <a:gd name="connsiteY853" fmla="*/ 2607847 h 5501465"/>
              <a:gd name="connsiteX854" fmla="*/ 3366082 w 5371570"/>
              <a:gd name="connsiteY854" fmla="*/ 2623639 h 5501465"/>
              <a:gd name="connsiteX855" fmla="*/ 3367865 w 5371570"/>
              <a:gd name="connsiteY855" fmla="*/ 2625167 h 5501465"/>
              <a:gd name="connsiteX856" fmla="*/ 3369138 w 5371570"/>
              <a:gd name="connsiteY856" fmla="*/ 2626440 h 5501465"/>
              <a:gd name="connsiteX857" fmla="*/ 3369903 w 5371570"/>
              <a:gd name="connsiteY857" fmla="*/ 2627714 h 5501465"/>
              <a:gd name="connsiteX858" fmla="*/ 3370412 w 5371570"/>
              <a:gd name="connsiteY858" fmla="*/ 2628987 h 5501465"/>
              <a:gd name="connsiteX859" fmla="*/ 3374232 w 5371570"/>
              <a:gd name="connsiteY859" fmla="*/ 2634081 h 5501465"/>
              <a:gd name="connsiteX860" fmla="*/ 3378053 w 5371570"/>
              <a:gd name="connsiteY860" fmla="*/ 2638666 h 5501465"/>
              <a:gd name="connsiteX861" fmla="*/ 3386203 w 5371570"/>
              <a:gd name="connsiteY861" fmla="*/ 2648090 h 5501465"/>
              <a:gd name="connsiteX862" fmla="*/ 3394354 w 5371570"/>
              <a:gd name="connsiteY862" fmla="*/ 2656749 h 5501465"/>
              <a:gd name="connsiteX863" fmla="*/ 3403268 w 5371570"/>
              <a:gd name="connsiteY863" fmla="*/ 2665409 h 5501465"/>
              <a:gd name="connsiteX864" fmla="*/ 3412182 w 5371570"/>
              <a:gd name="connsiteY864" fmla="*/ 2673559 h 5501465"/>
              <a:gd name="connsiteX865" fmla="*/ 3421351 w 5371570"/>
              <a:gd name="connsiteY865" fmla="*/ 2681710 h 5501465"/>
              <a:gd name="connsiteX866" fmla="*/ 3439944 w 5371570"/>
              <a:gd name="connsiteY866" fmla="*/ 2698265 h 5501465"/>
              <a:gd name="connsiteX867" fmla="*/ 3449113 w 5371570"/>
              <a:gd name="connsiteY867" fmla="*/ 2706670 h 5501465"/>
              <a:gd name="connsiteX868" fmla="*/ 3457773 w 5371570"/>
              <a:gd name="connsiteY868" fmla="*/ 2715075 h 5501465"/>
              <a:gd name="connsiteX869" fmla="*/ 3466178 w 5371570"/>
              <a:gd name="connsiteY869" fmla="*/ 2723480 h 5501465"/>
              <a:gd name="connsiteX870" fmla="*/ 3474583 w 5371570"/>
              <a:gd name="connsiteY870" fmla="*/ 2732649 h 5501465"/>
              <a:gd name="connsiteX871" fmla="*/ 3478658 w 5371570"/>
              <a:gd name="connsiteY871" fmla="*/ 2737488 h 5501465"/>
              <a:gd name="connsiteX872" fmla="*/ 3482479 w 5371570"/>
              <a:gd name="connsiteY872" fmla="*/ 2742073 h 5501465"/>
              <a:gd name="connsiteX873" fmla="*/ 3486045 w 5371570"/>
              <a:gd name="connsiteY873" fmla="*/ 2746912 h 5501465"/>
              <a:gd name="connsiteX874" fmla="*/ 3489610 w 5371570"/>
              <a:gd name="connsiteY874" fmla="*/ 2751751 h 5501465"/>
              <a:gd name="connsiteX875" fmla="*/ 3493176 w 5371570"/>
              <a:gd name="connsiteY875" fmla="*/ 2756845 h 5501465"/>
              <a:gd name="connsiteX876" fmla="*/ 3496487 w 5371570"/>
              <a:gd name="connsiteY876" fmla="*/ 2762194 h 5501465"/>
              <a:gd name="connsiteX877" fmla="*/ 3499289 w 5371570"/>
              <a:gd name="connsiteY877" fmla="*/ 2767543 h 5501465"/>
              <a:gd name="connsiteX878" fmla="*/ 3502345 w 5371570"/>
              <a:gd name="connsiteY878" fmla="*/ 2773146 h 5501465"/>
              <a:gd name="connsiteX879" fmla="*/ 3508713 w 5371570"/>
              <a:gd name="connsiteY879" fmla="*/ 2782315 h 5501465"/>
              <a:gd name="connsiteX880" fmla="*/ 3515335 w 5371570"/>
              <a:gd name="connsiteY880" fmla="*/ 2791739 h 5501465"/>
              <a:gd name="connsiteX881" fmla="*/ 3521957 w 5371570"/>
              <a:gd name="connsiteY881" fmla="*/ 2800653 h 5501465"/>
              <a:gd name="connsiteX882" fmla="*/ 3528834 w 5371570"/>
              <a:gd name="connsiteY882" fmla="*/ 2809822 h 5501465"/>
              <a:gd name="connsiteX883" fmla="*/ 3535965 w 5371570"/>
              <a:gd name="connsiteY883" fmla="*/ 2818482 h 5501465"/>
              <a:gd name="connsiteX884" fmla="*/ 3543606 w 5371570"/>
              <a:gd name="connsiteY884" fmla="*/ 2827397 h 5501465"/>
              <a:gd name="connsiteX885" fmla="*/ 3550992 w 5371570"/>
              <a:gd name="connsiteY885" fmla="*/ 2835802 h 5501465"/>
              <a:gd name="connsiteX886" fmla="*/ 3558379 w 5371570"/>
              <a:gd name="connsiteY886" fmla="*/ 2844207 h 5501465"/>
              <a:gd name="connsiteX887" fmla="*/ 3574170 w 5371570"/>
              <a:gd name="connsiteY887" fmla="*/ 2860762 h 5501465"/>
              <a:gd name="connsiteX888" fmla="*/ 3590216 w 5371570"/>
              <a:gd name="connsiteY888" fmla="*/ 2876808 h 5501465"/>
              <a:gd name="connsiteX889" fmla="*/ 3606262 w 5371570"/>
              <a:gd name="connsiteY889" fmla="*/ 2892854 h 5501465"/>
              <a:gd name="connsiteX890" fmla="*/ 3623072 w 5371570"/>
              <a:gd name="connsiteY890" fmla="*/ 2908645 h 5501465"/>
              <a:gd name="connsiteX891" fmla="*/ 3656437 w 5371570"/>
              <a:gd name="connsiteY891" fmla="*/ 2939973 h 5501465"/>
              <a:gd name="connsiteX892" fmla="*/ 3672993 w 5371570"/>
              <a:gd name="connsiteY892" fmla="*/ 2955764 h 5501465"/>
              <a:gd name="connsiteX893" fmla="*/ 3689039 w 5371570"/>
              <a:gd name="connsiteY893" fmla="*/ 2971555 h 5501465"/>
              <a:gd name="connsiteX894" fmla="*/ 3705084 w 5371570"/>
              <a:gd name="connsiteY894" fmla="*/ 2987856 h 5501465"/>
              <a:gd name="connsiteX895" fmla="*/ 3720876 w 5371570"/>
              <a:gd name="connsiteY895" fmla="*/ 3004411 h 5501465"/>
              <a:gd name="connsiteX896" fmla="*/ 3728262 w 5371570"/>
              <a:gd name="connsiteY896" fmla="*/ 3012562 h 5501465"/>
              <a:gd name="connsiteX897" fmla="*/ 3735903 w 5371570"/>
              <a:gd name="connsiteY897" fmla="*/ 3021221 h 5501465"/>
              <a:gd name="connsiteX898" fmla="*/ 3743289 w 5371570"/>
              <a:gd name="connsiteY898" fmla="*/ 3029881 h 5501465"/>
              <a:gd name="connsiteX899" fmla="*/ 3750421 w 5371570"/>
              <a:gd name="connsiteY899" fmla="*/ 3038795 h 5501465"/>
              <a:gd name="connsiteX900" fmla="*/ 3758826 w 5371570"/>
              <a:gd name="connsiteY900" fmla="*/ 3046436 h 5501465"/>
              <a:gd name="connsiteX901" fmla="*/ 3767995 w 5371570"/>
              <a:gd name="connsiteY901" fmla="*/ 3053823 h 5501465"/>
              <a:gd name="connsiteX902" fmla="*/ 3776654 w 5371570"/>
              <a:gd name="connsiteY902" fmla="*/ 3061718 h 5501465"/>
              <a:gd name="connsiteX903" fmla="*/ 3780984 w 5371570"/>
              <a:gd name="connsiteY903" fmla="*/ 3065284 h 5501465"/>
              <a:gd name="connsiteX904" fmla="*/ 3785314 w 5371570"/>
              <a:gd name="connsiteY904" fmla="*/ 3069359 h 5501465"/>
              <a:gd name="connsiteX905" fmla="*/ 3789135 w 5371570"/>
              <a:gd name="connsiteY905" fmla="*/ 3073434 h 5501465"/>
              <a:gd name="connsiteX906" fmla="*/ 3792955 w 5371570"/>
              <a:gd name="connsiteY906" fmla="*/ 3077509 h 5501465"/>
              <a:gd name="connsiteX907" fmla="*/ 3796776 w 5371570"/>
              <a:gd name="connsiteY907" fmla="*/ 3082094 h 5501465"/>
              <a:gd name="connsiteX908" fmla="*/ 3799832 w 5371570"/>
              <a:gd name="connsiteY908" fmla="*/ 3086679 h 5501465"/>
              <a:gd name="connsiteX909" fmla="*/ 3803143 w 5371570"/>
              <a:gd name="connsiteY909" fmla="*/ 3091518 h 5501465"/>
              <a:gd name="connsiteX910" fmla="*/ 3805690 w 5371570"/>
              <a:gd name="connsiteY910" fmla="*/ 3096612 h 5501465"/>
              <a:gd name="connsiteX911" fmla="*/ 3807982 w 5371570"/>
              <a:gd name="connsiteY911" fmla="*/ 3102215 h 5501465"/>
              <a:gd name="connsiteX912" fmla="*/ 3809765 w 5371570"/>
              <a:gd name="connsiteY912" fmla="*/ 3107564 h 5501465"/>
              <a:gd name="connsiteX913" fmla="*/ 3824538 w 5371570"/>
              <a:gd name="connsiteY913" fmla="*/ 3121317 h 5501465"/>
              <a:gd name="connsiteX914" fmla="*/ 3839565 w 5371570"/>
              <a:gd name="connsiteY914" fmla="*/ 3134562 h 5501465"/>
              <a:gd name="connsiteX915" fmla="*/ 3847715 w 5371570"/>
              <a:gd name="connsiteY915" fmla="*/ 3141184 h 5501465"/>
              <a:gd name="connsiteX916" fmla="*/ 3855611 w 5371570"/>
              <a:gd name="connsiteY916" fmla="*/ 3148061 h 5501465"/>
              <a:gd name="connsiteX917" fmla="*/ 3862997 w 5371570"/>
              <a:gd name="connsiteY917" fmla="*/ 3155447 h 5501465"/>
              <a:gd name="connsiteX918" fmla="*/ 3869874 w 5371570"/>
              <a:gd name="connsiteY918" fmla="*/ 3162833 h 5501465"/>
              <a:gd name="connsiteX919" fmla="*/ 3876751 w 5371570"/>
              <a:gd name="connsiteY919" fmla="*/ 3170474 h 5501465"/>
              <a:gd name="connsiteX920" fmla="*/ 3883118 w 5371570"/>
              <a:gd name="connsiteY920" fmla="*/ 3178115 h 5501465"/>
              <a:gd name="connsiteX921" fmla="*/ 3889485 w 5371570"/>
              <a:gd name="connsiteY921" fmla="*/ 3186265 h 5501465"/>
              <a:gd name="connsiteX922" fmla="*/ 3895598 w 5371570"/>
              <a:gd name="connsiteY922" fmla="*/ 3194416 h 5501465"/>
              <a:gd name="connsiteX923" fmla="*/ 3901456 w 5371570"/>
              <a:gd name="connsiteY923" fmla="*/ 3202821 h 5501465"/>
              <a:gd name="connsiteX924" fmla="*/ 3907060 w 5371570"/>
              <a:gd name="connsiteY924" fmla="*/ 3211226 h 5501465"/>
              <a:gd name="connsiteX925" fmla="*/ 3918012 w 5371570"/>
              <a:gd name="connsiteY925" fmla="*/ 3228290 h 5501465"/>
              <a:gd name="connsiteX926" fmla="*/ 3928709 w 5371570"/>
              <a:gd name="connsiteY926" fmla="*/ 3245355 h 5501465"/>
              <a:gd name="connsiteX927" fmla="*/ 3939661 w 5371570"/>
              <a:gd name="connsiteY927" fmla="*/ 3262420 h 5501465"/>
              <a:gd name="connsiteX928" fmla="*/ 3944755 w 5371570"/>
              <a:gd name="connsiteY928" fmla="*/ 3268533 h 5501465"/>
              <a:gd name="connsiteX929" fmla="*/ 3950103 w 5371570"/>
              <a:gd name="connsiteY929" fmla="*/ 3274645 h 5501465"/>
              <a:gd name="connsiteX930" fmla="*/ 3955197 w 5371570"/>
              <a:gd name="connsiteY930" fmla="*/ 3280758 h 5501465"/>
              <a:gd name="connsiteX931" fmla="*/ 3960037 w 5371570"/>
              <a:gd name="connsiteY931" fmla="*/ 3286871 h 5501465"/>
              <a:gd name="connsiteX932" fmla="*/ 3962074 w 5371570"/>
              <a:gd name="connsiteY932" fmla="*/ 3289927 h 5501465"/>
              <a:gd name="connsiteX933" fmla="*/ 3963857 w 5371570"/>
              <a:gd name="connsiteY933" fmla="*/ 3293493 h 5501465"/>
              <a:gd name="connsiteX934" fmla="*/ 3965895 w 5371570"/>
              <a:gd name="connsiteY934" fmla="*/ 3297059 h 5501465"/>
              <a:gd name="connsiteX935" fmla="*/ 3967423 w 5371570"/>
              <a:gd name="connsiteY935" fmla="*/ 3300370 h 5501465"/>
              <a:gd name="connsiteX936" fmla="*/ 3968696 w 5371570"/>
              <a:gd name="connsiteY936" fmla="*/ 3304190 h 5501465"/>
              <a:gd name="connsiteX937" fmla="*/ 3969715 w 5371570"/>
              <a:gd name="connsiteY937" fmla="*/ 3307756 h 5501465"/>
              <a:gd name="connsiteX938" fmla="*/ 3970479 w 5371570"/>
              <a:gd name="connsiteY938" fmla="*/ 3311831 h 5501465"/>
              <a:gd name="connsiteX939" fmla="*/ 3970734 w 5371570"/>
              <a:gd name="connsiteY939" fmla="*/ 3316161 h 5501465"/>
              <a:gd name="connsiteX940" fmla="*/ 3975319 w 5371570"/>
              <a:gd name="connsiteY940" fmla="*/ 3320746 h 5501465"/>
              <a:gd name="connsiteX941" fmla="*/ 3979139 w 5371570"/>
              <a:gd name="connsiteY941" fmla="*/ 3325075 h 5501465"/>
              <a:gd name="connsiteX942" fmla="*/ 3982195 w 5371570"/>
              <a:gd name="connsiteY942" fmla="*/ 3329405 h 5501465"/>
              <a:gd name="connsiteX943" fmla="*/ 3984997 w 5371570"/>
              <a:gd name="connsiteY943" fmla="*/ 3333990 h 5501465"/>
              <a:gd name="connsiteX944" fmla="*/ 3987035 w 5371570"/>
              <a:gd name="connsiteY944" fmla="*/ 3338574 h 5501465"/>
              <a:gd name="connsiteX945" fmla="*/ 3988308 w 5371570"/>
              <a:gd name="connsiteY945" fmla="*/ 3342904 h 5501465"/>
              <a:gd name="connsiteX946" fmla="*/ 3989327 w 5371570"/>
              <a:gd name="connsiteY946" fmla="*/ 3347489 h 5501465"/>
              <a:gd name="connsiteX947" fmla="*/ 3989582 w 5371570"/>
              <a:gd name="connsiteY947" fmla="*/ 3352073 h 5501465"/>
              <a:gd name="connsiteX948" fmla="*/ 3989327 w 5371570"/>
              <a:gd name="connsiteY948" fmla="*/ 3356658 h 5501465"/>
              <a:gd name="connsiteX949" fmla="*/ 3988053 w 5371570"/>
              <a:gd name="connsiteY949" fmla="*/ 3360988 h 5501465"/>
              <a:gd name="connsiteX950" fmla="*/ 3986780 w 5371570"/>
              <a:gd name="connsiteY950" fmla="*/ 3365572 h 5501465"/>
              <a:gd name="connsiteX951" fmla="*/ 3984742 w 5371570"/>
              <a:gd name="connsiteY951" fmla="*/ 3370157 h 5501465"/>
              <a:gd name="connsiteX952" fmla="*/ 3981941 w 5371570"/>
              <a:gd name="connsiteY952" fmla="*/ 3374741 h 5501465"/>
              <a:gd name="connsiteX953" fmla="*/ 3978884 w 5371570"/>
              <a:gd name="connsiteY953" fmla="*/ 3379071 h 5501465"/>
              <a:gd name="connsiteX954" fmla="*/ 3975064 w 5371570"/>
              <a:gd name="connsiteY954" fmla="*/ 3383401 h 5501465"/>
              <a:gd name="connsiteX955" fmla="*/ 3970989 w 5371570"/>
              <a:gd name="connsiteY955" fmla="*/ 3387986 h 5501465"/>
              <a:gd name="connsiteX956" fmla="*/ 3982705 w 5371570"/>
              <a:gd name="connsiteY956" fmla="*/ 3414984 h 5501465"/>
              <a:gd name="connsiteX957" fmla="*/ 3983978 w 5371570"/>
              <a:gd name="connsiteY957" fmla="*/ 3427718 h 5501465"/>
              <a:gd name="connsiteX958" fmla="*/ 3984997 w 5371570"/>
              <a:gd name="connsiteY958" fmla="*/ 3440708 h 5501465"/>
              <a:gd name="connsiteX959" fmla="*/ 3986016 w 5371570"/>
              <a:gd name="connsiteY959" fmla="*/ 3453443 h 5501465"/>
              <a:gd name="connsiteX960" fmla="*/ 3986270 w 5371570"/>
              <a:gd name="connsiteY960" fmla="*/ 3459810 h 5501465"/>
              <a:gd name="connsiteX961" fmla="*/ 3986270 w 5371570"/>
              <a:gd name="connsiteY961" fmla="*/ 3466178 h 5501465"/>
              <a:gd name="connsiteX962" fmla="*/ 3986016 w 5371570"/>
              <a:gd name="connsiteY962" fmla="*/ 3472545 h 5501465"/>
              <a:gd name="connsiteX963" fmla="*/ 3985506 w 5371570"/>
              <a:gd name="connsiteY963" fmla="*/ 3478913 h 5501465"/>
              <a:gd name="connsiteX964" fmla="*/ 3984742 w 5371570"/>
              <a:gd name="connsiteY964" fmla="*/ 3485280 h 5501465"/>
              <a:gd name="connsiteX965" fmla="*/ 3983469 w 5371570"/>
              <a:gd name="connsiteY965" fmla="*/ 3491393 h 5501465"/>
              <a:gd name="connsiteX966" fmla="*/ 3981431 w 5371570"/>
              <a:gd name="connsiteY966" fmla="*/ 3497760 h 5501465"/>
              <a:gd name="connsiteX967" fmla="*/ 3979139 w 5371570"/>
              <a:gd name="connsiteY967" fmla="*/ 3503873 h 5501465"/>
              <a:gd name="connsiteX968" fmla="*/ 3976083 w 5371570"/>
              <a:gd name="connsiteY968" fmla="*/ 3509986 h 5501465"/>
              <a:gd name="connsiteX969" fmla="*/ 3972517 w 5371570"/>
              <a:gd name="connsiteY969" fmla="*/ 3516098 h 5501465"/>
              <a:gd name="connsiteX970" fmla="*/ 3972262 w 5371570"/>
              <a:gd name="connsiteY970" fmla="*/ 3518391 h 5501465"/>
              <a:gd name="connsiteX971" fmla="*/ 3971753 w 5371570"/>
              <a:gd name="connsiteY971" fmla="*/ 3520683 h 5501465"/>
              <a:gd name="connsiteX972" fmla="*/ 3970734 w 5371570"/>
              <a:gd name="connsiteY972" fmla="*/ 3523230 h 5501465"/>
              <a:gd name="connsiteX973" fmla="*/ 3969970 w 5371570"/>
              <a:gd name="connsiteY973" fmla="*/ 3525522 h 5501465"/>
              <a:gd name="connsiteX974" fmla="*/ 3967932 w 5371570"/>
              <a:gd name="connsiteY974" fmla="*/ 3529852 h 5501465"/>
              <a:gd name="connsiteX975" fmla="*/ 3965131 w 5371570"/>
              <a:gd name="connsiteY975" fmla="*/ 3534437 h 5501465"/>
              <a:gd name="connsiteX976" fmla="*/ 3962329 w 5371570"/>
              <a:gd name="connsiteY976" fmla="*/ 3538512 h 5501465"/>
              <a:gd name="connsiteX977" fmla="*/ 3959018 w 5371570"/>
              <a:gd name="connsiteY977" fmla="*/ 3542842 h 5501465"/>
              <a:gd name="connsiteX978" fmla="*/ 3956216 w 5371570"/>
              <a:gd name="connsiteY978" fmla="*/ 3547426 h 5501465"/>
              <a:gd name="connsiteX979" fmla="*/ 3953160 w 5371570"/>
              <a:gd name="connsiteY979" fmla="*/ 3551756 h 5501465"/>
              <a:gd name="connsiteX980" fmla="*/ 3950613 w 5371570"/>
              <a:gd name="connsiteY980" fmla="*/ 3556086 h 5501465"/>
              <a:gd name="connsiteX981" fmla="*/ 3949594 w 5371570"/>
              <a:gd name="connsiteY981" fmla="*/ 3558633 h 5501465"/>
              <a:gd name="connsiteX982" fmla="*/ 3948830 w 5371570"/>
              <a:gd name="connsiteY982" fmla="*/ 3560925 h 5501465"/>
              <a:gd name="connsiteX983" fmla="*/ 3947811 w 5371570"/>
              <a:gd name="connsiteY983" fmla="*/ 3563472 h 5501465"/>
              <a:gd name="connsiteX984" fmla="*/ 3947302 w 5371570"/>
              <a:gd name="connsiteY984" fmla="*/ 3565764 h 5501465"/>
              <a:gd name="connsiteX985" fmla="*/ 3946792 w 5371570"/>
              <a:gd name="connsiteY985" fmla="*/ 3568057 h 5501465"/>
              <a:gd name="connsiteX986" fmla="*/ 3946792 w 5371570"/>
              <a:gd name="connsiteY986" fmla="*/ 3570858 h 5501465"/>
              <a:gd name="connsiteX987" fmla="*/ 3946792 w 5371570"/>
              <a:gd name="connsiteY987" fmla="*/ 3573405 h 5501465"/>
              <a:gd name="connsiteX988" fmla="*/ 3947302 w 5371570"/>
              <a:gd name="connsiteY988" fmla="*/ 3576207 h 5501465"/>
              <a:gd name="connsiteX989" fmla="*/ 3947811 w 5371570"/>
              <a:gd name="connsiteY989" fmla="*/ 3579009 h 5501465"/>
              <a:gd name="connsiteX990" fmla="*/ 3949085 w 5371570"/>
              <a:gd name="connsiteY990" fmla="*/ 3581810 h 5501465"/>
              <a:gd name="connsiteX991" fmla="*/ 3950358 w 5371570"/>
              <a:gd name="connsiteY991" fmla="*/ 3584867 h 5501465"/>
              <a:gd name="connsiteX992" fmla="*/ 3951886 w 5371570"/>
              <a:gd name="connsiteY992" fmla="*/ 3587923 h 5501465"/>
              <a:gd name="connsiteX993" fmla="*/ 3954179 w 5371570"/>
              <a:gd name="connsiteY993" fmla="*/ 3590980 h 5501465"/>
              <a:gd name="connsiteX994" fmla="*/ 3956471 w 5371570"/>
              <a:gd name="connsiteY994" fmla="*/ 3594291 h 5501465"/>
              <a:gd name="connsiteX995" fmla="*/ 3959018 w 5371570"/>
              <a:gd name="connsiteY995" fmla="*/ 3598111 h 5501465"/>
              <a:gd name="connsiteX996" fmla="*/ 3960801 w 5371570"/>
              <a:gd name="connsiteY996" fmla="*/ 3601167 h 5501465"/>
              <a:gd name="connsiteX997" fmla="*/ 3962074 w 5371570"/>
              <a:gd name="connsiteY997" fmla="*/ 3604224 h 5501465"/>
              <a:gd name="connsiteX998" fmla="*/ 3962329 w 5371570"/>
              <a:gd name="connsiteY998" fmla="*/ 3606771 h 5501465"/>
              <a:gd name="connsiteX999" fmla="*/ 3962074 w 5371570"/>
              <a:gd name="connsiteY999" fmla="*/ 3609063 h 5501465"/>
              <a:gd name="connsiteX1000" fmla="*/ 3961565 w 5371570"/>
              <a:gd name="connsiteY1000" fmla="*/ 3611355 h 5501465"/>
              <a:gd name="connsiteX1001" fmla="*/ 3960291 w 5371570"/>
              <a:gd name="connsiteY1001" fmla="*/ 3613138 h 5501465"/>
              <a:gd name="connsiteX1002" fmla="*/ 3958254 w 5371570"/>
              <a:gd name="connsiteY1002" fmla="*/ 3614412 h 5501465"/>
              <a:gd name="connsiteX1003" fmla="*/ 3956216 w 5371570"/>
              <a:gd name="connsiteY1003" fmla="*/ 3615685 h 5501465"/>
              <a:gd name="connsiteX1004" fmla="*/ 3953415 w 5371570"/>
              <a:gd name="connsiteY1004" fmla="*/ 3616449 h 5501465"/>
              <a:gd name="connsiteX1005" fmla="*/ 3950613 w 5371570"/>
              <a:gd name="connsiteY1005" fmla="*/ 3616959 h 5501465"/>
              <a:gd name="connsiteX1006" fmla="*/ 3947302 w 5371570"/>
              <a:gd name="connsiteY1006" fmla="*/ 3617213 h 5501465"/>
              <a:gd name="connsiteX1007" fmla="*/ 3944245 w 5371570"/>
              <a:gd name="connsiteY1007" fmla="*/ 3616959 h 5501465"/>
              <a:gd name="connsiteX1008" fmla="*/ 3940425 w 5371570"/>
              <a:gd name="connsiteY1008" fmla="*/ 3616449 h 5501465"/>
              <a:gd name="connsiteX1009" fmla="*/ 3936859 w 5371570"/>
              <a:gd name="connsiteY1009" fmla="*/ 3615176 h 5501465"/>
              <a:gd name="connsiteX1010" fmla="*/ 3933039 w 5371570"/>
              <a:gd name="connsiteY1010" fmla="*/ 3613902 h 5501465"/>
              <a:gd name="connsiteX1011" fmla="*/ 3927945 w 5371570"/>
              <a:gd name="connsiteY1011" fmla="*/ 3612374 h 5501465"/>
              <a:gd name="connsiteX1012" fmla="*/ 3923615 w 5371570"/>
              <a:gd name="connsiteY1012" fmla="*/ 3611355 h 5501465"/>
              <a:gd name="connsiteX1013" fmla="*/ 3919794 w 5371570"/>
              <a:gd name="connsiteY1013" fmla="*/ 3610846 h 5501465"/>
              <a:gd name="connsiteX1014" fmla="*/ 3916229 w 5371570"/>
              <a:gd name="connsiteY1014" fmla="*/ 3610846 h 5501465"/>
              <a:gd name="connsiteX1015" fmla="*/ 3913172 w 5371570"/>
              <a:gd name="connsiteY1015" fmla="*/ 3611355 h 5501465"/>
              <a:gd name="connsiteX1016" fmla="*/ 3910116 w 5371570"/>
              <a:gd name="connsiteY1016" fmla="*/ 3612374 h 5501465"/>
              <a:gd name="connsiteX1017" fmla="*/ 3907824 w 5371570"/>
              <a:gd name="connsiteY1017" fmla="*/ 3613648 h 5501465"/>
              <a:gd name="connsiteX1018" fmla="*/ 3905531 w 5371570"/>
              <a:gd name="connsiteY1018" fmla="*/ 3615176 h 5501465"/>
              <a:gd name="connsiteX1019" fmla="*/ 3903749 w 5371570"/>
              <a:gd name="connsiteY1019" fmla="*/ 3617468 h 5501465"/>
              <a:gd name="connsiteX1020" fmla="*/ 3902220 w 5371570"/>
              <a:gd name="connsiteY1020" fmla="*/ 3619760 h 5501465"/>
              <a:gd name="connsiteX1021" fmla="*/ 3900692 w 5371570"/>
              <a:gd name="connsiteY1021" fmla="*/ 3622562 h 5501465"/>
              <a:gd name="connsiteX1022" fmla="*/ 3899419 w 5371570"/>
              <a:gd name="connsiteY1022" fmla="*/ 3625364 h 5501465"/>
              <a:gd name="connsiteX1023" fmla="*/ 3898400 w 5371570"/>
              <a:gd name="connsiteY1023" fmla="*/ 3628675 h 5501465"/>
              <a:gd name="connsiteX1024" fmla="*/ 3897381 w 5371570"/>
              <a:gd name="connsiteY1024" fmla="*/ 3631986 h 5501465"/>
              <a:gd name="connsiteX1025" fmla="*/ 3896108 w 5371570"/>
              <a:gd name="connsiteY1025" fmla="*/ 3638863 h 5501465"/>
              <a:gd name="connsiteX1026" fmla="*/ 3896617 w 5371570"/>
              <a:gd name="connsiteY1026" fmla="*/ 3642428 h 5501465"/>
              <a:gd name="connsiteX1027" fmla="*/ 3897381 w 5371570"/>
              <a:gd name="connsiteY1027" fmla="*/ 3645739 h 5501465"/>
              <a:gd name="connsiteX1028" fmla="*/ 3898400 w 5371570"/>
              <a:gd name="connsiteY1028" fmla="*/ 3648796 h 5501465"/>
              <a:gd name="connsiteX1029" fmla="*/ 3899419 w 5371570"/>
              <a:gd name="connsiteY1029" fmla="*/ 3651852 h 5501465"/>
              <a:gd name="connsiteX1030" fmla="*/ 3901202 w 5371570"/>
              <a:gd name="connsiteY1030" fmla="*/ 3654399 h 5501465"/>
              <a:gd name="connsiteX1031" fmla="*/ 3902730 w 5371570"/>
              <a:gd name="connsiteY1031" fmla="*/ 3657201 h 5501465"/>
              <a:gd name="connsiteX1032" fmla="*/ 3904513 w 5371570"/>
              <a:gd name="connsiteY1032" fmla="*/ 3659748 h 5501465"/>
              <a:gd name="connsiteX1033" fmla="*/ 3906550 w 5371570"/>
              <a:gd name="connsiteY1033" fmla="*/ 3662040 h 5501465"/>
              <a:gd name="connsiteX1034" fmla="*/ 3910880 w 5371570"/>
              <a:gd name="connsiteY1034" fmla="*/ 3666625 h 5501465"/>
              <a:gd name="connsiteX1035" fmla="*/ 3915974 w 5371570"/>
              <a:gd name="connsiteY1035" fmla="*/ 3670955 h 5501465"/>
              <a:gd name="connsiteX1036" fmla="*/ 3921068 w 5371570"/>
              <a:gd name="connsiteY1036" fmla="*/ 3675284 h 5501465"/>
              <a:gd name="connsiteX1037" fmla="*/ 3926417 w 5371570"/>
              <a:gd name="connsiteY1037" fmla="*/ 3679105 h 5501465"/>
              <a:gd name="connsiteX1038" fmla="*/ 3930492 w 5371570"/>
              <a:gd name="connsiteY1038" fmla="*/ 3681142 h 5501465"/>
              <a:gd name="connsiteX1039" fmla="*/ 3934312 w 5371570"/>
              <a:gd name="connsiteY1039" fmla="*/ 3683435 h 5501465"/>
              <a:gd name="connsiteX1040" fmla="*/ 3941444 w 5371570"/>
              <a:gd name="connsiteY1040" fmla="*/ 3688019 h 5501465"/>
              <a:gd name="connsiteX1041" fmla="*/ 3948575 w 5371570"/>
              <a:gd name="connsiteY1041" fmla="*/ 3693113 h 5501465"/>
              <a:gd name="connsiteX1042" fmla="*/ 3954688 w 5371570"/>
              <a:gd name="connsiteY1042" fmla="*/ 3698462 h 5501465"/>
              <a:gd name="connsiteX1043" fmla="*/ 3960801 w 5371570"/>
              <a:gd name="connsiteY1043" fmla="*/ 3704320 h 5501465"/>
              <a:gd name="connsiteX1044" fmla="*/ 3966404 w 5371570"/>
              <a:gd name="connsiteY1044" fmla="*/ 3710178 h 5501465"/>
              <a:gd name="connsiteX1045" fmla="*/ 3971753 w 5371570"/>
              <a:gd name="connsiteY1045" fmla="*/ 3716545 h 5501465"/>
              <a:gd name="connsiteX1046" fmla="*/ 3976592 w 5371570"/>
              <a:gd name="connsiteY1046" fmla="*/ 3722913 h 5501465"/>
              <a:gd name="connsiteX1047" fmla="*/ 3981686 w 5371570"/>
              <a:gd name="connsiteY1047" fmla="*/ 3729280 h 5501465"/>
              <a:gd name="connsiteX1048" fmla="*/ 3986525 w 5371570"/>
              <a:gd name="connsiteY1048" fmla="*/ 3735902 h 5501465"/>
              <a:gd name="connsiteX1049" fmla="*/ 3995694 w 5371570"/>
              <a:gd name="connsiteY1049" fmla="*/ 3749401 h 5501465"/>
              <a:gd name="connsiteX1050" fmla="*/ 4005118 w 5371570"/>
              <a:gd name="connsiteY1050" fmla="*/ 3763410 h 5501465"/>
              <a:gd name="connsiteX1051" fmla="*/ 4009703 w 5371570"/>
              <a:gd name="connsiteY1051" fmla="*/ 3770032 h 5501465"/>
              <a:gd name="connsiteX1052" fmla="*/ 4014797 w 5371570"/>
              <a:gd name="connsiteY1052" fmla="*/ 3776399 h 5501465"/>
              <a:gd name="connsiteX1053" fmla="*/ 4023966 w 5371570"/>
              <a:gd name="connsiteY1053" fmla="*/ 3787097 h 5501465"/>
              <a:gd name="connsiteX1054" fmla="*/ 4033135 w 5371570"/>
              <a:gd name="connsiteY1054" fmla="*/ 3797794 h 5501465"/>
              <a:gd name="connsiteX1055" fmla="*/ 4042049 w 5371570"/>
              <a:gd name="connsiteY1055" fmla="*/ 3808746 h 5501465"/>
              <a:gd name="connsiteX1056" fmla="*/ 4050454 w 5371570"/>
              <a:gd name="connsiteY1056" fmla="*/ 3819698 h 5501465"/>
              <a:gd name="connsiteX1057" fmla="*/ 4058859 w 5371570"/>
              <a:gd name="connsiteY1057" fmla="*/ 3830905 h 5501465"/>
              <a:gd name="connsiteX1058" fmla="*/ 4067264 w 5371570"/>
              <a:gd name="connsiteY1058" fmla="*/ 3842111 h 5501465"/>
              <a:gd name="connsiteX1059" fmla="*/ 4083565 w 5371570"/>
              <a:gd name="connsiteY1059" fmla="*/ 3865034 h 5501465"/>
              <a:gd name="connsiteX1060" fmla="*/ 4099101 w 5371570"/>
              <a:gd name="connsiteY1060" fmla="*/ 3887957 h 5501465"/>
              <a:gd name="connsiteX1061" fmla="*/ 4114638 w 5371570"/>
              <a:gd name="connsiteY1061" fmla="*/ 3911389 h 5501465"/>
              <a:gd name="connsiteX1062" fmla="*/ 4129665 w 5371570"/>
              <a:gd name="connsiteY1062" fmla="*/ 3934821 h 5501465"/>
              <a:gd name="connsiteX1063" fmla="*/ 4144947 w 5371570"/>
              <a:gd name="connsiteY1063" fmla="*/ 3958253 h 5501465"/>
              <a:gd name="connsiteX1064" fmla="*/ 4162776 w 5371570"/>
              <a:gd name="connsiteY1064" fmla="*/ 3984232 h 5501465"/>
              <a:gd name="connsiteX1065" fmla="*/ 4180859 w 5371570"/>
              <a:gd name="connsiteY1065" fmla="*/ 4009957 h 5501465"/>
              <a:gd name="connsiteX1066" fmla="*/ 4187227 w 5371570"/>
              <a:gd name="connsiteY1066" fmla="*/ 4016324 h 5501465"/>
              <a:gd name="connsiteX1067" fmla="*/ 4193085 w 5371570"/>
              <a:gd name="connsiteY1067" fmla="*/ 4023201 h 5501465"/>
              <a:gd name="connsiteX1068" fmla="*/ 4198179 w 5371570"/>
              <a:gd name="connsiteY1068" fmla="*/ 4029823 h 5501465"/>
              <a:gd name="connsiteX1069" fmla="*/ 4202763 w 5371570"/>
              <a:gd name="connsiteY1069" fmla="*/ 4036445 h 5501465"/>
              <a:gd name="connsiteX1070" fmla="*/ 4206584 w 5371570"/>
              <a:gd name="connsiteY1070" fmla="*/ 4043322 h 5501465"/>
              <a:gd name="connsiteX1071" fmla="*/ 4209640 w 5371570"/>
              <a:gd name="connsiteY1071" fmla="*/ 4049944 h 5501465"/>
              <a:gd name="connsiteX1072" fmla="*/ 4212442 w 5371570"/>
              <a:gd name="connsiteY1072" fmla="*/ 4056821 h 5501465"/>
              <a:gd name="connsiteX1073" fmla="*/ 4214480 w 5371570"/>
              <a:gd name="connsiteY1073" fmla="*/ 4063698 h 5501465"/>
              <a:gd name="connsiteX1074" fmla="*/ 4216262 w 5371570"/>
              <a:gd name="connsiteY1074" fmla="*/ 4071084 h 5501465"/>
              <a:gd name="connsiteX1075" fmla="*/ 4217281 w 5371570"/>
              <a:gd name="connsiteY1075" fmla="*/ 4077961 h 5501465"/>
              <a:gd name="connsiteX1076" fmla="*/ 4218300 w 5371570"/>
              <a:gd name="connsiteY1076" fmla="*/ 4085093 h 5501465"/>
              <a:gd name="connsiteX1077" fmla="*/ 4218809 w 5371570"/>
              <a:gd name="connsiteY1077" fmla="*/ 4091969 h 5501465"/>
              <a:gd name="connsiteX1078" fmla="*/ 4218809 w 5371570"/>
              <a:gd name="connsiteY1078" fmla="*/ 4099101 h 5501465"/>
              <a:gd name="connsiteX1079" fmla="*/ 4218555 w 5371570"/>
              <a:gd name="connsiteY1079" fmla="*/ 4106487 h 5501465"/>
              <a:gd name="connsiteX1080" fmla="*/ 4218300 w 5371570"/>
              <a:gd name="connsiteY1080" fmla="*/ 4113619 h 5501465"/>
              <a:gd name="connsiteX1081" fmla="*/ 4217281 w 5371570"/>
              <a:gd name="connsiteY1081" fmla="*/ 4120750 h 5501465"/>
              <a:gd name="connsiteX1082" fmla="*/ 4216517 w 5371570"/>
              <a:gd name="connsiteY1082" fmla="*/ 4127882 h 5501465"/>
              <a:gd name="connsiteX1083" fmla="*/ 4215498 w 5371570"/>
              <a:gd name="connsiteY1083" fmla="*/ 4135523 h 5501465"/>
              <a:gd name="connsiteX1084" fmla="*/ 4213206 w 5371570"/>
              <a:gd name="connsiteY1084" fmla="*/ 4149786 h 5501465"/>
              <a:gd name="connsiteX1085" fmla="*/ 4210404 w 5371570"/>
              <a:gd name="connsiteY1085" fmla="*/ 4164303 h 5501465"/>
              <a:gd name="connsiteX1086" fmla="*/ 4208112 w 5371570"/>
              <a:gd name="connsiteY1086" fmla="*/ 4179076 h 5501465"/>
              <a:gd name="connsiteX1087" fmla="*/ 4206075 w 5371570"/>
              <a:gd name="connsiteY1087" fmla="*/ 4193339 h 5501465"/>
              <a:gd name="connsiteX1088" fmla="*/ 4205310 w 5371570"/>
              <a:gd name="connsiteY1088" fmla="*/ 4200725 h 5501465"/>
              <a:gd name="connsiteX1089" fmla="*/ 4204801 w 5371570"/>
              <a:gd name="connsiteY1089" fmla="*/ 4207857 h 5501465"/>
              <a:gd name="connsiteX1090" fmla="*/ 4204546 w 5371570"/>
              <a:gd name="connsiteY1090" fmla="*/ 4214988 h 5501465"/>
              <a:gd name="connsiteX1091" fmla="*/ 4204292 w 5371570"/>
              <a:gd name="connsiteY1091" fmla="*/ 4222120 h 5501465"/>
              <a:gd name="connsiteX1092" fmla="*/ 4204801 w 5371570"/>
              <a:gd name="connsiteY1092" fmla="*/ 4229251 h 5501465"/>
              <a:gd name="connsiteX1093" fmla="*/ 4205310 w 5371570"/>
              <a:gd name="connsiteY1093" fmla="*/ 4236383 h 5501465"/>
              <a:gd name="connsiteX1094" fmla="*/ 4206075 w 5371570"/>
              <a:gd name="connsiteY1094" fmla="*/ 4239949 h 5501465"/>
              <a:gd name="connsiteX1095" fmla="*/ 4206839 w 5371570"/>
              <a:gd name="connsiteY1095" fmla="*/ 4243769 h 5501465"/>
              <a:gd name="connsiteX1096" fmla="*/ 4206839 w 5371570"/>
              <a:gd name="connsiteY1096" fmla="*/ 4246826 h 5501465"/>
              <a:gd name="connsiteX1097" fmla="*/ 4206584 w 5371570"/>
              <a:gd name="connsiteY1097" fmla="*/ 4250391 h 5501465"/>
              <a:gd name="connsiteX1098" fmla="*/ 4205565 w 5371570"/>
              <a:gd name="connsiteY1098" fmla="*/ 4253702 h 5501465"/>
              <a:gd name="connsiteX1099" fmla="*/ 4204801 w 5371570"/>
              <a:gd name="connsiteY1099" fmla="*/ 4256759 h 5501465"/>
              <a:gd name="connsiteX1100" fmla="*/ 4203528 w 5371570"/>
              <a:gd name="connsiteY1100" fmla="*/ 4259815 h 5501465"/>
              <a:gd name="connsiteX1101" fmla="*/ 4202254 w 5371570"/>
              <a:gd name="connsiteY1101" fmla="*/ 4262872 h 5501465"/>
              <a:gd name="connsiteX1102" fmla="*/ 4200217 w 5371570"/>
              <a:gd name="connsiteY1102" fmla="*/ 4265928 h 5501465"/>
              <a:gd name="connsiteX1103" fmla="*/ 4198688 w 5371570"/>
              <a:gd name="connsiteY1103" fmla="*/ 4268475 h 5501465"/>
              <a:gd name="connsiteX1104" fmla="*/ 4194358 w 5371570"/>
              <a:gd name="connsiteY1104" fmla="*/ 4274333 h 5501465"/>
              <a:gd name="connsiteX1105" fmla="*/ 4190028 w 5371570"/>
              <a:gd name="connsiteY1105" fmla="*/ 4279682 h 5501465"/>
              <a:gd name="connsiteX1106" fmla="*/ 4185444 w 5371570"/>
              <a:gd name="connsiteY1106" fmla="*/ 4285285 h 5501465"/>
              <a:gd name="connsiteX1107" fmla="*/ 4180859 w 5371570"/>
              <a:gd name="connsiteY1107" fmla="*/ 4290634 h 5501465"/>
              <a:gd name="connsiteX1108" fmla="*/ 4177039 w 5371570"/>
              <a:gd name="connsiteY1108" fmla="*/ 4296237 h 5501465"/>
              <a:gd name="connsiteX1109" fmla="*/ 4175001 w 5371570"/>
              <a:gd name="connsiteY1109" fmla="*/ 4299039 h 5501465"/>
              <a:gd name="connsiteX1110" fmla="*/ 4173473 w 5371570"/>
              <a:gd name="connsiteY1110" fmla="*/ 4302095 h 5501465"/>
              <a:gd name="connsiteX1111" fmla="*/ 4171945 w 5371570"/>
              <a:gd name="connsiteY1111" fmla="*/ 4304897 h 5501465"/>
              <a:gd name="connsiteX1112" fmla="*/ 4170417 w 5371570"/>
              <a:gd name="connsiteY1112" fmla="*/ 4308208 h 5501465"/>
              <a:gd name="connsiteX1113" fmla="*/ 4169653 w 5371570"/>
              <a:gd name="connsiteY1113" fmla="*/ 4311264 h 5501465"/>
              <a:gd name="connsiteX1114" fmla="*/ 4168889 w 5371570"/>
              <a:gd name="connsiteY1114" fmla="*/ 4314575 h 5501465"/>
              <a:gd name="connsiteX1115" fmla="*/ 4168634 w 5371570"/>
              <a:gd name="connsiteY1115" fmla="*/ 4317631 h 5501465"/>
              <a:gd name="connsiteX1116" fmla="*/ 4168634 w 5371570"/>
              <a:gd name="connsiteY1116" fmla="*/ 4321197 h 5501465"/>
              <a:gd name="connsiteX1117" fmla="*/ 4168889 w 5371570"/>
              <a:gd name="connsiteY1117" fmla="*/ 4324763 h 5501465"/>
              <a:gd name="connsiteX1118" fmla="*/ 4169653 w 5371570"/>
              <a:gd name="connsiteY1118" fmla="*/ 4328329 h 5501465"/>
              <a:gd name="connsiteX1119" fmla="*/ 4170671 w 5371570"/>
              <a:gd name="connsiteY1119" fmla="*/ 4332149 h 5501465"/>
              <a:gd name="connsiteX1120" fmla="*/ 4172709 w 5371570"/>
              <a:gd name="connsiteY1120" fmla="*/ 4336224 h 5501465"/>
              <a:gd name="connsiteX1121" fmla="*/ 4165578 w 5371570"/>
              <a:gd name="connsiteY1121" fmla="*/ 4332659 h 5501465"/>
              <a:gd name="connsiteX1122" fmla="*/ 4158955 w 5371570"/>
              <a:gd name="connsiteY1122" fmla="*/ 4330621 h 5501465"/>
              <a:gd name="connsiteX1123" fmla="*/ 4156154 w 5371570"/>
              <a:gd name="connsiteY1123" fmla="*/ 4329348 h 5501465"/>
              <a:gd name="connsiteX1124" fmla="*/ 4153097 w 5371570"/>
              <a:gd name="connsiteY1124" fmla="*/ 4328838 h 5501465"/>
              <a:gd name="connsiteX1125" fmla="*/ 4150550 w 5371570"/>
              <a:gd name="connsiteY1125" fmla="*/ 4328329 h 5501465"/>
              <a:gd name="connsiteX1126" fmla="*/ 4148003 w 5371570"/>
              <a:gd name="connsiteY1126" fmla="*/ 4328074 h 5501465"/>
              <a:gd name="connsiteX1127" fmla="*/ 4145456 w 5371570"/>
              <a:gd name="connsiteY1127" fmla="*/ 4328074 h 5501465"/>
              <a:gd name="connsiteX1128" fmla="*/ 4143164 w 5371570"/>
              <a:gd name="connsiteY1128" fmla="*/ 4328074 h 5501465"/>
              <a:gd name="connsiteX1129" fmla="*/ 4140617 w 5371570"/>
              <a:gd name="connsiteY1129" fmla="*/ 4328329 h 5501465"/>
              <a:gd name="connsiteX1130" fmla="*/ 4138580 w 5371570"/>
              <a:gd name="connsiteY1130" fmla="*/ 4328838 h 5501465"/>
              <a:gd name="connsiteX1131" fmla="*/ 4136797 w 5371570"/>
              <a:gd name="connsiteY1131" fmla="*/ 4329348 h 5501465"/>
              <a:gd name="connsiteX1132" fmla="*/ 4134504 w 5371570"/>
              <a:gd name="connsiteY1132" fmla="*/ 4330366 h 5501465"/>
              <a:gd name="connsiteX1133" fmla="*/ 4132722 w 5371570"/>
              <a:gd name="connsiteY1133" fmla="*/ 4331385 h 5501465"/>
              <a:gd name="connsiteX1134" fmla="*/ 4131193 w 5371570"/>
              <a:gd name="connsiteY1134" fmla="*/ 4332404 h 5501465"/>
              <a:gd name="connsiteX1135" fmla="*/ 4127882 w 5371570"/>
              <a:gd name="connsiteY1135" fmla="*/ 4334696 h 5501465"/>
              <a:gd name="connsiteX1136" fmla="*/ 4125081 w 5371570"/>
              <a:gd name="connsiteY1136" fmla="*/ 4337753 h 5501465"/>
              <a:gd name="connsiteX1137" fmla="*/ 4122024 w 5371570"/>
              <a:gd name="connsiteY1137" fmla="*/ 4340809 h 5501465"/>
              <a:gd name="connsiteX1138" fmla="*/ 4119732 w 5371570"/>
              <a:gd name="connsiteY1138" fmla="*/ 4344629 h 5501465"/>
              <a:gd name="connsiteX1139" fmla="*/ 4117440 w 5371570"/>
              <a:gd name="connsiteY1139" fmla="*/ 4348705 h 5501465"/>
              <a:gd name="connsiteX1140" fmla="*/ 4115402 w 5371570"/>
              <a:gd name="connsiteY1140" fmla="*/ 4352780 h 5501465"/>
              <a:gd name="connsiteX1141" fmla="*/ 4111327 w 5371570"/>
              <a:gd name="connsiteY1141" fmla="*/ 4361694 h 5501465"/>
              <a:gd name="connsiteX1142" fmla="*/ 4107506 w 5371570"/>
              <a:gd name="connsiteY1142" fmla="*/ 4370609 h 5501465"/>
              <a:gd name="connsiteX1143" fmla="*/ 4103431 w 5371570"/>
              <a:gd name="connsiteY1143" fmla="*/ 4379523 h 5501465"/>
              <a:gd name="connsiteX1144" fmla="*/ 4101394 w 5371570"/>
              <a:gd name="connsiteY1144" fmla="*/ 4383853 h 5501465"/>
              <a:gd name="connsiteX1145" fmla="*/ 4098847 w 5371570"/>
              <a:gd name="connsiteY1145" fmla="*/ 4387673 h 5501465"/>
              <a:gd name="connsiteX1146" fmla="*/ 4096555 w 5371570"/>
              <a:gd name="connsiteY1146" fmla="*/ 4391494 h 5501465"/>
              <a:gd name="connsiteX1147" fmla="*/ 4093753 w 5371570"/>
              <a:gd name="connsiteY1147" fmla="*/ 4395060 h 5501465"/>
              <a:gd name="connsiteX1148" fmla="*/ 4090696 w 5371570"/>
              <a:gd name="connsiteY1148" fmla="*/ 4397861 h 5501465"/>
              <a:gd name="connsiteX1149" fmla="*/ 4087385 w 5371570"/>
              <a:gd name="connsiteY1149" fmla="*/ 4400153 h 5501465"/>
              <a:gd name="connsiteX1150" fmla="*/ 4085603 w 5371570"/>
              <a:gd name="connsiteY1150" fmla="*/ 4401682 h 5501465"/>
              <a:gd name="connsiteX1151" fmla="*/ 4083820 w 5371570"/>
              <a:gd name="connsiteY1151" fmla="*/ 4402446 h 5501465"/>
              <a:gd name="connsiteX1152" fmla="*/ 4081527 w 5371570"/>
              <a:gd name="connsiteY1152" fmla="*/ 4403210 h 5501465"/>
              <a:gd name="connsiteX1153" fmla="*/ 4079744 w 5371570"/>
              <a:gd name="connsiteY1153" fmla="*/ 4403974 h 5501465"/>
              <a:gd name="connsiteX1154" fmla="*/ 4077452 w 5371570"/>
              <a:gd name="connsiteY1154" fmla="*/ 4404229 h 5501465"/>
              <a:gd name="connsiteX1155" fmla="*/ 4075160 w 5371570"/>
              <a:gd name="connsiteY1155" fmla="*/ 4404738 h 5501465"/>
              <a:gd name="connsiteX1156" fmla="*/ 4072868 w 5371570"/>
              <a:gd name="connsiteY1156" fmla="*/ 4404738 h 5501465"/>
              <a:gd name="connsiteX1157" fmla="*/ 4070066 w 5371570"/>
              <a:gd name="connsiteY1157" fmla="*/ 4404738 h 5501465"/>
              <a:gd name="connsiteX1158" fmla="*/ 4067519 w 5371570"/>
              <a:gd name="connsiteY1158" fmla="*/ 4404738 h 5501465"/>
              <a:gd name="connsiteX1159" fmla="*/ 4064717 w 5371570"/>
              <a:gd name="connsiteY1159" fmla="*/ 4404229 h 5501465"/>
              <a:gd name="connsiteX1160" fmla="*/ 4061916 w 5371570"/>
              <a:gd name="connsiteY1160" fmla="*/ 4403719 h 5501465"/>
              <a:gd name="connsiteX1161" fmla="*/ 4058605 w 5371570"/>
              <a:gd name="connsiteY1161" fmla="*/ 4402955 h 5501465"/>
              <a:gd name="connsiteX1162" fmla="*/ 4054020 w 5371570"/>
              <a:gd name="connsiteY1162" fmla="*/ 4401682 h 5501465"/>
              <a:gd name="connsiteX1163" fmla="*/ 4048926 w 5371570"/>
              <a:gd name="connsiteY1163" fmla="*/ 4400918 h 5501465"/>
              <a:gd name="connsiteX1164" fmla="*/ 4043832 w 5371570"/>
              <a:gd name="connsiteY1164" fmla="*/ 4399899 h 5501465"/>
              <a:gd name="connsiteX1165" fmla="*/ 4038738 w 5371570"/>
              <a:gd name="connsiteY1165" fmla="*/ 4399389 h 5501465"/>
              <a:gd name="connsiteX1166" fmla="*/ 4033644 w 5371570"/>
              <a:gd name="connsiteY1166" fmla="*/ 4399135 h 5501465"/>
              <a:gd name="connsiteX1167" fmla="*/ 4028550 w 5371570"/>
              <a:gd name="connsiteY1167" fmla="*/ 4399135 h 5501465"/>
              <a:gd name="connsiteX1168" fmla="*/ 4018617 w 5371570"/>
              <a:gd name="connsiteY1168" fmla="*/ 4399389 h 5501465"/>
              <a:gd name="connsiteX1169" fmla="*/ 4008174 w 5371570"/>
              <a:gd name="connsiteY1169" fmla="*/ 4399899 h 5501465"/>
              <a:gd name="connsiteX1170" fmla="*/ 3997732 w 5371570"/>
              <a:gd name="connsiteY1170" fmla="*/ 4401172 h 5501465"/>
              <a:gd name="connsiteX1171" fmla="*/ 3977101 w 5371570"/>
              <a:gd name="connsiteY1171" fmla="*/ 4403465 h 5501465"/>
              <a:gd name="connsiteX1172" fmla="*/ 3966913 w 5371570"/>
              <a:gd name="connsiteY1172" fmla="*/ 4404483 h 5501465"/>
              <a:gd name="connsiteX1173" fmla="*/ 3956471 w 5371570"/>
              <a:gd name="connsiteY1173" fmla="*/ 4404993 h 5501465"/>
              <a:gd name="connsiteX1174" fmla="*/ 3951377 w 5371570"/>
              <a:gd name="connsiteY1174" fmla="*/ 4404993 h 5501465"/>
              <a:gd name="connsiteX1175" fmla="*/ 3946028 w 5371570"/>
              <a:gd name="connsiteY1175" fmla="*/ 4404993 h 5501465"/>
              <a:gd name="connsiteX1176" fmla="*/ 3940934 w 5371570"/>
              <a:gd name="connsiteY1176" fmla="*/ 4404483 h 5501465"/>
              <a:gd name="connsiteX1177" fmla="*/ 3935840 w 5371570"/>
              <a:gd name="connsiteY1177" fmla="*/ 4404229 h 5501465"/>
              <a:gd name="connsiteX1178" fmla="*/ 3931001 w 5371570"/>
              <a:gd name="connsiteY1178" fmla="*/ 4403465 h 5501465"/>
              <a:gd name="connsiteX1179" fmla="*/ 3925907 w 5371570"/>
              <a:gd name="connsiteY1179" fmla="*/ 4402446 h 5501465"/>
              <a:gd name="connsiteX1180" fmla="*/ 3920813 w 5371570"/>
              <a:gd name="connsiteY1180" fmla="*/ 4401427 h 5501465"/>
              <a:gd name="connsiteX1181" fmla="*/ 3915719 w 5371570"/>
              <a:gd name="connsiteY1181" fmla="*/ 4399644 h 5501465"/>
              <a:gd name="connsiteX1182" fmla="*/ 3910625 w 5371570"/>
              <a:gd name="connsiteY1182" fmla="*/ 4397861 h 5501465"/>
              <a:gd name="connsiteX1183" fmla="*/ 3905786 w 5371570"/>
              <a:gd name="connsiteY1183" fmla="*/ 4395824 h 5501465"/>
              <a:gd name="connsiteX1184" fmla="*/ 3900692 w 5371570"/>
              <a:gd name="connsiteY1184" fmla="*/ 4393022 h 5501465"/>
              <a:gd name="connsiteX1185" fmla="*/ 3896108 w 5371570"/>
              <a:gd name="connsiteY1185" fmla="*/ 4390220 h 5501465"/>
              <a:gd name="connsiteX1186" fmla="*/ 3891014 w 5371570"/>
              <a:gd name="connsiteY1186" fmla="*/ 4391239 h 5501465"/>
              <a:gd name="connsiteX1187" fmla="*/ 3885920 w 5371570"/>
              <a:gd name="connsiteY1187" fmla="*/ 4391748 h 5501465"/>
              <a:gd name="connsiteX1188" fmla="*/ 3881080 w 5371570"/>
              <a:gd name="connsiteY1188" fmla="*/ 4392258 h 5501465"/>
              <a:gd name="connsiteX1189" fmla="*/ 3876241 w 5371570"/>
              <a:gd name="connsiteY1189" fmla="*/ 4392513 h 5501465"/>
              <a:gd name="connsiteX1190" fmla="*/ 3871911 w 5371570"/>
              <a:gd name="connsiteY1190" fmla="*/ 4392513 h 5501465"/>
              <a:gd name="connsiteX1191" fmla="*/ 3867327 w 5371570"/>
              <a:gd name="connsiteY1191" fmla="*/ 4392513 h 5501465"/>
              <a:gd name="connsiteX1192" fmla="*/ 3862742 w 5371570"/>
              <a:gd name="connsiteY1192" fmla="*/ 4392003 h 5501465"/>
              <a:gd name="connsiteX1193" fmla="*/ 3858412 w 5371570"/>
              <a:gd name="connsiteY1193" fmla="*/ 4391494 h 5501465"/>
              <a:gd name="connsiteX1194" fmla="*/ 3854592 w 5371570"/>
              <a:gd name="connsiteY1194" fmla="*/ 4390730 h 5501465"/>
              <a:gd name="connsiteX1195" fmla="*/ 3850262 w 5371570"/>
              <a:gd name="connsiteY1195" fmla="*/ 4389966 h 5501465"/>
              <a:gd name="connsiteX1196" fmla="*/ 3846187 w 5371570"/>
              <a:gd name="connsiteY1196" fmla="*/ 4388437 h 5501465"/>
              <a:gd name="connsiteX1197" fmla="*/ 3842621 w 5371570"/>
              <a:gd name="connsiteY1197" fmla="*/ 4387419 h 5501465"/>
              <a:gd name="connsiteX1198" fmla="*/ 3838546 w 5371570"/>
              <a:gd name="connsiteY1198" fmla="*/ 4385890 h 5501465"/>
              <a:gd name="connsiteX1199" fmla="*/ 3834725 w 5371570"/>
              <a:gd name="connsiteY1199" fmla="*/ 4384362 h 5501465"/>
              <a:gd name="connsiteX1200" fmla="*/ 3831414 w 5371570"/>
              <a:gd name="connsiteY1200" fmla="*/ 4382325 h 5501465"/>
              <a:gd name="connsiteX1201" fmla="*/ 3827594 w 5371570"/>
              <a:gd name="connsiteY1201" fmla="*/ 4380542 h 5501465"/>
              <a:gd name="connsiteX1202" fmla="*/ 3824028 w 5371570"/>
              <a:gd name="connsiteY1202" fmla="*/ 4378504 h 5501465"/>
              <a:gd name="connsiteX1203" fmla="*/ 3820972 w 5371570"/>
              <a:gd name="connsiteY1203" fmla="*/ 4376212 h 5501465"/>
              <a:gd name="connsiteX1204" fmla="*/ 3814350 w 5371570"/>
              <a:gd name="connsiteY1204" fmla="*/ 4371627 h 5501465"/>
              <a:gd name="connsiteX1205" fmla="*/ 3807982 w 5371570"/>
              <a:gd name="connsiteY1205" fmla="*/ 4366279 h 5501465"/>
              <a:gd name="connsiteX1206" fmla="*/ 3801870 w 5371570"/>
              <a:gd name="connsiteY1206" fmla="*/ 4360421 h 5501465"/>
              <a:gd name="connsiteX1207" fmla="*/ 3796011 w 5371570"/>
              <a:gd name="connsiteY1207" fmla="*/ 4354308 h 5501465"/>
              <a:gd name="connsiteX1208" fmla="*/ 3790408 w 5371570"/>
              <a:gd name="connsiteY1208" fmla="*/ 4347686 h 5501465"/>
              <a:gd name="connsiteX1209" fmla="*/ 3784805 w 5371570"/>
              <a:gd name="connsiteY1209" fmla="*/ 4340809 h 5501465"/>
              <a:gd name="connsiteX1210" fmla="*/ 3779456 w 5371570"/>
              <a:gd name="connsiteY1210" fmla="*/ 4333677 h 5501465"/>
              <a:gd name="connsiteX1211" fmla="*/ 3757297 w 5371570"/>
              <a:gd name="connsiteY1211" fmla="*/ 4312538 h 5501465"/>
              <a:gd name="connsiteX1212" fmla="*/ 3735393 w 5371570"/>
              <a:gd name="connsiteY1212" fmla="*/ 4291143 h 5501465"/>
              <a:gd name="connsiteX1213" fmla="*/ 3686746 w 5371570"/>
              <a:gd name="connsiteY1213" fmla="*/ 4238930 h 5501465"/>
              <a:gd name="connsiteX1214" fmla="*/ 3658730 w 5371570"/>
              <a:gd name="connsiteY1214" fmla="*/ 4212441 h 5501465"/>
              <a:gd name="connsiteX1215" fmla="*/ 3616959 w 5371570"/>
              <a:gd name="connsiteY1215" fmla="*/ 4166850 h 5501465"/>
              <a:gd name="connsiteX1216" fmla="*/ 3616704 w 5371570"/>
              <a:gd name="connsiteY1216" fmla="*/ 4167615 h 5501465"/>
              <a:gd name="connsiteX1217" fmla="*/ 3482224 w 5371570"/>
              <a:gd name="connsiteY1217" fmla="*/ 4030078 h 5501465"/>
              <a:gd name="connsiteX1218" fmla="*/ 3349017 w 5371570"/>
              <a:gd name="connsiteY1218" fmla="*/ 3904003 h 5501465"/>
              <a:gd name="connsiteX1219" fmla="*/ 3338829 w 5371570"/>
              <a:gd name="connsiteY1219" fmla="*/ 3901965 h 5501465"/>
              <a:gd name="connsiteX1220" fmla="*/ 3334754 w 5371570"/>
              <a:gd name="connsiteY1220" fmla="*/ 3900692 h 5501465"/>
              <a:gd name="connsiteX1221" fmla="*/ 3331189 w 5371570"/>
              <a:gd name="connsiteY1221" fmla="*/ 3899163 h 5501465"/>
              <a:gd name="connsiteX1222" fmla="*/ 3327877 w 5371570"/>
              <a:gd name="connsiteY1222" fmla="*/ 3897381 h 5501465"/>
              <a:gd name="connsiteX1223" fmla="*/ 3324312 w 5371570"/>
              <a:gd name="connsiteY1223" fmla="*/ 3895598 h 5501465"/>
              <a:gd name="connsiteX1224" fmla="*/ 3321255 w 5371570"/>
              <a:gd name="connsiteY1224" fmla="*/ 3893560 h 5501465"/>
              <a:gd name="connsiteX1225" fmla="*/ 3318199 w 5371570"/>
              <a:gd name="connsiteY1225" fmla="*/ 3891268 h 5501465"/>
              <a:gd name="connsiteX1226" fmla="*/ 3315397 w 5371570"/>
              <a:gd name="connsiteY1226" fmla="*/ 3888976 h 5501465"/>
              <a:gd name="connsiteX1227" fmla="*/ 3312341 w 5371570"/>
              <a:gd name="connsiteY1227" fmla="*/ 3886174 h 5501465"/>
              <a:gd name="connsiteX1228" fmla="*/ 3306992 w 5371570"/>
              <a:gd name="connsiteY1228" fmla="*/ 3881335 h 5501465"/>
              <a:gd name="connsiteX1229" fmla="*/ 3302408 w 5371570"/>
              <a:gd name="connsiteY1229" fmla="*/ 3875731 h 5501465"/>
              <a:gd name="connsiteX1230" fmla="*/ 3297314 w 5371570"/>
              <a:gd name="connsiteY1230" fmla="*/ 3869873 h 5501465"/>
              <a:gd name="connsiteX1231" fmla="*/ 3292729 w 5371570"/>
              <a:gd name="connsiteY1231" fmla="*/ 3864015 h 5501465"/>
              <a:gd name="connsiteX1232" fmla="*/ 3294512 w 5371570"/>
              <a:gd name="connsiteY1232" fmla="*/ 3858921 h 5501465"/>
              <a:gd name="connsiteX1233" fmla="*/ 3291201 w 5371570"/>
              <a:gd name="connsiteY1233" fmla="*/ 3858667 h 5501465"/>
              <a:gd name="connsiteX1234" fmla="*/ 3288145 w 5371570"/>
              <a:gd name="connsiteY1234" fmla="*/ 3858412 h 5501465"/>
              <a:gd name="connsiteX1235" fmla="*/ 3285598 w 5371570"/>
              <a:gd name="connsiteY1235" fmla="*/ 3857648 h 5501465"/>
              <a:gd name="connsiteX1236" fmla="*/ 3283051 w 5371570"/>
              <a:gd name="connsiteY1236" fmla="*/ 3856374 h 5501465"/>
              <a:gd name="connsiteX1237" fmla="*/ 3281013 w 5371570"/>
              <a:gd name="connsiteY1237" fmla="*/ 3854846 h 5501465"/>
              <a:gd name="connsiteX1238" fmla="*/ 3278976 w 5371570"/>
              <a:gd name="connsiteY1238" fmla="*/ 3853318 h 5501465"/>
              <a:gd name="connsiteX1239" fmla="*/ 3277193 w 5371570"/>
              <a:gd name="connsiteY1239" fmla="*/ 3851790 h 5501465"/>
              <a:gd name="connsiteX1240" fmla="*/ 3275665 w 5371570"/>
              <a:gd name="connsiteY1240" fmla="*/ 3849497 h 5501465"/>
              <a:gd name="connsiteX1241" fmla="*/ 3272608 w 5371570"/>
              <a:gd name="connsiteY1241" fmla="*/ 3845422 h 5501465"/>
              <a:gd name="connsiteX1242" fmla="*/ 3270061 w 5371570"/>
              <a:gd name="connsiteY1242" fmla="*/ 3841092 h 5501465"/>
              <a:gd name="connsiteX1243" fmla="*/ 3267514 w 5371570"/>
              <a:gd name="connsiteY1243" fmla="*/ 3836763 h 5501465"/>
              <a:gd name="connsiteX1244" fmla="*/ 3265731 w 5371570"/>
              <a:gd name="connsiteY1244" fmla="*/ 3834980 h 5501465"/>
              <a:gd name="connsiteX1245" fmla="*/ 3264203 w 5371570"/>
              <a:gd name="connsiteY1245" fmla="*/ 3832942 h 5501465"/>
              <a:gd name="connsiteX1246" fmla="*/ 3257072 w 5371570"/>
              <a:gd name="connsiteY1246" fmla="*/ 3829122 h 5501465"/>
              <a:gd name="connsiteX1247" fmla="*/ 3250195 w 5371570"/>
              <a:gd name="connsiteY1247" fmla="*/ 3825046 h 5501465"/>
              <a:gd name="connsiteX1248" fmla="*/ 3243827 w 5371570"/>
              <a:gd name="connsiteY1248" fmla="*/ 3820462 h 5501465"/>
              <a:gd name="connsiteX1249" fmla="*/ 3240771 w 5371570"/>
              <a:gd name="connsiteY1249" fmla="*/ 3818170 h 5501465"/>
              <a:gd name="connsiteX1250" fmla="*/ 3237969 w 5371570"/>
              <a:gd name="connsiteY1250" fmla="*/ 3815623 h 5501465"/>
              <a:gd name="connsiteX1251" fmla="*/ 3235168 w 5371570"/>
              <a:gd name="connsiteY1251" fmla="*/ 3813076 h 5501465"/>
              <a:gd name="connsiteX1252" fmla="*/ 3232621 w 5371570"/>
              <a:gd name="connsiteY1252" fmla="*/ 3810019 h 5501465"/>
              <a:gd name="connsiteX1253" fmla="*/ 3230074 w 5371570"/>
              <a:gd name="connsiteY1253" fmla="*/ 3807218 h 5501465"/>
              <a:gd name="connsiteX1254" fmla="*/ 3228036 w 5371570"/>
              <a:gd name="connsiteY1254" fmla="*/ 3803907 h 5501465"/>
              <a:gd name="connsiteX1255" fmla="*/ 3226253 w 5371570"/>
              <a:gd name="connsiteY1255" fmla="*/ 3800850 h 5501465"/>
              <a:gd name="connsiteX1256" fmla="*/ 3224470 w 5371570"/>
              <a:gd name="connsiteY1256" fmla="*/ 3797030 h 5501465"/>
              <a:gd name="connsiteX1257" fmla="*/ 3223197 w 5371570"/>
              <a:gd name="connsiteY1257" fmla="*/ 3793464 h 5501465"/>
              <a:gd name="connsiteX1258" fmla="*/ 3221923 w 5371570"/>
              <a:gd name="connsiteY1258" fmla="*/ 3789389 h 5501465"/>
              <a:gd name="connsiteX1259" fmla="*/ 3202057 w 5371570"/>
              <a:gd name="connsiteY1259" fmla="*/ 3809510 h 5501465"/>
              <a:gd name="connsiteX1260" fmla="*/ 3217593 w 5371570"/>
              <a:gd name="connsiteY1260" fmla="*/ 3848479 h 5501465"/>
              <a:gd name="connsiteX1261" fmla="*/ 3221159 w 5371570"/>
              <a:gd name="connsiteY1261" fmla="*/ 3846186 h 5501465"/>
              <a:gd name="connsiteX1262" fmla="*/ 3227272 w 5371570"/>
              <a:gd name="connsiteY1262" fmla="*/ 3847460 h 5501465"/>
              <a:gd name="connsiteX1263" fmla="*/ 3233130 w 5371570"/>
              <a:gd name="connsiteY1263" fmla="*/ 3848988 h 5501465"/>
              <a:gd name="connsiteX1264" fmla="*/ 3238733 w 5371570"/>
              <a:gd name="connsiteY1264" fmla="*/ 3850771 h 5501465"/>
              <a:gd name="connsiteX1265" fmla="*/ 3243827 w 5371570"/>
              <a:gd name="connsiteY1265" fmla="*/ 3853063 h 5501465"/>
              <a:gd name="connsiteX1266" fmla="*/ 3248667 w 5371570"/>
              <a:gd name="connsiteY1266" fmla="*/ 3855101 h 5501465"/>
              <a:gd name="connsiteX1267" fmla="*/ 3253251 w 5371570"/>
              <a:gd name="connsiteY1267" fmla="*/ 3857902 h 5501465"/>
              <a:gd name="connsiteX1268" fmla="*/ 3257581 w 5371570"/>
              <a:gd name="connsiteY1268" fmla="*/ 3860959 h 5501465"/>
              <a:gd name="connsiteX1269" fmla="*/ 3261656 w 5371570"/>
              <a:gd name="connsiteY1269" fmla="*/ 3864270 h 5501465"/>
              <a:gd name="connsiteX1270" fmla="*/ 3264967 w 5371570"/>
              <a:gd name="connsiteY1270" fmla="*/ 3867836 h 5501465"/>
              <a:gd name="connsiteX1271" fmla="*/ 3268278 w 5371570"/>
              <a:gd name="connsiteY1271" fmla="*/ 3871911 h 5501465"/>
              <a:gd name="connsiteX1272" fmla="*/ 3271080 w 5371570"/>
              <a:gd name="connsiteY1272" fmla="*/ 3876241 h 5501465"/>
              <a:gd name="connsiteX1273" fmla="*/ 3273372 w 5371570"/>
              <a:gd name="connsiteY1273" fmla="*/ 3880571 h 5501465"/>
              <a:gd name="connsiteX1274" fmla="*/ 3275410 w 5371570"/>
              <a:gd name="connsiteY1274" fmla="*/ 3885664 h 5501465"/>
              <a:gd name="connsiteX1275" fmla="*/ 3276683 w 5371570"/>
              <a:gd name="connsiteY1275" fmla="*/ 3891268 h 5501465"/>
              <a:gd name="connsiteX1276" fmla="*/ 3277702 w 5371570"/>
              <a:gd name="connsiteY1276" fmla="*/ 3897126 h 5501465"/>
              <a:gd name="connsiteX1277" fmla="*/ 3278466 w 5371570"/>
              <a:gd name="connsiteY1277" fmla="*/ 3903239 h 5501465"/>
              <a:gd name="connsiteX1278" fmla="*/ 3294767 w 5371570"/>
              <a:gd name="connsiteY1278" fmla="*/ 3929982 h 5501465"/>
              <a:gd name="connsiteX1279" fmla="*/ 3299351 w 5371570"/>
              <a:gd name="connsiteY1279" fmla="*/ 3932784 h 5501465"/>
              <a:gd name="connsiteX1280" fmla="*/ 3303427 w 5371570"/>
              <a:gd name="connsiteY1280" fmla="*/ 3936095 h 5501465"/>
              <a:gd name="connsiteX1281" fmla="*/ 3311577 w 5371570"/>
              <a:gd name="connsiteY1281" fmla="*/ 3942717 h 5501465"/>
              <a:gd name="connsiteX1282" fmla="*/ 3318963 w 5371570"/>
              <a:gd name="connsiteY1282" fmla="*/ 3949594 h 5501465"/>
              <a:gd name="connsiteX1283" fmla="*/ 3326349 w 5371570"/>
              <a:gd name="connsiteY1283" fmla="*/ 3956980 h 5501465"/>
              <a:gd name="connsiteX1284" fmla="*/ 3332971 w 5371570"/>
              <a:gd name="connsiteY1284" fmla="*/ 3964621 h 5501465"/>
              <a:gd name="connsiteX1285" fmla="*/ 3339339 w 5371570"/>
              <a:gd name="connsiteY1285" fmla="*/ 3972516 h 5501465"/>
              <a:gd name="connsiteX1286" fmla="*/ 3345452 w 5371570"/>
              <a:gd name="connsiteY1286" fmla="*/ 3980412 h 5501465"/>
              <a:gd name="connsiteX1287" fmla="*/ 3351564 w 5371570"/>
              <a:gd name="connsiteY1287" fmla="*/ 3988562 h 5501465"/>
              <a:gd name="connsiteX1288" fmla="*/ 3357168 w 5371570"/>
              <a:gd name="connsiteY1288" fmla="*/ 3996713 h 5501465"/>
              <a:gd name="connsiteX1289" fmla="*/ 3362771 w 5371570"/>
              <a:gd name="connsiteY1289" fmla="*/ 4005372 h 5501465"/>
              <a:gd name="connsiteX1290" fmla="*/ 3373978 w 5371570"/>
              <a:gd name="connsiteY1290" fmla="*/ 4021928 h 5501465"/>
              <a:gd name="connsiteX1291" fmla="*/ 3385184 w 5371570"/>
              <a:gd name="connsiteY1291" fmla="*/ 4038738 h 5501465"/>
              <a:gd name="connsiteX1292" fmla="*/ 3391042 w 5371570"/>
              <a:gd name="connsiteY1292" fmla="*/ 4047397 h 5501465"/>
              <a:gd name="connsiteX1293" fmla="*/ 3396901 w 5371570"/>
              <a:gd name="connsiteY1293" fmla="*/ 4055293 h 5501465"/>
              <a:gd name="connsiteX1294" fmla="*/ 3446821 w 5371570"/>
              <a:gd name="connsiteY1294" fmla="*/ 4121514 h 5501465"/>
              <a:gd name="connsiteX1295" fmla="*/ 3471527 w 5371570"/>
              <a:gd name="connsiteY1295" fmla="*/ 4155134 h 5501465"/>
              <a:gd name="connsiteX1296" fmla="*/ 3483752 w 5371570"/>
              <a:gd name="connsiteY1296" fmla="*/ 4171944 h 5501465"/>
              <a:gd name="connsiteX1297" fmla="*/ 3495468 w 5371570"/>
              <a:gd name="connsiteY1297" fmla="*/ 4189009 h 5501465"/>
              <a:gd name="connsiteX1298" fmla="*/ 3507185 w 5371570"/>
              <a:gd name="connsiteY1298" fmla="*/ 4206074 h 5501465"/>
              <a:gd name="connsiteX1299" fmla="*/ 3518646 w 5371570"/>
              <a:gd name="connsiteY1299" fmla="*/ 4222884 h 5501465"/>
              <a:gd name="connsiteX1300" fmla="*/ 3529853 w 5371570"/>
              <a:gd name="connsiteY1300" fmla="*/ 4240458 h 5501465"/>
              <a:gd name="connsiteX1301" fmla="*/ 3540805 w 5371570"/>
              <a:gd name="connsiteY1301" fmla="*/ 4258032 h 5501465"/>
              <a:gd name="connsiteX1302" fmla="*/ 3551247 w 5371570"/>
              <a:gd name="connsiteY1302" fmla="*/ 4275861 h 5501465"/>
              <a:gd name="connsiteX1303" fmla="*/ 3561435 w 5371570"/>
              <a:gd name="connsiteY1303" fmla="*/ 4293945 h 5501465"/>
              <a:gd name="connsiteX1304" fmla="*/ 3570859 w 5371570"/>
              <a:gd name="connsiteY1304" fmla="*/ 4312283 h 5501465"/>
              <a:gd name="connsiteX1305" fmla="*/ 3580028 w 5371570"/>
              <a:gd name="connsiteY1305" fmla="*/ 4330876 h 5501465"/>
              <a:gd name="connsiteX1306" fmla="*/ 3583594 w 5371570"/>
              <a:gd name="connsiteY1306" fmla="*/ 4338771 h 5501465"/>
              <a:gd name="connsiteX1307" fmla="*/ 3585377 w 5371570"/>
              <a:gd name="connsiteY1307" fmla="*/ 4342847 h 5501465"/>
              <a:gd name="connsiteX1308" fmla="*/ 3586650 w 5371570"/>
              <a:gd name="connsiteY1308" fmla="*/ 4346412 h 5501465"/>
              <a:gd name="connsiteX1309" fmla="*/ 3587669 w 5371570"/>
              <a:gd name="connsiteY1309" fmla="*/ 4350487 h 5501465"/>
              <a:gd name="connsiteX1310" fmla="*/ 3587669 w 5371570"/>
              <a:gd name="connsiteY1310" fmla="*/ 4352525 h 5501465"/>
              <a:gd name="connsiteX1311" fmla="*/ 3587924 w 5371570"/>
              <a:gd name="connsiteY1311" fmla="*/ 4354563 h 5501465"/>
              <a:gd name="connsiteX1312" fmla="*/ 3587669 w 5371570"/>
              <a:gd name="connsiteY1312" fmla="*/ 4356600 h 5501465"/>
              <a:gd name="connsiteX1313" fmla="*/ 3587414 w 5371570"/>
              <a:gd name="connsiteY1313" fmla="*/ 4358638 h 5501465"/>
              <a:gd name="connsiteX1314" fmla="*/ 3586905 w 5371570"/>
              <a:gd name="connsiteY1314" fmla="*/ 4360930 h 5501465"/>
              <a:gd name="connsiteX1315" fmla="*/ 3586141 w 5371570"/>
              <a:gd name="connsiteY1315" fmla="*/ 4363222 h 5501465"/>
              <a:gd name="connsiteX1316" fmla="*/ 3588688 w 5371570"/>
              <a:gd name="connsiteY1316" fmla="*/ 4371882 h 5501465"/>
              <a:gd name="connsiteX1317" fmla="*/ 3591235 w 5371570"/>
              <a:gd name="connsiteY1317" fmla="*/ 4380287 h 5501465"/>
              <a:gd name="connsiteX1318" fmla="*/ 3592763 w 5371570"/>
              <a:gd name="connsiteY1318" fmla="*/ 4388947 h 5501465"/>
              <a:gd name="connsiteX1319" fmla="*/ 3594036 w 5371570"/>
              <a:gd name="connsiteY1319" fmla="*/ 4397606 h 5501465"/>
              <a:gd name="connsiteX1320" fmla="*/ 3594800 w 5371570"/>
              <a:gd name="connsiteY1320" fmla="*/ 4406012 h 5501465"/>
              <a:gd name="connsiteX1321" fmla="*/ 3595310 w 5371570"/>
              <a:gd name="connsiteY1321" fmla="*/ 4414671 h 5501465"/>
              <a:gd name="connsiteX1322" fmla="*/ 3595565 w 5371570"/>
              <a:gd name="connsiteY1322" fmla="*/ 4423076 h 5501465"/>
              <a:gd name="connsiteX1323" fmla="*/ 3595310 w 5371570"/>
              <a:gd name="connsiteY1323" fmla="*/ 4431991 h 5501465"/>
              <a:gd name="connsiteX1324" fmla="*/ 3595055 w 5371570"/>
              <a:gd name="connsiteY1324" fmla="*/ 4440396 h 5501465"/>
              <a:gd name="connsiteX1325" fmla="*/ 3594546 w 5371570"/>
              <a:gd name="connsiteY1325" fmla="*/ 4449310 h 5501465"/>
              <a:gd name="connsiteX1326" fmla="*/ 3593782 w 5371570"/>
              <a:gd name="connsiteY1326" fmla="*/ 4457715 h 5501465"/>
              <a:gd name="connsiteX1327" fmla="*/ 3592763 w 5371570"/>
              <a:gd name="connsiteY1327" fmla="*/ 4466375 h 5501465"/>
              <a:gd name="connsiteX1328" fmla="*/ 3590471 w 5371570"/>
              <a:gd name="connsiteY1328" fmla="*/ 4483694 h 5501465"/>
              <a:gd name="connsiteX1329" fmla="*/ 3587924 w 5371570"/>
              <a:gd name="connsiteY1329" fmla="*/ 4500759 h 5501465"/>
              <a:gd name="connsiteX1330" fmla="*/ 3585886 w 5371570"/>
              <a:gd name="connsiteY1330" fmla="*/ 4556028 h 5501465"/>
              <a:gd name="connsiteX1331" fmla="*/ 3584613 w 5371570"/>
              <a:gd name="connsiteY1331" fmla="*/ 4566471 h 5501465"/>
              <a:gd name="connsiteX1332" fmla="*/ 3582830 w 5371570"/>
              <a:gd name="connsiteY1332" fmla="*/ 4576404 h 5501465"/>
              <a:gd name="connsiteX1333" fmla="*/ 3580537 w 5371570"/>
              <a:gd name="connsiteY1333" fmla="*/ 4586337 h 5501465"/>
              <a:gd name="connsiteX1334" fmla="*/ 3579264 w 5371570"/>
              <a:gd name="connsiteY1334" fmla="*/ 4591177 h 5501465"/>
              <a:gd name="connsiteX1335" fmla="*/ 3577481 w 5371570"/>
              <a:gd name="connsiteY1335" fmla="*/ 4596016 h 5501465"/>
              <a:gd name="connsiteX1336" fmla="*/ 3575953 w 5371570"/>
              <a:gd name="connsiteY1336" fmla="*/ 4600346 h 5501465"/>
              <a:gd name="connsiteX1337" fmla="*/ 3574170 w 5371570"/>
              <a:gd name="connsiteY1337" fmla="*/ 4604930 h 5501465"/>
              <a:gd name="connsiteX1338" fmla="*/ 3572387 w 5371570"/>
              <a:gd name="connsiteY1338" fmla="*/ 4609515 h 5501465"/>
              <a:gd name="connsiteX1339" fmla="*/ 3570095 w 5371570"/>
              <a:gd name="connsiteY1339" fmla="*/ 4613845 h 5501465"/>
              <a:gd name="connsiteX1340" fmla="*/ 3567803 w 5371570"/>
              <a:gd name="connsiteY1340" fmla="*/ 4617920 h 5501465"/>
              <a:gd name="connsiteX1341" fmla="*/ 3565256 w 5371570"/>
              <a:gd name="connsiteY1341" fmla="*/ 4621995 h 5501465"/>
              <a:gd name="connsiteX1342" fmla="*/ 3562963 w 5371570"/>
              <a:gd name="connsiteY1342" fmla="*/ 4626325 h 5501465"/>
              <a:gd name="connsiteX1343" fmla="*/ 3560162 w 5371570"/>
              <a:gd name="connsiteY1343" fmla="*/ 4629891 h 5501465"/>
              <a:gd name="connsiteX1344" fmla="*/ 3557360 w 5371570"/>
              <a:gd name="connsiteY1344" fmla="*/ 4633966 h 5501465"/>
              <a:gd name="connsiteX1345" fmla="*/ 3554304 w 5371570"/>
              <a:gd name="connsiteY1345" fmla="*/ 4637786 h 5501465"/>
              <a:gd name="connsiteX1346" fmla="*/ 3551502 w 5371570"/>
              <a:gd name="connsiteY1346" fmla="*/ 4641352 h 5501465"/>
              <a:gd name="connsiteX1347" fmla="*/ 3547936 w 5371570"/>
              <a:gd name="connsiteY1347" fmla="*/ 4645172 h 5501465"/>
              <a:gd name="connsiteX1348" fmla="*/ 3544880 w 5371570"/>
              <a:gd name="connsiteY1348" fmla="*/ 4648738 h 5501465"/>
              <a:gd name="connsiteX1349" fmla="*/ 3541314 w 5371570"/>
              <a:gd name="connsiteY1349" fmla="*/ 4652049 h 5501465"/>
              <a:gd name="connsiteX1350" fmla="*/ 3537748 w 5371570"/>
              <a:gd name="connsiteY1350" fmla="*/ 4655360 h 5501465"/>
              <a:gd name="connsiteX1351" fmla="*/ 3533673 w 5371570"/>
              <a:gd name="connsiteY1351" fmla="*/ 4658417 h 5501465"/>
              <a:gd name="connsiteX1352" fmla="*/ 3525777 w 5371570"/>
              <a:gd name="connsiteY1352" fmla="*/ 4664784 h 5501465"/>
              <a:gd name="connsiteX1353" fmla="*/ 3517118 w 5371570"/>
              <a:gd name="connsiteY1353" fmla="*/ 4670642 h 5501465"/>
              <a:gd name="connsiteX1354" fmla="*/ 3507949 w 5371570"/>
              <a:gd name="connsiteY1354" fmla="*/ 4676245 h 5501465"/>
              <a:gd name="connsiteX1355" fmla="*/ 3498270 w 5371570"/>
              <a:gd name="connsiteY1355" fmla="*/ 4681339 h 5501465"/>
              <a:gd name="connsiteX1356" fmla="*/ 3498780 w 5371570"/>
              <a:gd name="connsiteY1356" fmla="*/ 4687707 h 5501465"/>
              <a:gd name="connsiteX1357" fmla="*/ 3499034 w 5371570"/>
              <a:gd name="connsiteY1357" fmla="*/ 4694074 h 5501465"/>
              <a:gd name="connsiteX1358" fmla="*/ 3499289 w 5371570"/>
              <a:gd name="connsiteY1358" fmla="*/ 4697640 h 5501465"/>
              <a:gd name="connsiteX1359" fmla="*/ 3499034 w 5371570"/>
              <a:gd name="connsiteY1359" fmla="*/ 4700696 h 5501465"/>
              <a:gd name="connsiteX1360" fmla="*/ 3498780 w 5371570"/>
              <a:gd name="connsiteY1360" fmla="*/ 4704008 h 5501465"/>
              <a:gd name="connsiteX1361" fmla="*/ 3498525 w 5371570"/>
              <a:gd name="connsiteY1361" fmla="*/ 4706809 h 5501465"/>
              <a:gd name="connsiteX1362" fmla="*/ 3497761 w 5371570"/>
              <a:gd name="connsiteY1362" fmla="*/ 4709866 h 5501465"/>
              <a:gd name="connsiteX1363" fmla="*/ 3496742 w 5371570"/>
              <a:gd name="connsiteY1363" fmla="*/ 4712413 h 5501465"/>
              <a:gd name="connsiteX1364" fmla="*/ 3495214 w 5371570"/>
              <a:gd name="connsiteY1364" fmla="*/ 4714960 h 5501465"/>
              <a:gd name="connsiteX1365" fmla="*/ 3493431 w 5371570"/>
              <a:gd name="connsiteY1365" fmla="*/ 4716997 h 5501465"/>
              <a:gd name="connsiteX1366" fmla="*/ 3491393 w 5371570"/>
              <a:gd name="connsiteY1366" fmla="*/ 4718525 h 5501465"/>
              <a:gd name="connsiteX1367" fmla="*/ 3488846 w 5371570"/>
              <a:gd name="connsiteY1367" fmla="*/ 4720053 h 5501465"/>
              <a:gd name="connsiteX1368" fmla="*/ 3486045 w 5371570"/>
              <a:gd name="connsiteY1368" fmla="*/ 4720818 h 5501465"/>
              <a:gd name="connsiteX1369" fmla="*/ 3482479 w 5371570"/>
              <a:gd name="connsiteY1369" fmla="*/ 4721072 h 5501465"/>
              <a:gd name="connsiteX1370" fmla="*/ 3473819 w 5371570"/>
              <a:gd name="connsiteY1370" fmla="*/ 4721582 h 5501465"/>
              <a:gd name="connsiteX1371" fmla="*/ 3464905 w 5371570"/>
              <a:gd name="connsiteY1371" fmla="*/ 4722091 h 5501465"/>
              <a:gd name="connsiteX1372" fmla="*/ 3447331 w 5371570"/>
              <a:gd name="connsiteY1372" fmla="*/ 4723619 h 5501465"/>
              <a:gd name="connsiteX1373" fmla="*/ 3430011 w 5371570"/>
              <a:gd name="connsiteY1373" fmla="*/ 4725912 h 5501465"/>
              <a:gd name="connsiteX1374" fmla="*/ 3412437 w 5371570"/>
              <a:gd name="connsiteY1374" fmla="*/ 4728204 h 5501465"/>
              <a:gd name="connsiteX1375" fmla="*/ 3377289 w 5371570"/>
              <a:gd name="connsiteY1375" fmla="*/ 4733298 h 5501465"/>
              <a:gd name="connsiteX1376" fmla="*/ 3359969 w 5371570"/>
              <a:gd name="connsiteY1376" fmla="*/ 4735335 h 5501465"/>
              <a:gd name="connsiteX1377" fmla="*/ 3342395 w 5371570"/>
              <a:gd name="connsiteY1377" fmla="*/ 4737373 h 5501465"/>
              <a:gd name="connsiteX1378" fmla="*/ 3333736 w 5371570"/>
              <a:gd name="connsiteY1378" fmla="*/ 4737882 h 5501465"/>
              <a:gd name="connsiteX1379" fmla="*/ 3324821 w 5371570"/>
              <a:gd name="connsiteY1379" fmla="*/ 4738392 h 5501465"/>
              <a:gd name="connsiteX1380" fmla="*/ 3316161 w 5371570"/>
              <a:gd name="connsiteY1380" fmla="*/ 4738646 h 5501465"/>
              <a:gd name="connsiteX1381" fmla="*/ 3307502 w 5371570"/>
              <a:gd name="connsiteY1381" fmla="*/ 4738646 h 5501465"/>
              <a:gd name="connsiteX1382" fmla="*/ 3298842 w 5371570"/>
              <a:gd name="connsiteY1382" fmla="*/ 4738392 h 5501465"/>
              <a:gd name="connsiteX1383" fmla="*/ 3289928 w 5371570"/>
              <a:gd name="connsiteY1383" fmla="*/ 4737882 h 5501465"/>
              <a:gd name="connsiteX1384" fmla="*/ 3281523 w 5371570"/>
              <a:gd name="connsiteY1384" fmla="*/ 4736609 h 5501465"/>
              <a:gd name="connsiteX1385" fmla="*/ 3272608 w 5371570"/>
              <a:gd name="connsiteY1385" fmla="*/ 4735590 h 5501465"/>
              <a:gd name="connsiteX1386" fmla="*/ 3264203 w 5371570"/>
              <a:gd name="connsiteY1386" fmla="*/ 4734062 h 5501465"/>
              <a:gd name="connsiteX1387" fmla="*/ 3255543 w 5371570"/>
              <a:gd name="connsiteY1387" fmla="*/ 4732279 h 5501465"/>
              <a:gd name="connsiteX1388" fmla="*/ 3246884 w 5371570"/>
              <a:gd name="connsiteY1388" fmla="*/ 4729732 h 5501465"/>
              <a:gd name="connsiteX1389" fmla="*/ 3238479 w 5371570"/>
              <a:gd name="connsiteY1389" fmla="*/ 4727185 h 5501465"/>
              <a:gd name="connsiteX1390" fmla="*/ 3229564 w 5371570"/>
              <a:gd name="connsiteY1390" fmla="*/ 4723874 h 5501465"/>
              <a:gd name="connsiteX1391" fmla="*/ 3221159 w 5371570"/>
              <a:gd name="connsiteY1391" fmla="*/ 4720308 h 5501465"/>
              <a:gd name="connsiteX1392" fmla="*/ 3212500 w 5371570"/>
              <a:gd name="connsiteY1392" fmla="*/ 4716233 h 5501465"/>
              <a:gd name="connsiteX1393" fmla="*/ 3204095 w 5371570"/>
              <a:gd name="connsiteY1393" fmla="*/ 4711394 h 5501465"/>
              <a:gd name="connsiteX1394" fmla="*/ 3201293 w 5371570"/>
              <a:gd name="connsiteY1394" fmla="*/ 4713686 h 5501465"/>
              <a:gd name="connsiteX1395" fmla="*/ 3199001 w 5371570"/>
              <a:gd name="connsiteY1395" fmla="*/ 4715724 h 5501465"/>
              <a:gd name="connsiteX1396" fmla="*/ 3197472 w 5371570"/>
              <a:gd name="connsiteY1396" fmla="*/ 4717761 h 5501465"/>
              <a:gd name="connsiteX1397" fmla="*/ 3195689 w 5371570"/>
              <a:gd name="connsiteY1397" fmla="*/ 4720308 h 5501465"/>
              <a:gd name="connsiteX1398" fmla="*/ 3194671 w 5371570"/>
              <a:gd name="connsiteY1398" fmla="*/ 4722600 h 5501465"/>
              <a:gd name="connsiteX1399" fmla="*/ 3194161 w 5371570"/>
              <a:gd name="connsiteY1399" fmla="*/ 4725402 h 5501465"/>
              <a:gd name="connsiteX1400" fmla="*/ 3193652 w 5371570"/>
              <a:gd name="connsiteY1400" fmla="*/ 4727949 h 5501465"/>
              <a:gd name="connsiteX1401" fmla="*/ 3193143 w 5371570"/>
              <a:gd name="connsiteY1401" fmla="*/ 4730496 h 5501465"/>
              <a:gd name="connsiteX1402" fmla="*/ 3192888 w 5371570"/>
              <a:gd name="connsiteY1402" fmla="*/ 4736099 h 5501465"/>
              <a:gd name="connsiteX1403" fmla="*/ 3192378 w 5371570"/>
              <a:gd name="connsiteY1403" fmla="*/ 4741703 h 5501465"/>
              <a:gd name="connsiteX1404" fmla="*/ 3191869 w 5371570"/>
              <a:gd name="connsiteY1404" fmla="*/ 4744504 h 5501465"/>
              <a:gd name="connsiteX1405" fmla="*/ 3191360 w 5371570"/>
              <a:gd name="connsiteY1405" fmla="*/ 4747051 h 5501465"/>
              <a:gd name="connsiteX1406" fmla="*/ 3190341 w 5371570"/>
              <a:gd name="connsiteY1406" fmla="*/ 4749853 h 5501465"/>
              <a:gd name="connsiteX1407" fmla="*/ 3189322 w 5371570"/>
              <a:gd name="connsiteY1407" fmla="*/ 4752145 h 5501465"/>
              <a:gd name="connsiteX1408" fmla="*/ 3193397 w 5371570"/>
              <a:gd name="connsiteY1408" fmla="*/ 4757494 h 5501465"/>
              <a:gd name="connsiteX1409" fmla="*/ 3197218 w 5371570"/>
              <a:gd name="connsiteY1409" fmla="*/ 4763097 h 5501465"/>
              <a:gd name="connsiteX1410" fmla="*/ 3200274 w 5371570"/>
              <a:gd name="connsiteY1410" fmla="*/ 4768955 h 5501465"/>
              <a:gd name="connsiteX1411" fmla="*/ 3203330 w 5371570"/>
              <a:gd name="connsiteY1411" fmla="*/ 4774559 h 5501465"/>
              <a:gd name="connsiteX1412" fmla="*/ 3205623 w 5371570"/>
              <a:gd name="connsiteY1412" fmla="*/ 4780417 h 5501465"/>
              <a:gd name="connsiteX1413" fmla="*/ 3207915 w 5371570"/>
              <a:gd name="connsiteY1413" fmla="*/ 4786529 h 5501465"/>
              <a:gd name="connsiteX1414" fmla="*/ 3209953 w 5371570"/>
              <a:gd name="connsiteY1414" fmla="*/ 4792388 h 5501465"/>
              <a:gd name="connsiteX1415" fmla="*/ 3211481 w 5371570"/>
              <a:gd name="connsiteY1415" fmla="*/ 4798500 h 5501465"/>
              <a:gd name="connsiteX1416" fmla="*/ 3213009 w 5371570"/>
              <a:gd name="connsiteY1416" fmla="*/ 4804613 h 5501465"/>
              <a:gd name="connsiteX1417" fmla="*/ 3214537 w 5371570"/>
              <a:gd name="connsiteY1417" fmla="*/ 4810980 h 5501465"/>
              <a:gd name="connsiteX1418" fmla="*/ 3216575 w 5371570"/>
              <a:gd name="connsiteY1418" fmla="*/ 4823461 h 5501465"/>
              <a:gd name="connsiteX1419" fmla="*/ 3218358 w 5371570"/>
              <a:gd name="connsiteY1419" fmla="*/ 4835941 h 5501465"/>
              <a:gd name="connsiteX1420" fmla="*/ 3220395 w 5371570"/>
              <a:gd name="connsiteY1420" fmla="*/ 4848676 h 5501465"/>
              <a:gd name="connsiteX1421" fmla="*/ 3217848 w 5371570"/>
              <a:gd name="connsiteY1421" fmla="*/ 5000985 h 5501465"/>
              <a:gd name="connsiteX1422" fmla="*/ 3216829 w 5371570"/>
              <a:gd name="connsiteY1422" fmla="*/ 5010918 h 5501465"/>
              <a:gd name="connsiteX1423" fmla="*/ 3215047 w 5371570"/>
              <a:gd name="connsiteY1423" fmla="*/ 5020851 h 5501465"/>
              <a:gd name="connsiteX1424" fmla="*/ 3212754 w 5371570"/>
              <a:gd name="connsiteY1424" fmla="*/ 5030275 h 5501465"/>
              <a:gd name="connsiteX1425" fmla="*/ 3210207 w 5371570"/>
              <a:gd name="connsiteY1425" fmla="*/ 5039953 h 5501465"/>
              <a:gd name="connsiteX1426" fmla="*/ 3206896 w 5371570"/>
              <a:gd name="connsiteY1426" fmla="*/ 5049123 h 5501465"/>
              <a:gd name="connsiteX1427" fmla="*/ 3203585 w 5371570"/>
              <a:gd name="connsiteY1427" fmla="*/ 5058546 h 5501465"/>
              <a:gd name="connsiteX1428" fmla="*/ 3199510 w 5371570"/>
              <a:gd name="connsiteY1428" fmla="*/ 5067461 h 5501465"/>
              <a:gd name="connsiteX1429" fmla="*/ 3195180 w 5371570"/>
              <a:gd name="connsiteY1429" fmla="*/ 5076375 h 5501465"/>
              <a:gd name="connsiteX1430" fmla="*/ 3190341 w 5371570"/>
              <a:gd name="connsiteY1430" fmla="*/ 5085035 h 5501465"/>
              <a:gd name="connsiteX1431" fmla="*/ 3185502 w 5371570"/>
              <a:gd name="connsiteY1431" fmla="*/ 5093695 h 5501465"/>
              <a:gd name="connsiteX1432" fmla="*/ 3180153 w 5371570"/>
              <a:gd name="connsiteY1432" fmla="*/ 5101845 h 5501465"/>
              <a:gd name="connsiteX1433" fmla="*/ 3174295 w 5371570"/>
              <a:gd name="connsiteY1433" fmla="*/ 5109995 h 5501465"/>
              <a:gd name="connsiteX1434" fmla="*/ 3168182 w 5371570"/>
              <a:gd name="connsiteY1434" fmla="*/ 5117891 h 5501465"/>
              <a:gd name="connsiteX1435" fmla="*/ 3161815 w 5371570"/>
              <a:gd name="connsiteY1435" fmla="*/ 5125277 h 5501465"/>
              <a:gd name="connsiteX1436" fmla="*/ 3154938 w 5371570"/>
              <a:gd name="connsiteY1436" fmla="*/ 5132409 h 5501465"/>
              <a:gd name="connsiteX1437" fmla="*/ 3148061 w 5371570"/>
              <a:gd name="connsiteY1437" fmla="*/ 5139540 h 5501465"/>
              <a:gd name="connsiteX1438" fmla="*/ 3140930 w 5371570"/>
              <a:gd name="connsiteY1438" fmla="*/ 5146162 h 5501465"/>
              <a:gd name="connsiteX1439" fmla="*/ 3133543 w 5371570"/>
              <a:gd name="connsiteY1439" fmla="*/ 5152275 h 5501465"/>
              <a:gd name="connsiteX1440" fmla="*/ 3125648 w 5371570"/>
              <a:gd name="connsiteY1440" fmla="*/ 5158388 h 5501465"/>
              <a:gd name="connsiteX1441" fmla="*/ 3118007 w 5371570"/>
              <a:gd name="connsiteY1441" fmla="*/ 5163991 h 5501465"/>
              <a:gd name="connsiteX1442" fmla="*/ 3110111 w 5371570"/>
              <a:gd name="connsiteY1442" fmla="*/ 5169085 h 5501465"/>
              <a:gd name="connsiteX1443" fmla="*/ 3101706 w 5371570"/>
              <a:gd name="connsiteY1443" fmla="*/ 5173670 h 5501465"/>
              <a:gd name="connsiteX1444" fmla="*/ 3093556 w 5371570"/>
              <a:gd name="connsiteY1444" fmla="*/ 5178254 h 5501465"/>
              <a:gd name="connsiteX1445" fmla="*/ 3085151 w 5371570"/>
              <a:gd name="connsiteY1445" fmla="*/ 5182075 h 5501465"/>
              <a:gd name="connsiteX1446" fmla="*/ 3076236 w 5371570"/>
              <a:gd name="connsiteY1446" fmla="*/ 5185895 h 5501465"/>
              <a:gd name="connsiteX1447" fmla="*/ 3067831 w 5371570"/>
              <a:gd name="connsiteY1447" fmla="*/ 5188697 h 5501465"/>
              <a:gd name="connsiteX1448" fmla="*/ 3058917 w 5371570"/>
              <a:gd name="connsiteY1448" fmla="*/ 5191244 h 5501465"/>
              <a:gd name="connsiteX1449" fmla="*/ 3050003 w 5371570"/>
              <a:gd name="connsiteY1449" fmla="*/ 5193536 h 5501465"/>
              <a:gd name="connsiteX1450" fmla="*/ 3041088 w 5371570"/>
              <a:gd name="connsiteY1450" fmla="*/ 5195064 h 5501465"/>
              <a:gd name="connsiteX1451" fmla="*/ 3031919 w 5371570"/>
              <a:gd name="connsiteY1451" fmla="*/ 5195828 h 5501465"/>
              <a:gd name="connsiteX1452" fmla="*/ 3023005 w 5371570"/>
              <a:gd name="connsiteY1452" fmla="*/ 5196338 h 5501465"/>
              <a:gd name="connsiteX1453" fmla="*/ 3014090 w 5371570"/>
              <a:gd name="connsiteY1453" fmla="*/ 5196338 h 5501465"/>
              <a:gd name="connsiteX1454" fmla="*/ 2985819 w 5371570"/>
              <a:gd name="connsiteY1454" fmla="*/ 5198375 h 5501465"/>
              <a:gd name="connsiteX1455" fmla="*/ 2971556 w 5371570"/>
              <a:gd name="connsiteY1455" fmla="*/ 5198885 h 5501465"/>
              <a:gd name="connsiteX1456" fmla="*/ 2957547 w 5371570"/>
              <a:gd name="connsiteY1456" fmla="*/ 5199394 h 5501465"/>
              <a:gd name="connsiteX1457" fmla="*/ 2943284 w 5371570"/>
              <a:gd name="connsiteY1457" fmla="*/ 5199649 h 5501465"/>
              <a:gd name="connsiteX1458" fmla="*/ 2929276 w 5371570"/>
              <a:gd name="connsiteY1458" fmla="*/ 5199394 h 5501465"/>
              <a:gd name="connsiteX1459" fmla="*/ 2915268 w 5371570"/>
              <a:gd name="connsiteY1459" fmla="*/ 5198885 h 5501465"/>
              <a:gd name="connsiteX1460" fmla="*/ 2901259 w 5371570"/>
              <a:gd name="connsiteY1460" fmla="*/ 5198121 h 5501465"/>
              <a:gd name="connsiteX1461" fmla="*/ 2887506 w 5371570"/>
              <a:gd name="connsiteY1461" fmla="*/ 5196592 h 5501465"/>
              <a:gd name="connsiteX1462" fmla="*/ 2873497 w 5371570"/>
              <a:gd name="connsiteY1462" fmla="*/ 5194810 h 5501465"/>
              <a:gd name="connsiteX1463" fmla="*/ 2859744 w 5371570"/>
              <a:gd name="connsiteY1463" fmla="*/ 5192517 h 5501465"/>
              <a:gd name="connsiteX1464" fmla="*/ 2845990 w 5371570"/>
              <a:gd name="connsiteY1464" fmla="*/ 5189461 h 5501465"/>
              <a:gd name="connsiteX1465" fmla="*/ 2839368 w 5371570"/>
              <a:gd name="connsiteY1465" fmla="*/ 5187678 h 5501465"/>
              <a:gd name="connsiteX1466" fmla="*/ 2832236 w 5371570"/>
              <a:gd name="connsiteY1466" fmla="*/ 5185895 h 5501465"/>
              <a:gd name="connsiteX1467" fmla="*/ 2825614 w 5371570"/>
              <a:gd name="connsiteY1467" fmla="*/ 5183603 h 5501465"/>
              <a:gd name="connsiteX1468" fmla="*/ 2818992 w 5371570"/>
              <a:gd name="connsiteY1468" fmla="*/ 5181565 h 5501465"/>
              <a:gd name="connsiteX1469" fmla="*/ 2812115 w 5371570"/>
              <a:gd name="connsiteY1469" fmla="*/ 5179018 h 5501465"/>
              <a:gd name="connsiteX1470" fmla="*/ 2805493 w 5371570"/>
              <a:gd name="connsiteY1470" fmla="*/ 5176471 h 5501465"/>
              <a:gd name="connsiteX1471" fmla="*/ 2798871 w 5371570"/>
              <a:gd name="connsiteY1471" fmla="*/ 5173415 h 5501465"/>
              <a:gd name="connsiteX1472" fmla="*/ 2792249 w 5371570"/>
              <a:gd name="connsiteY1472" fmla="*/ 5170613 h 5501465"/>
              <a:gd name="connsiteX1473" fmla="*/ 2783844 w 5371570"/>
              <a:gd name="connsiteY1473" fmla="*/ 5168576 h 5501465"/>
              <a:gd name="connsiteX1474" fmla="*/ 2776203 w 5371570"/>
              <a:gd name="connsiteY1474" fmla="*/ 5166029 h 5501465"/>
              <a:gd name="connsiteX1475" fmla="*/ 2768562 w 5371570"/>
              <a:gd name="connsiteY1475" fmla="*/ 5163227 h 5501465"/>
              <a:gd name="connsiteX1476" fmla="*/ 2761176 w 5371570"/>
              <a:gd name="connsiteY1476" fmla="*/ 5159916 h 5501465"/>
              <a:gd name="connsiteX1477" fmla="*/ 2754299 w 5371570"/>
              <a:gd name="connsiteY1477" fmla="*/ 5156605 h 5501465"/>
              <a:gd name="connsiteX1478" fmla="*/ 2747422 w 5371570"/>
              <a:gd name="connsiteY1478" fmla="*/ 5152530 h 5501465"/>
              <a:gd name="connsiteX1479" fmla="*/ 2740800 w 5371570"/>
              <a:gd name="connsiteY1479" fmla="*/ 5148455 h 5501465"/>
              <a:gd name="connsiteX1480" fmla="*/ 2734432 w 5371570"/>
              <a:gd name="connsiteY1480" fmla="*/ 5143870 h 5501465"/>
              <a:gd name="connsiteX1481" fmla="*/ 2728320 w 5371570"/>
              <a:gd name="connsiteY1481" fmla="*/ 5139285 h 5501465"/>
              <a:gd name="connsiteX1482" fmla="*/ 2722207 w 5371570"/>
              <a:gd name="connsiteY1482" fmla="*/ 5134446 h 5501465"/>
              <a:gd name="connsiteX1483" fmla="*/ 2716349 w 5371570"/>
              <a:gd name="connsiteY1483" fmla="*/ 5129352 h 5501465"/>
              <a:gd name="connsiteX1484" fmla="*/ 2710745 w 5371570"/>
              <a:gd name="connsiteY1484" fmla="*/ 5123749 h 5501465"/>
              <a:gd name="connsiteX1485" fmla="*/ 2705142 w 5371570"/>
              <a:gd name="connsiteY1485" fmla="*/ 5118400 h 5501465"/>
              <a:gd name="connsiteX1486" fmla="*/ 2699793 w 5371570"/>
              <a:gd name="connsiteY1486" fmla="*/ 5112542 h 5501465"/>
              <a:gd name="connsiteX1487" fmla="*/ 2694445 w 5371570"/>
              <a:gd name="connsiteY1487" fmla="*/ 5106684 h 5501465"/>
              <a:gd name="connsiteX1488" fmla="*/ 2689351 w 5371570"/>
              <a:gd name="connsiteY1488" fmla="*/ 5100826 h 5501465"/>
              <a:gd name="connsiteX1489" fmla="*/ 2689351 w 5371570"/>
              <a:gd name="connsiteY1489" fmla="*/ 5100571 h 5501465"/>
              <a:gd name="connsiteX1490" fmla="*/ 2687059 w 5371570"/>
              <a:gd name="connsiteY1490" fmla="*/ 5100826 h 5501465"/>
              <a:gd name="connsiteX1491" fmla="*/ 2684512 w 5371570"/>
              <a:gd name="connsiteY1491" fmla="*/ 5100826 h 5501465"/>
              <a:gd name="connsiteX1492" fmla="*/ 2682474 w 5371570"/>
              <a:gd name="connsiteY1492" fmla="*/ 5100571 h 5501465"/>
              <a:gd name="connsiteX1493" fmla="*/ 2680436 w 5371570"/>
              <a:gd name="connsiteY1493" fmla="*/ 5100317 h 5501465"/>
              <a:gd name="connsiteX1494" fmla="*/ 2678144 w 5371570"/>
              <a:gd name="connsiteY1494" fmla="*/ 5099807 h 5501465"/>
              <a:gd name="connsiteX1495" fmla="*/ 2676361 w 5371570"/>
              <a:gd name="connsiteY1495" fmla="*/ 5099043 h 5501465"/>
              <a:gd name="connsiteX1496" fmla="*/ 2674578 w 5371570"/>
              <a:gd name="connsiteY1496" fmla="*/ 5098279 h 5501465"/>
              <a:gd name="connsiteX1497" fmla="*/ 2672541 w 5371570"/>
              <a:gd name="connsiteY1497" fmla="*/ 5097515 h 5501465"/>
              <a:gd name="connsiteX1498" fmla="*/ 2669484 w 5371570"/>
              <a:gd name="connsiteY1498" fmla="*/ 5094968 h 5501465"/>
              <a:gd name="connsiteX1499" fmla="*/ 2666173 w 5371570"/>
              <a:gd name="connsiteY1499" fmla="*/ 5092421 h 5501465"/>
              <a:gd name="connsiteX1500" fmla="*/ 2663626 w 5371570"/>
              <a:gd name="connsiteY1500" fmla="*/ 5089110 h 5501465"/>
              <a:gd name="connsiteX1501" fmla="*/ 2660825 w 5371570"/>
              <a:gd name="connsiteY1501" fmla="*/ 5085799 h 5501465"/>
              <a:gd name="connsiteX1502" fmla="*/ 2601480 w 5371570"/>
              <a:gd name="connsiteY1502" fmla="*/ 5030275 h 5501465"/>
              <a:gd name="connsiteX1503" fmla="*/ 2585180 w 5371570"/>
              <a:gd name="connsiteY1503" fmla="*/ 5017031 h 5501465"/>
              <a:gd name="connsiteX1504" fmla="*/ 2578048 w 5371570"/>
              <a:gd name="connsiteY1504" fmla="*/ 5004041 h 5501465"/>
              <a:gd name="connsiteX1505" fmla="*/ 2570662 w 5371570"/>
              <a:gd name="connsiteY1505" fmla="*/ 4991052 h 5501465"/>
              <a:gd name="connsiteX1506" fmla="*/ 2558182 w 5371570"/>
              <a:gd name="connsiteY1506" fmla="*/ 4981118 h 5501465"/>
              <a:gd name="connsiteX1507" fmla="*/ 2545956 w 5371570"/>
              <a:gd name="connsiteY1507" fmla="*/ 4970676 h 5501465"/>
              <a:gd name="connsiteX1508" fmla="*/ 2533985 w 5371570"/>
              <a:gd name="connsiteY1508" fmla="*/ 4959978 h 5501465"/>
              <a:gd name="connsiteX1509" fmla="*/ 2522524 w 5371570"/>
              <a:gd name="connsiteY1509" fmla="*/ 4949026 h 5501465"/>
              <a:gd name="connsiteX1510" fmla="*/ 2511063 w 5371570"/>
              <a:gd name="connsiteY1510" fmla="*/ 4938329 h 5501465"/>
              <a:gd name="connsiteX1511" fmla="*/ 2500111 w 5371570"/>
              <a:gd name="connsiteY1511" fmla="*/ 4926868 h 5501465"/>
              <a:gd name="connsiteX1512" fmla="*/ 2489159 w 5371570"/>
              <a:gd name="connsiteY1512" fmla="*/ 4915406 h 5501465"/>
              <a:gd name="connsiteX1513" fmla="*/ 2478461 w 5371570"/>
              <a:gd name="connsiteY1513" fmla="*/ 4903690 h 5501465"/>
              <a:gd name="connsiteX1514" fmla="*/ 2457576 w 5371570"/>
              <a:gd name="connsiteY1514" fmla="*/ 4880258 h 5501465"/>
              <a:gd name="connsiteX1515" fmla="*/ 2436691 w 5371570"/>
              <a:gd name="connsiteY1515" fmla="*/ 4856571 h 5501465"/>
              <a:gd name="connsiteX1516" fmla="*/ 2416060 w 5371570"/>
              <a:gd name="connsiteY1516" fmla="*/ 4832630 h 5501465"/>
              <a:gd name="connsiteX1517" fmla="*/ 2394921 w 5371570"/>
              <a:gd name="connsiteY1517" fmla="*/ 4809198 h 5501465"/>
              <a:gd name="connsiteX1518" fmla="*/ 2306031 w 5371570"/>
              <a:gd name="connsiteY1518" fmla="*/ 4711139 h 5501465"/>
              <a:gd name="connsiteX1519" fmla="*/ 2274449 w 5371570"/>
              <a:gd name="connsiteY1519" fmla="*/ 4670387 h 5501465"/>
              <a:gd name="connsiteX1520" fmla="*/ 2261204 w 5371570"/>
              <a:gd name="connsiteY1520" fmla="*/ 4657653 h 5501465"/>
              <a:gd name="connsiteX1521" fmla="*/ 2256365 w 5371570"/>
              <a:gd name="connsiteY1521" fmla="*/ 4652813 h 5501465"/>
              <a:gd name="connsiteX1522" fmla="*/ 2251781 w 5371570"/>
              <a:gd name="connsiteY1522" fmla="*/ 4647719 h 5501465"/>
              <a:gd name="connsiteX1523" fmla="*/ 2247196 w 5371570"/>
              <a:gd name="connsiteY1523" fmla="*/ 4642371 h 5501465"/>
              <a:gd name="connsiteX1524" fmla="*/ 2242611 w 5371570"/>
              <a:gd name="connsiteY1524" fmla="*/ 4637277 h 5501465"/>
              <a:gd name="connsiteX1525" fmla="*/ 2234206 w 5371570"/>
              <a:gd name="connsiteY1525" fmla="*/ 4626579 h 5501465"/>
              <a:gd name="connsiteX1526" fmla="*/ 2225292 w 5371570"/>
              <a:gd name="connsiteY1526" fmla="*/ 4615628 h 5501465"/>
              <a:gd name="connsiteX1527" fmla="*/ 2220453 w 5371570"/>
              <a:gd name="connsiteY1527" fmla="*/ 4610024 h 5501465"/>
              <a:gd name="connsiteX1528" fmla="*/ 2215614 w 5371570"/>
              <a:gd name="connsiteY1528" fmla="*/ 4604930 h 5501465"/>
              <a:gd name="connsiteX1529" fmla="*/ 2210774 w 5371570"/>
              <a:gd name="connsiteY1529" fmla="*/ 4599836 h 5501465"/>
              <a:gd name="connsiteX1530" fmla="*/ 2205426 w 5371570"/>
              <a:gd name="connsiteY1530" fmla="*/ 4594742 h 5501465"/>
              <a:gd name="connsiteX1531" fmla="*/ 2199822 w 5371570"/>
              <a:gd name="connsiteY1531" fmla="*/ 4590412 h 5501465"/>
              <a:gd name="connsiteX1532" fmla="*/ 2193710 w 5371570"/>
              <a:gd name="connsiteY1532" fmla="*/ 4585828 h 5501465"/>
              <a:gd name="connsiteX1533" fmla="*/ 2187087 w 5371570"/>
              <a:gd name="connsiteY1533" fmla="*/ 4581753 h 5501465"/>
              <a:gd name="connsiteX1534" fmla="*/ 2179956 w 5371570"/>
              <a:gd name="connsiteY1534" fmla="*/ 4578187 h 5501465"/>
              <a:gd name="connsiteX1535" fmla="*/ 2180211 w 5371570"/>
              <a:gd name="connsiteY1535" fmla="*/ 4582007 h 5501465"/>
              <a:gd name="connsiteX1536" fmla="*/ 2180720 w 5371570"/>
              <a:gd name="connsiteY1536" fmla="*/ 4585828 h 5501465"/>
              <a:gd name="connsiteX1537" fmla="*/ 2181484 w 5371570"/>
              <a:gd name="connsiteY1537" fmla="*/ 4589903 h 5501465"/>
              <a:gd name="connsiteX1538" fmla="*/ 2182248 w 5371570"/>
              <a:gd name="connsiteY1538" fmla="*/ 4593469 h 5501465"/>
              <a:gd name="connsiteX1539" fmla="*/ 2184286 w 5371570"/>
              <a:gd name="connsiteY1539" fmla="*/ 4600855 h 5501465"/>
              <a:gd name="connsiteX1540" fmla="*/ 2187087 w 5371570"/>
              <a:gd name="connsiteY1540" fmla="*/ 4608241 h 5501465"/>
              <a:gd name="connsiteX1541" fmla="*/ 2189634 w 5371570"/>
              <a:gd name="connsiteY1541" fmla="*/ 4615628 h 5501465"/>
              <a:gd name="connsiteX1542" fmla="*/ 2192945 w 5371570"/>
              <a:gd name="connsiteY1542" fmla="*/ 4622759 h 5501465"/>
              <a:gd name="connsiteX1543" fmla="*/ 2199058 w 5371570"/>
              <a:gd name="connsiteY1543" fmla="*/ 4637022 h 5501465"/>
              <a:gd name="connsiteX1544" fmla="*/ 2201605 w 5371570"/>
              <a:gd name="connsiteY1544" fmla="*/ 4644154 h 5501465"/>
              <a:gd name="connsiteX1545" fmla="*/ 2203897 w 5371570"/>
              <a:gd name="connsiteY1545" fmla="*/ 4651285 h 5501465"/>
              <a:gd name="connsiteX1546" fmla="*/ 2206190 w 5371570"/>
              <a:gd name="connsiteY1546" fmla="*/ 4658671 h 5501465"/>
              <a:gd name="connsiteX1547" fmla="*/ 2206954 w 5371570"/>
              <a:gd name="connsiteY1547" fmla="*/ 4662237 h 5501465"/>
              <a:gd name="connsiteX1548" fmla="*/ 2207463 w 5371570"/>
              <a:gd name="connsiteY1548" fmla="*/ 4665803 h 5501465"/>
              <a:gd name="connsiteX1549" fmla="*/ 2207718 w 5371570"/>
              <a:gd name="connsiteY1549" fmla="*/ 4669623 h 5501465"/>
              <a:gd name="connsiteX1550" fmla="*/ 2207973 w 5371570"/>
              <a:gd name="connsiteY1550" fmla="*/ 4673444 h 5501465"/>
              <a:gd name="connsiteX1551" fmla="*/ 2207973 w 5371570"/>
              <a:gd name="connsiteY1551" fmla="*/ 4677010 h 5501465"/>
              <a:gd name="connsiteX1552" fmla="*/ 2207718 w 5371570"/>
              <a:gd name="connsiteY1552" fmla="*/ 4680830 h 5501465"/>
              <a:gd name="connsiteX1553" fmla="*/ 2207209 w 5371570"/>
              <a:gd name="connsiteY1553" fmla="*/ 4684905 h 5501465"/>
              <a:gd name="connsiteX1554" fmla="*/ 2206444 w 5371570"/>
              <a:gd name="connsiteY1554" fmla="*/ 4688471 h 5501465"/>
              <a:gd name="connsiteX1555" fmla="*/ 2205426 w 5371570"/>
              <a:gd name="connsiteY1555" fmla="*/ 4692546 h 5501465"/>
              <a:gd name="connsiteX1556" fmla="*/ 2203643 w 5371570"/>
              <a:gd name="connsiteY1556" fmla="*/ 4696621 h 5501465"/>
              <a:gd name="connsiteX1557" fmla="*/ 2204662 w 5371570"/>
              <a:gd name="connsiteY1557" fmla="*/ 4698149 h 5501465"/>
              <a:gd name="connsiteX1558" fmla="*/ 2205171 w 5371570"/>
              <a:gd name="connsiteY1558" fmla="*/ 4699423 h 5501465"/>
              <a:gd name="connsiteX1559" fmla="*/ 2205426 w 5371570"/>
              <a:gd name="connsiteY1559" fmla="*/ 4700951 h 5501465"/>
              <a:gd name="connsiteX1560" fmla="*/ 2205680 w 5371570"/>
              <a:gd name="connsiteY1560" fmla="*/ 4702734 h 5501465"/>
              <a:gd name="connsiteX1561" fmla="*/ 2205680 w 5371570"/>
              <a:gd name="connsiteY1561" fmla="*/ 4704262 h 5501465"/>
              <a:gd name="connsiteX1562" fmla="*/ 2205426 w 5371570"/>
              <a:gd name="connsiteY1562" fmla="*/ 4705790 h 5501465"/>
              <a:gd name="connsiteX1563" fmla="*/ 2204916 w 5371570"/>
              <a:gd name="connsiteY1563" fmla="*/ 4707319 h 5501465"/>
              <a:gd name="connsiteX1564" fmla="*/ 2204152 w 5371570"/>
              <a:gd name="connsiteY1564" fmla="*/ 4709101 h 5501465"/>
              <a:gd name="connsiteX1565" fmla="*/ 2203897 w 5371570"/>
              <a:gd name="connsiteY1565" fmla="*/ 4716997 h 5501465"/>
              <a:gd name="connsiteX1566" fmla="*/ 2204152 w 5371570"/>
              <a:gd name="connsiteY1566" fmla="*/ 4725402 h 5501465"/>
              <a:gd name="connsiteX1567" fmla="*/ 2204916 w 5371570"/>
              <a:gd name="connsiteY1567" fmla="*/ 4741448 h 5501465"/>
              <a:gd name="connsiteX1568" fmla="*/ 2205680 w 5371570"/>
              <a:gd name="connsiteY1568" fmla="*/ 4758003 h 5501465"/>
              <a:gd name="connsiteX1569" fmla="*/ 2206190 w 5371570"/>
              <a:gd name="connsiteY1569" fmla="*/ 4774304 h 5501465"/>
              <a:gd name="connsiteX1570" fmla="*/ 2206190 w 5371570"/>
              <a:gd name="connsiteY1570" fmla="*/ 4782454 h 5501465"/>
              <a:gd name="connsiteX1571" fmla="*/ 2205935 w 5371570"/>
              <a:gd name="connsiteY1571" fmla="*/ 4790605 h 5501465"/>
              <a:gd name="connsiteX1572" fmla="*/ 2205426 w 5371570"/>
              <a:gd name="connsiteY1572" fmla="*/ 4798755 h 5501465"/>
              <a:gd name="connsiteX1573" fmla="*/ 2204152 w 5371570"/>
              <a:gd name="connsiteY1573" fmla="*/ 4806651 h 5501465"/>
              <a:gd name="connsiteX1574" fmla="*/ 2203134 w 5371570"/>
              <a:gd name="connsiteY1574" fmla="*/ 4814801 h 5501465"/>
              <a:gd name="connsiteX1575" fmla="*/ 2201351 w 5371570"/>
              <a:gd name="connsiteY1575" fmla="*/ 4822697 h 5501465"/>
              <a:gd name="connsiteX1576" fmla="*/ 2199313 w 5371570"/>
              <a:gd name="connsiteY1576" fmla="*/ 4830592 h 5501465"/>
              <a:gd name="connsiteX1577" fmla="*/ 2196511 w 5371570"/>
              <a:gd name="connsiteY1577" fmla="*/ 4838742 h 5501465"/>
              <a:gd name="connsiteX1578" fmla="*/ 2195747 w 5371570"/>
              <a:gd name="connsiteY1578" fmla="*/ 4841544 h 5501465"/>
              <a:gd name="connsiteX1579" fmla="*/ 2194728 w 5371570"/>
              <a:gd name="connsiteY1579" fmla="*/ 4844855 h 5501465"/>
              <a:gd name="connsiteX1580" fmla="*/ 2193455 w 5371570"/>
              <a:gd name="connsiteY1580" fmla="*/ 4847657 h 5501465"/>
              <a:gd name="connsiteX1581" fmla="*/ 2191163 w 5371570"/>
              <a:gd name="connsiteY1581" fmla="*/ 4850713 h 5501465"/>
              <a:gd name="connsiteX1582" fmla="*/ 2174607 w 5371570"/>
              <a:gd name="connsiteY1582" fmla="*/ 4875928 h 5501465"/>
              <a:gd name="connsiteX1583" fmla="*/ 2174353 w 5371570"/>
              <a:gd name="connsiteY1583" fmla="*/ 4881022 h 5501465"/>
              <a:gd name="connsiteX1584" fmla="*/ 2174098 w 5371570"/>
              <a:gd name="connsiteY1584" fmla="*/ 4885862 h 5501465"/>
              <a:gd name="connsiteX1585" fmla="*/ 2173334 w 5371570"/>
              <a:gd name="connsiteY1585" fmla="*/ 4890191 h 5501465"/>
              <a:gd name="connsiteX1586" fmla="*/ 2172315 w 5371570"/>
              <a:gd name="connsiteY1586" fmla="*/ 4894776 h 5501465"/>
              <a:gd name="connsiteX1587" fmla="*/ 2173079 w 5371570"/>
              <a:gd name="connsiteY1587" fmla="*/ 4901398 h 5501465"/>
              <a:gd name="connsiteX1588" fmla="*/ 2173843 w 5371570"/>
              <a:gd name="connsiteY1588" fmla="*/ 4908020 h 5501465"/>
              <a:gd name="connsiteX1589" fmla="*/ 2176135 w 5371570"/>
              <a:gd name="connsiteY1589" fmla="*/ 4922029 h 5501465"/>
              <a:gd name="connsiteX1590" fmla="*/ 2176900 w 5371570"/>
              <a:gd name="connsiteY1590" fmla="*/ 4928651 h 5501465"/>
              <a:gd name="connsiteX1591" fmla="*/ 2177409 w 5371570"/>
              <a:gd name="connsiteY1591" fmla="*/ 4935018 h 5501465"/>
              <a:gd name="connsiteX1592" fmla="*/ 2177409 w 5371570"/>
              <a:gd name="connsiteY1592" fmla="*/ 4938329 h 5501465"/>
              <a:gd name="connsiteX1593" fmla="*/ 2177154 w 5371570"/>
              <a:gd name="connsiteY1593" fmla="*/ 4941131 h 5501465"/>
              <a:gd name="connsiteX1594" fmla="*/ 2176645 w 5371570"/>
              <a:gd name="connsiteY1594" fmla="*/ 4944187 h 5501465"/>
              <a:gd name="connsiteX1595" fmla="*/ 2176135 w 5371570"/>
              <a:gd name="connsiteY1595" fmla="*/ 4946734 h 5501465"/>
              <a:gd name="connsiteX1596" fmla="*/ 2175371 w 5371570"/>
              <a:gd name="connsiteY1596" fmla="*/ 4949281 h 5501465"/>
              <a:gd name="connsiteX1597" fmla="*/ 2174098 w 5371570"/>
              <a:gd name="connsiteY1597" fmla="*/ 4951828 h 5501465"/>
              <a:gd name="connsiteX1598" fmla="*/ 2172570 w 5371570"/>
              <a:gd name="connsiteY1598" fmla="*/ 4953866 h 5501465"/>
              <a:gd name="connsiteX1599" fmla="*/ 2171042 w 5371570"/>
              <a:gd name="connsiteY1599" fmla="*/ 4956158 h 5501465"/>
              <a:gd name="connsiteX1600" fmla="*/ 2168749 w 5371570"/>
              <a:gd name="connsiteY1600" fmla="*/ 4957941 h 5501465"/>
              <a:gd name="connsiteX1601" fmla="*/ 2166457 w 5371570"/>
              <a:gd name="connsiteY1601" fmla="*/ 4959469 h 5501465"/>
              <a:gd name="connsiteX1602" fmla="*/ 2163655 w 5371570"/>
              <a:gd name="connsiteY1602" fmla="*/ 4960743 h 5501465"/>
              <a:gd name="connsiteX1603" fmla="*/ 2160344 w 5371570"/>
              <a:gd name="connsiteY1603" fmla="*/ 4962271 h 5501465"/>
              <a:gd name="connsiteX1604" fmla="*/ 2156778 w 5371570"/>
              <a:gd name="connsiteY1604" fmla="*/ 4963035 h 5501465"/>
              <a:gd name="connsiteX1605" fmla="*/ 2152703 w 5371570"/>
              <a:gd name="connsiteY1605" fmla="*/ 4963544 h 5501465"/>
              <a:gd name="connsiteX1606" fmla="*/ 2148119 w 5371570"/>
              <a:gd name="connsiteY1606" fmla="*/ 4963799 h 5501465"/>
              <a:gd name="connsiteX1607" fmla="*/ 2143025 w 5371570"/>
              <a:gd name="connsiteY1607" fmla="*/ 4963799 h 5501465"/>
              <a:gd name="connsiteX1608" fmla="*/ 2137421 w 5371570"/>
              <a:gd name="connsiteY1608" fmla="*/ 4963544 h 5501465"/>
              <a:gd name="connsiteX1609" fmla="*/ 2131309 w 5371570"/>
              <a:gd name="connsiteY1609" fmla="*/ 4963035 h 5501465"/>
              <a:gd name="connsiteX1610" fmla="*/ 2124432 w 5371570"/>
              <a:gd name="connsiteY1610" fmla="*/ 4962016 h 5501465"/>
              <a:gd name="connsiteX1611" fmla="*/ 2117300 w 5371570"/>
              <a:gd name="connsiteY1611" fmla="*/ 4960488 h 5501465"/>
              <a:gd name="connsiteX1612" fmla="*/ 2108895 w 5371570"/>
              <a:gd name="connsiteY1612" fmla="*/ 4968893 h 5501465"/>
              <a:gd name="connsiteX1613" fmla="*/ 2100745 w 5371570"/>
              <a:gd name="connsiteY1613" fmla="*/ 4976279 h 5501465"/>
              <a:gd name="connsiteX1614" fmla="*/ 2092340 w 5371570"/>
              <a:gd name="connsiteY1614" fmla="*/ 4983156 h 5501465"/>
              <a:gd name="connsiteX1615" fmla="*/ 2083935 w 5371570"/>
              <a:gd name="connsiteY1615" fmla="*/ 4989269 h 5501465"/>
              <a:gd name="connsiteX1616" fmla="*/ 2075021 w 5371570"/>
              <a:gd name="connsiteY1616" fmla="*/ 4994872 h 5501465"/>
              <a:gd name="connsiteX1617" fmla="*/ 2066361 w 5371570"/>
              <a:gd name="connsiteY1617" fmla="*/ 4999711 h 5501465"/>
              <a:gd name="connsiteX1618" fmla="*/ 2057446 w 5371570"/>
              <a:gd name="connsiteY1618" fmla="*/ 5004041 h 5501465"/>
              <a:gd name="connsiteX1619" fmla="*/ 2048787 w 5371570"/>
              <a:gd name="connsiteY1619" fmla="*/ 5007352 h 5501465"/>
              <a:gd name="connsiteX1620" fmla="*/ 2039618 w 5371570"/>
              <a:gd name="connsiteY1620" fmla="*/ 5010663 h 5501465"/>
              <a:gd name="connsiteX1621" fmla="*/ 2030703 w 5371570"/>
              <a:gd name="connsiteY1621" fmla="*/ 5013210 h 5501465"/>
              <a:gd name="connsiteX1622" fmla="*/ 2021534 w 5371570"/>
              <a:gd name="connsiteY1622" fmla="*/ 5015503 h 5501465"/>
              <a:gd name="connsiteX1623" fmla="*/ 2012365 w 5371570"/>
              <a:gd name="connsiteY1623" fmla="*/ 5017031 h 5501465"/>
              <a:gd name="connsiteX1624" fmla="*/ 2002941 w 5371570"/>
              <a:gd name="connsiteY1624" fmla="*/ 5018304 h 5501465"/>
              <a:gd name="connsiteX1625" fmla="*/ 1993772 w 5371570"/>
              <a:gd name="connsiteY1625" fmla="*/ 5019068 h 5501465"/>
              <a:gd name="connsiteX1626" fmla="*/ 1984348 w 5371570"/>
              <a:gd name="connsiteY1626" fmla="*/ 5019578 h 5501465"/>
              <a:gd name="connsiteX1627" fmla="*/ 1974670 w 5371570"/>
              <a:gd name="connsiteY1627" fmla="*/ 5019578 h 5501465"/>
              <a:gd name="connsiteX1628" fmla="*/ 1965246 w 5371570"/>
              <a:gd name="connsiteY1628" fmla="*/ 5019578 h 5501465"/>
              <a:gd name="connsiteX1629" fmla="*/ 1955822 w 5371570"/>
              <a:gd name="connsiteY1629" fmla="*/ 5019323 h 5501465"/>
              <a:gd name="connsiteX1630" fmla="*/ 1946398 w 5371570"/>
              <a:gd name="connsiteY1630" fmla="*/ 5018559 h 5501465"/>
              <a:gd name="connsiteX1631" fmla="*/ 1936465 w 5371570"/>
              <a:gd name="connsiteY1631" fmla="*/ 5017795 h 5501465"/>
              <a:gd name="connsiteX1632" fmla="*/ 1917363 w 5371570"/>
              <a:gd name="connsiteY1632" fmla="*/ 5015757 h 5501465"/>
              <a:gd name="connsiteX1633" fmla="*/ 1897751 w 5371570"/>
              <a:gd name="connsiteY1633" fmla="*/ 5012956 h 5501465"/>
              <a:gd name="connsiteX1634" fmla="*/ 1859037 w 5371570"/>
              <a:gd name="connsiteY1634" fmla="*/ 5007352 h 5501465"/>
              <a:gd name="connsiteX1635" fmla="*/ 1839425 w 5371570"/>
              <a:gd name="connsiteY1635" fmla="*/ 5005060 h 5501465"/>
              <a:gd name="connsiteX1636" fmla="*/ 1830002 w 5371570"/>
              <a:gd name="connsiteY1636" fmla="*/ 5004041 h 5501465"/>
              <a:gd name="connsiteX1637" fmla="*/ 1820323 w 5371570"/>
              <a:gd name="connsiteY1637" fmla="*/ 5003022 h 5501465"/>
              <a:gd name="connsiteX1638" fmla="*/ 1813192 w 5371570"/>
              <a:gd name="connsiteY1638" fmla="*/ 5000475 h 5501465"/>
              <a:gd name="connsiteX1639" fmla="*/ 1806315 w 5371570"/>
              <a:gd name="connsiteY1639" fmla="*/ 4998183 h 5501465"/>
              <a:gd name="connsiteX1640" fmla="*/ 1799693 w 5371570"/>
              <a:gd name="connsiteY1640" fmla="*/ 4995127 h 5501465"/>
              <a:gd name="connsiteX1641" fmla="*/ 1792816 w 5371570"/>
              <a:gd name="connsiteY1641" fmla="*/ 4992580 h 5501465"/>
              <a:gd name="connsiteX1642" fmla="*/ 1786194 w 5371570"/>
              <a:gd name="connsiteY1642" fmla="*/ 4989269 h 5501465"/>
              <a:gd name="connsiteX1643" fmla="*/ 1779826 w 5371570"/>
              <a:gd name="connsiteY1643" fmla="*/ 4986212 h 5501465"/>
              <a:gd name="connsiteX1644" fmla="*/ 1773713 w 5371570"/>
              <a:gd name="connsiteY1644" fmla="*/ 4982647 h 5501465"/>
              <a:gd name="connsiteX1645" fmla="*/ 1767346 w 5371570"/>
              <a:gd name="connsiteY1645" fmla="*/ 4979335 h 5501465"/>
              <a:gd name="connsiteX1646" fmla="*/ 1755375 w 5371570"/>
              <a:gd name="connsiteY1646" fmla="*/ 4971695 h 5501465"/>
              <a:gd name="connsiteX1647" fmla="*/ 1743659 w 5371570"/>
              <a:gd name="connsiteY1647" fmla="*/ 4963799 h 5501465"/>
              <a:gd name="connsiteX1648" fmla="*/ 1732198 w 5371570"/>
              <a:gd name="connsiteY1648" fmla="*/ 4955649 h 5501465"/>
              <a:gd name="connsiteX1649" fmla="*/ 1720991 w 5371570"/>
              <a:gd name="connsiteY1649" fmla="*/ 4946989 h 5501465"/>
              <a:gd name="connsiteX1650" fmla="*/ 1709784 w 5371570"/>
              <a:gd name="connsiteY1650" fmla="*/ 4938329 h 5501465"/>
              <a:gd name="connsiteX1651" fmla="*/ 1698832 w 5371570"/>
              <a:gd name="connsiteY1651" fmla="*/ 4929160 h 5501465"/>
              <a:gd name="connsiteX1652" fmla="*/ 1677183 w 5371570"/>
              <a:gd name="connsiteY1652" fmla="*/ 4911077 h 5501465"/>
              <a:gd name="connsiteX1653" fmla="*/ 1666231 w 5371570"/>
              <a:gd name="connsiteY1653" fmla="*/ 4901907 h 5501465"/>
              <a:gd name="connsiteX1654" fmla="*/ 1655279 w 5371570"/>
              <a:gd name="connsiteY1654" fmla="*/ 4893248 h 5501465"/>
              <a:gd name="connsiteX1655" fmla="*/ 1644072 w 5371570"/>
              <a:gd name="connsiteY1655" fmla="*/ 4884333 h 5501465"/>
              <a:gd name="connsiteX1656" fmla="*/ 1632611 w 5371570"/>
              <a:gd name="connsiteY1656" fmla="*/ 4875928 h 5501465"/>
              <a:gd name="connsiteX1657" fmla="*/ 1616820 w 5371570"/>
              <a:gd name="connsiteY1657" fmla="*/ 4862429 h 5501465"/>
              <a:gd name="connsiteX1658" fmla="*/ 1556202 w 5371570"/>
              <a:gd name="connsiteY1658" fmla="*/ 4795444 h 5501465"/>
              <a:gd name="connsiteX1659" fmla="*/ 1544740 w 5371570"/>
              <a:gd name="connsiteY1659" fmla="*/ 4785001 h 5501465"/>
              <a:gd name="connsiteX1660" fmla="*/ 1533788 w 5371570"/>
              <a:gd name="connsiteY1660" fmla="*/ 4774304 h 5501465"/>
              <a:gd name="connsiteX1661" fmla="*/ 1522836 w 5371570"/>
              <a:gd name="connsiteY1661" fmla="*/ 4763607 h 5501465"/>
              <a:gd name="connsiteX1662" fmla="*/ 1512139 w 5371570"/>
              <a:gd name="connsiteY1662" fmla="*/ 4752655 h 5501465"/>
              <a:gd name="connsiteX1663" fmla="*/ 1501442 w 5371570"/>
              <a:gd name="connsiteY1663" fmla="*/ 4741703 h 5501465"/>
              <a:gd name="connsiteX1664" fmla="*/ 1490999 w 5371570"/>
              <a:gd name="connsiteY1664" fmla="*/ 4730751 h 5501465"/>
              <a:gd name="connsiteX1665" fmla="*/ 1480557 w 5371570"/>
              <a:gd name="connsiteY1665" fmla="*/ 4719799 h 5501465"/>
              <a:gd name="connsiteX1666" fmla="*/ 1470114 w 5371570"/>
              <a:gd name="connsiteY1666" fmla="*/ 4708337 h 5501465"/>
              <a:gd name="connsiteX1667" fmla="*/ 1460181 w 5371570"/>
              <a:gd name="connsiteY1667" fmla="*/ 4696876 h 5501465"/>
              <a:gd name="connsiteX1668" fmla="*/ 1450248 w 5371570"/>
              <a:gd name="connsiteY1668" fmla="*/ 4685415 h 5501465"/>
              <a:gd name="connsiteX1669" fmla="*/ 1430636 w 5371570"/>
              <a:gd name="connsiteY1669" fmla="*/ 4661982 h 5501465"/>
              <a:gd name="connsiteX1670" fmla="*/ 1411534 w 5371570"/>
              <a:gd name="connsiteY1670" fmla="*/ 4638296 h 5501465"/>
              <a:gd name="connsiteX1671" fmla="*/ 1392941 w 5371570"/>
              <a:gd name="connsiteY1671" fmla="*/ 4614354 h 5501465"/>
              <a:gd name="connsiteX1672" fmla="*/ 1380206 w 5371570"/>
              <a:gd name="connsiteY1672" fmla="*/ 4599327 h 5501465"/>
              <a:gd name="connsiteX1673" fmla="*/ 1367471 w 5371570"/>
              <a:gd name="connsiteY1673" fmla="*/ 4584554 h 5501465"/>
              <a:gd name="connsiteX1674" fmla="*/ 1354736 w 5371570"/>
              <a:gd name="connsiteY1674" fmla="*/ 4569782 h 5501465"/>
              <a:gd name="connsiteX1675" fmla="*/ 1341747 w 5371570"/>
              <a:gd name="connsiteY1675" fmla="*/ 4555264 h 5501465"/>
              <a:gd name="connsiteX1676" fmla="*/ 1315258 w 5371570"/>
              <a:gd name="connsiteY1676" fmla="*/ 4526229 h 5501465"/>
              <a:gd name="connsiteX1677" fmla="*/ 1289279 w 5371570"/>
              <a:gd name="connsiteY1677" fmla="*/ 4497193 h 5501465"/>
              <a:gd name="connsiteX1678" fmla="*/ 1276035 w 5371570"/>
              <a:gd name="connsiteY1678" fmla="*/ 4482421 h 5501465"/>
              <a:gd name="connsiteX1679" fmla="*/ 1263045 w 5371570"/>
              <a:gd name="connsiteY1679" fmla="*/ 4467648 h 5501465"/>
              <a:gd name="connsiteX1680" fmla="*/ 1250310 w 5371570"/>
              <a:gd name="connsiteY1680" fmla="*/ 4452621 h 5501465"/>
              <a:gd name="connsiteX1681" fmla="*/ 1237830 w 5371570"/>
              <a:gd name="connsiteY1681" fmla="*/ 4437849 h 5501465"/>
              <a:gd name="connsiteX1682" fmla="*/ 1225604 w 5371570"/>
              <a:gd name="connsiteY1682" fmla="*/ 4422567 h 5501465"/>
              <a:gd name="connsiteX1683" fmla="*/ 1213888 w 5371570"/>
              <a:gd name="connsiteY1683" fmla="*/ 4407285 h 5501465"/>
              <a:gd name="connsiteX1684" fmla="*/ 1202172 w 5371570"/>
              <a:gd name="connsiteY1684" fmla="*/ 4391494 h 5501465"/>
              <a:gd name="connsiteX1685" fmla="*/ 1190966 w 5371570"/>
              <a:gd name="connsiteY1685" fmla="*/ 4375193 h 5501465"/>
              <a:gd name="connsiteX1686" fmla="*/ 1177467 w 5371570"/>
              <a:gd name="connsiteY1686" fmla="*/ 4359657 h 5501465"/>
              <a:gd name="connsiteX1687" fmla="*/ 1173392 w 5371570"/>
              <a:gd name="connsiteY1687" fmla="*/ 4355836 h 5501465"/>
              <a:gd name="connsiteX1688" fmla="*/ 1169571 w 5371570"/>
              <a:gd name="connsiteY1688" fmla="*/ 4352270 h 5501465"/>
              <a:gd name="connsiteX1689" fmla="*/ 1166260 w 5371570"/>
              <a:gd name="connsiteY1689" fmla="*/ 4348705 h 5501465"/>
              <a:gd name="connsiteX1690" fmla="*/ 1162694 w 5371570"/>
              <a:gd name="connsiteY1690" fmla="*/ 4344629 h 5501465"/>
              <a:gd name="connsiteX1691" fmla="*/ 1159128 w 5371570"/>
              <a:gd name="connsiteY1691" fmla="*/ 4340554 h 5501465"/>
              <a:gd name="connsiteX1692" fmla="*/ 1156327 w 5371570"/>
              <a:gd name="connsiteY1692" fmla="*/ 4336734 h 5501465"/>
              <a:gd name="connsiteX1693" fmla="*/ 1150469 w 5371570"/>
              <a:gd name="connsiteY1693" fmla="*/ 4328329 h 5501465"/>
              <a:gd name="connsiteX1694" fmla="*/ 1145120 w 5371570"/>
              <a:gd name="connsiteY1694" fmla="*/ 4319924 h 5501465"/>
              <a:gd name="connsiteX1695" fmla="*/ 1140026 w 5371570"/>
              <a:gd name="connsiteY1695" fmla="*/ 4310755 h 5501465"/>
              <a:gd name="connsiteX1696" fmla="*/ 1135442 w 5371570"/>
              <a:gd name="connsiteY1696" fmla="*/ 4301840 h 5501465"/>
              <a:gd name="connsiteX1697" fmla="*/ 1131366 w 5371570"/>
              <a:gd name="connsiteY1697" fmla="*/ 4292416 h 5501465"/>
              <a:gd name="connsiteX1698" fmla="*/ 1100039 w 5371570"/>
              <a:gd name="connsiteY1698" fmla="*/ 4265164 h 5501465"/>
              <a:gd name="connsiteX1699" fmla="*/ 1058523 w 5371570"/>
              <a:gd name="connsiteY1699" fmla="*/ 4221611 h 5501465"/>
              <a:gd name="connsiteX1700" fmla="*/ 1051901 w 5371570"/>
              <a:gd name="connsiteY1700" fmla="*/ 4218554 h 5501465"/>
              <a:gd name="connsiteX1701" fmla="*/ 1045533 w 5371570"/>
              <a:gd name="connsiteY1701" fmla="*/ 4214988 h 5501465"/>
              <a:gd name="connsiteX1702" fmla="*/ 1039166 w 5371570"/>
              <a:gd name="connsiteY1702" fmla="*/ 4211423 h 5501465"/>
              <a:gd name="connsiteX1703" fmla="*/ 1033053 w 5371570"/>
              <a:gd name="connsiteY1703" fmla="*/ 4208112 h 5501465"/>
              <a:gd name="connsiteX1704" fmla="*/ 1021082 w 5371570"/>
              <a:gd name="connsiteY1704" fmla="*/ 4200471 h 5501465"/>
              <a:gd name="connsiteX1705" fmla="*/ 1009366 w 5371570"/>
              <a:gd name="connsiteY1705" fmla="*/ 4192320 h 5501465"/>
              <a:gd name="connsiteX1706" fmla="*/ 997905 w 5371570"/>
              <a:gd name="connsiteY1706" fmla="*/ 4183915 h 5501465"/>
              <a:gd name="connsiteX1707" fmla="*/ 986698 w 5371570"/>
              <a:gd name="connsiteY1707" fmla="*/ 4175001 h 5501465"/>
              <a:gd name="connsiteX1708" fmla="*/ 975746 w 5371570"/>
              <a:gd name="connsiteY1708" fmla="*/ 4166341 h 5501465"/>
              <a:gd name="connsiteX1709" fmla="*/ 965049 w 5371570"/>
              <a:gd name="connsiteY1709" fmla="*/ 4156917 h 5501465"/>
              <a:gd name="connsiteX1710" fmla="*/ 943909 w 5371570"/>
              <a:gd name="connsiteY1710" fmla="*/ 4138579 h 5501465"/>
              <a:gd name="connsiteX1711" fmla="*/ 922515 w 5371570"/>
              <a:gd name="connsiteY1711" fmla="*/ 4119986 h 5501465"/>
              <a:gd name="connsiteX1712" fmla="*/ 911562 w 5371570"/>
              <a:gd name="connsiteY1712" fmla="*/ 4110817 h 5501465"/>
              <a:gd name="connsiteX1713" fmla="*/ 900610 w 5371570"/>
              <a:gd name="connsiteY1713" fmla="*/ 4102157 h 5501465"/>
              <a:gd name="connsiteX1714" fmla="*/ 889658 w 5371570"/>
              <a:gd name="connsiteY1714" fmla="*/ 4093243 h 5501465"/>
              <a:gd name="connsiteX1715" fmla="*/ 878197 w 5371570"/>
              <a:gd name="connsiteY1715" fmla="*/ 4085093 h 5501465"/>
              <a:gd name="connsiteX1716" fmla="*/ 869028 w 5371570"/>
              <a:gd name="connsiteY1716" fmla="*/ 4082036 h 5501465"/>
              <a:gd name="connsiteX1717" fmla="*/ 864443 w 5371570"/>
              <a:gd name="connsiteY1717" fmla="*/ 4080253 h 5501465"/>
              <a:gd name="connsiteX1718" fmla="*/ 860368 w 5371570"/>
              <a:gd name="connsiteY1718" fmla="*/ 4078216 h 5501465"/>
              <a:gd name="connsiteX1719" fmla="*/ 856039 w 5371570"/>
              <a:gd name="connsiteY1719" fmla="*/ 4076433 h 5501465"/>
              <a:gd name="connsiteX1720" fmla="*/ 851963 w 5371570"/>
              <a:gd name="connsiteY1720" fmla="*/ 4073886 h 5501465"/>
              <a:gd name="connsiteX1721" fmla="*/ 847888 w 5371570"/>
              <a:gd name="connsiteY1721" fmla="*/ 4071594 h 5501465"/>
              <a:gd name="connsiteX1722" fmla="*/ 844323 w 5371570"/>
              <a:gd name="connsiteY1722" fmla="*/ 4069047 h 5501465"/>
              <a:gd name="connsiteX1723" fmla="*/ 840502 w 5371570"/>
              <a:gd name="connsiteY1723" fmla="*/ 4066500 h 5501465"/>
              <a:gd name="connsiteX1724" fmla="*/ 837191 w 5371570"/>
              <a:gd name="connsiteY1724" fmla="*/ 4063443 h 5501465"/>
              <a:gd name="connsiteX1725" fmla="*/ 833625 w 5371570"/>
              <a:gd name="connsiteY1725" fmla="*/ 4060642 h 5501465"/>
              <a:gd name="connsiteX1726" fmla="*/ 830314 w 5371570"/>
              <a:gd name="connsiteY1726" fmla="*/ 4057331 h 5501465"/>
              <a:gd name="connsiteX1727" fmla="*/ 827258 w 5371570"/>
              <a:gd name="connsiteY1727" fmla="*/ 4054019 h 5501465"/>
              <a:gd name="connsiteX1728" fmla="*/ 824201 w 5371570"/>
              <a:gd name="connsiteY1728" fmla="*/ 4050199 h 5501465"/>
              <a:gd name="connsiteX1729" fmla="*/ 821654 w 5371570"/>
              <a:gd name="connsiteY1729" fmla="*/ 4046633 h 5501465"/>
              <a:gd name="connsiteX1730" fmla="*/ 819107 w 5371570"/>
              <a:gd name="connsiteY1730" fmla="*/ 4042558 h 5501465"/>
              <a:gd name="connsiteX1731" fmla="*/ 810448 w 5371570"/>
              <a:gd name="connsiteY1731" fmla="*/ 4038738 h 5501465"/>
              <a:gd name="connsiteX1732" fmla="*/ 802043 w 5371570"/>
              <a:gd name="connsiteY1732" fmla="*/ 4035172 h 5501465"/>
              <a:gd name="connsiteX1733" fmla="*/ 793892 w 5371570"/>
              <a:gd name="connsiteY1733" fmla="*/ 4030587 h 5501465"/>
              <a:gd name="connsiteX1734" fmla="*/ 786251 w 5371570"/>
              <a:gd name="connsiteY1734" fmla="*/ 4026003 h 5501465"/>
              <a:gd name="connsiteX1735" fmla="*/ 778865 w 5371570"/>
              <a:gd name="connsiteY1735" fmla="*/ 4021164 h 5501465"/>
              <a:gd name="connsiteX1736" fmla="*/ 771224 w 5371570"/>
              <a:gd name="connsiteY1736" fmla="*/ 4016070 h 5501465"/>
              <a:gd name="connsiteX1737" fmla="*/ 764093 w 5371570"/>
              <a:gd name="connsiteY1737" fmla="*/ 4010721 h 5501465"/>
              <a:gd name="connsiteX1738" fmla="*/ 757216 w 5371570"/>
              <a:gd name="connsiteY1738" fmla="*/ 4005627 h 5501465"/>
              <a:gd name="connsiteX1739" fmla="*/ 743462 w 5371570"/>
              <a:gd name="connsiteY1739" fmla="*/ 3994166 h 5501465"/>
              <a:gd name="connsiteX1740" fmla="*/ 729708 w 5371570"/>
              <a:gd name="connsiteY1740" fmla="*/ 3982450 h 5501465"/>
              <a:gd name="connsiteX1741" fmla="*/ 716464 w 5371570"/>
              <a:gd name="connsiteY1741" fmla="*/ 3970733 h 5501465"/>
              <a:gd name="connsiteX1742" fmla="*/ 702965 w 5371570"/>
              <a:gd name="connsiteY1742" fmla="*/ 3959272 h 5501465"/>
              <a:gd name="connsiteX1743" fmla="*/ 699145 w 5371570"/>
              <a:gd name="connsiteY1743" fmla="*/ 3959272 h 5501465"/>
              <a:gd name="connsiteX1744" fmla="*/ 695834 w 5371570"/>
              <a:gd name="connsiteY1744" fmla="*/ 3959527 h 5501465"/>
              <a:gd name="connsiteX1745" fmla="*/ 692523 w 5371570"/>
              <a:gd name="connsiteY1745" fmla="*/ 3960291 h 5501465"/>
              <a:gd name="connsiteX1746" fmla="*/ 689976 w 5371570"/>
              <a:gd name="connsiteY1746" fmla="*/ 3961310 h 5501465"/>
              <a:gd name="connsiteX1747" fmla="*/ 687429 w 5371570"/>
              <a:gd name="connsiteY1747" fmla="*/ 3962328 h 5501465"/>
              <a:gd name="connsiteX1748" fmla="*/ 685391 w 5371570"/>
              <a:gd name="connsiteY1748" fmla="*/ 3964111 h 5501465"/>
              <a:gd name="connsiteX1749" fmla="*/ 683354 w 5371570"/>
              <a:gd name="connsiteY1749" fmla="*/ 3965639 h 5501465"/>
              <a:gd name="connsiteX1750" fmla="*/ 681825 w 5371570"/>
              <a:gd name="connsiteY1750" fmla="*/ 3967677 h 5501465"/>
              <a:gd name="connsiteX1751" fmla="*/ 680552 w 5371570"/>
              <a:gd name="connsiteY1751" fmla="*/ 3969969 h 5501465"/>
              <a:gd name="connsiteX1752" fmla="*/ 679278 w 5371570"/>
              <a:gd name="connsiteY1752" fmla="*/ 3972007 h 5501465"/>
              <a:gd name="connsiteX1753" fmla="*/ 678260 w 5371570"/>
              <a:gd name="connsiteY1753" fmla="*/ 3974299 h 5501465"/>
              <a:gd name="connsiteX1754" fmla="*/ 677241 w 5371570"/>
              <a:gd name="connsiteY1754" fmla="*/ 3977101 h 5501465"/>
              <a:gd name="connsiteX1755" fmla="*/ 675713 w 5371570"/>
              <a:gd name="connsiteY1755" fmla="*/ 3982450 h 5501465"/>
              <a:gd name="connsiteX1756" fmla="*/ 674184 w 5371570"/>
              <a:gd name="connsiteY1756" fmla="*/ 3988053 h 5501465"/>
              <a:gd name="connsiteX1757" fmla="*/ 673675 w 5371570"/>
              <a:gd name="connsiteY1757" fmla="*/ 3991109 h 5501465"/>
              <a:gd name="connsiteX1758" fmla="*/ 673675 w 5371570"/>
              <a:gd name="connsiteY1758" fmla="*/ 3992383 h 5501465"/>
              <a:gd name="connsiteX1759" fmla="*/ 673930 w 5371570"/>
              <a:gd name="connsiteY1759" fmla="*/ 3994166 h 5501465"/>
              <a:gd name="connsiteX1760" fmla="*/ 674184 w 5371570"/>
              <a:gd name="connsiteY1760" fmla="*/ 3995439 h 5501465"/>
              <a:gd name="connsiteX1761" fmla="*/ 674694 w 5371570"/>
              <a:gd name="connsiteY1761" fmla="*/ 3996713 h 5501465"/>
              <a:gd name="connsiteX1762" fmla="*/ 675203 w 5371570"/>
              <a:gd name="connsiteY1762" fmla="*/ 3998241 h 5501465"/>
              <a:gd name="connsiteX1763" fmla="*/ 675967 w 5371570"/>
              <a:gd name="connsiteY1763" fmla="*/ 3999769 h 5501465"/>
              <a:gd name="connsiteX1764" fmla="*/ 692013 w 5371570"/>
              <a:gd name="connsiteY1764" fmla="*/ 4016579 h 5501465"/>
              <a:gd name="connsiteX1765" fmla="*/ 708314 w 5371570"/>
              <a:gd name="connsiteY1765" fmla="*/ 4033644 h 5501465"/>
              <a:gd name="connsiteX1766" fmla="*/ 716209 w 5371570"/>
              <a:gd name="connsiteY1766" fmla="*/ 4042303 h 5501465"/>
              <a:gd name="connsiteX1767" fmla="*/ 723850 w 5371570"/>
              <a:gd name="connsiteY1767" fmla="*/ 4050963 h 5501465"/>
              <a:gd name="connsiteX1768" fmla="*/ 731491 w 5371570"/>
              <a:gd name="connsiteY1768" fmla="*/ 4059878 h 5501465"/>
              <a:gd name="connsiteX1769" fmla="*/ 738878 w 5371570"/>
              <a:gd name="connsiteY1769" fmla="*/ 4068792 h 5501465"/>
              <a:gd name="connsiteX1770" fmla="*/ 745754 w 5371570"/>
              <a:gd name="connsiteY1770" fmla="*/ 4077961 h 5501465"/>
              <a:gd name="connsiteX1771" fmla="*/ 752122 w 5371570"/>
              <a:gd name="connsiteY1771" fmla="*/ 4087385 h 5501465"/>
              <a:gd name="connsiteX1772" fmla="*/ 758235 w 5371570"/>
              <a:gd name="connsiteY1772" fmla="*/ 4097063 h 5501465"/>
              <a:gd name="connsiteX1773" fmla="*/ 761036 w 5371570"/>
              <a:gd name="connsiteY1773" fmla="*/ 4102157 h 5501465"/>
              <a:gd name="connsiteX1774" fmla="*/ 763583 w 5371570"/>
              <a:gd name="connsiteY1774" fmla="*/ 4107251 h 5501465"/>
              <a:gd name="connsiteX1775" fmla="*/ 766385 w 5371570"/>
              <a:gd name="connsiteY1775" fmla="*/ 4112600 h 5501465"/>
              <a:gd name="connsiteX1776" fmla="*/ 768422 w 5371570"/>
              <a:gd name="connsiteY1776" fmla="*/ 4117694 h 5501465"/>
              <a:gd name="connsiteX1777" fmla="*/ 770715 w 5371570"/>
              <a:gd name="connsiteY1777" fmla="*/ 4123297 h 5501465"/>
              <a:gd name="connsiteX1778" fmla="*/ 772752 w 5371570"/>
              <a:gd name="connsiteY1778" fmla="*/ 4128391 h 5501465"/>
              <a:gd name="connsiteX1779" fmla="*/ 774535 w 5371570"/>
              <a:gd name="connsiteY1779" fmla="*/ 4133994 h 5501465"/>
              <a:gd name="connsiteX1780" fmla="*/ 776063 w 5371570"/>
              <a:gd name="connsiteY1780" fmla="*/ 4139853 h 5501465"/>
              <a:gd name="connsiteX1781" fmla="*/ 777337 w 5371570"/>
              <a:gd name="connsiteY1781" fmla="*/ 4145711 h 5501465"/>
              <a:gd name="connsiteX1782" fmla="*/ 778865 w 5371570"/>
              <a:gd name="connsiteY1782" fmla="*/ 4151569 h 5501465"/>
              <a:gd name="connsiteX1783" fmla="*/ 781921 w 5371570"/>
              <a:gd name="connsiteY1783" fmla="*/ 4152078 h 5501465"/>
              <a:gd name="connsiteX1784" fmla="*/ 785233 w 5371570"/>
              <a:gd name="connsiteY1784" fmla="*/ 4153097 h 5501465"/>
              <a:gd name="connsiteX1785" fmla="*/ 788289 w 5371570"/>
              <a:gd name="connsiteY1785" fmla="*/ 4154116 h 5501465"/>
              <a:gd name="connsiteX1786" fmla="*/ 791345 w 5371570"/>
              <a:gd name="connsiteY1786" fmla="*/ 4155644 h 5501465"/>
              <a:gd name="connsiteX1787" fmla="*/ 795930 w 5371570"/>
              <a:gd name="connsiteY1787" fmla="*/ 4158700 h 5501465"/>
              <a:gd name="connsiteX1788" fmla="*/ 799750 w 5371570"/>
              <a:gd name="connsiteY1788" fmla="*/ 4161502 h 5501465"/>
              <a:gd name="connsiteX1789" fmla="*/ 803571 w 5371570"/>
              <a:gd name="connsiteY1789" fmla="*/ 4164813 h 5501465"/>
              <a:gd name="connsiteX1790" fmla="*/ 806882 w 5371570"/>
              <a:gd name="connsiteY1790" fmla="*/ 4168124 h 5501465"/>
              <a:gd name="connsiteX1791" fmla="*/ 809938 w 5371570"/>
              <a:gd name="connsiteY1791" fmla="*/ 4171944 h 5501465"/>
              <a:gd name="connsiteX1792" fmla="*/ 812485 w 5371570"/>
              <a:gd name="connsiteY1792" fmla="*/ 4175510 h 5501465"/>
              <a:gd name="connsiteX1793" fmla="*/ 815032 w 5371570"/>
              <a:gd name="connsiteY1793" fmla="*/ 4179585 h 5501465"/>
              <a:gd name="connsiteX1794" fmla="*/ 816815 w 5371570"/>
              <a:gd name="connsiteY1794" fmla="*/ 4183660 h 5501465"/>
              <a:gd name="connsiteX1795" fmla="*/ 818343 w 5371570"/>
              <a:gd name="connsiteY1795" fmla="*/ 4187736 h 5501465"/>
              <a:gd name="connsiteX1796" fmla="*/ 820126 w 5371570"/>
              <a:gd name="connsiteY1796" fmla="*/ 4192066 h 5501465"/>
              <a:gd name="connsiteX1797" fmla="*/ 821145 w 5371570"/>
              <a:gd name="connsiteY1797" fmla="*/ 4196395 h 5501465"/>
              <a:gd name="connsiteX1798" fmla="*/ 822164 w 5371570"/>
              <a:gd name="connsiteY1798" fmla="*/ 4200980 h 5501465"/>
              <a:gd name="connsiteX1799" fmla="*/ 822928 w 5371570"/>
              <a:gd name="connsiteY1799" fmla="*/ 4205565 h 5501465"/>
              <a:gd name="connsiteX1800" fmla="*/ 823437 w 5371570"/>
              <a:gd name="connsiteY1800" fmla="*/ 4210149 h 5501465"/>
              <a:gd name="connsiteX1801" fmla="*/ 824201 w 5371570"/>
              <a:gd name="connsiteY1801" fmla="*/ 4220082 h 5501465"/>
              <a:gd name="connsiteX1802" fmla="*/ 837700 w 5371570"/>
              <a:gd name="connsiteY1802" fmla="*/ 4236383 h 5501465"/>
              <a:gd name="connsiteX1803" fmla="*/ 868009 w 5371570"/>
              <a:gd name="connsiteY1803" fmla="*/ 4275352 h 5501465"/>
              <a:gd name="connsiteX1804" fmla="*/ 927099 w 5371570"/>
              <a:gd name="connsiteY1804" fmla="*/ 4360675 h 5501465"/>
              <a:gd name="connsiteX1805" fmla="*/ 939324 w 5371570"/>
              <a:gd name="connsiteY1805" fmla="*/ 4376467 h 5501465"/>
              <a:gd name="connsiteX1806" fmla="*/ 943909 w 5371570"/>
              <a:gd name="connsiteY1806" fmla="*/ 4381051 h 5501465"/>
              <a:gd name="connsiteX1807" fmla="*/ 948239 w 5371570"/>
              <a:gd name="connsiteY1807" fmla="*/ 4385381 h 5501465"/>
              <a:gd name="connsiteX1808" fmla="*/ 952059 w 5371570"/>
              <a:gd name="connsiteY1808" fmla="*/ 4389966 h 5501465"/>
              <a:gd name="connsiteX1809" fmla="*/ 956135 w 5371570"/>
              <a:gd name="connsiteY1809" fmla="*/ 4394550 h 5501465"/>
              <a:gd name="connsiteX1810" fmla="*/ 959700 w 5371570"/>
              <a:gd name="connsiteY1810" fmla="*/ 4399135 h 5501465"/>
              <a:gd name="connsiteX1811" fmla="*/ 963266 w 5371570"/>
              <a:gd name="connsiteY1811" fmla="*/ 4403974 h 5501465"/>
              <a:gd name="connsiteX1812" fmla="*/ 966577 w 5371570"/>
              <a:gd name="connsiteY1812" fmla="*/ 4409068 h 5501465"/>
              <a:gd name="connsiteX1813" fmla="*/ 969633 w 5371570"/>
              <a:gd name="connsiteY1813" fmla="*/ 4414162 h 5501465"/>
              <a:gd name="connsiteX1814" fmla="*/ 972690 w 5371570"/>
              <a:gd name="connsiteY1814" fmla="*/ 4419256 h 5501465"/>
              <a:gd name="connsiteX1815" fmla="*/ 975237 w 5371570"/>
              <a:gd name="connsiteY1815" fmla="*/ 4424604 h 5501465"/>
              <a:gd name="connsiteX1816" fmla="*/ 977784 w 5371570"/>
              <a:gd name="connsiteY1816" fmla="*/ 4429698 h 5501465"/>
              <a:gd name="connsiteX1817" fmla="*/ 979567 w 5371570"/>
              <a:gd name="connsiteY1817" fmla="*/ 4435302 h 5501465"/>
              <a:gd name="connsiteX1818" fmla="*/ 981350 w 5371570"/>
              <a:gd name="connsiteY1818" fmla="*/ 4440905 h 5501465"/>
              <a:gd name="connsiteX1819" fmla="*/ 982878 w 5371570"/>
              <a:gd name="connsiteY1819" fmla="*/ 4446763 h 5501465"/>
              <a:gd name="connsiteX1820" fmla="*/ 984151 w 5371570"/>
              <a:gd name="connsiteY1820" fmla="*/ 4452621 h 5501465"/>
              <a:gd name="connsiteX1821" fmla="*/ 985170 w 5371570"/>
              <a:gd name="connsiteY1821" fmla="*/ 4458734 h 5501465"/>
              <a:gd name="connsiteX1822" fmla="*/ 992556 w 5371570"/>
              <a:gd name="connsiteY1822" fmla="*/ 4469176 h 5501465"/>
              <a:gd name="connsiteX1823" fmla="*/ 1000197 w 5371570"/>
              <a:gd name="connsiteY1823" fmla="*/ 4479364 h 5501465"/>
              <a:gd name="connsiteX1824" fmla="*/ 1008093 w 5371570"/>
              <a:gd name="connsiteY1824" fmla="*/ 4489298 h 5501465"/>
              <a:gd name="connsiteX1825" fmla="*/ 1015988 w 5371570"/>
              <a:gd name="connsiteY1825" fmla="*/ 4499231 h 5501465"/>
              <a:gd name="connsiteX1826" fmla="*/ 1032035 w 5371570"/>
              <a:gd name="connsiteY1826" fmla="*/ 4519097 h 5501465"/>
              <a:gd name="connsiteX1827" fmla="*/ 1048080 w 5371570"/>
              <a:gd name="connsiteY1827" fmla="*/ 4538709 h 5501465"/>
              <a:gd name="connsiteX1828" fmla="*/ 1055976 w 5371570"/>
              <a:gd name="connsiteY1828" fmla="*/ 4548897 h 5501465"/>
              <a:gd name="connsiteX1829" fmla="*/ 1063617 w 5371570"/>
              <a:gd name="connsiteY1829" fmla="*/ 4558830 h 5501465"/>
              <a:gd name="connsiteX1830" fmla="*/ 1071003 w 5371570"/>
              <a:gd name="connsiteY1830" fmla="*/ 4569018 h 5501465"/>
              <a:gd name="connsiteX1831" fmla="*/ 1078389 w 5371570"/>
              <a:gd name="connsiteY1831" fmla="*/ 4579460 h 5501465"/>
              <a:gd name="connsiteX1832" fmla="*/ 1085266 w 5371570"/>
              <a:gd name="connsiteY1832" fmla="*/ 4590158 h 5501465"/>
              <a:gd name="connsiteX1833" fmla="*/ 1091634 w 5371570"/>
              <a:gd name="connsiteY1833" fmla="*/ 4600855 h 5501465"/>
              <a:gd name="connsiteX1834" fmla="*/ 1097746 w 5371570"/>
              <a:gd name="connsiteY1834" fmla="*/ 4611807 h 5501465"/>
              <a:gd name="connsiteX1835" fmla="*/ 1103350 w 5371570"/>
              <a:gd name="connsiteY1835" fmla="*/ 4623268 h 5501465"/>
              <a:gd name="connsiteX1836" fmla="*/ 1111500 w 5371570"/>
              <a:gd name="connsiteY1836" fmla="*/ 4636003 h 5501465"/>
              <a:gd name="connsiteX1837" fmla="*/ 1120160 w 5371570"/>
              <a:gd name="connsiteY1837" fmla="*/ 4648738 h 5501465"/>
              <a:gd name="connsiteX1838" fmla="*/ 1128819 w 5371570"/>
              <a:gd name="connsiteY1838" fmla="*/ 4661218 h 5501465"/>
              <a:gd name="connsiteX1839" fmla="*/ 1137989 w 5371570"/>
              <a:gd name="connsiteY1839" fmla="*/ 4673444 h 5501465"/>
              <a:gd name="connsiteX1840" fmla="*/ 1156072 w 5371570"/>
              <a:gd name="connsiteY1840" fmla="*/ 4697640 h 5501465"/>
              <a:gd name="connsiteX1841" fmla="*/ 1164986 w 5371570"/>
              <a:gd name="connsiteY1841" fmla="*/ 4709866 h 5501465"/>
              <a:gd name="connsiteX1842" fmla="*/ 1173901 w 5371570"/>
              <a:gd name="connsiteY1842" fmla="*/ 4722346 h 5501465"/>
              <a:gd name="connsiteX1843" fmla="*/ 1182306 w 5371570"/>
              <a:gd name="connsiteY1843" fmla="*/ 4734826 h 5501465"/>
              <a:gd name="connsiteX1844" fmla="*/ 1190456 w 5371570"/>
              <a:gd name="connsiteY1844" fmla="*/ 4747561 h 5501465"/>
              <a:gd name="connsiteX1845" fmla="*/ 1194022 w 5371570"/>
              <a:gd name="connsiteY1845" fmla="*/ 4754183 h 5501465"/>
              <a:gd name="connsiteX1846" fmla="*/ 1197588 w 5371570"/>
              <a:gd name="connsiteY1846" fmla="*/ 4760805 h 5501465"/>
              <a:gd name="connsiteX1847" fmla="*/ 1201154 w 5371570"/>
              <a:gd name="connsiteY1847" fmla="*/ 4767427 h 5501465"/>
              <a:gd name="connsiteX1848" fmla="*/ 1204465 w 5371570"/>
              <a:gd name="connsiteY1848" fmla="*/ 4774304 h 5501465"/>
              <a:gd name="connsiteX1849" fmla="*/ 1207521 w 5371570"/>
              <a:gd name="connsiteY1849" fmla="*/ 4781181 h 5501465"/>
              <a:gd name="connsiteX1850" fmla="*/ 1210068 w 5371570"/>
              <a:gd name="connsiteY1850" fmla="*/ 4788058 h 5501465"/>
              <a:gd name="connsiteX1851" fmla="*/ 1212870 w 5371570"/>
              <a:gd name="connsiteY1851" fmla="*/ 4795189 h 5501465"/>
              <a:gd name="connsiteX1852" fmla="*/ 1215162 w 5371570"/>
              <a:gd name="connsiteY1852" fmla="*/ 4802575 h 5501465"/>
              <a:gd name="connsiteX1853" fmla="*/ 1217200 w 5371570"/>
              <a:gd name="connsiteY1853" fmla="*/ 4809962 h 5501465"/>
              <a:gd name="connsiteX1854" fmla="*/ 1219237 w 5371570"/>
              <a:gd name="connsiteY1854" fmla="*/ 4817348 h 5501465"/>
              <a:gd name="connsiteX1855" fmla="*/ 1220511 w 5371570"/>
              <a:gd name="connsiteY1855" fmla="*/ 4824734 h 5501465"/>
              <a:gd name="connsiteX1856" fmla="*/ 1221784 w 5371570"/>
              <a:gd name="connsiteY1856" fmla="*/ 4832884 h 5501465"/>
              <a:gd name="connsiteX1857" fmla="*/ 1230444 w 5371570"/>
              <a:gd name="connsiteY1857" fmla="*/ 4845110 h 5501465"/>
              <a:gd name="connsiteX1858" fmla="*/ 1239103 w 5371570"/>
              <a:gd name="connsiteY1858" fmla="*/ 4857081 h 5501465"/>
              <a:gd name="connsiteX1859" fmla="*/ 1257187 w 5371570"/>
              <a:gd name="connsiteY1859" fmla="*/ 4881022 h 5501465"/>
              <a:gd name="connsiteX1860" fmla="*/ 1275525 w 5371570"/>
              <a:gd name="connsiteY1860" fmla="*/ 4904964 h 5501465"/>
              <a:gd name="connsiteX1861" fmla="*/ 1294118 w 5371570"/>
              <a:gd name="connsiteY1861" fmla="*/ 4928905 h 5501465"/>
              <a:gd name="connsiteX1862" fmla="*/ 1312456 w 5371570"/>
              <a:gd name="connsiteY1862" fmla="*/ 4952847 h 5501465"/>
              <a:gd name="connsiteX1863" fmla="*/ 1321371 w 5371570"/>
              <a:gd name="connsiteY1863" fmla="*/ 4964818 h 5501465"/>
              <a:gd name="connsiteX1864" fmla="*/ 1330285 w 5371570"/>
              <a:gd name="connsiteY1864" fmla="*/ 4976788 h 5501465"/>
              <a:gd name="connsiteX1865" fmla="*/ 1338945 w 5371570"/>
              <a:gd name="connsiteY1865" fmla="*/ 4989014 h 5501465"/>
              <a:gd name="connsiteX1866" fmla="*/ 1347605 w 5371570"/>
              <a:gd name="connsiteY1866" fmla="*/ 5001239 h 5501465"/>
              <a:gd name="connsiteX1867" fmla="*/ 1355755 w 5371570"/>
              <a:gd name="connsiteY1867" fmla="*/ 5013465 h 5501465"/>
              <a:gd name="connsiteX1868" fmla="*/ 1363396 w 5371570"/>
              <a:gd name="connsiteY1868" fmla="*/ 5025945 h 5501465"/>
              <a:gd name="connsiteX1869" fmla="*/ 1371291 w 5371570"/>
              <a:gd name="connsiteY1869" fmla="*/ 5038935 h 5501465"/>
              <a:gd name="connsiteX1870" fmla="*/ 1378423 w 5371570"/>
              <a:gd name="connsiteY1870" fmla="*/ 5051670 h 5501465"/>
              <a:gd name="connsiteX1871" fmla="*/ 1385300 w 5371570"/>
              <a:gd name="connsiteY1871" fmla="*/ 5064404 h 5501465"/>
              <a:gd name="connsiteX1872" fmla="*/ 1391667 w 5371570"/>
              <a:gd name="connsiteY1872" fmla="*/ 5077649 h 5501465"/>
              <a:gd name="connsiteX1873" fmla="*/ 1397780 w 5371570"/>
              <a:gd name="connsiteY1873" fmla="*/ 5090893 h 5501465"/>
              <a:gd name="connsiteX1874" fmla="*/ 1403129 w 5371570"/>
              <a:gd name="connsiteY1874" fmla="*/ 5104392 h 5501465"/>
              <a:gd name="connsiteX1875" fmla="*/ 1408223 w 5371570"/>
              <a:gd name="connsiteY1875" fmla="*/ 5118146 h 5501465"/>
              <a:gd name="connsiteX1876" fmla="*/ 1412807 w 5371570"/>
              <a:gd name="connsiteY1876" fmla="*/ 5132154 h 5501465"/>
              <a:gd name="connsiteX1877" fmla="*/ 1414590 w 5371570"/>
              <a:gd name="connsiteY1877" fmla="*/ 5139285 h 5501465"/>
              <a:gd name="connsiteX1878" fmla="*/ 1416373 w 5371570"/>
              <a:gd name="connsiteY1878" fmla="*/ 5146417 h 5501465"/>
              <a:gd name="connsiteX1879" fmla="*/ 1418156 w 5371570"/>
              <a:gd name="connsiteY1879" fmla="*/ 5153549 h 5501465"/>
              <a:gd name="connsiteX1880" fmla="*/ 1419684 w 5371570"/>
              <a:gd name="connsiteY1880" fmla="*/ 5160935 h 5501465"/>
              <a:gd name="connsiteX1881" fmla="*/ 1420957 w 5371570"/>
              <a:gd name="connsiteY1881" fmla="*/ 5168321 h 5501465"/>
              <a:gd name="connsiteX1882" fmla="*/ 1422231 w 5371570"/>
              <a:gd name="connsiteY1882" fmla="*/ 5175707 h 5501465"/>
              <a:gd name="connsiteX1883" fmla="*/ 1422995 w 5371570"/>
              <a:gd name="connsiteY1883" fmla="*/ 5183348 h 5501465"/>
              <a:gd name="connsiteX1884" fmla="*/ 1424014 w 5371570"/>
              <a:gd name="connsiteY1884" fmla="*/ 5190734 h 5501465"/>
              <a:gd name="connsiteX1885" fmla="*/ 1424778 w 5371570"/>
              <a:gd name="connsiteY1885" fmla="*/ 5198630 h 5501465"/>
              <a:gd name="connsiteX1886" fmla="*/ 1425287 w 5371570"/>
              <a:gd name="connsiteY1886" fmla="*/ 5206271 h 5501465"/>
              <a:gd name="connsiteX1887" fmla="*/ 1425542 w 5371570"/>
              <a:gd name="connsiteY1887" fmla="*/ 5213912 h 5501465"/>
              <a:gd name="connsiteX1888" fmla="*/ 1425542 w 5371570"/>
              <a:gd name="connsiteY1888" fmla="*/ 5222062 h 5501465"/>
              <a:gd name="connsiteX1889" fmla="*/ 1425287 w 5371570"/>
              <a:gd name="connsiteY1889" fmla="*/ 5229958 h 5501465"/>
              <a:gd name="connsiteX1890" fmla="*/ 1425033 w 5371570"/>
              <a:gd name="connsiteY1890" fmla="*/ 5238108 h 5501465"/>
              <a:gd name="connsiteX1891" fmla="*/ 1424523 w 5371570"/>
              <a:gd name="connsiteY1891" fmla="*/ 5246258 h 5501465"/>
              <a:gd name="connsiteX1892" fmla="*/ 1423759 w 5371570"/>
              <a:gd name="connsiteY1892" fmla="*/ 5254409 h 5501465"/>
              <a:gd name="connsiteX1893" fmla="*/ 1424778 w 5371570"/>
              <a:gd name="connsiteY1893" fmla="*/ 5260776 h 5501465"/>
              <a:gd name="connsiteX1894" fmla="*/ 1425287 w 5371570"/>
              <a:gd name="connsiteY1894" fmla="*/ 5266889 h 5501465"/>
              <a:gd name="connsiteX1895" fmla="*/ 1425287 w 5371570"/>
              <a:gd name="connsiteY1895" fmla="*/ 5273002 h 5501465"/>
              <a:gd name="connsiteX1896" fmla="*/ 1425033 w 5371570"/>
              <a:gd name="connsiteY1896" fmla="*/ 5278860 h 5501465"/>
              <a:gd name="connsiteX1897" fmla="*/ 1424523 w 5371570"/>
              <a:gd name="connsiteY1897" fmla="*/ 5284972 h 5501465"/>
              <a:gd name="connsiteX1898" fmla="*/ 1423759 w 5371570"/>
              <a:gd name="connsiteY1898" fmla="*/ 5290830 h 5501465"/>
              <a:gd name="connsiteX1899" fmla="*/ 1422486 w 5371570"/>
              <a:gd name="connsiteY1899" fmla="*/ 5296943 h 5501465"/>
              <a:gd name="connsiteX1900" fmla="*/ 1421467 w 5371570"/>
              <a:gd name="connsiteY1900" fmla="*/ 5302801 h 5501465"/>
              <a:gd name="connsiteX1901" fmla="*/ 1418920 w 5371570"/>
              <a:gd name="connsiteY1901" fmla="*/ 5314772 h 5501465"/>
              <a:gd name="connsiteX1902" fmla="*/ 1415864 w 5371570"/>
              <a:gd name="connsiteY1902" fmla="*/ 5326488 h 5501465"/>
              <a:gd name="connsiteX1903" fmla="*/ 1413571 w 5371570"/>
              <a:gd name="connsiteY1903" fmla="*/ 5338459 h 5501465"/>
              <a:gd name="connsiteX1904" fmla="*/ 1412552 w 5371570"/>
              <a:gd name="connsiteY1904" fmla="*/ 5344317 h 5501465"/>
              <a:gd name="connsiteX1905" fmla="*/ 1411279 w 5371570"/>
              <a:gd name="connsiteY1905" fmla="*/ 5350430 h 5501465"/>
              <a:gd name="connsiteX1906" fmla="*/ 1403893 w 5371570"/>
              <a:gd name="connsiteY1906" fmla="*/ 5336421 h 5501465"/>
              <a:gd name="connsiteX1907" fmla="*/ 1404912 w 5371570"/>
              <a:gd name="connsiteY1907" fmla="*/ 5340242 h 5501465"/>
              <a:gd name="connsiteX1908" fmla="*/ 1405421 w 5371570"/>
              <a:gd name="connsiteY1908" fmla="*/ 5342279 h 5501465"/>
              <a:gd name="connsiteX1909" fmla="*/ 1406440 w 5371570"/>
              <a:gd name="connsiteY1909" fmla="*/ 5343808 h 5501465"/>
              <a:gd name="connsiteX1910" fmla="*/ 1407459 w 5371570"/>
              <a:gd name="connsiteY1910" fmla="*/ 5345845 h 5501465"/>
              <a:gd name="connsiteX1911" fmla="*/ 1408477 w 5371570"/>
              <a:gd name="connsiteY1911" fmla="*/ 5347373 h 5501465"/>
              <a:gd name="connsiteX1912" fmla="*/ 1409751 w 5371570"/>
              <a:gd name="connsiteY1912" fmla="*/ 5348901 h 5501465"/>
              <a:gd name="connsiteX1913" fmla="*/ 1411279 w 5371570"/>
              <a:gd name="connsiteY1913" fmla="*/ 5350430 h 5501465"/>
              <a:gd name="connsiteX1914" fmla="*/ 1412298 w 5371570"/>
              <a:gd name="connsiteY1914" fmla="*/ 5357052 h 5501465"/>
              <a:gd name="connsiteX1915" fmla="*/ 1412807 w 5371570"/>
              <a:gd name="connsiteY1915" fmla="*/ 5363165 h 5501465"/>
              <a:gd name="connsiteX1916" fmla="*/ 1412807 w 5371570"/>
              <a:gd name="connsiteY1916" fmla="*/ 5369023 h 5501465"/>
              <a:gd name="connsiteX1917" fmla="*/ 1412552 w 5371570"/>
              <a:gd name="connsiteY1917" fmla="*/ 5374881 h 5501465"/>
              <a:gd name="connsiteX1918" fmla="*/ 1411534 w 5371570"/>
              <a:gd name="connsiteY1918" fmla="*/ 5380229 h 5501465"/>
              <a:gd name="connsiteX1919" fmla="*/ 1410770 w 5371570"/>
              <a:gd name="connsiteY1919" fmla="*/ 5385578 h 5501465"/>
              <a:gd name="connsiteX1920" fmla="*/ 1409496 w 5371570"/>
              <a:gd name="connsiteY1920" fmla="*/ 5390927 h 5501465"/>
              <a:gd name="connsiteX1921" fmla="*/ 1408223 w 5371570"/>
              <a:gd name="connsiteY1921" fmla="*/ 5396021 h 5501465"/>
              <a:gd name="connsiteX1922" fmla="*/ 1406440 w 5371570"/>
              <a:gd name="connsiteY1922" fmla="*/ 5400860 h 5501465"/>
              <a:gd name="connsiteX1923" fmla="*/ 1404402 w 5371570"/>
              <a:gd name="connsiteY1923" fmla="*/ 5405699 h 5501465"/>
              <a:gd name="connsiteX1924" fmla="*/ 1402110 w 5371570"/>
              <a:gd name="connsiteY1924" fmla="*/ 5410284 h 5501465"/>
              <a:gd name="connsiteX1925" fmla="*/ 1399563 w 5371570"/>
              <a:gd name="connsiteY1925" fmla="*/ 5414613 h 5501465"/>
              <a:gd name="connsiteX1926" fmla="*/ 1397016 w 5371570"/>
              <a:gd name="connsiteY1926" fmla="*/ 5419198 h 5501465"/>
              <a:gd name="connsiteX1927" fmla="*/ 1393960 w 5371570"/>
              <a:gd name="connsiteY1927" fmla="*/ 5423528 h 5501465"/>
              <a:gd name="connsiteX1928" fmla="*/ 1391158 w 5371570"/>
              <a:gd name="connsiteY1928" fmla="*/ 5427348 h 5501465"/>
              <a:gd name="connsiteX1929" fmla="*/ 1387592 w 5371570"/>
              <a:gd name="connsiteY1929" fmla="*/ 5431678 h 5501465"/>
              <a:gd name="connsiteX1930" fmla="*/ 1384536 w 5371570"/>
              <a:gd name="connsiteY1930" fmla="*/ 5435499 h 5501465"/>
              <a:gd name="connsiteX1931" fmla="*/ 1380715 w 5371570"/>
              <a:gd name="connsiteY1931" fmla="*/ 5439319 h 5501465"/>
              <a:gd name="connsiteX1932" fmla="*/ 1373329 w 5371570"/>
              <a:gd name="connsiteY1932" fmla="*/ 5446960 h 5501465"/>
              <a:gd name="connsiteX1933" fmla="*/ 1365433 w 5371570"/>
              <a:gd name="connsiteY1933" fmla="*/ 5454346 h 5501465"/>
              <a:gd name="connsiteX1934" fmla="*/ 1357028 w 5371570"/>
              <a:gd name="connsiteY1934" fmla="*/ 5461223 h 5501465"/>
              <a:gd name="connsiteX1935" fmla="*/ 1348623 w 5371570"/>
              <a:gd name="connsiteY1935" fmla="*/ 5468100 h 5501465"/>
              <a:gd name="connsiteX1936" fmla="*/ 1339709 w 5371570"/>
              <a:gd name="connsiteY1936" fmla="*/ 5475231 h 5501465"/>
              <a:gd name="connsiteX1937" fmla="*/ 1322644 w 5371570"/>
              <a:gd name="connsiteY1937" fmla="*/ 5488985 h 5501465"/>
              <a:gd name="connsiteX1938" fmla="*/ 1310673 w 5371570"/>
              <a:gd name="connsiteY1938" fmla="*/ 5492296 h 5501465"/>
              <a:gd name="connsiteX1939" fmla="*/ 1298703 w 5371570"/>
              <a:gd name="connsiteY1939" fmla="*/ 5495353 h 5501465"/>
              <a:gd name="connsiteX1940" fmla="*/ 1286732 w 5371570"/>
              <a:gd name="connsiteY1940" fmla="*/ 5497390 h 5501465"/>
              <a:gd name="connsiteX1941" fmla="*/ 1275016 w 5371570"/>
              <a:gd name="connsiteY1941" fmla="*/ 5499173 h 5501465"/>
              <a:gd name="connsiteX1942" fmla="*/ 1263045 w 5371570"/>
              <a:gd name="connsiteY1942" fmla="*/ 5500446 h 5501465"/>
              <a:gd name="connsiteX1943" fmla="*/ 1251074 w 5371570"/>
              <a:gd name="connsiteY1943" fmla="*/ 5501211 h 5501465"/>
              <a:gd name="connsiteX1944" fmla="*/ 1239103 w 5371570"/>
              <a:gd name="connsiteY1944" fmla="*/ 5501465 h 5501465"/>
              <a:gd name="connsiteX1945" fmla="*/ 1227133 w 5371570"/>
              <a:gd name="connsiteY1945" fmla="*/ 5501211 h 5501465"/>
              <a:gd name="connsiteX1946" fmla="*/ 1215162 w 5371570"/>
              <a:gd name="connsiteY1946" fmla="*/ 5500701 h 5501465"/>
              <a:gd name="connsiteX1947" fmla="*/ 1203446 w 5371570"/>
              <a:gd name="connsiteY1947" fmla="*/ 5499937 h 5501465"/>
              <a:gd name="connsiteX1948" fmla="*/ 1191475 w 5371570"/>
              <a:gd name="connsiteY1948" fmla="*/ 5498918 h 5501465"/>
              <a:gd name="connsiteX1949" fmla="*/ 1179504 w 5371570"/>
              <a:gd name="connsiteY1949" fmla="*/ 5497390 h 5501465"/>
              <a:gd name="connsiteX1950" fmla="*/ 1167533 w 5371570"/>
              <a:gd name="connsiteY1950" fmla="*/ 5495607 h 5501465"/>
              <a:gd name="connsiteX1951" fmla="*/ 1155563 w 5371570"/>
              <a:gd name="connsiteY1951" fmla="*/ 5494079 h 5501465"/>
              <a:gd name="connsiteX1952" fmla="*/ 1131621 w 5371570"/>
              <a:gd name="connsiteY1952" fmla="*/ 5490004 h 5501465"/>
              <a:gd name="connsiteX1953" fmla="*/ 1126018 w 5371570"/>
              <a:gd name="connsiteY1953" fmla="*/ 5490259 h 5501465"/>
              <a:gd name="connsiteX1954" fmla="*/ 1120669 w 5371570"/>
              <a:gd name="connsiteY1954" fmla="*/ 5490513 h 5501465"/>
              <a:gd name="connsiteX1955" fmla="*/ 1115066 w 5371570"/>
              <a:gd name="connsiteY1955" fmla="*/ 5490513 h 5501465"/>
              <a:gd name="connsiteX1956" fmla="*/ 1109717 w 5371570"/>
              <a:gd name="connsiteY1956" fmla="*/ 5490513 h 5501465"/>
              <a:gd name="connsiteX1957" fmla="*/ 1104368 w 5371570"/>
              <a:gd name="connsiteY1957" fmla="*/ 5490004 h 5501465"/>
              <a:gd name="connsiteX1958" fmla="*/ 1099275 w 5371570"/>
              <a:gd name="connsiteY1958" fmla="*/ 5489494 h 5501465"/>
              <a:gd name="connsiteX1959" fmla="*/ 1094181 w 5371570"/>
              <a:gd name="connsiteY1959" fmla="*/ 5488985 h 5501465"/>
              <a:gd name="connsiteX1960" fmla="*/ 1089596 w 5371570"/>
              <a:gd name="connsiteY1960" fmla="*/ 5488221 h 5501465"/>
              <a:gd name="connsiteX1961" fmla="*/ 1084757 w 5371570"/>
              <a:gd name="connsiteY1961" fmla="*/ 5487202 h 5501465"/>
              <a:gd name="connsiteX1962" fmla="*/ 1079918 w 5371570"/>
              <a:gd name="connsiteY1962" fmla="*/ 5485674 h 5501465"/>
              <a:gd name="connsiteX1963" fmla="*/ 1075078 w 5371570"/>
              <a:gd name="connsiteY1963" fmla="*/ 5484401 h 5501465"/>
              <a:gd name="connsiteX1964" fmla="*/ 1070494 w 5371570"/>
              <a:gd name="connsiteY1964" fmla="*/ 5483127 h 5501465"/>
              <a:gd name="connsiteX1965" fmla="*/ 1066164 w 5371570"/>
              <a:gd name="connsiteY1965" fmla="*/ 5481344 h 5501465"/>
              <a:gd name="connsiteX1966" fmla="*/ 1061834 w 5371570"/>
              <a:gd name="connsiteY1966" fmla="*/ 5479307 h 5501465"/>
              <a:gd name="connsiteX1967" fmla="*/ 1057249 w 5371570"/>
              <a:gd name="connsiteY1967" fmla="*/ 5477524 h 5501465"/>
              <a:gd name="connsiteX1968" fmla="*/ 1053174 w 5371570"/>
              <a:gd name="connsiteY1968" fmla="*/ 5475486 h 5501465"/>
              <a:gd name="connsiteX1969" fmla="*/ 1049099 w 5371570"/>
              <a:gd name="connsiteY1969" fmla="*/ 5472939 h 5501465"/>
              <a:gd name="connsiteX1970" fmla="*/ 1045024 w 5371570"/>
              <a:gd name="connsiteY1970" fmla="*/ 5470647 h 5501465"/>
              <a:gd name="connsiteX1971" fmla="*/ 1040949 w 5371570"/>
              <a:gd name="connsiteY1971" fmla="*/ 5468100 h 5501465"/>
              <a:gd name="connsiteX1972" fmla="*/ 1037128 w 5371570"/>
              <a:gd name="connsiteY1972" fmla="*/ 5465298 h 5501465"/>
              <a:gd name="connsiteX1973" fmla="*/ 1029233 w 5371570"/>
              <a:gd name="connsiteY1973" fmla="*/ 5459695 h 5501465"/>
              <a:gd name="connsiteX1974" fmla="*/ 1022101 w 5371570"/>
              <a:gd name="connsiteY1974" fmla="*/ 5453327 h 5501465"/>
              <a:gd name="connsiteX1975" fmla="*/ 1014970 w 5371570"/>
              <a:gd name="connsiteY1975" fmla="*/ 5446451 h 5501465"/>
              <a:gd name="connsiteX1976" fmla="*/ 1008348 w 5371570"/>
              <a:gd name="connsiteY1976" fmla="*/ 5438810 h 5501465"/>
              <a:gd name="connsiteX1977" fmla="*/ 1001725 w 5371570"/>
              <a:gd name="connsiteY1977" fmla="*/ 5431169 h 5501465"/>
              <a:gd name="connsiteX1978" fmla="*/ 995613 w 5371570"/>
              <a:gd name="connsiteY1978" fmla="*/ 5423018 h 5501465"/>
              <a:gd name="connsiteX1979" fmla="*/ 987208 w 5371570"/>
              <a:gd name="connsiteY1979" fmla="*/ 5414359 h 5501465"/>
              <a:gd name="connsiteX1980" fmla="*/ 979312 w 5371570"/>
              <a:gd name="connsiteY1980" fmla="*/ 5405699 h 5501465"/>
              <a:gd name="connsiteX1981" fmla="*/ 971416 w 5371570"/>
              <a:gd name="connsiteY1981" fmla="*/ 5396785 h 5501465"/>
              <a:gd name="connsiteX1982" fmla="*/ 963775 w 5371570"/>
              <a:gd name="connsiteY1982" fmla="*/ 5388125 h 5501465"/>
              <a:gd name="connsiteX1983" fmla="*/ 956389 w 5371570"/>
              <a:gd name="connsiteY1983" fmla="*/ 5378956 h 5501465"/>
              <a:gd name="connsiteX1984" fmla="*/ 949003 w 5371570"/>
              <a:gd name="connsiteY1984" fmla="*/ 5370041 h 5501465"/>
              <a:gd name="connsiteX1985" fmla="*/ 941617 w 5371570"/>
              <a:gd name="connsiteY1985" fmla="*/ 5360872 h 5501465"/>
              <a:gd name="connsiteX1986" fmla="*/ 934740 w 5371570"/>
              <a:gd name="connsiteY1986" fmla="*/ 5351958 h 5501465"/>
              <a:gd name="connsiteX1987" fmla="*/ 920986 w 5371570"/>
              <a:gd name="connsiteY1987" fmla="*/ 5333365 h 5501465"/>
              <a:gd name="connsiteX1988" fmla="*/ 907742 w 5371570"/>
              <a:gd name="connsiteY1988" fmla="*/ 5314008 h 5501465"/>
              <a:gd name="connsiteX1989" fmla="*/ 894752 w 5371570"/>
              <a:gd name="connsiteY1989" fmla="*/ 5294906 h 5501465"/>
              <a:gd name="connsiteX1990" fmla="*/ 882272 w 5371570"/>
              <a:gd name="connsiteY1990" fmla="*/ 5275803 h 5501465"/>
              <a:gd name="connsiteX1991" fmla="*/ 870047 w 5371570"/>
              <a:gd name="connsiteY1991" fmla="*/ 5255937 h 5501465"/>
              <a:gd name="connsiteX1992" fmla="*/ 858331 w 5371570"/>
              <a:gd name="connsiteY1992" fmla="*/ 5236071 h 5501465"/>
              <a:gd name="connsiteX1993" fmla="*/ 846869 w 5371570"/>
              <a:gd name="connsiteY1993" fmla="*/ 5216459 h 5501465"/>
              <a:gd name="connsiteX1994" fmla="*/ 835408 w 5371570"/>
              <a:gd name="connsiteY1994" fmla="*/ 5196083 h 5501465"/>
              <a:gd name="connsiteX1995" fmla="*/ 813249 w 5371570"/>
              <a:gd name="connsiteY1995" fmla="*/ 5155841 h 5501465"/>
              <a:gd name="connsiteX1996" fmla="*/ 791091 w 5371570"/>
              <a:gd name="connsiteY1996" fmla="*/ 5115344 h 5501465"/>
              <a:gd name="connsiteX1997" fmla="*/ 777082 w 5371570"/>
              <a:gd name="connsiteY1997" fmla="*/ 5100826 h 5501465"/>
              <a:gd name="connsiteX1998" fmla="*/ 730727 w 5371570"/>
              <a:gd name="connsiteY1998" fmla="*/ 5033331 h 5501465"/>
              <a:gd name="connsiteX1999" fmla="*/ 702711 w 5371570"/>
              <a:gd name="connsiteY1999" fmla="*/ 4990542 h 5501465"/>
              <a:gd name="connsiteX2000" fmla="*/ 674184 w 5371570"/>
              <a:gd name="connsiteY2000" fmla="*/ 4948008 h 5501465"/>
              <a:gd name="connsiteX2001" fmla="*/ 660685 w 5371570"/>
              <a:gd name="connsiteY2001" fmla="*/ 4932726 h 5501465"/>
              <a:gd name="connsiteX2002" fmla="*/ 584276 w 5371570"/>
              <a:gd name="connsiteY2002" fmla="*/ 4823715 h 5501465"/>
              <a:gd name="connsiteX2003" fmla="*/ 577654 w 5371570"/>
              <a:gd name="connsiteY2003" fmla="*/ 4819895 h 5501465"/>
              <a:gd name="connsiteX2004" fmla="*/ 571796 w 5371570"/>
              <a:gd name="connsiteY2004" fmla="*/ 4815565 h 5501465"/>
              <a:gd name="connsiteX2005" fmla="*/ 569249 w 5371570"/>
              <a:gd name="connsiteY2005" fmla="*/ 4813273 h 5501465"/>
              <a:gd name="connsiteX2006" fmla="*/ 566702 w 5371570"/>
              <a:gd name="connsiteY2006" fmla="*/ 4811235 h 5501465"/>
              <a:gd name="connsiteX2007" fmla="*/ 564155 w 5371570"/>
              <a:gd name="connsiteY2007" fmla="*/ 4808943 h 5501465"/>
              <a:gd name="connsiteX2008" fmla="*/ 562118 w 5371570"/>
              <a:gd name="connsiteY2008" fmla="*/ 4806396 h 5501465"/>
              <a:gd name="connsiteX2009" fmla="*/ 560080 w 5371570"/>
              <a:gd name="connsiteY2009" fmla="*/ 4803849 h 5501465"/>
              <a:gd name="connsiteX2010" fmla="*/ 558552 w 5371570"/>
              <a:gd name="connsiteY2010" fmla="*/ 4800793 h 5501465"/>
              <a:gd name="connsiteX2011" fmla="*/ 557533 w 5371570"/>
              <a:gd name="connsiteY2011" fmla="*/ 4797991 h 5501465"/>
              <a:gd name="connsiteX2012" fmla="*/ 556769 w 5371570"/>
              <a:gd name="connsiteY2012" fmla="*/ 4794680 h 5501465"/>
              <a:gd name="connsiteX2013" fmla="*/ 556259 w 5371570"/>
              <a:gd name="connsiteY2013" fmla="*/ 4791369 h 5501465"/>
              <a:gd name="connsiteX2014" fmla="*/ 556514 w 5371570"/>
              <a:gd name="connsiteY2014" fmla="*/ 4787548 h 5501465"/>
              <a:gd name="connsiteX2015" fmla="*/ 557024 w 5371570"/>
              <a:gd name="connsiteY2015" fmla="*/ 4783473 h 5501465"/>
              <a:gd name="connsiteX2016" fmla="*/ 558042 w 5371570"/>
              <a:gd name="connsiteY2016" fmla="*/ 4779398 h 5501465"/>
              <a:gd name="connsiteX2017" fmla="*/ 551930 w 5371570"/>
              <a:gd name="connsiteY2017" fmla="*/ 4773285 h 5501465"/>
              <a:gd name="connsiteX2018" fmla="*/ 546072 w 5371570"/>
              <a:gd name="connsiteY2018" fmla="*/ 4767172 h 5501465"/>
              <a:gd name="connsiteX2019" fmla="*/ 540468 w 5371570"/>
              <a:gd name="connsiteY2019" fmla="*/ 4760805 h 5501465"/>
              <a:gd name="connsiteX2020" fmla="*/ 534865 w 5371570"/>
              <a:gd name="connsiteY2020" fmla="*/ 4754183 h 5501465"/>
              <a:gd name="connsiteX2021" fmla="*/ 529262 w 5371570"/>
              <a:gd name="connsiteY2021" fmla="*/ 4747561 h 5501465"/>
              <a:gd name="connsiteX2022" fmla="*/ 524168 w 5371570"/>
              <a:gd name="connsiteY2022" fmla="*/ 4741193 h 5501465"/>
              <a:gd name="connsiteX2023" fmla="*/ 518819 w 5371570"/>
              <a:gd name="connsiteY2023" fmla="*/ 4734571 h 5501465"/>
              <a:gd name="connsiteX2024" fmla="*/ 514234 w 5371570"/>
              <a:gd name="connsiteY2024" fmla="*/ 4727694 h 5501465"/>
              <a:gd name="connsiteX2025" fmla="*/ 509395 w 5371570"/>
              <a:gd name="connsiteY2025" fmla="*/ 4720818 h 5501465"/>
              <a:gd name="connsiteX2026" fmla="*/ 504556 w 5371570"/>
              <a:gd name="connsiteY2026" fmla="*/ 4713941 h 5501465"/>
              <a:gd name="connsiteX2027" fmla="*/ 499972 w 5371570"/>
              <a:gd name="connsiteY2027" fmla="*/ 4706554 h 5501465"/>
              <a:gd name="connsiteX2028" fmla="*/ 495641 w 5371570"/>
              <a:gd name="connsiteY2028" fmla="*/ 4699423 h 5501465"/>
              <a:gd name="connsiteX2029" fmla="*/ 491566 w 5371570"/>
              <a:gd name="connsiteY2029" fmla="*/ 4692291 h 5501465"/>
              <a:gd name="connsiteX2030" fmla="*/ 487491 w 5371570"/>
              <a:gd name="connsiteY2030" fmla="*/ 4684905 h 5501465"/>
              <a:gd name="connsiteX2031" fmla="*/ 483416 w 5371570"/>
              <a:gd name="connsiteY2031" fmla="*/ 4677264 h 5501465"/>
              <a:gd name="connsiteX2032" fmla="*/ 479850 w 5371570"/>
              <a:gd name="connsiteY2032" fmla="*/ 4669878 h 5501465"/>
              <a:gd name="connsiteX2033" fmla="*/ 476284 w 5371570"/>
              <a:gd name="connsiteY2033" fmla="*/ 4667331 h 5501465"/>
              <a:gd name="connsiteX2034" fmla="*/ 473228 w 5371570"/>
              <a:gd name="connsiteY2034" fmla="*/ 4664275 h 5501465"/>
              <a:gd name="connsiteX2035" fmla="*/ 466861 w 5371570"/>
              <a:gd name="connsiteY2035" fmla="*/ 4658671 h 5501465"/>
              <a:gd name="connsiteX2036" fmla="*/ 461257 w 5371570"/>
              <a:gd name="connsiteY2036" fmla="*/ 4652559 h 5501465"/>
              <a:gd name="connsiteX2037" fmla="*/ 455909 w 5371570"/>
              <a:gd name="connsiteY2037" fmla="*/ 4646446 h 5501465"/>
              <a:gd name="connsiteX2038" fmla="*/ 450815 w 5371570"/>
              <a:gd name="connsiteY2038" fmla="*/ 4639824 h 5501465"/>
              <a:gd name="connsiteX2039" fmla="*/ 446230 w 5371570"/>
              <a:gd name="connsiteY2039" fmla="*/ 4633202 h 5501465"/>
              <a:gd name="connsiteX2040" fmla="*/ 441900 w 5371570"/>
              <a:gd name="connsiteY2040" fmla="*/ 4626325 h 5501465"/>
              <a:gd name="connsiteX2041" fmla="*/ 438080 w 5371570"/>
              <a:gd name="connsiteY2041" fmla="*/ 4619448 h 5501465"/>
              <a:gd name="connsiteX2042" fmla="*/ 434259 w 5371570"/>
              <a:gd name="connsiteY2042" fmla="*/ 4612062 h 5501465"/>
              <a:gd name="connsiteX2043" fmla="*/ 430439 w 5371570"/>
              <a:gd name="connsiteY2043" fmla="*/ 4604930 h 5501465"/>
              <a:gd name="connsiteX2044" fmla="*/ 423053 w 5371570"/>
              <a:gd name="connsiteY2044" fmla="*/ 4590412 h 5501465"/>
              <a:gd name="connsiteX2045" fmla="*/ 415666 w 5371570"/>
              <a:gd name="connsiteY2045" fmla="*/ 4575640 h 5501465"/>
              <a:gd name="connsiteX2046" fmla="*/ 411846 w 5371570"/>
              <a:gd name="connsiteY2046" fmla="*/ 4568763 h 5501465"/>
              <a:gd name="connsiteX2047" fmla="*/ 407771 w 5371570"/>
              <a:gd name="connsiteY2047" fmla="*/ 4561632 h 5501465"/>
              <a:gd name="connsiteX2048" fmla="*/ 382810 w 5371570"/>
              <a:gd name="connsiteY2048" fmla="*/ 4528266 h 5501465"/>
              <a:gd name="connsiteX2049" fmla="*/ 261574 w 5371570"/>
              <a:gd name="connsiteY2049" fmla="*/ 4348450 h 5501465"/>
              <a:gd name="connsiteX2050" fmla="*/ 174213 w 5371570"/>
              <a:gd name="connsiteY2050" fmla="*/ 4224922 h 5501465"/>
              <a:gd name="connsiteX2051" fmla="*/ 169374 w 5371570"/>
              <a:gd name="connsiteY2051" fmla="*/ 4219573 h 5501465"/>
              <a:gd name="connsiteX2052" fmla="*/ 164789 w 5371570"/>
              <a:gd name="connsiteY2052" fmla="*/ 4213715 h 5501465"/>
              <a:gd name="connsiteX2053" fmla="*/ 160205 w 5371570"/>
              <a:gd name="connsiteY2053" fmla="*/ 4208112 h 5501465"/>
              <a:gd name="connsiteX2054" fmla="*/ 156130 w 5371570"/>
              <a:gd name="connsiteY2054" fmla="*/ 4202254 h 5501465"/>
              <a:gd name="connsiteX2055" fmla="*/ 147979 w 5371570"/>
              <a:gd name="connsiteY2055" fmla="*/ 4190283 h 5501465"/>
              <a:gd name="connsiteX2056" fmla="*/ 140338 w 5371570"/>
              <a:gd name="connsiteY2056" fmla="*/ 4178312 h 5501465"/>
              <a:gd name="connsiteX2057" fmla="*/ 133207 w 5371570"/>
              <a:gd name="connsiteY2057" fmla="*/ 4165832 h 5501465"/>
              <a:gd name="connsiteX2058" fmla="*/ 126075 w 5371570"/>
              <a:gd name="connsiteY2058" fmla="*/ 4153352 h 5501465"/>
              <a:gd name="connsiteX2059" fmla="*/ 119453 w 5371570"/>
              <a:gd name="connsiteY2059" fmla="*/ 4140362 h 5501465"/>
              <a:gd name="connsiteX2060" fmla="*/ 113086 w 5371570"/>
              <a:gd name="connsiteY2060" fmla="*/ 4127882 h 5501465"/>
              <a:gd name="connsiteX2061" fmla="*/ 100351 w 5371570"/>
              <a:gd name="connsiteY2061" fmla="*/ 4102157 h 5501465"/>
              <a:gd name="connsiteX2062" fmla="*/ 93729 w 5371570"/>
              <a:gd name="connsiteY2062" fmla="*/ 4089677 h 5501465"/>
              <a:gd name="connsiteX2063" fmla="*/ 87107 w 5371570"/>
              <a:gd name="connsiteY2063" fmla="*/ 4076942 h 5501465"/>
              <a:gd name="connsiteX2064" fmla="*/ 80485 w 5371570"/>
              <a:gd name="connsiteY2064" fmla="*/ 4064462 h 5501465"/>
              <a:gd name="connsiteX2065" fmla="*/ 72844 w 5371570"/>
              <a:gd name="connsiteY2065" fmla="*/ 4051982 h 5501465"/>
              <a:gd name="connsiteX2066" fmla="*/ 65457 w 5371570"/>
              <a:gd name="connsiteY2066" fmla="*/ 4039756 h 5501465"/>
              <a:gd name="connsiteX2067" fmla="*/ 57307 w 5371570"/>
              <a:gd name="connsiteY2067" fmla="*/ 4028040 h 5501465"/>
              <a:gd name="connsiteX2068" fmla="*/ 54251 w 5371570"/>
              <a:gd name="connsiteY2068" fmla="*/ 4022182 h 5501465"/>
              <a:gd name="connsiteX2069" fmla="*/ 51449 w 5371570"/>
              <a:gd name="connsiteY2069" fmla="*/ 4016324 h 5501465"/>
              <a:gd name="connsiteX2070" fmla="*/ 48393 w 5371570"/>
              <a:gd name="connsiteY2070" fmla="*/ 4010721 h 5501465"/>
              <a:gd name="connsiteX2071" fmla="*/ 45846 w 5371570"/>
              <a:gd name="connsiteY2071" fmla="*/ 4004863 h 5501465"/>
              <a:gd name="connsiteX2072" fmla="*/ 41261 w 5371570"/>
              <a:gd name="connsiteY2072" fmla="*/ 3993147 h 5501465"/>
              <a:gd name="connsiteX2073" fmla="*/ 37186 w 5371570"/>
              <a:gd name="connsiteY2073" fmla="*/ 3981685 h 5501465"/>
              <a:gd name="connsiteX2074" fmla="*/ 33875 w 5371570"/>
              <a:gd name="connsiteY2074" fmla="*/ 3969969 h 5501465"/>
              <a:gd name="connsiteX2075" fmla="*/ 30819 w 5371570"/>
              <a:gd name="connsiteY2075" fmla="*/ 3957999 h 5501465"/>
              <a:gd name="connsiteX2076" fmla="*/ 28526 w 5371570"/>
              <a:gd name="connsiteY2076" fmla="*/ 3945773 h 5501465"/>
              <a:gd name="connsiteX2077" fmla="*/ 26743 w 5371570"/>
              <a:gd name="connsiteY2077" fmla="*/ 3933548 h 5501465"/>
              <a:gd name="connsiteX2078" fmla="*/ 25215 w 5371570"/>
              <a:gd name="connsiteY2078" fmla="*/ 3921577 h 5501465"/>
              <a:gd name="connsiteX2079" fmla="*/ 24196 w 5371570"/>
              <a:gd name="connsiteY2079" fmla="*/ 3909351 h 5501465"/>
              <a:gd name="connsiteX2080" fmla="*/ 23687 w 5371570"/>
              <a:gd name="connsiteY2080" fmla="*/ 3897126 h 5501465"/>
              <a:gd name="connsiteX2081" fmla="*/ 23687 w 5371570"/>
              <a:gd name="connsiteY2081" fmla="*/ 3884900 h 5501465"/>
              <a:gd name="connsiteX2082" fmla="*/ 23942 w 5371570"/>
              <a:gd name="connsiteY2082" fmla="*/ 3872420 h 5501465"/>
              <a:gd name="connsiteX2083" fmla="*/ 24451 w 5371570"/>
              <a:gd name="connsiteY2083" fmla="*/ 3860195 h 5501465"/>
              <a:gd name="connsiteX2084" fmla="*/ 25470 w 5371570"/>
              <a:gd name="connsiteY2084" fmla="*/ 3847715 h 5501465"/>
              <a:gd name="connsiteX2085" fmla="*/ 26743 w 5371570"/>
              <a:gd name="connsiteY2085" fmla="*/ 3835234 h 5501465"/>
              <a:gd name="connsiteX2086" fmla="*/ 31837 w 5371570"/>
              <a:gd name="connsiteY2086" fmla="*/ 3829631 h 5501465"/>
              <a:gd name="connsiteX2087" fmla="*/ 31073 w 5371570"/>
              <a:gd name="connsiteY2087" fmla="*/ 3829376 h 5501465"/>
              <a:gd name="connsiteX2088" fmla="*/ 29800 w 5371570"/>
              <a:gd name="connsiteY2088" fmla="*/ 3830650 h 5501465"/>
              <a:gd name="connsiteX2089" fmla="*/ 28526 w 5371570"/>
              <a:gd name="connsiteY2089" fmla="*/ 3831923 h 5501465"/>
              <a:gd name="connsiteX2090" fmla="*/ 26743 w 5371570"/>
              <a:gd name="connsiteY2090" fmla="*/ 3835234 h 5501465"/>
              <a:gd name="connsiteX2091" fmla="*/ 23687 w 5371570"/>
              <a:gd name="connsiteY2091" fmla="*/ 3827339 h 5501465"/>
              <a:gd name="connsiteX2092" fmla="*/ 21140 w 5371570"/>
              <a:gd name="connsiteY2092" fmla="*/ 3819443 h 5501465"/>
              <a:gd name="connsiteX2093" fmla="*/ 18848 w 5371570"/>
              <a:gd name="connsiteY2093" fmla="*/ 3811548 h 5501465"/>
              <a:gd name="connsiteX2094" fmla="*/ 17320 w 5371570"/>
              <a:gd name="connsiteY2094" fmla="*/ 3803652 h 5501465"/>
              <a:gd name="connsiteX2095" fmla="*/ 15791 w 5371570"/>
              <a:gd name="connsiteY2095" fmla="*/ 3795756 h 5501465"/>
              <a:gd name="connsiteX2096" fmla="*/ 14518 w 5371570"/>
              <a:gd name="connsiteY2096" fmla="*/ 3787861 h 5501465"/>
              <a:gd name="connsiteX2097" fmla="*/ 13754 w 5371570"/>
              <a:gd name="connsiteY2097" fmla="*/ 3779710 h 5501465"/>
              <a:gd name="connsiteX2098" fmla="*/ 13244 w 5371570"/>
              <a:gd name="connsiteY2098" fmla="*/ 3771815 h 5501465"/>
              <a:gd name="connsiteX2099" fmla="*/ 12990 w 5371570"/>
              <a:gd name="connsiteY2099" fmla="*/ 3763919 h 5501465"/>
              <a:gd name="connsiteX2100" fmla="*/ 12990 w 5371570"/>
              <a:gd name="connsiteY2100" fmla="*/ 3755769 h 5501465"/>
              <a:gd name="connsiteX2101" fmla="*/ 13244 w 5371570"/>
              <a:gd name="connsiteY2101" fmla="*/ 3747618 h 5501465"/>
              <a:gd name="connsiteX2102" fmla="*/ 13499 w 5371570"/>
              <a:gd name="connsiteY2102" fmla="*/ 3739723 h 5501465"/>
              <a:gd name="connsiteX2103" fmla="*/ 15027 w 5371570"/>
              <a:gd name="connsiteY2103" fmla="*/ 3723422 h 5501465"/>
              <a:gd name="connsiteX2104" fmla="*/ 16556 w 5371570"/>
              <a:gd name="connsiteY2104" fmla="*/ 3707376 h 5501465"/>
              <a:gd name="connsiteX2105" fmla="*/ 14518 w 5371570"/>
              <a:gd name="connsiteY2105" fmla="*/ 3691585 h 5501465"/>
              <a:gd name="connsiteX2106" fmla="*/ 12735 w 5371570"/>
              <a:gd name="connsiteY2106" fmla="*/ 3676048 h 5501465"/>
              <a:gd name="connsiteX2107" fmla="*/ 11462 w 5371570"/>
              <a:gd name="connsiteY2107" fmla="*/ 3660257 h 5501465"/>
              <a:gd name="connsiteX2108" fmla="*/ 10952 w 5371570"/>
              <a:gd name="connsiteY2108" fmla="*/ 3652616 h 5501465"/>
              <a:gd name="connsiteX2109" fmla="*/ 10443 w 5371570"/>
              <a:gd name="connsiteY2109" fmla="*/ 3644721 h 5501465"/>
              <a:gd name="connsiteX2110" fmla="*/ 10443 w 5371570"/>
              <a:gd name="connsiteY2110" fmla="*/ 3636825 h 5501465"/>
              <a:gd name="connsiteX2111" fmla="*/ 10443 w 5371570"/>
              <a:gd name="connsiteY2111" fmla="*/ 3629184 h 5501465"/>
              <a:gd name="connsiteX2112" fmla="*/ 10697 w 5371570"/>
              <a:gd name="connsiteY2112" fmla="*/ 3621034 h 5501465"/>
              <a:gd name="connsiteX2113" fmla="*/ 10952 w 5371570"/>
              <a:gd name="connsiteY2113" fmla="*/ 3613393 h 5501465"/>
              <a:gd name="connsiteX2114" fmla="*/ 11716 w 5371570"/>
              <a:gd name="connsiteY2114" fmla="*/ 3605752 h 5501465"/>
              <a:gd name="connsiteX2115" fmla="*/ 12735 w 5371570"/>
              <a:gd name="connsiteY2115" fmla="*/ 3597602 h 5501465"/>
              <a:gd name="connsiteX2116" fmla="*/ 14009 w 5371570"/>
              <a:gd name="connsiteY2116" fmla="*/ 3589961 h 5501465"/>
              <a:gd name="connsiteX2117" fmla="*/ 16046 w 5371570"/>
              <a:gd name="connsiteY2117" fmla="*/ 3582065 h 5501465"/>
              <a:gd name="connsiteX2118" fmla="*/ 13244 w 5371570"/>
              <a:gd name="connsiteY2118" fmla="*/ 3579009 h 5501465"/>
              <a:gd name="connsiteX2119" fmla="*/ 11207 w 5371570"/>
              <a:gd name="connsiteY2119" fmla="*/ 3575952 h 5501465"/>
              <a:gd name="connsiteX2120" fmla="*/ 9169 w 5371570"/>
              <a:gd name="connsiteY2120" fmla="*/ 3572641 h 5501465"/>
              <a:gd name="connsiteX2121" fmla="*/ 7132 w 5371570"/>
              <a:gd name="connsiteY2121" fmla="*/ 3569840 h 5501465"/>
              <a:gd name="connsiteX2122" fmla="*/ 5604 w 5371570"/>
              <a:gd name="connsiteY2122" fmla="*/ 3566274 h 5501465"/>
              <a:gd name="connsiteX2123" fmla="*/ 4075 w 5371570"/>
              <a:gd name="connsiteY2123" fmla="*/ 3563218 h 5501465"/>
              <a:gd name="connsiteX2124" fmla="*/ 2547 w 5371570"/>
              <a:gd name="connsiteY2124" fmla="*/ 3559906 h 5501465"/>
              <a:gd name="connsiteX2125" fmla="*/ 1783 w 5371570"/>
              <a:gd name="connsiteY2125" fmla="*/ 3556341 h 5501465"/>
              <a:gd name="connsiteX2126" fmla="*/ 1019 w 5371570"/>
              <a:gd name="connsiteY2126" fmla="*/ 3553030 h 5501465"/>
              <a:gd name="connsiteX2127" fmla="*/ 510 w 5371570"/>
              <a:gd name="connsiteY2127" fmla="*/ 3549464 h 5501465"/>
              <a:gd name="connsiteX2128" fmla="*/ 0 w 5371570"/>
              <a:gd name="connsiteY2128" fmla="*/ 3546153 h 5501465"/>
              <a:gd name="connsiteX2129" fmla="*/ 0 w 5371570"/>
              <a:gd name="connsiteY2129" fmla="*/ 3542332 h 5501465"/>
              <a:gd name="connsiteX2130" fmla="*/ 0 w 5371570"/>
              <a:gd name="connsiteY2130" fmla="*/ 3539021 h 5501465"/>
              <a:gd name="connsiteX2131" fmla="*/ 255 w 5371570"/>
              <a:gd name="connsiteY2131" fmla="*/ 3535201 h 5501465"/>
              <a:gd name="connsiteX2132" fmla="*/ 1019 w 5371570"/>
              <a:gd name="connsiteY2132" fmla="*/ 3531380 h 5501465"/>
              <a:gd name="connsiteX2133" fmla="*/ 1528 w 5371570"/>
              <a:gd name="connsiteY2133" fmla="*/ 3527815 h 5501465"/>
              <a:gd name="connsiteX2134" fmla="*/ 1528 w 5371570"/>
              <a:gd name="connsiteY2134" fmla="*/ 3512023 h 5501465"/>
              <a:gd name="connsiteX2135" fmla="*/ 1528 w 5371570"/>
              <a:gd name="connsiteY2135" fmla="*/ 3496232 h 5501465"/>
              <a:gd name="connsiteX2136" fmla="*/ 764 w 5371570"/>
              <a:gd name="connsiteY2136" fmla="*/ 3464904 h 5501465"/>
              <a:gd name="connsiteX2137" fmla="*/ 764 w 5371570"/>
              <a:gd name="connsiteY2137" fmla="*/ 3449113 h 5501465"/>
              <a:gd name="connsiteX2138" fmla="*/ 1274 w 5371570"/>
              <a:gd name="connsiteY2138" fmla="*/ 3433831 h 5501465"/>
              <a:gd name="connsiteX2139" fmla="*/ 1528 w 5371570"/>
              <a:gd name="connsiteY2139" fmla="*/ 3425936 h 5501465"/>
              <a:gd name="connsiteX2140" fmla="*/ 2038 w 5371570"/>
              <a:gd name="connsiteY2140" fmla="*/ 3418295 h 5501465"/>
              <a:gd name="connsiteX2141" fmla="*/ 2802 w 5371570"/>
              <a:gd name="connsiteY2141" fmla="*/ 3410654 h 5501465"/>
              <a:gd name="connsiteX2142" fmla="*/ 3821 w 5371570"/>
              <a:gd name="connsiteY2142" fmla="*/ 3402758 h 5501465"/>
              <a:gd name="connsiteX2143" fmla="*/ 6622 w 5371570"/>
              <a:gd name="connsiteY2143" fmla="*/ 3383910 h 5501465"/>
              <a:gd name="connsiteX2144" fmla="*/ 7896 w 5371570"/>
              <a:gd name="connsiteY2144" fmla="*/ 3375251 h 5501465"/>
              <a:gd name="connsiteX2145" fmla="*/ 9679 w 5371570"/>
              <a:gd name="connsiteY2145" fmla="*/ 3367100 h 5501465"/>
              <a:gd name="connsiteX2146" fmla="*/ 11462 w 5371570"/>
              <a:gd name="connsiteY2146" fmla="*/ 3359460 h 5501465"/>
              <a:gd name="connsiteX2147" fmla="*/ 13244 w 5371570"/>
              <a:gd name="connsiteY2147" fmla="*/ 3352328 h 5501465"/>
              <a:gd name="connsiteX2148" fmla="*/ 15537 w 5371570"/>
              <a:gd name="connsiteY2148" fmla="*/ 3345706 h 5501465"/>
              <a:gd name="connsiteX2149" fmla="*/ 17829 w 5371570"/>
              <a:gd name="connsiteY2149" fmla="*/ 3339338 h 5501465"/>
              <a:gd name="connsiteX2150" fmla="*/ 20121 w 5371570"/>
              <a:gd name="connsiteY2150" fmla="*/ 3333480 h 5501465"/>
              <a:gd name="connsiteX2151" fmla="*/ 22923 w 5371570"/>
              <a:gd name="connsiteY2151" fmla="*/ 3328132 h 5501465"/>
              <a:gd name="connsiteX2152" fmla="*/ 25725 w 5371570"/>
              <a:gd name="connsiteY2152" fmla="*/ 3323038 h 5501465"/>
              <a:gd name="connsiteX2153" fmla="*/ 29036 w 5371570"/>
              <a:gd name="connsiteY2153" fmla="*/ 3318453 h 5501465"/>
              <a:gd name="connsiteX2154" fmla="*/ 32601 w 5371570"/>
              <a:gd name="connsiteY2154" fmla="*/ 3314123 h 5501465"/>
              <a:gd name="connsiteX2155" fmla="*/ 36422 w 5371570"/>
              <a:gd name="connsiteY2155" fmla="*/ 3310558 h 5501465"/>
              <a:gd name="connsiteX2156" fmla="*/ 40497 w 5371570"/>
              <a:gd name="connsiteY2156" fmla="*/ 3306737 h 5501465"/>
              <a:gd name="connsiteX2157" fmla="*/ 45082 w 5371570"/>
              <a:gd name="connsiteY2157" fmla="*/ 3303935 h 5501465"/>
              <a:gd name="connsiteX2158" fmla="*/ 49666 w 5371570"/>
              <a:gd name="connsiteY2158" fmla="*/ 3300879 h 5501465"/>
              <a:gd name="connsiteX2159" fmla="*/ 54760 w 5371570"/>
              <a:gd name="connsiteY2159" fmla="*/ 3298587 h 5501465"/>
              <a:gd name="connsiteX2160" fmla="*/ 60363 w 5371570"/>
              <a:gd name="connsiteY2160" fmla="*/ 3296295 h 5501465"/>
              <a:gd name="connsiteX2161" fmla="*/ 66222 w 5371570"/>
              <a:gd name="connsiteY2161" fmla="*/ 3294512 h 5501465"/>
              <a:gd name="connsiteX2162" fmla="*/ 72589 w 5371570"/>
              <a:gd name="connsiteY2162" fmla="*/ 3292984 h 5501465"/>
              <a:gd name="connsiteX2163" fmla="*/ 79720 w 5371570"/>
              <a:gd name="connsiteY2163" fmla="*/ 3291710 h 5501465"/>
              <a:gd name="connsiteX2164" fmla="*/ 86852 w 5371570"/>
              <a:gd name="connsiteY2164" fmla="*/ 3290437 h 5501465"/>
              <a:gd name="connsiteX2165" fmla="*/ 94493 w 5371570"/>
              <a:gd name="connsiteY2165" fmla="*/ 3289672 h 5501465"/>
              <a:gd name="connsiteX2166" fmla="*/ 102898 w 5371570"/>
              <a:gd name="connsiteY2166" fmla="*/ 3289163 h 5501465"/>
              <a:gd name="connsiteX2167" fmla="*/ 111558 w 5371570"/>
              <a:gd name="connsiteY2167" fmla="*/ 3288654 h 5501465"/>
              <a:gd name="connsiteX2168" fmla="*/ 120981 w 5371570"/>
              <a:gd name="connsiteY2168" fmla="*/ 3288654 h 5501465"/>
              <a:gd name="connsiteX2169" fmla="*/ 130660 w 5371570"/>
              <a:gd name="connsiteY2169" fmla="*/ 3288654 h 5501465"/>
              <a:gd name="connsiteX2170" fmla="*/ 152055 w 5371570"/>
              <a:gd name="connsiteY2170" fmla="*/ 3289163 h 5501465"/>
              <a:gd name="connsiteX2171" fmla="*/ 175996 w 5371570"/>
              <a:gd name="connsiteY2171" fmla="*/ 3290437 h 5501465"/>
              <a:gd name="connsiteX2172" fmla="*/ 381537 w 5371570"/>
              <a:gd name="connsiteY2172" fmla="*/ 3290182 h 5501465"/>
              <a:gd name="connsiteX2173" fmla="*/ 351992 w 5371570"/>
              <a:gd name="connsiteY2173" fmla="*/ 3213518 h 5501465"/>
              <a:gd name="connsiteX2174" fmla="*/ 322192 w 5371570"/>
              <a:gd name="connsiteY2174" fmla="*/ 3137109 h 5501465"/>
              <a:gd name="connsiteX2175" fmla="*/ 278130 w 5371570"/>
              <a:gd name="connsiteY2175" fmla="*/ 3011288 h 5501465"/>
              <a:gd name="connsiteX2176" fmla="*/ 275328 w 5371570"/>
              <a:gd name="connsiteY2176" fmla="*/ 3003902 h 5501465"/>
              <a:gd name="connsiteX2177" fmla="*/ 272272 w 5371570"/>
              <a:gd name="connsiteY2177" fmla="*/ 2996261 h 5501465"/>
              <a:gd name="connsiteX2178" fmla="*/ 269725 w 5371570"/>
              <a:gd name="connsiteY2178" fmla="*/ 2988620 h 5501465"/>
              <a:gd name="connsiteX2179" fmla="*/ 267433 w 5371570"/>
              <a:gd name="connsiteY2179" fmla="*/ 2980979 h 5501465"/>
              <a:gd name="connsiteX2180" fmla="*/ 262848 w 5371570"/>
              <a:gd name="connsiteY2180" fmla="*/ 2965443 h 5501465"/>
              <a:gd name="connsiteX2181" fmla="*/ 259028 w 5371570"/>
              <a:gd name="connsiteY2181" fmla="*/ 2950161 h 5501465"/>
              <a:gd name="connsiteX2182" fmla="*/ 255971 w 5371570"/>
              <a:gd name="connsiteY2182" fmla="*/ 2934624 h 5501465"/>
              <a:gd name="connsiteX2183" fmla="*/ 253169 w 5371570"/>
              <a:gd name="connsiteY2183" fmla="*/ 2918833 h 5501465"/>
              <a:gd name="connsiteX2184" fmla="*/ 250877 w 5371570"/>
              <a:gd name="connsiteY2184" fmla="*/ 2903551 h 5501465"/>
              <a:gd name="connsiteX2185" fmla="*/ 249094 w 5371570"/>
              <a:gd name="connsiteY2185" fmla="*/ 2887760 h 5501465"/>
              <a:gd name="connsiteX2186" fmla="*/ 248076 w 5371570"/>
              <a:gd name="connsiteY2186" fmla="*/ 2872223 h 5501465"/>
              <a:gd name="connsiteX2187" fmla="*/ 247311 w 5371570"/>
              <a:gd name="connsiteY2187" fmla="*/ 2856177 h 5501465"/>
              <a:gd name="connsiteX2188" fmla="*/ 246802 w 5371570"/>
              <a:gd name="connsiteY2188" fmla="*/ 2840386 h 5501465"/>
              <a:gd name="connsiteX2189" fmla="*/ 246802 w 5371570"/>
              <a:gd name="connsiteY2189" fmla="*/ 2824340 h 5501465"/>
              <a:gd name="connsiteX2190" fmla="*/ 247311 w 5371570"/>
              <a:gd name="connsiteY2190" fmla="*/ 2808804 h 5501465"/>
              <a:gd name="connsiteX2191" fmla="*/ 247821 w 5371570"/>
              <a:gd name="connsiteY2191" fmla="*/ 2792758 h 5501465"/>
              <a:gd name="connsiteX2192" fmla="*/ 248840 w 5371570"/>
              <a:gd name="connsiteY2192" fmla="*/ 2776712 h 5501465"/>
              <a:gd name="connsiteX2193" fmla="*/ 250113 w 5371570"/>
              <a:gd name="connsiteY2193" fmla="*/ 2760921 h 5501465"/>
              <a:gd name="connsiteX2194" fmla="*/ 247566 w 5371570"/>
              <a:gd name="connsiteY2194" fmla="*/ 2552578 h 5501465"/>
              <a:gd name="connsiteX2195" fmla="*/ 250623 w 5371570"/>
              <a:gd name="connsiteY2195" fmla="*/ 2456048 h 5501465"/>
              <a:gd name="connsiteX2196" fmla="*/ 251896 w 5371570"/>
              <a:gd name="connsiteY2196" fmla="*/ 2450444 h 5501465"/>
              <a:gd name="connsiteX2197" fmla="*/ 253169 w 5371570"/>
              <a:gd name="connsiteY2197" fmla="*/ 2444841 h 5501465"/>
              <a:gd name="connsiteX2198" fmla="*/ 254698 w 5371570"/>
              <a:gd name="connsiteY2198" fmla="*/ 2439492 h 5501465"/>
              <a:gd name="connsiteX2199" fmla="*/ 256735 w 5371570"/>
              <a:gd name="connsiteY2199" fmla="*/ 2434653 h 5501465"/>
              <a:gd name="connsiteX2200" fmla="*/ 258518 w 5371570"/>
              <a:gd name="connsiteY2200" fmla="*/ 2430069 h 5501465"/>
              <a:gd name="connsiteX2201" fmla="*/ 260556 w 5371570"/>
              <a:gd name="connsiteY2201" fmla="*/ 2425484 h 5501465"/>
              <a:gd name="connsiteX2202" fmla="*/ 263103 w 5371570"/>
              <a:gd name="connsiteY2202" fmla="*/ 2421154 h 5501465"/>
              <a:gd name="connsiteX2203" fmla="*/ 265395 w 5371570"/>
              <a:gd name="connsiteY2203" fmla="*/ 2417079 h 5501465"/>
              <a:gd name="connsiteX2204" fmla="*/ 268197 w 5371570"/>
              <a:gd name="connsiteY2204" fmla="*/ 2413513 h 5501465"/>
              <a:gd name="connsiteX2205" fmla="*/ 270998 w 5371570"/>
              <a:gd name="connsiteY2205" fmla="*/ 2409947 h 5501465"/>
              <a:gd name="connsiteX2206" fmla="*/ 274055 w 5371570"/>
              <a:gd name="connsiteY2206" fmla="*/ 2406891 h 5501465"/>
              <a:gd name="connsiteX2207" fmla="*/ 276856 w 5371570"/>
              <a:gd name="connsiteY2207" fmla="*/ 2403835 h 5501465"/>
              <a:gd name="connsiteX2208" fmla="*/ 280167 w 5371570"/>
              <a:gd name="connsiteY2208" fmla="*/ 2401033 h 5501465"/>
              <a:gd name="connsiteX2209" fmla="*/ 283478 w 5371570"/>
              <a:gd name="connsiteY2209" fmla="*/ 2398231 h 5501465"/>
              <a:gd name="connsiteX2210" fmla="*/ 287044 w 5371570"/>
              <a:gd name="connsiteY2210" fmla="*/ 2396194 h 5501465"/>
              <a:gd name="connsiteX2211" fmla="*/ 290865 w 5371570"/>
              <a:gd name="connsiteY2211" fmla="*/ 2394156 h 5501465"/>
              <a:gd name="connsiteX2212" fmla="*/ 294685 w 5371570"/>
              <a:gd name="connsiteY2212" fmla="*/ 2391864 h 5501465"/>
              <a:gd name="connsiteX2213" fmla="*/ 298760 w 5371570"/>
              <a:gd name="connsiteY2213" fmla="*/ 2390336 h 5501465"/>
              <a:gd name="connsiteX2214" fmla="*/ 302835 w 5371570"/>
              <a:gd name="connsiteY2214" fmla="*/ 2388808 h 5501465"/>
              <a:gd name="connsiteX2215" fmla="*/ 306911 w 5371570"/>
              <a:gd name="connsiteY2215" fmla="*/ 2387279 h 5501465"/>
              <a:gd name="connsiteX2216" fmla="*/ 311241 w 5371570"/>
              <a:gd name="connsiteY2216" fmla="*/ 2386261 h 5501465"/>
              <a:gd name="connsiteX2217" fmla="*/ 315825 w 5371570"/>
              <a:gd name="connsiteY2217" fmla="*/ 2385496 h 5501465"/>
              <a:gd name="connsiteX2218" fmla="*/ 320664 w 5371570"/>
              <a:gd name="connsiteY2218" fmla="*/ 2384732 h 5501465"/>
              <a:gd name="connsiteX2219" fmla="*/ 325249 w 5371570"/>
              <a:gd name="connsiteY2219" fmla="*/ 2384223 h 5501465"/>
              <a:gd name="connsiteX2220" fmla="*/ 330088 w 5371570"/>
              <a:gd name="connsiteY2220" fmla="*/ 2383968 h 5501465"/>
              <a:gd name="connsiteX2221" fmla="*/ 335182 w 5371570"/>
              <a:gd name="connsiteY2221" fmla="*/ 2383714 h 5501465"/>
              <a:gd name="connsiteX2222" fmla="*/ 340276 w 5371570"/>
              <a:gd name="connsiteY2222" fmla="*/ 2383714 h 5501465"/>
              <a:gd name="connsiteX2223" fmla="*/ 345625 w 5371570"/>
              <a:gd name="connsiteY2223" fmla="*/ 2383968 h 5501465"/>
              <a:gd name="connsiteX2224" fmla="*/ 356322 w 5371570"/>
              <a:gd name="connsiteY2224" fmla="*/ 2384732 h 5501465"/>
              <a:gd name="connsiteX2225" fmla="*/ 367783 w 5371570"/>
              <a:gd name="connsiteY2225" fmla="*/ 2386261 h 5501465"/>
              <a:gd name="connsiteX2226" fmla="*/ 425854 w 5371570"/>
              <a:gd name="connsiteY2226" fmla="*/ 2386006 h 5501465"/>
              <a:gd name="connsiteX2227" fmla="*/ 496406 w 5371570"/>
              <a:gd name="connsiteY2227" fmla="*/ 2382695 h 5501465"/>
              <a:gd name="connsiteX2228" fmla="*/ 485708 w 5371570"/>
              <a:gd name="connsiteY2228" fmla="*/ 2315709 h 5501465"/>
              <a:gd name="connsiteX2229" fmla="*/ 486218 w 5371570"/>
              <a:gd name="connsiteY2229" fmla="*/ 2311889 h 5501465"/>
              <a:gd name="connsiteX2230" fmla="*/ 486472 w 5371570"/>
              <a:gd name="connsiteY2230" fmla="*/ 2307814 h 5501465"/>
              <a:gd name="connsiteX2231" fmla="*/ 486218 w 5371570"/>
              <a:gd name="connsiteY2231" fmla="*/ 2299918 h 5501465"/>
              <a:gd name="connsiteX2232" fmla="*/ 485708 w 5371570"/>
              <a:gd name="connsiteY2232" fmla="*/ 2291768 h 5501465"/>
              <a:gd name="connsiteX2233" fmla="*/ 484689 w 5371570"/>
              <a:gd name="connsiteY2233" fmla="*/ 2283872 h 5501465"/>
              <a:gd name="connsiteX2234" fmla="*/ 483161 w 5371570"/>
              <a:gd name="connsiteY2234" fmla="*/ 2276231 h 5501465"/>
              <a:gd name="connsiteX2235" fmla="*/ 481633 w 5371570"/>
              <a:gd name="connsiteY2235" fmla="*/ 2268081 h 5501465"/>
              <a:gd name="connsiteX2236" fmla="*/ 478322 w 5371570"/>
              <a:gd name="connsiteY2236" fmla="*/ 2252290 h 5501465"/>
              <a:gd name="connsiteX2237" fmla="*/ 477049 w 5371570"/>
              <a:gd name="connsiteY2237" fmla="*/ 2244394 h 5501465"/>
              <a:gd name="connsiteX2238" fmla="*/ 476030 w 5371570"/>
              <a:gd name="connsiteY2238" fmla="*/ 2236498 h 5501465"/>
              <a:gd name="connsiteX2239" fmla="*/ 475520 w 5371570"/>
              <a:gd name="connsiteY2239" fmla="*/ 2228603 h 5501465"/>
              <a:gd name="connsiteX2240" fmla="*/ 475266 w 5371570"/>
              <a:gd name="connsiteY2240" fmla="*/ 2220453 h 5501465"/>
              <a:gd name="connsiteX2241" fmla="*/ 475520 w 5371570"/>
              <a:gd name="connsiteY2241" fmla="*/ 2216377 h 5501465"/>
              <a:gd name="connsiteX2242" fmla="*/ 476030 w 5371570"/>
              <a:gd name="connsiteY2242" fmla="*/ 2212557 h 5501465"/>
              <a:gd name="connsiteX2243" fmla="*/ 476539 w 5371570"/>
              <a:gd name="connsiteY2243" fmla="*/ 2208482 h 5501465"/>
              <a:gd name="connsiteX2244" fmla="*/ 477303 w 5371570"/>
              <a:gd name="connsiteY2244" fmla="*/ 2204407 h 5501465"/>
              <a:gd name="connsiteX2245" fmla="*/ 478322 w 5371570"/>
              <a:gd name="connsiteY2245" fmla="*/ 2200586 h 5501465"/>
              <a:gd name="connsiteX2246" fmla="*/ 479850 w 5371570"/>
              <a:gd name="connsiteY2246" fmla="*/ 2196511 h 5501465"/>
              <a:gd name="connsiteX2247" fmla="*/ 481378 w 5371570"/>
              <a:gd name="connsiteY2247" fmla="*/ 2192436 h 5501465"/>
              <a:gd name="connsiteX2248" fmla="*/ 482907 w 5371570"/>
              <a:gd name="connsiteY2248" fmla="*/ 2188615 h 5501465"/>
              <a:gd name="connsiteX2249" fmla="*/ 480614 w 5371570"/>
              <a:gd name="connsiteY2249" fmla="*/ 2177663 h 5501465"/>
              <a:gd name="connsiteX2250" fmla="*/ 478322 w 5371570"/>
              <a:gd name="connsiteY2250" fmla="*/ 2166457 h 5501465"/>
              <a:gd name="connsiteX2251" fmla="*/ 476284 w 5371570"/>
              <a:gd name="connsiteY2251" fmla="*/ 2155505 h 5501465"/>
              <a:gd name="connsiteX2252" fmla="*/ 474502 w 5371570"/>
              <a:gd name="connsiteY2252" fmla="*/ 2144298 h 5501465"/>
              <a:gd name="connsiteX2253" fmla="*/ 472973 w 5371570"/>
              <a:gd name="connsiteY2253" fmla="*/ 2133091 h 5501465"/>
              <a:gd name="connsiteX2254" fmla="*/ 471700 w 5371570"/>
              <a:gd name="connsiteY2254" fmla="*/ 2122394 h 5501465"/>
              <a:gd name="connsiteX2255" fmla="*/ 470681 w 5371570"/>
              <a:gd name="connsiteY2255" fmla="*/ 2111187 h 5501465"/>
              <a:gd name="connsiteX2256" fmla="*/ 469917 w 5371570"/>
              <a:gd name="connsiteY2256" fmla="*/ 2099981 h 5501465"/>
              <a:gd name="connsiteX2257" fmla="*/ 469153 w 5371570"/>
              <a:gd name="connsiteY2257" fmla="*/ 2088774 h 5501465"/>
              <a:gd name="connsiteX2258" fmla="*/ 468898 w 5371570"/>
              <a:gd name="connsiteY2258" fmla="*/ 2077822 h 5501465"/>
              <a:gd name="connsiteX2259" fmla="*/ 468898 w 5371570"/>
              <a:gd name="connsiteY2259" fmla="*/ 2066615 h 5501465"/>
              <a:gd name="connsiteX2260" fmla="*/ 468898 w 5371570"/>
              <a:gd name="connsiteY2260" fmla="*/ 2055409 h 5501465"/>
              <a:gd name="connsiteX2261" fmla="*/ 469408 w 5371570"/>
              <a:gd name="connsiteY2261" fmla="*/ 2044202 h 5501465"/>
              <a:gd name="connsiteX2262" fmla="*/ 469917 w 5371570"/>
              <a:gd name="connsiteY2262" fmla="*/ 2032995 h 5501465"/>
              <a:gd name="connsiteX2263" fmla="*/ 470681 w 5371570"/>
              <a:gd name="connsiteY2263" fmla="*/ 2022043 h 5501465"/>
              <a:gd name="connsiteX2264" fmla="*/ 471700 w 5371570"/>
              <a:gd name="connsiteY2264" fmla="*/ 2010837 h 5501465"/>
              <a:gd name="connsiteX2265" fmla="*/ 468134 w 5371570"/>
              <a:gd name="connsiteY2265" fmla="*/ 1984093 h 5501465"/>
              <a:gd name="connsiteX2266" fmla="*/ 464568 w 5371570"/>
              <a:gd name="connsiteY2266" fmla="*/ 1978490 h 5501465"/>
              <a:gd name="connsiteX2267" fmla="*/ 462021 w 5371570"/>
              <a:gd name="connsiteY2267" fmla="*/ 1972887 h 5501465"/>
              <a:gd name="connsiteX2268" fmla="*/ 459474 w 5371570"/>
              <a:gd name="connsiteY2268" fmla="*/ 1967538 h 5501465"/>
              <a:gd name="connsiteX2269" fmla="*/ 457692 w 5371570"/>
              <a:gd name="connsiteY2269" fmla="*/ 1961935 h 5501465"/>
              <a:gd name="connsiteX2270" fmla="*/ 456418 w 5371570"/>
              <a:gd name="connsiteY2270" fmla="*/ 1956331 h 5501465"/>
              <a:gd name="connsiteX2271" fmla="*/ 455654 w 5371570"/>
              <a:gd name="connsiteY2271" fmla="*/ 1950728 h 5501465"/>
              <a:gd name="connsiteX2272" fmla="*/ 455145 w 5371570"/>
              <a:gd name="connsiteY2272" fmla="*/ 1945379 h 5501465"/>
              <a:gd name="connsiteX2273" fmla="*/ 455145 w 5371570"/>
              <a:gd name="connsiteY2273" fmla="*/ 1939521 h 5501465"/>
              <a:gd name="connsiteX2274" fmla="*/ 455399 w 5371570"/>
              <a:gd name="connsiteY2274" fmla="*/ 1933918 h 5501465"/>
              <a:gd name="connsiteX2275" fmla="*/ 456163 w 5371570"/>
              <a:gd name="connsiteY2275" fmla="*/ 1928315 h 5501465"/>
              <a:gd name="connsiteX2276" fmla="*/ 457182 w 5371570"/>
              <a:gd name="connsiteY2276" fmla="*/ 1922711 h 5501465"/>
              <a:gd name="connsiteX2277" fmla="*/ 458456 w 5371570"/>
              <a:gd name="connsiteY2277" fmla="*/ 1917108 h 5501465"/>
              <a:gd name="connsiteX2278" fmla="*/ 460238 w 5371570"/>
              <a:gd name="connsiteY2278" fmla="*/ 1911505 h 5501465"/>
              <a:gd name="connsiteX2279" fmla="*/ 462531 w 5371570"/>
              <a:gd name="connsiteY2279" fmla="*/ 1905901 h 5501465"/>
              <a:gd name="connsiteX2280" fmla="*/ 464823 w 5371570"/>
              <a:gd name="connsiteY2280" fmla="*/ 1900298 h 5501465"/>
              <a:gd name="connsiteX2281" fmla="*/ 467625 w 5371570"/>
              <a:gd name="connsiteY2281" fmla="*/ 1894695 h 5501465"/>
              <a:gd name="connsiteX2282" fmla="*/ 468389 w 5371570"/>
              <a:gd name="connsiteY2282" fmla="*/ 1889855 h 5501465"/>
              <a:gd name="connsiteX2283" fmla="*/ 469153 w 5371570"/>
              <a:gd name="connsiteY2283" fmla="*/ 1885271 h 5501465"/>
              <a:gd name="connsiteX2284" fmla="*/ 470172 w 5371570"/>
              <a:gd name="connsiteY2284" fmla="*/ 1881196 h 5501465"/>
              <a:gd name="connsiteX2285" fmla="*/ 471445 w 5371570"/>
              <a:gd name="connsiteY2285" fmla="*/ 1876866 h 5501465"/>
              <a:gd name="connsiteX2286" fmla="*/ 472973 w 5371570"/>
              <a:gd name="connsiteY2286" fmla="*/ 1872791 h 5501465"/>
              <a:gd name="connsiteX2287" fmla="*/ 474502 w 5371570"/>
              <a:gd name="connsiteY2287" fmla="*/ 1869225 h 5501465"/>
              <a:gd name="connsiteX2288" fmla="*/ 476030 w 5371570"/>
              <a:gd name="connsiteY2288" fmla="*/ 1865659 h 5501465"/>
              <a:gd name="connsiteX2289" fmla="*/ 477813 w 5371570"/>
              <a:gd name="connsiteY2289" fmla="*/ 1862093 h 5501465"/>
              <a:gd name="connsiteX2290" fmla="*/ 479850 w 5371570"/>
              <a:gd name="connsiteY2290" fmla="*/ 1859292 h 5501465"/>
              <a:gd name="connsiteX2291" fmla="*/ 481888 w 5371570"/>
              <a:gd name="connsiteY2291" fmla="*/ 1855981 h 5501465"/>
              <a:gd name="connsiteX2292" fmla="*/ 483925 w 5371570"/>
              <a:gd name="connsiteY2292" fmla="*/ 1853434 h 5501465"/>
              <a:gd name="connsiteX2293" fmla="*/ 486472 w 5371570"/>
              <a:gd name="connsiteY2293" fmla="*/ 1850887 h 5501465"/>
              <a:gd name="connsiteX2294" fmla="*/ 489019 w 5371570"/>
              <a:gd name="connsiteY2294" fmla="*/ 1848340 h 5501465"/>
              <a:gd name="connsiteX2295" fmla="*/ 491566 w 5371570"/>
              <a:gd name="connsiteY2295" fmla="*/ 1846047 h 5501465"/>
              <a:gd name="connsiteX2296" fmla="*/ 494368 w 5371570"/>
              <a:gd name="connsiteY2296" fmla="*/ 1843755 h 5501465"/>
              <a:gd name="connsiteX2297" fmla="*/ 497425 w 5371570"/>
              <a:gd name="connsiteY2297" fmla="*/ 1841972 h 5501465"/>
              <a:gd name="connsiteX2298" fmla="*/ 500226 w 5371570"/>
              <a:gd name="connsiteY2298" fmla="*/ 1840189 h 5501465"/>
              <a:gd name="connsiteX2299" fmla="*/ 503537 w 5371570"/>
              <a:gd name="connsiteY2299" fmla="*/ 1838406 h 5501465"/>
              <a:gd name="connsiteX2300" fmla="*/ 506593 w 5371570"/>
              <a:gd name="connsiteY2300" fmla="*/ 1836878 h 5501465"/>
              <a:gd name="connsiteX2301" fmla="*/ 510159 w 5371570"/>
              <a:gd name="connsiteY2301" fmla="*/ 1835859 h 5501465"/>
              <a:gd name="connsiteX2302" fmla="*/ 513470 w 5371570"/>
              <a:gd name="connsiteY2302" fmla="*/ 1834586 h 5501465"/>
              <a:gd name="connsiteX2303" fmla="*/ 517291 w 5371570"/>
              <a:gd name="connsiteY2303" fmla="*/ 1833567 h 5501465"/>
              <a:gd name="connsiteX2304" fmla="*/ 521111 w 5371570"/>
              <a:gd name="connsiteY2304" fmla="*/ 1832548 h 5501465"/>
              <a:gd name="connsiteX2305" fmla="*/ 524677 w 5371570"/>
              <a:gd name="connsiteY2305" fmla="*/ 1832039 h 5501465"/>
              <a:gd name="connsiteX2306" fmla="*/ 532827 w 5371570"/>
              <a:gd name="connsiteY2306" fmla="*/ 1831020 h 5501465"/>
              <a:gd name="connsiteX2307" fmla="*/ 541232 w 5371570"/>
              <a:gd name="connsiteY2307" fmla="*/ 1830511 h 5501465"/>
              <a:gd name="connsiteX2308" fmla="*/ 550147 w 5371570"/>
              <a:gd name="connsiteY2308" fmla="*/ 1830765 h 5501465"/>
              <a:gd name="connsiteX2309" fmla="*/ 559316 w 5371570"/>
              <a:gd name="connsiteY2309" fmla="*/ 1831275 h 5501465"/>
              <a:gd name="connsiteX2310" fmla="*/ 602869 w 5371570"/>
              <a:gd name="connsiteY2310" fmla="*/ 1830256 h 5501465"/>
              <a:gd name="connsiteX2311" fmla="*/ 646168 w 5371570"/>
              <a:gd name="connsiteY2311" fmla="*/ 1829237 h 5501465"/>
              <a:gd name="connsiteX2312" fmla="*/ 685646 w 5371570"/>
              <a:gd name="connsiteY2312" fmla="*/ 1828473 h 5501465"/>
              <a:gd name="connsiteX2313" fmla="*/ 705257 w 5371570"/>
              <a:gd name="connsiteY2313" fmla="*/ 1827964 h 5501465"/>
              <a:gd name="connsiteX2314" fmla="*/ 725379 w 5371570"/>
              <a:gd name="connsiteY2314" fmla="*/ 1827964 h 5501465"/>
              <a:gd name="connsiteX2315" fmla="*/ 744990 w 5371570"/>
              <a:gd name="connsiteY2315" fmla="*/ 1827964 h 5501465"/>
              <a:gd name="connsiteX2316" fmla="*/ 764347 w 5371570"/>
              <a:gd name="connsiteY2316" fmla="*/ 1828473 h 5501465"/>
              <a:gd name="connsiteX2317" fmla="*/ 784214 w 5371570"/>
              <a:gd name="connsiteY2317" fmla="*/ 1829237 h 5501465"/>
              <a:gd name="connsiteX2318" fmla="*/ 803571 w 5371570"/>
              <a:gd name="connsiteY2318" fmla="*/ 1830511 h 5501465"/>
              <a:gd name="connsiteX2319" fmla="*/ 823182 w 5371570"/>
              <a:gd name="connsiteY2319" fmla="*/ 1832294 h 5501465"/>
              <a:gd name="connsiteX2320" fmla="*/ 832861 w 5371570"/>
              <a:gd name="connsiteY2320" fmla="*/ 1833822 h 5501465"/>
              <a:gd name="connsiteX2321" fmla="*/ 842285 w 5371570"/>
              <a:gd name="connsiteY2321" fmla="*/ 1835095 h 5501465"/>
              <a:gd name="connsiteX2322" fmla="*/ 851963 w 5371570"/>
              <a:gd name="connsiteY2322" fmla="*/ 1836624 h 5501465"/>
              <a:gd name="connsiteX2323" fmla="*/ 861896 w 5371570"/>
              <a:gd name="connsiteY2323" fmla="*/ 1838152 h 5501465"/>
              <a:gd name="connsiteX2324" fmla="*/ 871320 w 5371570"/>
              <a:gd name="connsiteY2324" fmla="*/ 1840189 h 5501465"/>
              <a:gd name="connsiteX2325" fmla="*/ 880744 w 5371570"/>
              <a:gd name="connsiteY2325" fmla="*/ 1842227 h 5501465"/>
              <a:gd name="connsiteX2326" fmla="*/ 890423 w 5371570"/>
              <a:gd name="connsiteY2326" fmla="*/ 1844774 h 5501465"/>
              <a:gd name="connsiteX2327" fmla="*/ 899846 w 5371570"/>
              <a:gd name="connsiteY2327" fmla="*/ 1847321 h 5501465"/>
              <a:gd name="connsiteX2328" fmla="*/ 909270 w 5371570"/>
              <a:gd name="connsiteY2328" fmla="*/ 1850122 h 5501465"/>
              <a:gd name="connsiteX2329" fmla="*/ 918949 w 5371570"/>
              <a:gd name="connsiteY2329" fmla="*/ 1853179 h 5501465"/>
              <a:gd name="connsiteX2330" fmla="*/ 928118 w 5371570"/>
              <a:gd name="connsiteY2330" fmla="*/ 1856745 h 5501465"/>
              <a:gd name="connsiteX2331" fmla="*/ 937542 w 5371570"/>
              <a:gd name="connsiteY2331" fmla="*/ 1860056 h 5501465"/>
              <a:gd name="connsiteX2332" fmla="*/ 946711 w 5371570"/>
              <a:gd name="connsiteY2332" fmla="*/ 1864131 h 5501465"/>
              <a:gd name="connsiteX2333" fmla="*/ 956135 w 5371570"/>
              <a:gd name="connsiteY2333" fmla="*/ 1867951 h 5501465"/>
              <a:gd name="connsiteX2334" fmla="*/ 982623 w 5371570"/>
              <a:gd name="connsiteY2334" fmla="*/ 1875338 h 5501465"/>
              <a:gd name="connsiteX2335" fmla="*/ 1014460 w 5371570"/>
              <a:gd name="connsiteY2335" fmla="*/ 1883233 h 5501465"/>
              <a:gd name="connsiteX2336" fmla="*/ 1011149 w 5371570"/>
              <a:gd name="connsiteY2336" fmla="*/ 1869989 h 5501465"/>
              <a:gd name="connsiteX2337" fmla="*/ 1008602 w 5371570"/>
              <a:gd name="connsiteY2337" fmla="*/ 1856999 h 5501465"/>
              <a:gd name="connsiteX2338" fmla="*/ 1006310 w 5371570"/>
              <a:gd name="connsiteY2338" fmla="*/ 1843755 h 5501465"/>
              <a:gd name="connsiteX2339" fmla="*/ 1004527 w 5371570"/>
              <a:gd name="connsiteY2339" fmla="*/ 1830765 h 5501465"/>
              <a:gd name="connsiteX2340" fmla="*/ 1002999 w 5371570"/>
              <a:gd name="connsiteY2340" fmla="*/ 1818031 h 5501465"/>
              <a:gd name="connsiteX2341" fmla="*/ 1001725 w 5371570"/>
              <a:gd name="connsiteY2341" fmla="*/ 1805296 h 5501465"/>
              <a:gd name="connsiteX2342" fmla="*/ 1000707 w 5371570"/>
              <a:gd name="connsiteY2342" fmla="*/ 1792816 h 5501465"/>
              <a:gd name="connsiteX2343" fmla="*/ 1000452 w 5371570"/>
              <a:gd name="connsiteY2343" fmla="*/ 1780336 h 5501465"/>
              <a:gd name="connsiteX2344" fmla="*/ 1000452 w 5371570"/>
              <a:gd name="connsiteY2344" fmla="*/ 1767601 h 5501465"/>
              <a:gd name="connsiteX2345" fmla="*/ 1000707 w 5371570"/>
              <a:gd name="connsiteY2345" fmla="*/ 1755120 h 5501465"/>
              <a:gd name="connsiteX2346" fmla="*/ 1001725 w 5371570"/>
              <a:gd name="connsiteY2346" fmla="*/ 1742640 h 5501465"/>
              <a:gd name="connsiteX2347" fmla="*/ 1002999 w 5371570"/>
              <a:gd name="connsiteY2347" fmla="*/ 1730415 h 5501465"/>
              <a:gd name="connsiteX2348" fmla="*/ 1004527 w 5371570"/>
              <a:gd name="connsiteY2348" fmla="*/ 1718189 h 5501465"/>
              <a:gd name="connsiteX2349" fmla="*/ 1006565 w 5371570"/>
              <a:gd name="connsiteY2349" fmla="*/ 1705709 h 5501465"/>
              <a:gd name="connsiteX2350" fmla="*/ 1009112 w 5371570"/>
              <a:gd name="connsiteY2350" fmla="*/ 1693484 h 5501465"/>
              <a:gd name="connsiteX2351" fmla="*/ 1011913 w 5371570"/>
              <a:gd name="connsiteY2351" fmla="*/ 1681258 h 5501465"/>
              <a:gd name="connsiteX2352" fmla="*/ 1012168 w 5371570"/>
              <a:gd name="connsiteY2352" fmla="*/ 1677947 h 5501465"/>
              <a:gd name="connsiteX2353" fmla="*/ 1012168 w 5371570"/>
              <a:gd name="connsiteY2353" fmla="*/ 1677692 h 5501465"/>
              <a:gd name="connsiteX2354" fmla="*/ 1011913 w 5371570"/>
              <a:gd name="connsiteY2354" fmla="*/ 1679220 h 5501465"/>
              <a:gd name="connsiteX2355" fmla="*/ 1011913 w 5371570"/>
              <a:gd name="connsiteY2355" fmla="*/ 1681258 h 5501465"/>
              <a:gd name="connsiteX2356" fmla="*/ 1005291 w 5371570"/>
              <a:gd name="connsiteY2356" fmla="*/ 1671580 h 5501465"/>
              <a:gd name="connsiteX2357" fmla="*/ 998669 w 5371570"/>
              <a:gd name="connsiteY2357" fmla="*/ 1661901 h 5501465"/>
              <a:gd name="connsiteX2358" fmla="*/ 893988 w 5371570"/>
              <a:gd name="connsiteY2358" fmla="*/ 1523600 h 5501465"/>
              <a:gd name="connsiteX2359" fmla="*/ 885074 w 5371570"/>
              <a:gd name="connsiteY2359" fmla="*/ 1512648 h 5501465"/>
              <a:gd name="connsiteX2360" fmla="*/ 876414 w 5371570"/>
              <a:gd name="connsiteY2360" fmla="*/ 1501696 h 5501465"/>
              <a:gd name="connsiteX2361" fmla="*/ 868264 w 5371570"/>
              <a:gd name="connsiteY2361" fmla="*/ 1490744 h 5501465"/>
              <a:gd name="connsiteX2362" fmla="*/ 860368 w 5371570"/>
              <a:gd name="connsiteY2362" fmla="*/ 1479538 h 5501465"/>
              <a:gd name="connsiteX2363" fmla="*/ 852473 w 5371570"/>
              <a:gd name="connsiteY2363" fmla="*/ 1468076 h 5501465"/>
              <a:gd name="connsiteX2364" fmla="*/ 845086 w 5371570"/>
              <a:gd name="connsiteY2364" fmla="*/ 1456615 h 5501465"/>
              <a:gd name="connsiteX2365" fmla="*/ 837955 w 5371570"/>
              <a:gd name="connsiteY2365" fmla="*/ 1445154 h 5501465"/>
              <a:gd name="connsiteX2366" fmla="*/ 831078 w 5371570"/>
              <a:gd name="connsiteY2366" fmla="*/ 1433692 h 5501465"/>
              <a:gd name="connsiteX2367" fmla="*/ 824456 w 5371570"/>
              <a:gd name="connsiteY2367" fmla="*/ 1421976 h 5501465"/>
              <a:gd name="connsiteX2368" fmla="*/ 818088 w 5371570"/>
              <a:gd name="connsiteY2368" fmla="*/ 1410260 h 5501465"/>
              <a:gd name="connsiteX2369" fmla="*/ 811976 w 5371570"/>
              <a:gd name="connsiteY2369" fmla="*/ 1398289 h 5501465"/>
              <a:gd name="connsiteX2370" fmla="*/ 806118 w 5371570"/>
              <a:gd name="connsiteY2370" fmla="*/ 1386318 h 5501465"/>
              <a:gd name="connsiteX2371" fmla="*/ 800769 w 5371570"/>
              <a:gd name="connsiteY2371" fmla="*/ 1374348 h 5501465"/>
              <a:gd name="connsiteX2372" fmla="*/ 795675 w 5371570"/>
              <a:gd name="connsiteY2372" fmla="*/ 1362122 h 5501465"/>
              <a:gd name="connsiteX2373" fmla="*/ 790836 w 5371570"/>
              <a:gd name="connsiteY2373" fmla="*/ 1349897 h 5501465"/>
              <a:gd name="connsiteX2374" fmla="*/ 785997 w 5371570"/>
              <a:gd name="connsiteY2374" fmla="*/ 1337671 h 5501465"/>
              <a:gd name="connsiteX2375" fmla="*/ 781667 w 5371570"/>
              <a:gd name="connsiteY2375" fmla="*/ 1325446 h 5501465"/>
              <a:gd name="connsiteX2376" fmla="*/ 777337 w 5371570"/>
              <a:gd name="connsiteY2376" fmla="*/ 1312711 h 5501465"/>
              <a:gd name="connsiteX2377" fmla="*/ 773771 w 5371570"/>
              <a:gd name="connsiteY2377" fmla="*/ 1299976 h 5501465"/>
              <a:gd name="connsiteX2378" fmla="*/ 770205 w 5371570"/>
              <a:gd name="connsiteY2378" fmla="*/ 1287496 h 5501465"/>
              <a:gd name="connsiteX2379" fmla="*/ 766894 w 5371570"/>
              <a:gd name="connsiteY2379" fmla="*/ 1274761 h 5501465"/>
              <a:gd name="connsiteX2380" fmla="*/ 763838 w 5371570"/>
              <a:gd name="connsiteY2380" fmla="*/ 1261771 h 5501465"/>
              <a:gd name="connsiteX2381" fmla="*/ 761291 w 5371570"/>
              <a:gd name="connsiteY2381" fmla="*/ 1249036 h 5501465"/>
              <a:gd name="connsiteX2382" fmla="*/ 758744 w 5371570"/>
              <a:gd name="connsiteY2382" fmla="*/ 1235792 h 5501465"/>
              <a:gd name="connsiteX2383" fmla="*/ 756706 w 5371570"/>
              <a:gd name="connsiteY2383" fmla="*/ 1222548 h 5501465"/>
              <a:gd name="connsiteX2384" fmla="*/ 754924 w 5371570"/>
              <a:gd name="connsiteY2384" fmla="*/ 1209558 h 5501465"/>
              <a:gd name="connsiteX2385" fmla="*/ 753141 w 5371570"/>
              <a:gd name="connsiteY2385" fmla="*/ 1196314 h 5501465"/>
              <a:gd name="connsiteX2386" fmla="*/ 751867 w 5371570"/>
              <a:gd name="connsiteY2386" fmla="*/ 1182560 h 5501465"/>
              <a:gd name="connsiteX2387" fmla="*/ 751103 w 5371570"/>
              <a:gd name="connsiteY2387" fmla="*/ 1169316 h 5501465"/>
              <a:gd name="connsiteX2388" fmla="*/ 750339 w 5371570"/>
              <a:gd name="connsiteY2388" fmla="*/ 1155817 h 5501465"/>
              <a:gd name="connsiteX2389" fmla="*/ 749830 w 5371570"/>
              <a:gd name="connsiteY2389" fmla="*/ 1141809 h 5501465"/>
              <a:gd name="connsiteX2390" fmla="*/ 749575 w 5371570"/>
              <a:gd name="connsiteY2390" fmla="*/ 1128310 h 5501465"/>
              <a:gd name="connsiteX2391" fmla="*/ 749830 w 5371570"/>
              <a:gd name="connsiteY2391" fmla="*/ 1126018 h 5501465"/>
              <a:gd name="connsiteX2392" fmla="*/ 750084 w 5371570"/>
              <a:gd name="connsiteY2392" fmla="*/ 1123471 h 5501465"/>
              <a:gd name="connsiteX2393" fmla="*/ 750848 w 5371570"/>
              <a:gd name="connsiteY2393" fmla="*/ 1118886 h 5501465"/>
              <a:gd name="connsiteX2394" fmla="*/ 752377 w 5371570"/>
              <a:gd name="connsiteY2394" fmla="*/ 1113792 h 5501465"/>
              <a:gd name="connsiteX2395" fmla="*/ 754159 w 5371570"/>
              <a:gd name="connsiteY2395" fmla="*/ 1108953 h 5501465"/>
              <a:gd name="connsiteX2396" fmla="*/ 758489 w 5371570"/>
              <a:gd name="connsiteY2396" fmla="*/ 1099274 h 5501465"/>
              <a:gd name="connsiteX2397" fmla="*/ 760782 w 5371570"/>
              <a:gd name="connsiteY2397" fmla="*/ 1094435 h 5501465"/>
              <a:gd name="connsiteX2398" fmla="*/ 762564 w 5371570"/>
              <a:gd name="connsiteY2398" fmla="*/ 1089596 h 5501465"/>
              <a:gd name="connsiteX2399" fmla="*/ 762310 w 5371570"/>
              <a:gd name="connsiteY2399" fmla="*/ 1086540 h 5501465"/>
              <a:gd name="connsiteX2400" fmla="*/ 762564 w 5371570"/>
              <a:gd name="connsiteY2400" fmla="*/ 1083483 h 5501465"/>
              <a:gd name="connsiteX2401" fmla="*/ 763583 w 5371570"/>
              <a:gd name="connsiteY2401" fmla="*/ 1080427 h 5501465"/>
              <a:gd name="connsiteX2402" fmla="*/ 764857 w 5371570"/>
              <a:gd name="connsiteY2402" fmla="*/ 1077625 h 5501465"/>
              <a:gd name="connsiteX2403" fmla="*/ 762819 w 5371570"/>
              <a:gd name="connsiteY2403" fmla="*/ 1072022 h 5501465"/>
              <a:gd name="connsiteX2404" fmla="*/ 761036 w 5371570"/>
              <a:gd name="connsiteY2404" fmla="*/ 1066418 h 5501465"/>
              <a:gd name="connsiteX2405" fmla="*/ 759253 w 5371570"/>
              <a:gd name="connsiteY2405" fmla="*/ 1060815 h 5501465"/>
              <a:gd name="connsiteX2406" fmla="*/ 757725 w 5371570"/>
              <a:gd name="connsiteY2406" fmla="*/ 1055212 h 5501465"/>
              <a:gd name="connsiteX2407" fmla="*/ 754924 w 5371570"/>
              <a:gd name="connsiteY2407" fmla="*/ 1044005 h 5501465"/>
              <a:gd name="connsiteX2408" fmla="*/ 752631 w 5371570"/>
              <a:gd name="connsiteY2408" fmla="*/ 1032544 h 5501465"/>
              <a:gd name="connsiteX2409" fmla="*/ 751103 w 5371570"/>
              <a:gd name="connsiteY2409" fmla="*/ 1021082 h 5501465"/>
              <a:gd name="connsiteX2410" fmla="*/ 749830 w 5371570"/>
              <a:gd name="connsiteY2410" fmla="*/ 1009621 h 5501465"/>
              <a:gd name="connsiteX2411" fmla="*/ 748811 w 5371570"/>
              <a:gd name="connsiteY2411" fmla="*/ 998159 h 5501465"/>
              <a:gd name="connsiteX2412" fmla="*/ 747792 w 5371570"/>
              <a:gd name="connsiteY2412" fmla="*/ 986443 h 5501465"/>
              <a:gd name="connsiteX2413" fmla="*/ 747028 w 5371570"/>
              <a:gd name="connsiteY2413" fmla="*/ 963266 h 5501465"/>
              <a:gd name="connsiteX2414" fmla="*/ 746264 w 5371570"/>
              <a:gd name="connsiteY2414" fmla="*/ 940088 h 5501465"/>
              <a:gd name="connsiteX2415" fmla="*/ 746009 w 5371570"/>
              <a:gd name="connsiteY2415" fmla="*/ 928627 h 5501465"/>
              <a:gd name="connsiteX2416" fmla="*/ 745500 w 5371570"/>
              <a:gd name="connsiteY2416" fmla="*/ 917166 h 5501465"/>
              <a:gd name="connsiteX2417" fmla="*/ 744736 w 5371570"/>
              <a:gd name="connsiteY2417" fmla="*/ 905450 h 5501465"/>
              <a:gd name="connsiteX2418" fmla="*/ 743717 w 5371570"/>
              <a:gd name="connsiteY2418" fmla="*/ 893988 h 5501465"/>
              <a:gd name="connsiteX2419" fmla="*/ 743462 w 5371570"/>
              <a:gd name="connsiteY2419" fmla="*/ 890932 h 5501465"/>
              <a:gd name="connsiteX2420" fmla="*/ 743462 w 5371570"/>
              <a:gd name="connsiteY2420" fmla="*/ 887875 h 5501465"/>
              <a:gd name="connsiteX2421" fmla="*/ 743717 w 5371570"/>
              <a:gd name="connsiteY2421" fmla="*/ 885074 h 5501465"/>
              <a:gd name="connsiteX2422" fmla="*/ 744226 w 5371570"/>
              <a:gd name="connsiteY2422" fmla="*/ 882017 h 5501465"/>
              <a:gd name="connsiteX2423" fmla="*/ 744990 w 5371570"/>
              <a:gd name="connsiteY2423" fmla="*/ 879470 h 5501465"/>
              <a:gd name="connsiteX2424" fmla="*/ 746009 w 5371570"/>
              <a:gd name="connsiteY2424" fmla="*/ 877178 h 5501465"/>
              <a:gd name="connsiteX2425" fmla="*/ 747028 w 5371570"/>
              <a:gd name="connsiteY2425" fmla="*/ 874377 h 5501465"/>
              <a:gd name="connsiteX2426" fmla="*/ 748301 w 5371570"/>
              <a:gd name="connsiteY2426" fmla="*/ 872084 h 5501465"/>
              <a:gd name="connsiteX2427" fmla="*/ 750084 w 5371570"/>
              <a:gd name="connsiteY2427" fmla="*/ 869792 h 5501465"/>
              <a:gd name="connsiteX2428" fmla="*/ 751613 w 5371570"/>
              <a:gd name="connsiteY2428" fmla="*/ 867754 h 5501465"/>
              <a:gd name="connsiteX2429" fmla="*/ 753395 w 5371570"/>
              <a:gd name="connsiteY2429" fmla="*/ 865717 h 5501465"/>
              <a:gd name="connsiteX2430" fmla="*/ 755688 w 5371570"/>
              <a:gd name="connsiteY2430" fmla="*/ 863679 h 5501465"/>
              <a:gd name="connsiteX2431" fmla="*/ 757725 w 5371570"/>
              <a:gd name="connsiteY2431" fmla="*/ 861896 h 5501465"/>
              <a:gd name="connsiteX2432" fmla="*/ 760017 w 5371570"/>
              <a:gd name="connsiteY2432" fmla="*/ 860113 h 5501465"/>
              <a:gd name="connsiteX2433" fmla="*/ 764857 w 5371570"/>
              <a:gd name="connsiteY2433" fmla="*/ 856802 h 5501465"/>
              <a:gd name="connsiteX2434" fmla="*/ 770460 w 5371570"/>
              <a:gd name="connsiteY2434" fmla="*/ 854255 h 5501465"/>
              <a:gd name="connsiteX2435" fmla="*/ 776063 w 5371570"/>
              <a:gd name="connsiteY2435" fmla="*/ 851708 h 5501465"/>
              <a:gd name="connsiteX2436" fmla="*/ 782176 w 5371570"/>
              <a:gd name="connsiteY2436" fmla="*/ 849671 h 5501465"/>
              <a:gd name="connsiteX2437" fmla="*/ 788289 w 5371570"/>
              <a:gd name="connsiteY2437" fmla="*/ 848143 h 5501465"/>
              <a:gd name="connsiteX2438" fmla="*/ 794402 w 5371570"/>
              <a:gd name="connsiteY2438" fmla="*/ 846614 h 5501465"/>
              <a:gd name="connsiteX2439" fmla="*/ 800514 w 5371570"/>
              <a:gd name="connsiteY2439" fmla="*/ 845596 h 5501465"/>
              <a:gd name="connsiteX2440" fmla="*/ 806882 w 5371570"/>
              <a:gd name="connsiteY2440" fmla="*/ 844832 h 5501465"/>
              <a:gd name="connsiteX2441" fmla="*/ 812740 w 5371570"/>
              <a:gd name="connsiteY2441" fmla="*/ 844322 h 5501465"/>
              <a:gd name="connsiteX2442" fmla="*/ 835917 w 5371570"/>
              <a:gd name="connsiteY2442" fmla="*/ 843303 h 5501465"/>
              <a:gd name="connsiteX2443" fmla="*/ 859095 w 5371570"/>
              <a:gd name="connsiteY2443" fmla="*/ 842030 h 5501465"/>
              <a:gd name="connsiteX2444" fmla="*/ 905704 w 5371570"/>
              <a:gd name="connsiteY2444" fmla="*/ 839483 h 5501465"/>
              <a:gd name="connsiteX2445" fmla="*/ 928882 w 5371570"/>
              <a:gd name="connsiteY2445" fmla="*/ 838719 h 5501465"/>
              <a:gd name="connsiteX2446" fmla="*/ 952059 w 5371570"/>
              <a:gd name="connsiteY2446" fmla="*/ 837955 h 5501465"/>
              <a:gd name="connsiteX2447" fmla="*/ 974982 w 5371570"/>
              <a:gd name="connsiteY2447" fmla="*/ 837955 h 5501465"/>
              <a:gd name="connsiteX2448" fmla="*/ 986698 w 5371570"/>
              <a:gd name="connsiteY2448" fmla="*/ 838209 h 5501465"/>
              <a:gd name="connsiteX2449" fmla="*/ 998160 w 5371570"/>
              <a:gd name="connsiteY2449" fmla="*/ 838464 h 5501465"/>
              <a:gd name="connsiteX2450" fmla="*/ 1009621 w 5371570"/>
              <a:gd name="connsiteY2450" fmla="*/ 838974 h 5501465"/>
              <a:gd name="connsiteX2451" fmla="*/ 1021082 w 5371570"/>
              <a:gd name="connsiteY2451" fmla="*/ 839738 h 5501465"/>
              <a:gd name="connsiteX2452" fmla="*/ 1032544 w 5371570"/>
              <a:gd name="connsiteY2452" fmla="*/ 840756 h 5501465"/>
              <a:gd name="connsiteX2453" fmla="*/ 1044005 w 5371570"/>
              <a:gd name="connsiteY2453" fmla="*/ 842030 h 5501465"/>
              <a:gd name="connsiteX2454" fmla="*/ 1055467 w 5371570"/>
              <a:gd name="connsiteY2454" fmla="*/ 843303 h 5501465"/>
              <a:gd name="connsiteX2455" fmla="*/ 1066928 w 5371570"/>
              <a:gd name="connsiteY2455" fmla="*/ 845086 h 5501465"/>
              <a:gd name="connsiteX2456" fmla="*/ 1078135 w 5371570"/>
              <a:gd name="connsiteY2456" fmla="*/ 846869 h 5501465"/>
              <a:gd name="connsiteX2457" fmla="*/ 1089596 w 5371570"/>
              <a:gd name="connsiteY2457" fmla="*/ 849161 h 5501465"/>
              <a:gd name="connsiteX2458" fmla="*/ 1100548 w 5371570"/>
              <a:gd name="connsiteY2458" fmla="*/ 851708 h 5501465"/>
              <a:gd name="connsiteX2459" fmla="*/ 1111755 w 5371570"/>
              <a:gd name="connsiteY2459" fmla="*/ 854765 h 5501465"/>
              <a:gd name="connsiteX2460" fmla="*/ 1122961 w 5371570"/>
              <a:gd name="connsiteY2460" fmla="*/ 857821 h 5501465"/>
              <a:gd name="connsiteX2461" fmla="*/ 1134168 w 5371570"/>
              <a:gd name="connsiteY2461" fmla="*/ 861387 h 5501465"/>
              <a:gd name="connsiteX2462" fmla="*/ 1145375 w 5371570"/>
              <a:gd name="connsiteY2462" fmla="*/ 865462 h 5501465"/>
              <a:gd name="connsiteX2463" fmla="*/ 1156327 w 5371570"/>
              <a:gd name="connsiteY2463" fmla="*/ 869537 h 5501465"/>
              <a:gd name="connsiteX2464" fmla="*/ 1167533 w 5371570"/>
              <a:gd name="connsiteY2464" fmla="*/ 874377 h 5501465"/>
              <a:gd name="connsiteX2465" fmla="*/ 1178485 w 5371570"/>
              <a:gd name="connsiteY2465" fmla="*/ 879470 h 5501465"/>
              <a:gd name="connsiteX2466" fmla="*/ 1187145 w 5371570"/>
              <a:gd name="connsiteY2466" fmla="*/ 882782 h 5501465"/>
              <a:gd name="connsiteX2467" fmla="*/ 1196314 w 5371570"/>
              <a:gd name="connsiteY2467" fmla="*/ 885838 h 5501465"/>
              <a:gd name="connsiteX2468" fmla="*/ 1204465 w 5371570"/>
              <a:gd name="connsiteY2468" fmla="*/ 889658 h 5501465"/>
              <a:gd name="connsiteX2469" fmla="*/ 1208794 w 5371570"/>
              <a:gd name="connsiteY2469" fmla="*/ 891441 h 5501465"/>
              <a:gd name="connsiteX2470" fmla="*/ 1212870 w 5371570"/>
              <a:gd name="connsiteY2470" fmla="*/ 893734 h 5501465"/>
              <a:gd name="connsiteX2471" fmla="*/ 1216435 w 5371570"/>
              <a:gd name="connsiteY2471" fmla="*/ 896280 h 5501465"/>
              <a:gd name="connsiteX2472" fmla="*/ 1220001 w 5371570"/>
              <a:gd name="connsiteY2472" fmla="*/ 898827 h 5501465"/>
              <a:gd name="connsiteX2473" fmla="*/ 1223312 w 5371570"/>
              <a:gd name="connsiteY2473" fmla="*/ 901629 h 5501465"/>
              <a:gd name="connsiteX2474" fmla="*/ 1226623 w 5371570"/>
              <a:gd name="connsiteY2474" fmla="*/ 904685 h 5501465"/>
              <a:gd name="connsiteX2475" fmla="*/ 1229425 w 5371570"/>
              <a:gd name="connsiteY2475" fmla="*/ 908506 h 5501465"/>
              <a:gd name="connsiteX2476" fmla="*/ 1232227 w 5371570"/>
              <a:gd name="connsiteY2476" fmla="*/ 912326 h 5501465"/>
              <a:gd name="connsiteX2477" fmla="*/ 1234264 w 5371570"/>
              <a:gd name="connsiteY2477" fmla="*/ 916402 h 5501465"/>
              <a:gd name="connsiteX2478" fmla="*/ 1236556 w 5371570"/>
              <a:gd name="connsiteY2478" fmla="*/ 920986 h 5501465"/>
              <a:gd name="connsiteX2479" fmla="*/ 1307362 w 5371570"/>
              <a:gd name="connsiteY2479" fmla="*/ 926335 h 5501465"/>
              <a:gd name="connsiteX2480" fmla="*/ 1312966 w 5371570"/>
              <a:gd name="connsiteY2480" fmla="*/ 925061 h 5501465"/>
              <a:gd name="connsiteX2481" fmla="*/ 1317296 w 5371570"/>
              <a:gd name="connsiteY2481" fmla="*/ 923533 h 5501465"/>
              <a:gd name="connsiteX2482" fmla="*/ 1321371 w 5371570"/>
              <a:gd name="connsiteY2482" fmla="*/ 921750 h 5501465"/>
              <a:gd name="connsiteX2483" fmla="*/ 1324427 w 5371570"/>
              <a:gd name="connsiteY2483" fmla="*/ 919713 h 5501465"/>
              <a:gd name="connsiteX2484" fmla="*/ 1326974 w 5371570"/>
              <a:gd name="connsiteY2484" fmla="*/ 917166 h 5501465"/>
              <a:gd name="connsiteX2485" fmla="*/ 1328757 w 5371570"/>
              <a:gd name="connsiteY2485" fmla="*/ 914873 h 5501465"/>
              <a:gd name="connsiteX2486" fmla="*/ 1330285 w 5371570"/>
              <a:gd name="connsiteY2486" fmla="*/ 911817 h 5501465"/>
              <a:gd name="connsiteX2487" fmla="*/ 1331049 w 5371570"/>
              <a:gd name="connsiteY2487" fmla="*/ 909015 h 5501465"/>
              <a:gd name="connsiteX2488" fmla="*/ 1331559 w 5371570"/>
              <a:gd name="connsiteY2488" fmla="*/ 905704 h 5501465"/>
              <a:gd name="connsiteX2489" fmla="*/ 1331559 w 5371570"/>
              <a:gd name="connsiteY2489" fmla="*/ 902648 h 5501465"/>
              <a:gd name="connsiteX2490" fmla="*/ 1331304 w 5371570"/>
              <a:gd name="connsiteY2490" fmla="*/ 899082 h 5501465"/>
              <a:gd name="connsiteX2491" fmla="*/ 1331049 w 5371570"/>
              <a:gd name="connsiteY2491" fmla="*/ 895516 h 5501465"/>
              <a:gd name="connsiteX2492" fmla="*/ 1329521 w 5371570"/>
              <a:gd name="connsiteY2492" fmla="*/ 887875 h 5501465"/>
              <a:gd name="connsiteX2493" fmla="*/ 1328248 w 5371570"/>
              <a:gd name="connsiteY2493" fmla="*/ 879725 h 5501465"/>
              <a:gd name="connsiteX2494" fmla="*/ 1325955 w 5371570"/>
              <a:gd name="connsiteY2494" fmla="*/ 865971 h 5501465"/>
              <a:gd name="connsiteX2495" fmla="*/ 1323154 w 5371570"/>
              <a:gd name="connsiteY2495" fmla="*/ 851708 h 5501465"/>
              <a:gd name="connsiteX2496" fmla="*/ 1321880 w 5371570"/>
              <a:gd name="connsiteY2496" fmla="*/ 844832 h 5501465"/>
              <a:gd name="connsiteX2497" fmla="*/ 1320861 w 5371570"/>
              <a:gd name="connsiteY2497" fmla="*/ 837955 h 5501465"/>
              <a:gd name="connsiteX2498" fmla="*/ 1320097 w 5371570"/>
              <a:gd name="connsiteY2498" fmla="*/ 830823 h 5501465"/>
              <a:gd name="connsiteX2499" fmla="*/ 1319843 w 5371570"/>
              <a:gd name="connsiteY2499" fmla="*/ 823946 h 5501465"/>
              <a:gd name="connsiteX2500" fmla="*/ 1319588 w 5371570"/>
              <a:gd name="connsiteY2500" fmla="*/ 816815 h 5501465"/>
              <a:gd name="connsiteX2501" fmla="*/ 1320097 w 5371570"/>
              <a:gd name="connsiteY2501" fmla="*/ 809683 h 5501465"/>
              <a:gd name="connsiteX2502" fmla="*/ 1320861 w 5371570"/>
              <a:gd name="connsiteY2502" fmla="*/ 802807 h 5501465"/>
              <a:gd name="connsiteX2503" fmla="*/ 1321626 w 5371570"/>
              <a:gd name="connsiteY2503" fmla="*/ 799241 h 5501465"/>
              <a:gd name="connsiteX2504" fmla="*/ 1322390 w 5371570"/>
              <a:gd name="connsiteY2504" fmla="*/ 796184 h 5501465"/>
              <a:gd name="connsiteX2505" fmla="*/ 1323408 w 5371570"/>
              <a:gd name="connsiteY2505" fmla="*/ 792619 h 5501465"/>
              <a:gd name="connsiteX2506" fmla="*/ 1324682 w 5371570"/>
              <a:gd name="connsiteY2506" fmla="*/ 789308 h 5501465"/>
              <a:gd name="connsiteX2507" fmla="*/ 1325955 w 5371570"/>
              <a:gd name="connsiteY2507" fmla="*/ 785742 h 5501465"/>
              <a:gd name="connsiteX2508" fmla="*/ 1327483 w 5371570"/>
              <a:gd name="connsiteY2508" fmla="*/ 782431 h 5501465"/>
              <a:gd name="connsiteX2509" fmla="*/ 1329266 w 5371570"/>
              <a:gd name="connsiteY2509" fmla="*/ 779120 h 5501465"/>
              <a:gd name="connsiteX2510" fmla="*/ 1331559 w 5371570"/>
              <a:gd name="connsiteY2510" fmla="*/ 775554 h 5501465"/>
              <a:gd name="connsiteX2511" fmla="*/ 1333596 w 5371570"/>
              <a:gd name="connsiteY2511" fmla="*/ 772498 h 5501465"/>
              <a:gd name="connsiteX2512" fmla="*/ 1336143 w 5371570"/>
              <a:gd name="connsiteY2512" fmla="*/ 768932 h 5501465"/>
              <a:gd name="connsiteX2513" fmla="*/ 1340473 w 5371570"/>
              <a:gd name="connsiteY2513" fmla="*/ 765111 h 5501465"/>
              <a:gd name="connsiteX2514" fmla="*/ 1344803 w 5371570"/>
              <a:gd name="connsiteY2514" fmla="*/ 761036 h 5501465"/>
              <a:gd name="connsiteX2515" fmla="*/ 1349387 w 5371570"/>
              <a:gd name="connsiteY2515" fmla="*/ 757216 h 5501465"/>
              <a:gd name="connsiteX2516" fmla="*/ 1353972 w 5371570"/>
              <a:gd name="connsiteY2516" fmla="*/ 754159 h 5501465"/>
              <a:gd name="connsiteX2517" fmla="*/ 1358557 w 5371570"/>
              <a:gd name="connsiteY2517" fmla="*/ 750848 h 5501465"/>
              <a:gd name="connsiteX2518" fmla="*/ 1363141 w 5371570"/>
              <a:gd name="connsiteY2518" fmla="*/ 748047 h 5501465"/>
              <a:gd name="connsiteX2519" fmla="*/ 1367980 w 5371570"/>
              <a:gd name="connsiteY2519" fmla="*/ 745245 h 5501465"/>
              <a:gd name="connsiteX2520" fmla="*/ 1372820 w 5371570"/>
              <a:gd name="connsiteY2520" fmla="*/ 742953 h 5501465"/>
              <a:gd name="connsiteX2521" fmla="*/ 1377914 w 5371570"/>
              <a:gd name="connsiteY2521" fmla="*/ 740660 h 5501465"/>
              <a:gd name="connsiteX2522" fmla="*/ 1382753 w 5371570"/>
              <a:gd name="connsiteY2522" fmla="*/ 738877 h 5501465"/>
              <a:gd name="connsiteX2523" fmla="*/ 1387592 w 5371570"/>
              <a:gd name="connsiteY2523" fmla="*/ 737095 h 5501465"/>
              <a:gd name="connsiteX2524" fmla="*/ 1392686 w 5371570"/>
              <a:gd name="connsiteY2524" fmla="*/ 735566 h 5501465"/>
              <a:gd name="connsiteX2525" fmla="*/ 1397780 w 5371570"/>
              <a:gd name="connsiteY2525" fmla="*/ 734038 h 5501465"/>
              <a:gd name="connsiteX2526" fmla="*/ 1402874 w 5371570"/>
              <a:gd name="connsiteY2526" fmla="*/ 732765 h 5501465"/>
              <a:gd name="connsiteX2527" fmla="*/ 1408223 w 5371570"/>
              <a:gd name="connsiteY2527" fmla="*/ 731746 h 5501465"/>
              <a:gd name="connsiteX2528" fmla="*/ 1413317 w 5371570"/>
              <a:gd name="connsiteY2528" fmla="*/ 730982 h 5501465"/>
              <a:gd name="connsiteX2529" fmla="*/ 1424014 w 5371570"/>
              <a:gd name="connsiteY2529" fmla="*/ 729708 h 5501465"/>
              <a:gd name="connsiteX2530" fmla="*/ 1434456 w 5371570"/>
              <a:gd name="connsiteY2530" fmla="*/ 728690 h 5501465"/>
              <a:gd name="connsiteX2531" fmla="*/ 1445154 w 5371570"/>
              <a:gd name="connsiteY2531" fmla="*/ 728180 h 5501465"/>
              <a:gd name="connsiteX2532" fmla="*/ 1456106 w 5371570"/>
              <a:gd name="connsiteY2532" fmla="*/ 728435 h 5501465"/>
              <a:gd name="connsiteX2533" fmla="*/ 1467058 w 5371570"/>
              <a:gd name="connsiteY2533" fmla="*/ 728690 h 5501465"/>
              <a:gd name="connsiteX2534" fmla="*/ 1478264 w 5371570"/>
              <a:gd name="connsiteY2534" fmla="*/ 729454 h 5501465"/>
              <a:gd name="connsiteX2535" fmla="*/ 1500423 w 5371570"/>
              <a:gd name="connsiteY2535" fmla="*/ 731236 h 5501465"/>
              <a:gd name="connsiteX2536" fmla="*/ 1557730 w 5371570"/>
              <a:gd name="connsiteY2536" fmla="*/ 730218 h 5501465"/>
              <a:gd name="connsiteX2537" fmla="*/ 1568937 w 5371570"/>
              <a:gd name="connsiteY2537" fmla="*/ 729963 h 5501465"/>
              <a:gd name="connsiteX2538" fmla="*/ 1580143 w 5371570"/>
              <a:gd name="connsiteY2538" fmla="*/ 729708 h 5501465"/>
              <a:gd name="connsiteX2539" fmla="*/ 1602557 w 5371570"/>
              <a:gd name="connsiteY2539" fmla="*/ 728435 h 5501465"/>
              <a:gd name="connsiteX2540" fmla="*/ 1624715 w 5371570"/>
              <a:gd name="connsiteY2540" fmla="*/ 727416 h 5501465"/>
              <a:gd name="connsiteX2541" fmla="*/ 1635922 w 5371570"/>
              <a:gd name="connsiteY2541" fmla="*/ 727161 h 5501465"/>
              <a:gd name="connsiteX2542" fmla="*/ 1647129 w 5371570"/>
              <a:gd name="connsiteY2542" fmla="*/ 726907 h 5501465"/>
              <a:gd name="connsiteX2543" fmla="*/ 1658081 w 5371570"/>
              <a:gd name="connsiteY2543" fmla="*/ 727161 h 5501465"/>
              <a:gd name="connsiteX2544" fmla="*/ 1669288 w 5371570"/>
              <a:gd name="connsiteY2544" fmla="*/ 727671 h 5501465"/>
              <a:gd name="connsiteX2545" fmla="*/ 1680240 w 5371570"/>
              <a:gd name="connsiteY2545" fmla="*/ 728690 h 5501465"/>
              <a:gd name="connsiteX2546" fmla="*/ 1691192 w 5371570"/>
              <a:gd name="connsiteY2546" fmla="*/ 730218 h 5501465"/>
              <a:gd name="connsiteX2547" fmla="*/ 1702398 w 5371570"/>
              <a:gd name="connsiteY2547" fmla="*/ 732255 h 5501465"/>
              <a:gd name="connsiteX2548" fmla="*/ 1707747 w 5371570"/>
              <a:gd name="connsiteY2548" fmla="*/ 733274 h 5501465"/>
              <a:gd name="connsiteX2549" fmla="*/ 1713350 w 5371570"/>
              <a:gd name="connsiteY2549" fmla="*/ 734548 h 5501465"/>
              <a:gd name="connsiteX2550" fmla="*/ 1718699 w 5371570"/>
              <a:gd name="connsiteY2550" fmla="*/ 736330 h 5501465"/>
              <a:gd name="connsiteX2551" fmla="*/ 1724047 w 5371570"/>
              <a:gd name="connsiteY2551" fmla="*/ 738113 h 5501465"/>
              <a:gd name="connsiteX2552" fmla="*/ 1729651 w 5371570"/>
              <a:gd name="connsiteY2552" fmla="*/ 739896 h 5501465"/>
              <a:gd name="connsiteX2553" fmla="*/ 1735000 w 5371570"/>
              <a:gd name="connsiteY2553" fmla="*/ 742189 h 5501465"/>
              <a:gd name="connsiteX2554" fmla="*/ 1744169 w 5371570"/>
              <a:gd name="connsiteY2554" fmla="*/ 743207 h 5501465"/>
              <a:gd name="connsiteX2555" fmla="*/ 1752574 w 5371570"/>
              <a:gd name="connsiteY2555" fmla="*/ 743971 h 5501465"/>
              <a:gd name="connsiteX2556" fmla="*/ 1759960 w 5371570"/>
              <a:gd name="connsiteY2556" fmla="*/ 743971 h 5501465"/>
              <a:gd name="connsiteX2557" fmla="*/ 1766582 w 5371570"/>
              <a:gd name="connsiteY2557" fmla="*/ 743717 h 5501465"/>
              <a:gd name="connsiteX2558" fmla="*/ 1772440 w 5371570"/>
              <a:gd name="connsiteY2558" fmla="*/ 742953 h 5501465"/>
              <a:gd name="connsiteX2559" fmla="*/ 1777534 w 5371570"/>
              <a:gd name="connsiteY2559" fmla="*/ 741934 h 5501465"/>
              <a:gd name="connsiteX2560" fmla="*/ 1781864 w 5371570"/>
              <a:gd name="connsiteY2560" fmla="*/ 740151 h 5501465"/>
              <a:gd name="connsiteX2561" fmla="*/ 1785430 w 5371570"/>
              <a:gd name="connsiteY2561" fmla="*/ 738113 h 5501465"/>
              <a:gd name="connsiteX2562" fmla="*/ 1788486 w 5371570"/>
              <a:gd name="connsiteY2562" fmla="*/ 736076 h 5501465"/>
              <a:gd name="connsiteX2563" fmla="*/ 1791033 w 5371570"/>
              <a:gd name="connsiteY2563" fmla="*/ 733274 h 5501465"/>
              <a:gd name="connsiteX2564" fmla="*/ 1793070 w 5371570"/>
              <a:gd name="connsiteY2564" fmla="*/ 730472 h 5501465"/>
              <a:gd name="connsiteX2565" fmla="*/ 1794599 w 5371570"/>
              <a:gd name="connsiteY2565" fmla="*/ 727161 h 5501465"/>
              <a:gd name="connsiteX2566" fmla="*/ 1795617 w 5371570"/>
              <a:gd name="connsiteY2566" fmla="*/ 723850 h 5501465"/>
              <a:gd name="connsiteX2567" fmla="*/ 1796382 w 5371570"/>
              <a:gd name="connsiteY2567" fmla="*/ 720285 h 5501465"/>
              <a:gd name="connsiteX2568" fmla="*/ 1796891 w 5371570"/>
              <a:gd name="connsiteY2568" fmla="*/ 716209 h 5501465"/>
              <a:gd name="connsiteX2569" fmla="*/ 1796891 w 5371570"/>
              <a:gd name="connsiteY2569" fmla="*/ 712389 h 5501465"/>
              <a:gd name="connsiteX2570" fmla="*/ 1796636 w 5371570"/>
              <a:gd name="connsiteY2570" fmla="*/ 708314 h 5501465"/>
              <a:gd name="connsiteX2571" fmla="*/ 1796382 w 5371570"/>
              <a:gd name="connsiteY2571" fmla="*/ 703984 h 5501465"/>
              <a:gd name="connsiteX2572" fmla="*/ 1795363 w 5371570"/>
              <a:gd name="connsiteY2572" fmla="*/ 695324 h 5501465"/>
              <a:gd name="connsiteX2573" fmla="*/ 1793835 w 5371570"/>
              <a:gd name="connsiteY2573" fmla="*/ 686155 h 5501465"/>
              <a:gd name="connsiteX2574" fmla="*/ 1792306 w 5371570"/>
              <a:gd name="connsiteY2574" fmla="*/ 677495 h 5501465"/>
              <a:gd name="connsiteX2575" fmla="*/ 1791797 w 5371570"/>
              <a:gd name="connsiteY2575" fmla="*/ 673166 h 5501465"/>
              <a:gd name="connsiteX2576" fmla="*/ 1791542 w 5371570"/>
              <a:gd name="connsiteY2576" fmla="*/ 668836 h 5501465"/>
              <a:gd name="connsiteX2577" fmla="*/ 1791288 w 5371570"/>
              <a:gd name="connsiteY2577" fmla="*/ 664760 h 5501465"/>
              <a:gd name="connsiteX2578" fmla="*/ 1791288 w 5371570"/>
              <a:gd name="connsiteY2578" fmla="*/ 660685 h 5501465"/>
              <a:gd name="connsiteX2579" fmla="*/ 1791797 w 5371570"/>
              <a:gd name="connsiteY2579" fmla="*/ 656865 h 5501465"/>
              <a:gd name="connsiteX2580" fmla="*/ 1792306 w 5371570"/>
              <a:gd name="connsiteY2580" fmla="*/ 653299 h 5501465"/>
              <a:gd name="connsiteX2581" fmla="*/ 1793325 w 5371570"/>
              <a:gd name="connsiteY2581" fmla="*/ 649733 h 5501465"/>
              <a:gd name="connsiteX2582" fmla="*/ 1795108 w 5371570"/>
              <a:gd name="connsiteY2582" fmla="*/ 646677 h 5501465"/>
              <a:gd name="connsiteX2583" fmla="*/ 1798419 w 5371570"/>
              <a:gd name="connsiteY2583" fmla="*/ 643621 h 5501465"/>
              <a:gd name="connsiteX2584" fmla="*/ 1801730 w 5371570"/>
              <a:gd name="connsiteY2584" fmla="*/ 640819 h 5501465"/>
              <a:gd name="connsiteX2585" fmla="*/ 1799947 w 5371570"/>
              <a:gd name="connsiteY2585" fmla="*/ 641838 h 5501465"/>
              <a:gd name="connsiteX2586" fmla="*/ 1797910 w 5371570"/>
              <a:gd name="connsiteY2586" fmla="*/ 643366 h 5501465"/>
              <a:gd name="connsiteX2587" fmla="*/ 1796382 w 5371570"/>
              <a:gd name="connsiteY2587" fmla="*/ 644894 h 5501465"/>
              <a:gd name="connsiteX2588" fmla="*/ 1795108 w 5371570"/>
              <a:gd name="connsiteY2588" fmla="*/ 646677 h 5501465"/>
              <a:gd name="connsiteX2589" fmla="*/ 1792561 w 5371570"/>
              <a:gd name="connsiteY2589" fmla="*/ 604143 h 5501465"/>
              <a:gd name="connsiteX2590" fmla="*/ 1794344 w 5371570"/>
              <a:gd name="connsiteY2590" fmla="*/ 606180 h 5501465"/>
              <a:gd name="connsiteX2591" fmla="*/ 1795872 w 5371570"/>
              <a:gd name="connsiteY2591" fmla="*/ 607708 h 5501465"/>
              <a:gd name="connsiteX2592" fmla="*/ 1797400 w 5371570"/>
              <a:gd name="connsiteY2592" fmla="*/ 608982 h 5501465"/>
              <a:gd name="connsiteX2593" fmla="*/ 1798929 w 5371570"/>
              <a:gd name="connsiteY2593" fmla="*/ 610000 h 5501465"/>
              <a:gd name="connsiteX2594" fmla="*/ 1800711 w 5371570"/>
              <a:gd name="connsiteY2594" fmla="*/ 610765 h 5501465"/>
              <a:gd name="connsiteX2595" fmla="*/ 1802240 w 5371570"/>
              <a:gd name="connsiteY2595" fmla="*/ 611529 h 5501465"/>
              <a:gd name="connsiteX2596" fmla="*/ 1805805 w 5371570"/>
              <a:gd name="connsiteY2596" fmla="*/ 612293 h 5501465"/>
              <a:gd name="connsiteX2597" fmla="*/ 1803258 w 5371570"/>
              <a:gd name="connsiteY2597" fmla="*/ 610255 h 5501465"/>
              <a:gd name="connsiteX2598" fmla="*/ 1800457 w 5371570"/>
              <a:gd name="connsiteY2598" fmla="*/ 608218 h 5501465"/>
              <a:gd name="connsiteX2599" fmla="*/ 1796891 w 5371570"/>
              <a:gd name="connsiteY2599" fmla="*/ 606435 h 5501465"/>
              <a:gd name="connsiteX2600" fmla="*/ 1792561 w 5371570"/>
              <a:gd name="connsiteY2600" fmla="*/ 604143 h 5501465"/>
              <a:gd name="connsiteX2601" fmla="*/ 1793835 w 5371570"/>
              <a:gd name="connsiteY2601" fmla="*/ 534355 h 5501465"/>
              <a:gd name="connsiteX2602" fmla="*/ 1791797 w 5371570"/>
              <a:gd name="connsiteY2602" fmla="*/ 515508 h 5501465"/>
              <a:gd name="connsiteX2603" fmla="*/ 1789760 w 5371570"/>
              <a:gd name="connsiteY2603" fmla="*/ 497170 h 5501465"/>
              <a:gd name="connsiteX2604" fmla="*/ 1785175 w 5371570"/>
              <a:gd name="connsiteY2604" fmla="*/ 460238 h 5501465"/>
              <a:gd name="connsiteX2605" fmla="*/ 1783392 w 5371570"/>
              <a:gd name="connsiteY2605" fmla="*/ 441646 h 5501465"/>
              <a:gd name="connsiteX2606" fmla="*/ 1781864 w 5371570"/>
              <a:gd name="connsiteY2606" fmla="*/ 423307 h 5501465"/>
              <a:gd name="connsiteX2607" fmla="*/ 1780336 w 5371570"/>
              <a:gd name="connsiteY2607" fmla="*/ 404714 h 5501465"/>
              <a:gd name="connsiteX2608" fmla="*/ 1779826 w 5371570"/>
              <a:gd name="connsiteY2608" fmla="*/ 385867 h 5501465"/>
              <a:gd name="connsiteX2609" fmla="*/ 1779572 w 5371570"/>
              <a:gd name="connsiteY2609" fmla="*/ 379245 h 5501465"/>
              <a:gd name="connsiteX2610" fmla="*/ 1779572 w 5371570"/>
              <a:gd name="connsiteY2610" fmla="*/ 372622 h 5501465"/>
              <a:gd name="connsiteX2611" fmla="*/ 1779826 w 5371570"/>
              <a:gd name="connsiteY2611" fmla="*/ 365746 h 5501465"/>
              <a:gd name="connsiteX2612" fmla="*/ 1780336 w 5371570"/>
              <a:gd name="connsiteY2612" fmla="*/ 359124 h 5501465"/>
              <a:gd name="connsiteX2613" fmla="*/ 1781354 w 5371570"/>
              <a:gd name="connsiteY2613" fmla="*/ 352756 h 5501465"/>
              <a:gd name="connsiteX2614" fmla="*/ 1782883 w 5371570"/>
              <a:gd name="connsiteY2614" fmla="*/ 346643 h 5501465"/>
              <a:gd name="connsiteX2615" fmla="*/ 1783901 w 5371570"/>
              <a:gd name="connsiteY2615" fmla="*/ 343332 h 5501465"/>
              <a:gd name="connsiteX2616" fmla="*/ 1784665 w 5371570"/>
              <a:gd name="connsiteY2616" fmla="*/ 340531 h 5501465"/>
              <a:gd name="connsiteX2617" fmla="*/ 1785939 w 5371570"/>
              <a:gd name="connsiteY2617" fmla="*/ 337729 h 5501465"/>
              <a:gd name="connsiteX2618" fmla="*/ 1787212 w 5371570"/>
              <a:gd name="connsiteY2618" fmla="*/ 335182 h 5501465"/>
              <a:gd name="connsiteX2619" fmla="*/ 1788741 w 5371570"/>
              <a:gd name="connsiteY2619" fmla="*/ 332380 h 5501465"/>
              <a:gd name="connsiteX2620" fmla="*/ 1790524 w 5371570"/>
              <a:gd name="connsiteY2620" fmla="*/ 329833 h 5501465"/>
              <a:gd name="connsiteX2621" fmla="*/ 1792306 w 5371570"/>
              <a:gd name="connsiteY2621" fmla="*/ 327286 h 5501465"/>
              <a:gd name="connsiteX2622" fmla="*/ 1794344 w 5371570"/>
              <a:gd name="connsiteY2622" fmla="*/ 325249 h 5501465"/>
              <a:gd name="connsiteX2623" fmla="*/ 1796636 w 5371570"/>
              <a:gd name="connsiteY2623" fmla="*/ 323211 h 5501465"/>
              <a:gd name="connsiteX2624" fmla="*/ 1798929 w 5371570"/>
              <a:gd name="connsiteY2624" fmla="*/ 321174 h 5501465"/>
              <a:gd name="connsiteX2625" fmla="*/ 1801730 w 5371570"/>
              <a:gd name="connsiteY2625" fmla="*/ 319391 h 5501465"/>
              <a:gd name="connsiteX2626" fmla="*/ 1804532 w 5371570"/>
              <a:gd name="connsiteY2626" fmla="*/ 317863 h 5501465"/>
              <a:gd name="connsiteX2627" fmla="*/ 1807843 w 5371570"/>
              <a:gd name="connsiteY2627" fmla="*/ 316589 h 5501465"/>
              <a:gd name="connsiteX2628" fmla="*/ 1811409 w 5371570"/>
              <a:gd name="connsiteY2628" fmla="*/ 315061 h 5501465"/>
              <a:gd name="connsiteX2629" fmla="*/ 1814974 w 5371570"/>
              <a:gd name="connsiteY2629" fmla="*/ 314042 h 5501465"/>
              <a:gd name="connsiteX2630" fmla="*/ 1819050 w 5371570"/>
              <a:gd name="connsiteY2630" fmla="*/ 313023 h 5501465"/>
              <a:gd name="connsiteX2631" fmla="*/ 1823379 w 5371570"/>
              <a:gd name="connsiteY2631" fmla="*/ 312514 h 5501465"/>
              <a:gd name="connsiteX2632" fmla="*/ 1827709 w 5371570"/>
              <a:gd name="connsiteY2632" fmla="*/ 312005 h 5501465"/>
              <a:gd name="connsiteX2633" fmla="*/ 1832549 w 5371570"/>
              <a:gd name="connsiteY2633" fmla="*/ 311750 h 5501465"/>
              <a:gd name="connsiteX2634" fmla="*/ 1837643 w 5371570"/>
              <a:gd name="connsiteY2634" fmla="*/ 312005 h 5501465"/>
              <a:gd name="connsiteX2635" fmla="*/ 1893931 w 5371570"/>
              <a:gd name="connsiteY2635" fmla="*/ 308184 h 5501465"/>
              <a:gd name="connsiteX2636" fmla="*/ 1906920 w 5371570"/>
              <a:gd name="connsiteY2636" fmla="*/ 306656 h 5501465"/>
              <a:gd name="connsiteX2637" fmla="*/ 1919655 w 5371570"/>
              <a:gd name="connsiteY2637" fmla="*/ 305382 h 5501465"/>
              <a:gd name="connsiteX2638" fmla="*/ 1932390 w 5371570"/>
              <a:gd name="connsiteY2638" fmla="*/ 303854 h 5501465"/>
              <a:gd name="connsiteX2639" fmla="*/ 1945125 w 5371570"/>
              <a:gd name="connsiteY2639" fmla="*/ 302835 h 5501465"/>
              <a:gd name="connsiteX2640" fmla="*/ 1958114 w 5371570"/>
              <a:gd name="connsiteY2640" fmla="*/ 302071 h 5501465"/>
              <a:gd name="connsiteX2641" fmla="*/ 1970595 w 5371570"/>
              <a:gd name="connsiteY2641" fmla="*/ 301562 h 5501465"/>
              <a:gd name="connsiteX2642" fmla="*/ 1983330 w 5371570"/>
              <a:gd name="connsiteY2642" fmla="*/ 301052 h 5501465"/>
              <a:gd name="connsiteX2643" fmla="*/ 1995810 w 5371570"/>
              <a:gd name="connsiteY2643" fmla="*/ 301052 h 5501465"/>
              <a:gd name="connsiteX2644" fmla="*/ 2008290 w 5371570"/>
              <a:gd name="connsiteY2644" fmla="*/ 301052 h 5501465"/>
              <a:gd name="connsiteX2645" fmla="*/ 2020770 w 5371570"/>
              <a:gd name="connsiteY2645" fmla="*/ 301307 h 5501465"/>
              <a:gd name="connsiteX2646" fmla="*/ 2033250 w 5371570"/>
              <a:gd name="connsiteY2646" fmla="*/ 301817 h 5501465"/>
              <a:gd name="connsiteX2647" fmla="*/ 2045476 w 5371570"/>
              <a:gd name="connsiteY2647" fmla="*/ 302326 h 5501465"/>
              <a:gd name="connsiteX2648" fmla="*/ 2058211 w 5371570"/>
              <a:gd name="connsiteY2648" fmla="*/ 303345 h 5501465"/>
              <a:gd name="connsiteX2649" fmla="*/ 2070436 w 5371570"/>
              <a:gd name="connsiteY2649" fmla="*/ 304873 h 5501465"/>
              <a:gd name="connsiteX2650" fmla="*/ 2082662 w 5371570"/>
              <a:gd name="connsiteY2650" fmla="*/ 306401 h 5501465"/>
              <a:gd name="connsiteX2651" fmla="*/ 2094887 w 5371570"/>
              <a:gd name="connsiteY2651" fmla="*/ 307929 h 5501465"/>
              <a:gd name="connsiteX2652" fmla="*/ 2106858 w 5371570"/>
              <a:gd name="connsiteY2652" fmla="*/ 310222 h 5501465"/>
              <a:gd name="connsiteX2653" fmla="*/ 2118829 w 5371570"/>
              <a:gd name="connsiteY2653" fmla="*/ 312514 h 5501465"/>
              <a:gd name="connsiteX2654" fmla="*/ 2130799 w 5371570"/>
              <a:gd name="connsiteY2654" fmla="*/ 315061 h 5501465"/>
              <a:gd name="connsiteX2655" fmla="*/ 2142770 w 5371570"/>
              <a:gd name="connsiteY2655" fmla="*/ 318372 h 5501465"/>
              <a:gd name="connsiteX2656" fmla="*/ 2154741 w 5371570"/>
              <a:gd name="connsiteY2656" fmla="*/ 321428 h 5501465"/>
              <a:gd name="connsiteX2657" fmla="*/ 2166457 w 5371570"/>
              <a:gd name="connsiteY2657" fmla="*/ 325249 h 5501465"/>
              <a:gd name="connsiteX2658" fmla="*/ 2178173 w 5371570"/>
              <a:gd name="connsiteY2658" fmla="*/ 329324 h 5501465"/>
              <a:gd name="connsiteX2659" fmla="*/ 2189889 w 5371570"/>
              <a:gd name="connsiteY2659" fmla="*/ 333654 h 5501465"/>
              <a:gd name="connsiteX2660" fmla="*/ 2201351 w 5371570"/>
              <a:gd name="connsiteY2660" fmla="*/ 337984 h 5501465"/>
              <a:gd name="connsiteX2661" fmla="*/ 2212812 w 5371570"/>
              <a:gd name="connsiteY2661" fmla="*/ 343078 h 5501465"/>
              <a:gd name="connsiteX2662" fmla="*/ 2224273 w 5371570"/>
              <a:gd name="connsiteY2662" fmla="*/ 348426 h 5501465"/>
              <a:gd name="connsiteX2663" fmla="*/ 2235735 w 5371570"/>
              <a:gd name="connsiteY2663" fmla="*/ 354284 h 5501465"/>
              <a:gd name="connsiteX2664" fmla="*/ 2246941 w 5371570"/>
              <a:gd name="connsiteY2664" fmla="*/ 360397 h 5501465"/>
              <a:gd name="connsiteX2665" fmla="*/ 2258148 w 5371570"/>
              <a:gd name="connsiteY2665" fmla="*/ 366765 h 5501465"/>
              <a:gd name="connsiteX2666" fmla="*/ 2269355 w 5371570"/>
              <a:gd name="connsiteY2666" fmla="*/ 373641 h 5501465"/>
              <a:gd name="connsiteX2667" fmla="*/ 2280307 w 5371570"/>
              <a:gd name="connsiteY2667" fmla="*/ 381028 h 5501465"/>
              <a:gd name="connsiteX2668" fmla="*/ 2287184 w 5371570"/>
              <a:gd name="connsiteY2668" fmla="*/ 385103 h 5501465"/>
              <a:gd name="connsiteX2669" fmla="*/ 2293806 w 5371570"/>
              <a:gd name="connsiteY2669" fmla="*/ 389178 h 5501465"/>
              <a:gd name="connsiteX2670" fmla="*/ 2300937 w 5371570"/>
              <a:gd name="connsiteY2670" fmla="*/ 392998 h 5501465"/>
              <a:gd name="connsiteX2671" fmla="*/ 2308069 w 5371570"/>
              <a:gd name="connsiteY2671" fmla="*/ 396309 h 5501465"/>
              <a:gd name="connsiteX2672" fmla="*/ 2322841 w 5371570"/>
              <a:gd name="connsiteY2672" fmla="*/ 402932 h 5501465"/>
              <a:gd name="connsiteX2673" fmla="*/ 2329973 w 5371570"/>
              <a:gd name="connsiteY2673" fmla="*/ 406497 h 5501465"/>
              <a:gd name="connsiteX2674" fmla="*/ 2337104 w 5371570"/>
              <a:gd name="connsiteY2674" fmla="*/ 409808 h 5501465"/>
              <a:gd name="connsiteX2675" fmla="*/ 2350858 w 5371570"/>
              <a:gd name="connsiteY2675" fmla="*/ 396309 h 5501465"/>
              <a:gd name="connsiteX2676" fmla="*/ 2343472 w 5371570"/>
              <a:gd name="connsiteY2676" fmla="*/ 389687 h 5501465"/>
              <a:gd name="connsiteX2677" fmla="*/ 2337104 w 5371570"/>
              <a:gd name="connsiteY2677" fmla="*/ 383575 h 5501465"/>
              <a:gd name="connsiteX2678" fmla="*/ 2331756 w 5371570"/>
              <a:gd name="connsiteY2678" fmla="*/ 377716 h 5501465"/>
              <a:gd name="connsiteX2679" fmla="*/ 2327935 w 5371570"/>
              <a:gd name="connsiteY2679" fmla="*/ 372113 h 5501465"/>
              <a:gd name="connsiteX2680" fmla="*/ 2325898 w 5371570"/>
              <a:gd name="connsiteY2680" fmla="*/ 369566 h 5501465"/>
              <a:gd name="connsiteX2681" fmla="*/ 2324624 w 5371570"/>
              <a:gd name="connsiteY2681" fmla="*/ 367019 h 5501465"/>
              <a:gd name="connsiteX2682" fmla="*/ 2323605 w 5371570"/>
              <a:gd name="connsiteY2682" fmla="*/ 364727 h 5501465"/>
              <a:gd name="connsiteX2683" fmla="*/ 2322841 w 5371570"/>
              <a:gd name="connsiteY2683" fmla="*/ 362435 h 5501465"/>
              <a:gd name="connsiteX2684" fmla="*/ 2322332 w 5371570"/>
              <a:gd name="connsiteY2684" fmla="*/ 360397 h 5501465"/>
              <a:gd name="connsiteX2685" fmla="*/ 2322077 w 5371570"/>
              <a:gd name="connsiteY2685" fmla="*/ 358359 h 5501465"/>
              <a:gd name="connsiteX2686" fmla="*/ 2322077 w 5371570"/>
              <a:gd name="connsiteY2686" fmla="*/ 356322 h 5501465"/>
              <a:gd name="connsiteX2687" fmla="*/ 2322587 w 5371570"/>
              <a:gd name="connsiteY2687" fmla="*/ 354539 h 5501465"/>
              <a:gd name="connsiteX2688" fmla="*/ 2323351 w 5371570"/>
              <a:gd name="connsiteY2688" fmla="*/ 353011 h 5501465"/>
              <a:gd name="connsiteX2689" fmla="*/ 2324115 w 5371570"/>
              <a:gd name="connsiteY2689" fmla="*/ 351483 h 5501465"/>
              <a:gd name="connsiteX2690" fmla="*/ 2325388 w 5371570"/>
              <a:gd name="connsiteY2690" fmla="*/ 349700 h 5501465"/>
              <a:gd name="connsiteX2691" fmla="*/ 2326916 w 5371570"/>
              <a:gd name="connsiteY2691" fmla="*/ 348426 h 5501465"/>
              <a:gd name="connsiteX2692" fmla="*/ 2329209 w 5371570"/>
              <a:gd name="connsiteY2692" fmla="*/ 347407 h 5501465"/>
              <a:gd name="connsiteX2693" fmla="*/ 2331246 w 5371570"/>
              <a:gd name="connsiteY2693" fmla="*/ 346134 h 5501465"/>
              <a:gd name="connsiteX2694" fmla="*/ 2334048 w 5371570"/>
              <a:gd name="connsiteY2694" fmla="*/ 345115 h 5501465"/>
              <a:gd name="connsiteX2695" fmla="*/ 2336850 w 5371570"/>
              <a:gd name="connsiteY2695" fmla="*/ 344351 h 5501465"/>
              <a:gd name="connsiteX2696" fmla="*/ 2340415 w 5371570"/>
              <a:gd name="connsiteY2696" fmla="*/ 343587 h 5501465"/>
              <a:gd name="connsiteX2697" fmla="*/ 2343726 w 5371570"/>
              <a:gd name="connsiteY2697" fmla="*/ 343078 h 5501465"/>
              <a:gd name="connsiteX2698" fmla="*/ 2347802 w 5371570"/>
              <a:gd name="connsiteY2698" fmla="*/ 342568 h 5501465"/>
              <a:gd name="connsiteX2699" fmla="*/ 2352131 w 5371570"/>
              <a:gd name="connsiteY2699" fmla="*/ 342314 h 5501465"/>
              <a:gd name="connsiteX2700" fmla="*/ 2361810 w 5371570"/>
              <a:gd name="connsiteY2700" fmla="*/ 342059 h 5501465"/>
              <a:gd name="connsiteX2701" fmla="*/ 2373017 w 5371570"/>
              <a:gd name="connsiteY2701" fmla="*/ 342314 h 5501465"/>
              <a:gd name="connsiteX2702" fmla="*/ 2373271 w 5371570"/>
              <a:gd name="connsiteY2702" fmla="*/ 338493 h 5501465"/>
              <a:gd name="connsiteX2703" fmla="*/ 2373526 w 5371570"/>
              <a:gd name="connsiteY2703" fmla="*/ 335182 h 5501465"/>
              <a:gd name="connsiteX2704" fmla="*/ 2373271 w 5371570"/>
              <a:gd name="connsiteY2704" fmla="*/ 331616 h 5501465"/>
              <a:gd name="connsiteX2705" fmla="*/ 2372507 w 5371570"/>
              <a:gd name="connsiteY2705" fmla="*/ 328815 h 5501465"/>
              <a:gd name="connsiteX2706" fmla="*/ 2371743 w 5371570"/>
              <a:gd name="connsiteY2706" fmla="*/ 325758 h 5501465"/>
              <a:gd name="connsiteX2707" fmla="*/ 2370470 w 5371570"/>
              <a:gd name="connsiteY2707" fmla="*/ 322957 h 5501465"/>
              <a:gd name="connsiteX2708" fmla="*/ 2368941 w 5371570"/>
              <a:gd name="connsiteY2708" fmla="*/ 320155 h 5501465"/>
              <a:gd name="connsiteX2709" fmla="*/ 2367159 w 5371570"/>
              <a:gd name="connsiteY2709" fmla="*/ 317863 h 5501465"/>
              <a:gd name="connsiteX2710" fmla="*/ 2365376 w 5371570"/>
              <a:gd name="connsiteY2710" fmla="*/ 315061 h 5501465"/>
              <a:gd name="connsiteX2711" fmla="*/ 2363338 w 5371570"/>
              <a:gd name="connsiteY2711" fmla="*/ 313023 h 5501465"/>
              <a:gd name="connsiteX2712" fmla="*/ 2358499 w 5371570"/>
              <a:gd name="connsiteY2712" fmla="*/ 308439 h 5501465"/>
              <a:gd name="connsiteX2713" fmla="*/ 2353405 w 5371570"/>
              <a:gd name="connsiteY2713" fmla="*/ 304618 h 5501465"/>
              <a:gd name="connsiteX2714" fmla="*/ 2348056 w 5371570"/>
              <a:gd name="connsiteY2714" fmla="*/ 300543 h 5501465"/>
              <a:gd name="connsiteX2715" fmla="*/ 2342962 w 5371570"/>
              <a:gd name="connsiteY2715" fmla="*/ 296468 h 5501465"/>
              <a:gd name="connsiteX2716" fmla="*/ 2337868 w 5371570"/>
              <a:gd name="connsiteY2716" fmla="*/ 292648 h 5501465"/>
              <a:gd name="connsiteX2717" fmla="*/ 2333284 w 5371570"/>
              <a:gd name="connsiteY2717" fmla="*/ 288063 h 5501465"/>
              <a:gd name="connsiteX2718" fmla="*/ 2331246 w 5371570"/>
              <a:gd name="connsiteY2718" fmla="*/ 285771 h 5501465"/>
              <a:gd name="connsiteX2719" fmla="*/ 2329463 w 5371570"/>
              <a:gd name="connsiteY2719" fmla="*/ 283478 h 5501465"/>
              <a:gd name="connsiteX2720" fmla="*/ 2327935 w 5371570"/>
              <a:gd name="connsiteY2720" fmla="*/ 280931 h 5501465"/>
              <a:gd name="connsiteX2721" fmla="*/ 2326407 w 5371570"/>
              <a:gd name="connsiteY2721" fmla="*/ 278384 h 5501465"/>
              <a:gd name="connsiteX2722" fmla="*/ 2325388 w 5371570"/>
              <a:gd name="connsiteY2722" fmla="*/ 275583 h 5501465"/>
              <a:gd name="connsiteX2723" fmla="*/ 2324624 w 5371570"/>
              <a:gd name="connsiteY2723" fmla="*/ 272526 h 5501465"/>
              <a:gd name="connsiteX2724" fmla="*/ 2324115 w 5371570"/>
              <a:gd name="connsiteY2724" fmla="*/ 269725 h 5501465"/>
              <a:gd name="connsiteX2725" fmla="*/ 2323860 w 5371570"/>
              <a:gd name="connsiteY2725" fmla="*/ 266159 h 5501465"/>
              <a:gd name="connsiteX2726" fmla="*/ 2324115 w 5371570"/>
              <a:gd name="connsiteY2726" fmla="*/ 262848 h 5501465"/>
              <a:gd name="connsiteX2727" fmla="*/ 2324879 w 5371570"/>
              <a:gd name="connsiteY2727" fmla="*/ 259027 h 5501465"/>
              <a:gd name="connsiteX2728" fmla="*/ 2338123 w 5371570"/>
              <a:gd name="connsiteY2728" fmla="*/ 237123 h 5501465"/>
              <a:gd name="connsiteX2729" fmla="*/ 2351877 w 5371570"/>
              <a:gd name="connsiteY2729" fmla="*/ 214965 h 5501465"/>
              <a:gd name="connsiteX2730" fmla="*/ 2345000 w 5371570"/>
              <a:gd name="connsiteY2730" fmla="*/ 210635 h 5501465"/>
              <a:gd name="connsiteX2731" fmla="*/ 2338632 w 5371570"/>
              <a:gd name="connsiteY2731" fmla="*/ 206050 h 5501465"/>
              <a:gd name="connsiteX2732" fmla="*/ 2335576 w 5371570"/>
              <a:gd name="connsiteY2732" fmla="*/ 203503 h 5501465"/>
              <a:gd name="connsiteX2733" fmla="*/ 2332520 w 5371570"/>
              <a:gd name="connsiteY2733" fmla="*/ 200956 h 5501465"/>
              <a:gd name="connsiteX2734" fmla="*/ 2329973 w 5371570"/>
              <a:gd name="connsiteY2734" fmla="*/ 198409 h 5501465"/>
              <a:gd name="connsiteX2735" fmla="*/ 2327171 w 5371570"/>
              <a:gd name="connsiteY2735" fmla="*/ 195608 h 5501465"/>
              <a:gd name="connsiteX2736" fmla="*/ 2325133 w 5371570"/>
              <a:gd name="connsiteY2736" fmla="*/ 192806 h 5501465"/>
              <a:gd name="connsiteX2737" fmla="*/ 2323351 w 5371570"/>
              <a:gd name="connsiteY2737" fmla="*/ 189750 h 5501465"/>
              <a:gd name="connsiteX2738" fmla="*/ 2321568 w 5371570"/>
              <a:gd name="connsiteY2738" fmla="*/ 186693 h 5501465"/>
              <a:gd name="connsiteX2739" fmla="*/ 2320549 w 5371570"/>
              <a:gd name="connsiteY2739" fmla="*/ 183128 h 5501465"/>
              <a:gd name="connsiteX2740" fmla="*/ 2320040 w 5371570"/>
              <a:gd name="connsiteY2740" fmla="*/ 179562 h 5501465"/>
              <a:gd name="connsiteX2741" fmla="*/ 2320040 w 5371570"/>
              <a:gd name="connsiteY2741" fmla="*/ 175996 h 5501465"/>
              <a:gd name="connsiteX2742" fmla="*/ 2320549 w 5371570"/>
              <a:gd name="connsiteY2742" fmla="*/ 171666 h 5501465"/>
              <a:gd name="connsiteX2743" fmla="*/ 2321568 w 5371570"/>
              <a:gd name="connsiteY2743" fmla="*/ 167336 h 5501465"/>
              <a:gd name="connsiteX2744" fmla="*/ 2323351 w 5371570"/>
              <a:gd name="connsiteY2744" fmla="*/ 163516 h 5501465"/>
              <a:gd name="connsiteX2745" fmla="*/ 2325388 w 5371570"/>
              <a:gd name="connsiteY2745" fmla="*/ 159950 h 5501465"/>
              <a:gd name="connsiteX2746" fmla="*/ 2327426 w 5371570"/>
              <a:gd name="connsiteY2746" fmla="*/ 157403 h 5501465"/>
              <a:gd name="connsiteX2747" fmla="*/ 2329973 w 5371570"/>
              <a:gd name="connsiteY2747" fmla="*/ 155111 h 5501465"/>
              <a:gd name="connsiteX2748" fmla="*/ 2332520 w 5371570"/>
              <a:gd name="connsiteY2748" fmla="*/ 153328 h 5501465"/>
              <a:gd name="connsiteX2749" fmla="*/ 2335576 w 5371570"/>
              <a:gd name="connsiteY2749" fmla="*/ 152309 h 5501465"/>
              <a:gd name="connsiteX2750" fmla="*/ 2338378 w 5371570"/>
              <a:gd name="connsiteY2750" fmla="*/ 151545 h 5501465"/>
              <a:gd name="connsiteX2751" fmla="*/ 2341689 w 5371570"/>
              <a:gd name="connsiteY2751" fmla="*/ 151036 h 5501465"/>
              <a:gd name="connsiteX2752" fmla="*/ 2344745 w 5371570"/>
              <a:gd name="connsiteY2752" fmla="*/ 151036 h 5501465"/>
              <a:gd name="connsiteX2753" fmla="*/ 2348311 w 5371570"/>
              <a:gd name="connsiteY2753" fmla="*/ 151290 h 5501465"/>
              <a:gd name="connsiteX2754" fmla="*/ 2351877 w 5371570"/>
              <a:gd name="connsiteY2754" fmla="*/ 151545 h 5501465"/>
              <a:gd name="connsiteX2755" fmla="*/ 2355188 w 5371570"/>
              <a:gd name="connsiteY2755" fmla="*/ 152055 h 5501465"/>
              <a:gd name="connsiteX2756" fmla="*/ 2362320 w 5371570"/>
              <a:gd name="connsiteY2756" fmla="*/ 153583 h 5501465"/>
              <a:gd name="connsiteX2757" fmla="*/ 2369451 w 5371570"/>
              <a:gd name="connsiteY2757" fmla="*/ 155111 h 5501465"/>
              <a:gd name="connsiteX2758" fmla="*/ 2373017 w 5371570"/>
              <a:gd name="connsiteY2758" fmla="*/ 155620 h 5501465"/>
              <a:gd name="connsiteX2759" fmla="*/ 2376328 w 5371570"/>
              <a:gd name="connsiteY2759" fmla="*/ 155875 h 5501465"/>
              <a:gd name="connsiteX2760" fmla="*/ 2378875 w 5371570"/>
              <a:gd name="connsiteY2760" fmla="*/ 155875 h 5501465"/>
              <a:gd name="connsiteX2761" fmla="*/ 2381676 w 5371570"/>
              <a:gd name="connsiteY2761" fmla="*/ 155620 h 5501465"/>
              <a:gd name="connsiteX2762" fmla="*/ 2383969 w 5371570"/>
              <a:gd name="connsiteY2762" fmla="*/ 154856 h 5501465"/>
              <a:gd name="connsiteX2763" fmla="*/ 2385751 w 5371570"/>
              <a:gd name="connsiteY2763" fmla="*/ 154092 h 5501465"/>
              <a:gd name="connsiteX2764" fmla="*/ 2387534 w 5371570"/>
              <a:gd name="connsiteY2764" fmla="*/ 152819 h 5501465"/>
              <a:gd name="connsiteX2765" fmla="*/ 2389063 w 5371570"/>
              <a:gd name="connsiteY2765" fmla="*/ 151290 h 5501465"/>
              <a:gd name="connsiteX2766" fmla="*/ 2390081 w 5371570"/>
              <a:gd name="connsiteY2766" fmla="*/ 149508 h 5501465"/>
              <a:gd name="connsiteX2767" fmla="*/ 2391100 w 5371570"/>
              <a:gd name="connsiteY2767" fmla="*/ 147725 h 5501465"/>
              <a:gd name="connsiteX2768" fmla="*/ 2391864 w 5371570"/>
              <a:gd name="connsiteY2768" fmla="*/ 145687 h 5501465"/>
              <a:gd name="connsiteX2769" fmla="*/ 2392628 w 5371570"/>
              <a:gd name="connsiteY2769" fmla="*/ 143140 h 5501465"/>
              <a:gd name="connsiteX2770" fmla="*/ 2393138 w 5371570"/>
              <a:gd name="connsiteY2770" fmla="*/ 140848 h 5501465"/>
              <a:gd name="connsiteX2771" fmla="*/ 2393392 w 5371570"/>
              <a:gd name="connsiteY2771" fmla="*/ 138046 h 5501465"/>
              <a:gd name="connsiteX2772" fmla="*/ 2393392 w 5371570"/>
              <a:gd name="connsiteY2772" fmla="*/ 132443 h 5501465"/>
              <a:gd name="connsiteX2773" fmla="*/ 2378620 w 5371570"/>
              <a:gd name="connsiteY2773" fmla="*/ 120472 h 5501465"/>
              <a:gd name="connsiteX2774" fmla="*/ 2376837 w 5371570"/>
              <a:gd name="connsiteY2774" fmla="*/ 117670 h 5501465"/>
              <a:gd name="connsiteX2775" fmla="*/ 2374290 w 5371570"/>
              <a:gd name="connsiteY2775" fmla="*/ 114614 h 5501465"/>
              <a:gd name="connsiteX2776" fmla="*/ 2371743 w 5371570"/>
              <a:gd name="connsiteY2776" fmla="*/ 111812 h 5501465"/>
              <a:gd name="connsiteX2777" fmla="*/ 2369196 w 5371570"/>
              <a:gd name="connsiteY2777" fmla="*/ 109011 h 5501465"/>
              <a:gd name="connsiteX2778" fmla="*/ 2363338 w 5371570"/>
              <a:gd name="connsiteY2778" fmla="*/ 104171 h 5501465"/>
              <a:gd name="connsiteX2779" fmla="*/ 2356716 w 5371570"/>
              <a:gd name="connsiteY2779" fmla="*/ 99077 h 5501465"/>
              <a:gd name="connsiteX2780" fmla="*/ 2343217 w 5371570"/>
              <a:gd name="connsiteY2780" fmla="*/ 89399 h 5501465"/>
              <a:gd name="connsiteX2781" fmla="*/ 2336850 w 5371570"/>
              <a:gd name="connsiteY2781" fmla="*/ 84560 h 5501465"/>
              <a:gd name="connsiteX2782" fmla="*/ 2330737 w 5371570"/>
              <a:gd name="connsiteY2782" fmla="*/ 79466 h 5501465"/>
              <a:gd name="connsiteX2783" fmla="*/ 2327935 w 5371570"/>
              <a:gd name="connsiteY2783" fmla="*/ 76919 h 5501465"/>
              <a:gd name="connsiteX2784" fmla="*/ 2325133 w 5371570"/>
              <a:gd name="connsiteY2784" fmla="*/ 74117 h 5501465"/>
              <a:gd name="connsiteX2785" fmla="*/ 2322841 w 5371570"/>
              <a:gd name="connsiteY2785" fmla="*/ 71315 h 5501465"/>
              <a:gd name="connsiteX2786" fmla="*/ 2320549 w 5371570"/>
              <a:gd name="connsiteY2786" fmla="*/ 68514 h 5501465"/>
              <a:gd name="connsiteX2787" fmla="*/ 2318766 w 5371570"/>
              <a:gd name="connsiteY2787" fmla="*/ 65203 h 5501465"/>
              <a:gd name="connsiteX2788" fmla="*/ 2317238 w 5371570"/>
              <a:gd name="connsiteY2788" fmla="*/ 62146 h 5501465"/>
              <a:gd name="connsiteX2789" fmla="*/ 2315710 w 5371570"/>
              <a:gd name="connsiteY2789" fmla="*/ 58581 h 5501465"/>
              <a:gd name="connsiteX2790" fmla="*/ 2314691 w 5371570"/>
              <a:gd name="connsiteY2790" fmla="*/ 55015 h 5501465"/>
              <a:gd name="connsiteX2791" fmla="*/ 2314181 w 5371570"/>
              <a:gd name="connsiteY2791" fmla="*/ 51449 h 5501465"/>
              <a:gd name="connsiteX2792" fmla="*/ 2313927 w 5371570"/>
              <a:gd name="connsiteY2792" fmla="*/ 47374 h 5501465"/>
              <a:gd name="connsiteX2793" fmla="*/ 2314181 w 5371570"/>
              <a:gd name="connsiteY2793" fmla="*/ 43044 h 5501465"/>
              <a:gd name="connsiteX2794" fmla="*/ 2314691 w 5371570"/>
              <a:gd name="connsiteY2794" fmla="*/ 38969 h 5501465"/>
              <a:gd name="connsiteX2795" fmla="*/ 2316219 w 5371570"/>
              <a:gd name="connsiteY2795" fmla="*/ 34384 h 5501465"/>
              <a:gd name="connsiteX2796" fmla="*/ 2317747 w 5371570"/>
              <a:gd name="connsiteY2796" fmla="*/ 29290 h 5501465"/>
              <a:gd name="connsiteX2797" fmla="*/ 2319785 w 5371570"/>
              <a:gd name="connsiteY2797" fmla="*/ 24196 h 5501465"/>
              <a:gd name="connsiteX2798" fmla="*/ 2322841 w 5371570"/>
              <a:gd name="connsiteY2798" fmla="*/ 18848 h 5501465"/>
              <a:gd name="connsiteX2799" fmla="*/ 2331501 w 5371570"/>
              <a:gd name="connsiteY2799" fmla="*/ 16046 h 5501465"/>
              <a:gd name="connsiteX2800" fmla="*/ 2340415 w 5371570"/>
              <a:gd name="connsiteY2800" fmla="*/ 13244 h 5501465"/>
              <a:gd name="connsiteX2801" fmla="*/ 2349330 w 5371570"/>
              <a:gd name="connsiteY2801" fmla="*/ 10952 h 5501465"/>
              <a:gd name="connsiteX2802" fmla="*/ 2358244 w 5371570"/>
              <a:gd name="connsiteY2802" fmla="*/ 8660 h 5501465"/>
              <a:gd name="connsiteX2803" fmla="*/ 2367159 w 5371570"/>
              <a:gd name="connsiteY2803" fmla="*/ 6877 h 5501465"/>
              <a:gd name="connsiteX2804" fmla="*/ 2376073 w 5371570"/>
              <a:gd name="connsiteY2804" fmla="*/ 5349 h 5501465"/>
              <a:gd name="connsiteX2805" fmla="*/ 2384733 w 5371570"/>
              <a:gd name="connsiteY2805" fmla="*/ 4075 h 5501465"/>
              <a:gd name="connsiteX2806" fmla="*/ 2393647 w 5371570"/>
              <a:gd name="connsiteY2806" fmla="*/ 2547 h 5501465"/>
              <a:gd name="connsiteX2807" fmla="*/ 2402562 w 5371570"/>
              <a:gd name="connsiteY2807" fmla="*/ 1783 h 5501465"/>
              <a:gd name="connsiteX2808" fmla="*/ 2411476 w 5371570"/>
              <a:gd name="connsiteY2808" fmla="*/ 1019 h 5501465"/>
              <a:gd name="connsiteX2809" fmla="*/ 2420136 w 5371570"/>
              <a:gd name="connsiteY2809" fmla="*/ 510 h 550146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 ang="0">
                <a:pos x="connsiteX480" y="connsiteY480"/>
              </a:cxn>
              <a:cxn ang="0">
                <a:pos x="connsiteX481" y="connsiteY481"/>
              </a:cxn>
              <a:cxn ang="0">
                <a:pos x="connsiteX482" y="connsiteY482"/>
              </a:cxn>
              <a:cxn ang="0">
                <a:pos x="connsiteX483" y="connsiteY483"/>
              </a:cxn>
              <a:cxn ang="0">
                <a:pos x="connsiteX484" y="connsiteY484"/>
              </a:cxn>
              <a:cxn ang="0">
                <a:pos x="connsiteX485" y="connsiteY485"/>
              </a:cxn>
              <a:cxn ang="0">
                <a:pos x="connsiteX486" y="connsiteY486"/>
              </a:cxn>
              <a:cxn ang="0">
                <a:pos x="connsiteX487" y="connsiteY487"/>
              </a:cxn>
              <a:cxn ang="0">
                <a:pos x="connsiteX488" y="connsiteY488"/>
              </a:cxn>
              <a:cxn ang="0">
                <a:pos x="connsiteX489" y="connsiteY489"/>
              </a:cxn>
              <a:cxn ang="0">
                <a:pos x="connsiteX490" y="connsiteY490"/>
              </a:cxn>
              <a:cxn ang="0">
                <a:pos x="connsiteX491" y="connsiteY491"/>
              </a:cxn>
              <a:cxn ang="0">
                <a:pos x="connsiteX492" y="connsiteY492"/>
              </a:cxn>
              <a:cxn ang="0">
                <a:pos x="connsiteX493" y="connsiteY493"/>
              </a:cxn>
              <a:cxn ang="0">
                <a:pos x="connsiteX494" y="connsiteY494"/>
              </a:cxn>
              <a:cxn ang="0">
                <a:pos x="connsiteX495" y="connsiteY495"/>
              </a:cxn>
              <a:cxn ang="0">
                <a:pos x="connsiteX496" y="connsiteY496"/>
              </a:cxn>
              <a:cxn ang="0">
                <a:pos x="connsiteX497" y="connsiteY497"/>
              </a:cxn>
              <a:cxn ang="0">
                <a:pos x="connsiteX498" y="connsiteY498"/>
              </a:cxn>
              <a:cxn ang="0">
                <a:pos x="connsiteX499" y="connsiteY499"/>
              </a:cxn>
              <a:cxn ang="0">
                <a:pos x="connsiteX500" y="connsiteY500"/>
              </a:cxn>
              <a:cxn ang="0">
                <a:pos x="connsiteX501" y="connsiteY501"/>
              </a:cxn>
              <a:cxn ang="0">
                <a:pos x="connsiteX502" y="connsiteY502"/>
              </a:cxn>
              <a:cxn ang="0">
                <a:pos x="connsiteX503" y="connsiteY503"/>
              </a:cxn>
              <a:cxn ang="0">
                <a:pos x="connsiteX504" y="connsiteY504"/>
              </a:cxn>
              <a:cxn ang="0">
                <a:pos x="connsiteX505" y="connsiteY505"/>
              </a:cxn>
              <a:cxn ang="0">
                <a:pos x="connsiteX506" y="connsiteY506"/>
              </a:cxn>
              <a:cxn ang="0">
                <a:pos x="connsiteX507" y="connsiteY507"/>
              </a:cxn>
              <a:cxn ang="0">
                <a:pos x="connsiteX508" y="connsiteY508"/>
              </a:cxn>
              <a:cxn ang="0">
                <a:pos x="connsiteX509" y="connsiteY509"/>
              </a:cxn>
              <a:cxn ang="0">
                <a:pos x="connsiteX510" y="connsiteY510"/>
              </a:cxn>
              <a:cxn ang="0">
                <a:pos x="connsiteX511" y="connsiteY511"/>
              </a:cxn>
              <a:cxn ang="0">
                <a:pos x="connsiteX512" y="connsiteY512"/>
              </a:cxn>
              <a:cxn ang="0">
                <a:pos x="connsiteX513" y="connsiteY513"/>
              </a:cxn>
              <a:cxn ang="0">
                <a:pos x="connsiteX514" y="connsiteY514"/>
              </a:cxn>
              <a:cxn ang="0">
                <a:pos x="connsiteX515" y="connsiteY515"/>
              </a:cxn>
              <a:cxn ang="0">
                <a:pos x="connsiteX516" y="connsiteY516"/>
              </a:cxn>
              <a:cxn ang="0">
                <a:pos x="connsiteX517" y="connsiteY517"/>
              </a:cxn>
              <a:cxn ang="0">
                <a:pos x="connsiteX518" y="connsiteY518"/>
              </a:cxn>
              <a:cxn ang="0">
                <a:pos x="connsiteX519" y="connsiteY519"/>
              </a:cxn>
              <a:cxn ang="0">
                <a:pos x="connsiteX520" y="connsiteY520"/>
              </a:cxn>
              <a:cxn ang="0">
                <a:pos x="connsiteX521" y="connsiteY521"/>
              </a:cxn>
              <a:cxn ang="0">
                <a:pos x="connsiteX522" y="connsiteY522"/>
              </a:cxn>
              <a:cxn ang="0">
                <a:pos x="connsiteX523" y="connsiteY523"/>
              </a:cxn>
              <a:cxn ang="0">
                <a:pos x="connsiteX524" y="connsiteY524"/>
              </a:cxn>
              <a:cxn ang="0">
                <a:pos x="connsiteX525" y="connsiteY525"/>
              </a:cxn>
              <a:cxn ang="0">
                <a:pos x="connsiteX526" y="connsiteY526"/>
              </a:cxn>
              <a:cxn ang="0">
                <a:pos x="connsiteX527" y="connsiteY527"/>
              </a:cxn>
              <a:cxn ang="0">
                <a:pos x="connsiteX528" y="connsiteY528"/>
              </a:cxn>
              <a:cxn ang="0">
                <a:pos x="connsiteX529" y="connsiteY529"/>
              </a:cxn>
              <a:cxn ang="0">
                <a:pos x="connsiteX530" y="connsiteY530"/>
              </a:cxn>
              <a:cxn ang="0">
                <a:pos x="connsiteX531" y="connsiteY531"/>
              </a:cxn>
              <a:cxn ang="0">
                <a:pos x="connsiteX532" y="connsiteY532"/>
              </a:cxn>
              <a:cxn ang="0">
                <a:pos x="connsiteX533" y="connsiteY533"/>
              </a:cxn>
              <a:cxn ang="0">
                <a:pos x="connsiteX534" y="connsiteY534"/>
              </a:cxn>
              <a:cxn ang="0">
                <a:pos x="connsiteX535" y="connsiteY535"/>
              </a:cxn>
              <a:cxn ang="0">
                <a:pos x="connsiteX536" y="connsiteY536"/>
              </a:cxn>
              <a:cxn ang="0">
                <a:pos x="connsiteX537" y="connsiteY537"/>
              </a:cxn>
              <a:cxn ang="0">
                <a:pos x="connsiteX538" y="connsiteY538"/>
              </a:cxn>
              <a:cxn ang="0">
                <a:pos x="connsiteX539" y="connsiteY539"/>
              </a:cxn>
              <a:cxn ang="0">
                <a:pos x="connsiteX540" y="connsiteY540"/>
              </a:cxn>
              <a:cxn ang="0">
                <a:pos x="connsiteX541" y="connsiteY541"/>
              </a:cxn>
              <a:cxn ang="0">
                <a:pos x="connsiteX542" y="connsiteY542"/>
              </a:cxn>
              <a:cxn ang="0">
                <a:pos x="connsiteX543" y="connsiteY543"/>
              </a:cxn>
              <a:cxn ang="0">
                <a:pos x="connsiteX544" y="connsiteY544"/>
              </a:cxn>
              <a:cxn ang="0">
                <a:pos x="connsiteX545" y="connsiteY545"/>
              </a:cxn>
              <a:cxn ang="0">
                <a:pos x="connsiteX546" y="connsiteY546"/>
              </a:cxn>
              <a:cxn ang="0">
                <a:pos x="connsiteX547" y="connsiteY547"/>
              </a:cxn>
              <a:cxn ang="0">
                <a:pos x="connsiteX548" y="connsiteY548"/>
              </a:cxn>
              <a:cxn ang="0">
                <a:pos x="connsiteX549" y="connsiteY549"/>
              </a:cxn>
              <a:cxn ang="0">
                <a:pos x="connsiteX550" y="connsiteY550"/>
              </a:cxn>
              <a:cxn ang="0">
                <a:pos x="connsiteX551" y="connsiteY551"/>
              </a:cxn>
              <a:cxn ang="0">
                <a:pos x="connsiteX552" y="connsiteY552"/>
              </a:cxn>
              <a:cxn ang="0">
                <a:pos x="connsiteX553" y="connsiteY553"/>
              </a:cxn>
              <a:cxn ang="0">
                <a:pos x="connsiteX554" y="connsiteY554"/>
              </a:cxn>
              <a:cxn ang="0">
                <a:pos x="connsiteX555" y="connsiteY555"/>
              </a:cxn>
              <a:cxn ang="0">
                <a:pos x="connsiteX556" y="connsiteY556"/>
              </a:cxn>
              <a:cxn ang="0">
                <a:pos x="connsiteX557" y="connsiteY557"/>
              </a:cxn>
              <a:cxn ang="0">
                <a:pos x="connsiteX558" y="connsiteY558"/>
              </a:cxn>
              <a:cxn ang="0">
                <a:pos x="connsiteX559" y="connsiteY559"/>
              </a:cxn>
              <a:cxn ang="0">
                <a:pos x="connsiteX560" y="connsiteY560"/>
              </a:cxn>
              <a:cxn ang="0">
                <a:pos x="connsiteX561" y="connsiteY561"/>
              </a:cxn>
              <a:cxn ang="0">
                <a:pos x="connsiteX562" y="connsiteY562"/>
              </a:cxn>
              <a:cxn ang="0">
                <a:pos x="connsiteX563" y="connsiteY563"/>
              </a:cxn>
              <a:cxn ang="0">
                <a:pos x="connsiteX564" y="connsiteY564"/>
              </a:cxn>
              <a:cxn ang="0">
                <a:pos x="connsiteX565" y="connsiteY565"/>
              </a:cxn>
              <a:cxn ang="0">
                <a:pos x="connsiteX566" y="connsiteY566"/>
              </a:cxn>
              <a:cxn ang="0">
                <a:pos x="connsiteX567" y="connsiteY567"/>
              </a:cxn>
              <a:cxn ang="0">
                <a:pos x="connsiteX568" y="connsiteY568"/>
              </a:cxn>
              <a:cxn ang="0">
                <a:pos x="connsiteX569" y="connsiteY569"/>
              </a:cxn>
              <a:cxn ang="0">
                <a:pos x="connsiteX570" y="connsiteY570"/>
              </a:cxn>
              <a:cxn ang="0">
                <a:pos x="connsiteX571" y="connsiteY571"/>
              </a:cxn>
              <a:cxn ang="0">
                <a:pos x="connsiteX572" y="connsiteY572"/>
              </a:cxn>
              <a:cxn ang="0">
                <a:pos x="connsiteX573" y="connsiteY573"/>
              </a:cxn>
              <a:cxn ang="0">
                <a:pos x="connsiteX574" y="connsiteY574"/>
              </a:cxn>
              <a:cxn ang="0">
                <a:pos x="connsiteX575" y="connsiteY575"/>
              </a:cxn>
              <a:cxn ang="0">
                <a:pos x="connsiteX576" y="connsiteY576"/>
              </a:cxn>
              <a:cxn ang="0">
                <a:pos x="connsiteX577" y="connsiteY577"/>
              </a:cxn>
              <a:cxn ang="0">
                <a:pos x="connsiteX578" y="connsiteY578"/>
              </a:cxn>
              <a:cxn ang="0">
                <a:pos x="connsiteX579" y="connsiteY579"/>
              </a:cxn>
              <a:cxn ang="0">
                <a:pos x="connsiteX580" y="connsiteY580"/>
              </a:cxn>
              <a:cxn ang="0">
                <a:pos x="connsiteX581" y="connsiteY581"/>
              </a:cxn>
              <a:cxn ang="0">
                <a:pos x="connsiteX582" y="connsiteY582"/>
              </a:cxn>
              <a:cxn ang="0">
                <a:pos x="connsiteX583" y="connsiteY583"/>
              </a:cxn>
              <a:cxn ang="0">
                <a:pos x="connsiteX584" y="connsiteY584"/>
              </a:cxn>
              <a:cxn ang="0">
                <a:pos x="connsiteX585" y="connsiteY585"/>
              </a:cxn>
              <a:cxn ang="0">
                <a:pos x="connsiteX586" y="connsiteY586"/>
              </a:cxn>
              <a:cxn ang="0">
                <a:pos x="connsiteX587" y="connsiteY587"/>
              </a:cxn>
              <a:cxn ang="0">
                <a:pos x="connsiteX588" y="connsiteY588"/>
              </a:cxn>
              <a:cxn ang="0">
                <a:pos x="connsiteX589" y="connsiteY589"/>
              </a:cxn>
              <a:cxn ang="0">
                <a:pos x="connsiteX590" y="connsiteY590"/>
              </a:cxn>
              <a:cxn ang="0">
                <a:pos x="connsiteX591" y="connsiteY591"/>
              </a:cxn>
              <a:cxn ang="0">
                <a:pos x="connsiteX592" y="connsiteY592"/>
              </a:cxn>
              <a:cxn ang="0">
                <a:pos x="connsiteX593" y="connsiteY593"/>
              </a:cxn>
              <a:cxn ang="0">
                <a:pos x="connsiteX594" y="connsiteY594"/>
              </a:cxn>
              <a:cxn ang="0">
                <a:pos x="connsiteX595" y="connsiteY595"/>
              </a:cxn>
              <a:cxn ang="0">
                <a:pos x="connsiteX596" y="connsiteY596"/>
              </a:cxn>
              <a:cxn ang="0">
                <a:pos x="connsiteX597" y="connsiteY597"/>
              </a:cxn>
              <a:cxn ang="0">
                <a:pos x="connsiteX598" y="connsiteY598"/>
              </a:cxn>
              <a:cxn ang="0">
                <a:pos x="connsiteX599" y="connsiteY599"/>
              </a:cxn>
              <a:cxn ang="0">
                <a:pos x="connsiteX600" y="connsiteY600"/>
              </a:cxn>
              <a:cxn ang="0">
                <a:pos x="connsiteX601" y="connsiteY601"/>
              </a:cxn>
              <a:cxn ang="0">
                <a:pos x="connsiteX602" y="connsiteY602"/>
              </a:cxn>
              <a:cxn ang="0">
                <a:pos x="connsiteX603" y="connsiteY603"/>
              </a:cxn>
              <a:cxn ang="0">
                <a:pos x="connsiteX604" y="connsiteY604"/>
              </a:cxn>
              <a:cxn ang="0">
                <a:pos x="connsiteX605" y="connsiteY605"/>
              </a:cxn>
              <a:cxn ang="0">
                <a:pos x="connsiteX606" y="connsiteY606"/>
              </a:cxn>
              <a:cxn ang="0">
                <a:pos x="connsiteX607" y="connsiteY607"/>
              </a:cxn>
              <a:cxn ang="0">
                <a:pos x="connsiteX608" y="connsiteY608"/>
              </a:cxn>
              <a:cxn ang="0">
                <a:pos x="connsiteX609" y="connsiteY609"/>
              </a:cxn>
              <a:cxn ang="0">
                <a:pos x="connsiteX610" y="connsiteY610"/>
              </a:cxn>
              <a:cxn ang="0">
                <a:pos x="connsiteX611" y="connsiteY611"/>
              </a:cxn>
              <a:cxn ang="0">
                <a:pos x="connsiteX612" y="connsiteY612"/>
              </a:cxn>
              <a:cxn ang="0">
                <a:pos x="connsiteX613" y="connsiteY613"/>
              </a:cxn>
              <a:cxn ang="0">
                <a:pos x="connsiteX614" y="connsiteY614"/>
              </a:cxn>
              <a:cxn ang="0">
                <a:pos x="connsiteX615" y="connsiteY615"/>
              </a:cxn>
              <a:cxn ang="0">
                <a:pos x="connsiteX616" y="connsiteY616"/>
              </a:cxn>
              <a:cxn ang="0">
                <a:pos x="connsiteX617" y="connsiteY617"/>
              </a:cxn>
              <a:cxn ang="0">
                <a:pos x="connsiteX618" y="connsiteY618"/>
              </a:cxn>
              <a:cxn ang="0">
                <a:pos x="connsiteX619" y="connsiteY619"/>
              </a:cxn>
              <a:cxn ang="0">
                <a:pos x="connsiteX620" y="connsiteY620"/>
              </a:cxn>
              <a:cxn ang="0">
                <a:pos x="connsiteX621" y="connsiteY621"/>
              </a:cxn>
              <a:cxn ang="0">
                <a:pos x="connsiteX622" y="connsiteY622"/>
              </a:cxn>
              <a:cxn ang="0">
                <a:pos x="connsiteX623" y="connsiteY623"/>
              </a:cxn>
              <a:cxn ang="0">
                <a:pos x="connsiteX624" y="connsiteY624"/>
              </a:cxn>
              <a:cxn ang="0">
                <a:pos x="connsiteX625" y="connsiteY625"/>
              </a:cxn>
              <a:cxn ang="0">
                <a:pos x="connsiteX626" y="connsiteY626"/>
              </a:cxn>
              <a:cxn ang="0">
                <a:pos x="connsiteX627" y="connsiteY627"/>
              </a:cxn>
              <a:cxn ang="0">
                <a:pos x="connsiteX628" y="connsiteY628"/>
              </a:cxn>
              <a:cxn ang="0">
                <a:pos x="connsiteX629" y="connsiteY629"/>
              </a:cxn>
              <a:cxn ang="0">
                <a:pos x="connsiteX630" y="connsiteY630"/>
              </a:cxn>
              <a:cxn ang="0">
                <a:pos x="connsiteX631" y="connsiteY631"/>
              </a:cxn>
              <a:cxn ang="0">
                <a:pos x="connsiteX632" y="connsiteY632"/>
              </a:cxn>
              <a:cxn ang="0">
                <a:pos x="connsiteX633" y="connsiteY633"/>
              </a:cxn>
              <a:cxn ang="0">
                <a:pos x="connsiteX634" y="connsiteY634"/>
              </a:cxn>
              <a:cxn ang="0">
                <a:pos x="connsiteX635" y="connsiteY635"/>
              </a:cxn>
              <a:cxn ang="0">
                <a:pos x="connsiteX636" y="connsiteY636"/>
              </a:cxn>
              <a:cxn ang="0">
                <a:pos x="connsiteX637" y="connsiteY637"/>
              </a:cxn>
              <a:cxn ang="0">
                <a:pos x="connsiteX638" y="connsiteY638"/>
              </a:cxn>
              <a:cxn ang="0">
                <a:pos x="connsiteX639" y="connsiteY639"/>
              </a:cxn>
              <a:cxn ang="0">
                <a:pos x="connsiteX640" y="connsiteY640"/>
              </a:cxn>
              <a:cxn ang="0">
                <a:pos x="connsiteX641" y="connsiteY641"/>
              </a:cxn>
              <a:cxn ang="0">
                <a:pos x="connsiteX642" y="connsiteY642"/>
              </a:cxn>
              <a:cxn ang="0">
                <a:pos x="connsiteX643" y="connsiteY643"/>
              </a:cxn>
              <a:cxn ang="0">
                <a:pos x="connsiteX644" y="connsiteY644"/>
              </a:cxn>
              <a:cxn ang="0">
                <a:pos x="connsiteX645" y="connsiteY645"/>
              </a:cxn>
              <a:cxn ang="0">
                <a:pos x="connsiteX646" y="connsiteY646"/>
              </a:cxn>
              <a:cxn ang="0">
                <a:pos x="connsiteX647" y="connsiteY647"/>
              </a:cxn>
              <a:cxn ang="0">
                <a:pos x="connsiteX648" y="connsiteY648"/>
              </a:cxn>
              <a:cxn ang="0">
                <a:pos x="connsiteX649" y="connsiteY649"/>
              </a:cxn>
              <a:cxn ang="0">
                <a:pos x="connsiteX650" y="connsiteY650"/>
              </a:cxn>
              <a:cxn ang="0">
                <a:pos x="connsiteX651" y="connsiteY651"/>
              </a:cxn>
              <a:cxn ang="0">
                <a:pos x="connsiteX652" y="connsiteY652"/>
              </a:cxn>
              <a:cxn ang="0">
                <a:pos x="connsiteX653" y="connsiteY653"/>
              </a:cxn>
              <a:cxn ang="0">
                <a:pos x="connsiteX654" y="connsiteY654"/>
              </a:cxn>
              <a:cxn ang="0">
                <a:pos x="connsiteX655" y="connsiteY655"/>
              </a:cxn>
              <a:cxn ang="0">
                <a:pos x="connsiteX656" y="connsiteY656"/>
              </a:cxn>
              <a:cxn ang="0">
                <a:pos x="connsiteX657" y="connsiteY657"/>
              </a:cxn>
              <a:cxn ang="0">
                <a:pos x="connsiteX658" y="connsiteY658"/>
              </a:cxn>
              <a:cxn ang="0">
                <a:pos x="connsiteX659" y="connsiteY659"/>
              </a:cxn>
              <a:cxn ang="0">
                <a:pos x="connsiteX660" y="connsiteY660"/>
              </a:cxn>
              <a:cxn ang="0">
                <a:pos x="connsiteX661" y="connsiteY661"/>
              </a:cxn>
              <a:cxn ang="0">
                <a:pos x="connsiteX662" y="connsiteY662"/>
              </a:cxn>
              <a:cxn ang="0">
                <a:pos x="connsiteX663" y="connsiteY663"/>
              </a:cxn>
              <a:cxn ang="0">
                <a:pos x="connsiteX664" y="connsiteY664"/>
              </a:cxn>
              <a:cxn ang="0">
                <a:pos x="connsiteX665" y="connsiteY665"/>
              </a:cxn>
              <a:cxn ang="0">
                <a:pos x="connsiteX666" y="connsiteY666"/>
              </a:cxn>
              <a:cxn ang="0">
                <a:pos x="connsiteX667" y="connsiteY667"/>
              </a:cxn>
              <a:cxn ang="0">
                <a:pos x="connsiteX668" y="connsiteY668"/>
              </a:cxn>
              <a:cxn ang="0">
                <a:pos x="connsiteX669" y="connsiteY669"/>
              </a:cxn>
              <a:cxn ang="0">
                <a:pos x="connsiteX670" y="connsiteY670"/>
              </a:cxn>
              <a:cxn ang="0">
                <a:pos x="connsiteX671" y="connsiteY671"/>
              </a:cxn>
              <a:cxn ang="0">
                <a:pos x="connsiteX672" y="connsiteY672"/>
              </a:cxn>
              <a:cxn ang="0">
                <a:pos x="connsiteX673" y="connsiteY673"/>
              </a:cxn>
              <a:cxn ang="0">
                <a:pos x="connsiteX674" y="connsiteY674"/>
              </a:cxn>
              <a:cxn ang="0">
                <a:pos x="connsiteX675" y="connsiteY675"/>
              </a:cxn>
              <a:cxn ang="0">
                <a:pos x="connsiteX676" y="connsiteY676"/>
              </a:cxn>
              <a:cxn ang="0">
                <a:pos x="connsiteX677" y="connsiteY677"/>
              </a:cxn>
              <a:cxn ang="0">
                <a:pos x="connsiteX678" y="connsiteY678"/>
              </a:cxn>
              <a:cxn ang="0">
                <a:pos x="connsiteX679" y="connsiteY679"/>
              </a:cxn>
              <a:cxn ang="0">
                <a:pos x="connsiteX680" y="connsiteY680"/>
              </a:cxn>
              <a:cxn ang="0">
                <a:pos x="connsiteX681" y="connsiteY681"/>
              </a:cxn>
              <a:cxn ang="0">
                <a:pos x="connsiteX682" y="connsiteY682"/>
              </a:cxn>
              <a:cxn ang="0">
                <a:pos x="connsiteX683" y="connsiteY683"/>
              </a:cxn>
              <a:cxn ang="0">
                <a:pos x="connsiteX684" y="connsiteY684"/>
              </a:cxn>
              <a:cxn ang="0">
                <a:pos x="connsiteX685" y="connsiteY685"/>
              </a:cxn>
              <a:cxn ang="0">
                <a:pos x="connsiteX686" y="connsiteY686"/>
              </a:cxn>
              <a:cxn ang="0">
                <a:pos x="connsiteX687" y="connsiteY687"/>
              </a:cxn>
              <a:cxn ang="0">
                <a:pos x="connsiteX688" y="connsiteY688"/>
              </a:cxn>
              <a:cxn ang="0">
                <a:pos x="connsiteX689" y="connsiteY689"/>
              </a:cxn>
              <a:cxn ang="0">
                <a:pos x="connsiteX690" y="connsiteY690"/>
              </a:cxn>
              <a:cxn ang="0">
                <a:pos x="connsiteX691" y="connsiteY691"/>
              </a:cxn>
              <a:cxn ang="0">
                <a:pos x="connsiteX692" y="connsiteY692"/>
              </a:cxn>
              <a:cxn ang="0">
                <a:pos x="connsiteX693" y="connsiteY693"/>
              </a:cxn>
              <a:cxn ang="0">
                <a:pos x="connsiteX694" y="connsiteY694"/>
              </a:cxn>
              <a:cxn ang="0">
                <a:pos x="connsiteX695" y="connsiteY695"/>
              </a:cxn>
              <a:cxn ang="0">
                <a:pos x="connsiteX696" y="connsiteY696"/>
              </a:cxn>
              <a:cxn ang="0">
                <a:pos x="connsiteX697" y="connsiteY697"/>
              </a:cxn>
              <a:cxn ang="0">
                <a:pos x="connsiteX698" y="connsiteY698"/>
              </a:cxn>
              <a:cxn ang="0">
                <a:pos x="connsiteX699" y="connsiteY699"/>
              </a:cxn>
              <a:cxn ang="0">
                <a:pos x="connsiteX700" y="connsiteY700"/>
              </a:cxn>
              <a:cxn ang="0">
                <a:pos x="connsiteX701" y="connsiteY701"/>
              </a:cxn>
              <a:cxn ang="0">
                <a:pos x="connsiteX702" y="connsiteY702"/>
              </a:cxn>
              <a:cxn ang="0">
                <a:pos x="connsiteX703" y="connsiteY703"/>
              </a:cxn>
              <a:cxn ang="0">
                <a:pos x="connsiteX704" y="connsiteY704"/>
              </a:cxn>
              <a:cxn ang="0">
                <a:pos x="connsiteX705" y="connsiteY705"/>
              </a:cxn>
              <a:cxn ang="0">
                <a:pos x="connsiteX706" y="connsiteY706"/>
              </a:cxn>
              <a:cxn ang="0">
                <a:pos x="connsiteX707" y="connsiteY707"/>
              </a:cxn>
              <a:cxn ang="0">
                <a:pos x="connsiteX708" y="connsiteY708"/>
              </a:cxn>
              <a:cxn ang="0">
                <a:pos x="connsiteX709" y="connsiteY709"/>
              </a:cxn>
              <a:cxn ang="0">
                <a:pos x="connsiteX710" y="connsiteY710"/>
              </a:cxn>
              <a:cxn ang="0">
                <a:pos x="connsiteX711" y="connsiteY711"/>
              </a:cxn>
              <a:cxn ang="0">
                <a:pos x="connsiteX712" y="connsiteY712"/>
              </a:cxn>
              <a:cxn ang="0">
                <a:pos x="connsiteX713" y="connsiteY713"/>
              </a:cxn>
              <a:cxn ang="0">
                <a:pos x="connsiteX714" y="connsiteY714"/>
              </a:cxn>
              <a:cxn ang="0">
                <a:pos x="connsiteX715" y="connsiteY715"/>
              </a:cxn>
              <a:cxn ang="0">
                <a:pos x="connsiteX716" y="connsiteY716"/>
              </a:cxn>
              <a:cxn ang="0">
                <a:pos x="connsiteX717" y="connsiteY717"/>
              </a:cxn>
              <a:cxn ang="0">
                <a:pos x="connsiteX718" y="connsiteY718"/>
              </a:cxn>
              <a:cxn ang="0">
                <a:pos x="connsiteX719" y="connsiteY719"/>
              </a:cxn>
              <a:cxn ang="0">
                <a:pos x="connsiteX720" y="connsiteY720"/>
              </a:cxn>
              <a:cxn ang="0">
                <a:pos x="connsiteX721" y="connsiteY721"/>
              </a:cxn>
              <a:cxn ang="0">
                <a:pos x="connsiteX722" y="connsiteY722"/>
              </a:cxn>
              <a:cxn ang="0">
                <a:pos x="connsiteX723" y="connsiteY723"/>
              </a:cxn>
              <a:cxn ang="0">
                <a:pos x="connsiteX724" y="connsiteY724"/>
              </a:cxn>
              <a:cxn ang="0">
                <a:pos x="connsiteX725" y="connsiteY725"/>
              </a:cxn>
              <a:cxn ang="0">
                <a:pos x="connsiteX726" y="connsiteY726"/>
              </a:cxn>
              <a:cxn ang="0">
                <a:pos x="connsiteX727" y="connsiteY727"/>
              </a:cxn>
              <a:cxn ang="0">
                <a:pos x="connsiteX728" y="connsiteY728"/>
              </a:cxn>
              <a:cxn ang="0">
                <a:pos x="connsiteX729" y="connsiteY729"/>
              </a:cxn>
              <a:cxn ang="0">
                <a:pos x="connsiteX730" y="connsiteY730"/>
              </a:cxn>
              <a:cxn ang="0">
                <a:pos x="connsiteX731" y="connsiteY731"/>
              </a:cxn>
              <a:cxn ang="0">
                <a:pos x="connsiteX732" y="connsiteY732"/>
              </a:cxn>
              <a:cxn ang="0">
                <a:pos x="connsiteX733" y="connsiteY733"/>
              </a:cxn>
              <a:cxn ang="0">
                <a:pos x="connsiteX734" y="connsiteY734"/>
              </a:cxn>
              <a:cxn ang="0">
                <a:pos x="connsiteX735" y="connsiteY735"/>
              </a:cxn>
              <a:cxn ang="0">
                <a:pos x="connsiteX736" y="connsiteY736"/>
              </a:cxn>
              <a:cxn ang="0">
                <a:pos x="connsiteX737" y="connsiteY737"/>
              </a:cxn>
              <a:cxn ang="0">
                <a:pos x="connsiteX738" y="connsiteY738"/>
              </a:cxn>
              <a:cxn ang="0">
                <a:pos x="connsiteX739" y="connsiteY739"/>
              </a:cxn>
              <a:cxn ang="0">
                <a:pos x="connsiteX740" y="connsiteY740"/>
              </a:cxn>
              <a:cxn ang="0">
                <a:pos x="connsiteX741" y="connsiteY741"/>
              </a:cxn>
              <a:cxn ang="0">
                <a:pos x="connsiteX742" y="connsiteY742"/>
              </a:cxn>
              <a:cxn ang="0">
                <a:pos x="connsiteX743" y="connsiteY743"/>
              </a:cxn>
              <a:cxn ang="0">
                <a:pos x="connsiteX744" y="connsiteY744"/>
              </a:cxn>
              <a:cxn ang="0">
                <a:pos x="connsiteX745" y="connsiteY745"/>
              </a:cxn>
              <a:cxn ang="0">
                <a:pos x="connsiteX746" y="connsiteY746"/>
              </a:cxn>
              <a:cxn ang="0">
                <a:pos x="connsiteX747" y="connsiteY747"/>
              </a:cxn>
              <a:cxn ang="0">
                <a:pos x="connsiteX748" y="connsiteY748"/>
              </a:cxn>
              <a:cxn ang="0">
                <a:pos x="connsiteX749" y="connsiteY749"/>
              </a:cxn>
              <a:cxn ang="0">
                <a:pos x="connsiteX750" y="connsiteY750"/>
              </a:cxn>
              <a:cxn ang="0">
                <a:pos x="connsiteX751" y="connsiteY751"/>
              </a:cxn>
              <a:cxn ang="0">
                <a:pos x="connsiteX752" y="connsiteY752"/>
              </a:cxn>
              <a:cxn ang="0">
                <a:pos x="connsiteX753" y="connsiteY753"/>
              </a:cxn>
              <a:cxn ang="0">
                <a:pos x="connsiteX754" y="connsiteY754"/>
              </a:cxn>
              <a:cxn ang="0">
                <a:pos x="connsiteX755" y="connsiteY755"/>
              </a:cxn>
              <a:cxn ang="0">
                <a:pos x="connsiteX756" y="connsiteY756"/>
              </a:cxn>
              <a:cxn ang="0">
                <a:pos x="connsiteX757" y="connsiteY757"/>
              </a:cxn>
              <a:cxn ang="0">
                <a:pos x="connsiteX758" y="connsiteY758"/>
              </a:cxn>
              <a:cxn ang="0">
                <a:pos x="connsiteX759" y="connsiteY759"/>
              </a:cxn>
              <a:cxn ang="0">
                <a:pos x="connsiteX760" y="connsiteY760"/>
              </a:cxn>
              <a:cxn ang="0">
                <a:pos x="connsiteX761" y="connsiteY761"/>
              </a:cxn>
              <a:cxn ang="0">
                <a:pos x="connsiteX762" y="connsiteY762"/>
              </a:cxn>
              <a:cxn ang="0">
                <a:pos x="connsiteX763" y="connsiteY763"/>
              </a:cxn>
              <a:cxn ang="0">
                <a:pos x="connsiteX764" y="connsiteY764"/>
              </a:cxn>
              <a:cxn ang="0">
                <a:pos x="connsiteX765" y="connsiteY765"/>
              </a:cxn>
              <a:cxn ang="0">
                <a:pos x="connsiteX766" y="connsiteY766"/>
              </a:cxn>
              <a:cxn ang="0">
                <a:pos x="connsiteX767" y="connsiteY767"/>
              </a:cxn>
              <a:cxn ang="0">
                <a:pos x="connsiteX768" y="connsiteY768"/>
              </a:cxn>
              <a:cxn ang="0">
                <a:pos x="connsiteX769" y="connsiteY769"/>
              </a:cxn>
              <a:cxn ang="0">
                <a:pos x="connsiteX770" y="connsiteY770"/>
              </a:cxn>
              <a:cxn ang="0">
                <a:pos x="connsiteX771" y="connsiteY771"/>
              </a:cxn>
              <a:cxn ang="0">
                <a:pos x="connsiteX772" y="connsiteY772"/>
              </a:cxn>
              <a:cxn ang="0">
                <a:pos x="connsiteX773" y="connsiteY773"/>
              </a:cxn>
              <a:cxn ang="0">
                <a:pos x="connsiteX774" y="connsiteY774"/>
              </a:cxn>
              <a:cxn ang="0">
                <a:pos x="connsiteX775" y="connsiteY775"/>
              </a:cxn>
              <a:cxn ang="0">
                <a:pos x="connsiteX776" y="connsiteY776"/>
              </a:cxn>
              <a:cxn ang="0">
                <a:pos x="connsiteX777" y="connsiteY777"/>
              </a:cxn>
              <a:cxn ang="0">
                <a:pos x="connsiteX778" y="connsiteY778"/>
              </a:cxn>
              <a:cxn ang="0">
                <a:pos x="connsiteX779" y="connsiteY779"/>
              </a:cxn>
              <a:cxn ang="0">
                <a:pos x="connsiteX780" y="connsiteY780"/>
              </a:cxn>
              <a:cxn ang="0">
                <a:pos x="connsiteX781" y="connsiteY781"/>
              </a:cxn>
              <a:cxn ang="0">
                <a:pos x="connsiteX782" y="connsiteY782"/>
              </a:cxn>
              <a:cxn ang="0">
                <a:pos x="connsiteX783" y="connsiteY783"/>
              </a:cxn>
              <a:cxn ang="0">
                <a:pos x="connsiteX784" y="connsiteY784"/>
              </a:cxn>
              <a:cxn ang="0">
                <a:pos x="connsiteX785" y="connsiteY785"/>
              </a:cxn>
              <a:cxn ang="0">
                <a:pos x="connsiteX786" y="connsiteY786"/>
              </a:cxn>
              <a:cxn ang="0">
                <a:pos x="connsiteX787" y="connsiteY787"/>
              </a:cxn>
              <a:cxn ang="0">
                <a:pos x="connsiteX788" y="connsiteY788"/>
              </a:cxn>
              <a:cxn ang="0">
                <a:pos x="connsiteX789" y="connsiteY789"/>
              </a:cxn>
              <a:cxn ang="0">
                <a:pos x="connsiteX790" y="connsiteY790"/>
              </a:cxn>
              <a:cxn ang="0">
                <a:pos x="connsiteX791" y="connsiteY791"/>
              </a:cxn>
              <a:cxn ang="0">
                <a:pos x="connsiteX792" y="connsiteY792"/>
              </a:cxn>
              <a:cxn ang="0">
                <a:pos x="connsiteX793" y="connsiteY793"/>
              </a:cxn>
              <a:cxn ang="0">
                <a:pos x="connsiteX794" y="connsiteY794"/>
              </a:cxn>
              <a:cxn ang="0">
                <a:pos x="connsiteX795" y="connsiteY795"/>
              </a:cxn>
              <a:cxn ang="0">
                <a:pos x="connsiteX796" y="connsiteY796"/>
              </a:cxn>
              <a:cxn ang="0">
                <a:pos x="connsiteX797" y="connsiteY797"/>
              </a:cxn>
              <a:cxn ang="0">
                <a:pos x="connsiteX798" y="connsiteY798"/>
              </a:cxn>
              <a:cxn ang="0">
                <a:pos x="connsiteX799" y="connsiteY799"/>
              </a:cxn>
              <a:cxn ang="0">
                <a:pos x="connsiteX800" y="connsiteY800"/>
              </a:cxn>
              <a:cxn ang="0">
                <a:pos x="connsiteX801" y="connsiteY801"/>
              </a:cxn>
              <a:cxn ang="0">
                <a:pos x="connsiteX802" y="connsiteY802"/>
              </a:cxn>
              <a:cxn ang="0">
                <a:pos x="connsiteX803" y="connsiteY803"/>
              </a:cxn>
              <a:cxn ang="0">
                <a:pos x="connsiteX804" y="connsiteY804"/>
              </a:cxn>
              <a:cxn ang="0">
                <a:pos x="connsiteX805" y="connsiteY805"/>
              </a:cxn>
              <a:cxn ang="0">
                <a:pos x="connsiteX806" y="connsiteY806"/>
              </a:cxn>
              <a:cxn ang="0">
                <a:pos x="connsiteX807" y="connsiteY807"/>
              </a:cxn>
              <a:cxn ang="0">
                <a:pos x="connsiteX808" y="connsiteY808"/>
              </a:cxn>
              <a:cxn ang="0">
                <a:pos x="connsiteX809" y="connsiteY809"/>
              </a:cxn>
              <a:cxn ang="0">
                <a:pos x="connsiteX810" y="connsiteY810"/>
              </a:cxn>
              <a:cxn ang="0">
                <a:pos x="connsiteX811" y="connsiteY811"/>
              </a:cxn>
              <a:cxn ang="0">
                <a:pos x="connsiteX812" y="connsiteY812"/>
              </a:cxn>
              <a:cxn ang="0">
                <a:pos x="connsiteX813" y="connsiteY813"/>
              </a:cxn>
              <a:cxn ang="0">
                <a:pos x="connsiteX814" y="connsiteY814"/>
              </a:cxn>
              <a:cxn ang="0">
                <a:pos x="connsiteX815" y="connsiteY815"/>
              </a:cxn>
              <a:cxn ang="0">
                <a:pos x="connsiteX816" y="connsiteY816"/>
              </a:cxn>
              <a:cxn ang="0">
                <a:pos x="connsiteX817" y="connsiteY817"/>
              </a:cxn>
              <a:cxn ang="0">
                <a:pos x="connsiteX818" y="connsiteY818"/>
              </a:cxn>
              <a:cxn ang="0">
                <a:pos x="connsiteX819" y="connsiteY819"/>
              </a:cxn>
              <a:cxn ang="0">
                <a:pos x="connsiteX820" y="connsiteY820"/>
              </a:cxn>
              <a:cxn ang="0">
                <a:pos x="connsiteX821" y="connsiteY821"/>
              </a:cxn>
              <a:cxn ang="0">
                <a:pos x="connsiteX822" y="connsiteY822"/>
              </a:cxn>
              <a:cxn ang="0">
                <a:pos x="connsiteX823" y="connsiteY823"/>
              </a:cxn>
              <a:cxn ang="0">
                <a:pos x="connsiteX824" y="connsiteY824"/>
              </a:cxn>
              <a:cxn ang="0">
                <a:pos x="connsiteX825" y="connsiteY825"/>
              </a:cxn>
              <a:cxn ang="0">
                <a:pos x="connsiteX826" y="connsiteY826"/>
              </a:cxn>
              <a:cxn ang="0">
                <a:pos x="connsiteX827" y="connsiteY827"/>
              </a:cxn>
              <a:cxn ang="0">
                <a:pos x="connsiteX828" y="connsiteY828"/>
              </a:cxn>
              <a:cxn ang="0">
                <a:pos x="connsiteX829" y="connsiteY829"/>
              </a:cxn>
              <a:cxn ang="0">
                <a:pos x="connsiteX830" y="connsiteY830"/>
              </a:cxn>
              <a:cxn ang="0">
                <a:pos x="connsiteX831" y="connsiteY831"/>
              </a:cxn>
              <a:cxn ang="0">
                <a:pos x="connsiteX832" y="connsiteY832"/>
              </a:cxn>
              <a:cxn ang="0">
                <a:pos x="connsiteX833" y="connsiteY833"/>
              </a:cxn>
              <a:cxn ang="0">
                <a:pos x="connsiteX834" y="connsiteY834"/>
              </a:cxn>
              <a:cxn ang="0">
                <a:pos x="connsiteX835" y="connsiteY835"/>
              </a:cxn>
              <a:cxn ang="0">
                <a:pos x="connsiteX836" y="connsiteY836"/>
              </a:cxn>
              <a:cxn ang="0">
                <a:pos x="connsiteX837" y="connsiteY837"/>
              </a:cxn>
              <a:cxn ang="0">
                <a:pos x="connsiteX838" y="connsiteY838"/>
              </a:cxn>
              <a:cxn ang="0">
                <a:pos x="connsiteX839" y="connsiteY839"/>
              </a:cxn>
              <a:cxn ang="0">
                <a:pos x="connsiteX840" y="connsiteY840"/>
              </a:cxn>
              <a:cxn ang="0">
                <a:pos x="connsiteX841" y="connsiteY841"/>
              </a:cxn>
              <a:cxn ang="0">
                <a:pos x="connsiteX842" y="connsiteY842"/>
              </a:cxn>
              <a:cxn ang="0">
                <a:pos x="connsiteX843" y="connsiteY843"/>
              </a:cxn>
              <a:cxn ang="0">
                <a:pos x="connsiteX844" y="connsiteY844"/>
              </a:cxn>
              <a:cxn ang="0">
                <a:pos x="connsiteX845" y="connsiteY845"/>
              </a:cxn>
              <a:cxn ang="0">
                <a:pos x="connsiteX846" y="connsiteY846"/>
              </a:cxn>
              <a:cxn ang="0">
                <a:pos x="connsiteX847" y="connsiteY847"/>
              </a:cxn>
              <a:cxn ang="0">
                <a:pos x="connsiteX848" y="connsiteY848"/>
              </a:cxn>
              <a:cxn ang="0">
                <a:pos x="connsiteX849" y="connsiteY849"/>
              </a:cxn>
              <a:cxn ang="0">
                <a:pos x="connsiteX850" y="connsiteY850"/>
              </a:cxn>
              <a:cxn ang="0">
                <a:pos x="connsiteX851" y="connsiteY851"/>
              </a:cxn>
              <a:cxn ang="0">
                <a:pos x="connsiteX852" y="connsiteY852"/>
              </a:cxn>
              <a:cxn ang="0">
                <a:pos x="connsiteX853" y="connsiteY853"/>
              </a:cxn>
              <a:cxn ang="0">
                <a:pos x="connsiteX854" y="connsiteY854"/>
              </a:cxn>
              <a:cxn ang="0">
                <a:pos x="connsiteX855" y="connsiteY855"/>
              </a:cxn>
              <a:cxn ang="0">
                <a:pos x="connsiteX856" y="connsiteY856"/>
              </a:cxn>
              <a:cxn ang="0">
                <a:pos x="connsiteX857" y="connsiteY857"/>
              </a:cxn>
              <a:cxn ang="0">
                <a:pos x="connsiteX858" y="connsiteY858"/>
              </a:cxn>
              <a:cxn ang="0">
                <a:pos x="connsiteX859" y="connsiteY859"/>
              </a:cxn>
              <a:cxn ang="0">
                <a:pos x="connsiteX860" y="connsiteY860"/>
              </a:cxn>
              <a:cxn ang="0">
                <a:pos x="connsiteX861" y="connsiteY861"/>
              </a:cxn>
              <a:cxn ang="0">
                <a:pos x="connsiteX862" y="connsiteY862"/>
              </a:cxn>
              <a:cxn ang="0">
                <a:pos x="connsiteX863" y="connsiteY863"/>
              </a:cxn>
              <a:cxn ang="0">
                <a:pos x="connsiteX864" y="connsiteY864"/>
              </a:cxn>
              <a:cxn ang="0">
                <a:pos x="connsiteX865" y="connsiteY865"/>
              </a:cxn>
              <a:cxn ang="0">
                <a:pos x="connsiteX866" y="connsiteY866"/>
              </a:cxn>
              <a:cxn ang="0">
                <a:pos x="connsiteX867" y="connsiteY867"/>
              </a:cxn>
              <a:cxn ang="0">
                <a:pos x="connsiteX868" y="connsiteY868"/>
              </a:cxn>
              <a:cxn ang="0">
                <a:pos x="connsiteX869" y="connsiteY869"/>
              </a:cxn>
              <a:cxn ang="0">
                <a:pos x="connsiteX870" y="connsiteY870"/>
              </a:cxn>
              <a:cxn ang="0">
                <a:pos x="connsiteX871" y="connsiteY871"/>
              </a:cxn>
              <a:cxn ang="0">
                <a:pos x="connsiteX872" y="connsiteY872"/>
              </a:cxn>
              <a:cxn ang="0">
                <a:pos x="connsiteX873" y="connsiteY873"/>
              </a:cxn>
              <a:cxn ang="0">
                <a:pos x="connsiteX874" y="connsiteY874"/>
              </a:cxn>
              <a:cxn ang="0">
                <a:pos x="connsiteX875" y="connsiteY875"/>
              </a:cxn>
              <a:cxn ang="0">
                <a:pos x="connsiteX876" y="connsiteY876"/>
              </a:cxn>
              <a:cxn ang="0">
                <a:pos x="connsiteX877" y="connsiteY877"/>
              </a:cxn>
              <a:cxn ang="0">
                <a:pos x="connsiteX878" y="connsiteY878"/>
              </a:cxn>
              <a:cxn ang="0">
                <a:pos x="connsiteX879" y="connsiteY879"/>
              </a:cxn>
              <a:cxn ang="0">
                <a:pos x="connsiteX880" y="connsiteY880"/>
              </a:cxn>
              <a:cxn ang="0">
                <a:pos x="connsiteX881" y="connsiteY881"/>
              </a:cxn>
              <a:cxn ang="0">
                <a:pos x="connsiteX882" y="connsiteY882"/>
              </a:cxn>
              <a:cxn ang="0">
                <a:pos x="connsiteX883" y="connsiteY883"/>
              </a:cxn>
              <a:cxn ang="0">
                <a:pos x="connsiteX884" y="connsiteY884"/>
              </a:cxn>
              <a:cxn ang="0">
                <a:pos x="connsiteX885" y="connsiteY885"/>
              </a:cxn>
              <a:cxn ang="0">
                <a:pos x="connsiteX886" y="connsiteY886"/>
              </a:cxn>
              <a:cxn ang="0">
                <a:pos x="connsiteX887" y="connsiteY887"/>
              </a:cxn>
              <a:cxn ang="0">
                <a:pos x="connsiteX888" y="connsiteY888"/>
              </a:cxn>
              <a:cxn ang="0">
                <a:pos x="connsiteX889" y="connsiteY889"/>
              </a:cxn>
              <a:cxn ang="0">
                <a:pos x="connsiteX890" y="connsiteY890"/>
              </a:cxn>
              <a:cxn ang="0">
                <a:pos x="connsiteX891" y="connsiteY891"/>
              </a:cxn>
              <a:cxn ang="0">
                <a:pos x="connsiteX892" y="connsiteY892"/>
              </a:cxn>
              <a:cxn ang="0">
                <a:pos x="connsiteX893" y="connsiteY893"/>
              </a:cxn>
              <a:cxn ang="0">
                <a:pos x="connsiteX894" y="connsiteY894"/>
              </a:cxn>
              <a:cxn ang="0">
                <a:pos x="connsiteX895" y="connsiteY895"/>
              </a:cxn>
              <a:cxn ang="0">
                <a:pos x="connsiteX896" y="connsiteY896"/>
              </a:cxn>
              <a:cxn ang="0">
                <a:pos x="connsiteX897" y="connsiteY897"/>
              </a:cxn>
              <a:cxn ang="0">
                <a:pos x="connsiteX898" y="connsiteY898"/>
              </a:cxn>
              <a:cxn ang="0">
                <a:pos x="connsiteX899" y="connsiteY899"/>
              </a:cxn>
              <a:cxn ang="0">
                <a:pos x="connsiteX900" y="connsiteY900"/>
              </a:cxn>
              <a:cxn ang="0">
                <a:pos x="connsiteX901" y="connsiteY901"/>
              </a:cxn>
              <a:cxn ang="0">
                <a:pos x="connsiteX902" y="connsiteY902"/>
              </a:cxn>
              <a:cxn ang="0">
                <a:pos x="connsiteX903" y="connsiteY903"/>
              </a:cxn>
              <a:cxn ang="0">
                <a:pos x="connsiteX904" y="connsiteY904"/>
              </a:cxn>
              <a:cxn ang="0">
                <a:pos x="connsiteX905" y="connsiteY905"/>
              </a:cxn>
              <a:cxn ang="0">
                <a:pos x="connsiteX906" y="connsiteY906"/>
              </a:cxn>
              <a:cxn ang="0">
                <a:pos x="connsiteX907" y="connsiteY907"/>
              </a:cxn>
              <a:cxn ang="0">
                <a:pos x="connsiteX908" y="connsiteY908"/>
              </a:cxn>
              <a:cxn ang="0">
                <a:pos x="connsiteX909" y="connsiteY909"/>
              </a:cxn>
              <a:cxn ang="0">
                <a:pos x="connsiteX910" y="connsiteY910"/>
              </a:cxn>
              <a:cxn ang="0">
                <a:pos x="connsiteX911" y="connsiteY911"/>
              </a:cxn>
              <a:cxn ang="0">
                <a:pos x="connsiteX912" y="connsiteY912"/>
              </a:cxn>
              <a:cxn ang="0">
                <a:pos x="connsiteX913" y="connsiteY913"/>
              </a:cxn>
              <a:cxn ang="0">
                <a:pos x="connsiteX914" y="connsiteY914"/>
              </a:cxn>
              <a:cxn ang="0">
                <a:pos x="connsiteX915" y="connsiteY915"/>
              </a:cxn>
              <a:cxn ang="0">
                <a:pos x="connsiteX916" y="connsiteY916"/>
              </a:cxn>
              <a:cxn ang="0">
                <a:pos x="connsiteX917" y="connsiteY917"/>
              </a:cxn>
              <a:cxn ang="0">
                <a:pos x="connsiteX918" y="connsiteY918"/>
              </a:cxn>
              <a:cxn ang="0">
                <a:pos x="connsiteX919" y="connsiteY919"/>
              </a:cxn>
              <a:cxn ang="0">
                <a:pos x="connsiteX920" y="connsiteY920"/>
              </a:cxn>
              <a:cxn ang="0">
                <a:pos x="connsiteX921" y="connsiteY921"/>
              </a:cxn>
              <a:cxn ang="0">
                <a:pos x="connsiteX922" y="connsiteY922"/>
              </a:cxn>
              <a:cxn ang="0">
                <a:pos x="connsiteX923" y="connsiteY923"/>
              </a:cxn>
              <a:cxn ang="0">
                <a:pos x="connsiteX924" y="connsiteY924"/>
              </a:cxn>
              <a:cxn ang="0">
                <a:pos x="connsiteX925" y="connsiteY925"/>
              </a:cxn>
              <a:cxn ang="0">
                <a:pos x="connsiteX926" y="connsiteY926"/>
              </a:cxn>
              <a:cxn ang="0">
                <a:pos x="connsiteX927" y="connsiteY927"/>
              </a:cxn>
              <a:cxn ang="0">
                <a:pos x="connsiteX928" y="connsiteY928"/>
              </a:cxn>
              <a:cxn ang="0">
                <a:pos x="connsiteX929" y="connsiteY929"/>
              </a:cxn>
              <a:cxn ang="0">
                <a:pos x="connsiteX930" y="connsiteY930"/>
              </a:cxn>
              <a:cxn ang="0">
                <a:pos x="connsiteX931" y="connsiteY931"/>
              </a:cxn>
              <a:cxn ang="0">
                <a:pos x="connsiteX932" y="connsiteY932"/>
              </a:cxn>
              <a:cxn ang="0">
                <a:pos x="connsiteX933" y="connsiteY933"/>
              </a:cxn>
              <a:cxn ang="0">
                <a:pos x="connsiteX934" y="connsiteY934"/>
              </a:cxn>
              <a:cxn ang="0">
                <a:pos x="connsiteX935" y="connsiteY935"/>
              </a:cxn>
              <a:cxn ang="0">
                <a:pos x="connsiteX936" y="connsiteY936"/>
              </a:cxn>
              <a:cxn ang="0">
                <a:pos x="connsiteX937" y="connsiteY937"/>
              </a:cxn>
              <a:cxn ang="0">
                <a:pos x="connsiteX938" y="connsiteY938"/>
              </a:cxn>
              <a:cxn ang="0">
                <a:pos x="connsiteX939" y="connsiteY939"/>
              </a:cxn>
              <a:cxn ang="0">
                <a:pos x="connsiteX940" y="connsiteY940"/>
              </a:cxn>
              <a:cxn ang="0">
                <a:pos x="connsiteX941" y="connsiteY941"/>
              </a:cxn>
              <a:cxn ang="0">
                <a:pos x="connsiteX942" y="connsiteY942"/>
              </a:cxn>
              <a:cxn ang="0">
                <a:pos x="connsiteX943" y="connsiteY943"/>
              </a:cxn>
              <a:cxn ang="0">
                <a:pos x="connsiteX944" y="connsiteY944"/>
              </a:cxn>
              <a:cxn ang="0">
                <a:pos x="connsiteX945" y="connsiteY945"/>
              </a:cxn>
              <a:cxn ang="0">
                <a:pos x="connsiteX946" y="connsiteY946"/>
              </a:cxn>
              <a:cxn ang="0">
                <a:pos x="connsiteX947" y="connsiteY947"/>
              </a:cxn>
              <a:cxn ang="0">
                <a:pos x="connsiteX948" y="connsiteY948"/>
              </a:cxn>
              <a:cxn ang="0">
                <a:pos x="connsiteX949" y="connsiteY949"/>
              </a:cxn>
              <a:cxn ang="0">
                <a:pos x="connsiteX950" y="connsiteY950"/>
              </a:cxn>
              <a:cxn ang="0">
                <a:pos x="connsiteX951" y="connsiteY951"/>
              </a:cxn>
              <a:cxn ang="0">
                <a:pos x="connsiteX952" y="connsiteY952"/>
              </a:cxn>
              <a:cxn ang="0">
                <a:pos x="connsiteX953" y="connsiteY953"/>
              </a:cxn>
              <a:cxn ang="0">
                <a:pos x="connsiteX954" y="connsiteY954"/>
              </a:cxn>
              <a:cxn ang="0">
                <a:pos x="connsiteX955" y="connsiteY955"/>
              </a:cxn>
              <a:cxn ang="0">
                <a:pos x="connsiteX956" y="connsiteY956"/>
              </a:cxn>
              <a:cxn ang="0">
                <a:pos x="connsiteX957" y="connsiteY957"/>
              </a:cxn>
              <a:cxn ang="0">
                <a:pos x="connsiteX958" y="connsiteY958"/>
              </a:cxn>
              <a:cxn ang="0">
                <a:pos x="connsiteX959" y="connsiteY959"/>
              </a:cxn>
              <a:cxn ang="0">
                <a:pos x="connsiteX960" y="connsiteY960"/>
              </a:cxn>
              <a:cxn ang="0">
                <a:pos x="connsiteX961" y="connsiteY961"/>
              </a:cxn>
              <a:cxn ang="0">
                <a:pos x="connsiteX962" y="connsiteY962"/>
              </a:cxn>
              <a:cxn ang="0">
                <a:pos x="connsiteX963" y="connsiteY963"/>
              </a:cxn>
              <a:cxn ang="0">
                <a:pos x="connsiteX964" y="connsiteY964"/>
              </a:cxn>
              <a:cxn ang="0">
                <a:pos x="connsiteX965" y="connsiteY965"/>
              </a:cxn>
              <a:cxn ang="0">
                <a:pos x="connsiteX966" y="connsiteY966"/>
              </a:cxn>
              <a:cxn ang="0">
                <a:pos x="connsiteX967" y="connsiteY967"/>
              </a:cxn>
              <a:cxn ang="0">
                <a:pos x="connsiteX968" y="connsiteY968"/>
              </a:cxn>
              <a:cxn ang="0">
                <a:pos x="connsiteX969" y="connsiteY969"/>
              </a:cxn>
              <a:cxn ang="0">
                <a:pos x="connsiteX970" y="connsiteY970"/>
              </a:cxn>
              <a:cxn ang="0">
                <a:pos x="connsiteX971" y="connsiteY971"/>
              </a:cxn>
              <a:cxn ang="0">
                <a:pos x="connsiteX972" y="connsiteY972"/>
              </a:cxn>
              <a:cxn ang="0">
                <a:pos x="connsiteX973" y="connsiteY973"/>
              </a:cxn>
              <a:cxn ang="0">
                <a:pos x="connsiteX974" y="connsiteY974"/>
              </a:cxn>
              <a:cxn ang="0">
                <a:pos x="connsiteX975" y="connsiteY975"/>
              </a:cxn>
              <a:cxn ang="0">
                <a:pos x="connsiteX976" y="connsiteY976"/>
              </a:cxn>
              <a:cxn ang="0">
                <a:pos x="connsiteX977" y="connsiteY977"/>
              </a:cxn>
              <a:cxn ang="0">
                <a:pos x="connsiteX978" y="connsiteY978"/>
              </a:cxn>
              <a:cxn ang="0">
                <a:pos x="connsiteX979" y="connsiteY979"/>
              </a:cxn>
              <a:cxn ang="0">
                <a:pos x="connsiteX980" y="connsiteY980"/>
              </a:cxn>
              <a:cxn ang="0">
                <a:pos x="connsiteX981" y="connsiteY981"/>
              </a:cxn>
              <a:cxn ang="0">
                <a:pos x="connsiteX982" y="connsiteY982"/>
              </a:cxn>
              <a:cxn ang="0">
                <a:pos x="connsiteX983" y="connsiteY983"/>
              </a:cxn>
              <a:cxn ang="0">
                <a:pos x="connsiteX984" y="connsiteY984"/>
              </a:cxn>
              <a:cxn ang="0">
                <a:pos x="connsiteX985" y="connsiteY985"/>
              </a:cxn>
              <a:cxn ang="0">
                <a:pos x="connsiteX986" y="connsiteY986"/>
              </a:cxn>
              <a:cxn ang="0">
                <a:pos x="connsiteX987" y="connsiteY987"/>
              </a:cxn>
              <a:cxn ang="0">
                <a:pos x="connsiteX988" y="connsiteY988"/>
              </a:cxn>
              <a:cxn ang="0">
                <a:pos x="connsiteX989" y="connsiteY989"/>
              </a:cxn>
              <a:cxn ang="0">
                <a:pos x="connsiteX990" y="connsiteY990"/>
              </a:cxn>
              <a:cxn ang="0">
                <a:pos x="connsiteX991" y="connsiteY991"/>
              </a:cxn>
              <a:cxn ang="0">
                <a:pos x="connsiteX992" y="connsiteY992"/>
              </a:cxn>
              <a:cxn ang="0">
                <a:pos x="connsiteX993" y="connsiteY993"/>
              </a:cxn>
              <a:cxn ang="0">
                <a:pos x="connsiteX994" y="connsiteY994"/>
              </a:cxn>
              <a:cxn ang="0">
                <a:pos x="connsiteX995" y="connsiteY995"/>
              </a:cxn>
              <a:cxn ang="0">
                <a:pos x="connsiteX996" y="connsiteY996"/>
              </a:cxn>
              <a:cxn ang="0">
                <a:pos x="connsiteX997" y="connsiteY997"/>
              </a:cxn>
              <a:cxn ang="0">
                <a:pos x="connsiteX998" y="connsiteY998"/>
              </a:cxn>
              <a:cxn ang="0">
                <a:pos x="connsiteX999" y="connsiteY999"/>
              </a:cxn>
              <a:cxn ang="0">
                <a:pos x="connsiteX1000" y="connsiteY1000"/>
              </a:cxn>
              <a:cxn ang="0">
                <a:pos x="connsiteX1001" y="connsiteY1001"/>
              </a:cxn>
              <a:cxn ang="0">
                <a:pos x="connsiteX1002" y="connsiteY1002"/>
              </a:cxn>
              <a:cxn ang="0">
                <a:pos x="connsiteX1003" y="connsiteY1003"/>
              </a:cxn>
              <a:cxn ang="0">
                <a:pos x="connsiteX1004" y="connsiteY1004"/>
              </a:cxn>
              <a:cxn ang="0">
                <a:pos x="connsiteX1005" y="connsiteY1005"/>
              </a:cxn>
              <a:cxn ang="0">
                <a:pos x="connsiteX1006" y="connsiteY1006"/>
              </a:cxn>
              <a:cxn ang="0">
                <a:pos x="connsiteX1007" y="connsiteY1007"/>
              </a:cxn>
              <a:cxn ang="0">
                <a:pos x="connsiteX1008" y="connsiteY1008"/>
              </a:cxn>
              <a:cxn ang="0">
                <a:pos x="connsiteX1009" y="connsiteY1009"/>
              </a:cxn>
              <a:cxn ang="0">
                <a:pos x="connsiteX1010" y="connsiteY1010"/>
              </a:cxn>
              <a:cxn ang="0">
                <a:pos x="connsiteX1011" y="connsiteY1011"/>
              </a:cxn>
              <a:cxn ang="0">
                <a:pos x="connsiteX1012" y="connsiteY1012"/>
              </a:cxn>
              <a:cxn ang="0">
                <a:pos x="connsiteX1013" y="connsiteY1013"/>
              </a:cxn>
              <a:cxn ang="0">
                <a:pos x="connsiteX1014" y="connsiteY1014"/>
              </a:cxn>
              <a:cxn ang="0">
                <a:pos x="connsiteX1015" y="connsiteY1015"/>
              </a:cxn>
              <a:cxn ang="0">
                <a:pos x="connsiteX1016" y="connsiteY1016"/>
              </a:cxn>
              <a:cxn ang="0">
                <a:pos x="connsiteX1017" y="connsiteY1017"/>
              </a:cxn>
              <a:cxn ang="0">
                <a:pos x="connsiteX1018" y="connsiteY1018"/>
              </a:cxn>
              <a:cxn ang="0">
                <a:pos x="connsiteX1019" y="connsiteY1019"/>
              </a:cxn>
              <a:cxn ang="0">
                <a:pos x="connsiteX1020" y="connsiteY1020"/>
              </a:cxn>
              <a:cxn ang="0">
                <a:pos x="connsiteX1021" y="connsiteY1021"/>
              </a:cxn>
              <a:cxn ang="0">
                <a:pos x="connsiteX1022" y="connsiteY1022"/>
              </a:cxn>
              <a:cxn ang="0">
                <a:pos x="connsiteX1023" y="connsiteY1023"/>
              </a:cxn>
              <a:cxn ang="0">
                <a:pos x="connsiteX1024" y="connsiteY1024"/>
              </a:cxn>
              <a:cxn ang="0">
                <a:pos x="connsiteX1025" y="connsiteY1025"/>
              </a:cxn>
              <a:cxn ang="0">
                <a:pos x="connsiteX1026" y="connsiteY1026"/>
              </a:cxn>
              <a:cxn ang="0">
                <a:pos x="connsiteX1027" y="connsiteY1027"/>
              </a:cxn>
              <a:cxn ang="0">
                <a:pos x="connsiteX1028" y="connsiteY1028"/>
              </a:cxn>
              <a:cxn ang="0">
                <a:pos x="connsiteX1029" y="connsiteY1029"/>
              </a:cxn>
              <a:cxn ang="0">
                <a:pos x="connsiteX1030" y="connsiteY1030"/>
              </a:cxn>
              <a:cxn ang="0">
                <a:pos x="connsiteX1031" y="connsiteY1031"/>
              </a:cxn>
              <a:cxn ang="0">
                <a:pos x="connsiteX1032" y="connsiteY1032"/>
              </a:cxn>
              <a:cxn ang="0">
                <a:pos x="connsiteX1033" y="connsiteY1033"/>
              </a:cxn>
              <a:cxn ang="0">
                <a:pos x="connsiteX1034" y="connsiteY1034"/>
              </a:cxn>
              <a:cxn ang="0">
                <a:pos x="connsiteX1035" y="connsiteY1035"/>
              </a:cxn>
              <a:cxn ang="0">
                <a:pos x="connsiteX1036" y="connsiteY1036"/>
              </a:cxn>
              <a:cxn ang="0">
                <a:pos x="connsiteX1037" y="connsiteY1037"/>
              </a:cxn>
              <a:cxn ang="0">
                <a:pos x="connsiteX1038" y="connsiteY1038"/>
              </a:cxn>
              <a:cxn ang="0">
                <a:pos x="connsiteX1039" y="connsiteY1039"/>
              </a:cxn>
              <a:cxn ang="0">
                <a:pos x="connsiteX1040" y="connsiteY1040"/>
              </a:cxn>
              <a:cxn ang="0">
                <a:pos x="connsiteX1041" y="connsiteY1041"/>
              </a:cxn>
              <a:cxn ang="0">
                <a:pos x="connsiteX1042" y="connsiteY1042"/>
              </a:cxn>
              <a:cxn ang="0">
                <a:pos x="connsiteX1043" y="connsiteY1043"/>
              </a:cxn>
              <a:cxn ang="0">
                <a:pos x="connsiteX1044" y="connsiteY1044"/>
              </a:cxn>
              <a:cxn ang="0">
                <a:pos x="connsiteX1045" y="connsiteY1045"/>
              </a:cxn>
              <a:cxn ang="0">
                <a:pos x="connsiteX1046" y="connsiteY1046"/>
              </a:cxn>
              <a:cxn ang="0">
                <a:pos x="connsiteX1047" y="connsiteY1047"/>
              </a:cxn>
              <a:cxn ang="0">
                <a:pos x="connsiteX1048" y="connsiteY1048"/>
              </a:cxn>
              <a:cxn ang="0">
                <a:pos x="connsiteX1049" y="connsiteY1049"/>
              </a:cxn>
              <a:cxn ang="0">
                <a:pos x="connsiteX1050" y="connsiteY1050"/>
              </a:cxn>
              <a:cxn ang="0">
                <a:pos x="connsiteX1051" y="connsiteY1051"/>
              </a:cxn>
              <a:cxn ang="0">
                <a:pos x="connsiteX1052" y="connsiteY1052"/>
              </a:cxn>
              <a:cxn ang="0">
                <a:pos x="connsiteX1053" y="connsiteY1053"/>
              </a:cxn>
              <a:cxn ang="0">
                <a:pos x="connsiteX1054" y="connsiteY1054"/>
              </a:cxn>
              <a:cxn ang="0">
                <a:pos x="connsiteX1055" y="connsiteY1055"/>
              </a:cxn>
              <a:cxn ang="0">
                <a:pos x="connsiteX1056" y="connsiteY1056"/>
              </a:cxn>
              <a:cxn ang="0">
                <a:pos x="connsiteX1057" y="connsiteY1057"/>
              </a:cxn>
              <a:cxn ang="0">
                <a:pos x="connsiteX1058" y="connsiteY1058"/>
              </a:cxn>
              <a:cxn ang="0">
                <a:pos x="connsiteX1059" y="connsiteY1059"/>
              </a:cxn>
              <a:cxn ang="0">
                <a:pos x="connsiteX1060" y="connsiteY1060"/>
              </a:cxn>
              <a:cxn ang="0">
                <a:pos x="connsiteX1061" y="connsiteY1061"/>
              </a:cxn>
              <a:cxn ang="0">
                <a:pos x="connsiteX1062" y="connsiteY1062"/>
              </a:cxn>
              <a:cxn ang="0">
                <a:pos x="connsiteX1063" y="connsiteY1063"/>
              </a:cxn>
              <a:cxn ang="0">
                <a:pos x="connsiteX1064" y="connsiteY1064"/>
              </a:cxn>
              <a:cxn ang="0">
                <a:pos x="connsiteX1065" y="connsiteY1065"/>
              </a:cxn>
              <a:cxn ang="0">
                <a:pos x="connsiteX1066" y="connsiteY1066"/>
              </a:cxn>
              <a:cxn ang="0">
                <a:pos x="connsiteX1067" y="connsiteY1067"/>
              </a:cxn>
              <a:cxn ang="0">
                <a:pos x="connsiteX1068" y="connsiteY1068"/>
              </a:cxn>
              <a:cxn ang="0">
                <a:pos x="connsiteX1069" y="connsiteY1069"/>
              </a:cxn>
              <a:cxn ang="0">
                <a:pos x="connsiteX1070" y="connsiteY1070"/>
              </a:cxn>
              <a:cxn ang="0">
                <a:pos x="connsiteX1071" y="connsiteY1071"/>
              </a:cxn>
              <a:cxn ang="0">
                <a:pos x="connsiteX1072" y="connsiteY1072"/>
              </a:cxn>
              <a:cxn ang="0">
                <a:pos x="connsiteX1073" y="connsiteY1073"/>
              </a:cxn>
              <a:cxn ang="0">
                <a:pos x="connsiteX1074" y="connsiteY1074"/>
              </a:cxn>
              <a:cxn ang="0">
                <a:pos x="connsiteX1075" y="connsiteY1075"/>
              </a:cxn>
              <a:cxn ang="0">
                <a:pos x="connsiteX1076" y="connsiteY1076"/>
              </a:cxn>
              <a:cxn ang="0">
                <a:pos x="connsiteX1077" y="connsiteY1077"/>
              </a:cxn>
              <a:cxn ang="0">
                <a:pos x="connsiteX1078" y="connsiteY1078"/>
              </a:cxn>
              <a:cxn ang="0">
                <a:pos x="connsiteX1079" y="connsiteY1079"/>
              </a:cxn>
              <a:cxn ang="0">
                <a:pos x="connsiteX1080" y="connsiteY1080"/>
              </a:cxn>
              <a:cxn ang="0">
                <a:pos x="connsiteX1081" y="connsiteY1081"/>
              </a:cxn>
              <a:cxn ang="0">
                <a:pos x="connsiteX1082" y="connsiteY1082"/>
              </a:cxn>
              <a:cxn ang="0">
                <a:pos x="connsiteX1083" y="connsiteY1083"/>
              </a:cxn>
              <a:cxn ang="0">
                <a:pos x="connsiteX1084" y="connsiteY1084"/>
              </a:cxn>
              <a:cxn ang="0">
                <a:pos x="connsiteX1085" y="connsiteY1085"/>
              </a:cxn>
              <a:cxn ang="0">
                <a:pos x="connsiteX1086" y="connsiteY1086"/>
              </a:cxn>
              <a:cxn ang="0">
                <a:pos x="connsiteX1087" y="connsiteY1087"/>
              </a:cxn>
              <a:cxn ang="0">
                <a:pos x="connsiteX1088" y="connsiteY1088"/>
              </a:cxn>
              <a:cxn ang="0">
                <a:pos x="connsiteX1089" y="connsiteY1089"/>
              </a:cxn>
              <a:cxn ang="0">
                <a:pos x="connsiteX1090" y="connsiteY1090"/>
              </a:cxn>
              <a:cxn ang="0">
                <a:pos x="connsiteX1091" y="connsiteY1091"/>
              </a:cxn>
              <a:cxn ang="0">
                <a:pos x="connsiteX1092" y="connsiteY1092"/>
              </a:cxn>
              <a:cxn ang="0">
                <a:pos x="connsiteX1093" y="connsiteY1093"/>
              </a:cxn>
              <a:cxn ang="0">
                <a:pos x="connsiteX1094" y="connsiteY1094"/>
              </a:cxn>
              <a:cxn ang="0">
                <a:pos x="connsiteX1095" y="connsiteY1095"/>
              </a:cxn>
              <a:cxn ang="0">
                <a:pos x="connsiteX1096" y="connsiteY1096"/>
              </a:cxn>
              <a:cxn ang="0">
                <a:pos x="connsiteX1097" y="connsiteY1097"/>
              </a:cxn>
              <a:cxn ang="0">
                <a:pos x="connsiteX1098" y="connsiteY1098"/>
              </a:cxn>
              <a:cxn ang="0">
                <a:pos x="connsiteX1099" y="connsiteY1099"/>
              </a:cxn>
              <a:cxn ang="0">
                <a:pos x="connsiteX1100" y="connsiteY1100"/>
              </a:cxn>
              <a:cxn ang="0">
                <a:pos x="connsiteX1101" y="connsiteY1101"/>
              </a:cxn>
              <a:cxn ang="0">
                <a:pos x="connsiteX1102" y="connsiteY1102"/>
              </a:cxn>
              <a:cxn ang="0">
                <a:pos x="connsiteX1103" y="connsiteY1103"/>
              </a:cxn>
              <a:cxn ang="0">
                <a:pos x="connsiteX1104" y="connsiteY1104"/>
              </a:cxn>
              <a:cxn ang="0">
                <a:pos x="connsiteX1105" y="connsiteY1105"/>
              </a:cxn>
              <a:cxn ang="0">
                <a:pos x="connsiteX1106" y="connsiteY1106"/>
              </a:cxn>
              <a:cxn ang="0">
                <a:pos x="connsiteX1107" y="connsiteY1107"/>
              </a:cxn>
              <a:cxn ang="0">
                <a:pos x="connsiteX1108" y="connsiteY1108"/>
              </a:cxn>
              <a:cxn ang="0">
                <a:pos x="connsiteX1109" y="connsiteY1109"/>
              </a:cxn>
              <a:cxn ang="0">
                <a:pos x="connsiteX1110" y="connsiteY1110"/>
              </a:cxn>
              <a:cxn ang="0">
                <a:pos x="connsiteX1111" y="connsiteY1111"/>
              </a:cxn>
              <a:cxn ang="0">
                <a:pos x="connsiteX1112" y="connsiteY1112"/>
              </a:cxn>
              <a:cxn ang="0">
                <a:pos x="connsiteX1113" y="connsiteY1113"/>
              </a:cxn>
              <a:cxn ang="0">
                <a:pos x="connsiteX1114" y="connsiteY1114"/>
              </a:cxn>
              <a:cxn ang="0">
                <a:pos x="connsiteX1115" y="connsiteY1115"/>
              </a:cxn>
              <a:cxn ang="0">
                <a:pos x="connsiteX1116" y="connsiteY1116"/>
              </a:cxn>
              <a:cxn ang="0">
                <a:pos x="connsiteX1117" y="connsiteY1117"/>
              </a:cxn>
              <a:cxn ang="0">
                <a:pos x="connsiteX1118" y="connsiteY1118"/>
              </a:cxn>
              <a:cxn ang="0">
                <a:pos x="connsiteX1119" y="connsiteY1119"/>
              </a:cxn>
              <a:cxn ang="0">
                <a:pos x="connsiteX1120" y="connsiteY1120"/>
              </a:cxn>
              <a:cxn ang="0">
                <a:pos x="connsiteX1121" y="connsiteY1121"/>
              </a:cxn>
              <a:cxn ang="0">
                <a:pos x="connsiteX1122" y="connsiteY1122"/>
              </a:cxn>
              <a:cxn ang="0">
                <a:pos x="connsiteX1123" y="connsiteY1123"/>
              </a:cxn>
              <a:cxn ang="0">
                <a:pos x="connsiteX1124" y="connsiteY1124"/>
              </a:cxn>
              <a:cxn ang="0">
                <a:pos x="connsiteX1125" y="connsiteY1125"/>
              </a:cxn>
              <a:cxn ang="0">
                <a:pos x="connsiteX1126" y="connsiteY1126"/>
              </a:cxn>
              <a:cxn ang="0">
                <a:pos x="connsiteX1127" y="connsiteY1127"/>
              </a:cxn>
              <a:cxn ang="0">
                <a:pos x="connsiteX1128" y="connsiteY1128"/>
              </a:cxn>
              <a:cxn ang="0">
                <a:pos x="connsiteX1129" y="connsiteY1129"/>
              </a:cxn>
              <a:cxn ang="0">
                <a:pos x="connsiteX1130" y="connsiteY1130"/>
              </a:cxn>
              <a:cxn ang="0">
                <a:pos x="connsiteX1131" y="connsiteY1131"/>
              </a:cxn>
              <a:cxn ang="0">
                <a:pos x="connsiteX1132" y="connsiteY1132"/>
              </a:cxn>
              <a:cxn ang="0">
                <a:pos x="connsiteX1133" y="connsiteY1133"/>
              </a:cxn>
              <a:cxn ang="0">
                <a:pos x="connsiteX1134" y="connsiteY1134"/>
              </a:cxn>
              <a:cxn ang="0">
                <a:pos x="connsiteX1135" y="connsiteY1135"/>
              </a:cxn>
              <a:cxn ang="0">
                <a:pos x="connsiteX1136" y="connsiteY1136"/>
              </a:cxn>
              <a:cxn ang="0">
                <a:pos x="connsiteX1137" y="connsiteY1137"/>
              </a:cxn>
              <a:cxn ang="0">
                <a:pos x="connsiteX1138" y="connsiteY1138"/>
              </a:cxn>
              <a:cxn ang="0">
                <a:pos x="connsiteX1139" y="connsiteY1139"/>
              </a:cxn>
              <a:cxn ang="0">
                <a:pos x="connsiteX1140" y="connsiteY1140"/>
              </a:cxn>
              <a:cxn ang="0">
                <a:pos x="connsiteX1141" y="connsiteY1141"/>
              </a:cxn>
              <a:cxn ang="0">
                <a:pos x="connsiteX1142" y="connsiteY1142"/>
              </a:cxn>
              <a:cxn ang="0">
                <a:pos x="connsiteX1143" y="connsiteY1143"/>
              </a:cxn>
              <a:cxn ang="0">
                <a:pos x="connsiteX1144" y="connsiteY1144"/>
              </a:cxn>
              <a:cxn ang="0">
                <a:pos x="connsiteX1145" y="connsiteY1145"/>
              </a:cxn>
              <a:cxn ang="0">
                <a:pos x="connsiteX1146" y="connsiteY1146"/>
              </a:cxn>
              <a:cxn ang="0">
                <a:pos x="connsiteX1147" y="connsiteY1147"/>
              </a:cxn>
              <a:cxn ang="0">
                <a:pos x="connsiteX1148" y="connsiteY1148"/>
              </a:cxn>
              <a:cxn ang="0">
                <a:pos x="connsiteX1149" y="connsiteY1149"/>
              </a:cxn>
              <a:cxn ang="0">
                <a:pos x="connsiteX1150" y="connsiteY1150"/>
              </a:cxn>
              <a:cxn ang="0">
                <a:pos x="connsiteX1151" y="connsiteY1151"/>
              </a:cxn>
              <a:cxn ang="0">
                <a:pos x="connsiteX1152" y="connsiteY1152"/>
              </a:cxn>
              <a:cxn ang="0">
                <a:pos x="connsiteX1153" y="connsiteY1153"/>
              </a:cxn>
              <a:cxn ang="0">
                <a:pos x="connsiteX1154" y="connsiteY1154"/>
              </a:cxn>
              <a:cxn ang="0">
                <a:pos x="connsiteX1155" y="connsiteY1155"/>
              </a:cxn>
              <a:cxn ang="0">
                <a:pos x="connsiteX1156" y="connsiteY1156"/>
              </a:cxn>
              <a:cxn ang="0">
                <a:pos x="connsiteX1157" y="connsiteY1157"/>
              </a:cxn>
              <a:cxn ang="0">
                <a:pos x="connsiteX1158" y="connsiteY1158"/>
              </a:cxn>
              <a:cxn ang="0">
                <a:pos x="connsiteX1159" y="connsiteY1159"/>
              </a:cxn>
              <a:cxn ang="0">
                <a:pos x="connsiteX1160" y="connsiteY1160"/>
              </a:cxn>
              <a:cxn ang="0">
                <a:pos x="connsiteX1161" y="connsiteY1161"/>
              </a:cxn>
              <a:cxn ang="0">
                <a:pos x="connsiteX1162" y="connsiteY1162"/>
              </a:cxn>
              <a:cxn ang="0">
                <a:pos x="connsiteX1163" y="connsiteY1163"/>
              </a:cxn>
              <a:cxn ang="0">
                <a:pos x="connsiteX1164" y="connsiteY1164"/>
              </a:cxn>
              <a:cxn ang="0">
                <a:pos x="connsiteX1165" y="connsiteY1165"/>
              </a:cxn>
              <a:cxn ang="0">
                <a:pos x="connsiteX1166" y="connsiteY1166"/>
              </a:cxn>
              <a:cxn ang="0">
                <a:pos x="connsiteX1167" y="connsiteY1167"/>
              </a:cxn>
              <a:cxn ang="0">
                <a:pos x="connsiteX1168" y="connsiteY1168"/>
              </a:cxn>
              <a:cxn ang="0">
                <a:pos x="connsiteX1169" y="connsiteY1169"/>
              </a:cxn>
              <a:cxn ang="0">
                <a:pos x="connsiteX1170" y="connsiteY1170"/>
              </a:cxn>
              <a:cxn ang="0">
                <a:pos x="connsiteX1171" y="connsiteY1171"/>
              </a:cxn>
              <a:cxn ang="0">
                <a:pos x="connsiteX1172" y="connsiteY1172"/>
              </a:cxn>
              <a:cxn ang="0">
                <a:pos x="connsiteX1173" y="connsiteY1173"/>
              </a:cxn>
              <a:cxn ang="0">
                <a:pos x="connsiteX1174" y="connsiteY1174"/>
              </a:cxn>
              <a:cxn ang="0">
                <a:pos x="connsiteX1175" y="connsiteY1175"/>
              </a:cxn>
              <a:cxn ang="0">
                <a:pos x="connsiteX1176" y="connsiteY1176"/>
              </a:cxn>
              <a:cxn ang="0">
                <a:pos x="connsiteX1177" y="connsiteY1177"/>
              </a:cxn>
              <a:cxn ang="0">
                <a:pos x="connsiteX1178" y="connsiteY1178"/>
              </a:cxn>
              <a:cxn ang="0">
                <a:pos x="connsiteX1179" y="connsiteY1179"/>
              </a:cxn>
              <a:cxn ang="0">
                <a:pos x="connsiteX1180" y="connsiteY1180"/>
              </a:cxn>
              <a:cxn ang="0">
                <a:pos x="connsiteX1181" y="connsiteY1181"/>
              </a:cxn>
              <a:cxn ang="0">
                <a:pos x="connsiteX1182" y="connsiteY1182"/>
              </a:cxn>
              <a:cxn ang="0">
                <a:pos x="connsiteX1183" y="connsiteY1183"/>
              </a:cxn>
              <a:cxn ang="0">
                <a:pos x="connsiteX1184" y="connsiteY1184"/>
              </a:cxn>
              <a:cxn ang="0">
                <a:pos x="connsiteX1185" y="connsiteY1185"/>
              </a:cxn>
              <a:cxn ang="0">
                <a:pos x="connsiteX1186" y="connsiteY1186"/>
              </a:cxn>
              <a:cxn ang="0">
                <a:pos x="connsiteX1187" y="connsiteY1187"/>
              </a:cxn>
              <a:cxn ang="0">
                <a:pos x="connsiteX1188" y="connsiteY1188"/>
              </a:cxn>
              <a:cxn ang="0">
                <a:pos x="connsiteX1189" y="connsiteY1189"/>
              </a:cxn>
              <a:cxn ang="0">
                <a:pos x="connsiteX1190" y="connsiteY1190"/>
              </a:cxn>
              <a:cxn ang="0">
                <a:pos x="connsiteX1191" y="connsiteY1191"/>
              </a:cxn>
              <a:cxn ang="0">
                <a:pos x="connsiteX1192" y="connsiteY1192"/>
              </a:cxn>
              <a:cxn ang="0">
                <a:pos x="connsiteX1193" y="connsiteY1193"/>
              </a:cxn>
              <a:cxn ang="0">
                <a:pos x="connsiteX1194" y="connsiteY1194"/>
              </a:cxn>
              <a:cxn ang="0">
                <a:pos x="connsiteX1195" y="connsiteY1195"/>
              </a:cxn>
              <a:cxn ang="0">
                <a:pos x="connsiteX1196" y="connsiteY1196"/>
              </a:cxn>
              <a:cxn ang="0">
                <a:pos x="connsiteX1197" y="connsiteY1197"/>
              </a:cxn>
              <a:cxn ang="0">
                <a:pos x="connsiteX1198" y="connsiteY1198"/>
              </a:cxn>
              <a:cxn ang="0">
                <a:pos x="connsiteX1199" y="connsiteY1199"/>
              </a:cxn>
              <a:cxn ang="0">
                <a:pos x="connsiteX1200" y="connsiteY1200"/>
              </a:cxn>
              <a:cxn ang="0">
                <a:pos x="connsiteX1201" y="connsiteY1201"/>
              </a:cxn>
              <a:cxn ang="0">
                <a:pos x="connsiteX1202" y="connsiteY1202"/>
              </a:cxn>
              <a:cxn ang="0">
                <a:pos x="connsiteX1203" y="connsiteY1203"/>
              </a:cxn>
              <a:cxn ang="0">
                <a:pos x="connsiteX1204" y="connsiteY1204"/>
              </a:cxn>
              <a:cxn ang="0">
                <a:pos x="connsiteX1205" y="connsiteY1205"/>
              </a:cxn>
              <a:cxn ang="0">
                <a:pos x="connsiteX1206" y="connsiteY1206"/>
              </a:cxn>
              <a:cxn ang="0">
                <a:pos x="connsiteX1207" y="connsiteY1207"/>
              </a:cxn>
              <a:cxn ang="0">
                <a:pos x="connsiteX1208" y="connsiteY1208"/>
              </a:cxn>
              <a:cxn ang="0">
                <a:pos x="connsiteX1209" y="connsiteY1209"/>
              </a:cxn>
              <a:cxn ang="0">
                <a:pos x="connsiteX1210" y="connsiteY1210"/>
              </a:cxn>
              <a:cxn ang="0">
                <a:pos x="connsiteX1211" y="connsiteY1211"/>
              </a:cxn>
              <a:cxn ang="0">
                <a:pos x="connsiteX1212" y="connsiteY1212"/>
              </a:cxn>
              <a:cxn ang="0">
                <a:pos x="connsiteX1213" y="connsiteY1213"/>
              </a:cxn>
              <a:cxn ang="0">
                <a:pos x="connsiteX1214" y="connsiteY1214"/>
              </a:cxn>
              <a:cxn ang="0">
                <a:pos x="connsiteX1215" y="connsiteY1215"/>
              </a:cxn>
              <a:cxn ang="0">
                <a:pos x="connsiteX1216" y="connsiteY1216"/>
              </a:cxn>
              <a:cxn ang="0">
                <a:pos x="connsiteX1217" y="connsiteY1217"/>
              </a:cxn>
              <a:cxn ang="0">
                <a:pos x="connsiteX1218" y="connsiteY1218"/>
              </a:cxn>
              <a:cxn ang="0">
                <a:pos x="connsiteX1219" y="connsiteY1219"/>
              </a:cxn>
              <a:cxn ang="0">
                <a:pos x="connsiteX1220" y="connsiteY1220"/>
              </a:cxn>
              <a:cxn ang="0">
                <a:pos x="connsiteX1221" y="connsiteY1221"/>
              </a:cxn>
              <a:cxn ang="0">
                <a:pos x="connsiteX1222" y="connsiteY1222"/>
              </a:cxn>
              <a:cxn ang="0">
                <a:pos x="connsiteX1223" y="connsiteY1223"/>
              </a:cxn>
              <a:cxn ang="0">
                <a:pos x="connsiteX1224" y="connsiteY1224"/>
              </a:cxn>
              <a:cxn ang="0">
                <a:pos x="connsiteX1225" y="connsiteY1225"/>
              </a:cxn>
              <a:cxn ang="0">
                <a:pos x="connsiteX1226" y="connsiteY1226"/>
              </a:cxn>
              <a:cxn ang="0">
                <a:pos x="connsiteX1227" y="connsiteY1227"/>
              </a:cxn>
              <a:cxn ang="0">
                <a:pos x="connsiteX1228" y="connsiteY1228"/>
              </a:cxn>
              <a:cxn ang="0">
                <a:pos x="connsiteX1229" y="connsiteY1229"/>
              </a:cxn>
              <a:cxn ang="0">
                <a:pos x="connsiteX1230" y="connsiteY1230"/>
              </a:cxn>
              <a:cxn ang="0">
                <a:pos x="connsiteX1231" y="connsiteY1231"/>
              </a:cxn>
              <a:cxn ang="0">
                <a:pos x="connsiteX1232" y="connsiteY1232"/>
              </a:cxn>
              <a:cxn ang="0">
                <a:pos x="connsiteX1233" y="connsiteY1233"/>
              </a:cxn>
              <a:cxn ang="0">
                <a:pos x="connsiteX1234" y="connsiteY1234"/>
              </a:cxn>
              <a:cxn ang="0">
                <a:pos x="connsiteX1235" y="connsiteY1235"/>
              </a:cxn>
              <a:cxn ang="0">
                <a:pos x="connsiteX1236" y="connsiteY1236"/>
              </a:cxn>
              <a:cxn ang="0">
                <a:pos x="connsiteX1237" y="connsiteY1237"/>
              </a:cxn>
              <a:cxn ang="0">
                <a:pos x="connsiteX1238" y="connsiteY1238"/>
              </a:cxn>
              <a:cxn ang="0">
                <a:pos x="connsiteX1239" y="connsiteY1239"/>
              </a:cxn>
              <a:cxn ang="0">
                <a:pos x="connsiteX1240" y="connsiteY1240"/>
              </a:cxn>
              <a:cxn ang="0">
                <a:pos x="connsiteX1241" y="connsiteY1241"/>
              </a:cxn>
              <a:cxn ang="0">
                <a:pos x="connsiteX1242" y="connsiteY1242"/>
              </a:cxn>
              <a:cxn ang="0">
                <a:pos x="connsiteX1243" y="connsiteY1243"/>
              </a:cxn>
              <a:cxn ang="0">
                <a:pos x="connsiteX1244" y="connsiteY1244"/>
              </a:cxn>
              <a:cxn ang="0">
                <a:pos x="connsiteX1245" y="connsiteY1245"/>
              </a:cxn>
              <a:cxn ang="0">
                <a:pos x="connsiteX1246" y="connsiteY1246"/>
              </a:cxn>
              <a:cxn ang="0">
                <a:pos x="connsiteX1247" y="connsiteY1247"/>
              </a:cxn>
              <a:cxn ang="0">
                <a:pos x="connsiteX1248" y="connsiteY1248"/>
              </a:cxn>
              <a:cxn ang="0">
                <a:pos x="connsiteX1249" y="connsiteY1249"/>
              </a:cxn>
              <a:cxn ang="0">
                <a:pos x="connsiteX1250" y="connsiteY1250"/>
              </a:cxn>
              <a:cxn ang="0">
                <a:pos x="connsiteX1251" y="connsiteY1251"/>
              </a:cxn>
              <a:cxn ang="0">
                <a:pos x="connsiteX1252" y="connsiteY1252"/>
              </a:cxn>
              <a:cxn ang="0">
                <a:pos x="connsiteX1253" y="connsiteY1253"/>
              </a:cxn>
              <a:cxn ang="0">
                <a:pos x="connsiteX1254" y="connsiteY1254"/>
              </a:cxn>
              <a:cxn ang="0">
                <a:pos x="connsiteX1255" y="connsiteY1255"/>
              </a:cxn>
              <a:cxn ang="0">
                <a:pos x="connsiteX1256" y="connsiteY1256"/>
              </a:cxn>
              <a:cxn ang="0">
                <a:pos x="connsiteX1257" y="connsiteY1257"/>
              </a:cxn>
              <a:cxn ang="0">
                <a:pos x="connsiteX1258" y="connsiteY1258"/>
              </a:cxn>
              <a:cxn ang="0">
                <a:pos x="connsiteX1259" y="connsiteY1259"/>
              </a:cxn>
              <a:cxn ang="0">
                <a:pos x="connsiteX1260" y="connsiteY1260"/>
              </a:cxn>
              <a:cxn ang="0">
                <a:pos x="connsiteX1261" y="connsiteY1261"/>
              </a:cxn>
              <a:cxn ang="0">
                <a:pos x="connsiteX1262" y="connsiteY1262"/>
              </a:cxn>
              <a:cxn ang="0">
                <a:pos x="connsiteX1263" y="connsiteY1263"/>
              </a:cxn>
              <a:cxn ang="0">
                <a:pos x="connsiteX1264" y="connsiteY1264"/>
              </a:cxn>
              <a:cxn ang="0">
                <a:pos x="connsiteX1265" y="connsiteY1265"/>
              </a:cxn>
              <a:cxn ang="0">
                <a:pos x="connsiteX1266" y="connsiteY1266"/>
              </a:cxn>
              <a:cxn ang="0">
                <a:pos x="connsiteX1267" y="connsiteY1267"/>
              </a:cxn>
              <a:cxn ang="0">
                <a:pos x="connsiteX1268" y="connsiteY1268"/>
              </a:cxn>
              <a:cxn ang="0">
                <a:pos x="connsiteX1269" y="connsiteY1269"/>
              </a:cxn>
              <a:cxn ang="0">
                <a:pos x="connsiteX1270" y="connsiteY1270"/>
              </a:cxn>
              <a:cxn ang="0">
                <a:pos x="connsiteX1271" y="connsiteY1271"/>
              </a:cxn>
              <a:cxn ang="0">
                <a:pos x="connsiteX1272" y="connsiteY1272"/>
              </a:cxn>
              <a:cxn ang="0">
                <a:pos x="connsiteX1273" y="connsiteY1273"/>
              </a:cxn>
              <a:cxn ang="0">
                <a:pos x="connsiteX1274" y="connsiteY1274"/>
              </a:cxn>
              <a:cxn ang="0">
                <a:pos x="connsiteX1275" y="connsiteY1275"/>
              </a:cxn>
              <a:cxn ang="0">
                <a:pos x="connsiteX1276" y="connsiteY1276"/>
              </a:cxn>
              <a:cxn ang="0">
                <a:pos x="connsiteX1277" y="connsiteY1277"/>
              </a:cxn>
              <a:cxn ang="0">
                <a:pos x="connsiteX1278" y="connsiteY1278"/>
              </a:cxn>
              <a:cxn ang="0">
                <a:pos x="connsiteX1279" y="connsiteY1279"/>
              </a:cxn>
              <a:cxn ang="0">
                <a:pos x="connsiteX1280" y="connsiteY1280"/>
              </a:cxn>
              <a:cxn ang="0">
                <a:pos x="connsiteX1281" y="connsiteY1281"/>
              </a:cxn>
              <a:cxn ang="0">
                <a:pos x="connsiteX1282" y="connsiteY1282"/>
              </a:cxn>
              <a:cxn ang="0">
                <a:pos x="connsiteX1283" y="connsiteY1283"/>
              </a:cxn>
              <a:cxn ang="0">
                <a:pos x="connsiteX1284" y="connsiteY1284"/>
              </a:cxn>
              <a:cxn ang="0">
                <a:pos x="connsiteX1285" y="connsiteY1285"/>
              </a:cxn>
              <a:cxn ang="0">
                <a:pos x="connsiteX1286" y="connsiteY1286"/>
              </a:cxn>
              <a:cxn ang="0">
                <a:pos x="connsiteX1287" y="connsiteY1287"/>
              </a:cxn>
              <a:cxn ang="0">
                <a:pos x="connsiteX1288" y="connsiteY1288"/>
              </a:cxn>
              <a:cxn ang="0">
                <a:pos x="connsiteX1289" y="connsiteY1289"/>
              </a:cxn>
              <a:cxn ang="0">
                <a:pos x="connsiteX1290" y="connsiteY1290"/>
              </a:cxn>
              <a:cxn ang="0">
                <a:pos x="connsiteX1291" y="connsiteY1291"/>
              </a:cxn>
              <a:cxn ang="0">
                <a:pos x="connsiteX1292" y="connsiteY1292"/>
              </a:cxn>
              <a:cxn ang="0">
                <a:pos x="connsiteX1293" y="connsiteY1293"/>
              </a:cxn>
              <a:cxn ang="0">
                <a:pos x="connsiteX1294" y="connsiteY1294"/>
              </a:cxn>
              <a:cxn ang="0">
                <a:pos x="connsiteX1295" y="connsiteY1295"/>
              </a:cxn>
              <a:cxn ang="0">
                <a:pos x="connsiteX1296" y="connsiteY1296"/>
              </a:cxn>
              <a:cxn ang="0">
                <a:pos x="connsiteX1297" y="connsiteY1297"/>
              </a:cxn>
              <a:cxn ang="0">
                <a:pos x="connsiteX1298" y="connsiteY1298"/>
              </a:cxn>
              <a:cxn ang="0">
                <a:pos x="connsiteX1299" y="connsiteY1299"/>
              </a:cxn>
              <a:cxn ang="0">
                <a:pos x="connsiteX1300" y="connsiteY1300"/>
              </a:cxn>
              <a:cxn ang="0">
                <a:pos x="connsiteX1301" y="connsiteY1301"/>
              </a:cxn>
              <a:cxn ang="0">
                <a:pos x="connsiteX1302" y="connsiteY1302"/>
              </a:cxn>
              <a:cxn ang="0">
                <a:pos x="connsiteX1303" y="connsiteY1303"/>
              </a:cxn>
              <a:cxn ang="0">
                <a:pos x="connsiteX1304" y="connsiteY1304"/>
              </a:cxn>
              <a:cxn ang="0">
                <a:pos x="connsiteX1305" y="connsiteY1305"/>
              </a:cxn>
              <a:cxn ang="0">
                <a:pos x="connsiteX1306" y="connsiteY1306"/>
              </a:cxn>
              <a:cxn ang="0">
                <a:pos x="connsiteX1307" y="connsiteY1307"/>
              </a:cxn>
              <a:cxn ang="0">
                <a:pos x="connsiteX1308" y="connsiteY1308"/>
              </a:cxn>
              <a:cxn ang="0">
                <a:pos x="connsiteX1309" y="connsiteY1309"/>
              </a:cxn>
              <a:cxn ang="0">
                <a:pos x="connsiteX1310" y="connsiteY1310"/>
              </a:cxn>
              <a:cxn ang="0">
                <a:pos x="connsiteX1311" y="connsiteY1311"/>
              </a:cxn>
              <a:cxn ang="0">
                <a:pos x="connsiteX1312" y="connsiteY1312"/>
              </a:cxn>
              <a:cxn ang="0">
                <a:pos x="connsiteX1313" y="connsiteY1313"/>
              </a:cxn>
              <a:cxn ang="0">
                <a:pos x="connsiteX1314" y="connsiteY1314"/>
              </a:cxn>
              <a:cxn ang="0">
                <a:pos x="connsiteX1315" y="connsiteY1315"/>
              </a:cxn>
              <a:cxn ang="0">
                <a:pos x="connsiteX1316" y="connsiteY1316"/>
              </a:cxn>
              <a:cxn ang="0">
                <a:pos x="connsiteX1317" y="connsiteY1317"/>
              </a:cxn>
              <a:cxn ang="0">
                <a:pos x="connsiteX1318" y="connsiteY1318"/>
              </a:cxn>
              <a:cxn ang="0">
                <a:pos x="connsiteX1319" y="connsiteY1319"/>
              </a:cxn>
              <a:cxn ang="0">
                <a:pos x="connsiteX1320" y="connsiteY1320"/>
              </a:cxn>
              <a:cxn ang="0">
                <a:pos x="connsiteX1321" y="connsiteY1321"/>
              </a:cxn>
              <a:cxn ang="0">
                <a:pos x="connsiteX1322" y="connsiteY1322"/>
              </a:cxn>
              <a:cxn ang="0">
                <a:pos x="connsiteX1323" y="connsiteY1323"/>
              </a:cxn>
              <a:cxn ang="0">
                <a:pos x="connsiteX1324" y="connsiteY1324"/>
              </a:cxn>
              <a:cxn ang="0">
                <a:pos x="connsiteX1325" y="connsiteY1325"/>
              </a:cxn>
              <a:cxn ang="0">
                <a:pos x="connsiteX1326" y="connsiteY1326"/>
              </a:cxn>
              <a:cxn ang="0">
                <a:pos x="connsiteX1327" y="connsiteY1327"/>
              </a:cxn>
              <a:cxn ang="0">
                <a:pos x="connsiteX1328" y="connsiteY1328"/>
              </a:cxn>
              <a:cxn ang="0">
                <a:pos x="connsiteX1329" y="connsiteY1329"/>
              </a:cxn>
              <a:cxn ang="0">
                <a:pos x="connsiteX1330" y="connsiteY1330"/>
              </a:cxn>
              <a:cxn ang="0">
                <a:pos x="connsiteX1331" y="connsiteY1331"/>
              </a:cxn>
              <a:cxn ang="0">
                <a:pos x="connsiteX1332" y="connsiteY1332"/>
              </a:cxn>
              <a:cxn ang="0">
                <a:pos x="connsiteX1333" y="connsiteY1333"/>
              </a:cxn>
              <a:cxn ang="0">
                <a:pos x="connsiteX1334" y="connsiteY1334"/>
              </a:cxn>
              <a:cxn ang="0">
                <a:pos x="connsiteX1335" y="connsiteY1335"/>
              </a:cxn>
              <a:cxn ang="0">
                <a:pos x="connsiteX1336" y="connsiteY1336"/>
              </a:cxn>
              <a:cxn ang="0">
                <a:pos x="connsiteX1337" y="connsiteY1337"/>
              </a:cxn>
              <a:cxn ang="0">
                <a:pos x="connsiteX1338" y="connsiteY1338"/>
              </a:cxn>
              <a:cxn ang="0">
                <a:pos x="connsiteX1339" y="connsiteY1339"/>
              </a:cxn>
              <a:cxn ang="0">
                <a:pos x="connsiteX1340" y="connsiteY1340"/>
              </a:cxn>
              <a:cxn ang="0">
                <a:pos x="connsiteX1341" y="connsiteY1341"/>
              </a:cxn>
              <a:cxn ang="0">
                <a:pos x="connsiteX1342" y="connsiteY1342"/>
              </a:cxn>
              <a:cxn ang="0">
                <a:pos x="connsiteX1343" y="connsiteY1343"/>
              </a:cxn>
              <a:cxn ang="0">
                <a:pos x="connsiteX1344" y="connsiteY1344"/>
              </a:cxn>
              <a:cxn ang="0">
                <a:pos x="connsiteX1345" y="connsiteY1345"/>
              </a:cxn>
              <a:cxn ang="0">
                <a:pos x="connsiteX1346" y="connsiteY1346"/>
              </a:cxn>
              <a:cxn ang="0">
                <a:pos x="connsiteX1347" y="connsiteY1347"/>
              </a:cxn>
              <a:cxn ang="0">
                <a:pos x="connsiteX1348" y="connsiteY1348"/>
              </a:cxn>
              <a:cxn ang="0">
                <a:pos x="connsiteX1349" y="connsiteY1349"/>
              </a:cxn>
              <a:cxn ang="0">
                <a:pos x="connsiteX1350" y="connsiteY1350"/>
              </a:cxn>
              <a:cxn ang="0">
                <a:pos x="connsiteX1351" y="connsiteY1351"/>
              </a:cxn>
              <a:cxn ang="0">
                <a:pos x="connsiteX1352" y="connsiteY1352"/>
              </a:cxn>
              <a:cxn ang="0">
                <a:pos x="connsiteX1353" y="connsiteY1353"/>
              </a:cxn>
              <a:cxn ang="0">
                <a:pos x="connsiteX1354" y="connsiteY1354"/>
              </a:cxn>
              <a:cxn ang="0">
                <a:pos x="connsiteX1355" y="connsiteY1355"/>
              </a:cxn>
              <a:cxn ang="0">
                <a:pos x="connsiteX1356" y="connsiteY1356"/>
              </a:cxn>
              <a:cxn ang="0">
                <a:pos x="connsiteX1357" y="connsiteY1357"/>
              </a:cxn>
              <a:cxn ang="0">
                <a:pos x="connsiteX1358" y="connsiteY1358"/>
              </a:cxn>
              <a:cxn ang="0">
                <a:pos x="connsiteX1359" y="connsiteY1359"/>
              </a:cxn>
              <a:cxn ang="0">
                <a:pos x="connsiteX1360" y="connsiteY1360"/>
              </a:cxn>
              <a:cxn ang="0">
                <a:pos x="connsiteX1361" y="connsiteY1361"/>
              </a:cxn>
              <a:cxn ang="0">
                <a:pos x="connsiteX1362" y="connsiteY1362"/>
              </a:cxn>
              <a:cxn ang="0">
                <a:pos x="connsiteX1363" y="connsiteY1363"/>
              </a:cxn>
              <a:cxn ang="0">
                <a:pos x="connsiteX1364" y="connsiteY1364"/>
              </a:cxn>
              <a:cxn ang="0">
                <a:pos x="connsiteX1365" y="connsiteY1365"/>
              </a:cxn>
              <a:cxn ang="0">
                <a:pos x="connsiteX1366" y="connsiteY1366"/>
              </a:cxn>
              <a:cxn ang="0">
                <a:pos x="connsiteX1367" y="connsiteY1367"/>
              </a:cxn>
              <a:cxn ang="0">
                <a:pos x="connsiteX1368" y="connsiteY1368"/>
              </a:cxn>
              <a:cxn ang="0">
                <a:pos x="connsiteX1369" y="connsiteY1369"/>
              </a:cxn>
              <a:cxn ang="0">
                <a:pos x="connsiteX1370" y="connsiteY1370"/>
              </a:cxn>
              <a:cxn ang="0">
                <a:pos x="connsiteX1371" y="connsiteY1371"/>
              </a:cxn>
              <a:cxn ang="0">
                <a:pos x="connsiteX1372" y="connsiteY1372"/>
              </a:cxn>
              <a:cxn ang="0">
                <a:pos x="connsiteX1373" y="connsiteY1373"/>
              </a:cxn>
              <a:cxn ang="0">
                <a:pos x="connsiteX1374" y="connsiteY1374"/>
              </a:cxn>
              <a:cxn ang="0">
                <a:pos x="connsiteX1375" y="connsiteY1375"/>
              </a:cxn>
              <a:cxn ang="0">
                <a:pos x="connsiteX1376" y="connsiteY1376"/>
              </a:cxn>
              <a:cxn ang="0">
                <a:pos x="connsiteX1377" y="connsiteY1377"/>
              </a:cxn>
              <a:cxn ang="0">
                <a:pos x="connsiteX1378" y="connsiteY1378"/>
              </a:cxn>
              <a:cxn ang="0">
                <a:pos x="connsiteX1379" y="connsiteY1379"/>
              </a:cxn>
              <a:cxn ang="0">
                <a:pos x="connsiteX1380" y="connsiteY1380"/>
              </a:cxn>
              <a:cxn ang="0">
                <a:pos x="connsiteX1381" y="connsiteY1381"/>
              </a:cxn>
              <a:cxn ang="0">
                <a:pos x="connsiteX1382" y="connsiteY1382"/>
              </a:cxn>
              <a:cxn ang="0">
                <a:pos x="connsiteX1383" y="connsiteY1383"/>
              </a:cxn>
              <a:cxn ang="0">
                <a:pos x="connsiteX1384" y="connsiteY1384"/>
              </a:cxn>
              <a:cxn ang="0">
                <a:pos x="connsiteX1385" y="connsiteY1385"/>
              </a:cxn>
              <a:cxn ang="0">
                <a:pos x="connsiteX1386" y="connsiteY1386"/>
              </a:cxn>
              <a:cxn ang="0">
                <a:pos x="connsiteX1387" y="connsiteY1387"/>
              </a:cxn>
              <a:cxn ang="0">
                <a:pos x="connsiteX1388" y="connsiteY1388"/>
              </a:cxn>
              <a:cxn ang="0">
                <a:pos x="connsiteX1389" y="connsiteY1389"/>
              </a:cxn>
              <a:cxn ang="0">
                <a:pos x="connsiteX1390" y="connsiteY1390"/>
              </a:cxn>
              <a:cxn ang="0">
                <a:pos x="connsiteX1391" y="connsiteY1391"/>
              </a:cxn>
              <a:cxn ang="0">
                <a:pos x="connsiteX1392" y="connsiteY1392"/>
              </a:cxn>
              <a:cxn ang="0">
                <a:pos x="connsiteX1393" y="connsiteY1393"/>
              </a:cxn>
              <a:cxn ang="0">
                <a:pos x="connsiteX1394" y="connsiteY1394"/>
              </a:cxn>
              <a:cxn ang="0">
                <a:pos x="connsiteX1395" y="connsiteY1395"/>
              </a:cxn>
              <a:cxn ang="0">
                <a:pos x="connsiteX1396" y="connsiteY1396"/>
              </a:cxn>
              <a:cxn ang="0">
                <a:pos x="connsiteX1397" y="connsiteY1397"/>
              </a:cxn>
              <a:cxn ang="0">
                <a:pos x="connsiteX1398" y="connsiteY1398"/>
              </a:cxn>
              <a:cxn ang="0">
                <a:pos x="connsiteX1399" y="connsiteY1399"/>
              </a:cxn>
              <a:cxn ang="0">
                <a:pos x="connsiteX1400" y="connsiteY1400"/>
              </a:cxn>
              <a:cxn ang="0">
                <a:pos x="connsiteX1401" y="connsiteY1401"/>
              </a:cxn>
              <a:cxn ang="0">
                <a:pos x="connsiteX1402" y="connsiteY1402"/>
              </a:cxn>
              <a:cxn ang="0">
                <a:pos x="connsiteX1403" y="connsiteY1403"/>
              </a:cxn>
              <a:cxn ang="0">
                <a:pos x="connsiteX1404" y="connsiteY1404"/>
              </a:cxn>
              <a:cxn ang="0">
                <a:pos x="connsiteX1405" y="connsiteY1405"/>
              </a:cxn>
              <a:cxn ang="0">
                <a:pos x="connsiteX1406" y="connsiteY1406"/>
              </a:cxn>
              <a:cxn ang="0">
                <a:pos x="connsiteX1407" y="connsiteY1407"/>
              </a:cxn>
              <a:cxn ang="0">
                <a:pos x="connsiteX1408" y="connsiteY1408"/>
              </a:cxn>
              <a:cxn ang="0">
                <a:pos x="connsiteX1409" y="connsiteY1409"/>
              </a:cxn>
              <a:cxn ang="0">
                <a:pos x="connsiteX1410" y="connsiteY1410"/>
              </a:cxn>
              <a:cxn ang="0">
                <a:pos x="connsiteX1411" y="connsiteY1411"/>
              </a:cxn>
              <a:cxn ang="0">
                <a:pos x="connsiteX1412" y="connsiteY1412"/>
              </a:cxn>
              <a:cxn ang="0">
                <a:pos x="connsiteX1413" y="connsiteY1413"/>
              </a:cxn>
              <a:cxn ang="0">
                <a:pos x="connsiteX1414" y="connsiteY1414"/>
              </a:cxn>
              <a:cxn ang="0">
                <a:pos x="connsiteX1415" y="connsiteY1415"/>
              </a:cxn>
              <a:cxn ang="0">
                <a:pos x="connsiteX1416" y="connsiteY1416"/>
              </a:cxn>
              <a:cxn ang="0">
                <a:pos x="connsiteX1417" y="connsiteY1417"/>
              </a:cxn>
              <a:cxn ang="0">
                <a:pos x="connsiteX1418" y="connsiteY1418"/>
              </a:cxn>
              <a:cxn ang="0">
                <a:pos x="connsiteX1419" y="connsiteY1419"/>
              </a:cxn>
              <a:cxn ang="0">
                <a:pos x="connsiteX1420" y="connsiteY1420"/>
              </a:cxn>
              <a:cxn ang="0">
                <a:pos x="connsiteX1421" y="connsiteY1421"/>
              </a:cxn>
              <a:cxn ang="0">
                <a:pos x="connsiteX1422" y="connsiteY1422"/>
              </a:cxn>
              <a:cxn ang="0">
                <a:pos x="connsiteX1423" y="connsiteY1423"/>
              </a:cxn>
              <a:cxn ang="0">
                <a:pos x="connsiteX1424" y="connsiteY1424"/>
              </a:cxn>
              <a:cxn ang="0">
                <a:pos x="connsiteX1425" y="connsiteY1425"/>
              </a:cxn>
              <a:cxn ang="0">
                <a:pos x="connsiteX1426" y="connsiteY1426"/>
              </a:cxn>
              <a:cxn ang="0">
                <a:pos x="connsiteX1427" y="connsiteY1427"/>
              </a:cxn>
              <a:cxn ang="0">
                <a:pos x="connsiteX1428" y="connsiteY1428"/>
              </a:cxn>
              <a:cxn ang="0">
                <a:pos x="connsiteX1429" y="connsiteY1429"/>
              </a:cxn>
              <a:cxn ang="0">
                <a:pos x="connsiteX1430" y="connsiteY1430"/>
              </a:cxn>
              <a:cxn ang="0">
                <a:pos x="connsiteX1431" y="connsiteY1431"/>
              </a:cxn>
              <a:cxn ang="0">
                <a:pos x="connsiteX1432" y="connsiteY1432"/>
              </a:cxn>
              <a:cxn ang="0">
                <a:pos x="connsiteX1433" y="connsiteY1433"/>
              </a:cxn>
              <a:cxn ang="0">
                <a:pos x="connsiteX1434" y="connsiteY1434"/>
              </a:cxn>
              <a:cxn ang="0">
                <a:pos x="connsiteX1435" y="connsiteY1435"/>
              </a:cxn>
              <a:cxn ang="0">
                <a:pos x="connsiteX1436" y="connsiteY1436"/>
              </a:cxn>
              <a:cxn ang="0">
                <a:pos x="connsiteX1437" y="connsiteY1437"/>
              </a:cxn>
              <a:cxn ang="0">
                <a:pos x="connsiteX1438" y="connsiteY1438"/>
              </a:cxn>
              <a:cxn ang="0">
                <a:pos x="connsiteX1439" y="connsiteY1439"/>
              </a:cxn>
              <a:cxn ang="0">
                <a:pos x="connsiteX1440" y="connsiteY1440"/>
              </a:cxn>
              <a:cxn ang="0">
                <a:pos x="connsiteX1441" y="connsiteY1441"/>
              </a:cxn>
              <a:cxn ang="0">
                <a:pos x="connsiteX1442" y="connsiteY1442"/>
              </a:cxn>
              <a:cxn ang="0">
                <a:pos x="connsiteX1443" y="connsiteY1443"/>
              </a:cxn>
              <a:cxn ang="0">
                <a:pos x="connsiteX1444" y="connsiteY1444"/>
              </a:cxn>
              <a:cxn ang="0">
                <a:pos x="connsiteX1445" y="connsiteY1445"/>
              </a:cxn>
              <a:cxn ang="0">
                <a:pos x="connsiteX1446" y="connsiteY1446"/>
              </a:cxn>
              <a:cxn ang="0">
                <a:pos x="connsiteX1447" y="connsiteY1447"/>
              </a:cxn>
              <a:cxn ang="0">
                <a:pos x="connsiteX1448" y="connsiteY1448"/>
              </a:cxn>
              <a:cxn ang="0">
                <a:pos x="connsiteX1449" y="connsiteY1449"/>
              </a:cxn>
              <a:cxn ang="0">
                <a:pos x="connsiteX1450" y="connsiteY1450"/>
              </a:cxn>
              <a:cxn ang="0">
                <a:pos x="connsiteX1451" y="connsiteY1451"/>
              </a:cxn>
              <a:cxn ang="0">
                <a:pos x="connsiteX1452" y="connsiteY1452"/>
              </a:cxn>
              <a:cxn ang="0">
                <a:pos x="connsiteX1453" y="connsiteY1453"/>
              </a:cxn>
              <a:cxn ang="0">
                <a:pos x="connsiteX1454" y="connsiteY1454"/>
              </a:cxn>
              <a:cxn ang="0">
                <a:pos x="connsiteX1455" y="connsiteY1455"/>
              </a:cxn>
              <a:cxn ang="0">
                <a:pos x="connsiteX1456" y="connsiteY1456"/>
              </a:cxn>
              <a:cxn ang="0">
                <a:pos x="connsiteX1457" y="connsiteY1457"/>
              </a:cxn>
              <a:cxn ang="0">
                <a:pos x="connsiteX1458" y="connsiteY1458"/>
              </a:cxn>
              <a:cxn ang="0">
                <a:pos x="connsiteX1459" y="connsiteY1459"/>
              </a:cxn>
              <a:cxn ang="0">
                <a:pos x="connsiteX1460" y="connsiteY1460"/>
              </a:cxn>
              <a:cxn ang="0">
                <a:pos x="connsiteX1461" y="connsiteY1461"/>
              </a:cxn>
              <a:cxn ang="0">
                <a:pos x="connsiteX1462" y="connsiteY1462"/>
              </a:cxn>
              <a:cxn ang="0">
                <a:pos x="connsiteX1463" y="connsiteY1463"/>
              </a:cxn>
              <a:cxn ang="0">
                <a:pos x="connsiteX1464" y="connsiteY1464"/>
              </a:cxn>
              <a:cxn ang="0">
                <a:pos x="connsiteX1465" y="connsiteY1465"/>
              </a:cxn>
              <a:cxn ang="0">
                <a:pos x="connsiteX1466" y="connsiteY1466"/>
              </a:cxn>
              <a:cxn ang="0">
                <a:pos x="connsiteX1467" y="connsiteY1467"/>
              </a:cxn>
              <a:cxn ang="0">
                <a:pos x="connsiteX1468" y="connsiteY1468"/>
              </a:cxn>
              <a:cxn ang="0">
                <a:pos x="connsiteX1469" y="connsiteY1469"/>
              </a:cxn>
              <a:cxn ang="0">
                <a:pos x="connsiteX1470" y="connsiteY1470"/>
              </a:cxn>
              <a:cxn ang="0">
                <a:pos x="connsiteX1471" y="connsiteY1471"/>
              </a:cxn>
              <a:cxn ang="0">
                <a:pos x="connsiteX1472" y="connsiteY1472"/>
              </a:cxn>
              <a:cxn ang="0">
                <a:pos x="connsiteX1473" y="connsiteY1473"/>
              </a:cxn>
              <a:cxn ang="0">
                <a:pos x="connsiteX1474" y="connsiteY1474"/>
              </a:cxn>
              <a:cxn ang="0">
                <a:pos x="connsiteX1475" y="connsiteY1475"/>
              </a:cxn>
              <a:cxn ang="0">
                <a:pos x="connsiteX1476" y="connsiteY1476"/>
              </a:cxn>
              <a:cxn ang="0">
                <a:pos x="connsiteX1477" y="connsiteY1477"/>
              </a:cxn>
              <a:cxn ang="0">
                <a:pos x="connsiteX1478" y="connsiteY1478"/>
              </a:cxn>
              <a:cxn ang="0">
                <a:pos x="connsiteX1479" y="connsiteY1479"/>
              </a:cxn>
              <a:cxn ang="0">
                <a:pos x="connsiteX1480" y="connsiteY1480"/>
              </a:cxn>
              <a:cxn ang="0">
                <a:pos x="connsiteX1481" y="connsiteY1481"/>
              </a:cxn>
              <a:cxn ang="0">
                <a:pos x="connsiteX1482" y="connsiteY1482"/>
              </a:cxn>
              <a:cxn ang="0">
                <a:pos x="connsiteX1483" y="connsiteY1483"/>
              </a:cxn>
              <a:cxn ang="0">
                <a:pos x="connsiteX1484" y="connsiteY1484"/>
              </a:cxn>
              <a:cxn ang="0">
                <a:pos x="connsiteX1485" y="connsiteY1485"/>
              </a:cxn>
              <a:cxn ang="0">
                <a:pos x="connsiteX1486" y="connsiteY1486"/>
              </a:cxn>
              <a:cxn ang="0">
                <a:pos x="connsiteX1487" y="connsiteY1487"/>
              </a:cxn>
              <a:cxn ang="0">
                <a:pos x="connsiteX1488" y="connsiteY1488"/>
              </a:cxn>
              <a:cxn ang="0">
                <a:pos x="connsiteX1489" y="connsiteY1489"/>
              </a:cxn>
              <a:cxn ang="0">
                <a:pos x="connsiteX1490" y="connsiteY1490"/>
              </a:cxn>
              <a:cxn ang="0">
                <a:pos x="connsiteX1491" y="connsiteY1491"/>
              </a:cxn>
              <a:cxn ang="0">
                <a:pos x="connsiteX1492" y="connsiteY1492"/>
              </a:cxn>
              <a:cxn ang="0">
                <a:pos x="connsiteX1493" y="connsiteY1493"/>
              </a:cxn>
              <a:cxn ang="0">
                <a:pos x="connsiteX1494" y="connsiteY1494"/>
              </a:cxn>
              <a:cxn ang="0">
                <a:pos x="connsiteX1495" y="connsiteY1495"/>
              </a:cxn>
              <a:cxn ang="0">
                <a:pos x="connsiteX1496" y="connsiteY1496"/>
              </a:cxn>
              <a:cxn ang="0">
                <a:pos x="connsiteX1497" y="connsiteY1497"/>
              </a:cxn>
              <a:cxn ang="0">
                <a:pos x="connsiteX1498" y="connsiteY1498"/>
              </a:cxn>
              <a:cxn ang="0">
                <a:pos x="connsiteX1499" y="connsiteY1499"/>
              </a:cxn>
              <a:cxn ang="0">
                <a:pos x="connsiteX1500" y="connsiteY1500"/>
              </a:cxn>
              <a:cxn ang="0">
                <a:pos x="connsiteX1501" y="connsiteY1501"/>
              </a:cxn>
              <a:cxn ang="0">
                <a:pos x="connsiteX1502" y="connsiteY1502"/>
              </a:cxn>
              <a:cxn ang="0">
                <a:pos x="connsiteX1503" y="connsiteY1503"/>
              </a:cxn>
              <a:cxn ang="0">
                <a:pos x="connsiteX1504" y="connsiteY1504"/>
              </a:cxn>
              <a:cxn ang="0">
                <a:pos x="connsiteX1505" y="connsiteY1505"/>
              </a:cxn>
              <a:cxn ang="0">
                <a:pos x="connsiteX1506" y="connsiteY1506"/>
              </a:cxn>
              <a:cxn ang="0">
                <a:pos x="connsiteX1507" y="connsiteY1507"/>
              </a:cxn>
              <a:cxn ang="0">
                <a:pos x="connsiteX1508" y="connsiteY1508"/>
              </a:cxn>
              <a:cxn ang="0">
                <a:pos x="connsiteX1509" y="connsiteY1509"/>
              </a:cxn>
              <a:cxn ang="0">
                <a:pos x="connsiteX1510" y="connsiteY1510"/>
              </a:cxn>
              <a:cxn ang="0">
                <a:pos x="connsiteX1511" y="connsiteY1511"/>
              </a:cxn>
              <a:cxn ang="0">
                <a:pos x="connsiteX1512" y="connsiteY1512"/>
              </a:cxn>
              <a:cxn ang="0">
                <a:pos x="connsiteX1513" y="connsiteY1513"/>
              </a:cxn>
              <a:cxn ang="0">
                <a:pos x="connsiteX1514" y="connsiteY1514"/>
              </a:cxn>
              <a:cxn ang="0">
                <a:pos x="connsiteX1515" y="connsiteY1515"/>
              </a:cxn>
              <a:cxn ang="0">
                <a:pos x="connsiteX1516" y="connsiteY1516"/>
              </a:cxn>
              <a:cxn ang="0">
                <a:pos x="connsiteX1517" y="connsiteY1517"/>
              </a:cxn>
              <a:cxn ang="0">
                <a:pos x="connsiteX1518" y="connsiteY1518"/>
              </a:cxn>
              <a:cxn ang="0">
                <a:pos x="connsiteX1519" y="connsiteY1519"/>
              </a:cxn>
              <a:cxn ang="0">
                <a:pos x="connsiteX1520" y="connsiteY1520"/>
              </a:cxn>
              <a:cxn ang="0">
                <a:pos x="connsiteX1521" y="connsiteY1521"/>
              </a:cxn>
              <a:cxn ang="0">
                <a:pos x="connsiteX1522" y="connsiteY1522"/>
              </a:cxn>
              <a:cxn ang="0">
                <a:pos x="connsiteX1523" y="connsiteY1523"/>
              </a:cxn>
              <a:cxn ang="0">
                <a:pos x="connsiteX1524" y="connsiteY1524"/>
              </a:cxn>
              <a:cxn ang="0">
                <a:pos x="connsiteX1525" y="connsiteY1525"/>
              </a:cxn>
              <a:cxn ang="0">
                <a:pos x="connsiteX1526" y="connsiteY1526"/>
              </a:cxn>
              <a:cxn ang="0">
                <a:pos x="connsiteX1527" y="connsiteY1527"/>
              </a:cxn>
              <a:cxn ang="0">
                <a:pos x="connsiteX1528" y="connsiteY1528"/>
              </a:cxn>
              <a:cxn ang="0">
                <a:pos x="connsiteX1529" y="connsiteY1529"/>
              </a:cxn>
              <a:cxn ang="0">
                <a:pos x="connsiteX1530" y="connsiteY1530"/>
              </a:cxn>
              <a:cxn ang="0">
                <a:pos x="connsiteX1531" y="connsiteY1531"/>
              </a:cxn>
              <a:cxn ang="0">
                <a:pos x="connsiteX1532" y="connsiteY1532"/>
              </a:cxn>
              <a:cxn ang="0">
                <a:pos x="connsiteX1533" y="connsiteY1533"/>
              </a:cxn>
              <a:cxn ang="0">
                <a:pos x="connsiteX1534" y="connsiteY1534"/>
              </a:cxn>
              <a:cxn ang="0">
                <a:pos x="connsiteX1535" y="connsiteY1535"/>
              </a:cxn>
              <a:cxn ang="0">
                <a:pos x="connsiteX1536" y="connsiteY1536"/>
              </a:cxn>
              <a:cxn ang="0">
                <a:pos x="connsiteX1537" y="connsiteY1537"/>
              </a:cxn>
              <a:cxn ang="0">
                <a:pos x="connsiteX1538" y="connsiteY1538"/>
              </a:cxn>
              <a:cxn ang="0">
                <a:pos x="connsiteX1539" y="connsiteY1539"/>
              </a:cxn>
              <a:cxn ang="0">
                <a:pos x="connsiteX1540" y="connsiteY1540"/>
              </a:cxn>
              <a:cxn ang="0">
                <a:pos x="connsiteX1541" y="connsiteY1541"/>
              </a:cxn>
              <a:cxn ang="0">
                <a:pos x="connsiteX1542" y="connsiteY1542"/>
              </a:cxn>
              <a:cxn ang="0">
                <a:pos x="connsiteX1543" y="connsiteY1543"/>
              </a:cxn>
              <a:cxn ang="0">
                <a:pos x="connsiteX1544" y="connsiteY1544"/>
              </a:cxn>
              <a:cxn ang="0">
                <a:pos x="connsiteX1545" y="connsiteY1545"/>
              </a:cxn>
              <a:cxn ang="0">
                <a:pos x="connsiteX1546" y="connsiteY1546"/>
              </a:cxn>
              <a:cxn ang="0">
                <a:pos x="connsiteX1547" y="connsiteY1547"/>
              </a:cxn>
              <a:cxn ang="0">
                <a:pos x="connsiteX1548" y="connsiteY1548"/>
              </a:cxn>
              <a:cxn ang="0">
                <a:pos x="connsiteX1549" y="connsiteY1549"/>
              </a:cxn>
              <a:cxn ang="0">
                <a:pos x="connsiteX1550" y="connsiteY1550"/>
              </a:cxn>
              <a:cxn ang="0">
                <a:pos x="connsiteX1551" y="connsiteY1551"/>
              </a:cxn>
              <a:cxn ang="0">
                <a:pos x="connsiteX1552" y="connsiteY1552"/>
              </a:cxn>
              <a:cxn ang="0">
                <a:pos x="connsiteX1553" y="connsiteY1553"/>
              </a:cxn>
              <a:cxn ang="0">
                <a:pos x="connsiteX1554" y="connsiteY1554"/>
              </a:cxn>
              <a:cxn ang="0">
                <a:pos x="connsiteX1555" y="connsiteY1555"/>
              </a:cxn>
              <a:cxn ang="0">
                <a:pos x="connsiteX1556" y="connsiteY1556"/>
              </a:cxn>
              <a:cxn ang="0">
                <a:pos x="connsiteX1557" y="connsiteY1557"/>
              </a:cxn>
              <a:cxn ang="0">
                <a:pos x="connsiteX1558" y="connsiteY1558"/>
              </a:cxn>
              <a:cxn ang="0">
                <a:pos x="connsiteX1559" y="connsiteY1559"/>
              </a:cxn>
              <a:cxn ang="0">
                <a:pos x="connsiteX1560" y="connsiteY1560"/>
              </a:cxn>
              <a:cxn ang="0">
                <a:pos x="connsiteX1561" y="connsiteY1561"/>
              </a:cxn>
              <a:cxn ang="0">
                <a:pos x="connsiteX1562" y="connsiteY1562"/>
              </a:cxn>
              <a:cxn ang="0">
                <a:pos x="connsiteX1563" y="connsiteY1563"/>
              </a:cxn>
              <a:cxn ang="0">
                <a:pos x="connsiteX1564" y="connsiteY1564"/>
              </a:cxn>
              <a:cxn ang="0">
                <a:pos x="connsiteX1565" y="connsiteY1565"/>
              </a:cxn>
              <a:cxn ang="0">
                <a:pos x="connsiteX1566" y="connsiteY1566"/>
              </a:cxn>
              <a:cxn ang="0">
                <a:pos x="connsiteX1567" y="connsiteY1567"/>
              </a:cxn>
              <a:cxn ang="0">
                <a:pos x="connsiteX1568" y="connsiteY1568"/>
              </a:cxn>
              <a:cxn ang="0">
                <a:pos x="connsiteX1569" y="connsiteY1569"/>
              </a:cxn>
              <a:cxn ang="0">
                <a:pos x="connsiteX1570" y="connsiteY1570"/>
              </a:cxn>
              <a:cxn ang="0">
                <a:pos x="connsiteX1571" y="connsiteY1571"/>
              </a:cxn>
              <a:cxn ang="0">
                <a:pos x="connsiteX1572" y="connsiteY1572"/>
              </a:cxn>
              <a:cxn ang="0">
                <a:pos x="connsiteX1573" y="connsiteY1573"/>
              </a:cxn>
              <a:cxn ang="0">
                <a:pos x="connsiteX1574" y="connsiteY1574"/>
              </a:cxn>
              <a:cxn ang="0">
                <a:pos x="connsiteX1575" y="connsiteY1575"/>
              </a:cxn>
              <a:cxn ang="0">
                <a:pos x="connsiteX1576" y="connsiteY1576"/>
              </a:cxn>
              <a:cxn ang="0">
                <a:pos x="connsiteX1577" y="connsiteY1577"/>
              </a:cxn>
              <a:cxn ang="0">
                <a:pos x="connsiteX1578" y="connsiteY1578"/>
              </a:cxn>
              <a:cxn ang="0">
                <a:pos x="connsiteX1579" y="connsiteY1579"/>
              </a:cxn>
              <a:cxn ang="0">
                <a:pos x="connsiteX1580" y="connsiteY1580"/>
              </a:cxn>
              <a:cxn ang="0">
                <a:pos x="connsiteX1581" y="connsiteY1581"/>
              </a:cxn>
              <a:cxn ang="0">
                <a:pos x="connsiteX1582" y="connsiteY1582"/>
              </a:cxn>
              <a:cxn ang="0">
                <a:pos x="connsiteX1583" y="connsiteY1583"/>
              </a:cxn>
              <a:cxn ang="0">
                <a:pos x="connsiteX1584" y="connsiteY1584"/>
              </a:cxn>
              <a:cxn ang="0">
                <a:pos x="connsiteX1585" y="connsiteY1585"/>
              </a:cxn>
              <a:cxn ang="0">
                <a:pos x="connsiteX1586" y="connsiteY1586"/>
              </a:cxn>
              <a:cxn ang="0">
                <a:pos x="connsiteX1587" y="connsiteY1587"/>
              </a:cxn>
              <a:cxn ang="0">
                <a:pos x="connsiteX1588" y="connsiteY1588"/>
              </a:cxn>
              <a:cxn ang="0">
                <a:pos x="connsiteX1589" y="connsiteY1589"/>
              </a:cxn>
              <a:cxn ang="0">
                <a:pos x="connsiteX1590" y="connsiteY1590"/>
              </a:cxn>
              <a:cxn ang="0">
                <a:pos x="connsiteX1591" y="connsiteY1591"/>
              </a:cxn>
              <a:cxn ang="0">
                <a:pos x="connsiteX1592" y="connsiteY1592"/>
              </a:cxn>
              <a:cxn ang="0">
                <a:pos x="connsiteX1593" y="connsiteY1593"/>
              </a:cxn>
              <a:cxn ang="0">
                <a:pos x="connsiteX1594" y="connsiteY1594"/>
              </a:cxn>
              <a:cxn ang="0">
                <a:pos x="connsiteX1595" y="connsiteY1595"/>
              </a:cxn>
              <a:cxn ang="0">
                <a:pos x="connsiteX1596" y="connsiteY1596"/>
              </a:cxn>
              <a:cxn ang="0">
                <a:pos x="connsiteX1597" y="connsiteY1597"/>
              </a:cxn>
              <a:cxn ang="0">
                <a:pos x="connsiteX1598" y="connsiteY1598"/>
              </a:cxn>
              <a:cxn ang="0">
                <a:pos x="connsiteX1599" y="connsiteY1599"/>
              </a:cxn>
              <a:cxn ang="0">
                <a:pos x="connsiteX1600" y="connsiteY1600"/>
              </a:cxn>
              <a:cxn ang="0">
                <a:pos x="connsiteX1601" y="connsiteY1601"/>
              </a:cxn>
              <a:cxn ang="0">
                <a:pos x="connsiteX1602" y="connsiteY1602"/>
              </a:cxn>
              <a:cxn ang="0">
                <a:pos x="connsiteX1603" y="connsiteY1603"/>
              </a:cxn>
              <a:cxn ang="0">
                <a:pos x="connsiteX1604" y="connsiteY1604"/>
              </a:cxn>
              <a:cxn ang="0">
                <a:pos x="connsiteX1605" y="connsiteY1605"/>
              </a:cxn>
              <a:cxn ang="0">
                <a:pos x="connsiteX1606" y="connsiteY1606"/>
              </a:cxn>
              <a:cxn ang="0">
                <a:pos x="connsiteX1607" y="connsiteY1607"/>
              </a:cxn>
              <a:cxn ang="0">
                <a:pos x="connsiteX1608" y="connsiteY1608"/>
              </a:cxn>
              <a:cxn ang="0">
                <a:pos x="connsiteX1609" y="connsiteY1609"/>
              </a:cxn>
              <a:cxn ang="0">
                <a:pos x="connsiteX1610" y="connsiteY1610"/>
              </a:cxn>
              <a:cxn ang="0">
                <a:pos x="connsiteX1611" y="connsiteY1611"/>
              </a:cxn>
              <a:cxn ang="0">
                <a:pos x="connsiteX1612" y="connsiteY1612"/>
              </a:cxn>
              <a:cxn ang="0">
                <a:pos x="connsiteX1613" y="connsiteY1613"/>
              </a:cxn>
              <a:cxn ang="0">
                <a:pos x="connsiteX1614" y="connsiteY1614"/>
              </a:cxn>
              <a:cxn ang="0">
                <a:pos x="connsiteX1615" y="connsiteY1615"/>
              </a:cxn>
              <a:cxn ang="0">
                <a:pos x="connsiteX1616" y="connsiteY1616"/>
              </a:cxn>
              <a:cxn ang="0">
                <a:pos x="connsiteX1617" y="connsiteY1617"/>
              </a:cxn>
              <a:cxn ang="0">
                <a:pos x="connsiteX1618" y="connsiteY1618"/>
              </a:cxn>
              <a:cxn ang="0">
                <a:pos x="connsiteX1619" y="connsiteY1619"/>
              </a:cxn>
              <a:cxn ang="0">
                <a:pos x="connsiteX1620" y="connsiteY1620"/>
              </a:cxn>
              <a:cxn ang="0">
                <a:pos x="connsiteX1621" y="connsiteY1621"/>
              </a:cxn>
              <a:cxn ang="0">
                <a:pos x="connsiteX1622" y="connsiteY1622"/>
              </a:cxn>
              <a:cxn ang="0">
                <a:pos x="connsiteX1623" y="connsiteY1623"/>
              </a:cxn>
              <a:cxn ang="0">
                <a:pos x="connsiteX1624" y="connsiteY1624"/>
              </a:cxn>
              <a:cxn ang="0">
                <a:pos x="connsiteX1625" y="connsiteY1625"/>
              </a:cxn>
              <a:cxn ang="0">
                <a:pos x="connsiteX1626" y="connsiteY1626"/>
              </a:cxn>
              <a:cxn ang="0">
                <a:pos x="connsiteX1627" y="connsiteY1627"/>
              </a:cxn>
              <a:cxn ang="0">
                <a:pos x="connsiteX1628" y="connsiteY1628"/>
              </a:cxn>
              <a:cxn ang="0">
                <a:pos x="connsiteX1629" y="connsiteY1629"/>
              </a:cxn>
              <a:cxn ang="0">
                <a:pos x="connsiteX1630" y="connsiteY1630"/>
              </a:cxn>
              <a:cxn ang="0">
                <a:pos x="connsiteX1631" y="connsiteY1631"/>
              </a:cxn>
              <a:cxn ang="0">
                <a:pos x="connsiteX1632" y="connsiteY1632"/>
              </a:cxn>
              <a:cxn ang="0">
                <a:pos x="connsiteX1633" y="connsiteY1633"/>
              </a:cxn>
              <a:cxn ang="0">
                <a:pos x="connsiteX1634" y="connsiteY1634"/>
              </a:cxn>
              <a:cxn ang="0">
                <a:pos x="connsiteX1635" y="connsiteY1635"/>
              </a:cxn>
              <a:cxn ang="0">
                <a:pos x="connsiteX1636" y="connsiteY1636"/>
              </a:cxn>
              <a:cxn ang="0">
                <a:pos x="connsiteX1637" y="connsiteY1637"/>
              </a:cxn>
              <a:cxn ang="0">
                <a:pos x="connsiteX1638" y="connsiteY1638"/>
              </a:cxn>
              <a:cxn ang="0">
                <a:pos x="connsiteX1639" y="connsiteY1639"/>
              </a:cxn>
              <a:cxn ang="0">
                <a:pos x="connsiteX1640" y="connsiteY1640"/>
              </a:cxn>
              <a:cxn ang="0">
                <a:pos x="connsiteX1641" y="connsiteY1641"/>
              </a:cxn>
              <a:cxn ang="0">
                <a:pos x="connsiteX1642" y="connsiteY1642"/>
              </a:cxn>
              <a:cxn ang="0">
                <a:pos x="connsiteX1643" y="connsiteY1643"/>
              </a:cxn>
              <a:cxn ang="0">
                <a:pos x="connsiteX1644" y="connsiteY1644"/>
              </a:cxn>
              <a:cxn ang="0">
                <a:pos x="connsiteX1645" y="connsiteY1645"/>
              </a:cxn>
              <a:cxn ang="0">
                <a:pos x="connsiteX1646" y="connsiteY1646"/>
              </a:cxn>
              <a:cxn ang="0">
                <a:pos x="connsiteX1647" y="connsiteY1647"/>
              </a:cxn>
              <a:cxn ang="0">
                <a:pos x="connsiteX1648" y="connsiteY1648"/>
              </a:cxn>
              <a:cxn ang="0">
                <a:pos x="connsiteX1649" y="connsiteY1649"/>
              </a:cxn>
              <a:cxn ang="0">
                <a:pos x="connsiteX1650" y="connsiteY1650"/>
              </a:cxn>
              <a:cxn ang="0">
                <a:pos x="connsiteX1651" y="connsiteY1651"/>
              </a:cxn>
              <a:cxn ang="0">
                <a:pos x="connsiteX1652" y="connsiteY1652"/>
              </a:cxn>
              <a:cxn ang="0">
                <a:pos x="connsiteX1653" y="connsiteY1653"/>
              </a:cxn>
              <a:cxn ang="0">
                <a:pos x="connsiteX1654" y="connsiteY1654"/>
              </a:cxn>
              <a:cxn ang="0">
                <a:pos x="connsiteX1655" y="connsiteY1655"/>
              </a:cxn>
              <a:cxn ang="0">
                <a:pos x="connsiteX1656" y="connsiteY1656"/>
              </a:cxn>
              <a:cxn ang="0">
                <a:pos x="connsiteX1657" y="connsiteY1657"/>
              </a:cxn>
              <a:cxn ang="0">
                <a:pos x="connsiteX1658" y="connsiteY1658"/>
              </a:cxn>
              <a:cxn ang="0">
                <a:pos x="connsiteX1659" y="connsiteY1659"/>
              </a:cxn>
              <a:cxn ang="0">
                <a:pos x="connsiteX1660" y="connsiteY1660"/>
              </a:cxn>
              <a:cxn ang="0">
                <a:pos x="connsiteX1661" y="connsiteY1661"/>
              </a:cxn>
              <a:cxn ang="0">
                <a:pos x="connsiteX1662" y="connsiteY1662"/>
              </a:cxn>
              <a:cxn ang="0">
                <a:pos x="connsiteX1663" y="connsiteY1663"/>
              </a:cxn>
              <a:cxn ang="0">
                <a:pos x="connsiteX1664" y="connsiteY1664"/>
              </a:cxn>
              <a:cxn ang="0">
                <a:pos x="connsiteX1665" y="connsiteY1665"/>
              </a:cxn>
              <a:cxn ang="0">
                <a:pos x="connsiteX1666" y="connsiteY1666"/>
              </a:cxn>
              <a:cxn ang="0">
                <a:pos x="connsiteX1667" y="connsiteY1667"/>
              </a:cxn>
              <a:cxn ang="0">
                <a:pos x="connsiteX1668" y="connsiteY1668"/>
              </a:cxn>
              <a:cxn ang="0">
                <a:pos x="connsiteX1669" y="connsiteY1669"/>
              </a:cxn>
              <a:cxn ang="0">
                <a:pos x="connsiteX1670" y="connsiteY1670"/>
              </a:cxn>
              <a:cxn ang="0">
                <a:pos x="connsiteX1671" y="connsiteY1671"/>
              </a:cxn>
              <a:cxn ang="0">
                <a:pos x="connsiteX1672" y="connsiteY1672"/>
              </a:cxn>
              <a:cxn ang="0">
                <a:pos x="connsiteX1673" y="connsiteY1673"/>
              </a:cxn>
              <a:cxn ang="0">
                <a:pos x="connsiteX1674" y="connsiteY1674"/>
              </a:cxn>
              <a:cxn ang="0">
                <a:pos x="connsiteX1675" y="connsiteY1675"/>
              </a:cxn>
              <a:cxn ang="0">
                <a:pos x="connsiteX1676" y="connsiteY1676"/>
              </a:cxn>
              <a:cxn ang="0">
                <a:pos x="connsiteX1677" y="connsiteY1677"/>
              </a:cxn>
              <a:cxn ang="0">
                <a:pos x="connsiteX1678" y="connsiteY1678"/>
              </a:cxn>
              <a:cxn ang="0">
                <a:pos x="connsiteX1679" y="connsiteY1679"/>
              </a:cxn>
              <a:cxn ang="0">
                <a:pos x="connsiteX1680" y="connsiteY1680"/>
              </a:cxn>
              <a:cxn ang="0">
                <a:pos x="connsiteX1681" y="connsiteY1681"/>
              </a:cxn>
              <a:cxn ang="0">
                <a:pos x="connsiteX1682" y="connsiteY1682"/>
              </a:cxn>
              <a:cxn ang="0">
                <a:pos x="connsiteX1683" y="connsiteY1683"/>
              </a:cxn>
              <a:cxn ang="0">
                <a:pos x="connsiteX1684" y="connsiteY1684"/>
              </a:cxn>
              <a:cxn ang="0">
                <a:pos x="connsiteX1685" y="connsiteY1685"/>
              </a:cxn>
              <a:cxn ang="0">
                <a:pos x="connsiteX1686" y="connsiteY1686"/>
              </a:cxn>
              <a:cxn ang="0">
                <a:pos x="connsiteX1687" y="connsiteY1687"/>
              </a:cxn>
              <a:cxn ang="0">
                <a:pos x="connsiteX1688" y="connsiteY1688"/>
              </a:cxn>
              <a:cxn ang="0">
                <a:pos x="connsiteX1689" y="connsiteY1689"/>
              </a:cxn>
              <a:cxn ang="0">
                <a:pos x="connsiteX1690" y="connsiteY1690"/>
              </a:cxn>
              <a:cxn ang="0">
                <a:pos x="connsiteX1691" y="connsiteY1691"/>
              </a:cxn>
              <a:cxn ang="0">
                <a:pos x="connsiteX1692" y="connsiteY1692"/>
              </a:cxn>
              <a:cxn ang="0">
                <a:pos x="connsiteX1693" y="connsiteY1693"/>
              </a:cxn>
              <a:cxn ang="0">
                <a:pos x="connsiteX1694" y="connsiteY1694"/>
              </a:cxn>
              <a:cxn ang="0">
                <a:pos x="connsiteX1695" y="connsiteY1695"/>
              </a:cxn>
              <a:cxn ang="0">
                <a:pos x="connsiteX1696" y="connsiteY1696"/>
              </a:cxn>
              <a:cxn ang="0">
                <a:pos x="connsiteX1697" y="connsiteY1697"/>
              </a:cxn>
              <a:cxn ang="0">
                <a:pos x="connsiteX1698" y="connsiteY1698"/>
              </a:cxn>
              <a:cxn ang="0">
                <a:pos x="connsiteX1699" y="connsiteY1699"/>
              </a:cxn>
              <a:cxn ang="0">
                <a:pos x="connsiteX1700" y="connsiteY1700"/>
              </a:cxn>
              <a:cxn ang="0">
                <a:pos x="connsiteX1701" y="connsiteY1701"/>
              </a:cxn>
              <a:cxn ang="0">
                <a:pos x="connsiteX1702" y="connsiteY1702"/>
              </a:cxn>
              <a:cxn ang="0">
                <a:pos x="connsiteX1703" y="connsiteY1703"/>
              </a:cxn>
              <a:cxn ang="0">
                <a:pos x="connsiteX1704" y="connsiteY1704"/>
              </a:cxn>
              <a:cxn ang="0">
                <a:pos x="connsiteX1705" y="connsiteY1705"/>
              </a:cxn>
              <a:cxn ang="0">
                <a:pos x="connsiteX1706" y="connsiteY1706"/>
              </a:cxn>
              <a:cxn ang="0">
                <a:pos x="connsiteX1707" y="connsiteY1707"/>
              </a:cxn>
              <a:cxn ang="0">
                <a:pos x="connsiteX1708" y="connsiteY1708"/>
              </a:cxn>
              <a:cxn ang="0">
                <a:pos x="connsiteX1709" y="connsiteY1709"/>
              </a:cxn>
              <a:cxn ang="0">
                <a:pos x="connsiteX1710" y="connsiteY1710"/>
              </a:cxn>
              <a:cxn ang="0">
                <a:pos x="connsiteX1711" y="connsiteY1711"/>
              </a:cxn>
              <a:cxn ang="0">
                <a:pos x="connsiteX1712" y="connsiteY1712"/>
              </a:cxn>
              <a:cxn ang="0">
                <a:pos x="connsiteX1713" y="connsiteY1713"/>
              </a:cxn>
              <a:cxn ang="0">
                <a:pos x="connsiteX1714" y="connsiteY1714"/>
              </a:cxn>
              <a:cxn ang="0">
                <a:pos x="connsiteX1715" y="connsiteY1715"/>
              </a:cxn>
              <a:cxn ang="0">
                <a:pos x="connsiteX1716" y="connsiteY1716"/>
              </a:cxn>
              <a:cxn ang="0">
                <a:pos x="connsiteX1717" y="connsiteY1717"/>
              </a:cxn>
              <a:cxn ang="0">
                <a:pos x="connsiteX1718" y="connsiteY1718"/>
              </a:cxn>
              <a:cxn ang="0">
                <a:pos x="connsiteX1719" y="connsiteY1719"/>
              </a:cxn>
              <a:cxn ang="0">
                <a:pos x="connsiteX1720" y="connsiteY1720"/>
              </a:cxn>
              <a:cxn ang="0">
                <a:pos x="connsiteX1721" y="connsiteY1721"/>
              </a:cxn>
              <a:cxn ang="0">
                <a:pos x="connsiteX1722" y="connsiteY1722"/>
              </a:cxn>
              <a:cxn ang="0">
                <a:pos x="connsiteX1723" y="connsiteY1723"/>
              </a:cxn>
              <a:cxn ang="0">
                <a:pos x="connsiteX1724" y="connsiteY1724"/>
              </a:cxn>
              <a:cxn ang="0">
                <a:pos x="connsiteX1725" y="connsiteY1725"/>
              </a:cxn>
              <a:cxn ang="0">
                <a:pos x="connsiteX1726" y="connsiteY1726"/>
              </a:cxn>
              <a:cxn ang="0">
                <a:pos x="connsiteX1727" y="connsiteY1727"/>
              </a:cxn>
              <a:cxn ang="0">
                <a:pos x="connsiteX1728" y="connsiteY1728"/>
              </a:cxn>
              <a:cxn ang="0">
                <a:pos x="connsiteX1729" y="connsiteY1729"/>
              </a:cxn>
              <a:cxn ang="0">
                <a:pos x="connsiteX1730" y="connsiteY1730"/>
              </a:cxn>
              <a:cxn ang="0">
                <a:pos x="connsiteX1731" y="connsiteY1731"/>
              </a:cxn>
              <a:cxn ang="0">
                <a:pos x="connsiteX1732" y="connsiteY1732"/>
              </a:cxn>
              <a:cxn ang="0">
                <a:pos x="connsiteX1733" y="connsiteY1733"/>
              </a:cxn>
              <a:cxn ang="0">
                <a:pos x="connsiteX1734" y="connsiteY1734"/>
              </a:cxn>
              <a:cxn ang="0">
                <a:pos x="connsiteX1735" y="connsiteY1735"/>
              </a:cxn>
              <a:cxn ang="0">
                <a:pos x="connsiteX1736" y="connsiteY1736"/>
              </a:cxn>
              <a:cxn ang="0">
                <a:pos x="connsiteX1737" y="connsiteY1737"/>
              </a:cxn>
              <a:cxn ang="0">
                <a:pos x="connsiteX1738" y="connsiteY1738"/>
              </a:cxn>
              <a:cxn ang="0">
                <a:pos x="connsiteX1739" y="connsiteY1739"/>
              </a:cxn>
              <a:cxn ang="0">
                <a:pos x="connsiteX1740" y="connsiteY1740"/>
              </a:cxn>
              <a:cxn ang="0">
                <a:pos x="connsiteX1741" y="connsiteY1741"/>
              </a:cxn>
              <a:cxn ang="0">
                <a:pos x="connsiteX1742" y="connsiteY1742"/>
              </a:cxn>
              <a:cxn ang="0">
                <a:pos x="connsiteX1743" y="connsiteY1743"/>
              </a:cxn>
              <a:cxn ang="0">
                <a:pos x="connsiteX1744" y="connsiteY1744"/>
              </a:cxn>
              <a:cxn ang="0">
                <a:pos x="connsiteX1745" y="connsiteY1745"/>
              </a:cxn>
              <a:cxn ang="0">
                <a:pos x="connsiteX1746" y="connsiteY1746"/>
              </a:cxn>
              <a:cxn ang="0">
                <a:pos x="connsiteX1747" y="connsiteY1747"/>
              </a:cxn>
              <a:cxn ang="0">
                <a:pos x="connsiteX1748" y="connsiteY1748"/>
              </a:cxn>
              <a:cxn ang="0">
                <a:pos x="connsiteX1749" y="connsiteY1749"/>
              </a:cxn>
              <a:cxn ang="0">
                <a:pos x="connsiteX1750" y="connsiteY1750"/>
              </a:cxn>
              <a:cxn ang="0">
                <a:pos x="connsiteX1751" y="connsiteY1751"/>
              </a:cxn>
              <a:cxn ang="0">
                <a:pos x="connsiteX1752" y="connsiteY1752"/>
              </a:cxn>
              <a:cxn ang="0">
                <a:pos x="connsiteX1753" y="connsiteY1753"/>
              </a:cxn>
              <a:cxn ang="0">
                <a:pos x="connsiteX1754" y="connsiteY1754"/>
              </a:cxn>
              <a:cxn ang="0">
                <a:pos x="connsiteX1755" y="connsiteY1755"/>
              </a:cxn>
              <a:cxn ang="0">
                <a:pos x="connsiteX1756" y="connsiteY1756"/>
              </a:cxn>
              <a:cxn ang="0">
                <a:pos x="connsiteX1757" y="connsiteY1757"/>
              </a:cxn>
              <a:cxn ang="0">
                <a:pos x="connsiteX1758" y="connsiteY1758"/>
              </a:cxn>
              <a:cxn ang="0">
                <a:pos x="connsiteX1759" y="connsiteY1759"/>
              </a:cxn>
              <a:cxn ang="0">
                <a:pos x="connsiteX1760" y="connsiteY1760"/>
              </a:cxn>
              <a:cxn ang="0">
                <a:pos x="connsiteX1761" y="connsiteY1761"/>
              </a:cxn>
              <a:cxn ang="0">
                <a:pos x="connsiteX1762" y="connsiteY1762"/>
              </a:cxn>
              <a:cxn ang="0">
                <a:pos x="connsiteX1763" y="connsiteY1763"/>
              </a:cxn>
              <a:cxn ang="0">
                <a:pos x="connsiteX1764" y="connsiteY1764"/>
              </a:cxn>
              <a:cxn ang="0">
                <a:pos x="connsiteX1765" y="connsiteY1765"/>
              </a:cxn>
              <a:cxn ang="0">
                <a:pos x="connsiteX1766" y="connsiteY1766"/>
              </a:cxn>
              <a:cxn ang="0">
                <a:pos x="connsiteX1767" y="connsiteY1767"/>
              </a:cxn>
              <a:cxn ang="0">
                <a:pos x="connsiteX1768" y="connsiteY1768"/>
              </a:cxn>
              <a:cxn ang="0">
                <a:pos x="connsiteX1769" y="connsiteY1769"/>
              </a:cxn>
              <a:cxn ang="0">
                <a:pos x="connsiteX1770" y="connsiteY1770"/>
              </a:cxn>
              <a:cxn ang="0">
                <a:pos x="connsiteX1771" y="connsiteY1771"/>
              </a:cxn>
              <a:cxn ang="0">
                <a:pos x="connsiteX1772" y="connsiteY1772"/>
              </a:cxn>
              <a:cxn ang="0">
                <a:pos x="connsiteX1773" y="connsiteY1773"/>
              </a:cxn>
              <a:cxn ang="0">
                <a:pos x="connsiteX1774" y="connsiteY1774"/>
              </a:cxn>
              <a:cxn ang="0">
                <a:pos x="connsiteX1775" y="connsiteY1775"/>
              </a:cxn>
              <a:cxn ang="0">
                <a:pos x="connsiteX1776" y="connsiteY1776"/>
              </a:cxn>
              <a:cxn ang="0">
                <a:pos x="connsiteX1777" y="connsiteY1777"/>
              </a:cxn>
              <a:cxn ang="0">
                <a:pos x="connsiteX1778" y="connsiteY1778"/>
              </a:cxn>
              <a:cxn ang="0">
                <a:pos x="connsiteX1779" y="connsiteY1779"/>
              </a:cxn>
              <a:cxn ang="0">
                <a:pos x="connsiteX1780" y="connsiteY1780"/>
              </a:cxn>
              <a:cxn ang="0">
                <a:pos x="connsiteX1781" y="connsiteY1781"/>
              </a:cxn>
              <a:cxn ang="0">
                <a:pos x="connsiteX1782" y="connsiteY1782"/>
              </a:cxn>
              <a:cxn ang="0">
                <a:pos x="connsiteX1783" y="connsiteY1783"/>
              </a:cxn>
              <a:cxn ang="0">
                <a:pos x="connsiteX1784" y="connsiteY1784"/>
              </a:cxn>
              <a:cxn ang="0">
                <a:pos x="connsiteX1785" y="connsiteY1785"/>
              </a:cxn>
              <a:cxn ang="0">
                <a:pos x="connsiteX1786" y="connsiteY1786"/>
              </a:cxn>
              <a:cxn ang="0">
                <a:pos x="connsiteX1787" y="connsiteY1787"/>
              </a:cxn>
              <a:cxn ang="0">
                <a:pos x="connsiteX1788" y="connsiteY1788"/>
              </a:cxn>
              <a:cxn ang="0">
                <a:pos x="connsiteX1789" y="connsiteY1789"/>
              </a:cxn>
              <a:cxn ang="0">
                <a:pos x="connsiteX1790" y="connsiteY1790"/>
              </a:cxn>
              <a:cxn ang="0">
                <a:pos x="connsiteX1791" y="connsiteY1791"/>
              </a:cxn>
              <a:cxn ang="0">
                <a:pos x="connsiteX1792" y="connsiteY1792"/>
              </a:cxn>
              <a:cxn ang="0">
                <a:pos x="connsiteX1793" y="connsiteY1793"/>
              </a:cxn>
              <a:cxn ang="0">
                <a:pos x="connsiteX1794" y="connsiteY1794"/>
              </a:cxn>
              <a:cxn ang="0">
                <a:pos x="connsiteX1795" y="connsiteY1795"/>
              </a:cxn>
              <a:cxn ang="0">
                <a:pos x="connsiteX1796" y="connsiteY1796"/>
              </a:cxn>
              <a:cxn ang="0">
                <a:pos x="connsiteX1797" y="connsiteY1797"/>
              </a:cxn>
              <a:cxn ang="0">
                <a:pos x="connsiteX1798" y="connsiteY1798"/>
              </a:cxn>
              <a:cxn ang="0">
                <a:pos x="connsiteX1799" y="connsiteY1799"/>
              </a:cxn>
              <a:cxn ang="0">
                <a:pos x="connsiteX1800" y="connsiteY1800"/>
              </a:cxn>
              <a:cxn ang="0">
                <a:pos x="connsiteX1801" y="connsiteY1801"/>
              </a:cxn>
              <a:cxn ang="0">
                <a:pos x="connsiteX1802" y="connsiteY1802"/>
              </a:cxn>
              <a:cxn ang="0">
                <a:pos x="connsiteX1803" y="connsiteY1803"/>
              </a:cxn>
              <a:cxn ang="0">
                <a:pos x="connsiteX1804" y="connsiteY1804"/>
              </a:cxn>
              <a:cxn ang="0">
                <a:pos x="connsiteX1805" y="connsiteY1805"/>
              </a:cxn>
              <a:cxn ang="0">
                <a:pos x="connsiteX1806" y="connsiteY1806"/>
              </a:cxn>
              <a:cxn ang="0">
                <a:pos x="connsiteX1807" y="connsiteY1807"/>
              </a:cxn>
              <a:cxn ang="0">
                <a:pos x="connsiteX1808" y="connsiteY1808"/>
              </a:cxn>
              <a:cxn ang="0">
                <a:pos x="connsiteX1809" y="connsiteY1809"/>
              </a:cxn>
              <a:cxn ang="0">
                <a:pos x="connsiteX1810" y="connsiteY1810"/>
              </a:cxn>
              <a:cxn ang="0">
                <a:pos x="connsiteX1811" y="connsiteY1811"/>
              </a:cxn>
              <a:cxn ang="0">
                <a:pos x="connsiteX1812" y="connsiteY1812"/>
              </a:cxn>
              <a:cxn ang="0">
                <a:pos x="connsiteX1813" y="connsiteY1813"/>
              </a:cxn>
              <a:cxn ang="0">
                <a:pos x="connsiteX1814" y="connsiteY1814"/>
              </a:cxn>
              <a:cxn ang="0">
                <a:pos x="connsiteX1815" y="connsiteY1815"/>
              </a:cxn>
              <a:cxn ang="0">
                <a:pos x="connsiteX1816" y="connsiteY1816"/>
              </a:cxn>
              <a:cxn ang="0">
                <a:pos x="connsiteX1817" y="connsiteY1817"/>
              </a:cxn>
              <a:cxn ang="0">
                <a:pos x="connsiteX1818" y="connsiteY1818"/>
              </a:cxn>
              <a:cxn ang="0">
                <a:pos x="connsiteX1819" y="connsiteY1819"/>
              </a:cxn>
              <a:cxn ang="0">
                <a:pos x="connsiteX1820" y="connsiteY1820"/>
              </a:cxn>
              <a:cxn ang="0">
                <a:pos x="connsiteX1821" y="connsiteY1821"/>
              </a:cxn>
              <a:cxn ang="0">
                <a:pos x="connsiteX1822" y="connsiteY1822"/>
              </a:cxn>
              <a:cxn ang="0">
                <a:pos x="connsiteX1823" y="connsiteY1823"/>
              </a:cxn>
              <a:cxn ang="0">
                <a:pos x="connsiteX1824" y="connsiteY1824"/>
              </a:cxn>
              <a:cxn ang="0">
                <a:pos x="connsiteX1825" y="connsiteY1825"/>
              </a:cxn>
              <a:cxn ang="0">
                <a:pos x="connsiteX1826" y="connsiteY1826"/>
              </a:cxn>
              <a:cxn ang="0">
                <a:pos x="connsiteX1827" y="connsiteY1827"/>
              </a:cxn>
              <a:cxn ang="0">
                <a:pos x="connsiteX1828" y="connsiteY1828"/>
              </a:cxn>
              <a:cxn ang="0">
                <a:pos x="connsiteX1829" y="connsiteY1829"/>
              </a:cxn>
              <a:cxn ang="0">
                <a:pos x="connsiteX1830" y="connsiteY1830"/>
              </a:cxn>
              <a:cxn ang="0">
                <a:pos x="connsiteX1831" y="connsiteY1831"/>
              </a:cxn>
              <a:cxn ang="0">
                <a:pos x="connsiteX1832" y="connsiteY1832"/>
              </a:cxn>
              <a:cxn ang="0">
                <a:pos x="connsiteX1833" y="connsiteY1833"/>
              </a:cxn>
              <a:cxn ang="0">
                <a:pos x="connsiteX1834" y="connsiteY1834"/>
              </a:cxn>
              <a:cxn ang="0">
                <a:pos x="connsiteX1835" y="connsiteY1835"/>
              </a:cxn>
              <a:cxn ang="0">
                <a:pos x="connsiteX1836" y="connsiteY1836"/>
              </a:cxn>
              <a:cxn ang="0">
                <a:pos x="connsiteX1837" y="connsiteY1837"/>
              </a:cxn>
              <a:cxn ang="0">
                <a:pos x="connsiteX1838" y="connsiteY1838"/>
              </a:cxn>
              <a:cxn ang="0">
                <a:pos x="connsiteX1839" y="connsiteY1839"/>
              </a:cxn>
              <a:cxn ang="0">
                <a:pos x="connsiteX1840" y="connsiteY1840"/>
              </a:cxn>
              <a:cxn ang="0">
                <a:pos x="connsiteX1841" y="connsiteY1841"/>
              </a:cxn>
              <a:cxn ang="0">
                <a:pos x="connsiteX1842" y="connsiteY1842"/>
              </a:cxn>
              <a:cxn ang="0">
                <a:pos x="connsiteX1843" y="connsiteY1843"/>
              </a:cxn>
              <a:cxn ang="0">
                <a:pos x="connsiteX1844" y="connsiteY1844"/>
              </a:cxn>
              <a:cxn ang="0">
                <a:pos x="connsiteX1845" y="connsiteY1845"/>
              </a:cxn>
              <a:cxn ang="0">
                <a:pos x="connsiteX1846" y="connsiteY1846"/>
              </a:cxn>
              <a:cxn ang="0">
                <a:pos x="connsiteX1847" y="connsiteY1847"/>
              </a:cxn>
              <a:cxn ang="0">
                <a:pos x="connsiteX1848" y="connsiteY1848"/>
              </a:cxn>
              <a:cxn ang="0">
                <a:pos x="connsiteX1849" y="connsiteY1849"/>
              </a:cxn>
              <a:cxn ang="0">
                <a:pos x="connsiteX1850" y="connsiteY1850"/>
              </a:cxn>
              <a:cxn ang="0">
                <a:pos x="connsiteX1851" y="connsiteY1851"/>
              </a:cxn>
              <a:cxn ang="0">
                <a:pos x="connsiteX1852" y="connsiteY1852"/>
              </a:cxn>
              <a:cxn ang="0">
                <a:pos x="connsiteX1853" y="connsiteY1853"/>
              </a:cxn>
              <a:cxn ang="0">
                <a:pos x="connsiteX1854" y="connsiteY1854"/>
              </a:cxn>
              <a:cxn ang="0">
                <a:pos x="connsiteX1855" y="connsiteY1855"/>
              </a:cxn>
              <a:cxn ang="0">
                <a:pos x="connsiteX1856" y="connsiteY1856"/>
              </a:cxn>
              <a:cxn ang="0">
                <a:pos x="connsiteX1857" y="connsiteY1857"/>
              </a:cxn>
              <a:cxn ang="0">
                <a:pos x="connsiteX1858" y="connsiteY1858"/>
              </a:cxn>
              <a:cxn ang="0">
                <a:pos x="connsiteX1859" y="connsiteY1859"/>
              </a:cxn>
              <a:cxn ang="0">
                <a:pos x="connsiteX1860" y="connsiteY1860"/>
              </a:cxn>
              <a:cxn ang="0">
                <a:pos x="connsiteX1861" y="connsiteY1861"/>
              </a:cxn>
              <a:cxn ang="0">
                <a:pos x="connsiteX1862" y="connsiteY1862"/>
              </a:cxn>
              <a:cxn ang="0">
                <a:pos x="connsiteX1863" y="connsiteY1863"/>
              </a:cxn>
              <a:cxn ang="0">
                <a:pos x="connsiteX1864" y="connsiteY1864"/>
              </a:cxn>
              <a:cxn ang="0">
                <a:pos x="connsiteX1865" y="connsiteY1865"/>
              </a:cxn>
              <a:cxn ang="0">
                <a:pos x="connsiteX1866" y="connsiteY1866"/>
              </a:cxn>
              <a:cxn ang="0">
                <a:pos x="connsiteX1867" y="connsiteY1867"/>
              </a:cxn>
              <a:cxn ang="0">
                <a:pos x="connsiteX1868" y="connsiteY1868"/>
              </a:cxn>
              <a:cxn ang="0">
                <a:pos x="connsiteX1869" y="connsiteY1869"/>
              </a:cxn>
              <a:cxn ang="0">
                <a:pos x="connsiteX1870" y="connsiteY1870"/>
              </a:cxn>
              <a:cxn ang="0">
                <a:pos x="connsiteX1871" y="connsiteY1871"/>
              </a:cxn>
              <a:cxn ang="0">
                <a:pos x="connsiteX1872" y="connsiteY1872"/>
              </a:cxn>
              <a:cxn ang="0">
                <a:pos x="connsiteX1873" y="connsiteY1873"/>
              </a:cxn>
              <a:cxn ang="0">
                <a:pos x="connsiteX1874" y="connsiteY1874"/>
              </a:cxn>
              <a:cxn ang="0">
                <a:pos x="connsiteX1875" y="connsiteY1875"/>
              </a:cxn>
              <a:cxn ang="0">
                <a:pos x="connsiteX1876" y="connsiteY1876"/>
              </a:cxn>
              <a:cxn ang="0">
                <a:pos x="connsiteX1877" y="connsiteY1877"/>
              </a:cxn>
              <a:cxn ang="0">
                <a:pos x="connsiteX1878" y="connsiteY1878"/>
              </a:cxn>
              <a:cxn ang="0">
                <a:pos x="connsiteX1879" y="connsiteY1879"/>
              </a:cxn>
              <a:cxn ang="0">
                <a:pos x="connsiteX1880" y="connsiteY1880"/>
              </a:cxn>
              <a:cxn ang="0">
                <a:pos x="connsiteX1881" y="connsiteY1881"/>
              </a:cxn>
              <a:cxn ang="0">
                <a:pos x="connsiteX1882" y="connsiteY1882"/>
              </a:cxn>
              <a:cxn ang="0">
                <a:pos x="connsiteX1883" y="connsiteY1883"/>
              </a:cxn>
              <a:cxn ang="0">
                <a:pos x="connsiteX1884" y="connsiteY1884"/>
              </a:cxn>
              <a:cxn ang="0">
                <a:pos x="connsiteX1885" y="connsiteY1885"/>
              </a:cxn>
              <a:cxn ang="0">
                <a:pos x="connsiteX1886" y="connsiteY1886"/>
              </a:cxn>
              <a:cxn ang="0">
                <a:pos x="connsiteX1887" y="connsiteY1887"/>
              </a:cxn>
              <a:cxn ang="0">
                <a:pos x="connsiteX1888" y="connsiteY1888"/>
              </a:cxn>
              <a:cxn ang="0">
                <a:pos x="connsiteX1889" y="connsiteY1889"/>
              </a:cxn>
              <a:cxn ang="0">
                <a:pos x="connsiteX1890" y="connsiteY1890"/>
              </a:cxn>
              <a:cxn ang="0">
                <a:pos x="connsiteX1891" y="connsiteY1891"/>
              </a:cxn>
              <a:cxn ang="0">
                <a:pos x="connsiteX1892" y="connsiteY1892"/>
              </a:cxn>
              <a:cxn ang="0">
                <a:pos x="connsiteX1893" y="connsiteY1893"/>
              </a:cxn>
              <a:cxn ang="0">
                <a:pos x="connsiteX1894" y="connsiteY1894"/>
              </a:cxn>
              <a:cxn ang="0">
                <a:pos x="connsiteX1895" y="connsiteY1895"/>
              </a:cxn>
              <a:cxn ang="0">
                <a:pos x="connsiteX1896" y="connsiteY1896"/>
              </a:cxn>
              <a:cxn ang="0">
                <a:pos x="connsiteX1897" y="connsiteY1897"/>
              </a:cxn>
              <a:cxn ang="0">
                <a:pos x="connsiteX1898" y="connsiteY1898"/>
              </a:cxn>
              <a:cxn ang="0">
                <a:pos x="connsiteX1899" y="connsiteY1899"/>
              </a:cxn>
              <a:cxn ang="0">
                <a:pos x="connsiteX1900" y="connsiteY1900"/>
              </a:cxn>
              <a:cxn ang="0">
                <a:pos x="connsiteX1901" y="connsiteY1901"/>
              </a:cxn>
              <a:cxn ang="0">
                <a:pos x="connsiteX1902" y="connsiteY1902"/>
              </a:cxn>
              <a:cxn ang="0">
                <a:pos x="connsiteX1903" y="connsiteY1903"/>
              </a:cxn>
              <a:cxn ang="0">
                <a:pos x="connsiteX1904" y="connsiteY1904"/>
              </a:cxn>
              <a:cxn ang="0">
                <a:pos x="connsiteX1905" y="connsiteY1905"/>
              </a:cxn>
              <a:cxn ang="0">
                <a:pos x="connsiteX1906" y="connsiteY1906"/>
              </a:cxn>
              <a:cxn ang="0">
                <a:pos x="connsiteX1907" y="connsiteY1907"/>
              </a:cxn>
              <a:cxn ang="0">
                <a:pos x="connsiteX1908" y="connsiteY1908"/>
              </a:cxn>
              <a:cxn ang="0">
                <a:pos x="connsiteX1909" y="connsiteY1909"/>
              </a:cxn>
              <a:cxn ang="0">
                <a:pos x="connsiteX1910" y="connsiteY1910"/>
              </a:cxn>
              <a:cxn ang="0">
                <a:pos x="connsiteX1911" y="connsiteY1911"/>
              </a:cxn>
              <a:cxn ang="0">
                <a:pos x="connsiteX1912" y="connsiteY1912"/>
              </a:cxn>
              <a:cxn ang="0">
                <a:pos x="connsiteX1913" y="connsiteY1913"/>
              </a:cxn>
              <a:cxn ang="0">
                <a:pos x="connsiteX1914" y="connsiteY1914"/>
              </a:cxn>
              <a:cxn ang="0">
                <a:pos x="connsiteX1915" y="connsiteY1915"/>
              </a:cxn>
              <a:cxn ang="0">
                <a:pos x="connsiteX1916" y="connsiteY1916"/>
              </a:cxn>
              <a:cxn ang="0">
                <a:pos x="connsiteX1917" y="connsiteY1917"/>
              </a:cxn>
              <a:cxn ang="0">
                <a:pos x="connsiteX1918" y="connsiteY1918"/>
              </a:cxn>
              <a:cxn ang="0">
                <a:pos x="connsiteX1919" y="connsiteY1919"/>
              </a:cxn>
              <a:cxn ang="0">
                <a:pos x="connsiteX1920" y="connsiteY1920"/>
              </a:cxn>
              <a:cxn ang="0">
                <a:pos x="connsiteX1921" y="connsiteY1921"/>
              </a:cxn>
              <a:cxn ang="0">
                <a:pos x="connsiteX1922" y="connsiteY1922"/>
              </a:cxn>
              <a:cxn ang="0">
                <a:pos x="connsiteX1923" y="connsiteY1923"/>
              </a:cxn>
              <a:cxn ang="0">
                <a:pos x="connsiteX1924" y="connsiteY1924"/>
              </a:cxn>
              <a:cxn ang="0">
                <a:pos x="connsiteX1925" y="connsiteY1925"/>
              </a:cxn>
              <a:cxn ang="0">
                <a:pos x="connsiteX1926" y="connsiteY1926"/>
              </a:cxn>
              <a:cxn ang="0">
                <a:pos x="connsiteX1927" y="connsiteY1927"/>
              </a:cxn>
              <a:cxn ang="0">
                <a:pos x="connsiteX1928" y="connsiteY1928"/>
              </a:cxn>
              <a:cxn ang="0">
                <a:pos x="connsiteX1929" y="connsiteY1929"/>
              </a:cxn>
              <a:cxn ang="0">
                <a:pos x="connsiteX1930" y="connsiteY1930"/>
              </a:cxn>
              <a:cxn ang="0">
                <a:pos x="connsiteX1931" y="connsiteY1931"/>
              </a:cxn>
              <a:cxn ang="0">
                <a:pos x="connsiteX1932" y="connsiteY1932"/>
              </a:cxn>
              <a:cxn ang="0">
                <a:pos x="connsiteX1933" y="connsiteY1933"/>
              </a:cxn>
              <a:cxn ang="0">
                <a:pos x="connsiteX1934" y="connsiteY1934"/>
              </a:cxn>
              <a:cxn ang="0">
                <a:pos x="connsiteX1935" y="connsiteY1935"/>
              </a:cxn>
              <a:cxn ang="0">
                <a:pos x="connsiteX1936" y="connsiteY1936"/>
              </a:cxn>
              <a:cxn ang="0">
                <a:pos x="connsiteX1937" y="connsiteY1937"/>
              </a:cxn>
              <a:cxn ang="0">
                <a:pos x="connsiteX1938" y="connsiteY1938"/>
              </a:cxn>
              <a:cxn ang="0">
                <a:pos x="connsiteX1939" y="connsiteY1939"/>
              </a:cxn>
              <a:cxn ang="0">
                <a:pos x="connsiteX1940" y="connsiteY1940"/>
              </a:cxn>
              <a:cxn ang="0">
                <a:pos x="connsiteX1941" y="connsiteY1941"/>
              </a:cxn>
              <a:cxn ang="0">
                <a:pos x="connsiteX1942" y="connsiteY1942"/>
              </a:cxn>
              <a:cxn ang="0">
                <a:pos x="connsiteX1943" y="connsiteY1943"/>
              </a:cxn>
              <a:cxn ang="0">
                <a:pos x="connsiteX1944" y="connsiteY1944"/>
              </a:cxn>
              <a:cxn ang="0">
                <a:pos x="connsiteX1945" y="connsiteY1945"/>
              </a:cxn>
              <a:cxn ang="0">
                <a:pos x="connsiteX1946" y="connsiteY1946"/>
              </a:cxn>
              <a:cxn ang="0">
                <a:pos x="connsiteX1947" y="connsiteY1947"/>
              </a:cxn>
              <a:cxn ang="0">
                <a:pos x="connsiteX1948" y="connsiteY1948"/>
              </a:cxn>
              <a:cxn ang="0">
                <a:pos x="connsiteX1949" y="connsiteY1949"/>
              </a:cxn>
              <a:cxn ang="0">
                <a:pos x="connsiteX1950" y="connsiteY1950"/>
              </a:cxn>
              <a:cxn ang="0">
                <a:pos x="connsiteX1951" y="connsiteY1951"/>
              </a:cxn>
              <a:cxn ang="0">
                <a:pos x="connsiteX1952" y="connsiteY1952"/>
              </a:cxn>
              <a:cxn ang="0">
                <a:pos x="connsiteX1953" y="connsiteY1953"/>
              </a:cxn>
              <a:cxn ang="0">
                <a:pos x="connsiteX1954" y="connsiteY1954"/>
              </a:cxn>
              <a:cxn ang="0">
                <a:pos x="connsiteX1955" y="connsiteY1955"/>
              </a:cxn>
              <a:cxn ang="0">
                <a:pos x="connsiteX1956" y="connsiteY1956"/>
              </a:cxn>
              <a:cxn ang="0">
                <a:pos x="connsiteX1957" y="connsiteY1957"/>
              </a:cxn>
              <a:cxn ang="0">
                <a:pos x="connsiteX1958" y="connsiteY1958"/>
              </a:cxn>
              <a:cxn ang="0">
                <a:pos x="connsiteX1959" y="connsiteY1959"/>
              </a:cxn>
              <a:cxn ang="0">
                <a:pos x="connsiteX1960" y="connsiteY1960"/>
              </a:cxn>
              <a:cxn ang="0">
                <a:pos x="connsiteX1961" y="connsiteY1961"/>
              </a:cxn>
              <a:cxn ang="0">
                <a:pos x="connsiteX1962" y="connsiteY1962"/>
              </a:cxn>
              <a:cxn ang="0">
                <a:pos x="connsiteX1963" y="connsiteY1963"/>
              </a:cxn>
              <a:cxn ang="0">
                <a:pos x="connsiteX1964" y="connsiteY1964"/>
              </a:cxn>
              <a:cxn ang="0">
                <a:pos x="connsiteX1965" y="connsiteY1965"/>
              </a:cxn>
              <a:cxn ang="0">
                <a:pos x="connsiteX1966" y="connsiteY1966"/>
              </a:cxn>
              <a:cxn ang="0">
                <a:pos x="connsiteX1967" y="connsiteY1967"/>
              </a:cxn>
              <a:cxn ang="0">
                <a:pos x="connsiteX1968" y="connsiteY1968"/>
              </a:cxn>
              <a:cxn ang="0">
                <a:pos x="connsiteX1969" y="connsiteY1969"/>
              </a:cxn>
              <a:cxn ang="0">
                <a:pos x="connsiteX1970" y="connsiteY1970"/>
              </a:cxn>
              <a:cxn ang="0">
                <a:pos x="connsiteX1971" y="connsiteY1971"/>
              </a:cxn>
              <a:cxn ang="0">
                <a:pos x="connsiteX1972" y="connsiteY1972"/>
              </a:cxn>
              <a:cxn ang="0">
                <a:pos x="connsiteX1973" y="connsiteY1973"/>
              </a:cxn>
              <a:cxn ang="0">
                <a:pos x="connsiteX1974" y="connsiteY1974"/>
              </a:cxn>
              <a:cxn ang="0">
                <a:pos x="connsiteX1975" y="connsiteY1975"/>
              </a:cxn>
              <a:cxn ang="0">
                <a:pos x="connsiteX1976" y="connsiteY1976"/>
              </a:cxn>
              <a:cxn ang="0">
                <a:pos x="connsiteX1977" y="connsiteY1977"/>
              </a:cxn>
              <a:cxn ang="0">
                <a:pos x="connsiteX1978" y="connsiteY1978"/>
              </a:cxn>
              <a:cxn ang="0">
                <a:pos x="connsiteX1979" y="connsiteY1979"/>
              </a:cxn>
              <a:cxn ang="0">
                <a:pos x="connsiteX1980" y="connsiteY1980"/>
              </a:cxn>
              <a:cxn ang="0">
                <a:pos x="connsiteX1981" y="connsiteY1981"/>
              </a:cxn>
              <a:cxn ang="0">
                <a:pos x="connsiteX1982" y="connsiteY1982"/>
              </a:cxn>
              <a:cxn ang="0">
                <a:pos x="connsiteX1983" y="connsiteY1983"/>
              </a:cxn>
              <a:cxn ang="0">
                <a:pos x="connsiteX1984" y="connsiteY1984"/>
              </a:cxn>
              <a:cxn ang="0">
                <a:pos x="connsiteX1985" y="connsiteY1985"/>
              </a:cxn>
              <a:cxn ang="0">
                <a:pos x="connsiteX1986" y="connsiteY1986"/>
              </a:cxn>
              <a:cxn ang="0">
                <a:pos x="connsiteX1987" y="connsiteY1987"/>
              </a:cxn>
              <a:cxn ang="0">
                <a:pos x="connsiteX1988" y="connsiteY1988"/>
              </a:cxn>
              <a:cxn ang="0">
                <a:pos x="connsiteX1989" y="connsiteY1989"/>
              </a:cxn>
              <a:cxn ang="0">
                <a:pos x="connsiteX1990" y="connsiteY1990"/>
              </a:cxn>
              <a:cxn ang="0">
                <a:pos x="connsiteX1991" y="connsiteY1991"/>
              </a:cxn>
              <a:cxn ang="0">
                <a:pos x="connsiteX1992" y="connsiteY1992"/>
              </a:cxn>
              <a:cxn ang="0">
                <a:pos x="connsiteX1993" y="connsiteY1993"/>
              </a:cxn>
              <a:cxn ang="0">
                <a:pos x="connsiteX1994" y="connsiteY1994"/>
              </a:cxn>
              <a:cxn ang="0">
                <a:pos x="connsiteX1995" y="connsiteY1995"/>
              </a:cxn>
              <a:cxn ang="0">
                <a:pos x="connsiteX1996" y="connsiteY1996"/>
              </a:cxn>
              <a:cxn ang="0">
                <a:pos x="connsiteX1997" y="connsiteY1997"/>
              </a:cxn>
              <a:cxn ang="0">
                <a:pos x="connsiteX1998" y="connsiteY1998"/>
              </a:cxn>
              <a:cxn ang="0">
                <a:pos x="connsiteX1999" y="connsiteY1999"/>
              </a:cxn>
              <a:cxn ang="0">
                <a:pos x="connsiteX2000" y="connsiteY2000"/>
              </a:cxn>
              <a:cxn ang="0">
                <a:pos x="connsiteX2001" y="connsiteY2001"/>
              </a:cxn>
              <a:cxn ang="0">
                <a:pos x="connsiteX2002" y="connsiteY2002"/>
              </a:cxn>
              <a:cxn ang="0">
                <a:pos x="connsiteX2003" y="connsiteY2003"/>
              </a:cxn>
              <a:cxn ang="0">
                <a:pos x="connsiteX2004" y="connsiteY2004"/>
              </a:cxn>
              <a:cxn ang="0">
                <a:pos x="connsiteX2005" y="connsiteY2005"/>
              </a:cxn>
              <a:cxn ang="0">
                <a:pos x="connsiteX2006" y="connsiteY2006"/>
              </a:cxn>
              <a:cxn ang="0">
                <a:pos x="connsiteX2007" y="connsiteY2007"/>
              </a:cxn>
              <a:cxn ang="0">
                <a:pos x="connsiteX2008" y="connsiteY2008"/>
              </a:cxn>
              <a:cxn ang="0">
                <a:pos x="connsiteX2009" y="connsiteY2009"/>
              </a:cxn>
              <a:cxn ang="0">
                <a:pos x="connsiteX2010" y="connsiteY2010"/>
              </a:cxn>
              <a:cxn ang="0">
                <a:pos x="connsiteX2011" y="connsiteY2011"/>
              </a:cxn>
              <a:cxn ang="0">
                <a:pos x="connsiteX2012" y="connsiteY2012"/>
              </a:cxn>
              <a:cxn ang="0">
                <a:pos x="connsiteX2013" y="connsiteY2013"/>
              </a:cxn>
              <a:cxn ang="0">
                <a:pos x="connsiteX2014" y="connsiteY2014"/>
              </a:cxn>
              <a:cxn ang="0">
                <a:pos x="connsiteX2015" y="connsiteY2015"/>
              </a:cxn>
              <a:cxn ang="0">
                <a:pos x="connsiteX2016" y="connsiteY2016"/>
              </a:cxn>
              <a:cxn ang="0">
                <a:pos x="connsiteX2017" y="connsiteY2017"/>
              </a:cxn>
              <a:cxn ang="0">
                <a:pos x="connsiteX2018" y="connsiteY2018"/>
              </a:cxn>
              <a:cxn ang="0">
                <a:pos x="connsiteX2019" y="connsiteY2019"/>
              </a:cxn>
              <a:cxn ang="0">
                <a:pos x="connsiteX2020" y="connsiteY2020"/>
              </a:cxn>
              <a:cxn ang="0">
                <a:pos x="connsiteX2021" y="connsiteY2021"/>
              </a:cxn>
              <a:cxn ang="0">
                <a:pos x="connsiteX2022" y="connsiteY2022"/>
              </a:cxn>
              <a:cxn ang="0">
                <a:pos x="connsiteX2023" y="connsiteY2023"/>
              </a:cxn>
              <a:cxn ang="0">
                <a:pos x="connsiteX2024" y="connsiteY2024"/>
              </a:cxn>
              <a:cxn ang="0">
                <a:pos x="connsiteX2025" y="connsiteY2025"/>
              </a:cxn>
              <a:cxn ang="0">
                <a:pos x="connsiteX2026" y="connsiteY2026"/>
              </a:cxn>
              <a:cxn ang="0">
                <a:pos x="connsiteX2027" y="connsiteY2027"/>
              </a:cxn>
              <a:cxn ang="0">
                <a:pos x="connsiteX2028" y="connsiteY2028"/>
              </a:cxn>
              <a:cxn ang="0">
                <a:pos x="connsiteX2029" y="connsiteY2029"/>
              </a:cxn>
              <a:cxn ang="0">
                <a:pos x="connsiteX2030" y="connsiteY2030"/>
              </a:cxn>
              <a:cxn ang="0">
                <a:pos x="connsiteX2031" y="connsiteY2031"/>
              </a:cxn>
              <a:cxn ang="0">
                <a:pos x="connsiteX2032" y="connsiteY2032"/>
              </a:cxn>
              <a:cxn ang="0">
                <a:pos x="connsiteX2033" y="connsiteY2033"/>
              </a:cxn>
              <a:cxn ang="0">
                <a:pos x="connsiteX2034" y="connsiteY2034"/>
              </a:cxn>
              <a:cxn ang="0">
                <a:pos x="connsiteX2035" y="connsiteY2035"/>
              </a:cxn>
              <a:cxn ang="0">
                <a:pos x="connsiteX2036" y="connsiteY2036"/>
              </a:cxn>
              <a:cxn ang="0">
                <a:pos x="connsiteX2037" y="connsiteY2037"/>
              </a:cxn>
              <a:cxn ang="0">
                <a:pos x="connsiteX2038" y="connsiteY2038"/>
              </a:cxn>
              <a:cxn ang="0">
                <a:pos x="connsiteX2039" y="connsiteY2039"/>
              </a:cxn>
              <a:cxn ang="0">
                <a:pos x="connsiteX2040" y="connsiteY2040"/>
              </a:cxn>
              <a:cxn ang="0">
                <a:pos x="connsiteX2041" y="connsiteY2041"/>
              </a:cxn>
              <a:cxn ang="0">
                <a:pos x="connsiteX2042" y="connsiteY2042"/>
              </a:cxn>
              <a:cxn ang="0">
                <a:pos x="connsiteX2043" y="connsiteY2043"/>
              </a:cxn>
              <a:cxn ang="0">
                <a:pos x="connsiteX2044" y="connsiteY2044"/>
              </a:cxn>
              <a:cxn ang="0">
                <a:pos x="connsiteX2045" y="connsiteY2045"/>
              </a:cxn>
              <a:cxn ang="0">
                <a:pos x="connsiteX2046" y="connsiteY2046"/>
              </a:cxn>
              <a:cxn ang="0">
                <a:pos x="connsiteX2047" y="connsiteY2047"/>
              </a:cxn>
              <a:cxn ang="0">
                <a:pos x="connsiteX2048" y="connsiteY2048"/>
              </a:cxn>
              <a:cxn ang="0">
                <a:pos x="connsiteX2049" y="connsiteY2049"/>
              </a:cxn>
              <a:cxn ang="0">
                <a:pos x="connsiteX2050" y="connsiteY2050"/>
              </a:cxn>
              <a:cxn ang="0">
                <a:pos x="connsiteX2051" y="connsiteY2051"/>
              </a:cxn>
              <a:cxn ang="0">
                <a:pos x="connsiteX2052" y="connsiteY2052"/>
              </a:cxn>
              <a:cxn ang="0">
                <a:pos x="connsiteX2053" y="connsiteY2053"/>
              </a:cxn>
              <a:cxn ang="0">
                <a:pos x="connsiteX2054" y="connsiteY2054"/>
              </a:cxn>
              <a:cxn ang="0">
                <a:pos x="connsiteX2055" y="connsiteY2055"/>
              </a:cxn>
              <a:cxn ang="0">
                <a:pos x="connsiteX2056" y="connsiteY2056"/>
              </a:cxn>
              <a:cxn ang="0">
                <a:pos x="connsiteX2057" y="connsiteY2057"/>
              </a:cxn>
              <a:cxn ang="0">
                <a:pos x="connsiteX2058" y="connsiteY2058"/>
              </a:cxn>
              <a:cxn ang="0">
                <a:pos x="connsiteX2059" y="connsiteY2059"/>
              </a:cxn>
              <a:cxn ang="0">
                <a:pos x="connsiteX2060" y="connsiteY2060"/>
              </a:cxn>
              <a:cxn ang="0">
                <a:pos x="connsiteX2061" y="connsiteY2061"/>
              </a:cxn>
              <a:cxn ang="0">
                <a:pos x="connsiteX2062" y="connsiteY2062"/>
              </a:cxn>
              <a:cxn ang="0">
                <a:pos x="connsiteX2063" y="connsiteY2063"/>
              </a:cxn>
              <a:cxn ang="0">
                <a:pos x="connsiteX2064" y="connsiteY2064"/>
              </a:cxn>
              <a:cxn ang="0">
                <a:pos x="connsiteX2065" y="connsiteY2065"/>
              </a:cxn>
              <a:cxn ang="0">
                <a:pos x="connsiteX2066" y="connsiteY2066"/>
              </a:cxn>
              <a:cxn ang="0">
                <a:pos x="connsiteX2067" y="connsiteY2067"/>
              </a:cxn>
              <a:cxn ang="0">
                <a:pos x="connsiteX2068" y="connsiteY2068"/>
              </a:cxn>
              <a:cxn ang="0">
                <a:pos x="connsiteX2069" y="connsiteY2069"/>
              </a:cxn>
              <a:cxn ang="0">
                <a:pos x="connsiteX2070" y="connsiteY2070"/>
              </a:cxn>
              <a:cxn ang="0">
                <a:pos x="connsiteX2071" y="connsiteY2071"/>
              </a:cxn>
              <a:cxn ang="0">
                <a:pos x="connsiteX2072" y="connsiteY2072"/>
              </a:cxn>
              <a:cxn ang="0">
                <a:pos x="connsiteX2073" y="connsiteY2073"/>
              </a:cxn>
              <a:cxn ang="0">
                <a:pos x="connsiteX2074" y="connsiteY2074"/>
              </a:cxn>
              <a:cxn ang="0">
                <a:pos x="connsiteX2075" y="connsiteY2075"/>
              </a:cxn>
              <a:cxn ang="0">
                <a:pos x="connsiteX2076" y="connsiteY2076"/>
              </a:cxn>
              <a:cxn ang="0">
                <a:pos x="connsiteX2077" y="connsiteY2077"/>
              </a:cxn>
              <a:cxn ang="0">
                <a:pos x="connsiteX2078" y="connsiteY2078"/>
              </a:cxn>
              <a:cxn ang="0">
                <a:pos x="connsiteX2079" y="connsiteY2079"/>
              </a:cxn>
              <a:cxn ang="0">
                <a:pos x="connsiteX2080" y="connsiteY2080"/>
              </a:cxn>
              <a:cxn ang="0">
                <a:pos x="connsiteX2081" y="connsiteY2081"/>
              </a:cxn>
              <a:cxn ang="0">
                <a:pos x="connsiteX2082" y="connsiteY2082"/>
              </a:cxn>
              <a:cxn ang="0">
                <a:pos x="connsiteX2083" y="connsiteY2083"/>
              </a:cxn>
              <a:cxn ang="0">
                <a:pos x="connsiteX2084" y="connsiteY2084"/>
              </a:cxn>
              <a:cxn ang="0">
                <a:pos x="connsiteX2085" y="connsiteY2085"/>
              </a:cxn>
              <a:cxn ang="0">
                <a:pos x="connsiteX2086" y="connsiteY2086"/>
              </a:cxn>
              <a:cxn ang="0">
                <a:pos x="connsiteX2087" y="connsiteY2087"/>
              </a:cxn>
              <a:cxn ang="0">
                <a:pos x="connsiteX2088" y="connsiteY2088"/>
              </a:cxn>
              <a:cxn ang="0">
                <a:pos x="connsiteX2089" y="connsiteY2089"/>
              </a:cxn>
              <a:cxn ang="0">
                <a:pos x="connsiteX2090" y="connsiteY2090"/>
              </a:cxn>
              <a:cxn ang="0">
                <a:pos x="connsiteX2091" y="connsiteY2091"/>
              </a:cxn>
              <a:cxn ang="0">
                <a:pos x="connsiteX2092" y="connsiteY2092"/>
              </a:cxn>
              <a:cxn ang="0">
                <a:pos x="connsiteX2093" y="connsiteY2093"/>
              </a:cxn>
              <a:cxn ang="0">
                <a:pos x="connsiteX2094" y="connsiteY2094"/>
              </a:cxn>
              <a:cxn ang="0">
                <a:pos x="connsiteX2095" y="connsiteY2095"/>
              </a:cxn>
              <a:cxn ang="0">
                <a:pos x="connsiteX2096" y="connsiteY2096"/>
              </a:cxn>
              <a:cxn ang="0">
                <a:pos x="connsiteX2097" y="connsiteY2097"/>
              </a:cxn>
              <a:cxn ang="0">
                <a:pos x="connsiteX2098" y="connsiteY2098"/>
              </a:cxn>
              <a:cxn ang="0">
                <a:pos x="connsiteX2099" y="connsiteY2099"/>
              </a:cxn>
              <a:cxn ang="0">
                <a:pos x="connsiteX2100" y="connsiteY2100"/>
              </a:cxn>
              <a:cxn ang="0">
                <a:pos x="connsiteX2101" y="connsiteY2101"/>
              </a:cxn>
              <a:cxn ang="0">
                <a:pos x="connsiteX2102" y="connsiteY2102"/>
              </a:cxn>
              <a:cxn ang="0">
                <a:pos x="connsiteX2103" y="connsiteY2103"/>
              </a:cxn>
              <a:cxn ang="0">
                <a:pos x="connsiteX2104" y="connsiteY2104"/>
              </a:cxn>
              <a:cxn ang="0">
                <a:pos x="connsiteX2105" y="connsiteY2105"/>
              </a:cxn>
              <a:cxn ang="0">
                <a:pos x="connsiteX2106" y="connsiteY2106"/>
              </a:cxn>
              <a:cxn ang="0">
                <a:pos x="connsiteX2107" y="connsiteY2107"/>
              </a:cxn>
              <a:cxn ang="0">
                <a:pos x="connsiteX2108" y="connsiteY2108"/>
              </a:cxn>
              <a:cxn ang="0">
                <a:pos x="connsiteX2109" y="connsiteY2109"/>
              </a:cxn>
              <a:cxn ang="0">
                <a:pos x="connsiteX2110" y="connsiteY2110"/>
              </a:cxn>
              <a:cxn ang="0">
                <a:pos x="connsiteX2111" y="connsiteY2111"/>
              </a:cxn>
              <a:cxn ang="0">
                <a:pos x="connsiteX2112" y="connsiteY2112"/>
              </a:cxn>
              <a:cxn ang="0">
                <a:pos x="connsiteX2113" y="connsiteY2113"/>
              </a:cxn>
              <a:cxn ang="0">
                <a:pos x="connsiteX2114" y="connsiteY2114"/>
              </a:cxn>
              <a:cxn ang="0">
                <a:pos x="connsiteX2115" y="connsiteY2115"/>
              </a:cxn>
              <a:cxn ang="0">
                <a:pos x="connsiteX2116" y="connsiteY2116"/>
              </a:cxn>
              <a:cxn ang="0">
                <a:pos x="connsiteX2117" y="connsiteY2117"/>
              </a:cxn>
              <a:cxn ang="0">
                <a:pos x="connsiteX2118" y="connsiteY2118"/>
              </a:cxn>
              <a:cxn ang="0">
                <a:pos x="connsiteX2119" y="connsiteY2119"/>
              </a:cxn>
              <a:cxn ang="0">
                <a:pos x="connsiteX2120" y="connsiteY2120"/>
              </a:cxn>
              <a:cxn ang="0">
                <a:pos x="connsiteX2121" y="connsiteY2121"/>
              </a:cxn>
              <a:cxn ang="0">
                <a:pos x="connsiteX2122" y="connsiteY2122"/>
              </a:cxn>
              <a:cxn ang="0">
                <a:pos x="connsiteX2123" y="connsiteY2123"/>
              </a:cxn>
              <a:cxn ang="0">
                <a:pos x="connsiteX2124" y="connsiteY2124"/>
              </a:cxn>
              <a:cxn ang="0">
                <a:pos x="connsiteX2125" y="connsiteY2125"/>
              </a:cxn>
              <a:cxn ang="0">
                <a:pos x="connsiteX2126" y="connsiteY2126"/>
              </a:cxn>
              <a:cxn ang="0">
                <a:pos x="connsiteX2127" y="connsiteY2127"/>
              </a:cxn>
              <a:cxn ang="0">
                <a:pos x="connsiteX2128" y="connsiteY2128"/>
              </a:cxn>
              <a:cxn ang="0">
                <a:pos x="connsiteX2129" y="connsiteY2129"/>
              </a:cxn>
              <a:cxn ang="0">
                <a:pos x="connsiteX2130" y="connsiteY2130"/>
              </a:cxn>
              <a:cxn ang="0">
                <a:pos x="connsiteX2131" y="connsiteY2131"/>
              </a:cxn>
              <a:cxn ang="0">
                <a:pos x="connsiteX2132" y="connsiteY2132"/>
              </a:cxn>
              <a:cxn ang="0">
                <a:pos x="connsiteX2133" y="connsiteY2133"/>
              </a:cxn>
              <a:cxn ang="0">
                <a:pos x="connsiteX2134" y="connsiteY2134"/>
              </a:cxn>
              <a:cxn ang="0">
                <a:pos x="connsiteX2135" y="connsiteY2135"/>
              </a:cxn>
              <a:cxn ang="0">
                <a:pos x="connsiteX2136" y="connsiteY2136"/>
              </a:cxn>
              <a:cxn ang="0">
                <a:pos x="connsiteX2137" y="connsiteY2137"/>
              </a:cxn>
              <a:cxn ang="0">
                <a:pos x="connsiteX2138" y="connsiteY2138"/>
              </a:cxn>
              <a:cxn ang="0">
                <a:pos x="connsiteX2139" y="connsiteY2139"/>
              </a:cxn>
              <a:cxn ang="0">
                <a:pos x="connsiteX2140" y="connsiteY2140"/>
              </a:cxn>
              <a:cxn ang="0">
                <a:pos x="connsiteX2141" y="connsiteY2141"/>
              </a:cxn>
              <a:cxn ang="0">
                <a:pos x="connsiteX2142" y="connsiteY2142"/>
              </a:cxn>
              <a:cxn ang="0">
                <a:pos x="connsiteX2143" y="connsiteY2143"/>
              </a:cxn>
              <a:cxn ang="0">
                <a:pos x="connsiteX2144" y="connsiteY2144"/>
              </a:cxn>
              <a:cxn ang="0">
                <a:pos x="connsiteX2145" y="connsiteY2145"/>
              </a:cxn>
              <a:cxn ang="0">
                <a:pos x="connsiteX2146" y="connsiteY2146"/>
              </a:cxn>
              <a:cxn ang="0">
                <a:pos x="connsiteX2147" y="connsiteY2147"/>
              </a:cxn>
              <a:cxn ang="0">
                <a:pos x="connsiteX2148" y="connsiteY2148"/>
              </a:cxn>
              <a:cxn ang="0">
                <a:pos x="connsiteX2149" y="connsiteY2149"/>
              </a:cxn>
              <a:cxn ang="0">
                <a:pos x="connsiteX2150" y="connsiteY2150"/>
              </a:cxn>
              <a:cxn ang="0">
                <a:pos x="connsiteX2151" y="connsiteY2151"/>
              </a:cxn>
              <a:cxn ang="0">
                <a:pos x="connsiteX2152" y="connsiteY2152"/>
              </a:cxn>
              <a:cxn ang="0">
                <a:pos x="connsiteX2153" y="connsiteY2153"/>
              </a:cxn>
              <a:cxn ang="0">
                <a:pos x="connsiteX2154" y="connsiteY2154"/>
              </a:cxn>
              <a:cxn ang="0">
                <a:pos x="connsiteX2155" y="connsiteY2155"/>
              </a:cxn>
              <a:cxn ang="0">
                <a:pos x="connsiteX2156" y="connsiteY2156"/>
              </a:cxn>
              <a:cxn ang="0">
                <a:pos x="connsiteX2157" y="connsiteY2157"/>
              </a:cxn>
              <a:cxn ang="0">
                <a:pos x="connsiteX2158" y="connsiteY2158"/>
              </a:cxn>
              <a:cxn ang="0">
                <a:pos x="connsiteX2159" y="connsiteY2159"/>
              </a:cxn>
              <a:cxn ang="0">
                <a:pos x="connsiteX2160" y="connsiteY2160"/>
              </a:cxn>
              <a:cxn ang="0">
                <a:pos x="connsiteX2161" y="connsiteY2161"/>
              </a:cxn>
              <a:cxn ang="0">
                <a:pos x="connsiteX2162" y="connsiteY2162"/>
              </a:cxn>
              <a:cxn ang="0">
                <a:pos x="connsiteX2163" y="connsiteY2163"/>
              </a:cxn>
              <a:cxn ang="0">
                <a:pos x="connsiteX2164" y="connsiteY2164"/>
              </a:cxn>
              <a:cxn ang="0">
                <a:pos x="connsiteX2165" y="connsiteY2165"/>
              </a:cxn>
              <a:cxn ang="0">
                <a:pos x="connsiteX2166" y="connsiteY2166"/>
              </a:cxn>
              <a:cxn ang="0">
                <a:pos x="connsiteX2167" y="connsiteY2167"/>
              </a:cxn>
              <a:cxn ang="0">
                <a:pos x="connsiteX2168" y="connsiteY2168"/>
              </a:cxn>
              <a:cxn ang="0">
                <a:pos x="connsiteX2169" y="connsiteY2169"/>
              </a:cxn>
              <a:cxn ang="0">
                <a:pos x="connsiteX2170" y="connsiteY2170"/>
              </a:cxn>
              <a:cxn ang="0">
                <a:pos x="connsiteX2171" y="connsiteY2171"/>
              </a:cxn>
              <a:cxn ang="0">
                <a:pos x="connsiteX2172" y="connsiteY2172"/>
              </a:cxn>
              <a:cxn ang="0">
                <a:pos x="connsiteX2173" y="connsiteY2173"/>
              </a:cxn>
              <a:cxn ang="0">
                <a:pos x="connsiteX2174" y="connsiteY2174"/>
              </a:cxn>
              <a:cxn ang="0">
                <a:pos x="connsiteX2175" y="connsiteY2175"/>
              </a:cxn>
              <a:cxn ang="0">
                <a:pos x="connsiteX2176" y="connsiteY2176"/>
              </a:cxn>
              <a:cxn ang="0">
                <a:pos x="connsiteX2177" y="connsiteY2177"/>
              </a:cxn>
              <a:cxn ang="0">
                <a:pos x="connsiteX2178" y="connsiteY2178"/>
              </a:cxn>
              <a:cxn ang="0">
                <a:pos x="connsiteX2179" y="connsiteY2179"/>
              </a:cxn>
              <a:cxn ang="0">
                <a:pos x="connsiteX2180" y="connsiteY2180"/>
              </a:cxn>
              <a:cxn ang="0">
                <a:pos x="connsiteX2181" y="connsiteY2181"/>
              </a:cxn>
              <a:cxn ang="0">
                <a:pos x="connsiteX2182" y="connsiteY2182"/>
              </a:cxn>
              <a:cxn ang="0">
                <a:pos x="connsiteX2183" y="connsiteY2183"/>
              </a:cxn>
              <a:cxn ang="0">
                <a:pos x="connsiteX2184" y="connsiteY2184"/>
              </a:cxn>
              <a:cxn ang="0">
                <a:pos x="connsiteX2185" y="connsiteY2185"/>
              </a:cxn>
              <a:cxn ang="0">
                <a:pos x="connsiteX2186" y="connsiteY2186"/>
              </a:cxn>
              <a:cxn ang="0">
                <a:pos x="connsiteX2187" y="connsiteY2187"/>
              </a:cxn>
              <a:cxn ang="0">
                <a:pos x="connsiteX2188" y="connsiteY2188"/>
              </a:cxn>
              <a:cxn ang="0">
                <a:pos x="connsiteX2189" y="connsiteY2189"/>
              </a:cxn>
              <a:cxn ang="0">
                <a:pos x="connsiteX2190" y="connsiteY2190"/>
              </a:cxn>
              <a:cxn ang="0">
                <a:pos x="connsiteX2191" y="connsiteY2191"/>
              </a:cxn>
              <a:cxn ang="0">
                <a:pos x="connsiteX2192" y="connsiteY2192"/>
              </a:cxn>
              <a:cxn ang="0">
                <a:pos x="connsiteX2193" y="connsiteY2193"/>
              </a:cxn>
              <a:cxn ang="0">
                <a:pos x="connsiteX2194" y="connsiteY2194"/>
              </a:cxn>
              <a:cxn ang="0">
                <a:pos x="connsiteX2195" y="connsiteY2195"/>
              </a:cxn>
              <a:cxn ang="0">
                <a:pos x="connsiteX2196" y="connsiteY2196"/>
              </a:cxn>
              <a:cxn ang="0">
                <a:pos x="connsiteX2197" y="connsiteY2197"/>
              </a:cxn>
              <a:cxn ang="0">
                <a:pos x="connsiteX2198" y="connsiteY2198"/>
              </a:cxn>
              <a:cxn ang="0">
                <a:pos x="connsiteX2199" y="connsiteY2199"/>
              </a:cxn>
              <a:cxn ang="0">
                <a:pos x="connsiteX2200" y="connsiteY2200"/>
              </a:cxn>
              <a:cxn ang="0">
                <a:pos x="connsiteX2201" y="connsiteY2201"/>
              </a:cxn>
              <a:cxn ang="0">
                <a:pos x="connsiteX2202" y="connsiteY2202"/>
              </a:cxn>
              <a:cxn ang="0">
                <a:pos x="connsiteX2203" y="connsiteY2203"/>
              </a:cxn>
              <a:cxn ang="0">
                <a:pos x="connsiteX2204" y="connsiteY2204"/>
              </a:cxn>
              <a:cxn ang="0">
                <a:pos x="connsiteX2205" y="connsiteY2205"/>
              </a:cxn>
              <a:cxn ang="0">
                <a:pos x="connsiteX2206" y="connsiteY2206"/>
              </a:cxn>
              <a:cxn ang="0">
                <a:pos x="connsiteX2207" y="connsiteY2207"/>
              </a:cxn>
              <a:cxn ang="0">
                <a:pos x="connsiteX2208" y="connsiteY2208"/>
              </a:cxn>
              <a:cxn ang="0">
                <a:pos x="connsiteX2209" y="connsiteY2209"/>
              </a:cxn>
              <a:cxn ang="0">
                <a:pos x="connsiteX2210" y="connsiteY2210"/>
              </a:cxn>
              <a:cxn ang="0">
                <a:pos x="connsiteX2211" y="connsiteY2211"/>
              </a:cxn>
              <a:cxn ang="0">
                <a:pos x="connsiteX2212" y="connsiteY2212"/>
              </a:cxn>
              <a:cxn ang="0">
                <a:pos x="connsiteX2213" y="connsiteY2213"/>
              </a:cxn>
              <a:cxn ang="0">
                <a:pos x="connsiteX2214" y="connsiteY2214"/>
              </a:cxn>
              <a:cxn ang="0">
                <a:pos x="connsiteX2215" y="connsiteY2215"/>
              </a:cxn>
              <a:cxn ang="0">
                <a:pos x="connsiteX2216" y="connsiteY2216"/>
              </a:cxn>
              <a:cxn ang="0">
                <a:pos x="connsiteX2217" y="connsiteY2217"/>
              </a:cxn>
              <a:cxn ang="0">
                <a:pos x="connsiteX2218" y="connsiteY2218"/>
              </a:cxn>
              <a:cxn ang="0">
                <a:pos x="connsiteX2219" y="connsiteY2219"/>
              </a:cxn>
              <a:cxn ang="0">
                <a:pos x="connsiteX2220" y="connsiteY2220"/>
              </a:cxn>
              <a:cxn ang="0">
                <a:pos x="connsiteX2221" y="connsiteY2221"/>
              </a:cxn>
              <a:cxn ang="0">
                <a:pos x="connsiteX2222" y="connsiteY2222"/>
              </a:cxn>
              <a:cxn ang="0">
                <a:pos x="connsiteX2223" y="connsiteY2223"/>
              </a:cxn>
              <a:cxn ang="0">
                <a:pos x="connsiteX2224" y="connsiteY2224"/>
              </a:cxn>
              <a:cxn ang="0">
                <a:pos x="connsiteX2225" y="connsiteY2225"/>
              </a:cxn>
              <a:cxn ang="0">
                <a:pos x="connsiteX2226" y="connsiteY2226"/>
              </a:cxn>
              <a:cxn ang="0">
                <a:pos x="connsiteX2227" y="connsiteY2227"/>
              </a:cxn>
              <a:cxn ang="0">
                <a:pos x="connsiteX2228" y="connsiteY2228"/>
              </a:cxn>
              <a:cxn ang="0">
                <a:pos x="connsiteX2229" y="connsiteY2229"/>
              </a:cxn>
              <a:cxn ang="0">
                <a:pos x="connsiteX2230" y="connsiteY2230"/>
              </a:cxn>
              <a:cxn ang="0">
                <a:pos x="connsiteX2231" y="connsiteY2231"/>
              </a:cxn>
              <a:cxn ang="0">
                <a:pos x="connsiteX2232" y="connsiteY2232"/>
              </a:cxn>
              <a:cxn ang="0">
                <a:pos x="connsiteX2233" y="connsiteY2233"/>
              </a:cxn>
              <a:cxn ang="0">
                <a:pos x="connsiteX2234" y="connsiteY2234"/>
              </a:cxn>
              <a:cxn ang="0">
                <a:pos x="connsiteX2235" y="connsiteY2235"/>
              </a:cxn>
              <a:cxn ang="0">
                <a:pos x="connsiteX2236" y="connsiteY2236"/>
              </a:cxn>
              <a:cxn ang="0">
                <a:pos x="connsiteX2237" y="connsiteY2237"/>
              </a:cxn>
              <a:cxn ang="0">
                <a:pos x="connsiteX2238" y="connsiteY2238"/>
              </a:cxn>
              <a:cxn ang="0">
                <a:pos x="connsiteX2239" y="connsiteY2239"/>
              </a:cxn>
              <a:cxn ang="0">
                <a:pos x="connsiteX2240" y="connsiteY2240"/>
              </a:cxn>
              <a:cxn ang="0">
                <a:pos x="connsiteX2241" y="connsiteY2241"/>
              </a:cxn>
              <a:cxn ang="0">
                <a:pos x="connsiteX2242" y="connsiteY2242"/>
              </a:cxn>
              <a:cxn ang="0">
                <a:pos x="connsiteX2243" y="connsiteY2243"/>
              </a:cxn>
              <a:cxn ang="0">
                <a:pos x="connsiteX2244" y="connsiteY2244"/>
              </a:cxn>
              <a:cxn ang="0">
                <a:pos x="connsiteX2245" y="connsiteY2245"/>
              </a:cxn>
              <a:cxn ang="0">
                <a:pos x="connsiteX2246" y="connsiteY2246"/>
              </a:cxn>
              <a:cxn ang="0">
                <a:pos x="connsiteX2247" y="connsiteY2247"/>
              </a:cxn>
              <a:cxn ang="0">
                <a:pos x="connsiteX2248" y="connsiteY2248"/>
              </a:cxn>
              <a:cxn ang="0">
                <a:pos x="connsiteX2249" y="connsiteY2249"/>
              </a:cxn>
              <a:cxn ang="0">
                <a:pos x="connsiteX2250" y="connsiteY2250"/>
              </a:cxn>
              <a:cxn ang="0">
                <a:pos x="connsiteX2251" y="connsiteY2251"/>
              </a:cxn>
              <a:cxn ang="0">
                <a:pos x="connsiteX2252" y="connsiteY2252"/>
              </a:cxn>
              <a:cxn ang="0">
                <a:pos x="connsiteX2253" y="connsiteY2253"/>
              </a:cxn>
              <a:cxn ang="0">
                <a:pos x="connsiteX2254" y="connsiteY2254"/>
              </a:cxn>
              <a:cxn ang="0">
                <a:pos x="connsiteX2255" y="connsiteY2255"/>
              </a:cxn>
              <a:cxn ang="0">
                <a:pos x="connsiteX2256" y="connsiteY2256"/>
              </a:cxn>
              <a:cxn ang="0">
                <a:pos x="connsiteX2257" y="connsiteY2257"/>
              </a:cxn>
              <a:cxn ang="0">
                <a:pos x="connsiteX2258" y="connsiteY2258"/>
              </a:cxn>
              <a:cxn ang="0">
                <a:pos x="connsiteX2259" y="connsiteY2259"/>
              </a:cxn>
              <a:cxn ang="0">
                <a:pos x="connsiteX2260" y="connsiteY2260"/>
              </a:cxn>
              <a:cxn ang="0">
                <a:pos x="connsiteX2261" y="connsiteY2261"/>
              </a:cxn>
              <a:cxn ang="0">
                <a:pos x="connsiteX2262" y="connsiteY2262"/>
              </a:cxn>
              <a:cxn ang="0">
                <a:pos x="connsiteX2263" y="connsiteY2263"/>
              </a:cxn>
              <a:cxn ang="0">
                <a:pos x="connsiteX2264" y="connsiteY2264"/>
              </a:cxn>
              <a:cxn ang="0">
                <a:pos x="connsiteX2265" y="connsiteY2265"/>
              </a:cxn>
              <a:cxn ang="0">
                <a:pos x="connsiteX2266" y="connsiteY2266"/>
              </a:cxn>
              <a:cxn ang="0">
                <a:pos x="connsiteX2267" y="connsiteY2267"/>
              </a:cxn>
              <a:cxn ang="0">
                <a:pos x="connsiteX2268" y="connsiteY2268"/>
              </a:cxn>
              <a:cxn ang="0">
                <a:pos x="connsiteX2269" y="connsiteY2269"/>
              </a:cxn>
              <a:cxn ang="0">
                <a:pos x="connsiteX2270" y="connsiteY2270"/>
              </a:cxn>
              <a:cxn ang="0">
                <a:pos x="connsiteX2271" y="connsiteY2271"/>
              </a:cxn>
              <a:cxn ang="0">
                <a:pos x="connsiteX2272" y="connsiteY2272"/>
              </a:cxn>
              <a:cxn ang="0">
                <a:pos x="connsiteX2273" y="connsiteY2273"/>
              </a:cxn>
              <a:cxn ang="0">
                <a:pos x="connsiteX2274" y="connsiteY2274"/>
              </a:cxn>
              <a:cxn ang="0">
                <a:pos x="connsiteX2275" y="connsiteY2275"/>
              </a:cxn>
              <a:cxn ang="0">
                <a:pos x="connsiteX2276" y="connsiteY2276"/>
              </a:cxn>
              <a:cxn ang="0">
                <a:pos x="connsiteX2277" y="connsiteY2277"/>
              </a:cxn>
              <a:cxn ang="0">
                <a:pos x="connsiteX2278" y="connsiteY2278"/>
              </a:cxn>
              <a:cxn ang="0">
                <a:pos x="connsiteX2279" y="connsiteY2279"/>
              </a:cxn>
              <a:cxn ang="0">
                <a:pos x="connsiteX2280" y="connsiteY2280"/>
              </a:cxn>
              <a:cxn ang="0">
                <a:pos x="connsiteX2281" y="connsiteY2281"/>
              </a:cxn>
              <a:cxn ang="0">
                <a:pos x="connsiteX2282" y="connsiteY2282"/>
              </a:cxn>
              <a:cxn ang="0">
                <a:pos x="connsiteX2283" y="connsiteY2283"/>
              </a:cxn>
              <a:cxn ang="0">
                <a:pos x="connsiteX2284" y="connsiteY2284"/>
              </a:cxn>
              <a:cxn ang="0">
                <a:pos x="connsiteX2285" y="connsiteY2285"/>
              </a:cxn>
              <a:cxn ang="0">
                <a:pos x="connsiteX2286" y="connsiteY2286"/>
              </a:cxn>
              <a:cxn ang="0">
                <a:pos x="connsiteX2287" y="connsiteY2287"/>
              </a:cxn>
              <a:cxn ang="0">
                <a:pos x="connsiteX2288" y="connsiteY2288"/>
              </a:cxn>
              <a:cxn ang="0">
                <a:pos x="connsiteX2289" y="connsiteY2289"/>
              </a:cxn>
              <a:cxn ang="0">
                <a:pos x="connsiteX2290" y="connsiteY2290"/>
              </a:cxn>
              <a:cxn ang="0">
                <a:pos x="connsiteX2291" y="connsiteY2291"/>
              </a:cxn>
              <a:cxn ang="0">
                <a:pos x="connsiteX2292" y="connsiteY2292"/>
              </a:cxn>
              <a:cxn ang="0">
                <a:pos x="connsiteX2293" y="connsiteY2293"/>
              </a:cxn>
              <a:cxn ang="0">
                <a:pos x="connsiteX2294" y="connsiteY2294"/>
              </a:cxn>
              <a:cxn ang="0">
                <a:pos x="connsiteX2295" y="connsiteY2295"/>
              </a:cxn>
              <a:cxn ang="0">
                <a:pos x="connsiteX2296" y="connsiteY2296"/>
              </a:cxn>
              <a:cxn ang="0">
                <a:pos x="connsiteX2297" y="connsiteY2297"/>
              </a:cxn>
              <a:cxn ang="0">
                <a:pos x="connsiteX2298" y="connsiteY2298"/>
              </a:cxn>
              <a:cxn ang="0">
                <a:pos x="connsiteX2299" y="connsiteY2299"/>
              </a:cxn>
              <a:cxn ang="0">
                <a:pos x="connsiteX2300" y="connsiteY2300"/>
              </a:cxn>
              <a:cxn ang="0">
                <a:pos x="connsiteX2301" y="connsiteY2301"/>
              </a:cxn>
              <a:cxn ang="0">
                <a:pos x="connsiteX2302" y="connsiteY2302"/>
              </a:cxn>
              <a:cxn ang="0">
                <a:pos x="connsiteX2303" y="connsiteY2303"/>
              </a:cxn>
              <a:cxn ang="0">
                <a:pos x="connsiteX2304" y="connsiteY2304"/>
              </a:cxn>
              <a:cxn ang="0">
                <a:pos x="connsiteX2305" y="connsiteY2305"/>
              </a:cxn>
              <a:cxn ang="0">
                <a:pos x="connsiteX2306" y="connsiteY2306"/>
              </a:cxn>
              <a:cxn ang="0">
                <a:pos x="connsiteX2307" y="connsiteY2307"/>
              </a:cxn>
              <a:cxn ang="0">
                <a:pos x="connsiteX2308" y="connsiteY2308"/>
              </a:cxn>
              <a:cxn ang="0">
                <a:pos x="connsiteX2309" y="connsiteY2309"/>
              </a:cxn>
              <a:cxn ang="0">
                <a:pos x="connsiteX2310" y="connsiteY2310"/>
              </a:cxn>
              <a:cxn ang="0">
                <a:pos x="connsiteX2311" y="connsiteY2311"/>
              </a:cxn>
              <a:cxn ang="0">
                <a:pos x="connsiteX2312" y="connsiteY2312"/>
              </a:cxn>
              <a:cxn ang="0">
                <a:pos x="connsiteX2313" y="connsiteY2313"/>
              </a:cxn>
              <a:cxn ang="0">
                <a:pos x="connsiteX2314" y="connsiteY2314"/>
              </a:cxn>
              <a:cxn ang="0">
                <a:pos x="connsiteX2315" y="connsiteY2315"/>
              </a:cxn>
              <a:cxn ang="0">
                <a:pos x="connsiteX2316" y="connsiteY2316"/>
              </a:cxn>
              <a:cxn ang="0">
                <a:pos x="connsiteX2317" y="connsiteY2317"/>
              </a:cxn>
              <a:cxn ang="0">
                <a:pos x="connsiteX2318" y="connsiteY2318"/>
              </a:cxn>
              <a:cxn ang="0">
                <a:pos x="connsiteX2319" y="connsiteY2319"/>
              </a:cxn>
              <a:cxn ang="0">
                <a:pos x="connsiteX2320" y="connsiteY2320"/>
              </a:cxn>
              <a:cxn ang="0">
                <a:pos x="connsiteX2321" y="connsiteY2321"/>
              </a:cxn>
              <a:cxn ang="0">
                <a:pos x="connsiteX2322" y="connsiteY2322"/>
              </a:cxn>
              <a:cxn ang="0">
                <a:pos x="connsiteX2323" y="connsiteY2323"/>
              </a:cxn>
              <a:cxn ang="0">
                <a:pos x="connsiteX2324" y="connsiteY2324"/>
              </a:cxn>
              <a:cxn ang="0">
                <a:pos x="connsiteX2325" y="connsiteY2325"/>
              </a:cxn>
              <a:cxn ang="0">
                <a:pos x="connsiteX2326" y="connsiteY2326"/>
              </a:cxn>
              <a:cxn ang="0">
                <a:pos x="connsiteX2327" y="connsiteY2327"/>
              </a:cxn>
              <a:cxn ang="0">
                <a:pos x="connsiteX2328" y="connsiteY2328"/>
              </a:cxn>
              <a:cxn ang="0">
                <a:pos x="connsiteX2329" y="connsiteY2329"/>
              </a:cxn>
              <a:cxn ang="0">
                <a:pos x="connsiteX2330" y="connsiteY2330"/>
              </a:cxn>
              <a:cxn ang="0">
                <a:pos x="connsiteX2331" y="connsiteY2331"/>
              </a:cxn>
              <a:cxn ang="0">
                <a:pos x="connsiteX2332" y="connsiteY2332"/>
              </a:cxn>
              <a:cxn ang="0">
                <a:pos x="connsiteX2333" y="connsiteY2333"/>
              </a:cxn>
              <a:cxn ang="0">
                <a:pos x="connsiteX2334" y="connsiteY2334"/>
              </a:cxn>
              <a:cxn ang="0">
                <a:pos x="connsiteX2335" y="connsiteY2335"/>
              </a:cxn>
              <a:cxn ang="0">
                <a:pos x="connsiteX2336" y="connsiteY2336"/>
              </a:cxn>
              <a:cxn ang="0">
                <a:pos x="connsiteX2337" y="connsiteY2337"/>
              </a:cxn>
              <a:cxn ang="0">
                <a:pos x="connsiteX2338" y="connsiteY2338"/>
              </a:cxn>
              <a:cxn ang="0">
                <a:pos x="connsiteX2339" y="connsiteY2339"/>
              </a:cxn>
              <a:cxn ang="0">
                <a:pos x="connsiteX2340" y="connsiteY2340"/>
              </a:cxn>
              <a:cxn ang="0">
                <a:pos x="connsiteX2341" y="connsiteY2341"/>
              </a:cxn>
              <a:cxn ang="0">
                <a:pos x="connsiteX2342" y="connsiteY2342"/>
              </a:cxn>
              <a:cxn ang="0">
                <a:pos x="connsiteX2343" y="connsiteY2343"/>
              </a:cxn>
              <a:cxn ang="0">
                <a:pos x="connsiteX2344" y="connsiteY2344"/>
              </a:cxn>
              <a:cxn ang="0">
                <a:pos x="connsiteX2345" y="connsiteY2345"/>
              </a:cxn>
              <a:cxn ang="0">
                <a:pos x="connsiteX2346" y="connsiteY2346"/>
              </a:cxn>
              <a:cxn ang="0">
                <a:pos x="connsiteX2347" y="connsiteY2347"/>
              </a:cxn>
              <a:cxn ang="0">
                <a:pos x="connsiteX2348" y="connsiteY2348"/>
              </a:cxn>
              <a:cxn ang="0">
                <a:pos x="connsiteX2349" y="connsiteY2349"/>
              </a:cxn>
              <a:cxn ang="0">
                <a:pos x="connsiteX2350" y="connsiteY2350"/>
              </a:cxn>
              <a:cxn ang="0">
                <a:pos x="connsiteX2351" y="connsiteY2351"/>
              </a:cxn>
              <a:cxn ang="0">
                <a:pos x="connsiteX2352" y="connsiteY2352"/>
              </a:cxn>
              <a:cxn ang="0">
                <a:pos x="connsiteX2353" y="connsiteY2353"/>
              </a:cxn>
              <a:cxn ang="0">
                <a:pos x="connsiteX2354" y="connsiteY2354"/>
              </a:cxn>
              <a:cxn ang="0">
                <a:pos x="connsiteX2355" y="connsiteY2355"/>
              </a:cxn>
              <a:cxn ang="0">
                <a:pos x="connsiteX2356" y="connsiteY2356"/>
              </a:cxn>
              <a:cxn ang="0">
                <a:pos x="connsiteX2357" y="connsiteY2357"/>
              </a:cxn>
              <a:cxn ang="0">
                <a:pos x="connsiteX2358" y="connsiteY2358"/>
              </a:cxn>
              <a:cxn ang="0">
                <a:pos x="connsiteX2359" y="connsiteY2359"/>
              </a:cxn>
              <a:cxn ang="0">
                <a:pos x="connsiteX2360" y="connsiteY2360"/>
              </a:cxn>
              <a:cxn ang="0">
                <a:pos x="connsiteX2361" y="connsiteY2361"/>
              </a:cxn>
              <a:cxn ang="0">
                <a:pos x="connsiteX2362" y="connsiteY2362"/>
              </a:cxn>
              <a:cxn ang="0">
                <a:pos x="connsiteX2363" y="connsiteY2363"/>
              </a:cxn>
              <a:cxn ang="0">
                <a:pos x="connsiteX2364" y="connsiteY2364"/>
              </a:cxn>
              <a:cxn ang="0">
                <a:pos x="connsiteX2365" y="connsiteY2365"/>
              </a:cxn>
              <a:cxn ang="0">
                <a:pos x="connsiteX2366" y="connsiteY2366"/>
              </a:cxn>
              <a:cxn ang="0">
                <a:pos x="connsiteX2367" y="connsiteY2367"/>
              </a:cxn>
              <a:cxn ang="0">
                <a:pos x="connsiteX2368" y="connsiteY2368"/>
              </a:cxn>
              <a:cxn ang="0">
                <a:pos x="connsiteX2369" y="connsiteY2369"/>
              </a:cxn>
              <a:cxn ang="0">
                <a:pos x="connsiteX2370" y="connsiteY2370"/>
              </a:cxn>
              <a:cxn ang="0">
                <a:pos x="connsiteX2371" y="connsiteY2371"/>
              </a:cxn>
              <a:cxn ang="0">
                <a:pos x="connsiteX2372" y="connsiteY2372"/>
              </a:cxn>
              <a:cxn ang="0">
                <a:pos x="connsiteX2373" y="connsiteY2373"/>
              </a:cxn>
              <a:cxn ang="0">
                <a:pos x="connsiteX2374" y="connsiteY2374"/>
              </a:cxn>
              <a:cxn ang="0">
                <a:pos x="connsiteX2375" y="connsiteY2375"/>
              </a:cxn>
              <a:cxn ang="0">
                <a:pos x="connsiteX2376" y="connsiteY2376"/>
              </a:cxn>
              <a:cxn ang="0">
                <a:pos x="connsiteX2377" y="connsiteY2377"/>
              </a:cxn>
              <a:cxn ang="0">
                <a:pos x="connsiteX2378" y="connsiteY2378"/>
              </a:cxn>
              <a:cxn ang="0">
                <a:pos x="connsiteX2379" y="connsiteY2379"/>
              </a:cxn>
              <a:cxn ang="0">
                <a:pos x="connsiteX2380" y="connsiteY2380"/>
              </a:cxn>
              <a:cxn ang="0">
                <a:pos x="connsiteX2381" y="connsiteY2381"/>
              </a:cxn>
              <a:cxn ang="0">
                <a:pos x="connsiteX2382" y="connsiteY2382"/>
              </a:cxn>
              <a:cxn ang="0">
                <a:pos x="connsiteX2383" y="connsiteY2383"/>
              </a:cxn>
              <a:cxn ang="0">
                <a:pos x="connsiteX2384" y="connsiteY2384"/>
              </a:cxn>
              <a:cxn ang="0">
                <a:pos x="connsiteX2385" y="connsiteY2385"/>
              </a:cxn>
              <a:cxn ang="0">
                <a:pos x="connsiteX2386" y="connsiteY2386"/>
              </a:cxn>
              <a:cxn ang="0">
                <a:pos x="connsiteX2387" y="connsiteY2387"/>
              </a:cxn>
              <a:cxn ang="0">
                <a:pos x="connsiteX2388" y="connsiteY2388"/>
              </a:cxn>
              <a:cxn ang="0">
                <a:pos x="connsiteX2389" y="connsiteY2389"/>
              </a:cxn>
              <a:cxn ang="0">
                <a:pos x="connsiteX2390" y="connsiteY2390"/>
              </a:cxn>
              <a:cxn ang="0">
                <a:pos x="connsiteX2391" y="connsiteY2391"/>
              </a:cxn>
              <a:cxn ang="0">
                <a:pos x="connsiteX2392" y="connsiteY2392"/>
              </a:cxn>
              <a:cxn ang="0">
                <a:pos x="connsiteX2393" y="connsiteY2393"/>
              </a:cxn>
              <a:cxn ang="0">
                <a:pos x="connsiteX2394" y="connsiteY2394"/>
              </a:cxn>
              <a:cxn ang="0">
                <a:pos x="connsiteX2395" y="connsiteY2395"/>
              </a:cxn>
              <a:cxn ang="0">
                <a:pos x="connsiteX2396" y="connsiteY2396"/>
              </a:cxn>
              <a:cxn ang="0">
                <a:pos x="connsiteX2397" y="connsiteY2397"/>
              </a:cxn>
              <a:cxn ang="0">
                <a:pos x="connsiteX2398" y="connsiteY2398"/>
              </a:cxn>
              <a:cxn ang="0">
                <a:pos x="connsiteX2399" y="connsiteY2399"/>
              </a:cxn>
              <a:cxn ang="0">
                <a:pos x="connsiteX2400" y="connsiteY2400"/>
              </a:cxn>
              <a:cxn ang="0">
                <a:pos x="connsiteX2401" y="connsiteY2401"/>
              </a:cxn>
              <a:cxn ang="0">
                <a:pos x="connsiteX2402" y="connsiteY2402"/>
              </a:cxn>
              <a:cxn ang="0">
                <a:pos x="connsiteX2403" y="connsiteY2403"/>
              </a:cxn>
              <a:cxn ang="0">
                <a:pos x="connsiteX2404" y="connsiteY2404"/>
              </a:cxn>
              <a:cxn ang="0">
                <a:pos x="connsiteX2405" y="connsiteY2405"/>
              </a:cxn>
              <a:cxn ang="0">
                <a:pos x="connsiteX2406" y="connsiteY2406"/>
              </a:cxn>
              <a:cxn ang="0">
                <a:pos x="connsiteX2407" y="connsiteY2407"/>
              </a:cxn>
              <a:cxn ang="0">
                <a:pos x="connsiteX2408" y="connsiteY2408"/>
              </a:cxn>
              <a:cxn ang="0">
                <a:pos x="connsiteX2409" y="connsiteY2409"/>
              </a:cxn>
              <a:cxn ang="0">
                <a:pos x="connsiteX2410" y="connsiteY2410"/>
              </a:cxn>
              <a:cxn ang="0">
                <a:pos x="connsiteX2411" y="connsiteY2411"/>
              </a:cxn>
              <a:cxn ang="0">
                <a:pos x="connsiteX2412" y="connsiteY2412"/>
              </a:cxn>
              <a:cxn ang="0">
                <a:pos x="connsiteX2413" y="connsiteY2413"/>
              </a:cxn>
              <a:cxn ang="0">
                <a:pos x="connsiteX2414" y="connsiteY2414"/>
              </a:cxn>
              <a:cxn ang="0">
                <a:pos x="connsiteX2415" y="connsiteY2415"/>
              </a:cxn>
              <a:cxn ang="0">
                <a:pos x="connsiteX2416" y="connsiteY2416"/>
              </a:cxn>
              <a:cxn ang="0">
                <a:pos x="connsiteX2417" y="connsiteY2417"/>
              </a:cxn>
              <a:cxn ang="0">
                <a:pos x="connsiteX2418" y="connsiteY2418"/>
              </a:cxn>
              <a:cxn ang="0">
                <a:pos x="connsiteX2419" y="connsiteY2419"/>
              </a:cxn>
              <a:cxn ang="0">
                <a:pos x="connsiteX2420" y="connsiteY2420"/>
              </a:cxn>
              <a:cxn ang="0">
                <a:pos x="connsiteX2421" y="connsiteY2421"/>
              </a:cxn>
              <a:cxn ang="0">
                <a:pos x="connsiteX2422" y="connsiteY2422"/>
              </a:cxn>
              <a:cxn ang="0">
                <a:pos x="connsiteX2423" y="connsiteY2423"/>
              </a:cxn>
              <a:cxn ang="0">
                <a:pos x="connsiteX2424" y="connsiteY2424"/>
              </a:cxn>
              <a:cxn ang="0">
                <a:pos x="connsiteX2425" y="connsiteY2425"/>
              </a:cxn>
              <a:cxn ang="0">
                <a:pos x="connsiteX2426" y="connsiteY2426"/>
              </a:cxn>
              <a:cxn ang="0">
                <a:pos x="connsiteX2427" y="connsiteY2427"/>
              </a:cxn>
              <a:cxn ang="0">
                <a:pos x="connsiteX2428" y="connsiteY2428"/>
              </a:cxn>
              <a:cxn ang="0">
                <a:pos x="connsiteX2429" y="connsiteY2429"/>
              </a:cxn>
              <a:cxn ang="0">
                <a:pos x="connsiteX2430" y="connsiteY2430"/>
              </a:cxn>
              <a:cxn ang="0">
                <a:pos x="connsiteX2431" y="connsiteY2431"/>
              </a:cxn>
              <a:cxn ang="0">
                <a:pos x="connsiteX2432" y="connsiteY2432"/>
              </a:cxn>
              <a:cxn ang="0">
                <a:pos x="connsiteX2433" y="connsiteY2433"/>
              </a:cxn>
              <a:cxn ang="0">
                <a:pos x="connsiteX2434" y="connsiteY2434"/>
              </a:cxn>
              <a:cxn ang="0">
                <a:pos x="connsiteX2435" y="connsiteY2435"/>
              </a:cxn>
              <a:cxn ang="0">
                <a:pos x="connsiteX2436" y="connsiteY2436"/>
              </a:cxn>
              <a:cxn ang="0">
                <a:pos x="connsiteX2437" y="connsiteY2437"/>
              </a:cxn>
              <a:cxn ang="0">
                <a:pos x="connsiteX2438" y="connsiteY2438"/>
              </a:cxn>
              <a:cxn ang="0">
                <a:pos x="connsiteX2439" y="connsiteY2439"/>
              </a:cxn>
              <a:cxn ang="0">
                <a:pos x="connsiteX2440" y="connsiteY2440"/>
              </a:cxn>
              <a:cxn ang="0">
                <a:pos x="connsiteX2441" y="connsiteY2441"/>
              </a:cxn>
              <a:cxn ang="0">
                <a:pos x="connsiteX2442" y="connsiteY2442"/>
              </a:cxn>
              <a:cxn ang="0">
                <a:pos x="connsiteX2443" y="connsiteY2443"/>
              </a:cxn>
              <a:cxn ang="0">
                <a:pos x="connsiteX2444" y="connsiteY2444"/>
              </a:cxn>
              <a:cxn ang="0">
                <a:pos x="connsiteX2445" y="connsiteY2445"/>
              </a:cxn>
              <a:cxn ang="0">
                <a:pos x="connsiteX2446" y="connsiteY2446"/>
              </a:cxn>
              <a:cxn ang="0">
                <a:pos x="connsiteX2447" y="connsiteY2447"/>
              </a:cxn>
              <a:cxn ang="0">
                <a:pos x="connsiteX2448" y="connsiteY2448"/>
              </a:cxn>
              <a:cxn ang="0">
                <a:pos x="connsiteX2449" y="connsiteY2449"/>
              </a:cxn>
              <a:cxn ang="0">
                <a:pos x="connsiteX2450" y="connsiteY2450"/>
              </a:cxn>
              <a:cxn ang="0">
                <a:pos x="connsiteX2451" y="connsiteY2451"/>
              </a:cxn>
              <a:cxn ang="0">
                <a:pos x="connsiteX2452" y="connsiteY2452"/>
              </a:cxn>
              <a:cxn ang="0">
                <a:pos x="connsiteX2453" y="connsiteY2453"/>
              </a:cxn>
              <a:cxn ang="0">
                <a:pos x="connsiteX2454" y="connsiteY2454"/>
              </a:cxn>
              <a:cxn ang="0">
                <a:pos x="connsiteX2455" y="connsiteY2455"/>
              </a:cxn>
              <a:cxn ang="0">
                <a:pos x="connsiteX2456" y="connsiteY2456"/>
              </a:cxn>
              <a:cxn ang="0">
                <a:pos x="connsiteX2457" y="connsiteY2457"/>
              </a:cxn>
              <a:cxn ang="0">
                <a:pos x="connsiteX2458" y="connsiteY2458"/>
              </a:cxn>
              <a:cxn ang="0">
                <a:pos x="connsiteX2459" y="connsiteY2459"/>
              </a:cxn>
              <a:cxn ang="0">
                <a:pos x="connsiteX2460" y="connsiteY2460"/>
              </a:cxn>
              <a:cxn ang="0">
                <a:pos x="connsiteX2461" y="connsiteY2461"/>
              </a:cxn>
              <a:cxn ang="0">
                <a:pos x="connsiteX2462" y="connsiteY2462"/>
              </a:cxn>
              <a:cxn ang="0">
                <a:pos x="connsiteX2463" y="connsiteY2463"/>
              </a:cxn>
              <a:cxn ang="0">
                <a:pos x="connsiteX2464" y="connsiteY2464"/>
              </a:cxn>
              <a:cxn ang="0">
                <a:pos x="connsiteX2465" y="connsiteY2465"/>
              </a:cxn>
              <a:cxn ang="0">
                <a:pos x="connsiteX2466" y="connsiteY2466"/>
              </a:cxn>
              <a:cxn ang="0">
                <a:pos x="connsiteX2467" y="connsiteY2467"/>
              </a:cxn>
              <a:cxn ang="0">
                <a:pos x="connsiteX2468" y="connsiteY2468"/>
              </a:cxn>
              <a:cxn ang="0">
                <a:pos x="connsiteX2469" y="connsiteY2469"/>
              </a:cxn>
              <a:cxn ang="0">
                <a:pos x="connsiteX2470" y="connsiteY2470"/>
              </a:cxn>
              <a:cxn ang="0">
                <a:pos x="connsiteX2471" y="connsiteY2471"/>
              </a:cxn>
              <a:cxn ang="0">
                <a:pos x="connsiteX2472" y="connsiteY2472"/>
              </a:cxn>
              <a:cxn ang="0">
                <a:pos x="connsiteX2473" y="connsiteY2473"/>
              </a:cxn>
              <a:cxn ang="0">
                <a:pos x="connsiteX2474" y="connsiteY2474"/>
              </a:cxn>
              <a:cxn ang="0">
                <a:pos x="connsiteX2475" y="connsiteY2475"/>
              </a:cxn>
              <a:cxn ang="0">
                <a:pos x="connsiteX2476" y="connsiteY2476"/>
              </a:cxn>
              <a:cxn ang="0">
                <a:pos x="connsiteX2477" y="connsiteY2477"/>
              </a:cxn>
              <a:cxn ang="0">
                <a:pos x="connsiteX2478" y="connsiteY2478"/>
              </a:cxn>
              <a:cxn ang="0">
                <a:pos x="connsiteX2479" y="connsiteY2479"/>
              </a:cxn>
              <a:cxn ang="0">
                <a:pos x="connsiteX2480" y="connsiteY2480"/>
              </a:cxn>
              <a:cxn ang="0">
                <a:pos x="connsiteX2481" y="connsiteY2481"/>
              </a:cxn>
              <a:cxn ang="0">
                <a:pos x="connsiteX2482" y="connsiteY2482"/>
              </a:cxn>
              <a:cxn ang="0">
                <a:pos x="connsiteX2483" y="connsiteY2483"/>
              </a:cxn>
              <a:cxn ang="0">
                <a:pos x="connsiteX2484" y="connsiteY2484"/>
              </a:cxn>
              <a:cxn ang="0">
                <a:pos x="connsiteX2485" y="connsiteY2485"/>
              </a:cxn>
              <a:cxn ang="0">
                <a:pos x="connsiteX2486" y="connsiteY2486"/>
              </a:cxn>
              <a:cxn ang="0">
                <a:pos x="connsiteX2487" y="connsiteY2487"/>
              </a:cxn>
              <a:cxn ang="0">
                <a:pos x="connsiteX2488" y="connsiteY2488"/>
              </a:cxn>
              <a:cxn ang="0">
                <a:pos x="connsiteX2489" y="connsiteY2489"/>
              </a:cxn>
              <a:cxn ang="0">
                <a:pos x="connsiteX2490" y="connsiteY2490"/>
              </a:cxn>
              <a:cxn ang="0">
                <a:pos x="connsiteX2491" y="connsiteY2491"/>
              </a:cxn>
              <a:cxn ang="0">
                <a:pos x="connsiteX2492" y="connsiteY2492"/>
              </a:cxn>
              <a:cxn ang="0">
                <a:pos x="connsiteX2493" y="connsiteY2493"/>
              </a:cxn>
              <a:cxn ang="0">
                <a:pos x="connsiteX2494" y="connsiteY2494"/>
              </a:cxn>
              <a:cxn ang="0">
                <a:pos x="connsiteX2495" y="connsiteY2495"/>
              </a:cxn>
              <a:cxn ang="0">
                <a:pos x="connsiteX2496" y="connsiteY2496"/>
              </a:cxn>
              <a:cxn ang="0">
                <a:pos x="connsiteX2497" y="connsiteY2497"/>
              </a:cxn>
              <a:cxn ang="0">
                <a:pos x="connsiteX2498" y="connsiteY2498"/>
              </a:cxn>
              <a:cxn ang="0">
                <a:pos x="connsiteX2499" y="connsiteY2499"/>
              </a:cxn>
              <a:cxn ang="0">
                <a:pos x="connsiteX2500" y="connsiteY2500"/>
              </a:cxn>
              <a:cxn ang="0">
                <a:pos x="connsiteX2501" y="connsiteY2501"/>
              </a:cxn>
              <a:cxn ang="0">
                <a:pos x="connsiteX2502" y="connsiteY2502"/>
              </a:cxn>
              <a:cxn ang="0">
                <a:pos x="connsiteX2503" y="connsiteY2503"/>
              </a:cxn>
              <a:cxn ang="0">
                <a:pos x="connsiteX2504" y="connsiteY2504"/>
              </a:cxn>
              <a:cxn ang="0">
                <a:pos x="connsiteX2505" y="connsiteY2505"/>
              </a:cxn>
              <a:cxn ang="0">
                <a:pos x="connsiteX2506" y="connsiteY2506"/>
              </a:cxn>
              <a:cxn ang="0">
                <a:pos x="connsiteX2507" y="connsiteY2507"/>
              </a:cxn>
              <a:cxn ang="0">
                <a:pos x="connsiteX2508" y="connsiteY2508"/>
              </a:cxn>
              <a:cxn ang="0">
                <a:pos x="connsiteX2509" y="connsiteY2509"/>
              </a:cxn>
              <a:cxn ang="0">
                <a:pos x="connsiteX2510" y="connsiteY2510"/>
              </a:cxn>
              <a:cxn ang="0">
                <a:pos x="connsiteX2511" y="connsiteY2511"/>
              </a:cxn>
              <a:cxn ang="0">
                <a:pos x="connsiteX2512" y="connsiteY2512"/>
              </a:cxn>
              <a:cxn ang="0">
                <a:pos x="connsiteX2513" y="connsiteY2513"/>
              </a:cxn>
              <a:cxn ang="0">
                <a:pos x="connsiteX2514" y="connsiteY2514"/>
              </a:cxn>
              <a:cxn ang="0">
                <a:pos x="connsiteX2515" y="connsiteY2515"/>
              </a:cxn>
              <a:cxn ang="0">
                <a:pos x="connsiteX2516" y="connsiteY2516"/>
              </a:cxn>
              <a:cxn ang="0">
                <a:pos x="connsiteX2517" y="connsiteY2517"/>
              </a:cxn>
              <a:cxn ang="0">
                <a:pos x="connsiteX2518" y="connsiteY2518"/>
              </a:cxn>
              <a:cxn ang="0">
                <a:pos x="connsiteX2519" y="connsiteY2519"/>
              </a:cxn>
              <a:cxn ang="0">
                <a:pos x="connsiteX2520" y="connsiteY2520"/>
              </a:cxn>
              <a:cxn ang="0">
                <a:pos x="connsiteX2521" y="connsiteY2521"/>
              </a:cxn>
              <a:cxn ang="0">
                <a:pos x="connsiteX2522" y="connsiteY2522"/>
              </a:cxn>
              <a:cxn ang="0">
                <a:pos x="connsiteX2523" y="connsiteY2523"/>
              </a:cxn>
              <a:cxn ang="0">
                <a:pos x="connsiteX2524" y="connsiteY2524"/>
              </a:cxn>
              <a:cxn ang="0">
                <a:pos x="connsiteX2525" y="connsiteY2525"/>
              </a:cxn>
              <a:cxn ang="0">
                <a:pos x="connsiteX2526" y="connsiteY2526"/>
              </a:cxn>
              <a:cxn ang="0">
                <a:pos x="connsiteX2527" y="connsiteY2527"/>
              </a:cxn>
              <a:cxn ang="0">
                <a:pos x="connsiteX2528" y="connsiteY2528"/>
              </a:cxn>
              <a:cxn ang="0">
                <a:pos x="connsiteX2529" y="connsiteY2529"/>
              </a:cxn>
              <a:cxn ang="0">
                <a:pos x="connsiteX2530" y="connsiteY2530"/>
              </a:cxn>
              <a:cxn ang="0">
                <a:pos x="connsiteX2531" y="connsiteY2531"/>
              </a:cxn>
              <a:cxn ang="0">
                <a:pos x="connsiteX2532" y="connsiteY2532"/>
              </a:cxn>
              <a:cxn ang="0">
                <a:pos x="connsiteX2533" y="connsiteY2533"/>
              </a:cxn>
              <a:cxn ang="0">
                <a:pos x="connsiteX2534" y="connsiteY2534"/>
              </a:cxn>
              <a:cxn ang="0">
                <a:pos x="connsiteX2535" y="connsiteY2535"/>
              </a:cxn>
              <a:cxn ang="0">
                <a:pos x="connsiteX2536" y="connsiteY2536"/>
              </a:cxn>
              <a:cxn ang="0">
                <a:pos x="connsiteX2537" y="connsiteY2537"/>
              </a:cxn>
              <a:cxn ang="0">
                <a:pos x="connsiteX2538" y="connsiteY2538"/>
              </a:cxn>
              <a:cxn ang="0">
                <a:pos x="connsiteX2539" y="connsiteY2539"/>
              </a:cxn>
              <a:cxn ang="0">
                <a:pos x="connsiteX2540" y="connsiteY2540"/>
              </a:cxn>
              <a:cxn ang="0">
                <a:pos x="connsiteX2541" y="connsiteY2541"/>
              </a:cxn>
              <a:cxn ang="0">
                <a:pos x="connsiteX2542" y="connsiteY2542"/>
              </a:cxn>
              <a:cxn ang="0">
                <a:pos x="connsiteX2543" y="connsiteY2543"/>
              </a:cxn>
              <a:cxn ang="0">
                <a:pos x="connsiteX2544" y="connsiteY2544"/>
              </a:cxn>
              <a:cxn ang="0">
                <a:pos x="connsiteX2545" y="connsiteY2545"/>
              </a:cxn>
              <a:cxn ang="0">
                <a:pos x="connsiteX2546" y="connsiteY2546"/>
              </a:cxn>
              <a:cxn ang="0">
                <a:pos x="connsiteX2547" y="connsiteY2547"/>
              </a:cxn>
              <a:cxn ang="0">
                <a:pos x="connsiteX2548" y="connsiteY2548"/>
              </a:cxn>
              <a:cxn ang="0">
                <a:pos x="connsiteX2549" y="connsiteY2549"/>
              </a:cxn>
              <a:cxn ang="0">
                <a:pos x="connsiteX2550" y="connsiteY2550"/>
              </a:cxn>
              <a:cxn ang="0">
                <a:pos x="connsiteX2551" y="connsiteY2551"/>
              </a:cxn>
              <a:cxn ang="0">
                <a:pos x="connsiteX2552" y="connsiteY2552"/>
              </a:cxn>
              <a:cxn ang="0">
                <a:pos x="connsiteX2553" y="connsiteY2553"/>
              </a:cxn>
              <a:cxn ang="0">
                <a:pos x="connsiteX2554" y="connsiteY2554"/>
              </a:cxn>
              <a:cxn ang="0">
                <a:pos x="connsiteX2555" y="connsiteY2555"/>
              </a:cxn>
              <a:cxn ang="0">
                <a:pos x="connsiteX2556" y="connsiteY2556"/>
              </a:cxn>
              <a:cxn ang="0">
                <a:pos x="connsiteX2557" y="connsiteY2557"/>
              </a:cxn>
              <a:cxn ang="0">
                <a:pos x="connsiteX2558" y="connsiteY2558"/>
              </a:cxn>
              <a:cxn ang="0">
                <a:pos x="connsiteX2559" y="connsiteY2559"/>
              </a:cxn>
              <a:cxn ang="0">
                <a:pos x="connsiteX2560" y="connsiteY2560"/>
              </a:cxn>
              <a:cxn ang="0">
                <a:pos x="connsiteX2561" y="connsiteY2561"/>
              </a:cxn>
              <a:cxn ang="0">
                <a:pos x="connsiteX2562" y="connsiteY2562"/>
              </a:cxn>
              <a:cxn ang="0">
                <a:pos x="connsiteX2563" y="connsiteY2563"/>
              </a:cxn>
              <a:cxn ang="0">
                <a:pos x="connsiteX2564" y="connsiteY2564"/>
              </a:cxn>
              <a:cxn ang="0">
                <a:pos x="connsiteX2565" y="connsiteY2565"/>
              </a:cxn>
              <a:cxn ang="0">
                <a:pos x="connsiteX2566" y="connsiteY2566"/>
              </a:cxn>
              <a:cxn ang="0">
                <a:pos x="connsiteX2567" y="connsiteY2567"/>
              </a:cxn>
              <a:cxn ang="0">
                <a:pos x="connsiteX2568" y="connsiteY2568"/>
              </a:cxn>
              <a:cxn ang="0">
                <a:pos x="connsiteX2569" y="connsiteY2569"/>
              </a:cxn>
              <a:cxn ang="0">
                <a:pos x="connsiteX2570" y="connsiteY2570"/>
              </a:cxn>
              <a:cxn ang="0">
                <a:pos x="connsiteX2571" y="connsiteY2571"/>
              </a:cxn>
              <a:cxn ang="0">
                <a:pos x="connsiteX2572" y="connsiteY2572"/>
              </a:cxn>
              <a:cxn ang="0">
                <a:pos x="connsiteX2573" y="connsiteY2573"/>
              </a:cxn>
              <a:cxn ang="0">
                <a:pos x="connsiteX2574" y="connsiteY2574"/>
              </a:cxn>
              <a:cxn ang="0">
                <a:pos x="connsiteX2575" y="connsiteY2575"/>
              </a:cxn>
              <a:cxn ang="0">
                <a:pos x="connsiteX2576" y="connsiteY2576"/>
              </a:cxn>
              <a:cxn ang="0">
                <a:pos x="connsiteX2577" y="connsiteY2577"/>
              </a:cxn>
              <a:cxn ang="0">
                <a:pos x="connsiteX2578" y="connsiteY2578"/>
              </a:cxn>
              <a:cxn ang="0">
                <a:pos x="connsiteX2579" y="connsiteY2579"/>
              </a:cxn>
              <a:cxn ang="0">
                <a:pos x="connsiteX2580" y="connsiteY2580"/>
              </a:cxn>
              <a:cxn ang="0">
                <a:pos x="connsiteX2581" y="connsiteY2581"/>
              </a:cxn>
              <a:cxn ang="0">
                <a:pos x="connsiteX2582" y="connsiteY2582"/>
              </a:cxn>
              <a:cxn ang="0">
                <a:pos x="connsiteX2583" y="connsiteY2583"/>
              </a:cxn>
              <a:cxn ang="0">
                <a:pos x="connsiteX2584" y="connsiteY2584"/>
              </a:cxn>
              <a:cxn ang="0">
                <a:pos x="connsiteX2585" y="connsiteY2585"/>
              </a:cxn>
              <a:cxn ang="0">
                <a:pos x="connsiteX2586" y="connsiteY2586"/>
              </a:cxn>
              <a:cxn ang="0">
                <a:pos x="connsiteX2587" y="connsiteY2587"/>
              </a:cxn>
              <a:cxn ang="0">
                <a:pos x="connsiteX2588" y="connsiteY2588"/>
              </a:cxn>
              <a:cxn ang="0">
                <a:pos x="connsiteX2589" y="connsiteY2589"/>
              </a:cxn>
              <a:cxn ang="0">
                <a:pos x="connsiteX2590" y="connsiteY2590"/>
              </a:cxn>
              <a:cxn ang="0">
                <a:pos x="connsiteX2591" y="connsiteY2591"/>
              </a:cxn>
              <a:cxn ang="0">
                <a:pos x="connsiteX2592" y="connsiteY2592"/>
              </a:cxn>
              <a:cxn ang="0">
                <a:pos x="connsiteX2593" y="connsiteY2593"/>
              </a:cxn>
              <a:cxn ang="0">
                <a:pos x="connsiteX2594" y="connsiteY2594"/>
              </a:cxn>
              <a:cxn ang="0">
                <a:pos x="connsiteX2595" y="connsiteY2595"/>
              </a:cxn>
              <a:cxn ang="0">
                <a:pos x="connsiteX2596" y="connsiteY2596"/>
              </a:cxn>
              <a:cxn ang="0">
                <a:pos x="connsiteX2597" y="connsiteY2597"/>
              </a:cxn>
              <a:cxn ang="0">
                <a:pos x="connsiteX2598" y="connsiteY2598"/>
              </a:cxn>
              <a:cxn ang="0">
                <a:pos x="connsiteX2599" y="connsiteY2599"/>
              </a:cxn>
              <a:cxn ang="0">
                <a:pos x="connsiteX2600" y="connsiteY2600"/>
              </a:cxn>
              <a:cxn ang="0">
                <a:pos x="connsiteX2601" y="connsiteY2601"/>
              </a:cxn>
              <a:cxn ang="0">
                <a:pos x="connsiteX2602" y="connsiteY2602"/>
              </a:cxn>
              <a:cxn ang="0">
                <a:pos x="connsiteX2603" y="connsiteY2603"/>
              </a:cxn>
              <a:cxn ang="0">
                <a:pos x="connsiteX2604" y="connsiteY2604"/>
              </a:cxn>
              <a:cxn ang="0">
                <a:pos x="connsiteX2605" y="connsiteY2605"/>
              </a:cxn>
              <a:cxn ang="0">
                <a:pos x="connsiteX2606" y="connsiteY2606"/>
              </a:cxn>
              <a:cxn ang="0">
                <a:pos x="connsiteX2607" y="connsiteY2607"/>
              </a:cxn>
              <a:cxn ang="0">
                <a:pos x="connsiteX2608" y="connsiteY2608"/>
              </a:cxn>
              <a:cxn ang="0">
                <a:pos x="connsiteX2609" y="connsiteY2609"/>
              </a:cxn>
              <a:cxn ang="0">
                <a:pos x="connsiteX2610" y="connsiteY2610"/>
              </a:cxn>
              <a:cxn ang="0">
                <a:pos x="connsiteX2611" y="connsiteY2611"/>
              </a:cxn>
              <a:cxn ang="0">
                <a:pos x="connsiteX2612" y="connsiteY2612"/>
              </a:cxn>
              <a:cxn ang="0">
                <a:pos x="connsiteX2613" y="connsiteY2613"/>
              </a:cxn>
              <a:cxn ang="0">
                <a:pos x="connsiteX2614" y="connsiteY2614"/>
              </a:cxn>
              <a:cxn ang="0">
                <a:pos x="connsiteX2615" y="connsiteY2615"/>
              </a:cxn>
              <a:cxn ang="0">
                <a:pos x="connsiteX2616" y="connsiteY2616"/>
              </a:cxn>
              <a:cxn ang="0">
                <a:pos x="connsiteX2617" y="connsiteY2617"/>
              </a:cxn>
              <a:cxn ang="0">
                <a:pos x="connsiteX2618" y="connsiteY2618"/>
              </a:cxn>
              <a:cxn ang="0">
                <a:pos x="connsiteX2619" y="connsiteY2619"/>
              </a:cxn>
              <a:cxn ang="0">
                <a:pos x="connsiteX2620" y="connsiteY2620"/>
              </a:cxn>
              <a:cxn ang="0">
                <a:pos x="connsiteX2621" y="connsiteY2621"/>
              </a:cxn>
              <a:cxn ang="0">
                <a:pos x="connsiteX2622" y="connsiteY2622"/>
              </a:cxn>
              <a:cxn ang="0">
                <a:pos x="connsiteX2623" y="connsiteY2623"/>
              </a:cxn>
              <a:cxn ang="0">
                <a:pos x="connsiteX2624" y="connsiteY2624"/>
              </a:cxn>
              <a:cxn ang="0">
                <a:pos x="connsiteX2625" y="connsiteY2625"/>
              </a:cxn>
              <a:cxn ang="0">
                <a:pos x="connsiteX2626" y="connsiteY2626"/>
              </a:cxn>
              <a:cxn ang="0">
                <a:pos x="connsiteX2627" y="connsiteY2627"/>
              </a:cxn>
              <a:cxn ang="0">
                <a:pos x="connsiteX2628" y="connsiteY2628"/>
              </a:cxn>
              <a:cxn ang="0">
                <a:pos x="connsiteX2629" y="connsiteY2629"/>
              </a:cxn>
              <a:cxn ang="0">
                <a:pos x="connsiteX2630" y="connsiteY2630"/>
              </a:cxn>
              <a:cxn ang="0">
                <a:pos x="connsiteX2631" y="connsiteY2631"/>
              </a:cxn>
              <a:cxn ang="0">
                <a:pos x="connsiteX2632" y="connsiteY2632"/>
              </a:cxn>
              <a:cxn ang="0">
                <a:pos x="connsiteX2633" y="connsiteY2633"/>
              </a:cxn>
              <a:cxn ang="0">
                <a:pos x="connsiteX2634" y="connsiteY2634"/>
              </a:cxn>
              <a:cxn ang="0">
                <a:pos x="connsiteX2635" y="connsiteY2635"/>
              </a:cxn>
              <a:cxn ang="0">
                <a:pos x="connsiteX2636" y="connsiteY2636"/>
              </a:cxn>
              <a:cxn ang="0">
                <a:pos x="connsiteX2637" y="connsiteY2637"/>
              </a:cxn>
              <a:cxn ang="0">
                <a:pos x="connsiteX2638" y="connsiteY2638"/>
              </a:cxn>
              <a:cxn ang="0">
                <a:pos x="connsiteX2639" y="connsiteY2639"/>
              </a:cxn>
              <a:cxn ang="0">
                <a:pos x="connsiteX2640" y="connsiteY2640"/>
              </a:cxn>
              <a:cxn ang="0">
                <a:pos x="connsiteX2641" y="connsiteY2641"/>
              </a:cxn>
              <a:cxn ang="0">
                <a:pos x="connsiteX2642" y="connsiteY2642"/>
              </a:cxn>
              <a:cxn ang="0">
                <a:pos x="connsiteX2643" y="connsiteY2643"/>
              </a:cxn>
              <a:cxn ang="0">
                <a:pos x="connsiteX2644" y="connsiteY2644"/>
              </a:cxn>
              <a:cxn ang="0">
                <a:pos x="connsiteX2645" y="connsiteY2645"/>
              </a:cxn>
              <a:cxn ang="0">
                <a:pos x="connsiteX2646" y="connsiteY2646"/>
              </a:cxn>
              <a:cxn ang="0">
                <a:pos x="connsiteX2647" y="connsiteY2647"/>
              </a:cxn>
              <a:cxn ang="0">
                <a:pos x="connsiteX2648" y="connsiteY2648"/>
              </a:cxn>
              <a:cxn ang="0">
                <a:pos x="connsiteX2649" y="connsiteY2649"/>
              </a:cxn>
              <a:cxn ang="0">
                <a:pos x="connsiteX2650" y="connsiteY2650"/>
              </a:cxn>
              <a:cxn ang="0">
                <a:pos x="connsiteX2651" y="connsiteY2651"/>
              </a:cxn>
              <a:cxn ang="0">
                <a:pos x="connsiteX2652" y="connsiteY2652"/>
              </a:cxn>
              <a:cxn ang="0">
                <a:pos x="connsiteX2653" y="connsiteY2653"/>
              </a:cxn>
              <a:cxn ang="0">
                <a:pos x="connsiteX2654" y="connsiteY2654"/>
              </a:cxn>
              <a:cxn ang="0">
                <a:pos x="connsiteX2655" y="connsiteY2655"/>
              </a:cxn>
              <a:cxn ang="0">
                <a:pos x="connsiteX2656" y="connsiteY2656"/>
              </a:cxn>
              <a:cxn ang="0">
                <a:pos x="connsiteX2657" y="connsiteY2657"/>
              </a:cxn>
              <a:cxn ang="0">
                <a:pos x="connsiteX2658" y="connsiteY2658"/>
              </a:cxn>
              <a:cxn ang="0">
                <a:pos x="connsiteX2659" y="connsiteY2659"/>
              </a:cxn>
              <a:cxn ang="0">
                <a:pos x="connsiteX2660" y="connsiteY2660"/>
              </a:cxn>
              <a:cxn ang="0">
                <a:pos x="connsiteX2661" y="connsiteY2661"/>
              </a:cxn>
              <a:cxn ang="0">
                <a:pos x="connsiteX2662" y="connsiteY2662"/>
              </a:cxn>
              <a:cxn ang="0">
                <a:pos x="connsiteX2663" y="connsiteY2663"/>
              </a:cxn>
              <a:cxn ang="0">
                <a:pos x="connsiteX2664" y="connsiteY2664"/>
              </a:cxn>
              <a:cxn ang="0">
                <a:pos x="connsiteX2665" y="connsiteY2665"/>
              </a:cxn>
              <a:cxn ang="0">
                <a:pos x="connsiteX2666" y="connsiteY2666"/>
              </a:cxn>
              <a:cxn ang="0">
                <a:pos x="connsiteX2667" y="connsiteY2667"/>
              </a:cxn>
              <a:cxn ang="0">
                <a:pos x="connsiteX2668" y="connsiteY2668"/>
              </a:cxn>
              <a:cxn ang="0">
                <a:pos x="connsiteX2669" y="connsiteY2669"/>
              </a:cxn>
              <a:cxn ang="0">
                <a:pos x="connsiteX2670" y="connsiteY2670"/>
              </a:cxn>
              <a:cxn ang="0">
                <a:pos x="connsiteX2671" y="connsiteY2671"/>
              </a:cxn>
              <a:cxn ang="0">
                <a:pos x="connsiteX2672" y="connsiteY2672"/>
              </a:cxn>
              <a:cxn ang="0">
                <a:pos x="connsiteX2673" y="connsiteY2673"/>
              </a:cxn>
              <a:cxn ang="0">
                <a:pos x="connsiteX2674" y="connsiteY2674"/>
              </a:cxn>
              <a:cxn ang="0">
                <a:pos x="connsiteX2675" y="connsiteY2675"/>
              </a:cxn>
              <a:cxn ang="0">
                <a:pos x="connsiteX2676" y="connsiteY2676"/>
              </a:cxn>
              <a:cxn ang="0">
                <a:pos x="connsiteX2677" y="connsiteY2677"/>
              </a:cxn>
              <a:cxn ang="0">
                <a:pos x="connsiteX2678" y="connsiteY2678"/>
              </a:cxn>
              <a:cxn ang="0">
                <a:pos x="connsiteX2679" y="connsiteY2679"/>
              </a:cxn>
              <a:cxn ang="0">
                <a:pos x="connsiteX2680" y="connsiteY2680"/>
              </a:cxn>
              <a:cxn ang="0">
                <a:pos x="connsiteX2681" y="connsiteY2681"/>
              </a:cxn>
              <a:cxn ang="0">
                <a:pos x="connsiteX2682" y="connsiteY2682"/>
              </a:cxn>
              <a:cxn ang="0">
                <a:pos x="connsiteX2683" y="connsiteY2683"/>
              </a:cxn>
              <a:cxn ang="0">
                <a:pos x="connsiteX2684" y="connsiteY2684"/>
              </a:cxn>
              <a:cxn ang="0">
                <a:pos x="connsiteX2685" y="connsiteY2685"/>
              </a:cxn>
              <a:cxn ang="0">
                <a:pos x="connsiteX2686" y="connsiteY2686"/>
              </a:cxn>
              <a:cxn ang="0">
                <a:pos x="connsiteX2687" y="connsiteY2687"/>
              </a:cxn>
              <a:cxn ang="0">
                <a:pos x="connsiteX2688" y="connsiteY2688"/>
              </a:cxn>
              <a:cxn ang="0">
                <a:pos x="connsiteX2689" y="connsiteY2689"/>
              </a:cxn>
              <a:cxn ang="0">
                <a:pos x="connsiteX2690" y="connsiteY2690"/>
              </a:cxn>
              <a:cxn ang="0">
                <a:pos x="connsiteX2691" y="connsiteY2691"/>
              </a:cxn>
              <a:cxn ang="0">
                <a:pos x="connsiteX2692" y="connsiteY2692"/>
              </a:cxn>
              <a:cxn ang="0">
                <a:pos x="connsiteX2693" y="connsiteY2693"/>
              </a:cxn>
              <a:cxn ang="0">
                <a:pos x="connsiteX2694" y="connsiteY2694"/>
              </a:cxn>
              <a:cxn ang="0">
                <a:pos x="connsiteX2695" y="connsiteY2695"/>
              </a:cxn>
              <a:cxn ang="0">
                <a:pos x="connsiteX2696" y="connsiteY2696"/>
              </a:cxn>
              <a:cxn ang="0">
                <a:pos x="connsiteX2697" y="connsiteY2697"/>
              </a:cxn>
              <a:cxn ang="0">
                <a:pos x="connsiteX2698" y="connsiteY2698"/>
              </a:cxn>
              <a:cxn ang="0">
                <a:pos x="connsiteX2699" y="connsiteY2699"/>
              </a:cxn>
              <a:cxn ang="0">
                <a:pos x="connsiteX2700" y="connsiteY2700"/>
              </a:cxn>
              <a:cxn ang="0">
                <a:pos x="connsiteX2701" y="connsiteY2701"/>
              </a:cxn>
              <a:cxn ang="0">
                <a:pos x="connsiteX2702" y="connsiteY2702"/>
              </a:cxn>
              <a:cxn ang="0">
                <a:pos x="connsiteX2703" y="connsiteY2703"/>
              </a:cxn>
              <a:cxn ang="0">
                <a:pos x="connsiteX2704" y="connsiteY2704"/>
              </a:cxn>
              <a:cxn ang="0">
                <a:pos x="connsiteX2705" y="connsiteY2705"/>
              </a:cxn>
              <a:cxn ang="0">
                <a:pos x="connsiteX2706" y="connsiteY2706"/>
              </a:cxn>
              <a:cxn ang="0">
                <a:pos x="connsiteX2707" y="connsiteY2707"/>
              </a:cxn>
              <a:cxn ang="0">
                <a:pos x="connsiteX2708" y="connsiteY2708"/>
              </a:cxn>
              <a:cxn ang="0">
                <a:pos x="connsiteX2709" y="connsiteY2709"/>
              </a:cxn>
              <a:cxn ang="0">
                <a:pos x="connsiteX2710" y="connsiteY2710"/>
              </a:cxn>
              <a:cxn ang="0">
                <a:pos x="connsiteX2711" y="connsiteY2711"/>
              </a:cxn>
              <a:cxn ang="0">
                <a:pos x="connsiteX2712" y="connsiteY2712"/>
              </a:cxn>
              <a:cxn ang="0">
                <a:pos x="connsiteX2713" y="connsiteY2713"/>
              </a:cxn>
              <a:cxn ang="0">
                <a:pos x="connsiteX2714" y="connsiteY2714"/>
              </a:cxn>
              <a:cxn ang="0">
                <a:pos x="connsiteX2715" y="connsiteY2715"/>
              </a:cxn>
              <a:cxn ang="0">
                <a:pos x="connsiteX2716" y="connsiteY2716"/>
              </a:cxn>
              <a:cxn ang="0">
                <a:pos x="connsiteX2717" y="connsiteY2717"/>
              </a:cxn>
              <a:cxn ang="0">
                <a:pos x="connsiteX2718" y="connsiteY2718"/>
              </a:cxn>
              <a:cxn ang="0">
                <a:pos x="connsiteX2719" y="connsiteY2719"/>
              </a:cxn>
              <a:cxn ang="0">
                <a:pos x="connsiteX2720" y="connsiteY2720"/>
              </a:cxn>
              <a:cxn ang="0">
                <a:pos x="connsiteX2721" y="connsiteY2721"/>
              </a:cxn>
              <a:cxn ang="0">
                <a:pos x="connsiteX2722" y="connsiteY2722"/>
              </a:cxn>
              <a:cxn ang="0">
                <a:pos x="connsiteX2723" y="connsiteY2723"/>
              </a:cxn>
              <a:cxn ang="0">
                <a:pos x="connsiteX2724" y="connsiteY2724"/>
              </a:cxn>
              <a:cxn ang="0">
                <a:pos x="connsiteX2725" y="connsiteY2725"/>
              </a:cxn>
              <a:cxn ang="0">
                <a:pos x="connsiteX2726" y="connsiteY2726"/>
              </a:cxn>
              <a:cxn ang="0">
                <a:pos x="connsiteX2727" y="connsiteY2727"/>
              </a:cxn>
              <a:cxn ang="0">
                <a:pos x="connsiteX2728" y="connsiteY2728"/>
              </a:cxn>
              <a:cxn ang="0">
                <a:pos x="connsiteX2729" y="connsiteY2729"/>
              </a:cxn>
              <a:cxn ang="0">
                <a:pos x="connsiteX2730" y="connsiteY2730"/>
              </a:cxn>
              <a:cxn ang="0">
                <a:pos x="connsiteX2731" y="connsiteY2731"/>
              </a:cxn>
              <a:cxn ang="0">
                <a:pos x="connsiteX2732" y="connsiteY2732"/>
              </a:cxn>
              <a:cxn ang="0">
                <a:pos x="connsiteX2733" y="connsiteY2733"/>
              </a:cxn>
              <a:cxn ang="0">
                <a:pos x="connsiteX2734" y="connsiteY2734"/>
              </a:cxn>
              <a:cxn ang="0">
                <a:pos x="connsiteX2735" y="connsiteY2735"/>
              </a:cxn>
              <a:cxn ang="0">
                <a:pos x="connsiteX2736" y="connsiteY2736"/>
              </a:cxn>
              <a:cxn ang="0">
                <a:pos x="connsiteX2737" y="connsiteY2737"/>
              </a:cxn>
              <a:cxn ang="0">
                <a:pos x="connsiteX2738" y="connsiteY2738"/>
              </a:cxn>
              <a:cxn ang="0">
                <a:pos x="connsiteX2739" y="connsiteY2739"/>
              </a:cxn>
              <a:cxn ang="0">
                <a:pos x="connsiteX2740" y="connsiteY2740"/>
              </a:cxn>
              <a:cxn ang="0">
                <a:pos x="connsiteX2741" y="connsiteY2741"/>
              </a:cxn>
              <a:cxn ang="0">
                <a:pos x="connsiteX2742" y="connsiteY2742"/>
              </a:cxn>
              <a:cxn ang="0">
                <a:pos x="connsiteX2743" y="connsiteY2743"/>
              </a:cxn>
              <a:cxn ang="0">
                <a:pos x="connsiteX2744" y="connsiteY2744"/>
              </a:cxn>
              <a:cxn ang="0">
                <a:pos x="connsiteX2745" y="connsiteY2745"/>
              </a:cxn>
              <a:cxn ang="0">
                <a:pos x="connsiteX2746" y="connsiteY2746"/>
              </a:cxn>
              <a:cxn ang="0">
                <a:pos x="connsiteX2747" y="connsiteY2747"/>
              </a:cxn>
              <a:cxn ang="0">
                <a:pos x="connsiteX2748" y="connsiteY2748"/>
              </a:cxn>
              <a:cxn ang="0">
                <a:pos x="connsiteX2749" y="connsiteY2749"/>
              </a:cxn>
              <a:cxn ang="0">
                <a:pos x="connsiteX2750" y="connsiteY2750"/>
              </a:cxn>
              <a:cxn ang="0">
                <a:pos x="connsiteX2751" y="connsiteY2751"/>
              </a:cxn>
              <a:cxn ang="0">
                <a:pos x="connsiteX2752" y="connsiteY2752"/>
              </a:cxn>
              <a:cxn ang="0">
                <a:pos x="connsiteX2753" y="connsiteY2753"/>
              </a:cxn>
              <a:cxn ang="0">
                <a:pos x="connsiteX2754" y="connsiteY2754"/>
              </a:cxn>
              <a:cxn ang="0">
                <a:pos x="connsiteX2755" y="connsiteY2755"/>
              </a:cxn>
              <a:cxn ang="0">
                <a:pos x="connsiteX2756" y="connsiteY2756"/>
              </a:cxn>
              <a:cxn ang="0">
                <a:pos x="connsiteX2757" y="connsiteY2757"/>
              </a:cxn>
              <a:cxn ang="0">
                <a:pos x="connsiteX2758" y="connsiteY2758"/>
              </a:cxn>
              <a:cxn ang="0">
                <a:pos x="connsiteX2759" y="connsiteY2759"/>
              </a:cxn>
              <a:cxn ang="0">
                <a:pos x="connsiteX2760" y="connsiteY2760"/>
              </a:cxn>
              <a:cxn ang="0">
                <a:pos x="connsiteX2761" y="connsiteY2761"/>
              </a:cxn>
              <a:cxn ang="0">
                <a:pos x="connsiteX2762" y="connsiteY2762"/>
              </a:cxn>
              <a:cxn ang="0">
                <a:pos x="connsiteX2763" y="connsiteY2763"/>
              </a:cxn>
              <a:cxn ang="0">
                <a:pos x="connsiteX2764" y="connsiteY2764"/>
              </a:cxn>
              <a:cxn ang="0">
                <a:pos x="connsiteX2765" y="connsiteY2765"/>
              </a:cxn>
              <a:cxn ang="0">
                <a:pos x="connsiteX2766" y="connsiteY2766"/>
              </a:cxn>
              <a:cxn ang="0">
                <a:pos x="connsiteX2767" y="connsiteY2767"/>
              </a:cxn>
              <a:cxn ang="0">
                <a:pos x="connsiteX2768" y="connsiteY2768"/>
              </a:cxn>
              <a:cxn ang="0">
                <a:pos x="connsiteX2769" y="connsiteY2769"/>
              </a:cxn>
              <a:cxn ang="0">
                <a:pos x="connsiteX2770" y="connsiteY2770"/>
              </a:cxn>
              <a:cxn ang="0">
                <a:pos x="connsiteX2771" y="connsiteY2771"/>
              </a:cxn>
              <a:cxn ang="0">
                <a:pos x="connsiteX2772" y="connsiteY2772"/>
              </a:cxn>
              <a:cxn ang="0">
                <a:pos x="connsiteX2773" y="connsiteY2773"/>
              </a:cxn>
              <a:cxn ang="0">
                <a:pos x="connsiteX2774" y="connsiteY2774"/>
              </a:cxn>
              <a:cxn ang="0">
                <a:pos x="connsiteX2775" y="connsiteY2775"/>
              </a:cxn>
              <a:cxn ang="0">
                <a:pos x="connsiteX2776" y="connsiteY2776"/>
              </a:cxn>
              <a:cxn ang="0">
                <a:pos x="connsiteX2777" y="connsiteY2777"/>
              </a:cxn>
              <a:cxn ang="0">
                <a:pos x="connsiteX2778" y="connsiteY2778"/>
              </a:cxn>
              <a:cxn ang="0">
                <a:pos x="connsiteX2779" y="connsiteY2779"/>
              </a:cxn>
              <a:cxn ang="0">
                <a:pos x="connsiteX2780" y="connsiteY2780"/>
              </a:cxn>
              <a:cxn ang="0">
                <a:pos x="connsiteX2781" y="connsiteY2781"/>
              </a:cxn>
              <a:cxn ang="0">
                <a:pos x="connsiteX2782" y="connsiteY2782"/>
              </a:cxn>
              <a:cxn ang="0">
                <a:pos x="connsiteX2783" y="connsiteY2783"/>
              </a:cxn>
              <a:cxn ang="0">
                <a:pos x="connsiteX2784" y="connsiteY2784"/>
              </a:cxn>
              <a:cxn ang="0">
                <a:pos x="connsiteX2785" y="connsiteY2785"/>
              </a:cxn>
              <a:cxn ang="0">
                <a:pos x="connsiteX2786" y="connsiteY2786"/>
              </a:cxn>
              <a:cxn ang="0">
                <a:pos x="connsiteX2787" y="connsiteY2787"/>
              </a:cxn>
              <a:cxn ang="0">
                <a:pos x="connsiteX2788" y="connsiteY2788"/>
              </a:cxn>
              <a:cxn ang="0">
                <a:pos x="connsiteX2789" y="connsiteY2789"/>
              </a:cxn>
              <a:cxn ang="0">
                <a:pos x="connsiteX2790" y="connsiteY2790"/>
              </a:cxn>
              <a:cxn ang="0">
                <a:pos x="connsiteX2791" y="connsiteY2791"/>
              </a:cxn>
              <a:cxn ang="0">
                <a:pos x="connsiteX2792" y="connsiteY2792"/>
              </a:cxn>
              <a:cxn ang="0">
                <a:pos x="connsiteX2793" y="connsiteY2793"/>
              </a:cxn>
              <a:cxn ang="0">
                <a:pos x="connsiteX2794" y="connsiteY2794"/>
              </a:cxn>
              <a:cxn ang="0">
                <a:pos x="connsiteX2795" y="connsiteY2795"/>
              </a:cxn>
              <a:cxn ang="0">
                <a:pos x="connsiteX2796" y="connsiteY2796"/>
              </a:cxn>
              <a:cxn ang="0">
                <a:pos x="connsiteX2797" y="connsiteY2797"/>
              </a:cxn>
              <a:cxn ang="0">
                <a:pos x="connsiteX2798" y="connsiteY2798"/>
              </a:cxn>
              <a:cxn ang="0">
                <a:pos x="connsiteX2799" y="connsiteY2799"/>
              </a:cxn>
              <a:cxn ang="0">
                <a:pos x="connsiteX2800" y="connsiteY2800"/>
              </a:cxn>
              <a:cxn ang="0">
                <a:pos x="connsiteX2801" y="connsiteY2801"/>
              </a:cxn>
              <a:cxn ang="0">
                <a:pos x="connsiteX2802" y="connsiteY2802"/>
              </a:cxn>
              <a:cxn ang="0">
                <a:pos x="connsiteX2803" y="connsiteY2803"/>
              </a:cxn>
              <a:cxn ang="0">
                <a:pos x="connsiteX2804" y="connsiteY2804"/>
              </a:cxn>
              <a:cxn ang="0">
                <a:pos x="connsiteX2805" y="connsiteY2805"/>
              </a:cxn>
              <a:cxn ang="0">
                <a:pos x="connsiteX2806" y="connsiteY2806"/>
              </a:cxn>
              <a:cxn ang="0">
                <a:pos x="connsiteX2807" y="connsiteY2807"/>
              </a:cxn>
              <a:cxn ang="0">
                <a:pos x="connsiteX2808" y="connsiteY2808"/>
              </a:cxn>
              <a:cxn ang="0">
                <a:pos x="connsiteX2809" y="connsiteY2809"/>
              </a:cxn>
            </a:cxnLst>
            <a:rect l="l" t="t" r="r" b="b"/>
            <a:pathLst>
              <a:path w="5371570" h="5501465">
                <a:moveTo>
                  <a:pt x="1015479" y="1668778"/>
                </a:moveTo>
                <a:lnTo>
                  <a:pt x="1013951" y="1671834"/>
                </a:lnTo>
                <a:lnTo>
                  <a:pt x="1012932" y="1674891"/>
                </a:lnTo>
                <a:lnTo>
                  <a:pt x="1012168" y="1677438"/>
                </a:lnTo>
                <a:lnTo>
                  <a:pt x="1012932" y="1676419"/>
                </a:lnTo>
                <a:lnTo>
                  <a:pt x="1013696" y="1675145"/>
                </a:lnTo>
                <a:lnTo>
                  <a:pt x="1014460" y="1673872"/>
                </a:lnTo>
                <a:lnTo>
                  <a:pt x="1015479" y="1672598"/>
                </a:lnTo>
                <a:lnTo>
                  <a:pt x="1016753" y="1671580"/>
                </a:lnTo>
                <a:lnTo>
                  <a:pt x="1018026" y="1670816"/>
                </a:lnTo>
                <a:lnTo>
                  <a:pt x="1015479" y="1669033"/>
                </a:lnTo>
                <a:close/>
                <a:moveTo>
                  <a:pt x="2429050" y="0"/>
                </a:moveTo>
                <a:lnTo>
                  <a:pt x="2437964" y="0"/>
                </a:lnTo>
                <a:lnTo>
                  <a:pt x="2446879" y="0"/>
                </a:lnTo>
                <a:lnTo>
                  <a:pt x="2455539" y="0"/>
                </a:lnTo>
                <a:lnTo>
                  <a:pt x="2464453" y="510"/>
                </a:lnTo>
                <a:lnTo>
                  <a:pt x="2482282" y="1528"/>
                </a:lnTo>
                <a:lnTo>
                  <a:pt x="2499856" y="3311"/>
                </a:lnTo>
                <a:lnTo>
                  <a:pt x="2517685" y="5094"/>
                </a:lnTo>
                <a:lnTo>
                  <a:pt x="2535514" y="7641"/>
                </a:lnTo>
                <a:lnTo>
                  <a:pt x="2553342" y="10443"/>
                </a:lnTo>
                <a:lnTo>
                  <a:pt x="2571171" y="13499"/>
                </a:lnTo>
                <a:lnTo>
                  <a:pt x="2607084" y="20121"/>
                </a:lnTo>
                <a:lnTo>
                  <a:pt x="2619564" y="22923"/>
                </a:lnTo>
                <a:lnTo>
                  <a:pt x="2632044" y="25725"/>
                </a:lnTo>
                <a:lnTo>
                  <a:pt x="2644269" y="29036"/>
                </a:lnTo>
                <a:lnTo>
                  <a:pt x="2656240" y="32856"/>
                </a:lnTo>
                <a:lnTo>
                  <a:pt x="2667956" y="36677"/>
                </a:lnTo>
                <a:lnTo>
                  <a:pt x="2679672" y="40752"/>
                </a:lnTo>
                <a:lnTo>
                  <a:pt x="2691134" y="45336"/>
                </a:lnTo>
                <a:lnTo>
                  <a:pt x="2702595" y="49921"/>
                </a:lnTo>
                <a:lnTo>
                  <a:pt x="2713802" y="54760"/>
                </a:lnTo>
                <a:lnTo>
                  <a:pt x="2724754" y="59854"/>
                </a:lnTo>
                <a:lnTo>
                  <a:pt x="2735706" y="65457"/>
                </a:lnTo>
                <a:lnTo>
                  <a:pt x="2746403" y="70806"/>
                </a:lnTo>
                <a:lnTo>
                  <a:pt x="2757100" y="76664"/>
                </a:lnTo>
                <a:lnTo>
                  <a:pt x="2767543" y="82522"/>
                </a:lnTo>
                <a:lnTo>
                  <a:pt x="2777986" y="88635"/>
                </a:lnTo>
                <a:lnTo>
                  <a:pt x="2788428" y="94748"/>
                </a:lnTo>
                <a:lnTo>
                  <a:pt x="2808804" y="107482"/>
                </a:lnTo>
                <a:lnTo>
                  <a:pt x="2829180" y="120472"/>
                </a:lnTo>
                <a:lnTo>
                  <a:pt x="2849301" y="133971"/>
                </a:lnTo>
                <a:lnTo>
                  <a:pt x="2869167" y="147215"/>
                </a:lnTo>
                <a:lnTo>
                  <a:pt x="2908645" y="173959"/>
                </a:lnTo>
                <a:lnTo>
                  <a:pt x="2928767" y="187457"/>
                </a:lnTo>
                <a:lnTo>
                  <a:pt x="2948633" y="200192"/>
                </a:lnTo>
                <a:lnTo>
                  <a:pt x="2979961" y="219295"/>
                </a:lnTo>
                <a:lnTo>
                  <a:pt x="2995243" y="228718"/>
                </a:lnTo>
                <a:lnTo>
                  <a:pt x="3010779" y="237633"/>
                </a:lnTo>
                <a:lnTo>
                  <a:pt x="3026570" y="246547"/>
                </a:lnTo>
                <a:lnTo>
                  <a:pt x="3041852" y="255207"/>
                </a:lnTo>
                <a:lnTo>
                  <a:pt x="3057643" y="263612"/>
                </a:lnTo>
                <a:lnTo>
                  <a:pt x="3073689" y="271508"/>
                </a:lnTo>
                <a:lnTo>
                  <a:pt x="3089481" y="279149"/>
                </a:lnTo>
                <a:lnTo>
                  <a:pt x="3105527" y="286790"/>
                </a:lnTo>
                <a:lnTo>
                  <a:pt x="3122082" y="293921"/>
                </a:lnTo>
                <a:lnTo>
                  <a:pt x="3138637" y="300543"/>
                </a:lnTo>
                <a:lnTo>
                  <a:pt x="3154938" y="306911"/>
                </a:lnTo>
                <a:lnTo>
                  <a:pt x="3172003" y="313023"/>
                </a:lnTo>
                <a:lnTo>
                  <a:pt x="3189067" y="318627"/>
                </a:lnTo>
                <a:lnTo>
                  <a:pt x="3206641" y="323975"/>
                </a:lnTo>
                <a:lnTo>
                  <a:pt x="3223961" y="329069"/>
                </a:lnTo>
                <a:lnTo>
                  <a:pt x="3240771" y="334418"/>
                </a:lnTo>
                <a:lnTo>
                  <a:pt x="3257836" y="340276"/>
                </a:lnTo>
                <a:lnTo>
                  <a:pt x="3274391" y="346389"/>
                </a:lnTo>
                <a:lnTo>
                  <a:pt x="3290946" y="352756"/>
                </a:lnTo>
                <a:lnTo>
                  <a:pt x="3306992" y="359378"/>
                </a:lnTo>
                <a:lnTo>
                  <a:pt x="3323038" y="366510"/>
                </a:lnTo>
                <a:lnTo>
                  <a:pt x="3339084" y="374151"/>
                </a:lnTo>
                <a:lnTo>
                  <a:pt x="3354366" y="382301"/>
                </a:lnTo>
                <a:lnTo>
                  <a:pt x="3369903" y="390451"/>
                </a:lnTo>
                <a:lnTo>
                  <a:pt x="3384930" y="399620"/>
                </a:lnTo>
                <a:lnTo>
                  <a:pt x="3399702" y="408790"/>
                </a:lnTo>
                <a:lnTo>
                  <a:pt x="3414220" y="418723"/>
                </a:lnTo>
                <a:lnTo>
                  <a:pt x="3428228" y="429165"/>
                </a:lnTo>
                <a:lnTo>
                  <a:pt x="3441982" y="440117"/>
                </a:lnTo>
                <a:lnTo>
                  <a:pt x="3449113" y="445975"/>
                </a:lnTo>
                <a:lnTo>
                  <a:pt x="3455736" y="451833"/>
                </a:lnTo>
                <a:lnTo>
                  <a:pt x="3459301" y="450051"/>
                </a:lnTo>
                <a:lnTo>
                  <a:pt x="3462612" y="449286"/>
                </a:lnTo>
                <a:lnTo>
                  <a:pt x="3465669" y="449032"/>
                </a:lnTo>
                <a:lnTo>
                  <a:pt x="3468725" y="449286"/>
                </a:lnTo>
                <a:lnTo>
                  <a:pt x="3471527" y="449796"/>
                </a:lnTo>
                <a:lnTo>
                  <a:pt x="3474329" y="450815"/>
                </a:lnTo>
                <a:lnTo>
                  <a:pt x="3476621" y="452088"/>
                </a:lnTo>
                <a:lnTo>
                  <a:pt x="3479422" y="453616"/>
                </a:lnTo>
                <a:lnTo>
                  <a:pt x="3483752" y="456927"/>
                </a:lnTo>
                <a:lnTo>
                  <a:pt x="3488592" y="460493"/>
                </a:lnTo>
                <a:lnTo>
                  <a:pt x="3493176" y="464059"/>
                </a:lnTo>
                <a:lnTo>
                  <a:pt x="3495723" y="465332"/>
                </a:lnTo>
                <a:lnTo>
                  <a:pt x="3498270" y="466606"/>
                </a:lnTo>
                <a:lnTo>
                  <a:pt x="3504638" y="468389"/>
                </a:lnTo>
                <a:lnTo>
                  <a:pt x="3510750" y="470426"/>
                </a:lnTo>
                <a:lnTo>
                  <a:pt x="3516608" y="472464"/>
                </a:lnTo>
                <a:lnTo>
                  <a:pt x="3522721" y="474756"/>
                </a:lnTo>
                <a:lnTo>
                  <a:pt x="3534437" y="479595"/>
                </a:lnTo>
                <a:lnTo>
                  <a:pt x="3545899" y="484944"/>
                </a:lnTo>
                <a:lnTo>
                  <a:pt x="3557105" y="490802"/>
                </a:lnTo>
                <a:lnTo>
                  <a:pt x="3568057" y="496915"/>
                </a:lnTo>
                <a:lnTo>
                  <a:pt x="3579009" y="503282"/>
                </a:lnTo>
                <a:lnTo>
                  <a:pt x="3589452" y="509904"/>
                </a:lnTo>
                <a:lnTo>
                  <a:pt x="3610846" y="523403"/>
                </a:lnTo>
                <a:lnTo>
                  <a:pt x="3632496" y="536648"/>
                </a:lnTo>
                <a:lnTo>
                  <a:pt x="3643193" y="543015"/>
                </a:lnTo>
                <a:lnTo>
                  <a:pt x="3654145" y="549383"/>
                </a:lnTo>
                <a:lnTo>
                  <a:pt x="3665097" y="555241"/>
                </a:lnTo>
                <a:lnTo>
                  <a:pt x="3676558" y="560589"/>
                </a:lnTo>
                <a:lnTo>
                  <a:pt x="3714508" y="585550"/>
                </a:lnTo>
                <a:lnTo>
                  <a:pt x="3752458" y="610255"/>
                </a:lnTo>
                <a:lnTo>
                  <a:pt x="3790408" y="635470"/>
                </a:lnTo>
                <a:lnTo>
                  <a:pt x="3827849" y="660685"/>
                </a:lnTo>
                <a:lnTo>
                  <a:pt x="3846442" y="673675"/>
                </a:lnTo>
                <a:lnTo>
                  <a:pt x="3864780" y="686664"/>
                </a:lnTo>
                <a:lnTo>
                  <a:pt x="3883118" y="699909"/>
                </a:lnTo>
                <a:lnTo>
                  <a:pt x="3901456" y="713408"/>
                </a:lnTo>
                <a:lnTo>
                  <a:pt x="3919540" y="726907"/>
                </a:lnTo>
                <a:lnTo>
                  <a:pt x="3937369" y="740660"/>
                </a:lnTo>
                <a:lnTo>
                  <a:pt x="3954943" y="754923"/>
                </a:lnTo>
                <a:lnTo>
                  <a:pt x="3972262" y="769441"/>
                </a:lnTo>
                <a:lnTo>
                  <a:pt x="3980922" y="776827"/>
                </a:lnTo>
                <a:lnTo>
                  <a:pt x="3989836" y="784214"/>
                </a:lnTo>
                <a:lnTo>
                  <a:pt x="4007156" y="798986"/>
                </a:lnTo>
                <a:lnTo>
                  <a:pt x="4024475" y="814268"/>
                </a:lnTo>
                <a:lnTo>
                  <a:pt x="4042049" y="829040"/>
                </a:lnTo>
                <a:lnTo>
                  <a:pt x="4050709" y="836427"/>
                </a:lnTo>
                <a:lnTo>
                  <a:pt x="4059369" y="843558"/>
                </a:lnTo>
                <a:lnTo>
                  <a:pt x="4068538" y="850690"/>
                </a:lnTo>
                <a:lnTo>
                  <a:pt x="4077962" y="857312"/>
                </a:lnTo>
                <a:lnTo>
                  <a:pt x="4087385" y="863934"/>
                </a:lnTo>
                <a:lnTo>
                  <a:pt x="4097064" y="870301"/>
                </a:lnTo>
                <a:lnTo>
                  <a:pt x="4107252" y="876414"/>
                </a:lnTo>
                <a:lnTo>
                  <a:pt x="4117185" y="882017"/>
                </a:lnTo>
                <a:lnTo>
                  <a:pt x="4121770" y="887875"/>
                </a:lnTo>
                <a:lnTo>
                  <a:pt x="4126609" y="893734"/>
                </a:lnTo>
                <a:lnTo>
                  <a:pt x="4131448" y="899337"/>
                </a:lnTo>
                <a:lnTo>
                  <a:pt x="4136542" y="904940"/>
                </a:lnTo>
                <a:lnTo>
                  <a:pt x="4141381" y="910289"/>
                </a:lnTo>
                <a:lnTo>
                  <a:pt x="4146730" y="915638"/>
                </a:lnTo>
                <a:lnTo>
                  <a:pt x="4157427" y="926080"/>
                </a:lnTo>
                <a:lnTo>
                  <a:pt x="4168634" y="936013"/>
                </a:lnTo>
                <a:lnTo>
                  <a:pt x="4180095" y="945437"/>
                </a:lnTo>
                <a:lnTo>
                  <a:pt x="4191811" y="954861"/>
                </a:lnTo>
                <a:lnTo>
                  <a:pt x="4203528" y="963775"/>
                </a:lnTo>
                <a:lnTo>
                  <a:pt x="4227469" y="981604"/>
                </a:lnTo>
                <a:lnTo>
                  <a:pt x="4251665" y="999433"/>
                </a:lnTo>
                <a:lnTo>
                  <a:pt x="4263381" y="1008602"/>
                </a:lnTo>
                <a:lnTo>
                  <a:pt x="4275098" y="1017771"/>
                </a:lnTo>
                <a:lnTo>
                  <a:pt x="4286814" y="1027450"/>
                </a:lnTo>
                <a:lnTo>
                  <a:pt x="4298020" y="1037128"/>
                </a:lnTo>
                <a:lnTo>
                  <a:pt x="4305152" y="1043496"/>
                </a:lnTo>
                <a:lnTo>
                  <a:pt x="4313047" y="1049608"/>
                </a:lnTo>
                <a:lnTo>
                  <a:pt x="4320434" y="1055721"/>
                </a:lnTo>
                <a:lnTo>
                  <a:pt x="4327565" y="1062089"/>
                </a:lnTo>
                <a:lnTo>
                  <a:pt x="4334442" y="1068456"/>
                </a:lnTo>
                <a:lnTo>
                  <a:pt x="4338008" y="1072022"/>
                </a:lnTo>
                <a:lnTo>
                  <a:pt x="4341064" y="1075333"/>
                </a:lnTo>
                <a:lnTo>
                  <a:pt x="4344121" y="1079153"/>
                </a:lnTo>
                <a:lnTo>
                  <a:pt x="4346922" y="1082719"/>
                </a:lnTo>
                <a:lnTo>
                  <a:pt x="4349724" y="1086794"/>
                </a:lnTo>
                <a:lnTo>
                  <a:pt x="4352271" y="1091124"/>
                </a:lnTo>
                <a:lnTo>
                  <a:pt x="4443707" y="1170590"/>
                </a:lnTo>
                <a:lnTo>
                  <a:pt x="4515277" y="1235283"/>
                </a:lnTo>
                <a:lnTo>
                  <a:pt x="4586593" y="1300485"/>
                </a:lnTo>
                <a:lnTo>
                  <a:pt x="4602893" y="1327229"/>
                </a:lnTo>
                <a:lnTo>
                  <a:pt x="4610534" y="1331304"/>
                </a:lnTo>
                <a:lnTo>
                  <a:pt x="4618175" y="1335379"/>
                </a:lnTo>
                <a:lnTo>
                  <a:pt x="4625561" y="1339709"/>
                </a:lnTo>
                <a:lnTo>
                  <a:pt x="4632693" y="1344293"/>
                </a:lnTo>
                <a:lnTo>
                  <a:pt x="4639570" y="1349133"/>
                </a:lnTo>
                <a:lnTo>
                  <a:pt x="4646701" y="1353717"/>
                </a:lnTo>
                <a:lnTo>
                  <a:pt x="4653323" y="1358811"/>
                </a:lnTo>
                <a:lnTo>
                  <a:pt x="4659945" y="1363905"/>
                </a:lnTo>
                <a:lnTo>
                  <a:pt x="4666568" y="1368999"/>
                </a:lnTo>
                <a:lnTo>
                  <a:pt x="4672935" y="1374348"/>
                </a:lnTo>
                <a:lnTo>
                  <a:pt x="4685161" y="1385300"/>
                </a:lnTo>
                <a:lnTo>
                  <a:pt x="4697131" y="1396761"/>
                </a:lnTo>
                <a:lnTo>
                  <a:pt x="4708847" y="1408222"/>
                </a:lnTo>
                <a:lnTo>
                  <a:pt x="4720309" y="1420193"/>
                </a:lnTo>
                <a:lnTo>
                  <a:pt x="4731261" y="1432419"/>
                </a:lnTo>
                <a:lnTo>
                  <a:pt x="4742467" y="1444644"/>
                </a:lnTo>
                <a:lnTo>
                  <a:pt x="4753165" y="1457124"/>
                </a:lnTo>
                <a:lnTo>
                  <a:pt x="4774305" y="1482339"/>
                </a:lnTo>
                <a:lnTo>
                  <a:pt x="4795954" y="1507300"/>
                </a:lnTo>
                <a:lnTo>
                  <a:pt x="4806906" y="1513922"/>
                </a:lnTo>
                <a:lnTo>
                  <a:pt x="4817603" y="1521308"/>
                </a:lnTo>
                <a:lnTo>
                  <a:pt x="4822952" y="1524874"/>
                </a:lnTo>
                <a:lnTo>
                  <a:pt x="4827536" y="1528949"/>
                </a:lnTo>
                <a:lnTo>
                  <a:pt x="4832630" y="1533024"/>
                </a:lnTo>
                <a:lnTo>
                  <a:pt x="4837215" y="1536845"/>
                </a:lnTo>
                <a:lnTo>
                  <a:pt x="4841799" y="1541174"/>
                </a:lnTo>
                <a:lnTo>
                  <a:pt x="4846384" y="1545759"/>
                </a:lnTo>
                <a:lnTo>
                  <a:pt x="4850459" y="1550344"/>
                </a:lnTo>
                <a:lnTo>
                  <a:pt x="4854534" y="1554928"/>
                </a:lnTo>
                <a:lnTo>
                  <a:pt x="4858610" y="1559767"/>
                </a:lnTo>
                <a:lnTo>
                  <a:pt x="4862175" y="1564861"/>
                </a:lnTo>
                <a:lnTo>
                  <a:pt x="4865741" y="1570210"/>
                </a:lnTo>
                <a:lnTo>
                  <a:pt x="4869052" y="1575813"/>
                </a:lnTo>
                <a:lnTo>
                  <a:pt x="4877202" y="1581417"/>
                </a:lnTo>
                <a:lnTo>
                  <a:pt x="4885098" y="1587275"/>
                </a:lnTo>
                <a:lnTo>
                  <a:pt x="4892739" y="1593133"/>
                </a:lnTo>
                <a:lnTo>
                  <a:pt x="4900635" y="1598991"/>
                </a:lnTo>
                <a:lnTo>
                  <a:pt x="4907766" y="1605104"/>
                </a:lnTo>
                <a:lnTo>
                  <a:pt x="4915152" y="1611471"/>
                </a:lnTo>
                <a:lnTo>
                  <a:pt x="4922029" y="1617838"/>
                </a:lnTo>
                <a:lnTo>
                  <a:pt x="4928906" y="1624715"/>
                </a:lnTo>
                <a:lnTo>
                  <a:pt x="4935528" y="1631592"/>
                </a:lnTo>
                <a:lnTo>
                  <a:pt x="4941641" y="1638724"/>
                </a:lnTo>
                <a:lnTo>
                  <a:pt x="4947499" y="1646110"/>
                </a:lnTo>
                <a:lnTo>
                  <a:pt x="4953357" y="1653751"/>
                </a:lnTo>
                <a:lnTo>
                  <a:pt x="4958451" y="1661901"/>
                </a:lnTo>
                <a:lnTo>
                  <a:pt x="4963290" y="1670051"/>
                </a:lnTo>
                <a:lnTo>
                  <a:pt x="4967875" y="1678456"/>
                </a:lnTo>
                <a:lnTo>
                  <a:pt x="4972205" y="1687371"/>
                </a:lnTo>
                <a:lnTo>
                  <a:pt x="4989015" y="1702398"/>
                </a:lnTo>
                <a:lnTo>
                  <a:pt x="4997420" y="1705454"/>
                </a:lnTo>
                <a:lnTo>
                  <a:pt x="5005825" y="1709020"/>
                </a:lnTo>
                <a:lnTo>
                  <a:pt x="5013466" y="1712586"/>
                </a:lnTo>
                <a:lnTo>
                  <a:pt x="5020597" y="1716916"/>
                </a:lnTo>
                <a:lnTo>
                  <a:pt x="5027474" y="1721755"/>
                </a:lnTo>
                <a:lnTo>
                  <a:pt x="5034351" y="1726340"/>
                </a:lnTo>
                <a:lnTo>
                  <a:pt x="5040464" y="1731688"/>
                </a:lnTo>
                <a:lnTo>
                  <a:pt x="5046322" y="1737546"/>
                </a:lnTo>
                <a:lnTo>
                  <a:pt x="5051925" y="1743404"/>
                </a:lnTo>
                <a:lnTo>
                  <a:pt x="5057019" y="1749517"/>
                </a:lnTo>
                <a:lnTo>
                  <a:pt x="5062113" y="1755884"/>
                </a:lnTo>
                <a:lnTo>
                  <a:pt x="5066952" y="1762761"/>
                </a:lnTo>
                <a:lnTo>
                  <a:pt x="5071791" y="1769638"/>
                </a:lnTo>
                <a:lnTo>
                  <a:pt x="5076376" y="1776515"/>
                </a:lnTo>
                <a:lnTo>
                  <a:pt x="5080451" y="1783646"/>
                </a:lnTo>
                <a:lnTo>
                  <a:pt x="5084526" y="1791033"/>
                </a:lnTo>
                <a:lnTo>
                  <a:pt x="5160681" y="1885525"/>
                </a:lnTo>
                <a:lnTo>
                  <a:pt x="5245750" y="1990206"/>
                </a:lnTo>
                <a:lnTo>
                  <a:pt x="5288029" y="2042674"/>
                </a:lnTo>
                <a:lnTo>
                  <a:pt x="5308660" y="2069162"/>
                </a:lnTo>
                <a:lnTo>
                  <a:pt x="5329545" y="2095651"/>
                </a:lnTo>
                <a:lnTo>
                  <a:pt x="5334130" y="2101509"/>
                </a:lnTo>
                <a:lnTo>
                  <a:pt x="5338714" y="2107367"/>
                </a:lnTo>
                <a:lnTo>
                  <a:pt x="5343299" y="2113734"/>
                </a:lnTo>
                <a:lnTo>
                  <a:pt x="5345336" y="2117045"/>
                </a:lnTo>
                <a:lnTo>
                  <a:pt x="5347119" y="2120356"/>
                </a:lnTo>
                <a:lnTo>
                  <a:pt x="5348647" y="2123922"/>
                </a:lnTo>
                <a:lnTo>
                  <a:pt x="5349921" y="2127233"/>
                </a:lnTo>
                <a:lnTo>
                  <a:pt x="5351194" y="2131054"/>
                </a:lnTo>
                <a:lnTo>
                  <a:pt x="5351959" y="2134874"/>
                </a:lnTo>
                <a:lnTo>
                  <a:pt x="5352468" y="2138695"/>
                </a:lnTo>
                <a:lnTo>
                  <a:pt x="5352213" y="2142770"/>
                </a:lnTo>
                <a:lnTo>
                  <a:pt x="5351959" y="2146845"/>
                </a:lnTo>
                <a:lnTo>
                  <a:pt x="5350685" y="2150920"/>
                </a:lnTo>
                <a:lnTo>
                  <a:pt x="5353487" y="2156014"/>
                </a:lnTo>
                <a:lnTo>
                  <a:pt x="5355779" y="2161108"/>
                </a:lnTo>
                <a:lnTo>
                  <a:pt x="5358071" y="2165947"/>
                </a:lnTo>
                <a:lnTo>
                  <a:pt x="5360109" y="2171041"/>
                </a:lnTo>
                <a:lnTo>
                  <a:pt x="5361637" y="2176135"/>
                </a:lnTo>
                <a:lnTo>
                  <a:pt x="5363420" y="2180974"/>
                </a:lnTo>
                <a:lnTo>
                  <a:pt x="5364439" y="2186068"/>
                </a:lnTo>
                <a:lnTo>
                  <a:pt x="5365458" y="2191163"/>
                </a:lnTo>
                <a:lnTo>
                  <a:pt x="5366476" y="2196511"/>
                </a:lnTo>
                <a:lnTo>
                  <a:pt x="5366986" y="2201605"/>
                </a:lnTo>
                <a:lnTo>
                  <a:pt x="5368004" y="2211793"/>
                </a:lnTo>
                <a:lnTo>
                  <a:pt x="5368769" y="2221981"/>
                </a:lnTo>
                <a:lnTo>
                  <a:pt x="5368769" y="2232423"/>
                </a:lnTo>
                <a:lnTo>
                  <a:pt x="5368259" y="2242866"/>
                </a:lnTo>
                <a:lnTo>
                  <a:pt x="5368004" y="2253308"/>
                </a:lnTo>
                <a:lnTo>
                  <a:pt x="5366986" y="2273939"/>
                </a:lnTo>
                <a:lnTo>
                  <a:pt x="5366731" y="2284636"/>
                </a:lnTo>
                <a:lnTo>
                  <a:pt x="5366476" y="2294824"/>
                </a:lnTo>
                <a:lnTo>
                  <a:pt x="5366731" y="2305267"/>
                </a:lnTo>
                <a:lnTo>
                  <a:pt x="5367240" y="2315455"/>
                </a:lnTo>
                <a:lnTo>
                  <a:pt x="5369278" y="2329208"/>
                </a:lnTo>
                <a:lnTo>
                  <a:pt x="5370806" y="2342962"/>
                </a:lnTo>
                <a:lnTo>
                  <a:pt x="5371316" y="2349584"/>
                </a:lnTo>
                <a:lnTo>
                  <a:pt x="5371570" y="2356206"/>
                </a:lnTo>
                <a:lnTo>
                  <a:pt x="5371570" y="2362828"/>
                </a:lnTo>
                <a:lnTo>
                  <a:pt x="5371061" y="2369196"/>
                </a:lnTo>
                <a:lnTo>
                  <a:pt x="5370551" y="2372507"/>
                </a:lnTo>
                <a:lnTo>
                  <a:pt x="5370042" y="2375309"/>
                </a:lnTo>
                <a:lnTo>
                  <a:pt x="5369023" y="2378620"/>
                </a:lnTo>
                <a:lnTo>
                  <a:pt x="5368004" y="2381421"/>
                </a:lnTo>
                <a:lnTo>
                  <a:pt x="5366731" y="2384732"/>
                </a:lnTo>
                <a:lnTo>
                  <a:pt x="5365458" y="2387534"/>
                </a:lnTo>
                <a:lnTo>
                  <a:pt x="5363929" y="2390336"/>
                </a:lnTo>
                <a:lnTo>
                  <a:pt x="5361892" y="2393137"/>
                </a:lnTo>
                <a:lnTo>
                  <a:pt x="5359854" y="2395939"/>
                </a:lnTo>
                <a:lnTo>
                  <a:pt x="5357817" y="2398486"/>
                </a:lnTo>
                <a:lnTo>
                  <a:pt x="5355015" y="2401288"/>
                </a:lnTo>
                <a:lnTo>
                  <a:pt x="5352213" y="2403835"/>
                </a:lnTo>
                <a:lnTo>
                  <a:pt x="5348902" y="2406382"/>
                </a:lnTo>
                <a:lnTo>
                  <a:pt x="5345846" y="2408674"/>
                </a:lnTo>
                <a:lnTo>
                  <a:pt x="5342025" y="2410712"/>
                </a:lnTo>
                <a:lnTo>
                  <a:pt x="5337950" y="2413258"/>
                </a:lnTo>
                <a:lnTo>
                  <a:pt x="5336931" y="2407655"/>
                </a:lnTo>
                <a:lnTo>
                  <a:pt x="5336677" y="2404853"/>
                </a:lnTo>
                <a:lnTo>
                  <a:pt x="5335913" y="2402561"/>
                </a:lnTo>
                <a:lnTo>
                  <a:pt x="5336677" y="2407910"/>
                </a:lnTo>
                <a:lnTo>
                  <a:pt x="5337950" y="2413258"/>
                </a:lnTo>
                <a:lnTo>
                  <a:pt x="5335658" y="2412494"/>
                </a:lnTo>
                <a:lnTo>
                  <a:pt x="5328526" y="2415805"/>
                </a:lnTo>
                <a:lnTo>
                  <a:pt x="5321140" y="2419626"/>
                </a:lnTo>
                <a:lnTo>
                  <a:pt x="5323178" y="2419626"/>
                </a:lnTo>
                <a:lnTo>
                  <a:pt x="5324961" y="2419371"/>
                </a:lnTo>
                <a:lnTo>
                  <a:pt x="5326743" y="2418862"/>
                </a:lnTo>
                <a:lnTo>
                  <a:pt x="5328526" y="2418098"/>
                </a:lnTo>
                <a:lnTo>
                  <a:pt x="5330309" y="2416825"/>
                </a:lnTo>
                <a:lnTo>
                  <a:pt x="5332092" y="2415551"/>
                </a:lnTo>
                <a:lnTo>
                  <a:pt x="5333875" y="2414023"/>
                </a:lnTo>
                <a:lnTo>
                  <a:pt x="5335658" y="2412494"/>
                </a:lnTo>
                <a:lnTo>
                  <a:pt x="5333875" y="2418098"/>
                </a:lnTo>
                <a:lnTo>
                  <a:pt x="5331583" y="2423956"/>
                </a:lnTo>
                <a:lnTo>
                  <a:pt x="5329545" y="2429814"/>
                </a:lnTo>
                <a:lnTo>
                  <a:pt x="5326743" y="2435417"/>
                </a:lnTo>
                <a:lnTo>
                  <a:pt x="5323942" y="2441021"/>
                </a:lnTo>
                <a:lnTo>
                  <a:pt x="5320885" y="2446369"/>
                </a:lnTo>
                <a:lnTo>
                  <a:pt x="5317574" y="2451973"/>
                </a:lnTo>
                <a:lnTo>
                  <a:pt x="5314009" y="2457576"/>
                </a:lnTo>
                <a:lnTo>
                  <a:pt x="5310443" y="2462925"/>
                </a:lnTo>
                <a:lnTo>
                  <a:pt x="5306368" y="2468018"/>
                </a:lnTo>
                <a:lnTo>
                  <a:pt x="5302038" y="2473112"/>
                </a:lnTo>
                <a:lnTo>
                  <a:pt x="5297708" y="2478206"/>
                </a:lnTo>
                <a:lnTo>
                  <a:pt x="5293123" y="2483046"/>
                </a:lnTo>
                <a:lnTo>
                  <a:pt x="5288539" y="2487630"/>
                </a:lnTo>
                <a:lnTo>
                  <a:pt x="5283445" y="2492215"/>
                </a:lnTo>
                <a:lnTo>
                  <a:pt x="5278606" y="2496545"/>
                </a:lnTo>
                <a:lnTo>
                  <a:pt x="5273257" y="2500874"/>
                </a:lnTo>
                <a:lnTo>
                  <a:pt x="5267908" y="2504695"/>
                </a:lnTo>
                <a:lnTo>
                  <a:pt x="5262560" y="2508515"/>
                </a:lnTo>
                <a:lnTo>
                  <a:pt x="5257466" y="2512081"/>
                </a:lnTo>
                <a:lnTo>
                  <a:pt x="5251862" y="2515392"/>
                </a:lnTo>
                <a:lnTo>
                  <a:pt x="5246004" y="2518703"/>
                </a:lnTo>
                <a:lnTo>
                  <a:pt x="5240401" y="2521505"/>
                </a:lnTo>
                <a:lnTo>
                  <a:pt x="5234543" y="2524052"/>
                </a:lnTo>
                <a:lnTo>
                  <a:pt x="5228685" y="2526344"/>
                </a:lnTo>
                <a:lnTo>
                  <a:pt x="5222827" y="2528382"/>
                </a:lnTo>
                <a:lnTo>
                  <a:pt x="5216714" y="2530419"/>
                </a:lnTo>
                <a:lnTo>
                  <a:pt x="5210856" y="2531948"/>
                </a:lnTo>
                <a:lnTo>
                  <a:pt x="5204743" y="2532966"/>
                </a:lnTo>
                <a:lnTo>
                  <a:pt x="5198885" y="2533985"/>
                </a:lnTo>
                <a:lnTo>
                  <a:pt x="5193027" y="2534494"/>
                </a:lnTo>
                <a:lnTo>
                  <a:pt x="5186915" y="2534749"/>
                </a:lnTo>
                <a:lnTo>
                  <a:pt x="5170105" y="2535004"/>
                </a:lnTo>
                <a:lnTo>
                  <a:pt x="5153295" y="2536023"/>
                </a:lnTo>
                <a:lnTo>
                  <a:pt x="5119165" y="2538315"/>
                </a:lnTo>
                <a:lnTo>
                  <a:pt x="5102355" y="2539334"/>
                </a:lnTo>
                <a:lnTo>
                  <a:pt x="5085290" y="2540353"/>
                </a:lnTo>
                <a:lnTo>
                  <a:pt x="5068226" y="2540607"/>
                </a:lnTo>
                <a:lnTo>
                  <a:pt x="5060075" y="2540607"/>
                </a:lnTo>
                <a:lnTo>
                  <a:pt x="5051416" y="2540607"/>
                </a:lnTo>
                <a:lnTo>
                  <a:pt x="5043265" y="2540353"/>
                </a:lnTo>
                <a:lnTo>
                  <a:pt x="5035115" y="2539843"/>
                </a:lnTo>
                <a:lnTo>
                  <a:pt x="5026455" y="2539079"/>
                </a:lnTo>
                <a:lnTo>
                  <a:pt x="5018305" y="2538061"/>
                </a:lnTo>
                <a:lnTo>
                  <a:pt x="5009900" y="2536787"/>
                </a:lnTo>
                <a:lnTo>
                  <a:pt x="5002004" y="2535004"/>
                </a:lnTo>
                <a:lnTo>
                  <a:pt x="4993854" y="2533221"/>
                </a:lnTo>
                <a:lnTo>
                  <a:pt x="4985704" y="2531183"/>
                </a:lnTo>
                <a:lnTo>
                  <a:pt x="4977808" y="2528382"/>
                </a:lnTo>
                <a:lnTo>
                  <a:pt x="4969912" y="2525580"/>
                </a:lnTo>
                <a:lnTo>
                  <a:pt x="4961762" y="2522269"/>
                </a:lnTo>
                <a:lnTo>
                  <a:pt x="4954121" y="2518703"/>
                </a:lnTo>
                <a:lnTo>
                  <a:pt x="4946225" y="2514373"/>
                </a:lnTo>
                <a:lnTo>
                  <a:pt x="4938330" y="2509534"/>
                </a:lnTo>
                <a:lnTo>
                  <a:pt x="4930944" y="2504440"/>
                </a:lnTo>
                <a:lnTo>
                  <a:pt x="4923557" y="2498837"/>
                </a:lnTo>
                <a:lnTo>
                  <a:pt x="4915916" y="2496799"/>
                </a:lnTo>
                <a:lnTo>
                  <a:pt x="4908785" y="2494762"/>
                </a:lnTo>
                <a:lnTo>
                  <a:pt x="4902163" y="2491705"/>
                </a:lnTo>
                <a:lnTo>
                  <a:pt x="4895286" y="2488904"/>
                </a:lnTo>
                <a:lnTo>
                  <a:pt x="4888919" y="2485593"/>
                </a:lnTo>
                <a:lnTo>
                  <a:pt x="4882551" y="2482282"/>
                </a:lnTo>
                <a:lnTo>
                  <a:pt x="4876438" y="2478461"/>
                </a:lnTo>
                <a:lnTo>
                  <a:pt x="4870326" y="2474386"/>
                </a:lnTo>
                <a:lnTo>
                  <a:pt x="4858355" y="2466236"/>
                </a:lnTo>
                <a:lnTo>
                  <a:pt x="4846639" y="2457831"/>
                </a:lnTo>
                <a:lnTo>
                  <a:pt x="4834923" y="2449426"/>
                </a:lnTo>
                <a:lnTo>
                  <a:pt x="4822952" y="2441275"/>
                </a:lnTo>
                <a:lnTo>
                  <a:pt x="4780417" y="2410966"/>
                </a:lnTo>
                <a:lnTo>
                  <a:pt x="4717507" y="2373271"/>
                </a:lnTo>
                <a:lnTo>
                  <a:pt x="4688217" y="2347292"/>
                </a:lnTo>
                <a:lnTo>
                  <a:pt x="4678284" y="2342962"/>
                </a:lnTo>
                <a:lnTo>
                  <a:pt x="4668350" y="2338632"/>
                </a:lnTo>
                <a:lnTo>
                  <a:pt x="4658672" y="2334048"/>
                </a:lnTo>
                <a:lnTo>
                  <a:pt x="4649248" y="2329718"/>
                </a:lnTo>
                <a:lnTo>
                  <a:pt x="4644409" y="2326916"/>
                </a:lnTo>
                <a:lnTo>
                  <a:pt x="4639824" y="2324369"/>
                </a:lnTo>
                <a:lnTo>
                  <a:pt x="4635495" y="2321313"/>
                </a:lnTo>
                <a:lnTo>
                  <a:pt x="4631165" y="2318256"/>
                </a:lnTo>
                <a:lnTo>
                  <a:pt x="4627089" y="2314945"/>
                </a:lnTo>
                <a:lnTo>
                  <a:pt x="4623269" y="2311380"/>
                </a:lnTo>
                <a:lnTo>
                  <a:pt x="4619449" y="2307559"/>
                </a:lnTo>
                <a:lnTo>
                  <a:pt x="4615883" y="2303229"/>
                </a:lnTo>
                <a:lnTo>
                  <a:pt x="4610025" y="2296862"/>
                </a:lnTo>
                <a:lnTo>
                  <a:pt x="4604421" y="2290240"/>
                </a:lnTo>
                <a:lnTo>
                  <a:pt x="4598818" y="2283617"/>
                </a:lnTo>
                <a:lnTo>
                  <a:pt x="4593215" y="2276995"/>
                </a:lnTo>
                <a:lnTo>
                  <a:pt x="4587357" y="2270628"/>
                </a:lnTo>
                <a:lnTo>
                  <a:pt x="4581244" y="2264515"/>
                </a:lnTo>
                <a:lnTo>
                  <a:pt x="4578188" y="2261714"/>
                </a:lnTo>
                <a:lnTo>
                  <a:pt x="4574877" y="2259167"/>
                </a:lnTo>
                <a:lnTo>
                  <a:pt x="4571565" y="2256620"/>
                </a:lnTo>
                <a:lnTo>
                  <a:pt x="4567745" y="2254327"/>
                </a:lnTo>
                <a:lnTo>
                  <a:pt x="4564179" y="2252290"/>
                </a:lnTo>
                <a:lnTo>
                  <a:pt x="4560613" y="2249743"/>
                </a:lnTo>
                <a:lnTo>
                  <a:pt x="4553227" y="2244394"/>
                </a:lnTo>
                <a:lnTo>
                  <a:pt x="4549152" y="2242102"/>
                </a:lnTo>
                <a:lnTo>
                  <a:pt x="4545077" y="2239555"/>
                </a:lnTo>
                <a:lnTo>
                  <a:pt x="4541256" y="2237517"/>
                </a:lnTo>
                <a:lnTo>
                  <a:pt x="4536927" y="2235989"/>
                </a:lnTo>
                <a:lnTo>
                  <a:pt x="4532597" y="2234970"/>
                </a:lnTo>
                <a:lnTo>
                  <a:pt x="4530559" y="2234461"/>
                </a:lnTo>
                <a:lnTo>
                  <a:pt x="4528267" y="2234461"/>
                </a:lnTo>
                <a:lnTo>
                  <a:pt x="4526229" y="2234461"/>
                </a:lnTo>
                <a:lnTo>
                  <a:pt x="4524192" y="2234461"/>
                </a:lnTo>
                <a:lnTo>
                  <a:pt x="4521645" y="2234970"/>
                </a:lnTo>
                <a:lnTo>
                  <a:pt x="4519607" y="2235480"/>
                </a:lnTo>
                <a:lnTo>
                  <a:pt x="4517570" y="2236244"/>
                </a:lnTo>
                <a:lnTo>
                  <a:pt x="4515023" y="2237263"/>
                </a:lnTo>
                <a:lnTo>
                  <a:pt x="4512985" y="2238536"/>
                </a:lnTo>
                <a:lnTo>
                  <a:pt x="4510438" y="2240319"/>
                </a:lnTo>
                <a:lnTo>
                  <a:pt x="4508400" y="2242357"/>
                </a:lnTo>
                <a:lnTo>
                  <a:pt x="4506108" y="2244394"/>
                </a:lnTo>
                <a:lnTo>
                  <a:pt x="4503816" y="2246941"/>
                </a:lnTo>
                <a:lnTo>
                  <a:pt x="4501524" y="2249743"/>
                </a:lnTo>
                <a:lnTo>
                  <a:pt x="4502542" y="2251016"/>
                </a:lnTo>
                <a:lnTo>
                  <a:pt x="4503052" y="2252799"/>
                </a:lnTo>
                <a:lnTo>
                  <a:pt x="4503307" y="2254073"/>
                </a:lnTo>
                <a:lnTo>
                  <a:pt x="4503307" y="2255346"/>
                </a:lnTo>
                <a:lnTo>
                  <a:pt x="4503307" y="2256620"/>
                </a:lnTo>
                <a:lnTo>
                  <a:pt x="4502797" y="2258148"/>
                </a:lnTo>
                <a:lnTo>
                  <a:pt x="4502033" y="2259676"/>
                </a:lnTo>
                <a:lnTo>
                  <a:pt x="4501014" y="2260949"/>
                </a:lnTo>
                <a:lnTo>
                  <a:pt x="4503052" y="2266043"/>
                </a:lnTo>
                <a:lnTo>
                  <a:pt x="4503561" y="2268590"/>
                </a:lnTo>
                <a:lnTo>
                  <a:pt x="4504325" y="2271137"/>
                </a:lnTo>
                <a:lnTo>
                  <a:pt x="4504580" y="2273684"/>
                </a:lnTo>
                <a:lnTo>
                  <a:pt x="4504835" y="2276486"/>
                </a:lnTo>
                <a:lnTo>
                  <a:pt x="4504835" y="2281325"/>
                </a:lnTo>
                <a:lnTo>
                  <a:pt x="4504325" y="2286419"/>
                </a:lnTo>
                <a:lnTo>
                  <a:pt x="4503307" y="2291513"/>
                </a:lnTo>
                <a:lnTo>
                  <a:pt x="4501524" y="2296607"/>
                </a:lnTo>
                <a:lnTo>
                  <a:pt x="4499231" y="2301446"/>
                </a:lnTo>
                <a:lnTo>
                  <a:pt x="4498213" y="2305521"/>
                </a:lnTo>
                <a:lnTo>
                  <a:pt x="4496684" y="2309087"/>
                </a:lnTo>
                <a:lnTo>
                  <a:pt x="4494901" y="2312653"/>
                </a:lnTo>
                <a:lnTo>
                  <a:pt x="4492355" y="2315709"/>
                </a:lnTo>
                <a:lnTo>
                  <a:pt x="4490062" y="2319020"/>
                </a:lnTo>
                <a:lnTo>
                  <a:pt x="4487006" y="2322077"/>
                </a:lnTo>
                <a:lnTo>
                  <a:pt x="4481403" y="2328190"/>
                </a:lnTo>
                <a:lnTo>
                  <a:pt x="4478856" y="2331246"/>
                </a:lnTo>
                <a:lnTo>
                  <a:pt x="4476054" y="2334302"/>
                </a:lnTo>
                <a:lnTo>
                  <a:pt x="4474016" y="2337868"/>
                </a:lnTo>
                <a:lnTo>
                  <a:pt x="4471979" y="2341434"/>
                </a:lnTo>
                <a:lnTo>
                  <a:pt x="4470196" y="2344745"/>
                </a:lnTo>
                <a:lnTo>
                  <a:pt x="4469177" y="2348820"/>
                </a:lnTo>
                <a:lnTo>
                  <a:pt x="4468922" y="2350858"/>
                </a:lnTo>
                <a:lnTo>
                  <a:pt x="4468668" y="2352895"/>
                </a:lnTo>
                <a:lnTo>
                  <a:pt x="4468668" y="2355187"/>
                </a:lnTo>
                <a:lnTo>
                  <a:pt x="4468668" y="2357225"/>
                </a:lnTo>
                <a:lnTo>
                  <a:pt x="4475544" y="2360536"/>
                </a:lnTo>
                <a:lnTo>
                  <a:pt x="4481148" y="2363592"/>
                </a:lnTo>
                <a:lnTo>
                  <a:pt x="4483440" y="2365375"/>
                </a:lnTo>
                <a:lnTo>
                  <a:pt x="4485478" y="2366904"/>
                </a:lnTo>
                <a:lnTo>
                  <a:pt x="4487006" y="2368432"/>
                </a:lnTo>
                <a:lnTo>
                  <a:pt x="4488534" y="2369705"/>
                </a:lnTo>
                <a:lnTo>
                  <a:pt x="4489808" y="2371488"/>
                </a:lnTo>
                <a:lnTo>
                  <a:pt x="4490572" y="2373016"/>
                </a:lnTo>
                <a:lnTo>
                  <a:pt x="4491081" y="2374544"/>
                </a:lnTo>
                <a:lnTo>
                  <a:pt x="4491590" y="2376328"/>
                </a:lnTo>
                <a:lnTo>
                  <a:pt x="4491590" y="2377601"/>
                </a:lnTo>
                <a:lnTo>
                  <a:pt x="4491590" y="2379129"/>
                </a:lnTo>
                <a:lnTo>
                  <a:pt x="4491336" y="2380657"/>
                </a:lnTo>
                <a:lnTo>
                  <a:pt x="4491081" y="2382440"/>
                </a:lnTo>
                <a:lnTo>
                  <a:pt x="4489808" y="2385242"/>
                </a:lnTo>
                <a:lnTo>
                  <a:pt x="4487770" y="2388553"/>
                </a:lnTo>
                <a:lnTo>
                  <a:pt x="4485223" y="2391355"/>
                </a:lnTo>
                <a:lnTo>
                  <a:pt x="4482421" y="2394666"/>
                </a:lnTo>
                <a:lnTo>
                  <a:pt x="4479110" y="2397722"/>
                </a:lnTo>
                <a:lnTo>
                  <a:pt x="4475544" y="2400778"/>
                </a:lnTo>
                <a:lnTo>
                  <a:pt x="4468158" y="2407146"/>
                </a:lnTo>
                <a:lnTo>
                  <a:pt x="4460008" y="2414023"/>
                </a:lnTo>
                <a:lnTo>
                  <a:pt x="4451603" y="2420390"/>
                </a:lnTo>
                <a:lnTo>
                  <a:pt x="4443453" y="2426503"/>
                </a:lnTo>
                <a:lnTo>
                  <a:pt x="4434793" y="2432106"/>
                </a:lnTo>
                <a:lnTo>
                  <a:pt x="4426388" y="2437200"/>
                </a:lnTo>
                <a:lnTo>
                  <a:pt x="4417983" y="2442039"/>
                </a:lnTo>
                <a:lnTo>
                  <a:pt x="4409068" y="2446369"/>
                </a:lnTo>
                <a:lnTo>
                  <a:pt x="4400663" y="2450444"/>
                </a:lnTo>
                <a:lnTo>
                  <a:pt x="4391749" y="2454265"/>
                </a:lnTo>
                <a:lnTo>
                  <a:pt x="4382835" y="2457321"/>
                </a:lnTo>
                <a:lnTo>
                  <a:pt x="4373920" y="2460378"/>
                </a:lnTo>
                <a:lnTo>
                  <a:pt x="4365006" y="2462925"/>
                </a:lnTo>
                <a:lnTo>
                  <a:pt x="4355837" y="2465471"/>
                </a:lnTo>
                <a:lnTo>
                  <a:pt x="4346668" y="2467254"/>
                </a:lnTo>
                <a:lnTo>
                  <a:pt x="4337753" y="2468783"/>
                </a:lnTo>
                <a:lnTo>
                  <a:pt x="4328329" y="2470056"/>
                </a:lnTo>
                <a:lnTo>
                  <a:pt x="4319415" y="2471075"/>
                </a:lnTo>
                <a:lnTo>
                  <a:pt x="4309991" y="2471839"/>
                </a:lnTo>
                <a:lnTo>
                  <a:pt x="4300567" y="2472094"/>
                </a:lnTo>
                <a:lnTo>
                  <a:pt x="4291144" y="2472348"/>
                </a:lnTo>
                <a:lnTo>
                  <a:pt x="4281720" y="2472094"/>
                </a:lnTo>
                <a:lnTo>
                  <a:pt x="4272296" y="2471584"/>
                </a:lnTo>
                <a:lnTo>
                  <a:pt x="4262617" y="2471075"/>
                </a:lnTo>
                <a:lnTo>
                  <a:pt x="4252939" y="2469801"/>
                </a:lnTo>
                <a:lnTo>
                  <a:pt x="4243515" y="2468528"/>
                </a:lnTo>
                <a:lnTo>
                  <a:pt x="4233582" y="2467254"/>
                </a:lnTo>
                <a:lnTo>
                  <a:pt x="4224158" y="2465471"/>
                </a:lnTo>
                <a:lnTo>
                  <a:pt x="4214225" y="2463434"/>
                </a:lnTo>
                <a:lnTo>
                  <a:pt x="4204292" y="2461396"/>
                </a:lnTo>
                <a:lnTo>
                  <a:pt x="4194358" y="2459104"/>
                </a:lnTo>
                <a:lnTo>
                  <a:pt x="4184680" y="2456302"/>
                </a:lnTo>
                <a:lnTo>
                  <a:pt x="4174747" y="2453755"/>
                </a:lnTo>
                <a:lnTo>
                  <a:pt x="4175256" y="2484319"/>
                </a:lnTo>
                <a:lnTo>
                  <a:pt x="4277390" y="2581104"/>
                </a:lnTo>
                <a:lnTo>
                  <a:pt x="4285540" y="2590273"/>
                </a:lnTo>
                <a:lnTo>
                  <a:pt x="4293690" y="2598678"/>
                </a:lnTo>
                <a:lnTo>
                  <a:pt x="4302605" y="2607338"/>
                </a:lnTo>
                <a:lnTo>
                  <a:pt x="4311265" y="2615488"/>
                </a:lnTo>
                <a:lnTo>
                  <a:pt x="4329093" y="2632044"/>
                </a:lnTo>
                <a:lnTo>
                  <a:pt x="4346922" y="2648599"/>
                </a:lnTo>
                <a:lnTo>
                  <a:pt x="4355837" y="2656749"/>
                </a:lnTo>
                <a:lnTo>
                  <a:pt x="4364242" y="2664900"/>
                </a:lnTo>
                <a:lnTo>
                  <a:pt x="4372901" y="2673814"/>
                </a:lnTo>
                <a:lnTo>
                  <a:pt x="4381052" y="2682474"/>
                </a:lnTo>
                <a:lnTo>
                  <a:pt x="4389202" y="2691643"/>
                </a:lnTo>
                <a:lnTo>
                  <a:pt x="4396588" y="2701067"/>
                </a:lnTo>
                <a:lnTo>
                  <a:pt x="4403720" y="2710490"/>
                </a:lnTo>
                <a:lnTo>
                  <a:pt x="4407286" y="2715584"/>
                </a:lnTo>
                <a:lnTo>
                  <a:pt x="4410342" y="2720678"/>
                </a:lnTo>
                <a:lnTo>
                  <a:pt x="4413144" y="2722207"/>
                </a:lnTo>
                <a:lnTo>
                  <a:pt x="4415181" y="2723735"/>
                </a:lnTo>
                <a:lnTo>
                  <a:pt x="4416964" y="2725772"/>
                </a:lnTo>
                <a:lnTo>
                  <a:pt x="4418747" y="2727555"/>
                </a:lnTo>
                <a:lnTo>
                  <a:pt x="4420020" y="2729593"/>
                </a:lnTo>
                <a:lnTo>
                  <a:pt x="4421039" y="2731885"/>
                </a:lnTo>
                <a:lnTo>
                  <a:pt x="4421803" y="2733923"/>
                </a:lnTo>
                <a:lnTo>
                  <a:pt x="4422313" y="2736470"/>
                </a:lnTo>
                <a:lnTo>
                  <a:pt x="4422822" y="2738762"/>
                </a:lnTo>
                <a:lnTo>
                  <a:pt x="4423077" y="2741054"/>
                </a:lnTo>
                <a:lnTo>
                  <a:pt x="4423332" y="2745893"/>
                </a:lnTo>
                <a:lnTo>
                  <a:pt x="4423332" y="2750987"/>
                </a:lnTo>
                <a:lnTo>
                  <a:pt x="4423077" y="2756081"/>
                </a:lnTo>
                <a:lnTo>
                  <a:pt x="4422822" y="2761175"/>
                </a:lnTo>
                <a:lnTo>
                  <a:pt x="4422822" y="2766269"/>
                </a:lnTo>
                <a:lnTo>
                  <a:pt x="4423332" y="2770854"/>
                </a:lnTo>
                <a:lnTo>
                  <a:pt x="4423841" y="2773401"/>
                </a:lnTo>
                <a:lnTo>
                  <a:pt x="4424605" y="2775438"/>
                </a:lnTo>
                <a:lnTo>
                  <a:pt x="4425369" y="2777985"/>
                </a:lnTo>
                <a:lnTo>
                  <a:pt x="4426388" y="2780023"/>
                </a:lnTo>
                <a:lnTo>
                  <a:pt x="4427661" y="2781806"/>
                </a:lnTo>
                <a:lnTo>
                  <a:pt x="4429190" y="2783843"/>
                </a:lnTo>
                <a:lnTo>
                  <a:pt x="4431482" y="2785626"/>
                </a:lnTo>
                <a:lnTo>
                  <a:pt x="4433519" y="2787154"/>
                </a:lnTo>
                <a:lnTo>
                  <a:pt x="4436321" y="2788683"/>
                </a:lnTo>
                <a:lnTo>
                  <a:pt x="4439123" y="2790211"/>
                </a:lnTo>
                <a:lnTo>
                  <a:pt x="4443198" y="2790211"/>
                </a:lnTo>
                <a:lnTo>
                  <a:pt x="4447273" y="2790211"/>
                </a:lnTo>
                <a:lnTo>
                  <a:pt x="4455169" y="2789701"/>
                </a:lnTo>
                <a:lnTo>
                  <a:pt x="4462810" y="2788937"/>
                </a:lnTo>
                <a:lnTo>
                  <a:pt x="4466885" y="2788937"/>
                </a:lnTo>
                <a:lnTo>
                  <a:pt x="4470960" y="2788937"/>
                </a:lnTo>
                <a:lnTo>
                  <a:pt x="4474526" y="2789447"/>
                </a:lnTo>
                <a:lnTo>
                  <a:pt x="4478601" y="2789956"/>
                </a:lnTo>
                <a:lnTo>
                  <a:pt x="4482421" y="2790975"/>
                </a:lnTo>
                <a:lnTo>
                  <a:pt x="4485732" y="2792248"/>
                </a:lnTo>
                <a:lnTo>
                  <a:pt x="4489553" y="2793776"/>
                </a:lnTo>
                <a:lnTo>
                  <a:pt x="4492864" y="2796323"/>
                </a:lnTo>
                <a:lnTo>
                  <a:pt x="4496175" y="2799125"/>
                </a:lnTo>
                <a:lnTo>
                  <a:pt x="4499231" y="2802691"/>
                </a:lnTo>
                <a:lnTo>
                  <a:pt x="4508400" y="2813388"/>
                </a:lnTo>
                <a:lnTo>
                  <a:pt x="4517570" y="2823576"/>
                </a:lnTo>
                <a:lnTo>
                  <a:pt x="4526993" y="2833764"/>
                </a:lnTo>
                <a:lnTo>
                  <a:pt x="4536927" y="2843952"/>
                </a:lnTo>
                <a:lnTo>
                  <a:pt x="4556793" y="2863564"/>
                </a:lnTo>
                <a:lnTo>
                  <a:pt x="4576914" y="2883175"/>
                </a:lnTo>
                <a:lnTo>
                  <a:pt x="4586593" y="2893109"/>
                </a:lnTo>
                <a:lnTo>
                  <a:pt x="4596271" y="2903296"/>
                </a:lnTo>
                <a:lnTo>
                  <a:pt x="4605695" y="2913739"/>
                </a:lnTo>
                <a:lnTo>
                  <a:pt x="4614355" y="2924182"/>
                </a:lnTo>
                <a:lnTo>
                  <a:pt x="4623269" y="2935134"/>
                </a:lnTo>
                <a:lnTo>
                  <a:pt x="4627089" y="2940737"/>
                </a:lnTo>
                <a:lnTo>
                  <a:pt x="4631165" y="2946340"/>
                </a:lnTo>
                <a:lnTo>
                  <a:pt x="4635240" y="2952198"/>
                </a:lnTo>
                <a:lnTo>
                  <a:pt x="4638806" y="2958056"/>
                </a:lnTo>
                <a:lnTo>
                  <a:pt x="4642371" y="2964169"/>
                </a:lnTo>
                <a:lnTo>
                  <a:pt x="4645682" y="2970282"/>
                </a:lnTo>
                <a:lnTo>
                  <a:pt x="4651540" y="2976904"/>
                </a:lnTo>
                <a:lnTo>
                  <a:pt x="4657398" y="2983271"/>
                </a:lnTo>
                <a:lnTo>
                  <a:pt x="4663511" y="2989639"/>
                </a:lnTo>
                <a:lnTo>
                  <a:pt x="4666822" y="2992950"/>
                </a:lnTo>
                <a:lnTo>
                  <a:pt x="4670388" y="2995497"/>
                </a:lnTo>
                <a:lnTo>
                  <a:pt x="4678793" y="3002883"/>
                </a:lnTo>
                <a:lnTo>
                  <a:pt x="4686943" y="3009760"/>
                </a:lnTo>
                <a:lnTo>
                  <a:pt x="4695094" y="3016891"/>
                </a:lnTo>
                <a:lnTo>
                  <a:pt x="4702735" y="3024278"/>
                </a:lnTo>
                <a:lnTo>
                  <a:pt x="4710121" y="3031664"/>
                </a:lnTo>
                <a:lnTo>
                  <a:pt x="4717252" y="3039305"/>
                </a:lnTo>
                <a:lnTo>
                  <a:pt x="4723875" y="3046691"/>
                </a:lnTo>
                <a:lnTo>
                  <a:pt x="4730242" y="3054332"/>
                </a:lnTo>
                <a:lnTo>
                  <a:pt x="4736355" y="3062482"/>
                </a:lnTo>
                <a:lnTo>
                  <a:pt x="4741958" y="3070378"/>
                </a:lnTo>
                <a:lnTo>
                  <a:pt x="4747307" y="3078528"/>
                </a:lnTo>
                <a:lnTo>
                  <a:pt x="4752401" y="3086679"/>
                </a:lnTo>
                <a:lnTo>
                  <a:pt x="4756985" y="3094829"/>
                </a:lnTo>
                <a:lnTo>
                  <a:pt x="4761315" y="3103489"/>
                </a:lnTo>
                <a:lnTo>
                  <a:pt x="4765390" y="3111894"/>
                </a:lnTo>
                <a:lnTo>
                  <a:pt x="4768956" y="3120808"/>
                </a:lnTo>
                <a:lnTo>
                  <a:pt x="4772267" y="3129468"/>
                </a:lnTo>
                <a:lnTo>
                  <a:pt x="4775069" y="3138382"/>
                </a:lnTo>
                <a:lnTo>
                  <a:pt x="4777870" y="3147297"/>
                </a:lnTo>
                <a:lnTo>
                  <a:pt x="4779908" y="3156466"/>
                </a:lnTo>
                <a:lnTo>
                  <a:pt x="4781946" y="3165635"/>
                </a:lnTo>
                <a:lnTo>
                  <a:pt x="4783474" y="3175313"/>
                </a:lnTo>
                <a:lnTo>
                  <a:pt x="4784493" y="3184737"/>
                </a:lnTo>
                <a:lnTo>
                  <a:pt x="4785257" y="3194416"/>
                </a:lnTo>
                <a:lnTo>
                  <a:pt x="4785511" y="3204094"/>
                </a:lnTo>
                <a:lnTo>
                  <a:pt x="4785511" y="3214282"/>
                </a:lnTo>
                <a:lnTo>
                  <a:pt x="4785257" y="3223960"/>
                </a:lnTo>
                <a:lnTo>
                  <a:pt x="4784493" y="3234403"/>
                </a:lnTo>
                <a:lnTo>
                  <a:pt x="4783474" y="3244591"/>
                </a:lnTo>
                <a:lnTo>
                  <a:pt x="4781946" y="3255034"/>
                </a:lnTo>
                <a:lnTo>
                  <a:pt x="4779908" y="3265476"/>
                </a:lnTo>
                <a:lnTo>
                  <a:pt x="4777616" y="3276428"/>
                </a:lnTo>
                <a:lnTo>
                  <a:pt x="4777870" y="3317434"/>
                </a:lnTo>
                <a:lnTo>
                  <a:pt x="4777361" y="3320491"/>
                </a:lnTo>
                <a:lnTo>
                  <a:pt x="4776342" y="3323547"/>
                </a:lnTo>
                <a:lnTo>
                  <a:pt x="4774814" y="3326604"/>
                </a:lnTo>
                <a:lnTo>
                  <a:pt x="4773541" y="3329405"/>
                </a:lnTo>
                <a:lnTo>
                  <a:pt x="4772012" y="3332462"/>
                </a:lnTo>
                <a:lnTo>
                  <a:pt x="4770229" y="3335009"/>
                </a:lnTo>
                <a:lnTo>
                  <a:pt x="4766154" y="3340612"/>
                </a:lnTo>
                <a:lnTo>
                  <a:pt x="4761570" y="3345961"/>
                </a:lnTo>
                <a:lnTo>
                  <a:pt x="4756985" y="3351309"/>
                </a:lnTo>
                <a:lnTo>
                  <a:pt x="4752655" y="3356658"/>
                </a:lnTo>
                <a:lnTo>
                  <a:pt x="4748071" y="3362261"/>
                </a:lnTo>
                <a:lnTo>
                  <a:pt x="4744250" y="3367355"/>
                </a:lnTo>
                <a:lnTo>
                  <a:pt x="4742467" y="3370412"/>
                </a:lnTo>
                <a:lnTo>
                  <a:pt x="4740939" y="3373213"/>
                </a:lnTo>
                <a:lnTo>
                  <a:pt x="4739411" y="3376270"/>
                </a:lnTo>
                <a:lnTo>
                  <a:pt x="4738392" y="3379071"/>
                </a:lnTo>
                <a:lnTo>
                  <a:pt x="4737628" y="3382382"/>
                </a:lnTo>
                <a:lnTo>
                  <a:pt x="4737119" y="3385693"/>
                </a:lnTo>
                <a:lnTo>
                  <a:pt x="4736864" y="3388750"/>
                </a:lnTo>
                <a:lnTo>
                  <a:pt x="4736864" y="3392316"/>
                </a:lnTo>
                <a:lnTo>
                  <a:pt x="4737374" y="3395627"/>
                </a:lnTo>
                <a:lnTo>
                  <a:pt x="4738392" y="3399447"/>
                </a:lnTo>
                <a:lnTo>
                  <a:pt x="4739411" y="3403268"/>
                </a:lnTo>
                <a:lnTo>
                  <a:pt x="4741449" y="3406833"/>
                </a:lnTo>
                <a:lnTo>
                  <a:pt x="4743486" y="3410908"/>
                </a:lnTo>
                <a:lnTo>
                  <a:pt x="4746033" y="3415238"/>
                </a:lnTo>
                <a:lnTo>
                  <a:pt x="4746033" y="3416002"/>
                </a:lnTo>
                <a:lnTo>
                  <a:pt x="4745269" y="3417021"/>
                </a:lnTo>
                <a:lnTo>
                  <a:pt x="4742977" y="3420078"/>
                </a:lnTo>
                <a:lnTo>
                  <a:pt x="4740175" y="3422879"/>
                </a:lnTo>
                <a:lnTo>
                  <a:pt x="4738902" y="3423643"/>
                </a:lnTo>
                <a:lnTo>
                  <a:pt x="4738138" y="3423898"/>
                </a:lnTo>
                <a:lnTo>
                  <a:pt x="4730497" y="3421860"/>
                </a:lnTo>
                <a:lnTo>
                  <a:pt x="4723365" y="3420332"/>
                </a:lnTo>
                <a:lnTo>
                  <a:pt x="4720054" y="3419823"/>
                </a:lnTo>
                <a:lnTo>
                  <a:pt x="4716743" y="3419568"/>
                </a:lnTo>
                <a:lnTo>
                  <a:pt x="4713941" y="3419568"/>
                </a:lnTo>
                <a:lnTo>
                  <a:pt x="4710885" y="3419823"/>
                </a:lnTo>
                <a:lnTo>
                  <a:pt x="4708338" y="3420078"/>
                </a:lnTo>
                <a:lnTo>
                  <a:pt x="4705791" y="3420332"/>
                </a:lnTo>
                <a:lnTo>
                  <a:pt x="4703244" y="3421351"/>
                </a:lnTo>
                <a:lnTo>
                  <a:pt x="4700952" y="3422115"/>
                </a:lnTo>
                <a:lnTo>
                  <a:pt x="4698659" y="3422879"/>
                </a:lnTo>
                <a:lnTo>
                  <a:pt x="4696877" y="3424153"/>
                </a:lnTo>
                <a:lnTo>
                  <a:pt x="4694839" y="3425171"/>
                </a:lnTo>
                <a:lnTo>
                  <a:pt x="4693056" y="3426954"/>
                </a:lnTo>
                <a:lnTo>
                  <a:pt x="4691528" y="3428483"/>
                </a:lnTo>
                <a:lnTo>
                  <a:pt x="4690000" y="3430011"/>
                </a:lnTo>
                <a:lnTo>
                  <a:pt x="4688726" y="3431794"/>
                </a:lnTo>
                <a:lnTo>
                  <a:pt x="4687198" y="3433831"/>
                </a:lnTo>
                <a:lnTo>
                  <a:pt x="4684906" y="3438161"/>
                </a:lnTo>
                <a:lnTo>
                  <a:pt x="4683123" y="3443000"/>
                </a:lnTo>
                <a:lnTo>
                  <a:pt x="4681340" y="3448604"/>
                </a:lnTo>
                <a:lnTo>
                  <a:pt x="4680321" y="3454462"/>
                </a:lnTo>
                <a:lnTo>
                  <a:pt x="4679557" y="3460829"/>
                </a:lnTo>
                <a:lnTo>
                  <a:pt x="4679048" y="3467451"/>
                </a:lnTo>
                <a:lnTo>
                  <a:pt x="4678284" y="3467706"/>
                </a:lnTo>
                <a:lnTo>
                  <a:pt x="4675482" y="3468215"/>
                </a:lnTo>
                <a:lnTo>
                  <a:pt x="4666822" y="3468725"/>
                </a:lnTo>
                <a:lnTo>
                  <a:pt x="4645428" y="3469234"/>
                </a:lnTo>
                <a:lnTo>
                  <a:pt x="4640079" y="3468725"/>
                </a:lnTo>
                <a:lnTo>
                  <a:pt x="4634476" y="3468470"/>
                </a:lnTo>
                <a:lnTo>
                  <a:pt x="4629127" y="3468470"/>
                </a:lnTo>
                <a:lnTo>
                  <a:pt x="4623524" y="3468725"/>
                </a:lnTo>
                <a:lnTo>
                  <a:pt x="4612062" y="3469489"/>
                </a:lnTo>
                <a:lnTo>
                  <a:pt x="4600856" y="3470762"/>
                </a:lnTo>
                <a:lnTo>
                  <a:pt x="4589649" y="3472291"/>
                </a:lnTo>
                <a:lnTo>
                  <a:pt x="4578188" y="3474073"/>
                </a:lnTo>
                <a:lnTo>
                  <a:pt x="4566981" y="3475856"/>
                </a:lnTo>
                <a:lnTo>
                  <a:pt x="4555774" y="3477130"/>
                </a:lnTo>
                <a:lnTo>
                  <a:pt x="4544313" y="3478149"/>
                </a:lnTo>
                <a:lnTo>
                  <a:pt x="4538709" y="3478403"/>
                </a:lnTo>
                <a:lnTo>
                  <a:pt x="4533106" y="3478658"/>
                </a:lnTo>
                <a:lnTo>
                  <a:pt x="4527503" y="3478658"/>
                </a:lnTo>
                <a:lnTo>
                  <a:pt x="4521899" y="3478403"/>
                </a:lnTo>
                <a:lnTo>
                  <a:pt x="4516551" y="3477894"/>
                </a:lnTo>
                <a:lnTo>
                  <a:pt x="4510947" y="3477130"/>
                </a:lnTo>
                <a:lnTo>
                  <a:pt x="4505344" y="3476111"/>
                </a:lnTo>
                <a:lnTo>
                  <a:pt x="4499995" y="3474837"/>
                </a:lnTo>
                <a:lnTo>
                  <a:pt x="4494647" y="3472800"/>
                </a:lnTo>
                <a:lnTo>
                  <a:pt x="4489043" y="3471017"/>
                </a:lnTo>
                <a:lnTo>
                  <a:pt x="4483695" y="3468725"/>
                </a:lnTo>
                <a:lnTo>
                  <a:pt x="4478091" y="3465668"/>
                </a:lnTo>
                <a:lnTo>
                  <a:pt x="4472743" y="3462612"/>
                </a:lnTo>
                <a:lnTo>
                  <a:pt x="4467394" y="3459046"/>
                </a:lnTo>
                <a:lnTo>
                  <a:pt x="4411106" y="3446057"/>
                </a:lnTo>
                <a:lnTo>
                  <a:pt x="4409578" y="3449368"/>
                </a:lnTo>
                <a:lnTo>
                  <a:pt x="4408050" y="3452679"/>
                </a:lnTo>
                <a:lnTo>
                  <a:pt x="4406521" y="3455480"/>
                </a:lnTo>
                <a:lnTo>
                  <a:pt x="4404229" y="3458282"/>
                </a:lnTo>
                <a:lnTo>
                  <a:pt x="4402446" y="3460574"/>
                </a:lnTo>
                <a:lnTo>
                  <a:pt x="4400154" y="3462867"/>
                </a:lnTo>
                <a:lnTo>
                  <a:pt x="4397862" y="3464395"/>
                </a:lnTo>
                <a:lnTo>
                  <a:pt x="4395315" y="3465668"/>
                </a:lnTo>
                <a:lnTo>
                  <a:pt x="4392768" y="3466687"/>
                </a:lnTo>
                <a:lnTo>
                  <a:pt x="4390221" y="3467197"/>
                </a:lnTo>
                <a:lnTo>
                  <a:pt x="4387419" y="3467451"/>
                </a:lnTo>
                <a:lnTo>
                  <a:pt x="4384617" y="3467197"/>
                </a:lnTo>
                <a:lnTo>
                  <a:pt x="4381561" y="3466432"/>
                </a:lnTo>
                <a:lnTo>
                  <a:pt x="4378759" y="3465159"/>
                </a:lnTo>
                <a:lnTo>
                  <a:pt x="4375448" y="3463376"/>
                </a:lnTo>
                <a:lnTo>
                  <a:pt x="4372647" y="3460829"/>
                </a:lnTo>
                <a:lnTo>
                  <a:pt x="4361185" y="3451405"/>
                </a:lnTo>
                <a:lnTo>
                  <a:pt x="4349469" y="3441727"/>
                </a:lnTo>
                <a:lnTo>
                  <a:pt x="4326037" y="3422879"/>
                </a:lnTo>
                <a:lnTo>
                  <a:pt x="4302350" y="3404286"/>
                </a:lnTo>
                <a:lnTo>
                  <a:pt x="4278918" y="3385439"/>
                </a:lnTo>
                <a:lnTo>
                  <a:pt x="4267457" y="3375760"/>
                </a:lnTo>
                <a:lnTo>
                  <a:pt x="4255741" y="3366082"/>
                </a:lnTo>
                <a:lnTo>
                  <a:pt x="4244534" y="3356403"/>
                </a:lnTo>
                <a:lnTo>
                  <a:pt x="4233327" y="3346215"/>
                </a:lnTo>
                <a:lnTo>
                  <a:pt x="4222375" y="3336027"/>
                </a:lnTo>
                <a:lnTo>
                  <a:pt x="4211933" y="3325330"/>
                </a:lnTo>
                <a:lnTo>
                  <a:pt x="4201745" y="3314633"/>
                </a:lnTo>
                <a:lnTo>
                  <a:pt x="4191811" y="3303426"/>
                </a:lnTo>
                <a:lnTo>
                  <a:pt x="4183661" y="3296040"/>
                </a:lnTo>
                <a:lnTo>
                  <a:pt x="4175256" y="3289163"/>
                </a:lnTo>
                <a:lnTo>
                  <a:pt x="4166596" y="3282796"/>
                </a:lnTo>
                <a:lnTo>
                  <a:pt x="4157682" y="3276428"/>
                </a:lnTo>
                <a:lnTo>
                  <a:pt x="4139853" y="3264203"/>
                </a:lnTo>
                <a:lnTo>
                  <a:pt x="4121770" y="3251977"/>
                </a:lnTo>
                <a:lnTo>
                  <a:pt x="4113110" y="3245864"/>
                </a:lnTo>
                <a:lnTo>
                  <a:pt x="4103941" y="3239497"/>
                </a:lnTo>
                <a:lnTo>
                  <a:pt x="4095536" y="3232875"/>
                </a:lnTo>
                <a:lnTo>
                  <a:pt x="4087131" y="3225743"/>
                </a:lnTo>
                <a:lnTo>
                  <a:pt x="4078980" y="3218612"/>
                </a:lnTo>
                <a:lnTo>
                  <a:pt x="4071085" y="3211226"/>
                </a:lnTo>
                <a:lnTo>
                  <a:pt x="4067519" y="3207150"/>
                </a:lnTo>
                <a:lnTo>
                  <a:pt x="4063953" y="3203330"/>
                </a:lnTo>
                <a:lnTo>
                  <a:pt x="4060642" y="3199000"/>
                </a:lnTo>
                <a:lnTo>
                  <a:pt x="4057076" y="3194670"/>
                </a:lnTo>
                <a:lnTo>
                  <a:pt x="4048162" y="3190340"/>
                </a:lnTo>
                <a:lnTo>
                  <a:pt x="4039502" y="3186011"/>
                </a:lnTo>
                <a:lnTo>
                  <a:pt x="4031097" y="3181171"/>
                </a:lnTo>
                <a:lnTo>
                  <a:pt x="4022692" y="3175823"/>
                </a:lnTo>
                <a:lnTo>
                  <a:pt x="4015051" y="3170219"/>
                </a:lnTo>
                <a:lnTo>
                  <a:pt x="4007410" y="3164616"/>
                </a:lnTo>
                <a:lnTo>
                  <a:pt x="3999769" y="3158503"/>
                </a:lnTo>
                <a:lnTo>
                  <a:pt x="3992638" y="3152391"/>
                </a:lnTo>
                <a:lnTo>
                  <a:pt x="3985506" y="3146023"/>
                </a:lnTo>
                <a:lnTo>
                  <a:pt x="3978375" y="3139656"/>
                </a:lnTo>
                <a:lnTo>
                  <a:pt x="3964621" y="3126411"/>
                </a:lnTo>
                <a:lnTo>
                  <a:pt x="3937623" y="3099159"/>
                </a:lnTo>
                <a:lnTo>
                  <a:pt x="3880571" y="3054332"/>
                </a:lnTo>
                <a:lnTo>
                  <a:pt x="3823264" y="2997534"/>
                </a:lnTo>
                <a:lnTo>
                  <a:pt x="3746600" y="2929785"/>
                </a:lnTo>
                <a:lnTo>
                  <a:pt x="3661786" y="2844207"/>
                </a:lnTo>
                <a:lnTo>
                  <a:pt x="3528324" y="2705906"/>
                </a:lnTo>
                <a:lnTo>
                  <a:pt x="3460830" y="2630006"/>
                </a:lnTo>
                <a:lnTo>
                  <a:pt x="3393080" y="2553851"/>
                </a:lnTo>
                <a:lnTo>
                  <a:pt x="3314633" y="2482536"/>
                </a:lnTo>
                <a:lnTo>
                  <a:pt x="3235932" y="2410712"/>
                </a:lnTo>
                <a:lnTo>
                  <a:pt x="3230583" y="2410202"/>
                </a:lnTo>
                <a:lnTo>
                  <a:pt x="3225744" y="2409438"/>
                </a:lnTo>
                <a:lnTo>
                  <a:pt x="3221159" y="2408165"/>
                </a:lnTo>
                <a:lnTo>
                  <a:pt x="3216829" y="2406382"/>
                </a:lnTo>
                <a:lnTo>
                  <a:pt x="3212754" y="2404344"/>
                </a:lnTo>
                <a:lnTo>
                  <a:pt x="3208934" y="2402052"/>
                </a:lnTo>
                <a:lnTo>
                  <a:pt x="3205113" y="2399760"/>
                </a:lnTo>
                <a:lnTo>
                  <a:pt x="3201548" y="2396958"/>
                </a:lnTo>
                <a:lnTo>
                  <a:pt x="3198236" y="2394156"/>
                </a:lnTo>
                <a:lnTo>
                  <a:pt x="3194671" y="2390845"/>
                </a:lnTo>
                <a:lnTo>
                  <a:pt x="3188303" y="2384478"/>
                </a:lnTo>
                <a:lnTo>
                  <a:pt x="3182191" y="2378110"/>
                </a:lnTo>
                <a:lnTo>
                  <a:pt x="3175823" y="2371488"/>
                </a:lnTo>
                <a:lnTo>
                  <a:pt x="3129213" y="2338123"/>
                </a:lnTo>
                <a:lnTo>
                  <a:pt x="3106036" y="2321313"/>
                </a:lnTo>
                <a:lnTo>
                  <a:pt x="3082859" y="2304248"/>
                </a:lnTo>
                <a:lnTo>
                  <a:pt x="3079547" y="2301956"/>
                </a:lnTo>
                <a:lnTo>
                  <a:pt x="3075982" y="2300173"/>
                </a:lnTo>
                <a:lnTo>
                  <a:pt x="3072925" y="2298645"/>
                </a:lnTo>
                <a:lnTo>
                  <a:pt x="3070633" y="2298135"/>
                </a:lnTo>
                <a:lnTo>
                  <a:pt x="3068341" y="2297881"/>
                </a:lnTo>
                <a:lnTo>
                  <a:pt x="3066303" y="2298135"/>
                </a:lnTo>
                <a:lnTo>
                  <a:pt x="3064520" y="2298899"/>
                </a:lnTo>
                <a:lnTo>
                  <a:pt x="3062992" y="2300173"/>
                </a:lnTo>
                <a:lnTo>
                  <a:pt x="3061719" y="2301701"/>
                </a:lnTo>
                <a:lnTo>
                  <a:pt x="3060445" y="2303229"/>
                </a:lnTo>
                <a:lnTo>
                  <a:pt x="3059426" y="2305521"/>
                </a:lnTo>
                <a:lnTo>
                  <a:pt x="3058408" y="2307559"/>
                </a:lnTo>
                <a:lnTo>
                  <a:pt x="3056879" y="2312399"/>
                </a:lnTo>
                <a:lnTo>
                  <a:pt x="3055096" y="2317492"/>
                </a:lnTo>
                <a:lnTo>
                  <a:pt x="3059681" y="2318766"/>
                </a:lnTo>
                <a:lnTo>
                  <a:pt x="3063756" y="2320294"/>
                </a:lnTo>
                <a:lnTo>
                  <a:pt x="3067831" y="2321822"/>
                </a:lnTo>
                <a:lnTo>
                  <a:pt x="3071652" y="2323860"/>
                </a:lnTo>
                <a:lnTo>
                  <a:pt x="3075218" y="2325897"/>
                </a:lnTo>
                <a:lnTo>
                  <a:pt x="3078529" y="2327935"/>
                </a:lnTo>
                <a:lnTo>
                  <a:pt x="3081840" y="2330482"/>
                </a:lnTo>
                <a:lnTo>
                  <a:pt x="3084641" y="2333029"/>
                </a:lnTo>
                <a:lnTo>
                  <a:pt x="3087443" y="2336085"/>
                </a:lnTo>
                <a:lnTo>
                  <a:pt x="3089990" y="2338887"/>
                </a:lnTo>
                <a:lnTo>
                  <a:pt x="3092537" y="2342198"/>
                </a:lnTo>
                <a:lnTo>
                  <a:pt x="3094575" y="2345509"/>
                </a:lnTo>
                <a:lnTo>
                  <a:pt x="3096357" y="2349329"/>
                </a:lnTo>
                <a:lnTo>
                  <a:pt x="3098140" y="2353150"/>
                </a:lnTo>
                <a:lnTo>
                  <a:pt x="3099669" y="2356970"/>
                </a:lnTo>
                <a:lnTo>
                  <a:pt x="3100942" y="2361300"/>
                </a:lnTo>
                <a:lnTo>
                  <a:pt x="3113168" y="2372507"/>
                </a:lnTo>
                <a:lnTo>
                  <a:pt x="3121827" y="2378874"/>
                </a:lnTo>
                <a:lnTo>
                  <a:pt x="3130232" y="2384987"/>
                </a:lnTo>
                <a:lnTo>
                  <a:pt x="3139147" y="2391100"/>
                </a:lnTo>
                <a:lnTo>
                  <a:pt x="3148061" y="2396703"/>
                </a:lnTo>
                <a:lnTo>
                  <a:pt x="3166145" y="2408419"/>
                </a:lnTo>
                <a:lnTo>
                  <a:pt x="3175059" y="2414277"/>
                </a:lnTo>
                <a:lnTo>
                  <a:pt x="3183464" y="2420390"/>
                </a:lnTo>
                <a:lnTo>
                  <a:pt x="3191869" y="2426757"/>
                </a:lnTo>
                <a:lnTo>
                  <a:pt x="3195689" y="2430069"/>
                </a:lnTo>
                <a:lnTo>
                  <a:pt x="3199765" y="2433380"/>
                </a:lnTo>
                <a:lnTo>
                  <a:pt x="3203585" y="2437200"/>
                </a:lnTo>
                <a:lnTo>
                  <a:pt x="3206896" y="2441021"/>
                </a:lnTo>
                <a:lnTo>
                  <a:pt x="3210462" y="2444586"/>
                </a:lnTo>
                <a:lnTo>
                  <a:pt x="3213518" y="2448661"/>
                </a:lnTo>
                <a:lnTo>
                  <a:pt x="3216829" y="2452991"/>
                </a:lnTo>
                <a:lnTo>
                  <a:pt x="3219631" y="2457066"/>
                </a:lnTo>
                <a:lnTo>
                  <a:pt x="3222433" y="2461651"/>
                </a:lnTo>
                <a:lnTo>
                  <a:pt x="3224725" y="2466490"/>
                </a:lnTo>
                <a:lnTo>
                  <a:pt x="3227272" y="2471584"/>
                </a:lnTo>
                <a:lnTo>
                  <a:pt x="3229310" y="2476678"/>
                </a:lnTo>
                <a:lnTo>
                  <a:pt x="3230838" y="2481772"/>
                </a:lnTo>
                <a:lnTo>
                  <a:pt x="3232621" y="2487375"/>
                </a:lnTo>
                <a:lnTo>
                  <a:pt x="3238988" y="2497818"/>
                </a:lnTo>
                <a:lnTo>
                  <a:pt x="3245865" y="2507751"/>
                </a:lnTo>
                <a:lnTo>
                  <a:pt x="3253251" y="2516920"/>
                </a:lnTo>
                <a:lnTo>
                  <a:pt x="3260637" y="2526344"/>
                </a:lnTo>
                <a:lnTo>
                  <a:pt x="3268788" y="2535004"/>
                </a:lnTo>
                <a:lnTo>
                  <a:pt x="3276938" y="2543918"/>
                </a:lnTo>
                <a:lnTo>
                  <a:pt x="3285343" y="2552069"/>
                </a:lnTo>
                <a:lnTo>
                  <a:pt x="3294003" y="2560474"/>
                </a:lnTo>
                <a:lnTo>
                  <a:pt x="3302917" y="2568624"/>
                </a:lnTo>
                <a:lnTo>
                  <a:pt x="3311577" y="2576774"/>
                </a:lnTo>
                <a:lnTo>
                  <a:pt x="3329915" y="2592311"/>
                </a:lnTo>
                <a:lnTo>
                  <a:pt x="3347999" y="2607847"/>
                </a:lnTo>
                <a:lnTo>
                  <a:pt x="3366082" y="2623639"/>
                </a:lnTo>
                <a:lnTo>
                  <a:pt x="3367865" y="2625167"/>
                </a:lnTo>
                <a:lnTo>
                  <a:pt x="3369138" y="2626440"/>
                </a:lnTo>
                <a:lnTo>
                  <a:pt x="3369903" y="2627714"/>
                </a:lnTo>
                <a:lnTo>
                  <a:pt x="3370412" y="2628987"/>
                </a:lnTo>
                <a:lnTo>
                  <a:pt x="3374232" y="2634081"/>
                </a:lnTo>
                <a:lnTo>
                  <a:pt x="3378053" y="2638666"/>
                </a:lnTo>
                <a:lnTo>
                  <a:pt x="3386203" y="2648090"/>
                </a:lnTo>
                <a:lnTo>
                  <a:pt x="3394354" y="2656749"/>
                </a:lnTo>
                <a:lnTo>
                  <a:pt x="3403268" y="2665409"/>
                </a:lnTo>
                <a:lnTo>
                  <a:pt x="3412182" y="2673559"/>
                </a:lnTo>
                <a:lnTo>
                  <a:pt x="3421351" y="2681710"/>
                </a:lnTo>
                <a:lnTo>
                  <a:pt x="3439944" y="2698265"/>
                </a:lnTo>
                <a:lnTo>
                  <a:pt x="3449113" y="2706670"/>
                </a:lnTo>
                <a:lnTo>
                  <a:pt x="3457773" y="2715075"/>
                </a:lnTo>
                <a:lnTo>
                  <a:pt x="3466178" y="2723480"/>
                </a:lnTo>
                <a:lnTo>
                  <a:pt x="3474583" y="2732649"/>
                </a:lnTo>
                <a:lnTo>
                  <a:pt x="3478658" y="2737488"/>
                </a:lnTo>
                <a:lnTo>
                  <a:pt x="3482479" y="2742073"/>
                </a:lnTo>
                <a:lnTo>
                  <a:pt x="3486045" y="2746912"/>
                </a:lnTo>
                <a:lnTo>
                  <a:pt x="3489610" y="2751751"/>
                </a:lnTo>
                <a:lnTo>
                  <a:pt x="3493176" y="2756845"/>
                </a:lnTo>
                <a:lnTo>
                  <a:pt x="3496487" y="2762194"/>
                </a:lnTo>
                <a:lnTo>
                  <a:pt x="3499289" y="2767543"/>
                </a:lnTo>
                <a:lnTo>
                  <a:pt x="3502345" y="2773146"/>
                </a:lnTo>
                <a:lnTo>
                  <a:pt x="3508713" y="2782315"/>
                </a:lnTo>
                <a:lnTo>
                  <a:pt x="3515335" y="2791739"/>
                </a:lnTo>
                <a:lnTo>
                  <a:pt x="3521957" y="2800653"/>
                </a:lnTo>
                <a:lnTo>
                  <a:pt x="3528834" y="2809822"/>
                </a:lnTo>
                <a:lnTo>
                  <a:pt x="3535965" y="2818482"/>
                </a:lnTo>
                <a:lnTo>
                  <a:pt x="3543606" y="2827397"/>
                </a:lnTo>
                <a:lnTo>
                  <a:pt x="3550992" y="2835802"/>
                </a:lnTo>
                <a:lnTo>
                  <a:pt x="3558379" y="2844207"/>
                </a:lnTo>
                <a:lnTo>
                  <a:pt x="3574170" y="2860762"/>
                </a:lnTo>
                <a:lnTo>
                  <a:pt x="3590216" y="2876808"/>
                </a:lnTo>
                <a:lnTo>
                  <a:pt x="3606262" y="2892854"/>
                </a:lnTo>
                <a:lnTo>
                  <a:pt x="3623072" y="2908645"/>
                </a:lnTo>
                <a:lnTo>
                  <a:pt x="3656437" y="2939973"/>
                </a:lnTo>
                <a:lnTo>
                  <a:pt x="3672993" y="2955764"/>
                </a:lnTo>
                <a:lnTo>
                  <a:pt x="3689039" y="2971555"/>
                </a:lnTo>
                <a:lnTo>
                  <a:pt x="3705084" y="2987856"/>
                </a:lnTo>
                <a:lnTo>
                  <a:pt x="3720876" y="3004411"/>
                </a:lnTo>
                <a:lnTo>
                  <a:pt x="3728262" y="3012562"/>
                </a:lnTo>
                <a:lnTo>
                  <a:pt x="3735903" y="3021221"/>
                </a:lnTo>
                <a:lnTo>
                  <a:pt x="3743289" y="3029881"/>
                </a:lnTo>
                <a:lnTo>
                  <a:pt x="3750421" y="3038795"/>
                </a:lnTo>
                <a:lnTo>
                  <a:pt x="3758826" y="3046436"/>
                </a:lnTo>
                <a:lnTo>
                  <a:pt x="3767995" y="3053823"/>
                </a:lnTo>
                <a:lnTo>
                  <a:pt x="3776654" y="3061718"/>
                </a:lnTo>
                <a:lnTo>
                  <a:pt x="3780984" y="3065284"/>
                </a:lnTo>
                <a:lnTo>
                  <a:pt x="3785314" y="3069359"/>
                </a:lnTo>
                <a:lnTo>
                  <a:pt x="3789135" y="3073434"/>
                </a:lnTo>
                <a:lnTo>
                  <a:pt x="3792955" y="3077509"/>
                </a:lnTo>
                <a:lnTo>
                  <a:pt x="3796776" y="3082094"/>
                </a:lnTo>
                <a:lnTo>
                  <a:pt x="3799832" y="3086679"/>
                </a:lnTo>
                <a:lnTo>
                  <a:pt x="3803143" y="3091518"/>
                </a:lnTo>
                <a:lnTo>
                  <a:pt x="3805690" y="3096612"/>
                </a:lnTo>
                <a:lnTo>
                  <a:pt x="3807982" y="3102215"/>
                </a:lnTo>
                <a:lnTo>
                  <a:pt x="3809765" y="3107564"/>
                </a:lnTo>
                <a:lnTo>
                  <a:pt x="3824538" y="3121317"/>
                </a:lnTo>
                <a:lnTo>
                  <a:pt x="3839565" y="3134562"/>
                </a:lnTo>
                <a:lnTo>
                  <a:pt x="3847715" y="3141184"/>
                </a:lnTo>
                <a:lnTo>
                  <a:pt x="3855611" y="3148061"/>
                </a:lnTo>
                <a:lnTo>
                  <a:pt x="3862997" y="3155447"/>
                </a:lnTo>
                <a:lnTo>
                  <a:pt x="3869874" y="3162833"/>
                </a:lnTo>
                <a:lnTo>
                  <a:pt x="3876751" y="3170474"/>
                </a:lnTo>
                <a:lnTo>
                  <a:pt x="3883118" y="3178115"/>
                </a:lnTo>
                <a:lnTo>
                  <a:pt x="3889485" y="3186265"/>
                </a:lnTo>
                <a:lnTo>
                  <a:pt x="3895598" y="3194416"/>
                </a:lnTo>
                <a:lnTo>
                  <a:pt x="3901456" y="3202821"/>
                </a:lnTo>
                <a:lnTo>
                  <a:pt x="3907060" y="3211226"/>
                </a:lnTo>
                <a:lnTo>
                  <a:pt x="3918012" y="3228290"/>
                </a:lnTo>
                <a:lnTo>
                  <a:pt x="3928709" y="3245355"/>
                </a:lnTo>
                <a:lnTo>
                  <a:pt x="3939661" y="3262420"/>
                </a:lnTo>
                <a:lnTo>
                  <a:pt x="3944755" y="3268533"/>
                </a:lnTo>
                <a:lnTo>
                  <a:pt x="3950103" y="3274645"/>
                </a:lnTo>
                <a:lnTo>
                  <a:pt x="3955197" y="3280758"/>
                </a:lnTo>
                <a:lnTo>
                  <a:pt x="3960037" y="3286871"/>
                </a:lnTo>
                <a:lnTo>
                  <a:pt x="3962074" y="3289927"/>
                </a:lnTo>
                <a:lnTo>
                  <a:pt x="3963857" y="3293493"/>
                </a:lnTo>
                <a:lnTo>
                  <a:pt x="3965895" y="3297059"/>
                </a:lnTo>
                <a:lnTo>
                  <a:pt x="3967423" y="3300370"/>
                </a:lnTo>
                <a:lnTo>
                  <a:pt x="3968696" y="3304190"/>
                </a:lnTo>
                <a:lnTo>
                  <a:pt x="3969715" y="3307756"/>
                </a:lnTo>
                <a:lnTo>
                  <a:pt x="3970479" y="3311831"/>
                </a:lnTo>
                <a:lnTo>
                  <a:pt x="3970734" y="3316161"/>
                </a:lnTo>
                <a:lnTo>
                  <a:pt x="3975319" y="3320746"/>
                </a:lnTo>
                <a:lnTo>
                  <a:pt x="3979139" y="3325075"/>
                </a:lnTo>
                <a:lnTo>
                  <a:pt x="3982195" y="3329405"/>
                </a:lnTo>
                <a:lnTo>
                  <a:pt x="3984997" y="3333990"/>
                </a:lnTo>
                <a:lnTo>
                  <a:pt x="3987035" y="3338574"/>
                </a:lnTo>
                <a:lnTo>
                  <a:pt x="3988308" y="3342904"/>
                </a:lnTo>
                <a:lnTo>
                  <a:pt x="3989327" y="3347489"/>
                </a:lnTo>
                <a:lnTo>
                  <a:pt x="3989582" y="3352073"/>
                </a:lnTo>
                <a:lnTo>
                  <a:pt x="3989327" y="3356658"/>
                </a:lnTo>
                <a:lnTo>
                  <a:pt x="3988053" y="3360988"/>
                </a:lnTo>
                <a:lnTo>
                  <a:pt x="3986780" y="3365572"/>
                </a:lnTo>
                <a:lnTo>
                  <a:pt x="3984742" y="3370157"/>
                </a:lnTo>
                <a:lnTo>
                  <a:pt x="3981941" y="3374741"/>
                </a:lnTo>
                <a:lnTo>
                  <a:pt x="3978884" y="3379071"/>
                </a:lnTo>
                <a:lnTo>
                  <a:pt x="3975064" y="3383401"/>
                </a:lnTo>
                <a:lnTo>
                  <a:pt x="3970989" y="3387986"/>
                </a:lnTo>
                <a:lnTo>
                  <a:pt x="3982705" y="3414984"/>
                </a:lnTo>
                <a:lnTo>
                  <a:pt x="3983978" y="3427718"/>
                </a:lnTo>
                <a:lnTo>
                  <a:pt x="3984997" y="3440708"/>
                </a:lnTo>
                <a:lnTo>
                  <a:pt x="3986016" y="3453443"/>
                </a:lnTo>
                <a:lnTo>
                  <a:pt x="3986270" y="3459810"/>
                </a:lnTo>
                <a:lnTo>
                  <a:pt x="3986270" y="3466178"/>
                </a:lnTo>
                <a:lnTo>
                  <a:pt x="3986016" y="3472545"/>
                </a:lnTo>
                <a:lnTo>
                  <a:pt x="3985506" y="3478913"/>
                </a:lnTo>
                <a:lnTo>
                  <a:pt x="3984742" y="3485280"/>
                </a:lnTo>
                <a:lnTo>
                  <a:pt x="3983469" y="3491393"/>
                </a:lnTo>
                <a:lnTo>
                  <a:pt x="3981431" y="3497760"/>
                </a:lnTo>
                <a:lnTo>
                  <a:pt x="3979139" y="3503873"/>
                </a:lnTo>
                <a:lnTo>
                  <a:pt x="3976083" y="3509986"/>
                </a:lnTo>
                <a:lnTo>
                  <a:pt x="3972517" y="3516098"/>
                </a:lnTo>
                <a:lnTo>
                  <a:pt x="3972262" y="3518391"/>
                </a:lnTo>
                <a:lnTo>
                  <a:pt x="3971753" y="3520683"/>
                </a:lnTo>
                <a:lnTo>
                  <a:pt x="3970734" y="3523230"/>
                </a:lnTo>
                <a:lnTo>
                  <a:pt x="3969970" y="3525522"/>
                </a:lnTo>
                <a:lnTo>
                  <a:pt x="3967932" y="3529852"/>
                </a:lnTo>
                <a:lnTo>
                  <a:pt x="3965131" y="3534437"/>
                </a:lnTo>
                <a:lnTo>
                  <a:pt x="3962329" y="3538512"/>
                </a:lnTo>
                <a:lnTo>
                  <a:pt x="3959018" y="3542842"/>
                </a:lnTo>
                <a:lnTo>
                  <a:pt x="3956216" y="3547426"/>
                </a:lnTo>
                <a:lnTo>
                  <a:pt x="3953160" y="3551756"/>
                </a:lnTo>
                <a:lnTo>
                  <a:pt x="3950613" y="3556086"/>
                </a:lnTo>
                <a:lnTo>
                  <a:pt x="3949594" y="3558633"/>
                </a:lnTo>
                <a:lnTo>
                  <a:pt x="3948830" y="3560925"/>
                </a:lnTo>
                <a:lnTo>
                  <a:pt x="3947811" y="3563472"/>
                </a:lnTo>
                <a:lnTo>
                  <a:pt x="3947302" y="3565764"/>
                </a:lnTo>
                <a:lnTo>
                  <a:pt x="3946792" y="3568057"/>
                </a:lnTo>
                <a:lnTo>
                  <a:pt x="3946792" y="3570858"/>
                </a:lnTo>
                <a:lnTo>
                  <a:pt x="3946792" y="3573405"/>
                </a:lnTo>
                <a:lnTo>
                  <a:pt x="3947302" y="3576207"/>
                </a:lnTo>
                <a:lnTo>
                  <a:pt x="3947811" y="3579009"/>
                </a:lnTo>
                <a:lnTo>
                  <a:pt x="3949085" y="3581810"/>
                </a:lnTo>
                <a:lnTo>
                  <a:pt x="3950358" y="3584867"/>
                </a:lnTo>
                <a:lnTo>
                  <a:pt x="3951886" y="3587923"/>
                </a:lnTo>
                <a:lnTo>
                  <a:pt x="3954179" y="3590980"/>
                </a:lnTo>
                <a:lnTo>
                  <a:pt x="3956471" y="3594291"/>
                </a:lnTo>
                <a:lnTo>
                  <a:pt x="3959018" y="3598111"/>
                </a:lnTo>
                <a:lnTo>
                  <a:pt x="3960801" y="3601167"/>
                </a:lnTo>
                <a:lnTo>
                  <a:pt x="3962074" y="3604224"/>
                </a:lnTo>
                <a:lnTo>
                  <a:pt x="3962329" y="3606771"/>
                </a:lnTo>
                <a:lnTo>
                  <a:pt x="3962074" y="3609063"/>
                </a:lnTo>
                <a:lnTo>
                  <a:pt x="3961565" y="3611355"/>
                </a:lnTo>
                <a:lnTo>
                  <a:pt x="3960291" y="3613138"/>
                </a:lnTo>
                <a:lnTo>
                  <a:pt x="3958254" y="3614412"/>
                </a:lnTo>
                <a:lnTo>
                  <a:pt x="3956216" y="3615685"/>
                </a:lnTo>
                <a:lnTo>
                  <a:pt x="3953415" y="3616449"/>
                </a:lnTo>
                <a:lnTo>
                  <a:pt x="3950613" y="3616959"/>
                </a:lnTo>
                <a:lnTo>
                  <a:pt x="3947302" y="3617213"/>
                </a:lnTo>
                <a:lnTo>
                  <a:pt x="3944245" y="3616959"/>
                </a:lnTo>
                <a:lnTo>
                  <a:pt x="3940425" y="3616449"/>
                </a:lnTo>
                <a:lnTo>
                  <a:pt x="3936859" y="3615176"/>
                </a:lnTo>
                <a:lnTo>
                  <a:pt x="3933039" y="3613902"/>
                </a:lnTo>
                <a:lnTo>
                  <a:pt x="3927945" y="3612374"/>
                </a:lnTo>
                <a:lnTo>
                  <a:pt x="3923615" y="3611355"/>
                </a:lnTo>
                <a:lnTo>
                  <a:pt x="3919794" y="3610846"/>
                </a:lnTo>
                <a:lnTo>
                  <a:pt x="3916229" y="3610846"/>
                </a:lnTo>
                <a:lnTo>
                  <a:pt x="3913172" y="3611355"/>
                </a:lnTo>
                <a:lnTo>
                  <a:pt x="3910116" y="3612374"/>
                </a:lnTo>
                <a:lnTo>
                  <a:pt x="3907824" y="3613648"/>
                </a:lnTo>
                <a:lnTo>
                  <a:pt x="3905531" y="3615176"/>
                </a:lnTo>
                <a:lnTo>
                  <a:pt x="3903749" y="3617468"/>
                </a:lnTo>
                <a:lnTo>
                  <a:pt x="3902220" y="3619760"/>
                </a:lnTo>
                <a:lnTo>
                  <a:pt x="3900692" y="3622562"/>
                </a:lnTo>
                <a:lnTo>
                  <a:pt x="3899419" y="3625364"/>
                </a:lnTo>
                <a:lnTo>
                  <a:pt x="3898400" y="3628675"/>
                </a:lnTo>
                <a:lnTo>
                  <a:pt x="3897381" y="3631986"/>
                </a:lnTo>
                <a:lnTo>
                  <a:pt x="3896108" y="3638863"/>
                </a:lnTo>
                <a:lnTo>
                  <a:pt x="3896617" y="3642428"/>
                </a:lnTo>
                <a:lnTo>
                  <a:pt x="3897381" y="3645739"/>
                </a:lnTo>
                <a:lnTo>
                  <a:pt x="3898400" y="3648796"/>
                </a:lnTo>
                <a:lnTo>
                  <a:pt x="3899419" y="3651852"/>
                </a:lnTo>
                <a:lnTo>
                  <a:pt x="3901202" y="3654399"/>
                </a:lnTo>
                <a:lnTo>
                  <a:pt x="3902730" y="3657201"/>
                </a:lnTo>
                <a:lnTo>
                  <a:pt x="3904513" y="3659748"/>
                </a:lnTo>
                <a:lnTo>
                  <a:pt x="3906550" y="3662040"/>
                </a:lnTo>
                <a:lnTo>
                  <a:pt x="3910880" y="3666625"/>
                </a:lnTo>
                <a:lnTo>
                  <a:pt x="3915974" y="3670955"/>
                </a:lnTo>
                <a:lnTo>
                  <a:pt x="3921068" y="3675284"/>
                </a:lnTo>
                <a:lnTo>
                  <a:pt x="3926417" y="3679105"/>
                </a:lnTo>
                <a:lnTo>
                  <a:pt x="3930492" y="3681142"/>
                </a:lnTo>
                <a:lnTo>
                  <a:pt x="3934312" y="3683435"/>
                </a:lnTo>
                <a:lnTo>
                  <a:pt x="3941444" y="3688019"/>
                </a:lnTo>
                <a:lnTo>
                  <a:pt x="3948575" y="3693113"/>
                </a:lnTo>
                <a:lnTo>
                  <a:pt x="3954688" y="3698462"/>
                </a:lnTo>
                <a:lnTo>
                  <a:pt x="3960801" y="3704320"/>
                </a:lnTo>
                <a:lnTo>
                  <a:pt x="3966404" y="3710178"/>
                </a:lnTo>
                <a:lnTo>
                  <a:pt x="3971753" y="3716545"/>
                </a:lnTo>
                <a:lnTo>
                  <a:pt x="3976592" y="3722913"/>
                </a:lnTo>
                <a:lnTo>
                  <a:pt x="3981686" y="3729280"/>
                </a:lnTo>
                <a:lnTo>
                  <a:pt x="3986525" y="3735902"/>
                </a:lnTo>
                <a:lnTo>
                  <a:pt x="3995694" y="3749401"/>
                </a:lnTo>
                <a:lnTo>
                  <a:pt x="4005118" y="3763410"/>
                </a:lnTo>
                <a:lnTo>
                  <a:pt x="4009703" y="3770032"/>
                </a:lnTo>
                <a:lnTo>
                  <a:pt x="4014797" y="3776399"/>
                </a:lnTo>
                <a:lnTo>
                  <a:pt x="4023966" y="3787097"/>
                </a:lnTo>
                <a:lnTo>
                  <a:pt x="4033135" y="3797794"/>
                </a:lnTo>
                <a:lnTo>
                  <a:pt x="4042049" y="3808746"/>
                </a:lnTo>
                <a:lnTo>
                  <a:pt x="4050454" y="3819698"/>
                </a:lnTo>
                <a:lnTo>
                  <a:pt x="4058859" y="3830905"/>
                </a:lnTo>
                <a:lnTo>
                  <a:pt x="4067264" y="3842111"/>
                </a:lnTo>
                <a:lnTo>
                  <a:pt x="4083565" y="3865034"/>
                </a:lnTo>
                <a:lnTo>
                  <a:pt x="4099101" y="3887957"/>
                </a:lnTo>
                <a:lnTo>
                  <a:pt x="4114638" y="3911389"/>
                </a:lnTo>
                <a:lnTo>
                  <a:pt x="4129665" y="3934821"/>
                </a:lnTo>
                <a:lnTo>
                  <a:pt x="4144947" y="3958253"/>
                </a:lnTo>
                <a:lnTo>
                  <a:pt x="4162776" y="3984232"/>
                </a:lnTo>
                <a:lnTo>
                  <a:pt x="4180859" y="4009957"/>
                </a:lnTo>
                <a:lnTo>
                  <a:pt x="4187227" y="4016324"/>
                </a:lnTo>
                <a:lnTo>
                  <a:pt x="4193085" y="4023201"/>
                </a:lnTo>
                <a:lnTo>
                  <a:pt x="4198179" y="4029823"/>
                </a:lnTo>
                <a:lnTo>
                  <a:pt x="4202763" y="4036445"/>
                </a:lnTo>
                <a:lnTo>
                  <a:pt x="4206584" y="4043322"/>
                </a:lnTo>
                <a:lnTo>
                  <a:pt x="4209640" y="4049944"/>
                </a:lnTo>
                <a:lnTo>
                  <a:pt x="4212442" y="4056821"/>
                </a:lnTo>
                <a:lnTo>
                  <a:pt x="4214480" y="4063698"/>
                </a:lnTo>
                <a:lnTo>
                  <a:pt x="4216262" y="4071084"/>
                </a:lnTo>
                <a:lnTo>
                  <a:pt x="4217281" y="4077961"/>
                </a:lnTo>
                <a:lnTo>
                  <a:pt x="4218300" y="4085093"/>
                </a:lnTo>
                <a:lnTo>
                  <a:pt x="4218809" y="4091969"/>
                </a:lnTo>
                <a:lnTo>
                  <a:pt x="4218809" y="4099101"/>
                </a:lnTo>
                <a:lnTo>
                  <a:pt x="4218555" y="4106487"/>
                </a:lnTo>
                <a:lnTo>
                  <a:pt x="4218300" y="4113619"/>
                </a:lnTo>
                <a:lnTo>
                  <a:pt x="4217281" y="4120750"/>
                </a:lnTo>
                <a:lnTo>
                  <a:pt x="4216517" y="4127882"/>
                </a:lnTo>
                <a:lnTo>
                  <a:pt x="4215498" y="4135523"/>
                </a:lnTo>
                <a:lnTo>
                  <a:pt x="4213206" y="4149786"/>
                </a:lnTo>
                <a:lnTo>
                  <a:pt x="4210404" y="4164303"/>
                </a:lnTo>
                <a:lnTo>
                  <a:pt x="4208112" y="4179076"/>
                </a:lnTo>
                <a:lnTo>
                  <a:pt x="4206075" y="4193339"/>
                </a:lnTo>
                <a:lnTo>
                  <a:pt x="4205310" y="4200725"/>
                </a:lnTo>
                <a:lnTo>
                  <a:pt x="4204801" y="4207857"/>
                </a:lnTo>
                <a:lnTo>
                  <a:pt x="4204546" y="4214988"/>
                </a:lnTo>
                <a:lnTo>
                  <a:pt x="4204292" y="4222120"/>
                </a:lnTo>
                <a:lnTo>
                  <a:pt x="4204801" y="4229251"/>
                </a:lnTo>
                <a:lnTo>
                  <a:pt x="4205310" y="4236383"/>
                </a:lnTo>
                <a:lnTo>
                  <a:pt x="4206075" y="4239949"/>
                </a:lnTo>
                <a:lnTo>
                  <a:pt x="4206839" y="4243769"/>
                </a:lnTo>
                <a:lnTo>
                  <a:pt x="4206839" y="4246826"/>
                </a:lnTo>
                <a:lnTo>
                  <a:pt x="4206584" y="4250391"/>
                </a:lnTo>
                <a:lnTo>
                  <a:pt x="4205565" y="4253702"/>
                </a:lnTo>
                <a:lnTo>
                  <a:pt x="4204801" y="4256759"/>
                </a:lnTo>
                <a:lnTo>
                  <a:pt x="4203528" y="4259815"/>
                </a:lnTo>
                <a:lnTo>
                  <a:pt x="4202254" y="4262872"/>
                </a:lnTo>
                <a:lnTo>
                  <a:pt x="4200217" y="4265928"/>
                </a:lnTo>
                <a:lnTo>
                  <a:pt x="4198688" y="4268475"/>
                </a:lnTo>
                <a:lnTo>
                  <a:pt x="4194358" y="4274333"/>
                </a:lnTo>
                <a:lnTo>
                  <a:pt x="4190028" y="4279682"/>
                </a:lnTo>
                <a:lnTo>
                  <a:pt x="4185444" y="4285285"/>
                </a:lnTo>
                <a:lnTo>
                  <a:pt x="4180859" y="4290634"/>
                </a:lnTo>
                <a:lnTo>
                  <a:pt x="4177039" y="4296237"/>
                </a:lnTo>
                <a:lnTo>
                  <a:pt x="4175001" y="4299039"/>
                </a:lnTo>
                <a:lnTo>
                  <a:pt x="4173473" y="4302095"/>
                </a:lnTo>
                <a:lnTo>
                  <a:pt x="4171945" y="4304897"/>
                </a:lnTo>
                <a:lnTo>
                  <a:pt x="4170417" y="4308208"/>
                </a:lnTo>
                <a:lnTo>
                  <a:pt x="4169653" y="4311264"/>
                </a:lnTo>
                <a:lnTo>
                  <a:pt x="4168889" y="4314575"/>
                </a:lnTo>
                <a:lnTo>
                  <a:pt x="4168634" y="4317631"/>
                </a:lnTo>
                <a:lnTo>
                  <a:pt x="4168634" y="4321197"/>
                </a:lnTo>
                <a:lnTo>
                  <a:pt x="4168889" y="4324763"/>
                </a:lnTo>
                <a:lnTo>
                  <a:pt x="4169653" y="4328329"/>
                </a:lnTo>
                <a:lnTo>
                  <a:pt x="4170671" y="4332149"/>
                </a:lnTo>
                <a:lnTo>
                  <a:pt x="4172709" y="4336224"/>
                </a:lnTo>
                <a:lnTo>
                  <a:pt x="4165578" y="4332659"/>
                </a:lnTo>
                <a:lnTo>
                  <a:pt x="4158955" y="4330621"/>
                </a:lnTo>
                <a:lnTo>
                  <a:pt x="4156154" y="4329348"/>
                </a:lnTo>
                <a:lnTo>
                  <a:pt x="4153097" y="4328838"/>
                </a:lnTo>
                <a:lnTo>
                  <a:pt x="4150550" y="4328329"/>
                </a:lnTo>
                <a:lnTo>
                  <a:pt x="4148003" y="4328074"/>
                </a:lnTo>
                <a:lnTo>
                  <a:pt x="4145456" y="4328074"/>
                </a:lnTo>
                <a:lnTo>
                  <a:pt x="4143164" y="4328074"/>
                </a:lnTo>
                <a:lnTo>
                  <a:pt x="4140617" y="4328329"/>
                </a:lnTo>
                <a:lnTo>
                  <a:pt x="4138580" y="4328838"/>
                </a:lnTo>
                <a:lnTo>
                  <a:pt x="4136797" y="4329348"/>
                </a:lnTo>
                <a:lnTo>
                  <a:pt x="4134504" y="4330366"/>
                </a:lnTo>
                <a:lnTo>
                  <a:pt x="4132722" y="4331385"/>
                </a:lnTo>
                <a:lnTo>
                  <a:pt x="4131193" y="4332404"/>
                </a:lnTo>
                <a:lnTo>
                  <a:pt x="4127882" y="4334696"/>
                </a:lnTo>
                <a:lnTo>
                  <a:pt x="4125081" y="4337753"/>
                </a:lnTo>
                <a:lnTo>
                  <a:pt x="4122024" y="4340809"/>
                </a:lnTo>
                <a:lnTo>
                  <a:pt x="4119732" y="4344629"/>
                </a:lnTo>
                <a:lnTo>
                  <a:pt x="4117440" y="4348705"/>
                </a:lnTo>
                <a:lnTo>
                  <a:pt x="4115402" y="4352780"/>
                </a:lnTo>
                <a:lnTo>
                  <a:pt x="4111327" y="4361694"/>
                </a:lnTo>
                <a:lnTo>
                  <a:pt x="4107506" y="4370609"/>
                </a:lnTo>
                <a:lnTo>
                  <a:pt x="4103431" y="4379523"/>
                </a:lnTo>
                <a:lnTo>
                  <a:pt x="4101394" y="4383853"/>
                </a:lnTo>
                <a:lnTo>
                  <a:pt x="4098847" y="4387673"/>
                </a:lnTo>
                <a:lnTo>
                  <a:pt x="4096555" y="4391494"/>
                </a:lnTo>
                <a:lnTo>
                  <a:pt x="4093753" y="4395060"/>
                </a:lnTo>
                <a:lnTo>
                  <a:pt x="4090696" y="4397861"/>
                </a:lnTo>
                <a:lnTo>
                  <a:pt x="4087385" y="4400153"/>
                </a:lnTo>
                <a:lnTo>
                  <a:pt x="4085603" y="4401682"/>
                </a:lnTo>
                <a:lnTo>
                  <a:pt x="4083820" y="4402446"/>
                </a:lnTo>
                <a:lnTo>
                  <a:pt x="4081527" y="4403210"/>
                </a:lnTo>
                <a:lnTo>
                  <a:pt x="4079744" y="4403974"/>
                </a:lnTo>
                <a:lnTo>
                  <a:pt x="4077452" y="4404229"/>
                </a:lnTo>
                <a:lnTo>
                  <a:pt x="4075160" y="4404738"/>
                </a:lnTo>
                <a:lnTo>
                  <a:pt x="4072868" y="4404738"/>
                </a:lnTo>
                <a:lnTo>
                  <a:pt x="4070066" y="4404738"/>
                </a:lnTo>
                <a:lnTo>
                  <a:pt x="4067519" y="4404738"/>
                </a:lnTo>
                <a:lnTo>
                  <a:pt x="4064717" y="4404229"/>
                </a:lnTo>
                <a:lnTo>
                  <a:pt x="4061916" y="4403719"/>
                </a:lnTo>
                <a:lnTo>
                  <a:pt x="4058605" y="4402955"/>
                </a:lnTo>
                <a:lnTo>
                  <a:pt x="4054020" y="4401682"/>
                </a:lnTo>
                <a:lnTo>
                  <a:pt x="4048926" y="4400918"/>
                </a:lnTo>
                <a:lnTo>
                  <a:pt x="4043832" y="4399899"/>
                </a:lnTo>
                <a:lnTo>
                  <a:pt x="4038738" y="4399389"/>
                </a:lnTo>
                <a:lnTo>
                  <a:pt x="4033644" y="4399135"/>
                </a:lnTo>
                <a:lnTo>
                  <a:pt x="4028550" y="4399135"/>
                </a:lnTo>
                <a:lnTo>
                  <a:pt x="4018617" y="4399389"/>
                </a:lnTo>
                <a:lnTo>
                  <a:pt x="4008174" y="4399899"/>
                </a:lnTo>
                <a:lnTo>
                  <a:pt x="3997732" y="4401172"/>
                </a:lnTo>
                <a:lnTo>
                  <a:pt x="3977101" y="4403465"/>
                </a:lnTo>
                <a:lnTo>
                  <a:pt x="3966913" y="4404483"/>
                </a:lnTo>
                <a:lnTo>
                  <a:pt x="3956471" y="4404993"/>
                </a:lnTo>
                <a:lnTo>
                  <a:pt x="3951377" y="4404993"/>
                </a:lnTo>
                <a:lnTo>
                  <a:pt x="3946028" y="4404993"/>
                </a:lnTo>
                <a:lnTo>
                  <a:pt x="3940934" y="4404483"/>
                </a:lnTo>
                <a:lnTo>
                  <a:pt x="3935840" y="4404229"/>
                </a:lnTo>
                <a:lnTo>
                  <a:pt x="3931001" y="4403465"/>
                </a:lnTo>
                <a:lnTo>
                  <a:pt x="3925907" y="4402446"/>
                </a:lnTo>
                <a:lnTo>
                  <a:pt x="3920813" y="4401427"/>
                </a:lnTo>
                <a:lnTo>
                  <a:pt x="3915719" y="4399644"/>
                </a:lnTo>
                <a:lnTo>
                  <a:pt x="3910625" y="4397861"/>
                </a:lnTo>
                <a:lnTo>
                  <a:pt x="3905786" y="4395824"/>
                </a:lnTo>
                <a:lnTo>
                  <a:pt x="3900692" y="4393022"/>
                </a:lnTo>
                <a:lnTo>
                  <a:pt x="3896108" y="4390220"/>
                </a:lnTo>
                <a:lnTo>
                  <a:pt x="3891014" y="4391239"/>
                </a:lnTo>
                <a:lnTo>
                  <a:pt x="3885920" y="4391748"/>
                </a:lnTo>
                <a:lnTo>
                  <a:pt x="3881080" y="4392258"/>
                </a:lnTo>
                <a:lnTo>
                  <a:pt x="3876241" y="4392513"/>
                </a:lnTo>
                <a:lnTo>
                  <a:pt x="3871911" y="4392513"/>
                </a:lnTo>
                <a:lnTo>
                  <a:pt x="3867327" y="4392513"/>
                </a:lnTo>
                <a:lnTo>
                  <a:pt x="3862742" y="4392003"/>
                </a:lnTo>
                <a:lnTo>
                  <a:pt x="3858412" y="4391494"/>
                </a:lnTo>
                <a:lnTo>
                  <a:pt x="3854592" y="4390730"/>
                </a:lnTo>
                <a:lnTo>
                  <a:pt x="3850262" y="4389966"/>
                </a:lnTo>
                <a:lnTo>
                  <a:pt x="3846187" y="4388437"/>
                </a:lnTo>
                <a:lnTo>
                  <a:pt x="3842621" y="4387419"/>
                </a:lnTo>
                <a:lnTo>
                  <a:pt x="3838546" y="4385890"/>
                </a:lnTo>
                <a:lnTo>
                  <a:pt x="3834725" y="4384362"/>
                </a:lnTo>
                <a:lnTo>
                  <a:pt x="3831414" y="4382325"/>
                </a:lnTo>
                <a:lnTo>
                  <a:pt x="3827594" y="4380542"/>
                </a:lnTo>
                <a:lnTo>
                  <a:pt x="3824028" y="4378504"/>
                </a:lnTo>
                <a:lnTo>
                  <a:pt x="3820972" y="4376212"/>
                </a:lnTo>
                <a:lnTo>
                  <a:pt x="3814350" y="4371627"/>
                </a:lnTo>
                <a:lnTo>
                  <a:pt x="3807982" y="4366279"/>
                </a:lnTo>
                <a:lnTo>
                  <a:pt x="3801870" y="4360421"/>
                </a:lnTo>
                <a:lnTo>
                  <a:pt x="3796011" y="4354308"/>
                </a:lnTo>
                <a:lnTo>
                  <a:pt x="3790408" y="4347686"/>
                </a:lnTo>
                <a:lnTo>
                  <a:pt x="3784805" y="4340809"/>
                </a:lnTo>
                <a:lnTo>
                  <a:pt x="3779456" y="4333677"/>
                </a:lnTo>
                <a:lnTo>
                  <a:pt x="3757297" y="4312538"/>
                </a:lnTo>
                <a:lnTo>
                  <a:pt x="3735393" y="4291143"/>
                </a:lnTo>
                <a:lnTo>
                  <a:pt x="3686746" y="4238930"/>
                </a:lnTo>
                <a:lnTo>
                  <a:pt x="3658730" y="4212441"/>
                </a:lnTo>
                <a:lnTo>
                  <a:pt x="3616959" y="4166850"/>
                </a:lnTo>
                <a:lnTo>
                  <a:pt x="3616704" y="4167615"/>
                </a:lnTo>
                <a:lnTo>
                  <a:pt x="3482224" y="4030078"/>
                </a:lnTo>
                <a:lnTo>
                  <a:pt x="3349017" y="3904003"/>
                </a:lnTo>
                <a:lnTo>
                  <a:pt x="3338829" y="3901965"/>
                </a:lnTo>
                <a:lnTo>
                  <a:pt x="3334754" y="3900692"/>
                </a:lnTo>
                <a:lnTo>
                  <a:pt x="3331189" y="3899163"/>
                </a:lnTo>
                <a:lnTo>
                  <a:pt x="3327877" y="3897381"/>
                </a:lnTo>
                <a:lnTo>
                  <a:pt x="3324312" y="3895598"/>
                </a:lnTo>
                <a:lnTo>
                  <a:pt x="3321255" y="3893560"/>
                </a:lnTo>
                <a:lnTo>
                  <a:pt x="3318199" y="3891268"/>
                </a:lnTo>
                <a:lnTo>
                  <a:pt x="3315397" y="3888976"/>
                </a:lnTo>
                <a:lnTo>
                  <a:pt x="3312341" y="3886174"/>
                </a:lnTo>
                <a:lnTo>
                  <a:pt x="3306992" y="3881335"/>
                </a:lnTo>
                <a:lnTo>
                  <a:pt x="3302408" y="3875731"/>
                </a:lnTo>
                <a:lnTo>
                  <a:pt x="3297314" y="3869873"/>
                </a:lnTo>
                <a:lnTo>
                  <a:pt x="3292729" y="3864015"/>
                </a:lnTo>
                <a:lnTo>
                  <a:pt x="3294512" y="3858921"/>
                </a:lnTo>
                <a:lnTo>
                  <a:pt x="3291201" y="3858667"/>
                </a:lnTo>
                <a:lnTo>
                  <a:pt x="3288145" y="3858412"/>
                </a:lnTo>
                <a:lnTo>
                  <a:pt x="3285598" y="3857648"/>
                </a:lnTo>
                <a:lnTo>
                  <a:pt x="3283051" y="3856374"/>
                </a:lnTo>
                <a:lnTo>
                  <a:pt x="3281013" y="3854846"/>
                </a:lnTo>
                <a:lnTo>
                  <a:pt x="3278976" y="3853318"/>
                </a:lnTo>
                <a:lnTo>
                  <a:pt x="3277193" y="3851790"/>
                </a:lnTo>
                <a:lnTo>
                  <a:pt x="3275665" y="3849497"/>
                </a:lnTo>
                <a:lnTo>
                  <a:pt x="3272608" y="3845422"/>
                </a:lnTo>
                <a:lnTo>
                  <a:pt x="3270061" y="3841092"/>
                </a:lnTo>
                <a:lnTo>
                  <a:pt x="3267514" y="3836763"/>
                </a:lnTo>
                <a:lnTo>
                  <a:pt x="3265731" y="3834980"/>
                </a:lnTo>
                <a:lnTo>
                  <a:pt x="3264203" y="3832942"/>
                </a:lnTo>
                <a:lnTo>
                  <a:pt x="3257072" y="3829122"/>
                </a:lnTo>
                <a:lnTo>
                  <a:pt x="3250195" y="3825046"/>
                </a:lnTo>
                <a:lnTo>
                  <a:pt x="3243827" y="3820462"/>
                </a:lnTo>
                <a:lnTo>
                  <a:pt x="3240771" y="3818170"/>
                </a:lnTo>
                <a:lnTo>
                  <a:pt x="3237969" y="3815623"/>
                </a:lnTo>
                <a:lnTo>
                  <a:pt x="3235168" y="3813076"/>
                </a:lnTo>
                <a:lnTo>
                  <a:pt x="3232621" y="3810019"/>
                </a:lnTo>
                <a:lnTo>
                  <a:pt x="3230074" y="3807218"/>
                </a:lnTo>
                <a:lnTo>
                  <a:pt x="3228036" y="3803907"/>
                </a:lnTo>
                <a:lnTo>
                  <a:pt x="3226253" y="3800850"/>
                </a:lnTo>
                <a:lnTo>
                  <a:pt x="3224470" y="3797030"/>
                </a:lnTo>
                <a:lnTo>
                  <a:pt x="3223197" y="3793464"/>
                </a:lnTo>
                <a:lnTo>
                  <a:pt x="3221923" y="3789389"/>
                </a:lnTo>
                <a:lnTo>
                  <a:pt x="3202057" y="3809510"/>
                </a:lnTo>
                <a:lnTo>
                  <a:pt x="3217593" y="3848479"/>
                </a:lnTo>
                <a:lnTo>
                  <a:pt x="3221159" y="3846186"/>
                </a:lnTo>
                <a:lnTo>
                  <a:pt x="3227272" y="3847460"/>
                </a:lnTo>
                <a:lnTo>
                  <a:pt x="3233130" y="3848988"/>
                </a:lnTo>
                <a:lnTo>
                  <a:pt x="3238733" y="3850771"/>
                </a:lnTo>
                <a:lnTo>
                  <a:pt x="3243827" y="3853063"/>
                </a:lnTo>
                <a:lnTo>
                  <a:pt x="3248667" y="3855101"/>
                </a:lnTo>
                <a:lnTo>
                  <a:pt x="3253251" y="3857902"/>
                </a:lnTo>
                <a:lnTo>
                  <a:pt x="3257581" y="3860959"/>
                </a:lnTo>
                <a:lnTo>
                  <a:pt x="3261656" y="3864270"/>
                </a:lnTo>
                <a:lnTo>
                  <a:pt x="3264967" y="3867836"/>
                </a:lnTo>
                <a:lnTo>
                  <a:pt x="3268278" y="3871911"/>
                </a:lnTo>
                <a:lnTo>
                  <a:pt x="3271080" y="3876241"/>
                </a:lnTo>
                <a:lnTo>
                  <a:pt x="3273372" y="3880571"/>
                </a:lnTo>
                <a:lnTo>
                  <a:pt x="3275410" y="3885664"/>
                </a:lnTo>
                <a:lnTo>
                  <a:pt x="3276683" y="3891268"/>
                </a:lnTo>
                <a:lnTo>
                  <a:pt x="3277702" y="3897126"/>
                </a:lnTo>
                <a:lnTo>
                  <a:pt x="3278466" y="3903239"/>
                </a:lnTo>
                <a:lnTo>
                  <a:pt x="3294767" y="3929982"/>
                </a:lnTo>
                <a:lnTo>
                  <a:pt x="3299351" y="3932784"/>
                </a:lnTo>
                <a:lnTo>
                  <a:pt x="3303427" y="3936095"/>
                </a:lnTo>
                <a:lnTo>
                  <a:pt x="3311577" y="3942717"/>
                </a:lnTo>
                <a:lnTo>
                  <a:pt x="3318963" y="3949594"/>
                </a:lnTo>
                <a:lnTo>
                  <a:pt x="3326349" y="3956980"/>
                </a:lnTo>
                <a:lnTo>
                  <a:pt x="3332971" y="3964621"/>
                </a:lnTo>
                <a:lnTo>
                  <a:pt x="3339339" y="3972516"/>
                </a:lnTo>
                <a:lnTo>
                  <a:pt x="3345452" y="3980412"/>
                </a:lnTo>
                <a:lnTo>
                  <a:pt x="3351564" y="3988562"/>
                </a:lnTo>
                <a:lnTo>
                  <a:pt x="3357168" y="3996713"/>
                </a:lnTo>
                <a:lnTo>
                  <a:pt x="3362771" y="4005372"/>
                </a:lnTo>
                <a:lnTo>
                  <a:pt x="3373978" y="4021928"/>
                </a:lnTo>
                <a:lnTo>
                  <a:pt x="3385184" y="4038738"/>
                </a:lnTo>
                <a:lnTo>
                  <a:pt x="3391042" y="4047397"/>
                </a:lnTo>
                <a:lnTo>
                  <a:pt x="3396901" y="4055293"/>
                </a:lnTo>
                <a:lnTo>
                  <a:pt x="3446821" y="4121514"/>
                </a:lnTo>
                <a:lnTo>
                  <a:pt x="3471527" y="4155134"/>
                </a:lnTo>
                <a:lnTo>
                  <a:pt x="3483752" y="4171944"/>
                </a:lnTo>
                <a:lnTo>
                  <a:pt x="3495468" y="4189009"/>
                </a:lnTo>
                <a:lnTo>
                  <a:pt x="3507185" y="4206074"/>
                </a:lnTo>
                <a:lnTo>
                  <a:pt x="3518646" y="4222884"/>
                </a:lnTo>
                <a:lnTo>
                  <a:pt x="3529853" y="4240458"/>
                </a:lnTo>
                <a:lnTo>
                  <a:pt x="3540805" y="4258032"/>
                </a:lnTo>
                <a:lnTo>
                  <a:pt x="3551247" y="4275861"/>
                </a:lnTo>
                <a:lnTo>
                  <a:pt x="3561435" y="4293945"/>
                </a:lnTo>
                <a:lnTo>
                  <a:pt x="3570859" y="4312283"/>
                </a:lnTo>
                <a:lnTo>
                  <a:pt x="3580028" y="4330876"/>
                </a:lnTo>
                <a:lnTo>
                  <a:pt x="3583594" y="4338771"/>
                </a:lnTo>
                <a:lnTo>
                  <a:pt x="3585377" y="4342847"/>
                </a:lnTo>
                <a:lnTo>
                  <a:pt x="3586650" y="4346412"/>
                </a:lnTo>
                <a:lnTo>
                  <a:pt x="3587669" y="4350487"/>
                </a:lnTo>
                <a:lnTo>
                  <a:pt x="3587669" y="4352525"/>
                </a:lnTo>
                <a:lnTo>
                  <a:pt x="3587924" y="4354563"/>
                </a:lnTo>
                <a:lnTo>
                  <a:pt x="3587669" y="4356600"/>
                </a:lnTo>
                <a:lnTo>
                  <a:pt x="3587414" y="4358638"/>
                </a:lnTo>
                <a:lnTo>
                  <a:pt x="3586905" y="4360930"/>
                </a:lnTo>
                <a:lnTo>
                  <a:pt x="3586141" y="4363222"/>
                </a:lnTo>
                <a:lnTo>
                  <a:pt x="3588688" y="4371882"/>
                </a:lnTo>
                <a:lnTo>
                  <a:pt x="3591235" y="4380287"/>
                </a:lnTo>
                <a:lnTo>
                  <a:pt x="3592763" y="4388947"/>
                </a:lnTo>
                <a:lnTo>
                  <a:pt x="3594036" y="4397606"/>
                </a:lnTo>
                <a:lnTo>
                  <a:pt x="3594800" y="4406012"/>
                </a:lnTo>
                <a:lnTo>
                  <a:pt x="3595310" y="4414671"/>
                </a:lnTo>
                <a:lnTo>
                  <a:pt x="3595565" y="4423076"/>
                </a:lnTo>
                <a:lnTo>
                  <a:pt x="3595310" y="4431991"/>
                </a:lnTo>
                <a:lnTo>
                  <a:pt x="3595055" y="4440396"/>
                </a:lnTo>
                <a:lnTo>
                  <a:pt x="3594546" y="4449310"/>
                </a:lnTo>
                <a:lnTo>
                  <a:pt x="3593782" y="4457715"/>
                </a:lnTo>
                <a:lnTo>
                  <a:pt x="3592763" y="4466375"/>
                </a:lnTo>
                <a:lnTo>
                  <a:pt x="3590471" y="4483694"/>
                </a:lnTo>
                <a:lnTo>
                  <a:pt x="3587924" y="4500759"/>
                </a:lnTo>
                <a:lnTo>
                  <a:pt x="3585886" y="4556028"/>
                </a:lnTo>
                <a:lnTo>
                  <a:pt x="3584613" y="4566471"/>
                </a:lnTo>
                <a:lnTo>
                  <a:pt x="3582830" y="4576404"/>
                </a:lnTo>
                <a:lnTo>
                  <a:pt x="3580537" y="4586337"/>
                </a:lnTo>
                <a:lnTo>
                  <a:pt x="3579264" y="4591177"/>
                </a:lnTo>
                <a:lnTo>
                  <a:pt x="3577481" y="4596016"/>
                </a:lnTo>
                <a:lnTo>
                  <a:pt x="3575953" y="4600346"/>
                </a:lnTo>
                <a:lnTo>
                  <a:pt x="3574170" y="4604930"/>
                </a:lnTo>
                <a:lnTo>
                  <a:pt x="3572387" y="4609515"/>
                </a:lnTo>
                <a:lnTo>
                  <a:pt x="3570095" y="4613845"/>
                </a:lnTo>
                <a:lnTo>
                  <a:pt x="3567803" y="4617920"/>
                </a:lnTo>
                <a:lnTo>
                  <a:pt x="3565256" y="4621995"/>
                </a:lnTo>
                <a:lnTo>
                  <a:pt x="3562963" y="4626325"/>
                </a:lnTo>
                <a:lnTo>
                  <a:pt x="3560162" y="4629891"/>
                </a:lnTo>
                <a:lnTo>
                  <a:pt x="3557360" y="4633966"/>
                </a:lnTo>
                <a:lnTo>
                  <a:pt x="3554304" y="4637786"/>
                </a:lnTo>
                <a:lnTo>
                  <a:pt x="3551502" y="4641352"/>
                </a:lnTo>
                <a:lnTo>
                  <a:pt x="3547936" y="4645172"/>
                </a:lnTo>
                <a:lnTo>
                  <a:pt x="3544880" y="4648738"/>
                </a:lnTo>
                <a:lnTo>
                  <a:pt x="3541314" y="4652049"/>
                </a:lnTo>
                <a:lnTo>
                  <a:pt x="3537748" y="4655360"/>
                </a:lnTo>
                <a:lnTo>
                  <a:pt x="3533673" y="4658417"/>
                </a:lnTo>
                <a:lnTo>
                  <a:pt x="3525777" y="4664784"/>
                </a:lnTo>
                <a:lnTo>
                  <a:pt x="3517118" y="4670642"/>
                </a:lnTo>
                <a:lnTo>
                  <a:pt x="3507949" y="4676245"/>
                </a:lnTo>
                <a:lnTo>
                  <a:pt x="3498270" y="4681339"/>
                </a:lnTo>
                <a:lnTo>
                  <a:pt x="3498780" y="4687707"/>
                </a:lnTo>
                <a:lnTo>
                  <a:pt x="3499034" y="4694074"/>
                </a:lnTo>
                <a:lnTo>
                  <a:pt x="3499289" y="4697640"/>
                </a:lnTo>
                <a:lnTo>
                  <a:pt x="3499034" y="4700696"/>
                </a:lnTo>
                <a:lnTo>
                  <a:pt x="3498780" y="4704008"/>
                </a:lnTo>
                <a:lnTo>
                  <a:pt x="3498525" y="4706809"/>
                </a:lnTo>
                <a:lnTo>
                  <a:pt x="3497761" y="4709866"/>
                </a:lnTo>
                <a:lnTo>
                  <a:pt x="3496742" y="4712413"/>
                </a:lnTo>
                <a:lnTo>
                  <a:pt x="3495214" y="4714960"/>
                </a:lnTo>
                <a:lnTo>
                  <a:pt x="3493431" y="4716997"/>
                </a:lnTo>
                <a:lnTo>
                  <a:pt x="3491393" y="4718525"/>
                </a:lnTo>
                <a:lnTo>
                  <a:pt x="3488846" y="4720053"/>
                </a:lnTo>
                <a:lnTo>
                  <a:pt x="3486045" y="4720818"/>
                </a:lnTo>
                <a:lnTo>
                  <a:pt x="3482479" y="4721072"/>
                </a:lnTo>
                <a:lnTo>
                  <a:pt x="3473819" y="4721582"/>
                </a:lnTo>
                <a:lnTo>
                  <a:pt x="3464905" y="4722091"/>
                </a:lnTo>
                <a:lnTo>
                  <a:pt x="3447331" y="4723619"/>
                </a:lnTo>
                <a:lnTo>
                  <a:pt x="3430011" y="4725912"/>
                </a:lnTo>
                <a:lnTo>
                  <a:pt x="3412437" y="4728204"/>
                </a:lnTo>
                <a:lnTo>
                  <a:pt x="3377289" y="4733298"/>
                </a:lnTo>
                <a:lnTo>
                  <a:pt x="3359969" y="4735335"/>
                </a:lnTo>
                <a:lnTo>
                  <a:pt x="3342395" y="4737373"/>
                </a:lnTo>
                <a:lnTo>
                  <a:pt x="3333736" y="4737882"/>
                </a:lnTo>
                <a:lnTo>
                  <a:pt x="3324821" y="4738392"/>
                </a:lnTo>
                <a:lnTo>
                  <a:pt x="3316161" y="4738646"/>
                </a:lnTo>
                <a:lnTo>
                  <a:pt x="3307502" y="4738646"/>
                </a:lnTo>
                <a:lnTo>
                  <a:pt x="3298842" y="4738392"/>
                </a:lnTo>
                <a:lnTo>
                  <a:pt x="3289928" y="4737882"/>
                </a:lnTo>
                <a:lnTo>
                  <a:pt x="3281523" y="4736609"/>
                </a:lnTo>
                <a:lnTo>
                  <a:pt x="3272608" y="4735590"/>
                </a:lnTo>
                <a:lnTo>
                  <a:pt x="3264203" y="4734062"/>
                </a:lnTo>
                <a:lnTo>
                  <a:pt x="3255543" y="4732279"/>
                </a:lnTo>
                <a:lnTo>
                  <a:pt x="3246884" y="4729732"/>
                </a:lnTo>
                <a:lnTo>
                  <a:pt x="3238479" y="4727185"/>
                </a:lnTo>
                <a:lnTo>
                  <a:pt x="3229564" y="4723874"/>
                </a:lnTo>
                <a:lnTo>
                  <a:pt x="3221159" y="4720308"/>
                </a:lnTo>
                <a:lnTo>
                  <a:pt x="3212500" y="4716233"/>
                </a:lnTo>
                <a:lnTo>
                  <a:pt x="3204095" y="4711394"/>
                </a:lnTo>
                <a:lnTo>
                  <a:pt x="3201293" y="4713686"/>
                </a:lnTo>
                <a:lnTo>
                  <a:pt x="3199001" y="4715724"/>
                </a:lnTo>
                <a:lnTo>
                  <a:pt x="3197472" y="4717761"/>
                </a:lnTo>
                <a:lnTo>
                  <a:pt x="3195689" y="4720308"/>
                </a:lnTo>
                <a:lnTo>
                  <a:pt x="3194671" y="4722600"/>
                </a:lnTo>
                <a:lnTo>
                  <a:pt x="3194161" y="4725402"/>
                </a:lnTo>
                <a:lnTo>
                  <a:pt x="3193652" y="4727949"/>
                </a:lnTo>
                <a:lnTo>
                  <a:pt x="3193143" y="4730496"/>
                </a:lnTo>
                <a:lnTo>
                  <a:pt x="3192888" y="4736099"/>
                </a:lnTo>
                <a:lnTo>
                  <a:pt x="3192378" y="4741703"/>
                </a:lnTo>
                <a:lnTo>
                  <a:pt x="3191869" y="4744504"/>
                </a:lnTo>
                <a:lnTo>
                  <a:pt x="3191360" y="4747051"/>
                </a:lnTo>
                <a:lnTo>
                  <a:pt x="3190341" y="4749853"/>
                </a:lnTo>
                <a:lnTo>
                  <a:pt x="3189322" y="4752145"/>
                </a:lnTo>
                <a:lnTo>
                  <a:pt x="3193397" y="4757494"/>
                </a:lnTo>
                <a:lnTo>
                  <a:pt x="3197218" y="4763097"/>
                </a:lnTo>
                <a:lnTo>
                  <a:pt x="3200274" y="4768955"/>
                </a:lnTo>
                <a:lnTo>
                  <a:pt x="3203330" y="4774559"/>
                </a:lnTo>
                <a:lnTo>
                  <a:pt x="3205623" y="4780417"/>
                </a:lnTo>
                <a:lnTo>
                  <a:pt x="3207915" y="4786529"/>
                </a:lnTo>
                <a:lnTo>
                  <a:pt x="3209953" y="4792388"/>
                </a:lnTo>
                <a:lnTo>
                  <a:pt x="3211481" y="4798500"/>
                </a:lnTo>
                <a:lnTo>
                  <a:pt x="3213009" y="4804613"/>
                </a:lnTo>
                <a:lnTo>
                  <a:pt x="3214537" y="4810980"/>
                </a:lnTo>
                <a:lnTo>
                  <a:pt x="3216575" y="4823461"/>
                </a:lnTo>
                <a:lnTo>
                  <a:pt x="3218358" y="4835941"/>
                </a:lnTo>
                <a:lnTo>
                  <a:pt x="3220395" y="4848676"/>
                </a:lnTo>
                <a:lnTo>
                  <a:pt x="3217848" y="5000985"/>
                </a:lnTo>
                <a:lnTo>
                  <a:pt x="3216829" y="5010918"/>
                </a:lnTo>
                <a:lnTo>
                  <a:pt x="3215047" y="5020851"/>
                </a:lnTo>
                <a:lnTo>
                  <a:pt x="3212754" y="5030275"/>
                </a:lnTo>
                <a:lnTo>
                  <a:pt x="3210207" y="5039953"/>
                </a:lnTo>
                <a:lnTo>
                  <a:pt x="3206896" y="5049123"/>
                </a:lnTo>
                <a:lnTo>
                  <a:pt x="3203585" y="5058546"/>
                </a:lnTo>
                <a:lnTo>
                  <a:pt x="3199510" y="5067461"/>
                </a:lnTo>
                <a:lnTo>
                  <a:pt x="3195180" y="5076375"/>
                </a:lnTo>
                <a:lnTo>
                  <a:pt x="3190341" y="5085035"/>
                </a:lnTo>
                <a:lnTo>
                  <a:pt x="3185502" y="5093695"/>
                </a:lnTo>
                <a:lnTo>
                  <a:pt x="3180153" y="5101845"/>
                </a:lnTo>
                <a:lnTo>
                  <a:pt x="3174295" y="5109995"/>
                </a:lnTo>
                <a:lnTo>
                  <a:pt x="3168182" y="5117891"/>
                </a:lnTo>
                <a:lnTo>
                  <a:pt x="3161815" y="5125277"/>
                </a:lnTo>
                <a:lnTo>
                  <a:pt x="3154938" y="5132409"/>
                </a:lnTo>
                <a:lnTo>
                  <a:pt x="3148061" y="5139540"/>
                </a:lnTo>
                <a:lnTo>
                  <a:pt x="3140930" y="5146162"/>
                </a:lnTo>
                <a:lnTo>
                  <a:pt x="3133543" y="5152275"/>
                </a:lnTo>
                <a:lnTo>
                  <a:pt x="3125648" y="5158388"/>
                </a:lnTo>
                <a:lnTo>
                  <a:pt x="3118007" y="5163991"/>
                </a:lnTo>
                <a:lnTo>
                  <a:pt x="3110111" y="5169085"/>
                </a:lnTo>
                <a:lnTo>
                  <a:pt x="3101706" y="5173670"/>
                </a:lnTo>
                <a:lnTo>
                  <a:pt x="3093556" y="5178254"/>
                </a:lnTo>
                <a:lnTo>
                  <a:pt x="3085151" y="5182075"/>
                </a:lnTo>
                <a:lnTo>
                  <a:pt x="3076236" y="5185895"/>
                </a:lnTo>
                <a:lnTo>
                  <a:pt x="3067831" y="5188697"/>
                </a:lnTo>
                <a:lnTo>
                  <a:pt x="3058917" y="5191244"/>
                </a:lnTo>
                <a:lnTo>
                  <a:pt x="3050003" y="5193536"/>
                </a:lnTo>
                <a:lnTo>
                  <a:pt x="3041088" y="5195064"/>
                </a:lnTo>
                <a:lnTo>
                  <a:pt x="3031919" y="5195828"/>
                </a:lnTo>
                <a:lnTo>
                  <a:pt x="3023005" y="5196338"/>
                </a:lnTo>
                <a:lnTo>
                  <a:pt x="3014090" y="5196338"/>
                </a:lnTo>
                <a:lnTo>
                  <a:pt x="2985819" y="5198375"/>
                </a:lnTo>
                <a:lnTo>
                  <a:pt x="2971556" y="5198885"/>
                </a:lnTo>
                <a:lnTo>
                  <a:pt x="2957547" y="5199394"/>
                </a:lnTo>
                <a:lnTo>
                  <a:pt x="2943284" y="5199649"/>
                </a:lnTo>
                <a:lnTo>
                  <a:pt x="2929276" y="5199394"/>
                </a:lnTo>
                <a:lnTo>
                  <a:pt x="2915268" y="5198885"/>
                </a:lnTo>
                <a:lnTo>
                  <a:pt x="2901259" y="5198121"/>
                </a:lnTo>
                <a:lnTo>
                  <a:pt x="2887506" y="5196592"/>
                </a:lnTo>
                <a:lnTo>
                  <a:pt x="2873497" y="5194810"/>
                </a:lnTo>
                <a:lnTo>
                  <a:pt x="2859744" y="5192517"/>
                </a:lnTo>
                <a:lnTo>
                  <a:pt x="2845990" y="5189461"/>
                </a:lnTo>
                <a:lnTo>
                  <a:pt x="2839368" y="5187678"/>
                </a:lnTo>
                <a:lnTo>
                  <a:pt x="2832236" y="5185895"/>
                </a:lnTo>
                <a:lnTo>
                  <a:pt x="2825614" y="5183603"/>
                </a:lnTo>
                <a:lnTo>
                  <a:pt x="2818992" y="5181565"/>
                </a:lnTo>
                <a:lnTo>
                  <a:pt x="2812115" y="5179018"/>
                </a:lnTo>
                <a:lnTo>
                  <a:pt x="2805493" y="5176471"/>
                </a:lnTo>
                <a:lnTo>
                  <a:pt x="2798871" y="5173415"/>
                </a:lnTo>
                <a:lnTo>
                  <a:pt x="2792249" y="5170613"/>
                </a:lnTo>
                <a:lnTo>
                  <a:pt x="2783844" y="5168576"/>
                </a:lnTo>
                <a:lnTo>
                  <a:pt x="2776203" y="5166029"/>
                </a:lnTo>
                <a:lnTo>
                  <a:pt x="2768562" y="5163227"/>
                </a:lnTo>
                <a:lnTo>
                  <a:pt x="2761176" y="5159916"/>
                </a:lnTo>
                <a:lnTo>
                  <a:pt x="2754299" y="5156605"/>
                </a:lnTo>
                <a:lnTo>
                  <a:pt x="2747422" y="5152530"/>
                </a:lnTo>
                <a:lnTo>
                  <a:pt x="2740800" y="5148455"/>
                </a:lnTo>
                <a:lnTo>
                  <a:pt x="2734432" y="5143870"/>
                </a:lnTo>
                <a:lnTo>
                  <a:pt x="2728320" y="5139285"/>
                </a:lnTo>
                <a:lnTo>
                  <a:pt x="2722207" y="5134446"/>
                </a:lnTo>
                <a:lnTo>
                  <a:pt x="2716349" y="5129352"/>
                </a:lnTo>
                <a:lnTo>
                  <a:pt x="2710745" y="5123749"/>
                </a:lnTo>
                <a:lnTo>
                  <a:pt x="2705142" y="5118400"/>
                </a:lnTo>
                <a:lnTo>
                  <a:pt x="2699793" y="5112542"/>
                </a:lnTo>
                <a:lnTo>
                  <a:pt x="2694445" y="5106684"/>
                </a:lnTo>
                <a:lnTo>
                  <a:pt x="2689351" y="5100826"/>
                </a:lnTo>
                <a:lnTo>
                  <a:pt x="2689351" y="5100571"/>
                </a:lnTo>
                <a:lnTo>
                  <a:pt x="2687059" y="5100826"/>
                </a:lnTo>
                <a:lnTo>
                  <a:pt x="2684512" y="5100826"/>
                </a:lnTo>
                <a:lnTo>
                  <a:pt x="2682474" y="5100571"/>
                </a:lnTo>
                <a:lnTo>
                  <a:pt x="2680436" y="5100317"/>
                </a:lnTo>
                <a:lnTo>
                  <a:pt x="2678144" y="5099807"/>
                </a:lnTo>
                <a:lnTo>
                  <a:pt x="2676361" y="5099043"/>
                </a:lnTo>
                <a:lnTo>
                  <a:pt x="2674578" y="5098279"/>
                </a:lnTo>
                <a:lnTo>
                  <a:pt x="2672541" y="5097515"/>
                </a:lnTo>
                <a:lnTo>
                  <a:pt x="2669484" y="5094968"/>
                </a:lnTo>
                <a:lnTo>
                  <a:pt x="2666173" y="5092421"/>
                </a:lnTo>
                <a:lnTo>
                  <a:pt x="2663626" y="5089110"/>
                </a:lnTo>
                <a:lnTo>
                  <a:pt x="2660825" y="5085799"/>
                </a:lnTo>
                <a:lnTo>
                  <a:pt x="2601480" y="5030275"/>
                </a:lnTo>
                <a:lnTo>
                  <a:pt x="2585180" y="5017031"/>
                </a:lnTo>
                <a:lnTo>
                  <a:pt x="2578048" y="5004041"/>
                </a:lnTo>
                <a:lnTo>
                  <a:pt x="2570662" y="4991052"/>
                </a:lnTo>
                <a:lnTo>
                  <a:pt x="2558182" y="4981118"/>
                </a:lnTo>
                <a:lnTo>
                  <a:pt x="2545956" y="4970676"/>
                </a:lnTo>
                <a:lnTo>
                  <a:pt x="2533985" y="4959978"/>
                </a:lnTo>
                <a:lnTo>
                  <a:pt x="2522524" y="4949026"/>
                </a:lnTo>
                <a:lnTo>
                  <a:pt x="2511063" y="4938329"/>
                </a:lnTo>
                <a:lnTo>
                  <a:pt x="2500111" y="4926868"/>
                </a:lnTo>
                <a:lnTo>
                  <a:pt x="2489159" y="4915406"/>
                </a:lnTo>
                <a:lnTo>
                  <a:pt x="2478461" y="4903690"/>
                </a:lnTo>
                <a:lnTo>
                  <a:pt x="2457576" y="4880258"/>
                </a:lnTo>
                <a:lnTo>
                  <a:pt x="2436691" y="4856571"/>
                </a:lnTo>
                <a:lnTo>
                  <a:pt x="2416060" y="4832630"/>
                </a:lnTo>
                <a:lnTo>
                  <a:pt x="2394921" y="4809198"/>
                </a:lnTo>
                <a:lnTo>
                  <a:pt x="2306031" y="4711139"/>
                </a:lnTo>
                <a:lnTo>
                  <a:pt x="2274449" y="4670387"/>
                </a:lnTo>
                <a:lnTo>
                  <a:pt x="2261204" y="4657653"/>
                </a:lnTo>
                <a:lnTo>
                  <a:pt x="2256365" y="4652813"/>
                </a:lnTo>
                <a:lnTo>
                  <a:pt x="2251781" y="4647719"/>
                </a:lnTo>
                <a:lnTo>
                  <a:pt x="2247196" y="4642371"/>
                </a:lnTo>
                <a:lnTo>
                  <a:pt x="2242611" y="4637277"/>
                </a:lnTo>
                <a:lnTo>
                  <a:pt x="2234206" y="4626579"/>
                </a:lnTo>
                <a:lnTo>
                  <a:pt x="2225292" y="4615628"/>
                </a:lnTo>
                <a:lnTo>
                  <a:pt x="2220453" y="4610024"/>
                </a:lnTo>
                <a:lnTo>
                  <a:pt x="2215614" y="4604930"/>
                </a:lnTo>
                <a:lnTo>
                  <a:pt x="2210774" y="4599836"/>
                </a:lnTo>
                <a:lnTo>
                  <a:pt x="2205426" y="4594742"/>
                </a:lnTo>
                <a:lnTo>
                  <a:pt x="2199822" y="4590412"/>
                </a:lnTo>
                <a:lnTo>
                  <a:pt x="2193710" y="4585828"/>
                </a:lnTo>
                <a:lnTo>
                  <a:pt x="2187087" y="4581753"/>
                </a:lnTo>
                <a:lnTo>
                  <a:pt x="2179956" y="4578187"/>
                </a:lnTo>
                <a:lnTo>
                  <a:pt x="2180211" y="4582007"/>
                </a:lnTo>
                <a:lnTo>
                  <a:pt x="2180720" y="4585828"/>
                </a:lnTo>
                <a:lnTo>
                  <a:pt x="2181484" y="4589903"/>
                </a:lnTo>
                <a:lnTo>
                  <a:pt x="2182248" y="4593469"/>
                </a:lnTo>
                <a:lnTo>
                  <a:pt x="2184286" y="4600855"/>
                </a:lnTo>
                <a:lnTo>
                  <a:pt x="2187087" y="4608241"/>
                </a:lnTo>
                <a:lnTo>
                  <a:pt x="2189634" y="4615628"/>
                </a:lnTo>
                <a:lnTo>
                  <a:pt x="2192945" y="4622759"/>
                </a:lnTo>
                <a:lnTo>
                  <a:pt x="2199058" y="4637022"/>
                </a:lnTo>
                <a:lnTo>
                  <a:pt x="2201605" y="4644154"/>
                </a:lnTo>
                <a:lnTo>
                  <a:pt x="2203897" y="4651285"/>
                </a:lnTo>
                <a:lnTo>
                  <a:pt x="2206190" y="4658671"/>
                </a:lnTo>
                <a:lnTo>
                  <a:pt x="2206954" y="4662237"/>
                </a:lnTo>
                <a:lnTo>
                  <a:pt x="2207463" y="4665803"/>
                </a:lnTo>
                <a:lnTo>
                  <a:pt x="2207718" y="4669623"/>
                </a:lnTo>
                <a:lnTo>
                  <a:pt x="2207973" y="4673444"/>
                </a:lnTo>
                <a:lnTo>
                  <a:pt x="2207973" y="4677010"/>
                </a:lnTo>
                <a:lnTo>
                  <a:pt x="2207718" y="4680830"/>
                </a:lnTo>
                <a:lnTo>
                  <a:pt x="2207209" y="4684905"/>
                </a:lnTo>
                <a:lnTo>
                  <a:pt x="2206444" y="4688471"/>
                </a:lnTo>
                <a:lnTo>
                  <a:pt x="2205426" y="4692546"/>
                </a:lnTo>
                <a:lnTo>
                  <a:pt x="2203643" y="4696621"/>
                </a:lnTo>
                <a:lnTo>
                  <a:pt x="2204662" y="4698149"/>
                </a:lnTo>
                <a:lnTo>
                  <a:pt x="2205171" y="4699423"/>
                </a:lnTo>
                <a:lnTo>
                  <a:pt x="2205426" y="4700951"/>
                </a:lnTo>
                <a:lnTo>
                  <a:pt x="2205680" y="4702734"/>
                </a:lnTo>
                <a:lnTo>
                  <a:pt x="2205680" y="4704262"/>
                </a:lnTo>
                <a:lnTo>
                  <a:pt x="2205426" y="4705790"/>
                </a:lnTo>
                <a:lnTo>
                  <a:pt x="2204916" y="4707319"/>
                </a:lnTo>
                <a:lnTo>
                  <a:pt x="2204152" y="4709101"/>
                </a:lnTo>
                <a:lnTo>
                  <a:pt x="2203897" y="4716997"/>
                </a:lnTo>
                <a:lnTo>
                  <a:pt x="2204152" y="4725402"/>
                </a:lnTo>
                <a:lnTo>
                  <a:pt x="2204916" y="4741448"/>
                </a:lnTo>
                <a:lnTo>
                  <a:pt x="2205680" y="4758003"/>
                </a:lnTo>
                <a:lnTo>
                  <a:pt x="2206190" y="4774304"/>
                </a:lnTo>
                <a:lnTo>
                  <a:pt x="2206190" y="4782454"/>
                </a:lnTo>
                <a:lnTo>
                  <a:pt x="2205935" y="4790605"/>
                </a:lnTo>
                <a:lnTo>
                  <a:pt x="2205426" y="4798755"/>
                </a:lnTo>
                <a:lnTo>
                  <a:pt x="2204152" y="4806651"/>
                </a:lnTo>
                <a:lnTo>
                  <a:pt x="2203134" y="4814801"/>
                </a:lnTo>
                <a:lnTo>
                  <a:pt x="2201351" y="4822697"/>
                </a:lnTo>
                <a:lnTo>
                  <a:pt x="2199313" y="4830592"/>
                </a:lnTo>
                <a:lnTo>
                  <a:pt x="2196511" y="4838742"/>
                </a:lnTo>
                <a:lnTo>
                  <a:pt x="2195747" y="4841544"/>
                </a:lnTo>
                <a:lnTo>
                  <a:pt x="2194728" y="4844855"/>
                </a:lnTo>
                <a:lnTo>
                  <a:pt x="2193455" y="4847657"/>
                </a:lnTo>
                <a:lnTo>
                  <a:pt x="2191163" y="4850713"/>
                </a:lnTo>
                <a:lnTo>
                  <a:pt x="2174607" y="4875928"/>
                </a:lnTo>
                <a:lnTo>
                  <a:pt x="2174353" y="4881022"/>
                </a:lnTo>
                <a:lnTo>
                  <a:pt x="2174098" y="4885862"/>
                </a:lnTo>
                <a:lnTo>
                  <a:pt x="2173334" y="4890191"/>
                </a:lnTo>
                <a:lnTo>
                  <a:pt x="2172315" y="4894776"/>
                </a:lnTo>
                <a:lnTo>
                  <a:pt x="2173079" y="4901398"/>
                </a:lnTo>
                <a:lnTo>
                  <a:pt x="2173843" y="4908020"/>
                </a:lnTo>
                <a:lnTo>
                  <a:pt x="2176135" y="4922029"/>
                </a:lnTo>
                <a:lnTo>
                  <a:pt x="2176900" y="4928651"/>
                </a:lnTo>
                <a:lnTo>
                  <a:pt x="2177409" y="4935018"/>
                </a:lnTo>
                <a:lnTo>
                  <a:pt x="2177409" y="4938329"/>
                </a:lnTo>
                <a:lnTo>
                  <a:pt x="2177154" y="4941131"/>
                </a:lnTo>
                <a:lnTo>
                  <a:pt x="2176645" y="4944187"/>
                </a:lnTo>
                <a:lnTo>
                  <a:pt x="2176135" y="4946734"/>
                </a:lnTo>
                <a:lnTo>
                  <a:pt x="2175371" y="4949281"/>
                </a:lnTo>
                <a:lnTo>
                  <a:pt x="2174098" y="4951828"/>
                </a:lnTo>
                <a:lnTo>
                  <a:pt x="2172570" y="4953866"/>
                </a:lnTo>
                <a:lnTo>
                  <a:pt x="2171042" y="4956158"/>
                </a:lnTo>
                <a:lnTo>
                  <a:pt x="2168749" y="4957941"/>
                </a:lnTo>
                <a:lnTo>
                  <a:pt x="2166457" y="4959469"/>
                </a:lnTo>
                <a:lnTo>
                  <a:pt x="2163655" y="4960743"/>
                </a:lnTo>
                <a:lnTo>
                  <a:pt x="2160344" y="4962271"/>
                </a:lnTo>
                <a:lnTo>
                  <a:pt x="2156778" y="4963035"/>
                </a:lnTo>
                <a:lnTo>
                  <a:pt x="2152703" y="4963544"/>
                </a:lnTo>
                <a:lnTo>
                  <a:pt x="2148119" y="4963799"/>
                </a:lnTo>
                <a:lnTo>
                  <a:pt x="2143025" y="4963799"/>
                </a:lnTo>
                <a:lnTo>
                  <a:pt x="2137421" y="4963544"/>
                </a:lnTo>
                <a:lnTo>
                  <a:pt x="2131309" y="4963035"/>
                </a:lnTo>
                <a:lnTo>
                  <a:pt x="2124432" y="4962016"/>
                </a:lnTo>
                <a:lnTo>
                  <a:pt x="2117300" y="4960488"/>
                </a:lnTo>
                <a:lnTo>
                  <a:pt x="2108895" y="4968893"/>
                </a:lnTo>
                <a:lnTo>
                  <a:pt x="2100745" y="4976279"/>
                </a:lnTo>
                <a:lnTo>
                  <a:pt x="2092340" y="4983156"/>
                </a:lnTo>
                <a:lnTo>
                  <a:pt x="2083935" y="4989269"/>
                </a:lnTo>
                <a:lnTo>
                  <a:pt x="2075021" y="4994872"/>
                </a:lnTo>
                <a:lnTo>
                  <a:pt x="2066361" y="4999711"/>
                </a:lnTo>
                <a:lnTo>
                  <a:pt x="2057446" y="5004041"/>
                </a:lnTo>
                <a:lnTo>
                  <a:pt x="2048787" y="5007352"/>
                </a:lnTo>
                <a:lnTo>
                  <a:pt x="2039618" y="5010663"/>
                </a:lnTo>
                <a:lnTo>
                  <a:pt x="2030703" y="5013210"/>
                </a:lnTo>
                <a:lnTo>
                  <a:pt x="2021534" y="5015503"/>
                </a:lnTo>
                <a:lnTo>
                  <a:pt x="2012365" y="5017031"/>
                </a:lnTo>
                <a:lnTo>
                  <a:pt x="2002941" y="5018304"/>
                </a:lnTo>
                <a:lnTo>
                  <a:pt x="1993772" y="5019068"/>
                </a:lnTo>
                <a:lnTo>
                  <a:pt x="1984348" y="5019578"/>
                </a:lnTo>
                <a:lnTo>
                  <a:pt x="1974670" y="5019578"/>
                </a:lnTo>
                <a:lnTo>
                  <a:pt x="1965246" y="5019578"/>
                </a:lnTo>
                <a:lnTo>
                  <a:pt x="1955822" y="5019323"/>
                </a:lnTo>
                <a:lnTo>
                  <a:pt x="1946398" y="5018559"/>
                </a:lnTo>
                <a:lnTo>
                  <a:pt x="1936465" y="5017795"/>
                </a:lnTo>
                <a:lnTo>
                  <a:pt x="1917363" y="5015757"/>
                </a:lnTo>
                <a:lnTo>
                  <a:pt x="1897751" y="5012956"/>
                </a:lnTo>
                <a:lnTo>
                  <a:pt x="1859037" y="5007352"/>
                </a:lnTo>
                <a:lnTo>
                  <a:pt x="1839425" y="5005060"/>
                </a:lnTo>
                <a:lnTo>
                  <a:pt x="1830002" y="5004041"/>
                </a:lnTo>
                <a:lnTo>
                  <a:pt x="1820323" y="5003022"/>
                </a:lnTo>
                <a:lnTo>
                  <a:pt x="1813192" y="5000475"/>
                </a:lnTo>
                <a:lnTo>
                  <a:pt x="1806315" y="4998183"/>
                </a:lnTo>
                <a:lnTo>
                  <a:pt x="1799693" y="4995127"/>
                </a:lnTo>
                <a:lnTo>
                  <a:pt x="1792816" y="4992580"/>
                </a:lnTo>
                <a:lnTo>
                  <a:pt x="1786194" y="4989269"/>
                </a:lnTo>
                <a:lnTo>
                  <a:pt x="1779826" y="4986212"/>
                </a:lnTo>
                <a:lnTo>
                  <a:pt x="1773713" y="4982647"/>
                </a:lnTo>
                <a:lnTo>
                  <a:pt x="1767346" y="4979335"/>
                </a:lnTo>
                <a:lnTo>
                  <a:pt x="1755375" y="4971695"/>
                </a:lnTo>
                <a:lnTo>
                  <a:pt x="1743659" y="4963799"/>
                </a:lnTo>
                <a:lnTo>
                  <a:pt x="1732198" y="4955649"/>
                </a:lnTo>
                <a:lnTo>
                  <a:pt x="1720991" y="4946989"/>
                </a:lnTo>
                <a:lnTo>
                  <a:pt x="1709784" y="4938329"/>
                </a:lnTo>
                <a:lnTo>
                  <a:pt x="1698832" y="4929160"/>
                </a:lnTo>
                <a:lnTo>
                  <a:pt x="1677183" y="4911077"/>
                </a:lnTo>
                <a:lnTo>
                  <a:pt x="1666231" y="4901907"/>
                </a:lnTo>
                <a:lnTo>
                  <a:pt x="1655279" y="4893248"/>
                </a:lnTo>
                <a:lnTo>
                  <a:pt x="1644072" y="4884333"/>
                </a:lnTo>
                <a:lnTo>
                  <a:pt x="1632611" y="4875928"/>
                </a:lnTo>
                <a:lnTo>
                  <a:pt x="1616820" y="4862429"/>
                </a:lnTo>
                <a:lnTo>
                  <a:pt x="1556202" y="4795444"/>
                </a:lnTo>
                <a:lnTo>
                  <a:pt x="1544740" y="4785001"/>
                </a:lnTo>
                <a:lnTo>
                  <a:pt x="1533788" y="4774304"/>
                </a:lnTo>
                <a:lnTo>
                  <a:pt x="1522836" y="4763607"/>
                </a:lnTo>
                <a:lnTo>
                  <a:pt x="1512139" y="4752655"/>
                </a:lnTo>
                <a:lnTo>
                  <a:pt x="1501442" y="4741703"/>
                </a:lnTo>
                <a:lnTo>
                  <a:pt x="1490999" y="4730751"/>
                </a:lnTo>
                <a:lnTo>
                  <a:pt x="1480557" y="4719799"/>
                </a:lnTo>
                <a:lnTo>
                  <a:pt x="1470114" y="4708337"/>
                </a:lnTo>
                <a:lnTo>
                  <a:pt x="1460181" y="4696876"/>
                </a:lnTo>
                <a:lnTo>
                  <a:pt x="1450248" y="4685415"/>
                </a:lnTo>
                <a:lnTo>
                  <a:pt x="1430636" y="4661982"/>
                </a:lnTo>
                <a:lnTo>
                  <a:pt x="1411534" y="4638296"/>
                </a:lnTo>
                <a:lnTo>
                  <a:pt x="1392941" y="4614354"/>
                </a:lnTo>
                <a:lnTo>
                  <a:pt x="1380206" y="4599327"/>
                </a:lnTo>
                <a:lnTo>
                  <a:pt x="1367471" y="4584554"/>
                </a:lnTo>
                <a:lnTo>
                  <a:pt x="1354736" y="4569782"/>
                </a:lnTo>
                <a:lnTo>
                  <a:pt x="1341747" y="4555264"/>
                </a:lnTo>
                <a:lnTo>
                  <a:pt x="1315258" y="4526229"/>
                </a:lnTo>
                <a:lnTo>
                  <a:pt x="1289279" y="4497193"/>
                </a:lnTo>
                <a:lnTo>
                  <a:pt x="1276035" y="4482421"/>
                </a:lnTo>
                <a:lnTo>
                  <a:pt x="1263045" y="4467648"/>
                </a:lnTo>
                <a:lnTo>
                  <a:pt x="1250310" y="4452621"/>
                </a:lnTo>
                <a:lnTo>
                  <a:pt x="1237830" y="4437849"/>
                </a:lnTo>
                <a:lnTo>
                  <a:pt x="1225604" y="4422567"/>
                </a:lnTo>
                <a:lnTo>
                  <a:pt x="1213888" y="4407285"/>
                </a:lnTo>
                <a:lnTo>
                  <a:pt x="1202172" y="4391494"/>
                </a:lnTo>
                <a:lnTo>
                  <a:pt x="1190966" y="4375193"/>
                </a:lnTo>
                <a:lnTo>
                  <a:pt x="1177467" y="4359657"/>
                </a:lnTo>
                <a:lnTo>
                  <a:pt x="1173392" y="4355836"/>
                </a:lnTo>
                <a:lnTo>
                  <a:pt x="1169571" y="4352270"/>
                </a:lnTo>
                <a:lnTo>
                  <a:pt x="1166260" y="4348705"/>
                </a:lnTo>
                <a:lnTo>
                  <a:pt x="1162694" y="4344629"/>
                </a:lnTo>
                <a:lnTo>
                  <a:pt x="1159128" y="4340554"/>
                </a:lnTo>
                <a:lnTo>
                  <a:pt x="1156327" y="4336734"/>
                </a:lnTo>
                <a:lnTo>
                  <a:pt x="1150469" y="4328329"/>
                </a:lnTo>
                <a:lnTo>
                  <a:pt x="1145120" y="4319924"/>
                </a:lnTo>
                <a:lnTo>
                  <a:pt x="1140026" y="4310755"/>
                </a:lnTo>
                <a:lnTo>
                  <a:pt x="1135442" y="4301840"/>
                </a:lnTo>
                <a:lnTo>
                  <a:pt x="1131366" y="4292416"/>
                </a:lnTo>
                <a:lnTo>
                  <a:pt x="1100039" y="4265164"/>
                </a:lnTo>
                <a:lnTo>
                  <a:pt x="1058523" y="4221611"/>
                </a:lnTo>
                <a:lnTo>
                  <a:pt x="1051901" y="4218554"/>
                </a:lnTo>
                <a:lnTo>
                  <a:pt x="1045533" y="4214988"/>
                </a:lnTo>
                <a:lnTo>
                  <a:pt x="1039166" y="4211423"/>
                </a:lnTo>
                <a:lnTo>
                  <a:pt x="1033053" y="4208112"/>
                </a:lnTo>
                <a:lnTo>
                  <a:pt x="1021082" y="4200471"/>
                </a:lnTo>
                <a:lnTo>
                  <a:pt x="1009366" y="4192320"/>
                </a:lnTo>
                <a:lnTo>
                  <a:pt x="997905" y="4183915"/>
                </a:lnTo>
                <a:lnTo>
                  <a:pt x="986698" y="4175001"/>
                </a:lnTo>
                <a:lnTo>
                  <a:pt x="975746" y="4166341"/>
                </a:lnTo>
                <a:lnTo>
                  <a:pt x="965049" y="4156917"/>
                </a:lnTo>
                <a:lnTo>
                  <a:pt x="943909" y="4138579"/>
                </a:lnTo>
                <a:lnTo>
                  <a:pt x="922515" y="4119986"/>
                </a:lnTo>
                <a:lnTo>
                  <a:pt x="911562" y="4110817"/>
                </a:lnTo>
                <a:lnTo>
                  <a:pt x="900610" y="4102157"/>
                </a:lnTo>
                <a:lnTo>
                  <a:pt x="889658" y="4093243"/>
                </a:lnTo>
                <a:lnTo>
                  <a:pt x="878197" y="4085093"/>
                </a:lnTo>
                <a:lnTo>
                  <a:pt x="869028" y="4082036"/>
                </a:lnTo>
                <a:lnTo>
                  <a:pt x="864443" y="4080253"/>
                </a:lnTo>
                <a:lnTo>
                  <a:pt x="860368" y="4078216"/>
                </a:lnTo>
                <a:lnTo>
                  <a:pt x="856039" y="4076433"/>
                </a:lnTo>
                <a:lnTo>
                  <a:pt x="851963" y="4073886"/>
                </a:lnTo>
                <a:lnTo>
                  <a:pt x="847888" y="4071594"/>
                </a:lnTo>
                <a:lnTo>
                  <a:pt x="844323" y="4069047"/>
                </a:lnTo>
                <a:lnTo>
                  <a:pt x="840502" y="4066500"/>
                </a:lnTo>
                <a:lnTo>
                  <a:pt x="837191" y="4063443"/>
                </a:lnTo>
                <a:lnTo>
                  <a:pt x="833625" y="4060642"/>
                </a:lnTo>
                <a:lnTo>
                  <a:pt x="830314" y="4057331"/>
                </a:lnTo>
                <a:lnTo>
                  <a:pt x="827258" y="4054019"/>
                </a:lnTo>
                <a:lnTo>
                  <a:pt x="824201" y="4050199"/>
                </a:lnTo>
                <a:lnTo>
                  <a:pt x="821654" y="4046633"/>
                </a:lnTo>
                <a:lnTo>
                  <a:pt x="819107" y="4042558"/>
                </a:lnTo>
                <a:lnTo>
                  <a:pt x="810448" y="4038738"/>
                </a:lnTo>
                <a:lnTo>
                  <a:pt x="802043" y="4035172"/>
                </a:lnTo>
                <a:lnTo>
                  <a:pt x="793892" y="4030587"/>
                </a:lnTo>
                <a:lnTo>
                  <a:pt x="786251" y="4026003"/>
                </a:lnTo>
                <a:lnTo>
                  <a:pt x="778865" y="4021164"/>
                </a:lnTo>
                <a:lnTo>
                  <a:pt x="771224" y="4016070"/>
                </a:lnTo>
                <a:lnTo>
                  <a:pt x="764093" y="4010721"/>
                </a:lnTo>
                <a:lnTo>
                  <a:pt x="757216" y="4005627"/>
                </a:lnTo>
                <a:lnTo>
                  <a:pt x="743462" y="3994166"/>
                </a:lnTo>
                <a:lnTo>
                  <a:pt x="729708" y="3982450"/>
                </a:lnTo>
                <a:lnTo>
                  <a:pt x="716464" y="3970733"/>
                </a:lnTo>
                <a:lnTo>
                  <a:pt x="702965" y="3959272"/>
                </a:lnTo>
                <a:lnTo>
                  <a:pt x="699145" y="3959272"/>
                </a:lnTo>
                <a:lnTo>
                  <a:pt x="695834" y="3959527"/>
                </a:lnTo>
                <a:lnTo>
                  <a:pt x="692523" y="3960291"/>
                </a:lnTo>
                <a:lnTo>
                  <a:pt x="689976" y="3961310"/>
                </a:lnTo>
                <a:lnTo>
                  <a:pt x="687429" y="3962328"/>
                </a:lnTo>
                <a:lnTo>
                  <a:pt x="685391" y="3964111"/>
                </a:lnTo>
                <a:lnTo>
                  <a:pt x="683354" y="3965639"/>
                </a:lnTo>
                <a:lnTo>
                  <a:pt x="681825" y="3967677"/>
                </a:lnTo>
                <a:lnTo>
                  <a:pt x="680552" y="3969969"/>
                </a:lnTo>
                <a:lnTo>
                  <a:pt x="679278" y="3972007"/>
                </a:lnTo>
                <a:lnTo>
                  <a:pt x="678260" y="3974299"/>
                </a:lnTo>
                <a:lnTo>
                  <a:pt x="677241" y="3977101"/>
                </a:lnTo>
                <a:lnTo>
                  <a:pt x="675713" y="3982450"/>
                </a:lnTo>
                <a:lnTo>
                  <a:pt x="674184" y="3988053"/>
                </a:lnTo>
                <a:lnTo>
                  <a:pt x="673675" y="3991109"/>
                </a:lnTo>
                <a:lnTo>
                  <a:pt x="673675" y="3992383"/>
                </a:lnTo>
                <a:lnTo>
                  <a:pt x="673930" y="3994166"/>
                </a:lnTo>
                <a:lnTo>
                  <a:pt x="674184" y="3995439"/>
                </a:lnTo>
                <a:lnTo>
                  <a:pt x="674694" y="3996713"/>
                </a:lnTo>
                <a:lnTo>
                  <a:pt x="675203" y="3998241"/>
                </a:lnTo>
                <a:lnTo>
                  <a:pt x="675967" y="3999769"/>
                </a:lnTo>
                <a:lnTo>
                  <a:pt x="692013" y="4016579"/>
                </a:lnTo>
                <a:lnTo>
                  <a:pt x="708314" y="4033644"/>
                </a:lnTo>
                <a:lnTo>
                  <a:pt x="716209" y="4042303"/>
                </a:lnTo>
                <a:lnTo>
                  <a:pt x="723850" y="4050963"/>
                </a:lnTo>
                <a:lnTo>
                  <a:pt x="731491" y="4059878"/>
                </a:lnTo>
                <a:lnTo>
                  <a:pt x="738878" y="4068792"/>
                </a:lnTo>
                <a:lnTo>
                  <a:pt x="745754" y="4077961"/>
                </a:lnTo>
                <a:lnTo>
                  <a:pt x="752122" y="4087385"/>
                </a:lnTo>
                <a:lnTo>
                  <a:pt x="758235" y="4097063"/>
                </a:lnTo>
                <a:lnTo>
                  <a:pt x="761036" y="4102157"/>
                </a:lnTo>
                <a:lnTo>
                  <a:pt x="763583" y="4107251"/>
                </a:lnTo>
                <a:lnTo>
                  <a:pt x="766385" y="4112600"/>
                </a:lnTo>
                <a:lnTo>
                  <a:pt x="768422" y="4117694"/>
                </a:lnTo>
                <a:lnTo>
                  <a:pt x="770715" y="4123297"/>
                </a:lnTo>
                <a:lnTo>
                  <a:pt x="772752" y="4128391"/>
                </a:lnTo>
                <a:lnTo>
                  <a:pt x="774535" y="4133994"/>
                </a:lnTo>
                <a:lnTo>
                  <a:pt x="776063" y="4139853"/>
                </a:lnTo>
                <a:lnTo>
                  <a:pt x="777337" y="4145711"/>
                </a:lnTo>
                <a:lnTo>
                  <a:pt x="778865" y="4151569"/>
                </a:lnTo>
                <a:lnTo>
                  <a:pt x="781921" y="4152078"/>
                </a:lnTo>
                <a:lnTo>
                  <a:pt x="785233" y="4153097"/>
                </a:lnTo>
                <a:lnTo>
                  <a:pt x="788289" y="4154116"/>
                </a:lnTo>
                <a:lnTo>
                  <a:pt x="791345" y="4155644"/>
                </a:lnTo>
                <a:lnTo>
                  <a:pt x="795930" y="4158700"/>
                </a:lnTo>
                <a:lnTo>
                  <a:pt x="799750" y="4161502"/>
                </a:lnTo>
                <a:lnTo>
                  <a:pt x="803571" y="4164813"/>
                </a:lnTo>
                <a:lnTo>
                  <a:pt x="806882" y="4168124"/>
                </a:lnTo>
                <a:lnTo>
                  <a:pt x="809938" y="4171944"/>
                </a:lnTo>
                <a:lnTo>
                  <a:pt x="812485" y="4175510"/>
                </a:lnTo>
                <a:lnTo>
                  <a:pt x="815032" y="4179585"/>
                </a:lnTo>
                <a:lnTo>
                  <a:pt x="816815" y="4183660"/>
                </a:lnTo>
                <a:lnTo>
                  <a:pt x="818343" y="4187736"/>
                </a:lnTo>
                <a:lnTo>
                  <a:pt x="820126" y="4192066"/>
                </a:lnTo>
                <a:lnTo>
                  <a:pt x="821145" y="4196395"/>
                </a:lnTo>
                <a:lnTo>
                  <a:pt x="822164" y="4200980"/>
                </a:lnTo>
                <a:lnTo>
                  <a:pt x="822928" y="4205565"/>
                </a:lnTo>
                <a:lnTo>
                  <a:pt x="823437" y="4210149"/>
                </a:lnTo>
                <a:lnTo>
                  <a:pt x="824201" y="4220082"/>
                </a:lnTo>
                <a:lnTo>
                  <a:pt x="837700" y="4236383"/>
                </a:lnTo>
                <a:lnTo>
                  <a:pt x="868009" y="4275352"/>
                </a:lnTo>
                <a:lnTo>
                  <a:pt x="927099" y="4360675"/>
                </a:lnTo>
                <a:lnTo>
                  <a:pt x="939324" y="4376467"/>
                </a:lnTo>
                <a:lnTo>
                  <a:pt x="943909" y="4381051"/>
                </a:lnTo>
                <a:lnTo>
                  <a:pt x="948239" y="4385381"/>
                </a:lnTo>
                <a:lnTo>
                  <a:pt x="952059" y="4389966"/>
                </a:lnTo>
                <a:lnTo>
                  <a:pt x="956135" y="4394550"/>
                </a:lnTo>
                <a:lnTo>
                  <a:pt x="959700" y="4399135"/>
                </a:lnTo>
                <a:lnTo>
                  <a:pt x="963266" y="4403974"/>
                </a:lnTo>
                <a:lnTo>
                  <a:pt x="966577" y="4409068"/>
                </a:lnTo>
                <a:lnTo>
                  <a:pt x="969633" y="4414162"/>
                </a:lnTo>
                <a:lnTo>
                  <a:pt x="972690" y="4419256"/>
                </a:lnTo>
                <a:lnTo>
                  <a:pt x="975237" y="4424604"/>
                </a:lnTo>
                <a:lnTo>
                  <a:pt x="977784" y="4429698"/>
                </a:lnTo>
                <a:lnTo>
                  <a:pt x="979567" y="4435302"/>
                </a:lnTo>
                <a:lnTo>
                  <a:pt x="981350" y="4440905"/>
                </a:lnTo>
                <a:lnTo>
                  <a:pt x="982878" y="4446763"/>
                </a:lnTo>
                <a:lnTo>
                  <a:pt x="984151" y="4452621"/>
                </a:lnTo>
                <a:lnTo>
                  <a:pt x="985170" y="4458734"/>
                </a:lnTo>
                <a:lnTo>
                  <a:pt x="992556" y="4469176"/>
                </a:lnTo>
                <a:lnTo>
                  <a:pt x="1000197" y="4479364"/>
                </a:lnTo>
                <a:lnTo>
                  <a:pt x="1008093" y="4489298"/>
                </a:lnTo>
                <a:lnTo>
                  <a:pt x="1015988" y="4499231"/>
                </a:lnTo>
                <a:lnTo>
                  <a:pt x="1032035" y="4519097"/>
                </a:lnTo>
                <a:lnTo>
                  <a:pt x="1048080" y="4538709"/>
                </a:lnTo>
                <a:lnTo>
                  <a:pt x="1055976" y="4548897"/>
                </a:lnTo>
                <a:lnTo>
                  <a:pt x="1063617" y="4558830"/>
                </a:lnTo>
                <a:lnTo>
                  <a:pt x="1071003" y="4569018"/>
                </a:lnTo>
                <a:lnTo>
                  <a:pt x="1078389" y="4579460"/>
                </a:lnTo>
                <a:lnTo>
                  <a:pt x="1085266" y="4590158"/>
                </a:lnTo>
                <a:lnTo>
                  <a:pt x="1091634" y="4600855"/>
                </a:lnTo>
                <a:lnTo>
                  <a:pt x="1097746" y="4611807"/>
                </a:lnTo>
                <a:lnTo>
                  <a:pt x="1103350" y="4623268"/>
                </a:lnTo>
                <a:lnTo>
                  <a:pt x="1111500" y="4636003"/>
                </a:lnTo>
                <a:lnTo>
                  <a:pt x="1120160" y="4648738"/>
                </a:lnTo>
                <a:lnTo>
                  <a:pt x="1128819" y="4661218"/>
                </a:lnTo>
                <a:lnTo>
                  <a:pt x="1137989" y="4673444"/>
                </a:lnTo>
                <a:lnTo>
                  <a:pt x="1156072" y="4697640"/>
                </a:lnTo>
                <a:lnTo>
                  <a:pt x="1164986" y="4709866"/>
                </a:lnTo>
                <a:lnTo>
                  <a:pt x="1173901" y="4722346"/>
                </a:lnTo>
                <a:lnTo>
                  <a:pt x="1182306" y="4734826"/>
                </a:lnTo>
                <a:lnTo>
                  <a:pt x="1190456" y="4747561"/>
                </a:lnTo>
                <a:lnTo>
                  <a:pt x="1194022" y="4754183"/>
                </a:lnTo>
                <a:lnTo>
                  <a:pt x="1197588" y="4760805"/>
                </a:lnTo>
                <a:lnTo>
                  <a:pt x="1201154" y="4767427"/>
                </a:lnTo>
                <a:lnTo>
                  <a:pt x="1204465" y="4774304"/>
                </a:lnTo>
                <a:lnTo>
                  <a:pt x="1207521" y="4781181"/>
                </a:lnTo>
                <a:lnTo>
                  <a:pt x="1210068" y="4788058"/>
                </a:lnTo>
                <a:lnTo>
                  <a:pt x="1212870" y="4795189"/>
                </a:lnTo>
                <a:lnTo>
                  <a:pt x="1215162" y="4802575"/>
                </a:lnTo>
                <a:lnTo>
                  <a:pt x="1217200" y="4809962"/>
                </a:lnTo>
                <a:lnTo>
                  <a:pt x="1219237" y="4817348"/>
                </a:lnTo>
                <a:lnTo>
                  <a:pt x="1220511" y="4824734"/>
                </a:lnTo>
                <a:lnTo>
                  <a:pt x="1221784" y="4832884"/>
                </a:lnTo>
                <a:lnTo>
                  <a:pt x="1230444" y="4845110"/>
                </a:lnTo>
                <a:lnTo>
                  <a:pt x="1239103" y="4857081"/>
                </a:lnTo>
                <a:lnTo>
                  <a:pt x="1257187" y="4881022"/>
                </a:lnTo>
                <a:lnTo>
                  <a:pt x="1275525" y="4904964"/>
                </a:lnTo>
                <a:lnTo>
                  <a:pt x="1294118" y="4928905"/>
                </a:lnTo>
                <a:lnTo>
                  <a:pt x="1312456" y="4952847"/>
                </a:lnTo>
                <a:lnTo>
                  <a:pt x="1321371" y="4964818"/>
                </a:lnTo>
                <a:lnTo>
                  <a:pt x="1330285" y="4976788"/>
                </a:lnTo>
                <a:lnTo>
                  <a:pt x="1338945" y="4989014"/>
                </a:lnTo>
                <a:lnTo>
                  <a:pt x="1347605" y="5001239"/>
                </a:lnTo>
                <a:lnTo>
                  <a:pt x="1355755" y="5013465"/>
                </a:lnTo>
                <a:lnTo>
                  <a:pt x="1363396" y="5025945"/>
                </a:lnTo>
                <a:lnTo>
                  <a:pt x="1371291" y="5038935"/>
                </a:lnTo>
                <a:lnTo>
                  <a:pt x="1378423" y="5051670"/>
                </a:lnTo>
                <a:lnTo>
                  <a:pt x="1385300" y="5064404"/>
                </a:lnTo>
                <a:lnTo>
                  <a:pt x="1391667" y="5077649"/>
                </a:lnTo>
                <a:lnTo>
                  <a:pt x="1397780" y="5090893"/>
                </a:lnTo>
                <a:lnTo>
                  <a:pt x="1403129" y="5104392"/>
                </a:lnTo>
                <a:lnTo>
                  <a:pt x="1408223" y="5118146"/>
                </a:lnTo>
                <a:lnTo>
                  <a:pt x="1412807" y="5132154"/>
                </a:lnTo>
                <a:lnTo>
                  <a:pt x="1414590" y="5139285"/>
                </a:lnTo>
                <a:lnTo>
                  <a:pt x="1416373" y="5146417"/>
                </a:lnTo>
                <a:lnTo>
                  <a:pt x="1418156" y="5153549"/>
                </a:lnTo>
                <a:lnTo>
                  <a:pt x="1419684" y="5160935"/>
                </a:lnTo>
                <a:lnTo>
                  <a:pt x="1420957" y="5168321"/>
                </a:lnTo>
                <a:lnTo>
                  <a:pt x="1422231" y="5175707"/>
                </a:lnTo>
                <a:lnTo>
                  <a:pt x="1422995" y="5183348"/>
                </a:lnTo>
                <a:lnTo>
                  <a:pt x="1424014" y="5190734"/>
                </a:lnTo>
                <a:lnTo>
                  <a:pt x="1424778" y="5198630"/>
                </a:lnTo>
                <a:lnTo>
                  <a:pt x="1425287" y="5206271"/>
                </a:lnTo>
                <a:lnTo>
                  <a:pt x="1425542" y="5213912"/>
                </a:lnTo>
                <a:lnTo>
                  <a:pt x="1425542" y="5222062"/>
                </a:lnTo>
                <a:lnTo>
                  <a:pt x="1425287" y="5229958"/>
                </a:lnTo>
                <a:lnTo>
                  <a:pt x="1425033" y="5238108"/>
                </a:lnTo>
                <a:lnTo>
                  <a:pt x="1424523" y="5246258"/>
                </a:lnTo>
                <a:lnTo>
                  <a:pt x="1423759" y="5254409"/>
                </a:lnTo>
                <a:lnTo>
                  <a:pt x="1424778" y="5260776"/>
                </a:lnTo>
                <a:lnTo>
                  <a:pt x="1425287" y="5266889"/>
                </a:lnTo>
                <a:lnTo>
                  <a:pt x="1425287" y="5273002"/>
                </a:lnTo>
                <a:lnTo>
                  <a:pt x="1425033" y="5278860"/>
                </a:lnTo>
                <a:lnTo>
                  <a:pt x="1424523" y="5284972"/>
                </a:lnTo>
                <a:lnTo>
                  <a:pt x="1423759" y="5290830"/>
                </a:lnTo>
                <a:lnTo>
                  <a:pt x="1422486" y="5296943"/>
                </a:lnTo>
                <a:lnTo>
                  <a:pt x="1421467" y="5302801"/>
                </a:lnTo>
                <a:lnTo>
                  <a:pt x="1418920" y="5314772"/>
                </a:lnTo>
                <a:lnTo>
                  <a:pt x="1415864" y="5326488"/>
                </a:lnTo>
                <a:lnTo>
                  <a:pt x="1413571" y="5338459"/>
                </a:lnTo>
                <a:lnTo>
                  <a:pt x="1412552" y="5344317"/>
                </a:lnTo>
                <a:lnTo>
                  <a:pt x="1411279" y="5350430"/>
                </a:lnTo>
                <a:lnTo>
                  <a:pt x="1403893" y="5336421"/>
                </a:lnTo>
                <a:lnTo>
                  <a:pt x="1404912" y="5340242"/>
                </a:lnTo>
                <a:lnTo>
                  <a:pt x="1405421" y="5342279"/>
                </a:lnTo>
                <a:lnTo>
                  <a:pt x="1406440" y="5343808"/>
                </a:lnTo>
                <a:lnTo>
                  <a:pt x="1407459" y="5345845"/>
                </a:lnTo>
                <a:lnTo>
                  <a:pt x="1408477" y="5347373"/>
                </a:lnTo>
                <a:lnTo>
                  <a:pt x="1409751" y="5348901"/>
                </a:lnTo>
                <a:lnTo>
                  <a:pt x="1411279" y="5350430"/>
                </a:lnTo>
                <a:lnTo>
                  <a:pt x="1412298" y="5357052"/>
                </a:lnTo>
                <a:lnTo>
                  <a:pt x="1412807" y="5363165"/>
                </a:lnTo>
                <a:lnTo>
                  <a:pt x="1412807" y="5369023"/>
                </a:lnTo>
                <a:lnTo>
                  <a:pt x="1412552" y="5374881"/>
                </a:lnTo>
                <a:lnTo>
                  <a:pt x="1411534" y="5380229"/>
                </a:lnTo>
                <a:lnTo>
                  <a:pt x="1410770" y="5385578"/>
                </a:lnTo>
                <a:lnTo>
                  <a:pt x="1409496" y="5390927"/>
                </a:lnTo>
                <a:lnTo>
                  <a:pt x="1408223" y="5396021"/>
                </a:lnTo>
                <a:lnTo>
                  <a:pt x="1406440" y="5400860"/>
                </a:lnTo>
                <a:lnTo>
                  <a:pt x="1404402" y="5405699"/>
                </a:lnTo>
                <a:lnTo>
                  <a:pt x="1402110" y="5410284"/>
                </a:lnTo>
                <a:lnTo>
                  <a:pt x="1399563" y="5414613"/>
                </a:lnTo>
                <a:lnTo>
                  <a:pt x="1397016" y="5419198"/>
                </a:lnTo>
                <a:lnTo>
                  <a:pt x="1393960" y="5423528"/>
                </a:lnTo>
                <a:lnTo>
                  <a:pt x="1391158" y="5427348"/>
                </a:lnTo>
                <a:lnTo>
                  <a:pt x="1387592" y="5431678"/>
                </a:lnTo>
                <a:lnTo>
                  <a:pt x="1384536" y="5435499"/>
                </a:lnTo>
                <a:lnTo>
                  <a:pt x="1380715" y="5439319"/>
                </a:lnTo>
                <a:lnTo>
                  <a:pt x="1373329" y="5446960"/>
                </a:lnTo>
                <a:lnTo>
                  <a:pt x="1365433" y="5454346"/>
                </a:lnTo>
                <a:lnTo>
                  <a:pt x="1357028" y="5461223"/>
                </a:lnTo>
                <a:lnTo>
                  <a:pt x="1348623" y="5468100"/>
                </a:lnTo>
                <a:lnTo>
                  <a:pt x="1339709" y="5475231"/>
                </a:lnTo>
                <a:lnTo>
                  <a:pt x="1322644" y="5488985"/>
                </a:lnTo>
                <a:lnTo>
                  <a:pt x="1310673" y="5492296"/>
                </a:lnTo>
                <a:lnTo>
                  <a:pt x="1298703" y="5495353"/>
                </a:lnTo>
                <a:lnTo>
                  <a:pt x="1286732" y="5497390"/>
                </a:lnTo>
                <a:lnTo>
                  <a:pt x="1275016" y="5499173"/>
                </a:lnTo>
                <a:lnTo>
                  <a:pt x="1263045" y="5500446"/>
                </a:lnTo>
                <a:lnTo>
                  <a:pt x="1251074" y="5501211"/>
                </a:lnTo>
                <a:lnTo>
                  <a:pt x="1239103" y="5501465"/>
                </a:lnTo>
                <a:lnTo>
                  <a:pt x="1227133" y="5501211"/>
                </a:lnTo>
                <a:lnTo>
                  <a:pt x="1215162" y="5500701"/>
                </a:lnTo>
                <a:lnTo>
                  <a:pt x="1203446" y="5499937"/>
                </a:lnTo>
                <a:lnTo>
                  <a:pt x="1191475" y="5498918"/>
                </a:lnTo>
                <a:lnTo>
                  <a:pt x="1179504" y="5497390"/>
                </a:lnTo>
                <a:lnTo>
                  <a:pt x="1167533" y="5495607"/>
                </a:lnTo>
                <a:lnTo>
                  <a:pt x="1155563" y="5494079"/>
                </a:lnTo>
                <a:lnTo>
                  <a:pt x="1131621" y="5490004"/>
                </a:lnTo>
                <a:lnTo>
                  <a:pt x="1126018" y="5490259"/>
                </a:lnTo>
                <a:lnTo>
                  <a:pt x="1120669" y="5490513"/>
                </a:lnTo>
                <a:lnTo>
                  <a:pt x="1115066" y="5490513"/>
                </a:lnTo>
                <a:lnTo>
                  <a:pt x="1109717" y="5490513"/>
                </a:lnTo>
                <a:lnTo>
                  <a:pt x="1104368" y="5490004"/>
                </a:lnTo>
                <a:lnTo>
                  <a:pt x="1099275" y="5489494"/>
                </a:lnTo>
                <a:lnTo>
                  <a:pt x="1094181" y="5488985"/>
                </a:lnTo>
                <a:lnTo>
                  <a:pt x="1089596" y="5488221"/>
                </a:lnTo>
                <a:lnTo>
                  <a:pt x="1084757" y="5487202"/>
                </a:lnTo>
                <a:lnTo>
                  <a:pt x="1079918" y="5485674"/>
                </a:lnTo>
                <a:lnTo>
                  <a:pt x="1075078" y="5484401"/>
                </a:lnTo>
                <a:lnTo>
                  <a:pt x="1070494" y="5483127"/>
                </a:lnTo>
                <a:lnTo>
                  <a:pt x="1066164" y="5481344"/>
                </a:lnTo>
                <a:lnTo>
                  <a:pt x="1061834" y="5479307"/>
                </a:lnTo>
                <a:lnTo>
                  <a:pt x="1057249" y="5477524"/>
                </a:lnTo>
                <a:lnTo>
                  <a:pt x="1053174" y="5475486"/>
                </a:lnTo>
                <a:lnTo>
                  <a:pt x="1049099" y="5472939"/>
                </a:lnTo>
                <a:lnTo>
                  <a:pt x="1045024" y="5470647"/>
                </a:lnTo>
                <a:lnTo>
                  <a:pt x="1040949" y="5468100"/>
                </a:lnTo>
                <a:lnTo>
                  <a:pt x="1037128" y="5465298"/>
                </a:lnTo>
                <a:lnTo>
                  <a:pt x="1029233" y="5459695"/>
                </a:lnTo>
                <a:lnTo>
                  <a:pt x="1022101" y="5453327"/>
                </a:lnTo>
                <a:lnTo>
                  <a:pt x="1014970" y="5446451"/>
                </a:lnTo>
                <a:lnTo>
                  <a:pt x="1008348" y="5438810"/>
                </a:lnTo>
                <a:lnTo>
                  <a:pt x="1001725" y="5431169"/>
                </a:lnTo>
                <a:lnTo>
                  <a:pt x="995613" y="5423018"/>
                </a:lnTo>
                <a:lnTo>
                  <a:pt x="987208" y="5414359"/>
                </a:lnTo>
                <a:lnTo>
                  <a:pt x="979312" y="5405699"/>
                </a:lnTo>
                <a:lnTo>
                  <a:pt x="971416" y="5396785"/>
                </a:lnTo>
                <a:lnTo>
                  <a:pt x="963775" y="5388125"/>
                </a:lnTo>
                <a:lnTo>
                  <a:pt x="956389" y="5378956"/>
                </a:lnTo>
                <a:lnTo>
                  <a:pt x="949003" y="5370041"/>
                </a:lnTo>
                <a:lnTo>
                  <a:pt x="941617" y="5360872"/>
                </a:lnTo>
                <a:lnTo>
                  <a:pt x="934740" y="5351958"/>
                </a:lnTo>
                <a:lnTo>
                  <a:pt x="920986" y="5333365"/>
                </a:lnTo>
                <a:lnTo>
                  <a:pt x="907742" y="5314008"/>
                </a:lnTo>
                <a:lnTo>
                  <a:pt x="894752" y="5294906"/>
                </a:lnTo>
                <a:lnTo>
                  <a:pt x="882272" y="5275803"/>
                </a:lnTo>
                <a:lnTo>
                  <a:pt x="870047" y="5255937"/>
                </a:lnTo>
                <a:lnTo>
                  <a:pt x="858331" y="5236071"/>
                </a:lnTo>
                <a:lnTo>
                  <a:pt x="846869" y="5216459"/>
                </a:lnTo>
                <a:lnTo>
                  <a:pt x="835408" y="5196083"/>
                </a:lnTo>
                <a:lnTo>
                  <a:pt x="813249" y="5155841"/>
                </a:lnTo>
                <a:lnTo>
                  <a:pt x="791091" y="5115344"/>
                </a:lnTo>
                <a:lnTo>
                  <a:pt x="777082" y="5100826"/>
                </a:lnTo>
                <a:lnTo>
                  <a:pt x="730727" y="5033331"/>
                </a:lnTo>
                <a:lnTo>
                  <a:pt x="702711" y="4990542"/>
                </a:lnTo>
                <a:lnTo>
                  <a:pt x="674184" y="4948008"/>
                </a:lnTo>
                <a:lnTo>
                  <a:pt x="660685" y="4932726"/>
                </a:lnTo>
                <a:lnTo>
                  <a:pt x="584276" y="4823715"/>
                </a:lnTo>
                <a:lnTo>
                  <a:pt x="577654" y="4819895"/>
                </a:lnTo>
                <a:lnTo>
                  <a:pt x="571796" y="4815565"/>
                </a:lnTo>
                <a:lnTo>
                  <a:pt x="569249" y="4813273"/>
                </a:lnTo>
                <a:lnTo>
                  <a:pt x="566702" y="4811235"/>
                </a:lnTo>
                <a:lnTo>
                  <a:pt x="564155" y="4808943"/>
                </a:lnTo>
                <a:lnTo>
                  <a:pt x="562118" y="4806396"/>
                </a:lnTo>
                <a:lnTo>
                  <a:pt x="560080" y="4803849"/>
                </a:lnTo>
                <a:lnTo>
                  <a:pt x="558552" y="4800793"/>
                </a:lnTo>
                <a:lnTo>
                  <a:pt x="557533" y="4797991"/>
                </a:lnTo>
                <a:lnTo>
                  <a:pt x="556769" y="4794680"/>
                </a:lnTo>
                <a:lnTo>
                  <a:pt x="556259" y="4791369"/>
                </a:lnTo>
                <a:lnTo>
                  <a:pt x="556514" y="4787548"/>
                </a:lnTo>
                <a:lnTo>
                  <a:pt x="557024" y="4783473"/>
                </a:lnTo>
                <a:lnTo>
                  <a:pt x="558042" y="4779398"/>
                </a:lnTo>
                <a:lnTo>
                  <a:pt x="551930" y="4773285"/>
                </a:lnTo>
                <a:lnTo>
                  <a:pt x="546072" y="4767172"/>
                </a:lnTo>
                <a:lnTo>
                  <a:pt x="540468" y="4760805"/>
                </a:lnTo>
                <a:lnTo>
                  <a:pt x="534865" y="4754183"/>
                </a:lnTo>
                <a:lnTo>
                  <a:pt x="529262" y="4747561"/>
                </a:lnTo>
                <a:lnTo>
                  <a:pt x="524168" y="4741193"/>
                </a:lnTo>
                <a:lnTo>
                  <a:pt x="518819" y="4734571"/>
                </a:lnTo>
                <a:lnTo>
                  <a:pt x="514234" y="4727694"/>
                </a:lnTo>
                <a:lnTo>
                  <a:pt x="509395" y="4720818"/>
                </a:lnTo>
                <a:lnTo>
                  <a:pt x="504556" y="4713941"/>
                </a:lnTo>
                <a:lnTo>
                  <a:pt x="499972" y="4706554"/>
                </a:lnTo>
                <a:lnTo>
                  <a:pt x="495641" y="4699423"/>
                </a:lnTo>
                <a:lnTo>
                  <a:pt x="491566" y="4692291"/>
                </a:lnTo>
                <a:lnTo>
                  <a:pt x="487491" y="4684905"/>
                </a:lnTo>
                <a:lnTo>
                  <a:pt x="483416" y="4677264"/>
                </a:lnTo>
                <a:lnTo>
                  <a:pt x="479850" y="4669878"/>
                </a:lnTo>
                <a:lnTo>
                  <a:pt x="476284" y="4667331"/>
                </a:lnTo>
                <a:lnTo>
                  <a:pt x="473228" y="4664275"/>
                </a:lnTo>
                <a:lnTo>
                  <a:pt x="466861" y="4658671"/>
                </a:lnTo>
                <a:lnTo>
                  <a:pt x="461257" y="4652559"/>
                </a:lnTo>
                <a:lnTo>
                  <a:pt x="455909" y="4646446"/>
                </a:lnTo>
                <a:lnTo>
                  <a:pt x="450815" y="4639824"/>
                </a:lnTo>
                <a:lnTo>
                  <a:pt x="446230" y="4633202"/>
                </a:lnTo>
                <a:lnTo>
                  <a:pt x="441900" y="4626325"/>
                </a:lnTo>
                <a:lnTo>
                  <a:pt x="438080" y="4619448"/>
                </a:lnTo>
                <a:lnTo>
                  <a:pt x="434259" y="4612062"/>
                </a:lnTo>
                <a:lnTo>
                  <a:pt x="430439" y="4604930"/>
                </a:lnTo>
                <a:lnTo>
                  <a:pt x="423053" y="4590412"/>
                </a:lnTo>
                <a:lnTo>
                  <a:pt x="415666" y="4575640"/>
                </a:lnTo>
                <a:lnTo>
                  <a:pt x="411846" y="4568763"/>
                </a:lnTo>
                <a:lnTo>
                  <a:pt x="407771" y="4561632"/>
                </a:lnTo>
                <a:lnTo>
                  <a:pt x="382810" y="4528266"/>
                </a:lnTo>
                <a:lnTo>
                  <a:pt x="261574" y="4348450"/>
                </a:lnTo>
                <a:lnTo>
                  <a:pt x="174213" y="4224922"/>
                </a:lnTo>
                <a:lnTo>
                  <a:pt x="169374" y="4219573"/>
                </a:lnTo>
                <a:lnTo>
                  <a:pt x="164789" y="4213715"/>
                </a:lnTo>
                <a:lnTo>
                  <a:pt x="160205" y="4208112"/>
                </a:lnTo>
                <a:lnTo>
                  <a:pt x="156130" y="4202254"/>
                </a:lnTo>
                <a:lnTo>
                  <a:pt x="147979" y="4190283"/>
                </a:lnTo>
                <a:lnTo>
                  <a:pt x="140338" y="4178312"/>
                </a:lnTo>
                <a:lnTo>
                  <a:pt x="133207" y="4165832"/>
                </a:lnTo>
                <a:lnTo>
                  <a:pt x="126075" y="4153352"/>
                </a:lnTo>
                <a:lnTo>
                  <a:pt x="119453" y="4140362"/>
                </a:lnTo>
                <a:lnTo>
                  <a:pt x="113086" y="4127882"/>
                </a:lnTo>
                <a:lnTo>
                  <a:pt x="100351" y="4102157"/>
                </a:lnTo>
                <a:lnTo>
                  <a:pt x="93729" y="4089677"/>
                </a:lnTo>
                <a:lnTo>
                  <a:pt x="87107" y="4076942"/>
                </a:lnTo>
                <a:lnTo>
                  <a:pt x="80485" y="4064462"/>
                </a:lnTo>
                <a:lnTo>
                  <a:pt x="72844" y="4051982"/>
                </a:lnTo>
                <a:lnTo>
                  <a:pt x="65457" y="4039756"/>
                </a:lnTo>
                <a:lnTo>
                  <a:pt x="57307" y="4028040"/>
                </a:lnTo>
                <a:lnTo>
                  <a:pt x="54251" y="4022182"/>
                </a:lnTo>
                <a:lnTo>
                  <a:pt x="51449" y="4016324"/>
                </a:lnTo>
                <a:lnTo>
                  <a:pt x="48393" y="4010721"/>
                </a:lnTo>
                <a:lnTo>
                  <a:pt x="45846" y="4004863"/>
                </a:lnTo>
                <a:lnTo>
                  <a:pt x="41261" y="3993147"/>
                </a:lnTo>
                <a:lnTo>
                  <a:pt x="37186" y="3981685"/>
                </a:lnTo>
                <a:lnTo>
                  <a:pt x="33875" y="3969969"/>
                </a:lnTo>
                <a:lnTo>
                  <a:pt x="30819" y="3957999"/>
                </a:lnTo>
                <a:lnTo>
                  <a:pt x="28526" y="3945773"/>
                </a:lnTo>
                <a:lnTo>
                  <a:pt x="26743" y="3933548"/>
                </a:lnTo>
                <a:lnTo>
                  <a:pt x="25215" y="3921577"/>
                </a:lnTo>
                <a:lnTo>
                  <a:pt x="24196" y="3909351"/>
                </a:lnTo>
                <a:lnTo>
                  <a:pt x="23687" y="3897126"/>
                </a:lnTo>
                <a:lnTo>
                  <a:pt x="23687" y="3884900"/>
                </a:lnTo>
                <a:lnTo>
                  <a:pt x="23942" y="3872420"/>
                </a:lnTo>
                <a:lnTo>
                  <a:pt x="24451" y="3860195"/>
                </a:lnTo>
                <a:lnTo>
                  <a:pt x="25470" y="3847715"/>
                </a:lnTo>
                <a:lnTo>
                  <a:pt x="26743" y="3835234"/>
                </a:lnTo>
                <a:lnTo>
                  <a:pt x="31837" y="3829631"/>
                </a:lnTo>
                <a:lnTo>
                  <a:pt x="31073" y="3829376"/>
                </a:lnTo>
                <a:lnTo>
                  <a:pt x="29800" y="3830650"/>
                </a:lnTo>
                <a:lnTo>
                  <a:pt x="28526" y="3831923"/>
                </a:lnTo>
                <a:lnTo>
                  <a:pt x="26743" y="3835234"/>
                </a:lnTo>
                <a:lnTo>
                  <a:pt x="23687" y="3827339"/>
                </a:lnTo>
                <a:lnTo>
                  <a:pt x="21140" y="3819443"/>
                </a:lnTo>
                <a:lnTo>
                  <a:pt x="18848" y="3811548"/>
                </a:lnTo>
                <a:lnTo>
                  <a:pt x="17320" y="3803652"/>
                </a:lnTo>
                <a:lnTo>
                  <a:pt x="15791" y="3795756"/>
                </a:lnTo>
                <a:lnTo>
                  <a:pt x="14518" y="3787861"/>
                </a:lnTo>
                <a:lnTo>
                  <a:pt x="13754" y="3779710"/>
                </a:lnTo>
                <a:lnTo>
                  <a:pt x="13244" y="3771815"/>
                </a:lnTo>
                <a:lnTo>
                  <a:pt x="12990" y="3763919"/>
                </a:lnTo>
                <a:lnTo>
                  <a:pt x="12990" y="3755769"/>
                </a:lnTo>
                <a:lnTo>
                  <a:pt x="13244" y="3747618"/>
                </a:lnTo>
                <a:lnTo>
                  <a:pt x="13499" y="3739723"/>
                </a:lnTo>
                <a:lnTo>
                  <a:pt x="15027" y="3723422"/>
                </a:lnTo>
                <a:lnTo>
                  <a:pt x="16556" y="3707376"/>
                </a:lnTo>
                <a:lnTo>
                  <a:pt x="14518" y="3691585"/>
                </a:lnTo>
                <a:lnTo>
                  <a:pt x="12735" y="3676048"/>
                </a:lnTo>
                <a:lnTo>
                  <a:pt x="11462" y="3660257"/>
                </a:lnTo>
                <a:lnTo>
                  <a:pt x="10952" y="3652616"/>
                </a:lnTo>
                <a:lnTo>
                  <a:pt x="10443" y="3644721"/>
                </a:lnTo>
                <a:lnTo>
                  <a:pt x="10443" y="3636825"/>
                </a:lnTo>
                <a:lnTo>
                  <a:pt x="10443" y="3629184"/>
                </a:lnTo>
                <a:lnTo>
                  <a:pt x="10697" y="3621034"/>
                </a:lnTo>
                <a:lnTo>
                  <a:pt x="10952" y="3613393"/>
                </a:lnTo>
                <a:lnTo>
                  <a:pt x="11716" y="3605752"/>
                </a:lnTo>
                <a:lnTo>
                  <a:pt x="12735" y="3597602"/>
                </a:lnTo>
                <a:lnTo>
                  <a:pt x="14009" y="3589961"/>
                </a:lnTo>
                <a:lnTo>
                  <a:pt x="16046" y="3582065"/>
                </a:lnTo>
                <a:lnTo>
                  <a:pt x="13244" y="3579009"/>
                </a:lnTo>
                <a:lnTo>
                  <a:pt x="11207" y="3575952"/>
                </a:lnTo>
                <a:lnTo>
                  <a:pt x="9169" y="3572641"/>
                </a:lnTo>
                <a:lnTo>
                  <a:pt x="7132" y="3569840"/>
                </a:lnTo>
                <a:lnTo>
                  <a:pt x="5604" y="3566274"/>
                </a:lnTo>
                <a:lnTo>
                  <a:pt x="4075" y="3563218"/>
                </a:lnTo>
                <a:lnTo>
                  <a:pt x="2547" y="3559906"/>
                </a:lnTo>
                <a:lnTo>
                  <a:pt x="1783" y="3556341"/>
                </a:lnTo>
                <a:lnTo>
                  <a:pt x="1019" y="3553030"/>
                </a:lnTo>
                <a:lnTo>
                  <a:pt x="510" y="3549464"/>
                </a:lnTo>
                <a:lnTo>
                  <a:pt x="0" y="3546153"/>
                </a:lnTo>
                <a:lnTo>
                  <a:pt x="0" y="3542332"/>
                </a:lnTo>
                <a:lnTo>
                  <a:pt x="0" y="3539021"/>
                </a:lnTo>
                <a:lnTo>
                  <a:pt x="255" y="3535201"/>
                </a:lnTo>
                <a:lnTo>
                  <a:pt x="1019" y="3531380"/>
                </a:lnTo>
                <a:lnTo>
                  <a:pt x="1528" y="3527815"/>
                </a:lnTo>
                <a:lnTo>
                  <a:pt x="1528" y="3512023"/>
                </a:lnTo>
                <a:lnTo>
                  <a:pt x="1528" y="3496232"/>
                </a:lnTo>
                <a:lnTo>
                  <a:pt x="764" y="3464904"/>
                </a:lnTo>
                <a:lnTo>
                  <a:pt x="764" y="3449113"/>
                </a:lnTo>
                <a:lnTo>
                  <a:pt x="1274" y="3433831"/>
                </a:lnTo>
                <a:lnTo>
                  <a:pt x="1528" y="3425936"/>
                </a:lnTo>
                <a:lnTo>
                  <a:pt x="2038" y="3418295"/>
                </a:lnTo>
                <a:lnTo>
                  <a:pt x="2802" y="3410654"/>
                </a:lnTo>
                <a:lnTo>
                  <a:pt x="3821" y="3402758"/>
                </a:lnTo>
                <a:lnTo>
                  <a:pt x="6622" y="3383910"/>
                </a:lnTo>
                <a:lnTo>
                  <a:pt x="7896" y="3375251"/>
                </a:lnTo>
                <a:lnTo>
                  <a:pt x="9679" y="3367100"/>
                </a:lnTo>
                <a:lnTo>
                  <a:pt x="11462" y="3359460"/>
                </a:lnTo>
                <a:lnTo>
                  <a:pt x="13244" y="3352328"/>
                </a:lnTo>
                <a:lnTo>
                  <a:pt x="15537" y="3345706"/>
                </a:lnTo>
                <a:lnTo>
                  <a:pt x="17829" y="3339338"/>
                </a:lnTo>
                <a:lnTo>
                  <a:pt x="20121" y="3333480"/>
                </a:lnTo>
                <a:lnTo>
                  <a:pt x="22923" y="3328132"/>
                </a:lnTo>
                <a:lnTo>
                  <a:pt x="25725" y="3323038"/>
                </a:lnTo>
                <a:lnTo>
                  <a:pt x="29036" y="3318453"/>
                </a:lnTo>
                <a:lnTo>
                  <a:pt x="32601" y="3314123"/>
                </a:lnTo>
                <a:lnTo>
                  <a:pt x="36422" y="3310558"/>
                </a:lnTo>
                <a:lnTo>
                  <a:pt x="40497" y="3306737"/>
                </a:lnTo>
                <a:lnTo>
                  <a:pt x="45082" y="3303935"/>
                </a:lnTo>
                <a:lnTo>
                  <a:pt x="49666" y="3300879"/>
                </a:lnTo>
                <a:lnTo>
                  <a:pt x="54760" y="3298587"/>
                </a:lnTo>
                <a:lnTo>
                  <a:pt x="60363" y="3296295"/>
                </a:lnTo>
                <a:lnTo>
                  <a:pt x="66222" y="3294512"/>
                </a:lnTo>
                <a:lnTo>
                  <a:pt x="72589" y="3292984"/>
                </a:lnTo>
                <a:lnTo>
                  <a:pt x="79720" y="3291710"/>
                </a:lnTo>
                <a:lnTo>
                  <a:pt x="86852" y="3290437"/>
                </a:lnTo>
                <a:lnTo>
                  <a:pt x="94493" y="3289672"/>
                </a:lnTo>
                <a:lnTo>
                  <a:pt x="102898" y="3289163"/>
                </a:lnTo>
                <a:lnTo>
                  <a:pt x="111558" y="3288654"/>
                </a:lnTo>
                <a:lnTo>
                  <a:pt x="120981" y="3288654"/>
                </a:lnTo>
                <a:lnTo>
                  <a:pt x="130660" y="3288654"/>
                </a:lnTo>
                <a:lnTo>
                  <a:pt x="152055" y="3289163"/>
                </a:lnTo>
                <a:lnTo>
                  <a:pt x="175996" y="3290437"/>
                </a:lnTo>
                <a:lnTo>
                  <a:pt x="381537" y="3290182"/>
                </a:lnTo>
                <a:lnTo>
                  <a:pt x="351992" y="3213518"/>
                </a:lnTo>
                <a:lnTo>
                  <a:pt x="322192" y="3137109"/>
                </a:lnTo>
                <a:lnTo>
                  <a:pt x="278130" y="3011288"/>
                </a:lnTo>
                <a:lnTo>
                  <a:pt x="275328" y="3003902"/>
                </a:lnTo>
                <a:lnTo>
                  <a:pt x="272272" y="2996261"/>
                </a:lnTo>
                <a:lnTo>
                  <a:pt x="269725" y="2988620"/>
                </a:lnTo>
                <a:lnTo>
                  <a:pt x="267433" y="2980979"/>
                </a:lnTo>
                <a:lnTo>
                  <a:pt x="262848" y="2965443"/>
                </a:lnTo>
                <a:lnTo>
                  <a:pt x="259028" y="2950161"/>
                </a:lnTo>
                <a:lnTo>
                  <a:pt x="255971" y="2934624"/>
                </a:lnTo>
                <a:lnTo>
                  <a:pt x="253169" y="2918833"/>
                </a:lnTo>
                <a:lnTo>
                  <a:pt x="250877" y="2903551"/>
                </a:lnTo>
                <a:lnTo>
                  <a:pt x="249094" y="2887760"/>
                </a:lnTo>
                <a:lnTo>
                  <a:pt x="248076" y="2872223"/>
                </a:lnTo>
                <a:lnTo>
                  <a:pt x="247311" y="2856177"/>
                </a:lnTo>
                <a:lnTo>
                  <a:pt x="246802" y="2840386"/>
                </a:lnTo>
                <a:lnTo>
                  <a:pt x="246802" y="2824340"/>
                </a:lnTo>
                <a:lnTo>
                  <a:pt x="247311" y="2808804"/>
                </a:lnTo>
                <a:lnTo>
                  <a:pt x="247821" y="2792758"/>
                </a:lnTo>
                <a:lnTo>
                  <a:pt x="248840" y="2776712"/>
                </a:lnTo>
                <a:lnTo>
                  <a:pt x="250113" y="2760921"/>
                </a:lnTo>
                <a:lnTo>
                  <a:pt x="247566" y="2552578"/>
                </a:lnTo>
                <a:lnTo>
                  <a:pt x="250623" y="2456048"/>
                </a:lnTo>
                <a:lnTo>
                  <a:pt x="251896" y="2450444"/>
                </a:lnTo>
                <a:lnTo>
                  <a:pt x="253169" y="2444841"/>
                </a:lnTo>
                <a:lnTo>
                  <a:pt x="254698" y="2439492"/>
                </a:lnTo>
                <a:lnTo>
                  <a:pt x="256735" y="2434653"/>
                </a:lnTo>
                <a:lnTo>
                  <a:pt x="258518" y="2430069"/>
                </a:lnTo>
                <a:lnTo>
                  <a:pt x="260556" y="2425484"/>
                </a:lnTo>
                <a:lnTo>
                  <a:pt x="263103" y="2421154"/>
                </a:lnTo>
                <a:lnTo>
                  <a:pt x="265395" y="2417079"/>
                </a:lnTo>
                <a:lnTo>
                  <a:pt x="268197" y="2413513"/>
                </a:lnTo>
                <a:lnTo>
                  <a:pt x="270998" y="2409947"/>
                </a:lnTo>
                <a:lnTo>
                  <a:pt x="274055" y="2406891"/>
                </a:lnTo>
                <a:lnTo>
                  <a:pt x="276856" y="2403835"/>
                </a:lnTo>
                <a:lnTo>
                  <a:pt x="280167" y="2401033"/>
                </a:lnTo>
                <a:lnTo>
                  <a:pt x="283478" y="2398231"/>
                </a:lnTo>
                <a:lnTo>
                  <a:pt x="287044" y="2396194"/>
                </a:lnTo>
                <a:lnTo>
                  <a:pt x="290865" y="2394156"/>
                </a:lnTo>
                <a:lnTo>
                  <a:pt x="294685" y="2391864"/>
                </a:lnTo>
                <a:lnTo>
                  <a:pt x="298760" y="2390336"/>
                </a:lnTo>
                <a:lnTo>
                  <a:pt x="302835" y="2388808"/>
                </a:lnTo>
                <a:lnTo>
                  <a:pt x="306911" y="2387279"/>
                </a:lnTo>
                <a:lnTo>
                  <a:pt x="311241" y="2386261"/>
                </a:lnTo>
                <a:lnTo>
                  <a:pt x="315825" y="2385496"/>
                </a:lnTo>
                <a:lnTo>
                  <a:pt x="320664" y="2384732"/>
                </a:lnTo>
                <a:lnTo>
                  <a:pt x="325249" y="2384223"/>
                </a:lnTo>
                <a:lnTo>
                  <a:pt x="330088" y="2383968"/>
                </a:lnTo>
                <a:lnTo>
                  <a:pt x="335182" y="2383714"/>
                </a:lnTo>
                <a:lnTo>
                  <a:pt x="340276" y="2383714"/>
                </a:lnTo>
                <a:lnTo>
                  <a:pt x="345625" y="2383968"/>
                </a:lnTo>
                <a:lnTo>
                  <a:pt x="356322" y="2384732"/>
                </a:lnTo>
                <a:lnTo>
                  <a:pt x="367783" y="2386261"/>
                </a:lnTo>
                <a:lnTo>
                  <a:pt x="425854" y="2386006"/>
                </a:lnTo>
                <a:lnTo>
                  <a:pt x="496406" y="2382695"/>
                </a:lnTo>
                <a:lnTo>
                  <a:pt x="485708" y="2315709"/>
                </a:lnTo>
                <a:lnTo>
                  <a:pt x="486218" y="2311889"/>
                </a:lnTo>
                <a:lnTo>
                  <a:pt x="486472" y="2307814"/>
                </a:lnTo>
                <a:lnTo>
                  <a:pt x="486218" y="2299918"/>
                </a:lnTo>
                <a:lnTo>
                  <a:pt x="485708" y="2291768"/>
                </a:lnTo>
                <a:lnTo>
                  <a:pt x="484689" y="2283872"/>
                </a:lnTo>
                <a:lnTo>
                  <a:pt x="483161" y="2276231"/>
                </a:lnTo>
                <a:lnTo>
                  <a:pt x="481633" y="2268081"/>
                </a:lnTo>
                <a:lnTo>
                  <a:pt x="478322" y="2252290"/>
                </a:lnTo>
                <a:lnTo>
                  <a:pt x="477049" y="2244394"/>
                </a:lnTo>
                <a:lnTo>
                  <a:pt x="476030" y="2236498"/>
                </a:lnTo>
                <a:lnTo>
                  <a:pt x="475520" y="2228603"/>
                </a:lnTo>
                <a:lnTo>
                  <a:pt x="475266" y="2220453"/>
                </a:lnTo>
                <a:lnTo>
                  <a:pt x="475520" y="2216377"/>
                </a:lnTo>
                <a:lnTo>
                  <a:pt x="476030" y="2212557"/>
                </a:lnTo>
                <a:lnTo>
                  <a:pt x="476539" y="2208482"/>
                </a:lnTo>
                <a:lnTo>
                  <a:pt x="477303" y="2204407"/>
                </a:lnTo>
                <a:lnTo>
                  <a:pt x="478322" y="2200586"/>
                </a:lnTo>
                <a:lnTo>
                  <a:pt x="479850" y="2196511"/>
                </a:lnTo>
                <a:lnTo>
                  <a:pt x="481378" y="2192436"/>
                </a:lnTo>
                <a:lnTo>
                  <a:pt x="482907" y="2188615"/>
                </a:lnTo>
                <a:lnTo>
                  <a:pt x="480614" y="2177663"/>
                </a:lnTo>
                <a:lnTo>
                  <a:pt x="478322" y="2166457"/>
                </a:lnTo>
                <a:lnTo>
                  <a:pt x="476284" y="2155505"/>
                </a:lnTo>
                <a:lnTo>
                  <a:pt x="474502" y="2144298"/>
                </a:lnTo>
                <a:lnTo>
                  <a:pt x="472973" y="2133091"/>
                </a:lnTo>
                <a:lnTo>
                  <a:pt x="471700" y="2122394"/>
                </a:lnTo>
                <a:lnTo>
                  <a:pt x="470681" y="2111187"/>
                </a:lnTo>
                <a:lnTo>
                  <a:pt x="469917" y="2099981"/>
                </a:lnTo>
                <a:lnTo>
                  <a:pt x="469153" y="2088774"/>
                </a:lnTo>
                <a:lnTo>
                  <a:pt x="468898" y="2077822"/>
                </a:lnTo>
                <a:lnTo>
                  <a:pt x="468898" y="2066615"/>
                </a:lnTo>
                <a:lnTo>
                  <a:pt x="468898" y="2055409"/>
                </a:lnTo>
                <a:lnTo>
                  <a:pt x="469408" y="2044202"/>
                </a:lnTo>
                <a:lnTo>
                  <a:pt x="469917" y="2032995"/>
                </a:lnTo>
                <a:lnTo>
                  <a:pt x="470681" y="2022043"/>
                </a:lnTo>
                <a:lnTo>
                  <a:pt x="471700" y="2010837"/>
                </a:lnTo>
                <a:lnTo>
                  <a:pt x="468134" y="1984093"/>
                </a:lnTo>
                <a:lnTo>
                  <a:pt x="464568" y="1978490"/>
                </a:lnTo>
                <a:lnTo>
                  <a:pt x="462021" y="1972887"/>
                </a:lnTo>
                <a:lnTo>
                  <a:pt x="459474" y="1967538"/>
                </a:lnTo>
                <a:lnTo>
                  <a:pt x="457692" y="1961935"/>
                </a:lnTo>
                <a:lnTo>
                  <a:pt x="456418" y="1956331"/>
                </a:lnTo>
                <a:lnTo>
                  <a:pt x="455654" y="1950728"/>
                </a:lnTo>
                <a:lnTo>
                  <a:pt x="455145" y="1945379"/>
                </a:lnTo>
                <a:lnTo>
                  <a:pt x="455145" y="1939521"/>
                </a:lnTo>
                <a:lnTo>
                  <a:pt x="455399" y="1933918"/>
                </a:lnTo>
                <a:lnTo>
                  <a:pt x="456163" y="1928315"/>
                </a:lnTo>
                <a:lnTo>
                  <a:pt x="457182" y="1922711"/>
                </a:lnTo>
                <a:lnTo>
                  <a:pt x="458456" y="1917108"/>
                </a:lnTo>
                <a:lnTo>
                  <a:pt x="460238" y="1911505"/>
                </a:lnTo>
                <a:lnTo>
                  <a:pt x="462531" y="1905901"/>
                </a:lnTo>
                <a:lnTo>
                  <a:pt x="464823" y="1900298"/>
                </a:lnTo>
                <a:lnTo>
                  <a:pt x="467625" y="1894695"/>
                </a:lnTo>
                <a:lnTo>
                  <a:pt x="468389" y="1889855"/>
                </a:lnTo>
                <a:lnTo>
                  <a:pt x="469153" y="1885271"/>
                </a:lnTo>
                <a:lnTo>
                  <a:pt x="470172" y="1881196"/>
                </a:lnTo>
                <a:lnTo>
                  <a:pt x="471445" y="1876866"/>
                </a:lnTo>
                <a:lnTo>
                  <a:pt x="472973" y="1872791"/>
                </a:lnTo>
                <a:lnTo>
                  <a:pt x="474502" y="1869225"/>
                </a:lnTo>
                <a:lnTo>
                  <a:pt x="476030" y="1865659"/>
                </a:lnTo>
                <a:lnTo>
                  <a:pt x="477813" y="1862093"/>
                </a:lnTo>
                <a:lnTo>
                  <a:pt x="479850" y="1859292"/>
                </a:lnTo>
                <a:lnTo>
                  <a:pt x="481888" y="1855981"/>
                </a:lnTo>
                <a:lnTo>
                  <a:pt x="483925" y="1853434"/>
                </a:lnTo>
                <a:lnTo>
                  <a:pt x="486472" y="1850887"/>
                </a:lnTo>
                <a:lnTo>
                  <a:pt x="489019" y="1848340"/>
                </a:lnTo>
                <a:lnTo>
                  <a:pt x="491566" y="1846047"/>
                </a:lnTo>
                <a:lnTo>
                  <a:pt x="494368" y="1843755"/>
                </a:lnTo>
                <a:lnTo>
                  <a:pt x="497425" y="1841972"/>
                </a:lnTo>
                <a:lnTo>
                  <a:pt x="500226" y="1840189"/>
                </a:lnTo>
                <a:lnTo>
                  <a:pt x="503537" y="1838406"/>
                </a:lnTo>
                <a:lnTo>
                  <a:pt x="506593" y="1836878"/>
                </a:lnTo>
                <a:lnTo>
                  <a:pt x="510159" y="1835859"/>
                </a:lnTo>
                <a:lnTo>
                  <a:pt x="513470" y="1834586"/>
                </a:lnTo>
                <a:lnTo>
                  <a:pt x="517291" y="1833567"/>
                </a:lnTo>
                <a:lnTo>
                  <a:pt x="521111" y="1832548"/>
                </a:lnTo>
                <a:lnTo>
                  <a:pt x="524677" y="1832039"/>
                </a:lnTo>
                <a:lnTo>
                  <a:pt x="532827" y="1831020"/>
                </a:lnTo>
                <a:lnTo>
                  <a:pt x="541232" y="1830511"/>
                </a:lnTo>
                <a:lnTo>
                  <a:pt x="550147" y="1830765"/>
                </a:lnTo>
                <a:lnTo>
                  <a:pt x="559316" y="1831275"/>
                </a:lnTo>
                <a:lnTo>
                  <a:pt x="602869" y="1830256"/>
                </a:lnTo>
                <a:lnTo>
                  <a:pt x="646168" y="1829237"/>
                </a:lnTo>
                <a:lnTo>
                  <a:pt x="685646" y="1828473"/>
                </a:lnTo>
                <a:lnTo>
                  <a:pt x="705257" y="1827964"/>
                </a:lnTo>
                <a:lnTo>
                  <a:pt x="725379" y="1827964"/>
                </a:lnTo>
                <a:lnTo>
                  <a:pt x="744990" y="1827964"/>
                </a:lnTo>
                <a:lnTo>
                  <a:pt x="764347" y="1828473"/>
                </a:lnTo>
                <a:lnTo>
                  <a:pt x="784214" y="1829237"/>
                </a:lnTo>
                <a:lnTo>
                  <a:pt x="803571" y="1830511"/>
                </a:lnTo>
                <a:lnTo>
                  <a:pt x="823182" y="1832294"/>
                </a:lnTo>
                <a:lnTo>
                  <a:pt x="832861" y="1833822"/>
                </a:lnTo>
                <a:lnTo>
                  <a:pt x="842285" y="1835095"/>
                </a:lnTo>
                <a:lnTo>
                  <a:pt x="851963" y="1836624"/>
                </a:lnTo>
                <a:lnTo>
                  <a:pt x="861896" y="1838152"/>
                </a:lnTo>
                <a:lnTo>
                  <a:pt x="871320" y="1840189"/>
                </a:lnTo>
                <a:lnTo>
                  <a:pt x="880744" y="1842227"/>
                </a:lnTo>
                <a:lnTo>
                  <a:pt x="890423" y="1844774"/>
                </a:lnTo>
                <a:lnTo>
                  <a:pt x="899846" y="1847321"/>
                </a:lnTo>
                <a:lnTo>
                  <a:pt x="909270" y="1850122"/>
                </a:lnTo>
                <a:lnTo>
                  <a:pt x="918949" y="1853179"/>
                </a:lnTo>
                <a:lnTo>
                  <a:pt x="928118" y="1856745"/>
                </a:lnTo>
                <a:lnTo>
                  <a:pt x="937542" y="1860056"/>
                </a:lnTo>
                <a:lnTo>
                  <a:pt x="946711" y="1864131"/>
                </a:lnTo>
                <a:lnTo>
                  <a:pt x="956135" y="1867951"/>
                </a:lnTo>
                <a:lnTo>
                  <a:pt x="982623" y="1875338"/>
                </a:lnTo>
                <a:lnTo>
                  <a:pt x="1014460" y="1883233"/>
                </a:lnTo>
                <a:lnTo>
                  <a:pt x="1011149" y="1869989"/>
                </a:lnTo>
                <a:lnTo>
                  <a:pt x="1008602" y="1856999"/>
                </a:lnTo>
                <a:lnTo>
                  <a:pt x="1006310" y="1843755"/>
                </a:lnTo>
                <a:lnTo>
                  <a:pt x="1004527" y="1830765"/>
                </a:lnTo>
                <a:lnTo>
                  <a:pt x="1002999" y="1818031"/>
                </a:lnTo>
                <a:lnTo>
                  <a:pt x="1001725" y="1805296"/>
                </a:lnTo>
                <a:lnTo>
                  <a:pt x="1000707" y="1792816"/>
                </a:lnTo>
                <a:lnTo>
                  <a:pt x="1000452" y="1780336"/>
                </a:lnTo>
                <a:lnTo>
                  <a:pt x="1000452" y="1767601"/>
                </a:lnTo>
                <a:lnTo>
                  <a:pt x="1000707" y="1755120"/>
                </a:lnTo>
                <a:lnTo>
                  <a:pt x="1001725" y="1742640"/>
                </a:lnTo>
                <a:lnTo>
                  <a:pt x="1002999" y="1730415"/>
                </a:lnTo>
                <a:lnTo>
                  <a:pt x="1004527" y="1718189"/>
                </a:lnTo>
                <a:lnTo>
                  <a:pt x="1006565" y="1705709"/>
                </a:lnTo>
                <a:lnTo>
                  <a:pt x="1009112" y="1693484"/>
                </a:lnTo>
                <a:lnTo>
                  <a:pt x="1011913" y="1681258"/>
                </a:lnTo>
                <a:lnTo>
                  <a:pt x="1012168" y="1677947"/>
                </a:lnTo>
                <a:lnTo>
                  <a:pt x="1012168" y="1677692"/>
                </a:lnTo>
                <a:lnTo>
                  <a:pt x="1011913" y="1679220"/>
                </a:lnTo>
                <a:lnTo>
                  <a:pt x="1011913" y="1681258"/>
                </a:lnTo>
                <a:lnTo>
                  <a:pt x="1005291" y="1671580"/>
                </a:lnTo>
                <a:lnTo>
                  <a:pt x="998669" y="1661901"/>
                </a:lnTo>
                <a:lnTo>
                  <a:pt x="893988" y="1523600"/>
                </a:lnTo>
                <a:lnTo>
                  <a:pt x="885074" y="1512648"/>
                </a:lnTo>
                <a:lnTo>
                  <a:pt x="876414" y="1501696"/>
                </a:lnTo>
                <a:lnTo>
                  <a:pt x="868264" y="1490744"/>
                </a:lnTo>
                <a:lnTo>
                  <a:pt x="860368" y="1479538"/>
                </a:lnTo>
                <a:lnTo>
                  <a:pt x="852473" y="1468076"/>
                </a:lnTo>
                <a:lnTo>
                  <a:pt x="845086" y="1456615"/>
                </a:lnTo>
                <a:lnTo>
                  <a:pt x="837955" y="1445154"/>
                </a:lnTo>
                <a:lnTo>
                  <a:pt x="831078" y="1433692"/>
                </a:lnTo>
                <a:lnTo>
                  <a:pt x="824456" y="1421976"/>
                </a:lnTo>
                <a:lnTo>
                  <a:pt x="818088" y="1410260"/>
                </a:lnTo>
                <a:lnTo>
                  <a:pt x="811976" y="1398289"/>
                </a:lnTo>
                <a:lnTo>
                  <a:pt x="806118" y="1386318"/>
                </a:lnTo>
                <a:lnTo>
                  <a:pt x="800769" y="1374348"/>
                </a:lnTo>
                <a:lnTo>
                  <a:pt x="795675" y="1362122"/>
                </a:lnTo>
                <a:lnTo>
                  <a:pt x="790836" y="1349897"/>
                </a:lnTo>
                <a:lnTo>
                  <a:pt x="785997" y="1337671"/>
                </a:lnTo>
                <a:lnTo>
                  <a:pt x="781667" y="1325446"/>
                </a:lnTo>
                <a:lnTo>
                  <a:pt x="777337" y="1312711"/>
                </a:lnTo>
                <a:lnTo>
                  <a:pt x="773771" y="1299976"/>
                </a:lnTo>
                <a:lnTo>
                  <a:pt x="770205" y="1287496"/>
                </a:lnTo>
                <a:lnTo>
                  <a:pt x="766894" y="1274761"/>
                </a:lnTo>
                <a:lnTo>
                  <a:pt x="763838" y="1261771"/>
                </a:lnTo>
                <a:lnTo>
                  <a:pt x="761291" y="1249036"/>
                </a:lnTo>
                <a:lnTo>
                  <a:pt x="758744" y="1235792"/>
                </a:lnTo>
                <a:lnTo>
                  <a:pt x="756706" y="1222548"/>
                </a:lnTo>
                <a:lnTo>
                  <a:pt x="754924" y="1209558"/>
                </a:lnTo>
                <a:lnTo>
                  <a:pt x="753141" y="1196314"/>
                </a:lnTo>
                <a:lnTo>
                  <a:pt x="751867" y="1182560"/>
                </a:lnTo>
                <a:lnTo>
                  <a:pt x="751103" y="1169316"/>
                </a:lnTo>
                <a:lnTo>
                  <a:pt x="750339" y="1155817"/>
                </a:lnTo>
                <a:lnTo>
                  <a:pt x="749830" y="1141809"/>
                </a:lnTo>
                <a:lnTo>
                  <a:pt x="749575" y="1128310"/>
                </a:lnTo>
                <a:lnTo>
                  <a:pt x="749830" y="1126018"/>
                </a:lnTo>
                <a:lnTo>
                  <a:pt x="750084" y="1123471"/>
                </a:lnTo>
                <a:lnTo>
                  <a:pt x="750848" y="1118886"/>
                </a:lnTo>
                <a:lnTo>
                  <a:pt x="752377" y="1113792"/>
                </a:lnTo>
                <a:lnTo>
                  <a:pt x="754159" y="1108953"/>
                </a:lnTo>
                <a:lnTo>
                  <a:pt x="758489" y="1099274"/>
                </a:lnTo>
                <a:lnTo>
                  <a:pt x="760782" y="1094435"/>
                </a:lnTo>
                <a:lnTo>
                  <a:pt x="762564" y="1089596"/>
                </a:lnTo>
                <a:lnTo>
                  <a:pt x="762310" y="1086540"/>
                </a:lnTo>
                <a:lnTo>
                  <a:pt x="762564" y="1083483"/>
                </a:lnTo>
                <a:lnTo>
                  <a:pt x="763583" y="1080427"/>
                </a:lnTo>
                <a:lnTo>
                  <a:pt x="764857" y="1077625"/>
                </a:lnTo>
                <a:lnTo>
                  <a:pt x="762819" y="1072022"/>
                </a:lnTo>
                <a:lnTo>
                  <a:pt x="761036" y="1066418"/>
                </a:lnTo>
                <a:lnTo>
                  <a:pt x="759253" y="1060815"/>
                </a:lnTo>
                <a:lnTo>
                  <a:pt x="757725" y="1055212"/>
                </a:lnTo>
                <a:lnTo>
                  <a:pt x="754924" y="1044005"/>
                </a:lnTo>
                <a:lnTo>
                  <a:pt x="752631" y="1032544"/>
                </a:lnTo>
                <a:lnTo>
                  <a:pt x="751103" y="1021082"/>
                </a:lnTo>
                <a:lnTo>
                  <a:pt x="749830" y="1009621"/>
                </a:lnTo>
                <a:lnTo>
                  <a:pt x="748811" y="998159"/>
                </a:lnTo>
                <a:lnTo>
                  <a:pt x="747792" y="986443"/>
                </a:lnTo>
                <a:lnTo>
                  <a:pt x="747028" y="963266"/>
                </a:lnTo>
                <a:lnTo>
                  <a:pt x="746264" y="940088"/>
                </a:lnTo>
                <a:lnTo>
                  <a:pt x="746009" y="928627"/>
                </a:lnTo>
                <a:lnTo>
                  <a:pt x="745500" y="917166"/>
                </a:lnTo>
                <a:lnTo>
                  <a:pt x="744736" y="905450"/>
                </a:lnTo>
                <a:lnTo>
                  <a:pt x="743717" y="893988"/>
                </a:lnTo>
                <a:lnTo>
                  <a:pt x="743462" y="890932"/>
                </a:lnTo>
                <a:lnTo>
                  <a:pt x="743462" y="887875"/>
                </a:lnTo>
                <a:lnTo>
                  <a:pt x="743717" y="885074"/>
                </a:lnTo>
                <a:lnTo>
                  <a:pt x="744226" y="882017"/>
                </a:lnTo>
                <a:lnTo>
                  <a:pt x="744990" y="879470"/>
                </a:lnTo>
                <a:lnTo>
                  <a:pt x="746009" y="877178"/>
                </a:lnTo>
                <a:lnTo>
                  <a:pt x="747028" y="874377"/>
                </a:lnTo>
                <a:lnTo>
                  <a:pt x="748301" y="872084"/>
                </a:lnTo>
                <a:lnTo>
                  <a:pt x="750084" y="869792"/>
                </a:lnTo>
                <a:lnTo>
                  <a:pt x="751613" y="867754"/>
                </a:lnTo>
                <a:lnTo>
                  <a:pt x="753395" y="865717"/>
                </a:lnTo>
                <a:lnTo>
                  <a:pt x="755688" y="863679"/>
                </a:lnTo>
                <a:lnTo>
                  <a:pt x="757725" y="861896"/>
                </a:lnTo>
                <a:lnTo>
                  <a:pt x="760017" y="860113"/>
                </a:lnTo>
                <a:lnTo>
                  <a:pt x="764857" y="856802"/>
                </a:lnTo>
                <a:lnTo>
                  <a:pt x="770460" y="854255"/>
                </a:lnTo>
                <a:lnTo>
                  <a:pt x="776063" y="851708"/>
                </a:lnTo>
                <a:lnTo>
                  <a:pt x="782176" y="849671"/>
                </a:lnTo>
                <a:lnTo>
                  <a:pt x="788289" y="848143"/>
                </a:lnTo>
                <a:lnTo>
                  <a:pt x="794402" y="846614"/>
                </a:lnTo>
                <a:lnTo>
                  <a:pt x="800514" y="845596"/>
                </a:lnTo>
                <a:lnTo>
                  <a:pt x="806882" y="844832"/>
                </a:lnTo>
                <a:lnTo>
                  <a:pt x="812740" y="844322"/>
                </a:lnTo>
                <a:lnTo>
                  <a:pt x="835917" y="843303"/>
                </a:lnTo>
                <a:lnTo>
                  <a:pt x="859095" y="842030"/>
                </a:lnTo>
                <a:lnTo>
                  <a:pt x="905704" y="839483"/>
                </a:lnTo>
                <a:lnTo>
                  <a:pt x="928882" y="838719"/>
                </a:lnTo>
                <a:lnTo>
                  <a:pt x="952059" y="837955"/>
                </a:lnTo>
                <a:lnTo>
                  <a:pt x="974982" y="837955"/>
                </a:lnTo>
                <a:lnTo>
                  <a:pt x="986698" y="838209"/>
                </a:lnTo>
                <a:lnTo>
                  <a:pt x="998160" y="838464"/>
                </a:lnTo>
                <a:lnTo>
                  <a:pt x="1009621" y="838974"/>
                </a:lnTo>
                <a:lnTo>
                  <a:pt x="1021082" y="839738"/>
                </a:lnTo>
                <a:lnTo>
                  <a:pt x="1032544" y="840756"/>
                </a:lnTo>
                <a:lnTo>
                  <a:pt x="1044005" y="842030"/>
                </a:lnTo>
                <a:lnTo>
                  <a:pt x="1055467" y="843303"/>
                </a:lnTo>
                <a:lnTo>
                  <a:pt x="1066928" y="845086"/>
                </a:lnTo>
                <a:lnTo>
                  <a:pt x="1078135" y="846869"/>
                </a:lnTo>
                <a:lnTo>
                  <a:pt x="1089596" y="849161"/>
                </a:lnTo>
                <a:lnTo>
                  <a:pt x="1100548" y="851708"/>
                </a:lnTo>
                <a:lnTo>
                  <a:pt x="1111755" y="854765"/>
                </a:lnTo>
                <a:lnTo>
                  <a:pt x="1122961" y="857821"/>
                </a:lnTo>
                <a:lnTo>
                  <a:pt x="1134168" y="861387"/>
                </a:lnTo>
                <a:lnTo>
                  <a:pt x="1145375" y="865462"/>
                </a:lnTo>
                <a:lnTo>
                  <a:pt x="1156327" y="869537"/>
                </a:lnTo>
                <a:lnTo>
                  <a:pt x="1167533" y="874377"/>
                </a:lnTo>
                <a:lnTo>
                  <a:pt x="1178485" y="879470"/>
                </a:lnTo>
                <a:lnTo>
                  <a:pt x="1187145" y="882782"/>
                </a:lnTo>
                <a:lnTo>
                  <a:pt x="1196314" y="885838"/>
                </a:lnTo>
                <a:lnTo>
                  <a:pt x="1204465" y="889658"/>
                </a:lnTo>
                <a:lnTo>
                  <a:pt x="1208794" y="891441"/>
                </a:lnTo>
                <a:lnTo>
                  <a:pt x="1212870" y="893734"/>
                </a:lnTo>
                <a:lnTo>
                  <a:pt x="1216435" y="896280"/>
                </a:lnTo>
                <a:lnTo>
                  <a:pt x="1220001" y="898827"/>
                </a:lnTo>
                <a:lnTo>
                  <a:pt x="1223312" y="901629"/>
                </a:lnTo>
                <a:lnTo>
                  <a:pt x="1226623" y="904685"/>
                </a:lnTo>
                <a:lnTo>
                  <a:pt x="1229425" y="908506"/>
                </a:lnTo>
                <a:lnTo>
                  <a:pt x="1232227" y="912326"/>
                </a:lnTo>
                <a:lnTo>
                  <a:pt x="1234264" y="916402"/>
                </a:lnTo>
                <a:lnTo>
                  <a:pt x="1236556" y="920986"/>
                </a:lnTo>
                <a:lnTo>
                  <a:pt x="1307362" y="926335"/>
                </a:lnTo>
                <a:lnTo>
                  <a:pt x="1312966" y="925061"/>
                </a:lnTo>
                <a:lnTo>
                  <a:pt x="1317296" y="923533"/>
                </a:lnTo>
                <a:lnTo>
                  <a:pt x="1321371" y="921750"/>
                </a:lnTo>
                <a:lnTo>
                  <a:pt x="1324427" y="919713"/>
                </a:lnTo>
                <a:lnTo>
                  <a:pt x="1326974" y="917166"/>
                </a:lnTo>
                <a:lnTo>
                  <a:pt x="1328757" y="914873"/>
                </a:lnTo>
                <a:lnTo>
                  <a:pt x="1330285" y="911817"/>
                </a:lnTo>
                <a:lnTo>
                  <a:pt x="1331049" y="909015"/>
                </a:lnTo>
                <a:lnTo>
                  <a:pt x="1331559" y="905704"/>
                </a:lnTo>
                <a:lnTo>
                  <a:pt x="1331559" y="902648"/>
                </a:lnTo>
                <a:lnTo>
                  <a:pt x="1331304" y="899082"/>
                </a:lnTo>
                <a:lnTo>
                  <a:pt x="1331049" y="895516"/>
                </a:lnTo>
                <a:lnTo>
                  <a:pt x="1329521" y="887875"/>
                </a:lnTo>
                <a:lnTo>
                  <a:pt x="1328248" y="879725"/>
                </a:lnTo>
                <a:lnTo>
                  <a:pt x="1325955" y="865971"/>
                </a:lnTo>
                <a:lnTo>
                  <a:pt x="1323154" y="851708"/>
                </a:lnTo>
                <a:lnTo>
                  <a:pt x="1321880" y="844832"/>
                </a:lnTo>
                <a:lnTo>
                  <a:pt x="1320861" y="837955"/>
                </a:lnTo>
                <a:lnTo>
                  <a:pt x="1320097" y="830823"/>
                </a:lnTo>
                <a:lnTo>
                  <a:pt x="1319843" y="823946"/>
                </a:lnTo>
                <a:lnTo>
                  <a:pt x="1319588" y="816815"/>
                </a:lnTo>
                <a:lnTo>
                  <a:pt x="1320097" y="809683"/>
                </a:lnTo>
                <a:lnTo>
                  <a:pt x="1320861" y="802807"/>
                </a:lnTo>
                <a:lnTo>
                  <a:pt x="1321626" y="799241"/>
                </a:lnTo>
                <a:lnTo>
                  <a:pt x="1322390" y="796184"/>
                </a:lnTo>
                <a:lnTo>
                  <a:pt x="1323408" y="792619"/>
                </a:lnTo>
                <a:lnTo>
                  <a:pt x="1324682" y="789308"/>
                </a:lnTo>
                <a:lnTo>
                  <a:pt x="1325955" y="785742"/>
                </a:lnTo>
                <a:lnTo>
                  <a:pt x="1327483" y="782431"/>
                </a:lnTo>
                <a:lnTo>
                  <a:pt x="1329266" y="779120"/>
                </a:lnTo>
                <a:lnTo>
                  <a:pt x="1331559" y="775554"/>
                </a:lnTo>
                <a:lnTo>
                  <a:pt x="1333596" y="772498"/>
                </a:lnTo>
                <a:lnTo>
                  <a:pt x="1336143" y="768932"/>
                </a:lnTo>
                <a:lnTo>
                  <a:pt x="1340473" y="765111"/>
                </a:lnTo>
                <a:lnTo>
                  <a:pt x="1344803" y="761036"/>
                </a:lnTo>
                <a:lnTo>
                  <a:pt x="1349387" y="757216"/>
                </a:lnTo>
                <a:lnTo>
                  <a:pt x="1353972" y="754159"/>
                </a:lnTo>
                <a:lnTo>
                  <a:pt x="1358557" y="750848"/>
                </a:lnTo>
                <a:lnTo>
                  <a:pt x="1363141" y="748047"/>
                </a:lnTo>
                <a:lnTo>
                  <a:pt x="1367980" y="745245"/>
                </a:lnTo>
                <a:lnTo>
                  <a:pt x="1372820" y="742953"/>
                </a:lnTo>
                <a:lnTo>
                  <a:pt x="1377914" y="740660"/>
                </a:lnTo>
                <a:lnTo>
                  <a:pt x="1382753" y="738877"/>
                </a:lnTo>
                <a:lnTo>
                  <a:pt x="1387592" y="737095"/>
                </a:lnTo>
                <a:lnTo>
                  <a:pt x="1392686" y="735566"/>
                </a:lnTo>
                <a:lnTo>
                  <a:pt x="1397780" y="734038"/>
                </a:lnTo>
                <a:lnTo>
                  <a:pt x="1402874" y="732765"/>
                </a:lnTo>
                <a:lnTo>
                  <a:pt x="1408223" y="731746"/>
                </a:lnTo>
                <a:lnTo>
                  <a:pt x="1413317" y="730982"/>
                </a:lnTo>
                <a:lnTo>
                  <a:pt x="1424014" y="729708"/>
                </a:lnTo>
                <a:lnTo>
                  <a:pt x="1434456" y="728690"/>
                </a:lnTo>
                <a:lnTo>
                  <a:pt x="1445154" y="728180"/>
                </a:lnTo>
                <a:lnTo>
                  <a:pt x="1456106" y="728435"/>
                </a:lnTo>
                <a:lnTo>
                  <a:pt x="1467058" y="728690"/>
                </a:lnTo>
                <a:lnTo>
                  <a:pt x="1478264" y="729454"/>
                </a:lnTo>
                <a:lnTo>
                  <a:pt x="1500423" y="731236"/>
                </a:lnTo>
                <a:lnTo>
                  <a:pt x="1557730" y="730218"/>
                </a:lnTo>
                <a:lnTo>
                  <a:pt x="1568937" y="729963"/>
                </a:lnTo>
                <a:lnTo>
                  <a:pt x="1580143" y="729708"/>
                </a:lnTo>
                <a:lnTo>
                  <a:pt x="1602557" y="728435"/>
                </a:lnTo>
                <a:lnTo>
                  <a:pt x="1624715" y="727416"/>
                </a:lnTo>
                <a:lnTo>
                  <a:pt x="1635922" y="727161"/>
                </a:lnTo>
                <a:lnTo>
                  <a:pt x="1647129" y="726907"/>
                </a:lnTo>
                <a:lnTo>
                  <a:pt x="1658081" y="727161"/>
                </a:lnTo>
                <a:lnTo>
                  <a:pt x="1669288" y="727671"/>
                </a:lnTo>
                <a:lnTo>
                  <a:pt x="1680240" y="728690"/>
                </a:lnTo>
                <a:lnTo>
                  <a:pt x="1691192" y="730218"/>
                </a:lnTo>
                <a:lnTo>
                  <a:pt x="1702398" y="732255"/>
                </a:lnTo>
                <a:lnTo>
                  <a:pt x="1707747" y="733274"/>
                </a:lnTo>
                <a:lnTo>
                  <a:pt x="1713350" y="734548"/>
                </a:lnTo>
                <a:lnTo>
                  <a:pt x="1718699" y="736330"/>
                </a:lnTo>
                <a:lnTo>
                  <a:pt x="1724047" y="738113"/>
                </a:lnTo>
                <a:lnTo>
                  <a:pt x="1729651" y="739896"/>
                </a:lnTo>
                <a:lnTo>
                  <a:pt x="1735000" y="742189"/>
                </a:lnTo>
                <a:lnTo>
                  <a:pt x="1744169" y="743207"/>
                </a:lnTo>
                <a:lnTo>
                  <a:pt x="1752574" y="743971"/>
                </a:lnTo>
                <a:lnTo>
                  <a:pt x="1759960" y="743971"/>
                </a:lnTo>
                <a:lnTo>
                  <a:pt x="1766582" y="743717"/>
                </a:lnTo>
                <a:lnTo>
                  <a:pt x="1772440" y="742953"/>
                </a:lnTo>
                <a:lnTo>
                  <a:pt x="1777534" y="741934"/>
                </a:lnTo>
                <a:lnTo>
                  <a:pt x="1781864" y="740151"/>
                </a:lnTo>
                <a:lnTo>
                  <a:pt x="1785430" y="738113"/>
                </a:lnTo>
                <a:lnTo>
                  <a:pt x="1788486" y="736076"/>
                </a:lnTo>
                <a:lnTo>
                  <a:pt x="1791033" y="733274"/>
                </a:lnTo>
                <a:lnTo>
                  <a:pt x="1793070" y="730472"/>
                </a:lnTo>
                <a:lnTo>
                  <a:pt x="1794599" y="727161"/>
                </a:lnTo>
                <a:lnTo>
                  <a:pt x="1795617" y="723850"/>
                </a:lnTo>
                <a:lnTo>
                  <a:pt x="1796382" y="720285"/>
                </a:lnTo>
                <a:lnTo>
                  <a:pt x="1796891" y="716209"/>
                </a:lnTo>
                <a:lnTo>
                  <a:pt x="1796891" y="712389"/>
                </a:lnTo>
                <a:lnTo>
                  <a:pt x="1796636" y="708314"/>
                </a:lnTo>
                <a:lnTo>
                  <a:pt x="1796382" y="703984"/>
                </a:lnTo>
                <a:lnTo>
                  <a:pt x="1795363" y="695324"/>
                </a:lnTo>
                <a:lnTo>
                  <a:pt x="1793835" y="686155"/>
                </a:lnTo>
                <a:lnTo>
                  <a:pt x="1792306" y="677495"/>
                </a:lnTo>
                <a:lnTo>
                  <a:pt x="1791797" y="673166"/>
                </a:lnTo>
                <a:lnTo>
                  <a:pt x="1791542" y="668836"/>
                </a:lnTo>
                <a:lnTo>
                  <a:pt x="1791288" y="664760"/>
                </a:lnTo>
                <a:lnTo>
                  <a:pt x="1791288" y="660685"/>
                </a:lnTo>
                <a:lnTo>
                  <a:pt x="1791797" y="656865"/>
                </a:lnTo>
                <a:lnTo>
                  <a:pt x="1792306" y="653299"/>
                </a:lnTo>
                <a:lnTo>
                  <a:pt x="1793325" y="649733"/>
                </a:lnTo>
                <a:lnTo>
                  <a:pt x="1795108" y="646677"/>
                </a:lnTo>
                <a:lnTo>
                  <a:pt x="1798419" y="643621"/>
                </a:lnTo>
                <a:lnTo>
                  <a:pt x="1801730" y="640819"/>
                </a:lnTo>
                <a:lnTo>
                  <a:pt x="1799947" y="641838"/>
                </a:lnTo>
                <a:lnTo>
                  <a:pt x="1797910" y="643366"/>
                </a:lnTo>
                <a:lnTo>
                  <a:pt x="1796382" y="644894"/>
                </a:lnTo>
                <a:lnTo>
                  <a:pt x="1795108" y="646677"/>
                </a:lnTo>
                <a:lnTo>
                  <a:pt x="1792561" y="604143"/>
                </a:lnTo>
                <a:lnTo>
                  <a:pt x="1794344" y="606180"/>
                </a:lnTo>
                <a:lnTo>
                  <a:pt x="1795872" y="607708"/>
                </a:lnTo>
                <a:lnTo>
                  <a:pt x="1797400" y="608982"/>
                </a:lnTo>
                <a:lnTo>
                  <a:pt x="1798929" y="610000"/>
                </a:lnTo>
                <a:lnTo>
                  <a:pt x="1800711" y="610765"/>
                </a:lnTo>
                <a:lnTo>
                  <a:pt x="1802240" y="611529"/>
                </a:lnTo>
                <a:lnTo>
                  <a:pt x="1805805" y="612293"/>
                </a:lnTo>
                <a:lnTo>
                  <a:pt x="1803258" y="610255"/>
                </a:lnTo>
                <a:lnTo>
                  <a:pt x="1800457" y="608218"/>
                </a:lnTo>
                <a:lnTo>
                  <a:pt x="1796891" y="606435"/>
                </a:lnTo>
                <a:lnTo>
                  <a:pt x="1792561" y="604143"/>
                </a:lnTo>
                <a:lnTo>
                  <a:pt x="1793835" y="534355"/>
                </a:lnTo>
                <a:lnTo>
                  <a:pt x="1791797" y="515508"/>
                </a:lnTo>
                <a:lnTo>
                  <a:pt x="1789760" y="497170"/>
                </a:lnTo>
                <a:lnTo>
                  <a:pt x="1785175" y="460238"/>
                </a:lnTo>
                <a:lnTo>
                  <a:pt x="1783392" y="441646"/>
                </a:lnTo>
                <a:lnTo>
                  <a:pt x="1781864" y="423307"/>
                </a:lnTo>
                <a:lnTo>
                  <a:pt x="1780336" y="404714"/>
                </a:lnTo>
                <a:lnTo>
                  <a:pt x="1779826" y="385867"/>
                </a:lnTo>
                <a:lnTo>
                  <a:pt x="1779572" y="379245"/>
                </a:lnTo>
                <a:lnTo>
                  <a:pt x="1779572" y="372622"/>
                </a:lnTo>
                <a:lnTo>
                  <a:pt x="1779826" y="365746"/>
                </a:lnTo>
                <a:lnTo>
                  <a:pt x="1780336" y="359124"/>
                </a:lnTo>
                <a:lnTo>
                  <a:pt x="1781354" y="352756"/>
                </a:lnTo>
                <a:lnTo>
                  <a:pt x="1782883" y="346643"/>
                </a:lnTo>
                <a:lnTo>
                  <a:pt x="1783901" y="343332"/>
                </a:lnTo>
                <a:lnTo>
                  <a:pt x="1784665" y="340531"/>
                </a:lnTo>
                <a:lnTo>
                  <a:pt x="1785939" y="337729"/>
                </a:lnTo>
                <a:lnTo>
                  <a:pt x="1787212" y="335182"/>
                </a:lnTo>
                <a:lnTo>
                  <a:pt x="1788741" y="332380"/>
                </a:lnTo>
                <a:lnTo>
                  <a:pt x="1790524" y="329833"/>
                </a:lnTo>
                <a:lnTo>
                  <a:pt x="1792306" y="327286"/>
                </a:lnTo>
                <a:lnTo>
                  <a:pt x="1794344" y="325249"/>
                </a:lnTo>
                <a:lnTo>
                  <a:pt x="1796636" y="323211"/>
                </a:lnTo>
                <a:lnTo>
                  <a:pt x="1798929" y="321174"/>
                </a:lnTo>
                <a:lnTo>
                  <a:pt x="1801730" y="319391"/>
                </a:lnTo>
                <a:lnTo>
                  <a:pt x="1804532" y="317863"/>
                </a:lnTo>
                <a:lnTo>
                  <a:pt x="1807843" y="316589"/>
                </a:lnTo>
                <a:lnTo>
                  <a:pt x="1811409" y="315061"/>
                </a:lnTo>
                <a:lnTo>
                  <a:pt x="1814974" y="314042"/>
                </a:lnTo>
                <a:lnTo>
                  <a:pt x="1819050" y="313023"/>
                </a:lnTo>
                <a:lnTo>
                  <a:pt x="1823379" y="312514"/>
                </a:lnTo>
                <a:lnTo>
                  <a:pt x="1827709" y="312005"/>
                </a:lnTo>
                <a:lnTo>
                  <a:pt x="1832549" y="311750"/>
                </a:lnTo>
                <a:lnTo>
                  <a:pt x="1837643" y="312005"/>
                </a:lnTo>
                <a:lnTo>
                  <a:pt x="1893931" y="308184"/>
                </a:lnTo>
                <a:lnTo>
                  <a:pt x="1906920" y="306656"/>
                </a:lnTo>
                <a:lnTo>
                  <a:pt x="1919655" y="305382"/>
                </a:lnTo>
                <a:lnTo>
                  <a:pt x="1932390" y="303854"/>
                </a:lnTo>
                <a:lnTo>
                  <a:pt x="1945125" y="302835"/>
                </a:lnTo>
                <a:lnTo>
                  <a:pt x="1958114" y="302071"/>
                </a:lnTo>
                <a:lnTo>
                  <a:pt x="1970595" y="301562"/>
                </a:lnTo>
                <a:lnTo>
                  <a:pt x="1983330" y="301052"/>
                </a:lnTo>
                <a:lnTo>
                  <a:pt x="1995810" y="301052"/>
                </a:lnTo>
                <a:lnTo>
                  <a:pt x="2008290" y="301052"/>
                </a:lnTo>
                <a:lnTo>
                  <a:pt x="2020770" y="301307"/>
                </a:lnTo>
                <a:lnTo>
                  <a:pt x="2033250" y="301817"/>
                </a:lnTo>
                <a:lnTo>
                  <a:pt x="2045476" y="302326"/>
                </a:lnTo>
                <a:lnTo>
                  <a:pt x="2058211" y="303345"/>
                </a:lnTo>
                <a:lnTo>
                  <a:pt x="2070436" y="304873"/>
                </a:lnTo>
                <a:lnTo>
                  <a:pt x="2082662" y="306401"/>
                </a:lnTo>
                <a:lnTo>
                  <a:pt x="2094887" y="307929"/>
                </a:lnTo>
                <a:lnTo>
                  <a:pt x="2106858" y="310222"/>
                </a:lnTo>
                <a:lnTo>
                  <a:pt x="2118829" y="312514"/>
                </a:lnTo>
                <a:lnTo>
                  <a:pt x="2130799" y="315061"/>
                </a:lnTo>
                <a:lnTo>
                  <a:pt x="2142770" y="318372"/>
                </a:lnTo>
                <a:lnTo>
                  <a:pt x="2154741" y="321428"/>
                </a:lnTo>
                <a:lnTo>
                  <a:pt x="2166457" y="325249"/>
                </a:lnTo>
                <a:lnTo>
                  <a:pt x="2178173" y="329324"/>
                </a:lnTo>
                <a:lnTo>
                  <a:pt x="2189889" y="333654"/>
                </a:lnTo>
                <a:lnTo>
                  <a:pt x="2201351" y="337984"/>
                </a:lnTo>
                <a:lnTo>
                  <a:pt x="2212812" y="343078"/>
                </a:lnTo>
                <a:lnTo>
                  <a:pt x="2224273" y="348426"/>
                </a:lnTo>
                <a:lnTo>
                  <a:pt x="2235735" y="354284"/>
                </a:lnTo>
                <a:lnTo>
                  <a:pt x="2246941" y="360397"/>
                </a:lnTo>
                <a:lnTo>
                  <a:pt x="2258148" y="366765"/>
                </a:lnTo>
                <a:lnTo>
                  <a:pt x="2269355" y="373641"/>
                </a:lnTo>
                <a:lnTo>
                  <a:pt x="2280307" y="381028"/>
                </a:lnTo>
                <a:lnTo>
                  <a:pt x="2287184" y="385103"/>
                </a:lnTo>
                <a:lnTo>
                  <a:pt x="2293806" y="389178"/>
                </a:lnTo>
                <a:lnTo>
                  <a:pt x="2300937" y="392998"/>
                </a:lnTo>
                <a:lnTo>
                  <a:pt x="2308069" y="396309"/>
                </a:lnTo>
                <a:lnTo>
                  <a:pt x="2322841" y="402932"/>
                </a:lnTo>
                <a:lnTo>
                  <a:pt x="2329973" y="406497"/>
                </a:lnTo>
                <a:lnTo>
                  <a:pt x="2337104" y="409808"/>
                </a:lnTo>
                <a:lnTo>
                  <a:pt x="2350858" y="396309"/>
                </a:lnTo>
                <a:lnTo>
                  <a:pt x="2343472" y="389687"/>
                </a:lnTo>
                <a:lnTo>
                  <a:pt x="2337104" y="383575"/>
                </a:lnTo>
                <a:lnTo>
                  <a:pt x="2331756" y="377716"/>
                </a:lnTo>
                <a:lnTo>
                  <a:pt x="2327935" y="372113"/>
                </a:lnTo>
                <a:lnTo>
                  <a:pt x="2325898" y="369566"/>
                </a:lnTo>
                <a:lnTo>
                  <a:pt x="2324624" y="367019"/>
                </a:lnTo>
                <a:lnTo>
                  <a:pt x="2323605" y="364727"/>
                </a:lnTo>
                <a:lnTo>
                  <a:pt x="2322841" y="362435"/>
                </a:lnTo>
                <a:lnTo>
                  <a:pt x="2322332" y="360397"/>
                </a:lnTo>
                <a:lnTo>
                  <a:pt x="2322077" y="358359"/>
                </a:lnTo>
                <a:lnTo>
                  <a:pt x="2322077" y="356322"/>
                </a:lnTo>
                <a:lnTo>
                  <a:pt x="2322587" y="354539"/>
                </a:lnTo>
                <a:lnTo>
                  <a:pt x="2323351" y="353011"/>
                </a:lnTo>
                <a:lnTo>
                  <a:pt x="2324115" y="351483"/>
                </a:lnTo>
                <a:lnTo>
                  <a:pt x="2325388" y="349700"/>
                </a:lnTo>
                <a:lnTo>
                  <a:pt x="2326916" y="348426"/>
                </a:lnTo>
                <a:lnTo>
                  <a:pt x="2329209" y="347407"/>
                </a:lnTo>
                <a:lnTo>
                  <a:pt x="2331246" y="346134"/>
                </a:lnTo>
                <a:lnTo>
                  <a:pt x="2334048" y="345115"/>
                </a:lnTo>
                <a:lnTo>
                  <a:pt x="2336850" y="344351"/>
                </a:lnTo>
                <a:lnTo>
                  <a:pt x="2340415" y="343587"/>
                </a:lnTo>
                <a:lnTo>
                  <a:pt x="2343726" y="343078"/>
                </a:lnTo>
                <a:lnTo>
                  <a:pt x="2347802" y="342568"/>
                </a:lnTo>
                <a:lnTo>
                  <a:pt x="2352131" y="342314"/>
                </a:lnTo>
                <a:lnTo>
                  <a:pt x="2361810" y="342059"/>
                </a:lnTo>
                <a:lnTo>
                  <a:pt x="2373017" y="342314"/>
                </a:lnTo>
                <a:lnTo>
                  <a:pt x="2373271" y="338493"/>
                </a:lnTo>
                <a:lnTo>
                  <a:pt x="2373526" y="335182"/>
                </a:lnTo>
                <a:lnTo>
                  <a:pt x="2373271" y="331616"/>
                </a:lnTo>
                <a:lnTo>
                  <a:pt x="2372507" y="328815"/>
                </a:lnTo>
                <a:lnTo>
                  <a:pt x="2371743" y="325758"/>
                </a:lnTo>
                <a:lnTo>
                  <a:pt x="2370470" y="322957"/>
                </a:lnTo>
                <a:lnTo>
                  <a:pt x="2368941" y="320155"/>
                </a:lnTo>
                <a:lnTo>
                  <a:pt x="2367159" y="317863"/>
                </a:lnTo>
                <a:lnTo>
                  <a:pt x="2365376" y="315061"/>
                </a:lnTo>
                <a:lnTo>
                  <a:pt x="2363338" y="313023"/>
                </a:lnTo>
                <a:lnTo>
                  <a:pt x="2358499" y="308439"/>
                </a:lnTo>
                <a:lnTo>
                  <a:pt x="2353405" y="304618"/>
                </a:lnTo>
                <a:lnTo>
                  <a:pt x="2348056" y="300543"/>
                </a:lnTo>
                <a:lnTo>
                  <a:pt x="2342962" y="296468"/>
                </a:lnTo>
                <a:lnTo>
                  <a:pt x="2337868" y="292648"/>
                </a:lnTo>
                <a:lnTo>
                  <a:pt x="2333284" y="288063"/>
                </a:lnTo>
                <a:lnTo>
                  <a:pt x="2331246" y="285771"/>
                </a:lnTo>
                <a:lnTo>
                  <a:pt x="2329463" y="283478"/>
                </a:lnTo>
                <a:lnTo>
                  <a:pt x="2327935" y="280931"/>
                </a:lnTo>
                <a:lnTo>
                  <a:pt x="2326407" y="278384"/>
                </a:lnTo>
                <a:lnTo>
                  <a:pt x="2325388" y="275583"/>
                </a:lnTo>
                <a:lnTo>
                  <a:pt x="2324624" y="272526"/>
                </a:lnTo>
                <a:lnTo>
                  <a:pt x="2324115" y="269725"/>
                </a:lnTo>
                <a:lnTo>
                  <a:pt x="2323860" y="266159"/>
                </a:lnTo>
                <a:lnTo>
                  <a:pt x="2324115" y="262848"/>
                </a:lnTo>
                <a:lnTo>
                  <a:pt x="2324879" y="259027"/>
                </a:lnTo>
                <a:lnTo>
                  <a:pt x="2338123" y="237123"/>
                </a:lnTo>
                <a:lnTo>
                  <a:pt x="2351877" y="214965"/>
                </a:lnTo>
                <a:lnTo>
                  <a:pt x="2345000" y="210635"/>
                </a:lnTo>
                <a:lnTo>
                  <a:pt x="2338632" y="206050"/>
                </a:lnTo>
                <a:lnTo>
                  <a:pt x="2335576" y="203503"/>
                </a:lnTo>
                <a:lnTo>
                  <a:pt x="2332520" y="200956"/>
                </a:lnTo>
                <a:lnTo>
                  <a:pt x="2329973" y="198409"/>
                </a:lnTo>
                <a:lnTo>
                  <a:pt x="2327171" y="195608"/>
                </a:lnTo>
                <a:lnTo>
                  <a:pt x="2325133" y="192806"/>
                </a:lnTo>
                <a:lnTo>
                  <a:pt x="2323351" y="189750"/>
                </a:lnTo>
                <a:lnTo>
                  <a:pt x="2321568" y="186693"/>
                </a:lnTo>
                <a:lnTo>
                  <a:pt x="2320549" y="183128"/>
                </a:lnTo>
                <a:lnTo>
                  <a:pt x="2320040" y="179562"/>
                </a:lnTo>
                <a:lnTo>
                  <a:pt x="2320040" y="175996"/>
                </a:lnTo>
                <a:lnTo>
                  <a:pt x="2320549" y="171666"/>
                </a:lnTo>
                <a:lnTo>
                  <a:pt x="2321568" y="167336"/>
                </a:lnTo>
                <a:lnTo>
                  <a:pt x="2323351" y="163516"/>
                </a:lnTo>
                <a:lnTo>
                  <a:pt x="2325388" y="159950"/>
                </a:lnTo>
                <a:lnTo>
                  <a:pt x="2327426" y="157403"/>
                </a:lnTo>
                <a:lnTo>
                  <a:pt x="2329973" y="155111"/>
                </a:lnTo>
                <a:lnTo>
                  <a:pt x="2332520" y="153328"/>
                </a:lnTo>
                <a:lnTo>
                  <a:pt x="2335576" y="152309"/>
                </a:lnTo>
                <a:lnTo>
                  <a:pt x="2338378" y="151545"/>
                </a:lnTo>
                <a:lnTo>
                  <a:pt x="2341689" y="151036"/>
                </a:lnTo>
                <a:lnTo>
                  <a:pt x="2344745" y="151036"/>
                </a:lnTo>
                <a:lnTo>
                  <a:pt x="2348311" y="151290"/>
                </a:lnTo>
                <a:lnTo>
                  <a:pt x="2351877" y="151545"/>
                </a:lnTo>
                <a:lnTo>
                  <a:pt x="2355188" y="152055"/>
                </a:lnTo>
                <a:lnTo>
                  <a:pt x="2362320" y="153583"/>
                </a:lnTo>
                <a:lnTo>
                  <a:pt x="2369451" y="155111"/>
                </a:lnTo>
                <a:lnTo>
                  <a:pt x="2373017" y="155620"/>
                </a:lnTo>
                <a:lnTo>
                  <a:pt x="2376328" y="155875"/>
                </a:lnTo>
                <a:lnTo>
                  <a:pt x="2378875" y="155875"/>
                </a:lnTo>
                <a:lnTo>
                  <a:pt x="2381676" y="155620"/>
                </a:lnTo>
                <a:lnTo>
                  <a:pt x="2383969" y="154856"/>
                </a:lnTo>
                <a:lnTo>
                  <a:pt x="2385751" y="154092"/>
                </a:lnTo>
                <a:lnTo>
                  <a:pt x="2387534" y="152819"/>
                </a:lnTo>
                <a:lnTo>
                  <a:pt x="2389063" y="151290"/>
                </a:lnTo>
                <a:lnTo>
                  <a:pt x="2390081" y="149508"/>
                </a:lnTo>
                <a:lnTo>
                  <a:pt x="2391100" y="147725"/>
                </a:lnTo>
                <a:lnTo>
                  <a:pt x="2391864" y="145687"/>
                </a:lnTo>
                <a:lnTo>
                  <a:pt x="2392628" y="143140"/>
                </a:lnTo>
                <a:lnTo>
                  <a:pt x="2393138" y="140848"/>
                </a:lnTo>
                <a:lnTo>
                  <a:pt x="2393392" y="138046"/>
                </a:lnTo>
                <a:lnTo>
                  <a:pt x="2393392" y="132443"/>
                </a:lnTo>
                <a:lnTo>
                  <a:pt x="2378620" y="120472"/>
                </a:lnTo>
                <a:lnTo>
                  <a:pt x="2376837" y="117670"/>
                </a:lnTo>
                <a:lnTo>
                  <a:pt x="2374290" y="114614"/>
                </a:lnTo>
                <a:lnTo>
                  <a:pt x="2371743" y="111812"/>
                </a:lnTo>
                <a:lnTo>
                  <a:pt x="2369196" y="109011"/>
                </a:lnTo>
                <a:lnTo>
                  <a:pt x="2363338" y="104171"/>
                </a:lnTo>
                <a:lnTo>
                  <a:pt x="2356716" y="99077"/>
                </a:lnTo>
                <a:lnTo>
                  <a:pt x="2343217" y="89399"/>
                </a:lnTo>
                <a:lnTo>
                  <a:pt x="2336850" y="84560"/>
                </a:lnTo>
                <a:lnTo>
                  <a:pt x="2330737" y="79466"/>
                </a:lnTo>
                <a:lnTo>
                  <a:pt x="2327935" y="76919"/>
                </a:lnTo>
                <a:lnTo>
                  <a:pt x="2325133" y="74117"/>
                </a:lnTo>
                <a:lnTo>
                  <a:pt x="2322841" y="71315"/>
                </a:lnTo>
                <a:lnTo>
                  <a:pt x="2320549" y="68514"/>
                </a:lnTo>
                <a:lnTo>
                  <a:pt x="2318766" y="65203"/>
                </a:lnTo>
                <a:lnTo>
                  <a:pt x="2317238" y="62146"/>
                </a:lnTo>
                <a:lnTo>
                  <a:pt x="2315710" y="58581"/>
                </a:lnTo>
                <a:lnTo>
                  <a:pt x="2314691" y="55015"/>
                </a:lnTo>
                <a:lnTo>
                  <a:pt x="2314181" y="51449"/>
                </a:lnTo>
                <a:lnTo>
                  <a:pt x="2313927" y="47374"/>
                </a:lnTo>
                <a:lnTo>
                  <a:pt x="2314181" y="43044"/>
                </a:lnTo>
                <a:lnTo>
                  <a:pt x="2314691" y="38969"/>
                </a:lnTo>
                <a:lnTo>
                  <a:pt x="2316219" y="34384"/>
                </a:lnTo>
                <a:lnTo>
                  <a:pt x="2317747" y="29290"/>
                </a:lnTo>
                <a:lnTo>
                  <a:pt x="2319785" y="24196"/>
                </a:lnTo>
                <a:lnTo>
                  <a:pt x="2322841" y="18848"/>
                </a:lnTo>
                <a:lnTo>
                  <a:pt x="2331501" y="16046"/>
                </a:lnTo>
                <a:lnTo>
                  <a:pt x="2340415" y="13244"/>
                </a:lnTo>
                <a:lnTo>
                  <a:pt x="2349330" y="10952"/>
                </a:lnTo>
                <a:lnTo>
                  <a:pt x="2358244" y="8660"/>
                </a:lnTo>
                <a:lnTo>
                  <a:pt x="2367159" y="6877"/>
                </a:lnTo>
                <a:lnTo>
                  <a:pt x="2376073" y="5349"/>
                </a:lnTo>
                <a:lnTo>
                  <a:pt x="2384733" y="4075"/>
                </a:lnTo>
                <a:lnTo>
                  <a:pt x="2393647" y="2547"/>
                </a:lnTo>
                <a:lnTo>
                  <a:pt x="2402562" y="1783"/>
                </a:lnTo>
                <a:lnTo>
                  <a:pt x="2411476" y="1019"/>
                </a:lnTo>
                <a:lnTo>
                  <a:pt x="2420136" y="510"/>
                </a:lnTo>
                <a:close/>
              </a:path>
            </a:pathLst>
          </a:custGeom>
          <a:noFill/>
        </p:spPr>
        <p:txBody>
          <a:bodyPr wrap="square">
            <a:noAutofit/>
          </a:bodyPr>
          <a:lstStyle/>
          <a:p>
            <a:endParaRPr lang="en-US"/>
          </a:p>
        </p:txBody>
      </p:sp>
      <p:sp>
        <p:nvSpPr>
          <p:cNvPr id="14" name="Text Placeholder 4">
            <a:extLst>
              <a:ext uri="{FF2B5EF4-FFF2-40B4-BE49-F238E27FC236}">
                <a16:creationId xmlns:a16="http://schemas.microsoft.com/office/drawing/2014/main" id="{EE0620C4-13C2-43A6-9F70-272307688F94}"/>
              </a:ext>
            </a:extLst>
          </p:cNvPr>
          <p:cNvSpPr>
            <a:spLocks noGrp="1"/>
          </p:cNvSpPr>
          <p:nvPr>
            <p:ph type="body" sz="quarter" idx="14" hasCustomPrompt="1"/>
          </p:nvPr>
        </p:nvSpPr>
        <p:spPr>
          <a:xfrm>
            <a:off x="6725342" y="218621"/>
            <a:ext cx="1684338" cy="1682750"/>
          </a:xfrm>
        </p:spPr>
        <p:txBody>
          <a:bodyPr lIns="0" anchor="b">
            <a:normAutofit/>
          </a:bodyPr>
          <a:lstStyle>
            <a:lvl1pPr marL="0" indent="0" algn="l">
              <a:buNone/>
              <a:defRPr sz="8800">
                <a:solidFill>
                  <a:schemeClr val="accent2"/>
                </a:solidFill>
              </a:defRPr>
            </a:lvl1pPr>
          </a:lstStyle>
          <a:p>
            <a:pPr lvl="0"/>
            <a:r>
              <a:rPr lang="en-US"/>
              <a:t>#</a:t>
            </a:r>
          </a:p>
        </p:txBody>
      </p:sp>
      <p:sp>
        <p:nvSpPr>
          <p:cNvPr id="15" name="Title 1">
            <a:extLst>
              <a:ext uri="{FF2B5EF4-FFF2-40B4-BE49-F238E27FC236}">
                <a16:creationId xmlns:a16="http://schemas.microsoft.com/office/drawing/2014/main" id="{EE5FC317-2F2E-4C38-B60E-E2D71200FC19}"/>
              </a:ext>
            </a:extLst>
          </p:cNvPr>
          <p:cNvSpPr>
            <a:spLocks noGrp="1"/>
          </p:cNvSpPr>
          <p:nvPr>
            <p:ph type="title"/>
          </p:nvPr>
        </p:nvSpPr>
        <p:spPr>
          <a:xfrm>
            <a:off x="6725342" y="1709738"/>
            <a:ext cx="5078731" cy="2852737"/>
          </a:xfrm>
        </p:spPr>
        <p:txBody>
          <a:bodyPr anchor="b"/>
          <a:lstStyle>
            <a:lvl1pPr>
              <a:defRPr sz="6000">
                <a:solidFill>
                  <a:schemeClr val="tx1"/>
                </a:solidFill>
              </a:defRPr>
            </a:lvl1pPr>
          </a:lstStyle>
          <a:p>
            <a:r>
              <a:rPr lang="en-US"/>
              <a:t>Click to edit Master title style</a:t>
            </a:r>
          </a:p>
        </p:txBody>
      </p:sp>
      <p:sp>
        <p:nvSpPr>
          <p:cNvPr id="16" name="Text Placeholder 2">
            <a:extLst>
              <a:ext uri="{FF2B5EF4-FFF2-40B4-BE49-F238E27FC236}">
                <a16:creationId xmlns:a16="http://schemas.microsoft.com/office/drawing/2014/main" id="{8ED600C5-D711-4537-8415-2FD77330AB5A}"/>
              </a:ext>
            </a:extLst>
          </p:cNvPr>
          <p:cNvSpPr>
            <a:spLocks noGrp="1"/>
          </p:cNvSpPr>
          <p:nvPr>
            <p:ph type="body" idx="1"/>
          </p:nvPr>
        </p:nvSpPr>
        <p:spPr>
          <a:xfrm>
            <a:off x="6725342" y="4589463"/>
            <a:ext cx="5078731" cy="1500187"/>
          </a:xfrm>
        </p:spPr>
        <p:txBody>
          <a:bodyPr/>
          <a:lstStyle>
            <a:lvl1pPr marL="0" indent="0">
              <a:buNone/>
              <a:defRPr sz="2400">
                <a:solidFill>
                  <a:schemeClr val="tx1"/>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n-US"/>
              <a:t>Edit Master text styles</a:t>
            </a:r>
          </a:p>
        </p:txBody>
      </p:sp>
    </p:spTree>
    <p:extLst>
      <p:ext uri="{BB962C8B-B14F-4D97-AF65-F5344CB8AC3E}">
        <p14:creationId xmlns:p14="http://schemas.microsoft.com/office/powerpoint/2010/main" val="1365412586"/>
      </p:ext>
    </p:extLst>
  </p:cSld>
  <p:clrMapOvr>
    <a:masterClrMapping/>
  </p:clrMapOvr>
</p:sldLayout>
</file>

<file path=ppt/slideLayouts/slideLayout47.xml><?xml version="1.0" encoding="utf-8"?>
<p:sldLayout xmlns:a="http://schemas.openxmlformats.org/drawingml/2006/main" xmlns:r="http://schemas.openxmlformats.org/officeDocument/2006/relationships" xmlns:p="http://schemas.openxmlformats.org/presentationml/2006/main" preserve="1" userDrawn="1">
  <p:cSld name="47">
    <p:spTree>
      <p:nvGrpSpPr>
        <p:cNvPr id="1" name=""/>
        <p:cNvGrpSpPr/>
        <p:nvPr/>
      </p:nvGrpSpPr>
      <p:grpSpPr>
        <a:xfrm>
          <a:off x="0" y="0"/>
          <a:ext cx="0" cy="0"/>
          <a:chOff x="0" y="0"/>
          <a:chExt cx="0" cy="0"/>
        </a:xfrm>
      </p:grpSpPr>
      <p:sp>
        <p:nvSpPr>
          <p:cNvPr id="12" name="Rectangle 11">
            <a:extLst>
              <a:ext uri="{FF2B5EF4-FFF2-40B4-BE49-F238E27FC236}">
                <a16:creationId xmlns:a16="http://schemas.microsoft.com/office/drawing/2014/main" id="{FC80CC05-5FE2-421E-ACF8-D113E5F1C0F6}"/>
              </a:ext>
            </a:extLst>
          </p:cNvPr>
          <p:cNvSpPr/>
          <p:nvPr userDrawn="1"/>
        </p:nvSpPr>
        <p:spPr>
          <a:xfrm>
            <a:off x="1" y="6165169"/>
            <a:ext cx="12192000" cy="692831"/>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 name="Text Placeholder 4">
            <a:extLst>
              <a:ext uri="{FF2B5EF4-FFF2-40B4-BE49-F238E27FC236}">
                <a16:creationId xmlns:a16="http://schemas.microsoft.com/office/drawing/2014/main" id="{EE0620C4-13C2-43A6-9F70-272307688F94}"/>
              </a:ext>
            </a:extLst>
          </p:cNvPr>
          <p:cNvSpPr>
            <a:spLocks noGrp="1"/>
          </p:cNvSpPr>
          <p:nvPr>
            <p:ph type="body" sz="quarter" idx="14" hasCustomPrompt="1"/>
          </p:nvPr>
        </p:nvSpPr>
        <p:spPr>
          <a:xfrm>
            <a:off x="6725342" y="218621"/>
            <a:ext cx="1684338" cy="1682750"/>
          </a:xfrm>
        </p:spPr>
        <p:txBody>
          <a:bodyPr lIns="0" anchor="b">
            <a:normAutofit/>
          </a:bodyPr>
          <a:lstStyle>
            <a:lvl1pPr marL="0" indent="0" algn="l">
              <a:buNone/>
              <a:defRPr sz="8800">
                <a:solidFill>
                  <a:schemeClr val="accent2"/>
                </a:solidFill>
              </a:defRPr>
            </a:lvl1pPr>
          </a:lstStyle>
          <a:p>
            <a:pPr lvl="0"/>
            <a:r>
              <a:rPr lang="en-US"/>
              <a:t>#</a:t>
            </a:r>
          </a:p>
        </p:txBody>
      </p:sp>
      <p:sp>
        <p:nvSpPr>
          <p:cNvPr id="15" name="Title 1">
            <a:extLst>
              <a:ext uri="{FF2B5EF4-FFF2-40B4-BE49-F238E27FC236}">
                <a16:creationId xmlns:a16="http://schemas.microsoft.com/office/drawing/2014/main" id="{EE5FC317-2F2E-4C38-B60E-E2D71200FC19}"/>
              </a:ext>
            </a:extLst>
          </p:cNvPr>
          <p:cNvSpPr>
            <a:spLocks noGrp="1"/>
          </p:cNvSpPr>
          <p:nvPr>
            <p:ph type="title"/>
          </p:nvPr>
        </p:nvSpPr>
        <p:spPr>
          <a:xfrm>
            <a:off x="6725342" y="1709738"/>
            <a:ext cx="5078731" cy="2852737"/>
          </a:xfrm>
        </p:spPr>
        <p:txBody>
          <a:bodyPr anchor="b"/>
          <a:lstStyle>
            <a:lvl1pPr>
              <a:defRPr sz="6000">
                <a:solidFill>
                  <a:schemeClr val="tx1"/>
                </a:solidFill>
              </a:defRPr>
            </a:lvl1pPr>
          </a:lstStyle>
          <a:p>
            <a:r>
              <a:rPr lang="en-US"/>
              <a:t>Click to edit Master title style</a:t>
            </a:r>
          </a:p>
        </p:txBody>
      </p:sp>
      <p:sp>
        <p:nvSpPr>
          <p:cNvPr id="16" name="Text Placeholder 2">
            <a:extLst>
              <a:ext uri="{FF2B5EF4-FFF2-40B4-BE49-F238E27FC236}">
                <a16:creationId xmlns:a16="http://schemas.microsoft.com/office/drawing/2014/main" id="{8ED600C5-D711-4537-8415-2FD77330AB5A}"/>
              </a:ext>
            </a:extLst>
          </p:cNvPr>
          <p:cNvSpPr>
            <a:spLocks noGrp="1"/>
          </p:cNvSpPr>
          <p:nvPr>
            <p:ph type="body" idx="1"/>
          </p:nvPr>
        </p:nvSpPr>
        <p:spPr>
          <a:xfrm>
            <a:off x="6725342" y="4589463"/>
            <a:ext cx="5078731" cy="1500187"/>
          </a:xfrm>
        </p:spPr>
        <p:txBody>
          <a:bodyPr/>
          <a:lstStyle>
            <a:lvl1pPr marL="0" indent="0">
              <a:buNone/>
              <a:defRPr sz="2400">
                <a:solidFill>
                  <a:schemeClr val="tx1"/>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n-US"/>
              <a:t>Edit Master text styles</a:t>
            </a:r>
          </a:p>
        </p:txBody>
      </p:sp>
      <p:sp>
        <p:nvSpPr>
          <p:cNvPr id="17" name="Picture Placeholder 16">
            <a:extLst>
              <a:ext uri="{FF2B5EF4-FFF2-40B4-BE49-F238E27FC236}">
                <a16:creationId xmlns:a16="http://schemas.microsoft.com/office/drawing/2014/main" id="{F4144D8D-041B-4FCF-9175-A5865F77571C}"/>
              </a:ext>
            </a:extLst>
          </p:cNvPr>
          <p:cNvSpPr>
            <a:spLocks noGrp="1"/>
          </p:cNvSpPr>
          <p:nvPr>
            <p:ph type="pic" sz="quarter" idx="15"/>
          </p:nvPr>
        </p:nvSpPr>
        <p:spPr>
          <a:xfrm>
            <a:off x="0" y="0"/>
            <a:ext cx="6194425" cy="6858000"/>
          </a:xfrm>
          <a:custGeom>
            <a:avLst/>
            <a:gdLst>
              <a:gd name="connsiteX0" fmla="*/ 0 w 6194425"/>
              <a:gd name="connsiteY0" fmla="*/ 0 h 6858000"/>
              <a:gd name="connsiteX1" fmla="*/ 2695958 w 6194425"/>
              <a:gd name="connsiteY1" fmla="*/ 0 h 6858000"/>
              <a:gd name="connsiteX2" fmla="*/ 2696294 w 6194425"/>
              <a:gd name="connsiteY2" fmla="*/ 28493 h 6858000"/>
              <a:gd name="connsiteX3" fmla="*/ 2697169 w 6194425"/>
              <a:gd name="connsiteY3" fmla="*/ 64809 h 6858000"/>
              <a:gd name="connsiteX4" fmla="*/ 2697169 w 6194425"/>
              <a:gd name="connsiteY4" fmla="*/ 82748 h 6858000"/>
              <a:gd name="connsiteX5" fmla="*/ 2695856 w 6194425"/>
              <a:gd name="connsiteY5" fmla="*/ 101125 h 6858000"/>
              <a:gd name="connsiteX6" fmla="*/ 2694981 w 6194425"/>
              <a:gd name="connsiteY6" fmla="*/ 119064 h 6858000"/>
              <a:gd name="connsiteX7" fmla="*/ 2692794 w 6194425"/>
              <a:gd name="connsiteY7" fmla="*/ 137441 h 6858000"/>
              <a:gd name="connsiteX8" fmla="*/ 2690168 w 6194425"/>
              <a:gd name="connsiteY8" fmla="*/ 155818 h 6858000"/>
              <a:gd name="connsiteX9" fmla="*/ 2686231 w 6194425"/>
              <a:gd name="connsiteY9" fmla="*/ 173757 h 6858000"/>
              <a:gd name="connsiteX10" fmla="*/ 2684043 w 6194425"/>
              <a:gd name="connsiteY10" fmla="*/ 182070 h 6858000"/>
              <a:gd name="connsiteX11" fmla="*/ 2680980 w 6194425"/>
              <a:gd name="connsiteY11" fmla="*/ 191696 h 6858000"/>
              <a:gd name="connsiteX12" fmla="*/ 2678355 w 6194425"/>
              <a:gd name="connsiteY12" fmla="*/ 200447 h 6858000"/>
              <a:gd name="connsiteX13" fmla="*/ 2674854 w 6194425"/>
              <a:gd name="connsiteY13" fmla="*/ 208760 h 6858000"/>
              <a:gd name="connsiteX14" fmla="*/ 2680980 w 6194425"/>
              <a:gd name="connsiteY14" fmla="*/ 214448 h 6858000"/>
              <a:gd name="connsiteX15" fmla="*/ 2686668 w 6194425"/>
              <a:gd name="connsiteY15" fmla="*/ 218386 h 6858000"/>
              <a:gd name="connsiteX16" fmla="*/ 2691919 w 6194425"/>
              <a:gd name="connsiteY16" fmla="*/ 220573 h 6858000"/>
              <a:gd name="connsiteX17" fmla="*/ 2697169 w 6194425"/>
              <a:gd name="connsiteY17" fmla="*/ 221886 h 6858000"/>
              <a:gd name="connsiteX18" fmla="*/ 2701544 w 6194425"/>
              <a:gd name="connsiteY18" fmla="*/ 221886 h 6858000"/>
              <a:gd name="connsiteX19" fmla="*/ 2705920 w 6194425"/>
              <a:gd name="connsiteY19" fmla="*/ 220573 h 6858000"/>
              <a:gd name="connsiteX20" fmla="*/ 2709857 w 6194425"/>
              <a:gd name="connsiteY20" fmla="*/ 218823 h 6858000"/>
              <a:gd name="connsiteX21" fmla="*/ 2713358 w 6194425"/>
              <a:gd name="connsiteY21" fmla="*/ 216636 h 6858000"/>
              <a:gd name="connsiteX22" fmla="*/ 2716858 w 6194425"/>
              <a:gd name="connsiteY22" fmla="*/ 213573 h 6858000"/>
              <a:gd name="connsiteX23" fmla="*/ 2719921 w 6194425"/>
              <a:gd name="connsiteY23" fmla="*/ 210073 h 6858000"/>
              <a:gd name="connsiteX24" fmla="*/ 2725609 w 6194425"/>
              <a:gd name="connsiteY24" fmla="*/ 202197 h 6858000"/>
              <a:gd name="connsiteX25" fmla="*/ 2730859 w 6194425"/>
              <a:gd name="connsiteY25" fmla="*/ 195196 h 6858000"/>
              <a:gd name="connsiteX26" fmla="*/ 2735672 w 6194425"/>
              <a:gd name="connsiteY26" fmla="*/ 188633 h 6858000"/>
              <a:gd name="connsiteX27" fmla="*/ 2743110 w 6194425"/>
              <a:gd name="connsiteY27" fmla="*/ 179882 h 6858000"/>
              <a:gd name="connsiteX28" fmla="*/ 2751424 w 6194425"/>
              <a:gd name="connsiteY28" fmla="*/ 171131 h 6858000"/>
              <a:gd name="connsiteX29" fmla="*/ 2759299 w 6194425"/>
              <a:gd name="connsiteY29" fmla="*/ 163256 h 6858000"/>
              <a:gd name="connsiteX30" fmla="*/ 2767175 w 6194425"/>
              <a:gd name="connsiteY30" fmla="*/ 155818 h 6858000"/>
              <a:gd name="connsiteX31" fmla="*/ 2775488 w 6194425"/>
              <a:gd name="connsiteY31" fmla="*/ 148379 h 6858000"/>
              <a:gd name="connsiteX32" fmla="*/ 2784239 w 6194425"/>
              <a:gd name="connsiteY32" fmla="*/ 142254 h 6858000"/>
              <a:gd name="connsiteX33" fmla="*/ 2792990 w 6194425"/>
              <a:gd name="connsiteY33" fmla="*/ 136128 h 6858000"/>
              <a:gd name="connsiteX34" fmla="*/ 2801741 w 6194425"/>
              <a:gd name="connsiteY34" fmla="*/ 130440 h 6858000"/>
              <a:gd name="connsiteX35" fmla="*/ 2810929 w 6194425"/>
              <a:gd name="connsiteY35" fmla="*/ 125190 h 6858000"/>
              <a:gd name="connsiteX36" fmla="*/ 2819680 w 6194425"/>
              <a:gd name="connsiteY36" fmla="*/ 120377 h 6858000"/>
              <a:gd name="connsiteX37" fmla="*/ 2828868 w 6194425"/>
              <a:gd name="connsiteY37" fmla="*/ 116001 h 6858000"/>
              <a:gd name="connsiteX38" fmla="*/ 2838057 w 6194425"/>
              <a:gd name="connsiteY38" fmla="*/ 112064 h 6858000"/>
              <a:gd name="connsiteX39" fmla="*/ 2847682 w 6194425"/>
              <a:gd name="connsiteY39" fmla="*/ 108563 h 6858000"/>
              <a:gd name="connsiteX40" fmla="*/ 2856871 w 6194425"/>
              <a:gd name="connsiteY40" fmla="*/ 105501 h 6858000"/>
              <a:gd name="connsiteX41" fmla="*/ 2866934 w 6194425"/>
              <a:gd name="connsiteY41" fmla="*/ 102438 h 6858000"/>
              <a:gd name="connsiteX42" fmla="*/ 2876560 w 6194425"/>
              <a:gd name="connsiteY42" fmla="*/ 99812 h 6858000"/>
              <a:gd name="connsiteX43" fmla="*/ 2887061 w 6194425"/>
              <a:gd name="connsiteY43" fmla="*/ 97625 h 6858000"/>
              <a:gd name="connsiteX44" fmla="*/ 2896687 w 6194425"/>
              <a:gd name="connsiteY44" fmla="*/ 95437 h 6858000"/>
              <a:gd name="connsiteX45" fmla="*/ 2916814 w 6194425"/>
              <a:gd name="connsiteY45" fmla="*/ 92374 h 6858000"/>
              <a:gd name="connsiteX46" fmla="*/ 2936941 w 6194425"/>
              <a:gd name="connsiteY46" fmla="*/ 90624 h 6858000"/>
              <a:gd name="connsiteX47" fmla="*/ 2957505 w 6194425"/>
              <a:gd name="connsiteY47" fmla="*/ 89312 h 6858000"/>
              <a:gd name="connsiteX48" fmla="*/ 2978507 w 6194425"/>
              <a:gd name="connsiteY48" fmla="*/ 88874 h 6858000"/>
              <a:gd name="connsiteX49" fmla="*/ 2999509 w 6194425"/>
              <a:gd name="connsiteY49" fmla="*/ 89312 h 6858000"/>
              <a:gd name="connsiteX50" fmla="*/ 3020948 w 6194425"/>
              <a:gd name="connsiteY50" fmla="*/ 90624 h 6858000"/>
              <a:gd name="connsiteX51" fmla="*/ 3041950 w 6194425"/>
              <a:gd name="connsiteY51" fmla="*/ 91937 h 6858000"/>
              <a:gd name="connsiteX52" fmla="*/ 3055951 w 6194425"/>
              <a:gd name="connsiteY52" fmla="*/ 93249 h 6858000"/>
              <a:gd name="connsiteX53" fmla="*/ 3070828 w 6194425"/>
              <a:gd name="connsiteY53" fmla="*/ 93249 h 6858000"/>
              <a:gd name="connsiteX54" fmla="*/ 3100581 w 6194425"/>
              <a:gd name="connsiteY54" fmla="*/ 92374 h 6858000"/>
              <a:gd name="connsiteX55" fmla="*/ 3116332 w 6194425"/>
              <a:gd name="connsiteY55" fmla="*/ 92374 h 6858000"/>
              <a:gd name="connsiteX56" fmla="*/ 3131208 w 6194425"/>
              <a:gd name="connsiteY56" fmla="*/ 92374 h 6858000"/>
              <a:gd name="connsiteX57" fmla="*/ 3146522 w 6194425"/>
              <a:gd name="connsiteY57" fmla="*/ 93249 h 6858000"/>
              <a:gd name="connsiteX58" fmla="*/ 3160961 w 6194425"/>
              <a:gd name="connsiteY58" fmla="*/ 94562 h 6858000"/>
              <a:gd name="connsiteX59" fmla="*/ 3175837 w 6194425"/>
              <a:gd name="connsiteY59" fmla="*/ 97187 h 6858000"/>
              <a:gd name="connsiteX60" fmla="*/ 3182838 w 6194425"/>
              <a:gd name="connsiteY60" fmla="*/ 98500 h 6858000"/>
              <a:gd name="connsiteX61" fmla="*/ 3189401 w 6194425"/>
              <a:gd name="connsiteY61" fmla="*/ 100688 h 6858000"/>
              <a:gd name="connsiteX62" fmla="*/ 3196839 w 6194425"/>
              <a:gd name="connsiteY62" fmla="*/ 103313 h 6858000"/>
              <a:gd name="connsiteX63" fmla="*/ 3203402 w 6194425"/>
              <a:gd name="connsiteY63" fmla="*/ 105938 h 6858000"/>
              <a:gd name="connsiteX64" fmla="*/ 3209966 w 6194425"/>
              <a:gd name="connsiteY64" fmla="*/ 109438 h 6858000"/>
              <a:gd name="connsiteX65" fmla="*/ 3216091 w 6194425"/>
              <a:gd name="connsiteY65" fmla="*/ 112939 h 6858000"/>
              <a:gd name="connsiteX66" fmla="*/ 3223092 w 6194425"/>
              <a:gd name="connsiteY66" fmla="*/ 117314 h 6858000"/>
              <a:gd name="connsiteX67" fmla="*/ 3229217 w 6194425"/>
              <a:gd name="connsiteY67" fmla="*/ 121689 h 6858000"/>
              <a:gd name="connsiteX68" fmla="*/ 3234905 w 6194425"/>
              <a:gd name="connsiteY68" fmla="*/ 127377 h 6858000"/>
              <a:gd name="connsiteX69" fmla="*/ 3241031 w 6194425"/>
              <a:gd name="connsiteY69" fmla="*/ 133066 h 6858000"/>
              <a:gd name="connsiteX70" fmla="*/ 3245844 w 6194425"/>
              <a:gd name="connsiteY70" fmla="*/ 139629 h 6858000"/>
              <a:gd name="connsiteX71" fmla="*/ 3251532 w 6194425"/>
              <a:gd name="connsiteY71" fmla="*/ 146192 h 6858000"/>
              <a:gd name="connsiteX72" fmla="*/ 3256782 w 6194425"/>
              <a:gd name="connsiteY72" fmla="*/ 154505 h 6858000"/>
              <a:gd name="connsiteX73" fmla="*/ 3261158 w 6194425"/>
              <a:gd name="connsiteY73" fmla="*/ 162818 h 6858000"/>
              <a:gd name="connsiteX74" fmla="*/ 3263345 w 6194425"/>
              <a:gd name="connsiteY74" fmla="*/ 165443 h 6858000"/>
              <a:gd name="connsiteX75" fmla="*/ 3265971 w 6194425"/>
              <a:gd name="connsiteY75" fmla="*/ 167194 h 6858000"/>
              <a:gd name="connsiteX76" fmla="*/ 3268596 w 6194425"/>
              <a:gd name="connsiteY76" fmla="*/ 168944 h 6858000"/>
              <a:gd name="connsiteX77" fmla="*/ 3271659 w 6194425"/>
              <a:gd name="connsiteY77" fmla="*/ 169819 h 6858000"/>
              <a:gd name="connsiteX78" fmla="*/ 3274721 w 6194425"/>
              <a:gd name="connsiteY78" fmla="*/ 170694 h 6858000"/>
              <a:gd name="connsiteX79" fmla="*/ 3278222 w 6194425"/>
              <a:gd name="connsiteY79" fmla="*/ 170694 h 6858000"/>
              <a:gd name="connsiteX80" fmla="*/ 3281722 w 6194425"/>
              <a:gd name="connsiteY80" fmla="*/ 170694 h 6858000"/>
              <a:gd name="connsiteX81" fmla="*/ 3286097 w 6194425"/>
              <a:gd name="connsiteY81" fmla="*/ 169819 h 6858000"/>
              <a:gd name="connsiteX82" fmla="*/ 3293536 w 6194425"/>
              <a:gd name="connsiteY82" fmla="*/ 168069 h 6858000"/>
              <a:gd name="connsiteX83" fmla="*/ 3301849 w 6194425"/>
              <a:gd name="connsiteY83" fmla="*/ 165443 h 6858000"/>
              <a:gd name="connsiteX84" fmla="*/ 3317163 w 6194425"/>
              <a:gd name="connsiteY84" fmla="*/ 160193 h 6858000"/>
              <a:gd name="connsiteX85" fmla="*/ 3331602 w 6194425"/>
              <a:gd name="connsiteY85" fmla="*/ 156255 h 6858000"/>
              <a:gd name="connsiteX86" fmla="*/ 3343853 w 6194425"/>
              <a:gd name="connsiteY86" fmla="*/ 153630 h 6858000"/>
              <a:gd name="connsiteX87" fmla="*/ 3349103 w 6194425"/>
              <a:gd name="connsiteY87" fmla="*/ 153192 h 6858000"/>
              <a:gd name="connsiteX88" fmla="*/ 3354354 w 6194425"/>
              <a:gd name="connsiteY88" fmla="*/ 152317 h 6858000"/>
              <a:gd name="connsiteX89" fmla="*/ 3358729 w 6194425"/>
              <a:gd name="connsiteY89" fmla="*/ 153192 h 6858000"/>
              <a:gd name="connsiteX90" fmla="*/ 3363104 w 6194425"/>
              <a:gd name="connsiteY90" fmla="*/ 153192 h 6858000"/>
              <a:gd name="connsiteX91" fmla="*/ 3366605 w 6194425"/>
              <a:gd name="connsiteY91" fmla="*/ 154067 h 6858000"/>
              <a:gd name="connsiteX92" fmla="*/ 3370105 w 6194425"/>
              <a:gd name="connsiteY92" fmla="*/ 154943 h 6858000"/>
              <a:gd name="connsiteX93" fmla="*/ 3372730 w 6194425"/>
              <a:gd name="connsiteY93" fmla="*/ 156693 h 6858000"/>
              <a:gd name="connsiteX94" fmla="*/ 3375356 w 6194425"/>
              <a:gd name="connsiteY94" fmla="*/ 158005 h 6858000"/>
              <a:gd name="connsiteX95" fmla="*/ 3377981 w 6194425"/>
              <a:gd name="connsiteY95" fmla="*/ 160193 h 6858000"/>
              <a:gd name="connsiteX96" fmla="*/ 3379293 w 6194425"/>
              <a:gd name="connsiteY96" fmla="*/ 162381 h 6858000"/>
              <a:gd name="connsiteX97" fmla="*/ 3381481 w 6194425"/>
              <a:gd name="connsiteY97" fmla="*/ 165006 h 6858000"/>
              <a:gd name="connsiteX98" fmla="*/ 3382356 w 6194425"/>
              <a:gd name="connsiteY98" fmla="*/ 167194 h 6858000"/>
              <a:gd name="connsiteX99" fmla="*/ 3383669 w 6194425"/>
              <a:gd name="connsiteY99" fmla="*/ 170694 h 6858000"/>
              <a:gd name="connsiteX100" fmla="*/ 3384544 w 6194425"/>
              <a:gd name="connsiteY100" fmla="*/ 173757 h 6858000"/>
              <a:gd name="connsiteX101" fmla="*/ 3384981 w 6194425"/>
              <a:gd name="connsiteY101" fmla="*/ 180320 h 6858000"/>
              <a:gd name="connsiteX102" fmla="*/ 3384981 w 6194425"/>
              <a:gd name="connsiteY102" fmla="*/ 187320 h 6858000"/>
              <a:gd name="connsiteX103" fmla="*/ 3384544 w 6194425"/>
              <a:gd name="connsiteY103" fmla="*/ 195634 h 6858000"/>
              <a:gd name="connsiteX104" fmla="*/ 3382794 w 6194425"/>
              <a:gd name="connsiteY104" fmla="*/ 203947 h 6858000"/>
              <a:gd name="connsiteX105" fmla="*/ 3381481 w 6194425"/>
              <a:gd name="connsiteY105" fmla="*/ 213135 h 6858000"/>
              <a:gd name="connsiteX106" fmla="*/ 3376668 w 6194425"/>
              <a:gd name="connsiteY106" fmla="*/ 231512 h 6858000"/>
              <a:gd name="connsiteX107" fmla="*/ 3377981 w 6194425"/>
              <a:gd name="connsiteY107" fmla="*/ 235450 h 6858000"/>
              <a:gd name="connsiteX108" fmla="*/ 3377981 w 6194425"/>
              <a:gd name="connsiteY108" fmla="*/ 240263 h 6858000"/>
              <a:gd name="connsiteX109" fmla="*/ 3376668 w 6194425"/>
              <a:gd name="connsiteY109" fmla="*/ 244201 h 6858000"/>
              <a:gd name="connsiteX110" fmla="*/ 3374043 w 6194425"/>
              <a:gd name="connsiteY110" fmla="*/ 248576 h 6858000"/>
              <a:gd name="connsiteX111" fmla="*/ 3372293 w 6194425"/>
              <a:gd name="connsiteY111" fmla="*/ 249889 h 6858000"/>
              <a:gd name="connsiteX112" fmla="*/ 3370543 w 6194425"/>
              <a:gd name="connsiteY112" fmla="*/ 252076 h 6858000"/>
              <a:gd name="connsiteX113" fmla="*/ 3367917 w 6194425"/>
              <a:gd name="connsiteY113" fmla="*/ 256014 h 6858000"/>
              <a:gd name="connsiteX114" fmla="*/ 3366605 w 6194425"/>
              <a:gd name="connsiteY114" fmla="*/ 260827 h 6858000"/>
              <a:gd name="connsiteX115" fmla="*/ 3365730 w 6194425"/>
              <a:gd name="connsiteY115" fmla="*/ 265203 h 6858000"/>
              <a:gd name="connsiteX116" fmla="*/ 3374043 w 6194425"/>
              <a:gd name="connsiteY116" fmla="*/ 248576 h 6858000"/>
              <a:gd name="connsiteX117" fmla="*/ 3376231 w 6194425"/>
              <a:gd name="connsiteY117" fmla="*/ 277891 h 6858000"/>
              <a:gd name="connsiteX118" fmla="*/ 3377981 w 6194425"/>
              <a:gd name="connsiteY118" fmla="*/ 306769 h 6858000"/>
              <a:gd name="connsiteX119" fmla="*/ 3378856 w 6194425"/>
              <a:gd name="connsiteY119" fmla="*/ 336522 h 6858000"/>
              <a:gd name="connsiteX120" fmla="*/ 3378856 w 6194425"/>
              <a:gd name="connsiteY120" fmla="*/ 350960 h 6858000"/>
              <a:gd name="connsiteX121" fmla="*/ 3378418 w 6194425"/>
              <a:gd name="connsiteY121" fmla="*/ 365837 h 6858000"/>
              <a:gd name="connsiteX122" fmla="*/ 3377106 w 6194425"/>
              <a:gd name="connsiteY122" fmla="*/ 380276 h 6858000"/>
              <a:gd name="connsiteX123" fmla="*/ 3375793 w 6194425"/>
              <a:gd name="connsiteY123" fmla="*/ 394714 h 6858000"/>
              <a:gd name="connsiteX124" fmla="*/ 3373605 w 6194425"/>
              <a:gd name="connsiteY124" fmla="*/ 409153 h 6858000"/>
              <a:gd name="connsiteX125" fmla="*/ 3370543 w 6194425"/>
              <a:gd name="connsiteY125" fmla="*/ 423154 h 6858000"/>
              <a:gd name="connsiteX126" fmla="*/ 3367480 w 6194425"/>
              <a:gd name="connsiteY126" fmla="*/ 437593 h 6858000"/>
              <a:gd name="connsiteX127" fmla="*/ 3363104 w 6194425"/>
              <a:gd name="connsiteY127" fmla="*/ 452032 h 6858000"/>
              <a:gd name="connsiteX128" fmla="*/ 3357854 w 6194425"/>
              <a:gd name="connsiteY128" fmla="*/ 466471 h 6858000"/>
              <a:gd name="connsiteX129" fmla="*/ 3351728 w 6194425"/>
              <a:gd name="connsiteY129" fmla="*/ 480472 h 6858000"/>
              <a:gd name="connsiteX130" fmla="*/ 3352604 w 6194425"/>
              <a:gd name="connsiteY130" fmla="*/ 490098 h 6858000"/>
              <a:gd name="connsiteX131" fmla="*/ 3353916 w 6194425"/>
              <a:gd name="connsiteY131" fmla="*/ 499724 h 6858000"/>
              <a:gd name="connsiteX132" fmla="*/ 3353916 w 6194425"/>
              <a:gd name="connsiteY132" fmla="*/ 509350 h 6858000"/>
              <a:gd name="connsiteX133" fmla="*/ 3353041 w 6194425"/>
              <a:gd name="connsiteY133" fmla="*/ 518976 h 6858000"/>
              <a:gd name="connsiteX134" fmla="*/ 3352166 w 6194425"/>
              <a:gd name="connsiteY134" fmla="*/ 528164 h 6858000"/>
              <a:gd name="connsiteX135" fmla="*/ 3351291 w 6194425"/>
              <a:gd name="connsiteY135" fmla="*/ 537352 h 6858000"/>
              <a:gd name="connsiteX136" fmla="*/ 3349541 w 6194425"/>
              <a:gd name="connsiteY136" fmla="*/ 546541 h 6858000"/>
              <a:gd name="connsiteX137" fmla="*/ 3348228 w 6194425"/>
              <a:gd name="connsiteY137" fmla="*/ 555291 h 6858000"/>
              <a:gd name="connsiteX138" fmla="*/ 3345603 w 6194425"/>
              <a:gd name="connsiteY138" fmla="*/ 564042 h 6858000"/>
              <a:gd name="connsiteX139" fmla="*/ 3342978 w 6194425"/>
              <a:gd name="connsiteY139" fmla="*/ 573231 h 6858000"/>
              <a:gd name="connsiteX140" fmla="*/ 3337290 w 6194425"/>
              <a:gd name="connsiteY140" fmla="*/ 589857 h 6858000"/>
              <a:gd name="connsiteX141" fmla="*/ 3330727 w 6194425"/>
              <a:gd name="connsiteY141" fmla="*/ 607359 h 6858000"/>
              <a:gd name="connsiteX142" fmla="*/ 3323288 w 6194425"/>
              <a:gd name="connsiteY142" fmla="*/ 623985 h 6858000"/>
              <a:gd name="connsiteX143" fmla="*/ 3315850 w 6194425"/>
              <a:gd name="connsiteY143" fmla="*/ 641049 h 6858000"/>
              <a:gd name="connsiteX144" fmla="*/ 3307537 w 6194425"/>
              <a:gd name="connsiteY144" fmla="*/ 657238 h 6858000"/>
              <a:gd name="connsiteX145" fmla="*/ 3290910 w 6194425"/>
              <a:gd name="connsiteY145" fmla="*/ 690491 h 6858000"/>
              <a:gd name="connsiteX146" fmla="*/ 3283472 w 6194425"/>
              <a:gd name="connsiteY146" fmla="*/ 707555 h 6858000"/>
              <a:gd name="connsiteX147" fmla="*/ 3276034 w 6194425"/>
              <a:gd name="connsiteY147" fmla="*/ 723744 h 6858000"/>
              <a:gd name="connsiteX148" fmla="*/ 3269033 w 6194425"/>
              <a:gd name="connsiteY148" fmla="*/ 741246 h 6858000"/>
              <a:gd name="connsiteX149" fmla="*/ 3263345 w 6194425"/>
              <a:gd name="connsiteY149" fmla="*/ 758310 h 6858000"/>
              <a:gd name="connsiteX150" fmla="*/ 3259408 w 6194425"/>
              <a:gd name="connsiteY150" fmla="*/ 770561 h 6858000"/>
              <a:gd name="connsiteX151" fmla="*/ 3254595 w 6194425"/>
              <a:gd name="connsiteY151" fmla="*/ 782375 h 6858000"/>
              <a:gd name="connsiteX152" fmla="*/ 3253282 w 6194425"/>
              <a:gd name="connsiteY152" fmla="*/ 787625 h 6858000"/>
              <a:gd name="connsiteX153" fmla="*/ 3251532 w 6194425"/>
              <a:gd name="connsiteY153" fmla="*/ 792876 h 6858000"/>
              <a:gd name="connsiteX154" fmla="*/ 3251094 w 6194425"/>
              <a:gd name="connsiteY154" fmla="*/ 797251 h 6858000"/>
              <a:gd name="connsiteX155" fmla="*/ 3251094 w 6194425"/>
              <a:gd name="connsiteY155" fmla="*/ 801189 h 6858000"/>
              <a:gd name="connsiteX156" fmla="*/ 3251532 w 6194425"/>
              <a:gd name="connsiteY156" fmla="*/ 805127 h 6858000"/>
              <a:gd name="connsiteX157" fmla="*/ 3253720 w 6194425"/>
              <a:gd name="connsiteY157" fmla="*/ 808190 h 6858000"/>
              <a:gd name="connsiteX158" fmla="*/ 3256345 w 6194425"/>
              <a:gd name="connsiteY158" fmla="*/ 810815 h 6858000"/>
              <a:gd name="connsiteX159" fmla="*/ 3260283 w 6194425"/>
              <a:gd name="connsiteY159" fmla="*/ 813002 h 6858000"/>
              <a:gd name="connsiteX160" fmla="*/ 3265971 w 6194425"/>
              <a:gd name="connsiteY160" fmla="*/ 814753 h 6858000"/>
              <a:gd name="connsiteX161" fmla="*/ 3272971 w 6194425"/>
              <a:gd name="connsiteY161" fmla="*/ 815190 h 6858000"/>
              <a:gd name="connsiteX162" fmla="*/ 3281285 w 6194425"/>
              <a:gd name="connsiteY162" fmla="*/ 815628 h 6858000"/>
              <a:gd name="connsiteX163" fmla="*/ 3291785 w 6194425"/>
              <a:gd name="connsiteY163" fmla="*/ 815190 h 6858000"/>
              <a:gd name="connsiteX164" fmla="*/ 3471614 w 6194425"/>
              <a:gd name="connsiteY164" fmla="*/ 616110 h 6858000"/>
              <a:gd name="connsiteX165" fmla="*/ 3532870 w 6194425"/>
              <a:gd name="connsiteY165" fmla="*/ 549603 h 6858000"/>
              <a:gd name="connsiteX166" fmla="*/ 3593250 w 6194425"/>
              <a:gd name="connsiteY166" fmla="*/ 482660 h 6858000"/>
              <a:gd name="connsiteX167" fmla="*/ 3604189 w 6194425"/>
              <a:gd name="connsiteY167" fmla="*/ 470409 h 6858000"/>
              <a:gd name="connsiteX168" fmla="*/ 3614690 w 6194425"/>
              <a:gd name="connsiteY168" fmla="*/ 458595 h 6858000"/>
              <a:gd name="connsiteX169" fmla="*/ 3626066 w 6194425"/>
              <a:gd name="connsiteY169" fmla="*/ 447657 h 6858000"/>
              <a:gd name="connsiteX170" fmla="*/ 3637442 w 6194425"/>
              <a:gd name="connsiteY170" fmla="*/ 436718 h 6858000"/>
              <a:gd name="connsiteX171" fmla="*/ 3649256 w 6194425"/>
              <a:gd name="connsiteY171" fmla="*/ 427092 h 6858000"/>
              <a:gd name="connsiteX172" fmla="*/ 3661507 w 6194425"/>
              <a:gd name="connsiteY172" fmla="*/ 417904 h 6858000"/>
              <a:gd name="connsiteX173" fmla="*/ 3674195 w 6194425"/>
              <a:gd name="connsiteY173" fmla="*/ 410028 h 6858000"/>
              <a:gd name="connsiteX174" fmla="*/ 3687322 w 6194425"/>
              <a:gd name="connsiteY174" fmla="*/ 403028 h 6858000"/>
              <a:gd name="connsiteX175" fmla="*/ 3700448 w 6194425"/>
              <a:gd name="connsiteY175" fmla="*/ 396902 h 6858000"/>
              <a:gd name="connsiteX176" fmla="*/ 3707886 w 6194425"/>
              <a:gd name="connsiteY176" fmla="*/ 394277 h 6858000"/>
              <a:gd name="connsiteX177" fmla="*/ 3714887 w 6194425"/>
              <a:gd name="connsiteY177" fmla="*/ 391652 h 6858000"/>
              <a:gd name="connsiteX178" fmla="*/ 3721887 w 6194425"/>
              <a:gd name="connsiteY178" fmla="*/ 389464 h 6858000"/>
              <a:gd name="connsiteX179" fmla="*/ 3729763 w 6194425"/>
              <a:gd name="connsiteY179" fmla="*/ 387276 h 6858000"/>
              <a:gd name="connsiteX180" fmla="*/ 3736764 w 6194425"/>
              <a:gd name="connsiteY180" fmla="*/ 385964 h 6858000"/>
              <a:gd name="connsiteX181" fmla="*/ 3745077 w 6194425"/>
              <a:gd name="connsiteY181" fmla="*/ 385088 h 6858000"/>
              <a:gd name="connsiteX182" fmla="*/ 3752952 w 6194425"/>
              <a:gd name="connsiteY182" fmla="*/ 383776 h 6858000"/>
              <a:gd name="connsiteX183" fmla="*/ 3761266 w 6194425"/>
              <a:gd name="connsiteY183" fmla="*/ 383338 h 6858000"/>
              <a:gd name="connsiteX184" fmla="*/ 3769141 w 6194425"/>
              <a:gd name="connsiteY184" fmla="*/ 382901 h 6858000"/>
              <a:gd name="connsiteX185" fmla="*/ 3777892 w 6194425"/>
              <a:gd name="connsiteY185" fmla="*/ 383338 h 6858000"/>
              <a:gd name="connsiteX186" fmla="*/ 3786206 w 6194425"/>
              <a:gd name="connsiteY186" fmla="*/ 383338 h 6858000"/>
              <a:gd name="connsiteX187" fmla="*/ 3795394 w 6194425"/>
              <a:gd name="connsiteY187" fmla="*/ 384213 h 6858000"/>
              <a:gd name="connsiteX188" fmla="*/ 3804145 w 6194425"/>
              <a:gd name="connsiteY188" fmla="*/ 385526 h 6858000"/>
              <a:gd name="connsiteX189" fmla="*/ 3813333 w 6194425"/>
              <a:gd name="connsiteY189" fmla="*/ 386839 h 6858000"/>
              <a:gd name="connsiteX190" fmla="*/ 3825147 w 6194425"/>
              <a:gd name="connsiteY190" fmla="*/ 388589 h 6858000"/>
              <a:gd name="connsiteX191" fmla="*/ 3836523 w 6194425"/>
              <a:gd name="connsiteY191" fmla="*/ 389901 h 6858000"/>
              <a:gd name="connsiteX192" fmla="*/ 3847899 w 6194425"/>
              <a:gd name="connsiteY192" fmla="*/ 391214 h 6858000"/>
              <a:gd name="connsiteX193" fmla="*/ 3859712 w 6194425"/>
              <a:gd name="connsiteY193" fmla="*/ 391652 h 6858000"/>
              <a:gd name="connsiteX194" fmla="*/ 3883339 w 6194425"/>
              <a:gd name="connsiteY194" fmla="*/ 392089 h 6858000"/>
              <a:gd name="connsiteX195" fmla="*/ 3906091 w 6194425"/>
              <a:gd name="connsiteY195" fmla="*/ 392089 h 6858000"/>
              <a:gd name="connsiteX196" fmla="*/ 3953783 w 6194425"/>
              <a:gd name="connsiteY196" fmla="*/ 389901 h 6858000"/>
              <a:gd name="connsiteX197" fmla="*/ 3977410 w 6194425"/>
              <a:gd name="connsiteY197" fmla="*/ 389464 h 6858000"/>
              <a:gd name="connsiteX198" fmla="*/ 4001038 w 6194425"/>
              <a:gd name="connsiteY198" fmla="*/ 389464 h 6858000"/>
              <a:gd name="connsiteX199" fmla="*/ 4008476 w 6194425"/>
              <a:gd name="connsiteY199" fmla="*/ 389901 h 6858000"/>
              <a:gd name="connsiteX200" fmla="*/ 4017227 w 6194425"/>
              <a:gd name="connsiteY200" fmla="*/ 390339 h 6858000"/>
              <a:gd name="connsiteX201" fmla="*/ 4035166 w 6194425"/>
              <a:gd name="connsiteY201" fmla="*/ 392964 h 6858000"/>
              <a:gd name="connsiteX202" fmla="*/ 4042604 w 6194425"/>
              <a:gd name="connsiteY202" fmla="*/ 394714 h 6858000"/>
              <a:gd name="connsiteX203" fmla="*/ 4048729 w 6194425"/>
              <a:gd name="connsiteY203" fmla="*/ 396027 h 6858000"/>
              <a:gd name="connsiteX204" fmla="*/ 4053105 w 6194425"/>
              <a:gd name="connsiteY204" fmla="*/ 397777 h 6858000"/>
              <a:gd name="connsiteX205" fmla="*/ 4054417 w 6194425"/>
              <a:gd name="connsiteY205" fmla="*/ 398652 h 6858000"/>
              <a:gd name="connsiteX206" fmla="*/ 4054417 w 6194425"/>
              <a:gd name="connsiteY206" fmla="*/ 399090 h 6858000"/>
              <a:gd name="connsiteX207" fmla="*/ 4054855 w 6194425"/>
              <a:gd name="connsiteY207" fmla="*/ 412653 h 6858000"/>
              <a:gd name="connsiteX208" fmla="*/ 4056168 w 6194425"/>
              <a:gd name="connsiteY208" fmla="*/ 424030 h 6858000"/>
              <a:gd name="connsiteX209" fmla="*/ 4057480 w 6194425"/>
              <a:gd name="connsiteY209" fmla="*/ 434093 h 6858000"/>
              <a:gd name="connsiteX210" fmla="*/ 4059668 w 6194425"/>
              <a:gd name="connsiteY210" fmla="*/ 442844 h 6858000"/>
              <a:gd name="connsiteX211" fmla="*/ 4062293 w 6194425"/>
              <a:gd name="connsiteY211" fmla="*/ 450719 h 6858000"/>
              <a:gd name="connsiteX212" fmla="*/ 4064918 w 6194425"/>
              <a:gd name="connsiteY212" fmla="*/ 456845 h 6858000"/>
              <a:gd name="connsiteX213" fmla="*/ 4068419 w 6194425"/>
              <a:gd name="connsiteY213" fmla="*/ 461658 h 6858000"/>
              <a:gd name="connsiteX214" fmla="*/ 4071919 w 6194425"/>
              <a:gd name="connsiteY214" fmla="*/ 466033 h 6858000"/>
              <a:gd name="connsiteX215" fmla="*/ 4075419 w 6194425"/>
              <a:gd name="connsiteY215" fmla="*/ 469534 h 6858000"/>
              <a:gd name="connsiteX216" fmla="*/ 4079795 w 6194425"/>
              <a:gd name="connsiteY216" fmla="*/ 471721 h 6858000"/>
              <a:gd name="connsiteX217" fmla="*/ 4084170 w 6194425"/>
              <a:gd name="connsiteY217" fmla="*/ 473034 h 6858000"/>
              <a:gd name="connsiteX218" fmla="*/ 4088983 w 6194425"/>
              <a:gd name="connsiteY218" fmla="*/ 473472 h 6858000"/>
              <a:gd name="connsiteX219" fmla="*/ 4094234 w 6194425"/>
              <a:gd name="connsiteY219" fmla="*/ 473472 h 6858000"/>
              <a:gd name="connsiteX220" fmla="*/ 4099047 w 6194425"/>
              <a:gd name="connsiteY220" fmla="*/ 473034 h 6858000"/>
              <a:gd name="connsiteX221" fmla="*/ 4104297 w 6194425"/>
              <a:gd name="connsiteY221" fmla="*/ 472159 h 6858000"/>
              <a:gd name="connsiteX222" fmla="*/ 4109985 w 6194425"/>
              <a:gd name="connsiteY222" fmla="*/ 470409 h 6858000"/>
              <a:gd name="connsiteX223" fmla="*/ 4121361 w 6194425"/>
              <a:gd name="connsiteY223" fmla="*/ 466471 h 6858000"/>
              <a:gd name="connsiteX224" fmla="*/ 4132300 w 6194425"/>
              <a:gd name="connsiteY224" fmla="*/ 461220 h 6858000"/>
              <a:gd name="connsiteX225" fmla="*/ 4143676 w 6194425"/>
              <a:gd name="connsiteY225" fmla="*/ 455532 h 6858000"/>
              <a:gd name="connsiteX226" fmla="*/ 4155052 w 6194425"/>
              <a:gd name="connsiteY226" fmla="*/ 450719 h 6858000"/>
              <a:gd name="connsiteX227" fmla="*/ 4165990 w 6194425"/>
              <a:gd name="connsiteY227" fmla="*/ 446344 h 6858000"/>
              <a:gd name="connsiteX228" fmla="*/ 4170803 w 6194425"/>
              <a:gd name="connsiteY228" fmla="*/ 445031 h 6858000"/>
              <a:gd name="connsiteX229" fmla="*/ 4176054 w 6194425"/>
              <a:gd name="connsiteY229" fmla="*/ 443719 h 6858000"/>
              <a:gd name="connsiteX230" fmla="*/ 4180866 w 6194425"/>
              <a:gd name="connsiteY230" fmla="*/ 443281 h 6858000"/>
              <a:gd name="connsiteX231" fmla="*/ 4185242 w 6194425"/>
              <a:gd name="connsiteY231" fmla="*/ 443281 h 6858000"/>
              <a:gd name="connsiteX232" fmla="*/ 4190055 w 6194425"/>
              <a:gd name="connsiteY232" fmla="*/ 443719 h 6858000"/>
              <a:gd name="connsiteX233" fmla="*/ 4193555 w 6194425"/>
              <a:gd name="connsiteY233" fmla="*/ 445469 h 6858000"/>
              <a:gd name="connsiteX234" fmla="*/ 4197055 w 6194425"/>
              <a:gd name="connsiteY234" fmla="*/ 467346 h 6858000"/>
              <a:gd name="connsiteX235" fmla="*/ 4199681 w 6194425"/>
              <a:gd name="connsiteY235" fmla="*/ 489223 h 6858000"/>
              <a:gd name="connsiteX236" fmla="*/ 4201868 w 6194425"/>
              <a:gd name="connsiteY236" fmla="*/ 510662 h 6858000"/>
              <a:gd name="connsiteX237" fmla="*/ 4202743 w 6194425"/>
              <a:gd name="connsiteY237" fmla="*/ 532102 h 6858000"/>
              <a:gd name="connsiteX238" fmla="*/ 4203181 w 6194425"/>
              <a:gd name="connsiteY238" fmla="*/ 553104 h 6858000"/>
              <a:gd name="connsiteX239" fmla="*/ 4203181 w 6194425"/>
              <a:gd name="connsiteY239" fmla="*/ 574106 h 6858000"/>
              <a:gd name="connsiteX240" fmla="*/ 4202306 w 6194425"/>
              <a:gd name="connsiteY240" fmla="*/ 594670 h 6858000"/>
              <a:gd name="connsiteX241" fmla="*/ 4200556 w 6194425"/>
              <a:gd name="connsiteY241" fmla="*/ 615234 h 6858000"/>
              <a:gd name="connsiteX242" fmla="*/ 4198806 w 6194425"/>
              <a:gd name="connsiteY242" fmla="*/ 635361 h 6858000"/>
              <a:gd name="connsiteX243" fmla="*/ 4196180 w 6194425"/>
              <a:gd name="connsiteY243" fmla="*/ 655051 h 6858000"/>
              <a:gd name="connsiteX244" fmla="*/ 4192680 w 6194425"/>
              <a:gd name="connsiteY244" fmla="*/ 675177 h 6858000"/>
              <a:gd name="connsiteX245" fmla="*/ 4188305 w 6194425"/>
              <a:gd name="connsiteY245" fmla="*/ 694867 h 6858000"/>
              <a:gd name="connsiteX246" fmla="*/ 4184367 w 6194425"/>
              <a:gd name="connsiteY246" fmla="*/ 714118 h 6858000"/>
              <a:gd name="connsiteX247" fmla="*/ 4178679 w 6194425"/>
              <a:gd name="connsiteY247" fmla="*/ 733370 h 6858000"/>
              <a:gd name="connsiteX248" fmla="*/ 4172991 w 6194425"/>
              <a:gd name="connsiteY248" fmla="*/ 752622 h 6858000"/>
              <a:gd name="connsiteX249" fmla="*/ 4166865 w 6194425"/>
              <a:gd name="connsiteY249" fmla="*/ 770999 h 6858000"/>
              <a:gd name="connsiteX250" fmla="*/ 4160302 w 6194425"/>
              <a:gd name="connsiteY250" fmla="*/ 790250 h 6858000"/>
              <a:gd name="connsiteX251" fmla="*/ 4152426 w 6194425"/>
              <a:gd name="connsiteY251" fmla="*/ 808627 h 6858000"/>
              <a:gd name="connsiteX252" fmla="*/ 4144988 w 6194425"/>
              <a:gd name="connsiteY252" fmla="*/ 827004 h 6858000"/>
              <a:gd name="connsiteX253" fmla="*/ 4136675 w 6194425"/>
              <a:gd name="connsiteY253" fmla="*/ 844943 h 6858000"/>
              <a:gd name="connsiteX254" fmla="*/ 4127487 w 6194425"/>
              <a:gd name="connsiteY254" fmla="*/ 863320 h 6858000"/>
              <a:gd name="connsiteX255" fmla="*/ 4118298 w 6194425"/>
              <a:gd name="connsiteY255" fmla="*/ 880821 h 6858000"/>
              <a:gd name="connsiteX256" fmla="*/ 4108235 w 6194425"/>
              <a:gd name="connsiteY256" fmla="*/ 898760 h 6858000"/>
              <a:gd name="connsiteX257" fmla="*/ 4098171 w 6194425"/>
              <a:gd name="connsiteY257" fmla="*/ 916262 h 6858000"/>
              <a:gd name="connsiteX258" fmla="*/ 4087233 w 6194425"/>
              <a:gd name="connsiteY258" fmla="*/ 933763 h 6858000"/>
              <a:gd name="connsiteX259" fmla="*/ 4076294 w 6194425"/>
              <a:gd name="connsiteY259" fmla="*/ 951265 h 6858000"/>
              <a:gd name="connsiteX260" fmla="*/ 4064481 w 6194425"/>
              <a:gd name="connsiteY260" fmla="*/ 968767 h 6858000"/>
              <a:gd name="connsiteX261" fmla="*/ 4052667 w 6194425"/>
              <a:gd name="connsiteY261" fmla="*/ 985393 h 6858000"/>
              <a:gd name="connsiteX262" fmla="*/ 4039979 w 6194425"/>
              <a:gd name="connsiteY262" fmla="*/ 1002457 h 6858000"/>
              <a:gd name="connsiteX263" fmla="*/ 4027290 w 6194425"/>
              <a:gd name="connsiteY263" fmla="*/ 1019521 h 6858000"/>
              <a:gd name="connsiteX264" fmla="*/ 4014164 w 6194425"/>
              <a:gd name="connsiteY264" fmla="*/ 1035710 h 6858000"/>
              <a:gd name="connsiteX265" fmla="*/ 4000163 w 6194425"/>
              <a:gd name="connsiteY265" fmla="*/ 1052775 h 6858000"/>
              <a:gd name="connsiteX266" fmla="*/ 3994037 w 6194425"/>
              <a:gd name="connsiteY266" fmla="*/ 1060650 h 6858000"/>
              <a:gd name="connsiteX267" fmla="*/ 3987911 w 6194425"/>
              <a:gd name="connsiteY267" fmla="*/ 1068088 h 6858000"/>
              <a:gd name="connsiteX268" fmla="*/ 3982661 w 6194425"/>
              <a:gd name="connsiteY268" fmla="*/ 1076402 h 6858000"/>
              <a:gd name="connsiteX269" fmla="*/ 3980473 w 6194425"/>
              <a:gd name="connsiteY269" fmla="*/ 1080339 h 6858000"/>
              <a:gd name="connsiteX270" fmla="*/ 3978723 w 6194425"/>
              <a:gd name="connsiteY270" fmla="*/ 1084715 h 6858000"/>
              <a:gd name="connsiteX271" fmla="*/ 3976973 w 6194425"/>
              <a:gd name="connsiteY271" fmla="*/ 1088653 h 6858000"/>
              <a:gd name="connsiteX272" fmla="*/ 3976535 w 6194425"/>
              <a:gd name="connsiteY272" fmla="*/ 1093466 h 6858000"/>
              <a:gd name="connsiteX273" fmla="*/ 3976098 w 6194425"/>
              <a:gd name="connsiteY273" fmla="*/ 1097841 h 6858000"/>
              <a:gd name="connsiteX274" fmla="*/ 3976098 w 6194425"/>
              <a:gd name="connsiteY274" fmla="*/ 1102654 h 6858000"/>
              <a:gd name="connsiteX275" fmla="*/ 3976535 w 6194425"/>
              <a:gd name="connsiteY275" fmla="*/ 1107029 h 6858000"/>
              <a:gd name="connsiteX276" fmla="*/ 3978286 w 6194425"/>
              <a:gd name="connsiteY276" fmla="*/ 1112280 h 6858000"/>
              <a:gd name="connsiteX277" fmla="*/ 3980036 w 6194425"/>
              <a:gd name="connsiteY277" fmla="*/ 1117530 h 6858000"/>
              <a:gd name="connsiteX278" fmla="*/ 3982661 w 6194425"/>
              <a:gd name="connsiteY278" fmla="*/ 1122343 h 6858000"/>
              <a:gd name="connsiteX279" fmla="*/ 3985286 w 6194425"/>
              <a:gd name="connsiteY279" fmla="*/ 1126719 h 6858000"/>
              <a:gd name="connsiteX280" fmla="*/ 3988349 w 6194425"/>
              <a:gd name="connsiteY280" fmla="*/ 1130657 h 6858000"/>
              <a:gd name="connsiteX281" fmla="*/ 3991849 w 6194425"/>
              <a:gd name="connsiteY281" fmla="*/ 1133719 h 6858000"/>
              <a:gd name="connsiteX282" fmla="*/ 3994912 w 6194425"/>
              <a:gd name="connsiteY282" fmla="*/ 1136344 h 6858000"/>
              <a:gd name="connsiteX283" fmla="*/ 3998412 w 6194425"/>
              <a:gd name="connsiteY283" fmla="*/ 1138970 h 6858000"/>
              <a:gd name="connsiteX284" fmla="*/ 4002350 w 6194425"/>
              <a:gd name="connsiteY284" fmla="*/ 1140282 h 6858000"/>
              <a:gd name="connsiteX285" fmla="*/ 4005851 w 6194425"/>
              <a:gd name="connsiteY285" fmla="*/ 1141595 h 6858000"/>
              <a:gd name="connsiteX286" fmla="*/ 4009788 w 6194425"/>
              <a:gd name="connsiteY286" fmla="*/ 1142470 h 6858000"/>
              <a:gd name="connsiteX287" fmla="*/ 4013289 w 6194425"/>
              <a:gd name="connsiteY287" fmla="*/ 1142908 h 6858000"/>
              <a:gd name="connsiteX288" fmla="*/ 4017664 w 6194425"/>
              <a:gd name="connsiteY288" fmla="*/ 1142908 h 6858000"/>
              <a:gd name="connsiteX289" fmla="*/ 4025977 w 6194425"/>
              <a:gd name="connsiteY289" fmla="*/ 1142470 h 6858000"/>
              <a:gd name="connsiteX290" fmla="*/ 4034728 w 6194425"/>
              <a:gd name="connsiteY290" fmla="*/ 1141157 h 6858000"/>
              <a:gd name="connsiteX291" fmla="*/ 4043041 w 6194425"/>
              <a:gd name="connsiteY291" fmla="*/ 1138532 h 6858000"/>
              <a:gd name="connsiteX292" fmla="*/ 4052667 w 6194425"/>
              <a:gd name="connsiteY292" fmla="*/ 1135907 h 6858000"/>
              <a:gd name="connsiteX293" fmla="*/ 4060981 w 6194425"/>
              <a:gd name="connsiteY293" fmla="*/ 1134594 h 6858000"/>
              <a:gd name="connsiteX294" fmla="*/ 4069731 w 6194425"/>
              <a:gd name="connsiteY294" fmla="*/ 1133719 h 6858000"/>
              <a:gd name="connsiteX295" fmla="*/ 4078482 w 6194425"/>
              <a:gd name="connsiteY295" fmla="*/ 1134157 h 6858000"/>
              <a:gd name="connsiteX296" fmla="*/ 4087233 w 6194425"/>
              <a:gd name="connsiteY296" fmla="*/ 1134594 h 6858000"/>
              <a:gd name="connsiteX297" fmla="*/ 4095109 w 6194425"/>
              <a:gd name="connsiteY297" fmla="*/ 1136344 h 6858000"/>
              <a:gd name="connsiteX298" fmla="*/ 4103422 w 6194425"/>
              <a:gd name="connsiteY298" fmla="*/ 1138532 h 6858000"/>
              <a:gd name="connsiteX299" fmla="*/ 4110860 w 6194425"/>
              <a:gd name="connsiteY299" fmla="*/ 1141595 h 6858000"/>
              <a:gd name="connsiteX300" fmla="*/ 4118298 w 6194425"/>
              <a:gd name="connsiteY300" fmla="*/ 1144658 h 6858000"/>
              <a:gd name="connsiteX301" fmla="*/ 4125299 w 6194425"/>
              <a:gd name="connsiteY301" fmla="*/ 1148158 h 6858000"/>
              <a:gd name="connsiteX302" fmla="*/ 4131862 w 6194425"/>
              <a:gd name="connsiteY302" fmla="*/ 1152096 h 6858000"/>
              <a:gd name="connsiteX303" fmla="*/ 4137988 w 6194425"/>
              <a:gd name="connsiteY303" fmla="*/ 1156909 h 6858000"/>
              <a:gd name="connsiteX304" fmla="*/ 4144113 w 6194425"/>
              <a:gd name="connsiteY304" fmla="*/ 1161284 h 6858000"/>
              <a:gd name="connsiteX305" fmla="*/ 4149801 w 6194425"/>
              <a:gd name="connsiteY305" fmla="*/ 1166535 h 6858000"/>
              <a:gd name="connsiteX306" fmla="*/ 4154614 w 6194425"/>
              <a:gd name="connsiteY306" fmla="*/ 1172223 h 6858000"/>
              <a:gd name="connsiteX307" fmla="*/ 4158990 w 6194425"/>
              <a:gd name="connsiteY307" fmla="*/ 1177473 h 6858000"/>
              <a:gd name="connsiteX308" fmla="*/ 4164678 w 6194425"/>
              <a:gd name="connsiteY308" fmla="*/ 1184036 h 6858000"/>
              <a:gd name="connsiteX309" fmla="*/ 4170366 w 6194425"/>
              <a:gd name="connsiteY309" fmla="*/ 1189724 h 6858000"/>
              <a:gd name="connsiteX310" fmla="*/ 4175616 w 6194425"/>
              <a:gd name="connsiteY310" fmla="*/ 1194100 h 6858000"/>
              <a:gd name="connsiteX311" fmla="*/ 4181304 w 6194425"/>
              <a:gd name="connsiteY311" fmla="*/ 1198475 h 6858000"/>
              <a:gd name="connsiteX312" fmla="*/ 4186992 w 6194425"/>
              <a:gd name="connsiteY312" fmla="*/ 1201538 h 6858000"/>
              <a:gd name="connsiteX313" fmla="*/ 4192680 w 6194425"/>
              <a:gd name="connsiteY313" fmla="*/ 1204601 h 6858000"/>
              <a:gd name="connsiteX314" fmla="*/ 4198368 w 6194425"/>
              <a:gd name="connsiteY314" fmla="*/ 1205913 h 6858000"/>
              <a:gd name="connsiteX315" fmla="*/ 4203619 w 6194425"/>
              <a:gd name="connsiteY315" fmla="*/ 1207664 h 6858000"/>
              <a:gd name="connsiteX316" fmla="*/ 4210182 w 6194425"/>
              <a:gd name="connsiteY316" fmla="*/ 1208538 h 6858000"/>
              <a:gd name="connsiteX317" fmla="*/ 4215432 w 6194425"/>
              <a:gd name="connsiteY317" fmla="*/ 1209851 h 6858000"/>
              <a:gd name="connsiteX318" fmla="*/ 4228121 w 6194425"/>
              <a:gd name="connsiteY318" fmla="*/ 1209851 h 6858000"/>
              <a:gd name="connsiteX319" fmla="*/ 4240809 w 6194425"/>
              <a:gd name="connsiteY319" fmla="*/ 1208976 h 6858000"/>
              <a:gd name="connsiteX320" fmla="*/ 4253498 w 6194425"/>
              <a:gd name="connsiteY320" fmla="*/ 1208101 h 6858000"/>
              <a:gd name="connsiteX321" fmla="*/ 4261811 w 6194425"/>
              <a:gd name="connsiteY321" fmla="*/ 1202413 h 6858000"/>
              <a:gd name="connsiteX322" fmla="*/ 4268812 w 6194425"/>
              <a:gd name="connsiteY322" fmla="*/ 1198475 h 6858000"/>
              <a:gd name="connsiteX323" fmla="*/ 4274938 w 6194425"/>
              <a:gd name="connsiteY323" fmla="*/ 1195850 h 6858000"/>
              <a:gd name="connsiteX324" fmla="*/ 4280188 w 6194425"/>
              <a:gd name="connsiteY324" fmla="*/ 1194975 h 6858000"/>
              <a:gd name="connsiteX325" fmla="*/ 4282376 w 6194425"/>
              <a:gd name="connsiteY325" fmla="*/ 1194975 h 6858000"/>
              <a:gd name="connsiteX326" fmla="*/ 4284563 w 6194425"/>
              <a:gd name="connsiteY326" fmla="*/ 1194975 h 6858000"/>
              <a:gd name="connsiteX327" fmla="*/ 4286314 w 6194425"/>
              <a:gd name="connsiteY327" fmla="*/ 1195412 h 6858000"/>
              <a:gd name="connsiteX328" fmla="*/ 4288064 w 6194425"/>
              <a:gd name="connsiteY328" fmla="*/ 1196288 h 6858000"/>
              <a:gd name="connsiteX329" fmla="*/ 4290689 w 6194425"/>
              <a:gd name="connsiteY329" fmla="*/ 1198913 h 6858000"/>
              <a:gd name="connsiteX330" fmla="*/ 4292002 w 6194425"/>
              <a:gd name="connsiteY330" fmla="*/ 1201975 h 6858000"/>
              <a:gd name="connsiteX331" fmla="*/ 4293752 w 6194425"/>
              <a:gd name="connsiteY331" fmla="*/ 1205476 h 6858000"/>
              <a:gd name="connsiteX332" fmla="*/ 4294627 w 6194425"/>
              <a:gd name="connsiteY332" fmla="*/ 1210289 h 6858000"/>
              <a:gd name="connsiteX333" fmla="*/ 4295064 w 6194425"/>
              <a:gd name="connsiteY333" fmla="*/ 1214664 h 6858000"/>
              <a:gd name="connsiteX334" fmla="*/ 4295064 w 6194425"/>
              <a:gd name="connsiteY334" fmla="*/ 1219477 h 6858000"/>
              <a:gd name="connsiteX335" fmla="*/ 4295064 w 6194425"/>
              <a:gd name="connsiteY335" fmla="*/ 1237854 h 6858000"/>
              <a:gd name="connsiteX336" fmla="*/ 4296377 w 6194425"/>
              <a:gd name="connsiteY336" fmla="*/ 1295171 h 6858000"/>
              <a:gd name="connsiteX337" fmla="*/ 4296815 w 6194425"/>
              <a:gd name="connsiteY337" fmla="*/ 1352927 h 6858000"/>
              <a:gd name="connsiteX338" fmla="*/ 4296377 w 6194425"/>
              <a:gd name="connsiteY338" fmla="*/ 1468000 h 6858000"/>
              <a:gd name="connsiteX339" fmla="*/ 4301190 w 6194425"/>
              <a:gd name="connsiteY339" fmla="*/ 1469750 h 6858000"/>
              <a:gd name="connsiteX340" fmla="*/ 4305565 w 6194425"/>
              <a:gd name="connsiteY340" fmla="*/ 1469750 h 6858000"/>
              <a:gd name="connsiteX341" fmla="*/ 4309503 w 6194425"/>
              <a:gd name="connsiteY341" fmla="*/ 1469312 h 6858000"/>
              <a:gd name="connsiteX342" fmla="*/ 4313004 w 6194425"/>
              <a:gd name="connsiteY342" fmla="*/ 1468000 h 6858000"/>
              <a:gd name="connsiteX343" fmla="*/ 4316504 w 6194425"/>
              <a:gd name="connsiteY343" fmla="*/ 1466687 h 6858000"/>
              <a:gd name="connsiteX344" fmla="*/ 4320442 w 6194425"/>
              <a:gd name="connsiteY344" fmla="*/ 1464499 h 6858000"/>
              <a:gd name="connsiteX345" fmla="*/ 4326567 w 6194425"/>
              <a:gd name="connsiteY345" fmla="*/ 1458811 h 6858000"/>
              <a:gd name="connsiteX346" fmla="*/ 4332255 w 6194425"/>
              <a:gd name="connsiteY346" fmla="*/ 1453561 h 6858000"/>
              <a:gd name="connsiteX347" fmla="*/ 4338381 w 6194425"/>
              <a:gd name="connsiteY347" fmla="*/ 1448311 h 6858000"/>
              <a:gd name="connsiteX348" fmla="*/ 4341881 w 6194425"/>
              <a:gd name="connsiteY348" fmla="*/ 1446123 h 6858000"/>
              <a:gd name="connsiteX349" fmla="*/ 4345381 w 6194425"/>
              <a:gd name="connsiteY349" fmla="*/ 1444810 h 6858000"/>
              <a:gd name="connsiteX350" fmla="*/ 4348882 w 6194425"/>
              <a:gd name="connsiteY350" fmla="*/ 1443497 h 6858000"/>
              <a:gd name="connsiteX351" fmla="*/ 4353257 w 6194425"/>
              <a:gd name="connsiteY351" fmla="*/ 1443060 h 6858000"/>
              <a:gd name="connsiteX352" fmla="*/ 4359383 w 6194425"/>
              <a:gd name="connsiteY352" fmla="*/ 1449185 h 6858000"/>
              <a:gd name="connsiteX353" fmla="*/ 4359820 w 6194425"/>
              <a:gd name="connsiteY353" fmla="*/ 1448748 h 6858000"/>
              <a:gd name="connsiteX354" fmla="*/ 4353257 w 6194425"/>
              <a:gd name="connsiteY354" fmla="*/ 1443060 h 6858000"/>
              <a:gd name="connsiteX355" fmla="*/ 4357195 w 6194425"/>
              <a:gd name="connsiteY355" fmla="*/ 1435184 h 6858000"/>
              <a:gd name="connsiteX356" fmla="*/ 4361133 w 6194425"/>
              <a:gd name="connsiteY356" fmla="*/ 1428184 h 6858000"/>
              <a:gd name="connsiteX357" fmla="*/ 4365946 w 6194425"/>
              <a:gd name="connsiteY357" fmla="*/ 1421620 h 6858000"/>
              <a:gd name="connsiteX358" fmla="*/ 4371196 w 6194425"/>
              <a:gd name="connsiteY358" fmla="*/ 1415057 h 6858000"/>
              <a:gd name="connsiteX359" fmla="*/ 4376009 w 6194425"/>
              <a:gd name="connsiteY359" fmla="*/ 1408932 h 6858000"/>
              <a:gd name="connsiteX360" fmla="*/ 4381260 w 6194425"/>
              <a:gd name="connsiteY360" fmla="*/ 1402369 h 6858000"/>
              <a:gd name="connsiteX361" fmla="*/ 4386948 w 6194425"/>
              <a:gd name="connsiteY361" fmla="*/ 1397118 h 6858000"/>
              <a:gd name="connsiteX362" fmla="*/ 4393073 w 6194425"/>
              <a:gd name="connsiteY362" fmla="*/ 1391868 h 6858000"/>
              <a:gd name="connsiteX363" fmla="*/ 4399199 w 6194425"/>
              <a:gd name="connsiteY363" fmla="*/ 1386617 h 6858000"/>
              <a:gd name="connsiteX364" fmla="*/ 4405324 w 6194425"/>
              <a:gd name="connsiteY364" fmla="*/ 1381367 h 6858000"/>
              <a:gd name="connsiteX365" fmla="*/ 4412325 w 6194425"/>
              <a:gd name="connsiteY365" fmla="*/ 1377429 h 6858000"/>
              <a:gd name="connsiteX366" fmla="*/ 4419326 w 6194425"/>
              <a:gd name="connsiteY366" fmla="*/ 1372616 h 6858000"/>
              <a:gd name="connsiteX367" fmla="*/ 4426326 w 6194425"/>
              <a:gd name="connsiteY367" fmla="*/ 1369116 h 6858000"/>
              <a:gd name="connsiteX368" fmla="*/ 4434202 w 6194425"/>
              <a:gd name="connsiteY368" fmla="*/ 1365615 h 6858000"/>
              <a:gd name="connsiteX369" fmla="*/ 4442078 w 6194425"/>
              <a:gd name="connsiteY369" fmla="*/ 1362553 h 6858000"/>
              <a:gd name="connsiteX370" fmla="*/ 4449954 w 6194425"/>
              <a:gd name="connsiteY370" fmla="*/ 1359490 h 6858000"/>
              <a:gd name="connsiteX371" fmla="*/ 4470518 w 6194425"/>
              <a:gd name="connsiteY371" fmla="*/ 1343739 h 6858000"/>
              <a:gd name="connsiteX372" fmla="*/ 4477956 w 6194425"/>
              <a:gd name="connsiteY372" fmla="*/ 1338488 h 6858000"/>
              <a:gd name="connsiteX373" fmla="*/ 4484957 w 6194425"/>
              <a:gd name="connsiteY373" fmla="*/ 1333675 h 6858000"/>
              <a:gd name="connsiteX374" fmla="*/ 4491520 w 6194425"/>
              <a:gd name="connsiteY374" fmla="*/ 1329737 h 6858000"/>
              <a:gd name="connsiteX375" fmla="*/ 4498958 w 6194425"/>
              <a:gd name="connsiteY375" fmla="*/ 1325799 h 6858000"/>
              <a:gd name="connsiteX376" fmla="*/ 4505959 w 6194425"/>
              <a:gd name="connsiteY376" fmla="*/ 1322736 h 6858000"/>
              <a:gd name="connsiteX377" fmla="*/ 4513397 w 6194425"/>
              <a:gd name="connsiteY377" fmla="*/ 1319674 h 6858000"/>
              <a:gd name="connsiteX378" fmla="*/ 4520835 w 6194425"/>
              <a:gd name="connsiteY378" fmla="*/ 1316174 h 6858000"/>
              <a:gd name="connsiteX379" fmla="*/ 4528273 w 6194425"/>
              <a:gd name="connsiteY379" fmla="*/ 1314423 h 6858000"/>
              <a:gd name="connsiteX380" fmla="*/ 4535711 w 6194425"/>
              <a:gd name="connsiteY380" fmla="*/ 1312235 h 6858000"/>
              <a:gd name="connsiteX381" fmla="*/ 4543150 w 6194425"/>
              <a:gd name="connsiteY381" fmla="*/ 1310923 h 6858000"/>
              <a:gd name="connsiteX382" fmla="*/ 4558026 w 6194425"/>
              <a:gd name="connsiteY382" fmla="*/ 1307860 h 6858000"/>
              <a:gd name="connsiteX383" fmla="*/ 4573340 w 6194425"/>
              <a:gd name="connsiteY383" fmla="*/ 1306110 h 6858000"/>
              <a:gd name="connsiteX384" fmla="*/ 4588654 w 6194425"/>
              <a:gd name="connsiteY384" fmla="*/ 1305672 h 6858000"/>
              <a:gd name="connsiteX385" fmla="*/ 4603968 w 6194425"/>
              <a:gd name="connsiteY385" fmla="*/ 1305235 h 6858000"/>
              <a:gd name="connsiteX386" fmla="*/ 4619719 w 6194425"/>
              <a:gd name="connsiteY386" fmla="*/ 1305235 h 6858000"/>
              <a:gd name="connsiteX387" fmla="*/ 4650784 w 6194425"/>
              <a:gd name="connsiteY387" fmla="*/ 1306547 h 6858000"/>
              <a:gd name="connsiteX388" fmla="*/ 4681850 w 6194425"/>
              <a:gd name="connsiteY388" fmla="*/ 1306985 h 6858000"/>
              <a:gd name="connsiteX389" fmla="*/ 4697164 w 6194425"/>
              <a:gd name="connsiteY389" fmla="*/ 1306985 h 6858000"/>
              <a:gd name="connsiteX390" fmla="*/ 4712915 w 6194425"/>
              <a:gd name="connsiteY390" fmla="*/ 1306547 h 6858000"/>
              <a:gd name="connsiteX391" fmla="*/ 4728666 w 6194425"/>
              <a:gd name="connsiteY391" fmla="*/ 1306985 h 6858000"/>
              <a:gd name="connsiteX392" fmla="*/ 4744418 w 6194425"/>
              <a:gd name="connsiteY392" fmla="*/ 1306547 h 6858000"/>
              <a:gd name="connsiteX393" fmla="*/ 4776358 w 6194425"/>
              <a:gd name="connsiteY393" fmla="*/ 1305235 h 6858000"/>
              <a:gd name="connsiteX394" fmla="*/ 4792110 w 6194425"/>
              <a:gd name="connsiteY394" fmla="*/ 1303922 h 6858000"/>
              <a:gd name="connsiteX395" fmla="*/ 4808299 w 6194425"/>
              <a:gd name="connsiteY395" fmla="*/ 1303485 h 6858000"/>
              <a:gd name="connsiteX396" fmla="*/ 4823613 w 6194425"/>
              <a:gd name="connsiteY396" fmla="*/ 1303922 h 6858000"/>
              <a:gd name="connsiteX397" fmla="*/ 4838926 w 6194425"/>
              <a:gd name="connsiteY397" fmla="*/ 1305235 h 6858000"/>
              <a:gd name="connsiteX398" fmla="*/ 4846365 w 6194425"/>
              <a:gd name="connsiteY398" fmla="*/ 1306547 h 6858000"/>
              <a:gd name="connsiteX399" fmla="*/ 4853803 w 6194425"/>
              <a:gd name="connsiteY399" fmla="*/ 1307860 h 6858000"/>
              <a:gd name="connsiteX400" fmla="*/ 4861241 w 6194425"/>
              <a:gd name="connsiteY400" fmla="*/ 1309610 h 6858000"/>
              <a:gd name="connsiteX401" fmla="*/ 4867804 w 6194425"/>
              <a:gd name="connsiteY401" fmla="*/ 1312235 h 6858000"/>
              <a:gd name="connsiteX402" fmla="*/ 4874367 w 6194425"/>
              <a:gd name="connsiteY402" fmla="*/ 1314861 h 6858000"/>
              <a:gd name="connsiteX403" fmla="*/ 4880930 w 6194425"/>
              <a:gd name="connsiteY403" fmla="*/ 1317923 h 6858000"/>
              <a:gd name="connsiteX404" fmla="*/ 4887493 w 6194425"/>
              <a:gd name="connsiteY404" fmla="*/ 1321861 h 6858000"/>
              <a:gd name="connsiteX405" fmla="*/ 4894056 w 6194425"/>
              <a:gd name="connsiteY405" fmla="*/ 1326237 h 6858000"/>
              <a:gd name="connsiteX406" fmla="*/ 4900182 w 6194425"/>
              <a:gd name="connsiteY406" fmla="*/ 1331050 h 6858000"/>
              <a:gd name="connsiteX407" fmla="*/ 4905870 w 6194425"/>
              <a:gd name="connsiteY407" fmla="*/ 1336738 h 6858000"/>
              <a:gd name="connsiteX408" fmla="*/ 4911121 w 6194425"/>
              <a:gd name="connsiteY408" fmla="*/ 1342863 h 6858000"/>
              <a:gd name="connsiteX409" fmla="*/ 4916371 w 6194425"/>
              <a:gd name="connsiteY409" fmla="*/ 1350301 h 6858000"/>
              <a:gd name="connsiteX410" fmla="*/ 4921184 w 6194425"/>
              <a:gd name="connsiteY410" fmla="*/ 1357740 h 6858000"/>
              <a:gd name="connsiteX411" fmla="*/ 4925997 w 6194425"/>
              <a:gd name="connsiteY411" fmla="*/ 1366053 h 6858000"/>
              <a:gd name="connsiteX412" fmla="*/ 4930372 w 6194425"/>
              <a:gd name="connsiteY412" fmla="*/ 1375679 h 6858000"/>
              <a:gd name="connsiteX413" fmla="*/ 4934310 w 6194425"/>
              <a:gd name="connsiteY413" fmla="*/ 1386180 h 6858000"/>
              <a:gd name="connsiteX414" fmla="*/ 4937810 w 6194425"/>
              <a:gd name="connsiteY414" fmla="*/ 1380054 h 6858000"/>
              <a:gd name="connsiteX415" fmla="*/ 4941748 w 6194425"/>
              <a:gd name="connsiteY415" fmla="*/ 1374804 h 6858000"/>
              <a:gd name="connsiteX416" fmla="*/ 4945686 w 6194425"/>
              <a:gd name="connsiteY416" fmla="*/ 1371303 h 6858000"/>
              <a:gd name="connsiteX417" fmla="*/ 4950499 w 6194425"/>
              <a:gd name="connsiteY417" fmla="*/ 1368241 h 6858000"/>
              <a:gd name="connsiteX418" fmla="*/ 4954875 w 6194425"/>
              <a:gd name="connsiteY418" fmla="*/ 1365615 h 6858000"/>
              <a:gd name="connsiteX419" fmla="*/ 4959687 w 6194425"/>
              <a:gd name="connsiteY419" fmla="*/ 1364303 h 6858000"/>
              <a:gd name="connsiteX420" fmla="*/ 4964500 w 6194425"/>
              <a:gd name="connsiteY420" fmla="*/ 1362990 h 6858000"/>
              <a:gd name="connsiteX421" fmla="*/ 4969751 w 6194425"/>
              <a:gd name="connsiteY421" fmla="*/ 1362553 h 6858000"/>
              <a:gd name="connsiteX422" fmla="*/ 4975001 w 6194425"/>
              <a:gd name="connsiteY422" fmla="*/ 1362553 h 6858000"/>
              <a:gd name="connsiteX423" fmla="*/ 4980689 w 6194425"/>
              <a:gd name="connsiteY423" fmla="*/ 1362553 h 6858000"/>
              <a:gd name="connsiteX424" fmla="*/ 4991190 w 6194425"/>
              <a:gd name="connsiteY424" fmla="*/ 1363428 h 6858000"/>
              <a:gd name="connsiteX425" fmla="*/ 5002129 w 6194425"/>
              <a:gd name="connsiteY425" fmla="*/ 1364740 h 6858000"/>
              <a:gd name="connsiteX426" fmla="*/ 5007379 w 6194425"/>
              <a:gd name="connsiteY426" fmla="*/ 1364740 h 6858000"/>
              <a:gd name="connsiteX427" fmla="*/ 5012192 w 6194425"/>
              <a:gd name="connsiteY427" fmla="*/ 1364740 h 6858000"/>
              <a:gd name="connsiteX428" fmla="*/ 5019193 w 6194425"/>
              <a:gd name="connsiteY428" fmla="*/ 1366490 h 6858000"/>
              <a:gd name="connsiteX429" fmla="*/ 5024006 w 6194425"/>
              <a:gd name="connsiteY429" fmla="*/ 1369116 h 6858000"/>
              <a:gd name="connsiteX430" fmla="*/ 5028381 w 6194425"/>
              <a:gd name="connsiteY430" fmla="*/ 1371741 h 6858000"/>
              <a:gd name="connsiteX431" fmla="*/ 5031444 w 6194425"/>
              <a:gd name="connsiteY431" fmla="*/ 1374804 h 6858000"/>
              <a:gd name="connsiteX432" fmla="*/ 5033194 w 6194425"/>
              <a:gd name="connsiteY432" fmla="*/ 1378304 h 6858000"/>
              <a:gd name="connsiteX433" fmla="*/ 5034944 w 6194425"/>
              <a:gd name="connsiteY433" fmla="*/ 1382242 h 6858000"/>
              <a:gd name="connsiteX434" fmla="*/ 5035382 w 6194425"/>
              <a:gd name="connsiteY434" fmla="*/ 1386180 h 6858000"/>
              <a:gd name="connsiteX435" fmla="*/ 5035382 w 6194425"/>
              <a:gd name="connsiteY435" fmla="*/ 1390118 h 6858000"/>
              <a:gd name="connsiteX436" fmla="*/ 5034944 w 6194425"/>
              <a:gd name="connsiteY436" fmla="*/ 1394493 h 6858000"/>
              <a:gd name="connsiteX437" fmla="*/ 5034507 w 6194425"/>
              <a:gd name="connsiteY437" fmla="*/ 1398431 h 6858000"/>
              <a:gd name="connsiteX438" fmla="*/ 5032319 w 6194425"/>
              <a:gd name="connsiteY438" fmla="*/ 1407182 h 6858000"/>
              <a:gd name="connsiteX439" fmla="*/ 5031006 w 6194425"/>
              <a:gd name="connsiteY439" fmla="*/ 1415932 h 6858000"/>
              <a:gd name="connsiteX440" fmla="*/ 5031006 w 6194425"/>
              <a:gd name="connsiteY440" fmla="*/ 1419870 h 6858000"/>
              <a:gd name="connsiteX441" fmla="*/ 5031006 w 6194425"/>
              <a:gd name="connsiteY441" fmla="*/ 1424246 h 6858000"/>
              <a:gd name="connsiteX442" fmla="*/ 5029256 w 6194425"/>
              <a:gd name="connsiteY442" fmla="*/ 1438684 h 6858000"/>
              <a:gd name="connsiteX443" fmla="*/ 5028381 w 6194425"/>
              <a:gd name="connsiteY443" fmla="*/ 1453561 h 6858000"/>
              <a:gd name="connsiteX444" fmla="*/ 5028381 w 6194425"/>
              <a:gd name="connsiteY444" fmla="*/ 1468000 h 6858000"/>
              <a:gd name="connsiteX445" fmla="*/ 5028819 w 6194425"/>
              <a:gd name="connsiteY445" fmla="*/ 1482876 h 6858000"/>
              <a:gd name="connsiteX446" fmla="*/ 5030131 w 6194425"/>
              <a:gd name="connsiteY446" fmla="*/ 1512629 h 6858000"/>
              <a:gd name="connsiteX447" fmla="*/ 5031882 w 6194425"/>
              <a:gd name="connsiteY447" fmla="*/ 1542381 h 6858000"/>
              <a:gd name="connsiteX448" fmla="*/ 5032319 w 6194425"/>
              <a:gd name="connsiteY448" fmla="*/ 1556820 h 6858000"/>
              <a:gd name="connsiteX449" fmla="*/ 5032319 w 6194425"/>
              <a:gd name="connsiteY449" fmla="*/ 1571697 h 6858000"/>
              <a:gd name="connsiteX450" fmla="*/ 5031444 w 6194425"/>
              <a:gd name="connsiteY450" fmla="*/ 1586573 h 6858000"/>
              <a:gd name="connsiteX451" fmla="*/ 5030131 w 6194425"/>
              <a:gd name="connsiteY451" fmla="*/ 1601449 h 6858000"/>
              <a:gd name="connsiteX452" fmla="*/ 5027944 w 6194425"/>
              <a:gd name="connsiteY452" fmla="*/ 1616326 h 6858000"/>
              <a:gd name="connsiteX453" fmla="*/ 5024006 w 6194425"/>
              <a:gd name="connsiteY453" fmla="*/ 1630765 h 6858000"/>
              <a:gd name="connsiteX454" fmla="*/ 5022256 w 6194425"/>
              <a:gd name="connsiteY454" fmla="*/ 1638203 h 6858000"/>
              <a:gd name="connsiteX455" fmla="*/ 5019630 w 6194425"/>
              <a:gd name="connsiteY455" fmla="*/ 1645203 h 6858000"/>
              <a:gd name="connsiteX456" fmla="*/ 5016568 w 6194425"/>
              <a:gd name="connsiteY456" fmla="*/ 1652204 h 6858000"/>
              <a:gd name="connsiteX457" fmla="*/ 5013505 w 6194425"/>
              <a:gd name="connsiteY457" fmla="*/ 1659642 h 6858000"/>
              <a:gd name="connsiteX458" fmla="*/ 4993378 w 6194425"/>
              <a:gd name="connsiteY458" fmla="*/ 1717835 h 6858000"/>
              <a:gd name="connsiteX459" fmla="*/ 4995128 w 6194425"/>
              <a:gd name="connsiteY459" fmla="*/ 1725711 h 6858000"/>
              <a:gd name="connsiteX460" fmla="*/ 4996003 w 6194425"/>
              <a:gd name="connsiteY460" fmla="*/ 1732711 h 6858000"/>
              <a:gd name="connsiteX461" fmla="*/ 4996441 w 6194425"/>
              <a:gd name="connsiteY461" fmla="*/ 1740149 h 6858000"/>
              <a:gd name="connsiteX462" fmla="*/ 4996878 w 6194425"/>
              <a:gd name="connsiteY462" fmla="*/ 1746713 h 6858000"/>
              <a:gd name="connsiteX463" fmla="*/ 4997316 w 6194425"/>
              <a:gd name="connsiteY463" fmla="*/ 1753713 h 6858000"/>
              <a:gd name="connsiteX464" fmla="*/ 4996878 w 6194425"/>
              <a:gd name="connsiteY464" fmla="*/ 1760714 h 6858000"/>
              <a:gd name="connsiteX465" fmla="*/ 4996003 w 6194425"/>
              <a:gd name="connsiteY465" fmla="*/ 1773402 h 6858000"/>
              <a:gd name="connsiteX466" fmla="*/ 4993378 w 6194425"/>
              <a:gd name="connsiteY466" fmla="*/ 1785654 h 6858000"/>
              <a:gd name="connsiteX467" fmla="*/ 4990315 w 6194425"/>
              <a:gd name="connsiteY467" fmla="*/ 1797467 h 6858000"/>
              <a:gd name="connsiteX468" fmla="*/ 4985502 w 6194425"/>
              <a:gd name="connsiteY468" fmla="*/ 1809281 h 6858000"/>
              <a:gd name="connsiteX469" fmla="*/ 4980689 w 6194425"/>
              <a:gd name="connsiteY469" fmla="*/ 1820657 h 6858000"/>
              <a:gd name="connsiteX470" fmla="*/ 4974564 w 6194425"/>
              <a:gd name="connsiteY470" fmla="*/ 1832033 h 6858000"/>
              <a:gd name="connsiteX471" fmla="*/ 4967563 w 6194425"/>
              <a:gd name="connsiteY471" fmla="*/ 1842534 h 6858000"/>
              <a:gd name="connsiteX472" fmla="*/ 4960563 w 6194425"/>
              <a:gd name="connsiteY472" fmla="*/ 1853472 h 6858000"/>
              <a:gd name="connsiteX473" fmla="*/ 4952249 w 6194425"/>
              <a:gd name="connsiteY473" fmla="*/ 1864411 h 6858000"/>
              <a:gd name="connsiteX474" fmla="*/ 4936060 w 6194425"/>
              <a:gd name="connsiteY474" fmla="*/ 1886288 h 6858000"/>
              <a:gd name="connsiteX475" fmla="*/ 4917246 w 6194425"/>
              <a:gd name="connsiteY475" fmla="*/ 1909477 h 6858000"/>
              <a:gd name="connsiteX476" fmla="*/ 4870867 w 6194425"/>
              <a:gd name="connsiteY476" fmla="*/ 1968983 h 6858000"/>
              <a:gd name="connsiteX477" fmla="*/ 4823613 w 6194425"/>
              <a:gd name="connsiteY477" fmla="*/ 2028488 h 6858000"/>
              <a:gd name="connsiteX478" fmla="*/ 4776358 w 6194425"/>
              <a:gd name="connsiteY478" fmla="*/ 2088431 h 6858000"/>
              <a:gd name="connsiteX479" fmla="*/ 4752731 w 6194425"/>
              <a:gd name="connsiteY479" fmla="*/ 2118622 h 6858000"/>
              <a:gd name="connsiteX480" fmla="*/ 4730417 w 6194425"/>
              <a:gd name="connsiteY480" fmla="*/ 2148812 h 6858000"/>
              <a:gd name="connsiteX481" fmla="*/ 4698914 w 6194425"/>
              <a:gd name="connsiteY481" fmla="*/ 2190816 h 6858000"/>
              <a:gd name="connsiteX482" fmla="*/ 4668286 w 6194425"/>
              <a:gd name="connsiteY482" fmla="*/ 2232819 h 6858000"/>
              <a:gd name="connsiteX483" fmla="*/ 4636783 w 6194425"/>
              <a:gd name="connsiteY483" fmla="*/ 2275261 h 6858000"/>
              <a:gd name="connsiteX484" fmla="*/ 4620594 w 6194425"/>
              <a:gd name="connsiteY484" fmla="*/ 2295388 h 6858000"/>
              <a:gd name="connsiteX485" fmla="*/ 4603968 w 6194425"/>
              <a:gd name="connsiteY485" fmla="*/ 2315514 h 6858000"/>
              <a:gd name="connsiteX486" fmla="*/ 4586903 w 6194425"/>
              <a:gd name="connsiteY486" fmla="*/ 2335641 h 6858000"/>
              <a:gd name="connsiteX487" fmla="*/ 4570277 w 6194425"/>
              <a:gd name="connsiteY487" fmla="*/ 2354893 h 6858000"/>
              <a:gd name="connsiteX488" fmla="*/ 4552338 w 6194425"/>
              <a:gd name="connsiteY488" fmla="*/ 2374145 h 6858000"/>
              <a:gd name="connsiteX489" fmla="*/ 4533524 w 6194425"/>
              <a:gd name="connsiteY489" fmla="*/ 2392521 h 6858000"/>
              <a:gd name="connsiteX490" fmla="*/ 4514272 w 6194425"/>
              <a:gd name="connsiteY490" fmla="*/ 2410461 h 6858000"/>
              <a:gd name="connsiteX491" fmla="*/ 4494145 w 6194425"/>
              <a:gd name="connsiteY491" fmla="*/ 2427525 h 6858000"/>
              <a:gd name="connsiteX492" fmla="*/ 4473581 w 6194425"/>
              <a:gd name="connsiteY492" fmla="*/ 2443714 h 6858000"/>
              <a:gd name="connsiteX493" fmla="*/ 4463080 w 6194425"/>
              <a:gd name="connsiteY493" fmla="*/ 2452027 h 6858000"/>
              <a:gd name="connsiteX494" fmla="*/ 4451704 w 6194425"/>
              <a:gd name="connsiteY494" fmla="*/ 2459903 h 6858000"/>
              <a:gd name="connsiteX495" fmla="*/ 4431577 w 6194425"/>
              <a:gd name="connsiteY495" fmla="*/ 2499719 h 6858000"/>
              <a:gd name="connsiteX496" fmla="*/ 4424576 w 6194425"/>
              <a:gd name="connsiteY496" fmla="*/ 2517658 h 6858000"/>
              <a:gd name="connsiteX497" fmla="*/ 4416263 w 6194425"/>
              <a:gd name="connsiteY497" fmla="*/ 2535159 h 6858000"/>
              <a:gd name="connsiteX498" fmla="*/ 4407075 w 6194425"/>
              <a:gd name="connsiteY498" fmla="*/ 2552224 h 6858000"/>
              <a:gd name="connsiteX499" fmla="*/ 4397886 w 6194425"/>
              <a:gd name="connsiteY499" fmla="*/ 2568850 h 6858000"/>
              <a:gd name="connsiteX500" fmla="*/ 4387385 w 6194425"/>
              <a:gd name="connsiteY500" fmla="*/ 2585039 h 6858000"/>
              <a:gd name="connsiteX501" fmla="*/ 4376884 w 6194425"/>
              <a:gd name="connsiteY501" fmla="*/ 2600790 h 6858000"/>
              <a:gd name="connsiteX502" fmla="*/ 4365508 w 6194425"/>
              <a:gd name="connsiteY502" fmla="*/ 2616104 h 6858000"/>
              <a:gd name="connsiteX503" fmla="*/ 4354132 w 6194425"/>
              <a:gd name="connsiteY503" fmla="*/ 2630981 h 6858000"/>
              <a:gd name="connsiteX504" fmla="*/ 4341881 w 6194425"/>
              <a:gd name="connsiteY504" fmla="*/ 2645857 h 6858000"/>
              <a:gd name="connsiteX505" fmla="*/ 4330068 w 6194425"/>
              <a:gd name="connsiteY505" fmla="*/ 2660733 h 6858000"/>
              <a:gd name="connsiteX506" fmla="*/ 4304690 w 6194425"/>
              <a:gd name="connsiteY506" fmla="*/ 2689611 h 6858000"/>
              <a:gd name="connsiteX507" fmla="*/ 4279313 w 6194425"/>
              <a:gd name="connsiteY507" fmla="*/ 2718051 h 6858000"/>
              <a:gd name="connsiteX508" fmla="*/ 4253936 w 6194425"/>
              <a:gd name="connsiteY508" fmla="*/ 2746929 h 6858000"/>
              <a:gd name="connsiteX509" fmla="*/ 4249998 w 6194425"/>
              <a:gd name="connsiteY509" fmla="*/ 2751742 h 6858000"/>
              <a:gd name="connsiteX510" fmla="*/ 4245185 w 6194425"/>
              <a:gd name="connsiteY510" fmla="*/ 2755680 h 6858000"/>
              <a:gd name="connsiteX511" fmla="*/ 4235121 w 6194425"/>
              <a:gd name="connsiteY511" fmla="*/ 2763555 h 6858000"/>
              <a:gd name="connsiteX512" fmla="*/ 4224183 w 6194425"/>
              <a:gd name="connsiteY512" fmla="*/ 2771431 h 6858000"/>
              <a:gd name="connsiteX513" fmla="*/ 4219808 w 6194425"/>
              <a:gd name="connsiteY513" fmla="*/ 2775806 h 6858000"/>
              <a:gd name="connsiteX514" fmla="*/ 4214995 w 6194425"/>
              <a:gd name="connsiteY514" fmla="*/ 2780182 h 6858000"/>
              <a:gd name="connsiteX515" fmla="*/ 4211494 w 6194425"/>
              <a:gd name="connsiteY515" fmla="*/ 2784995 h 6858000"/>
              <a:gd name="connsiteX516" fmla="*/ 4208432 w 6194425"/>
              <a:gd name="connsiteY516" fmla="*/ 2790245 h 6858000"/>
              <a:gd name="connsiteX517" fmla="*/ 4206244 w 6194425"/>
              <a:gd name="connsiteY517" fmla="*/ 2795058 h 6858000"/>
              <a:gd name="connsiteX518" fmla="*/ 4205369 w 6194425"/>
              <a:gd name="connsiteY518" fmla="*/ 2798121 h 6858000"/>
              <a:gd name="connsiteX519" fmla="*/ 4205369 w 6194425"/>
              <a:gd name="connsiteY519" fmla="*/ 2801184 h 6858000"/>
              <a:gd name="connsiteX520" fmla="*/ 4205369 w 6194425"/>
              <a:gd name="connsiteY520" fmla="*/ 2804246 h 6858000"/>
              <a:gd name="connsiteX521" fmla="*/ 4205369 w 6194425"/>
              <a:gd name="connsiteY521" fmla="*/ 2807309 h 6858000"/>
              <a:gd name="connsiteX522" fmla="*/ 4205806 w 6194425"/>
              <a:gd name="connsiteY522" fmla="*/ 2811247 h 6858000"/>
              <a:gd name="connsiteX523" fmla="*/ 4207119 w 6194425"/>
              <a:gd name="connsiteY523" fmla="*/ 2814747 h 6858000"/>
              <a:gd name="connsiteX524" fmla="*/ 4208432 w 6194425"/>
              <a:gd name="connsiteY524" fmla="*/ 2818248 h 6858000"/>
              <a:gd name="connsiteX525" fmla="*/ 4210619 w 6194425"/>
              <a:gd name="connsiteY525" fmla="*/ 2822186 h 6858000"/>
              <a:gd name="connsiteX526" fmla="*/ 4214995 w 6194425"/>
              <a:gd name="connsiteY526" fmla="*/ 2830936 h 6858000"/>
              <a:gd name="connsiteX527" fmla="*/ 4223308 w 6194425"/>
              <a:gd name="connsiteY527" fmla="*/ 2831812 h 6858000"/>
              <a:gd name="connsiteX528" fmla="*/ 4231184 w 6194425"/>
              <a:gd name="connsiteY528" fmla="*/ 2832687 h 6858000"/>
              <a:gd name="connsiteX529" fmla="*/ 4239059 w 6194425"/>
              <a:gd name="connsiteY529" fmla="*/ 2833124 h 6858000"/>
              <a:gd name="connsiteX530" fmla="*/ 4246935 w 6194425"/>
              <a:gd name="connsiteY530" fmla="*/ 2833562 h 6858000"/>
              <a:gd name="connsiteX531" fmla="*/ 4250873 w 6194425"/>
              <a:gd name="connsiteY531" fmla="*/ 2833124 h 6858000"/>
              <a:gd name="connsiteX532" fmla="*/ 4254811 w 6194425"/>
              <a:gd name="connsiteY532" fmla="*/ 2832687 h 6858000"/>
              <a:gd name="connsiteX533" fmla="*/ 4258749 w 6194425"/>
              <a:gd name="connsiteY533" fmla="*/ 2831812 h 6858000"/>
              <a:gd name="connsiteX534" fmla="*/ 4262249 w 6194425"/>
              <a:gd name="connsiteY534" fmla="*/ 2830499 h 6858000"/>
              <a:gd name="connsiteX535" fmla="*/ 4265749 w 6194425"/>
              <a:gd name="connsiteY535" fmla="*/ 2828311 h 6858000"/>
              <a:gd name="connsiteX536" fmla="*/ 4268812 w 6194425"/>
              <a:gd name="connsiteY536" fmla="*/ 2826123 h 6858000"/>
              <a:gd name="connsiteX537" fmla="*/ 4272750 w 6194425"/>
              <a:gd name="connsiteY537" fmla="*/ 2823498 h 6858000"/>
              <a:gd name="connsiteX538" fmla="*/ 4275813 w 6194425"/>
              <a:gd name="connsiteY538" fmla="*/ 2819998 h 6858000"/>
              <a:gd name="connsiteX539" fmla="*/ 4280626 w 6194425"/>
              <a:gd name="connsiteY539" fmla="*/ 2813435 h 6858000"/>
              <a:gd name="connsiteX540" fmla="*/ 4285439 w 6194425"/>
              <a:gd name="connsiteY540" fmla="*/ 2807309 h 6858000"/>
              <a:gd name="connsiteX541" fmla="*/ 4291127 w 6194425"/>
              <a:gd name="connsiteY541" fmla="*/ 2802496 h 6858000"/>
              <a:gd name="connsiteX542" fmla="*/ 4296377 w 6194425"/>
              <a:gd name="connsiteY542" fmla="*/ 2797683 h 6858000"/>
              <a:gd name="connsiteX543" fmla="*/ 4301628 w 6194425"/>
              <a:gd name="connsiteY543" fmla="*/ 2793308 h 6858000"/>
              <a:gd name="connsiteX544" fmla="*/ 4307753 w 6194425"/>
              <a:gd name="connsiteY544" fmla="*/ 2789370 h 6858000"/>
              <a:gd name="connsiteX545" fmla="*/ 4314316 w 6194425"/>
              <a:gd name="connsiteY545" fmla="*/ 2785870 h 6858000"/>
              <a:gd name="connsiteX546" fmla="*/ 4320442 w 6194425"/>
              <a:gd name="connsiteY546" fmla="*/ 2782807 h 6858000"/>
              <a:gd name="connsiteX547" fmla="*/ 4326567 w 6194425"/>
              <a:gd name="connsiteY547" fmla="*/ 2780182 h 6858000"/>
              <a:gd name="connsiteX548" fmla="*/ 4333130 w 6194425"/>
              <a:gd name="connsiteY548" fmla="*/ 2778432 h 6858000"/>
              <a:gd name="connsiteX549" fmla="*/ 4339693 w 6194425"/>
              <a:gd name="connsiteY549" fmla="*/ 2776244 h 6858000"/>
              <a:gd name="connsiteX550" fmla="*/ 4346257 w 6194425"/>
              <a:gd name="connsiteY550" fmla="*/ 2775369 h 6858000"/>
              <a:gd name="connsiteX551" fmla="*/ 4353257 w 6194425"/>
              <a:gd name="connsiteY551" fmla="*/ 2774494 h 6858000"/>
              <a:gd name="connsiteX552" fmla="*/ 4360258 w 6194425"/>
              <a:gd name="connsiteY552" fmla="*/ 2774056 h 6858000"/>
              <a:gd name="connsiteX553" fmla="*/ 4367696 w 6194425"/>
              <a:gd name="connsiteY553" fmla="*/ 2774056 h 6858000"/>
              <a:gd name="connsiteX554" fmla="*/ 4374259 w 6194425"/>
              <a:gd name="connsiteY554" fmla="*/ 2775369 h 6858000"/>
              <a:gd name="connsiteX555" fmla="*/ 4381260 w 6194425"/>
              <a:gd name="connsiteY555" fmla="*/ 2776244 h 6858000"/>
              <a:gd name="connsiteX556" fmla="*/ 4388698 w 6194425"/>
              <a:gd name="connsiteY556" fmla="*/ 2777557 h 6858000"/>
              <a:gd name="connsiteX557" fmla="*/ 4395699 w 6194425"/>
              <a:gd name="connsiteY557" fmla="*/ 2779744 h 6858000"/>
              <a:gd name="connsiteX558" fmla="*/ 4402699 w 6194425"/>
              <a:gd name="connsiteY558" fmla="*/ 2782369 h 6858000"/>
              <a:gd name="connsiteX559" fmla="*/ 4410137 w 6194425"/>
              <a:gd name="connsiteY559" fmla="*/ 2785432 h 6858000"/>
              <a:gd name="connsiteX560" fmla="*/ 4417138 w 6194425"/>
              <a:gd name="connsiteY560" fmla="*/ 2788495 h 6858000"/>
              <a:gd name="connsiteX561" fmla="*/ 4424576 w 6194425"/>
              <a:gd name="connsiteY561" fmla="*/ 2792433 h 6858000"/>
              <a:gd name="connsiteX562" fmla="*/ 4431577 w 6194425"/>
              <a:gd name="connsiteY562" fmla="*/ 2797246 h 6858000"/>
              <a:gd name="connsiteX563" fmla="*/ 4439015 w 6194425"/>
              <a:gd name="connsiteY563" fmla="*/ 2802059 h 6858000"/>
              <a:gd name="connsiteX564" fmla="*/ 4445578 w 6194425"/>
              <a:gd name="connsiteY564" fmla="*/ 2807309 h 6858000"/>
              <a:gd name="connsiteX565" fmla="*/ 4452579 w 6194425"/>
              <a:gd name="connsiteY565" fmla="*/ 2812997 h 6858000"/>
              <a:gd name="connsiteX566" fmla="*/ 4459142 w 6194425"/>
              <a:gd name="connsiteY566" fmla="*/ 2819998 h 6858000"/>
              <a:gd name="connsiteX567" fmla="*/ 4466142 w 6194425"/>
              <a:gd name="connsiteY567" fmla="*/ 2826561 h 6858000"/>
              <a:gd name="connsiteX568" fmla="*/ 4472706 w 6194425"/>
              <a:gd name="connsiteY568" fmla="*/ 2833562 h 6858000"/>
              <a:gd name="connsiteX569" fmla="*/ 4478831 w 6194425"/>
              <a:gd name="connsiteY569" fmla="*/ 2841875 h 6858000"/>
              <a:gd name="connsiteX570" fmla="*/ 4485394 w 6194425"/>
              <a:gd name="connsiteY570" fmla="*/ 2850188 h 6858000"/>
              <a:gd name="connsiteX571" fmla="*/ 4490207 w 6194425"/>
              <a:gd name="connsiteY571" fmla="*/ 2855876 h 6858000"/>
              <a:gd name="connsiteX572" fmla="*/ 4494583 w 6194425"/>
              <a:gd name="connsiteY572" fmla="*/ 2860689 h 6858000"/>
              <a:gd name="connsiteX573" fmla="*/ 4498958 w 6194425"/>
              <a:gd name="connsiteY573" fmla="*/ 2865065 h 6858000"/>
              <a:gd name="connsiteX574" fmla="*/ 4503333 w 6194425"/>
              <a:gd name="connsiteY574" fmla="*/ 2868127 h 6858000"/>
              <a:gd name="connsiteX575" fmla="*/ 4507709 w 6194425"/>
              <a:gd name="connsiteY575" fmla="*/ 2870753 h 6858000"/>
              <a:gd name="connsiteX576" fmla="*/ 4512084 w 6194425"/>
              <a:gd name="connsiteY576" fmla="*/ 2872503 h 6858000"/>
              <a:gd name="connsiteX577" fmla="*/ 4516460 w 6194425"/>
              <a:gd name="connsiteY577" fmla="*/ 2873815 h 6858000"/>
              <a:gd name="connsiteX578" fmla="*/ 4520397 w 6194425"/>
              <a:gd name="connsiteY578" fmla="*/ 2874690 h 6858000"/>
              <a:gd name="connsiteX579" fmla="*/ 4524773 w 6194425"/>
              <a:gd name="connsiteY579" fmla="*/ 2874690 h 6858000"/>
              <a:gd name="connsiteX580" fmla="*/ 4529148 w 6194425"/>
              <a:gd name="connsiteY580" fmla="*/ 2874690 h 6858000"/>
              <a:gd name="connsiteX581" fmla="*/ 4537461 w 6194425"/>
              <a:gd name="connsiteY581" fmla="*/ 2874690 h 6858000"/>
              <a:gd name="connsiteX582" fmla="*/ 4546212 w 6194425"/>
              <a:gd name="connsiteY582" fmla="*/ 2874253 h 6858000"/>
              <a:gd name="connsiteX583" fmla="*/ 4555401 w 6194425"/>
              <a:gd name="connsiteY583" fmla="*/ 2874690 h 6858000"/>
              <a:gd name="connsiteX584" fmla="*/ 4570277 w 6194425"/>
              <a:gd name="connsiteY584" fmla="*/ 2865502 h 6858000"/>
              <a:gd name="connsiteX585" fmla="*/ 4584716 w 6194425"/>
              <a:gd name="connsiteY585" fmla="*/ 2857189 h 6858000"/>
              <a:gd name="connsiteX586" fmla="*/ 4599592 w 6194425"/>
              <a:gd name="connsiteY586" fmla="*/ 2848876 h 6858000"/>
              <a:gd name="connsiteX587" fmla="*/ 4614469 w 6194425"/>
              <a:gd name="connsiteY587" fmla="*/ 2841875 h 6858000"/>
              <a:gd name="connsiteX588" fmla="*/ 4629782 w 6194425"/>
              <a:gd name="connsiteY588" fmla="*/ 2835312 h 6858000"/>
              <a:gd name="connsiteX589" fmla="*/ 4644659 w 6194425"/>
              <a:gd name="connsiteY589" fmla="*/ 2829186 h 6858000"/>
              <a:gd name="connsiteX590" fmla="*/ 4659973 w 6194425"/>
              <a:gd name="connsiteY590" fmla="*/ 2823498 h 6858000"/>
              <a:gd name="connsiteX591" fmla="*/ 4675287 w 6194425"/>
              <a:gd name="connsiteY591" fmla="*/ 2817810 h 6858000"/>
              <a:gd name="connsiteX592" fmla="*/ 4690600 w 6194425"/>
              <a:gd name="connsiteY592" fmla="*/ 2812997 h 6858000"/>
              <a:gd name="connsiteX593" fmla="*/ 4706789 w 6194425"/>
              <a:gd name="connsiteY593" fmla="*/ 2809059 h 6858000"/>
              <a:gd name="connsiteX594" fmla="*/ 4722103 w 6194425"/>
              <a:gd name="connsiteY594" fmla="*/ 2805122 h 6858000"/>
              <a:gd name="connsiteX595" fmla="*/ 4737855 w 6194425"/>
              <a:gd name="connsiteY595" fmla="*/ 2801184 h 6858000"/>
              <a:gd name="connsiteX596" fmla="*/ 4753606 w 6194425"/>
              <a:gd name="connsiteY596" fmla="*/ 2798121 h 6858000"/>
              <a:gd name="connsiteX597" fmla="*/ 4769358 w 6194425"/>
              <a:gd name="connsiteY597" fmla="*/ 2795496 h 6858000"/>
              <a:gd name="connsiteX598" fmla="*/ 4785109 w 6194425"/>
              <a:gd name="connsiteY598" fmla="*/ 2793308 h 6858000"/>
              <a:gd name="connsiteX599" fmla="*/ 4801736 w 6194425"/>
              <a:gd name="connsiteY599" fmla="*/ 2791120 h 6858000"/>
              <a:gd name="connsiteX600" fmla="*/ 4833238 w 6194425"/>
              <a:gd name="connsiteY600" fmla="*/ 2788058 h 6858000"/>
              <a:gd name="connsiteX601" fmla="*/ 4865616 w 6194425"/>
              <a:gd name="connsiteY601" fmla="*/ 2785870 h 6858000"/>
              <a:gd name="connsiteX602" fmla="*/ 4897994 w 6194425"/>
              <a:gd name="connsiteY602" fmla="*/ 2784995 h 6858000"/>
              <a:gd name="connsiteX603" fmla="*/ 4930372 w 6194425"/>
              <a:gd name="connsiteY603" fmla="*/ 2784995 h 6858000"/>
              <a:gd name="connsiteX604" fmla="*/ 4962750 w 6194425"/>
              <a:gd name="connsiteY604" fmla="*/ 2784995 h 6858000"/>
              <a:gd name="connsiteX605" fmla="*/ 4995128 w 6194425"/>
              <a:gd name="connsiteY605" fmla="*/ 2785870 h 6858000"/>
              <a:gd name="connsiteX606" fmla="*/ 5059447 w 6194425"/>
              <a:gd name="connsiteY606" fmla="*/ 2788495 h 6858000"/>
              <a:gd name="connsiteX607" fmla="*/ 5068635 w 6194425"/>
              <a:gd name="connsiteY607" fmla="*/ 2788495 h 6858000"/>
              <a:gd name="connsiteX608" fmla="*/ 5077386 w 6194425"/>
              <a:gd name="connsiteY608" fmla="*/ 2788058 h 6858000"/>
              <a:gd name="connsiteX609" fmla="*/ 5086136 w 6194425"/>
              <a:gd name="connsiteY609" fmla="*/ 2787620 h 6858000"/>
              <a:gd name="connsiteX610" fmla="*/ 5094450 w 6194425"/>
              <a:gd name="connsiteY610" fmla="*/ 2785870 h 6858000"/>
              <a:gd name="connsiteX611" fmla="*/ 5102325 w 6194425"/>
              <a:gd name="connsiteY611" fmla="*/ 2784557 h 6858000"/>
              <a:gd name="connsiteX612" fmla="*/ 5109326 w 6194425"/>
              <a:gd name="connsiteY612" fmla="*/ 2782369 h 6858000"/>
              <a:gd name="connsiteX613" fmla="*/ 5116327 w 6194425"/>
              <a:gd name="connsiteY613" fmla="*/ 2779744 h 6858000"/>
              <a:gd name="connsiteX614" fmla="*/ 5123327 w 6194425"/>
              <a:gd name="connsiteY614" fmla="*/ 2777119 h 6858000"/>
              <a:gd name="connsiteX615" fmla="*/ 5129890 w 6194425"/>
              <a:gd name="connsiteY615" fmla="*/ 2774056 h 6858000"/>
              <a:gd name="connsiteX616" fmla="*/ 5136016 w 6194425"/>
              <a:gd name="connsiteY616" fmla="*/ 2770993 h 6858000"/>
              <a:gd name="connsiteX617" fmla="*/ 5142142 w 6194425"/>
              <a:gd name="connsiteY617" fmla="*/ 2767493 h 6858000"/>
              <a:gd name="connsiteX618" fmla="*/ 5147830 w 6194425"/>
              <a:gd name="connsiteY618" fmla="*/ 2763555 h 6858000"/>
              <a:gd name="connsiteX619" fmla="*/ 5159206 w 6194425"/>
              <a:gd name="connsiteY619" fmla="*/ 2755242 h 6858000"/>
              <a:gd name="connsiteX620" fmla="*/ 5169269 w 6194425"/>
              <a:gd name="connsiteY620" fmla="*/ 2746491 h 6858000"/>
              <a:gd name="connsiteX621" fmla="*/ 5179770 w 6194425"/>
              <a:gd name="connsiteY621" fmla="*/ 2737303 h 6858000"/>
              <a:gd name="connsiteX622" fmla="*/ 5189396 w 6194425"/>
              <a:gd name="connsiteY622" fmla="*/ 2727677 h 6858000"/>
              <a:gd name="connsiteX623" fmla="*/ 5199022 w 6194425"/>
              <a:gd name="connsiteY623" fmla="*/ 2718051 h 6858000"/>
              <a:gd name="connsiteX624" fmla="*/ 5209085 w 6194425"/>
              <a:gd name="connsiteY624" fmla="*/ 2708863 h 6858000"/>
              <a:gd name="connsiteX625" fmla="*/ 5219149 w 6194425"/>
              <a:gd name="connsiteY625" fmla="*/ 2699674 h 6858000"/>
              <a:gd name="connsiteX626" fmla="*/ 5230087 w 6194425"/>
              <a:gd name="connsiteY626" fmla="*/ 2691361 h 6858000"/>
              <a:gd name="connsiteX627" fmla="*/ 5241026 w 6194425"/>
              <a:gd name="connsiteY627" fmla="*/ 2684361 h 6858000"/>
              <a:gd name="connsiteX628" fmla="*/ 5246714 w 6194425"/>
              <a:gd name="connsiteY628" fmla="*/ 2680860 h 6858000"/>
              <a:gd name="connsiteX629" fmla="*/ 5252839 w 6194425"/>
              <a:gd name="connsiteY629" fmla="*/ 2677797 h 6858000"/>
              <a:gd name="connsiteX630" fmla="*/ 5257215 w 6194425"/>
              <a:gd name="connsiteY630" fmla="*/ 2672547 h 6858000"/>
              <a:gd name="connsiteX631" fmla="*/ 5261152 w 6194425"/>
              <a:gd name="connsiteY631" fmla="*/ 2667297 h 6858000"/>
              <a:gd name="connsiteX632" fmla="*/ 5265090 w 6194425"/>
              <a:gd name="connsiteY632" fmla="*/ 2662921 h 6858000"/>
              <a:gd name="connsiteX633" fmla="*/ 5269903 w 6194425"/>
              <a:gd name="connsiteY633" fmla="*/ 2658108 h 6858000"/>
              <a:gd name="connsiteX634" fmla="*/ 5274716 w 6194425"/>
              <a:gd name="connsiteY634" fmla="*/ 2654608 h 6858000"/>
              <a:gd name="connsiteX635" fmla="*/ 5279092 w 6194425"/>
              <a:gd name="connsiteY635" fmla="*/ 2650670 h 6858000"/>
              <a:gd name="connsiteX636" fmla="*/ 5283905 w 6194425"/>
              <a:gd name="connsiteY636" fmla="*/ 2647607 h 6858000"/>
              <a:gd name="connsiteX637" fmla="*/ 5288717 w 6194425"/>
              <a:gd name="connsiteY637" fmla="*/ 2644544 h 6858000"/>
              <a:gd name="connsiteX638" fmla="*/ 5299218 w 6194425"/>
              <a:gd name="connsiteY638" fmla="*/ 2639294 h 6858000"/>
              <a:gd name="connsiteX639" fmla="*/ 5309282 w 6194425"/>
              <a:gd name="connsiteY639" fmla="*/ 2635356 h 6858000"/>
              <a:gd name="connsiteX640" fmla="*/ 5320220 w 6194425"/>
              <a:gd name="connsiteY640" fmla="*/ 2631418 h 6858000"/>
              <a:gd name="connsiteX641" fmla="*/ 5331159 w 6194425"/>
              <a:gd name="connsiteY641" fmla="*/ 2628793 h 6858000"/>
              <a:gd name="connsiteX642" fmla="*/ 5342097 w 6194425"/>
              <a:gd name="connsiteY642" fmla="*/ 2627480 h 6858000"/>
              <a:gd name="connsiteX643" fmla="*/ 5353473 w 6194425"/>
              <a:gd name="connsiteY643" fmla="*/ 2626605 h 6858000"/>
              <a:gd name="connsiteX644" fmla="*/ 5365287 w 6194425"/>
              <a:gd name="connsiteY644" fmla="*/ 2625293 h 6858000"/>
              <a:gd name="connsiteX645" fmla="*/ 5376663 w 6194425"/>
              <a:gd name="connsiteY645" fmla="*/ 2624855 h 6858000"/>
              <a:gd name="connsiteX646" fmla="*/ 5399853 w 6194425"/>
              <a:gd name="connsiteY646" fmla="*/ 2624418 h 6858000"/>
              <a:gd name="connsiteX647" fmla="*/ 5422167 w 6194425"/>
              <a:gd name="connsiteY647" fmla="*/ 2623980 h 6858000"/>
              <a:gd name="connsiteX648" fmla="*/ 5451482 w 6194425"/>
              <a:gd name="connsiteY648" fmla="*/ 2622230 h 6858000"/>
              <a:gd name="connsiteX649" fmla="*/ 5481235 w 6194425"/>
              <a:gd name="connsiteY649" fmla="*/ 2621792 h 6858000"/>
              <a:gd name="connsiteX650" fmla="*/ 5511425 w 6194425"/>
              <a:gd name="connsiteY650" fmla="*/ 2621355 h 6858000"/>
              <a:gd name="connsiteX651" fmla="*/ 5541178 w 6194425"/>
              <a:gd name="connsiteY651" fmla="*/ 2621792 h 6858000"/>
              <a:gd name="connsiteX652" fmla="*/ 5556054 w 6194425"/>
              <a:gd name="connsiteY652" fmla="*/ 2622230 h 6858000"/>
              <a:gd name="connsiteX653" fmla="*/ 5570493 w 6194425"/>
              <a:gd name="connsiteY653" fmla="*/ 2623543 h 6858000"/>
              <a:gd name="connsiteX654" fmla="*/ 5585369 w 6194425"/>
              <a:gd name="connsiteY654" fmla="*/ 2624855 h 6858000"/>
              <a:gd name="connsiteX655" fmla="*/ 5599808 w 6194425"/>
              <a:gd name="connsiteY655" fmla="*/ 2627043 h 6858000"/>
              <a:gd name="connsiteX656" fmla="*/ 5614247 w 6194425"/>
              <a:gd name="connsiteY656" fmla="*/ 2628793 h 6858000"/>
              <a:gd name="connsiteX657" fmla="*/ 5627811 w 6194425"/>
              <a:gd name="connsiteY657" fmla="*/ 2631856 h 6858000"/>
              <a:gd name="connsiteX658" fmla="*/ 5641812 w 6194425"/>
              <a:gd name="connsiteY658" fmla="*/ 2635794 h 6858000"/>
              <a:gd name="connsiteX659" fmla="*/ 5655376 w 6194425"/>
              <a:gd name="connsiteY659" fmla="*/ 2639732 h 6858000"/>
              <a:gd name="connsiteX660" fmla="*/ 5665002 w 6194425"/>
              <a:gd name="connsiteY660" fmla="*/ 2642794 h 6858000"/>
              <a:gd name="connsiteX661" fmla="*/ 5674628 w 6194425"/>
              <a:gd name="connsiteY661" fmla="*/ 2646732 h 6858000"/>
              <a:gd name="connsiteX662" fmla="*/ 5693879 w 6194425"/>
              <a:gd name="connsiteY662" fmla="*/ 2655045 h 6858000"/>
              <a:gd name="connsiteX663" fmla="*/ 5732383 w 6194425"/>
              <a:gd name="connsiteY663" fmla="*/ 2672985 h 6858000"/>
              <a:gd name="connsiteX664" fmla="*/ 5751635 w 6194425"/>
              <a:gd name="connsiteY664" fmla="*/ 2681298 h 6858000"/>
              <a:gd name="connsiteX665" fmla="*/ 5761261 w 6194425"/>
              <a:gd name="connsiteY665" fmla="*/ 2685236 h 6858000"/>
              <a:gd name="connsiteX666" fmla="*/ 5771761 w 6194425"/>
              <a:gd name="connsiteY666" fmla="*/ 2689174 h 6858000"/>
              <a:gd name="connsiteX667" fmla="*/ 5781825 w 6194425"/>
              <a:gd name="connsiteY667" fmla="*/ 2692236 h 6858000"/>
              <a:gd name="connsiteX668" fmla="*/ 5792763 w 6194425"/>
              <a:gd name="connsiteY668" fmla="*/ 2695299 h 6858000"/>
              <a:gd name="connsiteX669" fmla="*/ 5803702 w 6194425"/>
              <a:gd name="connsiteY669" fmla="*/ 2697049 h 6858000"/>
              <a:gd name="connsiteX670" fmla="*/ 5814203 w 6194425"/>
              <a:gd name="connsiteY670" fmla="*/ 2699237 h 6858000"/>
              <a:gd name="connsiteX671" fmla="*/ 5818578 w 6194425"/>
              <a:gd name="connsiteY671" fmla="*/ 2700112 h 6858000"/>
              <a:gd name="connsiteX672" fmla="*/ 5821641 w 6194425"/>
              <a:gd name="connsiteY672" fmla="*/ 2701862 h 6858000"/>
              <a:gd name="connsiteX673" fmla="*/ 5823829 w 6194425"/>
              <a:gd name="connsiteY673" fmla="*/ 2704050 h 6858000"/>
              <a:gd name="connsiteX674" fmla="*/ 5825579 w 6194425"/>
              <a:gd name="connsiteY674" fmla="*/ 2706238 h 6858000"/>
              <a:gd name="connsiteX675" fmla="*/ 5826454 w 6194425"/>
              <a:gd name="connsiteY675" fmla="*/ 2710175 h 6858000"/>
              <a:gd name="connsiteX676" fmla="*/ 5826454 w 6194425"/>
              <a:gd name="connsiteY676" fmla="*/ 2713676 h 6858000"/>
              <a:gd name="connsiteX677" fmla="*/ 5826016 w 6194425"/>
              <a:gd name="connsiteY677" fmla="*/ 2717614 h 6858000"/>
              <a:gd name="connsiteX678" fmla="*/ 5825579 w 6194425"/>
              <a:gd name="connsiteY678" fmla="*/ 2721989 h 6858000"/>
              <a:gd name="connsiteX679" fmla="*/ 5822516 w 6194425"/>
              <a:gd name="connsiteY679" fmla="*/ 2731177 h 6858000"/>
              <a:gd name="connsiteX680" fmla="*/ 5819016 w 6194425"/>
              <a:gd name="connsiteY680" fmla="*/ 2740366 h 6858000"/>
              <a:gd name="connsiteX681" fmla="*/ 5811140 w 6194425"/>
              <a:gd name="connsiteY681" fmla="*/ 2757430 h 6858000"/>
              <a:gd name="connsiteX682" fmla="*/ 5809827 w 6194425"/>
              <a:gd name="connsiteY682" fmla="*/ 2770556 h 6858000"/>
              <a:gd name="connsiteX683" fmla="*/ 5808515 w 6194425"/>
              <a:gd name="connsiteY683" fmla="*/ 2783682 h 6858000"/>
              <a:gd name="connsiteX684" fmla="*/ 5808515 w 6194425"/>
              <a:gd name="connsiteY684" fmla="*/ 2797683 h 6858000"/>
              <a:gd name="connsiteX685" fmla="*/ 5808952 w 6194425"/>
              <a:gd name="connsiteY685" fmla="*/ 2811247 h 6858000"/>
              <a:gd name="connsiteX686" fmla="*/ 5810703 w 6194425"/>
              <a:gd name="connsiteY686" fmla="*/ 2838375 h 6858000"/>
              <a:gd name="connsiteX687" fmla="*/ 5812890 w 6194425"/>
              <a:gd name="connsiteY687" fmla="*/ 2865940 h 6858000"/>
              <a:gd name="connsiteX688" fmla="*/ 5813328 w 6194425"/>
              <a:gd name="connsiteY688" fmla="*/ 2879503 h 6858000"/>
              <a:gd name="connsiteX689" fmla="*/ 5813328 w 6194425"/>
              <a:gd name="connsiteY689" fmla="*/ 2893067 h 6858000"/>
              <a:gd name="connsiteX690" fmla="*/ 5813328 w 6194425"/>
              <a:gd name="connsiteY690" fmla="*/ 2906631 h 6858000"/>
              <a:gd name="connsiteX691" fmla="*/ 5811578 w 6194425"/>
              <a:gd name="connsiteY691" fmla="*/ 2919757 h 6858000"/>
              <a:gd name="connsiteX692" fmla="*/ 5809827 w 6194425"/>
              <a:gd name="connsiteY692" fmla="*/ 2933758 h 6858000"/>
              <a:gd name="connsiteX693" fmla="*/ 5806765 w 6194425"/>
              <a:gd name="connsiteY693" fmla="*/ 2946884 h 6858000"/>
              <a:gd name="connsiteX694" fmla="*/ 5804577 w 6194425"/>
              <a:gd name="connsiteY694" fmla="*/ 2953885 h 6858000"/>
              <a:gd name="connsiteX695" fmla="*/ 5801952 w 6194425"/>
              <a:gd name="connsiteY695" fmla="*/ 2960448 h 6858000"/>
              <a:gd name="connsiteX696" fmla="*/ 5799326 w 6194425"/>
              <a:gd name="connsiteY696" fmla="*/ 2967011 h 6858000"/>
              <a:gd name="connsiteX697" fmla="*/ 5795826 w 6194425"/>
              <a:gd name="connsiteY697" fmla="*/ 2973137 h 6858000"/>
              <a:gd name="connsiteX698" fmla="*/ 5791013 w 6194425"/>
              <a:gd name="connsiteY698" fmla="*/ 2991076 h 6858000"/>
              <a:gd name="connsiteX699" fmla="*/ 5781825 w 6194425"/>
              <a:gd name="connsiteY699" fmla="*/ 3017766 h 6858000"/>
              <a:gd name="connsiteX700" fmla="*/ 5774387 w 6194425"/>
              <a:gd name="connsiteY700" fmla="*/ 3040956 h 6858000"/>
              <a:gd name="connsiteX701" fmla="*/ 5767386 w 6194425"/>
              <a:gd name="connsiteY701" fmla="*/ 3061520 h 6858000"/>
              <a:gd name="connsiteX702" fmla="*/ 5763448 w 6194425"/>
              <a:gd name="connsiteY702" fmla="*/ 3078146 h 6858000"/>
              <a:gd name="connsiteX703" fmla="*/ 5762136 w 6194425"/>
              <a:gd name="connsiteY703" fmla="*/ 3086022 h 6858000"/>
              <a:gd name="connsiteX704" fmla="*/ 5760385 w 6194425"/>
              <a:gd name="connsiteY704" fmla="*/ 3093023 h 6858000"/>
              <a:gd name="connsiteX705" fmla="*/ 5759948 w 6194425"/>
              <a:gd name="connsiteY705" fmla="*/ 3099148 h 6858000"/>
              <a:gd name="connsiteX706" fmla="*/ 5759948 w 6194425"/>
              <a:gd name="connsiteY706" fmla="*/ 3105711 h 6858000"/>
              <a:gd name="connsiteX707" fmla="*/ 5760385 w 6194425"/>
              <a:gd name="connsiteY707" fmla="*/ 3110524 h 6858000"/>
              <a:gd name="connsiteX708" fmla="*/ 5762136 w 6194425"/>
              <a:gd name="connsiteY708" fmla="*/ 3115337 h 6858000"/>
              <a:gd name="connsiteX709" fmla="*/ 5763448 w 6194425"/>
              <a:gd name="connsiteY709" fmla="*/ 3119713 h 6858000"/>
              <a:gd name="connsiteX710" fmla="*/ 5765636 w 6194425"/>
              <a:gd name="connsiteY710" fmla="*/ 3123651 h 6858000"/>
              <a:gd name="connsiteX711" fmla="*/ 5768699 w 6194425"/>
              <a:gd name="connsiteY711" fmla="*/ 3126713 h 6858000"/>
              <a:gd name="connsiteX712" fmla="*/ 5772199 w 6194425"/>
              <a:gd name="connsiteY712" fmla="*/ 3129776 h 6858000"/>
              <a:gd name="connsiteX713" fmla="*/ 5777012 w 6194425"/>
              <a:gd name="connsiteY713" fmla="*/ 3132401 h 6858000"/>
              <a:gd name="connsiteX714" fmla="*/ 5781387 w 6194425"/>
              <a:gd name="connsiteY714" fmla="*/ 3134152 h 6858000"/>
              <a:gd name="connsiteX715" fmla="*/ 5787513 w 6194425"/>
              <a:gd name="connsiteY715" fmla="*/ 3136339 h 6858000"/>
              <a:gd name="connsiteX716" fmla="*/ 5793638 w 6194425"/>
              <a:gd name="connsiteY716" fmla="*/ 3137652 h 6858000"/>
              <a:gd name="connsiteX717" fmla="*/ 5801077 w 6194425"/>
              <a:gd name="connsiteY717" fmla="*/ 3139402 h 6858000"/>
              <a:gd name="connsiteX718" fmla="*/ 5808952 w 6194425"/>
              <a:gd name="connsiteY718" fmla="*/ 3140277 h 6858000"/>
              <a:gd name="connsiteX719" fmla="*/ 5827767 w 6194425"/>
              <a:gd name="connsiteY719" fmla="*/ 3141590 h 6858000"/>
              <a:gd name="connsiteX720" fmla="*/ 5849644 w 6194425"/>
              <a:gd name="connsiteY720" fmla="*/ 3142465 h 6858000"/>
              <a:gd name="connsiteX721" fmla="*/ 5903899 w 6194425"/>
              <a:gd name="connsiteY721" fmla="*/ 3142902 h 6858000"/>
              <a:gd name="connsiteX722" fmla="*/ 5920963 w 6194425"/>
              <a:gd name="connsiteY722" fmla="*/ 3143777 h 6858000"/>
              <a:gd name="connsiteX723" fmla="*/ 5938027 w 6194425"/>
              <a:gd name="connsiteY723" fmla="*/ 3145090 h 6858000"/>
              <a:gd name="connsiteX724" fmla="*/ 5971717 w 6194425"/>
              <a:gd name="connsiteY724" fmla="*/ 3148590 h 6858000"/>
              <a:gd name="connsiteX725" fmla="*/ 5991406 w 6194425"/>
              <a:gd name="connsiteY725" fmla="*/ 3149465 h 6858000"/>
              <a:gd name="connsiteX726" fmla="*/ 6000595 w 6194425"/>
              <a:gd name="connsiteY726" fmla="*/ 3150341 h 6858000"/>
              <a:gd name="connsiteX727" fmla="*/ 6009783 w 6194425"/>
              <a:gd name="connsiteY727" fmla="*/ 3151653 h 6858000"/>
              <a:gd name="connsiteX728" fmla="*/ 6018096 w 6194425"/>
              <a:gd name="connsiteY728" fmla="*/ 3153403 h 6858000"/>
              <a:gd name="connsiteX729" fmla="*/ 6026847 w 6194425"/>
              <a:gd name="connsiteY729" fmla="*/ 3155591 h 6858000"/>
              <a:gd name="connsiteX730" fmla="*/ 6034285 w 6194425"/>
              <a:gd name="connsiteY730" fmla="*/ 3158654 h 6858000"/>
              <a:gd name="connsiteX731" fmla="*/ 6041724 w 6194425"/>
              <a:gd name="connsiteY731" fmla="*/ 3162592 h 6858000"/>
              <a:gd name="connsiteX732" fmla="*/ 6048287 w 6194425"/>
              <a:gd name="connsiteY732" fmla="*/ 3166529 h 6858000"/>
              <a:gd name="connsiteX733" fmla="*/ 6053975 w 6194425"/>
              <a:gd name="connsiteY733" fmla="*/ 3171780 h 6858000"/>
              <a:gd name="connsiteX734" fmla="*/ 6059663 w 6194425"/>
              <a:gd name="connsiteY734" fmla="*/ 3177906 h 6858000"/>
              <a:gd name="connsiteX735" fmla="*/ 6063601 w 6194425"/>
              <a:gd name="connsiteY735" fmla="*/ 3184906 h 6858000"/>
              <a:gd name="connsiteX736" fmla="*/ 6067538 w 6194425"/>
              <a:gd name="connsiteY736" fmla="*/ 3192782 h 6858000"/>
              <a:gd name="connsiteX737" fmla="*/ 6070164 w 6194425"/>
              <a:gd name="connsiteY737" fmla="*/ 3201970 h 6858000"/>
              <a:gd name="connsiteX738" fmla="*/ 6072351 w 6194425"/>
              <a:gd name="connsiteY738" fmla="*/ 3212034 h 6858000"/>
              <a:gd name="connsiteX739" fmla="*/ 6073226 w 6194425"/>
              <a:gd name="connsiteY739" fmla="*/ 3223847 h 6858000"/>
              <a:gd name="connsiteX740" fmla="*/ 6068851 w 6194425"/>
              <a:gd name="connsiteY740" fmla="*/ 3233036 h 6858000"/>
              <a:gd name="connsiteX741" fmla="*/ 6067538 w 6194425"/>
              <a:gd name="connsiteY741" fmla="*/ 3233911 h 6858000"/>
              <a:gd name="connsiteX742" fmla="*/ 6068414 w 6194425"/>
              <a:gd name="connsiteY742" fmla="*/ 3233911 h 6858000"/>
              <a:gd name="connsiteX743" fmla="*/ 6070164 w 6194425"/>
              <a:gd name="connsiteY743" fmla="*/ 3234348 h 6858000"/>
              <a:gd name="connsiteX744" fmla="*/ 6071914 w 6194425"/>
              <a:gd name="connsiteY744" fmla="*/ 3229098 h 6858000"/>
              <a:gd name="connsiteX745" fmla="*/ 6073226 w 6194425"/>
              <a:gd name="connsiteY745" fmla="*/ 3223847 h 6858000"/>
              <a:gd name="connsiteX746" fmla="*/ 6076727 w 6194425"/>
              <a:gd name="connsiteY746" fmla="*/ 3225597 h 6858000"/>
              <a:gd name="connsiteX747" fmla="*/ 6080227 w 6194425"/>
              <a:gd name="connsiteY747" fmla="*/ 3226472 h 6858000"/>
              <a:gd name="connsiteX748" fmla="*/ 6083727 w 6194425"/>
              <a:gd name="connsiteY748" fmla="*/ 3226472 h 6858000"/>
              <a:gd name="connsiteX749" fmla="*/ 6086790 w 6194425"/>
              <a:gd name="connsiteY749" fmla="*/ 3226472 h 6858000"/>
              <a:gd name="connsiteX750" fmla="*/ 6089853 w 6194425"/>
              <a:gd name="connsiteY750" fmla="*/ 3226035 h 6858000"/>
              <a:gd name="connsiteX751" fmla="*/ 6092916 w 6194425"/>
              <a:gd name="connsiteY751" fmla="*/ 3225597 h 6858000"/>
              <a:gd name="connsiteX752" fmla="*/ 6099479 w 6194425"/>
              <a:gd name="connsiteY752" fmla="*/ 3222972 h 6858000"/>
              <a:gd name="connsiteX753" fmla="*/ 6105167 w 6194425"/>
              <a:gd name="connsiteY753" fmla="*/ 3219472 h 6858000"/>
              <a:gd name="connsiteX754" fmla="*/ 6111292 w 6194425"/>
              <a:gd name="connsiteY754" fmla="*/ 3215096 h 6858000"/>
              <a:gd name="connsiteX755" fmla="*/ 6123106 w 6194425"/>
              <a:gd name="connsiteY755" fmla="*/ 3206346 h 6858000"/>
              <a:gd name="connsiteX756" fmla="*/ 6129232 w 6194425"/>
              <a:gd name="connsiteY756" fmla="*/ 3202408 h 6858000"/>
              <a:gd name="connsiteX757" fmla="*/ 6135357 w 6194425"/>
              <a:gd name="connsiteY757" fmla="*/ 3198907 h 6858000"/>
              <a:gd name="connsiteX758" fmla="*/ 6141045 w 6194425"/>
              <a:gd name="connsiteY758" fmla="*/ 3196282 h 6858000"/>
              <a:gd name="connsiteX759" fmla="*/ 6144108 w 6194425"/>
              <a:gd name="connsiteY759" fmla="*/ 3195845 h 6858000"/>
              <a:gd name="connsiteX760" fmla="*/ 6147171 w 6194425"/>
              <a:gd name="connsiteY760" fmla="*/ 3195407 h 6858000"/>
              <a:gd name="connsiteX761" fmla="*/ 6150671 w 6194425"/>
              <a:gd name="connsiteY761" fmla="*/ 3195407 h 6858000"/>
              <a:gd name="connsiteX762" fmla="*/ 6153734 w 6194425"/>
              <a:gd name="connsiteY762" fmla="*/ 3195845 h 6858000"/>
              <a:gd name="connsiteX763" fmla="*/ 6156797 w 6194425"/>
              <a:gd name="connsiteY763" fmla="*/ 3196720 h 6858000"/>
              <a:gd name="connsiteX764" fmla="*/ 6159859 w 6194425"/>
              <a:gd name="connsiteY764" fmla="*/ 3198470 h 6858000"/>
              <a:gd name="connsiteX765" fmla="*/ 6163797 w 6194425"/>
              <a:gd name="connsiteY765" fmla="*/ 3200220 h 6858000"/>
              <a:gd name="connsiteX766" fmla="*/ 6166860 w 6194425"/>
              <a:gd name="connsiteY766" fmla="*/ 3203283 h 6858000"/>
              <a:gd name="connsiteX767" fmla="*/ 6170360 w 6194425"/>
              <a:gd name="connsiteY767" fmla="*/ 3206346 h 6858000"/>
              <a:gd name="connsiteX768" fmla="*/ 6173423 w 6194425"/>
              <a:gd name="connsiteY768" fmla="*/ 3210721 h 6858000"/>
              <a:gd name="connsiteX769" fmla="*/ 6178674 w 6194425"/>
              <a:gd name="connsiteY769" fmla="*/ 3217284 h 6858000"/>
              <a:gd name="connsiteX770" fmla="*/ 6182611 w 6194425"/>
              <a:gd name="connsiteY770" fmla="*/ 3224722 h 6858000"/>
              <a:gd name="connsiteX771" fmla="*/ 6186112 w 6194425"/>
              <a:gd name="connsiteY771" fmla="*/ 3231285 h 6858000"/>
              <a:gd name="connsiteX772" fmla="*/ 6189175 w 6194425"/>
              <a:gd name="connsiteY772" fmla="*/ 3238286 h 6858000"/>
              <a:gd name="connsiteX773" fmla="*/ 6191362 w 6194425"/>
              <a:gd name="connsiteY773" fmla="*/ 3245724 h 6858000"/>
              <a:gd name="connsiteX774" fmla="*/ 6192675 w 6194425"/>
              <a:gd name="connsiteY774" fmla="*/ 3252725 h 6858000"/>
              <a:gd name="connsiteX775" fmla="*/ 6193987 w 6194425"/>
              <a:gd name="connsiteY775" fmla="*/ 3259725 h 6858000"/>
              <a:gd name="connsiteX776" fmla="*/ 6194425 w 6194425"/>
              <a:gd name="connsiteY776" fmla="*/ 3267164 h 6858000"/>
              <a:gd name="connsiteX777" fmla="*/ 6193987 w 6194425"/>
              <a:gd name="connsiteY777" fmla="*/ 3274164 h 6858000"/>
              <a:gd name="connsiteX778" fmla="*/ 6192675 w 6194425"/>
              <a:gd name="connsiteY778" fmla="*/ 3282040 h 6858000"/>
              <a:gd name="connsiteX779" fmla="*/ 6191362 w 6194425"/>
              <a:gd name="connsiteY779" fmla="*/ 3289041 h 6858000"/>
              <a:gd name="connsiteX780" fmla="*/ 6189175 w 6194425"/>
              <a:gd name="connsiteY780" fmla="*/ 3296916 h 6858000"/>
              <a:gd name="connsiteX781" fmla="*/ 6186112 w 6194425"/>
              <a:gd name="connsiteY781" fmla="*/ 3303917 h 6858000"/>
              <a:gd name="connsiteX782" fmla="*/ 6182611 w 6194425"/>
              <a:gd name="connsiteY782" fmla="*/ 3311355 h 6858000"/>
              <a:gd name="connsiteX783" fmla="*/ 6178674 w 6194425"/>
              <a:gd name="connsiteY783" fmla="*/ 3318356 h 6858000"/>
              <a:gd name="connsiteX784" fmla="*/ 6173423 w 6194425"/>
              <a:gd name="connsiteY784" fmla="*/ 3325356 h 6858000"/>
              <a:gd name="connsiteX785" fmla="*/ 6175611 w 6194425"/>
              <a:gd name="connsiteY785" fmla="*/ 3340233 h 6858000"/>
              <a:gd name="connsiteX786" fmla="*/ 6176923 w 6194425"/>
              <a:gd name="connsiteY786" fmla="*/ 3355109 h 6858000"/>
              <a:gd name="connsiteX787" fmla="*/ 6177361 w 6194425"/>
              <a:gd name="connsiteY787" fmla="*/ 3369986 h 6858000"/>
              <a:gd name="connsiteX788" fmla="*/ 6177361 w 6194425"/>
              <a:gd name="connsiteY788" fmla="*/ 3384862 h 6858000"/>
              <a:gd name="connsiteX789" fmla="*/ 6176923 w 6194425"/>
              <a:gd name="connsiteY789" fmla="*/ 3399738 h 6858000"/>
              <a:gd name="connsiteX790" fmla="*/ 6176048 w 6194425"/>
              <a:gd name="connsiteY790" fmla="*/ 3414177 h 6858000"/>
              <a:gd name="connsiteX791" fmla="*/ 6173861 w 6194425"/>
              <a:gd name="connsiteY791" fmla="*/ 3429053 h 6858000"/>
              <a:gd name="connsiteX792" fmla="*/ 6172548 w 6194425"/>
              <a:gd name="connsiteY792" fmla="*/ 3443492 h 6858000"/>
              <a:gd name="connsiteX793" fmla="*/ 6167298 w 6194425"/>
              <a:gd name="connsiteY793" fmla="*/ 3472370 h 6858000"/>
              <a:gd name="connsiteX794" fmla="*/ 6162047 w 6194425"/>
              <a:gd name="connsiteY794" fmla="*/ 3501685 h 6858000"/>
              <a:gd name="connsiteX795" fmla="*/ 6156797 w 6194425"/>
              <a:gd name="connsiteY795" fmla="*/ 3530125 h 6858000"/>
              <a:gd name="connsiteX796" fmla="*/ 6152421 w 6194425"/>
              <a:gd name="connsiteY796" fmla="*/ 3559440 h 6858000"/>
              <a:gd name="connsiteX797" fmla="*/ 6149358 w 6194425"/>
              <a:gd name="connsiteY797" fmla="*/ 3576067 h 6858000"/>
              <a:gd name="connsiteX798" fmla="*/ 6145858 w 6194425"/>
              <a:gd name="connsiteY798" fmla="*/ 3592256 h 6858000"/>
              <a:gd name="connsiteX799" fmla="*/ 6141920 w 6194425"/>
              <a:gd name="connsiteY799" fmla="*/ 3608007 h 6858000"/>
              <a:gd name="connsiteX800" fmla="*/ 6137982 w 6194425"/>
              <a:gd name="connsiteY800" fmla="*/ 3624196 h 6858000"/>
              <a:gd name="connsiteX801" fmla="*/ 6133169 w 6194425"/>
              <a:gd name="connsiteY801" fmla="*/ 3639948 h 6858000"/>
              <a:gd name="connsiteX802" fmla="*/ 6128794 w 6194425"/>
              <a:gd name="connsiteY802" fmla="*/ 3655699 h 6858000"/>
              <a:gd name="connsiteX803" fmla="*/ 6119168 w 6194425"/>
              <a:gd name="connsiteY803" fmla="*/ 3686764 h 6858000"/>
              <a:gd name="connsiteX804" fmla="*/ 6107792 w 6194425"/>
              <a:gd name="connsiteY804" fmla="*/ 3717392 h 6858000"/>
              <a:gd name="connsiteX805" fmla="*/ 6095541 w 6194425"/>
              <a:gd name="connsiteY805" fmla="*/ 3747582 h 6858000"/>
              <a:gd name="connsiteX806" fmla="*/ 6082415 w 6194425"/>
              <a:gd name="connsiteY806" fmla="*/ 3777335 h 6858000"/>
              <a:gd name="connsiteX807" fmla="*/ 6068851 w 6194425"/>
              <a:gd name="connsiteY807" fmla="*/ 3807088 h 6858000"/>
              <a:gd name="connsiteX808" fmla="*/ 6054412 w 6194425"/>
              <a:gd name="connsiteY808" fmla="*/ 3836403 h 6858000"/>
              <a:gd name="connsiteX809" fmla="*/ 6039098 w 6194425"/>
              <a:gd name="connsiteY809" fmla="*/ 3865281 h 6858000"/>
              <a:gd name="connsiteX810" fmla="*/ 6022909 w 6194425"/>
              <a:gd name="connsiteY810" fmla="*/ 3893721 h 6858000"/>
              <a:gd name="connsiteX811" fmla="*/ 6006720 w 6194425"/>
              <a:gd name="connsiteY811" fmla="*/ 3922161 h 6858000"/>
              <a:gd name="connsiteX812" fmla="*/ 5989656 w 6194425"/>
              <a:gd name="connsiteY812" fmla="*/ 3950163 h 6858000"/>
              <a:gd name="connsiteX813" fmla="*/ 5972592 w 6194425"/>
              <a:gd name="connsiteY813" fmla="*/ 3978603 h 6858000"/>
              <a:gd name="connsiteX814" fmla="*/ 5954653 w 6194425"/>
              <a:gd name="connsiteY814" fmla="*/ 4006168 h 6858000"/>
              <a:gd name="connsiteX815" fmla="*/ 5936714 w 6194425"/>
              <a:gd name="connsiteY815" fmla="*/ 4033734 h 6858000"/>
              <a:gd name="connsiteX816" fmla="*/ 5913962 w 6194425"/>
              <a:gd name="connsiteY816" fmla="*/ 4069174 h 6858000"/>
              <a:gd name="connsiteX817" fmla="*/ 5889460 w 6194425"/>
              <a:gd name="connsiteY817" fmla="*/ 4104615 h 6858000"/>
              <a:gd name="connsiteX818" fmla="*/ 5865395 w 6194425"/>
              <a:gd name="connsiteY818" fmla="*/ 4139618 h 6858000"/>
              <a:gd name="connsiteX819" fmla="*/ 5840455 w 6194425"/>
              <a:gd name="connsiteY819" fmla="*/ 4173309 h 6858000"/>
              <a:gd name="connsiteX820" fmla="*/ 5814640 w 6194425"/>
              <a:gd name="connsiteY820" fmla="*/ 4207437 h 6858000"/>
              <a:gd name="connsiteX821" fmla="*/ 5788826 w 6194425"/>
              <a:gd name="connsiteY821" fmla="*/ 4240690 h 6858000"/>
              <a:gd name="connsiteX822" fmla="*/ 5762136 w 6194425"/>
              <a:gd name="connsiteY822" fmla="*/ 4273505 h 6858000"/>
              <a:gd name="connsiteX823" fmla="*/ 5734133 w 6194425"/>
              <a:gd name="connsiteY823" fmla="*/ 4305883 h 6858000"/>
              <a:gd name="connsiteX824" fmla="*/ 5726695 w 6194425"/>
              <a:gd name="connsiteY824" fmla="*/ 4319009 h 6858000"/>
              <a:gd name="connsiteX825" fmla="*/ 5717944 w 6194425"/>
              <a:gd name="connsiteY825" fmla="*/ 4332573 h 6858000"/>
              <a:gd name="connsiteX826" fmla="*/ 5708756 w 6194425"/>
              <a:gd name="connsiteY826" fmla="*/ 4344824 h 6858000"/>
              <a:gd name="connsiteX827" fmla="*/ 5698692 w 6194425"/>
              <a:gd name="connsiteY827" fmla="*/ 4357075 h 6858000"/>
              <a:gd name="connsiteX828" fmla="*/ 5689066 w 6194425"/>
              <a:gd name="connsiteY828" fmla="*/ 4368889 h 6858000"/>
              <a:gd name="connsiteX829" fmla="*/ 5678128 w 6194425"/>
              <a:gd name="connsiteY829" fmla="*/ 4380265 h 6858000"/>
              <a:gd name="connsiteX830" fmla="*/ 5656688 w 6194425"/>
              <a:gd name="connsiteY830" fmla="*/ 4402142 h 6858000"/>
              <a:gd name="connsiteX831" fmla="*/ 5634812 w 6194425"/>
              <a:gd name="connsiteY831" fmla="*/ 4424894 h 6858000"/>
              <a:gd name="connsiteX832" fmla="*/ 5623435 w 6194425"/>
              <a:gd name="connsiteY832" fmla="*/ 4436270 h 6858000"/>
              <a:gd name="connsiteX833" fmla="*/ 5612497 w 6194425"/>
              <a:gd name="connsiteY833" fmla="*/ 4448084 h 6858000"/>
              <a:gd name="connsiteX834" fmla="*/ 5602434 w 6194425"/>
              <a:gd name="connsiteY834" fmla="*/ 4459460 h 6858000"/>
              <a:gd name="connsiteX835" fmla="*/ 5592808 w 6194425"/>
              <a:gd name="connsiteY835" fmla="*/ 4472586 h 6858000"/>
              <a:gd name="connsiteX836" fmla="*/ 5582744 w 6194425"/>
              <a:gd name="connsiteY836" fmla="*/ 4485275 h 6858000"/>
              <a:gd name="connsiteX837" fmla="*/ 5573993 w 6194425"/>
              <a:gd name="connsiteY837" fmla="*/ 4499276 h 6858000"/>
              <a:gd name="connsiteX838" fmla="*/ 5560867 w 6194425"/>
              <a:gd name="connsiteY838" fmla="*/ 4520278 h 6858000"/>
              <a:gd name="connsiteX839" fmla="*/ 5546428 w 6194425"/>
              <a:gd name="connsiteY839" fmla="*/ 4541280 h 6858000"/>
              <a:gd name="connsiteX840" fmla="*/ 5531552 w 6194425"/>
              <a:gd name="connsiteY840" fmla="*/ 4561844 h 6858000"/>
              <a:gd name="connsiteX841" fmla="*/ 5516238 w 6194425"/>
              <a:gd name="connsiteY841" fmla="*/ 4582408 h 6858000"/>
              <a:gd name="connsiteX842" fmla="*/ 5500487 w 6194425"/>
              <a:gd name="connsiteY842" fmla="*/ 4601660 h 6858000"/>
              <a:gd name="connsiteX843" fmla="*/ 5484298 w 6194425"/>
              <a:gd name="connsiteY843" fmla="*/ 4621787 h 6858000"/>
              <a:gd name="connsiteX844" fmla="*/ 5467234 w 6194425"/>
              <a:gd name="connsiteY844" fmla="*/ 4641039 h 6858000"/>
              <a:gd name="connsiteX845" fmla="*/ 5450607 w 6194425"/>
              <a:gd name="connsiteY845" fmla="*/ 4660291 h 6858000"/>
              <a:gd name="connsiteX846" fmla="*/ 5416042 w 6194425"/>
              <a:gd name="connsiteY846" fmla="*/ 4698794 h 6858000"/>
              <a:gd name="connsiteX847" fmla="*/ 5381038 w 6194425"/>
              <a:gd name="connsiteY847" fmla="*/ 4736860 h 6858000"/>
              <a:gd name="connsiteX848" fmla="*/ 5346473 w 6194425"/>
              <a:gd name="connsiteY848" fmla="*/ 4774488 h 6858000"/>
              <a:gd name="connsiteX849" fmla="*/ 5329409 w 6194425"/>
              <a:gd name="connsiteY849" fmla="*/ 4794178 h 6858000"/>
              <a:gd name="connsiteX850" fmla="*/ 5312345 w 6194425"/>
              <a:gd name="connsiteY850" fmla="*/ 4812992 h 6858000"/>
              <a:gd name="connsiteX851" fmla="*/ 5152643 w 6194425"/>
              <a:gd name="connsiteY851" fmla="*/ 5009010 h 6858000"/>
              <a:gd name="connsiteX852" fmla="*/ 5118514 w 6194425"/>
              <a:gd name="connsiteY852" fmla="*/ 5044451 h 6858000"/>
              <a:gd name="connsiteX853" fmla="*/ 5085261 w 6194425"/>
              <a:gd name="connsiteY853" fmla="*/ 5079891 h 6858000"/>
              <a:gd name="connsiteX854" fmla="*/ 5017880 w 6194425"/>
              <a:gd name="connsiteY854" fmla="*/ 5151210 h 6858000"/>
              <a:gd name="connsiteX855" fmla="*/ 4984190 w 6194425"/>
              <a:gd name="connsiteY855" fmla="*/ 5186651 h 6858000"/>
              <a:gd name="connsiteX856" fmla="*/ 4949624 w 6194425"/>
              <a:gd name="connsiteY856" fmla="*/ 5221217 h 6858000"/>
              <a:gd name="connsiteX857" fmla="*/ 4915058 w 6194425"/>
              <a:gd name="connsiteY857" fmla="*/ 5255782 h 6858000"/>
              <a:gd name="connsiteX858" fmla="*/ 4879618 w 6194425"/>
              <a:gd name="connsiteY858" fmla="*/ 5289473 h 6858000"/>
              <a:gd name="connsiteX859" fmla="*/ 4843739 w 6194425"/>
              <a:gd name="connsiteY859" fmla="*/ 5323601 h 6858000"/>
              <a:gd name="connsiteX860" fmla="*/ 4808736 w 6194425"/>
              <a:gd name="connsiteY860" fmla="*/ 5357729 h 6858000"/>
              <a:gd name="connsiteX861" fmla="*/ 4774171 w 6194425"/>
              <a:gd name="connsiteY861" fmla="*/ 5393170 h 6858000"/>
              <a:gd name="connsiteX862" fmla="*/ 4740042 w 6194425"/>
              <a:gd name="connsiteY862" fmla="*/ 5428611 h 6858000"/>
              <a:gd name="connsiteX863" fmla="*/ 4706789 w 6194425"/>
              <a:gd name="connsiteY863" fmla="*/ 5464051 h 6858000"/>
              <a:gd name="connsiteX864" fmla="*/ 4673099 w 6194425"/>
              <a:gd name="connsiteY864" fmla="*/ 5500367 h 6858000"/>
              <a:gd name="connsiteX865" fmla="*/ 4607030 w 6194425"/>
              <a:gd name="connsiteY865" fmla="*/ 5572561 h 6858000"/>
              <a:gd name="connsiteX866" fmla="*/ 4540524 w 6194425"/>
              <a:gd name="connsiteY866" fmla="*/ 5645193 h 6858000"/>
              <a:gd name="connsiteX867" fmla="*/ 4506834 w 6194425"/>
              <a:gd name="connsiteY867" fmla="*/ 5681509 h 6858000"/>
              <a:gd name="connsiteX868" fmla="*/ 4473581 w 6194425"/>
              <a:gd name="connsiteY868" fmla="*/ 5717387 h 6858000"/>
              <a:gd name="connsiteX869" fmla="*/ 4439890 w 6194425"/>
              <a:gd name="connsiteY869" fmla="*/ 5752828 h 6858000"/>
              <a:gd name="connsiteX870" fmla="*/ 4404887 w 6194425"/>
              <a:gd name="connsiteY870" fmla="*/ 5787831 h 6858000"/>
              <a:gd name="connsiteX871" fmla="*/ 4369884 w 6194425"/>
              <a:gd name="connsiteY871" fmla="*/ 5822396 h 6858000"/>
              <a:gd name="connsiteX872" fmla="*/ 4334443 w 6194425"/>
              <a:gd name="connsiteY872" fmla="*/ 5856525 h 6858000"/>
              <a:gd name="connsiteX873" fmla="*/ 4313441 w 6194425"/>
              <a:gd name="connsiteY873" fmla="*/ 5875776 h 6858000"/>
              <a:gd name="connsiteX874" fmla="*/ 4293752 w 6194425"/>
              <a:gd name="connsiteY874" fmla="*/ 5896341 h 6858000"/>
              <a:gd name="connsiteX875" fmla="*/ 4274062 w 6194425"/>
              <a:gd name="connsiteY875" fmla="*/ 5917343 h 6858000"/>
              <a:gd name="connsiteX876" fmla="*/ 4254811 w 6194425"/>
              <a:gd name="connsiteY876" fmla="*/ 5938345 h 6858000"/>
              <a:gd name="connsiteX877" fmla="*/ 4217182 w 6194425"/>
              <a:gd name="connsiteY877" fmla="*/ 5981661 h 6858000"/>
              <a:gd name="connsiteX878" fmla="*/ 4179116 w 6194425"/>
              <a:gd name="connsiteY878" fmla="*/ 6024540 h 6858000"/>
              <a:gd name="connsiteX879" fmla="*/ 4160302 w 6194425"/>
              <a:gd name="connsiteY879" fmla="*/ 6045979 h 6858000"/>
              <a:gd name="connsiteX880" fmla="*/ 4140613 w 6194425"/>
              <a:gd name="connsiteY880" fmla="*/ 6067856 h 6858000"/>
              <a:gd name="connsiteX881" fmla="*/ 4121361 w 6194425"/>
              <a:gd name="connsiteY881" fmla="*/ 6088858 h 6858000"/>
              <a:gd name="connsiteX882" fmla="*/ 4101234 w 6194425"/>
              <a:gd name="connsiteY882" fmla="*/ 6109422 h 6858000"/>
              <a:gd name="connsiteX883" fmla="*/ 4080232 w 6194425"/>
              <a:gd name="connsiteY883" fmla="*/ 6129112 h 6858000"/>
              <a:gd name="connsiteX884" fmla="*/ 4059230 w 6194425"/>
              <a:gd name="connsiteY884" fmla="*/ 6148801 h 6858000"/>
              <a:gd name="connsiteX885" fmla="*/ 4036916 w 6194425"/>
              <a:gd name="connsiteY885" fmla="*/ 6167178 h 6858000"/>
              <a:gd name="connsiteX886" fmla="*/ 4025977 w 6194425"/>
              <a:gd name="connsiteY886" fmla="*/ 6176366 h 6858000"/>
              <a:gd name="connsiteX887" fmla="*/ 4014164 w 6194425"/>
              <a:gd name="connsiteY887" fmla="*/ 6185117 h 6858000"/>
              <a:gd name="connsiteX888" fmla="*/ 4009351 w 6194425"/>
              <a:gd name="connsiteY888" fmla="*/ 6193868 h 6858000"/>
              <a:gd name="connsiteX889" fmla="*/ 4004100 w 6194425"/>
              <a:gd name="connsiteY889" fmla="*/ 6202618 h 6858000"/>
              <a:gd name="connsiteX890" fmla="*/ 3998412 w 6194425"/>
              <a:gd name="connsiteY890" fmla="*/ 6210494 h 6858000"/>
              <a:gd name="connsiteX891" fmla="*/ 3993162 w 6194425"/>
              <a:gd name="connsiteY891" fmla="*/ 6217932 h 6858000"/>
              <a:gd name="connsiteX892" fmla="*/ 3986599 w 6194425"/>
              <a:gd name="connsiteY892" fmla="*/ 6225808 h 6858000"/>
              <a:gd name="connsiteX893" fmla="*/ 3980036 w 6194425"/>
              <a:gd name="connsiteY893" fmla="*/ 6232809 h 6858000"/>
              <a:gd name="connsiteX894" fmla="*/ 3973473 w 6194425"/>
              <a:gd name="connsiteY894" fmla="*/ 6239372 h 6858000"/>
              <a:gd name="connsiteX895" fmla="*/ 3966472 w 6194425"/>
              <a:gd name="connsiteY895" fmla="*/ 6246372 h 6858000"/>
              <a:gd name="connsiteX896" fmla="*/ 3952033 w 6194425"/>
              <a:gd name="connsiteY896" fmla="*/ 6259061 h 6858000"/>
              <a:gd name="connsiteX897" fmla="*/ 3937157 w 6194425"/>
              <a:gd name="connsiteY897" fmla="*/ 6270875 h 6858000"/>
              <a:gd name="connsiteX898" fmla="*/ 3920968 w 6194425"/>
              <a:gd name="connsiteY898" fmla="*/ 6282688 h 6858000"/>
              <a:gd name="connsiteX899" fmla="*/ 3905216 w 6194425"/>
              <a:gd name="connsiteY899" fmla="*/ 6294064 h 6858000"/>
              <a:gd name="connsiteX900" fmla="*/ 3873276 w 6194425"/>
              <a:gd name="connsiteY900" fmla="*/ 6316379 h 6858000"/>
              <a:gd name="connsiteX901" fmla="*/ 3857962 w 6194425"/>
              <a:gd name="connsiteY901" fmla="*/ 6328192 h 6858000"/>
              <a:gd name="connsiteX902" fmla="*/ 3843086 w 6194425"/>
              <a:gd name="connsiteY902" fmla="*/ 6340443 h 6858000"/>
              <a:gd name="connsiteX903" fmla="*/ 3828647 w 6194425"/>
              <a:gd name="connsiteY903" fmla="*/ 6353570 h 6858000"/>
              <a:gd name="connsiteX904" fmla="*/ 3822084 w 6194425"/>
              <a:gd name="connsiteY904" fmla="*/ 6360133 h 6858000"/>
              <a:gd name="connsiteX905" fmla="*/ 3815521 w 6194425"/>
              <a:gd name="connsiteY905" fmla="*/ 6367133 h 6858000"/>
              <a:gd name="connsiteX906" fmla="*/ 3809395 w 6194425"/>
              <a:gd name="connsiteY906" fmla="*/ 6375009 h 6858000"/>
              <a:gd name="connsiteX907" fmla="*/ 3803707 w 6194425"/>
              <a:gd name="connsiteY907" fmla="*/ 6382447 h 6858000"/>
              <a:gd name="connsiteX908" fmla="*/ 3798019 w 6194425"/>
              <a:gd name="connsiteY908" fmla="*/ 6390323 h 6858000"/>
              <a:gd name="connsiteX909" fmla="*/ 3792769 w 6194425"/>
              <a:gd name="connsiteY909" fmla="*/ 6398636 h 6858000"/>
              <a:gd name="connsiteX910" fmla="*/ 3789268 w 6194425"/>
              <a:gd name="connsiteY910" fmla="*/ 6405199 h 6858000"/>
              <a:gd name="connsiteX911" fmla="*/ 3785768 w 6194425"/>
              <a:gd name="connsiteY911" fmla="*/ 6411762 h 6858000"/>
              <a:gd name="connsiteX912" fmla="*/ 3782268 w 6194425"/>
              <a:gd name="connsiteY912" fmla="*/ 6417888 h 6858000"/>
              <a:gd name="connsiteX913" fmla="*/ 3777892 w 6194425"/>
              <a:gd name="connsiteY913" fmla="*/ 6423576 h 6858000"/>
              <a:gd name="connsiteX914" fmla="*/ 3773954 w 6194425"/>
              <a:gd name="connsiteY914" fmla="*/ 6429702 h 6858000"/>
              <a:gd name="connsiteX915" fmla="*/ 3769141 w 6194425"/>
              <a:gd name="connsiteY915" fmla="*/ 6434952 h 6858000"/>
              <a:gd name="connsiteX916" fmla="*/ 3764766 w 6194425"/>
              <a:gd name="connsiteY916" fmla="*/ 6440202 h 6858000"/>
              <a:gd name="connsiteX917" fmla="*/ 3759953 w 6194425"/>
              <a:gd name="connsiteY917" fmla="*/ 6445453 h 6858000"/>
              <a:gd name="connsiteX918" fmla="*/ 3754265 w 6194425"/>
              <a:gd name="connsiteY918" fmla="*/ 6449828 h 6858000"/>
              <a:gd name="connsiteX919" fmla="*/ 3749452 w 6194425"/>
              <a:gd name="connsiteY919" fmla="*/ 6454641 h 6858000"/>
              <a:gd name="connsiteX920" fmla="*/ 3743764 w 6194425"/>
              <a:gd name="connsiteY920" fmla="*/ 6459017 h 6858000"/>
              <a:gd name="connsiteX921" fmla="*/ 3738076 w 6194425"/>
              <a:gd name="connsiteY921" fmla="*/ 6462517 h 6858000"/>
              <a:gd name="connsiteX922" fmla="*/ 3724950 w 6194425"/>
              <a:gd name="connsiteY922" fmla="*/ 6470393 h 6858000"/>
              <a:gd name="connsiteX923" fmla="*/ 3711824 w 6194425"/>
              <a:gd name="connsiteY923" fmla="*/ 6476956 h 6858000"/>
              <a:gd name="connsiteX924" fmla="*/ 3709199 w 6194425"/>
              <a:gd name="connsiteY924" fmla="*/ 6483519 h 6858000"/>
              <a:gd name="connsiteX925" fmla="*/ 3706136 w 6194425"/>
              <a:gd name="connsiteY925" fmla="*/ 6490082 h 6858000"/>
              <a:gd name="connsiteX926" fmla="*/ 3702635 w 6194425"/>
              <a:gd name="connsiteY926" fmla="*/ 6495333 h 6858000"/>
              <a:gd name="connsiteX927" fmla="*/ 3698260 w 6194425"/>
              <a:gd name="connsiteY927" fmla="*/ 6500583 h 6858000"/>
              <a:gd name="connsiteX928" fmla="*/ 3694322 w 6194425"/>
              <a:gd name="connsiteY928" fmla="*/ 6504958 h 6858000"/>
              <a:gd name="connsiteX929" fmla="*/ 3689947 w 6194425"/>
              <a:gd name="connsiteY929" fmla="*/ 6508896 h 6858000"/>
              <a:gd name="connsiteX930" fmla="*/ 3684696 w 6194425"/>
              <a:gd name="connsiteY930" fmla="*/ 6512397 h 6858000"/>
              <a:gd name="connsiteX931" fmla="*/ 3679446 w 6194425"/>
              <a:gd name="connsiteY931" fmla="*/ 6515897 h 6858000"/>
              <a:gd name="connsiteX932" fmla="*/ 3673758 w 6194425"/>
              <a:gd name="connsiteY932" fmla="*/ 6518960 h 6858000"/>
              <a:gd name="connsiteX933" fmla="*/ 3668070 w 6194425"/>
              <a:gd name="connsiteY933" fmla="*/ 6521585 h 6858000"/>
              <a:gd name="connsiteX934" fmla="*/ 3656256 w 6194425"/>
              <a:gd name="connsiteY934" fmla="*/ 6526835 h 6858000"/>
              <a:gd name="connsiteX935" fmla="*/ 3632191 w 6194425"/>
              <a:gd name="connsiteY935" fmla="*/ 6536024 h 6858000"/>
              <a:gd name="connsiteX936" fmla="*/ 3592375 w 6194425"/>
              <a:gd name="connsiteY936" fmla="*/ 6573652 h 6858000"/>
              <a:gd name="connsiteX937" fmla="*/ 3589750 w 6194425"/>
              <a:gd name="connsiteY937" fmla="*/ 6578028 h 6858000"/>
              <a:gd name="connsiteX938" fmla="*/ 3587562 w 6194425"/>
              <a:gd name="connsiteY938" fmla="*/ 6582403 h 6858000"/>
              <a:gd name="connsiteX939" fmla="*/ 3584500 w 6194425"/>
              <a:gd name="connsiteY939" fmla="*/ 6585903 h 6858000"/>
              <a:gd name="connsiteX940" fmla="*/ 3581437 w 6194425"/>
              <a:gd name="connsiteY940" fmla="*/ 6589404 h 6858000"/>
              <a:gd name="connsiteX941" fmla="*/ 3578374 w 6194425"/>
              <a:gd name="connsiteY941" fmla="*/ 6592466 h 6858000"/>
              <a:gd name="connsiteX942" fmla="*/ 3574874 w 6194425"/>
              <a:gd name="connsiteY942" fmla="*/ 6595092 h 6858000"/>
              <a:gd name="connsiteX943" fmla="*/ 3566998 w 6194425"/>
              <a:gd name="connsiteY943" fmla="*/ 6600342 h 6858000"/>
              <a:gd name="connsiteX944" fmla="*/ 3559560 w 6194425"/>
              <a:gd name="connsiteY944" fmla="*/ 6604280 h 6858000"/>
              <a:gd name="connsiteX945" fmla="*/ 3550809 w 6194425"/>
              <a:gd name="connsiteY945" fmla="*/ 6608218 h 6858000"/>
              <a:gd name="connsiteX946" fmla="*/ 3542496 w 6194425"/>
              <a:gd name="connsiteY946" fmla="*/ 6612156 h 6858000"/>
              <a:gd name="connsiteX947" fmla="*/ 3534183 w 6194425"/>
              <a:gd name="connsiteY947" fmla="*/ 6616094 h 6858000"/>
              <a:gd name="connsiteX948" fmla="*/ 3507055 w 6194425"/>
              <a:gd name="connsiteY948" fmla="*/ 6640158 h 6858000"/>
              <a:gd name="connsiteX949" fmla="*/ 3479490 w 6194425"/>
              <a:gd name="connsiteY949" fmla="*/ 6664660 h 6858000"/>
              <a:gd name="connsiteX950" fmla="*/ 3451488 w 6194425"/>
              <a:gd name="connsiteY950" fmla="*/ 6688725 h 6858000"/>
              <a:gd name="connsiteX951" fmla="*/ 3423923 w 6194425"/>
              <a:gd name="connsiteY951" fmla="*/ 6712352 h 6858000"/>
              <a:gd name="connsiteX952" fmla="*/ 3395920 w 6194425"/>
              <a:gd name="connsiteY952" fmla="*/ 6735542 h 6858000"/>
              <a:gd name="connsiteX953" fmla="*/ 3367042 w 6194425"/>
              <a:gd name="connsiteY953" fmla="*/ 6758732 h 6858000"/>
              <a:gd name="connsiteX954" fmla="*/ 3338165 w 6194425"/>
              <a:gd name="connsiteY954" fmla="*/ 6780609 h 6858000"/>
              <a:gd name="connsiteX955" fmla="*/ 3309287 w 6194425"/>
              <a:gd name="connsiteY955" fmla="*/ 6802048 h 6858000"/>
              <a:gd name="connsiteX956" fmla="*/ 3279534 w 6194425"/>
              <a:gd name="connsiteY956" fmla="*/ 6823925 h 6858000"/>
              <a:gd name="connsiteX957" fmla="*/ 3248907 w 6194425"/>
              <a:gd name="connsiteY957" fmla="*/ 6843614 h 6858000"/>
              <a:gd name="connsiteX958" fmla="*/ 3227015 w 6194425"/>
              <a:gd name="connsiteY958" fmla="*/ 6858000 h 6858000"/>
              <a:gd name="connsiteX959" fmla="*/ 2430459 w 6194425"/>
              <a:gd name="connsiteY959" fmla="*/ 6858000 h 6858000"/>
              <a:gd name="connsiteX960" fmla="*/ 2431145 w 6194425"/>
              <a:gd name="connsiteY960" fmla="*/ 6851490 h 6858000"/>
              <a:gd name="connsiteX961" fmla="*/ 2432457 w 6194425"/>
              <a:gd name="connsiteY961" fmla="*/ 6836614 h 6858000"/>
              <a:gd name="connsiteX962" fmla="*/ 2431582 w 6194425"/>
              <a:gd name="connsiteY962" fmla="*/ 6823487 h 6858000"/>
              <a:gd name="connsiteX963" fmla="*/ 2430707 w 6194425"/>
              <a:gd name="connsiteY963" fmla="*/ 6812111 h 6858000"/>
              <a:gd name="connsiteX964" fmla="*/ 2429832 w 6194425"/>
              <a:gd name="connsiteY964" fmla="*/ 6807298 h 6858000"/>
              <a:gd name="connsiteX965" fmla="*/ 2428520 w 6194425"/>
              <a:gd name="connsiteY965" fmla="*/ 6802923 h 6858000"/>
              <a:gd name="connsiteX966" fmla="*/ 2427207 w 6194425"/>
              <a:gd name="connsiteY966" fmla="*/ 6798548 h 6858000"/>
              <a:gd name="connsiteX967" fmla="*/ 2425457 w 6194425"/>
              <a:gd name="connsiteY967" fmla="*/ 6795047 h 6858000"/>
              <a:gd name="connsiteX968" fmla="*/ 2424144 w 6194425"/>
              <a:gd name="connsiteY968" fmla="*/ 6791547 h 6858000"/>
              <a:gd name="connsiteX969" fmla="*/ 2421956 w 6194425"/>
              <a:gd name="connsiteY969" fmla="*/ 6788484 h 6858000"/>
              <a:gd name="connsiteX970" fmla="*/ 2419331 w 6194425"/>
              <a:gd name="connsiteY970" fmla="*/ 6785859 h 6858000"/>
              <a:gd name="connsiteX971" fmla="*/ 2416706 w 6194425"/>
              <a:gd name="connsiteY971" fmla="*/ 6783234 h 6858000"/>
              <a:gd name="connsiteX972" fmla="*/ 2414518 w 6194425"/>
              <a:gd name="connsiteY972" fmla="*/ 6781046 h 6858000"/>
              <a:gd name="connsiteX973" fmla="*/ 2411893 w 6194425"/>
              <a:gd name="connsiteY973" fmla="*/ 6779296 h 6858000"/>
              <a:gd name="connsiteX974" fmla="*/ 2405767 w 6194425"/>
              <a:gd name="connsiteY974" fmla="*/ 6776233 h 6858000"/>
              <a:gd name="connsiteX975" fmla="*/ 2398329 w 6194425"/>
              <a:gd name="connsiteY975" fmla="*/ 6774045 h 6858000"/>
              <a:gd name="connsiteX976" fmla="*/ 2390891 w 6194425"/>
              <a:gd name="connsiteY976" fmla="*/ 6773170 h 6858000"/>
              <a:gd name="connsiteX977" fmla="*/ 2382578 w 6194425"/>
              <a:gd name="connsiteY977" fmla="*/ 6771858 h 6858000"/>
              <a:gd name="connsiteX978" fmla="*/ 2373827 w 6194425"/>
              <a:gd name="connsiteY978" fmla="*/ 6771420 h 6858000"/>
              <a:gd name="connsiteX979" fmla="*/ 2364639 w 6194425"/>
              <a:gd name="connsiteY979" fmla="*/ 6771420 h 6858000"/>
              <a:gd name="connsiteX980" fmla="*/ 2344949 w 6194425"/>
              <a:gd name="connsiteY980" fmla="*/ 6771420 h 6858000"/>
              <a:gd name="connsiteX981" fmla="*/ 2341012 w 6194425"/>
              <a:gd name="connsiteY981" fmla="*/ 6770983 h 6858000"/>
              <a:gd name="connsiteX982" fmla="*/ 2337074 w 6194425"/>
              <a:gd name="connsiteY982" fmla="*/ 6770108 h 6858000"/>
              <a:gd name="connsiteX983" fmla="*/ 2332261 w 6194425"/>
              <a:gd name="connsiteY983" fmla="*/ 6767920 h 6858000"/>
              <a:gd name="connsiteX984" fmla="*/ 2328323 w 6194425"/>
              <a:gd name="connsiteY984" fmla="*/ 6765295 h 6858000"/>
              <a:gd name="connsiteX985" fmla="*/ 2320010 w 6194425"/>
              <a:gd name="connsiteY985" fmla="*/ 6760044 h 6858000"/>
              <a:gd name="connsiteX986" fmla="*/ 2311696 w 6194425"/>
              <a:gd name="connsiteY986" fmla="*/ 6755669 h 6858000"/>
              <a:gd name="connsiteX987" fmla="*/ 2302946 w 6194425"/>
              <a:gd name="connsiteY987" fmla="*/ 6756106 h 6858000"/>
              <a:gd name="connsiteX988" fmla="*/ 2294632 w 6194425"/>
              <a:gd name="connsiteY988" fmla="*/ 6756544 h 6858000"/>
              <a:gd name="connsiteX989" fmla="*/ 2287194 w 6194425"/>
              <a:gd name="connsiteY989" fmla="*/ 6756106 h 6858000"/>
              <a:gd name="connsiteX990" fmla="*/ 2279318 w 6194425"/>
              <a:gd name="connsiteY990" fmla="*/ 6755669 h 6858000"/>
              <a:gd name="connsiteX991" fmla="*/ 2272755 w 6194425"/>
              <a:gd name="connsiteY991" fmla="*/ 6754356 h 6858000"/>
              <a:gd name="connsiteX992" fmla="*/ 2266630 w 6194425"/>
              <a:gd name="connsiteY992" fmla="*/ 6753043 h 6858000"/>
              <a:gd name="connsiteX993" fmla="*/ 2260504 w 6194425"/>
              <a:gd name="connsiteY993" fmla="*/ 6750856 h 6858000"/>
              <a:gd name="connsiteX994" fmla="*/ 2255254 w 6194425"/>
              <a:gd name="connsiteY994" fmla="*/ 6748231 h 6858000"/>
              <a:gd name="connsiteX995" fmla="*/ 2250003 w 6194425"/>
              <a:gd name="connsiteY995" fmla="*/ 6745168 h 6858000"/>
              <a:gd name="connsiteX996" fmla="*/ 2245190 w 6194425"/>
              <a:gd name="connsiteY996" fmla="*/ 6742105 h 6858000"/>
              <a:gd name="connsiteX997" fmla="*/ 2240815 w 6194425"/>
              <a:gd name="connsiteY997" fmla="*/ 6738605 h 6858000"/>
              <a:gd name="connsiteX998" fmla="*/ 2236877 w 6194425"/>
              <a:gd name="connsiteY998" fmla="*/ 6735104 h 6858000"/>
              <a:gd name="connsiteX999" fmla="*/ 2233377 w 6194425"/>
              <a:gd name="connsiteY999" fmla="*/ 6731166 h 6858000"/>
              <a:gd name="connsiteX1000" fmla="*/ 2229439 w 6194425"/>
              <a:gd name="connsiteY1000" fmla="*/ 6726354 h 6858000"/>
              <a:gd name="connsiteX1001" fmla="*/ 2226376 w 6194425"/>
              <a:gd name="connsiteY1001" fmla="*/ 6721541 h 6858000"/>
              <a:gd name="connsiteX1002" fmla="*/ 2223313 w 6194425"/>
              <a:gd name="connsiteY1002" fmla="*/ 6717165 h 6858000"/>
              <a:gd name="connsiteX1003" fmla="*/ 2218500 w 6194425"/>
              <a:gd name="connsiteY1003" fmla="*/ 6706664 h 6858000"/>
              <a:gd name="connsiteX1004" fmla="*/ 2213687 w 6194425"/>
              <a:gd name="connsiteY1004" fmla="*/ 6696163 h 6858000"/>
              <a:gd name="connsiteX1005" fmla="*/ 2210187 w 6194425"/>
              <a:gd name="connsiteY1005" fmla="*/ 6685225 h 6858000"/>
              <a:gd name="connsiteX1006" fmla="*/ 2206687 w 6194425"/>
              <a:gd name="connsiteY1006" fmla="*/ 6673849 h 6858000"/>
              <a:gd name="connsiteX1007" fmla="*/ 2200561 w 6194425"/>
              <a:gd name="connsiteY1007" fmla="*/ 6651534 h 6858000"/>
              <a:gd name="connsiteX1008" fmla="*/ 2197498 w 6194425"/>
              <a:gd name="connsiteY1008" fmla="*/ 6640158 h 6858000"/>
              <a:gd name="connsiteX1009" fmla="*/ 2194436 w 6194425"/>
              <a:gd name="connsiteY1009" fmla="*/ 6630095 h 6858000"/>
              <a:gd name="connsiteX1010" fmla="*/ 2191373 w 6194425"/>
              <a:gd name="connsiteY1010" fmla="*/ 6621782 h 6858000"/>
              <a:gd name="connsiteX1011" fmla="*/ 2189185 w 6194425"/>
              <a:gd name="connsiteY1011" fmla="*/ 6613031 h 6858000"/>
              <a:gd name="connsiteX1012" fmla="*/ 2187873 w 6194425"/>
              <a:gd name="connsiteY1012" fmla="*/ 6603842 h 6858000"/>
              <a:gd name="connsiteX1013" fmla="*/ 2186998 w 6194425"/>
              <a:gd name="connsiteY1013" fmla="*/ 6595092 h 6858000"/>
              <a:gd name="connsiteX1014" fmla="*/ 2186560 w 6194425"/>
              <a:gd name="connsiteY1014" fmla="*/ 6585466 h 6858000"/>
              <a:gd name="connsiteX1015" fmla="*/ 2186122 w 6194425"/>
              <a:gd name="connsiteY1015" fmla="*/ 6575840 h 6858000"/>
              <a:gd name="connsiteX1016" fmla="*/ 2186998 w 6194425"/>
              <a:gd name="connsiteY1016" fmla="*/ 6557026 h 6858000"/>
              <a:gd name="connsiteX1017" fmla="*/ 2187873 w 6194425"/>
              <a:gd name="connsiteY1017" fmla="*/ 6537774 h 6858000"/>
              <a:gd name="connsiteX1018" fmla="*/ 2190060 w 6194425"/>
              <a:gd name="connsiteY1018" fmla="*/ 6518522 h 6858000"/>
              <a:gd name="connsiteX1019" fmla="*/ 2191373 w 6194425"/>
              <a:gd name="connsiteY1019" fmla="*/ 6499270 h 6858000"/>
              <a:gd name="connsiteX1020" fmla="*/ 2192248 w 6194425"/>
              <a:gd name="connsiteY1020" fmla="*/ 6480019 h 6858000"/>
              <a:gd name="connsiteX1021" fmla="*/ 2190498 w 6194425"/>
              <a:gd name="connsiteY1021" fmla="*/ 6463392 h 6858000"/>
              <a:gd name="connsiteX1022" fmla="*/ 2189185 w 6194425"/>
              <a:gd name="connsiteY1022" fmla="*/ 6446766 h 6858000"/>
              <a:gd name="connsiteX1023" fmla="*/ 2184810 w 6194425"/>
              <a:gd name="connsiteY1023" fmla="*/ 6413513 h 6858000"/>
              <a:gd name="connsiteX1024" fmla="*/ 2180434 w 6194425"/>
              <a:gd name="connsiteY1024" fmla="*/ 6379384 h 6858000"/>
              <a:gd name="connsiteX1025" fmla="*/ 2176497 w 6194425"/>
              <a:gd name="connsiteY1025" fmla="*/ 6346131 h 6858000"/>
              <a:gd name="connsiteX1026" fmla="*/ 2174309 w 6194425"/>
              <a:gd name="connsiteY1026" fmla="*/ 6329505 h 6858000"/>
              <a:gd name="connsiteX1027" fmla="*/ 2172996 w 6194425"/>
              <a:gd name="connsiteY1027" fmla="*/ 6312878 h 6858000"/>
              <a:gd name="connsiteX1028" fmla="*/ 2172559 w 6194425"/>
              <a:gd name="connsiteY1028" fmla="*/ 6297127 h 6858000"/>
              <a:gd name="connsiteX1029" fmla="*/ 2172559 w 6194425"/>
              <a:gd name="connsiteY1029" fmla="*/ 6280500 h 6858000"/>
              <a:gd name="connsiteX1030" fmla="*/ 2173871 w 6194425"/>
              <a:gd name="connsiteY1030" fmla="*/ 6264749 h 6858000"/>
              <a:gd name="connsiteX1031" fmla="*/ 2175621 w 6194425"/>
              <a:gd name="connsiteY1031" fmla="*/ 6249435 h 6858000"/>
              <a:gd name="connsiteX1032" fmla="*/ 2178684 w 6194425"/>
              <a:gd name="connsiteY1032" fmla="*/ 6234559 h 6858000"/>
              <a:gd name="connsiteX1033" fmla="*/ 2180434 w 6194425"/>
              <a:gd name="connsiteY1033" fmla="*/ 6226683 h 6858000"/>
              <a:gd name="connsiteX1034" fmla="*/ 2183060 w 6194425"/>
              <a:gd name="connsiteY1034" fmla="*/ 6219682 h 6858000"/>
              <a:gd name="connsiteX1035" fmla="*/ 2184810 w 6194425"/>
              <a:gd name="connsiteY1035" fmla="*/ 6211369 h 6858000"/>
              <a:gd name="connsiteX1036" fmla="*/ 2186998 w 6194425"/>
              <a:gd name="connsiteY1036" fmla="*/ 6204369 h 6858000"/>
              <a:gd name="connsiteX1037" fmla="*/ 2188748 w 6194425"/>
              <a:gd name="connsiteY1037" fmla="*/ 6197368 h 6858000"/>
              <a:gd name="connsiteX1038" fmla="*/ 2189623 w 6194425"/>
              <a:gd name="connsiteY1038" fmla="*/ 6190805 h 6858000"/>
              <a:gd name="connsiteX1039" fmla="*/ 2190060 w 6194425"/>
              <a:gd name="connsiteY1039" fmla="*/ 6184679 h 6858000"/>
              <a:gd name="connsiteX1040" fmla="*/ 2190060 w 6194425"/>
              <a:gd name="connsiteY1040" fmla="*/ 6178991 h 6858000"/>
              <a:gd name="connsiteX1041" fmla="*/ 2190060 w 6194425"/>
              <a:gd name="connsiteY1041" fmla="*/ 6173741 h 6858000"/>
              <a:gd name="connsiteX1042" fmla="*/ 2189623 w 6194425"/>
              <a:gd name="connsiteY1042" fmla="*/ 6169365 h 6858000"/>
              <a:gd name="connsiteX1043" fmla="*/ 2189185 w 6194425"/>
              <a:gd name="connsiteY1043" fmla="*/ 6164552 h 6858000"/>
              <a:gd name="connsiteX1044" fmla="*/ 2187873 w 6194425"/>
              <a:gd name="connsiteY1044" fmla="*/ 6160177 h 6858000"/>
              <a:gd name="connsiteX1045" fmla="*/ 2186560 w 6194425"/>
              <a:gd name="connsiteY1045" fmla="*/ 6156677 h 6858000"/>
              <a:gd name="connsiteX1046" fmla="*/ 2184372 w 6194425"/>
              <a:gd name="connsiteY1046" fmla="*/ 6152301 h 6858000"/>
              <a:gd name="connsiteX1047" fmla="*/ 2183060 w 6194425"/>
              <a:gd name="connsiteY1047" fmla="*/ 6149238 h 6858000"/>
              <a:gd name="connsiteX1048" fmla="*/ 2180434 w 6194425"/>
              <a:gd name="connsiteY1048" fmla="*/ 6146176 h 6858000"/>
              <a:gd name="connsiteX1049" fmla="*/ 2175184 w 6194425"/>
              <a:gd name="connsiteY1049" fmla="*/ 6140050 h 6858000"/>
              <a:gd name="connsiteX1050" fmla="*/ 2169496 w 6194425"/>
              <a:gd name="connsiteY1050" fmla="*/ 6135237 h 6858000"/>
              <a:gd name="connsiteX1051" fmla="*/ 2162495 w 6194425"/>
              <a:gd name="connsiteY1051" fmla="*/ 6130862 h 6858000"/>
              <a:gd name="connsiteX1052" fmla="*/ 2155057 w 6194425"/>
              <a:gd name="connsiteY1052" fmla="*/ 6126924 h 6858000"/>
              <a:gd name="connsiteX1053" fmla="*/ 2147619 w 6194425"/>
              <a:gd name="connsiteY1053" fmla="*/ 6122549 h 6858000"/>
              <a:gd name="connsiteX1054" fmla="*/ 2131430 w 6194425"/>
              <a:gd name="connsiteY1054" fmla="*/ 6115548 h 6858000"/>
              <a:gd name="connsiteX1055" fmla="*/ 2123554 w 6194425"/>
              <a:gd name="connsiteY1055" fmla="*/ 6111173 h 6858000"/>
              <a:gd name="connsiteX1056" fmla="*/ 2115241 w 6194425"/>
              <a:gd name="connsiteY1056" fmla="*/ 6106797 h 6858000"/>
              <a:gd name="connsiteX1057" fmla="*/ 2110428 w 6194425"/>
              <a:gd name="connsiteY1057" fmla="*/ 6107235 h 6858000"/>
              <a:gd name="connsiteX1058" fmla="*/ 2106053 w 6194425"/>
              <a:gd name="connsiteY1058" fmla="*/ 6106360 h 6858000"/>
              <a:gd name="connsiteX1059" fmla="*/ 2101677 w 6194425"/>
              <a:gd name="connsiteY1059" fmla="*/ 6104609 h 6858000"/>
              <a:gd name="connsiteX1060" fmla="*/ 2098177 w 6194425"/>
              <a:gd name="connsiteY1060" fmla="*/ 6101984 h 6858000"/>
              <a:gd name="connsiteX1061" fmla="*/ 2092488 w 6194425"/>
              <a:gd name="connsiteY1061" fmla="*/ 6098921 h 6858000"/>
              <a:gd name="connsiteX1062" fmla="*/ 2087675 w 6194425"/>
              <a:gd name="connsiteY1062" fmla="*/ 6095859 h 6858000"/>
              <a:gd name="connsiteX1063" fmla="*/ 2083301 w 6194425"/>
              <a:gd name="connsiteY1063" fmla="*/ 6092358 h 6858000"/>
              <a:gd name="connsiteX1064" fmla="*/ 2079800 w 6194425"/>
              <a:gd name="connsiteY1064" fmla="*/ 6088858 h 6858000"/>
              <a:gd name="connsiteX1065" fmla="*/ 2077175 w 6194425"/>
              <a:gd name="connsiteY1065" fmla="*/ 6085358 h 6858000"/>
              <a:gd name="connsiteX1066" fmla="*/ 2075425 w 6194425"/>
              <a:gd name="connsiteY1066" fmla="*/ 6080982 h 6858000"/>
              <a:gd name="connsiteX1067" fmla="*/ 2073675 w 6194425"/>
              <a:gd name="connsiteY1067" fmla="*/ 6077044 h 6858000"/>
              <a:gd name="connsiteX1068" fmla="*/ 2072800 w 6194425"/>
              <a:gd name="connsiteY1068" fmla="*/ 6072669 h 6858000"/>
              <a:gd name="connsiteX1069" fmla="*/ 2071925 w 6194425"/>
              <a:gd name="connsiteY1069" fmla="*/ 6068294 h 6858000"/>
              <a:gd name="connsiteX1070" fmla="*/ 2071925 w 6194425"/>
              <a:gd name="connsiteY1070" fmla="*/ 6063918 h 6858000"/>
              <a:gd name="connsiteX1071" fmla="*/ 2072800 w 6194425"/>
              <a:gd name="connsiteY1071" fmla="*/ 6059543 h 6858000"/>
              <a:gd name="connsiteX1072" fmla="*/ 2073675 w 6194425"/>
              <a:gd name="connsiteY1072" fmla="*/ 6054730 h 6858000"/>
              <a:gd name="connsiteX1073" fmla="*/ 2075425 w 6194425"/>
              <a:gd name="connsiteY1073" fmla="*/ 6050792 h 6858000"/>
              <a:gd name="connsiteX1074" fmla="*/ 2076737 w 6194425"/>
              <a:gd name="connsiteY1074" fmla="*/ 6046854 h 6858000"/>
              <a:gd name="connsiteX1075" fmla="*/ 2078925 w 6194425"/>
              <a:gd name="connsiteY1075" fmla="*/ 6042041 h 6858000"/>
              <a:gd name="connsiteX1076" fmla="*/ 2081550 w 6194425"/>
              <a:gd name="connsiteY1076" fmla="*/ 6038103 h 6858000"/>
              <a:gd name="connsiteX1077" fmla="*/ 2086801 w 6194425"/>
              <a:gd name="connsiteY1077" fmla="*/ 6028915 h 6858000"/>
              <a:gd name="connsiteX1078" fmla="*/ 2091614 w 6194425"/>
              <a:gd name="connsiteY1078" fmla="*/ 6020602 h 6858000"/>
              <a:gd name="connsiteX1079" fmla="*/ 2094676 w 6194425"/>
              <a:gd name="connsiteY1079" fmla="*/ 6012289 h 6858000"/>
              <a:gd name="connsiteX1080" fmla="*/ 2096864 w 6194425"/>
              <a:gd name="connsiteY1080" fmla="*/ 6005288 h 6858000"/>
              <a:gd name="connsiteX1081" fmla="*/ 2097739 w 6194425"/>
              <a:gd name="connsiteY1081" fmla="*/ 5998287 h 6858000"/>
              <a:gd name="connsiteX1082" fmla="*/ 2097302 w 6194425"/>
              <a:gd name="connsiteY1082" fmla="*/ 5992162 h 6858000"/>
              <a:gd name="connsiteX1083" fmla="*/ 2096427 w 6194425"/>
              <a:gd name="connsiteY1083" fmla="*/ 5986474 h 6858000"/>
              <a:gd name="connsiteX1084" fmla="*/ 2093802 w 6194425"/>
              <a:gd name="connsiteY1084" fmla="*/ 5981661 h 6858000"/>
              <a:gd name="connsiteX1085" fmla="*/ 2090739 w 6194425"/>
              <a:gd name="connsiteY1085" fmla="*/ 5976410 h 6858000"/>
              <a:gd name="connsiteX1086" fmla="*/ 2086363 w 6194425"/>
              <a:gd name="connsiteY1086" fmla="*/ 5972472 h 6858000"/>
              <a:gd name="connsiteX1087" fmla="*/ 2081550 w 6194425"/>
              <a:gd name="connsiteY1087" fmla="*/ 5968535 h 6858000"/>
              <a:gd name="connsiteX1088" fmla="*/ 2075425 w 6194425"/>
              <a:gd name="connsiteY1088" fmla="*/ 5965034 h 6858000"/>
              <a:gd name="connsiteX1089" fmla="*/ 2067987 w 6194425"/>
              <a:gd name="connsiteY1089" fmla="*/ 5961972 h 6858000"/>
              <a:gd name="connsiteX1090" fmla="*/ 2060549 w 6194425"/>
              <a:gd name="connsiteY1090" fmla="*/ 5959346 h 6858000"/>
              <a:gd name="connsiteX1091" fmla="*/ 2052235 w 6194425"/>
              <a:gd name="connsiteY1091" fmla="*/ 5957596 h 6858000"/>
              <a:gd name="connsiteX1092" fmla="*/ 2042172 w 6194425"/>
              <a:gd name="connsiteY1092" fmla="*/ 5955409 h 6858000"/>
              <a:gd name="connsiteX1093" fmla="*/ 2028608 w 6194425"/>
              <a:gd name="connsiteY1093" fmla="*/ 5967222 h 6858000"/>
              <a:gd name="connsiteX1094" fmla="*/ 2014607 w 6194425"/>
              <a:gd name="connsiteY1094" fmla="*/ 5979035 h 6858000"/>
              <a:gd name="connsiteX1095" fmla="*/ 1999730 w 6194425"/>
              <a:gd name="connsiteY1095" fmla="*/ 5989974 h 6858000"/>
              <a:gd name="connsiteX1096" fmla="*/ 1984854 w 6194425"/>
              <a:gd name="connsiteY1096" fmla="*/ 6000037 h 6858000"/>
              <a:gd name="connsiteX1097" fmla="*/ 1969540 w 6194425"/>
              <a:gd name="connsiteY1097" fmla="*/ 6009663 h 6858000"/>
              <a:gd name="connsiteX1098" fmla="*/ 1953789 w 6194425"/>
              <a:gd name="connsiteY1098" fmla="*/ 6019289 h 6858000"/>
              <a:gd name="connsiteX1099" fmla="*/ 1922286 w 6194425"/>
              <a:gd name="connsiteY1099" fmla="*/ 6037666 h 6858000"/>
              <a:gd name="connsiteX1100" fmla="*/ 1889908 w 6194425"/>
              <a:gd name="connsiteY1100" fmla="*/ 6055605 h 6858000"/>
              <a:gd name="connsiteX1101" fmla="*/ 1858405 w 6194425"/>
              <a:gd name="connsiteY1101" fmla="*/ 6073544 h 6858000"/>
              <a:gd name="connsiteX1102" fmla="*/ 1842653 w 6194425"/>
              <a:gd name="connsiteY1102" fmla="*/ 6082732 h 6858000"/>
              <a:gd name="connsiteX1103" fmla="*/ 1826902 w 6194425"/>
              <a:gd name="connsiteY1103" fmla="*/ 6092358 h 6858000"/>
              <a:gd name="connsiteX1104" fmla="*/ 1812026 w 6194425"/>
              <a:gd name="connsiteY1104" fmla="*/ 6101984 h 6858000"/>
              <a:gd name="connsiteX1105" fmla="*/ 1797150 w 6194425"/>
              <a:gd name="connsiteY1105" fmla="*/ 6112923 h 6858000"/>
              <a:gd name="connsiteX1106" fmla="*/ 1794962 w 6194425"/>
              <a:gd name="connsiteY1106" fmla="*/ 6118611 h 6858000"/>
              <a:gd name="connsiteX1107" fmla="*/ 1793212 w 6194425"/>
              <a:gd name="connsiteY1107" fmla="*/ 6124299 h 6858000"/>
              <a:gd name="connsiteX1108" fmla="*/ 1790586 w 6194425"/>
              <a:gd name="connsiteY1108" fmla="*/ 6129112 h 6858000"/>
              <a:gd name="connsiteX1109" fmla="*/ 1787961 w 6194425"/>
              <a:gd name="connsiteY1109" fmla="*/ 6134362 h 6858000"/>
              <a:gd name="connsiteX1110" fmla="*/ 1785336 w 6194425"/>
              <a:gd name="connsiteY1110" fmla="*/ 6139175 h 6858000"/>
              <a:gd name="connsiteX1111" fmla="*/ 1782273 w 6194425"/>
              <a:gd name="connsiteY1111" fmla="*/ 6143550 h 6858000"/>
              <a:gd name="connsiteX1112" fmla="*/ 1776148 w 6194425"/>
              <a:gd name="connsiteY1112" fmla="*/ 6151864 h 6858000"/>
              <a:gd name="connsiteX1113" fmla="*/ 1769147 w 6194425"/>
              <a:gd name="connsiteY1113" fmla="*/ 6158864 h 6858000"/>
              <a:gd name="connsiteX1114" fmla="*/ 1761271 w 6194425"/>
              <a:gd name="connsiteY1114" fmla="*/ 6165865 h 6858000"/>
              <a:gd name="connsiteX1115" fmla="*/ 1752520 w 6194425"/>
              <a:gd name="connsiteY1115" fmla="*/ 6171553 h 6858000"/>
              <a:gd name="connsiteX1116" fmla="*/ 1743770 w 6194425"/>
              <a:gd name="connsiteY1116" fmla="*/ 6175928 h 6858000"/>
              <a:gd name="connsiteX1117" fmla="*/ 1734581 w 6194425"/>
              <a:gd name="connsiteY1117" fmla="*/ 6180741 h 6858000"/>
              <a:gd name="connsiteX1118" fmla="*/ 1725393 w 6194425"/>
              <a:gd name="connsiteY1118" fmla="*/ 6184242 h 6858000"/>
              <a:gd name="connsiteX1119" fmla="*/ 1715767 w 6194425"/>
              <a:gd name="connsiteY1119" fmla="*/ 6187742 h 6858000"/>
              <a:gd name="connsiteX1120" fmla="*/ 1705704 w 6194425"/>
              <a:gd name="connsiteY1120" fmla="*/ 6190805 h 6858000"/>
              <a:gd name="connsiteX1121" fmla="*/ 1686014 w 6194425"/>
              <a:gd name="connsiteY1121" fmla="*/ 6196055 h 6858000"/>
              <a:gd name="connsiteX1122" fmla="*/ 1666325 w 6194425"/>
              <a:gd name="connsiteY1122" fmla="*/ 6200431 h 6858000"/>
              <a:gd name="connsiteX1123" fmla="*/ 1657136 w 6194425"/>
              <a:gd name="connsiteY1123" fmla="*/ 6202618 h 6858000"/>
              <a:gd name="connsiteX1124" fmla="*/ 1648823 w 6194425"/>
              <a:gd name="connsiteY1124" fmla="*/ 6203493 h 6858000"/>
              <a:gd name="connsiteX1125" fmla="*/ 1641822 w 6194425"/>
              <a:gd name="connsiteY1125" fmla="*/ 6203056 h 6858000"/>
              <a:gd name="connsiteX1126" fmla="*/ 1634822 w 6194425"/>
              <a:gd name="connsiteY1126" fmla="*/ 6202181 h 6858000"/>
              <a:gd name="connsiteX1127" fmla="*/ 1628696 w 6194425"/>
              <a:gd name="connsiteY1127" fmla="*/ 6199556 h 6858000"/>
              <a:gd name="connsiteX1128" fmla="*/ 1623009 w 6194425"/>
              <a:gd name="connsiteY1128" fmla="*/ 6196930 h 6858000"/>
              <a:gd name="connsiteX1129" fmla="*/ 1618633 w 6194425"/>
              <a:gd name="connsiteY1129" fmla="*/ 6192992 h 6858000"/>
              <a:gd name="connsiteX1130" fmla="*/ 1614695 w 6194425"/>
              <a:gd name="connsiteY1130" fmla="*/ 6188180 h 6858000"/>
              <a:gd name="connsiteX1131" fmla="*/ 1610320 w 6194425"/>
              <a:gd name="connsiteY1131" fmla="*/ 6182929 h 6858000"/>
              <a:gd name="connsiteX1132" fmla="*/ 1607257 w 6194425"/>
              <a:gd name="connsiteY1132" fmla="*/ 6177679 h 6858000"/>
              <a:gd name="connsiteX1133" fmla="*/ 1604194 w 6194425"/>
              <a:gd name="connsiteY1133" fmla="*/ 6170678 h 6858000"/>
              <a:gd name="connsiteX1134" fmla="*/ 1601569 w 6194425"/>
              <a:gd name="connsiteY1134" fmla="*/ 6163677 h 6858000"/>
              <a:gd name="connsiteX1135" fmla="*/ 1599819 w 6194425"/>
              <a:gd name="connsiteY1135" fmla="*/ 6156677 h 6858000"/>
              <a:gd name="connsiteX1136" fmla="*/ 1598069 w 6194425"/>
              <a:gd name="connsiteY1136" fmla="*/ 6148801 h 6858000"/>
              <a:gd name="connsiteX1137" fmla="*/ 1595006 w 6194425"/>
              <a:gd name="connsiteY1137" fmla="*/ 6132174 h 6858000"/>
              <a:gd name="connsiteX1138" fmla="*/ 1592818 w 6194425"/>
              <a:gd name="connsiteY1138" fmla="*/ 6119486 h 6858000"/>
              <a:gd name="connsiteX1139" fmla="*/ 1591943 w 6194425"/>
              <a:gd name="connsiteY1139" fmla="*/ 6107235 h 6858000"/>
              <a:gd name="connsiteX1140" fmla="*/ 1591943 w 6194425"/>
              <a:gd name="connsiteY1140" fmla="*/ 6095421 h 6858000"/>
              <a:gd name="connsiteX1141" fmla="*/ 1591943 w 6194425"/>
              <a:gd name="connsiteY1141" fmla="*/ 6084045 h 6858000"/>
              <a:gd name="connsiteX1142" fmla="*/ 1592381 w 6194425"/>
              <a:gd name="connsiteY1142" fmla="*/ 6072669 h 6858000"/>
              <a:gd name="connsiteX1143" fmla="*/ 1594131 w 6194425"/>
              <a:gd name="connsiteY1143" fmla="*/ 6062168 h 6858000"/>
              <a:gd name="connsiteX1144" fmla="*/ 1595444 w 6194425"/>
              <a:gd name="connsiteY1144" fmla="*/ 6051230 h 6858000"/>
              <a:gd name="connsiteX1145" fmla="*/ 1598069 w 6194425"/>
              <a:gd name="connsiteY1145" fmla="*/ 6041166 h 6858000"/>
              <a:gd name="connsiteX1146" fmla="*/ 1600694 w 6194425"/>
              <a:gd name="connsiteY1146" fmla="*/ 6031103 h 6858000"/>
              <a:gd name="connsiteX1147" fmla="*/ 1604194 w 6194425"/>
              <a:gd name="connsiteY1147" fmla="*/ 6021477 h 6858000"/>
              <a:gd name="connsiteX1148" fmla="*/ 1607695 w 6194425"/>
              <a:gd name="connsiteY1148" fmla="*/ 6011851 h 6858000"/>
              <a:gd name="connsiteX1149" fmla="*/ 1612070 w 6194425"/>
              <a:gd name="connsiteY1149" fmla="*/ 6002663 h 6858000"/>
              <a:gd name="connsiteX1150" fmla="*/ 1616446 w 6194425"/>
              <a:gd name="connsiteY1150" fmla="*/ 5993912 h 6858000"/>
              <a:gd name="connsiteX1151" fmla="*/ 1621258 w 6194425"/>
              <a:gd name="connsiteY1151" fmla="*/ 5985161 h 6858000"/>
              <a:gd name="connsiteX1152" fmla="*/ 1626946 w 6194425"/>
              <a:gd name="connsiteY1152" fmla="*/ 5976410 h 6858000"/>
              <a:gd name="connsiteX1153" fmla="*/ 1632635 w 6194425"/>
              <a:gd name="connsiteY1153" fmla="*/ 5968097 h 6858000"/>
              <a:gd name="connsiteX1154" fmla="*/ 1637885 w 6194425"/>
              <a:gd name="connsiteY1154" fmla="*/ 5960222 h 6858000"/>
              <a:gd name="connsiteX1155" fmla="*/ 1644448 w 6194425"/>
              <a:gd name="connsiteY1155" fmla="*/ 5951908 h 6858000"/>
              <a:gd name="connsiteX1156" fmla="*/ 1651011 w 6194425"/>
              <a:gd name="connsiteY1156" fmla="*/ 5944033 h 6858000"/>
              <a:gd name="connsiteX1157" fmla="*/ 1658012 w 6194425"/>
              <a:gd name="connsiteY1157" fmla="*/ 5936594 h 6858000"/>
              <a:gd name="connsiteX1158" fmla="*/ 1672451 w 6194425"/>
              <a:gd name="connsiteY1158" fmla="*/ 5921718 h 6858000"/>
              <a:gd name="connsiteX1159" fmla="*/ 1687327 w 6194425"/>
              <a:gd name="connsiteY1159" fmla="*/ 5906842 h 6858000"/>
              <a:gd name="connsiteX1160" fmla="*/ 1703078 w 6194425"/>
              <a:gd name="connsiteY1160" fmla="*/ 5892840 h 6858000"/>
              <a:gd name="connsiteX1161" fmla="*/ 1720142 w 6194425"/>
              <a:gd name="connsiteY1161" fmla="*/ 5878839 h 6858000"/>
              <a:gd name="connsiteX1162" fmla="*/ 1753833 w 6194425"/>
              <a:gd name="connsiteY1162" fmla="*/ 5851274 h 6858000"/>
              <a:gd name="connsiteX1163" fmla="*/ 1815526 w 6194425"/>
              <a:gd name="connsiteY1163" fmla="*/ 5793519 h 6858000"/>
              <a:gd name="connsiteX1164" fmla="*/ 1815089 w 6194425"/>
              <a:gd name="connsiteY1164" fmla="*/ 5786518 h 6858000"/>
              <a:gd name="connsiteX1165" fmla="*/ 1814214 w 6194425"/>
              <a:gd name="connsiteY1165" fmla="*/ 5779955 h 6858000"/>
              <a:gd name="connsiteX1166" fmla="*/ 1812463 w 6194425"/>
              <a:gd name="connsiteY1166" fmla="*/ 5773830 h 6858000"/>
              <a:gd name="connsiteX1167" fmla="*/ 1809838 w 6194425"/>
              <a:gd name="connsiteY1167" fmla="*/ 5768142 h 6858000"/>
              <a:gd name="connsiteX1168" fmla="*/ 1806775 w 6194425"/>
              <a:gd name="connsiteY1168" fmla="*/ 5762891 h 6858000"/>
              <a:gd name="connsiteX1169" fmla="*/ 1803275 w 6194425"/>
              <a:gd name="connsiteY1169" fmla="*/ 5758078 h 6858000"/>
              <a:gd name="connsiteX1170" fmla="*/ 1798025 w 6194425"/>
              <a:gd name="connsiteY1170" fmla="*/ 5753703 h 6858000"/>
              <a:gd name="connsiteX1171" fmla="*/ 1791899 w 6194425"/>
              <a:gd name="connsiteY1171" fmla="*/ 5750202 h 6858000"/>
              <a:gd name="connsiteX1172" fmla="*/ 1616008 w 6194425"/>
              <a:gd name="connsiteY1172" fmla="*/ 5873151 h 6858000"/>
              <a:gd name="connsiteX1173" fmla="*/ 1493497 w 6194425"/>
              <a:gd name="connsiteY1173" fmla="*/ 5968097 h 6858000"/>
              <a:gd name="connsiteX1174" fmla="*/ 1461556 w 6194425"/>
              <a:gd name="connsiteY1174" fmla="*/ 5987349 h 6858000"/>
              <a:gd name="connsiteX1175" fmla="*/ 1430491 w 6194425"/>
              <a:gd name="connsiteY1175" fmla="*/ 6006600 h 6858000"/>
              <a:gd name="connsiteX1176" fmla="*/ 1399426 w 6194425"/>
              <a:gd name="connsiteY1176" fmla="*/ 6027165 h 6858000"/>
              <a:gd name="connsiteX1177" fmla="*/ 1369236 w 6194425"/>
              <a:gd name="connsiteY1177" fmla="*/ 6048167 h 6858000"/>
              <a:gd name="connsiteX1178" fmla="*/ 1339045 w 6194425"/>
              <a:gd name="connsiteY1178" fmla="*/ 6069606 h 6858000"/>
              <a:gd name="connsiteX1179" fmla="*/ 1309730 w 6194425"/>
              <a:gd name="connsiteY1179" fmla="*/ 6091483 h 6858000"/>
              <a:gd name="connsiteX1180" fmla="*/ 1280415 w 6194425"/>
              <a:gd name="connsiteY1180" fmla="*/ 6113798 h 6858000"/>
              <a:gd name="connsiteX1181" fmla="*/ 1251100 w 6194425"/>
              <a:gd name="connsiteY1181" fmla="*/ 6136550 h 6858000"/>
              <a:gd name="connsiteX1182" fmla="*/ 1222660 w 6194425"/>
              <a:gd name="connsiteY1182" fmla="*/ 6159739 h 6858000"/>
              <a:gd name="connsiteX1183" fmla="*/ 1194220 w 6194425"/>
              <a:gd name="connsiteY1183" fmla="*/ 6182492 h 6858000"/>
              <a:gd name="connsiteX1184" fmla="*/ 1137339 w 6194425"/>
              <a:gd name="connsiteY1184" fmla="*/ 6229746 h 6858000"/>
              <a:gd name="connsiteX1185" fmla="*/ 1024892 w 6194425"/>
              <a:gd name="connsiteY1185" fmla="*/ 6324692 h 6858000"/>
              <a:gd name="connsiteX1186" fmla="*/ 949634 w 6194425"/>
              <a:gd name="connsiteY1186" fmla="*/ 6387698 h 6858000"/>
              <a:gd name="connsiteX1187" fmla="*/ 912006 w 6194425"/>
              <a:gd name="connsiteY1187" fmla="*/ 6419638 h 6858000"/>
              <a:gd name="connsiteX1188" fmla="*/ 874378 w 6194425"/>
              <a:gd name="connsiteY1188" fmla="*/ 6450266 h 6858000"/>
              <a:gd name="connsiteX1189" fmla="*/ 835874 w 6194425"/>
              <a:gd name="connsiteY1189" fmla="*/ 6481769 h 6858000"/>
              <a:gd name="connsiteX1190" fmla="*/ 796495 w 6194425"/>
              <a:gd name="connsiteY1190" fmla="*/ 6511959 h 6858000"/>
              <a:gd name="connsiteX1191" fmla="*/ 757555 w 6194425"/>
              <a:gd name="connsiteY1191" fmla="*/ 6541712 h 6858000"/>
              <a:gd name="connsiteX1192" fmla="*/ 717738 w 6194425"/>
              <a:gd name="connsiteY1192" fmla="*/ 6571027 h 6858000"/>
              <a:gd name="connsiteX1193" fmla="*/ 702424 w 6194425"/>
              <a:gd name="connsiteY1193" fmla="*/ 6581090 h 6858000"/>
              <a:gd name="connsiteX1194" fmla="*/ 687110 w 6194425"/>
              <a:gd name="connsiteY1194" fmla="*/ 6590279 h 6858000"/>
              <a:gd name="connsiteX1195" fmla="*/ 671359 w 6194425"/>
              <a:gd name="connsiteY1195" fmla="*/ 6599029 h 6858000"/>
              <a:gd name="connsiteX1196" fmla="*/ 656045 w 6194425"/>
              <a:gd name="connsiteY1196" fmla="*/ 6606905 h 6858000"/>
              <a:gd name="connsiteX1197" fmla="*/ 640731 w 6194425"/>
              <a:gd name="connsiteY1197" fmla="*/ 6613906 h 6858000"/>
              <a:gd name="connsiteX1198" fmla="*/ 624980 w 6194425"/>
              <a:gd name="connsiteY1198" fmla="*/ 6619594 h 6858000"/>
              <a:gd name="connsiteX1199" fmla="*/ 608791 w 6194425"/>
              <a:gd name="connsiteY1199" fmla="*/ 6624844 h 6858000"/>
              <a:gd name="connsiteX1200" fmla="*/ 592602 w 6194425"/>
              <a:gd name="connsiteY1200" fmla="*/ 6629220 h 6858000"/>
              <a:gd name="connsiteX1201" fmla="*/ 576413 w 6194425"/>
              <a:gd name="connsiteY1201" fmla="*/ 6633158 h 6858000"/>
              <a:gd name="connsiteX1202" fmla="*/ 560224 w 6194425"/>
              <a:gd name="connsiteY1202" fmla="*/ 6635345 h 6858000"/>
              <a:gd name="connsiteX1203" fmla="*/ 543160 w 6194425"/>
              <a:gd name="connsiteY1203" fmla="*/ 6637533 h 6858000"/>
              <a:gd name="connsiteX1204" fmla="*/ 526533 w 6194425"/>
              <a:gd name="connsiteY1204" fmla="*/ 6638408 h 6858000"/>
              <a:gd name="connsiteX1205" fmla="*/ 509470 w 6194425"/>
              <a:gd name="connsiteY1205" fmla="*/ 6639283 h 6858000"/>
              <a:gd name="connsiteX1206" fmla="*/ 491968 w 6194425"/>
              <a:gd name="connsiteY1206" fmla="*/ 6638408 h 6858000"/>
              <a:gd name="connsiteX1207" fmla="*/ 474029 w 6194425"/>
              <a:gd name="connsiteY1207" fmla="*/ 6637533 h 6858000"/>
              <a:gd name="connsiteX1208" fmla="*/ 456527 w 6194425"/>
              <a:gd name="connsiteY1208" fmla="*/ 6635345 h 6858000"/>
              <a:gd name="connsiteX1209" fmla="*/ 376895 w 6194425"/>
              <a:gd name="connsiteY1209" fmla="*/ 6633158 h 6858000"/>
              <a:gd name="connsiteX1210" fmla="*/ 355455 w 6194425"/>
              <a:gd name="connsiteY1210" fmla="*/ 6634908 h 6858000"/>
              <a:gd name="connsiteX1211" fmla="*/ 334016 w 6194425"/>
              <a:gd name="connsiteY1211" fmla="*/ 6637095 h 6858000"/>
              <a:gd name="connsiteX1212" fmla="*/ 322640 w 6194425"/>
              <a:gd name="connsiteY1212" fmla="*/ 6637971 h 6858000"/>
              <a:gd name="connsiteX1213" fmla="*/ 311702 w 6194425"/>
              <a:gd name="connsiteY1213" fmla="*/ 6638408 h 6858000"/>
              <a:gd name="connsiteX1214" fmla="*/ 301638 w 6194425"/>
              <a:gd name="connsiteY1214" fmla="*/ 6638408 h 6858000"/>
              <a:gd name="connsiteX1215" fmla="*/ 290700 w 6194425"/>
              <a:gd name="connsiteY1215" fmla="*/ 6637971 h 6858000"/>
              <a:gd name="connsiteX1216" fmla="*/ 280636 w 6194425"/>
              <a:gd name="connsiteY1216" fmla="*/ 6637095 h 6858000"/>
              <a:gd name="connsiteX1217" fmla="*/ 270135 w 6194425"/>
              <a:gd name="connsiteY1217" fmla="*/ 6635345 h 6858000"/>
              <a:gd name="connsiteX1218" fmla="*/ 260071 w 6194425"/>
              <a:gd name="connsiteY1218" fmla="*/ 6632282 h 6858000"/>
              <a:gd name="connsiteX1219" fmla="*/ 250446 w 6194425"/>
              <a:gd name="connsiteY1219" fmla="*/ 6628782 h 6858000"/>
              <a:gd name="connsiteX1220" fmla="*/ 245196 w 6194425"/>
              <a:gd name="connsiteY1220" fmla="*/ 6626157 h 6858000"/>
              <a:gd name="connsiteX1221" fmla="*/ 240383 w 6194425"/>
              <a:gd name="connsiteY1221" fmla="*/ 6623532 h 6858000"/>
              <a:gd name="connsiteX1222" fmla="*/ 236007 w 6194425"/>
              <a:gd name="connsiteY1222" fmla="*/ 6620469 h 6858000"/>
              <a:gd name="connsiteX1223" fmla="*/ 231194 w 6194425"/>
              <a:gd name="connsiteY1223" fmla="*/ 6617406 h 6858000"/>
              <a:gd name="connsiteX1224" fmla="*/ 226819 w 6194425"/>
              <a:gd name="connsiteY1224" fmla="*/ 6613468 h 6858000"/>
              <a:gd name="connsiteX1225" fmla="*/ 222006 w 6194425"/>
              <a:gd name="connsiteY1225" fmla="*/ 6609530 h 6858000"/>
              <a:gd name="connsiteX1226" fmla="*/ 218068 w 6194425"/>
              <a:gd name="connsiteY1226" fmla="*/ 6605155 h 6858000"/>
              <a:gd name="connsiteX1227" fmla="*/ 213255 w 6194425"/>
              <a:gd name="connsiteY1227" fmla="*/ 6600342 h 6858000"/>
              <a:gd name="connsiteX1228" fmla="*/ 207130 w 6194425"/>
              <a:gd name="connsiteY1228" fmla="*/ 6593779 h 6858000"/>
              <a:gd name="connsiteX1229" fmla="*/ 201442 w 6194425"/>
              <a:gd name="connsiteY1229" fmla="*/ 6587216 h 6858000"/>
              <a:gd name="connsiteX1230" fmla="*/ 197066 w 6194425"/>
              <a:gd name="connsiteY1230" fmla="*/ 6580653 h 6858000"/>
              <a:gd name="connsiteX1231" fmla="*/ 193566 w 6194425"/>
              <a:gd name="connsiteY1231" fmla="*/ 6574527 h 6858000"/>
              <a:gd name="connsiteX1232" fmla="*/ 189628 w 6194425"/>
              <a:gd name="connsiteY1232" fmla="*/ 6567964 h 6858000"/>
              <a:gd name="connsiteX1233" fmla="*/ 187003 w 6194425"/>
              <a:gd name="connsiteY1233" fmla="*/ 6560526 h 6858000"/>
              <a:gd name="connsiteX1234" fmla="*/ 185253 w 6194425"/>
              <a:gd name="connsiteY1234" fmla="*/ 6553963 h 6858000"/>
              <a:gd name="connsiteX1235" fmla="*/ 183502 w 6194425"/>
              <a:gd name="connsiteY1235" fmla="*/ 6547400 h 6858000"/>
              <a:gd name="connsiteX1236" fmla="*/ 182627 w 6194425"/>
              <a:gd name="connsiteY1236" fmla="*/ 6540837 h 6858000"/>
              <a:gd name="connsiteX1237" fmla="*/ 182190 w 6194425"/>
              <a:gd name="connsiteY1237" fmla="*/ 6533398 h 6858000"/>
              <a:gd name="connsiteX1238" fmla="*/ 182190 w 6194425"/>
              <a:gd name="connsiteY1238" fmla="*/ 6526835 h 6858000"/>
              <a:gd name="connsiteX1239" fmla="*/ 182190 w 6194425"/>
              <a:gd name="connsiteY1239" fmla="*/ 6520272 h 6858000"/>
              <a:gd name="connsiteX1240" fmla="*/ 183502 w 6194425"/>
              <a:gd name="connsiteY1240" fmla="*/ 6505833 h 6858000"/>
              <a:gd name="connsiteX1241" fmla="*/ 185690 w 6194425"/>
              <a:gd name="connsiteY1241" fmla="*/ 6491832 h 6858000"/>
              <a:gd name="connsiteX1242" fmla="*/ 188753 w 6194425"/>
              <a:gd name="connsiteY1242" fmla="*/ 6478268 h 6858000"/>
              <a:gd name="connsiteX1243" fmla="*/ 191816 w 6194425"/>
              <a:gd name="connsiteY1243" fmla="*/ 6464267 h 6858000"/>
              <a:gd name="connsiteX1244" fmla="*/ 194878 w 6194425"/>
              <a:gd name="connsiteY1244" fmla="*/ 6449828 h 6858000"/>
              <a:gd name="connsiteX1245" fmla="*/ 197504 w 6194425"/>
              <a:gd name="connsiteY1245" fmla="*/ 6435827 h 6858000"/>
              <a:gd name="connsiteX1246" fmla="*/ 199691 w 6194425"/>
              <a:gd name="connsiteY1246" fmla="*/ 6422263 h 6858000"/>
              <a:gd name="connsiteX1247" fmla="*/ 200129 w 6194425"/>
              <a:gd name="connsiteY1247" fmla="*/ 6414825 h 6858000"/>
              <a:gd name="connsiteX1248" fmla="*/ 200129 w 6194425"/>
              <a:gd name="connsiteY1248" fmla="*/ 6408262 h 6858000"/>
              <a:gd name="connsiteX1249" fmla="*/ 200129 w 6194425"/>
              <a:gd name="connsiteY1249" fmla="*/ 6401261 h 6858000"/>
              <a:gd name="connsiteX1250" fmla="*/ 199691 w 6194425"/>
              <a:gd name="connsiteY1250" fmla="*/ 6394261 h 6858000"/>
              <a:gd name="connsiteX1251" fmla="*/ 198379 w 6194425"/>
              <a:gd name="connsiteY1251" fmla="*/ 6387698 h 6858000"/>
              <a:gd name="connsiteX1252" fmla="*/ 197066 w 6194425"/>
              <a:gd name="connsiteY1252" fmla="*/ 6380697 h 6858000"/>
              <a:gd name="connsiteX1253" fmla="*/ 196629 w 6194425"/>
              <a:gd name="connsiteY1253" fmla="*/ 6353570 h 6858000"/>
              <a:gd name="connsiteX1254" fmla="*/ 194878 w 6194425"/>
              <a:gd name="connsiteY1254" fmla="*/ 6326442 h 6858000"/>
              <a:gd name="connsiteX1255" fmla="*/ 193566 w 6194425"/>
              <a:gd name="connsiteY1255" fmla="*/ 6298877 h 6858000"/>
              <a:gd name="connsiteX1256" fmla="*/ 191378 w 6194425"/>
              <a:gd name="connsiteY1256" fmla="*/ 6271750 h 6858000"/>
              <a:gd name="connsiteX1257" fmla="*/ 187003 w 6194425"/>
              <a:gd name="connsiteY1257" fmla="*/ 6217495 h 6858000"/>
              <a:gd name="connsiteX1258" fmla="*/ 185253 w 6194425"/>
              <a:gd name="connsiteY1258" fmla="*/ 6190367 h 6858000"/>
              <a:gd name="connsiteX1259" fmla="*/ 183940 w 6194425"/>
              <a:gd name="connsiteY1259" fmla="*/ 6163240 h 6858000"/>
              <a:gd name="connsiteX1260" fmla="*/ 183502 w 6194425"/>
              <a:gd name="connsiteY1260" fmla="*/ 6136112 h 6858000"/>
              <a:gd name="connsiteX1261" fmla="*/ 183502 w 6194425"/>
              <a:gd name="connsiteY1261" fmla="*/ 6108547 h 6858000"/>
              <a:gd name="connsiteX1262" fmla="*/ 185253 w 6194425"/>
              <a:gd name="connsiteY1262" fmla="*/ 6081420 h 6858000"/>
              <a:gd name="connsiteX1263" fmla="*/ 186128 w 6194425"/>
              <a:gd name="connsiteY1263" fmla="*/ 6067856 h 6858000"/>
              <a:gd name="connsiteX1264" fmla="*/ 187878 w 6194425"/>
              <a:gd name="connsiteY1264" fmla="*/ 6054292 h 6858000"/>
              <a:gd name="connsiteX1265" fmla="*/ 189190 w 6194425"/>
              <a:gd name="connsiteY1265" fmla="*/ 6040729 h 6858000"/>
              <a:gd name="connsiteX1266" fmla="*/ 191378 w 6194425"/>
              <a:gd name="connsiteY1266" fmla="*/ 6027165 h 6858000"/>
              <a:gd name="connsiteX1267" fmla="*/ 194003 w 6194425"/>
              <a:gd name="connsiteY1267" fmla="*/ 6014039 h 6858000"/>
              <a:gd name="connsiteX1268" fmla="*/ 197066 w 6194425"/>
              <a:gd name="connsiteY1268" fmla="*/ 6000037 h 6858000"/>
              <a:gd name="connsiteX1269" fmla="*/ 200567 w 6194425"/>
              <a:gd name="connsiteY1269" fmla="*/ 5986474 h 6858000"/>
              <a:gd name="connsiteX1270" fmla="*/ 204067 w 6194425"/>
              <a:gd name="connsiteY1270" fmla="*/ 5972910 h 6858000"/>
              <a:gd name="connsiteX1271" fmla="*/ 208880 w 6194425"/>
              <a:gd name="connsiteY1271" fmla="*/ 5959346 h 6858000"/>
              <a:gd name="connsiteX1272" fmla="*/ 213255 w 6194425"/>
              <a:gd name="connsiteY1272" fmla="*/ 5946220 h 6858000"/>
              <a:gd name="connsiteX1273" fmla="*/ 223319 w 6194425"/>
              <a:gd name="connsiteY1273" fmla="*/ 5921718 h 6858000"/>
              <a:gd name="connsiteX1274" fmla="*/ 228132 w 6194425"/>
              <a:gd name="connsiteY1274" fmla="*/ 5909029 h 6858000"/>
              <a:gd name="connsiteX1275" fmla="*/ 233820 w 6194425"/>
              <a:gd name="connsiteY1275" fmla="*/ 5897216 h 6858000"/>
              <a:gd name="connsiteX1276" fmla="*/ 239945 w 6194425"/>
              <a:gd name="connsiteY1276" fmla="*/ 5885840 h 6858000"/>
              <a:gd name="connsiteX1277" fmla="*/ 246071 w 6194425"/>
              <a:gd name="connsiteY1277" fmla="*/ 5874464 h 6858000"/>
              <a:gd name="connsiteX1278" fmla="*/ 253509 w 6194425"/>
              <a:gd name="connsiteY1278" fmla="*/ 5863088 h 6858000"/>
              <a:gd name="connsiteX1279" fmla="*/ 260947 w 6194425"/>
              <a:gd name="connsiteY1279" fmla="*/ 5852149 h 6858000"/>
              <a:gd name="connsiteX1280" fmla="*/ 397459 w 6194425"/>
              <a:gd name="connsiteY1280" fmla="*/ 5655694 h 6858000"/>
              <a:gd name="connsiteX1281" fmla="*/ 402272 w 6194425"/>
              <a:gd name="connsiteY1281" fmla="*/ 5646505 h 6858000"/>
              <a:gd name="connsiteX1282" fmla="*/ 405773 w 6194425"/>
              <a:gd name="connsiteY1282" fmla="*/ 5637755 h 6858000"/>
              <a:gd name="connsiteX1283" fmla="*/ 408835 w 6194425"/>
              <a:gd name="connsiteY1283" fmla="*/ 5630316 h 6858000"/>
              <a:gd name="connsiteX1284" fmla="*/ 411023 w 6194425"/>
              <a:gd name="connsiteY1284" fmla="*/ 5623316 h 6858000"/>
              <a:gd name="connsiteX1285" fmla="*/ 411898 w 6194425"/>
              <a:gd name="connsiteY1285" fmla="*/ 5617190 h 6858000"/>
              <a:gd name="connsiteX1286" fmla="*/ 412335 w 6194425"/>
              <a:gd name="connsiteY1286" fmla="*/ 5611940 h 6858000"/>
              <a:gd name="connsiteX1287" fmla="*/ 411898 w 6194425"/>
              <a:gd name="connsiteY1287" fmla="*/ 5607127 h 6858000"/>
              <a:gd name="connsiteX1288" fmla="*/ 411023 w 6194425"/>
              <a:gd name="connsiteY1288" fmla="*/ 5603189 h 6858000"/>
              <a:gd name="connsiteX1289" fmla="*/ 409273 w 6194425"/>
              <a:gd name="connsiteY1289" fmla="*/ 5599251 h 6858000"/>
              <a:gd name="connsiteX1290" fmla="*/ 407522 w 6194425"/>
              <a:gd name="connsiteY1290" fmla="*/ 5596188 h 6858000"/>
              <a:gd name="connsiteX1291" fmla="*/ 404898 w 6194425"/>
              <a:gd name="connsiteY1291" fmla="*/ 5594438 h 6858000"/>
              <a:gd name="connsiteX1292" fmla="*/ 401834 w 6194425"/>
              <a:gd name="connsiteY1292" fmla="*/ 5592250 h 6858000"/>
              <a:gd name="connsiteX1293" fmla="*/ 397897 w 6194425"/>
              <a:gd name="connsiteY1293" fmla="*/ 5590063 h 6858000"/>
              <a:gd name="connsiteX1294" fmla="*/ 394396 w 6194425"/>
              <a:gd name="connsiteY1294" fmla="*/ 5589188 h 6858000"/>
              <a:gd name="connsiteX1295" fmla="*/ 390459 w 6194425"/>
              <a:gd name="connsiteY1295" fmla="*/ 5588313 h 6858000"/>
              <a:gd name="connsiteX1296" fmla="*/ 385646 w 6194425"/>
              <a:gd name="connsiteY1296" fmla="*/ 5587438 h 6858000"/>
              <a:gd name="connsiteX1297" fmla="*/ 376020 w 6194425"/>
              <a:gd name="connsiteY1297" fmla="*/ 5586562 h 6858000"/>
              <a:gd name="connsiteX1298" fmla="*/ 365956 w 6194425"/>
              <a:gd name="connsiteY1298" fmla="*/ 5586562 h 6858000"/>
              <a:gd name="connsiteX1299" fmla="*/ 355893 w 6194425"/>
              <a:gd name="connsiteY1299" fmla="*/ 5586125 h 6858000"/>
              <a:gd name="connsiteX1300" fmla="*/ 345829 w 6194425"/>
              <a:gd name="connsiteY1300" fmla="*/ 5586125 h 6858000"/>
              <a:gd name="connsiteX1301" fmla="*/ 336641 w 6194425"/>
              <a:gd name="connsiteY1301" fmla="*/ 5585250 h 6858000"/>
              <a:gd name="connsiteX1302" fmla="*/ 331828 w 6194425"/>
              <a:gd name="connsiteY1302" fmla="*/ 5583937 h 6858000"/>
              <a:gd name="connsiteX1303" fmla="*/ 327890 w 6194425"/>
              <a:gd name="connsiteY1303" fmla="*/ 5583062 h 6858000"/>
              <a:gd name="connsiteX1304" fmla="*/ 324390 w 6194425"/>
              <a:gd name="connsiteY1304" fmla="*/ 5581312 h 6858000"/>
              <a:gd name="connsiteX1305" fmla="*/ 321328 w 6194425"/>
              <a:gd name="connsiteY1305" fmla="*/ 5579999 h 6858000"/>
              <a:gd name="connsiteX1306" fmla="*/ 318264 w 6194425"/>
              <a:gd name="connsiteY1306" fmla="*/ 5577374 h 6858000"/>
              <a:gd name="connsiteX1307" fmla="*/ 316077 w 6194425"/>
              <a:gd name="connsiteY1307" fmla="*/ 5574749 h 6858000"/>
              <a:gd name="connsiteX1308" fmla="*/ 238195 w 6194425"/>
              <a:gd name="connsiteY1308" fmla="*/ 5573874 h 6858000"/>
              <a:gd name="connsiteX1309" fmla="*/ 168626 w 6194425"/>
              <a:gd name="connsiteY1309" fmla="*/ 5576499 h 6858000"/>
              <a:gd name="connsiteX1310" fmla="*/ 134498 w 6194425"/>
              <a:gd name="connsiteY1310" fmla="*/ 5577374 h 6858000"/>
              <a:gd name="connsiteX1311" fmla="*/ 99495 w 6194425"/>
              <a:gd name="connsiteY1311" fmla="*/ 5577374 h 6858000"/>
              <a:gd name="connsiteX1312" fmla="*/ 85056 w 6194425"/>
              <a:gd name="connsiteY1312" fmla="*/ 5577812 h 6858000"/>
              <a:gd name="connsiteX1313" fmla="*/ 78055 w 6194425"/>
              <a:gd name="connsiteY1313" fmla="*/ 5577374 h 6858000"/>
              <a:gd name="connsiteX1314" fmla="*/ 71492 w 6194425"/>
              <a:gd name="connsiteY1314" fmla="*/ 5576937 h 6858000"/>
              <a:gd name="connsiteX1315" fmla="*/ 64054 w 6194425"/>
              <a:gd name="connsiteY1315" fmla="*/ 5574749 h 6858000"/>
              <a:gd name="connsiteX1316" fmla="*/ 60991 w 6194425"/>
              <a:gd name="connsiteY1316" fmla="*/ 5573874 h 6858000"/>
              <a:gd name="connsiteX1317" fmla="*/ 57929 w 6194425"/>
              <a:gd name="connsiteY1317" fmla="*/ 5572124 h 6858000"/>
              <a:gd name="connsiteX1318" fmla="*/ 54428 w 6194425"/>
              <a:gd name="connsiteY1318" fmla="*/ 5570373 h 6858000"/>
              <a:gd name="connsiteX1319" fmla="*/ 51365 w 6194425"/>
              <a:gd name="connsiteY1319" fmla="*/ 5567748 h 6858000"/>
              <a:gd name="connsiteX1320" fmla="*/ 48740 w 6194425"/>
              <a:gd name="connsiteY1320" fmla="*/ 5565123 h 6858000"/>
              <a:gd name="connsiteX1321" fmla="*/ 45677 w 6194425"/>
              <a:gd name="connsiteY1321" fmla="*/ 5561623 h 6858000"/>
              <a:gd name="connsiteX1322" fmla="*/ 34739 w 6194425"/>
              <a:gd name="connsiteY1322" fmla="*/ 5548059 h 6858000"/>
              <a:gd name="connsiteX1323" fmla="*/ 24675 w 6194425"/>
              <a:gd name="connsiteY1323" fmla="*/ 5537558 h 6858000"/>
              <a:gd name="connsiteX1324" fmla="*/ 15050 w 6194425"/>
              <a:gd name="connsiteY1324" fmla="*/ 5527495 h 6858000"/>
              <a:gd name="connsiteX1325" fmla="*/ 9799 w 6194425"/>
              <a:gd name="connsiteY1325" fmla="*/ 5523557 h 6858000"/>
              <a:gd name="connsiteX1326" fmla="*/ 4549 w 6194425"/>
              <a:gd name="connsiteY1326" fmla="*/ 5520494 h 6858000"/>
              <a:gd name="connsiteX1327" fmla="*/ 173 w 6194425"/>
              <a:gd name="connsiteY1327" fmla="*/ 5517431 h 6858000"/>
              <a:gd name="connsiteX1328" fmla="*/ 0 w 6194425"/>
              <a:gd name="connsiteY1328" fmla="*/ 5517321 h 6858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 ang="0">
                <a:pos x="connsiteX480" y="connsiteY480"/>
              </a:cxn>
              <a:cxn ang="0">
                <a:pos x="connsiteX481" y="connsiteY481"/>
              </a:cxn>
              <a:cxn ang="0">
                <a:pos x="connsiteX482" y="connsiteY482"/>
              </a:cxn>
              <a:cxn ang="0">
                <a:pos x="connsiteX483" y="connsiteY483"/>
              </a:cxn>
              <a:cxn ang="0">
                <a:pos x="connsiteX484" y="connsiteY484"/>
              </a:cxn>
              <a:cxn ang="0">
                <a:pos x="connsiteX485" y="connsiteY485"/>
              </a:cxn>
              <a:cxn ang="0">
                <a:pos x="connsiteX486" y="connsiteY486"/>
              </a:cxn>
              <a:cxn ang="0">
                <a:pos x="connsiteX487" y="connsiteY487"/>
              </a:cxn>
              <a:cxn ang="0">
                <a:pos x="connsiteX488" y="connsiteY488"/>
              </a:cxn>
              <a:cxn ang="0">
                <a:pos x="connsiteX489" y="connsiteY489"/>
              </a:cxn>
              <a:cxn ang="0">
                <a:pos x="connsiteX490" y="connsiteY490"/>
              </a:cxn>
              <a:cxn ang="0">
                <a:pos x="connsiteX491" y="connsiteY491"/>
              </a:cxn>
              <a:cxn ang="0">
                <a:pos x="connsiteX492" y="connsiteY492"/>
              </a:cxn>
              <a:cxn ang="0">
                <a:pos x="connsiteX493" y="connsiteY493"/>
              </a:cxn>
              <a:cxn ang="0">
                <a:pos x="connsiteX494" y="connsiteY494"/>
              </a:cxn>
              <a:cxn ang="0">
                <a:pos x="connsiteX495" y="connsiteY495"/>
              </a:cxn>
              <a:cxn ang="0">
                <a:pos x="connsiteX496" y="connsiteY496"/>
              </a:cxn>
              <a:cxn ang="0">
                <a:pos x="connsiteX497" y="connsiteY497"/>
              </a:cxn>
              <a:cxn ang="0">
                <a:pos x="connsiteX498" y="connsiteY498"/>
              </a:cxn>
              <a:cxn ang="0">
                <a:pos x="connsiteX499" y="connsiteY499"/>
              </a:cxn>
              <a:cxn ang="0">
                <a:pos x="connsiteX500" y="connsiteY500"/>
              </a:cxn>
              <a:cxn ang="0">
                <a:pos x="connsiteX501" y="connsiteY501"/>
              </a:cxn>
              <a:cxn ang="0">
                <a:pos x="connsiteX502" y="connsiteY502"/>
              </a:cxn>
              <a:cxn ang="0">
                <a:pos x="connsiteX503" y="connsiteY503"/>
              </a:cxn>
              <a:cxn ang="0">
                <a:pos x="connsiteX504" y="connsiteY504"/>
              </a:cxn>
              <a:cxn ang="0">
                <a:pos x="connsiteX505" y="connsiteY505"/>
              </a:cxn>
              <a:cxn ang="0">
                <a:pos x="connsiteX506" y="connsiteY506"/>
              </a:cxn>
              <a:cxn ang="0">
                <a:pos x="connsiteX507" y="connsiteY507"/>
              </a:cxn>
              <a:cxn ang="0">
                <a:pos x="connsiteX508" y="connsiteY508"/>
              </a:cxn>
              <a:cxn ang="0">
                <a:pos x="connsiteX509" y="connsiteY509"/>
              </a:cxn>
              <a:cxn ang="0">
                <a:pos x="connsiteX510" y="connsiteY510"/>
              </a:cxn>
              <a:cxn ang="0">
                <a:pos x="connsiteX511" y="connsiteY511"/>
              </a:cxn>
              <a:cxn ang="0">
                <a:pos x="connsiteX512" y="connsiteY512"/>
              </a:cxn>
              <a:cxn ang="0">
                <a:pos x="connsiteX513" y="connsiteY513"/>
              </a:cxn>
              <a:cxn ang="0">
                <a:pos x="connsiteX514" y="connsiteY514"/>
              </a:cxn>
              <a:cxn ang="0">
                <a:pos x="connsiteX515" y="connsiteY515"/>
              </a:cxn>
              <a:cxn ang="0">
                <a:pos x="connsiteX516" y="connsiteY516"/>
              </a:cxn>
              <a:cxn ang="0">
                <a:pos x="connsiteX517" y="connsiteY517"/>
              </a:cxn>
              <a:cxn ang="0">
                <a:pos x="connsiteX518" y="connsiteY518"/>
              </a:cxn>
              <a:cxn ang="0">
                <a:pos x="connsiteX519" y="connsiteY519"/>
              </a:cxn>
              <a:cxn ang="0">
                <a:pos x="connsiteX520" y="connsiteY520"/>
              </a:cxn>
              <a:cxn ang="0">
                <a:pos x="connsiteX521" y="connsiteY521"/>
              </a:cxn>
              <a:cxn ang="0">
                <a:pos x="connsiteX522" y="connsiteY522"/>
              </a:cxn>
              <a:cxn ang="0">
                <a:pos x="connsiteX523" y="connsiteY523"/>
              </a:cxn>
              <a:cxn ang="0">
                <a:pos x="connsiteX524" y="connsiteY524"/>
              </a:cxn>
              <a:cxn ang="0">
                <a:pos x="connsiteX525" y="connsiteY525"/>
              </a:cxn>
              <a:cxn ang="0">
                <a:pos x="connsiteX526" y="connsiteY526"/>
              </a:cxn>
              <a:cxn ang="0">
                <a:pos x="connsiteX527" y="connsiteY527"/>
              </a:cxn>
              <a:cxn ang="0">
                <a:pos x="connsiteX528" y="connsiteY528"/>
              </a:cxn>
              <a:cxn ang="0">
                <a:pos x="connsiteX529" y="connsiteY529"/>
              </a:cxn>
              <a:cxn ang="0">
                <a:pos x="connsiteX530" y="connsiteY530"/>
              </a:cxn>
              <a:cxn ang="0">
                <a:pos x="connsiteX531" y="connsiteY531"/>
              </a:cxn>
              <a:cxn ang="0">
                <a:pos x="connsiteX532" y="connsiteY532"/>
              </a:cxn>
              <a:cxn ang="0">
                <a:pos x="connsiteX533" y="connsiteY533"/>
              </a:cxn>
              <a:cxn ang="0">
                <a:pos x="connsiteX534" y="connsiteY534"/>
              </a:cxn>
              <a:cxn ang="0">
                <a:pos x="connsiteX535" y="connsiteY535"/>
              </a:cxn>
              <a:cxn ang="0">
                <a:pos x="connsiteX536" y="connsiteY536"/>
              </a:cxn>
              <a:cxn ang="0">
                <a:pos x="connsiteX537" y="connsiteY537"/>
              </a:cxn>
              <a:cxn ang="0">
                <a:pos x="connsiteX538" y="connsiteY538"/>
              </a:cxn>
              <a:cxn ang="0">
                <a:pos x="connsiteX539" y="connsiteY539"/>
              </a:cxn>
              <a:cxn ang="0">
                <a:pos x="connsiteX540" y="connsiteY540"/>
              </a:cxn>
              <a:cxn ang="0">
                <a:pos x="connsiteX541" y="connsiteY541"/>
              </a:cxn>
              <a:cxn ang="0">
                <a:pos x="connsiteX542" y="connsiteY542"/>
              </a:cxn>
              <a:cxn ang="0">
                <a:pos x="connsiteX543" y="connsiteY543"/>
              </a:cxn>
              <a:cxn ang="0">
                <a:pos x="connsiteX544" y="connsiteY544"/>
              </a:cxn>
              <a:cxn ang="0">
                <a:pos x="connsiteX545" y="connsiteY545"/>
              </a:cxn>
              <a:cxn ang="0">
                <a:pos x="connsiteX546" y="connsiteY546"/>
              </a:cxn>
              <a:cxn ang="0">
                <a:pos x="connsiteX547" y="connsiteY547"/>
              </a:cxn>
              <a:cxn ang="0">
                <a:pos x="connsiteX548" y="connsiteY548"/>
              </a:cxn>
              <a:cxn ang="0">
                <a:pos x="connsiteX549" y="connsiteY549"/>
              </a:cxn>
              <a:cxn ang="0">
                <a:pos x="connsiteX550" y="connsiteY550"/>
              </a:cxn>
              <a:cxn ang="0">
                <a:pos x="connsiteX551" y="connsiteY551"/>
              </a:cxn>
              <a:cxn ang="0">
                <a:pos x="connsiteX552" y="connsiteY552"/>
              </a:cxn>
              <a:cxn ang="0">
                <a:pos x="connsiteX553" y="connsiteY553"/>
              </a:cxn>
              <a:cxn ang="0">
                <a:pos x="connsiteX554" y="connsiteY554"/>
              </a:cxn>
              <a:cxn ang="0">
                <a:pos x="connsiteX555" y="connsiteY555"/>
              </a:cxn>
              <a:cxn ang="0">
                <a:pos x="connsiteX556" y="connsiteY556"/>
              </a:cxn>
              <a:cxn ang="0">
                <a:pos x="connsiteX557" y="connsiteY557"/>
              </a:cxn>
              <a:cxn ang="0">
                <a:pos x="connsiteX558" y="connsiteY558"/>
              </a:cxn>
              <a:cxn ang="0">
                <a:pos x="connsiteX559" y="connsiteY559"/>
              </a:cxn>
              <a:cxn ang="0">
                <a:pos x="connsiteX560" y="connsiteY560"/>
              </a:cxn>
              <a:cxn ang="0">
                <a:pos x="connsiteX561" y="connsiteY561"/>
              </a:cxn>
              <a:cxn ang="0">
                <a:pos x="connsiteX562" y="connsiteY562"/>
              </a:cxn>
              <a:cxn ang="0">
                <a:pos x="connsiteX563" y="connsiteY563"/>
              </a:cxn>
              <a:cxn ang="0">
                <a:pos x="connsiteX564" y="connsiteY564"/>
              </a:cxn>
              <a:cxn ang="0">
                <a:pos x="connsiteX565" y="connsiteY565"/>
              </a:cxn>
              <a:cxn ang="0">
                <a:pos x="connsiteX566" y="connsiteY566"/>
              </a:cxn>
              <a:cxn ang="0">
                <a:pos x="connsiteX567" y="connsiteY567"/>
              </a:cxn>
              <a:cxn ang="0">
                <a:pos x="connsiteX568" y="connsiteY568"/>
              </a:cxn>
              <a:cxn ang="0">
                <a:pos x="connsiteX569" y="connsiteY569"/>
              </a:cxn>
              <a:cxn ang="0">
                <a:pos x="connsiteX570" y="connsiteY570"/>
              </a:cxn>
              <a:cxn ang="0">
                <a:pos x="connsiteX571" y="connsiteY571"/>
              </a:cxn>
              <a:cxn ang="0">
                <a:pos x="connsiteX572" y="connsiteY572"/>
              </a:cxn>
              <a:cxn ang="0">
                <a:pos x="connsiteX573" y="connsiteY573"/>
              </a:cxn>
              <a:cxn ang="0">
                <a:pos x="connsiteX574" y="connsiteY574"/>
              </a:cxn>
              <a:cxn ang="0">
                <a:pos x="connsiteX575" y="connsiteY575"/>
              </a:cxn>
              <a:cxn ang="0">
                <a:pos x="connsiteX576" y="connsiteY576"/>
              </a:cxn>
              <a:cxn ang="0">
                <a:pos x="connsiteX577" y="connsiteY577"/>
              </a:cxn>
              <a:cxn ang="0">
                <a:pos x="connsiteX578" y="connsiteY578"/>
              </a:cxn>
              <a:cxn ang="0">
                <a:pos x="connsiteX579" y="connsiteY579"/>
              </a:cxn>
              <a:cxn ang="0">
                <a:pos x="connsiteX580" y="connsiteY580"/>
              </a:cxn>
              <a:cxn ang="0">
                <a:pos x="connsiteX581" y="connsiteY581"/>
              </a:cxn>
              <a:cxn ang="0">
                <a:pos x="connsiteX582" y="connsiteY582"/>
              </a:cxn>
              <a:cxn ang="0">
                <a:pos x="connsiteX583" y="connsiteY583"/>
              </a:cxn>
              <a:cxn ang="0">
                <a:pos x="connsiteX584" y="connsiteY584"/>
              </a:cxn>
              <a:cxn ang="0">
                <a:pos x="connsiteX585" y="connsiteY585"/>
              </a:cxn>
              <a:cxn ang="0">
                <a:pos x="connsiteX586" y="connsiteY586"/>
              </a:cxn>
              <a:cxn ang="0">
                <a:pos x="connsiteX587" y="connsiteY587"/>
              </a:cxn>
              <a:cxn ang="0">
                <a:pos x="connsiteX588" y="connsiteY588"/>
              </a:cxn>
              <a:cxn ang="0">
                <a:pos x="connsiteX589" y="connsiteY589"/>
              </a:cxn>
              <a:cxn ang="0">
                <a:pos x="connsiteX590" y="connsiteY590"/>
              </a:cxn>
              <a:cxn ang="0">
                <a:pos x="connsiteX591" y="connsiteY591"/>
              </a:cxn>
              <a:cxn ang="0">
                <a:pos x="connsiteX592" y="connsiteY592"/>
              </a:cxn>
              <a:cxn ang="0">
                <a:pos x="connsiteX593" y="connsiteY593"/>
              </a:cxn>
              <a:cxn ang="0">
                <a:pos x="connsiteX594" y="connsiteY594"/>
              </a:cxn>
              <a:cxn ang="0">
                <a:pos x="connsiteX595" y="connsiteY595"/>
              </a:cxn>
              <a:cxn ang="0">
                <a:pos x="connsiteX596" y="connsiteY596"/>
              </a:cxn>
              <a:cxn ang="0">
                <a:pos x="connsiteX597" y="connsiteY597"/>
              </a:cxn>
              <a:cxn ang="0">
                <a:pos x="connsiteX598" y="connsiteY598"/>
              </a:cxn>
              <a:cxn ang="0">
                <a:pos x="connsiteX599" y="connsiteY599"/>
              </a:cxn>
              <a:cxn ang="0">
                <a:pos x="connsiteX600" y="connsiteY600"/>
              </a:cxn>
              <a:cxn ang="0">
                <a:pos x="connsiteX601" y="connsiteY601"/>
              </a:cxn>
              <a:cxn ang="0">
                <a:pos x="connsiteX602" y="connsiteY602"/>
              </a:cxn>
              <a:cxn ang="0">
                <a:pos x="connsiteX603" y="connsiteY603"/>
              </a:cxn>
              <a:cxn ang="0">
                <a:pos x="connsiteX604" y="connsiteY604"/>
              </a:cxn>
              <a:cxn ang="0">
                <a:pos x="connsiteX605" y="connsiteY605"/>
              </a:cxn>
              <a:cxn ang="0">
                <a:pos x="connsiteX606" y="connsiteY606"/>
              </a:cxn>
              <a:cxn ang="0">
                <a:pos x="connsiteX607" y="connsiteY607"/>
              </a:cxn>
              <a:cxn ang="0">
                <a:pos x="connsiteX608" y="connsiteY608"/>
              </a:cxn>
              <a:cxn ang="0">
                <a:pos x="connsiteX609" y="connsiteY609"/>
              </a:cxn>
              <a:cxn ang="0">
                <a:pos x="connsiteX610" y="connsiteY610"/>
              </a:cxn>
              <a:cxn ang="0">
                <a:pos x="connsiteX611" y="connsiteY611"/>
              </a:cxn>
              <a:cxn ang="0">
                <a:pos x="connsiteX612" y="connsiteY612"/>
              </a:cxn>
              <a:cxn ang="0">
                <a:pos x="connsiteX613" y="connsiteY613"/>
              </a:cxn>
              <a:cxn ang="0">
                <a:pos x="connsiteX614" y="connsiteY614"/>
              </a:cxn>
              <a:cxn ang="0">
                <a:pos x="connsiteX615" y="connsiteY615"/>
              </a:cxn>
              <a:cxn ang="0">
                <a:pos x="connsiteX616" y="connsiteY616"/>
              </a:cxn>
              <a:cxn ang="0">
                <a:pos x="connsiteX617" y="connsiteY617"/>
              </a:cxn>
              <a:cxn ang="0">
                <a:pos x="connsiteX618" y="connsiteY618"/>
              </a:cxn>
              <a:cxn ang="0">
                <a:pos x="connsiteX619" y="connsiteY619"/>
              </a:cxn>
              <a:cxn ang="0">
                <a:pos x="connsiteX620" y="connsiteY620"/>
              </a:cxn>
              <a:cxn ang="0">
                <a:pos x="connsiteX621" y="connsiteY621"/>
              </a:cxn>
              <a:cxn ang="0">
                <a:pos x="connsiteX622" y="connsiteY622"/>
              </a:cxn>
              <a:cxn ang="0">
                <a:pos x="connsiteX623" y="connsiteY623"/>
              </a:cxn>
              <a:cxn ang="0">
                <a:pos x="connsiteX624" y="connsiteY624"/>
              </a:cxn>
              <a:cxn ang="0">
                <a:pos x="connsiteX625" y="connsiteY625"/>
              </a:cxn>
              <a:cxn ang="0">
                <a:pos x="connsiteX626" y="connsiteY626"/>
              </a:cxn>
              <a:cxn ang="0">
                <a:pos x="connsiteX627" y="connsiteY627"/>
              </a:cxn>
              <a:cxn ang="0">
                <a:pos x="connsiteX628" y="connsiteY628"/>
              </a:cxn>
              <a:cxn ang="0">
                <a:pos x="connsiteX629" y="connsiteY629"/>
              </a:cxn>
              <a:cxn ang="0">
                <a:pos x="connsiteX630" y="connsiteY630"/>
              </a:cxn>
              <a:cxn ang="0">
                <a:pos x="connsiteX631" y="connsiteY631"/>
              </a:cxn>
              <a:cxn ang="0">
                <a:pos x="connsiteX632" y="connsiteY632"/>
              </a:cxn>
              <a:cxn ang="0">
                <a:pos x="connsiteX633" y="connsiteY633"/>
              </a:cxn>
              <a:cxn ang="0">
                <a:pos x="connsiteX634" y="connsiteY634"/>
              </a:cxn>
              <a:cxn ang="0">
                <a:pos x="connsiteX635" y="connsiteY635"/>
              </a:cxn>
              <a:cxn ang="0">
                <a:pos x="connsiteX636" y="connsiteY636"/>
              </a:cxn>
              <a:cxn ang="0">
                <a:pos x="connsiteX637" y="connsiteY637"/>
              </a:cxn>
              <a:cxn ang="0">
                <a:pos x="connsiteX638" y="connsiteY638"/>
              </a:cxn>
              <a:cxn ang="0">
                <a:pos x="connsiteX639" y="connsiteY639"/>
              </a:cxn>
              <a:cxn ang="0">
                <a:pos x="connsiteX640" y="connsiteY640"/>
              </a:cxn>
              <a:cxn ang="0">
                <a:pos x="connsiteX641" y="connsiteY641"/>
              </a:cxn>
              <a:cxn ang="0">
                <a:pos x="connsiteX642" y="connsiteY642"/>
              </a:cxn>
              <a:cxn ang="0">
                <a:pos x="connsiteX643" y="connsiteY643"/>
              </a:cxn>
              <a:cxn ang="0">
                <a:pos x="connsiteX644" y="connsiteY644"/>
              </a:cxn>
              <a:cxn ang="0">
                <a:pos x="connsiteX645" y="connsiteY645"/>
              </a:cxn>
              <a:cxn ang="0">
                <a:pos x="connsiteX646" y="connsiteY646"/>
              </a:cxn>
              <a:cxn ang="0">
                <a:pos x="connsiteX647" y="connsiteY647"/>
              </a:cxn>
              <a:cxn ang="0">
                <a:pos x="connsiteX648" y="connsiteY648"/>
              </a:cxn>
              <a:cxn ang="0">
                <a:pos x="connsiteX649" y="connsiteY649"/>
              </a:cxn>
              <a:cxn ang="0">
                <a:pos x="connsiteX650" y="connsiteY650"/>
              </a:cxn>
              <a:cxn ang="0">
                <a:pos x="connsiteX651" y="connsiteY651"/>
              </a:cxn>
              <a:cxn ang="0">
                <a:pos x="connsiteX652" y="connsiteY652"/>
              </a:cxn>
              <a:cxn ang="0">
                <a:pos x="connsiteX653" y="connsiteY653"/>
              </a:cxn>
              <a:cxn ang="0">
                <a:pos x="connsiteX654" y="connsiteY654"/>
              </a:cxn>
              <a:cxn ang="0">
                <a:pos x="connsiteX655" y="connsiteY655"/>
              </a:cxn>
              <a:cxn ang="0">
                <a:pos x="connsiteX656" y="connsiteY656"/>
              </a:cxn>
              <a:cxn ang="0">
                <a:pos x="connsiteX657" y="connsiteY657"/>
              </a:cxn>
              <a:cxn ang="0">
                <a:pos x="connsiteX658" y="connsiteY658"/>
              </a:cxn>
              <a:cxn ang="0">
                <a:pos x="connsiteX659" y="connsiteY659"/>
              </a:cxn>
              <a:cxn ang="0">
                <a:pos x="connsiteX660" y="connsiteY660"/>
              </a:cxn>
              <a:cxn ang="0">
                <a:pos x="connsiteX661" y="connsiteY661"/>
              </a:cxn>
              <a:cxn ang="0">
                <a:pos x="connsiteX662" y="connsiteY662"/>
              </a:cxn>
              <a:cxn ang="0">
                <a:pos x="connsiteX663" y="connsiteY663"/>
              </a:cxn>
              <a:cxn ang="0">
                <a:pos x="connsiteX664" y="connsiteY664"/>
              </a:cxn>
              <a:cxn ang="0">
                <a:pos x="connsiteX665" y="connsiteY665"/>
              </a:cxn>
              <a:cxn ang="0">
                <a:pos x="connsiteX666" y="connsiteY666"/>
              </a:cxn>
              <a:cxn ang="0">
                <a:pos x="connsiteX667" y="connsiteY667"/>
              </a:cxn>
              <a:cxn ang="0">
                <a:pos x="connsiteX668" y="connsiteY668"/>
              </a:cxn>
              <a:cxn ang="0">
                <a:pos x="connsiteX669" y="connsiteY669"/>
              </a:cxn>
              <a:cxn ang="0">
                <a:pos x="connsiteX670" y="connsiteY670"/>
              </a:cxn>
              <a:cxn ang="0">
                <a:pos x="connsiteX671" y="connsiteY671"/>
              </a:cxn>
              <a:cxn ang="0">
                <a:pos x="connsiteX672" y="connsiteY672"/>
              </a:cxn>
              <a:cxn ang="0">
                <a:pos x="connsiteX673" y="connsiteY673"/>
              </a:cxn>
              <a:cxn ang="0">
                <a:pos x="connsiteX674" y="connsiteY674"/>
              </a:cxn>
              <a:cxn ang="0">
                <a:pos x="connsiteX675" y="connsiteY675"/>
              </a:cxn>
              <a:cxn ang="0">
                <a:pos x="connsiteX676" y="connsiteY676"/>
              </a:cxn>
              <a:cxn ang="0">
                <a:pos x="connsiteX677" y="connsiteY677"/>
              </a:cxn>
              <a:cxn ang="0">
                <a:pos x="connsiteX678" y="connsiteY678"/>
              </a:cxn>
              <a:cxn ang="0">
                <a:pos x="connsiteX679" y="connsiteY679"/>
              </a:cxn>
              <a:cxn ang="0">
                <a:pos x="connsiteX680" y="connsiteY680"/>
              </a:cxn>
              <a:cxn ang="0">
                <a:pos x="connsiteX681" y="connsiteY681"/>
              </a:cxn>
              <a:cxn ang="0">
                <a:pos x="connsiteX682" y="connsiteY682"/>
              </a:cxn>
              <a:cxn ang="0">
                <a:pos x="connsiteX683" y="connsiteY683"/>
              </a:cxn>
              <a:cxn ang="0">
                <a:pos x="connsiteX684" y="connsiteY684"/>
              </a:cxn>
              <a:cxn ang="0">
                <a:pos x="connsiteX685" y="connsiteY685"/>
              </a:cxn>
              <a:cxn ang="0">
                <a:pos x="connsiteX686" y="connsiteY686"/>
              </a:cxn>
              <a:cxn ang="0">
                <a:pos x="connsiteX687" y="connsiteY687"/>
              </a:cxn>
              <a:cxn ang="0">
                <a:pos x="connsiteX688" y="connsiteY688"/>
              </a:cxn>
              <a:cxn ang="0">
                <a:pos x="connsiteX689" y="connsiteY689"/>
              </a:cxn>
              <a:cxn ang="0">
                <a:pos x="connsiteX690" y="connsiteY690"/>
              </a:cxn>
              <a:cxn ang="0">
                <a:pos x="connsiteX691" y="connsiteY691"/>
              </a:cxn>
              <a:cxn ang="0">
                <a:pos x="connsiteX692" y="connsiteY692"/>
              </a:cxn>
              <a:cxn ang="0">
                <a:pos x="connsiteX693" y="connsiteY693"/>
              </a:cxn>
              <a:cxn ang="0">
                <a:pos x="connsiteX694" y="connsiteY694"/>
              </a:cxn>
              <a:cxn ang="0">
                <a:pos x="connsiteX695" y="connsiteY695"/>
              </a:cxn>
              <a:cxn ang="0">
                <a:pos x="connsiteX696" y="connsiteY696"/>
              </a:cxn>
              <a:cxn ang="0">
                <a:pos x="connsiteX697" y="connsiteY697"/>
              </a:cxn>
              <a:cxn ang="0">
                <a:pos x="connsiteX698" y="connsiteY698"/>
              </a:cxn>
              <a:cxn ang="0">
                <a:pos x="connsiteX699" y="connsiteY699"/>
              </a:cxn>
              <a:cxn ang="0">
                <a:pos x="connsiteX700" y="connsiteY700"/>
              </a:cxn>
              <a:cxn ang="0">
                <a:pos x="connsiteX701" y="connsiteY701"/>
              </a:cxn>
              <a:cxn ang="0">
                <a:pos x="connsiteX702" y="connsiteY702"/>
              </a:cxn>
              <a:cxn ang="0">
                <a:pos x="connsiteX703" y="connsiteY703"/>
              </a:cxn>
              <a:cxn ang="0">
                <a:pos x="connsiteX704" y="connsiteY704"/>
              </a:cxn>
              <a:cxn ang="0">
                <a:pos x="connsiteX705" y="connsiteY705"/>
              </a:cxn>
              <a:cxn ang="0">
                <a:pos x="connsiteX706" y="connsiteY706"/>
              </a:cxn>
              <a:cxn ang="0">
                <a:pos x="connsiteX707" y="connsiteY707"/>
              </a:cxn>
              <a:cxn ang="0">
                <a:pos x="connsiteX708" y="connsiteY708"/>
              </a:cxn>
              <a:cxn ang="0">
                <a:pos x="connsiteX709" y="connsiteY709"/>
              </a:cxn>
              <a:cxn ang="0">
                <a:pos x="connsiteX710" y="connsiteY710"/>
              </a:cxn>
              <a:cxn ang="0">
                <a:pos x="connsiteX711" y="connsiteY711"/>
              </a:cxn>
              <a:cxn ang="0">
                <a:pos x="connsiteX712" y="connsiteY712"/>
              </a:cxn>
              <a:cxn ang="0">
                <a:pos x="connsiteX713" y="connsiteY713"/>
              </a:cxn>
              <a:cxn ang="0">
                <a:pos x="connsiteX714" y="connsiteY714"/>
              </a:cxn>
              <a:cxn ang="0">
                <a:pos x="connsiteX715" y="connsiteY715"/>
              </a:cxn>
              <a:cxn ang="0">
                <a:pos x="connsiteX716" y="connsiteY716"/>
              </a:cxn>
              <a:cxn ang="0">
                <a:pos x="connsiteX717" y="connsiteY717"/>
              </a:cxn>
              <a:cxn ang="0">
                <a:pos x="connsiteX718" y="connsiteY718"/>
              </a:cxn>
              <a:cxn ang="0">
                <a:pos x="connsiteX719" y="connsiteY719"/>
              </a:cxn>
              <a:cxn ang="0">
                <a:pos x="connsiteX720" y="connsiteY720"/>
              </a:cxn>
              <a:cxn ang="0">
                <a:pos x="connsiteX721" y="connsiteY721"/>
              </a:cxn>
              <a:cxn ang="0">
                <a:pos x="connsiteX722" y="connsiteY722"/>
              </a:cxn>
              <a:cxn ang="0">
                <a:pos x="connsiteX723" y="connsiteY723"/>
              </a:cxn>
              <a:cxn ang="0">
                <a:pos x="connsiteX724" y="connsiteY724"/>
              </a:cxn>
              <a:cxn ang="0">
                <a:pos x="connsiteX725" y="connsiteY725"/>
              </a:cxn>
              <a:cxn ang="0">
                <a:pos x="connsiteX726" y="connsiteY726"/>
              </a:cxn>
              <a:cxn ang="0">
                <a:pos x="connsiteX727" y="connsiteY727"/>
              </a:cxn>
              <a:cxn ang="0">
                <a:pos x="connsiteX728" y="connsiteY728"/>
              </a:cxn>
              <a:cxn ang="0">
                <a:pos x="connsiteX729" y="connsiteY729"/>
              </a:cxn>
              <a:cxn ang="0">
                <a:pos x="connsiteX730" y="connsiteY730"/>
              </a:cxn>
              <a:cxn ang="0">
                <a:pos x="connsiteX731" y="connsiteY731"/>
              </a:cxn>
              <a:cxn ang="0">
                <a:pos x="connsiteX732" y="connsiteY732"/>
              </a:cxn>
              <a:cxn ang="0">
                <a:pos x="connsiteX733" y="connsiteY733"/>
              </a:cxn>
              <a:cxn ang="0">
                <a:pos x="connsiteX734" y="connsiteY734"/>
              </a:cxn>
              <a:cxn ang="0">
                <a:pos x="connsiteX735" y="connsiteY735"/>
              </a:cxn>
              <a:cxn ang="0">
                <a:pos x="connsiteX736" y="connsiteY736"/>
              </a:cxn>
              <a:cxn ang="0">
                <a:pos x="connsiteX737" y="connsiteY737"/>
              </a:cxn>
              <a:cxn ang="0">
                <a:pos x="connsiteX738" y="connsiteY738"/>
              </a:cxn>
              <a:cxn ang="0">
                <a:pos x="connsiteX739" y="connsiteY739"/>
              </a:cxn>
              <a:cxn ang="0">
                <a:pos x="connsiteX740" y="connsiteY740"/>
              </a:cxn>
              <a:cxn ang="0">
                <a:pos x="connsiteX741" y="connsiteY741"/>
              </a:cxn>
              <a:cxn ang="0">
                <a:pos x="connsiteX742" y="connsiteY742"/>
              </a:cxn>
              <a:cxn ang="0">
                <a:pos x="connsiteX743" y="connsiteY743"/>
              </a:cxn>
              <a:cxn ang="0">
                <a:pos x="connsiteX744" y="connsiteY744"/>
              </a:cxn>
              <a:cxn ang="0">
                <a:pos x="connsiteX745" y="connsiteY745"/>
              </a:cxn>
              <a:cxn ang="0">
                <a:pos x="connsiteX746" y="connsiteY746"/>
              </a:cxn>
              <a:cxn ang="0">
                <a:pos x="connsiteX747" y="connsiteY747"/>
              </a:cxn>
              <a:cxn ang="0">
                <a:pos x="connsiteX748" y="connsiteY748"/>
              </a:cxn>
              <a:cxn ang="0">
                <a:pos x="connsiteX749" y="connsiteY749"/>
              </a:cxn>
              <a:cxn ang="0">
                <a:pos x="connsiteX750" y="connsiteY750"/>
              </a:cxn>
              <a:cxn ang="0">
                <a:pos x="connsiteX751" y="connsiteY751"/>
              </a:cxn>
              <a:cxn ang="0">
                <a:pos x="connsiteX752" y="connsiteY752"/>
              </a:cxn>
              <a:cxn ang="0">
                <a:pos x="connsiteX753" y="connsiteY753"/>
              </a:cxn>
              <a:cxn ang="0">
                <a:pos x="connsiteX754" y="connsiteY754"/>
              </a:cxn>
              <a:cxn ang="0">
                <a:pos x="connsiteX755" y="connsiteY755"/>
              </a:cxn>
              <a:cxn ang="0">
                <a:pos x="connsiteX756" y="connsiteY756"/>
              </a:cxn>
              <a:cxn ang="0">
                <a:pos x="connsiteX757" y="connsiteY757"/>
              </a:cxn>
              <a:cxn ang="0">
                <a:pos x="connsiteX758" y="connsiteY758"/>
              </a:cxn>
              <a:cxn ang="0">
                <a:pos x="connsiteX759" y="connsiteY759"/>
              </a:cxn>
              <a:cxn ang="0">
                <a:pos x="connsiteX760" y="connsiteY760"/>
              </a:cxn>
              <a:cxn ang="0">
                <a:pos x="connsiteX761" y="connsiteY761"/>
              </a:cxn>
              <a:cxn ang="0">
                <a:pos x="connsiteX762" y="connsiteY762"/>
              </a:cxn>
              <a:cxn ang="0">
                <a:pos x="connsiteX763" y="connsiteY763"/>
              </a:cxn>
              <a:cxn ang="0">
                <a:pos x="connsiteX764" y="connsiteY764"/>
              </a:cxn>
              <a:cxn ang="0">
                <a:pos x="connsiteX765" y="connsiteY765"/>
              </a:cxn>
              <a:cxn ang="0">
                <a:pos x="connsiteX766" y="connsiteY766"/>
              </a:cxn>
              <a:cxn ang="0">
                <a:pos x="connsiteX767" y="connsiteY767"/>
              </a:cxn>
              <a:cxn ang="0">
                <a:pos x="connsiteX768" y="connsiteY768"/>
              </a:cxn>
              <a:cxn ang="0">
                <a:pos x="connsiteX769" y="connsiteY769"/>
              </a:cxn>
              <a:cxn ang="0">
                <a:pos x="connsiteX770" y="connsiteY770"/>
              </a:cxn>
              <a:cxn ang="0">
                <a:pos x="connsiteX771" y="connsiteY771"/>
              </a:cxn>
              <a:cxn ang="0">
                <a:pos x="connsiteX772" y="connsiteY772"/>
              </a:cxn>
              <a:cxn ang="0">
                <a:pos x="connsiteX773" y="connsiteY773"/>
              </a:cxn>
              <a:cxn ang="0">
                <a:pos x="connsiteX774" y="connsiteY774"/>
              </a:cxn>
              <a:cxn ang="0">
                <a:pos x="connsiteX775" y="connsiteY775"/>
              </a:cxn>
              <a:cxn ang="0">
                <a:pos x="connsiteX776" y="connsiteY776"/>
              </a:cxn>
              <a:cxn ang="0">
                <a:pos x="connsiteX777" y="connsiteY777"/>
              </a:cxn>
              <a:cxn ang="0">
                <a:pos x="connsiteX778" y="connsiteY778"/>
              </a:cxn>
              <a:cxn ang="0">
                <a:pos x="connsiteX779" y="connsiteY779"/>
              </a:cxn>
              <a:cxn ang="0">
                <a:pos x="connsiteX780" y="connsiteY780"/>
              </a:cxn>
              <a:cxn ang="0">
                <a:pos x="connsiteX781" y="connsiteY781"/>
              </a:cxn>
              <a:cxn ang="0">
                <a:pos x="connsiteX782" y="connsiteY782"/>
              </a:cxn>
              <a:cxn ang="0">
                <a:pos x="connsiteX783" y="connsiteY783"/>
              </a:cxn>
              <a:cxn ang="0">
                <a:pos x="connsiteX784" y="connsiteY784"/>
              </a:cxn>
              <a:cxn ang="0">
                <a:pos x="connsiteX785" y="connsiteY785"/>
              </a:cxn>
              <a:cxn ang="0">
                <a:pos x="connsiteX786" y="connsiteY786"/>
              </a:cxn>
              <a:cxn ang="0">
                <a:pos x="connsiteX787" y="connsiteY787"/>
              </a:cxn>
              <a:cxn ang="0">
                <a:pos x="connsiteX788" y="connsiteY788"/>
              </a:cxn>
              <a:cxn ang="0">
                <a:pos x="connsiteX789" y="connsiteY789"/>
              </a:cxn>
              <a:cxn ang="0">
                <a:pos x="connsiteX790" y="connsiteY790"/>
              </a:cxn>
              <a:cxn ang="0">
                <a:pos x="connsiteX791" y="connsiteY791"/>
              </a:cxn>
              <a:cxn ang="0">
                <a:pos x="connsiteX792" y="connsiteY792"/>
              </a:cxn>
              <a:cxn ang="0">
                <a:pos x="connsiteX793" y="connsiteY793"/>
              </a:cxn>
              <a:cxn ang="0">
                <a:pos x="connsiteX794" y="connsiteY794"/>
              </a:cxn>
              <a:cxn ang="0">
                <a:pos x="connsiteX795" y="connsiteY795"/>
              </a:cxn>
              <a:cxn ang="0">
                <a:pos x="connsiteX796" y="connsiteY796"/>
              </a:cxn>
              <a:cxn ang="0">
                <a:pos x="connsiteX797" y="connsiteY797"/>
              </a:cxn>
              <a:cxn ang="0">
                <a:pos x="connsiteX798" y="connsiteY798"/>
              </a:cxn>
              <a:cxn ang="0">
                <a:pos x="connsiteX799" y="connsiteY799"/>
              </a:cxn>
              <a:cxn ang="0">
                <a:pos x="connsiteX800" y="connsiteY800"/>
              </a:cxn>
              <a:cxn ang="0">
                <a:pos x="connsiteX801" y="connsiteY801"/>
              </a:cxn>
              <a:cxn ang="0">
                <a:pos x="connsiteX802" y="connsiteY802"/>
              </a:cxn>
              <a:cxn ang="0">
                <a:pos x="connsiteX803" y="connsiteY803"/>
              </a:cxn>
              <a:cxn ang="0">
                <a:pos x="connsiteX804" y="connsiteY804"/>
              </a:cxn>
              <a:cxn ang="0">
                <a:pos x="connsiteX805" y="connsiteY805"/>
              </a:cxn>
              <a:cxn ang="0">
                <a:pos x="connsiteX806" y="connsiteY806"/>
              </a:cxn>
              <a:cxn ang="0">
                <a:pos x="connsiteX807" y="connsiteY807"/>
              </a:cxn>
              <a:cxn ang="0">
                <a:pos x="connsiteX808" y="connsiteY808"/>
              </a:cxn>
              <a:cxn ang="0">
                <a:pos x="connsiteX809" y="connsiteY809"/>
              </a:cxn>
              <a:cxn ang="0">
                <a:pos x="connsiteX810" y="connsiteY810"/>
              </a:cxn>
              <a:cxn ang="0">
                <a:pos x="connsiteX811" y="connsiteY811"/>
              </a:cxn>
              <a:cxn ang="0">
                <a:pos x="connsiteX812" y="connsiteY812"/>
              </a:cxn>
              <a:cxn ang="0">
                <a:pos x="connsiteX813" y="connsiteY813"/>
              </a:cxn>
              <a:cxn ang="0">
                <a:pos x="connsiteX814" y="connsiteY814"/>
              </a:cxn>
              <a:cxn ang="0">
                <a:pos x="connsiteX815" y="connsiteY815"/>
              </a:cxn>
              <a:cxn ang="0">
                <a:pos x="connsiteX816" y="connsiteY816"/>
              </a:cxn>
              <a:cxn ang="0">
                <a:pos x="connsiteX817" y="connsiteY817"/>
              </a:cxn>
              <a:cxn ang="0">
                <a:pos x="connsiteX818" y="connsiteY818"/>
              </a:cxn>
              <a:cxn ang="0">
                <a:pos x="connsiteX819" y="connsiteY819"/>
              </a:cxn>
              <a:cxn ang="0">
                <a:pos x="connsiteX820" y="connsiteY820"/>
              </a:cxn>
              <a:cxn ang="0">
                <a:pos x="connsiteX821" y="connsiteY821"/>
              </a:cxn>
              <a:cxn ang="0">
                <a:pos x="connsiteX822" y="connsiteY822"/>
              </a:cxn>
              <a:cxn ang="0">
                <a:pos x="connsiteX823" y="connsiteY823"/>
              </a:cxn>
              <a:cxn ang="0">
                <a:pos x="connsiteX824" y="connsiteY824"/>
              </a:cxn>
              <a:cxn ang="0">
                <a:pos x="connsiteX825" y="connsiteY825"/>
              </a:cxn>
              <a:cxn ang="0">
                <a:pos x="connsiteX826" y="connsiteY826"/>
              </a:cxn>
              <a:cxn ang="0">
                <a:pos x="connsiteX827" y="connsiteY827"/>
              </a:cxn>
              <a:cxn ang="0">
                <a:pos x="connsiteX828" y="connsiteY828"/>
              </a:cxn>
              <a:cxn ang="0">
                <a:pos x="connsiteX829" y="connsiteY829"/>
              </a:cxn>
              <a:cxn ang="0">
                <a:pos x="connsiteX830" y="connsiteY830"/>
              </a:cxn>
              <a:cxn ang="0">
                <a:pos x="connsiteX831" y="connsiteY831"/>
              </a:cxn>
              <a:cxn ang="0">
                <a:pos x="connsiteX832" y="connsiteY832"/>
              </a:cxn>
              <a:cxn ang="0">
                <a:pos x="connsiteX833" y="connsiteY833"/>
              </a:cxn>
              <a:cxn ang="0">
                <a:pos x="connsiteX834" y="connsiteY834"/>
              </a:cxn>
              <a:cxn ang="0">
                <a:pos x="connsiteX835" y="connsiteY835"/>
              </a:cxn>
              <a:cxn ang="0">
                <a:pos x="connsiteX836" y="connsiteY836"/>
              </a:cxn>
              <a:cxn ang="0">
                <a:pos x="connsiteX837" y="connsiteY837"/>
              </a:cxn>
              <a:cxn ang="0">
                <a:pos x="connsiteX838" y="connsiteY838"/>
              </a:cxn>
              <a:cxn ang="0">
                <a:pos x="connsiteX839" y="connsiteY839"/>
              </a:cxn>
              <a:cxn ang="0">
                <a:pos x="connsiteX840" y="connsiteY840"/>
              </a:cxn>
              <a:cxn ang="0">
                <a:pos x="connsiteX841" y="connsiteY841"/>
              </a:cxn>
              <a:cxn ang="0">
                <a:pos x="connsiteX842" y="connsiteY842"/>
              </a:cxn>
              <a:cxn ang="0">
                <a:pos x="connsiteX843" y="connsiteY843"/>
              </a:cxn>
              <a:cxn ang="0">
                <a:pos x="connsiteX844" y="connsiteY844"/>
              </a:cxn>
              <a:cxn ang="0">
                <a:pos x="connsiteX845" y="connsiteY845"/>
              </a:cxn>
              <a:cxn ang="0">
                <a:pos x="connsiteX846" y="connsiteY846"/>
              </a:cxn>
              <a:cxn ang="0">
                <a:pos x="connsiteX847" y="connsiteY847"/>
              </a:cxn>
              <a:cxn ang="0">
                <a:pos x="connsiteX848" y="connsiteY848"/>
              </a:cxn>
              <a:cxn ang="0">
                <a:pos x="connsiteX849" y="connsiteY849"/>
              </a:cxn>
              <a:cxn ang="0">
                <a:pos x="connsiteX850" y="connsiteY850"/>
              </a:cxn>
              <a:cxn ang="0">
                <a:pos x="connsiteX851" y="connsiteY851"/>
              </a:cxn>
              <a:cxn ang="0">
                <a:pos x="connsiteX852" y="connsiteY852"/>
              </a:cxn>
              <a:cxn ang="0">
                <a:pos x="connsiteX853" y="connsiteY853"/>
              </a:cxn>
              <a:cxn ang="0">
                <a:pos x="connsiteX854" y="connsiteY854"/>
              </a:cxn>
              <a:cxn ang="0">
                <a:pos x="connsiteX855" y="connsiteY855"/>
              </a:cxn>
              <a:cxn ang="0">
                <a:pos x="connsiteX856" y="connsiteY856"/>
              </a:cxn>
              <a:cxn ang="0">
                <a:pos x="connsiteX857" y="connsiteY857"/>
              </a:cxn>
              <a:cxn ang="0">
                <a:pos x="connsiteX858" y="connsiteY858"/>
              </a:cxn>
              <a:cxn ang="0">
                <a:pos x="connsiteX859" y="connsiteY859"/>
              </a:cxn>
              <a:cxn ang="0">
                <a:pos x="connsiteX860" y="connsiteY860"/>
              </a:cxn>
              <a:cxn ang="0">
                <a:pos x="connsiteX861" y="connsiteY861"/>
              </a:cxn>
              <a:cxn ang="0">
                <a:pos x="connsiteX862" y="connsiteY862"/>
              </a:cxn>
              <a:cxn ang="0">
                <a:pos x="connsiteX863" y="connsiteY863"/>
              </a:cxn>
              <a:cxn ang="0">
                <a:pos x="connsiteX864" y="connsiteY864"/>
              </a:cxn>
              <a:cxn ang="0">
                <a:pos x="connsiteX865" y="connsiteY865"/>
              </a:cxn>
              <a:cxn ang="0">
                <a:pos x="connsiteX866" y="connsiteY866"/>
              </a:cxn>
              <a:cxn ang="0">
                <a:pos x="connsiteX867" y="connsiteY867"/>
              </a:cxn>
              <a:cxn ang="0">
                <a:pos x="connsiteX868" y="connsiteY868"/>
              </a:cxn>
              <a:cxn ang="0">
                <a:pos x="connsiteX869" y="connsiteY869"/>
              </a:cxn>
              <a:cxn ang="0">
                <a:pos x="connsiteX870" y="connsiteY870"/>
              </a:cxn>
              <a:cxn ang="0">
                <a:pos x="connsiteX871" y="connsiteY871"/>
              </a:cxn>
              <a:cxn ang="0">
                <a:pos x="connsiteX872" y="connsiteY872"/>
              </a:cxn>
              <a:cxn ang="0">
                <a:pos x="connsiteX873" y="connsiteY873"/>
              </a:cxn>
              <a:cxn ang="0">
                <a:pos x="connsiteX874" y="connsiteY874"/>
              </a:cxn>
              <a:cxn ang="0">
                <a:pos x="connsiteX875" y="connsiteY875"/>
              </a:cxn>
              <a:cxn ang="0">
                <a:pos x="connsiteX876" y="connsiteY876"/>
              </a:cxn>
              <a:cxn ang="0">
                <a:pos x="connsiteX877" y="connsiteY877"/>
              </a:cxn>
              <a:cxn ang="0">
                <a:pos x="connsiteX878" y="connsiteY878"/>
              </a:cxn>
              <a:cxn ang="0">
                <a:pos x="connsiteX879" y="connsiteY879"/>
              </a:cxn>
              <a:cxn ang="0">
                <a:pos x="connsiteX880" y="connsiteY880"/>
              </a:cxn>
              <a:cxn ang="0">
                <a:pos x="connsiteX881" y="connsiteY881"/>
              </a:cxn>
              <a:cxn ang="0">
                <a:pos x="connsiteX882" y="connsiteY882"/>
              </a:cxn>
              <a:cxn ang="0">
                <a:pos x="connsiteX883" y="connsiteY883"/>
              </a:cxn>
              <a:cxn ang="0">
                <a:pos x="connsiteX884" y="connsiteY884"/>
              </a:cxn>
              <a:cxn ang="0">
                <a:pos x="connsiteX885" y="connsiteY885"/>
              </a:cxn>
              <a:cxn ang="0">
                <a:pos x="connsiteX886" y="connsiteY886"/>
              </a:cxn>
              <a:cxn ang="0">
                <a:pos x="connsiteX887" y="connsiteY887"/>
              </a:cxn>
              <a:cxn ang="0">
                <a:pos x="connsiteX888" y="connsiteY888"/>
              </a:cxn>
              <a:cxn ang="0">
                <a:pos x="connsiteX889" y="connsiteY889"/>
              </a:cxn>
              <a:cxn ang="0">
                <a:pos x="connsiteX890" y="connsiteY890"/>
              </a:cxn>
              <a:cxn ang="0">
                <a:pos x="connsiteX891" y="connsiteY891"/>
              </a:cxn>
              <a:cxn ang="0">
                <a:pos x="connsiteX892" y="connsiteY892"/>
              </a:cxn>
              <a:cxn ang="0">
                <a:pos x="connsiteX893" y="connsiteY893"/>
              </a:cxn>
              <a:cxn ang="0">
                <a:pos x="connsiteX894" y="connsiteY894"/>
              </a:cxn>
              <a:cxn ang="0">
                <a:pos x="connsiteX895" y="connsiteY895"/>
              </a:cxn>
              <a:cxn ang="0">
                <a:pos x="connsiteX896" y="connsiteY896"/>
              </a:cxn>
              <a:cxn ang="0">
                <a:pos x="connsiteX897" y="connsiteY897"/>
              </a:cxn>
              <a:cxn ang="0">
                <a:pos x="connsiteX898" y="connsiteY898"/>
              </a:cxn>
              <a:cxn ang="0">
                <a:pos x="connsiteX899" y="connsiteY899"/>
              </a:cxn>
              <a:cxn ang="0">
                <a:pos x="connsiteX900" y="connsiteY900"/>
              </a:cxn>
              <a:cxn ang="0">
                <a:pos x="connsiteX901" y="connsiteY901"/>
              </a:cxn>
              <a:cxn ang="0">
                <a:pos x="connsiteX902" y="connsiteY902"/>
              </a:cxn>
              <a:cxn ang="0">
                <a:pos x="connsiteX903" y="connsiteY903"/>
              </a:cxn>
              <a:cxn ang="0">
                <a:pos x="connsiteX904" y="connsiteY904"/>
              </a:cxn>
              <a:cxn ang="0">
                <a:pos x="connsiteX905" y="connsiteY905"/>
              </a:cxn>
              <a:cxn ang="0">
                <a:pos x="connsiteX906" y="connsiteY906"/>
              </a:cxn>
              <a:cxn ang="0">
                <a:pos x="connsiteX907" y="connsiteY907"/>
              </a:cxn>
              <a:cxn ang="0">
                <a:pos x="connsiteX908" y="connsiteY908"/>
              </a:cxn>
              <a:cxn ang="0">
                <a:pos x="connsiteX909" y="connsiteY909"/>
              </a:cxn>
              <a:cxn ang="0">
                <a:pos x="connsiteX910" y="connsiteY910"/>
              </a:cxn>
              <a:cxn ang="0">
                <a:pos x="connsiteX911" y="connsiteY911"/>
              </a:cxn>
              <a:cxn ang="0">
                <a:pos x="connsiteX912" y="connsiteY912"/>
              </a:cxn>
              <a:cxn ang="0">
                <a:pos x="connsiteX913" y="connsiteY913"/>
              </a:cxn>
              <a:cxn ang="0">
                <a:pos x="connsiteX914" y="connsiteY914"/>
              </a:cxn>
              <a:cxn ang="0">
                <a:pos x="connsiteX915" y="connsiteY915"/>
              </a:cxn>
              <a:cxn ang="0">
                <a:pos x="connsiteX916" y="connsiteY916"/>
              </a:cxn>
              <a:cxn ang="0">
                <a:pos x="connsiteX917" y="connsiteY917"/>
              </a:cxn>
              <a:cxn ang="0">
                <a:pos x="connsiteX918" y="connsiteY918"/>
              </a:cxn>
              <a:cxn ang="0">
                <a:pos x="connsiteX919" y="connsiteY919"/>
              </a:cxn>
              <a:cxn ang="0">
                <a:pos x="connsiteX920" y="connsiteY920"/>
              </a:cxn>
              <a:cxn ang="0">
                <a:pos x="connsiteX921" y="connsiteY921"/>
              </a:cxn>
              <a:cxn ang="0">
                <a:pos x="connsiteX922" y="connsiteY922"/>
              </a:cxn>
              <a:cxn ang="0">
                <a:pos x="connsiteX923" y="connsiteY923"/>
              </a:cxn>
              <a:cxn ang="0">
                <a:pos x="connsiteX924" y="connsiteY924"/>
              </a:cxn>
              <a:cxn ang="0">
                <a:pos x="connsiteX925" y="connsiteY925"/>
              </a:cxn>
              <a:cxn ang="0">
                <a:pos x="connsiteX926" y="connsiteY926"/>
              </a:cxn>
              <a:cxn ang="0">
                <a:pos x="connsiteX927" y="connsiteY927"/>
              </a:cxn>
              <a:cxn ang="0">
                <a:pos x="connsiteX928" y="connsiteY928"/>
              </a:cxn>
              <a:cxn ang="0">
                <a:pos x="connsiteX929" y="connsiteY929"/>
              </a:cxn>
              <a:cxn ang="0">
                <a:pos x="connsiteX930" y="connsiteY930"/>
              </a:cxn>
              <a:cxn ang="0">
                <a:pos x="connsiteX931" y="connsiteY931"/>
              </a:cxn>
              <a:cxn ang="0">
                <a:pos x="connsiteX932" y="connsiteY932"/>
              </a:cxn>
              <a:cxn ang="0">
                <a:pos x="connsiteX933" y="connsiteY933"/>
              </a:cxn>
              <a:cxn ang="0">
                <a:pos x="connsiteX934" y="connsiteY934"/>
              </a:cxn>
              <a:cxn ang="0">
                <a:pos x="connsiteX935" y="connsiteY935"/>
              </a:cxn>
              <a:cxn ang="0">
                <a:pos x="connsiteX936" y="connsiteY936"/>
              </a:cxn>
              <a:cxn ang="0">
                <a:pos x="connsiteX937" y="connsiteY937"/>
              </a:cxn>
              <a:cxn ang="0">
                <a:pos x="connsiteX938" y="connsiteY938"/>
              </a:cxn>
              <a:cxn ang="0">
                <a:pos x="connsiteX939" y="connsiteY939"/>
              </a:cxn>
              <a:cxn ang="0">
                <a:pos x="connsiteX940" y="connsiteY940"/>
              </a:cxn>
              <a:cxn ang="0">
                <a:pos x="connsiteX941" y="connsiteY941"/>
              </a:cxn>
              <a:cxn ang="0">
                <a:pos x="connsiteX942" y="connsiteY942"/>
              </a:cxn>
              <a:cxn ang="0">
                <a:pos x="connsiteX943" y="connsiteY943"/>
              </a:cxn>
              <a:cxn ang="0">
                <a:pos x="connsiteX944" y="connsiteY944"/>
              </a:cxn>
              <a:cxn ang="0">
                <a:pos x="connsiteX945" y="connsiteY945"/>
              </a:cxn>
              <a:cxn ang="0">
                <a:pos x="connsiteX946" y="connsiteY946"/>
              </a:cxn>
              <a:cxn ang="0">
                <a:pos x="connsiteX947" y="connsiteY947"/>
              </a:cxn>
              <a:cxn ang="0">
                <a:pos x="connsiteX948" y="connsiteY948"/>
              </a:cxn>
              <a:cxn ang="0">
                <a:pos x="connsiteX949" y="connsiteY949"/>
              </a:cxn>
              <a:cxn ang="0">
                <a:pos x="connsiteX950" y="connsiteY950"/>
              </a:cxn>
              <a:cxn ang="0">
                <a:pos x="connsiteX951" y="connsiteY951"/>
              </a:cxn>
              <a:cxn ang="0">
                <a:pos x="connsiteX952" y="connsiteY952"/>
              </a:cxn>
              <a:cxn ang="0">
                <a:pos x="connsiteX953" y="connsiteY953"/>
              </a:cxn>
              <a:cxn ang="0">
                <a:pos x="connsiteX954" y="connsiteY954"/>
              </a:cxn>
              <a:cxn ang="0">
                <a:pos x="connsiteX955" y="connsiteY955"/>
              </a:cxn>
              <a:cxn ang="0">
                <a:pos x="connsiteX956" y="connsiteY956"/>
              </a:cxn>
              <a:cxn ang="0">
                <a:pos x="connsiteX957" y="connsiteY957"/>
              </a:cxn>
              <a:cxn ang="0">
                <a:pos x="connsiteX958" y="connsiteY958"/>
              </a:cxn>
              <a:cxn ang="0">
                <a:pos x="connsiteX959" y="connsiteY959"/>
              </a:cxn>
              <a:cxn ang="0">
                <a:pos x="connsiteX960" y="connsiteY960"/>
              </a:cxn>
              <a:cxn ang="0">
                <a:pos x="connsiteX961" y="connsiteY961"/>
              </a:cxn>
              <a:cxn ang="0">
                <a:pos x="connsiteX962" y="connsiteY962"/>
              </a:cxn>
              <a:cxn ang="0">
                <a:pos x="connsiteX963" y="connsiteY963"/>
              </a:cxn>
              <a:cxn ang="0">
                <a:pos x="connsiteX964" y="connsiteY964"/>
              </a:cxn>
              <a:cxn ang="0">
                <a:pos x="connsiteX965" y="connsiteY965"/>
              </a:cxn>
              <a:cxn ang="0">
                <a:pos x="connsiteX966" y="connsiteY966"/>
              </a:cxn>
              <a:cxn ang="0">
                <a:pos x="connsiteX967" y="connsiteY967"/>
              </a:cxn>
              <a:cxn ang="0">
                <a:pos x="connsiteX968" y="connsiteY968"/>
              </a:cxn>
              <a:cxn ang="0">
                <a:pos x="connsiteX969" y="connsiteY969"/>
              </a:cxn>
              <a:cxn ang="0">
                <a:pos x="connsiteX970" y="connsiteY970"/>
              </a:cxn>
              <a:cxn ang="0">
                <a:pos x="connsiteX971" y="connsiteY971"/>
              </a:cxn>
              <a:cxn ang="0">
                <a:pos x="connsiteX972" y="connsiteY972"/>
              </a:cxn>
              <a:cxn ang="0">
                <a:pos x="connsiteX973" y="connsiteY973"/>
              </a:cxn>
              <a:cxn ang="0">
                <a:pos x="connsiteX974" y="connsiteY974"/>
              </a:cxn>
              <a:cxn ang="0">
                <a:pos x="connsiteX975" y="connsiteY975"/>
              </a:cxn>
              <a:cxn ang="0">
                <a:pos x="connsiteX976" y="connsiteY976"/>
              </a:cxn>
              <a:cxn ang="0">
                <a:pos x="connsiteX977" y="connsiteY977"/>
              </a:cxn>
              <a:cxn ang="0">
                <a:pos x="connsiteX978" y="connsiteY978"/>
              </a:cxn>
              <a:cxn ang="0">
                <a:pos x="connsiteX979" y="connsiteY979"/>
              </a:cxn>
              <a:cxn ang="0">
                <a:pos x="connsiteX980" y="connsiteY980"/>
              </a:cxn>
              <a:cxn ang="0">
                <a:pos x="connsiteX981" y="connsiteY981"/>
              </a:cxn>
              <a:cxn ang="0">
                <a:pos x="connsiteX982" y="connsiteY982"/>
              </a:cxn>
              <a:cxn ang="0">
                <a:pos x="connsiteX983" y="connsiteY983"/>
              </a:cxn>
              <a:cxn ang="0">
                <a:pos x="connsiteX984" y="connsiteY984"/>
              </a:cxn>
              <a:cxn ang="0">
                <a:pos x="connsiteX985" y="connsiteY985"/>
              </a:cxn>
              <a:cxn ang="0">
                <a:pos x="connsiteX986" y="connsiteY986"/>
              </a:cxn>
              <a:cxn ang="0">
                <a:pos x="connsiteX987" y="connsiteY987"/>
              </a:cxn>
              <a:cxn ang="0">
                <a:pos x="connsiteX988" y="connsiteY988"/>
              </a:cxn>
              <a:cxn ang="0">
                <a:pos x="connsiteX989" y="connsiteY989"/>
              </a:cxn>
              <a:cxn ang="0">
                <a:pos x="connsiteX990" y="connsiteY990"/>
              </a:cxn>
              <a:cxn ang="0">
                <a:pos x="connsiteX991" y="connsiteY991"/>
              </a:cxn>
              <a:cxn ang="0">
                <a:pos x="connsiteX992" y="connsiteY992"/>
              </a:cxn>
              <a:cxn ang="0">
                <a:pos x="connsiteX993" y="connsiteY993"/>
              </a:cxn>
              <a:cxn ang="0">
                <a:pos x="connsiteX994" y="connsiteY994"/>
              </a:cxn>
              <a:cxn ang="0">
                <a:pos x="connsiteX995" y="connsiteY995"/>
              </a:cxn>
              <a:cxn ang="0">
                <a:pos x="connsiteX996" y="connsiteY996"/>
              </a:cxn>
              <a:cxn ang="0">
                <a:pos x="connsiteX997" y="connsiteY997"/>
              </a:cxn>
              <a:cxn ang="0">
                <a:pos x="connsiteX998" y="connsiteY998"/>
              </a:cxn>
              <a:cxn ang="0">
                <a:pos x="connsiteX999" y="connsiteY999"/>
              </a:cxn>
              <a:cxn ang="0">
                <a:pos x="connsiteX1000" y="connsiteY1000"/>
              </a:cxn>
              <a:cxn ang="0">
                <a:pos x="connsiteX1001" y="connsiteY1001"/>
              </a:cxn>
              <a:cxn ang="0">
                <a:pos x="connsiteX1002" y="connsiteY1002"/>
              </a:cxn>
              <a:cxn ang="0">
                <a:pos x="connsiteX1003" y="connsiteY1003"/>
              </a:cxn>
              <a:cxn ang="0">
                <a:pos x="connsiteX1004" y="connsiteY1004"/>
              </a:cxn>
              <a:cxn ang="0">
                <a:pos x="connsiteX1005" y="connsiteY1005"/>
              </a:cxn>
              <a:cxn ang="0">
                <a:pos x="connsiteX1006" y="connsiteY1006"/>
              </a:cxn>
              <a:cxn ang="0">
                <a:pos x="connsiteX1007" y="connsiteY1007"/>
              </a:cxn>
              <a:cxn ang="0">
                <a:pos x="connsiteX1008" y="connsiteY1008"/>
              </a:cxn>
              <a:cxn ang="0">
                <a:pos x="connsiteX1009" y="connsiteY1009"/>
              </a:cxn>
              <a:cxn ang="0">
                <a:pos x="connsiteX1010" y="connsiteY1010"/>
              </a:cxn>
              <a:cxn ang="0">
                <a:pos x="connsiteX1011" y="connsiteY1011"/>
              </a:cxn>
              <a:cxn ang="0">
                <a:pos x="connsiteX1012" y="connsiteY1012"/>
              </a:cxn>
              <a:cxn ang="0">
                <a:pos x="connsiteX1013" y="connsiteY1013"/>
              </a:cxn>
              <a:cxn ang="0">
                <a:pos x="connsiteX1014" y="connsiteY1014"/>
              </a:cxn>
              <a:cxn ang="0">
                <a:pos x="connsiteX1015" y="connsiteY1015"/>
              </a:cxn>
              <a:cxn ang="0">
                <a:pos x="connsiteX1016" y="connsiteY1016"/>
              </a:cxn>
              <a:cxn ang="0">
                <a:pos x="connsiteX1017" y="connsiteY1017"/>
              </a:cxn>
              <a:cxn ang="0">
                <a:pos x="connsiteX1018" y="connsiteY1018"/>
              </a:cxn>
              <a:cxn ang="0">
                <a:pos x="connsiteX1019" y="connsiteY1019"/>
              </a:cxn>
              <a:cxn ang="0">
                <a:pos x="connsiteX1020" y="connsiteY1020"/>
              </a:cxn>
              <a:cxn ang="0">
                <a:pos x="connsiteX1021" y="connsiteY1021"/>
              </a:cxn>
              <a:cxn ang="0">
                <a:pos x="connsiteX1022" y="connsiteY1022"/>
              </a:cxn>
              <a:cxn ang="0">
                <a:pos x="connsiteX1023" y="connsiteY1023"/>
              </a:cxn>
              <a:cxn ang="0">
                <a:pos x="connsiteX1024" y="connsiteY1024"/>
              </a:cxn>
              <a:cxn ang="0">
                <a:pos x="connsiteX1025" y="connsiteY1025"/>
              </a:cxn>
              <a:cxn ang="0">
                <a:pos x="connsiteX1026" y="connsiteY1026"/>
              </a:cxn>
              <a:cxn ang="0">
                <a:pos x="connsiteX1027" y="connsiteY1027"/>
              </a:cxn>
              <a:cxn ang="0">
                <a:pos x="connsiteX1028" y="connsiteY1028"/>
              </a:cxn>
              <a:cxn ang="0">
                <a:pos x="connsiteX1029" y="connsiteY1029"/>
              </a:cxn>
              <a:cxn ang="0">
                <a:pos x="connsiteX1030" y="connsiteY1030"/>
              </a:cxn>
              <a:cxn ang="0">
                <a:pos x="connsiteX1031" y="connsiteY1031"/>
              </a:cxn>
              <a:cxn ang="0">
                <a:pos x="connsiteX1032" y="connsiteY1032"/>
              </a:cxn>
              <a:cxn ang="0">
                <a:pos x="connsiteX1033" y="connsiteY1033"/>
              </a:cxn>
              <a:cxn ang="0">
                <a:pos x="connsiteX1034" y="connsiteY1034"/>
              </a:cxn>
              <a:cxn ang="0">
                <a:pos x="connsiteX1035" y="connsiteY1035"/>
              </a:cxn>
              <a:cxn ang="0">
                <a:pos x="connsiteX1036" y="connsiteY1036"/>
              </a:cxn>
              <a:cxn ang="0">
                <a:pos x="connsiteX1037" y="connsiteY1037"/>
              </a:cxn>
              <a:cxn ang="0">
                <a:pos x="connsiteX1038" y="connsiteY1038"/>
              </a:cxn>
              <a:cxn ang="0">
                <a:pos x="connsiteX1039" y="connsiteY1039"/>
              </a:cxn>
              <a:cxn ang="0">
                <a:pos x="connsiteX1040" y="connsiteY1040"/>
              </a:cxn>
              <a:cxn ang="0">
                <a:pos x="connsiteX1041" y="connsiteY1041"/>
              </a:cxn>
              <a:cxn ang="0">
                <a:pos x="connsiteX1042" y="connsiteY1042"/>
              </a:cxn>
              <a:cxn ang="0">
                <a:pos x="connsiteX1043" y="connsiteY1043"/>
              </a:cxn>
              <a:cxn ang="0">
                <a:pos x="connsiteX1044" y="connsiteY1044"/>
              </a:cxn>
              <a:cxn ang="0">
                <a:pos x="connsiteX1045" y="connsiteY1045"/>
              </a:cxn>
              <a:cxn ang="0">
                <a:pos x="connsiteX1046" y="connsiteY1046"/>
              </a:cxn>
              <a:cxn ang="0">
                <a:pos x="connsiteX1047" y="connsiteY1047"/>
              </a:cxn>
              <a:cxn ang="0">
                <a:pos x="connsiteX1048" y="connsiteY1048"/>
              </a:cxn>
              <a:cxn ang="0">
                <a:pos x="connsiteX1049" y="connsiteY1049"/>
              </a:cxn>
              <a:cxn ang="0">
                <a:pos x="connsiteX1050" y="connsiteY1050"/>
              </a:cxn>
              <a:cxn ang="0">
                <a:pos x="connsiteX1051" y="connsiteY1051"/>
              </a:cxn>
              <a:cxn ang="0">
                <a:pos x="connsiteX1052" y="connsiteY1052"/>
              </a:cxn>
              <a:cxn ang="0">
                <a:pos x="connsiteX1053" y="connsiteY1053"/>
              </a:cxn>
              <a:cxn ang="0">
                <a:pos x="connsiteX1054" y="connsiteY1054"/>
              </a:cxn>
              <a:cxn ang="0">
                <a:pos x="connsiteX1055" y="connsiteY1055"/>
              </a:cxn>
              <a:cxn ang="0">
                <a:pos x="connsiteX1056" y="connsiteY1056"/>
              </a:cxn>
              <a:cxn ang="0">
                <a:pos x="connsiteX1057" y="connsiteY1057"/>
              </a:cxn>
              <a:cxn ang="0">
                <a:pos x="connsiteX1058" y="connsiteY1058"/>
              </a:cxn>
              <a:cxn ang="0">
                <a:pos x="connsiteX1059" y="connsiteY1059"/>
              </a:cxn>
              <a:cxn ang="0">
                <a:pos x="connsiteX1060" y="connsiteY1060"/>
              </a:cxn>
              <a:cxn ang="0">
                <a:pos x="connsiteX1061" y="connsiteY1061"/>
              </a:cxn>
              <a:cxn ang="0">
                <a:pos x="connsiteX1062" y="connsiteY1062"/>
              </a:cxn>
              <a:cxn ang="0">
                <a:pos x="connsiteX1063" y="connsiteY1063"/>
              </a:cxn>
              <a:cxn ang="0">
                <a:pos x="connsiteX1064" y="connsiteY1064"/>
              </a:cxn>
              <a:cxn ang="0">
                <a:pos x="connsiteX1065" y="connsiteY1065"/>
              </a:cxn>
              <a:cxn ang="0">
                <a:pos x="connsiteX1066" y="connsiteY1066"/>
              </a:cxn>
              <a:cxn ang="0">
                <a:pos x="connsiteX1067" y="connsiteY1067"/>
              </a:cxn>
              <a:cxn ang="0">
                <a:pos x="connsiteX1068" y="connsiteY1068"/>
              </a:cxn>
              <a:cxn ang="0">
                <a:pos x="connsiteX1069" y="connsiteY1069"/>
              </a:cxn>
              <a:cxn ang="0">
                <a:pos x="connsiteX1070" y="connsiteY1070"/>
              </a:cxn>
              <a:cxn ang="0">
                <a:pos x="connsiteX1071" y="connsiteY1071"/>
              </a:cxn>
              <a:cxn ang="0">
                <a:pos x="connsiteX1072" y="connsiteY1072"/>
              </a:cxn>
              <a:cxn ang="0">
                <a:pos x="connsiteX1073" y="connsiteY1073"/>
              </a:cxn>
              <a:cxn ang="0">
                <a:pos x="connsiteX1074" y="connsiteY1074"/>
              </a:cxn>
              <a:cxn ang="0">
                <a:pos x="connsiteX1075" y="connsiteY1075"/>
              </a:cxn>
              <a:cxn ang="0">
                <a:pos x="connsiteX1076" y="connsiteY1076"/>
              </a:cxn>
              <a:cxn ang="0">
                <a:pos x="connsiteX1077" y="connsiteY1077"/>
              </a:cxn>
              <a:cxn ang="0">
                <a:pos x="connsiteX1078" y="connsiteY1078"/>
              </a:cxn>
              <a:cxn ang="0">
                <a:pos x="connsiteX1079" y="connsiteY1079"/>
              </a:cxn>
              <a:cxn ang="0">
                <a:pos x="connsiteX1080" y="connsiteY1080"/>
              </a:cxn>
              <a:cxn ang="0">
                <a:pos x="connsiteX1081" y="connsiteY1081"/>
              </a:cxn>
              <a:cxn ang="0">
                <a:pos x="connsiteX1082" y="connsiteY1082"/>
              </a:cxn>
              <a:cxn ang="0">
                <a:pos x="connsiteX1083" y="connsiteY1083"/>
              </a:cxn>
              <a:cxn ang="0">
                <a:pos x="connsiteX1084" y="connsiteY1084"/>
              </a:cxn>
              <a:cxn ang="0">
                <a:pos x="connsiteX1085" y="connsiteY1085"/>
              </a:cxn>
              <a:cxn ang="0">
                <a:pos x="connsiteX1086" y="connsiteY1086"/>
              </a:cxn>
              <a:cxn ang="0">
                <a:pos x="connsiteX1087" y="connsiteY1087"/>
              </a:cxn>
              <a:cxn ang="0">
                <a:pos x="connsiteX1088" y="connsiteY1088"/>
              </a:cxn>
              <a:cxn ang="0">
                <a:pos x="connsiteX1089" y="connsiteY1089"/>
              </a:cxn>
              <a:cxn ang="0">
                <a:pos x="connsiteX1090" y="connsiteY1090"/>
              </a:cxn>
              <a:cxn ang="0">
                <a:pos x="connsiteX1091" y="connsiteY1091"/>
              </a:cxn>
              <a:cxn ang="0">
                <a:pos x="connsiteX1092" y="connsiteY1092"/>
              </a:cxn>
              <a:cxn ang="0">
                <a:pos x="connsiteX1093" y="connsiteY1093"/>
              </a:cxn>
              <a:cxn ang="0">
                <a:pos x="connsiteX1094" y="connsiteY1094"/>
              </a:cxn>
              <a:cxn ang="0">
                <a:pos x="connsiteX1095" y="connsiteY1095"/>
              </a:cxn>
              <a:cxn ang="0">
                <a:pos x="connsiteX1096" y="connsiteY1096"/>
              </a:cxn>
              <a:cxn ang="0">
                <a:pos x="connsiteX1097" y="connsiteY1097"/>
              </a:cxn>
              <a:cxn ang="0">
                <a:pos x="connsiteX1098" y="connsiteY1098"/>
              </a:cxn>
              <a:cxn ang="0">
                <a:pos x="connsiteX1099" y="connsiteY1099"/>
              </a:cxn>
              <a:cxn ang="0">
                <a:pos x="connsiteX1100" y="connsiteY1100"/>
              </a:cxn>
              <a:cxn ang="0">
                <a:pos x="connsiteX1101" y="connsiteY1101"/>
              </a:cxn>
              <a:cxn ang="0">
                <a:pos x="connsiteX1102" y="connsiteY1102"/>
              </a:cxn>
              <a:cxn ang="0">
                <a:pos x="connsiteX1103" y="connsiteY1103"/>
              </a:cxn>
              <a:cxn ang="0">
                <a:pos x="connsiteX1104" y="connsiteY1104"/>
              </a:cxn>
              <a:cxn ang="0">
                <a:pos x="connsiteX1105" y="connsiteY1105"/>
              </a:cxn>
              <a:cxn ang="0">
                <a:pos x="connsiteX1106" y="connsiteY1106"/>
              </a:cxn>
              <a:cxn ang="0">
                <a:pos x="connsiteX1107" y="connsiteY1107"/>
              </a:cxn>
              <a:cxn ang="0">
                <a:pos x="connsiteX1108" y="connsiteY1108"/>
              </a:cxn>
              <a:cxn ang="0">
                <a:pos x="connsiteX1109" y="connsiteY1109"/>
              </a:cxn>
              <a:cxn ang="0">
                <a:pos x="connsiteX1110" y="connsiteY1110"/>
              </a:cxn>
              <a:cxn ang="0">
                <a:pos x="connsiteX1111" y="connsiteY1111"/>
              </a:cxn>
              <a:cxn ang="0">
                <a:pos x="connsiteX1112" y="connsiteY1112"/>
              </a:cxn>
              <a:cxn ang="0">
                <a:pos x="connsiteX1113" y="connsiteY1113"/>
              </a:cxn>
              <a:cxn ang="0">
                <a:pos x="connsiteX1114" y="connsiteY1114"/>
              </a:cxn>
              <a:cxn ang="0">
                <a:pos x="connsiteX1115" y="connsiteY1115"/>
              </a:cxn>
              <a:cxn ang="0">
                <a:pos x="connsiteX1116" y="connsiteY1116"/>
              </a:cxn>
              <a:cxn ang="0">
                <a:pos x="connsiteX1117" y="connsiteY1117"/>
              </a:cxn>
              <a:cxn ang="0">
                <a:pos x="connsiteX1118" y="connsiteY1118"/>
              </a:cxn>
              <a:cxn ang="0">
                <a:pos x="connsiteX1119" y="connsiteY1119"/>
              </a:cxn>
              <a:cxn ang="0">
                <a:pos x="connsiteX1120" y="connsiteY1120"/>
              </a:cxn>
              <a:cxn ang="0">
                <a:pos x="connsiteX1121" y="connsiteY1121"/>
              </a:cxn>
              <a:cxn ang="0">
                <a:pos x="connsiteX1122" y="connsiteY1122"/>
              </a:cxn>
              <a:cxn ang="0">
                <a:pos x="connsiteX1123" y="connsiteY1123"/>
              </a:cxn>
              <a:cxn ang="0">
                <a:pos x="connsiteX1124" y="connsiteY1124"/>
              </a:cxn>
              <a:cxn ang="0">
                <a:pos x="connsiteX1125" y="connsiteY1125"/>
              </a:cxn>
              <a:cxn ang="0">
                <a:pos x="connsiteX1126" y="connsiteY1126"/>
              </a:cxn>
              <a:cxn ang="0">
                <a:pos x="connsiteX1127" y="connsiteY1127"/>
              </a:cxn>
              <a:cxn ang="0">
                <a:pos x="connsiteX1128" y="connsiteY1128"/>
              </a:cxn>
              <a:cxn ang="0">
                <a:pos x="connsiteX1129" y="connsiteY1129"/>
              </a:cxn>
              <a:cxn ang="0">
                <a:pos x="connsiteX1130" y="connsiteY1130"/>
              </a:cxn>
              <a:cxn ang="0">
                <a:pos x="connsiteX1131" y="connsiteY1131"/>
              </a:cxn>
              <a:cxn ang="0">
                <a:pos x="connsiteX1132" y="connsiteY1132"/>
              </a:cxn>
              <a:cxn ang="0">
                <a:pos x="connsiteX1133" y="connsiteY1133"/>
              </a:cxn>
              <a:cxn ang="0">
                <a:pos x="connsiteX1134" y="connsiteY1134"/>
              </a:cxn>
              <a:cxn ang="0">
                <a:pos x="connsiteX1135" y="connsiteY1135"/>
              </a:cxn>
              <a:cxn ang="0">
                <a:pos x="connsiteX1136" y="connsiteY1136"/>
              </a:cxn>
              <a:cxn ang="0">
                <a:pos x="connsiteX1137" y="connsiteY1137"/>
              </a:cxn>
              <a:cxn ang="0">
                <a:pos x="connsiteX1138" y="connsiteY1138"/>
              </a:cxn>
              <a:cxn ang="0">
                <a:pos x="connsiteX1139" y="connsiteY1139"/>
              </a:cxn>
              <a:cxn ang="0">
                <a:pos x="connsiteX1140" y="connsiteY1140"/>
              </a:cxn>
              <a:cxn ang="0">
                <a:pos x="connsiteX1141" y="connsiteY1141"/>
              </a:cxn>
              <a:cxn ang="0">
                <a:pos x="connsiteX1142" y="connsiteY1142"/>
              </a:cxn>
              <a:cxn ang="0">
                <a:pos x="connsiteX1143" y="connsiteY1143"/>
              </a:cxn>
              <a:cxn ang="0">
                <a:pos x="connsiteX1144" y="connsiteY1144"/>
              </a:cxn>
              <a:cxn ang="0">
                <a:pos x="connsiteX1145" y="connsiteY1145"/>
              </a:cxn>
              <a:cxn ang="0">
                <a:pos x="connsiteX1146" y="connsiteY1146"/>
              </a:cxn>
              <a:cxn ang="0">
                <a:pos x="connsiteX1147" y="connsiteY1147"/>
              </a:cxn>
              <a:cxn ang="0">
                <a:pos x="connsiteX1148" y="connsiteY1148"/>
              </a:cxn>
              <a:cxn ang="0">
                <a:pos x="connsiteX1149" y="connsiteY1149"/>
              </a:cxn>
              <a:cxn ang="0">
                <a:pos x="connsiteX1150" y="connsiteY1150"/>
              </a:cxn>
              <a:cxn ang="0">
                <a:pos x="connsiteX1151" y="connsiteY1151"/>
              </a:cxn>
              <a:cxn ang="0">
                <a:pos x="connsiteX1152" y="connsiteY1152"/>
              </a:cxn>
              <a:cxn ang="0">
                <a:pos x="connsiteX1153" y="connsiteY1153"/>
              </a:cxn>
              <a:cxn ang="0">
                <a:pos x="connsiteX1154" y="connsiteY1154"/>
              </a:cxn>
              <a:cxn ang="0">
                <a:pos x="connsiteX1155" y="connsiteY1155"/>
              </a:cxn>
              <a:cxn ang="0">
                <a:pos x="connsiteX1156" y="connsiteY1156"/>
              </a:cxn>
              <a:cxn ang="0">
                <a:pos x="connsiteX1157" y="connsiteY1157"/>
              </a:cxn>
              <a:cxn ang="0">
                <a:pos x="connsiteX1158" y="connsiteY1158"/>
              </a:cxn>
              <a:cxn ang="0">
                <a:pos x="connsiteX1159" y="connsiteY1159"/>
              </a:cxn>
              <a:cxn ang="0">
                <a:pos x="connsiteX1160" y="connsiteY1160"/>
              </a:cxn>
              <a:cxn ang="0">
                <a:pos x="connsiteX1161" y="connsiteY1161"/>
              </a:cxn>
              <a:cxn ang="0">
                <a:pos x="connsiteX1162" y="connsiteY1162"/>
              </a:cxn>
              <a:cxn ang="0">
                <a:pos x="connsiteX1163" y="connsiteY1163"/>
              </a:cxn>
              <a:cxn ang="0">
                <a:pos x="connsiteX1164" y="connsiteY1164"/>
              </a:cxn>
              <a:cxn ang="0">
                <a:pos x="connsiteX1165" y="connsiteY1165"/>
              </a:cxn>
              <a:cxn ang="0">
                <a:pos x="connsiteX1166" y="connsiteY1166"/>
              </a:cxn>
              <a:cxn ang="0">
                <a:pos x="connsiteX1167" y="connsiteY1167"/>
              </a:cxn>
              <a:cxn ang="0">
                <a:pos x="connsiteX1168" y="connsiteY1168"/>
              </a:cxn>
              <a:cxn ang="0">
                <a:pos x="connsiteX1169" y="connsiteY1169"/>
              </a:cxn>
              <a:cxn ang="0">
                <a:pos x="connsiteX1170" y="connsiteY1170"/>
              </a:cxn>
              <a:cxn ang="0">
                <a:pos x="connsiteX1171" y="connsiteY1171"/>
              </a:cxn>
              <a:cxn ang="0">
                <a:pos x="connsiteX1172" y="connsiteY1172"/>
              </a:cxn>
              <a:cxn ang="0">
                <a:pos x="connsiteX1173" y="connsiteY1173"/>
              </a:cxn>
              <a:cxn ang="0">
                <a:pos x="connsiteX1174" y="connsiteY1174"/>
              </a:cxn>
              <a:cxn ang="0">
                <a:pos x="connsiteX1175" y="connsiteY1175"/>
              </a:cxn>
              <a:cxn ang="0">
                <a:pos x="connsiteX1176" y="connsiteY1176"/>
              </a:cxn>
              <a:cxn ang="0">
                <a:pos x="connsiteX1177" y="connsiteY1177"/>
              </a:cxn>
              <a:cxn ang="0">
                <a:pos x="connsiteX1178" y="connsiteY1178"/>
              </a:cxn>
              <a:cxn ang="0">
                <a:pos x="connsiteX1179" y="connsiteY1179"/>
              </a:cxn>
              <a:cxn ang="0">
                <a:pos x="connsiteX1180" y="connsiteY1180"/>
              </a:cxn>
              <a:cxn ang="0">
                <a:pos x="connsiteX1181" y="connsiteY1181"/>
              </a:cxn>
              <a:cxn ang="0">
                <a:pos x="connsiteX1182" y="connsiteY1182"/>
              </a:cxn>
              <a:cxn ang="0">
                <a:pos x="connsiteX1183" y="connsiteY1183"/>
              </a:cxn>
              <a:cxn ang="0">
                <a:pos x="connsiteX1184" y="connsiteY1184"/>
              </a:cxn>
              <a:cxn ang="0">
                <a:pos x="connsiteX1185" y="connsiteY1185"/>
              </a:cxn>
              <a:cxn ang="0">
                <a:pos x="connsiteX1186" y="connsiteY1186"/>
              </a:cxn>
              <a:cxn ang="0">
                <a:pos x="connsiteX1187" y="connsiteY1187"/>
              </a:cxn>
              <a:cxn ang="0">
                <a:pos x="connsiteX1188" y="connsiteY1188"/>
              </a:cxn>
              <a:cxn ang="0">
                <a:pos x="connsiteX1189" y="connsiteY1189"/>
              </a:cxn>
              <a:cxn ang="0">
                <a:pos x="connsiteX1190" y="connsiteY1190"/>
              </a:cxn>
              <a:cxn ang="0">
                <a:pos x="connsiteX1191" y="connsiteY1191"/>
              </a:cxn>
              <a:cxn ang="0">
                <a:pos x="connsiteX1192" y="connsiteY1192"/>
              </a:cxn>
              <a:cxn ang="0">
                <a:pos x="connsiteX1193" y="connsiteY1193"/>
              </a:cxn>
              <a:cxn ang="0">
                <a:pos x="connsiteX1194" y="connsiteY1194"/>
              </a:cxn>
              <a:cxn ang="0">
                <a:pos x="connsiteX1195" y="connsiteY1195"/>
              </a:cxn>
              <a:cxn ang="0">
                <a:pos x="connsiteX1196" y="connsiteY1196"/>
              </a:cxn>
              <a:cxn ang="0">
                <a:pos x="connsiteX1197" y="connsiteY1197"/>
              </a:cxn>
              <a:cxn ang="0">
                <a:pos x="connsiteX1198" y="connsiteY1198"/>
              </a:cxn>
              <a:cxn ang="0">
                <a:pos x="connsiteX1199" y="connsiteY1199"/>
              </a:cxn>
              <a:cxn ang="0">
                <a:pos x="connsiteX1200" y="connsiteY1200"/>
              </a:cxn>
              <a:cxn ang="0">
                <a:pos x="connsiteX1201" y="connsiteY1201"/>
              </a:cxn>
              <a:cxn ang="0">
                <a:pos x="connsiteX1202" y="connsiteY1202"/>
              </a:cxn>
              <a:cxn ang="0">
                <a:pos x="connsiteX1203" y="connsiteY1203"/>
              </a:cxn>
              <a:cxn ang="0">
                <a:pos x="connsiteX1204" y="connsiteY1204"/>
              </a:cxn>
              <a:cxn ang="0">
                <a:pos x="connsiteX1205" y="connsiteY1205"/>
              </a:cxn>
              <a:cxn ang="0">
                <a:pos x="connsiteX1206" y="connsiteY1206"/>
              </a:cxn>
              <a:cxn ang="0">
                <a:pos x="connsiteX1207" y="connsiteY1207"/>
              </a:cxn>
              <a:cxn ang="0">
                <a:pos x="connsiteX1208" y="connsiteY1208"/>
              </a:cxn>
              <a:cxn ang="0">
                <a:pos x="connsiteX1209" y="connsiteY1209"/>
              </a:cxn>
              <a:cxn ang="0">
                <a:pos x="connsiteX1210" y="connsiteY1210"/>
              </a:cxn>
              <a:cxn ang="0">
                <a:pos x="connsiteX1211" y="connsiteY1211"/>
              </a:cxn>
              <a:cxn ang="0">
                <a:pos x="connsiteX1212" y="connsiteY1212"/>
              </a:cxn>
              <a:cxn ang="0">
                <a:pos x="connsiteX1213" y="connsiteY1213"/>
              </a:cxn>
              <a:cxn ang="0">
                <a:pos x="connsiteX1214" y="connsiteY1214"/>
              </a:cxn>
              <a:cxn ang="0">
                <a:pos x="connsiteX1215" y="connsiteY1215"/>
              </a:cxn>
              <a:cxn ang="0">
                <a:pos x="connsiteX1216" y="connsiteY1216"/>
              </a:cxn>
              <a:cxn ang="0">
                <a:pos x="connsiteX1217" y="connsiteY1217"/>
              </a:cxn>
              <a:cxn ang="0">
                <a:pos x="connsiteX1218" y="connsiteY1218"/>
              </a:cxn>
              <a:cxn ang="0">
                <a:pos x="connsiteX1219" y="connsiteY1219"/>
              </a:cxn>
              <a:cxn ang="0">
                <a:pos x="connsiteX1220" y="connsiteY1220"/>
              </a:cxn>
              <a:cxn ang="0">
                <a:pos x="connsiteX1221" y="connsiteY1221"/>
              </a:cxn>
              <a:cxn ang="0">
                <a:pos x="connsiteX1222" y="connsiteY1222"/>
              </a:cxn>
              <a:cxn ang="0">
                <a:pos x="connsiteX1223" y="connsiteY1223"/>
              </a:cxn>
              <a:cxn ang="0">
                <a:pos x="connsiteX1224" y="connsiteY1224"/>
              </a:cxn>
              <a:cxn ang="0">
                <a:pos x="connsiteX1225" y="connsiteY1225"/>
              </a:cxn>
              <a:cxn ang="0">
                <a:pos x="connsiteX1226" y="connsiteY1226"/>
              </a:cxn>
              <a:cxn ang="0">
                <a:pos x="connsiteX1227" y="connsiteY1227"/>
              </a:cxn>
              <a:cxn ang="0">
                <a:pos x="connsiteX1228" y="connsiteY1228"/>
              </a:cxn>
              <a:cxn ang="0">
                <a:pos x="connsiteX1229" y="connsiteY1229"/>
              </a:cxn>
              <a:cxn ang="0">
                <a:pos x="connsiteX1230" y="connsiteY1230"/>
              </a:cxn>
              <a:cxn ang="0">
                <a:pos x="connsiteX1231" y="connsiteY1231"/>
              </a:cxn>
              <a:cxn ang="0">
                <a:pos x="connsiteX1232" y="connsiteY1232"/>
              </a:cxn>
              <a:cxn ang="0">
                <a:pos x="connsiteX1233" y="connsiteY1233"/>
              </a:cxn>
              <a:cxn ang="0">
                <a:pos x="connsiteX1234" y="connsiteY1234"/>
              </a:cxn>
              <a:cxn ang="0">
                <a:pos x="connsiteX1235" y="connsiteY1235"/>
              </a:cxn>
              <a:cxn ang="0">
                <a:pos x="connsiteX1236" y="connsiteY1236"/>
              </a:cxn>
              <a:cxn ang="0">
                <a:pos x="connsiteX1237" y="connsiteY1237"/>
              </a:cxn>
              <a:cxn ang="0">
                <a:pos x="connsiteX1238" y="connsiteY1238"/>
              </a:cxn>
              <a:cxn ang="0">
                <a:pos x="connsiteX1239" y="connsiteY1239"/>
              </a:cxn>
              <a:cxn ang="0">
                <a:pos x="connsiteX1240" y="connsiteY1240"/>
              </a:cxn>
              <a:cxn ang="0">
                <a:pos x="connsiteX1241" y="connsiteY1241"/>
              </a:cxn>
              <a:cxn ang="0">
                <a:pos x="connsiteX1242" y="connsiteY1242"/>
              </a:cxn>
              <a:cxn ang="0">
                <a:pos x="connsiteX1243" y="connsiteY1243"/>
              </a:cxn>
              <a:cxn ang="0">
                <a:pos x="connsiteX1244" y="connsiteY1244"/>
              </a:cxn>
              <a:cxn ang="0">
                <a:pos x="connsiteX1245" y="connsiteY1245"/>
              </a:cxn>
              <a:cxn ang="0">
                <a:pos x="connsiteX1246" y="connsiteY1246"/>
              </a:cxn>
              <a:cxn ang="0">
                <a:pos x="connsiteX1247" y="connsiteY1247"/>
              </a:cxn>
              <a:cxn ang="0">
                <a:pos x="connsiteX1248" y="connsiteY1248"/>
              </a:cxn>
              <a:cxn ang="0">
                <a:pos x="connsiteX1249" y="connsiteY1249"/>
              </a:cxn>
              <a:cxn ang="0">
                <a:pos x="connsiteX1250" y="connsiteY1250"/>
              </a:cxn>
              <a:cxn ang="0">
                <a:pos x="connsiteX1251" y="connsiteY1251"/>
              </a:cxn>
              <a:cxn ang="0">
                <a:pos x="connsiteX1252" y="connsiteY1252"/>
              </a:cxn>
              <a:cxn ang="0">
                <a:pos x="connsiteX1253" y="connsiteY1253"/>
              </a:cxn>
              <a:cxn ang="0">
                <a:pos x="connsiteX1254" y="connsiteY1254"/>
              </a:cxn>
              <a:cxn ang="0">
                <a:pos x="connsiteX1255" y="connsiteY1255"/>
              </a:cxn>
              <a:cxn ang="0">
                <a:pos x="connsiteX1256" y="connsiteY1256"/>
              </a:cxn>
              <a:cxn ang="0">
                <a:pos x="connsiteX1257" y="connsiteY1257"/>
              </a:cxn>
              <a:cxn ang="0">
                <a:pos x="connsiteX1258" y="connsiteY1258"/>
              </a:cxn>
              <a:cxn ang="0">
                <a:pos x="connsiteX1259" y="connsiteY1259"/>
              </a:cxn>
              <a:cxn ang="0">
                <a:pos x="connsiteX1260" y="connsiteY1260"/>
              </a:cxn>
              <a:cxn ang="0">
                <a:pos x="connsiteX1261" y="connsiteY1261"/>
              </a:cxn>
              <a:cxn ang="0">
                <a:pos x="connsiteX1262" y="connsiteY1262"/>
              </a:cxn>
              <a:cxn ang="0">
                <a:pos x="connsiteX1263" y="connsiteY1263"/>
              </a:cxn>
              <a:cxn ang="0">
                <a:pos x="connsiteX1264" y="connsiteY1264"/>
              </a:cxn>
              <a:cxn ang="0">
                <a:pos x="connsiteX1265" y="connsiteY1265"/>
              </a:cxn>
              <a:cxn ang="0">
                <a:pos x="connsiteX1266" y="connsiteY1266"/>
              </a:cxn>
              <a:cxn ang="0">
                <a:pos x="connsiteX1267" y="connsiteY1267"/>
              </a:cxn>
              <a:cxn ang="0">
                <a:pos x="connsiteX1268" y="connsiteY1268"/>
              </a:cxn>
              <a:cxn ang="0">
                <a:pos x="connsiteX1269" y="connsiteY1269"/>
              </a:cxn>
              <a:cxn ang="0">
                <a:pos x="connsiteX1270" y="connsiteY1270"/>
              </a:cxn>
              <a:cxn ang="0">
                <a:pos x="connsiteX1271" y="connsiteY1271"/>
              </a:cxn>
              <a:cxn ang="0">
                <a:pos x="connsiteX1272" y="connsiteY1272"/>
              </a:cxn>
              <a:cxn ang="0">
                <a:pos x="connsiteX1273" y="connsiteY1273"/>
              </a:cxn>
              <a:cxn ang="0">
                <a:pos x="connsiteX1274" y="connsiteY1274"/>
              </a:cxn>
              <a:cxn ang="0">
                <a:pos x="connsiteX1275" y="connsiteY1275"/>
              </a:cxn>
              <a:cxn ang="0">
                <a:pos x="connsiteX1276" y="connsiteY1276"/>
              </a:cxn>
              <a:cxn ang="0">
                <a:pos x="connsiteX1277" y="connsiteY1277"/>
              </a:cxn>
              <a:cxn ang="0">
                <a:pos x="connsiteX1278" y="connsiteY1278"/>
              </a:cxn>
              <a:cxn ang="0">
                <a:pos x="connsiteX1279" y="connsiteY1279"/>
              </a:cxn>
              <a:cxn ang="0">
                <a:pos x="connsiteX1280" y="connsiteY1280"/>
              </a:cxn>
              <a:cxn ang="0">
                <a:pos x="connsiteX1281" y="connsiteY1281"/>
              </a:cxn>
              <a:cxn ang="0">
                <a:pos x="connsiteX1282" y="connsiteY1282"/>
              </a:cxn>
              <a:cxn ang="0">
                <a:pos x="connsiteX1283" y="connsiteY1283"/>
              </a:cxn>
              <a:cxn ang="0">
                <a:pos x="connsiteX1284" y="connsiteY1284"/>
              </a:cxn>
              <a:cxn ang="0">
                <a:pos x="connsiteX1285" y="connsiteY1285"/>
              </a:cxn>
              <a:cxn ang="0">
                <a:pos x="connsiteX1286" y="connsiteY1286"/>
              </a:cxn>
              <a:cxn ang="0">
                <a:pos x="connsiteX1287" y="connsiteY1287"/>
              </a:cxn>
              <a:cxn ang="0">
                <a:pos x="connsiteX1288" y="connsiteY1288"/>
              </a:cxn>
              <a:cxn ang="0">
                <a:pos x="connsiteX1289" y="connsiteY1289"/>
              </a:cxn>
              <a:cxn ang="0">
                <a:pos x="connsiteX1290" y="connsiteY1290"/>
              </a:cxn>
              <a:cxn ang="0">
                <a:pos x="connsiteX1291" y="connsiteY1291"/>
              </a:cxn>
              <a:cxn ang="0">
                <a:pos x="connsiteX1292" y="connsiteY1292"/>
              </a:cxn>
              <a:cxn ang="0">
                <a:pos x="connsiteX1293" y="connsiteY1293"/>
              </a:cxn>
              <a:cxn ang="0">
                <a:pos x="connsiteX1294" y="connsiteY1294"/>
              </a:cxn>
              <a:cxn ang="0">
                <a:pos x="connsiteX1295" y="connsiteY1295"/>
              </a:cxn>
              <a:cxn ang="0">
                <a:pos x="connsiteX1296" y="connsiteY1296"/>
              </a:cxn>
              <a:cxn ang="0">
                <a:pos x="connsiteX1297" y="connsiteY1297"/>
              </a:cxn>
              <a:cxn ang="0">
                <a:pos x="connsiteX1298" y="connsiteY1298"/>
              </a:cxn>
              <a:cxn ang="0">
                <a:pos x="connsiteX1299" y="connsiteY1299"/>
              </a:cxn>
              <a:cxn ang="0">
                <a:pos x="connsiteX1300" y="connsiteY1300"/>
              </a:cxn>
              <a:cxn ang="0">
                <a:pos x="connsiteX1301" y="connsiteY1301"/>
              </a:cxn>
              <a:cxn ang="0">
                <a:pos x="connsiteX1302" y="connsiteY1302"/>
              </a:cxn>
              <a:cxn ang="0">
                <a:pos x="connsiteX1303" y="connsiteY1303"/>
              </a:cxn>
              <a:cxn ang="0">
                <a:pos x="connsiteX1304" y="connsiteY1304"/>
              </a:cxn>
              <a:cxn ang="0">
                <a:pos x="connsiteX1305" y="connsiteY1305"/>
              </a:cxn>
              <a:cxn ang="0">
                <a:pos x="connsiteX1306" y="connsiteY1306"/>
              </a:cxn>
              <a:cxn ang="0">
                <a:pos x="connsiteX1307" y="connsiteY1307"/>
              </a:cxn>
              <a:cxn ang="0">
                <a:pos x="connsiteX1308" y="connsiteY1308"/>
              </a:cxn>
              <a:cxn ang="0">
                <a:pos x="connsiteX1309" y="connsiteY1309"/>
              </a:cxn>
              <a:cxn ang="0">
                <a:pos x="connsiteX1310" y="connsiteY1310"/>
              </a:cxn>
              <a:cxn ang="0">
                <a:pos x="connsiteX1311" y="connsiteY1311"/>
              </a:cxn>
              <a:cxn ang="0">
                <a:pos x="connsiteX1312" y="connsiteY1312"/>
              </a:cxn>
              <a:cxn ang="0">
                <a:pos x="connsiteX1313" y="connsiteY1313"/>
              </a:cxn>
              <a:cxn ang="0">
                <a:pos x="connsiteX1314" y="connsiteY1314"/>
              </a:cxn>
              <a:cxn ang="0">
                <a:pos x="connsiteX1315" y="connsiteY1315"/>
              </a:cxn>
              <a:cxn ang="0">
                <a:pos x="connsiteX1316" y="connsiteY1316"/>
              </a:cxn>
              <a:cxn ang="0">
                <a:pos x="connsiteX1317" y="connsiteY1317"/>
              </a:cxn>
              <a:cxn ang="0">
                <a:pos x="connsiteX1318" y="connsiteY1318"/>
              </a:cxn>
              <a:cxn ang="0">
                <a:pos x="connsiteX1319" y="connsiteY1319"/>
              </a:cxn>
              <a:cxn ang="0">
                <a:pos x="connsiteX1320" y="connsiteY1320"/>
              </a:cxn>
              <a:cxn ang="0">
                <a:pos x="connsiteX1321" y="connsiteY1321"/>
              </a:cxn>
              <a:cxn ang="0">
                <a:pos x="connsiteX1322" y="connsiteY1322"/>
              </a:cxn>
              <a:cxn ang="0">
                <a:pos x="connsiteX1323" y="connsiteY1323"/>
              </a:cxn>
              <a:cxn ang="0">
                <a:pos x="connsiteX1324" y="connsiteY1324"/>
              </a:cxn>
              <a:cxn ang="0">
                <a:pos x="connsiteX1325" y="connsiteY1325"/>
              </a:cxn>
              <a:cxn ang="0">
                <a:pos x="connsiteX1326" y="connsiteY1326"/>
              </a:cxn>
              <a:cxn ang="0">
                <a:pos x="connsiteX1327" y="connsiteY1327"/>
              </a:cxn>
              <a:cxn ang="0">
                <a:pos x="connsiteX1328" y="connsiteY1328"/>
              </a:cxn>
            </a:cxnLst>
            <a:rect l="l" t="t" r="r" b="b"/>
            <a:pathLst>
              <a:path w="6194425" h="6858000">
                <a:moveTo>
                  <a:pt x="0" y="0"/>
                </a:moveTo>
                <a:lnTo>
                  <a:pt x="2695958" y="0"/>
                </a:lnTo>
                <a:lnTo>
                  <a:pt x="2696294" y="28493"/>
                </a:lnTo>
                <a:lnTo>
                  <a:pt x="2697169" y="64809"/>
                </a:lnTo>
                <a:lnTo>
                  <a:pt x="2697169" y="82748"/>
                </a:lnTo>
                <a:lnTo>
                  <a:pt x="2695856" y="101125"/>
                </a:lnTo>
                <a:lnTo>
                  <a:pt x="2694981" y="119064"/>
                </a:lnTo>
                <a:lnTo>
                  <a:pt x="2692794" y="137441"/>
                </a:lnTo>
                <a:lnTo>
                  <a:pt x="2690168" y="155818"/>
                </a:lnTo>
                <a:lnTo>
                  <a:pt x="2686231" y="173757"/>
                </a:lnTo>
                <a:lnTo>
                  <a:pt x="2684043" y="182070"/>
                </a:lnTo>
                <a:lnTo>
                  <a:pt x="2680980" y="191696"/>
                </a:lnTo>
                <a:lnTo>
                  <a:pt x="2678355" y="200447"/>
                </a:lnTo>
                <a:lnTo>
                  <a:pt x="2674854" y="208760"/>
                </a:lnTo>
                <a:lnTo>
                  <a:pt x="2680980" y="214448"/>
                </a:lnTo>
                <a:lnTo>
                  <a:pt x="2686668" y="218386"/>
                </a:lnTo>
                <a:lnTo>
                  <a:pt x="2691919" y="220573"/>
                </a:lnTo>
                <a:lnTo>
                  <a:pt x="2697169" y="221886"/>
                </a:lnTo>
                <a:lnTo>
                  <a:pt x="2701544" y="221886"/>
                </a:lnTo>
                <a:lnTo>
                  <a:pt x="2705920" y="220573"/>
                </a:lnTo>
                <a:lnTo>
                  <a:pt x="2709857" y="218823"/>
                </a:lnTo>
                <a:lnTo>
                  <a:pt x="2713358" y="216636"/>
                </a:lnTo>
                <a:lnTo>
                  <a:pt x="2716858" y="213573"/>
                </a:lnTo>
                <a:lnTo>
                  <a:pt x="2719921" y="210073"/>
                </a:lnTo>
                <a:lnTo>
                  <a:pt x="2725609" y="202197"/>
                </a:lnTo>
                <a:lnTo>
                  <a:pt x="2730859" y="195196"/>
                </a:lnTo>
                <a:lnTo>
                  <a:pt x="2735672" y="188633"/>
                </a:lnTo>
                <a:lnTo>
                  <a:pt x="2743110" y="179882"/>
                </a:lnTo>
                <a:lnTo>
                  <a:pt x="2751424" y="171131"/>
                </a:lnTo>
                <a:lnTo>
                  <a:pt x="2759299" y="163256"/>
                </a:lnTo>
                <a:lnTo>
                  <a:pt x="2767175" y="155818"/>
                </a:lnTo>
                <a:lnTo>
                  <a:pt x="2775488" y="148379"/>
                </a:lnTo>
                <a:lnTo>
                  <a:pt x="2784239" y="142254"/>
                </a:lnTo>
                <a:lnTo>
                  <a:pt x="2792990" y="136128"/>
                </a:lnTo>
                <a:lnTo>
                  <a:pt x="2801741" y="130440"/>
                </a:lnTo>
                <a:lnTo>
                  <a:pt x="2810929" y="125190"/>
                </a:lnTo>
                <a:lnTo>
                  <a:pt x="2819680" y="120377"/>
                </a:lnTo>
                <a:lnTo>
                  <a:pt x="2828868" y="116001"/>
                </a:lnTo>
                <a:lnTo>
                  <a:pt x="2838057" y="112064"/>
                </a:lnTo>
                <a:lnTo>
                  <a:pt x="2847682" y="108563"/>
                </a:lnTo>
                <a:lnTo>
                  <a:pt x="2856871" y="105501"/>
                </a:lnTo>
                <a:lnTo>
                  <a:pt x="2866934" y="102438"/>
                </a:lnTo>
                <a:lnTo>
                  <a:pt x="2876560" y="99812"/>
                </a:lnTo>
                <a:lnTo>
                  <a:pt x="2887061" y="97625"/>
                </a:lnTo>
                <a:lnTo>
                  <a:pt x="2896687" y="95437"/>
                </a:lnTo>
                <a:lnTo>
                  <a:pt x="2916814" y="92374"/>
                </a:lnTo>
                <a:lnTo>
                  <a:pt x="2936941" y="90624"/>
                </a:lnTo>
                <a:lnTo>
                  <a:pt x="2957505" y="89312"/>
                </a:lnTo>
                <a:lnTo>
                  <a:pt x="2978507" y="88874"/>
                </a:lnTo>
                <a:lnTo>
                  <a:pt x="2999509" y="89312"/>
                </a:lnTo>
                <a:lnTo>
                  <a:pt x="3020948" y="90624"/>
                </a:lnTo>
                <a:lnTo>
                  <a:pt x="3041950" y="91937"/>
                </a:lnTo>
                <a:lnTo>
                  <a:pt x="3055951" y="93249"/>
                </a:lnTo>
                <a:lnTo>
                  <a:pt x="3070828" y="93249"/>
                </a:lnTo>
                <a:lnTo>
                  <a:pt x="3100581" y="92374"/>
                </a:lnTo>
                <a:lnTo>
                  <a:pt x="3116332" y="92374"/>
                </a:lnTo>
                <a:lnTo>
                  <a:pt x="3131208" y="92374"/>
                </a:lnTo>
                <a:lnTo>
                  <a:pt x="3146522" y="93249"/>
                </a:lnTo>
                <a:lnTo>
                  <a:pt x="3160961" y="94562"/>
                </a:lnTo>
                <a:lnTo>
                  <a:pt x="3175837" y="97187"/>
                </a:lnTo>
                <a:lnTo>
                  <a:pt x="3182838" y="98500"/>
                </a:lnTo>
                <a:lnTo>
                  <a:pt x="3189401" y="100688"/>
                </a:lnTo>
                <a:lnTo>
                  <a:pt x="3196839" y="103313"/>
                </a:lnTo>
                <a:lnTo>
                  <a:pt x="3203402" y="105938"/>
                </a:lnTo>
                <a:lnTo>
                  <a:pt x="3209966" y="109438"/>
                </a:lnTo>
                <a:lnTo>
                  <a:pt x="3216091" y="112939"/>
                </a:lnTo>
                <a:lnTo>
                  <a:pt x="3223092" y="117314"/>
                </a:lnTo>
                <a:lnTo>
                  <a:pt x="3229217" y="121689"/>
                </a:lnTo>
                <a:lnTo>
                  <a:pt x="3234905" y="127377"/>
                </a:lnTo>
                <a:lnTo>
                  <a:pt x="3241031" y="133066"/>
                </a:lnTo>
                <a:lnTo>
                  <a:pt x="3245844" y="139629"/>
                </a:lnTo>
                <a:lnTo>
                  <a:pt x="3251532" y="146192"/>
                </a:lnTo>
                <a:lnTo>
                  <a:pt x="3256782" y="154505"/>
                </a:lnTo>
                <a:lnTo>
                  <a:pt x="3261158" y="162818"/>
                </a:lnTo>
                <a:lnTo>
                  <a:pt x="3263345" y="165443"/>
                </a:lnTo>
                <a:lnTo>
                  <a:pt x="3265971" y="167194"/>
                </a:lnTo>
                <a:lnTo>
                  <a:pt x="3268596" y="168944"/>
                </a:lnTo>
                <a:lnTo>
                  <a:pt x="3271659" y="169819"/>
                </a:lnTo>
                <a:lnTo>
                  <a:pt x="3274721" y="170694"/>
                </a:lnTo>
                <a:lnTo>
                  <a:pt x="3278222" y="170694"/>
                </a:lnTo>
                <a:lnTo>
                  <a:pt x="3281722" y="170694"/>
                </a:lnTo>
                <a:lnTo>
                  <a:pt x="3286097" y="169819"/>
                </a:lnTo>
                <a:lnTo>
                  <a:pt x="3293536" y="168069"/>
                </a:lnTo>
                <a:lnTo>
                  <a:pt x="3301849" y="165443"/>
                </a:lnTo>
                <a:lnTo>
                  <a:pt x="3317163" y="160193"/>
                </a:lnTo>
                <a:lnTo>
                  <a:pt x="3331602" y="156255"/>
                </a:lnTo>
                <a:lnTo>
                  <a:pt x="3343853" y="153630"/>
                </a:lnTo>
                <a:lnTo>
                  <a:pt x="3349103" y="153192"/>
                </a:lnTo>
                <a:lnTo>
                  <a:pt x="3354354" y="152317"/>
                </a:lnTo>
                <a:lnTo>
                  <a:pt x="3358729" y="153192"/>
                </a:lnTo>
                <a:lnTo>
                  <a:pt x="3363104" y="153192"/>
                </a:lnTo>
                <a:lnTo>
                  <a:pt x="3366605" y="154067"/>
                </a:lnTo>
                <a:lnTo>
                  <a:pt x="3370105" y="154943"/>
                </a:lnTo>
                <a:lnTo>
                  <a:pt x="3372730" y="156693"/>
                </a:lnTo>
                <a:lnTo>
                  <a:pt x="3375356" y="158005"/>
                </a:lnTo>
                <a:lnTo>
                  <a:pt x="3377981" y="160193"/>
                </a:lnTo>
                <a:lnTo>
                  <a:pt x="3379293" y="162381"/>
                </a:lnTo>
                <a:lnTo>
                  <a:pt x="3381481" y="165006"/>
                </a:lnTo>
                <a:lnTo>
                  <a:pt x="3382356" y="167194"/>
                </a:lnTo>
                <a:lnTo>
                  <a:pt x="3383669" y="170694"/>
                </a:lnTo>
                <a:lnTo>
                  <a:pt x="3384544" y="173757"/>
                </a:lnTo>
                <a:lnTo>
                  <a:pt x="3384981" y="180320"/>
                </a:lnTo>
                <a:lnTo>
                  <a:pt x="3384981" y="187320"/>
                </a:lnTo>
                <a:lnTo>
                  <a:pt x="3384544" y="195634"/>
                </a:lnTo>
                <a:lnTo>
                  <a:pt x="3382794" y="203947"/>
                </a:lnTo>
                <a:lnTo>
                  <a:pt x="3381481" y="213135"/>
                </a:lnTo>
                <a:lnTo>
                  <a:pt x="3376668" y="231512"/>
                </a:lnTo>
                <a:lnTo>
                  <a:pt x="3377981" y="235450"/>
                </a:lnTo>
                <a:lnTo>
                  <a:pt x="3377981" y="240263"/>
                </a:lnTo>
                <a:lnTo>
                  <a:pt x="3376668" y="244201"/>
                </a:lnTo>
                <a:lnTo>
                  <a:pt x="3374043" y="248576"/>
                </a:lnTo>
                <a:lnTo>
                  <a:pt x="3372293" y="249889"/>
                </a:lnTo>
                <a:lnTo>
                  <a:pt x="3370543" y="252076"/>
                </a:lnTo>
                <a:lnTo>
                  <a:pt x="3367917" y="256014"/>
                </a:lnTo>
                <a:lnTo>
                  <a:pt x="3366605" y="260827"/>
                </a:lnTo>
                <a:lnTo>
                  <a:pt x="3365730" y="265203"/>
                </a:lnTo>
                <a:lnTo>
                  <a:pt x="3374043" y="248576"/>
                </a:lnTo>
                <a:lnTo>
                  <a:pt x="3376231" y="277891"/>
                </a:lnTo>
                <a:lnTo>
                  <a:pt x="3377981" y="306769"/>
                </a:lnTo>
                <a:lnTo>
                  <a:pt x="3378856" y="336522"/>
                </a:lnTo>
                <a:lnTo>
                  <a:pt x="3378856" y="350960"/>
                </a:lnTo>
                <a:lnTo>
                  <a:pt x="3378418" y="365837"/>
                </a:lnTo>
                <a:lnTo>
                  <a:pt x="3377106" y="380276"/>
                </a:lnTo>
                <a:lnTo>
                  <a:pt x="3375793" y="394714"/>
                </a:lnTo>
                <a:lnTo>
                  <a:pt x="3373605" y="409153"/>
                </a:lnTo>
                <a:lnTo>
                  <a:pt x="3370543" y="423154"/>
                </a:lnTo>
                <a:lnTo>
                  <a:pt x="3367480" y="437593"/>
                </a:lnTo>
                <a:lnTo>
                  <a:pt x="3363104" y="452032"/>
                </a:lnTo>
                <a:lnTo>
                  <a:pt x="3357854" y="466471"/>
                </a:lnTo>
                <a:lnTo>
                  <a:pt x="3351728" y="480472"/>
                </a:lnTo>
                <a:lnTo>
                  <a:pt x="3352604" y="490098"/>
                </a:lnTo>
                <a:lnTo>
                  <a:pt x="3353916" y="499724"/>
                </a:lnTo>
                <a:lnTo>
                  <a:pt x="3353916" y="509350"/>
                </a:lnTo>
                <a:lnTo>
                  <a:pt x="3353041" y="518976"/>
                </a:lnTo>
                <a:lnTo>
                  <a:pt x="3352166" y="528164"/>
                </a:lnTo>
                <a:lnTo>
                  <a:pt x="3351291" y="537352"/>
                </a:lnTo>
                <a:lnTo>
                  <a:pt x="3349541" y="546541"/>
                </a:lnTo>
                <a:lnTo>
                  <a:pt x="3348228" y="555291"/>
                </a:lnTo>
                <a:lnTo>
                  <a:pt x="3345603" y="564042"/>
                </a:lnTo>
                <a:lnTo>
                  <a:pt x="3342978" y="573231"/>
                </a:lnTo>
                <a:lnTo>
                  <a:pt x="3337290" y="589857"/>
                </a:lnTo>
                <a:lnTo>
                  <a:pt x="3330727" y="607359"/>
                </a:lnTo>
                <a:lnTo>
                  <a:pt x="3323288" y="623985"/>
                </a:lnTo>
                <a:lnTo>
                  <a:pt x="3315850" y="641049"/>
                </a:lnTo>
                <a:lnTo>
                  <a:pt x="3307537" y="657238"/>
                </a:lnTo>
                <a:lnTo>
                  <a:pt x="3290910" y="690491"/>
                </a:lnTo>
                <a:lnTo>
                  <a:pt x="3283472" y="707555"/>
                </a:lnTo>
                <a:lnTo>
                  <a:pt x="3276034" y="723744"/>
                </a:lnTo>
                <a:lnTo>
                  <a:pt x="3269033" y="741246"/>
                </a:lnTo>
                <a:lnTo>
                  <a:pt x="3263345" y="758310"/>
                </a:lnTo>
                <a:lnTo>
                  <a:pt x="3259408" y="770561"/>
                </a:lnTo>
                <a:lnTo>
                  <a:pt x="3254595" y="782375"/>
                </a:lnTo>
                <a:lnTo>
                  <a:pt x="3253282" y="787625"/>
                </a:lnTo>
                <a:lnTo>
                  <a:pt x="3251532" y="792876"/>
                </a:lnTo>
                <a:lnTo>
                  <a:pt x="3251094" y="797251"/>
                </a:lnTo>
                <a:lnTo>
                  <a:pt x="3251094" y="801189"/>
                </a:lnTo>
                <a:lnTo>
                  <a:pt x="3251532" y="805127"/>
                </a:lnTo>
                <a:lnTo>
                  <a:pt x="3253720" y="808190"/>
                </a:lnTo>
                <a:lnTo>
                  <a:pt x="3256345" y="810815"/>
                </a:lnTo>
                <a:lnTo>
                  <a:pt x="3260283" y="813002"/>
                </a:lnTo>
                <a:lnTo>
                  <a:pt x="3265971" y="814753"/>
                </a:lnTo>
                <a:lnTo>
                  <a:pt x="3272971" y="815190"/>
                </a:lnTo>
                <a:lnTo>
                  <a:pt x="3281285" y="815628"/>
                </a:lnTo>
                <a:lnTo>
                  <a:pt x="3291785" y="815190"/>
                </a:lnTo>
                <a:lnTo>
                  <a:pt x="3471614" y="616110"/>
                </a:lnTo>
                <a:lnTo>
                  <a:pt x="3532870" y="549603"/>
                </a:lnTo>
                <a:lnTo>
                  <a:pt x="3593250" y="482660"/>
                </a:lnTo>
                <a:lnTo>
                  <a:pt x="3604189" y="470409"/>
                </a:lnTo>
                <a:lnTo>
                  <a:pt x="3614690" y="458595"/>
                </a:lnTo>
                <a:lnTo>
                  <a:pt x="3626066" y="447657"/>
                </a:lnTo>
                <a:lnTo>
                  <a:pt x="3637442" y="436718"/>
                </a:lnTo>
                <a:lnTo>
                  <a:pt x="3649256" y="427092"/>
                </a:lnTo>
                <a:lnTo>
                  <a:pt x="3661507" y="417904"/>
                </a:lnTo>
                <a:lnTo>
                  <a:pt x="3674195" y="410028"/>
                </a:lnTo>
                <a:lnTo>
                  <a:pt x="3687322" y="403028"/>
                </a:lnTo>
                <a:lnTo>
                  <a:pt x="3700448" y="396902"/>
                </a:lnTo>
                <a:lnTo>
                  <a:pt x="3707886" y="394277"/>
                </a:lnTo>
                <a:lnTo>
                  <a:pt x="3714887" y="391652"/>
                </a:lnTo>
                <a:lnTo>
                  <a:pt x="3721887" y="389464"/>
                </a:lnTo>
                <a:lnTo>
                  <a:pt x="3729763" y="387276"/>
                </a:lnTo>
                <a:lnTo>
                  <a:pt x="3736764" y="385964"/>
                </a:lnTo>
                <a:lnTo>
                  <a:pt x="3745077" y="385088"/>
                </a:lnTo>
                <a:lnTo>
                  <a:pt x="3752952" y="383776"/>
                </a:lnTo>
                <a:lnTo>
                  <a:pt x="3761266" y="383338"/>
                </a:lnTo>
                <a:lnTo>
                  <a:pt x="3769141" y="382901"/>
                </a:lnTo>
                <a:lnTo>
                  <a:pt x="3777892" y="383338"/>
                </a:lnTo>
                <a:lnTo>
                  <a:pt x="3786206" y="383338"/>
                </a:lnTo>
                <a:lnTo>
                  <a:pt x="3795394" y="384213"/>
                </a:lnTo>
                <a:lnTo>
                  <a:pt x="3804145" y="385526"/>
                </a:lnTo>
                <a:lnTo>
                  <a:pt x="3813333" y="386839"/>
                </a:lnTo>
                <a:lnTo>
                  <a:pt x="3825147" y="388589"/>
                </a:lnTo>
                <a:lnTo>
                  <a:pt x="3836523" y="389901"/>
                </a:lnTo>
                <a:lnTo>
                  <a:pt x="3847899" y="391214"/>
                </a:lnTo>
                <a:lnTo>
                  <a:pt x="3859712" y="391652"/>
                </a:lnTo>
                <a:lnTo>
                  <a:pt x="3883339" y="392089"/>
                </a:lnTo>
                <a:lnTo>
                  <a:pt x="3906091" y="392089"/>
                </a:lnTo>
                <a:lnTo>
                  <a:pt x="3953783" y="389901"/>
                </a:lnTo>
                <a:lnTo>
                  <a:pt x="3977410" y="389464"/>
                </a:lnTo>
                <a:lnTo>
                  <a:pt x="4001038" y="389464"/>
                </a:lnTo>
                <a:lnTo>
                  <a:pt x="4008476" y="389901"/>
                </a:lnTo>
                <a:lnTo>
                  <a:pt x="4017227" y="390339"/>
                </a:lnTo>
                <a:lnTo>
                  <a:pt x="4035166" y="392964"/>
                </a:lnTo>
                <a:lnTo>
                  <a:pt x="4042604" y="394714"/>
                </a:lnTo>
                <a:lnTo>
                  <a:pt x="4048729" y="396027"/>
                </a:lnTo>
                <a:lnTo>
                  <a:pt x="4053105" y="397777"/>
                </a:lnTo>
                <a:lnTo>
                  <a:pt x="4054417" y="398652"/>
                </a:lnTo>
                <a:lnTo>
                  <a:pt x="4054417" y="399090"/>
                </a:lnTo>
                <a:lnTo>
                  <a:pt x="4054855" y="412653"/>
                </a:lnTo>
                <a:lnTo>
                  <a:pt x="4056168" y="424030"/>
                </a:lnTo>
                <a:lnTo>
                  <a:pt x="4057480" y="434093"/>
                </a:lnTo>
                <a:lnTo>
                  <a:pt x="4059668" y="442844"/>
                </a:lnTo>
                <a:lnTo>
                  <a:pt x="4062293" y="450719"/>
                </a:lnTo>
                <a:lnTo>
                  <a:pt x="4064918" y="456845"/>
                </a:lnTo>
                <a:lnTo>
                  <a:pt x="4068419" y="461658"/>
                </a:lnTo>
                <a:lnTo>
                  <a:pt x="4071919" y="466033"/>
                </a:lnTo>
                <a:lnTo>
                  <a:pt x="4075419" y="469534"/>
                </a:lnTo>
                <a:lnTo>
                  <a:pt x="4079795" y="471721"/>
                </a:lnTo>
                <a:lnTo>
                  <a:pt x="4084170" y="473034"/>
                </a:lnTo>
                <a:lnTo>
                  <a:pt x="4088983" y="473472"/>
                </a:lnTo>
                <a:lnTo>
                  <a:pt x="4094234" y="473472"/>
                </a:lnTo>
                <a:lnTo>
                  <a:pt x="4099047" y="473034"/>
                </a:lnTo>
                <a:lnTo>
                  <a:pt x="4104297" y="472159"/>
                </a:lnTo>
                <a:lnTo>
                  <a:pt x="4109985" y="470409"/>
                </a:lnTo>
                <a:lnTo>
                  <a:pt x="4121361" y="466471"/>
                </a:lnTo>
                <a:lnTo>
                  <a:pt x="4132300" y="461220"/>
                </a:lnTo>
                <a:lnTo>
                  <a:pt x="4143676" y="455532"/>
                </a:lnTo>
                <a:lnTo>
                  <a:pt x="4155052" y="450719"/>
                </a:lnTo>
                <a:lnTo>
                  <a:pt x="4165990" y="446344"/>
                </a:lnTo>
                <a:lnTo>
                  <a:pt x="4170803" y="445031"/>
                </a:lnTo>
                <a:lnTo>
                  <a:pt x="4176054" y="443719"/>
                </a:lnTo>
                <a:lnTo>
                  <a:pt x="4180866" y="443281"/>
                </a:lnTo>
                <a:lnTo>
                  <a:pt x="4185242" y="443281"/>
                </a:lnTo>
                <a:lnTo>
                  <a:pt x="4190055" y="443719"/>
                </a:lnTo>
                <a:lnTo>
                  <a:pt x="4193555" y="445469"/>
                </a:lnTo>
                <a:lnTo>
                  <a:pt x="4197055" y="467346"/>
                </a:lnTo>
                <a:lnTo>
                  <a:pt x="4199681" y="489223"/>
                </a:lnTo>
                <a:lnTo>
                  <a:pt x="4201868" y="510662"/>
                </a:lnTo>
                <a:lnTo>
                  <a:pt x="4202743" y="532102"/>
                </a:lnTo>
                <a:lnTo>
                  <a:pt x="4203181" y="553104"/>
                </a:lnTo>
                <a:lnTo>
                  <a:pt x="4203181" y="574106"/>
                </a:lnTo>
                <a:lnTo>
                  <a:pt x="4202306" y="594670"/>
                </a:lnTo>
                <a:lnTo>
                  <a:pt x="4200556" y="615234"/>
                </a:lnTo>
                <a:lnTo>
                  <a:pt x="4198806" y="635361"/>
                </a:lnTo>
                <a:lnTo>
                  <a:pt x="4196180" y="655051"/>
                </a:lnTo>
                <a:lnTo>
                  <a:pt x="4192680" y="675177"/>
                </a:lnTo>
                <a:lnTo>
                  <a:pt x="4188305" y="694867"/>
                </a:lnTo>
                <a:lnTo>
                  <a:pt x="4184367" y="714118"/>
                </a:lnTo>
                <a:lnTo>
                  <a:pt x="4178679" y="733370"/>
                </a:lnTo>
                <a:lnTo>
                  <a:pt x="4172991" y="752622"/>
                </a:lnTo>
                <a:lnTo>
                  <a:pt x="4166865" y="770999"/>
                </a:lnTo>
                <a:lnTo>
                  <a:pt x="4160302" y="790250"/>
                </a:lnTo>
                <a:lnTo>
                  <a:pt x="4152426" y="808627"/>
                </a:lnTo>
                <a:lnTo>
                  <a:pt x="4144988" y="827004"/>
                </a:lnTo>
                <a:lnTo>
                  <a:pt x="4136675" y="844943"/>
                </a:lnTo>
                <a:lnTo>
                  <a:pt x="4127487" y="863320"/>
                </a:lnTo>
                <a:lnTo>
                  <a:pt x="4118298" y="880821"/>
                </a:lnTo>
                <a:lnTo>
                  <a:pt x="4108235" y="898760"/>
                </a:lnTo>
                <a:lnTo>
                  <a:pt x="4098171" y="916262"/>
                </a:lnTo>
                <a:lnTo>
                  <a:pt x="4087233" y="933763"/>
                </a:lnTo>
                <a:lnTo>
                  <a:pt x="4076294" y="951265"/>
                </a:lnTo>
                <a:lnTo>
                  <a:pt x="4064481" y="968767"/>
                </a:lnTo>
                <a:lnTo>
                  <a:pt x="4052667" y="985393"/>
                </a:lnTo>
                <a:lnTo>
                  <a:pt x="4039979" y="1002457"/>
                </a:lnTo>
                <a:lnTo>
                  <a:pt x="4027290" y="1019521"/>
                </a:lnTo>
                <a:lnTo>
                  <a:pt x="4014164" y="1035710"/>
                </a:lnTo>
                <a:lnTo>
                  <a:pt x="4000163" y="1052775"/>
                </a:lnTo>
                <a:lnTo>
                  <a:pt x="3994037" y="1060650"/>
                </a:lnTo>
                <a:lnTo>
                  <a:pt x="3987911" y="1068088"/>
                </a:lnTo>
                <a:lnTo>
                  <a:pt x="3982661" y="1076402"/>
                </a:lnTo>
                <a:lnTo>
                  <a:pt x="3980473" y="1080339"/>
                </a:lnTo>
                <a:lnTo>
                  <a:pt x="3978723" y="1084715"/>
                </a:lnTo>
                <a:lnTo>
                  <a:pt x="3976973" y="1088653"/>
                </a:lnTo>
                <a:lnTo>
                  <a:pt x="3976535" y="1093466"/>
                </a:lnTo>
                <a:lnTo>
                  <a:pt x="3976098" y="1097841"/>
                </a:lnTo>
                <a:lnTo>
                  <a:pt x="3976098" y="1102654"/>
                </a:lnTo>
                <a:lnTo>
                  <a:pt x="3976535" y="1107029"/>
                </a:lnTo>
                <a:lnTo>
                  <a:pt x="3978286" y="1112280"/>
                </a:lnTo>
                <a:lnTo>
                  <a:pt x="3980036" y="1117530"/>
                </a:lnTo>
                <a:lnTo>
                  <a:pt x="3982661" y="1122343"/>
                </a:lnTo>
                <a:lnTo>
                  <a:pt x="3985286" y="1126719"/>
                </a:lnTo>
                <a:lnTo>
                  <a:pt x="3988349" y="1130657"/>
                </a:lnTo>
                <a:lnTo>
                  <a:pt x="3991849" y="1133719"/>
                </a:lnTo>
                <a:lnTo>
                  <a:pt x="3994912" y="1136344"/>
                </a:lnTo>
                <a:lnTo>
                  <a:pt x="3998412" y="1138970"/>
                </a:lnTo>
                <a:lnTo>
                  <a:pt x="4002350" y="1140282"/>
                </a:lnTo>
                <a:lnTo>
                  <a:pt x="4005851" y="1141595"/>
                </a:lnTo>
                <a:lnTo>
                  <a:pt x="4009788" y="1142470"/>
                </a:lnTo>
                <a:lnTo>
                  <a:pt x="4013289" y="1142908"/>
                </a:lnTo>
                <a:lnTo>
                  <a:pt x="4017664" y="1142908"/>
                </a:lnTo>
                <a:lnTo>
                  <a:pt x="4025977" y="1142470"/>
                </a:lnTo>
                <a:lnTo>
                  <a:pt x="4034728" y="1141157"/>
                </a:lnTo>
                <a:lnTo>
                  <a:pt x="4043041" y="1138532"/>
                </a:lnTo>
                <a:lnTo>
                  <a:pt x="4052667" y="1135907"/>
                </a:lnTo>
                <a:lnTo>
                  <a:pt x="4060981" y="1134594"/>
                </a:lnTo>
                <a:lnTo>
                  <a:pt x="4069731" y="1133719"/>
                </a:lnTo>
                <a:lnTo>
                  <a:pt x="4078482" y="1134157"/>
                </a:lnTo>
                <a:lnTo>
                  <a:pt x="4087233" y="1134594"/>
                </a:lnTo>
                <a:lnTo>
                  <a:pt x="4095109" y="1136344"/>
                </a:lnTo>
                <a:lnTo>
                  <a:pt x="4103422" y="1138532"/>
                </a:lnTo>
                <a:lnTo>
                  <a:pt x="4110860" y="1141595"/>
                </a:lnTo>
                <a:lnTo>
                  <a:pt x="4118298" y="1144658"/>
                </a:lnTo>
                <a:lnTo>
                  <a:pt x="4125299" y="1148158"/>
                </a:lnTo>
                <a:lnTo>
                  <a:pt x="4131862" y="1152096"/>
                </a:lnTo>
                <a:lnTo>
                  <a:pt x="4137988" y="1156909"/>
                </a:lnTo>
                <a:lnTo>
                  <a:pt x="4144113" y="1161284"/>
                </a:lnTo>
                <a:lnTo>
                  <a:pt x="4149801" y="1166535"/>
                </a:lnTo>
                <a:lnTo>
                  <a:pt x="4154614" y="1172223"/>
                </a:lnTo>
                <a:lnTo>
                  <a:pt x="4158990" y="1177473"/>
                </a:lnTo>
                <a:lnTo>
                  <a:pt x="4164678" y="1184036"/>
                </a:lnTo>
                <a:lnTo>
                  <a:pt x="4170366" y="1189724"/>
                </a:lnTo>
                <a:lnTo>
                  <a:pt x="4175616" y="1194100"/>
                </a:lnTo>
                <a:lnTo>
                  <a:pt x="4181304" y="1198475"/>
                </a:lnTo>
                <a:lnTo>
                  <a:pt x="4186992" y="1201538"/>
                </a:lnTo>
                <a:lnTo>
                  <a:pt x="4192680" y="1204601"/>
                </a:lnTo>
                <a:lnTo>
                  <a:pt x="4198368" y="1205913"/>
                </a:lnTo>
                <a:lnTo>
                  <a:pt x="4203619" y="1207664"/>
                </a:lnTo>
                <a:lnTo>
                  <a:pt x="4210182" y="1208538"/>
                </a:lnTo>
                <a:lnTo>
                  <a:pt x="4215432" y="1209851"/>
                </a:lnTo>
                <a:lnTo>
                  <a:pt x="4228121" y="1209851"/>
                </a:lnTo>
                <a:lnTo>
                  <a:pt x="4240809" y="1208976"/>
                </a:lnTo>
                <a:lnTo>
                  <a:pt x="4253498" y="1208101"/>
                </a:lnTo>
                <a:lnTo>
                  <a:pt x="4261811" y="1202413"/>
                </a:lnTo>
                <a:lnTo>
                  <a:pt x="4268812" y="1198475"/>
                </a:lnTo>
                <a:lnTo>
                  <a:pt x="4274938" y="1195850"/>
                </a:lnTo>
                <a:lnTo>
                  <a:pt x="4280188" y="1194975"/>
                </a:lnTo>
                <a:lnTo>
                  <a:pt x="4282376" y="1194975"/>
                </a:lnTo>
                <a:lnTo>
                  <a:pt x="4284563" y="1194975"/>
                </a:lnTo>
                <a:lnTo>
                  <a:pt x="4286314" y="1195412"/>
                </a:lnTo>
                <a:lnTo>
                  <a:pt x="4288064" y="1196288"/>
                </a:lnTo>
                <a:lnTo>
                  <a:pt x="4290689" y="1198913"/>
                </a:lnTo>
                <a:lnTo>
                  <a:pt x="4292002" y="1201975"/>
                </a:lnTo>
                <a:lnTo>
                  <a:pt x="4293752" y="1205476"/>
                </a:lnTo>
                <a:lnTo>
                  <a:pt x="4294627" y="1210289"/>
                </a:lnTo>
                <a:lnTo>
                  <a:pt x="4295064" y="1214664"/>
                </a:lnTo>
                <a:lnTo>
                  <a:pt x="4295064" y="1219477"/>
                </a:lnTo>
                <a:lnTo>
                  <a:pt x="4295064" y="1237854"/>
                </a:lnTo>
                <a:lnTo>
                  <a:pt x="4296377" y="1295171"/>
                </a:lnTo>
                <a:lnTo>
                  <a:pt x="4296815" y="1352927"/>
                </a:lnTo>
                <a:lnTo>
                  <a:pt x="4296377" y="1468000"/>
                </a:lnTo>
                <a:lnTo>
                  <a:pt x="4301190" y="1469750"/>
                </a:lnTo>
                <a:lnTo>
                  <a:pt x="4305565" y="1469750"/>
                </a:lnTo>
                <a:lnTo>
                  <a:pt x="4309503" y="1469312"/>
                </a:lnTo>
                <a:lnTo>
                  <a:pt x="4313004" y="1468000"/>
                </a:lnTo>
                <a:lnTo>
                  <a:pt x="4316504" y="1466687"/>
                </a:lnTo>
                <a:lnTo>
                  <a:pt x="4320442" y="1464499"/>
                </a:lnTo>
                <a:lnTo>
                  <a:pt x="4326567" y="1458811"/>
                </a:lnTo>
                <a:lnTo>
                  <a:pt x="4332255" y="1453561"/>
                </a:lnTo>
                <a:lnTo>
                  <a:pt x="4338381" y="1448311"/>
                </a:lnTo>
                <a:lnTo>
                  <a:pt x="4341881" y="1446123"/>
                </a:lnTo>
                <a:lnTo>
                  <a:pt x="4345381" y="1444810"/>
                </a:lnTo>
                <a:lnTo>
                  <a:pt x="4348882" y="1443497"/>
                </a:lnTo>
                <a:lnTo>
                  <a:pt x="4353257" y="1443060"/>
                </a:lnTo>
                <a:lnTo>
                  <a:pt x="4359383" y="1449185"/>
                </a:lnTo>
                <a:lnTo>
                  <a:pt x="4359820" y="1448748"/>
                </a:lnTo>
                <a:lnTo>
                  <a:pt x="4353257" y="1443060"/>
                </a:lnTo>
                <a:lnTo>
                  <a:pt x="4357195" y="1435184"/>
                </a:lnTo>
                <a:lnTo>
                  <a:pt x="4361133" y="1428184"/>
                </a:lnTo>
                <a:lnTo>
                  <a:pt x="4365946" y="1421620"/>
                </a:lnTo>
                <a:lnTo>
                  <a:pt x="4371196" y="1415057"/>
                </a:lnTo>
                <a:lnTo>
                  <a:pt x="4376009" y="1408932"/>
                </a:lnTo>
                <a:lnTo>
                  <a:pt x="4381260" y="1402369"/>
                </a:lnTo>
                <a:lnTo>
                  <a:pt x="4386948" y="1397118"/>
                </a:lnTo>
                <a:lnTo>
                  <a:pt x="4393073" y="1391868"/>
                </a:lnTo>
                <a:lnTo>
                  <a:pt x="4399199" y="1386617"/>
                </a:lnTo>
                <a:lnTo>
                  <a:pt x="4405324" y="1381367"/>
                </a:lnTo>
                <a:lnTo>
                  <a:pt x="4412325" y="1377429"/>
                </a:lnTo>
                <a:lnTo>
                  <a:pt x="4419326" y="1372616"/>
                </a:lnTo>
                <a:lnTo>
                  <a:pt x="4426326" y="1369116"/>
                </a:lnTo>
                <a:lnTo>
                  <a:pt x="4434202" y="1365615"/>
                </a:lnTo>
                <a:lnTo>
                  <a:pt x="4442078" y="1362553"/>
                </a:lnTo>
                <a:lnTo>
                  <a:pt x="4449954" y="1359490"/>
                </a:lnTo>
                <a:lnTo>
                  <a:pt x="4470518" y="1343739"/>
                </a:lnTo>
                <a:lnTo>
                  <a:pt x="4477956" y="1338488"/>
                </a:lnTo>
                <a:lnTo>
                  <a:pt x="4484957" y="1333675"/>
                </a:lnTo>
                <a:lnTo>
                  <a:pt x="4491520" y="1329737"/>
                </a:lnTo>
                <a:lnTo>
                  <a:pt x="4498958" y="1325799"/>
                </a:lnTo>
                <a:lnTo>
                  <a:pt x="4505959" y="1322736"/>
                </a:lnTo>
                <a:lnTo>
                  <a:pt x="4513397" y="1319674"/>
                </a:lnTo>
                <a:lnTo>
                  <a:pt x="4520835" y="1316174"/>
                </a:lnTo>
                <a:lnTo>
                  <a:pt x="4528273" y="1314423"/>
                </a:lnTo>
                <a:lnTo>
                  <a:pt x="4535711" y="1312235"/>
                </a:lnTo>
                <a:lnTo>
                  <a:pt x="4543150" y="1310923"/>
                </a:lnTo>
                <a:lnTo>
                  <a:pt x="4558026" y="1307860"/>
                </a:lnTo>
                <a:lnTo>
                  <a:pt x="4573340" y="1306110"/>
                </a:lnTo>
                <a:lnTo>
                  <a:pt x="4588654" y="1305672"/>
                </a:lnTo>
                <a:lnTo>
                  <a:pt x="4603968" y="1305235"/>
                </a:lnTo>
                <a:lnTo>
                  <a:pt x="4619719" y="1305235"/>
                </a:lnTo>
                <a:lnTo>
                  <a:pt x="4650784" y="1306547"/>
                </a:lnTo>
                <a:lnTo>
                  <a:pt x="4681850" y="1306985"/>
                </a:lnTo>
                <a:lnTo>
                  <a:pt x="4697164" y="1306985"/>
                </a:lnTo>
                <a:lnTo>
                  <a:pt x="4712915" y="1306547"/>
                </a:lnTo>
                <a:lnTo>
                  <a:pt x="4728666" y="1306985"/>
                </a:lnTo>
                <a:lnTo>
                  <a:pt x="4744418" y="1306547"/>
                </a:lnTo>
                <a:lnTo>
                  <a:pt x="4776358" y="1305235"/>
                </a:lnTo>
                <a:lnTo>
                  <a:pt x="4792110" y="1303922"/>
                </a:lnTo>
                <a:lnTo>
                  <a:pt x="4808299" y="1303485"/>
                </a:lnTo>
                <a:lnTo>
                  <a:pt x="4823613" y="1303922"/>
                </a:lnTo>
                <a:lnTo>
                  <a:pt x="4838926" y="1305235"/>
                </a:lnTo>
                <a:lnTo>
                  <a:pt x="4846365" y="1306547"/>
                </a:lnTo>
                <a:lnTo>
                  <a:pt x="4853803" y="1307860"/>
                </a:lnTo>
                <a:lnTo>
                  <a:pt x="4861241" y="1309610"/>
                </a:lnTo>
                <a:lnTo>
                  <a:pt x="4867804" y="1312235"/>
                </a:lnTo>
                <a:lnTo>
                  <a:pt x="4874367" y="1314861"/>
                </a:lnTo>
                <a:lnTo>
                  <a:pt x="4880930" y="1317923"/>
                </a:lnTo>
                <a:lnTo>
                  <a:pt x="4887493" y="1321861"/>
                </a:lnTo>
                <a:lnTo>
                  <a:pt x="4894056" y="1326237"/>
                </a:lnTo>
                <a:lnTo>
                  <a:pt x="4900182" y="1331050"/>
                </a:lnTo>
                <a:lnTo>
                  <a:pt x="4905870" y="1336738"/>
                </a:lnTo>
                <a:lnTo>
                  <a:pt x="4911121" y="1342863"/>
                </a:lnTo>
                <a:lnTo>
                  <a:pt x="4916371" y="1350301"/>
                </a:lnTo>
                <a:lnTo>
                  <a:pt x="4921184" y="1357740"/>
                </a:lnTo>
                <a:lnTo>
                  <a:pt x="4925997" y="1366053"/>
                </a:lnTo>
                <a:lnTo>
                  <a:pt x="4930372" y="1375679"/>
                </a:lnTo>
                <a:lnTo>
                  <a:pt x="4934310" y="1386180"/>
                </a:lnTo>
                <a:lnTo>
                  <a:pt x="4937810" y="1380054"/>
                </a:lnTo>
                <a:lnTo>
                  <a:pt x="4941748" y="1374804"/>
                </a:lnTo>
                <a:lnTo>
                  <a:pt x="4945686" y="1371303"/>
                </a:lnTo>
                <a:lnTo>
                  <a:pt x="4950499" y="1368241"/>
                </a:lnTo>
                <a:lnTo>
                  <a:pt x="4954875" y="1365615"/>
                </a:lnTo>
                <a:lnTo>
                  <a:pt x="4959687" y="1364303"/>
                </a:lnTo>
                <a:lnTo>
                  <a:pt x="4964500" y="1362990"/>
                </a:lnTo>
                <a:lnTo>
                  <a:pt x="4969751" y="1362553"/>
                </a:lnTo>
                <a:lnTo>
                  <a:pt x="4975001" y="1362553"/>
                </a:lnTo>
                <a:lnTo>
                  <a:pt x="4980689" y="1362553"/>
                </a:lnTo>
                <a:lnTo>
                  <a:pt x="4991190" y="1363428"/>
                </a:lnTo>
                <a:lnTo>
                  <a:pt x="5002129" y="1364740"/>
                </a:lnTo>
                <a:lnTo>
                  <a:pt x="5007379" y="1364740"/>
                </a:lnTo>
                <a:lnTo>
                  <a:pt x="5012192" y="1364740"/>
                </a:lnTo>
                <a:lnTo>
                  <a:pt x="5019193" y="1366490"/>
                </a:lnTo>
                <a:lnTo>
                  <a:pt x="5024006" y="1369116"/>
                </a:lnTo>
                <a:lnTo>
                  <a:pt x="5028381" y="1371741"/>
                </a:lnTo>
                <a:lnTo>
                  <a:pt x="5031444" y="1374804"/>
                </a:lnTo>
                <a:lnTo>
                  <a:pt x="5033194" y="1378304"/>
                </a:lnTo>
                <a:lnTo>
                  <a:pt x="5034944" y="1382242"/>
                </a:lnTo>
                <a:lnTo>
                  <a:pt x="5035382" y="1386180"/>
                </a:lnTo>
                <a:lnTo>
                  <a:pt x="5035382" y="1390118"/>
                </a:lnTo>
                <a:lnTo>
                  <a:pt x="5034944" y="1394493"/>
                </a:lnTo>
                <a:lnTo>
                  <a:pt x="5034507" y="1398431"/>
                </a:lnTo>
                <a:lnTo>
                  <a:pt x="5032319" y="1407182"/>
                </a:lnTo>
                <a:lnTo>
                  <a:pt x="5031006" y="1415932"/>
                </a:lnTo>
                <a:lnTo>
                  <a:pt x="5031006" y="1419870"/>
                </a:lnTo>
                <a:lnTo>
                  <a:pt x="5031006" y="1424246"/>
                </a:lnTo>
                <a:lnTo>
                  <a:pt x="5029256" y="1438684"/>
                </a:lnTo>
                <a:lnTo>
                  <a:pt x="5028381" y="1453561"/>
                </a:lnTo>
                <a:lnTo>
                  <a:pt x="5028381" y="1468000"/>
                </a:lnTo>
                <a:lnTo>
                  <a:pt x="5028819" y="1482876"/>
                </a:lnTo>
                <a:lnTo>
                  <a:pt x="5030131" y="1512629"/>
                </a:lnTo>
                <a:lnTo>
                  <a:pt x="5031882" y="1542381"/>
                </a:lnTo>
                <a:lnTo>
                  <a:pt x="5032319" y="1556820"/>
                </a:lnTo>
                <a:lnTo>
                  <a:pt x="5032319" y="1571697"/>
                </a:lnTo>
                <a:lnTo>
                  <a:pt x="5031444" y="1586573"/>
                </a:lnTo>
                <a:lnTo>
                  <a:pt x="5030131" y="1601449"/>
                </a:lnTo>
                <a:lnTo>
                  <a:pt x="5027944" y="1616326"/>
                </a:lnTo>
                <a:lnTo>
                  <a:pt x="5024006" y="1630765"/>
                </a:lnTo>
                <a:lnTo>
                  <a:pt x="5022256" y="1638203"/>
                </a:lnTo>
                <a:lnTo>
                  <a:pt x="5019630" y="1645203"/>
                </a:lnTo>
                <a:lnTo>
                  <a:pt x="5016568" y="1652204"/>
                </a:lnTo>
                <a:lnTo>
                  <a:pt x="5013505" y="1659642"/>
                </a:lnTo>
                <a:lnTo>
                  <a:pt x="4993378" y="1717835"/>
                </a:lnTo>
                <a:lnTo>
                  <a:pt x="4995128" y="1725711"/>
                </a:lnTo>
                <a:lnTo>
                  <a:pt x="4996003" y="1732711"/>
                </a:lnTo>
                <a:lnTo>
                  <a:pt x="4996441" y="1740149"/>
                </a:lnTo>
                <a:lnTo>
                  <a:pt x="4996878" y="1746713"/>
                </a:lnTo>
                <a:lnTo>
                  <a:pt x="4997316" y="1753713"/>
                </a:lnTo>
                <a:lnTo>
                  <a:pt x="4996878" y="1760714"/>
                </a:lnTo>
                <a:lnTo>
                  <a:pt x="4996003" y="1773402"/>
                </a:lnTo>
                <a:lnTo>
                  <a:pt x="4993378" y="1785654"/>
                </a:lnTo>
                <a:lnTo>
                  <a:pt x="4990315" y="1797467"/>
                </a:lnTo>
                <a:lnTo>
                  <a:pt x="4985502" y="1809281"/>
                </a:lnTo>
                <a:lnTo>
                  <a:pt x="4980689" y="1820657"/>
                </a:lnTo>
                <a:lnTo>
                  <a:pt x="4974564" y="1832033"/>
                </a:lnTo>
                <a:lnTo>
                  <a:pt x="4967563" y="1842534"/>
                </a:lnTo>
                <a:lnTo>
                  <a:pt x="4960563" y="1853472"/>
                </a:lnTo>
                <a:lnTo>
                  <a:pt x="4952249" y="1864411"/>
                </a:lnTo>
                <a:lnTo>
                  <a:pt x="4936060" y="1886288"/>
                </a:lnTo>
                <a:lnTo>
                  <a:pt x="4917246" y="1909477"/>
                </a:lnTo>
                <a:lnTo>
                  <a:pt x="4870867" y="1968983"/>
                </a:lnTo>
                <a:lnTo>
                  <a:pt x="4823613" y="2028488"/>
                </a:lnTo>
                <a:lnTo>
                  <a:pt x="4776358" y="2088431"/>
                </a:lnTo>
                <a:lnTo>
                  <a:pt x="4752731" y="2118622"/>
                </a:lnTo>
                <a:lnTo>
                  <a:pt x="4730417" y="2148812"/>
                </a:lnTo>
                <a:lnTo>
                  <a:pt x="4698914" y="2190816"/>
                </a:lnTo>
                <a:lnTo>
                  <a:pt x="4668286" y="2232819"/>
                </a:lnTo>
                <a:lnTo>
                  <a:pt x="4636783" y="2275261"/>
                </a:lnTo>
                <a:lnTo>
                  <a:pt x="4620594" y="2295388"/>
                </a:lnTo>
                <a:lnTo>
                  <a:pt x="4603968" y="2315514"/>
                </a:lnTo>
                <a:lnTo>
                  <a:pt x="4586903" y="2335641"/>
                </a:lnTo>
                <a:lnTo>
                  <a:pt x="4570277" y="2354893"/>
                </a:lnTo>
                <a:lnTo>
                  <a:pt x="4552338" y="2374145"/>
                </a:lnTo>
                <a:lnTo>
                  <a:pt x="4533524" y="2392521"/>
                </a:lnTo>
                <a:lnTo>
                  <a:pt x="4514272" y="2410461"/>
                </a:lnTo>
                <a:lnTo>
                  <a:pt x="4494145" y="2427525"/>
                </a:lnTo>
                <a:lnTo>
                  <a:pt x="4473581" y="2443714"/>
                </a:lnTo>
                <a:lnTo>
                  <a:pt x="4463080" y="2452027"/>
                </a:lnTo>
                <a:lnTo>
                  <a:pt x="4451704" y="2459903"/>
                </a:lnTo>
                <a:lnTo>
                  <a:pt x="4431577" y="2499719"/>
                </a:lnTo>
                <a:lnTo>
                  <a:pt x="4424576" y="2517658"/>
                </a:lnTo>
                <a:lnTo>
                  <a:pt x="4416263" y="2535159"/>
                </a:lnTo>
                <a:lnTo>
                  <a:pt x="4407075" y="2552224"/>
                </a:lnTo>
                <a:lnTo>
                  <a:pt x="4397886" y="2568850"/>
                </a:lnTo>
                <a:lnTo>
                  <a:pt x="4387385" y="2585039"/>
                </a:lnTo>
                <a:lnTo>
                  <a:pt x="4376884" y="2600790"/>
                </a:lnTo>
                <a:lnTo>
                  <a:pt x="4365508" y="2616104"/>
                </a:lnTo>
                <a:lnTo>
                  <a:pt x="4354132" y="2630981"/>
                </a:lnTo>
                <a:lnTo>
                  <a:pt x="4341881" y="2645857"/>
                </a:lnTo>
                <a:lnTo>
                  <a:pt x="4330068" y="2660733"/>
                </a:lnTo>
                <a:lnTo>
                  <a:pt x="4304690" y="2689611"/>
                </a:lnTo>
                <a:lnTo>
                  <a:pt x="4279313" y="2718051"/>
                </a:lnTo>
                <a:lnTo>
                  <a:pt x="4253936" y="2746929"/>
                </a:lnTo>
                <a:lnTo>
                  <a:pt x="4249998" y="2751742"/>
                </a:lnTo>
                <a:lnTo>
                  <a:pt x="4245185" y="2755680"/>
                </a:lnTo>
                <a:lnTo>
                  <a:pt x="4235121" y="2763555"/>
                </a:lnTo>
                <a:lnTo>
                  <a:pt x="4224183" y="2771431"/>
                </a:lnTo>
                <a:lnTo>
                  <a:pt x="4219808" y="2775806"/>
                </a:lnTo>
                <a:lnTo>
                  <a:pt x="4214995" y="2780182"/>
                </a:lnTo>
                <a:lnTo>
                  <a:pt x="4211494" y="2784995"/>
                </a:lnTo>
                <a:lnTo>
                  <a:pt x="4208432" y="2790245"/>
                </a:lnTo>
                <a:lnTo>
                  <a:pt x="4206244" y="2795058"/>
                </a:lnTo>
                <a:lnTo>
                  <a:pt x="4205369" y="2798121"/>
                </a:lnTo>
                <a:lnTo>
                  <a:pt x="4205369" y="2801184"/>
                </a:lnTo>
                <a:lnTo>
                  <a:pt x="4205369" y="2804246"/>
                </a:lnTo>
                <a:lnTo>
                  <a:pt x="4205369" y="2807309"/>
                </a:lnTo>
                <a:lnTo>
                  <a:pt x="4205806" y="2811247"/>
                </a:lnTo>
                <a:lnTo>
                  <a:pt x="4207119" y="2814747"/>
                </a:lnTo>
                <a:lnTo>
                  <a:pt x="4208432" y="2818248"/>
                </a:lnTo>
                <a:lnTo>
                  <a:pt x="4210619" y="2822186"/>
                </a:lnTo>
                <a:lnTo>
                  <a:pt x="4214995" y="2830936"/>
                </a:lnTo>
                <a:lnTo>
                  <a:pt x="4223308" y="2831812"/>
                </a:lnTo>
                <a:lnTo>
                  <a:pt x="4231184" y="2832687"/>
                </a:lnTo>
                <a:lnTo>
                  <a:pt x="4239059" y="2833124"/>
                </a:lnTo>
                <a:lnTo>
                  <a:pt x="4246935" y="2833562"/>
                </a:lnTo>
                <a:lnTo>
                  <a:pt x="4250873" y="2833124"/>
                </a:lnTo>
                <a:lnTo>
                  <a:pt x="4254811" y="2832687"/>
                </a:lnTo>
                <a:lnTo>
                  <a:pt x="4258749" y="2831812"/>
                </a:lnTo>
                <a:lnTo>
                  <a:pt x="4262249" y="2830499"/>
                </a:lnTo>
                <a:lnTo>
                  <a:pt x="4265749" y="2828311"/>
                </a:lnTo>
                <a:lnTo>
                  <a:pt x="4268812" y="2826123"/>
                </a:lnTo>
                <a:lnTo>
                  <a:pt x="4272750" y="2823498"/>
                </a:lnTo>
                <a:lnTo>
                  <a:pt x="4275813" y="2819998"/>
                </a:lnTo>
                <a:lnTo>
                  <a:pt x="4280626" y="2813435"/>
                </a:lnTo>
                <a:lnTo>
                  <a:pt x="4285439" y="2807309"/>
                </a:lnTo>
                <a:lnTo>
                  <a:pt x="4291127" y="2802496"/>
                </a:lnTo>
                <a:lnTo>
                  <a:pt x="4296377" y="2797683"/>
                </a:lnTo>
                <a:lnTo>
                  <a:pt x="4301628" y="2793308"/>
                </a:lnTo>
                <a:lnTo>
                  <a:pt x="4307753" y="2789370"/>
                </a:lnTo>
                <a:lnTo>
                  <a:pt x="4314316" y="2785870"/>
                </a:lnTo>
                <a:lnTo>
                  <a:pt x="4320442" y="2782807"/>
                </a:lnTo>
                <a:lnTo>
                  <a:pt x="4326567" y="2780182"/>
                </a:lnTo>
                <a:lnTo>
                  <a:pt x="4333130" y="2778432"/>
                </a:lnTo>
                <a:lnTo>
                  <a:pt x="4339693" y="2776244"/>
                </a:lnTo>
                <a:lnTo>
                  <a:pt x="4346257" y="2775369"/>
                </a:lnTo>
                <a:lnTo>
                  <a:pt x="4353257" y="2774494"/>
                </a:lnTo>
                <a:lnTo>
                  <a:pt x="4360258" y="2774056"/>
                </a:lnTo>
                <a:lnTo>
                  <a:pt x="4367696" y="2774056"/>
                </a:lnTo>
                <a:lnTo>
                  <a:pt x="4374259" y="2775369"/>
                </a:lnTo>
                <a:lnTo>
                  <a:pt x="4381260" y="2776244"/>
                </a:lnTo>
                <a:lnTo>
                  <a:pt x="4388698" y="2777557"/>
                </a:lnTo>
                <a:lnTo>
                  <a:pt x="4395699" y="2779744"/>
                </a:lnTo>
                <a:lnTo>
                  <a:pt x="4402699" y="2782369"/>
                </a:lnTo>
                <a:lnTo>
                  <a:pt x="4410137" y="2785432"/>
                </a:lnTo>
                <a:lnTo>
                  <a:pt x="4417138" y="2788495"/>
                </a:lnTo>
                <a:lnTo>
                  <a:pt x="4424576" y="2792433"/>
                </a:lnTo>
                <a:lnTo>
                  <a:pt x="4431577" y="2797246"/>
                </a:lnTo>
                <a:lnTo>
                  <a:pt x="4439015" y="2802059"/>
                </a:lnTo>
                <a:lnTo>
                  <a:pt x="4445578" y="2807309"/>
                </a:lnTo>
                <a:lnTo>
                  <a:pt x="4452579" y="2812997"/>
                </a:lnTo>
                <a:lnTo>
                  <a:pt x="4459142" y="2819998"/>
                </a:lnTo>
                <a:lnTo>
                  <a:pt x="4466142" y="2826561"/>
                </a:lnTo>
                <a:lnTo>
                  <a:pt x="4472706" y="2833562"/>
                </a:lnTo>
                <a:lnTo>
                  <a:pt x="4478831" y="2841875"/>
                </a:lnTo>
                <a:lnTo>
                  <a:pt x="4485394" y="2850188"/>
                </a:lnTo>
                <a:lnTo>
                  <a:pt x="4490207" y="2855876"/>
                </a:lnTo>
                <a:lnTo>
                  <a:pt x="4494583" y="2860689"/>
                </a:lnTo>
                <a:lnTo>
                  <a:pt x="4498958" y="2865065"/>
                </a:lnTo>
                <a:lnTo>
                  <a:pt x="4503333" y="2868127"/>
                </a:lnTo>
                <a:lnTo>
                  <a:pt x="4507709" y="2870753"/>
                </a:lnTo>
                <a:lnTo>
                  <a:pt x="4512084" y="2872503"/>
                </a:lnTo>
                <a:lnTo>
                  <a:pt x="4516460" y="2873815"/>
                </a:lnTo>
                <a:lnTo>
                  <a:pt x="4520397" y="2874690"/>
                </a:lnTo>
                <a:lnTo>
                  <a:pt x="4524773" y="2874690"/>
                </a:lnTo>
                <a:lnTo>
                  <a:pt x="4529148" y="2874690"/>
                </a:lnTo>
                <a:lnTo>
                  <a:pt x="4537461" y="2874690"/>
                </a:lnTo>
                <a:lnTo>
                  <a:pt x="4546212" y="2874253"/>
                </a:lnTo>
                <a:lnTo>
                  <a:pt x="4555401" y="2874690"/>
                </a:lnTo>
                <a:lnTo>
                  <a:pt x="4570277" y="2865502"/>
                </a:lnTo>
                <a:lnTo>
                  <a:pt x="4584716" y="2857189"/>
                </a:lnTo>
                <a:lnTo>
                  <a:pt x="4599592" y="2848876"/>
                </a:lnTo>
                <a:lnTo>
                  <a:pt x="4614469" y="2841875"/>
                </a:lnTo>
                <a:lnTo>
                  <a:pt x="4629782" y="2835312"/>
                </a:lnTo>
                <a:lnTo>
                  <a:pt x="4644659" y="2829186"/>
                </a:lnTo>
                <a:lnTo>
                  <a:pt x="4659973" y="2823498"/>
                </a:lnTo>
                <a:lnTo>
                  <a:pt x="4675287" y="2817810"/>
                </a:lnTo>
                <a:lnTo>
                  <a:pt x="4690600" y="2812997"/>
                </a:lnTo>
                <a:lnTo>
                  <a:pt x="4706789" y="2809059"/>
                </a:lnTo>
                <a:lnTo>
                  <a:pt x="4722103" y="2805122"/>
                </a:lnTo>
                <a:lnTo>
                  <a:pt x="4737855" y="2801184"/>
                </a:lnTo>
                <a:lnTo>
                  <a:pt x="4753606" y="2798121"/>
                </a:lnTo>
                <a:lnTo>
                  <a:pt x="4769358" y="2795496"/>
                </a:lnTo>
                <a:lnTo>
                  <a:pt x="4785109" y="2793308"/>
                </a:lnTo>
                <a:lnTo>
                  <a:pt x="4801736" y="2791120"/>
                </a:lnTo>
                <a:lnTo>
                  <a:pt x="4833238" y="2788058"/>
                </a:lnTo>
                <a:lnTo>
                  <a:pt x="4865616" y="2785870"/>
                </a:lnTo>
                <a:lnTo>
                  <a:pt x="4897994" y="2784995"/>
                </a:lnTo>
                <a:lnTo>
                  <a:pt x="4930372" y="2784995"/>
                </a:lnTo>
                <a:lnTo>
                  <a:pt x="4962750" y="2784995"/>
                </a:lnTo>
                <a:lnTo>
                  <a:pt x="4995128" y="2785870"/>
                </a:lnTo>
                <a:lnTo>
                  <a:pt x="5059447" y="2788495"/>
                </a:lnTo>
                <a:lnTo>
                  <a:pt x="5068635" y="2788495"/>
                </a:lnTo>
                <a:lnTo>
                  <a:pt x="5077386" y="2788058"/>
                </a:lnTo>
                <a:lnTo>
                  <a:pt x="5086136" y="2787620"/>
                </a:lnTo>
                <a:lnTo>
                  <a:pt x="5094450" y="2785870"/>
                </a:lnTo>
                <a:lnTo>
                  <a:pt x="5102325" y="2784557"/>
                </a:lnTo>
                <a:lnTo>
                  <a:pt x="5109326" y="2782369"/>
                </a:lnTo>
                <a:lnTo>
                  <a:pt x="5116327" y="2779744"/>
                </a:lnTo>
                <a:lnTo>
                  <a:pt x="5123327" y="2777119"/>
                </a:lnTo>
                <a:lnTo>
                  <a:pt x="5129890" y="2774056"/>
                </a:lnTo>
                <a:lnTo>
                  <a:pt x="5136016" y="2770993"/>
                </a:lnTo>
                <a:lnTo>
                  <a:pt x="5142142" y="2767493"/>
                </a:lnTo>
                <a:lnTo>
                  <a:pt x="5147830" y="2763555"/>
                </a:lnTo>
                <a:lnTo>
                  <a:pt x="5159206" y="2755242"/>
                </a:lnTo>
                <a:lnTo>
                  <a:pt x="5169269" y="2746491"/>
                </a:lnTo>
                <a:lnTo>
                  <a:pt x="5179770" y="2737303"/>
                </a:lnTo>
                <a:lnTo>
                  <a:pt x="5189396" y="2727677"/>
                </a:lnTo>
                <a:lnTo>
                  <a:pt x="5199022" y="2718051"/>
                </a:lnTo>
                <a:lnTo>
                  <a:pt x="5209085" y="2708863"/>
                </a:lnTo>
                <a:lnTo>
                  <a:pt x="5219149" y="2699674"/>
                </a:lnTo>
                <a:lnTo>
                  <a:pt x="5230087" y="2691361"/>
                </a:lnTo>
                <a:lnTo>
                  <a:pt x="5241026" y="2684361"/>
                </a:lnTo>
                <a:lnTo>
                  <a:pt x="5246714" y="2680860"/>
                </a:lnTo>
                <a:lnTo>
                  <a:pt x="5252839" y="2677797"/>
                </a:lnTo>
                <a:lnTo>
                  <a:pt x="5257215" y="2672547"/>
                </a:lnTo>
                <a:lnTo>
                  <a:pt x="5261152" y="2667297"/>
                </a:lnTo>
                <a:lnTo>
                  <a:pt x="5265090" y="2662921"/>
                </a:lnTo>
                <a:lnTo>
                  <a:pt x="5269903" y="2658108"/>
                </a:lnTo>
                <a:lnTo>
                  <a:pt x="5274716" y="2654608"/>
                </a:lnTo>
                <a:lnTo>
                  <a:pt x="5279092" y="2650670"/>
                </a:lnTo>
                <a:lnTo>
                  <a:pt x="5283905" y="2647607"/>
                </a:lnTo>
                <a:lnTo>
                  <a:pt x="5288717" y="2644544"/>
                </a:lnTo>
                <a:lnTo>
                  <a:pt x="5299218" y="2639294"/>
                </a:lnTo>
                <a:lnTo>
                  <a:pt x="5309282" y="2635356"/>
                </a:lnTo>
                <a:lnTo>
                  <a:pt x="5320220" y="2631418"/>
                </a:lnTo>
                <a:lnTo>
                  <a:pt x="5331159" y="2628793"/>
                </a:lnTo>
                <a:lnTo>
                  <a:pt x="5342097" y="2627480"/>
                </a:lnTo>
                <a:lnTo>
                  <a:pt x="5353473" y="2626605"/>
                </a:lnTo>
                <a:lnTo>
                  <a:pt x="5365287" y="2625293"/>
                </a:lnTo>
                <a:lnTo>
                  <a:pt x="5376663" y="2624855"/>
                </a:lnTo>
                <a:lnTo>
                  <a:pt x="5399853" y="2624418"/>
                </a:lnTo>
                <a:lnTo>
                  <a:pt x="5422167" y="2623980"/>
                </a:lnTo>
                <a:lnTo>
                  <a:pt x="5451482" y="2622230"/>
                </a:lnTo>
                <a:lnTo>
                  <a:pt x="5481235" y="2621792"/>
                </a:lnTo>
                <a:lnTo>
                  <a:pt x="5511425" y="2621355"/>
                </a:lnTo>
                <a:lnTo>
                  <a:pt x="5541178" y="2621792"/>
                </a:lnTo>
                <a:lnTo>
                  <a:pt x="5556054" y="2622230"/>
                </a:lnTo>
                <a:lnTo>
                  <a:pt x="5570493" y="2623543"/>
                </a:lnTo>
                <a:lnTo>
                  <a:pt x="5585369" y="2624855"/>
                </a:lnTo>
                <a:lnTo>
                  <a:pt x="5599808" y="2627043"/>
                </a:lnTo>
                <a:lnTo>
                  <a:pt x="5614247" y="2628793"/>
                </a:lnTo>
                <a:lnTo>
                  <a:pt x="5627811" y="2631856"/>
                </a:lnTo>
                <a:lnTo>
                  <a:pt x="5641812" y="2635794"/>
                </a:lnTo>
                <a:lnTo>
                  <a:pt x="5655376" y="2639732"/>
                </a:lnTo>
                <a:lnTo>
                  <a:pt x="5665002" y="2642794"/>
                </a:lnTo>
                <a:lnTo>
                  <a:pt x="5674628" y="2646732"/>
                </a:lnTo>
                <a:lnTo>
                  <a:pt x="5693879" y="2655045"/>
                </a:lnTo>
                <a:lnTo>
                  <a:pt x="5732383" y="2672985"/>
                </a:lnTo>
                <a:lnTo>
                  <a:pt x="5751635" y="2681298"/>
                </a:lnTo>
                <a:lnTo>
                  <a:pt x="5761261" y="2685236"/>
                </a:lnTo>
                <a:lnTo>
                  <a:pt x="5771761" y="2689174"/>
                </a:lnTo>
                <a:lnTo>
                  <a:pt x="5781825" y="2692236"/>
                </a:lnTo>
                <a:lnTo>
                  <a:pt x="5792763" y="2695299"/>
                </a:lnTo>
                <a:lnTo>
                  <a:pt x="5803702" y="2697049"/>
                </a:lnTo>
                <a:lnTo>
                  <a:pt x="5814203" y="2699237"/>
                </a:lnTo>
                <a:lnTo>
                  <a:pt x="5818578" y="2700112"/>
                </a:lnTo>
                <a:lnTo>
                  <a:pt x="5821641" y="2701862"/>
                </a:lnTo>
                <a:lnTo>
                  <a:pt x="5823829" y="2704050"/>
                </a:lnTo>
                <a:lnTo>
                  <a:pt x="5825579" y="2706238"/>
                </a:lnTo>
                <a:lnTo>
                  <a:pt x="5826454" y="2710175"/>
                </a:lnTo>
                <a:lnTo>
                  <a:pt x="5826454" y="2713676"/>
                </a:lnTo>
                <a:lnTo>
                  <a:pt x="5826016" y="2717614"/>
                </a:lnTo>
                <a:lnTo>
                  <a:pt x="5825579" y="2721989"/>
                </a:lnTo>
                <a:lnTo>
                  <a:pt x="5822516" y="2731177"/>
                </a:lnTo>
                <a:lnTo>
                  <a:pt x="5819016" y="2740366"/>
                </a:lnTo>
                <a:lnTo>
                  <a:pt x="5811140" y="2757430"/>
                </a:lnTo>
                <a:lnTo>
                  <a:pt x="5809827" y="2770556"/>
                </a:lnTo>
                <a:lnTo>
                  <a:pt x="5808515" y="2783682"/>
                </a:lnTo>
                <a:lnTo>
                  <a:pt x="5808515" y="2797683"/>
                </a:lnTo>
                <a:lnTo>
                  <a:pt x="5808952" y="2811247"/>
                </a:lnTo>
                <a:lnTo>
                  <a:pt x="5810703" y="2838375"/>
                </a:lnTo>
                <a:lnTo>
                  <a:pt x="5812890" y="2865940"/>
                </a:lnTo>
                <a:lnTo>
                  <a:pt x="5813328" y="2879503"/>
                </a:lnTo>
                <a:lnTo>
                  <a:pt x="5813328" y="2893067"/>
                </a:lnTo>
                <a:lnTo>
                  <a:pt x="5813328" y="2906631"/>
                </a:lnTo>
                <a:lnTo>
                  <a:pt x="5811578" y="2919757"/>
                </a:lnTo>
                <a:lnTo>
                  <a:pt x="5809827" y="2933758"/>
                </a:lnTo>
                <a:lnTo>
                  <a:pt x="5806765" y="2946884"/>
                </a:lnTo>
                <a:lnTo>
                  <a:pt x="5804577" y="2953885"/>
                </a:lnTo>
                <a:lnTo>
                  <a:pt x="5801952" y="2960448"/>
                </a:lnTo>
                <a:lnTo>
                  <a:pt x="5799326" y="2967011"/>
                </a:lnTo>
                <a:lnTo>
                  <a:pt x="5795826" y="2973137"/>
                </a:lnTo>
                <a:lnTo>
                  <a:pt x="5791013" y="2991076"/>
                </a:lnTo>
                <a:lnTo>
                  <a:pt x="5781825" y="3017766"/>
                </a:lnTo>
                <a:lnTo>
                  <a:pt x="5774387" y="3040956"/>
                </a:lnTo>
                <a:lnTo>
                  <a:pt x="5767386" y="3061520"/>
                </a:lnTo>
                <a:lnTo>
                  <a:pt x="5763448" y="3078146"/>
                </a:lnTo>
                <a:lnTo>
                  <a:pt x="5762136" y="3086022"/>
                </a:lnTo>
                <a:lnTo>
                  <a:pt x="5760385" y="3093023"/>
                </a:lnTo>
                <a:lnTo>
                  <a:pt x="5759948" y="3099148"/>
                </a:lnTo>
                <a:lnTo>
                  <a:pt x="5759948" y="3105711"/>
                </a:lnTo>
                <a:lnTo>
                  <a:pt x="5760385" y="3110524"/>
                </a:lnTo>
                <a:lnTo>
                  <a:pt x="5762136" y="3115337"/>
                </a:lnTo>
                <a:lnTo>
                  <a:pt x="5763448" y="3119713"/>
                </a:lnTo>
                <a:lnTo>
                  <a:pt x="5765636" y="3123651"/>
                </a:lnTo>
                <a:lnTo>
                  <a:pt x="5768699" y="3126713"/>
                </a:lnTo>
                <a:lnTo>
                  <a:pt x="5772199" y="3129776"/>
                </a:lnTo>
                <a:lnTo>
                  <a:pt x="5777012" y="3132401"/>
                </a:lnTo>
                <a:lnTo>
                  <a:pt x="5781387" y="3134152"/>
                </a:lnTo>
                <a:lnTo>
                  <a:pt x="5787513" y="3136339"/>
                </a:lnTo>
                <a:lnTo>
                  <a:pt x="5793638" y="3137652"/>
                </a:lnTo>
                <a:lnTo>
                  <a:pt x="5801077" y="3139402"/>
                </a:lnTo>
                <a:lnTo>
                  <a:pt x="5808952" y="3140277"/>
                </a:lnTo>
                <a:lnTo>
                  <a:pt x="5827767" y="3141590"/>
                </a:lnTo>
                <a:lnTo>
                  <a:pt x="5849644" y="3142465"/>
                </a:lnTo>
                <a:lnTo>
                  <a:pt x="5903899" y="3142902"/>
                </a:lnTo>
                <a:lnTo>
                  <a:pt x="5920963" y="3143777"/>
                </a:lnTo>
                <a:lnTo>
                  <a:pt x="5938027" y="3145090"/>
                </a:lnTo>
                <a:lnTo>
                  <a:pt x="5971717" y="3148590"/>
                </a:lnTo>
                <a:lnTo>
                  <a:pt x="5991406" y="3149465"/>
                </a:lnTo>
                <a:lnTo>
                  <a:pt x="6000595" y="3150341"/>
                </a:lnTo>
                <a:lnTo>
                  <a:pt x="6009783" y="3151653"/>
                </a:lnTo>
                <a:lnTo>
                  <a:pt x="6018096" y="3153403"/>
                </a:lnTo>
                <a:lnTo>
                  <a:pt x="6026847" y="3155591"/>
                </a:lnTo>
                <a:lnTo>
                  <a:pt x="6034285" y="3158654"/>
                </a:lnTo>
                <a:lnTo>
                  <a:pt x="6041724" y="3162592"/>
                </a:lnTo>
                <a:lnTo>
                  <a:pt x="6048287" y="3166529"/>
                </a:lnTo>
                <a:lnTo>
                  <a:pt x="6053975" y="3171780"/>
                </a:lnTo>
                <a:lnTo>
                  <a:pt x="6059663" y="3177906"/>
                </a:lnTo>
                <a:lnTo>
                  <a:pt x="6063601" y="3184906"/>
                </a:lnTo>
                <a:lnTo>
                  <a:pt x="6067538" y="3192782"/>
                </a:lnTo>
                <a:lnTo>
                  <a:pt x="6070164" y="3201970"/>
                </a:lnTo>
                <a:lnTo>
                  <a:pt x="6072351" y="3212034"/>
                </a:lnTo>
                <a:lnTo>
                  <a:pt x="6073226" y="3223847"/>
                </a:lnTo>
                <a:lnTo>
                  <a:pt x="6068851" y="3233036"/>
                </a:lnTo>
                <a:lnTo>
                  <a:pt x="6067538" y="3233911"/>
                </a:lnTo>
                <a:lnTo>
                  <a:pt x="6068414" y="3233911"/>
                </a:lnTo>
                <a:lnTo>
                  <a:pt x="6070164" y="3234348"/>
                </a:lnTo>
                <a:lnTo>
                  <a:pt x="6071914" y="3229098"/>
                </a:lnTo>
                <a:lnTo>
                  <a:pt x="6073226" y="3223847"/>
                </a:lnTo>
                <a:lnTo>
                  <a:pt x="6076727" y="3225597"/>
                </a:lnTo>
                <a:lnTo>
                  <a:pt x="6080227" y="3226472"/>
                </a:lnTo>
                <a:lnTo>
                  <a:pt x="6083727" y="3226472"/>
                </a:lnTo>
                <a:lnTo>
                  <a:pt x="6086790" y="3226472"/>
                </a:lnTo>
                <a:lnTo>
                  <a:pt x="6089853" y="3226035"/>
                </a:lnTo>
                <a:lnTo>
                  <a:pt x="6092916" y="3225597"/>
                </a:lnTo>
                <a:lnTo>
                  <a:pt x="6099479" y="3222972"/>
                </a:lnTo>
                <a:lnTo>
                  <a:pt x="6105167" y="3219472"/>
                </a:lnTo>
                <a:lnTo>
                  <a:pt x="6111292" y="3215096"/>
                </a:lnTo>
                <a:lnTo>
                  <a:pt x="6123106" y="3206346"/>
                </a:lnTo>
                <a:lnTo>
                  <a:pt x="6129232" y="3202408"/>
                </a:lnTo>
                <a:lnTo>
                  <a:pt x="6135357" y="3198907"/>
                </a:lnTo>
                <a:lnTo>
                  <a:pt x="6141045" y="3196282"/>
                </a:lnTo>
                <a:lnTo>
                  <a:pt x="6144108" y="3195845"/>
                </a:lnTo>
                <a:lnTo>
                  <a:pt x="6147171" y="3195407"/>
                </a:lnTo>
                <a:lnTo>
                  <a:pt x="6150671" y="3195407"/>
                </a:lnTo>
                <a:lnTo>
                  <a:pt x="6153734" y="3195845"/>
                </a:lnTo>
                <a:lnTo>
                  <a:pt x="6156797" y="3196720"/>
                </a:lnTo>
                <a:lnTo>
                  <a:pt x="6159859" y="3198470"/>
                </a:lnTo>
                <a:lnTo>
                  <a:pt x="6163797" y="3200220"/>
                </a:lnTo>
                <a:lnTo>
                  <a:pt x="6166860" y="3203283"/>
                </a:lnTo>
                <a:lnTo>
                  <a:pt x="6170360" y="3206346"/>
                </a:lnTo>
                <a:lnTo>
                  <a:pt x="6173423" y="3210721"/>
                </a:lnTo>
                <a:lnTo>
                  <a:pt x="6178674" y="3217284"/>
                </a:lnTo>
                <a:lnTo>
                  <a:pt x="6182611" y="3224722"/>
                </a:lnTo>
                <a:lnTo>
                  <a:pt x="6186112" y="3231285"/>
                </a:lnTo>
                <a:lnTo>
                  <a:pt x="6189175" y="3238286"/>
                </a:lnTo>
                <a:lnTo>
                  <a:pt x="6191362" y="3245724"/>
                </a:lnTo>
                <a:lnTo>
                  <a:pt x="6192675" y="3252725"/>
                </a:lnTo>
                <a:lnTo>
                  <a:pt x="6193987" y="3259725"/>
                </a:lnTo>
                <a:lnTo>
                  <a:pt x="6194425" y="3267164"/>
                </a:lnTo>
                <a:lnTo>
                  <a:pt x="6193987" y="3274164"/>
                </a:lnTo>
                <a:lnTo>
                  <a:pt x="6192675" y="3282040"/>
                </a:lnTo>
                <a:lnTo>
                  <a:pt x="6191362" y="3289041"/>
                </a:lnTo>
                <a:lnTo>
                  <a:pt x="6189175" y="3296916"/>
                </a:lnTo>
                <a:lnTo>
                  <a:pt x="6186112" y="3303917"/>
                </a:lnTo>
                <a:lnTo>
                  <a:pt x="6182611" y="3311355"/>
                </a:lnTo>
                <a:lnTo>
                  <a:pt x="6178674" y="3318356"/>
                </a:lnTo>
                <a:lnTo>
                  <a:pt x="6173423" y="3325356"/>
                </a:lnTo>
                <a:lnTo>
                  <a:pt x="6175611" y="3340233"/>
                </a:lnTo>
                <a:lnTo>
                  <a:pt x="6176923" y="3355109"/>
                </a:lnTo>
                <a:lnTo>
                  <a:pt x="6177361" y="3369986"/>
                </a:lnTo>
                <a:lnTo>
                  <a:pt x="6177361" y="3384862"/>
                </a:lnTo>
                <a:lnTo>
                  <a:pt x="6176923" y="3399738"/>
                </a:lnTo>
                <a:lnTo>
                  <a:pt x="6176048" y="3414177"/>
                </a:lnTo>
                <a:lnTo>
                  <a:pt x="6173861" y="3429053"/>
                </a:lnTo>
                <a:lnTo>
                  <a:pt x="6172548" y="3443492"/>
                </a:lnTo>
                <a:lnTo>
                  <a:pt x="6167298" y="3472370"/>
                </a:lnTo>
                <a:lnTo>
                  <a:pt x="6162047" y="3501685"/>
                </a:lnTo>
                <a:lnTo>
                  <a:pt x="6156797" y="3530125"/>
                </a:lnTo>
                <a:lnTo>
                  <a:pt x="6152421" y="3559440"/>
                </a:lnTo>
                <a:lnTo>
                  <a:pt x="6149358" y="3576067"/>
                </a:lnTo>
                <a:lnTo>
                  <a:pt x="6145858" y="3592256"/>
                </a:lnTo>
                <a:lnTo>
                  <a:pt x="6141920" y="3608007"/>
                </a:lnTo>
                <a:lnTo>
                  <a:pt x="6137982" y="3624196"/>
                </a:lnTo>
                <a:lnTo>
                  <a:pt x="6133169" y="3639948"/>
                </a:lnTo>
                <a:lnTo>
                  <a:pt x="6128794" y="3655699"/>
                </a:lnTo>
                <a:lnTo>
                  <a:pt x="6119168" y="3686764"/>
                </a:lnTo>
                <a:lnTo>
                  <a:pt x="6107792" y="3717392"/>
                </a:lnTo>
                <a:lnTo>
                  <a:pt x="6095541" y="3747582"/>
                </a:lnTo>
                <a:lnTo>
                  <a:pt x="6082415" y="3777335"/>
                </a:lnTo>
                <a:lnTo>
                  <a:pt x="6068851" y="3807088"/>
                </a:lnTo>
                <a:lnTo>
                  <a:pt x="6054412" y="3836403"/>
                </a:lnTo>
                <a:lnTo>
                  <a:pt x="6039098" y="3865281"/>
                </a:lnTo>
                <a:lnTo>
                  <a:pt x="6022909" y="3893721"/>
                </a:lnTo>
                <a:lnTo>
                  <a:pt x="6006720" y="3922161"/>
                </a:lnTo>
                <a:lnTo>
                  <a:pt x="5989656" y="3950163"/>
                </a:lnTo>
                <a:lnTo>
                  <a:pt x="5972592" y="3978603"/>
                </a:lnTo>
                <a:lnTo>
                  <a:pt x="5954653" y="4006168"/>
                </a:lnTo>
                <a:lnTo>
                  <a:pt x="5936714" y="4033734"/>
                </a:lnTo>
                <a:lnTo>
                  <a:pt x="5913962" y="4069174"/>
                </a:lnTo>
                <a:lnTo>
                  <a:pt x="5889460" y="4104615"/>
                </a:lnTo>
                <a:lnTo>
                  <a:pt x="5865395" y="4139618"/>
                </a:lnTo>
                <a:lnTo>
                  <a:pt x="5840455" y="4173309"/>
                </a:lnTo>
                <a:lnTo>
                  <a:pt x="5814640" y="4207437"/>
                </a:lnTo>
                <a:lnTo>
                  <a:pt x="5788826" y="4240690"/>
                </a:lnTo>
                <a:lnTo>
                  <a:pt x="5762136" y="4273505"/>
                </a:lnTo>
                <a:lnTo>
                  <a:pt x="5734133" y="4305883"/>
                </a:lnTo>
                <a:lnTo>
                  <a:pt x="5726695" y="4319009"/>
                </a:lnTo>
                <a:lnTo>
                  <a:pt x="5717944" y="4332573"/>
                </a:lnTo>
                <a:lnTo>
                  <a:pt x="5708756" y="4344824"/>
                </a:lnTo>
                <a:lnTo>
                  <a:pt x="5698692" y="4357075"/>
                </a:lnTo>
                <a:lnTo>
                  <a:pt x="5689066" y="4368889"/>
                </a:lnTo>
                <a:lnTo>
                  <a:pt x="5678128" y="4380265"/>
                </a:lnTo>
                <a:lnTo>
                  <a:pt x="5656688" y="4402142"/>
                </a:lnTo>
                <a:lnTo>
                  <a:pt x="5634812" y="4424894"/>
                </a:lnTo>
                <a:lnTo>
                  <a:pt x="5623435" y="4436270"/>
                </a:lnTo>
                <a:lnTo>
                  <a:pt x="5612497" y="4448084"/>
                </a:lnTo>
                <a:lnTo>
                  <a:pt x="5602434" y="4459460"/>
                </a:lnTo>
                <a:lnTo>
                  <a:pt x="5592808" y="4472586"/>
                </a:lnTo>
                <a:lnTo>
                  <a:pt x="5582744" y="4485275"/>
                </a:lnTo>
                <a:lnTo>
                  <a:pt x="5573993" y="4499276"/>
                </a:lnTo>
                <a:lnTo>
                  <a:pt x="5560867" y="4520278"/>
                </a:lnTo>
                <a:lnTo>
                  <a:pt x="5546428" y="4541280"/>
                </a:lnTo>
                <a:lnTo>
                  <a:pt x="5531552" y="4561844"/>
                </a:lnTo>
                <a:lnTo>
                  <a:pt x="5516238" y="4582408"/>
                </a:lnTo>
                <a:lnTo>
                  <a:pt x="5500487" y="4601660"/>
                </a:lnTo>
                <a:lnTo>
                  <a:pt x="5484298" y="4621787"/>
                </a:lnTo>
                <a:lnTo>
                  <a:pt x="5467234" y="4641039"/>
                </a:lnTo>
                <a:lnTo>
                  <a:pt x="5450607" y="4660291"/>
                </a:lnTo>
                <a:lnTo>
                  <a:pt x="5416042" y="4698794"/>
                </a:lnTo>
                <a:lnTo>
                  <a:pt x="5381038" y="4736860"/>
                </a:lnTo>
                <a:lnTo>
                  <a:pt x="5346473" y="4774488"/>
                </a:lnTo>
                <a:lnTo>
                  <a:pt x="5329409" y="4794178"/>
                </a:lnTo>
                <a:lnTo>
                  <a:pt x="5312345" y="4812992"/>
                </a:lnTo>
                <a:lnTo>
                  <a:pt x="5152643" y="5009010"/>
                </a:lnTo>
                <a:lnTo>
                  <a:pt x="5118514" y="5044451"/>
                </a:lnTo>
                <a:lnTo>
                  <a:pt x="5085261" y="5079891"/>
                </a:lnTo>
                <a:lnTo>
                  <a:pt x="5017880" y="5151210"/>
                </a:lnTo>
                <a:lnTo>
                  <a:pt x="4984190" y="5186651"/>
                </a:lnTo>
                <a:lnTo>
                  <a:pt x="4949624" y="5221217"/>
                </a:lnTo>
                <a:lnTo>
                  <a:pt x="4915058" y="5255782"/>
                </a:lnTo>
                <a:lnTo>
                  <a:pt x="4879618" y="5289473"/>
                </a:lnTo>
                <a:lnTo>
                  <a:pt x="4843739" y="5323601"/>
                </a:lnTo>
                <a:lnTo>
                  <a:pt x="4808736" y="5357729"/>
                </a:lnTo>
                <a:lnTo>
                  <a:pt x="4774171" y="5393170"/>
                </a:lnTo>
                <a:lnTo>
                  <a:pt x="4740042" y="5428611"/>
                </a:lnTo>
                <a:lnTo>
                  <a:pt x="4706789" y="5464051"/>
                </a:lnTo>
                <a:lnTo>
                  <a:pt x="4673099" y="5500367"/>
                </a:lnTo>
                <a:lnTo>
                  <a:pt x="4607030" y="5572561"/>
                </a:lnTo>
                <a:lnTo>
                  <a:pt x="4540524" y="5645193"/>
                </a:lnTo>
                <a:lnTo>
                  <a:pt x="4506834" y="5681509"/>
                </a:lnTo>
                <a:lnTo>
                  <a:pt x="4473581" y="5717387"/>
                </a:lnTo>
                <a:lnTo>
                  <a:pt x="4439890" y="5752828"/>
                </a:lnTo>
                <a:lnTo>
                  <a:pt x="4404887" y="5787831"/>
                </a:lnTo>
                <a:lnTo>
                  <a:pt x="4369884" y="5822396"/>
                </a:lnTo>
                <a:lnTo>
                  <a:pt x="4334443" y="5856525"/>
                </a:lnTo>
                <a:lnTo>
                  <a:pt x="4313441" y="5875776"/>
                </a:lnTo>
                <a:lnTo>
                  <a:pt x="4293752" y="5896341"/>
                </a:lnTo>
                <a:lnTo>
                  <a:pt x="4274062" y="5917343"/>
                </a:lnTo>
                <a:lnTo>
                  <a:pt x="4254811" y="5938345"/>
                </a:lnTo>
                <a:lnTo>
                  <a:pt x="4217182" y="5981661"/>
                </a:lnTo>
                <a:lnTo>
                  <a:pt x="4179116" y="6024540"/>
                </a:lnTo>
                <a:lnTo>
                  <a:pt x="4160302" y="6045979"/>
                </a:lnTo>
                <a:lnTo>
                  <a:pt x="4140613" y="6067856"/>
                </a:lnTo>
                <a:lnTo>
                  <a:pt x="4121361" y="6088858"/>
                </a:lnTo>
                <a:lnTo>
                  <a:pt x="4101234" y="6109422"/>
                </a:lnTo>
                <a:lnTo>
                  <a:pt x="4080232" y="6129112"/>
                </a:lnTo>
                <a:lnTo>
                  <a:pt x="4059230" y="6148801"/>
                </a:lnTo>
                <a:lnTo>
                  <a:pt x="4036916" y="6167178"/>
                </a:lnTo>
                <a:lnTo>
                  <a:pt x="4025977" y="6176366"/>
                </a:lnTo>
                <a:lnTo>
                  <a:pt x="4014164" y="6185117"/>
                </a:lnTo>
                <a:lnTo>
                  <a:pt x="4009351" y="6193868"/>
                </a:lnTo>
                <a:lnTo>
                  <a:pt x="4004100" y="6202618"/>
                </a:lnTo>
                <a:lnTo>
                  <a:pt x="3998412" y="6210494"/>
                </a:lnTo>
                <a:lnTo>
                  <a:pt x="3993162" y="6217932"/>
                </a:lnTo>
                <a:lnTo>
                  <a:pt x="3986599" y="6225808"/>
                </a:lnTo>
                <a:lnTo>
                  <a:pt x="3980036" y="6232809"/>
                </a:lnTo>
                <a:lnTo>
                  <a:pt x="3973473" y="6239372"/>
                </a:lnTo>
                <a:lnTo>
                  <a:pt x="3966472" y="6246372"/>
                </a:lnTo>
                <a:lnTo>
                  <a:pt x="3952033" y="6259061"/>
                </a:lnTo>
                <a:lnTo>
                  <a:pt x="3937157" y="6270875"/>
                </a:lnTo>
                <a:lnTo>
                  <a:pt x="3920968" y="6282688"/>
                </a:lnTo>
                <a:lnTo>
                  <a:pt x="3905216" y="6294064"/>
                </a:lnTo>
                <a:lnTo>
                  <a:pt x="3873276" y="6316379"/>
                </a:lnTo>
                <a:lnTo>
                  <a:pt x="3857962" y="6328192"/>
                </a:lnTo>
                <a:lnTo>
                  <a:pt x="3843086" y="6340443"/>
                </a:lnTo>
                <a:lnTo>
                  <a:pt x="3828647" y="6353570"/>
                </a:lnTo>
                <a:lnTo>
                  <a:pt x="3822084" y="6360133"/>
                </a:lnTo>
                <a:lnTo>
                  <a:pt x="3815521" y="6367133"/>
                </a:lnTo>
                <a:lnTo>
                  <a:pt x="3809395" y="6375009"/>
                </a:lnTo>
                <a:lnTo>
                  <a:pt x="3803707" y="6382447"/>
                </a:lnTo>
                <a:lnTo>
                  <a:pt x="3798019" y="6390323"/>
                </a:lnTo>
                <a:lnTo>
                  <a:pt x="3792769" y="6398636"/>
                </a:lnTo>
                <a:lnTo>
                  <a:pt x="3789268" y="6405199"/>
                </a:lnTo>
                <a:lnTo>
                  <a:pt x="3785768" y="6411762"/>
                </a:lnTo>
                <a:lnTo>
                  <a:pt x="3782268" y="6417888"/>
                </a:lnTo>
                <a:lnTo>
                  <a:pt x="3777892" y="6423576"/>
                </a:lnTo>
                <a:lnTo>
                  <a:pt x="3773954" y="6429702"/>
                </a:lnTo>
                <a:lnTo>
                  <a:pt x="3769141" y="6434952"/>
                </a:lnTo>
                <a:lnTo>
                  <a:pt x="3764766" y="6440202"/>
                </a:lnTo>
                <a:lnTo>
                  <a:pt x="3759953" y="6445453"/>
                </a:lnTo>
                <a:lnTo>
                  <a:pt x="3754265" y="6449828"/>
                </a:lnTo>
                <a:lnTo>
                  <a:pt x="3749452" y="6454641"/>
                </a:lnTo>
                <a:lnTo>
                  <a:pt x="3743764" y="6459017"/>
                </a:lnTo>
                <a:lnTo>
                  <a:pt x="3738076" y="6462517"/>
                </a:lnTo>
                <a:lnTo>
                  <a:pt x="3724950" y="6470393"/>
                </a:lnTo>
                <a:lnTo>
                  <a:pt x="3711824" y="6476956"/>
                </a:lnTo>
                <a:lnTo>
                  <a:pt x="3709199" y="6483519"/>
                </a:lnTo>
                <a:lnTo>
                  <a:pt x="3706136" y="6490082"/>
                </a:lnTo>
                <a:lnTo>
                  <a:pt x="3702635" y="6495333"/>
                </a:lnTo>
                <a:lnTo>
                  <a:pt x="3698260" y="6500583"/>
                </a:lnTo>
                <a:lnTo>
                  <a:pt x="3694322" y="6504958"/>
                </a:lnTo>
                <a:lnTo>
                  <a:pt x="3689947" y="6508896"/>
                </a:lnTo>
                <a:lnTo>
                  <a:pt x="3684696" y="6512397"/>
                </a:lnTo>
                <a:lnTo>
                  <a:pt x="3679446" y="6515897"/>
                </a:lnTo>
                <a:lnTo>
                  <a:pt x="3673758" y="6518960"/>
                </a:lnTo>
                <a:lnTo>
                  <a:pt x="3668070" y="6521585"/>
                </a:lnTo>
                <a:lnTo>
                  <a:pt x="3656256" y="6526835"/>
                </a:lnTo>
                <a:lnTo>
                  <a:pt x="3632191" y="6536024"/>
                </a:lnTo>
                <a:lnTo>
                  <a:pt x="3592375" y="6573652"/>
                </a:lnTo>
                <a:lnTo>
                  <a:pt x="3589750" y="6578028"/>
                </a:lnTo>
                <a:lnTo>
                  <a:pt x="3587562" y="6582403"/>
                </a:lnTo>
                <a:lnTo>
                  <a:pt x="3584500" y="6585903"/>
                </a:lnTo>
                <a:lnTo>
                  <a:pt x="3581437" y="6589404"/>
                </a:lnTo>
                <a:lnTo>
                  <a:pt x="3578374" y="6592466"/>
                </a:lnTo>
                <a:lnTo>
                  <a:pt x="3574874" y="6595092"/>
                </a:lnTo>
                <a:lnTo>
                  <a:pt x="3566998" y="6600342"/>
                </a:lnTo>
                <a:lnTo>
                  <a:pt x="3559560" y="6604280"/>
                </a:lnTo>
                <a:lnTo>
                  <a:pt x="3550809" y="6608218"/>
                </a:lnTo>
                <a:lnTo>
                  <a:pt x="3542496" y="6612156"/>
                </a:lnTo>
                <a:lnTo>
                  <a:pt x="3534183" y="6616094"/>
                </a:lnTo>
                <a:lnTo>
                  <a:pt x="3507055" y="6640158"/>
                </a:lnTo>
                <a:lnTo>
                  <a:pt x="3479490" y="6664660"/>
                </a:lnTo>
                <a:lnTo>
                  <a:pt x="3451488" y="6688725"/>
                </a:lnTo>
                <a:lnTo>
                  <a:pt x="3423923" y="6712352"/>
                </a:lnTo>
                <a:lnTo>
                  <a:pt x="3395920" y="6735542"/>
                </a:lnTo>
                <a:lnTo>
                  <a:pt x="3367042" y="6758732"/>
                </a:lnTo>
                <a:lnTo>
                  <a:pt x="3338165" y="6780609"/>
                </a:lnTo>
                <a:lnTo>
                  <a:pt x="3309287" y="6802048"/>
                </a:lnTo>
                <a:lnTo>
                  <a:pt x="3279534" y="6823925"/>
                </a:lnTo>
                <a:lnTo>
                  <a:pt x="3248907" y="6843614"/>
                </a:lnTo>
                <a:lnTo>
                  <a:pt x="3227015" y="6858000"/>
                </a:lnTo>
                <a:lnTo>
                  <a:pt x="2430459" y="6858000"/>
                </a:lnTo>
                <a:lnTo>
                  <a:pt x="2431145" y="6851490"/>
                </a:lnTo>
                <a:lnTo>
                  <a:pt x="2432457" y="6836614"/>
                </a:lnTo>
                <a:lnTo>
                  <a:pt x="2431582" y="6823487"/>
                </a:lnTo>
                <a:lnTo>
                  <a:pt x="2430707" y="6812111"/>
                </a:lnTo>
                <a:lnTo>
                  <a:pt x="2429832" y="6807298"/>
                </a:lnTo>
                <a:lnTo>
                  <a:pt x="2428520" y="6802923"/>
                </a:lnTo>
                <a:lnTo>
                  <a:pt x="2427207" y="6798548"/>
                </a:lnTo>
                <a:lnTo>
                  <a:pt x="2425457" y="6795047"/>
                </a:lnTo>
                <a:lnTo>
                  <a:pt x="2424144" y="6791547"/>
                </a:lnTo>
                <a:lnTo>
                  <a:pt x="2421956" y="6788484"/>
                </a:lnTo>
                <a:lnTo>
                  <a:pt x="2419331" y="6785859"/>
                </a:lnTo>
                <a:lnTo>
                  <a:pt x="2416706" y="6783234"/>
                </a:lnTo>
                <a:lnTo>
                  <a:pt x="2414518" y="6781046"/>
                </a:lnTo>
                <a:lnTo>
                  <a:pt x="2411893" y="6779296"/>
                </a:lnTo>
                <a:lnTo>
                  <a:pt x="2405767" y="6776233"/>
                </a:lnTo>
                <a:lnTo>
                  <a:pt x="2398329" y="6774045"/>
                </a:lnTo>
                <a:lnTo>
                  <a:pt x="2390891" y="6773170"/>
                </a:lnTo>
                <a:lnTo>
                  <a:pt x="2382578" y="6771858"/>
                </a:lnTo>
                <a:lnTo>
                  <a:pt x="2373827" y="6771420"/>
                </a:lnTo>
                <a:lnTo>
                  <a:pt x="2364639" y="6771420"/>
                </a:lnTo>
                <a:lnTo>
                  <a:pt x="2344949" y="6771420"/>
                </a:lnTo>
                <a:lnTo>
                  <a:pt x="2341012" y="6770983"/>
                </a:lnTo>
                <a:lnTo>
                  <a:pt x="2337074" y="6770108"/>
                </a:lnTo>
                <a:lnTo>
                  <a:pt x="2332261" y="6767920"/>
                </a:lnTo>
                <a:lnTo>
                  <a:pt x="2328323" y="6765295"/>
                </a:lnTo>
                <a:lnTo>
                  <a:pt x="2320010" y="6760044"/>
                </a:lnTo>
                <a:lnTo>
                  <a:pt x="2311696" y="6755669"/>
                </a:lnTo>
                <a:lnTo>
                  <a:pt x="2302946" y="6756106"/>
                </a:lnTo>
                <a:lnTo>
                  <a:pt x="2294632" y="6756544"/>
                </a:lnTo>
                <a:lnTo>
                  <a:pt x="2287194" y="6756106"/>
                </a:lnTo>
                <a:lnTo>
                  <a:pt x="2279318" y="6755669"/>
                </a:lnTo>
                <a:lnTo>
                  <a:pt x="2272755" y="6754356"/>
                </a:lnTo>
                <a:lnTo>
                  <a:pt x="2266630" y="6753043"/>
                </a:lnTo>
                <a:lnTo>
                  <a:pt x="2260504" y="6750856"/>
                </a:lnTo>
                <a:lnTo>
                  <a:pt x="2255254" y="6748231"/>
                </a:lnTo>
                <a:lnTo>
                  <a:pt x="2250003" y="6745168"/>
                </a:lnTo>
                <a:lnTo>
                  <a:pt x="2245190" y="6742105"/>
                </a:lnTo>
                <a:lnTo>
                  <a:pt x="2240815" y="6738605"/>
                </a:lnTo>
                <a:lnTo>
                  <a:pt x="2236877" y="6735104"/>
                </a:lnTo>
                <a:lnTo>
                  <a:pt x="2233377" y="6731166"/>
                </a:lnTo>
                <a:lnTo>
                  <a:pt x="2229439" y="6726354"/>
                </a:lnTo>
                <a:lnTo>
                  <a:pt x="2226376" y="6721541"/>
                </a:lnTo>
                <a:lnTo>
                  <a:pt x="2223313" y="6717165"/>
                </a:lnTo>
                <a:lnTo>
                  <a:pt x="2218500" y="6706664"/>
                </a:lnTo>
                <a:lnTo>
                  <a:pt x="2213687" y="6696163"/>
                </a:lnTo>
                <a:lnTo>
                  <a:pt x="2210187" y="6685225"/>
                </a:lnTo>
                <a:lnTo>
                  <a:pt x="2206687" y="6673849"/>
                </a:lnTo>
                <a:lnTo>
                  <a:pt x="2200561" y="6651534"/>
                </a:lnTo>
                <a:lnTo>
                  <a:pt x="2197498" y="6640158"/>
                </a:lnTo>
                <a:lnTo>
                  <a:pt x="2194436" y="6630095"/>
                </a:lnTo>
                <a:lnTo>
                  <a:pt x="2191373" y="6621782"/>
                </a:lnTo>
                <a:lnTo>
                  <a:pt x="2189185" y="6613031"/>
                </a:lnTo>
                <a:lnTo>
                  <a:pt x="2187873" y="6603842"/>
                </a:lnTo>
                <a:lnTo>
                  <a:pt x="2186998" y="6595092"/>
                </a:lnTo>
                <a:lnTo>
                  <a:pt x="2186560" y="6585466"/>
                </a:lnTo>
                <a:lnTo>
                  <a:pt x="2186122" y="6575840"/>
                </a:lnTo>
                <a:lnTo>
                  <a:pt x="2186998" y="6557026"/>
                </a:lnTo>
                <a:lnTo>
                  <a:pt x="2187873" y="6537774"/>
                </a:lnTo>
                <a:lnTo>
                  <a:pt x="2190060" y="6518522"/>
                </a:lnTo>
                <a:lnTo>
                  <a:pt x="2191373" y="6499270"/>
                </a:lnTo>
                <a:lnTo>
                  <a:pt x="2192248" y="6480019"/>
                </a:lnTo>
                <a:lnTo>
                  <a:pt x="2190498" y="6463392"/>
                </a:lnTo>
                <a:lnTo>
                  <a:pt x="2189185" y="6446766"/>
                </a:lnTo>
                <a:lnTo>
                  <a:pt x="2184810" y="6413513"/>
                </a:lnTo>
                <a:lnTo>
                  <a:pt x="2180434" y="6379384"/>
                </a:lnTo>
                <a:lnTo>
                  <a:pt x="2176497" y="6346131"/>
                </a:lnTo>
                <a:lnTo>
                  <a:pt x="2174309" y="6329505"/>
                </a:lnTo>
                <a:lnTo>
                  <a:pt x="2172996" y="6312878"/>
                </a:lnTo>
                <a:lnTo>
                  <a:pt x="2172559" y="6297127"/>
                </a:lnTo>
                <a:lnTo>
                  <a:pt x="2172559" y="6280500"/>
                </a:lnTo>
                <a:lnTo>
                  <a:pt x="2173871" y="6264749"/>
                </a:lnTo>
                <a:lnTo>
                  <a:pt x="2175621" y="6249435"/>
                </a:lnTo>
                <a:lnTo>
                  <a:pt x="2178684" y="6234559"/>
                </a:lnTo>
                <a:lnTo>
                  <a:pt x="2180434" y="6226683"/>
                </a:lnTo>
                <a:lnTo>
                  <a:pt x="2183060" y="6219682"/>
                </a:lnTo>
                <a:lnTo>
                  <a:pt x="2184810" y="6211369"/>
                </a:lnTo>
                <a:lnTo>
                  <a:pt x="2186998" y="6204369"/>
                </a:lnTo>
                <a:lnTo>
                  <a:pt x="2188748" y="6197368"/>
                </a:lnTo>
                <a:lnTo>
                  <a:pt x="2189623" y="6190805"/>
                </a:lnTo>
                <a:lnTo>
                  <a:pt x="2190060" y="6184679"/>
                </a:lnTo>
                <a:lnTo>
                  <a:pt x="2190060" y="6178991"/>
                </a:lnTo>
                <a:lnTo>
                  <a:pt x="2190060" y="6173741"/>
                </a:lnTo>
                <a:lnTo>
                  <a:pt x="2189623" y="6169365"/>
                </a:lnTo>
                <a:lnTo>
                  <a:pt x="2189185" y="6164552"/>
                </a:lnTo>
                <a:lnTo>
                  <a:pt x="2187873" y="6160177"/>
                </a:lnTo>
                <a:lnTo>
                  <a:pt x="2186560" y="6156677"/>
                </a:lnTo>
                <a:lnTo>
                  <a:pt x="2184372" y="6152301"/>
                </a:lnTo>
                <a:lnTo>
                  <a:pt x="2183060" y="6149238"/>
                </a:lnTo>
                <a:lnTo>
                  <a:pt x="2180434" y="6146176"/>
                </a:lnTo>
                <a:lnTo>
                  <a:pt x="2175184" y="6140050"/>
                </a:lnTo>
                <a:lnTo>
                  <a:pt x="2169496" y="6135237"/>
                </a:lnTo>
                <a:lnTo>
                  <a:pt x="2162495" y="6130862"/>
                </a:lnTo>
                <a:lnTo>
                  <a:pt x="2155057" y="6126924"/>
                </a:lnTo>
                <a:lnTo>
                  <a:pt x="2147619" y="6122549"/>
                </a:lnTo>
                <a:lnTo>
                  <a:pt x="2131430" y="6115548"/>
                </a:lnTo>
                <a:lnTo>
                  <a:pt x="2123554" y="6111173"/>
                </a:lnTo>
                <a:lnTo>
                  <a:pt x="2115241" y="6106797"/>
                </a:lnTo>
                <a:lnTo>
                  <a:pt x="2110428" y="6107235"/>
                </a:lnTo>
                <a:lnTo>
                  <a:pt x="2106053" y="6106360"/>
                </a:lnTo>
                <a:lnTo>
                  <a:pt x="2101677" y="6104609"/>
                </a:lnTo>
                <a:lnTo>
                  <a:pt x="2098177" y="6101984"/>
                </a:lnTo>
                <a:lnTo>
                  <a:pt x="2092488" y="6098921"/>
                </a:lnTo>
                <a:lnTo>
                  <a:pt x="2087675" y="6095859"/>
                </a:lnTo>
                <a:lnTo>
                  <a:pt x="2083301" y="6092358"/>
                </a:lnTo>
                <a:lnTo>
                  <a:pt x="2079800" y="6088858"/>
                </a:lnTo>
                <a:lnTo>
                  <a:pt x="2077175" y="6085358"/>
                </a:lnTo>
                <a:lnTo>
                  <a:pt x="2075425" y="6080982"/>
                </a:lnTo>
                <a:lnTo>
                  <a:pt x="2073675" y="6077044"/>
                </a:lnTo>
                <a:lnTo>
                  <a:pt x="2072800" y="6072669"/>
                </a:lnTo>
                <a:lnTo>
                  <a:pt x="2071925" y="6068294"/>
                </a:lnTo>
                <a:lnTo>
                  <a:pt x="2071925" y="6063918"/>
                </a:lnTo>
                <a:lnTo>
                  <a:pt x="2072800" y="6059543"/>
                </a:lnTo>
                <a:lnTo>
                  <a:pt x="2073675" y="6054730"/>
                </a:lnTo>
                <a:lnTo>
                  <a:pt x="2075425" y="6050792"/>
                </a:lnTo>
                <a:lnTo>
                  <a:pt x="2076737" y="6046854"/>
                </a:lnTo>
                <a:lnTo>
                  <a:pt x="2078925" y="6042041"/>
                </a:lnTo>
                <a:lnTo>
                  <a:pt x="2081550" y="6038103"/>
                </a:lnTo>
                <a:lnTo>
                  <a:pt x="2086801" y="6028915"/>
                </a:lnTo>
                <a:lnTo>
                  <a:pt x="2091614" y="6020602"/>
                </a:lnTo>
                <a:lnTo>
                  <a:pt x="2094676" y="6012289"/>
                </a:lnTo>
                <a:lnTo>
                  <a:pt x="2096864" y="6005288"/>
                </a:lnTo>
                <a:lnTo>
                  <a:pt x="2097739" y="5998287"/>
                </a:lnTo>
                <a:lnTo>
                  <a:pt x="2097302" y="5992162"/>
                </a:lnTo>
                <a:lnTo>
                  <a:pt x="2096427" y="5986474"/>
                </a:lnTo>
                <a:lnTo>
                  <a:pt x="2093802" y="5981661"/>
                </a:lnTo>
                <a:lnTo>
                  <a:pt x="2090739" y="5976410"/>
                </a:lnTo>
                <a:lnTo>
                  <a:pt x="2086363" y="5972472"/>
                </a:lnTo>
                <a:lnTo>
                  <a:pt x="2081550" y="5968535"/>
                </a:lnTo>
                <a:lnTo>
                  <a:pt x="2075425" y="5965034"/>
                </a:lnTo>
                <a:lnTo>
                  <a:pt x="2067987" y="5961972"/>
                </a:lnTo>
                <a:lnTo>
                  <a:pt x="2060549" y="5959346"/>
                </a:lnTo>
                <a:lnTo>
                  <a:pt x="2052235" y="5957596"/>
                </a:lnTo>
                <a:lnTo>
                  <a:pt x="2042172" y="5955409"/>
                </a:lnTo>
                <a:lnTo>
                  <a:pt x="2028608" y="5967222"/>
                </a:lnTo>
                <a:lnTo>
                  <a:pt x="2014607" y="5979035"/>
                </a:lnTo>
                <a:lnTo>
                  <a:pt x="1999730" y="5989974"/>
                </a:lnTo>
                <a:lnTo>
                  <a:pt x="1984854" y="6000037"/>
                </a:lnTo>
                <a:lnTo>
                  <a:pt x="1969540" y="6009663"/>
                </a:lnTo>
                <a:lnTo>
                  <a:pt x="1953789" y="6019289"/>
                </a:lnTo>
                <a:lnTo>
                  <a:pt x="1922286" y="6037666"/>
                </a:lnTo>
                <a:lnTo>
                  <a:pt x="1889908" y="6055605"/>
                </a:lnTo>
                <a:lnTo>
                  <a:pt x="1858405" y="6073544"/>
                </a:lnTo>
                <a:lnTo>
                  <a:pt x="1842653" y="6082732"/>
                </a:lnTo>
                <a:lnTo>
                  <a:pt x="1826902" y="6092358"/>
                </a:lnTo>
                <a:lnTo>
                  <a:pt x="1812026" y="6101984"/>
                </a:lnTo>
                <a:lnTo>
                  <a:pt x="1797150" y="6112923"/>
                </a:lnTo>
                <a:lnTo>
                  <a:pt x="1794962" y="6118611"/>
                </a:lnTo>
                <a:lnTo>
                  <a:pt x="1793212" y="6124299"/>
                </a:lnTo>
                <a:lnTo>
                  <a:pt x="1790586" y="6129112"/>
                </a:lnTo>
                <a:lnTo>
                  <a:pt x="1787961" y="6134362"/>
                </a:lnTo>
                <a:lnTo>
                  <a:pt x="1785336" y="6139175"/>
                </a:lnTo>
                <a:lnTo>
                  <a:pt x="1782273" y="6143550"/>
                </a:lnTo>
                <a:lnTo>
                  <a:pt x="1776148" y="6151864"/>
                </a:lnTo>
                <a:lnTo>
                  <a:pt x="1769147" y="6158864"/>
                </a:lnTo>
                <a:lnTo>
                  <a:pt x="1761271" y="6165865"/>
                </a:lnTo>
                <a:lnTo>
                  <a:pt x="1752520" y="6171553"/>
                </a:lnTo>
                <a:lnTo>
                  <a:pt x="1743770" y="6175928"/>
                </a:lnTo>
                <a:lnTo>
                  <a:pt x="1734581" y="6180741"/>
                </a:lnTo>
                <a:lnTo>
                  <a:pt x="1725393" y="6184242"/>
                </a:lnTo>
                <a:lnTo>
                  <a:pt x="1715767" y="6187742"/>
                </a:lnTo>
                <a:lnTo>
                  <a:pt x="1705704" y="6190805"/>
                </a:lnTo>
                <a:lnTo>
                  <a:pt x="1686014" y="6196055"/>
                </a:lnTo>
                <a:lnTo>
                  <a:pt x="1666325" y="6200431"/>
                </a:lnTo>
                <a:lnTo>
                  <a:pt x="1657136" y="6202618"/>
                </a:lnTo>
                <a:lnTo>
                  <a:pt x="1648823" y="6203493"/>
                </a:lnTo>
                <a:lnTo>
                  <a:pt x="1641822" y="6203056"/>
                </a:lnTo>
                <a:lnTo>
                  <a:pt x="1634822" y="6202181"/>
                </a:lnTo>
                <a:lnTo>
                  <a:pt x="1628696" y="6199556"/>
                </a:lnTo>
                <a:lnTo>
                  <a:pt x="1623009" y="6196930"/>
                </a:lnTo>
                <a:lnTo>
                  <a:pt x="1618633" y="6192992"/>
                </a:lnTo>
                <a:lnTo>
                  <a:pt x="1614695" y="6188180"/>
                </a:lnTo>
                <a:lnTo>
                  <a:pt x="1610320" y="6182929"/>
                </a:lnTo>
                <a:lnTo>
                  <a:pt x="1607257" y="6177679"/>
                </a:lnTo>
                <a:lnTo>
                  <a:pt x="1604194" y="6170678"/>
                </a:lnTo>
                <a:lnTo>
                  <a:pt x="1601569" y="6163677"/>
                </a:lnTo>
                <a:lnTo>
                  <a:pt x="1599819" y="6156677"/>
                </a:lnTo>
                <a:lnTo>
                  <a:pt x="1598069" y="6148801"/>
                </a:lnTo>
                <a:lnTo>
                  <a:pt x="1595006" y="6132174"/>
                </a:lnTo>
                <a:lnTo>
                  <a:pt x="1592818" y="6119486"/>
                </a:lnTo>
                <a:lnTo>
                  <a:pt x="1591943" y="6107235"/>
                </a:lnTo>
                <a:lnTo>
                  <a:pt x="1591943" y="6095421"/>
                </a:lnTo>
                <a:lnTo>
                  <a:pt x="1591943" y="6084045"/>
                </a:lnTo>
                <a:lnTo>
                  <a:pt x="1592381" y="6072669"/>
                </a:lnTo>
                <a:lnTo>
                  <a:pt x="1594131" y="6062168"/>
                </a:lnTo>
                <a:lnTo>
                  <a:pt x="1595444" y="6051230"/>
                </a:lnTo>
                <a:lnTo>
                  <a:pt x="1598069" y="6041166"/>
                </a:lnTo>
                <a:lnTo>
                  <a:pt x="1600694" y="6031103"/>
                </a:lnTo>
                <a:lnTo>
                  <a:pt x="1604194" y="6021477"/>
                </a:lnTo>
                <a:lnTo>
                  <a:pt x="1607695" y="6011851"/>
                </a:lnTo>
                <a:lnTo>
                  <a:pt x="1612070" y="6002663"/>
                </a:lnTo>
                <a:lnTo>
                  <a:pt x="1616446" y="5993912"/>
                </a:lnTo>
                <a:lnTo>
                  <a:pt x="1621258" y="5985161"/>
                </a:lnTo>
                <a:lnTo>
                  <a:pt x="1626946" y="5976410"/>
                </a:lnTo>
                <a:lnTo>
                  <a:pt x="1632635" y="5968097"/>
                </a:lnTo>
                <a:lnTo>
                  <a:pt x="1637885" y="5960222"/>
                </a:lnTo>
                <a:lnTo>
                  <a:pt x="1644448" y="5951908"/>
                </a:lnTo>
                <a:lnTo>
                  <a:pt x="1651011" y="5944033"/>
                </a:lnTo>
                <a:lnTo>
                  <a:pt x="1658012" y="5936594"/>
                </a:lnTo>
                <a:lnTo>
                  <a:pt x="1672451" y="5921718"/>
                </a:lnTo>
                <a:lnTo>
                  <a:pt x="1687327" y="5906842"/>
                </a:lnTo>
                <a:lnTo>
                  <a:pt x="1703078" y="5892840"/>
                </a:lnTo>
                <a:lnTo>
                  <a:pt x="1720142" y="5878839"/>
                </a:lnTo>
                <a:lnTo>
                  <a:pt x="1753833" y="5851274"/>
                </a:lnTo>
                <a:lnTo>
                  <a:pt x="1815526" y="5793519"/>
                </a:lnTo>
                <a:lnTo>
                  <a:pt x="1815089" y="5786518"/>
                </a:lnTo>
                <a:lnTo>
                  <a:pt x="1814214" y="5779955"/>
                </a:lnTo>
                <a:lnTo>
                  <a:pt x="1812463" y="5773830"/>
                </a:lnTo>
                <a:lnTo>
                  <a:pt x="1809838" y="5768142"/>
                </a:lnTo>
                <a:lnTo>
                  <a:pt x="1806775" y="5762891"/>
                </a:lnTo>
                <a:lnTo>
                  <a:pt x="1803275" y="5758078"/>
                </a:lnTo>
                <a:lnTo>
                  <a:pt x="1798025" y="5753703"/>
                </a:lnTo>
                <a:lnTo>
                  <a:pt x="1791899" y="5750202"/>
                </a:lnTo>
                <a:lnTo>
                  <a:pt x="1616008" y="5873151"/>
                </a:lnTo>
                <a:lnTo>
                  <a:pt x="1493497" y="5968097"/>
                </a:lnTo>
                <a:lnTo>
                  <a:pt x="1461556" y="5987349"/>
                </a:lnTo>
                <a:lnTo>
                  <a:pt x="1430491" y="6006600"/>
                </a:lnTo>
                <a:lnTo>
                  <a:pt x="1399426" y="6027165"/>
                </a:lnTo>
                <a:lnTo>
                  <a:pt x="1369236" y="6048167"/>
                </a:lnTo>
                <a:lnTo>
                  <a:pt x="1339045" y="6069606"/>
                </a:lnTo>
                <a:lnTo>
                  <a:pt x="1309730" y="6091483"/>
                </a:lnTo>
                <a:lnTo>
                  <a:pt x="1280415" y="6113798"/>
                </a:lnTo>
                <a:lnTo>
                  <a:pt x="1251100" y="6136550"/>
                </a:lnTo>
                <a:lnTo>
                  <a:pt x="1222660" y="6159739"/>
                </a:lnTo>
                <a:lnTo>
                  <a:pt x="1194220" y="6182492"/>
                </a:lnTo>
                <a:lnTo>
                  <a:pt x="1137339" y="6229746"/>
                </a:lnTo>
                <a:lnTo>
                  <a:pt x="1024892" y="6324692"/>
                </a:lnTo>
                <a:lnTo>
                  <a:pt x="949634" y="6387698"/>
                </a:lnTo>
                <a:lnTo>
                  <a:pt x="912006" y="6419638"/>
                </a:lnTo>
                <a:lnTo>
                  <a:pt x="874378" y="6450266"/>
                </a:lnTo>
                <a:lnTo>
                  <a:pt x="835874" y="6481769"/>
                </a:lnTo>
                <a:lnTo>
                  <a:pt x="796495" y="6511959"/>
                </a:lnTo>
                <a:lnTo>
                  <a:pt x="757555" y="6541712"/>
                </a:lnTo>
                <a:lnTo>
                  <a:pt x="717738" y="6571027"/>
                </a:lnTo>
                <a:lnTo>
                  <a:pt x="702424" y="6581090"/>
                </a:lnTo>
                <a:lnTo>
                  <a:pt x="687110" y="6590279"/>
                </a:lnTo>
                <a:lnTo>
                  <a:pt x="671359" y="6599029"/>
                </a:lnTo>
                <a:lnTo>
                  <a:pt x="656045" y="6606905"/>
                </a:lnTo>
                <a:lnTo>
                  <a:pt x="640731" y="6613906"/>
                </a:lnTo>
                <a:lnTo>
                  <a:pt x="624980" y="6619594"/>
                </a:lnTo>
                <a:lnTo>
                  <a:pt x="608791" y="6624844"/>
                </a:lnTo>
                <a:lnTo>
                  <a:pt x="592602" y="6629220"/>
                </a:lnTo>
                <a:lnTo>
                  <a:pt x="576413" y="6633158"/>
                </a:lnTo>
                <a:lnTo>
                  <a:pt x="560224" y="6635345"/>
                </a:lnTo>
                <a:lnTo>
                  <a:pt x="543160" y="6637533"/>
                </a:lnTo>
                <a:lnTo>
                  <a:pt x="526533" y="6638408"/>
                </a:lnTo>
                <a:lnTo>
                  <a:pt x="509470" y="6639283"/>
                </a:lnTo>
                <a:lnTo>
                  <a:pt x="491968" y="6638408"/>
                </a:lnTo>
                <a:lnTo>
                  <a:pt x="474029" y="6637533"/>
                </a:lnTo>
                <a:lnTo>
                  <a:pt x="456527" y="6635345"/>
                </a:lnTo>
                <a:lnTo>
                  <a:pt x="376895" y="6633158"/>
                </a:lnTo>
                <a:lnTo>
                  <a:pt x="355455" y="6634908"/>
                </a:lnTo>
                <a:lnTo>
                  <a:pt x="334016" y="6637095"/>
                </a:lnTo>
                <a:lnTo>
                  <a:pt x="322640" y="6637971"/>
                </a:lnTo>
                <a:lnTo>
                  <a:pt x="311702" y="6638408"/>
                </a:lnTo>
                <a:lnTo>
                  <a:pt x="301638" y="6638408"/>
                </a:lnTo>
                <a:lnTo>
                  <a:pt x="290700" y="6637971"/>
                </a:lnTo>
                <a:lnTo>
                  <a:pt x="280636" y="6637095"/>
                </a:lnTo>
                <a:lnTo>
                  <a:pt x="270135" y="6635345"/>
                </a:lnTo>
                <a:lnTo>
                  <a:pt x="260071" y="6632282"/>
                </a:lnTo>
                <a:lnTo>
                  <a:pt x="250446" y="6628782"/>
                </a:lnTo>
                <a:lnTo>
                  <a:pt x="245196" y="6626157"/>
                </a:lnTo>
                <a:lnTo>
                  <a:pt x="240383" y="6623532"/>
                </a:lnTo>
                <a:lnTo>
                  <a:pt x="236007" y="6620469"/>
                </a:lnTo>
                <a:lnTo>
                  <a:pt x="231194" y="6617406"/>
                </a:lnTo>
                <a:lnTo>
                  <a:pt x="226819" y="6613468"/>
                </a:lnTo>
                <a:lnTo>
                  <a:pt x="222006" y="6609530"/>
                </a:lnTo>
                <a:lnTo>
                  <a:pt x="218068" y="6605155"/>
                </a:lnTo>
                <a:lnTo>
                  <a:pt x="213255" y="6600342"/>
                </a:lnTo>
                <a:lnTo>
                  <a:pt x="207130" y="6593779"/>
                </a:lnTo>
                <a:lnTo>
                  <a:pt x="201442" y="6587216"/>
                </a:lnTo>
                <a:lnTo>
                  <a:pt x="197066" y="6580653"/>
                </a:lnTo>
                <a:lnTo>
                  <a:pt x="193566" y="6574527"/>
                </a:lnTo>
                <a:lnTo>
                  <a:pt x="189628" y="6567964"/>
                </a:lnTo>
                <a:lnTo>
                  <a:pt x="187003" y="6560526"/>
                </a:lnTo>
                <a:lnTo>
                  <a:pt x="185253" y="6553963"/>
                </a:lnTo>
                <a:lnTo>
                  <a:pt x="183502" y="6547400"/>
                </a:lnTo>
                <a:lnTo>
                  <a:pt x="182627" y="6540837"/>
                </a:lnTo>
                <a:lnTo>
                  <a:pt x="182190" y="6533398"/>
                </a:lnTo>
                <a:lnTo>
                  <a:pt x="182190" y="6526835"/>
                </a:lnTo>
                <a:lnTo>
                  <a:pt x="182190" y="6520272"/>
                </a:lnTo>
                <a:lnTo>
                  <a:pt x="183502" y="6505833"/>
                </a:lnTo>
                <a:lnTo>
                  <a:pt x="185690" y="6491832"/>
                </a:lnTo>
                <a:lnTo>
                  <a:pt x="188753" y="6478268"/>
                </a:lnTo>
                <a:lnTo>
                  <a:pt x="191816" y="6464267"/>
                </a:lnTo>
                <a:lnTo>
                  <a:pt x="194878" y="6449828"/>
                </a:lnTo>
                <a:lnTo>
                  <a:pt x="197504" y="6435827"/>
                </a:lnTo>
                <a:lnTo>
                  <a:pt x="199691" y="6422263"/>
                </a:lnTo>
                <a:lnTo>
                  <a:pt x="200129" y="6414825"/>
                </a:lnTo>
                <a:lnTo>
                  <a:pt x="200129" y="6408262"/>
                </a:lnTo>
                <a:lnTo>
                  <a:pt x="200129" y="6401261"/>
                </a:lnTo>
                <a:lnTo>
                  <a:pt x="199691" y="6394261"/>
                </a:lnTo>
                <a:lnTo>
                  <a:pt x="198379" y="6387698"/>
                </a:lnTo>
                <a:lnTo>
                  <a:pt x="197066" y="6380697"/>
                </a:lnTo>
                <a:lnTo>
                  <a:pt x="196629" y="6353570"/>
                </a:lnTo>
                <a:lnTo>
                  <a:pt x="194878" y="6326442"/>
                </a:lnTo>
                <a:lnTo>
                  <a:pt x="193566" y="6298877"/>
                </a:lnTo>
                <a:lnTo>
                  <a:pt x="191378" y="6271750"/>
                </a:lnTo>
                <a:lnTo>
                  <a:pt x="187003" y="6217495"/>
                </a:lnTo>
                <a:lnTo>
                  <a:pt x="185253" y="6190367"/>
                </a:lnTo>
                <a:lnTo>
                  <a:pt x="183940" y="6163240"/>
                </a:lnTo>
                <a:lnTo>
                  <a:pt x="183502" y="6136112"/>
                </a:lnTo>
                <a:lnTo>
                  <a:pt x="183502" y="6108547"/>
                </a:lnTo>
                <a:lnTo>
                  <a:pt x="185253" y="6081420"/>
                </a:lnTo>
                <a:lnTo>
                  <a:pt x="186128" y="6067856"/>
                </a:lnTo>
                <a:lnTo>
                  <a:pt x="187878" y="6054292"/>
                </a:lnTo>
                <a:lnTo>
                  <a:pt x="189190" y="6040729"/>
                </a:lnTo>
                <a:lnTo>
                  <a:pt x="191378" y="6027165"/>
                </a:lnTo>
                <a:lnTo>
                  <a:pt x="194003" y="6014039"/>
                </a:lnTo>
                <a:lnTo>
                  <a:pt x="197066" y="6000037"/>
                </a:lnTo>
                <a:lnTo>
                  <a:pt x="200567" y="5986474"/>
                </a:lnTo>
                <a:lnTo>
                  <a:pt x="204067" y="5972910"/>
                </a:lnTo>
                <a:lnTo>
                  <a:pt x="208880" y="5959346"/>
                </a:lnTo>
                <a:lnTo>
                  <a:pt x="213255" y="5946220"/>
                </a:lnTo>
                <a:lnTo>
                  <a:pt x="223319" y="5921718"/>
                </a:lnTo>
                <a:lnTo>
                  <a:pt x="228132" y="5909029"/>
                </a:lnTo>
                <a:lnTo>
                  <a:pt x="233820" y="5897216"/>
                </a:lnTo>
                <a:lnTo>
                  <a:pt x="239945" y="5885840"/>
                </a:lnTo>
                <a:lnTo>
                  <a:pt x="246071" y="5874464"/>
                </a:lnTo>
                <a:lnTo>
                  <a:pt x="253509" y="5863088"/>
                </a:lnTo>
                <a:lnTo>
                  <a:pt x="260947" y="5852149"/>
                </a:lnTo>
                <a:lnTo>
                  <a:pt x="397459" y="5655694"/>
                </a:lnTo>
                <a:lnTo>
                  <a:pt x="402272" y="5646505"/>
                </a:lnTo>
                <a:lnTo>
                  <a:pt x="405773" y="5637755"/>
                </a:lnTo>
                <a:lnTo>
                  <a:pt x="408835" y="5630316"/>
                </a:lnTo>
                <a:lnTo>
                  <a:pt x="411023" y="5623316"/>
                </a:lnTo>
                <a:lnTo>
                  <a:pt x="411898" y="5617190"/>
                </a:lnTo>
                <a:lnTo>
                  <a:pt x="412335" y="5611940"/>
                </a:lnTo>
                <a:lnTo>
                  <a:pt x="411898" y="5607127"/>
                </a:lnTo>
                <a:lnTo>
                  <a:pt x="411023" y="5603189"/>
                </a:lnTo>
                <a:lnTo>
                  <a:pt x="409273" y="5599251"/>
                </a:lnTo>
                <a:lnTo>
                  <a:pt x="407522" y="5596188"/>
                </a:lnTo>
                <a:lnTo>
                  <a:pt x="404898" y="5594438"/>
                </a:lnTo>
                <a:lnTo>
                  <a:pt x="401834" y="5592250"/>
                </a:lnTo>
                <a:lnTo>
                  <a:pt x="397897" y="5590063"/>
                </a:lnTo>
                <a:lnTo>
                  <a:pt x="394396" y="5589188"/>
                </a:lnTo>
                <a:lnTo>
                  <a:pt x="390459" y="5588313"/>
                </a:lnTo>
                <a:lnTo>
                  <a:pt x="385646" y="5587438"/>
                </a:lnTo>
                <a:lnTo>
                  <a:pt x="376020" y="5586562"/>
                </a:lnTo>
                <a:lnTo>
                  <a:pt x="365956" y="5586562"/>
                </a:lnTo>
                <a:lnTo>
                  <a:pt x="355893" y="5586125"/>
                </a:lnTo>
                <a:lnTo>
                  <a:pt x="345829" y="5586125"/>
                </a:lnTo>
                <a:lnTo>
                  <a:pt x="336641" y="5585250"/>
                </a:lnTo>
                <a:lnTo>
                  <a:pt x="331828" y="5583937"/>
                </a:lnTo>
                <a:lnTo>
                  <a:pt x="327890" y="5583062"/>
                </a:lnTo>
                <a:lnTo>
                  <a:pt x="324390" y="5581312"/>
                </a:lnTo>
                <a:lnTo>
                  <a:pt x="321328" y="5579999"/>
                </a:lnTo>
                <a:lnTo>
                  <a:pt x="318264" y="5577374"/>
                </a:lnTo>
                <a:lnTo>
                  <a:pt x="316077" y="5574749"/>
                </a:lnTo>
                <a:lnTo>
                  <a:pt x="238195" y="5573874"/>
                </a:lnTo>
                <a:lnTo>
                  <a:pt x="168626" y="5576499"/>
                </a:lnTo>
                <a:lnTo>
                  <a:pt x="134498" y="5577374"/>
                </a:lnTo>
                <a:lnTo>
                  <a:pt x="99495" y="5577374"/>
                </a:lnTo>
                <a:lnTo>
                  <a:pt x="85056" y="5577812"/>
                </a:lnTo>
                <a:lnTo>
                  <a:pt x="78055" y="5577374"/>
                </a:lnTo>
                <a:lnTo>
                  <a:pt x="71492" y="5576937"/>
                </a:lnTo>
                <a:lnTo>
                  <a:pt x="64054" y="5574749"/>
                </a:lnTo>
                <a:lnTo>
                  <a:pt x="60991" y="5573874"/>
                </a:lnTo>
                <a:lnTo>
                  <a:pt x="57929" y="5572124"/>
                </a:lnTo>
                <a:lnTo>
                  <a:pt x="54428" y="5570373"/>
                </a:lnTo>
                <a:lnTo>
                  <a:pt x="51365" y="5567748"/>
                </a:lnTo>
                <a:lnTo>
                  <a:pt x="48740" y="5565123"/>
                </a:lnTo>
                <a:lnTo>
                  <a:pt x="45677" y="5561623"/>
                </a:lnTo>
                <a:lnTo>
                  <a:pt x="34739" y="5548059"/>
                </a:lnTo>
                <a:lnTo>
                  <a:pt x="24675" y="5537558"/>
                </a:lnTo>
                <a:lnTo>
                  <a:pt x="15050" y="5527495"/>
                </a:lnTo>
                <a:lnTo>
                  <a:pt x="9799" y="5523557"/>
                </a:lnTo>
                <a:lnTo>
                  <a:pt x="4549" y="5520494"/>
                </a:lnTo>
                <a:lnTo>
                  <a:pt x="173" y="5517431"/>
                </a:lnTo>
                <a:lnTo>
                  <a:pt x="0" y="5517321"/>
                </a:lnTo>
                <a:close/>
              </a:path>
            </a:pathLst>
          </a:custGeom>
        </p:spPr>
        <p:txBody>
          <a:bodyPr wrap="square">
            <a:noAutofit/>
          </a:bodyPr>
          <a:lstStyle/>
          <a:p>
            <a:endParaRPr lang="en-US"/>
          </a:p>
        </p:txBody>
      </p:sp>
    </p:spTree>
    <p:extLst>
      <p:ext uri="{BB962C8B-B14F-4D97-AF65-F5344CB8AC3E}">
        <p14:creationId xmlns:p14="http://schemas.microsoft.com/office/powerpoint/2010/main" val="4146675156"/>
      </p:ext>
    </p:extLst>
  </p:cSld>
  <p:clrMapOvr>
    <a:masterClrMapping/>
  </p:clrMapOvr>
</p:sldLayout>
</file>

<file path=ppt/slideLayouts/slideLayout48.xml><?xml version="1.0" encoding="utf-8"?>
<p:sldLayout xmlns:a="http://schemas.openxmlformats.org/drawingml/2006/main" xmlns:r="http://schemas.openxmlformats.org/officeDocument/2006/relationships" xmlns:p="http://schemas.openxmlformats.org/presentationml/2006/main" preserve="1" userDrawn="1">
  <p:cSld name="48">
    <p:spTree>
      <p:nvGrpSpPr>
        <p:cNvPr id="1" name=""/>
        <p:cNvGrpSpPr/>
        <p:nvPr/>
      </p:nvGrpSpPr>
      <p:grpSpPr>
        <a:xfrm>
          <a:off x="0" y="0"/>
          <a:ext cx="0" cy="0"/>
          <a:chOff x="0" y="0"/>
          <a:chExt cx="0" cy="0"/>
        </a:xfrm>
      </p:grpSpPr>
      <p:sp>
        <p:nvSpPr>
          <p:cNvPr id="12" name="Rectangle 11">
            <a:extLst>
              <a:ext uri="{FF2B5EF4-FFF2-40B4-BE49-F238E27FC236}">
                <a16:creationId xmlns:a16="http://schemas.microsoft.com/office/drawing/2014/main" id="{FC80CC05-5FE2-421E-ACF8-D113E5F1C0F6}"/>
              </a:ext>
            </a:extLst>
          </p:cNvPr>
          <p:cNvSpPr/>
          <p:nvPr userDrawn="1"/>
        </p:nvSpPr>
        <p:spPr>
          <a:xfrm>
            <a:off x="1" y="6165169"/>
            <a:ext cx="12192000" cy="692831"/>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Rectangle 12">
            <a:extLst>
              <a:ext uri="{FF2B5EF4-FFF2-40B4-BE49-F238E27FC236}">
                <a16:creationId xmlns:a16="http://schemas.microsoft.com/office/drawing/2014/main" id="{678D8913-041D-44EB-A8EA-97B4E3066DF2}"/>
              </a:ext>
            </a:extLst>
          </p:cNvPr>
          <p:cNvSpPr/>
          <p:nvPr userDrawn="1"/>
        </p:nvSpPr>
        <p:spPr>
          <a:xfrm>
            <a:off x="6095999" y="0"/>
            <a:ext cx="6096001" cy="6858000"/>
          </a:xfrm>
          <a:prstGeom prst="rect">
            <a:avLst/>
          </a:prstGeom>
          <a:ln>
            <a:noFill/>
          </a:ln>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a:p>
        </p:txBody>
      </p:sp>
      <p:sp>
        <p:nvSpPr>
          <p:cNvPr id="10" name="Picture Placeholder 9">
            <a:extLst>
              <a:ext uri="{FF2B5EF4-FFF2-40B4-BE49-F238E27FC236}">
                <a16:creationId xmlns:a16="http://schemas.microsoft.com/office/drawing/2014/main" id="{7D955D21-E767-4D94-A527-E43DFEAA78B7}"/>
              </a:ext>
            </a:extLst>
          </p:cNvPr>
          <p:cNvSpPr>
            <a:spLocks noGrp="1"/>
          </p:cNvSpPr>
          <p:nvPr>
            <p:ph type="pic" sz="quarter" idx="13"/>
          </p:nvPr>
        </p:nvSpPr>
        <p:spPr>
          <a:xfrm>
            <a:off x="395402" y="712258"/>
            <a:ext cx="5305194" cy="5433484"/>
          </a:xfrm>
          <a:custGeom>
            <a:avLst/>
            <a:gdLst>
              <a:gd name="connsiteX0" fmla="*/ 1015479 w 5371570"/>
              <a:gd name="connsiteY0" fmla="*/ 1668778 h 5501465"/>
              <a:gd name="connsiteX1" fmla="*/ 1013951 w 5371570"/>
              <a:gd name="connsiteY1" fmla="*/ 1671834 h 5501465"/>
              <a:gd name="connsiteX2" fmla="*/ 1012932 w 5371570"/>
              <a:gd name="connsiteY2" fmla="*/ 1674891 h 5501465"/>
              <a:gd name="connsiteX3" fmla="*/ 1012168 w 5371570"/>
              <a:gd name="connsiteY3" fmla="*/ 1677438 h 5501465"/>
              <a:gd name="connsiteX4" fmla="*/ 1012932 w 5371570"/>
              <a:gd name="connsiteY4" fmla="*/ 1676419 h 5501465"/>
              <a:gd name="connsiteX5" fmla="*/ 1013696 w 5371570"/>
              <a:gd name="connsiteY5" fmla="*/ 1675145 h 5501465"/>
              <a:gd name="connsiteX6" fmla="*/ 1014460 w 5371570"/>
              <a:gd name="connsiteY6" fmla="*/ 1673872 h 5501465"/>
              <a:gd name="connsiteX7" fmla="*/ 1015479 w 5371570"/>
              <a:gd name="connsiteY7" fmla="*/ 1672598 h 5501465"/>
              <a:gd name="connsiteX8" fmla="*/ 1016753 w 5371570"/>
              <a:gd name="connsiteY8" fmla="*/ 1671580 h 5501465"/>
              <a:gd name="connsiteX9" fmla="*/ 1018026 w 5371570"/>
              <a:gd name="connsiteY9" fmla="*/ 1670816 h 5501465"/>
              <a:gd name="connsiteX10" fmla="*/ 1015479 w 5371570"/>
              <a:gd name="connsiteY10" fmla="*/ 1669033 h 5501465"/>
              <a:gd name="connsiteX11" fmla="*/ 2429050 w 5371570"/>
              <a:gd name="connsiteY11" fmla="*/ 0 h 5501465"/>
              <a:gd name="connsiteX12" fmla="*/ 2437964 w 5371570"/>
              <a:gd name="connsiteY12" fmla="*/ 0 h 5501465"/>
              <a:gd name="connsiteX13" fmla="*/ 2446879 w 5371570"/>
              <a:gd name="connsiteY13" fmla="*/ 0 h 5501465"/>
              <a:gd name="connsiteX14" fmla="*/ 2455539 w 5371570"/>
              <a:gd name="connsiteY14" fmla="*/ 0 h 5501465"/>
              <a:gd name="connsiteX15" fmla="*/ 2464453 w 5371570"/>
              <a:gd name="connsiteY15" fmla="*/ 510 h 5501465"/>
              <a:gd name="connsiteX16" fmla="*/ 2482282 w 5371570"/>
              <a:gd name="connsiteY16" fmla="*/ 1528 h 5501465"/>
              <a:gd name="connsiteX17" fmla="*/ 2499856 w 5371570"/>
              <a:gd name="connsiteY17" fmla="*/ 3311 h 5501465"/>
              <a:gd name="connsiteX18" fmla="*/ 2517685 w 5371570"/>
              <a:gd name="connsiteY18" fmla="*/ 5094 h 5501465"/>
              <a:gd name="connsiteX19" fmla="*/ 2535514 w 5371570"/>
              <a:gd name="connsiteY19" fmla="*/ 7641 h 5501465"/>
              <a:gd name="connsiteX20" fmla="*/ 2553342 w 5371570"/>
              <a:gd name="connsiteY20" fmla="*/ 10443 h 5501465"/>
              <a:gd name="connsiteX21" fmla="*/ 2571171 w 5371570"/>
              <a:gd name="connsiteY21" fmla="*/ 13499 h 5501465"/>
              <a:gd name="connsiteX22" fmla="*/ 2607084 w 5371570"/>
              <a:gd name="connsiteY22" fmla="*/ 20121 h 5501465"/>
              <a:gd name="connsiteX23" fmla="*/ 2619564 w 5371570"/>
              <a:gd name="connsiteY23" fmla="*/ 22923 h 5501465"/>
              <a:gd name="connsiteX24" fmla="*/ 2632044 w 5371570"/>
              <a:gd name="connsiteY24" fmla="*/ 25725 h 5501465"/>
              <a:gd name="connsiteX25" fmla="*/ 2644269 w 5371570"/>
              <a:gd name="connsiteY25" fmla="*/ 29036 h 5501465"/>
              <a:gd name="connsiteX26" fmla="*/ 2656240 w 5371570"/>
              <a:gd name="connsiteY26" fmla="*/ 32856 h 5501465"/>
              <a:gd name="connsiteX27" fmla="*/ 2667956 w 5371570"/>
              <a:gd name="connsiteY27" fmla="*/ 36677 h 5501465"/>
              <a:gd name="connsiteX28" fmla="*/ 2679672 w 5371570"/>
              <a:gd name="connsiteY28" fmla="*/ 40752 h 5501465"/>
              <a:gd name="connsiteX29" fmla="*/ 2691134 w 5371570"/>
              <a:gd name="connsiteY29" fmla="*/ 45336 h 5501465"/>
              <a:gd name="connsiteX30" fmla="*/ 2702595 w 5371570"/>
              <a:gd name="connsiteY30" fmla="*/ 49921 h 5501465"/>
              <a:gd name="connsiteX31" fmla="*/ 2713802 w 5371570"/>
              <a:gd name="connsiteY31" fmla="*/ 54760 h 5501465"/>
              <a:gd name="connsiteX32" fmla="*/ 2724754 w 5371570"/>
              <a:gd name="connsiteY32" fmla="*/ 59854 h 5501465"/>
              <a:gd name="connsiteX33" fmla="*/ 2735706 w 5371570"/>
              <a:gd name="connsiteY33" fmla="*/ 65457 h 5501465"/>
              <a:gd name="connsiteX34" fmla="*/ 2746403 w 5371570"/>
              <a:gd name="connsiteY34" fmla="*/ 70806 h 5501465"/>
              <a:gd name="connsiteX35" fmla="*/ 2757100 w 5371570"/>
              <a:gd name="connsiteY35" fmla="*/ 76664 h 5501465"/>
              <a:gd name="connsiteX36" fmla="*/ 2767543 w 5371570"/>
              <a:gd name="connsiteY36" fmla="*/ 82522 h 5501465"/>
              <a:gd name="connsiteX37" fmla="*/ 2777986 w 5371570"/>
              <a:gd name="connsiteY37" fmla="*/ 88635 h 5501465"/>
              <a:gd name="connsiteX38" fmla="*/ 2788428 w 5371570"/>
              <a:gd name="connsiteY38" fmla="*/ 94748 h 5501465"/>
              <a:gd name="connsiteX39" fmla="*/ 2808804 w 5371570"/>
              <a:gd name="connsiteY39" fmla="*/ 107482 h 5501465"/>
              <a:gd name="connsiteX40" fmla="*/ 2829180 w 5371570"/>
              <a:gd name="connsiteY40" fmla="*/ 120472 h 5501465"/>
              <a:gd name="connsiteX41" fmla="*/ 2849301 w 5371570"/>
              <a:gd name="connsiteY41" fmla="*/ 133971 h 5501465"/>
              <a:gd name="connsiteX42" fmla="*/ 2869167 w 5371570"/>
              <a:gd name="connsiteY42" fmla="*/ 147215 h 5501465"/>
              <a:gd name="connsiteX43" fmla="*/ 2908645 w 5371570"/>
              <a:gd name="connsiteY43" fmla="*/ 173959 h 5501465"/>
              <a:gd name="connsiteX44" fmla="*/ 2928767 w 5371570"/>
              <a:gd name="connsiteY44" fmla="*/ 187457 h 5501465"/>
              <a:gd name="connsiteX45" fmla="*/ 2948633 w 5371570"/>
              <a:gd name="connsiteY45" fmla="*/ 200192 h 5501465"/>
              <a:gd name="connsiteX46" fmla="*/ 2979961 w 5371570"/>
              <a:gd name="connsiteY46" fmla="*/ 219295 h 5501465"/>
              <a:gd name="connsiteX47" fmla="*/ 2995243 w 5371570"/>
              <a:gd name="connsiteY47" fmla="*/ 228718 h 5501465"/>
              <a:gd name="connsiteX48" fmla="*/ 3010779 w 5371570"/>
              <a:gd name="connsiteY48" fmla="*/ 237633 h 5501465"/>
              <a:gd name="connsiteX49" fmla="*/ 3026570 w 5371570"/>
              <a:gd name="connsiteY49" fmla="*/ 246547 h 5501465"/>
              <a:gd name="connsiteX50" fmla="*/ 3041852 w 5371570"/>
              <a:gd name="connsiteY50" fmla="*/ 255207 h 5501465"/>
              <a:gd name="connsiteX51" fmla="*/ 3057643 w 5371570"/>
              <a:gd name="connsiteY51" fmla="*/ 263612 h 5501465"/>
              <a:gd name="connsiteX52" fmla="*/ 3073689 w 5371570"/>
              <a:gd name="connsiteY52" fmla="*/ 271508 h 5501465"/>
              <a:gd name="connsiteX53" fmla="*/ 3089481 w 5371570"/>
              <a:gd name="connsiteY53" fmla="*/ 279149 h 5501465"/>
              <a:gd name="connsiteX54" fmla="*/ 3105527 w 5371570"/>
              <a:gd name="connsiteY54" fmla="*/ 286790 h 5501465"/>
              <a:gd name="connsiteX55" fmla="*/ 3122082 w 5371570"/>
              <a:gd name="connsiteY55" fmla="*/ 293921 h 5501465"/>
              <a:gd name="connsiteX56" fmla="*/ 3138637 w 5371570"/>
              <a:gd name="connsiteY56" fmla="*/ 300543 h 5501465"/>
              <a:gd name="connsiteX57" fmla="*/ 3154938 w 5371570"/>
              <a:gd name="connsiteY57" fmla="*/ 306911 h 5501465"/>
              <a:gd name="connsiteX58" fmla="*/ 3172003 w 5371570"/>
              <a:gd name="connsiteY58" fmla="*/ 313023 h 5501465"/>
              <a:gd name="connsiteX59" fmla="*/ 3189067 w 5371570"/>
              <a:gd name="connsiteY59" fmla="*/ 318627 h 5501465"/>
              <a:gd name="connsiteX60" fmla="*/ 3206641 w 5371570"/>
              <a:gd name="connsiteY60" fmla="*/ 323975 h 5501465"/>
              <a:gd name="connsiteX61" fmla="*/ 3223961 w 5371570"/>
              <a:gd name="connsiteY61" fmla="*/ 329069 h 5501465"/>
              <a:gd name="connsiteX62" fmla="*/ 3240771 w 5371570"/>
              <a:gd name="connsiteY62" fmla="*/ 334418 h 5501465"/>
              <a:gd name="connsiteX63" fmla="*/ 3257836 w 5371570"/>
              <a:gd name="connsiteY63" fmla="*/ 340276 h 5501465"/>
              <a:gd name="connsiteX64" fmla="*/ 3274391 w 5371570"/>
              <a:gd name="connsiteY64" fmla="*/ 346389 h 5501465"/>
              <a:gd name="connsiteX65" fmla="*/ 3290946 w 5371570"/>
              <a:gd name="connsiteY65" fmla="*/ 352756 h 5501465"/>
              <a:gd name="connsiteX66" fmla="*/ 3306992 w 5371570"/>
              <a:gd name="connsiteY66" fmla="*/ 359378 h 5501465"/>
              <a:gd name="connsiteX67" fmla="*/ 3323038 w 5371570"/>
              <a:gd name="connsiteY67" fmla="*/ 366510 h 5501465"/>
              <a:gd name="connsiteX68" fmla="*/ 3339084 w 5371570"/>
              <a:gd name="connsiteY68" fmla="*/ 374151 h 5501465"/>
              <a:gd name="connsiteX69" fmla="*/ 3354366 w 5371570"/>
              <a:gd name="connsiteY69" fmla="*/ 382301 h 5501465"/>
              <a:gd name="connsiteX70" fmla="*/ 3369903 w 5371570"/>
              <a:gd name="connsiteY70" fmla="*/ 390451 h 5501465"/>
              <a:gd name="connsiteX71" fmla="*/ 3384930 w 5371570"/>
              <a:gd name="connsiteY71" fmla="*/ 399620 h 5501465"/>
              <a:gd name="connsiteX72" fmla="*/ 3399702 w 5371570"/>
              <a:gd name="connsiteY72" fmla="*/ 408790 h 5501465"/>
              <a:gd name="connsiteX73" fmla="*/ 3414220 w 5371570"/>
              <a:gd name="connsiteY73" fmla="*/ 418723 h 5501465"/>
              <a:gd name="connsiteX74" fmla="*/ 3428228 w 5371570"/>
              <a:gd name="connsiteY74" fmla="*/ 429165 h 5501465"/>
              <a:gd name="connsiteX75" fmla="*/ 3441982 w 5371570"/>
              <a:gd name="connsiteY75" fmla="*/ 440117 h 5501465"/>
              <a:gd name="connsiteX76" fmla="*/ 3449113 w 5371570"/>
              <a:gd name="connsiteY76" fmla="*/ 445975 h 5501465"/>
              <a:gd name="connsiteX77" fmla="*/ 3455736 w 5371570"/>
              <a:gd name="connsiteY77" fmla="*/ 451833 h 5501465"/>
              <a:gd name="connsiteX78" fmla="*/ 3459301 w 5371570"/>
              <a:gd name="connsiteY78" fmla="*/ 450051 h 5501465"/>
              <a:gd name="connsiteX79" fmla="*/ 3462612 w 5371570"/>
              <a:gd name="connsiteY79" fmla="*/ 449286 h 5501465"/>
              <a:gd name="connsiteX80" fmla="*/ 3465669 w 5371570"/>
              <a:gd name="connsiteY80" fmla="*/ 449032 h 5501465"/>
              <a:gd name="connsiteX81" fmla="*/ 3468725 w 5371570"/>
              <a:gd name="connsiteY81" fmla="*/ 449286 h 5501465"/>
              <a:gd name="connsiteX82" fmla="*/ 3471527 w 5371570"/>
              <a:gd name="connsiteY82" fmla="*/ 449796 h 5501465"/>
              <a:gd name="connsiteX83" fmla="*/ 3474329 w 5371570"/>
              <a:gd name="connsiteY83" fmla="*/ 450815 h 5501465"/>
              <a:gd name="connsiteX84" fmla="*/ 3476621 w 5371570"/>
              <a:gd name="connsiteY84" fmla="*/ 452088 h 5501465"/>
              <a:gd name="connsiteX85" fmla="*/ 3479422 w 5371570"/>
              <a:gd name="connsiteY85" fmla="*/ 453616 h 5501465"/>
              <a:gd name="connsiteX86" fmla="*/ 3483752 w 5371570"/>
              <a:gd name="connsiteY86" fmla="*/ 456927 h 5501465"/>
              <a:gd name="connsiteX87" fmla="*/ 3488592 w 5371570"/>
              <a:gd name="connsiteY87" fmla="*/ 460493 h 5501465"/>
              <a:gd name="connsiteX88" fmla="*/ 3493176 w 5371570"/>
              <a:gd name="connsiteY88" fmla="*/ 464059 h 5501465"/>
              <a:gd name="connsiteX89" fmla="*/ 3495723 w 5371570"/>
              <a:gd name="connsiteY89" fmla="*/ 465332 h 5501465"/>
              <a:gd name="connsiteX90" fmla="*/ 3498270 w 5371570"/>
              <a:gd name="connsiteY90" fmla="*/ 466606 h 5501465"/>
              <a:gd name="connsiteX91" fmla="*/ 3504638 w 5371570"/>
              <a:gd name="connsiteY91" fmla="*/ 468389 h 5501465"/>
              <a:gd name="connsiteX92" fmla="*/ 3510750 w 5371570"/>
              <a:gd name="connsiteY92" fmla="*/ 470426 h 5501465"/>
              <a:gd name="connsiteX93" fmla="*/ 3516608 w 5371570"/>
              <a:gd name="connsiteY93" fmla="*/ 472464 h 5501465"/>
              <a:gd name="connsiteX94" fmla="*/ 3522721 w 5371570"/>
              <a:gd name="connsiteY94" fmla="*/ 474756 h 5501465"/>
              <a:gd name="connsiteX95" fmla="*/ 3534437 w 5371570"/>
              <a:gd name="connsiteY95" fmla="*/ 479595 h 5501465"/>
              <a:gd name="connsiteX96" fmla="*/ 3545899 w 5371570"/>
              <a:gd name="connsiteY96" fmla="*/ 484944 h 5501465"/>
              <a:gd name="connsiteX97" fmla="*/ 3557105 w 5371570"/>
              <a:gd name="connsiteY97" fmla="*/ 490802 h 5501465"/>
              <a:gd name="connsiteX98" fmla="*/ 3568057 w 5371570"/>
              <a:gd name="connsiteY98" fmla="*/ 496915 h 5501465"/>
              <a:gd name="connsiteX99" fmla="*/ 3579009 w 5371570"/>
              <a:gd name="connsiteY99" fmla="*/ 503282 h 5501465"/>
              <a:gd name="connsiteX100" fmla="*/ 3589452 w 5371570"/>
              <a:gd name="connsiteY100" fmla="*/ 509904 h 5501465"/>
              <a:gd name="connsiteX101" fmla="*/ 3610846 w 5371570"/>
              <a:gd name="connsiteY101" fmla="*/ 523403 h 5501465"/>
              <a:gd name="connsiteX102" fmla="*/ 3632496 w 5371570"/>
              <a:gd name="connsiteY102" fmla="*/ 536648 h 5501465"/>
              <a:gd name="connsiteX103" fmla="*/ 3643193 w 5371570"/>
              <a:gd name="connsiteY103" fmla="*/ 543015 h 5501465"/>
              <a:gd name="connsiteX104" fmla="*/ 3654145 w 5371570"/>
              <a:gd name="connsiteY104" fmla="*/ 549383 h 5501465"/>
              <a:gd name="connsiteX105" fmla="*/ 3665097 w 5371570"/>
              <a:gd name="connsiteY105" fmla="*/ 555241 h 5501465"/>
              <a:gd name="connsiteX106" fmla="*/ 3676558 w 5371570"/>
              <a:gd name="connsiteY106" fmla="*/ 560589 h 5501465"/>
              <a:gd name="connsiteX107" fmla="*/ 3714508 w 5371570"/>
              <a:gd name="connsiteY107" fmla="*/ 585550 h 5501465"/>
              <a:gd name="connsiteX108" fmla="*/ 3752458 w 5371570"/>
              <a:gd name="connsiteY108" fmla="*/ 610255 h 5501465"/>
              <a:gd name="connsiteX109" fmla="*/ 3790408 w 5371570"/>
              <a:gd name="connsiteY109" fmla="*/ 635470 h 5501465"/>
              <a:gd name="connsiteX110" fmla="*/ 3827849 w 5371570"/>
              <a:gd name="connsiteY110" fmla="*/ 660685 h 5501465"/>
              <a:gd name="connsiteX111" fmla="*/ 3846442 w 5371570"/>
              <a:gd name="connsiteY111" fmla="*/ 673675 h 5501465"/>
              <a:gd name="connsiteX112" fmla="*/ 3864780 w 5371570"/>
              <a:gd name="connsiteY112" fmla="*/ 686664 h 5501465"/>
              <a:gd name="connsiteX113" fmla="*/ 3883118 w 5371570"/>
              <a:gd name="connsiteY113" fmla="*/ 699909 h 5501465"/>
              <a:gd name="connsiteX114" fmla="*/ 3901456 w 5371570"/>
              <a:gd name="connsiteY114" fmla="*/ 713408 h 5501465"/>
              <a:gd name="connsiteX115" fmla="*/ 3919540 w 5371570"/>
              <a:gd name="connsiteY115" fmla="*/ 726907 h 5501465"/>
              <a:gd name="connsiteX116" fmla="*/ 3937369 w 5371570"/>
              <a:gd name="connsiteY116" fmla="*/ 740660 h 5501465"/>
              <a:gd name="connsiteX117" fmla="*/ 3954943 w 5371570"/>
              <a:gd name="connsiteY117" fmla="*/ 754923 h 5501465"/>
              <a:gd name="connsiteX118" fmla="*/ 3972262 w 5371570"/>
              <a:gd name="connsiteY118" fmla="*/ 769441 h 5501465"/>
              <a:gd name="connsiteX119" fmla="*/ 3980922 w 5371570"/>
              <a:gd name="connsiteY119" fmla="*/ 776827 h 5501465"/>
              <a:gd name="connsiteX120" fmla="*/ 3989836 w 5371570"/>
              <a:gd name="connsiteY120" fmla="*/ 784214 h 5501465"/>
              <a:gd name="connsiteX121" fmla="*/ 4007156 w 5371570"/>
              <a:gd name="connsiteY121" fmla="*/ 798986 h 5501465"/>
              <a:gd name="connsiteX122" fmla="*/ 4024475 w 5371570"/>
              <a:gd name="connsiteY122" fmla="*/ 814268 h 5501465"/>
              <a:gd name="connsiteX123" fmla="*/ 4042049 w 5371570"/>
              <a:gd name="connsiteY123" fmla="*/ 829040 h 5501465"/>
              <a:gd name="connsiteX124" fmla="*/ 4050709 w 5371570"/>
              <a:gd name="connsiteY124" fmla="*/ 836427 h 5501465"/>
              <a:gd name="connsiteX125" fmla="*/ 4059369 w 5371570"/>
              <a:gd name="connsiteY125" fmla="*/ 843558 h 5501465"/>
              <a:gd name="connsiteX126" fmla="*/ 4068538 w 5371570"/>
              <a:gd name="connsiteY126" fmla="*/ 850690 h 5501465"/>
              <a:gd name="connsiteX127" fmla="*/ 4077962 w 5371570"/>
              <a:gd name="connsiteY127" fmla="*/ 857312 h 5501465"/>
              <a:gd name="connsiteX128" fmla="*/ 4087385 w 5371570"/>
              <a:gd name="connsiteY128" fmla="*/ 863934 h 5501465"/>
              <a:gd name="connsiteX129" fmla="*/ 4097064 w 5371570"/>
              <a:gd name="connsiteY129" fmla="*/ 870301 h 5501465"/>
              <a:gd name="connsiteX130" fmla="*/ 4107252 w 5371570"/>
              <a:gd name="connsiteY130" fmla="*/ 876414 h 5501465"/>
              <a:gd name="connsiteX131" fmla="*/ 4117185 w 5371570"/>
              <a:gd name="connsiteY131" fmla="*/ 882017 h 5501465"/>
              <a:gd name="connsiteX132" fmla="*/ 4121770 w 5371570"/>
              <a:gd name="connsiteY132" fmla="*/ 887875 h 5501465"/>
              <a:gd name="connsiteX133" fmla="*/ 4126609 w 5371570"/>
              <a:gd name="connsiteY133" fmla="*/ 893734 h 5501465"/>
              <a:gd name="connsiteX134" fmla="*/ 4131448 w 5371570"/>
              <a:gd name="connsiteY134" fmla="*/ 899337 h 5501465"/>
              <a:gd name="connsiteX135" fmla="*/ 4136542 w 5371570"/>
              <a:gd name="connsiteY135" fmla="*/ 904940 h 5501465"/>
              <a:gd name="connsiteX136" fmla="*/ 4141381 w 5371570"/>
              <a:gd name="connsiteY136" fmla="*/ 910289 h 5501465"/>
              <a:gd name="connsiteX137" fmla="*/ 4146730 w 5371570"/>
              <a:gd name="connsiteY137" fmla="*/ 915638 h 5501465"/>
              <a:gd name="connsiteX138" fmla="*/ 4157427 w 5371570"/>
              <a:gd name="connsiteY138" fmla="*/ 926080 h 5501465"/>
              <a:gd name="connsiteX139" fmla="*/ 4168634 w 5371570"/>
              <a:gd name="connsiteY139" fmla="*/ 936013 h 5501465"/>
              <a:gd name="connsiteX140" fmla="*/ 4180095 w 5371570"/>
              <a:gd name="connsiteY140" fmla="*/ 945437 h 5501465"/>
              <a:gd name="connsiteX141" fmla="*/ 4191811 w 5371570"/>
              <a:gd name="connsiteY141" fmla="*/ 954861 h 5501465"/>
              <a:gd name="connsiteX142" fmla="*/ 4203528 w 5371570"/>
              <a:gd name="connsiteY142" fmla="*/ 963775 h 5501465"/>
              <a:gd name="connsiteX143" fmla="*/ 4227469 w 5371570"/>
              <a:gd name="connsiteY143" fmla="*/ 981604 h 5501465"/>
              <a:gd name="connsiteX144" fmla="*/ 4251665 w 5371570"/>
              <a:gd name="connsiteY144" fmla="*/ 999433 h 5501465"/>
              <a:gd name="connsiteX145" fmla="*/ 4263381 w 5371570"/>
              <a:gd name="connsiteY145" fmla="*/ 1008602 h 5501465"/>
              <a:gd name="connsiteX146" fmla="*/ 4275098 w 5371570"/>
              <a:gd name="connsiteY146" fmla="*/ 1017771 h 5501465"/>
              <a:gd name="connsiteX147" fmla="*/ 4286814 w 5371570"/>
              <a:gd name="connsiteY147" fmla="*/ 1027450 h 5501465"/>
              <a:gd name="connsiteX148" fmla="*/ 4298020 w 5371570"/>
              <a:gd name="connsiteY148" fmla="*/ 1037128 h 5501465"/>
              <a:gd name="connsiteX149" fmla="*/ 4305152 w 5371570"/>
              <a:gd name="connsiteY149" fmla="*/ 1043496 h 5501465"/>
              <a:gd name="connsiteX150" fmla="*/ 4313047 w 5371570"/>
              <a:gd name="connsiteY150" fmla="*/ 1049608 h 5501465"/>
              <a:gd name="connsiteX151" fmla="*/ 4320434 w 5371570"/>
              <a:gd name="connsiteY151" fmla="*/ 1055721 h 5501465"/>
              <a:gd name="connsiteX152" fmla="*/ 4327565 w 5371570"/>
              <a:gd name="connsiteY152" fmla="*/ 1062089 h 5501465"/>
              <a:gd name="connsiteX153" fmla="*/ 4334442 w 5371570"/>
              <a:gd name="connsiteY153" fmla="*/ 1068456 h 5501465"/>
              <a:gd name="connsiteX154" fmla="*/ 4338008 w 5371570"/>
              <a:gd name="connsiteY154" fmla="*/ 1072022 h 5501465"/>
              <a:gd name="connsiteX155" fmla="*/ 4341064 w 5371570"/>
              <a:gd name="connsiteY155" fmla="*/ 1075333 h 5501465"/>
              <a:gd name="connsiteX156" fmla="*/ 4344121 w 5371570"/>
              <a:gd name="connsiteY156" fmla="*/ 1079153 h 5501465"/>
              <a:gd name="connsiteX157" fmla="*/ 4346922 w 5371570"/>
              <a:gd name="connsiteY157" fmla="*/ 1082719 h 5501465"/>
              <a:gd name="connsiteX158" fmla="*/ 4349724 w 5371570"/>
              <a:gd name="connsiteY158" fmla="*/ 1086794 h 5501465"/>
              <a:gd name="connsiteX159" fmla="*/ 4352271 w 5371570"/>
              <a:gd name="connsiteY159" fmla="*/ 1091124 h 5501465"/>
              <a:gd name="connsiteX160" fmla="*/ 4443707 w 5371570"/>
              <a:gd name="connsiteY160" fmla="*/ 1170590 h 5501465"/>
              <a:gd name="connsiteX161" fmla="*/ 4515277 w 5371570"/>
              <a:gd name="connsiteY161" fmla="*/ 1235283 h 5501465"/>
              <a:gd name="connsiteX162" fmla="*/ 4586593 w 5371570"/>
              <a:gd name="connsiteY162" fmla="*/ 1300485 h 5501465"/>
              <a:gd name="connsiteX163" fmla="*/ 4602893 w 5371570"/>
              <a:gd name="connsiteY163" fmla="*/ 1327229 h 5501465"/>
              <a:gd name="connsiteX164" fmla="*/ 4610534 w 5371570"/>
              <a:gd name="connsiteY164" fmla="*/ 1331304 h 5501465"/>
              <a:gd name="connsiteX165" fmla="*/ 4618175 w 5371570"/>
              <a:gd name="connsiteY165" fmla="*/ 1335379 h 5501465"/>
              <a:gd name="connsiteX166" fmla="*/ 4625561 w 5371570"/>
              <a:gd name="connsiteY166" fmla="*/ 1339709 h 5501465"/>
              <a:gd name="connsiteX167" fmla="*/ 4632693 w 5371570"/>
              <a:gd name="connsiteY167" fmla="*/ 1344293 h 5501465"/>
              <a:gd name="connsiteX168" fmla="*/ 4639570 w 5371570"/>
              <a:gd name="connsiteY168" fmla="*/ 1349133 h 5501465"/>
              <a:gd name="connsiteX169" fmla="*/ 4646701 w 5371570"/>
              <a:gd name="connsiteY169" fmla="*/ 1353717 h 5501465"/>
              <a:gd name="connsiteX170" fmla="*/ 4653323 w 5371570"/>
              <a:gd name="connsiteY170" fmla="*/ 1358811 h 5501465"/>
              <a:gd name="connsiteX171" fmla="*/ 4659945 w 5371570"/>
              <a:gd name="connsiteY171" fmla="*/ 1363905 h 5501465"/>
              <a:gd name="connsiteX172" fmla="*/ 4666568 w 5371570"/>
              <a:gd name="connsiteY172" fmla="*/ 1368999 h 5501465"/>
              <a:gd name="connsiteX173" fmla="*/ 4672935 w 5371570"/>
              <a:gd name="connsiteY173" fmla="*/ 1374348 h 5501465"/>
              <a:gd name="connsiteX174" fmla="*/ 4685161 w 5371570"/>
              <a:gd name="connsiteY174" fmla="*/ 1385300 h 5501465"/>
              <a:gd name="connsiteX175" fmla="*/ 4697131 w 5371570"/>
              <a:gd name="connsiteY175" fmla="*/ 1396761 h 5501465"/>
              <a:gd name="connsiteX176" fmla="*/ 4708847 w 5371570"/>
              <a:gd name="connsiteY176" fmla="*/ 1408222 h 5501465"/>
              <a:gd name="connsiteX177" fmla="*/ 4720309 w 5371570"/>
              <a:gd name="connsiteY177" fmla="*/ 1420193 h 5501465"/>
              <a:gd name="connsiteX178" fmla="*/ 4731261 w 5371570"/>
              <a:gd name="connsiteY178" fmla="*/ 1432419 h 5501465"/>
              <a:gd name="connsiteX179" fmla="*/ 4742467 w 5371570"/>
              <a:gd name="connsiteY179" fmla="*/ 1444644 h 5501465"/>
              <a:gd name="connsiteX180" fmla="*/ 4753165 w 5371570"/>
              <a:gd name="connsiteY180" fmla="*/ 1457124 h 5501465"/>
              <a:gd name="connsiteX181" fmla="*/ 4774305 w 5371570"/>
              <a:gd name="connsiteY181" fmla="*/ 1482339 h 5501465"/>
              <a:gd name="connsiteX182" fmla="*/ 4795954 w 5371570"/>
              <a:gd name="connsiteY182" fmla="*/ 1507300 h 5501465"/>
              <a:gd name="connsiteX183" fmla="*/ 4806906 w 5371570"/>
              <a:gd name="connsiteY183" fmla="*/ 1513922 h 5501465"/>
              <a:gd name="connsiteX184" fmla="*/ 4817603 w 5371570"/>
              <a:gd name="connsiteY184" fmla="*/ 1521308 h 5501465"/>
              <a:gd name="connsiteX185" fmla="*/ 4822952 w 5371570"/>
              <a:gd name="connsiteY185" fmla="*/ 1524874 h 5501465"/>
              <a:gd name="connsiteX186" fmla="*/ 4827536 w 5371570"/>
              <a:gd name="connsiteY186" fmla="*/ 1528949 h 5501465"/>
              <a:gd name="connsiteX187" fmla="*/ 4832630 w 5371570"/>
              <a:gd name="connsiteY187" fmla="*/ 1533024 h 5501465"/>
              <a:gd name="connsiteX188" fmla="*/ 4837215 w 5371570"/>
              <a:gd name="connsiteY188" fmla="*/ 1536845 h 5501465"/>
              <a:gd name="connsiteX189" fmla="*/ 4841799 w 5371570"/>
              <a:gd name="connsiteY189" fmla="*/ 1541174 h 5501465"/>
              <a:gd name="connsiteX190" fmla="*/ 4846384 w 5371570"/>
              <a:gd name="connsiteY190" fmla="*/ 1545759 h 5501465"/>
              <a:gd name="connsiteX191" fmla="*/ 4850459 w 5371570"/>
              <a:gd name="connsiteY191" fmla="*/ 1550344 h 5501465"/>
              <a:gd name="connsiteX192" fmla="*/ 4854534 w 5371570"/>
              <a:gd name="connsiteY192" fmla="*/ 1554928 h 5501465"/>
              <a:gd name="connsiteX193" fmla="*/ 4858610 w 5371570"/>
              <a:gd name="connsiteY193" fmla="*/ 1559767 h 5501465"/>
              <a:gd name="connsiteX194" fmla="*/ 4862175 w 5371570"/>
              <a:gd name="connsiteY194" fmla="*/ 1564861 h 5501465"/>
              <a:gd name="connsiteX195" fmla="*/ 4865741 w 5371570"/>
              <a:gd name="connsiteY195" fmla="*/ 1570210 h 5501465"/>
              <a:gd name="connsiteX196" fmla="*/ 4869052 w 5371570"/>
              <a:gd name="connsiteY196" fmla="*/ 1575813 h 5501465"/>
              <a:gd name="connsiteX197" fmla="*/ 4877202 w 5371570"/>
              <a:gd name="connsiteY197" fmla="*/ 1581417 h 5501465"/>
              <a:gd name="connsiteX198" fmla="*/ 4885098 w 5371570"/>
              <a:gd name="connsiteY198" fmla="*/ 1587275 h 5501465"/>
              <a:gd name="connsiteX199" fmla="*/ 4892739 w 5371570"/>
              <a:gd name="connsiteY199" fmla="*/ 1593133 h 5501465"/>
              <a:gd name="connsiteX200" fmla="*/ 4900635 w 5371570"/>
              <a:gd name="connsiteY200" fmla="*/ 1598991 h 5501465"/>
              <a:gd name="connsiteX201" fmla="*/ 4907766 w 5371570"/>
              <a:gd name="connsiteY201" fmla="*/ 1605104 h 5501465"/>
              <a:gd name="connsiteX202" fmla="*/ 4915152 w 5371570"/>
              <a:gd name="connsiteY202" fmla="*/ 1611471 h 5501465"/>
              <a:gd name="connsiteX203" fmla="*/ 4922029 w 5371570"/>
              <a:gd name="connsiteY203" fmla="*/ 1617838 h 5501465"/>
              <a:gd name="connsiteX204" fmla="*/ 4928906 w 5371570"/>
              <a:gd name="connsiteY204" fmla="*/ 1624715 h 5501465"/>
              <a:gd name="connsiteX205" fmla="*/ 4935528 w 5371570"/>
              <a:gd name="connsiteY205" fmla="*/ 1631592 h 5501465"/>
              <a:gd name="connsiteX206" fmla="*/ 4941641 w 5371570"/>
              <a:gd name="connsiteY206" fmla="*/ 1638724 h 5501465"/>
              <a:gd name="connsiteX207" fmla="*/ 4947499 w 5371570"/>
              <a:gd name="connsiteY207" fmla="*/ 1646110 h 5501465"/>
              <a:gd name="connsiteX208" fmla="*/ 4953357 w 5371570"/>
              <a:gd name="connsiteY208" fmla="*/ 1653751 h 5501465"/>
              <a:gd name="connsiteX209" fmla="*/ 4958451 w 5371570"/>
              <a:gd name="connsiteY209" fmla="*/ 1661901 h 5501465"/>
              <a:gd name="connsiteX210" fmla="*/ 4963290 w 5371570"/>
              <a:gd name="connsiteY210" fmla="*/ 1670051 h 5501465"/>
              <a:gd name="connsiteX211" fmla="*/ 4967875 w 5371570"/>
              <a:gd name="connsiteY211" fmla="*/ 1678456 h 5501465"/>
              <a:gd name="connsiteX212" fmla="*/ 4972205 w 5371570"/>
              <a:gd name="connsiteY212" fmla="*/ 1687371 h 5501465"/>
              <a:gd name="connsiteX213" fmla="*/ 4989015 w 5371570"/>
              <a:gd name="connsiteY213" fmla="*/ 1702398 h 5501465"/>
              <a:gd name="connsiteX214" fmla="*/ 4997420 w 5371570"/>
              <a:gd name="connsiteY214" fmla="*/ 1705454 h 5501465"/>
              <a:gd name="connsiteX215" fmla="*/ 5005825 w 5371570"/>
              <a:gd name="connsiteY215" fmla="*/ 1709020 h 5501465"/>
              <a:gd name="connsiteX216" fmla="*/ 5013466 w 5371570"/>
              <a:gd name="connsiteY216" fmla="*/ 1712586 h 5501465"/>
              <a:gd name="connsiteX217" fmla="*/ 5020597 w 5371570"/>
              <a:gd name="connsiteY217" fmla="*/ 1716916 h 5501465"/>
              <a:gd name="connsiteX218" fmla="*/ 5027474 w 5371570"/>
              <a:gd name="connsiteY218" fmla="*/ 1721755 h 5501465"/>
              <a:gd name="connsiteX219" fmla="*/ 5034351 w 5371570"/>
              <a:gd name="connsiteY219" fmla="*/ 1726340 h 5501465"/>
              <a:gd name="connsiteX220" fmla="*/ 5040464 w 5371570"/>
              <a:gd name="connsiteY220" fmla="*/ 1731688 h 5501465"/>
              <a:gd name="connsiteX221" fmla="*/ 5046322 w 5371570"/>
              <a:gd name="connsiteY221" fmla="*/ 1737546 h 5501465"/>
              <a:gd name="connsiteX222" fmla="*/ 5051925 w 5371570"/>
              <a:gd name="connsiteY222" fmla="*/ 1743404 h 5501465"/>
              <a:gd name="connsiteX223" fmla="*/ 5057019 w 5371570"/>
              <a:gd name="connsiteY223" fmla="*/ 1749517 h 5501465"/>
              <a:gd name="connsiteX224" fmla="*/ 5062113 w 5371570"/>
              <a:gd name="connsiteY224" fmla="*/ 1755884 h 5501465"/>
              <a:gd name="connsiteX225" fmla="*/ 5066952 w 5371570"/>
              <a:gd name="connsiteY225" fmla="*/ 1762761 h 5501465"/>
              <a:gd name="connsiteX226" fmla="*/ 5071791 w 5371570"/>
              <a:gd name="connsiteY226" fmla="*/ 1769638 h 5501465"/>
              <a:gd name="connsiteX227" fmla="*/ 5076376 w 5371570"/>
              <a:gd name="connsiteY227" fmla="*/ 1776515 h 5501465"/>
              <a:gd name="connsiteX228" fmla="*/ 5080451 w 5371570"/>
              <a:gd name="connsiteY228" fmla="*/ 1783646 h 5501465"/>
              <a:gd name="connsiteX229" fmla="*/ 5084526 w 5371570"/>
              <a:gd name="connsiteY229" fmla="*/ 1791033 h 5501465"/>
              <a:gd name="connsiteX230" fmla="*/ 5160681 w 5371570"/>
              <a:gd name="connsiteY230" fmla="*/ 1885525 h 5501465"/>
              <a:gd name="connsiteX231" fmla="*/ 5245750 w 5371570"/>
              <a:gd name="connsiteY231" fmla="*/ 1990206 h 5501465"/>
              <a:gd name="connsiteX232" fmla="*/ 5288029 w 5371570"/>
              <a:gd name="connsiteY232" fmla="*/ 2042674 h 5501465"/>
              <a:gd name="connsiteX233" fmla="*/ 5308660 w 5371570"/>
              <a:gd name="connsiteY233" fmla="*/ 2069162 h 5501465"/>
              <a:gd name="connsiteX234" fmla="*/ 5329545 w 5371570"/>
              <a:gd name="connsiteY234" fmla="*/ 2095651 h 5501465"/>
              <a:gd name="connsiteX235" fmla="*/ 5334130 w 5371570"/>
              <a:gd name="connsiteY235" fmla="*/ 2101509 h 5501465"/>
              <a:gd name="connsiteX236" fmla="*/ 5338714 w 5371570"/>
              <a:gd name="connsiteY236" fmla="*/ 2107367 h 5501465"/>
              <a:gd name="connsiteX237" fmla="*/ 5343299 w 5371570"/>
              <a:gd name="connsiteY237" fmla="*/ 2113734 h 5501465"/>
              <a:gd name="connsiteX238" fmla="*/ 5345336 w 5371570"/>
              <a:gd name="connsiteY238" fmla="*/ 2117045 h 5501465"/>
              <a:gd name="connsiteX239" fmla="*/ 5347119 w 5371570"/>
              <a:gd name="connsiteY239" fmla="*/ 2120356 h 5501465"/>
              <a:gd name="connsiteX240" fmla="*/ 5348647 w 5371570"/>
              <a:gd name="connsiteY240" fmla="*/ 2123922 h 5501465"/>
              <a:gd name="connsiteX241" fmla="*/ 5349921 w 5371570"/>
              <a:gd name="connsiteY241" fmla="*/ 2127233 h 5501465"/>
              <a:gd name="connsiteX242" fmla="*/ 5351194 w 5371570"/>
              <a:gd name="connsiteY242" fmla="*/ 2131054 h 5501465"/>
              <a:gd name="connsiteX243" fmla="*/ 5351959 w 5371570"/>
              <a:gd name="connsiteY243" fmla="*/ 2134874 h 5501465"/>
              <a:gd name="connsiteX244" fmla="*/ 5352468 w 5371570"/>
              <a:gd name="connsiteY244" fmla="*/ 2138695 h 5501465"/>
              <a:gd name="connsiteX245" fmla="*/ 5352213 w 5371570"/>
              <a:gd name="connsiteY245" fmla="*/ 2142770 h 5501465"/>
              <a:gd name="connsiteX246" fmla="*/ 5351959 w 5371570"/>
              <a:gd name="connsiteY246" fmla="*/ 2146845 h 5501465"/>
              <a:gd name="connsiteX247" fmla="*/ 5350685 w 5371570"/>
              <a:gd name="connsiteY247" fmla="*/ 2150920 h 5501465"/>
              <a:gd name="connsiteX248" fmla="*/ 5353487 w 5371570"/>
              <a:gd name="connsiteY248" fmla="*/ 2156014 h 5501465"/>
              <a:gd name="connsiteX249" fmla="*/ 5355779 w 5371570"/>
              <a:gd name="connsiteY249" fmla="*/ 2161108 h 5501465"/>
              <a:gd name="connsiteX250" fmla="*/ 5358071 w 5371570"/>
              <a:gd name="connsiteY250" fmla="*/ 2165947 h 5501465"/>
              <a:gd name="connsiteX251" fmla="*/ 5360109 w 5371570"/>
              <a:gd name="connsiteY251" fmla="*/ 2171041 h 5501465"/>
              <a:gd name="connsiteX252" fmla="*/ 5361637 w 5371570"/>
              <a:gd name="connsiteY252" fmla="*/ 2176135 h 5501465"/>
              <a:gd name="connsiteX253" fmla="*/ 5363420 w 5371570"/>
              <a:gd name="connsiteY253" fmla="*/ 2180974 h 5501465"/>
              <a:gd name="connsiteX254" fmla="*/ 5364439 w 5371570"/>
              <a:gd name="connsiteY254" fmla="*/ 2186068 h 5501465"/>
              <a:gd name="connsiteX255" fmla="*/ 5365458 w 5371570"/>
              <a:gd name="connsiteY255" fmla="*/ 2191163 h 5501465"/>
              <a:gd name="connsiteX256" fmla="*/ 5366476 w 5371570"/>
              <a:gd name="connsiteY256" fmla="*/ 2196511 h 5501465"/>
              <a:gd name="connsiteX257" fmla="*/ 5366986 w 5371570"/>
              <a:gd name="connsiteY257" fmla="*/ 2201605 h 5501465"/>
              <a:gd name="connsiteX258" fmla="*/ 5368004 w 5371570"/>
              <a:gd name="connsiteY258" fmla="*/ 2211793 h 5501465"/>
              <a:gd name="connsiteX259" fmla="*/ 5368769 w 5371570"/>
              <a:gd name="connsiteY259" fmla="*/ 2221981 h 5501465"/>
              <a:gd name="connsiteX260" fmla="*/ 5368769 w 5371570"/>
              <a:gd name="connsiteY260" fmla="*/ 2232423 h 5501465"/>
              <a:gd name="connsiteX261" fmla="*/ 5368259 w 5371570"/>
              <a:gd name="connsiteY261" fmla="*/ 2242866 h 5501465"/>
              <a:gd name="connsiteX262" fmla="*/ 5368004 w 5371570"/>
              <a:gd name="connsiteY262" fmla="*/ 2253308 h 5501465"/>
              <a:gd name="connsiteX263" fmla="*/ 5366986 w 5371570"/>
              <a:gd name="connsiteY263" fmla="*/ 2273939 h 5501465"/>
              <a:gd name="connsiteX264" fmla="*/ 5366731 w 5371570"/>
              <a:gd name="connsiteY264" fmla="*/ 2284636 h 5501465"/>
              <a:gd name="connsiteX265" fmla="*/ 5366476 w 5371570"/>
              <a:gd name="connsiteY265" fmla="*/ 2294824 h 5501465"/>
              <a:gd name="connsiteX266" fmla="*/ 5366731 w 5371570"/>
              <a:gd name="connsiteY266" fmla="*/ 2305267 h 5501465"/>
              <a:gd name="connsiteX267" fmla="*/ 5367240 w 5371570"/>
              <a:gd name="connsiteY267" fmla="*/ 2315455 h 5501465"/>
              <a:gd name="connsiteX268" fmla="*/ 5369278 w 5371570"/>
              <a:gd name="connsiteY268" fmla="*/ 2329208 h 5501465"/>
              <a:gd name="connsiteX269" fmla="*/ 5370806 w 5371570"/>
              <a:gd name="connsiteY269" fmla="*/ 2342962 h 5501465"/>
              <a:gd name="connsiteX270" fmla="*/ 5371316 w 5371570"/>
              <a:gd name="connsiteY270" fmla="*/ 2349584 h 5501465"/>
              <a:gd name="connsiteX271" fmla="*/ 5371570 w 5371570"/>
              <a:gd name="connsiteY271" fmla="*/ 2356206 h 5501465"/>
              <a:gd name="connsiteX272" fmla="*/ 5371570 w 5371570"/>
              <a:gd name="connsiteY272" fmla="*/ 2362828 h 5501465"/>
              <a:gd name="connsiteX273" fmla="*/ 5371061 w 5371570"/>
              <a:gd name="connsiteY273" fmla="*/ 2369196 h 5501465"/>
              <a:gd name="connsiteX274" fmla="*/ 5370551 w 5371570"/>
              <a:gd name="connsiteY274" fmla="*/ 2372507 h 5501465"/>
              <a:gd name="connsiteX275" fmla="*/ 5370042 w 5371570"/>
              <a:gd name="connsiteY275" fmla="*/ 2375309 h 5501465"/>
              <a:gd name="connsiteX276" fmla="*/ 5369023 w 5371570"/>
              <a:gd name="connsiteY276" fmla="*/ 2378620 h 5501465"/>
              <a:gd name="connsiteX277" fmla="*/ 5368004 w 5371570"/>
              <a:gd name="connsiteY277" fmla="*/ 2381421 h 5501465"/>
              <a:gd name="connsiteX278" fmla="*/ 5366731 w 5371570"/>
              <a:gd name="connsiteY278" fmla="*/ 2384732 h 5501465"/>
              <a:gd name="connsiteX279" fmla="*/ 5365458 w 5371570"/>
              <a:gd name="connsiteY279" fmla="*/ 2387534 h 5501465"/>
              <a:gd name="connsiteX280" fmla="*/ 5363929 w 5371570"/>
              <a:gd name="connsiteY280" fmla="*/ 2390336 h 5501465"/>
              <a:gd name="connsiteX281" fmla="*/ 5361892 w 5371570"/>
              <a:gd name="connsiteY281" fmla="*/ 2393137 h 5501465"/>
              <a:gd name="connsiteX282" fmla="*/ 5359854 w 5371570"/>
              <a:gd name="connsiteY282" fmla="*/ 2395939 h 5501465"/>
              <a:gd name="connsiteX283" fmla="*/ 5357817 w 5371570"/>
              <a:gd name="connsiteY283" fmla="*/ 2398486 h 5501465"/>
              <a:gd name="connsiteX284" fmla="*/ 5355015 w 5371570"/>
              <a:gd name="connsiteY284" fmla="*/ 2401288 h 5501465"/>
              <a:gd name="connsiteX285" fmla="*/ 5352213 w 5371570"/>
              <a:gd name="connsiteY285" fmla="*/ 2403835 h 5501465"/>
              <a:gd name="connsiteX286" fmla="*/ 5348902 w 5371570"/>
              <a:gd name="connsiteY286" fmla="*/ 2406382 h 5501465"/>
              <a:gd name="connsiteX287" fmla="*/ 5345846 w 5371570"/>
              <a:gd name="connsiteY287" fmla="*/ 2408674 h 5501465"/>
              <a:gd name="connsiteX288" fmla="*/ 5342025 w 5371570"/>
              <a:gd name="connsiteY288" fmla="*/ 2410712 h 5501465"/>
              <a:gd name="connsiteX289" fmla="*/ 5337950 w 5371570"/>
              <a:gd name="connsiteY289" fmla="*/ 2413258 h 5501465"/>
              <a:gd name="connsiteX290" fmla="*/ 5336931 w 5371570"/>
              <a:gd name="connsiteY290" fmla="*/ 2407655 h 5501465"/>
              <a:gd name="connsiteX291" fmla="*/ 5336677 w 5371570"/>
              <a:gd name="connsiteY291" fmla="*/ 2404853 h 5501465"/>
              <a:gd name="connsiteX292" fmla="*/ 5335913 w 5371570"/>
              <a:gd name="connsiteY292" fmla="*/ 2402561 h 5501465"/>
              <a:gd name="connsiteX293" fmla="*/ 5336677 w 5371570"/>
              <a:gd name="connsiteY293" fmla="*/ 2407910 h 5501465"/>
              <a:gd name="connsiteX294" fmla="*/ 5337950 w 5371570"/>
              <a:gd name="connsiteY294" fmla="*/ 2413258 h 5501465"/>
              <a:gd name="connsiteX295" fmla="*/ 5335658 w 5371570"/>
              <a:gd name="connsiteY295" fmla="*/ 2412494 h 5501465"/>
              <a:gd name="connsiteX296" fmla="*/ 5328526 w 5371570"/>
              <a:gd name="connsiteY296" fmla="*/ 2415805 h 5501465"/>
              <a:gd name="connsiteX297" fmla="*/ 5321140 w 5371570"/>
              <a:gd name="connsiteY297" fmla="*/ 2419626 h 5501465"/>
              <a:gd name="connsiteX298" fmla="*/ 5323178 w 5371570"/>
              <a:gd name="connsiteY298" fmla="*/ 2419626 h 5501465"/>
              <a:gd name="connsiteX299" fmla="*/ 5324961 w 5371570"/>
              <a:gd name="connsiteY299" fmla="*/ 2419371 h 5501465"/>
              <a:gd name="connsiteX300" fmla="*/ 5326743 w 5371570"/>
              <a:gd name="connsiteY300" fmla="*/ 2418862 h 5501465"/>
              <a:gd name="connsiteX301" fmla="*/ 5328526 w 5371570"/>
              <a:gd name="connsiteY301" fmla="*/ 2418098 h 5501465"/>
              <a:gd name="connsiteX302" fmla="*/ 5330309 w 5371570"/>
              <a:gd name="connsiteY302" fmla="*/ 2416825 h 5501465"/>
              <a:gd name="connsiteX303" fmla="*/ 5332092 w 5371570"/>
              <a:gd name="connsiteY303" fmla="*/ 2415551 h 5501465"/>
              <a:gd name="connsiteX304" fmla="*/ 5333875 w 5371570"/>
              <a:gd name="connsiteY304" fmla="*/ 2414023 h 5501465"/>
              <a:gd name="connsiteX305" fmla="*/ 5335658 w 5371570"/>
              <a:gd name="connsiteY305" fmla="*/ 2412494 h 5501465"/>
              <a:gd name="connsiteX306" fmla="*/ 5333875 w 5371570"/>
              <a:gd name="connsiteY306" fmla="*/ 2418098 h 5501465"/>
              <a:gd name="connsiteX307" fmla="*/ 5331583 w 5371570"/>
              <a:gd name="connsiteY307" fmla="*/ 2423956 h 5501465"/>
              <a:gd name="connsiteX308" fmla="*/ 5329545 w 5371570"/>
              <a:gd name="connsiteY308" fmla="*/ 2429814 h 5501465"/>
              <a:gd name="connsiteX309" fmla="*/ 5326743 w 5371570"/>
              <a:gd name="connsiteY309" fmla="*/ 2435417 h 5501465"/>
              <a:gd name="connsiteX310" fmla="*/ 5323942 w 5371570"/>
              <a:gd name="connsiteY310" fmla="*/ 2441021 h 5501465"/>
              <a:gd name="connsiteX311" fmla="*/ 5320885 w 5371570"/>
              <a:gd name="connsiteY311" fmla="*/ 2446369 h 5501465"/>
              <a:gd name="connsiteX312" fmla="*/ 5317574 w 5371570"/>
              <a:gd name="connsiteY312" fmla="*/ 2451973 h 5501465"/>
              <a:gd name="connsiteX313" fmla="*/ 5314009 w 5371570"/>
              <a:gd name="connsiteY313" fmla="*/ 2457576 h 5501465"/>
              <a:gd name="connsiteX314" fmla="*/ 5310443 w 5371570"/>
              <a:gd name="connsiteY314" fmla="*/ 2462925 h 5501465"/>
              <a:gd name="connsiteX315" fmla="*/ 5306368 w 5371570"/>
              <a:gd name="connsiteY315" fmla="*/ 2468018 h 5501465"/>
              <a:gd name="connsiteX316" fmla="*/ 5302038 w 5371570"/>
              <a:gd name="connsiteY316" fmla="*/ 2473112 h 5501465"/>
              <a:gd name="connsiteX317" fmla="*/ 5297708 w 5371570"/>
              <a:gd name="connsiteY317" fmla="*/ 2478206 h 5501465"/>
              <a:gd name="connsiteX318" fmla="*/ 5293123 w 5371570"/>
              <a:gd name="connsiteY318" fmla="*/ 2483046 h 5501465"/>
              <a:gd name="connsiteX319" fmla="*/ 5288539 w 5371570"/>
              <a:gd name="connsiteY319" fmla="*/ 2487630 h 5501465"/>
              <a:gd name="connsiteX320" fmla="*/ 5283445 w 5371570"/>
              <a:gd name="connsiteY320" fmla="*/ 2492215 h 5501465"/>
              <a:gd name="connsiteX321" fmla="*/ 5278606 w 5371570"/>
              <a:gd name="connsiteY321" fmla="*/ 2496545 h 5501465"/>
              <a:gd name="connsiteX322" fmla="*/ 5273257 w 5371570"/>
              <a:gd name="connsiteY322" fmla="*/ 2500874 h 5501465"/>
              <a:gd name="connsiteX323" fmla="*/ 5267908 w 5371570"/>
              <a:gd name="connsiteY323" fmla="*/ 2504695 h 5501465"/>
              <a:gd name="connsiteX324" fmla="*/ 5262560 w 5371570"/>
              <a:gd name="connsiteY324" fmla="*/ 2508515 h 5501465"/>
              <a:gd name="connsiteX325" fmla="*/ 5257466 w 5371570"/>
              <a:gd name="connsiteY325" fmla="*/ 2512081 h 5501465"/>
              <a:gd name="connsiteX326" fmla="*/ 5251862 w 5371570"/>
              <a:gd name="connsiteY326" fmla="*/ 2515392 h 5501465"/>
              <a:gd name="connsiteX327" fmla="*/ 5246004 w 5371570"/>
              <a:gd name="connsiteY327" fmla="*/ 2518703 h 5501465"/>
              <a:gd name="connsiteX328" fmla="*/ 5240401 w 5371570"/>
              <a:gd name="connsiteY328" fmla="*/ 2521505 h 5501465"/>
              <a:gd name="connsiteX329" fmla="*/ 5234543 w 5371570"/>
              <a:gd name="connsiteY329" fmla="*/ 2524052 h 5501465"/>
              <a:gd name="connsiteX330" fmla="*/ 5228685 w 5371570"/>
              <a:gd name="connsiteY330" fmla="*/ 2526344 h 5501465"/>
              <a:gd name="connsiteX331" fmla="*/ 5222827 w 5371570"/>
              <a:gd name="connsiteY331" fmla="*/ 2528382 h 5501465"/>
              <a:gd name="connsiteX332" fmla="*/ 5216714 w 5371570"/>
              <a:gd name="connsiteY332" fmla="*/ 2530419 h 5501465"/>
              <a:gd name="connsiteX333" fmla="*/ 5210856 w 5371570"/>
              <a:gd name="connsiteY333" fmla="*/ 2531948 h 5501465"/>
              <a:gd name="connsiteX334" fmla="*/ 5204743 w 5371570"/>
              <a:gd name="connsiteY334" fmla="*/ 2532966 h 5501465"/>
              <a:gd name="connsiteX335" fmla="*/ 5198885 w 5371570"/>
              <a:gd name="connsiteY335" fmla="*/ 2533985 h 5501465"/>
              <a:gd name="connsiteX336" fmla="*/ 5193027 w 5371570"/>
              <a:gd name="connsiteY336" fmla="*/ 2534494 h 5501465"/>
              <a:gd name="connsiteX337" fmla="*/ 5186915 w 5371570"/>
              <a:gd name="connsiteY337" fmla="*/ 2534749 h 5501465"/>
              <a:gd name="connsiteX338" fmla="*/ 5170105 w 5371570"/>
              <a:gd name="connsiteY338" fmla="*/ 2535004 h 5501465"/>
              <a:gd name="connsiteX339" fmla="*/ 5153295 w 5371570"/>
              <a:gd name="connsiteY339" fmla="*/ 2536023 h 5501465"/>
              <a:gd name="connsiteX340" fmla="*/ 5119165 w 5371570"/>
              <a:gd name="connsiteY340" fmla="*/ 2538315 h 5501465"/>
              <a:gd name="connsiteX341" fmla="*/ 5102355 w 5371570"/>
              <a:gd name="connsiteY341" fmla="*/ 2539334 h 5501465"/>
              <a:gd name="connsiteX342" fmla="*/ 5085290 w 5371570"/>
              <a:gd name="connsiteY342" fmla="*/ 2540353 h 5501465"/>
              <a:gd name="connsiteX343" fmla="*/ 5068226 w 5371570"/>
              <a:gd name="connsiteY343" fmla="*/ 2540607 h 5501465"/>
              <a:gd name="connsiteX344" fmla="*/ 5060075 w 5371570"/>
              <a:gd name="connsiteY344" fmla="*/ 2540607 h 5501465"/>
              <a:gd name="connsiteX345" fmla="*/ 5051416 w 5371570"/>
              <a:gd name="connsiteY345" fmla="*/ 2540607 h 5501465"/>
              <a:gd name="connsiteX346" fmla="*/ 5043265 w 5371570"/>
              <a:gd name="connsiteY346" fmla="*/ 2540353 h 5501465"/>
              <a:gd name="connsiteX347" fmla="*/ 5035115 w 5371570"/>
              <a:gd name="connsiteY347" fmla="*/ 2539843 h 5501465"/>
              <a:gd name="connsiteX348" fmla="*/ 5026455 w 5371570"/>
              <a:gd name="connsiteY348" fmla="*/ 2539079 h 5501465"/>
              <a:gd name="connsiteX349" fmla="*/ 5018305 w 5371570"/>
              <a:gd name="connsiteY349" fmla="*/ 2538061 h 5501465"/>
              <a:gd name="connsiteX350" fmla="*/ 5009900 w 5371570"/>
              <a:gd name="connsiteY350" fmla="*/ 2536787 h 5501465"/>
              <a:gd name="connsiteX351" fmla="*/ 5002004 w 5371570"/>
              <a:gd name="connsiteY351" fmla="*/ 2535004 h 5501465"/>
              <a:gd name="connsiteX352" fmla="*/ 4993854 w 5371570"/>
              <a:gd name="connsiteY352" fmla="*/ 2533221 h 5501465"/>
              <a:gd name="connsiteX353" fmla="*/ 4985704 w 5371570"/>
              <a:gd name="connsiteY353" fmla="*/ 2531183 h 5501465"/>
              <a:gd name="connsiteX354" fmla="*/ 4977808 w 5371570"/>
              <a:gd name="connsiteY354" fmla="*/ 2528382 h 5501465"/>
              <a:gd name="connsiteX355" fmla="*/ 4969912 w 5371570"/>
              <a:gd name="connsiteY355" fmla="*/ 2525580 h 5501465"/>
              <a:gd name="connsiteX356" fmla="*/ 4961762 w 5371570"/>
              <a:gd name="connsiteY356" fmla="*/ 2522269 h 5501465"/>
              <a:gd name="connsiteX357" fmla="*/ 4954121 w 5371570"/>
              <a:gd name="connsiteY357" fmla="*/ 2518703 h 5501465"/>
              <a:gd name="connsiteX358" fmla="*/ 4946225 w 5371570"/>
              <a:gd name="connsiteY358" fmla="*/ 2514373 h 5501465"/>
              <a:gd name="connsiteX359" fmla="*/ 4938330 w 5371570"/>
              <a:gd name="connsiteY359" fmla="*/ 2509534 h 5501465"/>
              <a:gd name="connsiteX360" fmla="*/ 4930944 w 5371570"/>
              <a:gd name="connsiteY360" fmla="*/ 2504440 h 5501465"/>
              <a:gd name="connsiteX361" fmla="*/ 4923557 w 5371570"/>
              <a:gd name="connsiteY361" fmla="*/ 2498837 h 5501465"/>
              <a:gd name="connsiteX362" fmla="*/ 4915916 w 5371570"/>
              <a:gd name="connsiteY362" fmla="*/ 2496799 h 5501465"/>
              <a:gd name="connsiteX363" fmla="*/ 4908785 w 5371570"/>
              <a:gd name="connsiteY363" fmla="*/ 2494762 h 5501465"/>
              <a:gd name="connsiteX364" fmla="*/ 4902163 w 5371570"/>
              <a:gd name="connsiteY364" fmla="*/ 2491705 h 5501465"/>
              <a:gd name="connsiteX365" fmla="*/ 4895286 w 5371570"/>
              <a:gd name="connsiteY365" fmla="*/ 2488904 h 5501465"/>
              <a:gd name="connsiteX366" fmla="*/ 4888919 w 5371570"/>
              <a:gd name="connsiteY366" fmla="*/ 2485593 h 5501465"/>
              <a:gd name="connsiteX367" fmla="*/ 4882551 w 5371570"/>
              <a:gd name="connsiteY367" fmla="*/ 2482282 h 5501465"/>
              <a:gd name="connsiteX368" fmla="*/ 4876438 w 5371570"/>
              <a:gd name="connsiteY368" fmla="*/ 2478461 h 5501465"/>
              <a:gd name="connsiteX369" fmla="*/ 4870326 w 5371570"/>
              <a:gd name="connsiteY369" fmla="*/ 2474386 h 5501465"/>
              <a:gd name="connsiteX370" fmla="*/ 4858355 w 5371570"/>
              <a:gd name="connsiteY370" fmla="*/ 2466236 h 5501465"/>
              <a:gd name="connsiteX371" fmla="*/ 4846639 w 5371570"/>
              <a:gd name="connsiteY371" fmla="*/ 2457831 h 5501465"/>
              <a:gd name="connsiteX372" fmla="*/ 4834923 w 5371570"/>
              <a:gd name="connsiteY372" fmla="*/ 2449426 h 5501465"/>
              <a:gd name="connsiteX373" fmla="*/ 4822952 w 5371570"/>
              <a:gd name="connsiteY373" fmla="*/ 2441275 h 5501465"/>
              <a:gd name="connsiteX374" fmla="*/ 4780417 w 5371570"/>
              <a:gd name="connsiteY374" fmla="*/ 2410966 h 5501465"/>
              <a:gd name="connsiteX375" fmla="*/ 4717507 w 5371570"/>
              <a:gd name="connsiteY375" fmla="*/ 2373271 h 5501465"/>
              <a:gd name="connsiteX376" fmla="*/ 4688217 w 5371570"/>
              <a:gd name="connsiteY376" fmla="*/ 2347292 h 5501465"/>
              <a:gd name="connsiteX377" fmla="*/ 4678284 w 5371570"/>
              <a:gd name="connsiteY377" fmla="*/ 2342962 h 5501465"/>
              <a:gd name="connsiteX378" fmla="*/ 4668350 w 5371570"/>
              <a:gd name="connsiteY378" fmla="*/ 2338632 h 5501465"/>
              <a:gd name="connsiteX379" fmla="*/ 4658672 w 5371570"/>
              <a:gd name="connsiteY379" fmla="*/ 2334048 h 5501465"/>
              <a:gd name="connsiteX380" fmla="*/ 4649248 w 5371570"/>
              <a:gd name="connsiteY380" fmla="*/ 2329718 h 5501465"/>
              <a:gd name="connsiteX381" fmla="*/ 4644409 w 5371570"/>
              <a:gd name="connsiteY381" fmla="*/ 2326916 h 5501465"/>
              <a:gd name="connsiteX382" fmla="*/ 4639824 w 5371570"/>
              <a:gd name="connsiteY382" fmla="*/ 2324369 h 5501465"/>
              <a:gd name="connsiteX383" fmla="*/ 4635495 w 5371570"/>
              <a:gd name="connsiteY383" fmla="*/ 2321313 h 5501465"/>
              <a:gd name="connsiteX384" fmla="*/ 4631165 w 5371570"/>
              <a:gd name="connsiteY384" fmla="*/ 2318256 h 5501465"/>
              <a:gd name="connsiteX385" fmla="*/ 4627089 w 5371570"/>
              <a:gd name="connsiteY385" fmla="*/ 2314945 h 5501465"/>
              <a:gd name="connsiteX386" fmla="*/ 4623269 w 5371570"/>
              <a:gd name="connsiteY386" fmla="*/ 2311380 h 5501465"/>
              <a:gd name="connsiteX387" fmla="*/ 4619449 w 5371570"/>
              <a:gd name="connsiteY387" fmla="*/ 2307559 h 5501465"/>
              <a:gd name="connsiteX388" fmla="*/ 4615883 w 5371570"/>
              <a:gd name="connsiteY388" fmla="*/ 2303229 h 5501465"/>
              <a:gd name="connsiteX389" fmla="*/ 4610025 w 5371570"/>
              <a:gd name="connsiteY389" fmla="*/ 2296862 h 5501465"/>
              <a:gd name="connsiteX390" fmla="*/ 4604421 w 5371570"/>
              <a:gd name="connsiteY390" fmla="*/ 2290240 h 5501465"/>
              <a:gd name="connsiteX391" fmla="*/ 4598818 w 5371570"/>
              <a:gd name="connsiteY391" fmla="*/ 2283617 h 5501465"/>
              <a:gd name="connsiteX392" fmla="*/ 4593215 w 5371570"/>
              <a:gd name="connsiteY392" fmla="*/ 2276995 h 5501465"/>
              <a:gd name="connsiteX393" fmla="*/ 4587357 w 5371570"/>
              <a:gd name="connsiteY393" fmla="*/ 2270628 h 5501465"/>
              <a:gd name="connsiteX394" fmla="*/ 4581244 w 5371570"/>
              <a:gd name="connsiteY394" fmla="*/ 2264515 h 5501465"/>
              <a:gd name="connsiteX395" fmla="*/ 4578188 w 5371570"/>
              <a:gd name="connsiteY395" fmla="*/ 2261714 h 5501465"/>
              <a:gd name="connsiteX396" fmla="*/ 4574877 w 5371570"/>
              <a:gd name="connsiteY396" fmla="*/ 2259167 h 5501465"/>
              <a:gd name="connsiteX397" fmla="*/ 4571565 w 5371570"/>
              <a:gd name="connsiteY397" fmla="*/ 2256620 h 5501465"/>
              <a:gd name="connsiteX398" fmla="*/ 4567745 w 5371570"/>
              <a:gd name="connsiteY398" fmla="*/ 2254327 h 5501465"/>
              <a:gd name="connsiteX399" fmla="*/ 4564179 w 5371570"/>
              <a:gd name="connsiteY399" fmla="*/ 2252290 h 5501465"/>
              <a:gd name="connsiteX400" fmla="*/ 4560613 w 5371570"/>
              <a:gd name="connsiteY400" fmla="*/ 2249743 h 5501465"/>
              <a:gd name="connsiteX401" fmla="*/ 4553227 w 5371570"/>
              <a:gd name="connsiteY401" fmla="*/ 2244394 h 5501465"/>
              <a:gd name="connsiteX402" fmla="*/ 4549152 w 5371570"/>
              <a:gd name="connsiteY402" fmla="*/ 2242102 h 5501465"/>
              <a:gd name="connsiteX403" fmla="*/ 4545077 w 5371570"/>
              <a:gd name="connsiteY403" fmla="*/ 2239555 h 5501465"/>
              <a:gd name="connsiteX404" fmla="*/ 4541256 w 5371570"/>
              <a:gd name="connsiteY404" fmla="*/ 2237517 h 5501465"/>
              <a:gd name="connsiteX405" fmla="*/ 4536927 w 5371570"/>
              <a:gd name="connsiteY405" fmla="*/ 2235989 h 5501465"/>
              <a:gd name="connsiteX406" fmla="*/ 4532597 w 5371570"/>
              <a:gd name="connsiteY406" fmla="*/ 2234970 h 5501465"/>
              <a:gd name="connsiteX407" fmla="*/ 4530559 w 5371570"/>
              <a:gd name="connsiteY407" fmla="*/ 2234461 h 5501465"/>
              <a:gd name="connsiteX408" fmla="*/ 4528267 w 5371570"/>
              <a:gd name="connsiteY408" fmla="*/ 2234461 h 5501465"/>
              <a:gd name="connsiteX409" fmla="*/ 4526229 w 5371570"/>
              <a:gd name="connsiteY409" fmla="*/ 2234461 h 5501465"/>
              <a:gd name="connsiteX410" fmla="*/ 4524192 w 5371570"/>
              <a:gd name="connsiteY410" fmla="*/ 2234461 h 5501465"/>
              <a:gd name="connsiteX411" fmla="*/ 4521645 w 5371570"/>
              <a:gd name="connsiteY411" fmla="*/ 2234970 h 5501465"/>
              <a:gd name="connsiteX412" fmla="*/ 4519607 w 5371570"/>
              <a:gd name="connsiteY412" fmla="*/ 2235480 h 5501465"/>
              <a:gd name="connsiteX413" fmla="*/ 4517570 w 5371570"/>
              <a:gd name="connsiteY413" fmla="*/ 2236244 h 5501465"/>
              <a:gd name="connsiteX414" fmla="*/ 4515023 w 5371570"/>
              <a:gd name="connsiteY414" fmla="*/ 2237263 h 5501465"/>
              <a:gd name="connsiteX415" fmla="*/ 4512985 w 5371570"/>
              <a:gd name="connsiteY415" fmla="*/ 2238536 h 5501465"/>
              <a:gd name="connsiteX416" fmla="*/ 4510438 w 5371570"/>
              <a:gd name="connsiteY416" fmla="*/ 2240319 h 5501465"/>
              <a:gd name="connsiteX417" fmla="*/ 4508400 w 5371570"/>
              <a:gd name="connsiteY417" fmla="*/ 2242357 h 5501465"/>
              <a:gd name="connsiteX418" fmla="*/ 4506108 w 5371570"/>
              <a:gd name="connsiteY418" fmla="*/ 2244394 h 5501465"/>
              <a:gd name="connsiteX419" fmla="*/ 4503816 w 5371570"/>
              <a:gd name="connsiteY419" fmla="*/ 2246941 h 5501465"/>
              <a:gd name="connsiteX420" fmla="*/ 4501524 w 5371570"/>
              <a:gd name="connsiteY420" fmla="*/ 2249743 h 5501465"/>
              <a:gd name="connsiteX421" fmla="*/ 4502542 w 5371570"/>
              <a:gd name="connsiteY421" fmla="*/ 2251016 h 5501465"/>
              <a:gd name="connsiteX422" fmla="*/ 4503052 w 5371570"/>
              <a:gd name="connsiteY422" fmla="*/ 2252799 h 5501465"/>
              <a:gd name="connsiteX423" fmla="*/ 4503307 w 5371570"/>
              <a:gd name="connsiteY423" fmla="*/ 2254073 h 5501465"/>
              <a:gd name="connsiteX424" fmla="*/ 4503307 w 5371570"/>
              <a:gd name="connsiteY424" fmla="*/ 2255346 h 5501465"/>
              <a:gd name="connsiteX425" fmla="*/ 4503307 w 5371570"/>
              <a:gd name="connsiteY425" fmla="*/ 2256620 h 5501465"/>
              <a:gd name="connsiteX426" fmla="*/ 4502797 w 5371570"/>
              <a:gd name="connsiteY426" fmla="*/ 2258148 h 5501465"/>
              <a:gd name="connsiteX427" fmla="*/ 4502033 w 5371570"/>
              <a:gd name="connsiteY427" fmla="*/ 2259676 h 5501465"/>
              <a:gd name="connsiteX428" fmla="*/ 4501014 w 5371570"/>
              <a:gd name="connsiteY428" fmla="*/ 2260949 h 5501465"/>
              <a:gd name="connsiteX429" fmla="*/ 4503052 w 5371570"/>
              <a:gd name="connsiteY429" fmla="*/ 2266043 h 5501465"/>
              <a:gd name="connsiteX430" fmla="*/ 4503561 w 5371570"/>
              <a:gd name="connsiteY430" fmla="*/ 2268590 h 5501465"/>
              <a:gd name="connsiteX431" fmla="*/ 4504325 w 5371570"/>
              <a:gd name="connsiteY431" fmla="*/ 2271137 h 5501465"/>
              <a:gd name="connsiteX432" fmla="*/ 4504580 w 5371570"/>
              <a:gd name="connsiteY432" fmla="*/ 2273684 h 5501465"/>
              <a:gd name="connsiteX433" fmla="*/ 4504835 w 5371570"/>
              <a:gd name="connsiteY433" fmla="*/ 2276486 h 5501465"/>
              <a:gd name="connsiteX434" fmla="*/ 4504835 w 5371570"/>
              <a:gd name="connsiteY434" fmla="*/ 2281325 h 5501465"/>
              <a:gd name="connsiteX435" fmla="*/ 4504325 w 5371570"/>
              <a:gd name="connsiteY435" fmla="*/ 2286419 h 5501465"/>
              <a:gd name="connsiteX436" fmla="*/ 4503307 w 5371570"/>
              <a:gd name="connsiteY436" fmla="*/ 2291513 h 5501465"/>
              <a:gd name="connsiteX437" fmla="*/ 4501524 w 5371570"/>
              <a:gd name="connsiteY437" fmla="*/ 2296607 h 5501465"/>
              <a:gd name="connsiteX438" fmla="*/ 4499231 w 5371570"/>
              <a:gd name="connsiteY438" fmla="*/ 2301446 h 5501465"/>
              <a:gd name="connsiteX439" fmla="*/ 4498213 w 5371570"/>
              <a:gd name="connsiteY439" fmla="*/ 2305521 h 5501465"/>
              <a:gd name="connsiteX440" fmla="*/ 4496684 w 5371570"/>
              <a:gd name="connsiteY440" fmla="*/ 2309087 h 5501465"/>
              <a:gd name="connsiteX441" fmla="*/ 4494901 w 5371570"/>
              <a:gd name="connsiteY441" fmla="*/ 2312653 h 5501465"/>
              <a:gd name="connsiteX442" fmla="*/ 4492355 w 5371570"/>
              <a:gd name="connsiteY442" fmla="*/ 2315709 h 5501465"/>
              <a:gd name="connsiteX443" fmla="*/ 4490062 w 5371570"/>
              <a:gd name="connsiteY443" fmla="*/ 2319020 h 5501465"/>
              <a:gd name="connsiteX444" fmla="*/ 4487006 w 5371570"/>
              <a:gd name="connsiteY444" fmla="*/ 2322077 h 5501465"/>
              <a:gd name="connsiteX445" fmla="*/ 4481403 w 5371570"/>
              <a:gd name="connsiteY445" fmla="*/ 2328190 h 5501465"/>
              <a:gd name="connsiteX446" fmla="*/ 4478856 w 5371570"/>
              <a:gd name="connsiteY446" fmla="*/ 2331246 h 5501465"/>
              <a:gd name="connsiteX447" fmla="*/ 4476054 w 5371570"/>
              <a:gd name="connsiteY447" fmla="*/ 2334302 h 5501465"/>
              <a:gd name="connsiteX448" fmla="*/ 4474016 w 5371570"/>
              <a:gd name="connsiteY448" fmla="*/ 2337868 h 5501465"/>
              <a:gd name="connsiteX449" fmla="*/ 4471979 w 5371570"/>
              <a:gd name="connsiteY449" fmla="*/ 2341434 h 5501465"/>
              <a:gd name="connsiteX450" fmla="*/ 4470196 w 5371570"/>
              <a:gd name="connsiteY450" fmla="*/ 2344745 h 5501465"/>
              <a:gd name="connsiteX451" fmla="*/ 4469177 w 5371570"/>
              <a:gd name="connsiteY451" fmla="*/ 2348820 h 5501465"/>
              <a:gd name="connsiteX452" fmla="*/ 4468922 w 5371570"/>
              <a:gd name="connsiteY452" fmla="*/ 2350858 h 5501465"/>
              <a:gd name="connsiteX453" fmla="*/ 4468668 w 5371570"/>
              <a:gd name="connsiteY453" fmla="*/ 2352895 h 5501465"/>
              <a:gd name="connsiteX454" fmla="*/ 4468668 w 5371570"/>
              <a:gd name="connsiteY454" fmla="*/ 2355187 h 5501465"/>
              <a:gd name="connsiteX455" fmla="*/ 4468668 w 5371570"/>
              <a:gd name="connsiteY455" fmla="*/ 2357225 h 5501465"/>
              <a:gd name="connsiteX456" fmla="*/ 4475544 w 5371570"/>
              <a:gd name="connsiteY456" fmla="*/ 2360536 h 5501465"/>
              <a:gd name="connsiteX457" fmla="*/ 4481148 w 5371570"/>
              <a:gd name="connsiteY457" fmla="*/ 2363592 h 5501465"/>
              <a:gd name="connsiteX458" fmla="*/ 4483440 w 5371570"/>
              <a:gd name="connsiteY458" fmla="*/ 2365375 h 5501465"/>
              <a:gd name="connsiteX459" fmla="*/ 4485478 w 5371570"/>
              <a:gd name="connsiteY459" fmla="*/ 2366904 h 5501465"/>
              <a:gd name="connsiteX460" fmla="*/ 4487006 w 5371570"/>
              <a:gd name="connsiteY460" fmla="*/ 2368432 h 5501465"/>
              <a:gd name="connsiteX461" fmla="*/ 4488534 w 5371570"/>
              <a:gd name="connsiteY461" fmla="*/ 2369705 h 5501465"/>
              <a:gd name="connsiteX462" fmla="*/ 4489808 w 5371570"/>
              <a:gd name="connsiteY462" fmla="*/ 2371488 h 5501465"/>
              <a:gd name="connsiteX463" fmla="*/ 4490572 w 5371570"/>
              <a:gd name="connsiteY463" fmla="*/ 2373016 h 5501465"/>
              <a:gd name="connsiteX464" fmla="*/ 4491081 w 5371570"/>
              <a:gd name="connsiteY464" fmla="*/ 2374544 h 5501465"/>
              <a:gd name="connsiteX465" fmla="*/ 4491590 w 5371570"/>
              <a:gd name="connsiteY465" fmla="*/ 2376328 h 5501465"/>
              <a:gd name="connsiteX466" fmla="*/ 4491590 w 5371570"/>
              <a:gd name="connsiteY466" fmla="*/ 2377601 h 5501465"/>
              <a:gd name="connsiteX467" fmla="*/ 4491590 w 5371570"/>
              <a:gd name="connsiteY467" fmla="*/ 2379129 h 5501465"/>
              <a:gd name="connsiteX468" fmla="*/ 4491336 w 5371570"/>
              <a:gd name="connsiteY468" fmla="*/ 2380657 h 5501465"/>
              <a:gd name="connsiteX469" fmla="*/ 4491081 w 5371570"/>
              <a:gd name="connsiteY469" fmla="*/ 2382440 h 5501465"/>
              <a:gd name="connsiteX470" fmla="*/ 4489808 w 5371570"/>
              <a:gd name="connsiteY470" fmla="*/ 2385242 h 5501465"/>
              <a:gd name="connsiteX471" fmla="*/ 4487770 w 5371570"/>
              <a:gd name="connsiteY471" fmla="*/ 2388553 h 5501465"/>
              <a:gd name="connsiteX472" fmla="*/ 4485223 w 5371570"/>
              <a:gd name="connsiteY472" fmla="*/ 2391355 h 5501465"/>
              <a:gd name="connsiteX473" fmla="*/ 4482421 w 5371570"/>
              <a:gd name="connsiteY473" fmla="*/ 2394666 h 5501465"/>
              <a:gd name="connsiteX474" fmla="*/ 4479110 w 5371570"/>
              <a:gd name="connsiteY474" fmla="*/ 2397722 h 5501465"/>
              <a:gd name="connsiteX475" fmla="*/ 4475544 w 5371570"/>
              <a:gd name="connsiteY475" fmla="*/ 2400778 h 5501465"/>
              <a:gd name="connsiteX476" fmla="*/ 4468158 w 5371570"/>
              <a:gd name="connsiteY476" fmla="*/ 2407146 h 5501465"/>
              <a:gd name="connsiteX477" fmla="*/ 4460008 w 5371570"/>
              <a:gd name="connsiteY477" fmla="*/ 2414023 h 5501465"/>
              <a:gd name="connsiteX478" fmla="*/ 4451603 w 5371570"/>
              <a:gd name="connsiteY478" fmla="*/ 2420390 h 5501465"/>
              <a:gd name="connsiteX479" fmla="*/ 4443453 w 5371570"/>
              <a:gd name="connsiteY479" fmla="*/ 2426503 h 5501465"/>
              <a:gd name="connsiteX480" fmla="*/ 4434793 w 5371570"/>
              <a:gd name="connsiteY480" fmla="*/ 2432106 h 5501465"/>
              <a:gd name="connsiteX481" fmla="*/ 4426388 w 5371570"/>
              <a:gd name="connsiteY481" fmla="*/ 2437200 h 5501465"/>
              <a:gd name="connsiteX482" fmla="*/ 4417983 w 5371570"/>
              <a:gd name="connsiteY482" fmla="*/ 2442039 h 5501465"/>
              <a:gd name="connsiteX483" fmla="*/ 4409068 w 5371570"/>
              <a:gd name="connsiteY483" fmla="*/ 2446369 h 5501465"/>
              <a:gd name="connsiteX484" fmla="*/ 4400663 w 5371570"/>
              <a:gd name="connsiteY484" fmla="*/ 2450444 h 5501465"/>
              <a:gd name="connsiteX485" fmla="*/ 4391749 w 5371570"/>
              <a:gd name="connsiteY485" fmla="*/ 2454265 h 5501465"/>
              <a:gd name="connsiteX486" fmla="*/ 4382835 w 5371570"/>
              <a:gd name="connsiteY486" fmla="*/ 2457321 h 5501465"/>
              <a:gd name="connsiteX487" fmla="*/ 4373920 w 5371570"/>
              <a:gd name="connsiteY487" fmla="*/ 2460378 h 5501465"/>
              <a:gd name="connsiteX488" fmla="*/ 4365006 w 5371570"/>
              <a:gd name="connsiteY488" fmla="*/ 2462925 h 5501465"/>
              <a:gd name="connsiteX489" fmla="*/ 4355837 w 5371570"/>
              <a:gd name="connsiteY489" fmla="*/ 2465471 h 5501465"/>
              <a:gd name="connsiteX490" fmla="*/ 4346668 w 5371570"/>
              <a:gd name="connsiteY490" fmla="*/ 2467254 h 5501465"/>
              <a:gd name="connsiteX491" fmla="*/ 4337753 w 5371570"/>
              <a:gd name="connsiteY491" fmla="*/ 2468783 h 5501465"/>
              <a:gd name="connsiteX492" fmla="*/ 4328329 w 5371570"/>
              <a:gd name="connsiteY492" fmla="*/ 2470056 h 5501465"/>
              <a:gd name="connsiteX493" fmla="*/ 4319415 w 5371570"/>
              <a:gd name="connsiteY493" fmla="*/ 2471075 h 5501465"/>
              <a:gd name="connsiteX494" fmla="*/ 4309991 w 5371570"/>
              <a:gd name="connsiteY494" fmla="*/ 2471839 h 5501465"/>
              <a:gd name="connsiteX495" fmla="*/ 4300567 w 5371570"/>
              <a:gd name="connsiteY495" fmla="*/ 2472094 h 5501465"/>
              <a:gd name="connsiteX496" fmla="*/ 4291144 w 5371570"/>
              <a:gd name="connsiteY496" fmla="*/ 2472348 h 5501465"/>
              <a:gd name="connsiteX497" fmla="*/ 4281720 w 5371570"/>
              <a:gd name="connsiteY497" fmla="*/ 2472094 h 5501465"/>
              <a:gd name="connsiteX498" fmla="*/ 4272296 w 5371570"/>
              <a:gd name="connsiteY498" fmla="*/ 2471584 h 5501465"/>
              <a:gd name="connsiteX499" fmla="*/ 4262617 w 5371570"/>
              <a:gd name="connsiteY499" fmla="*/ 2471075 h 5501465"/>
              <a:gd name="connsiteX500" fmla="*/ 4252939 w 5371570"/>
              <a:gd name="connsiteY500" fmla="*/ 2469801 h 5501465"/>
              <a:gd name="connsiteX501" fmla="*/ 4243515 w 5371570"/>
              <a:gd name="connsiteY501" fmla="*/ 2468528 h 5501465"/>
              <a:gd name="connsiteX502" fmla="*/ 4233582 w 5371570"/>
              <a:gd name="connsiteY502" fmla="*/ 2467254 h 5501465"/>
              <a:gd name="connsiteX503" fmla="*/ 4224158 w 5371570"/>
              <a:gd name="connsiteY503" fmla="*/ 2465471 h 5501465"/>
              <a:gd name="connsiteX504" fmla="*/ 4214225 w 5371570"/>
              <a:gd name="connsiteY504" fmla="*/ 2463434 h 5501465"/>
              <a:gd name="connsiteX505" fmla="*/ 4204292 w 5371570"/>
              <a:gd name="connsiteY505" fmla="*/ 2461396 h 5501465"/>
              <a:gd name="connsiteX506" fmla="*/ 4194358 w 5371570"/>
              <a:gd name="connsiteY506" fmla="*/ 2459104 h 5501465"/>
              <a:gd name="connsiteX507" fmla="*/ 4184680 w 5371570"/>
              <a:gd name="connsiteY507" fmla="*/ 2456302 h 5501465"/>
              <a:gd name="connsiteX508" fmla="*/ 4174747 w 5371570"/>
              <a:gd name="connsiteY508" fmla="*/ 2453755 h 5501465"/>
              <a:gd name="connsiteX509" fmla="*/ 4175256 w 5371570"/>
              <a:gd name="connsiteY509" fmla="*/ 2484319 h 5501465"/>
              <a:gd name="connsiteX510" fmla="*/ 4277390 w 5371570"/>
              <a:gd name="connsiteY510" fmla="*/ 2581104 h 5501465"/>
              <a:gd name="connsiteX511" fmla="*/ 4285540 w 5371570"/>
              <a:gd name="connsiteY511" fmla="*/ 2590273 h 5501465"/>
              <a:gd name="connsiteX512" fmla="*/ 4293690 w 5371570"/>
              <a:gd name="connsiteY512" fmla="*/ 2598678 h 5501465"/>
              <a:gd name="connsiteX513" fmla="*/ 4302605 w 5371570"/>
              <a:gd name="connsiteY513" fmla="*/ 2607338 h 5501465"/>
              <a:gd name="connsiteX514" fmla="*/ 4311265 w 5371570"/>
              <a:gd name="connsiteY514" fmla="*/ 2615488 h 5501465"/>
              <a:gd name="connsiteX515" fmla="*/ 4329093 w 5371570"/>
              <a:gd name="connsiteY515" fmla="*/ 2632044 h 5501465"/>
              <a:gd name="connsiteX516" fmla="*/ 4346922 w 5371570"/>
              <a:gd name="connsiteY516" fmla="*/ 2648599 h 5501465"/>
              <a:gd name="connsiteX517" fmla="*/ 4355837 w 5371570"/>
              <a:gd name="connsiteY517" fmla="*/ 2656749 h 5501465"/>
              <a:gd name="connsiteX518" fmla="*/ 4364242 w 5371570"/>
              <a:gd name="connsiteY518" fmla="*/ 2664900 h 5501465"/>
              <a:gd name="connsiteX519" fmla="*/ 4372901 w 5371570"/>
              <a:gd name="connsiteY519" fmla="*/ 2673814 h 5501465"/>
              <a:gd name="connsiteX520" fmla="*/ 4381052 w 5371570"/>
              <a:gd name="connsiteY520" fmla="*/ 2682474 h 5501465"/>
              <a:gd name="connsiteX521" fmla="*/ 4389202 w 5371570"/>
              <a:gd name="connsiteY521" fmla="*/ 2691643 h 5501465"/>
              <a:gd name="connsiteX522" fmla="*/ 4396588 w 5371570"/>
              <a:gd name="connsiteY522" fmla="*/ 2701067 h 5501465"/>
              <a:gd name="connsiteX523" fmla="*/ 4403720 w 5371570"/>
              <a:gd name="connsiteY523" fmla="*/ 2710490 h 5501465"/>
              <a:gd name="connsiteX524" fmla="*/ 4407286 w 5371570"/>
              <a:gd name="connsiteY524" fmla="*/ 2715584 h 5501465"/>
              <a:gd name="connsiteX525" fmla="*/ 4410342 w 5371570"/>
              <a:gd name="connsiteY525" fmla="*/ 2720678 h 5501465"/>
              <a:gd name="connsiteX526" fmla="*/ 4413144 w 5371570"/>
              <a:gd name="connsiteY526" fmla="*/ 2722207 h 5501465"/>
              <a:gd name="connsiteX527" fmla="*/ 4415181 w 5371570"/>
              <a:gd name="connsiteY527" fmla="*/ 2723735 h 5501465"/>
              <a:gd name="connsiteX528" fmla="*/ 4416964 w 5371570"/>
              <a:gd name="connsiteY528" fmla="*/ 2725772 h 5501465"/>
              <a:gd name="connsiteX529" fmla="*/ 4418747 w 5371570"/>
              <a:gd name="connsiteY529" fmla="*/ 2727555 h 5501465"/>
              <a:gd name="connsiteX530" fmla="*/ 4420020 w 5371570"/>
              <a:gd name="connsiteY530" fmla="*/ 2729593 h 5501465"/>
              <a:gd name="connsiteX531" fmla="*/ 4421039 w 5371570"/>
              <a:gd name="connsiteY531" fmla="*/ 2731885 h 5501465"/>
              <a:gd name="connsiteX532" fmla="*/ 4421803 w 5371570"/>
              <a:gd name="connsiteY532" fmla="*/ 2733923 h 5501465"/>
              <a:gd name="connsiteX533" fmla="*/ 4422313 w 5371570"/>
              <a:gd name="connsiteY533" fmla="*/ 2736470 h 5501465"/>
              <a:gd name="connsiteX534" fmla="*/ 4422822 w 5371570"/>
              <a:gd name="connsiteY534" fmla="*/ 2738762 h 5501465"/>
              <a:gd name="connsiteX535" fmla="*/ 4423077 w 5371570"/>
              <a:gd name="connsiteY535" fmla="*/ 2741054 h 5501465"/>
              <a:gd name="connsiteX536" fmla="*/ 4423332 w 5371570"/>
              <a:gd name="connsiteY536" fmla="*/ 2745893 h 5501465"/>
              <a:gd name="connsiteX537" fmla="*/ 4423332 w 5371570"/>
              <a:gd name="connsiteY537" fmla="*/ 2750987 h 5501465"/>
              <a:gd name="connsiteX538" fmla="*/ 4423077 w 5371570"/>
              <a:gd name="connsiteY538" fmla="*/ 2756081 h 5501465"/>
              <a:gd name="connsiteX539" fmla="*/ 4422822 w 5371570"/>
              <a:gd name="connsiteY539" fmla="*/ 2761175 h 5501465"/>
              <a:gd name="connsiteX540" fmla="*/ 4422822 w 5371570"/>
              <a:gd name="connsiteY540" fmla="*/ 2766269 h 5501465"/>
              <a:gd name="connsiteX541" fmla="*/ 4423332 w 5371570"/>
              <a:gd name="connsiteY541" fmla="*/ 2770854 h 5501465"/>
              <a:gd name="connsiteX542" fmla="*/ 4423841 w 5371570"/>
              <a:gd name="connsiteY542" fmla="*/ 2773401 h 5501465"/>
              <a:gd name="connsiteX543" fmla="*/ 4424605 w 5371570"/>
              <a:gd name="connsiteY543" fmla="*/ 2775438 h 5501465"/>
              <a:gd name="connsiteX544" fmla="*/ 4425369 w 5371570"/>
              <a:gd name="connsiteY544" fmla="*/ 2777985 h 5501465"/>
              <a:gd name="connsiteX545" fmla="*/ 4426388 w 5371570"/>
              <a:gd name="connsiteY545" fmla="*/ 2780023 h 5501465"/>
              <a:gd name="connsiteX546" fmla="*/ 4427661 w 5371570"/>
              <a:gd name="connsiteY546" fmla="*/ 2781806 h 5501465"/>
              <a:gd name="connsiteX547" fmla="*/ 4429190 w 5371570"/>
              <a:gd name="connsiteY547" fmla="*/ 2783843 h 5501465"/>
              <a:gd name="connsiteX548" fmla="*/ 4431482 w 5371570"/>
              <a:gd name="connsiteY548" fmla="*/ 2785626 h 5501465"/>
              <a:gd name="connsiteX549" fmla="*/ 4433519 w 5371570"/>
              <a:gd name="connsiteY549" fmla="*/ 2787154 h 5501465"/>
              <a:gd name="connsiteX550" fmla="*/ 4436321 w 5371570"/>
              <a:gd name="connsiteY550" fmla="*/ 2788683 h 5501465"/>
              <a:gd name="connsiteX551" fmla="*/ 4439123 w 5371570"/>
              <a:gd name="connsiteY551" fmla="*/ 2790211 h 5501465"/>
              <a:gd name="connsiteX552" fmla="*/ 4443198 w 5371570"/>
              <a:gd name="connsiteY552" fmla="*/ 2790211 h 5501465"/>
              <a:gd name="connsiteX553" fmla="*/ 4447273 w 5371570"/>
              <a:gd name="connsiteY553" fmla="*/ 2790211 h 5501465"/>
              <a:gd name="connsiteX554" fmla="*/ 4455169 w 5371570"/>
              <a:gd name="connsiteY554" fmla="*/ 2789701 h 5501465"/>
              <a:gd name="connsiteX555" fmla="*/ 4462810 w 5371570"/>
              <a:gd name="connsiteY555" fmla="*/ 2788937 h 5501465"/>
              <a:gd name="connsiteX556" fmla="*/ 4466885 w 5371570"/>
              <a:gd name="connsiteY556" fmla="*/ 2788937 h 5501465"/>
              <a:gd name="connsiteX557" fmla="*/ 4470960 w 5371570"/>
              <a:gd name="connsiteY557" fmla="*/ 2788937 h 5501465"/>
              <a:gd name="connsiteX558" fmla="*/ 4474526 w 5371570"/>
              <a:gd name="connsiteY558" fmla="*/ 2789447 h 5501465"/>
              <a:gd name="connsiteX559" fmla="*/ 4478601 w 5371570"/>
              <a:gd name="connsiteY559" fmla="*/ 2789956 h 5501465"/>
              <a:gd name="connsiteX560" fmla="*/ 4482421 w 5371570"/>
              <a:gd name="connsiteY560" fmla="*/ 2790975 h 5501465"/>
              <a:gd name="connsiteX561" fmla="*/ 4485732 w 5371570"/>
              <a:gd name="connsiteY561" fmla="*/ 2792248 h 5501465"/>
              <a:gd name="connsiteX562" fmla="*/ 4489553 w 5371570"/>
              <a:gd name="connsiteY562" fmla="*/ 2793776 h 5501465"/>
              <a:gd name="connsiteX563" fmla="*/ 4492864 w 5371570"/>
              <a:gd name="connsiteY563" fmla="*/ 2796323 h 5501465"/>
              <a:gd name="connsiteX564" fmla="*/ 4496175 w 5371570"/>
              <a:gd name="connsiteY564" fmla="*/ 2799125 h 5501465"/>
              <a:gd name="connsiteX565" fmla="*/ 4499231 w 5371570"/>
              <a:gd name="connsiteY565" fmla="*/ 2802691 h 5501465"/>
              <a:gd name="connsiteX566" fmla="*/ 4508400 w 5371570"/>
              <a:gd name="connsiteY566" fmla="*/ 2813388 h 5501465"/>
              <a:gd name="connsiteX567" fmla="*/ 4517570 w 5371570"/>
              <a:gd name="connsiteY567" fmla="*/ 2823576 h 5501465"/>
              <a:gd name="connsiteX568" fmla="*/ 4526993 w 5371570"/>
              <a:gd name="connsiteY568" fmla="*/ 2833764 h 5501465"/>
              <a:gd name="connsiteX569" fmla="*/ 4536927 w 5371570"/>
              <a:gd name="connsiteY569" fmla="*/ 2843952 h 5501465"/>
              <a:gd name="connsiteX570" fmla="*/ 4556793 w 5371570"/>
              <a:gd name="connsiteY570" fmla="*/ 2863564 h 5501465"/>
              <a:gd name="connsiteX571" fmla="*/ 4576914 w 5371570"/>
              <a:gd name="connsiteY571" fmla="*/ 2883175 h 5501465"/>
              <a:gd name="connsiteX572" fmla="*/ 4586593 w 5371570"/>
              <a:gd name="connsiteY572" fmla="*/ 2893109 h 5501465"/>
              <a:gd name="connsiteX573" fmla="*/ 4596271 w 5371570"/>
              <a:gd name="connsiteY573" fmla="*/ 2903296 h 5501465"/>
              <a:gd name="connsiteX574" fmla="*/ 4605695 w 5371570"/>
              <a:gd name="connsiteY574" fmla="*/ 2913739 h 5501465"/>
              <a:gd name="connsiteX575" fmla="*/ 4614355 w 5371570"/>
              <a:gd name="connsiteY575" fmla="*/ 2924182 h 5501465"/>
              <a:gd name="connsiteX576" fmla="*/ 4623269 w 5371570"/>
              <a:gd name="connsiteY576" fmla="*/ 2935134 h 5501465"/>
              <a:gd name="connsiteX577" fmla="*/ 4627089 w 5371570"/>
              <a:gd name="connsiteY577" fmla="*/ 2940737 h 5501465"/>
              <a:gd name="connsiteX578" fmla="*/ 4631165 w 5371570"/>
              <a:gd name="connsiteY578" fmla="*/ 2946340 h 5501465"/>
              <a:gd name="connsiteX579" fmla="*/ 4635240 w 5371570"/>
              <a:gd name="connsiteY579" fmla="*/ 2952198 h 5501465"/>
              <a:gd name="connsiteX580" fmla="*/ 4638806 w 5371570"/>
              <a:gd name="connsiteY580" fmla="*/ 2958056 h 5501465"/>
              <a:gd name="connsiteX581" fmla="*/ 4642371 w 5371570"/>
              <a:gd name="connsiteY581" fmla="*/ 2964169 h 5501465"/>
              <a:gd name="connsiteX582" fmla="*/ 4645682 w 5371570"/>
              <a:gd name="connsiteY582" fmla="*/ 2970282 h 5501465"/>
              <a:gd name="connsiteX583" fmla="*/ 4651540 w 5371570"/>
              <a:gd name="connsiteY583" fmla="*/ 2976904 h 5501465"/>
              <a:gd name="connsiteX584" fmla="*/ 4657398 w 5371570"/>
              <a:gd name="connsiteY584" fmla="*/ 2983271 h 5501465"/>
              <a:gd name="connsiteX585" fmla="*/ 4663511 w 5371570"/>
              <a:gd name="connsiteY585" fmla="*/ 2989639 h 5501465"/>
              <a:gd name="connsiteX586" fmla="*/ 4666822 w 5371570"/>
              <a:gd name="connsiteY586" fmla="*/ 2992950 h 5501465"/>
              <a:gd name="connsiteX587" fmla="*/ 4670388 w 5371570"/>
              <a:gd name="connsiteY587" fmla="*/ 2995497 h 5501465"/>
              <a:gd name="connsiteX588" fmla="*/ 4678793 w 5371570"/>
              <a:gd name="connsiteY588" fmla="*/ 3002883 h 5501465"/>
              <a:gd name="connsiteX589" fmla="*/ 4686943 w 5371570"/>
              <a:gd name="connsiteY589" fmla="*/ 3009760 h 5501465"/>
              <a:gd name="connsiteX590" fmla="*/ 4695094 w 5371570"/>
              <a:gd name="connsiteY590" fmla="*/ 3016891 h 5501465"/>
              <a:gd name="connsiteX591" fmla="*/ 4702735 w 5371570"/>
              <a:gd name="connsiteY591" fmla="*/ 3024278 h 5501465"/>
              <a:gd name="connsiteX592" fmla="*/ 4710121 w 5371570"/>
              <a:gd name="connsiteY592" fmla="*/ 3031664 h 5501465"/>
              <a:gd name="connsiteX593" fmla="*/ 4717252 w 5371570"/>
              <a:gd name="connsiteY593" fmla="*/ 3039305 h 5501465"/>
              <a:gd name="connsiteX594" fmla="*/ 4723875 w 5371570"/>
              <a:gd name="connsiteY594" fmla="*/ 3046691 h 5501465"/>
              <a:gd name="connsiteX595" fmla="*/ 4730242 w 5371570"/>
              <a:gd name="connsiteY595" fmla="*/ 3054332 h 5501465"/>
              <a:gd name="connsiteX596" fmla="*/ 4736355 w 5371570"/>
              <a:gd name="connsiteY596" fmla="*/ 3062482 h 5501465"/>
              <a:gd name="connsiteX597" fmla="*/ 4741958 w 5371570"/>
              <a:gd name="connsiteY597" fmla="*/ 3070378 h 5501465"/>
              <a:gd name="connsiteX598" fmla="*/ 4747307 w 5371570"/>
              <a:gd name="connsiteY598" fmla="*/ 3078528 h 5501465"/>
              <a:gd name="connsiteX599" fmla="*/ 4752401 w 5371570"/>
              <a:gd name="connsiteY599" fmla="*/ 3086679 h 5501465"/>
              <a:gd name="connsiteX600" fmla="*/ 4756985 w 5371570"/>
              <a:gd name="connsiteY600" fmla="*/ 3094829 h 5501465"/>
              <a:gd name="connsiteX601" fmla="*/ 4761315 w 5371570"/>
              <a:gd name="connsiteY601" fmla="*/ 3103489 h 5501465"/>
              <a:gd name="connsiteX602" fmla="*/ 4765390 w 5371570"/>
              <a:gd name="connsiteY602" fmla="*/ 3111894 h 5501465"/>
              <a:gd name="connsiteX603" fmla="*/ 4768956 w 5371570"/>
              <a:gd name="connsiteY603" fmla="*/ 3120808 h 5501465"/>
              <a:gd name="connsiteX604" fmla="*/ 4772267 w 5371570"/>
              <a:gd name="connsiteY604" fmla="*/ 3129468 h 5501465"/>
              <a:gd name="connsiteX605" fmla="*/ 4775069 w 5371570"/>
              <a:gd name="connsiteY605" fmla="*/ 3138382 h 5501465"/>
              <a:gd name="connsiteX606" fmla="*/ 4777870 w 5371570"/>
              <a:gd name="connsiteY606" fmla="*/ 3147297 h 5501465"/>
              <a:gd name="connsiteX607" fmla="*/ 4779908 w 5371570"/>
              <a:gd name="connsiteY607" fmla="*/ 3156466 h 5501465"/>
              <a:gd name="connsiteX608" fmla="*/ 4781946 w 5371570"/>
              <a:gd name="connsiteY608" fmla="*/ 3165635 h 5501465"/>
              <a:gd name="connsiteX609" fmla="*/ 4783474 w 5371570"/>
              <a:gd name="connsiteY609" fmla="*/ 3175313 h 5501465"/>
              <a:gd name="connsiteX610" fmla="*/ 4784493 w 5371570"/>
              <a:gd name="connsiteY610" fmla="*/ 3184737 h 5501465"/>
              <a:gd name="connsiteX611" fmla="*/ 4785257 w 5371570"/>
              <a:gd name="connsiteY611" fmla="*/ 3194416 h 5501465"/>
              <a:gd name="connsiteX612" fmla="*/ 4785511 w 5371570"/>
              <a:gd name="connsiteY612" fmla="*/ 3204094 h 5501465"/>
              <a:gd name="connsiteX613" fmla="*/ 4785511 w 5371570"/>
              <a:gd name="connsiteY613" fmla="*/ 3214282 h 5501465"/>
              <a:gd name="connsiteX614" fmla="*/ 4785257 w 5371570"/>
              <a:gd name="connsiteY614" fmla="*/ 3223960 h 5501465"/>
              <a:gd name="connsiteX615" fmla="*/ 4784493 w 5371570"/>
              <a:gd name="connsiteY615" fmla="*/ 3234403 h 5501465"/>
              <a:gd name="connsiteX616" fmla="*/ 4783474 w 5371570"/>
              <a:gd name="connsiteY616" fmla="*/ 3244591 h 5501465"/>
              <a:gd name="connsiteX617" fmla="*/ 4781946 w 5371570"/>
              <a:gd name="connsiteY617" fmla="*/ 3255034 h 5501465"/>
              <a:gd name="connsiteX618" fmla="*/ 4779908 w 5371570"/>
              <a:gd name="connsiteY618" fmla="*/ 3265476 h 5501465"/>
              <a:gd name="connsiteX619" fmla="*/ 4777616 w 5371570"/>
              <a:gd name="connsiteY619" fmla="*/ 3276428 h 5501465"/>
              <a:gd name="connsiteX620" fmla="*/ 4777870 w 5371570"/>
              <a:gd name="connsiteY620" fmla="*/ 3317434 h 5501465"/>
              <a:gd name="connsiteX621" fmla="*/ 4777361 w 5371570"/>
              <a:gd name="connsiteY621" fmla="*/ 3320491 h 5501465"/>
              <a:gd name="connsiteX622" fmla="*/ 4776342 w 5371570"/>
              <a:gd name="connsiteY622" fmla="*/ 3323547 h 5501465"/>
              <a:gd name="connsiteX623" fmla="*/ 4774814 w 5371570"/>
              <a:gd name="connsiteY623" fmla="*/ 3326604 h 5501465"/>
              <a:gd name="connsiteX624" fmla="*/ 4773541 w 5371570"/>
              <a:gd name="connsiteY624" fmla="*/ 3329405 h 5501465"/>
              <a:gd name="connsiteX625" fmla="*/ 4772012 w 5371570"/>
              <a:gd name="connsiteY625" fmla="*/ 3332462 h 5501465"/>
              <a:gd name="connsiteX626" fmla="*/ 4770229 w 5371570"/>
              <a:gd name="connsiteY626" fmla="*/ 3335009 h 5501465"/>
              <a:gd name="connsiteX627" fmla="*/ 4766154 w 5371570"/>
              <a:gd name="connsiteY627" fmla="*/ 3340612 h 5501465"/>
              <a:gd name="connsiteX628" fmla="*/ 4761570 w 5371570"/>
              <a:gd name="connsiteY628" fmla="*/ 3345961 h 5501465"/>
              <a:gd name="connsiteX629" fmla="*/ 4756985 w 5371570"/>
              <a:gd name="connsiteY629" fmla="*/ 3351309 h 5501465"/>
              <a:gd name="connsiteX630" fmla="*/ 4752655 w 5371570"/>
              <a:gd name="connsiteY630" fmla="*/ 3356658 h 5501465"/>
              <a:gd name="connsiteX631" fmla="*/ 4748071 w 5371570"/>
              <a:gd name="connsiteY631" fmla="*/ 3362261 h 5501465"/>
              <a:gd name="connsiteX632" fmla="*/ 4744250 w 5371570"/>
              <a:gd name="connsiteY632" fmla="*/ 3367355 h 5501465"/>
              <a:gd name="connsiteX633" fmla="*/ 4742467 w 5371570"/>
              <a:gd name="connsiteY633" fmla="*/ 3370412 h 5501465"/>
              <a:gd name="connsiteX634" fmla="*/ 4740939 w 5371570"/>
              <a:gd name="connsiteY634" fmla="*/ 3373213 h 5501465"/>
              <a:gd name="connsiteX635" fmla="*/ 4739411 w 5371570"/>
              <a:gd name="connsiteY635" fmla="*/ 3376270 h 5501465"/>
              <a:gd name="connsiteX636" fmla="*/ 4738392 w 5371570"/>
              <a:gd name="connsiteY636" fmla="*/ 3379071 h 5501465"/>
              <a:gd name="connsiteX637" fmla="*/ 4737628 w 5371570"/>
              <a:gd name="connsiteY637" fmla="*/ 3382382 h 5501465"/>
              <a:gd name="connsiteX638" fmla="*/ 4737119 w 5371570"/>
              <a:gd name="connsiteY638" fmla="*/ 3385693 h 5501465"/>
              <a:gd name="connsiteX639" fmla="*/ 4736864 w 5371570"/>
              <a:gd name="connsiteY639" fmla="*/ 3388750 h 5501465"/>
              <a:gd name="connsiteX640" fmla="*/ 4736864 w 5371570"/>
              <a:gd name="connsiteY640" fmla="*/ 3392316 h 5501465"/>
              <a:gd name="connsiteX641" fmla="*/ 4737374 w 5371570"/>
              <a:gd name="connsiteY641" fmla="*/ 3395627 h 5501465"/>
              <a:gd name="connsiteX642" fmla="*/ 4738392 w 5371570"/>
              <a:gd name="connsiteY642" fmla="*/ 3399447 h 5501465"/>
              <a:gd name="connsiteX643" fmla="*/ 4739411 w 5371570"/>
              <a:gd name="connsiteY643" fmla="*/ 3403268 h 5501465"/>
              <a:gd name="connsiteX644" fmla="*/ 4741449 w 5371570"/>
              <a:gd name="connsiteY644" fmla="*/ 3406833 h 5501465"/>
              <a:gd name="connsiteX645" fmla="*/ 4743486 w 5371570"/>
              <a:gd name="connsiteY645" fmla="*/ 3410908 h 5501465"/>
              <a:gd name="connsiteX646" fmla="*/ 4746033 w 5371570"/>
              <a:gd name="connsiteY646" fmla="*/ 3415238 h 5501465"/>
              <a:gd name="connsiteX647" fmla="*/ 4746033 w 5371570"/>
              <a:gd name="connsiteY647" fmla="*/ 3416002 h 5501465"/>
              <a:gd name="connsiteX648" fmla="*/ 4745269 w 5371570"/>
              <a:gd name="connsiteY648" fmla="*/ 3417021 h 5501465"/>
              <a:gd name="connsiteX649" fmla="*/ 4742977 w 5371570"/>
              <a:gd name="connsiteY649" fmla="*/ 3420078 h 5501465"/>
              <a:gd name="connsiteX650" fmla="*/ 4740175 w 5371570"/>
              <a:gd name="connsiteY650" fmla="*/ 3422879 h 5501465"/>
              <a:gd name="connsiteX651" fmla="*/ 4738902 w 5371570"/>
              <a:gd name="connsiteY651" fmla="*/ 3423643 h 5501465"/>
              <a:gd name="connsiteX652" fmla="*/ 4738138 w 5371570"/>
              <a:gd name="connsiteY652" fmla="*/ 3423898 h 5501465"/>
              <a:gd name="connsiteX653" fmla="*/ 4730497 w 5371570"/>
              <a:gd name="connsiteY653" fmla="*/ 3421860 h 5501465"/>
              <a:gd name="connsiteX654" fmla="*/ 4723365 w 5371570"/>
              <a:gd name="connsiteY654" fmla="*/ 3420332 h 5501465"/>
              <a:gd name="connsiteX655" fmla="*/ 4720054 w 5371570"/>
              <a:gd name="connsiteY655" fmla="*/ 3419823 h 5501465"/>
              <a:gd name="connsiteX656" fmla="*/ 4716743 w 5371570"/>
              <a:gd name="connsiteY656" fmla="*/ 3419568 h 5501465"/>
              <a:gd name="connsiteX657" fmla="*/ 4713941 w 5371570"/>
              <a:gd name="connsiteY657" fmla="*/ 3419568 h 5501465"/>
              <a:gd name="connsiteX658" fmla="*/ 4710885 w 5371570"/>
              <a:gd name="connsiteY658" fmla="*/ 3419823 h 5501465"/>
              <a:gd name="connsiteX659" fmla="*/ 4708338 w 5371570"/>
              <a:gd name="connsiteY659" fmla="*/ 3420078 h 5501465"/>
              <a:gd name="connsiteX660" fmla="*/ 4705791 w 5371570"/>
              <a:gd name="connsiteY660" fmla="*/ 3420332 h 5501465"/>
              <a:gd name="connsiteX661" fmla="*/ 4703244 w 5371570"/>
              <a:gd name="connsiteY661" fmla="*/ 3421351 h 5501465"/>
              <a:gd name="connsiteX662" fmla="*/ 4700952 w 5371570"/>
              <a:gd name="connsiteY662" fmla="*/ 3422115 h 5501465"/>
              <a:gd name="connsiteX663" fmla="*/ 4698659 w 5371570"/>
              <a:gd name="connsiteY663" fmla="*/ 3422879 h 5501465"/>
              <a:gd name="connsiteX664" fmla="*/ 4696877 w 5371570"/>
              <a:gd name="connsiteY664" fmla="*/ 3424153 h 5501465"/>
              <a:gd name="connsiteX665" fmla="*/ 4694839 w 5371570"/>
              <a:gd name="connsiteY665" fmla="*/ 3425171 h 5501465"/>
              <a:gd name="connsiteX666" fmla="*/ 4693056 w 5371570"/>
              <a:gd name="connsiteY666" fmla="*/ 3426954 h 5501465"/>
              <a:gd name="connsiteX667" fmla="*/ 4691528 w 5371570"/>
              <a:gd name="connsiteY667" fmla="*/ 3428483 h 5501465"/>
              <a:gd name="connsiteX668" fmla="*/ 4690000 w 5371570"/>
              <a:gd name="connsiteY668" fmla="*/ 3430011 h 5501465"/>
              <a:gd name="connsiteX669" fmla="*/ 4688726 w 5371570"/>
              <a:gd name="connsiteY669" fmla="*/ 3431794 h 5501465"/>
              <a:gd name="connsiteX670" fmla="*/ 4687198 w 5371570"/>
              <a:gd name="connsiteY670" fmla="*/ 3433831 h 5501465"/>
              <a:gd name="connsiteX671" fmla="*/ 4684906 w 5371570"/>
              <a:gd name="connsiteY671" fmla="*/ 3438161 h 5501465"/>
              <a:gd name="connsiteX672" fmla="*/ 4683123 w 5371570"/>
              <a:gd name="connsiteY672" fmla="*/ 3443000 h 5501465"/>
              <a:gd name="connsiteX673" fmla="*/ 4681340 w 5371570"/>
              <a:gd name="connsiteY673" fmla="*/ 3448604 h 5501465"/>
              <a:gd name="connsiteX674" fmla="*/ 4680321 w 5371570"/>
              <a:gd name="connsiteY674" fmla="*/ 3454462 h 5501465"/>
              <a:gd name="connsiteX675" fmla="*/ 4679557 w 5371570"/>
              <a:gd name="connsiteY675" fmla="*/ 3460829 h 5501465"/>
              <a:gd name="connsiteX676" fmla="*/ 4679048 w 5371570"/>
              <a:gd name="connsiteY676" fmla="*/ 3467451 h 5501465"/>
              <a:gd name="connsiteX677" fmla="*/ 4678284 w 5371570"/>
              <a:gd name="connsiteY677" fmla="*/ 3467706 h 5501465"/>
              <a:gd name="connsiteX678" fmla="*/ 4675482 w 5371570"/>
              <a:gd name="connsiteY678" fmla="*/ 3468215 h 5501465"/>
              <a:gd name="connsiteX679" fmla="*/ 4666822 w 5371570"/>
              <a:gd name="connsiteY679" fmla="*/ 3468725 h 5501465"/>
              <a:gd name="connsiteX680" fmla="*/ 4645428 w 5371570"/>
              <a:gd name="connsiteY680" fmla="*/ 3469234 h 5501465"/>
              <a:gd name="connsiteX681" fmla="*/ 4640079 w 5371570"/>
              <a:gd name="connsiteY681" fmla="*/ 3468725 h 5501465"/>
              <a:gd name="connsiteX682" fmla="*/ 4634476 w 5371570"/>
              <a:gd name="connsiteY682" fmla="*/ 3468470 h 5501465"/>
              <a:gd name="connsiteX683" fmla="*/ 4629127 w 5371570"/>
              <a:gd name="connsiteY683" fmla="*/ 3468470 h 5501465"/>
              <a:gd name="connsiteX684" fmla="*/ 4623524 w 5371570"/>
              <a:gd name="connsiteY684" fmla="*/ 3468725 h 5501465"/>
              <a:gd name="connsiteX685" fmla="*/ 4612062 w 5371570"/>
              <a:gd name="connsiteY685" fmla="*/ 3469489 h 5501465"/>
              <a:gd name="connsiteX686" fmla="*/ 4600856 w 5371570"/>
              <a:gd name="connsiteY686" fmla="*/ 3470762 h 5501465"/>
              <a:gd name="connsiteX687" fmla="*/ 4589649 w 5371570"/>
              <a:gd name="connsiteY687" fmla="*/ 3472291 h 5501465"/>
              <a:gd name="connsiteX688" fmla="*/ 4578188 w 5371570"/>
              <a:gd name="connsiteY688" fmla="*/ 3474073 h 5501465"/>
              <a:gd name="connsiteX689" fmla="*/ 4566981 w 5371570"/>
              <a:gd name="connsiteY689" fmla="*/ 3475856 h 5501465"/>
              <a:gd name="connsiteX690" fmla="*/ 4555774 w 5371570"/>
              <a:gd name="connsiteY690" fmla="*/ 3477130 h 5501465"/>
              <a:gd name="connsiteX691" fmla="*/ 4544313 w 5371570"/>
              <a:gd name="connsiteY691" fmla="*/ 3478149 h 5501465"/>
              <a:gd name="connsiteX692" fmla="*/ 4538709 w 5371570"/>
              <a:gd name="connsiteY692" fmla="*/ 3478403 h 5501465"/>
              <a:gd name="connsiteX693" fmla="*/ 4533106 w 5371570"/>
              <a:gd name="connsiteY693" fmla="*/ 3478658 h 5501465"/>
              <a:gd name="connsiteX694" fmla="*/ 4527503 w 5371570"/>
              <a:gd name="connsiteY694" fmla="*/ 3478658 h 5501465"/>
              <a:gd name="connsiteX695" fmla="*/ 4521899 w 5371570"/>
              <a:gd name="connsiteY695" fmla="*/ 3478403 h 5501465"/>
              <a:gd name="connsiteX696" fmla="*/ 4516551 w 5371570"/>
              <a:gd name="connsiteY696" fmla="*/ 3477894 h 5501465"/>
              <a:gd name="connsiteX697" fmla="*/ 4510947 w 5371570"/>
              <a:gd name="connsiteY697" fmla="*/ 3477130 h 5501465"/>
              <a:gd name="connsiteX698" fmla="*/ 4505344 w 5371570"/>
              <a:gd name="connsiteY698" fmla="*/ 3476111 h 5501465"/>
              <a:gd name="connsiteX699" fmla="*/ 4499995 w 5371570"/>
              <a:gd name="connsiteY699" fmla="*/ 3474837 h 5501465"/>
              <a:gd name="connsiteX700" fmla="*/ 4494647 w 5371570"/>
              <a:gd name="connsiteY700" fmla="*/ 3472800 h 5501465"/>
              <a:gd name="connsiteX701" fmla="*/ 4489043 w 5371570"/>
              <a:gd name="connsiteY701" fmla="*/ 3471017 h 5501465"/>
              <a:gd name="connsiteX702" fmla="*/ 4483695 w 5371570"/>
              <a:gd name="connsiteY702" fmla="*/ 3468725 h 5501465"/>
              <a:gd name="connsiteX703" fmla="*/ 4478091 w 5371570"/>
              <a:gd name="connsiteY703" fmla="*/ 3465668 h 5501465"/>
              <a:gd name="connsiteX704" fmla="*/ 4472743 w 5371570"/>
              <a:gd name="connsiteY704" fmla="*/ 3462612 h 5501465"/>
              <a:gd name="connsiteX705" fmla="*/ 4467394 w 5371570"/>
              <a:gd name="connsiteY705" fmla="*/ 3459046 h 5501465"/>
              <a:gd name="connsiteX706" fmla="*/ 4411106 w 5371570"/>
              <a:gd name="connsiteY706" fmla="*/ 3446057 h 5501465"/>
              <a:gd name="connsiteX707" fmla="*/ 4409578 w 5371570"/>
              <a:gd name="connsiteY707" fmla="*/ 3449368 h 5501465"/>
              <a:gd name="connsiteX708" fmla="*/ 4408050 w 5371570"/>
              <a:gd name="connsiteY708" fmla="*/ 3452679 h 5501465"/>
              <a:gd name="connsiteX709" fmla="*/ 4406521 w 5371570"/>
              <a:gd name="connsiteY709" fmla="*/ 3455480 h 5501465"/>
              <a:gd name="connsiteX710" fmla="*/ 4404229 w 5371570"/>
              <a:gd name="connsiteY710" fmla="*/ 3458282 h 5501465"/>
              <a:gd name="connsiteX711" fmla="*/ 4402446 w 5371570"/>
              <a:gd name="connsiteY711" fmla="*/ 3460574 h 5501465"/>
              <a:gd name="connsiteX712" fmla="*/ 4400154 w 5371570"/>
              <a:gd name="connsiteY712" fmla="*/ 3462867 h 5501465"/>
              <a:gd name="connsiteX713" fmla="*/ 4397862 w 5371570"/>
              <a:gd name="connsiteY713" fmla="*/ 3464395 h 5501465"/>
              <a:gd name="connsiteX714" fmla="*/ 4395315 w 5371570"/>
              <a:gd name="connsiteY714" fmla="*/ 3465668 h 5501465"/>
              <a:gd name="connsiteX715" fmla="*/ 4392768 w 5371570"/>
              <a:gd name="connsiteY715" fmla="*/ 3466687 h 5501465"/>
              <a:gd name="connsiteX716" fmla="*/ 4390221 w 5371570"/>
              <a:gd name="connsiteY716" fmla="*/ 3467197 h 5501465"/>
              <a:gd name="connsiteX717" fmla="*/ 4387419 w 5371570"/>
              <a:gd name="connsiteY717" fmla="*/ 3467451 h 5501465"/>
              <a:gd name="connsiteX718" fmla="*/ 4384617 w 5371570"/>
              <a:gd name="connsiteY718" fmla="*/ 3467197 h 5501465"/>
              <a:gd name="connsiteX719" fmla="*/ 4381561 w 5371570"/>
              <a:gd name="connsiteY719" fmla="*/ 3466432 h 5501465"/>
              <a:gd name="connsiteX720" fmla="*/ 4378759 w 5371570"/>
              <a:gd name="connsiteY720" fmla="*/ 3465159 h 5501465"/>
              <a:gd name="connsiteX721" fmla="*/ 4375448 w 5371570"/>
              <a:gd name="connsiteY721" fmla="*/ 3463376 h 5501465"/>
              <a:gd name="connsiteX722" fmla="*/ 4372647 w 5371570"/>
              <a:gd name="connsiteY722" fmla="*/ 3460829 h 5501465"/>
              <a:gd name="connsiteX723" fmla="*/ 4361185 w 5371570"/>
              <a:gd name="connsiteY723" fmla="*/ 3451405 h 5501465"/>
              <a:gd name="connsiteX724" fmla="*/ 4349469 w 5371570"/>
              <a:gd name="connsiteY724" fmla="*/ 3441727 h 5501465"/>
              <a:gd name="connsiteX725" fmla="*/ 4326037 w 5371570"/>
              <a:gd name="connsiteY725" fmla="*/ 3422879 h 5501465"/>
              <a:gd name="connsiteX726" fmla="*/ 4302350 w 5371570"/>
              <a:gd name="connsiteY726" fmla="*/ 3404286 h 5501465"/>
              <a:gd name="connsiteX727" fmla="*/ 4278918 w 5371570"/>
              <a:gd name="connsiteY727" fmla="*/ 3385439 h 5501465"/>
              <a:gd name="connsiteX728" fmla="*/ 4267457 w 5371570"/>
              <a:gd name="connsiteY728" fmla="*/ 3375760 h 5501465"/>
              <a:gd name="connsiteX729" fmla="*/ 4255741 w 5371570"/>
              <a:gd name="connsiteY729" fmla="*/ 3366082 h 5501465"/>
              <a:gd name="connsiteX730" fmla="*/ 4244534 w 5371570"/>
              <a:gd name="connsiteY730" fmla="*/ 3356403 h 5501465"/>
              <a:gd name="connsiteX731" fmla="*/ 4233327 w 5371570"/>
              <a:gd name="connsiteY731" fmla="*/ 3346215 h 5501465"/>
              <a:gd name="connsiteX732" fmla="*/ 4222375 w 5371570"/>
              <a:gd name="connsiteY732" fmla="*/ 3336027 h 5501465"/>
              <a:gd name="connsiteX733" fmla="*/ 4211933 w 5371570"/>
              <a:gd name="connsiteY733" fmla="*/ 3325330 h 5501465"/>
              <a:gd name="connsiteX734" fmla="*/ 4201745 w 5371570"/>
              <a:gd name="connsiteY734" fmla="*/ 3314633 h 5501465"/>
              <a:gd name="connsiteX735" fmla="*/ 4191811 w 5371570"/>
              <a:gd name="connsiteY735" fmla="*/ 3303426 h 5501465"/>
              <a:gd name="connsiteX736" fmla="*/ 4183661 w 5371570"/>
              <a:gd name="connsiteY736" fmla="*/ 3296040 h 5501465"/>
              <a:gd name="connsiteX737" fmla="*/ 4175256 w 5371570"/>
              <a:gd name="connsiteY737" fmla="*/ 3289163 h 5501465"/>
              <a:gd name="connsiteX738" fmla="*/ 4166596 w 5371570"/>
              <a:gd name="connsiteY738" fmla="*/ 3282796 h 5501465"/>
              <a:gd name="connsiteX739" fmla="*/ 4157682 w 5371570"/>
              <a:gd name="connsiteY739" fmla="*/ 3276428 h 5501465"/>
              <a:gd name="connsiteX740" fmla="*/ 4139853 w 5371570"/>
              <a:gd name="connsiteY740" fmla="*/ 3264203 h 5501465"/>
              <a:gd name="connsiteX741" fmla="*/ 4121770 w 5371570"/>
              <a:gd name="connsiteY741" fmla="*/ 3251977 h 5501465"/>
              <a:gd name="connsiteX742" fmla="*/ 4113110 w 5371570"/>
              <a:gd name="connsiteY742" fmla="*/ 3245864 h 5501465"/>
              <a:gd name="connsiteX743" fmla="*/ 4103941 w 5371570"/>
              <a:gd name="connsiteY743" fmla="*/ 3239497 h 5501465"/>
              <a:gd name="connsiteX744" fmla="*/ 4095536 w 5371570"/>
              <a:gd name="connsiteY744" fmla="*/ 3232875 h 5501465"/>
              <a:gd name="connsiteX745" fmla="*/ 4087131 w 5371570"/>
              <a:gd name="connsiteY745" fmla="*/ 3225743 h 5501465"/>
              <a:gd name="connsiteX746" fmla="*/ 4078980 w 5371570"/>
              <a:gd name="connsiteY746" fmla="*/ 3218612 h 5501465"/>
              <a:gd name="connsiteX747" fmla="*/ 4071085 w 5371570"/>
              <a:gd name="connsiteY747" fmla="*/ 3211226 h 5501465"/>
              <a:gd name="connsiteX748" fmla="*/ 4067519 w 5371570"/>
              <a:gd name="connsiteY748" fmla="*/ 3207150 h 5501465"/>
              <a:gd name="connsiteX749" fmla="*/ 4063953 w 5371570"/>
              <a:gd name="connsiteY749" fmla="*/ 3203330 h 5501465"/>
              <a:gd name="connsiteX750" fmla="*/ 4060642 w 5371570"/>
              <a:gd name="connsiteY750" fmla="*/ 3199000 h 5501465"/>
              <a:gd name="connsiteX751" fmla="*/ 4057076 w 5371570"/>
              <a:gd name="connsiteY751" fmla="*/ 3194670 h 5501465"/>
              <a:gd name="connsiteX752" fmla="*/ 4048162 w 5371570"/>
              <a:gd name="connsiteY752" fmla="*/ 3190340 h 5501465"/>
              <a:gd name="connsiteX753" fmla="*/ 4039502 w 5371570"/>
              <a:gd name="connsiteY753" fmla="*/ 3186011 h 5501465"/>
              <a:gd name="connsiteX754" fmla="*/ 4031097 w 5371570"/>
              <a:gd name="connsiteY754" fmla="*/ 3181171 h 5501465"/>
              <a:gd name="connsiteX755" fmla="*/ 4022692 w 5371570"/>
              <a:gd name="connsiteY755" fmla="*/ 3175823 h 5501465"/>
              <a:gd name="connsiteX756" fmla="*/ 4015051 w 5371570"/>
              <a:gd name="connsiteY756" fmla="*/ 3170219 h 5501465"/>
              <a:gd name="connsiteX757" fmla="*/ 4007410 w 5371570"/>
              <a:gd name="connsiteY757" fmla="*/ 3164616 h 5501465"/>
              <a:gd name="connsiteX758" fmla="*/ 3999769 w 5371570"/>
              <a:gd name="connsiteY758" fmla="*/ 3158503 h 5501465"/>
              <a:gd name="connsiteX759" fmla="*/ 3992638 w 5371570"/>
              <a:gd name="connsiteY759" fmla="*/ 3152391 h 5501465"/>
              <a:gd name="connsiteX760" fmla="*/ 3985506 w 5371570"/>
              <a:gd name="connsiteY760" fmla="*/ 3146023 h 5501465"/>
              <a:gd name="connsiteX761" fmla="*/ 3978375 w 5371570"/>
              <a:gd name="connsiteY761" fmla="*/ 3139656 h 5501465"/>
              <a:gd name="connsiteX762" fmla="*/ 3964621 w 5371570"/>
              <a:gd name="connsiteY762" fmla="*/ 3126411 h 5501465"/>
              <a:gd name="connsiteX763" fmla="*/ 3937623 w 5371570"/>
              <a:gd name="connsiteY763" fmla="*/ 3099159 h 5501465"/>
              <a:gd name="connsiteX764" fmla="*/ 3880571 w 5371570"/>
              <a:gd name="connsiteY764" fmla="*/ 3054332 h 5501465"/>
              <a:gd name="connsiteX765" fmla="*/ 3823264 w 5371570"/>
              <a:gd name="connsiteY765" fmla="*/ 2997534 h 5501465"/>
              <a:gd name="connsiteX766" fmla="*/ 3746600 w 5371570"/>
              <a:gd name="connsiteY766" fmla="*/ 2929785 h 5501465"/>
              <a:gd name="connsiteX767" fmla="*/ 3661786 w 5371570"/>
              <a:gd name="connsiteY767" fmla="*/ 2844207 h 5501465"/>
              <a:gd name="connsiteX768" fmla="*/ 3528324 w 5371570"/>
              <a:gd name="connsiteY768" fmla="*/ 2705906 h 5501465"/>
              <a:gd name="connsiteX769" fmla="*/ 3460830 w 5371570"/>
              <a:gd name="connsiteY769" fmla="*/ 2630006 h 5501465"/>
              <a:gd name="connsiteX770" fmla="*/ 3393080 w 5371570"/>
              <a:gd name="connsiteY770" fmla="*/ 2553851 h 5501465"/>
              <a:gd name="connsiteX771" fmla="*/ 3314633 w 5371570"/>
              <a:gd name="connsiteY771" fmla="*/ 2482536 h 5501465"/>
              <a:gd name="connsiteX772" fmla="*/ 3235932 w 5371570"/>
              <a:gd name="connsiteY772" fmla="*/ 2410712 h 5501465"/>
              <a:gd name="connsiteX773" fmla="*/ 3230583 w 5371570"/>
              <a:gd name="connsiteY773" fmla="*/ 2410202 h 5501465"/>
              <a:gd name="connsiteX774" fmla="*/ 3225744 w 5371570"/>
              <a:gd name="connsiteY774" fmla="*/ 2409438 h 5501465"/>
              <a:gd name="connsiteX775" fmla="*/ 3221159 w 5371570"/>
              <a:gd name="connsiteY775" fmla="*/ 2408165 h 5501465"/>
              <a:gd name="connsiteX776" fmla="*/ 3216829 w 5371570"/>
              <a:gd name="connsiteY776" fmla="*/ 2406382 h 5501465"/>
              <a:gd name="connsiteX777" fmla="*/ 3212754 w 5371570"/>
              <a:gd name="connsiteY777" fmla="*/ 2404344 h 5501465"/>
              <a:gd name="connsiteX778" fmla="*/ 3208934 w 5371570"/>
              <a:gd name="connsiteY778" fmla="*/ 2402052 h 5501465"/>
              <a:gd name="connsiteX779" fmla="*/ 3205113 w 5371570"/>
              <a:gd name="connsiteY779" fmla="*/ 2399760 h 5501465"/>
              <a:gd name="connsiteX780" fmla="*/ 3201548 w 5371570"/>
              <a:gd name="connsiteY780" fmla="*/ 2396958 h 5501465"/>
              <a:gd name="connsiteX781" fmla="*/ 3198236 w 5371570"/>
              <a:gd name="connsiteY781" fmla="*/ 2394156 h 5501465"/>
              <a:gd name="connsiteX782" fmla="*/ 3194671 w 5371570"/>
              <a:gd name="connsiteY782" fmla="*/ 2390845 h 5501465"/>
              <a:gd name="connsiteX783" fmla="*/ 3188303 w 5371570"/>
              <a:gd name="connsiteY783" fmla="*/ 2384478 h 5501465"/>
              <a:gd name="connsiteX784" fmla="*/ 3182191 w 5371570"/>
              <a:gd name="connsiteY784" fmla="*/ 2378110 h 5501465"/>
              <a:gd name="connsiteX785" fmla="*/ 3175823 w 5371570"/>
              <a:gd name="connsiteY785" fmla="*/ 2371488 h 5501465"/>
              <a:gd name="connsiteX786" fmla="*/ 3129213 w 5371570"/>
              <a:gd name="connsiteY786" fmla="*/ 2338123 h 5501465"/>
              <a:gd name="connsiteX787" fmla="*/ 3106036 w 5371570"/>
              <a:gd name="connsiteY787" fmla="*/ 2321313 h 5501465"/>
              <a:gd name="connsiteX788" fmla="*/ 3082859 w 5371570"/>
              <a:gd name="connsiteY788" fmla="*/ 2304248 h 5501465"/>
              <a:gd name="connsiteX789" fmla="*/ 3079547 w 5371570"/>
              <a:gd name="connsiteY789" fmla="*/ 2301956 h 5501465"/>
              <a:gd name="connsiteX790" fmla="*/ 3075982 w 5371570"/>
              <a:gd name="connsiteY790" fmla="*/ 2300173 h 5501465"/>
              <a:gd name="connsiteX791" fmla="*/ 3072925 w 5371570"/>
              <a:gd name="connsiteY791" fmla="*/ 2298645 h 5501465"/>
              <a:gd name="connsiteX792" fmla="*/ 3070633 w 5371570"/>
              <a:gd name="connsiteY792" fmla="*/ 2298135 h 5501465"/>
              <a:gd name="connsiteX793" fmla="*/ 3068341 w 5371570"/>
              <a:gd name="connsiteY793" fmla="*/ 2297881 h 5501465"/>
              <a:gd name="connsiteX794" fmla="*/ 3066303 w 5371570"/>
              <a:gd name="connsiteY794" fmla="*/ 2298135 h 5501465"/>
              <a:gd name="connsiteX795" fmla="*/ 3064520 w 5371570"/>
              <a:gd name="connsiteY795" fmla="*/ 2298899 h 5501465"/>
              <a:gd name="connsiteX796" fmla="*/ 3062992 w 5371570"/>
              <a:gd name="connsiteY796" fmla="*/ 2300173 h 5501465"/>
              <a:gd name="connsiteX797" fmla="*/ 3061719 w 5371570"/>
              <a:gd name="connsiteY797" fmla="*/ 2301701 h 5501465"/>
              <a:gd name="connsiteX798" fmla="*/ 3060445 w 5371570"/>
              <a:gd name="connsiteY798" fmla="*/ 2303229 h 5501465"/>
              <a:gd name="connsiteX799" fmla="*/ 3059426 w 5371570"/>
              <a:gd name="connsiteY799" fmla="*/ 2305521 h 5501465"/>
              <a:gd name="connsiteX800" fmla="*/ 3058408 w 5371570"/>
              <a:gd name="connsiteY800" fmla="*/ 2307559 h 5501465"/>
              <a:gd name="connsiteX801" fmla="*/ 3056879 w 5371570"/>
              <a:gd name="connsiteY801" fmla="*/ 2312399 h 5501465"/>
              <a:gd name="connsiteX802" fmla="*/ 3055096 w 5371570"/>
              <a:gd name="connsiteY802" fmla="*/ 2317492 h 5501465"/>
              <a:gd name="connsiteX803" fmla="*/ 3059681 w 5371570"/>
              <a:gd name="connsiteY803" fmla="*/ 2318766 h 5501465"/>
              <a:gd name="connsiteX804" fmla="*/ 3063756 w 5371570"/>
              <a:gd name="connsiteY804" fmla="*/ 2320294 h 5501465"/>
              <a:gd name="connsiteX805" fmla="*/ 3067831 w 5371570"/>
              <a:gd name="connsiteY805" fmla="*/ 2321822 h 5501465"/>
              <a:gd name="connsiteX806" fmla="*/ 3071652 w 5371570"/>
              <a:gd name="connsiteY806" fmla="*/ 2323860 h 5501465"/>
              <a:gd name="connsiteX807" fmla="*/ 3075218 w 5371570"/>
              <a:gd name="connsiteY807" fmla="*/ 2325897 h 5501465"/>
              <a:gd name="connsiteX808" fmla="*/ 3078529 w 5371570"/>
              <a:gd name="connsiteY808" fmla="*/ 2327935 h 5501465"/>
              <a:gd name="connsiteX809" fmla="*/ 3081840 w 5371570"/>
              <a:gd name="connsiteY809" fmla="*/ 2330482 h 5501465"/>
              <a:gd name="connsiteX810" fmla="*/ 3084641 w 5371570"/>
              <a:gd name="connsiteY810" fmla="*/ 2333029 h 5501465"/>
              <a:gd name="connsiteX811" fmla="*/ 3087443 w 5371570"/>
              <a:gd name="connsiteY811" fmla="*/ 2336085 h 5501465"/>
              <a:gd name="connsiteX812" fmla="*/ 3089990 w 5371570"/>
              <a:gd name="connsiteY812" fmla="*/ 2338887 h 5501465"/>
              <a:gd name="connsiteX813" fmla="*/ 3092537 w 5371570"/>
              <a:gd name="connsiteY813" fmla="*/ 2342198 h 5501465"/>
              <a:gd name="connsiteX814" fmla="*/ 3094575 w 5371570"/>
              <a:gd name="connsiteY814" fmla="*/ 2345509 h 5501465"/>
              <a:gd name="connsiteX815" fmla="*/ 3096357 w 5371570"/>
              <a:gd name="connsiteY815" fmla="*/ 2349329 h 5501465"/>
              <a:gd name="connsiteX816" fmla="*/ 3098140 w 5371570"/>
              <a:gd name="connsiteY816" fmla="*/ 2353150 h 5501465"/>
              <a:gd name="connsiteX817" fmla="*/ 3099669 w 5371570"/>
              <a:gd name="connsiteY817" fmla="*/ 2356970 h 5501465"/>
              <a:gd name="connsiteX818" fmla="*/ 3100942 w 5371570"/>
              <a:gd name="connsiteY818" fmla="*/ 2361300 h 5501465"/>
              <a:gd name="connsiteX819" fmla="*/ 3113168 w 5371570"/>
              <a:gd name="connsiteY819" fmla="*/ 2372507 h 5501465"/>
              <a:gd name="connsiteX820" fmla="*/ 3121827 w 5371570"/>
              <a:gd name="connsiteY820" fmla="*/ 2378874 h 5501465"/>
              <a:gd name="connsiteX821" fmla="*/ 3130232 w 5371570"/>
              <a:gd name="connsiteY821" fmla="*/ 2384987 h 5501465"/>
              <a:gd name="connsiteX822" fmla="*/ 3139147 w 5371570"/>
              <a:gd name="connsiteY822" fmla="*/ 2391100 h 5501465"/>
              <a:gd name="connsiteX823" fmla="*/ 3148061 w 5371570"/>
              <a:gd name="connsiteY823" fmla="*/ 2396703 h 5501465"/>
              <a:gd name="connsiteX824" fmla="*/ 3166145 w 5371570"/>
              <a:gd name="connsiteY824" fmla="*/ 2408419 h 5501465"/>
              <a:gd name="connsiteX825" fmla="*/ 3175059 w 5371570"/>
              <a:gd name="connsiteY825" fmla="*/ 2414277 h 5501465"/>
              <a:gd name="connsiteX826" fmla="*/ 3183464 w 5371570"/>
              <a:gd name="connsiteY826" fmla="*/ 2420390 h 5501465"/>
              <a:gd name="connsiteX827" fmla="*/ 3191869 w 5371570"/>
              <a:gd name="connsiteY827" fmla="*/ 2426757 h 5501465"/>
              <a:gd name="connsiteX828" fmla="*/ 3195689 w 5371570"/>
              <a:gd name="connsiteY828" fmla="*/ 2430069 h 5501465"/>
              <a:gd name="connsiteX829" fmla="*/ 3199765 w 5371570"/>
              <a:gd name="connsiteY829" fmla="*/ 2433380 h 5501465"/>
              <a:gd name="connsiteX830" fmla="*/ 3203585 w 5371570"/>
              <a:gd name="connsiteY830" fmla="*/ 2437200 h 5501465"/>
              <a:gd name="connsiteX831" fmla="*/ 3206896 w 5371570"/>
              <a:gd name="connsiteY831" fmla="*/ 2441021 h 5501465"/>
              <a:gd name="connsiteX832" fmla="*/ 3210462 w 5371570"/>
              <a:gd name="connsiteY832" fmla="*/ 2444586 h 5501465"/>
              <a:gd name="connsiteX833" fmla="*/ 3213518 w 5371570"/>
              <a:gd name="connsiteY833" fmla="*/ 2448661 h 5501465"/>
              <a:gd name="connsiteX834" fmla="*/ 3216829 w 5371570"/>
              <a:gd name="connsiteY834" fmla="*/ 2452991 h 5501465"/>
              <a:gd name="connsiteX835" fmla="*/ 3219631 w 5371570"/>
              <a:gd name="connsiteY835" fmla="*/ 2457066 h 5501465"/>
              <a:gd name="connsiteX836" fmla="*/ 3222433 w 5371570"/>
              <a:gd name="connsiteY836" fmla="*/ 2461651 h 5501465"/>
              <a:gd name="connsiteX837" fmla="*/ 3224725 w 5371570"/>
              <a:gd name="connsiteY837" fmla="*/ 2466490 h 5501465"/>
              <a:gd name="connsiteX838" fmla="*/ 3227272 w 5371570"/>
              <a:gd name="connsiteY838" fmla="*/ 2471584 h 5501465"/>
              <a:gd name="connsiteX839" fmla="*/ 3229310 w 5371570"/>
              <a:gd name="connsiteY839" fmla="*/ 2476678 h 5501465"/>
              <a:gd name="connsiteX840" fmla="*/ 3230838 w 5371570"/>
              <a:gd name="connsiteY840" fmla="*/ 2481772 h 5501465"/>
              <a:gd name="connsiteX841" fmla="*/ 3232621 w 5371570"/>
              <a:gd name="connsiteY841" fmla="*/ 2487375 h 5501465"/>
              <a:gd name="connsiteX842" fmla="*/ 3238988 w 5371570"/>
              <a:gd name="connsiteY842" fmla="*/ 2497818 h 5501465"/>
              <a:gd name="connsiteX843" fmla="*/ 3245865 w 5371570"/>
              <a:gd name="connsiteY843" fmla="*/ 2507751 h 5501465"/>
              <a:gd name="connsiteX844" fmla="*/ 3253251 w 5371570"/>
              <a:gd name="connsiteY844" fmla="*/ 2516920 h 5501465"/>
              <a:gd name="connsiteX845" fmla="*/ 3260637 w 5371570"/>
              <a:gd name="connsiteY845" fmla="*/ 2526344 h 5501465"/>
              <a:gd name="connsiteX846" fmla="*/ 3268788 w 5371570"/>
              <a:gd name="connsiteY846" fmla="*/ 2535004 h 5501465"/>
              <a:gd name="connsiteX847" fmla="*/ 3276938 w 5371570"/>
              <a:gd name="connsiteY847" fmla="*/ 2543918 h 5501465"/>
              <a:gd name="connsiteX848" fmla="*/ 3285343 w 5371570"/>
              <a:gd name="connsiteY848" fmla="*/ 2552069 h 5501465"/>
              <a:gd name="connsiteX849" fmla="*/ 3294003 w 5371570"/>
              <a:gd name="connsiteY849" fmla="*/ 2560474 h 5501465"/>
              <a:gd name="connsiteX850" fmla="*/ 3302917 w 5371570"/>
              <a:gd name="connsiteY850" fmla="*/ 2568624 h 5501465"/>
              <a:gd name="connsiteX851" fmla="*/ 3311577 w 5371570"/>
              <a:gd name="connsiteY851" fmla="*/ 2576774 h 5501465"/>
              <a:gd name="connsiteX852" fmla="*/ 3329915 w 5371570"/>
              <a:gd name="connsiteY852" fmla="*/ 2592311 h 5501465"/>
              <a:gd name="connsiteX853" fmla="*/ 3347999 w 5371570"/>
              <a:gd name="connsiteY853" fmla="*/ 2607847 h 5501465"/>
              <a:gd name="connsiteX854" fmla="*/ 3366082 w 5371570"/>
              <a:gd name="connsiteY854" fmla="*/ 2623639 h 5501465"/>
              <a:gd name="connsiteX855" fmla="*/ 3367865 w 5371570"/>
              <a:gd name="connsiteY855" fmla="*/ 2625167 h 5501465"/>
              <a:gd name="connsiteX856" fmla="*/ 3369138 w 5371570"/>
              <a:gd name="connsiteY856" fmla="*/ 2626440 h 5501465"/>
              <a:gd name="connsiteX857" fmla="*/ 3369903 w 5371570"/>
              <a:gd name="connsiteY857" fmla="*/ 2627714 h 5501465"/>
              <a:gd name="connsiteX858" fmla="*/ 3370412 w 5371570"/>
              <a:gd name="connsiteY858" fmla="*/ 2628987 h 5501465"/>
              <a:gd name="connsiteX859" fmla="*/ 3374232 w 5371570"/>
              <a:gd name="connsiteY859" fmla="*/ 2634081 h 5501465"/>
              <a:gd name="connsiteX860" fmla="*/ 3378053 w 5371570"/>
              <a:gd name="connsiteY860" fmla="*/ 2638666 h 5501465"/>
              <a:gd name="connsiteX861" fmla="*/ 3386203 w 5371570"/>
              <a:gd name="connsiteY861" fmla="*/ 2648090 h 5501465"/>
              <a:gd name="connsiteX862" fmla="*/ 3394354 w 5371570"/>
              <a:gd name="connsiteY862" fmla="*/ 2656749 h 5501465"/>
              <a:gd name="connsiteX863" fmla="*/ 3403268 w 5371570"/>
              <a:gd name="connsiteY863" fmla="*/ 2665409 h 5501465"/>
              <a:gd name="connsiteX864" fmla="*/ 3412182 w 5371570"/>
              <a:gd name="connsiteY864" fmla="*/ 2673559 h 5501465"/>
              <a:gd name="connsiteX865" fmla="*/ 3421351 w 5371570"/>
              <a:gd name="connsiteY865" fmla="*/ 2681710 h 5501465"/>
              <a:gd name="connsiteX866" fmla="*/ 3439944 w 5371570"/>
              <a:gd name="connsiteY866" fmla="*/ 2698265 h 5501465"/>
              <a:gd name="connsiteX867" fmla="*/ 3449113 w 5371570"/>
              <a:gd name="connsiteY867" fmla="*/ 2706670 h 5501465"/>
              <a:gd name="connsiteX868" fmla="*/ 3457773 w 5371570"/>
              <a:gd name="connsiteY868" fmla="*/ 2715075 h 5501465"/>
              <a:gd name="connsiteX869" fmla="*/ 3466178 w 5371570"/>
              <a:gd name="connsiteY869" fmla="*/ 2723480 h 5501465"/>
              <a:gd name="connsiteX870" fmla="*/ 3474583 w 5371570"/>
              <a:gd name="connsiteY870" fmla="*/ 2732649 h 5501465"/>
              <a:gd name="connsiteX871" fmla="*/ 3478658 w 5371570"/>
              <a:gd name="connsiteY871" fmla="*/ 2737488 h 5501465"/>
              <a:gd name="connsiteX872" fmla="*/ 3482479 w 5371570"/>
              <a:gd name="connsiteY872" fmla="*/ 2742073 h 5501465"/>
              <a:gd name="connsiteX873" fmla="*/ 3486045 w 5371570"/>
              <a:gd name="connsiteY873" fmla="*/ 2746912 h 5501465"/>
              <a:gd name="connsiteX874" fmla="*/ 3489610 w 5371570"/>
              <a:gd name="connsiteY874" fmla="*/ 2751751 h 5501465"/>
              <a:gd name="connsiteX875" fmla="*/ 3493176 w 5371570"/>
              <a:gd name="connsiteY875" fmla="*/ 2756845 h 5501465"/>
              <a:gd name="connsiteX876" fmla="*/ 3496487 w 5371570"/>
              <a:gd name="connsiteY876" fmla="*/ 2762194 h 5501465"/>
              <a:gd name="connsiteX877" fmla="*/ 3499289 w 5371570"/>
              <a:gd name="connsiteY877" fmla="*/ 2767543 h 5501465"/>
              <a:gd name="connsiteX878" fmla="*/ 3502345 w 5371570"/>
              <a:gd name="connsiteY878" fmla="*/ 2773146 h 5501465"/>
              <a:gd name="connsiteX879" fmla="*/ 3508713 w 5371570"/>
              <a:gd name="connsiteY879" fmla="*/ 2782315 h 5501465"/>
              <a:gd name="connsiteX880" fmla="*/ 3515335 w 5371570"/>
              <a:gd name="connsiteY880" fmla="*/ 2791739 h 5501465"/>
              <a:gd name="connsiteX881" fmla="*/ 3521957 w 5371570"/>
              <a:gd name="connsiteY881" fmla="*/ 2800653 h 5501465"/>
              <a:gd name="connsiteX882" fmla="*/ 3528834 w 5371570"/>
              <a:gd name="connsiteY882" fmla="*/ 2809822 h 5501465"/>
              <a:gd name="connsiteX883" fmla="*/ 3535965 w 5371570"/>
              <a:gd name="connsiteY883" fmla="*/ 2818482 h 5501465"/>
              <a:gd name="connsiteX884" fmla="*/ 3543606 w 5371570"/>
              <a:gd name="connsiteY884" fmla="*/ 2827397 h 5501465"/>
              <a:gd name="connsiteX885" fmla="*/ 3550992 w 5371570"/>
              <a:gd name="connsiteY885" fmla="*/ 2835802 h 5501465"/>
              <a:gd name="connsiteX886" fmla="*/ 3558379 w 5371570"/>
              <a:gd name="connsiteY886" fmla="*/ 2844207 h 5501465"/>
              <a:gd name="connsiteX887" fmla="*/ 3574170 w 5371570"/>
              <a:gd name="connsiteY887" fmla="*/ 2860762 h 5501465"/>
              <a:gd name="connsiteX888" fmla="*/ 3590216 w 5371570"/>
              <a:gd name="connsiteY888" fmla="*/ 2876808 h 5501465"/>
              <a:gd name="connsiteX889" fmla="*/ 3606262 w 5371570"/>
              <a:gd name="connsiteY889" fmla="*/ 2892854 h 5501465"/>
              <a:gd name="connsiteX890" fmla="*/ 3623072 w 5371570"/>
              <a:gd name="connsiteY890" fmla="*/ 2908645 h 5501465"/>
              <a:gd name="connsiteX891" fmla="*/ 3656437 w 5371570"/>
              <a:gd name="connsiteY891" fmla="*/ 2939973 h 5501465"/>
              <a:gd name="connsiteX892" fmla="*/ 3672993 w 5371570"/>
              <a:gd name="connsiteY892" fmla="*/ 2955764 h 5501465"/>
              <a:gd name="connsiteX893" fmla="*/ 3689039 w 5371570"/>
              <a:gd name="connsiteY893" fmla="*/ 2971555 h 5501465"/>
              <a:gd name="connsiteX894" fmla="*/ 3705084 w 5371570"/>
              <a:gd name="connsiteY894" fmla="*/ 2987856 h 5501465"/>
              <a:gd name="connsiteX895" fmla="*/ 3720876 w 5371570"/>
              <a:gd name="connsiteY895" fmla="*/ 3004411 h 5501465"/>
              <a:gd name="connsiteX896" fmla="*/ 3728262 w 5371570"/>
              <a:gd name="connsiteY896" fmla="*/ 3012562 h 5501465"/>
              <a:gd name="connsiteX897" fmla="*/ 3735903 w 5371570"/>
              <a:gd name="connsiteY897" fmla="*/ 3021221 h 5501465"/>
              <a:gd name="connsiteX898" fmla="*/ 3743289 w 5371570"/>
              <a:gd name="connsiteY898" fmla="*/ 3029881 h 5501465"/>
              <a:gd name="connsiteX899" fmla="*/ 3750421 w 5371570"/>
              <a:gd name="connsiteY899" fmla="*/ 3038795 h 5501465"/>
              <a:gd name="connsiteX900" fmla="*/ 3758826 w 5371570"/>
              <a:gd name="connsiteY900" fmla="*/ 3046436 h 5501465"/>
              <a:gd name="connsiteX901" fmla="*/ 3767995 w 5371570"/>
              <a:gd name="connsiteY901" fmla="*/ 3053823 h 5501465"/>
              <a:gd name="connsiteX902" fmla="*/ 3776654 w 5371570"/>
              <a:gd name="connsiteY902" fmla="*/ 3061718 h 5501465"/>
              <a:gd name="connsiteX903" fmla="*/ 3780984 w 5371570"/>
              <a:gd name="connsiteY903" fmla="*/ 3065284 h 5501465"/>
              <a:gd name="connsiteX904" fmla="*/ 3785314 w 5371570"/>
              <a:gd name="connsiteY904" fmla="*/ 3069359 h 5501465"/>
              <a:gd name="connsiteX905" fmla="*/ 3789135 w 5371570"/>
              <a:gd name="connsiteY905" fmla="*/ 3073434 h 5501465"/>
              <a:gd name="connsiteX906" fmla="*/ 3792955 w 5371570"/>
              <a:gd name="connsiteY906" fmla="*/ 3077509 h 5501465"/>
              <a:gd name="connsiteX907" fmla="*/ 3796776 w 5371570"/>
              <a:gd name="connsiteY907" fmla="*/ 3082094 h 5501465"/>
              <a:gd name="connsiteX908" fmla="*/ 3799832 w 5371570"/>
              <a:gd name="connsiteY908" fmla="*/ 3086679 h 5501465"/>
              <a:gd name="connsiteX909" fmla="*/ 3803143 w 5371570"/>
              <a:gd name="connsiteY909" fmla="*/ 3091518 h 5501465"/>
              <a:gd name="connsiteX910" fmla="*/ 3805690 w 5371570"/>
              <a:gd name="connsiteY910" fmla="*/ 3096612 h 5501465"/>
              <a:gd name="connsiteX911" fmla="*/ 3807982 w 5371570"/>
              <a:gd name="connsiteY911" fmla="*/ 3102215 h 5501465"/>
              <a:gd name="connsiteX912" fmla="*/ 3809765 w 5371570"/>
              <a:gd name="connsiteY912" fmla="*/ 3107564 h 5501465"/>
              <a:gd name="connsiteX913" fmla="*/ 3824538 w 5371570"/>
              <a:gd name="connsiteY913" fmla="*/ 3121317 h 5501465"/>
              <a:gd name="connsiteX914" fmla="*/ 3839565 w 5371570"/>
              <a:gd name="connsiteY914" fmla="*/ 3134562 h 5501465"/>
              <a:gd name="connsiteX915" fmla="*/ 3847715 w 5371570"/>
              <a:gd name="connsiteY915" fmla="*/ 3141184 h 5501465"/>
              <a:gd name="connsiteX916" fmla="*/ 3855611 w 5371570"/>
              <a:gd name="connsiteY916" fmla="*/ 3148061 h 5501465"/>
              <a:gd name="connsiteX917" fmla="*/ 3862997 w 5371570"/>
              <a:gd name="connsiteY917" fmla="*/ 3155447 h 5501465"/>
              <a:gd name="connsiteX918" fmla="*/ 3869874 w 5371570"/>
              <a:gd name="connsiteY918" fmla="*/ 3162833 h 5501465"/>
              <a:gd name="connsiteX919" fmla="*/ 3876751 w 5371570"/>
              <a:gd name="connsiteY919" fmla="*/ 3170474 h 5501465"/>
              <a:gd name="connsiteX920" fmla="*/ 3883118 w 5371570"/>
              <a:gd name="connsiteY920" fmla="*/ 3178115 h 5501465"/>
              <a:gd name="connsiteX921" fmla="*/ 3889485 w 5371570"/>
              <a:gd name="connsiteY921" fmla="*/ 3186265 h 5501465"/>
              <a:gd name="connsiteX922" fmla="*/ 3895598 w 5371570"/>
              <a:gd name="connsiteY922" fmla="*/ 3194416 h 5501465"/>
              <a:gd name="connsiteX923" fmla="*/ 3901456 w 5371570"/>
              <a:gd name="connsiteY923" fmla="*/ 3202821 h 5501465"/>
              <a:gd name="connsiteX924" fmla="*/ 3907060 w 5371570"/>
              <a:gd name="connsiteY924" fmla="*/ 3211226 h 5501465"/>
              <a:gd name="connsiteX925" fmla="*/ 3918012 w 5371570"/>
              <a:gd name="connsiteY925" fmla="*/ 3228290 h 5501465"/>
              <a:gd name="connsiteX926" fmla="*/ 3928709 w 5371570"/>
              <a:gd name="connsiteY926" fmla="*/ 3245355 h 5501465"/>
              <a:gd name="connsiteX927" fmla="*/ 3939661 w 5371570"/>
              <a:gd name="connsiteY927" fmla="*/ 3262420 h 5501465"/>
              <a:gd name="connsiteX928" fmla="*/ 3944755 w 5371570"/>
              <a:gd name="connsiteY928" fmla="*/ 3268533 h 5501465"/>
              <a:gd name="connsiteX929" fmla="*/ 3950103 w 5371570"/>
              <a:gd name="connsiteY929" fmla="*/ 3274645 h 5501465"/>
              <a:gd name="connsiteX930" fmla="*/ 3955197 w 5371570"/>
              <a:gd name="connsiteY930" fmla="*/ 3280758 h 5501465"/>
              <a:gd name="connsiteX931" fmla="*/ 3960037 w 5371570"/>
              <a:gd name="connsiteY931" fmla="*/ 3286871 h 5501465"/>
              <a:gd name="connsiteX932" fmla="*/ 3962074 w 5371570"/>
              <a:gd name="connsiteY932" fmla="*/ 3289927 h 5501465"/>
              <a:gd name="connsiteX933" fmla="*/ 3963857 w 5371570"/>
              <a:gd name="connsiteY933" fmla="*/ 3293493 h 5501465"/>
              <a:gd name="connsiteX934" fmla="*/ 3965895 w 5371570"/>
              <a:gd name="connsiteY934" fmla="*/ 3297059 h 5501465"/>
              <a:gd name="connsiteX935" fmla="*/ 3967423 w 5371570"/>
              <a:gd name="connsiteY935" fmla="*/ 3300370 h 5501465"/>
              <a:gd name="connsiteX936" fmla="*/ 3968696 w 5371570"/>
              <a:gd name="connsiteY936" fmla="*/ 3304190 h 5501465"/>
              <a:gd name="connsiteX937" fmla="*/ 3969715 w 5371570"/>
              <a:gd name="connsiteY937" fmla="*/ 3307756 h 5501465"/>
              <a:gd name="connsiteX938" fmla="*/ 3970479 w 5371570"/>
              <a:gd name="connsiteY938" fmla="*/ 3311831 h 5501465"/>
              <a:gd name="connsiteX939" fmla="*/ 3970734 w 5371570"/>
              <a:gd name="connsiteY939" fmla="*/ 3316161 h 5501465"/>
              <a:gd name="connsiteX940" fmla="*/ 3975319 w 5371570"/>
              <a:gd name="connsiteY940" fmla="*/ 3320746 h 5501465"/>
              <a:gd name="connsiteX941" fmla="*/ 3979139 w 5371570"/>
              <a:gd name="connsiteY941" fmla="*/ 3325075 h 5501465"/>
              <a:gd name="connsiteX942" fmla="*/ 3982195 w 5371570"/>
              <a:gd name="connsiteY942" fmla="*/ 3329405 h 5501465"/>
              <a:gd name="connsiteX943" fmla="*/ 3984997 w 5371570"/>
              <a:gd name="connsiteY943" fmla="*/ 3333990 h 5501465"/>
              <a:gd name="connsiteX944" fmla="*/ 3987035 w 5371570"/>
              <a:gd name="connsiteY944" fmla="*/ 3338574 h 5501465"/>
              <a:gd name="connsiteX945" fmla="*/ 3988308 w 5371570"/>
              <a:gd name="connsiteY945" fmla="*/ 3342904 h 5501465"/>
              <a:gd name="connsiteX946" fmla="*/ 3989327 w 5371570"/>
              <a:gd name="connsiteY946" fmla="*/ 3347489 h 5501465"/>
              <a:gd name="connsiteX947" fmla="*/ 3989582 w 5371570"/>
              <a:gd name="connsiteY947" fmla="*/ 3352073 h 5501465"/>
              <a:gd name="connsiteX948" fmla="*/ 3989327 w 5371570"/>
              <a:gd name="connsiteY948" fmla="*/ 3356658 h 5501465"/>
              <a:gd name="connsiteX949" fmla="*/ 3988053 w 5371570"/>
              <a:gd name="connsiteY949" fmla="*/ 3360988 h 5501465"/>
              <a:gd name="connsiteX950" fmla="*/ 3986780 w 5371570"/>
              <a:gd name="connsiteY950" fmla="*/ 3365572 h 5501465"/>
              <a:gd name="connsiteX951" fmla="*/ 3984742 w 5371570"/>
              <a:gd name="connsiteY951" fmla="*/ 3370157 h 5501465"/>
              <a:gd name="connsiteX952" fmla="*/ 3981941 w 5371570"/>
              <a:gd name="connsiteY952" fmla="*/ 3374741 h 5501465"/>
              <a:gd name="connsiteX953" fmla="*/ 3978884 w 5371570"/>
              <a:gd name="connsiteY953" fmla="*/ 3379071 h 5501465"/>
              <a:gd name="connsiteX954" fmla="*/ 3975064 w 5371570"/>
              <a:gd name="connsiteY954" fmla="*/ 3383401 h 5501465"/>
              <a:gd name="connsiteX955" fmla="*/ 3970989 w 5371570"/>
              <a:gd name="connsiteY955" fmla="*/ 3387986 h 5501465"/>
              <a:gd name="connsiteX956" fmla="*/ 3982705 w 5371570"/>
              <a:gd name="connsiteY956" fmla="*/ 3414984 h 5501465"/>
              <a:gd name="connsiteX957" fmla="*/ 3983978 w 5371570"/>
              <a:gd name="connsiteY957" fmla="*/ 3427718 h 5501465"/>
              <a:gd name="connsiteX958" fmla="*/ 3984997 w 5371570"/>
              <a:gd name="connsiteY958" fmla="*/ 3440708 h 5501465"/>
              <a:gd name="connsiteX959" fmla="*/ 3986016 w 5371570"/>
              <a:gd name="connsiteY959" fmla="*/ 3453443 h 5501465"/>
              <a:gd name="connsiteX960" fmla="*/ 3986270 w 5371570"/>
              <a:gd name="connsiteY960" fmla="*/ 3459810 h 5501465"/>
              <a:gd name="connsiteX961" fmla="*/ 3986270 w 5371570"/>
              <a:gd name="connsiteY961" fmla="*/ 3466178 h 5501465"/>
              <a:gd name="connsiteX962" fmla="*/ 3986016 w 5371570"/>
              <a:gd name="connsiteY962" fmla="*/ 3472545 h 5501465"/>
              <a:gd name="connsiteX963" fmla="*/ 3985506 w 5371570"/>
              <a:gd name="connsiteY963" fmla="*/ 3478913 h 5501465"/>
              <a:gd name="connsiteX964" fmla="*/ 3984742 w 5371570"/>
              <a:gd name="connsiteY964" fmla="*/ 3485280 h 5501465"/>
              <a:gd name="connsiteX965" fmla="*/ 3983469 w 5371570"/>
              <a:gd name="connsiteY965" fmla="*/ 3491393 h 5501465"/>
              <a:gd name="connsiteX966" fmla="*/ 3981431 w 5371570"/>
              <a:gd name="connsiteY966" fmla="*/ 3497760 h 5501465"/>
              <a:gd name="connsiteX967" fmla="*/ 3979139 w 5371570"/>
              <a:gd name="connsiteY967" fmla="*/ 3503873 h 5501465"/>
              <a:gd name="connsiteX968" fmla="*/ 3976083 w 5371570"/>
              <a:gd name="connsiteY968" fmla="*/ 3509986 h 5501465"/>
              <a:gd name="connsiteX969" fmla="*/ 3972517 w 5371570"/>
              <a:gd name="connsiteY969" fmla="*/ 3516098 h 5501465"/>
              <a:gd name="connsiteX970" fmla="*/ 3972262 w 5371570"/>
              <a:gd name="connsiteY970" fmla="*/ 3518391 h 5501465"/>
              <a:gd name="connsiteX971" fmla="*/ 3971753 w 5371570"/>
              <a:gd name="connsiteY971" fmla="*/ 3520683 h 5501465"/>
              <a:gd name="connsiteX972" fmla="*/ 3970734 w 5371570"/>
              <a:gd name="connsiteY972" fmla="*/ 3523230 h 5501465"/>
              <a:gd name="connsiteX973" fmla="*/ 3969970 w 5371570"/>
              <a:gd name="connsiteY973" fmla="*/ 3525522 h 5501465"/>
              <a:gd name="connsiteX974" fmla="*/ 3967932 w 5371570"/>
              <a:gd name="connsiteY974" fmla="*/ 3529852 h 5501465"/>
              <a:gd name="connsiteX975" fmla="*/ 3965131 w 5371570"/>
              <a:gd name="connsiteY975" fmla="*/ 3534437 h 5501465"/>
              <a:gd name="connsiteX976" fmla="*/ 3962329 w 5371570"/>
              <a:gd name="connsiteY976" fmla="*/ 3538512 h 5501465"/>
              <a:gd name="connsiteX977" fmla="*/ 3959018 w 5371570"/>
              <a:gd name="connsiteY977" fmla="*/ 3542842 h 5501465"/>
              <a:gd name="connsiteX978" fmla="*/ 3956216 w 5371570"/>
              <a:gd name="connsiteY978" fmla="*/ 3547426 h 5501465"/>
              <a:gd name="connsiteX979" fmla="*/ 3953160 w 5371570"/>
              <a:gd name="connsiteY979" fmla="*/ 3551756 h 5501465"/>
              <a:gd name="connsiteX980" fmla="*/ 3950613 w 5371570"/>
              <a:gd name="connsiteY980" fmla="*/ 3556086 h 5501465"/>
              <a:gd name="connsiteX981" fmla="*/ 3949594 w 5371570"/>
              <a:gd name="connsiteY981" fmla="*/ 3558633 h 5501465"/>
              <a:gd name="connsiteX982" fmla="*/ 3948830 w 5371570"/>
              <a:gd name="connsiteY982" fmla="*/ 3560925 h 5501465"/>
              <a:gd name="connsiteX983" fmla="*/ 3947811 w 5371570"/>
              <a:gd name="connsiteY983" fmla="*/ 3563472 h 5501465"/>
              <a:gd name="connsiteX984" fmla="*/ 3947302 w 5371570"/>
              <a:gd name="connsiteY984" fmla="*/ 3565764 h 5501465"/>
              <a:gd name="connsiteX985" fmla="*/ 3946792 w 5371570"/>
              <a:gd name="connsiteY985" fmla="*/ 3568057 h 5501465"/>
              <a:gd name="connsiteX986" fmla="*/ 3946792 w 5371570"/>
              <a:gd name="connsiteY986" fmla="*/ 3570858 h 5501465"/>
              <a:gd name="connsiteX987" fmla="*/ 3946792 w 5371570"/>
              <a:gd name="connsiteY987" fmla="*/ 3573405 h 5501465"/>
              <a:gd name="connsiteX988" fmla="*/ 3947302 w 5371570"/>
              <a:gd name="connsiteY988" fmla="*/ 3576207 h 5501465"/>
              <a:gd name="connsiteX989" fmla="*/ 3947811 w 5371570"/>
              <a:gd name="connsiteY989" fmla="*/ 3579009 h 5501465"/>
              <a:gd name="connsiteX990" fmla="*/ 3949085 w 5371570"/>
              <a:gd name="connsiteY990" fmla="*/ 3581810 h 5501465"/>
              <a:gd name="connsiteX991" fmla="*/ 3950358 w 5371570"/>
              <a:gd name="connsiteY991" fmla="*/ 3584867 h 5501465"/>
              <a:gd name="connsiteX992" fmla="*/ 3951886 w 5371570"/>
              <a:gd name="connsiteY992" fmla="*/ 3587923 h 5501465"/>
              <a:gd name="connsiteX993" fmla="*/ 3954179 w 5371570"/>
              <a:gd name="connsiteY993" fmla="*/ 3590980 h 5501465"/>
              <a:gd name="connsiteX994" fmla="*/ 3956471 w 5371570"/>
              <a:gd name="connsiteY994" fmla="*/ 3594291 h 5501465"/>
              <a:gd name="connsiteX995" fmla="*/ 3959018 w 5371570"/>
              <a:gd name="connsiteY995" fmla="*/ 3598111 h 5501465"/>
              <a:gd name="connsiteX996" fmla="*/ 3960801 w 5371570"/>
              <a:gd name="connsiteY996" fmla="*/ 3601167 h 5501465"/>
              <a:gd name="connsiteX997" fmla="*/ 3962074 w 5371570"/>
              <a:gd name="connsiteY997" fmla="*/ 3604224 h 5501465"/>
              <a:gd name="connsiteX998" fmla="*/ 3962329 w 5371570"/>
              <a:gd name="connsiteY998" fmla="*/ 3606771 h 5501465"/>
              <a:gd name="connsiteX999" fmla="*/ 3962074 w 5371570"/>
              <a:gd name="connsiteY999" fmla="*/ 3609063 h 5501465"/>
              <a:gd name="connsiteX1000" fmla="*/ 3961565 w 5371570"/>
              <a:gd name="connsiteY1000" fmla="*/ 3611355 h 5501465"/>
              <a:gd name="connsiteX1001" fmla="*/ 3960291 w 5371570"/>
              <a:gd name="connsiteY1001" fmla="*/ 3613138 h 5501465"/>
              <a:gd name="connsiteX1002" fmla="*/ 3958254 w 5371570"/>
              <a:gd name="connsiteY1002" fmla="*/ 3614412 h 5501465"/>
              <a:gd name="connsiteX1003" fmla="*/ 3956216 w 5371570"/>
              <a:gd name="connsiteY1003" fmla="*/ 3615685 h 5501465"/>
              <a:gd name="connsiteX1004" fmla="*/ 3953415 w 5371570"/>
              <a:gd name="connsiteY1004" fmla="*/ 3616449 h 5501465"/>
              <a:gd name="connsiteX1005" fmla="*/ 3950613 w 5371570"/>
              <a:gd name="connsiteY1005" fmla="*/ 3616959 h 5501465"/>
              <a:gd name="connsiteX1006" fmla="*/ 3947302 w 5371570"/>
              <a:gd name="connsiteY1006" fmla="*/ 3617213 h 5501465"/>
              <a:gd name="connsiteX1007" fmla="*/ 3944245 w 5371570"/>
              <a:gd name="connsiteY1007" fmla="*/ 3616959 h 5501465"/>
              <a:gd name="connsiteX1008" fmla="*/ 3940425 w 5371570"/>
              <a:gd name="connsiteY1008" fmla="*/ 3616449 h 5501465"/>
              <a:gd name="connsiteX1009" fmla="*/ 3936859 w 5371570"/>
              <a:gd name="connsiteY1009" fmla="*/ 3615176 h 5501465"/>
              <a:gd name="connsiteX1010" fmla="*/ 3933039 w 5371570"/>
              <a:gd name="connsiteY1010" fmla="*/ 3613902 h 5501465"/>
              <a:gd name="connsiteX1011" fmla="*/ 3927945 w 5371570"/>
              <a:gd name="connsiteY1011" fmla="*/ 3612374 h 5501465"/>
              <a:gd name="connsiteX1012" fmla="*/ 3923615 w 5371570"/>
              <a:gd name="connsiteY1012" fmla="*/ 3611355 h 5501465"/>
              <a:gd name="connsiteX1013" fmla="*/ 3919794 w 5371570"/>
              <a:gd name="connsiteY1013" fmla="*/ 3610846 h 5501465"/>
              <a:gd name="connsiteX1014" fmla="*/ 3916229 w 5371570"/>
              <a:gd name="connsiteY1014" fmla="*/ 3610846 h 5501465"/>
              <a:gd name="connsiteX1015" fmla="*/ 3913172 w 5371570"/>
              <a:gd name="connsiteY1015" fmla="*/ 3611355 h 5501465"/>
              <a:gd name="connsiteX1016" fmla="*/ 3910116 w 5371570"/>
              <a:gd name="connsiteY1016" fmla="*/ 3612374 h 5501465"/>
              <a:gd name="connsiteX1017" fmla="*/ 3907824 w 5371570"/>
              <a:gd name="connsiteY1017" fmla="*/ 3613648 h 5501465"/>
              <a:gd name="connsiteX1018" fmla="*/ 3905531 w 5371570"/>
              <a:gd name="connsiteY1018" fmla="*/ 3615176 h 5501465"/>
              <a:gd name="connsiteX1019" fmla="*/ 3903749 w 5371570"/>
              <a:gd name="connsiteY1019" fmla="*/ 3617468 h 5501465"/>
              <a:gd name="connsiteX1020" fmla="*/ 3902220 w 5371570"/>
              <a:gd name="connsiteY1020" fmla="*/ 3619760 h 5501465"/>
              <a:gd name="connsiteX1021" fmla="*/ 3900692 w 5371570"/>
              <a:gd name="connsiteY1021" fmla="*/ 3622562 h 5501465"/>
              <a:gd name="connsiteX1022" fmla="*/ 3899419 w 5371570"/>
              <a:gd name="connsiteY1022" fmla="*/ 3625364 h 5501465"/>
              <a:gd name="connsiteX1023" fmla="*/ 3898400 w 5371570"/>
              <a:gd name="connsiteY1023" fmla="*/ 3628675 h 5501465"/>
              <a:gd name="connsiteX1024" fmla="*/ 3897381 w 5371570"/>
              <a:gd name="connsiteY1024" fmla="*/ 3631986 h 5501465"/>
              <a:gd name="connsiteX1025" fmla="*/ 3896108 w 5371570"/>
              <a:gd name="connsiteY1025" fmla="*/ 3638863 h 5501465"/>
              <a:gd name="connsiteX1026" fmla="*/ 3896617 w 5371570"/>
              <a:gd name="connsiteY1026" fmla="*/ 3642428 h 5501465"/>
              <a:gd name="connsiteX1027" fmla="*/ 3897381 w 5371570"/>
              <a:gd name="connsiteY1027" fmla="*/ 3645739 h 5501465"/>
              <a:gd name="connsiteX1028" fmla="*/ 3898400 w 5371570"/>
              <a:gd name="connsiteY1028" fmla="*/ 3648796 h 5501465"/>
              <a:gd name="connsiteX1029" fmla="*/ 3899419 w 5371570"/>
              <a:gd name="connsiteY1029" fmla="*/ 3651852 h 5501465"/>
              <a:gd name="connsiteX1030" fmla="*/ 3901202 w 5371570"/>
              <a:gd name="connsiteY1030" fmla="*/ 3654399 h 5501465"/>
              <a:gd name="connsiteX1031" fmla="*/ 3902730 w 5371570"/>
              <a:gd name="connsiteY1031" fmla="*/ 3657201 h 5501465"/>
              <a:gd name="connsiteX1032" fmla="*/ 3904513 w 5371570"/>
              <a:gd name="connsiteY1032" fmla="*/ 3659748 h 5501465"/>
              <a:gd name="connsiteX1033" fmla="*/ 3906550 w 5371570"/>
              <a:gd name="connsiteY1033" fmla="*/ 3662040 h 5501465"/>
              <a:gd name="connsiteX1034" fmla="*/ 3910880 w 5371570"/>
              <a:gd name="connsiteY1034" fmla="*/ 3666625 h 5501465"/>
              <a:gd name="connsiteX1035" fmla="*/ 3915974 w 5371570"/>
              <a:gd name="connsiteY1035" fmla="*/ 3670955 h 5501465"/>
              <a:gd name="connsiteX1036" fmla="*/ 3921068 w 5371570"/>
              <a:gd name="connsiteY1036" fmla="*/ 3675284 h 5501465"/>
              <a:gd name="connsiteX1037" fmla="*/ 3926417 w 5371570"/>
              <a:gd name="connsiteY1037" fmla="*/ 3679105 h 5501465"/>
              <a:gd name="connsiteX1038" fmla="*/ 3930492 w 5371570"/>
              <a:gd name="connsiteY1038" fmla="*/ 3681142 h 5501465"/>
              <a:gd name="connsiteX1039" fmla="*/ 3934312 w 5371570"/>
              <a:gd name="connsiteY1039" fmla="*/ 3683435 h 5501465"/>
              <a:gd name="connsiteX1040" fmla="*/ 3941444 w 5371570"/>
              <a:gd name="connsiteY1040" fmla="*/ 3688019 h 5501465"/>
              <a:gd name="connsiteX1041" fmla="*/ 3948575 w 5371570"/>
              <a:gd name="connsiteY1041" fmla="*/ 3693113 h 5501465"/>
              <a:gd name="connsiteX1042" fmla="*/ 3954688 w 5371570"/>
              <a:gd name="connsiteY1042" fmla="*/ 3698462 h 5501465"/>
              <a:gd name="connsiteX1043" fmla="*/ 3960801 w 5371570"/>
              <a:gd name="connsiteY1043" fmla="*/ 3704320 h 5501465"/>
              <a:gd name="connsiteX1044" fmla="*/ 3966404 w 5371570"/>
              <a:gd name="connsiteY1044" fmla="*/ 3710178 h 5501465"/>
              <a:gd name="connsiteX1045" fmla="*/ 3971753 w 5371570"/>
              <a:gd name="connsiteY1045" fmla="*/ 3716545 h 5501465"/>
              <a:gd name="connsiteX1046" fmla="*/ 3976592 w 5371570"/>
              <a:gd name="connsiteY1046" fmla="*/ 3722913 h 5501465"/>
              <a:gd name="connsiteX1047" fmla="*/ 3981686 w 5371570"/>
              <a:gd name="connsiteY1047" fmla="*/ 3729280 h 5501465"/>
              <a:gd name="connsiteX1048" fmla="*/ 3986525 w 5371570"/>
              <a:gd name="connsiteY1048" fmla="*/ 3735902 h 5501465"/>
              <a:gd name="connsiteX1049" fmla="*/ 3995694 w 5371570"/>
              <a:gd name="connsiteY1049" fmla="*/ 3749401 h 5501465"/>
              <a:gd name="connsiteX1050" fmla="*/ 4005118 w 5371570"/>
              <a:gd name="connsiteY1050" fmla="*/ 3763410 h 5501465"/>
              <a:gd name="connsiteX1051" fmla="*/ 4009703 w 5371570"/>
              <a:gd name="connsiteY1051" fmla="*/ 3770032 h 5501465"/>
              <a:gd name="connsiteX1052" fmla="*/ 4014797 w 5371570"/>
              <a:gd name="connsiteY1052" fmla="*/ 3776399 h 5501465"/>
              <a:gd name="connsiteX1053" fmla="*/ 4023966 w 5371570"/>
              <a:gd name="connsiteY1053" fmla="*/ 3787097 h 5501465"/>
              <a:gd name="connsiteX1054" fmla="*/ 4033135 w 5371570"/>
              <a:gd name="connsiteY1054" fmla="*/ 3797794 h 5501465"/>
              <a:gd name="connsiteX1055" fmla="*/ 4042049 w 5371570"/>
              <a:gd name="connsiteY1055" fmla="*/ 3808746 h 5501465"/>
              <a:gd name="connsiteX1056" fmla="*/ 4050454 w 5371570"/>
              <a:gd name="connsiteY1056" fmla="*/ 3819698 h 5501465"/>
              <a:gd name="connsiteX1057" fmla="*/ 4058859 w 5371570"/>
              <a:gd name="connsiteY1057" fmla="*/ 3830905 h 5501465"/>
              <a:gd name="connsiteX1058" fmla="*/ 4067264 w 5371570"/>
              <a:gd name="connsiteY1058" fmla="*/ 3842111 h 5501465"/>
              <a:gd name="connsiteX1059" fmla="*/ 4083565 w 5371570"/>
              <a:gd name="connsiteY1059" fmla="*/ 3865034 h 5501465"/>
              <a:gd name="connsiteX1060" fmla="*/ 4099101 w 5371570"/>
              <a:gd name="connsiteY1060" fmla="*/ 3887957 h 5501465"/>
              <a:gd name="connsiteX1061" fmla="*/ 4114638 w 5371570"/>
              <a:gd name="connsiteY1061" fmla="*/ 3911389 h 5501465"/>
              <a:gd name="connsiteX1062" fmla="*/ 4129665 w 5371570"/>
              <a:gd name="connsiteY1062" fmla="*/ 3934821 h 5501465"/>
              <a:gd name="connsiteX1063" fmla="*/ 4144947 w 5371570"/>
              <a:gd name="connsiteY1063" fmla="*/ 3958253 h 5501465"/>
              <a:gd name="connsiteX1064" fmla="*/ 4162776 w 5371570"/>
              <a:gd name="connsiteY1064" fmla="*/ 3984232 h 5501465"/>
              <a:gd name="connsiteX1065" fmla="*/ 4180859 w 5371570"/>
              <a:gd name="connsiteY1065" fmla="*/ 4009957 h 5501465"/>
              <a:gd name="connsiteX1066" fmla="*/ 4187227 w 5371570"/>
              <a:gd name="connsiteY1066" fmla="*/ 4016324 h 5501465"/>
              <a:gd name="connsiteX1067" fmla="*/ 4193085 w 5371570"/>
              <a:gd name="connsiteY1067" fmla="*/ 4023201 h 5501465"/>
              <a:gd name="connsiteX1068" fmla="*/ 4198179 w 5371570"/>
              <a:gd name="connsiteY1068" fmla="*/ 4029823 h 5501465"/>
              <a:gd name="connsiteX1069" fmla="*/ 4202763 w 5371570"/>
              <a:gd name="connsiteY1069" fmla="*/ 4036445 h 5501465"/>
              <a:gd name="connsiteX1070" fmla="*/ 4206584 w 5371570"/>
              <a:gd name="connsiteY1070" fmla="*/ 4043322 h 5501465"/>
              <a:gd name="connsiteX1071" fmla="*/ 4209640 w 5371570"/>
              <a:gd name="connsiteY1071" fmla="*/ 4049944 h 5501465"/>
              <a:gd name="connsiteX1072" fmla="*/ 4212442 w 5371570"/>
              <a:gd name="connsiteY1072" fmla="*/ 4056821 h 5501465"/>
              <a:gd name="connsiteX1073" fmla="*/ 4214480 w 5371570"/>
              <a:gd name="connsiteY1073" fmla="*/ 4063698 h 5501465"/>
              <a:gd name="connsiteX1074" fmla="*/ 4216262 w 5371570"/>
              <a:gd name="connsiteY1074" fmla="*/ 4071084 h 5501465"/>
              <a:gd name="connsiteX1075" fmla="*/ 4217281 w 5371570"/>
              <a:gd name="connsiteY1075" fmla="*/ 4077961 h 5501465"/>
              <a:gd name="connsiteX1076" fmla="*/ 4218300 w 5371570"/>
              <a:gd name="connsiteY1076" fmla="*/ 4085093 h 5501465"/>
              <a:gd name="connsiteX1077" fmla="*/ 4218809 w 5371570"/>
              <a:gd name="connsiteY1077" fmla="*/ 4091969 h 5501465"/>
              <a:gd name="connsiteX1078" fmla="*/ 4218809 w 5371570"/>
              <a:gd name="connsiteY1078" fmla="*/ 4099101 h 5501465"/>
              <a:gd name="connsiteX1079" fmla="*/ 4218555 w 5371570"/>
              <a:gd name="connsiteY1079" fmla="*/ 4106487 h 5501465"/>
              <a:gd name="connsiteX1080" fmla="*/ 4218300 w 5371570"/>
              <a:gd name="connsiteY1080" fmla="*/ 4113619 h 5501465"/>
              <a:gd name="connsiteX1081" fmla="*/ 4217281 w 5371570"/>
              <a:gd name="connsiteY1081" fmla="*/ 4120750 h 5501465"/>
              <a:gd name="connsiteX1082" fmla="*/ 4216517 w 5371570"/>
              <a:gd name="connsiteY1082" fmla="*/ 4127882 h 5501465"/>
              <a:gd name="connsiteX1083" fmla="*/ 4215498 w 5371570"/>
              <a:gd name="connsiteY1083" fmla="*/ 4135523 h 5501465"/>
              <a:gd name="connsiteX1084" fmla="*/ 4213206 w 5371570"/>
              <a:gd name="connsiteY1084" fmla="*/ 4149786 h 5501465"/>
              <a:gd name="connsiteX1085" fmla="*/ 4210404 w 5371570"/>
              <a:gd name="connsiteY1085" fmla="*/ 4164303 h 5501465"/>
              <a:gd name="connsiteX1086" fmla="*/ 4208112 w 5371570"/>
              <a:gd name="connsiteY1086" fmla="*/ 4179076 h 5501465"/>
              <a:gd name="connsiteX1087" fmla="*/ 4206075 w 5371570"/>
              <a:gd name="connsiteY1087" fmla="*/ 4193339 h 5501465"/>
              <a:gd name="connsiteX1088" fmla="*/ 4205310 w 5371570"/>
              <a:gd name="connsiteY1088" fmla="*/ 4200725 h 5501465"/>
              <a:gd name="connsiteX1089" fmla="*/ 4204801 w 5371570"/>
              <a:gd name="connsiteY1089" fmla="*/ 4207857 h 5501465"/>
              <a:gd name="connsiteX1090" fmla="*/ 4204546 w 5371570"/>
              <a:gd name="connsiteY1090" fmla="*/ 4214988 h 5501465"/>
              <a:gd name="connsiteX1091" fmla="*/ 4204292 w 5371570"/>
              <a:gd name="connsiteY1091" fmla="*/ 4222120 h 5501465"/>
              <a:gd name="connsiteX1092" fmla="*/ 4204801 w 5371570"/>
              <a:gd name="connsiteY1092" fmla="*/ 4229251 h 5501465"/>
              <a:gd name="connsiteX1093" fmla="*/ 4205310 w 5371570"/>
              <a:gd name="connsiteY1093" fmla="*/ 4236383 h 5501465"/>
              <a:gd name="connsiteX1094" fmla="*/ 4206075 w 5371570"/>
              <a:gd name="connsiteY1094" fmla="*/ 4239949 h 5501465"/>
              <a:gd name="connsiteX1095" fmla="*/ 4206839 w 5371570"/>
              <a:gd name="connsiteY1095" fmla="*/ 4243769 h 5501465"/>
              <a:gd name="connsiteX1096" fmla="*/ 4206839 w 5371570"/>
              <a:gd name="connsiteY1096" fmla="*/ 4246826 h 5501465"/>
              <a:gd name="connsiteX1097" fmla="*/ 4206584 w 5371570"/>
              <a:gd name="connsiteY1097" fmla="*/ 4250391 h 5501465"/>
              <a:gd name="connsiteX1098" fmla="*/ 4205565 w 5371570"/>
              <a:gd name="connsiteY1098" fmla="*/ 4253702 h 5501465"/>
              <a:gd name="connsiteX1099" fmla="*/ 4204801 w 5371570"/>
              <a:gd name="connsiteY1099" fmla="*/ 4256759 h 5501465"/>
              <a:gd name="connsiteX1100" fmla="*/ 4203528 w 5371570"/>
              <a:gd name="connsiteY1100" fmla="*/ 4259815 h 5501465"/>
              <a:gd name="connsiteX1101" fmla="*/ 4202254 w 5371570"/>
              <a:gd name="connsiteY1101" fmla="*/ 4262872 h 5501465"/>
              <a:gd name="connsiteX1102" fmla="*/ 4200217 w 5371570"/>
              <a:gd name="connsiteY1102" fmla="*/ 4265928 h 5501465"/>
              <a:gd name="connsiteX1103" fmla="*/ 4198688 w 5371570"/>
              <a:gd name="connsiteY1103" fmla="*/ 4268475 h 5501465"/>
              <a:gd name="connsiteX1104" fmla="*/ 4194358 w 5371570"/>
              <a:gd name="connsiteY1104" fmla="*/ 4274333 h 5501465"/>
              <a:gd name="connsiteX1105" fmla="*/ 4190028 w 5371570"/>
              <a:gd name="connsiteY1105" fmla="*/ 4279682 h 5501465"/>
              <a:gd name="connsiteX1106" fmla="*/ 4185444 w 5371570"/>
              <a:gd name="connsiteY1106" fmla="*/ 4285285 h 5501465"/>
              <a:gd name="connsiteX1107" fmla="*/ 4180859 w 5371570"/>
              <a:gd name="connsiteY1107" fmla="*/ 4290634 h 5501465"/>
              <a:gd name="connsiteX1108" fmla="*/ 4177039 w 5371570"/>
              <a:gd name="connsiteY1108" fmla="*/ 4296237 h 5501465"/>
              <a:gd name="connsiteX1109" fmla="*/ 4175001 w 5371570"/>
              <a:gd name="connsiteY1109" fmla="*/ 4299039 h 5501465"/>
              <a:gd name="connsiteX1110" fmla="*/ 4173473 w 5371570"/>
              <a:gd name="connsiteY1110" fmla="*/ 4302095 h 5501465"/>
              <a:gd name="connsiteX1111" fmla="*/ 4171945 w 5371570"/>
              <a:gd name="connsiteY1111" fmla="*/ 4304897 h 5501465"/>
              <a:gd name="connsiteX1112" fmla="*/ 4170417 w 5371570"/>
              <a:gd name="connsiteY1112" fmla="*/ 4308208 h 5501465"/>
              <a:gd name="connsiteX1113" fmla="*/ 4169653 w 5371570"/>
              <a:gd name="connsiteY1113" fmla="*/ 4311264 h 5501465"/>
              <a:gd name="connsiteX1114" fmla="*/ 4168889 w 5371570"/>
              <a:gd name="connsiteY1114" fmla="*/ 4314575 h 5501465"/>
              <a:gd name="connsiteX1115" fmla="*/ 4168634 w 5371570"/>
              <a:gd name="connsiteY1115" fmla="*/ 4317631 h 5501465"/>
              <a:gd name="connsiteX1116" fmla="*/ 4168634 w 5371570"/>
              <a:gd name="connsiteY1116" fmla="*/ 4321197 h 5501465"/>
              <a:gd name="connsiteX1117" fmla="*/ 4168889 w 5371570"/>
              <a:gd name="connsiteY1117" fmla="*/ 4324763 h 5501465"/>
              <a:gd name="connsiteX1118" fmla="*/ 4169653 w 5371570"/>
              <a:gd name="connsiteY1118" fmla="*/ 4328329 h 5501465"/>
              <a:gd name="connsiteX1119" fmla="*/ 4170671 w 5371570"/>
              <a:gd name="connsiteY1119" fmla="*/ 4332149 h 5501465"/>
              <a:gd name="connsiteX1120" fmla="*/ 4172709 w 5371570"/>
              <a:gd name="connsiteY1120" fmla="*/ 4336224 h 5501465"/>
              <a:gd name="connsiteX1121" fmla="*/ 4165578 w 5371570"/>
              <a:gd name="connsiteY1121" fmla="*/ 4332659 h 5501465"/>
              <a:gd name="connsiteX1122" fmla="*/ 4158955 w 5371570"/>
              <a:gd name="connsiteY1122" fmla="*/ 4330621 h 5501465"/>
              <a:gd name="connsiteX1123" fmla="*/ 4156154 w 5371570"/>
              <a:gd name="connsiteY1123" fmla="*/ 4329348 h 5501465"/>
              <a:gd name="connsiteX1124" fmla="*/ 4153097 w 5371570"/>
              <a:gd name="connsiteY1124" fmla="*/ 4328838 h 5501465"/>
              <a:gd name="connsiteX1125" fmla="*/ 4150550 w 5371570"/>
              <a:gd name="connsiteY1125" fmla="*/ 4328329 h 5501465"/>
              <a:gd name="connsiteX1126" fmla="*/ 4148003 w 5371570"/>
              <a:gd name="connsiteY1126" fmla="*/ 4328074 h 5501465"/>
              <a:gd name="connsiteX1127" fmla="*/ 4145456 w 5371570"/>
              <a:gd name="connsiteY1127" fmla="*/ 4328074 h 5501465"/>
              <a:gd name="connsiteX1128" fmla="*/ 4143164 w 5371570"/>
              <a:gd name="connsiteY1128" fmla="*/ 4328074 h 5501465"/>
              <a:gd name="connsiteX1129" fmla="*/ 4140617 w 5371570"/>
              <a:gd name="connsiteY1129" fmla="*/ 4328329 h 5501465"/>
              <a:gd name="connsiteX1130" fmla="*/ 4138580 w 5371570"/>
              <a:gd name="connsiteY1130" fmla="*/ 4328838 h 5501465"/>
              <a:gd name="connsiteX1131" fmla="*/ 4136797 w 5371570"/>
              <a:gd name="connsiteY1131" fmla="*/ 4329348 h 5501465"/>
              <a:gd name="connsiteX1132" fmla="*/ 4134504 w 5371570"/>
              <a:gd name="connsiteY1132" fmla="*/ 4330366 h 5501465"/>
              <a:gd name="connsiteX1133" fmla="*/ 4132722 w 5371570"/>
              <a:gd name="connsiteY1133" fmla="*/ 4331385 h 5501465"/>
              <a:gd name="connsiteX1134" fmla="*/ 4131193 w 5371570"/>
              <a:gd name="connsiteY1134" fmla="*/ 4332404 h 5501465"/>
              <a:gd name="connsiteX1135" fmla="*/ 4127882 w 5371570"/>
              <a:gd name="connsiteY1135" fmla="*/ 4334696 h 5501465"/>
              <a:gd name="connsiteX1136" fmla="*/ 4125081 w 5371570"/>
              <a:gd name="connsiteY1136" fmla="*/ 4337753 h 5501465"/>
              <a:gd name="connsiteX1137" fmla="*/ 4122024 w 5371570"/>
              <a:gd name="connsiteY1137" fmla="*/ 4340809 h 5501465"/>
              <a:gd name="connsiteX1138" fmla="*/ 4119732 w 5371570"/>
              <a:gd name="connsiteY1138" fmla="*/ 4344629 h 5501465"/>
              <a:gd name="connsiteX1139" fmla="*/ 4117440 w 5371570"/>
              <a:gd name="connsiteY1139" fmla="*/ 4348705 h 5501465"/>
              <a:gd name="connsiteX1140" fmla="*/ 4115402 w 5371570"/>
              <a:gd name="connsiteY1140" fmla="*/ 4352780 h 5501465"/>
              <a:gd name="connsiteX1141" fmla="*/ 4111327 w 5371570"/>
              <a:gd name="connsiteY1141" fmla="*/ 4361694 h 5501465"/>
              <a:gd name="connsiteX1142" fmla="*/ 4107506 w 5371570"/>
              <a:gd name="connsiteY1142" fmla="*/ 4370609 h 5501465"/>
              <a:gd name="connsiteX1143" fmla="*/ 4103431 w 5371570"/>
              <a:gd name="connsiteY1143" fmla="*/ 4379523 h 5501465"/>
              <a:gd name="connsiteX1144" fmla="*/ 4101394 w 5371570"/>
              <a:gd name="connsiteY1144" fmla="*/ 4383853 h 5501465"/>
              <a:gd name="connsiteX1145" fmla="*/ 4098847 w 5371570"/>
              <a:gd name="connsiteY1145" fmla="*/ 4387673 h 5501465"/>
              <a:gd name="connsiteX1146" fmla="*/ 4096555 w 5371570"/>
              <a:gd name="connsiteY1146" fmla="*/ 4391494 h 5501465"/>
              <a:gd name="connsiteX1147" fmla="*/ 4093753 w 5371570"/>
              <a:gd name="connsiteY1147" fmla="*/ 4395060 h 5501465"/>
              <a:gd name="connsiteX1148" fmla="*/ 4090696 w 5371570"/>
              <a:gd name="connsiteY1148" fmla="*/ 4397861 h 5501465"/>
              <a:gd name="connsiteX1149" fmla="*/ 4087385 w 5371570"/>
              <a:gd name="connsiteY1149" fmla="*/ 4400153 h 5501465"/>
              <a:gd name="connsiteX1150" fmla="*/ 4085603 w 5371570"/>
              <a:gd name="connsiteY1150" fmla="*/ 4401682 h 5501465"/>
              <a:gd name="connsiteX1151" fmla="*/ 4083820 w 5371570"/>
              <a:gd name="connsiteY1151" fmla="*/ 4402446 h 5501465"/>
              <a:gd name="connsiteX1152" fmla="*/ 4081527 w 5371570"/>
              <a:gd name="connsiteY1152" fmla="*/ 4403210 h 5501465"/>
              <a:gd name="connsiteX1153" fmla="*/ 4079744 w 5371570"/>
              <a:gd name="connsiteY1153" fmla="*/ 4403974 h 5501465"/>
              <a:gd name="connsiteX1154" fmla="*/ 4077452 w 5371570"/>
              <a:gd name="connsiteY1154" fmla="*/ 4404229 h 5501465"/>
              <a:gd name="connsiteX1155" fmla="*/ 4075160 w 5371570"/>
              <a:gd name="connsiteY1155" fmla="*/ 4404738 h 5501465"/>
              <a:gd name="connsiteX1156" fmla="*/ 4072868 w 5371570"/>
              <a:gd name="connsiteY1156" fmla="*/ 4404738 h 5501465"/>
              <a:gd name="connsiteX1157" fmla="*/ 4070066 w 5371570"/>
              <a:gd name="connsiteY1157" fmla="*/ 4404738 h 5501465"/>
              <a:gd name="connsiteX1158" fmla="*/ 4067519 w 5371570"/>
              <a:gd name="connsiteY1158" fmla="*/ 4404738 h 5501465"/>
              <a:gd name="connsiteX1159" fmla="*/ 4064717 w 5371570"/>
              <a:gd name="connsiteY1159" fmla="*/ 4404229 h 5501465"/>
              <a:gd name="connsiteX1160" fmla="*/ 4061916 w 5371570"/>
              <a:gd name="connsiteY1160" fmla="*/ 4403719 h 5501465"/>
              <a:gd name="connsiteX1161" fmla="*/ 4058605 w 5371570"/>
              <a:gd name="connsiteY1161" fmla="*/ 4402955 h 5501465"/>
              <a:gd name="connsiteX1162" fmla="*/ 4054020 w 5371570"/>
              <a:gd name="connsiteY1162" fmla="*/ 4401682 h 5501465"/>
              <a:gd name="connsiteX1163" fmla="*/ 4048926 w 5371570"/>
              <a:gd name="connsiteY1163" fmla="*/ 4400918 h 5501465"/>
              <a:gd name="connsiteX1164" fmla="*/ 4043832 w 5371570"/>
              <a:gd name="connsiteY1164" fmla="*/ 4399899 h 5501465"/>
              <a:gd name="connsiteX1165" fmla="*/ 4038738 w 5371570"/>
              <a:gd name="connsiteY1165" fmla="*/ 4399389 h 5501465"/>
              <a:gd name="connsiteX1166" fmla="*/ 4033644 w 5371570"/>
              <a:gd name="connsiteY1166" fmla="*/ 4399135 h 5501465"/>
              <a:gd name="connsiteX1167" fmla="*/ 4028550 w 5371570"/>
              <a:gd name="connsiteY1167" fmla="*/ 4399135 h 5501465"/>
              <a:gd name="connsiteX1168" fmla="*/ 4018617 w 5371570"/>
              <a:gd name="connsiteY1168" fmla="*/ 4399389 h 5501465"/>
              <a:gd name="connsiteX1169" fmla="*/ 4008174 w 5371570"/>
              <a:gd name="connsiteY1169" fmla="*/ 4399899 h 5501465"/>
              <a:gd name="connsiteX1170" fmla="*/ 3997732 w 5371570"/>
              <a:gd name="connsiteY1170" fmla="*/ 4401172 h 5501465"/>
              <a:gd name="connsiteX1171" fmla="*/ 3977101 w 5371570"/>
              <a:gd name="connsiteY1171" fmla="*/ 4403465 h 5501465"/>
              <a:gd name="connsiteX1172" fmla="*/ 3966913 w 5371570"/>
              <a:gd name="connsiteY1172" fmla="*/ 4404483 h 5501465"/>
              <a:gd name="connsiteX1173" fmla="*/ 3956471 w 5371570"/>
              <a:gd name="connsiteY1173" fmla="*/ 4404993 h 5501465"/>
              <a:gd name="connsiteX1174" fmla="*/ 3951377 w 5371570"/>
              <a:gd name="connsiteY1174" fmla="*/ 4404993 h 5501465"/>
              <a:gd name="connsiteX1175" fmla="*/ 3946028 w 5371570"/>
              <a:gd name="connsiteY1175" fmla="*/ 4404993 h 5501465"/>
              <a:gd name="connsiteX1176" fmla="*/ 3940934 w 5371570"/>
              <a:gd name="connsiteY1176" fmla="*/ 4404483 h 5501465"/>
              <a:gd name="connsiteX1177" fmla="*/ 3935840 w 5371570"/>
              <a:gd name="connsiteY1177" fmla="*/ 4404229 h 5501465"/>
              <a:gd name="connsiteX1178" fmla="*/ 3931001 w 5371570"/>
              <a:gd name="connsiteY1178" fmla="*/ 4403465 h 5501465"/>
              <a:gd name="connsiteX1179" fmla="*/ 3925907 w 5371570"/>
              <a:gd name="connsiteY1179" fmla="*/ 4402446 h 5501465"/>
              <a:gd name="connsiteX1180" fmla="*/ 3920813 w 5371570"/>
              <a:gd name="connsiteY1180" fmla="*/ 4401427 h 5501465"/>
              <a:gd name="connsiteX1181" fmla="*/ 3915719 w 5371570"/>
              <a:gd name="connsiteY1181" fmla="*/ 4399644 h 5501465"/>
              <a:gd name="connsiteX1182" fmla="*/ 3910625 w 5371570"/>
              <a:gd name="connsiteY1182" fmla="*/ 4397861 h 5501465"/>
              <a:gd name="connsiteX1183" fmla="*/ 3905786 w 5371570"/>
              <a:gd name="connsiteY1183" fmla="*/ 4395824 h 5501465"/>
              <a:gd name="connsiteX1184" fmla="*/ 3900692 w 5371570"/>
              <a:gd name="connsiteY1184" fmla="*/ 4393022 h 5501465"/>
              <a:gd name="connsiteX1185" fmla="*/ 3896108 w 5371570"/>
              <a:gd name="connsiteY1185" fmla="*/ 4390220 h 5501465"/>
              <a:gd name="connsiteX1186" fmla="*/ 3891014 w 5371570"/>
              <a:gd name="connsiteY1186" fmla="*/ 4391239 h 5501465"/>
              <a:gd name="connsiteX1187" fmla="*/ 3885920 w 5371570"/>
              <a:gd name="connsiteY1187" fmla="*/ 4391748 h 5501465"/>
              <a:gd name="connsiteX1188" fmla="*/ 3881080 w 5371570"/>
              <a:gd name="connsiteY1188" fmla="*/ 4392258 h 5501465"/>
              <a:gd name="connsiteX1189" fmla="*/ 3876241 w 5371570"/>
              <a:gd name="connsiteY1189" fmla="*/ 4392513 h 5501465"/>
              <a:gd name="connsiteX1190" fmla="*/ 3871911 w 5371570"/>
              <a:gd name="connsiteY1190" fmla="*/ 4392513 h 5501465"/>
              <a:gd name="connsiteX1191" fmla="*/ 3867327 w 5371570"/>
              <a:gd name="connsiteY1191" fmla="*/ 4392513 h 5501465"/>
              <a:gd name="connsiteX1192" fmla="*/ 3862742 w 5371570"/>
              <a:gd name="connsiteY1192" fmla="*/ 4392003 h 5501465"/>
              <a:gd name="connsiteX1193" fmla="*/ 3858412 w 5371570"/>
              <a:gd name="connsiteY1193" fmla="*/ 4391494 h 5501465"/>
              <a:gd name="connsiteX1194" fmla="*/ 3854592 w 5371570"/>
              <a:gd name="connsiteY1194" fmla="*/ 4390730 h 5501465"/>
              <a:gd name="connsiteX1195" fmla="*/ 3850262 w 5371570"/>
              <a:gd name="connsiteY1195" fmla="*/ 4389966 h 5501465"/>
              <a:gd name="connsiteX1196" fmla="*/ 3846187 w 5371570"/>
              <a:gd name="connsiteY1196" fmla="*/ 4388437 h 5501465"/>
              <a:gd name="connsiteX1197" fmla="*/ 3842621 w 5371570"/>
              <a:gd name="connsiteY1197" fmla="*/ 4387419 h 5501465"/>
              <a:gd name="connsiteX1198" fmla="*/ 3838546 w 5371570"/>
              <a:gd name="connsiteY1198" fmla="*/ 4385890 h 5501465"/>
              <a:gd name="connsiteX1199" fmla="*/ 3834725 w 5371570"/>
              <a:gd name="connsiteY1199" fmla="*/ 4384362 h 5501465"/>
              <a:gd name="connsiteX1200" fmla="*/ 3831414 w 5371570"/>
              <a:gd name="connsiteY1200" fmla="*/ 4382325 h 5501465"/>
              <a:gd name="connsiteX1201" fmla="*/ 3827594 w 5371570"/>
              <a:gd name="connsiteY1201" fmla="*/ 4380542 h 5501465"/>
              <a:gd name="connsiteX1202" fmla="*/ 3824028 w 5371570"/>
              <a:gd name="connsiteY1202" fmla="*/ 4378504 h 5501465"/>
              <a:gd name="connsiteX1203" fmla="*/ 3820972 w 5371570"/>
              <a:gd name="connsiteY1203" fmla="*/ 4376212 h 5501465"/>
              <a:gd name="connsiteX1204" fmla="*/ 3814350 w 5371570"/>
              <a:gd name="connsiteY1204" fmla="*/ 4371627 h 5501465"/>
              <a:gd name="connsiteX1205" fmla="*/ 3807982 w 5371570"/>
              <a:gd name="connsiteY1205" fmla="*/ 4366279 h 5501465"/>
              <a:gd name="connsiteX1206" fmla="*/ 3801870 w 5371570"/>
              <a:gd name="connsiteY1206" fmla="*/ 4360421 h 5501465"/>
              <a:gd name="connsiteX1207" fmla="*/ 3796011 w 5371570"/>
              <a:gd name="connsiteY1207" fmla="*/ 4354308 h 5501465"/>
              <a:gd name="connsiteX1208" fmla="*/ 3790408 w 5371570"/>
              <a:gd name="connsiteY1208" fmla="*/ 4347686 h 5501465"/>
              <a:gd name="connsiteX1209" fmla="*/ 3784805 w 5371570"/>
              <a:gd name="connsiteY1209" fmla="*/ 4340809 h 5501465"/>
              <a:gd name="connsiteX1210" fmla="*/ 3779456 w 5371570"/>
              <a:gd name="connsiteY1210" fmla="*/ 4333677 h 5501465"/>
              <a:gd name="connsiteX1211" fmla="*/ 3757297 w 5371570"/>
              <a:gd name="connsiteY1211" fmla="*/ 4312538 h 5501465"/>
              <a:gd name="connsiteX1212" fmla="*/ 3735393 w 5371570"/>
              <a:gd name="connsiteY1212" fmla="*/ 4291143 h 5501465"/>
              <a:gd name="connsiteX1213" fmla="*/ 3686746 w 5371570"/>
              <a:gd name="connsiteY1213" fmla="*/ 4238930 h 5501465"/>
              <a:gd name="connsiteX1214" fmla="*/ 3658730 w 5371570"/>
              <a:gd name="connsiteY1214" fmla="*/ 4212441 h 5501465"/>
              <a:gd name="connsiteX1215" fmla="*/ 3616959 w 5371570"/>
              <a:gd name="connsiteY1215" fmla="*/ 4166850 h 5501465"/>
              <a:gd name="connsiteX1216" fmla="*/ 3616704 w 5371570"/>
              <a:gd name="connsiteY1216" fmla="*/ 4167615 h 5501465"/>
              <a:gd name="connsiteX1217" fmla="*/ 3482224 w 5371570"/>
              <a:gd name="connsiteY1217" fmla="*/ 4030078 h 5501465"/>
              <a:gd name="connsiteX1218" fmla="*/ 3349017 w 5371570"/>
              <a:gd name="connsiteY1218" fmla="*/ 3904003 h 5501465"/>
              <a:gd name="connsiteX1219" fmla="*/ 3338829 w 5371570"/>
              <a:gd name="connsiteY1219" fmla="*/ 3901965 h 5501465"/>
              <a:gd name="connsiteX1220" fmla="*/ 3334754 w 5371570"/>
              <a:gd name="connsiteY1220" fmla="*/ 3900692 h 5501465"/>
              <a:gd name="connsiteX1221" fmla="*/ 3331189 w 5371570"/>
              <a:gd name="connsiteY1221" fmla="*/ 3899163 h 5501465"/>
              <a:gd name="connsiteX1222" fmla="*/ 3327877 w 5371570"/>
              <a:gd name="connsiteY1222" fmla="*/ 3897381 h 5501465"/>
              <a:gd name="connsiteX1223" fmla="*/ 3324312 w 5371570"/>
              <a:gd name="connsiteY1223" fmla="*/ 3895598 h 5501465"/>
              <a:gd name="connsiteX1224" fmla="*/ 3321255 w 5371570"/>
              <a:gd name="connsiteY1224" fmla="*/ 3893560 h 5501465"/>
              <a:gd name="connsiteX1225" fmla="*/ 3318199 w 5371570"/>
              <a:gd name="connsiteY1225" fmla="*/ 3891268 h 5501465"/>
              <a:gd name="connsiteX1226" fmla="*/ 3315397 w 5371570"/>
              <a:gd name="connsiteY1226" fmla="*/ 3888976 h 5501465"/>
              <a:gd name="connsiteX1227" fmla="*/ 3312341 w 5371570"/>
              <a:gd name="connsiteY1227" fmla="*/ 3886174 h 5501465"/>
              <a:gd name="connsiteX1228" fmla="*/ 3306992 w 5371570"/>
              <a:gd name="connsiteY1228" fmla="*/ 3881335 h 5501465"/>
              <a:gd name="connsiteX1229" fmla="*/ 3302408 w 5371570"/>
              <a:gd name="connsiteY1229" fmla="*/ 3875731 h 5501465"/>
              <a:gd name="connsiteX1230" fmla="*/ 3297314 w 5371570"/>
              <a:gd name="connsiteY1230" fmla="*/ 3869873 h 5501465"/>
              <a:gd name="connsiteX1231" fmla="*/ 3292729 w 5371570"/>
              <a:gd name="connsiteY1231" fmla="*/ 3864015 h 5501465"/>
              <a:gd name="connsiteX1232" fmla="*/ 3294512 w 5371570"/>
              <a:gd name="connsiteY1232" fmla="*/ 3858921 h 5501465"/>
              <a:gd name="connsiteX1233" fmla="*/ 3291201 w 5371570"/>
              <a:gd name="connsiteY1233" fmla="*/ 3858667 h 5501465"/>
              <a:gd name="connsiteX1234" fmla="*/ 3288145 w 5371570"/>
              <a:gd name="connsiteY1234" fmla="*/ 3858412 h 5501465"/>
              <a:gd name="connsiteX1235" fmla="*/ 3285598 w 5371570"/>
              <a:gd name="connsiteY1235" fmla="*/ 3857648 h 5501465"/>
              <a:gd name="connsiteX1236" fmla="*/ 3283051 w 5371570"/>
              <a:gd name="connsiteY1236" fmla="*/ 3856374 h 5501465"/>
              <a:gd name="connsiteX1237" fmla="*/ 3281013 w 5371570"/>
              <a:gd name="connsiteY1237" fmla="*/ 3854846 h 5501465"/>
              <a:gd name="connsiteX1238" fmla="*/ 3278976 w 5371570"/>
              <a:gd name="connsiteY1238" fmla="*/ 3853318 h 5501465"/>
              <a:gd name="connsiteX1239" fmla="*/ 3277193 w 5371570"/>
              <a:gd name="connsiteY1239" fmla="*/ 3851790 h 5501465"/>
              <a:gd name="connsiteX1240" fmla="*/ 3275665 w 5371570"/>
              <a:gd name="connsiteY1240" fmla="*/ 3849497 h 5501465"/>
              <a:gd name="connsiteX1241" fmla="*/ 3272608 w 5371570"/>
              <a:gd name="connsiteY1241" fmla="*/ 3845422 h 5501465"/>
              <a:gd name="connsiteX1242" fmla="*/ 3270061 w 5371570"/>
              <a:gd name="connsiteY1242" fmla="*/ 3841092 h 5501465"/>
              <a:gd name="connsiteX1243" fmla="*/ 3267514 w 5371570"/>
              <a:gd name="connsiteY1243" fmla="*/ 3836763 h 5501465"/>
              <a:gd name="connsiteX1244" fmla="*/ 3265731 w 5371570"/>
              <a:gd name="connsiteY1244" fmla="*/ 3834980 h 5501465"/>
              <a:gd name="connsiteX1245" fmla="*/ 3264203 w 5371570"/>
              <a:gd name="connsiteY1245" fmla="*/ 3832942 h 5501465"/>
              <a:gd name="connsiteX1246" fmla="*/ 3257072 w 5371570"/>
              <a:gd name="connsiteY1246" fmla="*/ 3829122 h 5501465"/>
              <a:gd name="connsiteX1247" fmla="*/ 3250195 w 5371570"/>
              <a:gd name="connsiteY1247" fmla="*/ 3825046 h 5501465"/>
              <a:gd name="connsiteX1248" fmla="*/ 3243827 w 5371570"/>
              <a:gd name="connsiteY1248" fmla="*/ 3820462 h 5501465"/>
              <a:gd name="connsiteX1249" fmla="*/ 3240771 w 5371570"/>
              <a:gd name="connsiteY1249" fmla="*/ 3818170 h 5501465"/>
              <a:gd name="connsiteX1250" fmla="*/ 3237969 w 5371570"/>
              <a:gd name="connsiteY1250" fmla="*/ 3815623 h 5501465"/>
              <a:gd name="connsiteX1251" fmla="*/ 3235168 w 5371570"/>
              <a:gd name="connsiteY1251" fmla="*/ 3813076 h 5501465"/>
              <a:gd name="connsiteX1252" fmla="*/ 3232621 w 5371570"/>
              <a:gd name="connsiteY1252" fmla="*/ 3810019 h 5501465"/>
              <a:gd name="connsiteX1253" fmla="*/ 3230074 w 5371570"/>
              <a:gd name="connsiteY1253" fmla="*/ 3807218 h 5501465"/>
              <a:gd name="connsiteX1254" fmla="*/ 3228036 w 5371570"/>
              <a:gd name="connsiteY1254" fmla="*/ 3803907 h 5501465"/>
              <a:gd name="connsiteX1255" fmla="*/ 3226253 w 5371570"/>
              <a:gd name="connsiteY1255" fmla="*/ 3800850 h 5501465"/>
              <a:gd name="connsiteX1256" fmla="*/ 3224470 w 5371570"/>
              <a:gd name="connsiteY1256" fmla="*/ 3797030 h 5501465"/>
              <a:gd name="connsiteX1257" fmla="*/ 3223197 w 5371570"/>
              <a:gd name="connsiteY1257" fmla="*/ 3793464 h 5501465"/>
              <a:gd name="connsiteX1258" fmla="*/ 3221923 w 5371570"/>
              <a:gd name="connsiteY1258" fmla="*/ 3789389 h 5501465"/>
              <a:gd name="connsiteX1259" fmla="*/ 3202057 w 5371570"/>
              <a:gd name="connsiteY1259" fmla="*/ 3809510 h 5501465"/>
              <a:gd name="connsiteX1260" fmla="*/ 3217593 w 5371570"/>
              <a:gd name="connsiteY1260" fmla="*/ 3848479 h 5501465"/>
              <a:gd name="connsiteX1261" fmla="*/ 3221159 w 5371570"/>
              <a:gd name="connsiteY1261" fmla="*/ 3846186 h 5501465"/>
              <a:gd name="connsiteX1262" fmla="*/ 3227272 w 5371570"/>
              <a:gd name="connsiteY1262" fmla="*/ 3847460 h 5501465"/>
              <a:gd name="connsiteX1263" fmla="*/ 3233130 w 5371570"/>
              <a:gd name="connsiteY1263" fmla="*/ 3848988 h 5501465"/>
              <a:gd name="connsiteX1264" fmla="*/ 3238733 w 5371570"/>
              <a:gd name="connsiteY1264" fmla="*/ 3850771 h 5501465"/>
              <a:gd name="connsiteX1265" fmla="*/ 3243827 w 5371570"/>
              <a:gd name="connsiteY1265" fmla="*/ 3853063 h 5501465"/>
              <a:gd name="connsiteX1266" fmla="*/ 3248667 w 5371570"/>
              <a:gd name="connsiteY1266" fmla="*/ 3855101 h 5501465"/>
              <a:gd name="connsiteX1267" fmla="*/ 3253251 w 5371570"/>
              <a:gd name="connsiteY1267" fmla="*/ 3857902 h 5501465"/>
              <a:gd name="connsiteX1268" fmla="*/ 3257581 w 5371570"/>
              <a:gd name="connsiteY1268" fmla="*/ 3860959 h 5501465"/>
              <a:gd name="connsiteX1269" fmla="*/ 3261656 w 5371570"/>
              <a:gd name="connsiteY1269" fmla="*/ 3864270 h 5501465"/>
              <a:gd name="connsiteX1270" fmla="*/ 3264967 w 5371570"/>
              <a:gd name="connsiteY1270" fmla="*/ 3867836 h 5501465"/>
              <a:gd name="connsiteX1271" fmla="*/ 3268278 w 5371570"/>
              <a:gd name="connsiteY1271" fmla="*/ 3871911 h 5501465"/>
              <a:gd name="connsiteX1272" fmla="*/ 3271080 w 5371570"/>
              <a:gd name="connsiteY1272" fmla="*/ 3876241 h 5501465"/>
              <a:gd name="connsiteX1273" fmla="*/ 3273372 w 5371570"/>
              <a:gd name="connsiteY1273" fmla="*/ 3880571 h 5501465"/>
              <a:gd name="connsiteX1274" fmla="*/ 3275410 w 5371570"/>
              <a:gd name="connsiteY1274" fmla="*/ 3885664 h 5501465"/>
              <a:gd name="connsiteX1275" fmla="*/ 3276683 w 5371570"/>
              <a:gd name="connsiteY1275" fmla="*/ 3891268 h 5501465"/>
              <a:gd name="connsiteX1276" fmla="*/ 3277702 w 5371570"/>
              <a:gd name="connsiteY1276" fmla="*/ 3897126 h 5501465"/>
              <a:gd name="connsiteX1277" fmla="*/ 3278466 w 5371570"/>
              <a:gd name="connsiteY1277" fmla="*/ 3903239 h 5501465"/>
              <a:gd name="connsiteX1278" fmla="*/ 3294767 w 5371570"/>
              <a:gd name="connsiteY1278" fmla="*/ 3929982 h 5501465"/>
              <a:gd name="connsiteX1279" fmla="*/ 3299351 w 5371570"/>
              <a:gd name="connsiteY1279" fmla="*/ 3932784 h 5501465"/>
              <a:gd name="connsiteX1280" fmla="*/ 3303427 w 5371570"/>
              <a:gd name="connsiteY1280" fmla="*/ 3936095 h 5501465"/>
              <a:gd name="connsiteX1281" fmla="*/ 3311577 w 5371570"/>
              <a:gd name="connsiteY1281" fmla="*/ 3942717 h 5501465"/>
              <a:gd name="connsiteX1282" fmla="*/ 3318963 w 5371570"/>
              <a:gd name="connsiteY1282" fmla="*/ 3949594 h 5501465"/>
              <a:gd name="connsiteX1283" fmla="*/ 3326349 w 5371570"/>
              <a:gd name="connsiteY1283" fmla="*/ 3956980 h 5501465"/>
              <a:gd name="connsiteX1284" fmla="*/ 3332971 w 5371570"/>
              <a:gd name="connsiteY1284" fmla="*/ 3964621 h 5501465"/>
              <a:gd name="connsiteX1285" fmla="*/ 3339339 w 5371570"/>
              <a:gd name="connsiteY1285" fmla="*/ 3972516 h 5501465"/>
              <a:gd name="connsiteX1286" fmla="*/ 3345452 w 5371570"/>
              <a:gd name="connsiteY1286" fmla="*/ 3980412 h 5501465"/>
              <a:gd name="connsiteX1287" fmla="*/ 3351564 w 5371570"/>
              <a:gd name="connsiteY1287" fmla="*/ 3988562 h 5501465"/>
              <a:gd name="connsiteX1288" fmla="*/ 3357168 w 5371570"/>
              <a:gd name="connsiteY1288" fmla="*/ 3996713 h 5501465"/>
              <a:gd name="connsiteX1289" fmla="*/ 3362771 w 5371570"/>
              <a:gd name="connsiteY1289" fmla="*/ 4005372 h 5501465"/>
              <a:gd name="connsiteX1290" fmla="*/ 3373978 w 5371570"/>
              <a:gd name="connsiteY1290" fmla="*/ 4021928 h 5501465"/>
              <a:gd name="connsiteX1291" fmla="*/ 3385184 w 5371570"/>
              <a:gd name="connsiteY1291" fmla="*/ 4038738 h 5501465"/>
              <a:gd name="connsiteX1292" fmla="*/ 3391042 w 5371570"/>
              <a:gd name="connsiteY1292" fmla="*/ 4047397 h 5501465"/>
              <a:gd name="connsiteX1293" fmla="*/ 3396901 w 5371570"/>
              <a:gd name="connsiteY1293" fmla="*/ 4055293 h 5501465"/>
              <a:gd name="connsiteX1294" fmla="*/ 3446821 w 5371570"/>
              <a:gd name="connsiteY1294" fmla="*/ 4121514 h 5501465"/>
              <a:gd name="connsiteX1295" fmla="*/ 3471527 w 5371570"/>
              <a:gd name="connsiteY1295" fmla="*/ 4155134 h 5501465"/>
              <a:gd name="connsiteX1296" fmla="*/ 3483752 w 5371570"/>
              <a:gd name="connsiteY1296" fmla="*/ 4171944 h 5501465"/>
              <a:gd name="connsiteX1297" fmla="*/ 3495468 w 5371570"/>
              <a:gd name="connsiteY1297" fmla="*/ 4189009 h 5501465"/>
              <a:gd name="connsiteX1298" fmla="*/ 3507185 w 5371570"/>
              <a:gd name="connsiteY1298" fmla="*/ 4206074 h 5501465"/>
              <a:gd name="connsiteX1299" fmla="*/ 3518646 w 5371570"/>
              <a:gd name="connsiteY1299" fmla="*/ 4222884 h 5501465"/>
              <a:gd name="connsiteX1300" fmla="*/ 3529853 w 5371570"/>
              <a:gd name="connsiteY1300" fmla="*/ 4240458 h 5501465"/>
              <a:gd name="connsiteX1301" fmla="*/ 3540805 w 5371570"/>
              <a:gd name="connsiteY1301" fmla="*/ 4258032 h 5501465"/>
              <a:gd name="connsiteX1302" fmla="*/ 3551247 w 5371570"/>
              <a:gd name="connsiteY1302" fmla="*/ 4275861 h 5501465"/>
              <a:gd name="connsiteX1303" fmla="*/ 3561435 w 5371570"/>
              <a:gd name="connsiteY1303" fmla="*/ 4293945 h 5501465"/>
              <a:gd name="connsiteX1304" fmla="*/ 3570859 w 5371570"/>
              <a:gd name="connsiteY1304" fmla="*/ 4312283 h 5501465"/>
              <a:gd name="connsiteX1305" fmla="*/ 3580028 w 5371570"/>
              <a:gd name="connsiteY1305" fmla="*/ 4330876 h 5501465"/>
              <a:gd name="connsiteX1306" fmla="*/ 3583594 w 5371570"/>
              <a:gd name="connsiteY1306" fmla="*/ 4338771 h 5501465"/>
              <a:gd name="connsiteX1307" fmla="*/ 3585377 w 5371570"/>
              <a:gd name="connsiteY1307" fmla="*/ 4342847 h 5501465"/>
              <a:gd name="connsiteX1308" fmla="*/ 3586650 w 5371570"/>
              <a:gd name="connsiteY1308" fmla="*/ 4346412 h 5501465"/>
              <a:gd name="connsiteX1309" fmla="*/ 3587669 w 5371570"/>
              <a:gd name="connsiteY1309" fmla="*/ 4350487 h 5501465"/>
              <a:gd name="connsiteX1310" fmla="*/ 3587669 w 5371570"/>
              <a:gd name="connsiteY1310" fmla="*/ 4352525 h 5501465"/>
              <a:gd name="connsiteX1311" fmla="*/ 3587924 w 5371570"/>
              <a:gd name="connsiteY1311" fmla="*/ 4354563 h 5501465"/>
              <a:gd name="connsiteX1312" fmla="*/ 3587669 w 5371570"/>
              <a:gd name="connsiteY1312" fmla="*/ 4356600 h 5501465"/>
              <a:gd name="connsiteX1313" fmla="*/ 3587414 w 5371570"/>
              <a:gd name="connsiteY1313" fmla="*/ 4358638 h 5501465"/>
              <a:gd name="connsiteX1314" fmla="*/ 3586905 w 5371570"/>
              <a:gd name="connsiteY1314" fmla="*/ 4360930 h 5501465"/>
              <a:gd name="connsiteX1315" fmla="*/ 3586141 w 5371570"/>
              <a:gd name="connsiteY1315" fmla="*/ 4363222 h 5501465"/>
              <a:gd name="connsiteX1316" fmla="*/ 3588688 w 5371570"/>
              <a:gd name="connsiteY1316" fmla="*/ 4371882 h 5501465"/>
              <a:gd name="connsiteX1317" fmla="*/ 3591235 w 5371570"/>
              <a:gd name="connsiteY1317" fmla="*/ 4380287 h 5501465"/>
              <a:gd name="connsiteX1318" fmla="*/ 3592763 w 5371570"/>
              <a:gd name="connsiteY1318" fmla="*/ 4388947 h 5501465"/>
              <a:gd name="connsiteX1319" fmla="*/ 3594036 w 5371570"/>
              <a:gd name="connsiteY1319" fmla="*/ 4397606 h 5501465"/>
              <a:gd name="connsiteX1320" fmla="*/ 3594800 w 5371570"/>
              <a:gd name="connsiteY1320" fmla="*/ 4406012 h 5501465"/>
              <a:gd name="connsiteX1321" fmla="*/ 3595310 w 5371570"/>
              <a:gd name="connsiteY1321" fmla="*/ 4414671 h 5501465"/>
              <a:gd name="connsiteX1322" fmla="*/ 3595565 w 5371570"/>
              <a:gd name="connsiteY1322" fmla="*/ 4423076 h 5501465"/>
              <a:gd name="connsiteX1323" fmla="*/ 3595310 w 5371570"/>
              <a:gd name="connsiteY1323" fmla="*/ 4431991 h 5501465"/>
              <a:gd name="connsiteX1324" fmla="*/ 3595055 w 5371570"/>
              <a:gd name="connsiteY1324" fmla="*/ 4440396 h 5501465"/>
              <a:gd name="connsiteX1325" fmla="*/ 3594546 w 5371570"/>
              <a:gd name="connsiteY1325" fmla="*/ 4449310 h 5501465"/>
              <a:gd name="connsiteX1326" fmla="*/ 3593782 w 5371570"/>
              <a:gd name="connsiteY1326" fmla="*/ 4457715 h 5501465"/>
              <a:gd name="connsiteX1327" fmla="*/ 3592763 w 5371570"/>
              <a:gd name="connsiteY1327" fmla="*/ 4466375 h 5501465"/>
              <a:gd name="connsiteX1328" fmla="*/ 3590471 w 5371570"/>
              <a:gd name="connsiteY1328" fmla="*/ 4483694 h 5501465"/>
              <a:gd name="connsiteX1329" fmla="*/ 3587924 w 5371570"/>
              <a:gd name="connsiteY1329" fmla="*/ 4500759 h 5501465"/>
              <a:gd name="connsiteX1330" fmla="*/ 3585886 w 5371570"/>
              <a:gd name="connsiteY1330" fmla="*/ 4556028 h 5501465"/>
              <a:gd name="connsiteX1331" fmla="*/ 3584613 w 5371570"/>
              <a:gd name="connsiteY1331" fmla="*/ 4566471 h 5501465"/>
              <a:gd name="connsiteX1332" fmla="*/ 3582830 w 5371570"/>
              <a:gd name="connsiteY1332" fmla="*/ 4576404 h 5501465"/>
              <a:gd name="connsiteX1333" fmla="*/ 3580537 w 5371570"/>
              <a:gd name="connsiteY1333" fmla="*/ 4586337 h 5501465"/>
              <a:gd name="connsiteX1334" fmla="*/ 3579264 w 5371570"/>
              <a:gd name="connsiteY1334" fmla="*/ 4591177 h 5501465"/>
              <a:gd name="connsiteX1335" fmla="*/ 3577481 w 5371570"/>
              <a:gd name="connsiteY1335" fmla="*/ 4596016 h 5501465"/>
              <a:gd name="connsiteX1336" fmla="*/ 3575953 w 5371570"/>
              <a:gd name="connsiteY1336" fmla="*/ 4600346 h 5501465"/>
              <a:gd name="connsiteX1337" fmla="*/ 3574170 w 5371570"/>
              <a:gd name="connsiteY1337" fmla="*/ 4604930 h 5501465"/>
              <a:gd name="connsiteX1338" fmla="*/ 3572387 w 5371570"/>
              <a:gd name="connsiteY1338" fmla="*/ 4609515 h 5501465"/>
              <a:gd name="connsiteX1339" fmla="*/ 3570095 w 5371570"/>
              <a:gd name="connsiteY1339" fmla="*/ 4613845 h 5501465"/>
              <a:gd name="connsiteX1340" fmla="*/ 3567803 w 5371570"/>
              <a:gd name="connsiteY1340" fmla="*/ 4617920 h 5501465"/>
              <a:gd name="connsiteX1341" fmla="*/ 3565256 w 5371570"/>
              <a:gd name="connsiteY1341" fmla="*/ 4621995 h 5501465"/>
              <a:gd name="connsiteX1342" fmla="*/ 3562963 w 5371570"/>
              <a:gd name="connsiteY1342" fmla="*/ 4626325 h 5501465"/>
              <a:gd name="connsiteX1343" fmla="*/ 3560162 w 5371570"/>
              <a:gd name="connsiteY1343" fmla="*/ 4629891 h 5501465"/>
              <a:gd name="connsiteX1344" fmla="*/ 3557360 w 5371570"/>
              <a:gd name="connsiteY1344" fmla="*/ 4633966 h 5501465"/>
              <a:gd name="connsiteX1345" fmla="*/ 3554304 w 5371570"/>
              <a:gd name="connsiteY1345" fmla="*/ 4637786 h 5501465"/>
              <a:gd name="connsiteX1346" fmla="*/ 3551502 w 5371570"/>
              <a:gd name="connsiteY1346" fmla="*/ 4641352 h 5501465"/>
              <a:gd name="connsiteX1347" fmla="*/ 3547936 w 5371570"/>
              <a:gd name="connsiteY1347" fmla="*/ 4645172 h 5501465"/>
              <a:gd name="connsiteX1348" fmla="*/ 3544880 w 5371570"/>
              <a:gd name="connsiteY1348" fmla="*/ 4648738 h 5501465"/>
              <a:gd name="connsiteX1349" fmla="*/ 3541314 w 5371570"/>
              <a:gd name="connsiteY1349" fmla="*/ 4652049 h 5501465"/>
              <a:gd name="connsiteX1350" fmla="*/ 3537748 w 5371570"/>
              <a:gd name="connsiteY1350" fmla="*/ 4655360 h 5501465"/>
              <a:gd name="connsiteX1351" fmla="*/ 3533673 w 5371570"/>
              <a:gd name="connsiteY1351" fmla="*/ 4658417 h 5501465"/>
              <a:gd name="connsiteX1352" fmla="*/ 3525777 w 5371570"/>
              <a:gd name="connsiteY1352" fmla="*/ 4664784 h 5501465"/>
              <a:gd name="connsiteX1353" fmla="*/ 3517118 w 5371570"/>
              <a:gd name="connsiteY1353" fmla="*/ 4670642 h 5501465"/>
              <a:gd name="connsiteX1354" fmla="*/ 3507949 w 5371570"/>
              <a:gd name="connsiteY1354" fmla="*/ 4676245 h 5501465"/>
              <a:gd name="connsiteX1355" fmla="*/ 3498270 w 5371570"/>
              <a:gd name="connsiteY1355" fmla="*/ 4681339 h 5501465"/>
              <a:gd name="connsiteX1356" fmla="*/ 3498780 w 5371570"/>
              <a:gd name="connsiteY1356" fmla="*/ 4687707 h 5501465"/>
              <a:gd name="connsiteX1357" fmla="*/ 3499034 w 5371570"/>
              <a:gd name="connsiteY1357" fmla="*/ 4694074 h 5501465"/>
              <a:gd name="connsiteX1358" fmla="*/ 3499289 w 5371570"/>
              <a:gd name="connsiteY1358" fmla="*/ 4697640 h 5501465"/>
              <a:gd name="connsiteX1359" fmla="*/ 3499034 w 5371570"/>
              <a:gd name="connsiteY1359" fmla="*/ 4700696 h 5501465"/>
              <a:gd name="connsiteX1360" fmla="*/ 3498780 w 5371570"/>
              <a:gd name="connsiteY1360" fmla="*/ 4704008 h 5501465"/>
              <a:gd name="connsiteX1361" fmla="*/ 3498525 w 5371570"/>
              <a:gd name="connsiteY1361" fmla="*/ 4706809 h 5501465"/>
              <a:gd name="connsiteX1362" fmla="*/ 3497761 w 5371570"/>
              <a:gd name="connsiteY1362" fmla="*/ 4709866 h 5501465"/>
              <a:gd name="connsiteX1363" fmla="*/ 3496742 w 5371570"/>
              <a:gd name="connsiteY1363" fmla="*/ 4712413 h 5501465"/>
              <a:gd name="connsiteX1364" fmla="*/ 3495214 w 5371570"/>
              <a:gd name="connsiteY1364" fmla="*/ 4714960 h 5501465"/>
              <a:gd name="connsiteX1365" fmla="*/ 3493431 w 5371570"/>
              <a:gd name="connsiteY1365" fmla="*/ 4716997 h 5501465"/>
              <a:gd name="connsiteX1366" fmla="*/ 3491393 w 5371570"/>
              <a:gd name="connsiteY1366" fmla="*/ 4718525 h 5501465"/>
              <a:gd name="connsiteX1367" fmla="*/ 3488846 w 5371570"/>
              <a:gd name="connsiteY1367" fmla="*/ 4720053 h 5501465"/>
              <a:gd name="connsiteX1368" fmla="*/ 3486045 w 5371570"/>
              <a:gd name="connsiteY1368" fmla="*/ 4720818 h 5501465"/>
              <a:gd name="connsiteX1369" fmla="*/ 3482479 w 5371570"/>
              <a:gd name="connsiteY1369" fmla="*/ 4721072 h 5501465"/>
              <a:gd name="connsiteX1370" fmla="*/ 3473819 w 5371570"/>
              <a:gd name="connsiteY1370" fmla="*/ 4721582 h 5501465"/>
              <a:gd name="connsiteX1371" fmla="*/ 3464905 w 5371570"/>
              <a:gd name="connsiteY1371" fmla="*/ 4722091 h 5501465"/>
              <a:gd name="connsiteX1372" fmla="*/ 3447331 w 5371570"/>
              <a:gd name="connsiteY1372" fmla="*/ 4723619 h 5501465"/>
              <a:gd name="connsiteX1373" fmla="*/ 3430011 w 5371570"/>
              <a:gd name="connsiteY1373" fmla="*/ 4725912 h 5501465"/>
              <a:gd name="connsiteX1374" fmla="*/ 3412437 w 5371570"/>
              <a:gd name="connsiteY1374" fmla="*/ 4728204 h 5501465"/>
              <a:gd name="connsiteX1375" fmla="*/ 3377289 w 5371570"/>
              <a:gd name="connsiteY1375" fmla="*/ 4733298 h 5501465"/>
              <a:gd name="connsiteX1376" fmla="*/ 3359969 w 5371570"/>
              <a:gd name="connsiteY1376" fmla="*/ 4735335 h 5501465"/>
              <a:gd name="connsiteX1377" fmla="*/ 3342395 w 5371570"/>
              <a:gd name="connsiteY1377" fmla="*/ 4737373 h 5501465"/>
              <a:gd name="connsiteX1378" fmla="*/ 3333736 w 5371570"/>
              <a:gd name="connsiteY1378" fmla="*/ 4737882 h 5501465"/>
              <a:gd name="connsiteX1379" fmla="*/ 3324821 w 5371570"/>
              <a:gd name="connsiteY1379" fmla="*/ 4738392 h 5501465"/>
              <a:gd name="connsiteX1380" fmla="*/ 3316161 w 5371570"/>
              <a:gd name="connsiteY1380" fmla="*/ 4738646 h 5501465"/>
              <a:gd name="connsiteX1381" fmla="*/ 3307502 w 5371570"/>
              <a:gd name="connsiteY1381" fmla="*/ 4738646 h 5501465"/>
              <a:gd name="connsiteX1382" fmla="*/ 3298842 w 5371570"/>
              <a:gd name="connsiteY1382" fmla="*/ 4738392 h 5501465"/>
              <a:gd name="connsiteX1383" fmla="*/ 3289928 w 5371570"/>
              <a:gd name="connsiteY1383" fmla="*/ 4737882 h 5501465"/>
              <a:gd name="connsiteX1384" fmla="*/ 3281523 w 5371570"/>
              <a:gd name="connsiteY1384" fmla="*/ 4736609 h 5501465"/>
              <a:gd name="connsiteX1385" fmla="*/ 3272608 w 5371570"/>
              <a:gd name="connsiteY1385" fmla="*/ 4735590 h 5501465"/>
              <a:gd name="connsiteX1386" fmla="*/ 3264203 w 5371570"/>
              <a:gd name="connsiteY1386" fmla="*/ 4734062 h 5501465"/>
              <a:gd name="connsiteX1387" fmla="*/ 3255543 w 5371570"/>
              <a:gd name="connsiteY1387" fmla="*/ 4732279 h 5501465"/>
              <a:gd name="connsiteX1388" fmla="*/ 3246884 w 5371570"/>
              <a:gd name="connsiteY1388" fmla="*/ 4729732 h 5501465"/>
              <a:gd name="connsiteX1389" fmla="*/ 3238479 w 5371570"/>
              <a:gd name="connsiteY1389" fmla="*/ 4727185 h 5501465"/>
              <a:gd name="connsiteX1390" fmla="*/ 3229564 w 5371570"/>
              <a:gd name="connsiteY1390" fmla="*/ 4723874 h 5501465"/>
              <a:gd name="connsiteX1391" fmla="*/ 3221159 w 5371570"/>
              <a:gd name="connsiteY1391" fmla="*/ 4720308 h 5501465"/>
              <a:gd name="connsiteX1392" fmla="*/ 3212500 w 5371570"/>
              <a:gd name="connsiteY1392" fmla="*/ 4716233 h 5501465"/>
              <a:gd name="connsiteX1393" fmla="*/ 3204095 w 5371570"/>
              <a:gd name="connsiteY1393" fmla="*/ 4711394 h 5501465"/>
              <a:gd name="connsiteX1394" fmla="*/ 3201293 w 5371570"/>
              <a:gd name="connsiteY1394" fmla="*/ 4713686 h 5501465"/>
              <a:gd name="connsiteX1395" fmla="*/ 3199001 w 5371570"/>
              <a:gd name="connsiteY1395" fmla="*/ 4715724 h 5501465"/>
              <a:gd name="connsiteX1396" fmla="*/ 3197472 w 5371570"/>
              <a:gd name="connsiteY1396" fmla="*/ 4717761 h 5501465"/>
              <a:gd name="connsiteX1397" fmla="*/ 3195689 w 5371570"/>
              <a:gd name="connsiteY1397" fmla="*/ 4720308 h 5501465"/>
              <a:gd name="connsiteX1398" fmla="*/ 3194671 w 5371570"/>
              <a:gd name="connsiteY1398" fmla="*/ 4722600 h 5501465"/>
              <a:gd name="connsiteX1399" fmla="*/ 3194161 w 5371570"/>
              <a:gd name="connsiteY1399" fmla="*/ 4725402 h 5501465"/>
              <a:gd name="connsiteX1400" fmla="*/ 3193652 w 5371570"/>
              <a:gd name="connsiteY1400" fmla="*/ 4727949 h 5501465"/>
              <a:gd name="connsiteX1401" fmla="*/ 3193143 w 5371570"/>
              <a:gd name="connsiteY1401" fmla="*/ 4730496 h 5501465"/>
              <a:gd name="connsiteX1402" fmla="*/ 3192888 w 5371570"/>
              <a:gd name="connsiteY1402" fmla="*/ 4736099 h 5501465"/>
              <a:gd name="connsiteX1403" fmla="*/ 3192378 w 5371570"/>
              <a:gd name="connsiteY1403" fmla="*/ 4741703 h 5501465"/>
              <a:gd name="connsiteX1404" fmla="*/ 3191869 w 5371570"/>
              <a:gd name="connsiteY1404" fmla="*/ 4744504 h 5501465"/>
              <a:gd name="connsiteX1405" fmla="*/ 3191360 w 5371570"/>
              <a:gd name="connsiteY1405" fmla="*/ 4747051 h 5501465"/>
              <a:gd name="connsiteX1406" fmla="*/ 3190341 w 5371570"/>
              <a:gd name="connsiteY1406" fmla="*/ 4749853 h 5501465"/>
              <a:gd name="connsiteX1407" fmla="*/ 3189322 w 5371570"/>
              <a:gd name="connsiteY1407" fmla="*/ 4752145 h 5501465"/>
              <a:gd name="connsiteX1408" fmla="*/ 3193397 w 5371570"/>
              <a:gd name="connsiteY1408" fmla="*/ 4757494 h 5501465"/>
              <a:gd name="connsiteX1409" fmla="*/ 3197218 w 5371570"/>
              <a:gd name="connsiteY1409" fmla="*/ 4763097 h 5501465"/>
              <a:gd name="connsiteX1410" fmla="*/ 3200274 w 5371570"/>
              <a:gd name="connsiteY1410" fmla="*/ 4768955 h 5501465"/>
              <a:gd name="connsiteX1411" fmla="*/ 3203330 w 5371570"/>
              <a:gd name="connsiteY1411" fmla="*/ 4774559 h 5501465"/>
              <a:gd name="connsiteX1412" fmla="*/ 3205623 w 5371570"/>
              <a:gd name="connsiteY1412" fmla="*/ 4780417 h 5501465"/>
              <a:gd name="connsiteX1413" fmla="*/ 3207915 w 5371570"/>
              <a:gd name="connsiteY1413" fmla="*/ 4786529 h 5501465"/>
              <a:gd name="connsiteX1414" fmla="*/ 3209953 w 5371570"/>
              <a:gd name="connsiteY1414" fmla="*/ 4792388 h 5501465"/>
              <a:gd name="connsiteX1415" fmla="*/ 3211481 w 5371570"/>
              <a:gd name="connsiteY1415" fmla="*/ 4798500 h 5501465"/>
              <a:gd name="connsiteX1416" fmla="*/ 3213009 w 5371570"/>
              <a:gd name="connsiteY1416" fmla="*/ 4804613 h 5501465"/>
              <a:gd name="connsiteX1417" fmla="*/ 3214537 w 5371570"/>
              <a:gd name="connsiteY1417" fmla="*/ 4810980 h 5501465"/>
              <a:gd name="connsiteX1418" fmla="*/ 3216575 w 5371570"/>
              <a:gd name="connsiteY1418" fmla="*/ 4823461 h 5501465"/>
              <a:gd name="connsiteX1419" fmla="*/ 3218358 w 5371570"/>
              <a:gd name="connsiteY1419" fmla="*/ 4835941 h 5501465"/>
              <a:gd name="connsiteX1420" fmla="*/ 3220395 w 5371570"/>
              <a:gd name="connsiteY1420" fmla="*/ 4848676 h 5501465"/>
              <a:gd name="connsiteX1421" fmla="*/ 3217848 w 5371570"/>
              <a:gd name="connsiteY1421" fmla="*/ 5000985 h 5501465"/>
              <a:gd name="connsiteX1422" fmla="*/ 3216829 w 5371570"/>
              <a:gd name="connsiteY1422" fmla="*/ 5010918 h 5501465"/>
              <a:gd name="connsiteX1423" fmla="*/ 3215047 w 5371570"/>
              <a:gd name="connsiteY1423" fmla="*/ 5020851 h 5501465"/>
              <a:gd name="connsiteX1424" fmla="*/ 3212754 w 5371570"/>
              <a:gd name="connsiteY1424" fmla="*/ 5030275 h 5501465"/>
              <a:gd name="connsiteX1425" fmla="*/ 3210207 w 5371570"/>
              <a:gd name="connsiteY1425" fmla="*/ 5039953 h 5501465"/>
              <a:gd name="connsiteX1426" fmla="*/ 3206896 w 5371570"/>
              <a:gd name="connsiteY1426" fmla="*/ 5049123 h 5501465"/>
              <a:gd name="connsiteX1427" fmla="*/ 3203585 w 5371570"/>
              <a:gd name="connsiteY1427" fmla="*/ 5058546 h 5501465"/>
              <a:gd name="connsiteX1428" fmla="*/ 3199510 w 5371570"/>
              <a:gd name="connsiteY1428" fmla="*/ 5067461 h 5501465"/>
              <a:gd name="connsiteX1429" fmla="*/ 3195180 w 5371570"/>
              <a:gd name="connsiteY1429" fmla="*/ 5076375 h 5501465"/>
              <a:gd name="connsiteX1430" fmla="*/ 3190341 w 5371570"/>
              <a:gd name="connsiteY1430" fmla="*/ 5085035 h 5501465"/>
              <a:gd name="connsiteX1431" fmla="*/ 3185502 w 5371570"/>
              <a:gd name="connsiteY1431" fmla="*/ 5093695 h 5501465"/>
              <a:gd name="connsiteX1432" fmla="*/ 3180153 w 5371570"/>
              <a:gd name="connsiteY1432" fmla="*/ 5101845 h 5501465"/>
              <a:gd name="connsiteX1433" fmla="*/ 3174295 w 5371570"/>
              <a:gd name="connsiteY1433" fmla="*/ 5109995 h 5501465"/>
              <a:gd name="connsiteX1434" fmla="*/ 3168182 w 5371570"/>
              <a:gd name="connsiteY1434" fmla="*/ 5117891 h 5501465"/>
              <a:gd name="connsiteX1435" fmla="*/ 3161815 w 5371570"/>
              <a:gd name="connsiteY1435" fmla="*/ 5125277 h 5501465"/>
              <a:gd name="connsiteX1436" fmla="*/ 3154938 w 5371570"/>
              <a:gd name="connsiteY1436" fmla="*/ 5132409 h 5501465"/>
              <a:gd name="connsiteX1437" fmla="*/ 3148061 w 5371570"/>
              <a:gd name="connsiteY1437" fmla="*/ 5139540 h 5501465"/>
              <a:gd name="connsiteX1438" fmla="*/ 3140930 w 5371570"/>
              <a:gd name="connsiteY1438" fmla="*/ 5146162 h 5501465"/>
              <a:gd name="connsiteX1439" fmla="*/ 3133543 w 5371570"/>
              <a:gd name="connsiteY1439" fmla="*/ 5152275 h 5501465"/>
              <a:gd name="connsiteX1440" fmla="*/ 3125648 w 5371570"/>
              <a:gd name="connsiteY1440" fmla="*/ 5158388 h 5501465"/>
              <a:gd name="connsiteX1441" fmla="*/ 3118007 w 5371570"/>
              <a:gd name="connsiteY1441" fmla="*/ 5163991 h 5501465"/>
              <a:gd name="connsiteX1442" fmla="*/ 3110111 w 5371570"/>
              <a:gd name="connsiteY1442" fmla="*/ 5169085 h 5501465"/>
              <a:gd name="connsiteX1443" fmla="*/ 3101706 w 5371570"/>
              <a:gd name="connsiteY1443" fmla="*/ 5173670 h 5501465"/>
              <a:gd name="connsiteX1444" fmla="*/ 3093556 w 5371570"/>
              <a:gd name="connsiteY1444" fmla="*/ 5178254 h 5501465"/>
              <a:gd name="connsiteX1445" fmla="*/ 3085151 w 5371570"/>
              <a:gd name="connsiteY1445" fmla="*/ 5182075 h 5501465"/>
              <a:gd name="connsiteX1446" fmla="*/ 3076236 w 5371570"/>
              <a:gd name="connsiteY1446" fmla="*/ 5185895 h 5501465"/>
              <a:gd name="connsiteX1447" fmla="*/ 3067831 w 5371570"/>
              <a:gd name="connsiteY1447" fmla="*/ 5188697 h 5501465"/>
              <a:gd name="connsiteX1448" fmla="*/ 3058917 w 5371570"/>
              <a:gd name="connsiteY1448" fmla="*/ 5191244 h 5501465"/>
              <a:gd name="connsiteX1449" fmla="*/ 3050003 w 5371570"/>
              <a:gd name="connsiteY1449" fmla="*/ 5193536 h 5501465"/>
              <a:gd name="connsiteX1450" fmla="*/ 3041088 w 5371570"/>
              <a:gd name="connsiteY1450" fmla="*/ 5195064 h 5501465"/>
              <a:gd name="connsiteX1451" fmla="*/ 3031919 w 5371570"/>
              <a:gd name="connsiteY1451" fmla="*/ 5195828 h 5501465"/>
              <a:gd name="connsiteX1452" fmla="*/ 3023005 w 5371570"/>
              <a:gd name="connsiteY1452" fmla="*/ 5196338 h 5501465"/>
              <a:gd name="connsiteX1453" fmla="*/ 3014090 w 5371570"/>
              <a:gd name="connsiteY1453" fmla="*/ 5196338 h 5501465"/>
              <a:gd name="connsiteX1454" fmla="*/ 2985819 w 5371570"/>
              <a:gd name="connsiteY1454" fmla="*/ 5198375 h 5501465"/>
              <a:gd name="connsiteX1455" fmla="*/ 2971556 w 5371570"/>
              <a:gd name="connsiteY1455" fmla="*/ 5198885 h 5501465"/>
              <a:gd name="connsiteX1456" fmla="*/ 2957547 w 5371570"/>
              <a:gd name="connsiteY1456" fmla="*/ 5199394 h 5501465"/>
              <a:gd name="connsiteX1457" fmla="*/ 2943284 w 5371570"/>
              <a:gd name="connsiteY1457" fmla="*/ 5199649 h 5501465"/>
              <a:gd name="connsiteX1458" fmla="*/ 2929276 w 5371570"/>
              <a:gd name="connsiteY1458" fmla="*/ 5199394 h 5501465"/>
              <a:gd name="connsiteX1459" fmla="*/ 2915268 w 5371570"/>
              <a:gd name="connsiteY1459" fmla="*/ 5198885 h 5501465"/>
              <a:gd name="connsiteX1460" fmla="*/ 2901259 w 5371570"/>
              <a:gd name="connsiteY1460" fmla="*/ 5198121 h 5501465"/>
              <a:gd name="connsiteX1461" fmla="*/ 2887506 w 5371570"/>
              <a:gd name="connsiteY1461" fmla="*/ 5196592 h 5501465"/>
              <a:gd name="connsiteX1462" fmla="*/ 2873497 w 5371570"/>
              <a:gd name="connsiteY1462" fmla="*/ 5194810 h 5501465"/>
              <a:gd name="connsiteX1463" fmla="*/ 2859744 w 5371570"/>
              <a:gd name="connsiteY1463" fmla="*/ 5192517 h 5501465"/>
              <a:gd name="connsiteX1464" fmla="*/ 2845990 w 5371570"/>
              <a:gd name="connsiteY1464" fmla="*/ 5189461 h 5501465"/>
              <a:gd name="connsiteX1465" fmla="*/ 2839368 w 5371570"/>
              <a:gd name="connsiteY1465" fmla="*/ 5187678 h 5501465"/>
              <a:gd name="connsiteX1466" fmla="*/ 2832236 w 5371570"/>
              <a:gd name="connsiteY1466" fmla="*/ 5185895 h 5501465"/>
              <a:gd name="connsiteX1467" fmla="*/ 2825614 w 5371570"/>
              <a:gd name="connsiteY1467" fmla="*/ 5183603 h 5501465"/>
              <a:gd name="connsiteX1468" fmla="*/ 2818992 w 5371570"/>
              <a:gd name="connsiteY1468" fmla="*/ 5181565 h 5501465"/>
              <a:gd name="connsiteX1469" fmla="*/ 2812115 w 5371570"/>
              <a:gd name="connsiteY1469" fmla="*/ 5179018 h 5501465"/>
              <a:gd name="connsiteX1470" fmla="*/ 2805493 w 5371570"/>
              <a:gd name="connsiteY1470" fmla="*/ 5176471 h 5501465"/>
              <a:gd name="connsiteX1471" fmla="*/ 2798871 w 5371570"/>
              <a:gd name="connsiteY1471" fmla="*/ 5173415 h 5501465"/>
              <a:gd name="connsiteX1472" fmla="*/ 2792249 w 5371570"/>
              <a:gd name="connsiteY1472" fmla="*/ 5170613 h 5501465"/>
              <a:gd name="connsiteX1473" fmla="*/ 2783844 w 5371570"/>
              <a:gd name="connsiteY1473" fmla="*/ 5168576 h 5501465"/>
              <a:gd name="connsiteX1474" fmla="*/ 2776203 w 5371570"/>
              <a:gd name="connsiteY1474" fmla="*/ 5166029 h 5501465"/>
              <a:gd name="connsiteX1475" fmla="*/ 2768562 w 5371570"/>
              <a:gd name="connsiteY1475" fmla="*/ 5163227 h 5501465"/>
              <a:gd name="connsiteX1476" fmla="*/ 2761176 w 5371570"/>
              <a:gd name="connsiteY1476" fmla="*/ 5159916 h 5501465"/>
              <a:gd name="connsiteX1477" fmla="*/ 2754299 w 5371570"/>
              <a:gd name="connsiteY1477" fmla="*/ 5156605 h 5501465"/>
              <a:gd name="connsiteX1478" fmla="*/ 2747422 w 5371570"/>
              <a:gd name="connsiteY1478" fmla="*/ 5152530 h 5501465"/>
              <a:gd name="connsiteX1479" fmla="*/ 2740800 w 5371570"/>
              <a:gd name="connsiteY1479" fmla="*/ 5148455 h 5501465"/>
              <a:gd name="connsiteX1480" fmla="*/ 2734432 w 5371570"/>
              <a:gd name="connsiteY1480" fmla="*/ 5143870 h 5501465"/>
              <a:gd name="connsiteX1481" fmla="*/ 2728320 w 5371570"/>
              <a:gd name="connsiteY1481" fmla="*/ 5139285 h 5501465"/>
              <a:gd name="connsiteX1482" fmla="*/ 2722207 w 5371570"/>
              <a:gd name="connsiteY1482" fmla="*/ 5134446 h 5501465"/>
              <a:gd name="connsiteX1483" fmla="*/ 2716349 w 5371570"/>
              <a:gd name="connsiteY1483" fmla="*/ 5129352 h 5501465"/>
              <a:gd name="connsiteX1484" fmla="*/ 2710745 w 5371570"/>
              <a:gd name="connsiteY1484" fmla="*/ 5123749 h 5501465"/>
              <a:gd name="connsiteX1485" fmla="*/ 2705142 w 5371570"/>
              <a:gd name="connsiteY1485" fmla="*/ 5118400 h 5501465"/>
              <a:gd name="connsiteX1486" fmla="*/ 2699793 w 5371570"/>
              <a:gd name="connsiteY1486" fmla="*/ 5112542 h 5501465"/>
              <a:gd name="connsiteX1487" fmla="*/ 2694445 w 5371570"/>
              <a:gd name="connsiteY1487" fmla="*/ 5106684 h 5501465"/>
              <a:gd name="connsiteX1488" fmla="*/ 2689351 w 5371570"/>
              <a:gd name="connsiteY1488" fmla="*/ 5100826 h 5501465"/>
              <a:gd name="connsiteX1489" fmla="*/ 2689351 w 5371570"/>
              <a:gd name="connsiteY1489" fmla="*/ 5100571 h 5501465"/>
              <a:gd name="connsiteX1490" fmla="*/ 2687059 w 5371570"/>
              <a:gd name="connsiteY1490" fmla="*/ 5100826 h 5501465"/>
              <a:gd name="connsiteX1491" fmla="*/ 2684512 w 5371570"/>
              <a:gd name="connsiteY1491" fmla="*/ 5100826 h 5501465"/>
              <a:gd name="connsiteX1492" fmla="*/ 2682474 w 5371570"/>
              <a:gd name="connsiteY1492" fmla="*/ 5100571 h 5501465"/>
              <a:gd name="connsiteX1493" fmla="*/ 2680436 w 5371570"/>
              <a:gd name="connsiteY1493" fmla="*/ 5100317 h 5501465"/>
              <a:gd name="connsiteX1494" fmla="*/ 2678144 w 5371570"/>
              <a:gd name="connsiteY1494" fmla="*/ 5099807 h 5501465"/>
              <a:gd name="connsiteX1495" fmla="*/ 2676361 w 5371570"/>
              <a:gd name="connsiteY1495" fmla="*/ 5099043 h 5501465"/>
              <a:gd name="connsiteX1496" fmla="*/ 2674578 w 5371570"/>
              <a:gd name="connsiteY1496" fmla="*/ 5098279 h 5501465"/>
              <a:gd name="connsiteX1497" fmla="*/ 2672541 w 5371570"/>
              <a:gd name="connsiteY1497" fmla="*/ 5097515 h 5501465"/>
              <a:gd name="connsiteX1498" fmla="*/ 2669484 w 5371570"/>
              <a:gd name="connsiteY1498" fmla="*/ 5094968 h 5501465"/>
              <a:gd name="connsiteX1499" fmla="*/ 2666173 w 5371570"/>
              <a:gd name="connsiteY1499" fmla="*/ 5092421 h 5501465"/>
              <a:gd name="connsiteX1500" fmla="*/ 2663626 w 5371570"/>
              <a:gd name="connsiteY1500" fmla="*/ 5089110 h 5501465"/>
              <a:gd name="connsiteX1501" fmla="*/ 2660825 w 5371570"/>
              <a:gd name="connsiteY1501" fmla="*/ 5085799 h 5501465"/>
              <a:gd name="connsiteX1502" fmla="*/ 2601480 w 5371570"/>
              <a:gd name="connsiteY1502" fmla="*/ 5030275 h 5501465"/>
              <a:gd name="connsiteX1503" fmla="*/ 2585180 w 5371570"/>
              <a:gd name="connsiteY1503" fmla="*/ 5017031 h 5501465"/>
              <a:gd name="connsiteX1504" fmla="*/ 2578048 w 5371570"/>
              <a:gd name="connsiteY1504" fmla="*/ 5004041 h 5501465"/>
              <a:gd name="connsiteX1505" fmla="*/ 2570662 w 5371570"/>
              <a:gd name="connsiteY1505" fmla="*/ 4991052 h 5501465"/>
              <a:gd name="connsiteX1506" fmla="*/ 2558182 w 5371570"/>
              <a:gd name="connsiteY1506" fmla="*/ 4981118 h 5501465"/>
              <a:gd name="connsiteX1507" fmla="*/ 2545956 w 5371570"/>
              <a:gd name="connsiteY1507" fmla="*/ 4970676 h 5501465"/>
              <a:gd name="connsiteX1508" fmla="*/ 2533985 w 5371570"/>
              <a:gd name="connsiteY1508" fmla="*/ 4959978 h 5501465"/>
              <a:gd name="connsiteX1509" fmla="*/ 2522524 w 5371570"/>
              <a:gd name="connsiteY1509" fmla="*/ 4949026 h 5501465"/>
              <a:gd name="connsiteX1510" fmla="*/ 2511063 w 5371570"/>
              <a:gd name="connsiteY1510" fmla="*/ 4938329 h 5501465"/>
              <a:gd name="connsiteX1511" fmla="*/ 2500111 w 5371570"/>
              <a:gd name="connsiteY1511" fmla="*/ 4926868 h 5501465"/>
              <a:gd name="connsiteX1512" fmla="*/ 2489159 w 5371570"/>
              <a:gd name="connsiteY1512" fmla="*/ 4915406 h 5501465"/>
              <a:gd name="connsiteX1513" fmla="*/ 2478461 w 5371570"/>
              <a:gd name="connsiteY1513" fmla="*/ 4903690 h 5501465"/>
              <a:gd name="connsiteX1514" fmla="*/ 2457576 w 5371570"/>
              <a:gd name="connsiteY1514" fmla="*/ 4880258 h 5501465"/>
              <a:gd name="connsiteX1515" fmla="*/ 2436691 w 5371570"/>
              <a:gd name="connsiteY1515" fmla="*/ 4856571 h 5501465"/>
              <a:gd name="connsiteX1516" fmla="*/ 2416060 w 5371570"/>
              <a:gd name="connsiteY1516" fmla="*/ 4832630 h 5501465"/>
              <a:gd name="connsiteX1517" fmla="*/ 2394921 w 5371570"/>
              <a:gd name="connsiteY1517" fmla="*/ 4809198 h 5501465"/>
              <a:gd name="connsiteX1518" fmla="*/ 2306031 w 5371570"/>
              <a:gd name="connsiteY1518" fmla="*/ 4711139 h 5501465"/>
              <a:gd name="connsiteX1519" fmla="*/ 2274449 w 5371570"/>
              <a:gd name="connsiteY1519" fmla="*/ 4670387 h 5501465"/>
              <a:gd name="connsiteX1520" fmla="*/ 2261204 w 5371570"/>
              <a:gd name="connsiteY1520" fmla="*/ 4657653 h 5501465"/>
              <a:gd name="connsiteX1521" fmla="*/ 2256365 w 5371570"/>
              <a:gd name="connsiteY1521" fmla="*/ 4652813 h 5501465"/>
              <a:gd name="connsiteX1522" fmla="*/ 2251781 w 5371570"/>
              <a:gd name="connsiteY1522" fmla="*/ 4647719 h 5501465"/>
              <a:gd name="connsiteX1523" fmla="*/ 2247196 w 5371570"/>
              <a:gd name="connsiteY1523" fmla="*/ 4642371 h 5501465"/>
              <a:gd name="connsiteX1524" fmla="*/ 2242611 w 5371570"/>
              <a:gd name="connsiteY1524" fmla="*/ 4637277 h 5501465"/>
              <a:gd name="connsiteX1525" fmla="*/ 2234206 w 5371570"/>
              <a:gd name="connsiteY1525" fmla="*/ 4626579 h 5501465"/>
              <a:gd name="connsiteX1526" fmla="*/ 2225292 w 5371570"/>
              <a:gd name="connsiteY1526" fmla="*/ 4615628 h 5501465"/>
              <a:gd name="connsiteX1527" fmla="*/ 2220453 w 5371570"/>
              <a:gd name="connsiteY1527" fmla="*/ 4610024 h 5501465"/>
              <a:gd name="connsiteX1528" fmla="*/ 2215614 w 5371570"/>
              <a:gd name="connsiteY1528" fmla="*/ 4604930 h 5501465"/>
              <a:gd name="connsiteX1529" fmla="*/ 2210774 w 5371570"/>
              <a:gd name="connsiteY1529" fmla="*/ 4599836 h 5501465"/>
              <a:gd name="connsiteX1530" fmla="*/ 2205426 w 5371570"/>
              <a:gd name="connsiteY1530" fmla="*/ 4594742 h 5501465"/>
              <a:gd name="connsiteX1531" fmla="*/ 2199822 w 5371570"/>
              <a:gd name="connsiteY1531" fmla="*/ 4590412 h 5501465"/>
              <a:gd name="connsiteX1532" fmla="*/ 2193710 w 5371570"/>
              <a:gd name="connsiteY1532" fmla="*/ 4585828 h 5501465"/>
              <a:gd name="connsiteX1533" fmla="*/ 2187087 w 5371570"/>
              <a:gd name="connsiteY1533" fmla="*/ 4581753 h 5501465"/>
              <a:gd name="connsiteX1534" fmla="*/ 2179956 w 5371570"/>
              <a:gd name="connsiteY1534" fmla="*/ 4578187 h 5501465"/>
              <a:gd name="connsiteX1535" fmla="*/ 2180211 w 5371570"/>
              <a:gd name="connsiteY1535" fmla="*/ 4582007 h 5501465"/>
              <a:gd name="connsiteX1536" fmla="*/ 2180720 w 5371570"/>
              <a:gd name="connsiteY1536" fmla="*/ 4585828 h 5501465"/>
              <a:gd name="connsiteX1537" fmla="*/ 2181484 w 5371570"/>
              <a:gd name="connsiteY1537" fmla="*/ 4589903 h 5501465"/>
              <a:gd name="connsiteX1538" fmla="*/ 2182248 w 5371570"/>
              <a:gd name="connsiteY1538" fmla="*/ 4593469 h 5501465"/>
              <a:gd name="connsiteX1539" fmla="*/ 2184286 w 5371570"/>
              <a:gd name="connsiteY1539" fmla="*/ 4600855 h 5501465"/>
              <a:gd name="connsiteX1540" fmla="*/ 2187087 w 5371570"/>
              <a:gd name="connsiteY1540" fmla="*/ 4608241 h 5501465"/>
              <a:gd name="connsiteX1541" fmla="*/ 2189634 w 5371570"/>
              <a:gd name="connsiteY1541" fmla="*/ 4615628 h 5501465"/>
              <a:gd name="connsiteX1542" fmla="*/ 2192945 w 5371570"/>
              <a:gd name="connsiteY1542" fmla="*/ 4622759 h 5501465"/>
              <a:gd name="connsiteX1543" fmla="*/ 2199058 w 5371570"/>
              <a:gd name="connsiteY1543" fmla="*/ 4637022 h 5501465"/>
              <a:gd name="connsiteX1544" fmla="*/ 2201605 w 5371570"/>
              <a:gd name="connsiteY1544" fmla="*/ 4644154 h 5501465"/>
              <a:gd name="connsiteX1545" fmla="*/ 2203897 w 5371570"/>
              <a:gd name="connsiteY1545" fmla="*/ 4651285 h 5501465"/>
              <a:gd name="connsiteX1546" fmla="*/ 2206190 w 5371570"/>
              <a:gd name="connsiteY1546" fmla="*/ 4658671 h 5501465"/>
              <a:gd name="connsiteX1547" fmla="*/ 2206954 w 5371570"/>
              <a:gd name="connsiteY1547" fmla="*/ 4662237 h 5501465"/>
              <a:gd name="connsiteX1548" fmla="*/ 2207463 w 5371570"/>
              <a:gd name="connsiteY1548" fmla="*/ 4665803 h 5501465"/>
              <a:gd name="connsiteX1549" fmla="*/ 2207718 w 5371570"/>
              <a:gd name="connsiteY1549" fmla="*/ 4669623 h 5501465"/>
              <a:gd name="connsiteX1550" fmla="*/ 2207973 w 5371570"/>
              <a:gd name="connsiteY1550" fmla="*/ 4673444 h 5501465"/>
              <a:gd name="connsiteX1551" fmla="*/ 2207973 w 5371570"/>
              <a:gd name="connsiteY1551" fmla="*/ 4677010 h 5501465"/>
              <a:gd name="connsiteX1552" fmla="*/ 2207718 w 5371570"/>
              <a:gd name="connsiteY1552" fmla="*/ 4680830 h 5501465"/>
              <a:gd name="connsiteX1553" fmla="*/ 2207209 w 5371570"/>
              <a:gd name="connsiteY1553" fmla="*/ 4684905 h 5501465"/>
              <a:gd name="connsiteX1554" fmla="*/ 2206444 w 5371570"/>
              <a:gd name="connsiteY1554" fmla="*/ 4688471 h 5501465"/>
              <a:gd name="connsiteX1555" fmla="*/ 2205426 w 5371570"/>
              <a:gd name="connsiteY1555" fmla="*/ 4692546 h 5501465"/>
              <a:gd name="connsiteX1556" fmla="*/ 2203643 w 5371570"/>
              <a:gd name="connsiteY1556" fmla="*/ 4696621 h 5501465"/>
              <a:gd name="connsiteX1557" fmla="*/ 2204662 w 5371570"/>
              <a:gd name="connsiteY1557" fmla="*/ 4698149 h 5501465"/>
              <a:gd name="connsiteX1558" fmla="*/ 2205171 w 5371570"/>
              <a:gd name="connsiteY1558" fmla="*/ 4699423 h 5501465"/>
              <a:gd name="connsiteX1559" fmla="*/ 2205426 w 5371570"/>
              <a:gd name="connsiteY1559" fmla="*/ 4700951 h 5501465"/>
              <a:gd name="connsiteX1560" fmla="*/ 2205680 w 5371570"/>
              <a:gd name="connsiteY1560" fmla="*/ 4702734 h 5501465"/>
              <a:gd name="connsiteX1561" fmla="*/ 2205680 w 5371570"/>
              <a:gd name="connsiteY1561" fmla="*/ 4704262 h 5501465"/>
              <a:gd name="connsiteX1562" fmla="*/ 2205426 w 5371570"/>
              <a:gd name="connsiteY1562" fmla="*/ 4705790 h 5501465"/>
              <a:gd name="connsiteX1563" fmla="*/ 2204916 w 5371570"/>
              <a:gd name="connsiteY1563" fmla="*/ 4707319 h 5501465"/>
              <a:gd name="connsiteX1564" fmla="*/ 2204152 w 5371570"/>
              <a:gd name="connsiteY1564" fmla="*/ 4709101 h 5501465"/>
              <a:gd name="connsiteX1565" fmla="*/ 2203897 w 5371570"/>
              <a:gd name="connsiteY1565" fmla="*/ 4716997 h 5501465"/>
              <a:gd name="connsiteX1566" fmla="*/ 2204152 w 5371570"/>
              <a:gd name="connsiteY1566" fmla="*/ 4725402 h 5501465"/>
              <a:gd name="connsiteX1567" fmla="*/ 2204916 w 5371570"/>
              <a:gd name="connsiteY1567" fmla="*/ 4741448 h 5501465"/>
              <a:gd name="connsiteX1568" fmla="*/ 2205680 w 5371570"/>
              <a:gd name="connsiteY1568" fmla="*/ 4758003 h 5501465"/>
              <a:gd name="connsiteX1569" fmla="*/ 2206190 w 5371570"/>
              <a:gd name="connsiteY1569" fmla="*/ 4774304 h 5501465"/>
              <a:gd name="connsiteX1570" fmla="*/ 2206190 w 5371570"/>
              <a:gd name="connsiteY1570" fmla="*/ 4782454 h 5501465"/>
              <a:gd name="connsiteX1571" fmla="*/ 2205935 w 5371570"/>
              <a:gd name="connsiteY1571" fmla="*/ 4790605 h 5501465"/>
              <a:gd name="connsiteX1572" fmla="*/ 2205426 w 5371570"/>
              <a:gd name="connsiteY1572" fmla="*/ 4798755 h 5501465"/>
              <a:gd name="connsiteX1573" fmla="*/ 2204152 w 5371570"/>
              <a:gd name="connsiteY1573" fmla="*/ 4806651 h 5501465"/>
              <a:gd name="connsiteX1574" fmla="*/ 2203134 w 5371570"/>
              <a:gd name="connsiteY1574" fmla="*/ 4814801 h 5501465"/>
              <a:gd name="connsiteX1575" fmla="*/ 2201351 w 5371570"/>
              <a:gd name="connsiteY1575" fmla="*/ 4822697 h 5501465"/>
              <a:gd name="connsiteX1576" fmla="*/ 2199313 w 5371570"/>
              <a:gd name="connsiteY1576" fmla="*/ 4830592 h 5501465"/>
              <a:gd name="connsiteX1577" fmla="*/ 2196511 w 5371570"/>
              <a:gd name="connsiteY1577" fmla="*/ 4838742 h 5501465"/>
              <a:gd name="connsiteX1578" fmla="*/ 2195747 w 5371570"/>
              <a:gd name="connsiteY1578" fmla="*/ 4841544 h 5501465"/>
              <a:gd name="connsiteX1579" fmla="*/ 2194728 w 5371570"/>
              <a:gd name="connsiteY1579" fmla="*/ 4844855 h 5501465"/>
              <a:gd name="connsiteX1580" fmla="*/ 2193455 w 5371570"/>
              <a:gd name="connsiteY1580" fmla="*/ 4847657 h 5501465"/>
              <a:gd name="connsiteX1581" fmla="*/ 2191163 w 5371570"/>
              <a:gd name="connsiteY1581" fmla="*/ 4850713 h 5501465"/>
              <a:gd name="connsiteX1582" fmla="*/ 2174607 w 5371570"/>
              <a:gd name="connsiteY1582" fmla="*/ 4875928 h 5501465"/>
              <a:gd name="connsiteX1583" fmla="*/ 2174353 w 5371570"/>
              <a:gd name="connsiteY1583" fmla="*/ 4881022 h 5501465"/>
              <a:gd name="connsiteX1584" fmla="*/ 2174098 w 5371570"/>
              <a:gd name="connsiteY1584" fmla="*/ 4885862 h 5501465"/>
              <a:gd name="connsiteX1585" fmla="*/ 2173334 w 5371570"/>
              <a:gd name="connsiteY1585" fmla="*/ 4890191 h 5501465"/>
              <a:gd name="connsiteX1586" fmla="*/ 2172315 w 5371570"/>
              <a:gd name="connsiteY1586" fmla="*/ 4894776 h 5501465"/>
              <a:gd name="connsiteX1587" fmla="*/ 2173079 w 5371570"/>
              <a:gd name="connsiteY1587" fmla="*/ 4901398 h 5501465"/>
              <a:gd name="connsiteX1588" fmla="*/ 2173843 w 5371570"/>
              <a:gd name="connsiteY1588" fmla="*/ 4908020 h 5501465"/>
              <a:gd name="connsiteX1589" fmla="*/ 2176135 w 5371570"/>
              <a:gd name="connsiteY1589" fmla="*/ 4922029 h 5501465"/>
              <a:gd name="connsiteX1590" fmla="*/ 2176900 w 5371570"/>
              <a:gd name="connsiteY1590" fmla="*/ 4928651 h 5501465"/>
              <a:gd name="connsiteX1591" fmla="*/ 2177409 w 5371570"/>
              <a:gd name="connsiteY1591" fmla="*/ 4935018 h 5501465"/>
              <a:gd name="connsiteX1592" fmla="*/ 2177409 w 5371570"/>
              <a:gd name="connsiteY1592" fmla="*/ 4938329 h 5501465"/>
              <a:gd name="connsiteX1593" fmla="*/ 2177154 w 5371570"/>
              <a:gd name="connsiteY1593" fmla="*/ 4941131 h 5501465"/>
              <a:gd name="connsiteX1594" fmla="*/ 2176645 w 5371570"/>
              <a:gd name="connsiteY1594" fmla="*/ 4944187 h 5501465"/>
              <a:gd name="connsiteX1595" fmla="*/ 2176135 w 5371570"/>
              <a:gd name="connsiteY1595" fmla="*/ 4946734 h 5501465"/>
              <a:gd name="connsiteX1596" fmla="*/ 2175371 w 5371570"/>
              <a:gd name="connsiteY1596" fmla="*/ 4949281 h 5501465"/>
              <a:gd name="connsiteX1597" fmla="*/ 2174098 w 5371570"/>
              <a:gd name="connsiteY1597" fmla="*/ 4951828 h 5501465"/>
              <a:gd name="connsiteX1598" fmla="*/ 2172570 w 5371570"/>
              <a:gd name="connsiteY1598" fmla="*/ 4953866 h 5501465"/>
              <a:gd name="connsiteX1599" fmla="*/ 2171042 w 5371570"/>
              <a:gd name="connsiteY1599" fmla="*/ 4956158 h 5501465"/>
              <a:gd name="connsiteX1600" fmla="*/ 2168749 w 5371570"/>
              <a:gd name="connsiteY1600" fmla="*/ 4957941 h 5501465"/>
              <a:gd name="connsiteX1601" fmla="*/ 2166457 w 5371570"/>
              <a:gd name="connsiteY1601" fmla="*/ 4959469 h 5501465"/>
              <a:gd name="connsiteX1602" fmla="*/ 2163655 w 5371570"/>
              <a:gd name="connsiteY1602" fmla="*/ 4960743 h 5501465"/>
              <a:gd name="connsiteX1603" fmla="*/ 2160344 w 5371570"/>
              <a:gd name="connsiteY1603" fmla="*/ 4962271 h 5501465"/>
              <a:gd name="connsiteX1604" fmla="*/ 2156778 w 5371570"/>
              <a:gd name="connsiteY1604" fmla="*/ 4963035 h 5501465"/>
              <a:gd name="connsiteX1605" fmla="*/ 2152703 w 5371570"/>
              <a:gd name="connsiteY1605" fmla="*/ 4963544 h 5501465"/>
              <a:gd name="connsiteX1606" fmla="*/ 2148119 w 5371570"/>
              <a:gd name="connsiteY1606" fmla="*/ 4963799 h 5501465"/>
              <a:gd name="connsiteX1607" fmla="*/ 2143025 w 5371570"/>
              <a:gd name="connsiteY1607" fmla="*/ 4963799 h 5501465"/>
              <a:gd name="connsiteX1608" fmla="*/ 2137421 w 5371570"/>
              <a:gd name="connsiteY1608" fmla="*/ 4963544 h 5501465"/>
              <a:gd name="connsiteX1609" fmla="*/ 2131309 w 5371570"/>
              <a:gd name="connsiteY1609" fmla="*/ 4963035 h 5501465"/>
              <a:gd name="connsiteX1610" fmla="*/ 2124432 w 5371570"/>
              <a:gd name="connsiteY1610" fmla="*/ 4962016 h 5501465"/>
              <a:gd name="connsiteX1611" fmla="*/ 2117300 w 5371570"/>
              <a:gd name="connsiteY1611" fmla="*/ 4960488 h 5501465"/>
              <a:gd name="connsiteX1612" fmla="*/ 2108895 w 5371570"/>
              <a:gd name="connsiteY1612" fmla="*/ 4968893 h 5501465"/>
              <a:gd name="connsiteX1613" fmla="*/ 2100745 w 5371570"/>
              <a:gd name="connsiteY1613" fmla="*/ 4976279 h 5501465"/>
              <a:gd name="connsiteX1614" fmla="*/ 2092340 w 5371570"/>
              <a:gd name="connsiteY1614" fmla="*/ 4983156 h 5501465"/>
              <a:gd name="connsiteX1615" fmla="*/ 2083935 w 5371570"/>
              <a:gd name="connsiteY1615" fmla="*/ 4989269 h 5501465"/>
              <a:gd name="connsiteX1616" fmla="*/ 2075021 w 5371570"/>
              <a:gd name="connsiteY1616" fmla="*/ 4994872 h 5501465"/>
              <a:gd name="connsiteX1617" fmla="*/ 2066361 w 5371570"/>
              <a:gd name="connsiteY1617" fmla="*/ 4999711 h 5501465"/>
              <a:gd name="connsiteX1618" fmla="*/ 2057446 w 5371570"/>
              <a:gd name="connsiteY1618" fmla="*/ 5004041 h 5501465"/>
              <a:gd name="connsiteX1619" fmla="*/ 2048787 w 5371570"/>
              <a:gd name="connsiteY1619" fmla="*/ 5007352 h 5501465"/>
              <a:gd name="connsiteX1620" fmla="*/ 2039618 w 5371570"/>
              <a:gd name="connsiteY1620" fmla="*/ 5010663 h 5501465"/>
              <a:gd name="connsiteX1621" fmla="*/ 2030703 w 5371570"/>
              <a:gd name="connsiteY1621" fmla="*/ 5013210 h 5501465"/>
              <a:gd name="connsiteX1622" fmla="*/ 2021534 w 5371570"/>
              <a:gd name="connsiteY1622" fmla="*/ 5015503 h 5501465"/>
              <a:gd name="connsiteX1623" fmla="*/ 2012365 w 5371570"/>
              <a:gd name="connsiteY1623" fmla="*/ 5017031 h 5501465"/>
              <a:gd name="connsiteX1624" fmla="*/ 2002941 w 5371570"/>
              <a:gd name="connsiteY1624" fmla="*/ 5018304 h 5501465"/>
              <a:gd name="connsiteX1625" fmla="*/ 1993772 w 5371570"/>
              <a:gd name="connsiteY1625" fmla="*/ 5019068 h 5501465"/>
              <a:gd name="connsiteX1626" fmla="*/ 1984348 w 5371570"/>
              <a:gd name="connsiteY1626" fmla="*/ 5019578 h 5501465"/>
              <a:gd name="connsiteX1627" fmla="*/ 1974670 w 5371570"/>
              <a:gd name="connsiteY1627" fmla="*/ 5019578 h 5501465"/>
              <a:gd name="connsiteX1628" fmla="*/ 1965246 w 5371570"/>
              <a:gd name="connsiteY1628" fmla="*/ 5019578 h 5501465"/>
              <a:gd name="connsiteX1629" fmla="*/ 1955822 w 5371570"/>
              <a:gd name="connsiteY1629" fmla="*/ 5019323 h 5501465"/>
              <a:gd name="connsiteX1630" fmla="*/ 1946398 w 5371570"/>
              <a:gd name="connsiteY1630" fmla="*/ 5018559 h 5501465"/>
              <a:gd name="connsiteX1631" fmla="*/ 1936465 w 5371570"/>
              <a:gd name="connsiteY1631" fmla="*/ 5017795 h 5501465"/>
              <a:gd name="connsiteX1632" fmla="*/ 1917363 w 5371570"/>
              <a:gd name="connsiteY1632" fmla="*/ 5015757 h 5501465"/>
              <a:gd name="connsiteX1633" fmla="*/ 1897751 w 5371570"/>
              <a:gd name="connsiteY1633" fmla="*/ 5012956 h 5501465"/>
              <a:gd name="connsiteX1634" fmla="*/ 1859037 w 5371570"/>
              <a:gd name="connsiteY1634" fmla="*/ 5007352 h 5501465"/>
              <a:gd name="connsiteX1635" fmla="*/ 1839425 w 5371570"/>
              <a:gd name="connsiteY1635" fmla="*/ 5005060 h 5501465"/>
              <a:gd name="connsiteX1636" fmla="*/ 1830002 w 5371570"/>
              <a:gd name="connsiteY1636" fmla="*/ 5004041 h 5501465"/>
              <a:gd name="connsiteX1637" fmla="*/ 1820323 w 5371570"/>
              <a:gd name="connsiteY1637" fmla="*/ 5003022 h 5501465"/>
              <a:gd name="connsiteX1638" fmla="*/ 1813192 w 5371570"/>
              <a:gd name="connsiteY1638" fmla="*/ 5000475 h 5501465"/>
              <a:gd name="connsiteX1639" fmla="*/ 1806315 w 5371570"/>
              <a:gd name="connsiteY1639" fmla="*/ 4998183 h 5501465"/>
              <a:gd name="connsiteX1640" fmla="*/ 1799693 w 5371570"/>
              <a:gd name="connsiteY1640" fmla="*/ 4995127 h 5501465"/>
              <a:gd name="connsiteX1641" fmla="*/ 1792816 w 5371570"/>
              <a:gd name="connsiteY1641" fmla="*/ 4992580 h 5501465"/>
              <a:gd name="connsiteX1642" fmla="*/ 1786194 w 5371570"/>
              <a:gd name="connsiteY1642" fmla="*/ 4989269 h 5501465"/>
              <a:gd name="connsiteX1643" fmla="*/ 1779826 w 5371570"/>
              <a:gd name="connsiteY1643" fmla="*/ 4986212 h 5501465"/>
              <a:gd name="connsiteX1644" fmla="*/ 1773713 w 5371570"/>
              <a:gd name="connsiteY1644" fmla="*/ 4982647 h 5501465"/>
              <a:gd name="connsiteX1645" fmla="*/ 1767346 w 5371570"/>
              <a:gd name="connsiteY1645" fmla="*/ 4979335 h 5501465"/>
              <a:gd name="connsiteX1646" fmla="*/ 1755375 w 5371570"/>
              <a:gd name="connsiteY1646" fmla="*/ 4971695 h 5501465"/>
              <a:gd name="connsiteX1647" fmla="*/ 1743659 w 5371570"/>
              <a:gd name="connsiteY1647" fmla="*/ 4963799 h 5501465"/>
              <a:gd name="connsiteX1648" fmla="*/ 1732198 w 5371570"/>
              <a:gd name="connsiteY1648" fmla="*/ 4955649 h 5501465"/>
              <a:gd name="connsiteX1649" fmla="*/ 1720991 w 5371570"/>
              <a:gd name="connsiteY1649" fmla="*/ 4946989 h 5501465"/>
              <a:gd name="connsiteX1650" fmla="*/ 1709784 w 5371570"/>
              <a:gd name="connsiteY1650" fmla="*/ 4938329 h 5501465"/>
              <a:gd name="connsiteX1651" fmla="*/ 1698832 w 5371570"/>
              <a:gd name="connsiteY1651" fmla="*/ 4929160 h 5501465"/>
              <a:gd name="connsiteX1652" fmla="*/ 1677183 w 5371570"/>
              <a:gd name="connsiteY1652" fmla="*/ 4911077 h 5501465"/>
              <a:gd name="connsiteX1653" fmla="*/ 1666231 w 5371570"/>
              <a:gd name="connsiteY1653" fmla="*/ 4901907 h 5501465"/>
              <a:gd name="connsiteX1654" fmla="*/ 1655279 w 5371570"/>
              <a:gd name="connsiteY1654" fmla="*/ 4893248 h 5501465"/>
              <a:gd name="connsiteX1655" fmla="*/ 1644072 w 5371570"/>
              <a:gd name="connsiteY1655" fmla="*/ 4884333 h 5501465"/>
              <a:gd name="connsiteX1656" fmla="*/ 1632611 w 5371570"/>
              <a:gd name="connsiteY1656" fmla="*/ 4875928 h 5501465"/>
              <a:gd name="connsiteX1657" fmla="*/ 1616820 w 5371570"/>
              <a:gd name="connsiteY1657" fmla="*/ 4862429 h 5501465"/>
              <a:gd name="connsiteX1658" fmla="*/ 1556202 w 5371570"/>
              <a:gd name="connsiteY1658" fmla="*/ 4795444 h 5501465"/>
              <a:gd name="connsiteX1659" fmla="*/ 1544740 w 5371570"/>
              <a:gd name="connsiteY1659" fmla="*/ 4785001 h 5501465"/>
              <a:gd name="connsiteX1660" fmla="*/ 1533788 w 5371570"/>
              <a:gd name="connsiteY1660" fmla="*/ 4774304 h 5501465"/>
              <a:gd name="connsiteX1661" fmla="*/ 1522836 w 5371570"/>
              <a:gd name="connsiteY1661" fmla="*/ 4763607 h 5501465"/>
              <a:gd name="connsiteX1662" fmla="*/ 1512139 w 5371570"/>
              <a:gd name="connsiteY1662" fmla="*/ 4752655 h 5501465"/>
              <a:gd name="connsiteX1663" fmla="*/ 1501442 w 5371570"/>
              <a:gd name="connsiteY1663" fmla="*/ 4741703 h 5501465"/>
              <a:gd name="connsiteX1664" fmla="*/ 1490999 w 5371570"/>
              <a:gd name="connsiteY1664" fmla="*/ 4730751 h 5501465"/>
              <a:gd name="connsiteX1665" fmla="*/ 1480557 w 5371570"/>
              <a:gd name="connsiteY1665" fmla="*/ 4719799 h 5501465"/>
              <a:gd name="connsiteX1666" fmla="*/ 1470114 w 5371570"/>
              <a:gd name="connsiteY1666" fmla="*/ 4708337 h 5501465"/>
              <a:gd name="connsiteX1667" fmla="*/ 1460181 w 5371570"/>
              <a:gd name="connsiteY1667" fmla="*/ 4696876 h 5501465"/>
              <a:gd name="connsiteX1668" fmla="*/ 1450248 w 5371570"/>
              <a:gd name="connsiteY1668" fmla="*/ 4685415 h 5501465"/>
              <a:gd name="connsiteX1669" fmla="*/ 1430636 w 5371570"/>
              <a:gd name="connsiteY1669" fmla="*/ 4661982 h 5501465"/>
              <a:gd name="connsiteX1670" fmla="*/ 1411534 w 5371570"/>
              <a:gd name="connsiteY1670" fmla="*/ 4638296 h 5501465"/>
              <a:gd name="connsiteX1671" fmla="*/ 1392941 w 5371570"/>
              <a:gd name="connsiteY1671" fmla="*/ 4614354 h 5501465"/>
              <a:gd name="connsiteX1672" fmla="*/ 1380206 w 5371570"/>
              <a:gd name="connsiteY1672" fmla="*/ 4599327 h 5501465"/>
              <a:gd name="connsiteX1673" fmla="*/ 1367471 w 5371570"/>
              <a:gd name="connsiteY1673" fmla="*/ 4584554 h 5501465"/>
              <a:gd name="connsiteX1674" fmla="*/ 1354736 w 5371570"/>
              <a:gd name="connsiteY1674" fmla="*/ 4569782 h 5501465"/>
              <a:gd name="connsiteX1675" fmla="*/ 1341747 w 5371570"/>
              <a:gd name="connsiteY1675" fmla="*/ 4555264 h 5501465"/>
              <a:gd name="connsiteX1676" fmla="*/ 1315258 w 5371570"/>
              <a:gd name="connsiteY1676" fmla="*/ 4526229 h 5501465"/>
              <a:gd name="connsiteX1677" fmla="*/ 1289279 w 5371570"/>
              <a:gd name="connsiteY1677" fmla="*/ 4497193 h 5501465"/>
              <a:gd name="connsiteX1678" fmla="*/ 1276035 w 5371570"/>
              <a:gd name="connsiteY1678" fmla="*/ 4482421 h 5501465"/>
              <a:gd name="connsiteX1679" fmla="*/ 1263045 w 5371570"/>
              <a:gd name="connsiteY1679" fmla="*/ 4467648 h 5501465"/>
              <a:gd name="connsiteX1680" fmla="*/ 1250310 w 5371570"/>
              <a:gd name="connsiteY1680" fmla="*/ 4452621 h 5501465"/>
              <a:gd name="connsiteX1681" fmla="*/ 1237830 w 5371570"/>
              <a:gd name="connsiteY1681" fmla="*/ 4437849 h 5501465"/>
              <a:gd name="connsiteX1682" fmla="*/ 1225604 w 5371570"/>
              <a:gd name="connsiteY1682" fmla="*/ 4422567 h 5501465"/>
              <a:gd name="connsiteX1683" fmla="*/ 1213888 w 5371570"/>
              <a:gd name="connsiteY1683" fmla="*/ 4407285 h 5501465"/>
              <a:gd name="connsiteX1684" fmla="*/ 1202172 w 5371570"/>
              <a:gd name="connsiteY1684" fmla="*/ 4391494 h 5501465"/>
              <a:gd name="connsiteX1685" fmla="*/ 1190966 w 5371570"/>
              <a:gd name="connsiteY1685" fmla="*/ 4375193 h 5501465"/>
              <a:gd name="connsiteX1686" fmla="*/ 1177467 w 5371570"/>
              <a:gd name="connsiteY1686" fmla="*/ 4359657 h 5501465"/>
              <a:gd name="connsiteX1687" fmla="*/ 1173392 w 5371570"/>
              <a:gd name="connsiteY1687" fmla="*/ 4355836 h 5501465"/>
              <a:gd name="connsiteX1688" fmla="*/ 1169571 w 5371570"/>
              <a:gd name="connsiteY1688" fmla="*/ 4352270 h 5501465"/>
              <a:gd name="connsiteX1689" fmla="*/ 1166260 w 5371570"/>
              <a:gd name="connsiteY1689" fmla="*/ 4348705 h 5501465"/>
              <a:gd name="connsiteX1690" fmla="*/ 1162694 w 5371570"/>
              <a:gd name="connsiteY1690" fmla="*/ 4344629 h 5501465"/>
              <a:gd name="connsiteX1691" fmla="*/ 1159128 w 5371570"/>
              <a:gd name="connsiteY1691" fmla="*/ 4340554 h 5501465"/>
              <a:gd name="connsiteX1692" fmla="*/ 1156327 w 5371570"/>
              <a:gd name="connsiteY1692" fmla="*/ 4336734 h 5501465"/>
              <a:gd name="connsiteX1693" fmla="*/ 1150469 w 5371570"/>
              <a:gd name="connsiteY1693" fmla="*/ 4328329 h 5501465"/>
              <a:gd name="connsiteX1694" fmla="*/ 1145120 w 5371570"/>
              <a:gd name="connsiteY1694" fmla="*/ 4319924 h 5501465"/>
              <a:gd name="connsiteX1695" fmla="*/ 1140026 w 5371570"/>
              <a:gd name="connsiteY1695" fmla="*/ 4310755 h 5501465"/>
              <a:gd name="connsiteX1696" fmla="*/ 1135442 w 5371570"/>
              <a:gd name="connsiteY1696" fmla="*/ 4301840 h 5501465"/>
              <a:gd name="connsiteX1697" fmla="*/ 1131366 w 5371570"/>
              <a:gd name="connsiteY1697" fmla="*/ 4292416 h 5501465"/>
              <a:gd name="connsiteX1698" fmla="*/ 1100039 w 5371570"/>
              <a:gd name="connsiteY1698" fmla="*/ 4265164 h 5501465"/>
              <a:gd name="connsiteX1699" fmla="*/ 1058523 w 5371570"/>
              <a:gd name="connsiteY1699" fmla="*/ 4221611 h 5501465"/>
              <a:gd name="connsiteX1700" fmla="*/ 1051901 w 5371570"/>
              <a:gd name="connsiteY1700" fmla="*/ 4218554 h 5501465"/>
              <a:gd name="connsiteX1701" fmla="*/ 1045533 w 5371570"/>
              <a:gd name="connsiteY1701" fmla="*/ 4214988 h 5501465"/>
              <a:gd name="connsiteX1702" fmla="*/ 1039166 w 5371570"/>
              <a:gd name="connsiteY1702" fmla="*/ 4211423 h 5501465"/>
              <a:gd name="connsiteX1703" fmla="*/ 1033053 w 5371570"/>
              <a:gd name="connsiteY1703" fmla="*/ 4208112 h 5501465"/>
              <a:gd name="connsiteX1704" fmla="*/ 1021082 w 5371570"/>
              <a:gd name="connsiteY1704" fmla="*/ 4200471 h 5501465"/>
              <a:gd name="connsiteX1705" fmla="*/ 1009366 w 5371570"/>
              <a:gd name="connsiteY1705" fmla="*/ 4192320 h 5501465"/>
              <a:gd name="connsiteX1706" fmla="*/ 997905 w 5371570"/>
              <a:gd name="connsiteY1706" fmla="*/ 4183915 h 5501465"/>
              <a:gd name="connsiteX1707" fmla="*/ 986698 w 5371570"/>
              <a:gd name="connsiteY1707" fmla="*/ 4175001 h 5501465"/>
              <a:gd name="connsiteX1708" fmla="*/ 975746 w 5371570"/>
              <a:gd name="connsiteY1708" fmla="*/ 4166341 h 5501465"/>
              <a:gd name="connsiteX1709" fmla="*/ 965049 w 5371570"/>
              <a:gd name="connsiteY1709" fmla="*/ 4156917 h 5501465"/>
              <a:gd name="connsiteX1710" fmla="*/ 943909 w 5371570"/>
              <a:gd name="connsiteY1710" fmla="*/ 4138579 h 5501465"/>
              <a:gd name="connsiteX1711" fmla="*/ 922515 w 5371570"/>
              <a:gd name="connsiteY1711" fmla="*/ 4119986 h 5501465"/>
              <a:gd name="connsiteX1712" fmla="*/ 911562 w 5371570"/>
              <a:gd name="connsiteY1712" fmla="*/ 4110817 h 5501465"/>
              <a:gd name="connsiteX1713" fmla="*/ 900610 w 5371570"/>
              <a:gd name="connsiteY1713" fmla="*/ 4102157 h 5501465"/>
              <a:gd name="connsiteX1714" fmla="*/ 889658 w 5371570"/>
              <a:gd name="connsiteY1714" fmla="*/ 4093243 h 5501465"/>
              <a:gd name="connsiteX1715" fmla="*/ 878197 w 5371570"/>
              <a:gd name="connsiteY1715" fmla="*/ 4085093 h 5501465"/>
              <a:gd name="connsiteX1716" fmla="*/ 869028 w 5371570"/>
              <a:gd name="connsiteY1716" fmla="*/ 4082036 h 5501465"/>
              <a:gd name="connsiteX1717" fmla="*/ 864443 w 5371570"/>
              <a:gd name="connsiteY1717" fmla="*/ 4080253 h 5501465"/>
              <a:gd name="connsiteX1718" fmla="*/ 860368 w 5371570"/>
              <a:gd name="connsiteY1718" fmla="*/ 4078216 h 5501465"/>
              <a:gd name="connsiteX1719" fmla="*/ 856039 w 5371570"/>
              <a:gd name="connsiteY1719" fmla="*/ 4076433 h 5501465"/>
              <a:gd name="connsiteX1720" fmla="*/ 851963 w 5371570"/>
              <a:gd name="connsiteY1720" fmla="*/ 4073886 h 5501465"/>
              <a:gd name="connsiteX1721" fmla="*/ 847888 w 5371570"/>
              <a:gd name="connsiteY1721" fmla="*/ 4071594 h 5501465"/>
              <a:gd name="connsiteX1722" fmla="*/ 844323 w 5371570"/>
              <a:gd name="connsiteY1722" fmla="*/ 4069047 h 5501465"/>
              <a:gd name="connsiteX1723" fmla="*/ 840502 w 5371570"/>
              <a:gd name="connsiteY1723" fmla="*/ 4066500 h 5501465"/>
              <a:gd name="connsiteX1724" fmla="*/ 837191 w 5371570"/>
              <a:gd name="connsiteY1724" fmla="*/ 4063443 h 5501465"/>
              <a:gd name="connsiteX1725" fmla="*/ 833625 w 5371570"/>
              <a:gd name="connsiteY1725" fmla="*/ 4060642 h 5501465"/>
              <a:gd name="connsiteX1726" fmla="*/ 830314 w 5371570"/>
              <a:gd name="connsiteY1726" fmla="*/ 4057331 h 5501465"/>
              <a:gd name="connsiteX1727" fmla="*/ 827258 w 5371570"/>
              <a:gd name="connsiteY1727" fmla="*/ 4054019 h 5501465"/>
              <a:gd name="connsiteX1728" fmla="*/ 824201 w 5371570"/>
              <a:gd name="connsiteY1728" fmla="*/ 4050199 h 5501465"/>
              <a:gd name="connsiteX1729" fmla="*/ 821654 w 5371570"/>
              <a:gd name="connsiteY1729" fmla="*/ 4046633 h 5501465"/>
              <a:gd name="connsiteX1730" fmla="*/ 819107 w 5371570"/>
              <a:gd name="connsiteY1730" fmla="*/ 4042558 h 5501465"/>
              <a:gd name="connsiteX1731" fmla="*/ 810448 w 5371570"/>
              <a:gd name="connsiteY1731" fmla="*/ 4038738 h 5501465"/>
              <a:gd name="connsiteX1732" fmla="*/ 802043 w 5371570"/>
              <a:gd name="connsiteY1732" fmla="*/ 4035172 h 5501465"/>
              <a:gd name="connsiteX1733" fmla="*/ 793892 w 5371570"/>
              <a:gd name="connsiteY1733" fmla="*/ 4030587 h 5501465"/>
              <a:gd name="connsiteX1734" fmla="*/ 786251 w 5371570"/>
              <a:gd name="connsiteY1734" fmla="*/ 4026003 h 5501465"/>
              <a:gd name="connsiteX1735" fmla="*/ 778865 w 5371570"/>
              <a:gd name="connsiteY1735" fmla="*/ 4021164 h 5501465"/>
              <a:gd name="connsiteX1736" fmla="*/ 771224 w 5371570"/>
              <a:gd name="connsiteY1736" fmla="*/ 4016070 h 5501465"/>
              <a:gd name="connsiteX1737" fmla="*/ 764093 w 5371570"/>
              <a:gd name="connsiteY1737" fmla="*/ 4010721 h 5501465"/>
              <a:gd name="connsiteX1738" fmla="*/ 757216 w 5371570"/>
              <a:gd name="connsiteY1738" fmla="*/ 4005627 h 5501465"/>
              <a:gd name="connsiteX1739" fmla="*/ 743462 w 5371570"/>
              <a:gd name="connsiteY1739" fmla="*/ 3994166 h 5501465"/>
              <a:gd name="connsiteX1740" fmla="*/ 729708 w 5371570"/>
              <a:gd name="connsiteY1740" fmla="*/ 3982450 h 5501465"/>
              <a:gd name="connsiteX1741" fmla="*/ 716464 w 5371570"/>
              <a:gd name="connsiteY1741" fmla="*/ 3970733 h 5501465"/>
              <a:gd name="connsiteX1742" fmla="*/ 702965 w 5371570"/>
              <a:gd name="connsiteY1742" fmla="*/ 3959272 h 5501465"/>
              <a:gd name="connsiteX1743" fmla="*/ 699145 w 5371570"/>
              <a:gd name="connsiteY1743" fmla="*/ 3959272 h 5501465"/>
              <a:gd name="connsiteX1744" fmla="*/ 695834 w 5371570"/>
              <a:gd name="connsiteY1744" fmla="*/ 3959527 h 5501465"/>
              <a:gd name="connsiteX1745" fmla="*/ 692523 w 5371570"/>
              <a:gd name="connsiteY1745" fmla="*/ 3960291 h 5501465"/>
              <a:gd name="connsiteX1746" fmla="*/ 689976 w 5371570"/>
              <a:gd name="connsiteY1746" fmla="*/ 3961310 h 5501465"/>
              <a:gd name="connsiteX1747" fmla="*/ 687429 w 5371570"/>
              <a:gd name="connsiteY1747" fmla="*/ 3962328 h 5501465"/>
              <a:gd name="connsiteX1748" fmla="*/ 685391 w 5371570"/>
              <a:gd name="connsiteY1748" fmla="*/ 3964111 h 5501465"/>
              <a:gd name="connsiteX1749" fmla="*/ 683354 w 5371570"/>
              <a:gd name="connsiteY1749" fmla="*/ 3965639 h 5501465"/>
              <a:gd name="connsiteX1750" fmla="*/ 681825 w 5371570"/>
              <a:gd name="connsiteY1750" fmla="*/ 3967677 h 5501465"/>
              <a:gd name="connsiteX1751" fmla="*/ 680552 w 5371570"/>
              <a:gd name="connsiteY1751" fmla="*/ 3969969 h 5501465"/>
              <a:gd name="connsiteX1752" fmla="*/ 679278 w 5371570"/>
              <a:gd name="connsiteY1752" fmla="*/ 3972007 h 5501465"/>
              <a:gd name="connsiteX1753" fmla="*/ 678260 w 5371570"/>
              <a:gd name="connsiteY1753" fmla="*/ 3974299 h 5501465"/>
              <a:gd name="connsiteX1754" fmla="*/ 677241 w 5371570"/>
              <a:gd name="connsiteY1754" fmla="*/ 3977101 h 5501465"/>
              <a:gd name="connsiteX1755" fmla="*/ 675713 w 5371570"/>
              <a:gd name="connsiteY1755" fmla="*/ 3982450 h 5501465"/>
              <a:gd name="connsiteX1756" fmla="*/ 674184 w 5371570"/>
              <a:gd name="connsiteY1756" fmla="*/ 3988053 h 5501465"/>
              <a:gd name="connsiteX1757" fmla="*/ 673675 w 5371570"/>
              <a:gd name="connsiteY1757" fmla="*/ 3991109 h 5501465"/>
              <a:gd name="connsiteX1758" fmla="*/ 673675 w 5371570"/>
              <a:gd name="connsiteY1758" fmla="*/ 3992383 h 5501465"/>
              <a:gd name="connsiteX1759" fmla="*/ 673930 w 5371570"/>
              <a:gd name="connsiteY1759" fmla="*/ 3994166 h 5501465"/>
              <a:gd name="connsiteX1760" fmla="*/ 674184 w 5371570"/>
              <a:gd name="connsiteY1760" fmla="*/ 3995439 h 5501465"/>
              <a:gd name="connsiteX1761" fmla="*/ 674694 w 5371570"/>
              <a:gd name="connsiteY1761" fmla="*/ 3996713 h 5501465"/>
              <a:gd name="connsiteX1762" fmla="*/ 675203 w 5371570"/>
              <a:gd name="connsiteY1762" fmla="*/ 3998241 h 5501465"/>
              <a:gd name="connsiteX1763" fmla="*/ 675967 w 5371570"/>
              <a:gd name="connsiteY1763" fmla="*/ 3999769 h 5501465"/>
              <a:gd name="connsiteX1764" fmla="*/ 692013 w 5371570"/>
              <a:gd name="connsiteY1764" fmla="*/ 4016579 h 5501465"/>
              <a:gd name="connsiteX1765" fmla="*/ 708314 w 5371570"/>
              <a:gd name="connsiteY1765" fmla="*/ 4033644 h 5501465"/>
              <a:gd name="connsiteX1766" fmla="*/ 716209 w 5371570"/>
              <a:gd name="connsiteY1766" fmla="*/ 4042303 h 5501465"/>
              <a:gd name="connsiteX1767" fmla="*/ 723850 w 5371570"/>
              <a:gd name="connsiteY1767" fmla="*/ 4050963 h 5501465"/>
              <a:gd name="connsiteX1768" fmla="*/ 731491 w 5371570"/>
              <a:gd name="connsiteY1768" fmla="*/ 4059878 h 5501465"/>
              <a:gd name="connsiteX1769" fmla="*/ 738878 w 5371570"/>
              <a:gd name="connsiteY1769" fmla="*/ 4068792 h 5501465"/>
              <a:gd name="connsiteX1770" fmla="*/ 745754 w 5371570"/>
              <a:gd name="connsiteY1770" fmla="*/ 4077961 h 5501465"/>
              <a:gd name="connsiteX1771" fmla="*/ 752122 w 5371570"/>
              <a:gd name="connsiteY1771" fmla="*/ 4087385 h 5501465"/>
              <a:gd name="connsiteX1772" fmla="*/ 758235 w 5371570"/>
              <a:gd name="connsiteY1772" fmla="*/ 4097063 h 5501465"/>
              <a:gd name="connsiteX1773" fmla="*/ 761036 w 5371570"/>
              <a:gd name="connsiteY1773" fmla="*/ 4102157 h 5501465"/>
              <a:gd name="connsiteX1774" fmla="*/ 763583 w 5371570"/>
              <a:gd name="connsiteY1774" fmla="*/ 4107251 h 5501465"/>
              <a:gd name="connsiteX1775" fmla="*/ 766385 w 5371570"/>
              <a:gd name="connsiteY1775" fmla="*/ 4112600 h 5501465"/>
              <a:gd name="connsiteX1776" fmla="*/ 768422 w 5371570"/>
              <a:gd name="connsiteY1776" fmla="*/ 4117694 h 5501465"/>
              <a:gd name="connsiteX1777" fmla="*/ 770715 w 5371570"/>
              <a:gd name="connsiteY1777" fmla="*/ 4123297 h 5501465"/>
              <a:gd name="connsiteX1778" fmla="*/ 772752 w 5371570"/>
              <a:gd name="connsiteY1778" fmla="*/ 4128391 h 5501465"/>
              <a:gd name="connsiteX1779" fmla="*/ 774535 w 5371570"/>
              <a:gd name="connsiteY1779" fmla="*/ 4133994 h 5501465"/>
              <a:gd name="connsiteX1780" fmla="*/ 776063 w 5371570"/>
              <a:gd name="connsiteY1780" fmla="*/ 4139853 h 5501465"/>
              <a:gd name="connsiteX1781" fmla="*/ 777337 w 5371570"/>
              <a:gd name="connsiteY1781" fmla="*/ 4145711 h 5501465"/>
              <a:gd name="connsiteX1782" fmla="*/ 778865 w 5371570"/>
              <a:gd name="connsiteY1782" fmla="*/ 4151569 h 5501465"/>
              <a:gd name="connsiteX1783" fmla="*/ 781921 w 5371570"/>
              <a:gd name="connsiteY1783" fmla="*/ 4152078 h 5501465"/>
              <a:gd name="connsiteX1784" fmla="*/ 785233 w 5371570"/>
              <a:gd name="connsiteY1784" fmla="*/ 4153097 h 5501465"/>
              <a:gd name="connsiteX1785" fmla="*/ 788289 w 5371570"/>
              <a:gd name="connsiteY1785" fmla="*/ 4154116 h 5501465"/>
              <a:gd name="connsiteX1786" fmla="*/ 791345 w 5371570"/>
              <a:gd name="connsiteY1786" fmla="*/ 4155644 h 5501465"/>
              <a:gd name="connsiteX1787" fmla="*/ 795930 w 5371570"/>
              <a:gd name="connsiteY1787" fmla="*/ 4158700 h 5501465"/>
              <a:gd name="connsiteX1788" fmla="*/ 799750 w 5371570"/>
              <a:gd name="connsiteY1788" fmla="*/ 4161502 h 5501465"/>
              <a:gd name="connsiteX1789" fmla="*/ 803571 w 5371570"/>
              <a:gd name="connsiteY1789" fmla="*/ 4164813 h 5501465"/>
              <a:gd name="connsiteX1790" fmla="*/ 806882 w 5371570"/>
              <a:gd name="connsiteY1790" fmla="*/ 4168124 h 5501465"/>
              <a:gd name="connsiteX1791" fmla="*/ 809938 w 5371570"/>
              <a:gd name="connsiteY1791" fmla="*/ 4171944 h 5501465"/>
              <a:gd name="connsiteX1792" fmla="*/ 812485 w 5371570"/>
              <a:gd name="connsiteY1792" fmla="*/ 4175510 h 5501465"/>
              <a:gd name="connsiteX1793" fmla="*/ 815032 w 5371570"/>
              <a:gd name="connsiteY1793" fmla="*/ 4179585 h 5501465"/>
              <a:gd name="connsiteX1794" fmla="*/ 816815 w 5371570"/>
              <a:gd name="connsiteY1794" fmla="*/ 4183660 h 5501465"/>
              <a:gd name="connsiteX1795" fmla="*/ 818343 w 5371570"/>
              <a:gd name="connsiteY1795" fmla="*/ 4187736 h 5501465"/>
              <a:gd name="connsiteX1796" fmla="*/ 820126 w 5371570"/>
              <a:gd name="connsiteY1796" fmla="*/ 4192066 h 5501465"/>
              <a:gd name="connsiteX1797" fmla="*/ 821145 w 5371570"/>
              <a:gd name="connsiteY1797" fmla="*/ 4196395 h 5501465"/>
              <a:gd name="connsiteX1798" fmla="*/ 822164 w 5371570"/>
              <a:gd name="connsiteY1798" fmla="*/ 4200980 h 5501465"/>
              <a:gd name="connsiteX1799" fmla="*/ 822928 w 5371570"/>
              <a:gd name="connsiteY1799" fmla="*/ 4205565 h 5501465"/>
              <a:gd name="connsiteX1800" fmla="*/ 823437 w 5371570"/>
              <a:gd name="connsiteY1800" fmla="*/ 4210149 h 5501465"/>
              <a:gd name="connsiteX1801" fmla="*/ 824201 w 5371570"/>
              <a:gd name="connsiteY1801" fmla="*/ 4220082 h 5501465"/>
              <a:gd name="connsiteX1802" fmla="*/ 837700 w 5371570"/>
              <a:gd name="connsiteY1802" fmla="*/ 4236383 h 5501465"/>
              <a:gd name="connsiteX1803" fmla="*/ 868009 w 5371570"/>
              <a:gd name="connsiteY1803" fmla="*/ 4275352 h 5501465"/>
              <a:gd name="connsiteX1804" fmla="*/ 927099 w 5371570"/>
              <a:gd name="connsiteY1804" fmla="*/ 4360675 h 5501465"/>
              <a:gd name="connsiteX1805" fmla="*/ 939324 w 5371570"/>
              <a:gd name="connsiteY1805" fmla="*/ 4376467 h 5501465"/>
              <a:gd name="connsiteX1806" fmla="*/ 943909 w 5371570"/>
              <a:gd name="connsiteY1806" fmla="*/ 4381051 h 5501465"/>
              <a:gd name="connsiteX1807" fmla="*/ 948239 w 5371570"/>
              <a:gd name="connsiteY1807" fmla="*/ 4385381 h 5501465"/>
              <a:gd name="connsiteX1808" fmla="*/ 952059 w 5371570"/>
              <a:gd name="connsiteY1808" fmla="*/ 4389966 h 5501465"/>
              <a:gd name="connsiteX1809" fmla="*/ 956135 w 5371570"/>
              <a:gd name="connsiteY1809" fmla="*/ 4394550 h 5501465"/>
              <a:gd name="connsiteX1810" fmla="*/ 959700 w 5371570"/>
              <a:gd name="connsiteY1810" fmla="*/ 4399135 h 5501465"/>
              <a:gd name="connsiteX1811" fmla="*/ 963266 w 5371570"/>
              <a:gd name="connsiteY1811" fmla="*/ 4403974 h 5501465"/>
              <a:gd name="connsiteX1812" fmla="*/ 966577 w 5371570"/>
              <a:gd name="connsiteY1812" fmla="*/ 4409068 h 5501465"/>
              <a:gd name="connsiteX1813" fmla="*/ 969633 w 5371570"/>
              <a:gd name="connsiteY1813" fmla="*/ 4414162 h 5501465"/>
              <a:gd name="connsiteX1814" fmla="*/ 972690 w 5371570"/>
              <a:gd name="connsiteY1814" fmla="*/ 4419256 h 5501465"/>
              <a:gd name="connsiteX1815" fmla="*/ 975237 w 5371570"/>
              <a:gd name="connsiteY1815" fmla="*/ 4424604 h 5501465"/>
              <a:gd name="connsiteX1816" fmla="*/ 977784 w 5371570"/>
              <a:gd name="connsiteY1816" fmla="*/ 4429698 h 5501465"/>
              <a:gd name="connsiteX1817" fmla="*/ 979567 w 5371570"/>
              <a:gd name="connsiteY1817" fmla="*/ 4435302 h 5501465"/>
              <a:gd name="connsiteX1818" fmla="*/ 981350 w 5371570"/>
              <a:gd name="connsiteY1818" fmla="*/ 4440905 h 5501465"/>
              <a:gd name="connsiteX1819" fmla="*/ 982878 w 5371570"/>
              <a:gd name="connsiteY1819" fmla="*/ 4446763 h 5501465"/>
              <a:gd name="connsiteX1820" fmla="*/ 984151 w 5371570"/>
              <a:gd name="connsiteY1820" fmla="*/ 4452621 h 5501465"/>
              <a:gd name="connsiteX1821" fmla="*/ 985170 w 5371570"/>
              <a:gd name="connsiteY1821" fmla="*/ 4458734 h 5501465"/>
              <a:gd name="connsiteX1822" fmla="*/ 992556 w 5371570"/>
              <a:gd name="connsiteY1822" fmla="*/ 4469176 h 5501465"/>
              <a:gd name="connsiteX1823" fmla="*/ 1000197 w 5371570"/>
              <a:gd name="connsiteY1823" fmla="*/ 4479364 h 5501465"/>
              <a:gd name="connsiteX1824" fmla="*/ 1008093 w 5371570"/>
              <a:gd name="connsiteY1824" fmla="*/ 4489298 h 5501465"/>
              <a:gd name="connsiteX1825" fmla="*/ 1015988 w 5371570"/>
              <a:gd name="connsiteY1825" fmla="*/ 4499231 h 5501465"/>
              <a:gd name="connsiteX1826" fmla="*/ 1032035 w 5371570"/>
              <a:gd name="connsiteY1826" fmla="*/ 4519097 h 5501465"/>
              <a:gd name="connsiteX1827" fmla="*/ 1048080 w 5371570"/>
              <a:gd name="connsiteY1827" fmla="*/ 4538709 h 5501465"/>
              <a:gd name="connsiteX1828" fmla="*/ 1055976 w 5371570"/>
              <a:gd name="connsiteY1828" fmla="*/ 4548897 h 5501465"/>
              <a:gd name="connsiteX1829" fmla="*/ 1063617 w 5371570"/>
              <a:gd name="connsiteY1829" fmla="*/ 4558830 h 5501465"/>
              <a:gd name="connsiteX1830" fmla="*/ 1071003 w 5371570"/>
              <a:gd name="connsiteY1830" fmla="*/ 4569018 h 5501465"/>
              <a:gd name="connsiteX1831" fmla="*/ 1078389 w 5371570"/>
              <a:gd name="connsiteY1831" fmla="*/ 4579460 h 5501465"/>
              <a:gd name="connsiteX1832" fmla="*/ 1085266 w 5371570"/>
              <a:gd name="connsiteY1832" fmla="*/ 4590158 h 5501465"/>
              <a:gd name="connsiteX1833" fmla="*/ 1091634 w 5371570"/>
              <a:gd name="connsiteY1833" fmla="*/ 4600855 h 5501465"/>
              <a:gd name="connsiteX1834" fmla="*/ 1097746 w 5371570"/>
              <a:gd name="connsiteY1834" fmla="*/ 4611807 h 5501465"/>
              <a:gd name="connsiteX1835" fmla="*/ 1103350 w 5371570"/>
              <a:gd name="connsiteY1835" fmla="*/ 4623268 h 5501465"/>
              <a:gd name="connsiteX1836" fmla="*/ 1111500 w 5371570"/>
              <a:gd name="connsiteY1836" fmla="*/ 4636003 h 5501465"/>
              <a:gd name="connsiteX1837" fmla="*/ 1120160 w 5371570"/>
              <a:gd name="connsiteY1837" fmla="*/ 4648738 h 5501465"/>
              <a:gd name="connsiteX1838" fmla="*/ 1128819 w 5371570"/>
              <a:gd name="connsiteY1838" fmla="*/ 4661218 h 5501465"/>
              <a:gd name="connsiteX1839" fmla="*/ 1137989 w 5371570"/>
              <a:gd name="connsiteY1839" fmla="*/ 4673444 h 5501465"/>
              <a:gd name="connsiteX1840" fmla="*/ 1156072 w 5371570"/>
              <a:gd name="connsiteY1840" fmla="*/ 4697640 h 5501465"/>
              <a:gd name="connsiteX1841" fmla="*/ 1164986 w 5371570"/>
              <a:gd name="connsiteY1841" fmla="*/ 4709866 h 5501465"/>
              <a:gd name="connsiteX1842" fmla="*/ 1173901 w 5371570"/>
              <a:gd name="connsiteY1842" fmla="*/ 4722346 h 5501465"/>
              <a:gd name="connsiteX1843" fmla="*/ 1182306 w 5371570"/>
              <a:gd name="connsiteY1843" fmla="*/ 4734826 h 5501465"/>
              <a:gd name="connsiteX1844" fmla="*/ 1190456 w 5371570"/>
              <a:gd name="connsiteY1844" fmla="*/ 4747561 h 5501465"/>
              <a:gd name="connsiteX1845" fmla="*/ 1194022 w 5371570"/>
              <a:gd name="connsiteY1845" fmla="*/ 4754183 h 5501465"/>
              <a:gd name="connsiteX1846" fmla="*/ 1197588 w 5371570"/>
              <a:gd name="connsiteY1846" fmla="*/ 4760805 h 5501465"/>
              <a:gd name="connsiteX1847" fmla="*/ 1201154 w 5371570"/>
              <a:gd name="connsiteY1847" fmla="*/ 4767427 h 5501465"/>
              <a:gd name="connsiteX1848" fmla="*/ 1204465 w 5371570"/>
              <a:gd name="connsiteY1848" fmla="*/ 4774304 h 5501465"/>
              <a:gd name="connsiteX1849" fmla="*/ 1207521 w 5371570"/>
              <a:gd name="connsiteY1849" fmla="*/ 4781181 h 5501465"/>
              <a:gd name="connsiteX1850" fmla="*/ 1210068 w 5371570"/>
              <a:gd name="connsiteY1850" fmla="*/ 4788058 h 5501465"/>
              <a:gd name="connsiteX1851" fmla="*/ 1212870 w 5371570"/>
              <a:gd name="connsiteY1851" fmla="*/ 4795189 h 5501465"/>
              <a:gd name="connsiteX1852" fmla="*/ 1215162 w 5371570"/>
              <a:gd name="connsiteY1852" fmla="*/ 4802575 h 5501465"/>
              <a:gd name="connsiteX1853" fmla="*/ 1217200 w 5371570"/>
              <a:gd name="connsiteY1853" fmla="*/ 4809962 h 5501465"/>
              <a:gd name="connsiteX1854" fmla="*/ 1219237 w 5371570"/>
              <a:gd name="connsiteY1854" fmla="*/ 4817348 h 5501465"/>
              <a:gd name="connsiteX1855" fmla="*/ 1220511 w 5371570"/>
              <a:gd name="connsiteY1855" fmla="*/ 4824734 h 5501465"/>
              <a:gd name="connsiteX1856" fmla="*/ 1221784 w 5371570"/>
              <a:gd name="connsiteY1856" fmla="*/ 4832884 h 5501465"/>
              <a:gd name="connsiteX1857" fmla="*/ 1230444 w 5371570"/>
              <a:gd name="connsiteY1857" fmla="*/ 4845110 h 5501465"/>
              <a:gd name="connsiteX1858" fmla="*/ 1239103 w 5371570"/>
              <a:gd name="connsiteY1858" fmla="*/ 4857081 h 5501465"/>
              <a:gd name="connsiteX1859" fmla="*/ 1257187 w 5371570"/>
              <a:gd name="connsiteY1859" fmla="*/ 4881022 h 5501465"/>
              <a:gd name="connsiteX1860" fmla="*/ 1275525 w 5371570"/>
              <a:gd name="connsiteY1860" fmla="*/ 4904964 h 5501465"/>
              <a:gd name="connsiteX1861" fmla="*/ 1294118 w 5371570"/>
              <a:gd name="connsiteY1861" fmla="*/ 4928905 h 5501465"/>
              <a:gd name="connsiteX1862" fmla="*/ 1312456 w 5371570"/>
              <a:gd name="connsiteY1862" fmla="*/ 4952847 h 5501465"/>
              <a:gd name="connsiteX1863" fmla="*/ 1321371 w 5371570"/>
              <a:gd name="connsiteY1863" fmla="*/ 4964818 h 5501465"/>
              <a:gd name="connsiteX1864" fmla="*/ 1330285 w 5371570"/>
              <a:gd name="connsiteY1864" fmla="*/ 4976788 h 5501465"/>
              <a:gd name="connsiteX1865" fmla="*/ 1338945 w 5371570"/>
              <a:gd name="connsiteY1865" fmla="*/ 4989014 h 5501465"/>
              <a:gd name="connsiteX1866" fmla="*/ 1347605 w 5371570"/>
              <a:gd name="connsiteY1866" fmla="*/ 5001239 h 5501465"/>
              <a:gd name="connsiteX1867" fmla="*/ 1355755 w 5371570"/>
              <a:gd name="connsiteY1867" fmla="*/ 5013465 h 5501465"/>
              <a:gd name="connsiteX1868" fmla="*/ 1363396 w 5371570"/>
              <a:gd name="connsiteY1868" fmla="*/ 5025945 h 5501465"/>
              <a:gd name="connsiteX1869" fmla="*/ 1371291 w 5371570"/>
              <a:gd name="connsiteY1869" fmla="*/ 5038935 h 5501465"/>
              <a:gd name="connsiteX1870" fmla="*/ 1378423 w 5371570"/>
              <a:gd name="connsiteY1870" fmla="*/ 5051670 h 5501465"/>
              <a:gd name="connsiteX1871" fmla="*/ 1385300 w 5371570"/>
              <a:gd name="connsiteY1871" fmla="*/ 5064404 h 5501465"/>
              <a:gd name="connsiteX1872" fmla="*/ 1391667 w 5371570"/>
              <a:gd name="connsiteY1872" fmla="*/ 5077649 h 5501465"/>
              <a:gd name="connsiteX1873" fmla="*/ 1397780 w 5371570"/>
              <a:gd name="connsiteY1873" fmla="*/ 5090893 h 5501465"/>
              <a:gd name="connsiteX1874" fmla="*/ 1403129 w 5371570"/>
              <a:gd name="connsiteY1874" fmla="*/ 5104392 h 5501465"/>
              <a:gd name="connsiteX1875" fmla="*/ 1408223 w 5371570"/>
              <a:gd name="connsiteY1875" fmla="*/ 5118146 h 5501465"/>
              <a:gd name="connsiteX1876" fmla="*/ 1412807 w 5371570"/>
              <a:gd name="connsiteY1876" fmla="*/ 5132154 h 5501465"/>
              <a:gd name="connsiteX1877" fmla="*/ 1414590 w 5371570"/>
              <a:gd name="connsiteY1877" fmla="*/ 5139285 h 5501465"/>
              <a:gd name="connsiteX1878" fmla="*/ 1416373 w 5371570"/>
              <a:gd name="connsiteY1878" fmla="*/ 5146417 h 5501465"/>
              <a:gd name="connsiteX1879" fmla="*/ 1418156 w 5371570"/>
              <a:gd name="connsiteY1879" fmla="*/ 5153549 h 5501465"/>
              <a:gd name="connsiteX1880" fmla="*/ 1419684 w 5371570"/>
              <a:gd name="connsiteY1880" fmla="*/ 5160935 h 5501465"/>
              <a:gd name="connsiteX1881" fmla="*/ 1420957 w 5371570"/>
              <a:gd name="connsiteY1881" fmla="*/ 5168321 h 5501465"/>
              <a:gd name="connsiteX1882" fmla="*/ 1422231 w 5371570"/>
              <a:gd name="connsiteY1882" fmla="*/ 5175707 h 5501465"/>
              <a:gd name="connsiteX1883" fmla="*/ 1422995 w 5371570"/>
              <a:gd name="connsiteY1883" fmla="*/ 5183348 h 5501465"/>
              <a:gd name="connsiteX1884" fmla="*/ 1424014 w 5371570"/>
              <a:gd name="connsiteY1884" fmla="*/ 5190734 h 5501465"/>
              <a:gd name="connsiteX1885" fmla="*/ 1424778 w 5371570"/>
              <a:gd name="connsiteY1885" fmla="*/ 5198630 h 5501465"/>
              <a:gd name="connsiteX1886" fmla="*/ 1425287 w 5371570"/>
              <a:gd name="connsiteY1886" fmla="*/ 5206271 h 5501465"/>
              <a:gd name="connsiteX1887" fmla="*/ 1425542 w 5371570"/>
              <a:gd name="connsiteY1887" fmla="*/ 5213912 h 5501465"/>
              <a:gd name="connsiteX1888" fmla="*/ 1425542 w 5371570"/>
              <a:gd name="connsiteY1888" fmla="*/ 5222062 h 5501465"/>
              <a:gd name="connsiteX1889" fmla="*/ 1425287 w 5371570"/>
              <a:gd name="connsiteY1889" fmla="*/ 5229958 h 5501465"/>
              <a:gd name="connsiteX1890" fmla="*/ 1425033 w 5371570"/>
              <a:gd name="connsiteY1890" fmla="*/ 5238108 h 5501465"/>
              <a:gd name="connsiteX1891" fmla="*/ 1424523 w 5371570"/>
              <a:gd name="connsiteY1891" fmla="*/ 5246258 h 5501465"/>
              <a:gd name="connsiteX1892" fmla="*/ 1423759 w 5371570"/>
              <a:gd name="connsiteY1892" fmla="*/ 5254409 h 5501465"/>
              <a:gd name="connsiteX1893" fmla="*/ 1424778 w 5371570"/>
              <a:gd name="connsiteY1893" fmla="*/ 5260776 h 5501465"/>
              <a:gd name="connsiteX1894" fmla="*/ 1425287 w 5371570"/>
              <a:gd name="connsiteY1894" fmla="*/ 5266889 h 5501465"/>
              <a:gd name="connsiteX1895" fmla="*/ 1425287 w 5371570"/>
              <a:gd name="connsiteY1895" fmla="*/ 5273002 h 5501465"/>
              <a:gd name="connsiteX1896" fmla="*/ 1425033 w 5371570"/>
              <a:gd name="connsiteY1896" fmla="*/ 5278860 h 5501465"/>
              <a:gd name="connsiteX1897" fmla="*/ 1424523 w 5371570"/>
              <a:gd name="connsiteY1897" fmla="*/ 5284972 h 5501465"/>
              <a:gd name="connsiteX1898" fmla="*/ 1423759 w 5371570"/>
              <a:gd name="connsiteY1898" fmla="*/ 5290830 h 5501465"/>
              <a:gd name="connsiteX1899" fmla="*/ 1422486 w 5371570"/>
              <a:gd name="connsiteY1899" fmla="*/ 5296943 h 5501465"/>
              <a:gd name="connsiteX1900" fmla="*/ 1421467 w 5371570"/>
              <a:gd name="connsiteY1900" fmla="*/ 5302801 h 5501465"/>
              <a:gd name="connsiteX1901" fmla="*/ 1418920 w 5371570"/>
              <a:gd name="connsiteY1901" fmla="*/ 5314772 h 5501465"/>
              <a:gd name="connsiteX1902" fmla="*/ 1415864 w 5371570"/>
              <a:gd name="connsiteY1902" fmla="*/ 5326488 h 5501465"/>
              <a:gd name="connsiteX1903" fmla="*/ 1413571 w 5371570"/>
              <a:gd name="connsiteY1903" fmla="*/ 5338459 h 5501465"/>
              <a:gd name="connsiteX1904" fmla="*/ 1412552 w 5371570"/>
              <a:gd name="connsiteY1904" fmla="*/ 5344317 h 5501465"/>
              <a:gd name="connsiteX1905" fmla="*/ 1411279 w 5371570"/>
              <a:gd name="connsiteY1905" fmla="*/ 5350430 h 5501465"/>
              <a:gd name="connsiteX1906" fmla="*/ 1403893 w 5371570"/>
              <a:gd name="connsiteY1906" fmla="*/ 5336421 h 5501465"/>
              <a:gd name="connsiteX1907" fmla="*/ 1404912 w 5371570"/>
              <a:gd name="connsiteY1907" fmla="*/ 5340242 h 5501465"/>
              <a:gd name="connsiteX1908" fmla="*/ 1405421 w 5371570"/>
              <a:gd name="connsiteY1908" fmla="*/ 5342279 h 5501465"/>
              <a:gd name="connsiteX1909" fmla="*/ 1406440 w 5371570"/>
              <a:gd name="connsiteY1909" fmla="*/ 5343808 h 5501465"/>
              <a:gd name="connsiteX1910" fmla="*/ 1407459 w 5371570"/>
              <a:gd name="connsiteY1910" fmla="*/ 5345845 h 5501465"/>
              <a:gd name="connsiteX1911" fmla="*/ 1408477 w 5371570"/>
              <a:gd name="connsiteY1911" fmla="*/ 5347373 h 5501465"/>
              <a:gd name="connsiteX1912" fmla="*/ 1409751 w 5371570"/>
              <a:gd name="connsiteY1912" fmla="*/ 5348901 h 5501465"/>
              <a:gd name="connsiteX1913" fmla="*/ 1411279 w 5371570"/>
              <a:gd name="connsiteY1913" fmla="*/ 5350430 h 5501465"/>
              <a:gd name="connsiteX1914" fmla="*/ 1412298 w 5371570"/>
              <a:gd name="connsiteY1914" fmla="*/ 5357052 h 5501465"/>
              <a:gd name="connsiteX1915" fmla="*/ 1412807 w 5371570"/>
              <a:gd name="connsiteY1915" fmla="*/ 5363165 h 5501465"/>
              <a:gd name="connsiteX1916" fmla="*/ 1412807 w 5371570"/>
              <a:gd name="connsiteY1916" fmla="*/ 5369023 h 5501465"/>
              <a:gd name="connsiteX1917" fmla="*/ 1412552 w 5371570"/>
              <a:gd name="connsiteY1917" fmla="*/ 5374881 h 5501465"/>
              <a:gd name="connsiteX1918" fmla="*/ 1411534 w 5371570"/>
              <a:gd name="connsiteY1918" fmla="*/ 5380229 h 5501465"/>
              <a:gd name="connsiteX1919" fmla="*/ 1410770 w 5371570"/>
              <a:gd name="connsiteY1919" fmla="*/ 5385578 h 5501465"/>
              <a:gd name="connsiteX1920" fmla="*/ 1409496 w 5371570"/>
              <a:gd name="connsiteY1920" fmla="*/ 5390927 h 5501465"/>
              <a:gd name="connsiteX1921" fmla="*/ 1408223 w 5371570"/>
              <a:gd name="connsiteY1921" fmla="*/ 5396021 h 5501465"/>
              <a:gd name="connsiteX1922" fmla="*/ 1406440 w 5371570"/>
              <a:gd name="connsiteY1922" fmla="*/ 5400860 h 5501465"/>
              <a:gd name="connsiteX1923" fmla="*/ 1404402 w 5371570"/>
              <a:gd name="connsiteY1923" fmla="*/ 5405699 h 5501465"/>
              <a:gd name="connsiteX1924" fmla="*/ 1402110 w 5371570"/>
              <a:gd name="connsiteY1924" fmla="*/ 5410284 h 5501465"/>
              <a:gd name="connsiteX1925" fmla="*/ 1399563 w 5371570"/>
              <a:gd name="connsiteY1925" fmla="*/ 5414613 h 5501465"/>
              <a:gd name="connsiteX1926" fmla="*/ 1397016 w 5371570"/>
              <a:gd name="connsiteY1926" fmla="*/ 5419198 h 5501465"/>
              <a:gd name="connsiteX1927" fmla="*/ 1393960 w 5371570"/>
              <a:gd name="connsiteY1927" fmla="*/ 5423528 h 5501465"/>
              <a:gd name="connsiteX1928" fmla="*/ 1391158 w 5371570"/>
              <a:gd name="connsiteY1928" fmla="*/ 5427348 h 5501465"/>
              <a:gd name="connsiteX1929" fmla="*/ 1387592 w 5371570"/>
              <a:gd name="connsiteY1929" fmla="*/ 5431678 h 5501465"/>
              <a:gd name="connsiteX1930" fmla="*/ 1384536 w 5371570"/>
              <a:gd name="connsiteY1930" fmla="*/ 5435499 h 5501465"/>
              <a:gd name="connsiteX1931" fmla="*/ 1380715 w 5371570"/>
              <a:gd name="connsiteY1931" fmla="*/ 5439319 h 5501465"/>
              <a:gd name="connsiteX1932" fmla="*/ 1373329 w 5371570"/>
              <a:gd name="connsiteY1932" fmla="*/ 5446960 h 5501465"/>
              <a:gd name="connsiteX1933" fmla="*/ 1365433 w 5371570"/>
              <a:gd name="connsiteY1933" fmla="*/ 5454346 h 5501465"/>
              <a:gd name="connsiteX1934" fmla="*/ 1357028 w 5371570"/>
              <a:gd name="connsiteY1934" fmla="*/ 5461223 h 5501465"/>
              <a:gd name="connsiteX1935" fmla="*/ 1348623 w 5371570"/>
              <a:gd name="connsiteY1935" fmla="*/ 5468100 h 5501465"/>
              <a:gd name="connsiteX1936" fmla="*/ 1339709 w 5371570"/>
              <a:gd name="connsiteY1936" fmla="*/ 5475231 h 5501465"/>
              <a:gd name="connsiteX1937" fmla="*/ 1322644 w 5371570"/>
              <a:gd name="connsiteY1937" fmla="*/ 5488985 h 5501465"/>
              <a:gd name="connsiteX1938" fmla="*/ 1310673 w 5371570"/>
              <a:gd name="connsiteY1938" fmla="*/ 5492296 h 5501465"/>
              <a:gd name="connsiteX1939" fmla="*/ 1298703 w 5371570"/>
              <a:gd name="connsiteY1939" fmla="*/ 5495353 h 5501465"/>
              <a:gd name="connsiteX1940" fmla="*/ 1286732 w 5371570"/>
              <a:gd name="connsiteY1940" fmla="*/ 5497390 h 5501465"/>
              <a:gd name="connsiteX1941" fmla="*/ 1275016 w 5371570"/>
              <a:gd name="connsiteY1941" fmla="*/ 5499173 h 5501465"/>
              <a:gd name="connsiteX1942" fmla="*/ 1263045 w 5371570"/>
              <a:gd name="connsiteY1942" fmla="*/ 5500446 h 5501465"/>
              <a:gd name="connsiteX1943" fmla="*/ 1251074 w 5371570"/>
              <a:gd name="connsiteY1943" fmla="*/ 5501211 h 5501465"/>
              <a:gd name="connsiteX1944" fmla="*/ 1239103 w 5371570"/>
              <a:gd name="connsiteY1944" fmla="*/ 5501465 h 5501465"/>
              <a:gd name="connsiteX1945" fmla="*/ 1227133 w 5371570"/>
              <a:gd name="connsiteY1945" fmla="*/ 5501211 h 5501465"/>
              <a:gd name="connsiteX1946" fmla="*/ 1215162 w 5371570"/>
              <a:gd name="connsiteY1946" fmla="*/ 5500701 h 5501465"/>
              <a:gd name="connsiteX1947" fmla="*/ 1203446 w 5371570"/>
              <a:gd name="connsiteY1947" fmla="*/ 5499937 h 5501465"/>
              <a:gd name="connsiteX1948" fmla="*/ 1191475 w 5371570"/>
              <a:gd name="connsiteY1948" fmla="*/ 5498918 h 5501465"/>
              <a:gd name="connsiteX1949" fmla="*/ 1179504 w 5371570"/>
              <a:gd name="connsiteY1949" fmla="*/ 5497390 h 5501465"/>
              <a:gd name="connsiteX1950" fmla="*/ 1167533 w 5371570"/>
              <a:gd name="connsiteY1950" fmla="*/ 5495607 h 5501465"/>
              <a:gd name="connsiteX1951" fmla="*/ 1155563 w 5371570"/>
              <a:gd name="connsiteY1951" fmla="*/ 5494079 h 5501465"/>
              <a:gd name="connsiteX1952" fmla="*/ 1131621 w 5371570"/>
              <a:gd name="connsiteY1952" fmla="*/ 5490004 h 5501465"/>
              <a:gd name="connsiteX1953" fmla="*/ 1126018 w 5371570"/>
              <a:gd name="connsiteY1953" fmla="*/ 5490259 h 5501465"/>
              <a:gd name="connsiteX1954" fmla="*/ 1120669 w 5371570"/>
              <a:gd name="connsiteY1954" fmla="*/ 5490513 h 5501465"/>
              <a:gd name="connsiteX1955" fmla="*/ 1115066 w 5371570"/>
              <a:gd name="connsiteY1955" fmla="*/ 5490513 h 5501465"/>
              <a:gd name="connsiteX1956" fmla="*/ 1109717 w 5371570"/>
              <a:gd name="connsiteY1956" fmla="*/ 5490513 h 5501465"/>
              <a:gd name="connsiteX1957" fmla="*/ 1104368 w 5371570"/>
              <a:gd name="connsiteY1957" fmla="*/ 5490004 h 5501465"/>
              <a:gd name="connsiteX1958" fmla="*/ 1099275 w 5371570"/>
              <a:gd name="connsiteY1958" fmla="*/ 5489494 h 5501465"/>
              <a:gd name="connsiteX1959" fmla="*/ 1094181 w 5371570"/>
              <a:gd name="connsiteY1959" fmla="*/ 5488985 h 5501465"/>
              <a:gd name="connsiteX1960" fmla="*/ 1089596 w 5371570"/>
              <a:gd name="connsiteY1960" fmla="*/ 5488221 h 5501465"/>
              <a:gd name="connsiteX1961" fmla="*/ 1084757 w 5371570"/>
              <a:gd name="connsiteY1961" fmla="*/ 5487202 h 5501465"/>
              <a:gd name="connsiteX1962" fmla="*/ 1079918 w 5371570"/>
              <a:gd name="connsiteY1962" fmla="*/ 5485674 h 5501465"/>
              <a:gd name="connsiteX1963" fmla="*/ 1075078 w 5371570"/>
              <a:gd name="connsiteY1963" fmla="*/ 5484401 h 5501465"/>
              <a:gd name="connsiteX1964" fmla="*/ 1070494 w 5371570"/>
              <a:gd name="connsiteY1964" fmla="*/ 5483127 h 5501465"/>
              <a:gd name="connsiteX1965" fmla="*/ 1066164 w 5371570"/>
              <a:gd name="connsiteY1965" fmla="*/ 5481344 h 5501465"/>
              <a:gd name="connsiteX1966" fmla="*/ 1061834 w 5371570"/>
              <a:gd name="connsiteY1966" fmla="*/ 5479307 h 5501465"/>
              <a:gd name="connsiteX1967" fmla="*/ 1057249 w 5371570"/>
              <a:gd name="connsiteY1967" fmla="*/ 5477524 h 5501465"/>
              <a:gd name="connsiteX1968" fmla="*/ 1053174 w 5371570"/>
              <a:gd name="connsiteY1968" fmla="*/ 5475486 h 5501465"/>
              <a:gd name="connsiteX1969" fmla="*/ 1049099 w 5371570"/>
              <a:gd name="connsiteY1969" fmla="*/ 5472939 h 5501465"/>
              <a:gd name="connsiteX1970" fmla="*/ 1045024 w 5371570"/>
              <a:gd name="connsiteY1970" fmla="*/ 5470647 h 5501465"/>
              <a:gd name="connsiteX1971" fmla="*/ 1040949 w 5371570"/>
              <a:gd name="connsiteY1971" fmla="*/ 5468100 h 5501465"/>
              <a:gd name="connsiteX1972" fmla="*/ 1037128 w 5371570"/>
              <a:gd name="connsiteY1972" fmla="*/ 5465298 h 5501465"/>
              <a:gd name="connsiteX1973" fmla="*/ 1029233 w 5371570"/>
              <a:gd name="connsiteY1973" fmla="*/ 5459695 h 5501465"/>
              <a:gd name="connsiteX1974" fmla="*/ 1022101 w 5371570"/>
              <a:gd name="connsiteY1974" fmla="*/ 5453327 h 5501465"/>
              <a:gd name="connsiteX1975" fmla="*/ 1014970 w 5371570"/>
              <a:gd name="connsiteY1975" fmla="*/ 5446451 h 5501465"/>
              <a:gd name="connsiteX1976" fmla="*/ 1008348 w 5371570"/>
              <a:gd name="connsiteY1976" fmla="*/ 5438810 h 5501465"/>
              <a:gd name="connsiteX1977" fmla="*/ 1001725 w 5371570"/>
              <a:gd name="connsiteY1977" fmla="*/ 5431169 h 5501465"/>
              <a:gd name="connsiteX1978" fmla="*/ 995613 w 5371570"/>
              <a:gd name="connsiteY1978" fmla="*/ 5423018 h 5501465"/>
              <a:gd name="connsiteX1979" fmla="*/ 987208 w 5371570"/>
              <a:gd name="connsiteY1979" fmla="*/ 5414359 h 5501465"/>
              <a:gd name="connsiteX1980" fmla="*/ 979312 w 5371570"/>
              <a:gd name="connsiteY1980" fmla="*/ 5405699 h 5501465"/>
              <a:gd name="connsiteX1981" fmla="*/ 971416 w 5371570"/>
              <a:gd name="connsiteY1981" fmla="*/ 5396785 h 5501465"/>
              <a:gd name="connsiteX1982" fmla="*/ 963775 w 5371570"/>
              <a:gd name="connsiteY1982" fmla="*/ 5388125 h 5501465"/>
              <a:gd name="connsiteX1983" fmla="*/ 956389 w 5371570"/>
              <a:gd name="connsiteY1983" fmla="*/ 5378956 h 5501465"/>
              <a:gd name="connsiteX1984" fmla="*/ 949003 w 5371570"/>
              <a:gd name="connsiteY1984" fmla="*/ 5370041 h 5501465"/>
              <a:gd name="connsiteX1985" fmla="*/ 941617 w 5371570"/>
              <a:gd name="connsiteY1985" fmla="*/ 5360872 h 5501465"/>
              <a:gd name="connsiteX1986" fmla="*/ 934740 w 5371570"/>
              <a:gd name="connsiteY1986" fmla="*/ 5351958 h 5501465"/>
              <a:gd name="connsiteX1987" fmla="*/ 920986 w 5371570"/>
              <a:gd name="connsiteY1987" fmla="*/ 5333365 h 5501465"/>
              <a:gd name="connsiteX1988" fmla="*/ 907742 w 5371570"/>
              <a:gd name="connsiteY1988" fmla="*/ 5314008 h 5501465"/>
              <a:gd name="connsiteX1989" fmla="*/ 894752 w 5371570"/>
              <a:gd name="connsiteY1989" fmla="*/ 5294906 h 5501465"/>
              <a:gd name="connsiteX1990" fmla="*/ 882272 w 5371570"/>
              <a:gd name="connsiteY1990" fmla="*/ 5275803 h 5501465"/>
              <a:gd name="connsiteX1991" fmla="*/ 870047 w 5371570"/>
              <a:gd name="connsiteY1991" fmla="*/ 5255937 h 5501465"/>
              <a:gd name="connsiteX1992" fmla="*/ 858331 w 5371570"/>
              <a:gd name="connsiteY1992" fmla="*/ 5236071 h 5501465"/>
              <a:gd name="connsiteX1993" fmla="*/ 846869 w 5371570"/>
              <a:gd name="connsiteY1993" fmla="*/ 5216459 h 5501465"/>
              <a:gd name="connsiteX1994" fmla="*/ 835408 w 5371570"/>
              <a:gd name="connsiteY1994" fmla="*/ 5196083 h 5501465"/>
              <a:gd name="connsiteX1995" fmla="*/ 813249 w 5371570"/>
              <a:gd name="connsiteY1995" fmla="*/ 5155841 h 5501465"/>
              <a:gd name="connsiteX1996" fmla="*/ 791091 w 5371570"/>
              <a:gd name="connsiteY1996" fmla="*/ 5115344 h 5501465"/>
              <a:gd name="connsiteX1997" fmla="*/ 777082 w 5371570"/>
              <a:gd name="connsiteY1997" fmla="*/ 5100826 h 5501465"/>
              <a:gd name="connsiteX1998" fmla="*/ 730727 w 5371570"/>
              <a:gd name="connsiteY1998" fmla="*/ 5033331 h 5501465"/>
              <a:gd name="connsiteX1999" fmla="*/ 702711 w 5371570"/>
              <a:gd name="connsiteY1999" fmla="*/ 4990542 h 5501465"/>
              <a:gd name="connsiteX2000" fmla="*/ 674184 w 5371570"/>
              <a:gd name="connsiteY2000" fmla="*/ 4948008 h 5501465"/>
              <a:gd name="connsiteX2001" fmla="*/ 660685 w 5371570"/>
              <a:gd name="connsiteY2001" fmla="*/ 4932726 h 5501465"/>
              <a:gd name="connsiteX2002" fmla="*/ 584276 w 5371570"/>
              <a:gd name="connsiteY2002" fmla="*/ 4823715 h 5501465"/>
              <a:gd name="connsiteX2003" fmla="*/ 577654 w 5371570"/>
              <a:gd name="connsiteY2003" fmla="*/ 4819895 h 5501465"/>
              <a:gd name="connsiteX2004" fmla="*/ 571796 w 5371570"/>
              <a:gd name="connsiteY2004" fmla="*/ 4815565 h 5501465"/>
              <a:gd name="connsiteX2005" fmla="*/ 569249 w 5371570"/>
              <a:gd name="connsiteY2005" fmla="*/ 4813273 h 5501465"/>
              <a:gd name="connsiteX2006" fmla="*/ 566702 w 5371570"/>
              <a:gd name="connsiteY2006" fmla="*/ 4811235 h 5501465"/>
              <a:gd name="connsiteX2007" fmla="*/ 564155 w 5371570"/>
              <a:gd name="connsiteY2007" fmla="*/ 4808943 h 5501465"/>
              <a:gd name="connsiteX2008" fmla="*/ 562118 w 5371570"/>
              <a:gd name="connsiteY2008" fmla="*/ 4806396 h 5501465"/>
              <a:gd name="connsiteX2009" fmla="*/ 560080 w 5371570"/>
              <a:gd name="connsiteY2009" fmla="*/ 4803849 h 5501465"/>
              <a:gd name="connsiteX2010" fmla="*/ 558552 w 5371570"/>
              <a:gd name="connsiteY2010" fmla="*/ 4800793 h 5501465"/>
              <a:gd name="connsiteX2011" fmla="*/ 557533 w 5371570"/>
              <a:gd name="connsiteY2011" fmla="*/ 4797991 h 5501465"/>
              <a:gd name="connsiteX2012" fmla="*/ 556769 w 5371570"/>
              <a:gd name="connsiteY2012" fmla="*/ 4794680 h 5501465"/>
              <a:gd name="connsiteX2013" fmla="*/ 556259 w 5371570"/>
              <a:gd name="connsiteY2013" fmla="*/ 4791369 h 5501465"/>
              <a:gd name="connsiteX2014" fmla="*/ 556514 w 5371570"/>
              <a:gd name="connsiteY2014" fmla="*/ 4787548 h 5501465"/>
              <a:gd name="connsiteX2015" fmla="*/ 557024 w 5371570"/>
              <a:gd name="connsiteY2015" fmla="*/ 4783473 h 5501465"/>
              <a:gd name="connsiteX2016" fmla="*/ 558042 w 5371570"/>
              <a:gd name="connsiteY2016" fmla="*/ 4779398 h 5501465"/>
              <a:gd name="connsiteX2017" fmla="*/ 551930 w 5371570"/>
              <a:gd name="connsiteY2017" fmla="*/ 4773285 h 5501465"/>
              <a:gd name="connsiteX2018" fmla="*/ 546072 w 5371570"/>
              <a:gd name="connsiteY2018" fmla="*/ 4767172 h 5501465"/>
              <a:gd name="connsiteX2019" fmla="*/ 540468 w 5371570"/>
              <a:gd name="connsiteY2019" fmla="*/ 4760805 h 5501465"/>
              <a:gd name="connsiteX2020" fmla="*/ 534865 w 5371570"/>
              <a:gd name="connsiteY2020" fmla="*/ 4754183 h 5501465"/>
              <a:gd name="connsiteX2021" fmla="*/ 529262 w 5371570"/>
              <a:gd name="connsiteY2021" fmla="*/ 4747561 h 5501465"/>
              <a:gd name="connsiteX2022" fmla="*/ 524168 w 5371570"/>
              <a:gd name="connsiteY2022" fmla="*/ 4741193 h 5501465"/>
              <a:gd name="connsiteX2023" fmla="*/ 518819 w 5371570"/>
              <a:gd name="connsiteY2023" fmla="*/ 4734571 h 5501465"/>
              <a:gd name="connsiteX2024" fmla="*/ 514234 w 5371570"/>
              <a:gd name="connsiteY2024" fmla="*/ 4727694 h 5501465"/>
              <a:gd name="connsiteX2025" fmla="*/ 509395 w 5371570"/>
              <a:gd name="connsiteY2025" fmla="*/ 4720818 h 5501465"/>
              <a:gd name="connsiteX2026" fmla="*/ 504556 w 5371570"/>
              <a:gd name="connsiteY2026" fmla="*/ 4713941 h 5501465"/>
              <a:gd name="connsiteX2027" fmla="*/ 499972 w 5371570"/>
              <a:gd name="connsiteY2027" fmla="*/ 4706554 h 5501465"/>
              <a:gd name="connsiteX2028" fmla="*/ 495641 w 5371570"/>
              <a:gd name="connsiteY2028" fmla="*/ 4699423 h 5501465"/>
              <a:gd name="connsiteX2029" fmla="*/ 491566 w 5371570"/>
              <a:gd name="connsiteY2029" fmla="*/ 4692291 h 5501465"/>
              <a:gd name="connsiteX2030" fmla="*/ 487491 w 5371570"/>
              <a:gd name="connsiteY2030" fmla="*/ 4684905 h 5501465"/>
              <a:gd name="connsiteX2031" fmla="*/ 483416 w 5371570"/>
              <a:gd name="connsiteY2031" fmla="*/ 4677264 h 5501465"/>
              <a:gd name="connsiteX2032" fmla="*/ 479850 w 5371570"/>
              <a:gd name="connsiteY2032" fmla="*/ 4669878 h 5501465"/>
              <a:gd name="connsiteX2033" fmla="*/ 476284 w 5371570"/>
              <a:gd name="connsiteY2033" fmla="*/ 4667331 h 5501465"/>
              <a:gd name="connsiteX2034" fmla="*/ 473228 w 5371570"/>
              <a:gd name="connsiteY2034" fmla="*/ 4664275 h 5501465"/>
              <a:gd name="connsiteX2035" fmla="*/ 466861 w 5371570"/>
              <a:gd name="connsiteY2035" fmla="*/ 4658671 h 5501465"/>
              <a:gd name="connsiteX2036" fmla="*/ 461257 w 5371570"/>
              <a:gd name="connsiteY2036" fmla="*/ 4652559 h 5501465"/>
              <a:gd name="connsiteX2037" fmla="*/ 455909 w 5371570"/>
              <a:gd name="connsiteY2037" fmla="*/ 4646446 h 5501465"/>
              <a:gd name="connsiteX2038" fmla="*/ 450815 w 5371570"/>
              <a:gd name="connsiteY2038" fmla="*/ 4639824 h 5501465"/>
              <a:gd name="connsiteX2039" fmla="*/ 446230 w 5371570"/>
              <a:gd name="connsiteY2039" fmla="*/ 4633202 h 5501465"/>
              <a:gd name="connsiteX2040" fmla="*/ 441900 w 5371570"/>
              <a:gd name="connsiteY2040" fmla="*/ 4626325 h 5501465"/>
              <a:gd name="connsiteX2041" fmla="*/ 438080 w 5371570"/>
              <a:gd name="connsiteY2041" fmla="*/ 4619448 h 5501465"/>
              <a:gd name="connsiteX2042" fmla="*/ 434259 w 5371570"/>
              <a:gd name="connsiteY2042" fmla="*/ 4612062 h 5501465"/>
              <a:gd name="connsiteX2043" fmla="*/ 430439 w 5371570"/>
              <a:gd name="connsiteY2043" fmla="*/ 4604930 h 5501465"/>
              <a:gd name="connsiteX2044" fmla="*/ 423053 w 5371570"/>
              <a:gd name="connsiteY2044" fmla="*/ 4590412 h 5501465"/>
              <a:gd name="connsiteX2045" fmla="*/ 415666 w 5371570"/>
              <a:gd name="connsiteY2045" fmla="*/ 4575640 h 5501465"/>
              <a:gd name="connsiteX2046" fmla="*/ 411846 w 5371570"/>
              <a:gd name="connsiteY2046" fmla="*/ 4568763 h 5501465"/>
              <a:gd name="connsiteX2047" fmla="*/ 407771 w 5371570"/>
              <a:gd name="connsiteY2047" fmla="*/ 4561632 h 5501465"/>
              <a:gd name="connsiteX2048" fmla="*/ 382810 w 5371570"/>
              <a:gd name="connsiteY2048" fmla="*/ 4528266 h 5501465"/>
              <a:gd name="connsiteX2049" fmla="*/ 261574 w 5371570"/>
              <a:gd name="connsiteY2049" fmla="*/ 4348450 h 5501465"/>
              <a:gd name="connsiteX2050" fmla="*/ 174213 w 5371570"/>
              <a:gd name="connsiteY2050" fmla="*/ 4224922 h 5501465"/>
              <a:gd name="connsiteX2051" fmla="*/ 169374 w 5371570"/>
              <a:gd name="connsiteY2051" fmla="*/ 4219573 h 5501465"/>
              <a:gd name="connsiteX2052" fmla="*/ 164789 w 5371570"/>
              <a:gd name="connsiteY2052" fmla="*/ 4213715 h 5501465"/>
              <a:gd name="connsiteX2053" fmla="*/ 160205 w 5371570"/>
              <a:gd name="connsiteY2053" fmla="*/ 4208112 h 5501465"/>
              <a:gd name="connsiteX2054" fmla="*/ 156130 w 5371570"/>
              <a:gd name="connsiteY2054" fmla="*/ 4202254 h 5501465"/>
              <a:gd name="connsiteX2055" fmla="*/ 147979 w 5371570"/>
              <a:gd name="connsiteY2055" fmla="*/ 4190283 h 5501465"/>
              <a:gd name="connsiteX2056" fmla="*/ 140338 w 5371570"/>
              <a:gd name="connsiteY2056" fmla="*/ 4178312 h 5501465"/>
              <a:gd name="connsiteX2057" fmla="*/ 133207 w 5371570"/>
              <a:gd name="connsiteY2057" fmla="*/ 4165832 h 5501465"/>
              <a:gd name="connsiteX2058" fmla="*/ 126075 w 5371570"/>
              <a:gd name="connsiteY2058" fmla="*/ 4153352 h 5501465"/>
              <a:gd name="connsiteX2059" fmla="*/ 119453 w 5371570"/>
              <a:gd name="connsiteY2059" fmla="*/ 4140362 h 5501465"/>
              <a:gd name="connsiteX2060" fmla="*/ 113086 w 5371570"/>
              <a:gd name="connsiteY2060" fmla="*/ 4127882 h 5501465"/>
              <a:gd name="connsiteX2061" fmla="*/ 100351 w 5371570"/>
              <a:gd name="connsiteY2061" fmla="*/ 4102157 h 5501465"/>
              <a:gd name="connsiteX2062" fmla="*/ 93729 w 5371570"/>
              <a:gd name="connsiteY2062" fmla="*/ 4089677 h 5501465"/>
              <a:gd name="connsiteX2063" fmla="*/ 87107 w 5371570"/>
              <a:gd name="connsiteY2063" fmla="*/ 4076942 h 5501465"/>
              <a:gd name="connsiteX2064" fmla="*/ 80485 w 5371570"/>
              <a:gd name="connsiteY2064" fmla="*/ 4064462 h 5501465"/>
              <a:gd name="connsiteX2065" fmla="*/ 72844 w 5371570"/>
              <a:gd name="connsiteY2065" fmla="*/ 4051982 h 5501465"/>
              <a:gd name="connsiteX2066" fmla="*/ 65457 w 5371570"/>
              <a:gd name="connsiteY2066" fmla="*/ 4039756 h 5501465"/>
              <a:gd name="connsiteX2067" fmla="*/ 57307 w 5371570"/>
              <a:gd name="connsiteY2067" fmla="*/ 4028040 h 5501465"/>
              <a:gd name="connsiteX2068" fmla="*/ 54251 w 5371570"/>
              <a:gd name="connsiteY2068" fmla="*/ 4022182 h 5501465"/>
              <a:gd name="connsiteX2069" fmla="*/ 51449 w 5371570"/>
              <a:gd name="connsiteY2069" fmla="*/ 4016324 h 5501465"/>
              <a:gd name="connsiteX2070" fmla="*/ 48393 w 5371570"/>
              <a:gd name="connsiteY2070" fmla="*/ 4010721 h 5501465"/>
              <a:gd name="connsiteX2071" fmla="*/ 45846 w 5371570"/>
              <a:gd name="connsiteY2071" fmla="*/ 4004863 h 5501465"/>
              <a:gd name="connsiteX2072" fmla="*/ 41261 w 5371570"/>
              <a:gd name="connsiteY2072" fmla="*/ 3993147 h 5501465"/>
              <a:gd name="connsiteX2073" fmla="*/ 37186 w 5371570"/>
              <a:gd name="connsiteY2073" fmla="*/ 3981685 h 5501465"/>
              <a:gd name="connsiteX2074" fmla="*/ 33875 w 5371570"/>
              <a:gd name="connsiteY2074" fmla="*/ 3969969 h 5501465"/>
              <a:gd name="connsiteX2075" fmla="*/ 30819 w 5371570"/>
              <a:gd name="connsiteY2075" fmla="*/ 3957999 h 5501465"/>
              <a:gd name="connsiteX2076" fmla="*/ 28526 w 5371570"/>
              <a:gd name="connsiteY2076" fmla="*/ 3945773 h 5501465"/>
              <a:gd name="connsiteX2077" fmla="*/ 26743 w 5371570"/>
              <a:gd name="connsiteY2077" fmla="*/ 3933548 h 5501465"/>
              <a:gd name="connsiteX2078" fmla="*/ 25215 w 5371570"/>
              <a:gd name="connsiteY2078" fmla="*/ 3921577 h 5501465"/>
              <a:gd name="connsiteX2079" fmla="*/ 24196 w 5371570"/>
              <a:gd name="connsiteY2079" fmla="*/ 3909351 h 5501465"/>
              <a:gd name="connsiteX2080" fmla="*/ 23687 w 5371570"/>
              <a:gd name="connsiteY2080" fmla="*/ 3897126 h 5501465"/>
              <a:gd name="connsiteX2081" fmla="*/ 23687 w 5371570"/>
              <a:gd name="connsiteY2081" fmla="*/ 3884900 h 5501465"/>
              <a:gd name="connsiteX2082" fmla="*/ 23942 w 5371570"/>
              <a:gd name="connsiteY2082" fmla="*/ 3872420 h 5501465"/>
              <a:gd name="connsiteX2083" fmla="*/ 24451 w 5371570"/>
              <a:gd name="connsiteY2083" fmla="*/ 3860195 h 5501465"/>
              <a:gd name="connsiteX2084" fmla="*/ 25470 w 5371570"/>
              <a:gd name="connsiteY2084" fmla="*/ 3847715 h 5501465"/>
              <a:gd name="connsiteX2085" fmla="*/ 26743 w 5371570"/>
              <a:gd name="connsiteY2085" fmla="*/ 3835234 h 5501465"/>
              <a:gd name="connsiteX2086" fmla="*/ 31837 w 5371570"/>
              <a:gd name="connsiteY2086" fmla="*/ 3829631 h 5501465"/>
              <a:gd name="connsiteX2087" fmla="*/ 31073 w 5371570"/>
              <a:gd name="connsiteY2087" fmla="*/ 3829376 h 5501465"/>
              <a:gd name="connsiteX2088" fmla="*/ 29800 w 5371570"/>
              <a:gd name="connsiteY2088" fmla="*/ 3830650 h 5501465"/>
              <a:gd name="connsiteX2089" fmla="*/ 28526 w 5371570"/>
              <a:gd name="connsiteY2089" fmla="*/ 3831923 h 5501465"/>
              <a:gd name="connsiteX2090" fmla="*/ 26743 w 5371570"/>
              <a:gd name="connsiteY2090" fmla="*/ 3835234 h 5501465"/>
              <a:gd name="connsiteX2091" fmla="*/ 23687 w 5371570"/>
              <a:gd name="connsiteY2091" fmla="*/ 3827339 h 5501465"/>
              <a:gd name="connsiteX2092" fmla="*/ 21140 w 5371570"/>
              <a:gd name="connsiteY2092" fmla="*/ 3819443 h 5501465"/>
              <a:gd name="connsiteX2093" fmla="*/ 18848 w 5371570"/>
              <a:gd name="connsiteY2093" fmla="*/ 3811548 h 5501465"/>
              <a:gd name="connsiteX2094" fmla="*/ 17320 w 5371570"/>
              <a:gd name="connsiteY2094" fmla="*/ 3803652 h 5501465"/>
              <a:gd name="connsiteX2095" fmla="*/ 15791 w 5371570"/>
              <a:gd name="connsiteY2095" fmla="*/ 3795756 h 5501465"/>
              <a:gd name="connsiteX2096" fmla="*/ 14518 w 5371570"/>
              <a:gd name="connsiteY2096" fmla="*/ 3787861 h 5501465"/>
              <a:gd name="connsiteX2097" fmla="*/ 13754 w 5371570"/>
              <a:gd name="connsiteY2097" fmla="*/ 3779710 h 5501465"/>
              <a:gd name="connsiteX2098" fmla="*/ 13244 w 5371570"/>
              <a:gd name="connsiteY2098" fmla="*/ 3771815 h 5501465"/>
              <a:gd name="connsiteX2099" fmla="*/ 12990 w 5371570"/>
              <a:gd name="connsiteY2099" fmla="*/ 3763919 h 5501465"/>
              <a:gd name="connsiteX2100" fmla="*/ 12990 w 5371570"/>
              <a:gd name="connsiteY2100" fmla="*/ 3755769 h 5501465"/>
              <a:gd name="connsiteX2101" fmla="*/ 13244 w 5371570"/>
              <a:gd name="connsiteY2101" fmla="*/ 3747618 h 5501465"/>
              <a:gd name="connsiteX2102" fmla="*/ 13499 w 5371570"/>
              <a:gd name="connsiteY2102" fmla="*/ 3739723 h 5501465"/>
              <a:gd name="connsiteX2103" fmla="*/ 15027 w 5371570"/>
              <a:gd name="connsiteY2103" fmla="*/ 3723422 h 5501465"/>
              <a:gd name="connsiteX2104" fmla="*/ 16556 w 5371570"/>
              <a:gd name="connsiteY2104" fmla="*/ 3707376 h 5501465"/>
              <a:gd name="connsiteX2105" fmla="*/ 14518 w 5371570"/>
              <a:gd name="connsiteY2105" fmla="*/ 3691585 h 5501465"/>
              <a:gd name="connsiteX2106" fmla="*/ 12735 w 5371570"/>
              <a:gd name="connsiteY2106" fmla="*/ 3676048 h 5501465"/>
              <a:gd name="connsiteX2107" fmla="*/ 11462 w 5371570"/>
              <a:gd name="connsiteY2107" fmla="*/ 3660257 h 5501465"/>
              <a:gd name="connsiteX2108" fmla="*/ 10952 w 5371570"/>
              <a:gd name="connsiteY2108" fmla="*/ 3652616 h 5501465"/>
              <a:gd name="connsiteX2109" fmla="*/ 10443 w 5371570"/>
              <a:gd name="connsiteY2109" fmla="*/ 3644721 h 5501465"/>
              <a:gd name="connsiteX2110" fmla="*/ 10443 w 5371570"/>
              <a:gd name="connsiteY2110" fmla="*/ 3636825 h 5501465"/>
              <a:gd name="connsiteX2111" fmla="*/ 10443 w 5371570"/>
              <a:gd name="connsiteY2111" fmla="*/ 3629184 h 5501465"/>
              <a:gd name="connsiteX2112" fmla="*/ 10697 w 5371570"/>
              <a:gd name="connsiteY2112" fmla="*/ 3621034 h 5501465"/>
              <a:gd name="connsiteX2113" fmla="*/ 10952 w 5371570"/>
              <a:gd name="connsiteY2113" fmla="*/ 3613393 h 5501465"/>
              <a:gd name="connsiteX2114" fmla="*/ 11716 w 5371570"/>
              <a:gd name="connsiteY2114" fmla="*/ 3605752 h 5501465"/>
              <a:gd name="connsiteX2115" fmla="*/ 12735 w 5371570"/>
              <a:gd name="connsiteY2115" fmla="*/ 3597602 h 5501465"/>
              <a:gd name="connsiteX2116" fmla="*/ 14009 w 5371570"/>
              <a:gd name="connsiteY2116" fmla="*/ 3589961 h 5501465"/>
              <a:gd name="connsiteX2117" fmla="*/ 16046 w 5371570"/>
              <a:gd name="connsiteY2117" fmla="*/ 3582065 h 5501465"/>
              <a:gd name="connsiteX2118" fmla="*/ 13244 w 5371570"/>
              <a:gd name="connsiteY2118" fmla="*/ 3579009 h 5501465"/>
              <a:gd name="connsiteX2119" fmla="*/ 11207 w 5371570"/>
              <a:gd name="connsiteY2119" fmla="*/ 3575952 h 5501465"/>
              <a:gd name="connsiteX2120" fmla="*/ 9169 w 5371570"/>
              <a:gd name="connsiteY2120" fmla="*/ 3572641 h 5501465"/>
              <a:gd name="connsiteX2121" fmla="*/ 7132 w 5371570"/>
              <a:gd name="connsiteY2121" fmla="*/ 3569840 h 5501465"/>
              <a:gd name="connsiteX2122" fmla="*/ 5604 w 5371570"/>
              <a:gd name="connsiteY2122" fmla="*/ 3566274 h 5501465"/>
              <a:gd name="connsiteX2123" fmla="*/ 4075 w 5371570"/>
              <a:gd name="connsiteY2123" fmla="*/ 3563218 h 5501465"/>
              <a:gd name="connsiteX2124" fmla="*/ 2547 w 5371570"/>
              <a:gd name="connsiteY2124" fmla="*/ 3559906 h 5501465"/>
              <a:gd name="connsiteX2125" fmla="*/ 1783 w 5371570"/>
              <a:gd name="connsiteY2125" fmla="*/ 3556341 h 5501465"/>
              <a:gd name="connsiteX2126" fmla="*/ 1019 w 5371570"/>
              <a:gd name="connsiteY2126" fmla="*/ 3553030 h 5501465"/>
              <a:gd name="connsiteX2127" fmla="*/ 510 w 5371570"/>
              <a:gd name="connsiteY2127" fmla="*/ 3549464 h 5501465"/>
              <a:gd name="connsiteX2128" fmla="*/ 0 w 5371570"/>
              <a:gd name="connsiteY2128" fmla="*/ 3546153 h 5501465"/>
              <a:gd name="connsiteX2129" fmla="*/ 0 w 5371570"/>
              <a:gd name="connsiteY2129" fmla="*/ 3542332 h 5501465"/>
              <a:gd name="connsiteX2130" fmla="*/ 0 w 5371570"/>
              <a:gd name="connsiteY2130" fmla="*/ 3539021 h 5501465"/>
              <a:gd name="connsiteX2131" fmla="*/ 255 w 5371570"/>
              <a:gd name="connsiteY2131" fmla="*/ 3535201 h 5501465"/>
              <a:gd name="connsiteX2132" fmla="*/ 1019 w 5371570"/>
              <a:gd name="connsiteY2132" fmla="*/ 3531380 h 5501465"/>
              <a:gd name="connsiteX2133" fmla="*/ 1528 w 5371570"/>
              <a:gd name="connsiteY2133" fmla="*/ 3527815 h 5501465"/>
              <a:gd name="connsiteX2134" fmla="*/ 1528 w 5371570"/>
              <a:gd name="connsiteY2134" fmla="*/ 3512023 h 5501465"/>
              <a:gd name="connsiteX2135" fmla="*/ 1528 w 5371570"/>
              <a:gd name="connsiteY2135" fmla="*/ 3496232 h 5501465"/>
              <a:gd name="connsiteX2136" fmla="*/ 764 w 5371570"/>
              <a:gd name="connsiteY2136" fmla="*/ 3464904 h 5501465"/>
              <a:gd name="connsiteX2137" fmla="*/ 764 w 5371570"/>
              <a:gd name="connsiteY2137" fmla="*/ 3449113 h 5501465"/>
              <a:gd name="connsiteX2138" fmla="*/ 1274 w 5371570"/>
              <a:gd name="connsiteY2138" fmla="*/ 3433831 h 5501465"/>
              <a:gd name="connsiteX2139" fmla="*/ 1528 w 5371570"/>
              <a:gd name="connsiteY2139" fmla="*/ 3425936 h 5501465"/>
              <a:gd name="connsiteX2140" fmla="*/ 2038 w 5371570"/>
              <a:gd name="connsiteY2140" fmla="*/ 3418295 h 5501465"/>
              <a:gd name="connsiteX2141" fmla="*/ 2802 w 5371570"/>
              <a:gd name="connsiteY2141" fmla="*/ 3410654 h 5501465"/>
              <a:gd name="connsiteX2142" fmla="*/ 3821 w 5371570"/>
              <a:gd name="connsiteY2142" fmla="*/ 3402758 h 5501465"/>
              <a:gd name="connsiteX2143" fmla="*/ 6622 w 5371570"/>
              <a:gd name="connsiteY2143" fmla="*/ 3383910 h 5501465"/>
              <a:gd name="connsiteX2144" fmla="*/ 7896 w 5371570"/>
              <a:gd name="connsiteY2144" fmla="*/ 3375251 h 5501465"/>
              <a:gd name="connsiteX2145" fmla="*/ 9679 w 5371570"/>
              <a:gd name="connsiteY2145" fmla="*/ 3367100 h 5501465"/>
              <a:gd name="connsiteX2146" fmla="*/ 11462 w 5371570"/>
              <a:gd name="connsiteY2146" fmla="*/ 3359460 h 5501465"/>
              <a:gd name="connsiteX2147" fmla="*/ 13244 w 5371570"/>
              <a:gd name="connsiteY2147" fmla="*/ 3352328 h 5501465"/>
              <a:gd name="connsiteX2148" fmla="*/ 15537 w 5371570"/>
              <a:gd name="connsiteY2148" fmla="*/ 3345706 h 5501465"/>
              <a:gd name="connsiteX2149" fmla="*/ 17829 w 5371570"/>
              <a:gd name="connsiteY2149" fmla="*/ 3339338 h 5501465"/>
              <a:gd name="connsiteX2150" fmla="*/ 20121 w 5371570"/>
              <a:gd name="connsiteY2150" fmla="*/ 3333480 h 5501465"/>
              <a:gd name="connsiteX2151" fmla="*/ 22923 w 5371570"/>
              <a:gd name="connsiteY2151" fmla="*/ 3328132 h 5501465"/>
              <a:gd name="connsiteX2152" fmla="*/ 25725 w 5371570"/>
              <a:gd name="connsiteY2152" fmla="*/ 3323038 h 5501465"/>
              <a:gd name="connsiteX2153" fmla="*/ 29036 w 5371570"/>
              <a:gd name="connsiteY2153" fmla="*/ 3318453 h 5501465"/>
              <a:gd name="connsiteX2154" fmla="*/ 32601 w 5371570"/>
              <a:gd name="connsiteY2154" fmla="*/ 3314123 h 5501465"/>
              <a:gd name="connsiteX2155" fmla="*/ 36422 w 5371570"/>
              <a:gd name="connsiteY2155" fmla="*/ 3310558 h 5501465"/>
              <a:gd name="connsiteX2156" fmla="*/ 40497 w 5371570"/>
              <a:gd name="connsiteY2156" fmla="*/ 3306737 h 5501465"/>
              <a:gd name="connsiteX2157" fmla="*/ 45082 w 5371570"/>
              <a:gd name="connsiteY2157" fmla="*/ 3303935 h 5501465"/>
              <a:gd name="connsiteX2158" fmla="*/ 49666 w 5371570"/>
              <a:gd name="connsiteY2158" fmla="*/ 3300879 h 5501465"/>
              <a:gd name="connsiteX2159" fmla="*/ 54760 w 5371570"/>
              <a:gd name="connsiteY2159" fmla="*/ 3298587 h 5501465"/>
              <a:gd name="connsiteX2160" fmla="*/ 60363 w 5371570"/>
              <a:gd name="connsiteY2160" fmla="*/ 3296295 h 5501465"/>
              <a:gd name="connsiteX2161" fmla="*/ 66222 w 5371570"/>
              <a:gd name="connsiteY2161" fmla="*/ 3294512 h 5501465"/>
              <a:gd name="connsiteX2162" fmla="*/ 72589 w 5371570"/>
              <a:gd name="connsiteY2162" fmla="*/ 3292984 h 5501465"/>
              <a:gd name="connsiteX2163" fmla="*/ 79720 w 5371570"/>
              <a:gd name="connsiteY2163" fmla="*/ 3291710 h 5501465"/>
              <a:gd name="connsiteX2164" fmla="*/ 86852 w 5371570"/>
              <a:gd name="connsiteY2164" fmla="*/ 3290437 h 5501465"/>
              <a:gd name="connsiteX2165" fmla="*/ 94493 w 5371570"/>
              <a:gd name="connsiteY2165" fmla="*/ 3289672 h 5501465"/>
              <a:gd name="connsiteX2166" fmla="*/ 102898 w 5371570"/>
              <a:gd name="connsiteY2166" fmla="*/ 3289163 h 5501465"/>
              <a:gd name="connsiteX2167" fmla="*/ 111558 w 5371570"/>
              <a:gd name="connsiteY2167" fmla="*/ 3288654 h 5501465"/>
              <a:gd name="connsiteX2168" fmla="*/ 120981 w 5371570"/>
              <a:gd name="connsiteY2168" fmla="*/ 3288654 h 5501465"/>
              <a:gd name="connsiteX2169" fmla="*/ 130660 w 5371570"/>
              <a:gd name="connsiteY2169" fmla="*/ 3288654 h 5501465"/>
              <a:gd name="connsiteX2170" fmla="*/ 152055 w 5371570"/>
              <a:gd name="connsiteY2170" fmla="*/ 3289163 h 5501465"/>
              <a:gd name="connsiteX2171" fmla="*/ 175996 w 5371570"/>
              <a:gd name="connsiteY2171" fmla="*/ 3290437 h 5501465"/>
              <a:gd name="connsiteX2172" fmla="*/ 381537 w 5371570"/>
              <a:gd name="connsiteY2172" fmla="*/ 3290182 h 5501465"/>
              <a:gd name="connsiteX2173" fmla="*/ 351992 w 5371570"/>
              <a:gd name="connsiteY2173" fmla="*/ 3213518 h 5501465"/>
              <a:gd name="connsiteX2174" fmla="*/ 322192 w 5371570"/>
              <a:gd name="connsiteY2174" fmla="*/ 3137109 h 5501465"/>
              <a:gd name="connsiteX2175" fmla="*/ 278130 w 5371570"/>
              <a:gd name="connsiteY2175" fmla="*/ 3011288 h 5501465"/>
              <a:gd name="connsiteX2176" fmla="*/ 275328 w 5371570"/>
              <a:gd name="connsiteY2176" fmla="*/ 3003902 h 5501465"/>
              <a:gd name="connsiteX2177" fmla="*/ 272272 w 5371570"/>
              <a:gd name="connsiteY2177" fmla="*/ 2996261 h 5501465"/>
              <a:gd name="connsiteX2178" fmla="*/ 269725 w 5371570"/>
              <a:gd name="connsiteY2178" fmla="*/ 2988620 h 5501465"/>
              <a:gd name="connsiteX2179" fmla="*/ 267433 w 5371570"/>
              <a:gd name="connsiteY2179" fmla="*/ 2980979 h 5501465"/>
              <a:gd name="connsiteX2180" fmla="*/ 262848 w 5371570"/>
              <a:gd name="connsiteY2180" fmla="*/ 2965443 h 5501465"/>
              <a:gd name="connsiteX2181" fmla="*/ 259028 w 5371570"/>
              <a:gd name="connsiteY2181" fmla="*/ 2950161 h 5501465"/>
              <a:gd name="connsiteX2182" fmla="*/ 255971 w 5371570"/>
              <a:gd name="connsiteY2182" fmla="*/ 2934624 h 5501465"/>
              <a:gd name="connsiteX2183" fmla="*/ 253169 w 5371570"/>
              <a:gd name="connsiteY2183" fmla="*/ 2918833 h 5501465"/>
              <a:gd name="connsiteX2184" fmla="*/ 250877 w 5371570"/>
              <a:gd name="connsiteY2184" fmla="*/ 2903551 h 5501465"/>
              <a:gd name="connsiteX2185" fmla="*/ 249094 w 5371570"/>
              <a:gd name="connsiteY2185" fmla="*/ 2887760 h 5501465"/>
              <a:gd name="connsiteX2186" fmla="*/ 248076 w 5371570"/>
              <a:gd name="connsiteY2186" fmla="*/ 2872223 h 5501465"/>
              <a:gd name="connsiteX2187" fmla="*/ 247311 w 5371570"/>
              <a:gd name="connsiteY2187" fmla="*/ 2856177 h 5501465"/>
              <a:gd name="connsiteX2188" fmla="*/ 246802 w 5371570"/>
              <a:gd name="connsiteY2188" fmla="*/ 2840386 h 5501465"/>
              <a:gd name="connsiteX2189" fmla="*/ 246802 w 5371570"/>
              <a:gd name="connsiteY2189" fmla="*/ 2824340 h 5501465"/>
              <a:gd name="connsiteX2190" fmla="*/ 247311 w 5371570"/>
              <a:gd name="connsiteY2190" fmla="*/ 2808804 h 5501465"/>
              <a:gd name="connsiteX2191" fmla="*/ 247821 w 5371570"/>
              <a:gd name="connsiteY2191" fmla="*/ 2792758 h 5501465"/>
              <a:gd name="connsiteX2192" fmla="*/ 248840 w 5371570"/>
              <a:gd name="connsiteY2192" fmla="*/ 2776712 h 5501465"/>
              <a:gd name="connsiteX2193" fmla="*/ 250113 w 5371570"/>
              <a:gd name="connsiteY2193" fmla="*/ 2760921 h 5501465"/>
              <a:gd name="connsiteX2194" fmla="*/ 247566 w 5371570"/>
              <a:gd name="connsiteY2194" fmla="*/ 2552578 h 5501465"/>
              <a:gd name="connsiteX2195" fmla="*/ 250623 w 5371570"/>
              <a:gd name="connsiteY2195" fmla="*/ 2456048 h 5501465"/>
              <a:gd name="connsiteX2196" fmla="*/ 251896 w 5371570"/>
              <a:gd name="connsiteY2196" fmla="*/ 2450444 h 5501465"/>
              <a:gd name="connsiteX2197" fmla="*/ 253169 w 5371570"/>
              <a:gd name="connsiteY2197" fmla="*/ 2444841 h 5501465"/>
              <a:gd name="connsiteX2198" fmla="*/ 254698 w 5371570"/>
              <a:gd name="connsiteY2198" fmla="*/ 2439492 h 5501465"/>
              <a:gd name="connsiteX2199" fmla="*/ 256735 w 5371570"/>
              <a:gd name="connsiteY2199" fmla="*/ 2434653 h 5501465"/>
              <a:gd name="connsiteX2200" fmla="*/ 258518 w 5371570"/>
              <a:gd name="connsiteY2200" fmla="*/ 2430069 h 5501465"/>
              <a:gd name="connsiteX2201" fmla="*/ 260556 w 5371570"/>
              <a:gd name="connsiteY2201" fmla="*/ 2425484 h 5501465"/>
              <a:gd name="connsiteX2202" fmla="*/ 263103 w 5371570"/>
              <a:gd name="connsiteY2202" fmla="*/ 2421154 h 5501465"/>
              <a:gd name="connsiteX2203" fmla="*/ 265395 w 5371570"/>
              <a:gd name="connsiteY2203" fmla="*/ 2417079 h 5501465"/>
              <a:gd name="connsiteX2204" fmla="*/ 268197 w 5371570"/>
              <a:gd name="connsiteY2204" fmla="*/ 2413513 h 5501465"/>
              <a:gd name="connsiteX2205" fmla="*/ 270998 w 5371570"/>
              <a:gd name="connsiteY2205" fmla="*/ 2409947 h 5501465"/>
              <a:gd name="connsiteX2206" fmla="*/ 274055 w 5371570"/>
              <a:gd name="connsiteY2206" fmla="*/ 2406891 h 5501465"/>
              <a:gd name="connsiteX2207" fmla="*/ 276856 w 5371570"/>
              <a:gd name="connsiteY2207" fmla="*/ 2403835 h 5501465"/>
              <a:gd name="connsiteX2208" fmla="*/ 280167 w 5371570"/>
              <a:gd name="connsiteY2208" fmla="*/ 2401033 h 5501465"/>
              <a:gd name="connsiteX2209" fmla="*/ 283478 w 5371570"/>
              <a:gd name="connsiteY2209" fmla="*/ 2398231 h 5501465"/>
              <a:gd name="connsiteX2210" fmla="*/ 287044 w 5371570"/>
              <a:gd name="connsiteY2210" fmla="*/ 2396194 h 5501465"/>
              <a:gd name="connsiteX2211" fmla="*/ 290865 w 5371570"/>
              <a:gd name="connsiteY2211" fmla="*/ 2394156 h 5501465"/>
              <a:gd name="connsiteX2212" fmla="*/ 294685 w 5371570"/>
              <a:gd name="connsiteY2212" fmla="*/ 2391864 h 5501465"/>
              <a:gd name="connsiteX2213" fmla="*/ 298760 w 5371570"/>
              <a:gd name="connsiteY2213" fmla="*/ 2390336 h 5501465"/>
              <a:gd name="connsiteX2214" fmla="*/ 302835 w 5371570"/>
              <a:gd name="connsiteY2214" fmla="*/ 2388808 h 5501465"/>
              <a:gd name="connsiteX2215" fmla="*/ 306911 w 5371570"/>
              <a:gd name="connsiteY2215" fmla="*/ 2387279 h 5501465"/>
              <a:gd name="connsiteX2216" fmla="*/ 311241 w 5371570"/>
              <a:gd name="connsiteY2216" fmla="*/ 2386261 h 5501465"/>
              <a:gd name="connsiteX2217" fmla="*/ 315825 w 5371570"/>
              <a:gd name="connsiteY2217" fmla="*/ 2385496 h 5501465"/>
              <a:gd name="connsiteX2218" fmla="*/ 320664 w 5371570"/>
              <a:gd name="connsiteY2218" fmla="*/ 2384732 h 5501465"/>
              <a:gd name="connsiteX2219" fmla="*/ 325249 w 5371570"/>
              <a:gd name="connsiteY2219" fmla="*/ 2384223 h 5501465"/>
              <a:gd name="connsiteX2220" fmla="*/ 330088 w 5371570"/>
              <a:gd name="connsiteY2220" fmla="*/ 2383968 h 5501465"/>
              <a:gd name="connsiteX2221" fmla="*/ 335182 w 5371570"/>
              <a:gd name="connsiteY2221" fmla="*/ 2383714 h 5501465"/>
              <a:gd name="connsiteX2222" fmla="*/ 340276 w 5371570"/>
              <a:gd name="connsiteY2222" fmla="*/ 2383714 h 5501465"/>
              <a:gd name="connsiteX2223" fmla="*/ 345625 w 5371570"/>
              <a:gd name="connsiteY2223" fmla="*/ 2383968 h 5501465"/>
              <a:gd name="connsiteX2224" fmla="*/ 356322 w 5371570"/>
              <a:gd name="connsiteY2224" fmla="*/ 2384732 h 5501465"/>
              <a:gd name="connsiteX2225" fmla="*/ 367783 w 5371570"/>
              <a:gd name="connsiteY2225" fmla="*/ 2386261 h 5501465"/>
              <a:gd name="connsiteX2226" fmla="*/ 425854 w 5371570"/>
              <a:gd name="connsiteY2226" fmla="*/ 2386006 h 5501465"/>
              <a:gd name="connsiteX2227" fmla="*/ 496406 w 5371570"/>
              <a:gd name="connsiteY2227" fmla="*/ 2382695 h 5501465"/>
              <a:gd name="connsiteX2228" fmla="*/ 485708 w 5371570"/>
              <a:gd name="connsiteY2228" fmla="*/ 2315709 h 5501465"/>
              <a:gd name="connsiteX2229" fmla="*/ 486218 w 5371570"/>
              <a:gd name="connsiteY2229" fmla="*/ 2311889 h 5501465"/>
              <a:gd name="connsiteX2230" fmla="*/ 486472 w 5371570"/>
              <a:gd name="connsiteY2230" fmla="*/ 2307814 h 5501465"/>
              <a:gd name="connsiteX2231" fmla="*/ 486218 w 5371570"/>
              <a:gd name="connsiteY2231" fmla="*/ 2299918 h 5501465"/>
              <a:gd name="connsiteX2232" fmla="*/ 485708 w 5371570"/>
              <a:gd name="connsiteY2232" fmla="*/ 2291768 h 5501465"/>
              <a:gd name="connsiteX2233" fmla="*/ 484689 w 5371570"/>
              <a:gd name="connsiteY2233" fmla="*/ 2283872 h 5501465"/>
              <a:gd name="connsiteX2234" fmla="*/ 483161 w 5371570"/>
              <a:gd name="connsiteY2234" fmla="*/ 2276231 h 5501465"/>
              <a:gd name="connsiteX2235" fmla="*/ 481633 w 5371570"/>
              <a:gd name="connsiteY2235" fmla="*/ 2268081 h 5501465"/>
              <a:gd name="connsiteX2236" fmla="*/ 478322 w 5371570"/>
              <a:gd name="connsiteY2236" fmla="*/ 2252290 h 5501465"/>
              <a:gd name="connsiteX2237" fmla="*/ 477049 w 5371570"/>
              <a:gd name="connsiteY2237" fmla="*/ 2244394 h 5501465"/>
              <a:gd name="connsiteX2238" fmla="*/ 476030 w 5371570"/>
              <a:gd name="connsiteY2238" fmla="*/ 2236498 h 5501465"/>
              <a:gd name="connsiteX2239" fmla="*/ 475520 w 5371570"/>
              <a:gd name="connsiteY2239" fmla="*/ 2228603 h 5501465"/>
              <a:gd name="connsiteX2240" fmla="*/ 475266 w 5371570"/>
              <a:gd name="connsiteY2240" fmla="*/ 2220453 h 5501465"/>
              <a:gd name="connsiteX2241" fmla="*/ 475520 w 5371570"/>
              <a:gd name="connsiteY2241" fmla="*/ 2216377 h 5501465"/>
              <a:gd name="connsiteX2242" fmla="*/ 476030 w 5371570"/>
              <a:gd name="connsiteY2242" fmla="*/ 2212557 h 5501465"/>
              <a:gd name="connsiteX2243" fmla="*/ 476539 w 5371570"/>
              <a:gd name="connsiteY2243" fmla="*/ 2208482 h 5501465"/>
              <a:gd name="connsiteX2244" fmla="*/ 477303 w 5371570"/>
              <a:gd name="connsiteY2244" fmla="*/ 2204407 h 5501465"/>
              <a:gd name="connsiteX2245" fmla="*/ 478322 w 5371570"/>
              <a:gd name="connsiteY2245" fmla="*/ 2200586 h 5501465"/>
              <a:gd name="connsiteX2246" fmla="*/ 479850 w 5371570"/>
              <a:gd name="connsiteY2246" fmla="*/ 2196511 h 5501465"/>
              <a:gd name="connsiteX2247" fmla="*/ 481378 w 5371570"/>
              <a:gd name="connsiteY2247" fmla="*/ 2192436 h 5501465"/>
              <a:gd name="connsiteX2248" fmla="*/ 482907 w 5371570"/>
              <a:gd name="connsiteY2248" fmla="*/ 2188615 h 5501465"/>
              <a:gd name="connsiteX2249" fmla="*/ 480614 w 5371570"/>
              <a:gd name="connsiteY2249" fmla="*/ 2177663 h 5501465"/>
              <a:gd name="connsiteX2250" fmla="*/ 478322 w 5371570"/>
              <a:gd name="connsiteY2250" fmla="*/ 2166457 h 5501465"/>
              <a:gd name="connsiteX2251" fmla="*/ 476284 w 5371570"/>
              <a:gd name="connsiteY2251" fmla="*/ 2155505 h 5501465"/>
              <a:gd name="connsiteX2252" fmla="*/ 474502 w 5371570"/>
              <a:gd name="connsiteY2252" fmla="*/ 2144298 h 5501465"/>
              <a:gd name="connsiteX2253" fmla="*/ 472973 w 5371570"/>
              <a:gd name="connsiteY2253" fmla="*/ 2133091 h 5501465"/>
              <a:gd name="connsiteX2254" fmla="*/ 471700 w 5371570"/>
              <a:gd name="connsiteY2254" fmla="*/ 2122394 h 5501465"/>
              <a:gd name="connsiteX2255" fmla="*/ 470681 w 5371570"/>
              <a:gd name="connsiteY2255" fmla="*/ 2111187 h 5501465"/>
              <a:gd name="connsiteX2256" fmla="*/ 469917 w 5371570"/>
              <a:gd name="connsiteY2256" fmla="*/ 2099981 h 5501465"/>
              <a:gd name="connsiteX2257" fmla="*/ 469153 w 5371570"/>
              <a:gd name="connsiteY2257" fmla="*/ 2088774 h 5501465"/>
              <a:gd name="connsiteX2258" fmla="*/ 468898 w 5371570"/>
              <a:gd name="connsiteY2258" fmla="*/ 2077822 h 5501465"/>
              <a:gd name="connsiteX2259" fmla="*/ 468898 w 5371570"/>
              <a:gd name="connsiteY2259" fmla="*/ 2066615 h 5501465"/>
              <a:gd name="connsiteX2260" fmla="*/ 468898 w 5371570"/>
              <a:gd name="connsiteY2260" fmla="*/ 2055409 h 5501465"/>
              <a:gd name="connsiteX2261" fmla="*/ 469408 w 5371570"/>
              <a:gd name="connsiteY2261" fmla="*/ 2044202 h 5501465"/>
              <a:gd name="connsiteX2262" fmla="*/ 469917 w 5371570"/>
              <a:gd name="connsiteY2262" fmla="*/ 2032995 h 5501465"/>
              <a:gd name="connsiteX2263" fmla="*/ 470681 w 5371570"/>
              <a:gd name="connsiteY2263" fmla="*/ 2022043 h 5501465"/>
              <a:gd name="connsiteX2264" fmla="*/ 471700 w 5371570"/>
              <a:gd name="connsiteY2264" fmla="*/ 2010837 h 5501465"/>
              <a:gd name="connsiteX2265" fmla="*/ 468134 w 5371570"/>
              <a:gd name="connsiteY2265" fmla="*/ 1984093 h 5501465"/>
              <a:gd name="connsiteX2266" fmla="*/ 464568 w 5371570"/>
              <a:gd name="connsiteY2266" fmla="*/ 1978490 h 5501465"/>
              <a:gd name="connsiteX2267" fmla="*/ 462021 w 5371570"/>
              <a:gd name="connsiteY2267" fmla="*/ 1972887 h 5501465"/>
              <a:gd name="connsiteX2268" fmla="*/ 459474 w 5371570"/>
              <a:gd name="connsiteY2268" fmla="*/ 1967538 h 5501465"/>
              <a:gd name="connsiteX2269" fmla="*/ 457692 w 5371570"/>
              <a:gd name="connsiteY2269" fmla="*/ 1961935 h 5501465"/>
              <a:gd name="connsiteX2270" fmla="*/ 456418 w 5371570"/>
              <a:gd name="connsiteY2270" fmla="*/ 1956331 h 5501465"/>
              <a:gd name="connsiteX2271" fmla="*/ 455654 w 5371570"/>
              <a:gd name="connsiteY2271" fmla="*/ 1950728 h 5501465"/>
              <a:gd name="connsiteX2272" fmla="*/ 455145 w 5371570"/>
              <a:gd name="connsiteY2272" fmla="*/ 1945379 h 5501465"/>
              <a:gd name="connsiteX2273" fmla="*/ 455145 w 5371570"/>
              <a:gd name="connsiteY2273" fmla="*/ 1939521 h 5501465"/>
              <a:gd name="connsiteX2274" fmla="*/ 455399 w 5371570"/>
              <a:gd name="connsiteY2274" fmla="*/ 1933918 h 5501465"/>
              <a:gd name="connsiteX2275" fmla="*/ 456163 w 5371570"/>
              <a:gd name="connsiteY2275" fmla="*/ 1928315 h 5501465"/>
              <a:gd name="connsiteX2276" fmla="*/ 457182 w 5371570"/>
              <a:gd name="connsiteY2276" fmla="*/ 1922711 h 5501465"/>
              <a:gd name="connsiteX2277" fmla="*/ 458456 w 5371570"/>
              <a:gd name="connsiteY2277" fmla="*/ 1917108 h 5501465"/>
              <a:gd name="connsiteX2278" fmla="*/ 460238 w 5371570"/>
              <a:gd name="connsiteY2278" fmla="*/ 1911505 h 5501465"/>
              <a:gd name="connsiteX2279" fmla="*/ 462531 w 5371570"/>
              <a:gd name="connsiteY2279" fmla="*/ 1905901 h 5501465"/>
              <a:gd name="connsiteX2280" fmla="*/ 464823 w 5371570"/>
              <a:gd name="connsiteY2280" fmla="*/ 1900298 h 5501465"/>
              <a:gd name="connsiteX2281" fmla="*/ 467625 w 5371570"/>
              <a:gd name="connsiteY2281" fmla="*/ 1894695 h 5501465"/>
              <a:gd name="connsiteX2282" fmla="*/ 468389 w 5371570"/>
              <a:gd name="connsiteY2282" fmla="*/ 1889855 h 5501465"/>
              <a:gd name="connsiteX2283" fmla="*/ 469153 w 5371570"/>
              <a:gd name="connsiteY2283" fmla="*/ 1885271 h 5501465"/>
              <a:gd name="connsiteX2284" fmla="*/ 470172 w 5371570"/>
              <a:gd name="connsiteY2284" fmla="*/ 1881196 h 5501465"/>
              <a:gd name="connsiteX2285" fmla="*/ 471445 w 5371570"/>
              <a:gd name="connsiteY2285" fmla="*/ 1876866 h 5501465"/>
              <a:gd name="connsiteX2286" fmla="*/ 472973 w 5371570"/>
              <a:gd name="connsiteY2286" fmla="*/ 1872791 h 5501465"/>
              <a:gd name="connsiteX2287" fmla="*/ 474502 w 5371570"/>
              <a:gd name="connsiteY2287" fmla="*/ 1869225 h 5501465"/>
              <a:gd name="connsiteX2288" fmla="*/ 476030 w 5371570"/>
              <a:gd name="connsiteY2288" fmla="*/ 1865659 h 5501465"/>
              <a:gd name="connsiteX2289" fmla="*/ 477813 w 5371570"/>
              <a:gd name="connsiteY2289" fmla="*/ 1862093 h 5501465"/>
              <a:gd name="connsiteX2290" fmla="*/ 479850 w 5371570"/>
              <a:gd name="connsiteY2290" fmla="*/ 1859292 h 5501465"/>
              <a:gd name="connsiteX2291" fmla="*/ 481888 w 5371570"/>
              <a:gd name="connsiteY2291" fmla="*/ 1855981 h 5501465"/>
              <a:gd name="connsiteX2292" fmla="*/ 483925 w 5371570"/>
              <a:gd name="connsiteY2292" fmla="*/ 1853434 h 5501465"/>
              <a:gd name="connsiteX2293" fmla="*/ 486472 w 5371570"/>
              <a:gd name="connsiteY2293" fmla="*/ 1850887 h 5501465"/>
              <a:gd name="connsiteX2294" fmla="*/ 489019 w 5371570"/>
              <a:gd name="connsiteY2294" fmla="*/ 1848340 h 5501465"/>
              <a:gd name="connsiteX2295" fmla="*/ 491566 w 5371570"/>
              <a:gd name="connsiteY2295" fmla="*/ 1846047 h 5501465"/>
              <a:gd name="connsiteX2296" fmla="*/ 494368 w 5371570"/>
              <a:gd name="connsiteY2296" fmla="*/ 1843755 h 5501465"/>
              <a:gd name="connsiteX2297" fmla="*/ 497425 w 5371570"/>
              <a:gd name="connsiteY2297" fmla="*/ 1841972 h 5501465"/>
              <a:gd name="connsiteX2298" fmla="*/ 500226 w 5371570"/>
              <a:gd name="connsiteY2298" fmla="*/ 1840189 h 5501465"/>
              <a:gd name="connsiteX2299" fmla="*/ 503537 w 5371570"/>
              <a:gd name="connsiteY2299" fmla="*/ 1838406 h 5501465"/>
              <a:gd name="connsiteX2300" fmla="*/ 506593 w 5371570"/>
              <a:gd name="connsiteY2300" fmla="*/ 1836878 h 5501465"/>
              <a:gd name="connsiteX2301" fmla="*/ 510159 w 5371570"/>
              <a:gd name="connsiteY2301" fmla="*/ 1835859 h 5501465"/>
              <a:gd name="connsiteX2302" fmla="*/ 513470 w 5371570"/>
              <a:gd name="connsiteY2302" fmla="*/ 1834586 h 5501465"/>
              <a:gd name="connsiteX2303" fmla="*/ 517291 w 5371570"/>
              <a:gd name="connsiteY2303" fmla="*/ 1833567 h 5501465"/>
              <a:gd name="connsiteX2304" fmla="*/ 521111 w 5371570"/>
              <a:gd name="connsiteY2304" fmla="*/ 1832548 h 5501465"/>
              <a:gd name="connsiteX2305" fmla="*/ 524677 w 5371570"/>
              <a:gd name="connsiteY2305" fmla="*/ 1832039 h 5501465"/>
              <a:gd name="connsiteX2306" fmla="*/ 532827 w 5371570"/>
              <a:gd name="connsiteY2306" fmla="*/ 1831020 h 5501465"/>
              <a:gd name="connsiteX2307" fmla="*/ 541232 w 5371570"/>
              <a:gd name="connsiteY2307" fmla="*/ 1830511 h 5501465"/>
              <a:gd name="connsiteX2308" fmla="*/ 550147 w 5371570"/>
              <a:gd name="connsiteY2308" fmla="*/ 1830765 h 5501465"/>
              <a:gd name="connsiteX2309" fmla="*/ 559316 w 5371570"/>
              <a:gd name="connsiteY2309" fmla="*/ 1831275 h 5501465"/>
              <a:gd name="connsiteX2310" fmla="*/ 602869 w 5371570"/>
              <a:gd name="connsiteY2310" fmla="*/ 1830256 h 5501465"/>
              <a:gd name="connsiteX2311" fmla="*/ 646168 w 5371570"/>
              <a:gd name="connsiteY2311" fmla="*/ 1829237 h 5501465"/>
              <a:gd name="connsiteX2312" fmla="*/ 685646 w 5371570"/>
              <a:gd name="connsiteY2312" fmla="*/ 1828473 h 5501465"/>
              <a:gd name="connsiteX2313" fmla="*/ 705257 w 5371570"/>
              <a:gd name="connsiteY2313" fmla="*/ 1827964 h 5501465"/>
              <a:gd name="connsiteX2314" fmla="*/ 725379 w 5371570"/>
              <a:gd name="connsiteY2314" fmla="*/ 1827964 h 5501465"/>
              <a:gd name="connsiteX2315" fmla="*/ 744990 w 5371570"/>
              <a:gd name="connsiteY2315" fmla="*/ 1827964 h 5501465"/>
              <a:gd name="connsiteX2316" fmla="*/ 764347 w 5371570"/>
              <a:gd name="connsiteY2316" fmla="*/ 1828473 h 5501465"/>
              <a:gd name="connsiteX2317" fmla="*/ 784214 w 5371570"/>
              <a:gd name="connsiteY2317" fmla="*/ 1829237 h 5501465"/>
              <a:gd name="connsiteX2318" fmla="*/ 803571 w 5371570"/>
              <a:gd name="connsiteY2318" fmla="*/ 1830511 h 5501465"/>
              <a:gd name="connsiteX2319" fmla="*/ 823182 w 5371570"/>
              <a:gd name="connsiteY2319" fmla="*/ 1832294 h 5501465"/>
              <a:gd name="connsiteX2320" fmla="*/ 832861 w 5371570"/>
              <a:gd name="connsiteY2320" fmla="*/ 1833822 h 5501465"/>
              <a:gd name="connsiteX2321" fmla="*/ 842285 w 5371570"/>
              <a:gd name="connsiteY2321" fmla="*/ 1835095 h 5501465"/>
              <a:gd name="connsiteX2322" fmla="*/ 851963 w 5371570"/>
              <a:gd name="connsiteY2322" fmla="*/ 1836624 h 5501465"/>
              <a:gd name="connsiteX2323" fmla="*/ 861896 w 5371570"/>
              <a:gd name="connsiteY2323" fmla="*/ 1838152 h 5501465"/>
              <a:gd name="connsiteX2324" fmla="*/ 871320 w 5371570"/>
              <a:gd name="connsiteY2324" fmla="*/ 1840189 h 5501465"/>
              <a:gd name="connsiteX2325" fmla="*/ 880744 w 5371570"/>
              <a:gd name="connsiteY2325" fmla="*/ 1842227 h 5501465"/>
              <a:gd name="connsiteX2326" fmla="*/ 890423 w 5371570"/>
              <a:gd name="connsiteY2326" fmla="*/ 1844774 h 5501465"/>
              <a:gd name="connsiteX2327" fmla="*/ 899846 w 5371570"/>
              <a:gd name="connsiteY2327" fmla="*/ 1847321 h 5501465"/>
              <a:gd name="connsiteX2328" fmla="*/ 909270 w 5371570"/>
              <a:gd name="connsiteY2328" fmla="*/ 1850122 h 5501465"/>
              <a:gd name="connsiteX2329" fmla="*/ 918949 w 5371570"/>
              <a:gd name="connsiteY2329" fmla="*/ 1853179 h 5501465"/>
              <a:gd name="connsiteX2330" fmla="*/ 928118 w 5371570"/>
              <a:gd name="connsiteY2330" fmla="*/ 1856745 h 5501465"/>
              <a:gd name="connsiteX2331" fmla="*/ 937542 w 5371570"/>
              <a:gd name="connsiteY2331" fmla="*/ 1860056 h 5501465"/>
              <a:gd name="connsiteX2332" fmla="*/ 946711 w 5371570"/>
              <a:gd name="connsiteY2332" fmla="*/ 1864131 h 5501465"/>
              <a:gd name="connsiteX2333" fmla="*/ 956135 w 5371570"/>
              <a:gd name="connsiteY2333" fmla="*/ 1867951 h 5501465"/>
              <a:gd name="connsiteX2334" fmla="*/ 982623 w 5371570"/>
              <a:gd name="connsiteY2334" fmla="*/ 1875338 h 5501465"/>
              <a:gd name="connsiteX2335" fmla="*/ 1014460 w 5371570"/>
              <a:gd name="connsiteY2335" fmla="*/ 1883233 h 5501465"/>
              <a:gd name="connsiteX2336" fmla="*/ 1011149 w 5371570"/>
              <a:gd name="connsiteY2336" fmla="*/ 1869989 h 5501465"/>
              <a:gd name="connsiteX2337" fmla="*/ 1008602 w 5371570"/>
              <a:gd name="connsiteY2337" fmla="*/ 1856999 h 5501465"/>
              <a:gd name="connsiteX2338" fmla="*/ 1006310 w 5371570"/>
              <a:gd name="connsiteY2338" fmla="*/ 1843755 h 5501465"/>
              <a:gd name="connsiteX2339" fmla="*/ 1004527 w 5371570"/>
              <a:gd name="connsiteY2339" fmla="*/ 1830765 h 5501465"/>
              <a:gd name="connsiteX2340" fmla="*/ 1002999 w 5371570"/>
              <a:gd name="connsiteY2340" fmla="*/ 1818031 h 5501465"/>
              <a:gd name="connsiteX2341" fmla="*/ 1001725 w 5371570"/>
              <a:gd name="connsiteY2341" fmla="*/ 1805296 h 5501465"/>
              <a:gd name="connsiteX2342" fmla="*/ 1000707 w 5371570"/>
              <a:gd name="connsiteY2342" fmla="*/ 1792816 h 5501465"/>
              <a:gd name="connsiteX2343" fmla="*/ 1000452 w 5371570"/>
              <a:gd name="connsiteY2343" fmla="*/ 1780336 h 5501465"/>
              <a:gd name="connsiteX2344" fmla="*/ 1000452 w 5371570"/>
              <a:gd name="connsiteY2344" fmla="*/ 1767601 h 5501465"/>
              <a:gd name="connsiteX2345" fmla="*/ 1000707 w 5371570"/>
              <a:gd name="connsiteY2345" fmla="*/ 1755120 h 5501465"/>
              <a:gd name="connsiteX2346" fmla="*/ 1001725 w 5371570"/>
              <a:gd name="connsiteY2346" fmla="*/ 1742640 h 5501465"/>
              <a:gd name="connsiteX2347" fmla="*/ 1002999 w 5371570"/>
              <a:gd name="connsiteY2347" fmla="*/ 1730415 h 5501465"/>
              <a:gd name="connsiteX2348" fmla="*/ 1004527 w 5371570"/>
              <a:gd name="connsiteY2348" fmla="*/ 1718189 h 5501465"/>
              <a:gd name="connsiteX2349" fmla="*/ 1006565 w 5371570"/>
              <a:gd name="connsiteY2349" fmla="*/ 1705709 h 5501465"/>
              <a:gd name="connsiteX2350" fmla="*/ 1009112 w 5371570"/>
              <a:gd name="connsiteY2350" fmla="*/ 1693484 h 5501465"/>
              <a:gd name="connsiteX2351" fmla="*/ 1011913 w 5371570"/>
              <a:gd name="connsiteY2351" fmla="*/ 1681258 h 5501465"/>
              <a:gd name="connsiteX2352" fmla="*/ 1012168 w 5371570"/>
              <a:gd name="connsiteY2352" fmla="*/ 1677947 h 5501465"/>
              <a:gd name="connsiteX2353" fmla="*/ 1012168 w 5371570"/>
              <a:gd name="connsiteY2353" fmla="*/ 1677692 h 5501465"/>
              <a:gd name="connsiteX2354" fmla="*/ 1011913 w 5371570"/>
              <a:gd name="connsiteY2354" fmla="*/ 1679220 h 5501465"/>
              <a:gd name="connsiteX2355" fmla="*/ 1011913 w 5371570"/>
              <a:gd name="connsiteY2355" fmla="*/ 1681258 h 5501465"/>
              <a:gd name="connsiteX2356" fmla="*/ 1005291 w 5371570"/>
              <a:gd name="connsiteY2356" fmla="*/ 1671580 h 5501465"/>
              <a:gd name="connsiteX2357" fmla="*/ 998669 w 5371570"/>
              <a:gd name="connsiteY2357" fmla="*/ 1661901 h 5501465"/>
              <a:gd name="connsiteX2358" fmla="*/ 893988 w 5371570"/>
              <a:gd name="connsiteY2358" fmla="*/ 1523600 h 5501465"/>
              <a:gd name="connsiteX2359" fmla="*/ 885074 w 5371570"/>
              <a:gd name="connsiteY2359" fmla="*/ 1512648 h 5501465"/>
              <a:gd name="connsiteX2360" fmla="*/ 876414 w 5371570"/>
              <a:gd name="connsiteY2360" fmla="*/ 1501696 h 5501465"/>
              <a:gd name="connsiteX2361" fmla="*/ 868264 w 5371570"/>
              <a:gd name="connsiteY2361" fmla="*/ 1490744 h 5501465"/>
              <a:gd name="connsiteX2362" fmla="*/ 860368 w 5371570"/>
              <a:gd name="connsiteY2362" fmla="*/ 1479538 h 5501465"/>
              <a:gd name="connsiteX2363" fmla="*/ 852473 w 5371570"/>
              <a:gd name="connsiteY2363" fmla="*/ 1468076 h 5501465"/>
              <a:gd name="connsiteX2364" fmla="*/ 845086 w 5371570"/>
              <a:gd name="connsiteY2364" fmla="*/ 1456615 h 5501465"/>
              <a:gd name="connsiteX2365" fmla="*/ 837955 w 5371570"/>
              <a:gd name="connsiteY2365" fmla="*/ 1445154 h 5501465"/>
              <a:gd name="connsiteX2366" fmla="*/ 831078 w 5371570"/>
              <a:gd name="connsiteY2366" fmla="*/ 1433692 h 5501465"/>
              <a:gd name="connsiteX2367" fmla="*/ 824456 w 5371570"/>
              <a:gd name="connsiteY2367" fmla="*/ 1421976 h 5501465"/>
              <a:gd name="connsiteX2368" fmla="*/ 818088 w 5371570"/>
              <a:gd name="connsiteY2368" fmla="*/ 1410260 h 5501465"/>
              <a:gd name="connsiteX2369" fmla="*/ 811976 w 5371570"/>
              <a:gd name="connsiteY2369" fmla="*/ 1398289 h 5501465"/>
              <a:gd name="connsiteX2370" fmla="*/ 806118 w 5371570"/>
              <a:gd name="connsiteY2370" fmla="*/ 1386318 h 5501465"/>
              <a:gd name="connsiteX2371" fmla="*/ 800769 w 5371570"/>
              <a:gd name="connsiteY2371" fmla="*/ 1374348 h 5501465"/>
              <a:gd name="connsiteX2372" fmla="*/ 795675 w 5371570"/>
              <a:gd name="connsiteY2372" fmla="*/ 1362122 h 5501465"/>
              <a:gd name="connsiteX2373" fmla="*/ 790836 w 5371570"/>
              <a:gd name="connsiteY2373" fmla="*/ 1349897 h 5501465"/>
              <a:gd name="connsiteX2374" fmla="*/ 785997 w 5371570"/>
              <a:gd name="connsiteY2374" fmla="*/ 1337671 h 5501465"/>
              <a:gd name="connsiteX2375" fmla="*/ 781667 w 5371570"/>
              <a:gd name="connsiteY2375" fmla="*/ 1325446 h 5501465"/>
              <a:gd name="connsiteX2376" fmla="*/ 777337 w 5371570"/>
              <a:gd name="connsiteY2376" fmla="*/ 1312711 h 5501465"/>
              <a:gd name="connsiteX2377" fmla="*/ 773771 w 5371570"/>
              <a:gd name="connsiteY2377" fmla="*/ 1299976 h 5501465"/>
              <a:gd name="connsiteX2378" fmla="*/ 770205 w 5371570"/>
              <a:gd name="connsiteY2378" fmla="*/ 1287496 h 5501465"/>
              <a:gd name="connsiteX2379" fmla="*/ 766894 w 5371570"/>
              <a:gd name="connsiteY2379" fmla="*/ 1274761 h 5501465"/>
              <a:gd name="connsiteX2380" fmla="*/ 763838 w 5371570"/>
              <a:gd name="connsiteY2380" fmla="*/ 1261771 h 5501465"/>
              <a:gd name="connsiteX2381" fmla="*/ 761291 w 5371570"/>
              <a:gd name="connsiteY2381" fmla="*/ 1249036 h 5501465"/>
              <a:gd name="connsiteX2382" fmla="*/ 758744 w 5371570"/>
              <a:gd name="connsiteY2382" fmla="*/ 1235792 h 5501465"/>
              <a:gd name="connsiteX2383" fmla="*/ 756706 w 5371570"/>
              <a:gd name="connsiteY2383" fmla="*/ 1222548 h 5501465"/>
              <a:gd name="connsiteX2384" fmla="*/ 754924 w 5371570"/>
              <a:gd name="connsiteY2384" fmla="*/ 1209558 h 5501465"/>
              <a:gd name="connsiteX2385" fmla="*/ 753141 w 5371570"/>
              <a:gd name="connsiteY2385" fmla="*/ 1196314 h 5501465"/>
              <a:gd name="connsiteX2386" fmla="*/ 751867 w 5371570"/>
              <a:gd name="connsiteY2386" fmla="*/ 1182560 h 5501465"/>
              <a:gd name="connsiteX2387" fmla="*/ 751103 w 5371570"/>
              <a:gd name="connsiteY2387" fmla="*/ 1169316 h 5501465"/>
              <a:gd name="connsiteX2388" fmla="*/ 750339 w 5371570"/>
              <a:gd name="connsiteY2388" fmla="*/ 1155817 h 5501465"/>
              <a:gd name="connsiteX2389" fmla="*/ 749830 w 5371570"/>
              <a:gd name="connsiteY2389" fmla="*/ 1141809 h 5501465"/>
              <a:gd name="connsiteX2390" fmla="*/ 749575 w 5371570"/>
              <a:gd name="connsiteY2390" fmla="*/ 1128310 h 5501465"/>
              <a:gd name="connsiteX2391" fmla="*/ 749830 w 5371570"/>
              <a:gd name="connsiteY2391" fmla="*/ 1126018 h 5501465"/>
              <a:gd name="connsiteX2392" fmla="*/ 750084 w 5371570"/>
              <a:gd name="connsiteY2392" fmla="*/ 1123471 h 5501465"/>
              <a:gd name="connsiteX2393" fmla="*/ 750848 w 5371570"/>
              <a:gd name="connsiteY2393" fmla="*/ 1118886 h 5501465"/>
              <a:gd name="connsiteX2394" fmla="*/ 752377 w 5371570"/>
              <a:gd name="connsiteY2394" fmla="*/ 1113792 h 5501465"/>
              <a:gd name="connsiteX2395" fmla="*/ 754159 w 5371570"/>
              <a:gd name="connsiteY2395" fmla="*/ 1108953 h 5501465"/>
              <a:gd name="connsiteX2396" fmla="*/ 758489 w 5371570"/>
              <a:gd name="connsiteY2396" fmla="*/ 1099274 h 5501465"/>
              <a:gd name="connsiteX2397" fmla="*/ 760782 w 5371570"/>
              <a:gd name="connsiteY2397" fmla="*/ 1094435 h 5501465"/>
              <a:gd name="connsiteX2398" fmla="*/ 762564 w 5371570"/>
              <a:gd name="connsiteY2398" fmla="*/ 1089596 h 5501465"/>
              <a:gd name="connsiteX2399" fmla="*/ 762310 w 5371570"/>
              <a:gd name="connsiteY2399" fmla="*/ 1086540 h 5501465"/>
              <a:gd name="connsiteX2400" fmla="*/ 762564 w 5371570"/>
              <a:gd name="connsiteY2400" fmla="*/ 1083483 h 5501465"/>
              <a:gd name="connsiteX2401" fmla="*/ 763583 w 5371570"/>
              <a:gd name="connsiteY2401" fmla="*/ 1080427 h 5501465"/>
              <a:gd name="connsiteX2402" fmla="*/ 764857 w 5371570"/>
              <a:gd name="connsiteY2402" fmla="*/ 1077625 h 5501465"/>
              <a:gd name="connsiteX2403" fmla="*/ 762819 w 5371570"/>
              <a:gd name="connsiteY2403" fmla="*/ 1072022 h 5501465"/>
              <a:gd name="connsiteX2404" fmla="*/ 761036 w 5371570"/>
              <a:gd name="connsiteY2404" fmla="*/ 1066418 h 5501465"/>
              <a:gd name="connsiteX2405" fmla="*/ 759253 w 5371570"/>
              <a:gd name="connsiteY2405" fmla="*/ 1060815 h 5501465"/>
              <a:gd name="connsiteX2406" fmla="*/ 757725 w 5371570"/>
              <a:gd name="connsiteY2406" fmla="*/ 1055212 h 5501465"/>
              <a:gd name="connsiteX2407" fmla="*/ 754924 w 5371570"/>
              <a:gd name="connsiteY2407" fmla="*/ 1044005 h 5501465"/>
              <a:gd name="connsiteX2408" fmla="*/ 752631 w 5371570"/>
              <a:gd name="connsiteY2408" fmla="*/ 1032544 h 5501465"/>
              <a:gd name="connsiteX2409" fmla="*/ 751103 w 5371570"/>
              <a:gd name="connsiteY2409" fmla="*/ 1021082 h 5501465"/>
              <a:gd name="connsiteX2410" fmla="*/ 749830 w 5371570"/>
              <a:gd name="connsiteY2410" fmla="*/ 1009621 h 5501465"/>
              <a:gd name="connsiteX2411" fmla="*/ 748811 w 5371570"/>
              <a:gd name="connsiteY2411" fmla="*/ 998159 h 5501465"/>
              <a:gd name="connsiteX2412" fmla="*/ 747792 w 5371570"/>
              <a:gd name="connsiteY2412" fmla="*/ 986443 h 5501465"/>
              <a:gd name="connsiteX2413" fmla="*/ 747028 w 5371570"/>
              <a:gd name="connsiteY2413" fmla="*/ 963266 h 5501465"/>
              <a:gd name="connsiteX2414" fmla="*/ 746264 w 5371570"/>
              <a:gd name="connsiteY2414" fmla="*/ 940088 h 5501465"/>
              <a:gd name="connsiteX2415" fmla="*/ 746009 w 5371570"/>
              <a:gd name="connsiteY2415" fmla="*/ 928627 h 5501465"/>
              <a:gd name="connsiteX2416" fmla="*/ 745500 w 5371570"/>
              <a:gd name="connsiteY2416" fmla="*/ 917166 h 5501465"/>
              <a:gd name="connsiteX2417" fmla="*/ 744736 w 5371570"/>
              <a:gd name="connsiteY2417" fmla="*/ 905450 h 5501465"/>
              <a:gd name="connsiteX2418" fmla="*/ 743717 w 5371570"/>
              <a:gd name="connsiteY2418" fmla="*/ 893988 h 5501465"/>
              <a:gd name="connsiteX2419" fmla="*/ 743462 w 5371570"/>
              <a:gd name="connsiteY2419" fmla="*/ 890932 h 5501465"/>
              <a:gd name="connsiteX2420" fmla="*/ 743462 w 5371570"/>
              <a:gd name="connsiteY2420" fmla="*/ 887875 h 5501465"/>
              <a:gd name="connsiteX2421" fmla="*/ 743717 w 5371570"/>
              <a:gd name="connsiteY2421" fmla="*/ 885074 h 5501465"/>
              <a:gd name="connsiteX2422" fmla="*/ 744226 w 5371570"/>
              <a:gd name="connsiteY2422" fmla="*/ 882017 h 5501465"/>
              <a:gd name="connsiteX2423" fmla="*/ 744990 w 5371570"/>
              <a:gd name="connsiteY2423" fmla="*/ 879470 h 5501465"/>
              <a:gd name="connsiteX2424" fmla="*/ 746009 w 5371570"/>
              <a:gd name="connsiteY2424" fmla="*/ 877178 h 5501465"/>
              <a:gd name="connsiteX2425" fmla="*/ 747028 w 5371570"/>
              <a:gd name="connsiteY2425" fmla="*/ 874377 h 5501465"/>
              <a:gd name="connsiteX2426" fmla="*/ 748301 w 5371570"/>
              <a:gd name="connsiteY2426" fmla="*/ 872084 h 5501465"/>
              <a:gd name="connsiteX2427" fmla="*/ 750084 w 5371570"/>
              <a:gd name="connsiteY2427" fmla="*/ 869792 h 5501465"/>
              <a:gd name="connsiteX2428" fmla="*/ 751613 w 5371570"/>
              <a:gd name="connsiteY2428" fmla="*/ 867754 h 5501465"/>
              <a:gd name="connsiteX2429" fmla="*/ 753395 w 5371570"/>
              <a:gd name="connsiteY2429" fmla="*/ 865717 h 5501465"/>
              <a:gd name="connsiteX2430" fmla="*/ 755688 w 5371570"/>
              <a:gd name="connsiteY2430" fmla="*/ 863679 h 5501465"/>
              <a:gd name="connsiteX2431" fmla="*/ 757725 w 5371570"/>
              <a:gd name="connsiteY2431" fmla="*/ 861896 h 5501465"/>
              <a:gd name="connsiteX2432" fmla="*/ 760017 w 5371570"/>
              <a:gd name="connsiteY2432" fmla="*/ 860113 h 5501465"/>
              <a:gd name="connsiteX2433" fmla="*/ 764857 w 5371570"/>
              <a:gd name="connsiteY2433" fmla="*/ 856802 h 5501465"/>
              <a:gd name="connsiteX2434" fmla="*/ 770460 w 5371570"/>
              <a:gd name="connsiteY2434" fmla="*/ 854255 h 5501465"/>
              <a:gd name="connsiteX2435" fmla="*/ 776063 w 5371570"/>
              <a:gd name="connsiteY2435" fmla="*/ 851708 h 5501465"/>
              <a:gd name="connsiteX2436" fmla="*/ 782176 w 5371570"/>
              <a:gd name="connsiteY2436" fmla="*/ 849671 h 5501465"/>
              <a:gd name="connsiteX2437" fmla="*/ 788289 w 5371570"/>
              <a:gd name="connsiteY2437" fmla="*/ 848143 h 5501465"/>
              <a:gd name="connsiteX2438" fmla="*/ 794402 w 5371570"/>
              <a:gd name="connsiteY2438" fmla="*/ 846614 h 5501465"/>
              <a:gd name="connsiteX2439" fmla="*/ 800514 w 5371570"/>
              <a:gd name="connsiteY2439" fmla="*/ 845596 h 5501465"/>
              <a:gd name="connsiteX2440" fmla="*/ 806882 w 5371570"/>
              <a:gd name="connsiteY2440" fmla="*/ 844832 h 5501465"/>
              <a:gd name="connsiteX2441" fmla="*/ 812740 w 5371570"/>
              <a:gd name="connsiteY2441" fmla="*/ 844322 h 5501465"/>
              <a:gd name="connsiteX2442" fmla="*/ 835917 w 5371570"/>
              <a:gd name="connsiteY2442" fmla="*/ 843303 h 5501465"/>
              <a:gd name="connsiteX2443" fmla="*/ 859095 w 5371570"/>
              <a:gd name="connsiteY2443" fmla="*/ 842030 h 5501465"/>
              <a:gd name="connsiteX2444" fmla="*/ 905704 w 5371570"/>
              <a:gd name="connsiteY2444" fmla="*/ 839483 h 5501465"/>
              <a:gd name="connsiteX2445" fmla="*/ 928882 w 5371570"/>
              <a:gd name="connsiteY2445" fmla="*/ 838719 h 5501465"/>
              <a:gd name="connsiteX2446" fmla="*/ 952059 w 5371570"/>
              <a:gd name="connsiteY2446" fmla="*/ 837955 h 5501465"/>
              <a:gd name="connsiteX2447" fmla="*/ 974982 w 5371570"/>
              <a:gd name="connsiteY2447" fmla="*/ 837955 h 5501465"/>
              <a:gd name="connsiteX2448" fmla="*/ 986698 w 5371570"/>
              <a:gd name="connsiteY2448" fmla="*/ 838209 h 5501465"/>
              <a:gd name="connsiteX2449" fmla="*/ 998160 w 5371570"/>
              <a:gd name="connsiteY2449" fmla="*/ 838464 h 5501465"/>
              <a:gd name="connsiteX2450" fmla="*/ 1009621 w 5371570"/>
              <a:gd name="connsiteY2450" fmla="*/ 838974 h 5501465"/>
              <a:gd name="connsiteX2451" fmla="*/ 1021082 w 5371570"/>
              <a:gd name="connsiteY2451" fmla="*/ 839738 h 5501465"/>
              <a:gd name="connsiteX2452" fmla="*/ 1032544 w 5371570"/>
              <a:gd name="connsiteY2452" fmla="*/ 840756 h 5501465"/>
              <a:gd name="connsiteX2453" fmla="*/ 1044005 w 5371570"/>
              <a:gd name="connsiteY2453" fmla="*/ 842030 h 5501465"/>
              <a:gd name="connsiteX2454" fmla="*/ 1055467 w 5371570"/>
              <a:gd name="connsiteY2454" fmla="*/ 843303 h 5501465"/>
              <a:gd name="connsiteX2455" fmla="*/ 1066928 w 5371570"/>
              <a:gd name="connsiteY2455" fmla="*/ 845086 h 5501465"/>
              <a:gd name="connsiteX2456" fmla="*/ 1078135 w 5371570"/>
              <a:gd name="connsiteY2456" fmla="*/ 846869 h 5501465"/>
              <a:gd name="connsiteX2457" fmla="*/ 1089596 w 5371570"/>
              <a:gd name="connsiteY2457" fmla="*/ 849161 h 5501465"/>
              <a:gd name="connsiteX2458" fmla="*/ 1100548 w 5371570"/>
              <a:gd name="connsiteY2458" fmla="*/ 851708 h 5501465"/>
              <a:gd name="connsiteX2459" fmla="*/ 1111755 w 5371570"/>
              <a:gd name="connsiteY2459" fmla="*/ 854765 h 5501465"/>
              <a:gd name="connsiteX2460" fmla="*/ 1122961 w 5371570"/>
              <a:gd name="connsiteY2460" fmla="*/ 857821 h 5501465"/>
              <a:gd name="connsiteX2461" fmla="*/ 1134168 w 5371570"/>
              <a:gd name="connsiteY2461" fmla="*/ 861387 h 5501465"/>
              <a:gd name="connsiteX2462" fmla="*/ 1145375 w 5371570"/>
              <a:gd name="connsiteY2462" fmla="*/ 865462 h 5501465"/>
              <a:gd name="connsiteX2463" fmla="*/ 1156327 w 5371570"/>
              <a:gd name="connsiteY2463" fmla="*/ 869537 h 5501465"/>
              <a:gd name="connsiteX2464" fmla="*/ 1167533 w 5371570"/>
              <a:gd name="connsiteY2464" fmla="*/ 874377 h 5501465"/>
              <a:gd name="connsiteX2465" fmla="*/ 1178485 w 5371570"/>
              <a:gd name="connsiteY2465" fmla="*/ 879470 h 5501465"/>
              <a:gd name="connsiteX2466" fmla="*/ 1187145 w 5371570"/>
              <a:gd name="connsiteY2466" fmla="*/ 882782 h 5501465"/>
              <a:gd name="connsiteX2467" fmla="*/ 1196314 w 5371570"/>
              <a:gd name="connsiteY2467" fmla="*/ 885838 h 5501465"/>
              <a:gd name="connsiteX2468" fmla="*/ 1204465 w 5371570"/>
              <a:gd name="connsiteY2468" fmla="*/ 889658 h 5501465"/>
              <a:gd name="connsiteX2469" fmla="*/ 1208794 w 5371570"/>
              <a:gd name="connsiteY2469" fmla="*/ 891441 h 5501465"/>
              <a:gd name="connsiteX2470" fmla="*/ 1212870 w 5371570"/>
              <a:gd name="connsiteY2470" fmla="*/ 893734 h 5501465"/>
              <a:gd name="connsiteX2471" fmla="*/ 1216435 w 5371570"/>
              <a:gd name="connsiteY2471" fmla="*/ 896280 h 5501465"/>
              <a:gd name="connsiteX2472" fmla="*/ 1220001 w 5371570"/>
              <a:gd name="connsiteY2472" fmla="*/ 898827 h 5501465"/>
              <a:gd name="connsiteX2473" fmla="*/ 1223312 w 5371570"/>
              <a:gd name="connsiteY2473" fmla="*/ 901629 h 5501465"/>
              <a:gd name="connsiteX2474" fmla="*/ 1226623 w 5371570"/>
              <a:gd name="connsiteY2474" fmla="*/ 904685 h 5501465"/>
              <a:gd name="connsiteX2475" fmla="*/ 1229425 w 5371570"/>
              <a:gd name="connsiteY2475" fmla="*/ 908506 h 5501465"/>
              <a:gd name="connsiteX2476" fmla="*/ 1232227 w 5371570"/>
              <a:gd name="connsiteY2476" fmla="*/ 912326 h 5501465"/>
              <a:gd name="connsiteX2477" fmla="*/ 1234264 w 5371570"/>
              <a:gd name="connsiteY2477" fmla="*/ 916402 h 5501465"/>
              <a:gd name="connsiteX2478" fmla="*/ 1236556 w 5371570"/>
              <a:gd name="connsiteY2478" fmla="*/ 920986 h 5501465"/>
              <a:gd name="connsiteX2479" fmla="*/ 1307362 w 5371570"/>
              <a:gd name="connsiteY2479" fmla="*/ 926335 h 5501465"/>
              <a:gd name="connsiteX2480" fmla="*/ 1312966 w 5371570"/>
              <a:gd name="connsiteY2480" fmla="*/ 925061 h 5501465"/>
              <a:gd name="connsiteX2481" fmla="*/ 1317296 w 5371570"/>
              <a:gd name="connsiteY2481" fmla="*/ 923533 h 5501465"/>
              <a:gd name="connsiteX2482" fmla="*/ 1321371 w 5371570"/>
              <a:gd name="connsiteY2482" fmla="*/ 921750 h 5501465"/>
              <a:gd name="connsiteX2483" fmla="*/ 1324427 w 5371570"/>
              <a:gd name="connsiteY2483" fmla="*/ 919713 h 5501465"/>
              <a:gd name="connsiteX2484" fmla="*/ 1326974 w 5371570"/>
              <a:gd name="connsiteY2484" fmla="*/ 917166 h 5501465"/>
              <a:gd name="connsiteX2485" fmla="*/ 1328757 w 5371570"/>
              <a:gd name="connsiteY2485" fmla="*/ 914873 h 5501465"/>
              <a:gd name="connsiteX2486" fmla="*/ 1330285 w 5371570"/>
              <a:gd name="connsiteY2486" fmla="*/ 911817 h 5501465"/>
              <a:gd name="connsiteX2487" fmla="*/ 1331049 w 5371570"/>
              <a:gd name="connsiteY2487" fmla="*/ 909015 h 5501465"/>
              <a:gd name="connsiteX2488" fmla="*/ 1331559 w 5371570"/>
              <a:gd name="connsiteY2488" fmla="*/ 905704 h 5501465"/>
              <a:gd name="connsiteX2489" fmla="*/ 1331559 w 5371570"/>
              <a:gd name="connsiteY2489" fmla="*/ 902648 h 5501465"/>
              <a:gd name="connsiteX2490" fmla="*/ 1331304 w 5371570"/>
              <a:gd name="connsiteY2490" fmla="*/ 899082 h 5501465"/>
              <a:gd name="connsiteX2491" fmla="*/ 1331049 w 5371570"/>
              <a:gd name="connsiteY2491" fmla="*/ 895516 h 5501465"/>
              <a:gd name="connsiteX2492" fmla="*/ 1329521 w 5371570"/>
              <a:gd name="connsiteY2492" fmla="*/ 887875 h 5501465"/>
              <a:gd name="connsiteX2493" fmla="*/ 1328248 w 5371570"/>
              <a:gd name="connsiteY2493" fmla="*/ 879725 h 5501465"/>
              <a:gd name="connsiteX2494" fmla="*/ 1325955 w 5371570"/>
              <a:gd name="connsiteY2494" fmla="*/ 865971 h 5501465"/>
              <a:gd name="connsiteX2495" fmla="*/ 1323154 w 5371570"/>
              <a:gd name="connsiteY2495" fmla="*/ 851708 h 5501465"/>
              <a:gd name="connsiteX2496" fmla="*/ 1321880 w 5371570"/>
              <a:gd name="connsiteY2496" fmla="*/ 844832 h 5501465"/>
              <a:gd name="connsiteX2497" fmla="*/ 1320861 w 5371570"/>
              <a:gd name="connsiteY2497" fmla="*/ 837955 h 5501465"/>
              <a:gd name="connsiteX2498" fmla="*/ 1320097 w 5371570"/>
              <a:gd name="connsiteY2498" fmla="*/ 830823 h 5501465"/>
              <a:gd name="connsiteX2499" fmla="*/ 1319843 w 5371570"/>
              <a:gd name="connsiteY2499" fmla="*/ 823946 h 5501465"/>
              <a:gd name="connsiteX2500" fmla="*/ 1319588 w 5371570"/>
              <a:gd name="connsiteY2500" fmla="*/ 816815 h 5501465"/>
              <a:gd name="connsiteX2501" fmla="*/ 1320097 w 5371570"/>
              <a:gd name="connsiteY2501" fmla="*/ 809683 h 5501465"/>
              <a:gd name="connsiteX2502" fmla="*/ 1320861 w 5371570"/>
              <a:gd name="connsiteY2502" fmla="*/ 802807 h 5501465"/>
              <a:gd name="connsiteX2503" fmla="*/ 1321626 w 5371570"/>
              <a:gd name="connsiteY2503" fmla="*/ 799241 h 5501465"/>
              <a:gd name="connsiteX2504" fmla="*/ 1322390 w 5371570"/>
              <a:gd name="connsiteY2504" fmla="*/ 796184 h 5501465"/>
              <a:gd name="connsiteX2505" fmla="*/ 1323408 w 5371570"/>
              <a:gd name="connsiteY2505" fmla="*/ 792619 h 5501465"/>
              <a:gd name="connsiteX2506" fmla="*/ 1324682 w 5371570"/>
              <a:gd name="connsiteY2506" fmla="*/ 789308 h 5501465"/>
              <a:gd name="connsiteX2507" fmla="*/ 1325955 w 5371570"/>
              <a:gd name="connsiteY2507" fmla="*/ 785742 h 5501465"/>
              <a:gd name="connsiteX2508" fmla="*/ 1327483 w 5371570"/>
              <a:gd name="connsiteY2508" fmla="*/ 782431 h 5501465"/>
              <a:gd name="connsiteX2509" fmla="*/ 1329266 w 5371570"/>
              <a:gd name="connsiteY2509" fmla="*/ 779120 h 5501465"/>
              <a:gd name="connsiteX2510" fmla="*/ 1331559 w 5371570"/>
              <a:gd name="connsiteY2510" fmla="*/ 775554 h 5501465"/>
              <a:gd name="connsiteX2511" fmla="*/ 1333596 w 5371570"/>
              <a:gd name="connsiteY2511" fmla="*/ 772498 h 5501465"/>
              <a:gd name="connsiteX2512" fmla="*/ 1336143 w 5371570"/>
              <a:gd name="connsiteY2512" fmla="*/ 768932 h 5501465"/>
              <a:gd name="connsiteX2513" fmla="*/ 1340473 w 5371570"/>
              <a:gd name="connsiteY2513" fmla="*/ 765111 h 5501465"/>
              <a:gd name="connsiteX2514" fmla="*/ 1344803 w 5371570"/>
              <a:gd name="connsiteY2514" fmla="*/ 761036 h 5501465"/>
              <a:gd name="connsiteX2515" fmla="*/ 1349387 w 5371570"/>
              <a:gd name="connsiteY2515" fmla="*/ 757216 h 5501465"/>
              <a:gd name="connsiteX2516" fmla="*/ 1353972 w 5371570"/>
              <a:gd name="connsiteY2516" fmla="*/ 754159 h 5501465"/>
              <a:gd name="connsiteX2517" fmla="*/ 1358557 w 5371570"/>
              <a:gd name="connsiteY2517" fmla="*/ 750848 h 5501465"/>
              <a:gd name="connsiteX2518" fmla="*/ 1363141 w 5371570"/>
              <a:gd name="connsiteY2518" fmla="*/ 748047 h 5501465"/>
              <a:gd name="connsiteX2519" fmla="*/ 1367980 w 5371570"/>
              <a:gd name="connsiteY2519" fmla="*/ 745245 h 5501465"/>
              <a:gd name="connsiteX2520" fmla="*/ 1372820 w 5371570"/>
              <a:gd name="connsiteY2520" fmla="*/ 742953 h 5501465"/>
              <a:gd name="connsiteX2521" fmla="*/ 1377914 w 5371570"/>
              <a:gd name="connsiteY2521" fmla="*/ 740660 h 5501465"/>
              <a:gd name="connsiteX2522" fmla="*/ 1382753 w 5371570"/>
              <a:gd name="connsiteY2522" fmla="*/ 738877 h 5501465"/>
              <a:gd name="connsiteX2523" fmla="*/ 1387592 w 5371570"/>
              <a:gd name="connsiteY2523" fmla="*/ 737095 h 5501465"/>
              <a:gd name="connsiteX2524" fmla="*/ 1392686 w 5371570"/>
              <a:gd name="connsiteY2524" fmla="*/ 735566 h 5501465"/>
              <a:gd name="connsiteX2525" fmla="*/ 1397780 w 5371570"/>
              <a:gd name="connsiteY2525" fmla="*/ 734038 h 5501465"/>
              <a:gd name="connsiteX2526" fmla="*/ 1402874 w 5371570"/>
              <a:gd name="connsiteY2526" fmla="*/ 732765 h 5501465"/>
              <a:gd name="connsiteX2527" fmla="*/ 1408223 w 5371570"/>
              <a:gd name="connsiteY2527" fmla="*/ 731746 h 5501465"/>
              <a:gd name="connsiteX2528" fmla="*/ 1413317 w 5371570"/>
              <a:gd name="connsiteY2528" fmla="*/ 730982 h 5501465"/>
              <a:gd name="connsiteX2529" fmla="*/ 1424014 w 5371570"/>
              <a:gd name="connsiteY2529" fmla="*/ 729708 h 5501465"/>
              <a:gd name="connsiteX2530" fmla="*/ 1434456 w 5371570"/>
              <a:gd name="connsiteY2530" fmla="*/ 728690 h 5501465"/>
              <a:gd name="connsiteX2531" fmla="*/ 1445154 w 5371570"/>
              <a:gd name="connsiteY2531" fmla="*/ 728180 h 5501465"/>
              <a:gd name="connsiteX2532" fmla="*/ 1456106 w 5371570"/>
              <a:gd name="connsiteY2532" fmla="*/ 728435 h 5501465"/>
              <a:gd name="connsiteX2533" fmla="*/ 1467058 w 5371570"/>
              <a:gd name="connsiteY2533" fmla="*/ 728690 h 5501465"/>
              <a:gd name="connsiteX2534" fmla="*/ 1478264 w 5371570"/>
              <a:gd name="connsiteY2534" fmla="*/ 729454 h 5501465"/>
              <a:gd name="connsiteX2535" fmla="*/ 1500423 w 5371570"/>
              <a:gd name="connsiteY2535" fmla="*/ 731236 h 5501465"/>
              <a:gd name="connsiteX2536" fmla="*/ 1557730 w 5371570"/>
              <a:gd name="connsiteY2536" fmla="*/ 730218 h 5501465"/>
              <a:gd name="connsiteX2537" fmla="*/ 1568937 w 5371570"/>
              <a:gd name="connsiteY2537" fmla="*/ 729963 h 5501465"/>
              <a:gd name="connsiteX2538" fmla="*/ 1580143 w 5371570"/>
              <a:gd name="connsiteY2538" fmla="*/ 729708 h 5501465"/>
              <a:gd name="connsiteX2539" fmla="*/ 1602557 w 5371570"/>
              <a:gd name="connsiteY2539" fmla="*/ 728435 h 5501465"/>
              <a:gd name="connsiteX2540" fmla="*/ 1624715 w 5371570"/>
              <a:gd name="connsiteY2540" fmla="*/ 727416 h 5501465"/>
              <a:gd name="connsiteX2541" fmla="*/ 1635922 w 5371570"/>
              <a:gd name="connsiteY2541" fmla="*/ 727161 h 5501465"/>
              <a:gd name="connsiteX2542" fmla="*/ 1647129 w 5371570"/>
              <a:gd name="connsiteY2542" fmla="*/ 726907 h 5501465"/>
              <a:gd name="connsiteX2543" fmla="*/ 1658081 w 5371570"/>
              <a:gd name="connsiteY2543" fmla="*/ 727161 h 5501465"/>
              <a:gd name="connsiteX2544" fmla="*/ 1669288 w 5371570"/>
              <a:gd name="connsiteY2544" fmla="*/ 727671 h 5501465"/>
              <a:gd name="connsiteX2545" fmla="*/ 1680240 w 5371570"/>
              <a:gd name="connsiteY2545" fmla="*/ 728690 h 5501465"/>
              <a:gd name="connsiteX2546" fmla="*/ 1691192 w 5371570"/>
              <a:gd name="connsiteY2546" fmla="*/ 730218 h 5501465"/>
              <a:gd name="connsiteX2547" fmla="*/ 1702398 w 5371570"/>
              <a:gd name="connsiteY2547" fmla="*/ 732255 h 5501465"/>
              <a:gd name="connsiteX2548" fmla="*/ 1707747 w 5371570"/>
              <a:gd name="connsiteY2548" fmla="*/ 733274 h 5501465"/>
              <a:gd name="connsiteX2549" fmla="*/ 1713350 w 5371570"/>
              <a:gd name="connsiteY2549" fmla="*/ 734548 h 5501465"/>
              <a:gd name="connsiteX2550" fmla="*/ 1718699 w 5371570"/>
              <a:gd name="connsiteY2550" fmla="*/ 736330 h 5501465"/>
              <a:gd name="connsiteX2551" fmla="*/ 1724047 w 5371570"/>
              <a:gd name="connsiteY2551" fmla="*/ 738113 h 5501465"/>
              <a:gd name="connsiteX2552" fmla="*/ 1729651 w 5371570"/>
              <a:gd name="connsiteY2552" fmla="*/ 739896 h 5501465"/>
              <a:gd name="connsiteX2553" fmla="*/ 1735000 w 5371570"/>
              <a:gd name="connsiteY2553" fmla="*/ 742189 h 5501465"/>
              <a:gd name="connsiteX2554" fmla="*/ 1744169 w 5371570"/>
              <a:gd name="connsiteY2554" fmla="*/ 743207 h 5501465"/>
              <a:gd name="connsiteX2555" fmla="*/ 1752574 w 5371570"/>
              <a:gd name="connsiteY2555" fmla="*/ 743971 h 5501465"/>
              <a:gd name="connsiteX2556" fmla="*/ 1759960 w 5371570"/>
              <a:gd name="connsiteY2556" fmla="*/ 743971 h 5501465"/>
              <a:gd name="connsiteX2557" fmla="*/ 1766582 w 5371570"/>
              <a:gd name="connsiteY2557" fmla="*/ 743717 h 5501465"/>
              <a:gd name="connsiteX2558" fmla="*/ 1772440 w 5371570"/>
              <a:gd name="connsiteY2558" fmla="*/ 742953 h 5501465"/>
              <a:gd name="connsiteX2559" fmla="*/ 1777534 w 5371570"/>
              <a:gd name="connsiteY2559" fmla="*/ 741934 h 5501465"/>
              <a:gd name="connsiteX2560" fmla="*/ 1781864 w 5371570"/>
              <a:gd name="connsiteY2560" fmla="*/ 740151 h 5501465"/>
              <a:gd name="connsiteX2561" fmla="*/ 1785430 w 5371570"/>
              <a:gd name="connsiteY2561" fmla="*/ 738113 h 5501465"/>
              <a:gd name="connsiteX2562" fmla="*/ 1788486 w 5371570"/>
              <a:gd name="connsiteY2562" fmla="*/ 736076 h 5501465"/>
              <a:gd name="connsiteX2563" fmla="*/ 1791033 w 5371570"/>
              <a:gd name="connsiteY2563" fmla="*/ 733274 h 5501465"/>
              <a:gd name="connsiteX2564" fmla="*/ 1793070 w 5371570"/>
              <a:gd name="connsiteY2564" fmla="*/ 730472 h 5501465"/>
              <a:gd name="connsiteX2565" fmla="*/ 1794599 w 5371570"/>
              <a:gd name="connsiteY2565" fmla="*/ 727161 h 5501465"/>
              <a:gd name="connsiteX2566" fmla="*/ 1795617 w 5371570"/>
              <a:gd name="connsiteY2566" fmla="*/ 723850 h 5501465"/>
              <a:gd name="connsiteX2567" fmla="*/ 1796382 w 5371570"/>
              <a:gd name="connsiteY2567" fmla="*/ 720285 h 5501465"/>
              <a:gd name="connsiteX2568" fmla="*/ 1796891 w 5371570"/>
              <a:gd name="connsiteY2568" fmla="*/ 716209 h 5501465"/>
              <a:gd name="connsiteX2569" fmla="*/ 1796891 w 5371570"/>
              <a:gd name="connsiteY2569" fmla="*/ 712389 h 5501465"/>
              <a:gd name="connsiteX2570" fmla="*/ 1796636 w 5371570"/>
              <a:gd name="connsiteY2570" fmla="*/ 708314 h 5501465"/>
              <a:gd name="connsiteX2571" fmla="*/ 1796382 w 5371570"/>
              <a:gd name="connsiteY2571" fmla="*/ 703984 h 5501465"/>
              <a:gd name="connsiteX2572" fmla="*/ 1795363 w 5371570"/>
              <a:gd name="connsiteY2572" fmla="*/ 695324 h 5501465"/>
              <a:gd name="connsiteX2573" fmla="*/ 1793835 w 5371570"/>
              <a:gd name="connsiteY2573" fmla="*/ 686155 h 5501465"/>
              <a:gd name="connsiteX2574" fmla="*/ 1792306 w 5371570"/>
              <a:gd name="connsiteY2574" fmla="*/ 677495 h 5501465"/>
              <a:gd name="connsiteX2575" fmla="*/ 1791797 w 5371570"/>
              <a:gd name="connsiteY2575" fmla="*/ 673166 h 5501465"/>
              <a:gd name="connsiteX2576" fmla="*/ 1791542 w 5371570"/>
              <a:gd name="connsiteY2576" fmla="*/ 668836 h 5501465"/>
              <a:gd name="connsiteX2577" fmla="*/ 1791288 w 5371570"/>
              <a:gd name="connsiteY2577" fmla="*/ 664760 h 5501465"/>
              <a:gd name="connsiteX2578" fmla="*/ 1791288 w 5371570"/>
              <a:gd name="connsiteY2578" fmla="*/ 660685 h 5501465"/>
              <a:gd name="connsiteX2579" fmla="*/ 1791797 w 5371570"/>
              <a:gd name="connsiteY2579" fmla="*/ 656865 h 5501465"/>
              <a:gd name="connsiteX2580" fmla="*/ 1792306 w 5371570"/>
              <a:gd name="connsiteY2580" fmla="*/ 653299 h 5501465"/>
              <a:gd name="connsiteX2581" fmla="*/ 1793325 w 5371570"/>
              <a:gd name="connsiteY2581" fmla="*/ 649733 h 5501465"/>
              <a:gd name="connsiteX2582" fmla="*/ 1795108 w 5371570"/>
              <a:gd name="connsiteY2582" fmla="*/ 646677 h 5501465"/>
              <a:gd name="connsiteX2583" fmla="*/ 1798419 w 5371570"/>
              <a:gd name="connsiteY2583" fmla="*/ 643621 h 5501465"/>
              <a:gd name="connsiteX2584" fmla="*/ 1801730 w 5371570"/>
              <a:gd name="connsiteY2584" fmla="*/ 640819 h 5501465"/>
              <a:gd name="connsiteX2585" fmla="*/ 1799947 w 5371570"/>
              <a:gd name="connsiteY2585" fmla="*/ 641838 h 5501465"/>
              <a:gd name="connsiteX2586" fmla="*/ 1797910 w 5371570"/>
              <a:gd name="connsiteY2586" fmla="*/ 643366 h 5501465"/>
              <a:gd name="connsiteX2587" fmla="*/ 1796382 w 5371570"/>
              <a:gd name="connsiteY2587" fmla="*/ 644894 h 5501465"/>
              <a:gd name="connsiteX2588" fmla="*/ 1795108 w 5371570"/>
              <a:gd name="connsiteY2588" fmla="*/ 646677 h 5501465"/>
              <a:gd name="connsiteX2589" fmla="*/ 1792561 w 5371570"/>
              <a:gd name="connsiteY2589" fmla="*/ 604143 h 5501465"/>
              <a:gd name="connsiteX2590" fmla="*/ 1794344 w 5371570"/>
              <a:gd name="connsiteY2590" fmla="*/ 606180 h 5501465"/>
              <a:gd name="connsiteX2591" fmla="*/ 1795872 w 5371570"/>
              <a:gd name="connsiteY2591" fmla="*/ 607708 h 5501465"/>
              <a:gd name="connsiteX2592" fmla="*/ 1797400 w 5371570"/>
              <a:gd name="connsiteY2592" fmla="*/ 608982 h 5501465"/>
              <a:gd name="connsiteX2593" fmla="*/ 1798929 w 5371570"/>
              <a:gd name="connsiteY2593" fmla="*/ 610000 h 5501465"/>
              <a:gd name="connsiteX2594" fmla="*/ 1800711 w 5371570"/>
              <a:gd name="connsiteY2594" fmla="*/ 610765 h 5501465"/>
              <a:gd name="connsiteX2595" fmla="*/ 1802240 w 5371570"/>
              <a:gd name="connsiteY2595" fmla="*/ 611529 h 5501465"/>
              <a:gd name="connsiteX2596" fmla="*/ 1805805 w 5371570"/>
              <a:gd name="connsiteY2596" fmla="*/ 612293 h 5501465"/>
              <a:gd name="connsiteX2597" fmla="*/ 1803258 w 5371570"/>
              <a:gd name="connsiteY2597" fmla="*/ 610255 h 5501465"/>
              <a:gd name="connsiteX2598" fmla="*/ 1800457 w 5371570"/>
              <a:gd name="connsiteY2598" fmla="*/ 608218 h 5501465"/>
              <a:gd name="connsiteX2599" fmla="*/ 1796891 w 5371570"/>
              <a:gd name="connsiteY2599" fmla="*/ 606435 h 5501465"/>
              <a:gd name="connsiteX2600" fmla="*/ 1792561 w 5371570"/>
              <a:gd name="connsiteY2600" fmla="*/ 604143 h 5501465"/>
              <a:gd name="connsiteX2601" fmla="*/ 1793835 w 5371570"/>
              <a:gd name="connsiteY2601" fmla="*/ 534355 h 5501465"/>
              <a:gd name="connsiteX2602" fmla="*/ 1791797 w 5371570"/>
              <a:gd name="connsiteY2602" fmla="*/ 515508 h 5501465"/>
              <a:gd name="connsiteX2603" fmla="*/ 1789760 w 5371570"/>
              <a:gd name="connsiteY2603" fmla="*/ 497170 h 5501465"/>
              <a:gd name="connsiteX2604" fmla="*/ 1785175 w 5371570"/>
              <a:gd name="connsiteY2604" fmla="*/ 460238 h 5501465"/>
              <a:gd name="connsiteX2605" fmla="*/ 1783392 w 5371570"/>
              <a:gd name="connsiteY2605" fmla="*/ 441646 h 5501465"/>
              <a:gd name="connsiteX2606" fmla="*/ 1781864 w 5371570"/>
              <a:gd name="connsiteY2606" fmla="*/ 423307 h 5501465"/>
              <a:gd name="connsiteX2607" fmla="*/ 1780336 w 5371570"/>
              <a:gd name="connsiteY2607" fmla="*/ 404714 h 5501465"/>
              <a:gd name="connsiteX2608" fmla="*/ 1779826 w 5371570"/>
              <a:gd name="connsiteY2608" fmla="*/ 385867 h 5501465"/>
              <a:gd name="connsiteX2609" fmla="*/ 1779572 w 5371570"/>
              <a:gd name="connsiteY2609" fmla="*/ 379245 h 5501465"/>
              <a:gd name="connsiteX2610" fmla="*/ 1779572 w 5371570"/>
              <a:gd name="connsiteY2610" fmla="*/ 372622 h 5501465"/>
              <a:gd name="connsiteX2611" fmla="*/ 1779826 w 5371570"/>
              <a:gd name="connsiteY2611" fmla="*/ 365746 h 5501465"/>
              <a:gd name="connsiteX2612" fmla="*/ 1780336 w 5371570"/>
              <a:gd name="connsiteY2612" fmla="*/ 359124 h 5501465"/>
              <a:gd name="connsiteX2613" fmla="*/ 1781354 w 5371570"/>
              <a:gd name="connsiteY2613" fmla="*/ 352756 h 5501465"/>
              <a:gd name="connsiteX2614" fmla="*/ 1782883 w 5371570"/>
              <a:gd name="connsiteY2614" fmla="*/ 346643 h 5501465"/>
              <a:gd name="connsiteX2615" fmla="*/ 1783901 w 5371570"/>
              <a:gd name="connsiteY2615" fmla="*/ 343332 h 5501465"/>
              <a:gd name="connsiteX2616" fmla="*/ 1784665 w 5371570"/>
              <a:gd name="connsiteY2616" fmla="*/ 340531 h 5501465"/>
              <a:gd name="connsiteX2617" fmla="*/ 1785939 w 5371570"/>
              <a:gd name="connsiteY2617" fmla="*/ 337729 h 5501465"/>
              <a:gd name="connsiteX2618" fmla="*/ 1787212 w 5371570"/>
              <a:gd name="connsiteY2618" fmla="*/ 335182 h 5501465"/>
              <a:gd name="connsiteX2619" fmla="*/ 1788741 w 5371570"/>
              <a:gd name="connsiteY2619" fmla="*/ 332380 h 5501465"/>
              <a:gd name="connsiteX2620" fmla="*/ 1790524 w 5371570"/>
              <a:gd name="connsiteY2620" fmla="*/ 329833 h 5501465"/>
              <a:gd name="connsiteX2621" fmla="*/ 1792306 w 5371570"/>
              <a:gd name="connsiteY2621" fmla="*/ 327286 h 5501465"/>
              <a:gd name="connsiteX2622" fmla="*/ 1794344 w 5371570"/>
              <a:gd name="connsiteY2622" fmla="*/ 325249 h 5501465"/>
              <a:gd name="connsiteX2623" fmla="*/ 1796636 w 5371570"/>
              <a:gd name="connsiteY2623" fmla="*/ 323211 h 5501465"/>
              <a:gd name="connsiteX2624" fmla="*/ 1798929 w 5371570"/>
              <a:gd name="connsiteY2624" fmla="*/ 321174 h 5501465"/>
              <a:gd name="connsiteX2625" fmla="*/ 1801730 w 5371570"/>
              <a:gd name="connsiteY2625" fmla="*/ 319391 h 5501465"/>
              <a:gd name="connsiteX2626" fmla="*/ 1804532 w 5371570"/>
              <a:gd name="connsiteY2626" fmla="*/ 317863 h 5501465"/>
              <a:gd name="connsiteX2627" fmla="*/ 1807843 w 5371570"/>
              <a:gd name="connsiteY2627" fmla="*/ 316589 h 5501465"/>
              <a:gd name="connsiteX2628" fmla="*/ 1811409 w 5371570"/>
              <a:gd name="connsiteY2628" fmla="*/ 315061 h 5501465"/>
              <a:gd name="connsiteX2629" fmla="*/ 1814974 w 5371570"/>
              <a:gd name="connsiteY2629" fmla="*/ 314042 h 5501465"/>
              <a:gd name="connsiteX2630" fmla="*/ 1819050 w 5371570"/>
              <a:gd name="connsiteY2630" fmla="*/ 313023 h 5501465"/>
              <a:gd name="connsiteX2631" fmla="*/ 1823379 w 5371570"/>
              <a:gd name="connsiteY2631" fmla="*/ 312514 h 5501465"/>
              <a:gd name="connsiteX2632" fmla="*/ 1827709 w 5371570"/>
              <a:gd name="connsiteY2632" fmla="*/ 312005 h 5501465"/>
              <a:gd name="connsiteX2633" fmla="*/ 1832549 w 5371570"/>
              <a:gd name="connsiteY2633" fmla="*/ 311750 h 5501465"/>
              <a:gd name="connsiteX2634" fmla="*/ 1837643 w 5371570"/>
              <a:gd name="connsiteY2634" fmla="*/ 312005 h 5501465"/>
              <a:gd name="connsiteX2635" fmla="*/ 1893931 w 5371570"/>
              <a:gd name="connsiteY2635" fmla="*/ 308184 h 5501465"/>
              <a:gd name="connsiteX2636" fmla="*/ 1906920 w 5371570"/>
              <a:gd name="connsiteY2636" fmla="*/ 306656 h 5501465"/>
              <a:gd name="connsiteX2637" fmla="*/ 1919655 w 5371570"/>
              <a:gd name="connsiteY2637" fmla="*/ 305382 h 5501465"/>
              <a:gd name="connsiteX2638" fmla="*/ 1932390 w 5371570"/>
              <a:gd name="connsiteY2638" fmla="*/ 303854 h 5501465"/>
              <a:gd name="connsiteX2639" fmla="*/ 1945125 w 5371570"/>
              <a:gd name="connsiteY2639" fmla="*/ 302835 h 5501465"/>
              <a:gd name="connsiteX2640" fmla="*/ 1958114 w 5371570"/>
              <a:gd name="connsiteY2640" fmla="*/ 302071 h 5501465"/>
              <a:gd name="connsiteX2641" fmla="*/ 1970595 w 5371570"/>
              <a:gd name="connsiteY2641" fmla="*/ 301562 h 5501465"/>
              <a:gd name="connsiteX2642" fmla="*/ 1983330 w 5371570"/>
              <a:gd name="connsiteY2642" fmla="*/ 301052 h 5501465"/>
              <a:gd name="connsiteX2643" fmla="*/ 1995810 w 5371570"/>
              <a:gd name="connsiteY2643" fmla="*/ 301052 h 5501465"/>
              <a:gd name="connsiteX2644" fmla="*/ 2008290 w 5371570"/>
              <a:gd name="connsiteY2644" fmla="*/ 301052 h 5501465"/>
              <a:gd name="connsiteX2645" fmla="*/ 2020770 w 5371570"/>
              <a:gd name="connsiteY2645" fmla="*/ 301307 h 5501465"/>
              <a:gd name="connsiteX2646" fmla="*/ 2033250 w 5371570"/>
              <a:gd name="connsiteY2646" fmla="*/ 301817 h 5501465"/>
              <a:gd name="connsiteX2647" fmla="*/ 2045476 w 5371570"/>
              <a:gd name="connsiteY2647" fmla="*/ 302326 h 5501465"/>
              <a:gd name="connsiteX2648" fmla="*/ 2058211 w 5371570"/>
              <a:gd name="connsiteY2648" fmla="*/ 303345 h 5501465"/>
              <a:gd name="connsiteX2649" fmla="*/ 2070436 w 5371570"/>
              <a:gd name="connsiteY2649" fmla="*/ 304873 h 5501465"/>
              <a:gd name="connsiteX2650" fmla="*/ 2082662 w 5371570"/>
              <a:gd name="connsiteY2650" fmla="*/ 306401 h 5501465"/>
              <a:gd name="connsiteX2651" fmla="*/ 2094887 w 5371570"/>
              <a:gd name="connsiteY2651" fmla="*/ 307929 h 5501465"/>
              <a:gd name="connsiteX2652" fmla="*/ 2106858 w 5371570"/>
              <a:gd name="connsiteY2652" fmla="*/ 310222 h 5501465"/>
              <a:gd name="connsiteX2653" fmla="*/ 2118829 w 5371570"/>
              <a:gd name="connsiteY2653" fmla="*/ 312514 h 5501465"/>
              <a:gd name="connsiteX2654" fmla="*/ 2130799 w 5371570"/>
              <a:gd name="connsiteY2654" fmla="*/ 315061 h 5501465"/>
              <a:gd name="connsiteX2655" fmla="*/ 2142770 w 5371570"/>
              <a:gd name="connsiteY2655" fmla="*/ 318372 h 5501465"/>
              <a:gd name="connsiteX2656" fmla="*/ 2154741 w 5371570"/>
              <a:gd name="connsiteY2656" fmla="*/ 321428 h 5501465"/>
              <a:gd name="connsiteX2657" fmla="*/ 2166457 w 5371570"/>
              <a:gd name="connsiteY2657" fmla="*/ 325249 h 5501465"/>
              <a:gd name="connsiteX2658" fmla="*/ 2178173 w 5371570"/>
              <a:gd name="connsiteY2658" fmla="*/ 329324 h 5501465"/>
              <a:gd name="connsiteX2659" fmla="*/ 2189889 w 5371570"/>
              <a:gd name="connsiteY2659" fmla="*/ 333654 h 5501465"/>
              <a:gd name="connsiteX2660" fmla="*/ 2201351 w 5371570"/>
              <a:gd name="connsiteY2660" fmla="*/ 337984 h 5501465"/>
              <a:gd name="connsiteX2661" fmla="*/ 2212812 w 5371570"/>
              <a:gd name="connsiteY2661" fmla="*/ 343078 h 5501465"/>
              <a:gd name="connsiteX2662" fmla="*/ 2224273 w 5371570"/>
              <a:gd name="connsiteY2662" fmla="*/ 348426 h 5501465"/>
              <a:gd name="connsiteX2663" fmla="*/ 2235735 w 5371570"/>
              <a:gd name="connsiteY2663" fmla="*/ 354284 h 5501465"/>
              <a:gd name="connsiteX2664" fmla="*/ 2246941 w 5371570"/>
              <a:gd name="connsiteY2664" fmla="*/ 360397 h 5501465"/>
              <a:gd name="connsiteX2665" fmla="*/ 2258148 w 5371570"/>
              <a:gd name="connsiteY2665" fmla="*/ 366765 h 5501465"/>
              <a:gd name="connsiteX2666" fmla="*/ 2269355 w 5371570"/>
              <a:gd name="connsiteY2666" fmla="*/ 373641 h 5501465"/>
              <a:gd name="connsiteX2667" fmla="*/ 2280307 w 5371570"/>
              <a:gd name="connsiteY2667" fmla="*/ 381028 h 5501465"/>
              <a:gd name="connsiteX2668" fmla="*/ 2287184 w 5371570"/>
              <a:gd name="connsiteY2668" fmla="*/ 385103 h 5501465"/>
              <a:gd name="connsiteX2669" fmla="*/ 2293806 w 5371570"/>
              <a:gd name="connsiteY2669" fmla="*/ 389178 h 5501465"/>
              <a:gd name="connsiteX2670" fmla="*/ 2300937 w 5371570"/>
              <a:gd name="connsiteY2670" fmla="*/ 392998 h 5501465"/>
              <a:gd name="connsiteX2671" fmla="*/ 2308069 w 5371570"/>
              <a:gd name="connsiteY2671" fmla="*/ 396309 h 5501465"/>
              <a:gd name="connsiteX2672" fmla="*/ 2322841 w 5371570"/>
              <a:gd name="connsiteY2672" fmla="*/ 402932 h 5501465"/>
              <a:gd name="connsiteX2673" fmla="*/ 2329973 w 5371570"/>
              <a:gd name="connsiteY2673" fmla="*/ 406497 h 5501465"/>
              <a:gd name="connsiteX2674" fmla="*/ 2337104 w 5371570"/>
              <a:gd name="connsiteY2674" fmla="*/ 409808 h 5501465"/>
              <a:gd name="connsiteX2675" fmla="*/ 2350858 w 5371570"/>
              <a:gd name="connsiteY2675" fmla="*/ 396309 h 5501465"/>
              <a:gd name="connsiteX2676" fmla="*/ 2343472 w 5371570"/>
              <a:gd name="connsiteY2676" fmla="*/ 389687 h 5501465"/>
              <a:gd name="connsiteX2677" fmla="*/ 2337104 w 5371570"/>
              <a:gd name="connsiteY2677" fmla="*/ 383575 h 5501465"/>
              <a:gd name="connsiteX2678" fmla="*/ 2331756 w 5371570"/>
              <a:gd name="connsiteY2678" fmla="*/ 377716 h 5501465"/>
              <a:gd name="connsiteX2679" fmla="*/ 2327935 w 5371570"/>
              <a:gd name="connsiteY2679" fmla="*/ 372113 h 5501465"/>
              <a:gd name="connsiteX2680" fmla="*/ 2325898 w 5371570"/>
              <a:gd name="connsiteY2680" fmla="*/ 369566 h 5501465"/>
              <a:gd name="connsiteX2681" fmla="*/ 2324624 w 5371570"/>
              <a:gd name="connsiteY2681" fmla="*/ 367019 h 5501465"/>
              <a:gd name="connsiteX2682" fmla="*/ 2323605 w 5371570"/>
              <a:gd name="connsiteY2682" fmla="*/ 364727 h 5501465"/>
              <a:gd name="connsiteX2683" fmla="*/ 2322841 w 5371570"/>
              <a:gd name="connsiteY2683" fmla="*/ 362435 h 5501465"/>
              <a:gd name="connsiteX2684" fmla="*/ 2322332 w 5371570"/>
              <a:gd name="connsiteY2684" fmla="*/ 360397 h 5501465"/>
              <a:gd name="connsiteX2685" fmla="*/ 2322077 w 5371570"/>
              <a:gd name="connsiteY2685" fmla="*/ 358359 h 5501465"/>
              <a:gd name="connsiteX2686" fmla="*/ 2322077 w 5371570"/>
              <a:gd name="connsiteY2686" fmla="*/ 356322 h 5501465"/>
              <a:gd name="connsiteX2687" fmla="*/ 2322587 w 5371570"/>
              <a:gd name="connsiteY2687" fmla="*/ 354539 h 5501465"/>
              <a:gd name="connsiteX2688" fmla="*/ 2323351 w 5371570"/>
              <a:gd name="connsiteY2688" fmla="*/ 353011 h 5501465"/>
              <a:gd name="connsiteX2689" fmla="*/ 2324115 w 5371570"/>
              <a:gd name="connsiteY2689" fmla="*/ 351483 h 5501465"/>
              <a:gd name="connsiteX2690" fmla="*/ 2325388 w 5371570"/>
              <a:gd name="connsiteY2690" fmla="*/ 349700 h 5501465"/>
              <a:gd name="connsiteX2691" fmla="*/ 2326916 w 5371570"/>
              <a:gd name="connsiteY2691" fmla="*/ 348426 h 5501465"/>
              <a:gd name="connsiteX2692" fmla="*/ 2329209 w 5371570"/>
              <a:gd name="connsiteY2692" fmla="*/ 347407 h 5501465"/>
              <a:gd name="connsiteX2693" fmla="*/ 2331246 w 5371570"/>
              <a:gd name="connsiteY2693" fmla="*/ 346134 h 5501465"/>
              <a:gd name="connsiteX2694" fmla="*/ 2334048 w 5371570"/>
              <a:gd name="connsiteY2694" fmla="*/ 345115 h 5501465"/>
              <a:gd name="connsiteX2695" fmla="*/ 2336850 w 5371570"/>
              <a:gd name="connsiteY2695" fmla="*/ 344351 h 5501465"/>
              <a:gd name="connsiteX2696" fmla="*/ 2340415 w 5371570"/>
              <a:gd name="connsiteY2696" fmla="*/ 343587 h 5501465"/>
              <a:gd name="connsiteX2697" fmla="*/ 2343726 w 5371570"/>
              <a:gd name="connsiteY2697" fmla="*/ 343078 h 5501465"/>
              <a:gd name="connsiteX2698" fmla="*/ 2347802 w 5371570"/>
              <a:gd name="connsiteY2698" fmla="*/ 342568 h 5501465"/>
              <a:gd name="connsiteX2699" fmla="*/ 2352131 w 5371570"/>
              <a:gd name="connsiteY2699" fmla="*/ 342314 h 5501465"/>
              <a:gd name="connsiteX2700" fmla="*/ 2361810 w 5371570"/>
              <a:gd name="connsiteY2700" fmla="*/ 342059 h 5501465"/>
              <a:gd name="connsiteX2701" fmla="*/ 2373017 w 5371570"/>
              <a:gd name="connsiteY2701" fmla="*/ 342314 h 5501465"/>
              <a:gd name="connsiteX2702" fmla="*/ 2373271 w 5371570"/>
              <a:gd name="connsiteY2702" fmla="*/ 338493 h 5501465"/>
              <a:gd name="connsiteX2703" fmla="*/ 2373526 w 5371570"/>
              <a:gd name="connsiteY2703" fmla="*/ 335182 h 5501465"/>
              <a:gd name="connsiteX2704" fmla="*/ 2373271 w 5371570"/>
              <a:gd name="connsiteY2704" fmla="*/ 331616 h 5501465"/>
              <a:gd name="connsiteX2705" fmla="*/ 2372507 w 5371570"/>
              <a:gd name="connsiteY2705" fmla="*/ 328815 h 5501465"/>
              <a:gd name="connsiteX2706" fmla="*/ 2371743 w 5371570"/>
              <a:gd name="connsiteY2706" fmla="*/ 325758 h 5501465"/>
              <a:gd name="connsiteX2707" fmla="*/ 2370470 w 5371570"/>
              <a:gd name="connsiteY2707" fmla="*/ 322957 h 5501465"/>
              <a:gd name="connsiteX2708" fmla="*/ 2368941 w 5371570"/>
              <a:gd name="connsiteY2708" fmla="*/ 320155 h 5501465"/>
              <a:gd name="connsiteX2709" fmla="*/ 2367159 w 5371570"/>
              <a:gd name="connsiteY2709" fmla="*/ 317863 h 5501465"/>
              <a:gd name="connsiteX2710" fmla="*/ 2365376 w 5371570"/>
              <a:gd name="connsiteY2710" fmla="*/ 315061 h 5501465"/>
              <a:gd name="connsiteX2711" fmla="*/ 2363338 w 5371570"/>
              <a:gd name="connsiteY2711" fmla="*/ 313023 h 5501465"/>
              <a:gd name="connsiteX2712" fmla="*/ 2358499 w 5371570"/>
              <a:gd name="connsiteY2712" fmla="*/ 308439 h 5501465"/>
              <a:gd name="connsiteX2713" fmla="*/ 2353405 w 5371570"/>
              <a:gd name="connsiteY2713" fmla="*/ 304618 h 5501465"/>
              <a:gd name="connsiteX2714" fmla="*/ 2348056 w 5371570"/>
              <a:gd name="connsiteY2714" fmla="*/ 300543 h 5501465"/>
              <a:gd name="connsiteX2715" fmla="*/ 2342962 w 5371570"/>
              <a:gd name="connsiteY2715" fmla="*/ 296468 h 5501465"/>
              <a:gd name="connsiteX2716" fmla="*/ 2337868 w 5371570"/>
              <a:gd name="connsiteY2716" fmla="*/ 292648 h 5501465"/>
              <a:gd name="connsiteX2717" fmla="*/ 2333284 w 5371570"/>
              <a:gd name="connsiteY2717" fmla="*/ 288063 h 5501465"/>
              <a:gd name="connsiteX2718" fmla="*/ 2331246 w 5371570"/>
              <a:gd name="connsiteY2718" fmla="*/ 285771 h 5501465"/>
              <a:gd name="connsiteX2719" fmla="*/ 2329463 w 5371570"/>
              <a:gd name="connsiteY2719" fmla="*/ 283478 h 5501465"/>
              <a:gd name="connsiteX2720" fmla="*/ 2327935 w 5371570"/>
              <a:gd name="connsiteY2720" fmla="*/ 280931 h 5501465"/>
              <a:gd name="connsiteX2721" fmla="*/ 2326407 w 5371570"/>
              <a:gd name="connsiteY2721" fmla="*/ 278384 h 5501465"/>
              <a:gd name="connsiteX2722" fmla="*/ 2325388 w 5371570"/>
              <a:gd name="connsiteY2722" fmla="*/ 275583 h 5501465"/>
              <a:gd name="connsiteX2723" fmla="*/ 2324624 w 5371570"/>
              <a:gd name="connsiteY2723" fmla="*/ 272526 h 5501465"/>
              <a:gd name="connsiteX2724" fmla="*/ 2324115 w 5371570"/>
              <a:gd name="connsiteY2724" fmla="*/ 269725 h 5501465"/>
              <a:gd name="connsiteX2725" fmla="*/ 2323860 w 5371570"/>
              <a:gd name="connsiteY2725" fmla="*/ 266159 h 5501465"/>
              <a:gd name="connsiteX2726" fmla="*/ 2324115 w 5371570"/>
              <a:gd name="connsiteY2726" fmla="*/ 262848 h 5501465"/>
              <a:gd name="connsiteX2727" fmla="*/ 2324879 w 5371570"/>
              <a:gd name="connsiteY2727" fmla="*/ 259027 h 5501465"/>
              <a:gd name="connsiteX2728" fmla="*/ 2338123 w 5371570"/>
              <a:gd name="connsiteY2728" fmla="*/ 237123 h 5501465"/>
              <a:gd name="connsiteX2729" fmla="*/ 2351877 w 5371570"/>
              <a:gd name="connsiteY2729" fmla="*/ 214965 h 5501465"/>
              <a:gd name="connsiteX2730" fmla="*/ 2345000 w 5371570"/>
              <a:gd name="connsiteY2730" fmla="*/ 210635 h 5501465"/>
              <a:gd name="connsiteX2731" fmla="*/ 2338632 w 5371570"/>
              <a:gd name="connsiteY2731" fmla="*/ 206050 h 5501465"/>
              <a:gd name="connsiteX2732" fmla="*/ 2335576 w 5371570"/>
              <a:gd name="connsiteY2732" fmla="*/ 203503 h 5501465"/>
              <a:gd name="connsiteX2733" fmla="*/ 2332520 w 5371570"/>
              <a:gd name="connsiteY2733" fmla="*/ 200956 h 5501465"/>
              <a:gd name="connsiteX2734" fmla="*/ 2329973 w 5371570"/>
              <a:gd name="connsiteY2734" fmla="*/ 198409 h 5501465"/>
              <a:gd name="connsiteX2735" fmla="*/ 2327171 w 5371570"/>
              <a:gd name="connsiteY2735" fmla="*/ 195608 h 5501465"/>
              <a:gd name="connsiteX2736" fmla="*/ 2325133 w 5371570"/>
              <a:gd name="connsiteY2736" fmla="*/ 192806 h 5501465"/>
              <a:gd name="connsiteX2737" fmla="*/ 2323351 w 5371570"/>
              <a:gd name="connsiteY2737" fmla="*/ 189750 h 5501465"/>
              <a:gd name="connsiteX2738" fmla="*/ 2321568 w 5371570"/>
              <a:gd name="connsiteY2738" fmla="*/ 186693 h 5501465"/>
              <a:gd name="connsiteX2739" fmla="*/ 2320549 w 5371570"/>
              <a:gd name="connsiteY2739" fmla="*/ 183128 h 5501465"/>
              <a:gd name="connsiteX2740" fmla="*/ 2320040 w 5371570"/>
              <a:gd name="connsiteY2740" fmla="*/ 179562 h 5501465"/>
              <a:gd name="connsiteX2741" fmla="*/ 2320040 w 5371570"/>
              <a:gd name="connsiteY2741" fmla="*/ 175996 h 5501465"/>
              <a:gd name="connsiteX2742" fmla="*/ 2320549 w 5371570"/>
              <a:gd name="connsiteY2742" fmla="*/ 171666 h 5501465"/>
              <a:gd name="connsiteX2743" fmla="*/ 2321568 w 5371570"/>
              <a:gd name="connsiteY2743" fmla="*/ 167336 h 5501465"/>
              <a:gd name="connsiteX2744" fmla="*/ 2323351 w 5371570"/>
              <a:gd name="connsiteY2744" fmla="*/ 163516 h 5501465"/>
              <a:gd name="connsiteX2745" fmla="*/ 2325388 w 5371570"/>
              <a:gd name="connsiteY2745" fmla="*/ 159950 h 5501465"/>
              <a:gd name="connsiteX2746" fmla="*/ 2327426 w 5371570"/>
              <a:gd name="connsiteY2746" fmla="*/ 157403 h 5501465"/>
              <a:gd name="connsiteX2747" fmla="*/ 2329973 w 5371570"/>
              <a:gd name="connsiteY2747" fmla="*/ 155111 h 5501465"/>
              <a:gd name="connsiteX2748" fmla="*/ 2332520 w 5371570"/>
              <a:gd name="connsiteY2748" fmla="*/ 153328 h 5501465"/>
              <a:gd name="connsiteX2749" fmla="*/ 2335576 w 5371570"/>
              <a:gd name="connsiteY2749" fmla="*/ 152309 h 5501465"/>
              <a:gd name="connsiteX2750" fmla="*/ 2338378 w 5371570"/>
              <a:gd name="connsiteY2750" fmla="*/ 151545 h 5501465"/>
              <a:gd name="connsiteX2751" fmla="*/ 2341689 w 5371570"/>
              <a:gd name="connsiteY2751" fmla="*/ 151036 h 5501465"/>
              <a:gd name="connsiteX2752" fmla="*/ 2344745 w 5371570"/>
              <a:gd name="connsiteY2752" fmla="*/ 151036 h 5501465"/>
              <a:gd name="connsiteX2753" fmla="*/ 2348311 w 5371570"/>
              <a:gd name="connsiteY2753" fmla="*/ 151290 h 5501465"/>
              <a:gd name="connsiteX2754" fmla="*/ 2351877 w 5371570"/>
              <a:gd name="connsiteY2754" fmla="*/ 151545 h 5501465"/>
              <a:gd name="connsiteX2755" fmla="*/ 2355188 w 5371570"/>
              <a:gd name="connsiteY2755" fmla="*/ 152055 h 5501465"/>
              <a:gd name="connsiteX2756" fmla="*/ 2362320 w 5371570"/>
              <a:gd name="connsiteY2756" fmla="*/ 153583 h 5501465"/>
              <a:gd name="connsiteX2757" fmla="*/ 2369451 w 5371570"/>
              <a:gd name="connsiteY2757" fmla="*/ 155111 h 5501465"/>
              <a:gd name="connsiteX2758" fmla="*/ 2373017 w 5371570"/>
              <a:gd name="connsiteY2758" fmla="*/ 155620 h 5501465"/>
              <a:gd name="connsiteX2759" fmla="*/ 2376328 w 5371570"/>
              <a:gd name="connsiteY2759" fmla="*/ 155875 h 5501465"/>
              <a:gd name="connsiteX2760" fmla="*/ 2378875 w 5371570"/>
              <a:gd name="connsiteY2760" fmla="*/ 155875 h 5501465"/>
              <a:gd name="connsiteX2761" fmla="*/ 2381676 w 5371570"/>
              <a:gd name="connsiteY2761" fmla="*/ 155620 h 5501465"/>
              <a:gd name="connsiteX2762" fmla="*/ 2383969 w 5371570"/>
              <a:gd name="connsiteY2762" fmla="*/ 154856 h 5501465"/>
              <a:gd name="connsiteX2763" fmla="*/ 2385751 w 5371570"/>
              <a:gd name="connsiteY2763" fmla="*/ 154092 h 5501465"/>
              <a:gd name="connsiteX2764" fmla="*/ 2387534 w 5371570"/>
              <a:gd name="connsiteY2764" fmla="*/ 152819 h 5501465"/>
              <a:gd name="connsiteX2765" fmla="*/ 2389063 w 5371570"/>
              <a:gd name="connsiteY2765" fmla="*/ 151290 h 5501465"/>
              <a:gd name="connsiteX2766" fmla="*/ 2390081 w 5371570"/>
              <a:gd name="connsiteY2766" fmla="*/ 149508 h 5501465"/>
              <a:gd name="connsiteX2767" fmla="*/ 2391100 w 5371570"/>
              <a:gd name="connsiteY2767" fmla="*/ 147725 h 5501465"/>
              <a:gd name="connsiteX2768" fmla="*/ 2391864 w 5371570"/>
              <a:gd name="connsiteY2768" fmla="*/ 145687 h 5501465"/>
              <a:gd name="connsiteX2769" fmla="*/ 2392628 w 5371570"/>
              <a:gd name="connsiteY2769" fmla="*/ 143140 h 5501465"/>
              <a:gd name="connsiteX2770" fmla="*/ 2393138 w 5371570"/>
              <a:gd name="connsiteY2770" fmla="*/ 140848 h 5501465"/>
              <a:gd name="connsiteX2771" fmla="*/ 2393392 w 5371570"/>
              <a:gd name="connsiteY2771" fmla="*/ 138046 h 5501465"/>
              <a:gd name="connsiteX2772" fmla="*/ 2393392 w 5371570"/>
              <a:gd name="connsiteY2772" fmla="*/ 132443 h 5501465"/>
              <a:gd name="connsiteX2773" fmla="*/ 2378620 w 5371570"/>
              <a:gd name="connsiteY2773" fmla="*/ 120472 h 5501465"/>
              <a:gd name="connsiteX2774" fmla="*/ 2376837 w 5371570"/>
              <a:gd name="connsiteY2774" fmla="*/ 117670 h 5501465"/>
              <a:gd name="connsiteX2775" fmla="*/ 2374290 w 5371570"/>
              <a:gd name="connsiteY2775" fmla="*/ 114614 h 5501465"/>
              <a:gd name="connsiteX2776" fmla="*/ 2371743 w 5371570"/>
              <a:gd name="connsiteY2776" fmla="*/ 111812 h 5501465"/>
              <a:gd name="connsiteX2777" fmla="*/ 2369196 w 5371570"/>
              <a:gd name="connsiteY2777" fmla="*/ 109011 h 5501465"/>
              <a:gd name="connsiteX2778" fmla="*/ 2363338 w 5371570"/>
              <a:gd name="connsiteY2778" fmla="*/ 104171 h 5501465"/>
              <a:gd name="connsiteX2779" fmla="*/ 2356716 w 5371570"/>
              <a:gd name="connsiteY2779" fmla="*/ 99077 h 5501465"/>
              <a:gd name="connsiteX2780" fmla="*/ 2343217 w 5371570"/>
              <a:gd name="connsiteY2780" fmla="*/ 89399 h 5501465"/>
              <a:gd name="connsiteX2781" fmla="*/ 2336850 w 5371570"/>
              <a:gd name="connsiteY2781" fmla="*/ 84560 h 5501465"/>
              <a:gd name="connsiteX2782" fmla="*/ 2330737 w 5371570"/>
              <a:gd name="connsiteY2782" fmla="*/ 79466 h 5501465"/>
              <a:gd name="connsiteX2783" fmla="*/ 2327935 w 5371570"/>
              <a:gd name="connsiteY2783" fmla="*/ 76919 h 5501465"/>
              <a:gd name="connsiteX2784" fmla="*/ 2325133 w 5371570"/>
              <a:gd name="connsiteY2784" fmla="*/ 74117 h 5501465"/>
              <a:gd name="connsiteX2785" fmla="*/ 2322841 w 5371570"/>
              <a:gd name="connsiteY2785" fmla="*/ 71315 h 5501465"/>
              <a:gd name="connsiteX2786" fmla="*/ 2320549 w 5371570"/>
              <a:gd name="connsiteY2786" fmla="*/ 68514 h 5501465"/>
              <a:gd name="connsiteX2787" fmla="*/ 2318766 w 5371570"/>
              <a:gd name="connsiteY2787" fmla="*/ 65203 h 5501465"/>
              <a:gd name="connsiteX2788" fmla="*/ 2317238 w 5371570"/>
              <a:gd name="connsiteY2788" fmla="*/ 62146 h 5501465"/>
              <a:gd name="connsiteX2789" fmla="*/ 2315710 w 5371570"/>
              <a:gd name="connsiteY2789" fmla="*/ 58581 h 5501465"/>
              <a:gd name="connsiteX2790" fmla="*/ 2314691 w 5371570"/>
              <a:gd name="connsiteY2790" fmla="*/ 55015 h 5501465"/>
              <a:gd name="connsiteX2791" fmla="*/ 2314181 w 5371570"/>
              <a:gd name="connsiteY2791" fmla="*/ 51449 h 5501465"/>
              <a:gd name="connsiteX2792" fmla="*/ 2313927 w 5371570"/>
              <a:gd name="connsiteY2792" fmla="*/ 47374 h 5501465"/>
              <a:gd name="connsiteX2793" fmla="*/ 2314181 w 5371570"/>
              <a:gd name="connsiteY2793" fmla="*/ 43044 h 5501465"/>
              <a:gd name="connsiteX2794" fmla="*/ 2314691 w 5371570"/>
              <a:gd name="connsiteY2794" fmla="*/ 38969 h 5501465"/>
              <a:gd name="connsiteX2795" fmla="*/ 2316219 w 5371570"/>
              <a:gd name="connsiteY2795" fmla="*/ 34384 h 5501465"/>
              <a:gd name="connsiteX2796" fmla="*/ 2317747 w 5371570"/>
              <a:gd name="connsiteY2796" fmla="*/ 29290 h 5501465"/>
              <a:gd name="connsiteX2797" fmla="*/ 2319785 w 5371570"/>
              <a:gd name="connsiteY2797" fmla="*/ 24196 h 5501465"/>
              <a:gd name="connsiteX2798" fmla="*/ 2322841 w 5371570"/>
              <a:gd name="connsiteY2798" fmla="*/ 18848 h 5501465"/>
              <a:gd name="connsiteX2799" fmla="*/ 2331501 w 5371570"/>
              <a:gd name="connsiteY2799" fmla="*/ 16046 h 5501465"/>
              <a:gd name="connsiteX2800" fmla="*/ 2340415 w 5371570"/>
              <a:gd name="connsiteY2800" fmla="*/ 13244 h 5501465"/>
              <a:gd name="connsiteX2801" fmla="*/ 2349330 w 5371570"/>
              <a:gd name="connsiteY2801" fmla="*/ 10952 h 5501465"/>
              <a:gd name="connsiteX2802" fmla="*/ 2358244 w 5371570"/>
              <a:gd name="connsiteY2802" fmla="*/ 8660 h 5501465"/>
              <a:gd name="connsiteX2803" fmla="*/ 2367159 w 5371570"/>
              <a:gd name="connsiteY2803" fmla="*/ 6877 h 5501465"/>
              <a:gd name="connsiteX2804" fmla="*/ 2376073 w 5371570"/>
              <a:gd name="connsiteY2804" fmla="*/ 5349 h 5501465"/>
              <a:gd name="connsiteX2805" fmla="*/ 2384733 w 5371570"/>
              <a:gd name="connsiteY2805" fmla="*/ 4075 h 5501465"/>
              <a:gd name="connsiteX2806" fmla="*/ 2393647 w 5371570"/>
              <a:gd name="connsiteY2806" fmla="*/ 2547 h 5501465"/>
              <a:gd name="connsiteX2807" fmla="*/ 2402562 w 5371570"/>
              <a:gd name="connsiteY2807" fmla="*/ 1783 h 5501465"/>
              <a:gd name="connsiteX2808" fmla="*/ 2411476 w 5371570"/>
              <a:gd name="connsiteY2808" fmla="*/ 1019 h 5501465"/>
              <a:gd name="connsiteX2809" fmla="*/ 2420136 w 5371570"/>
              <a:gd name="connsiteY2809" fmla="*/ 510 h 550146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 ang="0">
                <a:pos x="connsiteX480" y="connsiteY480"/>
              </a:cxn>
              <a:cxn ang="0">
                <a:pos x="connsiteX481" y="connsiteY481"/>
              </a:cxn>
              <a:cxn ang="0">
                <a:pos x="connsiteX482" y="connsiteY482"/>
              </a:cxn>
              <a:cxn ang="0">
                <a:pos x="connsiteX483" y="connsiteY483"/>
              </a:cxn>
              <a:cxn ang="0">
                <a:pos x="connsiteX484" y="connsiteY484"/>
              </a:cxn>
              <a:cxn ang="0">
                <a:pos x="connsiteX485" y="connsiteY485"/>
              </a:cxn>
              <a:cxn ang="0">
                <a:pos x="connsiteX486" y="connsiteY486"/>
              </a:cxn>
              <a:cxn ang="0">
                <a:pos x="connsiteX487" y="connsiteY487"/>
              </a:cxn>
              <a:cxn ang="0">
                <a:pos x="connsiteX488" y="connsiteY488"/>
              </a:cxn>
              <a:cxn ang="0">
                <a:pos x="connsiteX489" y="connsiteY489"/>
              </a:cxn>
              <a:cxn ang="0">
                <a:pos x="connsiteX490" y="connsiteY490"/>
              </a:cxn>
              <a:cxn ang="0">
                <a:pos x="connsiteX491" y="connsiteY491"/>
              </a:cxn>
              <a:cxn ang="0">
                <a:pos x="connsiteX492" y="connsiteY492"/>
              </a:cxn>
              <a:cxn ang="0">
                <a:pos x="connsiteX493" y="connsiteY493"/>
              </a:cxn>
              <a:cxn ang="0">
                <a:pos x="connsiteX494" y="connsiteY494"/>
              </a:cxn>
              <a:cxn ang="0">
                <a:pos x="connsiteX495" y="connsiteY495"/>
              </a:cxn>
              <a:cxn ang="0">
                <a:pos x="connsiteX496" y="connsiteY496"/>
              </a:cxn>
              <a:cxn ang="0">
                <a:pos x="connsiteX497" y="connsiteY497"/>
              </a:cxn>
              <a:cxn ang="0">
                <a:pos x="connsiteX498" y="connsiteY498"/>
              </a:cxn>
              <a:cxn ang="0">
                <a:pos x="connsiteX499" y="connsiteY499"/>
              </a:cxn>
              <a:cxn ang="0">
                <a:pos x="connsiteX500" y="connsiteY500"/>
              </a:cxn>
              <a:cxn ang="0">
                <a:pos x="connsiteX501" y="connsiteY501"/>
              </a:cxn>
              <a:cxn ang="0">
                <a:pos x="connsiteX502" y="connsiteY502"/>
              </a:cxn>
              <a:cxn ang="0">
                <a:pos x="connsiteX503" y="connsiteY503"/>
              </a:cxn>
              <a:cxn ang="0">
                <a:pos x="connsiteX504" y="connsiteY504"/>
              </a:cxn>
              <a:cxn ang="0">
                <a:pos x="connsiteX505" y="connsiteY505"/>
              </a:cxn>
              <a:cxn ang="0">
                <a:pos x="connsiteX506" y="connsiteY506"/>
              </a:cxn>
              <a:cxn ang="0">
                <a:pos x="connsiteX507" y="connsiteY507"/>
              </a:cxn>
              <a:cxn ang="0">
                <a:pos x="connsiteX508" y="connsiteY508"/>
              </a:cxn>
              <a:cxn ang="0">
                <a:pos x="connsiteX509" y="connsiteY509"/>
              </a:cxn>
              <a:cxn ang="0">
                <a:pos x="connsiteX510" y="connsiteY510"/>
              </a:cxn>
              <a:cxn ang="0">
                <a:pos x="connsiteX511" y="connsiteY511"/>
              </a:cxn>
              <a:cxn ang="0">
                <a:pos x="connsiteX512" y="connsiteY512"/>
              </a:cxn>
              <a:cxn ang="0">
                <a:pos x="connsiteX513" y="connsiteY513"/>
              </a:cxn>
              <a:cxn ang="0">
                <a:pos x="connsiteX514" y="connsiteY514"/>
              </a:cxn>
              <a:cxn ang="0">
                <a:pos x="connsiteX515" y="connsiteY515"/>
              </a:cxn>
              <a:cxn ang="0">
                <a:pos x="connsiteX516" y="connsiteY516"/>
              </a:cxn>
              <a:cxn ang="0">
                <a:pos x="connsiteX517" y="connsiteY517"/>
              </a:cxn>
              <a:cxn ang="0">
                <a:pos x="connsiteX518" y="connsiteY518"/>
              </a:cxn>
              <a:cxn ang="0">
                <a:pos x="connsiteX519" y="connsiteY519"/>
              </a:cxn>
              <a:cxn ang="0">
                <a:pos x="connsiteX520" y="connsiteY520"/>
              </a:cxn>
              <a:cxn ang="0">
                <a:pos x="connsiteX521" y="connsiteY521"/>
              </a:cxn>
              <a:cxn ang="0">
                <a:pos x="connsiteX522" y="connsiteY522"/>
              </a:cxn>
              <a:cxn ang="0">
                <a:pos x="connsiteX523" y="connsiteY523"/>
              </a:cxn>
              <a:cxn ang="0">
                <a:pos x="connsiteX524" y="connsiteY524"/>
              </a:cxn>
              <a:cxn ang="0">
                <a:pos x="connsiteX525" y="connsiteY525"/>
              </a:cxn>
              <a:cxn ang="0">
                <a:pos x="connsiteX526" y="connsiteY526"/>
              </a:cxn>
              <a:cxn ang="0">
                <a:pos x="connsiteX527" y="connsiteY527"/>
              </a:cxn>
              <a:cxn ang="0">
                <a:pos x="connsiteX528" y="connsiteY528"/>
              </a:cxn>
              <a:cxn ang="0">
                <a:pos x="connsiteX529" y="connsiteY529"/>
              </a:cxn>
              <a:cxn ang="0">
                <a:pos x="connsiteX530" y="connsiteY530"/>
              </a:cxn>
              <a:cxn ang="0">
                <a:pos x="connsiteX531" y="connsiteY531"/>
              </a:cxn>
              <a:cxn ang="0">
                <a:pos x="connsiteX532" y="connsiteY532"/>
              </a:cxn>
              <a:cxn ang="0">
                <a:pos x="connsiteX533" y="connsiteY533"/>
              </a:cxn>
              <a:cxn ang="0">
                <a:pos x="connsiteX534" y="connsiteY534"/>
              </a:cxn>
              <a:cxn ang="0">
                <a:pos x="connsiteX535" y="connsiteY535"/>
              </a:cxn>
              <a:cxn ang="0">
                <a:pos x="connsiteX536" y="connsiteY536"/>
              </a:cxn>
              <a:cxn ang="0">
                <a:pos x="connsiteX537" y="connsiteY537"/>
              </a:cxn>
              <a:cxn ang="0">
                <a:pos x="connsiteX538" y="connsiteY538"/>
              </a:cxn>
              <a:cxn ang="0">
                <a:pos x="connsiteX539" y="connsiteY539"/>
              </a:cxn>
              <a:cxn ang="0">
                <a:pos x="connsiteX540" y="connsiteY540"/>
              </a:cxn>
              <a:cxn ang="0">
                <a:pos x="connsiteX541" y="connsiteY541"/>
              </a:cxn>
              <a:cxn ang="0">
                <a:pos x="connsiteX542" y="connsiteY542"/>
              </a:cxn>
              <a:cxn ang="0">
                <a:pos x="connsiteX543" y="connsiteY543"/>
              </a:cxn>
              <a:cxn ang="0">
                <a:pos x="connsiteX544" y="connsiteY544"/>
              </a:cxn>
              <a:cxn ang="0">
                <a:pos x="connsiteX545" y="connsiteY545"/>
              </a:cxn>
              <a:cxn ang="0">
                <a:pos x="connsiteX546" y="connsiteY546"/>
              </a:cxn>
              <a:cxn ang="0">
                <a:pos x="connsiteX547" y="connsiteY547"/>
              </a:cxn>
              <a:cxn ang="0">
                <a:pos x="connsiteX548" y="connsiteY548"/>
              </a:cxn>
              <a:cxn ang="0">
                <a:pos x="connsiteX549" y="connsiteY549"/>
              </a:cxn>
              <a:cxn ang="0">
                <a:pos x="connsiteX550" y="connsiteY550"/>
              </a:cxn>
              <a:cxn ang="0">
                <a:pos x="connsiteX551" y="connsiteY551"/>
              </a:cxn>
              <a:cxn ang="0">
                <a:pos x="connsiteX552" y="connsiteY552"/>
              </a:cxn>
              <a:cxn ang="0">
                <a:pos x="connsiteX553" y="connsiteY553"/>
              </a:cxn>
              <a:cxn ang="0">
                <a:pos x="connsiteX554" y="connsiteY554"/>
              </a:cxn>
              <a:cxn ang="0">
                <a:pos x="connsiteX555" y="connsiteY555"/>
              </a:cxn>
              <a:cxn ang="0">
                <a:pos x="connsiteX556" y="connsiteY556"/>
              </a:cxn>
              <a:cxn ang="0">
                <a:pos x="connsiteX557" y="connsiteY557"/>
              </a:cxn>
              <a:cxn ang="0">
                <a:pos x="connsiteX558" y="connsiteY558"/>
              </a:cxn>
              <a:cxn ang="0">
                <a:pos x="connsiteX559" y="connsiteY559"/>
              </a:cxn>
              <a:cxn ang="0">
                <a:pos x="connsiteX560" y="connsiteY560"/>
              </a:cxn>
              <a:cxn ang="0">
                <a:pos x="connsiteX561" y="connsiteY561"/>
              </a:cxn>
              <a:cxn ang="0">
                <a:pos x="connsiteX562" y="connsiteY562"/>
              </a:cxn>
              <a:cxn ang="0">
                <a:pos x="connsiteX563" y="connsiteY563"/>
              </a:cxn>
              <a:cxn ang="0">
                <a:pos x="connsiteX564" y="connsiteY564"/>
              </a:cxn>
              <a:cxn ang="0">
                <a:pos x="connsiteX565" y="connsiteY565"/>
              </a:cxn>
              <a:cxn ang="0">
                <a:pos x="connsiteX566" y="connsiteY566"/>
              </a:cxn>
              <a:cxn ang="0">
                <a:pos x="connsiteX567" y="connsiteY567"/>
              </a:cxn>
              <a:cxn ang="0">
                <a:pos x="connsiteX568" y="connsiteY568"/>
              </a:cxn>
              <a:cxn ang="0">
                <a:pos x="connsiteX569" y="connsiteY569"/>
              </a:cxn>
              <a:cxn ang="0">
                <a:pos x="connsiteX570" y="connsiteY570"/>
              </a:cxn>
              <a:cxn ang="0">
                <a:pos x="connsiteX571" y="connsiteY571"/>
              </a:cxn>
              <a:cxn ang="0">
                <a:pos x="connsiteX572" y="connsiteY572"/>
              </a:cxn>
              <a:cxn ang="0">
                <a:pos x="connsiteX573" y="connsiteY573"/>
              </a:cxn>
              <a:cxn ang="0">
                <a:pos x="connsiteX574" y="connsiteY574"/>
              </a:cxn>
              <a:cxn ang="0">
                <a:pos x="connsiteX575" y="connsiteY575"/>
              </a:cxn>
              <a:cxn ang="0">
                <a:pos x="connsiteX576" y="connsiteY576"/>
              </a:cxn>
              <a:cxn ang="0">
                <a:pos x="connsiteX577" y="connsiteY577"/>
              </a:cxn>
              <a:cxn ang="0">
                <a:pos x="connsiteX578" y="connsiteY578"/>
              </a:cxn>
              <a:cxn ang="0">
                <a:pos x="connsiteX579" y="connsiteY579"/>
              </a:cxn>
              <a:cxn ang="0">
                <a:pos x="connsiteX580" y="connsiteY580"/>
              </a:cxn>
              <a:cxn ang="0">
                <a:pos x="connsiteX581" y="connsiteY581"/>
              </a:cxn>
              <a:cxn ang="0">
                <a:pos x="connsiteX582" y="connsiteY582"/>
              </a:cxn>
              <a:cxn ang="0">
                <a:pos x="connsiteX583" y="connsiteY583"/>
              </a:cxn>
              <a:cxn ang="0">
                <a:pos x="connsiteX584" y="connsiteY584"/>
              </a:cxn>
              <a:cxn ang="0">
                <a:pos x="connsiteX585" y="connsiteY585"/>
              </a:cxn>
              <a:cxn ang="0">
                <a:pos x="connsiteX586" y="connsiteY586"/>
              </a:cxn>
              <a:cxn ang="0">
                <a:pos x="connsiteX587" y="connsiteY587"/>
              </a:cxn>
              <a:cxn ang="0">
                <a:pos x="connsiteX588" y="connsiteY588"/>
              </a:cxn>
              <a:cxn ang="0">
                <a:pos x="connsiteX589" y="connsiteY589"/>
              </a:cxn>
              <a:cxn ang="0">
                <a:pos x="connsiteX590" y="connsiteY590"/>
              </a:cxn>
              <a:cxn ang="0">
                <a:pos x="connsiteX591" y="connsiteY591"/>
              </a:cxn>
              <a:cxn ang="0">
                <a:pos x="connsiteX592" y="connsiteY592"/>
              </a:cxn>
              <a:cxn ang="0">
                <a:pos x="connsiteX593" y="connsiteY593"/>
              </a:cxn>
              <a:cxn ang="0">
                <a:pos x="connsiteX594" y="connsiteY594"/>
              </a:cxn>
              <a:cxn ang="0">
                <a:pos x="connsiteX595" y="connsiteY595"/>
              </a:cxn>
              <a:cxn ang="0">
                <a:pos x="connsiteX596" y="connsiteY596"/>
              </a:cxn>
              <a:cxn ang="0">
                <a:pos x="connsiteX597" y="connsiteY597"/>
              </a:cxn>
              <a:cxn ang="0">
                <a:pos x="connsiteX598" y="connsiteY598"/>
              </a:cxn>
              <a:cxn ang="0">
                <a:pos x="connsiteX599" y="connsiteY599"/>
              </a:cxn>
              <a:cxn ang="0">
                <a:pos x="connsiteX600" y="connsiteY600"/>
              </a:cxn>
              <a:cxn ang="0">
                <a:pos x="connsiteX601" y="connsiteY601"/>
              </a:cxn>
              <a:cxn ang="0">
                <a:pos x="connsiteX602" y="connsiteY602"/>
              </a:cxn>
              <a:cxn ang="0">
                <a:pos x="connsiteX603" y="connsiteY603"/>
              </a:cxn>
              <a:cxn ang="0">
                <a:pos x="connsiteX604" y="connsiteY604"/>
              </a:cxn>
              <a:cxn ang="0">
                <a:pos x="connsiteX605" y="connsiteY605"/>
              </a:cxn>
              <a:cxn ang="0">
                <a:pos x="connsiteX606" y="connsiteY606"/>
              </a:cxn>
              <a:cxn ang="0">
                <a:pos x="connsiteX607" y="connsiteY607"/>
              </a:cxn>
              <a:cxn ang="0">
                <a:pos x="connsiteX608" y="connsiteY608"/>
              </a:cxn>
              <a:cxn ang="0">
                <a:pos x="connsiteX609" y="connsiteY609"/>
              </a:cxn>
              <a:cxn ang="0">
                <a:pos x="connsiteX610" y="connsiteY610"/>
              </a:cxn>
              <a:cxn ang="0">
                <a:pos x="connsiteX611" y="connsiteY611"/>
              </a:cxn>
              <a:cxn ang="0">
                <a:pos x="connsiteX612" y="connsiteY612"/>
              </a:cxn>
              <a:cxn ang="0">
                <a:pos x="connsiteX613" y="connsiteY613"/>
              </a:cxn>
              <a:cxn ang="0">
                <a:pos x="connsiteX614" y="connsiteY614"/>
              </a:cxn>
              <a:cxn ang="0">
                <a:pos x="connsiteX615" y="connsiteY615"/>
              </a:cxn>
              <a:cxn ang="0">
                <a:pos x="connsiteX616" y="connsiteY616"/>
              </a:cxn>
              <a:cxn ang="0">
                <a:pos x="connsiteX617" y="connsiteY617"/>
              </a:cxn>
              <a:cxn ang="0">
                <a:pos x="connsiteX618" y="connsiteY618"/>
              </a:cxn>
              <a:cxn ang="0">
                <a:pos x="connsiteX619" y="connsiteY619"/>
              </a:cxn>
              <a:cxn ang="0">
                <a:pos x="connsiteX620" y="connsiteY620"/>
              </a:cxn>
              <a:cxn ang="0">
                <a:pos x="connsiteX621" y="connsiteY621"/>
              </a:cxn>
              <a:cxn ang="0">
                <a:pos x="connsiteX622" y="connsiteY622"/>
              </a:cxn>
              <a:cxn ang="0">
                <a:pos x="connsiteX623" y="connsiteY623"/>
              </a:cxn>
              <a:cxn ang="0">
                <a:pos x="connsiteX624" y="connsiteY624"/>
              </a:cxn>
              <a:cxn ang="0">
                <a:pos x="connsiteX625" y="connsiteY625"/>
              </a:cxn>
              <a:cxn ang="0">
                <a:pos x="connsiteX626" y="connsiteY626"/>
              </a:cxn>
              <a:cxn ang="0">
                <a:pos x="connsiteX627" y="connsiteY627"/>
              </a:cxn>
              <a:cxn ang="0">
                <a:pos x="connsiteX628" y="connsiteY628"/>
              </a:cxn>
              <a:cxn ang="0">
                <a:pos x="connsiteX629" y="connsiteY629"/>
              </a:cxn>
              <a:cxn ang="0">
                <a:pos x="connsiteX630" y="connsiteY630"/>
              </a:cxn>
              <a:cxn ang="0">
                <a:pos x="connsiteX631" y="connsiteY631"/>
              </a:cxn>
              <a:cxn ang="0">
                <a:pos x="connsiteX632" y="connsiteY632"/>
              </a:cxn>
              <a:cxn ang="0">
                <a:pos x="connsiteX633" y="connsiteY633"/>
              </a:cxn>
              <a:cxn ang="0">
                <a:pos x="connsiteX634" y="connsiteY634"/>
              </a:cxn>
              <a:cxn ang="0">
                <a:pos x="connsiteX635" y="connsiteY635"/>
              </a:cxn>
              <a:cxn ang="0">
                <a:pos x="connsiteX636" y="connsiteY636"/>
              </a:cxn>
              <a:cxn ang="0">
                <a:pos x="connsiteX637" y="connsiteY637"/>
              </a:cxn>
              <a:cxn ang="0">
                <a:pos x="connsiteX638" y="connsiteY638"/>
              </a:cxn>
              <a:cxn ang="0">
                <a:pos x="connsiteX639" y="connsiteY639"/>
              </a:cxn>
              <a:cxn ang="0">
                <a:pos x="connsiteX640" y="connsiteY640"/>
              </a:cxn>
              <a:cxn ang="0">
                <a:pos x="connsiteX641" y="connsiteY641"/>
              </a:cxn>
              <a:cxn ang="0">
                <a:pos x="connsiteX642" y="connsiteY642"/>
              </a:cxn>
              <a:cxn ang="0">
                <a:pos x="connsiteX643" y="connsiteY643"/>
              </a:cxn>
              <a:cxn ang="0">
                <a:pos x="connsiteX644" y="connsiteY644"/>
              </a:cxn>
              <a:cxn ang="0">
                <a:pos x="connsiteX645" y="connsiteY645"/>
              </a:cxn>
              <a:cxn ang="0">
                <a:pos x="connsiteX646" y="connsiteY646"/>
              </a:cxn>
              <a:cxn ang="0">
                <a:pos x="connsiteX647" y="connsiteY647"/>
              </a:cxn>
              <a:cxn ang="0">
                <a:pos x="connsiteX648" y="connsiteY648"/>
              </a:cxn>
              <a:cxn ang="0">
                <a:pos x="connsiteX649" y="connsiteY649"/>
              </a:cxn>
              <a:cxn ang="0">
                <a:pos x="connsiteX650" y="connsiteY650"/>
              </a:cxn>
              <a:cxn ang="0">
                <a:pos x="connsiteX651" y="connsiteY651"/>
              </a:cxn>
              <a:cxn ang="0">
                <a:pos x="connsiteX652" y="connsiteY652"/>
              </a:cxn>
              <a:cxn ang="0">
                <a:pos x="connsiteX653" y="connsiteY653"/>
              </a:cxn>
              <a:cxn ang="0">
                <a:pos x="connsiteX654" y="connsiteY654"/>
              </a:cxn>
              <a:cxn ang="0">
                <a:pos x="connsiteX655" y="connsiteY655"/>
              </a:cxn>
              <a:cxn ang="0">
                <a:pos x="connsiteX656" y="connsiteY656"/>
              </a:cxn>
              <a:cxn ang="0">
                <a:pos x="connsiteX657" y="connsiteY657"/>
              </a:cxn>
              <a:cxn ang="0">
                <a:pos x="connsiteX658" y="connsiteY658"/>
              </a:cxn>
              <a:cxn ang="0">
                <a:pos x="connsiteX659" y="connsiteY659"/>
              </a:cxn>
              <a:cxn ang="0">
                <a:pos x="connsiteX660" y="connsiteY660"/>
              </a:cxn>
              <a:cxn ang="0">
                <a:pos x="connsiteX661" y="connsiteY661"/>
              </a:cxn>
              <a:cxn ang="0">
                <a:pos x="connsiteX662" y="connsiteY662"/>
              </a:cxn>
              <a:cxn ang="0">
                <a:pos x="connsiteX663" y="connsiteY663"/>
              </a:cxn>
              <a:cxn ang="0">
                <a:pos x="connsiteX664" y="connsiteY664"/>
              </a:cxn>
              <a:cxn ang="0">
                <a:pos x="connsiteX665" y="connsiteY665"/>
              </a:cxn>
              <a:cxn ang="0">
                <a:pos x="connsiteX666" y="connsiteY666"/>
              </a:cxn>
              <a:cxn ang="0">
                <a:pos x="connsiteX667" y="connsiteY667"/>
              </a:cxn>
              <a:cxn ang="0">
                <a:pos x="connsiteX668" y="connsiteY668"/>
              </a:cxn>
              <a:cxn ang="0">
                <a:pos x="connsiteX669" y="connsiteY669"/>
              </a:cxn>
              <a:cxn ang="0">
                <a:pos x="connsiteX670" y="connsiteY670"/>
              </a:cxn>
              <a:cxn ang="0">
                <a:pos x="connsiteX671" y="connsiteY671"/>
              </a:cxn>
              <a:cxn ang="0">
                <a:pos x="connsiteX672" y="connsiteY672"/>
              </a:cxn>
              <a:cxn ang="0">
                <a:pos x="connsiteX673" y="connsiteY673"/>
              </a:cxn>
              <a:cxn ang="0">
                <a:pos x="connsiteX674" y="connsiteY674"/>
              </a:cxn>
              <a:cxn ang="0">
                <a:pos x="connsiteX675" y="connsiteY675"/>
              </a:cxn>
              <a:cxn ang="0">
                <a:pos x="connsiteX676" y="connsiteY676"/>
              </a:cxn>
              <a:cxn ang="0">
                <a:pos x="connsiteX677" y="connsiteY677"/>
              </a:cxn>
              <a:cxn ang="0">
                <a:pos x="connsiteX678" y="connsiteY678"/>
              </a:cxn>
              <a:cxn ang="0">
                <a:pos x="connsiteX679" y="connsiteY679"/>
              </a:cxn>
              <a:cxn ang="0">
                <a:pos x="connsiteX680" y="connsiteY680"/>
              </a:cxn>
              <a:cxn ang="0">
                <a:pos x="connsiteX681" y="connsiteY681"/>
              </a:cxn>
              <a:cxn ang="0">
                <a:pos x="connsiteX682" y="connsiteY682"/>
              </a:cxn>
              <a:cxn ang="0">
                <a:pos x="connsiteX683" y="connsiteY683"/>
              </a:cxn>
              <a:cxn ang="0">
                <a:pos x="connsiteX684" y="connsiteY684"/>
              </a:cxn>
              <a:cxn ang="0">
                <a:pos x="connsiteX685" y="connsiteY685"/>
              </a:cxn>
              <a:cxn ang="0">
                <a:pos x="connsiteX686" y="connsiteY686"/>
              </a:cxn>
              <a:cxn ang="0">
                <a:pos x="connsiteX687" y="connsiteY687"/>
              </a:cxn>
              <a:cxn ang="0">
                <a:pos x="connsiteX688" y="connsiteY688"/>
              </a:cxn>
              <a:cxn ang="0">
                <a:pos x="connsiteX689" y="connsiteY689"/>
              </a:cxn>
              <a:cxn ang="0">
                <a:pos x="connsiteX690" y="connsiteY690"/>
              </a:cxn>
              <a:cxn ang="0">
                <a:pos x="connsiteX691" y="connsiteY691"/>
              </a:cxn>
              <a:cxn ang="0">
                <a:pos x="connsiteX692" y="connsiteY692"/>
              </a:cxn>
              <a:cxn ang="0">
                <a:pos x="connsiteX693" y="connsiteY693"/>
              </a:cxn>
              <a:cxn ang="0">
                <a:pos x="connsiteX694" y="connsiteY694"/>
              </a:cxn>
              <a:cxn ang="0">
                <a:pos x="connsiteX695" y="connsiteY695"/>
              </a:cxn>
              <a:cxn ang="0">
                <a:pos x="connsiteX696" y="connsiteY696"/>
              </a:cxn>
              <a:cxn ang="0">
                <a:pos x="connsiteX697" y="connsiteY697"/>
              </a:cxn>
              <a:cxn ang="0">
                <a:pos x="connsiteX698" y="connsiteY698"/>
              </a:cxn>
              <a:cxn ang="0">
                <a:pos x="connsiteX699" y="connsiteY699"/>
              </a:cxn>
              <a:cxn ang="0">
                <a:pos x="connsiteX700" y="connsiteY700"/>
              </a:cxn>
              <a:cxn ang="0">
                <a:pos x="connsiteX701" y="connsiteY701"/>
              </a:cxn>
              <a:cxn ang="0">
                <a:pos x="connsiteX702" y="connsiteY702"/>
              </a:cxn>
              <a:cxn ang="0">
                <a:pos x="connsiteX703" y="connsiteY703"/>
              </a:cxn>
              <a:cxn ang="0">
                <a:pos x="connsiteX704" y="connsiteY704"/>
              </a:cxn>
              <a:cxn ang="0">
                <a:pos x="connsiteX705" y="connsiteY705"/>
              </a:cxn>
              <a:cxn ang="0">
                <a:pos x="connsiteX706" y="connsiteY706"/>
              </a:cxn>
              <a:cxn ang="0">
                <a:pos x="connsiteX707" y="connsiteY707"/>
              </a:cxn>
              <a:cxn ang="0">
                <a:pos x="connsiteX708" y="connsiteY708"/>
              </a:cxn>
              <a:cxn ang="0">
                <a:pos x="connsiteX709" y="connsiteY709"/>
              </a:cxn>
              <a:cxn ang="0">
                <a:pos x="connsiteX710" y="connsiteY710"/>
              </a:cxn>
              <a:cxn ang="0">
                <a:pos x="connsiteX711" y="connsiteY711"/>
              </a:cxn>
              <a:cxn ang="0">
                <a:pos x="connsiteX712" y="connsiteY712"/>
              </a:cxn>
              <a:cxn ang="0">
                <a:pos x="connsiteX713" y="connsiteY713"/>
              </a:cxn>
              <a:cxn ang="0">
                <a:pos x="connsiteX714" y="connsiteY714"/>
              </a:cxn>
              <a:cxn ang="0">
                <a:pos x="connsiteX715" y="connsiteY715"/>
              </a:cxn>
              <a:cxn ang="0">
                <a:pos x="connsiteX716" y="connsiteY716"/>
              </a:cxn>
              <a:cxn ang="0">
                <a:pos x="connsiteX717" y="connsiteY717"/>
              </a:cxn>
              <a:cxn ang="0">
                <a:pos x="connsiteX718" y="connsiteY718"/>
              </a:cxn>
              <a:cxn ang="0">
                <a:pos x="connsiteX719" y="connsiteY719"/>
              </a:cxn>
              <a:cxn ang="0">
                <a:pos x="connsiteX720" y="connsiteY720"/>
              </a:cxn>
              <a:cxn ang="0">
                <a:pos x="connsiteX721" y="connsiteY721"/>
              </a:cxn>
              <a:cxn ang="0">
                <a:pos x="connsiteX722" y="connsiteY722"/>
              </a:cxn>
              <a:cxn ang="0">
                <a:pos x="connsiteX723" y="connsiteY723"/>
              </a:cxn>
              <a:cxn ang="0">
                <a:pos x="connsiteX724" y="connsiteY724"/>
              </a:cxn>
              <a:cxn ang="0">
                <a:pos x="connsiteX725" y="connsiteY725"/>
              </a:cxn>
              <a:cxn ang="0">
                <a:pos x="connsiteX726" y="connsiteY726"/>
              </a:cxn>
              <a:cxn ang="0">
                <a:pos x="connsiteX727" y="connsiteY727"/>
              </a:cxn>
              <a:cxn ang="0">
                <a:pos x="connsiteX728" y="connsiteY728"/>
              </a:cxn>
              <a:cxn ang="0">
                <a:pos x="connsiteX729" y="connsiteY729"/>
              </a:cxn>
              <a:cxn ang="0">
                <a:pos x="connsiteX730" y="connsiteY730"/>
              </a:cxn>
              <a:cxn ang="0">
                <a:pos x="connsiteX731" y="connsiteY731"/>
              </a:cxn>
              <a:cxn ang="0">
                <a:pos x="connsiteX732" y="connsiteY732"/>
              </a:cxn>
              <a:cxn ang="0">
                <a:pos x="connsiteX733" y="connsiteY733"/>
              </a:cxn>
              <a:cxn ang="0">
                <a:pos x="connsiteX734" y="connsiteY734"/>
              </a:cxn>
              <a:cxn ang="0">
                <a:pos x="connsiteX735" y="connsiteY735"/>
              </a:cxn>
              <a:cxn ang="0">
                <a:pos x="connsiteX736" y="connsiteY736"/>
              </a:cxn>
              <a:cxn ang="0">
                <a:pos x="connsiteX737" y="connsiteY737"/>
              </a:cxn>
              <a:cxn ang="0">
                <a:pos x="connsiteX738" y="connsiteY738"/>
              </a:cxn>
              <a:cxn ang="0">
                <a:pos x="connsiteX739" y="connsiteY739"/>
              </a:cxn>
              <a:cxn ang="0">
                <a:pos x="connsiteX740" y="connsiteY740"/>
              </a:cxn>
              <a:cxn ang="0">
                <a:pos x="connsiteX741" y="connsiteY741"/>
              </a:cxn>
              <a:cxn ang="0">
                <a:pos x="connsiteX742" y="connsiteY742"/>
              </a:cxn>
              <a:cxn ang="0">
                <a:pos x="connsiteX743" y="connsiteY743"/>
              </a:cxn>
              <a:cxn ang="0">
                <a:pos x="connsiteX744" y="connsiteY744"/>
              </a:cxn>
              <a:cxn ang="0">
                <a:pos x="connsiteX745" y="connsiteY745"/>
              </a:cxn>
              <a:cxn ang="0">
                <a:pos x="connsiteX746" y="connsiteY746"/>
              </a:cxn>
              <a:cxn ang="0">
                <a:pos x="connsiteX747" y="connsiteY747"/>
              </a:cxn>
              <a:cxn ang="0">
                <a:pos x="connsiteX748" y="connsiteY748"/>
              </a:cxn>
              <a:cxn ang="0">
                <a:pos x="connsiteX749" y="connsiteY749"/>
              </a:cxn>
              <a:cxn ang="0">
                <a:pos x="connsiteX750" y="connsiteY750"/>
              </a:cxn>
              <a:cxn ang="0">
                <a:pos x="connsiteX751" y="connsiteY751"/>
              </a:cxn>
              <a:cxn ang="0">
                <a:pos x="connsiteX752" y="connsiteY752"/>
              </a:cxn>
              <a:cxn ang="0">
                <a:pos x="connsiteX753" y="connsiteY753"/>
              </a:cxn>
              <a:cxn ang="0">
                <a:pos x="connsiteX754" y="connsiteY754"/>
              </a:cxn>
              <a:cxn ang="0">
                <a:pos x="connsiteX755" y="connsiteY755"/>
              </a:cxn>
              <a:cxn ang="0">
                <a:pos x="connsiteX756" y="connsiteY756"/>
              </a:cxn>
              <a:cxn ang="0">
                <a:pos x="connsiteX757" y="connsiteY757"/>
              </a:cxn>
              <a:cxn ang="0">
                <a:pos x="connsiteX758" y="connsiteY758"/>
              </a:cxn>
              <a:cxn ang="0">
                <a:pos x="connsiteX759" y="connsiteY759"/>
              </a:cxn>
              <a:cxn ang="0">
                <a:pos x="connsiteX760" y="connsiteY760"/>
              </a:cxn>
              <a:cxn ang="0">
                <a:pos x="connsiteX761" y="connsiteY761"/>
              </a:cxn>
              <a:cxn ang="0">
                <a:pos x="connsiteX762" y="connsiteY762"/>
              </a:cxn>
              <a:cxn ang="0">
                <a:pos x="connsiteX763" y="connsiteY763"/>
              </a:cxn>
              <a:cxn ang="0">
                <a:pos x="connsiteX764" y="connsiteY764"/>
              </a:cxn>
              <a:cxn ang="0">
                <a:pos x="connsiteX765" y="connsiteY765"/>
              </a:cxn>
              <a:cxn ang="0">
                <a:pos x="connsiteX766" y="connsiteY766"/>
              </a:cxn>
              <a:cxn ang="0">
                <a:pos x="connsiteX767" y="connsiteY767"/>
              </a:cxn>
              <a:cxn ang="0">
                <a:pos x="connsiteX768" y="connsiteY768"/>
              </a:cxn>
              <a:cxn ang="0">
                <a:pos x="connsiteX769" y="connsiteY769"/>
              </a:cxn>
              <a:cxn ang="0">
                <a:pos x="connsiteX770" y="connsiteY770"/>
              </a:cxn>
              <a:cxn ang="0">
                <a:pos x="connsiteX771" y="connsiteY771"/>
              </a:cxn>
              <a:cxn ang="0">
                <a:pos x="connsiteX772" y="connsiteY772"/>
              </a:cxn>
              <a:cxn ang="0">
                <a:pos x="connsiteX773" y="connsiteY773"/>
              </a:cxn>
              <a:cxn ang="0">
                <a:pos x="connsiteX774" y="connsiteY774"/>
              </a:cxn>
              <a:cxn ang="0">
                <a:pos x="connsiteX775" y="connsiteY775"/>
              </a:cxn>
              <a:cxn ang="0">
                <a:pos x="connsiteX776" y="connsiteY776"/>
              </a:cxn>
              <a:cxn ang="0">
                <a:pos x="connsiteX777" y="connsiteY777"/>
              </a:cxn>
              <a:cxn ang="0">
                <a:pos x="connsiteX778" y="connsiteY778"/>
              </a:cxn>
              <a:cxn ang="0">
                <a:pos x="connsiteX779" y="connsiteY779"/>
              </a:cxn>
              <a:cxn ang="0">
                <a:pos x="connsiteX780" y="connsiteY780"/>
              </a:cxn>
              <a:cxn ang="0">
                <a:pos x="connsiteX781" y="connsiteY781"/>
              </a:cxn>
              <a:cxn ang="0">
                <a:pos x="connsiteX782" y="connsiteY782"/>
              </a:cxn>
              <a:cxn ang="0">
                <a:pos x="connsiteX783" y="connsiteY783"/>
              </a:cxn>
              <a:cxn ang="0">
                <a:pos x="connsiteX784" y="connsiteY784"/>
              </a:cxn>
              <a:cxn ang="0">
                <a:pos x="connsiteX785" y="connsiteY785"/>
              </a:cxn>
              <a:cxn ang="0">
                <a:pos x="connsiteX786" y="connsiteY786"/>
              </a:cxn>
              <a:cxn ang="0">
                <a:pos x="connsiteX787" y="connsiteY787"/>
              </a:cxn>
              <a:cxn ang="0">
                <a:pos x="connsiteX788" y="connsiteY788"/>
              </a:cxn>
              <a:cxn ang="0">
                <a:pos x="connsiteX789" y="connsiteY789"/>
              </a:cxn>
              <a:cxn ang="0">
                <a:pos x="connsiteX790" y="connsiteY790"/>
              </a:cxn>
              <a:cxn ang="0">
                <a:pos x="connsiteX791" y="connsiteY791"/>
              </a:cxn>
              <a:cxn ang="0">
                <a:pos x="connsiteX792" y="connsiteY792"/>
              </a:cxn>
              <a:cxn ang="0">
                <a:pos x="connsiteX793" y="connsiteY793"/>
              </a:cxn>
              <a:cxn ang="0">
                <a:pos x="connsiteX794" y="connsiteY794"/>
              </a:cxn>
              <a:cxn ang="0">
                <a:pos x="connsiteX795" y="connsiteY795"/>
              </a:cxn>
              <a:cxn ang="0">
                <a:pos x="connsiteX796" y="connsiteY796"/>
              </a:cxn>
              <a:cxn ang="0">
                <a:pos x="connsiteX797" y="connsiteY797"/>
              </a:cxn>
              <a:cxn ang="0">
                <a:pos x="connsiteX798" y="connsiteY798"/>
              </a:cxn>
              <a:cxn ang="0">
                <a:pos x="connsiteX799" y="connsiteY799"/>
              </a:cxn>
              <a:cxn ang="0">
                <a:pos x="connsiteX800" y="connsiteY800"/>
              </a:cxn>
              <a:cxn ang="0">
                <a:pos x="connsiteX801" y="connsiteY801"/>
              </a:cxn>
              <a:cxn ang="0">
                <a:pos x="connsiteX802" y="connsiteY802"/>
              </a:cxn>
              <a:cxn ang="0">
                <a:pos x="connsiteX803" y="connsiteY803"/>
              </a:cxn>
              <a:cxn ang="0">
                <a:pos x="connsiteX804" y="connsiteY804"/>
              </a:cxn>
              <a:cxn ang="0">
                <a:pos x="connsiteX805" y="connsiteY805"/>
              </a:cxn>
              <a:cxn ang="0">
                <a:pos x="connsiteX806" y="connsiteY806"/>
              </a:cxn>
              <a:cxn ang="0">
                <a:pos x="connsiteX807" y="connsiteY807"/>
              </a:cxn>
              <a:cxn ang="0">
                <a:pos x="connsiteX808" y="connsiteY808"/>
              </a:cxn>
              <a:cxn ang="0">
                <a:pos x="connsiteX809" y="connsiteY809"/>
              </a:cxn>
              <a:cxn ang="0">
                <a:pos x="connsiteX810" y="connsiteY810"/>
              </a:cxn>
              <a:cxn ang="0">
                <a:pos x="connsiteX811" y="connsiteY811"/>
              </a:cxn>
              <a:cxn ang="0">
                <a:pos x="connsiteX812" y="connsiteY812"/>
              </a:cxn>
              <a:cxn ang="0">
                <a:pos x="connsiteX813" y="connsiteY813"/>
              </a:cxn>
              <a:cxn ang="0">
                <a:pos x="connsiteX814" y="connsiteY814"/>
              </a:cxn>
              <a:cxn ang="0">
                <a:pos x="connsiteX815" y="connsiteY815"/>
              </a:cxn>
              <a:cxn ang="0">
                <a:pos x="connsiteX816" y="connsiteY816"/>
              </a:cxn>
              <a:cxn ang="0">
                <a:pos x="connsiteX817" y="connsiteY817"/>
              </a:cxn>
              <a:cxn ang="0">
                <a:pos x="connsiteX818" y="connsiteY818"/>
              </a:cxn>
              <a:cxn ang="0">
                <a:pos x="connsiteX819" y="connsiteY819"/>
              </a:cxn>
              <a:cxn ang="0">
                <a:pos x="connsiteX820" y="connsiteY820"/>
              </a:cxn>
              <a:cxn ang="0">
                <a:pos x="connsiteX821" y="connsiteY821"/>
              </a:cxn>
              <a:cxn ang="0">
                <a:pos x="connsiteX822" y="connsiteY822"/>
              </a:cxn>
              <a:cxn ang="0">
                <a:pos x="connsiteX823" y="connsiteY823"/>
              </a:cxn>
              <a:cxn ang="0">
                <a:pos x="connsiteX824" y="connsiteY824"/>
              </a:cxn>
              <a:cxn ang="0">
                <a:pos x="connsiteX825" y="connsiteY825"/>
              </a:cxn>
              <a:cxn ang="0">
                <a:pos x="connsiteX826" y="connsiteY826"/>
              </a:cxn>
              <a:cxn ang="0">
                <a:pos x="connsiteX827" y="connsiteY827"/>
              </a:cxn>
              <a:cxn ang="0">
                <a:pos x="connsiteX828" y="connsiteY828"/>
              </a:cxn>
              <a:cxn ang="0">
                <a:pos x="connsiteX829" y="connsiteY829"/>
              </a:cxn>
              <a:cxn ang="0">
                <a:pos x="connsiteX830" y="connsiteY830"/>
              </a:cxn>
              <a:cxn ang="0">
                <a:pos x="connsiteX831" y="connsiteY831"/>
              </a:cxn>
              <a:cxn ang="0">
                <a:pos x="connsiteX832" y="connsiteY832"/>
              </a:cxn>
              <a:cxn ang="0">
                <a:pos x="connsiteX833" y="connsiteY833"/>
              </a:cxn>
              <a:cxn ang="0">
                <a:pos x="connsiteX834" y="connsiteY834"/>
              </a:cxn>
              <a:cxn ang="0">
                <a:pos x="connsiteX835" y="connsiteY835"/>
              </a:cxn>
              <a:cxn ang="0">
                <a:pos x="connsiteX836" y="connsiteY836"/>
              </a:cxn>
              <a:cxn ang="0">
                <a:pos x="connsiteX837" y="connsiteY837"/>
              </a:cxn>
              <a:cxn ang="0">
                <a:pos x="connsiteX838" y="connsiteY838"/>
              </a:cxn>
              <a:cxn ang="0">
                <a:pos x="connsiteX839" y="connsiteY839"/>
              </a:cxn>
              <a:cxn ang="0">
                <a:pos x="connsiteX840" y="connsiteY840"/>
              </a:cxn>
              <a:cxn ang="0">
                <a:pos x="connsiteX841" y="connsiteY841"/>
              </a:cxn>
              <a:cxn ang="0">
                <a:pos x="connsiteX842" y="connsiteY842"/>
              </a:cxn>
              <a:cxn ang="0">
                <a:pos x="connsiteX843" y="connsiteY843"/>
              </a:cxn>
              <a:cxn ang="0">
                <a:pos x="connsiteX844" y="connsiteY844"/>
              </a:cxn>
              <a:cxn ang="0">
                <a:pos x="connsiteX845" y="connsiteY845"/>
              </a:cxn>
              <a:cxn ang="0">
                <a:pos x="connsiteX846" y="connsiteY846"/>
              </a:cxn>
              <a:cxn ang="0">
                <a:pos x="connsiteX847" y="connsiteY847"/>
              </a:cxn>
              <a:cxn ang="0">
                <a:pos x="connsiteX848" y="connsiteY848"/>
              </a:cxn>
              <a:cxn ang="0">
                <a:pos x="connsiteX849" y="connsiteY849"/>
              </a:cxn>
              <a:cxn ang="0">
                <a:pos x="connsiteX850" y="connsiteY850"/>
              </a:cxn>
              <a:cxn ang="0">
                <a:pos x="connsiteX851" y="connsiteY851"/>
              </a:cxn>
              <a:cxn ang="0">
                <a:pos x="connsiteX852" y="connsiteY852"/>
              </a:cxn>
              <a:cxn ang="0">
                <a:pos x="connsiteX853" y="connsiteY853"/>
              </a:cxn>
              <a:cxn ang="0">
                <a:pos x="connsiteX854" y="connsiteY854"/>
              </a:cxn>
              <a:cxn ang="0">
                <a:pos x="connsiteX855" y="connsiteY855"/>
              </a:cxn>
              <a:cxn ang="0">
                <a:pos x="connsiteX856" y="connsiteY856"/>
              </a:cxn>
              <a:cxn ang="0">
                <a:pos x="connsiteX857" y="connsiteY857"/>
              </a:cxn>
              <a:cxn ang="0">
                <a:pos x="connsiteX858" y="connsiteY858"/>
              </a:cxn>
              <a:cxn ang="0">
                <a:pos x="connsiteX859" y="connsiteY859"/>
              </a:cxn>
              <a:cxn ang="0">
                <a:pos x="connsiteX860" y="connsiteY860"/>
              </a:cxn>
              <a:cxn ang="0">
                <a:pos x="connsiteX861" y="connsiteY861"/>
              </a:cxn>
              <a:cxn ang="0">
                <a:pos x="connsiteX862" y="connsiteY862"/>
              </a:cxn>
              <a:cxn ang="0">
                <a:pos x="connsiteX863" y="connsiteY863"/>
              </a:cxn>
              <a:cxn ang="0">
                <a:pos x="connsiteX864" y="connsiteY864"/>
              </a:cxn>
              <a:cxn ang="0">
                <a:pos x="connsiteX865" y="connsiteY865"/>
              </a:cxn>
              <a:cxn ang="0">
                <a:pos x="connsiteX866" y="connsiteY866"/>
              </a:cxn>
              <a:cxn ang="0">
                <a:pos x="connsiteX867" y="connsiteY867"/>
              </a:cxn>
              <a:cxn ang="0">
                <a:pos x="connsiteX868" y="connsiteY868"/>
              </a:cxn>
              <a:cxn ang="0">
                <a:pos x="connsiteX869" y="connsiteY869"/>
              </a:cxn>
              <a:cxn ang="0">
                <a:pos x="connsiteX870" y="connsiteY870"/>
              </a:cxn>
              <a:cxn ang="0">
                <a:pos x="connsiteX871" y="connsiteY871"/>
              </a:cxn>
              <a:cxn ang="0">
                <a:pos x="connsiteX872" y="connsiteY872"/>
              </a:cxn>
              <a:cxn ang="0">
                <a:pos x="connsiteX873" y="connsiteY873"/>
              </a:cxn>
              <a:cxn ang="0">
                <a:pos x="connsiteX874" y="connsiteY874"/>
              </a:cxn>
              <a:cxn ang="0">
                <a:pos x="connsiteX875" y="connsiteY875"/>
              </a:cxn>
              <a:cxn ang="0">
                <a:pos x="connsiteX876" y="connsiteY876"/>
              </a:cxn>
              <a:cxn ang="0">
                <a:pos x="connsiteX877" y="connsiteY877"/>
              </a:cxn>
              <a:cxn ang="0">
                <a:pos x="connsiteX878" y="connsiteY878"/>
              </a:cxn>
              <a:cxn ang="0">
                <a:pos x="connsiteX879" y="connsiteY879"/>
              </a:cxn>
              <a:cxn ang="0">
                <a:pos x="connsiteX880" y="connsiteY880"/>
              </a:cxn>
              <a:cxn ang="0">
                <a:pos x="connsiteX881" y="connsiteY881"/>
              </a:cxn>
              <a:cxn ang="0">
                <a:pos x="connsiteX882" y="connsiteY882"/>
              </a:cxn>
              <a:cxn ang="0">
                <a:pos x="connsiteX883" y="connsiteY883"/>
              </a:cxn>
              <a:cxn ang="0">
                <a:pos x="connsiteX884" y="connsiteY884"/>
              </a:cxn>
              <a:cxn ang="0">
                <a:pos x="connsiteX885" y="connsiteY885"/>
              </a:cxn>
              <a:cxn ang="0">
                <a:pos x="connsiteX886" y="connsiteY886"/>
              </a:cxn>
              <a:cxn ang="0">
                <a:pos x="connsiteX887" y="connsiteY887"/>
              </a:cxn>
              <a:cxn ang="0">
                <a:pos x="connsiteX888" y="connsiteY888"/>
              </a:cxn>
              <a:cxn ang="0">
                <a:pos x="connsiteX889" y="connsiteY889"/>
              </a:cxn>
              <a:cxn ang="0">
                <a:pos x="connsiteX890" y="connsiteY890"/>
              </a:cxn>
              <a:cxn ang="0">
                <a:pos x="connsiteX891" y="connsiteY891"/>
              </a:cxn>
              <a:cxn ang="0">
                <a:pos x="connsiteX892" y="connsiteY892"/>
              </a:cxn>
              <a:cxn ang="0">
                <a:pos x="connsiteX893" y="connsiteY893"/>
              </a:cxn>
              <a:cxn ang="0">
                <a:pos x="connsiteX894" y="connsiteY894"/>
              </a:cxn>
              <a:cxn ang="0">
                <a:pos x="connsiteX895" y="connsiteY895"/>
              </a:cxn>
              <a:cxn ang="0">
                <a:pos x="connsiteX896" y="connsiteY896"/>
              </a:cxn>
              <a:cxn ang="0">
                <a:pos x="connsiteX897" y="connsiteY897"/>
              </a:cxn>
              <a:cxn ang="0">
                <a:pos x="connsiteX898" y="connsiteY898"/>
              </a:cxn>
              <a:cxn ang="0">
                <a:pos x="connsiteX899" y="connsiteY899"/>
              </a:cxn>
              <a:cxn ang="0">
                <a:pos x="connsiteX900" y="connsiteY900"/>
              </a:cxn>
              <a:cxn ang="0">
                <a:pos x="connsiteX901" y="connsiteY901"/>
              </a:cxn>
              <a:cxn ang="0">
                <a:pos x="connsiteX902" y="connsiteY902"/>
              </a:cxn>
              <a:cxn ang="0">
                <a:pos x="connsiteX903" y="connsiteY903"/>
              </a:cxn>
              <a:cxn ang="0">
                <a:pos x="connsiteX904" y="connsiteY904"/>
              </a:cxn>
              <a:cxn ang="0">
                <a:pos x="connsiteX905" y="connsiteY905"/>
              </a:cxn>
              <a:cxn ang="0">
                <a:pos x="connsiteX906" y="connsiteY906"/>
              </a:cxn>
              <a:cxn ang="0">
                <a:pos x="connsiteX907" y="connsiteY907"/>
              </a:cxn>
              <a:cxn ang="0">
                <a:pos x="connsiteX908" y="connsiteY908"/>
              </a:cxn>
              <a:cxn ang="0">
                <a:pos x="connsiteX909" y="connsiteY909"/>
              </a:cxn>
              <a:cxn ang="0">
                <a:pos x="connsiteX910" y="connsiteY910"/>
              </a:cxn>
              <a:cxn ang="0">
                <a:pos x="connsiteX911" y="connsiteY911"/>
              </a:cxn>
              <a:cxn ang="0">
                <a:pos x="connsiteX912" y="connsiteY912"/>
              </a:cxn>
              <a:cxn ang="0">
                <a:pos x="connsiteX913" y="connsiteY913"/>
              </a:cxn>
              <a:cxn ang="0">
                <a:pos x="connsiteX914" y="connsiteY914"/>
              </a:cxn>
              <a:cxn ang="0">
                <a:pos x="connsiteX915" y="connsiteY915"/>
              </a:cxn>
              <a:cxn ang="0">
                <a:pos x="connsiteX916" y="connsiteY916"/>
              </a:cxn>
              <a:cxn ang="0">
                <a:pos x="connsiteX917" y="connsiteY917"/>
              </a:cxn>
              <a:cxn ang="0">
                <a:pos x="connsiteX918" y="connsiteY918"/>
              </a:cxn>
              <a:cxn ang="0">
                <a:pos x="connsiteX919" y="connsiteY919"/>
              </a:cxn>
              <a:cxn ang="0">
                <a:pos x="connsiteX920" y="connsiteY920"/>
              </a:cxn>
              <a:cxn ang="0">
                <a:pos x="connsiteX921" y="connsiteY921"/>
              </a:cxn>
              <a:cxn ang="0">
                <a:pos x="connsiteX922" y="connsiteY922"/>
              </a:cxn>
              <a:cxn ang="0">
                <a:pos x="connsiteX923" y="connsiteY923"/>
              </a:cxn>
              <a:cxn ang="0">
                <a:pos x="connsiteX924" y="connsiteY924"/>
              </a:cxn>
              <a:cxn ang="0">
                <a:pos x="connsiteX925" y="connsiteY925"/>
              </a:cxn>
              <a:cxn ang="0">
                <a:pos x="connsiteX926" y="connsiteY926"/>
              </a:cxn>
              <a:cxn ang="0">
                <a:pos x="connsiteX927" y="connsiteY927"/>
              </a:cxn>
              <a:cxn ang="0">
                <a:pos x="connsiteX928" y="connsiteY928"/>
              </a:cxn>
              <a:cxn ang="0">
                <a:pos x="connsiteX929" y="connsiteY929"/>
              </a:cxn>
              <a:cxn ang="0">
                <a:pos x="connsiteX930" y="connsiteY930"/>
              </a:cxn>
              <a:cxn ang="0">
                <a:pos x="connsiteX931" y="connsiteY931"/>
              </a:cxn>
              <a:cxn ang="0">
                <a:pos x="connsiteX932" y="connsiteY932"/>
              </a:cxn>
              <a:cxn ang="0">
                <a:pos x="connsiteX933" y="connsiteY933"/>
              </a:cxn>
              <a:cxn ang="0">
                <a:pos x="connsiteX934" y="connsiteY934"/>
              </a:cxn>
              <a:cxn ang="0">
                <a:pos x="connsiteX935" y="connsiteY935"/>
              </a:cxn>
              <a:cxn ang="0">
                <a:pos x="connsiteX936" y="connsiteY936"/>
              </a:cxn>
              <a:cxn ang="0">
                <a:pos x="connsiteX937" y="connsiteY937"/>
              </a:cxn>
              <a:cxn ang="0">
                <a:pos x="connsiteX938" y="connsiteY938"/>
              </a:cxn>
              <a:cxn ang="0">
                <a:pos x="connsiteX939" y="connsiteY939"/>
              </a:cxn>
              <a:cxn ang="0">
                <a:pos x="connsiteX940" y="connsiteY940"/>
              </a:cxn>
              <a:cxn ang="0">
                <a:pos x="connsiteX941" y="connsiteY941"/>
              </a:cxn>
              <a:cxn ang="0">
                <a:pos x="connsiteX942" y="connsiteY942"/>
              </a:cxn>
              <a:cxn ang="0">
                <a:pos x="connsiteX943" y="connsiteY943"/>
              </a:cxn>
              <a:cxn ang="0">
                <a:pos x="connsiteX944" y="connsiteY944"/>
              </a:cxn>
              <a:cxn ang="0">
                <a:pos x="connsiteX945" y="connsiteY945"/>
              </a:cxn>
              <a:cxn ang="0">
                <a:pos x="connsiteX946" y="connsiteY946"/>
              </a:cxn>
              <a:cxn ang="0">
                <a:pos x="connsiteX947" y="connsiteY947"/>
              </a:cxn>
              <a:cxn ang="0">
                <a:pos x="connsiteX948" y="connsiteY948"/>
              </a:cxn>
              <a:cxn ang="0">
                <a:pos x="connsiteX949" y="connsiteY949"/>
              </a:cxn>
              <a:cxn ang="0">
                <a:pos x="connsiteX950" y="connsiteY950"/>
              </a:cxn>
              <a:cxn ang="0">
                <a:pos x="connsiteX951" y="connsiteY951"/>
              </a:cxn>
              <a:cxn ang="0">
                <a:pos x="connsiteX952" y="connsiteY952"/>
              </a:cxn>
              <a:cxn ang="0">
                <a:pos x="connsiteX953" y="connsiteY953"/>
              </a:cxn>
              <a:cxn ang="0">
                <a:pos x="connsiteX954" y="connsiteY954"/>
              </a:cxn>
              <a:cxn ang="0">
                <a:pos x="connsiteX955" y="connsiteY955"/>
              </a:cxn>
              <a:cxn ang="0">
                <a:pos x="connsiteX956" y="connsiteY956"/>
              </a:cxn>
              <a:cxn ang="0">
                <a:pos x="connsiteX957" y="connsiteY957"/>
              </a:cxn>
              <a:cxn ang="0">
                <a:pos x="connsiteX958" y="connsiteY958"/>
              </a:cxn>
              <a:cxn ang="0">
                <a:pos x="connsiteX959" y="connsiteY959"/>
              </a:cxn>
              <a:cxn ang="0">
                <a:pos x="connsiteX960" y="connsiteY960"/>
              </a:cxn>
              <a:cxn ang="0">
                <a:pos x="connsiteX961" y="connsiteY961"/>
              </a:cxn>
              <a:cxn ang="0">
                <a:pos x="connsiteX962" y="connsiteY962"/>
              </a:cxn>
              <a:cxn ang="0">
                <a:pos x="connsiteX963" y="connsiteY963"/>
              </a:cxn>
              <a:cxn ang="0">
                <a:pos x="connsiteX964" y="connsiteY964"/>
              </a:cxn>
              <a:cxn ang="0">
                <a:pos x="connsiteX965" y="connsiteY965"/>
              </a:cxn>
              <a:cxn ang="0">
                <a:pos x="connsiteX966" y="connsiteY966"/>
              </a:cxn>
              <a:cxn ang="0">
                <a:pos x="connsiteX967" y="connsiteY967"/>
              </a:cxn>
              <a:cxn ang="0">
                <a:pos x="connsiteX968" y="connsiteY968"/>
              </a:cxn>
              <a:cxn ang="0">
                <a:pos x="connsiteX969" y="connsiteY969"/>
              </a:cxn>
              <a:cxn ang="0">
                <a:pos x="connsiteX970" y="connsiteY970"/>
              </a:cxn>
              <a:cxn ang="0">
                <a:pos x="connsiteX971" y="connsiteY971"/>
              </a:cxn>
              <a:cxn ang="0">
                <a:pos x="connsiteX972" y="connsiteY972"/>
              </a:cxn>
              <a:cxn ang="0">
                <a:pos x="connsiteX973" y="connsiteY973"/>
              </a:cxn>
              <a:cxn ang="0">
                <a:pos x="connsiteX974" y="connsiteY974"/>
              </a:cxn>
              <a:cxn ang="0">
                <a:pos x="connsiteX975" y="connsiteY975"/>
              </a:cxn>
              <a:cxn ang="0">
                <a:pos x="connsiteX976" y="connsiteY976"/>
              </a:cxn>
              <a:cxn ang="0">
                <a:pos x="connsiteX977" y="connsiteY977"/>
              </a:cxn>
              <a:cxn ang="0">
                <a:pos x="connsiteX978" y="connsiteY978"/>
              </a:cxn>
              <a:cxn ang="0">
                <a:pos x="connsiteX979" y="connsiteY979"/>
              </a:cxn>
              <a:cxn ang="0">
                <a:pos x="connsiteX980" y="connsiteY980"/>
              </a:cxn>
              <a:cxn ang="0">
                <a:pos x="connsiteX981" y="connsiteY981"/>
              </a:cxn>
              <a:cxn ang="0">
                <a:pos x="connsiteX982" y="connsiteY982"/>
              </a:cxn>
              <a:cxn ang="0">
                <a:pos x="connsiteX983" y="connsiteY983"/>
              </a:cxn>
              <a:cxn ang="0">
                <a:pos x="connsiteX984" y="connsiteY984"/>
              </a:cxn>
              <a:cxn ang="0">
                <a:pos x="connsiteX985" y="connsiteY985"/>
              </a:cxn>
              <a:cxn ang="0">
                <a:pos x="connsiteX986" y="connsiteY986"/>
              </a:cxn>
              <a:cxn ang="0">
                <a:pos x="connsiteX987" y="connsiteY987"/>
              </a:cxn>
              <a:cxn ang="0">
                <a:pos x="connsiteX988" y="connsiteY988"/>
              </a:cxn>
              <a:cxn ang="0">
                <a:pos x="connsiteX989" y="connsiteY989"/>
              </a:cxn>
              <a:cxn ang="0">
                <a:pos x="connsiteX990" y="connsiteY990"/>
              </a:cxn>
              <a:cxn ang="0">
                <a:pos x="connsiteX991" y="connsiteY991"/>
              </a:cxn>
              <a:cxn ang="0">
                <a:pos x="connsiteX992" y="connsiteY992"/>
              </a:cxn>
              <a:cxn ang="0">
                <a:pos x="connsiteX993" y="connsiteY993"/>
              </a:cxn>
              <a:cxn ang="0">
                <a:pos x="connsiteX994" y="connsiteY994"/>
              </a:cxn>
              <a:cxn ang="0">
                <a:pos x="connsiteX995" y="connsiteY995"/>
              </a:cxn>
              <a:cxn ang="0">
                <a:pos x="connsiteX996" y="connsiteY996"/>
              </a:cxn>
              <a:cxn ang="0">
                <a:pos x="connsiteX997" y="connsiteY997"/>
              </a:cxn>
              <a:cxn ang="0">
                <a:pos x="connsiteX998" y="connsiteY998"/>
              </a:cxn>
              <a:cxn ang="0">
                <a:pos x="connsiteX999" y="connsiteY999"/>
              </a:cxn>
              <a:cxn ang="0">
                <a:pos x="connsiteX1000" y="connsiteY1000"/>
              </a:cxn>
              <a:cxn ang="0">
                <a:pos x="connsiteX1001" y="connsiteY1001"/>
              </a:cxn>
              <a:cxn ang="0">
                <a:pos x="connsiteX1002" y="connsiteY1002"/>
              </a:cxn>
              <a:cxn ang="0">
                <a:pos x="connsiteX1003" y="connsiteY1003"/>
              </a:cxn>
              <a:cxn ang="0">
                <a:pos x="connsiteX1004" y="connsiteY1004"/>
              </a:cxn>
              <a:cxn ang="0">
                <a:pos x="connsiteX1005" y="connsiteY1005"/>
              </a:cxn>
              <a:cxn ang="0">
                <a:pos x="connsiteX1006" y="connsiteY1006"/>
              </a:cxn>
              <a:cxn ang="0">
                <a:pos x="connsiteX1007" y="connsiteY1007"/>
              </a:cxn>
              <a:cxn ang="0">
                <a:pos x="connsiteX1008" y="connsiteY1008"/>
              </a:cxn>
              <a:cxn ang="0">
                <a:pos x="connsiteX1009" y="connsiteY1009"/>
              </a:cxn>
              <a:cxn ang="0">
                <a:pos x="connsiteX1010" y="connsiteY1010"/>
              </a:cxn>
              <a:cxn ang="0">
                <a:pos x="connsiteX1011" y="connsiteY1011"/>
              </a:cxn>
              <a:cxn ang="0">
                <a:pos x="connsiteX1012" y="connsiteY1012"/>
              </a:cxn>
              <a:cxn ang="0">
                <a:pos x="connsiteX1013" y="connsiteY1013"/>
              </a:cxn>
              <a:cxn ang="0">
                <a:pos x="connsiteX1014" y="connsiteY1014"/>
              </a:cxn>
              <a:cxn ang="0">
                <a:pos x="connsiteX1015" y="connsiteY1015"/>
              </a:cxn>
              <a:cxn ang="0">
                <a:pos x="connsiteX1016" y="connsiteY1016"/>
              </a:cxn>
              <a:cxn ang="0">
                <a:pos x="connsiteX1017" y="connsiteY1017"/>
              </a:cxn>
              <a:cxn ang="0">
                <a:pos x="connsiteX1018" y="connsiteY1018"/>
              </a:cxn>
              <a:cxn ang="0">
                <a:pos x="connsiteX1019" y="connsiteY1019"/>
              </a:cxn>
              <a:cxn ang="0">
                <a:pos x="connsiteX1020" y="connsiteY1020"/>
              </a:cxn>
              <a:cxn ang="0">
                <a:pos x="connsiteX1021" y="connsiteY1021"/>
              </a:cxn>
              <a:cxn ang="0">
                <a:pos x="connsiteX1022" y="connsiteY1022"/>
              </a:cxn>
              <a:cxn ang="0">
                <a:pos x="connsiteX1023" y="connsiteY1023"/>
              </a:cxn>
              <a:cxn ang="0">
                <a:pos x="connsiteX1024" y="connsiteY1024"/>
              </a:cxn>
              <a:cxn ang="0">
                <a:pos x="connsiteX1025" y="connsiteY1025"/>
              </a:cxn>
              <a:cxn ang="0">
                <a:pos x="connsiteX1026" y="connsiteY1026"/>
              </a:cxn>
              <a:cxn ang="0">
                <a:pos x="connsiteX1027" y="connsiteY1027"/>
              </a:cxn>
              <a:cxn ang="0">
                <a:pos x="connsiteX1028" y="connsiteY1028"/>
              </a:cxn>
              <a:cxn ang="0">
                <a:pos x="connsiteX1029" y="connsiteY1029"/>
              </a:cxn>
              <a:cxn ang="0">
                <a:pos x="connsiteX1030" y="connsiteY1030"/>
              </a:cxn>
              <a:cxn ang="0">
                <a:pos x="connsiteX1031" y="connsiteY1031"/>
              </a:cxn>
              <a:cxn ang="0">
                <a:pos x="connsiteX1032" y="connsiteY1032"/>
              </a:cxn>
              <a:cxn ang="0">
                <a:pos x="connsiteX1033" y="connsiteY1033"/>
              </a:cxn>
              <a:cxn ang="0">
                <a:pos x="connsiteX1034" y="connsiteY1034"/>
              </a:cxn>
              <a:cxn ang="0">
                <a:pos x="connsiteX1035" y="connsiteY1035"/>
              </a:cxn>
              <a:cxn ang="0">
                <a:pos x="connsiteX1036" y="connsiteY1036"/>
              </a:cxn>
              <a:cxn ang="0">
                <a:pos x="connsiteX1037" y="connsiteY1037"/>
              </a:cxn>
              <a:cxn ang="0">
                <a:pos x="connsiteX1038" y="connsiteY1038"/>
              </a:cxn>
              <a:cxn ang="0">
                <a:pos x="connsiteX1039" y="connsiteY1039"/>
              </a:cxn>
              <a:cxn ang="0">
                <a:pos x="connsiteX1040" y="connsiteY1040"/>
              </a:cxn>
              <a:cxn ang="0">
                <a:pos x="connsiteX1041" y="connsiteY1041"/>
              </a:cxn>
              <a:cxn ang="0">
                <a:pos x="connsiteX1042" y="connsiteY1042"/>
              </a:cxn>
              <a:cxn ang="0">
                <a:pos x="connsiteX1043" y="connsiteY1043"/>
              </a:cxn>
              <a:cxn ang="0">
                <a:pos x="connsiteX1044" y="connsiteY1044"/>
              </a:cxn>
              <a:cxn ang="0">
                <a:pos x="connsiteX1045" y="connsiteY1045"/>
              </a:cxn>
              <a:cxn ang="0">
                <a:pos x="connsiteX1046" y="connsiteY1046"/>
              </a:cxn>
              <a:cxn ang="0">
                <a:pos x="connsiteX1047" y="connsiteY1047"/>
              </a:cxn>
              <a:cxn ang="0">
                <a:pos x="connsiteX1048" y="connsiteY1048"/>
              </a:cxn>
              <a:cxn ang="0">
                <a:pos x="connsiteX1049" y="connsiteY1049"/>
              </a:cxn>
              <a:cxn ang="0">
                <a:pos x="connsiteX1050" y="connsiteY1050"/>
              </a:cxn>
              <a:cxn ang="0">
                <a:pos x="connsiteX1051" y="connsiteY1051"/>
              </a:cxn>
              <a:cxn ang="0">
                <a:pos x="connsiteX1052" y="connsiteY1052"/>
              </a:cxn>
              <a:cxn ang="0">
                <a:pos x="connsiteX1053" y="connsiteY1053"/>
              </a:cxn>
              <a:cxn ang="0">
                <a:pos x="connsiteX1054" y="connsiteY1054"/>
              </a:cxn>
              <a:cxn ang="0">
                <a:pos x="connsiteX1055" y="connsiteY1055"/>
              </a:cxn>
              <a:cxn ang="0">
                <a:pos x="connsiteX1056" y="connsiteY1056"/>
              </a:cxn>
              <a:cxn ang="0">
                <a:pos x="connsiteX1057" y="connsiteY1057"/>
              </a:cxn>
              <a:cxn ang="0">
                <a:pos x="connsiteX1058" y="connsiteY1058"/>
              </a:cxn>
              <a:cxn ang="0">
                <a:pos x="connsiteX1059" y="connsiteY1059"/>
              </a:cxn>
              <a:cxn ang="0">
                <a:pos x="connsiteX1060" y="connsiteY1060"/>
              </a:cxn>
              <a:cxn ang="0">
                <a:pos x="connsiteX1061" y="connsiteY1061"/>
              </a:cxn>
              <a:cxn ang="0">
                <a:pos x="connsiteX1062" y="connsiteY1062"/>
              </a:cxn>
              <a:cxn ang="0">
                <a:pos x="connsiteX1063" y="connsiteY1063"/>
              </a:cxn>
              <a:cxn ang="0">
                <a:pos x="connsiteX1064" y="connsiteY1064"/>
              </a:cxn>
              <a:cxn ang="0">
                <a:pos x="connsiteX1065" y="connsiteY1065"/>
              </a:cxn>
              <a:cxn ang="0">
                <a:pos x="connsiteX1066" y="connsiteY1066"/>
              </a:cxn>
              <a:cxn ang="0">
                <a:pos x="connsiteX1067" y="connsiteY1067"/>
              </a:cxn>
              <a:cxn ang="0">
                <a:pos x="connsiteX1068" y="connsiteY1068"/>
              </a:cxn>
              <a:cxn ang="0">
                <a:pos x="connsiteX1069" y="connsiteY1069"/>
              </a:cxn>
              <a:cxn ang="0">
                <a:pos x="connsiteX1070" y="connsiteY1070"/>
              </a:cxn>
              <a:cxn ang="0">
                <a:pos x="connsiteX1071" y="connsiteY1071"/>
              </a:cxn>
              <a:cxn ang="0">
                <a:pos x="connsiteX1072" y="connsiteY1072"/>
              </a:cxn>
              <a:cxn ang="0">
                <a:pos x="connsiteX1073" y="connsiteY1073"/>
              </a:cxn>
              <a:cxn ang="0">
                <a:pos x="connsiteX1074" y="connsiteY1074"/>
              </a:cxn>
              <a:cxn ang="0">
                <a:pos x="connsiteX1075" y="connsiteY1075"/>
              </a:cxn>
              <a:cxn ang="0">
                <a:pos x="connsiteX1076" y="connsiteY1076"/>
              </a:cxn>
              <a:cxn ang="0">
                <a:pos x="connsiteX1077" y="connsiteY1077"/>
              </a:cxn>
              <a:cxn ang="0">
                <a:pos x="connsiteX1078" y="connsiteY1078"/>
              </a:cxn>
              <a:cxn ang="0">
                <a:pos x="connsiteX1079" y="connsiteY1079"/>
              </a:cxn>
              <a:cxn ang="0">
                <a:pos x="connsiteX1080" y="connsiteY1080"/>
              </a:cxn>
              <a:cxn ang="0">
                <a:pos x="connsiteX1081" y="connsiteY1081"/>
              </a:cxn>
              <a:cxn ang="0">
                <a:pos x="connsiteX1082" y="connsiteY1082"/>
              </a:cxn>
              <a:cxn ang="0">
                <a:pos x="connsiteX1083" y="connsiteY1083"/>
              </a:cxn>
              <a:cxn ang="0">
                <a:pos x="connsiteX1084" y="connsiteY1084"/>
              </a:cxn>
              <a:cxn ang="0">
                <a:pos x="connsiteX1085" y="connsiteY1085"/>
              </a:cxn>
              <a:cxn ang="0">
                <a:pos x="connsiteX1086" y="connsiteY1086"/>
              </a:cxn>
              <a:cxn ang="0">
                <a:pos x="connsiteX1087" y="connsiteY1087"/>
              </a:cxn>
              <a:cxn ang="0">
                <a:pos x="connsiteX1088" y="connsiteY1088"/>
              </a:cxn>
              <a:cxn ang="0">
                <a:pos x="connsiteX1089" y="connsiteY1089"/>
              </a:cxn>
              <a:cxn ang="0">
                <a:pos x="connsiteX1090" y="connsiteY1090"/>
              </a:cxn>
              <a:cxn ang="0">
                <a:pos x="connsiteX1091" y="connsiteY1091"/>
              </a:cxn>
              <a:cxn ang="0">
                <a:pos x="connsiteX1092" y="connsiteY1092"/>
              </a:cxn>
              <a:cxn ang="0">
                <a:pos x="connsiteX1093" y="connsiteY1093"/>
              </a:cxn>
              <a:cxn ang="0">
                <a:pos x="connsiteX1094" y="connsiteY1094"/>
              </a:cxn>
              <a:cxn ang="0">
                <a:pos x="connsiteX1095" y="connsiteY1095"/>
              </a:cxn>
              <a:cxn ang="0">
                <a:pos x="connsiteX1096" y="connsiteY1096"/>
              </a:cxn>
              <a:cxn ang="0">
                <a:pos x="connsiteX1097" y="connsiteY1097"/>
              </a:cxn>
              <a:cxn ang="0">
                <a:pos x="connsiteX1098" y="connsiteY1098"/>
              </a:cxn>
              <a:cxn ang="0">
                <a:pos x="connsiteX1099" y="connsiteY1099"/>
              </a:cxn>
              <a:cxn ang="0">
                <a:pos x="connsiteX1100" y="connsiteY1100"/>
              </a:cxn>
              <a:cxn ang="0">
                <a:pos x="connsiteX1101" y="connsiteY1101"/>
              </a:cxn>
              <a:cxn ang="0">
                <a:pos x="connsiteX1102" y="connsiteY1102"/>
              </a:cxn>
              <a:cxn ang="0">
                <a:pos x="connsiteX1103" y="connsiteY1103"/>
              </a:cxn>
              <a:cxn ang="0">
                <a:pos x="connsiteX1104" y="connsiteY1104"/>
              </a:cxn>
              <a:cxn ang="0">
                <a:pos x="connsiteX1105" y="connsiteY1105"/>
              </a:cxn>
              <a:cxn ang="0">
                <a:pos x="connsiteX1106" y="connsiteY1106"/>
              </a:cxn>
              <a:cxn ang="0">
                <a:pos x="connsiteX1107" y="connsiteY1107"/>
              </a:cxn>
              <a:cxn ang="0">
                <a:pos x="connsiteX1108" y="connsiteY1108"/>
              </a:cxn>
              <a:cxn ang="0">
                <a:pos x="connsiteX1109" y="connsiteY1109"/>
              </a:cxn>
              <a:cxn ang="0">
                <a:pos x="connsiteX1110" y="connsiteY1110"/>
              </a:cxn>
              <a:cxn ang="0">
                <a:pos x="connsiteX1111" y="connsiteY1111"/>
              </a:cxn>
              <a:cxn ang="0">
                <a:pos x="connsiteX1112" y="connsiteY1112"/>
              </a:cxn>
              <a:cxn ang="0">
                <a:pos x="connsiteX1113" y="connsiteY1113"/>
              </a:cxn>
              <a:cxn ang="0">
                <a:pos x="connsiteX1114" y="connsiteY1114"/>
              </a:cxn>
              <a:cxn ang="0">
                <a:pos x="connsiteX1115" y="connsiteY1115"/>
              </a:cxn>
              <a:cxn ang="0">
                <a:pos x="connsiteX1116" y="connsiteY1116"/>
              </a:cxn>
              <a:cxn ang="0">
                <a:pos x="connsiteX1117" y="connsiteY1117"/>
              </a:cxn>
              <a:cxn ang="0">
                <a:pos x="connsiteX1118" y="connsiteY1118"/>
              </a:cxn>
              <a:cxn ang="0">
                <a:pos x="connsiteX1119" y="connsiteY1119"/>
              </a:cxn>
              <a:cxn ang="0">
                <a:pos x="connsiteX1120" y="connsiteY1120"/>
              </a:cxn>
              <a:cxn ang="0">
                <a:pos x="connsiteX1121" y="connsiteY1121"/>
              </a:cxn>
              <a:cxn ang="0">
                <a:pos x="connsiteX1122" y="connsiteY1122"/>
              </a:cxn>
              <a:cxn ang="0">
                <a:pos x="connsiteX1123" y="connsiteY1123"/>
              </a:cxn>
              <a:cxn ang="0">
                <a:pos x="connsiteX1124" y="connsiteY1124"/>
              </a:cxn>
              <a:cxn ang="0">
                <a:pos x="connsiteX1125" y="connsiteY1125"/>
              </a:cxn>
              <a:cxn ang="0">
                <a:pos x="connsiteX1126" y="connsiteY1126"/>
              </a:cxn>
              <a:cxn ang="0">
                <a:pos x="connsiteX1127" y="connsiteY1127"/>
              </a:cxn>
              <a:cxn ang="0">
                <a:pos x="connsiteX1128" y="connsiteY1128"/>
              </a:cxn>
              <a:cxn ang="0">
                <a:pos x="connsiteX1129" y="connsiteY1129"/>
              </a:cxn>
              <a:cxn ang="0">
                <a:pos x="connsiteX1130" y="connsiteY1130"/>
              </a:cxn>
              <a:cxn ang="0">
                <a:pos x="connsiteX1131" y="connsiteY1131"/>
              </a:cxn>
              <a:cxn ang="0">
                <a:pos x="connsiteX1132" y="connsiteY1132"/>
              </a:cxn>
              <a:cxn ang="0">
                <a:pos x="connsiteX1133" y="connsiteY1133"/>
              </a:cxn>
              <a:cxn ang="0">
                <a:pos x="connsiteX1134" y="connsiteY1134"/>
              </a:cxn>
              <a:cxn ang="0">
                <a:pos x="connsiteX1135" y="connsiteY1135"/>
              </a:cxn>
              <a:cxn ang="0">
                <a:pos x="connsiteX1136" y="connsiteY1136"/>
              </a:cxn>
              <a:cxn ang="0">
                <a:pos x="connsiteX1137" y="connsiteY1137"/>
              </a:cxn>
              <a:cxn ang="0">
                <a:pos x="connsiteX1138" y="connsiteY1138"/>
              </a:cxn>
              <a:cxn ang="0">
                <a:pos x="connsiteX1139" y="connsiteY1139"/>
              </a:cxn>
              <a:cxn ang="0">
                <a:pos x="connsiteX1140" y="connsiteY1140"/>
              </a:cxn>
              <a:cxn ang="0">
                <a:pos x="connsiteX1141" y="connsiteY1141"/>
              </a:cxn>
              <a:cxn ang="0">
                <a:pos x="connsiteX1142" y="connsiteY1142"/>
              </a:cxn>
              <a:cxn ang="0">
                <a:pos x="connsiteX1143" y="connsiteY1143"/>
              </a:cxn>
              <a:cxn ang="0">
                <a:pos x="connsiteX1144" y="connsiteY1144"/>
              </a:cxn>
              <a:cxn ang="0">
                <a:pos x="connsiteX1145" y="connsiteY1145"/>
              </a:cxn>
              <a:cxn ang="0">
                <a:pos x="connsiteX1146" y="connsiteY1146"/>
              </a:cxn>
              <a:cxn ang="0">
                <a:pos x="connsiteX1147" y="connsiteY1147"/>
              </a:cxn>
              <a:cxn ang="0">
                <a:pos x="connsiteX1148" y="connsiteY1148"/>
              </a:cxn>
              <a:cxn ang="0">
                <a:pos x="connsiteX1149" y="connsiteY1149"/>
              </a:cxn>
              <a:cxn ang="0">
                <a:pos x="connsiteX1150" y="connsiteY1150"/>
              </a:cxn>
              <a:cxn ang="0">
                <a:pos x="connsiteX1151" y="connsiteY1151"/>
              </a:cxn>
              <a:cxn ang="0">
                <a:pos x="connsiteX1152" y="connsiteY1152"/>
              </a:cxn>
              <a:cxn ang="0">
                <a:pos x="connsiteX1153" y="connsiteY1153"/>
              </a:cxn>
              <a:cxn ang="0">
                <a:pos x="connsiteX1154" y="connsiteY1154"/>
              </a:cxn>
              <a:cxn ang="0">
                <a:pos x="connsiteX1155" y="connsiteY1155"/>
              </a:cxn>
              <a:cxn ang="0">
                <a:pos x="connsiteX1156" y="connsiteY1156"/>
              </a:cxn>
              <a:cxn ang="0">
                <a:pos x="connsiteX1157" y="connsiteY1157"/>
              </a:cxn>
              <a:cxn ang="0">
                <a:pos x="connsiteX1158" y="connsiteY1158"/>
              </a:cxn>
              <a:cxn ang="0">
                <a:pos x="connsiteX1159" y="connsiteY1159"/>
              </a:cxn>
              <a:cxn ang="0">
                <a:pos x="connsiteX1160" y="connsiteY1160"/>
              </a:cxn>
              <a:cxn ang="0">
                <a:pos x="connsiteX1161" y="connsiteY1161"/>
              </a:cxn>
              <a:cxn ang="0">
                <a:pos x="connsiteX1162" y="connsiteY1162"/>
              </a:cxn>
              <a:cxn ang="0">
                <a:pos x="connsiteX1163" y="connsiteY1163"/>
              </a:cxn>
              <a:cxn ang="0">
                <a:pos x="connsiteX1164" y="connsiteY1164"/>
              </a:cxn>
              <a:cxn ang="0">
                <a:pos x="connsiteX1165" y="connsiteY1165"/>
              </a:cxn>
              <a:cxn ang="0">
                <a:pos x="connsiteX1166" y="connsiteY1166"/>
              </a:cxn>
              <a:cxn ang="0">
                <a:pos x="connsiteX1167" y="connsiteY1167"/>
              </a:cxn>
              <a:cxn ang="0">
                <a:pos x="connsiteX1168" y="connsiteY1168"/>
              </a:cxn>
              <a:cxn ang="0">
                <a:pos x="connsiteX1169" y="connsiteY1169"/>
              </a:cxn>
              <a:cxn ang="0">
                <a:pos x="connsiteX1170" y="connsiteY1170"/>
              </a:cxn>
              <a:cxn ang="0">
                <a:pos x="connsiteX1171" y="connsiteY1171"/>
              </a:cxn>
              <a:cxn ang="0">
                <a:pos x="connsiteX1172" y="connsiteY1172"/>
              </a:cxn>
              <a:cxn ang="0">
                <a:pos x="connsiteX1173" y="connsiteY1173"/>
              </a:cxn>
              <a:cxn ang="0">
                <a:pos x="connsiteX1174" y="connsiteY1174"/>
              </a:cxn>
              <a:cxn ang="0">
                <a:pos x="connsiteX1175" y="connsiteY1175"/>
              </a:cxn>
              <a:cxn ang="0">
                <a:pos x="connsiteX1176" y="connsiteY1176"/>
              </a:cxn>
              <a:cxn ang="0">
                <a:pos x="connsiteX1177" y="connsiteY1177"/>
              </a:cxn>
              <a:cxn ang="0">
                <a:pos x="connsiteX1178" y="connsiteY1178"/>
              </a:cxn>
              <a:cxn ang="0">
                <a:pos x="connsiteX1179" y="connsiteY1179"/>
              </a:cxn>
              <a:cxn ang="0">
                <a:pos x="connsiteX1180" y="connsiteY1180"/>
              </a:cxn>
              <a:cxn ang="0">
                <a:pos x="connsiteX1181" y="connsiteY1181"/>
              </a:cxn>
              <a:cxn ang="0">
                <a:pos x="connsiteX1182" y="connsiteY1182"/>
              </a:cxn>
              <a:cxn ang="0">
                <a:pos x="connsiteX1183" y="connsiteY1183"/>
              </a:cxn>
              <a:cxn ang="0">
                <a:pos x="connsiteX1184" y="connsiteY1184"/>
              </a:cxn>
              <a:cxn ang="0">
                <a:pos x="connsiteX1185" y="connsiteY1185"/>
              </a:cxn>
              <a:cxn ang="0">
                <a:pos x="connsiteX1186" y="connsiteY1186"/>
              </a:cxn>
              <a:cxn ang="0">
                <a:pos x="connsiteX1187" y="connsiteY1187"/>
              </a:cxn>
              <a:cxn ang="0">
                <a:pos x="connsiteX1188" y="connsiteY1188"/>
              </a:cxn>
              <a:cxn ang="0">
                <a:pos x="connsiteX1189" y="connsiteY1189"/>
              </a:cxn>
              <a:cxn ang="0">
                <a:pos x="connsiteX1190" y="connsiteY1190"/>
              </a:cxn>
              <a:cxn ang="0">
                <a:pos x="connsiteX1191" y="connsiteY1191"/>
              </a:cxn>
              <a:cxn ang="0">
                <a:pos x="connsiteX1192" y="connsiteY1192"/>
              </a:cxn>
              <a:cxn ang="0">
                <a:pos x="connsiteX1193" y="connsiteY1193"/>
              </a:cxn>
              <a:cxn ang="0">
                <a:pos x="connsiteX1194" y="connsiteY1194"/>
              </a:cxn>
              <a:cxn ang="0">
                <a:pos x="connsiteX1195" y="connsiteY1195"/>
              </a:cxn>
              <a:cxn ang="0">
                <a:pos x="connsiteX1196" y="connsiteY1196"/>
              </a:cxn>
              <a:cxn ang="0">
                <a:pos x="connsiteX1197" y="connsiteY1197"/>
              </a:cxn>
              <a:cxn ang="0">
                <a:pos x="connsiteX1198" y="connsiteY1198"/>
              </a:cxn>
              <a:cxn ang="0">
                <a:pos x="connsiteX1199" y="connsiteY1199"/>
              </a:cxn>
              <a:cxn ang="0">
                <a:pos x="connsiteX1200" y="connsiteY1200"/>
              </a:cxn>
              <a:cxn ang="0">
                <a:pos x="connsiteX1201" y="connsiteY1201"/>
              </a:cxn>
              <a:cxn ang="0">
                <a:pos x="connsiteX1202" y="connsiteY1202"/>
              </a:cxn>
              <a:cxn ang="0">
                <a:pos x="connsiteX1203" y="connsiteY1203"/>
              </a:cxn>
              <a:cxn ang="0">
                <a:pos x="connsiteX1204" y="connsiteY1204"/>
              </a:cxn>
              <a:cxn ang="0">
                <a:pos x="connsiteX1205" y="connsiteY1205"/>
              </a:cxn>
              <a:cxn ang="0">
                <a:pos x="connsiteX1206" y="connsiteY1206"/>
              </a:cxn>
              <a:cxn ang="0">
                <a:pos x="connsiteX1207" y="connsiteY1207"/>
              </a:cxn>
              <a:cxn ang="0">
                <a:pos x="connsiteX1208" y="connsiteY1208"/>
              </a:cxn>
              <a:cxn ang="0">
                <a:pos x="connsiteX1209" y="connsiteY1209"/>
              </a:cxn>
              <a:cxn ang="0">
                <a:pos x="connsiteX1210" y="connsiteY1210"/>
              </a:cxn>
              <a:cxn ang="0">
                <a:pos x="connsiteX1211" y="connsiteY1211"/>
              </a:cxn>
              <a:cxn ang="0">
                <a:pos x="connsiteX1212" y="connsiteY1212"/>
              </a:cxn>
              <a:cxn ang="0">
                <a:pos x="connsiteX1213" y="connsiteY1213"/>
              </a:cxn>
              <a:cxn ang="0">
                <a:pos x="connsiteX1214" y="connsiteY1214"/>
              </a:cxn>
              <a:cxn ang="0">
                <a:pos x="connsiteX1215" y="connsiteY1215"/>
              </a:cxn>
              <a:cxn ang="0">
                <a:pos x="connsiteX1216" y="connsiteY1216"/>
              </a:cxn>
              <a:cxn ang="0">
                <a:pos x="connsiteX1217" y="connsiteY1217"/>
              </a:cxn>
              <a:cxn ang="0">
                <a:pos x="connsiteX1218" y="connsiteY1218"/>
              </a:cxn>
              <a:cxn ang="0">
                <a:pos x="connsiteX1219" y="connsiteY1219"/>
              </a:cxn>
              <a:cxn ang="0">
                <a:pos x="connsiteX1220" y="connsiteY1220"/>
              </a:cxn>
              <a:cxn ang="0">
                <a:pos x="connsiteX1221" y="connsiteY1221"/>
              </a:cxn>
              <a:cxn ang="0">
                <a:pos x="connsiteX1222" y="connsiteY1222"/>
              </a:cxn>
              <a:cxn ang="0">
                <a:pos x="connsiteX1223" y="connsiteY1223"/>
              </a:cxn>
              <a:cxn ang="0">
                <a:pos x="connsiteX1224" y="connsiteY1224"/>
              </a:cxn>
              <a:cxn ang="0">
                <a:pos x="connsiteX1225" y="connsiteY1225"/>
              </a:cxn>
              <a:cxn ang="0">
                <a:pos x="connsiteX1226" y="connsiteY1226"/>
              </a:cxn>
              <a:cxn ang="0">
                <a:pos x="connsiteX1227" y="connsiteY1227"/>
              </a:cxn>
              <a:cxn ang="0">
                <a:pos x="connsiteX1228" y="connsiteY1228"/>
              </a:cxn>
              <a:cxn ang="0">
                <a:pos x="connsiteX1229" y="connsiteY1229"/>
              </a:cxn>
              <a:cxn ang="0">
                <a:pos x="connsiteX1230" y="connsiteY1230"/>
              </a:cxn>
              <a:cxn ang="0">
                <a:pos x="connsiteX1231" y="connsiteY1231"/>
              </a:cxn>
              <a:cxn ang="0">
                <a:pos x="connsiteX1232" y="connsiteY1232"/>
              </a:cxn>
              <a:cxn ang="0">
                <a:pos x="connsiteX1233" y="connsiteY1233"/>
              </a:cxn>
              <a:cxn ang="0">
                <a:pos x="connsiteX1234" y="connsiteY1234"/>
              </a:cxn>
              <a:cxn ang="0">
                <a:pos x="connsiteX1235" y="connsiteY1235"/>
              </a:cxn>
              <a:cxn ang="0">
                <a:pos x="connsiteX1236" y="connsiteY1236"/>
              </a:cxn>
              <a:cxn ang="0">
                <a:pos x="connsiteX1237" y="connsiteY1237"/>
              </a:cxn>
              <a:cxn ang="0">
                <a:pos x="connsiteX1238" y="connsiteY1238"/>
              </a:cxn>
              <a:cxn ang="0">
                <a:pos x="connsiteX1239" y="connsiteY1239"/>
              </a:cxn>
              <a:cxn ang="0">
                <a:pos x="connsiteX1240" y="connsiteY1240"/>
              </a:cxn>
              <a:cxn ang="0">
                <a:pos x="connsiteX1241" y="connsiteY1241"/>
              </a:cxn>
              <a:cxn ang="0">
                <a:pos x="connsiteX1242" y="connsiteY1242"/>
              </a:cxn>
              <a:cxn ang="0">
                <a:pos x="connsiteX1243" y="connsiteY1243"/>
              </a:cxn>
              <a:cxn ang="0">
                <a:pos x="connsiteX1244" y="connsiteY1244"/>
              </a:cxn>
              <a:cxn ang="0">
                <a:pos x="connsiteX1245" y="connsiteY1245"/>
              </a:cxn>
              <a:cxn ang="0">
                <a:pos x="connsiteX1246" y="connsiteY1246"/>
              </a:cxn>
              <a:cxn ang="0">
                <a:pos x="connsiteX1247" y="connsiteY1247"/>
              </a:cxn>
              <a:cxn ang="0">
                <a:pos x="connsiteX1248" y="connsiteY1248"/>
              </a:cxn>
              <a:cxn ang="0">
                <a:pos x="connsiteX1249" y="connsiteY1249"/>
              </a:cxn>
              <a:cxn ang="0">
                <a:pos x="connsiteX1250" y="connsiteY1250"/>
              </a:cxn>
              <a:cxn ang="0">
                <a:pos x="connsiteX1251" y="connsiteY1251"/>
              </a:cxn>
              <a:cxn ang="0">
                <a:pos x="connsiteX1252" y="connsiteY1252"/>
              </a:cxn>
              <a:cxn ang="0">
                <a:pos x="connsiteX1253" y="connsiteY1253"/>
              </a:cxn>
              <a:cxn ang="0">
                <a:pos x="connsiteX1254" y="connsiteY1254"/>
              </a:cxn>
              <a:cxn ang="0">
                <a:pos x="connsiteX1255" y="connsiteY1255"/>
              </a:cxn>
              <a:cxn ang="0">
                <a:pos x="connsiteX1256" y="connsiteY1256"/>
              </a:cxn>
              <a:cxn ang="0">
                <a:pos x="connsiteX1257" y="connsiteY1257"/>
              </a:cxn>
              <a:cxn ang="0">
                <a:pos x="connsiteX1258" y="connsiteY1258"/>
              </a:cxn>
              <a:cxn ang="0">
                <a:pos x="connsiteX1259" y="connsiteY1259"/>
              </a:cxn>
              <a:cxn ang="0">
                <a:pos x="connsiteX1260" y="connsiteY1260"/>
              </a:cxn>
              <a:cxn ang="0">
                <a:pos x="connsiteX1261" y="connsiteY1261"/>
              </a:cxn>
              <a:cxn ang="0">
                <a:pos x="connsiteX1262" y="connsiteY1262"/>
              </a:cxn>
              <a:cxn ang="0">
                <a:pos x="connsiteX1263" y="connsiteY1263"/>
              </a:cxn>
              <a:cxn ang="0">
                <a:pos x="connsiteX1264" y="connsiteY1264"/>
              </a:cxn>
              <a:cxn ang="0">
                <a:pos x="connsiteX1265" y="connsiteY1265"/>
              </a:cxn>
              <a:cxn ang="0">
                <a:pos x="connsiteX1266" y="connsiteY1266"/>
              </a:cxn>
              <a:cxn ang="0">
                <a:pos x="connsiteX1267" y="connsiteY1267"/>
              </a:cxn>
              <a:cxn ang="0">
                <a:pos x="connsiteX1268" y="connsiteY1268"/>
              </a:cxn>
              <a:cxn ang="0">
                <a:pos x="connsiteX1269" y="connsiteY1269"/>
              </a:cxn>
              <a:cxn ang="0">
                <a:pos x="connsiteX1270" y="connsiteY1270"/>
              </a:cxn>
              <a:cxn ang="0">
                <a:pos x="connsiteX1271" y="connsiteY1271"/>
              </a:cxn>
              <a:cxn ang="0">
                <a:pos x="connsiteX1272" y="connsiteY1272"/>
              </a:cxn>
              <a:cxn ang="0">
                <a:pos x="connsiteX1273" y="connsiteY1273"/>
              </a:cxn>
              <a:cxn ang="0">
                <a:pos x="connsiteX1274" y="connsiteY1274"/>
              </a:cxn>
              <a:cxn ang="0">
                <a:pos x="connsiteX1275" y="connsiteY1275"/>
              </a:cxn>
              <a:cxn ang="0">
                <a:pos x="connsiteX1276" y="connsiteY1276"/>
              </a:cxn>
              <a:cxn ang="0">
                <a:pos x="connsiteX1277" y="connsiteY1277"/>
              </a:cxn>
              <a:cxn ang="0">
                <a:pos x="connsiteX1278" y="connsiteY1278"/>
              </a:cxn>
              <a:cxn ang="0">
                <a:pos x="connsiteX1279" y="connsiteY1279"/>
              </a:cxn>
              <a:cxn ang="0">
                <a:pos x="connsiteX1280" y="connsiteY1280"/>
              </a:cxn>
              <a:cxn ang="0">
                <a:pos x="connsiteX1281" y="connsiteY1281"/>
              </a:cxn>
              <a:cxn ang="0">
                <a:pos x="connsiteX1282" y="connsiteY1282"/>
              </a:cxn>
              <a:cxn ang="0">
                <a:pos x="connsiteX1283" y="connsiteY1283"/>
              </a:cxn>
              <a:cxn ang="0">
                <a:pos x="connsiteX1284" y="connsiteY1284"/>
              </a:cxn>
              <a:cxn ang="0">
                <a:pos x="connsiteX1285" y="connsiteY1285"/>
              </a:cxn>
              <a:cxn ang="0">
                <a:pos x="connsiteX1286" y="connsiteY1286"/>
              </a:cxn>
              <a:cxn ang="0">
                <a:pos x="connsiteX1287" y="connsiteY1287"/>
              </a:cxn>
              <a:cxn ang="0">
                <a:pos x="connsiteX1288" y="connsiteY1288"/>
              </a:cxn>
              <a:cxn ang="0">
                <a:pos x="connsiteX1289" y="connsiteY1289"/>
              </a:cxn>
              <a:cxn ang="0">
                <a:pos x="connsiteX1290" y="connsiteY1290"/>
              </a:cxn>
              <a:cxn ang="0">
                <a:pos x="connsiteX1291" y="connsiteY1291"/>
              </a:cxn>
              <a:cxn ang="0">
                <a:pos x="connsiteX1292" y="connsiteY1292"/>
              </a:cxn>
              <a:cxn ang="0">
                <a:pos x="connsiteX1293" y="connsiteY1293"/>
              </a:cxn>
              <a:cxn ang="0">
                <a:pos x="connsiteX1294" y="connsiteY1294"/>
              </a:cxn>
              <a:cxn ang="0">
                <a:pos x="connsiteX1295" y="connsiteY1295"/>
              </a:cxn>
              <a:cxn ang="0">
                <a:pos x="connsiteX1296" y="connsiteY1296"/>
              </a:cxn>
              <a:cxn ang="0">
                <a:pos x="connsiteX1297" y="connsiteY1297"/>
              </a:cxn>
              <a:cxn ang="0">
                <a:pos x="connsiteX1298" y="connsiteY1298"/>
              </a:cxn>
              <a:cxn ang="0">
                <a:pos x="connsiteX1299" y="connsiteY1299"/>
              </a:cxn>
              <a:cxn ang="0">
                <a:pos x="connsiteX1300" y="connsiteY1300"/>
              </a:cxn>
              <a:cxn ang="0">
                <a:pos x="connsiteX1301" y="connsiteY1301"/>
              </a:cxn>
              <a:cxn ang="0">
                <a:pos x="connsiteX1302" y="connsiteY1302"/>
              </a:cxn>
              <a:cxn ang="0">
                <a:pos x="connsiteX1303" y="connsiteY1303"/>
              </a:cxn>
              <a:cxn ang="0">
                <a:pos x="connsiteX1304" y="connsiteY1304"/>
              </a:cxn>
              <a:cxn ang="0">
                <a:pos x="connsiteX1305" y="connsiteY1305"/>
              </a:cxn>
              <a:cxn ang="0">
                <a:pos x="connsiteX1306" y="connsiteY1306"/>
              </a:cxn>
              <a:cxn ang="0">
                <a:pos x="connsiteX1307" y="connsiteY1307"/>
              </a:cxn>
              <a:cxn ang="0">
                <a:pos x="connsiteX1308" y="connsiteY1308"/>
              </a:cxn>
              <a:cxn ang="0">
                <a:pos x="connsiteX1309" y="connsiteY1309"/>
              </a:cxn>
              <a:cxn ang="0">
                <a:pos x="connsiteX1310" y="connsiteY1310"/>
              </a:cxn>
              <a:cxn ang="0">
                <a:pos x="connsiteX1311" y="connsiteY1311"/>
              </a:cxn>
              <a:cxn ang="0">
                <a:pos x="connsiteX1312" y="connsiteY1312"/>
              </a:cxn>
              <a:cxn ang="0">
                <a:pos x="connsiteX1313" y="connsiteY1313"/>
              </a:cxn>
              <a:cxn ang="0">
                <a:pos x="connsiteX1314" y="connsiteY1314"/>
              </a:cxn>
              <a:cxn ang="0">
                <a:pos x="connsiteX1315" y="connsiteY1315"/>
              </a:cxn>
              <a:cxn ang="0">
                <a:pos x="connsiteX1316" y="connsiteY1316"/>
              </a:cxn>
              <a:cxn ang="0">
                <a:pos x="connsiteX1317" y="connsiteY1317"/>
              </a:cxn>
              <a:cxn ang="0">
                <a:pos x="connsiteX1318" y="connsiteY1318"/>
              </a:cxn>
              <a:cxn ang="0">
                <a:pos x="connsiteX1319" y="connsiteY1319"/>
              </a:cxn>
              <a:cxn ang="0">
                <a:pos x="connsiteX1320" y="connsiteY1320"/>
              </a:cxn>
              <a:cxn ang="0">
                <a:pos x="connsiteX1321" y="connsiteY1321"/>
              </a:cxn>
              <a:cxn ang="0">
                <a:pos x="connsiteX1322" y="connsiteY1322"/>
              </a:cxn>
              <a:cxn ang="0">
                <a:pos x="connsiteX1323" y="connsiteY1323"/>
              </a:cxn>
              <a:cxn ang="0">
                <a:pos x="connsiteX1324" y="connsiteY1324"/>
              </a:cxn>
              <a:cxn ang="0">
                <a:pos x="connsiteX1325" y="connsiteY1325"/>
              </a:cxn>
              <a:cxn ang="0">
                <a:pos x="connsiteX1326" y="connsiteY1326"/>
              </a:cxn>
              <a:cxn ang="0">
                <a:pos x="connsiteX1327" y="connsiteY1327"/>
              </a:cxn>
              <a:cxn ang="0">
                <a:pos x="connsiteX1328" y="connsiteY1328"/>
              </a:cxn>
              <a:cxn ang="0">
                <a:pos x="connsiteX1329" y="connsiteY1329"/>
              </a:cxn>
              <a:cxn ang="0">
                <a:pos x="connsiteX1330" y="connsiteY1330"/>
              </a:cxn>
              <a:cxn ang="0">
                <a:pos x="connsiteX1331" y="connsiteY1331"/>
              </a:cxn>
              <a:cxn ang="0">
                <a:pos x="connsiteX1332" y="connsiteY1332"/>
              </a:cxn>
              <a:cxn ang="0">
                <a:pos x="connsiteX1333" y="connsiteY1333"/>
              </a:cxn>
              <a:cxn ang="0">
                <a:pos x="connsiteX1334" y="connsiteY1334"/>
              </a:cxn>
              <a:cxn ang="0">
                <a:pos x="connsiteX1335" y="connsiteY1335"/>
              </a:cxn>
              <a:cxn ang="0">
                <a:pos x="connsiteX1336" y="connsiteY1336"/>
              </a:cxn>
              <a:cxn ang="0">
                <a:pos x="connsiteX1337" y="connsiteY1337"/>
              </a:cxn>
              <a:cxn ang="0">
                <a:pos x="connsiteX1338" y="connsiteY1338"/>
              </a:cxn>
              <a:cxn ang="0">
                <a:pos x="connsiteX1339" y="connsiteY1339"/>
              </a:cxn>
              <a:cxn ang="0">
                <a:pos x="connsiteX1340" y="connsiteY1340"/>
              </a:cxn>
              <a:cxn ang="0">
                <a:pos x="connsiteX1341" y="connsiteY1341"/>
              </a:cxn>
              <a:cxn ang="0">
                <a:pos x="connsiteX1342" y="connsiteY1342"/>
              </a:cxn>
              <a:cxn ang="0">
                <a:pos x="connsiteX1343" y="connsiteY1343"/>
              </a:cxn>
              <a:cxn ang="0">
                <a:pos x="connsiteX1344" y="connsiteY1344"/>
              </a:cxn>
              <a:cxn ang="0">
                <a:pos x="connsiteX1345" y="connsiteY1345"/>
              </a:cxn>
              <a:cxn ang="0">
                <a:pos x="connsiteX1346" y="connsiteY1346"/>
              </a:cxn>
              <a:cxn ang="0">
                <a:pos x="connsiteX1347" y="connsiteY1347"/>
              </a:cxn>
              <a:cxn ang="0">
                <a:pos x="connsiteX1348" y="connsiteY1348"/>
              </a:cxn>
              <a:cxn ang="0">
                <a:pos x="connsiteX1349" y="connsiteY1349"/>
              </a:cxn>
              <a:cxn ang="0">
                <a:pos x="connsiteX1350" y="connsiteY1350"/>
              </a:cxn>
              <a:cxn ang="0">
                <a:pos x="connsiteX1351" y="connsiteY1351"/>
              </a:cxn>
              <a:cxn ang="0">
                <a:pos x="connsiteX1352" y="connsiteY1352"/>
              </a:cxn>
              <a:cxn ang="0">
                <a:pos x="connsiteX1353" y="connsiteY1353"/>
              </a:cxn>
              <a:cxn ang="0">
                <a:pos x="connsiteX1354" y="connsiteY1354"/>
              </a:cxn>
              <a:cxn ang="0">
                <a:pos x="connsiteX1355" y="connsiteY1355"/>
              </a:cxn>
              <a:cxn ang="0">
                <a:pos x="connsiteX1356" y="connsiteY1356"/>
              </a:cxn>
              <a:cxn ang="0">
                <a:pos x="connsiteX1357" y="connsiteY1357"/>
              </a:cxn>
              <a:cxn ang="0">
                <a:pos x="connsiteX1358" y="connsiteY1358"/>
              </a:cxn>
              <a:cxn ang="0">
                <a:pos x="connsiteX1359" y="connsiteY1359"/>
              </a:cxn>
              <a:cxn ang="0">
                <a:pos x="connsiteX1360" y="connsiteY1360"/>
              </a:cxn>
              <a:cxn ang="0">
                <a:pos x="connsiteX1361" y="connsiteY1361"/>
              </a:cxn>
              <a:cxn ang="0">
                <a:pos x="connsiteX1362" y="connsiteY1362"/>
              </a:cxn>
              <a:cxn ang="0">
                <a:pos x="connsiteX1363" y="connsiteY1363"/>
              </a:cxn>
              <a:cxn ang="0">
                <a:pos x="connsiteX1364" y="connsiteY1364"/>
              </a:cxn>
              <a:cxn ang="0">
                <a:pos x="connsiteX1365" y="connsiteY1365"/>
              </a:cxn>
              <a:cxn ang="0">
                <a:pos x="connsiteX1366" y="connsiteY1366"/>
              </a:cxn>
              <a:cxn ang="0">
                <a:pos x="connsiteX1367" y="connsiteY1367"/>
              </a:cxn>
              <a:cxn ang="0">
                <a:pos x="connsiteX1368" y="connsiteY1368"/>
              </a:cxn>
              <a:cxn ang="0">
                <a:pos x="connsiteX1369" y="connsiteY1369"/>
              </a:cxn>
              <a:cxn ang="0">
                <a:pos x="connsiteX1370" y="connsiteY1370"/>
              </a:cxn>
              <a:cxn ang="0">
                <a:pos x="connsiteX1371" y="connsiteY1371"/>
              </a:cxn>
              <a:cxn ang="0">
                <a:pos x="connsiteX1372" y="connsiteY1372"/>
              </a:cxn>
              <a:cxn ang="0">
                <a:pos x="connsiteX1373" y="connsiteY1373"/>
              </a:cxn>
              <a:cxn ang="0">
                <a:pos x="connsiteX1374" y="connsiteY1374"/>
              </a:cxn>
              <a:cxn ang="0">
                <a:pos x="connsiteX1375" y="connsiteY1375"/>
              </a:cxn>
              <a:cxn ang="0">
                <a:pos x="connsiteX1376" y="connsiteY1376"/>
              </a:cxn>
              <a:cxn ang="0">
                <a:pos x="connsiteX1377" y="connsiteY1377"/>
              </a:cxn>
              <a:cxn ang="0">
                <a:pos x="connsiteX1378" y="connsiteY1378"/>
              </a:cxn>
              <a:cxn ang="0">
                <a:pos x="connsiteX1379" y="connsiteY1379"/>
              </a:cxn>
              <a:cxn ang="0">
                <a:pos x="connsiteX1380" y="connsiteY1380"/>
              </a:cxn>
              <a:cxn ang="0">
                <a:pos x="connsiteX1381" y="connsiteY1381"/>
              </a:cxn>
              <a:cxn ang="0">
                <a:pos x="connsiteX1382" y="connsiteY1382"/>
              </a:cxn>
              <a:cxn ang="0">
                <a:pos x="connsiteX1383" y="connsiteY1383"/>
              </a:cxn>
              <a:cxn ang="0">
                <a:pos x="connsiteX1384" y="connsiteY1384"/>
              </a:cxn>
              <a:cxn ang="0">
                <a:pos x="connsiteX1385" y="connsiteY1385"/>
              </a:cxn>
              <a:cxn ang="0">
                <a:pos x="connsiteX1386" y="connsiteY1386"/>
              </a:cxn>
              <a:cxn ang="0">
                <a:pos x="connsiteX1387" y="connsiteY1387"/>
              </a:cxn>
              <a:cxn ang="0">
                <a:pos x="connsiteX1388" y="connsiteY1388"/>
              </a:cxn>
              <a:cxn ang="0">
                <a:pos x="connsiteX1389" y="connsiteY1389"/>
              </a:cxn>
              <a:cxn ang="0">
                <a:pos x="connsiteX1390" y="connsiteY1390"/>
              </a:cxn>
              <a:cxn ang="0">
                <a:pos x="connsiteX1391" y="connsiteY1391"/>
              </a:cxn>
              <a:cxn ang="0">
                <a:pos x="connsiteX1392" y="connsiteY1392"/>
              </a:cxn>
              <a:cxn ang="0">
                <a:pos x="connsiteX1393" y="connsiteY1393"/>
              </a:cxn>
              <a:cxn ang="0">
                <a:pos x="connsiteX1394" y="connsiteY1394"/>
              </a:cxn>
              <a:cxn ang="0">
                <a:pos x="connsiteX1395" y="connsiteY1395"/>
              </a:cxn>
              <a:cxn ang="0">
                <a:pos x="connsiteX1396" y="connsiteY1396"/>
              </a:cxn>
              <a:cxn ang="0">
                <a:pos x="connsiteX1397" y="connsiteY1397"/>
              </a:cxn>
              <a:cxn ang="0">
                <a:pos x="connsiteX1398" y="connsiteY1398"/>
              </a:cxn>
              <a:cxn ang="0">
                <a:pos x="connsiteX1399" y="connsiteY1399"/>
              </a:cxn>
              <a:cxn ang="0">
                <a:pos x="connsiteX1400" y="connsiteY1400"/>
              </a:cxn>
              <a:cxn ang="0">
                <a:pos x="connsiteX1401" y="connsiteY1401"/>
              </a:cxn>
              <a:cxn ang="0">
                <a:pos x="connsiteX1402" y="connsiteY1402"/>
              </a:cxn>
              <a:cxn ang="0">
                <a:pos x="connsiteX1403" y="connsiteY1403"/>
              </a:cxn>
              <a:cxn ang="0">
                <a:pos x="connsiteX1404" y="connsiteY1404"/>
              </a:cxn>
              <a:cxn ang="0">
                <a:pos x="connsiteX1405" y="connsiteY1405"/>
              </a:cxn>
              <a:cxn ang="0">
                <a:pos x="connsiteX1406" y="connsiteY1406"/>
              </a:cxn>
              <a:cxn ang="0">
                <a:pos x="connsiteX1407" y="connsiteY1407"/>
              </a:cxn>
              <a:cxn ang="0">
                <a:pos x="connsiteX1408" y="connsiteY1408"/>
              </a:cxn>
              <a:cxn ang="0">
                <a:pos x="connsiteX1409" y="connsiteY1409"/>
              </a:cxn>
              <a:cxn ang="0">
                <a:pos x="connsiteX1410" y="connsiteY1410"/>
              </a:cxn>
              <a:cxn ang="0">
                <a:pos x="connsiteX1411" y="connsiteY1411"/>
              </a:cxn>
              <a:cxn ang="0">
                <a:pos x="connsiteX1412" y="connsiteY1412"/>
              </a:cxn>
              <a:cxn ang="0">
                <a:pos x="connsiteX1413" y="connsiteY1413"/>
              </a:cxn>
              <a:cxn ang="0">
                <a:pos x="connsiteX1414" y="connsiteY1414"/>
              </a:cxn>
              <a:cxn ang="0">
                <a:pos x="connsiteX1415" y="connsiteY1415"/>
              </a:cxn>
              <a:cxn ang="0">
                <a:pos x="connsiteX1416" y="connsiteY1416"/>
              </a:cxn>
              <a:cxn ang="0">
                <a:pos x="connsiteX1417" y="connsiteY1417"/>
              </a:cxn>
              <a:cxn ang="0">
                <a:pos x="connsiteX1418" y="connsiteY1418"/>
              </a:cxn>
              <a:cxn ang="0">
                <a:pos x="connsiteX1419" y="connsiteY1419"/>
              </a:cxn>
              <a:cxn ang="0">
                <a:pos x="connsiteX1420" y="connsiteY1420"/>
              </a:cxn>
              <a:cxn ang="0">
                <a:pos x="connsiteX1421" y="connsiteY1421"/>
              </a:cxn>
              <a:cxn ang="0">
                <a:pos x="connsiteX1422" y="connsiteY1422"/>
              </a:cxn>
              <a:cxn ang="0">
                <a:pos x="connsiteX1423" y="connsiteY1423"/>
              </a:cxn>
              <a:cxn ang="0">
                <a:pos x="connsiteX1424" y="connsiteY1424"/>
              </a:cxn>
              <a:cxn ang="0">
                <a:pos x="connsiteX1425" y="connsiteY1425"/>
              </a:cxn>
              <a:cxn ang="0">
                <a:pos x="connsiteX1426" y="connsiteY1426"/>
              </a:cxn>
              <a:cxn ang="0">
                <a:pos x="connsiteX1427" y="connsiteY1427"/>
              </a:cxn>
              <a:cxn ang="0">
                <a:pos x="connsiteX1428" y="connsiteY1428"/>
              </a:cxn>
              <a:cxn ang="0">
                <a:pos x="connsiteX1429" y="connsiteY1429"/>
              </a:cxn>
              <a:cxn ang="0">
                <a:pos x="connsiteX1430" y="connsiteY1430"/>
              </a:cxn>
              <a:cxn ang="0">
                <a:pos x="connsiteX1431" y="connsiteY1431"/>
              </a:cxn>
              <a:cxn ang="0">
                <a:pos x="connsiteX1432" y="connsiteY1432"/>
              </a:cxn>
              <a:cxn ang="0">
                <a:pos x="connsiteX1433" y="connsiteY1433"/>
              </a:cxn>
              <a:cxn ang="0">
                <a:pos x="connsiteX1434" y="connsiteY1434"/>
              </a:cxn>
              <a:cxn ang="0">
                <a:pos x="connsiteX1435" y="connsiteY1435"/>
              </a:cxn>
              <a:cxn ang="0">
                <a:pos x="connsiteX1436" y="connsiteY1436"/>
              </a:cxn>
              <a:cxn ang="0">
                <a:pos x="connsiteX1437" y="connsiteY1437"/>
              </a:cxn>
              <a:cxn ang="0">
                <a:pos x="connsiteX1438" y="connsiteY1438"/>
              </a:cxn>
              <a:cxn ang="0">
                <a:pos x="connsiteX1439" y="connsiteY1439"/>
              </a:cxn>
              <a:cxn ang="0">
                <a:pos x="connsiteX1440" y="connsiteY1440"/>
              </a:cxn>
              <a:cxn ang="0">
                <a:pos x="connsiteX1441" y="connsiteY1441"/>
              </a:cxn>
              <a:cxn ang="0">
                <a:pos x="connsiteX1442" y="connsiteY1442"/>
              </a:cxn>
              <a:cxn ang="0">
                <a:pos x="connsiteX1443" y="connsiteY1443"/>
              </a:cxn>
              <a:cxn ang="0">
                <a:pos x="connsiteX1444" y="connsiteY1444"/>
              </a:cxn>
              <a:cxn ang="0">
                <a:pos x="connsiteX1445" y="connsiteY1445"/>
              </a:cxn>
              <a:cxn ang="0">
                <a:pos x="connsiteX1446" y="connsiteY1446"/>
              </a:cxn>
              <a:cxn ang="0">
                <a:pos x="connsiteX1447" y="connsiteY1447"/>
              </a:cxn>
              <a:cxn ang="0">
                <a:pos x="connsiteX1448" y="connsiteY1448"/>
              </a:cxn>
              <a:cxn ang="0">
                <a:pos x="connsiteX1449" y="connsiteY1449"/>
              </a:cxn>
              <a:cxn ang="0">
                <a:pos x="connsiteX1450" y="connsiteY1450"/>
              </a:cxn>
              <a:cxn ang="0">
                <a:pos x="connsiteX1451" y="connsiteY1451"/>
              </a:cxn>
              <a:cxn ang="0">
                <a:pos x="connsiteX1452" y="connsiteY1452"/>
              </a:cxn>
              <a:cxn ang="0">
                <a:pos x="connsiteX1453" y="connsiteY1453"/>
              </a:cxn>
              <a:cxn ang="0">
                <a:pos x="connsiteX1454" y="connsiteY1454"/>
              </a:cxn>
              <a:cxn ang="0">
                <a:pos x="connsiteX1455" y="connsiteY1455"/>
              </a:cxn>
              <a:cxn ang="0">
                <a:pos x="connsiteX1456" y="connsiteY1456"/>
              </a:cxn>
              <a:cxn ang="0">
                <a:pos x="connsiteX1457" y="connsiteY1457"/>
              </a:cxn>
              <a:cxn ang="0">
                <a:pos x="connsiteX1458" y="connsiteY1458"/>
              </a:cxn>
              <a:cxn ang="0">
                <a:pos x="connsiteX1459" y="connsiteY1459"/>
              </a:cxn>
              <a:cxn ang="0">
                <a:pos x="connsiteX1460" y="connsiteY1460"/>
              </a:cxn>
              <a:cxn ang="0">
                <a:pos x="connsiteX1461" y="connsiteY1461"/>
              </a:cxn>
              <a:cxn ang="0">
                <a:pos x="connsiteX1462" y="connsiteY1462"/>
              </a:cxn>
              <a:cxn ang="0">
                <a:pos x="connsiteX1463" y="connsiteY1463"/>
              </a:cxn>
              <a:cxn ang="0">
                <a:pos x="connsiteX1464" y="connsiteY1464"/>
              </a:cxn>
              <a:cxn ang="0">
                <a:pos x="connsiteX1465" y="connsiteY1465"/>
              </a:cxn>
              <a:cxn ang="0">
                <a:pos x="connsiteX1466" y="connsiteY1466"/>
              </a:cxn>
              <a:cxn ang="0">
                <a:pos x="connsiteX1467" y="connsiteY1467"/>
              </a:cxn>
              <a:cxn ang="0">
                <a:pos x="connsiteX1468" y="connsiteY1468"/>
              </a:cxn>
              <a:cxn ang="0">
                <a:pos x="connsiteX1469" y="connsiteY1469"/>
              </a:cxn>
              <a:cxn ang="0">
                <a:pos x="connsiteX1470" y="connsiteY1470"/>
              </a:cxn>
              <a:cxn ang="0">
                <a:pos x="connsiteX1471" y="connsiteY1471"/>
              </a:cxn>
              <a:cxn ang="0">
                <a:pos x="connsiteX1472" y="connsiteY1472"/>
              </a:cxn>
              <a:cxn ang="0">
                <a:pos x="connsiteX1473" y="connsiteY1473"/>
              </a:cxn>
              <a:cxn ang="0">
                <a:pos x="connsiteX1474" y="connsiteY1474"/>
              </a:cxn>
              <a:cxn ang="0">
                <a:pos x="connsiteX1475" y="connsiteY1475"/>
              </a:cxn>
              <a:cxn ang="0">
                <a:pos x="connsiteX1476" y="connsiteY1476"/>
              </a:cxn>
              <a:cxn ang="0">
                <a:pos x="connsiteX1477" y="connsiteY1477"/>
              </a:cxn>
              <a:cxn ang="0">
                <a:pos x="connsiteX1478" y="connsiteY1478"/>
              </a:cxn>
              <a:cxn ang="0">
                <a:pos x="connsiteX1479" y="connsiteY1479"/>
              </a:cxn>
              <a:cxn ang="0">
                <a:pos x="connsiteX1480" y="connsiteY1480"/>
              </a:cxn>
              <a:cxn ang="0">
                <a:pos x="connsiteX1481" y="connsiteY1481"/>
              </a:cxn>
              <a:cxn ang="0">
                <a:pos x="connsiteX1482" y="connsiteY1482"/>
              </a:cxn>
              <a:cxn ang="0">
                <a:pos x="connsiteX1483" y="connsiteY1483"/>
              </a:cxn>
              <a:cxn ang="0">
                <a:pos x="connsiteX1484" y="connsiteY1484"/>
              </a:cxn>
              <a:cxn ang="0">
                <a:pos x="connsiteX1485" y="connsiteY1485"/>
              </a:cxn>
              <a:cxn ang="0">
                <a:pos x="connsiteX1486" y="connsiteY1486"/>
              </a:cxn>
              <a:cxn ang="0">
                <a:pos x="connsiteX1487" y="connsiteY1487"/>
              </a:cxn>
              <a:cxn ang="0">
                <a:pos x="connsiteX1488" y="connsiteY1488"/>
              </a:cxn>
              <a:cxn ang="0">
                <a:pos x="connsiteX1489" y="connsiteY1489"/>
              </a:cxn>
              <a:cxn ang="0">
                <a:pos x="connsiteX1490" y="connsiteY1490"/>
              </a:cxn>
              <a:cxn ang="0">
                <a:pos x="connsiteX1491" y="connsiteY1491"/>
              </a:cxn>
              <a:cxn ang="0">
                <a:pos x="connsiteX1492" y="connsiteY1492"/>
              </a:cxn>
              <a:cxn ang="0">
                <a:pos x="connsiteX1493" y="connsiteY1493"/>
              </a:cxn>
              <a:cxn ang="0">
                <a:pos x="connsiteX1494" y="connsiteY1494"/>
              </a:cxn>
              <a:cxn ang="0">
                <a:pos x="connsiteX1495" y="connsiteY1495"/>
              </a:cxn>
              <a:cxn ang="0">
                <a:pos x="connsiteX1496" y="connsiteY1496"/>
              </a:cxn>
              <a:cxn ang="0">
                <a:pos x="connsiteX1497" y="connsiteY1497"/>
              </a:cxn>
              <a:cxn ang="0">
                <a:pos x="connsiteX1498" y="connsiteY1498"/>
              </a:cxn>
              <a:cxn ang="0">
                <a:pos x="connsiteX1499" y="connsiteY1499"/>
              </a:cxn>
              <a:cxn ang="0">
                <a:pos x="connsiteX1500" y="connsiteY1500"/>
              </a:cxn>
              <a:cxn ang="0">
                <a:pos x="connsiteX1501" y="connsiteY1501"/>
              </a:cxn>
              <a:cxn ang="0">
                <a:pos x="connsiteX1502" y="connsiteY1502"/>
              </a:cxn>
              <a:cxn ang="0">
                <a:pos x="connsiteX1503" y="connsiteY1503"/>
              </a:cxn>
              <a:cxn ang="0">
                <a:pos x="connsiteX1504" y="connsiteY1504"/>
              </a:cxn>
              <a:cxn ang="0">
                <a:pos x="connsiteX1505" y="connsiteY1505"/>
              </a:cxn>
              <a:cxn ang="0">
                <a:pos x="connsiteX1506" y="connsiteY1506"/>
              </a:cxn>
              <a:cxn ang="0">
                <a:pos x="connsiteX1507" y="connsiteY1507"/>
              </a:cxn>
              <a:cxn ang="0">
                <a:pos x="connsiteX1508" y="connsiteY1508"/>
              </a:cxn>
              <a:cxn ang="0">
                <a:pos x="connsiteX1509" y="connsiteY1509"/>
              </a:cxn>
              <a:cxn ang="0">
                <a:pos x="connsiteX1510" y="connsiteY1510"/>
              </a:cxn>
              <a:cxn ang="0">
                <a:pos x="connsiteX1511" y="connsiteY1511"/>
              </a:cxn>
              <a:cxn ang="0">
                <a:pos x="connsiteX1512" y="connsiteY1512"/>
              </a:cxn>
              <a:cxn ang="0">
                <a:pos x="connsiteX1513" y="connsiteY1513"/>
              </a:cxn>
              <a:cxn ang="0">
                <a:pos x="connsiteX1514" y="connsiteY1514"/>
              </a:cxn>
              <a:cxn ang="0">
                <a:pos x="connsiteX1515" y="connsiteY1515"/>
              </a:cxn>
              <a:cxn ang="0">
                <a:pos x="connsiteX1516" y="connsiteY1516"/>
              </a:cxn>
              <a:cxn ang="0">
                <a:pos x="connsiteX1517" y="connsiteY1517"/>
              </a:cxn>
              <a:cxn ang="0">
                <a:pos x="connsiteX1518" y="connsiteY1518"/>
              </a:cxn>
              <a:cxn ang="0">
                <a:pos x="connsiteX1519" y="connsiteY1519"/>
              </a:cxn>
              <a:cxn ang="0">
                <a:pos x="connsiteX1520" y="connsiteY1520"/>
              </a:cxn>
              <a:cxn ang="0">
                <a:pos x="connsiteX1521" y="connsiteY1521"/>
              </a:cxn>
              <a:cxn ang="0">
                <a:pos x="connsiteX1522" y="connsiteY1522"/>
              </a:cxn>
              <a:cxn ang="0">
                <a:pos x="connsiteX1523" y="connsiteY1523"/>
              </a:cxn>
              <a:cxn ang="0">
                <a:pos x="connsiteX1524" y="connsiteY1524"/>
              </a:cxn>
              <a:cxn ang="0">
                <a:pos x="connsiteX1525" y="connsiteY1525"/>
              </a:cxn>
              <a:cxn ang="0">
                <a:pos x="connsiteX1526" y="connsiteY1526"/>
              </a:cxn>
              <a:cxn ang="0">
                <a:pos x="connsiteX1527" y="connsiteY1527"/>
              </a:cxn>
              <a:cxn ang="0">
                <a:pos x="connsiteX1528" y="connsiteY1528"/>
              </a:cxn>
              <a:cxn ang="0">
                <a:pos x="connsiteX1529" y="connsiteY1529"/>
              </a:cxn>
              <a:cxn ang="0">
                <a:pos x="connsiteX1530" y="connsiteY1530"/>
              </a:cxn>
              <a:cxn ang="0">
                <a:pos x="connsiteX1531" y="connsiteY1531"/>
              </a:cxn>
              <a:cxn ang="0">
                <a:pos x="connsiteX1532" y="connsiteY1532"/>
              </a:cxn>
              <a:cxn ang="0">
                <a:pos x="connsiteX1533" y="connsiteY1533"/>
              </a:cxn>
              <a:cxn ang="0">
                <a:pos x="connsiteX1534" y="connsiteY1534"/>
              </a:cxn>
              <a:cxn ang="0">
                <a:pos x="connsiteX1535" y="connsiteY1535"/>
              </a:cxn>
              <a:cxn ang="0">
                <a:pos x="connsiteX1536" y="connsiteY1536"/>
              </a:cxn>
              <a:cxn ang="0">
                <a:pos x="connsiteX1537" y="connsiteY1537"/>
              </a:cxn>
              <a:cxn ang="0">
                <a:pos x="connsiteX1538" y="connsiteY1538"/>
              </a:cxn>
              <a:cxn ang="0">
                <a:pos x="connsiteX1539" y="connsiteY1539"/>
              </a:cxn>
              <a:cxn ang="0">
                <a:pos x="connsiteX1540" y="connsiteY1540"/>
              </a:cxn>
              <a:cxn ang="0">
                <a:pos x="connsiteX1541" y="connsiteY1541"/>
              </a:cxn>
              <a:cxn ang="0">
                <a:pos x="connsiteX1542" y="connsiteY1542"/>
              </a:cxn>
              <a:cxn ang="0">
                <a:pos x="connsiteX1543" y="connsiteY1543"/>
              </a:cxn>
              <a:cxn ang="0">
                <a:pos x="connsiteX1544" y="connsiteY1544"/>
              </a:cxn>
              <a:cxn ang="0">
                <a:pos x="connsiteX1545" y="connsiteY1545"/>
              </a:cxn>
              <a:cxn ang="0">
                <a:pos x="connsiteX1546" y="connsiteY1546"/>
              </a:cxn>
              <a:cxn ang="0">
                <a:pos x="connsiteX1547" y="connsiteY1547"/>
              </a:cxn>
              <a:cxn ang="0">
                <a:pos x="connsiteX1548" y="connsiteY1548"/>
              </a:cxn>
              <a:cxn ang="0">
                <a:pos x="connsiteX1549" y="connsiteY1549"/>
              </a:cxn>
              <a:cxn ang="0">
                <a:pos x="connsiteX1550" y="connsiteY1550"/>
              </a:cxn>
              <a:cxn ang="0">
                <a:pos x="connsiteX1551" y="connsiteY1551"/>
              </a:cxn>
              <a:cxn ang="0">
                <a:pos x="connsiteX1552" y="connsiteY1552"/>
              </a:cxn>
              <a:cxn ang="0">
                <a:pos x="connsiteX1553" y="connsiteY1553"/>
              </a:cxn>
              <a:cxn ang="0">
                <a:pos x="connsiteX1554" y="connsiteY1554"/>
              </a:cxn>
              <a:cxn ang="0">
                <a:pos x="connsiteX1555" y="connsiteY1555"/>
              </a:cxn>
              <a:cxn ang="0">
                <a:pos x="connsiteX1556" y="connsiteY1556"/>
              </a:cxn>
              <a:cxn ang="0">
                <a:pos x="connsiteX1557" y="connsiteY1557"/>
              </a:cxn>
              <a:cxn ang="0">
                <a:pos x="connsiteX1558" y="connsiteY1558"/>
              </a:cxn>
              <a:cxn ang="0">
                <a:pos x="connsiteX1559" y="connsiteY1559"/>
              </a:cxn>
              <a:cxn ang="0">
                <a:pos x="connsiteX1560" y="connsiteY1560"/>
              </a:cxn>
              <a:cxn ang="0">
                <a:pos x="connsiteX1561" y="connsiteY1561"/>
              </a:cxn>
              <a:cxn ang="0">
                <a:pos x="connsiteX1562" y="connsiteY1562"/>
              </a:cxn>
              <a:cxn ang="0">
                <a:pos x="connsiteX1563" y="connsiteY1563"/>
              </a:cxn>
              <a:cxn ang="0">
                <a:pos x="connsiteX1564" y="connsiteY1564"/>
              </a:cxn>
              <a:cxn ang="0">
                <a:pos x="connsiteX1565" y="connsiteY1565"/>
              </a:cxn>
              <a:cxn ang="0">
                <a:pos x="connsiteX1566" y="connsiteY1566"/>
              </a:cxn>
              <a:cxn ang="0">
                <a:pos x="connsiteX1567" y="connsiteY1567"/>
              </a:cxn>
              <a:cxn ang="0">
                <a:pos x="connsiteX1568" y="connsiteY1568"/>
              </a:cxn>
              <a:cxn ang="0">
                <a:pos x="connsiteX1569" y="connsiteY1569"/>
              </a:cxn>
              <a:cxn ang="0">
                <a:pos x="connsiteX1570" y="connsiteY1570"/>
              </a:cxn>
              <a:cxn ang="0">
                <a:pos x="connsiteX1571" y="connsiteY1571"/>
              </a:cxn>
              <a:cxn ang="0">
                <a:pos x="connsiteX1572" y="connsiteY1572"/>
              </a:cxn>
              <a:cxn ang="0">
                <a:pos x="connsiteX1573" y="connsiteY1573"/>
              </a:cxn>
              <a:cxn ang="0">
                <a:pos x="connsiteX1574" y="connsiteY1574"/>
              </a:cxn>
              <a:cxn ang="0">
                <a:pos x="connsiteX1575" y="connsiteY1575"/>
              </a:cxn>
              <a:cxn ang="0">
                <a:pos x="connsiteX1576" y="connsiteY1576"/>
              </a:cxn>
              <a:cxn ang="0">
                <a:pos x="connsiteX1577" y="connsiteY1577"/>
              </a:cxn>
              <a:cxn ang="0">
                <a:pos x="connsiteX1578" y="connsiteY1578"/>
              </a:cxn>
              <a:cxn ang="0">
                <a:pos x="connsiteX1579" y="connsiteY1579"/>
              </a:cxn>
              <a:cxn ang="0">
                <a:pos x="connsiteX1580" y="connsiteY1580"/>
              </a:cxn>
              <a:cxn ang="0">
                <a:pos x="connsiteX1581" y="connsiteY1581"/>
              </a:cxn>
              <a:cxn ang="0">
                <a:pos x="connsiteX1582" y="connsiteY1582"/>
              </a:cxn>
              <a:cxn ang="0">
                <a:pos x="connsiteX1583" y="connsiteY1583"/>
              </a:cxn>
              <a:cxn ang="0">
                <a:pos x="connsiteX1584" y="connsiteY1584"/>
              </a:cxn>
              <a:cxn ang="0">
                <a:pos x="connsiteX1585" y="connsiteY1585"/>
              </a:cxn>
              <a:cxn ang="0">
                <a:pos x="connsiteX1586" y="connsiteY1586"/>
              </a:cxn>
              <a:cxn ang="0">
                <a:pos x="connsiteX1587" y="connsiteY1587"/>
              </a:cxn>
              <a:cxn ang="0">
                <a:pos x="connsiteX1588" y="connsiteY1588"/>
              </a:cxn>
              <a:cxn ang="0">
                <a:pos x="connsiteX1589" y="connsiteY1589"/>
              </a:cxn>
              <a:cxn ang="0">
                <a:pos x="connsiteX1590" y="connsiteY1590"/>
              </a:cxn>
              <a:cxn ang="0">
                <a:pos x="connsiteX1591" y="connsiteY1591"/>
              </a:cxn>
              <a:cxn ang="0">
                <a:pos x="connsiteX1592" y="connsiteY1592"/>
              </a:cxn>
              <a:cxn ang="0">
                <a:pos x="connsiteX1593" y="connsiteY1593"/>
              </a:cxn>
              <a:cxn ang="0">
                <a:pos x="connsiteX1594" y="connsiteY1594"/>
              </a:cxn>
              <a:cxn ang="0">
                <a:pos x="connsiteX1595" y="connsiteY1595"/>
              </a:cxn>
              <a:cxn ang="0">
                <a:pos x="connsiteX1596" y="connsiteY1596"/>
              </a:cxn>
              <a:cxn ang="0">
                <a:pos x="connsiteX1597" y="connsiteY1597"/>
              </a:cxn>
              <a:cxn ang="0">
                <a:pos x="connsiteX1598" y="connsiteY1598"/>
              </a:cxn>
              <a:cxn ang="0">
                <a:pos x="connsiteX1599" y="connsiteY1599"/>
              </a:cxn>
              <a:cxn ang="0">
                <a:pos x="connsiteX1600" y="connsiteY1600"/>
              </a:cxn>
              <a:cxn ang="0">
                <a:pos x="connsiteX1601" y="connsiteY1601"/>
              </a:cxn>
              <a:cxn ang="0">
                <a:pos x="connsiteX1602" y="connsiteY1602"/>
              </a:cxn>
              <a:cxn ang="0">
                <a:pos x="connsiteX1603" y="connsiteY1603"/>
              </a:cxn>
              <a:cxn ang="0">
                <a:pos x="connsiteX1604" y="connsiteY1604"/>
              </a:cxn>
              <a:cxn ang="0">
                <a:pos x="connsiteX1605" y="connsiteY1605"/>
              </a:cxn>
              <a:cxn ang="0">
                <a:pos x="connsiteX1606" y="connsiteY1606"/>
              </a:cxn>
              <a:cxn ang="0">
                <a:pos x="connsiteX1607" y="connsiteY1607"/>
              </a:cxn>
              <a:cxn ang="0">
                <a:pos x="connsiteX1608" y="connsiteY1608"/>
              </a:cxn>
              <a:cxn ang="0">
                <a:pos x="connsiteX1609" y="connsiteY1609"/>
              </a:cxn>
              <a:cxn ang="0">
                <a:pos x="connsiteX1610" y="connsiteY1610"/>
              </a:cxn>
              <a:cxn ang="0">
                <a:pos x="connsiteX1611" y="connsiteY1611"/>
              </a:cxn>
              <a:cxn ang="0">
                <a:pos x="connsiteX1612" y="connsiteY1612"/>
              </a:cxn>
              <a:cxn ang="0">
                <a:pos x="connsiteX1613" y="connsiteY1613"/>
              </a:cxn>
              <a:cxn ang="0">
                <a:pos x="connsiteX1614" y="connsiteY1614"/>
              </a:cxn>
              <a:cxn ang="0">
                <a:pos x="connsiteX1615" y="connsiteY1615"/>
              </a:cxn>
              <a:cxn ang="0">
                <a:pos x="connsiteX1616" y="connsiteY1616"/>
              </a:cxn>
              <a:cxn ang="0">
                <a:pos x="connsiteX1617" y="connsiteY1617"/>
              </a:cxn>
              <a:cxn ang="0">
                <a:pos x="connsiteX1618" y="connsiteY1618"/>
              </a:cxn>
              <a:cxn ang="0">
                <a:pos x="connsiteX1619" y="connsiteY1619"/>
              </a:cxn>
              <a:cxn ang="0">
                <a:pos x="connsiteX1620" y="connsiteY1620"/>
              </a:cxn>
              <a:cxn ang="0">
                <a:pos x="connsiteX1621" y="connsiteY1621"/>
              </a:cxn>
              <a:cxn ang="0">
                <a:pos x="connsiteX1622" y="connsiteY1622"/>
              </a:cxn>
              <a:cxn ang="0">
                <a:pos x="connsiteX1623" y="connsiteY1623"/>
              </a:cxn>
              <a:cxn ang="0">
                <a:pos x="connsiteX1624" y="connsiteY1624"/>
              </a:cxn>
              <a:cxn ang="0">
                <a:pos x="connsiteX1625" y="connsiteY1625"/>
              </a:cxn>
              <a:cxn ang="0">
                <a:pos x="connsiteX1626" y="connsiteY1626"/>
              </a:cxn>
              <a:cxn ang="0">
                <a:pos x="connsiteX1627" y="connsiteY1627"/>
              </a:cxn>
              <a:cxn ang="0">
                <a:pos x="connsiteX1628" y="connsiteY1628"/>
              </a:cxn>
              <a:cxn ang="0">
                <a:pos x="connsiteX1629" y="connsiteY1629"/>
              </a:cxn>
              <a:cxn ang="0">
                <a:pos x="connsiteX1630" y="connsiteY1630"/>
              </a:cxn>
              <a:cxn ang="0">
                <a:pos x="connsiteX1631" y="connsiteY1631"/>
              </a:cxn>
              <a:cxn ang="0">
                <a:pos x="connsiteX1632" y="connsiteY1632"/>
              </a:cxn>
              <a:cxn ang="0">
                <a:pos x="connsiteX1633" y="connsiteY1633"/>
              </a:cxn>
              <a:cxn ang="0">
                <a:pos x="connsiteX1634" y="connsiteY1634"/>
              </a:cxn>
              <a:cxn ang="0">
                <a:pos x="connsiteX1635" y="connsiteY1635"/>
              </a:cxn>
              <a:cxn ang="0">
                <a:pos x="connsiteX1636" y="connsiteY1636"/>
              </a:cxn>
              <a:cxn ang="0">
                <a:pos x="connsiteX1637" y="connsiteY1637"/>
              </a:cxn>
              <a:cxn ang="0">
                <a:pos x="connsiteX1638" y="connsiteY1638"/>
              </a:cxn>
              <a:cxn ang="0">
                <a:pos x="connsiteX1639" y="connsiteY1639"/>
              </a:cxn>
              <a:cxn ang="0">
                <a:pos x="connsiteX1640" y="connsiteY1640"/>
              </a:cxn>
              <a:cxn ang="0">
                <a:pos x="connsiteX1641" y="connsiteY1641"/>
              </a:cxn>
              <a:cxn ang="0">
                <a:pos x="connsiteX1642" y="connsiteY1642"/>
              </a:cxn>
              <a:cxn ang="0">
                <a:pos x="connsiteX1643" y="connsiteY1643"/>
              </a:cxn>
              <a:cxn ang="0">
                <a:pos x="connsiteX1644" y="connsiteY1644"/>
              </a:cxn>
              <a:cxn ang="0">
                <a:pos x="connsiteX1645" y="connsiteY1645"/>
              </a:cxn>
              <a:cxn ang="0">
                <a:pos x="connsiteX1646" y="connsiteY1646"/>
              </a:cxn>
              <a:cxn ang="0">
                <a:pos x="connsiteX1647" y="connsiteY1647"/>
              </a:cxn>
              <a:cxn ang="0">
                <a:pos x="connsiteX1648" y="connsiteY1648"/>
              </a:cxn>
              <a:cxn ang="0">
                <a:pos x="connsiteX1649" y="connsiteY1649"/>
              </a:cxn>
              <a:cxn ang="0">
                <a:pos x="connsiteX1650" y="connsiteY1650"/>
              </a:cxn>
              <a:cxn ang="0">
                <a:pos x="connsiteX1651" y="connsiteY1651"/>
              </a:cxn>
              <a:cxn ang="0">
                <a:pos x="connsiteX1652" y="connsiteY1652"/>
              </a:cxn>
              <a:cxn ang="0">
                <a:pos x="connsiteX1653" y="connsiteY1653"/>
              </a:cxn>
              <a:cxn ang="0">
                <a:pos x="connsiteX1654" y="connsiteY1654"/>
              </a:cxn>
              <a:cxn ang="0">
                <a:pos x="connsiteX1655" y="connsiteY1655"/>
              </a:cxn>
              <a:cxn ang="0">
                <a:pos x="connsiteX1656" y="connsiteY1656"/>
              </a:cxn>
              <a:cxn ang="0">
                <a:pos x="connsiteX1657" y="connsiteY1657"/>
              </a:cxn>
              <a:cxn ang="0">
                <a:pos x="connsiteX1658" y="connsiteY1658"/>
              </a:cxn>
              <a:cxn ang="0">
                <a:pos x="connsiteX1659" y="connsiteY1659"/>
              </a:cxn>
              <a:cxn ang="0">
                <a:pos x="connsiteX1660" y="connsiteY1660"/>
              </a:cxn>
              <a:cxn ang="0">
                <a:pos x="connsiteX1661" y="connsiteY1661"/>
              </a:cxn>
              <a:cxn ang="0">
                <a:pos x="connsiteX1662" y="connsiteY1662"/>
              </a:cxn>
              <a:cxn ang="0">
                <a:pos x="connsiteX1663" y="connsiteY1663"/>
              </a:cxn>
              <a:cxn ang="0">
                <a:pos x="connsiteX1664" y="connsiteY1664"/>
              </a:cxn>
              <a:cxn ang="0">
                <a:pos x="connsiteX1665" y="connsiteY1665"/>
              </a:cxn>
              <a:cxn ang="0">
                <a:pos x="connsiteX1666" y="connsiteY1666"/>
              </a:cxn>
              <a:cxn ang="0">
                <a:pos x="connsiteX1667" y="connsiteY1667"/>
              </a:cxn>
              <a:cxn ang="0">
                <a:pos x="connsiteX1668" y="connsiteY1668"/>
              </a:cxn>
              <a:cxn ang="0">
                <a:pos x="connsiteX1669" y="connsiteY1669"/>
              </a:cxn>
              <a:cxn ang="0">
                <a:pos x="connsiteX1670" y="connsiteY1670"/>
              </a:cxn>
              <a:cxn ang="0">
                <a:pos x="connsiteX1671" y="connsiteY1671"/>
              </a:cxn>
              <a:cxn ang="0">
                <a:pos x="connsiteX1672" y="connsiteY1672"/>
              </a:cxn>
              <a:cxn ang="0">
                <a:pos x="connsiteX1673" y="connsiteY1673"/>
              </a:cxn>
              <a:cxn ang="0">
                <a:pos x="connsiteX1674" y="connsiteY1674"/>
              </a:cxn>
              <a:cxn ang="0">
                <a:pos x="connsiteX1675" y="connsiteY1675"/>
              </a:cxn>
              <a:cxn ang="0">
                <a:pos x="connsiteX1676" y="connsiteY1676"/>
              </a:cxn>
              <a:cxn ang="0">
                <a:pos x="connsiteX1677" y="connsiteY1677"/>
              </a:cxn>
              <a:cxn ang="0">
                <a:pos x="connsiteX1678" y="connsiteY1678"/>
              </a:cxn>
              <a:cxn ang="0">
                <a:pos x="connsiteX1679" y="connsiteY1679"/>
              </a:cxn>
              <a:cxn ang="0">
                <a:pos x="connsiteX1680" y="connsiteY1680"/>
              </a:cxn>
              <a:cxn ang="0">
                <a:pos x="connsiteX1681" y="connsiteY1681"/>
              </a:cxn>
              <a:cxn ang="0">
                <a:pos x="connsiteX1682" y="connsiteY1682"/>
              </a:cxn>
              <a:cxn ang="0">
                <a:pos x="connsiteX1683" y="connsiteY1683"/>
              </a:cxn>
              <a:cxn ang="0">
                <a:pos x="connsiteX1684" y="connsiteY1684"/>
              </a:cxn>
              <a:cxn ang="0">
                <a:pos x="connsiteX1685" y="connsiteY1685"/>
              </a:cxn>
              <a:cxn ang="0">
                <a:pos x="connsiteX1686" y="connsiteY1686"/>
              </a:cxn>
              <a:cxn ang="0">
                <a:pos x="connsiteX1687" y="connsiteY1687"/>
              </a:cxn>
              <a:cxn ang="0">
                <a:pos x="connsiteX1688" y="connsiteY1688"/>
              </a:cxn>
              <a:cxn ang="0">
                <a:pos x="connsiteX1689" y="connsiteY1689"/>
              </a:cxn>
              <a:cxn ang="0">
                <a:pos x="connsiteX1690" y="connsiteY1690"/>
              </a:cxn>
              <a:cxn ang="0">
                <a:pos x="connsiteX1691" y="connsiteY1691"/>
              </a:cxn>
              <a:cxn ang="0">
                <a:pos x="connsiteX1692" y="connsiteY1692"/>
              </a:cxn>
              <a:cxn ang="0">
                <a:pos x="connsiteX1693" y="connsiteY1693"/>
              </a:cxn>
              <a:cxn ang="0">
                <a:pos x="connsiteX1694" y="connsiteY1694"/>
              </a:cxn>
              <a:cxn ang="0">
                <a:pos x="connsiteX1695" y="connsiteY1695"/>
              </a:cxn>
              <a:cxn ang="0">
                <a:pos x="connsiteX1696" y="connsiteY1696"/>
              </a:cxn>
              <a:cxn ang="0">
                <a:pos x="connsiteX1697" y="connsiteY1697"/>
              </a:cxn>
              <a:cxn ang="0">
                <a:pos x="connsiteX1698" y="connsiteY1698"/>
              </a:cxn>
              <a:cxn ang="0">
                <a:pos x="connsiteX1699" y="connsiteY1699"/>
              </a:cxn>
              <a:cxn ang="0">
                <a:pos x="connsiteX1700" y="connsiteY1700"/>
              </a:cxn>
              <a:cxn ang="0">
                <a:pos x="connsiteX1701" y="connsiteY1701"/>
              </a:cxn>
              <a:cxn ang="0">
                <a:pos x="connsiteX1702" y="connsiteY1702"/>
              </a:cxn>
              <a:cxn ang="0">
                <a:pos x="connsiteX1703" y="connsiteY1703"/>
              </a:cxn>
              <a:cxn ang="0">
                <a:pos x="connsiteX1704" y="connsiteY1704"/>
              </a:cxn>
              <a:cxn ang="0">
                <a:pos x="connsiteX1705" y="connsiteY1705"/>
              </a:cxn>
              <a:cxn ang="0">
                <a:pos x="connsiteX1706" y="connsiteY1706"/>
              </a:cxn>
              <a:cxn ang="0">
                <a:pos x="connsiteX1707" y="connsiteY1707"/>
              </a:cxn>
              <a:cxn ang="0">
                <a:pos x="connsiteX1708" y="connsiteY1708"/>
              </a:cxn>
              <a:cxn ang="0">
                <a:pos x="connsiteX1709" y="connsiteY1709"/>
              </a:cxn>
              <a:cxn ang="0">
                <a:pos x="connsiteX1710" y="connsiteY1710"/>
              </a:cxn>
              <a:cxn ang="0">
                <a:pos x="connsiteX1711" y="connsiteY1711"/>
              </a:cxn>
              <a:cxn ang="0">
                <a:pos x="connsiteX1712" y="connsiteY1712"/>
              </a:cxn>
              <a:cxn ang="0">
                <a:pos x="connsiteX1713" y="connsiteY1713"/>
              </a:cxn>
              <a:cxn ang="0">
                <a:pos x="connsiteX1714" y="connsiteY1714"/>
              </a:cxn>
              <a:cxn ang="0">
                <a:pos x="connsiteX1715" y="connsiteY1715"/>
              </a:cxn>
              <a:cxn ang="0">
                <a:pos x="connsiteX1716" y="connsiteY1716"/>
              </a:cxn>
              <a:cxn ang="0">
                <a:pos x="connsiteX1717" y="connsiteY1717"/>
              </a:cxn>
              <a:cxn ang="0">
                <a:pos x="connsiteX1718" y="connsiteY1718"/>
              </a:cxn>
              <a:cxn ang="0">
                <a:pos x="connsiteX1719" y="connsiteY1719"/>
              </a:cxn>
              <a:cxn ang="0">
                <a:pos x="connsiteX1720" y="connsiteY1720"/>
              </a:cxn>
              <a:cxn ang="0">
                <a:pos x="connsiteX1721" y="connsiteY1721"/>
              </a:cxn>
              <a:cxn ang="0">
                <a:pos x="connsiteX1722" y="connsiteY1722"/>
              </a:cxn>
              <a:cxn ang="0">
                <a:pos x="connsiteX1723" y="connsiteY1723"/>
              </a:cxn>
              <a:cxn ang="0">
                <a:pos x="connsiteX1724" y="connsiteY1724"/>
              </a:cxn>
              <a:cxn ang="0">
                <a:pos x="connsiteX1725" y="connsiteY1725"/>
              </a:cxn>
              <a:cxn ang="0">
                <a:pos x="connsiteX1726" y="connsiteY1726"/>
              </a:cxn>
              <a:cxn ang="0">
                <a:pos x="connsiteX1727" y="connsiteY1727"/>
              </a:cxn>
              <a:cxn ang="0">
                <a:pos x="connsiteX1728" y="connsiteY1728"/>
              </a:cxn>
              <a:cxn ang="0">
                <a:pos x="connsiteX1729" y="connsiteY1729"/>
              </a:cxn>
              <a:cxn ang="0">
                <a:pos x="connsiteX1730" y="connsiteY1730"/>
              </a:cxn>
              <a:cxn ang="0">
                <a:pos x="connsiteX1731" y="connsiteY1731"/>
              </a:cxn>
              <a:cxn ang="0">
                <a:pos x="connsiteX1732" y="connsiteY1732"/>
              </a:cxn>
              <a:cxn ang="0">
                <a:pos x="connsiteX1733" y="connsiteY1733"/>
              </a:cxn>
              <a:cxn ang="0">
                <a:pos x="connsiteX1734" y="connsiteY1734"/>
              </a:cxn>
              <a:cxn ang="0">
                <a:pos x="connsiteX1735" y="connsiteY1735"/>
              </a:cxn>
              <a:cxn ang="0">
                <a:pos x="connsiteX1736" y="connsiteY1736"/>
              </a:cxn>
              <a:cxn ang="0">
                <a:pos x="connsiteX1737" y="connsiteY1737"/>
              </a:cxn>
              <a:cxn ang="0">
                <a:pos x="connsiteX1738" y="connsiteY1738"/>
              </a:cxn>
              <a:cxn ang="0">
                <a:pos x="connsiteX1739" y="connsiteY1739"/>
              </a:cxn>
              <a:cxn ang="0">
                <a:pos x="connsiteX1740" y="connsiteY1740"/>
              </a:cxn>
              <a:cxn ang="0">
                <a:pos x="connsiteX1741" y="connsiteY1741"/>
              </a:cxn>
              <a:cxn ang="0">
                <a:pos x="connsiteX1742" y="connsiteY1742"/>
              </a:cxn>
              <a:cxn ang="0">
                <a:pos x="connsiteX1743" y="connsiteY1743"/>
              </a:cxn>
              <a:cxn ang="0">
                <a:pos x="connsiteX1744" y="connsiteY1744"/>
              </a:cxn>
              <a:cxn ang="0">
                <a:pos x="connsiteX1745" y="connsiteY1745"/>
              </a:cxn>
              <a:cxn ang="0">
                <a:pos x="connsiteX1746" y="connsiteY1746"/>
              </a:cxn>
              <a:cxn ang="0">
                <a:pos x="connsiteX1747" y="connsiteY1747"/>
              </a:cxn>
              <a:cxn ang="0">
                <a:pos x="connsiteX1748" y="connsiteY1748"/>
              </a:cxn>
              <a:cxn ang="0">
                <a:pos x="connsiteX1749" y="connsiteY1749"/>
              </a:cxn>
              <a:cxn ang="0">
                <a:pos x="connsiteX1750" y="connsiteY1750"/>
              </a:cxn>
              <a:cxn ang="0">
                <a:pos x="connsiteX1751" y="connsiteY1751"/>
              </a:cxn>
              <a:cxn ang="0">
                <a:pos x="connsiteX1752" y="connsiteY1752"/>
              </a:cxn>
              <a:cxn ang="0">
                <a:pos x="connsiteX1753" y="connsiteY1753"/>
              </a:cxn>
              <a:cxn ang="0">
                <a:pos x="connsiteX1754" y="connsiteY1754"/>
              </a:cxn>
              <a:cxn ang="0">
                <a:pos x="connsiteX1755" y="connsiteY1755"/>
              </a:cxn>
              <a:cxn ang="0">
                <a:pos x="connsiteX1756" y="connsiteY1756"/>
              </a:cxn>
              <a:cxn ang="0">
                <a:pos x="connsiteX1757" y="connsiteY1757"/>
              </a:cxn>
              <a:cxn ang="0">
                <a:pos x="connsiteX1758" y="connsiteY1758"/>
              </a:cxn>
              <a:cxn ang="0">
                <a:pos x="connsiteX1759" y="connsiteY1759"/>
              </a:cxn>
              <a:cxn ang="0">
                <a:pos x="connsiteX1760" y="connsiteY1760"/>
              </a:cxn>
              <a:cxn ang="0">
                <a:pos x="connsiteX1761" y="connsiteY1761"/>
              </a:cxn>
              <a:cxn ang="0">
                <a:pos x="connsiteX1762" y="connsiteY1762"/>
              </a:cxn>
              <a:cxn ang="0">
                <a:pos x="connsiteX1763" y="connsiteY1763"/>
              </a:cxn>
              <a:cxn ang="0">
                <a:pos x="connsiteX1764" y="connsiteY1764"/>
              </a:cxn>
              <a:cxn ang="0">
                <a:pos x="connsiteX1765" y="connsiteY1765"/>
              </a:cxn>
              <a:cxn ang="0">
                <a:pos x="connsiteX1766" y="connsiteY1766"/>
              </a:cxn>
              <a:cxn ang="0">
                <a:pos x="connsiteX1767" y="connsiteY1767"/>
              </a:cxn>
              <a:cxn ang="0">
                <a:pos x="connsiteX1768" y="connsiteY1768"/>
              </a:cxn>
              <a:cxn ang="0">
                <a:pos x="connsiteX1769" y="connsiteY1769"/>
              </a:cxn>
              <a:cxn ang="0">
                <a:pos x="connsiteX1770" y="connsiteY1770"/>
              </a:cxn>
              <a:cxn ang="0">
                <a:pos x="connsiteX1771" y="connsiteY1771"/>
              </a:cxn>
              <a:cxn ang="0">
                <a:pos x="connsiteX1772" y="connsiteY1772"/>
              </a:cxn>
              <a:cxn ang="0">
                <a:pos x="connsiteX1773" y="connsiteY1773"/>
              </a:cxn>
              <a:cxn ang="0">
                <a:pos x="connsiteX1774" y="connsiteY1774"/>
              </a:cxn>
              <a:cxn ang="0">
                <a:pos x="connsiteX1775" y="connsiteY1775"/>
              </a:cxn>
              <a:cxn ang="0">
                <a:pos x="connsiteX1776" y="connsiteY1776"/>
              </a:cxn>
              <a:cxn ang="0">
                <a:pos x="connsiteX1777" y="connsiteY1777"/>
              </a:cxn>
              <a:cxn ang="0">
                <a:pos x="connsiteX1778" y="connsiteY1778"/>
              </a:cxn>
              <a:cxn ang="0">
                <a:pos x="connsiteX1779" y="connsiteY1779"/>
              </a:cxn>
              <a:cxn ang="0">
                <a:pos x="connsiteX1780" y="connsiteY1780"/>
              </a:cxn>
              <a:cxn ang="0">
                <a:pos x="connsiteX1781" y="connsiteY1781"/>
              </a:cxn>
              <a:cxn ang="0">
                <a:pos x="connsiteX1782" y="connsiteY1782"/>
              </a:cxn>
              <a:cxn ang="0">
                <a:pos x="connsiteX1783" y="connsiteY1783"/>
              </a:cxn>
              <a:cxn ang="0">
                <a:pos x="connsiteX1784" y="connsiteY1784"/>
              </a:cxn>
              <a:cxn ang="0">
                <a:pos x="connsiteX1785" y="connsiteY1785"/>
              </a:cxn>
              <a:cxn ang="0">
                <a:pos x="connsiteX1786" y="connsiteY1786"/>
              </a:cxn>
              <a:cxn ang="0">
                <a:pos x="connsiteX1787" y="connsiteY1787"/>
              </a:cxn>
              <a:cxn ang="0">
                <a:pos x="connsiteX1788" y="connsiteY1788"/>
              </a:cxn>
              <a:cxn ang="0">
                <a:pos x="connsiteX1789" y="connsiteY1789"/>
              </a:cxn>
              <a:cxn ang="0">
                <a:pos x="connsiteX1790" y="connsiteY1790"/>
              </a:cxn>
              <a:cxn ang="0">
                <a:pos x="connsiteX1791" y="connsiteY1791"/>
              </a:cxn>
              <a:cxn ang="0">
                <a:pos x="connsiteX1792" y="connsiteY1792"/>
              </a:cxn>
              <a:cxn ang="0">
                <a:pos x="connsiteX1793" y="connsiteY1793"/>
              </a:cxn>
              <a:cxn ang="0">
                <a:pos x="connsiteX1794" y="connsiteY1794"/>
              </a:cxn>
              <a:cxn ang="0">
                <a:pos x="connsiteX1795" y="connsiteY1795"/>
              </a:cxn>
              <a:cxn ang="0">
                <a:pos x="connsiteX1796" y="connsiteY1796"/>
              </a:cxn>
              <a:cxn ang="0">
                <a:pos x="connsiteX1797" y="connsiteY1797"/>
              </a:cxn>
              <a:cxn ang="0">
                <a:pos x="connsiteX1798" y="connsiteY1798"/>
              </a:cxn>
              <a:cxn ang="0">
                <a:pos x="connsiteX1799" y="connsiteY1799"/>
              </a:cxn>
              <a:cxn ang="0">
                <a:pos x="connsiteX1800" y="connsiteY1800"/>
              </a:cxn>
              <a:cxn ang="0">
                <a:pos x="connsiteX1801" y="connsiteY1801"/>
              </a:cxn>
              <a:cxn ang="0">
                <a:pos x="connsiteX1802" y="connsiteY1802"/>
              </a:cxn>
              <a:cxn ang="0">
                <a:pos x="connsiteX1803" y="connsiteY1803"/>
              </a:cxn>
              <a:cxn ang="0">
                <a:pos x="connsiteX1804" y="connsiteY1804"/>
              </a:cxn>
              <a:cxn ang="0">
                <a:pos x="connsiteX1805" y="connsiteY1805"/>
              </a:cxn>
              <a:cxn ang="0">
                <a:pos x="connsiteX1806" y="connsiteY1806"/>
              </a:cxn>
              <a:cxn ang="0">
                <a:pos x="connsiteX1807" y="connsiteY1807"/>
              </a:cxn>
              <a:cxn ang="0">
                <a:pos x="connsiteX1808" y="connsiteY1808"/>
              </a:cxn>
              <a:cxn ang="0">
                <a:pos x="connsiteX1809" y="connsiteY1809"/>
              </a:cxn>
              <a:cxn ang="0">
                <a:pos x="connsiteX1810" y="connsiteY1810"/>
              </a:cxn>
              <a:cxn ang="0">
                <a:pos x="connsiteX1811" y="connsiteY1811"/>
              </a:cxn>
              <a:cxn ang="0">
                <a:pos x="connsiteX1812" y="connsiteY1812"/>
              </a:cxn>
              <a:cxn ang="0">
                <a:pos x="connsiteX1813" y="connsiteY1813"/>
              </a:cxn>
              <a:cxn ang="0">
                <a:pos x="connsiteX1814" y="connsiteY1814"/>
              </a:cxn>
              <a:cxn ang="0">
                <a:pos x="connsiteX1815" y="connsiteY1815"/>
              </a:cxn>
              <a:cxn ang="0">
                <a:pos x="connsiteX1816" y="connsiteY1816"/>
              </a:cxn>
              <a:cxn ang="0">
                <a:pos x="connsiteX1817" y="connsiteY1817"/>
              </a:cxn>
              <a:cxn ang="0">
                <a:pos x="connsiteX1818" y="connsiteY1818"/>
              </a:cxn>
              <a:cxn ang="0">
                <a:pos x="connsiteX1819" y="connsiteY1819"/>
              </a:cxn>
              <a:cxn ang="0">
                <a:pos x="connsiteX1820" y="connsiteY1820"/>
              </a:cxn>
              <a:cxn ang="0">
                <a:pos x="connsiteX1821" y="connsiteY1821"/>
              </a:cxn>
              <a:cxn ang="0">
                <a:pos x="connsiteX1822" y="connsiteY1822"/>
              </a:cxn>
              <a:cxn ang="0">
                <a:pos x="connsiteX1823" y="connsiteY1823"/>
              </a:cxn>
              <a:cxn ang="0">
                <a:pos x="connsiteX1824" y="connsiteY1824"/>
              </a:cxn>
              <a:cxn ang="0">
                <a:pos x="connsiteX1825" y="connsiteY1825"/>
              </a:cxn>
              <a:cxn ang="0">
                <a:pos x="connsiteX1826" y="connsiteY1826"/>
              </a:cxn>
              <a:cxn ang="0">
                <a:pos x="connsiteX1827" y="connsiteY1827"/>
              </a:cxn>
              <a:cxn ang="0">
                <a:pos x="connsiteX1828" y="connsiteY1828"/>
              </a:cxn>
              <a:cxn ang="0">
                <a:pos x="connsiteX1829" y="connsiteY1829"/>
              </a:cxn>
              <a:cxn ang="0">
                <a:pos x="connsiteX1830" y="connsiteY1830"/>
              </a:cxn>
              <a:cxn ang="0">
                <a:pos x="connsiteX1831" y="connsiteY1831"/>
              </a:cxn>
              <a:cxn ang="0">
                <a:pos x="connsiteX1832" y="connsiteY1832"/>
              </a:cxn>
              <a:cxn ang="0">
                <a:pos x="connsiteX1833" y="connsiteY1833"/>
              </a:cxn>
              <a:cxn ang="0">
                <a:pos x="connsiteX1834" y="connsiteY1834"/>
              </a:cxn>
              <a:cxn ang="0">
                <a:pos x="connsiteX1835" y="connsiteY1835"/>
              </a:cxn>
              <a:cxn ang="0">
                <a:pos x="connsiteX1836" y="connsiteY1836"/>
              </a:cxn>
              <a:cxn ang="0">
                <a:pos x="connsiteX1837" y="connsiteY1837"/>
              </a:cxn>
              <a:cxn ang="0">
                <a:pos x="connsiteX1838" y="connsiteY1838"/>
              </a:cxn>
              <a:cxn ang="0">
                <a:pos x="connsiteX1839" y="connsiteY1839"/>
              </a:cxn>
              <a:cxn ang="0">
                <a:pos x="connsiteX1840" y="connsiteY1840"/>
              </a:cxn>
              <a:cxn ang="0">
                <a:pos x="connsiteX1841" y="connsiteY1841"/>
              </a:cxn>
              <a:cxn ang="0">
                <a:pos x="connsiteX1842" y="connsiteY1842"/>
              </a:cxn>
              <a:cxn ang="0">
                <a:pos x="connsiteX1843" y="connsiteY1843"/>
              </a:cxn>
              <a:cxn ang="0">
                <a:pos x="connsiteX1844" y="connsiteY1844"/>
              </a:cxn>
              <a:cxn ang="0">
                <a:pos x="connsiteX1845" y="connsiteY1845"/>
              </a:cxn>
              <a:cxn ang="0">
                <a:pos x="connsiteX1846" y="connsiteY1846"/>
              </a:cxn>
              <a:cxn ang="0">
                <a:pos x="connsiteX1847" y="connsiteY1847"/>
              </a:cxn>
              <a:cxn ang="0">
                <a:pos x="connsiteX1848" y="connsiteY1848"/>
              </a:cxn>
              <a:cxn ang="0">
                <a:pos x="connsiteX1849" y="connsiteY1849"/>
              </a:cxn>
              <a:cxn ang="0">
                <a:pos x="connsiteX1850" y="connsiteY1850"/>
              </a:cxn>
              <a:cxn ang="0">
                <a:pos x="connsiteX1851" y="connsiteY1851"/>
              </a:cxn>
              <a:cxn ang="0">
                <a:pos x="connsiteX1852" y="connsiteY1852"/>
              </a:cxn>
              <a:cxn ang="0">
                <a:pos x="connsiteX1853" y="connsiteY1853"/>
              </a:cxn>
              <a:cxn ang="0">
                <a:pos x="connsiteX1854" y="connsiteY1854"/>
              </a:cxn>
              <a:cxn ang="0">
                <a:pos x="connsiteX1855" y="connsiteY1855"/>
              </a:cxn>
              <a:cxn ang="0">
                <a:pos x="connsiteX1856" y="connsiteY1856"/>
              </a:cxn>
              <a:cxn ang="0">
                <a:pos x="connsiteX1857" y="connsiteY1857"/>
              </a:cxn>
              <a:cxn ang="0">
                <a:pos x="connsiteX1858" y="connsiteY1858"/>
              </a:cxn>
              <a:cxn ang="0">
                <a:pos x="connsiteX1859" y="connsiteY1859"/>
              </a:cxn>
              <a:cxn ang="0">
                <a:pos x="connsiteX1860" y="connsiteY1860"/>
              </a:cxn>
              <a:cxn ang="0">
                <a:pos x="connsiteX1861" y="connsiteY1861"/>
              </a:cxn>
              <a:cxn ang="0">
                <a:pos x="connsiteX1862" y="connsiteY1862"/>
              </a:cxn>
              <a:cxn ang="0">
                <a:pos x="connsiteX1863" y="connsiteY1863"/>
              </a:cxn>
              <a:cxn ang="0">
                <a:pos x="connsiteX1864" y="connsiteY1864"/>
              </a:cxn>
              <a:cxn ang="0">
                <a:pos x="connsiteX1865" y="connsiteY1865"/>
              </a:cxn>
              <a:cxn ang="0">
                <a:pos x="connsiteX1866" y="connsiteY1866"/>
              </a:cxn>
              <a:cxn ang="0">
                <a:pos x="connsiteX1867" y="connsiteY1867"/>
              </a:cxn>
              <a:cxn ang="0">
                <a:pos x="connsiteX1868" y="connsiteY1868"/>
              </a:cxn>
              <a:cxn ang="0">
                <a:pos x="connsiteX1869" y="connsiteY1869"/>
              </a:cxn>
              <a:cxn ang="0">
                <a:pos x="connsiteX1870" y="connsiteY1870"/>
              </a:cxn>
              <a:cxn ang="0">
                <a:pos x="connsiteX1871" y="connsiteY1871"/>
              </a:cxn>
              <a:cxn ang="0">
                <a:pos x="connsiteX1872" y="connsiteY1872"/>
              </a:cxn>
              <a:cxn ang="0">
                <a:pos x="connsiteX1873" y="connsiteY1873"/>
              </a:cxn>
              <a:cxn ang="0">
                <a:pos x="connsiteX1874" y="connsiteY1874"/>
              </a:cxn>
              <a:cxn ang="0">
                <a:pos x="connsiteX1875" y="connsiteY1875"/>
              </a:cxn>
              <a:cxn ang="0">
                <a:pos x="connsiteX1876" y="connsiteY1876"/>
              </a:cxn>
              <a:cxn ang="0">
                <a:pos x="connsiteX1877" y="connsiteY1877"/>
              </a:cxn>
              <a:cxn ang="0">
                <a:pos x="connsiteX1878" y="connsiteY1878"/>
              </a:cxn>
              <a:cxn ang="0">
                <a:pos x="connsiteX1879" y="connsiteY1879"/>
              </a:cxn>
              <a:cxn ang="0">
                <a:pos x="connsiteX1880" y="connsiteY1880"/>
              </a:cxn>
              <a:cxn ang="0">
                <a:pos x="connsiteX1881" y="connsiteY1881"/>
              </a:cxn>
              <a:cxn ang="0">
                <a:pos x="connsiteX1882" y="connsiteY1882"/>
              </a:cxn>
              <a:cxn ang="0">
                <a:pos x="connsiteX1883" y="connsiteY1883"/>
              </a:cxn>
              <a:cxn ang="0">
                <a:pos x="connsiteX1884" y="connsiteY1884"/>
              </a:cxn>
              <a:cxn ang="0">
                <a:pos x="connsiteX1885" y="connsiteY1885"/>
              </a:cxn>
              <a:cxn ang="0">
                <a:pos x="connsiteX1886" y="connsiteY1886"/>
              </a:cxn>
              <a:cxn ang="0">
                <a:pos x="connsiteX1887" y="connsiteY1887"/>
              </a:cxn>
              <a:cxn ang="0">
                <a:pos x="connsiteX1888" y="connsiteY1888"/>
              </a:cxn>
              <a:cxn ang="0">
                <a:pos x="connsiteX1889" y="connsiteY1889"/>
              </a:cxn>
              <a:cxn ang="0">
                <a:pos x="connsiteX1890" y="connsiteY1890"/>
              </a:cxn>
              <a:cxn ang="0">
                <a:pos x="connsiteX1891" y="connsiteY1891"/>
              </a:cxn>
              <a:cxn ang="0">
                <a:pos x="connsiteX1892" y="connsiteY1892"/>
              </a:cxn>
              <a:cxn ang="0">
                <a:pos x="connsiteX1893" y="connsiteY1893"/>
              </a:cxn>
              <a:cxn ang="0">
                <a:pos x="connsiteX1894" y="connsiteY1894"/>
              </a:cxn>
              <a:cxn ang="0">
                <a:pos x="connsiteX1895" y="connsiteY1895"/>
              </a:cxn>
              <a:cxn ang="0">
                <a:pos x="connsiteX1896" y="connsiteY1896"/>
              </a:cxn>
              <a:cxn ang="0">
                <a:pos x="connsiteX1897" y="connsiteY1897"/>
              </a:cxn>
              <a:cxn ang="0">
                <a:pos x="connsiteX1898" y="connsiteY1898"/>
              </a:cxn>
              <a:cxn ang="0">
                <a:pos x="connsiteX1899" y="connsiteY1899"/>
              </a:cxn>
              <a:cxn ang="0">
                <a:pos x="connsiteX1900" y="connsiteY1900"/>
              </a:cxn>
              <a:cxn ang="0">
                <a:pos x="connsiteX1901" y="connsiteY1901"/>
              </a:cxn>
              <a:cxn ang="0">
                <a:pos x="connsiteX1902" y="connsiteY1902"/>
              </a:cxn>
              <a:cxn ang="0">
                <a:pos x="connsiteX1903" y="connsiteY1903"/>
              </a:cxn>
              <a:cxn ang="0">
                <a:pos x="connsiteX1904" y="connsiteY1904"/>
              </a:cxn>
              <a:cxn ang="0">
                <a:pos x="connsiteX1905" y="connsiteY1905"/>
              </a:cxn>
              <a:cxn ang="0">
                <a:pos x="connsiteX1906" y="connsiteY1906"/>
              </a:cxn>
              <a:cxn ang="0">
                <a:pos x="connsiteX1907" y="connsiteY1907"/>
              </a:cxn>
              <a:cxn ang="0">
                <a:pos x="connsiteX1908" y="connsiteY1908"/>
              </a:cxn>
              <a:cxn ang="0">
                <a:pos x="connsiteX1909" y="connsiteY1909"/>
              </a:cxn>
              <a:cxn ang="0">
                <a:pos x="connsiteX1910" y="connsiteY1910"/>
              </a:cxn>
              <a:cxn ang="0">
                <a:pos x="connsiteX1911" y="connsiteY1911"/>
              </a:cxn>
              <a:cxn ang="0">
                <a:pos x="connsiteX1912" y="connsiteY1912"/>
              </a:cxn>
              <a:cxn ang="0">
                <a:pos x="connsiteX1913" y="connsiteY1913"/>
              </a:cxn>
              <a:cxn ang="0">
                <a:pos x="connsiteX1914" y="connsiteY1914"/>
              </a:cxn>
              <a:cxn ang="0">
                <a:pos x="connsiteX1915" y="connsiteY1915"/>
              </a:cxn>
              <a:cxn ang="0">
                <a:pos x="connsiteX1916" y="connsiteY1916"/>
              </a:cxn>
              <a:cxn ang="0">
                <a:pos x="connsiteX1917" y="connsiteY1917"/>
              </a:cxn>
              <a:cxn ang="0">
                <a:pos x="connsiteX1918" y="connsiteY1918"/>
              </a:cxn>
              <a:cxn ang="0">
                <a:pos x="connsiteX1919" y="connsiteY1919"/>
              </a:cxn>
              <a:cxn ang="0">
                <a:pos x="connsiteX1920" y="connsiteY1920"/>
              </a:cxn>
              <a:cxn ang="0">
                <a:pos x="connsiteX1921" y="connsiteY1921"/>
              </a:cxn>
              <a:cxn ang="0">
                <a:pos x="connsiteX1922" y="connsiteY1922"/>
              </a:cxn>
              <a:cxn ang="0">
                <a:pos x="connsiteX1923" y="connsiteY1923"/>
              </a:cxn>
              <a:cxn ang="0">
                <a:pos x="connsiteX1924" y="connsiteY1924"/>
              </a:cxn>
              <a:cxn ang="0">
                <a:pos x="connsiteX1925" y="connsiteY1925"/>
              </a:cxn>
              <a:cxn ang="0">
                <a:pos x="connsiteX1926" y="connsiteY1926"/>
              </a:cxn>
              <a:cxn ang="0">
                <a:pos x="connsiteX1927" y="connsiteY1927"/>
              </a:cxn>
              <a:cxn ang="0">
                <a:pos x="connsiteX1928" y="connsiteY1928"/>
              </a:cxn>
              <a:cxn ang="0">
                <a:pos x="connsiteX1929" y="connsiteY1929"/>
              </a:cxn>
              <a:cxn ang="0">
                <a:pos x="connsiteX1930" y="connsiteY1930"/>
              </a:cxn>
              <a:cxn ang="0">
                <a:pos x="connsiteX1931" y="connsiteY1931"/>
              </a:cxn>
              <a:cxn ang="0">
                <a:pos x="connsiteX1932" y="connsiteY1932"/>
              </a:cxn>
              <a:cxn ang="0">
                <a:pos x="connsiteX1933" y="connsiteY1933"/>
              </a:cxn>
              <a:cxn ang="0">
                <a:pos x="connsiteX1934" y="connsiteY1934"/>
              </a:cxn>
              <a:cxn ang="0">
                <a:pos x="connsiteX1935" y="connsiteY1935"/>
              </a:cxn>
              <a:cxn ang="0">
                <a:pos x="connsiteX1936" y="connsiteY1936"/>
              </a:cxn>
              <a:cxn ang="0">
                <a:pos x="connsiteX1937" y="connsiteY1937"/>
              </a:cxn>
              <a:cxn ang="0">
                <a:pos x="connsiteX1938" y="connsiteY1938"/>
              </a:cxn>
              <a:cxn ang="0">
                <a:pos x="connsiteX1939" y="connsiteY1939"/>
              </a:cxn>
              <a:cxn ang="0">
                <a:pos x="connsiteX1940" y="connsiteY1940"/>
              </a:cxn>
              <a:cxn ang="0">
                <a:pos x="connsiteX1941" y="connsiteY1941"/>
              </a:cxn>
              <a:cxn ang="0">
                <a:pos x="connsiteX1942" y="connsiteY1942"/>
              </a:cxn>
              <a:cxn ang="0">
                <a:pos x="connsiteX1943" y="connsiteY1943"/>
              </a:cxn>
              <a:cxn ang="0">
                <a:pos x="connsiteX1944" y="connsiteY1944"/>
              </a:cxn>
              <a:cxn ang="0">
                <a:pos x="connsiteX1945" y="connsiteY1945"/>
              </a:cxn>
              <a:cxn ang="0">
                <a:pos x="connsiteX1946" y="connsiteY1946"/>
              </a:cxn>
              <a:cxn ang="0">
                <a:pos x="connsiteX1947" y="connsiteY1947"/>
              </a:cxn>
              <a:cxn ang="0">
                <a:pos x="connsiteX1948" y="connsiteY1948"/>
              </a:cxn>
              <a:cxn ang="0">
                <a:pos x="connsiteX1949" y="connsiteY1949"/>
              </a:cxn>
              <a:cxn ang="0">
                <a:pos x="connsiteX1950" y="connsiteY1950"/>
              </a:cxn>
              <a:cxn ang="0">
                <a:pos x="connsiteX1951" y="connsiteY1951"/>
              </a:cxn>
              <a:cxn ang="0">
                <a:pos x="connsiteX1952" y="connsiteY1952"/>
              </a:cxn>
              <a:cxn ang="0">
                <a:pos x="connsiteX1953" y="connsiteY1953"/>
              </a:cxn>
              <a:cxn ang="0">
                <a:pos x="connsiteX1954" y="connsiteY1954"/>
              </a:cxn>
              <a:cxn ang="0">
                <a:pos x="connsiteX1955" y="connsiteY1955"/>
              </a:cxn>
              <a:cxn ang="0">
                <a:pos x="connsiteX1956" y="connsiteY1956"/>
              </a:cxn>
              <a:cxn ang="0">
                <a:pos x="connsiteX1957" y="connsiteY1957"/>
              </a:cxn>
              <a:cxn ang="0">
                <a:pos x="connsiteX1958" y="connsiteY1958"/>
              </a:cxn>
              <a:cxn ang="0">
                <a:pos x="connsiteX1959" y="connsiteY1959"/>
              </a:cxn>
              <a:cxn ang="0">
                <a:pos x="connsiteX1960" y="connsiteY1960"/>
              </a:cxn>
              <a:cxn ang="0">
                <a:pos x="connsiteX1961" y="connsiteY1961"/>
              </a:cxn>
              <a:cxn ang="0">
                <a:pos x="connsiteX1962" y="connsiteY1962"/>
              </a:cxn>
              <a:cxn ang="0">
                <a:pos x="connsiteX1963" y="connsiteY1963"/>
              </a:cxn>
              <a:cxn ang="0">
                <a:pos x="connsiteX1964" y="connsiteY1964"/>
              </a:cxn>
              <a:cxn ang="0">
                <a:pos x="connsiteX1965" y="connsiteY1965"/>
              </a:cxn>
              <a:cxn ang="0">
                <a:pos x="connsiteX1966" y="connsiteY1966"/>
              </a:cxn>
              <a:cxn ang="0">
                <a:pos x="connsiteX1967" y="connsiteY1967"/>
              </a:cxn>
              <a:cxn ang="0">
                <a:pos x="connsiteX1968" y="connsiteY1968"/>
              </a:cxn>
              <a:cxn ang="0">
                <a:pos x="connsiteX1969" y="connsiteY1969"/>
              </a:cxn>
              <a:cxn ang="0">
                <a:pos x="connsiteX1970" y="connsiteY1970"/>
              </a:cxn>
              <a:cxn ang="0">
                <a:pos x="connsiteX1971" y="connsiteY1971"/>
              </a:cxn>
              <a:cxn ang="0">
                <a:pos x="connsiteX1972" y="connsiteY1972"/>
              </a:cxn>
              <a:cxn ang="0">
                <a:pos x="connsiteX1973" y="connsiteY1973"/>
              </a:cxn>
              <a:cxn ang="0">
                <a:pos x="connsiteX1974" y="connsiteY1974"/>
              </a:cxn>
              <a:cxn ang="0">
                <a:pos x="connsiteX1975" y="connsiteY1975"/>
              </a:cxn>
              <a:cxn ang="0">
                <a:pos x="connsiteX1976" y="connsiteY1976"/>
              </a:cxn>
              <a:cxn ang="0">
                <a:pos x="connsiteX1977" y="connsiteY1977"/>
              </a:cxn>
              <a:cxn ang="0">
                <a:pos x="connsiteX1978" y="connsiteY1978"/>
              </a:cxn>
              <a:cxn ang="0">
                <a:pos x="connsiteX1979" y="connsiteY1979"/>
              </a:cxn>
              <a:cxn ang="0">
                <a:pos x="connsiteX1980" y="connsiteY1980"/>
              </a:cxn>
              <a:cxn ang="0">
                <a:pos x="connsiteX1981" y="connsiteY1981"/>
              </a:cxn>
              <a:cxn ang="0">
                <a:pos x="connsiteX1982" y="connsiteY1982"/>
              </a:cxn>
              <a:cxn ang="0">
                <a:pos x="connsiteX1983" y="connsiteY1983"/>
              </a:cxn>
              <a:cxn ang="0">
                <a:pos x="connsiteX1984" y="connsiteY1984"/>
              </a:cxn>
              <a:cxn ang="0">
                <a:pos x="connsiteX1985" y="connsiteY1985"/>
              </a:cxn>
              <a:cxn ang="0">
                <a:pos x="connsiteX1986" y="connsiteY1986"/>
              </a:cxn>
              <a:cxn ang="0">
                <a:pos x="connsiteX1987" y="connsiteY1987"/>
              </a:cxn>
              <a:cxn ang="0">
                <a:pos x="connsiteX1988" y="connsiteY1988"/>
              </a:cxn>
              <a:cxn ang="0">
                <a:pos x="connsiteX1989" y="connsiteY1989"/>
              </a:cxn>
              <a:cxn ang="0">
                <a:pos x="connsiteX1990" y="connsiteY1990"/>
              </a:cxn>
              <a:cxn ang="0">
                <a:pos x="connsiteX1991" y="connsiteY1991"/>
              </a:cxn>
              <a:cxn ang="0">
                <a:pos x="connsiteX1992" y="connsiteY1992"/>
              </a:cxn>
              <a:cxn ang="0">
                <a:pos x="connsiteX1993" y="connsiteY1993"/>
              </a:cxn>
              <a:cxn ang="0">
                <a:pos x="connsiteX1994" y="connsiteY1994"/>
              </a:cxn>
              <a:cxn ang="0">
                <a:pos x="connsiteX1995" y="connsiteY1995"/>
              </a:cxn>
              <a:cxn ang="0">
                <a:pos x="connsiteX1996" y="connsiteY1996"/>
              </a:cxn>
              <a:cxn ang="0">
                <a:pos x="connsiteX1997" y="connsiteY1997"/>
              </a:cxn>
              <a:cxn ang="0">
                <a:pos x="connsiteX1998" y="connsiteY1998"/>
              </a:cxn>
              <a:cxn ang="0">
                <a:pos x="connsiteX1999" y="connsiteY1999"/>
              </a:cxn>
              <a:cxn ang="0">
                <a:pos x="connsiteX2000" y="connsiteY2000"/>
              </a:cxn>
              <a:cxn ang="0">
                <a:pos x="connsiteX2001" y="connsiteY2001"/>
              </a:cxn>
              <a:cxn ang="0">
                <a:pos x="connsiteX2002" y="connsiteY2002"/>
              </a:cxn>
              <a:cxn ang="0">
                <a:pos x="connsiteX2003" y="connsiteY2003"/>
              </a:cxn>
              <a:cxn ang="0">
                <a:pos x="connsiteX2004" y="connsiteY2004"/>
              </a:cxn>
              <a:cxn ang="0">
                <a:pos x="connsiteX2005" y="connsiteY2005"/>
              </a:cxn>
              <a:cxn ang="0">
                <a:pos x="connsiteX2006" y="connsiteY2006"/>
              </a:cxn>
              <a:cxn ang="0">
                <a:pos x="connsiteX2007" y="connsiteY2007"/>
              </a:cxn>
              <a:cxn ang="0">
                <a:pos x="connsiteX2008" y="connsiteY2008"/>
              </a:cxn>
              <a:cxn ang="0">
                <a:pos x="connsiteX2009" y="connsiteY2009"/>
              </a:cxn>
              <a:cxn ang="0">
                <a:pos x="connsiteX2010" y="connsiteY2010"/>
              </a:cxn>
              <a:cxn ang="0">
                <a:pos x="connsiteX2011" y="connsiteY2011"/>
              </a:cxn>
              <a:cxn ang="0">
                <a:pos x="connsiteX2012" y="connsiteY2012"/>
              </a:cxn>
              <a:cxn ang="0">
                <a:pos x="connsiteX2013" y="connsiteY2013"/>
              </a:cxn>
              <a:cxn ang="0">
                <a:pos x="connsiteX2014" y="connsiteY2014"/>
              </a:cxn>
              <a:cxn ang="0">
                <a:pos x="connsiteX2015" y="connsiteY2015"/>
              </a:cxn>
              <a:cxn ang="0">
                <a:pos x="connsiteX2016" y="connsiteY2016"/>
              </a:cxn>
              <a:cxn ang="0">
                <a:pos x="connsiteX2017" y="connsiteY2017"/>
              </a:cxn>
              <a:cxn ang="0">
                <a:pos x="connsiteX2018" y="connsiteY2018"/>
              </a:cxn>
              <a:cxn ang="0">
                <a:pos x="connsiteX2019" y="connsiteY2019"/>
              </a:cxn>
              <a:cxn ang="0">
                <a:pos x="connsiteX2020" y="connsiteY2020"/>
              </a:cxn>
              <a:cxn ang="0">
                <a:pos x="connsiteX2021" y="connsiteY2021"/>
              </a:cxn>
              <a:cxn ang="0">
                <a:pos x="connsiteX2022" y="connsiteY2022"/>
              </a:cxn>
              <a:cxn ang="0">
                <a:pos x="connsiteX2023" y="connsiteY2023"/>
              </a:cxn>
              <a:cxn ang="0">
                <a:pos x="connsiteX2024" y="connsiteY2024"/>
              </a:cxn>
              <a:cxn ang="0">
                <a:pos x="connsiteX2025" y="connsiteY2025"/>
              </a:cxn>
              <a:cxn ang="0">
                <a:pos x="connsiteX2026" y="connsiteY2026"/>
              </a:cxn>
              <a:cxn ang="0">
                <a:pos x="connsiteX2027" y="connsiteY2027"/>
              </a:cxn>
              <a:cxn ang="0">
                <a:pos x="connsiteX2028" y="connsiteY2028"/>
              </a:cxn>
              <a:cxn ang="0">
                <a:pos x="connsiteX2029" y="connsiteY2029"/>
              </a:cxn>
              <a:cxn ang="0">
                <a:pos x="connsiteX2030" y="connsiteY2030"/>
              </a:cxn>
              <a:cxn ang="0">
                <a:pos x="connsiteX2031" y="connsiteY2031"/>
              </a:cxn>
              <a:cxn ang="0">
                <a:pos x="connsiteX2032" y="connsiteY2032"/>
              </a:cxn>
              <a:cxn ang="0">
                <a:pos x="connsiteX2033" y="connsiteY2033"/>
              </a:cxn>
              <a:cxn ang="0">
                <a:pos x="connsiteX2034" y="connsiteY2034"/>
              </a:cxn>
              <a:cxn ang="0">
                <a:pos x="connsiteX2035" y="connsiteY2035"/>
              </a:cxn>
              <a:cxn ang="0">
                <a:pos x="connsiteX2036" y="connsiteY2036"/>
              </a:cxn>
              <a:cxn ang="0">
                <a:pos x="connsiteX2037" y="connsiteY2037"/>
              </a:cxn>
              <a:cxn ang="0">
                <a:pos x="connsiteX2038" y="connsiteY2038"/>
              </a:cxn>
              <a:cxn ang="0">
                <a:pos x="connsiteX2039" y="connsiteY2039"/>
              </a:cxn>
              <a:cxn ang="0">
                <a:pos x="connsiteX2040" y="connsiteY2040"/>
              </a:cxn>
              <a:cxn ang="0">
                <a:pos x="connsiteX2041" y="connsiteY2041"/>
              </a:cxn>
              <a:cxn ang="0">
                <a:pos x="connsiteX2042" y="connsiteY2042"/>
              </a:cxn>
              <a:cxn ang="0">
                <a:pos x="connsiteX2043" y="connsiteY2043"/>
              </a:cxn>
              <a:cxn ang="0">
                <a:pos x="connsiteX2044" y="connsiteY2044"/>
              </a:cxn>
              <a:cxn ang="0">
                <a:pos x="connsiteX2045" y="connsiteY2045"/>
              </a:cxn>
              <a:cxn ang="0">
                <a:pos x="connsiteX2046" y="connsiteY2046"/>
              </a:cxn>
              <a:cxn ang="0">
                <a:pos x="connsiteX2047" y="connsiteY2047"/>
              </a:cxn>
              <a:cxn ang="0">
                <a:pos x="connsiteX2048" y="connsiteY2048"/>
              </a:cxn>
              <a:cxn ang="0">
                <a:pos x="connsiteX2049" y="connsiteY2049"/>
              </a:cxn>
              <a:cxn ang="0">
                <a:pos x="connsiteX2050" y="connsiteY2050"/>
              </a:cxn>
              <a:cxn ang="0">
                <a:pos x="connsiteX2051" y="connsiteY2051"/>
              </a:cxn>
              <a:cxn ang="0">
                <a:pos x="connsiteX2052" y="connsiteY2052"/>
              </a:cxn>
              <a:cxn ang="0">
                <a:pos x="connsiteX2053" y="connsiteY2053"/>
              </a:cxn>
              <a:cxn ang="0">
                <a:pos x="connsiteX2054" y="connsiteY2054"/>
              </a:cxn>
              <a:cxn ang="0">
                <a:pos x="connsiteX2055" y="connsiteY2055"/>
              </a:cxn>
              <a:cxn ang="0">
                <a:pos x="connsiteX2056" y="connsiteY2056"/>
              </a:cxn>
              <a:cxn ang="0">
                <a:pos x="connsiteX2057" y="connsiteY2057"/>
              </a:cxn>
              <a:cxn ang="0">
                <a:pos x="connsiteX2058" y="connsiteY2058"/>
              </a:cxn>
              <a:cxn ang="0">
                <a:pos x="connsiteX2059" y="connsiteY2059"/>
              </a:cxn>
              <a:cxn ang="0">
                <a:pos x="connsiteX2060" y="connsiteY2060"/>
              </a:cxn>
              <a:cxn ang="0">
                <a:pos x="connsiteX2061" y="connsiteY2061"/>
              </a:cxn>
              <a:cxn ang="0">
                <a:pos x="connsiteX2062" y="connsiteY2062"/>
              </a:cxn>
              <a:cxn ang="0">
                <a:pos x="connsiteX2063" y="connsiteY2063"/>
              </a:cxn>
              <a:cxn ang="0">
                <a:pos x="connsiteX2064" y="connsiteY2064"/>
              </a:cxn>
              <a:cxn ang="0">
                <a:pos x="connsiteX2065" y="connsiteY2065"/>
              </a:cxn>
              <a:cxn ang="0">
                <a:pos x="connsiteX2066" y="connsiteY2066"/>
              </a:cxn>
              <a:cxn ang="0">
                <a:pos x="connsiteX2067" y="connsiteY2067"/>
              </a:cxn>
              <a:cxn ang="0">
                <a:pos x="connsiteX2068" y="connsiteY2068"/>
              </a:cxn>
              <a:cxn ang="0">
                <a:pos x="connsiteX2069" y="connsiteY2069"/>
              </a:cxn>
              <a:cxn ang="0">
                <a:pos x="connsiteX2070" y="connsiteY2070"/>
              </a:cxn>
              <a:cxn ang="0">
                <a:pos x="connsiteX2071" y="connsiteY2071"/>
              </a:cxn>
              <a:cxn ang="0">
                <a:pos x="connsiteX2072" y="connsiteY2072"/>
              </a:cxn>
              <a:cxn ang="0">
                <a:pos x="connsiteX2073" y="connsiteY2073"/>
              </a:cxn>
              <a:cxn ang="0">
                <a:pos x="connsiteX2074" y="connsiteY2074"/>
              </a:cxn>
              <a:cxn ang="0">
                <a:pos x="connsiteX2075" y="connsiteY2075"/>
              </a:cxn>
              <a:cxn ang="0">
                <a:pos x="connsiteX2076" y="connsiteY2076"/>
              </a:cxn>
              <a:cxn ang="0">
                <a:pos x="connsiteX2077" y="connsiteY2077"/>
              </a:cxn>
              <a:cxn ang="0">
                <a:pos x="connsiteX2078" y="connsiteY2078"/>
              </a:cxn>
              <a:cxn ang="0">
                <a:pos x="connsiteX2079" y="connsiteY2079"/>
              </a:cxn>
              <a:cxn ang="0">
                <a:pos x="connsiteX2080" y="connsiteY2080"/>
              </a:cxn>
              <a:cxn ang="0">
                <a:pos x="connsiteX2081" y="connsiteY2081"/>
              </a:cxn>
              <a:cxn ang="0">
                <a:pos x="connsiteX2082" y="connsiteY2082"/>
              </a:cxn>
              <a:cxn ang="0">
                <a:pos x="connsiteX2083" y="connsiteY2083"/>
              </a:cxn>
              <a:cxn ang="0">
                <a:pos x="connsiteX2084" y="connsiteY2084"/>
              </a:cxn>
              <a:cxn ang="0">
                <a:pos x="connsiteX2085" y="connsiteY2085"/>
              </a:cxn>
              <a:cxn ang="0">
                <a:pos x="connsiteX2086" y="connsiteY2086"/>
              </a:cxn>
              <a:cxn ang="0">
                <a:pos x="connsiteX2087" y="connsiteY2087"/>
              </a:cxn>
              <a:cxn ang="0">
                <a:pos x="connsiteX2088" y="connsiteY2088"/>
              </a:cxn>
              <a:cxn ang="0">
                <a:pos x="connsiteX2089" y="connsiteY2089"/>
              </a:cxn>
              <a:cxn ang="0">
                <a:pos x="connsiteX2090" y="connsiteY2090"/>
              </a:cxn>
              <a:cxn ang="0">
                <a:pos x="connsiteX2091" y="connsiteY2091"/>
              </a:cxn>
              <a:cxn ang="0">
                <a:pos x="connsiteX2092" y="connsiteY2092"/>
              </a:cxn>
              <a:cxn ang="0">
                <a:pos x="connsiteX2093" y="connsiteY2093"/>
              </a:cxn>
              <a:cxn ang="0">
                <a:pos x="connsiteX2094" y="connsiteY2094"/>
              </a:cxn>
              <a:cxn ang="0">
                <a:pos x="connsiteX2095" y="connsiteY2095"/>
              </a:cxn>
              <a:cxn ang="0">
                <a:pos x="connsiteX2096" y="connsiteY2096"/>
              </a:cxn>
              <a:cxn ang="0">
                <a:pos x="connsiteX2097" y="connsiteY2097"/>
              </a:cxn>
              <a:cxn ang="0">
                <a:pos x="connsiteX2098" y="connsiteY2098"/>
              </a:cxn>
              <a:cxn ang="0">
                <a:pos x="connsiteX2099" y="connsiteY2099"/>
              </a:cxn>
              <a:cxn ang="0">
                <a:pos x="connsiteX2100" y="connsiteY2100"/>
              </a:cxn>
              <a:cxn ang="0">
                <a:pos x="connsiteX2101" y="connsiteY2101"/>
              </a:cxn>
              <a:cxn ang="0">
                <a:pos x="connsiteX2102" y="connsiteY2102"/>
              </a:cxn>
              <a:cxn ang="0">
                <a:pos x="connsiteX2103" y="connsiteY2103"/>
              </a:cxn>
              <a:cxn ang="0">
                <a:pos x="connsiteX2104" y="connsiteY2104"/>
              </a:cxn>
              <a:cxn ang="0">
                <a:pos x="connsiteX2105" y="connsiteY2105"/>
              </a:cxn>
              <a:cxn ang="0">
                <a:pos x="connsiteX2106" y="connsiteY2106"/>
              </a:cxn>
              <a:cxn ang="0">
                <a:pos x="connsiteX2107" y="connsiteY2107"/>
              </a:cxn>
              <a:cxn ang="0">
                <a:pos x="connsiteX2108" y="connsiteY2108"/>
              </a:cxn>
              <a:cxn ang="0">
                <a:pos x="connsiteX2109" y="connsiteY2109"/>
              </a:cxn>
              <a:cxn ang="0">
                <a:pos x="connsiteX2110" y="connsiteY2110"/>
              </a:cxn>
              <a:cxn ang="0">
                <a:pos x="connsiteX2111" y="connsiteY2111"/>
              </a:cxn>
              <a:cxn ang="0">
                <a:pos x="connsiteX2112" y="connsiteY2112"/>
              </a:cxn>
              <a:cxn ang="0">
                <a:pos x="connsiteX2113" y="connsiteY2113"/>
              </a:cxn>
              <a:cxn ang="0">
                <a:pos x="connsiteX2114" y="connsiteY2114"/>
              </a:cxn>
              <a:cxn ang="0">
                <a:pos x="connsiteX2115" y="connsiteY2115"/>
              </a:cxn>
              <a:cxn ang="0">
                <a:pos x="connsiteX2116" y="connsiteY2116"/>
              </a:cxn>
              <a:cxn ang="0">
                <a:pos x="connsiteX2117" y="connsiteY2117"/>
              </a:cxn>
              <a:cxn ang="0">
                <a:pos x="connsiteX2118" y="connsiteY2118"/>
              </a:cxn>
              <a:cxn ang="0">
                <a:pos x="connsiteX2119" y="connsiteY2119"/>
              </a:cxn>
              <a:cxn ang="0">
                <a:pos x="connsiteX2120" y="connsiteY2120"/>
              </a:cxn>
              <a:cxn ang="0">
                <a:pos x="connsiteX2121" y="connsiteY2121"/>
              </a:cxn>
              <a:cxn ang="0">
                <a:pos x="connsiteX2122" y="connsiteY2122"/>
              </a:cxn>
              <a:cxn ang="0">
                <a:pos x="connsiteX2123" y="connsiteY2123"/>
              </a:cxn>
              <a:cxn ang="0">
                <a:pos x="connsiteX2124" y="connsiteY2124"/>
              </a:cxn>
              <a:cxn ang="0">
                <a:pos x="connsiteX2125" y="connsiteY2125"/>
              </a:cxn>
              <a:cxn ang="0">
                <a:pos x="connsiteX2126" y="connsiteY2126"/>
              </a:cxn>
              <a:cxn ang="0">
                <a:pos x="connsiteX2127" y="connsiteY2127"/>
              </a:cxn>
              <a:cxn ang="0">
                <a:pos x="connsiteX2128" y="connsiteY2128"/>
              </a:cxn>
              <a:cxn ang="0">
                <a:pos x="connsiteX2129" y="connsiteY2129"/>
              </a:cxn>
              <a:cxn ang="0">
                <a:pos x="connsiteX2130" y="connsiteY2130"/>
              </a:cxn>
              <a:cxn ang="0">
                <a:pos x="connsiteX2131" y="connsiteY2131"/>
              </a:cxn>
              <a:cxn ang="0">
                <a:pos x="connsiteX2132" y="connsiteY2132"/>
              </a:cxn>
              <a:cxn ang="0">
                <a:pos x="connsiteX2133" y="connsiteY2133"/>
              </a:cxn>
              <a:cxn ang="0">
                <a:pos x="connsiteX2134" y="connsiteY2134"/>
              </a:cxn>
              <a:cxn ang="0">
                <a:pos x="connsiteX2135" y="connsiteY2135"/>
              </a:cxn>
              <a:cxn ang="0">
                <a:pos x="connsiteX2136" y="connsiteY2136"/>
              </a:cxn>
              <a:cxn ang="0">
                <a:pos x="connsiteX2137" y="connsiteY2137"/>
              </a:cxn>
              <a:cxn ang="0">
                <a:pos x="connsiteX2138" y="connsiteY2138"/>
              </a:cxn>
              <a:cxn ang="0">
                <a:pos x="connsiteX2139" y="connsiteY2139"/>
              </a:cxn>
              <a:cxn ang="0">
                <a:pos x="connsiteX2140" y="connsiteY2140"/>
              </a:cxn>
              <a:cxn ang="0">
                <a:pos x="connsiteX2141" y="connsiteY2141"/>
              </a:cxn>
              <a:cxn ang="0">
                <a:pos x="connsiteX2142" y="connsiteY2142"/>
              </a:cxn>
              <a:cxn ang="0">
                <a:pos x="connsiteX2143" y="connsiteY2143"/>
              </a:cxn>
              <a:cxn ang="0">
                <a:pos x="connsiteX2144" y="connsiteY2144"/>
              </a:cxn>
              <a:cxn ang="0">
                <a:pos x="connsiteX2145" y="connsiteY2145"/>
              </a:cxn>
              <a:cxn ang="0">
                <a:pos x="connsiteX2146" y="connsiteY2146"/>
              </a:cxn>
              <a:cxn ang="0">
                <a:pos x="connsiteX2147" y="connsiteY2147"/>
              </a:cxn>
              <a:cxn ang="0">
                <a:pos x="connsiteX2148" y="connsiteY2148"/>
              </a:cxn>
              <a:cxn ang="0">
                <a:pos x="connsiteX2149" y="connsiteY2149"/>
              </a:cxn>
              <a:cxn ang="0">
                <a:pos x="connsiteX2150" y="connsiteY2150"/>
              </a:cxn>
              <a:cxn ang="0">
                <a:pos x="connsiteX2151" y="connsiteY2151"/>
              </a:cxn>
              <a:cxn ang="0">
                <a:pos x="connsiteX2152" y="connsiteY2152"/>
              </a:cxn>
              <a:cxn ang="0">
                <a:pos x="connsiteX2153" y="connsiteY2153"/>
              </a:cxn>
              <a:cxn ang="0">
                <a:pos x="connsiteX2154" y="connsiteY2154"/>
              </a:cxn>
              <a:cxn ang="0">
                <a:pos x="connsiteX2155" y="connsiteY2155"/>
              </a:cxn>
              <a:cxn ang="0">
                <a:pos x="connsiteX2156" y="connsiteY2156"/>
              </a:cxn>
              <a:cxn ang="0">
                <a:pos x="connsiteX2157" y="connsiteY2157"/>
              </a:cxn>
              <a:cxn ang="0">
                <a:pos x="connsiteX2158" y="connsiteY2158"/>
              </a:cxn>
              <a:cxn ang="0">
                <a:pos x="connsiteX2159" y="connsiteY2159"/>
              </a:cxn>
              <a:cxn ang="0">
                <a:pos x="connsiteX2160" y="connsiteY2160"/>
              </a:cxn>
              <a:cxn ang="0">
                <a:pos x="connsiteX2161" y="connsiteY2161"/>
              </a:cxn>
              <a:cxn ang="0">
                <a:pos x="connsiteX2162" y="connsiteY2162"/>
              </a:cxn>
              <a:cxn ang="0">
                <a:pos x="connsiteX2163" y="connsiteY2163"/>
              </a:cxn>
              <a:cxn ang="0">
                <a:pos x="connsiteX2164" y="connsiteY2164"/>
              </a:cxn>
              <a:cxn ang="0">
                <a:pos x="connsiteX2165" y="connsiteY2165"/>
              </a:cxn>
              <a:cxn ang="0">
                <a:pos x="connsiteX2166" y="connsiteY2166"/>
              </a:cxn>
              <a:cxn ang="0">
                <a:pos x="connsiteX2167" y="connsiteY2167"/>
              </a:cxn>
              <a:cxn ang="0">
                <a:pos x="connsiteX2168" y="connsiteY2168"/>
              </a:cxn>
              <a:cxn ang="0">
                <a:pos x="connsiteX2169" y="connsiteY2169"/>
              </a:cxn>
              <a:cxn ang="0">
                <a:pos x="connsiteX2170" y="connsiteY2170"/>
              </a:cxn>
              <a:cxn ang="0">
                <a:pos x="connsiteX2171" y="connsiteY2171"/>
              </a:cxn>
              <a:cxn ang="0">
                <a:pos x="connsiteX2172" y="connsiteY2172"/>
              </a:cxn>
              <a:cxn ang="0">
                <a:pos x="connsiteX2173" y="connsiteY2173"/>
              </a:cxn>
              <a:cxn ang="0">
                <a:pos x="connsiteX2174" y="connsiteY2174"/>
              </a:cxn>
              <a:cxn ang="0">
                <a:pos x="connsiteX2175" y="connsiteY2175"/>
              </a:cxn>
              <a:cxn ang="0">
                <a:pos x="connsiteX2176" y="connsiteY2176"/>
              </a:cxn>
              <a:cxn ang="0">
                <a:pos x="connsiteX2177" y="connsiteY2177"/>
              </a:cxn>
              <a:cxn ang="0">
                <a:pos x="connsiteX2178" y="connsiteY2178"/>
              </a:cxn>
              <a:cxn ang="0">
                <a:pos x="connsiteX2179" y="connsiteY2179"/>
              </a:cxn>
              <a:cxn ang="0">
                <a:pos x="connsiteX2180" y="connsiteY2180"/>
              </a:cxn>
              <a:cxn ang="0">
                <a:pos x="connsiteX2181" y="connsiteY2181"/>
              </a:cxn>
              <a:cxn ang="0">
                <a:pos x="connsiteX2182" y="connsiteY2182"/>
              </a:cxn>
              <a:cxn ang="0">
                <a:pos x="connsiteX2183" y="connsiteY2183"/>
              </a:cxn>
              <a:cxn ang="0">
                <a:pos x="connsiteX2184" y="connsiteY2184"/>
              </a:cxn>
              <a:cxn ang="0">
                <a:pos x="connsiteX2185" y="connsiteY2185"/>
              </a:cxn>
              <a:cxn ang="0">
                <a:pos x="connsiteX2186" y="connsiteY2186"/>
              </a:cxn>
              <a:cxn ang="0">
                <a:pos x="connsiteX2187" y="connsiteY2187"/>
              </a:cxn>
              <a:cxn ang="0">
                <a:pos x="connsiteX2188" y="connsiteY2188"/>
              </a:cxn>
              <a:cxn ang="0">
                <a:pos x="connsiteX2189" y="connsiteY2189"/>
              </a:cxn>
              <a:cxn ang="0">
                <a:pos x="connsiteX2190" y="connsiteY2190"/>
              </a:cxn>
              <a:cxn ang="0">
                <a:pos x="connsiteX2191" y="connsiteY2191"/>
              </a:cxn>
              <a:cxn ang="0">
                <a:pos x="connsiteX2192" y="connsiteY2192"/>
              </a:cxn>
              <a:cxn ang="0">
                <a:pos x="connsiteX2193" y="connsiteY2193"/>
              </a:cxn>
              <a:cxn ang="0">
                <a:pos x="connsiteX2194" y="connsiteY2194"/>
              </a:cxn>
              <a:cxn ang="0">
                <a:pos x="connsiteX2195" y="connsiteY2195"/>
              </a:cxn>
              <a:cxn ang="0">
                <a:pos x="connsiteX2196" y="connsiteY2196"/>
              </a:cxn>
              <a:cxn ang="0">
                <a:pos x="connsiteX2197" y="connsiteY2197"/>
              </a:cxn>
              <a:cxn ang="0">
                <a:pos x="connsiteX2198" y="connsiteY2198"/>
              </a:cxn>
              <a:cxn ang="0">
                <a:pos x="connsiteX2199" y="connsiteY2199"/>
              </a:cxn>
              <a:cxn ang="0">
                <a:pos x="connsiteX2200" y="connsiteY2200"/>
              </a:cxn>
              <a:cxn ang="0">
                <a:pos x="connsiteX2201" y="connsiteY2201"/>
              </a:cxn>
              <a:cxn ang="0">
                <a:pos x="connsiteX2202" y="connsiteY2202"/>
              </a:cxn>
              <a:cxn ang="0">
                <a:pos x="connsiteX2203" y="connsiteY2203"/>
              </a:cxn>
              <a:cxn ang="0">
                <a:pos x="connsiteX2204" y="connsiteY2204"/>
              </a:cxn>
              <a:cxn ang="0">
                <a:pos x="connsiteX2205" y="connsiteY2205"/>
              </a:cxn>
              <a:cxn ang="0">
                <a:pos x="connsiteX2206" y="connsiteY2206"/>
              </a:cxn>
              <a:cxn ang="0">
                <a:pos x="connsiteX2207" y="connsiteY2207"/>
              </a:cxn>
              <a:cxn ang="0">
                <a:pos x="connsiteX2208" y="connsiteY2208"/>
              </a:cxn>
              <a:cxn ang="0">
                <a:pos x="connsiteX2209" y="connsiteY2209"/>
              </a:cxn>
              <a:cxn ang="0">
                <a:pos x="connsiteX2210" y="connsiteY2210"/>
              </a:cxn>
              <a:cxn ang="0">
                <a:pos x="connsiteX2211" y="connsiteY2211"/>
              </a:cxn>
              <a:cxn ang="0">
                <a:pos x="connsiteX2212" y="connsiteY2212"/>
              </a:cxn>
              <a:cxn ang="0">
                <a:pos x="connsiteX2213" y="connsiteY2213"/>
              </a:cxn>
              <a:cxn ang="0">
                <a:pos x="connsiteX2214" y="connsiteY2214"/>
              </a:cxn>
              <a:cxn ang="0">
                <a:pos x="connsiteX2215" y="connsiteY2215"/>
              </a:cxn>
              <a:cxn ang="0">
                <a:pos x="connsiteX2216" y="connsiteY2216"/>
              </a:cxn>
              <a:cxn ang="0">
                <a:pos x="connsiteX2217" y="connsiteY2217"/>
              </a:cxn>
              <a:cxn ang="0">
                <a:pos x="connsiteX2218" y="connsiteY2218"/>
              </a:cxn>
              <a:cxn ang="0">
                <a:pos x="connsiteX2219" y="connsiteY2219"/>
              </a:cxn>
              <a:cxn ang="0">
                <a:pos x="connsiteX2220" y="connsiteY2220"/>
              </a:cxn>
              <a:cxn ang="0">
                <a:pos x="connsiteX2221" y="connsiteY2221"/>
              </a:cxn>
              <a:cxn ang="0">
                <a:pos x="connsiteX2222" y="connsiteY2222"/>
              </a:cxn>
              <a:cxn ang="0">
                <a:pos x="connsiteX2223" y="connsiteY2223"/>
              </a:cxn>
              <a:cxn ang="0">
                <a:pos x="connsiteX2224" y="connsiteY2224"/>
              </a:cxn>
              <a:cxn ang="0">
                <a:pos x="connsiteX2225" y="connsiteY2225"/>
              </a:cxn>
              <a:cxn ang="0">
                <a:pos x="connsiteX2226" y="connsiteY2226"/>
              </a:cxn>
              <a:cxn ang="0">
                <a:pos x="connsiteX2227" y="connsiteY2227"/>
              </a:cxn>
              <a:cxn ang="0">
                <a:pos x="connsiteX2228" y="connsiteY2228"/>
              </a:cxn>
              <a:cxn ang="0">
                <a:pos x="connsiteX2229" y="connsiteY2229"/>
              </a:cxn>
              <a:cxn ang="0">
                <a:pos x="connsiteX2230" y="connsiteY2230"/>
              </a:cxn>
              <a:cxn ang="0">
                <a:pos x="connsiteX2231" y="connsiteY2231"/>
              </a:cxn>
              <a:cxn ang="0">
                <a:pos x="connsiteX2232" y="connsiteY2232"/>
              </a:cxn>
              <a:cxn ang="0">
                <a:pos x="connsiteX2233" y="connsiteY2233"/>
              </a:cxn>
              <a:cxn ang="0">
                <a:pos x="connsiteX2234" y="connsiteY2234"/>
              </a:cxn>
              <a:cxn ang="0">
                <a:pos x="connsiteX2235" y="connsiteY2235"/>
              </a:cxn>
              <a:cxn ang="0">
                <a:pos x="connsiteX2236" y="connsiteY2236"/>
              </a:cxn>
              <a:cxn ang="0">
                <a:pos x="connsiteX2237" y="connsiteY2237"/>
              </a:cxn>
              <a:cxn ang="0">
                <a:pos x="connsiteX2238" y="connsiteY2238"/>
              </a:cxn>
              <a:cxn ang="0">
                <a:pos x="connsiteX2239" y="connsiteY2239"/>
              </a:cxn>
              <a:cxn ang="0">
                <a:pos x="connsiteX2240" y="connsiteY2240"/>
              </a:cxn>
              <a:cxn ang="0">
                <a:pos x="connsiteX2241" y="connsiteY2241"/>
              </a:cxn>
              <a:cxn ang="0">
                <a:pos x="connsiteX2242" y="connsiteY2242"/>
              </a:cxn>
              <a:cxn ang="0">
                <a:pos x="connsiteX2243" y="connsiteY2243"/>
              </a:cxn>
              <a:cxn ang="0">
                <a:pos x="connsiteX2244" y="connsiteY2244"/>
              </a:cxn>
              <a:cxn ang="0">
                <a:pos x="connsiteX2245" y="connsiteY2245"/>
              </a:cxn>
              <a:cxn ang="0">
                <a:pos x="connsiteX2246" y="connsiteY2246"/>
              </a:cxn>
              <a:cxn ang="0">
                <a:pos x="connsiteX2247" y="connsiteY2247"/>
              </a:cxn>
              <a:cxn ang="0">
                <a:pos x="connsiteX2248" y="connsiteY2248"/>
              </a:cxn>
              <a:cxn ang="0">
                <a:pos x="connsiteX2249" y="connsiteY2249"/>
              </a:cxn>
              <a:cxn ang="0">
                <a:pos x="connsiteX2250" y="connsiteY2250"/>
              </a:cxn>
              <a:cxn ang="0">
                <a:pos x="connsiteX2251" y="connsiteY2251"/>
              </a:cxn>
              <a:cxn ang="0">
                <a:pos x="connsiteX2252" y="connsiteY2252"/>
              </a:cxn>
              <a:cxn ang="0">
                <a:pos x="connsiteX2253" y="connsiteY2253"/>
              </a:cxn>
              <a:cxn ang="0">
                <a:pos x="connsiteX2254" y="connsiteY2254"/>
              </a:cxn>
              <a:cxn ang="0">
                <a:pos x="connsiteX2255" y="connsiteY2255"/>
              </a:cxn>
              <a:cxn ang="0">
                <a:pos x="connsiteX2256" y="connsiteY2256"/>
              </a:cxn>
              <a:cxn ang="0">
                <a:pos x="connsiteX2257" y="connsiteY2257"/>
              </a:cxn>
              <a:cxn ang="0">
                <a:pos x="connsiteX2258" y="connsiteY2258"/>
              </a:cxn>
              <a:cxn ang="0">
                <a:pos x="connsiteX2259" y="connsiteY2259"/>
              </a:cxn>
              <a:cxn ang="0">
                <a:pos x="connsiteX2260" y="connsiteY2260"/>
              </a:cxn>
              <a:cxn ang="0">
                <a:pos x="connsiteX2261" y="connsiteY2261"/>
              </a:cxn>
              <a:cxn ang="0">
                <a:pos x="connsiteX2262" y="connsiteY2262"/>
              </a:cxn>
              <a:cxn ang="0">
                <a:pos x="connsiteX2263" y="connsiteY2263"/>
              </a:cxn>
              <a:cxn ang="0">
                <a:pos x="connsiteX2264" y="connsiteY2264"/>
              </a:cxn>
              <a:cxn ang="0">
                <a:pos x="connsiteX2265" y="connsiteY2265"/>
              </a:cxn>
              <a:cxn ang="0">
                <a:pos x="connsiteX2266" y="connsiteY2266"/>
              </a:cxn>
              <a:cxn ang="0">
                <a:pos x="connsiteX2267" y="connsiteY2267"/>
              </a:cxn>
              <a:cxn ang="0">
                <a:pos x="connsiteX2268" y="connsiteY2268"/>
              </a:cxn>
              <a:cxn ang="0">
                <a:pos x="connsiteX2269" y="connsiteY2269"/>
              </a:cxn>
              <a:cxn ang="0">
                <a:pos x="connsiteX2270" y="connsiteY2270"/>
              </a:cxn>
              <a:cxn ang="0">
                <a:pos x="connsiteX2271" y="connsiteY2271"/>
              </a:cxn>
              <a:cxn ang="0">
                <a:pos x="connsiteX2272" y="connsiteY2272"/>
              </a:cxn>
              <a:cxn ang="0">
                <a:pos x="connsiteX2273" y="connsiteY2273"/>
              </a:cxn>
              <a:cxn ang="0">
                <a:pos x="connsiteX2274" y="connsiteY2274"/>
              </a:cxn>
              <a:cxn ang="0">
                <a:pos x="connsiteX2275" y="connsiteY2275"/>
              </a:cxn>
              <a:cxn ang="0">
                <a:pos x="connsiteX2276" y="connsiteY2276"/>
              </a:cxn>
              <a:cxn ang="0">
                <a:pos x="connsiteX2277" y="connsiteY2277"/>
              </a:cxn>
              <a:cxn ang="0">
                <a:pos x="connsiteX2278" y="connsiteY2278"/>
              </a:cxn>
              <a:cxn ang="0">
                <a:pos x="connsiteX2279" y="connsiteY2279"/>
              </a:cxn>
              <a:cxn ang="0">
                <a:pos x="connsiteX2280" y="connsiteY2280"/>
              </a:cxn>
              <a:cxn ang="0">
                <a:pos x="connsiteX2281" y="connsiteY2281"/>
              </a:cxn>
              <a:cxn ang="0">
                <a:pos x="connsiteX2282" y="connsiteY2282"/>
              </a:cxn>
              <a:cxn ang="0">
                <a:pos x="connsiteX2283" y="connsiteY2283"/>
              </a:cxn>
              <a:cxn ang="0">
                <a:pos x="connsiteX2284" y="connsiteY2284"/>
              </a:cxn>
              <a:cxn ang="0">
                <a:pos x="connsiteX2285" y="connsiteY2285"/>
              </a:cxn>
              <a:cxn ang="0">
                <a:pos x="connsiteX2286" y="connsiteY2286"/>
              </a:cxn>
              <a:cxn ang="0">
                <a:pos x="connsiteX2287" y="connsiteY2287"/>
              </a:cxn>
              <a:cxn ang="0">
                <a:pos x="connsiteX2288" y="connsiteY2288"/>
              </a:cxn>
              <a:cxn ang="0">
                <a:pos x="connsiteX2289" y="connsiteY2289"/>
              </a:cxn>
              <a:cxn ang="0">
                <a:pos x="connsiteX2290" y="connsiteY2290"/>
              </a:cxn>
              <a:cxn ang="0">
                <a:pos x="connsiteX2291" y="connsiteY2291"/>
              </a:cxn>
              <a:cxn ang="0">
                <a:pos x="connsiteX2292" y="connsiteY2292"/>
              </a:cxn>
              <a:cxn ang="0">
                <a:pos x="connsiteX2293" y="connsiteY2293"/>
              </a:cxn>
              <a:cxn ang="0">
                <a:pos x="connsiteX2294" y="connsiteY2294"/>
              </a:cxn>
              <a:cxn ang="0">
                <a:pos x="connsiteX2295" y="connsiteY2295"/>
              </a:cxn>
              <a:cxn ang="0">
                <a:pos x="connsiteX2296" y="connsiteY2296"/>
              </a:cxn>
              <a:cxn ang="0">
                <a:pos x="connsiteX2297" y="connsiteY2297"/>
              </a:cxn>
              <a:cxn ang="0">
                <a:pos x="connsiteX2298" y="connsiteY2298"/>
              </a:cxn>
              <a:cxn ang="0">
                <a:pos x="connsiteX2299" y="connsiteY2299"/>
              </a:cxn>
              <a:cxn ang="0">
                <a:pos x="connsiteX2300" y="connsiteY2300"/>
              </a:cxn>
              <a:cxn ang="0">
                <a:pos x="connsiteX2301" y="connsiteY2301"/>
              </a:cxn>
              <a:cxn ang="0">
                <a:pos x="connsiteX2302" y="connsiteY2302"/>
              </a:cxn>
              <a:cxn ang="0">
                <a:pos x="connsiteX2303" y="connsiteY2303"/>
              </a:cxn>
              <a:cxn ang="0">
                <a:pos x="connsiteX2304" y="connsiteY2304"/>
              </a:cxn>
              <a:cxn ang="0">
                <a:pos x="connsiteX2305" y="connsiteY2305"/>
              </a:cxn>
              <a:cxn ang="0">
                <a:pos x="connsiteX2306" y="connsiteY2306"/>
              </a:cxn>
              <a:cxn ang="0">
                <a:pos x="connsiteX2307" y="connsiteY2307"/>
              </a:cxn>
              <a:cxn ang="0">
                <a:pos x="connsiteX2308" y="connsiteY2308"/>
              </a:cxn>
              <a:cxn ang="0">
                <a:pos x="connsiteX2309" y="connsiteY2309"/>
              </a:cxn>
              <a:cxn ang="0">
                <a:pos x="connsiteX2310" y="connsiteY2310"/>
              </a:cxn>
              <a:cxn ang="0">
                <a:pos x="connsiteX2311" y="connsiteY2311"/>
              </a:cxn>
              <a:cxn ang="0">
                <a:pos x="connsiteX2312" y="connsiteY2312"/>
              </a:cxn>
              <a:cxn ang="0">
                <a:pos x="connsiteX2313" y="connsiteY2313"/>
              </a:cxn>
              <a:cxn ang="0">
                <a:pos x="connsiteX2314" y="connsiteY2314"/>
              </a:cxn>
              <a:cxn ang="0">
                <a:pos x="connsiteX2315" y="connsiteY2315"/>
              </a:cxn>
              <a:cxn ang="0">
                <a:pos x="connsiteX2316" y="connsiteY2316"/>
              </a:cxn>
              <a:cxn ang="0">
                <a:pos x="connsiteX2317" y="connsiteY2317"/>
              </a:cxn>
              <a:cxn ang="0">
                <a:pos x="connsiteX2318" y="connsiteY2318"/>
              </a:cxn>
              <a:cxn ang="0">
                <a:pos x="connsiteX2319" y="connsiteY2319"/>
              </a:cxn>
              <a:cxn ang="0">
                <a:pos x="connsiteX2320" y="connsiteY2320"/>
              </a:cxn>
              <a:cxn ang="0">
                <a:pos x="connsiteX2321" y="connsiteY2321"/>
              </a:cxn>
              <a:cxn ang="0">
                <a:pos x="connsiteX2322" y="connsiteY2322"/>
              </a:cxn>
              <a:cxn ang="0">
                <a:pos x="connsiteX2323" y="connsiteY2323"/>
              </a:cxn>
              <a:cxn ang="0">
                <a:pos x="connsiteX2324" y="connsiteY2324"/>
              </a:cxn>
              <a:cxn ang="0">
                <a:pos x="connsiteX2325" y="connsiteY2325"/>
              </a:cxn>
              <a:cxn ang="0">
                <a:pos x="connsiteX2326" y="connsiteY2326"/>
              </a:cxn>
              <a:cxn ang="0">
                <a:pos x="connsiteX2327" y="connsiteY2327"/>
              </a:cxn>
              <a:cxn ang="0">
                <a:pos x="connsiteX2328" y="connsiteY2328"/>
              </a:cxn>
              <a:cxn ang="0">
                <a:pos x="connsiteX2329" y="connsiteY2329"/>
              </a:cxn>
              <a:cxn ang="0">
                <a:pos x="connsiteX2330" y="connsiteY2330"/>
              </a:cxn>
              <a:cxn ang="0">
                <a:pos x="connsiteX2331" y="connsiteY2331"/>
              </a:cxn>
              <a:cxn ang="0">
                <a:pos x="connsiteX2332" y="connsiteY2332"/>
              </a:cxn>
              <a:cxn ang="0">
                <a:pos x="connsiteX2333" y="connsiteY2333"/>
              </a:cxn>
              <a:cxn ang="0">
                <a:pos x="connsiteX2334" y="connsiteY2334"/>
              </a:cxn>
              <a:cxn ang="0">
                <a:pos x="connsiteX2335" y="connsiteY2335"/>
              </a:cxn>
              <a:cxn ang="0">
                <a:pos x="connsiteX2336" y="connsiteY2336"/>
              </a:cxn>
              <a:cxn ang="0">
                <a:pos x="connsiteX2337" y="connsiteY2337"/>
              </a:cxn>
              <a:cxn ang="0">
                <a:pos x="connsiteX2338" y="connsiteY2338"/>
              </a:cxn>
              <a:cxn ang="0">
                <a:pos x="connsiteX2339" y="connsiteY2339"/>
              </a:cxn>
              <a:cxn ang="0">
                <a:pos x="connsiteX2340" y="connsiteY2340"/>
              </a:cxn>
              <a:cxn ang="0">
                <a:pos x="connsiteX2341" y="connsiteY2341"/>
              </a:cxn>
              <a:cxn ang="0">
                <a:pos x="connsiteX2342" y="connsiteY2342"/>
              </a:cxn>
              <a:cxn ang="0">
                <a:pos x="connsiteX2343" y="connsiteY2343"/>
              </a:cxn>
              <a:cxn ang="0">
                <a:pos x="connsiteX2344" y="connsiteY2344"/>
              </a:cxn>
              <a:cxn ang="0">
                <a:pos x="connsiteX2345" y="connsiteY2345"/>
              </a:cxn>
              <a:cxn ang="0">
                <a:pos x="connsiteX2346" y="connsiteY2346"/>
              </a:cxn>
              <a:cxn ang="0">
                <a:pos x="connsiteX2347" y="connsiteY2347"/>
              </a:cxn>
              <a:cxn ang="0">
                <a:pos x="connsiteX2348" y="connsiteY2348"/>
              </a:cxn>
              <a:cxn ang="0">
                <a:pos x="connsiteX2349" y="connsiteY2349"/>
              </a:cxn>
              <a:cxn ang="0">
                <a:pos x="connsiteX2350" y="connsiteY2350"/>
              </a:cxn>
              <a:cxn ang="0">
                <a:pos x="connsiteX2351" y="connsiteY2351"/>
              </a:cxn>
              <a:cxn ang="0">
                <a:pos x="connsiteX2352" y="connsiteY2352"/>
              </a:cxn>
              <a:cxn ang="0">
                <a:pos x="connsiteX2353" y="connsiteY2353"/>
              </a:cxn>
              <a:cxn ang="0">
                <a:pos x="connsiteX2354" y="connsiteY2354"/>
              </a:cxn>
              <a:cxn ang="0">
                <a:pos x="connsiteX2355" y="connsiteY2355"/>
              </a:cxn>
              <a:cxn ang="0">
                <a:pos x="connsiteX2356" y="connsiteY2356"/>
              </a:cxn>
              <a:cxn ang="0">
                <a:pos x="connsiteX2357" y="connsiteY2357"/>
              </a:cxn>
              <a:cxn ang="0">
                <a:pos x="connsiteX2358" y="connsiteY2358"/>
              </a:cxn>
              <a:cxn ang="0">
                <a:pos x="connsiteX2359" y="connsiteY2359"/>
              </a:cxn>
              <a:cxn ang="0">
                <a:pos x="connsiteX2360" y="connsiteY2360"/>
              </a:cxn>
              <a:cxn ang="0">
                <a:pos x="connsiteX2361" y="connsiteY2361"/>
              </a:cxn>
              <a:cxn ang="0">
                <a:pos x="connsiteX2362" y="connsiteY2362"/>
              </a:cxn>
              <a:cxn ang="0">
                <a:pos x="connsiteX2363" y="connsiteY2363"/>
              </a:cxn>
              <a:cxn ang="0">
                <a:pos x="connsiteX2364" y="connsiteY2364"/>
              </a:cxn>
              <a:cxn ang="0">
                <a:pos x="connsiteX2365" y="connsiteY2365"/>
              </a:cxn>
              <a:cxn ang="0">
                <a:pos x="connsiteX2366" y="connsiteY2366"/>
              </a:cxn>
              <a:cxn ang="0">
                <a:pos x="connsiteX2367" y="connsiteY2367"/>
              </a:cxn>
              <a:cxn ang="0">
                <a:pos x="connsiteX2368" y="connsiteY2368"/>
              </a:cxn>
              <a:cxn ang="0">
                <a:pos x="connsiteX2369" y="connsiteY2369"/>
              </a:cxn>
              <a:cxn ang="0">
                <a:pos x="connsiteX2370" y="connsiteY2370"/>
              </a:cxn>
              <a:cxn ang="0">
                <a:pos x="connsiteX2371" y="connsiteY2371"/>
              </a:cxn>
              <a:cxn ang="0">
                <a:pos x="connsiteX2372" y="connsiteY2372"/>
              </a:cxn>
              <a:cxn ang="0">
                <a:pos x="connsiteX2373" y="connsiteY2373"/>
              </a:cxn>
              <a:cxn ang="0">
                <a:pos x="connsiteX2374" y="connsiteY2374"/>
              </a:cxn>
              <a:cxn ang="0">
                <a:pos x="connsiteX2375" y="connsiteY2375"/>
              </a:cxn>
              <a:cxn ang="0">
                <a:pos x="connsiteX2376" y="connsiteY2376"/>
              </a:cxn>
              <a:cxn ang="0">
                <a:pos x="connsiteX2377" y="connsiteY2377"/>
              </a:cxn>
              <a:cxn ang="0">
                <a:pos x="connsiteX2378" y="connsiteY2378"/>
              </a:cxn>
              <a:cxn ang="0">
                <a:pos x="connsiteX2379" y="connsiteY2379"/>
              </a:cxn>
              <a:cxn ang="0">
                <a:pos x="connsiteX2380" y="connsiteY2380"/>
              </a:cxn>
              <a:cxn ang="0">
                <a:pos x="connsiteX2381" y="connsiteY2381"/>
              </a:cxn>
              <a:cxn ang="0">
                <a:pos x="connsiteX2382" y="connsiteY2382"/>
              </a:cxn>
              <a:cxn ang="0">
                <a:pos x="connsiteX2383" y="connsiteY2383"/>
              </a:cxn>
              <a:cxn ang="0">
                <a:pos x="connsiteX2384" y="connsiteY2384"/>
              </a:cxn>
              <a:cxn ang="0">
                <a:pos x="connsiteX2385" y="connsiteY2385"/>
              </a:cxn>
              <a:cxn ang="0">
                <a:pos x="connsiteX2386" y="connsiteY2386"/>
              </a:cxn>
              <a:cxn ang="0">
                <a:pos x="connsiteX2387" y="connsiteY2387"/>
              </a:cxn>
              <a:cxn ang="0">
                <a:pos x="connsiteX2388" y="connsiteY2388"/>
              </a:cxn>
              <a:cxn ang="0">
                <a:pos x="connsiteX2389" y="connsiteY2389"/>
              </a:cxn>
              <a:cxn ang="0">
                <a:pos x="connsiteX2390" y="connsiteY2390"/>
              </a:cxn>
              <a:cxn ang="0">
                <a:pos x="connsiteX2391" y="connsiteY2391"/>
              </a:cxn>
              <a:cxn ang="0">
                <a:pos x="connsiteX2392" y="connsiteY2392"/>
              </a:cxn>
              <a:cxn ang="0">
                <a:pos x="connsiteX2393" y="connsiteY2393"/>
              </a:cxn>
              <a:cxn ang="0">
                <a:pos x="connsiteX2394" y="connsiteY2394"/>
              </a:cxn>
              <a:cxn ang="0">
                <a:pos x="connsiteX2395" y="connsiteY2395"/>
              </a:cxn>
              <a:cxn ang="0">
                <a:pos x="connsiteX2396" y="connsiteY2396"/>
              </a:cxn>
              <a:cxn ang="0">
                <a:pos x="connsiteX2397" y="connsiteY2397"/>
              </a:cxn>
              <a:cxn ang="0">
                <a:pos x="connsiteX2398" y="connsiteY2398"/>
              </a:cxn>
              <a:cxn ang="0">
                <a:pos x="connsiteX2399" y="connsiteY2399"/>
              </a:cxn>
              <a:cxn ang="0">
                <a:pos x="connsiteX2400" y="connsiteY2400"/>
              </a:cxn>
              <a:cxn ang="0">
                <a:pos x="connsiteX2401" y="connsiteY2401"/>
              </a:cxn>
              <a:cxn ang="0">
                <a:pos x="connsiteX2402" y="connsiteY2402"/>
              </a:cxn>
              <a:cxn ang="0">
                <a:pos x="connsiteX2403" y="connsiteY2403"/>
              </a:cxn>
              <a:cxn ang="0">
                <a:pos x="connsiteX2404" y="connsiteY2404"/>
              </a:cxn>
              <a:cxn ang="0">
                <a:pos x="connsiteX2405" y="connsiteY2405"/>
              </a:cxn>
              <a:cxn ang="0">
                <a:pos x="connsiteX2406" y="connsiteY2406"/>
              </a:cxn>
              <a:cxn ang="0">
                <a:pos x="connsiteX2407" y="connsiteY2407"/>
              </a:cxn>
              <a:cxn ang="0">
                <a:pos x="connsiteX2408" y="connsiteY2408"/>
              </a:cxn>
              <a:cxn ang="0">
                <a:pos x="connsiteX2409" y="connsiteY2409"/>
              </a:cxn>
              <a:cxn ang="0">
                <a:pos x="connsiteX2410" y="connsiteY2410"/>
              </a:cxn>
              <a:cxn ang="0">
                <a:pos x="connsiteX2411" y="connsiteY2411"/>
              </a:cxn>
              <a:cxn ang="0">
                <a:pos x="connsiteX2412" y="connsiteY2412"/>
              </a:cxn>
              <a:cxn ang="0">
                <a:pos x="connsiteX2413" y="connsiteY2413"/>
              </a:cxn>
              <a:cxn ang="0">
                <a:pos x="connsiteX2414" y="connsiteY2414"/>
              </a:cxn>
              <a:cxn ang="0">
                <a:pos x="connsiteX2415" y="connsiteY2415"/>
              </a:cxn>
              <a:cxn ang="0">
                <a:pos x="connsiteX2416" y="connsiteY2416"/>
              </a:cxn>
              <a:cxn ang="0">
                <a:pos x="connsiteX2417" y="connsiteY2417"/>
              </a:cxn>
              <a:cxn ang="0">
                <a:pos x="connsiteX2418" y="connsiteY2418"/>
              </a:cxn>
              <a:cxn ang="0">
                <a:pos x="connsiteX2419" y="connsiteY2419"/>
              </a:cxn>
              <a:cxn ang="0">
                <a:pos x="connsiteX2420" y="connsiteY2420"/>
              </a:cxn>
              <a:cxn ang="0">
                <a:pos x="connsiteX2421" y="connsiteY2421"/>
              </a:cxn>
              <a:cxn ang="0">
                <a:pos x="connsiteX2422" y="connsiteY2422"/>
              </a:cxn>
              <a:cxn ang="0">
                <a:pos x="connsiteX2423" y="connsiteY2423"/>
              </a:cxn>
              <a:cxn ang="0">
                <a:pos x="connsiteX2424" y="connsiteY2424"/>
              </a:cxn>
              <a:cxn ang="0">
                <a:pos x="connsiteX2425" y="connsiteY2425"/>
              </a:cxn>
              <a:cxn ang="0">
                <a:pos x="connsiteX2426" y="connsiteY2426"/>
              </a:cxn>
              <a:cxn ang="0">
                <a:pos x="connsiteX2427" y="connsiteY2427"/>
              </a:cxn>
              <a:cxn ang="0">
                <a:pos x="connsiteX2428" y="connsiteY2428"/>
              </a:cxn>
              <a:cxn ang="0">
                <a:pos x="connsiteX2429" y="connsiteY2429"/>
              </a:cxn>
              <a:cxn ang="0">
                <a:pos x="connsiteX2430" y="connsiteY2430"/>
              </a:cxn>
              <a:cxn ang="0">
                <a:pos x="connsiteX2431" y="connsiteY2431"/>
              </a:cxn>
              <a:cxn ang="0">
                <a:pos x="connsiteX2432" y="connsiteY2432"/>
              </a:cxn>
              <a:cxn ang="0">
                <a:pos x="connsiteX2433" y="connsiteY2433"/>
              </a:cxn>
              <a:cxn ang="0">
                <a:pos x="connsiteX2434" y="connsiteY2434"/>
              </a:cxn>
              <a:cxn ang="0">
                <a:pos x="connsiteX2435" y="connsiteY2435"/>
              </a:cxn>
              <a:cxn ang="0">
                <a:pos x="connsiteX2436" y="connsiteY2436"/>
              </a:cxn>
              <a:cxn ang="0">
                <a:pos x="connsiteX2437" y="connsiteY2437"/>
              </a:cxn>
              <a:cxn ang="0">
                <a:pos x="connsiteX2438" y="connsiteY2438"/>
              </a:cxn>
              <a:cxn ang="0">
                <a:pos x="connsiteX2439" y="connsiteY2439"/>
              </a:cxn>
              <a:cxn ang="0">
                <a:pos x="connsiteX2440" y="connsiteY2440"/>
              </a:cxn>
              <a:cxn ang="0">
                <a:pos x="connsiteX2441" y="connsiteY2441"/>
              </a:cxn>
              <a:cxn ang="0">
                <a:pos x="connsiteX2442" y="connsiteY2442"/>
              </a:cxn>
              <a:cxn ang="0">
                <a:pos x="connsiteX2443" y="connsiteY2443"/>
              </a:cxn>
              <a:cxn ang="0">
                <a:pos x="connsiteX2444" y="connsiteY2444"/>
              </a:cxn>
              <a:cxn ang="0">
                <a:pos x="connsiteX2445" y="connsiteY2445"/>
              </a:cxn>
              <a:cxn ang="0">
                <a:pos x="connsiteX2446" y="connsiteY2446"/>
              </a:cxn>
              <a:cxn ang="0">
                <a:pos x="connsiteX2447" y="connsiteY2447"/>
              </a:cxn>
              <a:cxn ang="0">
                <a:pos x="connsiteX2448" y="connsiteY2448"/>
              </a:cxn>
              <a:cxn ang="0">
                <a:pos x="connsiteX2449" y="connsiteY2449"/>
              </a:cxn>
              <a:cxn ang="0">
                <a:pos x="connsiteX2450" y="connsiteY2450"/>
              </a:cxn>
              <a:cxn ang="0">
                <a:pos x="connsiteX2451" y="connsiteY2451"/>
              </a:cxn>
              <a:cxn ang="0">
                <a:pos x="connsiteX2452" y="connsiteY2452"/>
              </a:cxn>
              <a:cxn ang="0">
                <a:pos x="connsiteX2453" y="connsiteY2453"/>
              </a:cxn>
              <a:cxn ang="0">
                <a:pos x="connsiteX2454" y="connsiteY2454"/>
              </a:cxn>
              <a:cxn ang="0">
                <a:pos x="connsiteX2455" y="connsiteY2455"/>
              </a:cxn>
              <a:cxn ang="0">
                <a:pos x="connsiteX2456" y="connsiteY2456"/>
              </a:cxn>
              <a:cxn ang="0">
                <a:pos x="connsiteX2457" y="connsiteY2457"/>
              </a:cxn>
              <a:cxn ang="0">
                <a:pos x="connsiteX2458" y="connsiteY2458"/>
              </a:cxn>
              <a:cxn ang="0">
                <a:pos x="connsiteX2459" y="connsiteY2459"/>
              </a:cxn>
              <a:cxn ang="0">
                <a:pos x="connsiteX2460" y="connsiteY2460"/>
              </a:cxn>
              <a:cxn ang="0">
                <a:pos x="connsiteX2461" y="connsiteY2461"/>
              </a:cxn>
              <a:cxn ang="0">
                <a:pos x="connsiteX2462" y="connsiteY2462"/>
              </a:cxn>
              <a:cxn ang="0">
                <a:pos x="connsiteX2463" y="connsiteY2463"/>
              </a:cxn>
              <a:cxn ang="0">
                <a:pos x="connsiteX2464" y="connsiteY2464"/>
              </a:cxn>
              <a:cxn ang="0">
                <a:pos x="connsiteX2465" y="connsiteY2465"/>
              </a:cxn>
              <a:cxn ang="0">
                <a:pos x="connsiteX2466" y="connsiteY2466"/>
              </a:cxn>
              <a:cxn ang="0">
                <a:pos x="connsiteX2467" y="connsiteY2467"/>
              </a:cxn>
              <a:cxn ang="0">
                <a:pos x="connsiteX2468" y="connsiteY2468"/>
              </a:cxn>
              <a:cxn ang="0">
                <a:pos x="connsiteX2469" y="connsiteY2469"/>
              </a:cxn>
              <a:cxn ang="0">
                <a:pos x="connsiteX2470" y="connsiteY2470"/>
              </a:cxn>
              <a:cxn ang="0">
                <a:pos x="connsiteX2471" y="connsiteY2471"/>
              </a:cxn>
              <a:cxn ang="0">
                <a:pos x="connsiteX2472" y="connsiteY2472"/>
              </a:cxn>
              <a:cxn ang="0">
                <a:pos x="connsiteX2473" y="connsiteY2473"/>
              </a:cxn>
              <a:cxn ang="0">
                <a:pos x="connsiteX2474" y="connsiteY2474"/>
              </a:cxn>
              <a:cxn ang="0">
                <a:pos x="connsiteX2475" y="connsiteY2475"/>
              </a:cxn>
              <a:cxn ang="0">
                <a:pos x="connsiteX2476" y="connsiteY2476"/>
              </a:cxn>
              <a:cxn ang="0">
                <a:pos x="connsiteX2477" y="connsiteY2477"/>
              </a:cxn>
              <a:cxn ang="0">
                <a:pos x="connsiteX2478" y="connsiteY2478"/>
              </a:cxn>
              <a:cxn ang="0">
                <a:pos x="connsiteX2479" y="connsiteY2479"/>
              </a:cxn>
              <a:cxn ang="0">
                <a:pos x="connsiteX2480" y="connsiteY2480"/>
              </a:cxn>
              <a:cxn ang="0">
                <a:pos x="connsiteX2481" y="connsiteY2481"/>
              </a:cxn>
              <a:cxn ang="0">
                <a:pos x="connsiteX2482" y="connsiteY2482"/>
              </a:cxn>
              <a:cxn ang="0">
                <a:pos x="connsiteX2483" y="connsiteY2483"/>
              </a:cxn>
              <a:cxn ang="0">
                <a:pos x="connsiteX2484" y="connsiteY2484"/>
              </a:cxn>
              <a:cxn ang="0">
                <a:pos x="connsiteX2485" y="connsiteY2485"/>
              </a:cxn>
              <a:cxn ang="0">
                <a:pos x="connsiteX2486" y="connsiteY2486"/>
              </a:cxn>
              <a:cxn ang="0">
                <a:pos x="connsiteX2487" y="connsiteY2487"/>
              </a:cxn>
              <a:cxn ang="0">
                <a:pos x="connsiteX2488" y="connsiteY2488"/>
              </a:cxn>
              <a:cxn ang="0">
                <a:pos x="connsiteX2489" y="connsiteY2489"/>
              </a:cxn>
              <a:cxn ang="0">
                <a:pos x="connsiteX2490" y="connsiteY2490"/>
              </a:cxn>
              <a:cxn ang="0">
                <a:pos x="connsiteX2491" y="connsiteY2491"/>
              </a:cxn>
              <a:cxn ang="0">
                <a:pos x="connsiteX2492" y="connsiteY2492"/>
              </a:cxn>
              <a:cxn ang="0">
                <a:pos x="connsiteX2493" y="connsiteY2493"/>
              </a:cxn>
              <a:cxn ang="0">
                <a:pos x="connsiteX2494" y="connsiteY2494"/>
              </a:cxn>
              <a:cxn ang="0">
                <a:pos x="connsiteX2495" y="connsiteY2495"/>
              </a:cxn>
              <a:cxn ang="0">
                <a:pos x="connsiteX2496" y="connsiteY2496"/>
              </a:cxn>
              <a:cxn ang="0">
                <a:pos x="connsiteX2497" y="connsiteY2497"/>
              </a:cxn>
              <a:cxn ang="0">
                <a:pos x="connsiteX2498" y="connsiteY2498"/>
              </a:cxn>
              <a:cxn ang="0">
                <a:pos x="connsiteX2499" y="connsiteY2499"/>
              </a:cxn>
              <a:cxn ang="0">
                <a:pos x="connsiteX2500" y="connsiteY2500"/>
              </a:cxn>
              <a:cxn ang="0">
                <a:pos x="connsiteX2501" y="connsiteY2501"/>
              </a:cxn>
              <a:cxn ang="0">
                <a:pos x="connsiteX2502" y="connsiteY2502"/>
              </a:cxn>
              <a:cxn ang="0">
                <a:pos x="connsiteX2503" y="connsiteY2503"/>
              </a:cxn>
              <a:cxn ang="0">
                <a:pos x="connsiteX2504" y="connsiteY2504"/>
              </a:cxn>
              <a:cxn ang="0">
                <a:pos x="connsiteX2505" y="connsiteY2505"/>
              </a:cxn>
              <a:cxn ang="0">
                <a:pos x="connsiteX2506" y="connsiteY2506"/>
              </a:cxn>
              <a:cxn ang="0">
                <a:pos x="connsiteX2507" y="connsiteY2507"/>
              </a:cxn>
              <a:cxn ang="0">
                <a:pos x="connsiteX2508" y="connsiteY2508"/>
              </a:cxn>
              <a:cxn ang="0">
                <a:pos x="connsiteX2509" y="connsiteY2509"/>
              </a:cxn>
              <a:cxn ang="0">
                <a:pos x="connsiteX2510" y="connsiteY2510"/>
              </a:cxn>
              <a:cxn ang="0">
                <a:pos x="connsiteX2511" y="connsiteY2511"/>
              </a:cxn>
              <a:cxn ang="0">
                <a:pos x="connsiteX2512" y="connsiteY2512"/>
              </a:cxn>
              <a:cxn ang="0">
                <a:pos x="connsiteX2513" y="connsiteY2513"/>
              </a:cxn>
              <a:cxn ang="0">
                <a:pos x="connsiteX2514" y="connsiteY2514"/>
              </a:cxn>
              <a:cxn ang="0">
                <a:pos x="connsiteX2515" y="connsiteY2515"/>
              </a:cxn>
              <a:cxn ang="0">
                <a:pos x="connsiteX2516" y="connsiteY2516"/>
              </a:cxn>
              <a:cxn ang="0">
                <a:pos x="connsiteX2517" y="connsiteY2517"/>
              </a:cxn>
              <a:cxn ang="0">
                <a:pos x="connsiteX2518" y="connsiteY2518"/>
              </a:cxn>
              <a:cxn ang="0">
                <a:pos x="connsiteX2519" y="connsiteY2519"/>
              </a:cxn>
              <a:cxn ang="0">
                <a:pos x="connsiteX2520" y="connsiteY2520"/>
              </a:cxn>
              <a:cxn ang="0">
                <a:pos x="connsiteX2521" y="connsiteY2521"/>
              </a:cxn>
              <a:cxn ang="0">
                <a:pos x="connsiteX2522" y="connsiteY2522"/>
              </a:cxn>
              <a:cxn ang="0">
                <a:pos x="connsiteX2523" y="connsiteY2523"/>
              </a:cxn>
              <a:cxn ang="0">
                <a:pos x="connsiteX2524" y="connsiteY2524"/>
              </a:cxn>
              <a:cxn ang="0">
                <a:pos x="connsiteX2525" y="connsiteY2525"/>
              </a:cxn>
              <a:cxn ang="0">
                <a:pos x="connsiteX2526" y="connsiteY2526"/>
              </a:cxn>
              <a:cxn ang="0">
                <a:pos x="connsiteX2527" y="connsiteY2527"/>
              </a:cxn>
              <a:cxn ang="0">
                <a:pos x="connsiteX2528" y="connsiteY2528"/>
              </a:cxn>
              <a:cxn ang="0">
                <a:pos x="connsiteX2529" y="connsiteY2529"/>
              </a:cxn>
              <a:cxn ang="0">
                <a:pos x="connsiteX2530" y="connsiteY2530"/>
              </a:cxn>
              <a:cxn ang="0">
                <a:pos x="connsiteX2531" y="connsiteY2531"/>
              </a:cxn>
              <a:cxn ang="0">
                <a:pos x="connsiteX2532" y="connsiteY2532"/>
              </a:cxn>
              <a:cxn ang="0">
                <a:pos x="connsiteX2533" y="connsiteY2533"/>
              </a:cxn>
              <a:cxn ang="0">
                <a:pos x="connsiteX2534" y="connsiteY2534"/>
              </a:cxn>
              <a:cxn ang="0">
                <a:pos x="connsiteX2535" y="connsiteY2535"/>
              </a:cxn>
              <a:cxn ang="0">
                <a:pos x="connsiteX2536" y="connsiteY2536"/>
              </a:cxn>
              <a:cxn ang="0">
                <a:pos x="connsiteX2537" y="connsiteY2537"/>
              </a:cxn>
              <a:cxn ang="0">
                <a:pos x="connsiteX2538" y="connsiteY2538"/>
              </a:cxn>
              <a:cxn ang="0">
                <a:pos x="connsiteX2539" y="connsiteY2539"/>
              </a:cxn>
              <a:cxn ang="0">
                <a:pos x="connsiteX2540" y="connsiteY2540"/>
              </a:cxn>
              <a:cxn ang="0">
                <a:pos x="connsiteX2541" y="connsiteY2541"/>
              </a:cxn>
              <a:cxn ang="0">
                <a:pos x="connsiteX2542" y="connsiteY2542"/>
              </a:cxn>
              <a:cxn ang="0">
                <a:pos x="connsiteX2543" y="connsiteY2543"/>
              </a:cxn>
              <a:cxn ang="0">
                <a:pos x="connsiteX2544" y="connsiteY2544"/>
              </a:cxn>
              <a:cxn ang="0">
                <a:pos x="connsiteX2545" y="connsiteY2545"/>
              </a:cxn>
              <a:cxn ang="0">
                <a:pos x="connsiteX2546" y="connsiteY2546"/>
              </a:cxn>
              <a:cxn ang="0">
                <a:pos x="connsiteX2547" y="connsiteY2547"/>
              </a:cxn>
              <a:cxn ang="0">
                <a:pos x="connsiteX2548" y="connsiteY2548"/>
              </a:cxn>
              <a:cxn ang="0">
                <a:pos x="connsiteX2549" y="connsiteY2549"/>
              </a:cxn>
              <a:cxn ang="0">
                <a:pos x="connsiteX2550" y="connsiteY2550"/>
              </a:cxn>
              <a:cxn ang="0">
                <a:pos x="connsiteX2551" y="connsiteY2551"/>
              </a:cxn>
              <a:cxn ang="0">
                <a:pos x="connsiteX2552" y="connsiteY2552"/>
              </a:cxn>
              <a:cxn ang="0">
                <a:pos x="connsiteX2553" y="connsiteY2553"/>
              </a:cxn>
              <a:cxn ang="0">
                <a:pos x="connsiteX2554" y="connsiteY2554"/>
              </a:cxn>
              <a:cxn ang="0">
                <a:pos x="connsiteX2555" y="connsiteY2555"/>
              </a:cxn>
              <a:cxn ang="0">
                <a:pos x="connsiteX2556" y="connsiteY2556"/>
              </a:cxn>
              <a:cxn ang="0">
                <a:pos x="connsiteX2557" y="connsiteY2557"/>
              </a:cxn>
              <a:cxn ang="0">
                <a:pos x="connsiteX2558" y="connsiteY2558"/>
              </a:cxn>
              <a:cxn ang="0">
                <a:pos x="connsiteX2559" y="connsiteY2559"/>
              </a:cxn>
              <a:cxn ang="0">
                <a:pos x="connsiteX2560" y="connsiteY2560"/>
              </a:cxn>
              <a:cxn ang="0">
                <a:pos x="connsiteX2561" y="connsiteY2561"/>
              </a:cxn>
              <a:cxn ang="0">
                <a:pos x="connsiteX2562" y="connsiteY2562"/>
              </a:cxn>
              <a:cxn ang="0">
                <a:pos x="connsiteX2563" y="connsiteY2563"/>
              </a:cxn>
              <a:cxn ang="0">
                <a:pos x="connsiteX2564" y="connsiteY2564"/>
              </a:cxn>
              <a:cxn ang="0">
                <a:pos x="connsiteX2565" y="connsiteY2565"/>
              </a:cxn>
              <a:cxn ang="0">
                <a:pos x="connsiteX2566" y="connsiteY2566"/>
              </a:cxn>
              <a:cxn ang="0">
                <a:pos x="connsiteX2567" y="connsiteY2567"/>
              </a:cxn>
              <a:cxn ang="0">
                <a:pos x="connsiteX2568" y="connsiteY2568"/>
              </a:cxn>
              <a:cxn ang="0">
                <a:pos x="connsiteX2569" y="connsiteY2569"/>
              </a:cxn>
              <a:cxn ang="0">
                <a:pos x="connsiteX2570" y="connsiteY2570"/>
              </a:cxn>
              <a:cxn ang="0">
                <a:pos x="connsiteX2571" y="connsiteY2571"/>
              </a:cxn>
              <a:cxn ang="0">
                <a:pos x="connsiteX2572" y="connsiteY2572"/>
              </a:cxn>
              <a:cxn ang="0">
                <a:pos x="connsiteX2573" y="connsiteY2573"/>
              </a:cxn>
              <a:cxn ang="0">
                <a:pos x="connsiteX2574" y="connsiteY2574"/>
              </a:cxn>
              <a:cxn ang="0">
                <a:pos x="connsiteX2575" y="connsiteY2575"/>
              </a:cxn>
              <a:cxn ang="0">
                <a:pos x="connsiteX2576" y="connsiteY2576"/>
              </a:cxn>
              <a:cxn ang="0">
                <a:pos x="connsiteX2577" y="connsiteY2577"/>
              </a:cxn>
              <a:cxn ang="0">
                <a:pos x="connsiteX2578" y="connsiteY2578"/>
              </a:cxn>
              <a:cxn ang="0">
                <a:pos x="connsiteX2579" y="connsiteY2579"/>
              </a:cxn>
              <a:cxn ang="0">
                <a:pos x="connsiteX2580" y="connsiteY2580"/>
              </a:cxn>
              <a:cxn ang="0">
                <a:pos x="connsiteX2581" y="connsiteY2581"/>
              </a:cxn>
              <a:cxn ang="0">
                <a:pos x="connsiteX2582" y="connsiteY2582"/>
              </a:cxn>
              <a:cxn ang="0">
                <a:pos x="connsiteX2583" y="connsiteY2583"/>
              </a:cxn>
              <a:cxn ang="0">
                <a:pos x="connsiteX2584" y="connsiteY2584"/>
              </a:cxn>
              <a:cxn ang="0">
                <a:pos x="connsiteX2585" y="connsiteY2585"/>
              </a:cxn>
              <a:cxn ang="0">
                <a:pos x="connsiteX2586" y="connsiteY2586"/>
              </a:cxn>
              <a:cxn ang="0">
                <a:pos x="connsiteX2587" y="connsiteY2587"/>
              </a:cxn>
              <a:cxn ang="0">
                <a:pos x="connsiteX2588" y="connsiteY2588"/>
              </a:cxn>
              <a:cxn ang="0">
                <a:pos x="connsiteX2589" y="connsiteY2589"/>
              </a:cxn>
              <a:cxn ang="0">
                <a:pos x="connsiteX2590" y="connsiteY2590"/>
              </a:cxn>
              <a:cxn ang="0">
                <a:pos x="connsiteX2591" y="connsiteY2591"/>
              </a:cxn>
              <a:cxn ang="0">
                <a:pos x="connsiteX2592" y="connsiteY2592"/>
              </a:cxn>
              <a:cxn ang="0">
                <a:pos x="connsiteX2593" y="connsiteY2593"/>
              </a:cxn>
              <a:cxn ang="0">
                <a:pos x="connsiteX2594" y="connsiteY2594"/>
              </a:cxn>
              <a:cxn ang="0">
                <a:pos x="connsiteX2595" y="connsiteY2595"/>
              </a:cxn>
              <a:cxn ang="0">
                <a:pos x="connsiteX2596" y="connsiteY2596"/>
              </a:cxn>
              <a:cxn ang="0">
                <a:pos x="connsiteX2597" y="connsiteY2597"/>
              </a:cxn>
              <a:cxn ang="0">
                <a:pos x="connsiteX2598" y="connsiteY2598"/>
              </a:cxn>
              <a:cxn ang="0">
                <a:pos x="connsiteX2599" y="connsiteY2599"/>
              </a:cxn>
              <a:cxn ang="0">
                <a:pos x="connsiteX2600" y="connsiteY2600"/>
              </a:cxn>
              <a:cxn ang="0">
                <a:pos x="connsiteX2601" y="connsiteY2601"/>
              </a:cxn>
              <a:cxn ang="0">
                <a:pos x="connsiteX2602" y="connsiteY2602"/>
              </a:cxn>
              <a:cxn ang="0">
                <a:pos x="connsiteX2603" y="connsiteY2603"/>
              </a:cxn>
              <a:cxn ang="0">
                <a:pos x="connsiteX2604" y="connsiteY2604"/>
              </a:cxn>
              <a:cxn ang="0">
                <a:pos x="connsiteX2605" y="connsiteY2605"/>
              </a:cxn>
              <a:cxn ang="0">
                <a:pos x="connsiteX2606" y="connsiteY2606"/>
              </a:cxn>
              <a:cxn ang="0">
                <a:pos x="connsiteX2607" y="connsiteY2607"/>
              </a:cxn>
              <a:cxn ang="0">
                <a:pos x="connsiteX2608" y="connsiteY2608"/>
              </a:cxn>
              <a:cxn ang="0">
                <a:pos x="connsiteX2609" y="connsiteY2609"/>
              </a:cxn>
              <a:cxn ang="0">
                <a:pos x="connsiteX2610" y="connsiteY2610"/>
              </a:cxn>
              <a:cxn ang="0">
                <a:pos x="connsiteX2611" y="connsiteY2611"/>
              </a:cxn>
              <a:cxn ang="0">
                <a:pos x="connsiteX2612" y="connsiteY2612"/>
              </a:cxn>
              <a:cxn ang="0">
                <a:pos x="connsiteX2613" y="connsiteY2613"/>
              </a:cxn>
              <a:cxn ang="0">
                <a:pos x="connsiteX2614" y="connsiteY2614"/>
              </a:cxn>
              <a:cxn ang="0">
                <a:pos x="connsiteX2615" y="connsiteY2615"/>
              </a:cxn>
              <a:cxn ang="0">
                <a:pos x="connsiteX2616" y="connsiteY2616"/>
              </a:cxn>
              <a:cxn ang="0">
                <a:pos x="connsiteX2617" y="connsiteY2617"/>
              </a:cxn>
              <a:cxn ang="0">
                <a:pos x="connsiteX2618" y="connsiteY2618"/>
              </a:cxn>
              <a:cxn ang="0">
                <a:pos x="connsiteX2619" y="connsiteY2619"/>
              </a:cxn>
              <a:cxn ang="0">
                <a:pos x="connsiteX2620" y="connsiteY2620"/>
              </a:cxn>
              <a:cxn ang="0">
                <a:pos x="connsiteX2621" y="connsiteY2621"/>
              </a:cxn>
              <a:cxn ang="0">
                <a:pos x="connsiteX2622" y="connsiteY2622"/>
              </a:cxn>
              <a:cxn ang="0">
                <a:pos x="connsiteX2623" y="connsiteY2623"/>
              </a:cxn>
              <a:cxn ang="0">
                <a:pos x="connsiteX2624" y="connsiteY2624"/>
              </a:cxn>
              <a:cxn ang="0">
                <a:pos x="connsiteX2625" y="connsiteY2625"/>
              </a:cxn>
              <a:cxn ang="0">
                <a:pos x="connsiteX2626" y="connsiteY2626"/>
              </a:cxn>
              <a:cxn ang="0">
                <a:pos x="connsiteX2627" y="connsiteY2627"/>
              </a:cxn>
              <a:cxn ang="0">
                <a:pos x="connsiteX2628" y="connsiteY2628"/>
              </a:cxn>
              <a:cxn ang="0">
                <a:pos x="connsiteX2629" y="connsiteY2629"/>
              </a:cxn>
              <a:cxn ang="0">
                <a:pos x="connsiteX2630" y="connsiteY2630"/>
              </a:cxn>
              <a:cxn ang="0">
                <a:pos x="connsiteX2631" y="connsiteY2631"/>
              </a:cxn>
              <a:cxn ang="0">
                <a:pos x="connsiteX2632" y="connsiteY2632"/>
              </a:cxn>
              <a:cxn ang="0">
                <a:pos x="connsiteX2633" y="connsiteY2633"/>
              </a:cxn>
              <a:cxn ang="0">
                <a:pos x="connsiteX2634" y="connsiteY2634"/>
              </a:cxn>
              <a:cxn ang="0">
                <a:pos x="connsiteX2635" y="connsiteY2635"/>
              </a:cxn>
              <a:cxn ang="0">
                <a:pos x="connsiteX2636" y="connsiteY2636"/>
              </a:cxn>
              <a:cxn ang="0">
                <a:pos x="connsiteX2637" y="connsiteY2637"/>
              </a:cxn>
              <a:cxn ang="0">
                <a:pos x="connsiteX2638" y="connsiteY2638"/>
              </a:cxn>
              <a:cxn ang="0">
                <a:pos x="connsiteX2639" y="connsiteY2639"/>
              </a:cxn>
              <a:cxn ang="0">
                <a:pos x="connsiteX2640" y="connsiteY2640"/>
              </a:cxn>
              <a:cxn ang="0">
                <a:pos x="connsiteX2641" y="connsiteY2641"/>
              </a:cxn>
              <a:cxn ang="0">
                <a:pos x="connsiteX2642" y="connsiteY2642"/>
              </a:cxn>
              <a:cxn ang="0">
                <a:pos x="connsiteX2643" y="connsiteY2643"/>
              </a:cxn>
              <a:cxn ang="0">
                <a:pos x="connsiteX2644" y="connsiteY2644"/>
              </a:cxn>
              <a:cxn ang="0">
                <a:pos x="connsiteX2645" y="connsiteY2645"/>
              </a:cxn>
              <a:cxn ang="0">
                <a:pos x="connsiteX2646" y="connsiteY2646"/>
              </a:cxn>
              <a:cxn ang="0">
                <a:pos x="connsiteX2647" y="connsiteY2647"/>
              </a:cxn>
              <a:cxn ang="0">
                <a:pos x="connsiteX2648" y="connsiteY2648"/>
              </a:cxn>
              <a:cxn ang="0">
                <a:pos x="connsiteX2649" y="connsiteY2649"/>
              </a:cxn>
              <a:cxn ang="0">
                <a:pos x="connsiteX2650" y="connsiteY2650"/>
              </a:cxn>
              <a:cxn ang="0">
                <a:pos x="connsiteX2651" y="connsiteY2651"/>
              </a:cxn>
              <a:cxn ang="0">
                <a:pos x="connsiteX2652" y="connsiteY2652"/>
              </a:cxn>
              <a:cxn ang="0">
                <a:pos x="connsiteX2653" y="connsiteY2653"/>
              </a:cxn>
              <a:cxn ang="0">
                <a:pos x="connsiteX2654" y="connsiteY2654"/>
              </a:cxn>
              <a:cxn ang="0">
                <a:pos x="connsiteX2655" y="connsiteY2655"/>
              </a:cxn>
              <a:cxn ang="0">
                <a:pos x="connsiteX2656" y="connsiteY2656"/>
              </a:cxn>
              <a:cxn ang="0">
                <a:pos x="connsiteX2657" y="connsiteY2657"/>
              </a:cxn>
              <a:cxn ang="0">
                <a:pos x="connsiteX2658" y="connsiteY2658"/>
              </a:cxn>
              <a:cxn ang="0">
                <a:pos x="connsiteX2659" y="connsiteY2659"/>
              </a:cxn>
              <a:cxn ang="0">
                <a:pos x="connsiteX2660" y="connsiteY2660"/>
              </a:cxn>
              <a:cxn ang="0">
                <a:pos x="connsiteX2661" y="connsiteY2661"/>
              </a:cxn>
              <a:cxn ang="0">
                <a:pos x="connsiteX2662" y="connsiteY2662"/>
              </a:cxn>
              <a:cxn ang="0">
                <a:pos x="connsiteX2663" y="connsiteY2663"/>
              </a:cxn>
              <a:cxn ang="0">
                <a:pos x="connsiteX2664" y="connsiteY2664"/>
              </a:cxn>
              <a:cxn ang="0">
                <a:pos x="connsiteX2665" y="connsiteY2665"/>
              </a:cxn>
              <a:cxn ang="0">
                <a:pos x="connsiteX2666" y="connsiteY2666"/>
              </a:cxn>
              <a:cxn ang="0">
                <a:pos x="connsiteX2667" y="connsiteY2667"/>
              </a:cxn>
              <a:cxn ang="0">
                <a:pos x="connsiteX2668" y="connsiteY2668"/>
              </a:cxn>
              <a:cxn ang="0">
                <a:pos x="connsiteX2669" y="connsiteY2669"/>
              </a:cxn>
              <a:cxn ang="0">
                <a:pos x="connsiteX2670" y="connsiteY2670"/>
              </a:cxn>
              <a:cxn ang="0">
                <a:pos x="connsiteX2671" y="connsiteY2671"/>
              </a:cxn>
              <a:cxn ang="0">
                <a:pos x="connsiteX2672" y="connsiteY2672"/>
              </a:cxn>
              <a:cxn ang="0">
                <a:pos x="connsiteX2673" y="connsiteY2673"/>
              </a:cxn>
              <a:cxn ang="0">
                <a:pos x="connsiteX2674" y="connsiteY2674"/>
              </a:cxn>
              <a:cxn ang="0">
                <a:pos x="connsiteX2675" y="connsiteY2675"/>
              </a:cxn>
              <a:cxn ang="0">
                <a:pos x="connsiteX2676" y="connsiteY2676"/>
              </a:cxn>
              <a:cxn ang="0">
                <a:pos x="connsiteX2677" y="connsiteY2677"/>
              </a:cxn>
              <a:cxn ang="0">
                <a:pos x="connsiteX2678" y="connsiteY2678"/>
              </a:cxn>
              <a:cxn ang="0">
                <a:pos x="connsiteX2679" y="connsiteY2679"/>
              </a:cxn>
              <a:cxn ang="0">
                <a:pos x="connsiteX2680" y="connsiteY2680"/>
              </a:cxn>
              <a:cxn ang="0">
                <a:pos x="connsiteX2681" y="connsiteY2681"/>
              </a:cxn>
              <a:cxn ang="0">
                <a:pos x="connsiteX2682" y="connsiteY2682"/>
              </a:cxn>
              <a:cxn ang="0">
                <a:pos x="connsiteX2683" y="connsiteY2683"/>
              </a:cxn>
              <a:cxn ang="0">
                <a:pos x="connsiteX2684" y="connsiteY2684"/>
              </a:cxn>
              <a:cxn ang="0">
                <a:pos x="connsiteX2685" y="connsiteY2685"/>
              </a:cxn>
              <a:cxn ang="0">
                <a:pos x="connsiteX2686" y="connsiteY2686"/>
              </a:cxn>
              <a:cxn ang="0">
                <a:pos x="connsiteX2687" y="connsiteY2687"/>
              </a:cxn>
              <a:cxn ang="0">
                <a:pos x="connsiteX2688" y="connsiteY2688"/>
              </a:cxn>
              <a:cxn ang="0">
                <a:pos x="connsiteX2689" y="connsiteY2689"/>
              </a:cxn>
              <a:cxn ang="0">
                <a:pos x="connsiteX2690" y="connsiteY2690"/>
              </a:cxn>
              <a:cxn ang="0">
                <a:pos x="connsiteX2691" y="connsiteY2691"/>
              </a:cxn>
              <a:cxn ang="0">
                <a:pos x="connsiteX2692" y="connsiteY2692"/>
              </a:cxn>
              <a:cxn ang="0">
                <a:pos x="connsiteX2693" y="connsiteY2693"/>
              </a:cxn>
              <a:cxn ang="0">
                <a:pos x="connsiteX2694" y="connsiteY2694"/>
              </a:cxn>
              <a:cxn ang="0">
                <a:pos x="connsiteX2695" y="connsiteY2695"/>
              </a:cxn>
              <a:cxn ang="0">
                <a:pos x="connsiteX2696" y="connsiteY2696"/>
              </a:cxn>
              <a:cxn ang="0">
                <a:pos x="connsiteX2697" y="connsiteY2697"/>
              </a:cxn>
              <a:cxn ang="0">
                <a:pos x="connsiteX2698" y="connsiteY2698"/>
              </a:cxn>
              <a:cxn ang="0">
                <a:pos x="connsiteX2699" y="connsiteY2699"/>
              </a:cxn>
              <a:cxn ang="0">
                <a:pos x="connsiteX2700" y="connsiteY2700"/>
              </a:cxn>
              <a:cxn ang="0">
                <a:pos x="connsiteX2701" y="connsiteY2701"/>
              </a:cxn>
              <a:cxn ang="0">
                <a:pos x="connsiteX2702" y="connsiteY2702"/>
              </a:cxn>
              <a:cxn ang="0">
                <a:pos x="connsiteX2703" y="connsiteY2703"/>
              </a:cxn>
              <a:cxn ang="0">
                <a:pos x="connsiteX2704" y="connsiteY2704"/>
              </a:cxn>
              <a:cxn ang="0">
                <a:pos x="connsiteX2705" y="connsiteY2705"/>
              </a:cxn>
              <a:cxn ang="0">
                <a:pos x="connsiteX2706" y="connsiteY2706"/>
              </a:cxn>
              <a:cxn ang="0">
                <a:pos x="connsiteX2707" y="connsiteY2707"/>
              </a:cxn>
              <a:cxn ang="0">
                <a:pos x="connsiteX2708" y="connsiteY2708"/>
              </a:cxn>
              <a:cxn ang="0">
                <a:pos x="connsiteX2709" y="connsiteY2709"/>
              </a:cxn>
              <a:cxn ang="0">
                <a:pos x="connsiteX2710" y="connsiteY2710"/>
              </a:cxn>
              <a:cxn ang="0">
                <a:pos x="connsiteX2711" y="connsiteY2711"/>
              </a:cxn>
              <a:cxn ang="0">
                <a:pos x="connsiteX2712" y="connsiteY2712"/>
              </a:cxn>
              <a:cxn ang="0">
                <a:pos x="connsiteX2713" y="connsiteY2713"/>
              </a:cxn>
              <a:cxn ang="0">
                <a:pos x="connsiteX2714" y="connsiteY2714"/>
              </a:cxn>
              <a:cxn ang="0">
                <a:pos x="connsiteX2715" y="connsiteY2715"/>
              </a:cxn>
              <a:cxn ang="0">
                <a:pos x="connsiteX2716" y="connsiteY2716"/>
              </a:cxn>
              <a:cxn ang="0">
                <a:pos x="connsiteX2717" y="connsiteY2717"/>
              </a:cxn>
              <a:cxn ang="0">
                <a:pos x="connsiteX2718" y="connsiteY2718"/>
              </a:cxn>
              <a:cxn ang="0">
                <a:pos x="connsiteX2719" y="connsiteY2719"/>
              </a:cxn>
              <a:cxn ang="0">
                <a:pos x="connsiteX2720" y="connsiteY2720"/>
              </a:cxn>
              <a:cxn ang="0">
                <a:pos x="connsiteX2721" y="connsiteY2721"/>
              </a:cxn>
              <a:cxn ang="0">
                <a:pos x="connsiteX2722" y="connsiteY2722"/>
              </a:cxn>
              <a:cxn ang="0">
                <a:pos x="connsiteX2723" y="connsiteY2723"/>
              </a:cxn>
              <a:cxn ang="0">
                <a:pos x="connsiteX2724" y="connsiteY2724"/>
              </a:cxn>
              <a:cxn ang="0">
                <a:pos x="connsiteX2725" y="connsiteY2725"/>
              </a:cxn>
              <a:cxn ang="0">
                <a:pos x="connsiteX2726" y="connsiteY2726"/>
              </a:cxn>
              <a:cxn ang="0">
                <a:pos x="connsiteX2727" y="connsiteY2727"/>
              </a:cxn>
              <a:cxn ang="0">
                <a:pos x="connsiteX2728" y="connsiteY2728"/>
              </a:cxn>
              <a:cxn ang="0">
                <a:pos x="connsiteX2729" y="connsiteY2729"/>
              </a:cxn>
              <a:cxn ang="0">
                <a:pos x="connsiteX2730" y="connsiteY2730"/>
              </a:cxn>
              <a:cxn ang="0">
                <a:pos x="connsiteX2731" y="connsiteY2731"/>
              </a:cxn>
              <a:cxn ang="0">
                <a:pos x="connsiteX2732" y="connsiteY2732"/>
              </a:cxn>
              <a:cxn ang="0">
                <a:pos x="connsiteX2733" y="connsiteY2733"/>
              </a:cxn>
              <a:cxn ang="0">
                <a:pos x="connsiteX2734" y="connsiteY2734"/>
              </a:cxn>
              <a:cxn ang="0">
                <a:pos x="connsiteX2735" y="connsiteY2735"/>
              </a:cxn>
              <a:cxn ang="0">
                <a:pos x="connsiteX2736" y="connsiteY2736"/>
              </a:cxn>
              <a:cxn ang="0">
                <a:pos x="connsiteX2737" y="connsiteY2737"/>
              </a:cxn>
              <a:cxn ang="0">
                <a:pos x="connsiteX2738" y="connsiteY2738"/>
              </a:cxn>
              <a:cxn ang="0">
                <a:pos x="connsiteX2739" y="connsiteY2739"/>
              </a:cxn>
              <a:cxn ang="0">
                <a:pos x="connsiteX2740" y="connsiteY2740"/>
              </a:cxn>
              <a:cxn ang="0">
                <a:pos x="connsiteX2741" y="connsiteY2741"/>
              </a:cxn>
              <a:cxn ang="0">
                <a:pos x="connsiteX2742" y="connsiteY2742"/>
              </a:cxn>
              <a:cxn ang="0">
                <a:pos x="connsiteX2743" y="connsiteY2743"/>
              </a:cxn>
              <a:cxn ang="0">
                <a:pos x="connsiteX2744" y="connsiteY2744"/>
              </a:cxn>
              <a:cxn ang="0">
                <a:pos x="connsiteX2745" y="connsiteY2745"/>
              </a:cxn>
              <a:cxn ang="0">
                <a:pos x="connsiteX2746" y="connsiteY2746"/>
              </a:cxn>
              <a:cxn ang="0">
                <a:pos x="connsiteX2747" y="connsiteY2747"/>
              </a:cxn>
              <a:cxn ang="0">
                <a:pos x="connsiteX2748" y="connsiteY2748"/>
              </a:cxn>
              <a:cxn ang="0">
                <a:pos x="connsiteX2749" y="connsiteY2749"/>
              </a:cxn>
              <a:cxn ang="0">
                <a:pos x="connsiteX2750" y="connsiteY2750"/>
              </a:cxn>
              <a:cxn ang="0">
                <a:pos x="connsiteX2751" y="connsiteY2751"/>
              </a:cxn>
              <a:cxn ang="0">
                <a:pos x="connsiteX2752" y="connsiteY2752"/>
              </a:cxn>
              <a:cxn ang="0">
                <a:pos x="connsiteX2753" y="connsiteY2753"/>
              </a:cxn>
              <a:cxn ang="0">
                <a:pos x="connsiteX2754" y="connsiteY2754"/>
              </a:cxn>
              <a:cxn ang="0">
                <a:pos x="connsiteX2755" y="connsiteY2755"/>
              </a:cxn>
              <a:cxn ang="0">
                <a:pos x="connsiteX2756" y="connsiteY2756"/>
              </a:cxn>
              <a:cxn ang="0">
                <a:pos x="connsiteX2757" y="connsiteY2757"/>
              </a:cxn>
              <a:cxn ang="0">
                <a:pos x="connsiteX2758" y="connsiteY2758"/>
              </a:cxn>
              <a:cxn ang="0">
                <a:pos x="connsiteX2759" y="connsiteY2759"/>
              </a:cxn>
              <a:cxn ang="0">
                <a:pos x="connsiteX2760" y="connsiteY2760"/>
              </a:cxn>
              <a:cxn ang="0">
                <a:pos x="connsiteX2761" y="connsiteY2761"/>
              </a:cxn>
              <a:cxn ang="0">
                <a:pos x="connsiteX2762" y="connsiteY2762"/>
              </a:cxn>
              <a:cxn ang="0">
                <a:pos x="connsiteX2763" y="connsiteY2763"/>
              </a:cxn>
              <a:cxn ang="0">
                <a:pos x="connsiteX2764" y="connsiteY2764"/>
              </a:cxn>
              <a:cxn ang="0">
                <a:pos x="connsiteX2765" y="connsiteY2765"/>
              </a:cxn>
              <a:cxn ang="0">
                <a:pos x="connsiteX2766" y="connsiteY2766"/>
              </a:cxn>
              <a:cxn ang="0">
                <a:pos x="connsiteX2767" y="connsiteY2767"/>
              </a:cxn>
              <a:cxn ang="0">
                <a:pos x="connsiteX2768" y="connsiteY2768"/>
              </a:cxn>
              <a:cxn ang="0">
                <a:pos x="connsiteX2769" y="connsiteY2769"/>
              </a:cxn>
              <a:cxn ang="0">
                <a:pos x="connsiteX2770" y="connsiteY2770"/>
              </a:cxn>
              <a:cxn ang="0">
                <a:pos x="connsiteX2771" y="connsiteY2771"/>
              </a:cxn>
              <a:cxn ang="0">
                <a:pos x="connsiteX2772" y="connsiteY2772"/>
              </a:cxn>
              <a:cxn ang="0">
                <a:pos x="connsiteX2773" y="connsiteY2773"/>
              </a:cxn>
              <a:cxn ang="0">
                <a:pos x="connsiteX2774" y="connsiteY2774"/>
              </a:cxn>
              <a:cxn ang="0">
                <a:pos x="connsiteX2775" y="connsiteY2775"/>
              </a:cxn>
              <a:cxn ang="0">
                <a:pos x="connsiteX2776" y="connsiteY2776"/>
              </a:cxn>
              <a:cxn ang="0">
                <a:pos x="connsiteX2777" y="connsiteY2777"/>
              </a:cxn>
              <a:cxn ang="0">
                <a:pos x="connsiteX2778" y="connsiteY2778"/>
              </a:cxn>
              <a:cxn ang="0">
                <a:pos x="connsiteX2779" y="connsiteY2779"/>
              </a:cxn>
              <a:cxn ang="0">
                <a:pos x="connsiteX2780" y="connsiteY2780"/>
              </a:cxn>
              <a:cxn ang="0">
                <a:pos x="connsiteX2781" y="connsiteY2781"/>
              </a:cxn>
              <a:cxn ang="0">
                <a:pos x="connsiteX2782" y="connsiteY2782"/>
              </a:cxn>
              <a:cxn ang="0">
                <a:pos x="connsiteX2783" y="connsiteY2783"/>
              </a:cxn>
              <a:cxn ang="0">
                <a:pos x="connsiteX2784" y="connsiteY2784"/>
              </a:cxn>
              <a:cxn ang="0">
                <a:pos x="connsiteX2785" y="connsiteY2785"/>
              </a:cxn>
              <a:cxn ang="0">
                <a:pos x="connsiteX2786" y="connsiteY2786"/>
              </a:cxn>
              <a:cxn ang="0">
                <a:pos x="connsiteX2787" y="connsiteY2787"/>
              </a:cxn>
              <a:cxn ang="0">
                <a:pos x="connsiteX2788" y="connsiteY2788"/>
              </a:cxn>
              <a:cxn ang="0">
                <a:pos x="connsiteX2789" y="connsiteY2789"/>
              </a:cxn>
              <a:cxn ang="0">
                <a:pos x="connsiteX2790" y="connsiteY2790"/>
              </a:cxn>
              <a:cxn ang="0">
                <a:pos x="connsiteX2791" y="connsiteY2791"/>
              </a:cxn>
              <a:cxn ang="0">
                <a:pos x="connsiteX2792" y="connsiteY2792"/>
              </a:cxn>
              <a:cxn ang="0">
                <a:pos x="connsiteX2793" y="connsiteY2793"/>
              </a:cxn>
              <a:cxn ang="0">
                <a:pos x="connsiteX2794" y="connsiteY2794"/>
              </a:cxn>
              <a:cxn ang="0">
                <a:pos x="connsiteX2795" y="connsiteY2795"/>
              </a:cxn>
              <a:cxn ang="0">
                <a:pos x="connsiteX2796" y="connsiteY2796"/>
              </a:cxn>
              <a:cxn ang="0">
                <a:pos x="connsiteX2797" y="connsiteY2797"/>
              </a:cxn>
              <a:cxn ang="0">
                <a:pos x="connsiteX2798" y="connsiteY2798"/>
              </a:cxn>
              <a:cxn ang="0">
                <a:pos x="connsiteX2799" y="connsiteY2799"/>
              </a:cxn>
              <a:cxn ang="0">
                <a:pos x="connsiteX2800" y="connsiteY2800"/>
              </a:cxn>
              <a:cxn ang="0">
                <a:pos x="connsiteX2801" y="connsiteY2801"/>
              </a:cxn>
              <a:cxn ang="0">
                <a:pos x="connsiteX2802" y="connsiteY2802"/>
              </a:cxn>
              <a:cxn ang="0">
                <a:pos x="connsiteX2803" y="connsiteY2803"/>
              </a:cxn>
              <a:cxn ang="0">
                <a:pos x="connsiteX2804" y="connsiteY2804"/>
              </a:cxn>
              <a:cxn ang="0">
                <a:pos x="connsiteX2805" y="connsiteY2805"/>
              </a:cxn>
              <a:cxn ang="0">
                <a:pos x="connsiteX2806" y="connsiteY2806"/>
              </a:cxn>
              <a:cxn ang="0">
                <a:pos x="connsiteX2807" y="connsiteY2807"/>
              </a:cxn>
              <a:cxn ang="0">
                <a:pos x="connsiteX2808" y="connsiteY2808"/>
              </a:cxn>
              <a:cxn ang="0">
                <a:pos x="connsiteX2809" y="connsiteY2809"/>
              </a:cxn>
            </a:cxnLst>
            <a:rect l="l" t="t" r="r" b="b"/>
            <a:pathLst>
              <a:path w="5371570" h="5501465">
                <a:moveTo>
                  <a:pt x="1015479" y="1668778"/>
                </a:moveTo>
                <a:lnTo>
                  <a:pt x="1013951" y="1671834"/>
                </a:lnTo>
                <a:lnTo>
                  <a:pt x="1012932" y="1674891"/>
                </a:lnTo>
                <a:lnTo>
                  <a:pt x="1012168" y="1677438"/>
                </a:lnTo>
                <a:lnTo>
                  <a:pt x="1012932" y="1676419"/>
                </a:lnTo>
                <a:lnTo>
                  <a:pt x="1013696" y="1675145"/>
                </a:lnTo>
                <a:lnTo>
                  <a:pt x="1014460" y="1673872"/>
                </a:lnTo>
                <a:lnTo>
                  <a:pt x="1015479" y="1672598"/>
                </a:lnTo>
                <a:lnTo>
                  <a:pt x="1016753" y="1671580"/>
                </a:lnTo>
                <a:lnTo>
                  <a:pt x="1018026" y="1670816"/>
                </a:lnTo>
                <a:lnTo>
                  <a:pt x="1015479" y="1669033"/>
                </a:lnTo>
                <a:close/>
                <a:moveTo>
                  <a:pt x="2429050" y="0"/>
                </a:moveTo>
                <a:lnTo>
                  <a:pt x="2437964" y="0"/>
                </a:lnTo>
                <a:lnTo>
                  <a:pt x="2446879" y="0"/>
                </a:lnTo>
                <a:lnTo>
                  <a:pt x="2455539" y="0"/>
                </a:lnTo>
                <a:lnTo>
                  <a:pt x="2464453" y="510"/>
                </a:lnTo>
                <a:lnTo>
                  <a:pt x="2482282" y="1528"/>
                </a:lnTo>
                <a:lnTo>
                  <a:pt x="2499856" y="3311"/>
                </a:lnTo>
                <a:lnTo>
                  <a:pt x="2517685" y="5094"/>
                </a:lnTo>
                <a:lnTo>
                  <a:pt x="2535514" y="7641"/>
                </a:lnTo>
                <a:lnTo>
                  <a:pt x="2553342" y="10443"/>
                </a:lnTo>
                <a:lnTo>
                  <a:pt x="2571171" y="13499"/>
                </a:lnTo>
                <a:lnTo>
                  <a:pt x="2607084" y="20121"/>
                </a:lnTo>
                <a:lnTo>
                  <a:pt x="2619564" y="22923"/>
                </a:lnTo>
                <a:lnTo>
                  <a:pt x="2632044" y="25725"/>
                </a:lnTo>
                <a:lnTo>
                  <a:pt x="2644269" y="29036"/>
                </a:lnTo>
                <a:lnTo>
                  <a:pt x="2656240" y="32856"/>
                </a:lnTo>
                <a:lnTo>
                  <a:pt x="2667956" y="36677"/>
                </a:lnTo>
                <a:lnTo>
                  <a:pt x="2679672" y="40752"/>
                </a:lnTo>
                <a:lnTo>
                  <a:pt x="2691134" y="45336"/>
                </a:lnTo>
                <a:lnTo>
                  <a:pt x="2702595" y="49921"/>
                </a:lnTo>
                <a:lnTo>
                  <a:pt x="2713802" y="54760"/>
                </a:lnTo>
                <a:lnTo>
                  <a:pt x="2724754" y="59854"/>
                </a:lnTo>
                <a:lnTo>
                  <a:pt x="2735706" y="65457"/>
                </a:lnTo>
                <a:lnTo>
                  <a:pt x="2746403" y="70806"/>
                </a:lnTo>
                <a:lnTo>
                  <a:pt x="2757100" y="76664"/>
                </a:lnTo>
                <a:lnTo>
                  <a:pt x="2767543" y="82522"/>
                </a:lnTo>
                <a:lnTo>
                  <a:pt x="2777986" y="88635"/>
                </a:lnTo>
                <a:lnTo>
                  <a:pt x="2788428" y="94748"/>
                </a:lnTo>
                <a:lnTo>
                  <a:pt x="2808804" y="107482"/>
                </a:lnTo>
                <a:lnTo>
                  <a:pt x="2829180" y="120472"/>
                </a:lnTo>
                <a:lnTo>
                  <a:pt x="2849301" y="133971"/>
                </a:lnTo>
                <a:lnTo>
                  <a:pt x="2869167" y="147215"/>
                </a:lnTo>
                <a:lnTo>
                  <a:pt x="2908645" y="173959"/>
                </a:lnTo>
                <a:lnTo>
                  <a:pt x="2928767" y="187457"/>
                </a:lnTo>
                <a:lnTo>
                  <a:pt x="2948633" y="200192"/>
                </a:lnTo>
                <a:lnTo>
                  <a:pt x="2979961" y="219295"/>
                </a:lnTo>
                <a:lnTo>
                  <a:pt x="2995243" y="228718"/>
                </a:lnTo>
                <a:lnTo>
                  <a:pt x="3010779" y="237633"/>
                </a:lnTo>
                <a:lnTo>
                  <a:pt x="3026570" y="246547"/>
                </a:lnTo>
                <a:lnTo>
                  <a:pt x="3041852" y="255207"/>
                </a:lnTo>
                <a:lnTo>
                  <a:pt x="3057643" y="263612"/>
                </a:lnTo>
                <a:lnTo>
                  <a:pt x="3073689" y="271508"/>
                </a:lnTo>
                <a:lnTo>
                  <a:pt x="3089481" y="279149"/>
                </a:lnTo>
                <a:lnTo>
                  <a:pt x="3105527" y="286790"/>
                </a:lnTo>
                <a:lnTo>
                  <a:pt x="3122082" y="293921"/>
                </a:lnTo>
                <a:lnTo>
                  <a:pt x="3138637" y="300543"/>
                </a:lnTo>
                <a:lnTo>
                  <a:pt x="3154938" y="306911"/>
                </a:lnTo>
                <a:lnTo>
                  <a:pt x="3172003" y="313023"/>
                </a:lnTo>
                <a:lnTo>
                  <a:pt x="3189067" y="318627"/>
                </a:lnTo>
                <a:lnTo>
                  <a:pt x="3206641" y="323975"/>
                </a:lnTo>
                <a:lnTo>
                  <a:pt x="3223961" y="329069"/>
                </a:lnTo>
                <a:lnTo>
                  <a:pt x="3240771" y="334418"/>
                </a:lnTo>
                <a:lnTo>
                  <a:pt x="3257836" y="340276"/>
                </a:lnTo>
                <a:lnTo>
                  <a:pt x="3274391" y="346389"/>
                </a:lnTo>
                <a:lnTo>
                  <a:pt x="3290946" y="352756"/>
                </a:lnTo>
                <a:lnTo>
                  <a:pt x="3306992" y="359378"/>
                </a:lnTo>
                <a:lnTo>
                  <a:pt x="3323038" y="366510"/>
                </a:lnTo>
                <a:lnTo>
                  <a:pt x="3339084" y="374151"/>
                </a:lnTo>
                <a:lnTo>
                  <a:pt x="3354366" y="382301"/>
                </a:lnTo>
                <a:lnTo>
                  <a:pt x="3369903" y="390451"/>
                </a:lnTo>
                <a:lnTo>
                  <a:pt x="3384930" y="399620"/>
                </a:lnTo>
                <a:lnTo>
                  <a:pt x="3399702" y="408790"/>
                </a:lnTo>
                <a:lnTo>
                  <a:pt x="3414220" y="418723"/>
                </a:lnTo>
                <a:lnTo>
                  <a:pt x="3428228" y="429165"/>
                </a:lnTo>
                <a:lnTo>
                  <a:pt x="3441982" y="440117"/>
                </a:lnTo>
                <a:lnTo>
                  <a:pt x="3449113" y="445975"/>
                </a:lnTo>
                <a:lnTo>
                  <a:pt x="3455736" y="451833"/>
                </a:lnTo>
                <a:lnTo>
                  <a:pt x="3459301" y="450051"/>
                </a:lnTo>
                <a:lnTo>
                  <a:pt x="3462612" y="449286"/>
                </a:lnTo>
                <a:lnTo>
                  <a:pt x="3465669" y="449032"/>
                </a:lnTo>
                <a:lnTo>
                  <a:pt x="3468725" y="449286"/>
                </a:lnTo>
                <a:lnTo>
                  <a:pt x="3471527" y="449796"/>
                </a:lnTo>
                <a:lnTo>
                  <a:pt x="3474329" y="450815"/>
                </a:lnTo>
                <a:lnTo>
                  <a:pt x="3476621" y="452088"/>
                </a:lnTo>
                <a:lnTo>
                  <a:pt x="3479422" y="453616"/>
                </a:lnTo>
                <a:lnTo>
                  <a:pt x="3483752" y="456927"/>
                </a:lnTo>
                <a:lnTo>
                  <a:pt x="3488592" y="460493"/>
                </a:lnTo>
                <a:lnTo>
                  <a:pt x="3493176" y="464059"/>
                </a:lnTo>
                <a:lnTo>
                  <a:pt x="3495723" y="465332"/>
                </a:lnTo>
                <a:lnTo>
                  <a:pt x="3498270" y="466606"/>
                </a:lnTo>
                <a:lnTo>
                  <a:pt x="3504638" y="468389"/>
                </a:lnTo>
                <a:lnTo>
                  <a:pt x="3510750" y="470426"/>
                </a:lnTo>
                <a:lnTo>
                  <a:pt x="3516608" y="472464"/>
                </a:lnTo>
                <a:lnTo>
                  <a:pt x="3522721" y="474756"/>
                </a:lnTo>
                <a:lnTo>
                  <a:pt x="3534437" y="479595"/>
                </a:lnTo>
                <a:lnTo>
                  <a:pt x="3545899" y="484944"/>
                </a:lnTo>
                <a:lnTo>
                  <a:pt x="3557105" y="490802"/>
                </a:lnTo>
                <a:lnTo>
                  <a:pt x="3568057" y="496915"/>
                </a:lnTo>
                <a:lnTo>
                  <a:pt x="3579009" y="503282"/>
                </a:lnTo>
                <a:lnTo>
                  <a:pt x="3589452" y="509904"/>
                </a:lnTo>
                <a:lnTo>
                  <a:pt x="3610846" y="523403"/>
                </a:lnTo>
                <a:lnTo>
                  <a:pt x="3632496" y="536648"/>
                </a:lnTo>
                <a:lnTo>
                  <a:pt x="3643193" y="543015"/>
                </a:lnTo>
                <a:lnTo>
                  <a:pt x="3654145" y="549383"/>
                </a:lnTo>
                <a:lnTo>
                  <a:pt x="3665097" y="555241"/>
                </a:lnTo>
                <a:lnTo>
                  <a:pt x="3676558" y="560589"/>
                </a:lnTo>
                <a:lnTo>
                  <a:pt x="3714508" y="585550"/>
                </a:lnTo>
                <a:lnTo>
                  <a:pt x="3752458" y="610255"/>
                </a:lnTo>
                <a:lnTo>
                  <a:pt x="3790408" y="635470"/>
                </a:lnTo>
                <a:lnTo>
                  <a:pt x="3827849" y="660685"/>
                </a:lnTo>
                <a:lnTo>
                  <a:pt x="3846442" y="673675"/>
                </a:lnTo>
                <a:lnTo>
                  <a:pt x="3864780" y="686664"/>
                </a:lnTo>
                <a:lnTo>
                  <a:pt x="3883118" y="699909"/>
                </a:lnTo>
                <a:lnTo>
                  <a:pt x="3901456" y="713408"/>
                </a:lnTo>
                <a:lnTo>
                  <a:pt x="3919540" y="726907"/>
                </a:lnTo>
                <a:lnTo>
                  <a:pt x="3937369" y="740660"/>
                </a:lnTo>
                <a:lnTo>
                  <a:pt x="3954943" y="754923"/>
                </a:lnTo>
                <a:lnTo>
                  <a:pt x="3972262" y="769441"/>
                </a:lnTo>
                <a:lnTo>
                  <a:pt x="3980922" y="776827"/>
                </a:lnTo>
                <a:lnTo>
                  <a:pt x="3989836" y="784214"/>
                </a:lnTo>
                <a:lnTo>
                  <a:pt x="4007156" y="798986"/>
                </a:lnTo>
                <a:lnTo>
                  <a:pt x="4024475" y="814268"/>
                </a:lnTo>
                <a:lnTo>
                  <a:pt x="4042049" y="829040"/>
                </a:lnTo>
                <a:lnTo>
                  <a:pt x="4050709" y="836427"/>
                </a:lnTo>
                <a:lnTo>
                  <a:pt x="4059369" y="843558"/>
                </a:lnTo>
                <a:lnTo>
                  <a:pt x="4068538" y="850690"/>
                </a:lnTo>
                <a:lnTo>
                  <a:pt x="4077962" y="857312"/>
                </a:lnTo>
                <a:lnTo>
                  <a:pt x="4087385" y="863934"/>
                </a:lnTo>
                <a:lnTo>
                  <a:pt x="4097064" y="870301"/>
                </a:lnTo>
                <a:lnTo>
                  <a:pt x="4107252" y="876414"/>
                </a:lnTo>
                <a:lnTo>
                  <a:pt x="4117185" y="882017"/>
                </a:lnTo>
                <a:lnTo>
                  <a:pt x="4121770" y="887875"/>
                </a:lnTo>
                <a:lnTo>
                  <a:pt x="4126609" y="893734"/>
                </a:lnTo>
                <a:lnTo>
                  <a:pt x="4131448" y="899337"/>
                </a:lnTo>
                <a:lnTo>
                  <a:pt x="4136542" y="904940"/>
                </a:lnTo>
                <a:lnTo>
                  <a:pt x="4141381" y="910289"/>
                </a:lnTo>
                <a:lnTo>
                  <a:pt x="4146730" y="915638"/>
                </a:lnTo>
                <a:lnTo>
                  <a:pt x="4157427" y="926080"/>
                </a:lnTo>
                <a:lnTo>
                  <a:pt x="4168634" y="936013"/>
                </a:lnTo>
                <a:lnTo>
                  <a:pt x="4180095" y="945437"/>
                </a:lnTo>
                <a:lnTo>
                  <a:pt x="4191811" y="954861"/>
                </a:lnTo>
                <a:lnTo>
                  <a:pt x="4203528" y="963775"/>
                </a:lnTo>
                <a:lnTo>
                  <a:pt x="4227469" y="981604"/>
                </a:lnTo>
                <a:lnTo>
                  <a:pt x="4251665" y="999433"/>
                </a:lnTo>
                <a:lnTo>
                  <a:pt x="4263381" y="1008602"/>
                </a:lnTo>
                <a:lnTo>
                  <a:pt x="4275098" y="1017771"/>
                </a:lnTo>
                <a:lnTo>
                  <a:pt x="4286814" y="1027450"/>
                </a:lnTo>
                <a:lnTo>
                  <a:pt x="4298020" y="1037128"/>
                </a:lnTo>
                <a:lnTo>
                  <a:pt x="4305152" y="1043496"/>
                </a:lnTo>
                <a:lnTo>
                  <a:pt x="4313047" y="1049608"/>
                </a:lnTo>
                <a:lnTo>
                  <a:pt x="4320434" y="1055721"/>
                </a:lnTo>
                <a:lnTo>
                  <a:pt x="4327565" y="1062089"/>
                </a:lnTo>
                <a:lnTo>
                  <a:pt x="4334442" y="1068456"/>
                </a:lnTo>
                <a:lnTo>
                  <a:pt x="4338008" y="1072022"/>
                </a:lnTo>
                <a:lnTo>
                  <a:pt x="4341064" y="1075333"/>
                </a:lnTo>
                <a:lnTo>
                  <a:pt x="4344121" y="1079153"/>
                </a:lnTo>
                <a:lnTo>
                  <a:pt x="4346922" y="1082719"/>
                </a:lnTo>
                <a:lnTo>
                  <a:pt x="4349724" y="1086794"/>
                </a:lnTo>
                <a:lnTo>
                  <a:pt x="4352271" y="1091124"/>
                </a:lnTo>
                <a:lnTo>
                  <a:pt x="4443707" y="1170590"/>
                </a:lnTo>
                <a:lnTo>
                  <a:pt x="4515277" y="1235283"/>
                </a:lnTo>
                <a:lnTo>
                  <a:pt x="4586593" y="1300485"/>
                </a:lnTo>
                <a:lnTo>
                  <a:pt x="4602893" y="1327229"/>
                </a:lnTo>
                <a:lnTo>
                  <a:pt x="4610534" y="1331304"/>
                </a:lnTo>
                <a:lnTo>
                  <a:pt x="4618175" y="1335379"/>
                </a:lnTo>
                <a:lnTo>
                  <a:pt x="4625561" y="1339709"/>
                </a:lnTo>
                <a:lnTo>
                  <a:pt x="4632693" y="1344293"/>
                </a:lnTo>
                <a:lnTo>
                  <a:pt x="4639570" y="1349133"/>
                </a:lnTo>
                <a:lnTo>
                  <a:pt x="4646701" y="1353717"/>
                </a:lnTo>
                <a:lnTo>
                  <a:pt x="4653323" y="1358811"/>
                </a:lnTo>
                <a:lnTo>
                  <a:pt x="4659945" y="1363905"/>
                </a:lnTo>
                <a:lnTo>
                  <a:pt x="4666568" y="1368999"/>
                </a:lnTo>
                <a:lnTo>
                  <a:pt x="4672935" y="1374348"/>
                </a:lnTo>
                <a:lnTo>
                  <a:pt x="4685161" y="1385300"/>
                </a:lnTo>
                <a:lnTo>
                  <a:pt x="4697131" y="1396761"/>
                </a:lnTo>
                <a:lnTo>
                  <a:pt x="4708847" y="1408222"/>
                </a:lnTo>
                <a:lnTo>
                  <a:pt x="4720309" y="1420193"/>
                </a:lnTo>
                <a:lnTo>
                  <a:pt x="4731261" y="1432419"/>
                </a:lnTo>
                <a:lnTo>
                  <a:pt x="4742467" y="1444644"/>
                </a:lnTo>
                <a:lnTo>
                  <a:pt x="4753165" y="1457124"/>
                </a:lnTo>
                <a:lnTo>
                  <a:pt x="4774305" y="1482339"/>
                </a:lnTo>
                <a:lnTo>
                  <a:pt x="4795954" y="1507300"/>
                </a:lnTo>
                <a:lnTo>
                  <a:pt x="4806906" y="1513922"/>
                </a:lnTo>
                <a:lnTo>
                  <a:pt x="4817603" y="1521308"/>
                </a:lnTo>
                <a:lnTo>
                  <a:pt x="4822952" y="1524874"/>
                </a:lnTo>
                <a:lnTo>
                  <a:pt x="4827536" y="1528949"/>
                </a:lnTo>
                <a:lnTo>
                  <a:pt x="4832630" y="1533024"/>
                </a:lnTo>
                <a:lnTo>
                  <a:pt x="4837215" y="1536845"/>
                </a:lnTo>
                <a:lnTo>
                  <a:pt x="4841799" y="1541174"/>
                </a:lnTo>
                <a:lnTo>
                  <a:pt x="4846384" y="1545759"/>
                </a:lnTo>
                <a:lnTo>
                  <a:pt x="4850459" y="1550344"/>
                </a:lnTo>
                <a:lnTo>
                  <a:pt x="4854534" y="1554928"/>
                </a:lnTo>
                <a:lnTo>
                  <a:pt x="4858610" y="1559767"/>
                </a:lnTo>
                <a:lnTo>
                  <a:pt x="4862175" y="1564861"/>
                </a:lnTo>
                <a:lnTo>
                  <a:pt x="4865741" y="1570210"/>
                </a:lnTo>
                <a:lnTo>
                  <a:pt x="4869052" y="1575813"/>
                </a:lnTo>
                <a:lnTo>
                  <a:pt x="4877202" y="1581417"/>
                </a:lnTo>
                <a:lnTo>
                  <a:pt x="4885098" y="1587275"/>
                </a:lnTo>
                <a:lnTo>
                  <a:pt x="4892739" y="1593133"/>
                </a:lnTo>
                <a:lnTo>
                  <a:pt x="4900635" y="1598991"/>
                </a:lnTo>
                <a:lnTo>
                  <a:pt x="4907766" y="1605104"/>
                </a:lnTo>
                <a:lnTo>
                  <a:pt x="4915152" y="1611471"/>
                </a:lnTo>
                <a:lnTo>
                  <a:pt x="4922029" y="1617838"/>
                </a:lnTo>
                <a:lnTo>
                  <a:pt x="4928906" y="1624715"/>
                </a:lnTo>
                <a:lnTo>
                  <a:pt x="4935528" y="1631592"/>
                </a:lnTo>
                <a:lnTo>
                  <a:pt x="4941641" y="1638724"/>
                </a:lnTo>
                <a:lnTo>
                  <a:pt x="4947499" y="1646110"/>
                </a:lnTo>
                <a:lnTo>
                  <a:pt x="4953357" y="1653751"/>
                </a:lnTo>
                <a:lnTo>
                  <a:pt x="4958451" y="1661901"/>
                </a:lnTo>
                <a:lnTo>
                  <a:pt x="4963290" y="1670051"/>
                </a:lnTo>
                <a:lnTo>
                  <a:pt x="4967875" y="1678456"/>
                </a:lnTo>
                <a:lnTo>
                  <a:pt x="4972205" y="1687371"/>
                </a:lnTo>
                <a:lnTo>
                  <a:pt x="4989015" y="1702398"/>
                </a:lnTo>
                <a:lnTo>
                  <a:pt x="4997420" y="1705454"/>
                </a:lnTo>
                <a:lnTo>
                  <a:pt x="5005825" y="1709020"/>
                </a:lnTo>
                <a:lnTo>
                  <a:pt x="5013466" y="1712586"/>
                </a:lnTo>
                <a:lnTo>
                  <a:pt x="5020597" y="1716916"/>
                </a:lnTo>
                <a:lnTo>
                  <a:pt x="5027474" y="1721755"/>
                </a:lnTo>
                <a:lnTo>
                  <a:pt x="5034351" y="1726340"/>
                </a:lnTo>
                <a:lnTo>
                  <a:pt x="5040464" y="1731688"/>
                </a:lnTo>
                <a:lnTo>
                  <a:pt x="5046322" y="1737546"/>
                </a:lnTo>
                <a:lnTo>
                  <a:pt x="5051925" y="1743404"/>
                </a:lnTo>
                <a:lnTo>
                  <a:pt x="5057019" y="1749517"/>
                </a:lnTo>
                <a:lnTo>
                  <a:pt x="5062113" y="1755884"/>
                </a:lnTo>
                <a:lnTo>
                  <a:pt x="5066952" y="1762761"/>
                </a:lnTo>
                <a:lnTo>
                  <a:pt x="5071791" y="1769638"/>
                </a:lnTo>
                <a:lnTo>
                  <a:pt x="5076376" y="1776515"/>
                </a:lnTo>
                <a:lnTo>
                  <a:pt x="5080451" y="1783646"/>
                </a:lnTo>
                <a:lnTo>
                  <a:pt x="5084526" y="1791033"/>
                </a:lnTo>
                <a:lnTo>
                  <a:pt x="5160681" y="1885525"/>
                </a:lnTo>
                <a:lnTo>
                  <a:pt x="5245750" y="1990206"/>
                </a:lnTo>
                <a:lnTo>
                  <a:pt x="5288029" y="2042674"/>
                </a:lnTo>
                <a:lnTo>
                  <a:pt x="5308660" y="2069162"/>
                </a:lnTo>
                <a:lnTo>
                  <a:pt x="5329545" y="2095651"/>
                </a:lnTo>
                <a:lnTo>
                  <a:pt x="5334130" y="2101509"/>
                </a:lnTo>
                <a:lnTo>
                  <a:pt x="5338714" y="2107367"/>
                </a:lnTo>
                <a:lnTo>
                  <a:pt x="5343299" y="2113734"/>
                </a:lnTo>
                <a:lnTo>
                  <a:pt x="5345336" y="2117045"/>
                </a:lnTo>
                <a:lnTo>
                  <a:pt x="5347119" y="2120356"/>
                </a:lnTo>
                <a:lnTo>
                  <a:pt x="5348647" y="2123922"/>
                </a:lnTo>
                <a:lnTo>
                  <a:pt x="5349921" y="2127233"/>
                </a:lnTo>
                <a:lnTo>
                  <a:pt x="5351194" y="2131054"/>
                </a:lnTo>
                <a:lnTo>
                  <a:pt x="5351959" y="2134874"/>
                </a:lnTo>
                <a:lnTo>
                  <a:pt x="5352468" y="2138695"/>
                </a:lnTo>
                <a:lnTo>
                  <a:pt x="5352213" y="2142770"/>
                </a:lnTo>
                <a:lnTo>
                  <a:pt x="5351959" y="2146845"/>
                </a:lnTo>
                <a:lnTo>
                  <a:pt x="5350685" y="2150920"/>
                </a:lnTo>
                <a:lnTo>
                  <a:pt x="5353487" y="2156014"/>
                </a:lnTo>
                <a:lnTo>
                  <a:pt x="5355779" y="2161108"/>
                </a:lnTo>
                <a:lnTo>
                  <a:pt x="5358071" y="2165947"/>
                </a:lnTo>
                <a:lnTo>
                  <a:pt x="5360109" y="2171041"/>
                </a:lnTo>
                <a:lnTo>
                  <a:pt x="5361637" y="2176135"/>
                </a:lnTo>
                <a:lnTo>
                  <a:pt x="5363420" y="2180974"/>
                </a:lnTo>
                <a:lnTo>
                  <a:pt x="5364439" y="2186068"/>
                </a:lnTo>
                <a:lnTo>
                  <a:pt x="5365458" y="2191163"/>
                </a:lnTo>
                <a:lnTo>
                  <a:pt x="5366476" y="2196511"/>
                </a:lnTo>
                <a:lnTo>
                  <a:pt x="5366986" y="2201605"/>
                </a:lnTo>
                <a:lnTo>
                  <a:pt x="5368004" y="2211793"/>
                </a:lnTo>
                <a:lnTo>
                  <a:pt x="5368769" y="2221981"/>
                </a:lnTo>
                <a:lnTo>
                  <a:pt x="5368769" y="2232423"/>
                </a:lnTo>
                <a:lnTo>
                  <a:pt x="5368259" y="2242866"/>
                </a:lnTo>
                <a:lnTo>
                  <a:pt x="5368004" y="2253308"/>
                </a:lnTo>
                <a:lnTo>
                  <a:pt x="5366986" y="2273939"/>
                </a:lnTo>
                <a:lnTo>
                  <a:pt x="5366731" y="2284636"/>
                </a:lnTo>
                <a:lnTo>
                  <a:pt x="5366476" y="2294824"/>
                </a:lnTo>
                <a:lnTo>
                  <a:pt x="5366731" y="2305267"/>
                </a:lnTo>
                <a:lnTo>
                  <a:pt x="5367240" y="2315455"/>
                </a:lnTo>
                <a:lnTo>
                  <a:pt x="5369278" y="2329208"/>
                </a:lnTo>
                <a:lnTo>
                  <a:pt x="5370806" y="2342962"/>
                </a:lnTo>
                <a:lnTo>
                  <a:pt x="5371316" y="2349584"/>
                </a:lnTo>
                <a:lnTo>
                  <a:pt x="5371570" y="2356206"/>
                </a:lnTo>
                <a:lnTo>
                  <a:pt x="5371570" y="2362828"/>
                </a:lnTo>
                <a:lnTo>
                  <a:pt x="5371061" y="2369196"/>
                </a:lnTo>
                <a:lnTo>
                  <a:pt x="5370551" y="2372507"/>
                </a:lnTo>
                <a:lnTo>
                  <a:pt x="5370042" y="2375309"/>
                </a:lnTo>
                <a:lnTo>
                  <a:pt x="5369023" y="2378620"/>
                </a:lnTo>
                <a:lnTo>
                  <a:pt x="5368004" y="2381421"/>
                </a:lnTo>
                <a:lnTo>
                  <a:pt x="5366731" y="2384732"/>
                </a:lnTo>
                <a:lnTo>
                  <a:pt x="5365458" y="2387534"/>
                </a:lnTo>
                <a:lnTo>
                  <a:pt x="5363929" y="2390336"/>
                </a:lnTo>
                <a:lnTo>
                  <a:pt x="5361892" y="2393137"/>
                </a:lnTo>
                <a:lnTo>
                  <a:pt x="5359854" y="2395939"/>
                </a:lnTo>
                <a:lnTo>
                  <a:pt x="5357817" y="2398486"/>
                </a:lnTo>
                <a:lnTo>
                  <a:pt x="5355015" y="2401288"/>
                </a:lnTo>
                <a:lnTo>
                  <a:pt x="5352213" y="2403835"/>
                </a:lnTo>
                <a:lnTo>
                  <a:pt x="5348902" y="2406382"/>
                </a:lnTo>
                <a:lnTo>
                  <a:pt x="5345846" y="2408674"/>
                </a:lnTo>
                <a:lnTo>
                  <a:pt x="5342025" y="2410712"/>
                </a:lnTo>
                <a:lnTo>
                  <a:pt x="5337950" y="2413258"/>
                </a:lnTo>
                <a:lnTo>
                  <a:pt x="5336931" y="2407655"/>
                </a:lnTo>
                <a:lnTo>
                  <a:pt x="5336677" y="2404853"/>
                </a:lnTo>
                <a:lnTo>
                  <a:pt x="5335913" y="2402561"/>
                </a:lnTo>
                <a:lnTo>
                  <a:pt x="5336677" y="2407910"/>
                </a:lnTo>
                <a:lnTo>
                  <a:pt x="5337950" y="2413258"/>
                </a:lnTo>
                <a:lnTo>
                  <a:pt x="5335658" y="2412494"/>
                </a:lnTo>
                <a:lnTo>
                  <a:pt x="5328526" y="2415805"/>
                </a:lnTo>
                <a:lnTo>
                  <a:pt x="5321140" y="2419626"/>
                </a:lnTo>
                <a:lnTo>
                  <a:pt x="5323178" y="2419626"/>
                </a:lnTo>
                <a:lnTo>
                  <a:pt x="5324961" y="2419371"/>
                </a:lnTo>
                <a:lnTo>
                  <a:pt x="5326743" y="2418862"/>
                </a:lnTo>
                <a:lnTo>
                  <a:pt x="5328526" y="2418098"/>
                </a:lnTo>
                <a:lnTo>
                  <a:pt x="5330309" y="2416825"/>
                </a:lnTo>
                <a:lnTo>
                  <a:pt x="5332092" y="2415551"/>
                </a:lnTo>
                <a:lnTo>
                  <a:pt x="5333875" y="2414023"/>
                </a:lnTo>
                <a:lnTo>
                  <a:pt x="5335658" y="2412494"/>
                </a:lnTo>
                <a:lnTo>
                  <a:pt x="5333875" y="2418098"/>
                </a:lnTo>
                <a:lnTo>
                  <a:pt x="5331583" y="2423956"/>
                </a:lnTo>
                <a:lnTo>
                  <a:pt x="5329545" y="2429814"/>
                </a:lnTo>
                <a:lnTo>
                  <a:pt x="5326743" y="2435417"/>
                </a:lnTo>
                <a:lnTo>
                  <a:pt x="5323942" y="2441021"/>
                </a:lnTo>
                <a:lnTo>
                  <a:pt x="5320885" y="2446369"/>
                </a:lnTo>
                <a:lnTo>
                  <a:pt x="5317574" y="2451973"/>
                </a:lnTo>
                <a:lnTo>
                  <a:pt x="5314009" y="2457576"/>
                </a:lnTo>
                <a:lnTo>
                  <a:pt x="5310443" y="2462925"/>
                </a:lnTo>
                <a:lnTo>
                  <a:pt x="5306368" y="2468018"/>
                </a:lnTo>
                <a:lnTo>
                  <a:pt x="5302038" y="2473112"/>
                </a:lnTo>
                <a:lnTo>
                  <a:pt x="5297708" y="2478206"/>
                </a:lnTo>
                <a:lnTo>
                  <a:pt x="5293123" y="2483046"/>
                </a:lnTo>
                <a:lnTo>
                  <a:pt x="5288539" y="2487630"/>
                </a:lnTo>
                <a:lnTo>
                  <a:pt x="5283445" y="2492215"/>
                </a:lnTo>
                <a:lnTo>
                  <a:pt x="5278606" y="2496545"/>
                </a:lnTo>
                <a:lnTo>
                  <a:pt x="5273257" y="2500874"/>
                </a:lnTo>
                <a:lnTo>
                  <a:pt x="5267908" y="2504695"/>
                </a:lnTo>
                <a:lnTo>
                  <a:pt x="5262560" y="2508515"/>
                </a:lnTo>
                <a:lnTo>
                  <a:pt x="5257466" y="2512081"/>
                </a:lnTo>
                <a:lnTo>
                  <a:pt x="5251862" y="2515392"/>
                </a:lnTo>
                <a:lnTo>
                  <a:pt x="5246004" y="2518703"/>
                </a:lnTo>
                <a:lnTo>
                  <a:pt x="5240401" y="2521505"/>
                </a:lnTo>
                <a:lnTo>
                  <a:pt x="5234543" y="2524052"/>
                </a:lnTo>
                <a:lnTo>
                  <a:pt x="5228685" y="2526344"/>
                </a:lnTo>
                <a:lnTo>
                  <a:pt x="5222827" y="2528382"/>
                </a:lnTo>
                <a:lnTo>
                  <a:pt x="5216714" y="2530419"/>
                </a:lnTo>
                <a:lnTo>
                  <a:pt x="5210856" y="2531948"/>
                </a:lnTo>
                <a:lnTo>
                  <a:pt x="5204743" y="2532966"/>
                </a:lnTo>
                <a:lnTo>
                  <a:pt x="5198885" y="2533985"/>
                </a:lnTo>
                <a:lnTo>
                  <a:pt x="5193027" y="2534494"/>
                </a:lnTo>
                <a:lnTo>
                  <a:pt x="5186915" y="2534749"/>
                </a:lnTo>
                <a:lnTo>
                  <a:pt x="5170105" y="2535004"/>
                </a:lnTo>
                <a:lnTo>
                  <a:pt x="5153295" y="2536023"/>
                </a:lnTo>
                <a:lnTo>
                  <a:pt x="5119165" y="2538315"/>
                </a:lnTo>
                <a:lnTo>
                  <a:pt x="5102355" y="2539334"/>
                </a:lnTo>
                <a:lnTo>
                  <a:pt x="5085290" y="2540353"/>
                </a:lnTo>
                <a:lnTo>
                  <a:pt x="5068226" y="2540607"/>
                </a:lnTo>
                <a:lnTo>
                  <a:pt x="5060075" y="2540607"/>
                </a:lnTo>
                <a:lnTo>
                  <a:pt x="5051416" y="2540607"/>
                </a:lnTo>
                <a:lnTo>
                  <a:pt x="5043265" y="2540353"/>
                </a:lnTo>
                <a:lnTo>
                  <a:pt x="5035115" y="2539843"/>
                </a:lnTo>
                <a:lnTo>
                  <a:pt x="5026455" y="2539079"/>
                </a:lnTo>
                <a:lnTo>
                  <a:pt x="5018305" y="2538061"/>
                </a:lnTo>
                <a:lnTo>
                  <a:pt x="5009900" y="2536787"/>
                </a:lnTo>
                <a:lnTo>
                  <a:pt x="5002004" y="2535004"/>
                </a:lnTo>
                <a:lnTo>
                  <a:pt x="4993854" y="2533221"/>
                </a:lnTo>
                <a:lnTo>
                  <a:pt x="4985704" y="2531183"/>
                </a:lnTo>
                <a:lnTo>
                  <a:pt x="4977808" y="2528382"/>
                </a:lnTo>
                <a:lnTo>
                  <a:pt x="4969912" y="2525580"/>
                </a:lnTo>
                <a:lnTo>
                  <a:pt x="4961762" y="2522269"/>
                </a:lnTo>
                <a:lnTo>
                  <a:pt x="4954121" y="2518703"/>
                </a:lnTo>
                <a:lnTo>
                  <a:pt x="4946225" y="2514373"/>
                </a:lnTo>
                <a:lnTo>
                  <a:pt x="4938330" y="2509534"/>
                </a:lnTo>
                <a:lnTo>
                  <a:pt x="4930944" y="2504440"/>
                </a:lnTo>
                <a:lnTo>
                  <a:pt x="4923557" y="2498837"/>
                </a:lnTo>
                <a:lnTo>
                  <a:pt x="4915916" y="2496799"/>
                </a:lnTo>
                <a:lnTo>
                  <a:pt x="4908785" y="2494762"/>
                </a:lnTo>
                <a:lnTo>
                  <a:pt x="4902163" y="2491705"/>
                </a:lnTo>
                <a:lnTo>
                  <a:pt x="4895286" y="2488904"/>
                </a:lnTo>
                <a:lnTo>
                  <a:pt x="4888919" y="2485593"/>
                </a:lnTo>
                <a:lnTo>
                  <a:pt x="4882551" y="2482282"/>
                </a:lnTo>
                <a:lnTo>
                  <a:pt x="4876438" y="2478461"/>
                </a:lnTo>
                <a:lnTo>
                  <a:pt x="4870326" y="2474386"/>
                </a:lnTo>
                <a:lnTo>
                  <a:pt x="4858355" y="2466236"/>
                </a:lnTo>
                <a:lnTo>
                  <a:pt x="4846639" y="2457831"/>
                </a:lnTo>
                <a:lnTo>
                  <a:pt x="4834923" y="2449426"/>
                </a:lnTo>
                <a:lnTo>
                  <a:pt x="4822952" y="2441275"/>
                </a:lnTo>
                <a:lnTo>
                  <a:pt x="4780417" y="2410966"/>
                </a:lnTo>
                <a:lnTo>
                  <a:pt x="4717507" y="2373271"/>
                </a:lnTo>
                <a:lnTo>
                  <a:pt x="4688217" y="2347292"/>
                </a:lnTo>
                <a:lnTo>
                  <a:pt x="4678284" y="2342962"/>
                </a:lnTo>
                <a:lnTo>
                  <a:pt x="4668350" y="2338632"/>
                </a:lnTo>
                <a:lnTo>
                  <a:pt x="4658672" y="2334048"/>
                </a:lnTo>
                <a:lnTo>
                  <a:pt x="4649248" y="2329718"/>
                </a:lnTo>
                <a:lnTo>
                  <a:pt x="4644409" y="2326916"/>
                </a:lnTo>
                <a:lnTo>
                  <a:pt x="4639824" y="2324369"/>
                </a:lnTo>
                <a:lnTo>
                  <a:pt x="4635495" y="2321313"/>
                </a:lnTo>
                <a:lnTo>
                  <a:pt x="4631165" y="2318256"/>
                </a:lnTo>
                <a:lnTo>
                  <a:pt x="4627089" y="2314945"/>
                </a:lnTo>
                <a:lnTo>
                  <a:pt x="4623269" y="2311380"/>
                </a:lnTo>
                <a:lnTo>
                  <a:pt x="4619449" y="2307559"/>
                </a:lnTo>
                <a:lnTo>
                  <a:pt x="4615883" y="2303229"/>
                </a:lnTo>
                <a:lnTo>
                  <a:pt x="4610025" y="2296862"/>
                </a:lnTo>
                <a:lnTo>
                  <a:pt x="4604421" y="2290240"/>
                </a:lnTo>
                <a:lnTo>
                  <a:pt x="4598818" y="2283617"/>
                </a:lnTo>
                <a:lnTo>
                  <a:pt x="4593215" y="2276995"/>
                </a:lnTo>
                <a:lnTo>
                  <a:pt x="4587357" y="2270628"/>
                </a:lnTo>
                <a:lnTo>
                  <a:pt x="4581244" y="2264515"/>
                </a:lnTo>
                <a:lnTo>
                  <a:pt x="4578188" y="2261714"/>
                </a:lnTo>
                <a:lnTo>
                  <a:pt x="4574877" y="2259167"/>
                </a:lnTo>
                <a:lnTo>
                  <a:pt x="4571565" y="2256620"/>
                </a:lnTo>
                <a:lnTo>
                  <a:pt x="4567745" y="2254327"/>
                </a:lnTo>
                <a:lnTo>
                  <a:pt x="4564179" y="2252290"/>
                </a:lnTo>
                <a:lnTo>
                  <a:pt x="4560613" y="2249743"/>
                </a:lnTo>
                <a:lnTo>
                  <a:pt x="4553227" y="2244394"/>
                </a:lnTo>
                <a:lnTo>
                  <a:pt x="4549152" y="2242102"/>
                </a:lnTo>
                <a:lnTo>
                  <a:pt x="4545077" y="2239555"/>
                </a:lnTo>
                <a:lnTo>
                  <a:pt x="4541256" y="2237517"/>
                </a:lnTo>
                <a:lnTo>
                  <a:pt x="4536927" y="2235989"/>
                </a:lnTo>
                <a:lnTo>
                  <a:pt x="4532597" y="2234970"/>
                </a:lnTo>
                <a:lnTo>
                  <a:pt x="4530559" y="2234461"/>
                </a:lnTo>
                <a:lnTo>
                  <a:pt x="4528267" y="2234461"/>
                </a:lnTo>
                <a:lnTo>
                  <a:pt x="4526229" y="2234461"/>
                </a:lnTo>
                <a:lnTo>
                  <a:pt x="4524192" y="2234461"/>
                </a:lnTo>
                <a:lnTo>
                  <a:pt x="4521645" y="2234970"/>
                </a:lnTo>
                <a:lnTo>
                  <a:pt x="4519607" y="2235480"/>
                </a:lnTo>
                <a:lnTo>
                  <a:pt x="4517570" y="2236244"/>
                </a:lnTo>
                <a:lnTo>
                  <a:pt x="4515023" y="2237263"/>
                </a:lnTo>
                <a:lnTo>
                  <a:pt x="4512985" y="2238536"/>
                </a:lnTo>
                <a:lnTo>
                  <a:pt x="4510438" y="2240319"/>
                </a:lnTo>
                <a:lnTo>
                  <a:pt x="4508400" y="2242357"/>
                </a:lnTo>
                <a:lnTo>
                  <a:pt x="4506108" y="2244394"/>
                </a:lnTo>
                <a:lnTo>
                  <a:pt x="4503816" y="2246941"/>
                </a:lnTo>
                <a:lnTo>
                  <a:pt x="4501524" y="2249743"/>
                </a:lnTo>
                <a:lnTo>
                  <a:pt x="4502542" y="2251016"/>
                </a:lnTo>
                <a:lnTo>
                  <a:pt x="4503052" y="2252799"/>
                </a:lnTo>
                <a:lnTo>
                  <a:pt x="4503307" y="2254073"/>
                </a:lnTo>
                <a:lnTo>
                  <a:pt x="4503307" y="2255346"/>
                </a:lnTo>
                <a:lnTo>
                  <a:pt x="4503307" y="2256620"/>
                </a:lnTo>
                <a:lnTo>
                  <a:pt x="4502797" y="2258148"/>
                </a:lnTo>
                <a:lnTo>
                  <a:pt x="4502033" y="2259676"/>
                </a:lnTo>
                <a:lnTo>
                  <a:pt x="4501014" y="2260949"/>
                </a:lnTo>
                <a:lnTo>
                  <a:pt x="4503052" y="2266043"/>
                </a:lnTo>
                <a:lnTo>
                  <a:pt x="4503561" y="2268590"/>
                </a:lnTo>
                <a:lnTo>
                  <a:pt x="4504325" y="2271137"/>
                </a:lnTo>
                <a:lnTo>
                  <a:pt x="4504580" y="2273684"/>
                </a:lnTo>
                <a:lnTo>
                  <a:pt x="4504835" y="2276486"/>
                </a:lnTo>
                <a:lnTo>
                  <a:pt x="4504835" y="2281325"/>
                </a:lnTo>
                <a:lnTo>
                  <a:pt x="4504325" y="2286419"/>
                </a:lnTo>
                <a:lnTo>
                  <a:pt x="4503307" y="2291513"/>
                </a:lnTo>
                <a:lnTo>
                  <a:pt x="4501524" y="2296607"/>
                </a:lnTo>
                <a:lnTo>
                  <a:pt x="4499231" y="2301446"/>
                </a:lnTo>
                <a:lnTo>
                  <a:pt x="4498213" y="2305521"/>
                </a:lnTo>
                <a:lnTo>
                  <a:pt x="4496684" y="2309087"/>
                </a:lnTo>
                <a:lnTo>
                  <a:pt x="4494901" y="2312653"/>
                </a:lnTo>
                <a:lnTo>
                  <a:pt x="4492355" y="2315709"/>
                </a:lnTo>
                <a:lnTo>
                  <a:pt x="4490062" y="2319020"/>
                </a:lnTo>
                <a:lnTo>
                  <a:pt x="4487006" y="2322077"/>
                </a:lnTo>
                <a:lnTo>
                  <a:pt x="4481403" y="2328190"/>
                </a:lnTo>
                <a:lnTo>
                  <a:pt x="4478856" y="2331246"/>
                </a:lnTo>
                <a:lnTo>
                  <a:pt x="4476054" y="2334302"/>
                </a:lnTo>
                <a:lnTo>
                  <a:pt x="4474016" y="2337868"/>
                </a:lnTo>
                <a:lnTo>
                  <a:pt x="4471979" y="2341434"/>
                </a:lnTo>
                <a:lnTo>
                  <a:pt x="4470196" y="2344745"/>
                </a:lnTo>
                <a:lnTo>
                  <a:pt x="4469177" y="2348820"/>
                </a:lnTo>
                <a:lnTo>
                  <a:pt x="4468922" y="2350858"/>
                </a:lnTo>
                <a:lnTo>
                  <a:pt x="4468668" y="2352895"/>
                </a:lnTo>
                <a:lnTo>
                  <a:pt x="4468668" y="2355187"/>
                </a:lnTo>
                <a:lnTo>
                  <a:pt x="4468668" y="2357225"/>
                </a:lnTo>
                <a:lnTo>
                  <a:pt x="4475544" y="2360536"/>
                </a:lnTo>
                <a:lnTo>
                  <a:pt x="4481148" y="2363592"/>
                </a:lnTo>
                <a:lnTo>
                  <a:pt x="4483440" y="2365375"/>
                </a:lnTo>
                <a:lnTo>
                  <a:pt x="4485478" y="2366904"/>
                </a:lnTo>
                <a:lnTo>
                  <a:pt x="4487006" y="2368432"/>
                </a:lnTo>
                <a:lnTo>
                  <a:pt x="4488534" y="2369705"/>
                </a:lnTo>
                <a:lnTo>
                  <a:pt x="4489808" y="2371488"/>
                </a:lnTo>
                <a:lnTo>
                  <a:pt x="4490572" y="2373016"/>
                </a:lnTo>
                <a:lnTo>
                  <a:pt x="4491081" y="2374544"/>
                </a:lnTo>
                <a:lnTo>
                  <a:pt x="4491590" y="2376328"/>
                </a:lnTo>
                <a:lnTo>
                  <a:pt x="4491590" y="2377601"/>
                </a:lnTo>
                <a:lnTo>
                  <a:pt x="4491590" y="2379129"/>
                </a:lnTo>
                <a:lnTo>
                  <a:pt x="4491336" y="2380657"/>
                </a:lnTo>
                <a:lnTo>
                  <a:pt x="4491081" y="2382440"/>
                </a:lnTo>
                <a:lnTo>
                  <a:pt x="4489808" y="2385242"/>
                </a:lnTo>
                <a:lnTo>
                  <a:pt x="4487770" y="2388553"/>
                </a:lnTo>
                <a:lnTo>
                  <a:pt x="4485223" y="2391355"/>
                </a:lnTo>
                <a:lnTo>
                  <a:pt x="4482421" y="2394666"/>
                </a:lnTo>
                <a:lnTo>
                  <a:pt x="4479110" y="2397722"/>
                </a:lnTo>
                <a:lnTo>
                  <a:pt x="4475544" y="2400778"/>
                </a:lnTo>
                <a:lnTo>
                  <a:pt x="4468158" y="2407146"/>
                </a:lnTo>
                <a:lnTo>
                  <a:pt x="4460008" y="2414023"/>
                </a:lnTo>
                <a:lnTo>
                  <a:pt x="4451603" y="2420390"/>
                </a:lnTo>
                <a:lnTo>
                  <a:pt x="4443453" y="2426503"/>
                </a:lnTo>
                <a:lnTo>
                  <a:pt x="4434793" y="2432106"/>
                </a:lnTo>
                <a:lnTo>
                  <a:pt x="4426388" y="2437200"/>
                </a:lnTo>
                <a:lnTo>
                  <a:pt x="4417983" y="2442039"/>
                </a:lnTo>
                <a:lnTo>
                  <a:pt x="4409068" y="2446369"/>
                </a:lnTo>
                <a:lnTo>
                  <a:pt x="4400663" y="2450444"/>
                </a:lnTo>
                <a:lnTo>
                  <a:pt x="4391749" y="2454265"/>
                </a:lnTo>
                <a:lnTo>
                  <a:pt x="4382835" y="2457321"/>
                </a:lnTo>
                <a:lnTo>
                  <a:pt x="4373920" y="2460378"/>
                </a:lnTo>
                <a:lnTo>
                  <a:pt x="4365006" y="2462925"/>
                </a:lnTo>
                <a:lnTo>
                  <a:pt x="4355837" y="2465471"/>
                </a:lnTo>
                <a:lnTo>
                  <a:pt x="4346668" y="2467254"/>
                </a:lnTo>
                <a:lnTo>
                  <a:pt x="4337753" y="2468783"/>
                </a:lnTo>
                <a:lnTo>
                  <a:pt x="4328329" y="2470056"/>
                </a:lnTo>
                <a:lnTo>
                  <a:pt x="4319415" y="2471075"/>
                </a:lnTo>
                <a:lnTo>
                  <a:pt x="4309991" y="2471839"/>
                </a:lnTo>
                <a:lnTo>
                  <a:pt x="4300567" y="2472094"/>
                </a:lnTo>
                <a:lnTo>
                  <a:pt x="4291144" y="2472348"/>
                </a:lnTo>
                <a:lnTo>
                  <a:pt x="4281720" y="2472094"/>
                </a:lnTo>
                <a:lnTo>
                  <a:pt x="4272296" y="2471584"/>
                </a:lnTo>
                <a:lnTo>
                  <a:pt x="4262617" y="2471075"/>
                </a:lnTo>
                <a:lnTo>
                  <a:pt x="4252939" y="2469801"/>
                </a:lnTo>
                <a:lnTo>
                  <a:pt x="4243515" y="2468528"/>
                </a:lnTo>
                <a:lnTo>
                  <a:pt x="4233582" y="2467254"/>
                </a:lnTo>
                <a:lnTo>
                  <a:pt x="4224158" y="2465471"/>
                </a:lnTo>
                <a:lnTo>
                  <a:pt x="4214225" y="2463434"/>
                </a:lnTo>
                <a:lnTo>
                  <a:pt x="4204292" y="2461396"/>
                </a:lnTo>
                <a:lnTo>
                  <a:pt x="4194358" y="2459104"/>
                </a:lnTo>
                <a:lnTo>
                  <a:pt x="4184680" y="2456302"/>
                </a:lnTo>
                <a:lnTo>
                  <a:pt x="4174747" y="2453755"/>
                </a:lnTo>
                <a:lnTo>
                  <a:pt x="4175256" y="2484319"/>
                </a:lnTo>
                <a:lnTo>
                  <a:pt x="4277390" y="2581104"/>
                </a:lnTo>
                <a:lnTo>
                  <a:pt x="4285540" y="2590273"/>
                </a:lnTo>
                <a:lnTo>
                  <a:pt x="4293690" y="2598678"/>
                </a:lnTo>
                <a:lnTo>
                  <a:pt x="4302605" y="2607338"/>
                </a:lnTo>
                <a:lnTo>
                  <a:pt x="4311265" y="2615488"/>
                </a:lnTo>
                <a:lnTo>
                  <a:pt x="4329093" y="2632044"/>
                </a:lnTo>
                <a:lnTo>
                  <a:pt x="4346922" y="2648599"/>
                </a:lnTo>
                <a:lnTo>
                  <a:pt x="4355837" y="2656749"/>
                </a:lnTo>
                <a:lnTo>
                  <a:pt x="4364242" y="2664900"/>
                </a:lnTo>
                <a:lnTo>
                  <a:pt x="4372901" y="2673814"/>
                </a:lnTo>
                <a:lnTo>
                  <a:pt x="4381052" y="2682474"/>
                </a:lnTo>
                <a:lnTo>
                  <a:pt x="4389202" y="2691643"/>
                </a:lnTo>
                <a:lnTo>
                  <a:pt x="4396588" y="2701067"/>
                </a:lnTo>
                <a:lnTo>
                  <a:pt x="4403720" y="2710490"/>
                </a:lnTo>
                <a:lnTo>
                  <a:pt x="4407286" y="2715584"/>
                </a:lnTo>
                <a:lnTo>
                  <a:pt x="4410342" y="2720678"/>
                </a:lnTo>
                <a:lnTo>
                  <a:pt x="4413144" y="2722207"/>
                </a:lnTo>
                <a:lnTo>
                  <a:pt x="4415181" y="2723735"/>
                </a:lnTo>
                <a:lnTo>
                  <a:pt x="4416964" y="2725772"/>
                </a:lnTo>
                <a:lnTo>
                  <a:pt x="4418747" y="2727555"/>
                </a:lnTo>
                <a:lnTo>
                  <a:pt x="4420020" y="2729593"/>
                </a:lnTo>
                <a:lnTo>
                  <a:pt x="4421039" y="2731885"/>
                </a:lnTo>
                <a:lnTo>
                  <a:pt x="4421803" y="2733923"/>
                </a:lnTo>
                <a:lnTo>
                  <a:pt x="4422313" y="2736470"/>
                </a:lnTo>
                <a:lnTo>
                  <a:pt x="4422822" y="2738762"/>
                </a:lnTo>
                <a:lnTo>
                  <a:pt x="4423077" y="2741054"/>
                </a:lnTo>
                <a:lnTo>
                  <a:pt x="4423332" y="2745893"/>
                </a:lnTo>
                <a:lnTo>
                  <a:pt x="4423332" y="2750987"/>
                </a:lnTo>
                <a:lnTo>
                  <a:pt x="4423077" y="2756081"/>
                </a:lnTo>
                <a:lnTo>
                  <a:pt x="4422822" y="2761175"/>
                </a:lnTo>
                <a:lnTo>
                  <a:pt x="4422822" y="2766269"/>
                </a:lnTo>
                <a:lnTo>
                  <a:pt x="4423332" y="2770854"/>
                </a:lnTo>
                <a:lnTo>
                  <a:pt x="4423841" y="2773401"/>
                </a:lnTo>
                <a:lnTo>
                  <a:pt x="4424605" y="2775438"/>
                </a:lnTo>
                <a:lnTo>
                  <a:pt x="4425369" y="2777985"/>
                </a:lnTo>
                <a:lnTo>
                  <a:pt x="4426388" y="2780023"/>
                </a:lnTo>
                <a:lnTo>
                  <a:pt x="4427661" y="2781806"/>
                </a:lnTo>
                <a:lnTo>
                  <a:pt x="4429190" y="2783843"/>
                </a:lnTo>
                <a:lnTo>
                  <a:pt x="4431482" y="2785626"/>
                </a:lnTo>
                <a:lnTo>
                  <a:pt x="4433519" y="2787154"/>
                </a:lnTo>
                <a:lnTo>
                  <a:pt x="4436321" y="2788683"/>
                </a:lnTo>
                <a:lnTo>
                  <a:pt x="4439123" y="2790211"/>
                </a:lnTo>
                <a:lnTo>
                  <a:pt x="4443198" y="2790211"/>
                </a:lnTo>
                <a:lnTo>
                  <a:pt x="4447273" y="2790211"/>
                </a:lnTo>
                <a:lnTo>
                  <a:pt x="4455169" y="2789701"/>
                </a:lnTo>
                <a:lnTo>
                  <a:pt x="4462810" y="2788937"/>
                </a:lnTo>
                <a:lnTo>
                  <a:pt x="4466885" y="2788937"/>
                </a:lnTo>
                <a:lnTo>
                  <a:pt x="4470960" y="2788937"/>
                </a:lnTo>
                <a:lnTo>
                  <a:pt x="4474526" y="2789447"/>
                </a:lnTo>
                <a:lnTo>
                  <a:pt x="4478601" y="2789956"/>
                </a:lnTo>
                <a:lnTo>
                  <a:pt x="4482421" y="2790975"/>
                </a:lnTo>
                <a:lnTo>
                  <a:pt x="4485732" y="2792248"/>
                </a:lnTo>
                <a:lnTo>
                  <a:pt x="4489553" y="2793776"/>
                </a:lnTo>
                <a:lnTo>
                  <a:pt x="4492864" y="2796323"/>
                </a:lnTo>
                <a:lnTo>
                  <a:pt x="4496175" y="2799125"/>
                </a:lnTo>
                <a:lnTo>
                  <a:pt x="4499231" y="2802691"/>
                </a:lnTo>
                <a:lnTo>
                  <a:pt x="4508400" y="2813388"/>
                </a:lnTo>
                <a:lnTo>
                  <a:pt x="4517570" y="2823576"/>
                </a:lnTo>
                <a:lnTo>
                  <a:pt x="4526993" y="2833764"/>
                </a:lnTo>
                <a:lnTo>
                  <a:pt x="4536927" y="2843952"/>
                </a:lnTo>
                <a:lnTo>
                  <a:pt x="4556793" y="2863564"/>
                </a:lnTo>
                <a:lnTo>
                  <a:pt x="4576914" y="2883175"/>
                </a:lnTo>
                <a:lnTo>
                  <a:pt x="4586593" y="2893109"/>
                </a:lnTo>
                <a:lnTo>
                  <a:pt x="4596271" y="2903296"/>
                </a:lnTo>
                <a:lnTo>
                  <a:pt x="4605695" y="2913739"/>
                </a:lnTo>
                <a:lnTo>
                  <a:pt x="4614355" y="2924182"/>
                </a:lnTo>
                <a:lnTo>
                  <a:pt x="4623269" y="2935134"/>
                </a:lnTo>
                <a:lnTo>
                  <a:pt x="4627089" y="2940737"/>
                </a:lnTo>
                <a:lnTo>
                  <a:pt x="4631165" y="2946340"/>
                </a:lnTo>
                <a:lnTo>
                  <a:pt x="4635240" y="2952198"/>
                </a:lnTo>
                <a:lnTo>
                  <a:pt x="4638806" y="2958056"/>
                </a:lnTo>
                <a:lnTo>
                  <a:pt x="4642371" y="2964169"/>
                </a:lnTo>
                <a:lnTo>
                  <a:pt x="4645682" y="2970282"/>
                </a:lnTo>
                <a:lnTo>
                  <a:pt x="4651540" y="2976904"/>
                </a:lnTo>
                <a:lnTo>
                  <a:pt x="4657398" y="2983271"/>
                </a:lnTo>
                <a:lnTo>
                  <a:pt x="4663511" y="2989639"/>
                </a:lnTo>
                <a:lnTo>
                  <a:pt x="4666822" y="2992950"/>
                </a:lnTo>
                <a:lnTo>
                  <a:pt x="4670388" y="2995497"/>
                </a:lnTo>
                <a:lnTo>
                  <a:pt x="4678793" y="3002883"/>
                </a:lnTo>
                <a:lnTo>
                  <a:pt x="4686943" y="3009760"/>
                </a:lnTo>
                <a:lnTo>
                  <a:pt x="4695094" y="3016891"/>
                </a:lnTo>
                <a:lnTo>
                  <a:pt x="4702735" y="3024278"/>
                </a:lnTo>
                <a:lnTo>
                  <a:pt x="4710121" y="3031664"/>
                </a:lnTo>
                <a:lnTo>
                  <a:pt x="4717252" y="3039305"/>
                </a:lnTo>
                <a:lnTo>
                  <a:pt x="4723875" y="3046691"/>
                </a:lnTo>
                <a:lnTo>
                  <a:pt x="4730242" y="3054332"/>
                </a:lnTo>
                <a:lnTo>
                  <a:pt x="4736355" y="3062482"/>
                </a:lnTo>
                <a:lnTo>
                  <a:pt x="4741958" y="3070378"/>
                </a:lnTo>
                <a:lnTo>
                  <a:pt x="4747307" y="3078528"/>
                </a:lnTo>
                <a:lnTo>
                  <a:pt x="4752401" y="3086679"/>
                </a:lnTo>
                <a:lnTo>
                  <a:pt x="4756985" y="3094829"/>
                </a:lnTo>
                <a:lnTo>
                  <a:pt x="4761315" y="3103489"/>
                </a:lnTo>
                <a:lnTo>
                  <a:pt x="4765390" y="3111894"/>
                </a:lnTo>
                <a:lnTo>
                  <a:pt x="4768956" y="3120808"/>
                </a:lnTo>
                <a:lnTo>
                  <a:pt x="4772267" y="3129468"/>
                </a:lnTo>
                <a:lnTo>
                  <a:pt x="4775069" y="3138382"/>
                </a:lnTo>
                <a:lnTo>
                  <a:pt x="4777870" y="3147297"/>
                </a:lnTo>
                <a:lnTo>
                  <a:pt x="4779908" y="3156466"/>
                </a:lnTo>
                <a:lnTo>
                  <a:pt x="4781946" y="3165635"/>
                </a:lnTo>
                <a:lnTo>
                  <a:pt x="4783474" y="3175313"/>
                </a:lnTo>
                <a:lnTo>
                  <a:pt x="4784493" y="3184737"/>
                </a:lnTo>
                <a:lnTo>
                  <a:pt x="4785257" y="3194416"/>
                </a:lnTo>
                <a:lnTo>
                  <a:pt x="4785511" y="3204094"/>
                </a:lnTo>
                <a:lnTo>
                  <a:pt x="4785511" y="3214282"/>
                </a:lnTo>
                <a:lnTo>
                  <a:pt x="4785257" y="3223960"/>
                </a:lnTo>
                <a:lnTo>
                  <a:pt x="4784493" y="3234403"/>
                </a:lnTo>
                <a:lnTo>
                  <a:pt x="4783474" y="3244591"/>
                </a:lnTo>
                <a:lnTo>
                  <a:pt x="4781946" y="3255034"/>
                </a:lnTo>
                <a:lnTo>
                  <a:pt x="4779908" y="3265476"/>
                </a:lnTo>
                <a:lnTo>
                  <a:pt x="4777616" y="3276428"/>
                </a:lnTo>
                <a:lnTo>
                  <a:pt x="4777870" y="3317434"/>
                </a:lnTo>
                <a:lnTo>
                  <a:pt x="4777361" y="3320491"/>
                </a:lnTo>
                <a:lnTo>
                  <a:pt x="4776342" y="3323547"/>
                </a:lnTo>
                <a:lnTo>
                  <a:pt x="4774814" y="3326604"/>
                </a:lnTo>
                <a:lnTo>
                  <a:pt x="4773541" y="3329405"/>
                </a:lnTo>
                <a:lnTo>
                  <a:pt x="4772012" y="3332462"/>
                </a:lnTo>
                <a:lnTo>
                  <a:pt x="4770229" y="3335009"/>
                </a:lnTo>
                <a:lnTo>
                  <a:pt x="4766154" y="3340612"/>
                </a:lnTo>
                <a:lnTo>
                  <a:pt x="4761570" y="3345961"/>
                </a:lnTo>
                <a:lnTo>
                  <a:pt x="4756985" y="3351309"/>
                </a:lnTo>
                <a:lnTo>
                  <a:pt x="4752655" y="3356658"/>
                </a:lnTo>
                <a:lnTo>
                  <a:pt x="4748071" y="3362261"/>
                </a:lnTo>
                <a:lnTo>
                  <a:pt x="4744250" y="3367355"/>
                </a:lnTo>
                <a:lnTo>
                  <a:pt x="4742467" y="3370412"/>
                </a:lnTo>
                <a:lnTo>
                  <a:pt x="4740939" y="3373213"/>
                </a:lnTo>
                <a:lnTo>
                  <a:pt x="4739411" y="3376270"/>
                </a:lnTo>
                <a:lnTo>
                  <a:pt x="4738392" y="3379071"/>
                </a:lnTo>
                <a:lnTo>
                  <a:pt x="4737628" y="3382382"/>
                </a:lnTo>
                <a:lnTo>
                  <a:pt x="4737119" y="3385693"/>
                </a:lnTo>
                <a:lnTo>
                  <a:pt x="4736864" y="3388750"/>
                </a:lnTo>
                <a:lnTo>
                  <a:pt x="4736864" y="3392316"/>
                </a:lnTo>
                <a:lnTo>
                  <a:pt x="4737374" y="3395627"/>
                </a:lnTo>
                <a:lnTo>
                  <a:pt x="4738392" y="3399447"/>
                </a:lnTo>
                <a:lnTo>
                  <a:pt x="4739411" y="3403268"/>
                </a:lnTo>
                <a:lnTo>
                  <a:pt x="4741449" y="3406833"/>
                </a:lnTo>
                <a:lnTo>
                  <a:pt x="4743486" y="3410908"/>
                </a:lnTo>
                <a:lnTo>
                  <a:pt x="4746033" y="3415238"/>
                </a:lnTo>
                <a:lnTo>
                  <a:pt x="4746033" y="3416002"/>
                </a:lnTo>
                <a:lnTo>
                  <a:pt x="4745269" y="3417021"/>
                </a:lnTo>
                <a:lnTo>
                  <a:pt x="4742977" y="3420078"/>
                </a:lnTo>
                <a:lnTo>
                  <a:pt x="4740175" y="3422879"/>
                </a:lnTo>
                <a:lnTo>
                  <a:pt x="4738902" y="3423643"/>
                </a:lnTo>
                <a:lnTo>
                  <a:pt x="4738138" y="3423898"/>
                </a:lnTo>
                <a:lnTo>
                  <a:pt x="4730497" y="3421860"/>
                </a:lnTo>
                <a:lnTo>
                  <a:pt x="4723365" y="3420332"/>
                </a:lnTo>
                <a:lnTo>
                  <a:pt x="4720054" y="3419823"/>
                </a:lnTo>
                <a:lnTo>
                  <a:pt x="4716743" y="3419568"/>
                </a:lnTo>
                <a:lnTo>
                  <a:pt x="4713941" y="3419568"/>
                </a:lnTo>
                <a:lnTo>
                  <a:pt x="4710885" y="3419823"/>
                </a:lnTo>
                <a:lnTo>
                  <a:pt x="4708338" y="3420078"/>
                </a:lnTo>
                <a:lnTo>
                  <a:pt x="4705791" y="3420332"/>
                </a:lnTo>
                <a:lnTo>
                  <a:pt x="4703244" y="3421351"/>
                </a:lnTo>
                <a:lnTo>
                  <a:pt x="4700952" y="3422115"/>
                </a:lnTo>
                <a:lnTo>
                  <a:pt x="4698659" y="3422879"/>
                </a:lnTo>
                <a:lnTo>
                  <a:pt x="4696877" y="3424153"/>
                </a:lnTo>
                <a:lnTo>
                  <a:pt x="4694839" y="3425171"/>
                </a:lnTo>
                <a:lnTo>
                  <a:pt x="4693056" y="3426954"/>
                </a:lnTo>
                <a:lnTo>
                  <a:pt x="4691528" y="3428483"/>
                </a:lnTo>
                <a:lnTo>
                  <a:pt x="4690000" y="3430011"/>
                </a:lnTo>
                <a:lnTo>
                  <a:pt x="4688726" y="3431794"/>
                </a:lnTo>
                <a:lnTo>
                  <a:pt x="4687198" y="3433831"/>
                </a:lnTo>
                <a:lnTo>
                  <a:pt x="4684906" y="3438161"/>
                </a:lnTo>
                <a:lnTo>
                  <a:pt x="4683123" y="3443000"/>
                </a:lnTo>
                <a:lnTo>
                  <a:pt x="4681340" y="3448604"/>
                </a:lnTo>
                <a:lnTo>
                  <a:pt x="4680321" y="3454462"/>
                </a:lnTo>
                <a:lnTo>
                  <a:pt x="4679557" y="3460829"/>
                </a:lnTo>
                <a:lnTo>
                  <a:pt x="4679048" y="3467451"/>
                </a:lnTo>
                <a:lnTo>
                  <a:pt x="4678284" y="3467706"/>
                </a:lnTo>
                <a:lnTo>
                  <a:pt x="4675482" y="3468215"/>
                </a:lnTo>
                <a:lnTo>
                  <a:pt x="4666822" y="3468725"/>
                </a:lnTo>
                <a:lnTo>
                  <a:pt x="4645428" y="3469234"/>
                </a:lnTo>
                <a:lnTo>
                  <a:pt x="4640079" y="3468725"/>
                </a:lnTo>
                <a:lnTo>
                  <a:pt x="4634476" y="3468470"/>
                </a:lnTo>
                <a:lnTo>
                  <a:pt x="4629127" y="3468470"/>
                </a:lnTo>
                <a:lnTo>
                  <a:pt x="4623524" y="3468725"/>
                </a:lnTo>
                <a:lnTo>
                  <a:pt x="4612062" y="3469489"/>
                </a:lnTo>
                <a:lnTo>
                  <a:pt x="4600856" y="3470762"/>
                </a:lnTo>
                <a:lnTo>
                  <a:pt x="4589649" y="3472291"/>
                </a:lnTo>
                <a:lnTo>
                  <a:pt x="4578188" y="3474073"/>
                </a:lnTo>
                <a:lnTo>
                  <a:pt x="4566981" y="3475856"/>
                </a:lnTo>
                <a:lnTo>
                  <a:pt x="4555774" y="3477130"/>
                </a:lnTo>
                <a:lnTo>
                  <a:pt x="4544313" y="3478149"/>
                </a:lnTo>
                <a:lnTo>
                  <a:pt x="4538709" y="3478403"/>
                </a:lnTo>
                <a:lnTo>
                  <a:pt x="4533106" y="3478658"/>
                </a:lnTo>
                <a:lnTo>
                  <a:pt x="4527503" y="3478658"/>
                </a:lnTo>
                <a:lnTo>
                  <a:pt x="4521899" y="3478403"/>
                </a:lnTo>
                <a:lnTo>
                  <a:pt x="4516551" y="3477894"/>
                </a:lnTo>
                <a:lnTo>
                  <a:pt x="4510947" y="3477130"/>
                </a:lnTo>
                <a:lnTo>
                  <a:pt x="4505344" y="3476111"/>
                </a:lnTo>
                <a:lnTo>
                  <a:pt x="4499995" y="3474837"/>
                </a:lnTo>
                <a:lnTo>
                  <a:pt x="4494647" y="3472800"/>
                </a:lnTo>
                <a:lnTo>
                  <a:pt x="4489043" y="3471017"/>
                </a:lnTo>
                <a:lnTo>
                  <a:pt x="4483695" y="3468725"/>
                </a:lnTo>
                <a:lnTo>
                  <a:pt x="4478091" y="3465668"/>
                </a:lnTo>
                <a:lnTo>
                  <a:pt x="4472743" y="3462612"/>
                </a:lnTo>
                <a:lnTo>
                  <a:pt x="4467394" y="3459046"/>
                </a:lnTo>
                <a:lnTo>
                  <a:pt x="4411106" y="3446057"/>
                </a:lnTo>
                <a:lnTo>
                  <a:pt x="4409578" y="3449368"/>
                </a:lnTo>
                <a:lnTo>
                  <a:pt x="4408050" y="3452679"/>
                </a:lnTo>
                <a:lnTo>
                  <a:pt x="4406521" y="3455480"/>
                </a:lnTo>
                <a:lnTo>
                  <a:pt x="4404229" y="3458282"/>
                </a:lnTo>
                <a:lnTo>
                  <a:pt x="4402446" y="3460574"/>
                </a:lnTo>
                <a:lnTo>
                  <a:pt x="4400154" y="3462867"/>
                </a:lnTo>
                <a:lnTo>
                  <a:pt x="4397862" y="3464395"/>
                </a:lnTo>
                <a:lnTo>
                  <a:pt x="4395315" y="3465668"/>
                </a:lnTo>
                <a:lnTo>
                  <a:pt x="4392768" y="3466687"/>
                </a:lnTo>
                <a:lnTo>
                  <a:pt x="4390221" y="3467197"/>
                </a:lnTo>
                <a:lnTo>
                  <a:pt x="4387419" y="3467451"/>
                </a:lnTo>
                <a:lnTo>
                  <a:pt x="4384617" y="3467197"/>
                </a:lnTo>
                <a:lnTo>
                  <a:pt x="4381561" y="3466432"/>
                </a:lnTo>
                <a:lnTo>
                  <a:pt x="4378759" y="3465159"/>
                </a:lnTo>
                <a:lnTo>
                  <a:pt x="4375448" y="3463376"/>
                </a:lnTo>
                <a:lnTo>
                  <a:pt x="4372647" y="3460829"/>
                </a:lnTo>
                <a:lnTo>
                  <a:pt x="4361185" y="3451405"/>
                </a:lnTo>
                <a:lnTo>
                  <a:pt x="4349469" y="3441727"/>
                </a:lnTo>
                <a:lnTo>
                  <a:pt x="4326037" y="3422879"/>
                </a:lnTo>
                <a:lnTo>
                  <a:pt x="4302350" y="3404286"/>
                </a:lnTo>
                <a:lnTo>
                  <a:pt x="4278918" y="3385439"/>
                </a:lnTo>
                <a:lnTo>
                  <a:pt x="4267457" y="3375760"/>
                </a:lnTo>
                <a:lnTo>
                  <a:pt x="4255741" y="3366082"/>
                </a:lnTo>
                <a:lnTo>
                  <a:pt x="4244534" y="3356403"/>
                </a:lnTo>
                <a:lnTo>
                  <a:pt x="4233327" y="3346215"/>
                </a:lnTo>
                <a:lnTo>
                  <a:pt x="4222375" y="3336027"/>
                </a:lnTo>
                <a:lnTo>
                  <a:pt x="4211933" y="3325330"/>
                </a:lnTo>
                <a:lnTo>
                  <a:pt x="4201745" y="3314633"/>
                </a:lnTo>
                <a:lnTo>
                  <a:pt x="4191811" y="3303426"/>
                </a:lnTo>
                <a:lnTo>
                  <a:pt x="4183661" y="3296040"/>
                </a:lnTo>
                <a:lnTo>
                  <a:pt x="4175256" y="3289163"/>
                </a:lnTo>
                <a:lnTo>
                  <a:pt x="4166596" y="3282796"/>
                </a:lnTo>
                <a:lnTo>
                  <a:pt x="4157682" y="3276428"/>
                </a:lnTo>
                <a:lnTo>
                  <a:pt x="4139853" y="3264203"/>
                </a:lnTo>
                <a:lnTo>
                  <a:pt x="4121770" y="3251977"/>
                </a:lnTo>
                <a:lnTo>
                  <a:pt x="4113110" y="3245864"/>
                </a:lnTo>
                <a:lnTo>
                  <a:pt x="4103941" y="3239497"/>
                </a:lnTo>
                <a:lnTo>
                  <a:pt x="4095536" y="3232875"/>
                </a:lnTo>
                <a:lnTo>
                  <a:pt x="4087131" y="3225743"/>
                </a:lnTo>
                <a:lnTo>
                  <a:pt x="4078980" y="3218612"/>
                </a:lnTo>
                <a:lnTo>
                  <a:pt x="4071085" y="3211226"/>
                </a:lnTo>
                <a:lnTo>
                  <a:pt x="4067519" y="3207150"/>
                </a:lnTo>
                <a:lnTo>
                  <a:pt x="4063953" y="3203330"/>
                </a:lnTo>
                <a:lnTo>
                  <a:pt x="4060642" y="3199000"/>
                </a:lnTo>
                <a:lnTo>
                  <a:pt x="4057076" y="3194670"/>
                </a:lnTo>
                <a:lnTo>
                  <a:pt x="4048162" y="3190340"/>
                </a:lnTo>
                <a:lnTo>
                  <a:pt x="4039502" y="3186011"/>
                </a:lnTo>
                <a:lnTo>
                  <a:pt x="4031097" y="3181171"/>
                </a:lnTo>
                <a:lnTo>
                  <a:pt x="4022692" y="3175823"/>
                </a:lnTo>
                <a:lnTo>
                  <a:pt x="4015051" y="3170219"/>
                </a:lnTo>
                <a:lnTo>
                  <a:pt x="4007410" y="3164616"/>
                </a:lnTo>
                <a:lnTo>
                  <a:pt x="3999769" y="3158503"/>
                </a:lnTo>
                <a:lnTo>
                  <a:pt x="3992638" y="3152391"/>
                </a:lnTo>
                <a:lnTo>
                  <a:pt x="3985506" y="3146023"/>
                </a:lnTo>
                <a:lnTo>
                  <a:pt x="3978375" y="3139656"/>
                </a:lnTo>
                <a:lnTo>
                  <a:pt x="3964621" y="3126411"/>
                </a:lnTo>
                <a:lnTo>
                  <a:pt x="3937623" y="3099159"/>
                </a:lnTo>
                <a:lnTo>
                  <a:pt x="3880571" y="3054332"/>
                </a:lnTo>
                <a:lnTo>
                  <a:pt x="3823264" y="2997534"/>
                </a:lnTo>
                <a:lnTo>
                  <a:pt x="3746600" y="2929785"/>
                </a:lnTo>
                <a:lnTo>
                  <a:pt x="3661786" y="2844207"/>
                </a:lnTo>
                <a:lnTo>
                  <a:pt x="3528324" y="2705906"/>
                </a:lnTo>
                <a:lnTo>
                  <a:pt x="3460830" y="2630006"/>
                </a:lnTo>
                <a:lnTo>
                  <a:pt x="3393080" y="2553851"/>
                </a:lnTo>
                <a:lnTo>
                  <a:pt x="3314633" y="2482536"/>
                </a:lnTo>
                <a:lnTo>
                  <a:pt x="3235932" y="2410712"/>
                </a:lnTo>
                <a:lnTo>
                  <a:pt x="3230583" y="2410202"/>
                </a:lnTo>
                <a:lnTo>
                  <a:pt x="3225744" y="2409438"/>
                </a:lnTo>
                <a:lnTo>
                  <a:pt x="3221159" y="2408165"/>
                </a:lnTo>
                <a:lnTo>
                  <a:pt x="3216829" y="2406382"/>
                </a:lnTo>
                <a:lnTo>
                  <a:pt x="3212754" y="2404344"/>
                </a:lnTo>
                <a:lnTo>
                  <a:pt x="3208934" y="2402052"/>
                </a:lnTo>
                <a:lnTo>
                  <a:pt x="3205113" y="2399760"/>
                </a:lnTo>
                <a:lnTo>
                  <a:pt x="3201548" y="2396958"/>
                </a:lnTo>
                <a:lnTo>
                  <a:pt x="3198236" y="2394156"/>
                </a:lnTo>
                <a:lnTo>
                  <a:pt x="3194671" y="2390845"/>
                </a:lnTo>
                <a:lnTo>
                  <a:pt x="3188303" y="2384478"/>
                </a:lnTo>
                <a:lnTo>
                  <a:pt x="3182191" y="2378110"/>
                </a:lnTo>
                <a:lnTo>
                  <a:pt x="3175823" y="2371488"/>
                </a:lnTo>
                <a:lnTo>
                  <a:pt x="3129213" y="2338123"/>
                </a:lnTo>
                <a:lnTo>
                  <a:pt x="3106036" y="2321313"/>
                </a:lnTo>
                <a:lnTo>
                  <a:pt x="3082859" y="2304248"/>
                </a:lnTo>
                <a:lnTo>
                  <a:pt x="3079547" y="2301956"/>
                </a:lnTo>
                <a:lnTo>
                  <a:pt x="3075982" y="2300173"/>
                </a:lnTo>
                <a:lnTo>
                  <a:pt x="3072925" y="2298645"/>
                </a:lnTo>
                <a:lnTo>
                  <a:pt x="3070633" y="2298135"/>
                </a:lnTo>
                <a:lnTo>
                  <a:pt x="3068341" y="2297881"/>
                </a:lnTo>
                <a:lnTo>
                  <a:pt x="3066303" y="2298135"/>
                </a:lnTo>
                <a:lnTo>
                  <a:pt x="3064520" y="2298899"/>
                </a:lnTo>
                <a:lnTo>
                  <a:pt x="3062992" y="2300173"/>
                </a:lnTo>
                <a:lnTo>
                  <a:pt x="3061719" y="2301701"/>
                </a:lnTo>
                <a:lnTo>
                  <a:pt x="3060445" y="2303229"/>
                </a:lnTo>
                <a:lnTo>
                  <a:pt x="3059426" y="2305521"/>
                </a:lnTo>
                <a:lnTo>
                  <a:pt x="3058408" y="2307559"/>
                </a:lnTo>
                <a:lnTo>
                  <a:pt x="3056879" y="2312399"/>
                </a:lnTo>
                <a:lnTo>
                  <a:pt x="3055096" y="2317492"/>
                </a:lnTo>
                <a:lnTo>
                  <a:pt x="3059681" y="2318766"/>
                </a:lnTo>
                <a:lnTo>
                  <a:pt x="3063756" y="2320294"/>
                </a:lnTo>
                <a:lnTo>
                  <a:pt x="3067831" y="2321822"/>
                </a:lnTo>
                <a:lnTo>
                  <a:pt x="3071652" y="2323860"/>
                </a:lnTo>
                <a:lnTo>
                  <a:pt x="3075218" y="2325897"/>
                </a:lnTo>
                <a:lnTo>
                  <a:pt x="3078529" y="2327935"/>
                </a:lnTo>
                <a:lnTo>
                  <a:pt x="3081840" y="2330482"/>
                </a:lnTo>
                <a:lnTo>
                  <a:pt x="3084641" y="2333029"/>
                </a:lnTo>
                <a:lnTo>
                  <a:pt x="3087443" y="2336085"/>
                </a:lnTo>
                <a:lnTo>
                  <a:pt x="3089990" y="2338887"/>
                </a:lnTo>
                <a:lnTo>
                  <a:pt x="3092537" y="2342198"/>
                </a:lnTo>
                <a:lnTo>
                  <a:pt x="3094575" y="2345509"/>
                </a:lnTo>
                <a:lnTo>
                  <a:pt x="3096357" y="2349329"/>
                </a:lnTo>
                <a:lnTo>
                  <a:pt x="3098140" y="2353150"/>
                </a:lnTo>
                <a:lnTo>
                  <a:pt x="3099669" y="2356970"/>
                </a:lnTo>
                <a:lnTo>
                  <a:pt x="3100942" y="2361300"/>
                </a:lnTo>
                <a:lnTo>
                  <a:pt x="3113168" y="2372507"/>
                </a:lnTo>
                <a:lnTo>
                  <a:pt x="3121827" y="2378874"/>
                </a:lnTo>
                <a:lnTo>
                  <a:pt x="3130232" y="2384987"/>
                </a:lnTo>
                <a:lnTo>
                  <a:pt x="3139147" y="2391100"/>
                </a:lnTo>
                <a:lnTo>
                  <a:pt x="3148061" y="2396703"/>
                </a:lnTo>
                <a:lnTo>
                  <a:pt x="3166145" y="2408419"/>
                </a:lnTo>
                <a:lnTo>
                  <a:pt x="3175059" y="2414277"/>
                </a:lnTo>
                <a:lnTo>
                  <a:pt x="3183464" y="2420390"/>
                </a:lnTo>
                <a:lnTo>
                  <a:pt x="3191869" y="2426757"/>
                </a:lnTo>
                <a:lnTo>
                  <a:pt x="3195689" y="2430069"/>
                </a:lnTo>
                <a:lnTo>
                  <a:pt x="3199765" y="2433380"/>
                </a:lnTo>
                <a:lnTo>
                  <a:pt x="3203585" y="2437200"/>
                </a:lnTo>
                <a:lnTo>
                  <a:pt x="3206896" y="2441021"/>
                </a:lnTo>
                <a:lnTo>
                  <a:pt x="3210462" y="2444586"/>
                </a:lnTo>
                <a:lnTo>
                  <a:pt x="3213518" y="2448661"/>
                </a:lnTo>
                <a:lnTo>
                  <a:pt x="3216829" y="2452991"/>
                </a:lnTo>
                <a:lnTo>
                  <a:pt x="3219631" y="2457066"/>
                </a:lnTo>
                <a:lnTo>
                  <a:pt x="3222433" y="2461651"/>
                </a:lnTo>
                <a:lnTo>
                  <a:pt x="3224725" y="2466490"/>
                </a:lnTo>
                <a:lnTo>
                  <a:pt x="3227272" y="2471584"/>
                </a:lnTo>
                <a:lnTo>
                  <a:pt x="3229310" y="2476678"/>
                </a:lnTo>
                <a:lnTo>
                  <a:pt x="3230838" y="2481772"/>
                </a:lnTo>
                <a:lnTo>
                  <a:pt x="3232621" y="2487375"/>
                </a:lnTo>
                <a:lnTo>
                  <a:pt x="3238988" y="2497818"/>
                </a:lnTo>
                <a:lnTo>
                  <a:pt x="3245865" y="2507751"/>
                </a:lnTo>
                <a:lnTo>
                  <a:pt x="3253251" y="2516920"/>
                </a:lnTo>
                <a:lnTo>
                  <a:pt x="3260637" y="2526344"/>
                </a:lnTo>
                <a:lnTo>
                  <a:pt x="3268788" y="2535004"/>
                </a:lnTo>
                <a:lnTo>
                  <a:pt x="3276938" y="2543918"/>
                </a:lnTo>
                <a:lnTo>
                  <a:pt x="3285343" y="2552069"/>
                </a:lnTo>
                <a:lnTo>
                  <a:pt x="3294003" y="2560474"/>
                </a:lnTo>
                <a:lnTo>
                  <a:pt x="3302917" y="2568624"/>
                </a:lnTo>
                <a:lnTo>
                  <a:pt x="3311577" y="2576774"/>
                </a:lnTo>
                <a:lnTo>
                  <a:pt x="3329915" y="2592311"/>
                </a:lnTo>
                <a:lnTo>
                  <a:pt x="3347999" y="2607847"/>
                </a:lnTo>
                <a:lnTo>
                  <a:pt x="3366082" y="2623639"/>
                </a:lnTo>
                <a:lnTo>
                  <a:pt x="3367865" y="2625167"/>
                </a:lnTo>
                <a:lnTo>
                  <a:pt x="3369138" y="2626440"/>
                </a:lnTo>
                <a:lnTo>
                  <a:pt x="3369903" y="2627714"/>
                </a:lnTo>
                <a:lnTo>
                  <a:pt x="3370412" y="2628987"/>
                </a:lnTo>
                <a:lnTo>
                  <a:pt x="3374232" y="2634081"/>
                </a:lnTo>
                <a:lnTo>
                  <a:pt x="3378053" y="2638666"/>
                </a:lnTo>
                <a:lnTo>
                  <a:pt x="3386203" y="2648090"/>
                </a:lnTo>
                <a:lnTo>
                  <a:pt x="3394354" y="2656749"/>
                </a:lnTo>
                <a:lnTo>
                  <a:pt x="3403268" y="2665409"/>
                </a:lnTo>
                <a:lnTo>
                  <a:pt x="3412182" y="2673559"/>
                </a:lnTo>
                <a:lnTo>
                  <a:pt x="3421351" y="2681710"/>
                </a:lnTo>
                <a:lnTo>
                  <a:pt x="3439944" y="2698265"/>
                </a:lnTo>
                <a:lnTo>
                  <a:pt x="3449113" y="2706670"/>
                </a:lnTo>
                <a:lnTo>
                  <a:pt x="3457773" y="2715075"/>
                </a:lnTo>
                <a:lnTo>
                  <a:pt x="3466178" y="2723480"/>
                </a:lnTo>
                <a:lnTo>
                  <a:pt x="3474583" y="2732649"/>
                </a:lnTo>
                <a:lnTo>
                  <a:pt x="3478658" y="2737488"/>
                </a:lnTo>
                <a:lnTo>
                  <a:pt x="3482479" y="2742073"/>
                </a:lnTo>
                <a:lnTo>
                  <a:pt x="3486045" y="2746912"/>
                </a:lnTo>
                <a:lnTo>
                  <a:pt x="3489610" y="2751751"/>
                </a:lnTo>
                <a:lnTo>
                  <a:pt x="3493176" y="2756845"/>
                </a:lnTo>
                <a:lnTo>
                  <a:pt x="3496487" y="2762194"/>
                </a:lnTo>
                <a:lnTo>
                  <a:pt x="3499289" y="2767543"/>
                </a:lnTo>
                <a:lnTo>
                  <a:pt x="3502345" y="2773146"/>
                </a:lnTo>
                <a:lnTo>
                  <a:pt x="3508713" y="2782315"/>
                </a:lnTo>
                <a:lnTo>
                  <a:pt x="3515335" y="2791739"/>
                </a:lnTo>
                <a:lnTo>
                  <a:pt x="3521957" y="2800653"/>
                </a:lnTo>
                <a:lnTo>
                  <a:pt x="3528834" y="2809822"/>
                </a:lnTo>
                <a:lnTo>
                  <a:pt x="3535965" y="2818482"/>
                </a:lnTo>
                <a:lnTo>
                  <a:pt x="3543606" y="2827397"/>
                </a:lnTo>
                <a:lnTo>
                  <a:pt x="3550992" y="2835802"/>
                </a:lnTo>
                <a:lnTo>
                  <a:pt x="3558379" y="2844207"/>
                </a:lnTo>
                <a:lnTo>
                  <a:pt x="3574170" y="2860762"/>
                </a:lnTo>
                <a:lnTo>
                  <a:pt x="3590216" y="2876808"/>
                </a:lnTo>
                <a:lnTo>
                  <a:pt x="3606262" y="2892854"/>
                </a:lnTo>
                <a:lnTo>
                  <a:pt x="3623072" y="2908645"/>
                </a:lnTo>
                <a:lnTo>
                  <a:pt x="3656437" y="2939973"/>
                </a:lnTo>
                <a:lnTo>
                  <a:pt x="3672993" y="2955764"/>
                </a:lnTo>
                <a:lnTo>
                  <a:pt x="3689039" y="2971555"/>
                </a:lnTo>
                <a:lnTo>
                  <a:pt x="3705084" y="2987856"/>
                </a:lnTo>
                <a:lnTo>
                  <a:pt x="3720876" y="3004411"/>
                </a:lnTo>
                <a:lnTo>
                  <a:pt x="3728262" y="3012562"/>
                </a:lnTo>
                <a:lnTo>
                  <a:pt x="3735903" y="3021221"/>
                </a:lnTo>
                <a:lnTo>
                  <a:pt x="3743289" y="3029881"/>
                </a:lnTo>
                <a:lnTo>
                  <a:pt x="3750421" y="3038795"/>
                </a:lnTo>
                <a:lnTo>
                  <a:pt x="3758826" y="3046436"/>
                </a:lnTo>
                <a:lnTo>
                  <a:pt x="3767995" y="3053823"/>
                </a:lnTo>
                <a:lnTo>
                  <a:pt x="3776654" y="3061718"/>
                </a:lnTo>
                <a:lnTo>
                  <a:pt x="3780984" y="3065284"/>
                </a:lnTo>
                <a:lnTo>
                  <a:pt x="3785314" y="3069359"/>
                </a:lnTo>
                <a:lnTo>
                  <a:pt x="3789135" y="3073434"/>
                </a:lnTo>
                <a:lnTo>
                  <a:pt x="3792955" y="3077509"/>
                </a:lnTo>
                <a:lnTo>
                  <a:pt x="3796776" y="3082094"/>
                </a:lnTo>
                <a:lnTo>
                  <a:pt x="3799832" y="3086679"/>
                </a:lnTo>
                <a:lnTo>
                  <a:pt x="3803143" y="3091518"/>
                </a:lnTo>
                <a:lnTo>
                  <a:pt x="3805690" y="3096612"/>
                </a:lnTo>
                <a:lnTo>
                  <a:pt x="3807982" y="3102215"/>
                </a:lnTo>
                <a:lnTo>
                  <a:pt x="3809765" y="3107564"/>
                </a:lnTo>
                <a:lnTo>
                  <a:pt x="3824538" y="3121317"/>
                </a:lnTo>
                <a:lnTo>
                  <a:pt x="3839565" y="3134562"/>
                </a:lnTo>
                <a:lnTo>
                  <a:pt x="3847715" y="3141184"/>
                </a:lnTo>
                <a:lnTo>
                  <a:pt x="3855611" y="3148061"/>
                </a:lnTo>
                <a:lnTo>
                  <a:pt x="3862997" y="3155447"/>
                </a:lnTo>
                <a:lnTo>
                  <a:pt x="3869874" y="3162833"/>
                </a:lnTo>
                <a:lnTo>
                  <a:pt x="3876751" y="3170474"/>
                </a:lnTo>
                <a:lnTo>
                  <a:pt x="3883118" y="3178115"/>
                </a:lnTo>
                <a:lnTo>
                  <a:pt x="3889485" y="3186265"/>
                </a:lnTo>
                <a:lnTo>
                  <a:pt x="3895598" y="3194416"/>
                </a:lnTo>
                <a:lnTo>
                  <a:pt x="3901456" y="3202821"/>
                </a:lnTo>
                <a:lnTo>
                  <a:pt x="3907060" y="3211226"/>
                </a:lnTo>
                <a:lnTo>
                  <a:pt x="3918012" y="3228290"/>
                </a:lnTo>
                <a:lnTo>
                  <a:pt x="3928709" y="3245355"/>
                </a:lnTo>
                <a:lnTo>
                  <a:pt x="3939661" y="3262420"/>
                </a:lnTo>
                <a:lnTo>
                  <a:pt x="3944755" y="3268533"/>
                </a:lnTo>
                <a:lnTo>
                  <a:pt x="3950103" y="3274645"/>
                </a:lnTo>
                <a:lnTo>
                  <a:pt x="3955197" y="3280758"/>
                </a:lnTo>
                <a:lnTo>
                  <a:pt x="3960037" y="3286871"/>
                </a:lnTo>
                <a:lnTo>
                  <a:pt x="3962074" y="3289927"/>
                </a:lnTo>
                <a:lnTo>
                  <a:pt x="3963857" y="3293493"/>
                </a:lnTo>
                <a:lnTo>
                  <a:pt x="3965895" y="3297059"/>
                </a:lnTo>
                <a:lnTo>
                  <a:pt x="3967423" y="3300370"/>
                </a:lnTo>
                <a:lnTo>
                  <a:pt x="3968696" y="3304190"/>
                </a:lnTo>
                <a:lnTo>
                  <a:pt x="3969715" y="3307756"/>
                </a:lnTo>
                <a:lnTo>
                  <a:pt x="3970479" y="3311831"/>
                </a:lnTo>
                <a:lnTo>
                  <a:pt x="3970734" y="3316161"/>
                </a:lnTo>
                <a:lnTo>
                  <a:pt x="3975319" y="3320746"/>
                </a:lnTo>
                <a:lnTo>
                  <a:pt x="3979139" y="3325075"/>
                </a:lnTo>
                <a:lnTo>
                  <a:pt x="3982195" y="3329405"/>
                </a:lnTo>
                <a:lnTo>
                  <a:pt x="3984997" y="3333990"/>
                </a:lnTo>
                <a:lnTo>
                  <a:pt x="3987035" y="3338574"/>
                </a:lnTo>
                <a:lnTo>
                  <a:pt x="3988308" y="3342904"/>
                </a:lnTo>
                <a:lnTo>
                  <a:pt x="3989327" y="3347489"/>
                </a:lnTo>
                <a:lnTo>
                  <a:pt x="3989582" y="3352073"/>
                </a:lnTo>
                <a:lnTo>
                  <a:pt x="3989327" y="3356658"/>
                </a:lnTo>
                <a:lnTo>
                  <a:pt x="3988053" y="3360988"/>
                </a:lnTo>
                <a:lnTo>
                  <a:pt x="3986780" y="3365572"/>
                </a:lnTo>
                <a:lnTo>
                  <a:pt x="3984742" y="3370157"/>
                </a:lnTo>
                <a:lnTo>
                  <a:pt x="3981941" y="3374741"/>
                </a:lnTo>
                <a:lnTo>
                  <a:pt x="3978884" y="3379071"/>
                </a:lnTo>
                <a:lnTo>
                  <a:pt x="3975064" y="3383401"/>
                </a:lnTo>
                <a:lnTo>
                  <a:pt x="3970989" y="3387986"/>
                </a:lnTo>
                <a:lnTo>
                  <a:pt x="3982705" y="3414984"/>
                </a:lnTo>
                <a:lnTo>
                  <a:pt x="3983978" y="3427718"/>
                </a:lnTo>
                <a:lnTo>
                  <a:pt x="3984997" y="3440708"/>
                </a:lnTo>
                <a:lnTo>
                  <a:pt x="3986016" y="3453443"/>
                </a:lnTo>
                <a:lnTo>
                  <a:pt x="3986270" y="3459810"/>
                </a:lnTo>
                <a:lnTo>
                  <a:pt x="3986270" y="3466178"/>
                </a:lnTo>
                <a:lnTo>
                  <a:pt x="3986016" y="3472545"/>
                </a:lnTo>
                <a:lnTo>
                  <a:pt x="3985506" y="3478913"/>
                </a:lnTo>
                <a:lnTo>
                  <a:pt x="3984742" y="3485280"/>
                </a:lnTo>
                <a:lnTo>
                  <a:pt x="3983469" y="3491393"/>
                </a:lnTo>
                <a:lnTo>
                  <a:pt x="3981431" y="3497760"/>
                </a:lnTo>
                <a:lnTo>
                  <a:pt x="3979139" y="3503873"/>
                </a:lnTo>
                <a:lnTo>
                  <a:pt x="3976083" y="3509986"/>
                </a:lnTo>
                <a:lnTo>
                  <a:pt x="3972517" y="3516098"/>
                </a:lnTo>
                <a:lnTo>
                  <a:pt x="3972262" y="3518391"/>
                </a:lnTo>
                <a:lnTo>
                  <a:pt x="3971753" y="3520683"/>
                </a:lnTo>
                <a:lnTo>
                  <a:pt x="3970734" y="3523230"/>
                </a:lnTo>
                <a:lnTo>
                  <a:pt x="3969970" y="3525522"/>
                </a:lnTo>
                <a:lnTo>
                  <a:pt x="3967932" y="3529852"/>
                </a:lnTo>
                <a:lnTo>
                  <a:pt x="3965131" y="3534437"/>
                </a:lnTo>
                <a:lnTo>
                  <a:pt x="3962329" y="3538512"/>
                </a:lnTo>
                <a:lnTo>
                  <a:pt x="3959018" y="3542842"/>
                </a:lnTo>
                <a:lnTo>
                  <a:pt x="3956216" y="3547426"/>
                </a:lnTo>
                <a:lnTo>
                  <a:pt x="3953160" y="3551756"/>
                </a:lnTo>
                <a:lnTo>
                  <a:pt x="3950613" y="3556086"/>
                </a:lnTo>
                <a:lnTo>
                  <a:pt x="3949594" y="3558633"/>
                </a:lnTo>
                <a:lnTo>
                  <a:pt x="3948830" y="3560925"/>
                </a:lnTo>
                <a:lnTo>
                  <a:pt x="3947811" y="3563472"/>
                </a:lnTo>
                <a:lnTo>
                  <a:pt x="3947302" y="3565764"/>
                </a:lnTo>
                <a:lnTo>
                  <a:pt x="3946792" y="3568057"/>
                </a:lnTo>
                <a:lnTo>
                  <a:pt x="3946792" y="3570858"/>
                </a:lnTo>
                <a:lnTo>
                  <a:pt x="3946792" y="3573405"/>
                </a:lnTo>
                <a:lnTo>
                  <a:pt x="3947302" y="3576207"/>
                </a:lnTo>
                <a:lnTo>
                  <a:pt x="3947811" y="3579009"/>
                </a:lnTo>
                <a:lnTo>
                  <a:pt x="3949085" y="3581810"/>
                </a:lnTo>
                <a:lnTo>
                  <a:pt x="3950358" y="3584867"/>
                </a:lnTo>
                <a:lnTo>
                  <a:pt x="3951886" y="3587923"/>
                </a:lnTo>
                <a:lnTo>
                  <a:pt x="3954179" y="3590980"/>
                </a:lnTo>
                <a:lnTo>
                  <a:pt x="3956471" y="3594291"/>
                </a:lnTo>
                <a:lnTo>
                  <a:pt x="3959018" y="3598111"/>
                </a:lnTo>
                <a:lnTo>
                  <a:pt x="3960801" y="3601167"/>
                </a:lnTo>
                <a:lnTo>
                  <a:pt x="3962074" y="3604224"/>
                </a:lnTo>
                <a:lnTo>
                  <a:pt x="3962329" y="3606771"/>
                </a:lnTo>
                <a:lnTo>
                  <a:pt x="3962074" y="3609063"/>
                </a:lnTo>
                <a:lnTo>
                  <a:pt x="3961565" y="3611355"/>
                </a:lnTo>
                <a:lnTo>
                  <a:pt x="3960291" y="3613138"/>
                </a:lnTo>
                <a:lnTo>
                  <a:pt x="3958254" y="3614412"/>
                </a:lnTo>
                <a:lnTo>
                  <a:pt x="3956216" y="3615685"/>
                </a:lnTo>
                <a:lnTo>
                  <a:pt x="3953415" y="3616449"/>
                </a:lnTo>
                <a:lnTo>
                  <a:pt x="3950613" y="3616959"/>
                </a:lnTo>
                <a:lnTo>
                  <a:pt x="3947302" y="3617213"/>
                </a:lnTo>
                <a:lnTo>
                  <a:pt x="3944245" y="3616959"/>
                </a:lnTo>
                <a:lnTo>
                  <a:pt x="3940425" y="3616449"/>
                </a:lnTo>
                <a:lnTo>
                  <a:pt x="3936859" y="3615176"/>
                </a:lnTo>
                <a:lnTo>
                  <a:pt x="3933039" y="3613902"/>
                </a:lnTo>
                <a:lnTo>
                  <a:pt x="3927945" y="3612374"/>
                </a:lnTo>
                <a:lnTo>
                  <a:pt x="3923615" y="3611355"/>
                </a:lnTo>
                <a:lnTo>
                  <a:pt x="3919794" y="3610846"/>
                </a:lnTo>
                <a:lnTo>
                  <a:pt x="3916229" y="3610846"/>
                </a:lnTo>
                <a:lnTo>
                  <a:pt x="3913172" y="3611355"/>
                </a:lnTo>
                <a:lnTo>
                  <a:pt x="3910116" y="3612374"/>
                </a:lnTo>
                <a:lnTo>
                  <a:pt x="3907824" y="3613648"/>
                </a:lnTo>
                <a:lnTo>
                  <a:pt x="3905531" y="3615176"/>
                </a:lnTo>
                <a:lnTo>
                  <a:pt x="3903749" y="3617468"/>
                </a:lnTo>
                <a:lnTo>
                  <a:pt x="3902220" y="3619760"/>
                </a:lnTo>
                <a:lnTo>
                  <a:pt x="3900692" y="3622562"/>
                </a:lnTo>
                <a:lnTo>
                  <a:pt x="3899419" y="3625364"/>
                </a:lnTo>
                <a:lnTo>
                  <a:pt x="3898400" y="3628675"/>
                </a:lnTo>
                <a:lnTo>
                  <a:pt x="3897381" y="3631986"/>
                </a:lnTo>
                <a:lnTo>
                  <a:pt x="3896108" y="3638863"/>
                </a:lnTo>
                <a:lnTo>
                  <a:pt x="3896617" y="3642428"/>
                </a:lnTo>
                <a:lnTo>
                  <a:pt x="3897381" y="3645739"/>
                </a:lnTo>
                <a:lnTo>
                  <a:pt x="3898400" y="3648796"/>
                </a:lnTo>
                <a:lnTo>
                  <a:pt x="3899419" y="3651852"/>
                </a:lnTo>
                <a:lnTo>
                  <a:pt x="3901202" y="3654399"/>
                </a:lnTo>
                <a:lnTo>
                  <a:pt x="3902730" y="3657201"/>
                </a:lnTo>
                <a:lnTo>
                  <a:pt x="3904513" y="3659748"/>
                </a:lnTo>
                <a:lnTo>
                  <a:pt x="3906550" y="3662040"/>
                </a:lnTo>
                <a:lnTo>
                  <a:pt x="3910880" y="3666625"/>
                </a:lnTo>
                <a:lnTo>
                  <a:pt x="3915974" y="3670955"/>
                </a:lnTo>
                <a:lnTo>
                  <a:pt x="3921068" y="3675284"/>
                </a:lnTo>
                <a:lnTo>
                  <a:pt x="3926417" y="3679105"/>
                </a:lnTo>
                <a:lnTo>
                  <a:pt x="3930492" y="3681142"/>
                </a:lnTo>
                <a:lnTo>
                  <a:pt x="3934312" y="3683435"/>
                </a:lnTo>
                <a:lnTo>
                  <a:pt x="3941444" y="3688019"/>
                </a:lnTo>
                <a:lnTo>
                  <a:pt x="3948575" y="3693113"/>
                </a:lnTo>
                <a:lnTo>
                  <a:pt x="3954688" y="3698462"/>
                </a:lnTo>
                <a:lnTo>
                  <a:pt x="3960801" y="3704320"/>
                </a:lnTo>
                <a:lnTo>
                  <a:pt x="3966404" y="3710178"/>
                </a:lnTo>
                <a:lnTo>
                  <a:pt x="3971753" y="3716545"/>
                </a:lnTo>
                <a:lnTo>
                  <a:pt x="3976592" y="3722913"/>
                </a:lnTo>
                <a:lnTo>
                  <a:pt x="3981686" y="3729280"/>
                </a:lnTo>
                <a:lnTo>
                  <a:pt x="3986525" y="3735902"/>
                </a:lnTo>
                <a:lnTo>
                  <a:pt x="3995694" y="3749401"/>
                </a:lnTo>
                <a:lnTo>
                  <a:pt x="4005118" y="3763410"/>
                </a:lnTo>
                <a:lnTo>
                  <a:pt x="4009703" y="3770032"/>
                </a:lnTo>
                <a:lnTo>
                  <a:pt x="4014797" y="3776399"/>
                </a:lnTo>
                <a:lnTo>
                  <a:pt x="4023966" y="3787097"/>
                </a:lnTo>
                <a:lnTo>
                  <a:pt x="4033135" y="3797794"/>
                </a:lnTo>
                <a:lnTo>
                  <a:pt x="4042049" y="3808746"/>
                </a:lnTo>
                <a:lnTo>
                  <a:pt x="4050454" y="3819698"/>
                </a:lnTo>
                <a:lnTo>
                  <a:pt x="4058859" y="3830905"/>
                </a:lnTo>
                <a:lnTo>
                  <a:pt x="4067264" y="3842111"/>
                </a:lnTo>
                <a:lnTo>
                  <a:pt x="4083565" y="3865034"/>
                </a:lnTo>
                <a:lnTo>
                  <a:pt x="4099101" y="3887957"/>
                </a:lnTo>
                <a:lnTo>
                  <a:pt x="4114638" y="3911389"/>
                </a:lnTo>
                <a:lnTo>
                  <a:pt x="4129665" y="3934821"/>
                </a:lnTo>
                <a:lnTo>
                  <a:pt x="4144947" y="3958253"/>
                </a:lnTo>
                <a:lnTo>
                  <a:pt x="4162776" y="3984232"/>
                </a:lnTo>
                <a:lnTo>
                  <a:pt x="4180859" y="4009957"/>
                </a:lnTo>
                <a:lnTo>
                  <a:pt x="4187227" y="4016324"/>
                </a:lnTo>
                <a:lnTo>
                  <a:pt x="4193085" y="4023201"/>
                </a:lnTo>
                <a:lnTo>
                  <a:pt x="4198179" y="4029823"/>
                </a:lnTo>
                <a:lnTo>
                  <a:pt x="4202763" y="4036445"/>
                </a:lnTo>
                <a:lnTo>
                  <a:pt x="4206584" y="4043322"/>
                </a:lnTo>
                <a:lnTo>
                  <a:pt x="4209640" y="4049944"/>
                </a:lnTo>
                <a:lnTo>
                  <a:pt x="4212442" y="4056821"/>
                </a:lnTo>
                <a:lnTo>
                  <a:pt x="4214480" y="4063698"/>
                </a:lnTo>
                <a:lnTo>
                  <a:pt x="4216262" y="4071084"/>
                </a:lnTo>
                <a:lnTo>
                  <a:pt x="4217281" y="4077961"/>
                </a:lnTo>
                <a:lnTo>
                  <a:pt x="4218300" y="4085093"/>
                </a:lnTo>
                <a:lnTo>
                  <a:pt x="4218809" y="4091969"/>
                </a:lnTo>
                <a:lnTo>
                  <a:pt x="4218809" y="4099101"/>
                </a:lnTo>
                <a:lnTo>
                  <a:pt x="4218555" y="4106487"/>
                </a:lnTo>
                <a:lnTo>
                  <a:pt x="4218300" y="4113619"/>
                </a:lnTo>
                <a:lnTo>
                  <a:pt x="4217281" y="4120750"/>
                </a:lnTo>
                <a:lnTo>
                  <a:pt x="4216517" y="4127882"/>
                </a:lnTo>
                <a:lnTo>
                  <a:pt x="4215498" y="4135523"/>
                </a:lnTo>
                <a:lnTo>
                  <a:pt x="4213206" y="4149786"/>
                </a:lnTo>
                <a:lnTo>
                  <a:pt x="4210404" y="4164303"/>
                </a:lnTo>
                <a:lnTo>
                  <a:pt x="4208112" y="4179076"/>
                </a:lnTo>
                <a:lnTo>
                  <a:pt x="4206075" y="4193339"/>
                </a:lnTo>
                <a:lnTo>
                  <a:pt x="4205310" y="4200725"/>
                </a:lnTo>
                <a:lnTo>
                  <a:pt x="4204801" y="4207857"/>
                </a:lnTo>
                <a:lnTo>
                  <a:pt x="4204546" y="4214988"/>
                </a:lnTo>
                <a:lnTo>
                  <a:pt x="4204292" y="4222120"/>
                </a:lnTo>
                <a:lnTo>
                  <a:pt x="4204801" y="4229251"/>
                </a:lnTo>
                <a:lnTo>
                  <a:pt x="4205310" y="4236383"/>
                </a:lnTo>
                <a:lnTo>
                  <a:pt x="4206075" y="4239949"/>
                </a:lnTo>
                <a:lnTo>
                  <a:pt x="4206839" y="4243769"/>
                </a:lnTo>
                <a:lnTo>
                  <a:pt x="4206839" y="4246826"/>
                </a:lnTo>
                <a:lnTo>
                  <a:pt x="4206584" y="4250391"/>
                </a:lnTo>
                <a:lnTo>
                  <a:pt x="4205565" y="4253702"/>
                </a:lnTo>
                <a:lnTo>
                  <a:pt x="4204801" y="4256759"/>
                </a:lnTo>
                <a:lnTo>
                  <a:pt x="4203528" y="4259815"/>
                </a:lnTo>
                <a:lnTo>
                  <a:pt x="4202254" y="4262872"/>
                </a:lnTo>
                <a:lnTo>
                  <a:pt x="4200217" y="4265928"/>
                </a:lnTo>
                <a:lnTo>
                  <a:pt x="4198688" y="4268475"/>
                </a:lnTo>
                <a:lnTo>
                  <a:pt x="4194358" y="4274333"/>
                </a:lnTo>
                <a:lnTo>
                  <a:pt x="4190028" y="4279682"/>
                </a:lnTo>
                <a:lnTo>
                  <a:pt x="4185444" y="4285285"/>
                </a:lnTo>
                <a:lnTo>
                  <a:pt x="4180859" y="4290634"/>
                </a:lnTo>
                <a:lnTo>
                  <a:pt x="4177039" y="4296237"/>
                </a:lnTo>
                <a:lnTo>
                  <a:pt x="4175001" y="4299039"/>
                </a:lnTo>
                <a:lnTo>
                  <a:pt x="4173473" y="4302095"/>
                </a:lnTo>
                <a:lnTo>
                  <a:pt x="4171945" y="4304897"/>
                </a:lnTo>
                <a:lnTo>
                  <a:pt x="4170417" y="4308208"/>
                </a:lnTo>
                <a:lnTo>
                  <a:pt x="4169653" y="4311264"/>
                </a:lnTo>
                <a:lnTo>
                  <a:pt x="4168889" y="4314575"/>
                </a:lnTo>
                <a:lnTo>
                  <a:pt x="4168634" y="4317631"/>
                </a:lnTo>
                <a:lnTo>
                  <a:pt x="4168634" y="4321197"/>
                </a:lnTo>
                <a:lnTo>
                  <a:pt x="4168889" y="4324763"/>
                </a:lnTo>
                <a:lnTo>
                  <a:pt x="4169653" y="4328329"/>
                </a:lnTo>
                <a:lnTo>
                  <a:pt x="4170671" y="4332149"/>
                </a:lnTo>
                <a:lnTo>
                  <a:pt x="4172709" y="4336224"/>
                </a:lnTo>
                <a:lnTo>
                  <a:pt x="4165578" y="4332659"/>
                </a:lnTo>
                <a:lnTo>
                  <a:pt x="4158955" y="4330621"/>
                </a:lnTo>
                <a:lnTo>
                  <a:pt x="4156154" y="4329348"/>
                </a:lnTo>
                <a:lnTo>
                  <a:pt x="4153097" y="4328838"/>
                </a:lnTo>
                <a:lnTo>
                  <a:pt x="4150550" y="4328329"/>
                </a:lnTo>
                <a:lnTo>
                  <a:pt x="4148003" y="4328074"/>
                </a:lnTo>
                <a:lnTo>
                  <a:pt x="4145456" y="4328074"/>
                </a:lnTo>
                <a:lnTo>
                  <a:pt x="4143164" y="4328074"/>
                </a:lnTo>
                <a:lnTo>
                  <a:pt x="4140617" y="4328329"/>
                </a:lnTo>
                <a:lnTo>
                  <a:pt x="4138580" y="4328838"/>
                </a:lnTo>
                <a:lnTo>
                  <a:pt x="4136797" y="4329348"/>
                </a:lnTo>
                <a:lnTo>
                  <a:pt x="4134504" y="4330366"/>
                </a:lnTo>
                <a:lnTo>
                  <a:pt x="4132722" y="4331385"/>
                </a:lnTo>
                <a:lnTo>
                  <a:pt x="4131193" y="4332404"/>
                </a:lnTo>
                <a:lnTo>
                  <a:pt x="4127882" y="4334696"/>
                </a:lnTo>
                <a:lnTo>
                  <a:pt x="4125081" y="4337753"/>
                </a:lnTo>
                <a:lnTo>
                  <a:pt x="4122024" y="4340809"/>
                </a:lnTo>
                <a:lnTo>
                  <a:pt x="4119732" y="4344629"/>
                </a:lnTo>
                <a:lnTo>
                  <a:pt x="4117440" y="4348705"/>
                </a:lnTo>
                <a:lnTo>
                  <a:pt x="4115402" y="4352780"/>
                </a:lnTo>
                <a:lnTo>
                  <a:pt x="4111327" y="4361694"/>
                </a:lnTo>
                <a:lnTo>
                  <a:pt x="4107506" y="4370609"/>
                </a:lnTo>
                <a:lnTo>
                  <a:pt x="4103431" y="4379523"/>
                </a:lnTo>
                <a:lnTo>
                  <a:pt x="4101394" y="4383853"/>
                </a:lnTo>
                <a:lnTo>
                  <a:pt x="4098847" y="4387673"/>
                </a:lnTo>
                <a:lnTo>
                  <a:pt x="4096555" y="4391494"/>
                </a:lnTo>
                <a:lnTo>
                  <a:pt x="4093753" y="4395060"/>
                </a:lnTo>
                <a:lnTo>
                  <a:pt x="4090696" y="4397861"/>
                </a:lnTo>
                <a:lnTo>
                  <a:pt x="4087385" y="4400153"/>
                </a:lnTo>
                <a:lnTo>
                  <a:pt x="4085603" y="4401682"/>
                </a:lnTo>
                <a:lnTo>
                  <a:pt x="4083820" y="4402446"/>
                </a:lnTo>
                <a:lnTo>
                  <a:pt x="4081527" y="4403210"/>
                </a:lnTo>
                <a:lnTo>
                  <a:pt x="4079744" y="4403974"/>
                </a:lnTo>
                <a:lnTo>
                  <a:pt x="4077452" y="4404229"/>
                </a:lnTo>
                <a:lnTo>
                  <a:pt x="4075160" y="4404738"/>
                </a:lnTo>
                <a:lnTo>
                  <a:pt x="4072868" y="4404738"/>
                </a:lnTo>
                <a:lnTo>
                  <a:pt x="4070066" y="4404738"/>
                </a:lnTo>
                <a:lnTo>
                  <a:pt x="4067519" y="4404738"/>
                </a:lnTo>
                <a:lnTo>
                  <a:pt x="4064717" y="4404229"/>
                </a:lnTo>
                <a:lnTo>
                  <a:pt x="4061916" y="4403719"/>
                </a:lnTo>
                <a:lnTo>
                  <a:pt x="4058605" y="4402955"/>
                </a:lnTo>
                <a:lnTo>
                  <a:pt x="4054020" y="4401682"/>
                </a:lnTo>
                <a:lnTo>
                  <a:pt x="4048926" y="4400918"/>
                </a:lnTo>
                <a:lnTo>
                  <a:pt x="4043832" y="4399899"/>
                </a:lnTo>
                <a:lnTo>
                  <a:pt x="4038738" y="4399389"/>
                </a:lnTo>
                <a:lnTo>
                  <a:pt x="4033644" y="4399135"/>
                </a:lnTo>
                <a:lnTo>
                  <a:pt x="4028550" y="4399135"/>
                </a:lnTo>
                <a:lnTo>
                  <a:pt x="4018617" y="4399389"/>
                </a:lnTo>
                <a:lnTo>
                  <a:pt x="4008174" y="4399899"/>
                </a:lnTo>
                <a:lnTo>
                  <a:pt x="3997732" y="4401172"/>
                </a:lnTo>
                <a:lnTo>
                  <a:pt x="3977101" y="4403465"/>
                </a:lnTo>
                <a:lnTo>
                  <a:pt x="3966913" y="4404483"/>
                </a:lnTo>
                <a:lnTo>
                  <a:pt x="3956471" y="4404993"/>
                </a:lnTo>
                <a:lnTo>
                  <a:pt x="3951377" y="4404993"/>
                </a:lnTo>
                <a:lnTo>
                  <a:pt x="3946028" y="4404993"/>
                </a:lnTo>
                <a:lnTo>
                  <a:pt x="3940934" y="4404483"/>
                </a:lnTo>
                <a:lnTo>
                  <a:pt x="3935840" y="4404229"/>
                </a:lnTo>
                <a:lnTo>
                  <a:pt x="3931001" y="4403465"/>
                </a:lnTo>
                <a:lnTo>
                  <a:pt x="3925907" y="4402446"/>
                </a:lnTo>
                <a:lnTo>
                  <a:pt x="3920813" y="4401427"/>
                </a:lnTo>
                <a:lnTo>
                  <a:pt x="3915719" y="4399644"/>
                </a:lnTo>
                <a:lnTo>
                  <a:pt x="3910625" y="4397861"/>
                </a:lnTo>
                <a:lnTo>
                  <a:pt x="3905786" y="4395824"/>
                </a:lnTo>
                <a:lnTo>
                  <a:pt x="3900692" y="4393022"/>
                </a:lnTo>
                <a:lnTo>
                  <a:pt x="3896108" y="4390220"/>
                </a:lnTo>
                <a:lnTo>
                  <a:pt x="3891014" y="4391239"/>
                </a:lnTo>
                <a:lnTo>
                  <a:pt x="3885920" y="4391748"/>
                </a:lnTo>
                <a:lnTo>
                  <a:pt x="3881080" y="4392258"/>
                </a:lnTo>
                <a:lnTo>
                  <a:pt x="3876241" y="4392513"/>
                </a:lnTo>
                <a:lnTo>
                  <a:pt x="3871911" y="4392513"/>
                </a:lnTo>
                <a:lnTo>
                  <a:pt x="3867327" y="4392513"/>
                </a:lnTo>
                <a:lnTo>
                  <a:pt x="3862742" y="4392003"/>
                </a:lnTo>
                <a:lnTo>
                  <a:pt x="3858412" y="4391494"/>
                </a:lnTo>
                <a:lnTo>
                  <a:pt x="3854592" y="4390730"/>
                </a:lnTo>
                <a:lnTo>
                  <a:pt x="3850262" y="4389966"/>
                </a:lnTo>
                <a:lnTo>
                  <a:pt x="3846187" y="4388437"/>
                </a:lnTo>
                <a:lnTo>
                  <a:pt x="3842621" y="4387419"/>
                </a:lnTo>
                <a:lnTo>
                  <a:pt x="3838546" y="4385890"/>
                </a:lnTo>
                <a:lnTo>
                  <a:pt x="3834725" y="4384362"/>
                </a:lnTo>
                <a:lnTo>
                  <a:pt x="3831414" y="4382325"/>
                </a:lnTo>
                <a:lnTo>
                  <a:pt x="3827594" y="4380542"/>
                </a:lnTo>
                <a:lnTo>
                  <a:pt x="3824028" y="4378504"/>
                </a:lnTo>
                <a:lnTo>
                  <a:pt x="3820972" y="4376212"/>
                </a:lnTo>
                <a:lnTo>
                  <a:pt x="3814350" y="4371627"/>
                </a:lnTo>
                <a:lnTo>
                  <a:pt x="3807982" y="4366279"/>
                </a:lnTo>
                <a:lnTo>
                  <a:pt x="3801870" y="4360421"/>
                </a:lnTo>
                <a:lnTo>
                  <a:pt x="3796011" y="4354308"/>
                </a:lnTo>
                <a:lnTo>
                  <a:pt x="3790408" y="4347686"/>
                </a:lnTo>
                <a:lnTo>
                  <a:pt x="3784805" y="4340809"/>
                </a:lnTo>
                <a:lnTo>
                  <a:pt x="3779456" y="4333677"/>
                </a:lnTo>
                <a:lnTo>
                  <a:pt x="3757297" y="4312538"/>
                </a:lnTo>
                <a:lnTo>
                  <a:pt x="3735393" y="4291143"/>
                </a:lnTo>
                <a:lnTo>
                  <a:pt x="3686746" y="4238930"/>
                </a:lnTo>
                <a:lnTo>
                  <a:pt x="3658730" y="4212441"/>
                </a:lnTo>
                <a:lnTo>
                  <a:pt x="3616959" y="4166850"/>
                </a:lnTo>
                <a:lnTo>
                  <a:pt x="3616704" y="4167615"/>
                </a:lnTo>
                <a:lnTo>
                  <a:pt x="3482224" y="4030078"/>
                </a:lnTo>
                <a:lnTo>
                  <a:pt x="3349017" y="3904003"/>
                </a:lnTo>
                <a:lnTo>
                  <a:pt x="3338829" y="3901965"/>
                </a:lnTo>
                <a:lnTo>
                  <a:pt x="3334754" y="3900692"/>
                </a:lnTo>
                <a:lnTo>
                  <a:pt x="3331189" y="3899163"/>
                </a:lnTo>
                <a:lnTo>
                  <a:pt x="3327877" y="3897381"/>
                </a:lnTo>
                <a:lnTo>
                  <a:pt x="3324312" y="3895598"/>
                </a:lnTo>
                <a:lnTo>
                  <a:pt x="3321255" y="3893560"/>
                </a:lnTo>
                <a:lnTo>
                  <a:pt x="3318199" y="3891268"/>
                </a:lnTo>
                <a:lnTo>
                  <a:pt x="3315397" y="3888976"/>
                </a:lnTo>
                <a:lnTo>
                  <a:pt x="3312341" y="3886174"/>
                </a:lnTo>
                <a:lnTo>
                  <a:pt x="3306992" y="3881335"/>
                </a:lnTo>
                <a:lnTo>
                  <a:pt x="3302408" y="3875731"/>
                </a:lnTo>
                <a:lnTo>
                  <a:pt x="3297314" y="3869873"/>
                </a:lnTo>
                <a:lnTo>
                  <a:pt x="3292729" y="3864015"/>
                </a:lnTo>
                <a:lnTo>
                  <a:pt x="3294512" y="3858921"/>
                </a:lnTo>
                <a:lnTo>
                  <a:pt x="3291201" y="3858667"/>
                </a:lnTo>
                <a:lnTo>
                  <a:pt x="3288145" y="3858412"/>
                </a:lnTo>
                <a:lnTo>
                  <a:pt x="3285598" y="3857648"/>
                </a:lnTo>
                <a:lnTo>
                  <a:pt x="3283051" y="3856374"/>
                </a:lnTo>
                <a:lnTo>
                  <a:pt x="3281013" y="3854846"/>
                </a:lnTo>
                <a:lnTo>
                  <a:pt x="3278976" y="3853318"/>
                </a:lnTo>
                <a:lnTo>
                  <a:pt x="3277193" y="3851790"/>
                </a:lnTo>
                <a:lnTo>
                  <a:pt x="3275665" y="3849497"/>
                </a:lnTo>
                <a:lnTo>
                  <a:pt x="3272608" y="3845422"/>
                </a:lnTo>
                <a:lnTo>
                  <a:pt x="3270061" y="3841092"/>
                </a:lnTo>
                <a:lnTo>
                  <a:pt x="3267514" y="3836763"/>
                </a:lnTo>
                <a:lnTo>
                  <a:pt x="3265731" y="3834980"/>
                </a:lnTo>
                <a:lnTo>
                  <a:pt x="3264203" y="3832942"/>
                </a:lnTo>
                <a:lnTo>
                  <a:pt x="3257072" y="3829122"/>
                </a:lnTo>
                <a:lnTo>
                  <a:pt x="3250195" y="3825046"/>
                </a:lnTo>
                <a:lnTo>
                  <a:pt x="3243827" y="3820462"/>
                </a:lnTo>
                <a:lnTo>
                  <a:pt x="3240771" y="3818170"/>
                </a:lnTo>
                <a:lnTo>
                  <a:pt x="3237969" y="3815623"/>
                </a:lnTo>
                <a:lnTo>
                  <a:pt x="3235168" y="3813076"/>
                </a:lnTo>
                <a:lnTo>
                  <a:pt x="3232621" y="3810019"/>
                </a:lnTo>
                <a:lnTo>
                  <a:pt x="3230074" y="3807218"/>
                </a:lnTo>
                <a:lnTo>
                  <a:pt x="3228036" y="3803907"/>
                </a:lnTo>
                <a:lnTo>
                  <a:pt x="3226253" y="3800850"/>
                </a:lnTo>
                <a:lnTo>
                  <a:pt x="3224470" y="3797030"/>
                </a:lnTo>
                <a:lnTo>
                  <a:pt x="3223197" y="3793464"/>
                </a:lnTo>
                <a:lnTo>
                  <a:pt x="3221923" y="3789389"/>
                </a:lnTo>
                <a:lnTo>
                  <a:pt x="3202057" y="3809510"/>
                </a:lnTo>
                <a:lnTo>
                  <a:pt x="3217593" y="3848479"/>
                </a:lnTo>
                <a:lnTo>
                  <a:pt x="3221159" y="3846186"/>
                </a:lnTo>
                <a:lnTo>
                  <a:pt x="3227272" y="3847460"/>
                </a:lnTo>
                <a:lnTo>
                  <a:pt x="3233130" y="3848988"/>
                </a:lnTo>
                <a:lnTo>
                  <a:pt x="3238733" y="3850771"/>
                </a:lnTo>
                <a:lnTo>
                  <a:pt x="3243827" y="3853063"/>
                </a:lnTo>
                <a:lnTo>
                  <a:pt x="3248667" y="3855101"/>
                </a:lnTo>
                <a:lnTo>
                  <a:pt x="3253251" y="3857902"/>
                </a:lnTo>
                <a:lnTo>
                  <a:pt x="3257581" y="3860959"/>
                </a:lnTo>
                <a:lnTo>
                  <a:pt x="3261656" y="3864270"/>
                </a:lnTo>
                <a:lnTo>
                  <a:pt x="3264967" y="3867836"/>
                </a:lnTo>
                <a:lnTo>
                  <a:pt x="3268278" y="3871911"/>
                </a:lnTo>
                <a:lnTo>
                  <a:pt x="3271080" y="3876241"/>
                </a:lnTo>
                <a:lnTo>
                  <a:pt x="3273372" y="3880571"/>
                </a:lnTo>
                <a:lnTo>
                  <a:pt x="3275410" y="3885664"/>
                </a:lnTo>
                <a:lnTo>
                  <a:pt x="3276683" y="3891268"/>
                </a:lnTo>
                <a:lnTo>
                  <a:pt x="3277702" y="3897126"/>
                </a:lnTo>
                <a:lnTo>
                  <a:pt x="3278466" y="3903239"/>
                </a:lnTo>
                <a:lnTo>
                  <a:pt x="3294767" y="3929982"/>
                </a:lnTo>
                <a:lnTo>
                  <a:pt x="3299351" y="3932784"/>
                </a:lnTo>
                <a:lnTo>
                  <a:pt x="3303427" y="3936095"/>
                </a:lnTo>
                <a:lnTo>
                  <a:pt x="3311577" y="3942717"/>
                </a:lnTo>
                <a:lnTo>
                  <a:pt x="3318963" y="3949594"/>
                </a:lnTo>
                <a:lnTo>
                  <a:pt x="3326349" y="3956980"/>
                </a:lnTo>
                <a:lnTo>
                  <a:pt x="3332971" y="3964621"/>
                </a:lnTo>
                <a:lnTo>
                  <a:pt x="3339339" y="3972516"/>
                </a:lnTo>
                <a:lnTo>
                  <a:pt x="3345452" y="3980412"/>
                </a:lnTo>
                <a:lnTo>
                  <a:pt x="3351564" y="3988562"/>
                </a:lnTo>
                <a:lnTo>
                  <a:pt x="3357168" y="3996713"/>
                </a:lnTo>
                <a:lnTo>
                  <a:pt x="3362771" y="4005372"/>
                </a:lnTo>
                <a:lnTo>
                  <a:pt x="3373978" y="4021928"/>
                </a:lnTo>
                <a:lnTo>
                  <a:pt x="3385184" y="4038738"/>
                </a:lnTo>
                <a:lnTo>
                  <a:pt x="3391042" y="4047397"/>
                </a:lnTo>
                <a:lnTo>
                  <a:pt x="3396901" y="4055293"/>
                </a:lnTo>
                <a:lnTo>
                  <a:pt x="3446821" y="4121514"/>
                </a:lnTo>
                <a:lnTo>
                  <a:pt x="3471527" y="4155134"/>
                </a:lnTo>
                <a:lnTo>
                  <a:pt x="3483752" y="4171944"/>
                </a:lnTo>
                <a:lnTo>
                  <a:pt x="3495468" y="4189009"/>
                </a:lnTo>
                <a:lnTo>
                  <a:pt x="3507185" y="4206074"/>
                </a:lnTo>
                <a:lnTo>
                  <a:pt x="3518646" y="4222884"/>
                </a:lnTo>
                <a:lnTo>
                  <a:pt x="3529853" y="4240458"/>
                </a:lnTo>
                <a:lnTo>
                  <a:pt x="3540805" y="4258032"/>
                </a:lnTo>
                <a:lnTo>
                  <a:pt x="3551247" y="4275861"/>
                </a:lnTo>
                <a:lnTo>
                  <a:pt x="3561435" y="4293945"/>
                </a:lnTo>
                <a:lnTo>
                  <a:pt x="3570859" y="4312283"/>
                </a:lnTo>
                <a:lnTo>
                  <a:pt x="3580028" y="4330876"/>
                </a:lnTo>
                <a:lnTo>
                  <a:pt x="3583594" y="4338771"/>
                </a:lnTo>
                <a:lnTo>
                  <a:pt x="3585377" y="4342847"/>
                </a:lnTo>
                <a:lnTo>
                  <a:pt x="3586650" y="4346412"/>
                </a:lnTo>
                <a:lnTo>
                  <a:pt x="3587669" y="4350487"/>
                </a:lnTo>
                <a:lnTo>
                  <a:pt x="3587669" y="4352525"/>
                </a:lnTo>
                <a:lnTo>
                  <a:pt x="3587924" y="4354563"/>
                </a:lnTo>
                <a:lnTo>
                  <a:pt x="3587669" y="4356600"/>
                </a:lnTo>
                <a:lnTo>
                  <a:pt x="3587414" y="4358638"/>
                </a:lnTo>
                <a:lnTo>
                  <a:pt x="3586905" y="4360930"/>
                </a:lnTo>
                <a:lnTo>
                  <a:pt x="3586141" y="4363222"/>
                </a:lnTo>
                <a:lnTo>
                  <a:pt x="3588688" y="4371882"/>
                </a:lnTo>
                <a:lnTo>
                  <a:pt x="3591235" y="4380287"/>
                </a:lnTo>
                <a:lnTo>
                  <a:pt x="3592763" y="4388947"/>
                </a:lnTo>
                <a:lnTo>
                  <a:pt x="3594036" y="4397606"/>
                </a:lnTo>
                <a:lnTo>
                  <a:pt x="3594800" y="4406012"/>
                </a:lnTo>
                <a:lnTo>
                  <a:pt x="3595310" y="4414671"/>
                </a:lnTo>
                <a:lnTo>
                  <a:pt x="3595565" y="4423076"/>
                </a:lnTo>
                <a:lnTo>
                  <a:pt x="3595310" y="4431991"/>
                </a:lnTo>
                <a:lnTo>
                  <a:pt x="3595055" y="4440396"/>
                </a:lnTo>
                <a:lnTo>
                  <a:pt x="3594546" y="4449310"/>
                </a:lnTo>
                <a:lnTo>
                  <a:pt x="3593782" y="4457715"/>
                </a:lnTo>
                <a:lnTo>
                  <a:pt x="3592763" y="4466375"/>
                </a:lnTo>
                <a:lnTo>
                  <a:pt x="3590471" y="4483694"/>
                </a:lnTo>
                <a:lnTo>
                  <a:pt x="3587924" y="4500759"/>
                </a:lnTo>
                <a:lnTo>
                  <a:pt x="3585886" y="4556028"/>
                </a:lnTo>
                <a:lnTo>
                  <a:pt x="3584613" y="4566471"/>
                </a:lnTo>
                <a:lnTo>
                  <a:pt x="3582830" y="4576404"/>
                </a:lnTo>
                <a:lnTo>
                  <a:pt x="3580537" y="4586337"/>
                </a:lnTo>
                <a:lnTo>
                  <a:pt x="3579264" y="4591177"/>
                </a:lnTo>
                <a:lnTo>
                  <a:pt x="3577481" y="4596016"/>
                </a:lnTo>
                <a:lnTo>
                  <a:pt x="3575953" y="4600346"/>
                </a:lnTo>
                <a:lnTo>
                  <a:pt x="3574170" y="4604930"/>
                </a:lnTo>
                <a:lnTo>
                  <a:pt x="3572387" y="4609515"/>
                </a:lnTo>
                <a:lnTo>
                  <a:pt x="3570095" y="4613845"/>
                </a:lnTo>
                <a:lnTo>
                  <a:pt x="3567803" y="4617920"/>
                </a:lnTo>
                <a:lnTo>
                  <a:pt x="3565256" y="4621995"/>
                </a:lnTo>
                <a:lnTo>
                  <a:pt x="3562963" y="4626325"/>
                </a:lnTo>
                <a:lnTo>
                  <a:pt x="3560162" y="4629891"/>
                </a:lnTo>
                <a:lnTo>
                  <a:pt x="3557360" y="4633966"/>
                </a:lnTo>
                <a:lnTo>
                  <a:pt x="3554304" y="4637786"/>
                </a:lnTo>
                <a:lnTo>
                  <a:pt x="3551502" y="4641352"/>
                </a:lnTo>
                <a:lnTo>
                  <a:pt x="3547936" y="4645172"/>
                </a:lnTo>
                <a:lnTo>
                  <a:pt x="3544880" y="4648738"/>
                </a:lnTo>
                <a:lnTo>
                  <a:pt x="3541314" y="4652049"/>
                </a:lnTo>
                <a:lnTo>
                  <a:pt x="3537748" y="4655360"/>
                </a:lnTo>
                <a:lnTo>
                  <a:pt x="3533673" y="4658417"/>
                </a:lnTo>
                <a:lnTo>
                  <a:pt x="3525777" y="4664784"/>
                </a:lnTo>
                <a:lnTo>
                  <a:pt x="3517118" y="4670642"/>
                </a:lnTo>
                <a:lnTo>
                  <a:pt x="3507949" y="4676245"/>
                </a:lnTo>
                <a:lnTo>
                  <a:pt x="3498270" y="4681339"/>
                </a:lnTo>
                <a:lnTo>
                  <a:pt x="3498780" y="4687707"/>
                </a:lnTo>
                <a:lnTo>
                  <a:pt x="3499034" y="4694074"/>
                </a:lnTo>
                <a:lnTo>
                  <a:pt x="3499289" y="4697640"/>
                </a:lnTo>
                <a:lnTo>
                  <a:pt x="3499034" y="4700696"/>
                </a:lnTo>
                <a:lnTo>
                  <a:pt x="3498780" y="4704008"/>
                </a:lnTo>
                <a:lnTo>
                  <a:pt x="3498525" y="4706809"/>
                </a:lnTo>
                <a:lnTo>
                  <a:pt x="3497761" y="4709866"/>
                </a:lnTo>
                <a:lnTo>
                  <a:pt x="3496742" y="4712413"/>
                </a:lnTo>
                <a:lnTo>
                  <a:pt x="3495214" y="4714960"/>
                </a:lnTo>
                <a:lnTo>
                  <a:pt x="3493431" y="4716997"/>
                </a:lnTo>
                <a:lnTo>
                  <a:pt x="3491393" y="4718525"/>
                </a:lnTo>
                <a:lnTo>
                  <a:pt x="3488846" y="4720053"/>
                </a:lnTo>
                <a:lnTo>
                  <a:pt x="3486045" y="4720818"/>
                </a:lnTo>
                <a:lnTo>
                  <a:pt x="3482479" y="4721072"/>
                </a:lnTo>
                <a:lnTo>
                  <a:pt x="3473819" y="4721582"/>
                </a:lnTo>
                <a:lnTo>
                  <a:pt x="3464905" y="4722091"/>
                </a:lnTo>
                <a:lnTo>
                  <a:pt x="3447331" y="4723619"/>
                </a:lnTo>
                <a:lnTo>
                  <a:pt x="3430011" y="4725912"/>
                </a:lnTo>
                <a:lnTo>
                  <a:pt x="3412437" y="4728204"/>
                </a:lnTo>
                <a:lnTo>
                  <a:pt x="3377289" y="4733298"/>
                </a:lnTo>
                <a:lnTo>
                  <a:pt x="3359969" y="4735335"/>
                </a:lnTo>
                <a:lnTo>
                  <a:pt x="3342395" y="4737373"/>
                </a:lnTo>
                <a:lnTo>
                  <a:pt x="3333736" y="4737882"/>
                </a:lnTo>
                <a:lnTo>
                  <a:pt x="3324821" y="4738392"/>
                </a:lnTo>
                <a:lnTo>
                  <a:pt x="3316161" y="4738646"/>
                </a:lnTo>
                <a:lnTo>
                  <a:pt x="3307502" y="4738646"/>
                </a:lnTo>
                <a:lnTo>
                  <a:pt x="3298842" y="4738392"/>
                </a:lnTo>
                <a:lnTo>
                  <a:pt x="3289928" y="4737882"/>
                </a:lnTo>
                <a:lnTo>
                  <a:pt x="3281523" y="4736609"/>
                </a:lnTo>
                <a:lnTo>
                  <a:pt x="3272608" y="4735590"/>
                </a:lnTo>
                <a:lnTo>
                  <a:pt x="3264203" y="4734062"/>
                </a:lnTo>
                <a:lnTo>
                  <a:pt x="3255543" y="4732279"/>
                </a:lnTo>
                <a:lnTo>
                  <a:pt x="3246884" y="4729732"/>
                </a:lnTo>
                <a:lnTo>
                  <a:pt x="3238479" y="4727185"/>
                </a:lnTo>
                <a:lnTo>
                  <a:pt x="3229564" y="4723874"/>
                </a:lnTo>
                <a:lnTo>
                  <a:pt x="3221159" y="4720308"/>
                </a:lnTo>
                <a:lnTo>
                  <a:pt x="3212500" y="4716233"/>
                </a:lnTo>
                <a:lnTo>
                  <a:pt x="3204095" y="4711394"/>
                </a:lnTo>
                <a:lnTo>
                  <a:pt x="3201293" y="4713686"/>
                </a:lnTo>
                <a:lnTo>
                  <a:pt x="3199001" y="4715724"/>
                </a:lnTo>
                <a:lnTo>
                  <a:pt x="3197472" y="4717761"/>
                </a:lnTo>
                <a:lnTo>
                  <a:pt x="3195689" y="4720308"/>
                </a:lnTo>
                <a:lnTo>
                  <a:pt x="3194671" y="4722600"/>
                </a:lnTo>
                <a:lnTo>
                  <a:pt x="3194161" y="4725402"/>
                </a:lnTo>
                <a:lnTo>
                  <a:pt x="3193652" y="4727949"/>
                </a:lnTo>
                <a:lnTo>
                  <a:pt x="3193143" y="4730496"/>
                </a:lnTo>
                <a:lnTo>
                  <a:pt x="3192888" y="4736099"/>
                </a:lnTo>
                <a:lnTo>
                  <a:pt x="3192378" y="4741703"/>
                </a:lnTo>
                <a:lnTo>
                  <a:pt x="3191869" y="4744504"/>
                </a:lnTo>
                <a:lnTo>
                  <a:pt x="3191360" y="4747051"/>
                </a:lnTo>
                <a:lnTo>
                  <a:pt x="3190341" y="4749853"/>
                </a:lnTo>
                <a:lnTo>
                  <a:pt x="3189322" y="4752145"/>
                </a:lnTo>
                <a:lnTo>
                  <a:pt x="3193397" y="4757494"/>
                </a:lnTo>
                <a:lnTo>
                  <a:pt x="3197218" y="4763097"/>
                </a:lnTo>
                <a:lnTo>
                  <a:pt x="3200274" y="4768955"/>
                </a:lnTo>
                <a:lnTo>
                  <a:pt x="3203330" y="4774559"/>
                </a:lnTo>
                <a:lnTo>
                  <a:pt x="3205623" y="4780417"/>
                </a:lnTo>
                <a:lnTo>
                  <a:pt x="3207915" y="4786529"/>
                </a:lnTo>
                <a:lnTo>
                  <a:pt x="3209953" y="4792388"/>
                </a:lnTo>
                <a:lnTo>
                  <a:pt x="3211481" y="4798500"/>
                </a:lnTo>
                <a:lnTo>
                  <a:pt x="3213009" y="4804613"/>
                </a:lnTo>
                <a:lnTo>
                  <a:pt x="3214537" y="4810980"/>
                </a:lnTo>
                <a:lnTo>
                  <a:pt x="3216575" y="4823461"/>
                </a:lnTo>
                <a:lnTo>
                  <a:pt x="3218358" y="4835941"/>
                </a:lnTo>
                <a:lnTo>
                  <a:pt x="3220395" y="4848676"/>
                </a:lnTo>
                <a:lnTo>
                  <a:pt x="3217848" y="5000985"/>
                </a:lnTo>
                <a:lnTo>
                  <a:pt x="3216829" y="5010918"/>
                </a:lnTo>
                <a:lnTo>
                  <a:pt x="3215047" y="5020851"/>
                </a:lnTo>
                <a:lnTo>
                  <a:pt x="3212754" y="5030275"/>
                </a:lnTo>
                <a:lnTo>
                  <a:pt x="3210207" y="5039953"/>
                </a:lnTo>
                <a:lnTo>
                  <a:pt x="3206896" y="5049123"/>
                </a:lnTo>
                <a:lnTo>
                  <a:pt x="3203585" y="5058546"/>
                </a:lnTo>
                <a:lnTo>
                  <a:pt x="3199510" y="5067461"/>
                </a:lnTo>
                <a:lnTo>
                  <a:pt x="3195180" y="5076375"/>
                </a:lnTo>
                <a:lnTo>
                  <a:pt x="3190341" y="5085035"/>
                </a:lnTo>
                <a:lnTo>
                  <a:pt x="3185502" y="5093695"/>
                </a:lnTo>
                <a:lnTo>
                  <a:pt x="3180153" y="5101845"/>
                </a:lnTo>
                <a:lnTo>
                  <a:pt x="3174295" y="5109995"/>
                </a:lnTo>
                <a:lnTo>
                  <a:pt x="3168182" y="5117891"/>
                </a:lnTo>
                <a:lnTo>
                  <a:pt x="3161815" y="5125277"/>
                </a:lnTo>
                <a:lnTo>
                  <a:pt x="3154938" y="5132409"/>
                </a:lnTo>
                <a:lnTo>
                  <a:pt x="3148061" y="5139540"/>
                </a:lnTo>
                <a:lnTo>
                  <a:pt x="3140930" y="5146162"/>
                </a:lnTo>
                <a:lnTo>
                  <a:pt x="3133543" y="5152275"/>
                </a:lnTo>
                <a:lnTo>
                  <a:pt x="3125648" y="5158388"/>
                </a:lnTo>
                <a:lnTo>
                  <a:pt x="3118007" y="5163991"/>
                </a:lnTo>
                <a:lnTo>
                  <a:pt x="3110111" y="5169085"/>
                </a:lnTo>
                <a:lnTo>
                  <a:pt x="3101706" y="5173670"/>
                </a:lnTo>
                <a:lnTo>
                  <a:pt x="3093556" y="5178254"/>
                </a:lnTo>
                <a:lnTo>
                  <a:pt x="3085151" y="5182075"/>
                </a:lnTo>
                <a:lnTo>
                  <a:pt x="3076236" y="5185895"/>
                </a:lnTo>
                <a:lnTo>
                  <a:pt x="3067831" y="5188697"/>
                </a:lnTo>
                <a:lnTo>
                  <a:pt x="3058917" y="5191244"/>
                </a:lnTo>
                <a:lnTo>
                  <a:pt x="3050003" y="5193536"/>
                </a:lnTo>
                <a:lnTo>
                  <a:pt x="3041088" y="5195064"/>
                </a:lnTo>
                <a:lnTo>
                  <a:pt x="3031919" y="5195828"/>
                </a:lnTo>
                <a:lnTo>
                  <a:pt x="3023005" y="5196338"/>
                </a:lnTo>
                <a:lnTo>
                  <a:pt x="3014090" y="5196338"/>
                </a:lnTo>
                <a:lnTo>
                  <a:pt x="2985819" y="5198375"/>
                </a:lnTo>
                <a:lnTo>
                  <a:pt x="2971556" y="5198885"/>
                </a:lnTo>
                <a:lnTo>
                  <a:pt x="2957547" y="5199394"/>
                </a:lnTo>
                <a:lnTo>
                  <a:pt x="2943284" y="5199649"/>
                </a:lnTo>
                <a:lnTo>
                  <a:pt x="2929276" y="5199394"/>
                </a:lnTo>
                <a:lnTo>
                  <a:pt x="2915268" y="5198885"/>
                </a:lnTo>
                <a:lnTo>
                  <a:pt x="2901259" y="5198121"/>
                </a:lnTo>
                <a:lnTo>
                  <a:pt x="2887506" y="5196592"/>
                </a:lnTo>
                <a:lnTo>
                  <a:pt x="2873497" y="5194810"/>
                </a:lnTo>
                <a:lnTo>
                  <a:pt x="2859744" y="5192517"/>
                </a:lnTo>
                <a:lnTo>
                  <a:pt x="2845990" y="5189461"/>
                </a:lnTo>
                <a:lnTo>
                  <a:pt x="2839368" y="5187678"/>
                </a:lnTo>
                <a:lnTo>
                  <a:pt x="2832236" y="5185895"/>
                </a:lnTo>
                <a:lnTo>
                  <a:pt x="2825614" y="5183603"/>
                </a:lnTo>
                <a:lnTo>
                  <a:pt x="2818992" y="5181565"/>
                </a:lnTo>
                <a:lnTo>
                  <a:pt x="2812115" y="5179018"/>
                </a:lnTo>
                <a:lnTo>
                  <a:pt x="2805493" y="5176471"/>
                </a:lnTo>
                <a:lnTo>
                  <a:pt x="2798871" y="5173415"/>
                </a:lnTo>
                <a:lnTo>
                  <a:pt x="2792249" y="5170613"/>
                </a:lnTo>
                <a:lnTo>
                  <a:pt x="2783844" y="5168576"/>
                </a:lnTo>
                <a:lnTo>
                  <a:pt x="2776203" y="5166029"/>
                </a:lnTo>
                <a:lnTo>
                  <a:pt x="2768562" y="5163227"/>
                </a:lnTo>
                <a:lnTo>
                  <a:pt x="2761176" y="5159916"/>
                </a:lnTo>
                <a:lnTo>
                  <a:pt x="2754299" y="5156605"/>
                </a:lnTo>
                <a:lnTo>
                  <a:pt x="2747422" y="5152530"/>
                </a:lnTo>
                <a:lnTo>
                  <a:pt x="2740800" y="5148455"/>
                </a:lnTo>
                <a:lnTo>
                  <a:pt x="2734432" y="5143870"/>
                </a:lnTo>
                <a:lnTo>
                  <a:pt x="2728320" y="5139285"/>
                </a:lnTo>
                <a:lnTo>
                  <a:pt x="2722207" y="5134446"/>
                </a:lnTo>
                <a:lnTo>
                  <a:pt x="2716349" y="5129352"/>
                </a:lnTo>
                <a:lnTo>
                  <a:pt x="2710745" y="5123749"/>
                </a:lnTo>
                <a:lnTo>
                  <a:pt x="2705142" y="5118400"/>
                </a:lnTo>
                <a:lnTo>
                  <a:pt x="2699793" y="5112542"/>
                </a:lnTo>
                <a:lnTo>
                  <a:pt x="2694445" y="5106684"/>
                </a:lnTo>
                <a:lnTo>
                  <a:pt x="2689351" y="5100826"/>
                </a:lnTo>
                <a:lnTo>
                  <a:pt x="2689351" y="5100571"/>
                </a:lnTo>
                <a:lnTo>
                  <a:pt x="2687059" y="5100826"/>
                </a:lnTo>
                <a:lnTo>
                  <a:pt x="2684512" y="5100826"/>
                </a:lnTo>
                <a:lnTo>
                  <a:pt x="2682474" y="5100571"/>
                </a:lnTo>
                <a:lnTo>
                  <a:pt x="2680436" y="5100317"/>
                </a:lnTo>
                <a:lnTo>
                  <a:pt x="2678144" y="5099807"/>
                </a:lnTo>
                <a:lnTo>
                  <a:pt x="2676361" y="5099043"/>
                </a:lnTo>
                <a:lnTo>
                  <a:pt x="2674578" y="5098279"/>
                </a:lnTo>
                <a:lnTo>
                  <a:pt x="2672541" y="5097515"/>
                </a:lnTo>
                <a:lnTo>
                  <a:pt x="2669484" y="5094968"/>
                </a:lnTo>
                <a:lnTo>
                  <a:pt x="2666173" y="5092421"/>
                </a:lnTo>
                <a:lnTo>
                  <a:pt x="2663626" y="5089110"/>
                </a:lnTo>
                <a:lnTo>
                  <a:pt x="2660825" y="5085799"/>
                </a:lnTo>
                <a:lnTo>
                  <a:pt x="2601480" y="5030275"/>
                </a:lnTo>
                <a:lnTo>
                  <a:pt x="2585180" y="5017031"/>
                </a:lnTo>
                <a:lnTo>
                  <a:pt x="2578048" y="5004041"/>
                </a:lnTo>
                <a:lnTo>
                  <a:pt x="2570662" y="4991052"/>
                </a:lnTo>
                <a:lnTo>
                  <a:pt x="2558182" y="4981118"/>
                </a:lnTo>
                <a:lnTo>
                  <a:pt x="2545956" y="4970676"/>
                </a:lnTo>
                <a:lnTo>
                  <a:pt x="2533985" y="4959978"/>
                </a:lnTo>
                <a:lnTo>
                  <a:pt x="2522524" y="4949026"/>
                </a:lnTo>
                <a:lnTo>
                  <a:pt x="2511063" y="4938329"/>
                </a:lnTo>
                <a:lnTo>
                  <a:pt x="2500111" y="4926868"/>
                </a:lnTo>
                <a:lnTo>
                  <a:pt x="2489159" y="4915406"/>
                </a:lnTo>
                <a:lnTo>
                  <a:pt x="2478461" y="4903690"/>
                </a:lnTo>
                <a:lnTo>
                  <a:pt x="2457576" y="4880258"/>
                </a:lnTo>
                <a:lnTo>
                  <a:pt x="2436691" y="4856571"/>
                </a:lnTo>
                <a:lnTo>
                  <a:pt x="2416060" y="4832630"/>
                </a:lnTo>
                <a:lnTo>
                  <a:pt x="2394921" y="4809198"/>
                </a:lnTo>
                <a:lnTo>
                  <a:pt x="2306031" y="4711139"/>
                </a:lnTo>
                <a:lnTo>
                  <a:pt x="2274449" y="4670387"/>
                </a:lnTo>
                <a:lnTo>
                  <a:pt x="2261204" y="4657653"/>
                </a:lnTo>
                <a:lnTo>
                  <a:pt x="2256365" y="4652813"/>
                </a:lnTo>
                <a:lnTo>
                  <a:pt x="2251781" y="4647719"/>
                </a:lnTo>
                <a:lnTo>
                  <a:pt x="2247196" y="4642371"/>
                </a:lnTo>
                <a:lnTo>
                  <a:pt x="2242611" y="4637277"/>
                </a:lnTo>
                <a:lnTo>
                  <a:pt x="2234206" y="4626579"/>
                </a:lnTo>
                <a:lnTo>
                  <a:pt x="2225292" y="4615628"/>
                </a:lnTo>
                <a:lnTo>
                  <a:pt x="2220453" y="4610024"/>
                </a:lnTo>
                <a:lnTo>
                  <a:pt x="2215614" y="4604930"/>
                </a:lnTo>
                <a:lnTo>
                  <a:pt x="2210774" y="4599836"/>
                </a:lnTo>
                <a:lnTo>
                  <a:pt x="2205426" y="4594742"/>
                </a:lnTo>
                <a:lnTo>
                  <a:pt x="2199822" y="4590412"/>
                </a:lnTo>
                <a:lnTo>
                  <a:pt x="2193710" y="4585828"/>
                </a:lnTo>
                <a:lnTo>
                  <a:pt x="2187087" y="4581753"/>
                </a:lnTo>
                <a:lnTo>
                  <a:pt x="2179956" y="4578187"/>
                </a:lnTo>
                <a:lnTo>
                  <a:pt x="2180211" y="4582007"/>
                </a:lnTo>
                <a:lnTo>
                  <a:pt x="2180720" y="4585828"/>
                </a:lnTo>
                <a:lnTo>
                  <a:pt x="2181484" y="4589903"/>
                </a:lnTo>
                <a:lnTo>
                  <a:pt x="2182248" y="4593469"/>
                </a:lnTo>
                <a:lnTo>
                  <a:pt x="2184286" y="4600855"/>
                </a:lnTo>
                <a:lnTo>
                  <a:pt x="2187087" y="4608241"/>
                </a:lnTo>
                <a:lnTo>
                  <a:pt x="2189634" y="4615628"/>
                </a:lnTo>
                <a:lnTo>
                  <a:pt x="2192945" y="4622759"/>
                </a:lnTo>
                <a:lnTo>
                  <a:pt x="2199058" y="4637022"/>
                </a:lnTo>
                <a:lnTo>
                  <a:pt x="2201605" y="4644154"/>
                </a:lnTo>
                <a:lnTo>
                  <a:pt x="2203897" y="4651285"/>
                </a:lnTo>
                <a:lnTo>
                  <a:pt x="2206190" y="4658671"/>
                </a:lnTo>
                <a:lnTo>
                  <a:pt x="2206954" y="4662237"/>
                </a:lnTo>
                <a:lnTo>
                  <a:pt x="2207463" y="4665803"/>
                </a:lnTo>
                <a:lnTo>
                  <a:pt x="2207718" y="4669623"/>
                </a:lnTo>
                <a:lnTo>
                  <a:pt x="2207973" y="4673444"/>
                </a:lnTo>
                <a:lnTo>
                  <a:pt x="2207973" y="4677010"/>
                </a:lnTo>
                <a:lnTo>
                  <a:pt x="2207718" y="4680830"/>
                </a:lnTo>
                <a:lnTo>
                  <a:pt x="2207209" y="4684905"/>
                </a:lnTo>
                <a:lnTo>
                  <a:pt x="2206444" y="4688471"/>
                </a:lnTo>
                <a:lnTo>
                  <a:pt x="2205426" y="4692546"/>
                </a:lnTo>
                <a:lnTo>
                  <a:pt x="2203643" y="4696621"/>
                </a:lnTo>
                <a:lnTo>
                  <a:pt x="2204662" y="4698149"/>
                </a:lnTo>
                <a:lnTo>
                  <a:pt x="2205171" y="4699423"/>
                </a:lnTo>
                <a:lnTo>
                  <a:pt x="2205426" y="4700951"/>
                </a:lnTo>
                <a:lnTo>
                  <a:pt x="2205680" y="4702734"/>
                </a:lnTo>
                <a:lnTo>
                  <a:pt x="2205680" y="4704262"/>
                </a:lnTo>
                <a:lnTo>
                  <a:pt x="2205426" y="4705790"/>
                </a:lnTo>
                <a:lnTo>
                  <a:pt x="2204916" y="4707319"/>
                </a:lnTo>
                <a:lnTo>
                  <a:pt x="2204152" y="4709101"/>
                </a:lnTo>
                <a:lnTo>
                  <a:pt x="2203897" y="4716997"/>
                </a:lnTo>
                <a:lnTo>
                  <a:pt x="2204152" y="4725402"/>
                </a:lnTo>
                <a:lnTo>
                  <a:pt x="2204916" y="4741448"/>
                </a:lnTo>
                <a:lnTo>
                  <a:pt x="2205680" y="4758003"/>
                </a:lnTo>
                <a:lnTo>
                  <a:pt x="2206190" y="4774304"/>
                </a:lnTo>
                <a:lnTo>
                  <a:pt x="2206190" y="4782454"/>
                </a:lnTo>
                <a:lnTo>
                  <a:pt x="2205935" y="4790605"/>
                </a:lnTo>
                <a:lnTo>
                  <a:pt x="2205426" y="4798755"/>
                </a:lnTo>
                <a:lnTo>
                  <a:pt x="2204152" y="4806651"/>
                </a:lnTo>
                <a:lnTo>
                  <a:pt x="2203134" y="4814801"/>
                </a:lnTo>
                <a:lnTo>
                  <a:pt x="2201351" y="4822697"/>
                </a:lnTo>
                <a:lnTo>
                  <a:pt x="2199313" y="4830592"/>
                </a:lnTo>
                <a:lnTo>
                  <a:pt x="2196511" y="4838742"/>
                </a:lnTo>
                <a:lnTo>
                  <a:pt x="2195747" y="4841544"/>
                </a:lnTo>
                <a:lnTo>
                  <a:pt x="2194728" y="4844855"/>
                </a:lnTo>
                <a:lnTo>
                  <a:pt x="2193455" y="4847657"/>
                </a:lnTo>
                <a:lnTo>
                  <a:pt x="2191163" y="4850713"/>
                </a:lnTo>
                <a:lnTo>
                  <a:pt x="2174607" y="4875928"/>
                </a:lnTo>
                <a:lnTo>
                  <a:pt x="2174353" y="4881022"/>
                </a:lnTo>
                <a:lnTo>
                  <a:pt x="2174098" y="4885862"/>
                </a:lnTo>
                <a:lnTo>
                  <a:pt x="2173334" y="4890191"/>
                </a:lnTo>
                <a:lnTo>
                  <a:pt x="2172315" y="4894776"/>
                </a:lnTo>
                <a:lnTo>
                  <a:pt x="2173079" y="4901398"/>
                </a:lnTo>
                <a:lnTo>
                  <a:pt x="2173843" y="4908020"/>
                </a:lnTo>
                <a:lnTo>
                  <a:pt x="2176135" y="4922029"/>
                </a:lnTo>
                <a:lnTo>
                  <a:pt x="2176900" y="4928651"/>
                </a:lnTo>
                <a:lnTo>
                  <a:pt x="2177409" y="4935018"/>
                </a:lnTo>
                <a:lnTo>
                  <a:pt x="2177409" y="4938329"/>
                </a:lnTo>
                <a:lnTo>
                  <a:pt x="2177154" y="4941131"/>
                </a:lnTo>
                <a:lnTo>
                  <a:pt x="2176645" y="4944187"/>
                </a:lnTo>
                <a:lnTo>
                  <a:pt x="2176135" y="4946734"/>
                </a:lnTo>
                <a:lnTo>
                  <a:pt x="2175371" y="4949281"/>
                </a:lnTo>
                <a:lnTo>
                  <a:pt x="2174098" y="4951828"/>
                </a:lnTo>
                <a:lnTo>
                  <a:pt x="2172570" y="4953866"/>
                </a:lnTo>
                <a:lnTo>
                  <a:pt x="2171042" y="4956158"/>
                </a:lnTo>
                <a:lnTo>
                  <a:pt x="2168749" y="4957941"/>
                </a:lnTo>
                <a:lnTo>
                  <a:pt x="2166457" y="4959469"/>
                </a:lnTo>
                <a:lnTo>
                  <a:pt x="2163655" y="4960743"/>
                </a:lnTo>
                <a:lnTo>
                  <a:pt x="2160344" y="4962271"/>
                </a:lnTo>
                <a:lnTo>
                  <a:pt x="2156778" y="4963035"/>
                </a:lnTo>
                <a:lnTo>
                  <a:pt x="2152703" y="4963544"/>
                </a:lnTo>
                <a:lnTo>
                  <a:pt x="2148119" y="4963799"/>
                </a:lnTo>
                <a:lnTo>
                  <a:pt x="2143025" y="4963799"/>
                </a:lnTo>
                <a:lnTo>
                  <a:pt x="2137421" y="4963544"/>
                </a:lnTo>
                <a:lnTo>
                  <a:pt x="2131309" y="4963035"/>
                </a:lnTo>
                <a:lnTo>
                  <a:pt x="2124432" y="4962016"/>
                </a:lnTo>
                <a:lnTo>
                  <a:pt x="2117300" y="4960488"/>
                </a:lnTo>
                <a:lnTo>
                  <a:pt x="2108895" y="4968893"/>
                </a:lnTo>
                <a:lnTo>
                  <a:pt x="2100745" y="4976279"/>
                </a:lnTo>
                <a:lnTo>
                  <a:pt x="2092340" y="4983156"/>
                </a:lnTo>
                <a:lnTo>
                  <a:pt x="2083935" y="4989269"/>
                </a:lnTo>
                <a:lnTo>
                  <a:pt x="2075021" y="4994872"/>
                </a:lnTo>
                <a:lnTo>
                  <a:pt x="2066361" y="4999711"/>
                </a:lnTo>
                <a:lnTo>
                  <a:pt x="2057446" y="5004041"/>
                </a:lnTo>
                <a:lnTo>
                  <a:pt x="2048787" y="5007352"/>
                </a:lnTo>
                <a:lnTo>
                  <a:pt x="2039618" y="5010663"/>
                </a:lnTo>
                <a:lnTo>
                  <a:pt x="2030703" y="5013210"/>
                </a:lnTo>
                <a:lnTo>
                  <a:pt x="2021534" y="5015503"/>
                </a:lnTo>
                <a:lnTo>
                  <a:pt x="2012365" y="5017031"/>
                </a:lnTo>
                <a:lnTo>
                  <a:pt x="2002941" y="5018304"/>
                </a:lnTo>
                <a:lnTo>
                  <a:pt x="1993772" y="5019068"/>
                </a:lnTo>
                <a:lnTo>
                  <a:pt x="1984348" y="5019578"/>
                </a:lnTo>
                <a:lnTo>
                  <a:pt x="1974670" y="5019578"/>
                </a:lnTo>
                <a:lnTo>
                  <a:pt x="1965246" y="5019578"/>
                </a:lnTo>
                <a:lnTo>
                  <a:pt x="1955822" y="5019323"/>
                </a:lnTo>
                <a:lnTo>
                  <a:pt x="1946398" y="5018559"/>
                </a:lnTo>
                <a:lnTo>
                  <a:pt x="1936465" y="5017795"/>
                </a:lnTo>
                <a:lnTo>
                  <a:pt x="1917363" y="5015757"/>
                </a:lnTo>
                <a:lnTo>
                  <a:pt x="1897751" y="5012956"/>
                </a:lnTo>
                <a:lnTo>
                  <a:pt x="1859037" y="5007352"/>
                </a:lnTo>
                <a:lnTo>
                  <a:pt x="1839425" y="5005060"/>
                </a:lnTo>
                <a:lnTo>
                  <a:pt x="1830002" y="5004041"/>
                </a:lnTo>
                <a:lnTo>
                  <a:pt x="1820323" y="5003022"/>
                </a:lnTo>
                <a:lnTo>
                  <a:pt x="1813192" y="5000475"/>
                </a:lnTo>
                <a:lnTo>
                  <a:pt x="1806315" y="4998183"/>
                </a:lnTo>
                <a:lnTo>
                  <a:pt x="1799693" y="4995127"/>
                </a:lnTo>
                <a:lnTo>
                  <a:pt x="1792816" y="4992580"/>
                </a:lnTo>
                <a:lnTo>
                  <a:pt x="1786194" y="4989269"/>
                </a:lnTo>
                <a:lnTo>
                  <a:pt x="1779826" y="4986212"/>
                </a:lnTo>
                <a:lnTo>
                  <a:pt x="1773713" y="4982647"/>
                </a:lnTo>
                <a:lnTo>
                  <a:pt x="1767346" y="4979335"/>
                </a:lnTo>
                <a:lnTo>
                  <a:pt x="1755375" y="4971695"/>
                </a:lnTo>
                <a:lnTo>
                  <a:pt x="1743659" y="4963799"/>
                </a:lnTo>
                <a:lnTo>
                  <a:pt x="1732198" y="4955649"/>
                </a:lnTo>
                <a:lnTo>
                  <a:pt x="1720991" y="4946989"/>
                </a:lnTo>
                <a:lnTo>
                  <a:pt x="1709784" y="4938329"/>
                </a:lnTo>
                <a:lnTo>
                  <a:pt x="1698832" y="4929160"/>
                </a:lnTo>
                <a:lnTo>
                  <a:pt x="1677183" y="4911077"/>
                </a:lnTo>
                <a:lnTo>
                  <a:pt x="1666231" y="4901907"/>
                </a:lnTo>
                <a:lnTo>
                  <a:pt x="1655279" y="4893248"/>
                </a:lnTo>
                <a:lnTo>
                  <a:pt x="1644072" y="4884333"/>
                </a:lnTo>
                <a:lnTo>
                  <a:pt x="1632611" y="4875928"/>
                </a:lnTo>
                <a:lnTo>
                  <a:pt x="1616820" y="4862429"/>
                </a:lnTo>
                <a:lnTo>
                  <a:pt x="1556202" y="4795444"/>
                </a:lnTo>
                <a:lnTo>
                  <a:pt x="1544740" y="4785001"/>
                </a:lnTo>
                <a:lnTo>
                  <a:pt x="1533788" y="4774304"/>
                </a:lnTo>
                <a:lnTo>
                  <a:pt x="1522836" y="4763607"/>
                </a:lnTo>
                <a:lnTo>
                  <a:pt x="1512139" y="4752655"/>
                </a:lnTo>
                <a:lnTo>
                  <a:pt x="1501442" y="4741703"/>
                </a:lnTo>
                <a:lnTo>
                  <a:pt x="1490999" y="4730751"/>
                </a:lnTo>
                <a:lnTo>
                  <a:pt x="1480557" y="4719799"/>
                </a:lnTo>
                <a:lnTo>
                  <a:pt x="1470114" y="4708337"/>
                </a:lnTo>
                <a:lnTo>
                  <a:pt x="1460181" y="4696876"/>
                </a:lnTo>
                <a:lnTo>
                  <a:pt x="1450248" y="4685415"/>
                </a:lnTo>
                <a:lnTo>
                  <a:pt x="1430636" y="4661982"/>
                </a:lnTo>
                <a:lnTo>
                  <a:pt x="1411534" y="4638296"/>
                </a:lnTo>
                <a:lnTo>
                  <a:pt x="1392941" y="4614354"/>
                </a:lnTo>
                <a:lnTo>
                  <a:pt x="1380206" y="4599327"/>
                </a:lnTo>
                <a:lnTo>
                  <a:pt x="1367471" y="4584554"/>
                </a:lnTo>
                <a:lnTo>
                  <a:pt x="1354736" y="4569782"/>
                </a:lnTo>
                <a:lnTo>
                  <a:pt x="1341747" y="4555264"/>
                </a:lnTo>
                <a:lnTo>
                  <a:pt x="1315258" y="4526229"/>
                </a:lnTo>
                <a:lnTo>
                  <a:pt x="1289279" y="4497193"/>
                </a:lnTo>
                <a:lnTo>
                  <a:pt x="1276035" y="4482421"/>
                </a:lnTo>
                <a:lnTo>
                  <a:pt x="1263045" y="4467648"/>
                </a:lnTo>
                <a:lnTo>
                  <a:pt x="1250310" y="4452621"/>
                </a:lnTo>
                <a:lnTo>
                  <a:pt x="1237830" y="4437849"/>
                </a:lnTo>
                <a:lnTo>
                  <a:pt x="1225604" y="4422567"/>
                </a:lnTo>
                <a:lnTo>
                  <a:pt x="1213888" y="4407285"/>
                </a:lnTo>
                <a:lnTo>
                  <a:pt x="1202172" y="4391494"/>
                </a:lnTo>
                <a:lnTo>
                  <a:pt x="1190966" y="4375193"/>
                </a:lnTo>
                <a:lnTo>
                  <a:pt x="1177467" y="4359657"/>
                </a:lnTo>
                <a:lnTo>
                  <a:pt x="1173392" y="4355836"/>
                </a:lnTo>
                <a:lnTo>
                  <a:pt x="1169571" y="4352270"/>
                </a:lnTo>
                <a:lnTo>
                  <a:pt x="1166260" y="4348705"/>
                </a:lnTo>
                <a:lnTo>
                  <a:pt x="1162694" y="4344629"/>
                </a:lnTo>
                <a:lnTo>
                  <a:pt x="1159128" y="4340554"/>
                </a:lnTo>
                <a:lnTo>
                  <a:pt x="1156327" y="4336734"/>
                </a:lnTo>
                <a:lnTo>
                  <a:pt x="1150469" y="4328329"/>
                </a:lnTo>
                <a:lnTo>
                  <a:pt x="1145120" y="4319924"/>
                </a:lnTo>
                <a:lnTo>
                  <a:pt x="1140026" y="4310755"/>
                </a:lnTo>
                <a:lnTo>
                  <a:pt x="1135442" y="4301840"/>
                </a:lnTo>
                <a:lnTo>
                  <a:pt x="1131366" y="4292416"/>
                </a:lnTo>
                <a:lnTo>
                  <a:pt x="1100039" y="4265164"/>
                </a:lnTo>
                <a:lnTo>
                  <a:pt x="1058523" y="4221611"/>
                </a:lnTo>
                <a:lnTo>
                  <a:pt x="1051901" y="4218554"/>
                </a:lnTo>
                <a:lnTo>
                  <a:pt x="1045533" y="4214988"/>
                </a:lnTo>
                <a:lnTo>
                  <a:pt x="1039166" y="4211423"/>
                </a:lnTo>
                <a:lnTo>
                  <a:pt x="1033053" y="4208112"/>
                </a:lnTo>
                <a:lnTo>
                  <a:pt x="1021082" y="4200471"/>
                </a:lnTo>
                <a:lnTo>
                  <a:pt x="1009366" y="4192320"/>
                </a:lnTo>
                <a:lnTo>
                  <a:pt x="997905" y="4183915"/>
                </a:lnTo>
                <a:lnTo>
                  <a:pt x="986698" y="4175001"/>
                </a:lnTo>
                <a:lnTo>
                  <a:pt x="975746" y="4166341"/>
                </a:lnTo>
                <a:lnTo>
                  <a:pt x="965049" y="4156917"/>
                </a:lnTo>
                <a:lnTo>
                  <a:pt x="943909" y="4138579"/>
                </a:lnTo>
                <a:lnTo>
                  <a:pt x="922515" y="4119986"/>
                </a:lnTo>
                <a:lnTo>
                  <a:pt x="911562" y="4110817"/>
                </a:lnTo>
                <a:lnTo>
                  <a:pt x="900610" y="4102157"/>
                </a:lnTo>
                <a:lnTo>
                  <a:pt x="889658" y="4093243"/>
                </a:lnTo>
                <a:lnTo>
                  <a:pt x="878197" y="4085093"/>
                </a:lnTo>
                <a:lnTo>
                  <a:pt x="869028" y="4082036"/>
                </a:lnTo>
                <a:lnTo>
                  <a:pt x="864443" y="4080253"/>
                </a:lnTo>
                <a:lnTo>
                  <a:pt x="860368" y="4078216"/>
                </a:lnTo>
                <a:lnTo>
                  <a:pt x="856039" y="4076433"/>
                </a:lnTo>
                <a:lnTo>
                  <a:pt x="851963" y="4073886"/>
                </a:lnTo>
                <a:lnTo>
                  <a:pt x="847888" y="4071594"/>
                </a:lnTo>
                <a:lnTo>
                  <a:pt x="844323" y="4069047"/>
                </a:lnTo>
                <a:lnTo>
                  <a:pt x="840502" y="4066500"/>
                </a:lnTo>
                <a:lnTo>
                  <a:pt x="837191" y="4063443"/>
                </a:lnTo>
                <a:lnTo>
                  <a:pt x="833625" y="4060642"/>
                </a:lnTo>
                <a:lnTo>
                  <a:pt x="830314" y="4057331"/>
                </a:lnTo>
                <a:lnTo>
                  <a:pt x="827258" y="4054019"/>
                </a:lnTo>
                <a:lnTo>
                  <a:pt x="824201" y="4050199"/>
                </a:lnTo>
                <a:lnTo>
                  <a:pt x="821654" y="4046633"/>
                </a:lnTo>
                <a:lnTo>
                  <a:pt x="819107" y="4042558"/>
                </a:lnTo>
                <a:lnTo>
                  <a:pt x="810448" y="4038738"/>
                </a:lnTo>
                <a:lnTo>
                  <a:pt x="802043" y="4035172"/>
                </a:lnTo>
                <a:lnTo>
                  <a:pt x="793892" y="4030587"/>
                </a:lnTo>
                <a:lnTo>
                  <a:pt x="786251" y="4026003"/>
                </a:lnTo>
                <a:lnTo>
                  <a:pt x="778865" y="4021164"/>
                </a:lnTo>
                <a:lnTo>
                  <a:pt x="771224" y="4016070"/>
                </a:lnTo>
                <a:lnTo>
                  <a:pt x="764093" y="4010721"/>
                </a:lnTo>
                <a:lnTo>
                  <a:pt x="757216" y="4005627"/>
                </a:lnTo>
                <a:lnTo>
                  <a:pt x="743462" y="3994166"/>
                </a:lnTo>
                <a:lnTo>
                  <a:pt x="729708" y="3982450"/>
                </a:lnTo>
                <a:lnTo>
                  <a:pt x="716464" y="3970733"/>
                </a:lnTo>
                <a:lnTo>
                  <a:pt x="702965" y="3959272"/>
                </a:lnTo>
                <a:lnTo>
                  <a:pt x="699145" y="3959272"/>
                </a:lnTo>
                <a:lnTo>
                  <a:pt x="695834" y="3959527"/>
                </a:lnTo>
                <a:lnTo>
                  <a:pt x="692523" y="3960291"/>
                </a:lnTo>
                <a:lnTo>
                  <a:pt x="689976" y="3961310"/>
                </a:lnTo>
                <a:lnTo>
                  <a:pt x="687429" y="3962328"/>
                </a:lnTo>
                <a:lnTo>
                  <a:pt x="685391" y="3964111"/>
                </a:lnTo>
                <a:lnTo>
                  <a:pt x="683354" y="3965639"/>
                </a:lnTo>
                <a:lnTo>
                  <a:pt x="681825" y="3967677"/>
                </a:lnTo>
                <a:lnTo>
                  <a:pt x="680552" y="3969969"/>
                </a:lnTo>
                <a:lnTo>
                  <a:pt x="679278" y="3972007"/>
                </a:lnTo>
                <a:lnTo>
                  <a:pt x="678260" y="3974299"/>
                </a:lnTo>
                <a:lnTo>
                  <a:pt x="677241" y="3977101"/>
                </a:lnTo>
                <a:lnTo>
                  <a:pt x="675713" y="3982450"/>
                </a:lnTo>
                <a:lnTo>
                  <a:pt x="674184" y="3988053"/>
                </a:lnTo>
                <a:lnTo>
                  <a:pt x="673675" y="3991109"/>
                </a:lnTo>
                <a:lnTo>
                  <a:pt x="673675" y="3992383"/>
                </a:lnTo>
                <a:lnTo>
                  <a:pt x="673930" y="3994166"/>
                </a:lnTo>
                <a:lnTo>
                  <a:pt x="674184" y="3995439"/>
                </a:lnTo>
                <a:lnTo>
                  <a:pt x="674694" y="3996713"/>
                </a:lnTo>
                <a:lnTo>
                  <a:pt x="675203" y="3998241"/>
                </a:lnTo>
                <a:lnTo>
                  <a:pt x="675967" y="3999769"/>
                </a:lnTo>
                <a:lnTo>
                  <a:pt x="692013" y="4016579"/>
                </a:lnTo>
                <a:lnTo>
                  <a:pt x="708314" y="4033644"/>
                </a:lnTo>
                <a:lnTo>
                  <a:pt x="716209" y="4042303"/>
                </a:lnTo>
                <a:lnTo>
                  <a:pt x="723850" y="4050963"/>
                </a:lnTo>
                <a:lnTo>
                  <a:pt x="731491" y="4059878"/>
                </a:lnTo>
                <a:lnTo>
                  <a:pt x="738878" y="4068792"/>
                </a:lnTo>
                <a:lnTo>
                  <a:pt x="745754" y="4077961"/>
                </a:lnTo>
                <a:lnTo>
                  <a:pt x="752122" y="4087385"/>
                </a:lnTo>
                <a:lnTo>
                  <a:pt x="758235" y="4097063"/>
                </a:lnTo>
                <a:lnTo>
                  <a:pt x="761036" y="4102157"/>
                </a:lnTo>
                <a:lnTo>
                  <a:pt x="763583" y="4107251"/>
                </a:lnTo>
                <a:lnTo>
                  <a:pt x="766385" y="4112600"/>
                </a:lnTo>
                <a:lnTo>
                  <a:pt x="768422" y="4117694"/>
                </a:lnTo>
                <a:lnTo>
                  <a:pt x="770715" y="4123297"/>
                </a:lnTo>
                <a:lnTo>
                  <a:pt x="772752" y="4128391"/>
                </a:lnTo>
                <a:lnTo>
                  <a:pt x="774535" y="4133994"/>
                </a:lnTo>
                <a:lnTo>
                  <a:pt x="776063" y="4139853"/>
                </a:lnTo>
                <a:lnTo>
                  <a:pt x="777337" y="4145711"/>
                </a:lnTo>
                <a:lnTo>
                  <a:pt x="778865" y="4151569"/>
                </a:lnTo>
                <a:lnTo>
                  <a:pt x="781921" y="4152078"/>
                </a:lnTo>
                <a:lnTo>
                  <a:pt x="785233" y="4153097"/>
                </a:lnTo>
                <a:lnTo>
                  <a:pt x="788289" y="4154116"/>
                </a:lnTo>
                <a:lnTo>
                  <a:pt x="791345" y="4155644"/>
                </a:lnTo>
                <a:lnTo>
                  <a:pt x="795930" y="4158700"/>
                </a:lnTo>
                <a:lnTo>
                  <a:pt x="799750" y="4161502"/>
                </a:lnTo>
                <a:lnTo>
                  <a:pt x="803571" y="4164813"/>
                </a:lnTo>
                <a:lnTo>
                  <a:pt x="806882" y="4168124"/>
                </a:lnTo>
                <a:lnTo>
                  <a:pt x="809938" y="4171944"/>
                </a:lnTo>
                <a:lnTo>
                  <a:pt x="812485" y="4175510"/>
                </a:lnTo>
                <a:lnTo>
                  <a:pt x="815032" y="4179585"/>
                </a:lnTo>
                <a:lnTo>
                  <a:pt x="816815" y="4183660"/>
                </a:lnTo>
                <a:lnTo>
                  <a:pt x="818343" y="4187736"/>
                </a:lnTo>
                <a:lnTo>
                  <a:pt x="820126" y="4192066"/>
                </a:lnTo>
                <a:lnTo>
                  <a:pt x="821145" y="4196395"/>
                </a:lnTo>
                <a:lnTo>
                  <a:pt x="822164" y="4200980"/>
                </a:lnTo>
                <a:lnTo>
                  <a:pt x="822928" y="4205565"/>
                </a:lnTo>
                <a:lnTo>
                  <a:pt x="823437" y="4210149"/>
                </a:lnTo>
                <a:lnTo>
                  <a:pt x="824201" y="4220082"/>
                </a:lnTo>
                <a:lnTo>
                  <a:pt x="837700" y="4236383"/>
                </a:lnTo>
                <a:lnTo>
                  <a:pt x="868009" y="4275352"/>
                </a:lnTo>
                <a:lnTo>
                  <a:pt x="927099" y="4360675"/>
                </a:lnTo>
                <a:lnTo>
                  <a:pt x="939324" y="4376467"/>
                </a:lnTo>
                <a:lnTo>
                  <a:pt x="943909" y="4381051"/>
                </a:lnTo>
                <a:lnTo>
                  <a:pt x="948239" y="4385381"/>
                </a:lnTo>
                <a:lnTo>
                  <a:pt x="952059" y="4389966"/>
                </a:lnTo>
                <a:lnTo>
                  <a:pt x="956135" y="4394550"/>
                </a:lnTo>
                <a:lnTo>
                  <a:pt x="959700" y="4399135"/>
                </a:lnTo>
                <a:lnTo>
                  <a:pt x="963266" y="4403974"/>
                </a:lnTo>
                <a:lnTo>
                  <a:pt x="966577" y="4409068"/>
                </a:lnTo>
                <a:lnTo>
                  <a:pt x="969633" y="4414162"/>
                </a:lnTo>
                <a:lnTo>
                  <a:pt x="972690" y="4419256"/>
                </a:lnTo>
                <a:lnTo>
                  <a:pt x="975237" y="4424604"/>
                </a:lnTo>
                <a:lnTo>
                  <a:pt x="977784" y="4429698"/>
                </a:lnTo>
                <a:lnTo>
                  <a:pt x="979567" y="4435302"/>
                </a:lnTo>
                <a:lnTo>
                  <a:pt x="981350" y="4440905"/>
                </a:lnTo>
                <a:lnTo>
                  <a:pt x="982878" y="4446763"/>
                </a:lnTo>
                <a:lnTo>
                  <a:pt x="984151" y="4452621"/>
                </a:lnTo>
                <a:lnTo>
                  <a:pt x="985170" y="4458734"/>
                </a:lnTo>
                <a:lnTo>
                  <a:pt x="992556" y="4469176"/>
                </a:lnTo>
                <a:lnTo>
                  <a:pt x="1000197" y="4479364"/>
                </a:lnTo>
                <a:lnTo>
                  <a:pt x="1008093" y="4489298"/>
                </a:lnTo>
                <a:lnTo>
                  <a:pt x="1015988" y="4499231"/>
                </a:lnTo>
                <a:lnTo>
                  <a:pt x="1032035" y="4519097"/>
                </a:lnTo>
                <a:lnTo>
                  <a:pt x="1048080" y="4538709"/>
                </a:lnTo>
                <a:lnTo>
                  <a:pt x="1055976" y="4548897"/>
                </a:lnTo>
                <a:lnTo>
                  <a:pt x="1063617" y="4558830"/>
                </a:lnTo>
                <a:lnTo>
                  <a:pt x="1071003" y="4569018"/>
                </a:lnTo>
                <a:lnTo>
                  <a:pt x="1078389" y="4579460"/>
                </a:lnTo>
                <a:lnTo>
                  <a:pt x="1085266" y="4590158"/>
                </a:lnTo>
                <a:lnTo>
                  <a:pt x="1091634" y="4600855"/>
                </a:lnTo>
                <a:lnTo>
                  <a:pt x="1097746" y="4611807"/>
                </a:lnTo>
                <a:lnTo>
                  <a:pt x="1103350" y="4623268"/>
                </a:lnTo>
                <a:lnTo>
                  <a:pt x="1111500" y="4636003"/>
                </a:lnTo>
                <a:lnTo>
                  <a:pt x="1120160" y="4648738"/>
                </a:lnTo>
                <a:lnTo>
                  <a:pt x="1128819" y="4661218"/>
                </a:lnTo>
                <a:lnTo>
                  <a:pt x="1137989" y="4673444"/>
                </a:lnTo>
                <a:lnTo>
                  <a:pt x="1156072" y="4697640"/>
                </a:lnTo>
                <a:lnTo>
                  <a:pt x="1164986" y="4709866"/>
                </a:lnTo>
                <a:lnTo>
                  <a:pt x="1173901" y="4722346"/>
                </a:lnTo>
                <a:lnTo>
                  <a:pt x="1182306" y="4734826"/>
                </a:lnTo>
                <a:lnTo>
                  <a:pt x="1190456" y="4747561"/>
                </a:lnTo>
                <a:lnTo>
                  <a:pt x="1194022" y="4754183"/>
                </a:lnTo>
                <a:lnTo>
                  <a:pt x="1197588" y="4760805"/>
                </a:lnTo>
                <a:lnTo>
                  <a:pt x="1201154" y="4767427"/>
                </a:lnTo>
                <a:lnTo>
                  <a:pt x="1204465" y="4774304"/>
                </a:lnTo>
                <a:lnTo>
                  <a:pt x="1207521" y="4781181"/>
                </a:lnTo>
                <a:lnTo>
                  <a:pt x="1210068" y="4788058"/>
                </a:lnTo>
                <a:lnTo>
                  <a:pt x="1212870" y="4795189"/>
                </a:lnTo>
                <a:lnTo>
                  <a:pt x="1215162" y="4802575"/>
                </a:lnTo>
                <a:lnTo>
                  <a:pt x="1217200" y="4809962"/>
                </a:lnTo>
                <a:lnTo>
                  <a:pt x="1219237" y="4817348"/>
                </a:lnTo>
                <a:lnTo>
                  <a:pt x="1220511" y="4824734"/>
                </a:lnTo>
                <a:lnTo>
                  <a:pt x="1221784" y="4832884"/>
                </a:lnTo>
                <a:lnTo>
                  <a:pt x="1230444" y="4845110"/>
                </a:lnTo>
                <a:lnTo>
                  <a:pt x="1239103" y="4857081"/>
                </a:lnTo>
                <a:lnTo>
                  <a:pt x="1257187" y="4881022"/>
                </a:lnTo>
                <a:lnTo>
                  <a:pt x="1275525" y="4904964"/>
                </a:lnTo>
                <a:lnTo>
                  <a:pt x="1294118" y="4928905"/>
                </a:lnTo>
                <a:lnTo>
                  <a:pt x="1312456" y="4952847"/>
                </a:lnTo>
                <a:lnTo>
                  <a:pt x="1321371" y="4964818"/>
                </a:lnTo>
                <a:lnTo>
                  <a:pt x="1330285" y="4976788"/>
                </a:lnTo>
                <a:lnTo>
                  <a:pt x="1338945" y="4989014"/>
                </a:lnTo>
                <a:lnTo>
                  <a:pt x="1347605" y="5001239"/>
                </a:lnTo>
                <a:lnTo>
                  <a:pt x="1355755" y="5013465"/>
                </a:lnTo>
                <a:lnTo>
                  <a:pt x="1363396" y="5025945"/>
                </a:lnTo>
                <a:lnTo>
                  <a:pt x="1371291" y="5038935"/>
                </a:lnTo>
                <a:lnTo>
                  <a:pt x="1378423" y="5051670"/>
                </a:lnTo>
                <a:lnTo>
                  <a:pt x="1385300" y="5064404"/>
                </a:lnTo>
                <a:lnTo>
                  <a:pt x="1391667" y="5077649"/>
                </a:lnTo>
                <a:lnTo>
                  <a:pt x="1397780" y="5090893"/>
                </a:lnTo>
                <a:lnTo>
                  <a:pt x="1403129" y="5104392"/>
                </a:lnTo>
                <a:lnTo>
                  <a:pt x="1408223" y="5118146"/>
                </a:lnTo>
                <a:lnTo>
                  <a:pt x="1412807" y="5132154"/>
                </a:lnTo>
                <a:lnTo>
                  <a:pt x="1414590" y="5139285"/>
                </a:lnTo>
                <a:lnTo>
                  <a:pt x="1416373" y="5146417"/>
                </a:lnTo>
                <a:lnTo>
                  <a:pt x="1418156" y="5153549"/>
                </a:lnTo>
                <a:lnTo>
                  <a:pt x="1419684" y="5160935"/>
                </a:lnTo>
                <a:lnTo>
                  <a:pt x="1420957" y="5168321"/>
                </a:lnTo>
                <a:lnTo>
                  <a:pt x="1422231" y="5175707"/>
                </a:lnTo>
                <a:lnTo>
                  <a:pt x="1422995" y="5183348"/>
                </a:lnTo>
                <a:lnTo>
                  <a:pt x="1424014" y="5190734"/>
                </a:lnTo>
                <a:lnTo>
                  <a:pt x="1424778" y="5198630"/>
                </a:lnTo>
                <a:lnTo>
                  <a:pt x="1425287" y="5206271"/>
                </a:lnTo>
                <a:lnTo>
                  <a:pt x="1425542" y="5213912"/>
                </a:lnTo>
                <a:lnTo>
                  <a:pt x="1425542" y="5222062"/>
                </a:lnTo>
                <a:lnTo>
                  <a:pt x="1425287" y="5229958"/>
                </a:lnTo>
                <a:lnTo>
                  <a:pt x="1425033" y="5238108"/>
                </a:lnTo>
                <a:lnTo>
                  <a:pt x="1424523" y="5246258"/>
                </a:lnTo>
                <a:lnTo>
                  <a:pt x="1423759" y="5254409"/>
                </a:lnTo>
                <a:lnTo>
                  <a:pt x="1424778" y="5260776"/>
                </a:lnTo>
                <a:lnTo>
                  <a:pt x="1425287" y="5266889"/>
                </a:lnTo>
                <a:lnTo>
                  <a:pt x="1425287" y="5273002"/>
                </a:lnTo>
                <a:lnTo>
                  <a:pt x="1425033" y="5278860"/>
                </a:lnTo>
                <a:lnTo>
                  <a:pt x="1424523" y="5284972"/>
                </a:lnTo>
                <a:lnTo>
                  <a:pt x="1423759" y="5290830"/>
                </a:lnTo>
                <a:lnTo>
                  <a:pt x="1422486" y="5296943"/>
                </a:lnTo>
                <a:lnTo>
                  <a:pt x="1421467" y="5302801"/>
                </a:lnTo>
                <a:lnTo>
                  <a:pt x="1418920" y="5314772"/>
                </a:lnTo>
                <a:lnTo>
                  <a:pt x="1415864" y="5326488"/>
                </a:lnTo>
                <a:lnTo>
                  <a:pt x="1413571" y="5338459"/>
                </a:lnTo>
                <a:lnTo>
                  <a:pt x="1412552" y="5344317"/>
                </a:lnTo>
                <a:lnTo>
                  <a:pt x="1411279" y="5350430"/>
                </a:lnTo>
                <a:lnTo>
                  <a:pt x="1403893" y="5336421"/>
                </a:lnTo>
                <a:lnTo>
                  <a:pt x="1404912" y="5340242"/>
                </a:lnTo>
                <a:lnTo>
                  <a:pt x="1405421" y="5342279"/>
                </a:lnTo>
                <a:lnTo>
                  <a:pt x="1406440" y="5343808"/>
                </a:lnTo>
                <a:lnTo>
                  <a:pt x="1407459" y="5345845"/>
                </a:lnTo>
                <a:lnTo>
                  <a:pt x="1408477" y="5347373"/>
                </a:lnTo>
                <a:lnTo>
                  <a:pt x="1409751" y="5348901"/>
                </a:lnTo>
                <a:lnTo>
                  <a:pt x="1411279" y="5350430"/>
                </a:lnTo>
                <a:lnTo>
                  <a:pt x="1412298" y="5357052"/>
                </a:lnTo>
                <a:lnTo>
                  <a:pt x="1412807" y="5363165"/>
                </a:lnTo>
                <a:lnTo>
                  <a:pt x="1412807" y="5369023"/>
                </a:lnTo>
                <a:lnTo>
                  <a:pt x="1412552" y="5374881"/>
                </a:lnTo>
                <a:lnTo>
                  <a:pt x="1411534" y="5380229"/>
                </a:lnTo>
                <a:lnTo>
                  <a:pt x="1410770" y="5385578"/>
                </a:lnTo>
                <a:lnTo>
                  <a:pt x="1409496" y="5390927"/>
                </a:lnTo>
                <a:lnTo>
                  <a:pt x="1408223" y="5396021"/>
                </a:lnTo>
                <a:lnTo>
                  <a:pt x="1406440" y="5400860"/>
                </a:lnTo>
                <a:lnTo>
                  <a:pt x="1404402" y="5405699"/>
                </a:lnTo>
                <a:lnTo>
                  <a:pt x="1402110" y="5410284"/>
                </a:lnTo>
                <a:lnTo>
                  <a:pt x="1399563" y="5414613"/>
                </a:lnTo>
                <a:lnTo>
                  <a:pt x="1397016" y="5419198"/>
                </a:lnTo>
                <a:lnTo>
                  <a:pt x="1393960" y="5423528"/>
                </a:lnTo>
                <a:lnTo>
                  <a:pt x="1391158" y="5427348"/>
                </a:lnTo>
                <a:lnTo>
                  <a:pt x="1387592" y="5431678"/>
                </a:lnTo>
                <a:lnTo>
                  <a:pt x="1384536" y="5435499"/>
                </a:lnTo>
                <a:lnTo>
                  <a:pt x="1380715" y="5439319"/>
                </a:lnTo>
                <a:lnTo>
                  <a:pt x="1373329" y="5446960"/>
                </a:lnTo>
                <a:lnTo>
                  <a:pt x="1365433" y="5454346"/>
                </a:lnTo>
                <a:lnTo>
                  <a:pt x="1357028" y="5461223"/>
                </a:lnTo>
                <a:lnTo>
                  <a:pt x="1348623" y="5468100"/>
                </a:lnTo>
                <a:lnTo>
                  <a:pt x="1339709" y="5475231"/>
                </a:lnTo>
                <a:lnTo>
                  <a:pt x="1322644" y="5488985"/>
                </a:lnTo>
                <a:lnTo>
                  <a:pt x="1310673" y="5492296"/>
                </a:lnTo>
                <a:lnTo>
                  <a:pt x="1298703" y="5495353"/>
                </a:lnTo>
                <a:lnTo>
                  <a:pt x="1286732" y="5497390"/>
                </a:lnTo>
                <a:lnTo>
                  <a:pt x="1275016" y="5499173"/>
                </a:lnTo>
                <a:lnTo>
                  <a:pt x="1263045" y="5500446"/>
                </a:lnTo>
                <a:lnTo>
                  <a:pt x="1251074" y="5501211"/>
                </a:lnTo>
                <a:lnTo>
                  <a:pt x="1239103" y="5501465"/>
                </a:lnTo>
                <a:lnTo>
                  <a:pt x="1227133" y="5501211"/>
                </a:lnTo>
                <a:lnTo>
                  <a:pt x="1215162" y="5500701"/>
                </a:lnTo>
                <a:lnTo>
                  <a:pt x="1203446" y="5499937"/>
                </a:lnTo>
                <a:lnTo>
                  <a:pt x="1191475" y="5498918"/>
                </a:lnTo>
                <a:lnTo>
                  <a:pt x="1179504" y="5497390"/>
                </a:lnTo>
                <a:lnTo>
                  <a:pt x="1167533" y="5495607"/>
                </a:lnTo>
                <a:lnTo>
                  <a:pt x="1155563" y="5494079"/>
                </a:lnTo>
                <a:lnTo>
                  <a:pt x="1131621" y="5490004"/>
                </a:lnTo>
                <a:lnTo>
                  <a:pt x="1126018" y="5490259"/>
                </a:lnTo>
                <a:lnTo>
                  <a:pt x="1120669" y="5490513"/>
                </a:lnTo>
                <a:lnTo>
                  <a:pt x="1115066" y="5490513"/>
                </a:lnTo>
                <a:lnTo>
                  <a:pt x="1109717" y="5490513"/>
                </a:lnTo>
                <a:lnTo>
                  <a:pt x="1104368" y="5490004"/>
                </a:lnTo>
                <a:lnTo>
                  <a:pt x="1099275" y="5489494"/>
                </a:lnTo>
                <a:lnTo>
                  <a:pt x="1094181" y="5488985"/>
                </a:lnTo>
                <a:lnTo>
                  <a:pt x="1089596" y="5488221"/>
                </a:lnTo>
                <a:lnTo>
                  <a:pt x="1084757" y="5487202"/>
                </a:lnTo>
                <a:lnTo>
                  <a:pt x="1079918" y="5485674"/>
                </a:lnTo>
                <a:lnTo>
                  <a:pt x="1075078" y="5484401"/>
                </a:lnTo>
                <a:lnTo>
                  <a:pt x="1070494" y="5483127"/>
                </a:lnTo>
                <a:lnTo>
                  <a:pt x="1066164" y="5481344"/>
                </a:lnTo>
                <a:lnTo>
                  <a:pt x="1061834" y="5479307"/>
                </a:lnTo>
                <a:lnTo>
                  <a:pt x="1057249" y="5477524"/>
                </a:lnTo>
                <a:lnTo>
                  <a:pt x="1053174" y="5475486"/>
                </a:lnTo>
                <a:lnTo>
                  <a:pt x="1049099" y="5472939"/>
                </a:lnTo>
                <a:lnTo>
                  <a:pt x="1045024" y="5470647"/>
                </a:lnTo>
                <a:lnTo>
                  <a:pt x="1040949" y="5468100"/>
                </a:lnTo>
                <a:lnTo>
                  <a:pt x="1037128" y="5465298"/>
                </a:lnTo>
                <a:lnTo>
                  <a:pt x="1029233" y="5459695"/>
                </a:lnTo>
                <a:lnTo>
                  <a:pt x="1022101" y="5453327"/>
                </a:lnTo>
                <a:lnTo>
                  <a:pt x="1014970" y="5446451"/>
                </a:lnTo>
                <a:lnTo>
                  <a:pt x="1008348" y="5438810"/>
                </a:lnTo>
                <a:lnTo>
                  <a:pt x="1001725" y="5431169"/>
                </a:lnTo>
                <a:lnTo>
                  <a:pt x="995613" y="5423018"/>
                </a:lnTo>
                <a:lnTo>
                  <a:pt x="987208" y="5414359"/>
                </a:lnTo>
                <a:lnTo>
                  <a:pt x="979312" y="5405699"/>
                </a:lnTo>
                <a:lnTo>
                  <a:pt x="971416" y="5396785"/>
                </a:lnTo>
                <a:lnTo>
                  <a:pt x="963775" y="5388125"/>
                </a:lnTo>
                <a:lnTo>
                  <a:pt x="956389" y="5378956"/>
                </a:lnTo>
                <a:lnTo>
                  <a:pt x="949003" y="5370041"/>
                </a:lnTo>
                <a:lnTo>
                  <a:pt x="941617" y="5360872"/>
                </a:lnTo>
                <a:lnTo>
                  <a:pt x="934740" y="5351958"/>
                </a:lnTo>
                <a:lnTo>
                  <a:pt x="920986" y="5333365"/>
                </a:lnTo>
                <a:lnTo>
                  <a:pt x="907742" y="5314008"/>
                </a:lnTo>
                <a:lnTo>
                  <a:pt x="894752" y="5294906"/>
                </a:lnTo>
                <a:lnTo>
                  <a:pt x="882272" y="5275803"/>
                </a:lnTo>
                <a:lnTo>
                  <a:pt x="870047" y="5255937"/>
                </a:lnTo>
                <a:lnTo>
                  <a:pt x="858331" y="5236071"/>
                </a:lnTo>
                <a:lnTo>
                  <a:pt x="846869" y="5216459"/>
                </a:lnTo>
                <a:lnTo>
                  <a:pt x="835408" y="5196083"/>
                </a:lnTo>
                <a:lnTo>
                  <a:pt x="813249" y="5155841"/>
                </a:lnTo>
                <a:lnTo>
                  <a:pt x="791091" y="5115344"/>
                </a:lnTo>
                <a:lnTo>
                  <a:pt x="777082" y="5100826"/>
                </a:lnTo>
                <a:lnTo>
                  <a:pt x="730727" y="5033331"/>
                </a:lnTo>
                <a:lnTo>
                  <a:pt x="702711" y="4990542"/>
                </a:lnTo>
                <a:lnTo>
                  <a:pt x="674184" y="4948008"/>
                </a:lnTo>
                <a:lnTo>
                  <a:pt x="660685" y="4932726"/>
                </a:lnTo>
                <a:lnTo>
                  <a:pt x="584276" y="4823715"/>
                </a:lnTo>
                <a:lnTo>
                  <a:pt x="577654" y="4819895"/>
                </a:lnTo>
                <a:lnTo>
                  <a:pt x="571796" y="4815565"/>
                </a:lnTo>
                <a:lnTo>
                  <a:pt x="569249" y="4813273"/>
                </a:lnTo>
                <a:lnTo>
                  <a:pt x="566702" y="4811235"/>
                </a:lnTo>
                <a:lnTo>
                  <a:pt x="564155" y="4808943"/>
                </a:lnTo>
                <a:lnTo>
                  <a:pt x="562118" y="4806396"/>
                </a:lnTo>
                <a:lnTo>
                  <a:pt x="560080" y="4803849"/>
                </a:lnTo>
                <a:lnTo>
                  <a:pt x="558552" y="4800793"/>
                </a:lnTo>
                <a:lnTo>
                  <a:pt x="557533" y="4797991"/>
                </a:lnTo>
                <a:lnTo>
                  <a:pt x="556769" y="4794680"/>
                </a:lnTo>
                <a:lnTo>
                  <a:pt x="556259" y="4791369"/>
                </a:lnTo>
                <a:lnTo>
                  <a:pt x="556514" y="4787548"/>
                </a:lnTo>
                <a:lnTo>
                  <a:pt x="557024" y="4783473"/>
                </a:lnTo>
                <a:lnTo>
                  <a:pt x="558042" y="4779398"/>
                </a:lnTo>
                <a:lnTo>
                  <a:pt x="551930" y="4773285"/>
                </a:lnTo>
                <a:lnTo>
                  <a:pt x="546072" y="4767172"/>
                </a:lnTo>
                <a:lnTo>
                  <a:pt x="540468" y="4760805"/>
                </a:lnTo>
                <a:lnTo>
                  <a:pt x="534865" y="4754183"/>
                </a:lnTo>
                <a:lnTo>
                  <a:pt x="529262" y="4747561"/>
                </a:lnTo>
                <a:lnTo>
                  <a:pt x="524168" y="4741193"/>
                </a:lnTo>
                <a:lnTo>
                  <a:pt x="518819" y="4734571"/>
                </a:lnTo>
                <a:lnTo>
                  <a:pt x="514234" y="4727694"/>
                </a:lnTo>
                <a:lnTo>
                  <a:pt x="509395" y="4720818"/>
                </a:lnTo>
                <a:lnTo>
                  <a:pt x="504556" y="4713941"/>
                </a:lnTo>
                <a:lnTo>
                  <a:pt x="499972" y="4706554"/>
                </a:lnTo>
                <a:lnTo>
                  <a:pt x="495641" y="4699423"/>
                </a:lnTo>
                <a:lnTo>
                  <a:pt x="491566" y="4692291"/>
                </a:lnTo>
                <a:lnTo>
                  <a:pt x="487491" y="4684905"/>
                </a:lnTo>
                <a:lnTo>
                  <a:pt x="483416" y="4677264"/>
                </a:lnTo>
                <a:lnTo>
                  <a:pt x="479850" y="4669878"/>
                </a:lnTo>
                <a:lnTo>
                  <a:pt x="476284" y="4667331"/>
                </a:lnTo>
                <a:lnTo>
                  <a:pt x="473228" y="4664275"/>
                </a:lnTo>
                <a:lnTo>
                  <a:pt x="466861" y="4658671"/>
                </a:lnTo>
                <a:lnTo>
                  <a:pt x="461257" y="4652559"/>
                </a:lnTo>
                <a:lnTo>
                  <a:pt x="455909" y="4646446"/>
                </a:lnTo>
                <a:lnTo>
                  <a:pt x="450815" y="4639824"/>
                </a:lnTo>
                <a:lnTo>
                  <a:pt x="446230" y="4633202"/>
                </a:lnTo>
                <a:lnTo>
                  <a:pt x="441900" y="4626325"/>
                </a:lnTo>
                <a:lnTo>
                  <a:pt x="438080" y="4619448"/>
                </a:lnTo>
                <a:lnTo>
                  <a:pt x="434259" y="4612062"/>
                </a:lnTo>
                <a:lnTo>
                  <a:pt x="430439" y="4604930"/>
                </a:lnTo>
                <a:lnTo>
                  <a:pt x="423053" y="4590412"/>
                </a:lnTo>
                <a:lnTo>
                  <a:pt x="415666" y="4575640"/>
                </a:lnTo>
                <a:lnTo>
                  <a:pt x="411846" y="4568763"/>
                </a:lnTo>
                <a:lnTo>
                  <a:pt x="407771" y="4561632"/>
                </a:lnTo>
                <a:lnTo>
                  <a:pt x="382810" y="4528266"/>
                </a:lnTo>
                <a:lnTo>
                  <a:pt x="261574" y="4348450"/>
                </a:lnTo>
                <a:lnTo>
                  <a:pt x="174213" y="4224922"/>
                </a:lnTo>
                <a:lnTo>
                  <a:pt x="169374" y="4219573"/>
                </a:lnTo>
                <a:lnTo>
                  <a:pt x="164789" y="4213715"/>
                </a:lnTo>
                <a:lnTo>
                  <a:pt x="160205" y="4208112"/>
                </a:lnTo>
                <a:lnTo>
                  <a:pt x="156130" y="4202254"/>
                </a:lnTo>
                <a:lnTo>
                  <a:pt x="147979" y="4190283"/>
                </a:lnTo>
                <a:lnTo>
                  <a:pt x="140338" y="4178312"/>
                </a:lnTo>
                <a:lnTo>
                  <a:pt x="133207" y="4165832"/>
                </a:lnTo>
                <a:lnTo>
                  <a:pt x="126075" y="4153352"/>
                </a:lnTo>
                <a:lnTo>
                  <a:pt x="119453" y="4140362"/>
                </a:lnTo>
                <a:lnTo>
                  <a:pt x="113086" y="4127882"/>
                </a:lnTo>
                <a:lnTo>
                  <a:pt x="100351" y="4102157"/>
                </a:lnTo>
                <a:lnTo>
                  <a:pt x="93729" y="4089677"/>
                </a:lnTo>
                <a:lnTo>
                  <a:pt x="87107" y="4076942"/>
                </a:lnTo>
                <a:lnTo>
                  <a:pt x="80485" y="4064462"/>
                </a:lnTo>
                <a:lnTo>
                  <a:pt x="72844" y="4051982"/>
                </a:lnTo>
                <a:lnTo>
                  <a:pt x="65457" y="4039756"/>
                </a:lnTo>
                <a:lnTo>
                  <a:pt x="57307" y="4028040"/>
                </a:lnTo>
                <a:lnTo>
                  <a:pt x="54251" y="4022182"/>
                </a:lnTo>
                <a:lnTo>
                  <a:pt x="51449" y="4016324"/>
                </a:lnTo>
                <a:lnTo>
                  <a:pt x="48393" y="4010721"/>
                </a:lnTo>
                <a:lnTo>
                  <a:pt x="45846" y="4004863"/>
                </a:lnTo>
                <a:lnTo>
                  <a:pt x="41261" y="3993147"/>
                </a:lnTo>
                <a:lnTo>
                  <a:pt x="37186" y="3981685"/>
                </a:lnTo>
                <a:lnTo>
                  <a:pt x="33875" y="3969969"/>
                </a:lnTo>
                <a:lnTo>
                  <a:pt x="30819" y="3957999"/>
                </a:lnTo>
                <a:lnTo>
                  <a:pt x="28526" y="3945773"/>
                </a:lnTo>
                <a:lnTo>
                  <a:pt x="26743" y="3933548"/>
                </a:lnTo>
                <a:lnTo>
                  <a:pt x="25215" y="3921577"/>
                </a:lnTo>
                <a:lnTo>
                  <a:pt x="24196" y="3909351"/>
                </a:lnTo>
                <a:lnTo>
                  <a:pt x="23687" y="3897126"/>
                </a:lnTo>
                <a:lnTo>
                  <a:pt x="23687" y="3884900"/>
                </a:lnTo>
                <a:lnTo>
                  <a:pt x="23942" y="3872420"/>
                </a:lnTo>
                <a:lnTo>
                  <a:pt x="24451" y="3860195"/>
                </a:lnTo>
                <a:lnTo>
                  <a:pt x="25470" y="3847715"/>
                </a:lnTo>
                <a:lnTo>
                  <a:pt x="26743" y="3835234"/>
                </a:lnTo>
                <a:lnTo>
                  <a:pt x="31837" y="3829631"/>
                </a:lnTo>
                <a:lnTo>
                  <a:pt x="31073" y="3829376"/>
                </a:lnTo>
                <a:lnTo>
                  <a:pt x="29800" y="3830650"/>
                </a:lnTo>
                <a:lnTo>
                  <a:pt x="28526" y="3831923"/>
                </a:lnTo>
                <a:lnTo>
                  <a:pt x="26743" y="3835234"/>
                </a:lnTo>
                <a:lnTo>
                  <a:pt x="23687" y="3827339"/>
                </a:lnTo>
                <a:lnTo>
                  <a:pt x="21140" y="3819443"/>
                </a:lnTo>
                <a:lnTo>
                  <a:pt x="18848" y="3811548"/>
                </a:lnTo>
                <a:lnTo>
                  <a:pt x="17320" y="3803652"/>
                </a:lnTo>
                <a:lnTo>
                  <a:pt x="15791" y="3795756"/>
                </a:lnTo>
                <a:lnTo>
                  <a:pt x="14518" y="3787861"/>
                </a:lnTo>
                <a:lnTo>
                  <a:pt x="13754" y="3779710"/>
                </a:lnTo>
                <a:lnTo>
                  <a:pt x="13244" y="3771815"/>
                </a:lnTo>
                <a:lnTo>
                  <a:pt x="12990" y="3763919"/>
                </a:lnTo>
                <a:lnTo>
                  <a:pt x="12990" y="3755769"/>
                </a:lnTo>
                <a:lnTo>
                  <a:pt x="13244" y="3747618"/>
                </a:lnTo>
                <a:lnTo>
                  <a:pt x="13499" y="3739723"/>
                </a:lnTo>
                <a:lnTo>
                  <a:pt x="15027" y="3723422"/>
                </a:lnTo>
                <a:lnTo>
                  <a:pt x="16556" y="3707376"/>
                </a:lnTo>
                <a:lnTo>
                  <a:pt x="14518" y="3691585"/>
                </a:lnTo>
                <a:lnTo>
                  <a:pt x="12735" y="3676048"/>
                </a:lnTo>
                <a:lnTo>
                  <a:pt x="11462" y="3660257"/>
                </a:lnTo>
                <a:lnTo>
                  <a:pt x="10952" y="3652616"/>
                </a:lnTo>
                <a:lnTo>
                  <a:pt x="10443" y="3644721"/>
                </a:lnTo>
                <a:lnTo>
                  <a:pt x="10443" y="3636825"/>
                </a:lnTo>
                <a:lnTo>
                  <a:pt x="10443" y="3629184"/>
                </a:lnTo>
                <a:lnTo>
                  <a:pt x="10697" y="3621034"/>
                </a:lnTo>
                <a:lnTo>
                  <a:pt x="10952" y="3613393"/>
                </a:lnTo>
                <a:lnTo>
                  <a:pt x="11716" y="3605752"/>
                </a:lnTo>
                <a:lnTo>
                  <a:pt x="12735" y="3597602"/>
                </a:lnTo>
                <a:lnTo>
                  <a:pt x="14009" y="3589961"/>
                </a:lnTo>
                <a:lnTo>
                  <a:pt x="16046" y="3582065"/>
                </a:lnTo>
                <a:lnTo>
                  <a:pt x="13244" y="3579009"/>
                </a:lnTo>
                <a:lnTo>
                  <a:pt x="11207" y="3575952"/>
                </a:lnTo>
                <a:lnTo>
                  <a:pt x="9169" y="3572641"/>
                </a:lnTo>
                <a:lnTo>
                  <a:pt x="7132" y="3569840"/>
                </a:lnTo>
                <a:lnTo>
                  <a:pt x="5604" y="3566274"/>
                </a:lnTo>
                <a:lnTo>
                  <a:pt x="4075" y="3563218"/>
                </a:lnTo>
                <a:lnTo>
                  <a:pt x="2547" y="3559906"/>
                </a:lnTo>
                <a:lnTo>
                  <a:pt x="1783" y="3556341"/>
                </a:lnTo>
                <a:lnTo>
                  <a:pt x="1019" y="3553030"/>
                </a:lnTo>
                <a:lnTo>
                  <a:pt x="510" y="3549464"/>
                </a:lnTo>
                <a:lnTo>
                  <a:pt x="0" y="3546153"/>
                </a:lnTo>
                <a:lnTo>
                  <a:pt x="0" y="3542332"/>
                </a:lnTo>
                <a:lnTo>
                  <a:pt x="0" y="3539021"/>
                </a:lnTo>
                <a:lnTo>
                  <a:pt x="255" y="3535201"/>
                </a:lnTo>
                <a:lnTo>
                  <a:pt x="1019" y="3531380"/>
                </a:lnTo>
                <a:lnTo>
                  <a:pt x="1528" y="3527815"/>
                </a:lnTo>
                <a:lnTo>
                  <a:pt x="1528" y="3512023"/>
                </a:lnTo>
                <a:lnTo>
                  <a:pt x="1528" y="3496232"/>
                </a:lnTo>
                <a:lnTo>
                  <a:pt x="764" y="3464904"/>
                </a:lnTo>
                <a:lnTo>
                  <a:pt x="764" y="3449113"/>
                </a:lnTo>
                <a:lnTo>
                  <a:pt x="1274" y="3433831"/>
                </a:lnTo>
                <a:lnTo>
                  <a:pt x="1528" y="3425936"/>
                </a:lnTo>
                <a:lnTo>
                  <a:pt x="2038" y="3418295"/>
                </a:lnTo>
                <a:lnTo>
                  <a:pt x="2802" y="3410654"/>
                </a:lnTo>
                <a:lnTo>
                  <a:pt x="3821" y="3402758"/>
                </a:lnTo>
                <a:lnTo>
                  <a:pt x="6622" y="3383910"/>
                </a:lnTo>
                <a:lnTo>
                  <a:pt x="7896" y="3375251"/>
                </a:lnTo>
                <a:lnTo>
                  <a:pt x="9679" y="3367100"/>
                </a:lnTo>
                <a:lnTo>
                  <a:pt x="11462" y="3359460"/>
                </a:lnTo>
                <a:lnTo>
                  <a:pt x="13244" y="3352328"/>
                </a:lnTo>
                <a:lnTo>
                  <a:pt x="15537" y="3345706"/>
                </a:lnTo>
                <a:lnTo>
                  <a:pt x="17829" y="3339338"/>
                </a:lnTo>
                <a:lnTo>
                  <a:pt x="20121" y="3333480"/>
                </a:lnTo>
                <a:lnTo>
                  <a:pt x="22923" y="3328132"/>
                </a:lnTo>
                <a:lnTo>
                  <a:pt x="25725" y="3323038"/>
                </a:lnTo>
                <a:lnTo>
                  <a:pt x="29036" y="3318453"/>
                </a:lnTo>
                <a:lnTo>
                  <a:pt x="32601" y="3314123"/>
                </a:lnTo>
                <a:lnTo>
                  <a:pt x="36422" y="3310558"/>
                </a:lnTo>
                <a:lnTo>
                  <a:pt x="40497" y="3306737"/>
                </a:lnTo>
                <a:lnTo>
                  <a:pt x="45082" y="3303935"/>
                </a:lnTo>
                <a:lnTo>
                  <a:pt x="49666" y="3300879"/>
                </a:lnTo>
                <a:lnTo>
                  <a:pt x="54760" y="3298587"/>
                </a:lnTo>
                <a:lnTo>
                  <a:pt x="60363" y="3296295"/>
                </a:lnTo>
                <a:lnTo>
                  <a:pt x="66222" y="3294512"/>
                </a:lnTo>
                <a:lnTo>
                  <a:pt x="72589" y="3292984"/>
                </a:lnTo>
                <a:lnTo>
                  <a:pt x="79720" y="3291710"/>
                </a:lnTo>
                <a:lnTo>
                  <a:pt x="86852" y="3290437"/>
                </a:lnTo>
                <a:lnTo>
                  <a:pt x="94493" y="3289672"/>
                </a:lnTo>
                <a:lnTo>
                  <a:pt x="102898" y="3289163"/>
                </a:lnTo>
                <a:lnTo>
                  <a:pt x="111558" y="3288654"/>
                </a:lnTo>
                <a:lnTo>
                  <a:pt x="120981" y="3288654"/>
                </a:lnTo>
                <a:lnTo>
                  <a:pt x="130660" y="3288654"/>
                </a:lnTo>
                <a:lnTo>
                  <a:pt x="152055" y="3289163"/>
                </a:lnTo>
                <a:lnTo>
                  <a:pt x="175996" y="3290437"/>
                </a:lnTo>
                <a:lnTo>
                  <a:pt x="381537" y="3290182"/>
                </a:lnTo>
                <a:lnTo>
                  <a:pt x="351992" y="3213518"/>
                </a:lnTo>
                <a:lnTo>
                  <a:pt x="322192" y="3137109"/>
                </a:lnTo>
                <a:lnTo>
                  <a:pt x="278130" y="3011288"/>
                </a:lnTo>
                <a:lnTo>
                  <a:pt x="275328" y="3003902"/>
                </a:lnTo>
                <a:lnTo>
                  <a:pt x="272272" y="2996261"/>
                </a:lnTo>
                <a:lnTo>
                  <a:pt x="269725" y="2988620"/>
                </a:lnTo>
                <a:lnTo>
                  <a:pt x="267433" y="2980979"/>
                </a:lnTo>
                <a:lnTo>
                  <a:pt x="262848" y="2965443"/>
                </a:lnTo>
                <a:lnTo>
                  <a:pt x="259028" y="2950161"/>
                </a:lnTo>
                <a:lnTo>
                  <a:pt x="255971" y="2934624"/>
                </a:lnTo>
                <a:lnTo>
                  <a:pt x="253169" y="2918833"/>
                </a:lnTo>
                <a:lnTo>
                  <a:pt x="250877" y="2903551"/>
                </a:lnTo>
                <a:lnTo>
                  <a:pt x="249094" y="2887760"/>
                </a:lnTo>
                <a:lnTo>
                  <a:pt x="248076" y="2872223"/>
                </a:lnTo>
                <a:lnTo>
                  <a:pt x="247311" y="2856177"/>
                </a:lnTo>
                <a:lnTo>
                  <a:pt x="246802" y="2840386"/>
                </a:lnTo>
                <a:lnTo>
                  <a:pt x="246802" y="2824340"/>
                </a:lnTo>
                <a:lnTo>
                  <a:pt x="247311" y="2808804"/>
                </a:lnTo>
                <a:lnTo>
                  <a:pt x="247821" y="2792758"/>
                </a:lnTo>
                <a:lnTo>
                  <a:pt x="248840" y="2776712"/>
                </a:lnTo>
                <a:lnTo>
                  <a:pt x="250113" y="2760921"/>
                </a:lnTo>
                <a:lnTo>
                  <a:pt x="247566" y="2552578"/>
                </a:lnTo>
                <a:lnTo>
                  <a:pt x="250623" y="2456048"/>
                </a:lnTo>
                <a:lnTo>
                  <a:pt x="251896" y="2450444"/>
                </a:lnTo>
                <a:lnTo>
                  <a:pt x="253169" y="2444841"/>
                </a:lnTo>
                <a:lnTo>
                  <a:pt x="254698" y="2439492"/>
                </a:lnTo>
                <a:lnTo>
                  <a:pt x="256735" y="2434653"/>
                </a:lnTo>
                <a:lnTo>
                  <a:pt x="258518" y="2430069"/>
                </a:lnTo>
                <a:lnTo>
                  <a:pt x="260556" y="2425484"/>
                </a:lnTo>
                <a:lnTo>
                  <a:pt x="263103" y="2421154"/>
                </a:lnTo>
                <a:lnTo>
                  <a:pt x="265395" y="2417079"/>
                </a:lnTo>
                <a:lnTo>
                  <a:pt x="268197" y="2413513"/>
                </a:lnTo>
                <a:lnTo>
                  <a:pt x="270998" y="2409947"/>
                </a:lnTo>
                <a:lnTo>
                  <a:pt x="274055" y="2406891"/>
                </a:lnTo>
                <a:lnTo>
                  <a:pt x="276856" y="2403835"/>
                </a:lnTo>
                <a:lnTo>
                  <a:pt x="280167" y="2401033"/>
                </a:lnTo>
                <a:lnTo>
                  <a:pt x="283478" y="2398231"/>
                </a:lnTo>
                <a:lnTo>
                  <a:pt x="287044" y="2396194"/>
                </a:lnTo>
                <a:lnTo>
                  <a:pt x="290865" y="2394156"/>
                </a:lnTo>
                <a:lnTo>
                  <a:pt x="294685" y="2391864"/>
                </a:lnTo>
                <a:lnTo>
                  <a:pt x="298760" y="2390336"/>
                </a:lnTo>
                <a:lnTo>
                  <a:pt x="302835" y="2388808"/>
                </a:lnTo>
                <a:lnTo>
                  <a:pt x="306911" y="2387279"/>
                </a:lnTo>
                <a:lnTo>
                  <a:pt x="311241" y="2386261"/>
                </a:lnTo>
                <a:lnTo>
                  <a:pt x="315825" y="2385496"/>
                </a:lnTo>
                <a:lnTo>
                  <a:pt x="320664" y="2384732"/>
                </a:lnTo>
                <a:lnTo>
                  <a:pt x="325249" y="2384223"/>
                </a:lnTo>
                <a:lnTo>
                  <a:pt x="330088" y="2383968"/>
                </a:lnTo>
                <a:lnTo>
                  <a:pt x="335182" y="2383714"/>
                </a:lnTo>
                <a:lnTo>
                  <a:pt x="340276" y="2383714"/>
                </a:lnTo>
                <a:lnTo>
                  <a:pt x="345625" y="2383968"/>
                </a:lnTo>
                <a:lnTo>
                  <a:pt x="356322" y="2384732"/>
                </a:lnTo>
                <a:lnTo>
                  <a:pt x="367783" y="2386261"/>
                </a:lnTo>
                <a:lnTo>
                  <a:pt x="425854" y="2386006"/>
                </a:lnTo>
                <a:lnTo>
                  <a:pt x="496406" y="2382695"/>
                </a:lnTo>
                <a:lnTo>
                  <a:pt x="485708" y="2315709"/>
                </a:lnTo>
                <a:lnTo>
                  <a:pt x="486218" y="2311889"/>
                </a:lnTo>
                <a:lnTo>
                  <a:pt x="486472" y="2307814"/>
                </a:lnTo>
                <a:lnTo>
                  <a:pt x="486218" y="2299918"/>
                </a:lnTo>
                <a:lnTo>
                  <a:pt x="485708" y="2291768"/>
                </a:lnTo>
                <a:lnTo>
                  <a:pt x="484689" y="2283872"/>
                </a:lnTo>
                <a:lnTo>
                  <a:pt x="483161" y="2276231"/>
                </a:lnTo>
                <a:lnTo>
                  <a:pt x="481633" y="2268081"/>
                </a:lnTo>
                <a:lnTo>
                  <a:pt x="478322" y="2252290"/>
                </a:lnTo>
                <a:lnTo>
                  <a:pt x="477049" y="2244394"/>
                </a:lnTo>
                <a:lnTo>
                  <a:pt x="476030" y="2236498"/>
                </a:lnTo>
                <a:lnTo>
                  <a:pt x="475520" y="2228603"/>
                </a:lnTo>
                <a:lnTo>
                  <a:pt x="475266" y="2220453"/>
                </a:lnTo>
                <a:lnTo>
                  <a:pt x="475520" y="2216377"/>
                </a:lnTo>
                <a:lnTo>
                  <a:pt x="476030" y="2212557"/>
                </a:lnTo>
                <a:lnTo>
                  <a:pt x="476539" y="2208482"/>
                </a:lnTo>
                <a:lnTo>
                  <a:pt x="477303" y="2204407"/>
                </a:lnTo>
                <a:lnTo>
                  <a:pt x="478322" y="2200586"/>
                </a:lnTo>
                <a:lnTo>
                  <a:pt x="479850" y="2196511"/>
                </a:lnTo>
                <a:lnTo>
                  <a:pt x="481378" y="2192436"/>
                </a:lnTo>
                <a:lnTo>
                  <a:pt x="482907" y="2188615"/>
                </a:lnTo>
                <a:lnTo>
                  <a:pt x="480614" y="2177663"/>
                </a:lnTo>
                <a:lnTo>
                  <a:pt x="478322" y="2166457"/>
                </a:lnTo>
                <a:lnTo>
                  <a:pt x="476284" y="2155505"/>
                </a:lnTo>
                <a:lnTo>
                  <a:pt x="474502" y="2144298"/>
                </a:lnTo>
                <a:lnTo>
                  <a:pt x="472973" y="2133091"/>
                </a:lnTo>
                <a:lnTo>
                  <a:pt x="471700" y="2122394"/>
                </a:lnTo>
                <a:lnTo>
                  <a:pt x="470681" y="2111187"/>
                </a:lnTo>
                <a:lnTo>
                  <a:pt x="469917" y="2099981"/>
                </a:lnTo>
                <a:lnTo>
                  <a:pt x="469153" y="2088774"/>
                </a:lnTo>
                <a:lnTo>
                  <a:pt x="468898" y="2077822"/>
                </a:lnTo>
                <a:lnTo>
                  <a:pt x="468898" y="2066615"/>
                </a:lnTo>
                <a:lnTo>
                  <a:pt x="468898" y="2055409"/>
                </a:lnTo>
                <a:lnTo>
                  <a:pt x="469408" y="2044202"/>
                </a:lnTo>
                <a:lnTo>
                  <a:pt x="469917" y="2032995"/>
                </a:lnTo>
                <a:lnTo>
                  <a:pt x="470681" y="2022043"/>
                </a:lnTo>
                <a:lnTo>
                  <a:pt x="471700" y="2010837"/>
                </a:lnTo>
                <a:lnTo>
                  <a:pt x="468134" y="1984093"/>
                </a:lnTo>
                <a:lnTo>
                  <a:pt x="464568" y="1978490"/>
                </a:lnTo>
                <a:lnTo>
                  <a:pt x="462021" y="1972887"/>
                </a:lnTo>
                <a:lnTo>
                  <a:pt x="459474" y="1967538"/>
                </a:lnTo>
                <a:lnTo>
                  <a:pt x="457692" y="1961935"/>
                </a:lnTo>
                <a:lnTo>
                  <a:pt x="456418" y="1956331"/>
                </a:lnTo>
                <a:lnTo>
                  <a:pt x="455654" y="1950728"/>
                </a:lnTo>
                <a:lnTo>
                  <a:pt x="455145" y="1945379"/>
                </a:lnTo>
                <a:lnTo>
                  <a:pt x="455145" y="1939521"/>
                </a:lnTo>
                <a:lnTo>
                  <a:pt x="455399" y="1933918"/>
                </a:lnTo>
                <a:lnTo>
                  <a:pt x="456163" y="1928315"/>
                </a:lnTo>
                <a:lnTo>
                  <a:pt x="457182" y="1922711"/>
                </a:lnTo>
                <a:lnTo>
                  <a:pt x="458456" y="1917108"/>
                </a:lnTo>
                <a:lnTo>
                  <a:pt x="460238" y="1911505"/>
                </a:lnTo>
                <a:lnTo>
                  <a:pt x="462531" y="1905901"/>
                </a:lnTo>
                <a:lnTo>
                  <a:pt x="464823" y="1900298"/>
                </a:lnTo>
                <a:lnTo>
                  <a:pt x="467625" y="1894695"/>
                </a:lnTo>
                <a:lnTo>
                  <a:pt x="468389" y="1889855"/>
                </a:lnTo>
                <a:lnTo>
                  <a:pt x="469153" y="1885271"/>
                </a:lnTo>
                <a:lnTo>
                  <a:pt x="470172" y="1881196"/>
                </a:lnTo>
                <a:lnTo>
                  <a:pt x="471445" y="1876866"/>
                </a:lnTo>
                <a:lnTo>
                  <a:pt x="472973" y="1872791"/>
                </a:lnTo>
                <a:lnTo>
                  <a:pt x="474502" y="1869225"/>
                </a:lnTo>
                <a:lnTo>
                  <a:pt x="476030" y="1865659"/>
                </a:lnTo>
                <a:lnTo>
                  <a:pt x="477813" y="1862093"/>
                </a:lnTo>
                <a:lnTo>
                  <a:pt x="479850" y="1859292"/>
                </a:lnTo>
                <a:lnTo>
                  <a:pt x="481888" y="1855981"/>
                </a:lnTo>
                <a:lnTo>
                  <a:pt x="483925" y="1853434"/>
                </a:lnTo>
                <a:lnTo>
                  <a:pt x="486472" y="1850887"/>
                </a:lnTo>
                <a:lnTo>
                  <a:pt x="489019" y="1848340"/>
                </a:lnTo>
                <a:lnTo>
                  <a:pt x="491566" y="1846047"/>
                </a:lnTo>
                <a:lnTo>
                  <a:pt x="494368" y="1843755"/>
                </a:lnTo>
                <a:lnTo>
                  <a:pt x="497425" y="1841972"/>
                </a:lnTo>
                <a:lnTo>
                  <a:pt x="500226" y="1840189"/>
                </a:lnTo>
                <a:lnTo>
                  <a:pt x="503537" y="1838406"/>
                </a:lnTo>
                <a:lnTo>
                  <a:pt x="506593" y="1836878"/>
                </a:lnTo>
                <a:lnTo>
                  <a:pt x="510159" y="1835859"/>
                </a:lnTo>
                <a:lnTo>
                  <a:pt x="513470" y="1834586"/>
                </a:lnTo>
                <a:lnTo>
                  <a:pt x="517291" y="1833567"/>
                </a:lnTo>
                <a:lnTo>
                  <a:pt x="521111" y="1832548"/>
                </a:lnTo>
                <a:lnTo>
                  <a:pt x="524677" y="1832039"/>
                </a:lnTo>
                <a:lnTo>
                  <a:pt x="532827" y="1831020"/>
                </a:lnTo>
                <a:lnTo>
                  <a:pt x="541232" y="1830511"/>
                </a:lnTo>
                <a:lnTo>
                  <a:pt x="550147" y="1830765"/>
                </a:lnTo>
                <a:lnTo>
                  <a:pt x="559316" y="1831275"/>
                </a:lnTo>
                <a:lnTo>
                  <a:pt x="602869" y="1830256"/>
                </a:lnTo>
                <a:lnTo>
                  <a:pt x="646168" y="1829237"/>
                </a:lnTo>
                <a:lnTo>
                  <a:pt x="685646" y="1828473"/>
                </a:lnTo>
                <a:lnTo>
                  <a:pt x="705257" y="1827964"/>
                </a:lnTo>
                <a:lnTo>
                  <a:pt x="725379" y="1827964"/>
                </a:lnTo>
                <a:lnTo>
                  <a:pt x="744990" y="1827964"/>
                </a:lnTo>
                <a:lnTo>
                  <a:pt x="764347" y="1828473"/>
                </a:lnTo>
                <a:lnTo>
                  <a:pt x="784214" y="1829237"/>
                </a:lnTo>
                <a:lnTo>
                  <a:pt x="803571" y="1830511"/>
                </a:lnTo>
                <a:lnTo>
                  <a:pt x="823182" y="1832294"/>
                </a:lnTo>
                <a:lnTo>
                  <a:pt x="832861" y="1833822"/>
                </a:lnTo>
                <a:lnTo>
                  <a:pt x="842285" y="1835095"/>
                </a:lnTo>
                <a:lnTo>
                  <a:pt x="851963" y="1836624"/>
                </a:lnTo>
                <a:lnTo>
                  <a:pt x="861896" y="1838152"/>
                </a:lnTo>
                <a:lnTo>
                  <a:pt x="871320" y="1840189"/>
                </a:lnTo>
                <a:lnTo>
                  <a:pt x="880744" y="1842227"/>
                </a:lnTo>
                <a:lnTo>
                  <a:pt x="890423" y="1844774"/>
                </a:lnTo>
                <a:lnTo>
                  <a:pt x="899846" y="1847321"/>
                </a:lnTo>
                <a:lnTo>
                  <a:pt x="909270" y="1850122"/>
                </a:lnTo>
                <a:lnTo>
                  <a:pt x="918949" y="1853179"/>
                </a:lnTo>
                <a:lnTo>
                  <a:pt x="928118" y="1856745"/>
                </a:lnTo>
                <a:lnTo>
                  <a:pt x="937542" y="1860056"/>
                </a:lnTo>
                <a:lnTo>
                  <a:pt x="946711" y="1864131"/>
                </a:lnTo>
                <a:lnTo>
                  <a:pt x="956135" y="1867951"/>
                </a:lnTo>
                <a:lnTo>
                  <a:pt x="982623" y="1875338"/>
                </a:lnTo>
                <a:lnTo>
                  <a:pt x="1014460" y="1883233"/>
                </a:lnTo>
                <a:lnTo>
                  <a:pt x="1011149" y="1869989"/>
                </a:lnTo>
                <a:lnTo>
                  <a:pt x="1008602" y="1856999"/>
                </a:lnTo>
                <a:lnTo>
                  <a:pt x="1006310" y="1843755"/>
                </a:lnTo>
                <a:lnTo>
                  <a:pt x="1004527" y="1830765"/>
                </a:lnTo>
                <a:lnTo>
                  <a:pt x="1002999" y="1818031"/>
                </a:lnTo>
                <a:lnTo>
                  <a:pt x="1001725" y="1805296"/>
                </a:lnTo>
                <a:lnTo>
                  <a:pt x="1000707" y="1792816"/>
                </a:lnTo>
                <a:lnTo>
                  <a:pt x="1000452" y="1780336"/>
                </a:lnTo>
                <a:lnTo>
                  <a:pt x="1000452" y="1767601"/>
                </a:lnTo>
                <a:lnTo>
                  <a:pt x="1000707" y="1755120"/>
                </a:lnTo>
                <a:lnTo>
                  <a:pt x="1001725" y="1742640"/>
                </a:lnTo>
                <a:lnTo>
                  <a:pt x="1002999" y="1730415"/>
                </a:lnTo>
                <a:lnTo>
                  <a:pt x="1004527" y="1718189"/>
                </a:lnTo>
                <a:lnTo>
                  <a:pt x="1006565" y="1705709"/>
                </a:lnTo>
                <a:lnTo>
                  <a:pt x="1009112" y="1693484"/>
                </a:lnTo>
                <a:lnTo>
                  <a:pt x="1011913" y="1681258"/>
                </a:lnTo>
                <a:lnTo>
                  <a:pt x="1012168" y="1677947"/>
                </a:lnTo>
                <a:lnTo>
                  <a:pt x="1012168" y="1677692"/>
                </a:lnTo>
                <a:lnTo>
                  <a:pt x="1011913" y="1679220"/>
                </a:lnTo>
                <a:lnTo>
                  <a:pt x="1011913" y="1681258"/>
                </a:lnTo>
                <a:lnTo>
                  <a:pt x="1005291" y="1671580"/>
                </a:lnTo>
                <a:lnTo>
                  <a:pt x="998669" y="1661901"/>
                </a:lnTo>
                <a:lnTo>
                  <a:pt x="893988" y="1523600"/>
                </a:lnTo>
                <a:lnTo>
                  <a:pt x="885074" y="1512648"/>
                </a:lnTo>
                <a:lnTo>
                  <a:pt x="876414" y="1501696"/>
                </a:lnTo>
                <a:lnTo>
                  <a:pt x="868264" y="1490744"/>
                </a:lnTo>
                <a:lnTo>
                  <a:pt x="860368" y="1479538"/>
                </a:lnTo>
                <a:lnTo>
                  <a:pt x="852473" y="1468076"/>
                </a:lnTo>
                <a:lnTo>
                  <a:pt x="845086" y="1456615"/>
                </a:lnTo>
                <a:lnTo>
                  <a:pt x="837955" y="1445154"/>
                </a:lnTo>
                <a:lnTo>
                  <a:pt x="831078" y="1433692"/>
                </a:lnTo>
                <a:lnTo>
                  <a:pt x="824456" y="1421976"/>
                </a:lnTo>
                <a:lnTo>
                  <a:pt x="818088" y="1410260"/>
                </a:lnTo>
                <a:lnTo>
                  <a:pt x="811976" y="1398289"/>
                </a:lnTo>
                <a:lnTo>
                  <a:pt x="806118" y="1386318"/>
                </a:lnTo>
                <a:lnTo>
                  <a:pt x="800769" y="1374348"/>
                </a:lnTo>
                <a:lnTo>
                  <a:pt x="795675" y="1362122"/>
                </a:lnTo>
                <a:lnTo>
                  <a:pt x="790836" y="1349897"/>
                </a:lnTo>
                <a:lnTo>
                  <a:pt x="785997" y="1337671"/>
                </a:lnTo>
                <a:lnTo>
                  <a:pt x="781667" y="1325446"/>
                </a:lnTo>
                <a:lnTo>
                  <a:pt x="777337" y="1312711"/>
                </a:lnTo>
                <a:lnTo>
                  <a:pt x="773771" y="1299976"/>
                </a:lnTo>
                <a:lnTo>
                  <a:pt x="770205" y="1287496"/>
                </a:lnTo>
                <a:lnTo>
                  <a:pt x="766894" y="1274761"/>
                </a:lnTo>
                <a:lnTo>
                  <a:pt x="763838" y="1261771"/>
                </a:lnTo>
                <a:lnTo>
                  <a:pt x="761291" y="1249036"/>
                </a:lnTo>
                <a:lnTo>
                  <a:pt x="758744" y="1235792"/>
                </a:lnTo>
                <a:lnTo>
                  <a:pt x="756706" y="1222548"/>
                </a:lnTo>
                <a:lnTo>
                  <a:pt x="754924" y="1209558"/>
                </a:lnTo>
                <a:lnTo>
                  <a:pt x="753141" y="1196314"/>
                </a:lnTo>
                <a:lnTo>
                  <a:pt x="751867" y="1182560"/>
                </a:lnTo>
                <a:lnTo>
                  <a:pt x="751103" y="1169316"/>
                </a:lnTo>
                <a:lnTo>
                  <a:pt x="750339" y="1155817"/>
                </a:lnTo>
                <a:lnTo>
                  <a:pt x="749830" y="1141809"/>
                </a:lnTo>
                <a:lnTo>
                  <a:pt x="749575" y="1128310"/>
                </a:lnTo>
                <a:lnTo>
                  <a:pt x="749830" y="1126018"/>
                </a:lnTo>
                <a:lnTo>
                  <a:pt x="750084" y="1123471"/>
                </a:lnTo>
                <a:lnTo>
                  <a:pt x="750848" y="1118886"/>
                </a:lnTo>
                <a:lnTo>
                  <a:pt x="752377" y="1113792"/>
                </a:lnTo>
                <a:lnTo>
                  <a:pt x="754159" y="1108953"/>
                </a:lnTo>
                <a:lnTo>
                  <a:pt x="758489" y="1099274"/>
                </a:lnTo>
                <a:lnTo>
                  <a:pt x="760782" y="1094435"/>
                </a:lnTo>
                <a:lnTo>
                  <a:pt x="762564" y="1089596"/>
                </a:lnTo>
                <a:lnTo>
                  <a:pt x="762310" y="1086540"/>
                </a:lnTo>
                <a:lnTo>
                  <a:pt x="762564" y="1083483"/>
                </a:lnTo>
                <a:lnTo>
                  <a:pt x="763583" y="1080427"/>
                </a:lnTo>
                <a:lnTo>
                  <a:pt x="764857" y="1077625"/>
                </a:lnTo>
                <a:lnTo>
                  <a:pt x="762819" y="1072022"/>
                </a:lnTo>
                <a:lnTo>
                  <a:pt x="761036" y="1066418"/>
                </a:lnTo>
                <a:lnTo>
                  <a:pt x="759253" y="1060815"/>
                </a:lnTo>
                <a:lnTo>
                  <a:pt x="757725" y="1055212"/>
                </a:lnTo>
                <a:lnTo>
                  <a:pt x="754924" y="1044005"/>
                </a:lnTo>
                <a:lnTo>
                  <a:pt x="752631" y="1032544"/>
                </a:lnTo>
                <a:lnTo>
                  <a:pt x="751103" y="1021082"/>
                </a:lnTo>
                <a:lnTo>
                  <a:pt x="749830" y="1009621"/>
                </a:lnTo>
                <a:lnTo>
                  <a:pt x="748811" y="998159"/>
                </a:lnTo>
                <a:lnTo>
                  <a:pt x="747792" y="986443"/>
                </a:lnTo>
                <a:lnTo>
                  <a:pt x="747028" y="963266"/>
                </a:lnTo>
                <a:lnTo>
                  <a:pt x="746264" y="940088"/>
                </a:lnTo>
                <a:lnTo>
                  <a:pt x="746009" y="928627"/>
                </a:lnTo>
                <a:lnTo>
                  <a:pt x="745500" y="917166"/>
                </a:lnTo>
                <a:lnTo>
                  <a:pt x="744736" y="905450"/>
                </a:lnTo>
                <a:lnTo>
                  <a:pt x="743717" y="893988"/>
                </a:lnTo>
                <a:lnTo>
                  <a:pt x="743462" y="890932"/>
                </a:lnTo>
                <a:lnTo>
                  <a:pt x="743462" y="887875"/>
                </a:lnTo>
                <a:lnTo>
                  <a:pt x="743717" y="885074"/>
                </a:lnTo>
                <a:lnTo>
                  <a:pt x="744226" y="882017"/>
                </a:lnTo>
                <a:lnTo>
                  <a:pt x="744990" y="879470"/>
                </a:lnTo>
                <a:lnTo>
                  <a:pt x="746009" y="877178"/>
                </a:lnTo>
                <a:lnTo>
                  <a:pt x="747028" y="874377"/>
                </a:lnTo>
                <a:lnTo>
                  <a:pt x="748301" y="872084"/>
                </a:lnTo>
                <a:lnTo>
                  <a:pt x="750084" y="869792"/>
                </a:lnTo>
                <a:lnTo>
                  <a:pt x="751613" y="867754"/>
                </a:lnTo>
                <a:lnTo>
                  <a:pt x="753395" y="865717"/>
                </a:lnTo>
                <a:lnTo>
                  <a:pt x="755688" y="863679"/>
                </a:lnTo>
                <a:lnTo>
                  <a:pt x="757725" y="861896"/>
                </a:lnTo>
                <a:lnTo>
                  <a:pt x="760017" y="860113"/>
                </a:lnTo>
                <a:lnTo>
                  <a:pt x="764857" y="856802"/>
                </a:lnTo>
                <a:lnTo>
                  <a:pt x="770460" y="854255"/>
                </a:lnTo>
                <a:lnTo>
                  <a:pt x="776063" y="851708"/>
                </a:lnTo>
                <a:lnTo>
                  <a:pt x="782176" y="849671"/>
                </a:lnTo>
                <a:lnTo>
                  <a:pt x="788289" y="848143"/>
                </a:lnTo>
                <a:lnTo>
                  <a:pt x="794402" y="846614"/>
                </a:lnTo>
                <a:lnTo>
                  <a:pt x="800514" y="845596"/>
                </a:lnTo>
                <a:lnTo>
                  <a:pt x="806882" y="844832"/>
                </a:lnTo>
                <a:lnTo>
                  <a:pt x="812740" y="844322"/>
                </a:lnTo>
                <a:lnTo>
                  <a:pt x="835917" y="843303"/>
                </a:lnTo>
                <a:lnTo>
                  <a:pt x="859095" y="842030"/>
                </a:lnTo>
                <a:lnTo>
                  <a:pt x="905704" y="839483"/>
                </a:lnTo>
                <a:lnTo>
                  <a:pt x="928882" y="838719"/>
                </a:lnTo>
                <a:lnTo>
                  <a:pt x="952059" y="837955"/>
                </a:lnTo>
                <a:lnTo>
                  <a:pt x="974982" y="837955"/>
                </a:lnTo>
                <a:lnTo>
                  <a:pt x="986698" y="838209"/>
                </a:lnTo>
                <a:lnTo>
                  <a:pt x="998160" y="838464"/>
                </a:lnTo>
                <a:lnTo>
                  <a:pt x="1009621" y="838974"/>
                </a:lnTo>
                <a:lnTo>
                  <a:pt x="1021082" y="839738"/>
                </a:lnTo>
                <a:lnTo>
                  <a:pt x="1032544" y="840756"/>
                </a:lnTo>
                <a:lnTo>
                  <a:pt x="1044005" y="842030"/>
                </a:lnTo>
                <a:lnTo>
                  <a:pt x="1055467" y="843303"/>
                </a:lnTo>
                <a:lnTo>
                  <a:pt x="1066928" y="845086"/>
                </a:lnTo>
                <a:lnTo>
                  <a:pt x="1078135" y="846869"/>
                </a:lnTo>
                <a:lnTo>
                  <a:pt x="1089596" y="849161"/>
                </a:lnTo>
                <a:lnTo>
                  <a:pt x="1100548" y="851708"/>
                </a:lnTo>
                <a:lnTo>
                  <a:pt x="1111755" y="854765"/>
                </a:lnTo>
                <a:lnTo>
                  <a:pt x="1122961" y="857821"/>
                </a:lnTo>
                <a:lnTo>
                  <a:pt x="1134168" y="861387"/>
                </a:lnTo>
                <a:lnTo>
                  <a:pt x="1145375" y="865462"/>
                </a:lnTo>
                <a:lnTo>
                  <a:pt x="1156327" y="869537"/>
                </a:lnTo>
                <a:lnTo>
                  <a:pt x="1167533" y="874377"/>
                </a:lnTo>
                <a:lnTo>
                  <a:pt x="1178485" y="879470"/>
                </a:lnTo>
                <a:lnTo>
                  <a:pt x="1187145" y="882782"/>
                </a:lnTo>
                <a:lnTo>
                  <a:pt x="1196314" y="885838"/>
                </a:lnTo>
                <a:lnTo>
                  <a:pt x="1204465" y="889658"/>
                </a:lnTo>
                <a:lnTo>
                  <a:pt x="1208794" y="891441"/>
                </a:lnTo>
                <a:lnTo>
                  <a:pt x="1212870" y="893734"/>
                </a:lnTo>
                <a:lnTo>
                  <a:pt x="1216435" y="896280"/>
                </a:lnTo>
                <a:lnTo>
                  <a:pt x="1220001" y="898827"/>
                </a:lnTo>
                <a:lnTo>
                  <a:pt x="1223312" y="901629"/>
                </a:lnTo>
                <a:lnTo>
                  <a:pt x="1226623" y="904685"/>
                </a:lnTo>
                <a:lnTo>
                  <a:pt x="1229425" y="908506"/>
                </a:lnTo>
                <a:lnTo>
                  <a:pt x="1232227" y="912326"/>
                </a:lnTo>
                <a:lnTo>
                  <a:pt x="1234264" y="916402"/>
                </a:lnTo>
                <a:lnTo>
                  <a:pt x="1236556" y="920986"/>
                </a:lnTo>
                <a:lnTo>
                  <a:pt x="1307362" y="926335"/>
                </a:lnTo>
                <a:lnTo>
                  <a:pt x="1312966" y="925061"/>
                </a:lnTo>
                <a:lnTo>
                  <a:pt x="1317296" y="923533"/>
                </a:lnTo>
                <a:lnTo>
                  <a:pt x="1321371" y="921750"/>
                </a:lnTo>
                <a:lnTo>
                  <a:pt x="1324427" y="919713"/>
                </a:lnTo>
                <a:lnTo>
                  <a:pt x="1326974" y="917166"/>
                </a:lnTo>
                <a:lnTo>
                  <a:pt x="1328757" y="914873"/>
                </a:lnTo>
                <a:lnTo>
                  <a:pt x="1330285" y="911817"/>
                </a:lnTo>
                <a:lnTo>
                  <a:pt x="1331049" y="909015"/>
                </a:lnTo>
                <a:lnTo>
                  <a:pt x="1331559" y="905704"/>
                </a:lnTo>
                <a:lnTo>
                  <a:pt x="1331559" y="902648"/>
                </a:lnTo>
                <a:lnTo>
                  <a:pt x="1331304" y="899082"/>
                </a:lnTo>
                <a:lnTo>
                  <a:pt x="1331049" y="895516"/>
                </a:lnTo>
                <a:lnTo>
                  <a:pt x="1329521" y="887875"/>
                </a:lnTo>
                <a:lnTo>
                  <a:pt x="1328248" y="879725"/>
                </a:lnTo>
                <a:lnTo>
                  <a:pt x="1325955" y="865971"/>
                </a:lnTo>
                <a:lnTo>
                  <a:pt x="1323154" y="851708"/>
                </a:lnTo>
                <a:lnTo>
                  <a:pt x="1321880" y="844832"/>
                </a:lnTo>
                <a:lnTo>
                  <a:pt x="1320861" y="837955"/>
                </a:lnTo>
                <a:lnTo>
                  <a:pt x="1320097" y="830823"/>
                </a:lnTo>
                <a:lnTo>
                  <a:pt x="1319843" y="823946"/>
                </a:lnTo>
                <a:lnTo>
                  <a:pt x="1319588" y="816815"/>
                </a:lnTo>
                <a:lnTo>
                  <a:pt x="1320097" y="809683"/>
                </a:lnTo>
                <a:lnTo>
                  <a:pt x="1320861" y="802807"/>
                </a:lnTo>
                <a:lnTo>
                  <a:pt x="1321626" y="799241"/>
                </a:lnTo>
                <a:lnTo>
                  <a:pt x="1322390" y="796184"/>
                </a:lnTo>
                <a:lnTo>
                  <a:pt x="1323408" y="792619"/>
                </a:lnTo>
                <a:lnTo>
                  <a:pt x="1324682" y="789308"/>
                </a:lnTo>
                <a:lnTo>
                  <a:pt x="1325955" y="785742"/>
                </a:lnTo>
                <a:lnTo>
                  <a:pt x="1327483" y="782431"/>
                </a:lnTo>
                <a:lnTo>
                  <a:pt x="1329266" y="779120"/>
                </a:lnTo>
                <a:lnTo>
                  <a:pt x="1331559" y="775554"/>
                </a:lnTo>
                <a:lnTo>
                  <a:pt x="1333596" y="772498"/>
                </a:lnTo>
                <a:lnTo>
                  <a:pt x="1336143" y="768932"/>
                </a:lnTo>
                <a:lnTo>
                  <a:pt x="1340473" y="765111"/>
                </a:lnTo>
                <a:lnTo>
                  <a:pt x="1344803" y="761036"/>
                </a:lnTo>
                <a:lnTo>
                  <a:pt x="1349387" y="757216"/>
                </a:lnTo>
                <a:lnTo>
                  <a:pt x="1353972" y="754159"/>
                </a:lnTo>
                <a:lnTo>
                  <a:pt x="1358557" y="750848"/>
                </a:lnTo>
                <a:lnTo>
                  <a:pt x="1363141" y="748047"/>
                </a:lnTo>
                <a:lnTo>
                  <a:pt x="1367980" y="745245"/>
                </a:lnTo>
                <a:lnTo>
                  <a:pt x="1372820" y="742953"/>
                </a:lnTo>
                <a:lnTo>
                  <a:pt x="1377914" y="740660"/>
                </a:lnTo>
                <a:lnTo>
                  <a:pt x="1382753" y="738877"/>
                </a:lnTo>
                <a:lnTo>
                  <a:pt x="1387592" y="737095"/>
                </a:lnTo>
                <a:lnTo>
                  <a:pt x="1392686" y="735566"/>
                </a:lnTo>
                <a:lnTo>
                  <a:pt x="1397780" y="734038"/>
                </a:lnTo>
                <a:lnTo>
                  <a:pt x="1402874" y="732765"/>
                </a:lnTo>
                <a:lnTo>
                  <a:pt x="1408223" y="731746"/>
                </a:lnTo>
                <a:lnTo>
                  <a:pt x="1413317" y="730982"/>
                </a:lnTo>
                <a:lnTo>
                  <a:pt x="1424014" y="729708"/>
                </a:lnTo>
                <a:lnTo>
                  <a:pt x="1434456" y="728690"/>
                </a:lnTo>
                <a:lnTo>
                  <a:pt x="1445154" y="728180"/>
                </a:lnTo>
                <a:lnTo>
                  <a:pt x="1456106" y="728435"/>
                </a:lnTo>
                <a:lnTo>
                  <a:pt x="1467058" y="728690"/>
                </a:lnTo>
                <a:lnTo>
                  <a:pt x="1478264" y="729454"/>
                </a:lnTo>
                <a:lnTo>
                  <a:pt x="1500423" y="731236"/>
                </a:lnTo>
                <a:lnTo>
                  <a:pt x="1557730" y="730218"/>
                </a:lnTo>
                <a:lnTo>
                  <a:pt x="1568937" y="729963"/>
                </a:lnTo>
                <a:lnTo>
                  <a:pt x="1580143" y="729708"/>
                </a:lnTo>
                <a:lnTo>
                  <a:pt x="1602557" y="728435"/>
                </a:lnTo>
                <a:lnTo>
                  <a:pt x="1624715" y="727416"/>
                </a:lnTo>
                <a:lnTo>
                  <a:pt x="1635922" y="727161"/>
                </a:lnTo>
                <a:lnTo>
                  <a:pt x="1647129" y="726907"/>
                </a:lnTo>
                <a:lnTo>
                  <a:pt x="1658081" y="727161"/>
                </a:lnTo>
                <a:lnTo>
                  <a:pt x="1669288" y="727671"/>
                </a:lnTo>
                <a:lnTo>
                  <a:pt x="1680240" y="728690"/>
                </a:lnTo>
                <a:lnTo>
                  <a:pt x="1691192" y="730218"/>
                </a:lnTo>
                <a:lnTo>
                  <a:pt x="1702398" y="732255"/>
                </a:lnTo>
                <a:lnTo>
                  <a:pt x="1707747" y="733274"/>
                </a:lnTo>
                <a:lnTo>
                  <a:pt x="1713350" y="734548"/>
                </a:lnTo>
                <a:lnTo>
                  <a:pt x="1718699" y="736330"/>
                </a:lnTo>
                <a:lnTo>
                  <a:pt x="1724047" y="738113"/>
                </a:lnTo>
                <a:lnTo>
                  <a:pt x="1729651" y="739896"/>
                </a:lnTo>
                <a:lnTo>
                  <a:pt x="1735000" y="742189"/>
                </a:lnTo>
                <a:lnTo>
                  <a:pt x="1744169" y="743207"/>
                </a:lnTo>
                <a:lnTo>
                  <a:pt x="1752574" y="743971"/>
                </a:lnTo>
                <a:lnTo>
                  <a:pt x="1759960" y="743971"/>
                </a:lnTo>
                <a:lnTo>
                  <a:pt x="1766582" y="743717"/>
                </a:lnTo>
                <a:lnTo>
                  <a:pt x="1772440" y="742953"/>
                </a:lnTo>
                <a:lnTo>
                  <a:pt x="1777534" y="741934"/>
                </a:lnTo>
                <a:lnTo>
                  <a:pt x="1781864" y="740151"/>
                </a:lnTo>
                <a:lnTo>
                  <a:pt x="1785430" y="738113"/>
                </a:lnTo>
                <a:lnTo>
                  <a:pt x="1788486" y="736076"/>
                </a:lnTo>
                <a:lnTo>
                  <a:pt x="1791033" y="733274"/>
                </a:lnTo>
                <a:lnTo>
                  <a:pt x="1793070" y="730472"/>
                </a:lnTo>
                <a:lnTo>
                  <a:pt x="1794599" y="727161"/>
                </a:lnTo>
                <a:lnTo>
                  <a:pt x="1795617" y="723850"/>
                </a:lnTo>
                <a:lnTo>
                  <a:pt x="1796382" y="720285"/>
                </a:lnTo>
                <a:lnTo>
                  <a:pt x="1796891" y="716209"/>
                </a:lnTo>
                <a:lnTo>
                  <a:pt x="1796891" y="712389"/>
                </a:lnTo>
                <a:lnTo>
                  <a:pt x="1796636" y="708314"/>
                </a:lnTo>
                <a:lnTo>
                  <a:pt x="1796382" y="703984"/>
                </a:lnTo>
                <a:lnTo>
                  <a:pt x="1795363" y="695324"/>
                </a:lnTo>
                <a:lnTo>
                  <a:pt x="1793835" y="686155"/>
                </a:lnTo>
                <a:lnTo>
                  <a:pt x="1792306" y="677495"/>
                </a:lnTo>
                <a:lnTo>
                  <a:pt x="1791797" y="673166"/>
                </a:lnTo>
                <a:lnTo>
                  <a:pt x="1791542" y="668836"/>
                </a:lnTo>
                <a:lnTo>
                  <a:pt x="1791288" y="664760"/>
                </a:lnTo>
                <a:lnTo>
                  <a:pt x="1791288" y="660685"/>
                </a:lnTo>
                <a:lnTo>
                  <a:pt x="1791797" y="656865"/>
                </a:lnTo>
                <a:lnTo>
                  <a:pt x="1792306" y="653299"/>
                </a:lnTo>
                <a:lnTo>
                  <a:pt x="1793325" y="649733"/>
                </a:lnTo>
                <a:lnTo>
                  <a:pt x="1795108" y="646677"/>
                </a:lnTo>
                <a:lnTo>
                  <a:pt x="1798419" y="643621"/>
                </a:lnTo>
                <a:lnTo>
                  <a:pt x="1801730" y="640819"/>
                </a:lnTo>
                <a:lnTo>
                  <a:pt x="1799947" y="641838"/>
                </a:lnTo>
                <a:lnTo>
                  <a:pt x="1797910" y="643366"/>
                </a:lnTo>
                <a:lnTo>
                  <a:pt x="1796382" y="644894"/>
                </a:lnTo>
                <a:lnTo>
                  <a:pt x="1795108" y="646677"/>
                </a:lnTo>
                <a:lnTo>
                  <a:pt x="1792561" y="604143"/>
                </a:lnTo>
                <a:lnTo>
                  <a:pt x="1794344" y="606180"/>
                </a:lnTo>
                <a:lnTo>
                  <a:pt x="1795872" y="607708"/>
                </a:lnTo>
                <a:lnTo>
                  <a:pt x="1797400" y="608982"/>
                </a:lnTo>
                <a:lnTo>
                  <a:pt x="1798929" y="610000"/>
                </a:lnTo>
                <a:lnTo>
                  <a:pt x="1800711" y="610765"/>
                </a:lnTo>
                <a:lnTo>
                  <a:pt x="1802240" y="611529"/>
                </a:lnTo>
                <a:lnTo>
                  <a:pt x="1805805" y="612293"/>
                </a:lnTo>
                <a:lnTo>
                  <a:pt x="1803258" y="610255"/>
                </a:lnTo>
                <a:lnTo>
                  <a:pt x="1800457" y="608218"/>
                </a:lnTo>
                <a:lnTo>
                  <a:pt x="1796891" y="606435"/>
                </a:lnTo>
                <a:lnTo>
                  <a:pt x="1792561" y="604143"/>
                </a:lnTo>
                <a:lnTo>
                  <a:pt x="1793835" y="534355"/>
                </a:lnTo>
                <a:lnTo>
                  <a:pt x="1791797" y="515508"/>
                </a:lnTo>
                <a:lnTo>
                  <a:pt x="1789760" y="497170"/>
                </a:lnTo>
                <a:lnTo>
                  <a:pt x="1785175" y="460238"/>
                </a:lnTo>
                <a:lnTo>
                  <a:pt x="1783392" y="441646"/>
                </a:lnTo>
                <a:lnTo>
                  <a:pt x="1781864" y="423307"/>
                </a:lnTo>
                <a:lnTo>
                  <a:pt x="1780336" y="404714"/>
                </a:lnTo>
                <a:lnTo>
                  <a:pt x="1779826" y="385867"/>
                </a:lnTo>
                <a:lnTo>
                  <a:pt x="1779572" y="379245"/>
                </a:lnTo>
                <a:lnTo>
                  <a:pt x="1779572" y="372622"/>
                </a:lnTo>
                <a:lnTo>
                  <a:pt x="1779826" y="365746"/>
                </a:lnTo>
                <a:lnTo>
                  <a:pt x="1780336" y="359124"/>
                </a:lnTo>
                <a:lnTo>
                  <a:pt x="1781354" y="352756"/>
                </a:lnTo>
                <a:lnTo>
                  <a:pt x="1782883" y="346643"/>
                </a:lnTo>
                <a:lnTo>
                  <a:pt x="1783901" y="343332"/>
                </a:lnTo>
                <a:lnTo>
                  <a:pt x="1784665" y="340531"/>
                </a:lnTo>
                <a:lnTo>
                  <a:pt x="1785939" y="337729"/>
                </a:lnTo>
                <a:lnTo>
                  <a:pt x="1787212" y="335182"/>
                </a:lnTo>
                <a:lnTo>
                  <a:pt x="1788741" y="332380"/>
                </a:lnTo>
                <a:lnTo>
                  <a:pt x="1790524" y="329833"/>
                </a:lnTo>
                <a:lnTo>
                  <a:pt x="1792306" y="327286"/>
                </a:lnTo>
                <a:lnTo>
                  <a:pt x="1794344" y="325249"/>
                </a:lnTo>
                <a:lnTo>
                  <a:pt x="1796636" y="323211"/>
                </a:lnTo>
                <a:lnTo>
                  <a:pt x="1798929" y="321174"/>
                </a:lnTo>
                <a:lnTo>
                  <a:pt x="1801730" y="319391"/>
                </a:lnTo>
                <a:lnTo>
                  <a:pt x="1804532" y="317863"/>
                </a:lnTo>
                <a:lnTo>
                  <a:pt x="1807843" y="316589"/>
                </a:lnTo>
                <a:lnTo>
                  <a:pt x="1811409" y="315061"/>
                </a:lnTo>
                <a:lnTo>
                  <a:pt x="1814974" y="314042"/>
                </a:lnTo>
                <a:lnTo>
                  <a:pt x="1819050" y="313023"/>
                </a:lnTo>
                <a:lnTo>
                  <a:pt x="1823379" y="312514"/>
                </a:lnTo>
                <a:lnTo>
                  <a:pt x="1827709" y="312005"/>
                </a:lnTo>
                <a:lnTo>
                  <a:pt x="1832549" y="311750"/>
                </a:lnTo>
                <a:lnTo>
                  <a:pt x="1837643" y="312005"/>
                </a:lnTo>
                <a:lnTo>
                  <a:pt x="1893931" y="308184"/>
                </a:lnTo>
                <a:lnTo>
                  <a:pt x="1906920" y="306656"/>
                </a:lnTo>
                <a:lnTo>
                  <a:pt x="1919655" y="305382"/>
                </a:lnTo>
                <a:lnTo>
                  <a:pt x="1932390" y="303854"/>
                </a:lnTo>
                <a:lnTo>
                  <a:pt x="1945125" y="302835"/>
                </a:lnTo>
                <a:lnTo>
                  <a:pt x="1958114" y="302071"/>
                </a:lnTo>
                <a:lnTo>
                  <a:pt x="1970595" y="301562"/>
                </a:lnTo>
                <a:lnTo>
                  <a:pt x="1983330" y="301052"/>
                </a:lnTo>
                <a:lnTo>
                  <a:pt x="1995810" y="301052"/>
                </a:lnTo>
                <a:lnTo>
                  <a:pt x="2008290" y="301052"/>
                </a:lnTo>
                <a:lnTo>
                  <a:pt x="2020770" y="301307"/>
                </a:lnTo>
                <a:lnTo>
                  <a:pt x="2033250" y="301817"/>
                </a:lnTo>
                <a:lnTo>
                  <a:pt x="2045476" y="302326"/>
                </a:lnTo>
                <a:lnTo>
                  <a:pt x="2058211" y="303345"/>
                </a:lnTo>
                <a:lnTo>
                  <a:pt x="2070436" y="304873"/>
                </a:lnTo>
                <a:lnTo>
                  <a:pt x="2082662" y="306401"/>
                </a:lnTo>
                <a:lnTo>
                  <a:pt x="2094887" y="307929"/>
                </a:lnTo>
                <a:lnTo>
                  <a:pt x="2106858" y="310222"/>
                </a:lnTo>
                <a:lnTo>
                  <a:pt x="2118829" y="312514"/>
                </a:lnTo>
                <a:lnTo>
                  <a:pt x="2130799" y="315061"/>
                </a:lnTo>
                <a:lnTo>
                  <a:pt x="2142770" y="318372"/>
                </a:lnTo>
                <a:lnTo>
                  <a:pt x="2154741" y="321428"/>
                </a:lnTo>
                <a:lnTo>
                  <a:pt x="2166457" y="325249"/>
                </a:lnTo>
                <a:lnTo>
                  <a:pt x="2178173" y="329324"/>
                </a:lnTo>
                <a:lnTo>
                  <a:pt x="2189889" y="333654"/>
                </a:lnTo>
                <a:lnTo>
                  <a:pt x="2201351" y="337984"/>
                </a:lnTo>
                <a:lnTo>
                  <a:pt x="2212812" y="343078"/>
                </a:lnTo>
                <a:lnTo>
                  <a:pt x="2224273" y="348426"/>
                </a:lnTo>
                <a:lnTo>
                  <a:pt x="2235735" y="354284"/>
                </a:lnTo>
                <a:lnTo>
                  <a:pt x="2246941" y="360397"/>
                </a:lnTo>
                <a:lnTo>
                  <a:pt x="2258148" y="366765"/>
                </a:lnTo>
                <a:lnTo>
                  <a:pt x="2269355" y="373641"/>
                </a:lnTo>
                <a:lnTo>
                  <a:pt x="2280307" y="381028"/>
                </a:lnTo>
                <a:lnTo>
                  <a:pt x="2287184" y="385103"/>
                </a:lnTo>
                <a:lnTo>
                  <a:pt x="2293806" y="389178"/>
                </a:lnTo>
                <a:lnTo>
                  <a:pt x="2300937" y="392998"/>
                </a:lnTo>
                <a:lnTo>
                  <a:pt x="2308069" y="396309"/>
                </a:lnTo>
                <a:lnTo>
                  <a:pt x="2322841" y="402932"/>
                </a:lnTo>
                <a:lnTo>
                  <a:pt x="2329973" y="406497"/>
                </a:lnTo>
                <a:lnTo>
                  <a:pt x="2337104" y="409808"/>
                </a:lnTo>
                <a:lnTo>
                  <a:pt x="2350858" y="396309"/>
                </a:lnTo>
                <a:lnTo>
                  <a:pt x="2343472" y="389687"/>
                </a:lnTo>
                <a:lnTo>
                  <a:pt x="2337104" y="383575"/>
                </a:lnTo>
                <a:lnTo>
                  <a:pt x="2331756" y="377716"/>
                </a:lnTo>
                <a:lnTo>
                  <a:pt x="2327935" y="372113"/>
                </a:lnTo>
                <a:lnTo>
                  <a:pt x="2325898" y="369566"/>
                </a:lnTo>
                <a:lnTo>
                  <a:pt x="2324624" y="367019"/>
                </a:lnTo>
                <a:lnTo>
                  <a:pt x="2323605" y="364727"/>
                </a:lnTo>
                <a:lnTo>
                  <a:pt x="2322841" y="362435"/>
                </a:lnTo>
                <a:lnTo>
                  <a:pt x="2322332" y="360397"/>
                </a:lnTo>
                <a:lnTo>
                  <a:pt x="2322077" y="358359"/>
                </a:lnTo>
                <a:lnTo>
                  <a:pt x="2322077" y="356322"/>
                </a:lnTo>
                <a:lnTo>
                  <a:pt x="2322587" y="354539"/>
                </a:lnTo>
                <a:lnTo>
                  <a:pt x="2323351" y="353011"/>
                </a:lnTo>
                <a:lnTo>
                  <a:pt x="2324115" y="351483"/>
                </a:lnTo>
                <a:lnTo>
                  <a:pt x="2325388" y="349700"/>
                </a:lnTo>
                <a:lnTo>
                  <a:pt x="2326916" y="348426"/>
                </a:lnTo>
                <a:lnTo>
                  <a:pt x="2329209" y="347407"/>
                </a:lnTo>
                <a:lnTo>
                  <a:pt x="2331246" y="346134"/>
                </a:lnTo>
                <a:lnTo>
                  <a:pt x="2334048" y="345115"/>
                </a:lnTo>
                <a:lnTo>
                  <a:pt x="2336850" y="344351"/>
                </a:lnTo>
                <a:lnTo>
                  <a:pt x="2340415" y="343587"/>
                </a:lnTo>
                <a:lnTo>
                  <a:pt x="2343726" y="343078"/>
                </a:lnTo>
                <a:lnTo>
                  <a:pt x="2347802" y="342568"/>
                </a:lnTo>
                <a:lnTo>
                  <a:pt x="2352131" y="342314"/>
                </a:lnTo>
                <a:lnTo>
                  <a:pt x="2361810" y="342059"/>
                </a:lnTo>
                <a:lnTo>
                  <a:pt x="2373017" y="342314"/>
                </a:lnTo>
                <a:lnTo>
                  <a:pt x="2373271" y="338493"/>
                </a:lnTo>
                <a:lnTo>
                  <a:pt x="2373526" y="335182"/>
                </a:lnTo>
                <a:lnTo>
                  <a:pt x="2373271" y="331616"/>
                </a:lnTo>
                <a:lnTo>
                  <a:pt x="2372507" y="328815"/>
                </a:lnTo>
                <a:lnTo>
                  <a:pt x="2371743" y="325758"/>
                </a:lnTo>
                <a:lnTo>
                  <a:pt x="2370470" y="322957"/>
                </a:lnTo>
                <a:lnTo>
                  <a:pt x="2368941" y="320155"/>
                </a:lnTo>
                <a:lnTo>
                  <a:pt x="2367159" y="317863"/>
                </a:lnTo>
                <a:lnTo>
                  <a:pt x="2365376" y="315061"/>
                </a:lnTo>
                <a:lnTo>
                  <a:pt x="2363338" y="313023"/>
                </a:lnTo>
                <a:lnTo>
                  <a:pt x="2358499" y="308439"/>
                </a:lnTo>
                <a:lnTo>
                  <a:pt x="2353405" y="304618"/>
                </a:lnTo>
                <a:lnTo>
                  <a:pt x="2348056" y="300543"/>
                </a:lnTo>
                <a:lnTo>
                  <a:pt x="2342962" y="296468"/>
                </a:lnTo>
                <a:lnTo>
                  <a:pt x="2337868" y="292648"/>
                </a:lnTo>
                <a:lnTo>
                  <a:pt x="2333284" y="288063"/>
                </a:lnTo>
                <a:lnTo>
                  <a:pt x="2331246" y="285771"/>
                </a:lnTo>
                <a:lnTo>
                  <a:pt x="2329463" y="283478"/>
                </a:lnTo>
                <a:lnTo>
                  <a:pt x="2327935" y="280931"/>
                </a:lnTo>
                <a:lnTo>
                  <a:pt x="2326407" y="278384"/>
                </a:lnTo>
                <a:lnTo>
                  <a:pt x="2325388" y="275583"/>
                </a:lnTo>
                <a:lnTo>
                  <a:pt x="2324624" y="272526"/>
                </a:lnTo>
                <a:lnTo>
                  <a:pt x="2324115" y="269725"/>
                </a:lnTo>
                <a:lnTo>
                  <a:pt x="2323860" y="266159"/>
                </a:lnTo>
                <a:lnTo>
                  <a:pt x="2324115" y="262848"/>
                </a:lnTo>
                <a:lnTo>
                  <a:pt x="2324879" y="259027"/>
                </a:lnTo>
                <a:lnTo>
                  <a:pt x="2338123" y="237123"/>
                </a:lnTo>
                <a:lnTo>
                  <a:pt x="2351877" y="214965"/>
                </a:lnTo>
                <a:lnTo>
                  <a:pt x="2345000" y="210635"/>
                </a:lnTo>
                <a:lnTo>
                  <a:pt x="2338632" y="206050"/>
                </a:lnTo>
                <a:lnTo>
                  <a:pt x="2335576" y="203503"/>
                </a:lnTo>
                <a:lnTo>
                  <a:pt x="2332520" y="200956"/>
                </a:lnTo>
                <a:lnTo>
                  <a:pt x="2329973" y="198409"/>
                </a:lnTo>
                <a:lnTo>
                  <a:pt x="2327171" y="195608"/>
                </a:lnTo>
                <a:lnTo>
                  <a:pt x="2325133" y="192806"/>
                </a:lnTo>
                <a:lnTo>
                  <a:pt x="2323351" y="189750"/>
                </a:lnTo>
                <a:lnTo>
                  <a:pt x="2321568" y="186693"/>
                </a:lnTo>
                <a:lnTo>
                  <a:pt x="2320549" y="183128"/>
                </a:lnTo>
                <a:lnTo>
                  <a:pt x="2320040" y="179562"/>
                </a:lnTo>
                <a:lnTo>
                  <a:pt x="2320040" y="175996"/>
                </a:lnTo>
                <a:lnTo>
                  <a:pt x="2320549" y="171666"/>
                </a:lnTo>
                <a:lnTo>
                  <a:pt x="2321568" y="167336"/>
                </a:lnTo>
                <a:lnTo>
                  <a:pt x="2323351" y="163516"/>
                </a:lnTo>
                <a:lnTo>
                  <a:pt x="2325388" y="159950"/>
                </a:lnTo>
                <a:lnTo>
                  <a:pt x="2327426" y="157403"/>
                </a:lnTo>
                <a:lnTo>
                  <a:pt x="2329973" y="155111"/>
                </a:lnTo>
                <a:lnTo>
                  <a:pt x="2332520" y="153328"/>
                </a:lnTo>
                <a:lnTo>
                  <a:pt x="2335576" y="152309"/>
                </a:lnTo>
                <a:lnTo>
                  <a:pt x="2338378" y="151545"/>
                </a:lnTo>
                <a:lnTo>
                  <a:pt x="2341689" y="151036"/>
                </a:lnTo>
                <a:lnTo>
                  <a:pt x="2344745" y="151036"/>
                </a:lnTo>
                <a:lnTo>
                  <a:pt x="2348311" y="151290"/>
                </a:lnTo>
                <a:lnTo>
                  <a:pt x="2351877" y="151545"/>
                </a:lnTo>
                <a:lnTo>
                  <a:pt x="2355188" y="152055"/>
                </a:lnTo>
                <a:lnTo>
                  <a:pt x="2362320" y="153583"/>
                </a:lnTo>
                <a:lnTo>
                  <a:pt x="2369451" y="155111"/>
                </a:lnTo>
                <a:lnTo>
                  <a:pt x="2373017" y="155620"/>
                </a:lnTo>
                <a:lnTo>
                  <a:pt x="2376328" y="155875"/>
                </a:lnTo>
                <a:lnTo>
                  <a:pt x="2378875" y="155875"/>
                </a:lnTo>
                <a:lnTo>
                  <a:pt x="2381676" y="155620"/>
                </a:lnTo>
                <a:lnTo>
                  <a:pt x="2383969" y="154856"/>
                </a:lnTo>
                <a:lnTo>
                  <a:pt x="2385751" y="154092"/>
                </a:lnTo>
                <a:lnTo>
                  <a:pt x="2387534" y="152819"/>
                </a:lnTo>
                <a:lnTo>
                  <a:pt x="2389063" y="151290"/>
                </a:lnTo>
                <a:lnTo>
                  <a:pt x="2390081" y="149508"/>
                </a:lnTo>
                <a:lnTo>
                  <a:pt x="2391100" y="147725"/>
                </a:lnTo>
                <a:lnTo>
                  <a:pt x="2391864" y="145687"/>
                </a:lnTo>
                <a:lnTo>
                  <a:pt x="2392628" y="143140"/>
                </a:lnTo>
                <a:lnTo>
                  <a:pt x="2393138" y="140848"/>
                </a:lnTo>
                <a:lnTo>
                  <a:pt x="2393392" y="138046"/>
                </a:lnTo>
                <a:lnTo>
                  <a:pt x="2393392" y="132443"/>
                </a:lnTo>
                <a:lnTo>
                  <a:pt x="2378620" y="120472"/>
                </a:lnTo>
                <a:lnTo>
                  <a:pt x="2376837" y="117670"/>
                </a:lnTo>
                <a:lnTo>
                  <a:pt x="2374290" y="114614"/>
                </a:lnTo>
                <a:lnTo>
                  <a:pt x="2371743" y="111812"/>
                </a:lnTo>
                <a:lnTo>
                  <a:pt x="2369196" y="109011"/>
                </a:lnTo>
                <a:lnTo>
                  <a:pt x="2363338" y="104171"/>
                </a:lnTo>
                <a:lnTo>
                  <a:pt x="2356716" y="99077"/>
                </a:lnTo>
                <a:lnTo>
                  <a:pt x="2343217" y="89399"/>
                </a:lnTo>
                <a:lnTo>
                  <a:pt x="2336850" y="84560"/>
                </a:lnTo>
                <a:lnTo>
                  <a:pt x="2330737" y="79466"/>
                </a:lnTo>
                <a:lnTo>
                  <a:pt x="2327935" y="76919"/>
                </a:lnTo>
                <a:lnTo>
                  <a:pt x="2325133" y="74117"/>
                </a:lnTo>
                <a:lnTo>
                  <a:pt x="2322841" y="71315"/>
                </a:lnTo>
                <a:lnTo>
                  <a:pt x="2320549" y="68514"/>
                </a:lnTo>
                <a:lnTo>
                  <a:pt x="2318766" y="65203"/>
                </a:lnTo>
                <a:lnTo>
                  <a:pt x="2317238" y="62146"/>
                </a:lnTo>
                <a:lnTo>
                  <a:pt x="2315710" y="58581"/>
                </a:lnTo>
                <a:lnTo>
                  <a:pt x="2314691" y="55015"/>
                </a:lnTo>
                <a:lnTo>
                  <a:pt x="2314181" y="51449"/>
                </a:lnTo>
                <a:lnTo>
                  <a:pt x="2313927" y="47374"/>
                </a:lnTo>
                <a:lnTo>
                  <a:pt x="2314181" y="43044"/>
                </a:lnTo>
                <a:lnTo>
                  <a:pt x="2314691" y="38969"/>
                </a:lnTo>
                <a:lnTo>
                  <a:pt x="2316219" y="34384"/>
                </a:lnTo>
                <a:lnTo>
                  <a:pt x="2317747" y="29290"/>
                </a:lnTo>
                <a:lnTo>
                  <a:pt x="2319785" y="24196"/>
                </a:lnTo>
                <a:lnTo>
                  <a:pt x="2322841" y="18848"/>
                </a:lnTo>
                <a:lnTo>
                  <a:pt x="2331501" y="16046"/>
                </a:lnTo>
                <a:lnTo>
                  <a:pt x="2340415" y="13244"/>
                </a:lnTo>
                <a:lnTo>
                  <a:pt x="2349330" y="10952"/>
                </a:lnTo>
                <a:lnTo>
                  <a:pt x="2358244" y="8660"/>
                </a:lnTo>
                <a:lnTo>
                  <a:pt x="2367159" y="6877"/>
                </a:lnTo>
                <a:lnTo>
                  <a:pt x="2376073" y="5349"/>
                </a:lnTo>
                <a:lnTo>
                  <a:pt x="2384733" y="4075"/>
                </a:lnTo>
                <a:lnTo>
                  <a:pt x="2393647" y="2547"/>
                </a:lnTo>
                <a:lnTo>
                  <a:pt x="2402562" y="1783"/>
                </a:lnTo>
                <a:lnTo>
                  <a:pt x="2411476" y="1019"/>
                </a:lnTo>
                <a:lnTo>
                  <a:pt x="2420136" y="510"/>
                </a:lnTo>
                <a:close/>
              </a:path>
            </a:pathLst>
          </a:custGeom>
          <a:noFill/>
        </p:spPr>
        <p:txBody>
          <a:bodyPr wrap="square">
            <a:noAutofit/>
          </a:bodyPr>
          <a:lstStyle/>
          <a:p>
            <a:endParaRPr lang="en-US"/>
          </a:p>
        </p:txBody>
      </p:sp>
      <p:sp>
        <p:nvSpPr>
          <p:cNvPr id="14" name="Text Placeholder 4">
            <a:extLst>
              <a:ext uri="{FF2B5EF4-FFF2-40B4-BE49-F238E27FC236}">
                <a16:creationId xmlns:a16="http://schemas.microsoft.com/office/drawing/2014/main" id="{EE0620C4-13C2-43A6-9F70-272307688F94}"/>
              </a:ext>
            </a:extLst>
          </p:cNvPr>
          <p:cNvSpPr>
            <a:spLocks noGrp="1"/>
          </p:cNvSpPr>
          <p:nvPr>
            <p:ph type="body" sz="quarter" idx="14" hasCustomPrompt="1"/>
          </p:nvPr>
        </p:nvSpPr>
        <p:spPr>
          <a:xfrm>
            <a:off x="6725342" y="218621"/>
            <a:ext cx="1684338" cy="1682750"/>
          </a:xfrm>
        </p:spPr>
        <p:txBody>
          <a:bodyPr lIns="0" anchor="b">
            <a:normAutofit/>
          </a:bodyPr>
          <a:lstStyle>
            <a:lvl1pPr marL="0" indent="0" algn="l">
              <a:buNone/>
              <a:defRPr sz="8800">
                <a:solidFill>
                  <a:schemeClr val="accent2"/>
                </a:solidFill>
              </a:defRPr>
            </a:lvl1pPr>
          </a:lstStyle>
          <a:p>
            <a:pPr lvl="0"/>
            <a:r>
              <a:rPr lang="en-US"/>
              <a:t>#</a:t>
            </a:r>
          </a:p>
        </p:txBody>
      </p:sp>
      <p:sp>
        <p:nvSpPr>
          <p:cNvPr id="15" name="Title 1">
            <a:extLst>
              <a:ext uri="{FF2B5EF4-FFF2-40B4-BE49-F238E27FC236}">
                <a16:creationId xmlns:a16="http://schemas.microsoft.com/office/drawing/2014/main" id="{EE5FC317-2F2E-4C38-B60E-E2D71200FC19}"/>
              </a:ext>
            </a:extLst>
          </p:cNvPr>
          <p:cNvSpPr>
            <a:spLocks noGrp="1"/>
          </p:cNvSpPr>
          <p:nvPr>
            <p:ph type="title"/>
          </p:nvPr>
        </p:nvSpPr>
        <p:spPr>
          <a:xfrm>
            <a:off x="6725342" y="1709738"/>
            <a:ext cx="5078731" cy="2852737"/>
          </a:xfrm>
        </p:spPr>
        <p:txBody>
          <a:bodyPr anchor="b"/>
          <a:lstStyle>
            <a:lvl1pPr>
              <a:defRPr sz="6000">
                <a:solidFill>
                  <a:schemeClr val="bg1"/>
                </a:solidFill>
              </a:defRPr>
            </a:lvl1pPr>
          </a:lstStyle>
          <a:p>
            <a:r>
              <a:rPr lang="en-US"/>
              <a:t>Click to edit Master title style</a:t>
            </a:r>
          </a:p>
        </p:txBody>
      </p:sp>
      <p:sp>
        <p:nvSpPr>
          <p:cNvPr id="16" name="Text Placeholder 2">
            <a:extLst>
              <a:ext uri="{FF2B5EF4-FFF2-40B4-BE49-F238E27FC236}">
                <a16:creationId xmlns:a16="http://schemas.microsoft.com/office/drawing/2014/main" id="{8ED600C5-D711-4537-8415-2FD77330AB5A}"/>
              </a:ext>
            </a:extLst>
          </p:cNvPr>
          <p:cNvSpPr>
            <a:spLocks noGrp="1"/>
          </p:cNvSpPr>
          <p:nvPr>
            <p:ph type="body" idx="1"/>
          </p:nvPr>
        </p:nvSpPr>
        <p:spPr>
          <a:xfrm>
            <a:off x="6725342" y="4589463"/>
            <a:ext cx="5078731" cy="1500187"/>
          </a:xfrm>
        </p:spPr>
        <p:txBody>
          <a:bodyPr/>
          <a:lstStyle>
            <a:lvl1pPr marL="0" indent="0">
              <a:buNone/>
              <a:defRPr sz="2400">
                <a:solidFill>
                  <a:schemeClr val="bg2"/>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n-US"/>
              <a:t>Edit Master text styles</a:t>
            </a:r>
          </a:p>
        </p:txBody>
      </p:sp>
    </p:spTree>
    <p:extLst>
      <p:ext uri="{BB962C8B-B14F-4D97-AF65-F5344CB8AC3E}">
        <p14:creationId xmlns:p14="http://schemas.microsoft.com/office/powerpoint/2010/main" val="2954009888"/>
      </p:ext>
    </p:extLst>
  </p:cSld>
  <p:clrMapOvr>
    <a:masterClrMapping/>
  </p:clrMapOvr>
</p:sldLayout>
</file>

<file path=ppt/slideLayouts/slideLayout49.xml><?xml version="1.0" encoding="utf-8"?>
<p:sldLayout xmlns:a="http://schemas.openxmlformats.org/drawingml/2006/main" xmlns:r="http://schemas.openxmlformats.org/officeDocument/2006/relationships" xmlns:p="http://schemas.openxmlformats.org/presentationml/2006/main" preserve="1" userDrawn="1">
  <p:cSld name="49">
    <p:spTree>
      <p:nvGrpSpPr>
        <p:cNvPr id="1" name=""/>
        <p:cNvGrpSpPr/>
        <p:nvPr/>
      </p:nvGrpSpPr>
      <p:grpSpPr>
        <a:xfrm>
          <a:off x="0" y="0"/>
          <a:ext cx="0" cy="0"/>
          <a:chOff x="0" y="0"/>
          <a:chExt cx="0" cy="0"/>
        </a:xfrm>
      </p:grpSpPr>
      <p:sp>
        <p:nvSpPr>
          <p:cNvPr id="12" name="Rectangle 11">
            <a:extLst>
              <a:ext uri="{FF2B5EF4-FFF2-40B4-BE49-F238E27FC236}">
                <a16:creationId xmlns:a16="http://schemas.microsoft.com/office/drawing/2014/main" id="{FC80CC05-5FE2-421E-ACF8-D113E5F1C0F6}"/>
              </a:ext>
            </a:extLst>
          </p:cNvPr>
          <p:cNvSpPr/>
          <p:nvPr userDrawn="1"/>
        </p:nvSpPr>
        <p:spPr>
          <a:xfrm>
            <a:off x="1" y="6165169"/>
            <a:ext cx="12192000" cy="692831"/>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Rectangle 12">
            <a:extLst>
              <a:ext uri="{FF2B5EF4-FFF2-40B4-BE49-F238E27FC236}">
                <a16:creationId xmlns:a16="http://schemas.microsoft.com/office/drawing/2014/main" id="{678D8913-041D-44EB-A8EA-97B4E3066DF2}"/>
              </a:ext>
            </a:extLst>
          </p:cNvPr>
          <p:cNvSpPr/>
          <p:nvPr userDrawn="1"/>
        </p:nvSpPr>
        <p:spPr>
          <a:xfrm>
            <a:off x="6096000" y="0"/>
            <a:ext cx="6096001" cy="6858000"/>
          </a:xfrm>
          <a:prstGeom prst="rect">
            <a:avLst/>
          </a:prstGeom>
          <a:ln>
            <a:noFill/>
          </a:ln>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a:p>
        </p:txBody>
      </p:sp>
      <p:sp>
        <p:nvSpPr>
          <p:cNvPr id="10" name="Picture Placeholder 9">
            <a:extLst>
              <a:ext uri="{FF2B5EF4-FFF2-40B4-BE49-F238E27FC236}">
                <a16:creationId xmlns:a16="http://schemas.microsoft.com/office/drawing/2014/main" id="{7D955D21-E767-4D94-A527-E43DFEAA78B7}"/>
              </a:ext>
            </a:extLst>
          </p:cNvPr>
          <p:cNvSpPr>
            <a:spLocks noGrp="1"/>
          </p:cNvSpPr>
          <p:nvPr>
            <p:ph type="pic" sz="quarter" idx="13"/>
          </p:nvPr>
        </p:nvSpPr>
        <p:spPr>
          <a:xfrm>
            <a:off x="6491403" y="712258"/>
            <a:ext cx="5305194" cy="5433484"/>
          </a:xfrm>
          <a:custGeom>
            <a:avLst/>
            <a:gdLst>
              <a:gd name="connsiteX0" fmla="*/ 1015479 w 5371570"/>
              <a:gd name="connsiteY0" fmla="*/ 1668778 h 5501465"/>
              <a:gd name="connsiteX1" fmla="*/ 1013951 w 5371570"/>
              <a:gd name="connsiteY1" fmla="*/ 1671834 h 5501465"/>
              <a:gd name="connsiteX2" fmla="*/ 1012932 w 5371570"/>
              <a:gd name="connsiteY2" fmla="*/ 1674891 h 5501465"/>
              <a:gd name="connsiteX3" fmla="*/ 1012168 w 5371570"/>
              <a:gd name="connsiteY3" fmla="*/ 1677438 h 5501465"/>
              <a:gd name="connsiteX4" fmla="*/ 1012932 w 5371570"/>
              <a:gd name="connsiteY4" fmla="*/ 1676419 h 5501465"/>
              <a:gd name="connsiteX5" fmla="*/ 1013696 w 5371570"/>
              <a:gd name="connsiteY5" fmla="*/ 1675145 h 5501465"/>
              <a:gd name="connsiteX6" fmla="*/ 1014460 w 5371570"/>
              <a:gd name="connsiteY6" fmla="*/ 1673872 h 5501465"/>
              <a:gd name="connsiteX7" fmla="*/ 1015479 w 5371570"/>
              <a:gd name="connsiteY7" fmla="*/ 1672598 h 5501465"/>
              <a:gd name="connsiteX8" fmla="*/ 1016753 w 5371570"/>
              <a:gd name="connsiteY8" fmla="*/ 1671580 h 5501465"/>
              <a:gd name="connsiteX9" fmla="*/ 1018026 w 5371570"/>
              <a:gd name="connsiteY9" fmla="*/ 1670816 h 5501465"/>
              <a:gd name="connsiteX10" fmla="*/ 1015479 w 5371570"/>
              <a:gd name="connsiteY10" fmla="*/ 1669033 h 5501465"/>
              <a:gd name="connsiteX11" fmla="*/ 2429050 w 5371570"/>
              <a:gd name="connsiteY11" fmla="*/ 0 h 5501465"/>
              <a:gd name="connsiteX12" fmla="*/ 2437964 w 5371570"/>
              <a:gd name="connsiteY12" fmla="*/ 0 h 5501465"/>
              <a:gd name="connsiteX13" fmla="*/ 2446879 w 5371570"/>
              <a:gd name="connsiteY13" fmla="*/ 0 h 5501465"/>
              <a:gd name="connsiteX14" fmla="*/ 2455539 w 5371570"/>
              <a:gd name="connsiteY14" fmla="*/ 0 h 5501465"/>
              <a:gd name="connsiteX15" fmla="*/ 2464453 w 5371570"/>
              <a:gd name="connsiteY15" fmla="*/ 510 h 5501465"/>
              <a:gd name="connsiteX16" fmla="*/ 2482282 w 5371570"/>
              <a:gd name="connsiteY16" fmla="*/ 1528 h 5501465"/>
              <a:gd name="connsiteX17" fmla="*/ 2499856 w 5371570"/>
              <a:gd name="connsiteY17" fmla="*/ 3311 h 5501465"/>
              <a:gd name="connsiteX18" fmla="*/ 2517685 w 5371570"/>
              <a:gd name="connsiteY18" fmla="*/ 5094 h 5501465"/>
              <a:gd name="connsiteX19" fmla="*/ 2535514 w 5371570"/>
              <a:gd name="connsiteY19" fmla="*/ 7641 h 5501465"/>
              <a:gd name="connsiteX20" fmla="*/ 2553342 w 5371570"/>
              <a:gd name="connsiteY20" fmla="*/ 10443 h 5501465"/>
              <a:gd name="connsiteX21" fmla="*/ 2571171 w 5371570"/>
              <a:gd name="connsiteY21" fmla="*/ 13499 h 5501465"/>
              <a:gd name="connsiteX22" fmla="*/ 2607084 w 5371570"/>
              <a:gd name="connsiteY22" fmla="*/ 20121 h 5501465"/>
              <a:gd name="connsiteX23" fmla="*/ 2619564 w 5371570"/>
              <a:gd name="connsiteY23" fmla="*/ 22923 h 5501465"/>
              <a:gd name="connsiteX24" fmla="*/ 2632044 w 5371570"/>
              <a:gd name="connsiteY24" fmla="*/ 25725 h 5501465"/>
              <a:gd name="connsiteX25" fmla="*/ 2644269 w 5371570"/>
              <a:gd name="connsiteY25" fmla="*/ 29036 h 5501465"/>
              <a:gd name="connsiteX26" fmla="*/ 2656240 w 5371570"/>
              <a:gd name="connsiteY26" fmla="*/ 32856 h 5501465"/>
              <a:gd name="connsiteX27" fmla="*/ 2667956 w 5371570"/>
              <a:gd name="connsiteY27" fmla="*/ 36677 h 5501465"/>
              <a:gd name="connsiteX28" fmla="*/ 2679672 w 5371570"/>
              <a:gd name="connsiteY28" fmla="*/ 40752 h 5501465"/>
              <a:gd name="connsiteX29" fmla="*/ 2691134 w 5371570"/>
              <a:gd name="connsiteY29" fmla="*/ 45336 h 5501465"/>
              <a:gd name="connsiteX30" fmla="*/ 2702595 w 5371570"/>
              <a:gd name="connsiteY30" fmla="*/ 49921 h 5501465"/>
              <a:gd name="connsiteX31" fmla="*/ 2713802 w 5371570"/>
              <a:gd name="connsiteY31" fmla="*/ 54760 h 5501465"/>
              <a:gd name="connsiteX32" fmla="*/ 2724754 w 5371570"/>
              <a:gd name="connsiteY32" fmla="*/ 59854 h 5501465"/>
              <a:gd name="connsiteX33" fmla="*/ 2735706 w 5371570"/>
              <a:gd name="connsiteY33" fmla="*/ 65457 h 5501465"/>
              <a:gd name="connsiteX34" fmla="*/ 2746403 w 5371570"/>
              <a:gd name="connsiteY34" fmla="*/ 70806 h 5501465"/>
              <a:gd name="connsiteX35" fmla="*/ 2757100 w 5371570"/>
              <a:gd name="connsiteY35" fmla="*/ 76664 h 5501465"/>
              <a:gd name="connsiteX36" fmla="*/ 2767543 w 5371570"/>
              <a:gd name="connsiteY36" fmla="*/ 82522 h 5501465"/>
              <a:gd name="connsiteX37" fmla="*/ 2777986 w 5371570"/>
              <a:gd name="connsiteY37" fmla="*/ 88635 h 5501465"/>
              <a:gd name="connsiteX38" fmla="*/ 2788428 w 5371570"/>
              <a:gd name="connsiteY38" fmla="*/ 94748 h 5501465"/>
              <a:gd name="connsiteX39" fmla="*/ 2808804 w 5371570"/>
              <a:gd name="connsiteY39" fmla="*/ 107482 h 5501465"/>
              <a:gd name="connsiteX40" fmla="*/ 2829180 w 5371570"/>
              <a:gd name="connsiteY40" fmla="*/ 120472 h 5501465"/>
              <a:gd name="connsiteX41" fmla="*/ 2849301 w 5371570"/>
              <a:gd name="connsiteY41" fmla="*/ 133971 h 5501465"/>
              <a:gd name="connsiteX42" fmla="*/ 2869167 w 5371570"/>
              <a:gd name="connsiteY42" fmla="*/ 147215 h 5501465"/>
              <a:gd name="connsiteX43" fmla="*/ 2908645 w 5371570"/>
              <a:gd name="connsiteY43" fmla="*/ 173959 h 5501465"/>
              <a:gd name="connsiteX44" fmla="*/ 2928767 w 5371570"/>
              <a:gd name="connsiteY44" fmla="*/ 187457 h 5501465"/>
              <a:gd name="connsiteX45" fmla="*/ 2948633 w 5371570"/>
              <a:gd name="connsiteY45" fmla="*/ 200192 h 5501465"/>
              <a:gd name="connsiteX46" fmla="*/ 2979961 w 5371570"/>
              <a:gd name="connsiteY46" fmla="*/ 219295 h 5501465"/>
              <a:gd name="connsiteX47" fmla="*/ 2995243 w 5371570"/>
              <a:gd name="connsiteY47" fmla="*/ 228718 h 5501465"/>
              <a:gd name="connsiteX48" fmla="*/ 3010779 w 5371570"/>
              <a:gd name="connsiteY48" fmla="*/ 237633 h 5501465"/>
              <a:gd name="connsiteX49" fmla="*/ 3026570 w 5371570"/>
              <a:gd name="connsiteY49" fmla="*/ 246547 h 5501465"/>
              <a:gd name="connsiteX50" fmla="*/ 3041852 w 5371570"/>
              <a:gd name="connsiteY50" fmla="*/ 255207 h 5501465"/>
              <a:gd name="connsiteX51" fmla="*/ 3057643 w 5371570"/>
              <a:gd name="connsiteY51" fmla="*/ 263612 h 5501465"/>
              <a:gd name="connsiteX52" fmla="*/ 3073689 w 5371570"/>
              <a:gd name="connsiteY52" fmla="*/ 271508 h 5501465"/>
              <a:gd name="connsiteX53" fmla="*/ 3089481 w 5371570"/>
              <a:gd name="connsiteY53" fmla="*/ 279149 h 5501465"/>
              <a:gd name="connsiteX54" fmla="*/ 3105527 w 5371570"/>
              <a:gd name="connsiteY54" fmla="*/ 286790 h 5501465"/>
              <a:gd name="connsiteX55" fmla="*/ 3122082 w 5371570"/>
              <a:gd name="connsiteY55" fmla="*/ 293921 h 5501465"/>
              <a:gd name="connsiteX56" fmla="*/ 3138637 w 5371570"/>
              <a:gd name="connsiteY56" fmla="*/ 300543 h 5501465"/>
              <a:gd name="connsiteX57" fmla="*/ 3154938 w 5371570"/>
              <a:gd name="connsiteY57" fmla="*/ 306911 h 5501465"/>
              <a:gd name="connsiteX58" fmla="*/ 3172003 w 5371570"/>
              <a:gd name="connsiteY58" fmla="*/ 313023 h 5501465"/>
              <a:gd name="connsiteX59" fmla="*/ 3189067 w 5371570"/>
              <a:gd name="connsiteY59" fmla="*/ 318627 h 5501465"/>
              <a:gd name="connsiteX60" fmla="*/ 3206641 w 5371570"/>
              <a:gd name="connsiteY60" fmla="*/ 323975 h 5501465"/>
              <a:gd name="connsiteX61" fmla="*/ 3223961 w 5371570"/>
              <a:gd name="connsiteY61" fmla="*/ 329069 h 5501465"/>
              <a:gd name="connsiteX62" fmla="*/ 3240771 w 5371570"/>
              <a:gd name="connsiteY62" fmla="*/ 334418 h 5501465"/>
              <a:gd name="connsiteX63" fmla="*/ 3257836 w 5371570"/>
              <a:gd name="connsiteY63" fmla="*/ 340276 h 5501465"/>
              <a:gd name="connsiteX64" fmla="*/ 3274391 w 5371570"/>
              <a:gd name="connsiteY64" fmla="*/ 346389 h 5501465"/>
              <a:gd name="connsiteX65" fmla="*/ 3290946 w 5371570"/>
              <a:gd name="connsiteY65" fmla="*/ 352756 h 5501465"/>
              <a:gd name="connsiteX66" fmla="*/ 3306992 w 5371570"/>
              <a:gd name="connsiteY66" fmla="*/ 359378 h 5501465"/>
              <a:gd name="connsiteX67" fmla="*/ 3323038 w 5371570"/>
              <a:gd name="connsiteY67" fmla="*/ 366510 h 5501465"/>
              <a:gd name="connsiteX68" fmla="*/ 3339084 w 5371570"/>
              <a:gd name="connsiteY68" fmla="*/ 374151 h 5501465"/>
              <a:gd name="connsiteX69" fmla="*/ 3354366 w 5371570"/>
              <a:gd name="connsiteY69" fmla="*/ 382301 h 5501465"/>
              <a:gd name="connsiteX70" fmla="*/ 3369903 w 5371570"/>
              <a:gd name="connsiteY70" fmla="*/ 390451 h 5501465"/>
              <a:gd name="connsiteX71" fmla="*/ 3384930 w 5371570"/>
              <a:gd name="connsiteY71" fmla="*/ 399620 h 5501465"/>
              <a:gd name="connsiteX72" fmla="*/ 3399702 w 5371570"/>
              <a:gd name="connsiteY72" fmla="*/ 408790 h 5501465"/>
              <a:gd name="connsiteX73" fmla="*/ 3414220 w 5371570"/>
              <a:gd name="connsiteY73" fmla="*/ 418723 h 5501465"/>
              <a:gd name="connsiteX74" fmla="*/ 3428228 w 5371570"/>
              <a:gd name="connsiteY74" fmla="*/ 429165 h 5501465"/>
              <a:gd name="connsiteX75" fmla="*/ 3441982 w 5371570"/>
              <a:gd name="connsiteY75" fmla="*/ 440117 h 5501465"/>
              <a:gd name="connsiteX76" fmla="*/ 3449113 w 5371570"/>
              <a:gd name="connsiteY76" fmla="*/ 445975 h 5501465"/>
              <a:gd name="connsiteX77" fmla="*/ 3455736 w 5371570"/>
              <a:gd name="connsiteY77" fmla="*/ 451833 h 5501465"/>
              <a:gd name="connsiteX78" fmla="*/ 3459301 w 5371570"/>
              <a:gd name="connsiteY78" fmla="*/ 450051 h 5501465"/>
              <a:gd name="connsiteX79" fmla="*/ 3462612 w 5371570"/>
              <a:gd name="connsiteY79" fmla="*/ 449286 h 5501465"/>
              <a:gd name="connsiteX80" fmla="*/ 3465669 w 5371570"/>
              <a:gd name="connsiteY80" fmla="*/ 449032 h 5501465"/>
              <a:gd name="connsiteX81" fmla="*/ 3468725 w 5371570"/>
              <a:gd name="connsiteY81" fmla="*/ 449286 h 5501465"/>
              <a:gd name="connsiteX82" fmla="*/ 3471527 w 5371570"/>
              <a:gd name="connsiteY82" fmla="*/ 449796 h 5501465"/>
              <a:gd name="connsiteX83" fmla="*/ 3474329 w 5371570"/>
              <a:gd name="connsiteY83" fmla="*/ 450815 h 5501465"/>
              <a:gd name="connsiteX84" fmla="*/ 3476621 w 5371570"/>
              <a:gd name="connsiteY84" fmla="*/ 452088 h 5501465"/>
              <a:gd name="connsiteX85" fmla="*/ 3479422 w 5371570"/>
              <a:gd name="connsiteY85" fmla="*/ 453616 h 5501465"/>
              <a:gd name="connsiteX86" fmla="*/ 3483752 w 5371570"/>
              <a:gd name="connsiteY86" fmla="*/ 456927 h 5501465"/>
              <a:gd name="connsiteX87" fmla="*/ 3488592 w 5371570"/>
              <a:gd name="connsiteY87" fmla="*/ 460493 h 5501465"/>
              <a:gd name="connsiteX88" fmla="*/ 3493176 w 5371570"/>
              <a:gd name="connsiteY88" fmla="*/ 464059 h 5501465"/>
              <a:gd name="connsiteX89" fmla="*/ 3495723 w 5371570"/>
              <a:gd name="connsiteY89" fmla="*/ 465332 h 5501465"/>
              <a:gd name="connsiteX90" fmla="*/ 3498270 w 5371570"/>
              <a:gd name="connsiteY90" fmla="*/ 466606 h 5501465"/>
              <a:gd name="connsiteX91" fmla="*/ 3504638 w 5371570"/>
              <a:gd name="connsiteY91" fmla="*/ 468389 h 5501465"/>
              <a:gd name="connsiteX92" fmla="*/ 3510750 w 5371570"/>
              <a:gd name="connsiteY92" fmla="*/ 470426 h 5501465"/>
              <a:gd name="connsiteX93" fmla="*/ 3516608 w 5371570"/>
              <a:gd name="connsiteY93" fmla="*/ 472464 h 5501465"/>
              <a:gd name="connsiteX94" fmla="*/ 3522721 w 5371570"/>
              <a:gd name="connsiteY94" fmla="*/ 474756 h 5501465"/>
              <a:gd name="connsiteX95" fmla="*/ 3534437 w 5371570"/>
              <a:gd name="connsiteY95" fmla="*/ 479595 h 5501465"/>
              <a:gd name="connsiteX96" fmla="*/ 3545899 w 5371570"/>
              <a:gd name="connsiteY96" fmla="*/ 484944 h 5501465"/>
              <a:gd name="connsiteX97" fmla="*/ 3557105 w 5371570"/>
              <a:gd name="connsiteY97" fmla="*/ 490802 h 5501465"/>
              <a:gd name="connsiteX98" fmla="*/ 3568057 w 5371570"/>
              <a:gd name="connsiteY98" fmla="*/ 496915 h 5501465"/>
              <a:gd name="connsiteX99" fmla="*/ 3579009 w 5371570"/>
              <a:gd name="connsiteY99" fmla="*/ 503282 h 5501465"/>
              <a:gd name="connsiteX100" fmla="*/ 3589452 w 5371570"/>
              <a:gd name="connsiteY100" fmla="*/ 509904 h 5501465"/>
              <a:gd name="connsiteX101" fmla="*/ 3610846 w 5371570"/>
              <a:gd name="connsiteY101" fmla="*/ 523403 h 5501465"/>
              <a:gd name="connsiteX102" fmla="*/ 3632496 w 5371570"/>
              <a:gd name="connsiteY102" fmla="*/ 536648 h 5501465"/>
              <a:gd name="connsiteX103" fmla="*/ 3643193 w 5371570"/>
              <a:gd name="connsiteY103" fmla="*/ 543015 h 5501465"/>
              <a:gd name="connsiteX104" fmla="*/ 3654145 w 5371570"/>
              <a:gd name="connsiteY104" fmla="*/ 549383 h 5501465"/>
              <a:gd name="connsiteX105" fmla="*/ 3665097 w 5371570"/>
              <a:gd name="connsiteY105" fmla="*/ 555241 h 5501465"/>
              <a:gd name="connsiteX106" fmla="*/ 3676558 w 5371570"/>
              <a:gd name="connsiteY106" fmla="*/ 560589 h 5501465"/>
              <a:gd name="connsiteX107" fmla="*/ 3714508 w 5371570"/>
              <a:gd name="connsiteY107" fmla="*/ 585550 h 5501465"/>
              <a:gd name="connsiteX108" fmla="*/ 3752458 w 5371570"/>
              <a:gd name="connsiteY108" fmla="*/ 610255 h 5501465"/>
              <a:gd name="connsiteX109" fmla="*/ 3790408 w 5371570"/>
              <a:gd name="connsiteY109" fmla="*/ 635470 h 5501465"/>
              <a:gd name="connsiteX110" fmla="*/ 3827849 w 5371570"/>
              <a:gd name="connsiteY110" fmla="*/ 660685 h 5501465"/>
              <a:gd name="connsiteX111" fmla="*/ 3846442 w 5371570"/>
              <a:gd name="connsiteY111" fmla="*/ 673675 h 5501465"/>
              <a:gd name="connsiteX112" fmla="*/ 3864780 w 5371570"/>
              <a:gd name="connsiteY112" fmla="*/ 686664 h 5501465"/>
              <a:gd name="connsiteX113" fmla="*/ 3883118 w 5371570"/>
              <a:gd name="connsiteY113" fmla="*/ 699909 h 5501465"/>
              <a:gd name="connsiteX114" fmla="*/ 3901456 w 5371570"/>
              <a:gd name="connsiteY114" fmla="*/ 713408 h 5501465"/>
              <a:gd name="connsiteX115" fmla="*/ 3919540 w 5371570"/>
              <a:gd name="connsiteY115" fmla="*/ 726907 h 5501465"/>
              <a:gd name="connsiteX116" fmla="*/ 3937369 w 5371570"/>
              <a:gd name="connsiteY116" fmla="*/ 740660 h 5501465"/>
              <a:gd name="connsiteX117" fmla="*/ 3954943 w 5371570"/>
              <a:gd name="connsiteY117" fmla="*/ 754923 h 5501465"/>
              <a:gd name="connsiteX118" fmla="*/ 3972262 w 5371570"/>
              <a:gd name="connsiteY118" fmla="*/ 769441 h 5501465"/>
              <a:gd name="connsiteX119" fmla="*/ 3980922 w 5371570"/>
              <a:gd name="connsiteY119" fmla="*/ 776827 h 5501465"/>
              <a:gd name="connsiteX120" fmla="*/ 3989836 w 5371570"/>
              <a:gd name="connsiteY120" fmla="*/ 784214 h 5501465"/>
              <a:gd name="connsiteX121" fmla="*/ 4007156 w 5371570"/>
              <a:gd name="connsiteY121" fmla="*/ 798986 h 5501465"/>
              <a:gd name="connsiteX122" fmla="*/ 4024475 w 5371570"/>
              <a:gd name="connsiteY122" fmla="*/ 814268 h 5501465"/>
              <a:gd name="connsiteX123" fmla="*/ 4042049 w 5371570"/>
              <a:gd name="connsiteY123" fmla="*/ 829040 h 5501465"/>
              <a:gd name="connsiteX124" fmla="*/ 4050709 w 5371570"/>
              <a:gd name="connsiteY124" fmla="*/ 836427 h 5501465"/>
              <a:gd name="connsiteX125" fmla="*/ 4059369 w 5371570"/>
              <a:gd name="connsiteY125" fmla="*/ 843558 h 5501465"/>
              <a:gd name="connsiteX126" fmla="*/ 4068538 w 5371570"/>
              <a:gd name="connsiteY126" fmla="*/ 850690 h 5501465"/>
              <a:gd name="connsiteX127" fmla="*/ 4077962 w 5371570"/>
              <a:gd name="connsiteY127" fmla="*/ 857312 h 5501465"/>
              <a:gd name="connsiteX128" fmla="*/ 4087385 w 5371570"/>
              <a:gd name="connsiteY128" fmla="*/ 863934 h 5501465"/>
              <a:gd name="connsiteX129" fmla="*/ 4097064 w 5371570"/>
              <a:gd name="connsiteY129" fmla="*/ 870301 h 5501465"/>
              <a:gd name="connsiteX130" fmla="*/ 4107252 w 5371570"/>
              <a:gd name="connsiteY130" fmla="*/ 876414 h 5501465"/>
              <a:gd name="connsiteX131" fmla="*/ 4117185 w 5371570"/>
              <a:gd name="connsiteY131" fmla="*/ 882017 h 5501465"/>
              <a:gd name="connsiteX132" fmla="*/ 4121770 w 5371570"/>
              <a:gd name="connsiteY132" fmla="*/ 887875 h 5501465"/>
              <a:gd name="connsiteX133" fmla="*/ 4126609 w 5371570"/>
              <a:gd name="connsiteY133" fmla="*/ 893734 h 5501465"/>
              <a:gd name="connsiteX134" fmla="*/ 4131448 w 5371570"/>
              <a:gd name="connsiteY134" fmla="*/ 899337 h 5501465"/>
              <a:gd name="connsiteX135" fmla="*/ 4136542 w 5371570"/>
              <a:gd name="connsiteY135" fmla="*/ 904940 h 5501465"/>
              <a:gd name="connsiteX136" fmla="*/ 4141381 w 5371570"/>
              <a:gd name="connsiteY136" fmla="*/ 910289 h 5501465"/>
              <a:gd name="connsiteX137" fmla="*/ 4146730 w 5371570"/>
              <a:gd name="connsiteY137" fmla="*/ 915638 h 5501465"/>
              <a:gd name="connsiteX138" fmla="*/ 4157427 w 5371570"/>
              <a:gd name="connsiteY138" fmla="*/ 926080 h 5501465"/>
              <a:gd name="connsiteX139" fmla="*/ 4168634 w 5371570"/>
              <a:gd name="connsiteY139" fmla="*/ 936013 h 5501465"/>
              <a:gd name="connsiteX140" fmla="*/ 4180095 w 5371570"/>
              <a:gd name="connsiteY140" fmla="*/ 945437 h 5501465"/>
              <a:gd name="connsiteX141" fmla="*/ 4191811 w 5371570"/>
              <a:gd name="connsiteY141" fmla="*/ 954861 h 5501465"/>
              <a:gd name="connsiteX142" fmla="*/ 4203528 w 5371570"/>
              <a:gd name="connsiteY142" fmla="*/ 963775 h 5501465"/>
              <a:gd name="connsiteX143" fmla="*/ 4227469 w 5371570"/>
              <a:gd name="connsiteY143" fmla="*/ 981604 h 5501465"/>
              <a:gd name="connsiteX144" fmla="*/ 4251665 w 5371570"/>
              <a:gd name="connsiteY144" fmla="*/ 999433 h 5501465"/>
              <a:gd name="connsiteX145" fmla="*/ 4263381 w 5371570"/>
              <a:gd name="connsiteY145" fmla="*/ 1008602 h 5501465"/>
              <a:gd name="connsiteX146" fmla="*/ 4275098 w 5371570"/>
              <a:gd name="connsiteY146" fmla="*/ 1017771 h 5501465"/>
              <a:gd name="connsiteX147" fmla="*/ 4286814 w 5371570"/>
              <a:gd name="connsiteY147" fmla="*/ 1027450 h 5501465"/>
              <a:gd name="connsiteX148" fmla="*/ 4298020 w 5371570"/>
              <a:gd name="connsiteY148" fmla="*/ 1037128 h 5501465"/>
              <a:gd name="connsiteX149" fmla="*/ 4305152 w 5371570"/>
              <a:gd name="connsiteY149" fmla="*/ 1043496 h 5501465"/>
              <a:gd name="connsiteX150" fmla="*/ 4313047 w 5371570"/>
              <a:gd name="connsiteY150" fmla="*/ 1049608 h 5501465"/>
              <a:gd name="connsiteX151" fmla="*/ 4320434 w 5371570"/>
              <a:gd name="connsiteY151" fmla="*/ 1055721 h 5501465"/>
              <a:gd name="connsiteX152" fmla="*/ 4327565 w 5371570"/>
              <a:gd name="connsiteY152" fmla="*/ 1062089 h 5501465"/>
              <a:gd name="connsiteX153" fmla="*/ 4334442 w 5371570"/>
              <a:gd name="connsiteY153" fmla="*/ 1068456 h 5501465"/>
              <a:gd name="connsiteX154" fmla="*/ 4338008 w 5371570"/>
              <a:gd name="connsiteY154" fmla="*/ 1072022 h 5501465"/>
              <a:gd name="connsiteX155" fmla="*/ 4341064 w 5371570"/>
              <a:gd name="connsiteY155" fmla="*/ 1075333 h 5501465"/>
              <a:gd name="connsiteX156" fmla="*/ 4344121 w 5371570"/>
              <a:gd name="connsiteY156" fmla="*/ 1079153 h 5501465"/>
              <a:gd name="connsiteX157" fmla="*/ 4346922 w 5371570"/>
              <a:gd name="connsiteY157" fmla="*/ 1082719 h 5501465"/>
              <a:gd name="connsiteX158" fmla="*/ 4349724 w 5371570"/>
              <a:gd name="connsiteY158" fmla="*/ 1086794 h 5501465"/>
              <a:gd name="connsiteX159" fmla="*/ 4352271 w 5371570"/>
              <a:gd name="connsiteY159" fmla="*/ 1091124 h 5501465"/>
              <a:gd name="connsiteX160" fmla="*/ 4443707 w 5371570"/>
              <a:gd name="connsiteY160" fmla="*/ 1170590 h 5501465"/>
              <a:gd name="connsiteX161" fmla="*/ 4515277 w 5371570"/>
              <a:gd name="connsiteY161" fmla="*/ 1235283 h 5501465"/>
              <a:gd name="connsiteX162" fmla="*/ 4586593 w 5371570"/>
              <a:gd name="connsiteY162" fmla="*/ 1300485 h 5501465"/>
              <a:gd name="connsiteX163" fmla="*/ 4602893 w 5371570"/>
              <a:gd name="connsiteY163" fmla="*/ 1327229 h 5501465"/>
              <a:gd name="connsiteX164" fmla="*/ 4610534 w 5371570"/>
              <a:gd name="connsiteY164" fmla="*/ 1331304 h 5501465"/>
              <a:gd name="connsiteX165" fmla="*/ 4618175 w 5371570"/>
              <a:gd name="connsiteY165" fmla="*/ 1335379 h 5501465"/>
              <a:gd name="connsiteX166" fmla="*/ 4625561 w 5371570"/>
              <a:gd name="connsiteY166" fmla="*/ 1339709 h 5501465"/>
              <a:gd name="connsiteX167" fmla="*/ 4632693 w 5371570"/>
              <a:gd name="connsiteY167" fmla="*/ 1344293 h 5501465"/>
              <a:gd name="connsiteX168" fmla="*/ 4639570 w 5371570"/>
              <a:gd name="connsiteY168" fmla="*/ 1349133 h 5501465"/>
              <a:gd name="connsiteX169" fmla="*/ 4646701 w 5371570"/>
              <a:gd name="connsiteY169" fmla="*/ 1353717 h 5501465"/>
              <a:gd name="connsiteX170" fmla="*/ 4653323 w 5371570"/>
              <a:gd name="connsiteY170" fmla="*/ 1358811 h 5501465"/>
              <a:gd name="connsiteX171" fmla="*/ 4659945 w 5371570"/>
              <a:gd name="connsiteY171" fmla="*/ 1363905 h 5501465"/>
              <a:gd name="connsiteX172" fmla="*/ 4666568 w 5371570"/>
              <a:gd name="connsiteY172" fmla="*/ 1368999 h 5501465"/>
              <a:gd name="connsiteX173" fmla="*/ 4672935 w 5371570"/>
              <a:gd name="connsiteY173" fmla="*/ 1374348 h 5501465"/>
              <a:gd name="connsiteX174" fmla="*/ 4685161 w 5371570"/>
              <a:gd name="connsiteY174" fmla="*/ 1385300 h 5501465"/>
              <a:gd name="connsiteX175" fmla="*/ 4697131 w 5371570"/>
              <a:gd name="connsiteY175" fmla="*/ 1396761 h 5501465"/>
              <a:gd name="connsiteX176" fmla="*/ 4708847 w 5371570"/>
              <a:gd name="connsiteY176" fmla="*/ 1408222 h 5501465"/>
              <a:gd name="connsiteX177" fmla="*/ 4720309 w 5371570"/>
              <a:gd name="connsiteY177" fmla="*/ 1420193 h 5501465"/>
              <a:gd name="connsiteX178" fmla="*/ 4731261 w 5371570"/>
              <a:gd name="connsiteY178" fmla="*/ 1432419 h 5501465"/>
              <a:gd name="connsiteX179" fmla="*/ 4742467 w 5371570"/>
              <a:gd name="connsiteY179" fmla="*/ 1444644 h 5501465"/>
              <a:gd name="connsiteX180" fmla="*/ 4753165 w 5371570"/>
              <a:gd name="connsiteY180" fmla="*/ 1457124 h 5501465"/>
              <a:gd name="connsiteX181" fmla="*/ 4774305 w 5371570"/>
              <a:gd name="connsiteY181" fmla="*/ 1482339 h 5501465"/>
              <a:gd name="connsiteX182" fmla="*/ 4795954 w 5371570"/>
              <a:gd name="connsiteY182" fmla="*/ 1507300 h 5501465"/>
              <a:gd name="connsiteX183" fmla="*/ 4806906 w 5371570"/>
              <a:gd name="connsiteY183" fmla="*/ 1513922 h 5501465"/>
              <a:gd name="connsiteX184" fmla="*/ 4817603 w 5371570"/>
              <a:gd name="connsiteY184" fmla="*/ 1521308 h 5501465"/>
              <a:gd name="connsiteX185" fmla="*/ 4822952 w 5371570"/>
              <a:gd name="connsiteY185" fmla="*/ 1524874 h 5501465"/>
              <a:gd name="connsiteX186" fmla="*/ 4827536 w 5371570"/>
              <a:gd name="connsiteY186" fmla="*/ 1528949 h 5501465"/>
              <a:gd name="connsiteX187" fmla="*/ 4832630 w 5371570"/>
              <a:gd name="connsiteY187" fmla="*/ 1533024 h 5501465"/>
              <a:gd name="connsiteX188" fmla="*/ 4837215 w 5371570"/>
              <a:gd name="connsiteY188" fmla="*/ 1536845 h 5501465"/>
              <a:gd name="connsiteX189" fmla="*/ 4841799 w 5371570"/>
              <a:gd name="connsiteY189" fmla="*/ 1541174 h 5501465"/>
              <a:gd name="connsiteX190" fmla="*/ 4846384 w 5371570"/>
              <a:gd name="connsiteY190" fmla="*/ 1545759 h 5501465"/>
              <a:gd name="connsiteX191" fmla="*/ 4850459 w 5371570"/>
              <a:gd name="connsiteY191" fmla="*/ 1550344 h 5501465"/>
              <a:gd name="connsiteX192" fmla="*/ 4854534 w 5371570"/>
              <a:gd name="connsiteY192" fmla="*/ 1554928 h 5501465"/>
              <a:gd name="connsiteX193" fmla="*/ 4858610 w 5371570"/>
              <a:gd name="connsiteY193" fmla="*/ 1559767 h 5501465"/>
              <a:gd name="connsiteX194" fmla="*/ 4862175 w 5371570"/>
              <a:gd name="connsiteY194" fmla="*/ 1564861 h 5501465"/>
              <a:gd name="connsiteX195" fmla="*/ 4865741 w 5371570"/>
              <a:gd name="connsiteY195" fmla="*/ 1570210 h 5501465"/>
              <a:gd name="connsiteX196" fmla="*/ 4869052 w 5371570"/>
              <a:gd name="connsiteY196" fmla="*/ 1575813 h 5501465"/>
              <a:gd name="connsiteX197" fmla="*/ 4877202 w 5371570"/>
              <a:gd name="connsiteY197" fmla="*/ 1581417 h 5501465"/>
              <a:gd name="connsiteX198" fmla="*/ 4885098 w 5371570"/>
              <a:gd name="connsiteY198" fmla="*/ 1587275 h 5501465"/>
              <a:gd name="connsiteX199" fmla="*/ 4892739 w 5371570"/>
              <a:gd name="connsiteY199" fmla="*/ 1593133 h 5501465"/>
              <a:gd name="connsiteX200" fmla="*/ 4900635 w 5371570"/>
              <a:gd name="connsiteY200" fmla="*/ 1598991 h 5501465"/>
              <a:gd name="connsiteX201" fmla="*/ 4907766 w 5371570"/>
              <a:gd name="connsiteY201" fmla="*/ 1605104 h 5501465"/>
              <a:gd name="connsiteX202" fmla="*/ 4915152 w 5371570"/>
              <a:gd name="connsiteY202" fmla="*/ 1611471 h 5501465"/>
              <a:gd name="connsiteX203" fmla="*/ 4922029 w 5371570"/>
              <a:gd name="connsiteY203" fmla="*/ 1617838 h 5501465"/>
              <a:gd name="connsiteX204" fmla="*/ 4928906 w 5371570"/>
              <a:gd name="connsiteY204" fmla="*/ 1624715 h 5501465"/>
              <a:gd name="connsiteX205" fmla="*/ 4935528 w 5371570"/>
              <a:gd name="connsiteY205" fmla="*/ 1631592 h 5501465"/>
              <a:gd name="connsiteX206" fmla="*/ 4941641 w 5371570"/>
              <a:gd name="connsiteY206" fmla="*/ 1638724 h 5501465"/>
              <a:gd name="connsiteX207" fmla="*/ 4947499 w 5371570"/>
              <a:gd name="connsiteY207" fmla="*/ 1646110 h 5501465"/>
              <a:gd name="connsiteX208" fmla="*/ 4953357 w 5371570"/>
              <a:gd name="connsiteY208" fmla="*/ 1653751 h 5501465"/>
              <a:gd name="connsiteX209" fmla="*/ 4958451 w 5371570"/>
              <a:gd name="connsiteY209" fmla="*/ 1661901 h 5501465"/>
              <a:gd name="connsiteX210" fmla="*/ 4963290 w 5371570"/>
              <a:gd name="connsiteY210" fmla="*/ 1670051 h 5501465"/>
              <a:gd name="connsiteX211" fmla="*/ 4967875 w 5371570"/>
              <a:gd name="connsiteY211" fmla="*/ 1678456 h 5501465"/>
              <a:gd name="connsiteX212" fmla="*/ 4972205 w 5371570"/>
              <a:gd name="connsiteY212" fmla="*/ 1687371 h 5501465"/>
              <a:gd name="connsiteX213" fmla="*/ 4989015 w 5371570"/>
              <a:gd name="connsiteY213" fmla="*/ 1702398 h 5501465"/>
              <a:gd name="connsiteX214" fmla="*/ 4997420 w 5371570"/>
              <a:gd name="connsiteY214" fmla="*/ 1705454 h 5501465"/>
              <a:gd name="connsiteX215" fmla="*/ 5005825 w 5371570"/>
              <a:gd name="connsiteY215" fmla="*/ 1709020 h 5501465"/>
              <a:gd name="connsiteX216" fmla="*/ 5013466 w 5371570"/>
              <a:gd name="connsiteY216" fmla="*/ 1712586 h 5501465"/>
              <a:gd name="connsiteX217" fmla="*/ 5020597 w 5371570"/>
              <a:gd name="connsiteY217" fmla="*/ 1716916 h 5501465"/>
              <a:gd name="connsiteX218" fmla="*/ 5027474 w 5371570"/>
              <a:gd name="connsiteY218" fmla="*/ 1721755 h 5501465"/>
              <a:gd name="connsiteX219" fmla="*/ 5034351 w 5371570"/>
              <a:gd name="connsiteY219" fmla="*/ 1726340 h 5501465"/>
              <a:gd name="connsiteX220" fmla="*/ 5040464 w 5371570"/>
              <a:gd name="connsiteY220" fmla="*/ 1731688 h 5501465"/>
              <a:gd name="connsiteX221" fmla="*/ 5046322 w 5371570"/>
              <a:gd name="connsiteY221" fmla="*/ 1737546 h 5501465"/>
              <a:gd name="connsiteX222" fmla="*/ 5051925 w 5371570"/>
              <a:gd name="connsiteY222" fmla="*/ 1743404 h 5501465"/>
              <a:gd name="connsiteX223" fmla="*/ 5057019 w 5371570"/>
              <a:gd name="connsiteY223" fmla="*/ 1749517 h 5501465"/>
              <a:gd name="connsiteX224" fmla="*/ 5062113 w 5371570"/>
              <a:gd name="connsiteY224" fmla="*/ 1755884 h 5501465"/>
              <a:gd name="connsiteX225" fmla="*/ 5066952 w 5371570"/>
              <a:gd name="connsiteY225" fmla="*/ 1762761 h 5501465"/>
              <a:gd name="connsiteX226" fmla="*/ 5071791 w 5371570"/>
              <a:gd name="connsiteY226" fmla="*/ 1769638 h 5501465"/>
              <a:gd name="connsiteX227" fmla="*/ 5076376 w 5371570"/>
              <a:gd name="connsiteY227" fmla="*/ 1776515 h 5501465"/>
              <a:gd name="connsiteX228" fmla="*/ 5080451 w 5371570"/>
              <a:gd name="connsiteY228" fmla="*/ 1783646 h 5501465"/>
              <a:gd name="connsiteX229" fmla="*/ 5084526 w 5371570"/>
              <a:gd name="connsiteY229" fmla="*/ 1791033 h 5501465"/>
              <a:gd name="connsiteX230" fmla="*/ 5160681 w 5371570"/>
              <a:gd name="connsiteY230" fmla="*/ 1885525 h 5501465"/>
              <a:gd name="connsiteX231" fmla="*/ 5245750 w 5371570"/>
              <a:gd name="connsiteY231" fmla="*/ 1990206 h 5501465"/>
              <a:gd name="connsiteX232" fmla="*/ 5288029 w 5371570"/>
              <a:gd name="connsiteY232" fmla="*/ 2042674 h 5501465"/>
              <a:gd name="connsiteX233" fmla="*/ 5308660 w 5371570"/>
              <a:gd name="connsiteY233" fmla="*/ 2069162 h 5501465"/>
              <a:gd name="connsiteX234" fmla="*/ 5329545 w 5371570"/>
              <a:gd name="connsiteY234" fmla="*/ 2095651 h 5501465"/>
              <a:gd name="connsiteX235" fmla="*/ 5334130 w 5371570"/>
              <a:gd name="connsiteY235" fmla="*/ 2101509 h 5501465"/>
              <a:gd name="connsiteX236" fmla="*/ 5338714 w 5371570"/>
              <a:gd name="connsiteY236" fmla="*/ 2107367 h 5501465"/>
              <a:gd name="connsiteX237" fmla="*/ 5343299 w 5371570"/>
              <a:gd name="connsiteY237" fmla="*/ 2113734 h 5501465"/>
              <a:gd name="connsiteX238" fmla="*/ 5345336 w 5371570"/>
              <a:gd name="connsiteY238" fmla="*/ 2117045 h 5501465"/>
              <a:gd name="connsiteX239" fmla="*/ 5347119 w 5371570"/>
              <a:gd name="connsiteY239" fmla="*/ 2120356 h 5501465"/>
              <a:gd name="connsiteX240" fmla="*/ 5348647 w 5371570"/>
              <a:gd name="connsiteY240" fmla="*/ 2123922 h 5501465"/>
              <a:gd name="connsiteX241" fmla="*/ 5349921 w 5371570"/>
              <a:gd name="connsiteY241" fmla="*/ 2127233 h 5501465"/>
              <a:gd name="connsiteX242" fmla="*/ 5351194 w 5371570"/>
              <a:gd name="connsiteY242" fmla="*/ 2131054 h 5501465"/>
              <a:gd name="connsiteX243" fmla="*/ 5351959 w 5371570"/>
              <a:gd name="connsiteY243" fmla="*/ 2134874 h 5501465"/>
              <a:gd name="connsiteX244" fmla="*/ 5352468 w 5371570"/>
              <a:gd name="connsiteY244" fmla="*/ 2138695 h 5501465"/>
              <a:gd name="connsiteX245" fmla="*/ 5352213 w 5371570"/>
              <a:gd name="connsiteY245" fmla="*/ 2142770 h 5501465"/>
              <a:gd name="connsiteX246" fmla="*/ 5351959 w 5371570"/>
              <a:gd name="connsiteY246" fmla="*/ 2146845 h 5501465"/>
              <a:gd name="connsiteX247" fmla="*/ 5350685 w 5371570"/>
              <a:gd name="connsiteY247" fmla="*/ 2150920 h 5501465"/>
              <a:gd name="connsiteX248" fmla="*/ 5353487 w 5371570"/>
              <a:gd name="connsiteY248" fmla="*/ 2156014 h 5501465"/>
              <a:gd name="connsiteX249" fmla="*/ 5355779 w 5371570"/>
              <a:gd name="connsiteY249" fmla="*/ 2161108 h 5501465"/>
              <a:gd name="connsiteX250" fmla="*/ 5358071 w 5371570"/>
              <a:gd name="connsiteY250" fmla="*/ 2165947 h 5501465"/>
              <a:gd name="connsiteX251" fmla="*/ 5360109 w 5371570"/>
              <a:gd name="connsiteY251" fmla="*/ 2171041 h 5501465"/>
              <a:gd name="connsiteX252" fmla="*/ 5361637 w 5371570"/>
              <a:gd name="connsiteY252" fmla="*/ 2176135 h 5501465"/>
              <a:gd name="connsiteX253" fmla="*/ 5363420 w 5371570"/>
              <a:gd name="connsiteY253" fmla="*/ 2180974 h 5501465"/>
              <a:gd name="connsiteX254" fmla="*/ 5364439 w 5371570"/>
              <a:gd name="connsiteY254" fmla="*/ 2186068 h 5501465"/>
              <a:gd name="connsiteX255" fmla="*/ 5365458 w 5371570"/>
              <a:gd name="connsiteY255" fmla="*/ 2191163 h 5501465"/>
              <a:gd name="connsiteX256" fmla="*/ 5366476 w 5371570"/>
              <a:gd name="connsiteY256" fmla="*/ 2196511 h 5501465"/>
              <a:gd name="connsiteX257" fmla="*/ 5366986 w 5371570"/>
              <a:gd name="connsiteY257" fmla="*/ 2201605 h 5501465"/>
              <a:gd name="connsiteX258" fmla="*/ 5368004 w 5371570"/>
              <a:gd name="connsiteY258" fmla="*/ 2211793 h 5501465"/>
              <a:gd name="connsiteX259" fmla="*/ 5368769 w 5371570"/>
              <a:gd name="connsiteY259" fmla="*/ 2221981 h 5501465"/>
              <a:gd name="connsiteX260" fmla="*/ 5368769 w 5371570"/>
              <a:gd name="connsiteY260" fmla="*/ 2232423 h 5501465"/>
              <a:gd name="connsiteX261" fmla="*/ 5368259 w 5371570"/>
              <a:gd name="connsiteY261" fmla="*/ 2242866 h 5501465"/>
              <a:gd name="connsiteX262" fmla="*/ 5368004 w 5371570"/>
              <a:gd name="connsiteY262" fmla="*/ 2253308 h 5501465"/>
              <a:gd name="connsiteX263" fmla="*/ 5366986 w 5371570"/>
              <a:gd name="connsiteY263" fmla="*/ 2273939 h 5501465"/>
              <a:gd name="connsiteX264" fmla="*/ 5366731 w 5371570"/>
              <a:gd name="connsiteY264" fmla="*/ 2284636 h 5501465"/>
              <a:gd name="connsiteX265" fmla="*/ 5366476 w 5371570"/>
              <a:gd name="connsiteY265" fmla="*/ 2294824 h 5501465"/>
              <a:gd name="connsiteX266" fmla="*/ 5366731 w 5371570"/>
              <a:gd name="connsiteY266" fmla="*/ 2305267 h 5501465"/>
              <a:gd name="connsiteX267" fmla="*/ 5367240 w 5371570"/>
              <a:gd name="connsiteY267" fmla="*/ 2315455 h 5501465"/>
              <a:gd name="connsiteX268" fmla="*/ 5369278 w 5371570"/>
              <a:gd name="connsiteY268" fmla="*/ 2329208 h 5501465"/>
              <a:gd name="connsiteX269" fmla="*/ 5370806 w 5371570"/>
              <a:gd name="connsiteY269" fmla="*/ 2342962 h 5501465"/>
              <a:gd name="connsiteX270" fmla="*/ 5371316 w 5371570"/>
              <a:gd name="connsiteY270" fmla="*/ 2349584 h 5501465"/>
              <a:gd name="connsiteX271" fmla="*/ 5371570 w 5371570"/>
              <a:gd name="connsiteY271" fmla="*/ 2356206 h 5501465"/>
              <a:gd name="connsiteX272" fmla="*/ 5371570 w 5371570"/>
              <a:gd name="connsiteY272" fmla="*/ 2362828 h 5501465"/>
              <a:gd name="connsiteX273" fmla="*/ 5371061 w 5371570"/>
              <a:gd name="connsiteY273" fmla="*/ 2369196 h 5501465"/>
              <a:gd name="connsiteX274" fmla="*/ 5370551 w 5371570"/>
              <a:gd name="connsiteY274" fmla="*/ 2372507 h 5501465"/>
              <a:gd name="connsiteX275" fmla="*/ 5370042 w 5371570"/>
              <a:gd name="connsiteY275" fmla="*/ 2375309 h 5501465"/>
              <a:gd name="connsiteX276" fmla="*/ 5369023 w 5371570"/>
              <a:gd name="connsiteY276" fmla="*/ 2378620 h 5501465"/>
              <a:gd name="connsiteX277" fmla="*/ 5368004 w 5371570"/>
              <a:gd name="connsiteY277" fmla="*/ 2381421 h 5501465"/>
              <a:gd name="connsiteX278" fmla="*/ 5366731 w 5371570"/>
              <a:gd name="connsiteY278" fmla="*/ 2384732 h 5501465"/>
              <a:gd name="connsiteX279" fmla="*/ 5365458 w 5371570"/>
              <a:gd name="connsiteY279" fmla="*/ 2387534 h 5501465"/>
              <a:gd name="connsiteX280" fmla="*/ 5363929 w 5371570"/>
              <a:gd name="connsiteY280" fmla="*/ 2390336 h 5501465"/>
              <a:gd name="connsiteX281" fmla="*/ 5361892 w 5371570"/>
              <a:gd name="connsiteY281" fmla="*/ 2393137 h 5501465"/>
              <a:gd name="connsiteX282" fmla="*/ 5359854 w 5371570"/>
              <a:gd name="connsiteY282" fmla="*/ 2395939 h 5501465"/>
              <a:gd name="connsiteX283" fmla="*/ 5357817 w 5371570"/>
              <a:gd name="connsiteY283" fmla="*/ 2398486 h 5501465"/>
              <a:gd name="connsiteX284" fmla="*/ 5355015 w 5371570"/>
              <a:gd name="connsiteY284" fmla="*/ 2401288 h 5501465"/>
              <a:gd name="connsiteX285" fmla="*/ 5352213 w 5371570"/>
              <a:gd name="connsiteY285" fmla="*/ 2403835 h 5501465"/>
              <a:gd name="connsiteX286" fmla="*/ 5348902 w 5371570"/>
              <a:gd name="connsiteY286" fmla="*/ 2406382 h 5501465"/>
              <a:gd name="connsiteX287" fmla="*/ 5345846 w 5371570"/>
              <a:gd name="connsiteY287" fmla="*/ 2408674 h 5501465"/>
              <a:gd name="connsiteX288" fmla="*/ 5342025 w 5371570"/>
              <a:gd name="connsiteY288" fmla="*/ 2410712 h 5501465"/>
              <a:gd name="connsiteX289" fmla="*/ 5337950 w 5371570"/>
              <a:gd name="connsiteY289" fmla="*/ 2413258 h 5501465"/>
              <a:gd name="connsiteX290" fmla="*/ 5336931 w 5371570"/>
              <a:gd name="connsiteY290" fmla="*/ 2407655 h 5501465"/>
              <a:gd name="connsiteX291" fmla="*/ 5336677 w 5371570"/>
              <a:gd name="connsiteY291" fmla="*/ 2404853 h 5501465"/>
              <a:gd name="connsiteX292" fmla="*/ 5335913 w 5371570"/>
              <a:gd name="connsiteY292" fmla="*/ 2402561 h 5501465"/>
              <a:gd name="connsiteX293" fmla="*/ 5336677 w 5371570"/>
              <a:gd name="connsiteY293" fmla="*/ 2407910 h 5501465"/>
              <a:gd name="connsiteX294" fmla="*/ 5337950 w 5371570"/>
              <a:gd name="connsiteY294" fmla="*/ 2413258 h 5501465"/>
              <a:gd name="connsiteX295" fmla="*/ 5335658 w 5371570"/>
              <a:gd name="connsiteY295" fmla="*/ 2412494 h 5501465"/>
              <a:gd name="connsiteX296" fmla="*/ 5328526 w 5371570"/>
              <a:gd name="connsiteY296" fmla="*/ 2415805 h 5501465"/>
              <a:gd name="connsiteX297" fmla="*/ 5321140 w 5371570"/>
              <a:gd name="connsiteY297" fmla="*/ 2419626 h 5501465"/>
              <a:gd name="connsiteX298" fmla="*/ 5323178 w 5371570"/>
              <a:gd name="connsiteY298" fmla="*/ 2419626 h 5501465"/>
              <a:gd name="connsiteX299" fmla="*/ 5324961 w 5371570"/>
              <a:gd name="connsiteY299" fmla="*/ 2419371 h 5501465"/>
              <a:gd name="connsiteX300" fmla="*/ 5326743 w 5371570"/>
              <a:gd name="connsiteY300" fmla="*/ 2418862 h 5501465"/>
              <a:gd name="connsiteX301" fmla="*/ 5328526 w 5371570"/>
              <a:gd name="connsiteY301" fmla="*/ 2418098 h 5501465"/>
              <a:gd name="connsiteX302" fmla="*/ 5330309 w 5371570"/>
              <a:gd name="connsiteY302" fmla="*/ 2416825 h 5501465"/>
              <a:gd name="connsiteX303" fmla="*/ 5332092 w 5371570"/>
              <a:gd name="connsiteY303" fmla="*/ 2415551 h 5501465"/>
              <a:gd name="connsiteX304" fmla="*/ 5333875 w 5371570"/>
              <a:gd name="connsiteY304" fmla="*/ 2414023 h 5501465"/>
              <a:gd name="connsiteX305" fmla="*/ 5335658 w 5371570"/>
              <a:gd name="connsiteY305" fmla="*/ 2412494 h 5501465"/>
              <a:gd name="connsiteX306" fmla="*/ 5333875 w 5371570"/>
              <a:gd name="connsiteY306" fmla="*/ 2418098 h 5501465"/>
              <a:gd name="connsiteX307" fmla="*/ 5331583 w 5371570"/>
              <a:gd name="connsiteY307" fmla="*/ 2423956 h 5501465"/>
              <a:gd name="connsiteX308" fmla="*/ 5329545 w 5371570"/>
              <a:gd name="connsiteY308" fmla="*/ 2429814 h 5501465"/>
              <a:gd name="connsiteX309" fmla="*/ 5326743 w 5371570"/>
              <a:gd name="connsiteY309" fmla="*/ 2435417 h 5501465"/>
              <a:gd name="connsiteX310" fmla="*/ 5323942 w 5371570"/>
              <a:gd name="connsiteY310" fmla="*/ 2441021 h 5501465"/>
              <a:gd name="connsiteX311" fmla="*/ 5320885 w 5371570"/>
              <a:gd name="connsiteY311" fmla="*/ 2446369 h 5501465"/>
              <a:gd name="connsiteX312" fmla="*/ 5317574 w 5371570"/>
              <a:gd name="connsiteY312" fmla="*/ 2451973 h 5501465"/>
              <a:gd name="connsiteX313" fmla="*/ 5314009 w 5371570"/>
              <a:gd name="connsiteY313" fmla="*/ 2457576 h 5501465"/>
              <a:gd name="connsiteX314" fmla="*/ 5310443 w 5371570"/>
              <a:gd name="connsiteY314" fmla="*/ 2462925 h 5501465"/>
              <a:gd name="connsiteX315" fmla="*/ 5306368 w 5371570"/>
              <a:gd name="connsiteY315" fmla="*/ 2468018 h 5501465"/>
              <a:gd name="connsiteX316" fmla="*/ 5302038 w 5371570"/>
              <a:gd name="connsiteY316" fmla="*/ 2473112 h 5501465"/>
              <a:gd name="connsiteX317" fmla="*/ 5297708 w 5371570"/>
              <a:gd name="connsiteY317" fmla="*/ 2478206 h 5501465"/>
              <a:gd name="connsiteX318" fmla="*/ 5293123 w 5371570"/>
              <a:gd name="connsiteY318" fmla="*/ 2483046 h 5501465"/>
              <a:gd name="connsiteX319" fmla="*/ 5288539 w 5371570"/>
              <a:gd name="connsiteY319" fmla="*/ 2487630 h 5501465"/>
              <a:gd name="connsiteX320" fmla="*/ 5283445 w 5371570"/>
              <a:gd name="connsiteY320" fmla="*/ 2492215 h 5501465"/>
              <a:gd name="connsiteX321" fmla="*/ 5278606 w 5371570"/>
              <a:gd name="connsiteY321" fmla="*/ 2496545 h 5501465"/>
              <a:gd name="connsiteX322" fmla="*/ 5273257 w 5371570"/>
              <a:gd name="connsiteY322" fmla="*/ 2500874 h 5501465"/>
              <a:gd name="connsiteX323" fmla="*/ 5267908 w 5371570"/>
              <a:gd name="connsiteY323" fmla="*/ 2504695 h 5501465"/>
              <a:gd name="connsiteX324" fmla="*/ 5262560 w 5371570"/>
              <a:gd name="connsiteY324" fmla="*/ 2508515 h 5501465"/>
              <a:gd name="connsiteX325" fmla="*/ 5257466 w 5371570"/>
              <a:gd name="connsiteY325" fmla="*/ 2512081 h 5501465"/>
              <a:gd name="connsiteX326" fmla="*/ 5251862 w 5371570"/>
              <a:gd name="connsiteY326" fmla="*/ 2515392 h 5501465"/>
              <a:gd name="connsiteX327" fmla="*/ 5246004 w 5371570"/>
              <a:gd name="connsiteY327" fmla="*/ 2518703 h 5501465"/>
              <a:gd name="connsiteX328" fmla="*/ 5240401 w 5371570"/>
              <a:gd name="connsiteY328" fmla="*/ 2521505 h 5501465"/>
              <a:gd name="connsiteX329" fmla="*/ 5234543 w 5371570"/>
              <a:gd name="connsiteY329" fmla="*/ 2524052 h 5501465"/>
              <a:gd name="connsiteX330" fmla="*/ 5228685 w 5371570"/>
              <a:gd name="connsiteY330" fmla="*/ 2526344 h 5501465"/>
              <a:gd name="connsiteX331" fmla="*/ 5222827 w 5371570"/>
              <a:gd name="connsiteY331" fmla="*/ 2528382 h 5501465"/>
              <a:gd name="connsiteX332" fmla="*/ 5216714 w 5371570"/>
              <a:gd name="connsiteY332" fmla="*/ 2530419 h 5501465"/>
              <a:gd name="connsiteX333" fmla="*/ 5210856 w 5371570"/>
              <a:gd name="connsiteY333" fmla="*/ 2531948 h 5501465"/>
              <a:gd name="connsiteX334" fmla="*/ 5204743 w 5371570"/>
              <a:gd name="connsiteY334" fmla="*/ 2532966 h 5501465"/>
              <a:gd name="connsiteX335" fmla="*/ 5198885 w 5371570"/>
              <a:gd name="connsiteY335" fmla="*/ 2533985 h 5501465"/>
              <a:gd name="connsiteX336" fmla="*/ 5193027 w 5371570"/>
              <a:gd name="connsiteY336" fmla="*/ 2534494 h 5501465"/>
              <a:gd name="connsiteX337" fmla="*/ 5186915 w 5371570"/>
              <a:gd name="connsiteY337" fmla="*/ 2534749 h 5501465"/>
              <a:gd name="connsiteX338" fmla="*/ 5170105 w 5371570"/>
              <a:gd name="connsiteY338" fmla="*/ 2535004 h 5501465"/>
              <a:gd name="connsiteX339" fmla="*/ 5153295 w 5371570"/>
              <a:gd name="connsiteY339" fmla="*/ 2536023 h 5501465"/>
              <a:gd name="connsiteX340" fmla="*/ 5119165 w 5371570"/>
              <a:gd name="connsiteY340" fmla="*/ 2538315 h 5501465"/>
              <a:gd name="connsiteX341" fmla="*/ 5102355 w 5371570"/>
              <a:gd name="connsiteY341" fmla="*/ 2539334 h 5501465"/>
              <a:gd name="connsiteX342" fmla="*/ 5085290 w 5371570"/>
              <a:gd name="connsiteY342" fmla="*/ 2540353 h 5501465"/>
              <a:gd name="connsiteX343" fmla="*/ 5068226 w 5371570"/>
              <a:gd name="connsiteY343" fmla="*/ 2540607 h 5501465"/>
              <a:gd name="connsiteX344" fmla="*/ 5060075 w 5371570"/>
              <a:gd name="connsiteY344" fmla="*/ 2540607 h 5501465"/>
              <a:gd name="connsiteX345" fmla="*/ 5051416 w 5371570"/>
              <a:gd name="connsiteY345" fmla="*/ 2540607 h 5501465"/>
              <a:gd name="connsiteX346" fmla="*/ 5043265 w 5371570"/>
              <a:gd name="connsiteY346" fmla="*/ 2540353 h 5501465"/>
              <a:gd name="connsiteX347" fmla="*/ 5035115 w 5371570"/>
              <a:gd name="connsiteY347" fmla="*/ 2539843 h 5501465"/>
              <a:gd name="connsiteX348" fmla="*/ 5026455 w 5371570"/>
              <a:gd name="connsiteY348" fmla="*/ 2539079 h 5501465"/>
              <a:gd name="connsiteX349" fmla="*/ 5018305 w 5371570"/>
              <a:gd name="connsiteY349" fmla="*/ 2538061 h 5501465"/>
              <a:gd name="connsiteX350" fmla="*/ 5009900 w 5371570"/>
              <a:gd name="connsiteY350" fmla="*/ 2536787 h 5501465"/>
              <a:gd name="connsiteX351" fmla="*/ 5002004 w 5371570"/>
              <a:gd name="connsiteY351" fmla="*/ 2535004 h 5501465"/>
              <a:gd name="connsiteX352" fmla="*/ 4993854 w 5371570"/>
              <a:gd name="connsiteY352" fmla="*/ 2533221 h 5501465"/>
              <a:gd name="connsiteX353" fmla="*/ 4985704 w 5371570"/>
              <a:gd name="connsiteY353" fmla="*/ 2531183 h 5501465"/>
              <a:gd name="connsiteX354" fmla="*/ 4977808 w 5371570"/>
              <a:gd name="connsiteY354" fmla="*/ 2528382 h 5501465"/>
              <a:gd name="connsiteX355" fmla="*/ 4969912 w 5371570"/>
              <a:gd name="connsiteY355" fmla="*/ 2525580 h 5501465"/>
              <a:gd name="connsiteX356" fmla="*/ 4961762 w 5371570"/>
              <a:gd name="connsiteY356" fmla="*/ 2522269 h 5501465"/>
              <a:gd name="connsiteX357" fmla="*/ 4954121 w 5371570"/>
              <a:gd name="connsiteY357" fmla="*/ 2518703 h 5501465"/>
              <a:gd name="connsiteX358" fmla="*/ 4946225 w 5371570"/>
              <a:gd name="connsiteY358" fmla="*/ 2514373 h 5501465"/>
              <a:gd name="connsiteX359" fmla="*/ 4938330 w 5371570"/>
              <a:gd name="connsiteY359" fmla="*/ 2509534 h 5501465"/>
              <a:gd name="connsiteX360" fmla="*/ 4930944 w 5371570"/>
              <a:gd name="connsiteY360" fmla="*/ 2504440 h 5501465"/>
              <a:gd name="connsiteX361" fmla="*/ 4923557 w 5371570"/>
              <a:gd name="connsiteY361" fmla="*/ 2498837 h 5501465"/>
              <a:gd name="connsiteX362" fmla="*/ 4915916 w 5371570"/>
              <a:gd name="connsiteY362" fmla="*/ 2496799 h 5501465"/>
              <a:gd name="connsiteX363" fmla="*/ 4908785 w 5371570"/>
              <a:gd name="connsiteY363" fmla="*/ 2494762 h 5501465"/>
              <a:gd name="connsiteX364" fmla="*/ 4902163 w 5371570"/>
              <a:gd name="connsiteY364" fmla="*/ 2491705 h 5501465"/>
              <a:gd name="connsiteX365" fmla="*/ 4895286 w 5371570"/>
              <a:gd name="connsiteY365" fmla="*/ 2488904 h 5501465"/>
              <a:gd name="connsiteX366" fmla="*/ 4888919 w 5371570"/>
              <a:gd name="connsiteY366" fmla="*/ 2485593 h 5501465"/>
              <a:gd name="connsiteX367" fmla="*/ 4882551 w 5371570"/>
              <a:gd name="connsiteY367" fmla="*/ 2482282 h 5501465"/>
              <a:gd name="connsiteX368" fmla="*/ 4876438 w 5371570"/>
              <a:gd name="connsiteY368" fmla="*/ 2478461 h 5501465"/>
              <a:gd name="connsiteX369" fmla="*/ 4870326 w 5371570"/>
              <a:gd name="connsiteY369" fmla="*/ 2474386 h 5501465"/>
              <a:gd name="connsiteX370" fmla="*/ 4858355 w 5371570"/>
              <a:gd name="connsiteY370" fmla="*/ 2466236 h 5501465"/>
              <a:gd name="connsiteX371" fmla="*/ 4846639 w 5371570"/>
              <a:gd name="connsiteY371" fmla="*/ 2457831 h 5501465"/>
              <a:gd name="connsiteX372" fmla="*/ 4834923 w 5371570"/>
              <a:gd name="connsiteY372" fmla="*/ 2449426 h 5501465"/>
              <a:gd name="connsiteX373" fmla="*/ 4822952 w 5371570"/>
              <a:gd name="connsiteY373" fmla="*/ 2441275 h 5501465"/>
              <a:gd name="connsiteX374" fmla="*/ 4780417 w 5371570"/>
              <a:gd name="connsiteY374" fmla="*/ 2410966 h 5501465"/>
              <a:gd name="connsiteX375" fmla="*/ 4717507 w 5371570"/>
              <a:gd name="connsiteY375" fmla="*/ 2373271 h 5501465"/>
              <a:gd name="connsiteX376" fmla="*/ 4688217 w 5371570"/>
              <a:gd name="connsiteY376" fmla="*/ 2347292 h 5501465"/>
              <a:gd name="connsiteX377" fmla="*/ 4678284 w 5371570"/>
              <a:gd name="connsiteY377" fmla="*/ 2342962 h 5501465"/>
              <a:gd name="connsiteX378" fmla="*/ 4668350 w 5371570"/>
              <a:gd name="connsiteY378" fmla="*/ 2338632 h 5501465"/>
              <a:gd name="connsiteX379" fmla="*/ 4658672 w 5371570"/>
              <a:gd name="connsiteY379" fmla="*/ 2334048 h 5501465"/>
              <a:gd name="connsiteX380" fmla="*/ 4649248 w 5371570"/>
              <a:gd name="connsiteY380" fmla="*/ 2329718 h 5501465"/>
              <a:gd name="connsiteX381" fmla="*/ 4644409 w 5371570"/>
              <a:gd name="connsiteY381" fmla="*/ 2326916 h 5501465"/>
              <a:gd name="connsiteX382" fmla="*/ 4639824 w 5371570"/>
              <a:gd name="connsiteY382" fmla="*/ 2324369 h 5501465"/>
              <a:gd name="connsiteX383" fmla="*/ 4635495 w 5371570"/>
              <a:gd name="connsiteY383" fmla="*/ 2321313 h 5501465"/>
              <a:gd name="connsiteX384" fmla="*/ 4631165 w 5371570"/>
              <a:gd name="connsiteY384" fmla="*/ 2318256 h 5501465"/>
              <a:gd name="connsiteX385" fmla="*/ 4627089 w 5371570"/>
              <a:gd name="connsiteY385" fmla="*/ 2314945 h 5501465"/>
              <a:gd name="connsiteX386" fmla="*/ 4623269 w 5371570"/>
              <a:gd name="connsiteY386" fmla="*/ 2311380 h 5501465"/>
              <a:gd name="connsiteX387" fmla="*/ 4619449 w 5371570"/>
              <a:gd name="connsiteY387" fmla="*/ 2307559 h 5501465"/>
              <a:gd name="connsiteX388" fmla="*/ 4615883 w 5371570"/>
              <a:gd name="connsiteY388" fmla="*/ 2303229 h 5501465"/>
              <a:gd name="connsiteX389" fmla="*/ 4610025 w 5371570"/>
              <a:gd name="connsiteY389" fmla="*/ 2296862 h 5501465"/>
              <a:gd name="connsiteX390" fmla="*/ 4604421 w 5371570"/>
              <a:gd name="connsiteY390" fmla="*/ 2290240 h 5501465"/>
              <a:gd name="connsiteX391" fmla="*/ 4598818 w 5371570"/>
              <a:gd name="connsiteY391" fmla="*/ 2283617 h 5501465"/>
              <a:gd name="connsiteX392" fmla="*/ 4593215 w 5371570"/>
              <a:gd name="connsiteY392" fmla="*/ 2276995 h 5501465"/>
              <a:gd name="connsiteX393" fmla="*/ 4587357 w 5371570"/>
              <a:gd name="connsiteY393" fmla="*/ 2270628 h 5501465"/>
              <a:gd name="connsiteX394" fmla="*/ 4581244 w 5371570"/>
              <a:gd name="connsiteY394" fmla="*/ 2264515 h 5501465"/>
              <a:gd name="connsiteX395" fmla="*/ 4578188 w 5371570"/>
              <a:gd name="connsiteY395" fmla="*/ 2261714 h 5501465"/>
              <a:gd name="connsiteX396" fmla="*/ 4574877 w 5371570"/>
              <a:gd name="connsiteY396" fmla="*/ 2259167 h 5501465"/>
              <a:gd name="connsiteX397" fmla="*/ 4571565 w 5371570"/>
              <a:gd name="connsiteY397" fmla="*/ 2256620 h 5501465"/>
              <a:gd name="connsiteX398" fmla="*/ 4567745 w 5371570"/>
              <a:gd name="connsiteY398" fmla="*/ 2254327 h 5501465"/>
              <a:gd name="connsiteX399" fmla="*/ 4564179 w 5371570"/>
              <a:gd name="connsiteY399" fmla="*/ 2252290 h 5501465"/>
              <a:gd name="connsiteX400" fmla="*/ 4560613 w 5371570"/>
              <a:gd name="connsiteY400" fmla="*/ 2249743 h 5501465"/>
              <a:gd name="connsiteX401" fmla="*/ 4553227 w 5371570"/>
              <a:gd name="connsiteY401" fmla="*/ 2244394 h 5501465"/>
              <a:gd name="connsiteX402" fmla="*/ 4549152 w 5371570"/>
              <a:gd name="connsiteY402" fmla="*/ 2242102 h 5501465"/>
              <a:gd name="connsiteX403" fmla="*/ 4545077 w 5371570"/>
              <a:gd name="connsiteY403" fmla="*/ 2239555 h 5501465"/>
              <a:gd name="connsiteX404" fmla="*/ 4541256 w 5371570"/>
              <a:gd name="connsiteY404" fmla="*/ 2237517 h 5501465"/>
              <a:gd name="connsiteX405" fmla="*/ 4536927 w 5371570"/>
              <a:gd name="connsiteY405" fmla="*/ 2235989 h 5501465"/>
              <a:gd name="connsiteX406" fmla="*/ 4532597 w 5371570"/>
              <a:gd name="connsiteY406" fmla="*/ 2234970 h 5501465"/>
              <a:gd name="connsiteX407" fmla="*/ 4530559 w 5371570"/>
              <a:gd name="connsiteY407" fmla="*/ 2234461 h 5501465"/>
              <a:gd name="connsiteX408" fmla="*/ 4528267 w 5371570"/>
              <a:gd name="connsiteY408" fmla="*/ 2234461 h 5501465"/>
              <a:gd name="connsiteX409" fmla="*/ 4526229 w 5371570"/>
              <a:gd name="connsiteY409" fmla="*/ 2234461 h 5501465"/>
              <a:gd name="connsiteX410" fmla="*/ 4524192 w 5371570"/>
              <a:gd name="connsiteY410" fmla="*/ 2234461 h 5501465"/>
              <a:gd name="connsiteX411" fmla="*/ 4521645 w 5371570"/>
              <a:gd name="connsiteY411" fmla="*/ 2234970 h 5501465"/>
              <a:gd name="connsiteX412" fmla="*/ 4519607 w 5371570"/>
              <a:gd name="connsiteY412" fmla="*/ 2235480 h 5501465"/>
              <a:gd name="connsiteX413" fmla="*/ 4517570 w 5371570"/>
              <a:gd name="connsiteY413" fmla="*/ 2236244 h 5501465"/>
              <a:gd name="connsiteX414" fmla="*/ 4515023 w 5371570"/>
              <a:gd name="connsiteY414" fmla="*/ 2237263 h 5501465"/>
              <a:gd name="connsiteX415" fmla="*/ 4512985 w 5371570"/>
              <a:gd name="connsiteY415" fmla="*/ 2238536 h 5501465"/>
              <a:gd name="connsiteX416" fmla="*/ 4510438 w 5371570"/>
              <a:gd name="connsiteY416" fmla="*/ 2240319 h 5501465"/>
              <a:gd name="connsiteX417" fmla="*/ 4508400 w 5371570"/>
              <a:gd name="connsiteY417" fmla="*/ 2242357 h 5501465"/>
              <a:gd name="connsiteX418" fmla="*/ 4506108 w 5371570"/>
              <a:gd name="connsiteY418" fmla="*/ 2244394 h 5501465"/>
              <a:gd name="connsiteX419" fmla="*/ 4503816 w 5371570"/>
              <a:gd name="connsiteY419" fmla="*/ 2246941 h 5501465"/>
              <a:gd name="connsiteX420" fmla="*/ 4501524 w 5371570"/>
              <a:gd name="connsiteY420" fmla="*/ 2249743 h 5501465"/>
              <a:gd name="connsiteX421" fmla="*/ 4502542 w 5371570"/>
              <a:gd name="connsiteY421" fmla="*/ 2251016 h 5501465"/>
              <a:gd name="connsiteX422" fmla="*/ 4503052 w 5371570"/>
              <a:gd name="connsiteY422" fmla="*/ 2252799 h 5501465"/>
              <a:gd name="connsiteX423" fmla="*/ 4503307 w 5371570"/>
              <a:gd name="connsiteY423" fmla="*/ 2254073 h 5501465"/>
              <a:gd name="connsiteX424" fmla="*/ 4503307 w 5371570"/>
              <a:gd name="connsiteY424" fmla="*/ 2255346 h 5501465"/>
              <a:gd name="connsiteX425" fmla="*/ 4503307 w 5371570"/>
              <a:gd name="connsiteY425" fmla="*/ 2256620 h 5501465"/>
              <a:gd name="connsiteX426" fmla="*/ 4502797 w 5371570"/>
              <a:gd name="connsiteY426" fmla="*/ 2258148 h 5501465"/>
              <a:gd name="connsiteX427" fmla="*/ 4502033 w 5371570"/>
              <a:gd name="connsiteY427" fmla="*/ 2259676 h 5501465"/>
              <a:gd name="connsiteX428" fmla="*/ 4501014 w 5371570"/>
              <a:gd name="connsiteY428" fmla="*/ 2260949 h 5501465"/>
              <a:gd name="connsiteX429" fmla="*/ 4503052 w 5371570"/>
              <a:gd name="connsiteY429" fmla="*/ 2266043 h 5501465"/>
              <a:gd name="connsiteX430" fmla="*/ 4503561 w 5371570"/>
              <a:gd name="connsiteY430" fmla="*/ 2268590 h 5501465"/>
              <a:gd name="connsiteX431" fmla="*/ 4504325 w 5371570"/>
              <a:gd name="connsiteY431" fmla="*/ 2271137 h 5501465"/>
              <a:gd name="connsiteX432" fmla="*/ 4504580 w 5371570"/>
              <a:gd name="connsiteY432" fmla="*/ 2273684 h 5501465"/>
              <a:gd name="connsiteX433" fmla="*/ 4504835 w 5371570"/>
              <a:gd name="connsiteY433" fmla="*/ 2276486 h 5501465"/>
              <a:gd name="connsiteX434" fmla="*/ 4504835 w 5371570"/>
              <a:gd name="connsiteY434" fmla="*/ 2281325 h 5501465"/>
              <a:gd name="connsiteX435" fmla="*/ 4504325 w 5371570"/>
              <a:gd name="connsiteY435" fmla="*/ 2286419 h 5501465"/>
              <a:gd name="connsiteX436" fmla="*/ 4503307 w 5371570"/>
              <a:gd name="connsiteY436" fmla="*/ 2291513 h 5501465"/>
              <a:gd name="connsiteX437" fmla="*/ 4501524 w 5371570"/>
              <a:gd name="connsiteY437" fmla="*/ 2296607 h 5501465"/>
              <a:gd name="connsiteX438" fmla="*/ 4499231 w 5371570"/>
              <a:gd name="connsiteY438" fmla="*/ 2301446 h 5501465"/>
              <a:gd name="connsiteX439" fmla="*/ 4498213 w 5371570"/>
              <a:gd name="connsiteY439" fmla="*/ 2305521 h 5501465"/>
              <a:gd name="connsiteX440" fmla="*/ 4496684 w 5371570"/>
              <a:gd name="connsiteY440" fmla="*/ 2309087 h 5501465"/>
              <a:gd name="connsiteX441" fmla="*/ 4494901 w 5371570"/>
              <a:gd name="connsiteY441" fmla="*/ 2312653 h 5501465"/>
              <a:gd name="connsiteX442" fmla="*/ 4492355 w 5371570"/>
              <a:gd name="connsiteY442" fmla="*/ 2315709 h 5501465"/>
              <a:gd name="connsiteX443" fmla="*/ 4490062 w 5371570"/>
              <a:gd name="connsiteY443" fmla="*/ 2319020 h 5501465"/>
              <a:gd name="connsiteX444" fmla="*/ 4487006 w 5371570"/>
              <a:gd name="connsiteY444" fmla="*/ 2322077 h 5501465"/>
              <a:gd name="connsiteX445" fmla="*/ 4481403 w 5371570"/>
              <a:gd name="connsiteY445" fmla="*/ 2328190 h 5501465"/>
              <a:gd name="connsiteX446" fmla="*/ 4478856 w 5371570"/>
              <a:gd name="connsiteY446" fmla="*/ 2331246 h 5501465"/>
              <a:gd name="connsiteX447" fmla="*/ 4476054 w 5371570"/>
              <a:gd name="connsiteY447" fmla="*/ 2334302 h 5501465"/>
              <a:gd name="connsiteX448" fmla="*/ 4474016 w 5371570"/>
              <a:gd name="connsiteY448" fmla="*/ 2337868 h 5501465"/>
              <a:gd name="connsiteX449" fmla="*/ 4471979 w 5371570"/>
              <a:gd name="connsiteY449" fmla="*/ 2341434 h 5501465"/>
              <a:gd name="connsiteX450" fmla="*/ 4470196 w 5371570"/>
              <a:gd name="connsiteY450" fmla="*/ 2344745 h 5501465"/>
              <a:gd name="connsiteX451" fmla="*/ 4469177 w 5371570"/>
              <a:gd name="connsiteY451" fmla="*/ 2348820 h 5501465"/>
              <a:gd name="connsiteX452" fmla="*/ 4468922 w 5371570"/>
              <a:gd name="connsiteY452" fmla="*/ 2350858 h 5501465"/>
              <a:gd name="connsiteX453" fmla="*/ 4468668 w 5371570"/>
              <a:gd name="connsiteY453" fmla="*/ 2352895 h 5501465"/>
              <a:gd name="connsiteX454" fmla="*/ 4468668 w 5371570"/>
              <a:gd name="connsiteY454" fmla="*/ 2355187 h 5501465"/>
              <a:gd name="connsiteX455" fmla="*/ 4468668 w 5371570"/>
              <a:gd name="connsiteY455" fmla="*/ 2357225 h 5501465"/>
              <a:gd name="connsiteX456" fmla="*/ 4475544 w 5371570"/>
              <a:gd name="connsiteY456" fmla="*/ 2360536 h 5501465"/>
              <a:gd name="connsiteX457" fmla="*/ 4481148 w 5371570"/>
              <a:gd name="connsiteY457" fmla="*/ 2363592 h 5501465"/>
              <a:gd name="connsiteX458" fmla="*/ 4483440 w 5371570"/>
              <a:gd name="connsiteY458" fmla="*/ 2365375 h 5501465"/>
              <a:gd name="connsiteX459" fmla="*/ 4485478 w 5371570"/>
              <a:gd name="connsiteY459" fmla="*/ 2366904 h 5501465"/>
              <a:gd name="connsiteX460" fmla="*/ 4487006 w 5371570"/>
              <a:gd name="connsiteY460" fmla="*/ 2368432 h 5501465"/>
              <a:gd name="connsiteX461" fmla="*/ 4488534 w 5371570"/>
              <a:gd name="connsiteY461" fmla="*/ 2369705 h 5501465"/>
              <a:gd name="connsiteX462" fmla="*/ 4489808 w 5371570"/>
              <a:gd name="connsiteY462" fmla="*/ 2371488 h 5501465"/>
              <a:gd name="connsiteX463" fmla="*/ 4490572 w 5371570"/>
              <a:gd name="connsiteY463" fmla="*/ 2373016 h 5501465"/>
              <a:gd name="connsiteX464" fmla="*/ 4491081 w 5371570"/>
              <a:gd name="connsiteY464" fmla="*/ 2374544 h 5501465"/>
              <a:gd name="connsiteX465" fmla="*/ 4491590 w 5371570"/>
              <a:gd name="connsiteY465" fmla="*/ 2376328 h 5501465"/>
              <a:gd name="connsiteX466" fmla="*/ 4491590 w 5371570"/>
              <a:gd name="connsiteY466" fmla="*/ 2377601 h 5501465"/>
              <a:gd name="connsiteX467" fmla="*/ 4491590 w 5371570"/>
              <a:gd name="connsiteY467" fmla="*/ 2379129 h 5501465"/>
              <a:gd name="connsiteX468" fmla="*/ 4491336 w 5371570"/>
              <a:gd name="connsiteY468" fmla="*/ 2380657 h 5501465"/>
              <a:gd name="connsiteX469" fmla="*/ 4491081 w 5371570"/>
              <a:gd name="connsiteY469" fmla="*/ 2382440 h 5501465"/>
              <a:gd name="connsiteX470" fmla="*/ 4489808 w 5371570"/>
              <a:gd name="connsiteY470" fmla="*/ 2385242 h 5501465"/>
              <a:gd name="connsiteX471" fmla="*/ 4487770 w 5371570"/>
              <a:gd name="connsiteY471" fmla="*/ 2388553 h 5501465"/>
              <a:gd name="connsiteX472" fmla="*/ 4485223 w 5371570"/>
              <a:gd name="connsiteY472" fmla="*/ 2391355 h 5501465"/>
              <a:gd name="connsiteX473" fmla="*/ 4482421 w 5371570"/>
              <a:gd name="connsiteY473" fmla="*/ 2394666 h 5501465"/>
              <a:gd name="connsiteX474" fmla="*/ 4479110 w 5371570"/>
              <a:gd name="connsiteY474" fmla="*/ 2397722 h 5501465"/>
              <a:gd name="connsiteX475" fmla="*/ 4475544 w 5371570"/>
              <a:gd name="connsiteY475" fmla="*/ 2400778 h 5501465"/>
              <a:gd name="connsiteX476" fmla="*/ 4468158 w 5371570"/>
              <a:gd name="connsiteY476" fmla="*/ 2407146 h 5501465"/>
              <a:gd name="connsiteX477" fmla="*/ 4460008 w 5371570"/>
              <a:gd name="connsiteY477" fmla="*/ 2414023 h 5501465"/>
              <a:gd name="connsiteX478" fmla="*/ 4451603 w 5371570"/>
              <a:gd name="connsiteY478" fmla="*/ 2420390 h 5501465"/>
              <a:gd name="connsiteX479" fmla="*/ 4443453 w 5371570"/>
              <a:gd name="connsiteY479" fmla="*/ 2426503 h 5501465"/>
              <a:gd name="connsiteX480" fmla="*/ 4434793 w 5371570"/>
              <a:gd name="connsiteY480" fmla="*/ 2432106 h 5501465"/>
              <a:gd name="connsiteX481" fmla="*/ 4426388 w 5371570"/>
              <a:gd name="connsiteY481" fmla="*/ 2437200 h 5501465"/>
              <a:gd name="connsiteX482" fmla="*/ 4417983 w 5371570"/>
              <a:gd name="connsiteY482" fmla="*/ 2442039 h 5501465"/>
              <a:gd name="connsiteX483" fmla="*/ 4409068 w 5371570"/>
              <a:gd name="connsiteY483" fmla="*/ 2446369 h 5501465"/>
              <a:gd name="connsiteX484" fmla="*/ 4400663 w 5371570"/>
              <a:gd name="connsiteY484" fmla="*/ 2450444 h 5501465"/>
              <a:gd name="connsiteX485" fmla="*/ 4391749 w 5371570"/>
              <a:gd name="connsiteY485" fmla="*/ 2454265 h 5501465"/>
              <a:gd name="connsiteX486" fmla="*/ 4382835 w 5371570"/>
              <a:gd name="connsiteY486" fmla="*/ 2457321 h 5501465"/>
              <a:gd name="connsiteX487" fmla="*/ 4373920 w 5371570"/>
              <a:gd name="connsiteY487" fmla="*/ 2460378 h 5501465"/>
              <a:gd name="connsiteX488" fmla="*/ 4365006 w 5371570"/>
              <a:gd name="connsiteY488" fmla="*/ 2462925 h 5501465"/>
              <a:gd name="connsiteX489" fmla="*/ 4355837 w 5371570"/>
              <a:gd name="connsiteY489" fmla="*/ 2465471 h 5501465"/>
              <a:gd name="connsiteX490" fmla="*/ 4346668 w 5371570"/>
              <a:gd name="connsiteY490" fmla="*/ 2467254 h 5501465"/>
              <a:gd name="connsiteX491" fmla="*/ 4337753 w 5371570"/>
              <a:gd name="connsiteY491" fmla="*/ 2468783 h 5501465"/>
              <a:gd name="connsiteX492" fmla="*/ 4328329 w 5371570"/>
              <a:gd name="connsiteY492" fmla="*/ 2470056 h 5501465"/>
              <a:gd name="connsiteX493" fmla="*/ 4319415 w 5371570"/>
              <a:gd name="connsiteY493" fmla="*/ 2471075 h 5501465"/>
              <a:gd name="connsiteX494" fmla="*/ 4309991 w 5371570"/>
              <a:gd name="connsiteY494" fmla="*/ 2471839 h 5501465"/>
              <a:gd name="connsiteX495" fmla="*/ 4300567 w 5371570"/>
              <a:gd name="connsiteY495" fmla="*/ 2472094 h 5501465"/>
              <a:gd name="connsiteX496" fmla="*/ 4291144 w 5371570"/>
              <a:gd name="connsiteY496" fmla="*/ 2472348 h 5501465"/>
              <a:gd name="connsiteX497" fmla="*/ 4281720 w 5371570"/>
              <a:gd name="connsiteY497" fmla="*/ 2472094 h 5501465"/>
              <a:gd name="connsiteX498" fmla="*/ 4272296 w 5371570"/>
              <a:gd name="connsiteY498" fmla="*/ 2471584 h 5501465"/>
              <a:gd name="connsiteX499" fmla="*/ 4262617 w 5371570"/>
              <a:gd name="connsiteY499" fmla="*/ 2471075 h 5501465"/>
              <a:gd name="connsiteX500" fmla="*/ 4252939 w 5371570"/>
              <a:gd name="connsiteY500" fmla="*/ 2469801 h 5501465"/>
              <a:gd name="connsiteX501" fmla="*/ 4243515 w 5371570"/>
              <a:gd name="connsiteY501" fmla="*/ 2468528 h 5501465"/>
              <a:gd name="connsiteX502" fmla="*/ 4233582 w 5371570"/>
              <a:gd name="connsiteY502" fmla="*/ 2467254 h 5501465"/>
              <a:gd name="connsiteX503" fmla="*/ 4224158 w 5371570"/>
              <a:gd name="connsiteY503" fmla="*/ 2465471 h 5501465"/>
              <a:gd name="connsiteX504" fmla="*/ 4214225 w 5371570"/>
              <a:gd name="connsiteY504" fmla="*/ 2463434 h 5501465"/>
              <a:gd name="connsiteX505" fmla="*/ 4204292 w 5371570"/>
              <a:gd name="connsiteY505" fmla="*/ 2461396 h 5501465"/>
              <a:gd name="connsiteX506" fmla="*/ 4194358 w 5371570"/>
              <a:gd name="connsiteY506" fmla="*/ 2459104 h 5501465"/>
              <a:gd name="connsiteX507" fmla="*/ 4184680 w 5371570"/>
              <a:gd name="connsiteY507" fmla="*/ 2456302 h 5501465"/>
              <a:gd name="connsiteX508" fmla="*/ 4174747 w 5371570"/>
              <a:gd name="connsiteY508" fmla="*/ 2453755 h 5501465"/>
              <a:gd name="connsiteX509" fmla="*/ 4175256 w 5371570"/>
              <a:gd name="connsiteY509" fmla="*/ 2484319 h 5501465"/>
              <a:gd name="connsiteX510" fmla="*/ 4277390 w 5371570"/>
              <a:gd name="connsiteY510" fmla="*/ 2581104 h 5501465"/>
              <a:gd name="connsiteX511" fmla="*/ 4285540 w 5371570"/>
              <a:gd name="connsiteY511" fmla="*/ 2590273 h 5501465"/>
              <a:gd name="connsiteX512" fmla="*/ 4293690 w 5371570"/>
              <a:gd name="connsiteY512" fmla="*/ 2598678 h 5501465"/>
              <a:gd name="connsiteX513" fmla="*/ 4302605 w 5371570"/>
              <a:gd name="connsiteY513" fmla="*/ 2607338 h 5501465"/>
              <a:gd name="connsiteX514" fmla="*/ 4311265 w 5371570"/>
              <a:gd name="connsiteY514" fmla="*/ 2615488 h 5501465"/>
              <a:gd name="connsiteX515" fmla="*/ 4329093 w 5371570"/>
              <a:gd name="connsiteY515" fmla="*/ 2632044 h 5501465"/>
              <a:gd name="connsiteX516" fmla="*/ 4346922 w 5371570"/>
              <a:gd name="connsiteY516" fmla="*/ 2648599 h 5501465"/>
              <a:gd name="connsiteX517" fmla="*/ 4355837 w 5371570"/>
              <a:gd name="connsiteY517" fmla="*/ 2656749 h 5501465"/>
              <a:gd name="connsiteX518" fmla="*/ 4364242 w 5371570"/>
              <a:gd name="connsiteY518" fmla="*/ 2664900 h 5501465"/>
              <a:gd name="connsiteX519" fmla="*/ 4372901 w 5371570"/>
              <a:gd name="connsiteY519" fmla="*/ 2673814 h 5501465"/>
              <a:gd name="connsiteX520" fmla="*/ 4381052 w 5371570"/>
              <a:gd name="connsiteY520" fmla="*/ 2682474 h 5501465"/>
              <a:gd name="connsiteX521" fmla="*/ 4389202 w 5371570"/>
              <a:gd name="connsiteY521" fmla="*/ 2691643 h 5501465"/>
              <a:gd name="connsiteX522" fmla="*/ 4396588 w 5371570"/>
              <a:gd name="connsiteY522" fmla="*/ 2701067 h 5501465"/>
              <a:gd name="connsiteX523" fmla="*/ 4403720 w 5371570"/>
              <a:gd name="connsiteY523" fmla="*/ 2710490 h 5501465"/>
              <a:gd name="connsiteX524" fmla="*/ 4407286 w 5371570"/>
              <a:gd name="connsiteY524" fmla="*/ 2715584 h 5501465"/>
              <a:gd name="connsiteX525" fmla="*/ 4410342 w 5371570"/>
              <a:gd name="connsiteY525" fmla="*/ 2720678 h 5501465"/>
              <a:gd name="connsiteX526" fmla="*/ 4413144 w 5371570"/>
              <a:gd name="connsiteY526" fmla="*/ 2722207 h 5501465"/>
              <a:gd name="connsiteX527" fmla="*/ 4415181 w 5371570"/>
              <a:gd name="connsiteY527" fmla="*/ 2723735 h 5501465"/>
              <a:gd name="connsiteX528" fmla="*/ 4416964 w 5371570"/>
              <a:gd name="connsiteY528" fmla="*/ 2725772 h 5501465"/>
              <a:gd name="connsiteX529" fmla="*/ 4418747 w 5371570"/>
              <a:gd name="connsiteY529" fmla="*/ 2727555 h 5501465"/>
              <a:gd name="connsiteX530" fmla="*/ 4420020 w 5371570"/>
              <a:gd name="connsiteY530" fmla="*/ 2729593 h 5501465"/>
              <a:gd name="connsiteX531" fmla="*/ 4421039 w 5371570"/>
              <a:gd name="connsiteY531" fmla="*/ 2731885 h 5501465"/>
              <a:gd name="connsiteX532" fmla="*/ 4421803 w 5371570"/>
              <a:gd name="connsiteY532" fmla="*/ 2733923 h 5501465"/>
              <a:gd name="connsiteX533" fmla="*/ 4422313 w 5371570"/>
              <a:gd name="connsiteY533" fmla="*/ 2736470 h 5501465"/>
              <a:gd name="connsiteX534" fmla="*/ 4422822 w 5371570"/>
              <a:gd name="connsiteY534" fmla="*/ 2738762 h 5501465"/>
              <a:gd name="connsiteX535" fmla="*/ 4423077 w 5371570"/>
              <a:gd name="connsiteY535" fmla="*/ 2741054 h 5501465"/>
              <a:gd name="connsiteX536" fmla="*/ 4423332 w 5371570"/>
              <a:gd name="connsiteY536" fmla="*/ 2745893 h 5501465"/>
              <a:gd name="connsiteX537" fmla="*/ 4423332 w 5371570"/>
              <a:gd name="connsiteY537" fmla="*/ 2750987 h 5501465"/>
              <a:gd name="connsiteX538" fmla="*/ 4423077 w 5371570"/>
              <a:gd name="connsiteY538" fmla="*/ 2756081 h 5501465"/>
              <a:gd name="connsiteX539" fmla="*/ 4422822 w 5371570"/>
              <a:gd name="connsiteY539" fmla="*/ 2761175 h 5501465"/>
              <a:gd name="connsiteX540" fmla="*/ 4422822 w 5371570"/>
              <a:gd name="connsiteY540" fmla="*/ 2766269 h 5501465"/>
              <a:gd name="connsiteX541" fmla="*/ 4423332 w 5371570"/>
              <a:gd name="connsiteY541" fmla="*/ 2770854 h 5501465"/>
              <a:gd name="connsiteX542" fmla="*/ 4423841 w 5371570"/>
              <a:gd name="connsiteY542" fmla="*/ 2773401 h 5501465"/>
              <a:gd name="connsiteX543" fmla="*/ 4424605 w 5371570"/>
              <a:gd name="connsiteY543" fmla="*/ 2775438 h 5501465"/>
              <a:gd name="connsiteX544" fmla="*/ 4425369 w 5371570"/>
              <a:gd name="connsiteY544" fmla="*/ 2777985 h 5501465"/>
              <a:gd name="connsiteX545" fmla="*/ 4426388 w 5371570"/>
              <a:gd name="connsiteY545" fmla="*/ 2780023 h 5501465"/>
              <a:gd name="connsiteX546" fmla="*/ 4427661 w 5371570"/>
              <a:gd name="connsiteY546" fmla="*/ 2781806 h 5501465"/>
              <a:gd name="connsiteX547" fmla="*/ 4429190 w 5371570"/>
              <a:gd name="connsiteY547" fmla="*/ 2783843 h 5501465"/>
              <a:gd name="connsiteX548" fmla="*/ 4431482 w 5371570"/>
              <a:gd name="connsiteY548" fmla="*/ 2785626 h 5501465"/>
              <a:gd name="connsiteX549" fmla="*/ 4433519 w 5371570"/>
              <a:gd name="connsiteY549" fmla="*/ 2787154 h 5501465"/>
              <a:gd name="connsiteX550" fmla="*/ 4436321 w 5371570"/>
              <a:gd name="connsiteY550" fmla="*/ 2788683 h 5501465"/>
              <a:gd name="connsiteX551" fmla="*/ 4439123 w 5371570"/>
              <a:gd name="connsiteY551" fmla="*/ 2790211 h 5501465"/>
              <a:gd name="connsiteX552" fmla="*/ 4443198 w 5371570"/>
              <a:gd name="connsiteY552" fmla="*/ 2790211 h 5501465"/>
              <a:gd name="connsiteX553" fmla="*/ 4447273 w 5371570"/>
              <a:gd name="connsiteY553" fmla="*/ 2790211 h 5501465"/>
              <a:gd name="connsiteX554" fmla="*/ 4455169 w 5371570"/>
              <a:gd name="connsiteY554" fmla="*/ 2789701 h 5501465"/>
              <a:gd name="connsiteX555" fmla="*/ 4462810 w 5371570"/>
              <a:gd name="connsiteY555" fmla="*/ 2788937 h 5501465"/>
              <a:gd name="connsiteX556" fmla="*/ 4466885 w 5371570"/>
              <a:gd name="connsiteY556" fmla="*/ 2788937 h 5501465"/>
              <a:gd name="connsiteX557" fmla="*/ 4470960 w 5371570"/>
              <a:gd name="connsiteY557" fmla="*/ 2788937 h 5501465"/>
              <a:gd name="connsiteX558" fmla="*/ 4474526 w 5371570"/>
              <a:gd name="connsiteY558" fmla="*/ 2789447 h 5501465"/>
              <a:gd name="connsiteX559" fmla="*/ 4478601 w 5371570"/>
              <a:gd name="connsiteY559" fmla="*/ 2789956 h 5501465"/>
              <a:gd name="connsiteX560" fmla="*/ 4482421 w 5371570"/>
              <a:gd name="connsiteY560" fmla="*/ 2790975 h 5501465"/>
              <a:gd name="connsiteX561" fmla="*/ 4485732 w 5371570"/>
              <a:gd name="connsiteY561" fmla="*/ 2792248 h 5501465"/>
              <a:gd name="connsiteX562" fmla="*/ 4489553 w 5371570"/>
              <a:gd name="connsiteY562" fmla="*/ 2793776 h 5501465"/>
              <a:gd name="connsiteX563" fmla="*/ 4492864 w 5371570"/>
              <a:gd name="connsiteY563" fmla="*/ 2796323 h 5501465"/>
              <a:gd name="connsiteX564" fmla="*/ 4496175 w 5371570"/>
              <a:gd name="connsiteY564" fmla="*/ 2799125 h 5501465"/>
              <a:gd name="connsiteX565" fmla="*/ 4499231 w 5371570"/>
              <a:gd name="connsiteY565" fmla="*/ 2802691 h 5501465"/>
              <a:gd name="connsiteX566" fmla="*/ 4508400 w 5371570"/>
              <a:gd name="connsiteY566" fmla="*/ 2813388 h 5501465"/>
              <a:gd name="connsiteX567" fmla="*/ 4517570 w 5371570"/>
              <a:gd name="connsiteY567" fmla="*/ 2823576 h 5501465"/>
              <a:gd name="connsiteX568" fmla="*/ 4526993 w 5371570"/>
              <a:gd name="connsiteY568" fmla="*/ 2833764 h 5501465"/>
              <a:gd name="connsiteX569" fmla="*/ 4536927 w 5371570"/>
              <a:gd name="connsiteY569" fmla="*/ 2843952 h 5501465"/>
              <a:gd name="connsiteX570" fmla="*/ 4556793 w 5371570"/>
              <a:gd name="connsiteY570" fmla="*/ 2863564 h 5501465"/>
              <a:gd name="connsiteX571" fmla="*/ 4576914 w 5371570"/>
              <a:gd name="connsiteY571" fmla="*/ 2883175 h 5501465"/>
              <a:gd name="connsiteX572" fmla="*/ 4586593 w 5371570"/>
              <a:gd name="connsiteY572" fmla="*/ 2893109 h 5501465"/>
              <a:gd name="connsiteX573" fmla="*/ 4596271 w 5371570"/>
              <a:gd name="connsiteY573" fmla="*/ 2903296 h 5501465"/>
              <a:gd name="connsiteX574" fmla="*/ 4605695 w 5371570"/>
              <a:gd name="connsiteY574" fmla="*/ 2913739 h 5501465"/>
              <a:gd name="connsiteX575" fmla="*/ 4614355 w 5371570"/>
              <a:gd name="connsiteY575" fmla="*/ 2924182 h 5501465"/>
              <a:gd name="connsiteX576" fmla="*/ 4623269 w 5371570"/>
              <a:gd name="connsiteY576" fmla="*/ 2935134 h 5501465"/>
              <a:gd name="connsiteX577" fmla="*/ 4627089 w 5371570"/>
              <a:gd name="connsiteY577" fmla="*/ 2940737 h 5501465"/>
              <a:gd name="connsiteX578" fmla="*/ 4631165 w 5371570"/>
              <a:gd name="connsiteY578" fmla="*/ 2946340 h 5501465"/>
              <a:gd name="connsiteX579" fmla="*/ 4635240 w 5371570"/>
              <a:gd name="connsiteY579" fmla="*/ 2952198 h 5501465"/>
              <a:gd name="connsiteX580" fmla="*/ 4638806 w 5371570"/>
              <a:gd name="connsiteY580" fmla="*/ 2958056 h 5501465"/>
              <a:gd name="connsiteX581" fmla="*/ 4642371 w 5371570"/>
              <a:gd name="connsiteY581" fmla="*/ 2964169 h 5501465"/>
              <a:gd name="connsiteX582" fmla="*/ 4645682 w 5371570"/>
              <a:gd name="connsiteY582" fmla="*/ 2970282 h 5501465"/>
              <a:gd name="connsiteX583" fmla="*/ 4651540 w 5371570"/>
              <a:gd name="connsiteY583" fmla="*/ 2976904 h 5501465"/>
              <a:gd name="connsiteX584" fmla="*/ 4657398 w 5371570"/>
              <a:gd name="connsiteY584" fmla="*/ 2983271 h 5501465"/>
              <a:gd name="connsiteX585" fmla="*/ 4663511 w 5371570"/>
              <a:gd name="connsiteY585" fmla="*/ 2989639 h 5501465"/>
              <a:gd name="connsiteX586" fmla="*/ 4666822 w 5371570"/>
              <a:gd name="connsiteY586" fmla="*/ 2992950 h 5501465"/>
              <a:gd name="connsiteX587" fmla="*/ 4670388 w 5371570"/>
              <a:gd name="connsiteY587" fmla="*/ 2995497 h 5501465"/>
              <a:gd name="connsiteX588" fmla="*/ 4678793 w 5371570"/>
              <a:gd name="connsiteY588" fmla="*/ 3002883 h 5501465"/>
              <a:gd name="connsiteX589" fmla="*/ 4686943 w 5371570"/>
              <a:gd name="connsiteY589" fmla="*/ 3009760 h 5501465"/>
              <a:gd name="connsiteX590" fmla="*/ 4695094 w 5371570"/>
              <a:gd name="connsiteY590" fmla="*/ 3016891 h 5501465"/>
              <a:gd name="connsiteX591" fmla="*/ 4702735 w 5371570"/>
              <a:gd name="connsiteY591" fmla="*/ 3024278 h 5501465"/>
              <a:gd name="connsiteX592" fmla="*/ 4710121 w 5371570"/>
              <a:gd name="connsiteY592" fmla="*/ 3031664 h 5501465"/>
              <a:gd name="connsiteX593" fmla="*/ 4717252 w 5371570"/>
              <a:gd name="connsiteY593" fmla="*/ 3039305 h 5501465"/>
              <a:gd name="connsiteX594" fmla="*/ 4723875 w 5371570"/>
              <a:gd name="connsiteY594" fmla="*/ 3046691 h 5501465"/>
              <a:gd name="connsiteX595" fmla="*/ 4730242 w 5371570"/>
              <a:gd name="connsiteY595" fmla="*/ 3054332 h 5501465"/>
              <a:gd name="connsiteX596" fmla="*/ 4736355 w 5371570"/>
              <a:gd name="connsiteY596" fmla="*/ 3062482 h 5501465"/>
              <a:gd name="connsiteX597" fmla="*/ 4741958 w 5371570"/>
              <a:gd name="connsiteY597" fmla="*/ 3070378 h 5501465"/>
              <a:gd name="connsiteX598" fmla="*/ 4747307 w 5371570"/>
              <a:gd name="connsiteY598" fmla="*/ 3078528 h 5501465"/>
              <a:gd name="connsiteX599" fmla="*/ 4752401 w 5371570"/>
              <a:gd name="connsiteY599" fmla="*/ 3086679 h 5501465"/>
              <a:gd name="connsiteX600" fmla="*/ 4756985 w 5371570"/>
              <a:gd name="connsiteY600" fmla="*/ 3094829 h 5501465"/>
              <a:gd name="connsiteX601" fmla="*/ 4761315 w 5371570"/>
              <a:gd name="connsiteY601" fmla="*/ 3103489 h 5501465"/>
              <a:gd name="connsiteX602" fmla="*/ 4765390 w 5371570"/>
              <a:gd name="connsiteY602" fmla="*/ 3111894 h 5501465"/>
              <a:gd name="connsiteX603" fmla="*/ 4768956 w 5371570"/>
              <a:gd name="connsiteY603" fmla="*/ 3120808 h 5501465"/>
              <a:gd name="connsiteX604" fmla="*/ 4772267 w 5371570"/>
              <a:gd name="connsiteY604" fmla="*/ 3129468 h 5501465"/>
              <a:gd name="connsiteX605" fmla="*/ 4775069 w 5371570"/>
              <a:gd name="connsiteY605" fmla="*/ 3138382 h 5501465"/>
              <a:gd name="connsiteX606" fmla="*/ 4777870 w 5371570"/>
              <a:gd name="connsiteY606" fmla="*/ 3147297 h 5501465"/>
              <a:gd name="connsiteX607" fmla="*/ 4779908 w 5371570"/>
              <a:gd name="connsiteY607" fmla="*/ 3156466 h 5501465"/>
              <a:gd name="connsiteX608" fmla="*/ 4781946 w 5371570"/>
              <a:gd name="connsiteY608" fmla="*/ 3165635 h 5501465"/>
              <a:gd name="connsiteX609" fmla="*/ 4783474 w 5371570"/>
              <a:gd name="connsiteY609" fmla="*/ 3175313 h 5501465"/>
              <a:gd name="connsiteX610" fmla="*/ 4784493 w 5371570"/>
              <a:gd name="connsiteY610" fmla="*/ 3184737 h 5501465"/>
              <a:gd name="connsiteX611" fmla="*/ 4785257 w 5371570"/>
              <a:gd name="connsiteY611" fmla="*/ 3194416 h 5501465"/>
              <a:gd name="connsiteX612" fmla="*/ 4785511 w 5371570"/>
              <a:gd name="connsiteY612" fmla="*/ 3204094 h 5501465"/>
              <a:gd name="connsiteX613" fmla="*/ 4785511 w 5371570"/>
              <a:gd name="connsiteY613" fmla="*/ 3214282 h 5501465"/>
              <a:gd name="connsiteX614" fmla="*/ 4785257 w 5371570"/>
              <a:gd name="connsiteY614" fmla="*/ 3223960 h 5501465"/>
              <a:gd name="connsiteX615" fmla="*/ 4784493 w 5371570"/>
              <a:gd name="connsiteY615" fmla="*/ 3234403 h 5501465"/>
              <a:gd name="connsiteX616" fmla="*/ 4783474 w 5371570"/>
              <a:gd name="connsiteY616" fmla="*/ 3244591 h 5501465"/>
              <a:gd name="connsiteX617" fmla="*/ 4781946 w 5371570"/>
              <a:gd name="connsiteY617" fmla="*/ 3255034 h 5501465"/>
              <a:gd name="connsiteX618" fmla="*/ 4779908 w 5371570"/>
              <a:gd name="connsiteY618" fmla="*/ 3265476 h 5501465"/>
              <a:gd name="connsiteX619" fmla="*/ 4777616 w 5371570"/>
              <a:gd name="connsiteY619" fmla="*/ 3276428 h 5501465"/>
              <a:gd name="connsiteX620" fmla="*/ 4777870 w 5371570"/>
              <a:gd name="connsiteY620" fmla="*/ 3317434 h 5501465"/>
              <a:gd name="connsiteX621" fmla="*/ 4777361 w 5371570"/>
              <a:gd name="connsiteY621" fmla="*/ 3320491 h 5501465"/>
              <a:gd name="connsiteX622" fmla="*/ 4776342 w 5371570"/>
              <a:gd name="connsiteY622" fmla="*/ 3323547 h 5501465"/>
              <a:gd name="connsiteX623" fmla="*/ 4774814 w 5371570"/>
              <a:gd name="connsiteY623" fmla="*/ 3326604 h 5501465"/>
              <a:gd name="connsiteX624" fmla="*/ 4773541 w 5371570"/>
              <a:gd name="connsiteY624" fmla="*/ 3329405 h 5501465"/>
              <a:gd name="connsiteX625" fmla="*/ 4772012 w 5371570"/>
              <a:gd name="connsiteY625" fmla="*/ 3332462 h 5501465"/>
              <a:gd name="connsiteX626" fmla="*/ 4770229 w 5371570"/>
              <a:gd name="connsiteY626" fmla="*/ 3335009 h 5501465"/>
              <a:gd name="connsiteX627" fmla="*/ 4766154 w 5371570"/>
              <a:gd name="connsiteY627" fmla="*/ 3340612 h 5501465"/>
              <a:gd name="connsiteX628" fmla="*/ 4761570 w 5371570"/>
              <a:gd name="connsiteY628" fmla="*/ 3345961 h 5501465"/>
              <a:gd name="connsiteX629" fmla="*/ 4756985 w 5371570"/>
              <a:gd name="connsiteY629" fmla="*/ 3351309 h 5501465"/>
              <a:gd name="connsiteX630" fmla="*/ 4752655 w 5371570"/>
              <a:gd name="connsiteY630" fmla="*/ 3356658 h 5501465"/>
              <a:gd name="connsiteX631" fmla="*/ 4748071 w 5371570"/>
              <a:gd name="connsiteY631" fmla="*/ 3362261 h 5501465"/>
              <a:gd name="connsiteX632" fmla="*/ 4744250 w 5371570"/>
              <a:gd name="connsiteY632" fmla="*/ 3367355 h 5501465"/>
              <a:gd name="connsiteX633" fmla="*/ 4742467 w 5371570"/>
              <a:gd name="connsiteY633" fmla="*/ 3370412 h 5501465"/>
              <a:gd name="connsiteX634" fmla="*/ 4740939 w 5371570"/>
              <a:gd name="connsiteY634" fmla="*/ 3373213 h 5501465"/>
              <a:gd name="connsiteX635" fmla="*/ 4739411 w 5371570"/>
              <a:gd name="connsiteY635" fmla="*/ 3376270 h 5501465"/>
              <a:gd name="connsiteX636" fmla="*/ 4738392 w 5371570"/>
              <a:gd name="connsiteY636" fmla="*/ 3379071 h 5501465"/>
              <a:gd name="connsiteX637" fmla="*/ 4737628 w 5371570"/>
              <a:gd name="connsiteY637" fmla="*/ 3382382 h 5501465"/>
              <a:gd name="connsiteX638" fmla="*/ 4737119 w 5371570"/>
              <a:gd name="connsiteY638" fmla="*/ 3385693 h 5501465"/>
              <a:gd name="connsiteX639" fmla="*/ 4736864 w 5371570"/>
              <a:gd name="connsiteY639" fmla="*/ 3388750 h 5501465"/>
              <a:gd name="connsiteX640" fmla="*/ 4736864 w 5371570"/>
              <a:gd name="connsiteY640" fmla="*/ 3392316 h 5501465"/>
              <a:gd name="connsiteX641" fmla="*/ 4737374 w 5371570"/>
              <a:gd name="connsiteY641" fmla="*/ 3395627 h 5501465"/>
              <a:gd name="connsiteX642" fmla="*/ 4738392 w 5371570"/>
              <a:gd name="connsiteY642" fmla="*/ 3399447 h 5501465"/>
              <a:gd name="connsiteX643" fmla="*/ 4739411 w 5371570"/>
              <a:gd name="connsiteY643" fmla="*/ 3403268 h 5501465"/>
              <a:gd name="connsiteX644" fmla="*/ 4741449 w 5371570"/>
              <a:gd name="connsiteY644" fmla="*/ 3406833 h 5501465"/>
              <a:gd name="connsiteX645" fmla="*/ 4743486 w 5371570"/>
              <a:gd name="connsiteY645" fmla="*/ 3410908 h 5501465"/>
              <a:gd name="connsiteX646" fmla="*/ 4746033 w 5371570"/>
              <a:gd name="connsiteY646" fmla="*/ 3415238 h 5501465"/>
              <a:gd name="connsiteX647" fmla="*/ 4746033 w 5371570"/>
              <a:gd name="connsiteY647" fmla="*/ 3416002 h 5501465"/>
              <a:gd name="connsiteX648" fmla="*/ 4745269 w 5371570"/>
              <a:gd name="connsiteY648" fmla="*/ 3417021 h 5501465"/>
              <a:gd name="connsiteX649" fmla="*/ 4742977 w 5371570"/>
              <a:gd name="connsiteY649" fmla="*/ 3420078 h 5501465"/>
              <a:gd name="connsiteX650" fmla="*/ 4740175 w 5371570"/>
              <a:gd name="connsiteY650" fmla="*/ 3422879 h 5501465"/>
              <a:gd name="connsiteX651" fmla="*/ 4738902 w 5371570"/>
              <a:gd name="connsiteY651" fmla="*/ 3423643 h 5501465"/>
              <a:gd name="connsiteX652" fmla="*/ 4738138 w 5371570"/>
              <a:gd name="connsiteY652" fmla="*/ 3423898 h 5501465"/>
              <a:gd name="connsiteX653" fmla="*/ 4730497 w 5371570"/>
              <a:gd name="connsiteY653" fmla="*/ 3421860 h 5501465"/>
              <a:gd name="connsiteX654" fmla="*/ 4723365 w 5371570"/>
              <a:gd name="connsiteY654" fmla="*/ 3420332 h 5501465"/>
              <a:gd name="connsiteX655" fmla="*/ 4720054 w 5371570"/>
              <a:gd name="connsiteY655" fmla="*/ 3419823 h 5501465"/>
              <a:gd name="connsiteX656" fmla="*/ 4716743 w 5371570"/>
              <a:gd name="connsiteY656" fmla="*/ 3419568 h 5501465"/>
              <a:gd name="connsiteX657" fmla="*/ 4713941 w 5371570"/>
              <a:gd name="connsiteY657" fmla="*/ 3419568 h 5501465"/>
              <a:gd name="connsiteX658" fmla="*/ 4710885 w 5371570"/>
              <a:gd name="connsiteY658" fmla="*/ 3419823 h 5501465"/>
              <a:gd name="connsiteX659" fmla="*/ 4708338 w 5371570"/>
              <a:gd name="connsiteY659" fmla="*/ 3420078 h 5501465"/>
              <a:gd name="connsiteX660" fmla="*/ 4705791 w 5371570"/>
              <a:gd name="connsiteY660" fmla="*/ 3420332 h 5501465"/>
              <a:gd name="connsiteX661" fmla="*/ 4703244 w 5371570"/>
              <a:gd name="connsiteY661" fmla="*/ 3421351 h 5501465"/>
              <a:gd name="connsiteX662" fmla="*/ 4700952 w 5371570"/>
              <a:gd name="connsiteY662" fmla="*/ 3422115 h 5501465"/>
              <a:gd name="connsiteX663" fmla="*/ 4698659 w 5371570"/>
              <a:gd name="connsiteY663" fmla="*/ 3422879 h 5501465"/>
              <a:gd name="connsiteX664" fmla="*/ 4696877 w 5371570"/>
              <a:gd name="connsiteY664" fmla="*/ 3424153 h 5501465"/>
              <a:gd name="connsiteX665" fmla="*/ 4694839 w 5371570"/>
              <a:gd name="connsiteY665" fmla="*/ 3425171 h 5501465"/>
              <a:gd name="connsiteX666" fmla="*/ 4693056 w 5371570"/>
              <a:gd name="connsiteY666" fmla="*/ 3426954 h 5501465"/>
              <a:gd name="connsiteX667" fmla="*/ 4691528 w 5371570"/>
              <a:gd name="connsiteY667" fmla="*/ 3428483 h 5501465"/>
              <a:gd name="connsiteX668" fmla="*/ 4690000 w 5371570"/>
              <a:gd name="connsiteY668" fmla="*/ 3430011 h 5501465"/>
              <a:gd name="connsiteX669" fmla="*/ 4688726 w 5371570"/>
              <a:gd name="connsiteY669" fmla="*/ 3431794 h 5501465"/>
              <a:gd name="connsiteX670" fmla="*/ 4687198 w 5371570"/>
              <a:gd name="connsiteY670" fmla="*/ 3433831 h 5501465"/>
              <a:gd name="connsiteX671" fmla="*/ 4684906 w 5371570"/>
              <a:gd name="connsiteY671" fmla="*/ 3438161 h 5501465"/>
              <a:gd name="connsiteX672" fmla="*/ 4683123 w 5371570"/>
              <a:gd name="connsiteY672" fmla="*/ 3443000 h 5501465"/>
              <a:gd name="connsiteX673" fmla="*/ 4681340 w 5371570"/>
              <a:gd name="connsiteY673" fmla="*/ 3448604 h 5501465"/>
              <a:gd name="connsiteX674" fmla="*/ 4680321 w 5371570"/>
              <a:gd name="connsiteY674" fmla="*/ 3454462 h 5501465"/>
              <a:gd name="connsiteX675" fmla="*/ 4679557 w 5371570"/>
              <a:gd name="connsiteY675" fmla="*/ 3460829 h 5501465"/>
              <a:gd name="connsiteX676" fmla="*/ 4679048 w 5371570"/>
              <a:gd name="connsiteY676" fmla="*/ 3467451 h 5501465"/>
              <a:gd name="connsiteX677" fmla="*/ 4678284 w 5371570"/>
              <a:gd name="connsiteY677" fmla="*/ 3467706 h 5501465"/>
              <a:gd name="connsiteX678" fmla="*/ 4675482 w 5371570"/>
              <a:gd name="connsiteY678" fmla="*/ 3468215 h 5501465"/>
              <a:gd name="connsiteX679" fmla="*/ 4666822 w 5371570"/>
              <a:gd name="connsiteY679" fmla="*/ 3468725 h 5501465"/>
              <a:gd name="connsiteX680" fmla="*/ 4645428 w 5371570"/>
              <a:gd name="connsiteY680" fmla="*/ 3469234 h 5501465"/>
              <a:gd name="connsiteX681" fmla="*/ 4640079 w 5371570"/>
              <a:gd name="connsiteY681" fmla="*/ 3468725 h 5501465"/>
              <a:gd name="connsiteX682" fmla="*/ 4634476 w 5371570"/>
              <a:gd name="connsiteY682" fmla="*/ 3468470 h 5501465"/>
              <a:gd name="connsiteX683" fmla="*/ 4629127 w 5371570"/>
              <a:gd name="connsiteY683" fmla="*/ 3468470 h 5501465"/>
              <a:gd name="connsiteX684" fmla="*/ 4623524 w 5371570"/>
              <a:gd name="connsiteY684" fmla="*/ 3468725 h 5501465"/>
              <a:gd name="connsiteX685" fmla="*/ 4612062 w 5371570"/>
              <a:gd name="connsiteY685" fmla="*/ 3469489 h 5501465"/>
              <a:gd name="connsiteX686" fmla="*/ 4600856 w 5371570"/>
              <a:gd name="connsiteY686" fmla="*/ 3470762 h 5501465"/>
              <a:gd name="connsiteX687" fmla="*/ 4589649 w 5371570"/>
              <a:gd name="connsiteY687" fmla="*/ 3472291 h 5501465"/>
              <a:gd name="connsiteX688" fmla="*/ 4578188 w 5371570"/>
              <a:gd name="connsiteY688" fmla="*/ 3474073 h 5501465"/>
              <a:gd name="connsiteX689" fmla="*/ 4566981 w 5371570"/>
              <a:gd name="connsiteY689" fmla="*/ 3475856 h 5501465"/>
              <a:gd name="connsiteX690" fmla="*/ 4555774 w 5371570"/>
              <a:gd name="connsiteY690" fmla="*/ 3477130 h 5501465"/>
              <a:gd name="connsiteX691" fmla="*/ 4544313 w 5371570"/>
              <a:gd name="connsiteY691" fmla="*/ 3478149 h 5501465"/>
              <a:gd name="connsiteX692" fmla="*/ 4538709 w 5371570"/>
              <a:gd name="connsiteY692" fmla="*/ 3478403 h 5501465"/>
              <a:gd name="connsiteX693" fmla="*/ 4533106 w 5371570"/>
              <a:gd name="connsiteY693" fmla="*/ 3478658 h 5501465"/>
              <a:gd name="connsiteX694" fmla="*/ 4527503 w 5371570"/>
              <a:gd name="connsiteY694" fmla="*/ 3478658 h 5501465"/>
              <a:gd name="connsiteX695" fmla="*/ 4521899 w 5371570"/>
              <a:gd name="connsiteY695" fmla="*/ 3478403 h 5501465"/>
              <a:gd name="connsiteX696" fmla="*/ 4516551 w 5371570"/>
              <a:gd name="connsiteY696" fmla="*/ 3477894 h 5501465"/>
              <a:gd name="connsiteX697" fmla="*/ 4510947 w 5371570"/>
              <a:gd name="connsiteY697" fmla="*/ 3477130 h 5501465"/>
              <a:gd name="connsiteX698" fmla="*/ 4505344 w 5371570"/>
              <a:gd name="connsiteY698" fmla="*/ 3476111 h 5501465"/>
              <a:gd name="connsiteX699" fmla="*/ 4499995 w 5371570"/>
              <a:gd name="connsiteY699" fmla="*/ 3474837 h 5501465"/>
              <a:gd name="connsiteX700" fmla="*/ 4494647 w 5371570"/>
              <a:gd name="connsiteY700" fmla="*/ 3472800 h 5501465"/>
              <a:gd name="connsiteX701" fmla="*/ 4489043 w 5371570"/>
              <a:gd name="connsiteY701" fmla="*/ 3471017 h 5501465"/>
              <a:gd name="connsiteX702" fmla="*/ 4483695 w 5371570"/>
              <a:gd name="connsiteY702" fmla="*/ 3468725 h 5501465"/>
              <a:gd name="connsiteX703" fmla="*/ 4478091 w 5371570"/>
              <a:gd name="connsiteY703" fmla="*/ 3465668 h 5501465"/>
              <a:gd name="connsiteX704" fmla="*/ 4472743 w 5371570"/>
              <a:gd name="connsiteY704" fmla="*/ 3462612 h 5501465"/>
              <a:gd name="connsiteX705" fmla="*/ 4467394 w 5371570"/>
              <a:gd name="connsiteY705" fmla="*/ 3459046 h 5501465"/>
              <a:gd name="connsiteX706" fmla="*/ 4411106 w 5371570"/>
              <a:gd name="connsiteY706" fmla="*/ 3446057 h 5501465"/>
              <a:gd name="connsiteX707" fmla="*/ 4409578 w 5371570"/>
              <a:gd name="connsiteY707" fmla="*/ 3449368 h 5501465"/>
              <a:gd name="connsiteX708" fmla="*/ 4408050 w 5371570"/>
              <a:gd name="connsiteY708" fmla="*/ 3452679 h 5501465"/>
              <a:gd name="connsiteX709" fmla="*/ 4406521 w 5371570"/>
              <a:gd name="connsiteY709" fmla="*/ 3455480 h 5501465"/>
              <a:gd name="connsiteX710" fmla="*/ 4404229 w 5371570"/>
              <a:gd name="connsiteY710" fmla="*/ 3458282 h 5501465"/>
              <a:gd name="connsiteX711" fmla="*/ 4402446 w 5371570"/>
              <a:gd name="connsiteY711" fmla="*/ 3460574 h 5501465"/>
              <a:gd name="connsiteX712" fmla="*/ 4400154 w 5371570"/>
              <a:gd name="connsiteY712" fmla="*/ 3462867 h 5501465"/>
              <a:gd name="connsiteX713" fmla="*/ 4397862 w 5371570"/>
              <a:gd name="connsiteY713" fmla="*/ 3464395 h 5501465"/>
              <a:gd name="connsiteX714" fmla="*/ 4395315 w 5371570"/>
              <a:gd name="connsiteY714" fmla="*/ 3465668 h 5501465"/>
              <a:gd name="connsiteX715" fmla="*/ 4392768 w 5371570"/>
              <a:gd name="connsiteY715" fmla="*/ 3466687 h 5501465"/>
              <a:gd name="connsiteX716" fmla="*/ 4390221 w 5371570"/>
              <a:gd name="connsiteY716" fmla="*/ 3467197 h 5501465"/>
              <a:gd name="connsiteX717" fmla="*/ 4387419 w 5371570"/>
              <a:gd name="connsiteY717" fmla="*/ 3467451 h 5501465"/>
              <a:gd name="connsiteX718" fmla="*/ 4384617 w 5371570"/>
              <a:gd name="connsiteY718" fmla="*/ 3467197 h 5501465"/>
              <a:gd name="connsiteX719" fmla="*/ 4381561 w 5371570"/>
              <a:gd name="connsiteY719" fmla="*/ 3466432 h 5501465"/>
              <a:gd name="connsiteX720" fmla="*/ 4378759 w 5371570"/>
              <a:gd name="connsiteY720" fmla="*/ 3465159 h 5501465"/>
              <a:gd name="connsiteX721" fmla="*/ 4375448 w 5371570"/>
              <a:gd name="connsiteY721" fmla="*/ 3463376 h 5501465"/>
              <a:gd name="connsiteX722" fmla="*/ 4372647 w 5371570"/>
              <a:gd name="connsiteY722" fmla="*/ 3460829 h 5501465"/>
              <a:gd name="connsiteX723" fmla="*/ 4361185 w 5371570"/>
              <a:gd name="connsiteY723" fmla="*/ 3451405 h 5501465"/>
              <a:gd name="connsiteX724" fmla="*/ 4349469 w 5371570"/>
              <a:gd name="connsiteY724" fmla="*/ 3441727 h 5501465"/>
              <a:gd name="connsiteX725" fmla="*/ 4326037 w 5371570"/>
              <a:gd name="connsiteY725" fmla="*/ 3422879 h 5501465"/>
              <a:gd name="connsiteX726" fmla="*/ 4302350 w 5371570"/>
              <a:gd name="connsiteY726" fmla="*/ 3404286 h 5501465"/>
              <a:gd name="connsiteX727" fmla="*/ 4278918 w 5371570"/>
              <a:gd name="connsiteY727" fmla="*/ 3385439 h 5501465"/>
              <a:gd name="connsiteX728" fmla="*/ 4267457 w 5371570"/>
              <a:gd name="connsiteY728" fmla="*/ 3375760 h 5501465"/>
              <a:gd name="connsiteX729" fmla="*/ 4255741 w 5371570"/>
              <a:gd name="connsiteY729" fmla="*/ 3366082 h 5501465"/>
              <a:gd name="connsiteX730" fmla="*/ 4244534 w 5371570"/>
              <a:gd name="connsiteY730" fmla="*/ 3356403 h 5501465"/>
              <a:gd name="connsiteX731" fmla="*/ 4233327 w 5371570"/>
              <a:gd name="connsiteY731" fmla="*/ 3346215 h 5501465"/>
              <a:gd name="connsiteX732" fmla="*/ 4222375 w 5371570"/>
              <a:gd name="connsiteY732" fmla="*/ 3336027 h 5501465"/>
              <a:gd name="connsiteX733" fmla="*/ 4211933 w 5371570"/>
              <a:gd name="connsiteY733" fmla="*/ 3325330 h 5501465"/>
              <a:gd name="connsiteX734" fmla="*/ 4201745 w 5371570"/>
              <a:gd name="connsiteY734" fmla="*/ 3314633 h 5501465"/>
              <a:gd name="connsiteX735" fmla="*/ 4191811 w 5371570"/>
              <a:gd name="connsiteY735" fmla="*/ 3303426 h 5501465"/>
              <a:gd name="connsiteX736" fmla="*/ 4183661 w 5371570"/>
              <a:gd name="connsiteY736" fmla="*/ 3296040 h 5501465"/>
              <a:gd name="connsiteX737" fmla="*/ 4175256 w 5371570"/>
              <a:gd name="connsiteY737" fmla="*/ 3289163 h 5501465"/>
              <a:gd name="connsiteX738" fmla="*/ 4166596 w 5371570"/>
              <a:gd name="connsiteY738" fmla="*/ 3282796 h 5501465"/>
              <a:gd name="connsiteX739" fmla="*/ 4157682 w 5371570"/>
              <a:gd name="connsiteY739" fmla="*/ 3276428 h 5501465"/>
              <a:gd name="connsiteX740" fmla="*/ 4139853 w 5371570"/>
              <a:gd name="connsiteY740" fmla="*/ 3264203 h 5501465"/>
              <a:gd name="connsiteX741" fmla="*/ 4121770 w 5371570"/>
              <a:gd name="connsiteY741" fmla="*/ 3251977 h 5501465"/>
              <a:gd name="connsiteX742" fmla="*/ 4113110 w 5371570"/>
              <a:gd name="connsiteY742" fmla="*/ 3245864 h 5501465"/>
              <a:gd name="connsiteX743" fmla="*/ 4103941 w 5371570"/>
              <a:gd name="connsiteY743" fmla="*/ 3239497 h 5501465"/>
              <a:gd name="connsiteX744" fmla="*/ 4095536 w 5371570"/>
              <a:gd name="connsiteY744" fmla="*/ 3232875 h 5501465"/>
              <a:gd name="connsiteX745" fmla="*/ 4087131 w 5371570"/>
              <a:gd name="connsiteY745" fmla="*/ 3225743 h 5501465"/>
              <a:gd name="connsiteX746" fmla="*/ 4078980 w 5371570"/>
              <a:gd name="connsiteY746" fmla="*/ 3218612 h 5501465"/>
              <a:gd name="connsiteX747" fmla="*/ 4071085 w 5371570"/>
              <a:gd name="connsiteY747" fmla="*/ 3211226 h 5501465"/>
              <a:gd name="connsiteX748" fmla="*/ 4067519 w 5371570"/>
              <a:gd name="connsiteY748" fmla="*/ 3207150 h 5501465"/>
              <a:gd name="connsiteX749" fmla="*/ 4063953 w 5371570"/>
              <a:gd name="connsiteY749" fmla="*/ 3203330 h 5501465"/>
              <a:gd name="connsiteX750" fmla="*/ 4060642 w 5371570"/>
              <a:gd name="connsiteY750" fmla="*/ 3199000 h 5501465"/>
              <a:gd name="connsiteX751" fmla="*/ 4057076 w 5371570"/>
              <a:gd name="connsiteY751" fmla="*/ 3194670 h 5501465"/>
              <a:gd name="connsiteX752" fmla="*/ 4048162 w 5371570"/>
              <a:gd name="connsiteY752" fmla="*/ 3190340 h 5501465"/>
              <a:gd name="connsiteX753" fmla="*/ 4039502 w 5371570"/>
              <a:gd name="connsiteY753" fmla="*/ 3186011 h 5501465"/>
              <a:gd name="connsiteX754" fmla="*/ 4031097 w 5371570"/>
              <a:gd name="connsiteY754" fmla="*/ 3181171 h 5501465"/>
              <a:gd name="connsiteX755" fmla="*/ 4022692 w 5371570"/>
              <a:gd name="connsiteY755" fmla="*/ 3175823 h 5501465"/>
              <a:gd name="connsiteX756" fmla="*/ 4015051 w 5371570"/>
              <a:gd name="connsiteY756" fmla="*/ 3170219 h 5501465"/>
              <a:gd name="connsiteX757" fmla="*/ 4007410 w 5371570"/>
              <a:gd name="connsiteY757" fmla="*/ 3164616 h 5501465"/>
              <a:gd name="connsiteX758" fmla="*/ 3999769 w 5371570"/>
              <a:gd name="connsiteY758" fmla="*/ 3158503 h 5501465"/>
              <a:gd name="connsiteX759" fmla="*/ 3992638 w 5371570"/>
              <a:gd name="connsiteY759" fmla="*/ 3152391 h 5501465"/>
              <a:gd name="connsiteX760" fmla="*/ 3985506 w 5371570"/>
              <a:gd name="connsiteY760" fmla="*/ 3146023 h 5501465"/>
              <a:gd name="connsiteX761" fmla="*/ 3978375 w 5371570"/>
              <a:gd name="connsiteY761" fmla="*/ 3139656 h 5501465"/>
              <a:gd name="connsiteX762" fmla="*/ 3964621 w 5371570"/>
              <a:gd name="connsiteY762" fmla="*/ 3126411 h 5501465"/>
              <a:gd name="connsiteX763" fmla="*/ 3937623 w 5371570"/>
              <a:gd name="connsiteY763" fmla="*/ 3099159 h 5501465"/>
              <a:gd name="connsiteX764" fmla="*/ 3880571 w 5371570"/>
              <a:gd name="connsiteY764" fmla="*/ 3054332 h 5501465"/>
              <a:gd name="connsiteX765" fmla="*/ 3823264 w 5371570"/>
              <a:gd name="connsiteY765" fmla="*/ 2997534 h 5501465"/>
              <a:gd name="connsiteX766" fmla="*/ 3746600 w 5371570"/>
              <a:gd name="connsiteY766" fmla="*/ 2929785 h 5501465"/>
              <a:gd name="connsiteX767" fmla="*/ 3661786 w 5371570"/>
              <a:gd name="connsiteY767" fmla="*/ 2844207 h 5501465"/>
              <a:gd name="connsiteX768" fmla="*/ 3528324 w 5371570"/>
              <a:gd name="connsiteY768" fmla="*/ 2705906 h 5501465"/>
              <a:gd name="connsiteX769" fmla="*/ 3460830 w 5371570"/>
              <a:gd name="connsiteY769" fmla="*/ 2630006 h 5501465"/>
              <a:gd name="connsiteX770" fmla="*/ 3393080 w 5371570"/>
              <a:gd name="connsiteY770" fmla="*/ 2553851 h 5501465"/>
              <a:gd name="connsiteX771" fmla="*/ 3314633 w 5371570"/>
              <a:gd name="connsiteY771" fmla="*/ 2482536 h 5501465"/>
              <a:gd name="connsiteX772" fmla="*/ 3235932 w 5371570"/>
              <a:gd name="connsiteY772" fmla="*/ 2410712 h 5501465"/>
              <a:gd name="connsiteX773" fmla="*/ 3230583 w 5371570"/>
              <a:gd name="connsiteY773" fmla="*/ 2410202 h 5501465"/>
              <a:gd name="connsiteX774" fmla="*/ 3225744 w 5371570"/>
              <a:gd name="connsiteY774" fmla="*/ 2409438 h 5501465"/>
              <a:gd name="connsiteX775" fmla="*/ 3221159 w 5371570"/>
              <a:gd name="connsiteY775" fmla="*/ 2408165 h 5501465"/>
              <a:gd name="connsiteX776" fmla="*/ 3216829 w 5371570"/>
              <a:gd name="connsiteY776" fmla="*/ 2406382 h 5501465"/>
              <a:gd name="connsiteX777" fmla="*/ 3212754 w 5371570"/>
              <a:gd name="connsiteY777" fmla="*/ 2404344 h 5501465"/>
              <a:gd name="connsiteX778" fmla="*/ 3208934 w 5371570"/>
              <a:gd name="connsiteY778" fmla="*/ 2402052 h 5501465"/>
              <a:gd name="connsiteX779" fmla="*/ 3205113 w 5371570"/>
              <a:gd name="connsiteY779" fmla="*/ 2399760 h 5501465"/>
              <a:gd name="connsiteX780" fmla="*/ 3201548 w 5371570"/>
              <a:gd name="connsiteY780" fmla="*/ 2396958 h 5501465"/>
              <a:gd name="connsiteX781" fmla="*/ 3198236 w 5371570"/>
              <a:gd name="connsiteY781" fmla="*/ 2394156 h 5501465"/>
              <a:gd name="connsiteX782" fmla="*/ 3194671 w 5371570"/>
              <a:gd name="connsiteY782" fmla="*/ 2390845 h 5501465"/>
              <a:gd name="connsiteX783" fmla="*/ 3188303 w 5371570"/>
              <a:gd name="connsiteY783" fmla="*/ 2384478 h 5501465"/>
              <a:gd name="connsiteX784" fmla="*/ 3182191 w 5371570"/>
              <a:gd name="connsiteY784" fmla="*/ 2378110 h 5501465"/>
              <a:gd name="connsiteX785" fmla="*/ 3175823 w 5371570"/>
              <a:gd name="connsiteY785" fmla="*/ 2371488 h 5501465"/>
              <a:gd name="connsiteX786" fmla="*/ 3129213 w 5371570"/>
              <a:gd name="connsiteY786" fmla="*/ 2338123 h 5501465"/>
              <a:gd name="connsiteX787" fmla="*/ 3106036 w 5371570"/>
              <a:gd name="connsiteY787" fmla="*/ 2321313 h 5501465"/>
              <a:gd name="connsiteX788" fmla="*/ 3082859 w 5371570"/>
              <a:gd name="connsiteY788" fmla="*/ 2304248 h 5501465"/>
              <a:gd name="connsiteX789" fmla="*/ 3079547 w 5371570"/>
              <a:gd name="connsiteY789" fmla="*/ 2301956 h 5501465"/>
              <a:gd name="connsiteX790" fmla="*/ 3075982 w 5371570"/>
              <a:gd name="connsiteY790" fmla="*/ 2300173 h 5501465"/>
              <a:gd name="connsiteX791" fmla="*/ 3072925 w 5371570"/>
              <a:gd name="connsiteY791" fmla="*/ 2298645 h 5501465"/>
              <a:gd name="connsiteX792" fmla="*/ 3070633 w 5371570"/>
              <a:gd name="connsiteY792" fmla="*/ 2298135 h 5501465"/>
              <a:gd name="connsiteX793" fmla="*/ 3068341 w 5371570"/>
              <a:gd name="connsiteY793" fmla="*/ 2297881 h 5501465"/>
              <a:gd name="connsiteX794" fmla="*/ 3066303 w 5371570"/>
              <a:gd name="connsiteY794" fmla="*/ 2298135 h 5501465"/>
              <a:gd name="connsiteX795" fmla="*/ 3064520 w 5371570"/>
              <a:gd name="connsiteY795" fmla="*/ 2298899 h 5501465"/>
              <a:gd name="connsiteX796" fmla="*/ 3062992 w 5371570"/>
              <a:gd name="connsiteY796" fmla="*/ 2300173 h 5501465"/>
              <a:gd name="connsiteX797" fmla="*/ 3061719 w 5371570"/>
              <a:gd name="connsiteY797" fmla="*/ 2301701 h 5501465"/>
              <a:gd name="connsiteX798" fmla="*/ 3060445 w 5371570"/>
              <a:gd name="connsiteY798" fmla="*/ 2303229 h 5501465"/>
              <a:gd name="connsiteX799" fmla="*/ 3059426 w 5371570"/>
              <a:gd name="connsiteY799" fmla="*/ 2305521 h 5501465"/>
              <a:gd name="connsiteX800" fmla="*/ 3058408 w 5371570"/>
              <a:gd name="connsiteY800" fmla="*/ 2307559 h 5501465"/>
              <a:gd name="connsiteX801" fmla="*/ 3056879 w 5371570"/>
              <a:gd name="connsiteY801" fmla="*/ 2312399 h 5501465"/>
              <a:gd name="connsiteX802" fmla="*/ 3055096 w 5371570"/>
              <a:gd name="connsiteY802" fmla="*/ 2317492 h 5501465"/>
              <a:gd name="connsiteX803" fmla="*/ 3059681 w 5371570"/>
              <a:gd name="connsiteY803" fmla="*/ 2318766 h 5501465"/>
              <a:gd name="connsiteX804" fmla="*/ 3063756 w 5371570"/>
              <a:gd name="connsiteY804" fmla="*/ 2320294 h 5501465"/>
              <a:gd name="connsiteX805" fmla="*/ 3067831 w 5371570"/>
              <a:gd name="connsiteY805" fmla="*/ 2321822 h 5501465"/>
              <a:gd name="connsiteX806" fmla="*/ 3071652 w 5371570"/>
              <a:gd name="connsiteY806" fmla="*/ 2323860 h 5501465"/>
              <a:gd name="connsiteX807" fmla="*/ 3075218 w 5371570"/>
              <a:gd name="connsiteY807" fmla="*/ 2325897 h 5501465"/>
              <a:gd name="connsiteX808" fmla="*/ 3078529 w 5371570"/>
              <a:gd name="connsiteY808" fmla="*/ 2327935 h 5501465"/>
              <a:gd name="connsiteX809" fmla="*/ 3081840 w 5371570"/>
              <a:gd name="connsiteY809" fmla="*/ 2330482 h 5501465"/>
              <a:gd name="connsiteX810" fmla="*/ 3084641 w 5371570"/>
              <a:gd name="connsiteY810" fmla="*/ 2333029 h 5501465"/>
              <a:gd name="connsiteX811" fmla="*/ 3087443 w 5371570"/>
              <a:gd name="connsiteY811" fmla="*/ 2336085 h 5501465"/>
              <a:gd name="connsiteX812" fmla="*/ 3089990 w 5371570"/>
              <a:gd name="connsiteY812" fmla="*/ 2338887 h 5501465"/>
              <a:gd name="connsiteX813" fmla="*/ 3092537 w 5371570"/>
              <a:gd name="connsiteY813" fmla="*/ 2342198 h 5501465"/>
              <a:gd name="connsiteX814" fmla="*/ 3094575 w 5371570"/>
              <a:gd name="connsiteY814" fmla="*/ 2345509 h 5501465"/>
              <a:gd name="connsiteX815" fmla="*/ 3096357 w 5371570"/>
              <a:gd name="connsiteY815" fmla="*/ 2349329 h 5501465"/>
              <a:gd name="connsiteX816" fmla="*/ 3098140 w 5371570"/>
              <a:gd name="connsiteY816" fmla="*/ 2353150 h 5501465"/>
              <a:gd name="connsiteX817" fmla="*/ 3099669 w 5371570"/>
              <a:gd name="connsiteY817" fmla="*/ 2356970 h 5501465"/>
              <a:gd name="connsiteX818" fmla="*/ 3100942 w 5371570"/>
              <a:gd name="connsiteY818" fmla="*/ 2361300 h 5501465"/>
              <a:gd name="connsiteX819" fmla="*/ 3113168 w 5371570"/>
              <a:gd name="connsiteY819" fmla="*/ 2372507 h 5501465"/>
              <a:gd name="connsiteX820" fmla="*/ 3121827 w 5371570"/>
              <a:gd name="connsiteY820" fmla="*/ 2378874 h 5501465"/>
              <a:gd name="connsiteX821" fmla="*/ 3130232 w 5371570"/>
              <a:gd name="connsiteY821" fmla="*/ 2384987 h 5501465"/>
              <a:gd name="connsiteX822" fmla="*/ 3139147 w 5371570"/>
              <a:gd name="connsiteY822" fmla="*/ 2391100 h 5501465"/>
              <a:gd name="connsiteX823" fmla="*/ 3148061 w 5371570"/>
              <a:gd name="connsiteY823" fmla="*/ 2396703 h 5501465"/>
              <a:gd name="connsiteX824" fmla="*/ 3166145 w 5371570"/>
              <a:gd name="connsiteY824" fmla="*/ 2408419 h 5501465"/>
              <a:gd name="connsiteX825" fmla="*/ 3175059 w 5371570"/>
              <a:gd name="connsiteY825" fmla="*/ 2414277 h 5501465"/>
              <a:gd name="connsiteX826" fmla="*/ 3183464 w 5371570"/>
              <a:gd name="connsiteY826" fmla="*/ 2420390 h 5501465"/>
              <a:gd name="connsiteX827" fmla="*/ 3191869 w 5371570"/>
              <a:gd name="connsiteY827" fmla="*/ 2426757 h 5501465"/>
              <a:gd name="connsiteX828" fmla="*/ 3195689 w 5371570"/>
              <a:gd name="connsiteY828" fmla="*/ 2430069 h 5501465"/>
              <a:gd name="connsiteX829" fmla="*/ 3199765 w 5371570"/>
              <a:gd name="connsiteY829" fmla="*/ 2433380 h 5501465"/>
              <a:gd name="connsiteX830" fmla="*/ 3203585 w 5371570"/>
              <a:gd name="connsiteY830" fmla="*/ 2437200 h 5501465"/>
              <a:gd name="connsiteX831" fmla="*/ 3206896 w 5371570"/>
              <a:gd name="connsiteY831" fmla="*/ 2441021 h 5501465"/>
              <a:gd name="connsiteX832" fmla="*/ 3210462 w 5371570"/>
              <a:gd name="connsiteY832" fmla="*/ 2444586 h 5501465"/>
              <a:gd name="connsiteX833" fmla="*/ 3213518 w 5371570"/>
              <a:gd name="connsiteY833" fmla="*/ 2448661 h 5501465"/>
              <a:gd name="connsiteX834" fmla="*/ 3216829 w 5371570"/>
              <a:gd name="connsiteY834" fmla="*/ 2452991 h 5501465"/>
              <a:gd name="connsiteX835" fmla="*/ 3219631 w 5371570"/>
              <a:gd name="connsiteY835" fmla="*/ 2457066 h 5501465"/>
              <a:gd name="connsiteX836" fmla="*/ 3222433 w 5371570"/>
              <a:gd name="connsiteY836" fmla="*/ 2461651 h 5501465"/>
              <a:gd name="connsiteX837" fmla="*/ 3224725 w 5371570"/>
              <a:gd name="connsiteY837" fmla="*/ 2466490 h 5501465"/>
              <a:gd name="connsiteX838" fmla="*/ 3227272 w 5371570"/>
              <a:gd name="connsiteY838" fmla="*/ 2471584 h 5501465"/>
              <a:gd name="connsiteX839" fmla="*/ 3229310 w 5371570"/>
              <a:gd name="connsiteY839" fmla="*/ 2476678 h 5501465"/>
              <a:gd name="connsiteX840" fmla="*/ 3230838 w 5371570"/>
              <a:gd name="connsiteY840" fmla="*/ 2481772 h 5501465"/>
              <a:gd name="connsiteX841" fmla="*/ 3232621 w 5371570"/>
              <a:gd name="connsiteY841" fmla="*/ 2487375 h 5501465"/>
              <a:gd name="connsiteX842" fmla="*/ 3238988 w 5371570"/>
              <a:gd name="connsiteY842" fmla="*/ 2497818 h 5501465"/>
              <a:gd name="connsiteX843" fmla="*/ 3245865 w 5371570"/>
              <a:gd name="connsiteY843" fmla="*/ 2507751 h 5501465"/>
              <a:gd name="connsiteX844" fmla="*/ 3253251 w 5371570"/>
              <a:gd name="connsiteY844" fmla="*/ 2516920 h 5501465"/>
              <a:gd name="connsiteX845" fmla="*/ 3260637 w 5371570"/>
              <a:gd name="connsiteY845" fmla="*/ 2526344 h 5501465"/>
              <a:gd name="connsiteX846" fmla="*/ 3268788 w 5371570"/>
              <a:gd name="connsiteY846" fmla="*/ 2535004 h 5501465"/>
              <a:gd name="connsiteX847" fmla="*/ 3276938 w 5371570"/>
              <a:gd name="connsiteY847" fmla="*/ 2543918 h 5501465"/>
              <a:gd name="connsiteX848" fmla="*/ 3285343 w 5371570"/>
              <a:gd name="connsiteY848" fmla="*/ 2552069 h 5501465"/>
              <a:gd name="connsiteX849" fmla="*/ 3294003 w 5371570"/>
              <a:gd name="connsiteY849" fmla="*/ 2560474 h 5501465"/>
              <a:gd name="connsiteX850" fmla="*/ 3302917 w 5371570"/>
              <a:gd name="connsiteY850" fmla="*/ 2568624 h 5501465"/>
              <a:gd name="connsiteX851" fmla="*/ 3311577 w 5371570"/>
              <a:gd name="connsiteY851" fmla="*/ 2576774 h 5501465"/>
              <a:gd name="connsiteX852" fmla="*/ 3329915 w 5371570"/>
              <a:gd name="connsiteY852" fmla="*/ 2592311 h 5501465"/>
              <a:gd name="connsiteX853" fmla="*/ 3347999 w 5371570"/>
              <a:gd name="connsiteY853" fmla="*/ 2607847 h 5501465"/>
              <a:gd name="connsiteX854" fmla="*/ 3366082 w 5371570"/>
              <a:gd name="connsiteY854" fmla="*/ 2623639 h 5501465"/>
              <a:gd name="connsiteX855" fmla="*/ 3367865 w 5371570"/>
              <a:gd name="connsiteY855" fmla="*/ 2625167 h 5501465"/>
              <a:gd name="connsiteX856" fmla="*/ 3369138 w 5371570"/>
              <a:gd name="connsiteY856" fmla="*/ 2626440 h 5501465"/>
              <a:gd name="connsiteX857" fmla="*/ 3369903 w 5371570"/>
              <a:gd name="connsiteY857" fmla="*/ 2627714 h 5501465"/>
              <a:gd name="connsiteX858" fmla="*/ 3370412 w 5371570"/>
              <a:gd name="connsiteY858" fmla="*/ 2628987 h 5501465"/>
              <a:gd name="connsiteX859" fmla="*/ 3374232 w 5371570"/>
              <a:gd name="connsiteY859" fmla="*/ 2634081 h 5501465"/>
              <a:gd name="connsiteX860" fmla="*/ 3378053 w 5371570"/>
              <a:gd name="connsiteY860" fmla="*/ 2638666 h 5501465"/>
              <a:gd name="connsiteX861" fmla="*/ 3386203 w 5371570"/>
              <a:gd name="connsiteY861" fmla="*/ 2648090 h 5501465"/>
              <a:gd name="connsiteX862" fmla="*/ 3394354 w 5371570"/>
              <a:gd name="connsiteY862" fmla="*/ 2656749 h 5501465"/>
              <a:gd name="connsiteX863" fmla="*/ 3403268 w 5371570"/>
              <a:gd name="connsiteY863" fmla="*/ 2665409 h 5501465"/>
              <a:gd name="connsiteX864" fmla="*/ 3412182 w 5371570"/>
              <a:gd name="connsiteY864" fmla="*/ 2673559 h 5501465"/>
              <a:gd name="connsiteX865" fmla="*/ 3421351 w 5371570"/>
              <a:gd name="connsiteY865" fmla="*/ 2681710 h 5501465"/>
              <a:gd name="connsiteX866" fmla="*/ 3439944 w 5371570"/>
              <a:gd name="connsiteY866" fmla="*/ 2698265 h 5501465"/>
              <a:gd name="connsiteX867" fmla="*/ 3449113 w 5371570"/>
              <a:gd name="connsiteY867" fmla="*/ 2706670 h 5501465"/>
              <a:gd name="connsiteX868" fmla="*/ 3457773 w 5371570"/>
              <a:gd name="connsiteY868" fmla="*/ 2715075 h 5501465"/>
              <a:gd name="connsiteX869" fmla="*/ 3466178 w 5371570"/>
              <a:gd name="connsiteY869" fmla="*/ 2723480 h 5501465"/>
              <a:gd name="connsiteX870" fmla="*/ 3474583 w 5371570"/>
              <a:gd name="connsiteY870" fmla="*/ 2732649 h 5501465"/>
              <a:gd name="connsiteX871" fmla="*/ 3478658 w 5371570"/>
              <a:gd name="connsiteY871" fmla="*/ 2737488 h 5501465"/>
              <a:gd name="connsiteX872" fmla="*/ 3482479 w 5371570"/>
              <a:gd name="connsiteY872" fmla="*/ 2742073 h 5501465"/>
              <a:gd name="connsiteX873" fmla="*/ 3486045 w 5371570"/>
              <a:gd name="connsiteY873" fmla="*/ 2746912 h 5501465"/>
              <a:gd name="connsiteX874" fmla="*/ 3489610 w 5371570"/>
              <a:gd name="connsiteY874" fmla="*/ 2751751 h 5501465"/>
              <a:gd name="connsiteX875" fmla="*/ 3493176 w 5371570"/>
              <a:gd name="connsiteY875" fmla="*/ 2756845 h 5501465"/>
              <a:gd name="connsiteX876" fmla="*/ 3496487 w 5371570"/>
              <a:gd name="connsiteY876" fmla="*/ 2762194 h 5501465"/>
              <a:gd name="connsiteX877" fmla="*/ 3499289 w 5371570"/>
              <a:gd name="connsiteY877" fmla="*/ 2767543 h 5501465"/>
              <a:gd name="connsiteX878" fmla="*/ 3502345 w 5371570"/>
              <a:gd name="connsiteY878" fmla="*/ 2773146 h 5501465"/>
              <a:gd name="connsiteX879" fmla="*/ 3508713 w 5371570"/>
              <a:gd name="connsiteY879" fmla="*/ 2782315 h 5501465"/>
              <a:gd name="connsiteX880" fmla="*/ 3515335 w 5371570"/>
              <a:gd name="connsiteY880" fmla="*/ 2791739 h 5501465"/>
              <a:gd name="connsiteX881" fmla="*/ 3521957 w 5371570"/>
              <a:gd name="connsiteY881" fmla="*/ 2800653 h 5501465"/>
              <a:gd name="connsiteX882" fmla="*/ 3528834 w 5371570"/>
              <a:gd name="connsiteY882" fmla="*/ 2809822 h 5501465"/>
              <a:gd name="connsiteX883" fmla="*/ 3535965 w 5371570"/>
              <a:gd name="connsiteY883" fmla="*/ 2818482 h 5501465"/>
              <a:gd name="connsiteX884" fmla="*/ 3543606 w 5371570"/>
              <a:gd name="connsiteY884" fmla="*/ 2827397 h 5501465"/>
              <a:gd name="connsiteX885" fmla="*/ 3550992 w 5371570"/>
              <a:gd name="connsiteY885" fmla="*/ 2835802 h 5501465"/>
              <a:gd name="connsiteX886" fmla="*/ 3558379 w 5371570"/>
              <a:gd name="connsiteY886" fmla="*/ 2844207 h 5501465"/>
              <a:gd name="connsiteX887" fmla="*/ 3574170 w 5371570"/>
              <a:gd name="connsiteY887" fmla="*/ 2860762 h 5501465"/>
              <a:gd name="connsiteX888" fmla="*/ 3590216 w 5371570"/>
              <a:gd name="connsiteY888" fmla="*/ 2876808 h 5501465"/>
              <a:gd name="connsiteX889" fmla="*/ 3606262 w 5371570"/>
              <a:gd name="connsiteY889" fmla="*/ 2892854 h 5501465"/>
              <a:gd name="connsiteX890" fmla="*/ 3623072 w 5371570"/>
              <a:gd name="connsiteY890" fmla="*/ 2908645 h 5501465"/>
              <a:gd name="connsiteX891" fmla="*/ 3656437 w 5371570"/>
              <a:gd name="connsiteY891" fmla="*/ 2939973 h 5501465"/>
              <a:gd name="connsiteX892" fmla="*/ 3672993 w 5371570"/>
              <a:gd name="connsiteY892" fmla="*/ 2955764 h 5501465"/>
              <a:gd name="connsiteX893" fmla="*/ 3689039 w 5371570"/>
              <a:gd name="connsiteY893" fmla="*/ 2971555 h 5501465"/>
              <a:gd name="connsiteX894" fmla="*/ 3705084 w 5371570"/>
              <a:gd name="connsiteY894" fmla="*/ 2987856 h 5501465"/>
              <a:gd name="connsiteX895" fmla="*/ 3720876 w 5371570"/>
              <a:gd name="connsiteY895" fmla="*/ 3004411 h 5501465"/>
              <a:gd name="connsiteX896" fmla="*/ 3728262 w 5371570"/>
              <a:gd name="connsiteY896" fmla="*/ 3012562 h 5501465"/>
              <a:gd name="connsiteX897" fmla="*/ 3735903 w 5371570"/>
              <a:gd name="connsiteY897" fmla="*/ 3021221 h 5501465"/>
              <a:gd name="connsiteX898" fmla="*/ 3743289 w 5371570"/>
              <a:gd name="connsiteY898" fmla="*/ 3029881 h 5501465"/>
              <a:gd name="connsiteX899" fmla="*/ 3750421 w 5371570"/>
              <a:gd name="connsiteY899" fmla="*/ 3038795 h 5501465"/>
              <a:gd name="connsiteX900" fmla="*/ 3758826 w 5371570"/>
              <a:gd name="connsiteY900" fmla="*/ 3046436 h 5501465"/>
              <a:gd name="connsiteX901" fmla="*/ 3767995 w 5371570"/>
              <a:gd name="connsiteY901" fmla="*/ 3053823 h 5501465"/>
              <a:gd name="connsiteX902" fmla="*/ 3776654 w 5371570"/>
              <a:gd name="connsiteY902" fmla="*/ 3061718 h 5501465"/>
              <a:gd name="connsiteX903" fmla="*/ 3780984 w 5371570"/>
              <a:gd name="connsiteY903" fmla="*/ 3065284 h 5501465"/>
              <a:gd name="connsiteX904" fmla="*/ 3785314 w 5371570"/>
              <a:gd name="connsiteY904" fmla="*/ 3069359 h 5501465"/>
              <a:gd name="connsiteX905" fmla="*/ 3789135 w 5371570"/>
              <a:gd name="connsiteY905" fmla="*/ 3073434 h 5501465"/>
              <a:gd name="connsiteX906" fmla="*/ 3792955 w 5371570"/>
              <a:gd name="connsiteY906" fmla="*/ 3077509 h 5501465"/>
              <a:gd name="connsiteX907" fmla="*/ 3796776 w 5371570"/>
              <a:gd name="connsiteY907" fmla="*/ 3082094 h 5501465"/>
              <a:gd name="connsiteX908" fmla="*/ 3799832 w 5371570"/>
              <a:gd name="connsiteY908" fmla="*/ 3086679 h 5501465"/>
              <a:gd name="connsiteX909" fmla="*/ 3803143 w 5371570"/>
              <a:gd name="connsiteY909" fmla="*/ 3091518 h 5501465"/>
              <a:gd name="connsiteX910" fmla="*/ 3805690 w 5371570"/>
              <a:gd name="connsiteY910" fmla="*/ 3096612 h 5501465"/>
              <a:gd name="connsiteX911" fmla="*/ 3807982 w 5371570"/>
              <a:gd name="connsiteY911" fmla="*/ 3102215 h 5501465"/>
              <a:gd name="connsiteX912" fmla="*/ 3809765 w 5371570"/>
              <a:gd name="connsiteY912" fmla="*/ 3107564 h 5501465"/>
              <a:gd name="connsiteX913" fmla="*/ 3824538 w 5371570"/>
              <a:gd name="connsiteY913" fmla="*/ 3121317 h 5501465"/>
              <a:gd name="connsiteX914" fmla="*/ 3839565 w 5371570"/>
              <a:gd name="connsiteY914" fmla="*/ 3134562 h 5501465"/>
              <a:gd name="connsiteX915" fmla="*/ 3847715 w 5371570"/>
              <a:gd name="connsiteY915" fmla="*/ 3141184 h 5501465"/>
              <a:gd name="connsiteX916" fmla="*/ 3855611 w 5371570"/>
              <a:gd name="connsiteY916" fmla="*/ 3148061 h 5501465"/>
              <a:gd name="connsiteX917" fmla="*/ 3862997 w 5371570"/>
              <a:gd name="connsiteY917" fmla="*/ 3155447 h 5501465"/>
              <a:gd name="connsiteX918" fmla="*/ 3869874 w 5371570"/>
              <a:gd name="connsiteY918" fmla="*/ 3162833 h 5501465"/>
              <a:gd name="connsiteX919" fmla="*/ 3876751 w 5371570"/>
              <a:gd name="connsiteY919" fmla="*/ 3170474 h 5501465"/>
              <a:gd name="connsiteX920" fmla="*/ 3883118 w 5371570"/>
              <a:gd name="connsiteY920" fmla="*/ 3178115 h 5501465"/>
              <a:gd name="connsiteX921" fmla="*/ 3889485 w 5371570"/>
              <a:gd name="connsiteY921" fmla="*/ 3186265 h 5501465"/>
              <a:gd name="connsiteX922" fmla="*/ 3895598 w 5371570"/>
              <a:gd name="connsiteY922" fmla="*/ 3194416 h 5501465"/>
              <a:gd name="connsiteX923" fmla="*/ 3901456 w 5371570"/>
              <a:gd name="connsiteY923" fmla="*/ 3202821 h 5501465"/>
              <a:gd name="connsiteX924" fmla="*/ 3907060 w 5371570"/>
              <a:gd name="connsiteY924" fmla="*/ 3211226 h 5501465"/>
              <a:gd name="connsiteX925" fmla="*/ 3918012 w 5371570"/>
              <a:gd name="connsiteY925" fmla="*/ 3228290 h 5501465"/>
              <a:gd name="connsiteX926" fmla="*/ 3928709 w 5371570"/>
              <a:gd name="connsiteY926" fmla="*/ 3245355 h 5501465"/>
              <a:gd name="connsiteX927" fmla="*/ 3939661 w 5371570"/>
              <a:gd name="connsiteY927" fmla="*/ 3262420 h 5501465"/>
              <a:gd name="connsiteX928" fmla="*/ 3944755 w 5371570"/>
              <a:gd name="connsiteY928" fmla="*/ 3268533 h 5501465"/>
              <a:gd name="connsiteX929" fmla="*/ 3950103 w 5371570"/>
              <a:gd name="connsiteY929" fmla="*/ 3274645 h 5501465"/>
              <a:gd name="connsiteX930" fmla="*/ 3955197 w 5371570"/>
              <a:gd name="connsiteY930" fmla="*/ 3280758 h 5501465"/>
              <a:gd name="connsiteX931" fmla="*/ 3960037 w 5371570"/>
              <a:gd name="connsiteY931" fmla="*/ 3286871 h 5501465"/>
              <a:gd name="connsiteX932" fmla="*/ 3962074 w 5371570"/>
              <a:gd name="connsiteY932" fmla="*/ 3289927 h 5501465"/>
              <a:gd name="connsiteX933" fmla="*/ 3963857 w 5371570"/>
              <a:gd name="connsiteY933" fmla="*/ 3293493 h 5501465"/>
              <a:gd name="connsiteX934" fmla="*/ 3965895 w 5371570"/>
              <a:gd name="connsiteY934" fmla="*/ 3297059 h 5501465"/>
              <a:gd name="connsiteX935" fmla="*/ 3967423 w 5371570"/>
              <a:gd name="connsiteY935" fmla="*/ 3300370 h 5501465"/>
              <a:gd name="connsiteX936" fmla="*/ 3968696 w 5371570"/>
              <a:gd name="connsiteY936" fmla="*/ 3304190 h 5501465"/>
              <a:gd name="connsiteX937" fmla="*/ 3969715 w 5371570"/>
              <a:gd name="connsiteY937" fmla="*/ 3307756 h 5501465"/>
              <a:gd name="connsiteX938" fmla="*/ 3970479 w 5371570"/>
              <a:gd name="connsiteY938" fmla="*/ 3311831 h 5501465"/>
              <a:gd name="connsiteX939" fmla="*/ 3970734 w 5371570"/>
              <a:gd name="connsiteY939" fmla="*/ 3316161 h 5501465"/>
              <a:gd name="connsiteX940" fmla="*/ 3975319 w 5371570"/>
              <a:gd name="connsiteY940" fmla="*/ 3320746 h 5501465"/>
              <a:gd name="connsiteX941" fmla="*/ 3979139 w 5371570"/>
              <a:gd name="connsiteY941" fmla="*/ 3325075 h 5501465"/>
              <a:gd name="connsiteX942" fmla="*/ 3982195 w 5371570"/>
              <a:gd name="connsiteY942" fmla="*/ 3329405 h 5501465"/>
              <a:gd name="connsiteX943" fmla="*/ 3984997 w 5371570"/>
              <a:gd name="connsiteY943" fmla="*/ 3333990 h 5501465"/>
              <a:gd name="connsiteX944" fmla="*/ 3987035 w 5371570"/>
              <a:gd name="connsiteY944" fmla="*/ 3338574 h 5501465"/>
              <a:gd name="connsiteX945" fmla="*/ 3988308 w 5371570"/>
              <a:gd name="connsiteY945" fmla="*/ 3342904 h 5501465"/>
              <a:gd name="connsiteX946" fmla="*/ 3989327 w 5371570"/>
              <a:gd name="connsiteY946" fmla="*/ 3347489 h 5501465"/>
              <a:gd name="connsiteX947" fmla="*/ 3989582 w 5371570"/>
              <a:gd name="connsiteY947" fmla="*/ 3352073 h 5501465"/>
              <a:gd name="connsiteX948" fmla="*/ 3989327 w 5371570"/>
              <a:gd name="connsiteY948" fmla="*/ 3356658 h 5501465"/>
              <a:gd name="connsiteX949" fmla="*/ 3988053 w 5371570"/>
              <a:gd name="connsiteY949" fmla="*/ 3360988 h 5501465"/>
              <a:gd name="connsiteX950" fmla="*/ 3986780 w 5371570"/>
              <a:gd name="connsiteY950" fmla="*/ 3365572 h 5501465"/>
              <a:gd name="connsiteX951" fmla="*/ 3984742 w 5371570"/>
              <a:gd name="connsiteY951" fmla="*/ 3370157 h 5501465"/>
              <a:gd name="connsiteX952" fmla="*/ 3981941 w 5371570"/>
              <a:gd name="connsiteY952" fmla="*/ 3374741 h 5501465"/>
              <a:gd name="connsiteX953" fmla="*/ 3978884 w 5371570"/>
              <a:gd name="connsiteY953" fmla="*/ 3379071 h 5501465"/>
              <a:gd name="connsiteX954" fmla="*/ 3975064 w 5371570"/>
              <a:gd name="connsiteY954" fmla="*/ 3383401 h 5501465"/>
              <a:gd name="connsiteX955" fmla="*/ 3970989 w 5371570"/>
              <a:gd name="connsiteY955" fmla="*/ 3387986 h 5501465"/>
              <a:gd name="connsiteX956" fmla="*/ 3982705 w 5371570"/>
              <a:gd name="connsiteY956" fmla="*/ 3414984 h 5501465"/>
              <a:gd name="connsiteX957" fmla="*/ 3983978 w 5371570"/>
              <a:gd name="connsiteY957" fmla="*/ 3427718 h 5501465"/>
              <a:gd name="connsiteX958" fmla="*/ 3984997 w 5371570"/>
              <a:gd name="connsiteY958" fmla="*/ 3440708 h 5501465"/>
              <a:gd name="connsiteX959" fmla="*/ 3986016 w 5371570"/>
              <a:gd name="connsiteY959" fmla="*/ 3453443 h 5501465"/>
              <a:gd name="connsiteX960" fmla="*/ 3986270 w 5371570"/>
              <a:gd name="connsiteY960" fmla="*/ 3459810 h 5501465"/>
              <a:gd name="connsiteX961" fmla="*/ 3986270 w 5371570"/>
              <a:gd name="connsiteY961" fmla="*/ 3466178 h 5501465"/>
              <a:gd name="connsiteX962" fmla="*/ 3986016 w 5371570"/>
              <a:gd name="connsiteY962" fmla="*/ 3472545 h 5501465"/>
              <a:gd name="connsiteX963" fmla="*/ 3985506 w 5371570"/>
              <a:gd name="connsiteY963" fmla="*/ 3478913 h 5501465"/>
              <a:gd name="connsiteX964" fmla="*/ 3984742 w 5371570"/>
              <a:gd name="connsiteY964" fmla="*/ 3485280 h 5501465"/>
              <a:gd name="connsiteX965" fmla="*/ 3983469 w 5371570"/>
              <a:gd name="connsiteY965" fmla="*/ 3491393 h 5501465"/>
              <a:gd name="connsiteX966" fmla="*/ 3981431 w 5371570"/>
              <a:gd name="connsiteY966" fmla="*/ 3497760 h 5501465"/>
              <a:gd name="connsiteX967" fmla="*/ 3979139 w 5371570"/>
              <a:gd name="connsiteY967" fmla="*/ 3503873 h 5501465"/>
              <a:gd name="connsiteX968" fmla="*/ 3976083 w 5371570"/>
              <a:gd name="connsiteY968" fmla="*/ 3509986 h 5501465"/>
              <a:gd name="connsiteX969" fmla="*/ 3972517 w 5371570"/>
              <a:gd name="connsiteY969" fmla="*/ 3516098 h 5501465"/>
              <a:gd name="connsiteX970" fmla="*/ 3972262 w 5371570"/>
              <a:gd name="connsiteY970" fmla="*/ 3518391 h 5501465"/>
              <a:gd name="connsiteX971" fmla="*/ 3971753 w 5371570"/>
              <a:gd name="connsiteY971" fmla="*/ 3520683 h 5501465"/>
              <a:gd name="connsiteX972" fmla="*/ 3970734 w 5371570"/>
              <a:gd name="connsiteY972" fmla="*/ 3523230 h 5501465"/>
              <a:gd name="connsiteX973" fmla="*/ 3969970 w 5371570"/>
              <a:gd name="connsiteY973" fmla="*/ 3525522 h 5501465"/>
              <a:gd name="connsiteX974" fmla="*/ 3967932 w 5371570"/>
              <a:gd name="connsiteY974" fmla="*/ 3529852 h 5501465"/>
              <a:gd name="connsiteX975" fmla="*/ 3965131 w 5371570"/>
              <a:gd name="connsiteY975" fmla="*/ 3534437 h 5501465"/>
              <a:gd name="connsiteX976" fmla="*/ 3962329 w 5371570"/>
              <a:gd name="connsiteY976" fmla="*/ 3538512 h 5501465"/>
              <a:gd name="connsiteX977" fmla="*/ 3959018 w 5371570"/>
              <a:gd name="connsiteY977" fmla="*/ 3542842 h 5501465"/>
              <a:gd name="connsiteX978" fmla="*/ 3956216 w 5371570"/>
              <a:gd name="connsiteY978" fmla="*/ 3547426 h 5501465"/>
              <a:gd name="connsiteX979" fmla="*/ 3953160 w 5371570"/>
              <a:gd name="connsiteY979" fmla="*/ 3551756 h 5501465"/>
              <a:gd name="connsiteX980" fmla="*/ 3950613 w 5371570"/>
              <a:gd name="connsiteY980" fmla="*/ 3556086 h 5501465"/>
              <a:gd name="connsiteX981" fmla="*/ 3949594 w 5371570"/>
              <a:gd name="connsiteY981" fmla="*/ 3558633 h 5501465"/>
              <a:gd name="connsiteX982" fmla="*/ 3948830 w 5371570"/>
              <a:gd name="connsiteY982" fmla="*/ 3560925 h 5501465"/>
              <a:gd name="connsiteX983" fmla="*/ 3947811 w 5371570"/>
              <a:gd name="connsiteY983" fmla="*/ 3563472 h 5501465"/>
              <a:gd name="connsiteX984" fmla="*/ 3947302 w 5371570"/>
              <a:gd name="connsiteY984" fmla="*/ 3565764 h 5501465"/>
              <a:gd name="connsiteX985" fmla="*/ 3946792 w 5371570"/>
              <a:gd name="connsiteY985" fmla="*/ 3568057 h 5501465"/>
              <a:gd name="connsiteX986" fmla="*/ 3946792 w 5371570"/>
              <a:gd name="connsiteY986" fmla="*/ 3570858 h 5501465"/>
              <a:gd name="connsiteX987" fmla="*/ 3946792 w 5371570"/>
              <a:gd name="connsiteY987" fmla="*/ 3573405 h 5501465"/>
              <a:gd name="connsiteX988" fmla="*/ 3947302 w 5371570"/>
              <a:gd name="connsiteY988" fmla="*/ 3576207 h 5501465"/>
              <a:gd name="connsiteX989" fmla="*/ 3947811 w 5371570"/>
              <a:gd name="connsiteY989" fmla="*/ 3579009 h 5501465"/>
              <a:gd name="connsiteX990" fmla="*/ 3949085 w 5371570"/>
              <a:gd name="connsiteY990" fmla="*/ 3581810 h 5501465"/>
              <a:gd name="connsiteX991" fmla="*/ 3950358 w 5371570"/>
              <a:gd name="connsiteY991" fmla="*/ 3584867 h 5501465"/>
              <a:gd name="connsiteX992" fmla="*/ 3951886 w 5371570"/>
              <a:gd name="connsiteY992" fmla="*/ 3587923 h 5501465"/>
              <a:gd name="connsiteX993" fmla="*/ 3954179 w 5371570"/>
              <a:gd name="connsiteY993" fmla="*/ 3590980 h 5501465"/>
              <a:gd name="connsiteX994" fmla="*/ 3956471 w 5371570"/>
              <a:gd name="connsiteY994" fmla="*/ 3594291 h 5501465"/>
              <a:gd name="connsiteX995" fmla="*/ 3959018 w 5371570"/>
              <a:gd name="connsiteY995" fmla="*/ 3598111 h 5501465"/>
              <a:gd name="connsiteX996" fmla="*/ 3960801 w 5371570"/>
              <a:gd name="connsiteY996" fmla="*/ 3601167 h 5501465"/>
              <a:gd name="connsiteX997" fmla="*/ 3962074 w 5371570"/>
              <a:gd name="connsiteY997" fmla="*/ 3604224 h 5501465"/>
              <a:gd name="connsiteX998" fmla="*/ 3962329 w 5371570"/>
              <a:gd name="connsiteY998" fmla="*/ 3606771 h 5501465"/>
              <a:gd name="connsiteX999" fmla="*/ 3962074 w 5371570"/>
              <a:gd name="connsiteY999" fmla="*/ 3609063 h 5501465"/>
              <a:gd name="connsiteX1000" fmla="*/ 3961565 w 5371570"/>
              <a:gd name="connsiteY1000" fmla="*/ 3611355 h 5501465"/>
              <a:gd name="connsiteX1001" fmla="*/ 3960291 w 5371570"/>
              <a:gd name="connsiteY1001" fmla="*/ 3613138 h 5501465"/>
              <a:gd name="connsiteX1002" fmla="*/ 3958254 w 5371570"/>
              <a:gd name="connsiteY1002" fmla="*/ 3614412 h 5501465"/>
              <a:gd name="connsiteX1003" fmla="*/ 3956216 w 5371570"/>
              <a:gd name="connsiteY1003" fmla="*/ 3615685 h 5501465"/>
              <a:gd name="connsiteX1004" fmla="*/ 3953415 w 5371570"/>
              <a:gd name="connsiteY1004" fmla="*/ 3616449 h 5501465"/>
              <a:gd name="connsiteX1005" fmla="*/ 3950613 w 5371570"/>
              <a:gd name="connsiteY1005" fmla="*/ 3616959 h 5501465"/>
              <a:gd name="connsiteX1006" fmla="*/ 3947302 w 5371570"/>
              <a:gd name="connsiteY1006" fmla="*/ 3617213 h 5501465"/>
              <a:gd name="connsiteX1007" fmla="*/ 3944245 w 5371570"/>
              <a:gd name="connsiteY1007" fmla="*/ 3616959 h 5501465"/>
              <a:gd name="connsiteX1008" fmla="*/ 3940425 w 5371570"/>
              <a:gd name="connsiteY1008" fmla="*/ 3616449 h 5501465"/>
              <a:gd name="connsiteX1009" fmla="*/ 3936859 w 5371570"/>
              <a:gd name="connsiteY1009" fmla="*/ 3615176 h 5501465"/>
              <a:gd name="connsiteX1010" fmla="*/ 3933039 w 5371570"/>
              <a:gd name="connsiteY1010" fmla="*/ 3613902 h 5501465"/>
              <a:gd name="connsiteX1011" fmla="*/ 3927945 w 5371570"/>
              <a:gd name="connsiteY1011" fmla="*/ 3612374 h 5501465"/>
              <a:gd name="connsiteX1012" fmla="*/ 3923615 w 5371570"/>
              <a:gd name="connsiteY1012" fmla="*/ 3611355 h 5501465"/>
              <a:gd name="connsiteX1013" fmla="*/ 3919794 w 5371570"/>
              <a:gd name="connsiteY1013" fmla="*/ 3610846 h 5501465"/>
              <a:gd name="connsiteX1014" fmla="*/ 3916229 w 5371570"/>
              <a:gd name="connsiteY1014" fmla="*/ 3610846 h 5501465"/>
              <a:gd name="connsiteX1015" fmla="*/ 3913172 w 5371570"/>
              <a:gd name="connsiteY1015" fmla="*/ 3611355 h 5501465"/>
              <a:gd name="connsiteX1016" fmla="*/ 3910116 w 5371570"/>
              <a:gd name="connsiteY1016" fmla="*/ 3612374 h 5501465"/>
              <a:gd name="connsiteX1017" fmla="*/ 3907824 w 5371570"/>
              <a:gd name="connsiteY1017" fmla="*/ 3613648 h 5501465"/>
              <a:gd name="connsiteX1018" fmla="*/ 3905531 w 5371570"/>
              <a:gd name="connsiteY1018" fmla="*/ 3615176 h 5501465"/>
              <a:gd name="connsiteX1019" fmla="*/ 3903749 w 5371570"/>
              <a:gd name="connsiteY1019" fmla="*/ 3617468 h 5501465"/>
              <a:gd name="connsiteX1020" fmla="*/ 3902220 w 5371570"/>
              <a:gd name="connsiteY1020" fmla="*/ 3619760 h 5501465"/>
              <a:gd name="connsiteX1021" fmla="*/ 3900692 w 5371570"/>
              <a:gd name="connsiteY1021" fmla="*/ 3622562 h 5501465"/>
              <a:gd name="connsiteX1022" fmla="*/ 3899419 w 5371570"/>
              <a:gd name="connsiteY1022" fmla="*/ 3625364 h 5501465"/>
              <a:gd name="connsiteX1023" fmla="*/ 3898400 w 5371570"/>
              <a:gd name="connsiteY1023" fmla="*/ 3628675 h 5501465"/>
              <a:gd name="connsiteX1024" fmla="*/ 3897381 w 5371570"/>
              <a:gd name="connsiteY1024" fmla="*/ 3631986 h 5501465"/>
              <a:gd name="connsiteX1025" fmla="*/ 3896108 w 5371570"/>
              <a:gd name="connsiteY1025" fmla="*/ 3638863 h 5501465"/>
              <a:gd name="connsiteX1026" fmla="*/ 3896617 w 5371570"/>
              <a:gd name="connsiteY1026" fmla="*/ 3642428 h 5501465"/>
              <a:gd name="connsiteX1027" fmla="*/ 3897381 w 5371570"/>
              <a:gd name="connsiteY1027" fmla="*/ 3645739 h 5501465"/>
              <a:gd name="connsiteX1028" fmla="*/ 3898400 w 5371570"/>
              <a:gd name="connsiteY1028" fmla="*/ 3648796 h 5501465"/>
              <a:gd name="connsiteX1029" fmla="*/ 3899419 w 5371570"/>
              <a:gd name="connsiteY1029" fmla="*/ 3651852 h 5501465"/>
              <a:gd name="connsiteX1030" fmla="*/ 3901202 w 5371570"/>
              <a:gd name="connsiteY1030" fmla="*/ 3654399 h 5501465"/>
              <a:gd name="connsiteX1031" fmla="*/ 3902730 w 5371570"/>
              <a:gd name="connsiteY1031" fmla="*/ 3657201 h 5501465"/>
              <a:gd name="connsiteX1032" fmla="*/ 3904513 w 5371570"/>
              <a:gd name="connsiteY1032" fmla="*/ 3659748 h 5501465"/>
              <a:gd name="connsiteX1033" fmla="*/ 3906550 w 5371570"/>
              <a:gd name="connsiteY1033" fmla="*/ 3662040 h 5501465"/>
              <a:gd name="connsiteX1034" fmla="*/ 3910880 w 5371570"/>
              <a:gd name="connsiteY1034" fmla="*/ 3666625 h 5501465"/>
              <a:gd name="connsiteX1035" fmla="*/ 3915974 w 5371570"/>
              <a:gd name="connsiteY1035" fmla="*/ 3670955 h 5501465"/>
              <a:gd name="connsiteX1036" fmla="*/ 3921068 w 5371570"/>
              <a:gd name="connsiteY1036" fmla="*/ 3675284 h 5501465"/>
              <a:gd name="connsiteX1037" fmla="*/ 3926417 w 5371570"/>
              <a:gd name="connsiteY1037" fmla="*/ 3679105 h 5501465"/>
              <a:gd name="connsiteX1038" fmla="*/ 3930492 w 5371570"/>
              <a:gd name="connsiteY1038" fmla="*/ 3681142 h 5501465"/>
              <a:gd name="connsiteX1039" fmla="*/ 3934312 w 5371570"/>
              <a:gd name="connsiteY1039" fmla="*/ 3683435 h 5501465"/>
              <a:gd name="connsiteX1040" fmla="*/ 3941444 w 5371570"/>
              <a:gd name="connsiteY1040" fmla="*/ 3688019 h 5501465"/>
              <a:gd name="connsiteX1041" fmla="*/ 3948575 w 5371570"/>
              <a:gd name="connsiteY1041" fmla="*/ 3693113 h 5501465"/>
              <a:gd name="connsiteX1042" fmla="*/ 3954688 w 5371570"/>
              <a:gd name="connsiteY1042" fmla="*/ 3698462 h 5501465"/>
              <a:gd name="connsiteX1043" fmla="*/ 3960801 w 5371570"/>
              <a:gd name="connsiteY1043" fmla="*/ 3704320 h 5501465"/>
              <a:gd name="connsiteX1044" fmla="*/ 3966404 w 5371570"/>
              <a:gd name="connsiteY1044" fmla="*/ 3710178 h 5501465"/>
              <a:gd name="connsiteX1045" fmla="*/ 3971753 w 5371570"/>
              <a:gd name="connsiteY1045" fmla="*/ 3716545 h 5501465"/>
              <a:gd name="connsiteX1046" fmla="*/ 3976592 w 5371570"/>
              <a:gd name="connsiteY1046" fmla="*/ 3722913 h 5501465"/>
              <a:gd name="connsiteX1047" fmla="*/ 3981686 w 5371570"/>
              <a:gd name="connsiteY1047" fmla="*/ 3729280 h 5501465"/>
              <a:gd name="connsiteX1048" fmla="*/ 3986525 w 5371570"/>
              <a:gd name="connsiteY1048" fmla="*/ 3735902 h 5501465"/>
              <a:gd name="connsiteX1049" fmla="*/ 3995694 w 5371570"/>
              <a:gd name="connsiteY1049" fmla="*/ 3749401 h 5501465"/>
              <a:gd name="connsiteX1050" fmla="*/ 4005118 w 5371570"/>
              <a:gd name="connsiteY1050" fmla="*/ 3763410 h 5501465"/>
              <a:gd name="connsiteX1051" fmla="*/ 4009703 w 5371570"/>
              <a:gd name="connsiteY1051" fmla="*/ 3770032 h 5501465"/>
              <a:gd name="connsiteX1052" fmla="*/ 4014797 w 5371570"/>
              <a:gd name="connsiteY1052" fmla="*/ 3776399 h 5501465"/>
              <a:gd name="connsiteX1053" fmla="*/ 4023966 w 5371570"/>
              <a:gd name="connsiteY1053" fmla="*/ 3787097 h 5501465"/>
              <a:gd name="connsiteX1054" fmla="*/ 4033135 w 5371570"/>
              <a:gd name="connsiteY1054" fmla="*/ 3797794 h 5501465"/>
              <a:gd name="connsiteX1055" fmla="*/ 4042049 w 5371570"/>
              <a:gd name="connsiteY1055" fmla="*/ 3808746 h 5501465"/>
              <a:gd name="connsiteX1056" fmla="*/ 4050454 w 5371570"/>
              <a:gd name="connsiteY1056" fmla="*/ 3819698 h 5501465"/>
              <a:gd name="connsiteX1057" fmla="*/ 4058859 w 5371570"/>
              <a:gd name="connsiteY1057" fmla="*/ 3830905 h 5501465"/>
              <a:gd name="connsiteX1058" fmla="*/ 4067264 w 5371570"/>
              <a:gd name="connsiteY1058" fmla="*/ 3842111 h 5501465"/>
              <a:gd name="connsiteX1059" fmla="*/ 4083565 w 5371570"/>
              <a:gd name="connsiteY1059" fmla="*/ 3865034 h 5501465"/>
              <a:gd name="connsiteX1060" fmla="*/ 4099101 w 5371570"/>
              <a:gd name="connsiteY1060" fmla="*/ 3887957 h 5501465"/>
              <a:gd name="connsiteX1061" fmla="*/ 4114638 w 5371570"/>
              <a:gd name="connsiteY1061" fmla="*/ 3911389 h 5501465"/>
              <a:gd name="connsiteX1062" fmla="*/ 4129665 w 5371570"/>
              <a:gd name="connsiteY1062" fmla="*/ 3934821 h 5501465"/>
              <a:gd name="connsiteX1063" fmla="*/ 4144947 w 5371570"/>
              <a:gd name="connsiteY1063" fmla="*/ 3958253 h 5501465"/>
              <a:gd name="connsiteX1064" fmla="*/ 4162776 w 5371570"/>
              <a:gd name="connsiteY1064" fmla="*/ 3984232 h 5501465"/>
              <a:gd name="connsiteX1065" fmla="*/ 4180859 w 5371570"/>
              <a:gd name="connsiteY1065" fmla="*/ 4009957 h 5501465"/>
              <a:gd name="connsiteX1066" fmla="*/ 4187227 w 5371570"/>
              <a:gd name="connsiteY1066" fmla="*/ 4016324 h 5501465"/>
              <a:gd name="connsiteX1067" fmla="*/ 4193085 w 5371570"/>
              <a:gd name="connsiteY1067" fmla="*/ 4023201 h 5501465"/>
              <a:gd name="connsiteX1068" fmla="*/ 4198179 w 5371570"/>
              <a:gd name="connsiteY1068" fmla="*/ 4029823 h 5501465"/>
              <a:gd name="connsiteX1069" fmla="*/ 4202763 w 5371570"/>
              <a:gd name="connsiteY1069" fmla="*/ 4036445 h 5501465"/>
              <a:gd name="connsiteX1070" fmla="*/ 4206584 w 5371570"/>
              <a:gd name="connsiteY1070" fmla="*/ 4043322 h 5501465"/>
              <a:gd name="connsiteX1071" fmla="*/ 4209640 w 5371570"/>
              <a:gd name="connsiteY1071" fmla="*/ 4049944 h 5501465"/>
              <a:gd name="connsiteX1072" fmla="*/ 4212442 w 5371570"/>
              <a:gd name="connsiteY1072" fmla="*/ 4056821 h 5501465"/>
              <a:gd name="connsiteX1073" fmla="*/ 4214480 w 5371570"/>
              <a:gd name="connsiteY1073" fmla="*/ 4063698 h 5501465"/>
              <a:gd name="connsiteX1074" fmla="*/ 4216262 w 5371570"/>
              <a:gd name="connsiteY1074" fmla="*/ 4071084 h 5501465"/>
              <a:gd name="connsiteX1075" fmla="*/ 4217281 w 5371570"/>
              <a:gd name="connsiteY1075" fmla="*/ 4077961 h 5501465"/>
              <a:gd name="connsiteX1076" fmla="*/ 4218300 w 5371570"/>
              <a:gd name="connsiteY1076" fmla="*/ 4085093 h 5501465"/>
              <a:gd name="connsiteX1077" fmla="*/ 4218809 w 5371570"/>
              <a:gd name="connsiteY1077" fmla="*/ 4091969 h 5501465"/>
              <a:gd name="connsiteX1078" fmla="*/ 4218809 w 5371570"/>
              <a:gd name="connsiteY1078" fmla="*/ 4099101 h 5501465"/>
              <a:gd name="connsiteX1079" fmla="*/ 4218555 w 5371570"/>
              <a:gd name="connsiteY1079" fmla="*/ 4106487 h 5501465"/>
              <a:gd name="connsiteX1080" fmla="*/ 4218300 w 5371570"/>
              <a:gd name="connsiteY1080" fmla="*/ 4113619 h 5501465"/>
              <a:gd name="connsiteX1081" fmla="*/ 4217281 w 5371570"/>
              <a:gd name="connsiteY1081" fmla="*/ 4120750 h 5501465"/>
              <a:gd name="connsiteX1082" fmla="*/ 4216517 w 5371570"/>
              <a:gd name="connsiteY1082" fmla="*/ 4127882 h 5501465"/>
              <a:gd name="connsiteX1083" fmla="*/ 4215498 w 5371570"/>
              <a:gd name="connsiteY1083" fmla="*/ 4135523 h 5501465"/>
              <a:gd name="connsiteX1084" fmla="*/ 4213206 w 5371570"/>
              <a:gd name="connsiteY1084" fmla="*/ 4149786 h 5501465"/>
              <a:gd name="connsiteX1085" fmla="*/ 4210404 w 5371570"/>
              <a:gd name="connsiteY1085" fmla="*/ 4164303 h 5501465"/>
              <a:gd name="connsiteX1086" fmla="*/ 4208112 w 5371570"/>
              <a:gd name="connsiteY1086" fmla="*/ 4179076 h 5501465"/>
              <a:gd name="connsiteX1087" fmla="*/ 4206075 w 5371570"/>
              <a:gd name="connsiteY1087" fmla="*/ 4193339 h 5501465"/>
              <a:gd name="connsiteX1088" fmla="*/ 4205310 w 5371570"/>
              <a:gd name="connsiteY1088" fmla="*/ 4200725 h 5501465"/>
              <a:gd name="connsiteX1089" fmla="*/ 4204801 w 5371570"/>
              <a:gd name="connsiteY1089" fmla="*/ 4207857 h 5501465"/>
              <a:gd name="connsiteX1090" fmla="*/ 4204546 w 5371570"/>
              <a:gd name="connsiteY1090" fmla="*/ 4214988 h 5501465"/>
              <a:gd name="connsiteX1091" fmla="*/ 4204292 w 5371570"/>
              <a:gd name="connsiteY1091" fmla="*/ 4222120 h 5501465"/>
              <a:gd name="connsiteX1092" fmla="*/ 4204801 w 5371570"/>
              <a:gd name="connsiteY1092" fmla="*/ 4229251 h 5501465"/>
              <a:gd name="connsiteX1093" fmla="*/ 4205310 w 5371570"/>
              <a:gd name="connsiteY1093" fmla="*/ 4236383 h 5501465"/>
              <a:gd name="connsiteX1094" fmla="*/ 4206075 w 5371570"/>
              <a:gd name="connsiteY1094" fmla="*/ 4239949 h 5501465"/>
              <a:gd name="connsiteX1095" fmla="*/ 4206839 w 5371570"/>
              <a:gd name="connsiteY1095" fmla="*/ 4243769 h 5501465"/>
              <a:gd name="connsiteX1096" fmla="*/ 4206839 w 5371570"/>
              <a:gd name="connsiteY1096" fmla="*/ 4246826 h 5501465"/>
              <a:gd name="connsiteX1097" fmla="*/ 4206584 w 5371570"/>
              <a:gd name="connsiteY1097" fmla="*/ 4250391 h 5501465"/>
              <a:gd name="connsiteX1098" fmla="*/ 4205565 w 5371570"/>
              <a:gd name="connsiteY1098" fmla="*/ 4253702 h 5501465"/>
              <a:gd name="connsiteX1099" fmla="*/ 4204801 w 5371570"/>
              <a:gd name="connsiteY1099" fmla="*/ 4256759 h 5501465"/>
              <a:gd name="connsiteX1100" fmla="*/ 4203528 w 5371570"/>
              <a:gd name="connsiteY1100" fmla="*/ 4259815 h 5501465"/>
              <a:gd name="connsiteX1101" fmla="*/ 4202254 w 5371570"/>
              <a:gd name="connsiteY1101" fmla="*/ 4262872 h 5501465"/>
              <a:gd name="connsiteX1102" fmla="*/ 4200217 w 5371570"/>
              <a:gd name="connsiteY1102" fmla="*/ 4265928 h 5501465"/>
              <a:gd name="connsiteX1103" fmla="*/ 4198688 w 5371570"/>
              <a:gd name="connsiteY1103" fmla="*/ 4268475 h 5501465"/>
              <a:gd name="connsiteX1104" fmla="*/ 4194358 w 5371570"/>
              <a:gd name="connsiteY1104" fmla="*/ 4274333 h 5501465"/>
              <a:gd name="connsiteX1105" fmla="*/ 4190028 w 5371570"/>
              <a:gd name="connsiteY1105" fmla="*/ 4279682 h 5501465"/>
              <a:gd name="connsiteX1106" fmla="*/ 4185444 w 5371570"/>
              <a:gd name="connsiteY1106" fmla="*/ 4285285 h 5501465"/>
              <a:gd name="connsiteX1107" fmla="*/ 4180859 w 5371570"/>
              <a:gd name="connsiteY1107" fmla="*/ 4290634 h 5501465"/>
              <a:gd name="connsiteX1108" fmla="*/ 4177039 w 5371570"/>
              <a:gd name="connsiteY1108" fmla="*/ 4296237 h 5501465"/>
              <a:gd name="connsiteX1109" fmla="*/ 4175001 w 5371570"/>
              <a:gd name="connsiteY1109" fmla="*/ 4299039 h 5501465"/>
              <a:gd name="connsiteX1110" fmla="*/ 4173473 w 5371570"/>
              <a:gd name="connsiteY1110" fmla="*/ 4302095 h 5501465"/>
              <a:gd name="connsiteX1111" fmla="*/ 4171945 w 5371570"/>
              <a:gd name="connsiteY1111" fmla="*/ 4304897 h 5501465"/>
              <a:gd name="connsiteX1112" fmla="*/ 4170417 w 5371570"/>
              <a:gd name="connsiteY1112" fmla="*/ 4308208 h 5501465"/>
              <a:gd name="connsiteX1113" fmla="*/ 4169653 w 5371570"/>
              <a:gd name="connsiteY1113" fmla="*/ 4311264 h 5501465"/>
              <a:gd name="connsiteX1114" fmla="*/ 4168889 w 5371570"/>
              <a:gd name="connsiteY1114" fmla="*/ 4314575 h 5501465"/>
              <a:gd name="connsiteX1115" fmla="*/ 4168634 w 5371570"/>
              <a:gd name="connsiteY1115" fmla="*/ 4317631 h 5501465"/>
              <a:gd name="connsiteX1116" fmla="*/ 4168634 w 5371570"/>
              <a:gd name="connsiteY1116" fmla="*/ 4321197 h 5501465"/>
              <a:gd name="connsiteX1117" fmla="*/ 4168889 w 5371570"/>
              <a:gd name="connsiteY1117" fmla="*/ 4324763 h 5501465"/>
              <a:gd name="connsiteX1118" fmla="*/ 4169653 w 5371570"/>
              <a:gd name="connsiteY1118" fmla="*/ 4328329 h 5501465"/>
              <a:gd name="connsiteX1119" fmla="*/ 4170671 w 5371570"/>
              <a:gd name="connsiteY1119" fmla="*/ 4332149 h 5501465"/>
              <a:gd name="connsiteX1120" fmla="*/ 4172709 w 5371570"/>
              <a:gd name="connsiteY1120" fmla="*/ 4336224 h 5501465"/>
              <a:gd name="connsiteX1121" fmla="*/ 4165578 w 5371570"/>
              <a:gd name="connsiteY1121" fmla="*/ 4332659 h 5501465"/>
              <a:gd name="connsiteX1122" fmla="*/ 4158955 w 5371570"/>
              <a:gd name="connsiteY1122" fmla="*/ 4330621 h 5501465"/>
              <a:gd name="connsiteX1123" fmla="*/ 4156154 w 5371570"/>
              <a:gd name="connsiteY1123" fmla="*/ 4329348 h 5501465"/>
              <a:gd name="connsiteX1124" fmla="*/ 4153097 w 5371570"/>
              <a:gd name="connsiteY1124" fmla="*/ 4328838 h 5501465"/>
              <a:gd name="connsiteX1125" fmla="*/ 4150550 w 5371570"/>
              <a:gd name="connsiteY1125" fmla="*/ 4328329 h 5501465"/>
              <a:gd name="connsiteX1126" fmla="*/ 4148003 w 5371570"/>
              <a:gd name="connsiteY1126" fmla="*/ 4328074 h 5501465"/>
              <a:gd name="connsiteX1127" fmla="*/ 4145456 w 5371570"/>
              <a:gd name="connsiteY1127" fmla="*/ 4328074 h 5501465"/>
              <a:gd name="connsiteX1128" fmla="*/ 4143164 w 5371570"/>
              <a:gd name="connsiteY1128" fmla="*/ 4328074 h 5501465"/>
              <a:gd name="connsiteX1129" fmla="*/ 4140617 w 5371570"/>
              <a:gd name="connsiteY1129" fmla="*/ 4328329 h 5501465"/>
              <a:gd name="connsiteX1130" fmla="*/ 4138580 w 5371570"/>
              <a:gd name="connsiteY1130" fmla="*/ 4328838 h 5501465"/>
              <a:gd name="connsiteX1131" fmla="*/ 4136797 w 5371570"/>
              <a:gd name="connsiteY1131" fmla="*/ 4329348 h 5501465"/>
              <a:gd name="connsiteX1132" fmla="*/ 4134504 w 5371570"/>
              <a:gd name="connsiteY1132" fmla="*/ 4330366 h 5501465"/>
              <a:gd name="connsiteX1133" fmla="*/ 4132722 w 5371570"/>
              <a:gd name="connsiteY1133" fmla="*/ 4331385 h 5501465"/>
              <a:gd name="connsiteX1134" fmla="*/ 4131193 w 5371570"/>
              <a:gd name="connsiteY1134" fmla="*/ 4332404 h 5501465"/>
              <a:gd name="connsiteX1135" fmla="*/ 4127882 w 5371570"/>
              <a:gd name="connsiteY1135" fmla="*/ 4334696 h 5501465"/>
              <a:gd name="connsiteX1136" fmla="*/ 4125081 w 5371570"/>
              <a:gd name="connsiteY1136" fmla="*/ 4337753 h 5501465"/>
              <a:gd name="connsiteX1137" fmla="*/ 4122024 w 5371570"/>
              <a:gd name="connsiteY1137" fmla="*/ 4340809 h 5501465"/>
              <a:gd name="connsiteX1138" fmla="*/ 4119732 w 5371570"/>
              <a:gd name="connsiteY1138" fmla="*/ 4344629 h 5501465"/>
              <a:gd name="connsiteX1139" fmla="*/ 4117440 w 5371570"/>
              <a:gd name="connsiteY1139" fmla="*/ 4348705 h 5501465"/>
              <a:gd name="connsiteX1140" fmla="*/ 4115402 w 5371570"/>
              <a:gd name="connsiteY1140" fmla="*/ 4352780 h 5501465"/>
              <a:gd name="connsiteX1141" fmla="*/ 4111327 w 5371570"/>
              <a:gd name="connsiteY1141" fmla="*/ 4361694 h 5501465"/>
              <a:gd name="connsiteX1142" fmla="*/ 4107506 w 5371570"/>
              <a:gd name="connsiteY1142" fmla="*/ 4370609 h 5501465"/>
              <a:gd name="connsiteX1143" fmla="*/ 4103431 w 5371570"/>
              <a:gd name="connsiteY1143" fmla="*/ 4379523 h 5501465"/>
              <a:gd name="connsiteX1144" fmla="*/ 4101394 w 5371570"/>
              <a:gd name="connsiteY1144" fmla="*/ 4383853 h 5501465"/>
              <a:gd name="connsiteX1145" fmla="*/ 4098847 w 5371570"/>
              <a:gd name="connsiteY1145" fmla="*/ 4387673 h 5501465"/>
              <a:gd name="connsiteX1146" fmla="*/ 4096555 w 5371570"/>
              <a:gd name="connsiteY1146" fmla="*/ 4391494 h 5501465"/>
              <a:gd name="connsiteX1147" fmla="*/ 4093753 w 5371570"/>
              <a:gd name="connsiteY1147" fmla="*/ 4395060 h 5501465"/>
              <a:gd name="connsiteX1148" fmla="*/ 4090696 w 5371570"/>
              <a:gd name="connsiteY1148" fmla="*/ 4397861 h 5501465"/>
              <a:gd name="connsiteX1149" fmla="*/ 4087385 w 5371570"/>
              <a:gd name="connsiteY1149" fmla="*/ 4400153 h 5501465"/>
              <a:gd name="connsiteX1150" fmla="*/ 4085603 w 5371570"/>
              <a:gd name="connsiteY1150" fmla="*/ 4401682 h 5501465"/>
              <a:gd name="connsiteX1151" fmla="*/ 4083820 w 5371570"/>
              <a:gd name="connsiteY1151" fmla="*/ 4402446 h 5501465"/>
              <a:gd name="connsiteX1152" fmla="*/ 4081527 w 5371570"/>
              <a:gd name="connsiteY1152" fmla="*/ 4403210 h 5501465"/>
              <a:gd name="connsiteX1153" fmla="*/ 4079744 w 5371570"/>
              <a:gd name="connsiteY1153" fmla="*/ 4403974 h 5501465"/>
              <a:gd name="connsiteX1154" fmla="*/ 4077452 w 5371570"/>
              <a:gd name="connsiteY1154" fmla="*/ 4404229 h 5501465"/>
              <a:gd name="connsiteX1155" fmla="*/ 4075160 w 5371570"/>
              <a:gd name="connsiteY1155" fmla="*/ 4404738 h 5501465"/>
              <a:gd name="connsiteX1156" fmla="*/ 4072868 w 5371570"/>
              <a:gd name="connsiteY1156" fmla="*/ 4404738 h 5501465"/>
              <a:gd name="connsiteX1157" fmla="*/ 4070066 w 5371570"/>
              <a:gd name="connsiteY1157" fmla="*/ 4404738 h 5501465"/>
              <a:gd name="connsiteX1158" fmla="*/ 4067519 w 5371570"/>
              <a:gd name="connsiteY1158" fmla="*/ 4404738 h 5501465"/>
              <a:gd name="connsiteX1159" fmla="*/ 4064717 w 5371570"/>
              <a:gd name="connsiteY1159" fmla="*/ 4404229 h 5501465"/>
              <a:gd name="connsiteX1160" fmla="*/ 4061916 w 5371570"/>
              <a:gd name="connsiteY1160" fmla="*/ 4403719 h 5501465"/>
              <a:gd name="connsiteX1161" fmla="*/ 4058605 w 5371570"/>
              <a:gd name="connsiteY1161" fmla="*/ 4402955 h 5501465"/>
              <a:gd name="connsiteX1162" fmla="*/ 4054020 w 5371570"/>
              <a:gd name="connsiteY1162" fmla="*/ 4401682 h 5501465"/>
              <a:gd name="connsiteX1163" fmla="*/ 4048926 w 5371570"/>
              <a:gd name="connsiteY1163" fmla="*/ 4400918 h 5501465"/>
              <a:gd name="connsiteX1164" fmla="*/ 4043832 w 5371570"/>
              <a:gd name="connsiteY1164" fmla="*/ 4399899 h 5501465"/>
              <a:gd name="connsiteX1165" fmla="*/ 4038738 w 5371570"/>
              <a:gd name="connsiteY1165" fmla="*/ 4399389 h 5501465"/>
              <a:gd name="connsiteX1166" fmla="*/ 4033644 w 5371570"/>
              <a:gd name="connsiteY1166" fmla="*/ 4399135 h 5501465"/>
              <a:gd name="connsiteX1167" fmla="*/ 4028550 w 5371570"/>
              <a:gd name="connsiteY1167" fmla="*/ 4399135 h 5501465"/>
              <a:gd name="connsiteX1168" fmla="*/ 4018617 w 5371570"/>
              <a:gd name="connsiteY1168" fmla="*/ 4399389 h 5501465"/>
              <a:gd name="connsiteX1169" fmla="*/ 4008174 w 5371570"/>
              <a:gd name="connsiteY1169" fmla="*/ 4399899 h 5501465"/>
              <a:gd name="connsiteX1170" fmla="*/ 3997732 w 5371570"/>
              <a:gd name="connsiteY1170" fmla="*/ 4401172 h 5501465"/>
              <a:gd name="connsiteX1171" fmla="*/ 3977101 w 5371570"/>
              <a:gd name="connsiteY1171" fmla="*/ 4403465 h 5501465"/>
              <a:gd name="connsiteX1172" fmla="*/ 3966913 w 5371570"/>
              <a:gd name="connsiteY1172" fmla="*/ 4404483 h 5501465"/>
              <a:gd name="connsiteX1173" fmla="*/ 3956471 w 5371570"/>
              <a:gd name="connsiteY1173" fmla="*/ 4404993 h 5501465"/>
              <a:gd name="connsiteX1174" fmla="*/ 3951377 w 5371570"/>
              <a:gd name="connsiteY1174" fmla="*/ 4404993 h 5501465"/>
              <a:gd name="connsiteX1175" fmla="*/ 3946028 w 5371570"/>
              <a:gd name="connsiteY1175" fmla="*/ 4404993 h 5501465"/>
              <a:gd name="connsiteX1176" fmla="*/ 3940934 w 5371570"/>
              <a:gd name="connsiteY1176" fmla="*/ 4404483 h 5501465"/>
              <a:gd name="connsiteX1177" fmla="*/ 3935840 w 5371570"/>
              <a:gd name="connsiteY1177" fmla="*/ 4404229 h 5501465"/>
              <a:gd name="connsiteX1178" fmla="*/ 3931001 w 5371570"/>
              <a:gd name="connsiteY1178" fmla="*/ 4403465 h 5501465"/>
              <a:gd name="connsiteX1179" fmla="*/ 3925907 w 5371570"/>
              <a:gd name="connsiteY1179" fmla="*/ 4402446 h 5501465"/>
              <a:gd name="connsiteX1180" fmla="*/ 3920813 w 5371570"/>
              <a:gd name="connsiteY1180" fmla="*/ 4401427 h 5501465"/>
              <a:gd name="connsiteX1181" fmla="*/ 3915719 w 5371570"/>
              <a:gd name="connsiteY1181" fmla="*/ 4399644 h 5501465"/>
              <a:gd name="connsiteX1182" fmla="*/ 3910625 w 5371570"/>
              <a:gd name="connsiteY1182" fmla="*/ 4397861 h 5501465"/>
              <a:gd name="connsiteX1183" fmla="*/ 3905786 w 5371570"/>
              <a:gd name="connsiteY1183" fmla="*/ 4395824 h 5501465"/>
              <a:gd name="connsiteX1184" fmla="*/ 3900692 w 5371570"/>
              <a:gd name="connsiteY1184" fmla="*/ 4393022 h 5501465"/>
              <a:gd name="connsiteX1185" fmla="*/ 3896108 w 5371570"/>
              <a:gd name="connsiteY1185" fmla="*/ 4390220 h 5501465"/>
              <a:gd name="connsiteX1186" fmla="*/ 3891014 w 5371570"/>
              <a:gd name="connsiteY1186" fmla="*/ 4391239 h 5501465"/>
              <a:gd name="connsiteX1187" fmla="*/ 3885920 w 5371570"/>
              <a:gd name="connsiteY1187" fmla="*/ 4391748 h 5501465"/>
              <a:gd name="connsiteX1188" fmla="*/ 3881080 w 5371570"/>
              <a:gd name="connsiteY1188" fmla="*/ 4392258 h 5501465"/>
              <a:gd name="connsiteX1189" fmla="*/ 3876241 w 5371570"/>
              <a:gd name="connsiteY1189" fmla="*/ 4392513 h 5501465"/>
              <a:gd name="connsiteX1190" fmla="*/ 3871911 w 5371570"/>
              <a:gd name="connsiteY1190" fmla="*/ 4392513 h 5501465"/>
              <a:gd name="connsiteX1191" fmla="*/ 3867327 w 5371570"/>
              <a:gd name="connsiteY1191" fmla="*/ 4392513 h 5501465"/>
              <a:gd name="connsiteX1192" fmla="*/ 3862742 w 5371570"/>
              <a:gd name="connsiteY1192" fmla="*/ 4392003 h 5501465"/>
              <a:gd name="connsiteX1193" fmla="*/ 3858412 w 5371570"/>
              <a:gd name="connsiteY1193" fmla="*/ 4391494 h 5501465"/>
              <a:gd name="connsiteX1194" fmla="*/ 3854592 w 5371570"/>
              <a:gd name="connsiteY1194" fmla="*/ 4390730 h 5501465"/>
              <a:gd name="connsiteX1195" fmla="*/ 3850262 w 5371570"/>
              <a:gd name="connsiteY1195" fmla="*/ 4389966 h 5501465"/>
              <a:gd name="connsiteX1196" fmla="*/ 3846187 w 5371570"/>
              <a:gd name="connsiteY1196" fmla="*/ 4388437 h 5501465"/>
              <a:gd name="connsiteX1197" fmla="*/ 3842621 w 5371570"/>
              <a:gd name="connsiteY1197" fmla="*/ 4387419 h 5501465"/>
              <a:gd name="connsiteX1198" fmla="*/ 3838546 w 5371570"/>
              <a:gd name="connsiteY1198" fmla="*/ 4385890 h 5501465"/>
              <a:gd name="connsiteX1199" fmla="*/ 3834725 w 5371570"/>
              <a:gd name="connsiteY1199" fmla="*/ 4384362 h 5501465"/>
              <a:gd name="connsiteX1200" fmla="*/ 3831414 w 5371570"/>
              <a:gd name="connsiteY1200" fmla="*/ 4382325 h 5501465"/>
              <a:gd name="connsiteX1201" fmla="*/ 3827594 w 5371570"/>
              <a:gd name="connsiteY1201" fmla="*/ 4380542 h 5501465"/>
              <a:gd name="connsiteX1202" fmla="*/ 3824028 w 5371570"/>
              <a:gd name="connsiteY1202" fmla="*/ 4378504 h 5501465"/>
              <a:gd name="connsiteX1203" fmla="*/ 3820972 w 5371570"/>
              <a:gd name="connsiteY1203" fmla="*/ 4376212 h 5501465"/>
              <a:gd name="connsiteX1204" fmla="*/ 3814350 w 5371570"/>
              <a:gd name="connsiteY1204" fmla="*/ 4371627 h 5501465"/>
              <a:gd name="connsiteX1205" fmla="*/ 3807982 w 5371570"/>
              <a:gd name="connsiteY1205" fmla="*/ 4366279 h 5501465"/>
              <a:gd name="connsiteX1206" fmla="*/ 3801870 w 5371570"/>
              <a:gd name="connsiteY1206" fmla="*/ 4360421 h 5501465"/>
              <a:gd name="connsiteX1207" fmla="*/ 3796011 w 5371570"/>
              <a:gd name="connsiteY1207" fmla="*/ 4354308 h 5501465"/>
              <a:gd name="connsiteX1208" fmla="*/ 3790408 w 5371570"/>
              <a:gd name="connsiteY1208" fmla="*/ 4347686 h 5501465"/>
              <a:gd name="connsiteX1209" fmla="*/ 3784805 w 5371570"/>
              <a:gd name="connsiteY1209" fmla="*/ 4340809 h 5501465"/>
              <a:gd name="connsiteX1210" fmla="*/ 3779456 w 5371570"/>
              <a:gd name="connsiteY1210" fmla="*/ 4333677 h 5501465"/>
              <a:gd name="connsiteX1211" fmla="*/ 3757297 w 5371570"/>
              <a:gd name="connsiteY1211" fmla="*/ 4312538 h 5501465"/>
              <a:gd name="connsiteX1212" fmla="*/ 3735393 w 5371570"/>
              <a:gd name="connsiteY1212" fmla="*/ 4291143 h 5501465"/>
              <a:gd name="connsiteX1213" fmla="*/ 3686746 w 5371570"/>
              <a:gd name="connsiteY1213" fmla="*/ 4238930 h 5501465"/>
              <a:gd name="connsiteX1214" fmla="*/ 3658730 w 5371570"/>
              <a:gd name="connsiteY1214" fmla="*/ 4212441 h 5501465"/>
              <a:gd name="connsiteX1215" fmla="*/ 3616959 w 5371570"/>
              <a:gd name="connsiteY1215" fmla="*/ 4166850 h 5501465"/>
              <a:gd name="connsiteX1216" fmla="*/ 3616704 w 5371570"/>
              <a:gd name="connsiteY1216" fmla="*/ 4167615 h 5501465"/>
              <a:gd name="connsiteX1217" fmla="*/ 3482224 w 5371570"/>
              <a:gd name="connsiteY1217" fmla="*/ 4030078 h 5501465"/>
              <a:gd name="connsiteX1218" fmla="*/ 3349017 w 5371570"/>
              <a:gd name="connsiteY1218" fmla="*/ 3904003 h 5501465"/>
              <a:gd name="connsiteX1219" fmla="*/ 3338829 w 5371570"/>
              <a:gd name="connsiteY1219" fmla="*/ 3901965 h 5501465"/>
              <a:gd name="connsiteX1220" fmla="*/ 3334754 w 5371570"/>
              <a:gd name="connsiteY1220" fmla="*/ 3900692 h 5501465"/>
              <a:gd name="connsiteX1221" fmla="*/ 3331189 w 5371570"/>
              <a:gd name="connsiteY1221" fmla="*/ 3899163 h 5501465"/>
              <a:gd name="connsiteX1222" fmla="*/ 3327877 w 5371570"/>
              <a:gd name="connsiteY1222" fmla="*/ 3897381 h 5501465"/>
              <a:gd name="connsiteX1223" fmla="*/ 3324312 w 5371570"/>
              <a:gd name="connsiteY1223" fmla="*/ 3895598 h 5501465"/>
              <a:gd name="connsiteX1224" fmla="*/ 3321255 w 5371570"/>
              <a:gd name="connsiteY1224" fmla="*/ 3893560 h 5501465"/>
              <a:gd name="connsiteX1225" fmla="*/ 3318199 w 5371570"/>
              <a:gd name="connsiteY1225" fmla="*/ 3891268 h 5501465"/>
              <a:gd name="connsiteX1226" fmla="*/ 3315397 w 5371570"/>
              <a:gd name="connsiteY1226" fmla="*/ 3888976 h 5501465"/>
              <a:gd name="connsiteX1227" fmla="*/ 3312341 w 5371570"/>
              <a:gd name="connsiteY1227" fmla="*/ 3886174 h 5501465"/>
              <a:gd name="connsiteX1228" fmla="*/ 3306992 w 5371570"/>
              <a:gd name="connsiteY1228" fmla="*/ 3881335 h 5501465"/>
              <a:gd name="connsiteX1229" fmla="*/ 3302408 w 5371570"/>
              <a:gd name="connsiteY1229" fmla="*/ 3875731 h 5501465"/>
              <a:gd name="connsiteX1230" fmla="*/ 3297314 w 5371570"/>
              <a:gd name="connsiteY1230" fmla="*/ 3869873 h 5501465"/>
              <a:gd name="connsiteX1231" fmla="*/ 3292729 w 5371570"/>
              <a:gd name="connsiteY1231" fmla="*/ 3864015 h 5501465"/>
              <a:gd name="connsiteX1232" fmla="*/ 3294512 w 5371570"/>
              <a:gd name="connsiteY1232" fmla="*/ 3858921 h 5501465"/>
              <a:gd name="connsiteX1233" fmla="*/ 3291201 w 5371570"/>
              <a:gd name="connsiteY1233" fmla="*/ 3858667 h 5501465"/>
              <a:gd name="connsiteX1234" fmla="*/ 3288145 w 5371570"/>
              <a:gd name="connsiteY1234" fmla="*/ 3858412 h 5501465"/>
              <a:gd name="connsiteX1235" fmla="*/ 3285598 w 5371570"/>
              <a:gd name="connsiteY1235" fmla="*/ 3857648 h 5501465"/>
              <a:gd name="connsiteX1236" fmla="*/ 3283051 w 5371570"/>
              <a:gd name="connsiteY1236" fmla="*/ 3856374 h 5501465"/>
              <a:gd name="connsiteX1237" fmla="*/ 3281013 w 5371570"/>
              <a:gd name="connsiteY1237" fmla="*/ 3854846 h 5501465"/>
              <a:gd name="connsiteX1238" fmla="*/ 3278976 w 5371570"/>
              <a:gd name="connsiteY1238" fmla="*/ 3853318 h 5501465"/>
              <a:gd name="connsiteX1239" fmla="*/ 3277193 w 5371570"/>
              <a:gd name="connsiteY1239" fmla="*/ 3851790 h 5501465"/>
              <a:gd name="connsiteX1240" fmla="*/ 3275665 w 5371570"/>
              <a:gd name="connsiteY1240" fmla="*/ 3849497 h 5501465"/>
              <a:gd name="connsiteX1241" fmla="*/ 3272608 w 5371570"/>
              <a:gd name="connsiteY1241" fmla="*/ 3845422 h 5501465"/>
              <a:gd name="connsiteX1242" fmla="*/ 3270061 w 5371570"/>
              <a:gd name="connsiteY1242" fmla="*/ 3841092 h 5501465"/>
              <a:gd name="connsiteX1243" fmla="*/ 3267514 w 5371570"/>
              <a:gd name="connsiteY1243" fmla="*/ 3836763 h 5501465"/>
              <a:gd name="connsiteX1244" fmla="*/ 3265731 w 5371570"/>
              <a:gd name="connsiteY1244" fmla="*/ 3834980 h 5501465"/>
              <a:gd name="connsiteX1245" fmla="*/ 3264203 w 5371570"/>
              <a:gd name="connsiteY1245" fmla="*/ 3832942 h 5501465"/>
              <a:gd name="connsiteX1246" fmla="*/ 3257072 w 5371570"/>
              <a:gd name="connsiteY1246" fmla="*/ 3829122 h 5501465"/>
              <a:gd name="connsiteX1247" fmla="*/ 3250195 w 5371570"/>
              <a:gd name="connsiteY1247" fmla="*/ 3825046 h 5501465"/>
              <a:gd name="connsiteX1248" fmla="*/ 3243827 w 5371570"/>
              <a:gd name="connsiteY1248" fmla="*/ 3820462 h 5501465"/>
              <a:gd name="connsiteX1249" fmla="*/ 3240771 w 5371570"/>
              <a:gd name="connsiteY1249" fmla="*/ 3818170 h 5501465"/>
              <a:gd name="connsiteX1250" fmla="*/ 3237969 w 5371570"/>
              <a:gd name="connsiteY1250" fmla="*/ 3815623 h 5501465"/>
              <a:gd name="connsiteX1251" fmla="*/ 3235168 w 5371570"/>
              <a:gd name="connsiteY1251" fmla="*/ 3813076 h 5501465"/>
              <a:gd name="connsiteX1252" fmla="*/ 3232621 w 5371570"/>
              <a:gd name="connsiteY1252" fmla="*/ 3810019 h 5501465"/>
              <a:gd name="connsiteX1253" fmla="*/ 3230074 w 5371570"/>
              <a:gd name="connsiteY1253" fmla="*/ 3807218 h 5501465"/>
              <a:gd name="connsiteX1254" fmla="*/ 3228036 w 5371570"/>
              <a:gd name="connsiteY1254" fmla="*/ 3803907 h 5501465"/>
              <a:gd name="connsiteX1255" fmla="*/ 3226253 w 5371570"/>
              <a:gd name="connsiteY1255" fmla="*/ 3800850 h 5501465"/>
              <a:gd name="connsiteX1256" fmla="*/ 3224470 w 5371570"/>
              <a:gd name="connsiteY1256" fmla="*/ 3797030 h 5501465"/>
              <a:gd name="connsiteX1257" fmla="*/ 3223197 w 5371570"/>
              <a:gd name="connsiteY1257" fmla="*/ 3793464 h 5501465"/>
              <a:gd name="connsiteX1258" fmla="*/ 3221923 w 5371570"/>
              <a:gd name="connsiteY1258" fmla="*/ 3789389 h 5501465"/>
              <a:gd name="connsiteX1259" fmla="*/ 3202057 w 5371570"/>
              <a:gd name="connsiteY1259" fmla="*/ 3809510 h 5501465"/>
              <a:gd name="connsiteX1260" fmla="*/ 3217593 w 5371570"/>
              <a:gd name="connsiteY1260" fmla="*/ 3848479 h 5501465"/>
              <a:gd name="connsiteX1261" fmla="*/ 3221159 w 5371570"/>
              <a:gd name="connsiteY1261" fmla="*/ 3846186 h 5501465"/>
              <a:gd name="connsiteX1262" fmla="*/ 3227272 w 5371570"/>
              <a:gd name="connsiteY1262" fmla="*/ 3847460 h 5501465"/>
              <a:gd name="connsiteX1263" fmla="*/ 3233130 w 5371570"/>
              <a:gd name="connsiteY1263" fmla="*/ 3848988 h 5501465"/>
              <a:gd name="connsiteX1264" fmla="*/ 3238733 w 5371570"/>
              <a:gd name="connsiteY1264" fmla="*/ 3850771 h 5501465"/>
              <a:gd name="connsiteX1265" fmla="*/ 3243827 w 5371570"/>
              <a:gd name="connsiteY1265" fmla="*/ 3853063 h 5501465"/>
              <a:gd name="connsiteX1266" fmla="*/ 3248667 w 5371570"/>
              <a:gd name="connsiteY1266" fmla="*/ 3855101 h 5501465"/>
              <a:gd name="connsiteX1267" fmla="*/ 3253251 w 5371570"/>
              <a:gd name="connsiteY1267" fmla="*/ 3857902 h 5501465"/>
              <a:gd name="connsiteX1268" fmla="*/ 3257581 w 5371570"/>
              <a:gd name="connsiteY1268" fmla="*/ 3860959 h 5501465"/>
              <a:gd name="connsiteX1269" fmla="*/ 3261656 w 5371570"/>
              <a:gd name="connsiteY1269" fmla="*/ 3864270 h 5501465"/>
              <a:gd name="connsiteX1270" fmla="*/ 3264967 w 5371570"/>
              <a:gd name="connsiteY1270" fmla="*/ 3867836 h 5501465"/>
              <a:gd name="connsiteX1271" fmla="*/ 3268278 w 5371570"/>
              <a:gd name="connsiteY1271" fmla="*/ 3871911 h 5501465"/>
              <a:gd name="connsiteX1272" fmla="*/ 3271080 w 5371570"/>
              <a:gd name="connsiteY1272" fmla="*/ 3876241 h 5501465"/>
              <a:gd name="connsiteX1273" fmla="*/ 3273372 w 5371570"/>
              <a:gd name="connsiteY1273" fmla="*/ 3880571 h 5501465"/>
              <a:gd name="connsiteX1274" fmla="*/ 3275410 w 5371570"/>
              <a:gd name="connsiteY1274" fmla="*/ 3885664 h 5501465"/>
              <a:gd name="connsiteX1275" fmla="*/ 3276683 w 5371570"/>
              <a:gd name="connsiteY1275" fmla="*/ 3891268 h 5501465"/>
              <a:gd name="connsiteX1276" fmla="*/ 3277702 w 5371570"/>
              <a:gd name="connsiteY1276" fmla="*/ 3897126 h 5501465"/>
              <a:gd name="connsiteX1277" fmla="*/ 3278466 w 5371570"/>
              <a:gd name="connsiteY1277" fmla="*/ 3903239 h 5501465"/>
              <a:gd name="connsiteX1278" fmla="*/ 3294767 w 5371570"/>
              <a:gd name="connsiteY1278" fmla="*/ 3929982 h 5501465"/>
              <a:gd name="connsiteX1279" fmla="*/ 3299351 w 5371570"/>
              <a:gd name="connsiteY1279" fmla="*/ 3932784 h 5501465"/>
              <a:gd name="connsiteX1280" fmla="*/ 3303427 w 5371570"/>
              <a:gd name="connsiteY1280" fmla="*/ 3936095 h 5501465"/>
              <a:gd name="connsiteX1281" fmla="*/ 3311577 w 5371570"/>
              <a:gd name="connsiteY1281" fmla="*/ 3942717 h 5501465"/>
              <a:gd name="connsiteX1282" fmla="*/ 3318963 w 5371570"/>
              <a:gd name="connsiteY1282" fmla="*/ 3949594 h 5501465"/>
              <a:gd name="connsiteX1283" fmla="*/ 3326349 w 5371570"/>
              <a:gd name="connsiteY1283" fmla="*/ 3956980 h 5501465"/>
              <a:gd name="connsiteX1284" fmla="*/ 3332971 w 5371570"/>
              <a:gd name="connsiteY1284" fmla="*/ 3964621 h 5501465"/>
              <a:gd name="connsiteX1285" fmla="*/ 3339339 w 5371570"/>
              <a:gd name="connsiteY1285" fmla="*/ 3972516 h 5501465"/>
              <a:gd name="connsiteX1286" fmla="*/ 3345452 w 5371570"/>
              <a:gd name="connsiteY1286" fmla="*/ 3980412 h 5501465"/>
              <a:gd name="connsiteX1287" fmla="*/ 3351564 w 5371570"/>
              <a:gd name="connsiteY1287" fmla="*/ 3988562 h 5501465"/>
              <a:gd name="connsiteX1288" fmla="*/ 3357168 w 5371570"/>
              <a:gd name="connsiteY1288" fmla="*/ 3996713 h 5501465"/>
              <a:gd name="connsiteX1289" fmla="*/ 3362771 w 5371570"/>
              <a:gd name="connsiteY1289" fmla="*/ 4005372 h 5501465"/>
              <a:gd name="connsiteX1290" fmla="*/ 3373978 w 5371570"/>
              <a:gd name="connsiteY1290" fmla="*/ 4021928 h 5501465"/>
              <a:gd name="connsiteX1291" fmla="*/ 3385184 w 5371570"/>
              <a:gd name="connsiteY1291" fmla="*/ 4038738 h 5501465"/>
              <a:gd name="connsiteX1292" fmla="*/ 3391042 w 5371570"/>
              <a:gd name="connsiteY1292" fmla="*/ 4047397 h 5501465"/>
              <a:gd name="connsiteX1293" fmla="*/ 3396901 w 5371570"/>
              <a:gd name="connsiteY1293" fmla="*/ 4055293 h 5501465"/>
              <a:gd name="connsiteX1294" fmla="*/ 3446821 w 5371570"/>
              <a:gd name="connsiteY1294" fmla="*/ 4121514 h 5501465"/>
              <a:gd name="connsiteX1295" fmla="*/ 3471527 w 5371570"/>
              <a:gd name="connsiteY1295" fmla="*/ 4155134 h 5501465"/>
              <a:gd name="connsiteX1296" fmla="*/ 3483752 w 5371570"/>
              <a:gd name="connsiteY1296" fmla="*/ 4171944 h 5501465"/>
              <a:gd name="connsiteX1297" fmla="*/ 3495468 w 5371570"/>
              <a:gd name="connsiteY1297" fmla="*/ 4189009 h 5501465"/>
              <a:gd name="connsiteX1298" fmla="*/ 3507185 w 5371570"/>
              <a:gd name="connsiteY1298" fmla="*/ 4206074 h 5501465"/>
              <a:gd name="connsiteX1299" fmla="*/ 3518646 w 5371570"/>
              <a:gd name="connsiteY1299" fmla="*/ 4222884 h 5501465"/>
              <a:gd name="connsiteX1300" fmla="*/ 3529853 w 5371570"/>
              <a:gd name="connsiteY1300" fmla="*/ 4240458 h 5501465"/>
              <a:gd name="connsiteX1301" fmla="*/ 3540805 w 5371570"/>
              <a:gd name="connsiteY1301" fmla="*/ 4258032 h 5501465"/>
              <a:gd name="connsiteX1302" fmla="*/ 3551247 w 5371570"/>
              <a:gd name="connsiteY1302" fmla="*/ 4275861 h 5501465"/>
              <a:gd name="connsiteX1303" fmla="*/ 3561435 w 5371570"/>
              <a:gd name="connsiteY1303" fmla="*/ 4293945 h 5501465"/>
              <a:gd name="connsiteX1304" fmla="*/ 3570859 w 5371570"/>
              <a:gd name="connsiteY1304" fmla="*/ 4312283 h 5501465"/>
              <a:gd name="connsiteX1305" fmla="*/ 3580028 w 5371570"/>
              <a:gd name="connsiteY1305" fmla="*/ 4330876 h 5501465"/>
              <a:gd name="connsiteX1306" fmla="*/ 3583594 w 5371570"/>
              <a:gd name="connsiteY1306" fmla="*/ 4338771 h 5501465"/>
              <a:gd name="connsiteX1307" fmla="*/ 3585377 w 5371570"/>
              <a:gd name="connsiteY1307" fmla="*/ 4342847 h 5501465"/>
              <a:gd name="connsiteX1308" fmla="*/ 3586650 w 5371570"/>
              <a:gd name="connsiteY1308" fmla="*/ 4346412 h 5501465"/>
              <a:gd name="connsiteX1309" fmla="*/ 3587669 w 5371570"/>
              <a:gd name="connsiteY1309" fmla="*/ 4350487 h 5501465"/>
              <a:gd name="connsiteX1310" fmla="*/ 3587669 w 5371570"/>
              <a:gd name="connsiteY1310" fmla="*/ 4352525 h 5501465"/>
              <a:gd name="connsiteX1311" fmla="*/ 3587924 w 5371570"/>
              <a:gd name="connsiteY1311" fmla="*/ 4354563 h 5501465"/>
              <a:gd name="connsiteX1312" fmla="*/ 3587669 w 5371570"/>
              <a:gd name="connsiteY1312" fmla="*/ 4356600 h 5501465"/>
              <a:gd name="connsiteX1313" fmla="*/ 3587414 w 5371570"/>
              <a:gd name="connsiteY1313" fmla="*/ 4358638 h 5501465"/>
              <a:gd name="connsiteX1314" fmla="*/ 3586905 w 5371570"/>
              <a:gd name="connsiteY1314" fmla="*/ 4360930 h 5501465"/>
              <a:gd name="connsiteX1315" fmla="*/ 3586141 w 5371570"/>
              <a:gd name="connsiteY1315" fmla="*/ 4363222 h 5501465"/>
              <a:gd name="connsiteX1316" fmla="*/ 3588688 w 5371570"/>
              <a:gd name="connsiteY1316" fmla="*/ 4371882 h 5501465"/>
              <a:gd name="connsiteX1317" fmla="*/ 3591235 w 5371570"/>
              <a:gd name="connsiteY1317" fmla="*/ 4380287 h 5501465"/>
              <a:gd name="connsiteX1318" fmla="*/ 3592763 w 5371570"/>
              <a:gd name="connsiteY1318" fmla="*/ 4388947 h 5501465"/>
              <a:gd name="connsiteX1319" fmla="*/ 3594036 w 5371570"/>
              <a:gd name="connsiteY1319" fmla="*/ 4397606 h 5501465"/>
              <a:gd name="connsiteX1320" fmla="*/ 3594800 w 5371570"/>
              <a:gd name="connsiteY1320" fmla="*/ 4406012 h 5501465"/>
              <a:gd name="connsiteX1321" fmla="*/ 3595310 w 5371570"/>
              <a:gd name="connsiteY1321" fmla="*/ 4414671 h 5501465"/>
              <a:gd name="connsiteX1322" fmla="*/ 3595565 w 5371570"/>
              <a:gd name="connsiteY1322" fmla="*/ 4423076 h 5501465"/>
              <a:gd name="connsiteX1323" fmla="*/ 3595310 w 5371570"/>
              <a:gd name="connsiteY1323" fmla="*/ 4431991 h 5501465"/>
              <a:gd name="connsiteX1324" fmla="*/ 3595055 w 5371570"/>
              <a:gd name="connsiteY1324" fmla="*/ 4440396 h 5501465"/>
              <a:gd name="connsiteX1325" fmla="*/ 3594546 w 5371570"/>
              <a:gd name="connsiteY1325" fmla="*/ 4449310 h 5501465"/>
              <a:gd name="connsiteX1326" fmla="*/ 3593782 w 5371570"/>
              <a:gd name="connsiteY1326" fmla="*/ 4457715 h 5501465"/>
              <a:gd name="connsiteX1327" fmla="*/ 3592763 w 5371570"/>
              <a:gd name="connsiteY1327" fmla="*/ 4466375 h 5501465"/>
              <a:gd name="connsiteX1328" fmla="*/ 3590471 w 5371570"/>
              <a:gd name="connsiteY1328" fmla="*/ 4483694 h 5501465"/>
              <a:gd name="connsiteX1329" fmla="*/ 3587924 w 5371570"/>
              <a:gd name="connsiteY1329" fmla="*/ 4500759 h 5501465"/>
              <a:gd name="connsiteX1330" fmla="*/ 3585886 w 5371570"/>
              <a:gd name="connsiteY1330" fmla="*/ 4556028 h 5501465"/>
              <a:gd name="connsiteX1331" fmla="*/ 3584613 w 5371570"/>
              <a:gd name="connsiteY1331" fmla="*/ 4566471 h 5501465"/>
              <a:gd name="connsiteX1332" fmla="*/ 3582830 w 5371570"/>
              <a:gd name="connsiteY1332" fmla="*/ 4576404 h 5501465"/>
              <a:gd name="connsiteX1333" fmla="*/ 3580537 w 5371570"/>
              <a:gd name="connsiteY1333" fmla="*/ 4586337 h 5501465"/>
              <a:gd name="connsiteX1334" fmla="*/ 3579264 w 5371570"/>
              <a:gd name="connsiteY1334" fmla="*/ 4591177 h 5501465"/>
              <a:gd name="connsiteX1335" fmla="*/ 3577481 w 5371570"/>
              <a:gd name="connsiteY1335" fmla="*/ 4596016 h 5501465"/>
              <a:gd name="connsiteX1336" fmla="*/ 3575953 w 5371570"/>
              <a:gd name="connsiteY1336" fmla="*/ 4600346 h 5501465"/>
              <a:gd name="connsiteX1337" fmla="*/ 3574170 w 5371570"/>
              <a:gd name="connsiteY1337" fmla="*/ 4604930 h 5501465"/>
              <a:gd name="connsiteX1338" fmla="*/ 3572387 w 5371570"/>
              <a:gd name="connsiteY1338" fmla="*/ 4609515 h 5501465"/>
              <a:gd name="connsiteX1339" fmla="*/ 3570095 w 5371570"/>
              <a:gd name="connsiteY1339" fmla="*/ 4613845 h 5501465"/>
              <a:gd name="connsiteX1340" fmla="*/ 3567803 w 5371570"/>
              <a:gd name="connsiteY1340" fmla="*/ 4617920 h 5501465"/>
              <a:gd name="connsiteX1341" fmla="*/ 3565256 w 5371570"/>
              <a:gd name="connsiteY1341" fmla="*/ 4621995 h 5501465"/>
              <a:gd name="connsiteX1342" fmla="*/ 3562963 w 5371570"/>
              <a:gd name="connsiteY1342" fmla="*/ 4626325 h 5501465"/>
              <a:gd name="connsiteX1343" fmla="*/ 3560162 w 5371570"/>
              <a:gd name="connsiteY1343" fmla="*/ 4629891 h 5501465"/>
              <a:gd name="connsiteX1344" fmla="*/ 3557360 w 5371570"/>
              <a:gd name="connsiteY1344" fmla="*/ 4633966 h 5501465"/>
              <a:gd name="connsiteX1345" fmla="*/ 3554304 w 5371570"/>
              <a:gd name="connsiteY1345" fmla="*/ 4637786 h 5501465"/>
              <a:gd name="connsiteX1346" fmla="*/ 3551502 w 5371570"/>
              <a:gd name="connsiteY1346" fmla="*/ 4641352 h 5501465"/>
              <a:gd name="connsiteX1347" fmla="*/ 3547936 w 5371570"/>
              <a:gd name="connsiteY1347" fmla="*/ 4645172 h 5501465"/>
              <a:gd name="connsiteX1348" fmla="*/ 3544880 w 5371570"/>
              <a:gd name="connsiteY1348" fmla="*/ 4648738 h 5501465"/>
              <a:gd name="connsiteX1349" fmla="*/ 3541314 w 5371570"/>
              <a:gd name="connsiteY1349" fmla="*/ 4652049 h 5501465"/>
              <a:gd name="connsiteX1350" fmla="*/ 3537748 w 5371570"/>
              <a:gd name="connsiteY1350" fmla="*/ 4655360 h 5501465"/>
              <a:gd name="connsiteX1351" fmla="*/ 3533673 w 5371570"/>
              <a:gd name="connsiteY1351" fmla="*/ 4658417 h 5501465"/>
              <a:gd name="connsiteX1352" fmla="*/ 3525777 w 5371570"/>
              <a:gd name="connsiteY1352" fmla="*/ 4664784 h 5501465"/>
              <a:gd name="connsiteX1353" fmla="*/ 3517118 w 5371570"/>
              <a:gd name="connsiteY1353" fmla="*/ 4670642 h 5501465"/>
              <a:gd name="connsiteX1354" fmla="*/ 3507949 w 5371570"/>
              <a:gd name="connsiteY1354" fmla="*/ 4676245 h 5501465"/>
              <a:gd name="connsiteX1355" fmla="*/ 3498270 w 5371570"/>
              <a:gd name="connsiteY1355" fmla="*/ 4681339 h 5501465"/>
              <a:gd name="connsiteX1356" fmla="*/ 3498780 w 5371570"/>
              <a:gd name="connsiteY1356" fmla="*/ 4687707 h 5501465"/>
              <a:gd name="connsiteX1357" fmla="*/ 3499034 w 5371570"/>
              <a:gd name="connsiteY1357" fmla="*/ 4694074 h 5501465"/>
              <a:gd name="connsiteX1358" fmla="*/ 3499289 w 5371570"/>
              <a:gd name="connsiteY1358" fmla="*/ 4697640 h 5501465"/>
              <a:gd name="connsiteX1359" fmla="*/ 3499034 w 5371570"/>
              <a:gd name="connsiteY1359" fmla="*/ 4700696 h 5501465"/>
              <a:gd name="connsiteX1360" fmla="*/ 3498780 w 5371570"/>
              <a:gd name="connsiteY1360" fmla="*/ 4704008 h 5501465"/>
              <a:gd name="connsiteX1361" fmla="*/ 3498525 w 5371570"/>
              <a:gd name="connsiteY1361" fmla="*/ 4706809 h 5501465"/>
              <a:gd name="connsiteX1362" fmla="*/ 3497761 w 5371570"/>
              <a:gd name="connsiteY1362" fmla="*/ 4709866 h 5501465"/>
              <a:gd name="connsiteX1363" fmla="*/ 3496742 w 5371570"/>
              <a:gd name="connsiteY1363" fmla="*/ 4712413 h 5501465"/>
              <a:gd name="connsiteX1364" fmla="*/ 3495214 w 5371570"/>
              <a:gd name="connsiteY1364" fmla="*/ 4714960 h 5501465"/>
              <a:gd name="connsiteX1365" fmla="*/ 3493431 w 5371570"/>
              <a:gd name="connsiteY1365" fmla="*/ 4716997 h 5501465"/>
              <a:gd name="connsiteX1366" fmla="*/ 3491393 w 5371570"/>
              <a:gd name="connsiteY1366" fmla="*/ 4718525 h 5501465"/>
              <a:gd name="connsiteX1367" fmla="*/ 3488846 w 5371570"/>
              <a:gd name="connsiteY1367" fmla="*/ 4720053 h 5501465"/>
              <a:gd name="connsiteX1368" fmla="*/ 3486045 w 5371570"/>
              <a:gd name="connsiteY1368" fmla="*/ 4720818 h 5501465"/>
              <a:gd name="connsiteX1369" fmla="*/ 3482479 w 5371570"/>
              <a:gd name="connsiteY1369" fmla="*/ 4721072 h 5501465"/>
              <a:gd name="connsiteX1370" fmla="*/ 3473819 w 5371570"/>
              <a:gd name="connsiteY1370" fmla="*/ 4721582 h 5501465"/>
              <a:gd name="connsiteX1371" fmla="*/ 3464905 w 5371570"/>
              <a:gd name="connsiteY1371" fmla="*/ 4722091 h 5501465"/>
              <a:gd name="connsiteX1372" fmla="*/ 3447331 w 5371570"/>
              <a:gd name="connsiteY1372" fmla="*/ 4723619 h 5501465"/>
              <a:gd name="connsiteX1373" fmla="*/ 3430011 w 5371570"/>
              <a:gd name="connsiteY1373" fmla="*/ 4725912 h 5501465"/>
              <a:gd name="connsiteX1374" fmla="*/ 3412437 w 5371570"/>
              <a:gd name="connsiteY1374" fmla="*/ 4728204 h 5501465"/>
              <a:gd name="connsiteX1375" fmla="*/ 3377289 w 5371570"/>
              <a:gd name="connsiteY1375" fmla="*/ 4733298 h 5501465"/>
              <a:gd name="connsiteX1376" fmla="*/ 3359969 w 5371570"/>
              <a:gd name="connsiteY1376" fmla="*/ 4735335 h 5501465"/>
              <a:gd name="connsiteX1377" fmla="*/ 3342395 w 5371570"/>
              <a:gd name="connsiteY1377" fmla="*/ 4737373 h 5501465"/>
              <a:gd name="connsiteX1378" fmla="*/ 3333736 w 5371570"/>
              <a:gd name="connsiteY1378" fmla="*/ 4737882 h 5501465"/>
              <a:gd name="connsiteX1379" fmla="*/ 3324821 w 5371570"/>
              <a:gd name="connsiteY1379" fmla="*/ 4738392 h 5501465"/>
              <a:gd name="connsiteX1380" fmla="*/ 3316161 w 5371570"/>
              <a:gd name="connsiteY1380" fmla="*/ 4738646 h 5501465"/>
              <a:gd name="connsiteX1381" fmla="*/ 3307502 w 5371570"/>
              <a:gd name="connsiteY1381" fmla="*/ 4738646 h 5501465"/>
              <a:gd name="connsiteX1382" fmla="*/ 3298842 w 5371570"/>
              <a:gd name="connsiteY1382" fmla="*/ 4738392 h 5501465"/>
              <a:gd name="connsiteX1383" fmla="*/ 3289928 w 5371570"/>
              <a:gd name="connsiteY1383" fmla="*/ 4737882 h 5501465"/>
              <a:gd name="connsiteX1384" fmla="*/ 3281523 w 5371570"/>
              <a:gd name="connsiteY1384" fmla="*/ 4736609 h 5501465"/>
              <a:gd name="connsiteX1385" fmla="*/ 3272608 w 5371570"/>
              <a:gd name="connsiteY1385" fmla="*/ 4735590 h 5501465"/>
              <a:gd name="connsiteX1386" fmla="*/ 3264203 w 5371570"/>
              <a:gd name="connsiteY1386" fmla="*/ 4734062 h 5501465"/>
              <a:gd name="connsiteX1387" fmla="*/ 3255543 w 5371570"/>
              <a:gd name="connsiteY1387" fmla="*/ 4732279 h 5501465"/>
              <a:gd name="connsiteX1388" fmla="*/ 3246884 w 5371570"/>
              <a:gd name="connsiteY1388" fmla="*/ 4729732 h 5501465"/>
              <a:gd name="connsiteX1389" fmla="*/ 3238479 w 5371570"/>
              <a:gd name="connsiteY1389" fmla="*/ 4727185 h 5501465"/>
              <a:gd name="connsiteX1390" fmla="*/ 3229564 w 5371570"/>
              <a:gd name="connsiteY1390" fmla="*/ 4723874 h 5501465"/>
              <a:gd name="connsiteX1391" fmla="*/ 3221159 w 5371570"/>
              <a:gd name="connsiteY1391" fmla="*/ 4720308 h 5501465"/>
              <a:gd name="connsiteX1392" fmla="*/ 3212500 w 5371570"/>
              <a:gd name="connsiteY1392" fmla="*/ 4716233 h 5501465"/>
              <a:gd name="connsiteX1393" fmla="*/ 3204095 w 5371570"/>
              <a:gd name="connsiteY1393" fmla="*/ 4711394 h 5501465"/>
              <a:gd name="connsiteX1394" fmla="*/ 3201293 w 5371570"/>
              <a:gd name="connsiteY1394" fmla="*/ 4713686 h 5501465"/>
              <a:gd name="connsiteX1395" fmla="*/ 3199001 w 5371570"/>
              <a:gd name="connsiteY1395" fmla="*/ 4715724 h 5501465"/>
              <a:gd name="connsiteX1396" fmla="*/ 3197472 w 5371570"/>
              <a:gd name="connsiteY1396" fmla="*/ 4717761 h 5501465"/>
              <a:gd name="connsiteX1397" fmla="*/ 3195689 w 5371570"/>
              <a:gd name="connsiteY1397" fmla="*/ 4720308 h 5501465"/>
              <a:gd name="connsiteX1398" fmla="*/ 3194671 w 5371570"/>
              <a:gd name="connsiteY1398" fmla="*/ 4722600 h 5501465"/>
              <a:gd name="connsiteX1399" fmla="*/ 3194161 w 5371570"/>
              <a:gd name="connsiteY1399" fmla="*/ 4725402 h 5501465"/>
              <a:gd name="connsiteX1400" fmla="*/ 3193652 w 5371570"/>
              <a:gd name="connsiteY1400" fmla="*/ 4727949 h 5501465"/>
              <a:gd name="connsiteX1401" fmla="*/ 3193143 w 5371570"/>
              <a:gd name="connsiteY1401" fmla="*/ 4730496 h 5501465"/>
              <a:gd name="connsiteX1402" fmla="*/ 3192888 w 5371570"/>
              <a:gd name="connsiteY1402" fmla="*/ 4736099 h 5501465"/>
              <a:gd name="connsiteX1403" fmla="*/ 3192378 w 5371570"/>
              <a:gd name="connsiteY1403" fmla="*/ 4741703 h 5501465"/>
              <a:gd name="connsiteX1404" fmla="*/ 3191869 w 5371570"/>
              <a:gd name="connsiteY1404" fmla="*/ 4744504 h 5501465"/>
              <a:gd name="connsiteX1405" fmla="*/ 3191360 w 5371570"/>
              <a:gd name="connsiteY1405" fmla="*/ 4747051 h 5501465"/>
              <a:gd name="connsiteX1406" fmla="*/ 3190341 w 5371570"/>
              <a:gd name="connsiteY1406" fmla="*/ 4749853 h 5501465"/>
              <a:gd name="connsiteX1407" fmla="*/ 3189322 w 5371570"/>
              <a:gd name="connsiteY1407" fmla="*/ 4752145 h 5501465"/>
              <a:gd name="connsiteX1408" fmla="*/ 3193397 w 5371570"/>
              <a:gd name="connsiteY1408" fmla="*/ 4757494 h 5501465"/>
              <a:gd name="connsiteX1409" fmla="*/ 3197218 w 5371570"/>
              <a:gd name="connsiteY1409" fmla="*/ 4763097 h 5501465"/>
              <a:gd name="connsiteX1410" fmla="*/ 3200274 w 5371570"/>
              <a:gd name="connsiteY1410" fmla="*/ 4768955 h 5501465"/>
              <a:gd name="connsiteX1411" fmla="*/ 3203330 w 5371570"/>
              <a:gd name="connsiteY1411" fmla="*/ 4774559 h 5501465"/>
              <a:gd name="connsiteX1412" fmla="*/ 3205623 w 5371570"/>
              <a:gd name="connsiteY1412" fmla="*/ 4780417 h 5501465"/>
              <a:gd name="connsiteX1413" fmla="*/ 3207915 w 5371570"/>
              <a:gd name="connsiteY1413" fmla="*/ 4786529 h 5501465"/>
              <a:gd name="connsiteX1414" fmla="*/ 3209953 w 5371570"/>
              <a:gd name="connsiteY1414" fmla="*/ 4792388 h 5501465"/>
              <a:gd name="connsiteX1415" fmla="*/ 3211481 w 5371570"/>
              <a:gd name="connsiteY1415" fmla="*/ 4798500 h 5501465"/>
              <a:gd name="connsiteX1416" fmla="*/ 3213009 w 5371570"/>
              <a:gd name="connsiteY1416" fmla="*/ 4804613 h 5501465"/>
              <a:gd name="connsiteX1417" fmla="*/ 3214537 w 5371570"/>
              <a:gd name="connsiteY1417" fmla="*/ 4810980 h 5501465"/>
              <a:gd name="connsiteX1418" fmla="*/ 3216575 w 5371570"/>
              <a:gd name="connsiteY1418" fmla="*/ 4823461 h 5501465"/>
              <a:gd name="connsiteX1419" fmla="*/ 3218358 w 5371570"/>
              <a:gd name="connsiteY1419" fmla="*/ 4835941 h 5501465"/>
              <a:gd name="connsiteX1420" fmla="*/ 3220395 w 5371570"/>
              <a:gd name="connsiteY1420" fmla="*/ 4848676 h 5501465"/>
              <a:gd name="connsiteX1421" fmla="*/ 3217848 w 5371570"/>
              <a:gd name="connsiteY1421" fmla="*/ 5000985 h 5501465"/>
              <a:gd name="connsiteX1422" fmla="*/ 3216829 w 5371570"/>
              <a:gd name="connsiteY1422" fmla="*/ 5010918 h 5501465"/>
              <a:gd name="connsiteX1423" fmla="*/ 3215047 w 5371570"/>
              <a:gd name="connsiteY1423" fmla="*/ 5020851 h 5501465"/>
              <a:gd name="connsiteX1424" fmla="*/ 3212754 w 5371570"/>
              <a:gd name="connsiteY1424" fmla="*/ 5030275 h 5501465"/>
              <a:gd name="connsiteX1425" fmla="*/ 3210207 w 5371570"/>
              <a:gd name="connsiteY1425" fmla="*/ 5039953 h 5501465"/>
              <a:gd name="connsiteX1426" fmla="*/ 3206896 w 5371570"/>
              <a:gd name="connsiteY1426" fmla="*/ 5049123 h 5501465"/>
              <a:gd name="connsiteX1427" fmla="*/ 3203585 w 5371570"/>
              <a:gd name="connsiteY1427" fmla="*/ 5058546 h 5501465"/>
              <a:gd name="connsiteX1428" fmla="*/ 3199510 w 5371570"/>
              <a:gd name="connsiteY1428" fmla="*/ 5067461 h 5501465"/>
              <a:gd name="connsiteX1429" fmla="*/ 3195180 w 5371570"/>
              <a:gd name="connsiteY1429" fmla="*/ 5076375 h 5501465"/>
              <a:gd name="connsiteX1430" fmla="*/ 3190341 w 5371570"/>
              <a:gd name="connsiteY1430" fmla="*/ 5085035 h 5501465"/>
              <a:gd name="connsiteX1431" fmla="*/ 3185502 w 5371570"/>
              <a:gd name="connsiteY1431" fmla="*/ 5093695 h 5501465"/>
              <a:gd name="connsiteX1432" fmla="*/ 3180153 w 5371570"/>
              <a:gd name="connsiteY1432" fmla="*/ 5101845 h 5501465"/>
              <a:gd name="connsiteX1433" fmla="*/ 3174295 w 5371570"/>
              <a:gd name="connsiteY1433" fmla="*/ 5109995 h 5501465"/>
              <a:gd name="connsiteX1434" fmla="*/ 3168182 w 5371570"/>
              <a:gd name="connsiteY1434" fmla="*/ 5117891 h 5501465"/>
              <a:gd name="connsiteX1435" fmla="*/ 3161815 w 5371570"/>
              <a:gd name="connsiteY1435" fmla="*/ 5125277 h 5501465"/>
              <a:gd name="connsiteX1436" fmla="*/ 3154938 w 5371570"/>
              <a:gd name="connsiteY1436" fmla="*/ 5132409 h 5501465"/>
              <a:gd name="connsiteX1437" fmla="*/ 3148061 w 5371570"/>
              <a:gd name="connsiteY1437" fmla="*/ 5139540 h 5501465"/>
              <a:gd name="connsiteX1438" fmla="*/ 3140930 w 5371570"/>
              <a:gd name="connsiteY1438" fmla="*/ 5146162 h 5501465"/>
              <a:gd name="connsiteX1439" fmla="*/ 3133543 w 5371570"/>
              <a:gd name="connsiteY1439" fmla="*/ 5152275 h 5501465"/>
              <a:gd name="connsiteX1440" fmla="*/ 3125648 w 5371570"/>
              <a:gd name="connsiteY1440" fmla="*/ 5158388 h 5501465"/>
              <a:gd name="connsiteX1441" fmla="*/ 3118007 w 5371570"/>
              <a:gd name="connsiteY1441" fmla="*/ 5163991 h 5501465"/>
              <a:gd name="connsiteX1442" fmla="*/ 3110111 w 5371570"/>
              <a:gd name="connsiteY1442" fmla="*/ 5169085 h 5501465"/>
              <a:gd name="connsiteX1443" fmla="*/ 3101706 w 5371570"/>
              <a:gd name="connsiteY1443" fmla="*/ 5173670 h 5501465"/>
              <a:gd name="connsiteX1444" fmla="*/ 3093556 w 5371570"/>
              <a:gd name="connsiteY1444" fmla="*/ 5178254 h 5501465"/>
              <a:gd name="connsiteX1445" fmla="*/ 3085151 w 5371570"/>
              <a:gd name="connsiteY1445" fmla="*/ 5182075 h 5501465"/>
              <a:gd name="connsiteX1446" fmla="*/ 3076236 w 5371570"/>
              <a:gd name="connsiteY1446" fmla="*/ 5185895 h 5501465"/>
              <a:gd name="connsiteX1447" fmla="*/ 3067831 w 5371570"/>
              <a:gd name="connsiteY1447" fmla="*/ 5188697 h 5501465"/>
              <a:gd name="connsiteX1448" fmla="*/ 3058917 w 5371570"/>
              <a:gd name="connsiteY1448" fmla="*/ 5191244 h 5501465"/>
              <a:gd name="connsiteX1449" fmla="*/ 3050003 w 5371570"/>
              <a:gd name="connsiteY1449" fmla="*/ 5193536 h 5501465"/>
              <a:gd name="connsiteX1450" fmla="*/ 3041088 w 5371570"/>
              <a:gd name="connsiteY1450" fmla="*/ 5195064 h 5501465"/>
              <a:gd name="connsiteX1451" fmla="*/ 3031919 w 5371570"/>
              <a:gd name="connsiteY1451" fmla="*/ 5195828 h 5501465"/>
              <a:gd name="connsiteX1452" fmla="*/ 3023005 w 5371570"/>
              <a:gd name="connsiteY1452" fmla="*/ 5196338 h 5501465"/>
              <a:gd name="connsiteX1453" fmla="*/ 3014090 w 5371570"/>
              <a:gd name="connsiteY1453" fmla="*/ 5196338 h 5501465"/>
              <a:gd name="connsiteX1454" fmla="*/ 2985819 w 5371570"/>
              <a:gd name="connsiteY1454" fmla="*/ 5198375 h 5501465"/>
              <a:gd name="connsiteX1455" fmla="*/ 2971556 w 5371570"/>
              <a:gd name="connsiteY1455" fmla="*/ 5198885 h 5501465"/>
              <a:gd name="connsiteX1456" fmla="*/ 2957547 w 5371570"/>
              <a:gd name="connsiteY1456" fmla="*/ 5199394 h 5501465"/>
              <a:gd name="connsiteX1457" fmla="*/ 2943284 w 5371570"/>
              <a:gd name="connsiteY1457" fmla="*/ 5199649 h 5501465"/>
              <a:gd name="connsiteX1458" fmla="*/ 2929276 w 5371570"/>
              <a:gd name="connsiteY1458" fmla="*/ 5199394 h 5501465"/>
              <a:gd name="connsiteX1459" fmla="*/ 2915268 w 5371570"/>
              <a:gd name="connsiteY1459" fmla="*/ 5198885 h 5501465"/>
              <a:gd name="connsiteX1460" fmla="*/ 2901259 w 5371570"/>
              <a:gd name="connsiteY1460" fmla="*/ 5198121 h 5501465"/>
              <a:gd name="connsiteX1461" fmla="*/ 2887506 w 5371570"/>
              <a:gd name="connsiteY1461" fmla="*/ 5196592 h 5501465"/>
              <a:gd name="connsiteX1462" fmla="*/ 2873497 w 5371570"/>
              <a:gd name="connsiteY1462" fmla="*/ 5194810 h 5501465"/>
              <a:gd name="connsiteX1463" fmla="*/ 2859744 w 5371570"/>
              <a:gd name="connsiteY1463" fmla="*/ 5192517 h 5501465"/>
              <a:gd name="connsiteX1464" fmla="*/ 2845990 w 5371570"/>
              <a:gd name="connsiteY1464" fmla="*/ 5189461 h 5501465"/>
              <a:gd name="connsiteX1465" fmla="*/ 2839368 w 5371570"/>
              <a:gd name="connsiteY1465" fmla="*/ 5187678 h 5501465"/>
              <a:gd name="connsiteX1466" fmla="*/ 2832236 w 5371570"/>
              <a:gd name="connsiteY1466" fmla="*/ 5185895 h 5501465"/>
              <a:gd name="connsiteX1467" fmla="*/ 2825614 w 5371570"/>
              <a:gd name="connsiteY1467" fmla="*/ 5183603 h 5501465"/>
              <a:gd name="connsiteX1468" fmla="*/ 2818992 w 5371570"/>
              <a:gd name="connsiteY1468" fmla="*/ 5181565 h 5501465"/>
              <a:gd name="connsiteX1469" fmla="*/ 2812115 w 5371570"/>
              <a:gd name="connsiteY1469" fmla="*/ 5179018 h 5501465"/>
              <a:gd name="connsiteX1470" fmla="*/ 2805493 w 5371570"/>
              <a:gd name="connsiteY1470" fmla="*/ 5176471 h 5501465"/>
              <a:gd name="connsiteX1471" fmla="*/ 2798871 w 5371570"/>
              <a:gd name="connsiteY1471" fmla="*/ 5173415 h 5501465"/>
              <a:gd name="connsiteX1472" fmla="*/ 2792249 w 5371570"/>
              <a:gd name="connsiteY1472" fmla="*/ 5170613 h 5501465"/>
              <a:gd name="connsiteX1473" fmla="*/ 2783844 w 5371570"/>
              <a:gd name="connsiteY1473" fmla="*/ 5168576 h 5501465"/>
              <a:gd name="connsiteX1474" fmla="*/ 2776203 w 5371570"/>
              <a:gd name="connsiteY1474" fmla="*/ 5166029 h 5501465"/>
              <a:gd name="connsiteX1475" fmla="*/ 2768562 w 5371570"/>
              <a:gd name="connsiteY1475" fmla="*/ 5163227 h 5501465"/>
              <a:gd name="connsiteX1476" fmla="*/ 2761176 w 5371570"/>
              <a:gd name="connsiteY1476" fmla="*/ 5159916 h 5501465"/>
              <a:gd name="connsiteX1477" fmla="*/ 2754299 w 5371570"/>
              <a:gd name="connsiteY1477" fmla="*/ 5156605 h 5501465"/>
              <a:gd name="connsiteX1478" fmla="*/ 2747422 w 5371570"/>
              <a:gd name="connsiteY1478" fmla="*/ 5152530 h 5501465"/>
              <a:gd name="connsiteX1479" fmla="*/ 2740800 w 5371570"/>
              <a:gd name="connsiteY1479" fmla="*/ 5148455 h 5501465"/>
              <a:gd name="connsiteX1480" fmla="*/ 2734432 w 5371570"/>
              <a:gd name="connsiteY1480" fmla="*/ 5143870 h 5501465"/>
              <a:gd name="connsiteX1481" fmla="*/ 2728320 w 5371570"/>
              <a:gd name="connsiteY1481" fmla="*/ 5139285 h 5501465"/>
              <a:gd name="connsiteX1482" fmla="*/ 2722207 w 5371570"/>
              <a:gd name="connsiteY1482" fmla="*/ 5134446 h 5501465"/>
              <a:gd name="connsiteX1483" fmla="*/ 2716349 w 5371570"/>
              <a:gd name="connsiteY1483" fmla="*/ 5129352 h 5501465"/>
              <a:gd name="connsiteX1484" fmla="*/ 2710745 w 5371570"/>
              <a:gd name="connsiteY1484" fmla="*/ 5123749 h 5501465"/>
              <a:gd name="connsiteX1485" fmla="*/ 2705142 w 5371570"/>
              <a:gd name="connsiteY1485" fmla="*/ 5118400 h 5501465"/>
              <a:gd name="connsiteX1486" fmla="*/ 2699793 w 5371570"/>
              <a:gd name="connsiteY1486" fmla="*/ 5112542 h 5501465"/>
              <a:gd name="connsiteX1487" fmla="*/ 2694445 w 5371570"/>
              <a:gd name="connsiteY1487" fmla="*/ 5106684 h 5501465"/>
              <a:gd name="connsiteX1488" fmla="*/ 2689351 w 5371570"/>
              <a:gd name="connsiteY1488" fmla="*/ 5100826 h 5501465"/>
              <a:gd name="connsiteX1489" fmla="*/ 2689351 w 5371570"/>
              <a:gd name="connsiteY1489" fmla="*/ 5100571 h 5501465"/>
              <a:gd name="connsiteX1490" fmla="*/ 2687059 w 5371570"/>
              <a:gd name="connsiteY1490" fmla="*/ 5100826 h 5501465"/>
              <a:gd name="connsiteX1491" fmla="*/ 2684512 w 5371570"/>
              <a:gd name="connsiteY1491" fmla="*/ 5100826 h 5501465"/>
              <a:gd name="connsiteX1492" fmla="*/ 2682474 w 5371570"/>
              <a:gd name="connsiteY1492" fmla="*/ 5100571 h 5501465"/>
              <a:gd name="connsiteX1493" fmla="*/ 2680436 w 5371570"/>
              <a:gd name="connsiteY1493" fmla="*/ 5100317 h 5501465"/>
              <a:gd name="connsiteX1494" fmla="*/ 2678144 w 5371570"/>
              <a:gd name="connsiteY1494" fmla="*/ 5099807 h 5501465"/>
              <a:gd name="connsiteX1495" fmla="*/ 2676361 w 5371570"/>
              <a:gd name="connsiteY1495" fmla="*/ 5099043 h 5501465"/>
              <a:gd name="connsiteX1496" fmla="*/ 2674578 w 5371570"/>
              <a:gd name="connsiteY1496" fmla="*/ 5098279 h 5501465"/>
              <a:gd name="connsiteX1497" fmla="*/ 2672541 w 5371570"/>
              <a:gd name="connsiteY1497" fmla="*/ 5097515 h 5501465"/>
              <a:gd name="connsiteX1498" fmla="*/ 2669484 w 5371570"/>
              <a:gd name="connsiteY1498" fmla="*/ 5094968 h 5501465"/>
              <a:gd name="connsiteX1499" fmla="*/ 2666173 w 5371570"/>
              <a:gd name="connsiteY1499" fmla="*/ 5092421 h 5501465"/>
              <a:gd name="connsiteX1500" fmla="*/ 2663626 w 5371570"/>
              <a:gd name="connsiteY1500" fmla="*/ 5089110 h 5501465"/>
              <a:gd name="connsiteX1501" fmla="*/ 2660825 w 5371570"/>
              <a:gd name="connsiteY1501" fmla="*/ 5085799 h 5501465"/>
              <a:gd name="connsiteX1502" fmla="*/ 2601480 w 5371570"/>
              <a:gd name="connsiteY1502" fmla="*/ 5030275 h 5501465"/>
              <a:gd name="connsiteX1503" fmla="*/ 2585180 w 5371570"/>
              <a:gd name="connsiteY1503" fmla="*/ 5017031 h 5501465"/>
              <a:gd name="connsiteX1504" fmla="*/ 2578048 w 5371570"/>
              <a:gd name="connsiteY1504" fmla="*/ 5004041 h 5501465"/>
              <a:gd name="connsiteX1505" fmla="*/ 2570662 w 5371570"/>
              <a:gd name="connsiteY1505" fmla="*/ 4991052 h 5501465"/>
              <a:gd name="connsiteX1506" fmla="*/ 2558182 w 5371570"/>
              <a:gd name="connsiteY1506" fmla="*/ 4981118 h 5501465"/>
              <a:gd name="connsiteX1507" fmla="*/ 2545956 w 5371570"/>
              <a:gd name="connsiteY1507" fmla="*/ 4970676 h 5501465"/>
              <a:gd name="connsiteX1508" fmla="*/ 2533985 w 5371570"/>
              <a:gd name="connsiteY1508" fmla="*/ 4959978 h 5501465"/>
              <a:gd name="connsiteX1509" fmla="*/ 2522524 w 5371570"/>
              <a:gd name="connsiteY1509" fmla="*/ 4949026 h 5501465"/>
              <a:gd name="connsiteX1510" fmla="*/ 2511063 w 5371570"/>
              <a:gd name="connsiteY1510" fmla="*/ 4938329 h 5501465"/>
              <a:gd name="connsiteX1511" fmla="*/ 2500111 w 5371570"/>
              <a:gd name="connsiteY1511" fmla="*/ 4926868 h 5501465"/>
              <a:gd name="connsiteX1512" fmla="*/ 2489159 w 5371570"/>
              <a:gd name="connsiteY1512" fmla="*/ 4915406 h 5501465"/>
              <a:gd name="connsiteX1513" fmla="*/ 2478461 w 5371570"/>
              <a:gd name="connsiteY1513" fmla="*/ 4903690 h 5501465"/>
              <a:gd name="connsiteX1514" fmla="*/ 2457576 w 5371570"/>
              <a:gd name="connsiteY1514" fmla="*/ 4880258 h 5501465"/>
              <a:gd name="connsiteX1515" fmla="*/ 2436691 w 5371570"/>
              <a:gd name="connsiteY1515" fmla="*/ 4856571 h 5501465"/>
              <a:gd name="connsiteX1516" fmla="*/ 2416060 w 5371570"/>
              <a:gd name="connsiteY1516" fmla="*/ 4832630 h 5501465"/>
              <a:gd name="connsiteX1517" fmla="*/ 2394921 w 5371570"/>
              <a:gd name="connsiteY1517" fmla="*/ 4809198 h 5501465"/>
              <a:gd name="connsiteX1518" fmla="*/ 2306031 w 5371570"/>
              <a:gd name="connsiteY1518" fmla="*/ 4711139 h 5501465"/>
              <a:gd name="connsiteX1519" fmla="*/ 2274449 w 5371570"/>
              <a:gd name="connsiteY1519" fmla="*/ 4670387 h 5501465"/>
              <a:gd name="connsiteX1520" fmla="*/ 2261204 w 5371570"/>
              <a:gd name="connsiteY1520" fmla="*/ 4657653 h 5501465"/>
              <a:gd name="connsiteX1521" fmla="*/ 2256365 w 5371570"/>
              <a:gd name="connsiteY1521" fmla="*/ 4652813 h 5501465"/>
              <a:gd name="connsiteX1522" fmla="*/ 2251781 w 5371570"/>
              <a:gd name="connsiteY1522" fmla="*/ 4647719 h 5501465"/>
              <a:gd name="connsiteX1523" fmla="*/ 2247196 w 5371570"/>
              <a:gd name="connsiteY1523" fmla="*/ 4642371 h 5501465"/>
              <a:gd name="connsiteX1524" fmla="*/ 2242611 w 5371570"/>
              <a:gd name="connsiteY1524" fmla="*/ 4637277 h 5501465"/>
              <a:gd name="connsiteX1525" fmla="*/ 2234206 w 5371570"/>
              <a:gd name="connsiteY1525" fmla="*/ 4626579 h 5501465"/>
              <a:gd name="connsiteX1526" fmla="*/ 2225292 w 5371570"/>
              <a:gd name="connsiteY1526" fmla="*/ 4615628 h 5501465"/>
              <a:gd name="connsiteX1527" fmla="*/ 2220453 w 5371570"/>
              <a:gd name="connsiteY1527" fmla="*/ 4610024 h 5501465"/>
              <a:gd name="connsiteX1528" fmla="*/ 2215614 w 5371570"/>
              <a:gd name="connsiteY1528" fmla="*/ 4604930 h 5501465"/>
              <a:gd name="connsiteX1529" fmla="*/ 2210774 w 5371570"/>
              <a:gd name="connsiteY1529" fmla="*/ 4599836 h 5501465"/>
              <a:gd name="connsiteX1530" fmla="*/ 2205426 w 5371570"/>
              <a:gd name="connsiteY1530" fmla="*/ 4594742 h 5501465"/>
              <a:gd name="connsiteX1531" fmla="*/ 2199822 w 5371570"/>
              <a:gd name="connsiteY1531" fmla="*/ 4590412 h 5501465"/>
              <a:gd name="connsiteX1532" fmla="*/ 2193710 w 5371570"/>
              <a:gd name="connsiteY1532" fmla="*/ 4585828 h 5501465"/>
              <a:gd name="connsiteX1533" fmla="*/ 2187087 w 5371570"/>
              <a:gd name="connsiteY1533" fmla="*/ 4581753 h 5501465"/>
              <a:gd name="connsiteX1534" fmla="*/ 2179956 w 5371570"/>
              <a:gd name="connsiteY1534" fmla="*/ 4578187 h 5501465"/>
              <a:gd name="connsiteX1535" fmla="*/ 2180211 w 5371570"/>
              <a:gd name="connsiteY1535" fmla="*/ 4582007 h 5501465"/>
              <a:gd name="connsiteX1536" fmla="*/ 2180720 w 5371570"/>
              <a:gd name="connsiteY1536" fmla="*/ 4585828 h 5501465"/>
              <a:gd name="connsiteX1537" fmla="*/ 2181484 w 5371570"/>
              <a:gd name="connsiteY1537" fmla="*/ 4589903 h 5501465"/>
              <a:gd name="connsiteX1538" fmla="*/ 2182248 w 5371570"/>
              <a:gd name="connsiteY1538" fmla="*/ 4593469 h 5501465"/>
              <a:gd name="connsiteX1539" fmla="*/ 2184286 w 5371570"/>
              <a:gd name="connsiteY1539" fmla="*/ 4600855 h 5501465"/>
              <a:gd name="connsiteX1540" fmla="*/ 2187087 w 5371570"/>
              <a:gd name="connsiteY1540" fmla="*/ 4608241 h 5501465"/>
              <a:gd name="connsiteX1541" fmla="*/ 2189634 w 5371570"/>
              <a:gd name="connsiteY1541" fmla="*/ 4615628 h 5501465"/>
              <a:gd name="connsiteX1542" fmla="*/ 2192945 w 5371570"/>
              <a:gd name="connsiteY1542" fmla="*/ 4622759 h 5501465"/>
              <a:gd name="connsiteX1543" fmla="*/ 2199058 w 5371570"/>
              <a:gd name="connsiteY1543" fmla="*/ 4637022 h 5501465"/>
              <a:gd name="connsiteX1544" fmla="*/ 2201605 w 5371570"/>
              <a:gd name="connsiteY1544" fmla="*/ 4644154 h 5501465"/>
              <a:gd name="connsiteX1545" fmla="*/ 2203897 w 5371570"/>
              <a:gd name="connsiteY1545" fmla="*/ 4651285 h 5501465"/>
              <a:gd name="connsiteX1546" fmla="*/ 2206190 w 5371570"/>
              <a:gd name="connsiteY1546" fmla="*/ 4658671 h 5501465"/>
              <a:gd name="connsiteX1547" fmla="*/ 2206954 w 5371570"/>
              <a:gd name="connsiteY1547" fmla="*/ 4662237 h 5501465"/>
              <a:gd name="connsiteX1548" fmla="*/ 2207463 w 5371570"/>
              <a:gd name="connsiteY1548" fmla="*/ 4665803 h 5501465"/>
              <a:gd name="connsiteX1549" fmla="*/ 2207718 w 5371570"/>
              <a:gd name="connsiteY1549" fmla="*/ 4669623 h 5501465"/>
              <a:gd name="connsiteX1550" fmla="*/ 2207973 w 5371570"/>
              <a:gd name="connsiteY1550" fmla="*/ 4673444 h 5501465"/>
              <a:gd name="connsiteX1551" fmla="*/ 2207973 w 5371570"/>
              <a:gd name="connsiteY1551" fmla="*/ 4677010 h 5501465"/>
              <a:gd name="connsiteX1552" fmla="*/ 2207718 w 5371570"/>
              <a:gd name="connsiteY1552" fmla="*/ 4680830 h 5501465"/>
              <a:gd name="connsiteX1553" fmla="*/ 2207209 w 5371570"/>
              <a:gd name="connsiteY1553" fmla="*/ 4684905 h 5501465"/>
              <a:gd name="connsiteX1554" fmla="*/ 2206444 w 5371570"/>
              <a:gd name="connsiteY1554" fmla="*/ 4688471 h 5501465"/>
              <a:gd name="connsiteX1555" fmla="*/ 2205426 w 5371570"/>
              <a:gd name="connsiteY1555" fmla="*/ 4692546 h 5501465"/>
              <a:gd name="connsiteX1556" fmla="*/ 2203643 w 5371570"/>
              <a:gd name="connsiteY1556" fmla="*/ 4696621 h 5501465"/>
              <a:gd name="connsiteX1557" fmla="*/ 2204662 w 5371570"/>
              <a:gd name="connsiteY1557" fmla="*/ 4698149 h 5501465"/>
              <a:gd name="connsiteX1558" fmla="*/ 2205171 w 5371570"/>
              <a:gd name="connsiteY1558" fmla="*/ 4699423 h 5501465"/>
              <a:gd name="connsiteX1559" fmla="*/ 2205426 w 5371570"/>
              <a:gd name="connsiteY1559" fmla="*/ 4700951 h 5501465"/>
              <a:gd name="connsiteX1560" fmla="*/ 2205680 w 5371570"/>
              <a:gd name="connsiteY1560" fmla="*/ 4702734 h 5501465"/>
              <a:gd name="connsiteX1561" fmla="*/ 2205680 w 5371570"/>
              <a:gd name="connsiteY1561" fmla="*/ 4704262 h 5501465"/>
              <a:gd name="connsiteX1562" fmla="*/ 2205426 w 5371570"/>
              <a:gd name="connsiteY1562" fmla="*/ 4705790 h 5501465"/>
              <a:gd name="connsiteX1563" fmla="*/ 2204916 w 5371570"/>
              <a:gd name="connsiteY1563" fmla="*/ 4707319 h 5501465"/>
              <a:gd name="connsiteX1564" fmla="*/ 2204152 w 5371570"/>
              <a:gd name="connsiteY1564" fmla="*/ 4709101 h 5501465"/>
              <a:gd name="connsiteX1565" fmla="*/ 2203897 w 5371570"/>
              <a:gd name="connsiteY1565" fmla="*/ 4716997 h 5501465"/>
              <a:gd name="connsiteX1566" fmla="*/ 2204152 w 5371570"/>
              <a:gd name="connsiteY1566" fmla="*/ 4725402 h 5501465"/>
              <a:gd name="connsiteX1567" fmla="*/ 2204916 w 5371570"/>
              <a:gd name="connsiteY1567" fmla="*/ 4741448 h 5501465"/>
              <a:gd name="connsiteX1568" fmla="*/ 2205680 w 5371570"/>
              <a:gd name="connsiteY1568" fmla="*/ 4758003 h 5501465"/>
              <a:gd name="connsiteX1569" fmla="*/ 2206190 w 5371570"/>
              <a:gd name="connsiteY1569" fmla="*/ 4774304 h 5501465"/>
              <a:gd name="connsiteX1570" fmla="*/ 2206190 w 5371570"/>
              <a:gd name="connsiteY1570" fmla="*/ 4782454 h 5501465"/>
              <a:gd name="connsiteX1571" fmla="*/ 2205935 w 5371570"/>
              <a:gd name="connsiteY1571" fmla="*/ 4790605 h 5501465"/>
              <a:gd name="connsiteX1572" fmla="*/ 2205426 w 5371570"/>
              <a:gd name="connsiteY1572" fmla="*/ 4798755 h 5501465"/>
              <a:gd name="connsiteX1573" fmla="*/ 2204152 w 5371570"/>
              <a:gd name="connsiteY1573" fmla="*/ 4806651 h 5501465"/>
              <a:gd name="connsiteX1574" fmla="*/ 2203134 w 5371570"/>
              <a:gd name="connsiteY1574" fmla="*/ 4814801 h 5501465"/>
              <a:gd name="connsiteX1575" fmla="*/ 2201351 w 5371570"/>
              <a:gd name="connsiteY1575" fmla="*/ 4822697 h 5501465"/>
              <a:gd name="connsiteX1576" fmla="*/ 2199313 w 5371570"/>
              <a:gd name="connsiteY1576" fmla="*/ 4830592 h 5501465"/>
              <a:gd name="connsiteX1577" fmla="*/ 2196511 w 5371570"/>
              <a:gd name="connsiteY1577" fmla="*/ 4838742 h 5501465"/>
              <a:gd name="connsiteX1578" fmla="*/ 2195747 w 5371570"/>
              <a:gd name="connsiteY1578" fmla="*/ 4841544 h 5501465"/>
              <a:gd name="connsiteX1579" fmla="*/ 2194728 w 5371570"/>
              <a:gd name="connsiteY1579" fmla="*/ 4844855 h 5501465"/>
              <a:gd name="connsiteX1580" fmla="*/ 2193455 w 5371570"/>
              <a:gd name="connsiteY1580" fmla="*/ 4847657 h 5501465"/>
              <a:gd name="connsiteX1581" fmla="*/ 2191163 w 5371570"/>
              <a:gd name="connsiteY1581" fmla="*/ 4850713 h 5501465"/>
              <a:gd name="connsiteX1582" fmla="*/ 2174607 w 5371570"/>
              <a:gd name="connsiteY1582" fmla="*/ 4875928 h 5501465"/>
              <a:gd name="connsiteX1583" fmla="*/ 2174353 w 5371570"/>
              <a:gd name="connsiteY1583" fmla="*/ 4881022 h 5501465"/>
              <a:gd name="connsiteX1584" fmla="*/ 2174098 w 5371570"/>
              <a:gd name="connsiteY1584" fmla="*/ 4885862 h 5501465"/>
              <a:gd name="connsiteX1585" fmla="*/ 2173334 w 5371570"/>
              <a:gd name="connsiteY1585" fmla="*/ 4890191 h 5501465"/>
              <a:gd name="connsiteX1586" fmla="*/ 2172315 w 5371570"/>
              <a:gd name="connsiteY1586" fmla="*/ 4894776 h 5501465"/>
              <a:gd name="connsiteX1587" fmla="*/ 2173079 w 5371570"/>
              <a:gd name="connsiteY1587" fmla="*/ 4901398 h 5501465"/>
              <a:gd name="connsiteX1588" fmla="*/ 2173843 w 5371570"/>
              <a:gd name="connsiteY1588" fmla="*/ 4908020 h 5501465"/>
              <a:gd name="connsiteX1589" fmla="*/ 2176135 w 5371570"/>
              <a:gd name="connsiteY1589" fmla="*/ 4922029 h 5501465"/>
              <a:gd name="connsiteX1590" fmla="*/ 2176900 w 5371570"/>
              <a:gd name="connsiteY1590" fmla="*/ 4928651 h 5501465"/>
              <a:gd name="connsiteX1591" fmla="*/ 2177409 w 5371570"/>
              <a:gd name="connsiteY1591" fmla="*/ 4935018 h 5501465"/>
              <a:gd name="connsiteX1592" fmla="*/ 2177409 w 5371570"/>
              <a:gd name="connsiteY1592" fmla="*/ 4938329 h 5501465"/>
              <a:gd name="connsiteX1593" fmla="*/ 2177154 w 5371570"/>
              <a:gd name="connsiteY1593" fmla="*/ 4941131 h 5501465"/>
              <a:gd name="connsiteX1594" fmla="*/ 2176645 w 5371570"/>
              <a:gd name="connsiteY1594" fmla="*/ 4944187 h 5501465"/>
              <a:gd name="connsiteX1595" fmla="*/ 2176135 w 5371570"/>
              <a:gd name="connsiteY1595" fmla="*/ 4946734 h 5501465"/>
              <a:gd name="connsiteX1596" fmla="*/ 2175371 w 5371570"/>
              <a:gd name="connsiteY1596" fmla="*/ 4949281 h 5501465"/>
              <a:gd name="connsiteX1597" fmla="*/ 2174098 w 5371570"/>
              <a:gd name="connsiteY1597" fmla="*/ 4951828 h 5501465"/>
              <a:gd name="connsiteX1598" fmla="*/ 2172570 w 5371570"/>
              <a:gd name="connsiteY1598" fmla="*/ 4953866 h 5501465"/>
              <a:gd name="connsiteX1599" fmla="*/ 2171042 w 5371570"/>
              <a:gd name="connsiteY1599" fmla="*/ 4956158 h 5501465"/>
              <a:gd name="connsiteX1600" fmla="*/ 2168749 w 5371570"/>
              <a:gd name="connsiteY1600" fmla="*/ 4957941 h 5501465"/>
              <a:gd name="connsiteX1601" fmla="*/ 2166457 w 5371570"/>
              <a:gd name="connsiteY1601" fmla="*/ 4959469 h 5501465"/>
              <a:gd name="connsiteX1602" fmla="*/ 2163655 w 5371570"/>
              <a:gd name="connsiteY1602" fmla="*/ 4960743 h 5501465"/>
              <a:gd name="connsiteX1603" fmla="*/ 2160344 w 5371570"/>
              <a:gd name="connsiteY1603" fmla="*/ 4962271 h 5501465"/>
              <a:gd name="connsiteX1604" fmla="*/ 2156778 w 5371570"/>
              <a:gd name="connsiteY1604" fmla="*/ 4963035 h 5501465"/>
              <a:gd name="connsiteX1605" fmla="*/ 2152703 w 5371570"/>
              <a:gd name="connsiteY1605" fmla="*/ 4963544 h 5501465"/>
              <a:gd name="connsiteX1606" fmla="*/ 2148119 w 5371570"/>
              <a:gd name="connsiteY1606" fmla="*/ 4963799 h 5501465"/>
              <a:gd name="connsiteX1607" fmla="*/ 2143025 w 5371570"/>
              <a:gd name="connsiteY1607" fmla="*/ 4963799 h 5501465"/>
              <a:gd name="connsiteX1608" fmla="*/ 2137421 w 5371570"/>
              <a:gd name="connsiteY1608" fmla="*/ 4963544 h 5501465"/>
              <a:gd name="connsiteX1609" fmla="*/ 2131309 w 5371570"/>
              <a:gd name="connsiteY1609" fmla="*/ 4963035 h 5501465"/>
              <a:gd name="connsiteX1610" fmla="*/ 2124432 w 5371570"/>
              <a:gd name="connsiteY1610" fmla="*/ 4962016 h 5501465"/>
              <a:gd name="connsiteX1611" fmla="*/ 2117300 w 5371570"/>
              <a:gd name="connsiteY1611" fmla="*/ 4960488 h 5501465"/>
              <a:gd name="connsiteX1612" fmla="*/ 2108895 w 5371570"/>
              <a:gd name="connsiteY1612" fmla="*/ 4968893 h 5501465"/>
              <a:gd name="connsiteX1613" fmla="*/ 2100745 w 5371570"/>
              <a:gd name="connsiteY1613" fmla="*/ 4976279 h 5501465"/>
              <a:gd name="connsiteX1614" fmla="*/ 2092340 w 5371570"/>
              <a:gd name="connsiteY1614" fmla="*/ 4983156 h 5501465"/>
              <a:gd name="connsiteX1615" fmla="*/ 2083935 w 5371570"/>
              <a:gd name="connsiteY1615" fmla="*/ 4989269 h 5501465"/>
              <a:gd name="connsiteX1616" fmla="*/ 2075021 w 5371570"/>
              <a:gd name="connsiteY1616" fmla="*/ 4994872 h 5501465"/>
              <a:gd name="connsiteX1617" fmla="*/ 2066361 w 5371570"/>
              <a:gd name="connsiteY1617" fmla="*/ 4999711 h 5501465"/>
              <a:gd name="connsiteX1618" fmla="*/ 2057446 w 5371570"/>
              <a:gd name="connsiteY1618" fmla="*/ 5004041 h 5501465"/>
              <a:gd name="connsiteX1619" fmla="*/ 2048787 w 5371570"/>
              <a:gd name="connsiteY1619" fmla="*/ 5007352 h 5501465"/>
              <a:gd name="connsiteX1620" fmla="*/ 2039618 w 5371570"/>
              <a:gd name="connsiteY1620" fmla="*/ 5010663 h 5501465"/>
              <a:gd name="connsiteX1621" fmla="*/ 2030703 w 5371570"/>
              <a:gd name="connsiteY1621" fmla="*/ 5013210 h 5501465"/>
              <a:gd name="connsiteX1622" fmla="*/ 2021534 w 5371570"/>
              <a:gd name="connsiteY1622" fmla="*/ 5015503 h 5501465"/>
              <a:gd name="connsiteX1623" fmla="*/ 2012365 w 5371570"/>
              <a:gd name="connsiteY1623" fmla="*/ 5017031 h 5501465"/>
              <a:gd name="connsiteX1624" fmla="*/ 2002941 w 5371570"/>
              <a:gd name="connsiteY1624" fmla="*/ 5018304 h 5501465"/>
              <a:gd name="connsiteX1625" fmla="*/ 1993772 w 5371570"/>
              <a:gd name="connsiteY1625" fmla="*/ 5019068 h 5501465"/>
              <a:gd name="connsiteX1626" fmla="*/ 1984348 w 5371570"/>
              <a:gd name="connsiteY1626" fmla="*/ 5019578 h 5501465"/>
              <a:gd name="connsiteX1627" fmla="*/ 1974670 w 5371570"/>
              <a:gd name="connsiteY1627" fmla="*/ 5019578 h 5501465"/>
              <a:gd name="connsiteX1628" fmla="*/ 1965246 w 5371570"/>
              <a:gd name="connsiteY1628" fmla="*/ 5019578 h 5501465"/>
              <a:gd name="connsiteX1629" fmla="*/ 1955822 w 5371570"/>
              <a:gd name="connsiteY1629" fmla="*/ 5019323 h 5501465"/>
              <a:gd name="connsiteX1630" fmla="*/ 1946398 w 5371570"/>
              <a:gd name="connsiteY1630" fmla="*/ 5018559 h 5501465"/>
              <a:gd name="connsiteX1631" fmla="*/ 1936465 w 5371570"/>
              <a:gd name="connsiteY1631" fmla="*/ 5017795 h 5501465"/>
              <a:gd name="connsiteX1632" fmla="*/ 1917363 w 5371570"/>
              <a:gd name="connsiteY1632" fmla="*/ 5015757 h 5501465"/>
              <a:gd name="connsiteX1633" fmla="*/ 1897751 w 5371570"/>
              <a:gd name="connsiteY1633" fmla="*/ 5012956 h 5501465"/>
              <a:gd name="connsiteX1634" fmla="*/ 1859037 w 5371570"/>
              <a:gd name="connsiteY1634" fmla="*/ 5007352 h 5501465"/>
              <a:gd name="connsiteX1635" fmla="*/ 1839425 w 5371570"/>
              <a:gd name="connsiteY1635" fmla="*/ 5005060 h 5501465"/>
              <a:gd name="connsiteX1636" fmla="*/ 1830002 w 5371570"/>
              <a:gd name="connsiteY1636" fmla="*/ 5004041 h 5501465"/>
              <a:gd name="connsiteX1637" fmla="*/ 1820323 w 5371570"/>
              <a:gd name="connsiteY1637" fmla="*/ 5003022 h 5501465"/>
              <a:gd name="connsiteX1638" fmla="*/ 1813192 w 5371570"/>
              <a:gd name="connsiteY1638" fmla="*/ 5000475 h 5501465"/>
              <a:gd name="connsiteX1639" fmla="*/ 1806315 w 5371570"/>
              <a:gd name="connsiteY1639" fmla="*/ 4998183 h 5501465"/>
              <a:gd name="connsiteX1640" fmla="*/ 1799693 w 5371570"/>
              <a:gd name="connsiteY1640" fmla="*/ 4995127 h 5501465"/>
              <a:gd name="connsiteX1641" fmla="*/ 1792816 w 5371570"/>
              <a:gd name="connsiteY1641" fmla="*/ 4992580 h 5501465"/>
              <a:gd name="connsiteX1642" fmla="*/ 1786194 w 5371570"/>
              <a:gd name="connsiteY1642" fmla="*/ 4989269 h 5501465"/>
              <a:gd name="connsiteX1643" fmla="*/ 1779826 w 5371570"/>
              <a:gd name="connsiteY1643" fmla="*/ 4986212 h 5501465"/>
              <a:gd name="connsiteX1644" fmla="*/ 1773713 w 5371570"/>
              <a:gd name="connsiteY1644" fmla="*/ 4982647 h 5501465"/>
              <a:gd name="connsiteX1645" fmla="*/ 1767346 w 5371570"/>
              <a:gd name="connsiteY1645" fmla="*/ 4979335 h 5501465"/>
              <a:gd name="connsiteX1646" fmla="*/ 1755375 w 5371570"/>
              <a:gd name="connsiteY1646" fmla="*/ 4971695 h 5501465"/>
              <a:gd name="connsiteX1647" fmla="*/ 1743659 w 5371570"/>
              <a:gd name="connsiteY1647" fmla="*/ 4963799 h 5501465"/>
              <a:gd name="connsiteX1648" fmla="*/ 1732198 w 5371570"/>
              <a:gd name="connsiteY1648" fmla="*/ 4955649 h 5501465"/>
              <a:gd name="connsiteX1649" fmla="*/ 1720991 w 5371570"/>
              <a:gd name="connsiteY1649" fmla="*/ 4946989 h 5501465"/>
              <a:gd name="connsiteX1650" fmla="*/ 1709784 w 5371570"/>
              <a:gd name="connsiteY1650" fmla="*/ 4938329 h 5501465"/>
              <a:gd name="connsiteX1651" fmla="*/ 1698832 w 5371570"/>
              <a:gd name="connsiteY1651" fmla="*/ 4929160 h 5501465"/>
              <a:gd name="connsiteX1652" fmla="*/ 1677183 w 5371570"/>
              <a:gd name="connsiteY1652" fmla="*/ 4911077 h 5501465"/>
              <a:gd name="connsiteX1653" fmla="*/ 1666231 w 5371570"/>
              <a:gd name="connsiteY1653" fmla="*/ 4901907 h 5501465"/>
              <a:gd name="connsiteX1654" fmla="*/ 1655279 w 5371570"/>
              <a:gd name="connsiteY1654" fmla="*/ 4893248 h 5501465"/>
              <a:gd name="connsiteX1655" fmla="*/ 1644072 w 5371570"/>
              <a:gd name="connsiteY1655" fmla="*/ 4884333 h 5501465"/>
              <a:gd name="connsiteX1656" fmla="*/ 1632611 w 5371570"/>
              <a:gd name="connsiteY1656" fmla="*/ 4875928 h 5501465"/>
              <a:gd name="connsiteX1657" fmla="*/ 1616820 w 5371570"/>
              <a:gd name="connsiteY1657" fmla="*/ 4862429 h 5501465"/>
              <a:gd name="connsiteX1658" fmla="*/ 1556202 w 5371570"/>
              <a:gd name="connsiteY1658" fmla="*/ 4795444 h 5501465"/>
              <a:gd name="connsiteX1659" fmla="*/ 1544740 w 5371570"/>
              <a:gd name="connsiteY1659" fmla="*/ 4785001 h 5501465"/>
              <a:gd name="connsiteX1660" fmla="*/ 1533788 w 5371570"/>
              <a:gd name="connsiteY1660" fmla="*/ 4774304 h 5501465"/>
              <a:gd name="connsiteX1661" fmla="*/ 1522836 w 5371570"/>
              <a:gd name="connsiteY1661" fmla="*/ 4763607 h 5501465"/>
              <a:gd name="connsiteX1662" fmla="*/ 1512139 w 5371570"/>
              <a:gd name="connsiteY1662" fmla="*/ 4752655 h 5501465"/>
              <a:gd name="connsiteX1663" fmla="*/ 1501442 w 5371570"/>
              <a:gd name="connsiteY1663" fmla="*/ 4741703 h 5501465"/>
              <a:gd name="connsiteX1664" fmla="*/ 1490999 w 5371570"/>
              <a:gd name="connsiteY1664" fmla="*/ 4730751 h 5501465"/>
              <a:gd name="connsiteX1665" fmla="*/ 1480557 w 5371570"/>
              <a:gd name="connsiteY1665" fmla="*/ 4719799 h 5501465"/>
              <a:gd name="connsiteX1666" fmla="*/ 1470114 w 5371570"/>
              <a:gd name="connsiteY1666" fmla="*/ 4708337 h 5501465"/>
              <a:gd name="connsiteX1667" fmla="*/ 1460181 w 5371570"/>
              <a:gd name="connsiteY1667" fmla="*/ 4696876 h 5501465"/>
              <a:gd name="connsiteX1668" fmla="*/ 1450248 w 5371570"/>
              <a:gd name="connsiteY1668" fmla="*/ 4685415 h 5501465"/>
              <a:gd name="connsiteX1669" fmla="*/ 1430636 w 5371570"/>
              <a:gd name="connsiteY1669" fmla="*/ 4661982 h 5501465"/>
              <a:gd name="connsiteX1670" fmla="*/ 1411534 w 5371570"/>
              <a:gd name="connsiteY1670" fmla="*/ 4638296 h 5501465"/>
              <a:gd name="connsiteX1671" fmla="*/ 1392941 w 5371570"/>
              <a:gd name="connsiteY1671" fmla="*/ 4614354 h 5501465"/>
              <a:gd name="connsiteX1672" fmla="*/ 1380206 w 5371570"/>
              <a:gd name="connsiteY1672" fmla="*/ 4599327 h 5501465"/>
              <a:gd name="connsiteX1673" fmla="*/ 1367471 w 5371570"/>
              <a:gd name="connsiteY1673" fmla="*/ 4584554 h 5501465"/>
              <a:gd name="connsiteX1674" fmla="*/ 1354736 w 5371570"/>
              <a:gd name="connsiteY1674" fmla="*/ 4569782 h 5501465"/>
              <a:gd name="connsiteX1675" fmla="*/ 1341747 w 5371570"/>
              <a:gd name="connsiteY1675" fmla="*/ 4555264 h 5501465"/>
              <a:gd name="connsiteX1676" fmla="*/ 1315258 w 5371570"/>
              <a:gd name="connsiteY1676" fmla="*/ 4526229 h 5501465"/>
              <a:gd name="connsiteX1677" fmla="*/ 1289279 w 5371570"/>
              <a:gd name="connsiteY1677" fmla="*/ 4497193 h 5501465"/>
              <a:gd name="connsiteX1678" fmla="*/ 1276035 w 5371570"/>
              <a:gd name="connsiteY1678" fmla="*/ 4482421 h 5501465"/>
              <a:gd name="connsiteX1679" fmla="*/ 1263045 w 5371570"/>
              <a:gd name="connsiteY1679" fmla="*/ 4467648 h 5501465"/>
              <a:gd name="connsiteX1680" fmla="*/ 1250310 w 5371570"/>
              <a:gd name="connsiteY1680" fmla="*/ 4452621 h 5501465"/>
              <a:gd name="connsiteX1681" fmla="*/ 1237830 w 5371570"/>
              <a:gd name="connsiteY1681" fmla="*/ 4437849 h 5501465"/>
              <a:gd name="connsiteX1682" fmla="*/ 1225604 w 5371570"/>
              <a:gd name="connsiteY1682" fmla="*/ 4422567 h 5501465"/>
              <a:gd name="connsiteX1683" fmla="*/ 1213888 w 5371570"/>
              <a:gd name="connsiteY1683" fmla="*/ 4407285 h 5501465"/>
              <a:gd name="connsiteX1684" fmla="*/ 1202172 w 5371570"/>
              <a:gd name="connsiteY1684" fmla="*/ 4391494 h 5501465"/>
              <a:gd name="connsiteX1685" fmla="*/ 1190966 w 5371570"/>
              <a:gd name="connsiteY1685" fmla="*/ 4375193 h 5501465"/>
              <a:gd name="connsiteX1686" fmla="*/ 1177467 w 5371570"/>
              <a:gd name="connsiteY1686" fmla="*/ 4359657 h 5501465"/>
              <a:gd name="connsiteX1687" fmla="*/ 1173392 w 5371570"/>
              <a:gd name="connsiteY1687" fmla="*/ 4355836 h 5501465"/>
              <a:gd name="connsiteX1688" fmla="*/ 1169571 w 5371570"/>
              <a:gd name="connsiteY1688" fmla="*/ 4352270 h 5501465"/>
              <a:gd name="connsiteX1689" fmla="*/ 1166260 w 5371570"/>
              <a:gd name="connsiteY1689" fmla="*/ 4348705 h 5501465"/>
              <a:gd name="connsiteX1690" fmla="*/ 1162694 w 5371570"/>
              <a:gd name="connsiteY1690" fmla="*/ 4344629 h 5501465"/>
              <a:gd name="connsiteX1691" fmla="*/ 1159128 w 5371570"/>
              <a:gd name="connsiteY1691" fmla="*/ 4340554 h 5501465"/>
              <a:gd name="connsiteX1692" fmla="*/ 1156327 w 5371570"/>
              <a:gd name="connsiteY1692" fmla="*/ 4336734 h 5501465"/>
              <a:gd name="connsiteX1693" fmla="*/ 1150469 w 5371570"/>
              <a:gd name="connsiteY1693" fmla="*/ 4328329 h 5501465"/>
              <a:gd name="connsiteX1694" fmla="*/ 1145120 w 5371570"/>
              <a:gd name="connsiteY1694" fmla="*/ 4319924 h 5501465"/>
              <a:gd name="connsiteX1695" fmla="*/ 1140026 w 5371570"/>
              <a:gd name="connsiteY1695" fmla="*/ 4310755 h 5501465"/>
              <a:gd name="connsiteX1696" fmla="*/ 1135442 w 5371570"/>
              <a:gd name="connsiteY1696" fmla="*/ 4301840 h 5501465"/>
              <a:gd name="connsiteX1697" fmla="*/ 1131366 w 5371570"/>
              <a:gd name="connsiteY1697" fmla="*/ 4292416 h 5501465"/>
              <a:gd name="connsiteX1698" fmla="*/ 1100039 w 5371570"/>
              <a:gd name="connsiteY1698" fmla="*/ 4265164 h 5501465"/>
              <a:gd name="connsiteX1699" fmla="*/ 1058523 w 5371570"/>
              <a:gd name="connsiteY1699" fmla="*/ 4221611 h 5501465"/>
              <a:gd name="connsiteX1700" fmla="*/ 1051901 w 5371570"/>
              <a:gd name="connsiteY1700" fmla="*/ 4218554 h 5501465"/>
              <a:gd name="connsiteX1701" fmla="*/ 1045533 w 5371570"/>
              <a:gd name="connsiteY1701" fmla="*/ 4214988 h 5501465"/>
              <a:gd name="connsiteX1702" fmla="*/ 1039166 w 5371570"/>
              <a:gd name="connsiteY1702" fmla="*/ 4211423 h 5501465"/>
              <a:gd name="connsiteX1703" fmla="*/ 1033053 w 5371570"/>
              <a:gd name="connsiteY1703" fmla="*/ 4208112 h 5501465"/>
              <a:gd name="connsiteX1704" fmla="*/ 1021082 w 5371570"/>
              <a:gd name="connsiteY1704" fmla="*/ 4200471 h 5501465"/>
              <a:gd name="connsiteX1705" fmla="*/ 1009366 w 5371570"/>
              <a:gd name="connsiteY1705" fmla="*/ 4192320 h 5501465"/>
              <a:gd name="connsiteX1706" fmla="*/ 997905 w 5371570"/>
              <a:gd name="connsiteY1706" fmla="*/ 4183915 h 5501465"/>
              <a:gd name="connsiteX1707" fmla="*/ 986698 w 5371570"/>
              <a:gd name="connsiteY1707" fmla="*/ 4175001 h 5501465"/>
              <a:gd name="connsiteX1708" fmla="*/ 975746 w 5371570"/>
              <a:gd name="connsiteY1708" fmla="*/ 4166341 h 5501465"/>
              <a:gd name="connsiteX1709" fmla="*/ 965049 w 5371570"/>
              <a:gd name="connsiteY1709" fmla="*/ 4156917 h 5501465"/>
              <a:gd name="connsiteX1710" fmla="*/ 943909 w 5371570"/>
              <a:gd name="connsiteY1710" fmla="*/ 4138579 h 5501465"/>
              <a:gd name="connsiteX1711" fmla="*/ 922515 w 5371570"/>
              <a:gd name="connsiteY1711" fmla="*/ 4119986 h 5501465"/>
              <a:gd name="connsiteX1712" fmla="*/ 911562 w 5371570"/>
              <a:gd name="connsiteY1712" fmla="*/ 4110817 h 5501465"/>
              <a:gd name="connsiteX1713" fmla="*/ 900610 w 5371570"/>
              <a:gd name="connsiteY1713" fmla="*/ 4102157 h 5501465"/>
              <a:gd name="connsiteX1714" fmla="*/ 889658 w 5371570"/>
              <a:gd name="connsiteY1714" fmla="*/ 4093243 h 5501465"/>
              <a:gd name="connsiteX1715" fmla="*/ 878197 w 5371570"/>
              <a:gd name="connsiteY1715" fmla="*/ 4085093 h 5501465"/>
              <a:gd name="connsiteX1716" fmla="*/ 869028 w 5371570"/>
              <a:gd name="connsiteY1716" fmla="*/ 4082036 h 5501465"/>
              <a:gd name="connsiteX1717" fmla="*/ 864443 w 5371570"/>
              <a:gd name="connsiteY1717" fmla="*/ 4080253 h 5501465"/>
              <a:gd name="connsiteX1718" fmla="*/ 860368 w 5371570"/>
              <a:gd name="connsiteY1718" fmla="*/ 4078216 h 5501465"/>
              <a:gd name="connsiteX1719" fmla="*/ 856039 w 5371570"/>
              <a:gd name="connsiteY1719" fmla="*/ 4076433 h 5501465"/>
              <a:gd name="connsiteX1720" fmla="*/ 851963 w 5371570"/>
              <a:gd name="connsiteY1720" fmla="*/ 4073886 h 5501465"/>
              <a:gd name="connsiteX1721" fmla="*/ 847888 w 5371570"/>
              <a:gd name="connsiteY1721" fmla="*/ 4071594 h 5501465"/>
              <a:gd name="connsiteX1722" fmla="*/ 844323 w 5371570"/>
              <a:gd name="connsiteY1722" fmla="*/ 4069047 h 5501465"/>
              <a:gd name="connsiteX1723" fmla="*/ 840502 w 5371570"/>
              <a:gd name="connsiteY1723" fmla="*/ 4066500 h 5501465"/>
              <a:gd name="connsiteX1724" fmla="*/ 837191 w 5371570"/>
              <a:gd name="connsiteY1724" fmla="*/ 4063443 h 5501465"/>
              <a:gd name="connsiteX1725" fmla="*/ 833625 w 5371570"/>
              <a:gd name="connsiteY1725" fmla="*/ 4060642 h 5501465"/>
              <a:gd name="connsiteX1726" fmla="*/ 830314 w 5371570"/>
              <a:gd name="connsiteY1726" fmla="*/ 4057331 h 5501465"/>
              <a:gd name="connsiteX1727" fmla="*/ 827258 w 5371570"/>
              <a:gd name="connsiteY1727" fmla="*/ 4054019 h 5501465"/>
              <a:gd name="connsiteX1728" fmla="*/ 824201 w 5371570"/>
              <a:gd name="connsiteY1728" fmla="*/ 4050199 h 5501465"/>
              <a:gd name="connsiteX1729" fmla="*/ 821654 w 5371570"/>
              <a:gd name="connsiteY1729" fmla="*/ 4046633 h 5501465"/>
              <a:gd name="connsiteX1730" fmla="*/ 819107 w 5371570"/>
              <a:gd name="connsiteY1730" fmla="*/ 4042558 h 5501465"/>
              <a:gd name="connsiteX1731" fmla="*/ 810448 w 5371570"/>
              <a:gd name="connsiteY1731" fmla="*/ 4038738 h 5501465"/>
              <a:gd name="connsiteX1732" fmla="*/ 802043 w 5371570"/>
              <a:gd name="connsiteY1732" fmla="*/ 4035172 h 5501465"/>
              <a:gd name="connsiteX1733" fmla="*/ 793892 w 5371570"/>
              <a:gd name="connsiteY1733" fmla="*/ 4030587 h 5501465"/>
              <a:gd name="connsiteX1734" fmla="*/ 786251 w 5371570"/>
              <a:gd name="connsiteY1734" fmla="*/ 4026003 h 5501465"/>
              <a:gd name="connsiteX1735" fmla="*/ 778865 w 5371570"/>
              <a:gd name="connsiteY1735" fmla="*/ 4021164 h 5501465"/>
              <a:gd name="connsiteX1736" fmla="*/ 771224 w 5371570"/>
              <a:gd name="connsiteY1736" fmla="*/ 4016070 h 5501465"/>
              <a:gd name="connsiteX1737" fmla="*/ 764093 w 5371570"/>
              <a:gd name="connsiteY1737" fmla="*/ 4010721 h 5501465"/>
              <a:gd name="connsiteX1738" fmla="*/ 757216 w 5371570"/>
              <a:gd name="connsiteY1738" fmla="*/ 4005627 h 5501465"/>
              <a:gd name="connsiteX1739" fmla="*/ 743462 w 5371570"/>
              <a:gd name="connsiteY1739" fmla="*/ 3994166 h 5501465"/>
              <a:gd name="connsiteX1740" fmla="*/ 729708 w 5371570"/>
              <a:gd name="connsiteY1740" fmla="*/ 3982450 h 5501465"/>
              <a:gd name="connsiteX1741" fmla="*/ 716464 w 5371570"/>
              <a:gd name="connsiteY1741" fmla="*/ 3970733 h 5501465"/>
              <a:gd name="connsiteX1742" fmla="*/ 702965 w 5371570"/>
              <a:gd name="connsiteY1742" fmla="*/ 3959272 h 5501465"/>
              <a:gd name="connsiteX1743" fmla="*/ 699145 w 5371570"/>
              <a:gd name="connsiteY1743" fmla="*/ 3959272 h 5501465"/>
              <a:gd name="connsiteX1744" fmla="*/ 695834 w 5371570"/>
              <a:gd name="connsiteY1744" fmla="*/ 3959527 h 5501465"/>
              <a:gd name="connsiteX1745" fmla="*/ 692523 w 5371570"/>
              <a:gd name="connsiteY1745" fmla="*/ 3960291 h 5501465"/>
              <a:gd name="connsiteX1746" fmla="*/ 689976 w 5371570"/>
              <a:gd name="connsiteY1746" fmla="*/ 3961310 h 5501465"/>
              <a:gd name="connsiteX1747" fmla="*/ 687429 w 5371570"/>
              <a:gd name="connsiteY1747" fmla="*/ 3962328 h 5501465"/>
              <a:gd name="connsiteX1748" fmla="*/ 685391 w 5371570"/>
              <a:gd name="connsiteY1748" fmla="*/ 3964111 h 5501465"/>
              <a:gd name="connsiteX1749" fmla="*/ 683354 w 5371570"/>
              <a:gd name="connsiteY1749" fmla="*/ 3965639 h 5501465"/>
              <a:gd name="connsiteX1750" fmla="*/ 681825 w 5371570"/>
              <a:gd name="connsiteY1750" fmla="*/ 3967677 h 5501465"/>
              <a:gd name="connsiteX1751" fmla="*/ 680552 w 5371570"/>
              <a:gd name="connsiteY1751" fmla="*/ 3969969 h 5501465"/>
              <a:gd name="connsiteX1752" fmla="*/ 679278 w 5371570"/>
              <a:gd name="connsiteY1752" fmla="*/ 3972007 h 5501465"/>
              <a:gd name="connsiteX1753" fmla="*/ 678260 w 5371570"/>
              <a:gd name="connsiteY1753" fmla="*/ 3974299 h 5501465"/>
              <a:gd name="connsiteX1754" fmla="*/ 677241 w 5371570"/>
              <a:gd name="connsiteY1754" fmla="*/ 3977101 h 5501465"/>
              <a:gd name="connsiteX1755" fmla="*/ 675713 w 5371570"/>
              <a:gd name="connsiteY1755" fmla="*/ 3982450 h 5501465"/>
              <a:gd name="connsiteX1756" fmla="*/ 674184 w 5371570"/>
              <a:gd name="connsiteY1756" fmla="*/ 3988053 h 5501465"/>
              <a:gd name="connsiteX1757" fmla="*/ 673675 w 5371570"/>
              <a:gd name="connsiteY1757" fmla="*/ 3991109 h 5501465"/>
              <a:gd name="connsiteX1758" fmla="*/ 673675 w 5371570"/>
              <a:gd name="connsiteY1758" fmla="*/ 3992383 h 5501465"/>
              <a:gd name="connsiteX1759" fmla="*/ 673930 w 5371570"/>
              <a:gd name="connsiteY1759" fmla="*/ 3994166 h 5501465"/>
              <a:gd name="connsiteX1760" fmla="*/ 674184 w 5371570"/>
              <a:gd name="connsiteY1760" fmla="*/ 3995439 h 5501465"/>
              <a:gd name="connsiteX1761" fmla="*/ 674694 w 5371570"/>
              <a:gd name="connsiteY1761" fmla="*/ 3996713 h 5501465"/>
              <a:gd name="connsiteX1762" fmla="*/ 675203 w 5371570"/>
              <a:gd name="connsiteY1762" fmla="*/ 3998241 h 5501465"/>
              <a:gd name="connsiteX1763" fmla="*/ 675967 w 5371570"/>
              <a:gd name="connsiteY1763" fmla="*/ 3999769 h 5501465"/>
              <a:gd name="connsiteX1764" fmla="*/ 692013 w 5371570"/>
              <a:gd name="connsiteY1764" fmla="*/ 4016579 h 5501465"/>
              <a:gd name="connsiteX1765" fmla="*/ 708314 w 5371570"/>
              <a:gd name="connsiteY1765" fmla="*/ 4033644 h 5501465"/>
              <a:gd name="connsiteX1766" fmla="*/ 716209 w 5371570"/>
              <a:gd name="connsiteY1766" fmla="*/ 4042303 h 5501465"/>
              <a:gd name="connsiteX1767" fmla="*/ 723850 w 5371570"/>
              <a:gd name="connsiteY1767" fmla="*/ 4050963 h 5501465"/>
              <a:gd name="connsiteX1768" fmla="*/ 731491 w 5371570"/>
              <a:gd name="connsiteY1768" fmla="*/ 4059878 h 5501465"/>
              <a:gd name="connsiteX1769" fmla="*/ 738878 w 5371570"/>
              <a:gd name="connsiteY1769" fmla="*/ 4068792 h 5501465"/>
              <a:gd name="connsiteX1770" fmla="*/ 745754 w 5371570"/>
              <a:gd name="connsiteY1770" fmla="*/ 4077961 h 5501465"/>
              <a:gd name="connsiteX1771" fmla="*/ 752122 w 5371570"/>
              <a:gd name="connsiteY1771" fmla="*/ 4087385 h 5501465"/>
              <a:gd name="connsiteX1772" fmla="*/ 758235 w 5371570"/>
              <a:gd name="connsiteY1772" fmla="*/ 4097063 h 5501465"/>
              <a:gd name="connsiteX1773" fmla="*/ 761036 w 5371570"/>
              <a:gd name="connsiteY1773" fmla="*/ 4102157 h 5501465"/>
              <a:gd name="connsiteX1774" fmla="*/ 763583 w 5371570"/>
              <a:gd name="connsiteY1774" fmla="*/ 4107251 h 5501465"/>
              <a:gd name="connsiteX1775" fmla="*/ 766385 w 5371570"/>
              <a:gd name="connsiteY1775" fmla="*/ 4112600 h 5501465"/>
              <a:gd name="connsiteX1776" fmla="*/ 768422 w 5371570"/>
              <a:gd name="connsiteY1776" fmla="*/ 4117694 h 5501465"/>
              <a:gd name="connsiteX1777" fmla="*/ 770715 w 5371570"/>
              <a:gd name="connsiteY1777" fmla="*/ 4123297 h 5501465"/>
              <a:gd name="connsiteX1778" fmla="*/ 772752 w 5371570"/>
              <a:gd name="connsiteY1778" fmla="*/ 4128391 h 5501465"/>
              <a:gd name="connsiteX1779" fmla="*/ 774535 w 5371570"/>
              <a:gd name="connsiteY1779" fmla="*/ 4133994 h 5501465"/>
              <a:gd name="connsiteX1780" fmla="*/ 776063 w 5371570"/>
              <a:gd name="connsiteY1780" fmla="*/ 4139853 h 5501465"/>
              <a:gd name="connsiteX1781" fmla="*/ 777337 w 5371570"/>
              <a:gd name="connsiteY1781" fmla="*/ 4145711 h 5501465"/>
              <a:gd name="connsiteX1782" fmla="*/ 778865 w 5371570"/>
              <a:gd name="connsiteY1782" fmla="*/ 4151569 h 5501465"/>
              <a:gd name="connsiteX1783" fmla="*/ 781921 w 5371570"/>
              <a:gd name="connsiteY1783" fmla="*/ 4152078 h 5501465"/>
              <a:gd name="connsiteX1784" fmla="*/ 785233 w 5371570"/>
              <a:gd name="connsiteY1784" fmla="*/ 4153097 h 5501465"/>
              <a:gd name="connsiteX1785" fmla="*/ 788289 w 5371570"/>
              <a:gd name="connsiteY1785" fmla="*/ 4154116 h 5501465"/>
              <a:gd name="connsiteX1786" fmla="*/ 791345 w 5371570"/>
              <a:gd name="connsiteY1786" fmla="*/ 4155644 h 5501465"/>
              <a:gd name="connsiteX1787" fmla="*/ 795930 w 5371570"/>
              <a:gd name="connsiteY1787" fmla="*/ 4158700 h 5501465"/>
              <a:gd name="connsiteX1788" fmla="*/ 799750 w 5371570"/>
              <a:gd name="connsiteY1788" fmla="*/ 4161502 h 5501465"/>
              <a:gd name="connsiteX1789" fmla="*/ 803571 w 5371570"/>
              <a:gd name="connsiteY1789" fmla="*/ 4164813 h 5501465"/>
              <a:gd name="connsiteX1790" fmla="*/ 806882 w 5371570"/>
              <a:gd name="connsiteY1790" fmla="*/ 4168124 h 5501465"/>
              <a:gd name="connsiteX1791" fmla="*/ 809938 w 5371570"/>
              <a:gd name="connsiteY1791" fmla="*/ 4171944 h 5501465"/>
              <a:gd name="connsiteX1792" fmla="*/ 812485 w 5371570"/>
              <a:gd name="connsiteY1792" fmla="*/ 4175510 h 5501465"/>
              <a:gd name="connsiteX1793" fmla="*/ 815032 w 5371570"/>
              <a:gd name="connsiteY1793" fmla="*/ 4179585 h 5501465"/>
              <a:gd name="connsiteX1794" fmla="*/ 816815 w 5371570"/>
              <a:gd name="connsiteY1794" fmla="*/ 4183660 h 5501465"/>
              <a:gd name="connsiteX1795" fmla="*/ 818343 w 5371570"/>
              <a:gd name="connsiteY1795" fmla="*/ 4187736 h 5501465"/>
              <a:gd name="connsiteX1796" fmla="*/ 820126 w 5371570"/>
              <a:gd name="connsiteY1796" fmla="*/ 4192066 h 5501465"/>
              <a:gd name="connsiteX1797" fmla="*/ 821145 w 5371570"/>
              <a:gd name="connsiteY1797" fmla="*/ 4196395 h 5501465"/>
              <a:gd name="connsiteX1798" fmla="*/ 822164 w 5371570"/>
              <a:gd name="connsiteY1798" fmla="*/ 4200980 h 5501465"/>
              <a:gd name="connsiteX1799" fmla="*/ 822928 w 5371570"/>
              <a:gd name="connsiteY1799" fmla="*/ 4205565 h 5501465"/>
              <a:gd name="connsiteX1800" fmla="*/ 823437 w 5371570"/>
              <a:gd name="connsiteY1800" fmla="*/ 4210149 h 5501465"/>
              <a:gd name="connsiteX1801" fmla="*/ 824201 w 5371570"/>
              <a:gd name="connsiteY1801" fmla="*/ 4220082 h 5501465"/>
              <a:gd name="connsiteX1802" fmla="*/ 837700 w 5371570"/>
              <a:gd name="connsiteY1802" fmla="*/ 4236383 h 5501465"/>
              <a:gd name="connsiteX1803" fmla="*/ 868009 w 5371570"/>
              <a:gd name="connsiteY1803" fmla="*/ 4275352 h 5501465"/>
              <a:gd name="connsiteX1804" fmla="*/ 927099 w 5371570"/>
              <a:gd name="connsiteY1804" fmla="*/ 4360675 h 5501465"/>
              <a:gd name="connsiteX1805" fmla="*/ 939324 w 5371570"/>
              <a:gd name="connsiteY1805" fmla="*/ 4376467 h 5501465"/>
              <a:gd name="connsiteX1806" fmla="*/ 943909 w 5371570"/>
              <a:gd name="connsiteY1806" fmla="*/ 4381051 h 5501465"/>
              <a:gd name="connsiteX1807" fmla="*/ 948239 w 5371570"/>
              <a:gd name="connsiteY1807" fmla="*/ 4385381 h 5501465"/>
              <a:gd name="connsiteX1808" fmla="*/ 952059 w 5371570"/>
              <a:gd name="connsiteY1808" fmla="*/ 4389966 h 5501465"/>
              <a:gd name="connsiteX1809" fmla="*/ 956135 w 5371570"/>
              <a:gd name="connsiteY1809" fmla="*/ 4394550 h 5501465"/>
              <a:gd name="connsiteX1810" fmla="*/ 959700 w 5371570"/>
              <a:gd name="connsiteY1810" fmla="*/ 4399135 h 5501465"/>
              <a:gd name="connsiteX1811" fmla="*/ 963266 w 5371570"/>
              <a:gd name="connsiteY1811" fmla="*/ 4403974 h 5501465"/>
              <a:gd name="connsiteX1812" fmla="*/ 966577 w 5371570"/>
              <a:gd name="connsiteY1812" fmla="*/ 4409068 h 5501465"/>
              <a:gd name="connsiteX1813" fmla="*/ 969633 w 5371570"/>
              <a:gd name="connsiteY1813" fmla="*/ 4414162 h 5501465"/>
              <a:gd name="connsiteX1814" fmla="*/ 972690 w 5371570"/>
              <a:gd name="connsiteY1814" fmla="*/ 4419256 h 5501465"/>
              <a:gd name="connsiteX1815" fmla="*/ 975237 w 5371570"/>
              <a:gd name="connsiteY1815" fmla="*/ 4424604 h 5501465"/>
              <a:gd name="connsiteX1816" fmla="*/ 977784 w 5371570"/>
              <a:gd name="connsiteY1816" fmla="*/ 4429698 h 5501465"/>
              <a:gd name="connsiteX1817" fmla="*/ 979567 w 5371570"/>
              <a:gd name="connsiteY1817" fmla="*/ 4435302 h 5501465"/>
              <a:gd name="connsiteX1818" fmla="*/ 981350 w 5371570"/>
              <a:gd name="connsiteY1818" fmla="*/ 4440905 h 5501465"/>
              <a:gd name="connsiteX1819" fmla="*/ 982878 w 5371570"/>
              <a:gd name="connsiteY1819" fmla="*/ 4446763 h 5501465"/>
              <a:gd name="connsiteX1820" fmla="*/ 984151 w 5371570"/>
              <a:gd name="connsiteY1820" fmla="*/ 4452621 h 5501465"/>
              <a:gd name="connsiteX1821" fmla="*/ 985170 w 5371570"/>
              <a:gd name="connsiteY1821" fmla="*/ 4458734 h 5501465"/>
              <a:gd name="connsiteX1822" fmla="*/ 992556 w 5371570"/>
              <a:gd name="connsiteY1822" fmla="*/ 4469176 h 5501465"/>
              <a:gd name="connsiteX1823" fmla="*/ 1000197 w 5371570"/>
              <a:gd name="connsiteY1823" fmla="*/ 4479364 h 5501465"/>
              <a:gd name="connsiteX1824" fmla="*/ 1008093 w 5371570"/>
              <a:gd name="connsiteY1824" fmla="*/ 4489298 h 5501465"/>
              <a:gd name="connsiteX1825" fmla="*/ 1015988 w 5371570"/>
              <a:gd name="connsiteY1825" fmla="*/ 4499231 h 5501465"/>
              <a:gd name="connsiteX1826" fmla="*/ 1032035 w 5371570"/>
              <a:gd name="connsiteY1826" fmla="*/ 4519097 h 5501465"/>
              <a:gd name="connsiteX1827" fmla="*/ 1048080 w 5371570"/>
              <a:gd name="connsiteY1827" fmla="*/ 4538709 h 5501465"/>
              <a:gd name="connsiteX1828" fmla="*/ 1055976 w 5371570"/>
              <a:gd name="connsiteY1828" fmla="*/ 4548897 h 5501465"/>
              <a:gd name="connsiteX1829" fmla="*/ 1063617 w 5371570"/>
              <a:gd name="connsiteY1829" fmla="*/ 4558830 h 5501465"/>
              <a:gd name="connsiteX1830" fmla="*/ 1071003 w 5371570"/>
              <a:gd name="connsiteY1830" fmla="*/ 4569018 h 5501465"/>
              <a:gd name="connsiteX1831" fmla="*/ 1078389 w 5371570"/>
              <a:gd name="connsiteY1831" fmla="*/ 4579460 h 5501465"/>
              <a:gd name="connsiteX1832" fmla="*/ 1085266 w 5371570"/>
              <a:gd name="connsiteY1832" fmla="*/ 4590158 h 5501465"/>
              <a:gd name="connsiteX1833" fmla="*/ 1091634 w 5371570"/>
              <a:gd name="connsiteY1833" fmla="*/ 4600855 h 5501465"/>
              <a:gd name="connsiteX1834" fmla="*/ 1097746 w 5371570"/>
              <a:gd name="connsiteY1834" fmla="*/ 4611807 h 5501465"/>
              <a:gd name="connsiteX1835" fmla="*/ 1103350 w 5371570"/>
              <a:gd name="connsiteY1835" fmla="*/ 4623268 h 5501465"/>
              <a:gd name="connsiteX1836" fmla="*/ 1111500 w 5371570"/>
              <a:gd name="connsiteY1836" fmla="*/ 4636003 h 5501465"/>
              <a:gd name="connsiteX1837" fmla="*/ 1120160 w 5371570"/>
              <a:gd name="connsiteY1837" fmla="*/ 4648738 h 5501465"/>
              <a:gd name="connsiteX1838" fmla="*/ 1128819 w 5371570"/>
              <a:gd name="connsiteY1838" fmla="*/ 4661218 h 5501465"/>
              <a:gd name="connsiteX1839" fmla="*/ 1137989 w 5371570"/>
              <a:gd name="connsiteY1839" fmla="*/ 4673444 h 5501465"/>
              <a:gd name="connsiteX1840" fmla="*/ 1156072 w 5371570"/>
              <a:gd name="connsiteY1840" fmla="*/ 4697640 h 5501465"/>
              <a:gd name="connsiteX1841" fmla="*/ 1164986 w 5371570"/>
              <a:gd name="connsiteY1841" fmla="*/ 4709866 h 5501465"/>
              <a:gd name="connsiteX1842" fmla="*/ 1173901 w 5371570"/>
              <a:gd name="connsiteY1842" fmla="*/ 4722346 h 5501465"/>
              <a:gd name="connsiteX1843" fmla="*/ 1182306 w 5371570"/>
              <a:gd name="connsiteY1843" fmla="*/ 4734826 h 5501465"/>
              <a:gd name="connsiteX1844" fmla="*/ 1190456 w 5371570"/>
              <a:gd name="connsiteY1844" fmla="*/ 4747561 h 5501465"/>
              <a:gd name="connsiteX1845" fmla="*/ 1194022 w 5371570"/>
              <a:gd name="connsiteY1845" fmla="*/ 4754183 h 5501465"/>
              <a:gd name="connsiteX1846" fmla="*/ 1197588 w 5371570"/>
              <a:gd name="connsiteY1846" fmla="*/ 4760805 h 5501465"/>
              <a:gd name="connsiteX1847" fmla="*/ 1201154 w 5371570"/>
              <a:gd name="connsiteY1847" fmla="*/ 4767427 h 5501465"/>
              <a:gd name="connsiteX1848" fmla="*/ 1204465 w 5371570"/>
              <a:gd name="connsiteY1848" fmla="*/ 4774304 h 5501465"/>
              <a:gd name="connsiteX1849" fmla="*/ 1207521 w 5371570"/>
              <a:gd name="connsiteY1849" fmla="*/ 4781181 h 5501465"/>
              <a:gd name="connsiteX1850" fmla="*/ 1210068 w 5371570"/>
              <a:gd name="connsiteY1850" fmla="*/ 4788058 h 5501465"/>
              <a:gd name="connsiteX1851" fmla="*/ 1212870 w 5371570"/>
              <a:gd name="connsiteY1851" fmla="*/ 4795189 h 5501465"/>
              <a:gd name="connsiteX1852" fmla="*/ 1215162 w 5371570"/>
              <a:gd name="connsiteY1852" fmla="*/ 4802575 h 5501465"/>
              <a:gd name="connsiteX1853" fmla="*/ 1217200 w 5371570"/>
              <a:gd name="connsiteY1853" fmla="*/ 4809962 h 5501465"/>
              <a:gd name="connsiteX1854" fmla="*/ 1219237 w 5371570"/>
              <a:gd name="connsiteY1854" fmla="*/ 4817348 h 5501465"/>
              <a:gd name="connsiteX1855" fmla="*/ 1220511 w 5371570"/>
              <a:gd name="connsiteY1855" fmla="*/ 4824734 h 5501465"/>
              <a:gd name="connsiteX1856" fmla="*/ 1221784 w 5371570"/>
              <a:gd name="connsiteY1856" fmla="*/ 4832884 h 5501465"/>
              <a:gd name="connsiteX1857" fmla="*/ 1230444 w 5371570"/>
              <a:gd name="connsiteY1857" fmla="*/ 4845110 h 5501465"/>
              <a:gd name="connsiteX1858" fmla="*/ 1239103 w 5371570"/>
              <a:gd name="connsiteY1858" fmla="*/ 4857081 h 5501465"/>
              <a:gd name="connsiteX1859" fmla="*/ 1257187 w 5371570"/>
              <a:gd name="connsiteY1859" fmla="*/ 4881022 h 5501465"/>
              <a:gd name="connsiteX1860" fmla="*/ 1275525 w 5371570"/>
              <a:gd name="connsiteY1860" fmla="*/ 4904964 h 5501465"/>
              <a:gd name="connsiteX1861" fmla="*/ 1294118 w 5371570"/>
              <a:gd name="connsiteY1861" fmla="*/ 4928905 h 5501465"/>
              <a:gd name="connsiteX1862" fmla="*/ 1312456 w 5371570"/>
              <a:gd name="connsiteY1862" fmla="*/ 4952847 h 5501465"/>
              <a:gd name="connsiteX1863" fmla="*/ 1321371 w 5371570"/>
              <a:gd name="connsiteY1863" fmla="*/ 4964818 h 5501465"/>
              <a:gd name="connsiteX1864" fmla="*/ 1330285 w 5371570"/>
              <a:gd name="connsiteY1864" fmla="*/ 4976788 h 5501465"/>
              <a:gd name="connsiteX1865" fmla="*/ 1338945 w 5371570"/>
              <a:gd name="connsiteY1865" fmla="*/ 4989014 h 5501465"/>
              <a:gd name="connsiteX1866" fmla="*/ 1347605 w 5371570"/>
              <a:gd name="connsiteY1866" fmla="*/ 5001239 h 5501465"/>
              <a:gd name="connsiteX1867" fmla="*/ 1355755 w 5371570"/>
              <a:gd name="connsiteY1867" fmla="*/ 5013465 h 5501465"/>
              <a:gd name="connsiteX1868" fmla="*/ 1363396 w 5371570"/>
              <a:gd name="connsiteY1868" fmla="*/ 5025945 h 5501465"/>
              <a:gd name="connsiteX1869" fmla="*/ 1371291 w 5371570"/>
              <a:gd name="connsiteY1869" fmla="*/ 5038935 h 5501465"/>
              <a:gd name="connsiteX1870" fmla="*/ 1378423 w 5371570"/>
              <a:gd name="connsiteY1870" fmla="*/ 5051670 h 5501465"/>
              <a:gd name="connsiteX1871" fmla="*/ 1385300 w 5371570"/>
              <a:gd name="connsiteY1871" fmla="*/ 5064404 h 5501465"/>
              <a:gd name="connsiteX1872" fmla="*/ 1391667 w 5371570"/>
              <a:gd name="connsiteY1872" fmla="*/ 5077649 h 5501465"/>
              <a:gd name="connsiteX1873" fmla="*/ 1397780 w 5371570"/>
              <a:gd name="connsiteY1873" fmla="*/ 5090893 h 5501465"/>
              <a:gd name="connsiteX1874" fmla="*/ 1403129 w 5371570"/>
              <a:gd name="connsiteY1874" fmla="*/ 5104392 h 5501465"/>
              <a:gd name="connsiteX1875" fmla="*/ 1408223 w 5371570"/>
              <a:gd name="connsiteY1875" fmla="*/ 5118146 h 5501465"/>
              <a:gd name="connsiteX1876" fmla="*/ 1412807 w 5371570"/>
              <a:gd name="connsiteY1876" fmla="*/ 5132154 h 5501465"/>
              <a:gd name="connsiteX1877" fmla="*/ 1414590 w 5371570"/>
              <a:gd name="connsiteY1877" fmla="*/ 5139285 h 5501465"/>
              <a:gd name="connsiteX1878" fmla="*/ 1416373 w 5371570"/>
              <a:gd name="connsiteY1878" fmla="*/ 5146417 h 5501465"/>
              <a:gd name="connsiteX1879" fmla="*/ 1418156 w 5371570"/>
              <a:gd name="connsiteY1879" fmla="*/ 5153549 h 5501465"/>
              <a:gd name="connsiteX1880" fmla="*/ 1419684 w 5371570"/>
              <a:gd name="connsiteY1880" fmla="*/ 5160935 h 5501465"/>
              <a:gd name="connsiteX1881" fmla="*/ 1420957 w 5371570"/>
              <a:gd name="connsiteY1881" fmla="*/ 5168321 h 5501465"/>
              <a:gd name="connsiteX1882" fmla="*/ 1422231 w 5371570"/>
              <a:gd name="connsiteY1882" fmla="*/ 5175707 h 5501465"/>
              <a:gd name="connsiteX1883" fmla="*/ 1422995 w 5371570"/>
              <a:gd name="connsiteY1883" fmla="*/ 5183348 h 5501465"/>
              <a:gd name="connsiteX1884" fmla="*/ 1424014 w 5371570"/>
              <a:gd name="connsiteY1884" fmla="*/ 5190734 h 5501465"/>
              <a:gd name="connsiteX1885" fmla="*/ 1424778 w 5371570"/>
              <a:gd name="connsiteY1885" fmla="*/ 5198630 h 5501465"/>
              <a:gd name="connsiteX1886" fmla="*/ 1425287 w 5371570"/>
              <a:gd name="connsiteY1886" fmla="*/ 5206271 h 5501465"/>
              <a:gd name="connsiteX1887" fmla="*/ 1425542 w 5371570"/>
              <a:gd name="connsiteY1887" fmla="*/ 5213912 h 5501465"/>
              <a:gd name="connsiteX1888" fmla="*/ 1425542 w 5371570"/>
              <a:gd name="connsiteY1888" fmla="*/ 5222062 h 5501465"/>
              <a:gd name="connsiteX1889" fmla="*/ 1425287 w 5371570"/>
              <a:gd name="connsiteY1889" fmla="*/ 5229958 h 5501465"/>
              <a:gd name="connsiteX1890" fmla="*/ 1425033 w 5371570"/>
              <a:gd name="connsiteY1890" fmla="*/ 5238108 h 5501465"/>
              <a:gd name="connsiteX1891" fmla="*/ 1424523 w 5371570"/>
              <a:gd name="connsiteY1891" fmla="*/ 5246258 h 5501465"/>
              <a:gd name="connsiteX1892" fmla="*/ 1423759 w 5371570"/>
              <a:gd name="connsiteY1892" fmla="*/ 5254409 h 5501465"/>
              <a:gd name="connsiteX1893" fmla="*/ 1424778 w 5371570"/>
              <a:gd name="connsiteY1893" fmla="*/ 5260776 h 5501465"/>
              <a:gd name="connsiteX1894" fmla="*/ 1425287 w 5371570"/>
              <a:gd name="connsiteY1894" fmla="*/ 5266889 h 5501465"/>
              <a:gd name="connsiteX1895" fmla="*/ 1425287 w 5371570"/>
              <a:gd name="connsiteY1895" fmla="*/ 5273002 h 5501465"/>
              <a:gd name="connsiteX1896" fmla="*/ 1425033 w 5371570"/>
              <a:gd name="connsiteY1896" fmla="*/ 5278860 h 5501465"/>
              <a:gd name="connsiteX1897" fmla="*/ 1424523 w 5371570"/>
              <a:gd name="connsiteY1897" fmla="*/ 5284972 h 5501465"/>
              <a:gd name="connsiteX1898" fmla="*/ 1423759 w 5371570"/>
              <a:gd name="connsiteY1898" fmla="*/ 5290830 h 5501465"/>
              <a:gd name="connsiteX1899" fmla="*/ 1422486 w 5371570"/>
              <a:gd name="connsiteY1899" fmla="*/ 5296943 h 5501465"/>
              <a:gd name="connsiteX1900" fmla="*/ 1421467 w 5371570"/>
              <a:gd name="connsiteY1900" fmla="*/ 5302801 h 5501465"/>
              <a:gd name="connsiteX1901" fmla="*/ 1418920 w 5371570"/>
              <a:gd name="connsiteY1901" fmla="*/ 5314772 h 5501465"/>
              <a:gd name="connsiteX1902" fmla="*/ 1415864 w 5371570"/>
              <a:gd name="connsiteY1902" fmla="*/ 5326488 h 5501465"/>
              <a:gd name="connsiteX1903" fmla="*/ 1413571 w 5371570"/>
              <a:gd name="connsiteY1903" fmla="*/ 5338459 h 5501465"/>
              <a:gd name="connsiteX1904" fmla="*/ 1412552 w 5371570"/>
              <a:gd name="connsiteY1904" fmla="*/ 5344317 h 5501465"/>
              <a:gd name="connsiteX1905" fmla="*/ 1411279 w 5371570"/>
              <a:gd name="connsiteY1905" fmla="*/ 5350430 h 5501465"/>
              <a:gd name="connsiteX1906" fmla="*/ 1403893 w 5371570"/>
              <a:gd name="connsiteY1906" fmla="*/ 5336421 h 5501465"/>
              <a:gd name="connsiteX1907" fmla="*/ 1404912 w 5371570"/>
              <a:gd name="connsiteY1907" fmla="*/ 5340242 h 5501465"/>
              <a:gd name="connsiteX1908" fmla="*/ 1405421 w 5371570"/>
              <a:gd name="connsiteY1908" fmla="*/ 5342279 h 5501465"/>
              <a:gd name="connsiteX1909" fmla="*/ 1406440 w 5371570"/>
              <a:gd name="connsiteY1909" fmla="*/ 5343808 h 5501465"/>
              <a:gd name="connsiteX1910" fmla="*/ 1407459 w 5371570"/>
              <a:gd name="connsiteY1910" fmla="*/ 5345845 h 5501465"/>
              <a:gd name="connsiteX1911" fmla="*/ 1408477 w 5371570"/>
              <a:gd name="connsiteY1911" fmla="*/ 5347373 h 5501465"/>
              <a:gd name="connsiteX1912" fmla="*/ 1409751 w 5371570"/>
              <a:gd name="connsiteY1912" fmla="*/ 5348901 h 5501465"/>
              <a:gd name="connsiteX1913" fmla="*/ 1411279 w 5371570"/>
              <a:gd name="connsiteY1913" fmla="*/ 5350430 h 5501465"/>
              <a:gd name="connsiteX1914" fmla="*/ 1412298 w 5371570"/>
              <a:gd name="connsiteY1914" fmla="*/ 5357052 h 5501465"/>
              <a:gd name="connsiteX1915" fmla="*/ 1412807 w 5371570"/>
              <a:gd name="connsiteY1915" fmla="*/ 5363165 h 5501465"/>
              <a:gd name="connsiteX1916" fmla="*/ 1412807 w 5371570"/>
              <a:gd name="connsiteY1916" fmla="*/ 5369023 h 5501465"/>
              <a:gd name="connsiteX1917" fmla="*/ 1412552 w 5371570"/>
              <a:gd name="connsiteY1917" fmla="*/ 5374881 h 5501465"/>
              <a:gd name="connsiteX1918" fmla="*/ 1411534 w 5371570"/>
              <a:gd name="connsiteY1918" fmla="*/ 5380229 h 5501465"/>
              <a:gd name="connsiteX1919" fmla="*/ 1410770 w 5371570"/>
              <a:gd name="connsiteY1919" fmla="*/ 5385578 h 5501465"/>
              <a:gd name="connsiteX1920" fmla="*/ 1409496 w 5371570"/>
              <a:gd name="connsiteY1920" fmla="*/ 5390927 h 5501465"/>
              <a:gd name="connsiteX1921" fmla="*/ 1408223 w 5371570"/>
              <a:gd name="connsiteY1921" fmla="*/ 5396021 h 5501465"/>
              <a:gd name="connsiteX1922" fmla="*/ 1406440 w 5371570"/>
              <a:gd name="connsiteY1922" fmla="*/ 5400860 h 5501465"/>
              <a:gd name="connsiteX1923" fmla="*/ 1404402 w 5371570"/>
              <a:gd name="connsiteY1923" fmla="*/ 5405699 h 5501465"/>
              <a:gd name="connsiteX1924" fmla="*/ 1402110 w 5371570"/>
              <a:gd name="connsiteY1924" fmla="*/ 5410284 h 5501465"/>
              <a:gd name="connsiteX1925" fmla="*/ 1399563 w 5371570"/>
              <a:gd name="connsiteY1925" fmla="*/ 5414613 h 5501465"/>
              <a:gd name="connsiteX1926" fmla="*/ 1397016 w 5371570"/>
              <a:gd name="connsiteY1926" fmla="*/ 5419198 h 5501465"/>
              <a:gd name="connsiteX1927" fmla="*/ 1393960 w 5371570"/>
              <a:gd name="connsiteY1927" fmla="*/ 5423528 h 5501465"/>
              <a:gd name="connsiteX1928" fmla="*/ 1391158 w 5371570"/>
              <a:gd name="connsiteY1928" fmla="*/ 5427348 h 5501465"/>
              <a:gd name="connsiteX1929" fmla="*/ 1387592 w 5371570"/>
              <a:gd name="connsiteY1929" fmla="*/ 5431678 h 5501465"/>
              <a:gd name="connsiteX1930" fmla="*/ 1384536 w 5371570"/>
              <a:gd name="connsiteY1930" fmla="*/ 5435499 h 5501465"/>
              <a:gd name="connsiteX1931" fmla="*/ 1380715 w 5371570"/>
              <a:gd name="connsiteY1931" fmla="*/ 5439319 h 5501465"/>
              <a:gd name="connsiteX1932" fmla="*/ 1373329 w 5371570"/>
              <a:gd name="connsiteY1932" fmla="*/ 5446960 h 5501465"/>
              <a:gd name="connsiteX1933" fmla="*/ 1365433 w 5371570"/>
              <a:gd name="connsiteY1933" fmla="*/ 5454346 h 5501465"/>
              <a:gd name="connsiteX1934" fmla="*/ 1357028 w 5371570"/>
              <a:gd name="connsiteY1934" fmla="*/ 5461223 h 5501465"/>
              <a:gd name="connsiteX1935" fmla="*/ 1348623 w 5371570"/>
              <a:gd name="connsiteY1935" fmla="*/ 5468100 h 5501465"/>
              <a:gd name="connsiteX1936" fmla="*/ 1339709 w 5371570"/>
              <a:gd name="connsiteY1936" fmla="*/ 5475231 h 5501465"/>
              <a:gd name="connsiteX1937" fmla="*/ 1322644 w 5371570"/>
              <a:gd name="connsiteY1937" fmla="*/ 5488985 h 5501465"/>
              <a:gd name="connsiteX1938" fmla="*/ 1310673 w 5371570"/>
              <a:gd name="connsiteY1938" fmla="*/ 5492296 h 5501465"/>
              <a:gd name="connsiteX1939" fmla="*/ 1298703 w 5371570"/>
              <a:gd name="connsiteY1939" fmla="*/ 5495353 h 5501465"/>
              <a:gd name="connsiteX1940" fmla="*/ 1286732 w 5371570"/>
              <a:gd name="connsiteY1940" fmla="*/ 5497390 h 5501465"/>
              <a:gd name="connsiteX1941" fmla="*/ 1275016 w 5371570"/>
              <a:gd name="connsiteY1941" fmla="*/ 5499173 h 5501465"/>
              <a:gd name="connsiteX1942" fmla="*/ 1263045 w 5371570"/>
              <a:gd name="connsiteY1942" fmla="*/ 5500446 h 5501465"/>
              <a:gd name="connsiteX1943" fmla="*/ 1251074 w 5371570"/>
              <a:gd name="connsiteY1943" fmla="*/ 5501211 h 5501465"/>
              <a:gd name="connsiteX1944" fmla="*/ 1239103 w 5371570"/>
              <a:gd name="connsiteY1944" fmla="*/ 5501465 h 5501465"/>
              <a:gd name="connsiteX1945" fmla="*/ 1227133 w 5371570"/>
              <a:gd name="connsiteY1945" fmla="*/ 5501211 h 5501465"/>
              <a:gd name="connsiteX1946" fmla="*/ 1215162 w 5371570"/>
              <a:gd name="connsiteY1946" fmla="*/ 5500701 h 5501465"/>
              <a:gd name="connsiteX1947" fmla="*/ 1203446 w 5371570"/>
              <a:gd name="connsiteY1947" fmla="*/ 5499937 h 5501465"/>
              <a:gd name="connsiteX1948" fmla="*/ 1191475 w 5371570"/>
              <a:gd name="connsiteY1948" fmla="*/ 5498918 h 5501465"/>
              <a:gd name="connsiteX1949" fmla="*/ 1179504 w 5371570"/>
              <a:gd name="connsiteY1949" fmla="*/ 5497390 h 5501465"/>
              <a:gd name="connsiteX1950" fmla="*/ 1167533 w 5371570"/>
              <a:gd name="connsiteY1950" fmla="*/ 5495607 h 5501465"/>
              <a:gd name="connsiteX1951" fmla="*/ 1155563 w 5371570"/>
              <a:gd name="connsiteY1951" fmla="*/ 5494079 h 5501465"/>
              <a:gd name="connsiteX1952" fmla="*/ 1131621 w 5371570"/>
              <a:gd name="connsiteY1952" fmla="*/ 5490004 h 5501465"/>
              <a:gd name="connsiteX1953" fmla="*/ 1126018 w 5371570"/>
              <a:gd name="connsiteY1953" fmla="*/ 5490259 h 5501465"/>
              <a:gd name="connsiteX1954" fmla="*/ 1120669 w 5371570"/>
              <a:gd name="connsiteY1954" fmla="*/ 5490513 h 5501465"/>
              <a:gd name="connsiteX1955" fmla="*/ 1115066 w 5371570"/>
              <a:gd name="connsiteY1955" fmla="*/ 5490513 h 5501465"/>
              <a:gd name="connsiteX1956" fmla="*/ 1109717 w 5371570"/>
              <a:gd name="connsiteY1956" fmla="*/ 5490513 h 5501465"/>
              <a:gd name="connsiteX1957" fmla="*/ 1104368 w 5371570"/>
              <a:gd name="connsiteY1957" fmla="*/ 5490004 h 5501465"/>
              <a:gd name="connsiteX1958" fmla="*/ 1099275 w 5371570"/>
              <a:gd name="connsiteY1958" fmla="*/ 5489494 h 5501465"/>
              <a:gd name="connsiteX1959" fmla="*/ 1094181 w 5371570"/>
              <a:gd name="connsiteY1959" fmla="*/ 5488985 h 5501465"/>
              <a:gd name="connsiteX1960" fmla="*/ 1089596 w 5371570"/>
              <a:gd name="connsiteY1960" fmla="*/ 5488221 h 5501465"/>
              <a:gd name="connsiteX1961" fmla="*/ 1084757 w 5371570"/>
              <a:gd name="connsiteY1961" fmla="*/ 5487202 h 5501465"/>
              <a:gd name="connsiteX1962" fmla="*/ 1079918 w 5371570"/>
              <a:gd name="connsiteY1962" fmla="*/ 5485674 h 5501465"/>
              <a:gd name="connsiteX1963" fmla="*/ 1075078 w 5371570"/>
              <a:gd name="connsiteY1963" fmla="*/ 5484401 h 5501465"/>
              <a:gd name="connsiteX1964" fmla="*/ 1070494 w 5371570"/>
              <a:gd name="connsiteY1964" fmla="*/ 5483127 h 5501465"/>
              <a:gd name="connsiteX1965" fmla="*/ 1066164 w 5371570"/>
              <a:gd name="connsiteY1965" fmla="*/ 5481344 h 5501465"/>
              <a:gd name="connsiteX1966" fmla="*/ 1061834 w 5371570"/>
              <a:gd name="connsiteY1966" fmla="*/ 5479307 h 5501465"/>
              <a:gd name="connsiteX1967" fmla="*/ 1057249 w 5371570"/>
              <a:gd name="connsiteY1967" fmla="*/ 5477524 h 5501465"/>
              <a:gd name="connsiteX1968" fmla="*/ 1053174 w 5371570"/>
              <a:gd name="connsiteY1968" fmla="*/ 5475486 h 5501465"/>
              <a:gd name="connsiteX1969" fmla="*/ 1049099 w 5371570"/>
              <a:gd name="connsiteY1969" fmla="*/ 5472939 h 5501465"/>
              <a:gd name="connsiteX1970" fmla="*/ 1045024 w 5371570"/>
              <a:gd name="connsiteY1970" fmla="*/ 5470647 h 5501465"/>
              <a:gd name="connsiteX1971" fmla="*/ 1040949 w 5371570"/>
              <a:gd name="connsiteY1971" fmla="*/ 5468100 h 5501465"/>
              <a:gd name="connsiteX1972" fmla="*/ 1037128 w 5371570"/>
              <a:gd name="connsiteY1972" fmla="*/ 5465298 h 5501465"/>
              <a:gd name="connsiteX1973" fmla="*/ 1029233 w 5371570"/>
              <a:gd name="connsiteY1973" fmla="*/ 5459695 h 5501465"/>
              <a:gd name="connsiteX1974" fmla="*/ 1022101 w 5371570"/>
              <a:gd name="connsiteY1974" fmla="*/ 5453327 h 5501465"/>
              <a:gd name="connsiteX1975" fmla="*/ 1014970 w 5371570"/>
              <a:gd name="connsiteY1975" fmla="*/ 5446451 h 5501465"/>
              <a:gd name="connsiteX1976" fmla="*/ 1008348 w 5371570"/>
              <a:gd name="connsiteY1976" fmla="*/ 5438810 h 5501465"/>
              <a:gd name="connsiteX1977" fmla="*/ 1001725 w 5371570"/>
              <a:gd name="connsiteY1977" fmla="*/ 5431169 h 5501465"/>
              <a:gd name="connsiteX1978" fmla="*/ 995613 w 5371570"/>
              <a:gd name="connsiteY1978" fmla="*/ 5423018 h 5501465"/>
              <a:gd name="connsiteX1979" fmla="*/ 987208 w 5371570"/>
              <a:gd name="connsiteY1979" fmla="*/ 5414359 h 5501465"/>
              <a:gd name="connsiteX1980" fmla="*/ 979312 w 5371570"/>
              <a:gd name="connsiteY1980" fmla="*/ 5405699 h 5501465"/>
              <a:gd name="connsiteX1981" fmla="*/ 971416 w 5371570"/>
              <a:gd name="connsiteY1981" fmla="*/ 5396785 h 5501465"/>
              <a:gd name="connsiteX1982" fmla="*/ 963775 w 5371570"/>
              <a:gd name="connsiteY1982" fmla="*/ 5388125 h 5501465"/>
              <a:gd name="connsiteX1983" fmla="*/ 956389 w 5371570"/>
              <a:gd name="connsiteY1983" fmla="*/ 5378956 h 5501465"/>
              <a:gd name="connsiteX1984" fmla="*/ 949003 w 5371570"/>
              <a:gd name="connsiteY1984" fmla="*/ 5370041 h 5501465"/>
              <a:gd name="connsiteX1985" fmla="*/ 941617 w 5371570"/>
              <a:gd name="connsiteY1985" fmla="*/ 5360872 h 5501465"/>
              <a:gd name="connsiteX1986" fmla="*/ 934740 w 5371570"/>
              <a:gd name="connsiteY1986" fmla="*/ 5351958 h 5501465"/>
              <a:gd name="connsiteX1987" fmla="*/ 920986 w 5371570"/>
              <a:gd name="connsiteY1987" fmla="*/ 5333365 h 5501465"/>
              <a:gd name="connsiteX1988" fmla="*/ 907742 w 5371570"/>
              <a:gd name="connsiteY1988" fmla="*/ 5314008 h 5501465"/>
              <a:gd name="connsiteX1989" fmla="*/ 894752 w 5371570"/>
              <a:gd name="connsiteY1989" fmla="*/ 5294906 h 5501465"/>
              <a:gd name="connsiteX1990" fmla="*/ 882272 w 5371570"/>
              <a:gd name="connsiteY1990" fmla="*/ 5275803 h 5501465"/>
              <a:gd name="connsiteX1991" fmla="*/ 870047 w 5371570"/>
              <a:gd name="connsiteY1991" fmla="*/ 5255937 h 5501465"/>
              <a:gd name="connsiteX1992" fmla="*/ 858331 w 5371570"/>
              <a:gd name="connsiteY1992" fmla="*/ 5236071 h 5501465"/>
              <a:gd name="connsiteX1993" fmla="*/ 846869 w 5371570"/>
              <a:gd name="connsiteY1993" fmla="*/ 5216459 h 5501465"/>
              <a:gd name="connsiteX1994" fmla="*/ 835408 w 5371570"/>
              <a:gd name="connsiteY1994" fmla="*/ 5196083 h 5501465"/>
              <a:gd name="connsiteX1995" fmla="*/ 813249 w 5371570"/>
              <a:gd name="connsiteY1995" fmla="*/ 5155841 h 5501465"/>
              <a:gd name="connsiteX1996" fmla="*/ 791091 w 5371570"/>
              <a:gd name="connsiteY1996" fmla="*/ 5115344 h 5501465"/>
              <a:gd name="connsiteX1997" fmla="*/ 777082 w 5371570"/>
              <a:gd name="connsiteY1997" fmla="*/ 5100826 h 5501465"/>
              <a:gd name="connsiteX1998" fmla="*/ 730727 w 5371570"/>
              <a:gd name="connsiteY1998" fmla="*/ 5033331 h 5501465"/>
              <a:gd name="connsiteX1999" fmla="*/ 702711 w 5371570"/>
              <a:gd name="connsiteY1999" fmla="*/ 4990542 h 5501465"/>
              <a:gd name="connsiteX2000" fmla="*/ 674184 w 5371570"/>
              <a:gd name="connsiteY2000" fmla="*/ 4948008 h 5501465"/>
              <a:gd name="connsiteX2001" fmla="*/ 660685 w 5371570"/>
              <a:gd name="connsiteY2001" fmla="*/ 4932726 h 5501465"/>
              <a:gd name="connsiteX2002" fmla="*/ 584276 w 5371570"/>
              <a:gd name="connsiteY2002" fmla="*/ 4823715 h 5501465"/>
              <a:gd name="connsiteX2003" fmla="*/ 577654 w 5371570"/>
              <a:gd name="connsiteY2003" fmla="*/ 4819895 h 5501465"/>
              <a:gd name="connsiteX2004" fmla="*/ 571796 w 5371570"/>
              <a:gd name="connsiteY2004" fmla="*/ 4815565 h 5501465"/>
              <a:gd name="connsiteX2005" fmla="*/ 569249 w 5371570"/>
              <a:gd name="connsiteY2005" fmla="*/ 4813273 h 5501465"/>
              <a:gd name="connsiteX2006" fmla="*/ 566702 w 5371570"/>
              <a:gd name="connsiteY2006" fmla="*/ 4811235 h 5501465"/>
              <a:gd name="connsiteX2007" fmla="*/ 564155 w 5371570"/>
              <a:gd name="connsiteY2007" fmla="*/ 4808943 h 5501465"/>
              <a:gd name="connsiteX2008" fmla="*/ 562118 w 5371570"/>
              <a:gd name="connsiteY2008" fmla="*/ 4806396 h 5501465"/>
              <a:gd name="connsiteX2009" fmla="*/ 560080 w 5371570"/>
              <a:gd name="connsiteY2009" fmla="*/ 4803849 h 5501465"/>
              <a:gd name="connsiteX2010" fmla="*/ 558552 w 5371570"/>
              <a:gd name="connsiteY2010" fmla="*/ 4800793 h 5501465"/>
              <a:gd name="connsiteX2011" fmla="*/ 557533 w 5371570"/>
              <a:gd name="connsiteY2011" fmla="*/ 4797991 h 5501465"/>
              <a:gd name="connsiteX2012" fmla="*/ 556769 w 5371570"/>
              <a:gd name="connsiteY2012" fmla="*/ 4794680 h 5501465"/>
              <a:gd name="connsiteX2013" fmla="*/ 556259 w 5371570"/>
              <a:gd name="connsiteY2013" fmla="*/ 4791369 h 5501465"/>
              <a:gd name="connsiteX2014" fmla="*/ 556514 w 5371570"/>
              <a:gd name="connsiteY2014" fmla="*/ 4787548 h 5501465"/>
              <a:gd name="connsiteX2015" fmla="*/ 557024 w 5371570"/>
              <a:gd name="connsiteY2015" fmla="*/ 4783473 h 5501465"/>
              <a:gd name="connsiteX2016" fmla="*/ 558042 w 5371570"/>
              <a:gd name="connsiteY2016" fmla="*/ 4779398 h 5501465"/>
              <a:gd name="connsiteX2017" fmla="*/ 551930 w 5371570"/>
              <a:gd name="connsiteY2017" fmla="*/ 4773285 h 5501465"/>
              <a:gd name="connsiteX2018" fmla="*/ 546072 w 5371570"/>
              <a:gd name="connsiteY2018" fmla="*/ 4767172 h 5501465"/>
              <a:gd name="connsiteX2019" fmla="*/ 540468 w 5371570"/>
              <a:gd name="connsiteY2019" fmla="*/ 4760805 h 5501465"/>
              <a:gd name="connsiteX2020" fmla="*/ 534865 w 5371570"/>
              <a:gd name="connsiteY2020" fmla="*/ 4754183 h 5501465"/>
              <a:gd name="connsiteX2021" fmla="*/ 529262 w 5371570"/>
              <a:gd name="connsiteY2021" fmla="*/ 4747561 h 5501465"/>
              <a:gd name="connsiteX2022" fmla="*/ 524168 w 5371570"/>
              <a:gd name="connsiteY2022" fmla="*/ 4741193 h 5501465"/>
              <a:gd name="connsiteX2023" fmla="*/ 518819 w 5371570"/>
              <a:gd name="connsiteY2023" fmla="*/ 4734571 h 5501465"/>
              <a:gd name="connsiteX2024" fmla="*/ 514234 w 5371570"/>
              <a:gd name="connsiteY2024" fmla="*/ 4727694 h 5501465"/>
              <a:gd name="connsiteX2025" fmla="*/ 509395 w 5371570"/>
              <a:gd name="connsiteY2025" fmla="*/ 4720818 h 5501465"/>
              <a:gd name="connsiteX2026" fmla="*/ 504556 w 5371570"/>
              <a:gd name="connsiteY2026" fmla="*/ 4713941 h 5501465"/>
              <a:gd name="connsiteX2027" fmla="*/ 499972 w 5371570"/>
              <a:gd name="connsiteY2027" fmla="*/ 4706554 h 5501465"/>
              <a:gd name="connsiteX2028" fmla="*/ 495641 w 5371570"/>
              <a:gd name="connsiteY2028" fmla="*/ 4699423 h 5501465"/>
              <a:gd name="connsiteX2029" fmla="*/ 491566 w 5371570"/>
              <a:gd name="connsiteY2029" fmla="*/ 4692291 h 5501465"/>
              <a:gd name="connsiteX2030" fmla="*/ 487491 w 5371570"/>
              <a:gd name="connsiteY2030" fmla="*/ 4684905 h 5501465"/>
              <a:gd name="connsiteX2031" fmla="*/ 483416 w 5371570"/>
              <a:gd name="connsiteY2031" fmla="*/ 4677264 h 5501465"/>
              <a:gd name="connsiteX2032" fmla="*/ 479850 w 5371570"/>
              <a:gd name="connsiteY2032" fmla="*/ 4669878 h 5501465"/>
              <a:gd name="connsiteX2033" fmla="*/ 476284 w 5371570"/>
              <a:gd name="connsiteY2033" fmla="*/ 4667331 h 5501465"/>
              <a:gd name="connsiteX2034" fmla="*/ 473228 w 5371570"/>
              <a:gd name="connsiteY2034" fmla="*/ 4664275 h 5501465"/>
              <a:gd name="connsiteX2035" fmla="*/ 466861 w 5371570"/>
              <a:gd name="connsiteY2035" fmla="*/ 4658671 h 5501465"/>
              <a:gd name="connsiteX2036" fmla="*/ 461257 w 5371570"/>
              <a:gd name="connsiteY2036" fmla="*/ 4652559 h 5501465"/>
              <a:gd name="connsiteX2037" fmla="*/ 455909 w 5371570"/>
              <a:gd name="connsiteY2037" fmla="*/ 4646446 h 5501465"/>
              <a:gd name="connsiteX2038" fmla="*/ 450815 w 5371570"/>
              <a:gd name="connsiteY2038" fmla="*/ 4639824 h 5501465"/>
              <a:gd name="connsiteX2039" fmla="*/ 446230 w 5371570"/>
              <a:gd name="connsiteY2039" fmla="*/ 4633202 h 5501465"/>
              <a:gd name="connsiteX2040" fmla="*/ 441900 w 5371570"/>
              <a:gd name="connsiteY2040" fmla="*/ 4626325 h 5501465"/>
              <a:gd name="connsiteX2041" fmla="*/ 438080 w 5371570"/>
              <a:gd name="connsiteY2041" fmla="*/ 4619448 h 5501465"/>
              <a:gd name="connsiteX2042" fmla="*/ 434259 w 5371570"/>
              <a:gd name="connsiteY2042" fmla="*/ 4612062 h 5501465"/>
              <a:gd name="connsiteX2043" fmla="*/ 430439 w 5371570"/>
              <a:gd name="connsiteY2043" fmla="*/ 4604930 h 5501465"/>
              <a:gd name="connsiteX2044" fmla="*/ 423053 w 5371570"/>
              <a:gd name="connsiteY2044" fmla="*/ 4590412 h 5501465"/>
              <a:gd name="connsiteX2045" fmla="*/ 415666 w 5371570"/>
              <a:gd name="connsiteY2045" fmla="*/ 4575640 h 5501465"/>
              <a:gd name="connsiteX2046" fmla="*/ 411846 w 5371570"/>
              <a:gd name="connsiteY2046" fmla="*/ 4568763 h 5501465"/>
              <a:gd name="connsiteX2047" fmla="*/ 407771 w 5371570"/>
              <a:gd name="connsiteY2047" fmla="*/ 4561632 h 5501465"/>
              <a:gd name="connsiteX2048" fmla="*/ 382810 w 5371570"/>
              <a:gd name="connsiteY2048" fmla="*/ 4528266 h 5501465"/>
              <a:gd name="connsiteX2049" fmla="*/ 261574 w 5371570"/>
              <a:gd name="connsiteY2049" fmla="*/ 4348450 h 5501465"/>
              <a:gd name="connsiteX2050" fmla="*/ 174213 w 5371570"/>
              <a:gd name="connsiteY2050" fmla="*/ 4224922 h 5501465"/>
              <a:gd name="connsiteX2051" fmla="*/ 169374 w 5371570"/>
              <a:gd name="connsiteY2051" fmla="*/ 4219573 h 5501465"/>
              <a:gd name="connsiteX2052" fmla="*/ 164789 w 5371570"/>
              <a:gd name="connsiteY2052" fmla="*/ 4213715 h 5501465"/>
              <a:gd name="connsiteX2053" fmla="*/ 160205 w 5371570"/>
              <a:gd name="connsiteY2053" fmla="*/ 4208112 h 5501465"/>
              <a:gd name="connsiteX2054" fmla="*/ 156130 w 5371570"/>
              <a:gd name="connsiteY2054" fmla="*/ 4202254 h 5501465"/>
              <a:gd name="connsiteX2055" fmla="*/ 147979 w 5371570"/>
              <a:gd name="connsiteY2055" fmla="*/ 4190283 h 5501465"/>
              <a:gd name="connsiteX2056" fmla="*/ 140338 w 5371570"/>
              <a:gd name="connsiteY2056" fmla="*/ 4178312 h 5501465"/>
              <a:gd name="connsiteX2057" fmla="*/ 133207 w 5371570"/>
              <a:gd name="connsiteY2057" fmla="*/ 4165832 h 5501465"/>
              <a:gd name="connsiteX2058" fmla="*/ 126075 w 5371570"/>
              <a:gd name="connsiteY2058" fmla="*/ 4153352 h 5501465"/>
              <a:gd name="connsiteX2059" fmla="*/ 119453 w 5371570"/>
              <a:gd name="connsiteY2059" fmla="*/ 4140362 h 5501465"/>
              <a:gd name="connsiteX2060" fmla="*/ 113086 w 5371570"/>
              <a:gd name="connsiteY2060" fmla="*/ 4127882 h 5501465"/>
              <a:gd name="connsiteX2061" fmla="*/ 100351 w 5371570"/>
              <a:gd name="connsiteY2061" fmla="*/ 4102157 h 5501465"/>
              <a:gd name="connsiteX2062" fmla="*/ 93729 w 5371570"/>
              <a:gd name="connsiteY2062" fmla="*/ 4089677 h 5501465"/>
              <a:gd name="connsiteX2063" fmla="*/ 87107 w 5371570"/>
              <a:gd name="connsiteY2063" fmla="*/ 4076942 h 5501465"/>
              <a:gd name="connsiteX2064" fmla="*/ 80485 w 5371570"/>
              <a:gd name="connsiteY2064" fmla="*/ 4064462 h 5501465"/>
              <a:gd name="connsiteX2065" fmla="*/ 72844 w 5371570"/>
              <a:gd name="connsiteY2065" fmla="*/ 4051982 h 5501465"/>
              <a:gd name="connsiteX2066" fmla="*/ 65457 w 5371570"/>
              <a:gd name="connsiteY2066" fmla="*/ 4039756 h 5501465"/>
              <a:gd name="connsiteX2067" fmla="*/ 57307 w 5371570"/>
              <a:gd name="connsiteY2067" fmla="*/ 4028040 h 5501465"/>
              <a:gd name="connsiteX2068" fmla="*/ 54251 w 5371570"/>
              <a:gd name="connsiteY2068" fmla="*/ 4022182 h 5501465"/>
              <a:gd name="connsiteX2069" fmla="*/ 51449 w 5371570"/>
              <a:gd name="connsiteY2069" fmla="*/ 4016324 h 5501465"/>
              <a:gd name="connsiteX2070" fmla="*/ 48393 w 5371570"/>
              <a:gd name="connsiteY2070" fmla="*/ 4010721 h 5501465"/>
              <a:gd name="connsiteX2071" fmla="*/ 45846 w 5371570"/>
              <a:gd name="connsiteY2071" fmla="*/ 4004863 h 5501465"/>
              <a:gd name="connsiteX2072" fmla="*/ 41261 w 5371570"/>
              <a:gd name="connsiteY2072" fmla="*/ 3993147 h 5501465"/>
              <a:gd name="connsiteX2073" fmla="*/ 37186 w 5371570"/>
              <a:gd name="connsiteY2073" fmla="*/ 3981685 h 5501465"/>
              <a:gd name="connsiteX2074" fmla="*/ 33875 w 5371570"/>
              <a:gd name="connsiteY2074" fmla="*/ 3969969 h 5501465"/>
              <a:gd name="connsiteX2075" fmla="*/ 30819 w 5371570"/>
              <a:gd name="connsiteY2075" fmla="*/ 3957999 h 5501465"/>
              <a:gd name="connsiteX2076" fmla="*/ 28526 w 5371570"/>
              <a:gd name="connsiteY2076" fmla="*/ 3945773 h 5501465"/>
              <a:gd name="connsiteX2077" fmla="*/ 26743 w 5371570"/>
              <a:gd name="connsiteY2077" fmla="*/ 3933548 h 5501465"/>
              <a:gd name="connsiteX2078" fmla="*/ 25215 w 5371570"/>
              <a:gd name="connsiteY2078" fmla="*/ 3921577 h 5501465"/>
              <a:gd name="connsiteX2079" fmla="*/ 24196 w 5371570"/>
              <a:gd name="connsiteY2079" fmla="*/ 3909351 h 5501465"/>
              <a:gd name="connsiteX2080" fmla="*/ 23687 w 5371570"/>
              <a:gd name="connsiteY2080" fmla="*/ 3897126 h 5501465"/>
              <a:gd name="connsiteX2081" fmla="*/ 23687 w 5371570"/>
              <a:gd name="connsiteY2081" fmla="*/ 3884900 h 5501465"/>
              <a:gd name="connsiteX2082" fmla="*/ 23942 w 5371570"/>
              <a:gd name="connsiteY2082" fmla="*/ 3872420 h 5501465"/>
              <a:gd name="connsiteX2083" fmla="*/ 24451 w 5371570"/>
              <a:gd name="connsiteY2083" fmla="*/ 3860195 h 5501465"/>
              <a:gd name="connsiteX2084" fmla="*/ 25470 w 5371570"/>
              <a:gd name="connsiteY2084" fmla="*/ 3847715 h 5501465"/>
              <a:gd name="connsiteX2085" fmla="*/ 26743 w 5371570"/>
              <a:gd name="connsiteY2085" fmla="*/ 3835234 h 5501465"/>
              <a:gd name="connsiteX2086" fmla="*/ 31837 w 5371570"/>
              <a:gd name="connsiteY2086" fmla="*/ 3829631 h 5501465"/>
              <a:gd name="connsiteX2087" fmla="*/ 31073 w 5371570"/>
              <a:gd name="connsiteY2087" fmla="*/ 3829376 h 5501465"/>
              <a:gd name="connsiteX2088" fmla="*/ 29800 w 5371570"/>
              <a:gd name="connsiteY2088" fmla="*/ 3830650 h 5501465"/>
              <a:gd name="connsiteX2089" fmla="*/ 28526 w 5371570"/>
              <a:gd name="connsiteY2089" fmla="*/ 3831923 h 5501465"/>
              <a:gd name="connsiteX2090" fmla="*/ 26743 w 5371570"/>
              <a:gd name="connsiteY2090" fmla="*/ 3835234 h 5501465"/>
              <a:gd name="connsiteX2091" fmla="*/ 23687 w 5371570"/>
              <a:gd name="connsiteY2091" fmla="*/ 3827339 h 5501465"/>
              <a:gd name="connsiteX2092" fmla="*/ 21140 w 5371570"/>
              <a:gd name="connsiteY2092" fmla="*/ 3819443 h 5501465"/>
              <a:gd name="connsiteX2093" fmla="*/ 18848 w 5371570"/>
              <a:gd name="connsiteY2093" fmla="*/ 3811548 h 5501465"/>
              <a:gd name="connsiteX2094" fmla="*/ 17320 w 5371570"/>
              <a:gd name="connsiteY2094" fmla="*/ 3803652 h 5501465"/>
              <a:gd name="connsiteX2095" fmla="*/ 15791 w 5371570"/>
              <a:gd name="connsiteY2095" fmla="*/ 3795756 h 5501465"/>
              <a:gd name="connsiteX2096" fmla="*/ 14518 w 5371570"/>
              <a:gd name="connsiteY2096" fmla="*/ 3787861 h 5501465"/>
              <a:gd name="connsiteX2097" fmla="*/ 13754 w 5371570"/>
              <a:gd name="connsiteY2097" fmla="*/ 3779710 h 5501465"/>
              <a:gd name="connsiteX2098" fmla="*/ 13244 w 5371570"/>
              <a:gd name="connsiteY2098" fmla="*/ 3771815 h 5501465"/>
              <a:gd name="connsiteX2099" fmla="*/ 12990 w 5371570"/>
              <a:gd name="connsiteY2099" fmla="*/ 3763919 h 5501465"/>
              <a:gd name="connsiteX2100" fmla="*/ 12990 w 5371570"/>
              <a:gd name="connsiteY2100" fmla="*/ 3755769 h 5501465"/>
              <a:gd name="connsiteX2101" fmla="*/ 13244 w 5371570"/>
              <a:gd name="connsiteY2101" fmla="*/ 3747618 h 5501465"/>
              <a:gd name="connsiteX2102" fmla="*/ 13499 w 5371570"/>
              <a:gd name="connsiteY2102" fmla="*/ 3739723 h 5501465"/>
              <a:gd name="connsiteX2103" fmla="*/ 15027 w 5371570"/>
              <a:gd name="connsiteY2103" fmla="*/ 3723422 h 5501465"/>
              <a:gd name="connsiteX2104" fmla="*/ 16556 w 5371570"/>
              <a:gd name="connsiteY2104" fmla="*/ 3707376 h 5501465"/>
              <a:gd name="connsiteX2105" fmla="*/ 14518 w 5371570"/>
              <a:gd name="connsiteY2105" fmla="*/ 3691585 h 5501465"/>
              <a:gd name="connsiteX2106" fmla="*/ 12735 w 5371570"/>
              <a:gd name="connsiteY2106" fmla="*/ 3676048 h 5501465"/>
              <a:gd name="connsiteX2107" fmla="*/ 11462 w 5371570"/>
              <a:gd name="connsiteY2107" fmla="*/ 3660257 h 5501465"/>
              <a:gd name="connsiteX2108" fmla="*/ 10952 w 5371570"/>
              <a:gd name="connsiteY2108" fmla="*/ 3652616 h 5501465"/>
              <a:gd name="connsiteX2109" fmla="*/ 10443 w 5371570"/>
              <a:gd name="connsiteY2109" fmla="*/ 3644721 h 5501465"/>
              <a:gd name="connsiteX2110" fmla="*/ 10443 w 5371570"/>
              <a:gd name="connsiteY2110" fmla="*/ 3636825 h 5501465"/>
              <a:gd name="connsiteX2111" fmla="*/ 10443 w 5371570"/>
              <a:gd name="connsiteY2111" fmla="*/ 3629184 h 5501465"/>
              <a:gd name="connsiteX2112" fmla="*/ 10697 w 5371570"/>
              <a:gd name="connsiteY2112" fmla="*/ 3621034 h 5501465"/>
              <a:gd name="connsiteX2113" fmla="*/ 10952 w 5371570"/>
              <a:gd name="connsiteY2113" fmla="*/ 3613393 h 5501465"/>
              <a:gd name="connsiteX2114" fmla="*/ 11716 w 5371570"/>
              <a:gd name="connsiteY2114" fmla="*/ 3605752 h 5501465"/>
              <a:gd name="connsiteX2115" fmla="*/ 12735 w 5371570"/>
              <a:gd name="connsiteY2115" fmla="*/ 3597602 h 5501465"/>
              <a:gd name="connsiteX2116" fmla="*/ 14009 w 5371570"/>
              <a:gd name="connsiteY2116" fmla="*/ 3589961 h 5501465"/>
              <a:gd name="connsiteX2117" fmla="*/ 16046 w 5371570"/>
              <a:gd name="connsiteY2117" fmla="*/ 3582065 h 5501465"/>
              <a:gd name="connsiteX2118" fmla="*/ 13244 w 5371570"/>
              <a:gd name="connsiteY2118" fmla="*/ 3579009 h 5501465"/>
              <a:gd name="connsiteX2119" fmla="*/ 11207 w 5371570"/>
              <a:gd name="connsiteY2119" fmla="*/ 3575952 h 5501465"/>
              <a:gd name="connsiteX2120" fmla="*/ 9169 w 5371570"/>
              <a:gd name="connsiteY2120" fmla="*/ 3572641 h 5501465"/>
              <a:gd name="connsiteX2121" fmla="*/ 7132 w 5371570"/>
              <a:gd name="connsiteY2121" fmla="*/ 3569840 h 5501465"/>
              <a:gd name="connsiteX2122" fmla="*/ 5604 w 5371570"/>
              <a:gd name="connsiteY2122" fmla="*/ 3566274 h 5501465"/>
              <a:gd name="connsiteX2123" fmla="*/ 4075 w 5371570"/>
              <a:gd name="connsiteY2123" fmla="*/ 3563218 h 5501465"/>
              <a:gd name="connsiteX2124" fmla="*/ 2547 w 5371570"/>
              <a:gd name="connsiteY2124" fmla="*/ 3559906 h 5501465"/>
              <a:gd name="connsiteX2125" fmla="*/ 1783 w 5371570"/>
              <a:gd name="connsiteY2125" fmla="*/ 3556341 h 5501465"/>
              <a:gd name="connsiteX2126" fmla="*/ 1019 w 5371570"/>
              <a:gd name="connsiteY2126" fmla="*/ 3553030 h 5501465"/>
              <a:gd name="connsiteX2127" fmla="*/ 510 w 5371570"/>
              <a:gd name="connsiteY2127" fmla="*/ 3549464 h 5501465"/>
              <a:gd name="connsiteX2128" fmla="*/ 0 w 5371570"/>
              <a:gd name="connsiteY2128" fmla="*/ 3546153 h 5501465"/>
              <a:gd name="connsiteX2129" fmla="*/ 0 w 5371570"/>
              <a:gd name="connsiteY2129" fmla="*/ 3542332 h 5501465"/>
              <a:gd name="connsiteX2130" fmla="*/ 0 w 5371570"/>
              <a:gd name="connsiteY2130" fmla="*/ 3539021 h 5501465"/>
              <a:gd name="connsiteX2131" fmla="*/ 255 w 5371570"/>
              <a:gd name="connsiteY2131" fmla="*/ 3535201 h 5501465"/>
              <a:gd name="connsiteX2132" fmla="*/ 1019 w 5371570"/>
              <a:gd name="connsiteY2132" fmla="*/ 3531380 h 5501465"/>
              <a:gd name="connsiteX2133" fmla="*/ 1528 w 5371570"/>
              <a:gd name="connsiteY2133" fmla="*/ 3527815 h 5501465"/>
              <a:gd name="connsiteX2134" fmla="*/ 1528 w 5371570"/>
              <a:gd name="connsiteY2134" fmla="*/ 3512023 h 5501465"/>
              <a:gd name="connsiteX2135" fmla="*/ 1528 w 5371570"/>
              <a:gd name="connsiteY2135" fmla="*/ 3496232 h 5501465"/>
              <a:gd name="connsiteX2136" fmla="*/ 764 w 5371570"/>
              <a:gd name="connsiteY2136" fmla="*/ 3464904 h 5501465"/>
              <a:gd name="connsiteX2137" fmla="*/ 764 w 5371570"/>
              <a:gd name="connsiteY2137" fmla="*/ 3449113 h 5501465"/>
              <a:gd name="connsiteX2138" fmla="*/ 1274 w 5371570"/>
              <a:gd name="connsiteY2138" fmla="*/ 3433831 h 5501465"/>
              <a:gd name="connsiteX2139" fmla="*/ 1528 w 5371570"/>
              <a:gd name="connsiteY2139" fmla="*/ 3425936 h 5501465"/>
              <a:gd name="connsiteX2140" fmla="*/ 2038 w 5371570"/>
              <a:gd name="connsiteY2140" fmla="*/ 3418295 h 5501465"/>
              <a:gd name="connsiteX2141" fmla="*/ 2802 w 5371570"/>
              <a:gd name="connsiteY2141" fmla="*/ 3410654 h 5501465"/>
              <a:gd name="connsiteX2142" fmla="*/ 3821 w 5371570"/>
              <a:gd name="connsiteY2142" fmla="*/ 3402758 h 5501465"/>
              <a:gd name="connsiteX2143" fmla="*/ 6622 w 5371570"/>
              <a:gd name="connsiteY2143" fmla="*/ 3383910 h 5501465"/>
              <a:gd name="connsiteX2144" fmla="*/ 7896 w 5371570"/>
              <a:gd name="connsiteY2144" fmla="*/ 3375251 h 5501465"/>
              <a:gd name="connsiteX2145" fmla="*/ 9679 w 5371570"/>
              <a:gd name="connsiteY2145" fmla="*/ 3367100 h 5501465"/>
              <a:gd name="connsiteX2146" fmla="*/ 11462 w 5371570"/>
              <a:gd name="connsiteY2146" fmla="*/ 3359460 h 5501465"/>
              <a:gd name="connsiteX2147" fmla="*/ 13244 w 5371570"/>
              <a:gd name="connsiteY2147" fmla="*/ 3352328 h 5501465"/>
              <a:gd name="connsiteX2148" fmla="*/ 15537 w 5371570"/>
              <a:gd name="connsiteY2148" fmla="*/ 3345706 h 5501465"/>
              <a:gd name="connsiteX2149" fmla="*/ 17829 w 5371570"/>
              <a:gd name="connsiteY2149" fmla="*/ 3339338 h 5501465"/>
              <a:gd name="connsiteX2150" fmla="*/ 20121 w 5371570"/>
              <a:gd name="connsiteY2150" fmla="*/ 3333480 h 5501465"/>
              <a:gd name="connsiteX2151" fmla="*/ 22923 w 5371570"/>
              <a:gd name="connsiteY2151" fmla="*/ 3328132 h 5501465"/>
              <a:gd name="connsiteX2152" fmla="*/ 25725 w 5371570"/>
              <a:gd name="connsiteY2152" fmla="*/ 3323038 h 5501465"/>
              <a:gd name="connsiteX2153" fmla="*/ 29036 w 5371570"/>
              <a:gd name="connsiteY2153" fmla="*/ 3318453 h 5501465"/>
              <a:gd name="connsiteX2154" fmla="*/ 32601 w 5371570"/>
              <a:gd name="connsiteY2154" fmla="*/ 3314123 h 5501465"/>
              <a:gd name="connsiteX2155" fmla="*/ 36422 w 5371570"/>
              <a:gd name="connsiteY2155" fmla="*/ 3310558 h 5501465"/>
              <a:gd name="connsiteX2156" fmla="*/ 40497 w 5371570"/>
              <a:gd name="connsiteY2156" fmla="*/ 3306737 h 5501465"/>
              <a:gd name="connsiteX2157" fmla="*/ 45082 w 5371570"/>
              <a:gd name="connsiteY2157" fmla="*/ 3303935 h 5501465"/>
              <a:gd name="connsiteX2158" fmla="*/ 49666 w 5371570"/>
              <a:gd name="connsiteY2158" fmla="*/ 3300879 h 5501465"/>
              <a:gd name="connsiteX2159" fmla="*/ 54760 w 5371570"/>
              <a:gd name="connsiteY2159" fmla="*/ 3298587 h 5501465"/>
              <a:gd name="connsiteX2160" fmla="*/ 60363 w 5371570"/>
              <a:gd name="connsiteY2160" fmla="*/ 3296295 h 5501465"/>
              <a:gd name="connsiteX2161" fmla="*/ 66222 w 5371570"/>
              <a:gd name="connsiteY2161" fmla="*/ 3294512 h 5501465"/>
              <a:gd name="connsiteX2162" fmla="*/ 72589 w 5371570"/>
              <a:gd name="connsiteY2162" fmla="*/ 3292984 h 5501465"/>
              <a:gd name="connsiteX2163" fmla="*/ 79720 w 5371570"/>
              <a:gd name="connsiteY2163" fmla="*/ 3291710 h 5501465"/>
              <a:gd name="connsiteX2164" fmla="*/ 86852 w 5371570"/>
              <a:gd name="connsiteY2164" fmla="*/ 3290437 h 5501465"/>
              <a:gd name="connsiteX2165" fmla="*/ 94493 w 5371570"/>
              <a:gd name="connsiteY2165" fmla="*/ 3289672 h 5501465"/>
              <a:gd name="connsiteX2166" fmla="*/ 102898 w 5371570"/>
              <a:gd name="connsiteY2166" fmla="*/ 3289163 h 5501465"/>
              <a:gd name="connsiteX2167" fmla="*/ 111558 w 5371570"/>
              <a:gd name="connsiteY2167" fmla="*/ 3288654 h 5501465"/>
              <a:gd name="connsiteX2168" fmla="*/ 120981 w 5371570"/>
              <a:gd name="connsiteY2168" fmla="*/ 3288654 h 5501465"/>
              <a:gd name="connsiteX2169" fmla="*/ 130660 w 5371570"/>
              <a:gd name="connsiteY2169" fmla="*/ 3288654 h 5501465"/>
              <a:gd name="connsiteX2170" fmla="*/ 152055 w 5371570"/>
              <a:gd name="connsiteY2170" fmla="*/ 3289163 h 5501465"/>
              <a:gd name="connsiteX2171" fmla="*/ 175996 w 5371570"/>
              <a:gd name="connsiteY2171" fmla="*/ 3290437 h 5501465"/>
              <a:gd name="connsiteX2172" fmla="*/ 381537 w 5371570"/>
              <a:gd name="connsiteY2172" fmla="*/ 3290182 h 5501465"/>
              <a:gd name="connsiteX2173" fmla="*/ 351992 w 5371570"/>
              <a:gd name="connsiteY2173" fmla="*/ 3213518 h 5501465"/>
              <a:gd name="connsiteX2174" fmla="*/ 322192 w 5371570"/>
              <a:gd name="connsiteY2174" fmla="*/ 3137109 h 5501465"/>
              <a:gd name="connsiteX2175" fmla="*/ 278130 w 5371570"/>
              <a:gd name="connsiteY2175" fmla="*/ 3011288 h 5501465"/>
              <a:gd name="connsiteX2176" fmla="*/ 275328 w 5371570"/>
              <a:gd name="connsiteY2176" fmla="*/ 3003902 h 5501465"/>
              <a:gd name="connsiteX2177" fmla="*/ 272272 w 5371570"/>
              <a:gd name="connsiteY2177" fmla="*/ 2996261 h 5501465"/>
              <a:gd name="connsiteX2178" fmla="*/ 269725 w 5371570"/>
              <a:gd name="connsiteY2178" fmla="*/ 2988620 h 5501465"/>
              <a:gd name="connsiteX2179" fmla="*/ 267433 w 5371570"/>
              <a:gd name="connsiteY2179" fmla="*/ 2980979 h 5501465"/>
              <a:gd name="connsiteX2180" fmla="*/ 262848 w 5371570"/>
              <a:gd name="connsiteY2180" fmla="*/ 2965443 h 5501465"/>
              <a:gd name="connsiteX2181" fmla="*/ 259028 w 5371570"/>
              <a:gd name="connsiteY2181" fmla="*/ 2950161 h 5501465"/>
              <a:gd name="connsiteX2182" fmla="*/ 255971 w 5371570"/>
              <a:gd name="connsiteY2182" fmla="*/ 2934624 h 5501465"/>
              <a:gd name="connsiteX2183" fmla="*/ 253169 w 5371570"/>
              <a:gd name="connsiteY2183" fmla="*/ 2918833 h 5501465"/>
              <a:gd name="connsiteX2184" fmla="*/ 250877 w 5371570"/>
              <a:gd name="connsiteY2184" fmla="*/ 2903551 h 5501465"/>
              <a:gd name="connsiteX2185" fmla="*/ 249094 w 5371570"/>
              <a:gd name="connsiteY2185" fmla="*/ 2887760 h 5501465"/>
              <a:gd name="connsiteX2186" fmla="*/ 248076 w 5371570"/>
              <a:gd name="connsiteY2186" fmla="*/ 2872223 h 5501465"/>
              <a:gd name="connsiteX2187" fmla="*/ 247311 w 5371570"/>
              <a:gd name="connsiteY2187" fmla="*/ 2856177 h 5501465"/>
              <a:gd name="connsiteX2188" fmla="*/ 246802 w 5371570"/>
              <a:gd name="connsiteY2188" fmla="*/ 2840386 h 5501465"/>
              <a:gd name="connsiteX2189" fmla="*/ 246802 w 5371570"/>
              <a:gd name="connsiteY2189" fmla="*/ 2824340 h 5501465"/>
              <a:gd name="connsiteX2190" fmla="*/ 247311 w 5371570"/>
              <a:gd name="connsiteY2190" fmla="*/ 2808804 h 5501465"/>
              <a:gd name="connsiteX2191" fmla="*/ 247821 w 5371570"/>
              <a:gd name="connsiteY2191" fmla="*/ 2792758 h 5501465"/>
              <a:gd name="connsiteX2192" fmla="*/ 248840 w 5371570"/>
              <a:gd name="connsiteY2192" fmla="*/ 2776712 h 5501465"/>
              <a:gd name="connsiteX2193" fmla="*/ 250113 w 5371570"/>
              <a:gd name="connsiteY2193" fmla="*/ 2760921 h 5501465"/>
              <a:gd name="connsiteX2194" fmla="*/ 247566 w 5371570"/>
              <a:gd name="connsiteY2194" fmla="*/ 2552578 h 5501465"/>
              <a:gd name="connsiteX2195" fmla="*/ 250623 w 5371570"/>
              <a:gd name="connsiteY2195" fmla="*/ 2456048 h 5501465"/>
              <a:gd name="connsiteX2196" fmla="*/ 251896 w 5371570"/>
              <a:gd name="connsiteY2196" fmla="*/ 2450444 h 5501465"/>
              <a:gd name="connsiteX2197" fmla="*/ 253169 w 5371570"/>
              <a:gd name="connsiteY2197" fmla="*/ 2444841 h 5501465"/>
              <a:gd name="connsiteX2198" fmla="*/ 254698 w 5371570"/>
              <a:gd name="connsiteY2198" fmla="*/ 2439492 h 5501465"/>
              <a:gd name="connsiteX2199" fmla="*/ 256735 w 5371570"/>
              <a:gd name="connsiteY2199" fmla="*/ 2434653 h 5501465"/>
              <a:gd name="connsiteX2200" fmla="*/ 258518 w 5371570"/>
              <a:gd name="connsiteY2200" fmla="*/ 2430069 h 5501465"/>
              <a:gd name="connsiteX2201" fmla="*/ 260556 w 5371570"/>
              <a:gd name="connsiteY2201" fmla="*/ 2425484 h 5501465"/>
              <a:gd name="connsiteX2202" fmla="*/ 263103 w 5371570"/>
              <a:gd name="connsiteY2202" fmla="*/ 2421154 h 5501465"/>
              <a:gd name="connsiteX2203" fmla="*/ 265395 w 5371570"/>
              <a:gd name="connsiteY2203" fmla="*/ 2417079 h 5501465"/>
              <a:gd name="connsiteX2204" fmla="*/ 268197 w 5371570"/>
              <a:gd name="connsiteY2204" fmla="*/ 2413513 h 5501465"/>
              <a:gd name="connsiteX2205" fmla="*/ 270998 w 5371570"/>
              <a:gd name="connsiteY2205" fmla="*/ 2409947 h 5501465"/>
              <a:gd name="connsiteX2206" fmla="*/ 274055 w 5371570"/>
              <a:gd name="connsiteY2206" fmla="*/ 2406891 h 5501465"/>
              <a:gd name="connsiteX2207" fmla="*/ 276856 w 5371570"/>
              <a:gd name="connsiteY2207" fmla="*/ 2403835 h 5501465"/>
              <a:gd name="connsiteX2208" fmla="*/ 280167 w 5371570"/>
              <a:gd name="connsiteY2208" fmla="*/ 2401033 h 5501465"/>
              <a:gd name="connsiteX2209" fmla="*/ 283478 w 5371570"/>
              <a:gd name="connsiteY2209" fmla="*/ 2398231 h 5501465"/>
              <a:gd name="connsiteX2210" fmla="*/ 287044 w 5371570"/>
              <a:gd name="connsiteY2210" fmla="*/ 2396194 h 5501465"/>
              <a:gd name="connsiteX2211" fmla="*/ 290865 w 5371570"/>
              <a:gd name="connsiteY2211" fmla="*/ 2394156 h 5501465"/>
              <a:gd name="connsiteX2212" fmla="*/ 294685 w 5371570"/>
              <a:gd name="connsiteY2212" fmla="*/ 2391864 h 5501465"/>
              <a:gd name="connsiteX2213" fmla="*/ 298760 w 5371570"/>
              <a:gd name="connsiteY2213" fmla="*/ 2390336 h 5501465"/>
              <a:gd name="connsiteX2214" fmla="*/ 302835 w 5371570"/>
              <a:gd name="connsiteY2214" fmla="*/ 2388808 h 5501465"/>
              <a:gd name="connsiteX2215" fmla="*/ 306911 w 5371570"/>
              <a:gd name="connsiteY2215" fmla="*/ 2387279 h 5501465"/>
              <a:gd name="connsiteX2216" fmla="*/ 311241 w 5371570"/>
              <a:gd name="connsiteY2216" fmla="*/ 2386261 h 5501465"/>
              <a:gd name="connsiteX2217" fmla="*/ 315825 w 5371570"/>
              <a:gd name="connsiteY2217" fmla="*/ 2385496 h 5501465"/>
              <a:gd name="connsiteX2218" fmla="*/ 320664 w 5371570"/>
              <a:gd name="connsiteY2218" fmla="*/ 2384732 h 5501465"/>
              <a:gd name="connsiteX2219" fmla="*/ 325249 w 5371570"/>
              <a:gd name="connsiteY2219" fmla="*/ 2384223 h 5501465"/>
              <a:gd name="connsiteX2220" fmla="*/ 330088 w 5371570"/>
              <a:gd name="connsiteY2220" fmla="*/ 2383968 h 5501465"/>
              <a:gd name="connsiteX2221" fmla="*/ 335182 w 5371570"/>
              <a:gd name="connsiteY2221" fmla="*/ 2383714 h 5501465"/>
              <a:gd name="connsiteX2222" fmla="*/ 340276 w 5371570"/>
              <a:gd name="connsiteY2222" fmla="*/ 2383714 h 5501465"/>
              <a:gd name="connsiteX2223" fmla="*/ 345625 w 5371570"/>
              <a:gd name="connsiteY2223" fmla="*/ 2383968 h 5501465"/>
              <a:gd name="connsiteX2224" fmla="*/ 356322 w 5371570"/>
              <a:gd name="connsiteY2224" fmla="*/ 2384732 h 5501465"/>
              <a:gd name="connsiteX2225" fmla="*/ 367783 w 5371570"/>
              <a:gd name="connsiteY2225" fmla="*/ 2386261 h 5501465"/>
              <a:gd name="connsiteX2226" fmla="*/ 425854 w 5371570"/>
              <a:gd name="connsiteY2226" fmla="*/ 2386006 h 5501465"/>
              <a:gd name="connsiteX2227" fmla="*/ 496406 w 5371570"/>
              <a:gd name="connsiteY2227" fmla="*/ 2382695 h 5501465"/>
              <a:gd name="connsiteX2228" fmla="*/ 485708 w 5371570"/>
              <a:gd name="connsiteY2228" fmla="*/ 2315709 h 5501465"/>
              <a:gd name="connsiteX2229" fmla="*/ 486218 w 5371570"/>
              <a:gd name="connsiteY2229" fmla="*/ 2311889 h 5501465"/>
              <a:gd name="connsiteX2230" fmla="*/ 486472 w 5371570"/>
              <a:gd name="connsiteY2230" fmla="*/ 2307814 h 5501465"/>
              <a:gd name="connsiteX2231" fmla="*/ 486218 w 5371570"/>
              <a:gd name="connsiteY2231" fmla="*/ 2299918 h 5501465"/>
              <a:gd name="connsiteX2232" fmla="*/ 485708 w 5371570"/>
              <a:gd name="connsiteY2232" fmla="*/ 2291768 h 5501465"/>
              <a:gd name="connsiteX2233" fmla="*/ 484689 w 5371570"/>
              <a:gd name="connsiteY2233" fmla="*/ 2283872 h 5501465"/>
              <a:gd name="connsiteX2234" fmla="*/ 483161 w 5371570"/>
              <a:gd name="connsiteY2234" fmla="*/ 2276231 h 5501465"/>
              <a:gd name="connsiteX2235" fmla="*/ 481633 w 5371570"/>
              <a:gd name="connsiteY2235" fmla="*/ 2268081 h 5501465"/>
              <a:gd name="connsiteX2236" fmla="*/ 478322 w 5371570"/>
              <a:gd name="connsiteY2236" fmla="*/ 2252290 h 5501465"/>
              <a:gd name="connsiteX2237" fmla="*/ 477049 w 5371570"/>
              <a:gd name="connsiteY2237" fmla="*/ 2244394 h 5501465"/>
              <a:gd name="connsiteX2238" fmla="*/ 476030 w 5371570"/>
              <a:gd name="connsiteY2238" fmla="*/ 2236498 h 5501465"/>
              <a:gd name="connsiteX2239" fmla="*/ 475520 w 5371570"/>
              <a:gd name="connsiteY2239" fmla="*/ 2228603 h 5501465"/>
              <a:gd name="connsiteX2240" fmla="*/ 475266 w 5371570"/>
              <a:gd name="connsiteY2240" fmla="*/ 2220453 h 5501465"/>
              <a:gd name="connsiteX2241" fmla="*/ 475520 w 5371570"/>
              <a:gd name="connsiteY2241" fmla="*/ 2216377 h 5501465"/>
              <a:gd name="connsiteX2242" fmla="*/ 476030 w 5371570"/>
              <a:gd name="connsiteY2242" fmla="*/ 2212557 h 5501465"/>
              <a:gd name="connsiteX2243" fmla="*/ 476539 w 5371570"/>
              <a:gd name="connsiteY2243" fmla="*/ 2208482 h 5501465"/>
              <a:gd name="connsiteX2244" fmla="*/ 477303 w 5371570"/>
              <a:gd name="connsiteY2244" fmla="*/ 2204407 h 5501465"/>
              <a:gd name="connsiteX2245" fmla="*/ 478322 w 5371570"/>
              <a:gd name="connsiteY2245" fmla="*/ 2200586 h 5501465"/>
              <a:gd name="connsiteX2246" fmla="*/ 479850 w 5371570"/>
              <a:gd name="connsiteY2246" fmla="*/ 2196511 h 5501465"/>
              <a:gd name="connsiteX2247" fmla="*/ 481378 w 5371570"/>
              <a:gd name="connsiteY2247" fmla="*/ 2192436 h 5501465"/>
              <a:gd name="connsiteX2248" fmla="*/ 482907 w 5371570"/>
              <a:gd name="connsiteY2248" fmla="*/ 2188615 h 5501465"/>
              <a:gd name="connsiteX2249" fmla="*/ 480614 w 5371570"/>
              <a:gd name="connsiteY2249" fmla="*/ 2177663 h 5501465"/>
              <a:gd name="connsiteX2250" fmla="*/ 478322 w 5371570"/>
              <a:gd name="connsiteY2250" fmla="*/ 2166457 h 5501465"/>
              <a:gd name="connsiteX2251" fmla="*/ 476284 w 5371570"/>
              <a:gd name="connsiteY2251" fmla="*/ 2155505 h 5501465"/>
              <a:gd name="connsiteX2252" fmla="*/ 474502 w 5371570"/>
              <a:gd name="connsiteY2252" fmla="*/ 2144298 h 5501465"/>
              <a:gd name="connsiteX2253" fmla="*/ 472973 w 5371570"/>
              <a:gd name="connsiteY2253" fmla="*/ 2133091 h 5501465"/>
              <a:gd name="connsiteX2254" fmla="*/ 471700 w 5371570"/>
              <a:gd name="connsiteY2254" fmla="*/ 2122394 h 5501465"/>
              <a:gd name="connsiteX2255" fmla="*/ 470681 w 5371570"/>
              <a:gd name="connsiteY2255" fmla="*/ 2111187 h 5501465"/>
              <a:gd name="connsiteX2256" fmla="*/ 469917 w 5371570"/>
              <a:gd name="connsiteY2256" fmla="*/ 2099981 h 5501465"/>
              <a:gd name="connsiteX2257" fmla="*/ 469153 w 5371570"/>
              <a:gd name="connsiteY2257" fmla="*/ 2088774 h 5501465"/>
              <a:gd name="connsiteX2258" fmla="*/ 468898 w 5371570"/>
              <a:gd name="connsiteY2258" fmla="*/ 2077822 h 5501465"/>
              <a:gd name="connsiteX2259" fmla="*/ 468898 w 5371570"/>
              <a:gd name="connsiteY2259" fmla="*/ 2066615 h 5501465"/>
              <a:gd name="connsiteX2260" fmla="*/ 468898 w 5371570"/>
              <a:gd name="connsiteY2260" fmla="*/ 2055409 h 5501465"/>
              <a:gd name="connsiteX2261" fmla="*/ 469408 w 5371570"/>
              <a:gd name="connsiteY2261" fmla="*/ 2044202 h 5501465"/>
              <a:gd name="connsiteX2262" fmla="*/ 469917 w 5371570"/>
              <a:gd name="connsiteY2262" fmla="*/ 2032995 h 5501465"/>
              <a:gd name="connsiteX2263" fmla="*/ 470681 w 5371570"/>
              <a:gd name="connsiteY2263" fmla="*/ 2022043 h 5501465"/>
              <a:gd name="connsiteX2264" fmla="*/ 471700 w 5371570"/>
              <a:gd name="connsiteY2264" fmla="*/ 2010837 h 5501465"/>
              <a:gd name="connsiteX2265" fmla="*/ 468134 w 5371570"/>
              <a:gd name="connsiteY2265" fmla="*/ 1984093 h 5501465"/>
              <a:gd name="connsiteX2266" fmla="*/ 464568 w 5371570"/>
              <a:gd name="connsiteY2266" fmla="*/ 1978490 h 5501465"/>
              <a:gd name="connsiteX2267" fmla="*/ 462021 w 5371570"/>
              <a:gd name="connsiteY2267" fmla="*/ 1972887 h 5501465"/>
              <a:gd name="connsiteX2268" fmla="*/ 459474 w 5371570"/>
              <a:gd name="connsiteY2268" fmla="*/ 1967538 h 5501465"/>
              <a:gd name="connsiteX2269" fmla="*/ 457692 w 5371570"/>
              <a:gd name="connsiteY2269" fmla="*/ 1961935 h 5501465"/>
              <a:gd name="connsiteX2270" fmla="*/ 456418 w 5371570"/>
              <a:gd name="connsiteY2270" fmla="*/ 1956331 h 5501465"/>
              <a:gd name="connsiteX2271" fmla="*/ 455654 w 5371570"/>
              <a:gd name="connsiteY2271" fmla="*/ 1950728 h 5501465"/>
              <a:gd name="connsiteX2272" fmla="*/ 455145 w 5371570"/>
              <a:gd name="connsiteY2272" fmla="*/ 1945379 h 5501465"/>
              <a:gd name="connsiteX2273" fmla="*/ 455145 w 5371570"/>
              <a:gd name="connsiteY2273" fmla="*/ 1939521 h 5501465"/>
              <a:gd name="connsiteX2274" fmla="*/ 455399 w 5371570"/>
              <a:gd name="connsiteY2274" fmla="*/ 1933918 h 5501465"/>
              <a:gd name="connsiteX2275" fmla="*/ 456163 w 5371570"/>
              <a:gd name="connsiteY2275" fmla="*/ 1928315 h 5501465"/>
              <a:gd name="connsiteX2276" fmla="*/ 457182 w 5371570"/>
              <a:gd name="connsiteY2276" fmla="*/ 1922711 h 5501465"/>
              <a:gd name="connsiteX2277" fmla="*/ 458456 w 5371570"/>
              <a:gd name="connsiteY2277" fmla="*/ 1917108 h 5501465"/>
              <a:gd name="connsiteX2278" fmla="*/ 460238 w 5371570"/>
              <a:gd name="connsiteY2278" fmla="*/ 1911505 h 5501465"/>
              <a:gd name="connsiteX2279" fmla="*/ 462531 w 5371570"/>
              <a:gd name="connsiteY2279" fmla="*/ 1905901 h 5501465"/>
              <a:gd name="connsiteX2280" fmla="*/ 464823 w 5371570"/>
              <a:gd name="connsiteY2280" fmla="*/ 1900298 h 5501465"/>
              <a:gd name="connsiteX2281" fmla="*/ 467625 w 5371570"/>
              <a:gd name="connsiteY2281" fmla="*/ 1894695 h 5501465"/>
              <a:gd name="connsiteX2282" fmla="*/ 468389 w 5371570"/>
              <a:gd name="connsiteY2282" fmla="*/ 1889855 h 5501465"/>
              <a:gd name="connsiteX2283" fmla="*/ 469153 w 5371570"/>
              <a:gd name="connsiteY2283" fmla="*/ 1885271 h 5501465"/>
              <a:gd name="connsiteX2284" fmla="*/ 470172 w 5371570"/>
              <a:gd name="connsiteY2284" fmla="*/ 1881196 h 5501465"/>
              <a:gd name="connsiteX2285" fmla="*/ 471445 w 5371570"/>
              <a:gd name="connsiteY2285" fmla="*/ 1876866 h 5501465"/>
              <a:gd name="connsiteX2286" fmla="*/ 472973 w 5371570"/>
              <a:gd name="connsiteY2286" fmla="*/ 1872791 h 5501465"/>
              <a:gd name="connsiteX2287" fmla="*/ 474502 w 5371570"/>
              <a:gd name="connsiteY2287" fmla="*/ 1869225 h 5501465"/>
              <a:gd name="connsiteX2288" fmla="*/ 476030 w 5371570"/>
              <a:gd name="connsiteY2288" fmla="*/ 1865659 h 5501465"/>
              <a:gd name="connsiteX2289" fmla="*/ 477813 w 5371570"/>
              <a:gd name="connsiteY2289" fmla="*/ 1862093 h 5501465"/>
              <a:gd name="connsiteX2290" fmla="*/ 479850 w 5371570"/>
              <a:gd name="connsiteY2290" fmla="*/ 1859292 h 5501465"/>
              <a:gd name="connsiteX2291" fmla="*/ 481888 w 5371570"/>
              <a:gd name="connsiteY2291" fmla="*/ 1855981 h 5501465"/>
              <a:gd name="connsiteX2292" fmla="*/ 483925 w 5371570"/>
              <a:gd name="connsiteY2292" fmla="*/ 1853434 h 5501465"/>
              <a:gd name="connsiteX2293" fmla="*/ 486472 w 5371570"/>
              <a:gd name="connsiteY2293" fmla="*/ 1850887 h 5501465"/>
              <a:gd name="connsiteX2294" fmla="*/ 489019 w 5371570"/>
              <a:gd name="connsiteY2294" fmla="*/ 1848340 h 5501465"/>
              <a:gd name="connsiteX2295" fmla="*/ 491566 w 5371570"/>
              <a:gd name="connsiteY2295" fmla="*/ 1846047 h 5501465"/>
              <a:gd name="connsiteX2296" fmla="*/ 494368 w 5371570"/>
              <a:gd name="connsiteY2296" fmla="*/ 1843755 h 5501465"/>
              <a:gd name="connsiteX2297" fmla="*/ 497425 w 5371570"/>
              <a:gd name="connsiteY2297" fmla="*/ 1841972 h 5501465"/>
              <a:gd name="connsiteX2298" fmla="*/ 500226 w 5371570"/>
              <a:gd name="connsiteY2298" fmla="*/ 1840189 h 5501465"/>
              <a:gd name="connsiteX2299" fmla="*/ 503537 w 5371570"/>
              <a:gd name="connsiteY2299" fmla="*/ 1838406 h 5501465"/>
              <a:gd name="connsiteX2300" fmla="*/ 506593 w 5371570"/>
              <a:gd name="connsiteY2300" fmla="*/ 1836878 h 5501465"/>
              <a:gd name="connsiteX2301" fmla="*/ 510159 w 5371570"/>
              <a:gd name="connsiteY2301" fmla="*/ 1835859 h 5501465"/>
              <a:gd name="connsiteX2302" fmla="*/ 513470 w 5371570"/>
              <a:gd name="connsiteY2302" fmla="*/ 1834586 h 5501465"/>
              <a:gd name="connsiteX2303" fmla="*/ 517291 w 5371570"/>
              <a:gd name="connsiteY2303" fmla="*/ 1833567 h 5501465"/>
              <a:gd name="connsiteX2304" fmla="*/ 521111 w 5371570"/>
              <a:gd name="connsiteY2304" fmla="*/ 1832548 h 5501465"/>
              <a:gd name="connsiteX2305" fmla="*/ 524677 w 5371570"/>
              <a:gd name="connsiteY2305" fmla="*/ 1832039 h 5501465"/>
              <a:gd name="connsiteX2306" fmla="*/ 532827 w 5371570"/>
              <a:gd name="connsiteY2306" fmla="*/ 1831020 h 5501465"/>
              <a:gd name="connsiteX2307" fmla="*/ 541232 w 5371570"/>
              <a:gd name="connsiteY2307" fmla="*/ 1830511 h 5501465"/>
              <a:gd name="connsiteX2308" fmla="*/ 550147 w 5371570"/>
              <a:gd name="connsiteY2308" fmla="*/ 1830765 h 5501465"/>
              <a:gd name="connsiteX2309" fmla="*/ 559316 w 5371570"/>
              <a:gd name="connsiteY2309" fmla="*/ 1831275 h 5501465"/>
              <a:gd name="connsiteX2310" fmla="*/ 602869 w 5371570"/>
              <a:gd name="connsiteY2310" fmla="*/ 1830256 h 5501465"/>
              <a:gd name="connsiteX2311" fmla="*/ 646168 w 5371570"/>
              <a:gd name="connsiteY2311" fmla="*/ 1829237 h 5501465"/>
              <a:gd name="connsiteX2312" fmla="*/ 685646 w 5371570"/>
              <a:gd name="connsiteY2312" fmla="*/ 1828473 h 5501465"/>
              <a:gd name="connsiteX2313" fmla="*/ 705257 w 5371570"/>
              <a:gd name="connsiteY2313" fmla="*/ 1827964 h 5501465"/>
              <a:gd name="connsiteX2314" fmla="*/ 725379 w 5371570"/>
              <a:gd name="connsiteY2314" fmla="*/ 1827964 h 5501465"/>
              <a:gd name="connsiteX2315" fmla="*/ 744990 w 5371570"/>
              <a:gd name="connsiteY2315" fmla="*/ 1827964 h 5501465"/>
              <a:gd name="connsiteX2316" fmla="*/ 764347 w 5371570"/>
              <a:gd name="connsiteY2316" fmla="*/ 1828473 h 5501465"/>
              <a:gd name="connsiteX2317" fmla="*/ 784214 w 5371570"/>
              <a:gd name="connsiteY2317" fmla="*/ 1829237 h 5501465"/>
              <a:gd name="connsiteX2318" fmla="*/ 803571 w 5371570"/>
              <a:gd name="connsiteY2318" fmla="*/ 1830511 h 5501465"/>
              <a:gd name="connsiteX2319" fmla="*/ 823182 w 5371570"/>
              <a:gd name="connsiteY2319" fmla="*/ 1832294 h 5501465"/>
              <a:gd name="connsiteX2320" fmla="*/ 832861 w 5371570"/>
              <a:gd name="connsiteY2320" fmla="*/ 1833822 h 5501465"/>
              <a:gd name="connsiteX2321" fmla="*/ 842285 w 5371570"/>
              <a:gd name="connsiteY2321" fmla="*/ 1835095 h 5501465"/>
              <a:gd name="connsiteX2322" fmla="*/ 851963 w 5371570"/>
              <a:gd name="connsiteY2322" fmla="*/ 1836624 h 5501465"/>
              <a:gd name="connsiteX2323" fmla="*/ 861896 w 5371570"/>
              <a:gd name="connsiteY2323" fmla="*/ 1838152 h 5501465"/>
              <a:gd name="connsiteX2324" fmla="*/ 871320 w 5371570"/>
              <a:gd name="connsiteY2324" fmla="*/ 1840189 h 5501465"/>
              <a:gd name="connsiteX2325" fmla="*/ 880744 w 5371570"/>
              <a:gd name="connsiteY2325" fmla="*/ 1842227 h 5501465"/>
              <a:gd name="connsiteX2326" fmla="*/ 890423 w 5371570"/>
              <a:gd name="connsiteY2326" fmla="*/ 1844774 h 5501465"/>
              <a:gd name="connsiteX2327" fmla="*/ 899846 w 5371570"/>
              <a:gd name="connsiteY2327" fmla="*/ 1847321 h 5501465"/>
              <a:gd name="connsiteX2328" fmla="*/ 909270 w 5371570"/>
              <a:gd name="connsiteY2328" fmla="*/ 1850122 h 5501465"/>
              <a:gd name="connsiteX2329" fmla="*/ 918949 w 5371570"/>
              <a:gd name="connsiteY2329" fmla="*/ 1853179 h 5501465"/>
              <a:gd name="connsiteX2330" fmla="*/ 928118 w 5371570"/>
              <a:gd name="connsiteY2330" fmla="*/ 1856745 h 5501465"/>
              <a:gd name="connsiteX2331" fmla="*/ 937542 w 5371570"/>
              <a:gd name="connsiteY2331" fmla="*/ 1860056 h 5501465"/>
              <a:gd name="connsiteX2332" fmla="*/ 946711 w 5371570"/>
              <a:gd name="connsiteY2332" fmla="*/ 1864131 h 5501465"/>
              <a:gd name="connsiteX2333" fmla="*/ 956135 w 5371570"/>
              <a:gd name="connsiteY2333" fmla="*/ 1867951 h 5501465"/>
              <a:gd name="connsiteX2334" fmla="*/ 982623 w 5371570"/>
              <a:gd name="connsiteY2334" fmla="*/ 1875338 h 5501465"/>
              <a:gd name="connsiteX2335" fmla="*/ 1014460 w 5371570"/>
              <a:gd name="connsiteY2335" fmla="*/ 1883233 h 5501465"/>
              <a:gd name="connsiteX2336" fmla="*/ 1011149 w 5371570"/>
              <a:gd name="connsiteY2336" fmla="*/ 1869989 h 5501465"/>
              <a:gd name="connsiteX2337" fmla="*/ 1008602 w 5371570"/>
              <a:gd name="connsiteY2337" fmla="*/ 1856999 h 5501465"/>
              <a:gd name="connsiteX2338" fmla="*/ 1006310 w 5371570"/>
              <a:gd name="connsiteY2338" fmla="*/ 1843755 h 5501465"/>
              <a:gd name="connsiteX2339" fmla="*/ 1004527 w 5371570"/>
              <a:gd name="connsiteY2339" fmla="*/ 1830765 h 5501465"/>
              <a:gd name="connsiteX2340" fmla="*/ 1002999 w 5371570"/>
              <a:gd name="connsiteY2340" fmla="*/ 1818031 h 5501465"/>
              <a:gd name="connsiteX2341" fmla="*/ 1001725 w 5371570"/>
              <a:gd name="connsiteY2341" fmla="*/ 1805296 h 5501465"/>
              <a:gd name="connsiteX2342" fmla="*/ 1000707 w 5371570"/>
              <a:gd name="connsiteY2342" fmla="*/ 1792816 h 5501465"/>
              <a:gd name="connsiteX2343" fmla="*/ 1000452 w 5371570"/>
              <a:gd name="connsiteY2343" fmla="*/ 1780336 h 5501465"/>
              <a:gd name="connsiteX2344" fmla="*/ 1000452 w 5371570"/>
              <a:gd name="connsiteY2344" fmla="*/ 1767601 h 5501465"/>
              <a:gd name="connsiteX2345" fmla="*/ 1000707 w 5371570"/>
              <a:gd name="connsiteY2345" fmla="*/ 1755120 h 5501465"/>
              <a:gd name="connsiteX2346" fmla="*/ 1001725 w 5371570"/>
              <a:gd name="connsiteY2346" fmla="*/ 1742640 h 5501465"/>
              <a:gd name="connsiteX2347" fmla="*/ 1002999 w 5371570"/>
              <a:gd name="connsiteY2347" fmla="*/ 1730415 h 5501465"/>
              <a:gd name="connsiteX2348" fmla="*/ 1004527 w 5371570"/>
              <a:gd name="connsiteY2348" fmla="*/ 1718189 h 5501465"/>
              <a:gd name="connsiteX2349" fmla="*/ 1006565 w 5371570"/>
              <a:gd name="connsiteY2349" fmla="*/ 1705709 h 5501465"/>
              <a:gd name="connsiteX2350" fmla="*/ 1009112 w 5371570"/>
              <a:gd name="connsiteY2350" fmla="*/ 1693484 h 5501465"/>
              <a:gd name="connsiteX2351" fmla="*/ 1011913 w 5371570"/>
              <a:gd name="connsiteY2351" fmla="*/ 1681258 h 5501465"/>
              <a:gd name="connsiteX2352" fmla="*/ 1012168 w 5371570"/>
              <a:gd name="connsiteY2352" fmla="*/ 1677947 h 5501465"/>
              <a:gd name="connsiteX2353" fmla="*/ 1012168 w 5371570"/>
              <a:gd name="connsiteY2353" fmla="*/ 1677692 h 5501465"/>
              <a:gd name="connsiteX2354" fmla="*/ 1011913 w 5371570"/>
              <a:gd name="connsiteY2354" fmla="*/ 1679220 h 5501465"/>
              <a:gd name="connsiteX2355" fmla="*/ 1011913 w 5371570"/>
              <a:gd name="connsiteY2355" fmla="*/ 1681258 h 5501465"/>
              <a:gd name="connsiteX2356" fmla="*/ 1005291 w 5371570"/>
              <a:gd name="connsiteY2356" fmla="*/ 1671580 h 5501465"/>
              <a:gd name="connsiteX2357" fmla="*/ 998669 w 5371570"/>
              <a:gd name="connsiteY2357" fmla="*/ 1661901 h 5501465"/>
              <a:gd name="connsiteX2358" fmla="*/ 893988 w 5371570"/>
              <a:gd name="connsiteY2358" fmla="*/ 1523600 h 5501465"/>
              <a:gd name="connsiteX2359" fmla="*/ 885074 w 5371570"/>
              <a:gd name="connsiteY2359" fmla="*/ 1512648 h 5501465"/>
              <a:gd name="connsiteX2360" fmla="*/ 876414 w 5371570"/>
              <a:gd name="connsiteY2360" fmla="*/ 1501696 h 5501465"/>
              <a:gd name="connsiteX2361" fmla="*/ 868264 w 5371570"/>
              <a:gd name="connsiteY2361" fmla="*/ 1490744 h 5501465"/>
              <a:gd name="connsiteX2362" fmla="*/ 860368 w 5371570"/>
              <a:gd name="connsiteY2362" fmla="*/ 1479538 h 5501465"/>
              <a:gd name="connsiteX2363" fmla="*/ 852473 w 5371570"/>
              <a:gd name="connsiteY2363" fmla="*/ 1468076 h 5501465"/>
              <a:gd name="connsiteX2364" fmla="*/ 845086 w 5371570"/>
              <a:gd name="connsiteY2364" fmla="*/ 1456615 h 5501465"/>
              <a:gd name="connsiteX2365" fmla="*/ 837955 w 5371570"/>
              <a:gd name="connsiteY2365" fmla="*/ 1445154 h 5501465"/>
              <a:gd name="connsiteX2366" fmla="*/ 831078 w 5371570"/>
              <a:gd name="connsiteY2366" fmla="*/ 1433692 h 5501465"/>
              <a:gd name="connsiteX2367" fmla="*/ 824456 w 5371570"/>
              <a:gd name="connsiteY2367" fmla="*/ 1421976 h 5501465"/>
              <a:gd name="connsiteX2368" fmla="*/ 818088 w 5371570"/>
              <a:gd name="connsiteY2368" fmla="*/ 1410260 h 5501465"/>
              <a:gd name="connsiteX2369" fmla="*/ 811976 w 5371570"/>
              <a:gd name="connsiteY2369" fmla="*/ 1398289 h 5501465"/>
              <a:gd name="connsiteX2370" fmla="*/ 806118 w 5371570"/>
              <a:gd name="connsiteY2370" fmla="*/ 1386318 h 5501465"/>
              <a:gd name="connsiteX2371" fmla="*/ 800769 w 5371570"/>
              <a:gd name="connsiteY2371" fmla="*/ 1374348 h 5501465"/>
              <a:gd name="connsiteX2372" fmla="*/ 795675 w 5371570"/>
              <a:gd name="connsiteY2372" fmla="*/ 1362122 h 5501465"/>
              <a:gd name="connsiteX2373" fmla="*/ 790836 w 5371570"/>
              <a:gd name="connsiteY2373" fmla="*/ 1349897 h 5501465"/>
              <a:gd name="connsiteX2374" fmla="*/ 785997 w 5371570"/>
              <a:gd name="connsiteY2374" fmla="*/ 1337671 h 5501465"/>
              <a:gd name="connsiteX2375" fmla="*/ 781667 w 5371570"/>
              <a:gd name="connsiteY2375" fmla="*/ 1325446 h 5501465"/>
              <a:gd name="connsiteX2376" fmla="*/ 777337 w 5371570"/>
              <a:gd name="connsiteY2376" fmla="*/ 1312711 h 5501465"/>
              <a:gd name="connsiteX2377" fmla="*/ 773771 w 5371570"/>
              <a:gd name="connsiteY2377" fmla="*/ 1299976 h 5501465"/>
              <a:gd name="connsiteX2378" fmla="*/ 770205 w 5371570"/>
              <a:gd name="connsiteY2378" fmla="*/ 1287496 h 5501465"/>
              <a:gd name="connsiteX2379" fmla="*/ 766894 w 5371570"/>
              <a:gd name="connsiteY2379" fmla="*/ 1274761 h 5501465"/>
              <a:gd name="connsiteX2380" fmla="*/ 763838 w 5371570"/>
              <a:gd name="connsiteY2380" fmla="*/ 1261771 h 5501465"/>
              <a:gd name="connsiteX2381" fmla="*/ 761291 w 5371570"/>
              <a:gd name="connsiteY2381" fmla="*/ 1249036 h 5501465"/>
              <a:gd name="connsiteX2382" fmla="*/ 758744 w 5371570"/>
              <a:gd name="connsiteY2382" fmla="*/ 1235792 h 5501465"/>
              <a:gd name="connsiteX2383" fmla="*/ 756706 w 5371570"/>
              <a:gd name="connsiteY2383" fmla="*/ 1222548 h 5501465"/>
              <a:gd name="connsiteX2384" fmla="*/ 754924 w 5371570"/>
              <a:gd name="connsiteY2384" fmla="*/ 1209558 h 5501465"/>
              <a:gd name="connsiteX2385" fmla="*/ 753141 w 5371570"/>
              <a:gd name="connsiteY2385" fmla="*/ 1196314 h 5501465"/>
              <a:gd name="connsiteX2386" fmla="*/ 751867 w 5371570"/>
              <a:gd name="connsiteY2386" fmla="*/ 1182560 h 5501465"/>
              <a:gd name="connsiteX2387" fmla="*/ 751103 w 5371570"/>
              <a:gd name="connsiteY2387" fmla="*/ 1169316 h 5501465"/>
              <a:gd name="connsiteX2388" fmla="*/ 750339 w 5371570"/>
              <a:gd name="connsiteY2388" fmla="*/ 1155817 h 5501465"/>
              <a:gd name="connsiteX2389" fmla="*/ 749830 w 5371570"/>
              <a:gd name="connsiteY2389" fmla="*/ 1141809 h 5501465"/>
              <a:gd name="connsiteX2390" fmla="*/ 749575 w 5371570"/>
              <a:gd name="connsiteY2390" fmla="*/ 1128310 h 5501465"/>
              <a:gd name="connsiteX2391" fmla="*/ 749830 w 5371570"/>
              <a:gd name="connsiteY2391" fmla="*/ 1126018 h 5501465"/>
              <a:gd name="connsiteX2392" fmla="*/ 750084 w 5371570"/>
              <a:gd name="connsiteY2392" fmla="*/ 1123471 h 5501465"/>
              <a:gd name="connsiteX2393" fmla="*/ 750848 w 5371570"/>
              <a:gd name="connsiteY2393" fmla="*/ 1118886 h 5501465"/>
              <a:gd name="connsiteX2394" fmla="*/ 752377 w 5371570"/>
              <a:gd name="connsiteY2394" fmla="*/ 1113792 h 5501465"/>
              <a:gd name="connsiteX2395" fmla="*/ 754159 w 5371570"/>
              <a:gd name="connsiteY2395" fmla="*/ 1108953 h 5501465"/>
              <a:gd name="connsiteX2396" fmla="*/ 758489 w 5371570"/>
              <a:gd name="connsiteY2396" fmla="*/ 1099274 h 5501465"/>
              <a:gd name="connsiteX2397" fmla="*/ 760782 w 5371570"/>
              <a:gd name="connsiteY2397" fmla="*/ 1094435 h 5501465"/>
              <a:gd name="connsiteX2398" fmla="*/ 762564 w 5371570"/>
              <a:gd name="connsiteY2398" fmla="*/ 1089596 h 5501465"/>
              <a:gd name="connsiteX2399" fmla="*/ 762310 w 5371570"/>
              <a:gd name="connsiteY2399" fmla="*/ 1086540 h 5501465"/>
              <a:gd name="connsiteX2400" fmla="*/ 762564 w 5371570"/>
              <a:gd name="connsiteY2400" fmla="*/ 1083483 h 5501465"/>
              <a:gd name="connsiteX2401" fmla="*/ 763583 w 5371570"/>
              <a:gd name="connsiteY2401" fmla="*/ 1080427 h 5501465"/>
              <a:gd name="connsiteX2402" fmla="*/ 764857 w 5371570"/>
              <a:gd name="connsiteY2402" fmla="*/ 1077625 h 5501465"/>
              <a:gd name="connsiteX2403" fmla="*/ 762819 w 5371570"/>
              <a:gd name="connsiteY2403" fmla="*/ 1072022 h 5501465"/>
              <a:gd name="connsiteX2404" fmla="*/ 761036 w 5371570"/>
              <a:gd name="connsiteY2404" fmla="*/ 1066418 h 5501465"/>
              <a:gd name="connsiteX2405" fmla="*/ 759253 w 5371570"/>
              <a:gd name="connsiteY2405" fmla="*/ 1060815 h 5501465"/>
              <a:gd name="connsiteX2406" fmla="*/ 757725 w 5371570"/>
              <a:gd name="connsiteY2406" fmla="*/ 1055212 h 5501465"/>
              <a:gd name="connsiteX2407" fmla="*/ 754924 w 5371570"/>
              <a:gd name="connsiteY2407" fmla="*/ 1044005 h 5501465"/>
              <a:gd name="connsiteX2408" fmla="*/ 752631 w 5371570"/>
              <a:gd name="connsiteY2408" fmla="*/ 1032544 h 5501465"/>
              <a:gd name="connsiteX2409" fmla="*/ 751103 w 5371570"/>
              <a:gd name="connsiteY2409" fmla="*/ 1021082 h 5501465"/>
              <a:gd name="connsiteX2410" fmla="*/ 749830 w 5371570"/>
              <a:gd name="connsiteY2410" fmla="*/ 1009621 h 5501465"/>
              <a:gd name="connsiteX2411" fmla="*/ 748811 w 5371570"/>
              <a:gd name="connsiteY2411" fmla="*/ 998159 h 5501465"/>
              <a:gd name="connsiteX2412" fmla="*/ 747792 w 5371570"/>
              <a:gd name="connsiteY2412" fmla="*/ 986443 h 5501465"/>
              <a:gd name="connsiteX2413" fmla="*/ 747028 w 5371570"/>
              <a:gd name="connsiteY2413" fmla="*/ 963266 h 5501465"/>
              <a:gd name="connsiteX2414" fmla="*/ 746264 w 5371570"/>
              <a:gd name="connsiteY2414" fmla="*/ 940088 h 5501465"/>
              <a:gd name="connsiteX2415" fmla="*/ 746009 w 5371570"/>
              <a:gd name="connsiteY2415" fmla="*/ 928627 h 5501465"/>
              <a:gd name="connsiteX2416" fmla="*/ 745500 w 5371570"/>
              <a:gd name="connsiteY2416" fmla="*/ 917166 h 5501465"/>
              <a:gd name="connsiteX2417" fmla="*/ 744736 w 5371570"/>
              <a:gd name="connsiteY2417" fmla="*/ 905450 h 5501465"/>
              <a:gd name="connsiteX2418" fmla="*/ 743717 w 5371570"/>
              <a:gd name="connsiteY2418" fmla="*/ 893988 h 5501465"/>
              <a:gd name="connsiteX2419" fmla="*/ 743462 w 5371570"/>
              <a:gd name="connsiteY2419" fmla="*/ 890932 h 5501465"/>
              <a:gd name="connsiteX2420" fmla="*/ 743462 w 5371570"/>
              <a:gd name="connsiteY2420" fmla="*/ 887875 h 5501465"/>
              <a:gd name="connsiteX2421" fmla="*/ 743717 w 5371570"/>
              <a:gd name="connsiteY2421" fmla="*/ 885074 h 5501465"/>
              <a:gd name="connsiteX2422" fmla="*/ 744226 w 5371570"/>
              <a:gd name="connsiteY2422" fmla="*/ 882017 h 5501465"/>
              <a:gd name="connsiteX2423" fmla="*/ 744990 w 5371570"/>
              <a:gd name="connsiteY2423" fmla="*/ 879470 h 5501465"/>
              <a:gd name="connsiteX2424" fmla="*/ 746009 w 5371570"/>
              <a:gd name="connsiteY2424" fmla="*/ 877178 h 5501465"/>
              <a:gd name="connsiteX2425" fmla="*/ 747028 w 5371570"/>
              <a:gd name="connsiteY2425" fmla="*/ 874377 h 5501465"/>
              <a:gd name="connsiteX2426" fmla="*/ 748301 w 5371570"/>
              <a:gd name="connsiteY2426" fmla="*/ 872084 h 5501465"/>
              <a:gd name="connsiteX2427" fmla="*/ 750084 w 5371570"/>
              <a:gd name="connsiteY2427" fmla="*/ 869792 h 5501465"/>
              <a:gd name="connsiteX2428" fmla="*/ 751613 w 5371570"/>
              <a:gd name="connsiteY2428" fmla="*/ 867754 h 5501465"/>
              <a:gd name="connsiteX2429" fmla="*/ 753395 w 5371570"/>
              <a:gd name="connsiteY2429" fmla="*/ 865717 h 5501465"/>
              <a:gd name="connsiteX2430" fmla="*/ 755688 w 5371570"/>
              <a:gd name="connsiteY2430" fmla="*/ 863679 h 5501465"/>
              <a:gd name="connsiteX2431" fmla="*/ 757725 w 5371570"/>
              <a:gd name="connsiteY2431" fmla="*/ 861896 h 5501465"/>
              <a:gd name="connsiteX2432" fmla="*/ 760017 w 5371570"/>
              <a:gd name="connsiteY2432" fmla="*/ 860113 h 5501465"/>
              <a:gd name="connsiteX2433" fmla="*/ 764857 w 5371570"/>
              <a:gd name="connsiteY2433" fmla="*/ 856802 h 5501465"/>
              <a:gd name="connsiteX2434" fmla="*/ 770460 w 5371570"/>
              <a:gd name="connsiteY2434" fmla="*/ 854255 h 5501465"/>
              <a:gd name="connsiteX2435" fmla="*/ 776063 w 5371570"/>
              <a:gd name="connsiteY2435" fmla="*/ 851708 h 5501465"/>
              <a:gd name="connsiteX2436" fmla="*/ 782176 w 5371570"/>
              <a:gd name="connsiteY2436" fmla="*/ 849671 h 5501465"/>
              <a:gd name="connsiteX2437" fmla="*/ 788289 w 5371570"/>
              <a:gd name="connsiteY2437" fmla="*/ 848143 h 5501465"/>
              <a:gd name="connsiteX2438" fmla="*/ 794402 w 5371570"/>
              <a:gd name="connsiteY2438" fmla="*/ 846614 h 5501465"/>
              <a:gd name="connsiteX2439" fmla="*/ 800514 w 5371570"/>
              <a:gd name="connsiteY2439" fmla="*/ 845596 h 5501465"/>
              <a:gd name="connsiteX2440" fmla="*/ 806882 w 5371570"/>
              <a:gd name="connsiteY2440" fmla="*/ 844832 h 5501465"/>
              <a:gd name="connsiteX2441" fmla="*/ 812740 w 5371570"/>
              <a:gd name="connsiteY2441" fmla="*/ 844322 h 5501465"/>
              <a:gd name="connsiteX2442" fmla="*/ 835917 w 5371570"/>
              <a:gd name="connsiteY2442" fmla="*/ 843303 h 5501465"/>
              <a:gd name="connsiteX2443" fmla="*/ 859095 w 5371570"/>
              <a:gd name="connsiteY2443" fmla="*/ 842030 h 5501465"/>
              <a:gd name="connsiteX2444" fmla="*/ 905704 w 5371570"/>
              <a:gd name="connsiteY2444" fmla="*/ 839483 h 5501465"/>
              <a:gd name="connsiteX2445" fmla="*/ 928882 w 5371570"/>
              <a:gd name="connsiteY2445" fmla="*/ 838719 h 5501465"/>
              <a:gd name="connsiteX2446" fmla="*/ 952059 w 5371570"/>
              <a:gd name="connsiteY2446" fmla="*/ 837955 h 5501465"/>
              <a:gd name="connsiteX2447" fmla="*/ 974982 w 5371570"/>
              <a:gd name="connsiteY2447" fmla="*/ 837955 h 5501465"/>
              <a:gd name="connsiteX2448" fmla="*/ 986698 w 5371570"/>
              <a:gd name="connsiteY2448" fmla="*/ 838209 h 5501465"/>
              <a:gd name="connsiteX2449" fmla="*/ 998160 w 5371570"/>
              <a:gd name="connsiteY2449" fmla="*/ 838464 h 5501465"/>
              <a:gd name="connsiteX2450" fmla="*/ 1009621 w 5371570"/>
              <a:gd name="connsiteY2450" fmla="*/ 838974 h 5501465"/>
              <a:gd name="connsiteX2451" fmla="*/ 1021082 w 5371570"/>
              <a:gd name="connsiteY2451" fmla="*/ 839738 h 5501465"/>
              <a:gd name="connsiteX2452" fmla="*/ 1032544 w 5371570"/>
              <a:gd name="connsiteY2452" fmla="*/ 840756 h 5501465"/>
              <a:gd name="connsiteX2453" fmla="*/ 1044005 w 5371570"/>
              <a:gd name="connsiteY2453" fmla="*/ 842030 h 5501465"/>
              <a:gd name="connsiteX2454" fmla="*/ 1055467 w 5371570"/>
              <a:gd name="connsiteY2454" fmla="*/ 843303 h 5501465"/>
              <a:gd name="connsiteX2455" fmla="*/ 1066928 w 5371570"/>
              <a:gd name="connsiteY2455" fmla="*/ 845086 h 5501465"/>
              <a:gd name="connsiteX2456" fmla="*/ 1078135 w 5371570"/>
              <a:gd name="connsiteY2456" fmla="*/ 846869 h 5501465"/>
              <a:gd name="connsiteX2457" fmla="*/ 1089596 w 5371570"/>
              <a:gd name="connsiteY2457" fmla="*/ 849161 h 5501465"/>
              <a:gd name="connsiteX2458" fmla="*/ 1100548 w 5371570"/>
              <a:gd name="connsiteY2458" fmla="*/ 851708 h 5501465"/>
              <a:gd name="connsiteX2459" fmla="*/ 1111755 w 5371570"/>
              <a:gd name="connsiteY2459" fmla="*/ 854765 h 5501465"/>
              <a:gd name="connsiteX2460" fmla="*/ 1122961 w 5371570"/>
              <a:gd name="connsiteY2460" fmla="*/ 857821 h 5501465"/>
              <a:gd name="connsiteX2461" fmla="*/ 1134168 w 5371570"/>
              <a:gd name="connsiteY2461" fmla="*/ 861387 h 5501465"/>
              <a:gd name="connsiteX2462" fmla="*/ 1145375 w 5371570"/>
              <a:gd name="connsiteY2462" fmla="*/ 865462 h 5501465"/>
              <a:gd name="connsiteX2463" fmla="*/ 1156327 w 5371570"/>
              <a:gd name="connsiteY2463" fmla="*/ 869537 h 5501465"/>
              <a:gd name="connsiteX2464" fmla="*/ 1167533 w 5371570"/>
              <a:gd name="connsiteY2464" fmla="*/ 874377 h 5501465"/>
              <a:gd name="connsiteX2465" fmla="*/ 1178485 w 5371570"/>
              <a:gd name="connsiteY2465" fmla="*/ 879470 h 5501465"/>
              <a:gd name="connsiteX2466" fmla="*/ 1187145 w 5371570"/>
              <a:gd name="connsiteY2466" fmla="*/ 882782 h 5501465"/>
              <a:gd name="connsiteX2467" fmla="*/ 1196314 w 5371570"/>
              <a:gd name="connsiteY2467" fmla="*/ 885838 h 5501465"/>
              <a:gd name="connsiteX2468" fmla="*/ 1204465 w 5371570"/>
              <a:gd name="connsiteY2468" fmla="*/ 889658 h 5501465"/>
              <a:gd name="connsiteX2469" fmla="*/ 1208794 w 5371570"/>
              <a:gd name="connsiteY2469" fmla="*/ 891441 h 5501465"/>
              <a:gd name="connsiteX2470" fmla="*/ 1212870 w 5371570"/>
              <a:gd name="connsiteY2470" fmla="*/ 893734 h 5501465"/>
              <a:gd name="connsiteX2471" fmla="*/ 1216435 w 5371570"/>
              <a:gd name="connsiteY2471" fmla="*/ 896280 h 5501465"/>
              <a:gd name="connsiteX2472" fmla="*/ 1220001 w 5371570"/>
              <a:gd name="connsiteY2472" fmla="*/ 898827 h 5501465"/>
              <a:gd name="connsiteX2473" fmla="*/ 1223312 w 5371570"/>
              <a:gd name="connsiteY2473" fmla="*/ 901629 h 5501465"/>
              <a:gd name="connsiteX2474" fmla="*/ 1226623 w 5371570"/>
              <a:gd name="connsiteY2474" fmla="*/ 904685 h 5501465"/>
              <a:gd name="connsiteX2475" fmla="*/ 1229425 w 5371570"/>
              <a:gd name="connsiteY2475" fmla="*/ 908506 h 5501465"/>
              <a:gd name="connsiteX2476" fmla="*/ 1232227 w 5371570"/>
              <a:gd name="connsiteY2476" fmla="*/ 912326 h 5501465"/>
              <a:gd name="connsiteX2477" fmla="*/ 1234264 w 5371570"/>
              <a:gd name="connsiteY2477" fmla="*/ 916402 h 5501465"/>
              <a:gd name="connsiteX2478" fmla="*/ 1236556 w 5371570"/>
              <a:gd name="connsiteY2478" fmla="*/ 920986 h 5501465"/>
              <a:gd name="connsiteX2479" fmla="*/ 1307362 w 5371570"/>
              <a:gd name="connsiteY2479" fmla="*/ 926335 h 5501465"/>
              <a:gd name="connsiteX2480" fmla="*/ 1312966 w 5371570"/>
              <a:gd name="connsiteY2480" fmla="*/ 925061 h 5501465"/>
              <a:gd name="connsiteX2481" fmla="*/ 1317296 w 5371570"/>
              <a:gd name="connsiteY2481" fmla="*/ 923533 h 5501465"/>
              <a:gd name="connsiteX2482" fmla="*/ 1321371 w 5371570"/>
              <a:gd name="connsiteY2482" fmla="*/ 921750 h 5501465"/>
              <a:gd name="connsiteX2483" fmla="*/ 1324427 w 5371570"/>
              <a:gd name="connsiteY2483" fmla="*/ 919713 h 5501465"/>
              <a:gd name="connsiteX2484" fmla="*/ 1326974 w 5371570"/>
              <a:gd name="connsiteY2484" fmla="*/ 917166 h 5501465"/>
              <a:gd name="connsiteX2485" fmla="*/ 1328757 w 5371570"/>
              <a:gd name="connsiteY2485" fmla="*/ 914873 h 5501465"/>
              <a:gd name="connsiteX2486" fmla="*/ 1330285 w 5371570"/>
              <a:gd name="connsiteY2486" fmla="*/ 911817 h 5501465"/>
              <a:gd name="connsiteX2487" fmla="*/ 1331049 w 5371570"/>
              <a:gd name="connsiteY2487" fmla="*/ 909015 h 5501465"/>
              <a:gd name="connsiteX2488" fmla="*/ 1331559 w 5371570"/>
              <a:gd name="connsiteY2488" fmla="*/ 905704 h 5501465"/>
              <a:gd name="connsiteX2489" fmla="*/ 1331559 w 5371570"/>
              <a:gd name="connsiteY2489" fmla="*/ 902648 h 5501465"/>
              <a:gd name="connsiteX2490" fmla="*/ 1331304 w 5371570"/>
              <a:gd name="connsiteY2490" fmla="*/ 899082 h 5501465"/>
              <a:gd name="connsiteX2491" fmla="*/ 1331049 w 5371570"/>
              <a:gd name="connsiteY2491" fmla="*/ 895516 h 5501465"/>
              <a:gd name="connsiteX2492" fmla="*/ 1329521 w 5371570"/>
              <a:gd name="connsiteY2492" fmla="*/ 887875 h 5501465"/>
              <a:gd name="connsiteX2493" fmla="*/ 1328248 w 5371570"/>
              <a:gd name="connsiteY2493" fmla="*/ 879725 h 5501465"/>
              <a:gd name="connsiteX2494" fmla="*/ 1325955 w 5371570"/>
              <a:gd name="connsiteY2494" fmla="*/ 865971 h 5501465"/>
              <a:gd name="connsiteX2495" fmla="*/ 1323154 w 5371570"/>
              <a:gd name="connsiteY2495" fmla="*/ 851708 h 5501465"/>
              <a:gd name="connsiteX2496" fmla="*/ 1321880 w 5371570"/>
              <a:gd name="connsiteY2496" fmla="*/ 844832 h 5501465"/>
              <a:gd name="connsiteX2497" fmla="*/ 1320861 w 5371570"/>
              <a:gd name="connsiteY2497" fmla="*/ 837955 h 5501465"/>
              <a:gd name="connsiteX2498" fmla="*/ 1320097 w 5371570"/>
              <a:gd name="connsiteY2498" fmla="*/ 830823 h 5501465"/>
              <a:gd name="connsiteX2499" fmla="*/ 1319843 w 5371570"/>
              <a:gd name="connsiteY2499" fmla="*/ 823946 h 5501465"/>
              <a:gd name="connsiteX2500" fmla="*/ 1319588 w 5371570"/>
              <a:gd name="connsiteY2500" fmla="*/ 816815 h 5501465"/>
              <a:gd name="connsiteX2501" fmla="*/ 1320097 w 5371570"/>
              <a:gd name="connsiteY2501" fmla="*/ 809683 h 5501465"/>
              <a:gd name="connsiteX2502" fmla="*/ 1320861 w 5371570"/>
              <a:gd name="connsiteY2502" fmla="*/ 802807 h 5501465"/>
              <a:gd name="connsiteX2503" fmla="*/ 1321626 w 5371570"/>
              <a:gd name="connsiteY2503" fmla="*/ 799241 h 5501465"/>
              <a:gd name="connsiteX2504" fmla="*/ 1322390 w 5371570"/>
              <a:gd name="connsiteY2504" fmla="*/ 796184 h 5501465"/>
              <a:gd name="connsiteX2505" fmla="*/ 1323408 w 5371570"/>
              <a:gd name="connsiteY2505" fmla="*/ 792619 h 5501465"/>
              <a:gd name="connsiteX2506" fmla="*/ 1324682 w 5371570"/>
              <a:gd name="connsiteY2506" fmla="*/ 789308 h 5501465"/>
              <a:gd name="connsiteX2507" fmla="*/ 1325955 w 5371570"/>
              <a:gd name="connsiteY2507" fmla="*/ 785742 h 5501465"/>
              <a:gd name="connsiteX2508" fmla="*/ 1327483 w 5371570"/>
              <a:gd name="connsiteY2508" fmla="*/ 782431 h 5501465"/>
              <a:gd name="connsiteX2509" fmla="*/ 1329266 w 5371570"/>
              <a:gd name="connsiteY2509" fmla="*/ 779120 h 5501465"/>
              <a:gd name="connsiteX2510" fmla="*/ 1331559 w 5371570"/>
              <a:gd name="connsiteY2510" fmla="*/ 775554 h 5501465"/>
              <a:gd name="connsiteX2511" fmla="*/ 1333596 w 5371570"/>
              <a:gd name="connsiteY2511" fmla="*/ 772498 h 5501465"/>
              <a:gd name="connsiteX2512" fmla="*/ 1336143 w 5371570"/>
              <a:gd name="connsiteY2512" fmla="*/ 768932 h 5501465"/>
              <a:gd name="connsiteX2513" fmla="*/ 1340473 w 5371570"/>
              <a:gd name="connsiteY2513" fmla="*/ 765111 h 5501465"/>
              <a:gd name="connsiteX2514" fmla="*/ 1344803 w 5371570"/>
              <a:gd name="connsiteY2514" fmla="*/ 761036 h 5501465"/>
              <a:gd name="connsiteX2515" fmla="*/ 1349387 w 5371570"/>
              <a:gd name="connsiteY2515" fmla="*/ 757216 h 5501465"/>
              <a:gd name="connsiteX2516" fmla="*/ 1353972 w 5371570"/>
              <a:gd name="connsiteY2516" fmla="*/ 754159 h 5501465"/>
              <a:gd name="connsiteX2517" fmla="*/ 1358557 w 5371570"/>
              <a:gd name="connsiteY2517" fmla="*/ 750848 h 5501465"/>
              <a:gd name="connsiteX2518" fmla="*/ 1363141 w 5371570"/>
              <a:gd name="connsiteY2518" fmla="*/ 748047 h 5501465"/>
              <a:gd name="connsiteX2519" fmla="*/ 1367980 w 5371570"/>
              <a:gd name="connsiteY2519" fmla="*/ 745245 h 5501465"/>
              <a:gd name="connsiteX2520" fmla="*/ 1372820 w 5371570"/>
              <a:gd name="connsiteY2520" fmla="*/ 742953 h 5501465"/>
              <a:gd name="connsiteX2521" fmla="*/ 1377914 w 5371570"/>
              <a:gd name="connsiteY2521" fmla="*/ 740660 h 5501465"/>
              <a:gd name="connsiteX2522" fmla="*/ 1382753 w 5371570"/>
              <a:gd name="connsiteY2522" fmla="*/ 738877 h 5501465"/>
              <a:gd name="connsiteX2523" fmla="*/ 1387592 w 5371570"/>
              <a:gd name="connsiteY2523" fmla="*/ 737095 h 5501465"/>
              <a:gd name="connsiteX2524" fmla="*/ 1392686 w 5371570"/>
              <a:gd name="connsiteY2524" fmla="*/ 735566 h 5501465"/>
              <a:gd name="connsiteX2525" fmla="*/ 1397780 w 5371570"/>
              <a:gd name="connsiteY2525" fmla="*/ 734038 h 5501465"/>
              <a:gd name="connsiteX2526" fmla="*/ 1402874 w 5371570"/>
              <a:gd name="connsiteY2526" fmla="*/ 732765 h 5501465"/>
              <a:gd name="connsiteX2527" fmla="*/ 1408223 w 5371570"/>
              <a:gd name="connsiteY2527" fmla="*/ 731746 h 5501465"/>
              <a:gd name="connsiteX2528" fmla="*/ 1413317 w 5371570"/>
              <a:gd name="connsiteY2528" fmla="*/ 730982 h 5501465"/>
              <a:gd name="connsiteX2529" fmla="*/ 1424014 w 5371570"/>
              <a:gd name="connsiteY2529" fmla="*/ 729708 h 5501465"/>
              <a:gd name="connsiteX2530" fmla="*/ 1434456 w 5371570"/>
              <a:gd name="connsiteY2530" fmla="*/ 728690 h 5501465"/>
              <a:gd name="connsiteX2531" fmla="*/ 1445154 w 5371570"/>
              <a:gd name="connsiteY2531" fmla="*/ 728180 h 5501465"/>
              <a:gd name="connsiteX2532" fmla="*/ 1456106 w 5371570"/>
              <a:gd name="connsiteY2532" fmla="*/ 728435 h 5501465"/>
              <a:gd name="connsiteX2533" fmla="*/ 1467058 w 5371570"/>
              <a:gd name="connsiteY2533" fmla="*/ 728690 h 5501465"/>
              <a:gd name="connsiteX2534" fmla="*/ 1478264 w 5371570"/>
              <a:gd name="connsiteY2534" fmla="*/ 729454 h 5501465"/>
              <a:gd name="connsiteX2535" fmla="*/ 1500423 w 5371570"/>
              <a:gd name="connsiteY2535" fmla="*/ 731236 h 5501465"/>
              <a:gd name="connsiteX2536" fmla="*/ 1557730 w 5371570"/>
              <a:gd name="connsiteY2536" fmla="*/ 730218 h 5501465"/>
              <a:gd name="connsiteX2537" fmla="*/ 1568937 w 5371570"/>
              <a:gd name="connsiteY2537" fmla="*/ 729963 h 5501465"/>
              <a:gd name="connsiteX2538" fmla="*/ 1580143 w 5371570"/>
              <a:gd name="connsiteY2538" fmla="*/ 729708 h 5501465"/>
              <a:gd name="connsiteX2539" fmla="*/ 1602557 w 5371570"/>
              <a:gd name="connsiteY2539" fmla="*/ 728435 h 5501465"/>
              <a:gd name="connsiteX2540" fmla="*/ 1624715 w 5371570"/>
              <a:gd name="connsiteY2540" fmla="*/ 727416 h 5501465"/>
              <a:gd name="connsiteX2541" fmla="*/ 1635922 w 5371570"/>
              <a:gd name="connsiteY2541" fmla="*/ 727161 h 5501465"/>
              <a:gd name="connsiteX2542" fmla="*/ 1647129 w 5371570"/>
              <a:gd name="connsiteY2542" fmla="*/ 726907 h 5501465"/>
              <a:gd name="connsiteX2543" fmla="*/ 1658081 w 5371570"/>
              <a:gd name="connsiteY2543" fmla="*/ 727161 h 5501465"/>
              <a:gd name="connsiteX2544" fmla="*/ 1669288 w 5371570"/>
              <a:gd name="connsiteY2544" fmla="*/ 727671 h 5501465"/>
              <a:gd name="connsiteX2545" fmla="*/ 1680240 w 5371570"/>
              <a:gd name="connsiteY2545" fmla="*/ 728690 h 5501465"/>
              <a:gd name="connsiteX2546" fmla="*/ 1691192 w 5371570"/>
              <a:gd name="connsiteY2546" fmla="*/ 730218 h 5501465"/>
              <a:gd name="connsiteX2547" fmla="*/ 1702398 w 5371570"/>
              <a:gd name="connsiteY2547" fmla="*/ 732255 h 5501465"/>
              <a:gd name="connsiteX2548" fmla="*/ 1707747 w 5371570"/>
              <a:gd name="connsiteY2548" fmla="*/ 733274 h 5501465"/>
              <a:gd name="connsiteX2549" fmla="*/ 1713350 w 5371570"/>
              <a:gd name="connsiteY2549" fmla="*/ 734548 h 5501465"/>
              <a:gd name="connsiteX2550" fmla="*/ 1718699 w 5371570"/>
              <a:gd name="connsiteY2550" fmla="*/ 736330 h 5501465"/>
              <a:gd name="connsiteX2551" fmla="*/ 1724047 w 5371570"/>
              <a:gd name="connsiteY2551" fmla="*/ 738113 h 5501465"/>
              <a:gd name="connsiteX2552" fmla="*/ 1729651 w 5371570"/>
              <a:gd name="connsiteY2552" fmla="*/ 739896 h 5501465"/>
              <a:gd name="connsiteX2553" fmla="*/ 1735000 w 5371570"/>
              <a:gd name="connsiteY2553" fmla="*/ 742189 h 5501465"/>
              <a:gd name="connsiteX2554" fmla="*/ 1744169 w 5371570"/>
              <a:gd name="connsiteY2554" fmla="*/ 743207 h 5501465"/>
              <a:gd name="connsiteX2555" fmla="*/ 1752574 w 5371570"/>
              <a:gd name="connsiteY2555" fmla="*/ 743971 h 5501465"/>
              <a:gd name="connsiteX2556" fmla="*/ 1759960 w 5371570"/>
              <a:gd name="connsiteY2556" fmla="*/ 743971 h 5501465"/>
              <a:gd name="connsiteX2557" fmla="*/ 1766582 w 5371570"/>
              <a:gd name="connsiteY2557" fmla="*/ 743717 h 5501465"/>
              <a:gd name="connsiteX2558" fmla="*/ 1772440 w 5371570"/>
              <a:gd name="connsiteY2558" fmla="*/ 742953 h 5501465"/>
              <a:gd name="connsiteX2559" fmla="*/ 1777534 w 5371570"/>
              <a:gd name="connsiteY2559" fmla="*/ 741934 h 5501465"/>
              <a:gd name="connsiteX2560" fmla="*/ 1781864 w 5371570"/>
              <a:gd name="connsiteY2560" fmla="*/ 740151 h 5501465"/>
              <a:gd name="connsiteX2561" fmla="*/ 1785430 w 5371570"/>
              <a:gd name="connsiteY2561" fmla="*/ 738113 h 5501465"/>
              <a:gd name="connsiteX2562" fmla="*/ 1788486 w 5371570"/>
              <a:gd name="connsiteY2562" fmla="*/ 736076 h 5501465"/>
              <a:gd name="connsiteX2563" fmla="*/ 1791033 w 5371570"/>
              <a:gd name="connsiteY2563" fmla="*/ 733274 h 5501465"/>
              <a:gd name="connsiteX2564" fmla="*/ 1793070 w 5371570"/>
              <a:gd name="connsiteY2564" fmla="*/ 730472 h 5501465"/>
              <a:gd name="connsiteX2565" fmla="*/ 1794599 w 5371570"/>
              <a:gd name="connsiteY2565" fmla="*/ 727161 h 5501465"/>
              <a:gd name="connsiteX2566" fmla="*/ 1795617 w 5371570"/>
              <a:gd name="connsiteY2566" fmla="*/ 723850 h 5501465"/>
              <a:gd name="connsiteX2567" fmla="*/ 1796382 w 5371570"/>
              <a:gd name="connsiteY2567" fmla="*/ 720285 h 5501465"/>
              <a:gd name="connsiteX2568" fmla="*/ 1796891 w 5371570"/>
              <a:gd name="connsiteY2568" fmla="*/ 716209 h 5501465"/>
              <a:gd name="connsiteX2569" fmla="*/ 1796891 w 5371570"/>
              <a:gd name="connsiteY2569" fmla="*/ 712389 h 5501465"/>
              <a:gd name="connsiteX2570" fmla="*/ 1796636 w 5371570"/>
              <a:gd name="connsiteY2570" fmla="*/ 708314 h 5501465"/>
              <a:gd name="connsiteX2571" fmla="*/ 1796382 w 5371570"/>
              <a:gd name="connsiteY2571" fmla="*/ 703984 h 5501465"/>
              <a:gd name="connsiteX2572" fmla="*/ 1795363 w 5371570"/>
              <a:gd name="connsiteY2572" fmla="*/ 695324 h 5501465"/>
              <a:gd name="connsiteX2573" fmla="*/ 1793835 w 5371570"/>
              <a:gd name="connsiteY2573" fmla="*/ 686155 h 5501465"/>
              <a:gd name="connsiteX2574" fmla="*/ 1792306 w 5371570"/>
              <a:gd name="connsiteY2574" fmla="*/ 677495 h 5501465"/>
              <a:gd name="connsiteX2575" fmla="*/ 1791797 w 5371570"/>
              <a:gd name="connsiteY2575" fmla="*/ 673166 h 5501465"/>
              <a:gd name="connsiteX2576" fmla="*/ 1791542 w 5371570"/>
              <a:gd name="connsiteY2576" fmla="*/ 668836 h 5501465"/>
              <a:gd name="connsiteX2577" fmla="*/ 1791288 w 5371570"/>
              <a:gd name="connsiteY2577" fmla="*/ 664760 h 5501465"/>
              <a:gd name="connsiteX2578" fmla="*/ 1791288 w 5371570"/>
              <a:gd name="connsiteY2578" fmla="*/ 660685 h 5501465"/>
              <a:gd name="connsiteX2579" fmla="*/ 1791797 w 5371570"/>
              <a:gd name="connsiteY2579" fmla="*/ 656865 h 5501465"/>
              <a:gd name="connsiteX2580" fmla="*/ 1792306 w 5371570"/>
              <a:gd name="connsiteY2580" fmla="*/ 653299 h 5501465"/>
              <a:gd name="connsiteX2581" fmla="*/ 1793325 w 5371570"/>
              <a:gd name="connsiteY2581" fmla="*/ 649733 h 5501465"/>
              <a:gd name="connsiteX2582" fmla="*/ 1795108 w 5371570"/>
              <a:gd name="connsiteY2582" fmla="*/ 646677 h 5501465"/>
              <a:gd name="connsiteX2583" fmla="*/ 1798419 w 5371570"/>
              <a:gd name="connsiteY2583" fmla="*/ 643621 h 5501465"/>
              <a:gd name="connsiteX2584" fmla="*/ 1801730 w 5371570"/>
              <a:gd name="connsiteY2584" fmla="*/ 640819 h 5501465"/>
              <a:gd name="connsiteX2585" fmla="*/ 1799947 w 5371570"/>
              <a:gd name="connsiteY2585" fmla="*/ 641838 h 5501465"/>
              <a:gd name="connsiteX2586" fmla="*/ 1797910 w 5371570"/>
              <a:gd name="connsiteY2586" fmla="*/ 643366 h 5501465"/>
              <a:gd name="connsiteX2587" fmla="*/ 1796382 w 5371570"/>
              <a:gd name="connsiteY2587" fmla="*/ 644894 h 5501465"/>
              <a:gd name="connsiteX2588" fmla="*/ 1795108 w 5371570"/>
              <a:gd name="connsiteY2588" fmla="*/ 646677 h 5501465"/>
              <a:gd name="connsiteX2589" fmla="*/ 1792561 w 5371570"/>
              <a:gd name="connsiteY2589" fmla="*/ 604143 h 5501465"/>
              <a:gd name="connsiteX2590" fmla="*/ 1794344 w 5371570"/>
              <a:gd name="connsiteY2590" fmla="*/ 606180 h 5501465"/>
              <a:gd name="connsiteX2591" fmla="*/ 1795872 w 5371570"/>
              <a:gd name="connsiteY2591" fmla="*/ 607708 h 5501465"/>
              <a:gd name="connsiteX2592" fmla="*/ 1797400 w 5371570"/>
              <a:gd name="connsiteY2592" fmla="*/ 608982 h 5501465"/>
              <a:gd name="connsiteX2593" fmla="*/ 1798929 w 5371570"/>
              <a:gd name="connsiteY2593" fmla="*/ 610000 h 5501465"/>
              <a:gd name="connsiteX2594" fmla="*/ 1800711 w 5371570"/>
              <a:gd name="connsiteY2594" fmla="*/ 610765 h 5501465"/>
              <a:gd name="connsiteX2595" fmla="*/ 1802240 w 5371570"/>
              <a:gd name="connsiteY2595" fmla="*/ 611529 h 5501465"/>
              <a:gd name="connsiteX2596" fmla="*/ 1805805 w 5371570"/>
              <a:gd name="connsiteY2596" fmla="*/ 612293 h 5501465"/>
              <a:gd name="connsiteX2597" fmla="*/ 1803258 w 5371570"/>
              <a:gd name="connsiteY2597" fmla="*/ 610255 h 5501465"/>
              <a:gd name="connsiteX2598" fmla="*/ 1800457 w 5371570"/>
              <a:gd name="connsiteY2598" fmla="*/ 608218 h 5501465"/>
              <a:gd name="connsiteX2599" fmla="*/ 1796891 w 5371570"/>
              <a:gd name="connsiteY2599" fmla="*/ 606435 h 5501465"/>
              <a:gd name="connsiteX2600" fmla="*/ 1792561 w 5371570"/>
              <a:gd name="connsiteY2600" fmla="*/ 604143 h 5501465"/>
              <a:gd name="connsiteX2601" fmla="*/ 1793835 w 5371570"/>
              <a:gd name="connsiteY2601" fmla="*/ 534355 h 5501465"/>
              <a:gd name="connsiteX2602" fmla="*/ 1791797 w 5371570"/>
              <a:gd name="connsiteY2602" fmla="*/ 515508 h 5501465"/>
              <a:gd name="connsiteX2603" fmla="*/ 1789760 w 5371570"/>
              <a:gd name="connsiteY2603" fmla="*/ 497170 h 5501465"/>
              <a:gd name="connsiteX2604" fmla="*/ 1785175 w 5371570"/>
              <a:gd name="connsiteY2604" fmla="*/ 460238 h 5501465"/>
              <a:gd name="connsiteX2605" fmla="*/ 1783392 w 5371570"/>
              <a:gd name="connsiteY2605" fmla="*/ 441646 h 5501465"/>
              <a:gd name="connsiteX2606" fmla="*/ 1781864 w 5371570"/>
              <a:gd name="connsiteY2606" fmla="*/ 423307 h 5501465"/>
              <a:gd name="connsiteX2607" fmla="*/ 1780336 w 5371570"/>
              <a:gd name="connsiteY2607" fmla="*/ 404714 h 5501465"/>
              <a:gd name="connsiteX2608" fmla="*/ 1779826 w 5371570"/>
              <a:gd name="connsiteY2608" fmla="*/ 385867 h 5501465"/>
              <a:gd name="connsiteX2609" fmla="*/ 1779572 w 5371570"/>
              <a:gd name="connsiteY2609" fmla="*/ 379245 h 5501465"/>
              <a:gd name="connsiteX2610" fmla="*/ 1779572 w 5371570"/>
              <a:gd name="connsiteY2610" fmla="*/ 372622 h 5501465"/>
              <a:gd name="connsiteX2611" fmla="*/ 1779826 w 5371570"/>
              <a:gd name="connsiteY2611" fmla="*/ 365746 h 5501465"/>
              <a:gd name="connsiteX2612" fmla="*/ 1780336 w 5371570"/>
              <a:gd name="connsiteY2612" fmla="*/ 359124 h 5501465"/>
              <a:gd name="connsiteX2613" fmla="*/ 1781354 w 5371570"/>
              <a:gd name="connsiteY2613" fmla="*/ 352756 h 5501465"/>
              <a:gd name="connsiteX2614" fmla="*/ 1782883 w 5371570"/>
              <a:gd name="connsiteY2614" fmla="*/ 346643 h 5501465"/>
              <a:gd name="connsiteX2615" fmla="*/ 1783901 w 5371570"/>
              <a:gd name="connsiteY2615" fmla="*/ 343332 h 5501465"/>
              <a:gd name="connsiteX2616" fmla="*/ 1784665 w 5371570"/>
              <a:gd name="connsiteY2616" fmla="*/ 340531 h 5501465"/>
              <a:gd name="connsiteX2617" fmla="*/ 1785939 w 5371570"/>
              <a:gd name="connsiteY2617" fmla="*/ 337729 h 5501465"/>
              <a:gd name="connsiteX2618" fmla="*/ 1787212 w 5371570"/>
              <a:gd name="connsiteY2618" fmla="*/ 335182 h 5501465"/>
              <a:gd name="connsiteX2619" fmla="*/ 1788741 w 5371570"/>
              <a:gd name="connsiteY2619" fmla="*/ 332380 h 5501465"/>
              <a:gd name="connsiteX2620" fmla="*/ 1790524 w 5371570"/>
              <a:gd name="connsiteY2620" fmla="*/ 329833 h 5501465"/>
              <a:gd name="connsiteX2621" fmla="*/ 1792306 w 5371570"/>
              <a:gd name="connsiteY2621" fmla="*/ 327286 h 5501465"/>
              <a:gd name="connsiteX2622" fmla="*/ 1794344 w 5371570"/>
              <a:gd name="connsiteY2622" fmla="*/ 325249 h 5501465"/>
              <a:gd name="connsiteX2623" fmla="*/ 1796636 w 5371570"/>
              <a:gd name="connsiteY2623" fmla="*/ 323211 h 5501465"/>
              <a:gd name="connsiteX2624" fmla="*/ 1798929 w 5371570"/>
              <a:gd name="connsiteY2624" fmla="*/ 321174 h 5501465"/>
              <a:gd name="connsiteX2625" fmla="*/ 1801730 w 5371570"/>
              <a:gd name="connsiteY2625" fmla="*/ 319391 h 5501465"/>
              <a:gd name="connsiteX2626" fmla="*/ 1804532 w 5371570"/>
              <a:gd name="connsiteY2626" fmla="*/ 317863 h 5501465"/>
              <a:gd name="connsiteX2627" fmla="*/ 1807843 w 5371570"/>
              <a:gd name="connsiteY2627" fmla="*/ 316589 h 5501465"/>
              <a:gd name="connsiteX2628" fmla="*/ 1811409 w 5371570"/>
              <a:gd name="connsiteY2628" fmla="*/ 315061 h 5501465"/>
              <a:gd name="connsiteX2629" fmla="*/ 1814974 w 5371570"/>
              <a:gd name="connsiteY2629" fmla="*/ 314042 h 5501465"/>
              <a:gd name="connsiteX2630" fmla="*/ 1819050 w 5371570"/>
              <a:gd name="connsiteY2630" fmla="*/ 313023 h 5501465"/>
              <a:gd name="connsiteX2631" fmla="*/ 1823379 w 5371570"/>
              <a:gd name="connsiteY2631" fmla="*/ 312514 h 5501465"/>
              <a:gd name="connsiteX2632" fmla="*/ 1827709 w 5371570"/>
              <a:gd name="connsiteY2632" fmla="*/ 312005 h 5501465"/>
              <a:gd name="connsiteX2633" fmla="*/ 1832549 w 5371570"/>
              <a:gd name="connsiteY2633" fmla="*/ 311750 h 5501465"/>
              <a:gd name="connsiteX2634" fmla="*/ 1837643 w 5371570"/>
              <a:gd name="connsiteY2634" fmla="*/ 312005 h 5501465"/>
              <a:gd name="connsiteX2635" fmla="*/ 1893931 w 5371570"/>
              <a:gd name="connsiteY2635" fmla="*/ 308184 h 5501465"/>
              <a:gd name="connsiteX2636" fmla="*/ 1906920 w 5371570"/>
              <a:gd name="connsiteY2636" fmla="*/ 306656 h 5501465"/>
              <a:gd name="connsiteX2637" fmla="*/ 1919655 w 5371570"/>
              <a:gd name="connsiteY2637" fmla="*/ 305382 h 5501465"/>
              <a:gd name="connsiteX2638" fmla="*/ 1932390 w 5371570"/>
              <a:gd name="connsiteY2638" fmla="*/ 303854 h 5501465"/>
              <a:gd name="connsiteX2639" fmla="*/ 1945125 w 5371570"/>
              <a:gd name="connsiteY2639" fmla="*/ 302835 h 5501465"/>
              <a:gd name="connsiteX2640" fmla="*/ 1958114 w 5371570"/>
              <a:gd name="connsiteY2640" fmla="*/ 302071 h 5501465"/>
              <a:gd name="connsiteX2641" fmla="*/ 1970595 w 5371570"/>
              <a:gd name="connsiteY2641" fmla="*/ 301562 h 5501465"/>
              <a:gd name="connsiteX2642" fmla="*/ 1983330 w 5371570"/>
              <a:gd name="connsiteY2642" fmla="*/ 301052 h 5501465"/>
              <a:gd name="connsiteX2643" fmla="*/ 1995810 w 5371570"/>
              <a:gd name="connsiteY2643" fmla="*/ 301052 h 5501465"/>
              <a:gd name="connsiteX2644" fmla="*/ 2008290 w 5371570"/>
              <a:gd name="connsiteY2644" fmla="*/ 301052 h 5501465"/>
              <a:gd name="connsiteX2645" fmla="*/ 2020770 w 5371570"/>
              <a:gd name="connsiteY2645" fmla="*/ 301307 h 5501465"/>
              <a:gd name="connsiteX2646" fmla="*/ 2033250 w 5371570"/>
              <a:gd name="connsiteY2646" fmla="*/ 301817 h 5501465"/>
              <a:gd name="connsiteX2647" fmla="*/ 2045476 w 5371570"/>
              <a:gd name="connsiteY2647" fmla="*/ 302326 h 5501465"/>
              <a:gd name="connsiteX2648" fmla="*/ 2058211 w 5371570"/>
              <a:gd name="connsiteY2648" fmla="*/ 303345 h 5501465"/>
              <a:gd name="connsiteX2649" fmla="*/ 2070436 w 5371570"/>
              <a:gd name="connsiteY2649" fmla="*/ 304873 h 5501465"/>
              <a:gd name="connsiteX2650" fmla="*/ 2082662 w 5371570"/>
              <a:gd name="connsiteY2650" fmla="*/ 306401 h 5501465"/>
              <a:gd name="connsiteX2651" fmla="*/ 2094887 w 5371570"/>
              <a:gd name="connsiteY2651" fmla="*/ 307929 h 5501465"/>
              <a:gd name="connsiteX2652" fmla="*/ 2106858 w 5371570"/>
              <a:gd name="connsiteY2652" fmla="*/ 310222 h 5501465"/>
              <a:gd name="connsiteX2653" fmla="*/ 2118829 w 5371570"/>
              <a:gd name="connsiteY2653" fmla="*/ 312514 h 5501465"/>
              <a:gd name="connsiteX2654" fmla="*/ 2130799 w 5371570"/>
              <a:gd name="connsiteY2654" fmla="*/ 315061 h 5501465"/>
              <a:gd name="connsiteX2655" fmla="*/ 2142770 w 5371570"/>
              <a:gd name="connsiteY2655" fmla="*/ 318372 h 5501465"/>
              <a:gd name="connsiteX2656" fmla="*/ 2154741 w 5371570"/>
              <a:gd name="connsiteY2656" fmla="*/ 321428 h 5501465"/>
              <a:gd name="connsiteX2657" fmla="*/ 2166457 w 5371570"/>
              <a:gd name="connsiteY2657" fmla="*/ 325249 h 5501465"/>
              <a:gd name="connsiteX2658" fmla="*/ 2178173 w 5371570"/>
              <a:gd name="connsiteY2658" fmla="*/ 329324 h 5501465"/>
              <a:gd name="connsiteX2659" fmla="*/ 2189889 w 5371570"/>
              <a:gd name="connsiteY2659" fmla="*/ 333654 h 5501465"/>
              <a:gd name="connsiteX2660" fmla="*/ 2201351 w 5371570"/>
              <a:gd name="connsiteY2660" fmla="*/ 337984 h 5501465"/>
              <a:gd name="connsiteX2661" fmla="*/ 2212812 w 5371570"/>
              <a:gd name="connsiteY2661" fmla="*/ 343078 h 5501465"/>
              <a:gd name="connsiteX2662" fmla="*/ 2224273 w 5371570"/>
              <a:gd name="connsiteY2662" fmla="*/ 348426 h 5501465"/>
              <a:gd name="connsiteX2663" fmla="*/ 2235735 w 5371570"/>
              <a:gd name="connsiteY2663" fmla="*/ 354284 h 5501465"/>
              <a:gd name="connsiteX2664" fmla="*/ 2246941 w 5371570"/>
              <a:gd name="connsiteY2664" fmla="*/ 360397 h 5501465"/>
              <a:gd name="connsiteX2665" fmla="*/ 2258148 w 5371570"/>
              <a:gd name="connsiteY2665" fmla="*/ 366765 h 5501465"/>
              <a:gd name="connsiteX2666" fmla="*/ 2269355 w 5371570"/>
              <a:gd name="connsiteY2666" fmla="*/ 373641 h 5501465"/>
              <a:gd name="connsiteX2667" fmla="*/ 2280307 w 5371570"/>
              <a:gd name="connsiteY2667" fmla="*/ 381028 h 5501465"/>
              <a:gd name="connsiteX2668" fmla="*/ 2287184 w 5371570"/>
              <a:gd name="connsiteY2668" fmla="*/ 385103 h 5501465"/>
              <a:gd name="connsiteX2669" fmla="*/ 2293806 w 5371570"/>
              <a:gd name="connsiteY2669" fmla="*/ 389178 h 5501465"/>
              <a:gd name="connsiteX2670" fmla="*/ 2300937 w 5371570"/>
              <a:gd name="connsiteY2670" fmla="*/ 392998 h 5501465"/>
              <a:gd name="connsiteX2671" fmla="*/ 2308069 w 5371570"/>
              <a:gd name="connsiteY2671" fmla="*/ 396309 h 5501465"/>
              <a:gd name="connsiteX2672" fmla="*/ 2322841 w 5371570"/>
              <a:gd name="connsiteY2672" fmla="*/ 402932 h 5501465"/>
              <a:gd name="connsiteX2673" fmla="*/ 2329973 w 5371570"/>
              <a:gd name="connsiteY2673" fmla="*/ 406497 h 5501465"/>
              <a:gd name="connsiteX2674" fmla="*/ 2337104 w 5371570"/>
              <a:gd name="connsiteY2674" fmla="*/ 409808 h 5501465"/>
              <a:gd name="connsiteX2675" fmla="*/ 2350858 w 5371570"/>
              <a:gd name="connsiteY2675" fmla="*/ 396309 h 5501465"/>
              <a:gd name="connsiteX2676" fmla="*/ 2343472 w 5371570"/>
              <a:gd name="connsiteY2676" fmla="*/ 389687 h 5501465"/>
              <a:gd name="connsiteX2677" fmla="*/ 2337104 w 5371570"/>
              <a:gd name="connsiteY2677" fmla="*/ 383575 h 5501465"/>
              <a:gd name="connsiteX2678" fmla="*/ 2331756 w 5371570"/>
              <a:gd name="connsiteY2678" fmla="*/ 377716 h 5501465"/>
              <a:gd name="connsiteX2679" fmla="*/ 2327935 w 5371570"/>
              <a:gd name="connsiteY2679" fmla="*/ 372113 h 5501465"/>
              <a:gd name="connsiteX2680" fmla="*/ 2325898 w 5371570"/>
              <a:gd name="connsiteY2680" fmla="*/ 369566 h 5501465"/>
              <a:gd name="connsiteX2681" fmla="*/ 2324624 w 5371570"/>
              <a:gd name="connsiteY2681" fmla="*/ 367019 h 5501465"/>
              <a:gd name="connsiteX2682" fmla="*/ 2323605 w 5371570"/>
              <a:gd name="connsiteY2682" fmla="*/ 364727 h 5501465"/>
              <a:gd name="connsiteX2683" fmla="*/ 2322841 w 5371570"/>
              <a:gd name="connsiteY2683" fmla="*/ 362435 h 5501465"/>
              <a:gd name="connsiteX2684" fmla="*/ 2322332 w 5371570"/>
              <a:gd name="connsiteY2684" fmla="*/ 360397 h 5501465"/>
              <a:gd name="connsiteX2685" fmla="*/ 2322077 w 5371570"/>
              <a:gd name="connsiteY2685" fmla="*/ 358359 h 5501465"/>
              <a:gd name="connsiteX2686" fmla="*/ 2322077 w 5371570"/>
              <a:gd name="connsiteY2686" fmla="*/ 356322 h 5501465"/>
              <a:gd name="connsiteX2687" fmla="*/ 2322587 w 5371570"/>
              <a:gd name="connsiteY2687" fmla="*/ 354539 h 5501465"/>
              <a:gd name="connsiteX2688" fmla="*/ 2323351 w 5371570"/>
              <a:gd name="connsiteY2688" fmla="*/ 353011 h 5501465"/>
              <a:gd name="connsiteX2689" fmla="*/ 2324115 w 5371570"/>
              <a:gd name="connsiteY2689" fmla="*/ 351483 h 5501465"/>
              <a:gd name="connsiteX2690" fmla="*/ 2325388 w 5371570"/>
              <a:gd name="connsiteY2690" fmla="*/ 349700 h 5501465"/>
              <a:gd name="connsiteX2691" fmla="*/ 2326916 w 5371570"/>
              <a:gd name="connsiteY2691" fmla="*/ 348426 h 5501465"/>
              <a:gd name="connsiteX2692" fmla="*/ 2329209 w 5371570"/>
              <a:gd name="connsiteY2692" fmla="*/ 347407 h 5501465"/>
              <a:gd name="connsiteX2693" fmla="*/ 2331246 w 5371570"/>
              <a:gd name="connsiteY2693" fmla="*/ 346134 h 5501465"/>
              <a:gd name="connsiteX2694" fmla="*/ 2334048 w 5371570"/>
              <a:gd name="connsiteY2694" fmla="*/ 345115 h 5501465"/>
              <a:gd name="connsiteX2695" fmla="*/ 2336850 w 5371570"/>
              <a:gd name="connsiteY2695" fmla="*/ 344351 h 5501465"/>
              <a:gd name="connsiteX2696" fmla="*/ 2340415 w 5371570"/>
              <a:gd name="connsiteY2696" fmla="*/ 343587 h 5501465"/>
              <a:gd name="connsiteX2697" fmla="*/ 2343726 w 5371570"/>
              <a:gd name="connsiteY2697" fmla="*/ 343078 h 5501465"/>
              <a:gd name="connsiteX2698" fmla="*/ 2347802 w 5371570"/>
              <a:gd name="connsiteY2698" fmla="*/ 342568 h 5501465"/>
              <a:gd name="connsiteX2699" fmla="*/ 2352131 w 5371570"/>
              <a:gd name="connsiteY2699" fmla="*/ 342314 h 5501465"/>
              <a:gd name="connsiteX2700" fmla="*/ 2361810 w 5371570"/>
              <a:gd name="connsiteY2700" fmla="*/ 342059 h 5501465"/>
              <a:gd name="connsiteX2701" fmla="*/ 2373017 w 5371570"/>
              <a:gd name="connsiteY2701" fmla="*/ 342314 h 5501465"/>
              <a:gd name="connsiteX2702" fmla="*/ 2373271 w 5371570"/>
              <a:gd name="connsiteY2702" fmla="*/ 338493 h 5501465"/>
              <a:gd name="connsiteX2703" fmla="*/ 2373526 w 5371570"/>
              <a:gd name="connsiteY2703" fmla="*/ 335182 h 5501465"/>
              <a:gd name="connsiteX2704" fmla="*/ 2373271 w 5371570"/>
              <a:gd name="connsiteY2704" fmla="*/ 331616 h 5501465"/>
              <a:gd name="connsiteX2705" fmla="*/ 2372507 w 5371570"/>
              <a:gd name="connsiteY2705" fmla="*/ 328815 h 5501465"/>
              <a:gd name="connsiteX2706" fmla="*/ 2371743 w 5371570"/>
              <a:gd name="connsiteY2706" fmla="*/ 325758 h 5501465"/>
              <a:gd name="connsiteX2707" fmla="*/ 2370470 w 5371570"/>
              <a:gd name="connsiteY2707" fmla="*/ 322957 h 5501465"/>
              <a:gd name="connsiteX2708" fmla="*/ 2368941 w 5371570"/>
              <a:gd name="connsiteY2708" fmla="*/ 320155 h 5501465"/>
              <a:gd name="connsiteX2709" fmla="*/ 2367159 w 5371570"/>
              <a:gd name="connsiteY2709" fmla="*/ 317863 h 5501465"/>
              <a:gd name="connsiteX2710" fmla="*/ 2365376 w 5371570"/>
              <a:gd name="connsiteY2710" fmla="*/ 315061 h 5501465"/>
              <a:gd name="connsiteX2711" fmla="*/ 2363338 w 5371570"/>
              <a:gd name="connsiteY2711" fmla="*/ 313023 h 5501465"/>
              <a:gd name="connsiteX2712" fmla="*/ 2358499 w 5371570"/>
              <a:gd name="connsiteY2712" fmla="*/ 308439 h 5501465"/>
              <a:gd name="connsiteX2713" fmla="*/ 2353405 w 5371570"/>
              <a:gd name="connsiteY2713" fmla="*/ 304618 h 5501465"/>
              <a:gd name="connsiteX2714" fmla="*/ 2348056 w 5371570"/>
              <a:gd name="connsiteY2714" fmla="*/ 300543 h 5501465"/>
              <a:gd name="connsiteX2715" fmla="*/ 2342962 w 5371570"/>
              <a:gd name="connsiteY2715" fmla="*/ 296468 h 5501465"/>
              <a:gd name="connsiteX2716" fmla="*/ 2337868 w 5371570"/>
              <a:gd name="connsiteY2716" fmla="*/ 292648 h 5501465"/>
              <a:gd name="connsiteX2717" fmla="*/ 2333284 w 5371570"/>
              <a:gd name="connsiteY2717" fmla="*/ 288063 h 5501465"/>
              <a:gd name="connsiteX2718" fmla="*/ 2331246 w 5371570"/>
              <a:gd name="connsiteY2718" fmla="*/ 285771 h 5501465"/>
              <a:gd name="connsiteX2719" fmla="*/ 2329463 w 5371570"/>
              <a:gd name="connsiteY2719" fmla="*/ 283478 h 5501465"/>
              <a:gd name="connsiteX2720" fmla="*/ 2327935 w 5371570"/>
              <a:gd name="connsiteY2720" fmla="*/ 280931 h 5501465"/>
              <a:gd name="connsiteX2721" fmla="*/ 2326407 w 5371570"/>
              <a:gd name="connsiteY2721" fmla="*/ 278384 h 5501465"/>
              <a:gd name="connsiteX2722" fmla="*/ 2325388 w 5371570"/>
              <a:gd name="connsiteY2722" fmla="*/ 275583 h 5501465"/>
              <a:gd name="connsiteX2723" fmla="*/ 2324624 w 5371570"/>
              <a:gd name="connsiteY2723" fmla="*/ 272526 h 5501465"/>
              <a:gd name="connsiteX2724" fmla="*/ 2324115 w 5371570"/>
              <a:gd name="connsiteY2724" fmla="*/ 269725 h 5501465"/>
              <a:gd name="connsiteX2725" fmla="*/ 2323860 w 5371570"/>
              <a:gd name="connsiteY2725" fmla="*/ 266159 h 5501465"/>
              <a:gd name="connsiteX2726" fmla="*/ 2324115 w 5371570"/>
              <a:gd name="connsiteY2726" fmla="*/ 262848 h 5501465"/>
              <a:gd name="connsiteX2727" fmla="*/ 2324879 w 5371570"/>
              <a:gd name="connsiteY2727" fmla="*/ 259027 h 5501465"/>
              <a:gd name="connsiteX2728" fmla="*/ 2338123 w 5371570"/>
              <a:gd name="connsiteY2728" fmla="*/ 237123 h 5501465"/>
              <a:gd name="connsiteX2729" fmla="*/ 2351877 w 5371570"/>
              <a:gd name="connsiteY2729" fmla="*/ 214965 h 5501465"/>
              <a:gd name="connsiteX2730" fmla="*/ 2345000 w 5371570"/>
              <a:gd name="connsiteY2730" fmla="*/ 210635 h 5501465"/>
              <a:gd name="connsiteX2731" fmla="*/ 2338632 w 5371570"/>
              <a:gd name="connsiteY2731" fmla="*/ 206050 h 5501465"/>
              <a:gd name="connsiteX2732" fmla="*/ 2335576 w 5371570"/>
              <a:gd name="connsiteY2732" fmla="*/ 203503 h 5501465"/>
              <a:gd name="connsiteX2733" fmla="*/ 2332520 w 5371570"/>
              <a:gd name="connsiteY2733" fmla="*/ 200956 h 5501465"/>
              <a:gd name="connsiteX2734" fmla="*/ 2329973 w 5371570"/>
              <a:gd name="connsiteY2734" fmla="*/ 198409 h 5501465"/>
              <a:gd name="connsiteX2735" fmla="*/ 2327171 w 5371570"/>
              <a:gd name="connsiteY2735" fmla="*/ 195608 h 5501465"/>
              <a:gd name="connsiteX2736" fmla="*/ 2325133 w 5371570"/>
              <a:gd name="connsiteY2736" fmla="*/ 192806 h 5501465"/>
              <a:gd name="connsiteX2737" fmla="*/ 2323351 w 5371570"/>
              <a:gd name="connsiteY2737" fmla="*/ 189750 h 5501465"/>
              <a:gd name="connsiteX2738" fmla="*/ 2321568 w 5371570"/>
              <a:gd name="connsiteY2738" fmla="*/ 186693 h 5501465"/>
              <a:gd name="connsiteX2739" fmla="*/ 2320549 w 5371570"/>
              <a:gd name="connsiteY2739" fmla="*/ 183128 h 5501465"/>
              <a:gd name="connsiteX2740" fmla="*/ 2320040 w 5371570"/>
              <a:gd name="connsiteY2740" fmla="*/ 179562 h 5501465"/>
              <a:gd name="connsiteX2741" fmla="*/ 2320040 w 5371570"/>
              <a:gd name="connsiteY2741" fmla="*/ 175996 h 5501465"/>
              <a:gd name="connsiteX2742" fmla="*/ 2320549 w 5371570"/>
              <a:gd name="connsiteY2742" fmla="*/ 171666 h 5501465"/>
              <a:gd name="connsiteX2743" fmla="*/ 2321568 w 5371570"/>
              <a:gd name="connsiteY2743" fmla="*/ 167336 h 5501465"/>
              <a:gd name="connsiteX2744" fmla="*/ 2323351 w 5371570"/>
              <a:gd name="connsiteY2744" fmla="*/ 163516 h 5501465"/>
              <a:gd name="connsiteX2745" fmla="*/ 2325388 w 5371570"/>
              <a:gd name="connsiteY2745" fmla="*/ 159950 h 5501465"/>
              <a:gd name="connsiteX2746" fmla="*/ 2327426 w 5371570"/>
              <a:gd name="connsiteY2746" fmla="*/ 157403 h 5501465"/>
              <a:gd name="connsiteX2747" fmla="*/ 2329973 w 5371570"/>
              <a:gd name="connsiteY2747" fmla="*/ 155111 h 5501465"/>
              <a:gd name="connsiteX2748" fmla="*/ 2332520 w 5371570"/>
              <a:gd name="connsiteY2748" fmla="*/ 153328 h 5501465"/>
              <a:gd name="connsiteX2749" fmla="*/ 2335576 w 5371570"/>
              <a:gd name="connsiteY2749" fmla="*/ 152309 h 5501465"/>
              <a:gd name="connsiteX2750" fmla="*/ 2338378 w 5371570"/>
              <a:gd name="connsiteY2750" fmla="*/ 151545 h 5501465"/>
              <a:gd name="connsiteX2751" fmla="*/ 2341689 w 5371570"/>
              <a:gd name="connsiteY2751" fmla="*/ 151036 h 5501465"/>
              <a:gd name="connsiteX2752" fmla="*/ 2344745 w 5371570"/>
              <a:gd name="connsiteY2752" fmla="*/ 151036 h 5501465"/>
              <a:gd name="connsiteX2753" fmla="*/ 2348311 w 5371570"/>
              <a:gd name="connsiteY2753" fmla="*/ 151290 h 5501465"/>
              <a:gd name="connsiteX2754" fmla="*/ 2351877 w 5371570"/>
              <a:gd name="connsiteY2754" fmla="*/ 151545 h 5501465"/>
              <a:gd name="connsiteX2755" fmla="*/ 2355188 w 5371570"/>
              <a:gd name="connsiteY2755" fmla="*/ 152055 h 5501465"/>
              <a:gd name="connsiteX2756" fmla="*/ 2362320 w 5371570"/>
              <a:gd name="connsiteY2756" fmla="*/ 153583 h 5501465"/>
              <a:gd name="connsiteX2757" fmla="*/ 2369451 w 5371570"/>
              <a:gd name="connsiteY2757" fmla="*/ 155111 h 5501465"/>
              <a:gd name="connsiteX2758" fmla="*/ 2373017 w 5371570"/>
              <a:gd name="connsiteY2758" fmla="*/ 155620 h 5501465"/>
              <a:gd name="connsiteX2759" fmla="*/ 2376328 w 5371570"/>
              <a:gd name="connsiteY2759" fmla="*/ 155875 h 5501465"/>
              <a:gd name="connsiteX2760" fmla="*/ 2378875 w 5371570"/>
              <a:gd name="connsiteY2760" fmla="*/ 155875 h 5501465"/>
              <a:gd name="connsiteX2761" fmla="*/ 2381676 w 5371570"/>
              <a:gd name="connsiteY2761" fmla="*/ 155620 h 5501465"/>
              <a:gd name="connsiteX2762" fmla="*/ 2383969 w 5371570"/>
              <a:gd name="connsiteY2762" fmla="*/ 154856 h 5501465"/>
              <a:gd name="connsiteX2763" fmla="*/ 2385751 w 5371570"/>
              <a:gd name="connsiteY2763" fmla="*/ 154092 h 5501465"/>
              <a:gd name="connsiteX2764" fmla="*/ 2387534 w 5371570"/>
              <a:gd name="connsiteY2764" fmla="*/ 152819 h 5501465"/>
              <a:gd name="connsiteX2765" fmla="*/ 2389063 w 5371570"/>
              <a:gd name="connsiteY2765" fmla="*/ 151290 h 5501465"/>
              <a:gd name="connsiteX2766" fmla="*/ 2390081 w 5371570"/>
              <a:gd name="connsiteY2766" fmla="*/ 149508 h 5501465"/>
              <a:gd name="connsiteX2767" fmla="*/ 2391100 w 5371570"/>
              <a:gd name="connsiteY2767" fmla="*/ 147725 h 5501465"/>
              <a:gd name="connsiteX2768" fmla="*/ 2391864 w 5371570"/>
              <a:gd name="connsiteY2768" fmla="*/ 145687 h 5501465"/>
              <a:gd name="connsiteX2769" fmla="*/ 2392628 w 5371570"/>
              <a:gd name="connsiteY2769" fmla="*/ 143140 h 5501465"/>
              <a:gd name="connsiteX2770" fmla="*/ 2393138 w 5371570"/>
              <a:gd name="connsiteY2770" fmla="*/ 140848 h 5501465"/>
              <a:gd name="connsiteX2771" fmla="*/ 2393392 w 5371570"/>
              <a:gd name="connsiteY2771" fmla="*/ 138046 h 5501465"/>
              <a:gd name="connsiteX2772" fmla="*/ 2393392 w 5371570"/>
              <a:gd name="connsiteY2772" fmla="*/ 132443 h 5501465"/>
              <a:gd name="connsiteX2773" fmla="*/ 2378620 w 5371570"/>
              <a:gd name="connsiteY2773" fmla="*/ 120472 h 5501465"/>
              <a:gd name="connsiteX2774" fmla="*/ 2376837 w 5371570"/>
              <a:gd name="connsiteY2774" fmla="*/ 117670 h 5501465"/>
              <a:gd name="connsiteX2775" fmla="*/ 2374290 w 5371570"/>
              <a:gd name="connsiteY2775" fmla="*/ 114614 h 5501465"/>
              <a:gd name="connsiteX2776" fmla="*/ 2371743 w 5371570"/>
              <a:gd name="connsiteY2776" fmla="*/ 111812 h 5501465"/>
              <a:gd name="connsiteX2777" fmla="*/ 2369196 w 5371570"/>
              <a:gd name="connsiteY2777" fmla="*/ 109011 h 5501465"/>
              <a:gd name="connsiteX2778" fmla="*/ 2363338 w 5371570"/>
              <a:gd name="connsiteY2778" fmla="*/ 104171 h 5501465"/>
              <a:gd name="connsiteX2779" fmla="*/ 2356716 w 5371570"/>
              <a:gd name="connsiteY2779" fmla="*/ 99077 h 5501465"/>
              <a:gd name="connsiteX2780" fmla="*/ 2343217 w 5371570"/>
              <a:gd name="connsiteY2780" fmla="*/ 89399 h 5501465"/>
              <a:gd name="connsiteX2781" fmla="*/ 2336850 w 5371570"/>
              <a:gd name="connsiteY2781" fmla="*/ 84560 h 5501465"/>
              <a:gd name="connsiteX2782" fmla="*/ 2330737 w 5371570"/>
              <a:gd name="connsiteY2782" fmla="*/ 79466 h 5501465"/>
              <a:gd name="connsiteX2783" fmla="*/ 2327935 w 5371570"/>
              <a:gd name="connsiteY2783" fmla="*/ 76919 h 5501465"/>
              <a:gd name="connsiteX2784" fmla="*/ 2325133 w 5371570"/>
              <a:gd name="connsiteY2784" fmla="*/ 74117 h 5501465"/>
              <a:gd name="connsiteX2785" fmla="*/ 2322841 w 5371570"/>
              <a:gd name="connsiteY2785" fmla="*/ 71315 h 5501465"/>
              <a:gd name="connsiteX2786" fmla="*/ 2320549 w 5371570"/>
              <a:gd name="connsiteY2786" fmla="*/ 68514 h 5501465"/>
              <a:gd name="connsiteX2787" fmla="*/ 2318766 w 5371570"/>
              <a:gd name="connsiteY2787" fmla="*/ 65203 h 5501465"/>
              <a:gd name="connsiteX2788" fmla="*/ 2317238 w 5371570"/>
              <a:gd name="connsiteY2788" fmla="*/ 62146 h 5501465"/>
              <a:gd name="connsiteX2789" fmla="*/ 2315710 w 5371570"/>
              <a:gd name="connsiteY2789" fmla="*/ 58581 h 5501465"/>
              <a:gd name="connsiteX2790" fmla="*/ 2314691 w 5371570"/>
              <a:gd name="connsiteY2790" fmla="*/ 55015 h 5501465"/>
              <a:gd name="connsiteX2791" fmla="*/ 2314181 w 5371570"/>
              <a:gd name="connsiteY2791" fmla="*/ 51449 h 5501465"/>
              <a:gd name="connsiteX2792" fmla="*/ 2313927 w 5371570"/>
              <a:gd name="connsiteY2792" fmla="*/ 47374 h 5501465"/>
              <a:gd name="connsiteX2793" fmla="*/ 2314181 w 5371570"/>
              <a:gd name="connsiteY2793" fmla="*/ 43044 h 5501465"/>
              <a:gd name="connsiteX2794" fmla="*/ 2314691 w 5371570"/>
              <a:gd name="connsiteY2794" fmla="*/ 38969 h 5501465"/>
              <a:gd name="connsiteX2795" fmla="*/ 2316219 w 5371570"/>
              <a:gd name="connsiteY2795" fmla="*/ 34384 h 5501465"/>
              <a:gd name="connsiteX2796" fmla="*/ 2317747 w 5371570"/>
              <a:gd name="connsiteY2796" fmla="*/ 29290 h 5501465"/>
              <a:gd name="connsiteX2797" fmla="*/ 2319785 w 5371570"/>
              <a:gd name="connsiteY2797" fmla="*/ 24196 h 5501465"/>
              <a:gd name="connsiteX2798" fmla="*/ 2322841 w 5371570"/>
              <a:gd name="connsiteY2798" fmla="*/ 18848 h 5501465"/>
              <a:gd name="connsiteX2799" fmla="*/ 2331501 w 5371570"/>
              <a:gd name="connsiteY2799" fmla="*/ 16046 h 5501465"/>
              <a:gd name="connsiteX2800" fmla="*/ 2340415 w 5371570"/>
              <a:gd name="connsiteY2800" fmla="*/ 13244 h 5501465"/>
              <a:gd name="connsiteX2801" fmla="*/ 2349330 w 5371570"/>
              <a:gd name="connsiteY2801" fmla="*/ 10952 h 5501465"/>
              <a:gd name="connsiteX2802" fmla="*/ 2358244 w 5371570"/>
              <a:gd name="connsiteY2802" fmla="*/ 8660 h 5501465"/>
              <a:gd name="connsiteX2803" fmla="*/ 2367159 w 5371570"/>
              <a:gd name="connsiteY2803" fmla="*/ 6877 h 5501465"/>
              <a:gd name="connsiteX2804" fmla="*/ 2376073 w 5371570"/>
              <a:gd name="connsiteY2804" fmla="*/ 5349 h 5501465"/>
              <a:gd name="connsiteX2805" fmla="*/ 2384733 w 5371570"/>
              <a:gd name="connsiteY2805" fmla="*/ 4075 h 5501465"/>
              <a:gd name="connsiteX2806" fmla="*/ 2393647 w 5371570"/>
              <a:gd name="connsiteY2806" fmla="*/ 2547 h 5501465"/>
              <a:gd name="connsiteX2807" fmla="*/ 2402562 w 5371570"/>
              <a:gd name="connsiteY2807" fmla="*/ 1783 h 5501465"/>
              <a:gd name="connsiteX2808" fmla="*/ 2411476 w 5371570"/>
              <a:gd name="connsiteY2808" fmla="*/ 1019 h 5501465"/>
              <a:gd name="connsiteX2809" fmla="*/ 2420136 w 5371570"/>
              <a:gd name="connsiteY2809" fmla="*/ 510 h 550146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 ang="0">
                <a:pos x="connsiteX480" y="connsiteY480"/>
              </a:cxn>
              <a:cxn ang="0">
                <a:pos x="connsiteX481" y="connsiteY481"/>
              </a:cxn>
              <a:cxn ang="0">
                <a:pos x="connsiteX482" y="connsiteY482"/>
              </a:cxn>
              <a:cxn ang="0">
                <a:pos x="connsiteX483" y="connsiteY483"/>
              </a:cxn>
              <a:cxn ang="0">
                <a:pos x="connsiteX484" y="connsiteY484"/>
              </a:cxn>
              <a:cxn ang="0">
                <a:pos x="connsiteX485" y="connsiteY485"/>
              </a:cxn>
              <a:cxn ang="0">
                <a:pos x="connsiteX486" y="connsiteY486"/>
              </a:cxn>
              <a:cxn ang="0">
                <a:pos x="connsiteX487" y="connsiteY487"/>
              </a:cxn>
              <a:cxn ang="0">
                <a:pos x="connsiteX488" y="connsiteY488"/>
              </a:cxn>
              <a:cxn ang="0">
                <a:pos x="connsiteX489" y="connsiteY489"/>
              </a:cxn>
              <a:cxn ang="0">
                <a:pos x="connsiteX490" y="connsiteY490"/>
              </a:cxn>
              <a:cxn ang="0">
                <a:pos x="connsiteX491" y="connsiteY491"/>
              </a:cxn>
              <a:cxn ang="0">
                <a:pos x="connsiteX492" y="connsiteY492"/>
              </a:cxn>
              <a:cxn ang="0">
                <a:pos x="connsiteX493" y="connsiteY493"/>
              </a:cxn>
              <a:cxn ang="0">
                <a:pos x="connsiteX494" y="connsiteY494"/>
              </a:cxn>
              <a:cxn ang="0">
                <a:pos x="connsiteX495" y="connsiteY495"/>
              </a:cxn>
              <a:cxn ang="0">
                <a:pos x="connsiteX496" y="connsiteY496"/>
              </a:cxn>
              <a:cxn ang="0">
                <a:pos x="connsiteX497" y="connsiteY497"/>
              </a:cxn>
              <a:cxn ang="0">
                <a:pos x="connsiteX498" y="connsiteY498"/>
              </a:cxn>
              <a:cxn ang="0">
                <a:pos x="connsiteX499" y="connsiteY499"/>
              </a:cxn>
              <a:cxn ang="0">
                <a:pos x="connsiteX500" y="connsiteY500"/>
              </a:cxn>
              <a:cxn ang="0">
                <a:pos x="connsiteX501" y="connsiteY501"/>
              </a:cxn>
              <a:cxn ang="0">
                <a:pos x="connsiteX502" y="connsiteY502"/>
              </a:cxn>
              <a:cxn ang="0">
                <a:pos x="connsiteX503" y="connsiteY503"/>
              </a:cxn>
              <a:cxn ang="0">
                <a:pos x="connsiteX504" y="connsiteY504"/>
              </a:cxn>
              <a:cxn ang="0">
                <a:pos x="connsiteX505" y="connsiteY505"/>
              </a:cxn>
              <a:cxn ang="0">
                <a:pos x="connsiteX506" y="connsiteY506"/>
              </a:cxn>
              <a:cxn ang="0">
                <a:pos x="connsiteX507" y="connsiteY507"/>
              </a:cxn>
              <a:cxn ang="0">
                <a:pos x="connsiteX508" y="connsiteY508"/>
              </a:cxn>
              <a:cxn ang="0">
                <a:pos x="connsiteX509" y="connsiteY509"/>
              </a:cxn>
              <a:cxn ang="0">
                <a:pos x="connsiteX510" y="connsiteY510"/>
              </a:cxn>
              <a:cxn ang="0">
                <a:pos x="connsiteX511" y="connsiteY511"/>
              </a:cxn>
              <a:cxn ang="0">
                <a:pos x="connsiteX512" y="connsiteY512"/>
              </a:cxn>
              <a:cxn ang="0">
                <a:pos x="connsiteX513" y="connsiteY513"/>
              </a:cxn>
              <a:cxn ang="0">
                <a:pos x="connsiteX514" y="connsiteY514"/>
              </a:cxn>
              <a:cxn ang="0">
                <a:pos x="connsiteX515" y="connsiteY515"/>
              </a:cxn>
              <a:cxn ang="0">
                <a:pos x="connsiteX516" y="connsiteY516"/>
              </a:cxn>
              <a:cxn ang="0">
                <a:pos x="connsiteX517" y="connsiteY517"/>
              </a:cxn>
              <a:cxn ang="0">
                <a:pos x="connsiteX518" y="connsiteY518"/>
              </a:cxn>
              <a:cxn ang="0">
                <a:pos x="connsiteX519" y="connsiteY519"/>
              </a:cxn>
              <a:cxn ang="0">
                <a:pos x="connsiteX520" y="connsiteY520"/>
              </a:cxn>
              <a:cxn ang="0">
                <a:pos x="connsiteX521" y="connsiteY521"/>
              </a:cxn>
              <a:cxn ang="0">
                <a:pos x="connsiteX522" y="connsiteY522"/>
              </a:cxn>
              <a:cxn ang="0">
                <a:pos x="connsiteX523" y="connsiteY523"/>
              </a:cxn>
              <a:cxn ang="0">
                <a:pos x="connsiteX524" y="connsiteY524"/>
              </a:cxn>
              <a:cxn ang="0">
                <a:pos x="connsiteX525" y="connsiteY525"/>
              </a:cxn>
              <a:cxn ang="0">
                <a:pos x="connsiteX526" y="connsiteY526"/>
              </a:cxn>
              <a:cxn ang="0">
                <a:pos x="connsiteX527" y="connsiteY527"/>
              </a:cxn>
              <a:cxn ang="0">
                <a:pos x="connsiteX528" y="connsiteY528"/>
              </a:cxn>
              <a:cxn ang="0">
                <a:pos x="connsiteX529" y="connsiteY529"/>
              </a:cxn>
              <a:cxn ang="0">
                <a:pos x="connsiteX530" y="connsiteY530"/>
              </a:cxn>
              <a:cxn ang="0">
                <a:pos x="connsiteX531" y="connsiteY531"/>
              </a:cxn>
              <a:cxn ang="0">
                <a:pos x="connsiteX532" y="connsiteY532"/>
              </a:cxn>
              <a:cxn ang="0">
                <a:pos x="connsiteX533" y="connsiteY533"/>
              </a:cxn>
              <a:cxn ang="0">
                <a:pos x="connsiteX534" y="connsiteY534"/>
              </a:cxn>
              <a:cxn ang="0">
                <a:pos x="connsiteX535" y="connsiteY535"/>
              </a:cxn>
              <a:cxn ang="0">
                <a:pos x="connsiteX536" y="connsiteY536"/>
              </a:cxn>
              <a:cxn ang="0">
                <a:pos x="connsiteX537" y="connsiteY537"/>
              </a:cxn>
              <a:cxn ang="0">
                <a:pos x="connsiteX538" y="connsiteY538"/>
              </a:cxn>
              <a:cxn ang="0">
                <a:pos x="connsiteX539" y="connsiteY539"/>
              </a:cxn>
              <a:cxn ang="0">
                <a:pos x="connsiteX540" y="connsiteY540"/>
              </a:cxn>
              <a:cxn ang="0">
                <a:pos x="connsiteX541" y="connsiteY541"/>
              </a:cxn>
              <a:cxn ang="0">
                <a:pos x="connsiteX542" y="connsiteY542"/>
              </a:cxn>
              <a:cxn ang="0">
                <a:pos x="connsiteX543" y="connsiteY543"/>
              </a:cxn>
              <a:cxn ang="0">
                <a:pos x="connsiteX544" y="connsiteY544"/>
              </a:cxn>
              <a:cxn ang="0">
                <a:pos x="connsiteX545" y="connsiteY545"/>
              </a:cxn>
              <a:cxn ang="0">
                <a:pos x="connsiteX546" y="connsiteY546"/>
              </a:cxn>
              <a:cxn ang="0">
                <a:pos x="connsiteX547" y="connsiteY547"/>
              </a:cxn>
              <a:cxn ang="0">
                <a:pos x="connsiteX548" y="connsiteY548"/>
              </a:cxn>
              <a:cxn ang="0">
                <a:pos x="connsiteX549" y="connsiteY549"/>
              </a:cxn>
              <a:cxn ang="0">
                <a:pos x="connsiteX550" y="connsiteY550"/>
              </a:cxn>
              <a:cxn ang="0">
                <a:pos x="connsiteX551" y="connsiteY551"/>
              </a:cxn>
              <a:cxn ang="0">
                <a:pos x="connsiteX552" y="connsiteY552"/>
              </a:cxn>
              <a:cxn ang="0">
                <a:pos x="connsiteX553" y="connsiteY553"/>
              </a:cxn>
              <a:cxn ang="0">
                <a:pos x="connsiteX554" y="connsiteY554"/>
              </a:cxn>
              <a:cxn ang="0">
                <a:pos x="connsiteX555" y="connsiteY555"/>
              </a:cxn>
              <a:cxn ang="0">
                <a:pos x="connsiteX556" y="connsiteY556"/>
              </a:cxn>
              <a:cxn ang="0">
                <a:pos x="connsiteX557" y="connsiteY557"/>
              </a:cxn>
              <a:cxn ang="0">
                <a:pos x="connsiteX558" y="connsiteY558"/>
              </a:cxn>
              <a:cxn ang="0">
                <a:pos x="connsiteX559" y="connsiteY559"/>
              </a:cxn>
              <a:cxn ang="0">
                <a:pos x="connsiteX560" y="connsiteY560"/>
              </a:cxn>
              <a:cxn ang="0">
                <a:pos x="connsiteX561" y="connsiteY561"/>
              </a:cxn>
              <a:cxn ang="0">
                <a:pos x="connsiteX562" y="connsiteY562"/>
              </a:cxn>
              <a:cxn ang="0">
                <a:pos x="connsiteX563" y="connsiteY563"/>
              </a:cxn>
              <a:cxn ang="0">
                <a:pos x="connsiteX564" y="connsiteY564"/>
              </a:cxn>
              <a:cxn ang="0">
                <a:pos x="connsiteX565" y="connsiteY565"/>
              </a:cxn>
              <a:cxn ang="0">
                <a:pos x="connsiteX566" y="connsiteY566"/>
              </a:cxn>
              <a:cxn ang="0">
                <a:pos x="connsiteX567" y="connsiteY567"/>
              </a:cxn>
              <a:cxn ang="0">
                <a:pos x="connsiteX568" y="connsiteY568"/>
              </a:cxn>
              <a:cxn ang="0">
                <a:pos x="connsiteX569" y="connsiteY569"/>
              </a:cxn>
              <a:cxn ang="0">
                <a:pos x="connsiteX570" y="connsiteY570"/>
              </a:cxn>
              <a:cxn ang="0">
                <a:pos x="connsiteX571" y="connsiteY571"/>
              </a:cxn>
              <a:cxn ang="0">
                <a:pos x="connsiteX572" y="connsiteY572"/>
              </a:cxn>
              <a:cxn ang="0">
                <a:pos x="connsiteX573" y="connsiteY573"/>
              </a:cxn>
              <a:cxn ang="0">
                <a:pos x="connsiteX574" y="connsiteY574"/>
              </a:cxn>
              <a:cxn ang="0">
                <a:pos x="connsiteX575" y="connsiteY575"/>
              </a:cxn>
              <a:cxn ang="0">
                <a:pos x="connsiteX576" y="connsiteY576"/>
              </a:cxn>
              <a:cxn ang="0">
                <a:pos x="connsiteX577" y="connsiteY577"/>
              </a:cxn>
              <a:cxn ang="0">
                <a:pos x="connsiteX578" y="connsiteY578"/>
              </a:cxn>
              <a:cxn ang="0">
                <a:pos x="connsiteX579" y="connsiteY579"/>
              </a:cxn>
              <a:cxn ang="0">
                <a:pos x="connsiteX580" y="connsiteY580"/>
              </a:cxn>
              <a:cxn ang="0">
                <a:pos x="connsiteX581" y="connsiteY581"/>
              </a:cxn>
              <a:cxn ang="0">
                <a:pos x="connsiteX582" y="connsiteY582"/>
              </a:cxn>
              <a:cxn ang="0">
                <a:pos x="connsiteX583" y="connsiteY583"/>
              </a:cxn>
              <a:cxn ang="0">
                <a:pos x="connsiteX584" y="connsiteY584"/>
              </a:cxn>
              <a:cxn ang="0">
                <a:pos x="connsiteX585" y="connsiteY585"/>
              </a:cxn>
              <a:cxn ang="0">
                <a:pos x="connsiteX586" y="connsiteY586"/>
              </a:cxn>
              <a:cxn ang="0">
                <a:pos x="connsiteX587" y="connsiteY587"/>
              </a:cxn>
              <a:cxn ang="0">
                <a:pos x="connsiteX588" y="connsiteY588"/>
              </a:cxn>
              <a:cxn ang="0">
                <a:pos x="connsiteX589" y="connsiteY589"/>
              </a:cxn>
              <a:cxn ang="0">
                <a:pos x="connsiteX590" y="connsiteY590"/>
              </a:cxn>
              <a:cxn ang="0">
                <a:pos x="connsiteX591" y="connsiteY591"/>
              </a:cxn>
              <a:cxn ang="0">
                <a:pos x="connsiteX592" y="connsiteY592"/>
              </a:cxn>
              <a:cxn ang="0">
                <a:pos x="connsiteX593" y="connsiteY593"/>
              </a:cxn>
              <a:cxn ang="0">
                <a:pos x="connsiteX594" y="connsiteY594"/>
              </a:cxn>
              <a:cxn ang="0">
                <a:pos x="connsiteX595" y="connsiteY595"/>
              </a:cxn>
              <a:cxn ang="0">
                <a:pos x="connsiteX596" y="connsiteY596"/>
              </a:cxn>
              <a:cxn ang="0">
                <a:pos x="connsiteX597" y="connsiteY597"/>
              </a:cxn>
              <a:cxn ang="0">
                <a:pos x="connsiteX598" y="connsiteY598"/>
              </a:cxn>
              <a:cxn ang="0">
                <a:pos x="connsiteX599" y="connsiteY599"/>
              </a:cxn>
              <a:cxn ang="0">
                <a:pos x="connsiteX600" y="connsiteY600"/>
              </a:cxn>
              <a:cxn ang="0">
                <a:pos x="connsiteX601" y="connsiteY601"/>
              </a:cxn>
              <a:cxn ang="0">
                <a:pos x="connsiteX602" y="connsiteY602"/>
              </a:cxn>
              <a:cxn ang="0">
                <a:pos x="connsiteX603" y="connsiteY603"/>
              </a:cxn>
              <a:cxn ang="0">
                <a:pos x="connsiteX604" y="connsiteY604"/>
              </a:cxn>
              <a:cxn ang="0">
                <a:pos x="connsiteX605" y="connsiteY605"/>
              </a:cxn>
              <a:cxn ang="0">
                <a:pos x="connsiteX606" y="connsiteY606"/>
              </a:cxn>
              <a:cxn ang="0">
                <a:pos x="connsiteX607" y="connsiteY607"/>
              </a:cxn>
              <a:cxn ang="0">
                <a:pos x="connsiteX608" y="connsiteY608"/>
              </a:cxn>
              <a:cxn ang="0">
                <a:pos x="connsiteX609" y="connsiteY609"/>
              </a:cxn>
              <a:cxn ang="0">
                <a:pos x="connsiteX610" y="connsiteY610"/>
              </a:cxn>
              <a:cxn ang="0">
                <a:pos x="connsiteX611" y="connsiteY611"/>
              </a:cxn>
              <a:cxn ang="0">
                <a:pos x="connsiteX612" y="connsiteY612"/>
              </a:cxn>
              <a:cxn ang="0">
                <a:pos x="connsiteX613" y="connsiteY613"/>
              </a:cxn>
              <a:cxn ang="0">
                <a:pos x="connsiteX614" y="connsiteY614"/>
              </a:cxn>
              <a:cxn ang="0">
                <a:pos x="connsiteX615" y="connsiteY615"/>
              </a:cxn>
              <a:cxn ang="0">
                <a:pos x="connsiteX616" y="connsiteY616"/>
              </a:cxn>
              <a:cxn ang="0">
                <a:pos x="connsiteX617" y="connsiteY617"/>
              </a:cxn>
              <a:cxn ang="0">
                <a:pos x="connsiteX618" y="connsiteY618"/>
              </a:cxn>
              <a:cxn ang="0">
                <a:pos x="connsiteX619" y="connsiteY619"/>
              </a:cxn>
              <a:cxn ang="0">
                <a:pos x="connsiteX620" y="connsiteY620"/>
              </a:cxn>
              <a:cxn ang="0">
                <a:pos x="connsiteX621" y="connsiteY621"/>
              </a:cxn>
              <a:cxn ang="0">
                <a:pos x="connsiteX622" y="connsiteY622"/>
              </a:cxn>
              <a:cxn ang="0">
                <a:pos x="connsiteX623" y="connsiteY623"/>
              </a:cxn>
              <a:cxn ang="0">
                <a:pos x="connsiteX624" y="connsiteY624"/>
              </a:cxn>
              <a:cxn ang="0">
                <a:pos x="connsiteX625" y="connsiteY625"/>
              </a:cxn>
              <a:cxn ang="0">
                <a:pos x="connsiteX626" y="connsiteY626"/>
              </a:cxn>
              <a:cxn ang="0">
                <a:pos x="connsiteX627" y="connsiteY627"/>
              </a:cxn>
              <a:cxn ang="0">
                <a:pos x="connsiteX628" y="connsiteY628"/>
              </a:cxn>
              <a:cxn ang="0">
                <a:pos x="connsiteX629" y="connsiteY629"/>
              </a:cxn>
              <a:cxn ang="0">
                <a:pos x="connsiteX630" y="connsiteY630"/>
              </a:cxn>
              <a:cxn ang="0">
                <a:pos x="connsiteX631" y="connsiteY631"/>
              </a:cxn>
              <a:cxn ang="0">
                <a:pos x="connsiteX632" y="connsiteY632"/>
              </a:cxn>
              <a:cxn ang="0">
                <a:pos x="connsiteX633" y="connsiteY633"/>
              </a:cxn>
              <a:cxn ang="0">
                <a:pos x="connsiteX634" y="connsiteY634"/>
              </a:cxn>
              <a:cxn ang="0">
                <a:pos x="connsiteX635" y="connsiteY635"/>
              </a:cxn>
              <a:cxn ang="0">
                <a:pos x="connsiteX636" y="connsiteY636"/>
              </a:cxn>
              <a:cxn ang="0">
                <a:pos x="connsiteX637" y="connsiteY637"/>
              </a:cxn>
              <a:cxn ang="0">
                <a:pos x="connsiteX638" y="connsiteY638"/>
              </a:cxn>
              <a:cxn ang="0">
                <a:pos x="connsiteX639" y="connsiteY639"/>
              </a:cxn>
              <a:cxn ang="0">
                <a:pos x="connsiteX640" y="connsiteY640"/>
              </a:cxn>
              <a:cxn ang="0">
                <a:pos x="connsiteX641" y="connsiteY641"/>
              </a:cxn>
              <a:cxn ang="0">
                <a:pos x="connsiteX642" y="connsiteY642"/>
              </a:cxn>
              <a:cxn ang="0">
                <a:pos x="connsiteX643" y="connsiteY643"/>
              </a:cxn>
              <a:cxn ang="0">
                <a:pos x="connsiteX644" y="connsiteY644"/>
              </a:cxn>
              <a:cxn ang="0">
                <a:pos x="connsiteX645" y="connsiteY645"/>
              </a:cxn>
              <a:cxn ang="0">
                <a:pos x="connsiteX646" y="connsiteY646"/>
              </a:cxn>
              <a:cxn ang="0">
                <a:pos x="connsiteX647" y="connsiteY647"/>
              </a:cxn>
              <a:cxn ang="0">
                <a:pos x="connsiteX648" y="connsiteY648"/>
              </a:cxn>
              <a:cxn ang="0">
                <a:pos x="connsiteX649" y="connsiteY649"/>
              </a:cxn>
              <a:cxn ang="0">
                <a:pos x="connsiteX650" y="connsiteY650"/>
              </a:cxn>
              <a:cxn ang="0">
                <a:pos x="connsiteX651" y="connsiteY651"/>
              </a:cxn>
              <a:cxn ang="0">
                <a:pos x="connsiteX652" y="connsiteY652"/>
              </a:cxn>
              <a:cxn ang="0">
                <a:pos x="connsiteX653" y="connsiteY653"/>
              </a:cxn>
              <a:cxn ang="0">
                <a:pos x="connsiteX654" y="connsiteY654"/>
              </a:cxn>
              <a:cxn ang="0">
                <a:pos x="connsiteX655" y="connsiteY655"/>
              </a:cxn>
              <a:cxn ang="0">
                <a:pos x="connsiteX656" y="connsiteY656"/>
              </a:cxn>
              <a:cxn ang="0">
                <a:pos x="connsiteX657" y="connsiteY657"/>
              </a:cxn>
              <a:cxn ang="0">
                <a:pos x="connsiteX658" y="connsiteY658"/>
              </a:cxn>
              <a:cxn ang="0">
                <a:pos x="connsiteX659" y="connsiteY659"/>
              </a:cxn>
              <a:cxn ang="0">
                <a:pos x="connsiteX660" y="connsiteY660"/>
              </a:cxn>
              <a:cxn ang="0">
                <a:pos x="connsiteX661" y="connsiteY661"/>
              </a:cxn>
              <a:cxn ang="0">
                <a:pos x="connsiteX662" y="connsiteY662"/>
              </a:cxn>
              <a:cxn ang="0">
                <a:pos x="connsiteX663" y="connsiteY663"/>
              </a:cxn>
              <a:cxn ang="0">
                <a:pos x="connsiteX664" y="connsiteY664"/>
              </a:cxn>
              <a:cxn ang="0">
                <a:pos x="connsiteX665" y="connsiteY665"/>
              </a:cxn>
              <a:cxn ang="0">
                <a:pos x="connsiteX666" y="connsiteY666"/>
              </a:cxn>
              <a:cxn ang="0">
                <a:pos x="connsiteX667" y="connsiteY667"/>
              </a:cxn>
              <a:cxn ang="0">
                <a:pos x="connsiteX668" y="connsiteY668"/>
              </a:cxn>
              <a:cxn ang="0">
                <a:pos x="connsiteX669" y="connsiteY669"/>
              </a:cxn>
              <a:cxn ang="0">
                <a:pos x="connsiteX670" y="connsiteY670"/>
              </a:cxn>
              <a:cxn ang="0">
                <a:pos x="connsiteX671" y="connsiteY671"/>
              </a:cxn>
              <a:cxn ang="0">
                <a:pos x="connsiteX672" y="connsiteY672"/>
              </a:cxn>
              <a:cxn ang="0">
                <a:pos x="connsiteX673" y="connsiteY673"/>
              </a:cxn>
              <a:cxn ang="0">
                <a:pos x="connsiteX674" y="connsiteY674"/>
              </a:cxn>
              <a:cxn ang="0">
                <a:pos x="connsiteX675" y="connsiteY675"/>
              </a:cxn>
              <a:cxn ang="0">
                <a:pos x="connsiteX676" y="connsiteY676"/>
              </a:cxn>
              <a:cxn ang="0">
                <a:pos x="connsiteX677" y="connsiteY677"/>
              </a:cxn>
              <a:cxn ang="0">
                <a:pos x="connsiteX678" y="connsiteY678"/>
              </a:cxn>
              <a:cxn ang="0">
                <a:pos x="connsiteX679" y="connsiteY679"/>
              </a:cxn>
              <a:cxn ang="0">
                <a:pos x="connsiteX680" y="connsiteY680"/>
              </a:cxn>
              <a:cxn ang="0">
                <a:pos x="connsiteX681" y="connsiteY681"/>
              </a:cxn>
              <a:cxn ang="0">
                <a:pos x="connsiteX682" y="connsiteY682"/>
              </a:cxn>
              <a:cxn ang="0">
                <a:pos x="connsiteX683" y="connsiteY683"/>
              </a:cxn>
              <a:cxn ang="0">
                <a:pos x="connsiteX684" y="connsiteY684"/>
              </a:cxn>
              <a:cxn ang="0">
                <a:pos x="connsiteX685" y="connsiteY685"/>
              </a:cxn>
              <a:cxn ang="0">
                <a:pos x="connsiteX686" y="connsiteY686"/>
              </a:cxn>
              <a:cxn ang="0">
                <a:pos x="connsiteX687" y="connsiteY687"/>
              </a:cxn>
              <a:cxn ang="0">
                <a:pos x="connsiteX688" y="connsiteY688"/>
              </a:cxn>
              <a:cxn ang="0">
                <a:pos x="connsiteX689" y="connsiteY689"/>
              </a:cxn>
              <a:cxn ang="0">
                <a:pos x="connsiteX690" y="connsiteY690"/>
              </a:cxn>
              <a:cxn ang="0">
                <a:pos x="connsiteX691" y="connsiteY691"/>
              </a:cxn>
              <a:cxn ang="0">
                <a:pos x="connsiteX692" y="connsiteY692"/>
              </a:cxn>
              <a:cxn ang="0">
                <a:pos x="connsiteX693" y="connsiteY693"/>
              </a:cxn>
              <a:cxn ang="0">
                <a:pos x="connsiteX694" y="connsiteY694"/>
              </a:cxn>
              <a:cxn ang="0">
                <a:pos x="connsiteX695" y="connsiteY695"/>
              </a:cxn>
              <a:cxn ang="0">
                <a:pos x="connsiteX696" y="connsiteY696"/>
              </a:cxn>
              <a:cxn ang="0">
                <a:pos x="connsiteX697" y="connsiteY697"/>
              </a:cxn>
              <a:cxn ang="0">
                <a:pos x="connsiteX698" y="connsiteY698"/>
              </a:cxn>
              <a:cxn ang="0">
                <a:pos x="connsiteX699" y="connsiteY699"/>
              </a:cxn>
              <a:cxn ang="0">
                <a:pos x="connsiteX700" y="connsiteY700"/>
              </a:cxn>
              <a:cxn ang="0">
                <a:pos x="connsiteX701" y="connsiteY701"/>
              </a:cxn>
              <a:cxn ang="0">
                <a:pos x="connsiteX702" y="connsiteY702"/>
              </a:cxn>
              <a:cxn ang="0">
                <a:pos x="connsiteX703" y="connsiteY703"/>
              </a:cxn>
              <a:cxn ang="0">
                <a:pos x="connsiteX704" y="connsiteY704"/>
              </a:cxn>
              <a:cxn ang="0">
                <a:pos x="connsiteX705" y="connsiteY705"/>
              </a:cxn>
              <a:cxn ang="0">
                <a:pos x="connsiteX706" y="connsiteY706"/>
              </a:cxn>
              <a:cxn ang="0">
                <a:pos x="connsiteX707" y="connsiteY707"/>
              </a:cxn>
              <a:cxn ang="0">
                <a:pos x="connsiteX708" y="connsiteY708"/>
              </a:cxn>
              <a:cxn ang="0">
                <a:pos x="connsiteX709" y="connsiteY709"/>
              </a:cxn>
              <a:cxn ang="0">
                <a:pos x="connsiteX710" y="connsiteY710"/>
              </a:cxn>
              <a:cxn ang="0">
                <a:pos x="connsiteX711" y="connsiteY711"/>
              </a:cxn>
              <a:cxn ang="0">
                <a:pos x="connsiteX712" y="connsiteY712"/>
              </a:cxn>
              <a:cxn ang="0">
                <a:pos x="connsiteX713" y="connsiteY713"/>
              </a:cxn>
              <a:cxn ang="0">
                <a:pos x="connsiteX714" y="connsiteY714"/>
              </a:cxn>
              <a:cxn ang="0">
                <a:pos x="connsiteX715" y="connsiteY715"/>
              </a:cxn>
              <a:cxn ang="0">
                <a:pos x="connsiteX716" y="connsiteY716"/>
              </a:cxn>
              <a:cxn ang="0">
                <a:pos x="connsiteX717" y="connsiteY717"/>
              </a:cxn>
              <a:cxn ang="0">
                <a:pos x="connsiteX718" y="connsiteY718"/>
              </a:cxn>
              <a:cxn ang="0">
                <a:pos x="connsiteX719" y="connsiteY719"/>
              </a:cxn>
              <a:cxn ang="0">
                <a:pos x="connsiteX720" y="connsiteY720"/>
              </a:cxn>
              <a:cxn ang="0">
                <a:pos x="connsiteX721" y="connsiteY721"/>
              </a:cxn>
              <a:cxn ang="0">
                <a:pos x="connsiteX722" y="connsiteY722"/>
              </a:cxn>
              <a:cxn ang="0">
                <a:pos x="connsiteX723" y="connsiteY723"/>
              </a:cxn>
              <a:cxn ang="0">
                <a:pos x="connsiteX724" y="connsiteY724"/>
              </a:cxn>
              <a:cxn ang="0">
                <a:pos x="connsiteX725" y="connsiteY725"/>
              </a:cxn>
              <a:cxn ang="0">
                <a:pos x="connsiteX726" y="connsiteY726"/>
              </a:cxn>
              <a:cxn ang="0">
                <a:pos x="connsiteX727" y="connsiteY727"/>
              </a:cxn>
              <a:cxn ang="0">
                <a:pos x="connsiteX728" y="connsiteY728"/>
              </a:cxn>
              <a:cxn ang="0">
                <a:pos x="connsiteX729" y="connsiteY729"/>
              </a:cxn>
              <a:cxn ang="0">
                <a:pos x="connsiteX730" y="connsiteY730"/>
              </a:cxn>
              <a:cxn ang="0">
                <a:pos x="connsiteX731" y="connsiteY731"/>
              </a:cxn>
              <a:cxn ang="0">
                <a:pos x="connsiteX732" y="connsiteY732"/>
              </a:cxn>
              <a:cxn ang="0">
                <a:pos x="connsiteX733" y="connsiteY733"/>
              </a:cxn>
              <a:cxn ang="0">
                <a:pos x="connsiteX734" y="connsiteY734"/>
              </a:cxn>
              <a:cxn ang="0">
                <a:pos x="connsiteX735" y="connsiteY735"/>
              </a:cxn>
              <a:cxn ang="0">
                <a:pos x="connsiteX736" y="connsiteY736"/>
              </a:cxn>
              <a:cxn ang="0">
                <a:pos x="connsiteX737" y="connsiteY737"/>
              </a:cxn>
              <a:cxn ang="0">
                <a:pos x="connsiteX738" y="connsiteY738"/>
              </a:cxn>
              <a:cxn ang="0">
                <a:pos x="connsiteX739" y="connsiteY739"/>
              </a:cxn>
              <a:cxn ang="0">
                <a:pos x="connsiteX740" y="connsiteY740"/>
              </a:cxn>
              <a:cxn ang="0">
                <a:pos x="connsiteX741" y="connsiteY741"/>
              </a:cxn>
              <a:cxn ang="0">
                <a:pos x="connsiteX742" y="connsiteY742"/>
              </a:cxn>
              <a:cxn ang="0">
                <a:pos x="connsiteX743" y="connsiteY743"/>
              </a:cxn>
              <a:cxn ang="0">
                <a:pos x="connsiteX744" y="connsiteY744"/>
              </a:cxn>
              <a:cxn ang="0">
                <a:pos x="connsiteX745" y="connsiteY745"/>
              </a:cxn>
              <a:cxn ang="0">
                <a:pos x="connsiteX746" y="connsiteY746"/>
              </a:cxn>
              <a:cxn ang="0">
                <a:pos x="connsiteX747" y="connsiteY747"/>
              </a:cxn>
              <a:cxn ang="0">
                <a:pos x="connsiteX748" y="connsiteY748"/>
              </a:cxn>
              <a:cxn ang="0">
                <a:pos x="connsiteX749" y="connsiteY749"/>
              </a:cxn>
              <a:cxn ang="0">
                <a:pos x="connsiteX750" y="connsiteY750"/>
              </a:cxn>
              <a:cxn ang="0">
                <a:pos x="connsiteX751" y="connsiteY751"/>
              </a:cxn>
              <a:cxn ang="0">
                <a:pos x="connsiteX752" y="connsiteY752"/>
              </a:cxn>
              <a:cxn ang="0">
                <a:pos x="connsiteX753" y="connsiteY753"/>
              </a:cxn>
              <a:cxn ang="0">
                <a:pos x="connsiteX754" y="connsiteY754"/>
              </a:cxn>
              <a:cxn ang="0">
                <a:pos x="connsiteX755" y="connsiteY755"/>
              </a:cxn>
              <a:cxn ang="0">
                <a:pos x="connsiteX756" y="connsiteY756"/>
              </a:cxn>
              <a:cxn ang="0">
                <a:pos x="connsiteX757" y="connsiteY757"/>
              </a:cxn>
              <a:cxn ang="0">
                <a:pos x="connsiteX758" y="connsiteY758"/>
              </a:cxn>
              <a:cxn ang="0">
                <a:pos x="connsiteX759" y="connsiteY759"/>
              </a:cxn>
              <a:cxn ang="0">
                <a:pos x="connsiteX760" y="connsiteY760"/>
              </a:cxn>
              <a:cxn ang="0">
                <a:pos x="connsiteX761" y="connsiteY761"/>
              </a:cxn>
              <a:cxn ang="0">
                <a:pos x="connsiteX762" y="connsiteY762"/>
              </a:cxn>
              <a:cxn ang="0">
                <a:pos x="connsiteX763" y="connsiteY763"/>
              </a:cxn>
              <a:cxn ang="0">
                <a:pos x="connsiteX764" y="connsiteY764"/>
              </a:cxn>
              <a:cxn ang="0">
                <a:pos x="connsiteX765" y="connsiteY765"/>
              </a:cxn>
              <a:cxn ang="0">
                <a:pos x="connsiteX766" y="connsiteY766"/>
              </a:cxn>
              <a:cxn ang="0">
                <a:pos x="connsiteX767" y="connsiteY767"/>
              </a:cxn>
              <a:cxn ang="0">
                <a:pos x="connsiteX768" y="connsiteY768"/>
              </a:cxn>
              <a:cxn ang="0">
                <a:pos x="connsiteX769" y="connsiteY769"/>
              </a:cxn>
              <a:cxn ang="0">
                <a:pos x="connsiteX770" y="connsiteY770"/>
              </a:cxn>
              <a:cxn ang="0">
                <a:pos x="connsiteX771" y="connsiteY771"/>
              </a:cxn>
              <a:cxn ang="0">
                <a:pos x="connsiteX772" y="connsiteY772"/>
              </a:cxn>
              <a:cxn ang="0">
                <a:pos x="connsiteX773" y="connsiteY773"/>
              </a:cxn>
              <a:cxn ang="0">
                <a:pos x="connsiteX774" y="connsiteY774"/>
              </a:cxn>
              <a:cxn ang="0">
                <a:pos x="connsiteX775" y="connsiteY775"/>
              </a:cxn>
              <a:cxn ang="0">
                <a:pos x="connsiteX776" y="connsiteY776"/>
              </a:cxn>
              <a:cxn ang="0">
                <a:pos x="connsiteX777" y="connsiteY777"/>
              </a:cxn>
              <a:cxn ang="0">
                <a:pos x="connsiteX778" y="connsiteY778"/>
              </a:cxn>
              <a:cxn ang="0">
                <a:pos x="connsiteX779" y="connsiteY779"/>
              </a:cxn>
              <a:cxn ang="0">
                <a:pos x="connsiteX780" y="connsiteY780"/>
              </a:cxn>
              <a:cxn ang="0">
                <a:pos x="connsiteX781" y="connsiteY781"/>
              </a:cxn>
              <a:cxn ang="0">
                <a:pos x="connsiteX782" y="connsiteY782"/>
              </a:cxn>
              <a:cxn ang="0">
                <a:pos x="connsiteX783" y="connsiteY783"/>
              </a:cxn>
              <a:cxn ang="0">
                <a:pos x="connsiteX784" y="connsiteY784"/>
              </a:cxn>
              <a:cxn ang="0">
                <a:pos x="connsiteX785" y="connsiteY785"/>
              </a:cxn>
              <a:cxn ang="0">
                <a:pos x="connsiteX786" y="connsiteY786"/>
              </a:cxn>
              <a:cxn ang="0">
                <a:pos x="connsiteX787" y="connsiteY787"/>
              </a:cxn>
              <a:cxn ang="0">
                <a:pos x="connsiteX788" y="connsiteY788"/>
              </a:cxn>
              <a:cxn ang="0">
                <a:pos x="connsiteX789" y="connsiteY789"/>
              </a:cxn>
              <a:cxn ang="0">
                <a:pos x="connsiteX790" y="connsiteY790"/>
              </a:cxn>
              <a:cxn ang="0">
                <a:pos x="connsiteX791" y="connsiteY791"/>
              </a:cxn>
              <a:cxn ang="0">
                <a:pos x="connsiteX792" y="connsiteY792"/>
              </a:cxn>
              <a:cxn ang="0">
                <a:pos x="connsiteX793" y="connsiteY793"/>
              </a:cxn>
              <a:cxn ang="0">
                <a:pos x="connsiteX794" y="connsiteY794"/>
              </a:cxn>
              <a:cxn ang="0">
                <a:pos x="connsiteX795" y="connsiteY795"/>
              </a:cxn>
              <a:cxn ang="0">
                <a:pos x="connsiteX796" y="connsiteY796"/>
              </a:cxn>
              <a:cxn ang="0">
                <a:pos x="connsiteX797" y="connsiteY797"/>
              </a:cxn>
              <a:cxn ang="0">
                <a:pos x="connsiteX798" y="connsiteY798"/>
              </a:cxn>
              <a:cxn ang="0">
                <a:pos x="connsiteX799" y="connsiteY799"/>
              </a:cxn>
              <a:cxn ang="0">
                <a:pos x="connsiteX800" y="connsiteY800"/>
              </a:cxn>
              <a:cxn ang="0">
                <a:pos x="connsiteX801" y="connsiteY801"/>
              </a:cxn>
              <a:cxn ang="0">
                <a:pos x="connsiteX802" y="connsiteY802"/>
              </a:cxn>
              <a:cxn ang="0">
                <a:pos x="connsiteX803" y="connsiteY803"/>
              </a:cxn>
              <a:cxn ang="0">
                <a:pos x="connsiteX804" y="connsiteY804"/>
              </a:cxn>
              <a:cxn ang="0">
                <a:pos x="connsiteX805" y="connsiteY805"/>
              </a:cxn>
              <a:cxn ang="0">
                <a:pos x="connsiteX806" y="connsiteY806"/>
              </a:cxn>
              <a:cxn ang="0">
                <a:pos x="connsiteX807" y="connsiteY807"/>
              </a:cxn>
              <a:cxn ang="0">
                <a:pos x="connsiteX808" y="connsiteY808"/>
              </a:cxn>
              <a:cxn ang="0">
                <a:pos x="connsiteX809" y="connsiteY809"/>
              </a:cxn>
              <a:cxn ang="0">
                <a:pos x="connsiteX810" y="connsiteY810"/>
              </a:cxn>
              <a:cxn ang="0">
                <a:pos x="connsiteX811" y="connsiteY811"/>
              </a:cxn>
              <a:cxn ang="0">
                <a:pos x="connsiteX812" y="connsiteY812"/>
              </a:cxn>
              <a:cxn ang="0">
                <a:pos x="connsiteX813" y="connsiteY813"/>
              </a:cxn>
              <a:cxn ang="0">
                <a:pos x="connsiteX814" y="connsiteY814"/>
              </a:cxn>
              <a:cxn ang="0">
                <a:pos x="connsiteX815" y="connsiteY815"/>
              </a:cxn>
              <a:cxn ang="0">
                <a:pos x="connsiteX816" y="connsiteY816"/>
              </a:cxn>
              <a:cxn ang="0">
                <a:pos x="connsiteX817" y="connsiteY817"/>
              </a:cxn>
              <a:cxn ang="0">
                <a:pos x="connsiteX818" y="connsiteY818"/>
              </a:cxn>
              <a:cxn ang="0">
                <a:pos x="connsiteX819" y="connsiteY819"/>
              </a:cxn>
              <a:cxn ang="0">
                <a:pos x="connsiteX820" y="connsiteY820"/>
              </a:cxn>
              <a:cxn ang="0">
                <a:pos x="connsiteX821" y="connsiteY821"/>
              </a:cxn>
              <a:cxn ang="0">
                <a:pos x="connsiteX822" y="connsiteY822"/>
              </a:cxn>
              <a:cxn ang="0">
                <a:pos x="connsiteX823" y="connsiteY823"/>
              </a:cxn>
              <a:cxn ang="0">
                <a:pos x="connsiteX824" y="connsiteY824"/>
              </a:cxn>
              <a:cxn ang="0">
                <a:pos x="connsiteX825" y="connsiteY825"/>
              </a:cxn>
              <a:cxn ang="0">
                <a:pos x="connsiteX826" y="connsiteY826"/>
              </a:cxn>
              <a:cxn ang="0">
                <a:pos x="connsiteX827" y="connsiteY827"/>
              </a:cxn>
              <a:cxn ang="0">
                <a:pos x="connsiteX828" y="connsiteY828"/>
              </a:cxn>
              <a:cxn ang="0">
                <a:pos x="connsiteX829" y="connsiteY829"/>
              </a:cxn>
              <a:cxn ang="0">
                <a:pos x="connsiteX830" y="connsiteY830"/>
              </a:cxn>
              <a:cxn ang="0">
                <a:pos x="connsiteX831" y="connsiteY831"/>
              </a:cxn>
              <a:cxn ang="0">
                <a:pos x="connsiteX832" y="connsiteY832"/>
              </a:cxn>
              <a:cxn ang="0">
                <a:pos x="connsiteX833" y="connsiteY833"/>
              </a:cxn>
              <a:cxn ang="0">
                <a:pos x="connsiteX834" y="connsiteY834"/>
              </a:cxn>
              <a:cxn ang="0">
                <a:pos x="connsiteX835" y="connsiteY835"/>
              </a:cxn>
              <a:cxn ang="0">
                <a:pos x="connsiteX836" y="connsiteY836"/>
              </a:cxn>
              <a:cxn ang="0">
                <a:pos x="connsiteX837" y="connsiteY837"/>
              </a:cxn>
              <a:cxn ang="0">
                <a:pos x="connsiteX838" y="connsiteY838"/>
              </a:cxn>
              <a:cxn ang="0">
                <a:pos x="connsiteX839" y="connsiteY839"/>
              </a:cxn>
              <a:cxn ang="0">
                <a:pos x="connsiteX840" y="connsiteY840"/>
              </a:cxn>
              <a:cxn ang="0">
                <a:pos x="connsiteX841" y="connsiteY841"/>
              </a:cxn>
              <a:cxn ang="0">
                <a:pos x="connsiteX842" y="connsiteY842"/>
              </a:cxn>
              <a:cxn ang="0">
                <a:pos x="connsiteX843" y="connsiteY843"/>
              </a:cxn>
              <a:cxn ang="0">
                <a:pos x="connsiteX844" y="connsiteY844"/>
              </a:cxn>
              <a:cxn ang="0">
                <a:pos x="connsiteX845" y="connsiteY845"/>
              </a:cxn>
              <a:cxn ang="0">
                <a:pos x="connsiteX846" y="connsiteY846"/>
              </a:cxn>
              <a:cxn ang="0">
                <a:pos x="connsiteX847" y="connsiteY847"/>
              </a:cxn>
              <a:cxn ang="0">
                <a:pos x="connsiteX848" y="connsiteY848"/>
              </a:cxn>
              <a:cxn ang="0">
                <a:pos x="connsiteX849" y="connsiteY849"/>
              </a:cxn>
              <a:cxn ang="0">
                <a:pos x="connsiteX850" y="connsiteY850"/>
              </a:cxn>
              <a:cxn ang="0">
                <a:pos x="connsiteX851" y="connsiteY851"/>
              </a:cxn>
              <a:cxn ang="0">
                <a:pos x="connsiteX852" y="connsiteY852"/>
              </a:cxn>
              <a:cxn ang="0">
                <a:pos x="connsiteX853" y="connsiteY853"/>
              </a:cxn>
              <a:cxn ang="0">
                <a:pos x="connsiteX854" y="connsiteY854"/>
              </a:cxn>
              <a:cxn ang="0">
                <a:pos x="connsiteX855" y="connsiteY855"/>
              </a:cxn>
              <a:cxn ang="0">
                <a:pos x="connsiteX856" y="connsiteY856"/>
              </a:cxn>
              <a:cxn ang="0">
                <a:pos x="connsiteX857" y="connsiteY857"/>
              </a:cxn>
              <a:cxn ang="0">
                <a:pos x="connsiteX858" y="connsiteY858"/>
              </a:cxn>
              <a:cxn ang="0">
                <a:pos x="connsiteX859" y="connsiteY859"/>
              </a:cxn>
              <a:cxn ang="0">
                <a:pos x="connsiteX860" y="connsiteY860"/>
              </a:cxn>
              <a:cxn ang="0">
                <a:pos x="connsiteX861" y="connsiteY861"/>
              </a:cxn>
              <a:cxn ang="0">
                <a:pos x="connsiteX862" y="connsiteY862"/>
              </a:cxn>
              <a:cxn ang="0">
                <a:pos x="connsiteX863" y="connsiteY863"/>
              </a:cxn>
              <a:cxn ang="0">
                <a:pos x="connsiteX864" y="connsiteY864"/>
              </a:cxn>
              <a:cxn ang="0">
                <a:pos x="connsiteX865" y="connsiteY865"/>
              </a:cxn>
              <a:cxn ang="0">
                <a:pos x="connsiteX866" y="connsiteY866"/>
              </a:cxn>
              <a:cxn ang="0">
                <a:pos x="connsiteX867" y="connsiteY867"/>
              </a:cxn>
              <a:cxn ang="0">
                <a:pos x="connsiteX868" y="connsiteY868"/>
              </a:cxn>
              <a:cxn ang="0">
                <a:pos x="connsiteX869" y="connsiteY869"/>
              </a:cxn>
              <a:cxn ang="0">
                <a:pos x="connsiteX870" y="connsiteY870"/>
              </a:cxn>
              <a:cxn ang="0">
                <a:pos x="connsiteX871" y="connsiteY871"/>
              </a:cxn>
              <a:cxn ang="0">
                <a:pos x="connsiteX872" y="connsiteY872"/>
              </a:cxn>
              <a:cxn ang="0">
                <a:pos x="connsiteX873" y="connsiteY873"/>
              </a:cxn>
              <a:cxn ang="0">
                <a:pos x="connsiteX874" y="connsiteY874"/>
              </a:cxn>
              <a:cxn ang="0">
                <a:pos x="connsiteX875" y="connsiteY875"/>
              </a:cxn>
              <a:cxn ang="0">
                <a:pos x="connsiteX876" y="connsiteY876"/>
              </a:cxn>
              <a:cxn ang="0">
                <a:pos x="connsiteX877" y="connsiteY877"/>
              </a:cxn>
              <a:cxn ang="0">
                <a:pos x="connsiteX878" y="connsiteY878"/>
              </a:cxn>
              <a:cxn ang="0">
                <a:pos x="connsiteX879" y="connsiteY879"/>
              </a:cxn>
              <a:cxn ang="0">
                <a:pos x="connsiteX880" y="connsiteY880"/>
              </a:cxn>
              <a:cxn ang="0">
                <a:pos x="connsiteX881" y="connsiteY881"/>
              </a:cxn>
              <a:cxn ang="0">
                <a:pos x="connsiteX882" y="connsiteY882"/>
              </a:cxn>
              <a:cxn ang="0">
                <a:pos x="connsiteX883" y="connsiteY883"/>
              </a:cxn>
              <a:cxn ang="0">
                <a:pos x="connsiteX884" y="connsiteY884"/>
              </a:cxn>
              <a:cxn ang="0">
                <a:pos x="connsiteX885" y="connsiteY885"/>
              </a:cxn>
              <a:cxn ang="0">
                <a:pos x="connsiteX886" y="connsiteY886"/>
              </a:cxn>
              <a:cxn ang="0">
                <a:pos x="connsiteX887" y="connsiteY887"/>
              </a:cxn>
              <a:cxn ang="0">
                <a:pos x="connsiteX888" y="connsiteY888"/>
              </a:cxn>
              <a:cxn ang="0">
                <a:pos x="connsiteX889" y="connsiteY889"/>
              </a:cxn>
              <a:cxn ang="0">
                <a:pos x="connsiteX890" y="connsiteY890"/>
              </a:cxn>
              <a:cxn ang="0">
                <a:pos x="connsiteX891" y="connsiteY891"/>
              </a:cxn>
              <a:cxn ang="0">
                <a:pos x="connsiteX892" y="connsiteY892"/>
              </a:cxn>
              <a:cxn ang="0">
                <a:pos x="connsiteX893" y="connsiteY893"/>
              </a:cxn>
              <a:cxn ang="0">
                <a:pos x="connsiteX894" y="connsiteY894"/>
              </a:cxn>
              <a:cxn ang="0">
                <a:pos x="connsiteX895" y="connsiteY895"/>
              </a:cxn>
              <a:cxn ang="0">
                <a:pos x="connsiteX896" y="connsiteY896"/>
              </a:cxn>
              <a:cxn ang="0">
                <a:pos x="connsiteX897" y="connsiteY897"/>
              </a:cxn>
              <a:cxn ang="0">
                <a:pos x="connsiteX898" y="connsiteY898"/>
              </a:cxn>
              <a:cxn ang="0">
                <a:pos x="connsiteX899" y="connsiteY899"/>
              </a:cxn>
              <a:cxn ang="0">
                <a:pos x="connsiteX900" y="connsiteY900"/>
              </a:cxn>
              <a:cxn ang="0">
                <a:pos x="connsiteX901" y="connsiteY901"/>
              </a:cxn>
              <a:cxn ang="0">
                <a:pos x="connsiteX902" y="connsiteY902"/>
              </a:cxn>
              <a:cxn ang="0">
                <a:pos x="connsiteX903" y="connsiteY903"/>
              </a:cxn>
              <a:cxn ang="0">
                <a:pos x="connsiteX904" y="connsiteY904"/>
              </a:cxn>
              <a:cxn ang="0">
                <a:pos x="connsiteX905" y="connsiteY905"/>
              </a:cxn>
              <a:cxn ang="0">
                <a:pos x="connsiteX906" y="connsiteY906"/>
              </a:cxn>
              <a:cxn ang="0">
                <a:pos x="connsiteX907" y="connsiteY907"/>
              </a:cxn>
              <a:cxn ang="0">
                <a:pos x="connsiteX908" y="connsiteY908"/>
              </a:cxn>
              <a:cxn ang="0">
                <a:pos x="connsiteX909" y="connsiteY909"/>
              </a:cxn>
              <a:cxn ang="0">
                <a:pos x="connsiteX910" y="connsiteY910"/>
              </a:cxn>
              <a:cxn ang="0">
                <a:pos x="connsiteX911" y="connsiteY911"/>
              </a:cxn>
              <a:cxn ang="0">
                <a:pos x="connsiteX912" y="connsiteY912"/>
              </a:cxn>
              <a:cxn ang="0">
                <a:pos x="connsiteX913" y="connsiteY913"/>
              </a:cxn>
              <a:cxn ang="0">
                <a:pos x="connsiteX914" y="connsiteY914"/>
              </a:cxn>
              <a:cxn ang="0">
                <a:pos x="connsiteX915" y="connsiteY915"/>
              </a:cxn>
              <a:cxn ang="0">
                <a:pos x="connsiteX916" y="connsiteY916"/>
              </a:cxn>
              <a:cxn ang="0">
                <a:pos x="connsiteX917" y="connsiteY917"/>
              </a:cxn>
              <a:cxn ang="0">
                <a:pos x="connsiteX918" y="connsiteY918"/>
              </a:cxn>
              <a:cxn ang="0">
                <a:pos x="connsiteX919" y="connsiteY919"/>
              </a:cxn>
              <a:cxn ang="0">
                <a:pos x="connsiteX920" y="connsiteY920"/>
              </a:cxn>
              <a:cxn ang="0">
                <a:pos x="connsiteX921" y="connsiteY921"/>
              </a:cxn>
              <a:cxn ang="0">
                <a:pos x="connsiteX922" y="connsiteY922"/>
              </a:cxn>
              <a:cxn ang="0">
                <a:pos x="connsiteX923" y="connsiteY923"/>
              </a:cxn>
              <a:cxn ang="0">
                <a:pos x="connsiteX924" y="connsiteY924"/>
              </a:cxn>
              <a:cxn ang="0">
                <a:pos x="connsiteX925" y="connsiteY925"/>
              </a:cxn>
              <a:cxn ang="0">
                <a:pos x="connsiteX926" y="connsiteY926"/>
              </a:cxn>
              <a:cxn ang="0">
                <a:pos x="connsiteX927" y="connsiteY927"/>
              </a:cxn>
              <a:cxn ang="0">
                <a:pos x="connsiteX928" y="connsiteY928"/>
              </a:cxn>
              <a:cxn ang="0">
                <a:pos x="connsiteX929" y="connsiteY929"/>
              </a:cxn>
              <a:cxn ang="0">
                <a:pos x="connsiteX930" y="connsiteY930"/>
              </a:cxn>
              <a:cxn ang="0">
                <a:pos x="connsiteX931" y="connsiteY931"/>
              </a:cxn>
              <a:cxn ang="0">
                <a:pos x="connsiteX932" y="connsiteY932"/>
              </a:cxn>
              <a:cxn ang="0">
                <a:pos x="connsiteX933" y="connsiteY933"/>
              </a:cxn>
              <a:cxn ang="0">
                <a:pos x="connsiteX934" y="connsiteY934"/>
              </a:cxn>
              <a:cxn ang="0">
                <a:pos x="connsiteX935" y="connsiteY935"/>
              </a:cxn>
              <a:cxn ang="0">
                <a:pos x="connsiteX936" y="connsiteY936"/>
              </a:cxn>
              <a:cxn ang="0">
                <a:pos x="connsiteX937" y="connsiteY937"/>
              </a:cxn>
              <a:cxn ang="0">
                <a:pos x="connsiteX938" y="connsiteY938"/>
              </a:cxn>
              <a:cxn ang="0">
                <a:pos x="connsiteX939" y="connsiteY939"/>
              </a:cxn>
              <a:cxn ang="0">
                <a:pos x="connsiteX940" y="connsiteY940"/>
              </a:cxn>
              <a:cxn ang="0">
                <a:pos x="connsiteX941" y="connsiteY941"/>
              </a:cxn>
              <a:cxn ang="0">
                <a:pos x="connsiteX942" y="connsiteY942"/>
              </a:cxn>
              <a:cxn ang="0">
                <a:pos x="connsiteX943" y="connsiteY943"/>
              </a:cxn>
              <a:cxn ang="0">
                <a:pos x="connsiteX944" y="connsiteY944"/>
              </a:cxn>
              <a:cxn ang="0">
                <a:pos x="connsiteX945" y="connsiteY945"/>
              </a:cxn>
              <a:cxn ang="0">
                <a:pos x="connsiteX946" y="connsiteY946"/>
              </a:cxn>
              <a:cxn ang="0">
                <a:pos x="connsiteX947" y="connsiteY947"/>
              </a:cxn>
              <a:cxn ang="0">
                <a:pos x="connsiteX948" y="connsiteY948"/>
              </a:cxn>
              <a:cxn ang="0">
                <a:pos x="connsiteX949" y="connsiteY949"/>
              </a:cxn>
              <a:cxn ang="0">
                <a:pos x="connsiteX950" y="connsiteY950"/>
              </a:cxn>
              <a:cxn ang="0">
                <a:pos x="connsiteX951" y="connsiteY951"/>
              </a:cxn>
              <a:cxn ang="0">
                <a:pos x="connsiteX952" y="connsiteY952"/>
              </a:cxn>
              <a:cxn ang="0">
                <a:pos x="connsiteX953" y="connsiteY953"/>
              </a:cxn>
              <a:cxn ang="0">
                <a:pos x="connsiteX954" y="connsiteY954"/>
              </a:cxn>
              <a:cxn ang="0">
                <a:pos x="connsiteX955" y="connsiteY955"/>
              </a:cxn>
              <a:cxn ang="0">
                <a:pos x="connsiteX956" y="connsiteY956"/>
              </a:cxn>
              <a:cxn ang="0">
                <a:pos x="connsiteX957" y="connsiteY957"/>
              </a:cxn>
              <a:cxn ang="0">
                <a:pos x="connsiteX958" y="connsiteY958"/>
              </a:cxn>
              <a:cxn ang="0">
                <a:pos x="connsiteX959" y="connsiteY959"/>
              </a:cxn>
              <a:cxn ang="0">
                <a:pos x="connsiteX960" y="connsiteY960"/>
              </a:cxn>
              <a:cxn ang="0">
                <a:pos x="connsiteX961" y="connsiteY961"/>
              </a:cxn>
              <a:cxn ang="0">
                <a:pos x="connsiteX962" y="connsiteY962"/>
              </a:cxn>
              <a:cxn ang="0">
                <a:pos x="connsiteX963" y="connsiteY963"/>
              </a:cxn>
              <a:cxn ang="0">
                <a:pos x="connsiteX964" y="connsiteY964"/>
              </a:cxn>
              <a:cxn ang="0">
                <a:pos x="connsiteX965" y="connsiteY965"/>
              </a:cxn>
              <a:cxn ang="0">
                <a:pos x="connsiteX966" y="connsiteY966"/>
              </a:cxn>
              <a:cxn ang="0">
                <a:pos x="connsiteX967" y="connsiteY967"/>
              </a:cxn>
              <a:cxn ang="0">
                <a:pos x="connsiteX968" y="connsiteY968"/>
              </a:cxn>
              <a:cxn ang="0">
                <a:pos x="connsiteX969" y="connsiteY969"/>
              </a:cxn>
              <a:cxn ang="0">
                <a:pos x="connsiteX970" y="connsiteY970"/>
              </a:cxn>
              <a:cxn ang="0">
                <a:pos x="connsiteX971" y="connsiteY971"/>
              </a:cxn>
              <a:cxn ang="0">
                <a:pos x="connsiteX972" y="connsiteY972"/>
              </a:cxn>
              <a:cxn ang="0">
                <a:pos x="connsiteX973" y="connsiteY973"/>
              </a:cxn>
              <a:cxn ang="0">
                <a:pos x="connsiteX974" y="connsiteY974"/>
              </a:cxn>
              <a:cxn ang="0">
                <a:pos x="connsiteX975" y="connsiteY975"/>
              </a:cxn>
              <a:cxn ang="0">
                <a:pos x="connsiteX976" y="connsiteY976"/>
              </a:cxn>
              <a:cxn ang="0">
                <a:pos x="connsiteX977" y="connsiteY977"/>
              </a:cxn>
              <a:cxn ang="0">
                <a:pos x="connsiteX978" y="connsiteY978"/>
              </a:cxn>
              <a:cxn ang="0">
                <a:pos x="connsiteX979" y="connsiteY979"/>
              </a:cxn>
              <a:cxn ang="0">
                <a:pos x="connsiteX980" y="connsiteY980"/>
              </a:cxn>
              <a:cxn ang="0">
                <a:pos x="connsiteX981" y="connsiteY981"/>
              </a:cxn>
              <a:cxn ang="0">
                <a:pos x="connsiteX982" y="connsiteY982"/>
              </a:cxn>
              <a:cxn ang="0">
                <a:pos x="connsiteX983" y="connsiteY983"/>
              </a:cxn>
              <a:cxn ang="0">
                <a:pos x="connsiteX984" y="connsiteY984"/>
              </a:cxn>
              <a:cxn ang="0">
                <a:pos x="connsiteX985" y="connsiteY985"/>
              </a:cxn>
              <a:cxn ang="0">
                <a:pos x="connsiteX986" y="connsiteY986"/>
              </a:cxn>
              <a:cxn ang="0">
                <a:pos x="connsiteX987" y="connsiteY987"/>
              </a:cxn>
              <a:cxn ang="0">
                <a:pos x="connsiteX988" y="connsiteY988"/>
              </a:cxn>
              <a:cxn ang="0">
                <a:pos x="connsiteX989" y="connsiteY989"/>
              </a:cxn>
              <a:cxn ang="0">
                <a:pos x="connsiteX990" y="connsiteY990"/>
              </a:cxn>
              <a:cxn ang="0">
                <a:pos x="connsiteX991" y="connsiteY991"/>
              </a:cxn>
              <a:cxn ang="0">
                <a:pos x="connsiteX992" y="connsiteY992"/>
              </a:cxn>
              <a:cxn ang="0">
                <a:pos x="connsiteX993" y="connsiteY993"/>
              </a:cxn>
              <a:cxn ang="0">
                <a:pos x="connsiteX994" y="connsiteY994"/>
              </a:cxn>
              <a:cxn ang="0">
                <a:pos x="connsiteX995" y="connsiteY995"/>
              </a:cxn>
              <a:cxn ang="0">
                <a:pos x="connsiteX996" y="connsiteY996"/>
              </a:cxn>
              <a:cxn ang="0">
                <a:pos x="connsiteX997" y="connsiteY997"/>
              </a:cxn>
              <a:cxn ang="0">
                <a:pos x="connsiteX998" y="connsiteY998"/>
              </a:cxn>
              <a:cxn ang="0">
                <a:pos x="connsiteX999" y="connsiteY999"/>
              </a:cxn>
              <a:cxn ang="0">
                <a:pos x="connsiteX1000" y="connsiteY1000"/>
              </a:cxn>
              <a:cxn ang="0">
                <a:pos x="connsiteX1001" y="connsiteY1001"/>
              </a:cxn>
              <a:cxn ang="0">
                <a:pos x="connsiteX1002" y="connsiteY1002"/>
              </a:cxn>
              <a:cxn ang="0">
                <a:pos x="connsiteX1003" y="connsiteY1003"/>
              </a:cxn>
              <a:cxn ang="0">
                <a:pos x="connsiteX1004" y="connsiteY1004"/>
              </a:cxn>
              <a:cxn ang="0">
                <a:pos x="connsiteX1005" y="connsiteY1005"/>
              </a:cxn>
              <a:cxn ang="0">
                <a:pos x="connsiteX1006" y="connsiteY1006"/>
              </a:cxn>
              <a:cxn ang="0">
                <a:pos x="connsiteX1007" y="connsiteY1007"/>
              </a:cxn>
              <a:cxn ang="0">
                <a:pos x="connsiteX1008" y="connsiteY1008"/>
              </a:cxn>
              <a:cxn ang="0">
                <a:pos x="connsiteX1009" y="connsiteY1009"/>
              </a:cxn>
              <a:cxn ang="0">
                <a:pos x="connsiteX1010" y="connsiteY1010"/>
              </a:cxn>
              <a:cxn ang="0">
                <a:pos x="connsiteX1011" y="connsiteY1011"/>
              </a:cxn>
              <a:cxn ang="0">
                <a:pos x="connsiteX1012" y="connsiteY1012"/>
              </a:cxn>
              <a:cxn ang="0">
                <a:pos x="connsiteX1013" y="connsiteY1013"/>
              </a:cxn>
              <a:cxn ang="0">
                <a:pos x="connsiteX1014" y="connsiteY1014"/>
              </a:cxn>
              <a:cxn ang="0">
                <a:pos x="connsiteX1015" y="connsiteY1015"/>
              </a:cxn>
              <a:cxn ang="0">
                <a:pos x="connsiteX1016" y="connsiteY1016"/>
              </a:cxn>
              <a:cxn ang="0">
                <a:pos x="connsiteX1017" y="connsiteY1017"/>
              </a:cxn>
              <a:cxn ang="0">
                <a:pos x="connsiteX1018" y="connsiteY1018"/>
              </a:cxn>
              <a:cxn ang="0">
                <a:pos x="connsiteX1019" y="connsiteY1019"/>
              </a:cxn>
              <a:cxn ang="0">
                <a:pos x="connsiteX1020" y="connsiteY1020"/>
              </a:cxn>
              <a:cxn ang="0">
                <a:pos x="connsiteX1021" y="connsiteY1021"/>
              </a:cxn>
              <a:cxn ang="0">
                <a:pos x="connsiteX1022" y="connsiteY1022"/>
              </a:cxn>
              <a:cxn ang="0">
                <a:pos x="connsiteX1023" y="connsiteY1023"/>
              </a:cxn>
              <a:cxn ang="0">
                <a:pos x="connsiteX1024" y="connsiteY1024"/>
              </a:cxn>
              <a:cxn ang="0">
                <a:pos x="connsiteX1025" y="connsiteY1025"/>
              </a:cxn>
              <a:cxn ang="0">
                <a:pos x="connsiteX1026" y="connsiteY1026"/>
              </a:cxn>
              <a:cxn ang="0">
                <a:pos x="connsiteX1027" y="connsiteY1027"/>
              </a:cxn>
              <a:cxn ang="0">
                <a:pos x="connsiteX1028" y="connsiteY1028"/>
              </a:cxn>
              <a:cxn ang="0">
                <a:pos x="connsiteX1029" y="connsiteY1029"/>
              </a:cxn>
              <a:cxn ang="0">
                <a:pos x="connsiteX1030" y="connsiteY1030"/>
              </a:cxn>
              <a:cxn ang="0">
                <a:pos x="connsiteX1031" y="connsiteY1031"/>
              </a:cxn>
              <a:cxn ang="0">
                <a:pos x="connsiteX1032" y="connsiteY1032"/>
              </a:cxn>
              <a:cxn ang="0">
                <a:pos x="connsiteX1033" y="connsiteY1033"/>
              </a:cxn>
              <a:cxn ang="0">
                <a:pos x="connsiteX1034" y="connsiteY1034"/>
              </a:cxn>
              <a:cxn ang="0">
                <a:pos x="connsiteX1035" y="connsiteY1035"/>
              </a:cxn>
              <a:cxn ang="0">
                <a:pos x="connsiteX1036" y="connsiteY1036"/>
              </a:cxn>
              <a:cxn ang="0">
                <a:pos x="connsiteX1037" y="connsiteY1037"/>
              </a:cxn>
              <a:cxn ang="0">
                <a:pos x="connsiteX1038" y="connsiteY1038"/>
              </a:cxn>
              <a:cxn ang="0">
                <a:pos x="connsiteX1039" y="connsiteY1039"/>
              </a:cxn>
              <a:cxn ang="0">
                <a:pos x="connsiteX1040" y="connsiteY1040"/>
              </a:cxn>
              <a:cxn ang="0">
                <a:pos x="connsiteX1041" y="connsiteY1041"/>
              </a:cxn>
              <a:cxn ang="0">
                <a:pos x="connsiteX1042" y="connsiteY1042"/>
              </a:cxn>
              <a:cxn ang="0">
                <a:pos x="connsiteX1043" y="connsiteY1043"/>
              </a:cxn>
              <a:cxn ang="0">
                <a:pos x="connsiteX1044" y="connsiteY1044"/>
              </a:cxn>
              <a:cxn ang="0">
                <a:pos x="connsiteX1045" y="connsiteY1045"/>
              </a:cxn>
              <a:cxn ang="0">
                <a:pos x="connsiteX1046" y="connsiteY1046"/>
              </a:cxn>
              <a:cxn ang="0">
                <a:pos x="connsiteX1047" y="connsiteY1047"/>
              </a:cxn>
              <a:cxn ang="0">
                <a:pos x="connsiteX1048" y="connsiteY1048"/>
              </a:cxn>
              <a:cxn ang="0">
                <a:pos x="connsiteX1049" y="connsiteY1049"/>
              </a:cxn>
              <a:cxn ang="0">
                <a:pos x="connsiteX1050" y="connsiteY1050"/>
              </a:cxn>
              <a:cxn ang="0">
                <a:pos x="connsiteX1051" y="connsiteY1051"/>
              </a:cxn>
              <a:cxn ang="0">
                <a:pos x="connsiteX1052" y="connsiteY1052"/>
              </a:cxn>
              <a:cxn ang="0">
                <a:pos x="connsiteX1053" y="connsiteY1053"/>
              </a:cxn>
              <a:cxn ang="0">
                <a:pos x="connsiteX1054" y="connsiteY1054"/>
              </a:cxn>
              <a:cxn ang="0">
                <a:pos x="connsiteX1055" y="connsiteY1055"/>
              </a:cxn>
              <a:cxn ang="0">
                <a:pos x="connsiteX1056" y="connsiteY1056"/>
              </a:cxn>
              <a:cxn ang="0">
                <a:pos x="connsiteX1057" y="connsiteY1057"/>
              </a:cxn>
              <a:cxn ang="0">
                <a:pos x="connsiteX1058" y="connsiteY1058"/>
              </a:cxn>
              <a:cxn ang="0">
                <a:pos x="connsiteX1059" y="connsiteY1059"/>
              </a:cxn>
              <a:cxn ang="0">
                <a:pos x="connsiteX1060" y="connsiteY1060"/>
              </a:cxn>
              <a:cxn ang="0">
                <a:pos x="connsiteX1061" y="connsiteY1061"/>
              </a:cxn>
              <a:cxn ang="0">
                <a:pos x="connsiteX1062" y="connsiteY1062"/>
              </a:cxn>
              <a:cxn ang="0">
                <a:pos x="connsiteX1063" y="connsiteY1063"/>
              </a:cxn>
              <a:cxn ang="0">
                <a:pos x="connsiteX1064" y="connsiteY1064"/>
              </a:cxn>
              <a:cxn ang="0">
                <a:pos x="connsiteX1065" y="connsiteY1065"/>
              </a:cxn>
              <a:cxn ang="0">
                <a:pos x="connsiteX1066" y="connsiteY1066"/>
              </a:cxn>
              <a:cxn ang="0">
                <a:pos x="connsiteX1067" y="connsiteY1067"/>
              </a:cxn>
              <a:cxn ang="0">
                <a:pos x="connsiteX1068" y="connsiteY1068"/>
              </a:cxn>
              <a:cxn ang="0">
                <a:pos x="connsiteX1069" y="connsiteY1069"/>
              </a:cxn>
              <a:cxn ang="0">
                <a:pos x="connsiteX1070" y="connsiteY1070"/>
              </a:cxn>
              <a:cxn ang="0">
                <a:pos x="connsiteX1071" y="connsiteY1071"/>
              </a:cxn>
              <a:cxn ang="0">
                <a:pos x="connsiteX1072" y="connsiteY1072"/>
              </a:cxn>
              <a:cxn ang="0">
                <a:pos x="connsiteX1073" y="connsiteY1073"/>
              </a:cxn>
              <a:cxn ang="0">
                <a:pos x="connsiteX1074" y="connsiteY1074"/>
              </a:cxn>
              <a:cxn ang="0">
                <a:pos x="connsiteX1075" y="connsiteY1075"/>
              </a:cxn>
              <a:cxn ang="0">
                <a:pos x="connsiteX1076" y="connsiteY1076"/>
              </a:cxn>
              <a:cxn ang="0">
                <a:pos x="connsiteX1077" y="connsiteY1077"/>
              </a:cxn>
              <a:cxn ang="0">
                <a:pos x="connsiteX1078" y="connsiteY1078"/>
              </a:cxn>
              <a:cxn ang="0">
                <a:pos x="connsiteX1079" y="connsiteY1079"/>
              </a:cxn>
              <a:cxn ang="0">
                <a:pos x="connsiteX1080" y="connsiteY1080"/>
              </a:cxn>
              <a:cxn ang="0">
                <a:pos x="connsiteX1081" y="connsiteY1081"/>
              </a:cxn>
              <a:cxn ang="0">
                <a:pos x="connsiteX1082" y="connsiteY1082"/>
              </a:cxn>
              <a:cxn ang="0">
                <a:pos x="connsiteX1083" y="connsiteY1083"/>
              </a:cxn>
              <a:cxn ang="0">
                <a:pos x="connsiteX1084" y="connsiteY1084"/>
              </a:cxn>
              <a:cxn ang="0">
                <a:pos x="connsiteX1085" y="connsiteY1085"/>
              </a:cxn>
              <a:cxn ang="0">
                <a:pos x="connsiteX1086" y="connsiteY1086"/>
              </a:cxn>
              <a:cxn ang="0">
                <a:pos x="connsiteX1087" y="connsiteY1087"/>
              </a:cxn>
              <a:cxn ang="0">
                <a:pos x="connsiteX1088" y="connsiteY1088"/>
              </a:cxn>
              <a:cxn ang="0">
                <a:pos x="connsiteX1089" y="connsiteY1089"/>
              </a:cxn>
              <a:cxn ang="0">
                <a:pos x="connsiteX1090" y="connsiteY1090"/>
              </a:cxn>
              <a:cxn ang="0">
                <a:pos x="connsiteX1091" y="connsiteY1091"/>
              </a:cxn>
              <a:cxn ang="0">
                <a:pos x="connsiteX1092" y="connsiteY1092"/>
              </a:cxn>
              <a:cxn ang="0">
                <a:pos x="connsiteX1093" y="connsiteY1093"/>
              </a:cxn>
              <a:cxn ang="0">
                <a:pos x="connsiteX1094" y="connsiteY1094"/>
              </a:cxn>
              <a:cxn ang="0">
                <a:pos x="connsiteX1095" y="connsiteY1095"/>
              </a:cxn>
              <a:cxn ang="0">
                <a:pos x="connsiteX1096" y="connsiteY1096"/>
              </a:cxn>
              <a:cxn ang="0">
                <a:pos x="connsiteX1097" y="connsiteY1097"/>
              </a:cxn>
              <a:cxn ang="0">
                <a:pos x="connsiteX1098" y="connsiteY1098"/>
              </a:cxn>
              <a:cxn ang="0">
                <a:pos x="connsiteX1099" y="connsiteY1099"/>
              </a:cxn>
              <a:cxn ang="0">
                <a:pos x="connsiteX1100" y="connsiteY1100"/>
              </a:cxn>
              <a:cxn ang="0">
                <a:pos x="connsiteX1101" y="connsiteY1101"/>
              </a:cxn>
              <a:cxn ang="0">
                <a:pos x="connsiteX1102" y="connsiteY1102"/>
              </a:cxn>
              <a:cxn ang="0">
                <a:pos x="connsiteX1103" y="connsiteY1103"/>
              </a:cxn>
              <a:cxn ang="0">
                <a:pos x="connsiteX1104" y="connsiteY1104"/>
              </a:cxn>
              <a:cxn ang="0">
                <a:pos x="connsiteX1105" y="connsiteY1105"/>
              </a:cxn>
              <a:cxn ang="0">
                <a:pos x="connsiteX1106" y="connsiteY1106"/>
              </a:cxn>
              <a:cxn ang="0">
                <a:pos x="connsiteX1107" y="connsiteY1107"/>
              </a:cxn>
              <a:cxn ang="0">
                <a:pos x="connsiteX1108" y="connsiteY1108"/>
              </a:cxn>
              <a:cxn ang="0">
                <a:pos x="connsiteX1109" y="connsiteY1109"/>
              </a:cxn>
              <a:cxn ang="0">
                <a:pos x="connsiteX1110" y="connsiteY1110"/>
              </a:cxn>
              <a:cxn ang="0">
                <a:pos x="connsiteX1111" y="connsiteY1111"/>
              </a:cxn>
              <a:cxn ang="0">
                <a:pos x="connsiteX1112" y="connsiteY1112"/>
              </a:cxn>
              <a:cxn ang="0">
                <a:pos x="connsiteX1113" y="connsiteY1113"/>
              </a:cxn>
              <a:cxn ang="0">
                <a:pos x="connsiteX1114" y="connsiteY1114"/>
              </a:cxn>
              <a:cxn ang="0">
                <a:pos x="connsiteX1115" y="connsiteY1115"/>
              </a:cxn>
              <a:cxn ang="0">
                <a:pos x="connsiteX1116" y="connsiteY1116"/>
              </a:cxn>
              <a:cxn ang="0">
                <a:pos x="connsiteX1117" y="connsiteY1117"/>
              </a:cxn>
              <a:cxn ang="0">
                <a:pos x="connsiteX1118" y="connsiteY1118"/>
              </a:cxn>
              <a:cxn ang="0">
                <a:pos x="connsiteX1119" y="connsiteY1119"/>
              </a:cxn>
              <a:cxn ang="0">
                <a:pos x="connsiteX1120" y="connsiteY1120"/>
              </a:cxn>
              <a:cxn ang="0">
                <a:pos x="connsiteX1121" y="connsiteY1121"/>
              </a:cxn>
              <a:cxn ang="0">
                <a:pos x="connsiteX1122" y="connsiteY1122"/>
              </a:cxn>
              <a:cxn ang="0">
                <a:pos x="connsiteX1123" y="connsiteY1123"/>
              </a:cxn>
              <a:cxn ang="0">
                <a:pos x="connsiteX1124" y="connsiteY1124"/>
              </a:cxn>
              <a:cxn ang="0">
                <a:pos x="connsiteX1125" y="connsiteY1125"/>
              </a:cxn>
              <a:cxn ang="0">
                <a:pos x="connsiteX1126" y="connsiteY1126"/>
              </a:cxn>
              <a:cxn ang="0">
                <a:pos x="connsiteX1127" y="connsiteY1127"/>
              </a:cxn>
              <a:cxn ang="0">
                <a:pos x="connsiteX1128" y="connsiteY1128"/>
              </a:cxn>
              <a:cxn ang="0">
                <a:pos x="connsiteX1129" y="connsiteY1129"/>
              </a:cxn>
              <a:cxn ang="0">
                <a:pos x="connsiteX1130" y="connsiteY1130"/>
              </a:cxn>
              <a:cxn ang="0">
                <a:pos x="connsiteX1131" y="connsiteY1131"/>
              </a:cxn>
              <a:cxn ang="0">
                <a:pos x="connsiteX1132" y="connsiteY1132"/>
              </a:cxn>
              <a:cxn ang="0">
                <a:pos x="connsiteX1133" y="connsiteY1133"/>
              </a:cxn>
              <a:cxn ang="0">
                <a:pos x="connsiteX1134" y="connsiteY1134"/>
              </a:cxn>
              <a:cxn ang="0">
                <a:pos x="connsiteX1135" y="connsiteY1135"/>
              </a:cxn>
              <a:cxn ang="0">
                <a:pos x="connsiteX1136" y="connsiteY1136"/>
              </a:cxn>
              <a:cxn ang="0">
                <a:pos x="connsiteX1137" y="connsiteY1137"/>
              </a:cxn>
              <a:cxn ang="0">
                <a:pos x="connsiteX1138" y="connsiteY1138"/>
              </a:cxn>
              <a:cxn ang="0">
                <a:pos x="connsiteX1139" y="connsiteY1139"/>
              </a:cxn>
              <a:cxn ang="0">
                <a:pos x="connsiteX1140" y="connsiteY1140"/>
              </a:cxn>
              <a:cxn ang="0">
                <a:pos x="connsiteX1141" y="connsiteY1141"/>
              </a:cxn>
              <a:cxn ang="0">
                <a:pos x="connsiteX1142" y="connsiteY1142"/>
              </a:cxn>
              <a:cxn ang="0">
                <a:pos x="connsiteX1143" y="connsiteY1143"/>
              </a:cxn>
              <a:cxn ang="0">
                <a:pos x="connsiteX1144" y="connsiteY1144"/>
              </a:cxn>
              <a:cxn ang="0">
                <a:pos x="connsiteX1145" y="connsiteY1145"/>
              </a:cxn>
              <a:cxn ang="0">
                <a:pos x="connsiteX1146" y="connsiteY1146"/>
              </a:cxn>
              <a:cxn ang="0">
                <a:pos x="connsiteX1147" y="connsiteY1147"/>
              </a:cxn>
              <a:cxn ang="0">
                <a:pos x="connsiteX1148" y="connsiteY1148"/>
              </a:cxn>
              <a:cxn ang="0">
                <a:pos x="connsiteX1149" y="connsiteY1149"/>
              </a:cxn>
              <a:cxn ang="0">
                <a:pos x="connsiteX1150" y="connsiteY1150"/>
              </a:cxn>
              <a:cxn ang="0">
                <a:pos x="connsiteX1151" y="connsiteY1151"/>
              </a:cxn>
              <a:cxn ang="0">
                <a:pos x="connsiteX1152" y="connsiteY1152"/>
              </a:cxn>
              <a:cxn ang="0">
                <a:pos x="connsiteX1153" y="connsiteY1153"/>
              </a:cxn>
              <a:cxn ang="0">
                <a:pos x="connsiteX1154" y="connsiteY1154"/>
              </a:cxn>
              <a:cxn ang="0">
                <a:pos x="connsiteX1155" y="connsiteY1155"/>
              </a:cxn>
              <a:cxn ang="0">
                <a:pos x="connsiteX1156" y="connsiteY1156"/>
              </a:cxn>
              <a:cxn ang="0">
                <a:pos x="connsiteX1157" y="connsiteY1157"/>
              </a:cxn>
              <a:cxn ang="0">
                <a:pos x="connsiteX1158" y="connsiteY1158"/>
              </a:cxn>
              <a:cxn ang="0">
                <a:pos x="connsiteX1159" y="connsiteY1159"/>
              </a:cxn>
              <a:cxn ang="0">
                <a:pos x="connsiteX1160" y="connsiteY1160"/>
              </a:cxn>
              <a:cxn ang="0">
                <a:pos x="connsiteX1161" y="connsiteY1161"/>
              </a:cxn>
              <a:cxn ang="0">
                <a:pos x="connsiteX1162" y="connsiteY1162"/>
              </a:cxn>
              <a:cxn ang="0">
                <a:pos x="connsiteX1163" y="connsiteY1163"/>
              </a:cxn>
              <a:cxn ang="0">
                <a:pos x="connsiteX1164" y="connsiteY1164"/>
              </a:cxn>
              <a:cxn ang="0">
                <a:pos x="connsiteX1165" y="connsiteY1165"/>
              </a:cxn>
              <a:cxn ang="0">
                <a:pos x="connsiteX1166" y="connsiteY1166"/>
              </a:cxn>
              <a:cxn ang="0">
                <a:pos x="connsiteX1167" y="connsiteY1167"/>
              </a:cxn>
              <a:cxn ang="0">
                <a:pos x="connsiteX1168" y="connsiteY1168"/>
              </a:cxn>
              <a:cxn ang="0">
                <a:pos x="connsiteX1169" y="connsiteY1169"/>
              </a:cxn>
              <a:cxn ang="0">
                <a:pos x="connsiteX1170" y="connsiteY1170"/>
              </a:cxn>
              <a:cxn ang="0">
                <a:pos x="connsiteX1171" y="connsiteY1171"/>
              </a:cxn>
              <a:cxn ang="0">
                <a:pos x="connsiteX1172" y="connsiteY1172"/>
              </a:cxn>
              <a:cxn ang="0">
                <a:pos x="connsiteX1173" y="connsiteY1173"/>
              </a:cxn>
              <a:cxn ang="0">
                <a:pos x="connsiteX1174" y="connsiteY1174"/>
              </a:cxn>
              <a:cxn ang="0">
                <a:pos x="connsiteX1175" y="connsiteY1175"/>
              </a:cxn>
              <a:cxn ang="0">
                <a:pos x="connsiteX1176" y="connsiteY1176"/>
              </a:cxn>
              <a:cxn ang="0">
                <a:pos x="connsiteX1177" y="connsiteY1177"/>
              </a:cxn>
              <a:cxn ang="0">
                <a:pos x="connsiteX1178" y="connsiteY1178"/>
              </a:cxn>
              <a:cxn ang="0">
                <a:pos x="connsiteX1179" y="connsiteY1179"/>
              </a:cxn>
              <a:cxn ang="0">
                <a:pos x="connsiteX1180" y="connsiteY1180"/>
              </a:cxn>
              <a:cxn ang="0">
                <a:pos x="connsiteX1181" y="connsiteY1181"/>
              </a:cxn>
              <a:cxn ang="0">
                <a:pos x="connsiteX1182" y="connsiteY1182"/>
              </a:cxn>
              <a:cxn ang="0">
                <a:pos x="connsiteX1183" y="connsiteY1183"/>
              </a:cxn>
              <a:cxn ang="0">
                <a:pos x="connsiteX1184" y="connsiteY1184"/>
              </a:cxn>
              <a:cxn ang="0">
                <a:pos x="connsiteX1185" y="connsiteY1185"/>
              </a:cxn>
              <a:cxn ang="0">
                <a:pos x="connsiteX1186" y="connsiteY1186"/>
              </a:cxn>
              <a:cxn ang="0">
                <a:pos x="connsiteX1187" y="connsiteY1187"/>
              </a:cxn>
              <a:cxn ang="0">
                <a:pos x="connsiteX1188" y="connsiteY1188"/>
              </a:cxn>
              <a:cxn ang="0">
                <a:pos x="connsiteX1189" y="connsiteY1189"/>
              </a:cxn>
              <a:cxn ang="0">
                <a:pos x="connsiteX1190" y="connsiteY1190"/>
              </a:cxn>
              <a:cxn ang="0">
                <a:pos x="connsiteX1191" y="connsiteY1191"/>
              </a:cxn>
              <a:cxn ang="0">
                <a:pos x="connsiteX1192" y="connsiteY1192"/>
              </a:cxn>
              <a:cxn ang="0">
                <a:pos x="connsiteX1193" y="connsiteY1193"/>
              </a:cxn>
              <a:cxn ang="0">
                <a:pos x="connsiteX1194" y="connsiteY1194"/>
              </a:cxn>
              <a:cxn ang="0">
                <a:pos x="connsiteX1195" y="connsiteY1195"/>
              </a:cxn>
              <a:cxn ang="0">
                <a:pos x="connsiteX1196" y="connsiteY1196"/>
              </a:cxn>
              <a:cxn ang="0">
                <a:pos x="connsiteX1197" y="connsiteY1197"/>
              </a:cxn>
              <a:cxn ang="0">
                <a:pos x="connsiteX1198" y="connsiteY1198"/>
              </a:cxn>
              <a:cxn ang="0">
                <a:pos x="connsiteX1199" y="connsiteY1199"/>
              </a:cxn>
              <a:cxn ang="0">
                <a:pos x="connsiteX1200" y="connsiteY1200"/>
              </a:cxn>
              <a:cxn ang="0">
                <a:pos x="connsiteX1201" y="connsiteY1201"/>
              </a:cxn>
              <a:cxn ang="0">
                <a:pos x="connsiteX1202" y="connsiteY1202"/>
              </a:cxn>
              <a:cxn ang="0">
                <a:pos x="connsiteX1203" y="connsiteY1203"/>
              </a:cxn>
              <a:cxn ang="0">
                <a:pos x="connsiteX1204" y="connsiteY1204"/>
              </a:cxn>
              <a:cxn ang="0">
                <a:pos x="connsiteX1205" y="connsiteY1205"/>
              </a:cxn>
              <a:cxn ang="0">
                <a:pos x="connsiteX1206" y="connsiteY1206"/>
              </a:cxn>
              <a:cxn ang="0">
                <a:pos x="connsiteX1207" y="connsiteY1207"/>
              </a:cxn>
              <a:cxn ang="0">
                <a:pos x="connsiteX1208" y="connsiteY1208"/>
              </a:cxn>
              <a:cxn ang="0">
                <a:pos x="connsiteX1209" y="connsiteY1209"/>
              </a:cxn>
              <a:cxn ang="0">
                <a:pos x="connsiteX1210" y="connsiteY1210"/>
              </a:cxn>
              <a:cxn ang="0">
                <a:pos x="connsiteX1211" y="connsiteY1211"/>
              </a:cxn>
              <a:cxn ang="0">
                <a:pos x="connsiteX1212" y="connsiteY1212"/>
              </a:cxn>
              <a:cxn ang="0">
                <a:pos x="connsiteX1213" y="connsiteY1213"/>
              </a:cxn>
              <a:cxn ang="0">
                <a:pos x="connsiteX1214" y="connsiteY1214"/>
              </a:cxn>
              <a:cxn ang="0">
                <a:pos x="connsiteX1215" y="connsiteY1215"/>
              </a:cxn>
              <a:cxn ang="0">
                <a:pos x="connsiteX1216" y="connsiteY1216"/>
              </a:cxn>
              <a:cxn ang="0">
                <a:pos x="connsiteX1217" y="connsiteY1217"/>
              </a:cxn>
              <a:cxn ang="0">
                <a:pos x="connsiteX1218" y="connsiteY1218"/>
              </a:cxn>
              <a:cxn ang="0">
                <a:pos x="connsiteX1219" y="connsiteY1219"/>
              </a:cxn>
              <a:cxn ang="0">
                <a:pos x="connsiteX1220" y="connsiteY1220"/>
              </a:cxn>
              <a:cxn ang="0">
                <a:pos x="connsiteX1221" y="connsiteY1221"/>
              </a:cxn>
              <a:cxn ang="0">
                <a:pos x="connsiteX1222" y="connsiteY1222"/>
              </a:cxn>
              <a:cxn ang="0">
                <a:pos x="connsiteX1223" y="connsiteY1223"/>
              </a:cxn>
              <a:cxn ang="0">
                <a:pos x="connsiteX1224" y="connsiteY1224"/>
              </a:cxn>
              <a:cxn ang="0">
                <a:pos x="connsiteX1225" y="connsiteY1225"/>
              </a:cxn>
              <a:cxn ang="0">
                <a:pos x="connsiteX1226" y="connsiteY1226"/>
              </a:cxn>
              <a:cxn ang="0">
                <a:pos x="connsiteX1227" y="connsiteY1227"/>
              </a:cxn>
              <a:cxn ang="0">
                <a:pos x="connsiteX1228" y="connsiteY1228"/>
              </a:cxn>
              <a:cxn ang="0">
                <a:pos x="connsiteX1229" y="connsiteY1229"/>
              </a:cxn>
              <a:cxn ang="0">
                <a:pos x="connsiteX1230" y="connsiteY1230"/>
              </a:cxn>
              <a:cxn ang="0">
                <a:pos x="connsiteX1231" y="connsiteY1231"/>
              </a:cxn>
              <a:cxn ang="0">
                <a:pos x="connsiteX1232" y="connsiteY1232"/>
              </a:cxn>
              <a:cxn ang="0">
                <a:pos x="connsiteX1233" y="connsiteY1233"/>
              </a:cxn>
              <a:cxn ang="0">
                <a:pos x="connsiteX1234" y="connsiteY1234"/>
              </a:cxn>
              <a:cxn ang="0">
                <a:pos x="connsiteX1235" y="connsiteY1235"/>
              </a:cxn>
              <a:cxn ang="0">
                <a:pos x="connsiteX1236" y="connsiteY1236"/>
              </a:cxn>
              <a:cxn ang="0">
                <a:pos x="connsiteX1237" y="connsiteY1237"/>
              </a:cxn>
              <a:cxn ang="0">
                <a:pos x="connsiteX1238" y="connsiteY1238"/>
              </a:cxn>
              <a:cxn ang="0">
                <a:pos x="connsiteX1239" y="connsiteY1239"/>
              </a:cxn>
              <a:cxn ang="0">
                <a:pos x="connsiteX1240" y="connsiteY1240"/>
              </a:cxn>
              <a:cxn ang="0">
                <a:pos x="connsiteX1241" y="connsiteY1241"/>
              </a:cxn>
              <a:cxn ang="0">
                <a:pos x="connsiteX1242" y="connsiteY1242"/>
              </a:cxn>
              <a:cxn ang="0">
                <a:pos x="connsiteX1243" y="connsiteY1243"/>
              </a:cxn>
              <a:cxn ang="0">
                <a:pos x="connsiteX1244" y="connsiteY1244"/>
              </a:cxn>
              <a:cxn ang="0">
                <a:pos x="connsiteX1245" y="connsiteY1245"/>
              </a:cxn>
              <a:cxn ang="0">
                <a:pos x="connsiteX1246" y="connsiteY1246"/>
              </a:cxn>
              <a:cxn ang="0">
                <a:pos x="connsiteX1247" y="connsiteY1247"/>
              </a:cxn>
              <a:cxn ang="0">
                <a:pos x="connsiteX1248" y="connsiteY1248"/>
              </a:cxn>
              <a:cxn ang="0">
                <a:pos x="connsiteX1249" y="connsiteY1249"/>
              </a:cxn>
              <a:cxn ang="0">
                <a:pos x="connsiteX1250" y="connsiteY1250"/>
              </a:cxn>
              <a:cxn ang="0">
                <a:pos x="connsiteX1251" y="connsiteY1251"/>
              </a:cxn>
              <a:cxn ang="0">
                <a:pos x="connsiteX1252" y="connsiteY1252"/>
              </a:cxn>
              <a:cxn ang="0">
                <a:pos x="connsiteX1253" y="connsiteY1253"/>
              </a:cxn>
              <a:cxn ang="0">
                <a:pos x="connsiteX1254" y="connsiteY1254"/>
              </a:cxn>
              <a:cxn ang="0">
                <a:pos x="connsiteX1255" y="connsiteY1255"/>
              </a:cxn>
              <a:cxn ang="0">
                <a:pos x="connsiteX1256" y="connsiteY1256"/>
              </a:cxn>
              <a:cxn ang="0">
                <a:pos x="connsiteX1257" y="connsiteY1257"/>
              </a:cxn>
              <a:cxn ang="0">
                <a:pos x="connsiteX1258" y="connsiteY1258"/>
              </a:cxn>
              <a:cxn ang="0">
                <a:pos x="connsiteX1259" y="connsiteY1259"/>
              </a:cxn>
              <a:cxn ang="0">
                <a:pos x="connsiteX1260" y="connsiteY1260"/>
              </a:cxn>
              <a:cxn ang="0">
                <a:pos x="connsiteX1261" y="connsiteY1261"/>
              </a:cxn>
              <a:cxn ang="0">
                <a:pos x="connsiteX1262" y="connsiteY1262"/>
              </a:cxn>
              <a:cxn ang="0">
                <a:pos x="connsiteX1263" y="connsiteY1263"/>
              </a:cxn>
              <a:cxn ang="0">
                <a:pos x="connsiteX1264" y="connsiteY1264"/>
              </a:cxn>
              <a:cxn ang="0">
                <a:pos x="connsiteX1265" y="connsiteY1265"/>
              </a:cxn>
              <a:cxn ang="0">
                <a:pos x="connsiteX1266" y="connsiteY1266"/>
              </a:cxn>
              <a:cxn ang="0">
                <a:pos x="connsiteX1267" y="connsiteY1267"/>
              </a:cxn>
              <a:cxn ang="0">
                <a:pos x="connsiteX1268" y="connsiteY1268"/>
              </a:cxn>
              <a:cxn ang="0">
                <a:pos x="connsiteX1269" y="connsiteY1269"/>
              </a:cxn>
              <a:cxn ang="0">
                <a:pos x="connsiteX1270" y="connsiteY1270"/>
              </a:cxn>
              <a:cxn ang="0">
                <a:pos x="connsiteX1271" y="connsiteY1271"/>
              </a:cxn>
              <a:cxn ang="0">
                <a:pos x="connsiteX1272" y="connsiteY1272"/>
              </a:cxn>
              <a:cxn ang="0">
                <a:pos x="connsiteX1273" y="connsiteY1273"/>
              </a:cxn>
              <a:cxn ang="0">
                <a:pos x="connsiteX1274" y="connsiteY1274"/>
              </a:cxn>
              <a:cxn ang="0">
                <a:pos x="connsiteX1275" y="connsiteY1275"/>
              </a:cxn>
              <a:cxn ang="0">
                <a:pos x="connsiteX1276" y="connsiteY1276"/>
              </a:cxn>
              <a:cxn ang="0">
                <a:pos x="connsiteX1277" y="connsiteY1277"/>
              </a:cxn>
              <a:cxn ang="0">
                <a:pos x="connsiteX1278" y="connsiteY1278"/>
              </a:cxn>
              <a:cxn ang="0">
                <a:pos x="connsiteX1279" y="connsiteY1279"/>
              </a:cxn>
              <a:cxn ang="0">
                <a:pos x="connsiteX1280" y="connsiteY1280"/>
              </a:cxn>
              <a:cxn ang="0">
                <a:pos x="connsiteX1281" y="connsiteY1281"/>
              </a:cxn>
              <a:cxn ang="0">
                <a:pos x="connsiteX1282" y="connsiteY1282"/>
              </a:cxn>
              <a:cxn ang="0">
                <a:pos x="connsiteX1283" y="connsiteY1283"/>
              </a:cxn>
              <a:cxn ang="0">
                <a:pos x="connsiteX1284" y="connsiteY1284"/>
              </a:cxn>
              <a:cxn ang="0">
                <a:pos x="connsiteX1285" y="connsiteY1285"/>
              </a:cxn>
              <a:cxn ang="0">
                <a:pos x="connsiteX1286" y="connsiteY1286"/>
              </a:cxn>
              <a:cxn ang="0">
                <a:pos x="connsiteX1287" y="connsiteY1287"/>
              </a:cxn>
              <a:cxn ang="0">
                <a:pos x="connsiteX1288" y="connsiteY1288"/>
              </a:cxn>
              <a:cxn ang="0">
                <a:pos x="connsiteX1289" y="connsiteY1289"/>
              </a:cxn>
              <a:cxn ang="0">
                <a:pos x="connsiteX1290" y="connsiteY1290"/>
              </a:cxn>
              <a:cxn ang="0">
                <a:pos x="connsiteX1291" y="connsiteY1291"/>
              </a:cxn>
              <a:cxn ang="0">
                <a:pos x="connsiteX1292" y="connsiteY1292"/>
              </a:cxn>
              <a:cxn ang="0">
                <a:pos x="connsiteX1293" y="connsiteY1293"/>
              </a:cxn>
              <a:cxn ang="0">
                <a:pos x="connsiteX1294" y="connsiteY1294"/>
              </a:cxn>
              <a:cxn ang="0">
                <a:pos x="connsiteX1295" y="connsiteY1295"/>
              </a:cxn>
              <a:cxn ang="0">
                <a:pos x="connsiteX1296" y="connsiteY1296"/>
              </a:cxn>
              <a:cxn ang="0">
                <a:pos x="connsiteX1297" y="connsiteY1297"/>
              </a:cxn>
              <a:cxn ang="0">
                <a:pos x="connsiteX1298" y="connsiteY1298"/>
              </a:cxn>
              <a:cxn ang="0">
                <a:pos x="connsiteX1299" y="connsiteY1299"/>
              </a:cxn>
              <a:cxn ang="0">
                <a:pos x="connsiteX1300" y="connsiteY1300"/>
              </a:cxn>
              <a:cxn ang="0">
                <a:pos x="connsiteX1301" y="connsiteY1301"/>
              </a:cxn>
              <a:cxn ang="0">
                <a:pos x="connsiteX1302" y="connsiteY1302"/>
              </a:cxn>
              <a:cxn ang="0">
                <a:pos x="connsiteX1303" y="connsiteY1303"/>
              </a:cxn>
              <a:cxn ang="0">
                <a:pos x="connsiteX1304" y="connsiteY1304"/>
              </a:cxn>
              <a:cxn ang="0">
                <a:pos x="connsiteX1305" y="connsiteY1305"/>
              </a:cxn>
              <a:cxn ang="0">
                <a:pos x="connsiteX1306" y="connsiteY1306"/>
              </a:cxn>
              <a:cxn ang="0">
                <a:pos x="connsiteX1307" y="connsiteY1307"/>
              </a:cxn>
              <a:cxn ang="0">
                <a:pos x="connsiteX1308" y="connsiteY1308"/>
              </a:cxn>
              <a:cxn ang="0">
                <a:pos x="connsiteX1309" y="connsiteY1309"/>
              </a:cxn>
              <a:cxn ang="0">
                <a:pos x="connsiteX1310" y="connsiteY1310"/>
              </a:cxn>
              <a:cxn ang="0">
                <a:pos x="connsiteX1311" y="connsiteY1311"/>
              </a:cxn>
              <a:cxn ang="0">
                <a:pos x="connsiteX1312" y="connsiteY1312"/>
              </a:cxn>
              <a:cxn ang="0">
                <a:pos x="connsiteX1313" y="connsiteY1313"/>
              </a:cxn>
              <a:cxn ang="0">
                <a:pos x="connsiteX1314" y="connsiteY1314"/>
              </a:cxn>
              <a:cxn ang="0">
                <a:pos x="connsiteX1315" y="connsiteY1315"/>
              </a:cxn>
              <a:cxn ang="0">
                <a:pos x="connsiteX1316" y="connsiteY1316"/>
              </a:cxn>
              <a:cxn ang="0">
                <a:pos x="connsiteX1317" y="connsiteY1317"/>
              </a:cxn>
              <a:cxn ang="0">
                <a:pos x="connsiteX1318" y="connsiteY1318"/>
              </a:cxn>
              <a:cxn ang="0">
                <a:pos x="connsiteX1319" y="connsiteY1319"/>
              </a:cxn>
              <a:cxn ang="0">
                <a:pos x="connsiteX1320" y="connsiteY1320"/>
              </a:cxn>
              <a:cxn ang="0">
                <a:pos x="connsiteX1321" y="connsiteY1321"/>
              </a:cxn>
              <a:cxn ang="0">
                <a:pos x="connsiteX1322" y="connsiteY1322"/>
              </a:cxn>
              <a:cxn ang="0">
                <a:pos x="connsiteX1323" y="connsiteY1323"/>
              </a:cxn>
              <a:cxn ang="0">
                <a:pos x="connsiteX1324" y="connsiteY1324"/>
              </a:cxn>
              <a:cxn ang="0">
                <a:pos x="connsiteX1325" y="connsiteY1325"/>
              </a:cxn>
              <a:cxn ang="0">
                <a:pos x="connsiteX1326" y="connsiteY1326"/>
              </a:cxn>
              <a:cxn ang="0">
                <a:pos x="connsiteX1327" y="connsiteY1327"/>
              </a:cxn>
              <a:cxn ang="0">
                <a:pos x="connsiteX1328" y="connsiteY1328"/>
              </a:cxn>
              <a:cxn ang="0">
                <a:pos x="connsiteX1329" y="connsiteY1329"/>
              </a:cxn>
              <a:cxn ang="0">
                <a:pos x="connsiteX1330" y="connsiteY1330"/>
              </a:cxn>
              <a:cxn ang="0">
                <a:pos x="connsiteX1331" y="connsiteY1331"/>
              </a:cxn>
              <a:cxn ang="0">
                <a:pos x="connsiteX1332" y="connsiteY1332"/>
              </a:cxn>
              <a:cxn ang="0">
                <a:pos x="connsiteX1333" y="connsiteY1333"/>
              </a:cxn>
              <a:cxn ang="0">
                <a:pos x="connsiteX1334" y="connsiteY1334"/>
              </a:cxn>
              <a:cxn ang="0">
                <a:pos x="connsiteX1335" y="connsiteY1335"/>
              </a:cxn>
              <a:cxn ang="0">
                <a:pos x="connsiteX1336" y="connsiteY1336"/>
              </a:cxn>
              <a:cxn ang="0">
                <a:pos x="connsiteX1337" y="connsiteY1337"/>
              </a:cxn>
              <a:cxn ang="0">
                <a:pos x="connsiteX1338" y="connsiteY1338"/>
              </a:cxn>
              <a:cxn ang="0">
                <a:pos x="connsiteX1339" y="connsiteY1339"/>
              </a:cxn>
              <a:cxn ang="0">
                <a:pos x="connsiteX1340" y="connsiteY1340"/>
              </a:cxn>
              <a:cxn ang="0">
                <a:pos x="connsiteX1341" y="connsiteY1341"/>
              </a:cxn>
              <a:cxn ang="0">
                <a:pos x="connsiteX1342" y="connsiteY1342"/>
              </a:cxn>
              <a:cxn ang="0">
                <a:pos x="connsiteX1343" y="connsiteY1343"/>
              </a:cxn>
              <a:cxn ang="0">
                <a:pos x="connsiteX1344" y="connsiteY1344"/>
              </a:cxn>
              <a:cxn ang="0">
                <a:pos x="connsiteX1345" y="connsiteY1345"/>
              </a:cxn>
              <a:cxn ang="0">
                <a:pos x="connsiteX1346" y="connsiteY1346"/>
              </a:cxn>
              <a:cxn ang="0">
                <a:pos x="connsiteX1347" y="connsiteY1347"/>
              </a:cxn>
              <a:cxn ang="0">
                <a:pos x="connsiteX1348" y="connsiteY1348"/>
              </a:cxn>
              <a:cxn ang="0">
                <a:pos x="connsiteX1349" y="connsiteY1349"/>
              </a:cxn>
              <a:cxn ang="0">
                <a:pos x="connsiteX1350" y="connsiteY1350"/>
              </a:cxn>
              <a:cxn ang="0">
                <a:pos x="connsiteX1351" y="connsiteY1351"/>
              </a:cxn>
              <a:cxn ang="0">
                <a:pos x="connsiteX1352" y="connsiteY1352"/>
              </a:cxn>
              <a:cxn ang="0">
                <a:pos x="connsiteX1353" y="connsiteY1353"/>
              </a:cxn>
              <a:cxn ang="0">
                <a:pos x="connsiteX1354" y="connsiteY1354"/>
              </a:cxn>
              <a:cxn ang="0">
                <a:pos x="connsiteX1355" y="connsiteY1355"/>
              </a:cxn>
              <a:cxn ang="0">
                <a:pos x="connsiteX1356" y="connsiteY1356"/>
              </a:cxn>
              <a:cxn ang="0">
                <a:pos x="connsiteX1357" y="connsiteY1357"/>
              </a:cxn>
              <a:cxn ang="0">
                <a:pos x="connsiteX1358" y="connsiteY1358"/>
              </a:cxn>
              <a:cxn ang="0">
                <a:pos x="connsiteX1359" y="connsiteY1359"/>
              </a:cxn>
              <a:cxn ang="0">
                <a:pos x="connsiteX1360" y="connsiteY1360"/>
              </a:cxn>
              <a:cxn ang="0">
                <a:pos x="connsiteX1361" y="connsiteY1361"/>
              </a:cxn>
              <a:cxn ang="0">
                <a:pos x="connsiteX1362" y="connsiteY1362"/>
              </a:cxn>
              <a:cxn ang="0">
                <a:pos x="connsiteX1363" y="connsiteY1363"/>
              </a:cxn>
              <a:cxn ang="0">
                <a:pos x="connsiteX1364" y="connsiteY1364"/>
              </a:cxn>
              <a:cxn ang="0">
                <a:pos x="connsiteX1365" y="connsiteY1365"/>
              </a:cxn>
              <a:cxn ang="0">
                <a:pos x="connsiteX1366" y="connsiteY1366"/>
              </a:cxn>
              <a:cxn ang="0">
                <a:pos x="connsiteX1367" y="connsiteY1367"/>
              </a:cxn>
              <a:cxn ang="0">
                <a:pos x="connsiteX1368" y="connsiteY1368"/>
              </a:cxn>
              <a:cxn ang="0">
                <a:pos x="connsiteX1369" y="connsiteY1369"/>
              </a:cxn>
              <a:cxn ang="0">
                <a:pos x="connsiteX1370" y="connsiteY1370"/>
              </a:cxn>
              <a:cxn ang="0">
                <a:pos x="connsiteX1371" y="connsiteY1371"/>
              </a:cxn>
              <a:cxn ang="0">
                <a:pos x="connsiteX1372" y="connsiteY1372"/>
              </a:cxn>
              <a:cxn ang="0">
                <a:pos x="connsiteX1373" y="connsiteY1373"/>
              </a:cxn>
              <a:cxn ang="0">
                <a:pos x="connsiteX1374" y="connsiteY1374"/>
              </a:cxn>
              <a:cxn ang="0">
                <a:pos x="connsiteX1375" y="connsiteY1375"/>
              </a:cxn>
              <a:cxn ang="0">
                <a:pos x="connsiteX1376" y="connsiteY1376"/>
              </a:cxn>
              <a:cxn ang="0">
                <a:pos x="connsiteX1377" y="connsiteY1377"/>
              </a:cxn>
              <a:cxn ang="0">
                <a:pos x="connsiteX1378" y="connsiteY1378"/>
              </a:cxn>
              <a:cxn ang="0">
                <a:pos x="connsiteX1379" y="connsiteY1379"/>
              </a:cxn>
              <a:cxn ang="0">
                <a:pos x="connsiteX1380" y="connsiteY1380"/>
              </a:cxn>
              <a:cxn ang="0">
                <a:pos x="connsiteX1381" y="connsiteY1381"/>
              </a:cxn>
              <a:cxn ang="0">
                <a:pos x="connsiteX1382" y="connsiteY1382"/>
              </a:cxn>
              <a:cxn ang="0">
                <a:pos x="connsiteX1383" y="connsiteY1383"/>
              </a:cxn>
              <a:cxn ang="0">
                <a:pos x="connsiteX1384" y="connsiteY1384"/>
              </a:cxn>
              <a:cxn ang="0">
                <a:pos x="connsiteX1385" y="connsiteY1385"/>
              </a:cxn>
              <a:cxn ang="0">
                <a:pos x="connsiteX1386" y="connsiteY1386"/>
              </a:cxn>
              <a:cxn ang="0">
                <a:pos x="connsiteX1387" y="connsiteY1387"/>
              </a:cxn>
              <a:cxn ang="0">
                <a:pos x="connsiteX1388" y="connsiteY1388"/>
              </a:cxn>
              <a:cxn ang="0">
                <a:pos x="connsiteX1389" y="connsiteY1389"/>
              </a:cxn>
              <a:cxn ang="0">
                <a:pos x="connsiteX1390" y="connsiteY1390"/>
              </a:cxn>
              <a:cxn ang="0">
                <a:pos x="connsiteX1391" y="connsiteY1391"/>
              </a:cxn>
              <a:cxn ang="0">
                <a:pos x="connsiteX1392" y="connsiteY1392"/>
              </a:cxn>
              <a:cxn ang="0">
                <a:pos x="connsiteX1393" y="connsiteY1393"/>
              </a:cxn>
              <a:cxn ang="0">
                <a:pos x="connsiteX1394" y="connsiteY1394"/>
              </a:cxn>
              <a:cxn ang="0">
                <a:pos x="connsiteX1395" y="connsiteY1395"/>
              </a:cxn>
              <a:cxn ang="0">
                <a:pos x="connsiteX1396" y="connsiteY1396"/>
              </a:cxn>
              <a:cxn ang="0">
                <a:pos x="connsiteX1397" y="connsiteY1397"/>
              </a:cxn>
              <a:cxn ang="0">
                <a:pos x="connsiteX1398" y="connsiteY1398"/>
              </a:cxn>
              <a:cxn ang="0">
                <a:pos x="connsiteX1399" y="connsiteY1399"/>
              </a:cxn>
              <a:cxn ang="0">
                <a:pos x="connsiteX1400" y="connsiteY1400"/>
              </a:cxn>
              <a:cxn ang="0">
                <a:pos x="connsiteX1401" y="connsiteY1401"/>
              </a:cxn>
              <a:cxn ang="0">
                <a:pos x="connsiteX1402" y="connsiteY1402"/>
              </a:cxn>
              <a:cxn ang="0">
                <a:pos x="connsiteX1403" y="connsiteY1403"/>
              </a:cxn>
              <a:cxn ang="0">
                <a:pos x="connsiteX1404" y="connsiteY1404"/>
              </a:cxn>
              <a:cxn ang="0">
                <a:pos x="connsiteX1405" y="connsiteY1405"/>
              </a:cxn>
              <a:cxn ang="0">
                <a:pos x="connsiteX1406" y="connsiteY1406"/>
              </a:cxn>
              <a:cxn ang="0">
                <a:pos x="connsiteX1407" y="connsiteY1407"/>
              </a:cxn>
              <a:cxn ang="0">
                <a:pos x="connsiteX1408" y="connsiteY1408"/>
              </a:cxn>
              <a:cxn ang="0">
                <a:pos x="connsiteX1409" y="connsiteY1409"/>
              </a:cxn>
              <a:cxn ang="0">
                <a:pos x="connsiteX1410" y="connsiteY1410"/>
              </a:cxn>
              <a:cxn ang="0">
                <a:pos x="connsiteX1411" y="connsiteY1411"/>
              </a:cxn>
              <a:cxn ang="0">
                <a:pos x="connsiteX1412" y="connsiteY1412"/>
              </a:cxn>
              <a:cxn ang="0">
                <a:pos x="connsiteX1413" y="connsiteY1413"/>
              </a:cxn>
              <a:cxn ang="0">
                <a:pos x="connsiteX1414" y="connsiteY1414"/>
              </a:cxn>
              <a:cxn ang="0">
                <a:pos x="connsiteX1415" y="connsiteY1415"/>
              </a:cxn>
              <a:cxn ang="0">
                <a:pos x="connsiteX1416" y="connsiteY1416"/>
              </a:cxn>
              <a:cxn ang="0">
                <a:pos x="connsiteX1417" y="connsiteY1417"/>
              </a:cxn>
              <a:cxn ang="0">
                <a:pos x="connsiteX1418" y="connsiteY1418"/>
              </a:cxn>
              <a:cxn ang="0">
                <a:pos x="connsiteX1419" y="connsiteY1419"/>
              </a:cxn>
              <a:cxn ang="0">
                <a:pos x="connsiteX1420" y="connsiteY1420"/>
              </a:cxn>
              <a:cxn ang="0">
                <a:pos x="connsiteX1421" y="connsiteY1421"/>
              </a:cxn>
              <a:cxn ang="0">
                <a:pos x="connsiteX1422" y="connsiteY1422"/>
              </a:cxn>
              <a:cxn ang="0">
                <a:pos x="connsiteX1423" y="connsiteY1423"/>
              </a:cxn>
              <a:cxn ang="0">
                <a:pos x="connsiteX1424" y="connsiteY1424"/>
              </a:cxn>
              <a:cxn ang="0">
                <a:pos x="connsiteX1425" y="connsiteY1425"/>
              </a:cxn>
              <a:cxn ang="0">
                <a:pos x="connsiteX1426" y="connsiteY1426"/>
              </a:cxn>
              <a:cxn ang="0">
                <a:pos x="connsiteX1427" y="connsiteY1427"/>
              </a:cxn>
              <a:cxn ang="0">
                <a:pos x="connsiteX1428" y="connsiteY1428"/>
              </a:cxn>
              <a:cxn ang="0">
                <a:pos x="connsiteX1429" y="connsiteY1429"/>
              </a:cxn>
              <a:cxn ang="0">
                <a:pos x="connsiteX1430" y="connsiteY1430"/>
              </a:cxn>
              <a:cxn ang="0">
                <a:pos x="connsiteX1431" y="connsiteY1431"/>
              </a:cxn>
              <a:cxn ang="0">
                <a:pos x="connsiteX1432" y="connsiteY1432"/>
              </a:cxn>
              <a:cxn ang="0">
                <a:pos x="connsiteX1433" y="connsiteY1433"/>
              </a:cxn>
              <a:cxn ang="0">
                <a:pos x="connsiteX1434" y="connsiteY1434"/>
              </a:cxn>
              <a:cxn ang="0">
                <a:pos x="connsiteX1435" y="connsiteY1435"/>
              </a:cxn>
              <a:cxn ang="0">
                <a:pos x="connsiteX1436" y="connsiteY1436"/>
              </a:cxn>
              <a:cxn ang="0">
                <a:pos x="connsiteX1437" y="connsiteY1437"/>
              </a:cxn>
              <a:cxn ang="0">
                <a:pos x="connsiteX1438" y="connsiteY1438"/>
              </a:cxn>
              <a:cxn ang="0">
                <a:pos x="connsiteX1439" y="connsiteY1439"/>
              </a:cxn>
              <a:cxn ang="0">
                <a:pos x="connsiteX1440" y="connsiteY1440"/>
              </a:cxn>
              <a:cxn ang="0">
                <a:pos x="connsiteX1441" y="connsiteY1441"/>
              </a:cxn>
              <a:cxn ang="0">
                <a:pos x="connsiteX1442" y="connsiteY1442"/>
              </a:cxn>
              <a:cxn ang="0">
                <a:pos x="connsiteX1443" y="connsiteY1443"/>
              </a:cxn>
              <a:cxn ang="0">
                <a:pos x="connsiteX1444" y="connsiteY1444"/>
              </a:cxn>
              <a:cxn ang="0">
                <a:pos x="connsiteX1445" y="connsiteY1445"/>
              </a:cxn>
              <a:cxn ang="0">
                <a:pos x="connsiteX1446" y="connsiteY1446"/>
              </a:cxn>
              <a:cxn ang="0">
                <a:pos x="connsiteX1447" y="connsiteY1447"/>
              </a:cxn>
              <a:cxn ang="0">
                <a:pos x="connsiteX1448" y="connsiteY1448"/>
              </a:cxn>
              <a:cxn ang="0">
                <a:pos x="connsiteX1449" y="connsiteY1449"/>
              </a:cxn>
              <a:cxn ang="0">
                <a:pos x="connsiteX1450" y="connsiteY1450"/>
              </a:cxn>
              <a:cxn ang="0">
                <a:pos x="connsiteX1451" y="connsiteY1451"/>
              </a:cxn>
              <a:cxn ang="0">
                <a:pos x="connsiteX1452" y="connsiteY1452"/>
              </a:cxn>
              <a:cxn ang="0">
                <a:pos x="connsiteX1453" y="connsiteY1453"/>
              </a:cxn>
              <a:cxn ang="0">
                <a:pos x="connsiteX1454" y="connsiteY1454"/>
              </a:cxn>
              <a:cxn ang="0">
                <a:pos x="connsiteX1455" y="connsiteY1455"/>
              </a:cxn>
              <a:cxn ang="0">
                <a:pos x="connsiteX1456" y="connsiteY1456"/>
              </a:cxn>
              <a:cxn ang="0">
                <a:pos x="connsiteX1457" y="connsiteY1457"/>
              </a:cxn>
              <a:cxn ang="0">
                <a:pos x="connsiteX1458" y="connsiteY1458"/>
              </a:cxn>
              <a:cxn ang="0">
                <a:pos x="connsiteX1459" y="connsiteY1459"/>
              </a:cxn>
              <a:cxn ang="0">
                <a:pos x="connsiteX1460" y="connsiteY1460"/>
              </a:cxn>
              <a:cxn ang="0">
                <a:pos x="connsiteX1461" y="connsiteY1461"/>
              </a:cxn>
              <a:cxn ang="0">
                <a:pos x="connsiteX1462" y="connsiteY1462"/>
              </a:cxn>
              <a:cxn ang="0">
                <a:pos x="connsiteX1463" y="connsiteY1463"/>
              </a:cxn>
              <a:cxn ang="0">
                <a:pos x="connsiteX1464" y="connsiteY1464"/>
              </a:cxn>
              <a:cxn ang="0">
                <a:pos x="connsiteX1465" y="connsiteY1465"/>
              </a:cxn>
              <a:cxn ang="0">
                <a:pos x="connsiteX1466" y="connsiteY1466"/>
              </a:cxn>
              <a:cxn ang="0">
                <a:pos x="connsiteX1467" y="connsiteY1467"/>
              </a:cxn>
              <a:cxn ang="0">
                <a:pos x="connsiteX1468" y="connsiteY1468"/>
              </a:cxn>
              <a:cxn ang="0">
                <a:pos x="connsiteX1469" y="connsiteY1469"/>
              </a:cxn>
              <a:cxn ang="0">
                <a:pos x="connsiteX1470" y="connsiteY1470"/>
              </a:cxn>
              <a:cxn ang="0">
                <a:pos x="connsiteX1471" y="connsiteY1471"/>
              </a:cxn>
              <a:cxn ang="0">
                <a:pos x="connsiteX1472" y="connsiteY1472"/>
              </a:cxn>
              <a:cxn ang="0">
                <a:pos x="connsiteX1473" y="connsiteY1473"/>
              </a:cxn>
              <a:cxn ang="0">
                <a:pos x="connsiteX1474" y="connsiteY1474"/>
              </a:cxn>
              <a:cxn ang="0">
                <a:pos x="connsiteX1475" y="connsiteY1475"/>
              </a:cxn>
              <a:cxn ang="0">
                <a:pos x="connsiteX1476" y="connsiteY1476"/>
              </a:cxn>
              <a:cxn ang="0">
                <a:pos x="connsiteX1477" y="connsiteY1477"/>
              </a:cxn>
              <a:cxn ang="0">
                <a:pos x="connsiteX1478" y="connsiteY1478"/>
              </a:cxn>
              <a:cxn ang="0">
                <a:pos x="connsiteX1479" y="connsiteY1479"/>
              </a:cxn>
              <a:cxn ang="0">
                <a:pos x="connsiteX1480" y="connsiteY1480"/>
              </a:cxn>
              <a:cxn ang="0">
                <a:pos x="connsiteX1481" y="connsiteY1481"/>
              </a:cxn>
              <a:cxn ang="0">
                <a:pos x="connsiteX1482" y="connsiteY1482"/>
              </a:cxn>
              <a:cxn ang="0">
                <a:pos x="connsiteX1483" y="connsiteY1483"/>
              </a:cxn>
              <a:cxn ang="0">
                <a:pos x="connsiteX1484" y="connsiteY1484"/>
              </a:cxn>
              <a:cxn ang="0">
                <a:pos x="connsiteX1485" y="connsiteY1485"/>
              </a:cxn>
              <a:cxn ang="0">
                <a:pos x="connsiteX1486" y="connsiteY1486"/>
              </a:cxn>
              <a:cxn ang="0">
                <a:pos x="connsiteX1487" y="connsiteY1487"/>
              </a:cxn>
              <a:cxn ang="0">
                <a:pos x="connsiteX1488" y="connsiteY1488"/>
              </a:cxn>
              <a:cxn ang="0">
                <a:pos x="connsiteX1489" y="connsiteY1489"/>
              </a:cxn>
              <a:cxn ang="0">
                <a:pos x="connsiteX1490" y="connsiteY1490"/>
              </a:cxn>
              <a:cxn ang="0">
                <a:pos x="connsiteX1491" y="connsiteY1491"/>
              </a:cxn>
              <a:cxn ang="0">
                <a:pos x="connsiteX1492" y="connsiteY1492"/>
              </a:cxn>
              <a:cxn ang="0">
                <a:pos x="connsiteX1493" y="connsiteY1493"/>
              </a:cxn>
              <a:cxn ang="0">
                <a:pos x="connsiteX1494" y="connsiteY1494"/>
              </a:cxn>
              <a:cxn ang="0">
                <a:pos x="connsiteX1495" y="connsiteY1495"/>
              </a:cxn>
              <a:cxn ang="0">
                <a:pos x="connsiteX1496" y="connsiteY1496"/>
              </a:cxn>
              <a:cxn ang="0">
                <a:pos x="connsiteX1497" y="connsiteY1497"/>
              </a:cxn>
              <a:cxn ang="0">
                <a:pos x="connsiteX1498" y="connsiteY1498"/>
              </a:cxn>
              <a:cxn ang="0">
                <a:pos x="connsiteX1499" y="connsiteY1499"/>
              </a:cxn>
              <a:cxn ang="0">
                <a:pos x="connsiteX1500" y="connsiteY1500"/>
              </a:cxn>
              <a:cxn ang="0">
                <a:pos x="connsiteX1501" y="connsiteY1501"/>
              </a:cxn>
              <a:cxn ang="0">
                <a:pos x="connsiteX1502" y="connsiteY1502"/>
              </a:cxn>
              <a:cxn ang="0">
                <a:pos x="connsiteX1503" y="connsiteY1503"/>
              </a:cxn>
              <a:cxn ang="0">
                <a:pos x="connsiteX1504" y="connsiteY1504"/>
              </a:cxn>
              <a:cxn ang="0">
                <a:pos x="connsiteX1505" y="connsiteY1505"/>
              </a:cxn>
              <a:cxn ang="0">
                <a:pos x="connsiteX1506" y="connsiteY1506"/>
              </a:cxn>
              <a:cxn ang="0">
                <a:pos x="connsiteX1507" y="connsiteY1507"/>
              </a:cxn>
              <a:cxn ang="0">
                <a:pos x="connsiteX1508" y="connsiteY1508"/>
              </a:cxn>
              <a:cxn ang="0">
                <a:pos x="connsiteX1509" y="connsiteY1509"/>
              </a:cxn>
              <a:cxn ang="0">
                <a:pos x="connsiteX1510" y="connsiteY1510"/>
              </a:cxn>
              <a:cxn ang="0">
                <a:pos x="connsiteX1511" y="connsiteY1511"/>
              </a:cxn>
              <a:cxn ang="0">
                <a:pos x="connsiteX1512" y="connsiteY1512"/>
              </a:cxn>
              <a:cxn ang="0">
                <a:pos x="connsiteX1513" y="connsiteY1513"/>
              </a:cxn>
              <a:cxn ang="0">
                <a:pos x="connsiteX1514" y="connsiteY1514"/>
              </a:cxn>
              <a:cxn ang="0">
                <a:pos x="connsiteX1515" y="connsiteY1515"/>
              </a:cxn>
              <a:cxn ang="0">
                <a:pos x="connsiteX1516" y="connsiteY1516"/>
              </a:cxn>
              <a:cxn ang="0">
                <a:pos x="connsiteX1517" y="connsiteY1517"/>
              </a:cxn>
              <a:cxn ang="0">
                <a:pos x="connsiteX1518" y="connsiteY1518"/>
              </a:cxn>
              <a:cxn ang="0">
                <a:pos x="connsiteX1519" y="connsiteY1519"/>
              </a:cxn>
              <a:cxn ang="0">
                <a:pos x="connsiteX1520" y="connsiteY1520"/>
              </a:cxn>
              <a:cxn ang="0">
                <a:pos x="connsiteX1521" y="connsiteY1521"/>
              </a:cxn>
              <a:cxn ang="0">
                <a:pos x="connsiteX1522" y="connsiteY1522"/>
              </a:cxn>
              <a:cxn ang="0">
                <a:pos x="connsiteX1523" y="connsiteY1523"/>
              </a:cxn>
              <a:cxn ang="0">
                <a:pos x="connsiteX1524" y="connsiteY1524"/>
              </a:cxn>
              <a:cxn ang="0">
                <a:pos x="connsiteX1525" y="connsiteY1525"/>
              </a:cxn>
              <a:cxn ang="0">
                <a:pos x="connsiteX1526" y="connsiteY1526"/>
              </a:cxn>
              <a:cxn ang="0">
                <a:pos x="connsiteX1527" y="connsiteY1527"/>
              </a:cxn>
              <a:cxn ang="0">
                <a:pos x="connsiteX1528" y="connsiteY1528"/>
              </a:cxn>
              <a:cxn ang="0">
                <a:pos x="connsiteX1529" y="connsiteY1529"/>
              </a:cxn>
              <a:cxn ang="0">
                <a:pos x="connsiteX1530" y="connsiteY1530"/>
              </a:cxn>
              <a:cxn ang="0">
                <a:pos x="connsiteX1531" y="connsiteY1531"/>
              </a:cxn>
              <a:cxn ang="0">
                <a:pos x="connsiteX1532" y="connsiteY1532"/>
              </a:cxn>
              <a:cxn ang="0">
                <a:pos x="connsiteX1533" y="connsiteY1533"/>
              </a:cxn>
              <a:cxn ang="0">
                <a:pos x="connsiteX1534" y="connsiteY1534"/>
              </a:cxn>
              <a:cxn ang="0">
                <a:pos x="connsiteX1535" y="connsiteY1535"/>
              </a:cxn>
              <a:cxn ang="0">
                <a:pos x="connsiteX1536" y="connsiteY1536"/>
              </a:cxn>
              <a:cxn ang="0">
                <a:pos x="connsiteX1537" y="connsiteY1537"/>
              </a:cxn>
              <a:cxn ang="0">
                <a:pos x="connsiteX1538" y="connsiteY1538"/>
              </a:cxn>
              <a:cxn ang="0">
                <a:pos x="connsiteX1539" y="connsiteY1539"/>
              </a:cxn>
              <a:cxn ang="0">
                <a:pos x="connsiteX1540" y="connsiteY1540"/>
              </a:cxn>
              <a:cxn ang="0">
                <a:pos x="connsiteX1541" y="connsiteY1541"/>
              </a:cxn>
              <a:cxn ang="0">
                <a:pos x="connsiteX1542" y="connsiteY1542"/>
              </a:cxn>
              <a:cxn ang="0">
                <a:pos x="connsiteX1543" y="connsiteY1543"/>
              </a:cxn>
              <a:cxn ang="0">
                <a:pos x="connsiteX1544" y="connsiteY1544"/>
              </a:cxn>
              <a:cxn ang="0">
                <a:pos x="connsiteX1545" y="connsiteY1545"/>
              </a:cxn>
              <a:cxn ang="0">
                <a:pos x="connsiteX1546" y="connsiteY1546"/>
              </a:cxn>
              <a:cxn ang="0">
                <a:pos x="connsiteX1547" y="connsiteY1547"/>
              </a:cxn>
              <a:cxn ang="0">
                <a:pos x="connsiteX1548" y="connsiteY1548"/>
              </a:cxn>
              <a:cxn ang="0">
                <a:pos x="connsiteX1549" y="connsiteY1549"/>
              </a:cxn>
              <a:cxn ang="0">
                <a:pos x="connsiteX1550" y="connsiteY1550"/>
              </a:cxn>
              <a:cxn ang="0">
                <a:pos x="connsiteX1551" y="connsiteY1551"/>
              </a:cxn>
              <a:cxn ang="0">
                <a:pos x="connsiteX1552" y="connsiteY1552"/>
              </a:cxn>
              <a:cxn ang="0">
                <a:pos x="connsiteX1553" y="connsiteY1553"/>
              </a:cxn>
              <a:cxn ang="0">
                <a:pos x="connsiteX1554" y="connsiteY1554"/>
              </a:cxn>
              <a:cxn ang="0">
                <a:pos x="connsiteX1555" y="connsiteY1555"/>
              </a:cxn>
              <a:cxn ang="0">
                <a:pos x="connsiteX1556" y="connsiteY1556"/>
              </a:cxn>
              <a:cxn ang="0">
                <a:pos x="connsiteX1557" y="connsiteY1557"/>
              </a:cxn>
              <a:cxn ang="0">
                <a:pos x="connsiteX1558" y="connsiteY1558"/>
              </a:cxn>
              <a:cxn ang="0">
                <a:pos x="connsiteX1559" y="connsiteY1559"/>
              </a:cxn>
              <a:cxn ang="0">
                <a:pos x="connsiteX1560" y="connsiteY1560"/>
              </a:cxn>
              <a:cxn ang="0">
                <a:pos x="connsiteX1561" y="connsiteY1561"/>
              </a:cxn>
              <a:cxn ang="0">
                <a:pos x="connsiteX1562" y="connsiteY1562"/>
              </a:cxn>
              <a:cxn ang="0">
                <a:pos x="connsiteX1563" y="connsiteY1563"/>
              </a:cxn>
              <a:cxn ang="0">
                <a:pos x="connsiteX1564" y="connsiteY1564"/>
              </a:cxn>
              <a:cxn ang="0">
                <a:pos x="connsiteX1565" y="connsiteY1565"/>
              </a:cxn>
              <a:cxn ang="0">
                <a:pos x="connsiteX1566" y="connsiteY1566"/>
              </a:cxn>
              <a:cxn ang="0">
                <a:pos x="connsiteX1567" y="connsiteY1567"/>
              </a:cxn>
              <a:cxn ang="0">
                <a:pos x="connsiteX1568" y="connsiteY1568"/>
              </a:cxn>
              <a:cxn ang="0">
                <a:pos x="connsiteX1569" y="connsiteY1569"/>
              </a:cxn>
              <a:cxn ang="0">
                <a:pos x="connsiteX1570" y="connsiteY1570"/>
              </a:cxn>
              <a:cxn ang="0">
                <a:pos x="connsiteX1571" y="connsiteY1571"/>
              </a:cxn>
              <a:cxn ang="0">
                <a:pos x="connsiteX1572" y="connsiteY1572"/>
              </a:cxn>
              <a:cxn ang="0">
                <a:pos x="connsiteX1573" y="connsiteY1573"/>
              </a:cxn>
              <a:cxn ang="0">
                <a:pos x="connsiteX1574" y="connsiteY1574"/>
              </a:cxn>
              <a:cxn ang="0">
                <a:pos x="connsiteX1575" y="connsiteY1575"/>
              </a:cxn>
              <a:cxn ang="0">
                <a:pos x="connsiteX1576" y="connsiteY1576"/>
              </a:cxn>
              <a:cxn ang="0">
                <a:pos x="connsiteX1577" y="connsiteY1577"/>
              </a:cxn>
              <a:cxn ang="0">
                <a:pos x="connsiteX1578" y="connsiteY1578"/>
              </a:cxn>
              <a:cxn ang="0">
                <a:pos x="connsiteX1579" y="connsiteY1579"/>
              </a:cxn>
              <a:cxn ang="0">
                <a:pos x="connsiteX1580" y="connsiteY1580"/>
              </a:cxn>
              <a:cxn ang="0">
                <a:pos x="connsiteX1581" y="connsiteY1581"/>
              </a:cxn>
              <a:cxn ang="0">
                <a:pos x="connsiteX1582" y="connsiteY1582"/>
              </a:cxn>
              <a:cxn ang="0">
                <a:pos x="connsiteX1583" y="connsiteY1583"/>
              </a:cxn>
              <a:cxn ang="0">
                <a:pos x="connsiteX1584" y="connsiteY1584"/>
              </a:cxn>
              <a:cxn ang="0">
                <a:pos x="connsiteX1585" y="connsiteY1585"/>
              </a:cxn>
              <a:cxn ang="0">
                <a:pos x="connsiteX1586" y="connsiteY1586"/>
              </a:cxn>
              <a:cxn ang="0">
                <a:pos x="connsiteX1587" y="connsiteY1587"/>
              </a:cxn>
              <a:cxn ang="0">
                <a:pos x="connsiteX1588" y="connsiteY1588"/>
              </a:cxn>
              <a:cxn ang="0">
                <a:pos x="connsiteX1589" y="connsiteY1589"/>
              </a:cxn>
              <a:cxn ang="0">
                <a:pos x="connsiteX1590" y="connsiteY1590"/>
              </a:cxn>
              <a:cxn ang="0">
                <a:pos x="connsiteX1591" y="connsiteY1591"/>
              </a:cxn>
              <a:cxn ang="0">
                <a:pos x="connsiteX1592" y="connsiteY1592"/>
              </a:cxn>
              <a:cxn ang="0">
                <a:pos x="connsiteX1593" y="connsiteY1593"/>
              </a:cxn>
              <a:cxn ang="0">
                <a:pos x="connsiteX1594" y="connsiteY1594"/>
              </a:cxn>
              <a:cxn ang="0">
                <a:pos x="connsiteX1595" y="connsiteY1595"/>
              </a:cxn>
              <a:cxn ang="0">
                <a:pos x="connsiteX1596" y="connsiteY1596"/>
              </a:cxn>
              <a:cxn ang="0">
                <a:pos x="connsiteX1597" y="connsiteY1597"/>
              </a:cxn>
              <a:cxn ang="0">
                <a:pos x="connsiteX1598" y="connsiteY1598"/>
              </a:cxn>
              <a:cxn ang="0">
                <a:pos x="connsiteX1599" y="connsiteY1599"/>
              </a:cxn>
              <a:cxn ang="0">
                <a:pos x="connsiteX1600" y="connsiteY1600"/>
              </a:cxn>
              <a:cxn ang="0">
                <a:pos x="connsiteX1601" y="connsiteY1601"/>
              </a:cxn>
              <a:cxn ang="0">
                <a:pos x="connsiteX1602" y="connsiteY1602"/>
              </a:cxn>
              <a:cxn ang="0">
                <a:pos x="connsiteX1603" y="connsiteY1603"/>
              </a:cxn>
              <a:cxn ang="0">
                <a:pos x="connsiteX1604" y="connsiteY1604"/>
              </a:cxn>
              <a:cxn ang="0">
                <a:pos x="connsiteX1605" y="connsiteY1605"/>
              </a:cxn>
              <a:cxn ang="0">
                <a:pos x="connsiteX1606" y="connsiteY1606"/>
              </a:cxn>
              <a:cxn ang="0">
                <a:pos x="connsiteX1607" y="connsiteY1607"/>
              </a:cxn>
              <a:cxn ang="0">
                <a:pos x="connsiteX1608" y="connsiteY1608"/>
              </a:cxn>
              <a:cxn ang="0">
                <a:pos x="connsiteX1609" y="connsiteY1609"/>
              </a:cxn>
              <a:cxn ang="0">
                <a:pos x="connsiteX1610" y="connsiteY1610"/>
              </a:cxn>
              <a:cxn ang="0">
                <a:pos x="connsiteX1611" y="connsiteY1611"/>
              </a:cxn>
              <a:cxn ang="0">
                <a:pos x="connsiteX1612" y="connsiteY1612"/>
              </a:cxn>
              <a:cxn ang="0">
                <a:pos x="connsiteX1613" y="connsiteY1613"/>
              </a:cxn>
              <a:cxn ang="0">
                <a:pos x="connsiteX1614" y="connsiteY1614"/>
              </a:cxn>
              <a:cxn ang="0">
                <a:pos x="connsiteX1615" y="connsiteY1615"/>
              </a:cxn>
              <a:cxn ang="0">
                <a:pos x="connsiteX1616" y="connsiteY1616"/>
              </a:cxn>
              <a:cxn ang="0">
                <a:pos x="connsiteX1617" y="connsiteY1617"/>
              </a:cxn>
              <a:cxn ang="0">
                <a:pos x="connsiteX1618" y="connsiteY1618"/>
              </a:cxn>
              <a:cxn ang="0">
                <a:pos x="connsiteX1619" y="connsiteY1619"/>
              </a:cxn>
              <a:cxn ang="0">
                <a:pos x="connsiteX1620" y="connsiteY1620"/>
              </a:cxn>
              <a:cxn ang="0">
                <a:pos x="connsiteX1621" y="connsiteY1621"/>
              </a:cxn>
              <a:cxn ang="0">
                <a:pos x="connsiteX1622" y="connsiteY1622"/>
              </a:cxn>
              <a:cxn ang="0">
                <a:pos x="connsiteX1623" y="connsiteY1623"/>
              </a:cxn>
              <a:cxn ang="0">
                <a:pos x="connsiteX1624" y="connsiteY1624"/>
              </a:cxn>
              <a:cxn ang="0">
                <a:pos x="connsiteX1625" y="connsiteY1625"/>
              </a:cxn>
              <a:cxn ang="0">
                <a:pos x="connsiteX1626" y="connsiteY1626"/>
              </a:cxn>
              <a:cxn ang="0">
                <a:pos x="connsiteX1627" y="connsiteY1627"/>
              </a:cxn>
              <a:cxn ang="0">
                <a:pos x="connsiteX1628" y="connsiteY1628"/>
              </a:cxn>
              <a:cxn ang="0">
                <a:pos x="connsiteX1629" y="connsiteY1629"/>
              </a:cxn>
              <a:cxn ang="0">
                <a:pos x="connsiteX1630" y="connsiteY1630"/>
              </a:cxn>
              <a:cxn ang="0">
                <a:pos x="connsiteX1631" y="connsiteY1631"/>
              </a:cxn>
              <a:cxn ang="0">
                <a:pos x="connsiteX1632" y="connsiteY1632"/>
              </a:cxn>
              <a:cxn ang="0">
                <a:pos x="connsiteX1633" y="connsiteY1633"/>
              </a:cxn>
              <a:cxn ang="0">
                <a:pos x="connsiteX1634" y="connsiteY1634"/>
              </a:cxn>
              <a:cxn ang="0">
                <a:pos x="connsiteX1635" y="connsiteY1635"/>
              </a:cxn>
              <a:cxn ang="0">
                <a:pos x="connsiteX1636" y="connsiteY1636"/>
              </a:cxn>
              <a:cxn ang="0">
                <a:pos x="connsiteX1637" y="connsiteY1637"/>
              </a:cxn>
              <a:cxn ang="0">
                <a:pos x="connsiteX1638" y="connsiteY1638"/>
              </a:cxn>
              <a:cxn ang="0">
                <a:pos x="connsiteX1639" y="connsiteY1639"/>
              </a:cxn>
              <a:cxn ang="0">
                <a:pos x="connsiteX1640" y="connsiteY1640"/>
              </a:cxn>
              <a:cxn ang="0">
                <a:pos x="connsiteX1641" y="connsiteY1641"/>
              </a:cxn>
              <a:cxn ang="0">
                <a:pos x="connsiteX1642" y="connsiteY1642"/>
              </a:cxn>
              <a:cxn ang="0">
                <a:pos x="connsiteX1643" y="connsiteY1643"/>
              </a:cxn>
              <a:cxn ang="0">
                <a:pos x="connsiteX1644" y="connsiteY1644"/>
              </a:cxn>
              <a:cxn ang="0">
                <a:pos x="connsiteX1645" y="connsiteY1645"/>
              </a:cxn>
              <a:cxn ang="0">
                <a:pos x="connsiteX1646" y="connsiteY1646"/>
              </a:cxn>
              <a:cxn ang="0">
                <a:pos x="connsiteX1647" y="connsiteY1647"/>
              </a:cxn>
              <a:cxn ang="0">
                <a:pos x="connsiteX1648" y="connsiteY1648"/>
              </a:cxn>
              <a:cxn ang="0">
                <a:pos x="connsiteX1649" y="connsiteY1649"/>
              </a:cxn>
              <a:cxn ang="0">
                <a:pos x="connsiteX1650" y="connsiteY1650"/>
              </a:cxn>
              <a:cxn ang="0">
                <a:pos x="connsiteX1651" y="connsiteY1651"/>
              </a:cxn>
              <a:cxn ang="0">
                <a:pos x="connsiteX1652" y="connsiteY1652"/>
              </a:cxn>
              <a:cxn ang="0">
                <a:pos x="connsiteX1653" y="connsiteY1653"/>
              </a:cxn>
              <a:cxn ang="0">
                <a:pos x="connsiteX1654" y="connsiteY1654"/>
              </a:cxn>
              <a:cxn ang="0">
                <a:pos x="connsiteX1655" y="connsiteY1655"/>
              </a:cxn>
              <a:cxn ang="0">
                <a:pos x="connsiteX1656" y="connsiteY1656"/>
              </a:cxn>
              <a:cxn ang="0">
                <a:pos x="connsiteX1657" y="connsiteY1657"/>
              </a:cxn>
              <a:cxn ang="0">
                <a:pos x="connsiteX1658" y="connsiteY1658"/>
              </a:cxn>
              <a:cxn ang="0">
                <a:pos x="connsiteX1659" y="connsiteY1659"/>
              </a:cxn>
              <a:cxn ang="0">
                <a:pos x="connsiteX1660" y="connsiteY1660"/>
              </a:cxn>
              <a:cxn ang="0">
                <a:pos x="connsiteX1661" y="connsiteY1661"/>
              </a:cxn>
              <a:cxn ang="0">
                <a:pos x="connsiteX1662" y="connsiteY1662"/>
              </a:cxn>
              <a:cxn ang="0">
                <a:pos x="connsiteX1663" y="connsiteY1663"/>
              </a:cxn>
              <a:cxn ang="0">
                <a:pos x="connsiteX1664" y="connsiteY1664"/>
              </a:cxn>
              <a:cxn ang="0">
                <a:pos x="connsiteX1665" y="connsiteY1665"/>
              </a:cxn>
              <a:cxn ang="0">
                <a:pos x="connsiteX1666" y="connsiteY1666"/>
              </a:cxn>
              <a:cxn ang="0">
                <a:pos x="connsiteX1667" y="connsiteY1667"/>
              </a:cxn>
              <a:cxn ang="0">
                <a:pos x="connsiteX1668" y="connsiteY1668"/>
              </a:cxn>
              <a:cxn ang="0">
                <a:pos x="connsiteX1669" y="connsiteY1669"/>
              </a:cxn>
              <a:cxn ang="0">
                <a:pos x="connsiteX1670" y="connsiteY1670"/>
              </a:cxn>
              <a:cxn ang="0">
                <a:pos x="connsiteX1671" y="connsiteY1671"/>
              </a:cxn>
              <a:cxn ang="0">
                <a:pos x="connsiteX1672" y="connsiteY1672"/>
              </a:cxn>
              <a:cxn ang="0">
                <a:pos x="connsiteX1673" y="connsiteY1673"/>
              </a:cxn>
              <a:cxn ang="0">
                <a:pos x="connsiteX1674" y="connsiteY1674"/>
              </a:cxn>
              <a:cxn ang="0">
                <a:pos x="connsiteX1675" y="connsiteY1675"/>
              </a:cxn>
              <a:cxn ang="0">
                <a:pos x="connsiteX1676" y="connsiteY1676"/>
              </a:cxn>
              <a:cxn ang="0">
                <a:pos x="connsiteX1677" y="connsiteY1677"/>
              </a:cxn>
              <a:cxn ang="0">
                <a:pos x="connsiteX1678" y="connsiteY1678"/>
              </a:cxn>
              <a:cxn ang="0">
                <a:pos x="connsiteX1679" y="connsiteY1679"/>
              </a:cxn>
              <a:cxn ang="0">
                <a:pos x="connsiteX1680" y="connsiteY1680"/>
              </a:cxn>
              <a:cxn ang="0">
                <a:pos x="connsiteX1681" y="connsiteY1681"/>
              </a:cxn>
              <a:cxn ang="0">
                <a:pos x="connsiteX1682" y="connsiteY1682"/>
              </a:cxn>
              <a:cxn ang="0">
                <a:pos x="connsiteX1683" y="connsiteY1683"/>
              </a:cxn>
              <a:cxn ang="0">
                <a:pos x="connsiteX1684" y="connsiteY1684"/>
              </a:cxn>
              <a:cxn ang="0">
                <a:pos x="connsiteX1685" y="connsiteY1685"/>
              </a:cxn>
              <a:cxn ang="0">
                <a:pos x="connsiteX1686" y="connsiteY1686"/>
              </a:cxn>
              <a:cxn ang="0">
                <a:pos x="connsiteX1687" y="connsiteY1687"/>
              </a:cxn>
              <a:cxn ang="0">
                <a:pos x="connsiteX1688" y="connsiteY1688"/>
              </a:cxn>
              <a:cxn ang="0">
                <a:pos x="connsiteX1689" y="connsiteY1689"/>
              </a:cxn>
              <a:cxn ang="0">
                <a:pos x="connsiteX1690" y="connsiteY1690"/>
              </a:cxn>
              <a:cxn ang="0">
                <a:pos x="connsiteX1691" y="connsiteY1691"/>
              </a:cxn>
              <a:cxn ang="0">
                <a:pos x="connsiteX1692" y="connsiteY1692"/>
              </a:cxn>
              <a:cxn ang="0">
                <a:pos x="connsiteX1693" y="connsiteY1693"/>
              </a:cxn>
              <a:cxn ang="0">
                <a:pos x="connsiteX1694" y="connsiteY1694"/>
              </a:cxn>
              <a:cxn ang="0">
                <a:pos x="connsiteX1695" y="connsiteY1695"/>
              </a:cxn>
              <a:cxn ang="0">
                <a:pos x="connsiteX1696" y="connsiteY1696"/>
              </a:cxn>
              <a:cxn ang="0">
                <a:pos x="connsiteX1697" y="connsiteY1697"/>
              </a:cxn>
              <a:cxn ang="0">
                <a:pos x="connsiteX1698" y="connsiteY1698"/>
              </a:cxn>
              <a:cxn ang="0">
                <a:pos x="connsiteX1699" y="connsiteY1699"/>
              </a:cxn>
              <a:cxn ang="0">
                <a:pos x="connsiteX1700" y="connsiteY1700"/>
              </a:cxn>
              <a:cxn ang="0">
                <a:pos x="connsiteX1701" y="connsiteY1701"/>
              </a:cxn>
              <a:cxn ang="0">
                <a:pos x="connsiteX1702" y="connsiteY1702"/>
              </a:cxn>
              <a:cxn ang="0">
                <a:pos x="connsiteX1703" y="connsiteY1703"/>
              </a:cxn>
              <a:cxn ang="0">
                <a:pos x="connsiteX1704" y="connsiteY1704"/>
              </a:cxn>
              <a:cxn ang="0">
                <a:pos x="connsiteX1705" y="connsiteY1705"/>
              </a:cxn>
              <a:cxn ang="0">
                <a:pos x="connsiteX1706" y="connsiteY1706"/>
              </a:cxn>
              <a:cxn ang="0">
                <a:pos x="connsiteX1707" y="connsiteY1707"/>
              </a:cxn>
              <a:cxn ang="0">
                <a:pos x="connsiteX1708" y="connsiteY1708"/>
              </a:cxn>
              <a:cxn ang="0">
                <a:pos x="connsiteX1709" y="connsiteY1709"/>
              </a:cxn>
              <a:cxn ang="0">
                <a:pos x="connsiteX1710" y="connsiteY1710"/>
              </a:cxn>
              <a:cxn ang="0">
                <a:pos x="connsiteX1711" y="connsiteY1711"/>
              </a:cxn>
              <a:cxn ang="0">
                <a:pos x="connsiteX1712" y="connsiteY1712"/>
              </a:cxn>
              <a:cxn ang="0">
                <a:pos x="connsiteX1713" y="connsiteY1713"/>
              </a:cxn>
              <a:cxn ang="0">
                <a:pos x="connsiteX1714" y="connsiteY1714"/>
              </a:cxn>
              <a:cxn ang="0">
                <a:pos x="connsiteX1715" y="connsiteY1715"/>
              </a:cxn>
              <a:cxn ang="0">
                <a:pos x="connsiteX1716" y="connsiteY1716"/>
              </a:cxn>
              <a:cxn ang="0">
                <a:pos x="connsiteX1717" y="connsiteY1717"/>
              </a:cxn>
              <a:cxn ang="0">
                <a:pos x="connsiteX1718" y="connsiteY1718"/>
              </a:cxn>
              <a:cxn ang="0">
                <a:pos x="connsiteX1719" y="connsiteY1719"/>
              </a:cxn>
              <a:cxn ang="0">
                <a:pos x="connsiteX1720" y="connsiteY1720"/>
              </a:cxn>
              <a:cxn ang="0">
                <a:pos x="connsiteX1721" y="connsiteY1721"/>
              </a:cxn>
              <a:cxn ang="0">
                <a:pos x="connsiteX1722" y="connsiteY1722"/>
              </a:cxn>
              <a:cxn ang="0">
                <a:pos x="connsiteX1723" y="connsiteY1723"/>
              </a:cxn>
              <a:cxn ang="0">
                <a:pos x="connsiteX1724" y="connsiteY1724"/>
              </a:cxn>
              <a:cxn ang="0">
                <a:pos x="connsiteX1725" y="connsiteY1725"/>
              </a:cxn>
              <a:cxn ang="0">
                <a:pos x="connsiteX1726" y="connsiteY1726"/>
              </a:cxn>
              <a:cxn ang="0">
                <a:pos x="connsiteX1727" y="connsiteY1727"/>
              </a:cxn>
              <a:cxn ang="0">
                <a:pos x="connsiteX1728" y="connsiteY1728"/>
              </a:cxn>
              <a:cxn ang="0">
                <a:pos x="connsiteX1729" y="connsiteY1729"/>
              </a:cxn>
              <a:cxn ang="0">
                <a:pos x="connsiteX1730" y="connsiteY1730"/>
              </a:cxn>
              <a:cxn ang="0">
                <a:pos x="connsiteX1731" y="connsiteY1731"/>
              </a:cxn>
              <a:cxn ang="0">
                <a:pos x="connsiteX1732" y="connsiteY1732"/>
              </a:cxn>
              <a:cxn ang="0">
                <a:pos x="connsiteX1733" y="connsiteY1733"/>
              </a:cxn>
              <a:cxn ang="0">
                <a:pos x="connsiteX1734" y="connsiteY1734"/>
              </a:cxn>
              <a:cxn ang="0">
                <a:pos x="connsiteX1735" y="connsiteY1735"/>
              </a:cxn>
              <a:cxn ang="0">
                <a:pos x="connsiteX1736" y="connsiteY1736"/>
              </a:cxn>
              <a:cxn ang="0">
                <a:pos x="connsiteX1737" y="connsiteY1737"/>
              </a:cxn>
              <a:cxn ang="0">
                <a:pos x="connsiteX1738" y="connsiteY1738"/>
              </a:cxn>
              <a:cxn ang="0">
                <a:pos x="connsiteX1739" y="connsiteY1739"/>
              </a:cxn>
              <a:cxn ang="0">
                <a:pos x="connsiteX1740" y="connsiteY1740"/>
              </a:cxn>
              <a:cxn ang="0">
                <a:pos x="connsiteX1741" y="connsiteY1741"/>
              </a:cxn>
              <a:cxn ang="0">
                <a:pos x="connsiteX1742" y="connsiteY1742"/>
              </a:cxn>
              <a:cxn ang="0">
                <a:pos x="connsiteX1743" y="connsiteY1743"/>
              </a:cxn>
              <a:cxn ang="0">
                <a:pos x="connsiteX1744" y="connsiteY1744"/>
              </a:cxn>
              <a:cxn ang="0">
                <a:pos x="connsiteX1745" y="connsiteY1745"/>
              </a:cxn>
              <a:cxn ang="0">
                <a:pos x="connsiteX1746" y="connsiteY1746"/>
              </a:cxn>
              <a:cxn ang="0">
                <a:pos x="connsiteX1747" y="connsiteY1747"/>
              </a:cxn>
              <a:cxn ang="0">
                <a:pos x="connsiteX1748" y="connsiteY1748"/>
              </a:cxn>
              <a:cxn ang="0">
                <a:pos x="connsiteX1749" y="connsiteY1749"/>
              </a:cxn>
              <a:cxn ang="0">
                <a:pos x="connsiteX1750" y="connsiteY1750"/>
              </a:cxn>
              <a:cxn ang="0">
                <a:pos x="connsiteX1751" y="connsiteY1751"/>
              </a:cxn>
              <a:cxn ang="0">
                <a:pos x="connsiteX1752" y="connsiteY1752"/>
              </a:cxn>
              <a:cxn ang="0">
                <a:pos x="connsiteX1753" y="connsiteY1753"/>
              </a:cxn>
              <a:cxn ang="0">
                <a:pos x="connsiteX1754" y="connsiteY1754"/>
              </a:cxn>
              <a:cxn ang="0">
                <a:pos x="connsiteX1755" y="connsiteY1755"/>
              </a:cxn>
              <a:cxn ang="0">
                <a:pos x="connsiteX1756" y="connsiteY1756"/>
              </a:cxn>
              <a:cxn ang="0">
                <a:pos x="connsiteX1757" y="connsiteY1757"/>
              </a:cxn>
              <a:cxn ang="0">
                <a:pos x="connsiteX1758" y="connsiteY1758"/>
              </a:cxn>
              <a:cxn ang="0">
                <a:pos x="connsiteX1759" y="connsiteY1759"/>
              </a:cxn>
              <a:cxn ang="0">
                <a:pos x="connsiteX1760" y="connsiteY1760"/>
              </a:cxn>
              <a:cxn ang="0">
                <a:pos x="connsiteX1761" y="connsiteY1761"/>
              </a:cxn>
              <a:cxn ang="0">
                <a:pos x="connsiteX1762" y="connsiteY1762"/>
              </a:cxn>
              <a:cxn ang="0">
                <a:pos x="connsiteX1763" y="connsiteY1763"/>
              </a:cxn>
              <a:cxn ang="0">
                <a:pos x="connsiteX1764" y="connsiteY1764"/>
              </a:cxn>
              <a:cxn ang="0">
                <a:pos x="connsiteX1765" y="connsiteY1765"/>
              </a:cxn>
              <a:cxn ang="0">
                <a:pos x="connsiteX1766" y="connsiteY1766"/>
              </a:cxn>
              <a:cxn ang="0">
                <a:pos x="connsiteX1767" y="connsiteY1767"/>
              </a:cxn>
              <a:cxn ang="0">
                <a:pos x="connsiteX1768" y="connsiteY1768"/>
              </a:cxn>
              <a:cxn ang="0">
                <a:pos x="connsiteX1769" y="connsiteY1769"/>
              </a:cxn>
              <a:cxn ang="0">
                <a:pos x="connsiteX1770" y="connsiteY1770"/>
              </a:cxn>
              <a:cxn ang="0">
                <a:pos x="connsiteX1771" y="connsiteY1771"/>
              </a:cxn>
              <a:cxn ang="0">
                <a:pos x="connsiteX1772" y="connsiteY1772"/>
              </a:cxn>
              <a:cxn ang="0">
                <a:pos x="connsiteX1773" y="connsiteY1773"/>
              </a:cxn>
              <a:cxn ang="0">
                <a:pos x="connsiteX1774" y="connsiteY1774"/>
              </a:cxn>
              <a:cxn ang="0">
                <a:pos x="connsiteX1775" y="connsiteY1775"/>
              </a:cxn>
              <a:cxn ang="0">
                <a:pos x="connsiteX1776" y="connsiteY1776"/>
              </a:cxn>
              <a:cxn ang="0">
                <a:pos x="connsiteX1777" y="connsiteY1777"/>
              </a:cxn>
              <a:cxn ang="0">
                <a:pos x="connsiteX1778" y="connsiteY1778"/>
              </a:cxn>
              <a:cxn ang="0">
                <a:pos x="connsiteX1779" y="connsiteY1779"/>
              </a:cxn>
              <a:cxn ang="0">
                <a:pos x="connsiteX1780" y="connsiteY1780"/>
              </a:cxn>
              <a:cxn ang="0">
                <a:pos x="connsiteX1781" y="connsiteY1781"/>
              </a:cxn>
              <a:cxn ang="0">
                <a:pos x="connsiteX1782" y="connsiteY1782"/>
              </a:cxn>
              <a:cxn ang="0">
                <a:pos x="connsiteX1783" y="connsiteY1783"/>
              </a:cxn>
              <a:cxn ang="0">
                <a:pos x="connsiteX1784" y="connsiteY1784"/>
              </a:cxn>
              <a:cxn ang="0">
                <a:pos x="connsiteX1785" y="connsiteY1785"/>
              </a:cxn>
              <a:cxn ang="0">
                <a:pos x="connsiteX1786" y="connsiteY1786"/>
              </a:cxn>
              <a:cxn ang="0">
                <a:pos x="connsiteX1787" y="connsiteY1787"/>
              </a:cxn>
              <a:cxn ang="0">
                <a:pos x="connsiteX1788" y="connsiteY1788"/>
              </a:cxn>
              <a:cxn ang="0">
                <a:pos x="connsiteX1789" y="connsiteY1789"/>
              </a:cxn>
              <a:cxn ang="0">
                <a:pos x="connsiteX1790" y="connsiteY1790"/>
              </a:cxn>
              <a:cxn ang="0">
                <a:pos x="connsiteX1791" y="connsiteY1791"/>
              </a:cxn>
              <a:cxn ang="0">
                <a:pos x="connsiteX1792" y="connsiteY1792"/>
              </a:cxn>
              <a:cxn ang="0">
                <a:pos x="connsiteX1793" y="connsiteY1793"/>
              </a:cxn>
              <a:cxn ang="0">
                <a:pos x="connsiteX1794" y="connsiteY1794"/>
              </a:cxn>
              <a:cxn ang="0">
                <a:pos x="connsiteX1795" y="connsiteY1795"/>
              </a:cxn>
              <a:cxn ang="0">
                <a:pos x="connsiteX1796" y="connsiteY1796"/>
              </a:cxn>
              <a:cxn ang="0">
                <a:pos x="connsiteX1797" y="connsiteY1797"/>
              </a:cxn>
              <a:cxn ang="0">
                <a:pos x="connsiteX1798" y="connsiteY1798"/>
              </a:cxn>
              <a:cxn ang="0">
                <a:pos x="connsiteX1799" y="connsiteY1799"/>
              </a:cxn>
              <a:cxn ang="0">
                <a:pos x="connsiteX1800" y="connsiteY1800"/>
              </a:cxn>
              <a:cxn ang="0">
                <a:pos x="connsiteX1801" y="connsiteY1801"/>
              </a:cxn>
              <a:cxn ang="0">
                <a:pos x="connsiteX1802" y="connsiteY1802"/>
              </a:cxn>
              <a:cxn ang="0">
                <a:pos x="connsiteX1803" y="connsiteY1803"/>
              </a:cxn>
              <a:cxn ang="0">
                <a:pos x="connsiteX1804" y="connsiteY1804"/>
              </a:cxn>
              <a:cxn ang="0">
                <a:pos x="connsiteX1805" y="connsiteY1805"/>
              </a:cxn>
              <a:cxn ang="0">
                <a:pos x="connsiteX1806" y="connsiteY1806"/>
              </a:cxn>
              <a:cxn ang="0">
                <a:pos x="connsiteX1807" y="connsiteY1807"/>
              </a:cxn>
              <a:cxn ang="0">
                <a:pos x="connsiteX1808" y="connsiteY1808"/>
              </a:cxn>
              <a:cxn ang="0">
                <a:pos x="connsiteX1809" y="connsiteY1809"/>
              </a:cxn>
              <a:cxn ang="0">
                <a:pos x="connsiteX1810" y="connsiteY1810"/>
              </a:cxn>
              <a:cxn ang="0">
                <a:pos x="connsiteX1811" y="connsiteY1811"/>
              </a:cxn>
              <a:cxn ang="0">
                <a:pos x="connsiteX1812" y="connsiteY1812"/>
              </a:cxn>
              <a:cxn ang="0">
                <a:pos x="connsiteX1813" y="connsiteY1813"/>
              </a:cxn>
              <a:cxn ang="0">
                <a:pos x="connsiteX1814" y="connsiteY1814"/>
              </a:cxn>
              <a:cxn ang="0">
                <a:pos x="connsiteX1815" y="connsiteY1815"/>
              </a:cxn>
              <a:cxn ang="0">
                <a:pos x="connsiteX1816" y="connsiteY1816"/>
              </a:cxn>
              <a:cxn ang="0">
                <a:pos x="connsiteX1817" y="connsiteY1817"/>
              </a:cxn>
              <a:cxn ang="0">
                <a:pos x="connsiteX1818" y="connsiteY1818"/>
              </a:cxn>
              <a:cxn ang="0">
                <a:pos x="connsiteX1819" y="connsiteY1819"/>
              </a:cxn>
              <a:cxn ang="0">
                <a:pos x="connsiteX1820" y="connsiteY1820"/>
              </a:cxn>
              <a:cxn ang="0">
                <a:pos x="connsiteX1821" y="connsiteY1821"/>
              </a:cxn>
              <a:cxn ang="0">
                <a:pos x="connsiteX1822" y="connsiteY1822"/>
              </a:cxn>
              <a:cxn ang="0">
                <a:pos x="connsiteX1823" y="connsiteY1823"/>
              </a:cxn>
              <a:cxn ang="0">
                <a:pos x="connsiteX1824" y="connsiteY1824"/>
              </a:cxn>
              <a:cxn ang="0">
                <a:pos x="connsiteX1825" y="connsiteY1825"/>
              </a:cxn>
              <a:cxn ang="0">
                <a:pos x="connsiteX1826" y="connsiteY1826"/>
              </a:cxn>
              <a:cxn ang="0">
                <a:pos x="connsiteX1827" y="connsiteY1827"/>
              </a:cxn>
              <a:cxn ang="0">
                <a:pos x="connsiteX1828" y="connsiteY1828"/>
              </a:cxn>
              <a:cxn ang="0">
                <a:pos x="connsiteX1829" y="connsiteY1829"/>
              </a:cxn>
              <a:cxn ang="0">
                <a:pos x="connsiteX1830" y="connsiteY1830"/>
              </a:cxn>
              <a:cxn ang="0">
                <a:pos x="connsiteX1831" y="connsiteY1831"/>
              </a:cxn>
              <a:cxn ang="0">
                <a:pos x="connsiteX1832" y="connsiteY1832"/>
              </a:cxn>
              <a:cxn ang="0">
                <a:pos x="connsiteX1833" y="connsiteY1833"/>
              </a:cxn>
              <a:cxn ang="0">
                <a:pos x="connsiteX1834" y="connsiteY1834"/>
              </a:cxn>
              <a:cxn ang="0">
                <a:pos x="connsiteX1835" y="connsiteY1835"/>
              </a:cxn>
              <a:cxn ang="0">
                <a:pos x="connsiteX1836" y="connsiteY1836"/>
              </a:cxn>
              <a:cxn ang="0">
                <a:pos x="connsiteX1837" y="connsiteY1837"/>
              </a:cxn>
              <a:cxn ang="0">
                <a:pos x="connsiteX1838" y="connsiteY1838"/>
              </a:cxn>
              <a:cxn ang="0">
                <a:pos x="connsiteX1839" y="connsiteY1839"/>
              </a:cxn>
              <a:cxn ang="0">
                <a:pos x="connsiteX1840" y="connsiteY1840"/>
              </a:cxn>
              <a:cxn ang="0">
                <a:pos x="connsiteX1841" y="connsiteY1841"/>
              </a:cxn>
              <a:cxn ang="0">
                <a:pos x="connsiteX1842" y="connsiteY1842"/>
              </a:cxn>
              <a:cxn ang="0">
                <a:pos x="connsiteX1843" y="connsiteY1843"/>
              </a:cxn>
              <a:cxn ang="0">
                <a:pos x="connsiteX1844" y="connsiteY1844"/>
              </a:cxn>
              <a:cxn ang="0">
                <a:pos x="connsiteX1845" y="connsiteY1845"/>
              </a:cxn>
              <a:cxn ang="0">
                <a:pos x="connsiteX1846" y="connsiteY1846"/>
              </a:cxn>
              <a:cxn ang="0">
                <a:pos x="connsiteX1847" y="connsiteY1847"/>
              </a:cxn>
              <a:cxn ang="0">
                <a:pos x="connsiteX1848" y="connsiteY1848"/>
              </a:cxn>
              <a:cxn ang="0">
                <a:pos x="connsiteX1849" y="connsiteY1849"/>
              </a:cxn>
              <a:cxn ang="0">
                <a:pos x="connsiteX1850" y="connsiteY1850"/>
              </a:cxn>
              <a:cxn ang="0">
                <a:pos x="connsiteX1851" y="connsiteY1851"/>
              </a:cxn>
              <a:cxn ang="0">
                <a:pos x="connsiteX1852" y="connsiteY1852"/>
              </a:cxn>
              <a:cxn ang="0">
                <a:pos x="connsiteX1853" y="connsiteY1853"/>
              </a:cxn>
              <a:cxn ang="0">
                <a:pos x="connsiteX1854" y="connsiteY1854"/>
              </a:cxn>
              <a:cxn ang="0">
                <a:pos x="connsiteX1855" y="connsiteY1855"/>
              </a:cxn>
              <a:cxn ang="0">
                <a:pos x="connsiteX1856" y="connsiteY1856"/>
              </a:cxn>
              <a:cxn ang="0">
                <a:pos x="connsiteX1857" y="connsiteY1857"/>
              </a:cxn>
              <a:cxn ang="0">
                <a:pos x="connsiteX1858" y="connsiteY1858"/>
              </a:cxn>
              <a:cxn ang="0">
                <a:pos x="connsiteX1859" y="connsiteY1859"/>
              </a:cxn>
              <a:cxn ang="0">
                <a:pos x="connsiteX1860" y="connsiteY1860"/>
              </a:cxn>
              <a:cxn ang="0">
                <a:pos x="connsiteX1861" y="connsiteY1861"/>
              </a:cxn>
              <a:cxn ang="0">
                <a:pos x="connsiteX1862" y="connsiteY1862"/>
              </a:cxn>
              <a:cxn ang="0">
                <a:pos x="connsiteX1863" y="connsiteY1863"/>
              </a:cxn>
              <a:cxn ang="0">
                <a:pos x="connsiteX1864" y="connsiteY1864"/>
              </a:cxn>
              <a:cxn ang="0">
                <a:pos x="connsiteX1865" y="connsiteY1865"/>
              </a:cxn>
              <a:cxn ang="0">
                <a:pos x="connsiteX1866" y="connsiteY1866"/>
              </a:cxn>
              <a:cxn ang="0">
                <a:pos x="connsiteX1867" y="connsiteY1867"/>
              </a:cxn>
              <a:cxn ang="0">
                <a:pos x="connsiteX1868" y="connsiteY1868"/>
              </a:cxn>
              <a:cxn ang="0">
                <a:pos x="connsiteX1869" y="connsiteY1869"/>
              </a:cxn>
              <a:cxn ang="0">
                <a:pos x="connsiteX1870" y="connsiteY1870"/>
              </a:cxn>
              <a:cxn ang="0">
                <a:pos x="connsiteX1871" y="connsiteY1871"/>
              </a:cxn>
              <a:cxn ang="0">
                <a:pos x="connsiteX1872" y="connsiteY1872"/>
              </a:cxn>
              <a:cxn ang="0">
                <a:pos x="connsiteX1873" y="connsiteY1873"/>
              </a:cxn>
              <a:cxn ang="0">
                <a:pos x="connsiteX1874" y="connsiteY1874"/>
              </a:cxn>
              <a:cxn ang="0">
                <a:pos x="connsiteX1875" y="connsiteY1875"/>
              </a:cxn>
              <a:cxn ang="0">
                <a:pos x="connsiteX1876" y="connsiteY1876"/>
              </a:cxn>
              <a:cxn ang="0">
                <a:pos x="connsiteX1877" y="connsiteY1877"/>
              </a:cxn>
              <a:cxn ang="0">
                <a:pos x="connsiteX1878" y="connsiteY1878"/>
              </a:cxn>
              <a:cxn ang="0">
                <a:pos x="connsiteX1879" y="connsiteY1879"/>
              </a:cxn>
              <a:cxn ang="0">
                <a:pos x="connsiteX1880" y="connsiteY1880"/>
              </a:cxn>
              <a:cxn ang="0">
                <a:pos x="connsiteX1881" y="connsiteY1881"/>
              </a:cxn>
              <a:cxn ang="0">
                <a:pos x="connsiteX1882" y="connsiteY1882"/>
              </a:cxn>
              <a:cxn ang="0">
                <a:pos x="connsiteX1883" y="connsiteY1883"/>
              </a:cxn>
              <a:cxn ang="0">
                <a:pos x="connsiteX1884" y="connsiteY1884"/>
              </a:cxn>
              <a:cxn ang="0">
                <a:pos x="connsiteX1885" y="connsiteY1885"/>
              </a:cxn>
              <a:cxn ang="0">
                <a:pos x="connsiteX1886" y="connsiteY1886"/>
              </a:cxn>
              <a:cxn ang="0">
                <a:pos x="connsiteX1887" y="connsiteY1887"/>
              </a:cxn>
              <a:cxn ang="0">
                <a:pos x="connsiteX1888" y="connsiteY1888"/>
              </a:cxn>
              <a:cxn ang="0">
                <a:pos x="connsiteX1889" y="connsiteY1889"/>
              </a:cxn>
              <a:cxn ang="0">
                <a:pos x="connsiteX1890" y="connsiteY1890"/>
              </a:cxn>
              <a:cxn ang="0">
                <a:pos x="connsiteX1891" y="connsiteY1891"/>
              </a:cxn>
              <a:cxn ang="0">
                <a:pos x="connsiteX1892" y="connsiteY1892"/>
              </a:cxn>
              <a:cxn ang="0">
                <a:pos x="connsiteX1893" y="connsiteY1893"/>
              </a:cxn>
              <a:cxn ang="0">
                <a:pos x="connsiteX1894" y="connsiteY1894"/>
              </a:cxn>
              <a:cxn ang="0">
                <a:pos x="connsiteX1895" y="connsiteY1895"/>
              </a:cxn>
              <a:cxn ang="0">
                <a:pos x="connsiteX1896" y="connsiteY1896"/>
              </a:cxn>
              <a:cxn ang="0">
                <a:pos x="connsiteX1897" y="connsiteY1897"/>
              </a:cxn>
              <a:cxn ang="0">
                <a:pos x="connsiteX1898" y="connsiteY1898"/>
              </a:cxn>
              <a:cxn ang="0">
                <a:pos x="connsiteX1899" y="connsiteY1899"/>
              </a:cxn>
              <a:cxn ang="0">
                <a:pos x="connsiteX1900" y="connsiteY1900"/>
              </a:cxn>
              <a:cxn ang="0">
                <a:pos x="connsiteX1901" y="connsiteY1901"/>
              </a:cxn>
              <a:cxn ang="0">
                <a:pos x="connsiteX1902" y="connsiteY1902"/>
              </a:cxn>
              <a:cxn ang="0">
                <a:pos x="connsiteX1903" y="connsiteY1903"/>
              </a:cxn>
              <a:cxn ang="0">
                <a:pos x="connsiteX1904" y="connsiteY1904"/>
              </a:cxn>
              <a:cxn ang="0">
                <a:pos x="connsiteX1905" y="connsiteY1905"/>
              </a:cxn>
              <a:cxn ang="0">
                <a:pos x="connsiteX1906" y="connsiteY1906"/>
              </a:cxn>
              <a:cxn ang="0">
                <a:pos x="connsiteX1907" y="connsiteY1907"/>
              </a:cxn>
              <a:cxn ang="0">
                <a:pos x="connsiteX1908" y="connsiteY1908"/>
              </a:cxn>
              <a:cxn ang="0">
                <a:pos x="connsiteX1909" y="connsiteY1909"/>
              </a:cxn>
              <a:cxn ang="0">
                <a:pos x="connsiteX1910" y="connsiteY1910"/>
              </a:cxn>
              <a:cxn ang="0">
                <a:pos x="connsiteX1911" y="connsiteY1911"/>
              </a:cxn>
              <a:cxn ang="0">
                <a:pos x="connsiteX1912" y="connsiteY1912"/>
              </a:cxn>
              <a:cxn ang="0">
                <a:pos x="connsiteX1913" y="connsiteY1913"/>
              </a:cxn>
              <a:cxn ang="0">
                <a:pos x="connsiteX1914" y="connsiteY1914"/>
              </a:cxn>
              <a:cxn ang="0">
                <a:pos x="connsiteX1915" y="connsiteY1915"/>
              </a:cxn>
              <a:cxn ang="0">
                <a:pos x="connsiteX1916" y="connsiteY1916"/>
              </a:cxn>
              <a:cxn ang="0">
                <a:pos x="connsiteX1917" y="connsiteY1917"/>
              </a:cxn>
              <a:cxn ang="0">
                <a:pos x="connsiteX1918" y="connsiteY1918"/>
              </a:cxn>
              <a:cxn ang="0">
                <a:pos x="connsiteX1919" y="connsiteY1919"/>
              </a:cxn>
              <a:cxn ang="0">
                <a:pos x="connsiteX1920" y="connsiteY1920"/>
              </a:cxn>
              <a:cxn ang="0">
                <a:pos x="connsiteX1921" y="connsiteY1921"/>
              </a:cxn>
              <a:cxn ang="0">
                <a:pos x="connsiteX1922" y="connsiteY1922"/>
              </a:cxn>
              <a:cxn ang="0">
                <a:pos x="connsiteX1923" y="connsiteY1923"/>
              </a:cxn>
              <a:cxn ang="0">
                <a:pos x="connsiteX1924" y="connsiteY1924"/>
              </a:cxn>
              <a:cxn ang="0">
                <a:pos x="connsiteX1925" y="connsiteY1925"/>
              </a:cxn>
              <a:cxn ang="0">
                <a:pos x="connsiteX1926" y="connsiteY1926"/>
              </a:cxn>
              <a:cxn ang="0">
                <a:pos x="connsiteX1927" y="connsiteY1927"/>
              </a:cxn>
              <a:cxn ang="0">
                <a:pos x="connsiteX1928" y="connsiteY1928"/>
              </a:cxn>
              <a:cxn ang="0">
                <a:pos x="connsiteX1929" y="connsiteY1929"/>
              </a:cxn>
              <a:cxn ang="0">
                <a:pos x="connsiteX1930" y="connsiteY1930"/>
              </a:cxn>
              <a:cxn ang="0">
                <a:pos x="connsiteX1931" y="connsiteY1931"/>
              </a:cxn>
              <a:cxn ang="0">
                <a:pos x="connsiteX1932" y="connsiteY1932"/>
              </a:cxn>
              <a:cxn ang="0">
                <a:pos x="connsiteX1933" y="connsiteY1933"/>
              </a:cxn>
              <a:cxn ang="0">
                <a:pos x="connsiteX1934" y="connsiteY1934"/>
              </a:cxn>
              <a:cxn ang="0">
                <a:pos x="connsiteX1935" y="connsiteY1935"/>
              </a:cxn>
              <a:cxn ang="0">
                <a:pos x="connsiteX1936" y="connsiteY1936"/>
              </a:cxn>
              <a:cxn ang="0">
                <a:pos x="connsiteX1937" y="connsiteY1937"/>
              </a:cxn>
              <a:cxn ang="0">
                <a:pos x="connsiteX1938" y="connsiteY1938"/>
              </a:cxn>
              <a:cxn ang="0">
                <a:pos x="connsiteX1939" y="connsiteY1939"/>
              </a:cxn>
              <a:cxn ang="0">
                <a:pos x="connsiteX1940" y="connsiteY1940"/>
              </a:cxn>
              <a:cxn ang="0">
                <a:pos x="connsiteX1941" y="connsiteY1941"/>
              </a:cxn>
              <a:cxn ang="0">
                <a:pos x="connsiteX1942" y="connsiteY1942"/>
              </a:cxn>
              <a:cxn ang="0">
                <a:pos x="connsiteX1943" y="connsiteY1943"/>
              </a:cxn>
              <a:cxn ang="0">
                <a:pos x="connsiteX1944" y="connsiteY1944"/>
              </a:cxn>
              <a:cxn ang="0">
                <a:pos x="connsiteX1945" y="connsiteY1945"/>
              </a:cxn>
              <a:cxn ang="0">
                <a:pos x="connsiteX1946" y="connsiteY1946"/>
              </a:cxn>
              <a:cxn ang="0">
                <a:pos x="connsiteX1947" y="connsiteY1947"/>
              </a:cxn>
              <a:cxn ang="0">
                <a:pos x="connsiteX1948" y="connsiteY1948"/>
              </a:cxn>
              <a:cxn ang="0">
                <a:pos x="connsiteX1949" y="connsiteY1949"/>
              </a:cxn>
              <a:cxn ang="0">
                <a:pos x="connsiteX1950" y="connsiteY1950"/>
              </a:cxn>
              <a:cxn ang="0">
                <a:pos x="connsiteX1951" y="connsiteY1951"/>
              </a:cxn>
              <a:cxn ang="0">
                <a:pos x="connsiteX1952" y="connsiteY1952"/>
              </a:cxn>
              <a:cxn ang="0">
                <a:pos x="connsiteX1953" y="connsiteY1953"/>
              </a:cxn>
              <a:cxn ang="0">
                <a:pos x="connsiteX1954" y="connsiteY1954"/>
              </a:cxn>
              <a:cxn ang="0">
                <a:pos x="connsiteX1955" y="connsiteY1955"/>
              </a:cxn>
              <a:cxn ang="0">
                <a:pos x="connsiteX1956" y="connsiteY1956"/>
              </a:cxn>
              <a:cxn ang="0">
                <a:pos x="connsiteX1957" y="connsiteY1957"/>
              </a:cxn>
              <a:cxn ang="0">
                <a:pos x="connsiteX1958" y="connsiteY1958"/>
              </a:cxn>
              <a:cxn ang="0">
                <a:pos x="connsiteX1959" y="connsiteY1959"/>
              </a:cxn>
              <a:cxn ang="0">
                <a:pos x="connsiteX1960" y="connsiteY1960"/>
              </a:cxn>
              <a:cxn ang="0">
                <a:pos x="connsiteX1961" y="connsiteY1961"/>
              </a:cxn>
              <a:cxn ang="0">
                <a:pos x="connsiteX1962" y="connsiteY1962"/>
              </a:cxn>
              <a:cxn ang="0">
                <a:pos x="connsiteX1963" y="connsiteY1963"/>
              </a:cxn>
              <a:cxn ang="0">
                <a:pos x="connsiteX1964" y="connsiteY1964"/>
              </a:cxn>
              <a:cxn ang="0">
                <a:pos x="connsiteX1965" y="connsiteY1965"/>
              </a:cxn>
              <a:cxn ang="0">
                <a:pos x="connsiteX1966" y="connsiteY1966"/>
              </a:cxn>
              <a:cxn ang="0">
                <a:pos x="connsiteX1967" y="connsiteY1967"/>
              </a:cxn>
              <a:cxn ang="0">
                <a:pos x="connsiteX1968" y="connsiteY1968"/>
              </a:cxn>
              <a:cxn ang="0">
                <a:pos x="connsiteX1969" y="connsiteY1969"/>
              </a:cxn>
              <a:cxn ang="0">
                <a:pos x="connsiteX1970" y="connsiteY1970"/>
              </a:cxn>
              <a:cxn ang="0">
                <a:pos x="connsiteX1971" y="connsiteY1971"/>
              </a:cxn>
              <a:cxn ang="0">
                <a:pos x="connsiteX1972" y="connsiteY1972"/>
              </a:cxn>
              <a:cxn ang="0">
                <a:pos x="connsiteX1973" y="connsiteY1973"/>
              </a:cxn>
              <a:cxn ang="0">
                <a:pos x="connsiteX1974" y="connsiteY1974"/>
              </a:cxn>
              <a:cxn ang="0">
                <a:pos x="connsiteX1975" y="connsiteY1975"/>
              </a:cxn>
              <a:cxn ang="0">
                <a:pos x="connsiteX1976" y="connsiteY1976"/>
              </a:cxn>
              <a:cxn ang="0">
                <a:pos x="connsiteX1977" y="connsiteY1977"/>
              </a:cxn>
              <a:cxn ang="0">
                <a:pos x="connsiteX1978" y="connsiteY1978"/>
              </a:cxn>
              <a:cxn ang="0">
                <a:pos x="connsiteX1979" y="connsiteY1979"/>
              </a:cxn>
              <a:cxn ang="0">
                <a:pos x="connsiteX1980" y="connsiteY1980"/>
              </a:cxn>
              <a:cxn ang="0">
                <a:pos x="connsiteX1981" y="connsiteY1981"/>
              </a:cxn>
              <a:cxn ang="0">
                <a:pos x="connsiteX1982" y="connsiteY1982"/>
              </a:cxn>
              <a:cxn ang="0">
                <a:pos x="connsiteX1983" y="connsiteY1983"/>
              </a:cxn>
              <a:cxn ang="0">
                <a:pos x="connsiteX1984" y="connsiteY1984"/>
              </a:cxn>
              <a:cxn ang="0">
                <a:pos x="connsiteX1985" y="connsiteY1985"/>
              </a:cxn>
              <a:cxn ang="0">
                <a:pos x="connsiteX1986" y="connsiteY1986"/>
              </a:cxn>
              <a:cxn ang="0">
                <a:pos x="connsiteX1987" y="connsiteY1987"/>
              </a:cxn>
              <a:cxn ang="0">
                <a:pos x="connsiteX1988" y="connsiteY1988"/>
              </a:cxn>
              <a:cxn ang="0">
                <a:pos x="connsiteX1989" y="connsiteY1989"/>
              </a:cxn>
              <a:cxn ang="0">
                <a:pos x="connsiteX1990" y="connsiteY1990"/>
              </a:cxn>
              <a:cxn ang="0">
                <a:pos x="connsiteX1991" y="connsiteY1991"/>
              </a:cxn>
              <a:cxn ang="0">
                <a:pos x="connsiteX1992" y="connsiteY1992"/>
              </a:cxn>
              <a:cxn ang="0">
                <a:pos x="connsiteX1993" y="connsiteY1993"/>
              </a:cxn>
              <a:cxn ang="0">
                <a:pos x="connsiteX1994" y="connsiteY1994"/>
              </a:cxn>
              <a:cxn ang="0">
                <a:pos x="connsiteX1995" y="connsiteY1995"/>
              </a:cxn>
              <a:cxn ang="0">
                <a:pos x="connsiteX1996" y="connsiteY1996"/>
              </a:cxn>
              <a:cxn ang="0">
                <a:pos x="connsiteX1997" y="connsiteY1997"/>
              </a:cxn>
              <a:cxn ang="0">
                <a:pos x="connsiteX1998" y="connsiteY1998"/>
              </a:cxn>
              <a:cxn ang="0">
                <a:pos x="connsiteX1999" y="connsiteY1999"/>
              </a:cxn>
              <a:cxn ang="0">
                <a:pos x="connsiteX2000" y="connsiteY2000"/>
              </a:cxn>
              <a:cxn ang="0">
                <a:pos x="connsiteX2001" y="connsiteY2001"/>
              </a:cxn>
              <a:cxn ang="0">
                <a:pos x="connsiteX2002" y="connsiteY2002"/>
              </a:cxn>
              <a:cxn ang="0">
                <a:pos x="connsiteX2003" y="connsiteY2003"/>
              </a:cxn>
              <a:cxn ang="0">
                <a:pos x="connsiteX2004" y="connsiteY2004"/>
              </a:cxn>
              <a:cxn ang="0">
                <a:pos x="connsiteX2005" y="connsiteY2005"/>
              </a:cxn>
              <a:cxn ang="0">
                <a:pos x="connsiteX2006" y="connsiteY2006"/>
              </a:cxn>
              <a:cxn ang="0">
                <a:pos x="connsiteX2007" y="connsiteY2007"/>
              </a:cxn>
              <a:cxn ang="0">
                <a:pos x="connsiteX2008" y="connsiteY2008"/>
              </a:cxn>
              <a:cxn ang="0">
                <a:pos x="connsiteX2009" y="connsiteY2009"/>
              </a:cxn>
              <a:cxn ang="0">
                <a:pos x="connsiteX2010" y="connsiteY2010"/>
              </a:cxn>
              <a:cxn ang="0">
                <a:pos x="connsiteX2011" y="connsiteY2011"/>
              </a:cxn>
              <a:cxn ang="0">
                <a:pos x="connsiteX2012" y="connsiteY2012"/>
              </a:cxn>
              <a:cxn ang="0">
                <a:pos x="connsiteX2013" y="connsiteY2013"/>
              </a:cxn>
              <a:cxn ang="0">
                <a:pos x="connsiteX2014" y="connsiteY2014"/>
              </a:cxn>
              <a:cxn ang="0">
                <a:pos x="connsiteX2015" y="connsiteY2015"/>
              </a:cxn>
              <a:cxn ang="0">
                <a:pos x="connsiteX2016" y="connsiteY2016"/>
              </a:cxn>
              <a:cxn ang="0">
                <a:pos x="connsiteX2017" y="connsiteY2017"/>
              </a:cxn>
              <a:cxn ang="0">
                <a:pos x="connsiteX2018" y="connsiteY2018"/>
              </a:cxn>
              <a:cxn ang="0">
                <a:pos x="connsiteX2019" y="connsiteY2019"/>
              </a:cxn>
              <a:cxn ang="0">
                <a:pos x="connsiteX2020" y="connsiteY2020"/>
              </a:cxn>
              <a:cxn ang="0">
                <a:pos x="connsiteX2021" y="connsiteY2021"/>
              </a:cxn>
              <a:cxn ang="0">
                <a:pos x="connsiteX2022" y="connsiteY2022"/>
              </a:cxn>
              <a:cxn ang="0">
                <a:pos x="connsiteX2023" y="connsiteY2023"/>
              </a:cxn>
              <a:cxn ang="0">
                <a:pos x="connsiteX2024" y="connsiteY2024"/>
              </a:cxn>
              <a:cxn ang="0">
                <a:pos x="connsiteX2025" y="connsiteY2025"/>
              </a:cxn>
              <a:cxn ang="0">
                <a:pos x="connsiteX2026" y="connsiteY2026"/>
              </a:cxn>
              <a:cxn ang="0">
                <a:pos x="connsiteX2027" y="connsiteY2027"/>
              </a:cxn>
              <a:cxn ang="0">
                <a:pos x="connsiteX2028" y="connsiteY2028"/>
              </a:cxn>
              <a:cxn ang="0">
                <a:pos x="connsiteX2029" y="connsiteY2029"/>
              </a:cxn>
              <a:cxn ang="0">
                <a:pos x="connsiteX2030" y="connsiteY2030"/>
              </a:cxn>
              <a:cxn ang="0">
                <a:pos x="connsiteX2031" y="connsiteY2031"/>
              </a:cxn>
              <a:cxn ang="0">
                <a:pos x="connsiteX2032" y="connsiteY2032"/>
              </a:cxn>
              <a:cxn ang="0">
                <a:pos x="connsiteX2033" y="connsiteY2033"/>
              </a:cxn>
              <a:cxn ang="0">
                <a:pos x="connsiteX2034" y="connsiteY2034"/>
              </a:cxn>
              <a:cxn ang="0">
                <a:pos x="connsiteX2035" y="connsiteY2035"/>
              </a:cxn>
              <a:cxn ang="0">
                <a:pos x="connsiteX2036" y="connsiteY2036"/>
              </a:cxn>
              <a:cxn ang="0">
                <a:pos x="connsiteX2037" y="connsiteY2037"/>
              </a:cxn>
              <a:cxn ang="0">
                <a:pos x="connsiteX2038" y="connsiteY2038"/>
              </a:cxn>
              <a:cxn ang="0">
                <a:pos x="connsiteX2039" y="connsiteY2039"/>
              </a:cxn>
              <a:cxn ang="0">
                <a:pos x="connsiteX2040" y="connsiteY2040"/>
              </a:cxn>
              <a:cxn ang="0">
                <a:pos x="connsiteX2041" y="connsiteY2041"/>
              </a:cxn>
              <a:cxn ang="0">
                <a:pos x="connsiteX2042" y="connsiteY2042"/>
              </a:cxn>
              <a:cxn ang="0">
                <a:pos x="connsiteX2043" y="connsiteY2043"/>
              </a:cxn>
              <a:cxn ang="0">
                <a:pos x="connsiteX2044" y="connsiteY2044"/>
              </a:cxn>
              <a:cxn ang="0">
                <a:pos x="connsiteX2045" y="connsiteY2045"/>
              </a:cxn>
              <a:cxn ang="0">
                <a:pos x="connsiteX2046" y="connsiteY2046"/>
              </a:cxn>
              <a:cxn ang="0">
                <a:pos x="connsiteX2047" y="connsiteY2047"/>
              </a:cxn>
              <a:cxn ang="0">
                <a:pos x="connsiteX2048" y="connsiteY2048"/>
              </a:cxn>
              <a:cxn ang="0">
                <a:pos x="connsiteX2049" y="connsiteY2049"/>
              </a:cxn>
              <a:cxn ang="0">
                <a:pos x="connsiteX2050" y="connsiteY2050"/>
              </a:cxn>
              <a:cxn ang="0">
                <a:pos x="connsiteX2051" y="connsiteY2051"/>
              </a:cxn>
              <a:cxn ang="0">
                <a:pos x="connsiteX2052" y="connsiteY2052"/>
              </a:cxn>
              <a:cxn ang="0">
                <a:pos x="connsiteX2053" y="connsiteY2053"/>
              </a:cxn>
              <a:cxn ang="0">
                <a:pos x="connsiteX2054" y="connsiteY2054"/>
              </a:cxn>
              <a:cxn ang="0">
                <a:pos x="connsiteX2055" y="connsiteY2055"/>
              </a:cxn>
              <a:cxn ang="0">
                <a:pos x="connsiteX2056" y="connsiteY2056"/>
              </a:cxn>
              <a:cxn ang="0">
                <a:pos x="connsiteX2057" y="connsiteY2057"/>
              </a:cxn>
              <a:cxn ang="0">
                <a:pos x="connsiteX2058" y="connsiteY2058"/>
              </a:cxn>
              <a:cxn ang="0">
                <a:pos x="connsiteX2059" y="connsiteY2059"/>
              </a:cxn>
              <a:cxn ang="0">
                <a:pos x="connsiteX2060" y="connsiteY2060"/>
              </a:cxn>
              <a:cxn ang="0">
                <a:pos x="connsiteX2061" y="connsiteY2061"/>
              </a:cxn>
              <a:cxn ang="0">
                <a:pos x="connsiteX2062" y="connsiteY2062"/>
              </a:cxn>
              <a:cxn ang="0">
                <a:pos x="connsiteX2063" y="connsiteY2063"/>
              </a:cxn>
              <a:cxn ang="0">
                <a:pos x="connsiteX2064" y="connsiteY2064"/>
              </a:cxn>
              <a:cxn ang="0">
                <a:pos x="connsiteX2065" y="connsiteY2065"/>
              </a:cxn>
              <a:cxn ang="0">
                <a:pos x="connsiteX2066" y="connsiteY2066"/>
              </a:cxn>
              <a:cxn ang="0">
                <a:pos x="connsiteX2067" y="connsiteY2067"/>
              </a:cxn>
              <a:cxn ang="0">
                <a:pos x="connsiteX2068" y="connsiteY2068"/>
              </a:cxn>
              <a:cxn ang="0">
                <a:pos x="connsiteX2069" y="connsiteY2069"/>
              </a:cxn>
              <a:cxn ang="0">
                <a:pos x="connsiteX2070" y="connsiteY2070"/>
              </a:cxn>
              <a:cxn ang="0">
                <a:pos x="connsiteX2071" y="connsiteY2071"/>
              </a:cxn>
              <a:cxn ang="0">
                <a:pos x="connsiteX2072" y="connsiteY2072"/>
              </a:cxn>
              <a:cxn ang="0">
                <a:pos x="connsiteX2073" y="connsiteY2073"/>
              </a:cxn>
              <a:cxn ang="0">
                <a:pos x="connsiteX2074" y="connsiteY2074"/>
              </a:cxn>
              <a:cxn ang="0">
                <a:pos x="connsiteX2075" y="connsiteY2075"/>
              </a:cxn>
              <a:cxn ang="0">
                <a:pos x="connsiteX2076" y="connsiteY2076"/>
              </a:cxn>
              <a:cxn ang="0">
                <a:pos x="connsiteX2077" y="connsiteY2077"/>
              </a:cxn>
              <a:cxn ang="0">
                <a:pos x="connsiteX2078" y="connsiteY2078"/>
              </a:cxn>
              <a:cxn ang="0">
                <a:pos x="connsiteX2079" y="connsiteY2079"/>
              </a:cxn>
              <a:cxn ang="0">
                <a:pos x="connsiteX2080" y="connsiteY2080"/>
              </a:cxn>
              <a:cxn ang="0">
                <a:pos x="connsiteX2081" y="connsiteY2081"/>
              </a:cxn>
              <a:cxn ang="0">
                <a:pos x="connsiteX2082" y="connsiteY2082"/>
              </a:cxn>
              <a:cxn ang="0">
                <a:pos x="connsiteX2083" y="connsiteY2083"/>
              </a:cxn>
              <a:cxn ang="0">
                <a:pos x="connsiteX2084" y="connsiteY2084"/>
              </a:cxn>
              <a:cxn ang="0">
                <a:pos x="connsiteX2085" y="connsiteY2085"/>
              </a:cxn>
              <a:cxn ang="0">
                <a:pos x="connsiteX2086" y="connsiteY2086"/>
              </a:cxn>
              <a:cxn ang="0">
                <a:pos x="connsiteX2087" y="connsiteY2087"/>
              </a:cxn>
              <a:cxn ang="0">
                <a:pos x="connsiteX2088" y="connsiteY2088"/>
              </a:cxn>
              <a:cxn ang="0">
                <a:pos x="connsiteX2089" y="connsiteY2089"/>
              </a:cxn>
              <a:cxn ang="0">
                <a:pos x="connsiteX2090" y="connsiteY2090"/>
              </a:cxn>
              <a:cxn ang="0">
                <a:pos x="connsiteX2091" y="connsiteY2091"/>
              </a:cxn>
              <a:cxn ang="0">
                <a:pos x="connsiteX2092" y="connsiteY2092"/>
              </a:cxn>
              <a:cxn ang="0">
                <a:pos x="connsiteX2093" y="connsiteY2093"/>
              </a:cxn>
              <a:cxn ang="0">
                <a:pos x="connsiteX2094" y="connsiteY2094"/>
              </a:cxn>
              <a:cxn ang="0">
                <a:pos x="connsiteX2095" y="connsiteY2095"/>
              </a:cxn>
              <a:cxn ang="0">
                <a:pos x="connsiteX2096" y="connsiteY2096"/>
              </a:cxn>
              <a:cxn ang="0">
                <a:pos x="connsiteX2097" y="connsiteY2097"/>
              </a:cxn>
              <a:cxn ang="0">
                <a:pos x="connsiteX2098" y="connsiteY2098"/>
              </a:cxn>
              <a:cxn ang="0">
                <a:pos x="connsiteX2099" y="connsiteY2099"/>
              </a:cxn>
              <a:cxn ang="0">
                <a:pos x="connsiteX2100" y="connsiteY2100"/>
              </a:cxn>
              <a:cxn ang="0">
                <a:pos x="connsiteX2101" y="connsiteY2101"/>
              </a:cxn>
              <a:cxn ang="0">
                <a:pos x="connsiteX2102" y="connsiteY2102"/>
              </a:cxn>
              <a:cxn ang="0">
                <a:pos x="connsiteX2103" y="connsiteY2103"/>
              </a:cxn>
              <a:cxn ang="0">
                <a:pos x="connsiteX2104" y="connsiteY2104"/>
              </a:cxn>
              <a:cxn ang="0">
                <a:pos x="connsiteX2105" y="connsiteY2105"/>
              </a:cxn>
              <a:cxn ang="0">
                <a:pos x="connsiteX2106" y="connsiteY2106"/>
              </a:cxn>
              <a:cxn ang="0">
                <a:pos x="connsiteX2107" y="connsiteY2107"/>
              </a:cxn>
              <a:cxn ang="0">
                <a:pos x="connsiteX2108" y="connsiteY2108"/>
              </a:cxn>
              <a:cxn ang="0">
                <a:pos x="connsiteX2109" y="connsiteY2109"/>
              </a:cxn>
              <a:cxn ang="0">
                <a:pos x="connsiteX2110" y="connsiteY2110"/>
              </a:cxn>
              <a:cxn ang="0">
                <a:pos x="connsiteX2111" y="connsiteY2111"/>
              </a:cxn>
              <a:cxn ang="0">
                <a:pos x="connsiteX2112" y="connsiteY2112"/>
              </a:cxn>
              <a:cxn ang="0">
                <a:pos x="connsiteX2113" y="connsiteY2113"/>
              </a:cxn>
              <a:cxn ang="0">
                <a:pos x="connsiteX2114" y="connsiteY2114"/>
              </a:cxn>
              <a:cxn ang="0">
                <a:pos x="connsiteX2115" y="connsiteY2115"/>
              </a:cxn>
              <a:cxn ang="0">
                <a:pos x="connsiteX2116" y="connsiteY2116"/>
              </a:cxn>
              <a:cxn ang="0">
                <a:pos x="connsiteX2117" y="connsiteY2117"/>
              </a:cxn>
              <a:cxn ang="0">
                <a:pos x="connsiteX2118" y="connsiteY2118"/>
              </a:cxn>
              <a:cxn ang="0">
                <a:pos x="connsiteX2119" y="connsiteY2119"/>
              </a:cxn>
              <a:cxn ang="0">
                <a:pos x="connsiteX2120" y="connsiteY2120"/>
              </a:cxn>
              <a:cxn ang="0">
                <a:pos x="connsiteX2121" y="connsiteY2121"/>
              </a:cxn>
              <a:cxn ang="0">
                <a:pos x="connsiteX2122" y="connsiteY2122"/>
              </a:cxn>
              <a:cxn ang="0">
                <a:pos x="connsiteX2123" y="connsiteY2123"/>
              </a:cxn>
              <a:cxn ang="0">
                <a:pos x="connsiteX2124" y="connsiteY2124"/>
              </a:cxn>
              <a:cxn ang="0">
                <a:pos x="connsiteX2125" y="connsiteY2125"/>
              </a:cxn>
              <a:cxn ang="0">
                <a:pos x="connsiteX2126" y="connsiteY2126"/>
              </a:cxn>
              <a:cxn ang="0">
                <a:pos x="connsiteX2127" y="connsiteY2127"/>
              </a:cxn>
              <a:cxn ang="0">
                <a:pos x="connsiteX2128" y="connsiteY2128"/>
              </a:cxn>
              <a:cxn ang="0">
                <a:pos x="connsiteX2129" y="connsiteY2129"/>
              </a:cxn>
              <a:cxn ang="0">
                <a:pos x="connsiteX2130" y="connsiteY2130"/>
              </a:cxn>
              <a:cxn ang="0">
                <a:pos x="connsiteX2131" y="connsiteY2131"/>
              </a:cxn>
              <a:cxn ang="0">
                <a:pos x="connsiteX2132" y="connsiteY2132"/>
              </a:cxn>
              <a:cxn ang="0">
                <a:pos x="connsiteX2133" y="connsiteY2133"/>
              </a:cxn>
              <a:cxn ang="0">
                <a:pos x="connsiteX2134" y="connsiteY2134"/>
              </a:cxn>
              <a:cxn ang="0">
                <a:pos x="connsiteX2135" y="connsiteY2135"/>
              </a:cxn>
              <a:cxn ang="0">
                <a:pos x="connsiteX2136" y="connsiteY2136"/>
              </a:cxn>
              <a:cxn ang="0">
                <a:pos x="connsiteX2137" y="connsiteY2137"/>
              </a:cxn>
              <a:cxn ang="0">
                <a:pos x="connsiteX2138" y="connsiteY2138"/>
              </a:cxn>
              <a:cxn ang="0">
                <a:pos x="connsiteX2139" y="connsiteY2139"/>
              </a:cxn>
              <a:cxn ang="0">
                <a:pos x="connsiteX2140" y="connsiteY2140"/>
              </a:cxn>
              <a:cxn ang="0">
                <a:pos x="connsiteX2141" y="connsiteY2141"/>
              </a:cxn>
              <a:cxn ang="0">
                <a:pos x="connsiteX2142" y="connsiteY2142"/>
              </a:cxn>
              <a:cxn ang="0">
                <a:pos x="connsiteX2143" y="connsiteY2143"/>
              </a:cxn>
              <a:cxn ang="0">
                <a:pos x="connsiteX2144" y="connsiteY2144"/>
              </a:cxn>
              <a:cxn ang="0">
                <a:pos x="connsiteX2145" y="connsiteY2145"/>
              </a:cxn>
              <a:cxn ang="0">
                <a:pos x="connsiteX2146" y="connsiteY2146"/>
              </a:cxn>
              <a:cxn ang="0">
                <a:pos x="connsiteX2147" y="connsiteY2147"/>
              </a:cxn>
              <a:cxn ang="0">
                <a:pos x="connsiteX2148" y="connsiteY2148"/>
              </a:cxn>
              <a:cxn ang="0">
                <a:pos x="connsiteX2149" y="connsiteY2149"/>
              </a:cxn>
              <a:cxn ang="0">
                <a:pos x="connsiteX2150" y="connsiteY2150"/>
              </a:cxn>
              <a:cxn ang="0">
                <a:pos x="connsiteX2151" y="connsiteY2151"/>
              </a:cxn>
              <a:cxn ang="0">
                <a:pos x="connsiteX2152" y="connsiteY2152"/>
              </a:cxn>
              <a:cxn ang="0">
                <a:pos x="connsiteX2153" y="connsiteY2153"/>
              </a:cxn>
              <a:cxn ang="0">
                <a:pos x="connsiteX2154" y="connsiteY2154"/>
              </a:cxn>
              <a:cxn ang="0">
                <a:pos x="connsiteX2155" y="connsiteY2155"/>
              </a:cxn>
              <a:cxn ang="0">
                <a:pos x="connsiteX2156" y="connsiteY2156"/>
              </a:cxn>
              <a:cxn ang="0">
                <a:pos x="connsiteX2157" y="connsiteY2157"/>
              </a:cxn>
              <a:cxn ang="0">
                <a:pos x="connsiteX2158" y="connsiteY2158"/>
              </a:cxn>
              <a:cxn ang="0">
                <a:pos x="connsiteX2159" y="connsiteY2159"/>
              </a:cxn>
              <a:cxn ang="0">
                <a:pos x="connsiteX2160" y="connsiteY2160"/>
              </a:cxn>
              <a:cxn ang="0">
                <a:pos x="connsiteX2161" y="connsiteY2161"/>
              </a:cxn>
              <a:cxn ang="0">
                <a:pos x="connsiteX2162" y="connsiteY2162"/>
              </a:cxn>
              <a:cxn ang="0">
                <a:pos x="connsiteX2163" y="connsiteY2163"/>
              </a:cxn>
              <a:cxn ang="0">
                <a:pos x="connsiteX2164" y="connsiteY2164"/>
              </a:cxn>
              <a:cxn ang="0">
                <a:pos x="connsiteX2165" y="connsiteY2165"/>
              </a:cxn>
              <a:cxn ang="0">
                <a:pos x="connsiteX2166" y="connsiteY2166"/>
              </a:cxn>
              <a:cxn ang="0">
                <a:pos x="connsiteX2167" y="connsiteY2167"/>
              </a:cxn>
              <a:cxn ang="0">
                <a:pos x="connsiteX2168" y="connsiteY2168"/>
              </a:cxn>
              <a:cxn ang="0">
                <a:pos x="connsiteX2169" y="connsiteY2169"/>
              </a:cxn>
              <a:cxn ang="0">
                <a:pos x="connsiteX2170" y="connsiteY2170"/>
              </a:cxn>
              <a:cxn ang="0">
                <a:pos x="connsiteX2171" y="connsiteY2171"/>
              </a:cxn>
              <a:cxn ang="0">
                <a:pos x="connsiteX2172" y="connsiteY2172"/>
              </a:cxn>
              <a:cxn ang="0">
                <a:pos x="connsiteX2173" y="connsiteY2173"/>
              </a:cxn>
              <a:cxn ang="0">
                <a:pos x="connsiteX2174" y="connsiteY2174"/>
              </a:cxn>
              <a:cxn ang="0">
                <a:pos x="connsiteX2175" y="connsiteY2175"/>
              </a:cxn>
              <a:cxn ang="0">
                <a:pos x="connsiteX2176" y="connsiteY2176"/>
              </a:cxn>
              <a:cxn ang="0">
                <a:pos x="connsiteX2177" y="connsiteY2177"/>
              </a:cxn>
              <a:cxn ang="0">
                <a:pos x="connsiteX2178" y="connsiteY2178"/>
              </a:cxn>
              <a:cxn ang="0">
                <a:pos x="connsiteX2179" y="connsiteY2179"/>
              </a:cxn>
              <a:cxn ang="0">
                <a:pos x="connsiteX2180" y="connsiteY2180"/>
              </a:cxn>
              <a:cxn ang="0">
                <a:pos x="connsiteX2181" y="connsiteY2181"/>
              </a:cxn>
              <a:cxn ang="0">
                <a:pos x="connsiteX2182" y="connsiteY2182"/>
              </a:cxn>
              <a:cxn ang="0">
                <a:pos x="connsiteX2183" y="connsiteY2183"/>
              </a:cxn>
              <a:cxn ang="0">
                <a:pos x="connsiteX2184" y="connsiteY2184"/>
              </a:cxn>
              <a:cxn ang="0">
                <a:pos x="connsiteX2185" y="connsiteY2185"/>
              </a:cxn>
              <a:cxn ang="0">
                <a:pos x="connsiteX2186" y="connsiteY2186"/>
              </a:cxn>
              <a:cxn ang="0">
                <a:pos x="connsiteX2187" y="connsiteY2187"/>
              </a:cxn>
              <a:cxn ang="0">
                <a:pos x="connsiteX2188" y="connsiteY2188"/>
              </a:cxn>
              <a:cxn ang="0">
                <a:pos x="connsiteX2189" y="connsiteY2189"/>
              </a:cxn>
              <a:cxn ang="0">
                <a:pos x="connsiteX2190" y="connsiteY2190"/>
              </a:cxn>
              <a:cxn ang="0">
                <a:pos x="connsiteX2191" y="connsiteY2191"/>
              </a:cxn>
              <a:cxn ang="0">
                <a:pos x="connsiteX2192" y="connsiteY2192"/>
              </a:cxn>
              <a:cxn ang="0">
                <a:pos x="connsiteX2193" y="connsiteY2193"/>
              </a:cxn>
              <a:cxn ang="0">
                <a:pos x="connsiteX2194" y="connsiteY2194"/>
              </a:cxn>
              <a:cxn ang="0">
                <a:pos x="connsiteX2195" y="connsiteY2195"/>
              </a:cxn>
              <a:cxn ang="0">
                <a:pos x="connsiteX2196" y="connsiteY2196"/>
              </a:cxn>
              <a:cxn ang="0">
                <a:pos x="connsiteX2197" y="connsiteY2197"/>
              </a:cxn>
              <a:cxn ang="0">
                <a:pos x="connsiteX2198" y="connsiteY2198"/>
              </a:cxn>
              <a:cxn ang="0">
                <a:pos x="connsiteX2199" y="connsiteY2199"/>
              </a:cxn>
              <a:cxn ang="0">
                <a:pos x="connsiteX2200" y="connsiteY2200"/>
              </a:cxn>
              <a:cxn ang="0">
                <a:pos x="connsiteX2201" y="connsiteY2201"/>
              </a:cxn>
              <a:cxn ang="0">
                <a:pos x="connsiteX2202" y="connsiteY2202"/>
              </a:cxn>
              <a:cxn ang="0">
                <a:pos x="connsiteX2203" y="connsiteY2203"/>
              </a:cxn>
              <a:cxn ang="0">
                <a:pos x="connsiteX2204" y="connsiteY2204"/>
              </a:cxn>
              <a:cxn ang="0">
                <a:pos x="connsiteX2205" y="connsiteY2205"/>
              </a:cxn>
              <a:cxn ang="0">
                <a:pos x="connsiteX2206" y="connsiteY2206"/>
              </a:cxn>
              <a:cxn ang="0">
                <a:pos x="connsiteX2207" y="connsiteY2207"/>
              </a:cxn>
              <a:cxn ang="0">
                <a:pos x="connsiteX2208" y="connsiteY2208"/>
              </a:cxn>
              <a:cxn ang="0">
                <a:pos x="connsiteX2209" y="connsiteY2209"/>
              </a:cxn>
              <a:cxn ang="0">
                <a:pos x="connsiteX2210" y="connsiteY2210"/>
              </a:cxn>
              <a:cxn ang="0">
                <a:pos x="connsiteX2211" y="connsiteY2211"/>
              </a:cxn>
              <a:cxn ang="0">
                <a:pos x="connsiteX2212" y="connsiteY2212"/>
              </a:cxn>
              <a:cxn ang="0">
                <a:pos x="connsiteX2213" y="connsiteY2213"/>
              </a:cxn>
              <a:cxn ang="0">
                <a:pos x="connsiteX2214" y="connsiteY2214"/>
              </a:cxn>
              <a:cxn ang="0">
                <a:pos x="connsiteX2215" y="connsiteY2215"/>
              </a:cxn>
              <a:cxn ang="0">
                <a:pos x="connsiteX2216" y="connsiteY2216"/>
              </a:cxn>
              <a:cxn ang="0">
                <a:pos x="connsiteX2217" y="connsiteY2217"/>
              </a:cxn>
              <a:cxn ang="0">
                <a:pos x="connsiteX2218" y="connsiteY2218"/>
              </a:cxn>
              <a:cxn ang="0">
                <a:pos x="connsiteX2219" y="connsiteY2219"/>
              </a:cxn>
              <a:cxn ang="0">
                <a:pos x="connsiteX2220" y="connsiteY2220"/>
              </a:cxn>
              <a:cxn ang="0">
                <a:pos x="connsiteX2221" y="connsiteY2221"/>
              </a:cxn>
              <a:cxn ang="0">
                <a:pos x="connsiteX2222" y="connsiteY2222"/>
              </a:cxn>
              <a:cxn ang="0">
                <a:pos x="connsiteX2223" y="connsiteY2223"/>
              </a:cxn>
              <a:cxn ang="0">
                <a:pos x="connsiteX2224" y="connsiteY2224"/>
              </a:cxn>
              <a:cxn ang="0">
                <a:pos x="connsiteX2225" y="connsiteY2225"/>
              </a:cxn>
              <a:cxn ang="0">
                <a:pos x="connsiteX2226" y="connsiteY2226"/>
              </a:cxn>
              <a:cxn ang="0">
                <a:pos x="connsiteX2227" y="connsiteY2227"/>
              </a:cxn>
              <a:cxn ang="0">
                <a:pos x="connsiteX2228" y="connsiteY2228"/>
              </a:cxn>
              <a:cxn ang="0">
                <a:pos x="connsiteX2229" y="connsiteY2229"/>
              </a:cxn>
              <a:cxn ang="0">
                <a:pos x="connsiteX2230" y="connsiteY2230"/>
              </a:cxn>
              <a:cxn ang="0">
                <a:pos x="connsiteX2231" y="connsiteY2231"/>
              </a:cxn>
              <a:cxn ang="0">
                <a:pos x="connsiteX2232" y="connsiteY2232"/>
              </a:cxn>
              <a:cxn ang="0">
                <a:pos x="connsiteX2233" y="connsiteY2233"/>
              </a:cxn>
              <a:cxn ang="0">
                <a:pos x="connsiteX2234" y="connsiteY2234"/>
              </a:cxn>
              <a:cxn ang="0">
                <a:pos x="connsiteX2235" y="connsiteY2235"/>
              </a:cxn>
              <a:cxn ang="0">
                <a:pos x="connsiteX2236" y="connsiteY2236"/>
              </a:cxn>
              <a:cxn ang="0">
                <a:pos x="connsiteX2237" y="connsiteY2237"/>
              </a:cxn>
              <a:cxn ang="0">
                <a:pos x="connsiteX2238" y="connsiteY2238"/>
              </a:cxn>
              <a:cxn ang="0">
                <a:pos x="connsiteX2239" y="connsiteY2239"/>
              </a:cxn>
              <a:cxn ang="0">
                <a:pos x="connsiteX2240" y="connsiteY2240"/>
              </a:cxn>
              <a:cxn ang="0">
                <a:pos x="connsiteX2241" y="connsiteY2241"/>
              </a:cxn>
              <a:cxn ang="0">
                <a:pos x="connsiteX2242" y="connsiteY2242"/>
              </a:cxn>
              <a:cxn ang="0">
                <a:pos x="connsiteX2243" y="connsiteY2243"/>
              </a:cxn>
              <a:cxn ang="0">
                <a:pos x="connsiteX2244" y="connsiteY2244"/>
              </a:cxn>
              <a:cxn ang="0">
                <a:pos x="connsiteX2245" y="connsiteY2245"/>
              </a:cxn>
              <a:cxn ang="0">
                <a:pos x="connsiteX2246" y="connsiteY2246"/>
              </a:cxn>
              <a:cxn ang="0">
                <a:pos x="connsiteX2247" y="connsiteY2247"/>
              </a:cxn>
              <a:cxn ang="0">
                <a:pos x="connsiteX2248" y="connsiteY2248"/>
              </a:cxn>
              <a:cxn ang="0">
                <a:pos x="connsiteX2249" y="connsiteY2249"/>
              </a:cxn>
              <a:cxn ang="0">
                <a:pos x="connsiteX2250" y="connsiteY2250"/>
              </a:cxn>
              <a:cxn ang="0">
                <a:pos x="connsiteX2251" y="connsiteY2251"/>
              </a:cxn>
              <a:cxn ang="0">
                <a:pos x="connsiteX2252" y="connsiteY2252"/>
              </a:cxn>
              <a:cxn ang="0">
                <a:pos x="connsiteX2253" y="connsiteY2253"/>
              </a:cxn>
              <a:cxn ang="0">
                <a:pos x="connsiteX2254" y="connsiteY2254"/>
              </a:cxn>
              <a:cxn ang="0">
                <a:pos x="connsiteX2255" y="connsiteY2255"/>
              </a:cxn>
              <a:cxn ang="0">
                <a:pos x="connsiteX2256" y="connsiteY2256"/>
              </a:cxn>
              <a:cxn ang="0">
                <a:pos x="connsiteX2257" y="connsiteY2257"/>
              </a:cxn>
              <a:cxn ang="0">
                <a:pos x="connsiteX2258" y="connsiteY2258"/>
              </a:cxn>
              <a:cxn ang="0">
                <a:pos x="connsiteX2259" y="connsiteY2259"/>
              </a:cxn>
              <a:cxn ang="0">
                <a:pos x="connsiteX2260" y="connsiteY2260"/>
              </a:cxn>
              <a:cxn ang="0">
                <a:pos x="connsiteX2261" y="connsiteY2261"/>
              </a:cxn>
              <a:cxn ang="0">
                <a:pos x="connsiteX2262" y="connsiteY2262"/>
              </a:cxn>
              <a:cxn ang="0">
                <a:pos x="connsiteX2263" y="connsiteY2263"/>
              </a:cxn>
              <a:cxn ang="0">
                <a:pos x="connsiteX2264" y="connsiteY2264"/>
              </a:cxn>
              <a:cxn ang="0">
                <a:pos x="connsiteX2265" y="connsiteY2265"/>
              </a:cxn>
              <a:cxn ang="0">
                <a:pos x="connsiteX2266" y="connsiteY2266"/>
              </a:cxn>
              <a:cxn ang="0">
                <a:pos x="connsiteX2267" y="connsiteY2267"/>
              </a:cxn>
              <a:cxn ang="0">
                <a:pos x="connsiteX2268" y="connsiteY2268"/>
              </a:cxn>
              <a:cxn ang="0">
                <a:pos x="connsiteX2269" y="connsiteY2269"/>
              </a:cxn>
              <a:cxn ang="0">
                <a:pos x="connsiteX2270" y="connsiteY2270"/>
              </a:cxn>
              <a:cxn ang="0">
                <a:pos x="connsiteX2271" y="connsiteY2271"/>
              </a:cxn>
              <a:cxn ang="0">
                <a:pos x="connsiteX2272" y="connsiteY2272"/>
              </a:cxn>
              <a:cxn ang="0">
                <a:pos x="connsiteX2273" y="connsiteY2273"/>
              </a:cxn>
              <a:cxn ang="0">
                <a:pos x="connsiteX2274" y="connsiteY2274"/>
              </a:cxn>
              <a:cxn ang="0">
                <a:pos x="connsiteX2275" y="connsiteY2275"/>
              </a:cxn>
              <a:cxn ang="0">
                <a:pos x="connsiteX2276" y="connsiteY2276"/>
              </a:cxn>
              <a:cxn ang="0">
                <a:pos x="connsiteX2277" y="connsiteY2277"/>
              </a:cxn>
              <a:cxn ang="0">
                <a:pos x="connsiteX2278" y="connsiteY2278"/>
              </a:cxn>
              <a:cxn ang="0">
                <a:pos x="connsiteX2279" y="connsiteY2279"/>
              </a:cxn>
              <a:cxn ang="0">
                <a:pos x="connsiteX2280" y="connsiteY2280"/>
              </a:cxn>
              <a:cxn ang="0">
                <a:pos x="connsiteX2281" y="connsiteY2281"/>
              </a:cxn>
              <a:cxn ang="0">
                <a:pos x="connsiteX2282" y="connsiteY2282"/>
              </a:cxn>
              <a:cxn ang="0">
                <a:pos x="connsiteX2283" y="connsiteY2283"/>
              </a:cxn>
              <a:cxn ang="0">
                <a:pos x="connsiteX2284" y="connsiteY2284"/>
              </a:cxn>
              <a:cxn ang="0">
                <a:pos x="connsiteX2285" y="connsiteY2285"/>
              </a:cxn>
              <a:cxn ang="0">
                <a:pos x="connsiteX2286" y="connsiteY2286"/>
              </a:cxn>
              <a:cxn ang="0">
                <a:pos x="connsiteX2287" y="connsiteY2287"/>
              </a:cxn>
              <a:cxn ang="0">
                <a:pos x="connsiteX2288" y="connsiteY2288"/>
              </a:cxn>
              <a:cxn ang="0">
                <a:pos x="connsiteX2289" y="connsiteY2289"/>
              </a:cxn>
              <a:cxn ang="0">
                <a:pos x="connsiteX2290" y="connsiteY2290"/>
              </a:cxn>
              <a:cxn ang="0">
                <a:pos x="connsiteX2291" y="connsiteY2291"/>
              </a:cxn>
              <a:cxn ang="0">
                <a:pos x="connsiteX2292" y="connsiteY2292"/>
              </a:cxn>
              <a:cxn ang="0">
                <a:pos x="connsiteX2293" y="connsiteY2293"/>
              </a:cxn>
              <a:cxn ang="0">
                <a:pos x="connsiteX2294" y="connsiteY2294"/>
              </a:cxn>
              <a:cxn ang="0">
                <a:pos x="connsiteX2295" y="connsiteY2295"/>
              </a:cxn>
              <a:cxn ang="0">
                <a:pos x="connsiteX2296" y="connsiteY2296"/>
              </a:cxn>
              <a:cxn ang="0">
                <a:pos x="connsiteX2297" y="connsiteY2297"/>
              </a:cxn>
              <a:cxn ang="0">
                <a:pos x="connsiteX2298" y="connsiteY2298"/>
              </a:cxn>
              <a:cxn ang="0">
                <a:pos x="connsiteX2299" y="connsiteY2299"/>
              </a:cxn>
              <a:cxn ang="0">
                <a:pos x="connsiteX2300" y="connsiteY2300"/>
              </a:cxn>
              <a:cxn ang="0">
                <a:pos x="connsiteX2301" y="connsiteY2301"/>
              </a:cxn>
              <a:cxn ang="0">
                <a:pos x="connsiteX2302" y="connsiteY2302"/>
              </a:cxn>
              <a:cxn ang="0">
                <a:pos x="connsiteX2303" y="connsiteY2303"/>
              </a:cxn>
              <a:cxn ang="0">
                <a:pos x="connsiteX2304" y="connsiteY2304"/>
              </a:cxn>
              <a:cxn ang="0">
                <a:pos x="connsiteX2305" y="connsiteY2305"/>
              </a:cxn>
              <a:cxn ang="0">
                <a:pos x="connsiteX2306" y="connsiteY2306"/>
              </a:cxn>
              <a:cxn ang="0">
                <a:pos x="connsiteX2307" y="connsiteY2307"/>
              </a:cxn>
              <a:cxn ang="0">
                <a:pos x="connsiteX2308" y="connsiteY2308"/>
              </a:cxn>
              <a:cxn ang="0">
                <a:pos x="connsiteX2309" y="connsiteY2309"/>
              </a:cxn>
              <a:cxn ang="0">
                <a:pos x="connsiteX2310" y="connsiteY2310"/>
              </a:cxn>
              <a:cxn ang="0">
                <a:pos x="connsiteX2311" y="connsiteY2311"/>
              </a:cxn>
              <a:cxn ang="0">
                <a:pos x="connsiteX2312" y="connsiteY2312"/>
              </a:cxn>
              <a:cxn ang="0">
                <a:pos x="connsiteX2313" y="connsiteY2313"/>
              </a:cxn>
              <a:cxn ang="0">
                <a:pos x="connsiteX2314" y="connsiteY2314"/>
              </a:cxn>
              <a:cxn ang="0">
                <a:pos x="connsiteX2315" y="connsiteY2315"/>
              </a:cxn>
              <a:cxn ang="0">
                <a:pos x="connsiteX2316" y="connsiteY2316"/>
              </a:cxn>
              <a:cxn ang="0">
                <a:pos x="connsiteX2317" y="connsiteY2317"/>
              </a:cxn>
              <a:cxn ang="0">
                <a:pos x="connsiteX2318" y="connsiteY2318"/>
              </a:cxn>
              <a:cxn ang="0">
                <a:pos x="connsiteX2319" y="connsiteY2319"/>
              </a:cxn>
              <a:cxn ang="0">
                <a:pos x="connsiteX2320" y="connsiteY2320"/>
              </a:cxn>
              <a:cxn ang="0">
                <a:pos x="connsiteX2321" y="connsiteY2321"/>
              </a:cxn>
              <a:cxn ang="0">
                <a:pos x="connsiteX2322" y="connsiteY2322"/>
              </a:cxn>
              <a:cxn ang="0">
                <a:pos x="connsiteX2323" y="connsiteY2323"/>
              </a:cxn>
              <a:cxn ang="0">
                <a:pos x="connsiteX2324" y="connsiteY2324"/>
              </a:cxn>
              <a:cxn ang="0">
                <a:pos x="connsiteX2325" y="connsiteY2325"/>
              </a:cxn>
              <a:cxn ang="0">
                <a:pos x="connsiteX2326" y="connsiteY2326"/>
              </a:cxn>
              <a:cxn ang="0">
                <a:pos x="connsiteX2327" y="connsiteY2327"/>
              </a:cxn>
              <a:cxn ang="0">
                <a:pos x="connsiteX2328" y="connsiteY2328"/>
              </a:cxn>
              <a:cxn ang="0">
                <a:pos x="connsiteX2329" y="connsiteY2329"/>
              </a:cxn>
              <a:cxn ang="0">
                <a:pos x="connsiteX2330" y="connsiteY2330"/>
              </a:cxn>
              <a:cxn ang="0">
                <a:pos x="connsiteX2331" y="connsiteY2331"/>
              </a:cxn>
              <a:cxn ang="0">
                <a:pos x="connsiteX2332" y="connsiteY2332"/>
              </a:cxn>
              <a:cxn ang="0">
                <a:pos x="connsiteX2333" y="connsiteY2333"/>
              </a:cxn>
              <a:cxn ang="0">
                <a:pos x="connsiteX2334" y="connsiteY2334"/>
              </a:cxn>
              <a:cxn ang="0">
                <a:pos x="connsiteX2335" y="connsiteY2335"/>
              </a:cxn>
              <a:cxn ang="0">
                <a:pos x="connsiteX2336" y="connsiteY2336"/>
              </a:cxn>
              <a:cxn ang="0">
                <a:pos x="connsiteX2337" y="connsiteY2337"/>
              </a:cxn>
              <a:cxn ang="0">
                <a:pos x="connsiteX2338" y="connsiteY2338"/>
              </a:cxn>
              <a:cxn ang="0">
                <a:pos x="connsiteX2339" y="connsiteY2339"/>
              </a:cxn>
              <a:cxn ang="0">
                <a:pos x="connsiteX2340" y="connsiteY2340"/>
              </a:cxn>
              <a:cxn ang="0">
                <a:pos x="connsiteX2341" y="connsiteY2341"/>
              </a:cxn>
              <a:cxn ang="0">
                <a:pos x="connsiteX2342" y="connsiteY2342"/>
              </a:cxn>
              <a:cxn ang="0">
                <a:pos x="connsiteX2343" y="connsiteY2343"/>
              </a:cxn>
              <a:cxn ang="0">
                <a:pos x="connsiteX2344" y="connsiteY2344"/>
              </a:cxn>
              <a:cxn ang="0">
                <a:pos x="connsiteX2345" y="connsiteY2345"/>
              </a:cxn>
              <a:cxn ang="0">
                <a:pos x="connsiteX2346" y="connsiteY2346"/>
              </a:cxn>
              <a:cxn ang="0">
                <a:pos x="connsiteX2347" y="connsiteY2347"/>
              </a:cxn>
              <a:cxn ang="0">
                <a:pos x="connsiteX2348" y="connsiteY2348"/>
              </a:cxn>
              <a:cxn ang="0">
                <a:pos x="connsiteX2349" y="connsiteY2349"/>
              </a:cxn>
              <a:cxn ang="0">
                <a:pos x="connsiteX2350" y="connsiteY2350"/>
              </a:cxn>
              <a:cxn ang="0">
                <a:pos x="connsiteX2351" y="connsiteY2351"/>
              </a:cxn>
              <a:cxn ang="0">
                <a:pos x="connsiteX2352" y="connsiteY2352"/>
              </a:cxn>
              <a:cxn ang="0">
                <a:pos x="connsiteX2353" y="connsiteY2353"/>
              </a:cxn>
              <a:cxn ang="0">
                <a:pos x="connsiteX2354" y="connsiteY2354"/>
              </a:cxn>
              <a:cxn ang="0">
                <a:pos x="connsiteX2355" y="connsiteY2355"/>
              </a:cxn>
              <a:cxn ang="0">
                <a:pos x="connsiteX2356" y="connsiteY2356"/>
              </a:cxn>
              <a:cxn ang="0">
                <a:pos x="connsiteX2357" y="connsiteY2357"/>
              </a:cxn>
              <a:cxn ang="0">
                <a:pos x="connsiteX2358" y="connsiteY2358"/>
              </a:cxn>
              <a:cxn ang="0">
                <a:pos x="connsiteX2359" y="connsiteY2359"/>
              </a:cxn>
              <a:cxn ang="0">
                <a:pos x="connsiteX2360" y="connsiteY2360"/>
              </a:cxn>
              <a:cxn ang="0">
                <a:pos x="connsiteX2361" y="connsiteY2361"/>
              </a:cxn>
              <a:cxn ang="0">
                <a:pos x="connsiteX2362" y="connsiteY2362"/>
              </a:cxn>
              <a:cxn ang="0">
                <a:pos x="connsiteX2363" y="connsiteY2363"/>
              </a:cxn>
              <a:cxn ang="0">
                <a:pos x="connsiteX2364" y="connsiteY2364"/>
              </a:cxn>
              <a:cxn ang="0">
                <a:pos x="connsiteX2365" y="connsiteY2365"/>
              </a:cxn>
              <a:cxn ang="0">
                <a:pos x="connsiteX2366" y="connsiteY2366"/>
              </a:cxn>
              <a:cxn ang="0">
                <a:pos x="connsiteX2367" y="connsiteY2367"/>
              </a:cxn>
              <a:cxn ang="0">
                <a:pos x="connsiteX2368" y="connsiteY2368"/>
              </a:cxn>
              <a:cxn ang="0">
                <a:pos x="connsiteX2369" y="connsiteY2369"/>
              </a:cxn>
              <a:cxn ang="0">
                <a:pos x="connsiteX2370" y="connsiteY2370"/>
              </a:cxn>
              <a:cxn ang="0">
                <a:pos x="connsiteX2371" y="connsiteY2371"/>
              </a:cxn>
              <a:cxn ang="0">
                <a:pos x="connsiteX2372" y="connsiteY2372"/>
              </a:cxn>
              <a:cxn ang="0">
                <a:pos x="connsiteX2373" y="connsiteY2373"/>
              </a:cxn>
              <a:cxn ang="0">
                <a:pos x="connsiteX2374" y="connsiteY2374"/>
              </a:cxn>
              <a:cxn ang="0">
                <a:pos x="connsiteX2375" y="connsiteY2375"/>
              </a:cxn>
              <a:cxn ang="0">
                <a:pos x="connsiteX2376" y="connsiteY2376"/>
              </a:cxn>
              <a:cxn ang="0">
                <a:pos x="connsiteX2377" y="connsiteY2377"/>
              </a:cxn>
              <a:cxn ang="0">
                <a:pos x="connsiteX2378" y="connsiteY2378"/>
              </a:cxn>
              <a:cxn ang="0">
                <a:pos x="connsiteX2379" y="connsiteY2379"/>
              </a:cxn>
              <a:cxn ang="0">
                <a:pos x="connsiteX2380" y="connsiteY2380"/>
              </a:cxn>
              <a:cxn ang="0">
                <a:pos x="connsiteX2381" y="connsiteY2381"/>
              </a:cxn>
              <a:cxn ang="0">
                <a:pos x="connsiteX2382" y="connsiteY2382"/>
              </a:cxn>
              <a:cxn ang="0">
                <a:pos x="connsiteX2383" y="connsiteY2383"/>
              </a:cxn>
              <a:cxn ang="0">
                <a:pos x="connsiteX2384" y="connsiteY2384"/>
              </a:cxn>
              <a:cxn ang="0">
                <a:pos x="connsiteX2385" y="connsiteY2385"/>
              </a:cxn>
              <a:cxn ang="0">
                <a:pos x="connsiteX2386" y="connsiteY2386"/>
              </a:cxn>
              <a:cxn ang="0">
                <a:pos x="connsiteX2387" y="connsiteY2387"/>
              </a:cxn>
              <a:cxn ang="0">
                <a:pos x="connsiteX2388" y="connsiteY2388"/>
              </a:cxn>
              <a:cxn ang="0">
                <a:pos x="connsiteX2389" y="connsiteY2389"/>
              </a:cxn>
              <a:cxn ang="0">
                <a:pos x="connsiteX2390" y="connsiteY2390"/>
              </a:cxn>
              <a:cxn ang="0">
                <a:pos x="connsiteX2391" y="connsiteY2391"/>
              </a:cxn>
              <a:cxn ang="0">
                <a:pos x="connsiteX2392" y="connsiteY2392"/>
              </a:cxn>
              <a:cxn ang="0">
                <a:pos x="connsiteX2393" y="connsiteY2393"/>
              </a:cxn>
              <a:cxn ang="0">
                <a:pos x="connsiteX2394" y="connsiteY2394"/>
              </a:cxn>
              <a:cxn ang="0">
                <a:pos x="connsiteX2395" y="connsiteY2395"/>
              </a:cxn>
              <a:cxn ang="0">
                <a:pos x="connsiteX2396" y="connsiteY2396"/>
              </a:cxn>
              <a:cxn ang="0">
                <a:pos x="connsiteX2397" y="connsiteY2397"/>
              </a:cxn>
              <a:cxn ang="0">
                <a:pos x="connsiteX2398" y="connsiteY2398"/>
              </a:cxn>
              <a:cxn ang="0">
                <a:pos x="connsiteX2399" y="connsiteY2399"/>
              </a:cxn>
              <a:cxn ang="0">
                <a:pos x="connsiteX2400" y="connsiteY2400"/>
              </a:cxn>
              <a:cxn ang="0">
                <a:pos x="connsiteX2401" y="connsiteY2401"/>
              </a:cxn>
              <a:cxn ang="0">
                <a:pos x="connsiteX2402" y="connsiteY2402"/>
              </a:cxn>
              <a:cxn ang="0">
                <a:pos x="connsiteX2403" y="connsiteY2403"/>
              </a:cxn>
              <a:cxn ang="0">
                <a:pos x="connsiteX2404" y="connsiteY2404"/>
              </a:cxn>
              <a:cxn ang="0">
                <a:pos x="connsiteX2405" y="connsiteY2405"/>
              </a:cxn>
              <a:cxn ang="0">
                <a:pos x="connsiteX2406" y="connsiteY2406"/>
              </a:cxn>
              <a:cxn ang="0">
                <a:pos x="connsiteX2407" y="connsiteY2407"/>
              </a:cxn>
              <a:cxn ang="0">
                <a:pos x="connsiteX2408" y="connsiteY2408"/>
              </a:cxn>
              <a:cxn ang="0">
                <a:pos x="connsiteX2409" y="connsiteY2409"/>
              </a:cxn>
              <a:cxn ang="0">
                <a:pos x="connsiteX2410" y="connsiteY2410"/>
              </a:cxn>
              <a:cxn ang="0">
                <a:pos x="connsiteX2411" y="connsiteY2411"/>
              </a:cxn>
              <a:cxn ang="0">
                <a:pos x="connsiteX2412" y="connsiteY2412"/>
              </a:cxn>
              <a:cxn ang="0">
                <a:pos x="connsiteX2413" y="connsiteY2413"/>
              </a:cxn>
              <a:cxn ang="0">
                <a:pos x="connsiteX2414" y="connsiteY2414"/>
              </a:cxn>
              <a:cxn ang="0">
                <a:pos x="connsiteX2415" y="connsiteY2415"/>
              </a:cxn>
              <a:cxn ang="0">
                <a:pos x="connsiteX2416" y="connsiteY2416"/>
              </a:cxn>
              <a:cxn ang="0">
                <a:pos x="connsiteX2417" y="connsiteY2417"/>
              </a:cxn>
              <a:cxn ang="0">
                <a:pos x="connsiteX2418" y="connsiteY2418"/>
              </a:cxn>
              <a:cxn ang="0">
                <a:pos x="connsiteX2419" y="connsiteY2419"/>
              </a:cxn>
              <a:cxn ang="0">
                <a:pos x="connsiteX2420" y="connsiteY2420"/>
              </a:cxn>
              <a:cxn ang="0">
                <a:pos x="connsiteX2421" y="connsiteY2421"/>
              </a:cxn>
              <a:cxn ang="0">
                <a:pos x="connsiteX2422" y="connsiteY2422"/>
              </a:cxn>
              <a:cxn ang="0">
                <a:pos x="connsiteX2423" y="connsiteY2423"/>
              </a:cxn>
              <a:cxn ang="0">
                <a:pos x="connsiteX2424" y="connsiteY2424"/>
              </a:cxn>
              <a:cxn ang="0">
                <a:pos x="connsiteX2425" y="connsiteY2425"/>
              </a:cxn>
              <a:cxn ang="0">
                <a:pos x="connsiteX2426" y="connsiteY2426"/>
              </a:cxn>
              <a:cxn ang="0">
                <a:pos x="connsiteX2427" y="connsiteY2427"/>
              </a:cxn>
              <a:cxn ang="0">
                <a:pos x="connsiteX2428" y="connsiteY2428"/>
              </a:cxn>
              <a:cxn ang="0">
                <a:pos x="connsiteX2429" y="connsiteY2429"/>
              </a:cxn>
              <a:cxn ang="0">
                <a:pos x="connsiteX2430" y="connsiteY2430"/>
              </a:cxn>
              <a:cxn ang="0">
                <a:pos x="connsiteX2431" y="connsiteY2431"/>
              </a:cxn>
              <a:cxn ang="0">
                <a:pos x="connsiteX2432" y="connsiteY2432"/>
              </a:cxn>
              <a:cxn ang="0">
                <a:pos x="connsiteX2433" y="connsiteY2433"/>
              </a:cxn>
              <a:cxn ang="0">
                <a:pos x="connsiteX2434" y="connsiteY2434"/>
              </a:cxn>
              <a:cxn ang="0">
                <a:pos x="connsiteX2435" y="connsiteY2435"/>
              </a:cxn>
              <a:cxn ang="0">
                <a:pos x="connsiteX2436" y="connsiteY2436"/>
              </a:cxn>
              <a:cxn ang="0">
                <a:pos x="connsiteX2437" y="connsiteY2437"/>
              </a:cxn>
              <a:cxn ang="0">
                <a:pos x="connsiteX2438" y="connsiteY2438"/>
              </a:cxn>
              <a:cxn ang="0">
                <a:pos x="connsiteX2439" y="connsiteY2439"/>
              </a:cxn>
              <a:cxn ang="0">
                <a:pos x="connsiteX2440" y="connsiteY2440"/>
              </a:cxn>
              <a:cxn ang="0">
                <a:pos x="connsiteX2441" y="connsiteY2441"/>
              </a:cxn>
              <a:cxn ang="0">
                <a:pos x="connsiteX2442" y="connsiteY2442"/>
              </a:cxn>
              <a:cxn ang="0">
                <a:pos x="connsiteX2443" y="connsiteY2443"/>
              </a:cxn>
              <a:cxn ang="0">
                <a:pos x="connsiteX2444" y="connsiteY2444"/>
              </a:cxn>
              <a:cxn ang="0">
                <a:pos x="connsiteX2445" y="connsiteY2445"/>
              </a:cxn>
              <a:cxn ang="0">
                <a:pos x="connsiteX2446" y="connsiteY2446"/>
              </a:cxn>
              <a:cxn ang="0">
                <a:pos x="connsiteX2447" y="connsiteY2447"/>
              </a:cxn>
              <a:cxn ang="0">
                <a:pos x="connsiteX2448" y="connsiteY2448"/>
              </a:cxn>
              <a:cxn ang="0">
                <a:pos x="connsiteX2449" y="connsiteY2449"/>
              </a:cxn>
              <a:cxn ang="0">
                <a:pos x="connsiteX2450" y="connsiteY2450"/>
              </a:cxn>
              <a:cxn ang="0">
                <a:pos x="connsiteX2451" y="connsiteY2451"/>
              </a:cxn>
              <a:cxn ang="0">
                <a:pos x="connsiteX2452" y="connsiteY2452"/>
              </a:cxn>
              <a:cxn ang="0">
                <a:pos x="connsiteX2453" y="connsiteY2453"/>
              </a:cxn>
              <a:cxn ang="0">
                <a:pos x="connsiteX2454" y="connsiteY2454"/>
              </a:cxn>
              <a:cxn ang="0">
                <a:pos x="connsiteX2455" y="connsiteY2455"/>
              </a:cxn>
              <a:cxn ang="0">
                <a:pos x="connsiteX2456" y="connsiteY2456"/>
              </a:cxn>
              <a:cxn ang="0">
                <a:pos x="connsiteX2457" y="connsiteY2457"/>
              </a:cxn>
              <a:cxn ang="0">
                <a:pos x="connsiteX2458" y="connsiteY2458"/>
              </a:cxn>
              <a:cxn ang="0">
                <a:pos x="connsiteX2459" y="connsiteY2459"/>
              </a:cxn>
              <a:cxn ang="0">
                <a:pos x="connsiteX2460" y="connsiteY2460"/>
              </a:cxn>
              <a:cxn ang="0">
                <a:pos x="connsiteX2461" y="connsiteY2461"/>
              </a:cxn>
              <a:cxn ang="0">
                <a:pos x="connsiteX2462" y="connsiteY2462"/>
              </a:cxn>
              <a:cxn ang="0">
                <a:pos x="connsiteX2463" y="connsiteY2463"/>
              </a:cxn>
              <a:cxn ang="0">
                <a:pos x="connsiteX2464" y="connsiteY2464"/>
              </a:cxn>
              <a:cxn ang="0">
                <a:pos x="connsiteX2465" y="connsiteY2465"/>
              </a:cxn>
              <a:cxn ang="0">
                <a:pos x="connsiteX2466" y="connsiteY2466"/>
              </a:cxn>
              <a:cxn ang="0">
                <a:pos x="connsiteX2467" y="connsiteY2467"/>
              </a:cxn>
              <a:cxn ang="0">
                <a:pos x="connsiteX2468" y="connsiteY2468"/>
              </a:cxn>
              <a:cxn ang="0">
                <a:pos x="connsiteX2469" y="connsiteY2469"/>
              </a:cxn>
              <a:cxn ang="0">
                <a:pos x="connsiteX2470" y="connsiteY2470"/>
              </a:cxn>
              <a:cxn ang="0">
                <a:pos x="connsiteX2471" y="connsiteY2471"/>
              </a:cxn>
              <a:cxn ang="0">
                <a:pos x="connsiteX2472" y="connsiteY2472"/>
              </a:cxn>
              <a:cxn ang="0">
                <a:pos x="connsiteX2473" y="connsiteY2473"/>
              </a:cxn>
              <a:cxn ang="0">
                <a:pos x="connsiteX2474" y="connsiteY2474"/>
              </a:cxn>
              <a:cxn ang="0">
                <a:pos x="connsiteX2475" y="connsiteY2475"/>
              </a:cxn>
              <a:cxn ang="0">
                <a:pos x="connsiteX2476" y="connsiteY2476"/>
              </a:cxn>
              <a:cxn ang="0">
                <a:pos x="connsiteX2477" y="connsiteY2477"/>
              </a:cxn>
              <a:cxn ang="0">
                <a:pos x="connsiteX2478" y="connsiteY2478"/>
              </a:cxn>
              <a:cxn ang="0">
                <a:pos x="connsiteX2479" y="connsiteY2479"/>
              </a:cxn>
              <a:cxn ang="0">
                <a:pos x="connsiteX2480" y="connsiteY2480"/>
              </a:cxn>
              <a:cxn ang="0">
                <a:pos x="connsiteX2481" y="connsiteY2481"/>
              </a:cxn>
              <a:cxn ang="0">
                <a:pos x="connsiteX2482" y="connsiteY2482"/>
              </a:cxn>
              <a:cxn ang="0">
                <a:pos x="connsiteX2483" y="connsiteY2483"/>
              </a:cxn>
              <a:cxn ang="0">
                <a:pos x="connsiteX2484" y="connsiteY2484"/>
              </a:cxn>
              <a:cxn ang="0">
                <a:pos x="connsiteX2485" y="connsiteY2485"/>
              </a:cxn>
              <a:cxn ang="0">
                <a:pos x="connsiteX2486" y="connsiteY2486"/>
              </a:cxn>
              <a:cxn ang="0">
                <a:pos x="connsiteX2487" y="connsiteY2487"/>
              </a:cxn>
              <a:cxn ang="0">
                <a:pos x="connsiteX2488" y="connsiteY2488"/>
              </a:cxn>
              <a:cxn ang="0">
                <a:pos x="connsiteX2489" y="connsiteY2489"/>
              </a:cxn>
              <a:cxn ang="0">
                <a:pos x="connsiteX2490" y="connsiteY2490"/>
              </a:cxn>
              <a:cxn ang="0">
                <a:pos x="connsiteX2491" y="connsiteY2491"/>
              </a:cxn>
              <a:cxn ang="0">
                <a:pos x="connsiteX2492" y="connsiteY2492"/>
              </a:cxn>
              <a:cxn ang="0">
                <a:pos x="connsiteX2493" y="connsiteY2493"/>
              </a:cxn>
              <a:cxn ang="0">
                <a:pos x="connsiteX2494" y="connsiteY2494"/>
              </a:cxn>
              <a:cxn ang="0">
                <a:pos x="connsiteX2495" y="connsiteY2495"/>
              </a:cxn>
              <a:cxn ang="0">
                <a:pos x="connsiteX2496" y="connsiteY2496"/>
              </a:cxn>
              <a:cxn ang="0">
                <a:pos x="connsiteX2497" y="connsiteY2497"/>
              </a:cxn>
              <a:cxn ang="0">
                <a:pos x="connsiteX2498" y="connsiteY2498"/>
              </a:cxn>
              <a:cxn ang="0">
                <a:pos x="connsiteX2499" y="connsiteY2499"/>
              </a:cxn>
              <a:cxn ang="0">
                <a:pos x="connsiteX2500" y="connsiteY2500"/>
              </a:cxn>
              <a:cxn ang="0">
                <a:pos x="connsiteX2501" y="connsiteY2501"/>
              </a:cxn>
              <a:cxn ang="0">
                <a:pos x="connsiteX2502" y="connsiteY2502"/>
              </a:cxn>
              <a:cxn ang="0">
                <a:pos x="connsiteX2503" y="connsiteY2503"/>
              </a:cxn>
              <a:cxn ang="0">
                <a:pos x="connsiteX2504" y="connsiteY2504"/>
              </a:cxn>
              <a:cxn ang="0">
                <a:pos x="connsiteX2505" y="connsiteY2505"/>
              </a:cxn>
              <a:cxn ang="0">
                <a:pos x="connsiteX2506" y="connsiteY2506"/>
              </a:cxn>
              <a:cxn ang="0">
                <a:pos x="connsiteX2507" y="connsiteY2507"/>
              </a:cxn>
              <a:cxn ang="0">
                <a:pos x="connsiteX2508" y="connsiteY2508"/>
              </a:cxn>
              <a:cxn ang="0">
                <a:pos x="connsiteX2509" y="connsiteY2509"/>
              </a:cxn>
              <a:cxn ang="0">
                <a:pos x="connsiteX2510" y="connsiteY2510"/>
              </a:cxn>
              <a:cxn ang="0">
                <a:pos x="connsiteX2511" y="connsiteY2511"/>
              </a:cxn>
              <a:cxn ang="0">
                <a:pos x="connsiteX2512" y="connsiteY2512"/>
              </a:cxn>
              <a:cxn ang="0">
                <a:pos x="connsiteX2513" y="connsiteY2513"/>
              </a:cxn>
              <a:cxn ang="0">
                <a:pos x="connsiteX2514" y="connsiteY2514"/>
              </a:cxn>
              <a:cxn ang="0">
                <a:pos x="connsiteX2515" y="connsiteY2515"/>
              </a:cxn>
              <a:cxn ang="0">
                <a:pos x="connsiteX2516" y="connsiteY2516"/>
              </a:cxn>
              <a:cxn ang="0">
                <a:pos x="connsiteX2517" y="connsiteY2517"/>
              </a:cxn>
              <a:cxn ang="0">
                <a:pos x="connsiteX2518" y="connsiteY2518"/>
              </a:cxn>
              <a:cxn ang="0">
                <a:pos x="connsiteX2519" y="connsiteY2519"/>
              </a:cxn>
              <a:cxn ang="0">
                <a:pos x="connsiteX2520" y="connsiteY2520"/>
              </a:cxn>
              <a:cxn ang="0">
                <a:pos x="connsiteX2521" y="connsiteY2521"/>
              </a:cxn>
              <a:cxn ang="0">
                <a:pos x="connsiteX2522" y="connsiteY2522"/>
              </a:cxn>
              <a:cxn ang="0">
                <a:pos x="connsiteX2523" y="connsiteY2523"/>
              </a:cxn>
              <a:cxn ang="0">
                <a:pos x="connsiteX2524" y="connsiteY2524"/>
              </a:cxn>
              <a:cxn ang="0">
                <a:pos x="connsiteX2525" y="connsiteY2525"/>
              </a:cxn>
              <a:cxn ang="0">
                <a:pos x="connsiteX2526" y="connsiteY2526"/>
              </a:cxn>
              <a:cxn ang="0">
                <a:pos x="connsiteX2527" y="connsiteY2527"/>
              </a:cxn>
              <a:cxn ang="0">
                <a:pos x="connsiteX2528" y="connsiteY2528"/>
              </a:cxn>
              <a:cxn ang="0">
                <a:pos x="connsiteX2529" y="connsiteY2529"/>
              </a:cxn>
              <a:cxn ang="0">
                <a:pos x="connsiteX2530" y="connsiteY2530"/>
              </a:cxn>
              <a:cxn ang="0">
                <a:pos x="connsiteX2531" y="connsiteY2531"/>
              </a:cxn>
              <a:cxn ang="0">
                <a:pos x="connsiteX2532" y="connsiteY2532"/>
              </a:cxn>
              <a:cxn ang="0">
                <a:pos x="connsiteX2533" y="connsiteY2533"/>
              </a:cxn>
              <a:cxn ang="0">
                <a:pos x="connsiteX2534" y="connsiteY2534"/>
              </a:cxn>
              <a:cxn ang="0">
                <a:pos x="connsiteX2535" y="connsiteY2535"/>
              </a:cxn>
              <a:cxn ang="0">
                <a:pos x="connsiteX2536" y="connsiteY2536"/>
              </a:cxn>
              <a:cxn ang="0">
                <a:pos x="connsiteX2537" y="connsiteY2537"/>
              </a:cxn>
              <a:cxn ang="0">
                <a:pos x="connsiteX2538" y="connsiteY2538"/>
              </a:cxn>
              <a:cxn ang="0">
                <a:pos x="connsiteX2539" y="connsiteY2539"/>
              </a:cxn>
              <a:cxn ang="0">
                <a:pos x="connsiteX2540" y="connsiteY2540"/>
              </a:cxn>
              <a:cxn ang="0">
                <a:pos x="connsiteX2541" y="connsiteY2541"/>
              </a:cxn>
              <a:cxn ang="0">
                <a:pos x="connsiteX2542" y="connsiteY2542"/>
              </a:cxn>
              <a:cxn ang="0">
                <a:pos x="connsiteX2543" y="connsiteY2543"/>
              </a:cxn>
              <a:cxn ang="0">
                <a:pos x="connsiteX2544" y="connsiteY2544"/>
              </a:cxn>
              <a:cxn ang="0">
                <a:pos x="connsiteX2545" y="connsiteY2545"/>
              </a:cxn>
              <a:cxn ang="0">
                <a:pos x="connsiteX2546" y="connsiteY2546"/>
              </a:cxn>
              <a:cxn ang="0">
                <a:pos x="connsiteX2547" y="connsiteY2547"/>
              </a:cxn>
              <a:cxn ang="0">
                <a:pos x="connsiteX2548" y="connsiteY2548"/>
              </a:cxn>
              <a:cxn ang="0">
                <a:pos x="connsiteX2549" y="connsiteY2549"/>
              </a:cxn>
              <a:cxn ang="0">
                <a:pos x="connsiteX2550" y="connsiteY2550"/>
              </a:cxn>
              <a:cxn ang="0">
                <a:pos x="connsiteX2551" y="connsiteY2551"/>
              </a:cxn>
              <a:cxn ang="0">
                <a:pos x="connsiteX2552" y="connsiteY2552"/>
              </a:cxn>
              <a:cxn ang="0">
                <a:pos x="connsiteX2553" y="connsiteY2553"/>
              </a:cxn>
              <a:cxn ang="0">
                <a:pos x="connsiteX2554" y="connsiteY2554"/>
              </a:cxn>
              <a:cxn ang="0">
                <a:pos x="connsiteX2555" y="connsiteY2555"/>
              </a:cxn>
              <a:cxn ang="0">
                <a:pos x="connsiteX2556" y="connsiteY2556"/>
              </a:cxn>
              <a:cxn ang="0">
                <a:pos x="connsiteX2557" y="connsiteY2557"/>
              </a:cxn>
              <a:cxn ang="0">
                <a:pos x="connsiteX2558" y="connsiteY2558"/>
              </a:cxn>
              <a:cxn ang="0">
                <a:pos x="connsiteX2559" y="connsiteY2559"/>
              </a:cxn>
              <a:cxn ang="0">
                <a:pos x="connsiteX2560" y="connsiteY2560"/>
              </a:cxn>
              <a:cxn ang="0">
                <a:pos x="connsiteX2561" y="connsiteY2561"/>
              </a:cxn>
              <a:cxn ang="0">
                <a:pos x="connsiteX2562" y="connsiteY2562"/>
              </a:cxn>
              <a:cxn ang="0">
                <a:pos x="connsiteX2563" y="connsiteY2563"/>
              </a:cxn>
              <a:cxn ang="0">
                <a:pos x="connsiteX2564" y="connsiteY2564"/>
              </a:cxn>
              <a:cxn ang="0">
                <a:pos x="connsiteX2565" y="connsiteY2565"/>
              </a:cxn>
              <a:cxn ang="0">
                <a:pos x="connsiteX2566" y="connsiteY2566"/>
              </a:cxn>
              <a:cxn ang="0">
                <a:pos x="connsiteX2567" y="connsiteY2567"/>
              </a:cxn>
              <a:cxn ang="0">
                <a:pos x="connsiteX2568" y="connsiteY2568"/>
              </a:cxn>
              <a:cxn ang="0">
                <a:pos x="connsiteX2569" y="connsiteY2569"/>
              </a:cxn>
              <a:cxn ang="0">
                <a:pos x="connsiteX2570" y="connsiteY2570"/>
              </a:cxn>
              <a:cxn ang="0">
                <a:pos x="connsiteX2571" y="connsiteY2571"/>
              </a:cxn>
              <a:cxn ang="0">
                <a:pos x="connsiteX2572" y="connsiteY2572"/>
              </a:cxn>
              <a:cxn ang="0">
                <a:pos x="connsiteX2573" y="connsiteY2573"/>
              </a:cxn>
              <a:cxn ang="0">
                <a:pos x="connsiteX2574" y="connsiteY2574"/>
              </a:cxn>
              <a:cxn ang="0">
                <a:pos x="connsiteX2575" y="connsiteY2575"/>
              </a:cxn>
              <a:cxn ang="0">
                <a:pos x="connsiteX2576" y="connsiteY2576"/>
              </a:cxn>
              <a:cxn ang="0">
                <a:pos x="connsiteX2577" y="connsiteY2577"/>
              </a:cxn>
              <a:cxn ang="0">
                <a:pos x="connsiteX2578" y="connsiteY2578"/>
              </a:cxn>
              <a:cxn ang="0">
                <a:pos x="connsiteX2579" y="connsiteY2579"/>
              </a:cxn>
              <a:cxn ang="0">
                <a:pos x="connsiteX2580" y="connsiteY2580"/>
              </a:cxn>
              <a:cxn ang="0">
                <a:pos x="connsiteX2581" y="connsiteY2581"/>
              </a:cxn>
              <a:cxn ang="0">
                <a:pos x="connsiteX2582" y="connsiteY2582"/>
              </a:cxn>
              <a:cxn ang="0">
                <a:pos x="connsiteX2583" y="connsiteY2583"/>
              </a:cxn>
              <a:cxn ang="0">
                <a:pos x="connsiteX2584" y="connsiteY2584"/>
              </a:cxn>
              <a:cxn ang="0">
                <a:pos x="connsiteX2585" y="connsiteY2585"/>
              </a:cxn>
              <a:cxn ang="0">
                <a:pos x="connsiteX2586" y="connsiteY2586"/>
              </a:cxn>
              <a:cxn ang="0">
                <a:pos x="connsiteX2587" y="connsiteY2587"/>
              </a:cxn>
              <a:cxn ang="0">
                <a:pos x="connsiteX2588" y="connsiteY2588"/>
              </a:cxn>
              <a:cxn ang="0">
                <a:pos x="connsiteX2589" y="connsiteY2589"/>
              </a:cxn>
              <a:cxn ang="0">
                <a:pos x="connsiteX2590" y="connsiteY2590"/>
              </a:cxn>
              <a:cxn ang="0">
                <a:pos x="connsiteX2591" y="connsiteY2591"/>
              </a:cxn>
              <a:cxn ang="0">
                <a:pos x="connsiteX2592" y="connsiteY2592"/>
              </a:cxn>
              <a:cxn ang="0">
                <a:pos x="connsiteX2593" y="connsiteY2593"/>
              </a:cxn>
              <a:cxn ang="0">
                <a:pos x="connsiteX2594" y="connsiteY2594"/>
              </a:cxn>
              <a:cxn ang="0">
                <a:pos x="connsiteX2595" y="connsiteY2595"/>
              </a:cxn>
              <a:cxn ang="0">
                <a:pos x="connsiteX2596" y="connsiteY2596"/>
              </a:cxn>
              <a:cxn ang="0">
                <a:pos x="connsiteX2597" y="connsiteY2597"/>
              </a:cxn>
              <a:cxn ang="0">
                <a:pos x="connsiteX2598" y="connsiteY2598"/>
              </a:cxn>
              <a:cxn ang="0">
                <a:pos x="connsiteX2599" y="connsiteY2599"/>
              </a:cxn>
              <a:cxn ang="0">
                <a:pos x="connsiteX2600" y="connsiteY2600"/>
              </a:cxn>
              <a:cxn ang="0">
                <a:pos x="connsiteX2601" y="connsiteY2601"/>
              </a:cxn>
              <a:cxn ang="0">
                <a:pos x="connsiteX2602" y="connsiteY2602"/>
              </a:cxn>
              <a:cxn ang="0">
                <a:pos x="connsiteX2603" y="connsiteY2603"/>
              </a:cxn>
              <a:cxn ang="0">
                <a:pos x="connsiteX2604" y="connsiteY2604"/>
              </a:cxn>
              <a:cxn ang="0">
                <a:pos x="connsiteX2605" y="connsiteY2605"/>
              </a:cxn>
              <a:cxn ang="0">
                <a:pos x="connsiteX2606" y="connsiteY2606"/>
              </a:cxn>
              <a:cxn ang="0">
                <a:pos x="connsiteX2607" y="connsiteY2607"/>
              </a:cxn>
              <a:cxn ang="0">
                <a:pos x="connsiteX2608" y="connsiteY2608"/>
              </a:cxn>
              <a:cxn ang="0">
                <a:pos x="connsiteX2609" y="connsiteY2609"/>
              </a:cxn>
              <a:cxn ang="0">
                <a:pos x="connsiteX2610" y="connsiteY2610"/>
              </a:cxn>
              <a:cxn ang="0">
                <a:pos x="connsiteX2611" y="connsiteY2611"/>
              </a:cxn>
              <a:cxn ang="0">
                <a:pos x="connsiteX2612" y="connsiteY2612"/>
              </a:cxn>
              <a:cxn ang="0">
                <a:pos x="connsiteX2613" y="connsiteY2613"/>
              </a:cxn>
              <a:cxn ang="0">
                <a:pos x="connsiteX2614" y="connsiteY2614"/>
              </a:cxn>
              <a:cxn ang="0">
                <a:pos x="connsiteX2615" y="connsiteY2615"/>
              </a:cxn>
              <a:cxn ang="0">
                <a:pos x="connsiteX2616" y="connsiteY2616"/>
              </a:cxn>
              <a:cxn ang="0">
                <a:pos x="connsiteX2617" y="connsiteY2617"/>
              </a:cxn>
              <a:cxn ang="0">
                <a:pos x="connsiteX2618" y="connsiteY2618"/>
              </a:cxn>
              <a:cxn ang="0">
                <a:pos x="connsiteX2619" y="connsiteY2619"/>
              </a:cxn>
              <a:cxn ang="0">
                <a:pos x="connsiteX2620" y="connsiteY2620"/>
              </a:cxn>
              <a:cxn ang="0">
                <a:pos x="connsiteX2621" y="connsiteY2621"/>
              </a:cxn>
              <a:cxn ang="0">
                <a:pos x="connsiteX2622" y="connsiteY2622"/>
              </a:cxn>
              <a:cxn ang="0">
                <a:pos x="connsiteX2623" y="connsiteY2623"/>
              </a:cxn>
              <a:cxn ang="0">
                <a:pos x="connsiteX2624" y="connsiteY2624"/>
              </a:cxn>
              <a:cxn ang="0">
                <a:pos x="connsiteX2625" y="connsiteY2625"/>
              </a:cxn>
              <a:cxn ang="0">
                <a:pos x="connsiteX2626" y="connsiteY2626"/>
              </a:cxn>
              <a:cxn ang="0">
                <a:pos x="connsiteX2627" y="connsiteY2627"/>
              </a:cxn>
              <a:cxn ang="0">
                <a:pos x="connsiteX2628" y="connsiteY2628"/>
              </a:cxn>
              <a:cxn ang="0">
                <a:pos x="connsiteX2629" y="connsiteY2629"/>
              </a:cxn>
              <a:cxn ang="0">
                <a:pos x="connsiteX2630" y="connsiteY2630"/>
              </a:cxn>
              <a:cxn ang="0">
                <a:pos x="connsiteX2631" y="connsiteY2631"/>
              </a:cxn>
              <a:cxn ang="0">
                <a:pos x="connsiteX2632" y="connsiteY2632"/>
              </a:cxn>
              <a:cxn ang="0">
                <a:pos x="connsiteX2633" y="connsiteY2633"/>
              </a:cxn>
              <a:cxn ang="0">
                <a:pos x="connsiteX2634" y="connsiteY2634"/>
              </a:cxn>
              <a:cxn ang="0">
                <a:pos x="connsiteX2635" y="connsiteY2635"/>
              </a:cxn>
              <a:cxn ang="0">
                <a:pos x="connsiteX2636" y="connsiteY2636"/>
              </a:cxn>
              <a:cxn ang="0">
                <a:pos x="connsiteX2637" y="connsiteY2637"/>
              </a:cxn>
              <a:cxn ang="0">
                <a:pos x="connsiteX2638" y="connsiteY2638"/>
              </a:cxn>
              <a:cxn ang="0">
                <a:pos x="connsiteX2639" y="connsiteY2639"/>
              </a:cxn>
              <a:cxn ang="0">
                <a:pos x="connsiteX2640" y="connsiteY2640"/>
              </a:cxn>
              <a:cxn ang="0">
                <a:pos x="connsiteX2641" y="connsiteY2641"/>
              </a:cxn>
              <a:cxn ang="0">
                <a:pos x="connsiteX2642" y="connsiteY2642"/>
              </a:cxn>
              <a:cxn ang="0">
                <a:pos x="connsiteX2643" y="connsiteY2643"/>
              </a:cxn>
              <a:cxn ang="0">
                <a:pos x="connsiteX2644" y="connsiteY2644"/>
              </a:cxn>
              <a:cxn ang="0">
                <a:pos x="connsiteX2645" y="connsiteY2645"/>
              </a:cxn>
              <a:cxn ang="0">
                <a:pos x="connsiteX2646" y="connsiteY2646"/>
              </a:cxn>
              <a:cxn ang="0">
                <a:pos x="connsiteX2647" y="connsiteY2647"/>
              </a:cxn>
              <a:cxn ang="0">
                <a:pos x="connsiteX2648" y="connsiteY2648"/>
              </a:cxn>
              <a:cxn ang="0">
                <a:pos x="connsiteX2649" y="connsiteY2649"/>
              </a:cxn>
              <a:cxn ang="0">
                <a:pos x="connsiteX2650" y="connsiteY2650"/>
              </a:cxn>
              <a:cxn ang="0">
                <a:pos x="connsiteX2651" y="connsiteY2651"/>
              </a:cxn>
              <a:cxn ang="0">
                <a:pos x="connsiteX2652" y="connsiteY2652"/>
              </a:cxn>
              <a:cxn ang="0">
                <a:pos x="connsiteX2653" y="connsiteY2653"/>
              </a:cxn>
              <a:cxn ang="0">
                <a:pos x="connsiteX2654" y="connsiteY2654"/>
              </a:cxn>
              <a:cxn ang="0">
                <a:pos x="connsiteX2655" y="connsiteY2655"/>
              </a:cxn>
              <a:cxn ang="0">
                <a:pos x="connsiteX2656" y="connsiteY2656"/>
              </a:cxn>
              <a:cxn ang="0">
                <a:pos x="connsiteX2657" y="connsiteY2657"/>
              </a:cxn>
              <a:cxn ang="0">
                <a:pos x="connsiteX2658" y="connsiteY2658"/>
              </a:cxn>
              <a:cxn ang="0">
                <a:pos x="connsiteX2659" y="connsiteY2659"/>
              </a:cxn>
              <a:cxn ang="0">
                <a:pos x="connsiteX2660" y="connsiteY2660"/>
              </a:cxn>
              <a:cxn ang="0">
                <a:pos x="connsiteX2661" y="connsiteY2661"/>
              </a:cxn>
              <a:cxn ang="0">
                <a:pos x="connsiteX2662" y="connsiteY2662"/>
              </a:cxn>
              <a:cxn ang="0">
                <a:pos x="connsiteX2663" y="connsiteY2663"/>
              </a:cxn>
              <a:cxn ang="0">
                <a:pos x="connsiteX2664" y="connsiteY2664"/>
              </a:cxn>
              <a:cxn ang="0">
                <a:pos x="connsiteX2665" y="connsiteY2665"/>
              </a:cxn>
              <a:cxn ang="0">
                <a:pos x="connsiteX2666" y="connsiteY2666"/>
              </a:cxn>
              <a:cxn ang="0">
                <a:pos x="connsiteX2667" y="connsiteY2667"/>
              </a:cxn>
              <a:cxn ang="0">
                <a:pos x="connsiteX2668" y="connsiteY2668"/>
              </a:cxn>
              <a:cxn ang="0">
                <a:pos x="connsiteX2669" y="connsiteY2669"/>
              </a:cxn>
              <a:cxn ang="0">
                <a:pos x="connsiteX2670" y="connsiteY2670"/>
              </a:cxn>
              <a:cxn ang="0">
                <a:pos x="connsiteX2671" y="connsiteY2671"/>
              </a:cxn>
              <a:cxn ang="0">
                <a:pos x="connsiteX2672" y="connsiteY2672"/>
              </a:cxn>
              <a:cxn ang="0">
                <a:pos x="connsiteX2673" y="connsiteY2673"/>
              </a:cxn>
              <a:cxn ang="0">
                <a:pos x="connsiteX2674" y="connsiteY2674"/>
              </a:cxn>
              <a:cxn ang="0">
                <a:pos x="connsiteX2675" y="connsiteY2675"/>
              </a:cxn>
              <a:cxn ang="0">
                <a:pos x="connsiteX2676" y="connsiteY2676"/>
              </a:cxn>
              <a:cxn ang="0">
                <a:pos x="connsiteX2677" y="connsiteY2677"/>
              </a:cxn>
              <a:cxn ang="0">
                <a:pos x="connsiteX2678" y="connsiteY2678"/>
              </a:cxn>
              <a:cxn ang="0">
                <a:pos x="connsiteX2679" y="connsiteY2679"/>
              </a:cxn>
              <a:cxn ang="0">
                <a:pos x="connsiteX2680" y="connsiteY2680"/>
              </a:cxn>
              <a:cxn ang="0">
                <a:pos x="connsiteX2681" y="connsiteY2681"/>
              </a:cxn>
              <a:cxn ang="0">
                <a:pos x="connsiteX2682" y="connsiteY2682"/>
              </a:cxn>
              <a:cxn ang="0">
                <a:pos x="connsiteX2683" y="connsiteY2683"/>
              </a:cxn>
              <a:cxn ang="0">
                <a:pos x="connsiteX2684" y="connsiteY2684"/>
              </a:cxn>
              <a:cxn ang="0">
                <a:pos x="connsiteX2685" y="connsiteY2685"/>
              </a:cxn>
              <a:cxn ang="0">
                <a:pos x="connsiteX2686" y="connsiteY2686"/>
              </a:cxn>
              <a:cxn ang="0">
                <a:pos x="connsiteX2687" y="connsiteY2687"/>
              </a:cxn>
              <a:cxn ang="0">
                <a:pos x="connsiteX2688" y="connsiteY2688"/>
              </a:cxn>
              <a:cxn ang="0">
                <a:pos x="connsiteX2689" y="connsiteY2689"/>
              </a:cxn>
              <a:cxn ang="0">
                <a:pos x="connsiteX2690" y="connsiteY2690"/>
              </a:cxn>
              <a:cxn ang="0">
                <a:pos x="connsiteX2691" y="connsiteY2691"/>
              </a:cxn>
              <a:cxn ang="0">
                <a:pos x="connsiteX2692" y="connsiteY2692"/>
              </a:cxn>
              <a:cxn ang="0">
                <a:pos x="connsiteX2693" y="connsiteY2693"/>
              </a:cxn>
              <a:cxn ang="0">
                <a:pos x="connsiteX2694" y="connsiteY2694"/>
              </a:cxn>
              <a:cxn ang="0">
                <a:pos x="connsiteX2695" y="connsiteY2695"/>
              </a:cxn>
              <a:cxn ang="0">
                <a:pos x="connsiteX2696" y="connsiteY2696"/>
              </a:cxn>
              <a:cxn ang="0">
                <a:pos x="connsiteX2697" y="connsiteY2697"/>
              </a:cxn>
              <a:cxn ang="0">
                <a:pos x="connsiteX2698" y="connsiteY2698"/>
              </a:cxn>
              <a:cxn ang="0">
                <a:pos x="connsiteX2699" y="connsiteY2699"/>
              </a:cxn>
              <a:cxn ang="0">
                <a:pos x="connsiteX2700" y="connsiteY2700"/>
              </a:cxn>
              <a:cxn ang="0">
                <a:pos x="connsiteX2701" y="connsiteY2701"/>
              </a:cxn>
              <a:cxn ang="0">
                <a:pos x="connsiteX2702" y="connsiteY2702"/>
              </a:cxn>
              <a:cxn ang="0">
                <a:pos x="connsiteX2703" y="connsiteY2703"/>
              </a:cxn>
              <a:cxn ang="0">
                <a:pos x="connsiteX2704" y="connsiteY2704"/>
              </a:cxn>
              <a:cxn ang="0">
                <a:pos x="connsiteX2705" y="connsiteY2705"/>
              </a:cxn>
              <a:cxn ang="0">
                <a:pos x="connsiteX2706" y="connsiteY2706"/>
              </a:cxn>
              <a:cxn ang="0">
                <a:pos x="connsiteX2707" y="connsiteY2707"/>
              </a:cxn>
              <a:cxn ang="0">
                <a:pos x="connsiteX2708" y="connsiteY2708"/>
              </a:cxn>
              <a:cxn ang="0">
                <a:pos x="connsiteX2709" y="connsiteY2709"/>
              </a:cxn>
              <a:cxn ang="0">
                <a:pos x="connsiteX2710" y="connsiteY2710"/>
              </a:cxn>
              <a:cxn ang="0">
                <a:pos x="connsiteX2711" y="connsiteY2711"/>
              </a:cxn>
              <a:cxn ang="0">
                <a:pos x="connsiteX2712" y="connsiteY2712"/>
              </a:cxn>
              <a:cxn ang="0">
                <a:pos x="connsiteX2713" y="connsiteY2713"/>
              </a:cxn>
              <a:cxn ang="0">
                <a:pos x="connsiteX2714" y="connsiteY2714"/>
              </a:cxn>
              <a:cxn ang="0">
                <a:pos x="connsiteX2715" y="connsiteY2715"/>
              </a:cxn>
              <a:cxn ang="0">
                <a:pos x="connsiteX2716" y="connsiteY2716"/>
              </a:cxn>
              <a:cxn ang="0">
                <a:pos x="connsiteX2717" y="connsiteY2717"/>
              </a:cxn>
              <a:cxn ang="0">
                <a:pos x="connsiteX2718" y="connsiteY2718"/>
              </a:cxn>
              <a:cxn ang="0">
                <a:pos x="connsiteX2719" y="connsiteY2719"/>
              </a:cxn>
              <a:cxn ang="0">
                <a:pos x="connsiteX2720" y="connsiteY2720"/>
              </a:cxn>
              <a:cxn ang="0">
                <a:pos x="connsiteX2721" y="connsiteY2721"/>
              </a:cxn>
              <a:cxn ang="0">
                <a:pos x="connsiteX2722" y="connsiteY2722"/>
              </a:cxn>
              <a:cxn ang="0">
                <a:pos x="connsiteX2723" y="connsiteY2723"/>
              </a:cxn>
              <a:cxn ang="0">
                <a:pos x="connsiteX2724" y="connsiteY2724"/>
              </a:cxn>
              <a:cxn ang="0">
                <a:pos x="connsiteX2725" y="connsiteY2725"/>
              </a:cxn>
              <a:cxn ang="0">
                <a:pos x="connsiteX2726" y="connsiteY2726"/>
              </a:cxn>
              <a:cxn ang="0">
                <a:pos x="connsiteX2727" y="connsiteY2727"/>
              </a:cxn>
              <a:cxn ang="0">
                <a:pos x="connsiteX2728" y="connsiteY2728"/>
              </a:cxn>
              <a:cxn ang="0">
                <a:pos x="connsiteX2729" y="connsiteY2729"/>
              </a:cxn>
              <a:cxn ang="0">
                <a:pos x="connsiteX2730" y="connsiteY2730"/>
              </a:cxn>
              <a:cxn ang="0">
                <a:pos x="connsiteX2731" y="connsiteY2731"/>
              </a:cxn>
              <a:cxn ang="0">
                <a:pos x="connsiteX2732" y="connsiteY2732"/>
              </a:cxn>
              <a:cxn ang="0">
                <a:pos x="connsiteX2733" y="connsiteY2733"/>
              </a:cxn>
              <a:cxn ang="0">
                <a:pos x="connsiteX2734" y="connsiteY2734"/>
              </a:cxn>
              <a:cxn ang="0">
                <a:pos x="connsiteX2735" y="connsiteY2735"/>
              </a:cxn>
              <a:cxn ang="0">
                <a:pos x="connsiteX2736" y="connsiteY2736"/>
              </a:cxn>
              <a:cxn ang="0">
                <a:pos x="connsiteX2737" y="connsiteY2737"/>
              </a:cxn>
              <a:cxn ang="0">
                <a:pos x="connsiteX2738" y="connsiteY2738"/>
              </a:cxn>
              <a:cxn ang="0">
                <a:pos x="connsiteX2739" y="connsiteY2739"/>
              </a:cxn>
              <a:cxn ang="0">
                <a:pos x="connsiteX2740" y="connsiteY2740"/>
              </a:cxn>
              <a:cxn ang="0">
                <a:pos x="connsiteX2741" y="connsiteY2741"/>
              </a:cxn>
              <a:cxn ang="0">
                <a:pos x="connsiteX2742" y="connsiteY2742"/>
              </a:cxn>
              <a:cxn ang="0">
                <a:pos x="connsiteX2743" y="connsiteY2743"/>
              </a:cxn>
              <a:cxn ang="0">
                <a:pos x="connsiteX2744" y="connsiteY2744"/>
              </a:cxn>
              <a:cxn ang="0">
                <a:pos x="connsiteX2745" y="connsiteY2745"/>
              </a:cxn>
              <a:cxn ang="0">
                <a:pos x="connsiteX2746" y="connsiteY2746"/>
              </a:cxn>
              <a:cxn ang="0">
                <a:pos x="connsiteX2747" y="connsiteY2747"/>
              </a:cxn>
              <a:cxn ang="0">
                <a:pos x="connsiteX2748" y="connsiteY2748"/>
              </a:cxn>
              <a:cxn ang="0">
                <a:pos x="connsiteX2749" y="connsiteY2749"/>
              </a:cxn>
              <a:cxn ang="0">
                <a:pos x="connsiteX2750" y="connsiteY2750"/>
              </a:cxn>
              <a:cxn ang="0">
                <a:pos x="connsiteX2751" y="connsiteY2751"/>
              </a:cxn>
              <a:cxn ang="0">
                <a:pos x="connsiteX2752" y="connsiteY2752"/>
              </a:cxn>
              <a:cxn ang="0">
                <a:pos x="connsiteX2753" y="connsiteY2753"/>
              </a:cxn>
              <a:cxn ang="0">
                <a:pos x="connsiteX2754" y="connsiteY2754"/>
              </a:cxn>
              <a:cxn ang="0">
                <a:pos x="connsiteX2755" y="connsiteY2755"/>
              </a:cxn>
              <a:cxn ang="0">
                <a:pos x="connsiteX2756" y="connsiteY2756"/>
              </a:cxn>
              <a:cxn ang="0">
                <a:pos x="connsiteX2757" y="connsiteY2757"/>
              </a:cxn>
              <a:cxn ang="0">
                <a:pos x="connsiteX2758" y="connsiteY2758"/>
              </a:cxn>
              <a:cxn ang="0">
                <a:pos x="connsiteX2759" y="connsiteY2759"/>
              </a:cxn>
              <a:cxn ang="0">
                <a:pos x="connsiteX2760" y="connsiteY2760"/>
              </a:cxn>
              <a:cxn ang="0">
                <a:pos x="connsiteX2761" y="connsiteY2761"/>
              </a:cxn>
              <a:cxn ang="0">
                <a:pos x="connsiteX2762" y="connsiteY2762"/>
              </a:cxn>
              <a:cxn ang="0">
                <a:pos x="connsiteX2763" y="connsiteY2763"/>
              </a:cxn>
              <a:cxn ang="0">
                <a:pos x="connsiteX2764" y="connsiteY2764"/>
              </a:cxn>
              <a:cxn ang="0">
                <a:pos x="connsiteX2765" y="connsiteY2765"/>
              </a:cxn>
              <a:cxn ang="0">
                <a:pos x="connsiteX2766" y="connsiteY2766"/>
              </a:cxn>
              <a:cxn ang="0">
                <a:pos x="connsiteX2767" y="connsiteY2767"/>
              </a:cxn>
              <a:cxn ang="0">
                <a:pos x="connsiteX2768" y="connsiteY2768"/>
              </a:cxn>
              <a:cxn ang="0">
                <a:pos x="connsiteX2769" y="connsiteY2769"/>
              </a:cxn>
              <a:cxn ang="0">
                <a:pos x="connsiteX2770" y="connsiteY2770"/>
              </a:cxn>
              <a:cxn ang="0">
                <a:pos x="connsiteX2771" y="connsiteY2771"/>
              </a:cxn>
              <a:cxn ang="0">
                <a:pos x="connsiteX2772" y="connsiteY2772"/>
              </a:cxn>
              <a:cxn ang="0">
                <a:pos x="connsiteX2773" y="connsiteY2773"/>
              </a:cxn>
              <a:cxn ang="0">
                <a:pos x="connsiteX2774" y="connsiteY2774"/>
              </a:cxn>
              <a:cxn ang="0">
                <a:pos x="connsiteX2775" y="connsiteY2775"/>
              </a:cxn>
              <a:cxn ang="0">
                <a:pos x="connsiteX2776" y="connsiteY2776"/>
              </a:cxn>
              <a:cxn ang="0">
                <a:pos x="connsiteX2777" y="connsiteY2777"/>
              </a:cxn>
              <a:cxn ang="0">
                <a:pos x="connsiteX2778" y="connsiteY2778"/>
              </a:cxn>
              <a:cxn ang="0">
                <a:pos x="connsiteX2779" y="connsiteY2779"/>
              </a:cxn>
              <a:cxn ang="0">
                <a:pos x="connsiteX2780" y="connsiteY2780"/>
              </a:cxn>
              <a:cxn ang="0">
                <a:pos x="connsiteX2781" y="connsiteY2781"/>
              </a:cxn>
              <a:cxn ang="0">
                <a:pos x="connsiteX2782" y="connsiteY2782"/>
              </a:cxn>
              <a:cxn ang="0">
                <a:pos x="connsiteX2783" y="connsiteY2783"/>
              </a:cxn>
              <a:cxn ang="0">
                <a:pos x="connsiteX2784" y="connsiteY2784"/>
              </a:cxn>
              <a:cxn ang="0">
                <a:pos x="connsiteX2785" y="connsiteY2785"/>
              </a:cxn>
              <a:cxn ang="0">
                <a:pos x="connsiteX2786" y="connsiteY2786"/>
              </a:cxn>
              <a:cxn ang="0">
                <a:pos x="connsiteX2787" y="connsiteY2787"/>
              </a:cxn>
              <a:cxn ang="0">
                <a:pos x="connsiteX2788" y="connsiteY2788"/>
              </a:cxn>
              <a:cxn ang="0">
                <a:pos x="connsiteX2789" y="connsiteY2789"/>
              </a:cxn>
              <a:cxn ang="0">
                <a:pos x="connsiteX2790" y="connsiteY2790"/>
              </a:cxn>
              <a:cxn ang="0">
                <a:pos x="connsiteX2791" y="connsiteY2791"/>
              </a:cxn>
              <a:cxn ang="0">
                <a:pos x="connsiteX2792" y="connsiteY2792"/>
              </a:cxn>
              <a:cxn ang="0">
                <a:pos x="connsiteX2793" y="connsiteY2793"/>
              </a:cxn>
              <a:cxn ang="0">
                <a:pos x="connsiteX2794" y="connsiteY2794"/>
              </a:cxn>
              <a:cxn ang="0">
                <a:pos x="connsiteX2795" y="connsiteY2795"/>
              </a:cxn>
              <a:cxn ang="0">
                <a:pos x="connsiteX2796" y="connsiteY2796"/>
              </a:cxn>
              <a:cxn ang="0">
                <a:pos x="connsiteX2797" y="connsiteY2797"/>
              </a:cxn>
              <a:cxn ang="0">
                <a:pos x="connsiteX2798" y="connsiteY2798"/>
              </a:cxn>
              <a:cxn ang="0">
                <a:pos x="connsiteX2799" y="connsiteY2799"/>
              </a:cxn>
              <a:cxn ang="0">
                <a:pos x="connsiteX2800" y="connsiteY2800"/>
              </a:cxn>
              <a:cxn ang="0">
                <a:pos x="connsiteX2801" y="connsiteY2801"/>
              </a:cxn>
              <a:cxn ang="0">
                <a:pos x="connsiteX2802" y="connsiteY2802"/>
              </a:cxn>
              <a:cxn ang="0">
                <a:pos x="connsiteX2803" y="connsiteY2803"/>
              </a:cxn>
              <a:cxn ang="0">
                <a:pos x="connsiteX2804" y="connsiteY2804"/>
              </a:cxn>
              <a:cxn ang="0">
                <a:pos x="connsiteX2805" y="connsiteY2805"/>
              </a:cxn>
              <a:cxn ang="0">
                <a:pos x="connsiteX2806" y="connsiteY2806"/>
              </a:cxn>
              <a:cxn ang="0">
                <a:pos x="connsiteX2807" y="connsiteY2807"/>
              </a:cxn>
              <a:cxn ang="0">
                <a:pos x="connsiteX2808" y="connsiteY2808"/>
              </a:cxn>
              <a:cxn ang="0">
                <a:pos x="connsiteX2809" y="connsiteY2809"/>
              </a:cxn>
            </a:cxnLst>
            <a:rect l="l" t="t" r="r" b="b"/>
            <a:pathLst>
              <a:path w="5371570" h="5501465">
                <a:moveTo>
                  <a:pt x="1015479" y="1668778"/>
                </a:moveTo>
                <a:lnTo>
                  <a:pt x="1013951" y="1671834"/>
                </a:lnTo>
                <a:lnTo>
                  <a:pt x="1012932" y="1674891"/>
                </a:lnTo>
                <a:lnTo>
                  <a:pt x="1012168" y="1677438"/>
                </a:lnTo>
                <a:lnTo>
                  <a:pt x="1012932" y="1676419"/>
                </a:lnTo>
                <a:lnTo>
                  <a:pt x="1013696" y="1675145"/>
                </a:lnTo>
                <a:lnTo>
                  <a:pt x="1014460" y="1673872"/>
                </a:lnTo>
                <a:lnTo>
                  <a:pt x="1015479" y="1672598"/>
                </a:lnTo>
                <a:lnTo>
                  <a:pt x="1016753" y="1671580"/>
                </a:lnTo>
                <a:lnTo>
                  <a:pt x="1018026" y="1670816"/>
                </a:lnTo>
                <a:lnTo>
                  <a:pt x="1015479" y="1669033"/>
                </a:lnTo>
                <a:close/>
                <a:moveTo>
                  <a:pt x="2429050" y="0"/>
                </a:moveTo>
                <a:lnTo>
                  <a:pt x="2437964" y="0"/>
                </a:lnTo>
                <a:lnTo>
                  <a:pt x="2446879" y="0"/>
                </a:lnTo>
                <a:lnTo>
                  <a:pt x="2455539" y="0"/>
                </a:lnTo>
                <a:lnTo>
                  <a:pt x="2464453" y="510"/>
                </a:lnTo>
                <a:lnTo>
                  <a:pt x="2482282" y="1528"/>
                </a:lnTo>
                <a:lnTo>
                  <a:pt x="2499856" y="3311"/>
                </a:lnTo>
                <a:lnTo>
                  <a:pt x="2517685" y="5094"/>
                </a:lnTo>
                <a:lnTo>
                  <a:pt x="2535514" y="7641"/>
                </a:lnTo>
                <a:lnTo>
                  <a:pt x="2553342" y="10443"/>
                </a:lnTo>
                <a:lnTo>
                  <a:pt x="2571171" y="13499"/>
                </a:lnTo>
                <a:lnTo>
                  <a:pt x="2607084" y="20121"/>
                </a:lnTo>
                <a:lnTo>
                  <a:pt x="2619564" y="22923"/>
                </a:lnTo>
                <a:lnTo>
                  <a:pt x="2632044" y="25725"/>
                </a:lnTo>
                <a:lnTo>
                  <a:pt x="2644269" y="29036"/>
                </a:lnTo>
                <a:lnTo>
                  <a:pt x="2656240" y="32856"/>
                </a:lnTo>
                <a:lnTo>
                  <a:pt x="2667956" y="36677"/>
                </a:lnTo>
                <a:lnTo>
                  <a:pt x="2679672" y="40752"/>
                </a:lnTo>
                <a:lnTo>
                  <a:pt x="2691134" y="45336"/>
                </a:lnTo>
                <a:lnTo>
                  <a:pt x="2702595" y="49921"/>
                </a:lnTo>
                <a:lnTo>
                  <a:pt x="2713802" y="54760"/>
                </a:lnTo>
                <a:lnTo>
                  <a:pt x="2724754" y="59854"/>
                </a:lnTo>
                <a:lnTo>
                  <a:pt x="2735706" y="65457"/>
                </a:lnTo>
                <a:lnTo>
                  <a:pt x="2746403" y="70806"/>
                </a:lnTo>
                <a:lnTo>
                  <a:pt x="2757100" y="76664"/>
                </a:lnTo>
                <a:lnTo>
                  <a:pt x="2767543" y="82522"/>
                </a:lnTo>
                <a:lnTo>
                  <a:pt x="2777986" y="88635"/>
                </a:lnTo>
                <a:lnTo>
                  <a:pt x="2788428" y="94748"/>
                </a:lnTo>
                <a:lnTo>
                  <a:pt x="2808804" y="107482"/>
                </a:lnTo>
                <a:lnTo>
                  <a:pt x="2829180" y="120472"/>
                </a:lnTo>
                <a:lnTo>
                  <a:pt x="2849301" y="133971"/>
                </a:lnTo>
                <a:lnTo>
                  <a:pt x="2869167" y="147215"/>
                </a:lnTo>
                <a:lnTo>
                  <a:pt x="2908645" y="173959"/>
                </a:lnTo>
                <a:lnTo>
                  <a:pt x="2928767" y="187457"/>
                </a:lnTo>
                <a:lnTo>
                  <a:pt x="2948633" y="200192"/>
                </a:lnTo>
                <a:lnTo>
                  <a:pt x="2979961" y="219295"/>
                </a:lnTo>
                <a:lnTo>
                  <a:pt x="2995243" y="228718"/>
                </a:lnTo>
                <a:lnTo>
                  <a:pt x="3010779" y="237633"/>
                </a:lnTo>
                <a:lnTo>
                  <a:pt x="3026570" y="246547"/>
                </a:lnTo>
                <a:lnTo>
                  <a:pt x="3041852" y="255207"/>
                </a:lnTo>
                <a:lnTo>
                  <a:pt x="3057643" y="263612"/>
                </a:lnTo>
                <a:lnTo>
                  <a:pt x="3073689" y="271508"/>
                </a:lnTo>
                <a:lnTo>
                  <a:pt x="3089481" y="279149"/>
                </a:lnTo>
                <a:lnTo>
                  <a:pt x="3105527" y="286790"/>
                </a:lnTo>
                <a:lnTo>
                  <a:pt x="3122082" y="293921"/>
                </a:lnTo>
                <a:lnTo>
                  <a:pt x="3138637" y="300543"/>
                </a:lnTo>
                <a:lnTo>
                  <a:pt x="3154938" y="306911"/>
                </a:lnTo>
                <a:lnTo>
                  <a:pt x="3172003" y="313023"/>
                </a:lnTo>
                <a:lnTo>
                  <a:pt x="3189067" y="318627"/>
                </a:lnTo>
                <a:lnTo>
                  <a:pt x="3206641" y="323975"/>
                </a:lnTo>
                <a:lnTo>
                  <a:pt x="3223961" y="329069"/>
                </a:lnTo>
                <a:lnTo>
                  <a:pt x="3240771" y="334418"/>
                </a:lnTo>
                <a:lnTo>
                  <a:pt x="3257836" y="340276"/>
                </a:lnTo>
                <a:lnTo>
                  <a:pt x="3274391" y="346389"/>
                </a:lnTo>
                <a:lnTo>
                  <a:pt x="3290946" y="352756"/>
                </a:lnTo>
                <a:lnTo>
                  <a:pt x="3306992" y="359378"/>
                </a:lnTo>
                <a:lnTo>
                  <a:pt x="3323038" y="366510"/>
                </a:lnTo>
                <a:lnTo>
                  <a:pt x="3339084" y="374151"/>
                </a:lnTo>
                <a:lnTo>
                  <a:pt x="3354366" y="382301"/>
                </a:lnTo>
                <a:lnTo>
                  <a:pt x="3369903" y="390451"/>
                </a:lnTo>
                <a:lnTo>
                  <a:pt x="3384930" y="399620"/>
                </a:lnTo>
                <a:lnTo>
                  <a:pt x="3399702" y="408790"/>
                </a:lnTo>
                <a:lnTo>
                  <a:pt x="3414220" y="418723"/>
                </a:lnTo>
                <a:lnTo>
                  <a:pt x="3428228" y="429165"/>
                </a:lnTo>
                <a:lnTo>
                  <a:pt x="3441982" y="440117"/>
                </a:lnTo>
                <a:lnTo>
                  <a:pt x="3449113" y="445975"/>
                </a:lnTo>
                <a:lnTo>
                  <a:pt x="3455736" y="451833"/>
                </a:lnTo>
                <a:lnTo>
                  <a:pt x="3459301" y="450051"/>
                </a:lnTo>
                <a:lnTo>
                  <a:pt x="3462612" y="449286"/>
                </a:lnTo>
                <a:lnTo>
                  <a:pt x="3465669" y="449032"/>
                </a:lnTo>
                <a:lnTo>
                  <a:pt x="3468725" y="449286"/>
                </a:lnTo>
                <a:lnTo>
                  <a:pt x="3471527" y="449796"/>
                </a:lnTo>
                <a:lnTo>
                  <a:pt x="3474329" y="450815"/>
                </a:lnTo>
                <a:lnTo>
                  <a:pt x="3476621" y="452088"/>
                </a:lnTo>
                <a:lnTo>
                  <a:pt x="3479422" y="453616"/>
                </a:lnTo>
                <a:lnTo>
                  <a:pt x="3483752" y="456927"/>
                </a:lnTo>
                <a:lnTo>
                  <a:pt x="3488592" y="460493"/>
                </a:lnTo>
                <a:lnTo>
                  <a:pt x="3493176" y="464059"/>
                </a:lnTo>
                <a:lnTo>
                  <a:pt x="3495723" y="465332"/>
                </a:lnTo>
                <a:lnTo>
                  <a:pt x="3498270" y="466606"/>
                </a:lnTo>
                <a:lnTo>
                  <a:pt x="3504638" y="468389"/>
                </a:lnTo>
                <a:lnTo>
                  <a:pt x="3510750" y="470426"/>
                </a:lnTo>
                <a:lnTo>
                  <a:pt x="3516608" y="472464"/>
                </a:lnTo>
                <a:lnTo>
                  <a:pt x="3522721" y="474756"/>
                </a:lnTo>
                <a:lnTo>
                  <a:pt x="3534437" y="479595"/>
                </a:lnTo>
                <a:lnTo>
                  <a:pt x="3545899" y="484944"/>
                </a:lnTo>
                <a:lnTo>
                  <a:pt x="3557105" y="490802"/>
                </a:lnTo>
                <a:lnTo>
                  <a:pt x="3568057" y="496915"/>
                </a:lnTo>
                <a:lnTo>
                  <a:pt x="3579009" y="503282"/>
                </a:lnTo>
                <a:lnTo>
                  <a:pt x="3589452" y="509904"/>
                </a:lnTo>
                <a:lnTo>
                  <a:pt x="3610846" y="523403"/>
                </a:lnTo>
                <a:lnTo>
                  <a:pt x="3632496" y="536648"/>
                </a:lnTo>
                <a:lnTo>
                  <a:pt x="3643193" y="543015"/>
                </a:lnTo>
                <a:lnTo>
                  <a:pt x="3654145" y="549383"/>
                </a:lnTo>
                <a:lnTo>
                  <a:pt x="3665097" y="555241"/>
                </a:lnTo>
                <a:lnTo>
                  <a:pt x="3676558" y="560589"/>
                </a:lnTo>
                <a:lnTo>
                  <a:pt x="3714508" y="585550"/>
                </a:lnTo>
                <a:lnTo>
                  <a:pt x="3752458" y="610255"/>
                </a:lnTo>
                <a:lnTo>
                  <a:pt x="3790408" y="635470"/>
                </a:lnTo>
                <a:lnTo>
                  <a:pt x="3827849" y="660685"/>
                </a:lnTo>
                <a:lnTo>
                  <a:pt x="3846442" y="673675"/>
                </a:lnTo>
                <a:lnTo>
                  <a:pt x="3864780" y="686664"/>
                </a:lnTo>
                <a:lnTo>
                  <a:pt x="3883118" y="699909"/>
                </a:lnTo>
                <a:lnTo>
                  <a:pt x="3901456" y="713408"/>
                </a:lnTo>
                <a:lnTo>
                  <a:pt x="3919540" y="726907"/>
                </a:lnTo>
                <a:lnTo>
                  <a:pt x="3937369" y="740660"/>
                </a:lnTo>
                <a:lnTo>
                  <a:pt x="3954943" y="754923"/>
                </a:lnTo>
                <a:lnTo>
                  <a:pt x="3972262" y="769441"/>
                </a:lnTo>
                <a:lnTo>
                  <a:pt x="3980922" y="776827"/>
                </a:lnTo>
                <a:lnTo>
                  <a:pt x="3989836" y="784214"/>
                </a:lnTo>
                <a:lnTo>
                  <a:pt x="4007156" y="798986"/>
                </a:lnTo>
                <a:lnTo>
                  <a:pt x="4024475" y="814268"/>
                </a:lnTo>
                <a:lnTo>
                  <a:pt x="4042049" y="829040"/>
                </a:lnTo>
                <a:lnTo>
                  <a:pt x="4050709" y="836427"/>
                </a:lnTo>
                <a:lnTo>
                  <a:pt x="4059369" y="843558"/>
                </a:lnTo>
                <a:lnTo>
                  <a:pt x="4068538" y="850690"/>
                </a:lnTo>
                <a:lnTo>
                  <a:pt x="4077962" y="857312"/>
                </a:lnTo>
                <a:lnTo>
                  <a:pt x="4087385" y="863934"/>
                </a:lnTo>
                <a:lnTo>
                  <a:pt x="4097064" y="870301"/>
                </a:lnTo>
                <a:lnTo>
                  <a:pt x="4107252" y="876414"/>
                </a:lnTo>
                <a:lnTo>
                  <a:pt x="4117185" y="882017"/>
                </a:lnTo>
                <a:lnTo>
                  <a:pt x="4121770" y="887875"/>
                </a:lnTo>
                <a:lnTo>
                  <a:pt x="4126609" y="893734"/>
                </a:lnTo>
                <a:lnTo>
                  <a:pt x="4131448" y="899337"/>
                </a:lnTo>
                <a:lnTo>
                  <a:pt x="4136542" y="904940"/>
                </a:lnTo>
                <a:lnTo>
                  <a:pt x="4141381" y="910289"/>
                </a:lnTo>
                <a:lnTo>
                  <a:pt x="4146730" y="915638"/>
                </a:lnTo>
                <a:lnTo>
                  <a:pt x="4157427" y="926080"/>
                </a:lnTo>
                <a:lnTo>
                  <a:pt x="4168634" y="936013"/>
                </a:lnTo>
                <a:lnTo>
                  <a:pt x="4180095" y="945437"/>
                </a:lnTo>
                <a:lnTo>
                  <a:pt x="4191811" y="954861"/>
                </a:lnTo>
                <a:lnTo>
                  <a:pt x="4203528" y="963775"/>
                </a:lnTo>
                <a:lnTo>
                  <a:pt x="4227469" y="981604"/>
                </a:lnTo>
                <a:lnTo>
                  <a:pt x="4251665" y="999433"/>
                </a:lnTo>
                <a:lnTo>
                  <a:pt x="4263381" y="1008602"/>
                </a:lnTo>
                <a:lnTo>
                  <a:pt x="4275098" y="1017771"/>
                </a:lnTo>
                <a:lnTo>
                  <a:pt x="4286814" y="1027450"/>
                </a:lnTo>
                <a:lnTo>
                  <a:pt x="4298020" y="1037128"/>
                </a:lnTo>
                <a:lnTo>
                  <a:pt x="4305152" y="1043496"/>
                </a:lnTo>
                <a:lnTo>
                  <a:pt x="4313047" y="1049608"/>
                </a:lnTo>
                <a:lnTo>
                  <a:pt x="4320434" y="1055721"/>
                </a:lnTo>
                <a:lnTo>
                  <a:pt x="4327565" y="1062089"/>
                </a:lnTo>
                <a:lnTo>
                  <a:pt x="4334442" y="1068456"/>
                </a:lnTo>
                <a:lnTo>
                  <a:pt x="4338008" y="1072022"/>
                </a:lnTo>
                <a:lnTo>
                  <a:pt x="4341064" y="1075333"/>
                </a:lnTo>
                <a:lnTo>
                  <a:pt x="4344121" y="1079153"/>
                </a:lnTo>
                <a:lnTo>
                  <a:pt x="4346922" y="1082719"/>
                </a:lnTo>
                <a:lnTo>
                  <a:pt x="4349724" y="1086794"/>
                </a:lnTo>
                <a:lnTo>
                  <a:pt x="4352271" y="1091124"/>
                </a:lnTo>
                <a:lnTo>
                  <a:pt x="4443707" y="1170590"/>
                </a:lnTo>
                <a:lnTo>
                  <a:pt x="4515277" y="1235283"/>
                </a:lnTo>
                <a:lnTo>
                  <a:pt x="4586593" y="1300485"/>
                </a:lnTo>
                <a:lnTo>
                  <a:pt x="4602893" y="1327229"/>
                </a:lnTo>
                <a:lnTo>
                  <a:pt x="4610534" y="1331304"/>
                </a:lnTo>
                <a:lnTo>
                  <a:pt x="4618175" y="1335379"/>
                </a:lnTo>
                <a:lnTo>
                  <a:pt x="4625561" y="1339709"/>
                </a:lnTo>
                <a:lnTo>
                  <a:pt x="4632693" y="1344293"/>
                </a:lnTo>
                <a:lnTo>
                  <a:pt x="4639570" y="1349133"/>
                </a:lnTo>
                <a:lnTo>
                  <a:pt x="4646701" y="1353717"/>
                </a:lnTo>
                <a:lnTo>
                  <a:pt x="4653323" y="1358811"/>
                </a:lnTo>
                <a:lnTo>
                  <a:pt x="4659945" y="1363905"/>
                </a:lnTo>
                <a:lnTo>
                  <a:pt x="4666568" y="1368999"/>
                </a:lnTo>
                <a:lnTo>
                  <a:pt x="4672935" y="1374348"/>
                </a:lnTo>
                <a:lnTo>
                  <a:pt x="4685161" y="1385300"/>
                </a:lnTo>
                <a:lnTo>
                  <a:pt x="4697131" y="1396761"/>
                </a:lnTo>
                <a:lnTo>
                  <a:pt x="4708847" y="1408222"/>
                </a:lnTo>
                <a:lnTo>
                  <a:pt x="4720309" y="1420193"/>
                </a:lnTo>
                <a:lnTo>
                  <a:pt x="4731261" y="1432419"/>
                </a:lnTo>
                <a:lnTo>
                  <a:pt x="4742467" y="1444644"/>
                </a:lnTo>
                <a:lnTo>
                  <a:pt x="4753165" y="1457124"/>
                </a:lnTo>
                <a:lnTo>
                  <a:pt x="4774305" y="1482339"/>
                </a:lnTo>
                <a:lnTo>
                  <a:pt x="4795954" y="1507300"/>
                </a:lnTo>
                <a:lnTo>
                  <a:pt x="4806906" y="1513922"/>
                </a:lnTo>
                <a:lnTo>
                  <a:pt x="4817603" y="1521308"/>
                </a:lnTo>
                <a:lnTo>
                  <a:pt x="4822952" y="1524874"/>
                </a:lnTo>
                <a:lnTo>
                  <a:pt x="4827536" y="1528949"/>
                </a:lnTo>
                <a:lnTo>
                  <a:pt x="4832630" y="1533024"/>
                </a:lnTo>
                <a:lnTo>
                  <a:pt x="4837215" y="1536845"/>
                </a:lnTo>
                <a:lnTo>
                  <a:pt x="4841799" y="1541174"/>
                </a:lnTo>
                <a:lnTo>
                  <a:pt x="4846384" y="1545759"/>
                </a:lnTo>
                <a:lnTo>
                  <a:pt x="4850459" y="1550344"/>
                </a:lnTo>
                <a:lnTo>
                  <a:pt x="4854534" y="1554928"/>
                </a:lnTo>
                <a:lnTo>
                  <a:pt x="4858610" y="1559767"/>
                </a:lnTo>
                <a:lnTo>
                  <a:pt x="4862175" y="1564861"/>
                </a:lnTo>
                <a:lnTo>
                  <a:pt x="4865741" y="1570210"/>
                </a:lnTo>
                <a:lnTo>
                  <a:pt x="4869052" y="1575813"/>
                </a:lnTo>
                <a:lnTo>
                  <a:pt x="4877202" y="1581417"/>
                </a:lnTo>
                <a:lnTo>
                  <a:pt x="4885098" y="1587275"/>
                </a:lnTo>
                <a:lnTo>
                  <a:pt x="4892739" y="1593133"/>
                </a:lnTo>
                <a:lnTo>
                  <a:pt x="4900635" y="1598991"/>
                </a:lnTo>
                <a:lnTo>
                  <a:pt x="4907766" y="1605104"/>
                </a:lnTo>
                <a:lnTo>
                  <a:pt x="4915152" y="1611471"/>
                </a:lnTo>
                <a:lnTo>
                  <a:pt x="4922029" y="1617838"/>
                </a:lnTo>
                <a:lnTo>
                  <a:pt x="4928906" y="1624715"/>
                </a:lnTo>
                <a:lnTo>
                  <a:pt x="4935528" y="1631592"/>
                </a:lnTo>
                <a:lnTo>
                  <a:pt x="4941641" y="1638724"/>
                </a:lnTo>
                <a:lnTo>
                  <a:pt x="4947499" y="1646110"/>
                </a:lnTo>
                <a:lnTo>
                  <a:pt x="4953357" y="1653751"/>
                </a:lnTo>
                <a:lnTo>
                  <a:pt x="4958451" y="1661901"/>
                </a:lnTo>
                <a:lnTo>
                  <a:pt x="4963290" y="1670051"/>
                </a:lnTo>
                <a:lnTo>
                  <a:pt x="4967875" y="1678456"/>
                </a:lnTo>
                <a:lnTo>
                  <a:pt x="4972205" y="1687371"/>
                </a:lnTo>
                <a:lnTo>
                  <a:pt x="4989015" y="1702398"/>
                </a:lnTo>
                <a:lnTo>
                  <a:pt x="4997420" y="1705454"/>
                </a:lnTo>
                <a:lnTo>
                  <a:pt x="5005825" y="1709020"/>
                </a:lnTo>
                <a:lnTo>
                  <a:pt x="5013466" y="1712586"/>
                </a:lnTo>
                <a:lnTo>
                  <a:pt x="5020597" y="1716916"/>
                </a:lnTo>
                <a:lnTo>
                  <a:pt x="5027474" y="1721755"/>
                </a:lnTo>
                <a:lnTo>
                  <a:pt x="5034351" y="1726340"/>
                </a:lnTo>
                <a:lnTo>
                  <a:pt x="5040464" y="1731688"/>
                </a:lnTo>
                <a:lnTo>
                  <a:pt x="5046322" y="1737546"/>
                </a:lnTo>
                <a:lnTo>
                  <a:pt x="5051925" y="1743404"/>
                </a:lnTo>
                <a:lnTo>
                  <a:pt x="5057019" y="1749517"/>
                </a:lnTo>
                <a:lnTo>
                  <a:pt x="5062113" y="1755884"/>
                </a:lnTo>
                <a:lnTo>
                  <a:pt x="5066952" y="1762761"/>
                </a:lnTo>
                <a:lnTo>
                  <a:pt x="5071791" y="1769638"/>
                </a:lnTo>
                <a:lnTo>
                  <a:pt x="5076376" y="1776515"/>
                </a:lnTo>
                <a:lnTo>
                  <a:pt x="5080451" y="1783646"/>
                </a:lnTo>
                <a:lnTo>
                  <a:pt x="5084526" y="1791033"/>
                </a:lnTo>
                <a:lnTo>
                  <a:pt x="5160681" y="1885525"/>
                </a:lnTo>
                <a:lnTo>
                  <a:pt x="5245750" y="1990206"/>
                </a:lnTo>
                <a:lnTo>
                  <a:pt x="5288029" y="2042674"/>
                </a:lnTo>
                <a:lnTo>
                  <a:pt x="5308660" y="2069162"/>
                </a:lnTo>
                <a:lnTo>
                  <a:pt x="5329545" y="2095651"/>
                </a:lnTo>
                <a:lnTo>
                  <a:pt x="5334130" y="2101509"/>
                </a:lnTo>
                <a:lnTo>
                  <a:pt x="5338714" y="2107367"/>
                </a:lnTo>
                <a:lnTo>
                  <a:pt x="5343299" y="2113734"/>
                </a:lnTo>
                <a:lnTo>
                  <a:pt x="5345336" y="2117045"/>
                </a:lnTo>
                <a:lnTo>
                  <a:pt x="5347119" y="2120356"/>
                </a:lnTo>
                <a:lnTo>
                  <a:pt x="5348647" y="2123922"/>
                </a:lnTo>
                <a:lnTo>
                  <a:pt x="5349921" y="2127233"/>
                </a:lnTo>
                <a:lnTo>
                  <a:pt x="5351194" y="2131054"/>
                </a:lnTo>
                <a:lnTo>
                  <a:pt x="5351959" y="2134874"/>
                </a:lnTo>
                <a:lnTo>
                  <a:pt x="5352468" y="2138695"/>
                </a:lnTo>
                <a:lnTo>
                  <a:pt x="5352213" y="2142770"/>
                </a:lnTo>
                <a:lnTo>
                  <a:pt x="5351959" y="2146845"/>
                </a:lnTo>
                <a:lnTo>
                  <a:pt x="5350685" y="2150920"/>
                </a:lnTo>
                <a:lnTo>
                  <a:pt x="5353487" y="2156014"/>
                </a:lnTo>
                <a:lnTo>
                  <a:pt x="5355779" y="2161108"/>
                </a:lnTo>
                <a:lnTo>
                  <a:pt x="5358071" y="2165947"/>
                </a:lnTo>
                <a:lnTo>
                  <a:pt x="5360109" y="2171041"/>
                </a:lnTo>
                <a:lnTo>
                  <a:pt x="5361637" y="2176135"/>
                </a:lnTo>
                <a:lnTo>
                  <a:pt x="5363420" y="2180974"/>
                </a:lnTo>
                <a:lnTo>
                  <a:pt x="5364439" y="2186068"/>
                </a:lnTo>
                <a:lnTo>
                  <a:pt x="5365458" y="2191163"/>
                </a:lnTo>
                <a:lnTo>
                  <a:pt x="5366476" y="2196511"/>
                </a:lnTo>
                <a:lnTo>
                  <a:pt x="5366986" y="2201605"/>
                </a:lnTo>
                <a:lnTo>
                  <a:pt x="5368004" y="2211793"/>
                </a:lnTo>
                <a:lnTo>
                  <a:pt x="5368769" y="2221981"/>
                </a:lnTo>
                <a:lnTo>
                  <a:pt x="5368769" y="2232423"/>
                </a:lnTo>
                <a:lnTo>
                  <a:pt x="5368259" y="2242866"/>
                </a:lnTo>
                <a:lnTo>
                  <a:pt x="5368004" y="2253308"/>
                </a:lnTo>
                <a:lnTo>
                  <a:pt x="5366986" y="2273939"/>
                </a:lnTo>
                <a:lnTo>
                  <a:pt x="5366731" y="2284636"/>
                </a:lnTo>
                <a:lnTo>
                  <a:pt x="5366476" y="2294824"/>
                </a:lnTo>
                <a:lnTo>
                  <a:pt x="5366731" y="2305267"/>
                </a:lnTo>
                <a:lnTo>
                  <a:pt x="5367240" y="2315455"/>
                </a:lnTo>
                <a:lnTo>
                  <a:pt x="5369278" y="2329208"/>
                </a:lnTo>
                <a:lnTo>
                  <a:pt x="5370806" y="2342962"/>
                </a:lnTo>
                <a:lnTo>
                  <a:pt x="5371316" y="2349584"/>
                </a:lnTo>
                <a:lnTo>
                  <a:pt x="5371570" y="2356206"/>
                </a:lnTo>
                <a:lnTo>
                  <a:pt x="5371570" y="2362828"/>
                </a:lnTo>
                <a:lnTo>
                  <a:pt x="5371061" y="2369196"/>
                </a:lnTo>
                <a:lnTo>
                  <a:pt x="5370551" y="2372507"/>
                </a:lnTo>
                <a:lnTo>
                  <a:pt x="5370042" y="2375309"/>
                </a:lnTo>
                <a:lnTo>
                  <a:pt x="5369023" y="2378620"/>
                </a:lnTo>
                <a:lnTo>
                  <a:pt x="5368004" y="2381421"/>
                </a:lnTo>
                <a:lnTo>
                  <a:pt x="5366731" y="2384732"/>
                </a:lnTo>
                <a:lnTo>
                  <a:pt x="5365458" y="2387534"/>
                </a:lnTo>
                <a:lnTo>
                  <a:pt x="5363929" y="2390336"/>
                </a:lnTo>
                <a:lnTo>
                  <a:pt x="5361892" y="2393137"/>
                </a:lnTo>
                <a:lnTo>
                  <a:pt x="5359854" y="2395939"/>
                </a:lnTo>
                <a:lnTo>
                  <a:pt x="5357817" y="2398486"/>
                </a:lnTo>
                <a:lnTo>
                  <a:pt x="5355015" y="2401288"/>
                </a:lnTo>
                <a:lnTo>
                  <a:pt x="5352213" y="2403835"/>
                </a:lnTo>
                <a:lnTo>
                  <a:pt x="5348902" y="2406382"/>
                </a:lnTo>
                <a:lnTo>
                  <a:pt x="5345846" y="2408674"/>
                </a:lnTo>
                <a:lnTo>
                  <a:pt x="5342025" y="2410712"/>
                </a:lnTo>
                <a:lnTo>
                  <a:pt x="5337950" y="2413258"/>
                </a:lnTo>
                <a:lnTo>
                  <a:pt x="5336931" y="2407655"/>
                </a:lnTo>
                <a:lnTo>
                  <a:pt x="5336677" y="2404853"/>
                </a:lnTo>
                <a:lnTo>
                  <a:pt x="5335913" y="2402561"/>
                </a:lnTo>
                <a:lnTo>
                  <a:pt x="5336677" y="2407910"/>
                </a:lnTo>
                <a:lnTo>
                  <a:pt x="5337950" y="2413258"/>
                </a:lnTo>
                <a:lnTo>
                  <a:pt x="5335658" y="2412494"/>
                </a:lnTo>
                <a:lnTo>
                  <a:pt x="5328526" y="2415805"/>
                </a:lnTo>
                <a:lnTo>
                  <a:pt x="5321140" y="2419626"/>
                </a:lnTo>
                <a:lnTo>
                  <a:pt x="5323178" y="2419626"/>
                </a:lnTo>
                <a:lnTo>
                  <a:pt x="5324961" y="2419371"/>
                </a:lnTo>
                <a:lnTo>
                  <a:pt x="5326743" y="2418862"/>
                </a:lnTo>
                <a:lnTo>
                  <a:pt x="5328526" y="2418098"/>
                </a:lnTo>
                <a:lnTo>
                  <a:pt x="5330309" y="2416825"/>
                </a:lnTo>
                <a:lnTo>
                  <a:pt x="5332092" y="2415551"/>
                </a:lnTo>
                <a:lnTo>
                  <a:pt x="5333875" y="2414023"/>
                </a:lnTo>
                <a:lnTo>
                  <a:pt x="5335658" y="2412494"/>
                </a:lnTo>
                <a:lnTo>
                  <a:pt x="5333875" y="2418098"/>
                </a:lnTo>
                <a:lnTo>
                  <a:pt x="5331583" y="2423956"/>
                </a:lnTo>
                <a:lnTo>
                  <a:pt x="5329545" y="2429814"/>
                </a:lnTo>
                <a:lnTo>
                  <a:pt x="5326743" y="2435417"/>
                </a:lnTo>
                <a:lnTo>
                  <a:pt x="5323942" y="2441021"/>
                </a:lnTo>
                <a:lnTo>
                  <a:pt x="5320885" y="2446369"/>
                </a:lnTo>
                <a:lnTo>
                  <a:pt x="5317574" y="2451973"/>
                </a:lnTo>
                <a:lnTo>
                  <a:pt x="5314009" y="2457576"/>
                </a:lnTo>
                <a:lnTo>
                  <a:pt x="5310443" y="2462925"/>
                </a:lnTo>
                <a:lnTo>
                  <a:pt x="5306368" y="2468018"/>
                </a:lnTo>
                <a:lnTo>
                  <a:pt x="5302038" y="2473112"/>
                </a:lnTo>
                <a:lnTo>
                  <a:pt x="5297708" y="2478206"/>
                </a:lnTo>
                <a:lnTo>
                  <a:pt x="5293123" y="2483046"/>
                </a:lnTo>
                <a:lnTo>
                  <a:pt x="5288539" y="2487630"/>
                </a:lnTo>
                <a:lnTo>
                  <a:pt x="5283445" y="2492215"/>
                </a:lnTo>
                <a:lnTo>
                  <a:pt x="5278606" y="2496545"/>
                </a:lnTo>
                <a:lnTo>
                  <a:pt x="5273257" y="2500874"/>
                </a:lnTo>
                <a:lnTo>
                  <a:pt x="5267908" y="2504695"/>
                </a:lnTo>
                <a:lnTo>
                  <a:pt x="5262560" y="2508515"/>
                </a:lnTo>
                <a:lnTo>
                  <a:pt x="5257466" y="2512081"/>
                </a:lnTo>
                <a:lnTo>
                  <a:pt x="5251862" y="2515392"/>
                </a:lnTo>
                <a:lnTo>
                  <a:pt x="5246004" y="2518703"/>
                </a:lnTo>
                <a:lnTo>
                  <a:pt x="5240401" y="2521505"/>
                </a:lnTo>
                <a:lnTo>
                  <a:pt x="5234543" y="2524052"/>
                </a:lnTo>
                <a:lnTo>
                  <a:pt x="5228685" y="2526344"/>
                </a:lnTo>
                <a:lnTo>
                  <a:pt x="5222827" y="2528382"/>
                </a:lnTo>
                <a:lnTo>
                  <a:pt x="5216714" y="2530419"/>
                </a:lnTo>
                <a:lnTo>
                  <a:pt x="5210856" y="2531948"/>
                </a:lnTo>
                <a:lnTo>
                  <a:pt x="5204743" y="2532966"/>
                </a:lnTo>
                <a:lnTo>
                  <a:pt x="5198885" y="2533985"/>
                </a:lnTo>
                <a:lnTo>
                  <a:pt x="5193027" y="2534494"/>
                </a:lnTo>
                <a:lnTo>
                  <a:pt x="5186915" y="2534749"/>
                </a:lnTo>
                <a:lnTo>
                  <a:pt x="5170105" y="2535004"/>
                </a:lnTo>
                <a:lnTo>
                  <a:pt x="5153295" y="2536023"/>
                </a:lnTo>
                <a:lnTo>
                  <a:pt x="5119165" y="2538315"/>
                </a:lnTo>
                <a:lnTo>
                  <a:pt x="5102355" y="2539334"/>
                </a:lnTo>
                <a:lnTo>
                  <a:pt x="5085290" y="2540353"/>
                </a:lnTo>
                <a:lnTo>
                  <a:pt x="5068226" y="2540607"/>
                </a:lnTo>
                <a:lnTo>
                  <a:pt x="5060075" y="2540607"/>
                </a:lnTo>
                <a:lnTo>
                  <a:pt x="5051416" y="2540607"/>
                </a:lnTo>
                <a:lnTo>
                  <a:pt x="5043265" y="2540353"/>
                </a:lnTo>
                <a:lnTo>
                  <a:pt x="5035115" y="2539843"/>
                </a:lnTo>
                <a:lnTo>
                  <a:pt x="5026455" y="2539079"/>
                </a:lnTo>
                <a:lnTo>
                  <a:pt x="5018305" y="2538061"/>
                </a:lnTo>
                <a:lnTo>
                  <a:pt x="5009900" y="2536787"/>
                </a:lnTo>
                <a:lnTo>
                  <a:pt x="5002004" y="2535004"/>
                </a:lnTo>
                <a:lnTo>
                  <a:pt x="4993854" y="2533221"/>
                </a:lnTo>
                <a:lnTo>
                  <a:pt x="4985704" y="2531183"/>
                </a:lnTo>
                <a:lnTo>
                  <a:pt x="4977808" y="2528382"/>
                </a:lnTo>
                <a:lnTo>
                  <a:pt x="4969912" y="2525580"/>
                </a:lnTo>
                <a:lnTo>
                  <a:pt x="4961762" y="2522269"/>
                </a:lnTo>
                <a:lnTo>
                  <a:pt x="4954121" y="2518703"/>
                </a:lnTo>
                <a:lnTo>
                  <a:pt x="4946225" y="2514373"/>
                </a:lnTo>
                <a:lnTo>
                  <a:pt x="4938330" y="2509534"/>
                </a:lnTo>
                <a:lnTo>
                  <a:pt x="4930944" y="2504440"/>
                </a:lnTo>
                <a:lnTo>
                  <a:pt x="4923557" y="2498837"/>
                </a:lnTo>
                <a:lnTo>
                  <a:pt x="4915916" y="2496799"/>
                </a:lnTo>
                <a:lnTo>
                  <a:pt x="4908785" y="2494762"/>
                </a:lnTo>
                <a:lnTo>
                  <a:pt x="4902163" y="2491705"/>
                </a:lnTo>
                <a:lnTo>
                  <a:pt x="4895286" y="2488904"/>
                </a:lnTo>
                <a:lnTo>
                  <a:pt x="4888919" y="2485593"/>
                </a:lnTo>
                <a:lnTo>
                  <a:pt x="4882551" y="2482282"/>
                </a:lnTo>
                <a:lnTo>
                  <a:pt x="4876438" y="2478461"/>
                </a:lnTo>
                <a:lnTo>
                  <a:pt x="4870326" y="2474386"/>
                </a:lnTo>
                <a:lnTo>
                  <a:pt x="4858355" y="2466236"/>
                </a:lnTo>
                <a:lnTo>
                  <a:pt x="4846639" y="2457831"/>
                </a:lnTo>
                <a:lnTo>
                  <a:pt x="4834923" y="2449426"/>
                </a:lnTo>
                <a:lnTo>
                  <a:pt x="4822952" y="2441275"/>
                </a:lnTo>
                <a:lnTo>
                  <a:pt x="4780417" y="2410966"/>
                </a:lnTo>
                <a:lnTo>
                  <a:pt x="4717507" y="2373271"/>
                </a:lnTo>
                <a:lnTo>
                  <a:pt x="4688217" y="2347292"/>
                </a:lnTo>
                <a:lnTo>
                  <a:pt x="4678284" y="2342962"/>
                </a:lnTo>
                <a:lnTo>
                  <a:pt x="4668350" y="2338632"/>
                </a:lnTo>
                <a:lnTo>
                  <a:pt x="4658672" y="2334048"/>
                </a:lnTo>
                <a:lnTo>
                  <a:pt x="4649248" y="2329718"/>
                </a:lnTo>
                <a:lnTo>
                  <a:pt x="4644409" y="2326916"/>
                </a:lnTo>
                <a:lnTo>
                  <a:pt x="4639824" y="2324369"/>
                </a:lnTo>
                <a:lnTo>
                  <a:pt x="4635495" y="2321313"/>
                </a:lnTo>
                <a:lnTo>
                  <a:pt x="4631165" y="2318256"/>
                </a:lnTo>
                <a:lnTo>
                  <a:pt x="4627089" y="2314945"/>
                </a:lnTo>
                <a:lnTo>
                  <a:pt x="4623269" y="2311380"/>
                </a:lnTo>
                <a:lnTo>
                  <a:pt x="4619449" y="2307559"/>
                </a:lnTo>
                <a:lnTo>
                  <a:pt x="4615883" y="2303229"/>
                </a:lnTo>
                <a:lnTo>
                  <a:pt x="4610025" y="2296862"/>
                </a:lnTo>
                <a:lnTo>
                  <a:pt x="4604421" y="2290240"/>
                </a:lnTo>
                <a:lnTo>
                  <a:pt x="4598818" y="2283617"/>
                </a:lnTo>
                <a:lnTo>
                  <a:pt x="4593215" y="2276995"/>
                </a:lnTo>
                <a:lnTo>
                  <a:pt x="4587357" y="2270628"/>
                </a:lnTo>
                <a:lnTo>
                  <a:pt x="4581244" y="2264515"/>
                </a:lnTo>
                <a:lnTo>
                  <a:pt x="4578188" y="2261714"/>
                </a:lnTo>
                <a:lnTo>
                  <a:pt x="4574877" y="2259167"/>
                </a:lnTo>
                <a:lnTo>
                  <a:pt x="4571565" y="2256620"/>
                </a:lnTo>
                <a:lnTo>
                  <a:pt x="4567745" y="2254327"/>
                </a:lnTo>
                <a:lnTo>
                  <a:pt x="4564179" y="2252290"/>
                </a:lnTo>
                <a:lnTo>
                  <a:pt x="4560613" y="2249743"/>
                </a:lnTo>
                <a:lnTo>
                  <a:pt x="4553227" y="2244394"/>
                </a:lnTo>
                <a:lnTo>
                  <a:pt x="4549152" y="2242102"/>
                </a:lnTo>
                <a:lnTo>
                  <a:pt x="4545077" y="2239555"/>
                </a:lnTo>
                <a:lnTo>
                  <a:pt x="4541256" y="2237517"/>
                </a:lnTo>
                <a:lnTo>
                  <a:pt x="4536927" y="2235989"/>
                </a:lnTo>
                <a:lnTo>
                  <a:pt x="4532597" y="2234970"/>
                </a:lnTo>
                <a:lnTo>
                  <a:pt x="4530559" y="2234461"/>
                </a:lnTo>
                <a:lnTo>
                  <a:pt x="4528267" y="2234461"/>
                </a:lnTo>
                <a:lnTo>
                  <a:pt x="4526229" y="2234461"/>
                </a:lnTo>
                <a:lnTo>
                  <a:pt x="4524192" y="2234461"/>
                </a:lnTo>
                <a:lnTo>
                  <a:pt x="4521645" y="2234970"/>
                </a:lnTo>
                <a:lnTo>
                  <a:pt x="4519607" y="2235480"/>
                </a:lnTo>
                <a:lnTo>
                  <a:pt x="4517570" y="2236244"/>
                </a:lnTo>
                <a:lnTo>
                  <a:pt x="4515023" y="2237263"/>
                </a:lnTo>
                <a:lnTo>
                  <a:pt x="4512985" y="2238536"/>
                </a:lnTo>
                <a:lnTo>
                  <a:pt x="4510438" y="2240319"/>
                </a:lnTo>
                <a:lnTo>
                  <a:pt x="4508400" y="2242357"/>
                </a:lnTo>
                <a:lnTo>
                  <a:pt x="4506108" y="2244394"/>
                </a:lnTo>
                <a:lnTo>
                  <a:pt x="4503816" y="2246941"/>
                </a:lnTo>
                <a:lnTo>
                  <a:pt x="4501524" y="2249743"/>
                </a:lnTo>
                <a:lnTo>
                  <a:pt x="4502542" y="2251016"/>
                </a:lnTo>
                <a:lnTo>
                  <a:pt x="4503052" y="2252799"/>
                </a:lnTo>
                <a:lnTo>
                  <a:pt x="4503307" y="2254073"/>
                </a:lnTo>
                <a:lnTo>
                  <a:pt x="4503307" y="2255346"/>
                </a:lnTo>
                <a:lnTo>
                  <a:pt x="4503307" y="2256620"/>
                </a:lnTo>
                <a:lnTo>
                  <a:pt x="4502797" y="2258148"/>
                </a:lnTo>
                <a:lnTo>
                  <a:pt x="4502033" y="2259676"/>
                </a:lnTo>
                <a:lnTo>
                  <a:pt x="4501014" y="2260949"/>
                </a:lnTo>
                <a:lnTo>
                  <a:pt x="4503052" y="2266043"/>
                </a:lnTo>
                <a:lnTo>
                  <a:pt x="4503561" y="2268590"/>
                </a:lnTo>
                <a:lnTo>
                  <a:pt x="4504325" y="2271137"/>
                </a:lnTo>
                <a:lnTo>
                  <a:pt x="4504580" y="2273684"/>
                </a:lnTo>
                <a:lnTo>
                  <a:pt x="4504835" y="2276486"/>
                </a:lnTo>
                <a:lnTo>
                  <a:pt x="4504835" y="2281325"/>
                </a:lnTo>
                <a:lnTo>
                  <a:pt x="4504325" y="2286419"/>
                </a:lnTo>
                <a:lnTo>
                  <a:pt x="4503307" y="2291513"/>
                </a:lnTo>
                <a:lnTo>
                  <a:pt x="4501524" y="2296607"/>
                </a:lnTo>
                <a:lnTo>
                  <a:pt x="4499231" y="2301446"/>
                </a:lnTo>
                <a:lnTo>
                  <a:pt x="4498213" y="2305521"/>
                </a:lnTo>
                <a:lnTo>
                  <a:pt x="4496684" y="2309087"/>
                </a:lnTo>
                <a:lnTo>
                  <a:pt x="4494901" y="2312653"/>
                </a:lnTo>
                <a:lnTo>
                  <a:pt x="4492355" y="2315709"/>
                </a:lnTo>
                <a:lnTo>
                  <a:pt x="4490062" y="2319020"/>
                </a:lnTo>
                <a:lnTo>
                  <a:pt x="4487006" y="2322077"/>
                </a:lnTo>
                <a:lnTo>
                  <a:pt x="4481403" y="2328190"/>
                </a:lnTo>
                <a:lnTo>
                  <a:pt x="4478856" y="2331246"/>
                </a:lnTo>
                <a:lnTo>
                  <a:pt x="4476054" y="2334302"/>
                </a:lnTo>
                <a:lnTo>
                  <a:pt x="4474016" y="2337868"/>
                </a:lnTo>
                <a:lnTo>
                  <a:pt x="4471979" y="2341434"/>
                </a:lnTo>
                <a:lnTo>
                  <a:pt x="4470196" y="2344745"/>
                </a:lnTo>
                <a:lnTo>
                  <a:pt x="4469177" y="2348820"/>
                </a:lnTo>
                <a:lnTo>
                  <a:pt x="4468922" y="2350858"/>
                </a:lnTo>
                <a:lnTo>
                  <a:pt x="4468668" y="2352895"/>
                </a:lnTo>
                <a:lnTo>
                  <a:pt x="4468668" y="2355187"/>
                </a:lnTo>
                <a:lnTo>
                  <a:pt x="4468668" y="2357225"/>
                </a:lnTo>
                <a:lnTo>
                  <a:pt x="4475544" y="2360536"/>
                </a:lnTo>
                <a:lnTo>
                  <a:pt x="4481148" y="2363592"/>
                </a:lnTo>
                <a:lnTo>
                  <a:pt x="4483440" y="2365375"/>
                </a:lnTo>
                <a:lnTo>
                  <a:pt x="4485478" y="2366904"/>
                </a:lnTo>
                <a:lnTo>
                  <a:pt x="4487006" y="2368432"/>
                </a:lnTo>
                <a:lnTo>
                  <a:pt x="4488534" y="2369705"/>
                </a:lnTo>
                <a:lnTo>
                  <a:pt x="4489808" y="2371488"/>
                </a:lnTo>
                <a:lnTo>
                  <a:pt x="4490572" y="2373016"/>
                </a:lnTo>
                <a:lnTo>
                  <a:pt x="4491081" y="2374544"/>
                </a:lnTo>
                <a:lnTo>
                  <a:pt x="4491590" y="2376328"/>
                </a:lnTo>
                <a:lnTo>
                  <a:pt x="4491590" y="2377601"/>
                </a:lnTo>
                <a:lnTo>
                  <a:pt x="4491590" y="2379129"/>
                </a:lnTo>
                <a:lnTo>
                  <a:pt x="4491336" y="2380657"/>
                </a:lnTo>
                <a:lnTo>
                  <a:pt x="4491081" y="2382440"/>
                </a:lnTo>
                <a:lnTo>
                  <a:pt x="4489808" y="2385242"/>
                </a:lnTo>
                <a:lnTo>
                  <a:pt x="4487770" y="2388553"/>
                </a:lnTo>
                <a:lnTo>
                  <a:pt x="4485223" y="2391355"/>
                </a:lnTo>
                <a:lnTo>
                  <a:pt x="4482421" y="2394666"/>
                </a:lnTo>
                <a:lnTo>
                  <a:pt x="4479110" y="2397722"/>
                </a:lnTo>
                <a:lnTo>
                  <a:pt x="4475544" y="2400778"/>
                </a:lnTo>
                <a:lnTo>
                  <a:pt x="4468158" y="2407146"/>
                </a:lnTo>
                <a:lnTo>
                  <a:pt x="4460008" y="2414023"/>
                </a:lnTo>
                <a:lnTo>
                  <a:pt x="4451603" y="2420390"/>
                </a:lnTo>
                <a:lnTo>
                  <a:pt x="4443453" y="2426503"/>
                </a:lnTo>
                <a:lnTo>
                  <a:pt x="4434793" y="2432106"/>
                </a:lnTo>
                <a:lnTo>
                  <a:pt x="4426388" y="2437200"/>
                </a:lnTo>
                <a:lnTo>
                  <a:pt x="4417983" y="2442039"/>
                </a:lnTo>
                <a:lnTo>
                  <a:pt x="4409068" y="2446369"/>
                </a:lnTo>
                <a:lnTo>
                  <a:pt x="4400663" y="2450444"/>
                </a:lnTo>
                <a:lnTo>
                  <a:pt x="4391749" y="2454265"/>
                </a:lnTo>
                <a:lnTo>
                  <a:pt x="4382835" y="2457321"/>
                </a:lnTo>
                <a:lnTo>
                  <a:pt x="4373920" y="2460378"/>
                </a:lnTo>
                <a:lnTo>
                  <a:pt x="4365006" y="2462925"/>
                </a:lnTo>
                <a:lnTo>
                  <a:pt x="4355837" y="2465471"/>
                </a:lnTo>
                <a:lnTo>
                  <a:pt x="4346668" y="2467254"/>
                </a:lnTo>
                <a:lnTo>
                  <a:pt x="4337753" y="2468783"/>
                </a:lnTo>
                <a:lnTo>
                  <a:pt x="4328329" y="2470056"/>
                </a:lnTo>
                <a:lnTo>
                  <a:pt x="4319415" y="2471075"/>
                </a:lnTo>
                <a:lnTo>
                  <a:pt x="4309991" y="2471839"/>
                </a:lnTo>
                <a:lnTo>
                  <a:pt x="4300567" y="2472094"/>
                </a:lnTo>
                <a:lnTo>
                  <a:pt x="4291144" y="2472348"/>
                </a:lnTo>
                <a:lnTo>
                  <a:pt x="4281720" y="2472094"/>
                </a:lnTo>
                <a:lnTo>
                  <a:pt x="4272296" y="2471584"/>
                </a:lnTo>
                <a:lnTo>
                  <a:pt x="4262617" y="2471075"/>
                </a:lnTo>
                <a:lnTo>
                  <a:pt x="4252939" y="2469801"/>
                </a:lnTo>
                <a:lnTo>
                  <a:pt x="4243515" y="2468528"/>
                </a:lnTo>
                <a:lnTo>
                  <a:pt x="4233582" y="2467254"/>
                </a:lnTo>
                <a:lnTo>
                  <a:pt x="4224158" y="2465471"/>
                </a:lnTo>
                <a:lnTo>
                  <a:pt x="4214225" y="2463434"/>
                </a:lnTo>
                <a:lnTo>
                  <a:pt x="4204292" y="2461396"/>
                </a:lnTo>
                <a:lnTo>
                  <a:pt x="4194358" y="2459104"/>
                </a:lnTo>
                <a:lnTo>
                  <a:pt x="4184680" y="2456302"/>
                </a:lnTo>
                <a:lnTo>
                  <a:pt x="4174747" y="2453755"/>
                </a:lnTo>
                <a:lnTo>
                  <a:pt x="4175256" y="2484319"/>
                </a:lnTo>
                <a:lnTo>
                  <a:pt x="4277390" y="2581104"/>
                </a:lnTo>
                <a:lnTo>
                  <a:pt x="4285540" y="2590273"/>
                </a:lnTo>
                <a:lnTo>
                  <a:pt x="4293690" y="2598678"/>
                </a:lnTo>
                <a:lnTo>
                  <a:pt x="4302605" y="2607338"/>
                </a:lnTo>
                <a:lnTo>
                  <a:pt x="4311265" y="2615488"/>
                </a:lnTo>
                <a:lnTo>
                  <a:pt x="4329093" y="2632044"/>
                </a:lnTo>
                <a:lnTo>
                  <a:pt x="4346922" y="2648599"/>
                </a:lnTo>
                <a:lnTo>
                  <a:pt x="4355837" y="2656749"/>
                </a:lnTo>
                <a:lnTo>
                  <a:pt x="4364242" y="2664900"/>
                </a:lnTo>
                <a:lnTo>
                  <a:pt x="4372901" y="2673814"/>
                </a:lnTo>
                <a:lnTo>
                  <a:pt x="4381052" y="2682474"/>
                </a:lnTo>
                <a:lnTo>
                  <a:pt x="4389202" y="2691643"/>
                </a:lnTo>
                <a:lnTo>
                  <a:pt x="4396588" y="2701067"/>
                </a:lnTo>
                <a:lnTo>
                  <a:pt x="4403720" y="2710490"/>
                </a:lnTo>
                <a:lnTo>
                  <a:pt x="4407286" y="2715584"/>
                </a:lnTo>
                <a:lnTo>
                  <a:pt x="4410342" y="2720678"/>
                </a:lnTo>
                <a:lnTo>
                  <a:pt x="4413144" y="2722207"/>
                </a:lnTo>
                <a:lnTo>
                  <a:pt x="4415181" y="2723735"/>
                </a:lnTo>
                <a:lnTo>
                  <a:pt x="4416964" y="2725772"/>
                </a:lnTo>
                <a:lnTo>
                  <a:pt x="4418747" y="2727555"/>
                </a:lnTo>
                <a:lnTo>
                  <a:pt x="4420020" y="2729593"/>
                </a:lnTo>
                <a:lnTo>
                  <a:pt x="4421039" y="2731885"/>
                </a:lnTo>
                <a:lnTo>
                  <a:pt x="4421803" y="2733923"/>
                </a:lnTo>
                <a:lnTo>
                  <a:pt x="4422313" y="2736470"/>
                </a:lnTo>
                <a:lnTo>
                  <a:pt x="4422822" y="2738762"/>
                </a:lnTo>
                <a:lnTo>
                  <a:pt x="4423077" y="2741054"/>
                </a:lnTo>
                <a:lnTo>
                  <a:pt x="4423332" y="2745893"/>
                </a:lnTo>
                <a:lnTo>
                  <a:pt x="4423332" y="2750987"/>
                </a:lnTo>
                <a:lnTo>
                  <a:pt x="4423077" y="2756081"/>
                </a:lnTo>
                <a:lnTo>
                  <a:pt x="4422822" y="2761175"/>
                </a:lnTo>
                <a:lnTo>
                  <a:pt x="4422822" y="2766269"/>
                </a:lnTo>
                <a:lnTo>
                  <a:pt x="4423332" y="2770854"/>
                </a:lnTo>
                <a:lnTo>
                  <a:pt x="4423841" y="2773401"/>
                </a:lnTo>
                <a:lnTo>
                  <a:pt x="4424605" y="2775438"/>
                </a:lnTo>
                <a:lnTo>
                  <a:pt x="4425369" y="2777985"/>
                </a:lnTo>
                <a:lnTo>
                  <a:pt x="4426388" y="2780023"/>
                </a:lnTo>
                <a:lnTo>
                  <a:pt x="4427661" y="2781806"/>
                </a:lnTo>
                <a:lnTo>
                  <a:pt x="4429190" y="2783843"/>
                </a:lnTo>
                <a:lnTo>
                  <a:pt x="4431482" y="2785626"/>
                </a:lnTo>
                <a:lnTo>
                  <a:pt x="4433519" y="2787154"/>
                </a:lnTo>
                <a:lnTo>
                  <a:pt x="4436321" y="2788683"/>
                </a:lnTo>
                <a:lnTo>
                  <a:pt x="4439123" y="2790211"/>
                </a:lnTo>
                <a:lnTo>
                  <a:pt x="4443198" y="2790211"/>
                </a:lnTo>
                <a:lnTo>
                  <a:pt x="4447273" y="2790211"/>
                </a:lnTo>
                <a:lnTo>
                  <a:pt x="4455169" y="2789701"/>
                </a:lnTo>
                <a:lnTo>
                  <a:pt x="4462810" y="2788937"/>
                </a:lnTo>
                <a:lnTo>
                  <a:pt x="4466885" y="2788937"/>
                </a:lnTo>
                <a:lnTo>
                  <a:pt x="4470960" y="2788937"/>
                </a:lnTo>
                <a:lnTo>
                  <a:pt x="4474526" y="2789447"/>
                </a:lnTo>
                <a:lnTo>
                  <a:pt x="4478601" y="2789956"/>
                </a:lnTo>
                <a:lnTo>
                  <a:pt x="4482421" y="2790975"/>
                </a:lnTo>
                <a:lnTo>
                  <a:pt x="4485732" y="2792248"/>
                </a:lnTo>
                <a:lnTo>
                  <a:pt x="4489553" y="2793776"/>
                </a:lnTo>
                <a:lnTo>
                  <a:pt x="4492864" y="2796323"/>
                </a:lnTo>
                <a:lnTo>
                  <a:pt x="4496175" y="2799125"/>
                </a:lnTo>
                <a:lnTo>
                  <a:pt x="4499231" y="2802691"/>
                </a:lnTo>
                <a:lnTo>
                  <a:pt x="4508400" y="2813388"/>
                </a:lnTo>
                <a:lnTo>
                  <a:pt x="4517570" y="2823576"/>
                </a:lnTo>
                <a:lnTo>
                  <a:pt x="4526993" y="2833764"/>
                </a:lnTo>
                <a:lnTo>
                  <a:pt x="4536927" y="2843952"/>
                </a:lnTo>
                <a:lnTo>
                  <a:pt x="4556793" y="2863564"/>
                </a:lnTo>
                <a:lnTo>
                  <a:pt x="4576914" y="2883175"/>
                </a:lnTo>
                <a:lnTo>
                  <a:pt x="4586593" y="2893109"/>
                </a:lnTo>
                <a:lnTo>
                  <a:pt x="4596271" y="2903296"/>
                </a:lnTo>
                <a:lnTo>
                  <a:pt x="4605695" y="2913739"/>
                </a:lnTo>
                <a:lnTo>
                  <a:pt x="4614355" y="2924182"/>
                </a:lnTo>
                <a:lnTo>
                  <a:pt x="4623269" y="2935134"/>
                </a:lnTo>
                <a:lnTo>
                  <a:pt x="4627089" y="2940737"/>
                </a:lnTo>
                <a:lnTo>
                  <a:pt x="4631165" y="2946340"/>
                </a:lnTo>
                <a:lnTo>
                  <a:pt x="4635240" y="2952198"/>
                </a:lnTo>
                <a:lnTo>
                  <a:pt x="4638806" y="2958056"/>
                </a:lnTo>
                <a:lnTo>
                  <a:pt x="4642371" y="2964169"/>
                </a:lnTo>
                <a:lnTo>
                  <a:pt x="4645682" y="2970282"/>
                </a:lnTo>
                <a:lnTo>
                  <a:pt x="4651540" y="2976904"/>
                </a:lnTo>
                <a:lnTo>
                  <a:pt x="4657398" y="2983271"/>
                </a:lnTo>
                <a:lnTo>
                  <a:pt x="4663511" y="2989639"/>
                </a:lnTo>
                <a:lnTo>
                  <a:pt x="4666822" y="2992950"/>
                </a:lnTo>
                <a:lnTo>
                  <a:pt x="4670388" y="2995497"/>
                </a:lnTo>
                <a:lnTo>
                  <a:pt x="4678793" y="3002883"/>
                </a:lnTo>
                <a:lnTo>
                  <a:pt x="4686943" y="3009760"/>
                </a:lnTo>
                <a:lnTo>
                  <a:pt x="4695094" y="3016891"/>
                </a:lnTo>
                <a:lnTo>
                  <a:pt x="4702735" y="3024278"/>
                </a:lnTo>
                <a:lnTo>
                  <a:pt x="4710121" y="3031664"/>
                </a:lnTo>
                <a:lnTo>
                  <a:pt x="4717252" y="3039305"/>
                </a:lnTo>
                <a:lnTo>
                  <a:pt x="4723875" y="3046691"/>
                </a:lnTo>
                <a:lnTo>
                  <a:pt x="4730242" y="3054332"/>
                </a:lnTo>
                <a:lnTo>
                  <a:pt x="4736355" y="3062482"/>
                </a:lnTo>
                <a:lnTo>
                  <a:pt x="4741958" y="3070378"/>
                </a:lnTo>
                <a:lnTo>
                  <a:pt x="4747307" y="3078528"/>
                </a:lnTo>
                <a:lnTo>
                  <a:pt x="4752401" y="3086679"/>
                </a:lnTo>
                <a:lnTo>
                  <a:pt x="4756985" y="3094829"/>
                </a:lnTo>
                <a:lnTo>
                  <a:pt x="4761315" y="3103489"/>
                </a:lnTo>
                <a:lnTo>
                  <a:pt x="4765390" y="3111894"/>
                </a:lnTo>
                <a:lnTo>
                  <a:pt x="4768956" y="3120808"/>
                </a:lnTo>
                <a:lnTo>
                  <a:pt x="4772267" y="3129468"/>
                </a:lnTo>
                <a:lnTo>
                  <a:pt x="4775069" y="3138382"/>
                </a:lnTo>
                <a:lnTo>
                  <a:pt x="4777870" y="3147297"/>
                </a:lnTo>
                <a:lnTo>
                  <a:pt x="4779908" y="3156466"/>
                </a:lnTo>
                <a:lnTo>
                  <a:pt x="4781946" y="3165635"/>
                </a:lnTo>
                <a:lnTo>
                  <a:pt x="4783474" y="3175313"/>
                </a:lnTo>
                <a:lnTo>
                  <a:pt x="4784493" y="3184737"/>
                </a:lnTo>
                <a:lnTo>
                  <a:pt x="4785257" y="3194416"/>
                </a:lnTo>
                <a:lnTo>
                  <a:pt x="4785511" y="3204094"/>
                </a:lnTo>
                <a:lnTo>
                  <a:pt x="4785511" y="3214282"/>
                </a:lnTo>
                <a:lnTo>
                  <a:pt x="4785257" y="3223960"/>
                </a:lnTo>
                <a:lnTo>
                  <a:pt x="4784493" y="3234403"/>
                </a:lnTo>
                <a:lnTo>
                  <a:pt x="4783474" y="3244591"/>
                </a:lnTo>
                <a:lnTo>
                  <a:pt x="4781946" y="3255034"/>
                </a:lnTo>
                <a:lnTo>
                  <a:pt x="4779908" y="3265476"/>
                </a:lnTo>
                <a:lnTo>
                  <a:pt x="4777616" y="3276428"/>
                </a:lnTo>
                <a:lnTo>
                  <a:pt x="4777870" y="3317434"/>
                </a:lnTo>
                <a:lnTo>
                  <a:pt x="4777361" y="3320491"/>
                </a:lnTo>
                <a:lnTo>
                  <a:pt x="4776342" y="3323547"/>
                </a:lnTo>
                <a:lnTo>
                  <a:pt x="4774814" y="3326604"/>
                </a:lnTo>
                <a:lnTo>
                  <a:pt x="4773541" y="3329405"/>
                </a:lnTo>
                <a:lnTo>
                  <a:pt x="4772012" y="3332462"/>
                </a:lnTo>
                <a:lnTo>
                  <a:pt x="4770229" y="3335009"/>
                </a:lnTo>
                <a:lnTo>
                  <a:pt x="4766154" y="3340612"/>
                </a:lnTo>
                <a:lnTo>
                  <a:pt x="4761570" y="3345961"/>
                </a:lnTo>
                <a:lnTo>
                  <a:pt x="4756985" y="3351309"/>
                </a:lnTo>
                <a:lnTo>
                  <a:pt x="4752655" y="3356658"/>
                </a:lnTo>
                <a:lnTo>
                  <a:pt x="4748071" y="3362261"/>
                </a:lnTo>
                <a:lnTo>
                  <a:pt x="4744250" y="3367355"/>
                </a:lnTo>
                <a:lnTo>
                  <a:pt x="4742467" y="3370412"/>
                </a:lnTo>
                <a:lnTo>
                  <a:pt x="4740939" y="3373213"/>
                </a:lnTo>
                <a:lnTo>
                  <a:pt x="4739411" y="3376270"/>
                </a:lnTo>
                <a:lnTo>
                  <a:pt x="4738392" y="3379071"/>
                </a:lnTo>
                <a:lnTo>
                  <a:pt x="4737628" y="3382382"/>
                </a:lnTo>
                <a:lnTo>
                  <a:pt x="4737119" y="3385693"/>
                </a:lnTo>
                <a:lnTo>
                  <a:pt x="4736864" y="3388750"/>
                </a:lnTo>
                <a:lnTo>
                  <a:pt x="4736864" y="3392316"/>
                </a:lnTo>
                <a:lnTo>
                  <a:pt x="4737374" y="3395627"/>
                </a:lnTo>
                <a:lnTo>
                  <a:pt x="4738392" y="3399447"/>
                </a:lnTo>
                <a:lnTo>
                  <a:pt x="4739411" y="3403268"/>
                </a:lnTo>
                <a:lnTo>
                  <a:pt x="4741449" y="3406833"/>
                </a:lnTo>
                <a:lnTo>
                  <a:pt x="4743486" y="3410908"/>
                </a:lnTo>
                <a:lnTo>
                  <a:pt x="4746033" y="3415238"/>
                </a:lnTo>
                <a:lnTo>
                  <a:pt x="4746033" y="3416002"/>
                </a:lnTo>
                <a:lnTo>
                  <a:pt x="4745269" y="3417021"/>
                </a:lnTo>
                <a:lnTo>
                  <a:pt x="4742977" y="3420078"/>
                </a:lnTo>
                <a:lnTo>
                  <a:pt x="4740175" y="3422879"/>
                </a:lnTo>
                <a:lnTo>
                  <a:pt x="4738902" y="3423643"/>
                </a:lnTo>
                <a:lnTo>
                  <a:pt x="4738138" y="3423898"/>
                </a:lnTo>
                <a:lnTo>
                  <a:pt x="4730497" y="3421860"/>
                </a:lnTo>
                <a:lnTo>
                  <a:pt x="4723365" y="3420332"/>
                </a:lnTo>
                <a:lnTo>
                  <a:pt x="4720054" y="3419823"/>
                </a:lnTo>
                <a:lnTo>
                  <a:pt x="4716743" y="3419568"/>
                </a:lnTo>
                <a:lnTo>
                  <a:pt x="4713941" y="3419568"/>
                </a:lnTo>
                <a:lnTo>
                  <a:pt x="4710885" y="3419823"/>
                </a:lnTo>
                <a:lnTo>
                  <a:pt x="4708338" y="3420078"/>
                </a:lnTo>
                <a:lnTo>
                  <a:pt x="4705791" y="3420332"/>
                </a:lnTo>
                <a:lnTo>
                  <a:pt x="4703244" y="3421351"/>
                </a:lnTo>
                <a:lnTo>
                  <a:pt x="4700952" y="3422115"/>
                </a:lnTo>
                <a:lnTo>
                  <a:pt x="4698659" y="3422879"/>
                </a:lnTo>
                <a:lnTo>
                  <a:pt x="4696877" y="3424153"/>
                </a:lnTo>
                <a:lnTo>
                  <a:pt x="4694839" y="3425171"/>
                </a:lnTo>
                <a:lnTo>
                  <a:pt x="4693056" y="3426954"/>
                </a:lnTo>
                <a:lnTo>
                  <a:pt x="4691528" y="3428483"/>
                </a:lnTo>
                <a:lnTo>
                  <a:pt x="4690000" y="3430011"/>
                </a:lnTo>
                <a:lnTo>
                  <a:pt x="4688726" y="3431794"/>
                </a:lnTo>
                <a:lnTo>
                  <a:pt x="4687198" y="3433831"/>
                </a:lnTo>
                <a:lnTo>
                  <a:pt x="4684906" y="3438161"/>
                </a:lnTo>
                <a:lnTo>
                  <a:pt x="4683123" y="3443000"/>
                </a:lnTo>
                <a:lnTo>
                  <a:pt x="4681340" y="3448604"/>
                </a:lnTo>
                <a:lnTo>
                  <a:pt x="4680321" y="3454462"/>
                </a:lnTo>
                <a:lnTo>
                  <a:pt x="4679557" y="3460829"/>
                </a:lnTo>
                <a:lnTo>
                  <a:pt x="4679048" y="3467451"/>
                </a:lnTo>
                <a:lnTo>
                  <a:pt x="4678284" y="3467706"/>
                </a:lnTo>
                <a:lnTo>
                  <a:pt x="4675482" y="3468215"/>
                </a:lnTo>
                <a:lnTo>
                  <a:pt x="4666822" y="3468725"/>
                </a:lnTo>
                <a:lnTo>
                  <a:pt x="4645428" y="3469234"/>
                </a:lnTo>
                <a:lnTo>
                  <a:pt x="4640079" y="3468725"/>
                </a:lnTo>
                <a:lnTo>
                  <a:pt x="4634476" y="3468470"/>
                </a:lnTo>
                <a:lnTo>
                  <a:pt x="4629127" y="3468470"/>
                </a:lnTo>
                <a:lnTo>
                  <a:pt x="4623524" y="3468725"/>
                </a:lnTo>
                <a:lnTo>
                  <a:pt x="4612062" y="3469489"/>
                </a:lnTo>
                <a:lnTo>
                  <a:pt x="4600856" y="3470762"/>
                </a:lnTo>
                <a:lnTo>
                  <a:pt x="4589649" y="3472291"/>
                </a:lnTo>
                <a:lnTo>
                  <a:pt x="4578188" y="3474073"/>
                </a:lnTo>
                <a:lnTo>
                  <a:pt x="4566981" y="3475856"/>
                </a:lnTo>
                <a:lnTo>
                  <a:pt x="4555774" y="3477130"/>
                </a:lnTo>
                <a:lnTo>
                  <a:pt x="4544313" y="3478149"/>
                </a:lnTo>
                <a:lnTo>
                  <a:pt x="4538709" y="3478403"/>
                </a:lnTo>
                <a:lnTo>
                  <a:pt x="4533106" y="3478658"/>
                </a:lnTo>
                <a:lnTo>
                  <a:pt x="4527503" y="3478658"/>
                </a:lnTo>
                <a:lnTo>
                  <a:pt x="4521899" y="3478403"/>
                </a:lnTo>
                <a:lnTo>
                  <a:pt x="4516551" y="3477894"/>
                </a:lnTo>
                <a:lnTo>
                  <a:pt x="4510947" y="3477130"/>
                </a:lnTo>
                <a:lnTo>
                  <a:pt x="4505344" y="3476111"/>
                </a:lnTo>
                <a:lnTo>
                  <a:pt x="4499995" y="3474837"/>
                </a:lnTo>
                <a:lnTo>
                  <a:pt x="4494647" y="3472800"/>
                </a:lnTo>
                <a:lnTo>
                  <a:pt x="4489043" y="3471017"/>
                </a:lnTo>
                <a:lnTo>
                  <a:pt x="4483695" y="3468725"/>
                </a:lnTo>
                <a:lnTo>
                  <a:pt x="4478091" y="3465668"/>
                </a:lnTo>
                <a:lnTo>
                  <a:pt x="4472743" y="3462612"/>
                </a:lnTo>
                <a:lnTo>
                  <a:pt x="4467394" y="3459046"/>
                </a:lnTo>
                <a:lnTo>
                  <a:pt x="4411106" y="3446057"/>
                </a:lnTo>
                <a:lnTo>
                  <a:pt x="4409578" y="3449368"/>
                </a:lnTo>
                <a:lnTo>
                  <a:pt x="4408050" y="3452679"/>
                </a:lnTo>
                <a:lnTo>
                  <a:pt x="4406521" y="3455480"/>
                </a:lnTo>
                <a:lnTo>
                  <a:pt x="4404229" y="3458282"/>
                </a:lnTo>
                <a:lnTo>
                  <a:pt x="4402446" y="3460574"/>
                </a:lnTo>
                <a:lnTo>
                  <a:pt x="4400154" y="3462867"/>
                </a:lnTo>
                <a:lnTo>
                  <a:pt x="4397862" y="3464395"/>
                </a:lnTo>
                <a:lnTo>
                  <a:pt x="4395315" y="3465668"/>
                </a:lnTo>
                <a:lnTo>
                  <a:pt x="4392768" y="3466687"/>
                </a:lnTo>
                <a:lnTo>
                  <a:pt x="4390221" y="3467197"/>
                </a:lnTo>
                <a:lnTo>
                  <a:pt x="4387419" y="3467451"/>
                </a:lnTo>
                <a:lnTo>
                  <a:pt x="4384617" y="3467197"/>
                </a:lnTo>
                <a:lnTo>
                  <a:pt x="4381561" y="3466432"/>
                </a:lnTo>
                <a:lnTo>
                  <a:pt x="4378759" y="3465159"/>
                </a:lnTo>
                <a:lnTo>
                  <a:pt x="4375448" y="3463376"/>
                </a:lnTo>
                <a:lnTo>
                  <a:pt x="4372647" y="3460829"/>
                </a:lnTo>
                <a:lnTo>
                  <a:pt x="4361185" y="3451405"/>
                </a:lnTo>
                <a:lnTo>
                  <a:pt x="4349469" y="3441727"/>
                </a:lnTo>
                <a:lnTo>
                  <a:pt x="4326037" y="3422879"/>
                </a:lnTo>
                <a:lnTo>
                  <a:pt x="4302350" y="3404286"/>
                </a:lnTo>
                <a:lnTo>
                  <a:pt x="4278918" y="3385439"/>
                </a:lnTo>
                <a:lnTo>
                  <a:pt x="4267457" y="3375760"/>
                </a:lnTo>
                <a:lnTo>
                  <a:pt x="4255741" y="3366082"/>
                </a:lnTo>
                <a:lnTo>
                  <a:pt x="4244534" y="3356403"/>
                </a:lnTo>
                <a:lnTo>
                  <a:pt x="4233327" y="3346215"/>
                </a:lnTo>
                <a:lnTo>
                  <a:pt x="4222375" y="3336027"/>
                </a:lnTo>
                <a:lnTo>
                  <a:pt x="4211933" y="3325330"/>
                </a:lnTo>
                <a:lnTo>
                  <a:pt x="4201745" y="3314633"/>
                </a:lnTo>
                <a:lnTo>
                  <a:pt x="4191811" y="3303426"/>
                </a:lnTo>
                <a:lnTo>
                  <a:pt x="4183661" y="3296040"/>
                </a:lnTo>
                <a:lnTo>
                  <a:pt x="4175256" y="3289163"/>
                </a:lnTo>
                <a:lnTo>
                  <a:pt x="4166596" y="3282796"/>
                </a:lnTo>
                <a:lnTo>
                  <a:pt x="4157682" y="3276428"/>
                </a:lnTo>
                <a:lnTo>
                  <a:pt x="4139853" y="3264203"/>
                </a:lnTo>
                <a:lnTo>
                  <a:pt x="4121770" y="3251977"/>
                </a:lnTo>
                <a:lnTo>
                  <a:pt x="4113110" y="3245864"/>
                </a:lnTo>
                <a:lnTo>
                  <a:pt x="4103941" y="3239497"/>
                </a:lnTo>
                <a:lnTo>
                  <a:pt x="4095536" y="3232875"/>
                </a:lnTo>
                <a:lnTo>
                  <a:pt x="4087131" y="3225743"/>
                </a:lnTo>
                <a:lnTo>
                  <a:pt x="4078980" y="3218612"/>
                </a:lnTo>
                <a:lnTo>
                  <a:pt x="4071085" y="3211226"/>
                </a:lnTo>
                <a:lnTo>
                  <a:pt x="4067519" y="3207150"/>
                </a:lnTo>
                <a:lnTo>
                  <a:pt x="4063953" y="3203330"/>
                </a:lnTo>
                <a:lnTo>
                  <a:pt x="4060642" y="3199000"/>
                </a:lnTo>
                <a:lnTo>
                  <a:pt x="4057076" y="3194670"/>
                </a:lnTo>
                <a:lnTo>
                  <a:pt x="4048162" y="3190340"/>
                </a:lnTo>
                <a:lnTo>
                  <a:pt x="4039502" y="3186011"/>
                </a:lnTo>
                <a:lnTo>
                  <a:pt x="4031097" y="3181171"/>
                </a:lnTo>
                <a:lnTo>
                  <a:pt x="4022692" y="3175823"/>
                </a:lnTo>
                <a:lnTo>
                  <a:pt x="4015051" y="3170219"/>
                </a:lnTo>
                <a:lnTo>
                  <a:pt x="4007410" y="3164616"/>
                </a:lnTo>
                <a:lnTo>
                  <a:pt x="3999769" y="3158503"/>
                </a:lnTo>
                <a:lnTo>
                  <a:pt x="3992638" y="3152391"/>
                </a:lnTo>
                <a:lnTo>
                  <a:pt x="3985506" y="3146023"/>
                </a:lnTo>
                <a:lnTo>
                  <a:pt x="3978375" y="3139656"/>
                </a:lnTo>
                <a:lnTo>
                  <a:pt x="3964621" y="3126411"/>
                </a:lnTo>
                <a:lnTo>
                  <a:pt x="3937623" y="3099159"/>
                </a:lnTo>
                <a:lnTo>
                  <a:pt x="3880571" y="3054332"/>
                </a:lnTo>
                <a:lnTo>
                  <a:pt x="3823264" y="2997534"/>
                </a:lnTo>
                <a:lnTo>
                  <a:pt x="3746600" y="2929785"/>
                </a:lnTo>
                <a:lnTo>
                  <a:pt x="3661786" y="2844207"/>
                </a:lnTo>
                <a:lnTo>
                  <a:pt x="3528324" y="2705906"/>
                </a:lnTo>
                <a:lnTo>
                  <a:pt x="3460830" y="2630006"/>
                </a:lnTo>
                <a:lnTo>
                  <a:pt x="3393080" y="2553851"/>
                </a:lnTo>
                <a:lnTo>
                  <a:pt x="3314633" y="2482536"/>
                </a:lnTo>
                <a:lnTo>
                  <a:pt x="3235932" y="2410712"/>
                </a:lnTo>
                <a:lnTo>
                  <a:pt x="3230583" y="2410202"/>
                </a:lnTo>
                <a:lnTo>
                  <a:pt x="3225744" y="2409438"/>
                </a:lnTo>
                <a:lnTo>
                  <a:pt x="3221159" y="2408165"/>
                </a:lnTo>
                <a:lnTo>
                  <a:pt x="3216829" y="2406382"/>
                </a:lnTo>
                <a:lnTo>
                  <a:pt x="3212754" y="2404344"/>
                </a:lnTo>
                <a:lnTo>
                  <a:pt x="3208934" y="2402052"/>
                </a:lnTo>
                <a:lnTo>
                  <a:pt x="3205113" y="2399760"/>
                </a:lnTo>
                <a:lnTo>
                  <a:pt x="3201548" y="2396958"/>
                </a:lnTo>
                <a:lnTo>
                  <a:pt x="3198236" y="2394156"/>
                </a:lnTo>
                <a:lnTo>
                  <a:pt x="3194671" y="2390845"/>
                </a:lnTo>
                <a:lnTo>
                  <a:pt x="3188303" y="2384478"/>
                </a:lnTo>
                <a:lnTo>
                  <a:pt x="3182191" y="2378110"/>
                </a:lnTo>
                <a:lnTo>
                  <a:pt x="3175823" y="2371488"/>
                </a:lnTo>
                <a:lnTo>
                  <a:pt x="3129213" y="2338123"/>
                </a:lnTo>
                <a:lnTo>
                  <a:pt x="3106036" y="2321313"/>
                </a:lnTo>
                <a:lnTo>
                  <a:pt x="3082859" y="2304248"/>
                </a:lnTo>
                <a:lnTo>
                  <a:pt x="3079547" y="2301956"/>
                </a:lnTo>
                <a:lnTo>
                  <a:pt x="3075982" y="2300173"/>
                </a:lnTo>
                <a:lnTo>
                  <a:pt x="3072925" y="2298645"/>
                </a:lnTo>
                <a:lnTo>
                  <a:pt x="3070633" y="2298135"/>
                </a:lnTo>
                <a:lnTo>
                  <a:pt x="3068341" y="2297881"/>
                </a:lnTo>
                <a:lnTo>
                  <a:pt x="3066303" y="2298135"/>
                </a:lnTo>
                <a:lnTo>
                  <a:pt x="3064520" y="2298899"/>
                </a:lnTo>
                <a:lnTo>
                  <a:pt x="3062992" y="2300173"/>
                </a:lnTo>
                <a:lnTo>
                  <a:pt x="3061719" y="2301701"/>
                </a:lnTo>
                <a:lnTo>
                  <a:pt x="3060445" y="2303229"/>
                </a:lnTo>
                <a:lnTo>
                  <a:pt x="3059426" y="2305521"/>
                </a:lnTo>
                <a:lnTo>
                  <a:pt x="3058408" y="2307559"/>
                </a:lnTo>
                <a:lnTo>
                  <a:pt x="3056879" y="2312399"/>
                </a:lnTo>
                <a:lnTo>
                  <a:pt x="3055096" y="2317492"/>
                </a:lnTo>
                <a:lnTo>
                  <a:pt x="3059681" y="2318766"/>
                </a:lnTo>
                <a:lnTo>
                  <a:pt x="3063756" y="2320294"/>
                </a:lnTo>
                <a:lnTo>
                  <a:pt x="3067831" y="2321822"/>
                </a:lnTo>
                <a:lnTo>
                  <a:pt x="3071652" y="2323860"/>
                </a:lnTo>
                <a:lnTo>
                  <a:pt x="3075218" y="2325897"/>
                </a:lnTo>
                <a:lnTo>
                  <a:pt x="3078529" y="2327935"/>
                </a:lnTo>
                <a:lnTo>
                  <a:pt x="3081840" y="2330482"/>
                </a:lnTo>
                <a:lnTo>
                  <a:pt x="3084641" y="2333029"/>
                </a:lnTo>
                <a:lnTo>
                  <a:pt x="3087443" y="2336085"/>
                </a:lnTo>
                <a:lnTo>
                  <a:pt x="3089990" y="2338887"/>
                </a:lnTo>
                <a:lnTo>
                  <a:pt x="3092537" y="2342198"/>
                </a:lnTo>
                <a:lnTo>
                  <a:pt x="3094575" y="2345509"/>
                </a:lnTo>
                <a:lnTo>
                  <a:pt x="3096357" y="2349329"/>
                </a:lnTo>
                <a:lnTo>
                  <a:pt x="3098140" y="2353150"/>
                </a:lnTo>
                <a:lnTo>
                  <a:pt x="3099669" y="2356970"/>
                </a:lnTo>
                <a:lnTo>
                  <a:pt x="3100942" y="2361300"/>
                </a:lnTo>
                <a:lnTo>
                  <a:pt x="3113168" y="2372507"/>
                </a:lnTo>
                <a:lnTo>
                  <a:pt x="3121827" y="2378874"/>
                </a:lnTo>
                <a:lnTo>
                  <a:pt x="3130232" y="2384987"/>
                </a:lnTo>
                <a:lnTo>
                  <a:pt x="3139147" y="2391100"/>
                </a:lnTo>
                <a:lnTo>
                  <a:pt x="3148061" y="2396703"/>
                </a:lnTo>
                <a:lnTo>
                  <a:pt x="3166145" y="2408419"/>
                </a:lnTo>
                <a:lnTo>
                  <a:pt x="3175059" y="2414277"/>
                </a:lnTo>
                <a:lnTo>
                  <a:pt x="3183464" y="2420390"/>
                </a:lnTo>
                <a:lnTo>
                  <a:pt x="3191869" y="2426757"/>
                </a:lnTo>
                <a:lnTo>
                  <a:pt x="3195689" y="2430069"/>
                </a:lnTo>
                <a:lnTo>
                  <a:pt x="3199765" y="2433380"/>
                </a:lnTo>
                <a:lnTo>
                  <a:pt x="3203585" y="2437200"/>
                </a:lnTo>
                <a:lnTo>
                  <a:pt x="3206896" y="2441021"/>
                </a:lnTo>
                <a:lnTo>
                  <a:pt x="3210462" y="2444586"/>
                </a:lnTo>
                <a:lnTo>
                  <a:pt x="3213518" y="2448661"/>
                </a:lnTo>
                <a:lnTo>
                  <a:pt x="3216829" y="2452991"/>
                </a:lnTo>
                <a:lnTo>
                  <a:pt x="3219631" y="2457066"/>
                </a:lnTo>
                <a:lnTo>
                  <a:pt x="3222433" y="2461651"/>
                </a:lnTo>
                <a:lnTo>
                  <a:pt x="3224725" y="2466490"/>
                </a:lnTo>
                <a:lnTo>
                  <a:pt x="3227272" y="2471584"/>
                </a:lnTo>
                <a:lnTo>
                  <a:pt x="3229310" y="2476678"/>
                </a:lnTo>
                <a:lnTo>
                  <a:pt x="3230838" y="2481772"/>
                </a:lnTo>
                <a:lnTo>
                  <a:pt x="3232621" y="2487375"/>
                </a:lnTo>
                <a:lnTo>
                  <a:pt x="3238988" y="2497818"/>
                </a:lnTo>
                <a:lnTo>
                  <a:pt x="3245865" y="2507751"/>
                </a:lnTo>
                <a:lnTo>
                  <a:pt x="3253251" y="2516920"/>
                </a:lnTo>
                <a:lnTo>
                  <a:pt x="3260637" y="2526344"/>
                </a:lnTo>
                <a:lnTo>
                  <a:pt x="3268788" y="2535004"/>
                </a:lnTo>
                <a:lnTo>
                  <a:pt x="3276938" y="2543918"/>
                </a:lnTo>
                <a:lnTo>
                  <a:pt x="3285343" y="2552069"/>
                </a:lnTo>
                <a:lnTo>
                  <a:pt x="3294003" y="2560474"/>
                </a:lnTo>
                <a:lnTo>
                  <a:pt x="3302917" y="2568624"/>
                </a:lnTo>
                <a:lnTo>
                  <a:pt x="3311577" y="2576774"/>
                </a:lnTo>
                <a:lnTo>
                  <a:pt x="3329915" y="2592311"/>
                </a:lnTo>
                <a:lnTo>
                  <a:pt x="3347999" y="2607847"/>
                </a:lnTo>
                <a:lnTo>
                  <a:pt x="3366082" y="2623639"/>
                </a:lnTo>
                <a:lnTo>
                  <a:pt x="3367865" y="2625167"/>
                </a:lnTo>
                <a:lnTo>
                  <a:pt x="3369138" y="2626440"/>
                </a:lnTo>
                <a:lnTo>
                  <a:pt x="3369903" y="2627714"/>
                </a:lnTo>
                <a:lnTo>
                  <a:pt x="3370412" y="2628987"/>
                </a:lnTo>
                <a:lnTo>
                  <a:pt x="3374232" y="2634081"/>
                </a:lnTo>
                <a:lnTo>
                  <a:pt x="3378053" y="2638666"/>
                </a:lnTo>
                <a:lnTo>
                  <a:pt x="3386203" y="2648090"/>
                </a:lnTo>
                <a:lnTo>
                  <a:pt x="3394354" y="2656749"/>
                </a:lnTo>
                <a:lnTo>
                  <a:pt x="3403268" y="2665409"/>
                </a:lnTo>
                <a:lnTo>
                  <a:pt x="3412182" y="2673559"/>
                </a:lnTo>
                <a:lnTo>
                  <a:pt x="3421351" y="2681710"/>
                </a:lnTo>
                <a:lnTo>
                  <a:pt x="3439944" y="2698265"/>
                </a:lnTo>
                <a:lnTo>
                  <a:pt x="3449113" y="2706670"/>
                </a:lnTo>
                <a:lnTo>
                  <a:pt x="3457773" y="2715075"/>
                </a:lnTo>
                <a:lnTo>
                  <a:pt x="3466178" y="2723480"/>
                </a:lnTo>
                <a:lnTo>
                  <a:pt x="3474583" y="2732649"/>
                </a:lnTo>
                <a:lnTo>
                  <a:pt x="3478658" y="2737488"/>
                </a:lnTo>
                <a:lnTo>
                  <a:pt x="3482479" y="2742073"/>
                </a:lnTo>
                <a:lnTo>
                  <a:pt x="3486045" y="2746912"/>
                </a:lnTo>
                <a:lnTo>
                  <a:pt x="3489610" y="2751751"/>
                </a:lnTo>
                <a:lnTo>
                  <a:pt x="3493176" y="2756845"/>
                </a:lnTo>
                <a:lnTo>
                  <a:pt x="3496487" y="2762194"/>
                </a:lnTo>
                <a:lnTo>
                  <a:pt x="3499289" y="2767543"/>
                </a:lnTo>
                <a:lnTo>
                  <a:pt x="3502345" y="2773146"/>
                </a:lnTo>
                <a:lnTo>
                  <a:pt x="3508713" y="2782315"/>
                </a:lnTo>
                <a:lnTo>
                  <a:pt x="3515335" y="2791739"/>
                </a:lnTo>
                <a:lnTo>
                  <a:pt x="3521957" y="2800653"/>
                </a:lnTo>
                <a:lnTo>
                  <a:pt x="3528834" y="2809822"/>
                </a:lnTo>
                <a:lnTo>
                  <a:pt x="3535965" y="2818482"/>
                </a:lnTo>
                <a:lnTo>
                  <a:pt x="3543606" y="2827397"/>
                </a:lnTo>
                <a:lnTo>
                  <a:pt x="3550992" y="2835802"/>
                </a:lnTo>
                <a:lnTo>
                  <a:pt x="3558379" y="2844207"/>
                </a:lnTo>
                <a:lnTo>
                  <a:pt x="3574170" y="2860762"/>
                </a:lnTo>
                <a:lnTo>
                  <a:pt x="3590216" y="2876808"/>
                </a:lnTo>
                <a:lnTo>
                  <a:pt x="3606262" y="2892854"/>
                </a:lnTo>
                <a:lnTo>
                  <a:pt x="3623072" y="2908645"/>
                </a:lnTo>
                <a:lnTo>
                  <a:pt x="3656437" y="2939973"/>
                </a:lnTo>
                <a:lnTo>
                  <a:pt x="3672993" y="2955764"/>
                </a:lnTo>
                <a:lnTo>
                  <a:pt x="3689039" y="2971555"/>
                </a:lnTo>
                <a:lnTo>
                  <a:pt x="3705084" y="2987856"/>
                </a:lnTo>
                <a:lnTo>
                  <a:pt x="3720876" y="3004411"/>
                </a:lnTo>
                <a:lnTo>
                  <a:pt x="3728262" y="3012562"/>
                </a:lnTo>
                <a:lnTo>
                  <a:pt x="3735903" y="3021221"/>
                </a:lnTo>
                <a:lnTo>
                  <a:pt x="3743289" y="3029881"/>
                </a:lnTo>
                <a:lnTo>
                  <a:pt x="3750421" y="3038795"/>
                </a:lnTo>
                <a:lnTo>
                  <a:pt x="3758826" y="3046436"/>
                </a:lnTo>
                <a:lnTo>
                  <a:pt x="3767995" y="3053823"/>
                </a:lnTo>
                <a:lnTo>
                  <a:pt x="3776654" y="3061718"/>
                </a:lnTo>
                <a:lnTo>
                  <a:pt x="3780984" y="3065284"/>
                </a:lnTo>
                <a:lnTo>
                  <a:pt x="3785314" y="3069359"/>
                </a:lnTo>
                <a:lnTo>
                  <a:pt x="3789135" y="3073434"/>
                </a:lnTo>
                <a:lnTo>
                  <a:pt x="3792955" y="3077509"/>
                </a:lnTo>
                <a:lnTo>
                  <a:pt x="3796776" y="3082094"/>
                </a:lnTo>
                <a:lnTo>
                  <a:pt x="3799832" y="3086679"/>
                </a:lnTo>
                <a:lnTo>
                  <a:pt x="3803143" y="3091518"/>
                </a:lnTo>
                <a:lnTo>
                  <a:pt x="3805690" y="3096612"/>
                </a:lnTo>
                <a:lnTo>
                  <a:pt x="3807982" y="3102215"/>
                </a:lnTo>
                <a:lnTo>
                  <a:pt x="3809765" y="3107564"/>
                </a:lnTo>
                <a:lnTo>
                  <a:pt x="3824538" y="3121317"/>
                </a:lnTo>
                <a:lnTo>
                  <a:pt x="3839565" y="3134562"/>
                </a:lnTo>
                <a:lnTo>
                  <a:pt x="3847715" y="3141184"/>
                </a:lnTo>
                <a:lnTo>
                  <a:pt x="3855611" y="3148061"/>
                </a:lnTo>
                <a:lnTo>
                  <a:pt x="3862997" y="3155447"/>
                </a:lnTo>
                <a:lnTo>
                  <a:pt x="3869874" y="3162833"/>
                </a:lnTo>
                <a:lnTo>
                  <a:pt x="3876751" y="3170474"/>
                </a:lnTo>
                <a:lnTo>
                  <a:pt x="3883118" y="3178115"/>
                </a:lnTo>
                <a:lnTo>
                  <a:pt x="3889485" y="3186265"/>
                </a:lnTo>
                <a:lnTo>
                  <a:pt x="3895598" y="3194416"/>
                </a:lnTo>
                <a:lnTo>
                  <a:pt x="3901456" y="3202821"/>
                </a:lnTo>
                <a:lnTo>
                  <a:pt x="3907060" y="3211226"/>
                </a:lnTo>
                <a:lnTo>
                  <a:pt x="3918012" y="3228290"/>
                </a:lnTo>
                <a:lnTo>
                  <a:pt x="3928709" y="3245355"/>
                </a:lnTo>
                <a:lnTo>
                  <a:pt x="3939661" y="3262420"/>
                </a:lnTo>
                <a:lnTo>
                  <a:pt x="3944755" y="3268533"/>
                </a:lnTo>
                <a:lnTo>
                  <a:pt x="3950103" y="3274645"/>
                </a:lnTo>
                <a:lnTo>
                  <a:pt x="3955197" y="3280758"/>
                </a:lnTo>
                <a:lnTo>
                  <a:pt x="3960037" y="3286871"/>
                </a:lnTo>
                <a:lnTo>
                  <a:pt x="3962074" y="3289927"/>
                </a:lnTo>
                <a:lnTo>
                  <a:pt x="3963857" y="3293493"/>
                </a:lnTo>
                <a:lnTo>
                  <a:pt x="3965895" y="3297059"/>
                </a:lnTo>
                <a:lnTo>
                  <a:pt x="3967423" y="3300370"/>
                </a:lnTo>
                <a:lnTo>
                  <a:pt x="3968696" y="3304190"/>
                </a:lnTo>
                <a:lnTo>
                  <a:pt x="3969715" y="3307756"/>
                </a:lnTo>
                <a:lnTo>
                  <a:pt x="3970479" y="3311831"/>
                </a:lnTo>
                <a:lnTo>
                  <a:pt x="3970734" y="3316161"/>
                </a:lnTo>
                <a:lnTo>
                  <a:pt x="3975319" y="3320746"/>
                </a:lnTo>
                <a:lnTo>
                  <a:pt x="3979139" y="3325075"/>
                </a:lnTo>
                <a:lnTo>
                  <a:pt x="3982195" y="3329405"/>
                </a:lnTo>
                <a:lnTo>
                  <a:pt x="3984997" y="3333990"/>
                </a:lnTo>
                <a:lnTo>
                  <a:pt x="3987035" y="3338574"/>
                </a:lnTo>
                <a:lnTo>
                  <a:pt x="3988308" y="3342904"/>
                </a:lnTo>
                <a:lnTo>
                  <a:pt x="3989327" y="3347489"/>
                </a:lnTo>
                <a:lnTo>
                  <a:pt x="3989582" y="3352073"/>
                </a:lnTo>
                <a:lnTo>
                  <a:pt x="3989327" y="3356658"/>
                </a:lnTo>
                <a:lnTo>
                  <a:pt x="3988053" y="3360988"/>
                </a:lnTo>
                <a:lnTo>
                  <a:pt x="3986780" y="3365572"/>
                </a:lnTo>
                <a:lnTo>
                  <a:pt x="3984742" y="3370157"/>
                </a:lnTo>
                <a:lnTo>
                  <a:pt x="3981941" y="3374741"/>
                </a:lnTo>
                <a:lnTo>
                  <a:pt x="3978884" y="3379071"/>
                </a:lnTo>
                <a:lnTo>
                  <a:pt x="3975064" y="3383401"/>
                </a:lnTo>
                <a:lnTo>
                  <a:pt x="3970989" y="3387986"/>
                </a:lnTo>
                <a:lnTo>
                  <a:pt x="3982705" y="3414984"/>
                </a:lnTo>
                <a:lnTo>
                  <a:pt x="3983978" y="3427718"/>
                </a:lnTo>
                <a:lnTo>
                  <a:pt x="3984997" y="3440708"/>
                </a:lnTo>
                <a:lnTo>
                  <a:pt x="3986016" y="3453443"/>
                </a:lnTo>
                <a:lnTo>
                  <a:pt x="3986270" y="3459810"/>
                </a:lnTo>
                <a:lnTo>
                  <a:pt x="3986270" y="3466178"/>
                </a:lnTo>
                <a:lnTo>
                  <a:pt x="3986016" y="3472545"/>
                </a:lnTo>
                <a:lnTo>
                  <a:pt x="3985506" y="3478913"/>
                </a:lnTo>
                <a:lnTo>
                  <a:pt x="3984742" y="3485280"/>
                </a:lnTo>
                <a:lnTo>
                  <a:pt x="3983469" y="3491393"/>
                </a:lnTo>
                <a:lnTo>
                  <a:pt x="3981431" y="3497760"/>
                </a:lnTo>
                <a:lnTo>
                  <a:pt x="3979139" y="3503873"/>
                </a:lnTo>
                <a:lnTo>
                  <a:pt x="3976083" y="3509986"/>
                </a:lnTo>
                <a:lnTo>
                  <a:pt x="3972517" y="3516098"/>
                </a:lnTo>
                <a:lnTo>
                  <a:pt x="3972262" y="3518391"/>
                </a:lnTo>
                <a:lnTo>
                  <a:pt x="3971753" y="3520683"/>
                </a:lnTo>
                <a:lnTo>
                  <a:pt x="3970734" y="3523230"/>
                </a:lnTo>
                <a:lnTo>
                  <a:pt x="3969970" y="3525522"/>
                </a:lnTo>
                <a:lnTo>
                  <a:pt x="3967932" y="3529852"/>
                </a:lnTo>
                <a:lnTo>
                  <a:pt x="3965131" y="3534437"/>
                </a:lnTo>
                <a:lnTo>
                  <a:pt x="3962329" y="3538512"/>
                </a:lnTo>
                <a:lnTo>
                  <a:pt x="3959018" y="3542842"/>
                </a:lnTo>
                <a:lnTo>
                  <a:pt x="3956216" y="3547426"/>
                </a:lnTo>
                <a:lnTo>
                  <a:pt x="3953160" y="3551756"/>
                </a:lnTo>
                <a:lnTo>
                  <a:pt x="3950613" y="3556086"/>
                </a:lnTo>
                <a:lnTo>
                  <a:pt x="3949594" y="3558633"/>
                </a:lnTo>
                <a:lnTo>
                  <a:pt x="3948830" y="3560925"/>
                </a:lnTo>
                <a:lnTo>
                  <a:pt x="3947811" y="3563472"/>
                </a:lnTo>
                <a:lnTo>
                  <a:pt x="3947302" y="3565764"/>
                </a:lnTo>
                <a:lnTo>
                  <a:pt x="3946792" y="3568057"/>
                </a:lnTo>
                <a:lnTo>
                  <a:pt x="3946792" y="3570858"/>
                </a:lnTo>
                <a:lnTo>
                  <a:pt x="3946792" y="3573405"/>
                </a:lnTo>
                <a:lnTo>
                  <a:pt x="3947302" y="3576207"/>
                </a:lnTo>
                <a:lnTo>
                  <a:pt x="3947811" y="3579009"/>
                </a:lnTo>
                <a:lnTo>
                  <a:pt x="3949085" y="3581810"/>
                </a:lnTo>
                <a:lnTo>
                  <a:pt x="3950358" y="3584867"/>
                </a:lnTo>
                <a:lnTo>
                  <a:pt x="3951886" y="3587923"/>
                </a:lnTo>
                <a:lnTo>
                  <a:pt x="3954179" y="3590980"/>
                </a:lnTo>
                <a:lnTo>
                  <a:pt x="3956471" y="3594291"/>
                </a:lnTo>
                <a:lnTo>
                  <a:pt x="3959018" y="3598111"/>
                </a:lnTo>
                <a:lnTo>
                  <a:pt x="3960801" y="3601167"/>
                </a:lnTo>
                <a:lnTo>
                  <a:pt x="3962074" y="3604224"/>
                </a:lnTo>
                <a:lnTo>
                  <a:pt x="3962329" y="3606771"/>
                </a:lnTo>
                <a:lnTo>
                  <a:pt x="3962074" y="3609063"/>
                </a:lnTo>
                <a:lnTo>
                  <a:pt x="3961565" y="3611355"/>
                </a:lnTo>
                <a:lnTo>
                  <a:pt x="3960291" y="3613138"/>
                </a:lnTo>
                <a:lnTo>
                  <a:pt x="3958254" y="3614412"/>
                </a:lnTo>
                <a:lnTo>
                  <a:pt x="3956216" y="3615685"/>
                </a:lnTo>
                <a:lnTo>
                  <a:pt x="3953415" y="3616449"/>
                </a:lnTo>
                <a:lnTo>
                  <a:pt x="3950613" y="3616959"/>
                </a:lnTo>
                <a:lnTo>
                  <a:pt x="3947302" y="3617213"/>
                </a:lnTo>
                <a:lnTo>
                  <a:pt x="3944245" y="3616959"/>
                </a:lnTo>
                <a:lnTo>
                  <a:pt x="3940425" y="3616449"/>
                </a:lnTo>
                <a:lnTo>
                  <a:pt x="3936859" y="3615176"/>
                </a:lnTo>
                <a:lnTo>
                  <a:pt x="3933039" y="3613902"/>
                </a:lnTo>
                <a:lnTo>
                  <a:pt x="3927945" y="3612374"/>
                </a:lnTo>
                <a:lnTo>
                  <a:pt x="3923615" y="3611355"/>
                </a:lnTo>
                <a:lnTo>
                  <a:pt x="3919794" y="3610846"/>
                </a:lnTo>
                <a:lnTo>
                  <a:pt x="3916229" y="3610846"/>
                </a:lnTo>
                <a:lnTo>
                  <a:pt x="3913172" y="3611355"/>
                </a:lnTo>
                <a:lnTo>
                  <a:pt x="3910116" y="3612374"/>
                </a:lnTo>
                <a:lnTo>
                  <a:pt x="3907824" y="3613648"/>
                </a:lnTo>
                <a:lnTo>
                  <a:pt x="3905531" y="3615176"/>
                </a:lnTo>
                <a:lnTo>
                  <a:pt x="3903749" y="3617468"/>
                </a:lnTo>
                <a:lnTo>
                  <a:pt x="3902220" y="3619760"/>
                </a:lnTo>
                <a:lnTo>
                  <a:pt x="3900692" y="3622562"/>
                </a:lnTo>
                <a:lnTo>
                  <a:pt x="3899419" y="3625364"/>
                </a:lnTo>
                <a:lnTo>
                  <a:pt x="3898400" y="3628675"/>
                </a:lnTo>
                <a:lnTo>
                  <a:pt x="3897381" y="3631986"/>
                </a:lnTo>
                <a:lnTo>
                  <a:pt x="3896108" y="3638863"/>
                </a:lnTo>
                <a:lnTo>
                  <a:pt x="3896617" y="3642428"/>
                </a:lnTo>
                <a:lnTo>
                  <a:pt x="3897381" y="3645739"/>
                </a:lnTo>
                <a:lnTo>
                  <a:pt x="3898400" y="3648796"/>
                </a:lnTo>
                <a:lnTo>
                  <a:pt x="3899419" y="3651852"/>
                </a:lnTo>
                <a:lnTo>
                  <a:pt x="3901202" y="3654399"/>
                </a:lnTo>
                <a:lnTo>
                  <a:pt x="3902730" y="3657201"/>
                </a:lnTo>
                <a:lnTo>
                  <a:pt x="3904513" y="3659748"/>
                </a:lnTo>
                <a:lnTo>
                  <a:pt x="3906550" y="3662040"/>
                </a:lnTo>
                <a:lnTo>
                  <a:pt x="3910880" y="3666625"/>
                </a:lnTo>
                <a:lnTo>
                  <a:pt x="3915974" y="3670955"/>
                </a:lnTo>
                <a:lnTo>
                  <a:pt x="3921068" y="3675284"/>
                </a:lnTo>
                <a:lnTo>
                  <a:pt x="3926417" y="3679105"/>
                </a:lnTo>
                <a:lnTo>
                  <a:pt x="3930492" y="3681142"/>
                </a:lnTo>
                <a:lnTo>
                  <a:pt x="3934312" y="3683435"/>
                </a:lnTo>
                <a:lnTo>
                  <a:pt x="3941444" y="3688019"/>
                </a:lnTo>
                <a:lnTo>
                  <a:pt x="3948575" y="3693113"/>
                </a:lnTo>
                <a:lnTo>
                  <a:pt x="3954688" y="3698462"/>
                </a:lnTo>
                <a:lnTo>
                  <a:pt x="3960801" y="3704320"/>
                </a:lnTo>
                <a:lnTo>
                  <a:pt x="3966404" y="3710178"/>
                </a:lnTo>
                <a:lnTo>
                  <a:pt x="3971753" y="3716545"/>
                </a:lnTo>
                <a:lnTo>
                  <a:pt x="3976592" y="3722913"/>
                </a:lnTo>
                <a:lnTo>
                  <a:pt x="3981686" y="3729280"/>
                </a:lnTo>
                <a:lnTo>
                  <a:pt x="3986525" y="3735902"/>
                </a:lnTo>
                <a:lnTo>
                  <a:pt x="3995694" y="3749401"/>
                </a:lnTo>
                <a:lnTo>
                  <a:pt x="4005118" y="3763410"/>
                </a:lnTo>
                <a:lnTo>
                  <a:pt x="4009703" y="3770032"/>
                </a:lnTo>
                <a:lnTo>
                  <a:pt x="4014797" y="3776399"/>
                </a:lnTo>
                <a:lnTo>
                  <a:pt x="4023966" y="3787097"/>
                </a:lnTo>
                <a:lnTo>
                  <a:pt x="4033135" y="3797794"/>
                </a:lnTo>
                <a:lnTo>
                  <a:pt x="4042049" y="3808746"/>
                </a:lnTo>
                <a:lnTo>
                  <a:pt x="4050454" y="3819698"/>
                </a:lnTo>
                <a:lnTo>
                  <a:pt x="4058859" y="3830905"/>
                </a:lnTo>
                <a:lnTo>
                  <a:pt x="4067264" y="3842111"/>
                </a:lnTo>
                <a:lnTo>
                  <a:pt x="4083565" y="3865034"/>
                </a:lnTo>
                <a:lnTo>
                  <a:pt x="4099101" y="3887957"/>
                </a:lnTo>
                <a:lnTo>
                  <a:pt x="4114638" y="3911389"/>
                </a:lnTo>
                <a:lnTo>
                  <a:pt x="4129665" y="3934821"/>
                </a:lnTo>
                <a:lnTo>
                  <a:pt x="4144947" y="3958253"/>
                </a:lnTo>
                <a:lnTo>
                  <a:pt x="4162776" y="3984232"/>
                </a:lnTo>
                <a:lnTo>
                  <a:pt x="4180859" y="4009957"/>
                </a:lnTo>
                <a:lnTo>
                  <a:pt x="4187227" y="4016324"/>
                </a:lnTo>
                <a:lnTo>
                  <a:pt x="4193085" y="4023201"/>
                </a:lnTo>
                <a:lnTo>
                  <a:pt x="4198179" y="4029823"/>
                </a:lnTo>
                <a:lnTo>
                  <a:pt x="4202763" y="4036445"/>
                </a:lnTo>
                <a:lnTo>
                  <a:pt x="4206584" y="4043322"/>
                </a:lnTo>
                <a:lnTo>
                  <a:pt x="4209640" y="4049944"/>
                </a:lnTo>
                <a:lnTo>
                  <a:pt x="4212442" y="4056821"/>
                </a:lnTo>
                <a:lnTo>
                  <a:pt x="4214480" y="4063698"/>
                </a:lnTo>
                <a:lnTo>
                  <a:pt x="4216262" y="4071084"/>
                </a:lnTo>
                <a:lnTo>
                  <a:pt x="4217281" y="4077961"/>
                </a:lnTo>
                <a:lnTo>
                  <a:pt x="4218300" y="4085093"/>
                </a:lnTo>
                <a:lnTo>
                  <a:pt x="4218809" y="4091969"/>
                </a:lnTo>
                <a:lnTo>
                  <a:pt x="4218809" y="4099101"/>
                </a:lnTo>
                <a:lnTo>
                  <a:pt x="4218555" y="4106487"/>
                </a:lnTo>
                <a:lnTo>
                  <a:pt x="4218300" y="4113619"/>
                </a:lnTo>
                <a:lnTo>
                  <a:pt x="4217281" y="4120750"/>
                </a:lnTo>
                <a:lnTo>
                  <a:pt x="4216517" y="4127882"/>
                </a:lnTo>
                <a:lnTo>
                  <a:pt x="4215498" y="4135523"/>
                </a:lnTo>
                <a:lnTo>
                  <a:pt x="4213206" y="4149786"/>
                </a:lnTo>
                <a:lnTo>
                  <a:pt x="4210404" y="4164303"/>
                </a:lnTo>
                <a:lnTo>
                  <a:pt x="4208112" y="4179076"/>
                </a:lnTo>
                <a:lnTo>
                  <a:pt x="4206075" y="4193339"/>
                </a:lnTo>
                <a:lnTo>
                  <a:pt x="4205310" y="4200725"/>
                </a:lnTo>
                <a:lnTo>
                  <a:pt x="4204801" y="4207857"/>
                </a:lnTo>
                <a:lnTo>
                  <a:pt x="4204546" y="4214988"/>
                </a:lnTo>
                <a:lnTo>
                  <a:pt x="4204292" y="4222120"/>
                </a:lnTo>
                <a:lnTo>
                  <a:pt x="4204801" y="4229251"/>
                </a:lnTo>
                <a:lnTo>
                  <a:pt x="4205310" y="4236383"/>
                </a:lnTo>
                <a:lnTo>
                  <a:pt x="4206075" y="4239949"/>
                </a:lnTo>
                <a:lnTo>
                  <a:pt x="4206839" y="4243769"/>
                </a:lnTo>
                <a:lnTo>
                  <a:pt x="4206839" y="4246826"/>
                </a:lnTo>
                <a:lnTo>
                  <a:pt x="4206584" y="4250391"/>
                </a:lnTo>
                <a:lnTo>
                  <a:pt x="4205565" y="4253702"/>
                </a:lnTo>
                <a:lnTo>
                  <a:pt x="4204801" y="4256759"/>
                </a:lnTo>
                <a:lnTo>
                  <a:pt x="4203528" y="4259815"/>
                </a:lnTo>
                <a:lnTo>
                  <a:pt x="4202254" y="4262872"/>
                </a:lnTo>
                <a:lnTo>
                  <a:pt x="4200217" y="4265928"/>
                </a:lnTo>
                <a:lnTo>
                  <a:pt x="4198688" y="4268475"/>
                </a:lnTo>
                <a:lnTo>
                  <a:pt x="4194358" y="4274333"/>
                </a:lnTo>
                <a:lnTo>
                  <a:pt x="4190028" y="4279682"/>
                </a:lnTo>
                <a:lnTo>
                  <a:pt x="4185444" y="4285285"/>
                </a:lnTo>
                <a:lnTo>
                  <a:pt x="4180859" y="4290634"/>
                </a:lnTo>
                <a:lnTo>
                  <a:pt x="4177039" y="4296237"/>
                </a:lnTo>
                <a:lnTo>
                  <a:pt x="4175001" y="4299039"/>
                </a:lnTo>
                <a:lnTo>
                  <a:pt x="4173473" y="4302095"/>
                </a:lnTo>
                <a:lnTo>
                  <a:pt x="4171945" y="4304897"/>
                </a:lnTo>
                <a:lnTo>
                  <a:pt x="4170417" y="4308208"/>
                </a:lnTo>
                <a:lnTo>
                  <a:pt x="4169653" y="4311264"/>
                </a:lnTo>
                <a:lnTo>
                  <a:pt x="4168889" y="4314575"/>
                </a:lnTo>
                <a:lnTo>
                  <a:pt x="4168634" y="4317631"/>
                </a:lnTo>
                <a:lnTo>
                  <a:pt x="4168634" y="4321197"/>
                </a:lnTo>
                <a:lnTo>
                  <a:pt x="4168889" y="4324763"/>
                </a:lnTo>
                <a:lnTo>
                  <a:pt x="4169653" y="4328329"/>
                </a:lnTo>
                <a:lnTo>
                  <a:pt x="4170671" y="4332149"/>
                </a:lnTo>
                <a:lnTo>
                  <a:pt x="4172709" y="4336224"/>
                </a:lnTo>
                <a:lnTo>
                  <a:pt x="4165578" y="4332659"/>
                </a:lnTo>
                <a:lnTo>
                  <a:pt x="4158955" y="4330621"/>
                </a:lnTo>
                <a:lnTo>
                  <a:pt x="4156154" y="4329348"/>
                </a:lnTo>
                <a:lnTo>
                  <a:pt x="4153097" y="4328838"/>
                </a:lnTo>
                <a:lnTo>
                  <a:pt x="4150550" y="4328329"/>
                </a:lnTo>
                <a:lnTo>
                  <a:pt x="4148003" y="4328074"/>
                </a:lnTo>
                <a:lnTo>
                  <a:pt x="4145456" y="4328074"/>
                </a:lnTo>
                <a:lnTo>
                  <a:pt x="4143164" y="4328074"/>
                </a:lnTo>
                <a:lnTo>
                  <a:pt x="4140617" y="4328329"/>
                </a:lnTo>
                <a:lnTo>
                  <a:pt x="4138580" y="4328838"/>
                </a:lnTo>
                <a:lnTo>
                  <a:pt x="4136797" y="4329348"/>
                </a:lnTo>
                <a:lnTo>
                  <a:pt x="4134504" y="4330366"/>
                </a:lnTo>
                <a:lnTo>
                  <a:pt x="4132722" y="4331385"/>
                </a:lnTo>
                <a:lnTo>
                  <a:pt x="4131193" y="4332404"/>
                </a:lnTo>
                <a:lnTo>
                  <a:pt x="4127882" y="4334696"/>
                </a:lnTo>
                <a:lnTo>
                  <a:pt x="4125081" y="4337753"/>
                </a:lnTo>
                <a:lnTo>
                  <a:pt x="4122024" y="4340809"/>
                </a:lnTo>
                <a:lnTo>
                  <a:pt x="4119732" y="4344629"/>
                </a:lnTo>
                <a:lnTo>
                  <a:pt x="4117440" y="4348705"/>
                </a:lnTo>
                <a:lnTo>
                  <a:pt x="4115402" y="4352780"/>
                </a:lnTo>
                <a:lnTo>
                  <a:pt x="4111327" y="4361694"/>
                </a:lnTo>
                <a:lnTo>
                  <a:pt x="4107506" y="4370609"/>
                </a:lnTo>
                <a:lnTo>
                  <a:pt x="4103431" y="4379523"/>
                </a:lnTo>
                <a:lnTo>
                  <a:pt x="4101394" y="4383853"/>
                </a:lnTo>
                <a:lnTo>
                  <a:pt x="4098847" y="4387673"/>
                </a:lnTo>
                <a:lnTo>
                  <a:pt x="4096555" y="4391494"/>
                </a:lnTo>
                <a:lnTo>
                  <a:pt x="4093753" y="4395060"/>
                </a:lnTo>
                <a:lnTo>
                  <a:pt x="4090696" y="4397861"/>
                </a:lnTo>
                <a:lnTo>
                  <a:pt x="4087385" y="4400153"/>
                </a:lnTo>
                <a:lnTo>
                  <a:pt x="4085603" y="4401682"/>
                </a:lnTo>
                <a:lnTo>
                  <a:pt x="4083820" y="4402446"/>
                </a:lnTo>
                <a:lnTo>
                  <a:pt x="4081527" y="4403210"/>
                </a:lnTo>
                <a:lnTo>
                  <a:pt x="4079744" y="4403974"/>
                </a:lnTo>
                <a:lnTo>
                  <a:pt x="4077452" y="4404229"/>
                </a:lnTo>
                <a:lnTo>
                  <a:pt x="4075160" y="4404738"/>
                </a:lnTo>
                <a:lnTo>
                  <a:pt x="4072868" y="4404738"/>
                </a:lnTo>
                <a:lnTo>
                  <a:pt x="4070066" y="4404738"/>
                </a:lnTo>
                <a:lnTo>
                  <a:pt x="4067519" y="4404738"/>
                </a:lnTo>
                <a:lnTo>
                  <a:pt x="4064717" y="4404229"/>
                </a:lnTo>
                <a:lnTo>
                  <a:pt x="4061916" y="4403719"/>
                </a:lnTo>
                <a:lnTo>
                  <a:pt x="4058605" y="4402955"/>
                </a:lnTo>
                <a:lnTo>
                  <a:pt x="4054020" y="4401682"/>
                </a:lnTo>
                <a:lnTo>
                  <a:pt x="4048926" y="4400918"/>
                </a:lnTo>
                <a:lnTo>
                  <a:pt x="4043832" y="4399899"/>
                </a:lnTo>
                <a:lnTo>
                  <a:pt x="4038738" y="4399389"/>
                </a:lnTo>
                <a:lnTo>
                  <a:pt x="4033644" y="4399135"/>
                </a:lnTo>
                <a:lnTo>
                  <a:pt x="4028550" y="4399135"/>
                </a:lnTo>
                <a:lnTo>
                  <a:pt x="4018617" y="4399389"/>
                </a:lnTo>
                <a:lnTo>
                  <a:pt x="4008174" y="4399899"/>
                </a:lnTo>
                <a:lnTo>
                  <a:pt x="3997732" y="4401172"/>
                </a:lnTo>
                <a:lnTo>
                  <a:pt x="3977101" y="4403465"/>
                </a:lnTo>
                <a:lnTo>
                  <a:pt x="3966913" y="4404483"/>
                </a:lnTo>
                <a:lnTo>
                  <a:pt x="3956471" y="4404993"/>
                </a:lnTo>
                <a:lnTo>
                  <a:pt x="3951377" y="4404993"/>
                </a:lnTo>
                <a:lnTo>
                  <a:pt x="3946028" y="4404993"/>
                </a:lnTo>
                <a:lnTo>
                  <a:pt x="3940934" y="4404483"/>
                </a:lnTo>
                <a:lnTo>
                  <a:pt x="3935840" y="4404229"/>
                </a:lnTo>
                <a:lnTo>
                  <a:pt x="3931001" y="4403465"/>
                </a:lnTo>
                <a:lnTo>
                  <a:pt x="3925907" y="4402446"/>
                </a:lnTo>
                <a:lnTo>
                  <a:pt x="3920813" y="4401427"/>
                </a:lnTo>
                <a:lnTo>
                  <a:pt x="3915719" y="4399644"/>
                </a:lnTo>
                <a:lnTo>
                  <a:pt x="3910625" y="4397861"/>
                </a:lnTo>
                <a:lnTo>
                  <a:pt x="3905786" y="4395824"/>
                </a:lnTo>
                <a:lnTo>
                  <a:pt x="3900692" y="4393022"/>
                </a:lnTo>
                <a:lnTo>
                  <a:pt x="3896108" y="4390220"/>
                </a:lnTo>
                <a:lnTo>
                  <a:pt x="3891014" y="4391239"/>
                </a:lnTo>
                <a:lnTo>
                  <a:pt x="3885920" y="4391748"/>
                </a:lnTo>
                <a:lnTo>
                  <a:pt x="3881080" y="4392258"/>
                </a:lnTo>
                <a:lnTo>
                  <a:pt x="3876241" y="4392513"/>
                </a:lnTo>
                <a:lnTo>
                  <a:pt x="3871911" y="4392513"/>
                </a:lnTo>
                <a:lnTo>
                  <a:pt x="3867327" y="4392513"/>
                </a:lnTo>
                <a:lnTo>
                  <a:pt x="3862742" y="4392003"/>
                </a:lnTo>
                <a:lnTo>
                  <a:pt x="3858412" y="4391494"/>
                </a:lnTo>
                <a:lnTo>
                  <a:pt x="3854592" y="4390730"/>
                </a:lnTo>
                <a:lnTo>
                  <a:pt x="3850262" y="4389966"/>
                </a:lnTo>
                <a:lnTo>
                  <a:pt x="3846187" y="4388437"/>
                </a:lnTo>
                <a:lnTo>
                  <a:pt x="3842621" y="4387419"/>
                </a:lnTo>
                <a:lnTo>
                  <a:pt x="3838546" y="4385890"/>
                </a:lnTo>
                <a:lnTo>
                  <a:pt x="3834725" y="4384362"/>
                </a:lnTo>
                <a:lnTo>
                  <a:pt x="3831414" y="4382325"/>
                </a:lnTo>
                <a:lnTo>
                  <a:pt x="3827594" y="4380542"/>
                </a:lnTo>
                <a:lnTo>
                  <a:pt x="3824028" y="4378504"/>
                </a:lnTo>
                <a:lnTo>
                  <a:pt x="3820972" y="4376212"/>
                </a:lnTo>
                <a:lnTo>
                  <a:pt x="3814350" y="4371627"/>
                </a:lnTo>
                <a:lnTo>
                  <a:pt x="3807982" y="4366279"/>
                </a:lnTo>
                <a:lnTo>
                  <a:pt x="3801870" y="4360421"/>
                </a:lnTo>
                <a:lnTo>
                  <a:pt x="3796011" y="4354308"/>
                </a:lnTo>
                <a:lnTo>
                  <a:pt x="3790408" y="4347686"/>
                </a:lnTo>
                <a:lnTo>
                  <a:pt x="3784805" y="4340809"/>
                </a:lnTo>
                <a:lnTo>
                  <a:pt x="3779456" y="4333677"/>
                </a:lnTo>
                <a:lnTo>
                  <a:pt x="3757297" y="4312538"/>
                </a:lnTo>
                <a:lnTo>
                  <a:pt x="3735393" y="4291143"/>
                </a:lnTo>
                <a:lnTo>
                  <a:pt x="3686746" y="4238930"/>
                </a:lnTo>
                <a:lnTo>
                  <a:pt x="3658730" y="4212441"/>
                </a:lnTo>
                <a:lnTo>
                  <a:pt x="3616959" y="4166850"/>
                </a:lnTo>
                <a:lnTo>
                  <a:pt x="3616704" y="4167615"/>
                </a:lnTo>
                <a:lnTo>
                  <a:pt x="3482224" y="4030078"/>
                </a:lnTo>
                <a:lnTo>
                  <a:pt x="3349017" y="3904003"/>
                </a:lnTo>
                <a:lnTo>
                  <a:pt x="3338829" y="3901965"/>
                </a:lnTo>
                <a:lnTo>
                  <a:pt x="3334754" y="3900692"/>
                </a:lnTo>
                <a:lnTo>
                  <a:pt x="3331189" y="3899163"/>
                </a:lnTo>
                <a:lnTo>
                  <a:pt x="3327877" y="3897381"/>
                </a:lnTo>
                <a:lnTo>
                  <a:pt x="3324312" y="3895598"/>
                </a:lnTo>
                <a:lnTo>
                  <a:pt x="3321255" y="3893560"/>
                </a:lnTo>
                <a:lnTo>
                  <a:pt x="3318199" y="3891268"/>
                </a:lnTo>
                <a:lnTo>
                  <a:pt x="3315397" y="3888976"/>
                </a:lnTo>
                <a:lnTo>
                  <a:pt x="3312341" y="3886174"/>
                </a:lnTo>
                <a:lnTo>
                  <a:pt x="3306992" y="3881335"/>
                </a:lnTo>
                <a:lnTo>
                  <a:pt x="3302408" y="3875731"/>
                </a:lnTo>
                <a:lnTo>
                  <a:pt x="3297314" y="3869873"/>
                </a:lnTo>
                <a:lnTo>
                  <a:pt x="3292729" y="3864015"/>
                </a:lnTo>
                <a:lnTo>
                  <a:pt x="3294512" y="3858921"/>
                </a:lnTo>
                <a:lnTo>
                  <a:pt x="3291201" y="3858667"/>
                </a:lnTo>
                <a:lnTo>
                  <a:pt x="3288145" y="3858412"/>
                </a:lnTo>
                <a:lnTo>
                  <a:pt x="3285598" y="3857648"/>
                </a:lnTo>
                <a:lnTo>
                  <a:pt x="3283051" y="3856374"/>
                </a:lnTo>
                <a:lnTo>
                  <a:pt x="3281013" y="3854846"/>
                </a:lnTo>
                <a:lnTo>
                  <a:pt x="3278976" y="3853318"/>
                </a:lnTo>
                <a:lnTo>
                  <a:pt x="3277193" y="3851790"/>
                </a:lnTo>
                <a:lnTo>
                  <a:pt x="3275665" y="3849497"/>
                </a:lnTo>
                <a:lnTo>
                  <a:pt x="3272608" y="3845422"/>
                </a:lnTo>
                <a:lnTo>
                  <a:pt x="3270061" y="3841092"/>
                </a:lnTo>
                <a:lnTo>
                  <a:pt x="3267514" y="3836763"/>
                </a:lnTo>
                <a:lnTo>
                  <a:pt x="3265731" y="3834980"/>
                </a:lnTo>
                <a:lnTo>
                  <a:pt x="3264203" y="3832942"/>
                </a:lnTo>
                <a:lnTo>
                  <a:pt x="3257072" y="3829122"/>
                </a:lnTo>
                <a:lnTo>
                  <a:pt x="3250195" y="3825046"/>
                </a:lnTo>
                <a:lnTo>
                  <a:pt x="3243827" y="3820462"/>
                </a:lnTo>
                <a:lnTo>
                  <a:pt x="3240771" y="3818170"/>
                </a:lnTo>
                <a:lnTo>
                  <a:pt x="3237969" y="3815623"/>
                </a:lnTo>
                <a:lnTo>
                  <a:pt x="3235168" y="3813076"/>
                </a:lnTo>
                <a:lnTo>
                  <a:pt x="3232621" y="3810019"/>
                </a:lnTo>
                <a:lnTo>
                  <a:pt x="3230074" y="3807218"/>
                </a:lnTo>
                <a:lnTo>
                  <a:pt x="3228036" y="3803907"/>
                </a:lnTo>
                <a:lnTo>
                  <a:pt x="3226253" y="3800850"/>
                </a:lnTo>
                <a:lnTo>
                  <a:pt x="3224470" y="3797030"/>
                </a:lnTo>
                <a:lnTo>
                  <a:pt x="3223197" y="3793464"/>
                </a:lnTo>
                <a:lnTo>
                  <a:pt x="3221923" y="3789389"/>
                </a:lnTo>
                <a:lnTo>
                  <a:pt x="3202057" y="3809510"/>
                </a:lnTo>
                <a:lnTo>
                  <a:pt x="3217593" y="3848479"/>
                </a:lnTo>
                <a:lnTo>
                  <a:pt x="3221159" y="3846186"/>
                </a:lnTo>
                <a:lnTo>
                  <a:pt x="3227272" y="3847460"/>
                </a:lnTo>
                <a:lnTo>
                  <a:pt x="3233130" y="3848988"/>
                </a:lnTo>
                <a:lnTo>
                  <a:pt x="3238733" y="3850771"/>
                </a:lnTo>
                <a:lnTo>
                  <a:pt x="3243827" y="3853063"/>
                </a:lnTo>
                <a:lnTo>
                  <a:pt x="3248667" y="3855101"/>
                </a:lnTo>
                <a:lnTo>
                  <a:pt x="3253251" y="3857902"/>
                </a:lnTo>
                <a:lnTo>
                  <a:pt x="3257581" y="3860959"/>
                </a:lnTo>
                <a:lnTo>
                  <a:pt x="3261656" y="3864270"/>
                </a:lnTo>
                <a:lnTo>
                  <a:pt x="3264967" y="3867836"/>
                </a:lnTo>
                <a:lnTo>
                  <a:pt x="3268278" y="3871911"/>
                </a:lnTo>
                <a:lnTo>
                  <a:pt x="3271080" y="3876241"/>
                </a:lnTo>
                <a:lnTo>
                  <a:pt x="3273372" y="3880571"/>
                </a:lnTo>
                <a:lnTo>
                  <a:pt x="3275410" y="3885664"/>
                </a:lnTo>
                <a:lnTo>
                  <a:pt x="3276683" y="3891268"/>
                </a:lnTo>
                <a:lnTo>
                  <a:pt x="3277702" y="3897126"/>
                </a:lnTo>
                <a:lnTo>
                  <a:pt x="3278466" y="3903239"/>
                </a:lnTo>
                <a:lnTo>
                  <a:pt x="3294767" y="3929982"/>
                </a:lnTo>
                <a:lnTo>
                  <a:pt x="3299351" y="3932784"/>
                </a:lnTo>
                <a:lnTo>
                  <a:pt x="3303427" y="3936095"/>
                </a:lnTo>
                <a:lnTo>
                  <a:pt x="3311577" y="3942717"/>
                </a:lnTo>
                <a:lnTo>
                  <a:pt x="3318963" y="3949594"/>
                </a:lnTo>
                <a:lnTo>
                  <a:pt x="3326349" y="3956980"/>
                </a:lnTo>
                <a:lnTo>
                  <a:pt x="3332971" y="3964621"/>
                </a:lnTo>
                <a:lnTo>
                  <a:pt x="3339339" y="3972516"/>
                </a:lnTo>
                <a:lnTo>
                  <a:pt x="3345452" y="3980412"/>
                </a:lnTo>
                <a:lnTo>
                  <a:pt x="3351564" y="3988562"/>
                </a:lnTo>
                <a:lnTo>
                  <a:pt x="3357168" y="3996713"/>
                </a:lnTo>
                <a:lnTo>
                  <a:pt x="3362771" y="4005372"/>
                </a:lnTo>
                <a:lnTo>
                  <a:pt x="3373978" y="4021928"/>
                </a:lnTo>
                <a:lnTo>
                  <a:pt x="3385184" y="4038738"/>
                </a:lnTo>
                <a:lnTo>
                  <a:pt x="3391042" y="4047397"/>
                </a:lnTo>
                <a:lnTo>
                  <a:pt x="3396901" y="4055293"/>
                </a:lnTo>
                <a:lnTo>
                  <a:pt x="3446821" y="4121514"/>
                </a:lnTo>
                <a:lnTo>
                  <a:pt x="3471527" y="4155134"/>
                </a:lnTo>
                <a:lnTo>
                  <a:pt x="3483752" y="4171944"/>
                </a:lnTo>
                <a:lnTo>
                  <a:pt x="3495468" y="4189009"/>
                </a:lnTo>
                <a:lnTo>
                  <a:pt x="3507185" y="4206074"/>
                </a:lnTo>
                <a:lnTo>
                  <a:pt x="3518646" y="4222884"/>
                </a:lnTo>
                <a:lnTo>
                  <a:pt x="3529853" y="4240458"/>
                </a:lnTo>
                <a:lnTo>
                  <a:pt x="3540805" y="4258032"/>
                </a:lnTo>
                <a:lnTo>
                  <a:pt x="3551247" y="4275861"/>
                </a:lnTo>
                <a:lnTo>
                  <a:pt x="3561435" y="4293945"/>
                </a:lnTo>
                <a:lnTo>
                  <a:pt x="3570859" y="4312283"/>
                </a:lnTo>
                <a:lnTo>
                  <a:pt x="3580028" y="4330876"/>
                </a:lnTo>
                <a:lnTo>
                  <a:pt x="3583594" y="4338771"/>
                </a:lnTo>
                <a:lnTo>
                  <a:pt x="3585377" y="4342847"/>
                </a:lnTo>
                <a:lnTo>
                  <a:pt x="3586650" y="4346412"/>
                </a:lnTo>
                <a:lnTo>
                  <a:pt x="3587669" y="4350487"/>
                </a:lnTo>
                <a:lnTo>
                  <a:pt x="3587669" y="4352525"/>
                </a:lnTo>
                <a:lnTo>
                  <a:pt x="3587924" y="4354563"/>
                </a:lnTo>
                <a:lnTo>
                  <a:pt x="3587669" y="4356600"/>
                </a:lnTo>
                <a:lnTo>
                  <a:pt x="3587414" y="4358638"/>
                </a:lnTo>
                <a:lnTo>
                  <a:pt x="3586905" y="4360930"/>
                </a:lnTo>
                <a:lnTo>
                  <a:pt x="3586141" y="4363222"/>
                </a:lnTo>
                <a:lnTo>
                  <a:pt x="3588688" y="4371882"/>
                </a:lnTo>
                <a:lnTo>
                  <a:pt x="3591235" y="4380287"/>
                </a:lnTo>
                <a:lnTo>
                  <a:pt x="3592763" y="4388947"/>
                </a:lnTo>
                <a:lnTo>
                  <a:pt x="3594036" y="4397606"/>
                </a:lnTo>
                <a:lnTo>
                  <a:pt x="3594800" y="4406012"/>
                </a:lnTo>
                <a:lnTo>
                  <a:pt x="3595310" y="4414671"/>
                </a:lnTo>
                <a:lnTo>
                  <a:pt x="3595565" y="4423076"/>
                </a:lnTo>
                <a:lnTo>
                  <a:pt x="3595310" y="4431991"/>
                </a:lnTo>
                <a:lnTo>
                  <a:pt x="3595055" y="4440396"/>
                </a:lnTo>
                <a:lnTo>
                  <a:pt x="3594546" y="4449310"/>
                </a:lnTo>
                <a:lnTo>
                  <a:pt x="3593782" y="4457715"/>
                </a:lnTo>
                <a:lnTo>
                  <a:pt x="3592763" y="4466375"/>
                </a:lnTo>
                <a:lnTo>
                  <a:pt x="3590471" y="4483694"/>
                </a:lnTo>
                <a:lnTo>
                  <a:pt x="3587924" y="4500759"/>
                </a:lnTo>
                <a:lnTo>
                  <a:pt x="3585886" y="4556028"/>
                </a:lnTo>
                <a:lnTo>
                  <a:pt x="3584613" y="4566471"/>
                </a:lnTo>
                <a:lnTo>
                  <a:pt x="3582830" y="4576404"/>
                </a:lnTo>
                <a:lnTo>
                  <a:pt x="3580537" y="4586337"/>
                </a:lnTo>
                <a:lnTo>
                  <a:pt x="3579264" y="4591177"/>
                </a:lnTo>
                <a:lnTo>
                  <a:pt x="3577481" y="4596016"/>
                </a:lnTo>
                <a:lnTo>
                  <a:pt x="3575953" y="4600346"/>
                </a:lnTo>
                <a:lnTo>
                  <a:pt x="3574170" y="4604930"/>
                </a:lnTo>
                <a:lnTo>
                  <a:pt x="3572387" y="4609515"/>
                </a:lnTo>
                <a:lnTo>
                  <a:pt x="3570095" y="4613845"/>
                </a:lnTo>
                <a:lnTo>
                  <a:pt x="3567803" y="4617920"/>
                </a:lnTo>
                <a:lnTo>
                  <a:pt x="3565256" y="4621995"/>
                </a:lnTo>
                <a:lnTo>
                  <a:pt x="3562963" y="4626325"/>
                </a:lnTo>
                <a:lnTo>
                  <a:pt x="3560162" y="4629891"/>
                </a:lnTo>
                <a:lnTo>
                  <a:pt x="3557360" y="4633966"/>
                </a:lnTo>
                <a:lnTo>
                  <a:pt x="3554304" y="4637786"/>
                </a:lnTo>
                <a:lnTo>
                  <a:pt x="3551502" y="4641352"/>
                </a:lnTo>
                <a:lnTo>
                  <a:pt x="3547936" y="4645172"/>
                </a:lnTo>
                <a:lnTo>
                  <a:pt x="3544880" y="4648738"/>
                </a:lnTo>
                <a:lnTo>
                  <a:pt x="3541314" y="4652049"/>
                </a:lnTo>
                <a:lnTo>
                  <a:pt x="3537748" y="4655360"/>
                </a:lnTo>
                <a:lnTo>
                  <a:pt x="3533673" y="4658417"/>
                </a:lnTo>
                <a:lnTo>
                  <a:pt x="3525777" y="4664784"/>
                </a:lnTo>
                <a:lnTo>
                  <a:pt x="3517118" y="4670642"/>
                </a:lnTo>
                <a:lnTo>
                  <a:pt x="3507949" y="4676245"/>
                </a:lnTo>
                <a:lnTo>
                  <a:pt x="3498270" y="4681339"/>
                </a:lnTo>
                <a:lnTo>
                  <a:pt x="3498780" y="4687707"/>
                </a:lnTo>
                <a:lnTo>
                  <a:pt x="3499034" y="4694074"/>
                </a:lnTo>
                <a:lnTo>
                  <a:pt x="3499289" y="4697640"/>
                </a:lnTo>
                <a:lnTo>
                  <a:pt x="3499034" y="4700696"/>
                </a:lnTo>
                <a:lnTo>
                  <a:pt x="3498780" y="4704008"/>
                </a:lnTo>
                <a:lnTo>
                  <a:pt x="3498525" y="4706809"/>
                </a:lnTo>
                <a:lnTo>
                  <a:pt x="3497761" y="4709866"/>
                </a:lnTo>
                <a:lnTo>
                  <a:pt x="3496742" y="4712413"/>
                </a:lnTo>
                <a:lnTo>
                  <a:pt x="3495214" y="4714960"/>
                </a:lnTo>
                <a:lnTo>
                  <a:pt x="3493431" y="4716997"/>
                </a:lnTo>
                <a:lnTo>
                  <a:pt x="3491393" y="4718525"/>
                </a:lnTo>
                <a:lnTo>
                  <a:pt x="3488846" y="4720053"/>
                </a:lnTo>
                <a:lnTo>
                  <a:pt x="3486045" y="4720818"/>
                </a:lnTo>
                <a:lnTo>
                  <a:pt x="3482479" y="4721072"/>
                </a:lnTo>
                <a:lnTo>
                  <a:pt x="3473819" y="4721582"/>
                </a:lnTo>
                <a:lnTo>
                  <a:pt x="3464905" y="4722091"/>
                </a:lnTo>
                <a:lnTo>
                  <a:pt x="3447331" y="4723619"/>
                </a:lnTo>
                <a:lnTo>
                  <a:pt x="3430011" y="4725912"/>
                </a:lnTo>
                <a:lnTo>
                  <a:pt x="3412437" y="4728204"/>
                </a:lnTo>
                <a:lnTo>
                  <a:pt x="3377289" y="4733298"/>
                </a:lnTo>
                <a:lnTo>
                  <a:pt x="3359969" y="4735335"/>
                </a:lnTo>
                <a:lnTo>
                  <a:pt x="3342395" y="4737373"/>
                </a:lnTo>
                <a:lnTo>
                  <a:pt x="3333736" y="4737882"/>
                </a:lnTo>
                <a:lnTo>
                  <a:pt x="3324821" y="4738392"/>
                </a:lnTo>
                <a:lnTo>
                  <a:pt x="3316161" y="4738646"/>
                </a:lnTo>
                <a:lnTo>
                  <a:pt x="3307502" y="4738646"/>
                </a:lnTo>
                <a:lnTo>
                  <a:pt x="3298842" y="4738392"/>
                </a:lnTo>
                <a:lnTo>
                  <a:pt x="3289928" y="4737882"/>
                </a:lnTo>
                <a:lnTo>
                  <a:pt x="3281523" y="4736609"/>
                </a:lnTo>
                <a:lnTo>
                  <a:pt x="3272608" y="4735590"/>
                </a:lnTo>
                <a:lnTo>
                  <a:pt x="3264203" y="4734062"/>
                </a:lnTo>
                <a:lnTo>
                  <a:pt x="3255543" y="4732279"/>
                </a:lnTo>
                <a:lnTo>
                  <a:pt x="3246884" y="4729732"/>
                </a:lnTo>
                <a:lnTo>
                  <a:pt x="3238479" y="4727185"/>
                </a:lnTo>
                <a:lnTo>
                  <a:pt x="3229564" y="4723874"/>
                </a:lnTo>
                <a:lnTo>
                  <a:pt x="3221159" y="4720308"/>
                </a:lnTo>
                <a:lnTo>
                  <a:pt x="3212500" y="4716233"/>
                </a:lnTo>
                <a:lnTo>
                  <a:pt x="3204095" y="4711394"/>
                </a:lnTo>
                <a:lnTo>
                  <a:pt x="3201293" y="4713686"/>
                </a:lnTo>
                <a:lnTo>
                  <a:pt x="3199001" y="4715724"/>
                </a:lnTo>
                <a:lnTo>
                  <a:pt x="3197472" y="4717761"/>
                </a:lnTo>
                <a:lnTo>
                  <a:pt x="3195689" y="4720308"/>
                </a:lnTo>
                <a:lnTo>
                  <a:pt x="3194671" y="4722600"/>
                </a:lnTo>
                <a:lnTo>
                  <a:pt x="3194161" y="4725402"/>
                </a:lnTo>
                <a:lnTo>
                  <a:pt x="3193652" y="4727949"/>
                </a:lnTo>
                <a:lnTo>
                  <a:pt x="3193143" y="4730496"/>
                </a:lnTo>
                <a:lnTo>
                  <a:pt x="3192888" y="4736099"/>
                </a:lnTo>
                <a:lnTo>
                  <a:pt x="3192378" y="4741703"/>
                </a:lnTo>
                <a:lnTo>
                  <a:pt x="3191869" y="4744504"/>
                </a:lnTo>
                <a:lnTo>
                  <a:pt x="3191360" y="4747051"/>
                </a:lnTo>
                <a:lnTo>
                  <a:pt x="3190341" y="4749853"/>
                </a:lnTo>
                <a:lnTo>
                  <a:pt x="3189322" y="4752145"/>
                </a:lnTo>
                <a:lnTo>
                  <a:pt x="3193397" y="4757494"/>
                </a:lnTo>
                <a:lnTo>
                  <a:pt x="3197218" y="4763097"/>
                </a:lnTo>
                <a:lnTo>
                  <a:pt x="3200274" y="4768955"/>
                </a:lnTo>
                <a:lnTo>
                  <a:pt x="3203330" y="4774559"/>
                </a:lnTo>
                <a:lnTo>
                  <a:pt x="3205623" y="4780417"/>
                </a:lnTo>
                <a:lnTo>
                  <a:pt x="3207915" y="4786529"/>
                </a:lnTo>
                <a:lnTo>
                  <a:pt x="3209953" y="4792388"/>
                </a:lnTo>
                <a:lnTo>
                  <a:pt x="3211481" y="4798500"/>
                </a:lnTo>
                <a:lnTo>
                  <a:pt x="3213009" y="4804613"/>
                </a:lnTo>
                <a:lnTo>
                  <a:pt x="3214537" y="4810980"/>
                </a:lnTo>
                <a:lnTo>
                  <a:pt x="3216575" y="4823461"/>
                </a:lnTo>
                <a:lnTo>
                  <a:pt x="3218358" y="4835941"/>
                </a:lnTo>
                <a:lnTo>
                  <a:pt x="3220395" y="4848676"/>
                </a:lnTo>
                <a:lnTo>
                  <a:pt x="3217848" y="5000985"/>
                </a:lnTo>
                <a:lnTo>
                  <a:pt x="3216829" y="5010918"/>
                </a:lnTo>
                <a:lnTo>
                  <a:pt x="3215047" y="5020851"/>
                </a:lnTo>
                <a:lnTo>
                  <a:pt x="3212754" y="5030275"/>
                </a:lnTo>
                <a:lnTo>
                  <a:pt x="3210207" y="5039953"/>
                </a:lnTo>
                <a:lnTo>
                  <a:pt x="3206896" y="5049123"/>
                </a:lnTo>
                <a:lnTo>
                  <a:pt x="3203585" y="5058546"/>
                </a:lnTo>
                <a:lnTo>
                  <a:pt x="3199510" y="5067461"/>
                </a:lnTo>
                <a:lnTo>
                  <a:pt x="3195180" y="5076375"/>
                </a:lnTo>
                <a:lnTo>
                  <a:pt x="3190341" y="5085035"/>
                </a:lnTo>
                <a:lnTo>
                  <a:pt x="3185502" y="5093695"/>
                </a:lnTo>
                <a:lnTo>
                  <a:pt x="3180153" y="5101845"/>
                </a:lnTo>
                <a:lnTo>
                  <a:pt x="3174295" y="5109995"/>
                </a:lnTo>
                <a:lnTo>
                  <a:pt x="3168182" y="5117891"/>
                </a:lnTo>
                <a:lnTo>
                  <a:pt x="3161815" y="5125277"/>
                </a:lnTo>
                <a:lnTo>
                  <a:pt x="3154938" y="5132409"/>
                </a:lnTo>
                <a:lnTo>
                  <a:pt x="3148061" y="5139540"/>
                </a:lnTo>
                <a:lnTo>
                  <a:pt x="3140930" y="5146162"/>
                </a:lnTo>
                <a:lnTo>
                  <a:pt x="3133543" y="5152275"/>
                </a:lnTo>
                <a:lnTo>
                  <a:pt x="3125648" y="5158388"/>
                </a:lnTo>
                <a:lnTo>
                  <a:pt x="3118007" y="5163991"/>
                </a:lnTo>
                <a:lnTo>
                  <a:pt x="3110111" y="5169085"/>
                </a:lnTo>
                <a:lnTo>
                  <a:pt x="3101706" y="5173670"/>
                </a:lnTo>
                <a:lnTo>
                  <a:pt x="3093556" y="5178254"/>
                </a:lnTo>
                <a:lnTo>
                  <a:pt x="3085151" y="5182075"/>
                </a:lnTo>
                <a:lnTo>
                  <a:pt x="3076236" y="5185895"/>
                </a:lnTo>
                <a:lnTo>
                  <a:pt x="3067831" y="5188697"/>
                </a:lnTo>
                <a:lnTo>
                  <a:pt x="3058917" y="5191244"/>
                </a:lnTo>
                <a:lnTo>
                  <a:pt x="3050003" y="5193536"/>
                </a:lnTo>
                <a:lnTo>
                  <a:pt x="3041088" y="5195064"/>
                </a:lnTo>
                <a:lnTo>
                  <a:pt x="3031919" y="5195828"/>
                </a:lnTo>
                <a:lnTo>
                  <a:pt x="3023005" y="5196338"/>
                </a:lnTo>
                <a:lnTo>
                  <a:pt x="3014090" y="5196338"/>
                </a:lnTo>
                <a:lnTo>
                  <a:pt x="2985819" y="5198375"/>
                </a:lnTo>
                <a:lnTo>
                  <a:pt x="2971556" y="5198885"/>
                </a:lnTo>
                <a:lnTo>
                  <a:pt x="2957547" y="5199394"/>
                </a:lnTo>
                <a:lnTo>
                  <a:pt x="2943284" y="5199649"/>
                </a:lnTo>
                <a:lnTo>
                  <a:pt x="2929276" y="5199394"/>
                </a:lnTo>
                <a:lnTo>
                  <a:pt x="2915268" y="5198885"/>
                </a:lnTo>
                <a:lnTo>
                  <a:pt x="2901259" y="5198121"/>
                </a:lnTo>
                <a:lnTo>
                  <a:pt x="2887506" y="5196592"/>
                </a:lnTo>
                <a:lnTo>
                  <a:pt x="2873497" y="5194810"/>
                </a:lnTo>
                <a:lnTo>
                  <a:pt x="2859744" y="5192517"/>
                </a:lnTo>
                <a:lnTo>
                  <a:pt x="2845990" y="5189461"/>
                </a:lnTo>
                <a:lnTo>
                  <a:pt x="2839368" y="5187678"/>
                </a:lnTo>
                <a:lnTo>
                  <a:pt x="2832236" y="5185895"/>
                </a:lnTo>
                <a:lnTo>
                  <a:pt x="2825614" y="5183603"/>
                </a:lnTo>
                <a:lnTo>
                  <a:pt x="2818992" y="5181565"/>
                </a:lnTo>
                <a:lnTo>
                  <a:pt x="2812115" y="5179018"/>
                </a:lnTo>
                <a:lnTo>
                  <a:pt x="2805493" y="5176471"/>
                </a:lnTo>
                <a:lnTo>
                  <a:pt x="2798871" y="5173415"/>
                </a:lnTo>
                <a:lnTo>
                  <a:pt x="2792249" y="5170613"/>
                </a:lnTo>
                <a:lnTo>
                  <a:pt x="2783844" y="5168576"/>
                </a:lnTo>
                <a:lnTo>
                  <a:pt x="2776203" y="5166029"/>
                </a:lnTo>
                <a:lnTo>
                  <a:pt x="2768562" y="5163227"/>
                </a:lnTo>
                <a:lnTo>
                  <a:pt x="2761176" y="5159916"/>
                </a:lnTo>
                <a:lnTo>
                  <a:pt x="2754299" y="5156605"/>
                </a:lnTo>
                <a:lnTo>
                  <a:pt x="2747422" y="5152530"/>
                </a:lnTo>
                <a:lnTo>
                  <a:pt x="2740800" y="5148455"/>
                </a:lnTo>
                <a:lnTo>
                  <a:pt x="2734432" y="5143870"/>
                </a:lnTo>
                <a:lnTo>
                  <a:pt x="2728320" y="5139285"/>
                </a:lnTo>
                <a:lnTo>
                  <a:pt x="2722207" y="5134446"/>
                </a:lnTo>
                <a:lnTo>
                  <a:pt x="2716349" y="5129352"/>
                </a:lnTo>
                <a:lnTo>
                  <a:pt x="2710745" y="5123749"/>
                </a:lnTo>
                <a:lnTo>
                  <a:pt x="2705142" y="5118400"/>
                </a:lnTo>
                <a:lnTo>
                  <a:pt x="2699793" y="5112542"/>
                </a:lnTo>
                <a:lnTo>
                  <a:pt x="2694445" y="5106684"/>
                </a:lnTo>
                <a:lnTo>
                  <a:pt x="2689351" y="5100826"/>
                </a:lnTo>
                <a:lnTo>
                  <a:pt x="2689351" y="5100571"/>
                </a:lnTo>
                <a:lnTo>
                  <a:pt x="2687059" y="5100826"/>
                </a:lnTo>
                <a:lnTo>
                  <a:pt x="2684512" y="5100826"/>
                </a:lnTo>
                <a:lnTo>
                  <a:pt x="2682474" y="5100571"/>
                </a:lnTo>
                <a:lnTo>
                  <a:pt x="2680436" y="5100317"/>
                </a:lnTo>
                <a:lnTo>
                  <a:pt x="2678144" y="5099807"/>
                </a:lnTo>
                <a:lnTo>
                  <a:pt x="2676361" y="5099043"/>
                </a:lnTo>
                <a:lnTo>
                  <a:pt x="2674578" y="5098279"/>
                </a:lnTo>
                <a:lnTo>
                  <a:pt x="2672541" y="5097515"/>
                </a:lnTo>
                <a:lnTo>
                  <a:pt x="2669484" y="5094968"/>
                </a:lnTo>
                <a:lnTo>
                  <a:pt x="2666173" y="5092421"/>
                </a:lnTo>
                <a:lnTo>
                  <a:pt x="2663626" y="5089110"/>
                </a:lnTo>
                <a:lnTo>
                  <a:pt x="2660825" y="5085799"/>
                </a:lnTo>
                <a:lnTo>
                  <a:pt x="2601480" y="5030275"/>
                </a:lnTo>
                <a:lnTo>
                  <a:pt x="2585180" y="5017031"/>
                </a:lnTo>
                <a:lnTo>
                  <a:pt x="2578048" y="5004041"/>
                </a:lnTo>
                <a:lnTo>
                  <a:pt x="2570662" y="4991052"/>
                </a:lnTo>
                <a:lnTo>
                  <a:pt x="2558182" y="4981118"/>
                </a:lnTo>
                <a:lnTo>
                  <a:pt x="2545956" y="4970676"/>
                </a:lnTo>
                <a:lnTo>
                  <a:pt x="2533985" y="4959978"/>
                </a:lnTo>
                <a:lnTo>
                  <a:pt x="2522524" y="4949026"/>
                </a:lnTo>
                <a:lnTo>
                  <a:pt x="2511063" y="4938329"/>
                </a:lnTo>
                <a:lnTo>
                  <a:pt x="2500111" y="4926868"/>
                </a:lnTo>
                <a:lnTo>
                  <a:pt x="2489159" y="4915406"/>
                </a:lnTo>
                <a:lnTo>
                  <a:pt x="2478461" y="4903690"/>
                </a:lnTo>
                <a:lnTo>
                  <a:pt x="2457576" y="4880258"/>
                </a:lnTo>
                <a:lnTo>
                  <a:pt x="2436691" y="4856571"/>
                </a:lnTo>
                <a:lnTo>
                  <a:pt x="2416060" y="4832630"/>
                </a:lnTo>
                <a:lnTo>
                  <a:pt x="2394921" y="4809198"/>
                </a:lnTo>
                <a:lnTo>
                  <a:pt x="2306031" y="4711139"/>
                </a:lnTo>
                <a:lnTo>
                  <a:pt x="2274449" y="4670387"/>
                </a:lnTo>
                <a:lnTo>
                  <a:pt x="2261204" y="4657653"/>
                </a:lnTo>
                <a:lnTo>
                  <a:pt x="2256365" y="4652813"/>
                </a:lnTo>
                <a:lnTo>
                  <a:pt x="2251781" y="4647719"/>
                </a:lnTo>
                <a:lnTo>
                  <a:pt x="2247196" y="4642371"/>
                </a:lnTo>
                <a:lnTo>
                  <a:pt x="2242611" y="4637277"/>
                </a:lnTo>
                <a:lnTo>
                  <a:pt x="2234206" y="4626579"/>
                </a:lnTo>
                <a:lnTo>
                  <a:pt x="2225292" y="4615628"/>
                </a:lnTo>
                <a:lnTo>
                  <a:pt x="2220453" y="4610024"/>
                </a:lnTo>
                <a:lnTo>
                  <a:pt x="2215614" y="4604930"/>
                </a:lnTo>
                <a:lnTo>
                  <a:pt x="2210774" y="4599836"/>
                </a:lnTo>
                <a:lnTo>
                  <a:pt x="2205426" y="4594742"/>
                </a:lnTo>
                <a:lnTo>
                  <a:pt x="2199822" y="4590412"/>
                </a:lnTo>
                <a:lnTo>
                  <a:pt x="2193710" y="4585828"/>
                </a:lnTo>
                <a:lnTo>
                  <a:pt x="2187087" y="4581753"/>
                </a:lnTo>
                <a:lnTo>
                  <a:pt x="2179956" y="4578187"/>
                </a:lnTo>
                <a:lnTo>
                  <a:pt x="2180211" y="4582007"/>
                </a:lnTo>
                <a:lnTo>
                  <a:pt x="2180720" y="4585828"/>
                </a:lnTo>
                <a:lnTo>
                  <a:pt x="2181484" y="4589903"/>
                </a:lnTo>
                <a:lnTo>
                  <a:pt x="2182248" y="4593469"/>
                </a:lnTo>
                <a:lnTo>
                  <a:pt x="2184286" y="4600855"/>
                </a:lnTo>
                <a:lnTo>
                  <a:pt x="2187087" y="4608241"/>
                </a:lnTo>
                <a:lnTo>
                  <a:pt x="2189634" y="4615628"/>
                </a:lnTo>
                <a:lnTo>
                  <a:pt x="2192945" y="4622759"/>
                </a:lnTo>
                <a:lnTo>
                  <a:pt x="2199058" y="4637022"/>
                </a:lnTo>
                <a:lnTo>
                  <a:pt x="2201605" y="4644154"/>
                </a:lnTo>
                <a:lnTo>
                  <a:pt x="2203897" y="4651285"/>
                </a:lnTo>
                <a:lnTo>
                  <a:pt x="2206190" y="4658671"/>
                </a:lnTo>
                <a:lnTo>
                  <a:pt x="2206954" y="4662237"/>
                </a:lnTo>
                <a:lnTo>
                  <a:pt x="2207463" y="4665803"/>
                </a:lnTo>
                <a:lnTo>
                  <a:pt x="2207718" y="4669623"/>
                </a:lnTo>
                <a:lnTo>
                  <a:pt x="2207973" y="4673444"/>
                </a:lnTo>
                <a:lnTo>
                  <a:pt x="2207973" y="4677010"/>
                </a:lnTo>
                <a:lnTo>
                  <a:pt x="2207718" y="4680830"/>
                </a:lnTo>
                <a:lnTo>
                  <a:pt x="2207209" y="4684905"/>
                </a:lnTo>
                <a:lnTo>
                  <a:pt x="2206444" y="4688471"/>
                </a:lnTo>
                <a:lnTo>
                  <a:pt x="2205426" y="4692546"/>
                </a:lnTo>
                <a:lnTo>
                  <a:pt x="2203643" y="4696621"/>
                </a:lnTo>
                <a:lnTo>
                  <a:pt x="2204662" y="4698149"/>
                </a:lnTo>
                <a:lnTo>
                  <a:pt x="2205171" y="4699423"/>
                </a:lnTo>
                <a:lnTo>
                  <a:pt x="2205426" y="4700951"/>
                </a:lnTo>
                <a:lnTo>
                  <a:pt x="2205680" y="4702734"/>
                </a:lnTo>
                <a:lnTo>
                  <a:pt x="2205680" y="4704262"/>
                </a:lnTo>
                <a:lnTo>
                  <a:pt x="2205426" y="4705790"/>
                </a:lnTo>
                <a:lnTo>
                  <a:pt x="2204916" y="4707319"/>
                </a:lnTo>
                <a:lnTo>
                  <a:pt x="2204152" y="4709101"/>
                </a:lnTo>
                <a:lnTo>
                  <a:pt x="2203897" y="4716997"/>
                </a:lnTo>
                <a:lnTo>
                  <a:pt x="2204152" y="4725402"/>
                </a:lnTo>
                <a:lnTo>
                  <a:pt x="2204916" y="4741448"/>
                </a:lnTo>
                <a:lnTo>
                  <a:pt x="2205680" y="4758003"/>
                </a:lnTo>
                <a:lnTo>
                  <a:pt x="2206190" y="4774304"/>
                </a:lnTo>
                <a:lnTo>
                  <a:pt x="2206190" y="4782454"/>
                </a:lnTo>
                <a:lnTo>
                  <a:pt x="2205935" y="4790605"/>
                </a:lnTo>
                <a:lnTo>
                  <a:pt x="2205426" y="4798755"/>
                </a:lnTo>
                <a:lnTo>
                  <a:pt x="2204152" y="4806651"/>
                </a:lnTo>
                <a:lnTo>
                  <a:pt x="2203134" y="4814801"/>
                </a:lnTo>
                <a:lnTo>
                  <a:pt x="2201351" y="4822697"/>
                </a:lnTo>
                <a:lnTo>
                  <a:pt x="2199313" y="4830592"/>
                </a:lnTo>
                <a:lnTo>
                  <a:pt x="2196511" y="4838742"/>
                </a:lnTo>
                <a:lnTo>
                  <a:pt x="2195747" y="4841544"/>
                </a:lnTo>
                <a:lnTo>
                  <a:pt x="2194728" y="4844855"/>
                </a:lnTo>
                <a:lnTo>
                  <a:pt x="2193455" y="4847657"/>
                </a:lnTo>
                <a:lnTo>
                  <a:pt x="2191163" y="4850713"/>
                </a:lnTo>
                <a:lnTo>
                  <a:pt x="2174607" y="4875928"/>
                </a:lnTo>
                <a:lnTo>
                  <a:pt x="2174353" y="4881022"/>
                </a:lnTo>
                <a:lnTo>
                  <a:pt x="2174098" y="4885862"/>
                </a:lnTo>
                <a:lnTo>
                  <a:pt x="2173334" y="4890191"/>
                </a:lnTo>
                <a:lnTo>
                  <a:pt x="2172315" y="4894776"/>
                </a:lnTo>
                <a:lnTo>
                  <a:pt x="2173079" y="4901398"/>
                </a:lnTo>
                <a:lnTo>
                  <a:pt x="2173843" y="4908020"/>
                </a:lnTo>
                <a:lnTo>
                  <a:pt x="2176135" y="4922029"/>
                </a:lnTo>
                <a:lnTo>
                  <a:pt x="2176900" y="4928651"/>
                </a:lnTo>
                <a:lnTo>
                  <a:pt x="2177409" y="4935018"/>
                </a:lnTo>
                <a:lnTo>
                  <a:pt x="2177409" y="4938329"/>
                </a:lnTo>
                <a:lnTo>
                  <a:pt x="2177154" y="4941131"/>
                </a:lnTo>
                <a:lnTo>
                  <a:pt x="2176645" y="4944187"/>
                </a:lnTo>
                <a:lnTo>
                  <a:pt x="2176135" y="4946734"/>
                </a:lnTo>
                <a:lnTo>
                  <a:pt x="2175371" y="4949281"/>
                </a:lnTo>
                <a:lnTo>
                  <a:pt x="2174098" y="4951828"/>
                </a:lnTo>
                <a:lnTo>
                  <a:pt x="2172570" y="4953866"/>
                </a:lnTo>
                <a:lnTo>
                  <a:pt x="2171042" y="4956158"/>
                </a:lnTo>
                <a:lnTo>
                  <a:pt x="2168749" y="4957941"/>
                </a:lnTo>
                <a:lnTo>
                  <a:pt x="2166457" y="4959469"/>
                </a:lnTo>
                <a:lnTo>
                  <a:pt x="2163655" y="4960743"/>
                </a:lnTo>
                <a:lnTo>
                  <a:pt x="2160344" y="4962271"/>
                </a:lnTo>
                <a:lnTo>
                  <a:pt x="2156778" y="4963035"/>
                </a:lnTo>
                <a:lnTo>
                  <a:pt x="2152703" y="4963544"/>
                </a:lnTo>
                <a:lnTo>
                  <a:pt x="2148119" y="4963799"/>
                </a:lnTo>
                <a:lnTo>
                  <a:pt x="2143025" y="4963799"/>
                </a:lnTo>
                <a:lnTo>
                  <a:pt x="2137421" y="4963544"/>
                </a:lnTo>
                <a:lnTo>
                  <a:pt x="2131309" y="4963035"/>
                </a:lnTo>
                <a:lnTo>
                  <a:pt x="2124432" y="4962016"/>
                </a:lnTo>
                <a:lnTo>
                  <a:pt x="2117300" y="4960488"/>
                </a:lnTo>
                <a:lnTo>
                  <a:pt x="2108895" y="4968893"/>
                </a:lnTo>
                <a:lnTo>
                  <a:pt x="2100745" y="4976279"/>
                </a:lnTo>
                <a:lnTo>
                  <a:pt x="2092340" y="4983156"/>
                </a:lnTo>
                <a:lnTo>
                  <a:pt x="2083935" y="4989269"/>
                </a:lnTo>
                <a:lnTo>
                  <a:pt x="2075021" y="4994872"/>
                </a:lnTo>
                <a:lnTo>
                  <a:pt x="2066361" y="4999711"/>
                </a:lnTo>
                <a:lnTo>
                  <a:pt x="2057446" y="5004041"/>
                </a:lnTo>
                <a:lnTo>
                  <a:pt x="2048787" y="5007352"/>
                </a:lnTo>
                <a:lnTo>
                  <a:pt x="2039618" y="5010663"/>
                </a:lnTo>
                <a:lnTo>
                  <a:pt x="2030703" y="5013210"/>
                </a:lnTo>
                <a:lnTo>
                  <a:pt x="2021534" y="5015503"/>
                </a:lnTo>
                <a:lnTo>
                  <a:pt x="2012365" y="5017031"/>
                </a:lnTo>
                <a:lnTo>
                  <a:pt x="2002941" y="5018304"/>
                </a:lnTo>
                <a:lnTo>
                  <a:pt x="1993772" y="5019068"/>
                </a:lnTo>
                <a:lnTo>
                  <a:pt x="1984348" y="5019578"/>
                </a:lnTo>
                <a:lnTo>
                  <a:pt x="1974670" y="5019578"/>
                </a:lnTo>
                <a:lnTo>
                  <a:pt x="1965246" y="5019578"/>
                </a:lnTo>
                <a:lnTo>
                  <a:pt x="1955822" y="5019323"/>
                </a:lnTo>
                <a:lnTo>
                  <a:pt x="1946398" y="5018559"/>
                </a:lnTo>
                <a:lnTo>
                  <a:pt x="1936465" y="5017795"/>
                </a:lnTo>
                <a:lnTo>
                  <a:pt x="1917363" y="5015757"/>
                </a:lnTo>
                <a:lnTo>
                  <a:pt x="1897751" y="5012956"/>
                </a:lnTo>
                <a:lnTo>
                  <a:pt x="1859037" y="5007352"/>
                </a:lnTo>
                <a:lnTo>
                  <a:pt x="1839425" y="5005060"/>
                </a:lnTo>
                <a:lnTo>
                  <a:pt x="1830002" y="5004041"/>
                </a:lnTo>
                <a:lnTo>
                  <a:pt x="1820323" y="5003022"/>
                </a:lnTo>
                <a:lnTo>
                  <a:pt x="1813192" y="5000475"/>
                </a:lnTo>
                <a:lnTo>
                  <a:pt x="1806315" y="4998183"/>
                </a:lnTo>
                <a:lnTo>
                  <a:pt x="1799693" y="4995127"/>
                </a:lnTo>
                <a:lnTo>
                  <a:pt x="1792816" y="4992580"/>
                </a:lnTo>
                <a:lnTo>
                  <a:pt x="1786194" y="4989269"/>
                </a:lnTo>
                <a:lnTo>
                  <a:pt x="1779826" y="4986212"/>
                </a:lnTo>
                <a:lnTo>
                  <a:pt x="1773713" y="4982647"/>
                </a:lnTo>
                <a:lnTo>
                  <a:pt x="1767346" y="4979335"/>
                </a:lnTo>
                <a:lnTo>
                  <a:pt x="1755375" y="4971695"/>
                </a:lnTo>
                <a:lnTo>
                  <a:pt x="1743659" y="4963799"/>
                </a:lnTo>
                <a:lnTo>
                  <a:pt x="1732198" y="4955649"/>
                </a:lnTo>
                <a:lnTo>
                  <a:pt x="1720991" y="4946989"/>
                </a:lnTo>
                <a:lnTo>
                  <a:pt x="1709784" y="4938329"/>
                </a:lnTo>
                <a:lnTo>
                  <a:pt x="1698832" y="4929160"/>
                </a:lnTo>
                <a:lnTo>
                  <a:pt x="1677183" y="4911077"/>
                </a:lnTo>
                <a:lnTo>
                  <a:pt x="1666231" y="4901907"/>
                </a:lnTo>
                <a:lnTo>
                  <a:pt x="1655279" y="4893248"/>
                </a:lnTo>
                <a:lnTo>
                  <a:pt x="1644072" y="4884333"/>
                </a:lnTo>
                <a:lnTo>
                  <a:pt x="1632611" y="4875928"/>
                </a:lnTo>
                <a:lnTo>
                  <a:pt x="1616820" y="4862429"/>
                </a:lnTo>
                <a:lnTo>
                  <a:pt x="1556202" y="4795444"/>
                </a:lnTo>
                <a:lnTo>
                  <a:pt x="1544740" y="4785001"/>
                </a:lnTo>
                <a:lnTo>
                  <a:pt x="1533788" y="4774304"/>
                </a:lnTo>
                <a:lnTo>
                  <a:pt x="1522836" y="4763607"/>
                </a:lnTo>
                <a:lnTo>
                  <a:pt x="1512139" y="4752655"/>
                </a:lnTo>
                <a:lnTo>
                  <a:pt x="1501442" y="4741703"/>
                </a:lnTo>
                <a:lnTo>
                  <a:pt x="1490999" y="4730751"/>
                </a:lnTo>
                <a:lnTo>
                  <a:pt x="1480557" y="4719799"/>
                </a:lnTo>
                <a:lnTo>
                  <a:pt x="1470114" y="4708337"/>
                </a:lnTo>
                <a:lnTo>
                  <a:pt x="1460181" y="4696876"/>
                </a:lnTo>
                <a:lnTo>
                  <a:pt x="1450248" y="4685415"/>
                </a:lnTo>
                <a:lnTo>
                  <a:pt x="1430636" y="4661982"/>
                </a:lnTo>
                <a:lnTo>
                  <a:pt x="1411534" y="4638296"/>
                </a:lnTo>
                <a:lnTo>
                  <a:pt x="1392941" y="4614354"/>
                </a:lnTo>
                <a:lnTo>
                  <a:pt x="1380206" y="4599327"/>
                </a:lnTo>
                <a:lnTo>
                  <a:pt x="1367471" y="4584554"/>
                </a:lnTo>
                <a:lnTo>
                  <a:pt x="1354736" y="4569782"/>
                </a:lnTo>
                <a:lnTo>
                  <a:pt x="1341747" y="4555264"/>
                </a:lnTo>
                <a:lnTo>
                  <a:pt x="1315258" y="4526229"/>
                </a:lnTo>
                <a:lnTo>
                  <a:pt x="1289279" y="4497193"/>
                </a:lnTo>
                <a:lnTo>
                  <a:pt x="1276035" y="4482421"/>
                </a:lnTo>
                <a:lnTo>
                  <a:pt x="1263045" y="4467648"/>
                </a:lnTo>
                <a:lnTo>
                  <a:pt x="1250310" y="4452621"/>
                </a:lnTo>
                <a:lnTo>
                  <a:pt x="1237830" y="4437849"/>
                </a:lnTo>
                <a:lnTo>
                  <a:pt x="1225604" y="4422567"/>
                </a:lnTo>
                <a:lnTo>
                  <a:pt x="1213888" y="4407285"/>
                </a:lnTo>
                <a:lnTo>
                  <a:pt x="1202172" y="4391494"/>
                </a:lnTo>
                <a:lnTo>
                  <a:pt x="1190966" y="4375193"/>
                </a:lnTo>
                <a:lnTo>
                  <a:pt x="1177467" y="4359657"/>
                </a:lnTo>
                <a:lnTo>
                  <a:pt x="1173392" y="4355836"/>
                </a:lnTo>
                <a:lnTo>
                  <a:pt x="1169571" y="4352270"/>
                </a:lnTo>
                <a:lnTo>
                  <a:pt x="1166260" y="4348705"/>
                </a:lnTo>
                <a:lnTo>
                  <a:pt x="1162694" y="4344629"/>
                </a:lnTo>
                <a:lnTo>
                  <a:pt x="1159128" y="4340554"/>
                </a:lnTo>
                <a:lnTo>
                  <a:pt x="1156327" y="4336734"/>
                </a:lnTo>
                <a:lnTo>
                  <a:pt x="1150469" y="4328329"/>
                </a:lnTo>
                <a:lnTo>
                  <a:pt x="1145120" y="4319924"/>
                </a:lnTo>
                <a:lnTo>
                  <a:pt x="1140026" y="4310755"/>
                </a:lnTo>
                <a:lnTo>
                  <a:pt x="1135442" y="4301840"/>
                </a:lnTo>
                <a:lnTo>
                  <a:pt x="1131366" y="4292416"/>
                </a:lnTo>
                <a:lnTo>
                  <a:pt x="1100039" y="4265164"/>
                </a:lnTo>
                <a:lnTo>
                  <a:pt x="1058523" y="4221611"/>
                </a:lnTo>
                <a:lnTo>
                  <a:pt x="1051901" y="4218554"/>
                </a:lnTo>
                <a:lnTo>
                  <a:pt x="1045533" y="4214988"/>
                </a:lnTo>
                <a:lnTo>
                  <a:pt x="1039166" y="4211423"/>
                </a:lnTo>
                <a:lnTo>
                  <a:pt x="1033053" y="4208112"/>
                </a:lnTo>
                <a:lnTo>
                  <a:pt x="1021082" y="4200471"/>
                </a:lnTo>
                <a:lnTo>
                  <a:pt x="1009366" y="4192320"/>
                </a:lnTo>
                <a:lnTo>
                  <a:pt x="997905" y="4183915"/>
                </a:lnTo>
                <a:lnTo>
                  <a:pt x="986698" y="4175001"/>
                </a:lnTo>
                <a:lnTo>
                  <a:pt x="975746" y="4166341"/>
                </a:lnTo>
                <a:lnTo>
                  <a:pt x="965049" y="4156917"/>
                </a:lnTo>
                <a:lnTo>
                  <a:pt x="943909" y="4138579"/>
                </a:lnTo>
                <a:lnTo>
                  <a:pt x="922515" y="4119986"/>
                </a:lnTo>
                <a:lnTo>
                  <a:pt x="911562" y="4110817"/>
                </a:lnTo>
                <a:lnTo>
                  <a:pt x="900610" y="4102157"/>
                </a:lnTo>
                <a:lnTo>
                  <a:pt x="889658" y="4093243"/>
                </a:lnTo>
                <a:lnTo>
                  <a:pt x="878197" y="4085093"/>
                </a:lnTo>
                <a:lnTo>
                  <a:pt x="869028" y="4082036"/>
                </a:lnTo>
                <a:lnTo>
                  <a:pt x="864443" y="4080253"/>
                </a:lnTo>
                <a:lnTo>
                  <a:pt x="860368" y="4078216"/>
                </a:lnTo>
                <a:lnTo>
                  <a:pt x="856039" y="4076433"/>
                </a:lnTo>
                <a:lnTo>
                  <a:pt x="851963" y="4073886"/>
                </a:lnTo>
                <a:lnTo>
                  <a:pt x="847888" y="4071594"/>
                </a:lnTo>
                <a:lnTo>
                  <a:pt x="844323" y="4069047"/>
                </a:lnTo>
                <a:lnTo>
                  <a:pt x="840502" y="4066500"/>
                </a:lnTo>
                <a:lnTo>
                  <a:pt x="837191" y="4063443"/>
                </a:lnTo>
                <a:lnTo>
                  <a:pt x="833625" y="4060642"/>
                </a:lnTo>
                <a:lnTo>
                  <a:pt x="830314" y="4057331"/>
                </a:lnTo>
                <a:lnTo>
                  <a:pt x="827258" y="4054019"/>
                </a:lnTo>
                <a:lnTo>
                  <a:pt x="824201" y="4050199"/>
                </a:lnTo>
                <a:lnTo>
                  <a:pt x="821654" y="4046633"/>
                </a:lnTo>
                <a:lnTo>
                  <a:pt x="819107" y="4042558"/>
                </a:lnTo>
                <a:lnTo>
                  <a:pt x="810448" y="4038738"/>
                </a:lnTo>
                <a:lnTo>
                  <a:pt x="802043" y="4035172"/>
                </a:lnTo>
                <a:lnTo>
                  <a:pt x="793892" y="4030587"/>
                </a:lnTo>
                <a:lnTo>
                  <a:pt x="786251" y="4026003"/>
                </a:lnTo>
                <a:lnTo>
                  <a:pt x="778865" y="4021164"/>
                </a:lnTo>
                <a:lnTo>
                  <a:pt x="771224" y="4016070"/>
                </a:lnTo>
                <a:lnTo>
                  <a:pt x="764093" y="4010721"/>
                </a:lnTo>
                <a:lnTo>
                  <a:pt x="757216" y="4005627"/>
                </a:lnTo>
                <a:lnTo>
                  <a:pt x="743462" y="3994166"/>
                </a:lnTo>
                <a:lnTo>
                  <a:pt x="729708" y="3982450"/>
                </a:lnTo>
                <a:lnTo>
                  <a:pt x="716464" y="3970733"/>
                </a:lnTo>
                <a:lnTo>
                  <a:pt x="702965" y="3959272"/>
                </a:lnTo>
                <a:lnTo>
                  <a:pt x="699145" y="3959272"/>
                </a:lnTo>
                <a:lnTo>
                  <a:pt x="695834" y="3959527"/>
                </a:lnTo>
                <a:lnTo>
                  <a:pt x="692523" y="3960291"/>
                </a:lnTo>
                <a:lnTo>
                  <a:pt x="689976" y="3961310"/>
                </a:lnTo>
                <a:lnTo>
                  <a:pt x="687429" y="3962328"/>
                </a:lnTo>
                <a:lnTo>
                  <a:pt x="685391" y="3964111"/>
                </a:lnTo>
                <a:lnTo>
                  <a:pt x="683354" y="3965639"/>
                </a:lnTo>
                <a:lnTo>
                  <a:pt x="681825" y="3967677"/>
                </a:lnTo>
                <a:lnTo>
                  <a:pt x="680552" y="3969969"/>
                </a:lnTo>
                <a:lnTo>
                  <a:pt x="679278" y="3972007"/>
                </a:lnTo>
                <a:lnTo>
                  <a:pt x="678260" y="3974299"/>
                </a:lnTo>
                <a:lnTo>
                  <a:pt x="677241" y="3977101"/>
                </a:lnTo>
                <a:lnTo>
                  <a:pt x="675713" y="3982450"/>
                </a:lnTo>
                <a:lnTo>
                  <a:pt x="674184" y="3988053"/>
                </a:lnTo>
                <a:lnTo>
                  <a:pt x="673675" y="3991109"/>
                </a:lnTo>
                <a:lnTo>
                  <a:pt x="673675" y="3992383"/>
                </a:lnTo>
                <a:lnTo>
                  <a:pt x="673930" y="3994166"/>
                </a:lnTo>
                <a:lnTo>
                  <a:pt x="674184" y="3995439"/>
                </a:lnTo>
                <a:lnTo>
                  <a:pt x="674694" y="3996713"/>
                </a:lnTo>
                <a:lnTo>
                  <a:pt x="675203" y="3998241"/>
                </a:lnTo>
                <a:lnTo>
                  <a:pt x="675967" y="3999769"/>
                </a:lnTo>
                <a:lnTo>
                  <a:pt x="692013" y="4016579"/>
                </a:lnTo>
                <a:lnTo>
                  <a:pt x="708314" y="4033644"/>
                </a:lnTo>
                <a:lnTo>
                  <a:pt x="716209" y="4042303"/>
                </a:lnTo>
                <a:lnTo>
                  <a:pt x="723850" y="4050963"/>
                </a:lnTo>
                <a:lnTo>
                  <a:pt x="731491" y="4059878"/>
                </a:lnTo>
                <a:lnTo>
                  <a:pt x="738878" y="4068792"/>
                </a:lnTo>
                <a:lnTo>
                  <a:pt x="745754" y="4077961"/>
                </a:lnTo>
                <a:lnTo>
                  <a:pt x="752122" y="4087385"/>
                </a:lnTo>
                <a:lnTo>
                  <a:pt x="758235" y="4097063"/>
                </a:lnTo>
                <a:lnTo>
                  <a:pt x="761036" y="4102157"/>
                </a:lnTo>
                <a:lnTo>
                  <a:pt x="763583" y="4107251"/>
                </a:lnTo>
                <a:lnTo>
                  <a:pt x="766385" y="4112600"/>
                </a:lnTo>
                <a:lnTo>
                  <a:pt x="768422" y="4117694"/>
                </a:lnTo>
                <a:lnTo>
                  <a:pt x="770715" y="4123297"/>
                </a:lnTo>
                <a:lnTo>
                  <a:pt x="772752" y="4128391"/>
                </a:lnTo>
                <a:lnTo>
                  <a:pt x="774535" y="4133994"/>
                </a:lnTo>
                <a:lnTo>
                  <a:pt x="776063" y="4139853"/>
                </a:lnTo>
                <a:lnTo>
                  <a:pt x="777337" y="4145711"/>
                </a:lnTo>
                <a:lnTo>
                  <a:pt x="778865" y="4151569"/>
                </a:lnTo>
                <a:lnTo>
                  <a:pt x="781921" y="4152078"/>
                </a:lnTo>
                <a:lnTo>
                  <a:pt x="785233" y="4153097"/>
                </a:lnTo>
                <a:lnTo>
                  <a:pt x="788289" y="4154116"/>
                </a:lnTo>
                <a:lnTo>
                  <a:pt x="791345" y="4155644"/>
                </a:lnTo>
                <a:lnTo>
                  <a:pt x="795930" y="4158700"/>
                </a:lnTo>
                <a:lnTo>
                  <a:pt x="799750" y="4161502"/>
                </a:lnTo>
                <a:lnTo>
                  <a:pt x="803571" y="4164813"/>
                </a:lnTo>
                <a:lnTo>
                  <a:pt x="806882" y="4168124"/>
                </a:lnTo>
                <a:lnTo>
                  <a:pt x="809938" y="4171944"/>
                </a:lnTo>
                <a:lnTo>
                  <a:pt x="812485" y="4175510"/>
                </a:lnTo>
                <a:lnTo>
                  <a:pt x="815032" y="4179585"/>
                </a:lnTo>
                <a:lnTo>
                  <a:pt x="816815" y="4183660"/>
                </a:lnTo>
                <a:lnTo>
                  <a:pt x="818343" y="4187736"/>
                </a:lnTo>
                <a:lnTo>
                  <a:pt x="820126" y="4192066"/>
                </a:lnTo>
                <a:lnTo>
                  <a:pt x="821145" y="4196395"/>
                </a:lnTo>
                <a:lnTo>
                  <a:pt x="822164" y="4200980"/>
                </a:lnTo>
                <a:lnTo>
                  <a:pt x="822928" y="4205565"/>
                </a:lnTo>
                <a:lnTo>
                  <a:pt x="823437" y="4210149"/>
                </a:lnTo>
                <a:lnTo>
                  <a:pt x="824201" y="4220082"/>
                </a:lnTo>
                <a:lnTo>
                  <a:pt x="837700" y="4236383"/>
                </a:lnTo>
                <a:lnTo>
                  <a:pt x="868009" y="4275352"/>
                </a:lnTo>
                <a:lnTo>
                  <a:pt x="927099" y="4360675"/>
                </a:lnTo>
                <a:lnTo>
                  <a:pt x="939324" y="4376467"/>
                </a:lnTo>
                <a:lnTo>
                  <a:pt x="943909" y="4381051"/>
                </a:lnTo>
                <a:lnTo>
                  <a:pt x="948239" y="4385381"/>
                </a:lnTo>
                <a:lnTo>
                  <a:pt x="952059" y="4389966"/>
                </a:lnTo>
                <a:lnTo>
                  <a:pt x="956135" y="4394550"/>
                </a:lnTo>
                <a:lnTo>
                  <a:pt x="959700" y="4399135"/>
                </a:lnTo>
                <a:lnTo>
                  <a:pt x="963266" y="4403974"/>
                </a:lnTo>
                <a:lnTo>
                  <a:pt x="966577" y="4409068"/>
                </a:lnTo>
                <a:lnTo>
                  <a:pt x="969633" y="4414162"/>
                </a:lnTo>
                <a:lnTo>
                  <a:pt x="972690" y="4419256"/>
                </a:lnTo>
                <a:lnTo>
                  <a:pt x="975237" y="4424604"/>
                </a:lnTo>
                <a:lnTo>
                  <a:pt x="977784" y="4429698"/>
                </a:lnTo>
                <a:lnTo>
                  <a:pt x="979567" y="4435302"/>
                </a:lnTo>
                <a:lnTo>
                  <a:pt x="981350" y="4440905"/>
                </a:lnTo>
                <a:lnTo>
                  <a:pt x="982878" y="4446763"/>
                </a:lnTo>
                <a:lnTo>
                  <a:pt x="984151" y="4452621"/>
                </a:lnTo>
                <a:lnTo>
                  <a:pt x="985170" y="4458734"/>
                </a:lnTo>
                <a:lnTo>
                  <a:pt x="992556" y="4469176"/>
                </a:lnTo>
                <a:lnTo>
                  <a:pt x="1000197" y="4479364"/>
                </a:lnTo>
                <a:lnTo>
                  <a:pt x="1008093" y="4489298"/>
                </a:lnTo>
                <a:lnTo>
                  <a:pt x="1015988" y="4499231"/>
                </a:lnTo>
                <a:lnTo>
                  <a:pt x="1032035" y="4519097"/>
                </a:lnTo>
                <a:lnTo>
                  <a:pt x="1048080" y="4538709"/>
                </a:lnTo>
                <a:lnTo>
                  <a:pt x="1055976" y="4548897"/>
                </a:lnTo>
                <a:lnTo>
                  <a:pt x="1063617" y="4558830"/>
                </a:lnTo>
                <a:lnTo>
                  <a:pt x="1071003" y="4569018"/>
                </a:lnTo>
                <a:lnTo>
                  <a:pt x="1078389" y="4579460"/>
                </a:lnTo>
                <a:lnTo>
                  <a:pt x="1085266" y="4590158"/>
                </a:lnTo>
                <a:lnTo>
                  <a:pt x="1091634" y="4600855"/>
                </a:lnTo>
                <a:lnTo>
                  <a:pt x="1097746" y="4611807"/>
                </a:lnTo>
                <a:lnTo>
                  <a:pt x="1103350" y="4623268"/>
                </a:lnTo>
                <a:lnTo>
                  <a:pt x="1111500" y="4636003"/>
                </a:lnTo>
                <a:lnTo>
                  <a:pt x="1120160" y="4648738"/>
                </a:lnTo>
                <a:lnTo>
                  <a:pt x="1128819" y="4661218"/>
                </a:lnTo>
                <a:lnTo>
                  <a:pt x="1137989" y="4673444"/>
                </a:lnTo>
                <a:lnTo>
                  <a:pt x="1156072" y="4697640"/>
                </a:lnTo>
                <a:lnTo>
                  <a:pt x="1164986" y="4709866"/>
                </a:lnTo>
                <a:lnTo>
                  <a:pt x="1173901" y="4722346"/>
                </a:lnTo>
                <a:lnTo>
                  <a:pt x="1182306" y="4734826"/>
                </a:lnTo>
                <a:lnTo>
                  <a:pt x="1190456" y="4747561"/>
                </a:lnTo>
                <a:lnTo>
                  <a:pt x="1194022" y="4754183"/>
                </a:lnTo>
                <a:lnTo>
                  <a:pt x="1197588" y="4760805"/>
                </a:lnTo>
                <a:lnTo>
                  <a:pt x="1201154" y="4767427"/>
                </a:lnTo>
                <a:lnTo>
                  <a:pt x="1204465" y="4774304"/>
                </a:lnTo>
                <a:lnTo>
                  <a:pt x="1207521" y="4781181"/>
                </a:lnTo>
                <a:lnTo>
                  <a:pt x="1210068" y="4788058"/>
                </a:lnTo>
                <a:lnTo>
                  <a:pt x="1212870" y="4795189"/>
                </a:lnTo>
                <a:lnTo>
                  <a:pt x="1215162" y="4802575"/>
                </a:lnTo>
                <a:lnTo>
                  <a:pt x="1217200" y="4809962"/>
                </a:lnTo>
                <a:lnTo>
                  <a:pt x="1219237" y="4817348"/>
                </a:lnTo>
                <a:lnTo>
                  <a:pt x="1220511" y="4824734"/>
                </a:lnTo>
                <a:lnTo>
                  <a:pt x="1221784" y="4832884"/>
                </a:lnTo>
                <a:lnTo>
                  <a:pt x="1230444" y="4845110"/>
                </a:lnTo>
                <a:lnTo>
                  <a:pt x="1239103" y="4857081"/>
                </a:lnTo>
                <a:lnTo>
                  <a:pt x="1257187" y="4881022"/>
                </a:lnTo>
                <a:lnTo>
                  <a:pt x="1275525" y="4904964"/>
                </a:lnTo>
                <a:lnTo>
                  <a:pt x="1294118" y="4928905"/>
                </a:lnTo>
                <a:lnTo>
                  <a:pt x="1312456" y="4952847"/>
                </a:lnTo>
                <a:lnTo>
                  <a:pt x="1321371" y="4964818"/>
                </a:lnTo>
                <a:lnTo>
                  <a:pt x="1330285" y="4976788"/>
                </a:lnTo>
                <a:lnTo>
                  <a:pt x="1338945" y="4989014"/>
                </a:lnTo>
                <a:lnTo>
                  <a:pt x="1347605" y="5001239"/>
                </a:lnTo>
                <a:lnTo>
                  <a:pt x="1355755" y="5013465"/>
                </a:lnTo>
                <a:lnTo>
                  <a:pt x="1363396" y="5025945"/>
                </a:lnTo>
                <a:lnTo>
                  <a:pt x="1371291" y="5038935"/>
                </a:lnTo>
                <a:lnTo>
                  <a:pt x="1378423" y="5051670"/>
                </a:lnTo>
                <a:lnTo>
                  <a:pt x="1385300" y="5064404"/>
                </a:lnTo>
                <a:lnTo>
                  <a:pt x="1391667" y="5077649"/>
                </a:lnTo>
                <a:lnTo>
                  <a:pt x="1397780" y="5090893"/>
                </a:lnTo>
                <a:lnTo>
                  <a:pt x="1403129" y="5104392"/>
                </a:lnTo>
                <a:lnTo>
                  <a:pt x="1408223" y="5118146"/>
                </a:lnTo>
                <a:lnTo>
                  <a:pt x="1412807" y="5132154"/>
                </a:lnTo>
                <a:lnTo>
                  <a:pt x="1414590" y="5139285"/>
                </a:lnTo>
                <a:lnTo>
                  <a:pt x="1416373" y="5146417"/>
                </a:lnTo>
                <a:lnTo>
                  <a:pt x="1418156" y="5153549"/>
                </a:lnTo>
                <a:lnTo>
                  <a:pt x="1419684" y="5160935"/>
                </a:lnTo>
                <a:lnTo>
                  <a:pt x="1420957" y="5168321"/>
                </a:lnTo>
                <a:lnTo>
                  <a:pt x="1422231" y="5175707"/>
                </a:lnTo>
                <a:lnTo>
                  <a:pt x="1422995" y="5183348"/>
                </a:lnTo>
                <a:lnTo>
                  <a:pt x="1424014" y="5190734"/>
                </a:lnTo>
                <a:lnTo>
                  <a:pt x="1424778" y="5198630"/>
                </a:lnTo>
                <a:lnTo>
                  <a:pt x="1425287" y="5206271"/>
                </a:lnTo>
                <a:lnTo>
                  <a:pt x="1425542" y="5213912"/>
                </a:lnTo>
                <a:lnTo>
                  <a:pt x="1425542" y="5222062"/>
                </a:lnTo>
                <a:lnTo>
                  <a:pt x="1425287" y="5229958"/>
                </a:lnTo>
                <a:lnTo>
                  <a:pt x="1425033" y="5238108"/>
                </a:lnTo>
                <a:lnTo>
                  <a:pt x="1424523" y="5246258"/>
                </a:lnTo>
                <a:lnTo>
                  <a:pt x="1423759" y="5254409"/>
                </a:lnTo>
                <a:lnTo>
                  <a:pt x="1424778" y="5260776"/>
                </a:lnTo>
                <a:lnTo>
                  <a:pt x="1425287" y="5266889"/>
                </a:lnTo>
                <a:lnTo>
                  <a:pt x="1425287" y="5273002"/>
                </a:lnTo>
                <a:lnTo>
                  <a:pt x="1425033" y="5278860"/>
                </a:lnTo>
                <a:lnTo>
                  <a:pt x="1424523" y="5284972"/>
                </a:lnTo>
                <a:lnTo>
                  <a:pt x="1423759" y="5290830"/>
                </a:lnTo>
                <a:lnTo>
                  <a:pt x="1422486" y="5296943"/>
                </a:lnTo>
                <a:lnTo>
                  <a:pt x="1421467" y="5302801"/>
                </a:lnTo>
                <a:lnTo>
                  <a:pt x="1418920" y="5314772"/>
                </a:lnTo>
                <a:lnTo>
                  <a:pt x="1415864" y="5326488"/>
                </a:lnTo>
                <a:lnTo>
                  <a:pt x="1413571" y="5338459"/>
                </a:lnTo>
                <a:lnTo>
                  <a:pt x="1412552" y="5344317"/>
                </a:lnTo>
                <a:lnTo>
                  <a:pt x="1411279" y="5350430"/>
                </a:lnTo>
                <a:lnTo>
                  <a:pt x="1403893" y="5336421"/>
                </a:lnTo>
                <a:lnTo>
                  <a:pt x="1404912" y="5340242"/>
                </a:lnTo>
                <a:lnTo>
                  <a:pt x="1405421" y="5342279"/>
                </a:lnTo>
                <a:lnTo>
                  <a:pt x="1406440" y="5343808"/>
                </a:lnTo>
                <a:lnTo>
                  <a:pt x="1407459" y="5345845"/>
                </a:lnTo>
                <a:lnTo>
                  <a:pt x="1408477" y="5347373"/>
                </a:lnTo>
                <a:lnTo>
                  <a:pt x="1409751" y="5348901"/>
                </a:lnTo>
                <a:lnTo>
                  <a:pt x="1411279" y="5350430"/>
                </a:lnTo>
                <a:lnTo>
                  <a:pt x="1412298" y="5357052"/>
                </a:lnTo>
                <a:lnTo>
                  <a:pt x="1412807" y="5363165"/>
                </a:lnTo>
                <a:lnTo>
                  <a:pt x="1412807" y="5369023"/>
                </a:lnTo>
                <a:lnTo>
                  <a:pt x="1412552" y="5374881"/>
                </a:lnTo>
                <a:lnTo>
                  <a:pt x="1411534" y="5380229"/>
                </a:lnTo>
                <a:lnTo>
                  <a:pt x="1410770" y="5385578"/>
                </a:lnTo>
                <a:lnTo>
                  <a:pt x="1409496" y="5390927"/>
                </a:lnTo>
                <a:lnTo>
                  <a:pt x="1408223" y="5396021"/>
                </a:lnTo>
                <a:lnTo>
                  <a:pt x="1406440" y="5400860"/>
                </a:lnTo>
                <a:lnTo>
                  <a:pt x="1404402" y="5405699"/>
                </a:lnTo>
                <a:lnTo>
                  <a:pt x="1402110" y="5410284"/>
                </a:lnTo>
                <a:lnTo>
                  <a:pt x="1399563" y="5414613"/>
                </a:lnTo>
                <a:lnTo>
                  <a:pt x="1397016" y="5419198"/>
                </a:lnTo>
                <a:lnTo>
                  <a:pt x="1393960" y="5423528"/>
                </a:lnTo>
                <a:lnTo>
                  <a:pt x="1391158" y="5427348"/>
                </a:lnTo>
                <a:lnTo>
                  <a:pt x="1387592" y="5431678"/>
                </a:lnTo>
                <a:lnTo>
                  <a:pt x="1384536" y="5435499"/>
                </a:lnTo>
                <a:lnTo>
                  <a:pt x="1380715" y="5439319"/>
                </a:lnTo>
                <a:lnTo>
                  <a:pt x="1373329" y="5446960"/>
                </a:lnTo>
                <a:lnTo>
                  <a:pt x="1365433" y="5454346"/>
                </a:lnTo>
                <a:lnTo>
                  <a:pt x="1357028" y="5461223"/>
                </a:lnTo>
                <a:lnTo>
                  <a:pt x="1348623" y="5468100"/>
                </a:lnTo>
                <a:lnTo>
                  <a:pt x="1339709" y="5475231"/>
                </a:lnTo>
                <a:lnTo>
                  <a:pt x="1322644" y="5488985"/>
                </a:lnTo>
                <a:lnTo>
                  <a:pt x="1310673" y="5492296"/>
                </a:lnTo>
                <a:lnTo>
                  <a:pt x="1298703" y="5495353"/>
                </a:lnTo>
                <a:lnTo>
                  <a:pt x="1286732" y="5497390"/>
                </a:lnTo>
                <a:lnTo>
                  <a:pt x="1275016" y="5499173"/>
                </a:lnTo>
                <a:lnTo>
                  <a:pt x="1263045" y="5500446"/>
                </a:lnTo>
                <a:lnTo>
                  <a:pt x="1251074" y="5501211"/>
                </a:lnTo>
                <a:lnTo>
                  <a:pt x="1239103" y="5501465"/>
                </a:lnTo>
                <a:lnTo>
                  <a:pt x="1227133" y="5501211"/>
                </a:lnTo>
                <a:lnTo>
                  <a:pt x="1215162" y="5500701"/>
                </a:lnTo>
                <a:lnTo>
                  <a:pt x="1203446" y="5499937"/>
                </a:lnTo>
                <a:lnTo>
                  <a:pt x="1191475" y="5498918"/>
                </a:lnTo>
                <a:lnTo>
                  <a:pt x="1179504" y="5497390"/>
                </a:lnTo>
                <a:lnTo>
                  <a:pt x="1167533" y="5495607"/>
                </a:lnTo>
                <a:lnTo>
                  <a:pt x="1155563" y="5494079"/>
                </a:lnTo>
                <a:lnTo>
                  <a:pt x="1131621" y="5490004"/>
                </a:lnTo>
                <a:lnTo>
                  <a:pt x="1126018" y="5490259"/>
                </a:lnTo>
                <a:lnTo>
                  <a:pt x="1120669" y="5490513"/>
                </a:lnTo>
                <a:lnTo>
                  <a:pt x="1115066" y="5490513"/>
                </a:lnTo>
                <a:lnTo>
                  <a:pt x="1109717" y="5490513"/>
                </a:lnTo>
                <a:lnTo>
                  <a:pt x="1104368" y="5490004"/>
                </a:lnTo>
                <a:lnTo>
                  <a:pt x="1099275" y="5489494"/>
                </a:lnTo>
                <a:lnTo>
                  <a:pt x="1094181" y="5488985"/>
                </a:lnTo>
                <a:lnTo>
                  <a:pt x="1089596" y="5488221"/>
                </a:lnTo>
                <a:lnTo>
                  <a:pt x="1084757" y="5487202"/>
                </a:lnTo>
                <a:lnTo>
                  <a:pt x="1079918" y="5485674"/>
                </a:lnTo>
                <a:lnTo>
                  <a:pt x="1075078" y="5484401"/>
                </a:lnTo>
                <a:lnTo>
                  <a:pt x="1070494" y="5483127"/>
                </a:lnTo>
                <a:lnTo>
                  <a:pt x="1066164" y="5481344"/>
                </a:lnTo>
                <a:lnTo>
                  <a:pt x="1061834" y="5479307"/>
                </a:lnTo>
                <a:lnTo>
                  <a:pt x="1057249" y="5477524"/>
                </a:lnTo>
                <a:lnTo>
                  <a:pt x="1053174" y="5475486"/>
                </a:lnTo>
                <a:lnTo>
                  <a:pt x="1049099" y="5472939"/>
                </a:lnTo>
                <a:lnTo>
                  <a:pt x="1045024" y="5470647"/>
                </a:lnTo>
                <a:lnTo>
                  <a:pt x="1040949" y="5468100"/>
                </a:lnTo>
                <a:lnTo>
                  <a:pt x="1037128" y="5465298"/>
                </a:lnTo>
                <a:lnTo>
                  <a:pt x="1029233" y="5459695"/>
                </a:lnTo>
                <a:lnTo>
                  <a:pt x="1022101" y="5453327"/>
                </a:lnTo>
                <a:lnTo>
                  <a:pt x="1014970" y="5446451"/>
                </a:lnTo>
                <a:lnTo>
                  <a:pt x="1008348" y="5438810"/>
                </a:lnTo>
                <a:lnTo>
                  <a:pt x="1001725" y="5431169"/>
                </a:lnTo>
                <a:lnTo>
                  <a:pt x="995613" y="5423018"/>
                </a:lnTo>
                <a:lnTo>
                  <a:pt x="987208" y="5414359"/>
                </a:lnTo>
                <a:lnTo>
                  <a:pt x="979312" y="5405699"/>
                </a:lnTo>
                <a:lnTo>
                  <a:pt x="971416" y="5396785"/>
                </a:lnTo>
                <a:lnTo>
                  <a:pt x="963775" y="5388125"/>
                </a:lnTo>
                <a:lnTo>
                  <a:pt x="956389" y="5378956"/>
                </a:lnTo>
                <a:lnTo>
                  <a:pt x="949003" y="5370041"/>
                </a:lnTo>
                <a:lnTo>
                  <a:pt x="941617" y="5360872"/>
                </a:lnTo>
                <a:lnTo>
                  <a:pt x="934740" y="5351958"/>
                </a:lnTo>
                <a:lnTo>
                  <a:pt x="920986" y="5333365"/>
                </a:lnTo>
                <a:lnTo>
                  <a:pt x="907742" y="5314008"/>
                </a:lnTo>
                <a:lnTo>
                  <a:pt x="894752" y="5294906"/>
                </a:lnTo>
                <a:lnTo>
                  <a:pt x="882272" y="5275803"/>
                </a:lnTo>
                <a:lnTo>
                  <a:pt x="870047" y="5255937"/>
                </a:lnTo>
                <a:lnTo>
                  <a:pt x="858331" y="5236071"/>
                </a:lnTo>
                <a:lnTo>
                  <a:pt x="846869" y="5216459"/>
                </a:lnTo>
                <a:lnTo>
                  <a:pt x="835408" y="5196083"/>
                </a:lnTo>
                <a:lnTo>
                  <a:pt x="813249" y="5155841"/>
                </a:lnTo>
                <a:lnTo>
                  <a:pt x="791091" y="5115344"/>
                </a:lnTo>
                <a:lnTo>
                  <a:pt x="777082" y="5100826"/>
                </a:lnTo>
                <a:lnTo>
                  <a:pt x="730727" y="5033331"/>
                </a:lnTo>
                <a:lnTo>
                  <a:pt x="702711" y="4990542"/>
                </a:lnTo>
                <a:lnTo>
                  <a:pt x="674184" y="4948008"/>
                </a:lnTo>
                <a:lnTo>
                  <a:pt x="660685" y="4932726"/>
                </a:lnTo>
                <a:lnTo>
                  <a:pt x="584276" y="4823715"/>
                </a:lnTo>
                <a:lnTo>
                  <a:pt x="577654" y="4819895"/>
                </a:lnTo>
                <a:lnTo>
                  <a:pt x="571796" y="4815565"/>
                </a:lnTo>
                <a:lnTo>
                  <a:pt x="569249" y="4813273"/>
                </a:lnTo>
                <a:lnTo>
                  <a:pt x="566702" y="4811235"/>
                </a:lnTo>
                <a:lnTo>
                  <a:pt x="564155" y="4808943"/>
                </a:lnTo>
                <a:lnTo>
                  <a:pt x="562118" y="4806396"/>
                </a:lnTo>
                <a:lnTo>
                  <a:pt x="560080" y="4803849"/>
                </a:lnTo>
                <a:lnTo>
                  <a:pt x="558552" y="4800793"/>
                </a:lnTo>
                <a:lnTo>
                  <a:pt x="557533" y="4797991"/>
                </a:lnTo>
                <a:lnTo>
                  <a:pt x="556769" y="4794680"/>
                </a:lnTo>
                <a:lnTo>
                  <a:pt x="556259" y="4791369"/>
                </a:lnTo>
                <a:lnTo>
                  <a:pt x="556514" y="4787548"/>
                </a:lnTo>
                <a:lnTo>
                  <a:pt x="557024" y="4783473"/>
                </a:lnTo>
                <a:lnTo>
                  <a:pt x="558042" y="4779398"/>
                </a:lnTo>
                <a:lnTo>
                  <a:pt x="551930" y="4773285"/>
                </a:lnTo>
                <a:lnTo>
                  <a:pt x="546072" y="4767172"/>
                </a:lnTo>
                <a:lnTo>
                  <a:pt x="540468" y="4760805"/>
                </a:lnTo>
                <a:lnTo>
                  <a:pt x="534865" y="4754183"/>
                </a:lnTo>
                <a:lnTo>
                  <a:pt x="529262" y="4747561"/>
                </a:lnTo>
                <a:lnTo>
                  <a:pt x="524168" y="4741193"/>
                </a:lnTo>
                <a:lnTo>
                  <a:pt x="518819" y="4734571"/>
                </a:lnTo>
                <a:lnTo>
                  <a:pt x="514234" y="4727694"/>
                </a:lnTo>
                <a:lnTo>
                  <a:pt x="509395" y="4720818"/>
                </a:lnTo>
                <a:lnTo>
                  <a:pt x="504556" y="4713941"/>
                </a:lnTo>
                <a:lnTo>
                  <a:pt x="499972" y="4706554"/>
                </a:lnTo>
                <a:lnTo>
                  <a:pt x="495641" y="4699423"/>
                </a:lnTo>
                <a:lnTo>
                  <a:pt x="491566" y="4692291"/>
                </a:lnTo>
                <a:lnTo>
                  <a:pt x="487491" y="4684905"/>
                </a:lnTo>
                <a:lnTo>
                  <a:pt x="483416" y="4677264"/>
                </a:lnTo>
                <a:lnTo>
                  <a:pt x="479850" y="4669878"/>
                </a:lnTo>
                <a:lnTo>
                  <a:pt x="476284" y="4667331"/>
                </a:lnTo>
                <a:lnTo>
                  <a:pt x="473228" y="4664275"/>
                </a:lnTo>
                <a:lnTo>
                  <a:pt x="466861" y="4658671"/>
                </a:lnTo>
                <a:lnTo>
                  <a:pt x="461257" y="4652559"/>
                </a:lnTo>
                <a:lnTo>
                  <a:pt x="455909" y="4646446"/>
                </a:lnTo>
                <a:lnTo>
                  <a:pt x="450815" y="4639824"/>
                </a:lnTo>
                <a:lnTo>
                  <a:pt x="446230" y="4633202"/>
                </a:lnTo>
                <a:lnTo>
                  <a:pt x="441900" y="4626325"/>
                </a:lnTo>
                <a:lnTo>
                  <a:pt x="438080" y="4619448"/>
                </a:lnTo>
                <a:lnTo>
                  <a:pt x="434259" y="4612062"/>
                </a:lnTo>
                <a:lnTo>
                  <a:pt x="430439" y="4604930"/>
                </a:lnTo>
                <a:lnTo>
                  <a:pt x="423053" y="4590412"/>
                </a:lnTo>
                <a:lnTo>
                  <a:pt x="415666" y="4575640"/>
                </a:lnTo>
                <a:lnTo>
                  <a:pt x="411846" y="4568763"/>
                </a:lnTo>
                <a:lnTo>
                  <a:pt x="407771" y="4561632"/>
                </a:lnTo>
                <a:lnTo>
                  <a:pt x="382810" y="4528266"/>
                </a:lnTo>
                <a:lnTo>
                  <a:pt x="261574" y="4348450"/>
                </a:lnTo>
                <a:lnTo>
                  <a:pt x="174213" y="4224922"/>
                </a:lnTo>
                <a:lnTo>
                  <a:pt x="169374" y="4219573"/>
                </a:lnTo>
                <a:lnTo>
                  <a:pt x="164789" y="4213715"/>
                </a:lnTo>
                <a:lnTo>
                  <a:pt x="160205" y="4208112"/>
                </a:lnTo>
                <a:lnTo>
                  <a:pt x="156130" y="4202254"/>
                </a:lnTo>
                <a:lnTo>
                  <a:pt x="147979" y="4190283"/>
                </a:lnTo>
                <a:lnTo>
                  <a:pt x="140338" y="4178312"/>
                </a:lnTo>
                <a:lnTo>
                  <a:pt x="133207" y="4165832"/>
                </a:lnTo>
                <a:lnTo>
                  <a:pt x="126075" y="4153352"/>
                </a:lnTo>
                <a:lnTo>
                  <a:pt x="119453" y="4140362"/>
                </a:lnTo>
                <a:lnTo>
                  <a:pt x="113086" y="4127882"/>
                </a:lnTo>
                <a:lnTo>
                  <a:pt x="100351" y="4102157"/>
                </a:lnTo>
                <a:lnTo>
                  <a:pt x="93729" y="4089677"/>
                </a:lnTo>
                <a:lnTo>
                  <a:pt x="87107" y="4076942"/>
                </a:lnTo>
                <a:lnTo>
                  <a:pt x="80485" y="4064462"/>
                </a:lnTo>
                <a:lnTo>
                  <a:pt x="72844" y="4051982"/>
                </a:lnTo>
                <a:lnTo>
                  <a:pt x="65457" y="4039756"/>
                </a:lnTo>
                <a:lnTo>
                  <a:pt x="57307" y="4028040"/>
                </a:lnTo>
                <a:lnTo>
                  <a:pt x="54251" y="4022182"/>
                </a:lnTo>
                <a:lnTo>
                  <a:pt x="51449" y="4016324"/>
                </a:lnTo>
                <a:lnTo>
                  <a:pt x="48393" y="4010721"/>
                </a:lnTo>
                <a:lnTo>
                  <a:pt x="45846" y="4004863"/>
                </a:lnTo>
                <a:lnTo>
                  <a:pt x="41261" y="3993147"/>
                </a:lnTo>
                <a:lnTo>
                  <a:pt x="37186" y="3981685"/>
                </a:lnTo>
                <a:lnTo>
                  <a:pt x="33875" y="3969969"/>
                </a:lnTo>
                <a:lnTo>
                  <a:pt x="30819" y="3957999"/>
                </a:lnTo>
                <a:lnTo>
                  <a:pt x="28526" y="3945773"/>
                </a:lnTo>
                <a:lnTo>
                  <a:pt x="26743" y="3933548"/>
                </a:lnTo>
                <a:lnTo>
                  <a:pt x="25215" y="3921577"/>
                </a:lnTo>
                <a:lnTo>
                  <a:pt x="24196" y="3909351"/>
                </a:lnTo>
                <a:lnTo>
                  <a:pt x="23687" y="3897126"/>
                </a:lnTo>
                <a:lnTo>
                  <a:pt x="23687" y="3884900"/>
                </a:lnTo>
                <a:lnTo>
                  <a:pt x="23942" y="3872420"/>
                </a:lnTo>
                <a:lnTo>
                  <a:pt x="24451" y="3860195"/>
                </a:lnTo>
                <a:lnTo>
                  <a:pt x="25470" y="3847715"/>
                </a:lnTo>
                <a:lnTo>
                  <a:pt x="26743" y="3835234"/>
                </a:lnTo>
                <a:lnTo>
                  <a:pt x="31837" y="3829631"/>
                </a:lnTo>
                <a:lnTo>
                  <a:pt x="31073" y="3829376"/>
                </a:lnTo>
                <a:lnTo>
                  <a:pt x="29800" y="3830650"/>
                </a:lnTo>
                <a:lnTo>
                  <a:pt x="28526" y="3831923"/>
                </a:lnTo>
                <a:lnTo>
                  <a:pt x="26743" y="3835234"/>
                </a:lnTo>
                <a:lnTo>
                  <a:pt x="23687" y="3827339"/>
                </a:lnTo>
                <a:lnTo>
                  <a:pt x="21140" y="3819443"/>
                </a:lnTo>
                <a:lnTo>
                  <a:pt x="18848" y="3811548"/>
                </a:lnTo>
                <a:lnTo>
                  <a:pt x="17320" y="3803652"/>
                </a:lnTo>
                <a:lnTo>
                  <a:pt x="15791" y="3795756"/>
                </a:lnTo>
                <a:lnTo>
                  <a:pt x="14518" y="3787861"/>
                </a:lnTo>
                <a:lnTo>
                  <a:pt x="13754" y="3779710"/>
                </a:lnTo>
                <a:lnTo>
                  <a:pt x="13244" y="3771815"/>
                </a:lnTo>
                <a:lnTo>
                  <a:pt x="12990" y="3763919"/>
                </a:lnTo>
                <a:lnTo>
                  <a:pt x="12990" y="3755769"/>
                </a:lnTo>
                <a:lnTo>
                  <a:pt x="13244" y="3747618"/>
                </a:lnTo>
                <a:lnTo>
                  <a:pt x="13499" y="3739723"/>
                </a:lnTo>
                <a:lnTo>
                  <a:pt x="15027" y="3723422"/>
                </a:lnTo>
                <a:lnTo>
                  <a:pt x="16556" y="3707376"/>
                </a:lnTo>
                <a:lnTo>
                  <a:pt x="14518" y="3691585"/>
                </a:lnTo>
                <a:lnTo>
                  <a:pt x="12735" y="3676048"/>
                </a:lnTo>
                <a:lnTo>
                  <a:pt x="11462" y="3660257"/>
                </a:lnTo>
                <a:lnTo>
                  <a:pt x="10952" y="3652616"/>
                </a:lnTo>
                <a:lnTo>
                  <a:pt x="10443" y="3644721"/>
                </a:lnTo>
                <a:lnTo>
                  <a:pt x="10443" y="3636825"/>
                </a:lnTo>
                <a:lnTo>
                  <a:pt x="10443" y="3629184"/>
                </a:lnTo>
                <a:lnTo>
                  <a:pt x="10697" y="3621034"/>
                </a:lnTo>
                <a:lnTo>
                  <a:pt x="10952" y="3613393"/>
                </a:lnTo>
                <a:lnTo>
                  <a:pt x="11716" y="3605752"/>
                </a:lnTo>
                <a:lnTo>
                  <a:pt x="12735" y="3597602"/>
                </a:lnTo>
                <a:lnTo>
                  <a:pt x="14009" y="3589961"/>
                </a:lnTo>
                <a:lnTo>
                  <a:pt x="16046" y="3582065"/>
                </a:lnTo>
                <a:lnTo>
                  <a:pt x="13244" y="3579009"/>
                </a:lnTo>
                <a:lnTo>
                  <a:pt x="11207" y="3575952"/>
                </a:lnTo>
                <a:lnTo>
                  <a:pt x="9169" y="3572641"/>
                </a:lnTo>
                <a:lnTo>
                  <a:pt x="7132" y="3569840"/>
                </a:lnTo>
                <a:lnTo>
                  <a:pt x="5604" y="3566274"/>
                </a:lnTo>
                <a:lnTo>
                  <a:pt x="4075" y="3563218"/>
                </a:lnTo>
                <a:lnTo>
                  <a:pt x="2547" y="3559906"/>
                </a:lnTo>
                <a:lnTo>
                  <a:pt x="1783" y="3556341"/>
                </a:lnTo>
                <a:lnTo>
                  <a:pt x="1019" y="3553030"/>
                </a:lnTo>
                <a:lnTo>
                  <a:pt x="510" y="3549464"/>
                </a:lnTo>
                <a:lnTo>
                  <a:pt x="0" y="3546153"/>
                </a:lnTo>
                <a:lnTo>
                  <a:pt x="0" y="3542332"/>
                </a:lnTo>
                <a:lnTo>
                  <a:pt x="0" y="3539021"/>
                </a:lnTo>
                <a:lnTo>
                  <a:pt x="255" y="3535201"/>
                </a:lnTo>
                <a:lnTo>
                  <a:pt x="1019" y="3531380"/>
                </a:lnTo>
                <a:lnTo>
                  <a:pt x="1528" y="3527815"/>
                </a:lnTo>
                <a:lnTo>
                  <a:pt x="1528" y="3512023"/>
                </a:lnTo>
                <a:lnTo>
                  <a:pt x="1528" y="3496232"/>
                </a:lnTo>
                <a:lnTo>
                  <a:pt x="764" y="3464904"/>
                </a:lnTo>
                <a:lnTo>
                  <a:pt x="764" y="3449113"/>
                </a:lnTo>
                <a:lnTo>
                  <a:pt x="1274" y="3433831"/>
                </a:lnTo>
                <a:lnTo>
                  <a:pt x="1528" y="3425936"/>
                </a:lnTo>
                <a:lnTo>
                  <a:pt x="2038" y="3418295"/>
                </a:lnTo>
                <a:lnTo>
                  <a:pt x="2802" y="3410654"/>
                </a:lnTo>
                <a:lnTo>
                  <a:pt x="3821" y="3402758"/>
                </a:lnTo>
                <a:lnTo>
                  <a:pt x="6622" y="3383910"/>
                </a:lnTo>
                <a:lnTo>
                  <a:pt x="7896" y="3375251"/>
                </a:lnTo>
                <a:lnTo>
                  <a:pt x="9679" y="3367100"/>
                </a:lnTo>
                <a:lnTo>
                  <a:pt x="11462" y="3359460"/>
                </a:lnTo>
                <a:lnTo>
                  <a:pt x="13244" y="3352328"/>
                </a:lnTo>
                <a:lnTo>
                  <a:pt x="15537" y="3345706"/>
                </a:lnTo>
                <a:lnTo>
                  <a:pt x="17829" y="3339338"/>
                </a:lnTo>
                <a:lnTo>
                  <a:pt x="20121" y="3333480"/>
                </a:lnTo>
                <a:lnTo>
                  <a:pt x="22923" y="3328132"/>
                </a:lnTo>
                <a:lnTo>
                  <a:pt x="25725" y="3323038"/>
                </a:lnTo>
                <a:lnTo>
                  <a:pt x="29036" y="3318453"/>
                </a:lnTo>
                <a:lnTo>
                  <a:pt x="32601" y="3314123"/>
                </a:lnTo>
                <a:lnTo>
                  <a:pt x="36422" y="3310558"/>
                </a:lnTo>
                <a:lnTo>
                  <a:pt x="40497" y="3306737"/>
                </a:lnTo>
                <a:lnTo>
                  <a:pt x="45082" y="3303935"/>
                </a:lnTo>
                <a:lnTo>
                  <a:pt x="49666" y="3300879"/>
                </a:lnTo>
                <a:lnTo>
                  <a:pt x="54760" y="3298587"/>
                </a:lnTo>
                <a:lnTo>
                  <a:pt x="60363" y="3296295"/>
                </a:lnTo>
                <a:lnTo>
                  <a:pt x="66222" y="3294512"/>
                </a:lnTo>
                <a:lnTo>
                  <a:pt x="72589" y="3292984"/>
                </a:lnTo>
                <a:lnTo>
                  <a:pt x="79720" y="3291710"/>
                </a:lnTo>
                <a:lnTo>
                  <a:pt x="86852" y="3290437"/>
                </a:lnTo>
                <a:lnTo>
                  <a:pt x="94493" y="3289672"/>
                </a:lnTo>
                <a:lnTo>
                  <a:pt x="102898" y="3289163"/>
                </a:lnTo>
                <a:lnTo>
                  <a:pt x="111558" y="3288654"/>
                </a:lnTo>
                <a:lnTo>
                  <a:pt x="120981" y="3288654"/>
                </a:lnTo>
                <a:lnTo>
                  <a:pt x="130660" y="3288654"/>
                </a:lnTo>
                <a:lnTo>
                  <a:pt x="152055" y="3289163"/>
                </a:lnTo>
                <a:lnTo>
                  <a:pt x="175996" y="3290437"/>
                </a:lnTo>
                <a:lnTo>
                  <a:pt x="381537" y="3290182"/>
                </a:lnTo>
                <a:lnTo>
                  <a:pt x="351992" y="3213518"/>
                </a:lnTo>
                <a:lnTo>
                  <a:pt x="322192" y="3137109"/>
                </a:lnTo>
                <a:lnTo>
                  <a:pt x="278130" y="3011288"/>
                </a:lnTo>
                <a:lnTo>
                  <a:pt x="275328" y="3003902"/>
                </a:lnTo>
                <a:lnTo>
                  <a:pt x="272272" y="2996261"/>
                </a:lnTo>
                <a:lnTo>
                  <a:pt x="269725" y="2988620"/>
                </a:lnTo>
                <a:lnTo>
                  <a:pt x="267433" y="2980979"/>
                </a:lnTo>
                <a:lnTo>
                  <a:pt x="262848" y="2965443"/>
                </a:lnTo>
                <a:lnTo>
                  <a:pt x="259028" y="2950161"/>
                </a:lnTo>
                <a:lnTo>
                  <a:pt x="255971" y="2934624"/>
                </a:lnTo>
                <a:lnTo>
                  <a:pt x="253169" y="2918833"/>
                </a:lnTo>
                <a:lnTo>
                  <a:pt x="250877" y="2903551"/>
                </a:lnTo>
                <a:lnTo>
                  <a:pt x="249094" y="2887760"/>
                </a:lnTo>
                <a:lnTo>
                  <a:pt x="248076" y="2872223"/>
                </a:lnTo>
                <a:lnTo>
                  <a:pt x="247311" y="2856177"/>
                </a:lnTo>
                <a:lnTo>
                  <a:pt x="246802" y="2840386"/>
                </a:lnTo>
                <a:lnTo>
                  <a:pt x="246802" y="2824340"/>
                </a:lnTo>
                <a:lnTo>
                  <a:pt x="247311" y="2808804"/>
                </a:lnTo>
                <a:lnTo>
                  <a:pt x="247821" y="2792758"/>
                </a:lnTo>
                <a:lnTo>
                  <a:pt x="248840" y="2776712"/>
                </a:lnTo>
                <a:lnTo>
                  <a:pt x="250113" y="2760921"/>
                </a:lnTo>
                <a:lnTo>
                  <a:pt x="247566" y="2552578"/>
                </a:lnTo>
                <a:lnTo>
                  <a:pt x="250623" y="2456048"/>
                </a:lnTo>
                <a:lnTo>
                  <a:pt x="251896" y="2450444"/>
                </a:lnTo>
                <a:lnTo>
                  <a:pt x="253169" y="2444841"/>
                </a:lnTo>
                <a:lnTo>
                  <a:pt x="254698" y="2439492"/>
                </a:lnTo>
                <a:lnTo>
                  <a:pt x="256735" y="2434653"/>
                </a:lnTo>
                <a:lnTo>
                  <a:pt x="258518" y="2430069"/>
                </a:lnTo>
                <a:lnTo>
                  <a:pt x="260556" y="2425484"/>
                </a:lnTo>
                <a:lnTo>
                  <a:pt x="263103" y="2421154"/>
                </a:lnTo>
                <a:lnTo>
                  <a:pt x="265395" y="2417079"/>
                </a:lnTo>
                <a:lnTo>
                  <a:pt x="268197" y="2413513"/>
                </a:lnTo>
                <a:lnTo>
                  <a:pt x="270998" y="2409947"/>
                </a:lnTo>
                <a:lnTo>
                  <a:pt x="274055" y="2406891"/>
                </a:lnTo>
                <a:lnTo>
                  <a:pt x="276856" y="2403835"/>
                </a:lnTo>
                <a:lnTo>
                  <a:pt x="280167" y="2401033"/>
                </a:lnTo>
                <a:lnTo>
                  <a:pt x="283478" y="2398231"/>
                </a:lnTo>
                <a:lnTo>
                  <a:pt x="287044" y="2396194"/>
                </a:lnTo>
                <a:lnTo>
                  <a:pt x="290865" y="2394156"/>
                </a:lnTo>
                <a:lnTo>
                  <a:pt x="294685" y="2391864"/>
                </a:lnTo>
                <a:lnTo>
                  <a:pt x="298760" y="2390336"/>
                </a:lnTo>
                <a:lnTo>
                  <a:pt x="302835" y="2388808"/>
                </a:lnTo>
                <a:lnTo>
                  <a:pt x="306911" y="2387279"/>
                </a:lnTo>
                <a:lnTo>
                  <a:pt x="311241" y="2386261"/>
                </a:lnTo>
                <a:lnTo>
                  <a:pt x="315825" y="2385496"/>
                </a:lnTo>
                <a:lnTo>
                  <a:pt x="320664" y="2384732"/>
                </a:lnTo>
                <a:lnTo>
                  <a:pt x="325249" y="2384223"/>
                </a:lnTo>
                <a:lnTo>
                  <a:pt x="330088" y="2383968"/>
                </a:lnTo>
                <a:lnTo>
                  <a:pt x="335182" y="2383714"/>
                </a:lnTo>
                <a:lnTo>
                  <a:pt x="340276" y="2383714"/>
                </a:lnTo>
                <a:lnTo>
                  <a:pt x="345625" y="2383968"/>
                </a:lnTo>
                <a:lnTo>
                  <a:pt x="356322" y="2384732"/>
                </a:lnTo>
                <a:lnTo>
                  <a:pt x="367783" y="2386261"/>
                </a:lnTo>
                <a:lnTo>
                  <a:pt x="425854" y="2386006"/>
                </a:lnTo>
                <a:lnTo>
                  <a:pt x="496406" y="2382695"/>
                </a:lnTo>
                <a:lnTo>
                  <a:pt x="485708" y="2315709"/>
                </a:lnTo>
                <a:lnTo>
                  <a:pt x="486218" y="2311889"/>
                </a:lnTo>
                <a:lnTo>
                  <a:pt x="486472" y="2307814"/>
                </a:lnTo>
                <a:lnTo>
                  <a:pt x="486218" y="2299918"/>
                </a:lnTo>
                <a:lnTo>
                  <a:pt x="485708" y="2291768"/>
                </a:lnTo>
                <a:lnTo>
                  <a:pt x="484689" y="2283872"/>
                </a:lnTo>
                <a:lnTo>
                  <a:pt x="483161" y="2276231"/>
                </a:lnTo>
                <a:lnTo>
                  <a:pt x="481633" y="2268081"/>
                </a:lnTo>
                <a:lnTo>
                  <a:pt x="478322" y="2252290"/>
                </a:lnTo>
                <a:lnTo>
                  <a:pt x="477049" y="2244394"/>
                </a:lnTo>
                <a:lnTo>
                  <a:pt x="476030" y="2236498"/>
                </a:lnTo>
                <a:lnTo>
                  <a:pt x="475520" y="2228603"/>
                </a:lnTo>
                <a:lnTo>
                  <a:pt x="475266" y="2220453"/>
                </a:lnTo>
                <a:lnTo>
                  <a:pt x="475520" y="2216377"/>
                </a:lnTo>
                <a:lnTo>
                  <a:pt x="476030" y="2212557"/>
                </a:lnTo>
                <a:lnTo>
                  <a:pt x="476539" y="2208482"/>
                </a:lnTo>
                <a:lnTo>
                  <a:pt x="477303" y="2204407"/>
                </a:lnTo>
                <a:lnTo>
                  <a:pt x="478322" y="2200586"/>
                </a:lnTo>
                <a:lnTo>
                  <a:pt x="479850" y="2196511"/>
                </a:lnTo>
                <a:lnTo>
                  <a:pt x="481378" y="2192436"/>
                </a:lnTo>
                <a:lnTo>
                  <a:pt x="482907" y="2188615"/>
                </a:lnTo>
                <a:lnTo>
                  <a:pt x="480614" y="2177663"/>
                </a:lnTo>
                <a:lnTo>
                  <a:pt x="478322" y="2166457"/>
                </a:lnTo>
                <a:lnTo>
                  <a:pt x="476284" y="2155505"/>
                </a:lnTo>
                <a:lnTo>
                  <a:pt x="474502" y="2144298"/>
                </a:lnTo>
                <a:lnTo>
                  <a:pt x="472973" y="2133091"/>
                </a:lnTo>
                <a:lnTo>
                  <a:pt x="471700" y="2122394"/>
                </a:lnTo>
                <a:lnTo>
                  <a:pt x="470681" y="2111187"/>
                </a:lnTo>
                <a:lnTo>
                  <a:pt x="469917" y="2099981"/>
                </a:lnTo>
                <a:lnTo>
                  <a:pt x="469153" y="2088774"/>
                </a:lnTo>
                <a:lnTo>
                  <a:pt x="468898" y="2077822"/>
                </a:lnTo>
                <a:lnTo>
                  <a:pt x="468898" y="2066615"/>
                </a:lnTo>
                <a:lnTo>
                  <a:pt x="468898" y="2055409"/>
                </a:lnTo>
                <a:lnTo>
                  <a:pt x="469408" y="2044202"/>
                </a:lnTo>
                <a:lnTo>
                  <a:pt x="469917" y="2032995"/>
                </a:lnTo>
                <a:lnTo>
                  <a:pt x="470681" y="2022043"/>
                </a:lnTo>
                <a:lnTo>
                  <a:pt x="471700" y="2010837"/>
                </a:lnTo>
                <a:lnTo>
                  <a:pt x="468134" y="1984093"/>
                </a:lnTo>
                <a:lnTo>
                  <a:pt x="464568" y="1978490"/>
                </a:lnTo>
                <a:lnTo>
                  <a:pt x="462021" y="1972887"/>
                </a:lnTo>
                <a:lnTo>
                  <a:pt x="459474" y="1967538"/>
                </a:lnTo>
                <a:lnTo>
                  <a:pt x="457692" y="1961935"/>
                </a:lnTo>
                <a:lnTo>
                  <a:pt x="456418" y="1956331"/>
                </a:lnTo>
                <a:lnTo>
                  <a:pt x="455654" y="1950728"/>
                </a:lnTo>
                <a:lnTo>
                  <a:pt x="455145" y="1945379"/>
                </a:lnTo>
                <a:lnTo>
                  <a:pt x="455145" y="1939521"/>
                </a:lnTo>
                <a:lnTo>
                  <a:pt x="455399" y="1933918"/>
                </a:lnTo>
                <a:lnTo>
                  <a:pt x="456163" y="1928315"/>
                </a:lnTo>
                <a:lnTo>
                  <a:pt x="457182" y="1922711"/>
                </a:lnTo>
                <a:lnTo>
                  <a:pt x="458456" y="1917108"/>
                </a:lnTo>
                <a:lnTo>
                  <a:pt x="460238" y="1911505"/>
                </a:lnTo>
                <a:lnTo>
                  <a:pt x="462531" y="1905901"/>
                </a:lnTo>
                <a:lnTo>
                  <a:pt x="464823" y="1900298"/>
                </a:lnTo>
                <a:lnTo>
                  <a:pt x="467625" y="1894695"/>
                </a:lnTo>
                <a:lnTo>
                  <a:pt x="468389" y="1889855"/>
                </a:lnTo>
                <a:lnTo>
                  <a:pt x="469153" y="1885271"/>
                </a:lnTo>
                <a:lnTo>
                  <a:pt x="470172" y="1881196"/>
                </a:lnTo>
                <a:lnTo>
                  <a:pt x="471445" y="1876866"/>
                </a:lnTo>
                <a:lnTo>
                  <a:pt x="472973" y="1872791"/>
                </a:lnTo>
                <a:lnTo>
                  <a:pt x="474502" y="1869225"/>
                </a:lnTo>
                <a:lnTo>
                  <a:pt x="476030" y="1865659"/>
                </a:lnTo>
                <a:lnTo>
                  <a:pt x="477813" y="1862093"/>
                </a:lnTo>
                <a:lnTo>
                  <a:pt x="479850" y="1859292"/>
                </a:lnTo>
                <a:lnTo>
                  <a:pt x="481888" y="1855981"/>
                </a:lnTo>
                <a:lnTo>
                  <a:pt x="483925" y="1853434"/>
                </a:lnTo>
                <a:lnTo>
                  <a:pt x="486472" y="1850887"/>
                </a:lnTo>
                <a:lnTo>
                  <a:pt x="489019" y="1848340"/>
                </a:lnTo>
                <a:lnTo>
                  <a:pt x="491566" y="1846047"/>
                </a:lnTo>
                <a:lnTo>
                  <a:pt x="494368" y="1843755"/>
                </a:lnTo>
                <a:lnTo>
                  <a:pt x="497425" y="1841972"/>
                </a:lnTo>
                <a:lnTo>
                  <a:pt x="500226" y="1840189"/>
                </a:lnTo>
                <a:lnTo>
                  <a:pt x="503537" y="1838406"/>
                </a:lnTo>
                <a:lnTo>
                  <a:pt x="506593" y="1836878"/>
                </a:lnTo>
                <a:lnTo>
                  <a:pt x="510159" y="1835859"/>
                </a:lnTo>
                <a:lnTo>
                  <a:pt x="513470" y="1834586"/>
                </a:lnTo>
                <a:lnTo>
                  <a:pt x="517291" y="1833567"/>
                </a:lnTo>
                <a:lnTo>
                  <a:pt x="521111" y="1832548"/>
                </a:lnTo>
                <a:lnTo>
                  <a:pt x="524677" y="1832039"/>
                </a:lnTo>
                <a:lnTo>
                  <a:pt x="532827" y="1831020"/>
                </a:lnTo>
                <a:lnTo>
                  <a:pt x="541232" y="1830511"/>
                </a:lnTo>
                <a:lnTo>
                  <a:pt x="550147" y="1830765"/>
                </a:lnTo>
                <a:lnTo>
                  <a:pt x="559316" y="1831275"/>
                </a:lnTo>
                <a:lnTo>
                  <a:pt x="602869" y="1830256"/>
                </a:lnTo>
                <a:lnTo>
                  <a:pt x="646168" y="1829237"/>
                </a:lnTo>
                <a:lnTo>
                  <a:pt x="685646" y="1828473"/>
                </a:lnTo>
                <a:lnTo>
                  <a:pt x="705257" y="1827964"/>
                </a:lnTo>
                <a:lnTo>
                  <a:pt x="725379" y="1827964"/>
                </a:lnTo>
                <a:lnTo>
                  <a:pt x="744990" y="1827964"/>
                </a:lnTo>
                <a:lnTo>
                  <a:pt x="764347" y="1828473"/>
                </a:lnTo>
                <a:lnTo>
                  <a:pt x="784214" y="1829237"/>
                </a:lnTo>
                <a:lnTo>
                  <a:pt x="803571" y="1830511"/>
                </a:lnTo>
                <a:lnTo>
                  <a:pt x="823182" y="1832294"/>
                </a:lnTo>
                <a:lnTo>
                  <a:pt x="832861" y="1833822"/>
                </a:lnTo>
                <a:lnTo>
                  <a:pt x="842285" y="1835095"/>
                </a:lnTo>
                <a:lnTo>
                  <a:pt x="851963" y="1836624"/>
                </a:lnTo>
                <a:lnTo>
                  <a:pt x="861896" y="1838152"/>
                </a:lnTo>
                <a:lnTo>
                  <a:pt x="871320" y="1840189"/>
                </a:lnTo>
                <a:lnTo>
                  <a:pt x="880744" y="1842227"/>
                </a:lnTo>
                <a:lnTo>
                  <a:pt x="890423" y="1844774"/>
                </a:lnTo>
                <a:lnTo>
                  <a:pt x="899846" y="1847321"/>
                </a:lnTo>
                <a:lnTo>
                  <a:pt x="909270" y="1850122"/>
                </a:lnTo>
                <a:lnTo>
                  <a:pt x="918949" y="1853179"/>
                </a:lnTo>
                <a:lnTo>
                  <a:pt x="928118" y="1856745"/>
                </a:lnTo>
                <a:lnTo>
                  <a:pt x="937542" y="1860056"/>
                </a:lnTo>
                <a:lnTo>
                  <a:pt x="946711" y="1864131"/>
                </a:lnTo>
                <a:lnTo>
                  <a:pt x="956135" y="1867951"/>
                </a:lnTo>
                <a:lnTo>
                  <a:pt x="982623" y="1875338"/>
                </a:lnTo>
                <a:lnTo>
                  <a:pt x="1014460" y="1883233"/>
                </a:lnTo>
                <a:lnTo>
                  <a:pt x="1011149" y="1869989"/>
                </a:lnTo>
                <a:lnTo>
                  <a:pt x="1008602" y="1856999"/>
                </a:lnTo>
                <a:lnTo>
                  <a:pt x="1006310" y="1843755"/>
                </a:lnTo>
                <a:lnTo>
                  <a:pt x="1004527" y="1830765"/>
                </a:lnTo>
                <a:lnTo>
                  <a:pt x="1002999" y="1818031"/>
                </a:lnTo>
                <a:lnTo>
                  <a:pt x="1001725" y="1805296"/>
                </a:lnTo>
                <a:lnTo>
                  <a:pt x="1000707" y="1792816"/>
                </a:lnTo>
                <a:lnTo>
                  <a:pt x="1000452" y="1780336"/>
                </a:lnTo>
                <a:lnTo>
                  <a:pt x="1000452" y="1767601"/>
                </a:lnTo>
                <a:lnTo>
                  <a:pt x="1000707" y="1755120"/>
                </a:lnTo>
                <a:lnTo>
                  <a:pt x="1001725" y="1742640"/>
                </a:lnTo>
                <a:lnTo>
                  <a:pt x="1002999" y="1730415"/>
                </a:lnTo>
                <a:lnTo>
                  <a:pt x="1004527" y="1718189"/>
                </a:lnTo>
                <a:lnTo>
                  <a:pt x="1006565" y="1705709"/>
                </a:lnTo>
                <a:lnTo>
                  <a:pt x="1009112" y="1693484"/>
                </a:lnTo>
                <a:lnTo>
                  <a:pt x="1011913" y="1681258"/>
                </a:lnTo>
                <a:lnTo>
                  <a:pt x="1012168" y="1677947"/>
                </a:lnTo>
                <a:lnTo>
                  <a:pt x="1012168" y="1677692"/>
                </a:lnTo>
                <a:lnTo>
                  <a:pt x="1011913" y="1679220"/>
                </a:lnTo>
                <a:lnTo>
                  <a:pt x="1011913" y="1681258"/>
                </a:lnTo>
                <a:lnTo>
                  <a:pt x="1005291" y="1671580"/>
                </a:lnTo>
                <a:lnTo>
                  <a:pt x="998669" y="1661901"/>
                </a:lnTo>
                <a:lnTo>
                  <a:pt x="893988" y="1523600"/>
                </a:lnTo>
                <a:lnTo>
                  <a:pt x="885074" y="1512648"/>
                </a:lnTo>
                <a:lnTo>
                  <a:pt x="876414" y="1501696"/>
                </a:lnTo>
                <a:lnTo>
                  <a:pt x="868264" y="1490744"/>
                </a:lnTo>
                <a:lnTo>
                  <a:pt x="860368" y="1479538"/>
                </a:lnTo>
                <a:lnTo>
                  <a:pt x="852473" y="1468076"/>
                </a:lnTo>
                <a:lnTo>
                  <a:pt x="845086" y="1456615"/>
                </a:lnTo>
                <a:lnTo>
                  <a:pt x="837955" y="1445154"/>
                </a:lnTo>
                <a:lnTo>
                  <a:pt x="831078" y="1433692"/>
                </a:lnTo>
                <a:lnTo>
                  <a:pt x="824456" y="1421976"/>
                </a:lnTo>
                <a:lnTo>
                  <a:pt x="818088" y="1410260"/>
                </a:lnTo>
                <a:lnTo>
                  <a:pt x="811976" y="1398289"/>
                </a:lnTo>
                <a:lnTo>
                  <a:pt x="806118" y="1386318"/>
                </a:lnTo>
                <a:lnTo>
                  <a:pt x="800769" y="1374348"/>
                </a:lnTo>
                <a:lnTo>
                  <a:pt x="795675" y="1362122"/>
                </a:lnTo>
                <a:lnTo>
                  <a:pt x="790836" y="1349897"/>
                </a:lnTo>
                <a:lnTo>
                  <a:pt x="785997" y="1337671"/>
                </a:lnTo>
                <a:lnTo>
                  <a:pt x="781667" y="1325446"/>
                </a:lnTo>
                <a:lnTo>
                  <a:pt x="777337" y="1312711"/>
                </a:lnTo>
                <a:lnTo>
                  <a:pt x="773771" y="1299976"/>
                </a:lnTo>
                <a:lnTo>
                  <a:pt x="770205" y="1287496"/>
                </a:lnTo>
                <a:lnTo>
                  <a:pt x="766894" y="1274761"/>
                </a:lnTo>
                <a:lnTo>
                  <a:pt x="763838" y="1261771"/>
                </a:lnTo>
                <a:lnTo>
                  <a:pt x="761291" y="1249036"/>
                </a:lnTo>
                <a:lnTo>
                  <a:pt x="758744" y="1235792"/>
                </a:lnTo>
                <a:lnTo>
                  <a:pt x="756706" y="1222548"/>
                </a:lnTo>
                <a:lnTo>
                  <a:pt x="754924" y="1209558"/>
                </a:lnTo>
                <a:lnTo>
                  <a:pt x="753141" y="1196314"/>
                </a:lnTo>
                <a:lnTo>
                  <a:pt x="751867" y="1182560"/>
                </a:lnTo>
                <a:lnTo>
                  <a:pt x="751103" y="1169316"/>
                </a:lnTo>
                <a:lnTo>
                  <a:pt x="750339" y="1155817"/>
                </a:lnTo>
                <a:lnTo>
                  <a:pt x="749830" y="1141809"/>
                </a:lnTo>
                <a:lnTo>
                  <a:pt x="749575" y="1128310"/>
                </a:lnTo>
                <a:lnTo>
                  <a:pt x="749830" y="1126018"/>
                </a:lnTo>
                <a:lnTo>
                  <a:pt x="750084" y="1123471"/>
                </a:lnTo>
                <a:lnTo>
                  <a:pt x="750848" y="1118886"/>
                </a:lnTo>
                <a:lnTo>
                  <a:pt x="752377" y="1113792"/>
                </a:lnTo>
                <a:lnTo>
                  <a:pt x="754159" y="1108953"/>
                </a:lnTo>
                <a:lnTo>
                  <a:pt x="758489" y="1099274"/>
                </a:lnTo>
                <a:lnTo>
                  <a:pt x="760782" y="1094435"/>
                </a:lnTo>
                <a:lnTo>
                  <a:pt x="762564" y="1089596"/>
                </a:lnTo>
                <a:lnTo>
                  <a:pt x="762310" y="1086540"/>
                </a:lnTo>
                <a:lnTo>
                  <a:pt x="762564" y="1083483"/>
                </a:lnTo>
                <a:lnTo>
                  <a:pt x="763583" y="1080427"/>
                </a:lnTo>
                <a:lnTo>
                  <a:pt x="764857" y="1077625"/>
                </a:lnTo>
                <a:lnTo>
                  <a:pt x="762819" y="1072022"/>
                </a:lnTo>
                <a:lnTo>
                  <a:pt x="761036" y="1066418"/>
                </a:lnTo>
                <a:lnTo>
                  <a:pt x="759253" y="1060815"/>
                </a:lnTo>
                <a:lnTo>
                  <a:pt x="757725" y="1055212"/>
                </a:lnTo>
                <a:lnTo>
                  <a:pt x="754924" y="1044005"/>
                </a:lnTo>
                <a:lnTo>
                  <a:pt x="752631" y="1032544"/>
                </a:lnTo>
                <a:lnTo>
                  <a:pt x="751103" y="1021082"/>
                </a:lnTo>
                <a:lnTo>
                  <a:pt x="749830" y="1009621"/>
                </a:lnTo>
                <a:lnTo>
                  <a:pt x="748811" y="998159"/>
                </a:lnTo>
                <a:lnTo>
                  <a:pt x="747792" y="986443"/>
                </a:lnTo>
                <a:lnTo>
                  <a:pt x="747028" y="963266"/>
                </a:lnTo>
                <a:lnTo>
                  <a:pt x="746264" y="940088"/>
                </a:lnTo>
                <a:lnTo>
                  <a:pt x="746009" y="928627"/>
                </a:lnTo>
                <a:lnTo>
                  <a:pt x="745500" y="917166"/>
                </a:lnTo>
                <a:lnTo>
                  <a:pt x="744736" y="905450"/>
                </a:lnTo>
                <a:lnTo>
                  <a:pt x="743717" y="893988"/>
                </a:lnTo>
                <a:lnTo>
                  <a:pt x="743462" y="890932"/>
                </a:lnTo>
                <a:lnTo>
                  <a:pt x="743462" y="887875"/>
                </a:lnTo>
                <a:lnTo>
                  <a:pt x="743717" y="885074"/>
                </a:lnTo>
                <a:lnTo>
                  <a:pt x="744226" y="882017"/>
                </a:lnTo>
                <a:lnTo>
                  <a:pt x="744990" y="879470"/>
                </a:lnTo>
                <a:lnTo>
                  <a:pt x="746009" y="877178"/>
                </a:lnTo>
                <a:lnTo>
                  <a:pt x="747028" y="874377"/>
                </a:lnTo>
                <a:lnTo>
                  <a:pt x="748301" y="872084"/>
                </a:lnTo>
                <a:lnTo>
                  <a:pt x="750084" y="869792"/>
                </a:lnTo>
                <a:lnTo>
                  <a:pt x="751613" y="867754"/>
                </a:lnTo>
                <a:lnTo>
                  <a:pt x="753395" y="865717"/>
                </a:lnTo>
                <a:lnTo>
                  <a:pt x="755688" y="863679"/>
                </a:lnTo>
                <a:lnTo>
                  <a:pt x="757725" y="861896"/>
                </a:lnTo>
                <a:lnTo>
                  <a:pt x="760017" y="860113"/>
                </a:lnTo>
                <a:lnTo>
                  <a:pt x="764857" y="856802"/>
                </a:lnTo>
                <a:lnTo>
                  <a:pt x="770460" y="854255"/>
                </a:lnTo>
                <a:lnTo>
                  <a:pt x="776063" y="851708"/>
                </a:lnTo>
                <a:lnTo>
                  <a:pt x="782176" y="849671"/>
                </a:lnTo>
                <a:lnTo>
                  <a:pt x="788289" y="848143"/>
                </a:lnTo>
                <a:lnTo>
                  <a:pt x="794402" y="846614"/>
                </a:lnTo>
                <a:lnTo>
                  <a:pt x="800514" y="845596"/>
                </a:lnTo>
                <a:lnTo>
                  <a:pt x="806882" y="844832"/>
                </a:lnTo>
                <a:lnTo>
                  <a:pt x="812740" y="844322"/>
                </a:lnTo>
                <a:lnTo>
                  <a:pt x="835917" y="843303"/>
                </a:lnTo>
                <a:lnTo>
                  <a:pt x="859095" y="842030"/>
                </a:lnTo>
                <a:lnTo>
                  <a:pt x="905704" y="839483"/>
                </a:lnTo>
                <a:lnTo>
                  <a:pt x="928882" y="838719"/>
                </a:lnTo>
                <a:lnTo>
                  <a:pt x="952059" y="837955"/>
                </a:lnTo>
                <a:lnTo>
                  <a:pt x="974982" y="837955"/>
                </a:lnTo>
                <a:lnTo>
                  <a:pt x="986698" y="838209"/>
                </a:lnTo>
                <a:lnTo>
                  <a:pt x="998160" y="838464"/>
                </a:lnTo>
                <a:lnTo>
                  <a:pt x="1009621" y="838974"/>
                </a:lnTo>
                <a:lnTo>
                  <a:pt x="1021082" y="839738"/>
                </a:lnTo>
                <a:lnTo>
                  <a:pt x="1032544" y="840756"/>
                </a:lnTo>
                <a:lnTo>
                  <a:pt x="1044005" y="842030"/>
                </a:lnTo>
                <a:lnTo>
                  <a:pt x="1055467" y="843303"/>
                </a:lnTo>
                <a:lnTo>
                  <a:pt x="1066928" y="845086"/>
                </a:lnTo>
                <a:lnTo>
                  <a:pt x="1078135" y="846869"/>
                </a:lnTo>
                <a:lnTo>
                  <a:pt x="1089596" y="849161"/>
                </a:lnTo>
                <a:lnTo>
                  <a:pt x="1100548" y="851708"/>
                </a:lnTo>
                <a:lnTo>
                  <a:pt x="1111755" y="854765"/>
                </a:lnTo>
                <a:lnTo>
                  <a:pt x="1122961" y="857821"/>
                </a:lnTo>
                <a:lnTo>
                  <a:pt x="1134168" y="861387"/>
                </a:lnTo>
                <a:lnTo>
                  <a:pt x="1145375" y="865462"/>
                </a:lnTo>
                <a:lnTo>
                  <a:pt x="1156327" y="869537"/>
                </a:lnTo>
                <a:lnTo>
                  <a:pt x="1167533" y="874377"/>
                </a:lnTo>
                <a:lnTo>
                  <a:pt x="1178485" y="879470"/>
                </a:lnTo>
                <a:lnTo>
                  <a:pt x="1187145" y="882782"/>
                </a:lnTo>
                <a:lnTo>
                  <a:pt x="1196314" y="885838"/>
                </a:lnTo>
                <a:lnTo>
                  <a:pt x="1204465" y="889658"/>
                </a:lnTo>
                <a:lnTo>
                  <a:pt x="1208794" y="891441"/>
                </a:lnTo>
                <a:lnTo>
                  <a:pt x="1212870" y="893734"/>
                </a:lnTo>
                <a:lnTo>
                  <a:pt x="1216435" y="896280"/>
                </a:lnTo>
                <a:lnTo>
                  <a:pt x="1220001" y="898827"/>
                </a:lnTo>
                <a:lnTo>
                  <a:pt x="1223312" y="901629"/>
                </a:lnTo>
                <a:lnTo>
                  <a:pt x="1226623" y="904685"/>
                </a:lnTo>
                <a:lnTo>
                  <a:pt x="1229425" y="908506"/>
                </a:lnTo>
                <a:lnTo>
                  <a:pt x="1232227" y="912326"/>
                </a:lnTo>
                <a:lnTo>
                  <a:pt x="1234264" y="916402"/>
                </a:lnTo>
                <a:lnTo>
                  <a:pt x="1236556" y="920986"/>
                </a:lnTo>
                <a:lnTo>
                  <a:pt x="1307362" y="926335"/>
                </a:lnTo>
                <a:lnTo>
                  <a:pt x="1312966" y="925061"/>
                </a:lnTo>
                <a:lnTo>
                  <a:pt x="1317296" y="923533"/>
                </a:lnTo>
                <a:lnTo>
                  <a:pt x="1321371" y="921750"/>
                </a:lnTo>
                <a:lnTo>
                  <a:pt x="1324427" y="919713"/>
                </a:lnTo>
                <a:lnTo>
                  <a:pt x="1326974" y="917166"/>
                </a:lnTo>
                <a:lnTo>
                  <a:pt x="1328757" y="914873"/>
                </a:lnTo>
                <a:lnTo>
                  <a:pt x="1330285" y="911817"/>
                </a:lnTo>
                <a:lnTo>
                  <a:pt x="1331049" y="909015"/>
                </a:lnTo>
                <a:lnTo>
                  <a:pt x="1331559" y="905704"/>
                </a:lnTo>
                <a:lnTo>
                  <a:pt x="1331559" y="902648"/>
                </a:lnTo>
                <a:lnTo>
                  <a:pt x="1331304" y="899082"/>
                </a:lnTo>
                <a:lnTo>
                  <a:pt x="1331049" y="895516"/>
                </a:lnTo>
                <a:lnTo>
                  <a:pt x="1329521" y="887875"/>
                </a:lnTo>
                <a:lnTo>
                  <a:pt x="1328248" y="879725"/>
                </a:lnTo>
                <a:lnTo>
                  <a:pt x="1325955" y="865971"/>
                </a:lnTo>
                <a:lnTo>
                  <a:pt x="1323154" y="851708"/>
                </a:lnTo>
                <a:lnTo>
                  <a:pt x="1321880" y="844832"/>
                </a:lnTo>
                <a:lnTo>
                  <a:pt x="1320861" y="837955"/>
                </a:lnTo>
                <a:lnTo>
                  <a:pt x="1320097" y="830823"/>
                </a:lnTo>
                <a:lnTo>
                  <a:pt x="1319843" y="823946"/>
                </a:lnTo>
                <a:lnTo>
                  <a:pt x="1319588" y="816815"/>
                </a:lnTo>
                <a:lnTo>
                  <a:pt x="1320097" y="809683"/>
                </a:lnTo>
                <a:lnTo>
                  <a:pt x="1320861" y="802807"/>
                </a:lnTo>
                <a:lnTo>
                  <a:pt x="1321626" y="799241"/>
                </a:lnTo>
                <a:lnTo>
                  <a:pt x="1322390" y="796184"/>
                </a:lnTo>
                <a:lnTo>
                  <a:pt x="1323408" y="792619"/>
                </a:lnTo>
                <a:lnTo>
                  <a:pt x="1324682" y="789308"/>
                </a:lnTo>
                <a:lnTo>
                  <a:pt x="1325955" y="785742"/>
                </a:lnTo>
                <a:lnTo>
                  <a:pt x="1327483" y="782431"/>
                </a:lnTo>
                <a:lnTo>
                  <a:pt x="1329266" y="779120"/>
                </a:lnTo>
                <a:lnTo>
                  <a:pt x="1331559" y="775554"/>
                </a:lnTo>
                <a:lnTo>
                  <a:pt x="1333596" y="772498"/>
                </a:lnTo>
                <a:lnTo>
                  <a:pt x="1336143" y="768932"/>
                </a:lnTo>
                <a:lnTo>
                  <a:pt x="1340473" y="765111"/>
                </a:lnTo>
                <a:lnTo>
                  <a:pt x="1344803" y="761036"/>
                </a:lnTo>
                <a:lnTo>
                  <a:pt x="1349387" y="757216"/>
                </a:lnTo>
                <a:lnTo>
                  <a:pt x="1353972" y="754159"/>
                </a:lnTo>
                <a:lnTo>
                  <a:pt x="1358557" y="750848"/>
                </a:lnTo>
                <a:lnTo>
                  <a:pt x="1363141" y="748047"/>
                </a:lnTo>
                <a:lnTo>
                  <a:pt x="1367980" y="745245"/>
                </a:lnTo>
                <a:lnTo>
                  <a:pt x="1372820" y="742953"/>
                </a:lnTo>
                <a:lnTo>
                  <a:pt x="1377914" y="740660"/>
                </a:lnTo>
                <a:lnTo>
                  <a:pt x="1382753" y="738877"/>
                </a:lnTo>
                <a:lnTo>
                  <a:pt x="1387592" y="737095"/>
                </a:lnTo>
                <a:lnTo>
                  <a:pt x="1392686" y="735566"/>
                </a:lnTo>
                <a:lnTo>
                  <a:pt x="1397780" y="734038"/>
                </a:lnTo>
                <a:lnTo>
                  <a:pt x="1402874" y="732765"/>
                </a:lnTo>
                <a:lnTo>
                  <a:pt x="1408223" y="731746"/>
                </a:lnTo>
                <a:lnTo>
                  <a:pt x="1413317" y="730982"/>
                </a:lnTo>
                <a:lnTo>
                  <a:pt x="1424014" y="729708"/>
                </a:lnTo>
                <a:lnTo>
                  <a:pt x="1434456" y="728690"/>
                </a:lnTo>
                <a:lnTo>
                  <a:pt x="1445154" y="728180"/>
                </a:lnTo>
                <a:lnTo>
                  <a:pt x="1456106" y="728435"/>
                </a:lnTo>
                <a:lnTo>
                  <a:pt x="1467058" y="728690"/>
                </a:lnTo>
                <a:lnTo>
                  <a:pt x="1478264" y="729454"/>
                </a:lnTo>
                <a:lnTo>
                  <a:pt x="1500423" y="731236"/>
                </a:lnTo>
                <a:lnTo>
                  <a:pt x="1557730" y="730218"/>
                </a:lnTo>
                <a:lnTo>
                  <a:pt x="1568937" y="729963"/>
                </a:lnTo>
                <a:lnTo>
                  <a:pt x="1580143" y="729708"/>
                </a:lnTo>
                <a:lnTo>
                  <a:pt x="1602557" y="728435"/>
                </a:lnTo>
                <a:lnTo>
                  <a:pt x="1624715" y="727416"/>
                </a:lnTo>
                <a:lnTo>
                  <a:pt x="1635922" y="727161"/>
                </a:lnTo>
                <a:lnTo>
                  <a:pt x="1647129" y="726907"/>
                </a:lnTo>
                <a:lnTo>
                  <a:pt x="1658081" y="727161"/>
                </a:lnTo>
                <a:lnTo>
                  <a:pt x="1669288" y="727671"/>
                </a:lnTo>
                <a:lnTo>
                  <a:pt x="1680240" y="728690"/>
                </a:lnTo>
                <a:lnTo>
                  <a:pt x="1691192" y="730218"/>
                </a:lnTo>
                <a:lnTo>
                  <a:pt x="1702398" y="732255"/>
                </a:lnTo>
                <a:lnTo>
                  <a:pt x="1707747" y="733274"/>
                </a:lnTo>
                <a:lnTo>
                  <a:pt x="1713350" y="734548"/>
                </a:lnTo>
                <a:lnTo>
                  <a:pt x="1718699" y="736330"/>
                </a:lnTo>
                <a:lnTo>
                  <a:pt x="1724047" y="738113"/>
                </a:lnTo>
                <a:lnTo>
                  <a:pt x="1729651" y="739896"/>
                </a:lnTo>
                <a:lnTo>
                  <a:pt x="1735000" y="742189"/>
                </a:lnTo>
                <a:lnTo>
                  <a:pt x="1744169" y="743207"/>
                </a:lnTo>
                <a:lnTo>
                  <a:pt x="1752574" y="743971"/>
                </a:lnTo>
                <a:lnTo>
                  <a:pt x="1759960" y="743971"/>
                </a:lnTo>
                <a:lnTo>
                  <a:pt x="1766582" y="743717"/>
                </a:lnTo>
                <a:lnTo>
                  <a:pt x="1772440" y="742953"/>
                </a:lnTo>
                <a:lnTo>
                  <a:pt x="1777534" y="741934"/>
                </a:lnTo>
                <a:lnTo>
                  <a:pt x="1781864" y="740151"/>
                </a:lnTo>
                <a:lnTo>
                  <a:pt x="1785430" y="738113"/>
                </a:lnTo>
                <a:lnTo>
                  <a:pt x="1788486" y="736076"/>
                </a:lnTo>
                <a:lnTo>
                  <a:pt x="1791033" y="733274"/>
                </a:lnTo>
                <a:lnTo>
                  <a:pt x="1793070" y="730472"/>
                </a:lnTo>
                <a:lnTo>
                  <a:pt x="1794599" y="727161"/>
                </a:lnTo>
                <a:lnTo>
                  <a:pt x="1795617" y="723850"/>
                </a:lnTo>
                <a:lnTo>
                  <a:pt x="1796382" y="720285"/>
                </a:lnTo>
                <a:lnTo>
                  <a:pt x="1796891" y="716209"/>
                </a:lnTo>
                <a:lnTo>
                  <a:pt x="1796891" y="712389"/>
                </a:lnTo>
                <a:lnTo>
                  <a:pt x="1796636" y="708314"/>
                </a:lnTo>
                <a:lnTo>
                  <a:pt x="1796382" y="703984"/>
                </a:lnTo>
                <a:lnTo>
                  <a:pt x="1795363" y="695324"/>
                </a:lnTo>
                <a:lnTo>
                  <a:pt x="1793835" y="686155"/>
                </a:lnTo>
                <a:lnTo>
                  <a:pt x="1792306" y="677495"/>
                </a:lnTo>
                <a:lnTo>
                  <a:pt x="1791797" y="673166"/>
                </a:lnTo>
                <a:lnTo>
                  <a:pt x="1791542" y="668836"/>
                </a:lnTo>
                <a:lnTo>
                  <a:pt x="1791288" y="664760"/>
                </a:lnTo>
                <a:lnTo>
                  <a:pt x="1791288" y="660685"/>
                </a:lnTo>
                <a:lnTo>
                  <a:pt x="1791797" y="656865"/>
                </a:lnTo>
                <a:lnTo>
                  <a:pt x="1792306" y="653299"/>
                </a:lnTo>
                <a:lnTo>
                  <a:pt x="1793325" y="649733"/>
                </a:lnTo>
                <a:lnTo>
                  <a:pt x="1795108" y="646677"/>
                </a:lnTo>
                <a:lnTo>
                  <a:pt x="1798419" y="643621"/>
                </a:lnTo>
                <a:lnTo>
                  <a:pt x="1801730" y="640819"/>
                </a:lnTo>
                <a:lnTo>
                  <a:pt x="1799947" y="641838"/>
                </a:lnTo>
                <a:lnTo>
                  <a:pt x="1797910" y="643366"/>
                </a:lnTo>
                <a:lnTo>
                  <a:pt x="1796382" y="644894"/>
                </a:lnTo>
                <a:lnTo>
                  <a:pt x="1795108" y="646677"/>
                </a:lnTo>
                <a:lnTo>
                  <a:pt x="1792561" y="604143"/>
                </a:lnTo>
                <a:lnTo>
                  <a:pt x="1794344" y="606180"/>
                </a:lnTo>
                <a:lnTo>
                  <a:pt x="1795872" y="607708"/>
                </a:lnTo>
                <a:lnTo>
                  <a:pt x="1797400" y="608982"/>
                </a:lnTo>
                <a:lnTo>
                  <a:pt x="1798929" y="610000"/>
                </a:lnTo>
                <a:lnTo>
                  <a:pt x="1800711" y="610765"/>
                </a:lnTo>
                <a:lnTo>
                  <a:pt x="1802240" y="611529"/>
                </a:lnTo>
                <a:lnTo>
                  <a:pt x="1805805" y="612293"/>
                </a:lnTo>
                <a:lnTo>
                  <a:pt x="1803258" y="610255"/>
                </a:lnTo>
                <a:lnTo>
                  <a:pt x="1800457" y="608218"/>
                </a:lnTo>
                <a:lnTo>
                  <a:pt x="1796891" y="606435"/>
                </a:lnTo>
                <a:lnTo>
                  <a:pt x="1792561" y="604143"/>
                </a:lnTo>
                <a:lnTo>
                  <a:pt x="1793835" y="534355"/>
                </a:lnTo>
                <a:lnTo>
                  <a:pt x="1791797" y="515508"/>
                </a:lnTo>
                <a:lnTo>
                  <a:pt x="1789760" y="497170"/>
                </a:lnTo>
                <a:lnTo>
                  <a:pt x="1785175" y="460238"/>
                </a:lnTo>
                <a:lnTo>
                  <a:pt x="1783392" y="441646"/>
                </a:lnTo>
                <a:lnTo>
                  <a:pt x="1781864" y="423307"/>
                </a:lnTo>
                <a:lnTo>
                  <a:pt x="1780336" y="404714"/>
                </a:lnTo>
                <a:lnTo>
                  <a:pt x="1779826" y="385867"/>
                </a:lnTo>
                <a:lnTo>
                  <a:pt x="1779572" y="379245"/>
                </a:lnTo>
                <a:lnTo>
                  <a:pt x="1779572" y="372622"/>
                </a:lnTo>
                <a:lnTo>
                  <a:pt x="1779826" y="365746"/>
                </a:lnTo>
                <a:lnTo>
                  <a:pt x="1780336" y="359124"/>
                </a:lnTo>
                <a:lnTo>
                  <a:pt x="1781354" y="352756"/>
                </a:lnTo>
                <a:lnTo>
                  <a:pt x="1782883" y="346643"/>
                </a:lnTo>
                <a:lnTo>
                  <a:pt x="1783901" y="343332"/>
                </a:lnTo>
                <a:lnTo>
                  <a:pt x="1784665" y="340531"/>
                </a:lnTo>
                <a:lnTo>
                  <a:pt x="1785939" y="337729"/>
                </a:lnTo>
                <a:lnTo>
                  <a:pt x="1787212" y="335182"/>
                </a:lnTo>
                <a:lnTo>
                  <a:pt x="1788741" y="332380"/>
                </a:lnTo>
                <a:lnTo>
                  <a:pt x="1790524" y="329833"/>
                </a:lnTo>
                <a:lnTo>
                  <a:pt x="1792306" y="327286"/>
                </a:lnTo>
                <a:lnTo>
                  <a:pt x="1794344" y="325249"/>
                </a:lnTo>
                <a:lnTo>
                  <a:pt x="1796636" y="323211"/>
                </a:lnTo>
                <a:lnTo>
                  <a:pt x="1798929" y="321174"/>
                </a:lnTo>
                <a:lnTo>
                  <a:pt x="1801730" y="319391"/>
                </a:lnTo>
                <a:lnTo>
                  <a:pt x="1804532" y="317863"/>
                </a:lnTo>
                <a:lnTo>
                  <a:pt x="1807843" y="316589"/>
                </a:lnTo>
                <a:lnTo>
                  <a:pt x="1811409" y="315061"/>
                </a:lnTo>
                <a:lnTo>
                  <a:pt x="1814974" y="314042"/>
                </a:lnTo>
                <a:lnTo>
                  <a:pt x="1819050" y="313023"/>
                </a:lnTo>
                <a:lnTo>
                  <a:pt x="1823379" y="312514"/>
                </a:lnTo>
                <a:lnTo>
                  <a:pt x="1827709" y="312005"/>
                </a:lnTo>
                <a:lnTo>
                  <a:pt x="1832549" y="311750"/>
                </a:lnTo>
                <a:lnTo>
                  <a:pt x="1837643" y="312005"/>
                </a:lnTo>
                <a:lnTo>
                  <a:pt x="1893931" y="308184"/>
                </a:lnTo>
                <a:lnTo>
                  <a:pt x="1906920" y="306656"/>
                </a:lnTo>
                <a:lnTo>
                  <a:pt x="1919655" y="305382"/>
                </a:lnTo>
                <a:lnTo>
                  <a:pt x="1932390" y="303854"/>
                </a:lnTo>
                <a:lnTo>
                  <a:pt x="1945125" y="302835"/>
                </a:lnTo>
                <a:lnTo>
                  <a:pt x="1958114" y="302071"/>
                </a:lnTo>
                <a:lnTo>
                  <a:pt x="1970595" y="301562"/>
                </a:lnTo>
                <a:lnTo>
                  <a:pt x="1983330" y="301052"/>
                </a:lnTo>
                <a:lnTo>
                  <a:pt x="1995810" y="301052"/>
                </a:lnTo>
                <a:lnTo>
                  <a:pt x="2008290" y="301052"/>
                </a:lnTo>
                <a:lnTo>
                  <a:pt x="2020770" y="301307"/>
                </a:lnTo>
                <a:lnTo>
                  <a:pt x="2033250" y="301817"/>
                </a:lnTo>
                <a:lnTo>
                  <a:pt x="2045476" y="302326"/>
                </a:lnTo>
                <a:lnTo>
                  <a:pt x="2058211" y="303345"/>
                </a:lnTo>
                <a:lnTo>
                  <a:pt x="2070436" y="304873"/>
                </a:lnTo>
                <a:lnTo>
                  <a:pt x="2082662" y="306401"/>
                </a:lnTo>
                <a:lnTo>
                  <a:pt x="2094887" y="307929"/>
                </a:lnTo>
                <a:lnTo>
                  <a:pt x="2106858" y="310222"/>
                </a:lnTo>
                <a:lnTo>
                  <a:pt x="2118829" y="312514"/>
                </a:lnTo>
                <a:lnTo>
                  <a:pt x="2130799" y="315061"/>
                </a:lnTo>
                <a:lnTo>
                  <a:pt x="2142770" y="318372"/>
                </a:lnTo>
                <a:lnTo>
                  <a:pt x="2154741" y="321428"/>
                </a:lnTo>
                <a:lnTo>
                  <a:pt x="2166457" y="325249"/>
                </a:lnTo>
                <a:lnTo>
                  <a:pt x="2178173" y="329324"/>
                </a:lnTo>
                <a:lnTo>
                  <a:pt x="2189889" y="333654"/>
                </a:lnTo>
                <a:lnTo>
                  <a:pt x="2201351" y="337984"/>
                </a:lnTo>
                <a:lnTo>
                  <a:pt x="2212812" y="343078"/>
                </a:lnTo>
                <a:lnTo>
                  <a:pt x="2224273" y="348426"/>
                </a:lnTo>
                <a:lnTo>
                  <a:pt x="2235735" y="354284"/>
                </a:lnTo>
                <a:lnTo>
                  <a:pt x="2246941" y="360397"/>
                </a:lnTo>
                <a:lnTo>
                  <a:pt x="2258148" y="366765"/>
                </a:lnTo>
                <a:lnTo>
                  <a:pt x="2269355" y="373641"/>
                </a:lnTo>
                <a:lnTo>
                  <a:pt x="2280307" y="381028"/>
                </a:lnTo>
                <a:lnTo>
                  <a:pt x="2287184" y="385103"/>
                </a:lnTo>
                <a:lnTo>
                  <a:pt x="2293806" y="389178"/>
                </a:lnTo>
                <a:lnTo>
                  <a:pt x="2300937" y="392998"/>
                </a:lnTo>
                <a:lnTo>
                  <a:pt x="2308069" y="396309"/>
                </a:lnTo>
                <a:lnTo>
                  <a:pt x="2322841" y="402932"/>
                </a:lnTo>
                <a:lnTo>
                  <a:pt x="2329973" y="406497"/>
                </a:lnTo>
                <a:lnTo>
                  <a:pt x="2337104" y="409808"/>
                </a:lnTo>
                <a:lnTo>
                  <a:pt x="2350858" y="396309"/>
                </a:lnTo>
                <a:lnTo>
                  <a:pt x="2343472" y="389687"/>
                </a:lnTo>
                <a:lnTo>
                  <a:pt x="2337104" y="383575"/>
                </a:lnTo>
                <a:lnTo>
                  <a:pt x="2331756" y="377716"/>
                </a:lnTo>
                <a:lnTo>
                  <a:pt x="2327935" y="372113"/>
                </a:lnTo>
                <a:lnTo>
                  <a:pt x="2325898" y="369566"/>
                </a:lnTo>
                <a:lnTo>
                  <a:pt x="2324624" y="367019"/>
                </a:lnTo>
                <a:lnTo>
                  <a:pt x="2323605" y="364727"/>
                </a:lnTo>
                <a:lnTo>
                  <a:pt x="2322841" y="362435"/>
                </a:lnTo>
                <a:lnTo>
                  <a:pt x="2322332" y="360397"/>
                </a:lnTo>
                <a:lnTo>
                  <a:pt x="2322077" y="358359"/>
                </a:lnTo>
                <a:lnTo>
                  <a:pt x="2322077" y="356322"/>
                </a:lnTo>
                <a:lnTo>
                  <a:pt x="2322587" y="354539"/>
                </a:lnTo>
                <a:lnTo>
                  <a:pt x="2323351" y="353011"/>
                </a:lnTo>
                <a:lnTo>
                  <a:pt x="2324115" y="351483"/>
                </a:lnTo>
                <a:lnTo>
                  <a:pt x="2325388" y="349700"/>
                </a:lnTo>
                <a:lnTo>
                  <a:pt x="2326916" y="348426"/>
                </a:lnTo>
                <a:lnTo>
                  <a:pt x="2329209" y="347407"/>
                </a:lnTo>
                <a:lnTo>
                  <a:pt x="2331246" y="346134"/>
                </a:lnTo>
                <a:lnTo>
                  <a:pt x="2334048" y="345115"/>
                </a:lnTo>
                <a:lnTo>
                  <a:pt x="2336850" y="344351"/>
                </a:lnTo>
                <a:lnTo>
                  <a:pt x="2340415" y="343587"/>
                </a:lnTo>
                <a:lnTo>
                  <a:pt x="2343726" y="343078"/>
                </a:lnTo>
                <a:lnTo>
                  <a:pt x="2347802" y="342568"/>
                </a:lnTo>
                <a:lnTo>
                  <a:pt x="2352131" y="342314"/>
                </a:lnTo>
                <a:lnTo>
                  <a:pt x="2361810" y="342059"/>
                </a:lnTo>
                <a:lnTo>
                  <a:pt x="2373017" y="342314"/>
                </a:lnTo>
                <a:lnTo>
                  <a:pt x="2373271" y="338493"/>
                </a:lnTo>
                <a:lnTo>
                  <a:pt x="2373526" y="335182"/>
                </a:lnTo>
                <a:lnTo>
                  <a:pt x="2373271" y="331616"/>
                </a:lnTo>
                <a:lnTo>
                  <a:pt x="2372507" y="328815"/>
                </a:lnTo>
                <a:lnTo>
                  <a:pt x="2371743" y="325758"/>
                </a:lnTo>
                <a:lnTo>
                  <a:pt x="2370470" y="322957"/>
                </a:lnTo>
                <a:lnTo>
                  <a:pt x="2368941" y="320155"/>
                </a:lnTo>
                <a:lnTo>
                  <a:pt x="2367159" y="317863"/>
                </a:lnTo>
                <a:lnTo>
                  <a:pt x="2365376" y="315061"/>
                </a:lnTo>
                <a:lnTo>
                  <a:pt x="2363338" y="313023"/>
                </a:lnTo>
                <a:lnTo>
                  <a:pt x="2358499" y="308439"/>
                </a:lnTo>
                <a:lnTo>
                  <a:pt x="2353405" y="304618"/>
                </a:lnTo>
                <a:lnTo>
                  <a:pt x="2348056" y="300543"/>
                </a:lnTo>
                <a:lnTo>
                  <a:pt x="2342962" y="296468"/>
                </a:lnTo>
                <a:lnTo>
                  <a:pt x="2337868" y="292648"/>
                </a:lnTo>
                <a:lnTo>
                  <a:pt x="2333284" y="288063"/>
                </a:lnTo>
                <a:lnTo>
                  <a:pt x="2331246" y="285771"/>
                </a:lnTo>
                <a:lnTo>
                  <a:pt x="2329463" y="283478"/>
                </a:lnTo>
                <a:lnTo>
                  <a:pt x="2327935" y="280931"/>
                </a:lnTo>
                <a:lnTo>
                  <a:pt x="2326407" y="278384"/>
                </a:lnTo>
                <a:lnTo>
                  <a:pt x="2325388" y="275583"/>
                </a:lnTo>
                <a:lnTo>
                  <a:pt x="2324624" y="272526"/>
                </a:lnTo>
                <a:lnTo>
                  <a:pt x="2324115" y="269725"/>
                </a:lnTo>
                <a:lnTo>
                  <a:pt x="2323860" y="266159"/>
                </a:lnTo>
                <a:lnTo>
                  <a:pt x="2324115" y="262848"/>
                </a:lnTo>
                <a:lnTo>
                  <a:pt x="2324879" y="259027"/>
                </a:lnTo>
                <a:lnTo>
                  <a:pt x="2338123" y="237123"/>
                </a:lnTo>
                <a:lnTo>
                  <a:pt x="2351877" y="214965"/>
                </a:lnTo>
                <a:lnTo>
                  <a:pt x="2345000" y="210635"/>
                </a:lnTo>
                <a:lnTo>
                  <a:pt x="2338632" y="206050"/>
                </a:lnTo>
                <a:lnTo>
                  <a:pt x="2335576" y="203503"/>
                </a:lnTo>
                <a:lnTo>
                  <a:pt x="2332520" y="200956"/>
                </a:lnTo>
                <a:lnTo>
                  <a:pt x="2329973" y="198409"/>
                </a:lnTo>
                <a:lnTo>
                  <a:pt x="2327171" y="195608"/>
                </a:lnTo>
                <a:lnTo>
                  <a:pt x="2325133" y="192806"/>
                </a:lnTo>
                <a:lnTo>
                  <a:pt x="2323351" y="189750"/>
                </a:lnTo>
                <a:lnTo>
                  <a:pt x="2321568" y="186693"/>
                </a:lnTo>
                <a:lnTo>
                  <a:pt x="2320549" y="183128"/>
                </a:lnTo>
                <a:lnTo>
                  <a:pt x="2320040" y="179562"/>
                </a:lnTo>
                <a:lnTo>
                  <a:pt x="2320040" y="175996"/>
                </a:lnTo>
                <a:lnTo>
                  <a:pt x="2320549" y="171666"/>
                </a:lnTo>
                <a:lnTo>
                  <a:pt x="2321568" y="167336"/>
                </a:lnTo>
                <a:lnTo>
                  <a:pt x="2323351" y="163516"/>
                </a:lnTo>
                <a:lnTo>
                  <a:pt x="2325388" y="159950"/>
                </a:lnTo>
                <a:lnTo>
                  <a:pt x="2327426" y="157403"/>
                </a:lnTo>
                <a:lnTo>
                  <a:pt x="2329973" y="155111"/>
                </a:lnTo>
                <a:lnTo>
                  <a:pt x="2332520" y="153328"/>
                </a:lnTo>
                <a:lnTo>
                  <a:pt x="2335576" y="152309"/>
                </a:lnTo>
                <a:lnTo>
                  <a:pt x="2338378" y="151545"/>
                </a:lnTo>
                <a:lnTo>
                  <a:pt x="2341689" y="151036"/>
                </a:lnTo>
                <a:lnTo>
                  <a:pt x="2344745" y="151036"/>
                </a:lnTo>
                <a:lnTo>
                  <a:pt x="2348311" y="151290"/>
                </a:lnTo>
                <a:lnTo>
                  <a:pt x="2351877" y="151545"/>
                </a:lnTo>
                <a:lnTo>
                  <a:pt x="2355188" y="152055"/>
                </a:lnTo>
                <a:lnTo>
                  <a:pt x="2362320" y="153583"/>
                </a:lnTo>
                <a:lnTo>
                  <a:pt x="2369451" y="155111"/>
                </a:lnTo>
                <a:lnTo>
                  <a:pt x="2373017" y="155620"/>
                </a:lnTo>
                <a:lnTo>
                  <a:pt x="2376328" y="155875"/>
                </a:lnTo>
                <a:lnTo>
                  <a:pt x="2378875" y="155875"/>
                </a:lnTo>
                <a:lnTo>
                  <a:pt x="2381676" y="155620"/>
                </a:lnTo>
                <a:lnTo>
                  <a:pt x="2383969" y="154856"/>
                </a:lnTo>
                <a:lnTo>
                  <a:pt x="2385751" y="154092"/>
                </a:lnTo>
                <a:lnTo>
                  <a:pt x="2387534" y="152819"/>
                </a:lnTo>
                <a:lnTo>
                  <a:pt x="2389063" y="151290"/>
                </a:lnTo>
                <a:lnTo>
                  <a:pt x="2390081" y="149508"/>
                </a:lnTo>
                <a:lnTo>
                  <a:pt x="2391100" y="147725"/>
                </a:lnTo>
                <a:lnTo>
                  <a:pt x="2391864" y="145687"/>
                </a:lnTo>
                <a:lnTo>
                  <a:pt x="2392628" y="143140"/>
                </a:lnTo>
                <a:lnTo>
                  <a:pt x="2393138" y="140848"/>
                </a:lnTo>
                <a:lnTo>
                  <a:pt x="2393392" y="138046"/>
                </a:lnTo>
                <a:lnTo>
                  <a:pt x="2393392" y="132443"/>
                </a:lnTo>
                <a:lnTo>
                  <a:pt x="2378620" y="120472"/>
                </a:lnTo>
                <a:lnTo>
                  <a:pt x="2376837" y="117670"/>
                </a:lnTo>
                <a:lnTo>
                  <a:pt x="2374290" y="114614"/>
                </a:lnTo>
                <a:lnTo>
                  <a:pt x="2371743" y="111812"/>
                </a:lnTo>
                <a:lnTo>
                  <a:pt x="2369196" y="109011"/>
                </a:lnTo>
                <a:lnTo>
                  <a:pt x="2363338" y="104171"/>
                </a:lnTo>
                <a:lnTo>
                  <a:pt x="2356716" y="99077"/>
                </a:lnTo>
                <a:lnTo>
                  <a:pt x="2343217" y="89399"/>
                </a:lnTo>
                <a:lnTo>
                  <a:pt x="2336850" y="84560"/>
                </a:lnTo>
                <a:lnTo>
                  <a:pt x="2330737" y="79466"/>
                </a:lnTo>
                <a:lnTo>
                  <a:pt x="2327935" y="76919"/>
                </a:lnTo>
                <a:lnTo>
                  <a:pt x="2325133" y="74117"/>
                </a:lnTo>
                <a:lnTo>
                  <a:pt x="2322841" y="71315"/>
                </a:lnTo>
                <a:lnTo>
                  <a:pt x="2320549" y="68514"/>
                </a:lnTo>
                <a:lnTo>
                  <a:pt x="2318766" y="65203"/>
                </a:lnTo>
                <a:lnTo>
                  <a:pt x="2317238" y="62146"/>
                </a:lnTo>
                <a:lnTo>
                  <a:pt x="2315710" y="58581"/>
                </a:lnTo>
                <a:lnTo>
                  <a:pt x="2314691" y="55015"/>
                </a:lnTo>
                <a:lnTo>
                  <a:pt x="2314181" y="51449"/>
                </a:lnTo>
                <a:lnTo>
                  <a:pt x="2313927" y="47374"/>
                </a:lnTo>
                <a:lnTo>
                  <a:pt x="2314181" y="43044"/>
                </a:lnTo>
                <a:lnTo>
                  <a:pt x="2314691" y="38969"/>
                </a:lnTo>
                <a:lnTo>
                  <a:pt x="2316219" y="34384"/>
                </a:lnTo>
                <a:lnTo>
                  <a:pt x="2317747" y="29290"/>
                </a:lnTo>
                <a:lnTo>
                  <a:pt x="2319785" y="24196"/>
                </a:lnTo>
                <a:lnTo>
                  <a:pt x="2322841" y="18848"/>
                </a:lnTo>
                <a:lnTo>
                  <a:pt x="2331501" y="16046"/>
                </a:lnTo>
                <a:lnTo>
                  <a:pt x="2340415" y="13244"/>
                </a:lnTo>
                <a:lnTo>
                  <a:pt x="2349330" y="10952"/>
                </a:lnTo>
                <a:lnTo>
                  <a:pt x="2358244" y="8660"/>
                </a:lnTo>
                <a:lnTo>
                  <a:pt x="2367159" y="6877"/>
                </a:lnTo>
                <a:lnTo>
                  <a:pt x="2376073" y="5349"/>
                </a:lnTo>
                <a:lnTo>
                  <a:pt x="2384733" y="4075"/>
                </a:lnTo>
                <a:lnTo>
                  <a:pt x="2393647" y="2547"/>
                </a:lnTo>
                <a:lnTo>
                  <a:pt x="2402562" y="1783"/>
                </a:lnTo>
                <a:lnTo>
                  <a:pt x="2411476" y="1019"/>
                </a:lnTo>
                <a:lnTo>
                  <a:pt x="2420136" y="510"/>
                </a:lnTo>
                <a:close/>
              </a:path>
            </a:pathLst>
          </a:custGeom>
          <a:noFill/>
        </p:spPr>
        <p:txBody>
          <a:bodyPr wrap="square">
            <a:noAutofit/>
          </a:bodyPr>
          <a:lstStyle/>
          <a:p>
            <a:endParaRPr lang="en-US"/>
          </a:p>
        </p:txBody>
      </p:sp>
      <p:sp>
        <p:nvSpPr>
          <p:cNvPr id="14" name="Text Placeholder 4">
            <a:extLst>
              <a:ext uri="{FF2B5EF4-FFF2-40B4-BE49-F238E27FC236}">
                <a16:creationId xmlns:a16="http://schemas.microsoft.com/office/drawing/2014/main" id="{EE0620C4-13C2-43A6-9F70-272307688F94}"/>
              </a:ext>
            </a:extLst>
          </p:cNvPr>
          <p:cNvSpPr>
            <a:spLocks noGrp="1"/>
          </p:cNvSpPr>
          <p:nvPr>
            <p:ph type="body" sz="quarter" idx="14" hasCustomPrompt="1"/>
          </p:nvPr>
        </p:nvSpPr>
        <p:spPr>
          <a:xfrm>
            <a:off x="387926" y="218621"/>
            <a:ext cx="1684338" cy="1682750"/>
          </a:xfrm>
        </p:spPr>
        <p:txBody>
          <a:bodyPr lIns="0" anchor="b">
            <a:normAutofit/>
          </a:bodyPr>
          <a:lstStyle>
            <a:lvl1pPr marL="0" indent="0" algn="l">
              <a:buNone/>
              <a:defRPr sz="8800">
                <a:solidFill>
                  <a:schemeClr val="accent2"/>
                </a:solidFill>
              </a:defRPr>
            </a:lvl1pPr>
          </a:lstStyle>
          <a:p>
            <a:pPr lvl="0"/>
            <a:r>
              <a:rPr lang="en-US"/>
              <a:t>#</a:t>
            </a:r>
          </a:p>
        </p:txBody>
      </p:sp>
      <p:sp>
        <p:nvSpPr>
          <p:cNvPr id="15" name="Title 1">
            <a:extLst>
              <a:ext uri="{FF2B5EF4-FFF2-40B4-BE49-F238E27FC236}">
                <a16:creationId xmlns:a16="http://schemas.microsoft.com/office/drawing/2014/main" id="{EE5FC317-2F2E-4C38-B60E-E2D71200FC19}"/>
              </a:ext>
            </a:extLst>
          </p:cNvPr>
          <p:cNvSpPr>
            <a:spLocks noGrp="1"/>
          </p:cNvSpPr>
          <p:nvPr>
            <p:ph type="title"/>
          </p:nvPr>
        </p:nvSpPr>
        <p:spPr>
          <a:xfrm>
            <a:off x="387926" y="1709738"/>
            <a:ext cx="5078731" cy="2852737"/>
          </a:xfrm>
        </p:spPr>
        <p:txBody>
          <a:bodyPr anchor="b"/>
          <a:lstStyle>
            <a:lvl1pPr>
              <a:defRPr sz="6000">
                <a:solidFill>
                  <a:schemeClr val="tx1"/>
                </a:solidFill>
              </a:defRPr>
            </a:lvl1pPr>
          </a:lstStyle>
          <a:p>
            <a:r>
              <a:rPr lang="en-US"/>
              <a:t>Click to edit Master title style</a:t>
            </a:r>
          </a:p>
        </p:txBody>
      </p:sp>
      <p:sp>
        <p:nvSpPr>
          <p:cNvPr id="16" name="Text Placeholder 2">
            <a:extLst>
              <a:ext uri="{FF2B5EF4-FFF2-40B4-BE49-F238E27FC236}">
                <a16:creationId xmlns:a16="http://schemas.microsoft.com/office/drawing/2014/main" id="{8ED600C5-D711-4537-8415-2FD77330AB5A}"/>
              </a:ext>
            </a:extLst>
          </p:cNvPr>
          <p:cNvSpPr>
            <a:spLocks noGrp="1"/>
          </p:cNvSpPr>
          <p:nvPr>
            <p:ph type="body" idx="1"/>
          </p:nvPr>
        </p:nvSpPr>
        <p:spPr>
          <a:xfrm>
            <a:off x="387926" y="4589463"/>
            <a:ext cx="5078731" cy="1500187"/>
          </a:xfrm>
        </p:spPr>
        <p:txBody>
          <a:bodyPr/>
          <a:lstStyle>
            <a:lvl1pPr marL="0" indent="0">
              <a:buNone/>
              <a:defRPr sz="2400">
                <a:solidFill>
                  <a:schemeClr val="tx1"/>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n-US"/>
              <a:t>Edit Master text styles</a:t>
            </a:r>
          </a:p>
        </p:txBody>
      </p:sp>
    </p:spTree>
    <p:extLst>
      <p:ext uri="{BB962C8B-B14F-4D97-AF65-F5344CB8AC3E}">
        <p14:creationId xmlns:p14="http://schemas.microsoft.com/office/powerpoint/2010/main" val="2436454798"/>
      </p:ext>
    </p:extLst>
  </p:cSld>
  <p:clrMapOvr>
    <a:masterClrMapping/>
  </p:clrMapOvr>
</p:sldLayout>
</file>

<file path=ppt/slideLayouts/slideLayout50.xml><?xml version="1.0" encoding="utf-8"?>
<p:sldLayout xmlns:a="http://schemas.openxmlformats.org/drawingml/2006/main" xmlns:r="http://schemas.openxmlformats.org/officeDocument/2006/relationships" xmlns:p="http://schemas.openxmlformats.org/presentationml/2006/main" preserve="1" userDrawn="1">
  <p:cSld name="50">
    <p:spTree>
      <p:nvGrpSpPr>
        <p:cNvPr id="1" name=""/>
        <p:cNvGrpSpPr/>
        <p:nvPr/>
      </p:nvGrpSpPr>
      <p:grpSpPr>
        <a:xfrm>
          <a:off x="0" y="0"/>
          <a:ext cx="0" cy="0"/>
          <a:chOff x="0" y="0"/>
          <a:chExt cx="0" cy="0"/>
        </a:xfrm>
      </p:grpSpPr>
      <p:sp>
        <p:nvSpPr>
          <p:cNvPr id="12" name="Rectangle 11">
            <a:extLst>
              <a:ext uri="{FF2B5EF4-FFF2-40B4-BE49-F238E27FC236}">
                <a16:creationId xmlns:a16="http://schemas.microsoft.com/office/drawing/2014/main" id="{FC80CC05-5FE2-421E-ACF8-D113E5F1C0F6}"/>
              </a:ext>
            </a:extLst>
          </p:cNvPr>
          <p:cNvSpPr/>
          <p:nvPr userDrawn="1"/>
        </p:nvSpPr>
        <p:spPr>
          <a:xfrm>
            <a:off x="1" y="6165169"/>
            <a:ext cx="12192000" cy="692831"/>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 name="Text Placeholder 4">
            <a:extLst>
              <a:ext uri="{FF2B5EF4-FFF2-40B4-BE49-F238E27FC236}">
                <a16:creationId xmlns:a16="http://schemas.microsoft.com/office/drawing/2014/main" id="{EE0620C4-13C2-43A6-9F70-272307688F94}"/>
              </a:ext>
            </a:extLst>
          </p:cNvPr>
          <p:cNvSpPr>
            <a:spLocks noGrp="1"/>
          </p:cNvSpPr>
          <p:nvPr>
            <p:ph type="body" sz="quarter" idx="14" hasCustomPrompt="1"/>
          </p:nvPr>
        </p:nvSpPr>
        <p:spPr>
          <a:xfrm>
            <a:off x="387926" y="218621"/>
            <a:ext cx="1684338" cy="1682750"/>
          </a:xfrm>
        </p:spPr>
        <p:txBody>
          <a:bodyPr lIns="0" anchor="b">
            <a:normAutofit/>
          </a:bodyPr>
          <a:lstStyle>
            <a:lvl1pPr marL="0" indent="0" algn="l">
              <a:buNone/>
              <a:defRPr sz="8800">
                <a:solidFill>
                  <a:schemeClr val="accent2"/>
                </a:solidFill>
              </a:defRPr>
            </a:lvl1pPr>
          </a:lstStyle>
          <a:p>
            <a:pPr lvl="0"/>
            <a:r>
              <a:rPr lang="en-US"/>
              <a:t>#</a:t>
            </a:r>
          </a:p>
        </p:txBody>
      </p:sp>
      <p:sp>
        <p:nvSpPr>
          <p:cNvPr id="15" name="Title 1">
            <a:extLst>
              <a:ext uri="{FF2B5EF4-FFF2-40B4-BE49-F238E27FC236}">
                <a16:creationId xmlns:a16="http://schemas.microsoft.com/office/drawing/2014/main" id="{EE5FC317-2F2E-4C38-B60E-E2D71200FC19}"/>
              </a:ext>
            </a:extLst>
          </p:cNvPr>
          <p:cNvSpPr>
            <a:spLocks noGrp="1"/>
          </p:cNvSpPr>
          <p:nvPr>
            <p:ph type="title"/>
          </p:nvPr>
        </p:nvSpPr>
        <p:spPr>
          <a:xfrm>
            <a:off x="387926" y="1709738"/>
            <a:ext cx="5078731" cy="2852737"/>
          </a:xfrm>
        </p:spPr>
        <p:txBody>
          <a:bodyPr anchor="b"/>
          <a:lstStyle>
            <a:lvl1pPr>
              <a:defRPr sz="6000">
                <a:solidFill>
                  <a:schemeClr val="tx1"/>
                </a:solidFill>
              </a:defRPr>
            </a:lvl1pPr>
          </a:lstStyle>
          <a:p>
            <a:r>
              <a:rPr lang="en-US"/>
              <a:t>Click to edit Master title style</a:t>
            </a:r>
          </a:p>
        </p:txBody>
      </p:sp>
      <p:sp>
        <p:nvSpPr>
          <p:cNvPr id="16" name="Text Placeholder 2">
            <a:extLst>
              <a:ext uri="{FF2B5EF4-FFF2-40B4-BE49-F238E27FC236}">
                <a16:creationId xmlns:a16="http://schemas.microsoft.com/office/drawing/2014/main" id="{8ED600C5-D711-4537-8415-2FD77330AB5A}"/>
              </a:ext>
            </a:extLst>
          </p:cNvPr>
          <p:cNvSpPr>
            <a:spLocks noGrp="1"/>
          </p:cNvSpPr>
          <p:nvPr>
            <p:ph type="body" idx="1"/>
          </p:nvPr>
        </p:nvSpPr>
        <p:spPr>
          <a:xfrm>
            <a:off x="387926" y="4589463"/>
            <a:ext cx="5078731" cy="1500187"/>
          </a:xfrm>
        </p:spPr>
        <p:txBody>
          <a:bodyPr/>
          <a:lstStyle>
            <a:lvl1pPr marL="0" indent="0">
              <a:buNone/>
              <a:defRPr sz="2400">
                <a:solidFill>
                  <a:schemeClr val="tx1"/>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n-US"/>
              <a:t>Edit Master text styles</a:t>
            </a:r>
          </a:p>
        </p:txBody>
      </p:sp>
      <p:sp>
        <p:nvSpPr>
          <p:cNvPr id="17" name="Picture Placeholder 16">
            <a:extLst>
              <a:ext uri="{FF2B5EF4-FFF2-40B4-BE49-F238E27FC236}">
                <a16:creationId xmlns:a16="http://schemas.microsoft.com/office/drawing/2014/main" id="{F4144D8D-041B-4FCF-9175-A5865F77571C}"/>
              </a:ext>
            </a:extLst>
          </p:cNvPr>
          <p:cNvSpPr>
            <a:spLocks noGrp="1"/>
          </p:cNvSpPr>
          <p:nvPr>
            <p:ph type="pic" sz="quarter" idx="15"/>
          </p:nvPr>
        </p:nvSpPr>
        <p:spPr>
          <a:xfrm flipH="1">
            <a:off x="6001512" y="0"/>
            <a:ext cx="6190488" cy="6858000"/>
          </a:xfrm>
          <a:custGeom>
            <a:avLst/>
            <a:gdLst>
              <a:gd name="connsiteX0" fmla="*/ 0 w 6194425"/>
              <a:gd name="connsiteY0" fmla="*/ 0 h 6858000"/>
              <a:gd name="connsiteX1" fmla="*/ 2695958 w 6194425"/>
              <a:gd name="connsiteY1" fmla="*/ 0 h 6858000"/>
              <a:gd name="connsiteX2" fmla="*/ 2696294 w 6194425"/>
              <a:gd name="connsiteY2" fmla="*/ 28493 h 6858000"/>
              <a:gd name="connsiteX3" fmla="*/ 2697169 w 6194425"/>
              <a:gd name="connsiteY3" fmla="*/ 64809 h 6858000"/>
              <a:gd name="connsiteX4" fmla="*/ 2697169 w 6194425"/>
              <a:gd name="connsiteY4" fmla="*/ 82748 h 6858000"/>
              <a:gd name="connsiteX5" fmla="*/ 2695856 w 6194425"/>
              <a:gd name="connsiteY5" fmla="*/ 101125 h 6858000"/>
              <a:gd name="connsiteX6" fmla="*/ 2694981 w 6194425"/>
              <a:gd name="connsiteY6" fmla="*/ 119064 h 6858000"/>
              <a:gd name="connsiteX7" fmla="*/ 2692794 w 6194425"/>
              <a:gd name="connsiteY7" fmla="*/ 137441 h 6858000"/>
              <a:gd name="connsiteX8" fmla="*/ 2690168 w 6194425"/>
              <a:gd name="connsiteY8" fmla="*/ 155818 h 6858000"/>
              <a:gd name="connsiteX9" fmla="*/ 2686231 w 6194425"/>
              <a:gd name="connsiteY9" fmla="*/ 173757 h 6858000"/>
              <a:gd name="connsiteX10" fmla="*/ 2684043 w 6194425"/>
              <a:gd name="connsiteY10" fmla="*/ 182070 h 6858000"/>
              <a:gd name="connsiteX11" fmla="*/ 2680980 w 6194425"/>
              <a:gd name="connsiteY11" fmla="*/ 191696 h 6858000"/>
              <a:gd name="connsiteX12" fmla="*/ 2678355 w 6194425"/>
              <a:gd name="connsiteY12" fmla="*/ 200447 h 6858000"/>
              <a:gd name="connsiteX13" fmla="*/ 2674854 w 6194425"/>
              <a:gd name="connsiteY13" fmla="*/ 208760 h 6858000"/>
              <a:gd name="connsiteX14" fmla="*/ 2680980 w 6194425"/>
              <a:gd name="connsiteY14" fmla="*/ 214448 h 6858000"/>
              <a:gd name="connsiteX15" fmla="*/ 2686668 w 6194425"/>
              <a:gd name="connsiteY15" fmla="*/ 218386 h 6858000"/>
              <a:gd name="connsiteX16" fmla="*/ 2691919 w 6194425"/>
              <a:gd name="connsiteY16" fmla="*/ 220573 h 6858000"/>
              <a:gd name="connsiteX17" fmla="*/ 2697169 w 6194425"/>
              <a:gd name="connsiteY17" fmla="*/ 221886 h 6858000"/>
              <a:gd name="connsiteX18" fmla="*/ 2701544 w 6194425"/>
              <a:gd name="connsiteY18" fmla="*/ 221886 h 6858000"/>
              <a:gd name="connsiteX19" fmla="*/ 2705920 w 6194425"/>
              <a:gd name="connsiteY19" fmla="*/ 220573 h 6858000"/>
              <a:gd name="connsiteX20" fmla="*/ 2709857 w 6194425"/>
              <a:gd name="connsiteY20" fmla="*/ 218823 h 6858000"/>
              <a:gd name="connsiteX21" fmla="*/ 2713358 w 6194425"/>
              <a:gd name="connsiteY21" fmla="*/ 216636 h 6858000"/>
              <a:gd name="connsiteX22" fmla="*/ 2716858 w 6194425"/>
              <a:gd name="connsiteY22" fmla="*/ 213573 h 6858000"/>
              <a:gd name="connsiteX23" fmla="*/ 2719921 w 6194425"/>
              <a:gd name="connsiteY23" fmla="*/ 210073 h 6858000"/>
              <a:gd name="connsiteX24" fmla="*/ 2725609 w 6194425"/>
              <a:gd name="connsiteY24" fmla="*/ 202197 h 6858000"/>
              <a:gd name="connsiteX25" fmla="*/ 2730859 w 6194425"/>
              <a:gd name="connsiteY25" fmla="*/ 195196 h 6858000"/>
              <a:gd name="connsiteX26" fmla="*/ 2735672 w 6194425"/>
              <a:gd name="connsiteY26" fmla="*/ 188633 h 6858000"/>
              <a:gd name="connsiteX27" fmla="*/ 2743110 w 6194425"/>
              <a:gd name="connsiteY27" fmla="*/ 179882 h 6858000"/>
              <a:gd name="connsiteX28" fmla="*/ 2751424 w 6194425"/>
              <a:gd name="connsiteY28" fmla="*/ 171131 h 6858000"/>
              <a:gd name="connsiteX29" fmla="*/ 2759299 w 6194425"/>
              <a:gd name="connsiteY29" fmla="*/ 163256 h 6858000"/>
              <a:gd name="connsiteX30" fmla="*/ 2767175 w 6194425"/>
              <a:gd name="connsiteY30" fmla="*/ 155818 h 6858000"/>
              <a:gd name="connsiteX31" fmla="*/ 2775488 w 6194425"/>
              <a:gd name="connsiteY31" fmla="*/ 148379 h 6858000"/>
              <a:gd name="connsiteX32" fmla="*/ 2784239 w 6194425"/>
              <a:gd name="connsiteY32" fmla="*/ 142254 h 6858000"/>
              <a:gd name="connsiteX33" fmla="*/ 2792990 w 6194425"/>
              <a:gd name="connsiteY33" fmla="*/ 136128 h 6858000"/>
              <a:gd name="connsiteX34" fmla="*/ 2801741 w 6194425"/>
              <a:gd name="connsiteY34" fmla="*/ 130440 h 6858000"/>
              <a:gd name="connsiteX35" fmla="*/ 2810929 w 6194425"/>
              <a:gd name="connsiteY35" fmla="*/ 125190 h 6858000"/>
              <a:gd name="connsiteX36" fmla="*/ 2819680 w 6194425"/>
              <a:gd name="connsiteY36" fmla="*/ 120377 h 6858000"/>
              <a:gd name="connsiteX37" fmla="*/ 2828868 w 6194425"/>
              <a:gd name="connsiteY37" fmla="*/ 116001 h 6858000"/>
              <a:gd name="connsiteX38" fmla="*/ 2838057 w 6194425"/>
              <a:gd name="connsiteY38" fmla="*/ 112064 h 6858000"/>
              <a:gd name="connsiteX39" fmla="*/ 2847682 w 6194425"/>
              <a:gd name="connsiteY39" fmla="*/ 108563 h 6858000"/>
              <a:gd name="connsiteX40" fmla="*/ 2856871 w 6194425"/>
              <a:gd name="connsiteY40" fmla="*/ 105501 h 6858000"/>
              <a:gd name="connsiteX41" fmla="*/ 2866934 w 6194425"/>
              <a:gd name="connsiteY41" fmla="*/ 102438 h 6858000"/>
              <a:gd name="connsiteX42" fmla="*/ 2876560 w 6194425"/>
              <a:gd name="connsiteY42" fmla="*/ 99812 h 6858000"/>
              <a:gd name="connsiteX43" fmla="*/ 2887061 w 6194425"/>
              <a:gd name="connsiteY43" fmla="*/ 97625 h 6858000"/>
              <a:gd name="connsiteX44" fmla="*/ 2896687 w 6194425"/>
              <a:gd name="connsiteY44" fmla="*/ 95437 h 6858000"/>
              <a:gd name="connsiteX45" fmla="*/ 2916814 w 6194425"/>
              <a:gd name="connsiteY45" fmla="*/ 92374 h 6858000"/>
              <a:gd name="connsiteX46" fmla="*/ 2936941 w 6194425"/>
              <a:gd name="connsiteY46" fmla="*/ 90624 h 6858000"/>
              <a:gd name="connsiteX47" fmla="*/ 2957505 w 6194425"/>
              <a:gd name="connsiteY47" fmla="*/ 89312 h 6858000"/>
              <a:gd name="connsiteX48" fmla="*/ 2978507 w 6194425"/>
              <a:gd name="connsiteY48" fmla="*/ 88874 h 6858000"/>
              <a:gd name="connsiteX49" fmla="*/ 2999509 w 6194425"/>
              <a:gd name="connsiteY49" fmla="*/ 89312 h 6858000"/>
              <a:gd name="connsiteX50" fmla="*/ 3020948 w 6194425"/>
              <a:gd name="connsiteY50" fmla="*/ 90624 h 6858000"/>
              <a:gd name="connsiteX51" fmla="*/ 3041950 w 6194425"/>
              <a:gd name="connsiteY51" fmla="*/ 91937 h 6858000"/>
              <a:gd name="connsiteX52" fmla="*/ 3055951 w 6194425"/>
              <a:gd name="connsiteY52" fmla="*/ 93249 h 6858000"/>
              <a:gd name="connsiteX53" fmla="*/ 3070828 w 6194425"/>
              <a:gd name="connsiteY53" fmla="*/ 93249 h 6858000"/>
              <a:gd name="connsiteX54" fmla="*/ 3100581 w 6194425"/>
              <a:gd name="connsiteY54" fmla="*/ 92374 h 6858000"/>
              <a:gd name="connsiteX55" fmla="*/ 3116332 w 6194425"/>
              <a:gd name="connsiteY55" fmla="*/ 92374 h 6858000"/>
              <a:gd name="connsiteX56" fmla="*/ 3131208 w 6194425"/>
              <a:gd name="connsiteY56" fmla="*/ 92374 h 6858000"/>
              <a:gd name="connsiteX57" fmla="*/ 3146522 w 6194425"/>
              <a:gd name="connsiteY57" fmla="*/ 93249 h 6858000"/>
              <a:gd name="connsiteX58" fmla="*/ 3160961 w 6194425"/>
              <a:gd name="connsiteY58" fmla="*/ 94562 h 6858000"/>
              <a:gd name="connsiteX59" fmla="*/ 3175837 w 6194425"/>
              <a:gd name="connsiteY59" fmla="*/ 97187 h 6858000"/>
              <a:gd name="connsiteX60" fmla="*/ 3182838 w 6194425"/>
              <a:gd name="connsiteY60" fmla="*/ 98500 h 6858000"/>
              <a:gd name="connsiteX61" fmla="*/ 3189401 w 6194425"/>
              <a:gd name="connsiteY61" fmla="*/ 100688 h 6858000"/>
              <a:gd name="connsiteX62" fmla="*/ 3196839 w 6194425"/>
              <a:gd name="connsiteY62" fmla="*/ 103313 h 6858000"/>
              <a:gd name="connsiteX63" fmla="*/ 3203402 w 6194425"/>
              <a:gd name="connsiteY63" fmla="*/ 105938 h 6858000"/>
              <a:gd name="connsiteX64" fmla="*/ 3209966 w 6194425"/>
              <a:gd name="connsiteY64" fmla="*/ 109438 h 6858000"/>
              <a:gd name="connsiteX65" fmla="*/ 3216091 w 6194425"/>
              <a:gd name="connsiteY65" fmla="*/ 112939 h 6858000"/>
              <a:gd name="connsiteX66" fmla="*/ 3223092 w 6194425"/>
              <a:gd name="connsiteY66" fmla="*/ 117314 h 6858000"/>
              <a:gd name="connsiteX67" fmla="*/ 3229217 w 6194425"/>
              <a:gd name="connsiteY67" fmla="*/ 121689 h 6858000"/>
              <a:gd name="connsiteX68" fmla="*/ 3234905 w 6194425"/>
              <a:gd name="connsiteY68" fmla="*/ 127377 h 6858000"/>
              <a:gd name="connsiteX69" fmla="*/ 3241031 w 6194425"/>
              <a:gd name="connsiteY69" fmla="*/ 133066 h 6858000"/>
              <a:gd name="connsiteX70" fmla="*/ 3245844 w 6194425"/>
              <a:gd name="connsiteY70" fmla="*/ 139629 h 6858000"/>
              <a:gd name="connsiteX71" fmla="*/ 3251532 w 6194425"/>
              <a:gd name="connsiteY71" fmla="*/ 146192 h 6858000"/>
              <a:gd name="connsiteX72" fmla="*/ 3256782 w 6194425"/>
              <a:gd name="connsiteY72" fmla="*/ 154505 h 6858000"/>
              <a:gd name="connsiteX73" fmla="*/ 3261158 w 6194425"/>
              <a:gd name="connsiteY73" fmla="*/ 162818 h 6858000"/>
              <a:gd name="connsiteX74" fmla="*/ 3263345 w 6194425"/>
              <a:gd name="connsiteY74" fmla="*/ 165443 h 6858000"/>
              <a:gd name="connsiteX75" fmla="*/ 3265971 w 6194425"/>
              <a:gd name="connsiteY75" fmla="*/ 167194 h 6858000"/>
              <a:gd name="connsiteX76" fmla="*/ 3268596 w 6194425"/>
              <a:gd name="connsiteY76" fmla="*/ 168944 h 6858000"/>
              <a:gd name="connsiteX77" fmla="*/ 3271659 w 6194425"/>
              <a:gd name="connsiteY77" fmla="*/ 169819 h 6858000"/>
              <a:gd name="connsiteX78" fmla="*/ 3274721 w 6194425"/>
              <a:gd name="connsiteY78" fmla="*/ 170694 h 6858000"/>
              <a:gd name="connsiteX79" fmla="*/ 3278222 w 6194425"/>
              <a:gd name="connsiteY79" fmla="*/ 170694 h 6858000"/>
              <a:gd name="connsiteX80" fmla="*/ 3281722 w 6194425"/>
              <a:gd name="connsiteY80" fmla="*/ 170694 h 6858000"/>
              <a:gd name="connsiteX81" fmla="*/ 3286097 w 6194425"/>
              <a:gd name="connsiteY81" fmla="*/ 169819 h 6858000"/>
              <a:gd name="connsiteX82" fmla="*/ 3293536 w 6194425"/>
              <a:gd name="connsiteY82" fmla="*/ 168069 h 6858000"/>
              <a:gd name="connsiteX83" fmla="*/ 3301849 w 6194425"/>
              <a:gd name="connsiteY83" fmla="*/ 165443 h 6858000"/>
              <a:gd name="connsiteX84" fmla="*/ 3317163 w 6194425"/>
              <a:gd name="connsiteY84" fmla="*/ 160193 h 6858000"/>
              <a:gd name="connsiteX85" fmla="*/ 3331602 w 6194425"/>
              <a:gd name="connsiteY85" fmla="*/ 156255 h 6858000"/>
              <a:gd name="connsiteX86" fmla="*/ 3343853 w 6194425"/>
              <a:gd name="connsiteY86" fmla="*/ 153630 h 6858000"/>
              <a:gd name="connsiteX87" fmla="*/ 3349103 w 6194425"/>
              <a:gd name="connsiteY87" fmla="*/ 153192 h 6858000"/>
              <a:gd name="connsiteX88" fmla="*/ 3354354 w 6194425"/>
              <a:gd name="connsiteY88" fmla="*/ 152317 h 6858000"/>
              <a:gd name="connsiteX89" fmla="*/ 3358729 w 6194425"/>
              <a:gd name="connsiteY89" fmla="*/ 153192 h 6858000"/>
              <a:gd name="connsiteX90" fmla="*/ 3363104 w 6194425"/>
              <a:gd name="connsiteY90" fmla="*/ 153192 h 6858000"/>
              <a:gd name="connsiteX91" fmla="*/ 3366605 w 6194425"/>
              <a:gd name="connsiteY91" fmla="*/ 154067 h 6858000"/>
              <a:gd name="connsiteX92" fmla="*/ 3370105 w 6194425"/>
              <a:gd name="connsiteY92" fmla="*/ 154943 h 6858000"/>
              <a:gd name="connsiteX93" fmla="*/ 3372730 w 6194425"/>
              <a:gd name="connsiteY93" fmla="*/ 156693 h 6858000"/>
              <a:gd name="connsiteX94" fmla="*/ 3375356 w 6194425"/>
              <a:gd name="connsiteY94" fmla="*/ 158005 h 6858000"/>
              <a:gd name="connsiteX95" fmla="*/ 3377981 w 6194425"/>
              <a:gd name="connsiteY95" fmla="*/ 160193 h 6858000"/>
              <a:gd name="connsiteX96" fmla="*/ 3379293 w 6194425"/>
              <a:gd name="connsiteY96" fmla="*/ 162381 h 6858000"/>
              <a:gd name="connsiteX97" fmla="*/ 3381481 w 6194425"/>
              <a:gd name="connsiteY97" fmla="*/ 165006 h 6858000"/>
              <a:gd name="connsiteX98" fmla="*/ 3382356 w 6194425"/>
              <a:gd name="connsiteY98" fmla="*/ 167194 h 6858000"/>
              <a:gd name="connsiteX99" fmla="*/ 3383669 w 6194425"/>
              <a:gd name="connsiteY99" fmla="*/ 170694 h 6858000"/>
              <a:gd name="connsiteX100" fmla="*/ 3384544 w 6194425"/>
              <a:gd name="connsiteY100" fmla="*/ 173757 h 6858000"/>
              <a:gd name="connsiteX101" fmla="*/ 3384981 w 6194425"/>
              <a:gd name="connsiteY101" fmla="*/ 180320 h 6858000"/>
              <a:gd name="connsiteX102" fmla="*/ 3384981 w 6194425"/>
              <a:gd name="connsiteY102" fmla="*/ 187320 h 6858000"/>
              <a:gd name="connsiteX103" fmla="*/ 3384544 w 6194425"/>
              <a:gd name="connsiteY103" fmla="*/ 195634 h 6858000"/>
              <a:gd name="connsiteX104" fmla="*/ 3382794 w 6194425"/>
              <a:gd name="connsiteY104" fmla="*/ 203947 h 6858000"/>
              <a:gd name="connsiteX105" fmla="*/ 3381481 w 6194425"/>
              <a:gd name="connsiteY105" fmla="*/ 213135 h 6858000"/>
              <a:gd name="connsiteX106" fmla="*/ 3376668 w 6194425"/>
              <a:gd name="connsiteY106" fmla="*/ 231512 h 6858000"/>
              <a:gd name="connsiteX107" fmla="*/ 3377981 w 6194425"/>
              <a:gd name="connsiteY107" fmla="*/ 235450 h 6858000"/>
              <a:gd name="connsiteX108" fmla="*/ 3377981 w 6194425"/>
              <a:gd name="connsiteY108" fmla="*/ 240263 h 6858000"/>
              <a:gd name="connsiteX109" fmla="*/ 3376668 w 6194425"/>
              <a:gd name="connsiteY109" fmla="*/ 244201 h 6858000"/>
              <a:gd name="connsiteX110" fmla="*/ 3374043 w 6194425"/>
              <a:gd name="connsiteY110" fmla="*/ 248576 h 6858000"/>
              <a:gd name="connsiteX111" fmla="*/ 3372293 w 6194425"/>
              <a:gd name="connsiteY111" fmla="*/ 249889 h 6858000"/>
              <a:gd name="connsiteX112" fmla="*/ 3370543 w 6194425"/>
              <a:gd name="connsiteY112" fmla="*/ 252076 h 6858000"/>
              <a:gd name="connsiteX113" fmla="*/ 3367917 w 6194425"/>
              <a:gd name="connsiteY113" fmla="*/ 256014 h 6858000"/>
              <a:gd name="connsiteX114" fmla="*/ 3366605 w 6194425"/>
              <a:gd name="connsiteY114" fmla="*/ 260827 h 6858000"/>
              <a:gd name="connsiteX115" fmla="*/ 3365730 w 6194425"/>
              <a:gd name="connsiteY115" fmla="*/ 265203 h 6858000"/>
              <a:gd name="connsiteX116" fmla="*/ 3374043 w 6194425"/>
              <a:gd name="connsiteY116" fmla="*/ 248576 h 6858000"/>
              <a:gd name="connsiteX117" fmla="*/ 3376231 w 6194425"/>
              <a:gd name="connsiteY117" fmla="*/ 277891 h 6858000"/>
              <a:gd name="connsiteX118" fmla="*/ 3377981 w 6194425"/>
              <a:gd name="connsiteY118" fmla="*/ 306769 h 6858000"/>
              <a:gd name="connsiteX119" fmla="*/ 3378856 w 6194425"/>
              <a:gd name="connsiteY119" fmla="*/ 336522 h 6858000"/>
              <a:gd name="connsiteX120" fmla="*/ 3378856 w 6194425"/>
              <a:gd name="connsiteY120" fmla="*/ 350960 h 6858000"/>
              <a:gd name="connsiteX121" fmla="*/ 3378418 w 6194425"/>
              <a:gd name="connsiteY121" fmla="*/ 365837 h 6858000"/>
              <a:gd name="connsiteX122" fmla="*/ 3377106 w 6194425"/>
              <a:gd name="connsiteY122" fmla="*/ 380276 h 6858000"/>
              <a:gd name="connsiteX123" fmla="*/ 3375793 w 6194425"/>
              <a:gd name="connsiteY123" fmla="*/ 394714 h 6858000"/>
              <a:gd name="connsiteX124" fmla="*/ 3373605 w 6194425"/>
              <a:gd name="connsiteY124" fmla="*/ 409153 h 6858000"/>
              <a:gd name="connsiteX125" fmla="*/ 3370543 w 6194425"/>
              <a:gd name="connsiteY125" fmla="*/ 423154 h 6858000"/>
              <a:gd name="connsiteX126" fmla="*/ 3367480 w 6194425"/>
              <a:gd name="connsiteY126" fmla="*/ 437593 h 6858000"/>
              <a:gd name="connsiteX127" fmla="*/ 3363104 w 6194425"/>
              <a:gd name="connsiteY127" fmla="*/ 452032 h 6858000"/>
              <a:gd name="connsiteX128" fmla="*/ 3357854 w 6194425"/>
              <a:gd name="connsiteY128" fmla="*/ 466471 h 6858000"/>
              <a:gd name="connsiteX129" fmla="*/ 3351728 w 6194425"/>
              <a:gd name="connsiteY129" fmla="*/ 480472 h 6858000"/>
              <a:gd name="connsiteX130" fmla="*/ 3352604 w 6194425"/>
              <a:gd name="connsiteY130" fmla="*/ 490098 h 6858000"/>
              <a:gd name="connsiteX131" fmla="*/ 3353916 w 6194425"/>
              <a:gd name="connsiteY131" fmla="*/ 499724 h 6858000"/>
              <a:gd name="connsiteX132" fmla="*/ 3353916 w 6194425"/>
              <a:gd name="connsiteY132" fmla="*/ 509350 h 6858000"/>
              <a:gd name="connsiteX133" fmla="*/ 3353041 w 6194425"/>
              <a:gd name="connsiteY133" fmla="*/ 518976 h 6858000"/>
              <a:gd name="connsiteX134" fmla="*/ 3352166 w 6194425"/>
              <a:gd name="connsiteY134" fmla="*/ 528164 h 6858000"/>
              <a:gd name="connsiteX135" fmla="*/ 3351291 w 6194425"/>
              <a:gd name="connsiteY135" fmla="*/ 537352 h 6858000"/>
              <a:gd name="connsiteX136" fmla="*/ 3349541 w 6194425"/>
              <a:gd name="connsiteY136" fmla="*/ 546541 h 6858000"/>
              <a:gd name="connsiteX137" fmla="*/ 3348228 w 6194425"/>
              <a:gd name="connsiteY137" fmla="*/ 555291 h 6858000"/>
              <a:gd name="connsiteX138" fmla="*/ 3345603 w 6194425"/>
              <a:gd name="connsiteY138" fmla="*/ 564042 h 6858000"/>
              <a:gd name="connsiteX139" fmla="*/ 3342978 w 6194425"/>
              <a:gd name="connsiteY139" fmla="*/ 573231 h 6858000"/>
              <a:gd name="connsiteX140" fmla="*/ 3337290 w 6194425"/>
              <a:gd name="connsiteY140" fmla="*/ 589857 h 6858000"/>
              <a:gd name="connsiteX141" fmla="*/ 3330727 w 6194425"/>
              <a:gd name="connsiteY141" fmla="*/ 607359 h 6858000"/>
              <a:gd name="connsiteX142" fmla="*/ 3323288 w 6194425"/>
              <a:gd name="connsiteY142" fmla="*/ 623985 h 6858000"/>
              <a:gd name="connsiteX143" fmla="*/ 3315850 w 6194425"/>
              <a:gd name="connsiteY143" fmla="*/ 641049 h 6858000"/>
              <a:gd name="connsiteX144" fmla="*/ 3307537 w 6194425"/>
              <a:gd name="connsiteY144" fmla="*/ 657238 h 6858000"/>
              <a:gd name="connsiteX145" fmla="*/ 3290910 w 6194425"/>
              <a:gd name="connsiteY145" fmla="*/ 690491 h 6858000"/>
              <a:gd name="connsiteX146" fmla="*/ 3283472 w 6194425"/>
              <a:gd name="connsiteY146" fmla="*/ 707555 h 6858000"/>
              <a:gd name="connsiteX147" fmla="*/ 3276034 w 6194425"/>
              <a:gd name="connsiteY147" fmla="*/ 723744 h 6858000"/>
              <a:gd name="connsiteX148" fmla="*/ 3269033 w 6194425"/>
              <a:gd name="connsiteY148" fmla="*/ 741246 h 6858000"/>
              <a:gd name="connsiteX149" fmla="*/ 3263345 w 6194425"/>
              <a:gd name="connsiteY149" fmla="*/ 758310 h 6858000"/>
              <a:gd name="connsiteX150" fmla="*/ 3259408 w 6194425"/>
              <a:gd name="connsiteY150" fmla="*/ 770561 h 6858000"/>
              <a:gd name="connsiteX151" fmla="*/ 3254595 w 6194425"/>
              <a:gd name="connsiteY151" fmla="*/ 782375 h 6858000"/>
              <a:gd name="connsiteX152" fmla="*/ 3253282 w 6194425"/>
              <a:gd name="connsiteY152" fmla="*/ 787625 h 6858000"/>
              <a:gd name="connsiteX153" fmla="*/ 3251532 w 6194425"/>
              <a:gd name="connsiteY153" fmla="*/ 792876 h 6858000"/>
              <a:gd name="connsiteX154" fmla="*/ 3251094 w 6194425"/>
              <a:gd name="connsiteY154" fmla="*/ 797251 h 6858000"/>
              <a:gd name="connsiteX155" fmla="*/ 3251094 w 6194425"/>
              <a:gd name="connsiteY155" fmla="*/ 801189 h 6858000"/>
              <a:gd name="connsiteX156" fmla="*/ 3251532 w 6194425"/>
              <a:gd name="connsiteY156" fmla="*/ 805127 h 6858000"/>
              <a:gd name="connsiteX157" fmla="*/ 3253720 w 6194425"/>
              <a:gd name="connsiteY157" fmla="*/ 808190 h 6858000"/>
              <a:gd name="connsiteX158" fmla="*/ 3256345 w 6194425"/>
              <a:gd name="connsiteY158" fmla="*/ 810815 h 6858000"/>
              <a:gd name="connsiteX159" fmla="*/ 3260283 w 6194425"/>
              <a:gd name="connsiteY159" fmla="*/ 813002 h 6858000"/>
              <a:gd name="connsiteX160" fmla="*/ 3265971 w 6194425"/>
              <a:gd name="connsiteY160" fmla="*/ 814753 h 6858000"/>
              <a:gd name="connsiteX161" fmla="*/ 3272971 w 6194425"/>
              <a:gd name="connsiteY161" fmla="*/ 815190 h 6858000"/>
              <a:gd name="connsiteX162" fmla="*/ 3281285 w 6194425"/>
              <a:gd name="connsiteY162" fmla="*/ 815628 h 6858000"/>
              <a:gd name="connsiteX163" fmla="*/ 3291785 w 6194425"/>
              <a:gd name="connsiteY163" fmla="*/ 815190 h 6858000"/>
              <a:gd name="connsiteX164" fmla="*/ 3471614 w 6194425"/>
              <a:gd name="connsiteY164" fmla="*/ 616110 h 6858000"/>
              <a:gd name="connsiteX165" fmla="*/ 3532870 w 6194425"/>
              <a:gd name="connsiteY165" fmla="*/ 549603 h 6858000"/>
              <a:gd name="connsiteX166" fmla="*/ 3593250 w 6194425"/>
              <a:gd name="connsiteY166" fmla="*/ 482660 h 6858000"/>
              <a:gd name="connsiteX167" fmla="*/ 3604189 w 6194425"/>
              <a:gd name="connsiteY167" fmla="*/ 470409 h 6858000"/>
              <a:gd name="connsiteX168" fmla="*/ 3614690 w 6194425"/>
              <a:gd name="connsiteY168" fmla="*/ 458595 h 6858000"/>
              <a:gd name="connsiteX169" fmla="*/ 3626066 w 6194425"/>
              <a:gd name="connsiteY169" fmla="*/ 447657 h 6858000"/>
              <a:gd name="connsiteX170" fmla="*/ 3637442 w 6194425"/>
              <a:gd name="connsiteY170" fmla="*/ 436718 h 6858000"/>
              <a:gd name="connsiteX171" fmla="*/ 3649256 w 6194425"/>
              <a:gd name="connsiteY171" fmla="*/ 427092 h 6858000"/>
              <a:gd name="connsiteX172" fmla="*/ 3661507 w 6194425"/>
              <a:gd name="connsiteY172" fmla="*/ 417904 h 6858000"/>
              <a:gd name="connsiteX173" fmla="*/ 3674195 w 6194425"/>
              <a:gd name="connsiteY173" fmla="*/ 410028 h 6858000"/>
              <a:gd name="connsiteX174" fmla="*/ 3687322 w 6194425"/>
              <a:gd name="connsiteY174" fmla="*/ 403028 h 6858000"/>
              <a:gd name="connsiteX175" fmla="*/ 3700448 w 6194425"/>
              <a:gd name="connsiteY175" fmla="*/ 396902 h 6858000"/>
              <a:gd name="connsiteX176" fmla="*/ 3707886 w 6194425"/>
              <a:gd name="connsiteY176" fmla="*/ 394277 h 6858000"/>
              <a:gd name="connsiteX177" fmla="*/ 3714887 w 6194425"/>
              <a:gd name="connsiteY177" fmla="*/ 391652 h 6858000"/>
              <a:gd name="connsiteX178" fmla="*/ 3721887 w 6194425"/>
              <a:gd name="connsiteY178" fmla="*/ 389464 h 6858000"/>
              <a:gd name="connsiteX179" fmla="*/ 3729763 w 6194425"/>
              <a:gd name="connsiteY179" fmla="*/ 387276 h 6858000"/>
              <a:gd name="connsiteX180" fmla="*/ 3736764 w 6194425"/>
              <a:gd name="connsiteY180" fmla="*/ 385964 h 6858000"/>
              <a:gd name="connsiteX181" fmla="*/ 3745077 w 6194425"/>
              <a:gd name="connsiteY181" fmla="*/ 385088 h 6858000"/>
              <a:gd name="connsiteX182" fmla="*/ 3752952 w 6194425"/>
              <a:gd name="connsiteY182" fmla="*/ 383776 h 6858000"/>
              <a:gd name="connsiteX183" fmla="*/ 3761266 w 6194425"/>
              <a:gd name="connsiteY183" fmla="*/ 383338 h 6858000"/>
              <a:gd name="connsiteX184" fmla="*/ 3769141 w 6194425"/>
              <a:gd name="connsiteY184" fmla="*/ 382901 h 6858000"/>
              <a:gd name="connsiteX185" fmla="*/ 3777892 w 6194425"/>
              <a:gd name="connsiteY185" fmla="*/ 383338 h 6858000"/>
              <a:gd name="connsiteX186" fmla="*/ 3786206 w 6194425"/>
              <a:gd name="connsiteY186" fmla="*/ 383338 h 6858000"/>
              <a:gd name="connsiteX187" fmla="*/ 3795394 w 6194425"/>
              <a:gd name="connsiteY187" fmla="*/ 384213 h 6858000"/>
              <a:gd name="connsiteX188" fmla="*/ 3804145 w 6194425"/>
              <a:gd name="connsiteY188" fmla="*/ 385526 h 6858000"/>
              <a:gd name="connsiteX189" fmla="*/ 3813333 w 6194425"/>
              <a:gd name="connsiteY189" fmla="*/ 386839 h 6858000"/>
              <a:gd name="connsiteX190" fmla="*/ 3825147 w 6194425"/>
              <a:gd name="connsiteY190" fmla="*/ 388589 h 6858000"/>
              <a:gd name="connsiteX191" fmla="*/ 3836523 w 6194425"/>
              <a:gd name="connsiteY191" fmla="*/ 389901 h 6858000"/>
              <a:gd name="connsiteX192" fmla="*/ 3847899 w 6194425"/>
              <a:gd name="connsiteY192" fmla="*/ 391214 h 6858000"/>
              <a:gd name="connsiteX193" fmla="*/ 3859712 w 6194425"/>
              <a:gd name="connsiteY193" fmla="*/ 391652 h 6858000"/>
              <a:gd name="connsiteX194" fmla="*/ 3883339 w 6194425"/>
              <a:gd name="connsiteY194" fmla="*/ 392089 h 6858000"/>
              <a:gd name="connsiteX195" fmla="*/ 3906091 w 6194425"/>
              <a:gd name="connsiteY195" fmla="*/ 392089 h 6858000"/>
              <a:gd name="connsiteX196" fmla="*/ 3953783 w 6194425"/>
              <a:gd name="connsiteY196" fmla="*/ 389901 h 6858000"/>
              <a:gd name="connsiteX197" fmla="*/ 3977410 w 6194425"/>
              <a:gd name="connsiteY197" fmla="*/ 389464 h 6858000"/>
              <a:gd name="connsiteX198" fmla="*/ 4001038 w 6194425"/>
              <a:gd name="connsiteY198" fmla="*/ 389464 h 6858000"/>
              <a:gd name="connsiteX199" fmla="*/ 4008476 w 6194425"/>
              <a:gd name="connsiteY199" fmla="*/ 389901 h 6858000"/>
              <a:gd name="connsiteX200" fmla="*/ 4017227 w 6194425"/>
              <a:gd name="connsiteY200" fmla="*/ 390339 h 6858000"/>
              <a:gd name="connsiteX201" fmla="*/ 4035166 w 6194425"/>
              <a:gd name="connsiteY201" fmla="*/ 392964 h 6858000"/>
              <a:gd name="connsiteX202" fmla="*/ 4042604 w 6194425"/>
              <a:gd name="connsiteY202" fmla="*/ 394714 h 6858000"/>
              <a:gd name="connsiteX203" fmla="*/ 4048729 w 6194425"/>
              <a:gd name="connsiteY203" fmla="*/ 396027 h 6858000"/>
              <a:gd name="connsiteX204" fmla="*/ 4053105 w 6194425"/>
              <a:gd name="connsiteY204" fmla="*/ 397777 h 6858000"/>
              <a:gd name="connsiteX205" fmla="*/ 4054417 w 6194425"/>
              <a:gd name="connsiteY205" fmla="*/ 398652 h 6858000"/>
              <a:gd name="connsiteX206" fmla="*/ 4054417 w 6194425"/>
              <a:gd name="connsiteY206" fmla="*/ 399090 h 6858000"/>
              <a:gd name="connsiteX207" fmla="*/ 4054855 w 6194425"/>
              <a:gd name="connsiteY207" fmla="*/ 412653 h 6858000"/>
              <a:gd name="connsiteX208" fmla="*/ 4056168 w 6194425"/>
              <a:gd name="connsiteY208" fmla="*/ 424030 h 6858000"/>
              <a:gd name="connsiteX209" fmla="*/ 4057480 w 6194425"/>
              <a:gd name="connsiteY209" fmla="*/ 434093 h 6858000"/>
              <a:gd name="connsiteX210" fmla="*/ 4059668 w 6194425"/>
              <a:gd name="connsiteY210" fmla="*/ 442844 h 6858000"/>
              <a:gd name="connsiteX211" fmla="*/ 4062293 w 6194425"/>
              <a:gd name="connsiteY211" fmla="*/ 450719 h 6858000"/>
              <a:gd name="connsiteX212" fmla="*/ 4064918 w 6194425"/>
              <a:gd name="connsiteY212" fmla="*/ 456845 h 6858000"/>
              <a:gd name="connsiteX213" fmla="*/ 4068419 w 6194425"/>
              <a:gd name="connsiteY213" fmla="*/ 461658 h 6858000"/>
              <a:gd name="connsiteX214" fmla="*/ 4071919 w 6194425"/>
              <a:gd name="connsiteY214" fmla="*/ 466033 h 6858000"/>
              <a:gd name="connsiteX215" fmla="*/ 4075419 w 6194425"/>
              <a:gd name="connsiteY215" fmla="*/ 469534 h 6858000"/>
              <a:gd name="connsiteX216" fmla="*/ 4079795 w 6194425"/>
              <a:gd name="connsiteY216" fmla="*/ 471721 h 6858000"/>
              <a:gd name="connsiteX217" fmla="*/ 4084170 w 6194425"/>
              <a:gd name="connsiteY217" fmla="*/ 473034 h 6858000"/>
              <a:gd name="connsiteX218" fmla="*/ 4088983 w 6194425"/>
              <a:gd name="connsiteY218" fmla="*/ 473472 h 6858000"/>
              <a:gd name="connsiteX219" fmla="*/ 4094234 w 6194425"/>
              <a:gd name="connsiteY219" fmla="*/ 473472 h 6858000"/>
              <a:gd name="connsiteX220" fmla="*/ 4099047 w 6194425"/>
              <a:gd name="connsiteY220" fmla="*/ 473034 h 6858000"/>
              <a:gd name="connsiteX221" fmla="*/ 4104297 w 6194425"/>
              <a:gd name="connsiteY221" fmla="*/ 472159 h 6858000"/>
              <a:gd name="connsiteX222" fmla="*/ 4109985 w 6194425"/>
              <a:gd name="connsiteY222" fmla="*/ 470409 h 6858000"/>
              <a:gd name="connsiteX223" fmla="*/ 4121361 w 6194425"/>
              <a:gd name="connsiteY223" fmla="*/ 466471 h 6858000"/>
              <a:gd name="connsiteX224" fmla="*/ 4132300 w 6194425"/>
              <a:gd name="connsiteY224" fmla="*/ 461220 h 6858000"/>
              <a:gd name="connsiteX225" fmla="*/ 4143676 w 6194425"/>
              <a:gd name="connsiteY225" fmla="*/ 455532 h 6858000"/>
              <a:gd name="connsiteX226" fmla="*/ 4155052 w 6194425"/>
              <a:gd name="connsiteY226" fmla="*/ 450719 h 6858000"/>
              <a:gd name="connsiteX227" fmla="*/ 4165990 w 6194425"/>
              <a:gd name="connsiteY227" fmla="*/ 446344 h 6858000"/>
              <a:gd name="connsiteX228" fmla="*/ 4170803 w 6194425"/>
              <a:gd name="connsiteY228" fmla="*/ 445031 h 6858000"/>
              <a:gd name="connsiteX229" fmla="*/ 4176054 w 6194425"/>
              <a:gd name="connsiteY229" fmla="*/ 443719 h 6858000"/>
              <a:gd name="connsiteX230" fmla="*/ 4180866 w 6194425"/>
              <a:gd name="connsiteY230" fmla="*/ 443281 h 6858000"/>
              <a:gd name="connsiteX231" fmla="*/ 4185242 w 6194425"/>
              <a:gd name="connsiteY231" fmla="*/ 443281 h 6858000"/>
              <a:gd name="connsiteX232" fmla="*/ 4190055 w 6194425"/>
              <a:gd name="connsiteY232" fmla="*/ 443719 h 6858000"/>
              <a:gd name="connsiteX233" fmla="*/ 4193555 w 6194425"/>
              <a:gd name="connsiteY233" fmla="*/ 445469 h 6858000"/>
              <a:gd name="connsiteX234" fmla="*/ 4197055 w 6194425"/>
              <a:gd name="connsiteY234" fmla="*/ 467346 h 6858000"/>
              <a:gd name="connsiteX235" fmla="*/ 4199681 w 6194425"/>
              <a:gd name="connsiteY235" fmla="*/ 489223 h 6858000"/>
              <a:gd name="connsiteX236" fmla="*/ 4201868 w 6194425"/>
              <a:gd name="connsiteY236" fmla="*/ 510662 h 6858000"/>
              <a:gd name="connsiteX237" fmla="*/ 4202743 w 6194425"/>
              <a:gd name="connsiteY237" fmla="*/ 532102 h 6858000"/>
              <a:gd name="connsiteX238" fmla="*/ 4203181 w 6194425"/>
              <a:gd name="connsiteY238" fmla="*/ 553104 h 6858000"/>
              <a:gd name="connsiteX239" fmla="*/ 4203181 w 6194425"/>
              <a:gd name="connsiteY239" fmla="*/ 574106 h 6858000"/>
              <a:gd name="connsiteX240" fmla="*/ 4202306 w 6194425"/>
              <a:gd name="connsiteY240" fmla="*/ 594670 h 6858000"/>
              <a:gd name="connsiteX241" fmla="*/ 4200556 w 6194425"/>
              <a:gd name="connsiteY241" fmla="*/ 615234 h 6858000"/>
              <a:gd name="connsiteX242" fmla="*/ 4198806 w 6194425"/>
              <a:gd name="connsiteY242" fmla="*/ 635361 h 6858000"/>
              <a:gd name="connsiteX243" fmla="*/ 4196180 w 6194425"/>
              <a:gd name="connsiteY243" fmla="*/ 655051 h 6858000"/>
              <a:gd name="connsiteX244" fmla="*/ 4192680 w 6194425"/>
              <a:gd name="connsiteY244" fmla="*/ 675177 h 6858000"/>
              <a:gd name="connsiteX245" fmla="*/ 4188305 w 6194425"/>
              <a:gd name="connsiteY245" fmla="*/ 694867 h 6858000"/>
              <a:gd name="connsiteX246" fmla="*/ 4184367 w 6194425"/>
              <a:gd name="connsiteY246" fmla="*/ 714118 h 6858000"/>
              <a:gd name="connsiteX247" fmla="*/ 4178679 w 6194425"/>
              <a:gd name="connsiteY247" fmla="*/ 733370 h 6858000"/>
              <a:gd name="connsiteX248" fmla="*/ 4172991 w 6194425"/>
              <a:gd name="connsiteY248" fmla="*/ 752622 h 6858000"/>
              <a:gd name="connsiteX249" fmla="*/ 4166865 w 6194425"/>
              <a:gd name="connsiteY249" fmla="*/ 770999 h 6858000"/>
              <a:gd name="connsiteX250" fmla="*/ 4160302 w 6194425"/>
              <a:gd name="connsiteY250" fmla="*/ 790250 h 6858000"/>
              <a:gd name="connsiteX251" fmla="*/ 4152426 w 6194425"/>
              <a:gd name="connsiteY251" fmla="*/ 808627 h 6858000"/>
              <a:gd name="connsiteX252" fmla="*/ 4144988 w 6194425"/>
              <a:gd name="connsiteY252" fmla="*/ 827004 h 6858000"/>
              <a:gd name="connsiteX253" fmla="*/ 4136675 w 6194425"/>
              <a:gd name="connsiteY253" fmla="*/ 844943 h 6858000"/>
              <a:gd name="connsiteX254" fmla="*/ 4127487 w 6194425"/>
              <a:gd name="connsiteY254" fmla="*/ 863320 h 6858000"/>
              <a:gd name="connsiteX255" fmla="*/ 4118298 w 6194425"/>
              <a:gd name="connsiteY255" fmla="*/ 880821 h 6858000"/>
              <a:gd name="connsiteX256" fmla="*/ 4108235 w 6194425"/>
              <a:gd name="connsiteY256" fmla="*/ 898760 h 6858000"/>
              <a:gd name="connsiteX257" fmla="*/ 4098171 w 6194425"/>
              <a:gd name="connsiteY257" fmla="*/ 916262 h 6858000"/>
              <a:gd name="connsiteX258" fmla="*/ 4087233 w 6194425"/>
              <a:gd name="connsiteY258" fmla="*/ 933763 h 6858000"/>
              <a:gd name="connsiteX259" fmla="*/ 4076294 w 6194425"/>
              <a:gd name="connsiteY259" fmla="*/ 951265 h 6858000"/>
              <a:gd name="connsiteX260" fmla="*/ 4064481 w 6194425"/>
              <a:gd name="connsiteY260" fmla="*/ 968767 h 6858000"/>
              <a:gd name="connsiteX261" fmla="*/ 4052667 w 6194425"/>
              <a:gd name="connsiteY261" fmla="*/ 985393 h 6858000"/>
              <a:gd name="connsiteX262" fmla="*/ 4039979 w 6194425"/>
              <a:gd name="connsiteY262" fmla="*/ 1002457 h 6858000"/>
              <a:gd name="connsiteX263" fmla="*/ 4027290 w 6194425"/>
              <a:gd name="connsiteY263" fmla="*/ 1019521 h 6858000"/>
              <a:gd name="connsiteX264" fmla="*/ 4014164 w 6194425"/>
              <a:gd name="connsiteY264" fmla="*/ 1035710 h 6858000"/>
              <a:gd name="connsiteX265" fmla="*/ 4000163 w 6194425"/>
              <a:gd name="connsiteY265" fmla="*/ 1052775 h 6858000"/>
              <a:gd name="connsiteX266" fmla="*/ 3994037 w 6194425"/>
              <a:gd name="connsiteY266" fmla="*/ 1060650 h 6858000"/>
              <a:gd name="connsiteX267" fmla="*/ 3987911 w 6194425"/>
              <a:gd name="connsiteY267" fmla="*/ 1068088 h 6858000"/>
              <a:gd name="connsiteX268" fmla="*/ 3982661 w 6194425"/>
              <a:gd name="connsiteY268" fmla="*/ 1076402 h 6858000"/>
              <a:gd name="connsiteX269" fmla="*/ 3980473 w 6194425"/>
              <a:gd name="connsiteY269" fmla="*/ 1080339 h 6858000"/>
              <a:gd name="connsiteX270" fmla="*/ 3978723 w 6194425"/>
              <a:gd name="connsiteY270" fmla="*/ 1084715 h 6858000"/>
              <a:gd name="connsiteX271" fmla="*/ 3976973 w 6194425"/>
              <a:gd name="connsiteY271" fmla="*/ 1088653 h 6858000"/>
              <a:gd name="connsiteX272" fmla="*/ 3976535 w 6194425"/>
              <a:gd name="connsiteY272" fmla="*/ 1093466 h 6858000"/>
              <a:gd name="connsiteX273" fmla="*/ 3976098 w 6194425"/>
              <a:gd name="connsiteY273" fmla="*/ 1097841 h 6858000"/>
              <a:gd name="connsiteX274" fmla="*/ 3976098 w 6194425"/>
              <a:gd name="connsiteY274" fmla="*/ 1102654 h 6858000"/>
              <a:gd name="connsiteX275" fmla="*/ 3976535 w 6194425"/>
              <a:gd name="connsiteY275" fmla="*/ 1107029 h 6858000"/>
              <a:gd name="connsiteX276" fmla="*/ 3978286 w 6194425"/>
              <a:gd name="connsiteY276" fmla="*/ 1112280 h 6858000"/>
              <a:gd name="connsiteX277" fmla="*/ 3980036 w 6194425"/>
              <a:gd name="connsiteY277" fmla="*/ 1117530 h 6858000"/>
              <a:gd name="connsiteX278" fmla="*/ 3982661 w 6194425"/>
              <a:gd name="connsiteY278" fmla="*/ 1122343 h 6858000"/>
              <a:gd name="connsiteX279" fmla="*/ 3985286 w 6194425"/>
              <a:gd name="connsiteY279" fmla="*/ 1126719 h 6858000"/>
              <a:gd name="connsiteX280" fmla="*/ 3988349 w 6194425"/>
              <a:gd name="connsiteY280" fmla="*/ 1130657 h 6858000"/>
              <a:gd name="connsiteX281" fmla="*/ 3991849 w 6194425"/>
              <a:gd name="connsiteY281" fmla="*/ 1133719 h 6858000"/>
              <a:gd name="connsiteX282" fmla="*/ 3994912 w 6194425"/>
              <a:gd name="connsiteY282" fmla="*/ 1136344 h 6858000"/>
              <a:gd name="connsiteX283" fmla="*/ 3998412 w 6194425"/>
              <a:gd name="connsiteY283" fmla="*/ 1138970 h 6858000"/>
              <a:gd name="connsiteX284" fmla="*/ 4002350 w 6194425"/>
              <a:gd name="connsiteY284" fmla="*/ 1140282 h 6858000"/>
              <a:gd name="connsiteX285" fmla="*/ 4005851 w 6194425"/>
              <a:gd name="connsiteY285" fmla="*/ 1141595 h 6858000"/>
              <a:gd name="connsiteX286" fmla="*/ 4009788 w 6194425"/>
              <a:gd name="connsiteY286" fmla="*/ 1142470 h 6858000"/>
              <a:gd name="connsiteX287" fmla="*/ 4013289 w 6194425"/>
              <a:gd name="connsiteY287" fmla="*/ 1142908 h 6858000"/>
              <a:gd name="connsiteX288" fmla="*/ 4017664 w 6194425"/>
              <a:gd name="connsiteY288" fmla="*/ 1142908 h 6858000"/>
              <a:gd name="connsiteX289" fmla="*/ 4025977 w 6194425"/>
              <a:gd name="connsiteY289" fmla="*/ 1142470 h 6858000"/>
              <a:gd name="connsiteX290" fmla="*/ 4034728 w 6194425"/>
              <a:gd name="connsiteY290" fmla="*/ 1141157 h 6858000"/>
              <a:gd name="connsiteX291" fmla="*/ 4043041 w 6194425"/>
              <a:gd name="connsiteY291" fmla="*/ 1138532 h 6858000"/>
              <a:gd name="connsiteX292" fmla="*/ 4052667 w 6194425"/>
              <a:gd name="connsiteY292" fmla="*/ 1135907 h 6858000"/>
              <a:gd name="connsiteX293" fmla="*/ 4060981 w 6194425"/>
              <a:gd name="connsiteY293" fmla="*/ 1134594 h 6858000"/>
              <a:gd name="connsiteX294" fmla="*/ 4069731 w 6194425"/>
              <a:gd name="connsiteY294" fmla="*/ 1133719 h 6858000"/>
              <a:gd name="connsiteX295" fmla="*/ 4078482 w 6194425"/>
              <a:gd name="connsiteY295" fmla="*/ 1134157 h 6858000"/>
              <a:gd name="connsiteX296" fmla="*/ 4087233 w 6194425"/>
              <a:gd name="connsiteY296" fmla="*/ 1134594 h 6858000"/>
              <a:gd name="connsiteX297" fmla="*/ 4095109 w 6194425"/>
              <a:gd name="connsiteY297" fmla="*/ 1136344 h 6858000"/>
              <a:gd name="connsiteX298" fmla="*/ 4103422 w 6194425"/>
              <a:gd name="connsiteY298" fmla="*/ 1138532 h 6858000"/>
              <a:gd name="connsiteX299" fmla="*/ 4110860 w 6194425"/>
              <a:gd name="connsiteY299" fmla="*/ 1141595 h 6858000"/>
              <a:gd name="connsiteX300" fmla="*/ 4118298 w 6194425"/>
              <a:gd name="connsiteY300" fmla="*/ 1144658 h 6858000"/>
              <a:gd name="connsiteX301" fmla="*/ 4125299 w 6194425"/>
              <a:gd name="connsiteY301" fmla="*/ 1148158 h 6858000"/>
              <a:gd name="connsiteX302" fmla="*/ 4131862 w 6194425"/>
              <a:gd name="connsiteY302" fmla="*/ 1152096 h 6858000"/>
              <a:gd name="connsiteX303" fmla="*/ 4137988 w 6194425"/>
              <a:gd name="connsiteY303" fmla="*/ 1156909 h 6858000"/>
              <a:gd name="connsiteX304" fmla="*/ 4144113 w 6194425"/>
              <a:gd name="connsiteY304" fmla="*/ 1161284 h 6858000"/>
              <a:gd name="connsiteX305" fmla="*/ 4149801 w 6194425"/>
              <a:gd name="connsiteY305" fmla="*/ 1166535 h 6858000"/>
              <a:gd name="connsiteX306" fmla="*/ 4154614 w 6194425"/>
              <a:gd name="connsiteY306" fmla="*/ 1172223 h 6858000"/>
              <a:gd name="connsiteX307" fmla="*/ 4158990 w 6194425"/>
              <a:gd name="connsiteY307" fmla="*/ 1177473 h 6858000"/>
              <a:gd name="connsiteX308" fmla="*/ 4164678 w 6194425"/>
              <a:gd name="connsiteY308" fmla="*/ 1184036 h 6858000"/>
              <a:gd name="connsiteX309" fmla="*/ 4170366 w 6194425"/>
              <a:gd name="connsiteY309" fmla="*/ 1189724 h 6858000"/>
              <a:gd name="connsiteX310" fmla="*/ 4175616 w 6194425"/>
              <a:gd name="connsiteY310" fmla="*/ 1194100 h 6858000"/>
              <a:gd name="connsiteX311" fmla="*/ 4181304 w 6194425"/>
              <a:gd name="connsiteY311" fmla="*/ 1198475 h 6858000"/>
              <a:gd name="connsiteX312" fmla="*/ 4186992 w 6194425"/>
              <a:gd name="connsiteY312" fmla="*/ 1201538 h 6858000"/>
              <a:gd name="connsiteX313" fmla="*/ 4192680 w 6194425"/>
              <a:gd name="connsiteY313" fmla="*/ 1204601 h 6858000"/>
              <a:gd name="connsiteX314" fmla="*/ 4198368 w 6194425"/>
              <a:gd name="connsiteY314" fmla="*/ 1205913 h 6858000"/>
              <a:gd name="connsiteX315" fmla="*/ 4203619 w 6194425"/>
              <a:gd name="connsiteY315" fmla="*/ 1207664 h 6858000"/>
              <a:gd name="connsiteX316" fmla="*/ 4210182 w 6194425"/>
              <a:gd name="connsiteY316" fmla="*/ 1208538 h 6858000"/>
              <a:gd name="connsiteX317" fmla="*/ 4215432 w 6194425"/>
              <a:gd name="connsiteY317" fmla="*/ 1209851 h 6858000"/>
              <a:gd name="connsiteX318" fmla="*/ 4228121 w 6194425"/>
              <a:gd name="connsiteY318" fmla="*/ 1209851 h 6858000"/>
              <a:gd name="connsiteX319" fmla="*/ 4240809 w 6194425"/>
              <a:gd name="connsiteY319" fmla="*/ 1208976 h 6858000"/>
              <a:gd name="connsiteX320" fmla="*/ 4253498 w 6194425"/>
              <a:gd name="connsiteY320" fmla="*/ 1208101 h 6858000"/>
              <a:gd name="connsiteX321" fmla="*/ 4261811 w 6194425"/>
              <a:gd name="connsiteY321" fmla="*/ 1202413 h 6858000"/>
              <a:gd name="connsiteX322" fmla="*/ 4268812 w 6194425"/>
              <a:gd name="connsiteY322" fmla="*/ 1198475 h 6858000"/>
              <a:gd name="connsiteX323" fmla="*/ 4274938 w 6194425"/>
              <a:gd name="connsiteY323" fmla="*/ 1195850 h 6858000"/>
              <a:gd name="connsiteX324" fmla="*/ 4280188 w 6194425"/>
              <a:gd name="connsiteY324" fmla="*/ 1194975 h 6858000"/>
              <a:gd name="connsiteX325" fmla="*/ 4282376 w 6194425"/>
              <a:gd name="connsiteY325" fmla="*/ 1194975 h 6858000"/>
              <a:gd name="connsiteX326" fmla="*/ 4284563 w 6194425"/>
              <a:gd name="connsiteY326" fmla="*/ 1194975 h 6858000"/>
              <a:gd name="connsiteX327" fmla="*/ 4286314 w 6194425"/>
              <a:gd name="connsiteY327" fmla="*/ 1195412 h 6858000"/>
              <a:gd name="connsiteX328" fmla="*/ 4288064 w 6194425"/>
              <a:gd name="connsiteY328" fmla="*/ 1196288 h 6858000"/>
              <a:gd name="connsiteX329" fmla="*/ 4290689 w 6194425"/>
              <a:gd name="connsiteY329" fmla="*/ 1198913 h 6858000"/>
              <a:gd name="connsiteX330" fmla="*/ 4292002 w 6194425"/>
              <a:gd name="connsiteY330" fmla="*/ 1201975 h 6858000"/>
              <a:gd name="connsiteX331" fmla="*/ 4293752 w 6194425"/>
              <a:gd name="connsiteY331" fmla="*/ 1205476 h 6858000"/>
              <a:gd name="connsiteX332" fmla="*/ 4294627 w 6194425"/>
              <a:gd name="connsiteY332" fmla="*/ 1210289 h 6858000"/>
              <a:gd name="connsiteX333" fmla="*/ 4295064 w 6194425"/>
              <a:gd name="connsiteY333" fmla="*/ 1214664 h 6858000"/>
              <a:gd name="connsiteX334" fmla="*/ 4295064 w 6194425"/>
              <a:gd name="connsiteY334" fmla="*/ 1219477 h 6858000"/>
              <a:gd name="connsiteX335" fmla="*/ 4295064 w 6194425"/>
              <a:gd name="connsiteY335" fmla="*/ 1237854 h 6858000"/>
              <a:gd name="connsiteX336" fmla="*/ 4296377 w 6194425"/>
              <a:gd name="connsiteY336" fmla="*/ 1295171 h 6858000"/>
              <a:gd name="connsiteX337" fmla="*/ 4296815 w 6194425"/>
              <a:gd name="connsiteY337" fmla="*/ 1352927 h 6858000"/>
              <a:gd name="connsiteX338" fmla="*/ 4296377 w 6194425"/>
              <a:gd name="connsiteY338" fmla="*/ 1468000 h 6858000"/>
              <a:gd name="connsiteX339" fmla="*/ 4301190 w 6194425"/>
              <a:gd name="connsiteY339" fmla="*/ 1469750 h 6858000"/>
              <a:gd name="connsiteX340" fmla="*/ 4305565 w 6194425"/>
              <a:gd name="connsiteY340" fmla="*/ 1469750 h 6858000"/>
              <a:gd name="connsiteX341" fmla="*/ 4309503 w 6194425"/>
              <a:gd name="connsiteY341" fmla="*/ 1469312 h 6858000"/>
              <a:gd name="connsiteX342" fmla="*/ 4313004 w 6194425"/>
              <a:gd name="connsiteY342" fmla="*/ 1468000 h 6858000"/>
              <a:gd name="connsiteX343" fmla="*/ 4316504 w 6194425"/>
              <a:gd name="connsiteY343" fmla="*/ 1466687 h 6858000"/>
              <a:gd name="connsiteX344" fmla="*/ 4320442 w 6194425"/>
              <a:gd name="connsiteY344" fmla="*/ 1464499 h 6858000"/>
              <a:gd name="connsiteX345" fmla="*/ 4326567 w 6194425"/>
              <a:gd name="connsiteY345" fmla="*/ 1458811 h 6858000"/>
              <a:gd name="connsiteX346" fmla="*/ 4332255 w 6194425"/>
              <a:gd name="connsiteY346" fmla="*/ 1453561 h 6858000"/>
              <a:gd name="connsiteX347" fmla="*/ 4338381 w 6194425"/>
              <a:gd name="connsiteY347" fmla="*/ 1448311 h 6858000"/>
              <a:gd name="connsiteX348" fmla="*/ 4341881 w 6194425"/>
              <a:gd name="connsiteY348" fmla="*/ 1446123 h 6858000"/>
              <a:gd name="connsiteX349" fmla="*/ 4345381 w 6194425"/>
              <a:gd name="connsiteY349" fmla="*/ 1444810 h 6858000"/>
              <a:gd name="connsiteX350" fmla="*/ 4348882 w 6194425"/>
              <a:gd name="connsiteY350" fmla="*/ 1443497 h 6858000"/>
              <a:gd name="connsiteX351" fmla="*/ 4353257 w 6194425"/>
              <a:gd name="connsiteY351" fmla="*/ 1443060 h 6858000"/>
              <a:gd name="connsiteX352" fmla="*/ 4359383 w 6194425"/>
              <a:gd name="connsiteY352" fmla="*/ 1449185 h 6858000"/>
              <a:gd name="connsiteX353" fmla="*/ 4359820 w 6194425"/>
              <a:gd name="connsiteY353" fmla="*/ 1448748 h 6858000"/>
              <a:gd name="connsiteX354" fmla="*/ 4353257 w 6194425"/>
              <a:gd name="connsiteY354" fmla="*/ 1443060 h 6858000"/>
              <a:gd name="connsiteX355" fmla="*/ 4357195 w 6194425"/>
              <a:gd name="connsiteY355" fmla="*/ 1435184 h 6858000"/>
              <a:gd name="connsiteX356" fmla="*/ 4361133 w 6194425"/>
              <a:gd name="connsiteY356" fmla="*/ 1428184 h 6858000"/>
              <a:gd name="connsiteX357" fmla="*/ 4365946 w 6194425"/>
              <a:gd name="connsiteY357" fmla="*/ 1421620 h 6858000"/>
              <a:gd name="connsiteX358" fmla="*/ 4371196 w 6194425"/>
              <a:gd name="connsiteY358" fmla="*/ 1415057 h 6858000"/>
              <a:gd name="connsiteX359" fmla="*/ 4376009 w 6194425"/>
              <a:gd name="connsiteY359" fmla="*/ 1408932 h 6858000"/>
              <a:gd name="connsiteX360" fmla="*/ 4381260 w 6194425"/>
              <a:gd name="connsiteY360" fmla="*/ 1402369 h 6858000"/>
              <a:gd name="connsiteX361" fmla="*/ 4386948 w 6194425"/>
              <a:gd name="connsiteY361" fmla="*/ 1397118 h 6858000"/>
              <a:gd name="connsiteX362" fmla="*/ 4393073 w 6194425"/>
              <a:gd name="connsiteY362" fmla="*/ 1391868 h 6858000"/>
              <a:gd name="connsiteX363" fmla="*/ 4399199 w 6194425"/>
              <a:gd name="connsiteY363" fmla="*/ 1386617 h 6858000"/>
              <a:gd name="connsiteX364" fmla="*/ 4405324 w 6194425"/>
              <a:gd name="connsiteY364" fmla="*/ 1381367 h 6858000"/>
              <a:gd name="connsiteX365" fmla="*/ 4412325 w 6194425"/>
              <a:gd name="connsiteY365" fmla="*/ 1377429 h 6858000"/>
              <a:gd name="connsiteX366" fmla="*/ 4419326 w 6194425"/>
              <a:gd name="connsiteY366" fmla="*/ 1372616 h 6858000"/>
              <a:gd name="connsiteX367" fmla="*/ 4426326 w 6194425"/>
              <a:gd name="connsiteY367" fmla="*/ 1369116 h 6858000"/>
              <a:gd name="connsiteX368" fmla="*/ 4434202 w 6194425"/>
              <a:gd name="connsiteY368" fmla="*/ 1365615 h 6858000"/>
              <a:gd name="connsiteX369" fmla="*/ 4442078 w 6194425"/>
              <a:gd name="connsiteY369" fmla="*/ 1362553 h 6858000"/>
              <a:gd name="connsiteX370" fmla="*/ 4449954 w 6194425"/>
              <a:gd name="connsiteY370" fmla="*/ 1359490 h 6858000"/>
              <a:gd name="connsiteX371" fmla="*/ 4470518 w 6194425"/>
              <a:gd name="connsiteY371" fmla="*/ 1343739 h 6858000"/>
              <a:gd name="connsiteX372" fmla="*/ 4477956 w 6194425"/>
              <a:gd name="connsiteY372" fmla="*/ 1338488 h 6858000"/>
              <a:gd name="connsiteX373" fmla="*/ 4484957 w 6194425"/>
              <a:gd name="connsiteY373" fmla="*/ 1333675 h 6858000"/>
              <a:gd name="connsiteX374" fmla="*/ 4491520 w 6194425"/>
              <a:gd name="connsiteY374" fmla="*/ 1329737 h 6858000"/>
              <a:gd name="connsiteX375" fmla="*/ 4498958 w 6194425"/>
              <a:gd name="connsiteY375" fmla="*/ 1325799 h 6858000"/>
              <a:gd name="connsiteX376" fmla="*/ 4505959 w 6194425"/>
              <a:gd name="connsiteY376" fmla="*/ 1322736 h 6858000"/>
              <a:gd name="connsiteX377" fmla="*/ 4513397 w 6194425"/>
              <a:gd name="connsiteY377" fmla="*/ 1319674 h 6858000"/>
              <a:gd name="connsiteX378" fmla="*/ 4520835 w 6194425"/>
              <a:gd name="connsiteY378" fmla="*/ 1316174 h 6858000"/>
              <a:gd name="connsiteX379" fmla="*/ 4528273 w 6194425"/>
              <a:gd name="connsiteY379" fmla="*/ 1314423 h 6858000"/>
              <a:gd name="connsiteX380" fmla="*/ 4535711 w 6194425"/>
              <a:gd name="connsiteY380" fmla="*/ 1312235 h 6858000"/>
              <a:gd name="connsiteX381" fmla="*/ 4543150 w 6194425"/>
              <a:gd name="connsiteY381" fmla="*/ 1310923 h 6858000"/>
              <a:gd name="connsiteX382" fmla="*/ 4558026 w 6194425"/>
              <a:gd name="connsiteY382" fmla="*/ 1307860 h 6858000"/>
              <a:gd name="connsiteX383" fmla="*/ 4573340 w 6194425"/>
              <a:gd name="connsiteY383" fmla="*/ 1306110 h 6858000"/>
              <a:gd name="connsiteX384" fmla="*/ 4588654 w 6194425"/>
              <a:gd name="connsiteY384" fmla="*/ 1305672 h 6858000"/>
              <a:gd name="connsiteX385" fmla="*/ 4603968 w 6194425"/>
              <a:gd name="connsiteY385" fmla="*/ 1305235 h 6858000"/>
              <a:gd name="connsiteX386" fmla="*/ 4619719 w 6194425"/>
              <a:gd name="connsiteY386" fmla="*/ 1305235 h 6858000"/>
              <a:gd name="connsiteX387" fmla="*/ 4650784 w 6194425"/>
              <a:gd name="connsiteY387" fmla="*/ 1306547 h 6858000"/>
              <a:gd name="connsiteX388" fmla="*/ 4681850 w 6194425"/>
              <a:gd name="connsiteY388" fmla="*/ 1306985 h 6858000"/>
              <a:gd name="connsiteX389" fmla="*/ 4697164 w 6194425"/>
              <a:gd name="connsiteY389" fmla="*/ 1306985 h 6858000"/>
              <a:gd name="connsiteX390" fmla="*/ 4712915 w 6194425"/>
              <a:gd name="connsiteY390" fmla="*/ 1306547 h 6858000"/>
              <a:gd name="connsiteX391" fmla="*/ 4728666 w 6194425"/>
              <a:gd name="connsiteY391" fmla="*/ 1306985 h 6858000"/>
              <a:gd name="connsiteX392" fmla="*/ 4744418 w 6194425"/>
              <a:gd name="connsiteY392" fmla="*/ 1306547 h 6858000"/>
              <a:gd name="connsiteX393" fmla="*/ 4776358 w 6194425"/>
              <a:gd name="connsiteY393" fmla="*/ 1305235 h 6858000"/>
              <a:gd name="connsiteX394" fmla="*/ 4792110 w 6194425"/>
              <a:gd name="connsiteY394" fmla="*/ 1303922 h 6858000"/>
              <a:gd name="connsiteX395" fmla="*/ 4808299 w 6194425"/>
              <a:gd name="connsiteY395" fmla="*/ 1303485 h 6858000"/>
              <a:gd name="connsiteX396" fmla="*/ 4823613 w 6194425"/>
              <a:gd name="connsiteY396" fmla="*/ 1303922 h 6858000"/>
              <a:gd name="connsiteX397" fmla="*/ 4838926 w 6194425"/>
              <a:gd name="connsiteY397" fmla="*/ 1305235 h 6858000"/>
              <a:gd name="connsiteX398" fmla="*/ 4846365 w 6194425"/>
              <a:gd name="connsiteY398" fmla="*/ 1306547 h 6858000"/>
              <a:gd name="connsiteX399" fmla="*/ 4853803 w 6194425"/>
              <a:gd name="connsiteY399" fmla="*/ 1307860 h 6858000"/>
              <a:gd name="connsiteX400" fmla="*/ 4861241 w 6194425"/>
              <a:gd name="connsiteY400" fmla="*/ 1309610 h 6858000"/>
              <a:gd name="connsiteX401" fmla="*/ 4867804 w 6194425"/>
              <a:gd name="connsiteY401" fmla="*/ 1312235 h 6858000"/>
              <a:gd name="connsiteX402" fmla="*/ 4874367 w 6194425"/>
              <a:gd name="connsiteY402" fmla="*/ 1314861 h 6858000"/>
              <a:gd name="connsiteX403" fmla="*/ 4880930 w 6194425"/>
              <a:gd name="connsiteY403" fmla="*/ 1317923 h 6858000"/>
              <a:gd name="connsiteX404" fmla="*/ 4887493 w 6194425"/>
              <a:gd name="connsiteY404" fmla="*/ 1321861 h 6858000"/>
              <a:gd name="connsiteX405" fmla="*/ 4894056 w 6194425"/>
              <a:gd name="connsiteY405" fmla="*/ 1326237 h 6858000"/>
              <a:gd name="connsiteX406" fmla="*/ 4900182 w 6194425"/>
              <a:gd name="connsiteY406" fmla="*/ 1331050 h 6858000"/>
              <a:gd name="connsiteX407" fmla="*/ 4905870 w 6194425"/>
              <a:gd name="connsiteY407" fmla="*/ 1336738 h 6858000"/>
              <a:gd name="connsiteX408" fmla="*/ 4911121 w 6194425"/>
              <a:gd name="connsiteY408" fmla="*/ 1342863 h 6858000"/>
              <a:gd name="connsiteX409" fmla="*/ 4916371 w 6194425"/>
              <a:gd name="connsiteY409" fmla="*/ 1350301 h 6858000"/>
              <a:gd name="connsiteX410" fmla="*/ 4921184 w 6194425"/>
              <a:gd name="connsiteY410" fmla="*/ 1357740 h 6858000"/>
              <a:gd name="connsiteX411" fmla="*/ 4925997 w 6194425"/>
              <a:gd name="connsiteY411" fmla="*/ 1366053 h 6858000"/>
              <a:gd name="connsiteX412" fmla="*/ 4930372 w 6194425"/>
              <a:gd name="connsiteY412" fmla="*/ 1375679 h 6858000"/>
              <a:gd name="connsiteX413" fmla="*/ 4934310 w 6194425"/>
              <a:gd name="connsiteY413" fmla="*/ 1386180 h 6858000"/>
              <a:gd name="connsiteX414" fmla="*/ 4937810 w 6194425"/>
              <a:gd name="connsiteY414" fmla="*/ 1380054 h 6858000"/>
              <a:gd name="connsiteX415" fmla="*/ 4941748 w 6194425"/>
              <a:gd name="connsiteY415" fmla="*/ 1374804 h 6858000"/>
              <a:gd name="connsiteX416" fmla="*/ 4945686 w 6194425"/>
              <a:gd name="connsiteY416" fmla="*/ 1371303 h 6858000"/>
              <a:gd name="connsiteX417" fmla="*/ 4950499 w 6194425"/>
              <a:gd name="connsiteY417" fmla="*/ 1368241 h 6858000"/>
              <a:gd name="connsiteX418" fmla="*/ 4954875 w 6194425"/>
              <a:gd name="connsiteY418" fmla="*/ 1365615 h 6858000"/>
              <a:gd name="connsiteX419" fmla="*/ 4959687 w 6194425"/>
              <a:gd name="connsiteY419" fmla="*/ 1364303 h 6858000"/>
              <a:gd name="connsiteX420" fmla="*/ 4964500 w 6194425"/>
              <a:gd name="connsiteY420" fmla="*/ 1362990 h 6858000"/>
              <a:gd name="connsiteX421" fmla="*/ 4969751 w 6194425"/>
              <a:gd name="connsiteY421" fmla="*/ 1362553 h 6858000"/>
              <a:gd name="connsiteX422" fmla="*/ 4975001 w 6194425"/>
              <a:gd name="connsiteY422" fmla="*/ 1362553 h 6858000"/>
              <a:gd name="connsiteX423" fmla="*/ 4980689 w 6194425"/>
              <a:gd name="connsiteY423" fmla="*/ 1362553 h 6858000"/>
              <a:gd name="connsiteX424" fmla="*/ 4991190 w 6194425"/>
              <a:gd name="connsiteY424" fmla="*/ 1363428 h 6858000"/>
              <a:gd name="connsiteX425" fmla="*/ 5002129 w 6194425"/>
              <a:gd name="connsiteY425" fmla="*/ 1364740 h 6858000"/>
              <a:gd name="connsiteX426" fmla="*/ 5007379 w 6194425"/>
              <a:gd name="connsiteY426" fmla="*/ 1364740 h 6858000"/>
              <a:gd name="connsiteX427" fmla="*/ 5012192 w 6194425"/>
              <a:gd name="connsiteY427" fmla="*/ 1364740 h 6858000"/>
              <a:gd name="connsiteX428" fmla="*/ 5019193 w 6194425"/>
              <a:gd name="connsiteY428" fmla="*/ 1366490 h 6858000"/>
              <a:gd name="connsiteX429" fmla="*/ 5024006 w 6194425"/>
              <a:gd name="connsiteY429" fmla="*/ 1369116 h 6858000"/>
              <a:gd name="connsiteX430" fmla="*/ 5028381 w 6194425"/>
              <a:gd name="connsiteY430" fmla="*/ 1371741 h 6858000"/>
              <a:gd name="connsiteX431" fmla="*/ 5031444 w 6194425"/>
              <a:gd name="connsiteY431" fmla="*/ 1374804 h 6858000"/>
              <a:gd name="connsiteX432" fmla="*/ 5033194 w 6194425"/>
              <a:gd name="connsiteY432" fmla="*/ 1378304 h 6858000"/>
              <a:gd name="connsiteX433" fmla="*/ 5034944 w 6194425"/>
              <a:gd name="connsiteY433" fmla="*/ 1382242 h 6858000"/>
              <a:gd name="connsiteX434" fmla="*/ 5035382 w 6194425"/>
              <a:gd name="connsiteY434" fmla="*/ 1386180 h 6858000"/>
              <a:gd name="connsiteX435" fmla="*/ 5035382 w 6194425"/>
              <a:gd name="connsiteY435" fmla="*/ 1390118 h 6858000"/>
              <a:gd name="connsiteX436" fmla="*/ 5034944 w 6194425"/>
              <a:gd name="connsiteY436" fmla="*/ 1394493 h 6858000"/>
              <a:gd name="connsiteX437" fmla="*/ 5034507 w 6194425"/>
              <a:gd name="connsiteY437" fmla="*/ 1398431 h 6858000"/>
              <a:gd name="connsiteX438" fmla="*/ 5032319 w 6194425"/>
              <a:gd name="connsiteY438" fmla="*/ 1407182 h 6858000"/>
              <a:gd name="connsiteX439" fmla="*/ 5031006 w 6194425"/>
              <a:gd name="connsiteY439" fmla="*/ 1415932 h 6858000"/>
              <a:gd name="connsiteX440" fmla="*/ 5031006 w 6194425"/>
              <a:gd name="connsiteY440" fmla="*/ 1419870 h 6858000"/>
              <a:gd name="connsiteX441" fmla="*/ 5031006 w 6194425"/>
              <a:gd name="connsiteY441" fmla="*/ 1424246 h 6858000"/>
              <a:gd name="connsiteX442" fmla="*/ 5029256 w 6194425"/>
              <a:gd name="connsiteY442" fmla="*/ 1438684 h 6858000"/>
              <a:gd name="connsiteX443" fmla="*/ 5028381 w 6194425"/>
              <a:gd name="connsiteY443" fmla="*/ 1453561 h 6858000"/>
              <a:gd name="connsiteX444" fmla="*/ 5028381 w 6194425"/>
              <a:gd name="connsiteY444" fmla="*/ 1468000 h 6858000"/>
              <a:gd name="connsiteX445" fmla="*/ 5028819 w 6194425"/>
              <a:gd name="connsiteY445" fmla="*/ 1482876 h 6858000"/>
              <a:gd name="connsiteX446" fmla="*/ 5030131 w 6194425"/>
              <a:gd name="connsiteY446" fmla="*/ 1512629 h 6858000"/>
              <a:gd name="connsiteX447" fmla="*/ 5031882 w 6194425"/>
              <a:gd name="connsiteY447" fmla="*/ 1542381 h 6858000"/>
              <a:gd name="connsiteX448" fmla="*/ 5032319 w 6194425"/>
              <a:gd name="connsiteY448" fmla="*/ 1556820 h 6858000"/>
              <a:gd name="connsiteX449" fmla="*/ 5032319 w 6194425"/>
              <a:gd name="connsiteY449" fmla="*/ 1571697 h 6858000"/>
              <a:gd name="connsiteX450" fmla="*/ 5031444 w 6194425"/>
              <a:gd name="connsiteY450" fmla="*/ 1586573 h 6858000"/>
              <a:gd name="connsiteX451" fmla="*/ 5030131 w 6194425"/>
              <a:gd name="connsiteY451" fmla="*/ 1601449 h 6858000"/>
              <a:gd name="connsiteX452" fmla="*/ 5027944 w 6194425"/>
              <a:gd name="connsiteY452" fmla="*/ 1616326 h 6858000"/>
              <a:gd name="connsiteX453" fmla="*/ 5024006 w 6194425"/>
              <a:gd name="connsiteY453" fmla="*/ 1630765 h 6858000"/>
              <a:gd name="connsiteX454" fmla="*/ 5022256 w 6194425"/>
              <a:gd name="connsiteY454" fmla="*/ 1638203 h 6858000"/>
              <a:gd name="connsiteX455" fmla="*/ 5019630 w 6194425"/>
              <a:gd name="connsiteY455" fmla="*/ 1645203 h 6858000"/>
              <a:gd name="connsiteX456" fmla="*/ 5016568 w 6194425"/>
              <a:gd name="connsiteY456" fmla="*/ 1652204 h 6858000"/>
              <a:gd name="connsiteX457" fmla="*/ 5013505 w 6194425"/>
              <a:gd name="connsiteY457" fmla="*/ 1659642 h 6858000"/>
              <a:gd name="connsiteX458" fmla="*/ 4993378 w 6194425"/>
              <a:gd name="connsiteY458" fmla="*/ 1717835 h 6858000"/>
              <a:gd name="connsiteX459" fmla="*/ 4995128 w 6194425"/>
              <a:gd name="connsiteY459" fmla="*/ 1725711 h 6858000"/>
              <a:gd name="connsiteX460" fmla="*/ 4996003 w 6194425"/>
              <a:gd name="connsiteY460" fmla="*/ 1732711 h 6858000"/>
              <a:gd name="connsiteX461" fmla="*/ 4996441 w 6194425"/>
              <a:gd name="connsiteY461" fmla="*/ 1740149 h 6858000"/>
              <a:gd name="connsiteX462" fmla="*/ 4996878 w 6194425"/>
              <a:gd name="connsiteY462" fmla="*/ 1746713 h 6858000"/>
              <a:gd name="connsiteX463" fmla="*/ 4997316 w 6194425"/>
              <a:gd name="connsiteY463" fmla="*/ 1753713 h 6858000"/>
              <a:gd name="connsiteX464" fmla="*/ 4996878 w 6194425"/>
              <a:gd name="connsiteY464" fmla="*/ 1760714 h 6858000"/>
              <a:gd name="connsiteX465" fmla="*/ 4996003 w 6194425"/>
              <a:gd name="connsiteY465" fmla="*/ 1773402 h 6858000"/>
              <a:gd name="connsiteX466" fmla="*/ 4993378 w 6194425"/>
              <a:gd name="connsiteY466" fmla="*/ 1785654 h 6858000"/>
              <a:gd name="connsiteX467" fmla="*/ 4990315 w 6194425"/>
              <a:gd name="connsiteY467" fmla="*/ 1797467 h 6858000"/>
              <a:gd name="connsiteX468" fmla="*/ 4985502 w 6194425"/>
              <a:gd name="connsiteY468" fmla="*/ 1809281 h 6858000"/>
              <a:gd name="connsiteX469" fmla="*/ 4980689 w 6194425"/>
              <a:gd name="connsiteY469" fmla="*/ 1820657 h 6858000"/>
              <a:gd name="connsiteX470" fmla="*/ 4974564 w 6194425"/>
              <a:gd name="connsiteY470" fmla="*/ 1832033 h 6858000"/>
              <a:gd name="connsiteX471" fmla="*/ 4967563 w 6194425"/>
              <a:gd name="connsiteY471" fmla="*/ 1842534 h 6858000"/>
              <a:gd name="connsiteX472" fmla="*/ 4960563 w 6194425"/>
              <a:gd name="connsiteY472" fmla="*/ 1853472 h 6858000"/>
              <a:gd name="connsiteX473" fmla="*/ 4952249 w 6194425"/>
              <a:gd name="connsiteY473" fmla="*/ 1864411 h 6858000"/>
              <a:gd name="connsiteX474" fmla="*/ 4936060 w 6194425"/>
              <a:gd name="connsiteY474" fmla="*/ 1886288 h 6858000"/>
              <a:gd name="connsiteX475" fmla="*/ 4917246 w 6194425"/>
              <a:gd name="connsiteY475" fmla="*/ 1909477 h 6858000"/>
              <a:gd name="connsiteX476" fmla="*/ 4870867 w 6194425"/>
              <a:gd name="connsiteY476" fmla="*/ 1968983 h 6858000"/>
              <a:gd name="connsiteX477" fmla="*/ 4823613 w 6194425"/>
              <a:gd name="connsiteY477" fmla="*/ 2028488 h 6858000"/>
              <a:gd name="connsiteX478" fmla="*/ 4776358 w 6194425"/>
              <a:gd name="connsiteY478" fmla="*/ 2088431 h 6858000"/>
              <a:gd name="connsiteX479" fmla="*/ 4752731 w 6194425"/>
              <a:gd name="connsiteY479" fmla="*/ 2118622 h 6858000"/>
              <a:gd name="connsiteX480" fmla="*/ 4730417 w 6194425"/>
              <a:gd name="connsiteY480" fmla="*/ 2148812 h 6858000"/>
              <a:gd name="connsiteX481" fmla="*/ 4698914 w 6194425"/>
              <a:gd name="connsiteY481" fmla="*/ 2190816 h 6858000"/>
              <a:gd name="connsiteX482" fmla="*/ 4668286 w 6194425"/>
              <a:gd name="connsiteY482" fmla="*/ 2232819 h 6858000"/>
              <a:gd name="connsiteX483" fmla="*/ 4636783 w 6194425"/>
              <a:gd name="connsiteY483" fmla="*/ 2275261 h 6858000"/>
              <a:gd name="connsiteX484" fmla="*/ 4620594 w 6194425"/>
              <a:gd name="connsiteY484" fmla="*/ 2295388 h 6858000"/>
              <a:gd name="connsiteX485" fmla="*/ 4603968 w 6194425"/>
              <a:gd name="connsiteY485" fmla="*/ 2315514 h 6858000"/>
              <a:gd name="connsiteX486" fmla="*/ 4586903 w 6194425"/>
              <a:gd name="connsiteY486" fmla="*/ 2335641 h 6858000"/>
              <a:gd name="connsiteX487" fmla="*/ 4570277 w 6194425"/>
              <a:gd name="connsiteY487" fmla="*/ 2354893 h 6858000"/>
              <a:gd name="connsiteX488" fmla="*/ 4552338 w 6194425"/>
              <a:gd name="connsiteY488" fmla="*/ 2374145 h 6858000"/>
              <a:gd name="connsiteX489" fmla="*/ 4533524 w 6194425"/>
              <a:gd name="connsiteY489" fmla="*/ 2392521 h 6858000"/>
              <a:gd name="connsiteX490" fmla="*/ 4514272 w 6194425"/>
              <a:gd name="connsiteY490" fmla="*/ 2410461 h 6858000"/>
              <a:gd name="connsiteX491" fmla="*/ 4494145 w 6194425"/>
              <a:gd name="connsiteY491" fmla="*/ 2427525 h 6858000"/>
              <a:gd name="connsiteX492" fmla="*/ 4473581 w 6194425"/>
              <a:gd name="connsiteY492" fmla="*/ 2443714 h 6858000"/>
              <a:gd name="connsiteX493" fmla="*/ 4463080 w 6194425"/>
              <a:gd name="connsiteY493" fmla="*/ 2452027 h 6858000"/>
              <a:gd name="connsiteX494" fmla="*/ 4451704 w 6194425"/>
              <a:gd name="connsiteY494" fmla="*/ 2459903 h 6858000"/>
              <a:gd name="connsiteX495" fmla="*/ 4431577 w 6194425"/>
              <a:gd name="connsiteY495" fmla="*/ 2499719 h 6858000"/>
              <a:gd name="connsiteX496" fmla="*/ 4424576 w 6194425"/>
              <a:gd name="connsiteY496" fmla="*/ 2517658 h 6858000"/>
              <a:gd name="connsiteX497" fmla="*/ 4416263 w 6194425"/>
              <a:gd name="connsiteY497" fmla="*/ 2535159 h 6858000"/>
              <a:gd name="connsiteX498" fmla="*/ 4407075 w 6194425"/>
              <a:gd name="connsiteY498" fmla="*/ 2552224 h 6858000"/>
              <a:gd name="connsiteX499" fmla="*/ 4397886 w 6194425"/>
              <a:gd name="connsiteY499" fmla="*/ 2568850 h 6858000"/>
              <a:gd name="connsiteX500" fmla="*/ 4387385 w 6194425"/>
              <a:gd name="connsiteY500" fmla="*/ 2585039 h 6858000"/>
              <a:gd name="connsiteX501" fmla="*/ 4376884 w 6194425"/>
              <a:gd name="connsiteY501" fmla="*/ 2600790 h 6858000"/>
              <a:gd name="connsiteX502" fmla="*/ 4365508 w 6194425"/>
              <a:gd name="connsiteY502" fmla="*/ 2616104 h 6858000"/>
              <a:gd name="connsiteX503" fmla="*/ 4354132 w 6194425"/>
              <a:gd name="connsiteY503" fmla="*/ 2630981 h 6858000"/>
              <a:gd name="connsiteX504" fmla="*/ 4341881 w 6194425"/>
              <a:gd name="connsiteY504" fmla="*/ 2645857 h 6858000"/>
              <a:gd name="connsiteX505" fmla="*/ 4330068 w 6194425"/>
              <a:gd name="connsiteY505" fmla="*/ 2660733 h 6858000"/>
              <a:gd name="connsiteX506" fmla="*/ 4304690 w 6194425"/>
              <a:gd name="connsiteY506" fmla="*/ 2689611 h 6858000"/>
              <a:gd name="connsiteX507" fmla="*/ 4279313 w 6194425"/>
              <a:gd name="connsiteY507" fmla="*/ 2718051 h 6858000"/>
              <a:gd name="connsiteX508" fmla="*/ 4253936 w 6194425"/>
              <a:gd name="connsiteY508" fmla="*/ 2746929 h 6858000"/>
              <a:gd name="connsiteX509" fmla="*/ 4249998 w 6194425"/>
              <a:gd name="connsiteY509" fmla="*/ 2751742 h 6858000"/>
              <a:gd name="connsiteX510" fmla="*/ 4245185 w 6194425"/>
              <a:gd name="connsiteY510" fmla="*/ 2755680 h 6858000"/>
              <a:gd name="connsiteX511" fmla="*/ 4235121 w 6194425"/>
              <a:gd name="connsiteY511" fmla="*/ 2763555 h 6858000"/>
              <a:gd name="connsiteX512" fmla="*/ 4224183 w 6194425"/>
              <a:gd name="connsiteY512" fmla="*/ 2771431 h 6858000"/>
              <a:gd name="connsiteX513" fmla="*/ 4219808 w 6194425"/>
              <a:gd name="connsiteY513" fmla="*/ 2775806 h 6858000"/>
              <a:gd name="connsiteX514" fmla="*/ 4214995 w 6194425"/>
              <a:gd name="connsiteY514" fmla="*/ 2780182 h 6858000"/>
              <a:gd name="connsiteX515" fmla="*/ 4211494 w 6194425"/>
              <a:gd name="connsiteY515" fmla="*/ 2784995 h 6858000"/>
              <a:gd name="connsiteX516" fmla="*/ 4208432 w 6194425"/>
              <a:gd name="connsiteY516" fmla="*/ 2790245 h 6858000"/>
              <a:gd name="connsiteX517" fmla="*/ 4206244 w 6194425"/>
              <a:gd name="connsiteY517" fmla="*/ 2795058 h 6858000"/>
              <a:gd name="connsiteX518" fmla="*/ 4205369 w 6194425"/>
              <a:gd name="connsiteY518" fmla="*/ 2798121 h 6858000"/>
              <a:gd name="connsiteX519" fmla="*/ 4205369 w 6194425"/>
              <a:gd name="connsiteY519" fmla="*/ 2801184 h 6858000"/>
              <a:gd name="connsiteX520" fmla="*/ 4205369 w 6194425"/>
              <a:gd name="connsiteY520" fmla="*/ 2804246 h 6858000"/>
              <a:gd name="connsiteX521" fmla="*/ 4205369 w 6194425"/>
              <a:gd name="connsiteY521" fmla="*/ 2807309 h 6858000"/>
              <a:gd name="connsiteX522" fmla="*/ 4205806 w 6194425"/>
              <a:gd name="connsiteY522" fmla="*/ 2811247 h 6858000"/>
              <a:gd name="connsiteX523" fmla="*/ 4207119 w 6194425"/>
              <a:gd name="connsiteY523" fmla="*/ 2814747 h 6858000"/>
              <a:gd name="connsiteX524" fmla="*/ 4208432 w 6194425"/>
              <a:gd name="connsiteY524" fmla="*/ 2818248 h 6858000"/>
              <a:gd name="connsiteX525" fmla="*/ 4210619 w 6194425"/>
              <a:gd name="connsiteY525" fmla="*/ 2822186 h 6858000"/>
              <a:gd name="connsiteX526" fmla="*/ 4214995 w 6194425"/>
              <a:gd name="connsiteY526" fmla="*/ 2830936 h 6858000"/>
              <a:gd name="connsiteX527" fmla="*/ 4223308 w 6194425"/>
              <a:gd name="connsiteY527" fmla="*/ 2831812 h 6858000"/>
              <a:gd name="connsiteX528" fmla="*/ 4231184 w 6194425"/>
              <a:gd name="connsiteY528" fmla="*/ 2832687 h 6858000"/>
              <a:gd name="connsiteX529" fmla="*/ 4239059 w 6194425"/>
              <a:gd name="connsiteY529" fmla="*/ 2833124 h 6858000"/>
              <a:gd name="connsiteX530" fmla="*/ 4246935 w 6194425"/>
              <a:gd name="connsiteY530" fmla="*/ 2833562 h 6858000"/>
              <a:gd name="connsiteX531" fmla="*/ 4250873 w 6194425"/>
              <a:gd name="connsiteY531" fmla="*/ 2833124 h 6858000"/>
              <a:gd name="connsiteX532" fmla="*/ 4254811 w 6194425"/>
              <a:gd name="connsiteY532" fmla="*/ 2832687 h 6858000"/>
              <a:gd name="connsiteX533" fmla="*/ 4258749 w 6194425"/>
              <a:gd name="connsiteY533" fmla="*/ 2831812 h 6858000"/>
              <a:gd name="connsiteX534" fmla="*/ 4262249 w 6194425"/>
              <a:gd name="connsiteY534" fmla="*/ 2830499 h 6858000"/>
              <a:gd name="connsiteX535" fmla="*/ 4265749 w 6194425"/>
              <a:gd name="connsiteY535" fmla="*/ 2828311 h 6858000"/>
              <a:gd name="connsiteX536" fmla="*/ 4268812 w 6194425"/>
              <a:gd name="connsiteY536" fmla="*/ 2826123 h 6858000"/>
              <a:gd name="connsiteX537" fmla="*/ 4272750 w 6194425"/>
              <a:gd name="connsiteY537" fmla="*/ 2823498 h 6858000"/>
              <a:gd name="connsiteX538" fmla="*/ 4275813 w 6194425"/>
              <a:gd name="connsiteY538" fmla="*/ 2819998 h 6858000"/>
              <a:gd name="connsiteX539" fmla="*/ 4280626 w 6194425"/>
              <a:gd name="connsiteY539" fmla="*/ 2813435 h 6858000"/>
              <a:gd name="connsiteX540" fmla="*/ 4285439 w 6194425"/>
              <a:gd name="connsiteY540" fmla="*/ 2807309 h 6858000"/>
              <a:gd name="connsiteX541" fmla="*/ 4291127 w 6194425"/>
              <a:gd name="connsiteY541" fmla="*/ 2802496 h 6858000"/>
              <a:gd name="connsiteX542" fmla="*/ 4296377 w 6194425"/>
              <a:gd name="connsiteY542" fmla="*/ 2797683 h 6858000"/>
              <a:gd name="connsiteX543" fmla="*/ 4301628 w 6194425"/>
              <a:gd name="connsiteY543" fmla="*/ 2793308 h 6858000"/>
              <a:gd name="connsiteX544" fmla="*/ 4307753 w 6194425"/>
              <a:gd name="connsiteY544" fmla="*/ 2789370 h 6858000"/>
              <a:gd name="connsiteX545" fmla="*/ 4314316 w 6194425"/>
              <a:gd name="connsiteY545" fmla="*/ 2785870 h 6858000"/>
              <a:gd name="connsiteX546" fmla="*/ 4320442 w 6194425"/>
              <a:gd name="connsiteY546" fmla="*/ 2782807 h 6858000"/>
              <a:gd name="connsiteX547" fmla="*/ 4326567 w 6194425"/>
              <a:gd name="connsiteY547" fmla="*/ 2780182 h 6858000"/>
              <a:gd name="connsiteX548" fmla="*/ 4333130 w 6194425"/>
              <a:gd name="connsiteY548" fmla="*/ 2778432 h 6858000"/>
              <a:gd name="connsiteX549" fmla="*/ 4339693 w 6194425"/>
              <a:gd name="connsiteY549" fmla="*/ 2776244 h 6858000"/>
              <a:gd name="connsiteX550" fmla="*/ 4346257 w 6194425"/>
              <a:gd name="connsiteY550" fmla="*/ 2775369 h 6858000"/>
              <a:gd name="connsiteX551" fmla="*/ 4353257 w 6194425"/>
              <a:gd name="connsiteY551" fmla="*/ 2774494 h 6858000"/>
              <a:gd name="connsiteX552" fmla="*/ 4360258 w 6194425"/>
              <a:gd name="connsiteY552" fmla="*/ 2774056 h 6858000"/>
              <a:gd name="connsiteX553" fmla="*/ 4367696 w 6194425"/>
              <a:gd name="connsiteY553" fmla="*/ 2774056 h 6858000"/>
              <a:gd name="connsiteX554" fmla="*/ 4374259 w 6194425"/>
              <a:gd name="connsiteY554" fmla="*/ 2775369 h 6858000"/>
              <a:gd name="connsiteX555" fmla="*/ 4381260 w 6194425"/>
              <a:gd name="connsiteY555" fmla="*/ 2776244 h 6858000"/>
              <a:gd name="connsiteX556" fmla="*/ 4388698 w 6194425"/>
              <a:gd name="connsiteY556" fmla="*/ 2777557 h 6858000"/>
              <a:gd name="connsiteX557" fmla="*/ 4395699 w 6194425"/>
              <a:gd name="connsiteY557" fmla="*/ 2779744 h 6858000"/>
              <a:gd name="connsiteX558" fmla="*/ 4402699 w 6194425"/>
              <a:gd name="connsiteY558" fmla="*/ 2782369 h 6858000"/>
              <a:gd name="connsiteX559" fmla="*/ 4410137 w 6194425"/>
              <a:gd name="connsiteY559" fmla="*/ 2785432 h 6858000"/>
              <a:gd name="connsiteX560" fmla="*/ 4417138 w 6194425"/>
              <a:gd name="connsiteY560" fmla="*/ 2788495 h 6858000"/>
              <a:gd name="connsiteX561" fmla="*/ 4424576 w 6194425"/>
              <a:gd name="connsiteY561" fmla="*/ 2792433 h 6858000"/>
              <a:gd name="connsiteX562" fmla="*/ 4431577 w 6194425"/>
              <a:gd name="connsiteY562" fmla="*/ 2797246 h 6858000"/>
              <a:gd name="connsiteX563" fmla="*/ 4439015 w 6194425"/>
              <a:gd name="connsiteY563" fmla="*/ 2802059 h 6858000"/>
              <a:gd name="connsiteX564" fmla="*/ 4445578 w 6194425"/>
              <a:gd name="connsiteY564" fmla="*/ 2807309 h 6858000"/>
              <a:gd name="connsiteX565" fmla="*/ 4452579 w 6194425"/>
              <a:gd name="connsiteY565" fmla="*/ 2812997 h 6858000"/>
              <a:gd name="connsiteX566" fmla="*/ 4459142 w 6194425"/>
              <a:gd name="connsiteY566" fmla="*/ 2819998 h 6858000"/>
              <a:gd name="connsiteX567" fmla="*/ 4466142 w 6194425"/>
              <a:gd name="connsiteY567" fmla="*/ 2826561 h 6858000"/>
              <a:gd name="connsiteX568" fmla="*/ 4472706 w 6194425"/>
              <a:gd name="connsiteY568" fmla="*/ 2833562 h 6858000"/>
              <a:gd name="connsiteX569" fmla="*/ 4478831 w 6194425"/>
              <a:gd name="connsiteY569" fmla="*/ 2841875 h 6858000"/>
              <a:gd name="connsiteX570" fmla="*/ 4485394 w 6194425"/>
              <a:gd name="connsiteY570" fmla="*/ 2850188 h 6858000"/>
              <a:gd name="connsiteX571" fmla="*/ 4490207 w 6194425"/>
              <a:gd name="connsiteY571" fmla="*/ 2855876 h 6858000"/>
              <a:gd name="connsiteX572" fmla="*/ 4494583 w 6194425"/>
              <a:gd name="connsiteY572" fmla="*/ 2860689 h 6858000"/>
              <a:gd name="connsiteX573" fmla="*/ 4498958 w 6194425"/>
              <a:gd name="connsiteY573" fmla="*/ 2865065 h 6858000"/>
              <a:gd name="connsiteX574" fmla="*/ 4503333 w 6194425"/>
              <a:gd name="connsiteY574" fmla="*/ 2868127 h 6858000"/>
              <a:gd name="connsiteX575" fmla="*/ 4507709 w 6194425"/>
              <a:gd name="connsiteY575" fmla="*/ 2870753 h 6858000"/>
              <a:gd name="connsiteX576" fmla="*/ 4512084 w 6194425"/>
              <a:gd name="connsiteY576" fmla="*/ 2872503 h 6858000"/>
              <a:gd name="connsiteX577" fmla="*/ 4516460 w 6194425"/>
              <a:gd name="connsiteY577" fmla="*/ 2873815 h 6858000"/>
              <a:gd name="connsiteX578" fmla="*/ 4520397 w 6194425"/>
              <a:gd name="connsiteY578" fmla="*/ 2874690 h 6858000"/>
              <a:gd name="connsiteX579" fmla="*/ 4524773 w 6194425"/>
              <a:gd name="connsiteY579" fmla="*/ 2874690 h 6858000"/>
              <a:gd name="connsiteX580" fmla="*/ 4529148 w 6194425"/>
              <a:gd name="connsiteY580" fmla="*/ 2874690 h 6858000"/>
              <a:gd name="connsiteX581" fmla="*/ 4537461 w 6194425"/>
              <a:gd name="connsiteY581" fmla="*/ 2874690 h 6858000"/>
              <a:gd name="connsiteX582" fmla="*/ 4546212 w 6194425"/>
              <a:gd name="connsiteY582" fmla="*/ 2874253 h 6858000"/>
              <a:gd name="connsiteX583" fmla="*/ 4555401 w 6194425"/>
              <a:gd name="connsiteY583" fmla="*/ 2874690 h 6858000"/>
              <a:gd name="connsiteX584" fmla="*/ 4570277 w 6194425"/>
              <a:gd name="connsiteY584" fmla="*/ 2865502 h 6858000"/>
              <a:gd name="connsiteX585" fmla="*/ 4584716 w 6194425"/>
              <a:gd name="connsiteY585" fmla="*/ 2857189 h 6858000"/>
              <a:gd name="connsiteX586" fmla="*/ 4599592 w 6194425"/>
              <a:gd name="connsiteY586" fmla="*/ 2848876 h 6858000"/>
              <a:gd name="connsiteX587" fmla="*/ 4614469 w 6194425"/>
              <a:gd name="connsiteY587" fmla="*/ 2841875 h 6858000"/>
              <a:gd name="connsiteX588" fmla="*/ 4629782 w 6194425"/>
              <a:gd name="connsiteY588" fmla="*/ 2835312 h 6858000"/>
              <a:gd name="connsiteX589" fmla="*/ 4644659 w 6194425"/>
              <a:gd name="connsiteY589" fmla="*/ 2829186 h 6858000"/>
              <a:gd name="connsiteX590" fmla="*/ 4659973 w 6194425"/>
              <a:gd name="connsiteY590" fmla="*/ 2823498 h 6858000"/>
              <a:gd name="connsiteX591" fmla="*/ 4675287 w 6194425"/>
              <a:gd name="connsiteY591" fmla="*/ 2817810 h 6858000"/>
              <a:gd name="connsiteX592" fmla="*/ 4690600 w 6194425"/>
              <a:gd name="connsiteY592" fmla="*/ 2812997 h 6858000"/>
              <a:gd name="connsiteX593" fmla="*/ 4706789 w 6194425"/>
              <a:gd name="connsiteY593" fmla="*/ 2809059 h 6858000"/>
              <a:gd name="connsiteX594" fmla="*/ 4722103 w 6194425"/>
              <a:gd name="connsiteY594" fmla="*/ 2805122 h 6858000"/>
              <a:gd name="connsiteX595" fmla="*/ 4737855 w 6194425"/>
              <a:gd name="connsiteY595" fmla="*/ 2801184 h 6858000"/>
              <a:gd name="connsiteX596" fmla="*/ 4753606 w 6194425"/>
              <a:gd name="connsiteY596" fmla="*/ 2798121 h 6858000"/>
              <a:gd name="connsiteX597" fmla="*/ 4769358 w 6194425"/>
              <a:gd name="connsiteY597" fmla="*/ 2795496 h 6858000"/>
              <a:gd name="connsiteX598" fmla="*/ 4785109 w 6194425"/>
              <a:gd name="connsiteY598" fmla="*/ 2793308 h 6858000"/>
              <a:gd name="connsiteX599" fmla="*/ 4801736 w 6194425"/>
              <a:gd name="connsiteY599" fmla="*/ 2791120 h 6858000"/>
              <a:gd name="connsiteX600" fmla="*/ 4833238 w 6194425"/>
              <a:gd name="connsiteY600" fmla="*/ 2788058 h 6858000"/>
              <a:gd name="connsiteX601" fmla="*/ 4865616 w 6194425"/>
              <a:gd name="connsiteY601" fmla="*/ 2785870 h 6858000"/>
              <a:gd name="connsiteX602" fmla="*/ 4897994 w 6194425"/>
              <a:gd name="connsiteY602" fmla="*/ 2784995 h 6858000"/>
              <a:gd name="connsiteX603" fmla="*/ 4930372 w 6194425"/>
              <a:gd name="connsiteY603" fmla="*/ 2784995 h 6858000"/>
              <a:gd name="connsiteX604" fmla="*/ 4962750 w 6194425"/>
              <a:gd name="connsiteY604" fmla="*/ 2784995 h 6858000"/>
              <a:gd name="connsiteX605" fmla="*/ 4995128 w 6194425"/>
              <a:gd name="connsiteY605" fmla="*/ 2785870 h 6858000"/>
              <a:gd name="connsiteX606" fmla="*/ 5059447 w 6194425"/>
              <a:gd name="connsiteY606" fmla="*/ 2788495 h 6858000"/>
              <a:gd name="connsiteX607" fmla="*/ 5068635 w 6194425"/>
              <a:gd name="connsiteY607" fmla="*/ 2788495 h 6858000"/>
              <a:gd name="connsiteX608" fmla="*/ 5077386 w 6194425"/>
              <a:gd name="connsiteY608" fmla="*/ 2788058 h 6858000"/>
              <a:gd name="connsiteX609" fmla="*/ 5086136 w 6194425"/>
              <a:gd name="connsiteY609" fmla="*/ 2787620 h 6858000"/>
              <a:gd name="connsiteX610" fmla="*/ 5094450 w 6194425"/>
              <a:gd name="connsiteY610" fmla="*/ 2785870 h 6858000"/>
              <a:gd name="connsiteX611" fmla="*/ 5102325 w 6194425"/>
              <a:gd name="connsiteY611" fmla="*/ 2784557 h 6858000"/>
              <a:gd name="connsiteX612" fmla="*/ 5109326 w 6194425"/>
              <a:gd name="connsiteY612" fmla="*/ 2782369 h 6858000"/>
              <a:gd name="connsiteX613" fmla="*/ 5116327 w 6194425"/>
              <a:gd name="connsiteY613" fmla="*/ 2779744 h 6858000"/>
              <a:gd name="connsiteX614" fmla="*/ 5123327 w 6194425"/>
              <a:gd name="connsiteY614" fmla="*/ 2777119 h 6858000"/>
              <a:gd name="connsiteX615" fmla="*/ 5129890 w 6194425"/>
              <a:gd name="connsiteY615" fmla="*/ 2774056 h 6858000"/>
              <a:gd name="connsiteX616" fmla="*/ 5136016 w 6194425"/>
              <a:gd name="connsiteY616" fmla="*/ 2770993 h 6858000"/>
              <a:gd name="connsiteX617" fmla="*/ 5142142 w 6194425"/>
              <a:gd name="connsiteY617" fmla="*/ 2767493 h 6858000"/>
              <a:gd name="connsiteX618" fmla="*/ 5147830 w 6194425"/>
              <a:gd name="connsiteY618" fmla="*/ 2763555 h 6858000"/>
              <a:gd name="connsiteX619" fmla="*/ 5159206 w 6194425"/>
              <a:gd name="connsiteY619" fmla="*/ 2755242 h 6858000"/>
              <a:gd name="connsiteX620" fmla="*/ 5169269 w 6194425"/>
              <a:gd name="connsiteY620" fmla="*/ 2746491 h 6858000"/>
              <a:gd name="connsiteX621" fmla="*/ 5179770 w 6194425"/>
              <a:gd name="connsiteY621" fmla="*/ 2737303 h 6858000"/>
              <a:gd name="connsiteX622" fmla="*/ 5189396 w 6194425"/>
              <a:gd name="connsiteY622" fmla="*/ 2727677 h 6858000"/>
              <a:gd name="connsiteX623" fmla="*/ 5199022 w 6194425"/>
              <a:gd name="connsiteY623" fmla="*/ 2718051 h 6858000"/>
              <a:gd name="connsiteX624" fmla="*/ 5209085 w 6194425"/>
              <a:gd name="connsiteY624" fmla="*/ 2708863 h 6858000"/>
              <a:gd name="connsiteX625" fmla="*/ 5219149 w 6194425"/>
              <a:gd name="connsiteY625" fmla="*/ 2699674 h 6858000"/>
              <a:gd name="connsiteX626" fmla="*/ 5230087 w 6194425"/>
              <a:gd name="connsiteY626" fmla="*/ 2691361 h 6858000"/>
              <a:gd name="connsiteX627" fmla="*/ 5241026 w 6194425"/>
              <a:gd name="connsiteY627" fmla="*/ 2684361 h 6858000"/>
              <a:gd name="connsiteX628" fmla="*/ 5246714 w 6194425"/>
              <a:gd name="connsiteY628" fmla="*/ 2680860 h 6858000"/>
              <a:gd name="connsiteX629" fmla="*/ 5252839 w 6194425"/>
              <a:gd name="connsiteY629" fmla="*/ 2677797 h 6858000"/>
              <a:gd name="connsiteX630" fmla="*/ 5257215 w 6194425"/>
              <a:gd name="connsiteY630" fmla="*/ 2672547 h 6858000"/>
              <a:gd name="connsiteX631" fmla="*/ 5261152 w 6194425"/>
              <a:gd name="connsiteY631" fmla="*/ 2667297 h 6858000"/>
              <a:gd name="connsiteX632" fmla="*/ 5265090 w 6194425"/>
              <a:gd name="connsiteY632" fmla="*/ 2662921 h 6858000"/>
              <a:gd name="connsiteX633" fmla="*/ 5269903 w 6194425"/>
              <a:gd name="connsiteY633" fmla="*/ 2658108 h 6858000"/>
              <a:gd name="connsiteX634" fmla="*/ 5274716 w 6194425"/>
              <a:gd name="connsiteY634" fmla="*/ 2654608 h 6858000"/>
              <a:gd name="connsiteX635" fmla="*/ 5279092 w 6194425"/>
              <a:gd name="connsiteY635" fmla="*/ 2650670 h 6858000"/>
              <a:gd name="connsiteX636" fmla="*/ 5283905 w 6194425"/>
              <a:gd name="connsiteY636" fmla="*/ 2647607 h 6858000"/>
              <a:gd name="connsiteX637" fmla="*/ 5288717 w 6194425"/>
              <a:gd name="connsiteY637" fmla="*/ 2644544 h 6858000"/>
              <a:gd name="connsiteX638" fmla="*/ 5299218 w 6194425"/>
              <a:gd name="connsiteY638" fmla="*/ 2639294 h 6858000"/>
              <a:gd name="connsiteX639" fmla="*/ 5309282 w 6194425"/>
              <a:gd name="connsiteY639" fmla="*/ 2635356 h 6858000"/>
              <a:gd name="connsiteX640" fmla="*/ 5320220 w 6194425"/>
              <a:gd name="connsiteY640" fmla="*/ 2631418 h 6858000"/>
              <a:gd name="connsiteX641" fmla="*/ 5331159 w 6194425"/>
              <a:gd name="connsiteY641" fmla="*/ 2628793 h 6858000"/>
              <a:gd name="connsiteX642" fmla="*/ 5342097 w 6194425"/>
              <a:gd name="connsiteY642" fmla="*/ 2627480 h 6858000"/>
              <a:gd name="connsiteX643" fmla="*/ 5353473 w 6194425"/>
              <a:gd name="connsiteY643" fmla="*/ 2626605 h 6858000"/>
              <a:gd name="connsiteX644" fmla="*/ 5365287 w 6194425"/>
              <a:gd name="connsiteY644" fmla="*/ 2625293 h 6858000"/>
              <a:gd name="connsiteX645" fmla="*/ 5376663 w 6194425"/>
              <a:gd name="connsiteY645" fmla="*/ 2624855 h 6858000"/>
              <a:gd name="connsiteX646" fmla="*/ 5399853 w 6194425"/>
              <a:gd name="connsiteY646" fmla="*/ 2624418 h 6858000"/>
              <a:gd name="connsiteX647" fmla="*/ 5422167 w 6194425"/>
              <a:gd name="connsiteY647" fmla="*/ 2623980 h 6858000"/>
              <a:gd name="connsiteX648" fmla="*/ 5451482 w 6194425"/>
              <a:gd name="connsiteY648" fmla="*/ 2622230 h 6858000"/>
              <a:gd name="connsiteX649" fmla="*/ 5481235 w 6194425"/>
              <a:gd name="connsiteY649" fmla="*/ 2621792 h 6858000"/>
              <a:gd name="connsiteX650" fmla="*/ 5511425 w 6194425"/>
              <a:gd name="connsiteY650" fmla="*/ 2621355 h 6858000"/>
              <a:gd name="connsiteX651" fmla="*/ 5541178 w 6194425"/>
              <a:gd name="connsiteY651" fmla="*/ 2621792 h 6858000"/>
              <a:gd name="connsiteX652" fmla="*/ 5556054 w 6194425"/>
              <a:gd name="connsiteY652" fmla="*/ 2622230 h 6858000"/>
              <a:gd name="connsiteX653" fmla="*/ 5570493 w 6194425"/>
              <a:gd name="connsiteY653" fmla="*/ 2623543 h 6858000"/>
              <a:gd name="connsiteX654" fmla="*/ 5585369 w 6194425"/>
              <a:gd name="connsiteY654" fmla="*/ 2624855 h 6858000"/>
              <a:gd name="connsiteX655" fmla="*/ 5599808 w 6194425"/>
              <a:gd name="connsiteY655" fmla="*/ 2627043 h 6858000"/>
              <a:gd name="connsiteX656" fmla="*/ 5614247 w 6194425"/>
              <a:gd name="connsiteY656" fmla="*/ 2628793 h 6858000"/>
              <a:gd name="connsiteX657" fmla="*/ 5627811 w 6194425"/>
              <a:gd name="connsiteY657" fmla="*/ 2631856 h 6858000"/>
              <a:gd name="connsiteX658" fmla="*/ 5641812 w 6194425"/>
              <a:gd name="connsiteY658" fmla="*/ 2635794 h 6858000"/>
              <a:gd name="connsiteX659" fmla="*/ 5655376 w 6194425"/>
              <a:gd name="connsiteY659" fmla="*/ 2639732 h 6858000"/>
              <a:gd name="connsiteX660" fmla="*/ 5665002 w 6194425"/>
              <a:gd name="connsiteY660" fmla="*/ 2642794 h 6858000"/>
              <a:gd name="connsiteX661" fmla="*/ 5674628 w 6194425"/>
              <a:gd name="connsiteY661" fmla="*/ 2646732 h 6858000"/>
              <a:gd name="connsiteX662" fmla="*/ 5693879 w 6194425"/>
              <a:gd name="connsiteY662" fmla="*/ 2655045 h 6858000"/>
              <a:gd name="connsiteX663" fmla="*/ 5732383 w 6194425"/>
              <a:gd name="connsiteY663" fmla="*/ 2672985 h 6858000"/>
              <a:gd name="connsiteX664" fmla="*/ 5751635 w 6194425"/>
              <a:gd name="connsiteY664" fmla="*/ 2681298 h 6858000"/>
              <a:gd name="connsiteX665" fmla="*/ 5761261 w 6194425"/>
              <a:gd name="connsiteY665" fmla="*/ 2685236 h 6858000"/>
              <a:gd name="connsiteX666" fmla="*/ 5771761 w 6194425"/>
              <a:gd name="connsiteY666" fmla="*/ 2689174 h 6858000"/>
              <a:gd name="connsiteX667" fmla="*/ 5781825 w 6194425"/>
              <a:gd name="connsiteY667" fmla="*/ 2692236 h 6858000"/>
              <a:gd name="connsiteX668" fmla="*/ 5792763 w 6194425"/>
              <a:gd name="connsiteY668" fmla="*/ 2695299 h 6858000"/>
              <a:gd name="connsiteX669" fmla="*/ 5803702 w 6194425"/>
              <a:gd name="connsiteY669" fmla="*/ 2697049 h 6858000"/>
              <a:gd name="connsiteX670" fmla="*/ 5814203 w 6194425"/>
              <a:gd name="connsiteY670" fmla="*/ 2699237 h 6858000"/>
              <a:gd name="connsiteX671" fmla="*/ 5818578 w 6194425"/>
              <a:gd name="connsiteY671" fmla="*/ 2700112 h 6858000"/>
              <a:gd name="connsiteX672" fmla="*/ 5821641 w 6194425"/>
              <a:gd name="connsiteY672" fmla="*/ 2701862 h 6858000"/>
              <a:gd name="connsiteX673" fmla="*/ 5823829 w 6194425"/>
              <a:gd name="connsiteY673" fmla="*/ 2704050 h 6858000"/>
              <a:gd name="connsiteX674" fmla="*/ 5825579 w 6194425"/>
              <a:gd name="connsiteY674" fmla="*/ 2706238 h 6858000"/>
              <a:gd name="connsiteX675" fmla="*/ 5826454 w 6194425"/>
              <a:gd name="connsiteY675" fmla="*/ 2710175 h 6858000"/>
              <a:gd name="connsiteX676" fmla="*/ 5826454 w 6194425"/>
              <a:gd name="connsiteY676" fmla="*/ 2713676 h 6858000"/>
              <a:gd name="connsiteX677" fmla="*/ 5826016 w 6194425"/>
              <a:gd name="connsiteY677" fmla="*/ 2717614 h 6858000"/>
              <a:gd name="connsiteX678" fmla="*/ 5825579 w 6194425"/>
              <a:gd name="connsiteY678" fmla="*/ 2721989 h 6858000"/>
              <a:gd name="connsiteX679" fmla="*/ 5822516 w 6194425"/>
              <a:gd name="connsiteY679" fmla="*/ 2731177 h 6858000"/>
              <a:gd name="connsiteX680" fmla="*/ 5819016 w 6194425"/>
              <a:gd name="connsiteY680" fmla="*/ 2740366 h 6858000"/>
              <a:gd name="connsiteX681" fmla="*/ 5811140 w 6194425"/>
              <a:gd name="connsiteY681" fmla="*/ 2757430 h 6858000"/>
              <a:gd name="connsiteX682" fmla="*/ 5809827 w 6194425"/>
              <a:gd name="connsiteY682" fmla="*/ 2770556 h 6858000"/>
              <a:gd name="connsiteX683" fmla="*/ 5808515 w 6194425"/>
              <a:gd name="connsiteY683" fmla="*/ 2783682 h 6858000"/>
              <a:gd name="connsiteX684" fmla="*/ 5808515 w 6194425"/>
              <a:gd name="connsiteY684" fmla="*/ 2797683 h 6858000"/>
              <a:gd name="connsiteX685" fmla="*/ 5808952 w 6194425"/>
              <a:gd name="connsiteY685" fmla="*/ 2811247 h 6858000"/>
              <a:gd name="connsiteX686" fmla="*/ 5810703 w 6194425"/>
              <a:gd name="connsiteY686" fmla="*/ 2838375 h 6858000"/>
              <a:gd name="connsiteX687" fmla="*/ 5812890 w 6194425"/>
              <a:gd name="connsiteY687" fmla="*/ 2865940 h 6858000"/>
              <a:gd name="connsiteX688" fmla="*/ 5813328 w 6194425"/>
              <a:gd name="connsiteY688" fmla="*/ 2879503 h 6858000"/>
              <a:gd name="connsiteX689" fmla="*/ 5813328 w 6194425"/>
              <a:gd name="connsiteY689" fmla="*/ 2893067 h 6858000"/>
              <a:gd name="connsiteX690" fmla="*/ 5813328 w 6194425"/>
              <a:gd name="connsiteY690" fmla="*/ 2906631 h 6858000"/>
              <a:gd name="connsiteX691" fmla="*/ 5811578 w 6194425"/>
              <a:gd name="connsiteY691" fmla="*/ 2919757 h 6858000"/>
              <a:gd name="connsiteX692" fmla="*/ 5809827 w 6194425"/>
              <a:gd name="connsiteY692" fmla="*/ 2933758 h 6858000"/>
              <a:gd name="connsiteX693" fmla="*/ 5806765 w 6194425"/>
              <a:gd name="connsiteY693" fmla="*/ 2946884 h 6858000"/>
              <a:gd name="connsiteX694" fmla="*/ 5804577 w 6194425"/>
              <a:gd name="connsiteY694" fmla="*/ 2953885 h 6858000"/>
              <a:gd name="connsiteX695" fmla="*/ 5801952 w 6194425"/>
              <a:gd name="connsiteY695" fmla="*/ 2960448 h 6858000"/>
              <a:gd name="connsiteX696" fmla="*/ 5799326 w 6194425"/>
              <a:gd name="connsiteY696" fmla="*/ 2967011 h 6858000"/>
              <a:gd name="connsiteX697" fmla="*/ 5795826 w 6194425"/>
              <a:gd name="connsiteY697" fmla="*/ 2973137 h 6858000"/>
              <a:gd name="connsiteX698" fmla="*/ 5791013 w 6194425"/>
              <a:gd name="connsiteY698" fmla="*/ 2991076 h 6858000"/>
              <a:gd name="connsiteX699" fmla="*/ 5781825 w 6194425"/>
              <a:gd name="connsiteY699" fmla="*/ 3017766 h 6858000"/>
              <a:gd name="connsiteX700" fmla="*/ 5774387 w 6194425"/>
              <a:gd name="connsiteY700" fmla="*/ 3040956 h 6858000"/>
              <a:gd name="connsiteX701" fmla="*/ 5767386 w 6194425"/>
              <a:gd name="connsiteY701" fmla="*/ 3061520 h 6858000"/>
              <a:gd name="connsiteX702" fmla="*/ 5763448 w 6194425"/>
              <a:gd name="connsiteY702" fmla="*/ 3078146 h 6858000"/>
              <a:gd name="connsiteX703" fmla="*/ 5762136 w 6194425"/>
              <a:gd name="connsiteY703" fmla="*/ 3086022 h 6858000"/>
              <a:gd name="connsiteX704" fmla="*/ 5760385 w 6194425"/>
              <a:gd name="connsiteY704" fmla="*/ 3093023 h 6858000"/>
              <a:gd name="connsiteX705" fmla="*/ 5759948 w 6194425"/>
              <a:gd name="connsiteY705" fmla="*/ 3099148 h 6858000"/>
              <a:gd name="connsiteX706" fmla="*/ 5759948 w 6194425"/>
              <a:gd name="connsiteY706" fmla="*/ 3105711 h 6858000"/>
              <a:gd name="connsiteX707" fmla="*/ 5760385 w 6194425"/>
              <a:gd name="connsiteY707" fmla="*/ 3110524 h 6858000"/>
              <a:gd name="connsiteX708" fmla="*/ 5762136 w 6194425"/>
              <a:gd name="connsiteY708" fmla="*/ 3115337 h 6858000"/>
              <a:gd name="connsiteX709" fmla="*/ 5763448 w 6194425"/>
              <a:gd name="connsiteY709" fmla="*/ 3119713 h 6858000"/>
              <a:gd name="connsiteX710" fmla="*/ 5765636 w 6194425"/>
              <a:gd name="connsiteY710" fmla="*/ 3123651 h 6858000"/>
              <a:gd name="connsiteX711" fmla="*/ 5768699 w 6194425"/>
              <a:gd name="connsiteY711" fmla="*/ 3126713 h 6858000"/>
              <a:gd name="connsiteX712" fmla="*/ 5772199 w 6194425"/>
              <a:gd name="connsiteY712" fmla="*/ 3129776 h 6858000"/>
              <a:gd name="connsiteX713" fmla="*/ 5777012 w 6194425"/>
              <a:gd name="connsiteY713" fmla="*/ 3132401 h 6858000"/>
              <a:gd name="connsiteX714" fmla="*/ 5781387 w 6194425"/>
              <a:gd name="connsiteY714" fmla="*/ 3134152 h 6858000"/>
              <a:gd name="connsiteX715" fmla="*/ 5787513 w 6194425"/>
              <a:gd name="connsiteY715" fmla="*/ 3136339 h 6858000"/>
              <a:gd name="connsiteX716" fmla="*/ 5793638 w 6194425"/>
              <a:gd name="connsiteY716" fmla="*/ 3137652 h 6858000"/>
              <a:gd name="connsiteX717" fmla="*/ 5801077 w 6194425"/>
              <a:gd name="connsiteY717" fmla="*/ 3139402 h 6858000"/>
              <a:gd name="connsiteX718" fmla="*/ 5808952 w 6194425"/>
              <a:gd name="connsiteY718" fmla="*/ 3140277 h 6858000"/>
              <a:gd name="connsiteX719" fmla="*/ 5827767 w 6194425"/>
              <a:gd name="connsiteY719" fmla="*/ 3141590 h 6858000"/>
              <a:gd name="connsiteX720" fmla="*/ 5849644 w 6194425"/>
              <a:gd name="connsiteY720" fmla="*/ 3142465 h 6858000"/>
              <a:gd name="connsiteX721" fmla="*/ 5903899 w 6194425"/>
              <a:gd name="connsiteY721" fmla="*/ 3142902 h 6858000"/>
              <a:gd name="connsiteX722" fmla="*/ 5920963 w 6194425"/>
              <a:gd name="connsiteY722" fmla="*/ 3143777 h 6858000"/>
              <a:gd name="connsiteX723" fmla="*/ 5938027 w 6194425"/>
              <a:gd name="connsiteY723" fmla="*/ 3145090 h 6858000"/>
              <a:gd name="connsiteX724" fmla="*/ 5971717 w 6194425"/>
              <a:gd name="connsiteY724" fmla="*/ 3148590 h 6858000"/>
              <a:gd name="connsiteX725" fmla="*/ 5991406 w 6194425"/>
              <a:gd name="connsiteY725" fmla="*/ 3149465 h 6858000"/>
              <a:gd name="connsiteX726" fmla="*/ 6000595 w 6194425"/>
              <a:gd name="connsiteY726" fmla="*/ 3150341 h 6858000"/>
              <a:gd name="connsiteX727" fmla="*/ 6009783 w 6194425"/>
              <a:gd name="connsiteY727" fmla="*/ 3151653 h 6858000"/>
              <a:gd name="connsiteX728" fmla="*/ 6018096 w 6194425"/>
              <a:gd name="connsiteY728" fmla="*/ 3153403 h 6858000"/>
              <a:gd name="connsiteX729" fmla="*/ 6026847 w 6194425"/>
              <a:gd name="connsiteY729" fmla="*/ 3155591 h 6858000"/>
              <a:gd name="connsiteX730" fmla="*/ 6034285 w 6194425"/>
              <a:gd name="connsiteY730" fmla="*/ 3158654 h 6858000"/>
              <a:gd name="connsiteX731" fmla="*/ 6041724 w 6194425"/>
              <a:gd name="connsiteY731" fmla="*/ 3162592 h 6858000"/>
              <a:gd name="connsiteX732" fmla="*/ 6048287 w 6194425"/>
              <a:gd name="connsiteY732" fmla="*/ 3166529 h 6858000"/>
              <a:gd name="connsiteX733" fmla="*/ 6053975 w 6194425"/>
              <a:gd name="connsiteY733" fmla="*/ 3171780 h 6858000"/>
              <a:gd name="connsiteX734" fmla="*/ 6059663 w 6194425"/>
              <a:gd name="connsiteY734" fmla="*/ 3177906 h 6858000"/>
              <a:gd name="connsiteX735" fmla="*/ 6063601 w 6194425"/>
              <a:gd name="connsiteY735" fmla="*/ 3184906 h 6858000"/>
              <a:gd name="connsiteX736" fmla="*/ 6067538 w 6194425"/>
              <a:gd name="connsiteY736" fmla="*/ 3192782 h 6858000"/>
              <a:gd name="connsiteX737" fmla="*/ 6070164 w 6194425"/>
              <a:gd name="connsiteY737" fmla="*/ 3201970 h 6858000"/>
              <a:gd name="connsiteX738" fmla="*/ 6072351 w 6194425"/>
              <a:gd name="connsiteY738" fmla="*/ 3212034 h 6858000"/>
              <a:gd name="connsiteX739" fmla="*/ 6073226 w 6194425"/>
              <a:gd name="connsiteY739" fmla="*/ 3223847 h 6858000"/>
              <a:gd name="connsiteX740" fmla="*/ 6068851 w 6194425"/>
              <a:gd name="connsiteY740" fmla="*/ 3233036 h 6858000"/>
              <a:gd name="connsiteX741" fmla="*/ 6067538 w 6194425"/>
              <a:gd name="connsiteY741" fmla="*/ 3233911 h 6858000"/>
              <a:gd name="connsiteX742" fmla="*/ 6068414 w 6194425"/>
              <a:gd name="connsiteY742" fmla="*/ 3233911 h 6858000"/>
              <a:gd name="connsiteX743" fmla="*/ 6070164 w 6194425"/>
              <a:gd name="connsiteY743" fmla="*/ 3234348 h 6858000"/>
              <a:gd name="connsiteX744" fmla="*/ 6071914 w 6194425"/>
              <a:gd name="connsiteY744" fmla="*/ 3229098 h 6858000"/>
              <a:gd name="connsiteX745" fmla="*/ 6073226 w 6194425"/>
              <a:gd name="connsiteY745" fmla="*/ 3223847 h 6858000"/>
              <a:gd name="connsiteX746" fmla="*/ 6076727 w 6194425"/>
              <a:gd name="connsiteY746" fmla="*/ 3225597 h 6858000"/>
              <a:gd name="connsiteX747" fmla="*/ 6080227 w 6194425"/>
              <a:gd name="connsiteY747" fmla="*/ 3226472 h 6858000"/>
              <a:gd name="connsiteX748" fmla="*/ 6083727 w 6194425"/>
              <a:gd name="connsiteY748" fmla="*/ 3226472 h 6858000"/>
              <a:gd name="connsiteX749" fmla="*/ 6086790 w 6194425"/>
              <a:gd name="connsiteY749" fmla="*/ 3226472 h 6858000"/>
              <a:gd name="connsiteX750" fmla="*/ 6089853 w 6194425"/>
              <a:gd name="connsiteY750" fmla="*/ 3226035 h 6858000"/>
              <a:gd name="connsiteX751" fmla="*/ 6092916 w 6194425"/>
              <a:gd name="connsiteY751" fmla="*/ 3225597 h 6858000"/>
              <a:gd name="connsiteX752" fmla="*/ 6099479 w 6194425"/>
              <a:gd name="connsiteY752" fmla="*/ 3222972 h 6858000"/>
              <a:gd name="connsiteX753" fmla="*/ 6105167 w 6194425"/>
              <a:gd name="connsiteY753" fmla="*/ 3219472 h 6858000"/>
              <a:gd name="connsiteX754" fmla="*/ 6111292 w 6194425"/>
              <a:gd name="connsiteY754" fmla="*/ 3215096 h 6858000"/>
              <a:gd name="connsiteX755" fmla="*/ 6123106 w 6194425"/>
              <a:gd name="connsiteY755" fmla="*/ 3206346 h 6858000"/>
              <a:gd name="connsiteX756" fmla="*/ 6129232 w 6194425"/>
              <a:gd name="connsiteY756" fmla="*/ 3202408 h 6858000"/>
              <a:gd name="connsiteX757" fmla="*/ 6135357 w 6194425"/>
              <a:gd name="connsiteY757" fmla="*/ 3198907 h 6858000"/>
              <a:gd name="connsiteX758" fmla="*/ 6141045 w 6194425"/>
              <a:gd name="connsiteY758" fmla="*/ 3196282 h 6858000"/>
              <a:gd name="connsiteX759" fmla="*/ 6144108 w 6194425"/>
              <a:gd name="connsiteY759" fmla="*/ 3195845 h 6858000"/>
              <a:gd name="connsiteX760" fmla="*/ 6147171 w 6194425"/>
              <a:gd name="connsiteY760" fmla="*/ 3195407 h 6858000"/>
              <a:gd name="connsiteX761" fmla="*/ 6150671 w 6194425"/>
              <a:gd name="connsiteY761" fmla="*/ 3195407 h 6858000"/>
              <a:gd name="connsiteX762" fmla="*/ 6153734 w 6194425"/>
              <a:gd name="connsiteY762" fmla="*/ 3195845 h 6858000"/>
              <a:gd name="connsiteX763" fmla="*/ 6156797 w 6194425"/>
              <a:gd name="connsiteY763" fmla="*/ 3196720 h 6858000"/>
              <a:gd name="connsiteX764" fmla="*/ 6159859 w 6194425"/>
              <a:gd name="connsiteY764" fmla="*/ 3198470 h 6858000"/>
              <a:gd name="connsiteX765" fmla="*/ 6163797 w 6194425"/>
              <a:gd name="connsiteY765" fmla="*/ 3200220 h 6858000"/>
              <a:gd name="connsiteX766" fmla="*/ 6166860 w 6194425"/>
              <a:gd name="connsiteY766" fmla="*/ 3203283 h 6858000"/>
              <a:gd name="connsiteX767" fmla="*/ 6170360 w 6194425"/>
              <a:gd name="connsiteY767" fmla="*/ 3206346 h 6858000"/>
              <a:gd name="connsiteX768" fmla="*/ 6173423 w 6194425"/>
              <a:gd name="connsiteY768" fmla="*/ 3210721 h 6858000"/>
              <a:gd name="connsiteX769" fmla="*/ 6178674 w 6194425"/>
              <a:gd name="connsiteY769" fmla="*/ 3217284 h 6858000"/>
              <a:gd name="connsiteX770" fmla="*/ 6182611 w 6194425"/>
              <a:gd name="connsiteY770" fmla="*/ 3224722 h 6858000"/>
              <a:gd name="connsiteX771" fmla="*/ 6186112 w 6194425"/>
              <a:gd name="connsiteY771" fmla="*/ 3231285 h 6858000"/>
              <a:gd name="connsiteX772" fmla="*/ 6189175 w 6194425"/>
              <a:gd name="connsiteY772" fmla="*/ 3238286 h 6858000"/>
              <a:gd name="connsiteX773" fmla="*/ 6191362 w 6194425"/>
              <a:gd name="connsiteY773" fmla="*/ 3245724 h 6858000"/>
              <a:gd name="connsiteX774" fmla="*/ 6192675 w 6194425"/>
              <a:gd name="connsiteY774" fmla="*/ 3252725 h 6858000"/>
              <a:gd name="connsiteX775" fmla="*/ 6193987 w 6194425"/>
              <a:gd name="connsiteY775" fmla="*/ 3259725 h 6858000"/>
              <a:gd name="connsiteX776" fmla="*/ 6194425 w 6194425"/>
              <a:gd name="connsiteY776" fmla="*/ 3267164 h 6858000"/>
              <a:gd name="connsiteX777" fmla="*/ 6193987 w 6194425"/>
              <a:gd name="connsiteY777" fmla="*/ 3274164 h 6858000"/>
              <a:gd name="connsiteX778" fmla="*/ 6192675 w 6194425"/>
              <a:gd name="connsiteY778" fmla="*/ 3282040 h 6858000"/>
              <a:gd name="connsiteX779" fmla="*/ 6191362 w 6194425"/>
              <a:gd name="connsiteY779" fmla="*/ 3289041 h 6858000"/>
              <a:gd name="connsiteX780" fmla="*/ 6189175 w 6194425"/>
              <a:gd name="connsiteY780" fmla="*/ 3296916 h 6858000"/>
              <a:gd name="connsiteX781" fmla="*/ 6186112 w 6194425"/>
              <a:gd name="connsiteY781" fmla="*/ 3303917 h 6858000"/>
              <a:gd name="connsiteX782" fmla="*/ 6182611 w 6194425"/>
              <a:gd name="connsiteY782" fmla="*/ 3311355 h 6858000"/>
              <a:gd name="connsiteX783" fmla="*/ 6178674 w 6194425"/>
              <a:gd name="connsiteY783" fmla="*/ 3318356 h 6858000"/>
              <a:gd name="connsiteX784" fmla="*/ 6173423 w 6194425"/>
              <a:gd name="connsiteY784" fmla="*/ 3325356 h 6858000"/>
              <a:gd name="connsiteX785" fmla="*/ 6175611 w 6194425"/>
              <a:gd name="connsiteY785" fmla="*/ 3340233 h 6858000"/>
              <a:gd name="connsiteX786" fmla="*/ 6176923 w 6194425"/>
              <a:gd name="connsiteY786" fmla="*/ 3355109 h 6858000"/>
              <a:gd name="connsiteX787" fmla="*/ 6177361 w 6194425"/>
              <a:gd name="connsiteY787" fmla="*/ 3369986 h 6858000"/>
              <a:gd name="connsiteX788" fmla="*/ 6177361 w 6194425"/>
              <a:gd name="connsiteY788" fmla="*/ 3384862 h 6858000"/>
              <a:gd name="connsiteX789" fmla="*/ 6176923 w 6194425"/>
              <a:gd name="connsiteY789" fmla="*/ 3399738 h 6858000"/>
              <a:gd name="connsiteX790" fmla="*/ 6176048 w 6194425"/>
              <a:gd name="connsiteY790" fmla="*/ 3414177 h 6858000"/>
              <a:gd name="connsiteX791" fmla="*/ 6173861 w 6194425"/>
              <a:gd name="connsiteY791" fmla="*/ 3429053 h 6858000"/>
              <a:gd name="connsiteX792" fmla="*/ 6172548 w 6194425"/>
              <a:gd name="connsiteY792" fmla="*/ 3443492 h 6858000"/>
              <a:gd name="connsiteX793" fmla="*/ 6167298 w 6194425"/>
              <a:gd name="connsiteY793" fmla="*/ 3472370 h 6858000"/>
              <a:gd name="connsiteX794" fmla="*/ 6162047 w 6194425"/>
              <a:gd name="connsiteY794" fmla="*/ 3501685 h 6858000"/>
              <a:gd name="connsiteX795" fmla="*/ 6156797 w 6194425"/>
              <a:gd name="connsiteY795" fmla="*/ 3530125 h 6858000"/>
              <a:gd name="connsiteX796" fmla="*/ 6152421 w 6194425"/>
              <a:gd name="connsiteY796" fmla="*/ 3559440 h 6858000"/>
              <a:gd name="connsiteX797" fmla="*/ 6149358 w 6194425"/>
              <a:gd name="connsiteY797" fmla="*/ 3576067 h 6858000"/>
              <a:gd name="connsiteX798" fmla="*/ 6145858 w 6194425"/>
              <a:gd name="connsiteY798" fmla="*/ 3592256 h 6858000"/>
              <a:gd name="connsiteX799" fmla="*/ 6141920 w 6194425"/>
              <a:gd name="connsiteY799" fmla="*/ 3608007 h 6858000"/>
              <a:gd name="connsiteX800" fmla="*/ 6137982 w 6194425"/>
              <a:gd name="connsiteY800" fmla="*/ 3624196 h 6858000"/>
              <a:gd name="connsiteX801" fmla="*/ 6133169 w 6194425"/>
              <a:gd name="connsiteY801" fmla="*/ 3639948 h 6858000"/>
              <a:gd name="connsiteX802" fmla="*/ 6128794 w 6194425"/>
              <a:gd name="connsiteY802" fmla="*/ 3655699 h 6858000"/>
              <a:gd name="connsiteX803" fmla="*/ 6119168 w 6194425"/>
              <a:gd name="connsiteY803" fmla="*/ 3686764 h 6858000"/>
              <a:gd name="connsiteX804" fmla="*/ 6107792 w 6194425"/>
              <a:gd name="connsiteY804" fmla="*/ 3717392 h 6858000"/>
              <a:gd name="connsiteX805" fmla="*/ 6095541 w 6194425"/>
              <a:gd name="connsiteY805" fmla="*/ 3747582 h 6858000"/>
              <a:gd name="connsiteX806" fmla="*/ 6082415 w 6194425"/>
              <a:gd name="connsiteY806" fmla="*/ 3777335 h 6858000"/>
              <a:gd name="connsiteX807" fmla="*/ 6068851 w 6194425"/>
              <a:gd name="connsiteY807" fmla="*/ 3807088 h 6858000"/>
              <a:gd name="connsiteX808" fmla="*/ 6054412 w 6194425"/>
              <a:gd name="connsiteY808" fmla="*/ 3836403 h 6858000"/>
              <a:gd name="connsiteX809" fmla="*/ 6039098 w 6194425"/>
              <a:gd name="connsiteY809" fmla="*/ 3865281 h 6858000"/>
              <a:gd name="connsiteX810" fmla="*/ 6022909 w 6194425"/>
              <a:gd name="connsiteY810" fmla="*/ 3893721 h 6858000"/>
              <a:gd name="connsiteX811" fmla="*/ 6006720 w 6194425"/>
              <a:gd name="connsiteY811" fmla="*/ 3922161 h 6858000"/>
              <a:gd name="connsiteX812" fmla="*/ 5989656 w 6194425"/>
              <a:gd name="connsiteY812" fmla="*/ 3950163 h 6858000"/>
              <a:gd name="connsiteX813" fmla="*/ 5972592 w 6194425"/>
              <a:gd name="connsiteY813" fmla="*/ 3978603 h 6858000"/>
              <a:gd name="connsiteX814" fmla="*/ 5954653 w 6194425"/>
              <a:gd name="connsiteY814" fmla="*/ 4006168 h 6858000"/>
              <a:gd name="connsiteX815" fmla="*/ 5936714 w 6194425"/>
              <a:gd name="connsiteY815" fmla="*/ 4033734 h 6858000"/>
              <a:gd name="connsiteX816" fmla="*/ 5913962 w 6194425"/>
              <a:gd name="connsiteY816" fmla="*/ 4069174 h 6858000"/>
              <a:gd name="connsiteX817" fmla="*/ 5889460 w 6194425"/>
              <a:gd name="connsiteY817" fmla="*/ 4104615 h 6858000"/>
              <a:gd name="connsiteX818" fmla="*/ 5865395 w 6194425"/>
              <a:gd name="connsiteY818" fmla="*/ 4139618 h 6858000"/>
              <a:gd name="connsiteX819" fmla="*/ 5840455 w 6194425"/>
              <a:gd name="connsiteY819" fmla="*/ 4173309 h 6858000"/>
              <a:gd name="connsiteX820" fmla="*/ 5814640 w 6194425"/>
              <a:gd name="connsiteY820" fmla="*/ 4207437 h 6858000"/>
              <a:gd name="connsiteX821" fmla="*/ 5788826 w 6194425"/>
              <a:gd name="connsiteY821" fmla="*/ 4240690 h 6858000"/>
              <a:gd name="connsiteX822" fmla="*/ 5762136 w 6194425"/>
              <a:gd name="connsiteY822" fmla="*/ 4273505 h 6858000"/>
              <a:gd name="connsiteX823" fmla="*/ 5734133 w 6194425"/>
              <a:gd name="connsiteY823" fmla="*/ 4305883 h 6858000"/>
              <a:gd name="connsiteX824" fmla="*/ 5726695 w 6194425"/>
              <a:gd name="connsiteY824" fmla="*/ 4319009 h 6858000"/>
              <a:gd name="connsiteX825" fmla="*/ 5717944 w 6194425"/>
              <a:gd name="connsiteY825" fmla="*/ 4332573 h 6858000"/>
              <a:gd name="connsiteX826" fmla="*/ 5708756 w 6194425"/>
              <a:gd name="connsiteY826" fmla="*/ 4344824 h 6858000"/>
              <a:gd name="connsiteX827" fmla="*/ 5698692 w 6194425"/>
              <a:gd name="connsiteY827" fmla="*/ 4357075 h 6858000"/>
              <a:gd name="connsiteX828" fmla="*/ 5689066 w 6194425"/>
              <a:gd name="connsiteY828" fmla="*/ 4368889 h 6858000"/>
              <a:gd name="connsiteX829" fmla="*/ 5678128 w 6194425"/>
              <a:gd name="connsiteY829" fmla="*/ 4380265 h 6858000"/>
              <a:gd name="connsiteX830" fmla="*/ 5656688 w 6194425"/>
              <a:gd name="connsiteY830" fmla="*/ 4402142 h 6858000"/>
              <a:gd name="connsiteX831" fmla="*/ 5634812 w 6194425"/>
              <a:gd name="connsiteY831" fmla="*/ 4424894 h 6858000"/>
              <a:gd name="connsiteX832" fmla="*/ 5623435 w 6194425"/>
              <a:gd name="connsiteY832" fmla="*/ 4436270 h 6858000"/>
              <a:gd name="connsiteX833" fmla="*/ 5612497 w 6194425"/>
              <a:gd name="connsiteY833" fmla="*/ 4448084 h 6858000"/>
              <a:gd name="connsiteX834" fmla="*/ 5602434 w 6194425"/>
              <a:gd name="connsiteY834" fmla="*/ 4459460 h 6858000"/>
              <a:gd name="connsiteX835" fmla="*/ 5592808 w 6194425"/>
              <a:gd name="connsiteY835" fmla="*/ 4472586 h 6858000"/>
              <a:gd name="connsiteX836" fmla="*/ 5582744 w 6194425"/>
              <a:gd name="connsiteY836" fmla="*/ 4485275 h 6858000"/>
              <a:gd name="connsiteX837" fmla="*/ 5573993 w 6194425"/>
              <a:gd name="connsiteY837" fmla="*/ 4499276 h 6858000"/>
              <a:gd name="connsiteX838" fmla="*/ 5560867 w 6194425"/>
              <a:gd name="connsiteY838" fmla="*/ 4520278 h 6858000"/>
              <a:gd name="connsiteX839" fmla="*/ 5546428 w 6194425"/>
              <a:gd name="connsiteY839" fmla="*/ 4541280 h 6858000"/>
              <a:gd name="connsiteX840" fmla="*/ 5531552 w 6194425"/>
              <a:gd name="connsiteY840" fmla="*/ 4561844 h 6858000"/>
              <a:gd name="connsiteX841" fmla="*/ 5516238 w 6194425"/>
              <a:gd name="connsiteY841" fmla="*/ 4582408 h 6858000"/>
              <a:gd name="connsiteX842" fmla="*/ 5500487 w 6194425"/>
              <a:gd name="connsiteY842" fmla="*/ 4601660 h 6858000"/>
              <a:gd name="connsiteX843" fmla="*/ 5484298 w 6194425"/>
              <a:gd name="connsiteY843" fmla="*/ 4621787 h 6858000"/>
              <a:gd name="connsiteX844" fmla="*/ 5467234 w 6194425"/>
              <a:gd name="connsiteY844" fmla="*/ 4641039 h 6858000"/>
              <a:gd name="connsiteX845" fmla="*/ 5450607 w 6194425"/>
              <a:gd name="connsiteY845" fmla="*/ 4660291 h 6858000"/>
              <a:gd name="connsiteX846" fmla="*/ 5416042 w 6194425"/>
              <a:gd name="connsiteY846" fmla="*/ 4698794 h 6858000"/>
              <a:gd name="connsiteX847" fmla="*/ 5381038 w 6194425"/>
              <a:gd name="connsiteY847" fmla="*/ 4736860 h 6858000"/>
              <a:gd name="connsiteX848" fmla="*/ 5346473 w 6194425"/>
              <a:gd name="connsiteY848" fmla="*/ 4774488 h 6858000"/>
              <a:gd name="connsiteX849" fmla="*/ 5329409 w 6194425"/>
              <a:gd name="connsiteY849" fmla="*/ 4794178 h 6858000"/>
              <a:gd name="connsiteX850" fmla="*/ 5312345 w 6194425"/>
              <a:gd name="connsiteY850" fmla="*/ 4812992 h 6858000"/>
              <a:gd name="connsiteX851" fmla="*/ 5152643 w 6194425"/>
              <a:gd name="connsiteY851" fmla="*/ 5009010 h 6858000"/>
              <a:gd name="connsiteX852" fmla="*/ 5118514 w 6194425"/>
              <a:gd name="connsiteY852" fmla="*/ 5044451 h 6858000"/>
              <a:gd name="connsiteX853" fmla="*/ 5085261 w 6194425"/>
              <a:gd name="connsiteY853" fmla="*/ 5079891 h 6858000"/>
              <a:gd name="connsiteX854" fmla="*/ 5017880 w 6194425"/>
              <a:gd name="connsiteY854" fmla="*/ 5151210 h 6858000"/>
              <a:gd name="connsiteX855" fmla="*/ 4984190 w 6194425"/>
              <a:gd name="connsiteY855" fmla="*/ 5186651 h 6858000"/>
              <a:gd name="connsiteX856" fmla="*/ 4949624 w 6194425"/>
              <a:gd name="connsiteY856" fmla="*/ 5221217 h 6858000"/>
              <a:gd name="connsiteX857" fmla="*/ 4915058 w 6194425"/>
              <a:gd name="connsiteY857" fmla="*/ 5255782 h 6858000"/>
              <a:gd name="connsiteX858" fmla="*/ 4879618 w 6194425"/>
              <a:gd name="connsiteY858" fmla="*/ 5289473 h 6858000"/>
              <a:gd name="connsiteX859" fmla="*/ 4843739 w 6194425"/>
              <a:gd name="connsiteY859" fmla="*/ 5323601 h 6858000"/>
              <a:gd name="connsiteX860" fmla="*/ 4808736 w 6194425"/>
              <a:gd name="connsiteY860" fmla="*/ 5357729 h 6858000"/>
              <a:gd name="connsiteX861" fmla="*/ 4774171 w 6194425"/>
              <a:gd name="connsiteY861" fmla="*/ 5393170 h 6858000"/>
              <a:gd name="connsiteX862" fmla="*/ 4740042 w 6194425"/>
              <a:gd name="connsiteY862" fmla="*/ 5428611 h 6858000"/>
              <a:gd name="connsiteX863" fmla="*/ 4706789 w 6194425"/>
              <a:gd name="connsiteY863" fmla="*/ 5464051 h 6858000"/>
              <a:gd name="connsiteX864" fmla="*/ 4673099 w 6194425"/>
              <a:gd name="connsiteY864" fmla="*/ 5500367 h 6858000"/>
              <a:gd name="connsiteX865" fmla="*/ 4607030 w 6194425"/>
              <a:gd name="connsiteY865" fmla="*/ 5572561 h 6858000"/>
              <a:gd name="connsiteX866" fmla="*/ 4540524 w 6194425"/>
              <a:gd name="connsiteY866" fmla="*/ 5645193 h 6858000"/>
              <a:gd name="connsiteX867" fmla="*/ 4506834 w 6194425"/>
              <a:gd name="connsiteY867" fmla="*/ 5681509 h 6858000"/>
              <a:gd name="connsiteX868" fmla="*/ 4473581 w 6194425"/>
              <a:gd name="connsiteY868" fmla="*/ 5717387 h 6858000"/>
              <a:gd name="connsiteX869" fmla="*/ 4439890 w 6194425"/>
              <a:gd name="connsiteY869" fmla="*/ 5752828 h 6858000"/>
              <a:gd name="connsiteX870" fmla="*/ 4404887 w 6194425"/>
              <a:gd name="connsiteY870" fmla="*/ 5787831 h 6858000"/>
              <a:gd name="connsiteX871" fmla="*/ 4369884 w 6194425"/>
              <a:gd name="connsiteY871" fmla="*/ 5822396 h 6858000"/>
              <a:gd name="connsiteX872" fmla="*/ 4334443 w 6194425"/>
              <a:gd name="connsiteY872" fmla="*/ 5856525 h 6858000"/>
              <a:gd name="connsiteX873" fmla="*/ 4313441 w 6194425"/>
              <a:gd name="connsiteY873" fmla="*/ 5875776 h 6858000"/>
              <a:gd name="connsiteX874" fmla="*/ 4293752 w 6194425"/>
              <a:gd name="connsiteY874" fmla="*/ 5896341 h 6858000"/>
              <a:gd name="connsiteX875" fmla="*/ 4274062 w 6194425"/>
              <a:gd name="connsiteY875" fmla="*/ 5917343 h 6858000"/>
              <a:gd name="connsiteX876" fmla="*/ 4254811 w 6194425"/>
              <a:gd name="connsiteY876" fmla="*/ 5938345 h 6858000"/>
              <a:gd name="connsiteX877" fmla="*/ 4217182 w 6194425"/>
              <a:gd name="connsiteY877" fmla="*/ 5981661 h 6858000"/>
              <a:gd name="connsiteX878" fmla="*/ 4179116 w 6194425"/>
              <a:gd name="connsiteY878" fmla="*/ 6024540 h 6858000"/>
              <a:gd name="connsiteX879" fmla="*/ 4160302 w 6194425"/>
              <a:gd name="connsiteY879" fmla="*/ 6045979 h 6858000"/>
              <a:gd name="connsiteX880" fmla="*/ 4140613 w 6194425"/>
              <a:gd name="connsiteY880" fmla="*/ 6067856 h 6858000"/>
              <a:gd name="connsiteX881" fmla="*/ 4121361 w 6194425"/>
              <a:gd name="connsiteY881" fmla="*/ 6088858 h 6858000"/>
              <a:gd name="connsiteX882" fmla="*/ 4101234 w 6194425"/>
              <a:gd name="connsiteY882" fmla="*/ 6109422 h 6858000"/>
              <a:gd name="connsiteX883" fmla="*/ 4080232 w 6194425"/>
              <a:gd name="connsiteY883" fmla="*/ 6129112 h 6858000"/>
              <a:gd name="connsiteX884" fmla="*/ 4059230 w 6194425"/>
              <a:gd name="connsiteY884" fmla="*/ 6148801 h 6858000"/>
              <a:gd name="connsiteX885" fmla="*/ 4036916 w 6194425"/>
              <a:gd name="connsiteY885" fmla="*/ 6167178 h 6858000"/>
              <a:gd name="connsiteX886" fmla="*/ 4025977 w 6194425"/>
              <a:gd name="connsiteY886" fmla="*/ 6176366 h 6858000"/>
              <a:gd name="connsiteX887" fmla="*/ 4014164 w 6194425"/>
              <a:gd name="connsiteY887" fmla="*/ 6185117 h 6858000"/>
              <a:gd name="connsiteX888" fmla="*/ 4009351 w 6194425"/>
              <a:gd name="connsiteY888" fmla="*/ 6193868 h 6858000"/>
              <a:gd name="connsiteX889" fmla="*/ 4004100 w 6194425"/>
              <a:gd name="connsiteY889" fmla="*/ 6202618 h 6858000"/>
              <a:gd name="connsiteX890" fmla="*/ 3998412 w 6194425"/>
              <a:gd name="connsiteY890" fmla="*/ 6210494 h 6858000"/>
              <a:gd name="connsiteX891" fmla="*/ 3993162 w 6194425"/>
              <a:gd name="connsiteY891" fmla="*/ 6217932 h 6858000"/>
              <a:gd name="connsiteX892" fmla="*/ 3986599 w 6194425"/>
              <a:gd name="connsiteY892" fmla="*/ 6225808 h 6858000"/>
              <a:gd name="connsiteX893" fmla="*/ 3980036 w 6194425"/>
              <a:gd name="connsiteY893" fmla="*/ 6232809 h 6858000"/>
              <a:gd name="connsiteX894" fmla="*/ 3973473 w 6194425"/>
              <a:gd name="connsiteY894" fmla="*/ 6239372 h 6858000"/>
              <a:gd name="connsiteX895" fmla="*/ 3966472 w 6194425"/>
              <a:gd name="connsiteY895" fmla="*/ 6246372 h 6858000"/>
              <a:gd name="connsiteX896" fmla="*/ 3952033 w 6194425"/>
              <a:gd name="connsiteY896" fmla="*/ 6259061 h 6858000"/>
              <a:gd name="connsiteX897" fmla="*/ 3937157 w 6194425"/>
              <a:gd name="connsiteY897" fmla="*/ 6270875 h 6858000"/>
              <a:gd name="connsiteX898" fmla="*/ 3920968 w 6194425"/>
              <a:gd name="connsiteY898" fmla="*/ 6282688 h 6858000"/>
              <a:gd name="connsiteX899" fmla="*/ 3905216 w 6194425"/>
              <a:gd name="connsiteY899" fmla="*/ 6294064 h 6858000"/>
              <a:gd name="connsiteX900" fmla="*/ 3873276 w 6194425"/>
              <a:gd name="connsiteY900" fmla="*/ 6316379 h 6858000"/>
              <a:gd name="connsiteX901" fmla="*/ 3857962 w 6194425"/>
              <a:gd name="connsiteY901" fmla="*/ 6328192 h 6858000"/>
              <a:gd name="connsiteX902" fmla="*/ 3843086 w 6194425"/>
              <a:gd name="connsiteY902" fmla="*/ 6340443 h 6858000"/>
              <a:gd name="connsiteX903" fmla="*/ 3828647 w 6194425"/>
              <a:gd name="connsiteY903" fmla="*/ 6353570 h 6858000"/>
              <a:gd name="connsiteX904" fmla="*/ 3822084 w 6194425"/>
              <a:gd name="connsiteY904" fmla="*/ 6360133 h 6858000"/>
              <a:gd name="connsiteX905" fmla="*/ 3815521 w 6194425"/>
              <a:gd name="connsiteY905" fmla="*/ 6367133 h 6858000"/>
              <a:gd name="connsiteX906" fmla="*/ 3809395 w 6194425"/>
              <a:gd name="connsiteY906" fmla="*/ 6375009 h 6858000"/>
              <a:gd name="connsiteX907" fmla="*/ 3803707 w 6194425"/>
              <a:gd name="connsiteY907" fmla="*/ 6382447 h 6858000"/>
              <a:gd name="connsiteX908" fmla="*/ 3798019 w 6194425"/>
              <a:gd name="connsiteY908" fmla="*/ 6390323 h 6858000"/>
              <a:gd name="connsiteX909" fmla="*/ 3792769 w 6194425"/>
              <a:gd name="connsiteY909" fmla="*/ 6398636 h 6858000"/>
              <a:gd name="connsiteX910" fmla="*/ 3789268 w 6194425"/>
              <a:gd name="connsiteY910" fmla="*/ 6405199 h 6858000"/>
              <a:gd name="connsiteX911" fmla="*/ 3785768 w 6194425"/>
              <a:gd name="connsiteY911" fmla="*/ 6411762 h 6858000"/>
              <a:gd name="connsiteX912" fmla="*/ 3782268 w 6194425"/>
              <a:gd name="connsiteY912" fmla="*/ 6417888 h 6858000"/>
              <a:gd name="connsiteX913" fmla="*/ 3777892 w 6194425"/>
              <a:gd name="connsiteY913" fmla="*/ 6423576 h 6858000"/>
              <a:gd name="connsiteX914" fmla="*/ 3773954 w 6194425"/>
              <a:gd name="connsiteY914" fmla="*/ 6429702 h 6858000"/>
              <a:gd name="connsiteX915" fmla="*/ 3769141 w 6194425"/>
              <a:gd name="connsiteY915" fmla="*/ 6434952 h 6858000"/>
              <a:gd name="connsiteX916" fmla="*/ 3764766 w 6194425"/>
              <a:gd name="connsiteY916" fmla="*/ 6440202 h 6858000"/>
              <a:gd name="connsiteX917" fmla="*/ 3759953 w 6194425"/>
              <a:gd name="connsiteY917" fmla="*/ 6445453 h 6858000"/>
              <a:gd name="connsiteX918" fmla="*/ 3754265 w 6194425"/>
              <a:gd name="connsiteY918" fmla="*/ 6449828 h 6858000"/>
              <a:gd name="connsiteX919" fmla="*/ 3749452 w 6194425"/>
              <a:gd name="connsiteY919" fmla="*/ 6454641 h 6858000"/>
              <a:gd name="connsiteX920" fmla="*/ 3743764 w 6194425"/>
              <a:gd name="connsiteY920" fmla="*/ 6459017 h 6858000"/>
              <a:gd name="connsiteX921" fmla="*/ 3738076 w 6194425"/>
              <a:gd name="connsiteY921" fmla="*/ 6462517 h 6858000"/>
              <a:gd name="connsiteX922" fmla="*/ 3724950 w 6194425"/>
              <a:gd name="connsiteY922" fmla="*/ 6470393 h 6858000"/>
              <a:gd name="connsiteX923" fmla="*/ 3711824 w 6194425"/>
              <a:gd name="connsiteY923" fmla="*/ 6476956 h 6858000"/>
              <a:gd name="connsiteX924" fmla="*/ 3709199 w 6194425"/>
              <a:gd name="connsiteY924" fmla="*/ 6483519 h 6858000"/>
              <a:gd name="connsiteX925" fmla="*/ 3706136 w 6194425"/>
              <a:gd name="connsiteY925" fmla="*/ 6490082 h 6858000"/>
              <a:gd name="connsiteX926" fmla="*/ 3702635 w 6194425"/>
              <a:gd name="connsiteY926" fmla="*/ 6495333 h 6858000"/>
              <a:gd name="connsiteX927" fmla="*/ 3698260 w 6194425"/>
              <a:gd name="connsiteY927" fmla="*/ 6500583 h 6858000"/>
              <a:gd name="connsiteX928" fmla="*/ 3694322 w 6194425"/>
              <a:gd name="connsiteY928" fmla="*/ 6504958 h 6858000"/>
              <a:gd name="connsiteX929" fmla="*/ 3689947 w 6194425"/>
              <a:gd name="connsiteY929" fmla="*/ 6508896 h 6858000"/>
              <a:gd name="connsiteX930" fmla="*/ 3684696 w 6194425"/>
              <a:gd name="connsiteY930" fmla="*/ 6512397 h 6858000"/>
              <a:gd name="connsiteX931" fmla="*/ 3679446 w 6194425"/>
              <a:gd name="connsiteY931" fmla="*/ 6515897 h 6858000"/>
              <a:gd name="connsiteX932" fmla="*/ 3673758 w 6194425"/>
              <a:gd name="connsiteY932" fmla="*/ 6518960 h 6858000"/>
              <a:gd name="connsiteX933" fmla="*/ 3668070 w 6194425"/>
              <a:gd name="connsiteY933" fmla="*/ 6521585 h 6858000"/>
              <a:gd name="connsiteX934" fmla="*/ 3656256 w 6194425"/>
              <a:gd name="connsiteY934" fmla="*/ 6526835 h 6858000"/>
              <a:gd name="connsiteX935" fmla="*/ 3632191 w 6194425"/>
              <a:gd name="connsiteY935" fmla="*/ 6536024 h 6858000"/>
              <a:gd name="connsiteX936" fmla="*/ 3592375 w 6194425"/>
              <a:gd name="connsiteY936" fmla="*/ 6573652 h 6858000"/>
              <a:gd name="connsiteX937" fmla="*/ 3589750 w 6194425"/>
              <a:gd name="connsiteY937" fmla="*/ 6578028 h 6858000"/>
              <a:gd name="connsiteX938" fmla="*/ 3587562 w 6194425"/>
              <a:gd name="connsiteY938" fmla="*/ 6582403 h 6858000"/>
              <a:gd name="connsiteX939" fmla="*/ 3584500 w 6194425"/>
              <a:gd name="connsiteY939" fmla="*/ 6585903 h 6858000"/>
              <a:gd name="connsiteX940" fmla="*/ 3581437 w 6194425"/>
              <a:gd name="connsiteY940" fmla="*/ 6589404 h 6858000"/>
              <a:gd name="connsiteX941" fmla="*/ 3578374 w 6194425"/>
              <a:gd name="connsiteY941" fmla="*/ 6592466 h 6858000"/>
              <a:gd name="connsiteX942" fmla="*/ 3574874 w 6194425"/>
              <a:gd name="connsiteY942" fmla="*/ 6595092 h 6858000"/>
              <a:gd name="connsiteX943" fmla="*/ 3566998 w 6194425"/>
              <a:gd name="connsiteY943" fmla="*/ 6600342 h 6858000"/>
              <a:gd name="connsiteX944" fmla="*/ 3559560 w 6194425"/>
              <a:gd name="connsiteY944" fmla="*/ 6604280 h 6858000"/>
              <a:gd name="connsiteX945" fmla="*/ 3550809 w 6194425"/>
              <a:gd name="connsiteY945" fmla="*/ 6608218 h 6858000"/>
              <a:gd name="connsiteX946" fmla="*/ 3542496 w 6194425"/>
              <a:gd name="connsiteY946" fmla="*/ 6612156 h 6858000"/>
              <a:gd name="connsiteX947" fmla="*/ 3534183 w 6194425"/>
              <a:gd name="connsiteY947" fmla="*/ 6616094 h 6858000"/>
              <a:gd name="connsiteX948" fmla="*/ 3507055 w 6194425"/>
              <a:gd name="connsiteY948" fmla="*/ 6640158 h 6858000"/>
              <a:gd name="connsiteX949" fmla="*/ 3479490 w 6194425"/>
              <a:gd name="connsiteY949" fmla="*/ 6664660 h 6858000"/>
              <a:gd name="connsiteX950" fmla="*/ 3451488 w 6194425"/>
              <a:gd name="connsiteY950" fmla="*/ 6688725 h 6858000"/>
              <a:gd name="connsiteX951" fmla="*/ 3423923 w 6194425"/>
              <a:gd name="connsiteY951" fmla="*/ 6712352 h 6858000"/>
              <a:gd name="connsiteX952" fmla="*/ 3395920 w 6194425"/>
              <a:gd name="connsiteY952" fmla="*/ 6735542 h 6858000"/>
              <a:gd name="connsiteX953" fmla="*/ 3367042 w 6194425"/>
              <a:gd name="connsiteY953" fmla="*/ 6758732 h 6858000"/>
              <a:gd name="connsiteX954" fmla="*/ 3338165 w 6194425"/>
              <a:gd name="connsiteY954" fmla="*/ 6780609 h 6858000"/>
              <a:gd name="connsiteX955" fmla="*/ 3309287 w 6194425"/>
              <a:gd name="connsiteY955" fmla="*/ 6802048 h 6858000"/>
              <a:gd name="connsiteX956" fmla="*/ 3279534 w 6194425"/>
              <a:gd name="connsiteY956" fmla="*/ 6823925 h 6858000"/>
              <a:gd name="connsiteX957" fmla="*/ 3248907 w 6194425"/>
              <a:gd name="connsiteY957" fmla="*/ 6843614 h 6858000"/>
              <a:gd name="connsiteX958" fmla="*/ 3227015 w 6194425"/>
              <a:gd name="connsiteY958" fmla="*/ 6858000 h 6858000"/>
              <a:gd name="connsiteX959" fmla="*/ 2430459 w 6194425"/>
              <a:gd name="connsiteY959" fmla="*/ 6858000 h 6858000"/>
              <a:gd name="connsiteX960" fmla="*/ 2431145 w 6194425"/>
              <a:gd name="connsiteY960" fmla="*/ 6851490 h 6858000"/>
              <a:gd name="connsiteX961" fmla="*/ 2432457 w 6194425"/>
              <a:gd name="connsiteY961" fmla="*/ 6836614 h 6858000"/>
              <a:gd name="connsiteX962" fmla="*/ 2431582 w 6194425"/>
              <a:gd name="connsiteY962" fmla="*/ 6823487 h 6858000"/>
              <a:gd name="connsiteX963" fmla="*/ 2430707 w 6194425"/>
              <a:gd name="connsiteY963" fmla="*/ 6812111 h 6858000"/>
              <a:gd name="connsiteX964" fmla="*/ 2429832 w 6194425"/>
              <a:gd name="connsiteY964" fmla="*/ 6807298 h 6858000"/>
              <a:gd name="connsiteX965" fmla="*/ 2428520 w 6194425"/>
              <a:gd name="connsiteY965" fmla="*/ 6802923 h 6858000"/>
              <a:gd name="connsiteX966" fmla="*/ 2427207 w 6194425"/>
              <a:gd name="connsiteY966" fmla="*/ 6798548 h 6858000"/>
              <a:gd name="connsiteX967" fmla="*/ 2425457 w 6194425"/>
              <a:gd name="connsiteY967" fmla="*/ 6795047 h 6858000"/>
              <a:gd name="connsiteX968" fmla="*/ 2424144 w 6194425"/>
              <a:gd name="connsiteY968" fmla="*/ 6791547 h 6858000"/>
              <a:gd name="connsiteX969" fmla="*/ 2421956 w 6194425"/>
              <a:gd name="connsiteY969" fmla="*/ 6788484 h 6858000"/>
              <a:gd name="connsiteX970" fmla="*/ 2419331 w 6194425"/>
              <a:gd name="connsiteY970" fmla="*/ 6785859 h 6858000"/>
              <a:gd name="connsiteX971" fmla="*/ 2416706 w 6194425"/>
              <a:gd name="connsiteY971" fmla="*/ 6783234 h 6858000"/>
              <a:gd name="connsiteX972" fmla="*/ 2414518 w 6194425"/>
              <a:gd name="connsiteY972" fmla="*/ 6781046 h 6858000"/>
              <a:gd name="connsiteX973" fmla="*/ 2411893 w 6194425"/>
              <a:gd name="connsiteY973" fmla="*/ 6779296 h 6858000"/>
              <a:gd name="connsiteX974" fmla="*/ 2405767 w 6194425"/>
              <a:gd name="connsiteY974" fmla="*/ 6776233 h 6858000"/>
              <a:gd name="connsiteX975" fmla="*/ 2398329 w 6194425"/>
              <a:gd name="connsiteY975" fmla="*/ 6774045 h 6858000"/>
              <a:gd name="connsiteX976" fmla="*/ 2390891 w 6194425"/>
              <a:gd name="connsiteY976" fmla="*/ 6773170 h 6858000"/>
              <a:gd name="connsiteX977" fmla="*/ 2382578 w 6194425"/>
              <a:gd name="connsiteY977" fmla="*/ 6771858 h 6858000"/>
              <a:gd name="connsiteX978" fmla="*/ 2373827 w 6194425"/>
              <a:gd name="connsiteY978" fmla="*/ 6771420 h 6858000"/>
              <a:gd name="connsiteX979" fmla="*/ 2364639 w 6194425"/>
              <a:gd name="connsiteY979" fmla="*/ 6771420 h 6858000"/>
              <a:gd name="connsiteX980" fmla="*/ 2344949 w 6194425"/>
              <a:gd name="connsiteY980" fmla="*/ 6771420 h 6858000"/>
              <a:gd name="connsiteX981" fmla="*/ 2341012 w 6194425"/>
              <a:gd name="connsiteY981" fmla="*/ 6770983 h 6858000"/>
              <a:gd name="connsiteX982" fmla="*/ 2337074 w 6194425"/>
              <a:gd name="connsiteY982" fmla="*/ 6770108 h 6858000"/>
              <a:gd name="connsiteX983" fmla="*/ 2332261 w 6194425"/>
              <a:gd name="connsiteY983" fmla="*/ 6767920 h 6858000"/>
              <a:gd name="connsiteX984" fmla="*/ 2328323 w 6194425"/>
              <a:gd name="connsiteY984" fmla="*/ 6765295 h 6858000"/>
              <a:gd name="connsiteX985" fmla="*/ 2320010 w 6194425"/>
              <a:gd name="connsiteY985" fmla="*/ 6760044 h 6858000"/>
              <a:gd name="connsiteX986" fmla="*/ 2311696 w 6194425"/>
              <a:gd name="connsiteY986" fmla="*/ 6755669 h 6858000"/>
              <a:gd name="connsiteX987" fmla="*/ 2302946 w 6194425"/>
              <a:gd name="connsiteY987" fmla="*/ 6756106 h 6858000"/>
              <a:gd name="connsiteX988" fmla="*/ 2294632 w 6194425"/>
              <a:gd name="connsiteY988" fmla="*/ 6756544 h 6858000"/>
              <a:gd name="connsiteX989" fmla="*/ 2287194 w 6194425"/>
              <a:gd name="connsiteY989" fmla="*/ 6756106 h 6858000"/>
              <a:gd name="connsiteX990" fmla="*/ 2279318 w 6194425"/>
              <a:gd name="connsiteY990" fmla="*/ 6755669 h 6858000"/>
              <a:gd name="connsiteX991" fmla="*/ 2272755 w 6194425"/>
              <a:gd name="connsiteY991" fmla="*/ 6754356 h 6858000"/>
              <a:gd name="connsiteX992" fmla="*/ 2266630 w 6194425"/>
              <a:gd name="connsiteY992" fmla="*/ 6753043 h 6858000"/>
              <a:gd name="connsiteX993" fmla="*/ 2260504 w 6194425"/>
              <a:gd name="connsiteY993" fmla="*/ 6750856 h 6858000"/>
              <a:gd name="connsiteX994" fmla="*/ 2255254 w 6194425"/>
              <a:gd name="connsiteY994" fmla="*/ 6748231 h 6858000"/>
              <a:gd name="connsiteX995" fmla="*/ 2250003 w 6194425"/>
              <a:gd name="connsiteY995" fmla="*/ 6745168 h 6858000"/>
              <a:gd name="connsiteX996" fmla="*/ 2245190 w 6194425"/>
              <a:gd name="connsiteY996" fmla="*/ 6742105 h 6858000"/>
              <a:gd name="connsiteX997" fmla="*/ 2240815 w 6194425"/>
              <a:gd name="connsiteY997" fmla="*/ 6738605 h 6858000"/>
              <a:gd name="connsiteX998" fmla="*/ 2236877 w 6194425"/>
              <a:gd name="connsiteY998" fmla="*/ 6735104 h 6858000"/>
              <a:gd name="connsiteX999" fmla="*/ 2233377 w 6194425"/>
              <a:gd name="connsiteY999" fmla="*/ 6731166 h 6858000"/>
              <a:gd name="connsiteX1000" fmla="*/ 2229439 w 6194425"/>
              <a:gd name="connsiteY1000" fmla="*/ 6726354 h 6858000"/>
              <a:gd name="connsiteX1001" fmla="*/ 2226376 w 6194425"/>
              <a:gd name="connsiteY1001" fmla="*/ 6721541 h 6858000"/>
              <a:gd name="connsiteX1002" fmla="*/ 2223313 w 6194425"/>
              <a:gd name="connsiteY1002" fmla="*/ 6717165 h 6858000"/>
              <a:gd name="connsiteX1003" fmla="*/ 2218500 w 6194425"/>
              <a:gd name="connsiteY1003" fmla="*/ 6706664 h 6858000"/>
              <a:gd name="connsiteX1004" fmla="*/ 2213687 w 6194425"/>
              <a:gd name="connsiteY1004" fmla="*/ 6696163 h 6858000"/>
              <a:gd name="connsiteX1005" fmla="*/ 2210187 w 6194425"/>
              <a:gd name="connsiteY1005" fmla="*/ 6685225 h 6858000"/>
              <a:gd name="connsiteX1006" fmla="*/ 2206687 w 6194425"/>
              <a:gd name="connsiteY1006" fmla="*/ 6673849 h 6858000"/>
              <a:gd name="connsiteX1007" fmla="*/ 2200561 w 6194425"/>
              <a:gd name="connsiteY1007" fmla="*/ 6651534 h 6858000"/>
              <a:gd name="connsiteX1008" fmla="*/ 2197498 w 6194425"/>
              <a:gd name="connsiteY1008" fmla="*/ 6640158 h 6858000"/>
              <a:gd name="connsiteX1009" fmla="*/ 2194436 w 6194425"/>
              <a:gd name="connsiteY1009" fmla="*/ 6630095 h 6858000"/>
              <a:gd name="connsiteX1010" fmla="*/ 2191373 w 6194425"/>
              <a:gd name="connsiteY1010" fmla="*/ 6621782 h 6858000"/>
              <a:gd name="connsiteX1011" fmla="*/ 2189185 w 6194425"/>
              <a:gd name="connsiteY1011" fmla="*/ 6613031 h 6858000"/>
              <a:gd name="connsiteX1012" fmla="*/ 2187873 w 6194425"/>
              <a:gd name="connsiteY1012" fmla="*/ 6603842 h 6858000"/>
              <a:gd name="connsiteX1013" fmla="*/ 2186998 w 6194425"/>
              <a:gd name="connsiteY1013" fmla="*/ 6595092 h 6858000"/>
              <a:gd name="connsiteX1014" fmla="*/ 2186560 w 6194425"/>
              <a:gd name="connsiteY1014" fmla="*/ 6585466 h 6858000"/>
              <a:gd name="connsiteX1015" fmla="*/ 2186122 w 6194425"/>
              <a:gd name="connsiteY1015" fmla="*/ 6575840 h 6858000"/>
              <a:gd name="connsiteX1016" fmla="*/ 2186998 w 6194425"/>
              <a:gd name="connsiteY1016" fmla="*/ 6557026 h 6858000"/>
              <a:gd name="connsiteX1017" fmla="*/ 2187873 w 6194425"/>
              <a:gd name="connsiteY1017" fmla="*/ 6537774 h 6858000"/>
              <a:gd name="connsiteX1018" fmla="*/ 2190060 w 6194425"/>
              <a:gd name="connsiteY1018" fmla="*/ 6518522 h 6858000"/>
              <a:gd name="connsiteX1019" fmla="*/ 2191373 w 6194425"/>
              <a:gd name="connsiteY1019" fmla="*/ 6499270 h 6858000"/>
              <a:gd name="connsiteX1020" fmla="*/ 2192248 w 6194425"/>
              <a:gd name="connsiteY1020" fmla="*/ 6480019 h 6858000"/>
              <a:gd name="connsiteX1021" fmla="*/ 2190498 w 6194425"/>
              <a:gd name="connsiteY1021" fmla="*/ 6463392 h 6858000"/>
              <a:gd name="connsiteX1022" fmla="*/ 2189185 w 6194425"/>
              <a:gd name="connsiteY1022" fmla="*/ 6446766 h 6858000"/>
              <a:gd name="connsiteX1023" fmla="*/ 2184810 w 6194425"/>
              <a:gd name="connsiteY1023" fmla="*/ 6413513 h 6858000"/>
              <a:gd name="connsiteX1024" fmla="*/ 2180434 w 6194425"/>
              <a:gd name="connsiteY1024" fmla="*/ 6379384 h 6858000"/>
              <a:gd name="connsiteX1025" fmla="*/ 2176497 w 6194425"/>
              <a:gd name="connsiteY1025" fmla="*/ 6346131 h 6858000"/>
              <a:gd name="connsiteX1026" fmla="*/ 2174309 w 6194425"/>
              <a:gd name="connsiteY1026" fmla="*/ 6329505 h 6858000"/>
              <a:gd name="connsiteX1027" fmla="*/ 2172996 w 6194425"/>
              <a:gd name="connsiteY1027" fmla="*/ 6312878 h 6858000"/>
              <a:gd name="connsiteX1028" fmla="*/ 2172559 w 6194425"/>
              <a:gd name="connsiteY1028" fmla="*/ 6297127 h 6858000"/>
              <a:gd name="connsiteX1029" fmla="*/ 2172559 w 6194425"/>
              <a:gd name="connsiteY1029" fmla="*/ 6280500 h 6858000"/>
              <a:gd name="connsiteX1030" fmla="*/ 2173871 w 6194425"/>
              <a:gd name="connsiteY1030" fmla="*/ 6264749 h 6858000"/>
              <a:gd name="connsiteX1031" fmla="*/ 2175621 w 6194425"/>
              <a:gd name="connsiteY1031" fmla="*/ 6249435 h 6858000"/>
              <a:gd name="connsiteX1032" fmla="*/ 2178684 w 6194425"/>
              <a:gd name="connsiteY1032" fmla="*/ 6234559 h 6858000"/>
              <a:gd name="connsiteX1033" fmla="*/ 2180434 w 6194425"/>
              <a:gd name="connsiteY1033" fmla="*/ 6226683 h 6858000"/>
              <a:gd name="connsiteX1034" fmla="*/ 2183060 w 6194425"/>
              <a:gd name="connsiteY1034" fmla="*/ 6219682 h 6858000"/>
              <a:gd name="connsiteX1035" fmla="*/ 2184810 w 6194425"/>
              <a:gd name="connsiteY1035" fmla="*/ 6211369 h 6858000"/>
              <a:gd name="connsiteX1036" fmla="*/ 2186998 w 6194425"/>
              <a:gd name="connsiteY1036" fmla="*/ 6204369 h 6858000"/>
              <a:gd name="connsiteX1037" fmla="*/ 2188748 w 6194425"/>
              <a:gd name="connsiteY1037" fmla="*/ 6197368 h 6858000"/>
              <a:gd name="connsiteX1038" fmla="*/ 2189623 w 6194425"/>
              <a:gd name="connsiteY1038" fmla="*/ 6190805 h 6858000"/>
              <a:gd name="connsiteX1039" fmla="*/ 2190060 w 6194425"/>
              <a:gd name="connsiteY1039" fmla="*/ 6184679 h 6858000"/>
              <a:gd name="connsiteX1040" fmla="*/ 2190060 w 6194425"/>
              <a:gd name="connsiteY1040" fmla="*/ 6178991 h 6858000"/>
              <a:gd name="connsiteX1041" fmla="*/ 2190060 w 6194425"/>
              <a:gd name="connsiteY1041" fmla="*/ 6173741 h 6858000"/>
              <a:gd name="connsiteX1042" fmla="*/ 2189623 w 6194425"/>
              <a:gd name="connsiteY1042" fmla="*/ 6169365 h 6858000"/>
              <a:gd name="connsiteX1043" fmla="*/ 2189185 w 6194425"/>
              <a:gd name="connsiteY1043" fmla="*/ 6164552 h 6858000"/>
              <a:gd name="connsiteX1044" fmla="*/ 2187873 w 6194425"/>
              <a:gd name="connsiteY1044" fmla="*/ 6160177 h 6858000"/>
              <a:gd name="connsiteX1045" fmla="*/ 2186560 w 6194425"/>
              <a:gd name="connsiteY1045" fmla="*/ 6156677 h 6858000"/>
              <a:gd name="connsiteX1046" fmla="*/ 2184372 w 6194425"/>
              <a:gd name="connsiteY1046" fmla="*/ 6152301 h 6858000"/>
              <a:gd name="connsiteX1047" fmla="*/ 2183060 w 6194425"/>
              <a:gd name="connsiteY1047" fmla="*/ 6149238 h 6858000"/>
              <a:gd name="connsiteX1048" fmla="*/ 2180434 w 6194425"/>
              <a:gd name="connsiteY1048" fmla="*/ 6146176 h 6858000"/>
              <a:gd name="connsiteX1049" fmla="*/ 2175184 w 6194425"/>
              <a:gd name="connsiteY1049" fmla="*/ 6140050 h 6858000"/>
              <a:gd name="connsiteX1050" fmla="*/ 2169496 w 6194425"/>
              <a:gd name="connsiteY1050" fmla="*/ 6135237 h 6858000"/>
              <a:gd name="connsiteX1051" fmla="*/ 2162495 w 6194425"/>
              <a:gd name="connsiteY1051" fmla="*/ 6130862 h 6858000"/>
              <a:gd name="connsiteX1052" fmla="*/ 2155057 w 6194425"/>
              <a:gd name="connsiteY1052" fmla="*/ 6126924 h 6858000"/>
              <a:gd name="connsiteX1053" fmla="*/ 2147619 w 6194425"/>
              <a:gd name="connsiteY1053" fmla="*/ 6122549 h 6858000"/>
              <a:gd name="connsiteX1054" fmla="*/ 2131430 w 6194425"/>
              <a:gd name="connsiteY1054" fmla="*/ 6115548 h 6858000"/>
              <a:gd name="connsiteX1055" fmla="*/ 2123554 w 6194425"/>
              <a:gd name="connsiteY1055" fmla="*/ 6111173 h 6858000"/>
              <a:gd name="connsiteX1056" fmla="*/ 2115241 w 6194425"/>
              <a:gd name="connsiteY1056" fmla="*/ 6106797 h 6858000"/>
              <a:gd name="connsiteX1057" fmla="*/ 2110428 w 6194425"/>
              <a:gd name="connsiteY1057" fmla="*/ 6107235 h 6858000"/>
              <a:gd name="connsiteX1058" fmla="*/ 2106053 w 6194425"/>
              <a:gd name="connsiteY1058" fmla="*/ 6106360 h 6858000"/>
              <a:gd name="connsiteX1059" fmla="*/ 2101677 w 6194425"/>
              <a:gd name="connsiteY1059" fmla="*/ 6104609 h 6858000"/>
              <a:gd name="connsiteX1060" fmla="*/ 2098177 w 6194425"/>
              <a:gd name="connsiteY1060" fmla="*/ 6101984 h 6858000"/>
              <a:gd name="connsiteX1061" fmla="*/ 2092488 w 6194425"/>
              <a:gd name="connsiteY1061" fmla="*/ 6098921 h 6858000"/>
              <a:gd name="connsiteX1062" fmla="*/ 2087675 w 6194425"/>
              <a:gd name="connsiteY1062" fmla="*/ 6095859 h 6858000"/>
              <a:gd name="connsiteX1063" fmla="*/ 2083301 w 6194425"/>
              <a:gd name="connsiteY1063" fmla="*/ 6092358 h 6858000"/>
              <a:gd name="connsiteX1064" fmla="*/ 2079800 w 6194425"/>
              <a:gd name="connsiteY1064" fmla="*/ 6088858 h 6858000"/>
              <a:gd name="connsiteX1065" fmla="*/ 2077175 w 6194425"/>
              <a:gd name="connsiteY1065" fmla="*/ 6085358 h 6858000"/>
              <a:gd name="connsiteX1066" fmla="*/ 2075425 w 6194425"/>
              <a:gd name="connsiteY1066" fmla="*/ 6080982 h 6858000"/>
              <a:gd name="connsiteX1067" fmla="*/ 2073675 w 6194425"/>
              <a:gd name="connsiteY1067" fmla="*/ 6077044 h 6858000"/>
              <a:gd name="connsiteX1068" fmla="*/ 2072800 w 6194425"/>
              <a:gd name="connsiteY1068" fmla="*/ 6072669 h 6858000"/>
              <a:gd name="connsiteX1069" fmla="*/ 2071925 w 6194425"/>
              <a:gd name="connsiteY1069" fmla="*/ 6068294 h 6858000"/>
              <a:gd name="connsiteX1070" fmla="*/ 2071925 w 6194425"/>
              <a:gd name="connsiteY1070" fmla="*/ 6063918 h 6858000"/>
              <a:gd name="connsiteX1071" fmla="*/ 2072800 w 6194425"/>
              <a:gd name="connsiteY1071" fmla="*/ 6059543 h 6858000"/>
              <a:gd name="connsiteX1072" fmla="*/ 2073675 w 6194425"/>
              <a:gd name="connsiteY1072" fmla="*/ 6054730 h 6858000"/>
              <a:gd name="connsiteX1073" fmla="*/ 2075425 w 6194425"/>
              <a:gd name="connsiteY1073" fmla="*/ 6050792 h 6858000"/>
              <a:gd name="connsiteX1074" fmla="*/ 2076737 w 6194425"/>
              <a:gd name="connsiteY1074" fmla="*/ 6046854 h 6858000"/>
              <a:gd name="connsiteX1075" fmla="*/ 2078925 w 6194425"/>
              <a:gd name="connsiteY1075" fmla="*/ 6042041 h 6858000"/>
              <a:gd name="connsiteX1076" fmla="*/ 2081550 w 6194425"/>
              <a:gd name="connsiteY1076" fmla="*/ 6038103 h 6858000"/>
              <a:gd name="connsiteX1077" fmla="*/ 2086801 w 6194425"/>
              <a:gd name="connsiteY1077" fmla="*/ 6028915 h 6858000"/>
              <a:gd name="connsiteX1078" fmla="*/ 2091614 w 6194425"/>
              <a:gd name="connsiteY1078" fmla="*/ 6020602 h 6858000"/>
              <a:gd name="connsiteX1079" fmla="*/ 2094676 w 6194425"/>
              <a:gd name="connsiteY1079" fmla="*/ 6012289 h 6858000"/>
              <a:gd name="connsiteX1080" fmla="*/ 2096864 w 6194425"/>
              <a:gd name="connsiteY1080" fmla="*/ 6005288 h 6858000"/>
              <a:gd name="connsiteX1081" fmla="*/ 2097739 w 6194425"/>
              <a:gd name="connsiteY1081" fmla="*/ 5998287 h 6858000"/>
              <a:gd name="connsiteX1082" fmla="*/ 2097302 w 6194425"/>
              <a:gd name="connsiteY1082" fmla="*/ 5992162 h 6858000"/>
              <a:gd name="connsiteX1083" fmla="*/ 2096427 w 6194425"/>
              <a:gd name="connsiteY1083" fmla="*/ 5986474 h 6858000"/>
              <a:gd name="connsiteX1084" fmla="*/ 2093802 w 6194425"/>
              <a:gd name="connsiteY1084" fmla="*/ 5981661 h 6858000"/>
              <a:gd name="connsiteX1085" fmla="*/ 2090739 w 6194425"/>
              <a:gd name="connsiteY1085" fmla="*/ 5976410 h 6858000"/>
              <a:gd name="connsiteX1086" fmla="*/ 2086363 w 6194425"/>
              <a:gd name="connsiteY1086" fmla="*/ 5972472 h 6858000"/>
              <a:gd name="connsiteX1087" fmla="*/ 2081550 w 6194425"/>
              <a:gd name="connsiteY1087" fmla="*/ 5968535 h 6858000"/>
              <a:gd name="connsiteX1088" fmla="*/ 2075425 w 6194425"/>
              <a:gd name="connsiteY1088" fmla="*/ 5965034 h 6858000"/>
              <a:gd name="connsiteX1089" fmla="*/ 2067987 w 6194425"/>
              <a:gd name="connsiteY1089" fmla="*/ 5961972 h 6858000"/>
              <a:gd name="connsiteX1090" fmla="*/ 2060549 w 6194425"/>
              <a:gd name="connsiteY1090" fmla="*/ 5959346 h 6858000"/>
              <a:gd name="connsiteX1091" fmla="*/ 2052235 w 6194425"/>
              <a:gd name="connsiteY1091" fmla="*/ 5957596 h 6858000"/>
              <a:gd name="connsiteX1092" fmla="*/ 2042172 w 6194425"/>
              <a:gd name="connsiteY1092" fmla="*/ 5955409 h 6858000"/>
              <a:gd name="connsiteX1093" fmla="*/ 2028608 w 6194425"/>
              <a:gd name="connsiteY1093" fmla="*/ 5967222 h 6858000"/>
              <a:gd name="connsiteX1094" fmla="*/ 2014607 w 6194425"/>
              <a:gd name="connsiteY1094" fmla="*/ 5979035 h 6858000"/>
              <a:gd name="connsiteX1095" fmla="*/ 1999730 w 6194425"/>
              <a:gd name="connsiteY1095" fmla="*/ 5989974 h 6858000"/>
              <a:gd name="connsiteX1096" fmla="*/ 1984854 w 6194425"/>
              <a:gd name="connsiteY1096" fmla="*/ 6000037 h 6858000"/>
              <a:gd name="connsiteX1097" fmla="*/ 1969540 w 6194425"/>
              <a:gd name="connsiteY1097" fmla="*/ 6009663 h 6858000"/>
              <a:gd name="connsiteX1098" fmla="*/ 1953789 w 6194425"/>
              <a:gd name="connsiteY1098" fmla="*/ 6019289 h 6858000"/>
              <a:gd name="connsiteX1099" fmla="*/ 1922286 w 6194425"/>
              <a:gd name="connsiteY1099" fmla="*/ 6037666 h 6858000"/>
              <a:gd name="connsiteX1100" fmla="*/ 1889908 w 6194425"/>
              <a:gd name="connsiteY1100" fmla="*/ 6055605 h 6858000"/>
              <a:gd name="connsiteX1101" fmla="*/ 1858405 w 6194425"/>
              <a:gd name="connsiteY1101" fmla="*/ 6073544 h 6858000"/>
              <a:gd name="connsiteX1102" fmla="*/ 1842653 w 6194425"/>
              <a:gd name="connsiteY1102" fmla="*/ 6082732 h 6858000"/>
              <a:gd name="connsiteX1103" fmla="*/ 1826902 w 6194425"/>
              <a:gd name="connsiteY1103" fmla="*/ 6092358 h 6858000"/>
              <a:gd name="connsiteX1104" fmla="*/ 1812026 w 6194425"/>
              <a:gd name="connsiteY1104" fmla="*/ 6101984 h 6858000"/>
              <a:gd name="connsiteX1105" fmla="*/ 1797150 w 6194425"/>
              <a:gd name="connsiteY1105" fmla="*/ 6112923 h 6858000"/>
              <a:gd name="connsiteX1106" fmla="*/ 1794962 w 6194425"/>
              <a:gd name="connsiteY1106" fmla="*/ 6118611 h 6858000"/>
              <a:gd name="connsiteX1107" fmla="*/ 1793212 w 6194425"/>
              <a:gd name="connsiteY1107" fmla="*/ 6124299 h 6858000"/>
              <a:gd name="connsiteX1108" fmla="*/ 1790586 w 6194425"/>
              <a:gd name="connsiteY1108" fmla="*/ 6129112 h 6858000"/>
              <a:gd name="connsiteX1109" fmla="*/ 1787961 w 6194425"/>
              <a:gd name="connsiteY1109" fmla="*/ 6134362 h 6858000"/>
              <a:gd name="connsiteX1110" fmla="*/ 1785336 w 6194425"/>
              <a:gd name="connsiteY1110" fmla="*/ 6139175 h 6858000"/>
              <a:gd name="connsiteX1111" fmla="*/ 1782273 w 6194425"/>
              <a:gd name="connsiteY1111" fmla="*/ 6143550 h 6858000"/>
              <a:gd name="connsiteX1112" fmla="*/ 1776148 w 6194425"/>
              <a:gd name="connsiteY1112" fmla="*/ 6151864 h 6858000"/>
              <a:gd name="connsiteX1113" fmla="*/ 1769147 w 6194425"/>
              <a:gd name="connsiteY1113" fmla="*/ 6158864 h 6858000"/>
              <a:gd name="connsiteX1114" fmla="*/ 1761271 w 6194425"/>
              <a:gd name="connsiteY1114" fmla="*/ 6165865 h 6858000"/>
              <a:gd name="connsiteX1115" fmla="*/ 1752520 w 6194425"/>
              <a:gd name="connsiteY1115" fmla="*/ 6171553 h 6858000"/>
              <a:gd name="connsiteX1116" fmla="*/ 1743770 w 6194425"/>
              <a:gd name="connsiteY1116" fmla="*/ 6175928 h 6858000"/>
              <a:gd name="connsiteX1117" fmla="*/ 1734581 w 6194425"/>
              <a:gd name="connsiteY1117" fmla="*/ 6180741 h 6858000"/>
              <a:gd name="connsiteX1118" fmla="*/ 1725393 w 6194425"/>
              <a:gd name="connsiteY1118" fmla="*/ 6184242 h 6858000"/>
              <a:gd name="connsiteX1119" fmla="*/ 1715767 w 6194425"/>
              <a:gd name="connsiteY1119" fmla="*/ 6187742 h 6858000"/>
              <a:gd name="connsiteX1120" fmla="*/ 1705704 w 6194425"/>
              <a:gd name="connsiteY1120" fmla="*/ 6190805 h 6858000"/>
              <a:gd name="connsiteX1121" fmla="*/ 1686014 w 6194425"/>
              <a:gd name="connsiteY1121" fmla="*/ 6196055 h 6858000"/>
              <a:gd name="connsiteX1122" fmla="*/ 1666325 w 6194425"/>
              <a:gd name="connsiteY1122" fmla="*/ 6200431 h 6858000"/>
              <a:gd name="connsiteX1123" fmla="*/ 1657136 w 6194425"/>
              <a:gd name="connsiteY1123" fmla="*/ 6202618 h 6858000"/>
              <a:gd name="connsiteX1124" fmla="*/ 1648823 w 6194425"/>
              <a:gd name="connsiteY1124" fmla="*/ 6203493 h 6858000"/>
              <a:gd name="connsiteX1125" fmla="*/ 1641822 w 6194425"/>
              <a:gd name="connsiteY1125" fmla="*/ 6203056 h 6858000"/>
              <a:gd name="connsiteX1126" fmla="*/ 1634822 w 6194425"/>
              <a:gd name="connsiteY1126" fmla="*/ 6202181 h 6858000"/>
              <a:gd name="connsiteX1127" fmla="*/ 1628696 w 6194425"/>
              <a:gd name="connsiteY1127" fmla="*/ 6199556 h 6858000"/>
              <a:gd name="connsiteX1128" fmla="*/ 1623009 w 6194425"/>
              <a:gd name="connsiteY1128" fmla="*/ 6196930 h 6858000"/>
              <a:gd name="connsiteX1129" fmla="*/ 1618633 w 6194425"/>
              <a:gd name="connsiteY1129" fmla="*/ 6192992 h 6858000"/>
              <a:gd name="connsiteX1130" fmla="*/ 1614695 w 6194425"/>
              <a:gd name="connsiteY1130" fmla="*/ 6188180 h 6858000"/>
              <a:gd name="connsiteX1131" fmla="*/ 1610320 w 6194425"/>
              <a:gd name="connsiteY1131" fmla="*/ 6182929 h 6858000"/>
              <a:gd name="connsiteX1132" fmla="*/ 1607257 w 6194425"/>
              <a:gd name="connsiteY1132" fmla="*/ 6177679 h 6858000"/>
              <a:gd name="connsiteX1133" fmla="*/ 1604194 w 6194425"/>
              <a:gd name="connsiteY1133" fmla="*/ 6170678 h 6858000"/>
              <a:gd name="connsiteX1134" fmla="*/ 1601569 w 6194425"/>
              <a:gd name="connsiteY1134" fmla="*/ 6163677 h 6858000"/>
              <a:gd name="connsiteX1135" fmla="*/ 1599819 w 6194425"/>
              <a:gd name="connsiteY1135" fmla="*/ 6156677 h 6858000"/>
              <a:gd name="connsiteX1136" fmla="*/ 1598069 w 6194425"/>
              <a:gd name="connsiteY1136" fmla="*/ 6148801 h 6858000"/>
              <a:gd name="connsiteX1137" fmla="*/ 1595006 w 6194425"/>
              <a:gd name="connsiteY1137" fmla="*/ 6132174 h 6858000"/>
              <a:gd name="connsiteX1138" fmla="*/ 1592818 w 6194425"/>
              <a:gd name="connsiteY1138" fmla="*/ 6119486 h 6858000"/>
              <a:gd name="connsiteX1139" fmla="*/ 1591943 w 6194425"/>
              <a:gd name="connsiteY1139" fmla="*/ 6107235 h 6858000"/>
              <a:gd name="connsiteX1140" fmla="*/ 1591943 w 6194425"/>
              <a:gd name="connsiteY1140" fmla="*/ 6095421 h 6858000"/>
              <a:gd name="connsiteX1141" fmla="*/ 1591943 w 6194425"/>
              <a:gd name="connsiteY1141" fmla="*/ 6084045 h 6858000"/>
              <a:gd name="connsiteX1142" fmla="*/ 1592381 w 6194425"/>
              <a:gd name="connsiteY1142" fmla="*/ 6072669 h 6858000"/>
              <a:gd name="connsiteX1143" fmla="*/ 1594131 w 6194425"/>
              <a:gd name="connsiteY1143" fmla="*/ 6062168 h 6858000"/>
              <a:gd name="connsiteX1144" fmla="*/ 1595444 w 6194425"/>
              <a:gd name="connsiteY1144" fmla="*/ 6051230 h 6858000"/>
              <a:gd name="connsiteX1145" fmla="*/ 1598069 w 6194425"/>
              <a:gd name="connsiteY1145" fmla="*/ 6041166 h 6858000"/>
              <a:gd name="connsiteX1146" fmla="*/ 1600694 w 6194425"/>
              <a:gd name="connsiteY1146" fmla="*/ 6031103 h 6858000"/>
              <a:gd name="connsiteX1147" fmla="*/ 1604194 w 6194425"/>
              <a:gd name="connsiteY1147" fmla="*/ 6021477 h 6858000"/>
              <a:gd name="connsiteX1148" fmla="*/ 1607695 w 6194425"/>
              <a:gd name="connsiteY1148" fmla="*/ 6011851 h 6858000"/>
              <a:gd name="connsiteX1149" fmla="*/ 1612070 w 6194425"/>
              <a:gd name="connsiteY1149" fmla="*/ 6002663 h 6858000"/>
              <a:gd name="connsiteX1150" fmla="*/ 1616446 w 6194425"/>
              <a:gd name="connsiteY1150" fmla="*/ 5993912 h 6858000"/>
              <a:gd name="connsiteX1151" fmla="*/ 1621258 w 6194425"/>
              <a:gd name="connsiteY1151" fmla="*/ 5985161 h 6858000"/>
              <a:gd name="connsiteX1152" fmla="*/ 1626946 w 6194425"/>
              <a:gd name="connsiteY1152" fmla="*/ 5976410 h 6858000"/>
              <a:gd name="connsiteX1153" fmla="*/ 1632635 w 6194425"/>
              <a:gd name="connsiteY1153" fmla="*/ 5968097 h 6858000"/>
              <a:gd name="connsiteX1154" fmla="*/ 1637885 w 6194425"/>
              <a:gd name="connsiteY1154" fmla="*/ 5960222 h 6858000"/>
              <a:gd name="connsiteX1155" fmla="*/ 1644448 w 6194425"/>
              <a:gd name="connsiteY1155" fmla="*/ 5951908 h 6858000"/>
              <a:gd name="connsiteX1156" fmla="*/ 1651011 w 6194425"/>
              <a:gd name="connsiteY1156" fmla="*/ 5944033 h 6858000"/>
              <a:gd name="connsiteX1157" fmla="*/ 1658012 w 6194425"/>
              <a:gd name="connsiteY1157" fmla="*/ 5936594 h 6858000"/>
              <a:gd name="connsiteX1158" fmla="*/ 1672451 w 6194425"/>
              <a:gd name="connsiteY1158" fmla="*/ 5921718 h 6858000"/>
              <a:gd name="connsiteX1159" fmla="*/ 1687327 w 6194425"/>
              <a:gd name="connsiteY1159" fmla="*/ 5906842 h 6858000"/>
              <a:gd name="connsiteX1160" fmla="*/ 1703078 w 6194425"/>
              <a:gd name="connsiteY1160" fmla="*/ 5892840 h 6858000"/>
              <a:gd name="connsiteX1161" fmla="*/ 1720142 w 6194425"/>
              <a:gd name="connsiteY1161" fmla="*/ 5878839 h 6858000"/>
              <a:gd name="connsiteX1162" fmla="*/ 1753833 w 6194425"/>
              <a:gd name="connsiteY1162" fmla="*/ 5851274 h 6858000"/>
              <a:gd name="connsiteX1163" fmla="*/ 1815526 w 6194425"/>
              <a:gd name="connsiteY1163" fmla="*/ 5793519 h 6858000"/>
              <a:gd name="connsiteX1164" fmla="*/ 1815089 w 6194425"/>
              <a:gd name="connsiteY1164" fmla="*/ 5786518 h 6858000"/>
              <a:gd name="connsiteX1165" fmla="*/ 1814214 w 6194425"/>
              <a:gd name="connsiteY1165" fmla="*/ 5779955 h 6858000"/>
              <a:gd name="connsiteX1166" fmla="*/ 1812463 w 6194425"/>
              <a:gd name="connsiteY1166" fmla="*/ 5773830 h 6858000"/>
              <a:gd name="connsiteX1167" fmla="*/ 1809838 w 6194425"/>
              <a:gd name="connsiteY1167" fmla="*/ 5768142 h 6858000"/>
              <a:gd name="connsiteX1168" fmla="*/ 1806775 w 6194425"/>
              <a:gd name="connsiteY1168" fmla="*/ 5762891 h 6858000"/>
              <a:gd name="connsiteX1169" fmla="*/ 1803275 w 6194425"/>
              <a:gd name="connsiteY1169" fmla="*/ 5758078 h 6858000"/>
              <a:gd name="connsiteX1170" fmla="*/ 1798025 w 6194425"/>
              <a:gd name="connsiteY1170" fmla="*/ 5753703 h 6858000"/>
              <a:gd name="connsiteX1171" fmla="*/ 1791899 w 6194425"/>
              <a:gd name="connsiteY1171" fmla="*/ 5750202 h 6858000"/>
              <a:gd name="connsiteX1172" fmla="*/ 1616008 w 6194425"/>
              <a:gd name="connsiteY1172" fmla="*/ 5873151 h 6858000"/>
              <a:gd name="connsiteX1173" fmla="*/ 1493497 w 6194425"/>
              <a:gd name="connsiteY1173" fmla="*/ 5968097 h 6858000"/>
              <a:gd name="connsiteX1174" fmla="*/ 1461556 w 6194425"/>
              <a:gd name="connsiteY1174" fmla="*/ 5987349 h 6858000"/>
              <a:gd name="connsiteX1175" fmla="*/ 1430491 w 6194425"/>
              <a:gd name="connsiteY1175" fmla="*/ 6006600 h 6858000"/>
              <a:gd name="connsiteX1176" fmla="*/ 1399426 w 6194425"/>
              <a:gd name="connsiteY1176" fmla="*/ 6027165 h 6858000"/>
              <a:gd name="connsiteX1177" fmla="*/ 1369236 w 6194425"/>
              <a:gd name="connsiteY1177" fmla="*/ 6048167 h 6858000"/>
              <a:gd name="connsiteX1178" fmla="*/ 1339045 w 6194425"/>
              <a:gd name="connsiteY1178" fmla="*/ 6069606 h 6858000"/>
              <a:gd name="connsiteX1179" fmla="*/ 1309730 w 6194425"/>
              <a:gd name="connsiteY1179" fmla="*/ 6091483 h 6858000"/>
              <a:gd name="connsiteX1180" fmla="*/ 1280415 w 6194425"/>
              <a:gd name="connsiteY1180" fmla="*/ 6113798 h 6858000"/>
              <a:gd name="connsiteX1181" fmla="*/ 1251100 w 6194425"/>
              <a:gd name="connsiteY1181" fmla="*/ 6136550 h 6858000"/>
              <a:gd name="connsiteX1182" fmla="*/ 1222660 w 6194425"/>
              <a:gd name="connsiteY1182" fmla="*/ 6159739 h 6858000"/>
              <a:gd name="connsiteX1183" fmla="*/ 1194220 w 6194425"/>
              <a:gd name="connsiteY1183" fmla="*/ 6182492 h 6858000"/>
              <a:gd name="connsiteX1184" fmla="*/ 1137339 w 6194425"/>
              <a:gd name="connsiteY1184" fmla="*/ 6229746 h 6858000"/>
              <a:gd name="connsiteX1185" fmla="*/ 1024892 w 6194425"/>
              <a:gd name="connsiteY1185" fmla="*/ 6324692 h 6858000"/>
              <a:gd name="connsiteX1186" fmla="*/ 949634 w 6194425"/>
              <a:gd name="connsiteY1186" fmla="*/ 6387698 h 6858000"/>
              <a:gd name="connsiteX1187" fmla="*/ 912006 w 6194425"/>
              <a:gd name="connsiteY1187" fmla="*/ 6419638 h 6858000"/>
              <a:gd name="connsiteX1188" fmla="*/ 874378 w 6194425"/>
              <a:gd name="connsiteY1188" fmla="*/ 6450266 h 6858000"/>
              <a:gd name="connsiteX1189" fmla="*/ 835874 w 6194425"/>
              <a:gd name="connsiteY1189" fmla="*/ 6481769 h 6858000"/>
              <a:gd name="connsiteX1190" fmla="*/ 796495 w 6194425"/>
              <a:gd name="connsiteY1190" fmla="*/ 6511959 h 6858000"/>
              <a:gd name="connsiteX1191" fmla="*/ 757555 w 6194425"/>
              <a:gd name="connsiteY1191" fmla="*/ 6541712 h 6858000"/>
              <a:gd name="connsiteX1192" fmla="*/ 717738 w 6194425"/>
              <a:gd name="connsiteY1192" fmla="*/ 6571027 h 6858000"/>
              <a:gd name="connsiteX1193" fmla="*/ 702424 w 6194425"/>
              <a:gd name="connsiteY1193" fmla="*/ 6581090 h 6858000"/>
              <a:gd name="connsiteX1194" fmla="*/ 687110 w 6194425"/>
              <a:gd name="connsiteY1194" fmla="*/ 6590279 h 6858000"/>
              <a:gd name="connsiteX1195" fmla="*/ 671359 w 6194425"/>
              <a:gd name="connsiteY1195" fmla="*/ 6599029 h 6858000"/>
              <a:gd name="connsiteX1196" fmla="*/ 656045 w 6194425"/>
              <a:gd name="connsiteY1196" fmla="*/ 6606905 h 6858000"/>
              <a:gd name="connsiteX1197" fmla="*/ 640731 w 6194425"/>
              <a:gd name="connsiteY1197" fmla="*/ 6613906 h 6858000"/>
              <a:gd name="connsiteX1198" fmla="*/ 624980 w 6194425"/>
              <a:gd name="connsiteY1198" fmla="*/ 6619594 h 6858000"/>
              <a:gd name="connsiteX1199" fmla="*/ 608791 w 6194425"/>
              <a:gd name="connsiteY1199" fmla="*/ 6624844 h 6858000"/>
              <a:gd name="connsiteX1200" fmla="*/ 592602 w 6194425"/>
              <a:gd name="connsiteY1200" fmla="*/ 6629220 h 6858000"/>
              <a:gd name="connsiteX1201" fmla="*/ 576413 w 6194425"/>
              <a:gd name="connsiteY1201" fmla="*/ 6633158 h 6858000"/>
              <a:gd name="connsiteX1202" fmla="*/ 560224 w 6194425"/>
              <a:gd name="connsiteY1202" fmla="*/ 6635345 h 6858000"/>
              <a:gd name="connsiteX1203" fmla="*/ 543160 w 6194425"/>
              <a:gd name="connsiteY1203" fmla="*/ 6637533 h 6858000"/>
              <a:gd name="connsiteX1204" fmla="*/ 526533 w 6194425"/>
              <a:gd name="connsiteY1204" fmla="*/ 6638408 h 6858000"/>
              <a:gd name="connsiteX1205" fmla="*/ 509470 w 6194425"/>
              <a:gd name="connsiteY1205" fmla="*/ 6639283 h 6858000"/>
              <a:gd name="connsiteX1206" fmla="*/ 491968 w 6194425"/>
              <a:gd name="connsiteY1206" fmla="*/ 6638408 h 6858000"/>
              <a:gd name="connsiteX1207" fmla="*/ 474029 w 6194425"/>
              <a:gd name="connsiteY1207" fmla="*/ 6637533 h 6858000"/>
              <a:gd name="connsiteX1208" fmla="*/ 456527 w 6194425"/>
              <a:gd name="connsiteY1208" fmla="*/ 6635345 h 6858000"/>
              <a:gd name="connsiteX1209" fmla="*/ 376895 w 6194425"/>
              <a:gd name="connsiteY1209" fmla="*/ 6633158 h 6858000"/>
              <a:gd name="connsiteX1210" fmla="*/ 355455 w 6194425"/>
              <a:gd name="connsiteY1210" fmla="*/ 6634908 h 6858000"/>
              <a:gd name="connsiteX1211" fmla="*/ 334016 w 6194425"/>
              <a:gd name="connsiteY1211" fmla="*/ 6637095 h 6858000"/>
              <a:gd name="connsiteX1212" fmla="*/ 322640 w 6194425"/>
              <a:gd name="connsiteY1212" fmla="*/ 6637971 h 6858000"/>
              <a:gd name="connsiteX1213" fmla="*/ 311702 w 6194425"/>
              <a:gd name="connsiteY1213" fmla="*/ 6638408 h 6858000"/>
              <a:gd name="connsiteX1214" fmla="*/ 301638 w 6194425"/>
              <a:gd name="connsiteY1214" fmla="*/ 6638408 h 6858000"/>
              <a:gd name="connsiteX1215" fmla="*/ 290700 w 6194425"/>
              <a:gd name="connsiteY1215" fmla="*/ 6637971 h 6858000"/>
              <a:gd name="connsiteX1216" fmla="*/ 280636 w 6194425"/>
              <a:gd name="connsiteY1216" fmla="*/ 6637095 h 6858000"/>
              <a:gd name="connsiteX1217" fmla="*/ 270135 w 6194425"/>
              <a:gd name="connsiteY1217" fmla="*/ 6635345 h 6858000"/>
              <a:gd name="connsiteX1218" fmla="*/ 260071 w 6194425"/>
              <a:gd name="connsiteY1218" fmla="*/ 6632282 h 6858000"/>
              <a:gd name="connsiteX1219" fmla="*/ 250446 w 6194425"/>
              <a:gd name="connsiteY1219" fmla="*/ 6628782 h 6858000"/>
              <a:gd name="connsiteX1220" fmla="*/ 245196 w 6194425"/>
              <a:gd name="connsiteY1220" fmla="*/ 6626157 h 6858000"/>
              <a:gd name="connsiteX1221" fmla="*/ 240383 w 6194425"/>
              <a:gd name="connsiteY1221" fmla="*/ 6623532 h 6858000"/>
              <a:gd name="connsiteX1222" fmla="*/ 236007 w 6194425"/>
              <a:gd name="connsiteY1222" fmla="*/ 6620469 h 6858000"/>
              <a:gd name="connsiteX1223" fmla="*/ 231194 w 6194425"/>
              <a:gd name="connsiteY1223" fmla="*/ 6617406 h 6858000"/>
              <a:gd name="connsiteX1224" fmla="*/ 226819 w 6194425"/>
              <a:gd name="connsiteY1224" fmla="*/ 6613468 h 6858000"/>
              <a:gd name="connsiteX1225" fmla="*/ 222006 w 6194425"/>
              <a:gd name="connsiteY1225" fmla="*/ 6609530 h 6858000"/>
              <a:gd name="connsiteX1226" fmla="*/ 218068 w 6194425"/>
              <a:gd name="connsiteY1226" fmla="*/ 6605155 h 6858000"/>
              <a:gd name="connsiteX1227" fmla="*/ 213255 w 6194425"/>
              <a:gd name="connsiteY1227" fmla="*/ 6600342 h 6858000"/>
              <a:gd name="connsiteX1228" fmla="*/ 207130 w 6194425"/>
              <a:gd name="connsiteY1228" fmla="*/ 6593779 h 6858000"/>
              <a:gd name="connsiteX1229" fmla="*/ 201442 w 6194425"/>
              <a:gd name="connsiteY1229" fmla="*/ 6587216 h 6858000"/>
              <a:gd name="connsiteX1230" fmla="*/ 197066 w 6194425"/>
              <a:gd name="connsiteY1230" fmla="*/ 6580653 h 6858000"/>
              <a:gd name="connsiteX1231" fmla="*/ 193566 w 6194425"/>
              <a:gd name="connsiteY1231" fmla="*/ 6574527 h 6858000"/>
              <a:gd name="connsiteX1232" fmla="*/ 189628 w 6194425"/>
              <a:gd name="connsiteY1232" fmla="*/ 6567964 h 6858000"/>
              <a:gd name="connsiteX1233" fmla="*/ 187003 w 6194425"/>
              <a:gd name="connsiteY1233" fmla="*/ 6560526 h 6858000"/>
              <a:gd name="connsiteX1234" fmla="*/ 185253 w 6194425"/>
              <a:gd name="connsiteY1234" fmla="*/ 6553963 h 6858000"/>
              <a:gd name="connsiteX1235" fmla="*/ 183502 w 6194425"/>
              <a:gd name="connsiteY1235" fmla="*/ 6547400 h 6858000"/>
              <a:gd name="connsiteX1236" fmla="*/ 182627 w 6194425"/>
              <a:gd name="connsiteY1236" fmla="*/ 6540837 h 6858000"/>
              <a:gd name="connsiteX1237" fmla="*/ 182190 w 6194425"/>
              <a:gd name="connsiteY1237" fmla="*/ 6533398 h 6858000"/>
              <a:gd name="connsiteX1238" fmla="*/ 182190 w 6194425"/>
              <a:gd name="connsiteY1238" fmla="*/ 6526835 h 6858000"/>
              <a:gd name="connsiteX1239" fmla="*/ 182190 w 6194425"/>
              <a:gd name="connsiteY1239" fmla="*/ 6520272 h 6858000"/>
              <a:gd name="connsiteX1240" fmla="*/ 183502 w 6194425"/>
              <a:gd name="connsiteY1240" fmla="*/ 6505833 h 6858000"/>
              <a:gd name="connsiteX1241" fmla="*/ 185690 w 6194425"/>
              <a:gd name="connsiteY1241" fmla="*/ 6491832 h 6858000"/>
              <a:gd name="connsiteX1242" fmla="*/ 188753 w 6194425"/>
              <a:gd name="connsiteY1242" fmla="*/ 6478268 h 6858000"/>
              <a:gd name="connsiteX1243" fmla="*/ 191816 w 6194425"/>
              <a:gd name="connsiteY1243" fmla="*/ 6464267 h 6858000"/>
              <a:gd name="connsiteX1244" fmla="*/ 194878 w 6194425"/>
              <a:gd name="connsiteY1244" fmla="*/ 6449828 h 6858000"/>
              <a:gd name="connsiteX1245" fmla="*/ 197504 w 6194425"/>
              <a:gd name="connsiteY1245" fmla="*/ 6435827 h 6858000"/>
              <a:gd name="connsiteX1246" fmla="*/ 199691 w 6194425"/>
              <a:gd name="connsiteY1246" fmla="*/ 6422263 h 6858000"/>
              <a:gd name="connsiteX1247" fmla="*/ 200129 w 6194425"/>
              <a:gd name="connsiteY1247" fmla="*/ 6414825 h 6858000"/>
              <a:gd name="connsiteX1248" fmla="*/ 200129 w 6194425"/>
              <a:gd name="connsiteY1248" fmla="*/ 6408262 h 6858000"/>
              <a:gd name="connsiteX1249" fmla="*/ 200129 w 6194425"/>
              <a:gd name="connsiteY1249" fmla="*/ 6401261 h 6858000"/>
              <a:gd name="connsiteX1250" fmla="*/ 199691 w 6194425"/>
              <a:gd name="connsiteY1250" fmla="*/ 6394261 h 6858000"/>
              <a:gd name="connsiteX1251" fmla="*/ 198379 w 6194425"/>
              <a:gd name="connsiteY1251" fmla="*/ 6387698 h 6858000"/>
              <a:gd name="connsiteX1252" fmla="*/ 197066 w 6194425"/>
              <a:gd name="connsiteY1252" fmla="*/ 6380697 h 6858000"/>
              <a:gd name="connsiteX1253" fmla="*/ 196629 w 6194425"/>
              <a:gd name="connsiteY1253" fmla="*/ 6353570 h 6858000"/>
              <a:gd name="connsiteX1254" fmla="*/ 194878 w 6194425"/>
              <a:gd name="connsiteY1254" fmla="*/ 6326442 h 6858000"/>
              <a:gd name="connsiteX1255" fmla="*/ 193566 w 6194425"/>
              <a:gd name="connsiteY1255" fmla="*/ 6298877 h 6858000"/>
              <a:gd name="connsiteX1256" fmla="*/ 191378 w 6194425"/>
              <a:gd name="connsiteY1256" fmla="*/ 6271750 h 6858000"/>
              <a:gd name="connsiteX1257" fmla="*/ 187003 w 6194425"/>
              <a:gd name="connsiteY1257" fmla="*/ 6217495 h 6858000"/>
              <a:gd name="connsiteX1258" fmla="*/ 185253 w 6194425"/>
              <a:gd name="connsiteY1258" fmla="*/ 6190367 h 6858000"/>
              <a:gd name="connsiteX1259" fmla="*/ 183940 w 6194425"/>
              <a:gd name="connsiteY1259" fmla="*/ 6163240 h 6858000"/>
              <a:gd name="connsiteX1260" fmla="*/ 183502 w 6194425"/>
              <a:gd name="connsiteY1260" fmla="*/ 6136112 h 6858000"/>
              <a:gd name="connsiteX1261" fmla="*/ 183502 w 6194425"/>
              <a:gd name="connsiteY1261" fmla="*/ 6108547 h 6858000"/>
              <a:gd name="connsiteX1262" fmla="*/ 185253 w 6194425"/>
              <a:gd name="connsiteY1262" fmla="*/ 6081420 h 6858000"/>
              <a:gd name="connsiteX1263" fmla="*/ 186128 w 6194425"/>
              <a:gd name="connsiteY1263" fmla="*/ 6067856 h 6858000"/>
              <a:gd name="connsiteX1264" fmla="*/ 187878 w 6194425"/>
              <a:gd name="connsiteY1264" fmla="*/ 6054292 h 6858000"/>
              <a:gd name="connsiteX1265" fmla="*/ 189190 w 6194425"/>
              <a:gd name="connsiteY1265" fmla="*/ 6040729 h 6858000"/>
              <a:gd name="connsiteX1266" fmla="*/ 191378 w 6194425"/>
              <a:gd name="connsiteY1266" fmla="*/ 6027165 h 6858000"/>
              <a:gd name="connsiteX1267" fmla="*/ 194003 w 6194425"/>
              <a:gd name="connsiteY1267" fmla="*/ 6014039 h 6858000"/>
              <a:gd name="connsiteX1268" fmla="*/ 197066 w 6194425"/>
              <a:gd name="connsiteY1268" fmla="*/ 6000037 h 6858000"/>
              <a:gd name="connsiteX1269" fmla="*/ 200567 w 6194425"/>
              <a:gd name="connsiteY1269" fmla="*/ 5986474 h 6858000"/>
              <a:gd name="connsiteX1270" fmla="*/ 204067 w 6194425"/>
              <a:gd name="connsiteY1270" fmla="*/ 5972910 h 6858000"/>
              <a:gd name="connsiteX1271" fmla="*/ 208880 w 6194425"/>
              <a:gd name="connsiteY1271" fmla="*/ 5959346 h 6858000"/>
              <a:gd name="connsiteX1272" fmla="*/ 213255 w 6194425"/>
              <a:gd name="connsiteY1272" fmla="*/ 5946220 h 6858000"/>
              <a:gd name="connsiteX1273" fmla="*/ 223319 w 6194425"/>
              <a:gd name="connsiteY1273" fmla="*/ 5921718 h 6858000"/>
              <a:gd name="connsiteX1274" fmla="*/ 228132 w 6194425"/>
              <a:gd name="connsiteY1274" fmla="*/ 5909029 h 6858000"/>
              <a:gd name="connsiteX1275" fmla="*/ 233820 w 6194425"/>
              <a:gd name="connsiteY1275" fmla="*/ 5897216 h 6858000"/>
              <a:gd name="connsiteX1276" fmla="*/ 239945 w 6194425"/>
              <a:gd name="connsiteY1276" fmla="*/ 5885840 h 6858000"/>
              <a:gd name="connsiteX1277" fmla="*/ 246071 w 6194425"/>
              <a:gd name="connsiteY1277" fmla="*/ 5874464 h 6858000"/>
              <a:gd name="connsiteX1278" fmla="*/ 253509 w 6194425"/>
              <a:gd name="connsiteY1278" fmla="*/ 5863088 h 6858000"/>
              <a:gd name="connsiteX1279" fmla="*/ 260947 w 6194425"/>
              <a:gd name="connsiteY1279" fmla="*/ 5852149 h 6858000"/>
              <a:gd name="connsiteX1280" fmla="*/ 397459 w 6194425"/>
              <a:gd name="connsiteY1280" fmla="*/ 5655694 h 6858000"/>
              <a:gd name="connsiteX1281" fmla="*/ 402272 w 6194425"/>
              <a:gd name="connsiteY1281" fmla="*/ 5646505 h 6858000"/>
              <a:gd name="connsiteX1282" fmla="*/ 405773 w 6194425"/>
              <a:gd name="connsiteY1282" fmla="*/ 5637755 h 6858000"/>
              <a:gd name="connsiteX1283" fmla="*/ 408835 w 6194425"/>
              <a:gd name="connsiteY1283" fmla="*/ 5630316 h 6858000"/>
              <a:gd name="connsiteX1284" fmla="*/ 411023 w 6194425"/>
              <a:gd name="connsiteY1284" fmla="*/ 5623316 h 6858000"/>
              <a:gd name="connsiteX1285" fmla="*/ 411898 w 6194425"/>
              <a:gd name="connsiteY1285" fmla="*/ 5617190 h 6858000"/>
              <a:gd name="connsiteX1286" fmla="*/ 412335 w 6194425"/>
              <a:gd name="connsiteY1286" fmla="*/ 5611940 h 6858000"/>
              <a:gd name="connsiteX1287" fmla="*/ 411898 w 6194425"/>
              <a:gd name="connsiteY1287" fmla="*/ 5607127 h 6858000"/>
              <a:gd name="connsiteX1288" fmla="*/ 411023 w 6194425"/>
              <a:gd name="connsiteY1288" fmla="*/ 5603189 h 6858000"/>
              <a:gd name="connsiteX1289" fmla="*/ 409273 w 6194425"/>
              <a:gd name="connsiteY1289" fmla="*/ 5599251 h 6858000"/>
              <a:gd name="connsiteX1290" fmla="*/ 407522 w 6194425"/>
              <a:gd name="connsiteY1290" fmla="*/ 5596188 h 6858000"/>
              <a:gd name="connsiteX1291" fmla="*/ 404898 w 6194425"/>
              <a:gd name="connsiteY1291" fmla="*/ 5594438 h 6858000"/>
              <a:gd name="connsiteX1292" fmla="*/ 401834 w 6194425"/>
              <a:gd name="connsiteY1292" fmla="*/ 5592250 h 6858000"/>
              <a:gd name="connsiteX1293" fmla="*/ 397897 w 6194425"/>
              <a:gd name="connsiteY1293" fmla="*/ 5590063 h 6858000"/>
              <a:gd name="connsiteX1294" fmla="*/ 394396 w 6194425"/>
              <a:gd name="connsiteY1294" fmla="*/ 5589188 h 6858000"/>
              <a:gd name="connsiteX1295" fmla="*/ 390459 w 6194425"/>
              <a:gd name="connsiteY1295" fmla="*/ 5588313 h 6858000"/>
              <a:gd name="connsiteX1296" fmla="*/ 385646 w 6194425"/>
              <a:gd name="connsiteY1296" fmla="*/ 5587438 h 6858000"/>
              <a:gd name="connsiteX1297" fmla="*/ 376020 w 6194425"/>
              <a:gd name="connsiteY1297" fmla="*/ 5586562 h 6858000"/>
              <a:gd name="connsiteX1298" fmla="*/ 365956 w 6194425"/>
              <a:gd name="connsiteY1298" fmla="*/ 5586562 h 6858000"/>
              <a:gd name="connsiteX1299" fmla="*/ 355893 w 6194425"/>
              <a:gd name="connsiteY1299" fmla="*/ 5586125 h 6858000"/>
              <a:gd name="connsiteX1300" fmla="*/ 345829 w 6194425"/>
              <a:gd name="connsiteY1300" fmla="*/ 5586125 h 6858000"/>
              <a:gd name="connsiteX1301" fmla="*/ 336641 w 6194425"/>
              <a:gd name="connsiteY1301" fmla="*/ 5585250 h 6858000"/>
              <a:gd name="connsiteX1302" fmla="*/ 331828 w 6194425"/>
              <a:gd name="connsiteY1302" fmla="*/ 5583937 h 6858000"/>
              <a:gd name="connsiteX1303" fmla="*/ 327890 w 6194425"/>
              <a:gd name="connsiteY1303" fmla="*/ 5583062 h 6858000"/>
              <a:gd name="connsiteX1304" fmla="*/ 324390 w 6194425"/>
              <a:gd name="connsiteY1304" fmla="*/ 5581312 h 6858000"/>
              <a:gd name="connsiteX1305" fmla="*/ 321328 w 6194425"/>
              <a:gd name="connsiteY1305" fmla="*/ 5579999 h 6858000"/>
              <a:gd name="connsiteX1306" fmla="*/ 318264 w 6194425"/>
              <a:gd name="connsiteY1306" fmla="*/ 5577374 h 6858000"/>
              <a:gd name="connsiteX1307" fmla="*/ 316077 w 6194425"/>
              <a:gd name="connsiteY1307" fmla="*/ 5574749 h 6858000"/>
              <a:gd name="connsiteX1308" fmla="*/ 238195 w 6194425"/>
              <a:gd name="connsiteY1308" fmla="*/ 5573874 h 6858000"/>
              <a:gd name="connsiteX1309" fmla="*/ 168626 w 6194425"/>
              <a:gd name="connsiteY1309" fmla="*/ 5576499 h 6858000"/>
              <a:gd name="connsiteX1310" fmla="*/ 134498 w 6194425"/>
              <a:gd name="connsiteY1310" fmla="*/ 5577374 h 6858000"/>
              <a:gd name="connsiteX1311" fmla="*/ 99495 w 6194425"/>
              <a:gd name="connsiteY1311" fmla="*/ 5577374 h 6858000"/>
              <a:gd name="connsiteX1312" fmla="*/ 85056 w 6194425"/>
              <a:gd name="connsiteY1312" fmla="*/ 5577812 h 6858000"/>
              <a:gd name="connsiteX1313" fmla="*/ 78055 w 6194425"/>
              <a:gd name="connsiteY1313" fmla="*/ 5577374 h 6858000"/>
              <a:gd name="connsiteX1314" fmla="*/ 71492 w 6194425"/>
              <a:gd name="connsiteY1314" fmla="*/ 5576937 h 6858000"/>
              <a:gd name="connsiteX1315" fmla="*/ 64054 w 6194425"/>
              <a:gd name="connsiteY1315" fmla="*/ 5574749 h 6858000"/>
              <a:gd name="connsiteX1316" fmla="*/ 60991 w 6194425"/>
              <a:gd name="connsiteY1316" fmla="*/ 5573874 h 6858000"/>
              <a:gd name="connsiteX1317" fmla="*/ 57929 w 6194425"/>
              <a:gd name="connsiteY1317" fmla="*/ 5572124 h 6858000"/>
              <a:gd name="connsiteX1318" fmla="*/ 54428 w 6194425"/>
              <a:gd name="connsiteY1318" fmla="*/ 5570373 h 6858000"/>
              <a:gd name="connsiteX1319" fmla="*/ 51365 w 6194425"/>
              <a:gd name="connsiteY1319" fmla="*/ 5567748 h 6858000"/>
              <a:gd name="connsiteX1320" fmla="*/ 48740 w 6194425"/>
              <a:gd name="connsiteY1320" fmla="*/ 5565123 h 6858000"/>
              <a:gd name="connsiteX1321" fmla="*/ 45677 w 6194425"/>
              <a:gd name="connsiteY1321" fmla="*/ 5561623 h 6858000"/>
              <a:gd name="connsiteX1322" fmla="*/ 34739 w 6194425"/>
              <a:gd name="connsiteY1322" fmla="*/ 5548059 h 6858000"/>
              <a:gd name="connsiteX1323" fmla="*/ 24675 w 6194425"/>
              <a:gd name="connsiteY1323" fmla="*/ 5537558 h 6858000"/>
              <a:gd name="connsiteX1324" fmla="*/ 15050 w 6194425"/>
              <a:gd name="connsiteY1324" fmla="*/ 5527495 h 6858000"/>
              <a:gd name="connsiteX1325" fmla="*/ 9799 w 6194425"/>
              <a:gd name="connsiteY1325" fmla="*/ 5523557 h 6858000"/>
              <a:gd name="connsiteX1326" fmla="*/ 4549 w 6194425"/>
              <a:gd name="connsiteY1326" fmla="*/ 5520494 h 6858000"/>
              <a:gd name="connsiteX1327" fmla="*/ 173 w 6194425"/>
              <a:gd name="connsiteY1327" fmla="*/ 5517431 h 6858000"/>
              <a:gd name="connsiteX1328" fmla="*/ 0 w 6194425"/>
              <a:gd name="connsiteY1328" fmla="*/ 5517321 h 6858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 ang="0">
                <a:pos x="connsiteX480" y="connsiteY480"/>
              </a:cxn>
              <a:cxn ang="0">
                <a:pos x="connsiteX481" y="connsiteY481"/>
              </a:cxn>
              <a:cxn ang="0">
                <a:pos x="connsiteX482" y="connsiteY482"/>
              </a:cxn>
              <a:cxn ang="0">
                <a:pos x="connsiteX483" y="connsiteY483"/>
              </a:cxn>
              <a:cxn ang="0">
                <a:pos x="connsiteX484" y="connsiteY484"/>
              </a:cxn>
              <a:cxn ang="0">
                <a:pos x="connsiteX485" y="connsiteY485"/>
              </a:cxn>
              <a:cxn ang="0">
                <a:pos x="connsiteX486" y="connsiteY486"/>
              </a:cxn>
              <a:cxn ang="0">
                <a:pos x="connsiteX487" y="connsiteY487"/>
              </a:cxn>
              <a:cxn ang="0">
                <a:pos x="connsiteX488" y="connsiteY488"/>
              </a:cxn>
              <a:cxn ang="0">
                <a:pos x="connsiteX489" y="connsiteY489"/>
              </a:cxn>
              <a:cxn ang="0">
                <a:pos x="connsiteX490" y="connsiteY490"/>
              </a:cxn>
              <a:cxn ang="0">
                <a:pos x="connsiteX491" y="connsiteY491"/>
              </a:cxn>
              <a:cxn ang="0">
                <a:pos x="connsiteX492" y="connsiteY492"/>
              </a:cxn>
              <a:cxn ang="0">
                <a:pos x="connsiteX493" y="connsiteY493"/>
              </a:cxn>
              <a:cxn ang="0">
                <a:pos x="connsiteX494" y="connsiteY494"/>
              </a:cxn>
              <a:cxn ang="0">
                <a:pos x="connsiteX495" y="connsiteY495"/>
              </a:cxn>
              <a:cxn ang="0">
                <a:pos x="connsiteX496" y="connsiteY496"/>
              </a:cxn>
              <a:cxn ang="0">
                <a:pos x="connsiteX497" y="connsiteY497"/>
              </a:cxn>
              <a:cxn ang="0">
                <a:pos x="connsiteX498" y="connsiteY498"/>
              </a:cxn>
              <a:cxn ang="0">
                <a:pos x="connsiteX499" y="connsiteY499"/>
              </a:cxn>
              <a:cxn ang="0">
                <a:pos x="connsiteX500" y="connsiteY500"/>
              </a:cxn>
              <a:cxn ang="0">
                <a:pos x="connsiteX501" y="connsiteY501"/>
              </a:cxn>
              <a:cxn ang="0">
                <a:pos x="connsiteX502" y="connsiteY502"/>
              </a:cxn>
              <a:cxn ang="0">
                <a:pos x="connsiteX503" y="connsiteY503"/>
              </a:cxn>
              <a:cxn ang="0">
                <a:pos x="connsiteX504" y="connsiteY504"/>
              </a:cxn>
              <a:cxn ang="0">
                <a:pos x="connsiteX505" y="connsiteY505"/>
              </a:cxn>
              <a:cxn ang="0">
                <a:pos x="connsiteX506" y="connsiteY506"/>
              </a:cxn>
              <a:cxn ang="0">
                <a:pos x="connsiteX507" y="connsiteY507"/>
              </a:cxn>
              <a:cxn ang="0">
                <a:pos x="connsiteX508" y="connsiteY508"/>
              </a:cxn>
              <a:cxn ang="0">
                <a:pos x="connsiteX509" y="connsiteY509"/>
              </a:cxn>
              <a:cxn ang="0">
                <a:pos x="connsiteX510" y="connsiteY510"/>
              </a:cxn>
              <a:cxn ang="0">
                <a:pos x="connsiteX511" y="connsiteY511"/>
              </a:cxn>
              <a:cxn ang="0">
                <a:pos x="connsiteX512" y="connsiteY512"/>
              </a:cxn>
              <a:cxn ang="0">
                <a:pos x="connsiteX513" y="connsiteY513"/>
              </a:cxn>
              <a:cxn ang="0">
                <a:pos x="connsiteX514" y="connsiteY514"/>
              </a:cxn>
              <a:cxn ang="0">
                <a:pos x="connsiteX515" y="connsiteY515"/>
              </a:cxn>
              <a:cxn ang="0">
                <a:pos x="connsiteX516" y="connsiteY516"/>
              </a:cxn>
              <a:cxn ang="0">
                <a:pos x="connsiteX517" y="connsiteY517"/>
              </a:cxn>
              <a:cxn ang="0">
                <a:pos x="connsiteX518" y="connsiteY518"/>
              </a:cxn>
              <a:cxn ang="0">
                <a:pos x="connsiteX519" y="connsiteY519"/>
              </a:cxn>
              <a:cxn ang="0">
                <a:pos x="connsiteX520" y="connsiteY520"/>
              </a:cxn>
              <a:cxn ang="0">
                <a:pos x="connsiteX521" y="connsiteY521"/>
              </a:cxn>
              <a:cxn ang="0">
                <a:pos x="connsiteX522" y="connsiteY522"/>
              </a:cxn>
              <a:cxn ang="0">
                <a:pos x="connsiteX523" y="connsiteY523"/>
              </a:cxn>
              <a:cxn ang="0">
                <a:pos x="connsiteX524" y="connsiteY524"/>
              </a:cxn>
              <a:cxn ang="0">
                <a:pos x="connsiteX525" y="connsiteY525"/>
              </a:cxn>
              <a:cxn ang="0">
                <a:pos x="connsiteX526" y="connsiteY526"/>
              </a:cxn>
              <a:cxn ang="0">
                <a:pos x="connsiteX527" y="connsiteY527"/>
              </a:cxn>
              <a:cxn ang="0">
                <a:pos x="connsiteX528" y="connsiteY528"/>
              </a:cxn>
              <a:cxn ang="0">
                <a:pos x="connsiteX529" y="connsiteY529"/>
              </a:cxn>
              <a:cxn ang="0">
                <a:pos x="connsiteX530" y="connsiteY530"/>
              </a:cxn>
              <a:cxn ang="0">
                <a:pos x="connsiteX531" y="connsiteY531"/>
              </a:cxn>
              <a:cxn ang="0">
                <a:pos x="connsiteX532" y="connsiteY532"/>
              </a:cxn>
              <a:cxn ang="0">
                <a:pos x="connsiteX533" y="connsiteY533"/>
              </a:cxn>
              <a:cxn ang="0">
                <a:pos x="connsiteX534" y="connsiteY534"/>
              </a:cxn>
              <a:cxn ang="0">
                <a:pos x="connsiteX535" y="connsiteY535"/>
              </a:cxn>
              <a:cxn ang="0">
                <a:pos x="connsiteX536" y="connsiteY536"/>
              </a:cxn>
              <a:cxn ang="0">
                <a:pos x="connsiteX537" y="connsiteY537"/>
              </a:cxn>
              <a:cxn ang="0">
                <a:pos x="connsiteX538" y="connsiteY538"/>
              </a:cxn>
              <a:cxn ang="0">
                <a:pos x="connsiteX539" y="connsiteY539"/>
              </a:cxn>
              <a:cxn ang="0">
                <a:pos x="connsiteX540" y="connsiteY540"/>
              </a:cxn>
              <a:cxn ang="0">
                <a:pos x="connsiteX541" y="connsiteY541"/>
              </a:cxn>
              <a:cxn ang="0">
                <a:pos x="connsiteX542" y="connsiteY542"/>
              </a:cxn>
              <a:cxn ang="0">
                <a:pos x="connsiteX543" y="connsiteY543"/>
              </a:cxn>
              <a:cxn ang="0">
                <a:pos x="connsiteX544" y="connsiteY544"/>
              </a:cxn>
              <a:cxn ang="0">
                <a:pos x="connsiteX545" y="connsiteY545"/>
              </a:cxn>
              <a:cxn ang="0">
                <a:pos x="connsiteX546" y="connsiteY546"/>
              </a:cxn>
              <a:cxn ang="0">
                <a:pos x="connsiteX547" y="connsiteY547"/>
              </a:cxn>
              <a:cxn ang="0">
                <a:pos x="connsiteX548" y="connsiteY548"/>
              </a:cxn>
              <a:cxn ang="0">
                <a:pos x="connsiteX549" y="connsiteY549"/>
              </a:cxn>
              <a:cxn ang="0">
                <a:pos x="connsiteX550" y="connsiteY550"/>
              </a:cxn>
              <a:cxn ang="0">
                <a:pos x="connsiteX551" y="connsiteY551"/>
              </a:cxn>
              <a:cxn ang="0">
                <a:pos x="connsiteX552" y="connsiteY552"/>
              </a:cxn>
              <a:cxn ang="0">
                <a:pos x="connsiteX553" y="connsiteY553"/>
              </a:cxn>
              <a:cxn ang="0">
                <a:pos x="connsiteX554" y="connsiteY554"/>
              </a:cxn>
              <a:cxn ang="0">
                <a:pos x="connsiteX555" y="connsiteY555"/>
              </a:cxn>
              <a:cxn ang="0">
                <a:pos x="connsiteX556" y="connsiteY556"/>
              </a:cxn>
              <a:cxn ang="0">
                <a:pos x="connsiteX557" y="connsiteY557"/>
              </a:cxn>
              <a:cxn ang="0">
                <a:pos x="connsiteX558" y="connsiteY558"/>
              </a:cxn>
              <a:cxn ang="0">
                <a:pos x="connsiteX559" y="connsiteY559"/>
              </a:cxn>
              <a:cxn ang="0">
                <a:pos x="connsiteX560" y="connsiteY560"/>
              </a:cxn>
              <a:cxn ang="0">
                <a:pos x="connsiteX561" y="connsiteY561"/>
              </a:cxn>
              <a:cxn ang="0">
                <a:pos x="connsiteX562" y="connsiteY562"/>
              </a:cxn>
              <a:cxn ang="0">
                <a:pos x="connsiteX563" y="connsiteY563"/>
              </a:cxn>
              <a:cxn ang="0">
                <a:pos x="connsiteX564" y="connsiteY564"/>
              </a:cxn>
              <a:cxn ang="0">
                <a:pos x="connsiteX565" y="connsiteY565"/>
              </a:cxn>
              <a:cxn ang="0">
                <a:pos x="connsiteX566" y="connsiteY566"/>
              </a:cxn>
              <a:cxn ang="0">
                <a:pos x="connsiteX567" y="connsiteY567"/>
              </a:cxn>
              <a:cxn ang="0">
                <a:pos x="connsiteX568" y="connsiteY568"/>
              </a:cxn>
              <a:cxn ang="0">
                <a:pos x="connsiteX569" y="connsiteY569"/>
              </a:cxn>
              <a:cxn ang="0">
                <a:pos x="connsiteX570" y="connsiteY570"/>
              </a:cxn>
              <a:cxn ang="0">
                <a:pos x="connsiteX571" y="connsiteY571"/>
              </a:cxn>
              <a:cxn ang="0">
                <a:pos x="connsiteX572" y="connsiteY572"/>
              </a:cxn>
              <a:cxn ang="0">
                <a:pos x="connsiteX573" y="connsiteY573"/>
              </a:cxn>
              <a:cxn ang="0">
                <a:pos x="connsiteX574" y="connsiteY574"/>
              </a:cxn>
              <a:cxn ang="0">
                <a:pos x="connsiteX575" y="connsiteY575"/>
              </a:cxn>
              <a:cxn ang="0">
                <a:pos x="connsiteX576" y="connsiteY576"/>
              </a:cxn>
              <a:cxn ang="0">
                <a:pos x="connsiteX577" y="connsiteY577"/>
              </a:cxn>
              <a:cxn ang="0">
                <a:pos x="connsiteX578" y="connsiteY578"/>
              </a:cxn>
              <a:cxn ang="0">
                <a:pos x="connsiteX579" y="connsiteY579"/>
              </a:cxn>
              <a:cxn ang="0">
                <a:pos x="connsiteX580" y="connsiteY580"/>
              </a:cxn>
              <a:cxn ang="0">
                <a:pos x="connsiteX581" y="connsiteY581"/>
              </a:cxn>
              <a:cxn ang="0">
                <a:pos x="connsiteX582" y="connsiteY582"/>
              </a:cxn>
              <a:cxn ang="0">
                <a:pos x="connsiteX583" y="connsiteY583"/>
              </a:cxn>
              <a:cxn ang="0">
                <a:pos x="connsiteX584" y="connsiteY584"/>
              </a:cxn>
              <a:cxn ang="0">
                <a:pos x="connsiteX585" y="connsiteY585"/>
              </a:cxn>
              <a:cxn ang="0">
                <a:pos x="connsiteX586" y="connsiteY586"/>
              </a:cxn>
              <a:cxn ang="0">
                <a:pos x="connsiteX587" y="connsiteY587"/>
              </a:cxn>
              <a:cxn ang="0">
                <a:pos x="connsiteX588" y="connsiteY588"/>
              </a:cxn>
              <a:cxn ang="0">
                <a:pos x="connsiteX589" y="connsiteY589"/>
              </a:cxn>
              <a:cxn ang="0">
                <a:pos x="connsiteX590" y="connsiteY590"/>
              </a:cxn>
              <a:cxn ang="0">
                <a:pos x="connsiteX591" y="connsiteY591"/>
              </a:cxn>
              <a:cxn ang="0">
                <a:pos x="connsiteX592" y="connsiteY592"/>
              </a:cxn>
              <a:cxn ang="0">
                <a:pos x="connsiteX593" y="connsiteY593"/>
              </a:cxn>
              <a:cxn ang="0">
                <a:pos x="connsiteX594" y="connsiteY594"/>
              </a:cxn>
              <a:cxn ang="0">
                <a:pos x="connsiteX595" y="connsiteY595"/>
              </a:cxn>
              <a:cxn ang="0">
                <a:pos x="connsiteX596" y="connsiteY596"/>
              </a:cxn>
              <a:cxn ang="0">
                <a:pos x="connsiteX597" y="connsiteY597"/>
              </a:cxn>
              <a:cxn ang="0">
                <a:pos x="connsiteX598" y="connsiteY598"/>
              </a:cxn>
              <a:cxn ang="0">
                <a:pos x="connsiteX599" y="connsiteY599"/>
              </a:cxn>
              <a:cxn ang="0">
                <a:pos x="connsiteX600" y="connsiteY600"/>
              </a:cxn>
              <a:cxn ang="0">
                <a:pos x="connsiteX601" y="connsiteY601"/>
              </a:cxn>
              <a:cxn ang="0">
                <a:pos x="connsiteX602" y="connsiteY602"/>
              </a:cxn>
              <a:cxn ang="0">
                <a:pos x="connsiteX603" y="connsiteY603"/>
              </a:cxn>
              <a:cxn ang="0">
                <a:pos x="connsiteX604" y="connsiteY604"/>
              </a:cxn>
              <a:cxn ang="0">
                <a:pos x="connsiteX605" y="connsiteY605"/>
              </a:cxn>
              <a:cxn ang="0">
                <a:pos x="connsiteX606" y="connsiteY606"/>
              </a:cxn>
              <a:cxn ang="0">
                <a:pos x="connsiteX607" y="connsiteY607"/>
              </a:cxn>
              <a:cxn ang="0">
                <a:pos x="connsiteX608" y="connsiteY608"/>
              </a:cxn>
              <a:cxn ang="0">
                <a:pos x="connsiteX609" y="connsiteY609"/>
              </a:cxn>
              <a:cxn ang="0">
                <a:pos x="connsiteX610" y="connsiteY610"/>
              </a:cxn>
              <a:cxn ang="0">
                <a:pos x="connsiteX611" y="connsiteY611"/>
              </a:cxn>
              <a:cxn ang="0">
                <a:pos x="connsiteX612" y="connsiteY612"/>
              </a:cxn>
              <a:cxn ang="0">
                <a:pos x="connsiteX613" y="connsiteY613"/>
              </a:cxn>
              <a:cxn ang="0">
                <a:pos x="connsiteX614" y="connsiteY614"/>
              </a:cxn>
              <a:cxn ang="0">
                <a:pos x="connsiteX615" y="connsiteY615"/>
              </a:cxn>
              <a:cxn ang="0">
                <a:pos x="connsiteX616" y="connsiteY616"/>
              </a:cxn>
              <a:cxn ang="0">
                <a:pos x="connsiteX617" y="connsiteY617"/>
              </a:cxn>
              <a:cxn ang="0">
                <a:pos x="connsiteX618" y="connsiteY618"/>
              </a:cxn>
              <a:cxn ang="0">
                <a:pos x="connsiteX619" y="connsiteY619"/>
              </a:cxn>
              <a:cxn ang="0">
                <a:pos x="connsiteX620" y="connsiteY620"/>
              </a:cxn>
              <a:cxn ang="0">
                <a:pos x="connsiteX621" y="connsiteY621"/>
              </a:cxn>
              <a:cxn ang="0">
                <a:pos x="connsiteX622" y="connsiteY622"/>
              </a:cxn>
              <a:cxn ang="0">
                <a:pos x="connsiteX623" y="connsiteY623"/>
              </a:cxn>
              <a:cxn ang="0">
                <a:pos x="connsiteX624" y="connsiteY624"/>
              </a:cxn>
              <a:cxn ang="0">
                <a:pos x="connsiteX625" y="connsiteY625"/>
              </a:cxn>
              <a:cxn ang="0">
                <a:pos x="connsiteX626" y="connsiteY626"/>
              </a:cxn>
              <a:cxn ang="0">
                <a:pos x="connsiteX627" y="connsiteY627"/>
              </a:cxn>
              <a:cxn ang="0">
                <a:pos x="connsiteX628" y="connsiteY628"/>
              </a:cxn>
              <a:cxn ang="0">
                <a:pos x="connsiteX629" y="connsiteY629"/>
              </a:cxn>
              <a:cxn ang="0">
                <a:pos x="connsiteX630" y="connsiteY630"/>
              </a:cxn>
              <a:cxn ang="0">
                <a:pos x="connsiteX631" y="connsiteY631"/>
              </a:cxn>
              <a:cxn ang="0">
                <a:pos x="connsiteX632" y="connsiteY632"/>
              </a:cxn>
              <a:cxn ang="0">
                <a:pos x="connsiteX633" y="connsiteY633"/>
              </a:cxn>
              <a:cxn ang="0">
                <a:pos x="connsiteX634" y="connsiteY634"/>
              </a:cxn>
              <a:cxn ang="0">
                <a:pos x="connsiteX635" y="connsiteY635"/>
              </a:cxn>
              <a:cxn ang="0">
                <a:pos x="connsiteX636" y="connsiteY636"/>
              </a:cxn>
              <a:cxn ang="0">
                <a:pos x="connsiteX637" y="connsiteY637"/>
              </a:cxn>
              <a:cxn ang="0">
                <a:pos x="connsiteX638" y="connsiteY638"/>
              </a:cxn>
              <a:cxn ang="0">
                <a:pos x="connsiteX639" y="connsiteY639"/>
              </a:cxn>
              <a:cxn ang="0">
                <a:pos x="connsiteX640" y="connsiteY640"/>
              </a:cxn>
              <a:cxn ang="0">
                <a:pos x="connsiteX641" y="connsiteY641"/>
              </a:cxn>
              <a:cxn ang="0">
                <a:pos x="connsiteX642" y="connsiteY642"/>
              </a:cxn>
              <a:cxn ang="0">
                <a:pos x="connsiteX643" y="connsiteY643"/>
              </a:cxn>
              <a:cxn ang="0">
                <a:pos x="connsiteX644" y="connsiteY644"/>
              </a:cxn>
              <a:cxn ang="0">
                <a:pos x="connsiteX645" y="connsiteY645"/>
              </a:cxn>
              <a:cxn ang="0">
                <a:pos x="connsiteX646" y="connsiteY646"/>
              </a:cxn>
              <a:cxn ang="0">
                <a:pos x="connsiteX647" y="connsiteY647"/>
              </a:cxn>
              <a:cxn ang="0">
                <a:pos x="connsiteX648" y="connsiteY648"/>
              </a:cxn>
              <a:cxn ang="0">
                <a:pos x="connsiteX649" y="connsiteY649"/>
              </a:cxn>
              <a:cxn ang="0">
                <a:pos x="connsiteX650" y="connsiteY650"/>
              </a:cxn>
              <a:cxn ang="0">
                <a:pos x="connsiteX651" y="connsiteY651"/>
              </a:cxn>
              <a:cxn ang="0">
                <a:pos x="connsiteX652" y="connsiteY652"/>
              </a:cxn>
              <a:cxn ang="0">
                <a:pos x="connsiteX653" y="connsiteY653"/>
              </a:cxn>
              <a:cxn ang="0">
                <a:pos x="connsiteX654" y="connsiteY654"/>
              </a:cxn>
              <a:cxn ang="0">
                <a:pos x="connsiteX655" y="connsiteY655"/>
              </a:cxn>
              <a:cxn ang="0">
                <a:pos x="connsiteX656" y="connsiteY656"/>
              </a:cxn>
              <a:cxn ang="0">
                <a:pos x="connsiteX657" y="connsiteY657"/>
              </a:cxn>
              <a:cxn ang="0">
                <a:pos x="connsiteX658" y="connsiteY658"/>
              </a:cxn>
              <a:cxn ang="0">
                <a:pos x="connsiteX659" y="connsiteY659"/>
              </a:cxn>
              <a:cxn ang="0">
                <a:pos x="connsiteX660" y="connsiteY660"/>
              </a:cxn>
              <a:cxn ang="0">
                <a:pos x="connsiteX661" y="connsiteY661"/>
              </a:cxn>
              <a:cxn ang="0">
                <a:pos x="connsiteX662" y="connsiteY662"/>
              </a:cxn>
              <a:cxn ang="0">
                <a:pos x="connsiteX663" y="connsiteY663"/>
              </a:cxn>
              <a:cxn ang="0">
                <a:pos x="connsiteX664" y="connsiteY664"/>
              </a:cxn>
              <a:cxn ang="0">
                <a:pos x="connsiteX665" y="connsiteY665"/>
              </a:cxn>
              <a:cxn ang="0">
                <a:pos x="connsiteX666" y="connsiteY666"/>
              </a:cxn>
              <a:cxn ang="0">
                <a:pos x="connsiteX667" y="connsiteY667"/>
              </a:cxn>
              <a:cxn ang="0">
                <a:pos x="connsiteX668" y="connsiteY668"/>
              </a:cxn>
              <a:cxn ang="0">
                <a:pos x="connsiteX669" y="connsiteY669"/>
              </a:cxn>
              <a:cxn ang="0">
                <a:pos x="connsiteX670" y="connsiteY670"/>
              </a:cxn>
              <a:cxn ang="0">
                <a:pos x="connsiteX671" y="connsiteY671"/>
              </a:cxn>
              <a:cxn ang="0">
                <a:pos x="connsiteX672" y="connsiteY672"/>
              </a:cxn>
              <a:cxn ang="0">
                <a:pos x="connsiteX673" y="connsiteY673"/>
              </a:cxn>
              <a:cxn ang="0">
                <a:pos x="connsiteX674" y="connsiteY674"/>
              </a:cxn>
              <a:cxn ang="0">
                <a:pos x="connsiteX675" y="connsiteY675"/>
              </a:cxn>
              <a:cxn ang="0">
                <a:pos x="connsiteX676" y="connsiteY676"/>
              </a:cxn>
              <a:cxn ang="0">
                <a:pos x="connsiteX677" y="connsiteY677"/>
              </a:cxn>
              <a:cxn ang="0">
                <a:pos x="connsiteX678" y="connsiteY678"/>
              </a:cxn>
              <a:cxn ang="0">
                <a:pos x="connsiteX679" y="connsiteY679"/>
              </a:cxn>
              <a:cxn ang="0">
                <a:pos x="connsiteX680" y="connsiteY680"/>
              </a:cxn>
              <a:cxn ang="0">
                <a:pos x="connsiteX681" y="connsiteY681"/>
              </a:cxn>
              <a:cxn ang="0">
                <a:pos x="connsiteX682" y="connsiteY682"/>
              </a:cxn>
              <a:cxn ang="0">
                <a:pos x="connsiteX683" y="connsiteY683"/>
              </a:cxn>
              <a:cxn ang="0">
                <a:pos x="connsiteX684" y="connsiteY684"/>
              </a:cxn>
              <a:cxn ang="0">
                <a:pos x="connsiteX685" y="connsiteY685"/>
              </a:cxn>
              <a:cxn ang="0">
                <a:pos x="connsiteX686" y="connsiteY686"/>
              </a:cxn>
              <a:cxn ang="0">
                <a:pos x="connsiteX687" y="connsiteY687"/>
              </a:cxn>
              <a:cxn ang="0">
                <a:pos x="connsiteX688" y="connsiteY688"/>
              </a:cxn>
              <a:cxn ang="0">
                <a:pos x="connsiteX689" y="connsiteY689"/>
              </a:cxn>
              <a:cxn ang="0">
                <a:pos x="connsiteX690" y="connsiteY690"/>
              </a:cxn>
              <a:cxn ang="0">
                <a:pos x="connsiteX691" y="connsiteY691"/>
              </a:cxn>
              <a:cxn ang="0">
                <a:pos x="connsiteX692" y="connsiteY692"/>
              </a:cxn>
              <a:cxn ang="0">
                <a:pos x="connsiteX693" y="connsiteY693"/>
              </a:cxn>
              <a:cxn ang="0">
                <a:pos x="connsiteX694" y="connsiteY694"/>
              </a:cxn>
              <a:cxn ang="0">
                <a:pos x="connsiteX695" y="connsiteY695"/>
              </a:cxn>
              <a:cxn ang="0">
                <a:pos x="connsiteX696" y="connsiteY696"/>
              </a:cxn>
              <a:cxn ang="0">
                <a:pos x="connsiteX697" y="connsiteY697"/>
              </a:cxn>
              <a:cxn ang="0">
                <a:pos x="connsiteX698" y="connsiteY698"/>
              </a:cxn>
              <a:cxn ang="0">
                <a:pos x="connsiteX699" y="connsiteY699"/>
              </a:cxn>
              <a:cxn ang="0">
                <a:pos x="connsiteX700" y="connsiteY700"/>
              </a:cxn>
              <a:cxn ang="0">
                <a:pos x="connsiteX701" y="connsiteY701"/>
              </a:cxn>
              <a:cxn ang="0">
                <a:pos x="connsiteX702" y="connsiteY702"/>
              </a:cxn>
              <a:cxn ang="0">
                <a:pos x="connsiteX703" y="connsiteY703"/>
              </a:cxn>
              <a:cxn ang="0">
                <a:pos x="connsiteX704" y="connsiteY704"/>
              </a:cxn>
              <a:cxn ang="0">
                <a:pos x="connsiteX705" y="connsiteY705"/>
              </a:cxn>
              <a:cxn ang="0">
                <a:pos x="connsiteX706" y="connsiteY706"/>
              </a:cxn>
              <a:cxn ang="0">
                <a:pos x="connsiteX707" y="connsiteY707"/>
              </a:cxn>
              <a:cxn ang="0">
                <a:pos x="connsiteX708" y="connsiteY708"/>
              </a:cxn>
              <a:cxn ang="0">
                <a:pos x="connsiteX709" y="connsiteY709"/>
              </a:cxn>
              <a:cxn ang="0">
                <a:pos x="connsiteX710" y="connsiteY710"/>
              </a:cxn>
              <a:cxn ang="0">
                <a:pos x="connsiteX711" y="connsiteY711"/>
              </a:cxn>
              <a:cxn ang="0">
                <a:pos x="connsiteX712" y="connsiteY712"/>
              </a:cxn>
              <a:cxn ang="0">
                <a:pos x="connsiteX713" y="connsiteY713"/>
              </a:cxn>
              <a:cxn ang="0">
                <a:pos x="connsiteX714" y="connsiteY714"/>
              </a:cxn>
              <a:cxn ang="0">
                <a:pos x="connsiteX715" y="connsiteY715"/>
              </a:cxn>
              <a:cxn ang="0">
                <a:pos x="connsiteX716" y="connsiteY716"/>
              </a:cxn>
              <a:cxn ang="0">
                <a:pos x="connsiteX717" y="connsiteY717"/>
              </a:cxn>
              <a:cxn ang="0">
                <a:pos x="connsiteX718" y="connsiteY718"/>
              </a:cxn>
              <a:cxn ang="0">
                <a:pos x="connsiteX719" y="connsiteY719"/>
              </a:cxn>
              <a:cxn ang="0">
                <a:pos x="connsiteX720" y="connsiteY720"/>
              </a:cxn>
              <a:cxn ang="0">
                <a:pos x="connsiteX721" y="connsiteY721"/>
              </a:cxn>
              <a:cxn ang="0">
                <a:pos x="connsiteX722" y="connsiteY722"/>
              </a:cxn>
              <a:cxn ang="0">
                <a:pos x="connsiteX723" y="connsiteY723"/>
              </a:cxn>
              <a:cxn ang="0">
                <a:pos x="connsiteX724" y="connsiteY724"/>
              </a:cxn>
              <a:cxn ang="0">
                <a:pos x="connsiteX725" y="connsiteY725"/>
              </a:cxn>
              <a:cxn ang="0">
                <a:pos x="connsiteX726" y="connsiteY726"/>
              </a:cxn>
              <a:cxn ang="0">
                <a:pos x="connsiteX727" y="connsiteY727"/>
              </a:cxn>
              <a:cxn ang="0">
                <a:pos x="connsiteX728" y="connsiteY728"/>
              </a:cxn>
              <a:cxn ang="0">
                <a:pos x="connsiteX729" y="connsiteY729"/>
              </a:cxn>
              <a:cxn ang="0">
                <a:pos x="connsiteX730" y="connsiteY730"/>
              </a:cxn>
              <a:cxn ang="0">
                <a:pos x="connsiteX731" y="connsiteY731"/>
              </a:cxn>
              <a:cxn ang="0">
                <a:pos x="connsiteX732" y="connsiteY732"/>
              </a:cxn>
              <a:cxn ang="0">
                <a:pos x="connsiteX733" y="connsiteY733"/>
              </a:cxn>
              <a:cxn ang="0">
                <a:pos x="connsiteX734" y="connsiteY734"/>
              </a:cxn>
              <a:cxn ang="0">
                <a:pos x="connsiteX735" y="connsiteY735"/>
              </a:cxn>
              <a:cxn ang="0">
                <a:pos x="connsiteX736" y="connsiteY736"/>
              </a:cxn>
              <a:cxn ang="0">
                <a:pos x="connsiteX737" y="connsiteY737"/>
              </a:cxn>
              <a:cxn ang="0">
                <a:pos x="connsiteX738" y="connsiteY738"/>
              </a:cxn>
              <a:cxn ang="0">
                <a:pos x="connsiteX739" y="connsiteY739"/>
              </a:cxn>
              <a:cxn ang="0">
                <a:pos x="connsiteX740" y="connsiteY740"/>
              </a:cxn>
              <a:cxn ang="0">
                <a:pos x="connsiteX741" y="connsiteY741"/>
              </a:cxn>
              <a:cxn ang="0">
                <a:pos x="connsiteX742" y="connsiteY742"/>
              </a:cxn>
              <a:cxn ang="0">
                <a:pos x="connsiteX743" y="connsiteY743"/>
              </a:cxn>
              <a:cxn ang="0">
                <a:pos x="connsiteX744" y="connsiteY744"/>
              </a:cxn>
              <a:cxn ang="0">
                <a:pos x="connsiteX745" y="connsiteY745"/>
              </a:cxn>
              <a:cxn ang="0">
                <a:pos x="connsiteX746" y="connsiteY746"/>
              </a:cxn>
              <a:cxn ang="0">
                <a:pos x="connsiteX747" y="connsiteY747"/>
              </a:cxn>
              <a:cxn ang="0">
                <a:pos x="connsiteX748" y="connsiteY748"/>
              </a:cxn>
              <a:cxn ang="0">
                <a:pos x="connsiteX749" y="connsiteY749"/>
              </a:cxn>
              <a:cxn ang="0">
                <a:pos x="connsiteX750" y="connsiteY750"/>
              </a:cxn>
              <a:cxn ang="0">
                <a:pos x="connsiteX751" y="connsiteY751"/>
              </a:cxn>
              <a:cxn ang="0">
                <a:pos x="connsiteX752" y="connsiteY752"/>
              </a:cxn>
              <a:cxn ang="0">
                <a:pos x="connsiteX753" y="connsiteY753"/>
              </a:cxn>
              <a:cxn ang="0">
                <a:pos x="connsiteX754" y="connsiteY754"/>
              </a:cxn>
              <a:cxn ang="0">
                <a:pos x="connsiteX755" y="connsiteY755"/>
              </a:cxn>
              <a:cxn ang="0">
                <a:pos x="connsiteX756" y="connsiteY756"/>
              </a:cxn>
              <a:cxn ang="0">
                <a:pos x="connsiteX757" y="connsiteY757"/>
              </a:cxn>
              <a:cxn ang="0">
                <a:pos x="connsiteX758" y="connsiteY758"/>
              </a:cxn>
              <a:cxn ang="0">
                <a:pos x="connsiteX759" y="connsiteY759"/>
              </a:cxn>
              <a:cxn ang="0">
                <a:pos x="connsiteX760" y="connsiteY760"/>
              </a:cxn>
              <a:cxn ang="0">
                <a:pos x="connsiteX761" y="connsiteY761"/>
              </a:cxn>
              <a:cxn ang="0">
                <a:pos x="connsiteX762" y="connsiteY762"/>
              </a:cxn>
              <a:cxn ang="0">
                <a:pos x="connsiteX763" y="connsiteY763"/>
              </a:cxn>
              <a:cxn ang="0">
                <a:pos x="connsiteX764" y="connsiteY764"/>
              </a:cxn>
              <a:cxn ang="0">
                <a:pos x="connsiteX765" y="connsiteY765"/>
              </a:cxn>
              <a:cxn ang="0">
                <a:pos x="connsiteX766" y="connsiteY766"/>
              </a:cxn>
              <a:cxn ang="0">
                <a:pos x="connsiteX767" y="connsiteY767"/>
              </a:cxn>
              <a:cxn ang="0">
                <a:pos x="connsiteX768" y="connsiteY768"/>
              </a:cxn>
              <a:cxn ang="0">
                <a:pos x="connsiteX769" y="connsiteY769"/>
              </a:cxn>
              <a:cxn ang="0">
                <a:pos x="connsiteX770" y="connsiteY770"/>
              </a:cxn>
              <a:cxn ang="0">
                <a:pos x="connsiteX771" y="connsiteY771"/>
              </a:cxn>
              <a:cxn ang="0">
                <a:pos x="connsiteX772" y="connsiteY772"/>
              </a:cxn>
              <a:cxn ang="0">
                <a:pos x="connsiteX773" y="connsiteY773"/>
              </a:cxn>
              <a:cxn ang="0">
                <a:pos x="connsiteX774" y="connsiteY774"/>
              </a:cxn>
              <a:cxn ang="0">
                <a:pos x="connsiteX775" y="connsiteY775"/>
              </a:cxn>
              <a:cxn ang="0">
                <a:pos x="connsiteX776" y="connsiteY776"/>
              </a:cxn>
              <a:cxn ang="0">
                <a:pos x="connsiteX777" y="connsiteY777"/>
              </a:cxn>
              <a:cxn ang="0">
                <a:pos x="connsiteX778" y="connsiteY778"/>
              </a:cxn>
              <a:cxn ang="0">
                <a:pos x="connsiteX779" y="connsiteY779"/>
              </a:cxn>
              <a:cxn ang="0">
                <a:pos x="connsiteX780" y="connsiteY780"/>
              </a:cxn>
              <a:cxn ang="0">
                <a:pos x="connsiteX781" y="connsiteY781"/>
              </a:cxn>
              <a:cxn ang="0">
                <a:pos x="connsiteX782" y="connsiteY782"/>
              </a:cxn>
              <a:cxn ang="0">
                <a:pos x="connsiteX783" y="connsiteY783"/>
              </a:cxn>
              <a:cxn ang="0">
                <a:pos x="connsiteX784" y="connsiteY784"/>
              </a:cxn>
              <a:cxn ang="0">
                <a:pos x="connsiteX785" y="connsiteY785"/>
              </a:cxn>
              <a:cxn ang="0">
                <a:pos x="connsiteX786" y="connsiteY786"/>
              </a:cxn>
              <a:cxn ang="0">
                <a:pos x="connsiteX787" y="connsiteY787"/>
              </a:cxn>
              <a:cxn ang="0">
                <a:pos x="connsiteX788" y="connsiteY788"/>
              </a:cxn>
              <a:cxn ang="0">
                <a:pos x="connsiteX789" y="connsiteY789"/>
              </a:cxn>
              <a:cxn ang="0">
                <a:pos x="connsiteX790" y="connsiteY790"/>
              </a:cxn>
              <a:cxn ang="0">
                <a:pos x="connsiteX791" y="connsiteY791"/>
              </a:cxn>
              <a:cxn ang="0">
                <a:pos x="connsiteX792" y="connsiteY792"/>
              </a:cxn>
              <a:cxn ang="0">
                <a:pos x="connsiteX793" y="connsiteY793"/>
              </a:cxn>
              <a:cxn ang="0">
                <a:pos x="connsiteX794" y="connsiteY794"/>
              </a:cxn>
              <a:cxn ang="0">
                <a:pos x="connsiteX795" y="connsiteY795"/>
              </a:cxn>
              <a:cxn ang="0">
                <a:pos x="connsiteX796" y="connsiteY796"/>
              </a:cxn>
              <a:cxn ang="0">
                <a:pos x="connsiteX797" y="connsiteY797"/>
              </a:cxn>
              <a:cxn ang="0">
                <a:pos x="connsiteX798" y="connsiteY798"/>
              </a:cxn>
              <a:cxn ang="0">
                <a:pos x="connsiteX799" y="connsiteY799"/>
              </a:cxn>
              <a:cxn ang="0">
                <a:pos x="connsiteX800" y="connsiteY800"/>
              </a:cxn>
              <a:cxn ang="0">
                <a:pos x="connsiteX801" y="connsiteY801"/>
              </a:cxn>
              <a:cxn ang="0">
                <a:pos x="connsiteX802" y="connsiteY802"/>
              </a:cxn>
              <a:cxn ang="0">
                <a:pos x="connsiteX803" y="connsiteY803"/>
              </a:cxn>
              <a:cxn ang="0">
                <a:pos x="connsiteX804" y="connsiteY804"/>
              </a:cxn>
              <a:cxn ang="0">
                <a:pos x="connsiteX805" y="connsiteY805"/>
              </a:cxn>
              <a:cxn ang="0">
                <a:pos x="connsiteX806" y="connsiteY806"/>
              </a:cxn>
              <a:cxn ang="0">
                <a:pos x="connsiteX807" y="connsiteY807"/>
              </a:cxn>
              <a:cxn ang="0">
                <a:pos x="connsiteX808" y="connsiteY808"/>
              </a:cxn>
              <a:cxn ang="0">
                <a:pos x="connsiteX809" y="connsiteY809"/>
              </a:cxn>
              <a:cxn ang="0">
                <a:pos x="connsiteX810" y="connsiteY810"/>
              </a:cxn>
              <a:cxn ang="0">
                <a:pos x="connsiteX811" y="connsiteY811"/>
              </a:cxn>
              <a:cxn ang="0">
                <a:pos x="connsiteX812" y="connsiteY812"/>
              </a:cxn>
              <a:cxn ang="0">
                <a:pos x="connsiteX813" y="connsiteY813"/>
              </a:cxn>
              <a:cxn ang="0">
                <a:pos x="connsiteX814" y="connsiteY814"/>
              </a:cxn>
              <a:cxn ang="0">
                <a:pos x="connsiteX815" y="connsiteY815"/>
              </a:cxn>
              <a:cxn ang="0">
                <a:pos x="connsiteX816" y="connsiteY816"/>
              </a:cxn>
              <a:cxn ang="0">
                <a:pos x="connsiteX817" y="connsiteY817"/>
              </a:cxn>
              <a:cxn ang="0">
                <a:pos x="connsiteX818" y="connsiteY818"/>
              </a:cxn>
              <a:cxn ang="0">
                <a:pos x="connsiteX819" y="connsiteY819"/>
              </a:cxn>
              <a:cxn ang="0">
                <a:pos x="connsiteX820" y="connsiteY820"/>
              </a:cxn>
              <a:cxn ang="0">
                <a:pos x="connsiteX821" y="connsiteY821"/>
              </a:cxn>
              <a:cxn ang="0">
                <a:pos x="connsiteX822" y="connsiteY822"/>
              </a:cxn>
              <a:cxn ang="0">
                <a:pos x="connsiteX823" y="connsiteY823"/>
              </a:cxn>
              <a:cxn ang="0">
                <a:pos x="connsiteX824" y="connsiteY824"/>
              </a:cxn>
              <a:cxn ang="0">
                <a:pos x="connsiteX825" y="connsiteY825"/>
              </a:cxn>
              <a:cxn ang="0">
                <a:pos x="connsiteX826" y="connsiteY826"/>
              </a:cxn>
              <a:cxn ang="0">
                <a:pos x="connsiteX827" y="connsiteY827"/>
              </a:cxn>
              <a:cxn ang="0">
                <a:pos x="connsiteX828" y="connsiteY828"/>
              </a:cxn>
              <a:cxn ang="0">
                <a:pos x="connsiteX829" y="connsiteY829"/>
              </a:cxn>
              <a:cxn ang="0">
                <a:pos x="connsiteX830" y="connsiteY830"/>
              </a:cxn>
              <a:cxn ang="0">
                <a:pos x="connsiteX831" y="connsiteY831"/>
              </a:cxn>
              <a:cxn ang="0">
                <a:pos x="connsiteX832" y="connsiteY832"/>
              </a:cxn>
              <a:cxn ang="0">
                <a:pos x="connsiteX833" y="connsiteY833"/>
              </a:cxn>
              <a:cxn ang="0">
                <a:pos x="connsiteX834" y="connsiteY834"/>
              </a:cxn>
              <a:cxn ang="0">
                <a:pos x="connsiteX835" y="connsiteY835"/>
              </a:cxn>
              <a:cxn ang="0">
                <a:pos x="connsiteX836" y="connsiteY836"/>
              </a:cxn>
              <a:cxn ang="0">
                <a:pos x="connsiteX837" y="connsiteY837"/>
              </a:cxn>
              <a:cxn ang="0">
                <a:pos x="connsiteX838" y="connsiteY838"/>
              </a:cxn>
              <a:cxn ang="0">
                <a:pos x="connsiteX839" y="connsiteY839"/>
              </a:cxn>
              <a:cxn ang="0">
                <a:pos x="connsiteX840" y="connsiteY840"/>
              </a:cxn>
              <a:cxn ang="0">
                <a:pos x="connsiteX841" y="connsiteY841"/>
              </a:cxn>
              <a:cxn ang="0">
                <a:pos x="connsiteX842" y="connsiteY842"/>
              </a:cxn>
              <a:cxn ang="0">
                <a:pos x="connsiteX843" y="connsiteY843"/>
              </a:cxn>
              <a:cxn ang="0">
                <a:pos x="connsiteX844" y="connsiteY844"/>
              </a:cxn>
              <a:cxn ang="0">
                <a:pos x="connsiteX845" y="connsiteY845"/>
              </a:cxn>
              <a:cxn ang="0">
                <a:pos x="connsiteX846" y="connsiteY846"/>
              </a:cxn>
              <a:cxn ang="0">
                <a:pos x="connsiteX847" y="connsiteY847"/>
              </a:cxn>
              <a:cxn ang="0">
                <a:pos x="connsiteX848" y="connsiteY848"/>
              </a:cxn>
              <a:cxn ang="0">
                <a:pos x="connsiteX849" y="connsiteY849"/>
              </a:cxn>
              <a:cxn ang="0">
                <a:pos x="connsiteX850" y="connsiteY850"/>
              </a:cxn>
              <a:cxn ang="0">
                <a:pos x="connsiteX851" y="connsiteY851"/>
              </a:cxn>
              <a:cxn ang="0">
                <a:pos x="connsiteX852" y="connsiteY852"/>
              </a:cxn>
              <a:cxn ang="0">
                <a:pos x="connsiteX853" y="connsiteY853"/>
              </a:cxn>
              <a:cxn ang="0">
                <a:pos x="connsiteX854" y="connsiteY854"/>
              </a:cxn>
              <a:cxn ang="0">
                <a:pos x="connsiteX855" y="connsiteY855"/>
              </a:cxn>
              <a:cxn ang="0">
                <a:pos x="connsiteX856" y="connsiteY856"/>
              </a:cxn>
              <a:cxn ang="0">
                <a:pos x="connsiteX857" y="connsiteY857"/>
              </a:cxn>
              <a:cxn ang="0">
                <a:pos x="connsiteX858" y="connsiteY858"/>
              </a:cxn>
              <a:cxn ang="0">
                <a:pos x="connsiteX859" y="connsiteY859"/>
              </a:cxn>
              <a:cxn ang="0">
                <a:pos x="connsiteX860" y="connsiteY860"/>
              </a:cxn>
              <a:cxn ang="0">
                <a:pos x="connsiteX861" y="connsiteY861"/>
              </a:cxn>
              <a:cxn ang="0">
                <a:pos x="connsiteX862" y="connsiteY862"/>
              </a:cxn>
              <a:cxn ang="0">
                <a:pos x="connsiteX863" y="connsiteY863"/>
              </a:cxn>
              <a:cxn ang="0">
                <a:pos x="connsiteX864" y="connsiteY864"/>
              </a:cxn>
              <a:cxn ang="0">
                <a:pos x="connsiteX865" y="connsiteY865"/>
              </a:cxn>
              <a:cxn ang="0">
                <a:pos x="connsiteX866" y="connsiteY866"/>
              </a:cxn>
              <a:cxn ang="0">
                <a:pos x="connsiteX867" y="connsiteY867"/>
              </a:cxn>
              <a:cxn ang="0">
                <a:pos x="connsiteX868" y="connsiteY868"/>
              </a:cxn>
              <a:cxn ang="0">
                <a:pos x="connsiteX869" y="connsiteY869"/>
              </a:cxn>
              <a:cxn ang="0">
                <a:pos x="connsiteX870" y="connsiteY870"/>
              </a:cxn>
              <a:cxn ang="0">
                <a:pos x="connsiteX871" y="connsiteY871"/>
              </a:cxn>
              <a:cxn ang="0">
                <a:pos x="connsiteX872" y="connsiteY872"/>
              </a:cxn>
              <a:cxn ang="0">
                <a:pos x="connsiteX873" y="connsiteY873"/>
              </a:cxn>
              <a:cxn ang="0">
                <a:pos x="connsiteX874" y="connsiteY874"/>
              </a:cxn>
              <a:cxn ang="0">
                <a:pos x="connsiteX875" y="connsiteY875"/>
              </a:cxn>
              <a:cxn ang="0">
                <a:pos x="connsiteX876" y="connsiteY876"/>
              </a:cxn>
              <a:cxn ang="0">
                <a:pos x="connsiteX877" y="connsiteY877"/>
              </a:cxn>
              <a:cxn ang="0">
                <a:pos x="connsiteX878" y="connsiteY878"/>
              </a:cxn>
              <a:cxn ang="0">
                <a:pos x="connsiteX879" y="connsiteY879"/>
              </a:cxn>
              <a:cxn ang="0">
                <a:pos x="connsiteX880" y="connsiteY880"/>
              </a:cxn>
              <a:cxn ang="0">
                <a:pos x="connsiteX881" y="connsiteY881"/>
              </a:cxn>
              <a:cxn ang="0">
                <a:pos x="connsiteX882" y="connsiteY882"/>
              </a:cxn>
              <a:cxn ang="0">
                <a:pos x="connsiteX883" y="connsiteY883"/>
              </a:cxn>
              <a:cxn ang="0">
                <a:pos x="connsiteX884" y="connsiteY884"/>
              </a:cxn>
              <a:cxn ang="0">
                <a:pos x="connsiteX885" y="connsiteY885"/>
              </a:cxn>
              <a:cxn ang="0">
                <a:pos x="connsiteX886" y="connsiteY886"/>
              </a:cxn>
              <a:cxn ang="0">
                <a:pos x="connsiteX887" y="connsiteY887"/>
              </a:cxn>
              <a:cxn ang="0">
                <a:pos x="connsiteX888" y="connsiteY888"/>
              </a:cxn>
              <a:cxn ang="0">
                <a:pos x="connsiteX889" y="connsiteY889"/>
              </a:cxn>
              <a:cxn ang="0">
                <a:pos x="connsiteX890" y="connsiteY890"/>
              </a:cxn>
              <a:cxn ang="0">
                <a:pos x="connsiteX891" y="connsiteY891"/>
              </a:cxn>
              <a:cxn ang="0">
                <a:pos x="connsiteX892" y="connsiteY892"/>
              </a:cxn>
              <a:cxn ang="0">
                <a:pos x="connsiteX893" y="connsiteY893"/>
              </a:cxn>
              <a:cxn ang="0">
                <a:pos x="connsiteX894" y="connsiteY894"/>
              </a:cxn>
              <a:cxn ang="0">
                <a:pos x="connsiteX895" y="connsiteY895"/>
              </a:cxn>
              <a:cxn ang="0">
                <a:pos x="connsiteX896" y="connsiteY896"/>
              </a:cxn>
              <a:cxn ang="0">
                <a:pos x="connsiteX897" y="connsiteY897"/>
              </a:cxn>
              <a:cxn ang="0">
                <a:pos x="connsiteX898" y="connsiteY898"/>
              </a:cxn>
              <a:cxn ang="0">
                <a:pos x="connsiteX899" y="connsiteY899"/>
              </a:cxn>
              <a:cxn ang="0">
                <a:pos x="connsiteX900" y="connsiteY900"/>
              </a:cxn>
              <a:cxn ang="0">
                <a:pos x="connsiteX901" y="connsiteY901"/>
              </a:cxn>
              <a:cxn ang="0">
                <a:pos x="connsiteX902" y="connsiteY902"/>
              </a:cxn>
              <a:cxn ang="0">
                <a:pos x="connsiteX903" y="connsiteY903"/>
              </a:cxn>
              <a:cxn ang="0">
                <a:pos x="connsiteX904" y="connsiteY904"/>
              </a:cxn>
              <a:cxn ang="0">
                <a:pos x="connsiteX905" y="connsiteY905"/>
              </a:cxn>
              <a:cxn ang="0">
                <a:pos x="connsiteX906" y="connsiteY906"/>
              </a:cxn>
              <a:cxn ang="0">
                <a:pos x="connsiteX907" y="connsiteY907"/>
              </a:cxn>
              <a:cxn ang="0">
                <a:pos x="connsiteX908" y="connsiteY908"/>
              </a:cxn>
              <a:cxn ang="0">
                <a:pos x="connsiteX909" y="connsiteY909"/>
              </a:cxn>
              <a:cxn ang="0">
                <a:pos x="connsiteX910" y="connsiteY910"/>
              </a:cxn>
              <a:cxn ang="0">
                <a:pos x="connsiteX911" y="connsiteY911"/>
              </a:cxn>
              <a:cxn ang="0">
                <a:pos x="connsiteX912" y="connsiteY912"/>
              </a:cxn>
              <a:cxn ang="0">
                <a:pos x="connsiteX913" y="connsiteY913"/>
              </a:cxn>
              <a:cxn ang="0">
                <a:pos x="connsiteX914" y="connsiteY914"/>
              </a:cxn>
              <a:cxn ang="0">
                <a:pos x="connsiteX915" y="connsiteY915"/>
              </a:cxn>
              <a:cxn ang="0">
                <a:pos x="connsiteX916" y="connsiteY916"/>
              </a:cxn>
              <a:cxn ang="0">
                <a:pos x="connsiteX917" y="connsiteY917"/>
              </a:cxn>
              <a:cxn ang="0">
                <a:pos x="connsiteX918" y="connsiteY918"/>
              </a:cxn>
              <a:cxn ang="0">
                <a:pos x="connsiteX919" y="connsiteY919"/>
              </a:cxn>
              <a:cxn ang="0">
                <a:pos x="connsiteX920" y="connsiteY920"/>
              </a:cxn>
              <a:cxn ang="0">
                <a:pos x="connsiteX921" y="connsiteY921"/>
              </a:cxn>
              <a:cxn ang="0">
                <a:pos x="connsiteX922" y="connsiteY922"/>
              </a:cxn>
              <a:cxn ang="0">
                <a:pos x="connsiteX923" y="connsiteY923"/>
              </a:cxn>
              <a:cxn ang="0">
                <a:pos x="connsiteX924" y="connsiteY924"/>
              </a:cxn>
              <a:cxn ang="0">
                <a:pos x="connsiteX925" y="connsiteY925"/>
              </a:cxn>
              <a:cxn ang="0">
                <a:pos x="connsiteX926" y="connsiteY926"/>
              </a:cxn>
              <a:cxn ang="0">
                <a:pos x="connsiteX927" y="connsiteY927"/>
              </a:cxn>
              <a:cxn ang="0">
                <a:pos x="connsiteX928" y="connsiteY928"/>
              </a:cxn>
              <a:cxn ang="0">
                <a:pos x="connsiteX929" y="connsiteY929"/>
              </a:cxn>
              <a:cxn ang="0">
                <a:pos x="connsiteX930" y="connsiteY930"/>
              </a:cxn>
              <a:cxn ang="0">
                <a:pos x="connsiteX931" y="connsiteY931"/>
              </a:cxn>
              <a:cxn ang="0">
                <a:pos x="connsiteX932" y="connsiteY932"/>
              </a:cxn>
              <a:cxn ang="0">
                <a:pos x="connsiteX933" y="connsiteY933"/>
              </a:cxn>
              <a:cxn ang="0">
                <a:pos x="connsiteX934" y="connsiteY934"/>
              </a:cxn>
              <a:cxn ang="0">
                <a:pos x="connsiteX935" y="connsiteY935"/>
              </a:cxn>
              <a:cxn ang="0">
                <a:pos x="connsiteX936" y="connsiteY936"/>
              </a:cxn>
              <a:cxn ang="0">
                <a:pos x="connsiteX937" y="connsiteY937"/>
              </a:cxn>
              <a:cxn ang="0">
                <a:pos x="connsiteX938" y="connsiteY938"/>
              </a:cxn>
              <a:cxn ang="0">
                <a:pos x="connsiteX939" y="connsiteY939"/>
              </a:cxn>
              <a:cxn ang="0">
                <a:pos x="connsiteX940" y="connsiteY940"/>
              </a:cxn>
              <a:cxn ang="0">
                <a:pos x="connsiteX941" y="connsiteY941"/>
              </a:cxn>
              <a:cxn ang="0">
                <a:pos x="connsiteX942" y="connsiteY942"/>
              </a:cxn>
              <a:cxn ang="0">
                <a:pos x="connsiteX943" y="connsiteY943"/>
              </a:cxn>
              <a:cxn ang="0">
                <a:pos x="connsiteX944" y="connsiteY944"/>
              </a:cxn>
              <a:cxn ang="0">
                <a:pos x="connsiteX945" y="connsiteY945"/>
              </a:cxn>
              <a:cxn ang="0">
                <a:pos x="connsiteX946" y="connsiteY946"/>
              </a:cxn>
              <a:cxn ang="0">
                <a:pos x="connsiteX947" y="connsiteY947"/>
              </a:cxn>
              <a:cxn ang="0">
                <a:pos x="connsiteX948" y="connsiteY948"/>
              </a:cxn>
              <a:cxn ang="0">
                <a:pos x="connsiteX949" y="connsiteY949"/>
              </a:cxn>
              <a:cxn ang="0">
                <a:pos x="connsiteX950" y="connsiteY950"/>
              </a:cxn>
              <a:cxn ang="0">
                <a:pos x="connsiteX951" y="connsiteY951"/>
              </a:cxn>
              <a:cxn ang="0">
                <a:pos x="connsiteX952" y="connsiteY952"/>
              </a:cxn>
              <a:cxn ang="0">
                <a:pos x="connsiteX953" y="connsiteY953"/>
              </a:cxn>
              <a:cxn ang="0">
                <a:pos x="connsiteX954" y="connsiteY954"/>
              </a:cxn>
              <a:cxn ang="0">
                <a:pos x="connsiteX955" y="connsiteY955"/>
              </a:cxn>
              <a:cxn ang="0">
                <a:pos x="connsiteX956" y="connsiteY956"/>
              </a:cxn>
              <a:cxn ang="0">
                <a:pos x="connsiteX957" y="connsiteY957"/>
              </a:cxn>
              <a:cxn ang="0">
                <a:pos x="connsiteX958" y="connsiteY958"/>
              </a:cxn>
              <a:cxn ang="0">
                <a:pos x="connsiteX959" y="connsiteY959"/>
              </a:cxn>
              <a:cxn ang="0">
                <a:pos x="connsiteX960" y="connsiteY960"/>
              </a:cxn>
              <a:cxn ang="0">
                <a:pos x="connsiteX961" y="connsiteY961"/>
              </a:cxn>
              <a:cxn ang="0">
                <a:pos x="connsiteX962" y="connsiteY962"/>
              </a:cxn>
              <a:cxn ang="0">
                <a:pos x="connsiteX963" y="connsiteY963"/>
              </a:cxn>
              <a:cxn ang="0">
                <a:pos x="connsiteX964" y="connsiteY964"/>
              </a:cxn>
              <a:cxn ang="0">
                <a:pos x="connsiteX965" y="connsiteY965"/>
              </a:cxn>
              <a:cxn ang="0">
                <a:pos x="connsiteX966" y="connsiteY966"/>
              </a:cxn>
              <a:cxn ang="0">
                <a:pos x="connsiteX967" y="connsiteY967"/>
              </a:cxn>
              <a:cxn ang="0">
                <a:pos x="connsiteX968" y="connsiteY968"/>
              </a:cxn>
              <a:cxn ang="0">
                <a:pos x="connsiteX969" y="connsiteY969"/>
              </a:cxn>
              <a:cxn ang="0">
                <a:pos x="connsiteX970" y="connsiteY970"/>
              </a:cxn>
              <a:cxn ang="0">
                <a:pos x="connsiteX971" y="connsiteY971"/>
              </a:cxn>
              <a:cxn ang="0">
                <a:pos x="connsiteX972" y="connsiteY972"/>
              </a:cxn>
              <a:cxn ang="0">
                <a:pos x="connsiteX973" y="connsiteY973"/>
              </a:cxn>
              <a:cxn ang="0">
                <a:pos x="connsiteX974" y="connsiteY974"/>
              </a:cxn>
              <a:cxn ang="0">
                <a:pos x="connsiteX975" y="connsiteY975"/>
              </a:cxn>
              <a:cxn ang="0">
                <a:pos x="connsiteX976" y="connsiteY976"/>
              </a:cxn>
              <a:cxn ang="0">
                <a:pos x="connsiteX977" y="connsiteY977"/>
              </a:cxn>
              <a:cxn ang="0">
                <a:pos x="connsiteX978" y="connsiteY978"/>
              </a:cxn>
              <a:cxn ang="0">
                <a:pos x="connsiteX979" y="connsiteY979"/>
              </a:cxn>
              <a:cxn ang="0">
                <a:pos x="connsiteX980" y="connsiteY980"/>
              </a:cxn>
              <a:cxn ang="0">
                <a:pos x="connsiteX981" y="connsiteY981"/>
              </a:cxn>
              <a:cxn ang="0">
                <a:pos x="connsiteX982" y="connsiteY982"/>
              </a:cxn>
              <a:cxn ang="0">
                <a:pos x="connsiteX983" y="connsiteY983"/>
              </a:cxn>
              <a:cxn ang="0">
                <a:pos x="connsiteX984" y="connsiteY984"/>
              </a:cxn>
              <a:cxn ang="0">
                <a:pos x="connsiteX985" y="connsiteY985"/>
              </a:cxn>
              <a:cxn ang="0">
                <a:pos x="connsiteX986" y="connsiteY986"/>
              </a:cxn>
              <a:cxn ang="0">
                <a:pos x="connsiteX987" y="connsiteY987"/>
              </a:cxn>
              <a:cxn ang="0">
                <a:pos x="connsiteX988" y="connsiteY988"/>
              </a:cxn>
              <a:cxn ang="0">
                <a:pos x="connsiteX989" y="connsiteY989"/>
              </a:cxn>
              <a:cxn ang="0">
                <a:pos x="connsiteX990" y="connsiteY990"/>
              </a:cxn>
              <a:cxn ang="0">
                <a:pos x="connsiteX991" y="connsiteY991"/>
              </a:cxn>
              <a:cxn ang="0">
                <a:pos x="connsiteX992" y="connsiteY992"/>
              </a:cxn>
              <a:cxn ang="0">
                <a:pos x="connsiteX993" y="connsiteY993"/>
              </a:cxn>
              <a:cxn ang="0">
                <a:pos x="connsiteX994" y="connsiteY994"/>
              </a:cxn>
              <a:cxn ang="0">
                <a:pos x="connsiteX995" y="connsiteY995"/>
              </a:cxn>
              <a:cxn ang="0">
                <a:pos x="connsiteX996" y="connsiteY996"/>
              </a:cxn>
              <a:cxn ang="0">
                <a:pos x="connsiteX997" y="connsiteY997"/>
              </a:cxn>
              <a:cxn ang="0">
                <a:pos x="connsiteX998" y="connsiteY998"/>
              </a:cxn>
              <a:cxn ang="0">
                <a:pos x="connsiteX999" y="connsiteY999"/>
              </a:cxn>
              <a:cxn ang="0">
                <a:pos x="connsiteX1000" y="connsiteY1000"/>
              </a:cxn>
              <a:cxn ang="0">
                <a:pos x="connsiteX1001" y="connsiteY1001"/>
              </a:cxn>
              <a:cxn ang="0">
                <a:pos x="connsiteX1002" y="connsiteY1002"/>
              </a:cxn>
              <a:cxn ang="0">
                <a:pos x="connsiteX1003" y="connsiteY1003"/>
              </a:cxn>
              <a:cxn ang="0">
                <a:pos x="connsiteX1004" y="connsiteY1004"/>
              </a:cxn>
              <a:cxn ang="0">
                <a:pos x="connsiteX1005" y="connsiteY1005"/>
              </a:cxn>
              <a:cxn ang="0">
                <a:pos x="connsiteX1006" y="connsiteY1006"/>
              </a:cxn>
              <a:cxn ang="0">
                <a:pos x="connsiteX1007" y="connsiteY1007"/>
              </a:cxn>
              <a:cxn ang="0">
                <a:pos x="connsiteX1008" y="connsiteY1008"/>
              </a:cxn>
              <a:cxn ang="0">
                <a:pos x="connsiteX1009" y="connsiteY1009"/>
              </a:cxn>
              <a:cxn ang="0">
                <a:pos x="connsiteX1010" y="connsiteY1010"/>
              </a:cxn>
              <a:cxn ang="0">
                <a:pos x="connsiteX1011" y="connsiteY1011"/>
              </a:cxn>
              <a:cxn ang="0">
                <a:pos x="connsiteX1012" y="connsiteY1012"/>
              </a:cxn>
              <a:cxn ang="0">
                <a:pos x="connsiteX1013" y="connsiteY1013"/>
              </a:cxn>
              <a:cxn ang="0">
                <a:pos x="connsiteX1014" y="connsiteY1014"/>
              </a:cxn>
              <a:cxn ang="0">
                <a:pos x="connsiteX1015" y="connsiteY1015"/>
              </a:cxn>
              <a:cxn ang="0">
                <a:pos x="connsiteX1016" y="connsiteY1016"/>
              </a:cxn>
              <a:cxn ang="0">
                <a:pos x="connsiteX1017" y="connsiteY1017"/>
              </a:cxn>
              <a:cxn ang="0">
                <a:pos x="connsiteX1018" y="connsiteY1018"/>
              </a:cxn>
              <a:cxn ang="0">
                <a:pos x="connsiteX1019" y="connsiteY1019"/>
              </a:cxn>
              <a:cxn ang="0">
                <a:pos x="connsiteX1020" y="connsiteY1020"/>
              </a:cxn>
              <a:cxn ang="0">
                <a:pos x="connsiteX1021" y="connsiteY1021"/>
              </a:cxn>
              <a:cxn ang="0">
                <a:pos x="connsiteX1022" y="connsiteY1022"/>
              </a:cxn>
              <a:cxn ang="0">
                <a:pos x="connsiteX1023" y="connsiteY1023"/>
              </a:cxn>
              <a:cxn ang="0">
                <a:pos x="connsiteX1024" y="connsiteY1024"/>
              </a:cxn>
              <a:cxn ang="0">
                <a:pos x="connsiteX1025" y="connsiteY1025"/>
              </a:cxn>
              <a:cxn ang="0">
                <a:pos x="connsiteX1026" y="connsiteY1026"/>
              </a:cxn>
              <a:cxn ang="0">
                <a:pos x="connsiteX1027" y="connsiteY1027"/>
              </a:cxn>
              <a:cxn ang="0">
                <a:pos x="connsiteX1028" y="connsiteY1028"/>
              </a:cxn>
              <a:cxn ang="0">
                <a:pos x="connsiteX1029" y="connsiteY1029"/>
              </a:cxn>
              <a:cxn ang="0">
                <a:pos x="connsiteX1030" y="connsiteY1030"/>
              </a:cxn>
              <a:cxn ang="0">
                <a:pos x="connsiteX1031" y="connsiteY1031"/>
              </a:cxn>
              <a:cxn ang="0">
                <a:pos x="connsiteX1032" y="connsiteY1032"/>
              </a:cxn>
              <a:cxn ang="0">
                <a:pos x="connsiteX1033" y="connsiteY1033"/>
              </a:cxn>
              <a:cxn ang="0">
                <a:pos x="connsiteX1034" y="connsiteY1034"/>
              </a:cxn>
              <a:cxn ang="0">
                <a:pos x="connsiteX1035" y="connsiteY1035"/>
              </a:cxn>
              <a:cxn ang="0">
                <a:pos x="connsiteX1036" y="connsiteY1036"/>
              </a:cxn>
              <a:cxn ang="0">
                <a:pos x="connsiteX1037" y="connsiteY1037"/>
              </a:cxn>
              <a:cxn ang="0">
                <a:pos x="connsiteX1038" y="connsiteY1038"/>
              </a:cxn>
              <a:cxn ang="0">
                <a:pos x="connsiteX1039" y="connsiteY1039"/>
              </a:cxn>
              <a:cxn ang="0">
                <a:pos x="connsiteX1040" y="connsiteY1040"/>
              </a:cxn>
              <a:cxn ang="0">
                <a:pos x="connsiteX1041" y="connsiteY1041"/>
              </a:cxn>
              <a:cxn ang="0">
                <a:pos x="connsiteX1042" y="connsiteY1042"/>
              </a:cxn>
              <a:cxn ang="0">
                <a:pos x="connsiteX1043" y="connsiteY1043"/>
              </a:cxn>
              <a:cxn ang="0">
                <a:pos x="connsiteX1044" y="connsiteY1044"/>
              </a:cxn>
              <a:cxn ang="0">
                <a:pos x="connsiteX1045" y="connsiteY1045"/>
              </a:cxn>
              <a:cxn ang="0">
                <a:pos x="connsiteX1046" y="connsiteY1046"/>
              </a:cxn>
              <a:cxn ang="0">
                <a:pos x="connsiteX1047" y="connsiteY1047"/>
              </a:cxn>
              <a:cxn ang="0">
                <a:pos x="connsiteX1048" y="connsiteY1048"/>
              </a:cxn>
              <a:cxn ang="0">
                <a:pos x="connsiteX1049" y="connsiteY1049"/>
              </a:cxn>
              <a:cxn ang="0">
                <a:pos x="connsiteX1050" y="connsiteY1050"/>
              </a:cxn>
              <a:cxn ang="0">
                <a:pos x="connsiteX1051" y="connsiteY1051"/>
              </a:cxn>
              <a:cxn ang="0">
                <a:pos x="connsiteX1052" y="connsiteY1052"/>
              </a:cxn>
              <a:cxn ang="0">
                <a:pos x="connsiteX1053" y="connsiteY1053"/>
              </a:cxn>
              <a:cxn ang="0">
                <a:pos x="connsiteX1054" y="connsiteY1054"/>
              </a:cxn>
              <a:cxn ang="0">
                <a:pos x="connsiteX1055" y="connsiteY1055"/>
              </a:cxn>
              <a:cxn ang="0">
                <a:pos x="connsiteX1056" y="connsiteY1056"/>
              </a:cxn>
              <a:cxn ang="0">
                <a:pos x="connsiteX1057" y="connsiteY1057"/>
              </a:cxn>
              <a:cxn ang="0">
                <a:pos x="connsiteX1058" y="connsiteY1058"/>
              </a:cxn>
              <a:cxn ang="0">
                <a:pos x="connsiteX1059" y="connsiteY1059"/>
              </a:cxn>
              <a:cxn ang="0">
                <a:pos x="connsiteX1060" y="connsiteY1060"/>
              </a:cxn>
              <a:cxn ang="0">
                <a:pos x="connsiteX1061" y="connsiteY1061"/>
              </a:cxn>
              <a:cxn ang="0">
                <a:pos x="connsiteX1062" y="connsiteY1062"/>
              </a:cxn>
              <a:cxn ang="0">
                <a:pos x="connsiteX1063" y="connsiteY1063"/>
              </a:cxn>
              <a:cxn ang="0">
                <a:pos x="connsiteX1064" y="connsiteY1064"/>
              </a:cxn>
              <a:cxn ang="0">
                <a:pos x="connsiteX1065" y="connsiteY1065"/>
              </a:cxn>
              <a:cxn ang="0">
                <a:pos x="connsiteX1066" y="connsiteY1066"/>
              </a:cxn>
              <a:cxn ang="0">
                <a:pos x="connsiteX1067" y="connsiteY1067"/>
              </a:cxn>
              <a:cxn ang="0">
                <a:pos x="connsiteX1068" y="connsiteY1068"/>
              </a:cxn>
              <a:cxn ang="0">
                <a:pos x="connsiteX1069" y="connsiteY1069"/>
              </a:cxn>
              <a:cxn ang="0">
                <a:pos x="connsiteX1070" y="connsiteY1070"/>
              </a:cxn>
              <a:cxn ang="0">
                <a:pos x="connsiteX1071" y="connsiteY1071"/>
              </a:cxn>
              <a:cxn ang="0">
                <a:pos x="connsiteX1072" y="connsiteY1072"/>
              </a:cxn>
              <a:cxn ang="0">
                <a:pos x="connsiteX1073" y="connsiteY1073"/>
              </a:cxn>
              <a:cxn ang="0">
                <a:pos x="connsiteX1074" y="connsiteY1074"/>
              </a:cxn>
              <a:cxn ang="0">
                <a:pos x="connsiteX1075" y="connsiteY1075"/>
              </a:cxn>
              <a:cxn ang="0">
                <a:pos x="connsiteX1076" y="connsiteY1076"/>
              </a:cxn>
              <a:cxn ang="0">
                <a:pos x="connsiteX1077" y="connsiteY1077"/>
              </a:cxn>
              <a:cxn ang="0">
                <a:pos x="connsiteX1078" y="connsiteY1078"/>
              </a:cxn>
              <a:cxn ang="0">
                <a:pos x="connsiteX1079" y="connsiteY1079"/>
              </a:cxn>
              <a:cxn ang="0">
                <a:pos x="connsiteX1080" y="connsiteY1080"/>
              </a:cxn>
              <a:cxn ang="0">
                <a:pos x="connsiteX1081" y="connsiteY1081"/>
              </a:cxn>
              <a:cxn ang="0">
                <a:pos x="connsiteX1082" y="connsiteY1082"/>
              </a:cxn>
              <a:cxn ang="0">
                <a:pos x="connsiteX1083" y="connsiteY1083"/>
              </a:cxn>
              <a:cxn ang="0">
                <a:pos x="connsiteX1084" y="connsiteY1084"/>
              </a:cxn>
              <a:cxn ang="0">
                <a:pos x="connsiteX1085" y="connsiteY1085"/>
              </a:cxn>
              <a:cxn ang="0">
                <a:pos x="connsiteX1086" y="connsiteY1086"/>
              </a:cxn>
              <a:cxn ang="0">
                <a:pos x="connsiteX1087" y="connsiteY1087"/>
              </a:cxn>
              <a:cxn ang="0">
                <a:pos x="connsiteX1088" y="connsiteY1088"/>
              </a:cxn>
              <a:cxn ang="0">
                <a:pos x="connsiteX1089" y="connsiteY1089"/>
              </a:cxn>
              <a:cxn ang="0">
                <a:pos x="connsiteX1090" y="connsiteY1090"/>
              </a:cxn>
              <a:cxn ang="0">
                <a:pos x="connsiteX1091" y="connsiteY1091"/>
              </a:cxn>
              <a:cxn ang="0">
                <a:pos x="connsiteX1092" y="connsiteY1092"/>
              </a:cxn>
              <a:cxn ang="0">
                <a:pos x="connsiteX1093" y="connsiteY1093"/>
              </a:cxn>
              <a:cxn ang="0">
                <a:pos x="connsiteX1094" y="connsiteY1094"/>
              </a:cxn>
              <a:cxn ang="0">
                <a:pos x="connsiteX1095" y="connsiteY1095"/>
              </a:cxn>
              <a:cxn ang="0">
                <a:pos x="connsiteX1096" y="connsiteY1096"/>
              </a:cxn>
              <a:cxn ang="0">
                <a:pos x="connsiteX1097" y="connsiteY1097"/>
              </a:cxn>
              <a:cxn ang="0">
                <a:pos x="connsiteX1098" y="connsiteY1098"/>
              </a:cxn>
              <a:cxn ang="0">
                <a:pos x="connsiteX1099" y="connsiteY1099"/>
              </a:cxn>
              <a:cxn ang="0">
                <a:pos x="connsiteX1100" y="connsiteY1100"/>
              </a:cxn>
              <a:cxn ang="0">
                <a:pos x="connsiteX1101" y="connsiteY1101"/>
              </a:cxn>
              <a:cxn ang="0">
                <a:pos x="connsiteX1102" y="connsiteY1102"/>
              </a:cxn>
              <a:cxn ang="0">
                <a:pos x="connsiteX1103" y="connsiteY1103"/>
              </a:cxn>
              <a:cxn ang="0">
                <a:pos x="connsiteX1104" y="connsiteY1104"/>
              </a:cxn>
              <a:cxn ang="0">
                <a:pos x="connsiteX1105" y="connsiteY1105"/>
              </a:cxn>
              <a:cxn ang="0">
                <a:pos x="connsiteX1106" y="connsiteY1106"/>
              </a:cxn>
              <a:cxn ang="0">
                <a:pos x="connsiteX1107" y="connsiteY1107"/>
              </a:cxn>
              <a:cxn ang="0">
                <a:pos x="connsiteX1108" y="connsiteY1108"/>
              </a:cxn>
              <a:cxn ang="0">
                <a:pos x="connsiteX1109" y="connsiteY1109"/>
              </a:cxn>
              <a:cxn ang="0">
                <a:pos x="connsiteX1110" y="connsiteY1110"/>
              </a:cxn>
              <a:cxn ang="0">
                <a:pos x="connsiteX1111" y="connsiteY1111"/>
              </a:cxn>
              <a:cxn ang="0">
                <a:pos x="connsiteX1112" y="connsiteY1112"/>
              </a:cxn>
              <a:cxn ang="0">
                <a:pos x="connsiteX1113" y="connsiteY1113"/>
              </a:cxn>
              <a:cxn ang="0">
                <a:pos x="connsiteX1114" y="connsiteY1114"/>
              </a:cxn>
              <a:cxn ang="0">
                <a:pos x="connsiteX1115" y="connsiteY1115"/>
              </a:cxn>
              <a:cxn ang="0">
                <a:pos x="connsiteX1116" y="connsiteY1116"/>
              </a:cxn>
              <a:cxn ang="0">
                <a:pos x="connsiteX1117" y="connsiteY1117"/>
              </a:cxn>
              <a:cxn ang="0">
                <a:pos x="connsiteX1118" y="connsiteY1118"/>
              </a:cxn>
              <a:cxn ang="0">
                <a:pos x="connsiteX1119" y="connsiteY1119"/>
              </a:cxn>
              <a:cxn ang="0">
                <a:pos x="connsiteX1120" y="connsiteY1120"/>
              </a:cxn>
              <a:cxn ang="0">
                <a:pos x="connsiteX1121" y="connsiteY1121"/>
              </a:cxn>
              <a:cxn ang="0">
                <a:pos x="connsiteX1122" y="connsiteY1122"/>
              </a:cxn>
              <a:cxn ang="0">
                <a:pos x="connsiteX1123" y="connsiteY1123"/>
              </a:cxn>
              <a:cxn ang="0">
                <a:pos x="connsiteX1124" y="connsiteY1124"/>
              </a:cxn>
              <a:cxn ang="0">
                <a:pos x="connsiteX1125" y="connsiteY1125"/>
              </a:cxn>
              <a:cxn ang="0">
                <a:pos x="connsiteX1126" y="connsiteY1126"/>
              </a:cxn>
              <a:cxn ang="0">
                <a:pos x="connsiteX1127" y="connsiteY1127"/>
              </a:cxn>
              <a:cxn ang="0">
                <a:pos x="connsiteX1128" y="connsiteY1128"/>
              </a:cxn>
              <a:cxn ang="0">
                <a:pos x="connsiteX1129" y="connsiteY1129"/>
              </a:cxn>
              <a:cxn ang="0">
                <a:pos x="connsiteX1130" y="connsiteY1130"/>
              </a:cxn>
              <a:cxn ang="0">
                <a:pos x="connsiteX1131" y="connsiteY1131"/>
              </a:cxn>
              <a:cxn ang="0">
                <a:pos x="connsiteX1132" y="connsiteY1132"/>
              </a:cxn>
              <a:cxn ang="0">
                <a:pos x="connsiteX1133" y="connsiteY1133"/>
              </a:cxn>
              <a:cxn ang="0">
                <a:pos x="connsiteX1134" y="connsiteY1134"/>
              </a:cxn>
              <a:cxn ang="0">
                <a:pos x="connsiteX1135" y="connsiteY1135"/>
              </a:cxn>
              <a:cxn ang="0">
                <a:pos x="connsiteX1136" y="connsiteY1136"/>
              </a:cxn>
              <a:cxn ang="0">
                <a:pos x="connsiteX1137" y="connsiteY1137"/>
              </a:cxn>
              <a:cxn ang="0">
                <a:pos x="connsiteX1138" y="connsiteY1138"/>
              </a:cxn>
              <a:cxn ang="0">
                <a:pos x="connsiteX1139" y="connsiteY1139"/>
              </a:cxn>
              <a:cxn ang="0">
                <a:pos x="connsiteX1140" y="connsiteY1140"/>
              </a:cxn>
              <a:cxn ang="0">
                <a:pos x="connsiteX1141" y="connsiteY1141"/>
              </a:cxn>
              <a:cxn ang="0">
                <a:pos x="connsiteX1142" y="connsiteY1142"/>
              </a:cxn>
              <a:cxn ang="0">
                <a:pos x="connsiteX1143" y="connsiteY1143"/>
              </a:cxn>
              <a:cxn ang="0">
                <a:pos x="connsiteX1144" y="connsiteY1144"/>
              </a:cxn>
              <a:cxn ang="0">
                <a:pos x="connsiteX1145" y="connsiteY1145"/>
              </a:cxn>
              <a:cxn ang="0">
                <a:pos x="connsiteX1146" y="connsiteY1146"/>
              </a:cxn>
              <a:cxn ang="0">
                <a:pos x="connsiteX1147" y="connsiteY1147"/>
              </a:cxn>
              <a:cxn ang="0">
                <a:pos x="connsiteX1148" y="connsiteY1148"/>
              </a:cxn>
              <a:cxn ang="0">
                <a:pos x="connsiteX1149" y="connsiteY1149"/>
              </a:cxn>
              <a:cxn ang="0">
                <a:pos x="connsiteX1150" y="connsiteY1150"/>
              </a:cxn>
              <a:cxn ang="0">
                <a:pos x="connsiteX1151" y="connsiteY1151"/>
              </a:cxn>
              <a:cxn ang="0">
                <a:pos x="connsiteX1152" y="connsiteY1152"/>
              </a:cxn>
              <a:cxn ang="0">
                <a:pos x="connsiteX1153" y="connsiteY1153"/>
              </a:cxn>
              <a:cxn ang="0">
                <a:pos x="connsiteX1154" y="connsiteY1154"/>
              </a:cxn>
              <a:cxn ang="0">
                <a:pos x="connsiteX1155" y="connsiteY1155"/>
              </a:cxn>
              <a:cxn ang="0">
                <a:pos x="connsiteX1156" y="connsiteY1156"/>
              </a:cxn>
              <a:cxn ang="0">
                <a:pos x="connsiteX1157" y="connsiteY1157"/>
              </a:cxn>
              <a:cxn ang="0">
                <a:pos x="connsiteX1158" y="connsiteY1158"/>
              </a:cxn>
              <a:cxn ang="0">
                <a:pos x="connsiteX1159" y="connsiteY1159"/>
              </a:cxn>
              <a:cxn ang="0">
                <a:pos x="connsiteX1160" y="connsiteY1160"/>
              </a:cxn>
              <a:cxn ang="0">
                <a:pos x="connsiteX1161" y="connsiteY1161"/>
              </a:cxn>
              <a:cxn ang="0">
                <a:pos x="connsiteX1162" y="connsiteY1162"/>
              </a:cxn>
              <a:cxn ang="0">
                <a:pos x="connsiteX1163" y="connsiteY1163"/>
              </a:cxn>
              <a:cxn ang="0">
                <a:pos x="connsiteX1164" y="connsiteY1164"/>
              </a:cxn>
              <a:cxn ang="0">
                <a:pos x="connsiteX1165" y="connsiteY1165"/>
              </a:cxn>
              <a:cxn ang="0">
                <a:pos x="connsiteX1166" y="connsiteY1166"/>
              </a:cxn>
              <a:cxn ang="0">
                <a:pos x="connsiteX1167" y="connsiteY1167"/>
              </a:cxn>
              <a:cxn ang="0">
                <a:pos x="connsiteX1168" y="connsiteY1168"/>
              </a:cxn>
              <a:cxn ang="0">
                <a:pos x="connsiteX1169" y="connsiteY1169"/>
              </a:cxn>
              <a:cxn ang="0">
                <a:pos x="connsiteX1170" y="connsiteY1170"/>
              </a:cxn>
              <a:cxn ang="0">
                <a:pos x="connsiteX1171" y="connsiteY1171"/>
              </a:cxn>
              <a:cxn ang="0">
                <a:pos x="connsiteX1172" y="connsiteY1172"/>
              </a:cxn>
              <a:cxn ang="0">
                <a:pos x="connsiteX1173" y="connsiteY1173"/>
              </a:cxn>
              <a:cxn ang="0">
                <a:pos x="connsiteX1174" y="connsiteY1174"/>
              </a:cxn>
              <a:cxn ang="0">
                <a:pos x="connsiteX1175" y="connsiteY1175"/>
              </a:cxn>
              <a:cxn ang="0">
                <a:pos x="connsiteX1176" y="connsiteY1176"/>
              </a:cxn>
              <a:cxn ang="0">
                <a:pos x="connsiteX1177" y="connsiteY1177"/>
              </a:cxn>
              <a:cxn ang="0">
                <a:pos x="connsiteX1178" y="connsiteY1178"/>
              </a:cxn>
              <a:cxn ang="0">
                <a:pos x="connsiteX1179" y="connsiteY1179"/>
              </a:cxn>
              <a:cxn ang="0">
                <a:pos x="connsiteX1180" y="connsiteY1180"/>
              </a:cxn>
              <a:cxn ang="0">
                <a:pos x="connsiteX1181" y="connsiteY1181"/>
              </a:cxn>
              <a:cxn ang="0">
                <a:pos x="connsiteX1182" y="connsiteY1182"/>
              </a:cxn>
              <a:cxn ang="0">
                <a:pos x="connsiteX1183" y="connsiteY1183"/>
              </a:cxn>
              <a:cxn ang="0">
                <a:pos x="connsiteX1184" y="connsiteY1184"/>
              </a:cxn>
              <a:cxn ang="0">
                <a:pos x="connsiteX1185" y="connsiteY1185"/>
              </a:cxn>
              <a:cxn ang="0">
                <a:pos x="connsiteX1186" y="connsiteY1186"/>
              </a:cxn>
              <a:cxn ang="0">
                <a:pos x="connsiteX1187" y="connsiteY1187"/>
              </a:cxn>
              <a:cxn ang="0">
                <a:pos x="connsiteX1188" y="connsiteY1188"/>
              </a:cxn>
              <a:cxn ang="0">
                <a:pos x="connsiteX1189" y="connsiteY1189"/>
              </a:cxn>
              <a:cxn ang="0">
                <a:pos x="connsiteX1190" y="connsiteY1190"/>
              </a:cxn>
              <a:cxn ang="0">
                <a:pos x="connsiteX1191" y="connsiteY1191"/>
              </a:cxn>
              <a:cxn ang="0">
                <a:pos x="connsiteX1192" y="connsiteY1192"/>
              </a:cxn>
              <a:cxn ang="0">
                <a:pos x="connsiteX1193" y="connsiteY1193"/>
              </a:cxn>
              <a:cxn ang="0">
                <a:pos x="connsiteX1194" y="connsiteY1194"/>
              </a:cxn>
              <a:cxn ang="0">
                <a:pos x="connsiteX1195" y="connsiteY1195"/>
              </a:cxn>
              <a:cxn ang="0">
                <a:pos x="connsiteX1196" y="connsiteY1196"/>
              </a:cxn>
              <a:cxn ang="0">
                <a:pos x="connsiteX1197" y="connsiteY1197"/>
              </a:cxn>
              <a:cxn ang="0">
                <a:pos x="connsiteX1198" y="connsiteY1198"/>
              </a:cxn>
              <a:cxn ang="0">
                <a:pos x="connsiteX1199" y="connsiteY1199"/>
              </a:cxn>
              <a:cxn ang="0">
                <a:pos x="connsiteX1200" y="connsiteY1200"/>
              </a:cxn>
              <a:cxn ang="0">
                <a:pos x="connsiteX1201" y="connsiteY1201"/>
              </a:cxn>
              <a:cxn ang="0">
                <a:pos x="connsiteX1202" y="connsiteY1202"/>
              </a:cxn>
              <a:cxn ang="0">
                <a:pos x="connsiteX1203" y="connsiteY1203"/>
              </a:cxn>
              <a:cxn ang="0">
                <a:pos x="connsiteX1204" y="connsiteY1204"/>
              </a:cxn>
              <a:cxn ang="0">
                <a:pos x="connsiteX1205" y="connsiteY1205"/>
              </a:cxn>
              <a:cxn ang="0">
                <a:pos x="connsiteX1206" y="connsiteY1206"/>
              </a:cxn>
              <a:cxn ang="0">
                <a:pos x="connsiteX1207" y="connsiteY1207"/>
              </a:cxn>
              <a:cxn ang="0">
                <a:pos x="connsiteX1208" y="connsiteY1208"/>
              </a:cxn>
              <a:cxn ang="0">
                <a:pos x="connsiteX1209" y="connsiteY1209"/>
              </a:cxn>
              <a:cxn ang="0">
                <a:pos x="connsiteX1210" y="connsiteY1210"/>
              </a:cxn>
              <a:cxn ang="0">
                <a:pos x="connsiteX1211" y="connsiteY1211"/>
              </a:cxn>
              <a:cxn ang="0">
                <a:pos x="connsiteX1212" y="connsiteY1212"/>
              </a:cxn>
              <a:cxn ang="0">
                <a:pos x="connsiteX1213" y="connsiteY1213"/>
              </a:cxn>
              <a:cxn ang="0">
                <a:pos x="connsiteX1214" y="connsiteY1214"/>
              </a:cxn>
              <a:cxn ang="0">
                <a:pos x="connsiteX1215" y="connsiteY1215"/>
              </a:cxn>
              <a:cxn ang="0">
                <a:pos x="connsiteX1216" y="connsiteY1216"/>
              </a:cxn>
              <a:cxn ang="0">
                <a:pos x="connsiteX1217" y="connsiteY1217"/>
              </a:cxn>
              <a:cxn ang="0">
                <a:pos x="connsiteX1218" y="connsiteY1218"/>
              </a:cxn>
              <a:cxn ang="0">
                <a:pos x="connsiteX1219" y="connsiteY1219"/>
              </a:cxn>
              <a:cxn ang="0">
                <a:pos x="connsiteX1220" y="connsiteY1220"/>
              </a:cxn>
              <a:cxn ang="0">
                <a:pos x="connsiteX1221" y="connsiteY1221"/>
              </a:cxn>
              <a:cxn ang="0">
                <a:pos x="connsiteX1222" y="connsiteY1222"/>
              </a:cxn>
              <a:cxn ang="0">
                <a:pos x="connsiteX1223" y="connsiteY1223"/>
              </a:cxn>
              <a:cxn ang="0">
                <a:pos x="connsiteX1224" y="connsiteY1224"/>
              </a:cxn>
              <a:cxn ang="0">
                <a:pos x="connsiteX1225" y="connsiteY1225"/>
              </a:cxn>
              <a:cxn ang="0">
                <a:pos x="connsiteX1226" y="connsiteY1226"/>
              </a:cxn>
              <a:cxn ang="0">
                <a:pos x="connsiteX1227" y="connsiteY1227"/>
              </a:cxn>
              <a:cxn ang="0">
                <a:pos x="connsiteX1228" y="connsiteY1228"/>
              </a:cxn>
              <a:cxn ang="0">
                <a:pos x="connsiteX1229" y="connsiteY1229"/>
              </a:cxn>
              <a:cxn ang="0">
                <a:pos x="connsiteX1230" y="connsiteY1230"/>
              </a:cxn>
              <a:cxn ang="0">
                <a:pos x="connsiteX1231" y="connsiteY1231"/>
              </a:cxn>
              <a:cxn ang="0">
                <a:pos x="connsiteX1232" y="connsiteY1232"/>
              </a:cxn>
              <a:cxn ang="0">
                <a:pos x="connsiteX1233" y="connsiteY1233"/>
              </a:cxn>
              <a:cxn ang="0">
                <a:pos x="connsiteX1234" y="connsiteY1234"/>
              </a:cxn>
              <a:cxn ang="0">
                <a:pos x="connsiteX1235" y="connsiteY1235"/>
              </a:cxn>
              <a:cxn ang="0">
                <a:pos x="connsiteX1236" y="connsiteY1236"/>
              </a:cxn>
              <a:cxn ang="0">
                <a:pos x="connsiteX1237" y="connsiteY1237"/>
              </a:cxn>
              <a:cxn ang="0">
                <a:pos x="connsiteX1238" y="connsiteY1238"/>
              </a:cxn>
              <a:cxn ang="0">
                <a:pos x="connsiteX1239" y="connsiteY1239"/>
              </a:cxn>
              <a:cxn ang="0">
                <a:pos x="connsiteX1240" y="connsiteY1240"/>
              </a:cxn>
              <a:cxn ang="0">
                <a:pos x="connsiteX1241" y="connsiteY1241"/>
              </a:cxn>
              <a:cxn ang="0">
                <a:pos x="connsiteX1242" y="connsiteY1242"/>
              </a:cxn>
              <a:cxn ang="0">
                <a:pos x="connsiteX1243" y="connsiteY1243"/>
              </a:cxn>
              <a:cxn ang="0">
                <a:pos x="connsiteX1244" y="connsiteY1244"/>
              </a:cxn>
              <a:cxn ang="0">
                <a:pos x="connsiteX1245" y="connsiteY1245"/>
              </a:cxn>
              <a:cxn ang="0">
                <a:pos x="connsiteX1246" y="connsiteY1246"/>
              </a:cxn>
              <a:cxn ang="0">
                <a:pos x="connsiteX1247" y="connsiteY1247"/>
              </a:cxn>
              <a:cxn ang="0">
                <a:pos x="connsiteX1248" y="connsiteY1248"/>
              </a:cxn>
              <a:cxn ang="0">
                <a:pos x="connsiteX1249" y="connsiteY1249"/>
              </a:cxn>
              <a:cxn ang="0">
                <a:pos x="connsiteX1250" y="connsiteY1250"/>
              </a:cxn>
              <a:cxn ang="0">
                <a:pos x="connsiteX1251" y="connsiteY1251"/>
              </a:cxn>
              <a:cxn ang="0">
                <a:pos x="connsiteX1252" y="connsiteY1252"/>
              </a:cxn>
              <a:cxn ang="0">
                <a:pos x="connsiteX1253" y="connsiteY1253"/>
              </a:cxn>
              <a:cxn ang="0">
                <a:pos x="connsiteX1254" y="connsiteY1254"/>
              </a:cxn>
              <a:cxn ang="0">
                <a:pos x="connsiteX1255" y="connsiteY1255"/>
              </a:cxn>
              <a:cxn ang="0">
                <a:pos x="connsiteX1256" y="connsiteY1256"/>
              </a:cxn>
              <a:cxn ang="0">
                <a:pos x="connsiteX1257" y="connsiteY1257"/>
              </a:cxn>
              <a:cxn ang="0">
                <a:pos x="connsiteX1258" y="connsiteY1258"/>
              </a:cxn>
              <a:cxn ang="0">
                <a:pos x="connsiteX1259" y="connsiteY1259"/>
              </a:cxn>
              <a:cxn ang="0">
                <a:pos x="connsiteX1260" y="connsiteY1260"/>
              </a:cxn>
              <a:cxn ang="0">
                <a:pos x="connsiteX1261" y="connsiteY1261"/>
              </a:cxn>
              <a:cxn ang="0">
                <a:pos x="connsiteX1262" y="connsiteY1262"/>
              </a:cxn>
              <a:cxn ang="0">
                <a:pos x="connsiteX1263" y="connsiteY1263"/>
              </a:cxn>
              <a:cxn ang="0">
                <a:pos x="connsiteX1264" y="connsiteY1264"/>
              </a:cxn>
              <a:cxn ang="0">
                <a:pos x="connsiteX1265" y="connsiteY1265"/>
              </a:cxn>
              <a:cxn ang="0">
                <a:pos x="connsiteX1266" y="connsiteY1266"/>
              </a:cxn>
              <a:cxn ang="0">
                <a:pos x="connsiteX1267" y="connsiteY1267"/>
              </a:cxn>
              <a:cxn ang="0">
                <a:pos x="connsiteX1268" y="connsiteY1268"/>
              </a:cxn>
              <a:cxn ang="0">
                <a:pos x="connsiteX1269" y="connsiteY1269"/>
              </a:cxn>
              <a:cxn ang="0">
                <a:pos x="connsiteX1270" y="connsiteY1270"/>
              </a:cxn>
              <a:cxn ang="0">
                <a:pos x="connsiteX1271" y="connsiteY1271"/>
              </a:cxn>
              <a:cxn ang="0">
                <a:pos x="connsiteX1272" y="connsiteY1272"/>
              </a:cxn>
              <a:cxn ang="0">
                <a:pos x="connsiteX1273" y="connsiteY1273"/>
              </a:cxn>
              <a:cxn ang="0">
                <a:pos x="connsiteX1274" y="connsiteY1274"/>
              </a:cxn>
              <a:cxn ang="0">
                <a:pos x="connsiteX1275" y="connsiteY1275"/>
              </a:cxn>
              <a:cxn ang="0">
                <a:pos x="connsiteX1276" y="connsiteY1276"/>
              </a:cxn>
              <a:cxn ang="0">
                <a:pos x="connsiteX1277" y="connsiteY1277"/>
              </a:cxn>
              <a:cxn ang="0">
                <a:pos x="connsiteX1278" y="connsiteY1278"/>
              </a:cxn>
              <a:cxn ang="0">
                <a:pos x="connsiteX1279" y="connsiteY1279"/>
              </a:cxn>
              <a:cxn ang="0">
                <a:pos x="connsiteX1280" y="connsiteY1280"/>
              </a:cxn>
              <a:cxn ang="0">
                <a:pos x="connsiteX1281" y="connsiteY1281"/>
              </a:cxn>
              <a:cxn ang="0">
                <a:pos x="connsiteX1282" y="connsiteY1282"/>
              </a:cxn>
              <a:cxn ang="0">
                <a:pos x="connsiteX1283" y="connsiteY1283"/>
              </a:cxn>
              <a:cxn ang="0">
                <a:pos x="connsiteX1284" y="connsiteY1284"/>
              </a:cxn>
              <a:cxn ang="0">
                <a:pos x="connsiteX1285" y="connsiteY1285"/>
              </a:cxn>
              <a:cxn ang="0">
                <a:pos x="connsiteX1286" y="connsiteY1286"/>
              </a:cxn>
              <a:cxn ang="0">
                <a:pos x="connsiteX1287" y="connsiteY1287"/>
              </a:cxn>
              <a:cxn ang="0">
                <a:pos x="connsiteX1288" y="connsiteY1288"/>
              </a:cxn>
              <a:cxn ang="0">
                <a:pos x="connsiteX1289" y="connsiteY1289"/>
              </a:cxn>
              <a:cxn ang="0">
                <a:pos x="connsiteX1290" y="connsiteY1290"/>
              </a:cxn>
              <a:cxn ang="0">
                <a:pos x="connsiteX1291" y="connsiteY1291"/>
              </a:cxn>
              <a:cxn ang="0">
                <a:pos x="connsiteX1292" y="connsiteY1292"/>
              </a:cxn>
              <a:cxn ang="0">
                <a:pos x="connsiteX1293" y="connsiteY1293"/>
              </a:cxn>
              <a:cxn ang="0">
                <a:pos x="connsiteX1294" y="connsiteY1294"/>
              </a:cxn>
              <a:cxn ang="0">
                <a:pos x="connsiteX1295" y="connsiteY1295"/>
              </a:cxn>
              <a:cxn ang="0">
                <a:pos x="connsiteX1296" y="connsiteY1296"/>
              </a:cxn>
              <a:cxn ang="0">
                <a:pos x="connsiteX1297" y="connsiteY1297"/>
              </a:cxn>
              <a:cxn ang="0">
                <a:pos x="connsiteX1298" y="connsiteY1298"/>
              </a:cxn>
              <a:cxn ang="0">
                <a:pos x="connsiteX1299" y="connsiteY1299"/>
              </a:cxn>
              <a:cxn ang="0">
                <a:pos x="connsiteX1300" y="connsiteY1300"/>
              </a:cxn>
              <a:cxn ang="0">
                <a:pos x="connsiteX1301" y="connsiteY1301"/>
              </a:cxn>
              <a:cxn ang="0">
                <a:pos x="connsiteX1302" y="connsiteY1302"/>
              </a:cxn>
              <a:cxn ang="0">
                <a:pos x="connsiteX1303" y="connsiteY1303"/>
              </a:cxn>
              <a:cxn ang="0">
                <a:pos x="connsiteX1304" y="connsiteY1304"/>
              </a:cxn>
              <a:cxn ang="0">
                <a:pos x="connsiteX1305" y="connsiteY1305"/>
              </a:cxn>
              <a:cxn ang="0">
                <a:pos x="connsiteX1306" y="connsiteY1306"/>
              </a:cxn>
              <a:cxn ang="0">
                <a:pos x="connsiteX1307" y="connsiteY1307"/>
              </a:cxn>
              <a:cxn ang="0">
                <a:pos x="connsiteX1308" y="connsiteY1308"/>
              </a:cxn>
              <a:cxn ang="0">
                <a:pos x="connsiteX1309" y="connsiteY1309"/>
              </a:cxn>
              <a:cxn ang="0">
                <a:pos x="connsiteX1310" y="connsiteY1310"/>
              </a:cxn>
              <a:cxn ang="0">
                <a:pos x="connsiteX1311" y="connsiteY1311"/>
              </a:cxn>
              <a:cxn ang="0">
                <a:pos x="connsiteX1312" y="connsiteY1312"/>
              </a:cxn>
              <a:cxn ang="0">
                <a:pos x="connsiteX1313" y="connsiteY1313"/>
              </a:cxn>
              <a:cxn ang="0">
                <a:pos x="connsiteX1314" y="connsiteY1314"/>
              </a:cxn>
              <a:cxn ang="0">
                <a:pos x="connsiteX1315" y="connsiteY1315"/>
              </a:cxn>
              <a:cxn ang="0">
                <a:pos x="connsiteX1316" y="connsiteY1316"/>
              </a:cxn>
              <a:cxn ang="0">
                <a:pos x="connsiteX1317" y="connsiteY1317"/>
              </a:cxn>
              <a:cxn ang="0">
                <a:pos x="connsiteX1318" y="connsiteY1318"/>
              </a:cxn>
              <a:cxn ang="0">
                <a:pos x="connsiteX1319" y="connsiteY1319"/>
              </a:cxn>
              <a:cxn ang="0">
                <a:pos x="connsiteX1320" y="connsiteY1320"/>
              </a:cxn>
              <a:cxn ang="0">
                <a:pos x="connsiteX1321" y="connsiteY1321"/>
              </a:cxn>
              <a:cxn ang="0">
                <a:pos x="connsiteX1322" y="connsiteY1322"/>
              </a:cxn>
              <a:cxn ang="0">
                <a:pos x="connsiteX1323" y="connsiteY1323"/>
              </a:cxn>
              <a:cxn ang="0">
                <a:pos x="connsiteX1324" y="connsiteY1324"/>
              </a:cxn>
              <a:cxn ang="0">
                <a:pos x="connsiteX1325" y="connsiteY1325"/>
              </a:cxn>
              <a:cxn ang="0">
                <a:pos x="connsiteX1326" y="connsiteY1326"/>
              </a:cxn>
              <a:cxn ang="0">
                <a:pos x="connsiteX1327" y="connsiteY1327"/>
              </a:cxn>
              <a:cxn ang="0">
                <a:pos x="connsiteX1328" y="connsiteY1328"/>
              </a:cxn>
            </a:cxnLst>
            <a:rect l="l" t="t" r="r" b="b"/>
            <a:pathLst>
              <a:path w="6194425" h="6858000">
                <a:moveTo>
                  <a:pt x="0" y="0"/>
                </a:moveTo>
                <a:lnTo>
                  <a:pt x="2695958" y="0"/>
                </a:lnTo>
                <a:lnTo>
                  <a:pt x="2696294" y="28493"/>
                </a:lnTo>
                <a:lnTo>
                  <a:pt x="2697169" y="64809"/>
                </a:lnTo>
                <a:lnTo>
                  <a:pt x="2697169" y="82748"/>
                </a:lnTo>
                <a:lnTo>
                  <a:pt x="2695856" y="101125"/>
                </a:lnTo>
                <a:lnTo>
                  <a:pt x="2694981" y="119064"/>
                </a:lnTo>
                <a:lnTo>
                  <a:pt x="2692794" y="137441"/>
                </a:lnTo>
                <a:lnTo>
                  <a:pt x="2690168" y="155818"/>
                </a:lnTo>
                <a:lnTo>
                  <a:pt x="2686231" y="173757"/>
                </a:lnTo>
                <a:lnTo>
                  <a:pt x="2684043" y="182070"/>
                </a:lnTo>
                <a:lnTo>
                  <a:pt x="2680980" y="191696"/>
                </a:lnTo>
                <a:lnTo>
                  <a:pt x="2678355" y="200447"/>
                </a:lnTo>
                <a:lnTo>
                  <a:pt x="2674854" y="208760"/>
                </a:lnTo>
                <a:lnTo>
                  <a:pt x="2680980" y="214448"/>
                </a:lnTo>
                <a:lnTo>
                  <a:pt x="2686668" y="218386"/>
                </a:lnTo>
                <a:lnTo>
                  <a:pt x="2691919" y="220573"/>
                </a:lnTo>
                <a:lnTo>
                  <a:pt x="2697169" y="221886"/>
                </a:lnTo>
                <a:lnTo>
                  <a:pt x="2701544" y="221886"/>
                </a:lnTo>
                <a:lnTo>
                  <a:pt x="2705920" y="220573"/>
                </a:lnTo>
                <a:lnTo>
                  <a:pt x="2709857" y="218823"/>
                </a:lnTo>
                <a:lnTo>
                  <a:pt x="2713358" y="216636"/>
                </a:lnTo>
                <a:lnTo>
                  <a:pt x="2716858" y="213573"/>
                </a:lnTo>
                <a:lnTo>
                  <a:pt x="2719921" y="210073"/>
                </a:lnTo>
                <a:lnTo>
                  <a:pt x="2725609" y="202197"/>
                </a:lnTo>
                <a:lnTo>
                  <a:pt x="2730859" y="195196"/>
                </a:lnTo>
                <a:lnTo>
                  <a:pt x="2735672" y="188633"/>
                </a:lnTo>
                <a:lnTo>
                  <a:pt x="2743110" y="179882"/>
                </a:lnTo>
                <a:lnTo>
                  <a:pt x="2751424" y="171131"/>
                </a:lnTo>
                <a:lnTo>
                  <a:pt x="2759299" y="163256"/>
                </a:lnTo>
                <a:lnTo>
                  <a:pt x="2767175" y="155818"/>
                </a:lnTo>
                <a:lnTo>
                  <a:pt x="2775488" y="148379"/>
                </a:lnTo>
                <a:lnTo>
                  <a:pt x="2784239" y="142254"/>
                </a:lnTo>
                <a:lnTo>
                  <a:pt x="2792990" y="136128"/>
                </a:lnTo>
                <a:lnTo>
                  <a:pt x="2801741" y="130440"/>
                </a:lnTo>
                <a:lnTo>
                  <a:pt x="2810929" y="125190"/>
                </a:lnTo>
                <a:lnTo>
                  <a:pt x="2819680" y="120377"/>
                </a:lnTo>
                <a:lnTo>
                  <a:pt x="2828868" y="116001"/>
                </a:lnTo>
                <a:lnTo>
                  <a:pt x="2838057" y="112064"/>
                </a:lnTo>
                <a:lnTo>
                  <a:pt x="2847682" y="108563"/>
                </a:lnTo>
                <a:lnTo>
                  <a:pt x="2856871" y="105501"/>
                </a:lnTo>
                <a:lnTo>
                  <a:pt x="2866934" y="102438"/>
                </a:lnTo>
                <a:lnTo>
                  <a:pt x="2876560" y="99812"/>
                </a:lnTo>
                <a:lnTo>
                  <a:pt x="2887061" y="97625"/>
                </a:lnTo>
                <a:lnTo>
                  <a:pt x="2896687" y="95437"/>
                </a:lnTo>
                <a:lnTo>
                  <a:pt x="2916814" y="92374"/>
                </a:lnTo>
                <a:lnTo>
                  <a:pt x="2936941" y="90624"/>
                </a:lnTo>
                <a:lnTo>
                  <a:pt x="2957505" y="89312"/>
                </a:lnTo>
                <a:lnTo>
                  <a:pt x="2978507" y="88874"/>
                </a:lnTo>
                <a:lnTo>
                  <a:pt x="2999509" y="89312"/>
                </a:lnTo>
                <a:lnTo>
                  <a:pt x="3020948" y="90624"/>
                </a:lnTo>
                <a:lnTo>
                  <a:pt x="3041950" y="91937"/>
                </a:lnTo>
                <a:lnTo>
                  <a:pt x="3055951" y="93249"/>
                </a:lnTo>
                <a:lnTo>
                  <a:pt x="3070828" y="93249"/>
                </a:lnTo>
                <a:lnTo>
                  <a:pt x="3100581" y="92374"/>
                </a:lnTo>
                <a:lnTo>
                  <a:pt x="3116332" y="92374"/>
                </a:lnTo>
                <a:lnTo>
                  <a:pt x="3131208" y="92374"/>
                </a:lnTo>
                <a:lnTo>
                  <a:pt x="3146522" y="93249"/>
                </a:lnTo>
                <a:lnTo>
                  <a:pt x="3160961" y="94562"/>
                </a:lnTo>
                <a:lnTo>
                  <a:pt x="3175837" y="97187"/>
                </a:lnTo>
                <a:lnTo>
                  <a:pt x="3182838" y="98500"/>
                </a:lnTo>
                <a:lnTo>
                  <a:pt x="3189401" y="100688"/>
                </a:lnTo>
                <a:lnTo>
                  <a:pt x="3196839" y="103313"/>
                </a:lnTo>
                <a:lnTo>
                  <a:pt x="3203402" y="105938"/>
                </a:lnTo>
                <a:lnTo>
                  <a:pt x="3209966" y="109438"/>
                </a:lnTo>
                <a:lnTo>
                  <a:pt x="3216091" y="112939"/>
                </a:lnTo>
                <a:lnTo>
                  <a:pt x="3223092" y="117314"/>
                </a:lnTo>
                <a:lnTo>
                  <a:pt x="3229217" y="121689"/>
                </a:lnTo>
                <a:lnTo>
                  <a:pt x="3234905" y="127377"/>
                </a:lnTo>
                <a:lnTo>
                  <a:pt x="3241031" y="133066"/>
                </a:lnTo>
                <a:lnTo>
                  <a:pt x="3245844" y="139629"/>
                </a:lnTo>
                <a:lnTo>
                  <a:pt x="3251532" y="146192"/>
                </a:lnTo>
                <a:lnTo>
                  <a:pt x="3256782" y="154505"/>
                </a:lnTo>
                <a:lnTo>
                  <a:pt x="3261158" y="162818"/>
                </a:lnTo>
                <a:lnTo>
                  <a:pt x="3263345" y="165443"/>
                </a:lnTo>
                <a:lnTo>
                  <a:pt x="3265971" y="167194"/>
                </a:lnTo>
                <a:lnTo>
                  <a:pt x="3268596" y="168944"/>
                </a:lnTo>
                <a:lnTo>
                  <a:pt x="3271659" y="169819"/>
                </a:lnTo>
                <a:lnTo>
                  <a:pt x="3274721" y="170694"/>
                </a:lnTo>
                <a:lnTo>
                  <a:pt x="3278222" y="170694"/>
                </a:lnTo>
                <a:lnTo>
                  <a:pt x="3281722" y="170694"/>
                </a:lnTo>
                <a:lnTo>
                  <a:pt x="3286097" y="169819"/>
                </a:lnTo>
                <a:lnTo>
                  <a:pt x="3293536" y="168069"/>
                </a:lnTo>
                <a:lnTo>
                  <a:pt x="3301849" y="165443"/>
                </a:lnTo>
                <a:lnTo>
                  <a:pt x="3317163" y="160193"/>
                </a:lnTo>
                <a:lnTo>
                  <a:pt x="3331602" y="156255"/>
                </a:lnTo>
                <a:lnTo>
                  <a:pt x="3343853" y="153630"/>
                </a:lnTo>
                <a:lnTo>
                  <a:pt x="3349103" y="153192"/>
                </a:lnTo>
                <a:lnTo>
                  <a:pt x="3354354" y="152317"/>
                </a:lnTo>
                <a:lnTo>
                  <a:pt x="3358729" y="153192"/>
                </a:lnTo>
                <a:lnTo>
                  <a:pt x="3363104" y="153192"/>
                </a:lnTo>
                <a:lnTo>
                  <a:pt x="3366605" y="154067"/>
                </a:lnTo>
                <a:lnTo>
                  <a:pt x="3370105" y="154943"/>
                </a:lnTo>
                <a:lnTo>
                  <a:pt x="3372730" y="156693"/>
                </a:lnTo>
                <a:lnTo>
                  <a:pt x="3375356" y="158005"/>
                </a:lnTo>
                <a:lnTo>
                  <a:pt x="3377981" y="160193"/>
                </a:lnTo>
                <a:lnTo>
                  <a:pt x="3379293" y="162381"/>
                </a:lnTo>
                <a:lnTo>
                  <a:pt x="3381481" y="165006"/>
                </a:lnTo>
                <a:lnTo>
                  <a:pt x="3382356" y="167194"/>
                </a:lnTo>
                <a:lnTo>
                  <a:pt x="3383669" y="170694"/>
                </a:lnTo>
                <a:lnTo>
                  <a:pt x="3384544" y="173757"/>
                </a:lnTo>
                <a:lnTo>
                  <a:pt x="3384981" y="180320"/>
                </a:lnTo>
                <a:lnTo>
                  <a:pt x="3384981" y="187320"/>
                </a:lnTo>
                <a:lnTo>
                  <a:pt x="3384544" y="195634"/>
                </a:lnTo>
                <a:lnTo>
                  <a:pt x="3382794" y="203947"/>
                </a:lnTo>
                <a:lnTo>
                  <a:pt x="3381481" y="213135"/>
                </a:lnTo>
                <a:lnTo>
                  <a:pt x="3376668" y="231512"/>
                </a:lnTo>
                <a:lnTo>
                  <a:pt x="3377981" y="235450"/>
                </a:lnTo>
                <a:lnTo>
                  <a:pt x="3377981" y="240263"/>
                </a:lnTo>
                <a:lnTo>
                  <a:pt x="3376668" y="244201"/>
                </a:lnTo>
                <a:lnTo>
                  <a:pt x="3374043" y="248576"/>
                </a:lnTo>
                <a:lnTo>
                  <a:pt x="3372293" y="249889"/>
                </a:lnTo>
                <a:lnTo>
                  <a:pt x="3370543" y="252076"/>
                </a:lnTo>
                <a:lnTo>
                  <a:pt x="3367917" y="256014"/>
                </a:lnTo>
                <a:lnTo>
                  <a:pt x="3366605" y="260827"/>
                </a:lnTo>
                <a:lnTo>
                  <a:pt x="3365730" y="265203"/>
                </a:lnTo>
                <a:lnTo>
                  <a:pt x="3374043" y="248576"/>
                </a:lnTo>
                <a:lnTo>
                  <a:pt x="3376231" y="277891"/>
                </a:lnTo>
                <a:lnTo>
                  <a:pt x="3377981" y="306769"/>
                </a:lnTo>
                <a:lnTo>
                  <a:pt x="3378856" y="336522"/>
                </a:lnTo>
                <a:lnTo>
                  <a:pt x="3378856" y="350960"/>
                </a:lnTo>
                <a:lnTo>
                  <a:pt x="3378418" y="365837"/>
                </a:lnTo>
                <a:lnTo>
                  <a:pt x="3377106" y="380276"/>
                </a:lnTo>
                <a:lnTo>
                  <a:pt x="3375793" y="394714"/>
                </a:lnTo>
                <a:lnTo>
                  <a:pt x="3373605" y="409153"/>
                </a:lnTo>
                <a:lnTo>
                  <a:pt x="3370543" y="423154"/>
                </a:lnTo>
                <a:lnTo>
                  <a:pt x="3367480" y="437593"/>
                </a:lnTo>
                <a:lnTo>
                  <a:pt x="3363104" y="452032"/>
                </a:lnTo>
                <a:lnTo>
                  <a:pt x="3357854" y="466471"/>
                </a:lnTo>
                <a:lnTo>
                  <a:pt x="3351728" y="480472"/>
                </a:lnTo>
                <a:lnTo>
                  <a:pt x="3352604" y="490098"/>
                </a:lnTo>
                <a:lnTo>
                  <a:pt x="3353916" y="499724"/>
                </a:lnTo>
                <a:lnTo>
                  <a:pt x="3353916" y="509350"/>
                </a:lnTo>
                <a:lnTo>
                  <a:pt x="3353041" y="518976"/>
                </a:lnTo>
                <a:lnTo>
                  <a:pt x="3352166" y="528164"/>
                </a:lnTo>
                <a:lnTo>
                  <a:pt x="3351291" y="537352"/>
                </a:lnTo>
                <a:lnTo>
                  <a:pt x="3349541" y="546541"/>
                </a:lnTo>
                <a:lnTo>
                  <a:pt x="3348228" y="555291"/>
                </a:lnTo>
                <a:lnTo>
                  <a:pt x="3345603" y="564042"/>
                </a:lnTo>
                <a:lnTo>
                  <a:pt x="3342978" y="573231"/>
                </a:lnTo>
                <a:lnTo>
                  <a:pt x="3337290" y="589857"/>
                </a:lnTo>
                <a:lnTo>
                  <a:pt x="3330727" y="607359"/>
                </a:lnTo>
                <a:lnTo>
                  <a:pt x="3323288" y="623985"/>
                </a:lnTo>
                <a:lnTo>
                  <a:pt x="3315850" y="641049"/>
                </a:lnTo>
                <a:lnTo>
                  <a:pt x="3307537" y="657238"/>
                </a:lnTo>
                <a:lnTo>
                  <a:pt x="3290910" y="690491"/>
                </a:lnTo>
                <a:lnTo>
                  <a:pt x="3283472" y="707555"/>
                </a:lnTo>
                <a:lnTo>
                  <a:pt x="3276034" y="723744"/>
                </a:lnTo>
                <a:lnTo>
                  <a:pt x="3269033" y="741246"/>
                </a:lnTo>
                <a:lnTo>
                  <a:pt x="3263345" y="758310"/>
                </a:lnTo>
                <a:lnTo>
                  <a:pt x="3259408" y="770561"/>
                </a:lnTo>
                <a:lnTo>
                  <a:pt x="3254595" y="782375"/>
                </a:lnTo>
                <a:lnTo>
                  <a:pt x="3253282" y="787625"/>
                </a:lnTo>
                <a:lnTo>
                  <a:pt x="3251532" y="792876"/>
                </a:lnTo>
                <a:lnTo>
                  <a:pt x="3251094" y="797251"/>
                </a:lnTo>
                <a:lnTo>
                  <a:pt x="3251094" y="801189"/>
                </a:lnTo>
                <a:lnTo>
                  <a:pt x="3251532" y="805127"/>
                </a:lnTo>
                <a:lnTo>
                  <a:pt x="3253720" y="808190"/>
                </a:lnTo>
                <a:lnTo>
                  <a:pt x="3256345" y="810815"/>
                </a:lnTo>
                <a:lnTo>
                  <a:pt x="3260283" y="813002"/>
                </a:lnTo>
                <a:lnTo>
                  <a:pt x="3265971" y="814753"/>
                </a:lnTo>
                <a:lnTo>
                  <a:pt x="3272971" y="815190"/>
                </a:lnTo>
                <a:lnTo>
                  <a:pt x="3281285" y="815628"/>
                </a:lnTo>
                <a:lnTo>
                  <a:pt x="3291785" y="815190"/>
                </a:lnTo>
                <a:lnTo>
                  <a:pt x="3471614" y="616110"/>
                </a:lnTo>
                <a:lnTo>
                  <a:pt x="3532870" y="549603"/>
                </a:lnTo>
                <a:lnTo>
                  <a:pt x="3593250" y="482660"/>
                </a:lnTo>
                <a:lnTo>
                  <a:pt x="3604189" y="470409"/>
                </a:lnTo>
                <a:lnTo>
                  <a:pt x="3614690" y="458595"/>
                </a:lnTo>
                <a:lnTo>
                  <a:pt x="3626066" y="447657"/>
                </a:lnTo>
                <a:lnTo>
                  <a:pt x="3637442" y="436718"/>
                </a:lnTo>
                <a:lnTo>
                  <a:pt x="3649256" y="427092"/>
                </a:lnTo>
                <a:lnTo>
                  <a:pt x="3661507" y="417904"/>
                </a:lnTo>
                <a:lnTo>
                  <a:pt x="3674195" y="410028"/>
                </a:lnTo>
                <a:lnTo>
                  <a:pt x="3687322" y="403028"/>
                </a:lnTo>
                <a:lnTo>
                  <a:pt x="3700448" y="396902"/>
                </a:lnTo>
                <a:lnTo>
                  <a:pt x="3707886" y="394277"/>
                </a:lnTo>
                <a:lnTo>
                  <a:pt x="3714887" y="391652"/>
                </a:lnTo>
                <a:lnTo>
                  <a:pt x="3721887" y="389464"/>
                </a:lnTo>
                <a:lnTo>
                  <a:pt x="3729763" y="387276"/>
                </a:lnTo>
                <a:lnTo>
                  <a:pt x="3736764" y="385964"/>
                </a:lnTo>
                <a:lnTo>
                  <a:pt x="3745077" y="385088"/>
                </a:lnTo>
                <a:lnTo>
                  <a:pt x="3752952" y="383776"/>
                </a:lnTo>
                <a:lnTo>
                  <a:pt x="3761266" y="383338"/>
                </a:lnTo>
                <a:lnTo>
                  <a:pt x="3769141" y="382901"/>
                </a:lnTo>
                <a:lnTo>
                  <a:pt x="3777892" y="383338"/>
                </a:lnTo>
                <a:lnTo>
                  <a:pt x="3786206" y="383338"/>
                </a:lnTo>
                <a:lnTo>
                  <a:pt x="3795394" y="384213"/>
                </a:lnTo>
                <a:lnTo>
                  <a:pt x="3804145" y="385526"/>
                </a:lnTo>
                <a:lnTo>
                  <a:pt x="3813333" y="386839"/>
                </a:lnTo>
                <a:lnTo>
                  <a:pt x="3825147" y="388589"/>
                </a:lnTo>
                <a:lnTo>
                  <a:pt x="3836523" y="389901"/>
                </a:lnTo>
                <a:lnTo>
                  <a:pt x="3847899" y="391214"/>
                </a:lnTo>
                <a:lnTo>
                  <a:pt x="3859712" y="391652"/>
                </a:lnTo>
                <a:lnTo>
                  <a:pt x="3883339" y="392089"/>
                </a:lnTo>
                <a:lnTo>
                  <a:pt x="3906091" y="392089"/>
                </a:lnTo>
                <a:lnTo>
                  <a:pt x="3953783" y="389901"/>
                </a:lnTo>
                <a:lnTo>
                  <a:pt x="3977410" y="389464"/>
                </a:lnTo>
                <a:lnTo>
                  <a:pt x="4001038" y="389464"/>
                </a:lnTo>
                <a:lnTo>
                  <a:pt x="4008476" y="389901"/>
                </a:lnTo>
                <a:lnTo>
                  <a:pt x="4017227" y="390339"/>
                </a:lnTo>
                <a:lnTo>
                  <a:pt x="4035166" y="392964"/>
                </a:lnTo>
                <a:lnTo>
                  <a:pt x="4042604" y="394714"/>
                </a:lnTo>
                <a:lnTo>
                  <a:pt x="4048729" y="396027"/>
                </a:lnTo>
                <a:lnTo>
                  <a:pt x="4053105" y="397777"/>
                </a:lnTo>
                <a:lnTo>
                  <a:pt x="4054417" y="398652"/>
                </a:lnTo>
                <a:lnTo>
                  <a:pt x="4054417" y="399090"/>
                </a:lnTo>
                <a:lnTo>
                  <a:pt x="4054855" y="412653"/>
                </a:lnTo>
                <a:lnTo>
                  <a:pt x="4056168" y="424030"/>
                </a:lnTo>
                <a:lnTo>
                  <a:pt x="4057480" y="434093"/>
                </a:lnTo>
                <a:lnTo>
                  <a:pt x="4059668" y="442844"/>
                </a:lnTo>
                <a:lnTo>
                  <a:pt x="4062293" y="450719"/>
                </a:lnTo>
                <a:lnTo>
                  <a:pt x="4064918" y="456845"/>
                </a:lnTo>
                <a:lnTo>
                  <a:pt x="4068419" y="461658"/>
                </a:lnTo>
                <a:lnTo>
                  <a:pt x="4071919" y="466033"/>
                </a:lnTo>
                <a:lnTo>
                  <a:pt x="4075419" y="469534"/>
                </a:lnTo>
                <a:lnTo>
                  <a:pt x="4079795" y="471721"/>
                </a:lnTo>
                <a:lnTo>
                  <a:pt x="4084170" y="473034"/>
                </a:lnTo>
                <a:lnTo>
                  <a:pt x="4088983" y="473472"/>
                </a:lnTo>
                <a:lnTo>
                  <a:pt x="4094234" y="473472"/>
                </a:lnTo>
                <a:lnTo>
                  <a:pt x="4099047" y="473034"/>
                </a:lnTo>
                <a:lnTo>
                  <a:pt x="4104297" y="472159"/>
                </a:lnTo>
                <a:lnTo>
                  <a:pt x="4109985" y="470409"/>
                </a:lnTo>
                <a:lnTo>
                  <a:pt x="4121361" y="466471"/>
                </a:lnTo>
                <a:lnTo>
                  <a:pt x="4132300" y="461220"/>
                </a:lnTo>
                <a:lnTo>
                  <a:pt x="4143676" y="455532"/>
                </a:lnTo>
                <a:lnTo>
                  <a:pt x="4155052" y="450719"/>
                </a:lnTo>
                <a:lnTo>
                  <a:pt x="4165990" y="446344"/>
                </a:lnTo>
                <a:lnTo>
                  <a:pt x="4170803" y="445031"/>
                </a:lnTo>
                <a:lnTo>
                  <a:pt x="4176054" y="443719"/>
                </a:lnTo>
                <a:lnTo>
                  <a:pt x="4180866" y="443281"/>
                </a:lnTo>
                <a:lnTo>
                  <a:pt x="4185242" y="443281"/>
                </a:lnTo>
                <a:lnTo>
                  <a:pt x="4190055" y="443719"/>
                </a:lnTo>
                <a:lnTo>
                  <a:pt x="4193555" y="445469"/>
                </a:lnTo>
                <a:lnTo>
                  <a:pt x="4197055" y="467346"/>
                </a:lnTo>
                <a:lnTo>
                  <a:pt x="4199681" y="489223"/>
                </a:lnTo>
                <a:lnTo>
                  <a:pt x="4201868" y="510662"/>
                </a:lnTo>
                <a:lnTo>
                  <a:pt x="4202743" y="532102"/>
                </a:lnTo>
                <a:lnTo>
                  <a:pt x="4203181" y="553104"/>
                </a:lnTo>
                <a:lnTo>
                  <a:pt x="4203181" y="574106"/>
                </a:lnTo>
                <a:lnTo>
                  <a:pt x="4202306" y="594670"/>
                </a:lnTo>
                <a:lnTo>
                  <a:pt x="4200556" y="615234"/>
                </a:lnTo>
                <a:lnTo>
                  <a:pt x="4198806" y="635361"/>
                </a:lnTo>
                <a:lnTo>
                  <a:pt x="4196180" y="655051"/>
                </a:lnTo>
                <a:lnTo>
                  <a:pt x="4192680" y="675177"/>
                </a:lnTo>
                <a:lnTo>
                  <a:pt x="4188305" y="694867"/>
                </a:lnTo>
                <a:lnTo>
                  <a:pt x="4184367" y="714118"/>
                </a:lnTo>
                <a:lnTo>
                  <a:pt x="4178679" y="733370"/>
                </a:lnTo>
                <a:lnTo>
                  <a:pt x="4172991" y="752622"/>
                </a:lnTo>
                <a:lnTo>
                  <a:pt x="4166865" y="770999"/>
                </a:lnTo>
                <a:lnTo>
                  <a:pt x="4160302" y="790250"/>
                </a:lnTo>
                <a:lnTo>
                  <a:pt x="4152426" y="808627"/>
                </a:lnTo>
                <a:lnTo>
                  <a:pt x="4144988" y="827004"/>
                </a:lnTo>
                <a:lnTo>
                  <a:pt x="4136675" y="844943"/>
                </a:lnTo>
                <a:lnTo>
                  <a:pt x="4127487" y="863320"/>
                </a:lnTo>
                <a:lnTo>
                  <a:pt x="4118298" y="880821"/>
                </a:lnTo>
                <a:lnTo>
                  <a:pt x="4108235" y="898760"/>
                </a:lnTo>
                <a:lnTo>
                  <a:pt x="4098171" y="916262"/>
                </a:lnTo>
                <a:lnTo>
                  <a:pt x="4087233" y="933763"/>
                </a:lnTo>
                <a:lnTo>
                  <a:pt x="4076294" y="951265"/>
                </a:lnTo>
                <a:lnTo>
                  <a:pt x="4064481" y="968767"/>
                </a:lnTo>
                <a:lnTo>
                  <a:pt x="4052667" y="985393"/>
                </a:lnTo>
                <a:lnTo>
                  <a:pt x="4039979" y="1002457"/>
                </a:lnTo>
                <a:lnTo>
                  <a:pt x="4027290" y="1019521"/>
                </a:lnTo>
                <a:lnTo>
                  <a:pt x="4014164" y="1035710"/>
                </a:lnTo>
                <a:lnTo>
                  <a:pt x="4000163" y="1052775"/>
                </a:lnTo>
                <a:lnTo>
                  <a:pt x="3994037" y="1060650"/>
                </a:lnTo>
                <a:lnTo>
                  <a:pt x="3987911" y="1068088"/>
                </a:lnTo>
                <a:lnTo>
                  <a:pt x="3982661" y="1076402"/>
                </a:lnTo>
                <a:lnTo>
                  <a:pt x="3980473" y="1080339"/>
                </a:lnTo>
                <a:lnTo>
                  <a:pt x="3978723" y="1084715"/>
                </a:lnTo>
                <a:lnTo>
                  <a:pt x="3976973" y="1088653"/>
                </a:lnTo>
                <a:lnTo>
                  <a:pt x="3976535" y="1093466"/>
                </a:lnTo>
                <a:lnTo>
                  <a:pt x="3976098" y="1097841"/>
                </a:lnTo>
                <a:lnTo>
                  <a:pt x="3976098" y="1102654"/>
                </a:lnTo>
                <a:lnTo>
                  <a:pt x="3976535" y="1107029"/>
                </a:lnTo>
                <a:lnTo>
                  <a:pt x="3978286" y="1112280"/>
                </a:lnTo>
                <a:lnTo>
                  <a:pt x="3980036" y="1117530"/>
                </a:lnTo>
                <a:lnTo>
                  <a:pt x="3982661" y="1122343"/>
                </a:lnTo>
                <a:lnTo>
                  <a:pt x="3985286" y="1126719"/>
                </a:lnTo>
                <a:lnTo>
                  <a:pt x="3988349" y="1130657"/>
                </a:lnTo>
                <a:lnTo>
                  <a:pt x="3991849" y="1133719"/>
                </a:lnTo>
                <a:lnTo>
                  <a:pt x="3994912" y="1136344"/>
                </a:lnTo>
                <a:lnTo>
                  <a:pt x="3998412" y="1138970"/>
                </a:lnTo>
                <a:lnTo>
                  <a:pt x="4002350" y="1140282"/>
                </a:lnTo>
                <a:lnTo>
                  <a:pt x="4005851" y="1141595"/>
                </a:lnTo>
                <a:lnTo>
                  <a:pt x="4009788" y="1142470"/>
                </a:lnTo>
                <a:lnTo>
                  <a:pt x="4013289" y="1142908"/>
                </a:lnTo>
                <a:lnTo>
                  <a:pt x="4017664" y="1142908"/>
                </a:lnTo>
                <a:lnTo>
                  <a:pt x="4025977" y="1142470"/>
                </a:lnTo>
                <a:lnTo>
                  <a:pt x="4034728" y="1141157"/>
                </a:lnTo>
                <a:lnTo>
                  <a:pt x="4043041" y="1138532"/>
                </a:lnTo>
                <a:lnTo>
                  <a:pt x="4052667" y="1135907"/>
                </a:lnTo>
                <a:lnTo>
                  <a:pt x="4060981" y="1134594"/>
                </a:lnTo>
                <a:lnTo>
                  <a:pt x="4069731" y="1133719"/>
                </a:lnTo>
                <a:lnTo>
                  <a:pt x="4078482" y="1134157"/>
                </a:lnTo>
                <a:lnTo>
                  <a:pt x="4087233" y="1134594"/>
                </a:lnTo>
                <a:lnTo>
                  <a:pt x="4095109" y="1136344"/>
                </a:lnTo>
                <a:lnTo>
                  <a:pt x="4103422" y="1138532"/>
                </a:lnTo>
                <a:lnTo>
                  <a:pt x="4110860" y="1141595"/>
                </a:lnTo>
                <a:lnTo>
                  <a:pt x="4118298" y="1144658"/>
                </a:lnTo>
                <a:lnTo>
                  <a:pt x="4125299" y="1148158"/>
                </a:lnTo>
                <a:lnTo>
                  <a:pt x="4131862" y="1152096"/>
                </a:lnTo>
                <a:lnTo>
                  <a:pt x="4137988" y="1156909"/>
                </a:lnTo>
                <a:lnTo>
                  <a:pt x="4144113" y="1161284"/>
                </a:lnTo>
                <a:lnTo>
                  <a:pt x="4149801" y="1166535"/>
                </a:lnTo>
                <a:lnTo>
                  <a:pt x="4154614" y="1172223"/>
                </a:lnTo>
                <a:lnTo>
                  <a:pt x="4158990" y="1177473"/>
                </a:lnTo>
                <a:lnTo>
                  <a:pt x="4164678" y="1184036"/>
                </a:lnTo>
                <a:lnTo>
                  <a:pt x="4170366" y="1189724"/>
                </a:lnTo>
                <a:lnTo>
                  <a:pt x="4175616" y="1194100"/>
                </a:lnTo>
                <a:lnTo>
                  <a:pt x="4181304" y="1198475"/>
                </a:lnTo>
                <a:lnTo>
                  <a:pt x="4186992" y="1201538"/>
                </a:lnTo>
                <a:lnTo>
                  <a:pt x="4192680" y="1204601"/>
                </a:lnTo>
                <a:lnTo>
                  <a:pt x="4198368" y="1205913"/>
                </a:lnTo>
                <a:lnTo>
                  <a:pt x="4203619" y="1207664"/>
                </a:lnTo>
                <a:lnTo>
                  <a:pt x="4210182" y="1208538"/>
                </a:lnTo>
                <a:lnTo>
                  <a:pt x="4215432" y="1209851"/>
                </a:lnTo>
                <a:lnTo>
                  <a:pt x="4228121" y="1209851"/>
                </a:lnTo>
                <a:lnTo>
                  <a:pt x="4240809" y="1208976"/>
                </a:lnTo>
                <a:lnTo>
                  <a:pt x="4253498" y="1208101"/>
                </a:lnTo>
                <a:lnTo>
                  <a:pt x="4261811" y="1202413"/>
                </a:lnTo>
                <a:lnTo>
                  <a:pt x="4268812" y="1198475"/>
                </a:lnTo>
                <a:lnTo>
                  <a:pt x="4274938" y="1195850"/>
                </a:lnTo>
                <a:lnTo>
                  <a:pt x="4280188" y="1194975"/>
                </a:lnTo>
                <a:lnTo>
                  <a:pt x="4282376" y="1194975"/>
                </a:lnTo>
                <a:lnTo>
                  <a:pt x="4284563" y="1194975"/>
                </a:lnTo>
                <a:lnTo>
                  <a:pt x="4286314" y="1195412"/>
                </a:lnTo>
                <a:lnTo>
                  <a:pt x="4288064" y="1196288"/>
                </a:lnTo>
                <a:lnTo>
                  <a:pt x="4290689" y="1198913"/>
                </a:lnTo>
                <a:lnTo>
                  <a:pt x="4292002" y="1201975"/>
                </a:lnTo>
                <a:lnTo>
                  <a:pt x="4293752" y="1205476"/>
                </a:lnTo>
                <a:lnTo>
                  <a:pt x="4294627" y="1210289"/>
                </a:lnTo>
                <a:lnTo>
                  <a:pt x="4295064" y="1214664"/>
                </a:lnTo>
                <a:lnTo>
                  <a:pt x="4295064" y="1219477"/>
                </a:lnTo>
                <a:lnTo>
                  <a:pt x="4295064" y="1237854"/>
                </a:lnTo>
                <a:lnTo>
                  <a:pt x="4296377" y="1295171"/>
                </a:lnTo>
                <a:lnTo>
                  <a:pt x="4296815" y="1352927"/>
                </a:lnTo>
                <a:lnTo>
                  <a:pt x="4296377" y="1468000"/>
                </a:lnTo>
                <a:lnTo>
                  <a:pt x="4301190" y="1469750"/>
                </a:lnTo>
                <a:lnTo>
                  <a:pt x="4305565" y="1469750"/>
                </a:lnTo>
                <a:lnTo>
                  <a:pt x="4309503" y="1469312"/>
                </a:lnTo>
                <a:lnTo>
                  <a:pt x="4313004" y="1468000"/>
                </a:lnTo>
                <a:lnTo>
                  <a:pt x="4316504" y="1466687"/>
                </a:lnTo>
                <a:lnTo>
                  <a:pt x="4320442" y="1464499"/>
                </a:lnTo>
                <a:lnTo>
                  <a:pt x="4326567" y="1458811"/>
                </a:lnTo>
                <a:lnTo>
                  <a:pt x="4332255" y="1453561"/>
                </a:lnTo>
                <a:lnTo>
                  <a:pt x="4338381" y="1448311"/>
                </a:lnTo>
                <a:lnTo>
                  <a:pt x="4341881" y="1446123"/>
                </a:lnTo>
                <a:lnTo>
                  <a:pt x="4345381" y="1444810"/>
                </a:lnTo>
                <a:lnTo>
                  <a:pt x="4348882" y="1443497"/>
                </a:lnTo>
                <a:lnTo>
                  <a:pt x="4353257" y="1443060"/>
                </a:lnTo>
                <a:lnTo>
                  <a:pt x="4359383" y="1449185"/>
                </a:lnTo>
                <a:lnTo>
                  <a:pt x="4359820" y="1448748"/>
                </a:lnTo>
                <a:lnTo>
                  <a:pt x="4353257" y="1443060"/>
                </a:lnTo>
                <a:lnTo>
                  <a:pt x="4357195" y="1435184"/>
                </a:lnTo>
                <a:lnTo>
                  <a:pt x="4361133" y="1428184"/>
                </a:lnTo>
                <a:lnTo>
                  <a:pt x="4365946" y="1421620"/>
                </a:lnTo>
                <a:lnTo>
                  <a:pt x="4371196" y="1415057"/>
                </a:lnTo>
                <a:lnTo>
                  <a:pt x="4376009" y="1408932"/>
                </a:lnTo>
                <a:lnTo>
                  <a:pt x="4381260" y="1402369"/>
                </a:lnTo>
                <a:lnTo>
                  <a:pt x="4386948" y="1397118"/>
                </a:lnTo>
                <a:lnTo>
                  <a:pt x="4393073" y="1391868"/>
                </a:lnTo>
                <a:lnTo>
                  <a:pt x="4399199" y="1386617"/>
                </a:lnTo>
                <a:lnTo>
                  <a:pt x="4405324" y="1381367"/>
                </a:lnTo>
                <a:lnTo>
                  <a:pt x="4412325" y="1377429"/>
                </a:lnTo>
                <a:lnTo>
                  <a:pt x="4419326" y="1372616"/>
                </a:lnTo>
                <a:lnTo>
                  <a:pt x="4426326" y="1369116"/>
                </a:lnTo>
                <a:lnTo>
                  <a:pt x="4434202" y="1365615"/>
                </a:lnTo>
                <a:lnTo>
                  <a:pt x="4442078" y="1362553"/>
                </a:lnTo>
                <a:lnTo>
                  <a:pt x="4449954" y="1359490"/>
                </a:lnTo>
                <a:lnTo>
                  <a:pt x="4470518" y="1343739"/>
                </a:lnTo>
                <a:lnTo>
                  <a:pt x="4477956" y="1338488"/>
                </a:lnTo>
                <a:lnTo>
                  <a:pt x="4484957" y="1333675"/>
                </a:lnTo>
                <a:lnTo>
                  <a:pt x="4491520" y="1329737"/>
                </a:lnTo>
                <a:lnTo>
                  <a:pt x="4498958" y="1325799"/>
                </a:lnTo>
                <a:lnTo>
                  <a:pt x="4505959" y="1322736"/>
                </a:lnTo>
                <a:lnTo>
                  <a:pt x="4513397" y="1319674"/>
                </a:lnTo>
                <a:lnTo>
                  <a:pt x="4520835" y="1316174"/>
                </a:lnTo>
                <a:lnTo>
                  <a:pt x="4528273" y="1314423"/>
                </a:lnTo>
                <a:lnTo>
                  <a:pt x="4535711" y="1312235"/>
                </a:lnTo>
                <a:lnTo>
                  <a:pt x="4543150" y="1310923"/>
                </a:lnTo>
                <a:lnTo>
                  <a:pt x="4558026" y="1307860"/>
                </a:lnTo>
                <a:lnTo>
                  <a:pt x="4573340" y="1306110"/>
                </a:lnTo>
                <a:lnTo>
                  <a:pt x="4588654" y="1305672"/>
                </a:lnTo>
                <a:lnTo>
                  <a:pt x="4603968" y="1305235"/>
                </a:lnTo>
                <a:lnTo>
                  <a:pt x="4619719" y="1305235"/>
                </a:lnTo>
                <a:lnTo>
                  <a:pt x="4650784" y="1306547"/>
                </a:lnTo>
                <a:lnTo>
                  <a:pt x="4681850" y="1306985"/>
                </a:lnTo>
                <a:lnTo>
                  <a:pt x="4697164" y="1306985"/>
                </a:lnTo>
                <a:lnTo>
                  <a:pt x="4712915" y="1306547"/>
                </a:lnTo>
                <a:lnTo>
                  <a:pt x="4728666" y="1306985"/>
                </a:lnTo>
                <a:lnTo>
                  <a:pt x="4744418" y="1306547"/>
                </a:lnTo>
                <a:lnTo>
                  <a:pt x="4776358" y="1305235"/>
                </a:lnTo>
                <a:lnTo>
                  <a:pt x="4792110" y="1303922"/>
                </a:lnTo>
                <a:lnTo>
                  <a:pt x="4808299" y="1303485"/>
                </a:lnTo>
                <a:lnTo>
                  <a:pt x="4823613" y="1303922"/>
                </a:lnTo>
                <a:lnTo>
                  <a:pt x="4838926" y="1305235"/>
                </a:lnTo>
                <a:lnTo>
                  <a:pt x="4846365" y="1306547"/>
                </a:lnTo>
                <a:lnTo>
                  <a:pt x="4853803" y="1307860"/>
                </a:lnTo>
                <a:lnTo>
                  <a:pt x="4861241" y="1309610"/>
                </a:lnTo>
                <a:lnTo>
                  <a:pt x="4867804" y="1312235"/>
                </a:lnTo>
                <a:lnTo>
                  <a:pt x="4874367" y="1314861"/>
                </a:lnTo>
                <a:lnTo>
                  <a:pt x="4880930" y="1317923"/>
                </a:lnTo>
                <a:lnTo>
                  <a:pt x="4887493" y="1321861"/>
                </a:lnTo>
                <a:lnTo>
                  <a:pt x="4894056" y="1326237"/>
                </a:lnTo>
                <a:lnTo>
                  <a:pt x="4900182" y="1331050"/>
                </a:lnTo>
                <a:lnTo>
                  <a:pt x="4905870" y="1336738"/>
                </a:lnTo>
                <a:lnTo>
                  <a:pt x="4911121" y="1342863"/>
                </a:lnTo>
                <a:lnTo>
                  <a:pt x="4916371" y="1350301"/>
                </a:lnTo>
                <a:lnTo>
                  <a:pt x="4921184" y="1357740"/>
                </a:lnTo>
                <a:lnTo>
                  <a:pt x="4925997" y="1366053"/>
                </a:lnTo>
                <a:lnTo>
                  <a:pt x="4930372" y="1375679"/>
                </a:lnTo>
                <a:lnTo>
                  <a:pt x="4934310" y="1386180"/>
                </a:lnTo>
                <a:lnTo>
                  <a:pt x="4937810" y="1380054"/>
                </a:lnTo>
                <a:lnTo>
                  <a:pt x="4941748" y="1374804"/>
                </a:lnTo>
                <a:lnTo>
                  <a:pt x="4945686" y="1371303"/>
                </a:lnTo>
                <a:lnTo>
                  <a:pt x="4950499" y="1368241"/>
                </a:lnTo>
                <a:lnTo>
                  <a:pt x="4954875" y="1365615"/>
                </a:lnTo>
                <a:lnTo>
                  <a:pt x="4959687" y="1364303"/>
                </a:lnTo>
                <a:lnTo>
                  <a:pt x="4964500" y="1362990"/>
                </a:lnTo>
                <a:lnTo>
                  <a:pt x="4969751" y="1362553"/>
                </a:lnTo>
                <a:lnTo>
                  <a:pt x="4975001" y="1362553"/>
                </a:lnTo>
                <a:lnTo>
                  <a:pt x="4980689" y="1362553"/>
                </a:lnTo>
                <a:lnTo>
                  <a:pt x="4991190" y="1363428"/>
                </a:lnTo>
                <a:lnTo>
                  <a:pt x="5002129" y="1364740"/>
                </a:lnTo>
                <a:lnTo>
                  <a:pt x="5007379" y="1364740"/>
                </a:lnTo>
                <a:lnTo>
                  <a:pt x="5012192" y="1364740"/>
                </a:lnTo>
                <a:lnTo>
                  <a:pt x="5019193" y="1366490"/>
                </a:lnTo>
                <a:lnTo>
                  <a:pt x="5024006" y="1369116"/>
                </a:lnTo>
                <a:lnTo>
                  <a:pt x="5028381" y="1371741"/>
                </a:lnTo>
                <a:lnTo>
                  <a:pt x="5031444" y="1374804"/>
                </a:lnTo>
                <a:lnTo>
                  <a:pt x="5033194" y="1378304"/>
                </a:lnTo>
                <a:lnTo>
                  <a:pt x="5034944" y="1382242"/>
                </a:lnTo>
                <a:lnTo>
                  <a:pt x="5035382" y="1386180"/>
                </a:lnTo>
                <a:lnTo>
                  <a:pt x="5035382" y="1390118"/>
                </a:lnTo>
                <a:lnTo>
                  <a:pt x="5034944" y="1394493"/>
                </a:lnTo>
                <a:lnTo>
                  <a:pt x="5034507" y="1398431"/>
                </a:lnTo>
                <a:lnTo>
                  <a:pt x="5032319" y="1407182"/>
                </a:lnTo>
                <a:lnTo>
                  <a:pt x="5031006" y="1415932"/>
                </a:lnTo>
                <a:lnTo>
                  <a:pt x="5031006" y="1419870"/>
                </a:lnTo>
                <a:lnTo>
                  <a:pt x="5031006" y="1424246"/>
                </a:lnTo>
                <a:lnTo>
                  <a:pt x="5029256" y="1438684"/>
                </a:lnTo>
                <a:lnTo>
                  <a:pt x="5028381" y="1453561"/>
                </a:lnTo>
                <a:lnTo>
                  <a:pt x="5028381" y="1468000"/>
                </a:lnTo>
                <a:lnTo>
                  <a:pt x="5028819" y="1482876"/>
                </a:lnTo>
                <a:lnTo>
                  <a:pt x="5030131" y="1512629"/>
                </a:lnTo>
                <a:lnTo>
                  <a:pt x="5031882" y="1542381"/>
                </a:lnTo>
                <a:lnTo>
                  <a:pt x="5032319" y="1556820"/>
                </a:lnTo>
                <a:lnTo>
                  <a:pt x="5032319" y="1571697"/>
                </a:lnTo>
                <a:lnTo>
                  <a:pt x="5031444" y="1586573"/>
                </a:lnTo>
                <a:lnTo>
                  <a:pt x="5030131" y="1601449"/>
                </a:lnTo>
                <a:lnTo>
                  <a:pt x="5027944" y="1616326"/>
                </a:lnTo>
                <a:lnTo>
                  <a:pt x="5024006" y="1630765"/>
                </a:lnTo>
                <a:lnTo>
                  <a:pt x="5022256" y="1638203"/>
                </a:lnTo>
                <a:lnTo>
                  <a:pt x="5019630" y="1645203"/>
                </a:lnTo>
                <a:lnTo>
                  <a:pt x="5016568" y="1652204"/>
                </a:lnTo>
                <a:lnTo>
                  <a:pt x="5013505" y="1659642"/>
                </a:lnTo>
                <a:lnTo>
                  <a:pt x="4993378" y="1717835"/>
                </a:lnTo>
                <a:lnTo>
                  <a:pt x="4995128" y="1725711"/>
                </a:lnTo>
                <a:lnTo>
                  <a:pt x="4996003" y="1732711"/>
                </a:lnTo>
                <a:lnTo>
                  <a:pt x="4996441" y="1740149"/>
                </a:lnTo>
                <a:lnTo>
                  <a:pt x="4996878" y="1746713"/>
                </a:lnTo>
                <a:lnTo>
                  <a:pt x="4997316" y="1753713"/>
                </a:lnTo>
                <a:lnTo>
                  <a:pt x="4996878" y="1760714"/>
                </a:lnTo>
                <a:lnTo>
                  <a:pt x="4996003" y="1773402"/>
                </a:lnTo>
                <a:lnTo>
                  <a:pt x="4993378" y="1785654"/>
                </a:lnTo>
                <a:lnTo>
                  <a:pt x="4990315" y="1797467"/>
                </a:lnTo>
                <a:lnTo>
                  <a:pt x="4985502" y="1809281"/>
                </a:lnTo>
                <a:lnTo>
                  <a:pt x="4980689" y="1820657"/>
                </a:lnTo>
                <a:lnTo>
                  <a:pt x="4974564" y="1832033"/>
                </a:lnTo>
                <a:lnTo>
                  <a:pt x="4967563" y="1842534"/>
                </a:lnTo>
                <a:lnTo>
                  <a:pt x="4960563" y="1853472"/>
                </a:lnTo>
                <a:lnTo>
                  <a:pt x="4952249" y="1864411"/>
                </a:lnTo>
                <a:lnTo>
                  <a:pt x="4936060" y="1886288"/>
                </a:lnTo>
                <a:lnTo>
                  <a:pt x="4917246" y="1909477"/>
                </a:lnTo>
                <a:lnTo>
                  <a:pt x="4870867" y="1968983"/>
                </a:lnTo>
                <a:lnTo>
                  <a:pt x="4823613" y="2028488"/>
                </a:lnTo>
                <a:lnTo>
                  <a:pt x="4776358" y="2088431"/>
                </a:lnTo>
                <a:lnTo>
                  <a:pt x="4752731" y="2118622"/>
                </a:lnTo>
                <a:lnTo>
                  <a:pt x="4730417" y="2148812"/>
                </a:lnTo>
                <a:lnTo>
                  <a:pt x="4698914" y="2190816"/>
                </a:lnTo>
                <a:lnTo>
                  <a:pt x="4668286" y="2232819"/>
                </a:lnTo>
                <a:lnTo>
                  <a:pt x="4636783" y="2275261"/>
                </a:lnTo>
                <a:lnTo>
                  <a:pt x="4620594" y="2295388"/>
                </a:lnTo>
                <a:lnTo>
                  <a:pt x="4603968" y="2315514"/>
                </a:lnTo>
                <a:lnTo>
                  <a:pt x="4586903" y="2335641"/>
                </a:lnTo>
                <a:lnTo>
                  <a:pt x="4570277" y="2354893"/>
                </a:lnTo>
                <a:lnTo>
                  <a:pt x="4552338" y="2374145"/>
                </a:lnTo>
                <a:lnTo>
                  <a:pt x="4533524" y="2392521"/>
                </a:lnTo>
                <a:lnTo>
                  <a:pt x="4514272" y="2410461"/>
                </a:lnTo>
                <a:lnTo>
                  <a:pt x="4494145" y="2427525"/>
                </a:lnTo>
                <a:lnTo>
                  <a:pt x="4473581" y="2443714"/>
                </a:lnTo>
                <a:lnTo>
                  <a:pt x="4463080" y="2452027"/>
                </a:lnTo>
                <a:lnTo>
                  <a:pt x="4451704" y="2459903"/>
                </a:lnTo>
                <a:lnTo>
                  <a:pt x="4431577" y="2499719"/>
                </a:lnTo>
                <a:lnTo>
                  <a:pt x="4424576" y="2517658"/>
                </a:lnTo>
                <a:lnTo>
                  <a:pt x="4416263" y="2535159"/>
                </a:lnTo>
                <a:lnTo>
                  <a:pt x="4407075" y="2552224"/>
                </a:lnTo>
                <a:lnTo>
                  <a:pt x="4397886" y="2568850"/>
                </a:lnTo>
                <a:lnTo>
                  <a:pt x="4387385" y="2585039"/>
                </a:lnTo>
                <a:lnTo>
                  <a:pt x="4376884" y="2600790"/>
                </a:lnTo>
                <a:lnTo>
                  <a:pt x="4365508" y="2616104"/>
                </a:lnTo>
                <a:lnTo>
                  <a:pt x="4354132" y="2630981"/>
                </a:lnTo>
                <a:lnTo>
                  <a:pt x="4341881" y="2645857"/>
                </a:lnTo>
                <a:lnTo>
                  <a:pt x="4330068" y="2660733"/>
                </a:lnTo>
                <a:lnTo>
                  <a:pt x="4304690" y="2689611"/>
                </a:lnTo>
                <a:lnTo>
                  <a:pt x="4279313" y="2718051"/>
                </a:lnTo>
                <a:lnTo>
                  <a:pt x="4253936" y="2746929"/>
                </a:lnTo>
                <a:lnTo>
                  <a:pt x="4249998" y="2751742"/>
                </a:lnTo>
                <a:lnTo>
                  <a:pt x="4245185" y="2755680"/>
                </a:lnTo>
                <a:lnTo>
                  <a:pt x="4235121" y="2763555"/>
                </a:lnTo>
                <a:lnTo>
                  <a:pt x="4224183" y="2771431"/>
                </a:lnTo>
                <a:lnTo>
                  <a:pt x="4219808" y="2775806"/>
                </a:lnTo>
                <a:lnTo>
                  <a:pt x="4214995" y="2780182"/>
                </a:lnTo>
                <a:lnTo>
                  <a:pt x="4211494" y="2784995"/>
                </a:lnTo>
                <a:lnTo>
                  <a:pt x="4208432" y="2790245"/>
                </a:lnTo>
                <a:lnTo>
                  <a:pt x="4206244" y="2795058"/>
                </a:lnTo>
                <a:lnTo>
                  <a:pt x="4205369" y="2798121"/>
                </a:lnTo>
                <a:lnTo>
                  <a:pt x="4205369" y="2801184"/>
                </a:lnTo>
                <a:lnTo>
                  <a:pt x="4205369" y="2804246"/>
                </a:lnTo>
                <a:lnTo>
                  <a:pt x="4205369" y="2807309"/>
                </a:lnTo>
                <a:lnTo>
                  <a:pt x="4205806" y="2811247"/>
                </a:lnTo>
                <a:lnTo>
                  <a:pt x="4207119" y="2814747"/>
                </a:lnTo>
                <a:lnTo>
                  <a:pt x="4208432" y="2818248"/>
                </a:lnTo>
                <a:lnTo>
                  <a:pt x="4210619" y="2822186"/>
                </a:lnTo>
                <a:lnTo>
                  <a:pt x="4214995" y="2830936"/>
                </a:lnTo>
                <a:lnTo>
                  <a:pt x="4223308" y="2831812"/>
                </a:lnTo>
                <a:lnTo>
                  <a:pt x="4231184" y="2832687"/>
                </a:lnTo>
                <a:lnTo>
                  <a:pt x="4239059" y="2833124"/>
                </a:lnTo>
                <a:lnTo>
                  <a:pt x="4246935" y="2833562"/>
                </a:lnTo>
                <a:lnTo>
                  <a:pt x="4250873" y="2833124"/>
                </a:lnTo>
                <a:lnTo>
                  <a:pt x="4254811" y="2832687"/>
                </a:lnTo>
                <a:lnTo>
                  <a:pt x="4258749" y="2831812"/>
                </a:lnTo>
                <a:lnTo>
                  <a:pt x="4262249" y="2830499"/>
                </a:lnTo>
                <a:lnTo>
                  <a:pt x="4265749" y="2828311"/>
                </a:lnTo>
                <a:lnTo>
                  <a:pt x="4268812" y="2826123"/>
                </a:lnTo>
                <a:lnTo>
                  <a:pt x="4272750" y="2823498"/>
                </a:lnTo>
                <a:lnTo>
                  <a:pt x="4275813" y="2819998"/>
                </a:lnTo>
                <a:lnTo>
                  <a:pt x="4280626" y="2813435"/>
                </a:lnTo>
                <a:lnTo>
                  <a:pt x="4285439" y="2807309"/>
                </a:lnTo>
                <a:lnTo>
                  <a:pt x="4291127" y="2802496"/>
                </a:lnTo>
                <a:lnTo>
                  <a:pt x="4296377" y="2797683"/>
                </a:lnTo>
                <a:lnTo>
                  <a:pt x="4301628" y="2793308"/>
                </a:lnTo>
                <a:lnTo>
                  <a:pt x="4307753" y="2789370"/>
                </a:lnTo>
                <a:lnTo>
                  <a:pt x="4314316" y="2785870"/>
                </a:lnTo>
                <a:lnTo>
                  <a:pt x="4320442" y="2782807"/>
                </a:lnTo>
                <a:lnTo>
                  <a:pt x="4326567" y="2780182"/>
                </a:lnTo>
                <a:lnTo>
                  <a:pt x="4333130" y="2778432"/>
                </a:lnTo>
                <a:lnTo>
                  <a:pt x="4339693" y="2776244"/>
                </a:lnTo>
                <a:lnTo>
                  <a:pt x="4346257" y="2775369"/>
                </a:lnTo>
                <a:lnTo>
                  <a:pt x="4353257" y="2774494"/>
                </a:lnTo>
                <a:lnTo>
                  <a:pt x="4360258" y="2774056"/>
                </a:lnTo>
                <a:lnTo>
                  <a:pt x="4367696" y="2774056"/>
                </a:lnTo>
                <a:lnTo>
                  <a:pt x="4374259" y="2775369"/>
                </a:lnTo>
                <a:lnTo>
                  <a:pt x="4381260" y="2776244"/>
                </a:lnTo>
                <a:lnTo>
                  <a:pt x="4388698" y="2777557"/>
                </a:lnTo>
                <a:lnTo>
                  <a:pt x="4395699" y="2779744"/>
                </a:lnTo>
                <a:lnTo>
                  <a:pt x="4402699" y="2782369"/>
                </a:lnTo>
                <a:lnTo>
                  <a:pt x="4410137" y="2785432"/>
                </a:lnTo>
                <a:lnTo>
                  <a:pt x="4417138" y="2788495"/>
                </a:lnTo>
                <a:lnTo>
                  <a:pt x="4424576" y="2792433"/>
                </a:lnTo>
                <a:lnTo>
                  <a:pt x="4431577" y="2797246"/>
                </a:lnTo>
                <a:lnTo>
                  <a:pt x="4439015" y="2802059"/>
                </a:lnTo>
                <a:lnTo>
                  <a:pt x="4445578" y="2807309"/>
                </a:lnTo>
                <a:lnTo>
                  <a:pt x="4452579" y="2812997"/>
                </a:lnTo>
                <a:lnTo>
                  <a:pt x="4459142" y="2819998"/>
                </a:lnTo>
                <a:lnTo>
                  <a:pt x="4466142" y="2826561"/>
                </a:lnTo>
                <a:lnTo>
                  <a:pt x="4472706" y="2833562"/>
                </a:lnTo>
                <a:lnTo>
                  <a:pt x="4478831" y="2841875"/>
                </a:lnTo>
                <a:lnTo>
                  <a:pt x="4485394" y="2850188"/>
                </a:lnTo>
                <a:lnTo>
                  <a:pt x="4490207" y="2855876"/>
                </a:lnTo>
                <a:lnTo>
                  <a:pt x="4494583" y="2860689"/>
                </a:lnTo>
                <a:lnTo>
                  <a:pt x="4498958" y="2865065"/>
                </a:lnTo>
                <a:lnTo>
                  <a:pt x="4503333" y="2868127"/>
                </a:lnTo>
                <a:lnTo>
                  <a:pt x="4507709" y="2870753"/>
                </a:lnTo>
                <a:lnTo>
                  <a:pt x="4512084" y="2872503"/>
                </a:lnTo>
                <a:lnTo>
                  <a:pt x="4516460" y="2873815"/>
                </a:lnTo>
                <a:lnTo>
                  <a:pt x="4520397" y="2874690"/>
                </a:lnTo>
                <a:lnTo>
                  <a:pt x="4524773" y="2874690"/>
                </a:lnTo>
                <a:lnTo>
                  <a:pt x="4529148" y="2874690"/>
                </a:lnTo>
                <a:lnTo>
                  <a:pt x="4537461" y="2874690"/>
                </a:lnTo>
                <a:lnTo>
                  <a:pt x="4546212" y="2874253"/>
                </a:lnTo>
                <a:lnTo>
                  <a:pt x="4555401" y="2874690"/>
                </a:lnTo>
                <a:lnTo>
                  <a:pt x="4570277" y="2865502"/>
                </a:lnTo>
                <a:lnTo>
                  <a:pt x="4584716" y="2857189"/>
                </a:lnTo>
                <a:lnTo>
                  <a:pt x="4599592" y="2848876"/>
                </a:lnTo>
                <a:lnTo>
                  <a:pt x="4614469" y="2841875"/>
                </a:lnTo>
                <a:lnTo>
                  <a:pt x="4629782" y="2835312"/>
                </a:lnTo>
                <a:lnTo>
                  <a:pt x="4644659" y="2829186"/>
                </a:lnTo>
                <a:lnTo>
                  <a:pt x="4659973" y="2823498"/>
                </a:lnTo>
                <a:lnTo>
                  <a:pt x="4675287" y="2817810"/>
                </a:lnTo>
                <a:lnTo>
                  <a:pt x="4690600" y="2812997"/>
                </a:lnTo>
                <a:lnTo>
                  <a:pt x="4706789" y="2809059"/>
                </a:lnTo>
                <a:lnTo>
                  <a:pt x="4722103" y="2805122"/>
                </a:lnTo>
                <a:lnTo>
                  <a:pt x="4737855" y="2801184"/>
                </a:lnTo>
                <a:lnTo>
                  <a:pt x="4753606" y="2798121"/>
                </a:lnTo>
                <a:lnTo>
                  <a:pt x="4769358" y="2795496"/>
                </a:lnTo>
                <a:lnTo>
                  <a:pt x="4785109" y="2793308"/>
                </a:lnTo>
                <a:lnTo>
                  <a:pt x="4801736" y="2791120"/>
                </a:lnTo>
                <a:lnTo>
                  <a:pt x="4833238" y="2788058"/>
                </a:lnTo>
                <a:lnTo>
                  <a:pt x="4865616" y="2785870"/>
                </a:lnTo>
                <a:lnTo>
                  <a:pt x="4897994" y="2784995"/>
                </a:lnTo>
                <a:lnTo>
                  <a:pt x="4930372" y="2784995"/>
                </a:lnTo>
                <a:lnTo>
                  <a:pt x="4962750" y="2784995"/>
                </a:lnTo>
                <a:lnTo>
                  <a:pt x="4995128" y="2785870"/>
                </a:lnTo>
                <a:lnTo>
                  <a:pt x="5059447" y="2788495"/>
                </a:lnTo>
                <a:lnTo>
                  <a:pt x="5068635" y="2788495"/>
                </a:lnTo>
                <a:lnTo>
                  <a:pt x="5077386" y="2788058"/>
                </a:lnTo>
                <a:lnTo>
                  <a:pt x="5086136" y="2787620"/>
                </a:lnTo>
                <a:lnTo>
                  <a:pt x="5094450" y="2785870"/>
                </a:lnTo>
                <a:lnTo>
                  <a:pt x="5102325" y="2784557"/>
                </a:lnTo>
                <a:lnTo>
                  <a:pt x="5109326" y="2782369"/>
                </a:lnTo>
                <a:lnTo>
                  <a:pt x="5116327" y="2779744"/>
                </a:lnTo>
                <a:lnTo>
                  <a:pt x="5123327" y="2777119"/>
                </a:lnTo>
                <a:lnTo>
                  <a:pt x="5129890" y="2774056"/>
                </a:lnTo>
                <a:lnTo>
                  <a:pt x="5136016" y="2770993"/>
                </a:lnTo>
                <a:lnTo>
                  <a:pt x="5142142" y="2767493"/>
                </a:lnTo>
                <a:lnTo>
                  <a:pt x="5147830" y="2763555"/>
                </a:lnTo>
                <a:lnTo>
                  <a:pt x="5159206" y="2755242"/>
                </a:lnTo>
                <a:lnTo>
                  <a:pt x="5169269" y="2746491"/>
                </a:lnTo>
                <a:lnTo>
                  <a:pt x="5179770" y="2737303"/>
                </a:lnTo>
                <a:lnTo>
                  <a:pt x="5189396" y="2727677"/>
                </a:lnTo>
                <a:lnTo>
                  <a:pt x="5199022" y="2718051"/>
                </a:lnTo>
                <a:lnTo>
                  <a:pt x="5209085" y="2708863"/>
                </a:lnTo>
                <a:lnTo>
                  <a:pt x="5219149" y="2699674"/>
                </a:lnTo>
                <a:lnTo>
                  <a:pt x="5230087" y="2691361"/>
                </a:lnTo>
                <a:lnTo>
                  <a:pt x="5241026" y="2684361"/>
                </a:lnTo>
                <a:lnTo>
                  <a:pt x="5246714" y="2680860"/>
                </a:lnTo>
                <a:lnTo>
                  <a:pt x="5252839" y="2677797"/>
                </a:lnTo>
                <a:lnTo>
                  <a:pt x="5257215" y="2672547"/>
                </a:lnTo>
                <a:lnTo>
                  <a:pt x="5261152" y="2667297"/>
                </a:lnTo>
                <a:lnTo>
                  <a:pt x="5265090" y="2662921"/>
                </a:lnTo>
                <a:lnTo>
                  <a:pt x="5269903" y="2658108"/>
                </a:lnTo>
                <a:lnTo>
                  <a:pt x="5274716" y="2654608"/>
                </a:lnTo>
                <a:lnTo>
                  <a:pt x="5279092" y="2650670"/>
                </a:lnTo>
                <a:lnTo>
                  <a:pt x="5283905" y="2647607"/>
                </a:lnTo>
                <a:lnTo>
                  <a:pt x="5288717" y="2644544"/>
                </a:lnTo>
                <a:lnTo>
                  <a:pt x="5299218" y="2639294"/>
                </a:lnTo>
                <a:lnTo>
                  <a:pt x="5309282" y="2635356"/>
                </a:lnTo>
                <a:lnTo>
                  <a:pt x="5320220" y="2631418"/>
                </a:lnTo>
                <a:lnTo>
                  <a:pt x="5331159" y="2628793"/>
                </a:lnTo>
                <a:lnTo>
                  <a:pt x="5342097" y="2627480"/>
                </a:lnTo>
                <a:lnTo>
                  <a:pt x="5353473" y="2626605"/>
                </a:lnTo>
                <a:lnTo>
                  <a:pt x="5365287" y="2625293"/>
                </a:lnTo>
                <a:lnTo>
                  <a:pt x="5376663" y="2624855"/>
                </a:lnTo>
                <a:lnTo>
                  <a:pt x="5399853" y="2624418"/>
                </a:lnTo>
                <a:lnTo>
                  <a:pt x="5422167" y="2623980"/>
                </a:lnTo>
                <a:lnTo>
                  <a:pt x="5451482" y="2622230"/>
                </a:lnTo>
                <a:lnTo>
                  <a:pt x="5481235" y="2621792"/>
                </a:lnTo>
                <a:lnTo>
                  <a:pt x="5511425" y="2621355"/>
                </a:lnTo>
                <a:lnTo>
                  <a:pt x="5541178" y="2621792"/>
                </a:lnTo>
                <a:lnTo>
                  <a:pt x="5556054" y="2622230"/>
                </a:lnTo>
                <a:lnTo>
                  <a:pt x="5570493" y="2623543"/>
                </a:lnTo>
                <a:lnTo>
                  <a:pt x="5585369" y="2624855"/>
                </a:lnTo>
                <a:lnTo>
                  <a:pt x="5599808" y="2627043"/>
                </a:lnTo>
                <a:lnTo>
                  <a:pt x="5614247" y="2628793"/>
                </a:lnTo>
                <a:lnTo>
                  <a:pt x="5627811" y="2631856"/>
                </a:lnTo>
                <a:lnTo>
                  <a:pt x="5641812" y="2635794"/>
                </a:lnTo>
                <a:lnTo>
                  <a:pt x="5655376" y="2639732"/>
                </a:lnTo>
                <a:lnTo>
                  <a:pt x="5665002" y="2642794"/>
                </a:lnTo>
                <a:lnTo>
                  <a:pt x="5674628" y="2646732"/>
                </a:lnTo>
                <a:lnTo>
                  <a:pt x="5693879" y="2655045"/>
                </a:lnTo>
                <a:lnTo>
                  <a:pt x="5732383" y="2672985"/>
                </a:lnTo>
                <a:lnTo>
                  <a:pt x="5751635" y="2681298"/>
                </a:lnTo>
                <a:lnTo>
                  <a:pt x="5761261" y="2685236"/>
                </a:lnTo>
                <a:lnTo>
                  <a:pt x="5771761" y="2689174"/>
                </a:lnTo>
                <a:lnTo>
                  <a:pt x="5781825" y="2692236"/>
                </a:lnTo>
                <a:lnTo>
                  <a:pt x="5792763" y="2695299"/>
                </a:lnTo>
                <a:lnTo>
                  <a:pt x="5803702" y="2697049"/>
                </a:lnTo>
                <a:lnTo>
                  <a:pt x="5814203" y="2699237"/>
                </a:lnTo>
                <a:lnTo>
                  <a:pt x="5818578" y="2700112"/>
                </a:lnTo>
                <a:lnTo>
                  <a:pt x="5821641" y="2701862"/>
                </a:lnTo>
                <a:lnTo>
                  <a:pt x="5823829" y="2704050"/>
                </a:lnTo>
                <a:lnTo>
                  <a:pt x="5825579" y="2706238"/>
                </a:lnTo>
                <a:lnTo>
                  <a:pt x="5826454" y="2710175"/>
                </a:lnTo>
                <a:lnTo>
                  <a:pt x="5826454" y="2713676"/>
                </a:lnTo>
                <a:lnTo>
                  <a:pt x="5826016" y="2717614"/>
                </a:lnTo>
                <a:lnTo>
                  <a:pt x="5825579" y="2721989"/>
                </a:lnTo>
                <a:lnTo>
                  <a:pt x="5822516" y="2731177"/>
                </a:lnTo>
                <a:lnTo>
                  <a:pt x="5819016" y="2740366"/>
                </a:lnTo>
                <a:lnTo>
                  <a:pt x="5811140" y="2757430"/>
                </a:lnTo>
                <a:lnTo>
                  <a:pt x="5809827" y="2770556"/>
                </a:lnTo>
                <a:lnTo>
                  <a:pt x="5808515" y="2783682"/>
                </a:lnTo>
                <a:lnTo>
                  <a:pt x="5808515" y="2797683"/>
                </a:lnTo>
                <a:lnTo>
                  <a:pt x="5808952" y="2811247"/>
                </a:lnTo>
                <a:lnTo>
                  <a:pt x="5810703" y="2838375"/>
                </a:lnTo>
                <a:lnTo>
                  <a:pt x="5812890" y="2865940"/>
                </a:lnTo>
                <a:lnTo>
                  <a:pt x="5813328" y="2879503"/>
                </a:lnTo>
                <a:lnTo>
                  <a:pt x="5813328" y="2893067"/>
                </a:lnTo>
                <a:lnTo>
                  <a:pt x="5813328" y="2906631"/>
                </a:lnTo>
                <a:lnTo>
                  <a:pt x="5811578" y="2919757"/>
                </a:lnTo>
                <a:lnTo>
                  <a:pt x="5809827" y="2933758"/>
                </a:lnTo>
                <a:lnTo>
                  <a:pt x="5806765" y="2946884"/>
                </a:lnTo>
                <a:lnTo>
                  <a:pt x="5804577" y="2953885"/>
                </a:lnTo>
                <a:lnTo>
                  <a:pt x="5801952" y="2960448"/>
                </a:lnTo>
                <a:lnTo>
                  <a:pt x="5799326" y="2967011"/>
                </a:lnTo>
                <a:lnTo>
                  <a:pt x="5795826" y="2973137"/>
                </a:lnTo>
                <a:lnTo>
                  <a:pt x="5791013" y="2991076"/>
                </a:lnTo>
                <a:lnTo>
                  <a:pt x="5781825" y="3017766"/>
                </a:lnTo>
                <a:lnTo>
                  <a:pt x="5774387" y="3040956"/>
                </a:lnTo>
                <a:lnTo>
                  <a:pt x="5767386" y="3061520"/>
                </a:lnTo>
                <a:lnTo>
                  <a:pt x="5763448" y="3078146"/>
                </a:lnTo>
                <a:lnTo>
                  <a:pt x="5762136" y="3086022"/>
                </a:lnTo>
                <a:lnTo>
                  <a:pt x="5760385" y="3093023"/>
                </a:lnTo>
                <a:lnTo>
                  <a:pt x="5759948" y="3099148"/>
                </a:lnTo>
                <a:lnTo>
                  <a:pt x="5759948" y="3105711"/>
                </a:lnTo>
                <a:lnTo>
                  <a:pt x="5760385" y="3110524"/>
                </a:lnTo>
                <a:lnTo>
                  <a:pt x="5762136" y="3115337"/>
                </a:lnTo>
                <a:lnTo>
                  <a:pt x="5763448" y="3119713"/>
                </a:lnTo>
                <a:lnTo>
                  <a:pt x="5765636" y="3123651"/>
                </a:lnTo>
                <a:lnTo>
                  <a:pt x="5768699" y="3126713"/>
                </a:lnTo>
                <a:lnTo>
                  <a:pt x="5772199" y="3129776"/>
                </a:lnTo>
                <a:lnTo>
                  <a:pt x="5777012" y="3132401"/>
                </a:lnTo>
                <a:lnTo>
                  <a:pt x="5781387" y="3134152"/>
                </a:lnTo>
                <a:lnTo>
                  <a:pt x="5787513" y="3136339"/>
                </a:lnTo>
                <a:lnTo>
                  <a:pt x="5793638" y="3137652"/>
                </a:lnTo>
                <a:lnTo>
                  <a:pt x="5801077" y="3139402"/>
                </a:lnTo>
                <a:lnTo>
                  <a:pt x="5808952" y="3140277"/>
                </a:lnTo>
                <a:lnTo>
                  <a:pt x="5827767" y="3141590"/>
                </a:lnTo>
                <a:lnTo>
                  <a:pt x="5849644" y="3142465"/>
                </a:lnTo>
                <a:lnTo>
                  <a:pt x="5903899" y="3142902"/>
                </a:lnTo>
                <a:lnTo>
                  <a:pt x="5920963" y="3143777"/>
                </a:lnTo>
                <a:lnTo>
                  <a:pt x="5938027" y="3145090"/>
                </a:lnTo>
                <a:lnTo>
                  <a:pt x="5971717" y="3148590"/>
                </a:lnTo>
                <a:lnTo>
                  <a:pt x="5991406" y="3149465"/>
                </a:lnTo>
                <a:lnTo>
                  <a:pt x="6000595" y="3150341"/>
                </a:lnTo>
                <a:lnTo>
                  <a:pt x="6009783" y="3151653"/>
                </a:lnTo>
                <a:lnTo>
                  <a:pt x="6018096" y="3153403"/>
                </a:lnTo>
                <a:lnTo>
                  <a:pt x="6026847" y="3155591"/>
                </a:lnTo>
                <a:lnTo>
                  <a:pt x="6034285" y="3158654"/>
                </a:lnTo>
                <a:lnTo>
                  <a:pt x="6041724" y="3162592"/>
                </a:lnTo>
                <a:lnTo>
                  <a:pt x="6048287" y="3166529"/>
                </a:lnTo>
                <a:lnTo>
                  <a:pt x="6053975" y="3171780"/>
                </a:lnTo>
                <a:lnTo>
                  <a:pt x="6059663" y="3177906"/>
                </a:lnTo>
                <a:lnTo>
                  <a:pt x="6063601" y="3184906"/>
                </a:lnTo>
                <a:lnTo>
                  <a:pt x="6067538" y="3192782"/>
                </a:lnTo>
                <a:lnTo>
                  <a:pt x="6070164" y="3201970"/>
                </a:lnTo>
                <a:lnTo>
                  <a:pt x="6072351" y="3212034"/>
                </a:lnTo>
                <a:lnTo>
                  <a:pt x="6073226" y="3223847"/>
                </a:lnTo>
                <a:lnTo>
                  <a:pt x="6068851" y="3233036"/>
                </a:lnTo>
                <a:lnTo>
                  <a:pt x="6067538" y="3233911"/>
                </a:lnTo>
                <a:lnTo>
                  <a:pt x="6068414" y="3233911"/>
                </a:lnTo>
                <a:lnTo>
                  <a:pt x="6070164" y="3234348"/>
                </a:lnTo>
                <a:lnTo>
                  <a:pt x="6071914" y="3229098"/>
                </a:lnTo>
                <a:lnTo>
                  <a:pt x="6073226" y="3223847"/>
                </a:lnTo>
                <a:lnTo>
                  <a:pt x="6076727" y="3225597"/>
                </a:lnTo>
                <a:lnTo>
                  <a:pt x="6080227" y="3226472"/>
                </a:lnTo>
                <a:lnTo>
                  <a:pt x="6083727" y="3226472"/>
                </a:lnTo>
                <a:lnTo>
                  <a:pt x="6086790" y="3226472"/>
                </a:lnTo>
                <a:lnTo>
                  <a:pt x="6089853" y="3226035"/>
                </a:lnTo>
                <a:lnTo>
                  <a:pt x="6092916" y="3225597"/>
                </a:lnTo>
                <a:lnTo>
                  <a:pt x="6099479" y="3222972"/>
                </a:lnTo>
                <a:lnTo>
                  <a:pt x="6105167" y="3219472"/>
                </a:lnTo>
                <a:lnTo>
                  <a:pt x="6111292" y="3215096"/>
                </a:lnTo>
                <a:lnTo>
                  <a:pt x="6123106" y="3206346"/>
                </a:lnTo>
                <a:lnTo>
                  <a:pt x="6129232" y="3202408"/>
                </a:lnTo>
                <a:lnTo>
                  <a:pt x="6135357" y="3198907"/>
                </a:lnTo>
                <a:lnTo>
                  <a:pt x="6141045" y="3196282"/>
                </a:lnTo>
                <a:lnTo>
                  <a:pt x="6144108" y="3195845"/>
                </a:lnTo>
                <a:lnTo>
                  <a:pt x="6147171" y="3195407"/>
                </a:lnTo>
                <a:lnTo>
                  <a:pt x="6150671" y="3195407"/>
                </a:lnTo>
                <a:lnTo>
                  <a:pt x="6153734" y="3195845"/>
                </a:lnTo>
                <a:lnTo>
                  <a:pt x="6156797" y="3196720"/>
                </a:lnTo>
                <a:lnTo>
                  <a:pt x="6159859" y="3198470"/>
                </a:lnTo>
                <a:lnTo>
                  <a:pt x="6163797" y="3200220"/>
                </a:lnTo>
                <a:lnTo>
                  <a:pt x="6166860" y="3203283"/>
                </a:lnTo>
                <a:lnTo>
                  <a:pt x="6170360" y="3206346"/>
                </a:lnTo>
                <a:lnTo>
                  <a:pt x="6173423" y="3210721"/>
                </a:lnTo>
                <a:lnTo>
                  <a:pt x="6178674" y="3217284"/>
                </a:lnTo>
                <a:lnTo>
                  <a:pt x="6182611" y="3224722"/>
                </a:lnTo>
                <a:lnTo>
                  <a:pt x="6186112" y="3231285"/>
                </a:lnTo>
                <a:lnTo>
                  <a:pt x="6189175" y="3238286"/>
                </a:lnTo>
                <a:lnTo>
                  <a:pt x="6191362" y="3245724"/>
                </a:lnTo>
                <a:lnTo>
                  <a:pt x="6192675" y="3252725"/>
                </a:lnTo>
                <a:lnTo>
                  <a:pt x="6193987" y="3259725"/>
                </a:lnTo>
                <a:lnTo>
                  <a:pt x="6194425" y="3267164"/>
                </a:lnTo>
                <a:lnTo>
                  <a:pt x="6193987" y="3274164"/>
                </a:lnTo>
                <a:lnTo>
                  <a:pt x="6192675" y="3282040"/>
                </a:lnTo>
                <a:lnTo>
                  <a:pt x="6191362" y="3289041"/>
                </a:lnTo>
                <a:lnTo>
                  <a:pt x="6189175" y="3296916"/>
                </a:lnTo>
                <a:lnTo>
                  <a:pt x="6186112" y="3303917"/>
                </a:lnTo>
                <a:lnTo>
                  <a:pt x="6182611" y="3311355"/>
                </a:lnTo>
                <a:lnTo>
                  <a:pt x="6178674" y="3318356"/>
                </a:lnTo>
                <a:lnTo>
                  <a:pt x="6173423" y="3325356"/>
                </a:lnTo>
                <a:lnTo>
                  <a:pt x="6175611" y="3340233"/>
                </a:lnTo>
                <a:lnTo>
                  <a:pt x="6176923" y="3355109"/>
                </a:lnTo>
                <a:lnTo>
                  <a:pt x="6177361" y="3369986"/>
                </a:lnTo>
                <a:lnTo>
                  <a:pt x="6177361" y="3384862"/>
                </a:lnTo>
                <a:lnTo>
                  <a:pt x="6176923" y="3399738"/>
                </a:lnTo>
                <a:lnTo>
                  <a:pt x="6176048" y="3414177"/>
                </a:lnTo>
                <a:lnTo>
                  <a:pt x="6173861" y="3429053"/>
                </a:lnTo>
                <a:lnTo>
                  <a:pt x="6172548" y="3443492"/>
                </a:lnTo>
                <a:lnTo>
                  <a:pt x="6167298" y="3472370"/>
                </a:lnTo>
                <a:lnTo>
                  <a:pt x="6162047" y="3501685"/>
                </a:lnTo>
                <a:lnTo>
                  <a:pt x="6156797" y="3530125"/>
                </a:lnTo>
                <a:lnTo>
                  <a:pt x="6152421" y="3559440"/>
                </a:lnTo>
                <a:lnTo>
                  <a:pt x="6149358" y="3576067"/>
                </a:lnTo>
                <a:lnTo>
                  <a:pt x="6145858" y="3592256"/>
                </a:lnTo>
                <a:lnTo>
                  <a:pt x="6141920" y="3608007"/>
                </a:lnTo>
                <a:lnTo>
                  <a:pt x="6137982" y="3624196"/>
                </a:lnTo>
                <a:lnTo>
                  <a:pt x="6133169" y="3639948"/>
                </a:lnTo>
                <a:lnTo>
                  <a:pt x="6128794" y="3655699"/>
                </a:lnTo>
                <a:lnTo>
                  <a:pt x="6119168" y="3686764"/>
                </a:lnTo>
                <a:lnTo>
                  <a:pt x="6107792" y="3717392"/>
                </a:lnTo>
                <a:lnTo>
                  <a:pt x="6095541" y="3747582"/>
                </a:lnTo>
                <a:lnTo>
                  <a:pt x="6082415" y="3777335"/>
                </a:lnTo>
                <a:lnTo>
                  <a:pt x="6068851" y="3807088"/>
                </a:lnTo>
                <a:lnTo>
                  <a:pt x="6054412" y="3836403"/>
                </a:lnTo>
                <a:lnTo>
                  <a:pt x="6039098" y="3865281"/>
                </a:lnTo>
                <a:lnTo>
                  <a:pt x="6022909" y="3893721"/>
                </a:lnTo>
                <a:lnTo>
                  <a:pt x="6006720" y="3922161"/>
                </a:lnTo>
                <a:lnTo>
                  <a:pt x="5989656" y="3950163"/>
                </a:lnTo>
                <a:lnTo>
                  <a:pt x="5972592" y="3978603"/>
                </a:lnTo>
                <a:lnTo>
                  <a:pt x="5954653" y="4006168"/>
                </a:lnTo>
                <a:lnTo>
                  <a:pt x="5936714" y="4033734"/>
                </a:lnTo>
                <a:lnTo>
                  <a:pt x="5913962" y="4069174"/>
                </a:lnTo>
                <a:lnTo>
                  <a:pt x="5889460" y="4104615"/>
                </a:lnTo>
                <a:lnTo>
                  <a:pt x="5865395" y="4139618"/>
                </a:lnTo>
                <a:lnTo>
                  <a:pt x="5840455" y="4173309"/>
                </a:lnTo>
                <a:lnTo>
                  <a:pt x="5814640" y="4207437"/>
                </a:lnTo>
                <a:lnTo>
                  <a:pt x="5788826" y="4240690"/>
                </a:lnTo>
                <a:lnTo>
                  <a:pt x="5762136" y="4273505"/>
                </a:lnTo>
                <a:lnTo>
                  <a:pt x="5734133" y="4305883"/>
                </a:lnTo>
                <a:lnTo>
                  <a:pt x="5726695" y="4319009"/>
                </a:lnTo>
                <a:lnTo>
                  <a:pt x="5717944" y="4332573"/>
                </a:lnTo>
                <a:lnTo>
                  <a:pt x="5708756" y="4344824"/>
                </a:lnTo>
                <a:lnTo>
                  <a:pt x="5698692" y="4357075"/>
                </a:lnTo>
                <a:lnTo>
                  <a:pt x="5689066" y="4368889"/>
                </a:lnTo>
                <a:lnTo>
                  <a:pt x="5678128" y="4380265"/>
                </a:lnTo>
                <a:lnTo>
                  <a:pt x="5656688" y="4402142"/>
                </a:lnTo>
                <a:lnTo>
                  <a:pt x="5634812" y="4424894"/>
                </a:lnTo>
                <a:lnTo>
                  <a:pt x="5623435" y="4436270"/>
                </a:lnTo>
                <a:lnTo>
                  <a:pt x="5612497" y="4448084"/>
                </a:lnTo>
                <a:lnTo>
                  <a:pt x="5602434" y="4459460"/>
                </a:lnTo>
                <a:lnTo>
                  <a:pt x="5592808" y="4472586"/>
                </a:lnTo>
                <a:lnTo>
                  <a:pt x="5582744" y="4485275"/>
                </a:lnTo>
                <a:lnTo>
                  <a:pt x="5573993" y="4499276"/>
                </a:lnTo>
                <a:lnTo>
                  <a:pt x="5560867" y="4520278"/>
                </a:lnTo>
                <a:lnTo>
                  <a:pt x="5546428" y="4541280"/>
                </a:lnTo>
                <a:lnTo>
                  <a:pt x="5531552" y="4561844"/>
                </a:lnTo>
                <a:lnTo>
                  <a:pt x="5516238" y="4582408"/>
                </a:lnTo>
                <a:lnTo>
                  <a:pt x="5500487" y="4601660"/>
                </a:lnTo>
                <a:lnTo>
                  <a:pt x="5484298" y="4621787"/>
                </a:lnTo>
                <a:lnTo>
                  <a:pt x="5467234" y="4641039"/>
                </a:lnTo>
                <a:lnTo>
                  <a:pt x="5450607" y="4660291"/>
                </a:lnTo>
                <a:lnTo>
                  <a:pt x="5416042" y="4698794"/>
                </a:lnTo>
                <a:lnTo>
                  <a:pt x="5381038" y="4736860"/>
                </a:lnTo>
                <a:lnTo>
                  <a:pt x="5346473" y="4774488"/>
                </a:lnTo>
                <a:lnTo>
                  <a:pt x="5329409" y="4794178"/>
                </a:lnTo>
                <a:lnTo>
                  <a:pt x="5312345" y="4812992"/>
                </a:lnTo>
                <a:lnTo>
                  <a:pt x="5152643" y="5009010"/>
                </a:lnTo>
                <a:lnTo>
                  <a:pt x="5118514" y="5044451"/>
                </a:lnTo>
                <a:lnTo>
                  <a:pt x="5085261" y="5079891"/>
                </a:lnTo>
                <a:lnTo>
                  <a:pt x="5017880" y="5151210"/>
                </a:lnTo>
                <a:lnTo>
                  <a:pt x="4984190" y="5186651"/>
                </a:lnTo>
                <a:lnTo>
                  <a:pt x="4949624" y="5221217"/>
                </a:lnTo>
                <a:lnTo>
                  <a:pt x="4915058" y="5255782"/>
                </a:lnTo>
                <a:lnTo>
                  <a:pt x="4879618" y="5289473"/>
                </a:lnTo>
                <a:lnTo>
                  <a:pt x="4843739" y="5323601"/>
                </a:lnTo>
                <a:lnTo>
                  <a:pt x="4808736" y="5357729"/>
                </a:lnTo>
                <a:lnTo>
                  <a:pt x="4774171" y="5393170"/>
                </a:lnTo>
                <a:lnTo>
                  <a:pt x="4740042" y="5428611"/>
                </a:lnTo>
                <a:lnTo>
                  <a:pt x="4706789" y="5464051"/>
                </a:lnTo>
                <a:lnTo>
                  <a:pt x="4673099" y="5500367"/>
                </a:lnTo>
                <a:lnTo>
                  <a:pt x="4607030" y="5572561"/>
                </a:lnTo>
                <a:lnTo>
                  <a:pt x="4540524" y="5645193"/>
                </a:lnTo>
                <a:lnTo>
                  <a:pt x="4506834" y="5681509"/>
                </a:lnTo>
                <a:lnTo>
                  <a:pt x="4473581" y="5717387"/>
                </a:lnTo>
                <a:lnTo>
                  <a:pt x="4439890" y="5752828"/>
                </a:lnTo>
                <a:lnTo>
                  <a:pt x="4404887" y="5787831"/>
                </a:lnTo>
                <a:lnTo>
                  <a:pt x="4369884" y="5822396"/>
                </a:lnTo>
                <a:lnTo>
                  <a:pt x="4334443" y="5856525"/>
                </a:lnTo>
                <a:lnTo>
                  <a:pt x="4313441" y="5875776"/>
                </a:lnTo>
                <a:lnTo>
                  <a:pt x="4293752" y="5896341"/>
                </a:lnTo>
                <a:lnTo>
                  <a:pt x="4274062" y="5917343"/>
                </a:lnTo>
                <a:lnTo>
                  <a:pt x="4254811" y="5938345"/>
                </a:lnTo>
                <a:lnTo>
                  <a:pt x="4217182" y="5981661"/>
                </a:lnTo>
                <a:lnTo>
                  <a:pt x="4179116" y="6024540"/>
                </a:lnTo>
                <a:lnTo>
                  <a:pt x="4160302" y="6045979"/>
                </a:lnTo>
                <a:lnTo>
                  <a:pt x="4140613" y="6067856"/>
                </a:lnTo>
                <a:lnTo>
                  <a:pt x="4121361" y="6088858"/>
                </a:lnTo>
                <a:lnTo>
                  <a:pt x="4101234" y="6109422"/>
                </a:lnTo>
                <a:lnTo>
                  <a:pt x="4080232" y="6129112"/>
                </a:lnTo>
                <a:lnTo>
                  <a:pt x="4059230" y="6148801"/>
                </a:lnTo>
                <a:lnTo>
                  <a:pt x="4036916" y="6167178"/>
                </a:lnTo>
                <a:lnTo>
                  <a:pt x="4025977" y="6176366"/>
                </a:lnTo>
                <a:lnTo>
                  <a:pt x="4014164" y="6185117"/>
                </a:lnTo>
                <a:lnTo>
                  <a:pt x="4009351" y="6193868"/>
                </a:lnTo>
                <a:lnTo>
                  <a:pt x="4004100" y="6202618"/>
                </a:lnTo>
                <a:lnTo>
                  <a:pt x="3998412" y="6210494"/>
                </a:lnTo>
                <a:lnTo>
                  <a:pt x="3993162" y="6217932"/>
                </a:lnTo>
                <a:lnTo>
                  <a:pt x="3986599" y="6225808"/>
                </a:lnTo>
                <a:lnTo>
                  <a:pt x="3980036" y="6232809"/>
                </a:lnTo>
                <a:lnTo>
                  <a:pt x="3973473" y="6239372"/>
                </a:lnTo>
                <a:lnTo>
                  <a:pt x="3966472" y="6246372"/>
                </a:lnTo>
                <a:lnTo>
                  <a:pt x="3952033" y="6259061"/>
                </a:lnTo>
                <a:lnTo>
                  <a:pt x="3937157" y="6270875"/>
                </a:lnTo>
                <a:lnTo>
                  <a:pt x="3920968" y="6282688"/>
                </a:lnTo>
                <a:lnTo>
                  <a:pt x="3905216" y="6294064"/>
                </a:lnTo>
                <a:lnTo>
                  <a:pt x="3873276" y="6316379"/>
                </a:lnTo>
                <a:lnTo>
                  <a:pt x="3857962" y="6328192"/>
                </a:lnTo>
                <a:lnTo>
                  <a:pt x="3843086" y="6340443"/>
                </a:lnTo>
                <a:lnTo>
                  <a:pt x="3828647" y="6353570"/>
                </a:lnTo>
                <a:lnTo>
                  <a:pt x="3822084" y="6360133"/>
                </a:lnTo>
                <a:lnTo>
                  <a:pt x="3815521" y="6367133"/>
                </a:lnTo>
                <a:lnTo>
                  <a:pt x="3809395" y="6375009"/>
                </a:lnTo>
                <a:lnTo>
                  <a:pt x="3803707" y="6382447"/>
                </a:lnTo>
                <a:lnTo>
                  <a:pt x="3798019" y="6390323"/>
                </a:lnTo>
                <a:lnTo>
                  <a:pt x="3792769" y="6398636"/>
                </a:lnTo>
                <a:lnTo>
                  <a:pt x="3789268" y="6405199"/>
                </a:lnTo>
                <a:lnTo>
                  <a:pt x="3785768" y="6411762"/>
                </a:lnTo>
                <a:lnTo>
                  <a:pt x="3782268" y="6417888"/>
                </a:lnTo>
                <a:lnTo>
                  <a:pt x="3777892" y="6423576"/>
                </a:lnTo>
                <a:lnTo>
                  <a:pt x="3773954" y="6429702"/>
                </a:lnTo>
                <a:lnTo>
                  <a:pt x="3769141" y="6434952"/>
                </a:lnTo>
                <a:lnTo>
                  <a:pt x="3764766" y="6440202"/>
                </a:lnTo>
                <a:lnTo>
                  <a:pt x="3759953" y="6445453"/>
                </a:lnTo>
                <a:lnTo>
                  <a:pt x="3754265" y="6449828"/>
                </a:lnTo>
                <a:lnTo>
                  <a:pt x="3749452" y="6454641"/>
                </a:lnTo>
                <a:lnTo>
                  <a:pt x="3743764" y="6459017"/>
                </a:lnTo>
                <a:lnTo>
                  <a:pt x="3738076" y="6462517"/>
                </a:lnTo>
                <a:lnTo>
                  <a:pt x="3724950" y="6470393"/>
                </a:lnTo>
                <a:lnTo>
                  <a:pt x="3711824" y="6476956"/>
                </a:lnTo>
                <a:lnTo>
                  <a:pt x="3709199" y="6483519"/>
                </a:lnTo>
                <a:lnTo>
                  <a:pt x="3706136" y="6490082"/>
                </a:lnTo>
                <a:lnTo>
                  <a:pt x="3702635" y="6495333"/>
                </a:lnTo>
                <a:lnTo>
                  <a:pt x="3698260" y="6500583"/>
                </a:lnTo>
                <a:lnTo>
                  <a:pt x="3694322" y="6504958"/>
                </a:lnTo>
                <a:lnTo>
                  <a:pt x="3689947" y="6508896"/>
                </a:lnTo>
                <a:lnTo>
                  <a:pt x="3684696" y="6512397"/>
                </a:lnTo>
                <a:lnTo>
                  <a:pt x="3679446" y="6515897"/>
                </a:lnTo>
                <a:lnTo>
                  <a:pt x="3673758" y="6518960"/>
                </a:lnTo>
                <a:lnTo>
                  <a:pt x="3668070" y="6521585"/>
                </a:lnTo>
                <a:lnTo>
                  <a:pt x="3656256" y="6526835"/>
                </a:lnTo>
                <a:lnTo>
                  <a:pt x="3632191" y="6536024"/>
                </a:lnTo>
                <a:lnTo>
                  <a:pt x="3592375" y="6573652"/>
                </a:lnTo>
                <a:lnTo>
                  <a:pt x="3589750" y="6578028"/>
                </a:lnTo>
                <a:lnTo>
                  <a:pt x="3587562" y="6582403"/>
                </a:lnTo>
                <a:lnTo>
                  <a:pt x="3584500" y="6585903"/>
                </a:lnTo>
                <a:lnTo>
                  <a:pt x="3581437" y="6589404"/>
                </a:lnTo>
                <a:lnTo>
                  <a:pt x="3578374" y="6592466"/>
                </a:lnTo>
                <a:lnTo>
                  <a:pt x="3574874" y="6595092"/>
                </a:lnTo>
                <a:lnTo>
                  <a:pt x="3566998" y="6600342"/>
                </a:lnTo>
                <a:lnTo>
                  <a:pt x="3559560" y="6604280"/>
                </a:lnTo>
                <a:lnTo>
                  <a:pt x="3550809" y="6608218"/>
                </a:lnTo>
                <a:lnTo>
                  <a:pt x="3542496" y="6612156"/>
                </a:lnTo>
                <a:lnTo>
                  <a:pt x="3534183" y="6616094"/>
                </a:lnTo>
                <a:lnTo>
                  <a:pt x="3507055" y="6640158"/>
                </a:lnTo>
                <a:lnTo>
                  <a:pt x="3479490" y="6664660"/>
                </a:lnTo>
                <a:lnTo>
                  <a:pt x="3451488" y="6688725"/>
                </a:lnTo>
                <a:lnTo>
                  <a:pt x="3423923" y="6712352"/>
                </a:lnTo>
                <a:lnTo>
                  <a:pt x="3395920" y="6735542"/>
                </a:lnTo>
                <a:lnTo>
                  <a:pt x="3367042" y="6758732"/>
                </a:lnTo>
                <a:lnTo>
                  <a:pt x="3338165" y="6780609"/>
                </a:lnTo>
                <a:lnTo>
                  <a:pt x="3309287" y="6802048"/>
                </a:lnTo>
                <a:lnTo>
                  <a:pt x="3279534" y="6823925"/>
                </a:lnTo>
                <a:lnTo>
                  <a:pt x="3248907" y="6843614"/>
                </a:lnTo>
                <a:lnTo>
                  <a:pt x="3227015" y="6858000"/>
                </a:lnTo>
                <a:lnTo>
                  <a:pt x="2430459" y="6858000"/>
                </a:lnTo>
                <a:lnTo>
                  <a:pt x="2431145" y="6851490"/>
                </a:lnTo>
                <a:lnTo>
                  <a:pt x="2432457" y="6836614"/>
                </a:lnTo>
                <a:lnTo>
                  <a:pt x="2431582" y="6823487"/>
                </a:lnTo>
                <a:lnTo>
                  <a:pt x="2430707" y="6812111"/>
                </a:lnTo>
                <a:lnTo>
                  <a:pt x="2429832" y="6807298"/>
                </a:lnTo>
                <a:lnTo>
                  <a:pt x="2428520" y="6802923"/>
                </a:lnTo>
                <a:lnTo>
                  <a:pt x="2427207" y="6798548"/>
                </a:lnTo>
                <a:lnTo>
                  <a:pt x="2425457" y="6795047"/>
                </a:lnTo>
                <a:lnTo>
                  <a:pt x="2424144" y="6791547"/>
                </a:lnTo>
                <a:lnTo>
                  <a:pt x="2421956" y="6788484"/>
                </a:lnTo>
                <a:lnTo>
                  <a:pt x="2419331" y="6785859"/>
                </a:lnTo>
                <a:lnTo>
                  <a:pt x="2416706" y="6783234"/>
                </a:lnTo>
                <a:lnTo>
                  <a:pt x="2414518" y="6781046"/>
                </a:lnTo>
                <a:lnTo>
                  <a:pt x="2411893" y="6779296"/>
                </a:lnTo>
                <a:lnTo>
                  <a:pt x="2405767" y="6776233"/>
                </a:lnTo>
                <a:lnTo>
                  <a:pt x="2398329" y="6774045"/>
                </a:lnTo>
                <a:lnTo>
                  <a:pt x="2390891" y="6773170"/>
                </a:lnTo>
                <a:lnTo>
                  <a:pt x="2382578" y="6771858"/>
                </a:lnTo>
                <a:lnTo>
                  <a:pt x="2373827" y="6771420"/>
                </a:lnTo>
                <a:lnTo>
                  <a:pt x="2364639" y="6771420"/>
                </a:lnTo>
                <a:lnTo>
                  <a:pt x="2344949" y="6771420"/>
                </a:lnTo>
                <a:lnTo>
                  <a:pt x="2341012" y="6770983"/>
                </a:lnTo>
                <a:lnTo>
                  <a:pt x="2337074" y="6770108"/>
                </a:lnTo>
                <a:lnTo>
                  <a:pt x="2332261" y="6767920"/>
                </a:lnTo>
                <a:lnTo>
                  <a:pt x="2328323" y="6765295"/>
                </a:lnTo>
                <a:lnTo>
                  <a:pt x="2320010" y="6760044"/>
                </a:lnTo>
                <a:lnTo>
                  <a:pt x="2311696" y="6755669"/>
                </a:lnTo>
                <a:lnTo>
                  <a:pt x="2302946" y="6756106"/>
                </a:lnTo>
                <a:lnTo>
                  <a:pt x="2294632" y="6756544"/>
                </a:lnTo>
                <a:lnTo>
                  <a:pt x="2287194" y="6756106"/>
                </a:lnTo>
                <a:lnTo>
                  <a:pt x="2279318" y="6755669"/>
                </a:lnTo>
                <a:lnTo>
                  <a:pt x="2272755" y="6754356"/>
                </a:lnTo>
                <a:lnTo>
                  <a:pt x="2266630" y="6753043"/>
                </a:lnTo>
                <a:lnTo>
                  <a:pt x="2260504" y="6750856"/>
                </a:lnTo>
                <a:lnTo>
                  <a:pt x="2255254" y="6748231"/>
                </a:lnTo>
                <a:lnTo>
                  <a:pt x="2250003" y="6745168"/>
                </a:lnTo>
                <a:lnTo>
                  <a:pt x="2245190" y="6742105"/>
                </a:lnTo>
                <a:lnTo>
                  <a:pt x="2240815" y="6738605"/>
                </a:lnTo>
                <a:lnTo>
                  <a:pt x="2236877" y="6735104"/>
                </a:lnTo>
                <a:lnTo>
                  <a:pt x="2233377" y="6731166"/>
                </a:lnTo>
                <a:lnTo>
                  <a:pt x="2229439" y="6726354"/>
                </a:lnTo>
                <a:lnTo>
                  <a:pt x="2226376" y="6721541"/>
                </a:lnTo>
                <a:lnTo>
                  <a:pt x="2223313" y="6717165"/>
                </a:lnTo>
                <a:lnTo>
                  <a:pt x="2218500" y="6706664"/>
                </a:lnTo>
                <a:lnTo>
                  <a:pt x="2213687" y="6696163"/>
                </a:lnTo>
                <a:lnTo>
                  <a:pt x="2210187" y="6685225"/>
                </a:lnTo>
                <a:lnTo>
                  <a:pt x="2206687" y="6673849"/>
                </a:lnTo>
                <a:lnTo>
                  <a:pt x="2200561" y="6651534"/>
                </a:lnTo>
                <a:lnTo>
                  <a:pt x="2197498" y="6640158"/>
                </a:lnTo>
                <a:lnTo>
                  <a:pt x="2194436" y="6630095"/>
                </a:lnTo>
                <a:lnTo>
                  <a:pt x="2191373" y="6621782"/>
                </a:lnTo>
                <a:lnTo>
                  <a:pt x="2189185" y="6613031"/>
                </a:lnTo>
                <a:lnTo>
                  <a:pt x="2187873" y="6603842"/>
                </a:lnTo>
                <a:lnTo>
                  <a:pt x="2186998" y="6595092"/>
                </a:lnTo>
                <a:lnTo>
                  <a:pt x="2186560" y="6585466"/>
                </a:lnTo>
                <a:lnTo>
                  <a:pt x="2186122" y="6575840"/>
                </a:lnTo>
                <a:lnTo>
                  <a:pt x="2186998" y="6557026"/>
                </a:lnTo>
                <a:lnTo>
                  <a:pt x="2187873" y="6537774"/>
                </a:lnTo>
                <a:lnTo>
                  <a:pt x="2190060" y="6518522"/>
                </a:lnTo>
                <a:lnTo>
                  <a:pt x="2191373" y="6499270"/>
                </a:lnTo>
                <a:lnTo>
                  <a:pt x="2192248" y="6480019"/>
                </a:lnTo>
                <a:lnTo>
                  <a:pt x="2190498" y="6463392"/>
                </a:lnTo>
                <a:lnTo>
                  <a:pt x="2189185" y="6446766"/>
                </a:lnTo>
                <a:lnTo>
                  <a:pt x="2184810" y="6413513"/>
                </a:lnTo>
                <a:lnTo>
                  <a:pt x="2180434" y="6379384"/>
                </a:lnTo>
                <a:lnTo>
                  <a:pt x="2176497" y="6346131"/>
                </a:lnTo>
                <a:lnTo>
                  <a:pt x="2174309" y="6329505"/>
                </a:lnTo>
                <a:lnTo>
                  <a:pt x="2172996" y="6312878"/>
                </a:lnTo>
                <a:lnTo>
                  <a:pt x="2172559" y="6297127"/>
                </a:lnTo>
                <a:lnTo>
                  <a:pt x="2172559" y="6280500"/>
                </a:lnTo>
                <a:lnTo>
                  <a:pt x="2173871" y="6264749"/>
                </a:lnTo>
                <a:lnTo>
                  <a:pt x="2175621" y="6249435"/>
                </a:lnTo>
                <a:lnTo>
                  <a:pt x="2178684" y="6234559"/>
                </a:lnTo>
                <a:lnTo>
                  <a:pt x="2180434" y="6226683"/>
                </a:lnTo>
                <a:lnTo>
                  <a:pt x="2183060" y="6219682"/>
                </a:lnTo>
                <a:lnTo>
                  <a:pt x="2184810" y="6211369"/>
                </a:lnTo>
                <a:lnTo>
                  <a:pt x="2186998" y="6204369"/>
                </a:lnTo>
                <a:lnTo>
                  <a:pt x="2188748" y="6197368"/>
                </a:lnTo>
                <a:lnTo>
                  <a:pt x="2189623" y="6190805"/>
                </a:lnTo>
                <a:lnTo>
                  <a:pt x="2190060" y="6184679"/>
                </a:lnTo>
                <a:lnTo>
                  <a:pt x="2190060" y="6178991"/>
                </a:lnTo>
                <a:lnTo>
                  <a:pt x="2190060" y="6173741"/>
                </a:lnTo>
                <a:lnTo>
                  <a:pt x="2189623" y="6169365"/>
                </a:lnTo>
                <a:lnTo>
                  <a:pt x="2189185" y="6164552"/>
                </a:lnTo>
                <a:lnTo>
                  <a:pt x="2187873" y="6160177"/>
                </a:lnTo>
                <a:lnTo>
                  <a:pt x="2186560" y="6156677"/>
                </a:lnTo>
                <a:lnTo>
                  <a:pt x="2184372" y="6152301"/>
                </a:lnTo>
                <a:lnTo>
                  <a:pt x="2183060" y="6149238"/>
                </a:lnTo>
                <a:lnTo>
                  <a:pt x="2180434" y="6146176"/>
                </a:lnTo>
                <a:lnTo>
                  <a:pt x="2175184" y="6140050"/>
                </a:lnTo>
                <a:lnTo>
                  <a:pt x="2169496" y="6135237"/>
                </a:lnTo>
                <a:lnTo>
                  <a:pt x="2162495" y="6130862"/>
                </a:lnTo>
                <a:lnTo>
                  <a:pt x="2155057" y="6126924"/>
                </a:lnTo>
                <a:lnTo>
                  <a:pt x="2147619" y="6122549"/>
                </a:lnTo>
                <a:lnTo>
                  <a:pt x="2131430" y="6115548"/>
                </a:lnTo>
                <a:lnTo>
                  <a:pt x="2123554" y="6111173"/>
                </a:lnTo>
                <a:lnTo>
                  <a:pt x="2115241" y="6106797"/>
                </a:lnTo>
                <a:lnTo>
                  <a:pt x="2110428" y="6107235"/>
                </a:lnTo>
                <a:lnTo>
                  <a:pt x="2106053" y="6106360"/>
                </a:lnTo>
                <a:lnTo>
                  <a:pt x="2101677" y="6104609"/>
                </a:lnTo>
                <a:lnTo>
                  <a:pt x="2098177" y="6101984"/>
                </a:lnTo>
                <a:lnTo>
                  <a:pt x="2092488" y="6098921"/>
                </a:lnTo>
                <a:lnTo>
                  <a:pt x="2087675" y="6095859"/>
                </a:lnTo>
                <a:lnTo>
                  <a:pt x="2083301" y="6092358"/>
                </a:lnTo>
                <a:lnTo>
                  <a:pt x="2079800" y="6088858"/>
                </a:lnTo>
                <a:lnTo>
                  <a:pt x="2077175" y="6085358"/>
                </a:lnTo>
                <a:lnTo>
                  <a:pt x="2075425" y="6080982"/>
                </a:lnTo>
                <a:lnTo>
                  <a:pt x="2073675" y="6077044"/>
                </a:lnTo>
                <a:lnTo>
                  <a:pt x="2072800" y="6072669"/>
                </a:lnTo>
                <a:lnTo>
                  <a:pt x="2071925" y="6068294"/>
                </a:lnTo>
                <a:lnTo>
                  <a:pt x="2071925" y="6063918"/>
                </a:lnTo>
                <a:lnTo>
                  <a:pt x="2072800" y="6059543"/>
                </a:lnTo>
                <a:lnTo>
                  <a:pt x="2073675" y="6054730"/>
                </a:lnTo>
                <a:lnTo>
                  <a:pt x="2075425" y="6050792"/>
                </a:lnTo>
                <a:lnTo>
                  <a:pt x="2076737" y="6046854"/>
                </a:lnTo>
                <a:lnTo>
                  <a:pt x="2078925" y="6042041"/>
                </a:lnTo>
                <a:lnTo>
                  <a:pt x="2081550" y="6038103"/>
                </a:lnTo>
                <a:lnTo>
                  <a:pt x="2086801" y="6028915"/>
                </a:lnTo>
                <a:lnTo>
                  <a:pt x="2091614" y="6020602"/>
                </a:lnTo>
                <a:lnTo>
                  <a:pt x="2094676" y="6012289"/>
                </a:lnTo>
                <a:lnTo>
                  <a:pt x="2096864" y="6005288"/>
                </a:lnTo>
                <a:lnTo>
                  <a:pt x="2097739" y="5998287"/>
                </a:lnTo>
                <a:lnTo>
                  <a:pt x="2097302" y="5992162"/>
                </a:lnTo>
                <a:lnTo>
                  <a:pt x="2096427" y="5986474"/>
                </a:lnTo>
                <a:lnTo>
                  <a:pt x="2093802" y="5981661"/>
                </a:lnTo>
                <a:lnTo>
                  <a:pt x="2090739" y="5976410"/>
                </a:lnTo>
                <a:lnTo>
                  <a:pt x="2086363" y="5972472"/>
                </a:lnTo>
                <a:lnTo>
                  <a:pt x="2081550" y="5968535"/>
                </a:lnTo>
                <a:lnTo>
                  <a:pt x="2075425" y="5965034"/>
                </a:lnTo>
                <a:lnTo>
                  <a:pt x="2067987" y="5961972"/>
                </a:lnTo>
                <a:lnTo>
                  <a:pt x="2060549" y="5959346"/>
                </a:lnTo>
                <a:lnTo>
                  <a:pt x="2052235" y="5957596"/>
                </a:lnTo>
                <a:lnTo>
                  <a:pt x="2042172" y="5955409"/>
                </a:lnTo>
                <a:lnTo>
                  <a:pt x="2028608" y="5967222"/>
                </a:lnTo>
                <a:lnTo>
                  <a:pt x="2014607" y="5979035"/>
                </a:lnTo>
                <a:lnTo>
                  <a:pt x="1999730" y="5989974"/>
                </a:lnTo>
                <a:lnTo>
                  <a:pt x="1984854" y="6000037"/>
                </a:lnTo>
                <a:lnTo>
                  <a:pt x="1969540" y="6009663"/>
                </a:lnTo>
                <a:lnTo>
                  <a:pt x="1953789" y="6019289"/>
                </a:lnTo>
                <a:lnTo>
                  <a:pt x="1922286" y="6037666"/>
                </a:lnTo>
                <a:lnTo>
                  <a:pt x="1889908" y="6055605"/>
                </a:lnTo>
                <a:lnTo>
                  <a:pt x="1858405" y="6073544"/>
                </a:lnTo>
                <a:lnTo>
                  <a:pt x="1842653" y="6082732"/>
                </a:lnTo>
                <a:lnTo>
                  <a:pt x="1826902" y="6092358"/>
                </a:lnTo>
                <a:lnTo>
                  <a:pt x="1812026" y="6101984"/>
                </a:lnTo>
                <a:lnTo>
                  <a:pt x="1797150" y="6112923"/>
                </a:lnTo>
                <a:lnTo>
                  <a:pt x="1794962" y="6118611"/>
                </a:lnTo>
                <a:lnTo>
                  <a:pt x="1793212" y="6124299"/>
                </a:lnTo>
                <a:lnTo>
                  <a:pt x="1790586" y="6129112"/>
                </a:lnTo>
                <a:lnTo>
                  <a:pt x="1787961" y="6134362"/>
                </a:lnTo>
                <a:lnTo>
                  <a:pt x="1785336" y="6139175"/>
                </a:lnTo>
                <a:lnTo>
                  <a:pt x="1782273" y="6143550"/>
                </a:lnTo>
                <a:lnTo>
                  <a:pt x="1776148" y="6151864"/>
                </a:lnTo>
                <a:lnTo>
                  <a:pt x="1769147" y="6158864"/>
                </a:lnTo>
                <a:lnTo>
                  <a:pt x="1761271" y="6165865"/>
                </a:lnTo>
                <a:lnTo>
                  <a:pt x="1752520" y="6171553"/>
                </a:lnTo>
                <a:lnTo>
                  <a:pt x="1743770" y="6175928"/>
                </a:lnTo>
                <a:lnTo>
                  <a:pt x="1734581" y="6180741"/>
                </a:lnTo>
                <a:lnTo>
                  <a:pt x="1725393" y="6184242"/>
                </a:lnTo>
                <a:lnTo>
                  <a:pt x="1715767" y="6187742"/>
                </a:lnTo>
                <a:lnTo>
                  <a:pt x="1705704" y="6190805"/>
                </a:lnTo>
                <a:lnTo>
                  <a:pt x="1686014" y="6196055"/>
                </a:lnTo>
                <a:lnTo>
                  <a:pt x="1666325" y="6200431"/>
                </a:lnTo>
                <a:lnTo>
                  <a:pt x="1657136" y="6202618"/>
                </a:lnTo>
                <a:lnTo>
                  <a:pt x="1648823" y="6203493"/>
                </a:lnTo>
                <a:lnTo>
                  <a:pt x="1641822" y="6203056"/>
                </a:lnTo>
                <a:lnTo>
                  <a:pt x="1634822" y="6202181"/>
                </a:lnTo>
                <a:lnTo>
                  <a:pt x="1628696" y="6199556"/>
                </a:lnTo>
                <a:lnTo>
                  <a:pt x="1623009" y="6196930"/>
                </a:lnTo>
                <a:lnTo>
                  <a:pt x="1618633" y="6192992"/>
                </a:lnTo>
                <a:lnTo>
                  <a:pt x="1614695" y="6188180"/>
                </a:lnTo>
                <a:lnTo>
                  <a:pt x="1610320" y="6182929"/>
                </a:lnTo>
                <a:lnTo>
                  <a:pt x="1607257" y="6177679"/>
                </a:lnTo>
                <a:lnTo>
                  <a:pt x="1604194" y="6170678"/>
                </a:lnTo>
                <a:lnTo>
                  <a:pt x="1601569" y="6163677"/>
                </a:lnTo>
                <a:lnTo>
                  <a:pt x="1599819" y="6156677"/>
                </a:lnTo>
                <a:lnTo>
                  <a:pt x="1598069" y="6148801"/>
                </a:lnTo>
                <a:lnTo>
                  <a:pt x="1595006" y="6132174"/>
                </a:lnTo>
                <a:lnTo>
                  <a:pt x="1592818" y="6119486"/>
                </a:lnTo>
                <a:lnTo>
                  <a:pt x="1591943" y="6107235"/>
                </a:lnTo>
                <a:lnTo>
                  <a:pt x="1591943" y="6095421"/>
                </a:lnTo>
                <a:lnTo>
                  <a:pt x="1591943" y="6084045"/>
                </a:lnTo>
                <a:lnTo>
                  <a:pt x="1592381" y="6072669"/>
                </a:lnTo>
                <a:lnTo>
                  <a:pt x="1594131" y="6062168"/>
                </a:lnTo>
                <a:lnTo>
                  <a:pt x="1595444" y="6051230"/>
                </a:lnTo>
                <a:lnTo>
                  <a:pt x="1598069" y="6041166"/>
                </a:lnTo>
                <a:lnTo>
                  <a:pt x="1600694" y="6031103"/>
                </a:lnTo>
                <a:lnTo>
                  <a:pt x="1604194" y="6021477"/>
                </a:lnTo>
                <a:lnTo>
                  <a:pt x="1607695" y="6011851"/>
                </a:lnTo>
                <a:lnTo>
                  <a:pt x="1612070" y="6002663"/>
                </a:lnTo>
                <a:lnTo>
                  <a:pt x="1616446" y="5993912"/>
                </a:lnTo>
                <a:lnTo>
                  <a:pt x="1621258" y="5985161"/>
                </a:lnTo>
                <a:lnTo>
                  <a:pt x="1626946" y="5976410"/>
                </a:lnTo>
                <a:lnTo>
                  <a:pt x="1632635" y="5968097"/>
                </a:lnTo>
                <a:lnTo>
                  <a:pt x="1637885" y="5960222"/>
                </a:lnTo>
                <a:lnTo>
                  <a:pt x="1644448" y="5951908"/>
                </a:lnTo>
                <a:lnTo>
                  <a:pt x="1651011" y="5944033"/>
                </a:lnTo>
                <a:lnTo>
                  <a:pt x="1658012" y="5936594"/>
                </a:lnTo>
                <a:lnTo>
                  <a:pt x="1672451" y="5921718"/>
                </a:lnTo>
                <a:lnTo>
                  <a:pt x="1687327" y="5906842"/>
                </a:lnTo>
                <a:lnTo>
                  <a:pt x="1703078" y="5892840"/>
                </a:lnTo>
                <a:lnTo>
                  <a:pt x="1720142" y="5878839"/>
                </a:lnTo>
                <a:lnTo>
                  <a:pt x="1753833" y="5851274"/>
                </a:lnTo>
                <a:lnTo>
                  <a:pt x="1815526" y="5793519"/>
                </a:lnTo>
                <a:lnTo>
                  <a:pt x="1815089" y="5786518"/>
                </a:lnTo>
                <a:lnTo>
                  <a:pt x="1814214" y="5779955"/>
                </a:lnTo>
                <a:lnTo>
                  <a:pt x="1812463" y="5773830"/>
                </a:lnTo>
                <a:lnTo>
                  <a:pt x="1809838" y="5768142"/>
                </a:lnTo>
                <a:lnTo>
                  <a:pt x="1806775" y="5762891"/>
                </a:lnTo>
                <a:lnTo>
                  <a:pt x="1803275" y="5758078"/>
                </a:lnTo>
                <a:lnTo>
                  <a:pt x="1798025" y="5753703"/>
                </a:lnTo>
                <a:lnTo>
                  <a:pt x="1791899" y="5750202"/>
                </a:lnTo>
                <a:lnTo>
                  <a:pt x="1616008" y="5873151"/>
                </a:lnTo>
                <a:lnTo>
                  <a:pt x="1493497" y="5968097"/>
                </a:lnTo>
                <a:lnTo>
                  <a:pt x="1461556" y="5987349"/>
                </a:lnTo>
                <a:lnTo>
                  <a:pt x="1430491" y="6006600"/>
                </a:lnTo>
                <a:lnTo>
                  <a:pt x="1399426" y="6027165"/>
                </a:lnTo>
                <a:lnTo>
                  <a:pt x="1369236" y="6048167"/>
                </a:lnTo>
                <a:lnTo>
                  <a:pt x="1339045" y="6069606"/>
                </a:lnTo>
                <a:lnTo>
                  <a:pt x="1309730" y="6091483"/>
                </a:lnTo>
                <a:lnTo>
                  <a:pt x="1280415" y="6113798"/>
                </a:lnTo>
                <a:lnTo>
                  <a:pt x="1251100" y="6136550"/>
                </a:lnTo>
                <a:lnTo>
                  <a:pt x="1222660" y="6159739"/>
                </a:lnTo>
                <a:lnTo>
                  <a:pt x="1194220" y="6182492"/>
                </a:lnTo>
                <a:lnTo>
                  <a:pt x="1137339" y="6229746"/>
                </a:lnTo>
                <a:lnTo>
                  <a:pt x="1024892" y="6324692"/>
                </a:lnTo>
                <a:lnTo>
                  <a:pt x="949634" y="6387698"/>
                </a:lnTo>
                <a:lnTo>
                  <a:pt x="912006" y="6419638"/>
                </a:lnTo>
                <a:lnTo>
                  <a:pt x="874378" y="6450266"/>
                </a:lnTo>
                <a:lnTo>
                  <a:pt x="835874" y="6481769"/>
                </a:lnTo>
                <a:lnTo>
                  <a:pt x="796495" y="6511959"/>
                </a:lnTo>
                <a:lnTo>
                  <a:pt x="757555" y="6541712"/>
                </a:lnTo>
                <a:lnTo>
                  <a:pt x="717738" y="6571027"/>
                </a:lnTo>
                <a:lnTo>
                  <a:pt x="702424" y="6581090"/>
                </a:lnTo>
                <a:lnTo>
                  <a:pt x="687110" y="6590279"/>
                </a:lnTo>
                <a:lnTo>
                  <a:pt x="671359" y="6599029"/>
                </a:lnTo>
                <a:lnTo>
                  <a:pt x="656045" y="6606905"/>
                </a:lnTo>
                <a:lnTo>
                  <a:pt x="640731" y="6613906"/>
                </a:lnTo>
                <a:lnTo>
                  <a:pt x="624980" y="6619594"/>
                </a:lnTo>
                <a:lnTo>
                  <a:pt x="608791" y="6624844"/>
                </a:lnTo>
                <a:lnTo>
                  <a:pt x="592602" y="6629220"/>
                </a:lnTo>
                <a:lnTo>
                  <a:pt x="576413" y="6633158"/>
                </a:lnTo>
                <a:lnTo>
                  <a:pt x="560224" y="6635345"/>
                </a:lnTo>
                <a:lnTo>
                  <a:pt x="543160" y="6637533"/>
                </a:lnTo>
                <a:lnTo>
                  <a:pt x="526533" y="6638408"/>
                </a:lnTo>
                <a:lnTo>
                  <a:pt x="509470" y="6639283"/>
                </a:lnTo>
                <a:lnTo>
                  <a:pt x="491968" y="6638408"/>
                </a:lnTo>
                <a:lnTo>
                  <a:pt x="474029" y="6637533"/>
                </a:lnTo>
                <a:lnTo>
                  <a:pt x="456527" y="6635345"/>
                </a:lnTo>
                <a:lnTo>
                  <a:pt x="376895" y="6633158"/>
                </a:lnTo>
                <a:lnTo>
                  <a:pt x="355455" y="6634908"/>
                </a:lnTo>
                <a:lnTo>
                  <a:pt x="334016" y="6637095"/>
                </a:lnTo>
                <a:lnTo>
                  <a:pt x="322640" y="6637971"/>
                </a:lnTo>
                <a:lnTo>
                  <a:pt x="311702" y="6638408"/>
                </a:lnTo>
                <a:lnTo>
                  <a:pt x="301638" y="6638408"/>
                </a:lnTo>
                <a:lnTo>
                  <a:pt x="290700" y="6637971"/>
                </a:lnTo>
                <a:lnTo>
                  <a:pt x="280636" y="6637095"/>
                </a:lnTo>
                <a:lnTo>
                  <a:pt x="270135" y="6635345"/>
                </a:lnTo>
                <a:lnTo>
                  <a:pt x="260071" y="6632282"/>
                </a:lnTo>
                <a:lnTo>
                  <a:pt x="250446" y="6628782"/>
                </a:lnTo>
                <a:lnTo>
                  <a:pt x="245196" y="6626157"/>
                </a:lnTo>
                <a:lnTo>
                  <a:pt x="240383" y="6623532"/>
                </a:lnTo>
                <a:lnTo>
                  <a:pt x="236007" y="6620469"/>
                </a:lnTo>
                <a:lnTo>
                  <a:pt x="231194" y="6617406"/>
                </a:lnTo>
                <a:lnTo>
                  <a:pt x="226819" y="6613468"/>
                </a:lnTo>
                <a:lnTo>
                  <a:pt x="222006" y="6609530"/>
                </a:lnTo>
                <a:lnTo>
                  <a:pt x="218068" y="6605155"/>
                </a:lnTo>
                <a:lnTo>
                  <a:pt x="213255" y="6600342"/>
                </a:lnTo>
                <a:lnTo>
                  <a:pt x="207130" y="6593779"/>
                </a:lnTo>
                <a:lnTo>
                  <a:pt x="201442" y="6587216"/>
                </a:lnTo>
                <a:lnTo>
                  <a:pt x="197066" y="6580653"/>
                </a:lnTo>
                <a:lnTo>
                  <a:pt x="193566" y="6574527"/>
                </a:lnTo>
                <a:lnTo>
                  <a:pt x="189628" y="6567964"/>
                </a:lnTo>
                <a:lnTo>
                  <a:pt x="187003" y="6560526"/>
                </a:lnTo>
                <a:lnTo>
                  <a:pt x="185253" y="6553963"/>
                </a:lnTo>
                <a:lnTo>
                  <a:pt x="183502" y="6547400"/>
                </a:lnTo>
                <a:lnTo>
                  <a:pt x="182627" y="6540837"/>
                </a:lnTo>
                <a:lnTo>
                  <a:pt x="182190" y="6533398"/>
                </a:lnTo>
                <a:lnTo>
                  <a:pt x="182190" y="6526835"/>
                </a:lnTo>
                <a:lnTo>
                  <a:pt x="182190" y="6520272"/>
                </a:lnTo>
                <a:lnTo>
                  <a:pt x="183502" y="6505833"/>
                </a:lnTo>
                <a:lnTo>
                  <a:pt x="185690" y="6491832"/>
                </a:lnTo>
                <a:lnTo>
                  <a:pt x="188753" y="6478268"/>
                </a:lnTo>
                <a:lnTo>
                  <a:pt x="191816" y="6464267"/>
                </a:lnTo>
                <a:lnTo>
                  <a:pt x="194878" y="6449828"/>
                </a:lnTo>
                <a:lnTo>
                  <a:pt x="197504" y="6435827"/>
                </a:lnTo>
                <a:lnTo>
                  <a:pt x="199691" y="6422263"/>
                </a:lnTo>
                <a:lnTo>
                  <a:pt x="200129" y="6414825"/>
                </a:lnTo>
                <a:lnTo>
                  <a:pt x="200129" y="6408262"/>
                </a:lnTo>
                <a:lnTo>
                  <a:pt x="200129" y="6401261"/>
                </a:lnTo>
                <a:lnTo>
                  <a:pt x="199691" y="6394261"/>
                </a:lnTo>
                <a:lnTo>
                  <a:pt x="198379" y="6387698"/>
                </a:lnTo>
                <a:lnTo>
                  <a:pt x="197066" y="6380697"/>
                </a:lnTo>
                <a:lnTo>
                  <a:pt x="196629" y="6353570"/>
                </a:lnTo>
                <a:lnTo>
                  <a:pt x="194878" y="6326442"/>
                </a:lnTo>
                <a:lnTo>
                  <a:pt x="193566" y="6298877"/>
                </a:lnTo>
                <a:lnTo>
                  <a:pt x="191378" y="6271750"/>
                </a:lnTo>
                <a:lnTo>
                  <a:pt x="187003" y="6217495"/>
                </a:lnTo>
                <a:lnTo>
                  <a:pt x="185253" y="6190367"/>
                </a:lnTo>
                <a:lnTo>
                  <a:pt x="183940" y="6163240"/>
                </a:lnTo>
                <a:lnTo>
                  <a:pt x="183502" y="6136112"/>
                </a:lnTo>
                <a:lnTo>
                  <a:pt x="183502" y="6108547"/>
                </a:lnTo>
                <a:lnTo>
                  <a:pt x="185253" y="6081420"/>
                </a:lnTo>
                <a:lnTo>
                  <a:pt x="186128" y="6067856"/>
                </a:lnTo>
                <a:lnTo>
                  <a:pt x="187878" y="6054292"/>
                </a:lnTo>
                <a:lnTo>
                  <a:pt x="189190" y="6040729"/>
                </a:lnTo>
                <a:lnTo>
                  <a:pt x="191378" y="6027165"/>
                </a:lnTo>
                <a:lnTo>
                  <a:pt x="194003" y="6014039"/>
                </a:lnTo>
                <a:lnTo>
                  <a:pt x="197066" y="6000037"/>
                </a:lnTo>
                <a:lnTo>
                  <a:pt x="200567" y="5986474"/>
                </a:lnTo>
                <a:lnTo>
                  <a:pt x="204067" y="5972910"/>
                </a:lnTo>
                <a:lnTo>
                  <a:pt x="208880" y="5959346"/>
                </a:lnTo>
                <a:lnTo>
                  <a:pt x="213255" y="5946220"/>
                </a:lnTo>
                <a:lnTo>
                  <a:pt x="223319" y="5921718"/>
                </a:lnTo>
                <a:lnTo>
                  <a:pt x="228132" y="5909029"/>
                </a:lnTo>
                <a:lnTo>
                  <a:pt x="233820" y="5897216"/>
                </a:lnTo>
                <a:lnTo>
                  <a:pt x="239945" y="5885840"/>
                </a:lnTo>
                <a:lnTo>
                  <a:pt x="246071" y="5874464"/>
                </a:lnTo>
                <a:lnTo>
                  <a:pt x="253509" y="5863088"/>
                </a:lnTo>
                <a:lnTo>
                  <a:pt x="260947" y="5852149"/>
                </a:lnTo>
                <a:lnTo>
                  <a:pt x="397459" y="5655694"/>
                </a:lnTo>
                <a:lnTo>
                  <a:pt x="402272" y="5646505"/>
                </a:lnTo>
                <a:lnTo>
                  <a:pt x="405773" y="5637755"/>
                </a:lnTo>
                <a:lnTo>
                  <a:pt x="408835" y="5630316"/>
                </a:lnTo>
                <a:lnTo>
                  <a:pt x="411023" y="5623316"/>
                </a:lnTo>
                <a:lnTo>
                  <a:pt x="411898" y="5617190"/>
                </a:lnTo>
                <a:lnTo>
                  <a:pt x="412335" y="5611940"/>
                </a:lnTo>
                <a:lnTo>
                  <a:pt x="411898" y="5607127"/>
                </a:lnTo>
                <a:lnTo>
                  <a:pt x="411023" y="5603189"/>
                </a:lnTo>
                <a:lnTo>
                  <a:pt x="409273" y="5599251"/>
                </a:lnTo>
                <a:lnTo>
                  <a:pt x="407522" y="5596188"/>
                </a:lnTo>
                <a:lnTo>
                  <a:pt x="404898" y="5594438"/>
                </a:lnTo>
                <a:lnTo>
                  <a:pt x="401834" y="5592250"/>
                </a:lnTo>
                <a:lnTo>
                  <a:pt x="397897" y="5590063"/>
                </a:lnTo>
                <a:lnTo>
                  <a:pt x="394396" y="5589188"/>
                </a:lnTo>
                <a:lnTo>
                  <a:pt x="390459" y="5588313"/>
                </a:lnTo>
                <a:lnTo>
                  <a:pt x="385646" y="5587438"/>
                </a:lnTo>
                <a:lnTo>
                  <a:pt x="376020" y="5586562"/>
                </a:lnTo>
                <a:lnTo>
                  <a:pt x="365956" y="5586562"/>
                </a:lnTo>
                <a:lnTo>
                  <a:pt x="355893" y="5586125"/>
                </a:lnTo>
                <a:lnTo>
                  <a:pt x="345829" y="5586125"/>
                </a:lnTo>
                <a:lnTo>
                  <a:pt x="336641" y="5585250"/>
                </a:lnTo>
                <a:lnTo>
                  <a:pt x="331828" y="5583937"/>
                </a:lnTo>
                <a:lnTo>
                  <a:pt x="327890" y="5583062"/>
                </a:lnTo>
                <a:lnTo>
                  <a:pt x="324390" y="5581312"/>
                </a:lnTo>
                <a:lnTo>
                  <a:pt x="321328" y="5579999"/>
                </a:lnTo>
                <a:lnTo>
                  <a:pt x="318264" y="5577374"/>
                </a:lnTo>
                <a:lnTo>
                  <a:pt x="316077" y="5574749"/>
                </a:lnTo>
                <a:lnTo>
                  <a:pt x="238195" y="5573874"/>
                </a:lnTo>
                <a:lnTo>
                  <a:pt x="168626" y="5576499"/>
                </a:lnTo>
                <a:lnTo>
                  <a:pt x="134498" y="5577374"/>
                </a:lnTo>
                <a:lnTo>
                  <a:pt x="99495" y="5577374"/>
                </a:lnTo>
                <a:lnTo>
                  <a:pt x="85056" y="5577812"/>
                </a:lnTo>
                <a:lnTo>
                  <a:pt x="78055" y="5577374"/>
                </a:lnTo>
                <a:lnTo>
                  <a:pt x="71492" y="5576937"/>
                </a:lnTo>
                <a:lnTo>
                  <a:pt x="64054" y="5574749"/>
                </a:lnTo>
                <a:lnTo>
                  <a:pt x="60991" y="5573874"/>
                </a:lnTo>
                <a:lnTo>
                  <a:pt x="57929" y="5572124"/>
                </a:lnTo>
                <a:lnTo>
                  <a:pt x="54428" y="5570373"/>
                </a:lnTo>
                <a:lnTo>
                  <a:pt x="51365" y="5567748"/>
                </a:lnTo>
                <a:lnTo>
                  <a:pt x="48740" y="5565123"/>
                </a:lnTo>
                <a:lnTo>
                  <a:pt x="45677" y="5561623"/>
                </a:lnTo>
                <a:lnTo>
                  <a:pt x="34739" y="5548059"/>
                </a:lnTo>
                <a:lnTo>
                  <a:pt x="24675" y="5537558"/>
                </a:lnTo>
                <a:lnTo>
                  <a:pt x="15050" y="5527495"/>
                </a:lnTo>
                <a:lnTo>
                  <a:pt x="9799" y="5523557"/>
                </a:lnTo>
                <a:lnTo>
                  <a:pt x="4549" y="5520494"/>
                </a:lnTo>
                <a:lnTo>
                  <a:pt x="173" y="5517431"/>
                </a:lnTo>
                <a:lnTo>
                  <a:pt x="0" y="5517321"/>
                </a:lnTo>
                <a:close/>
              </a:path>
            </a:pathLst>
          </a:custGeom>
        </p:spPr>
        <p:txBody>
          <a:bodyPr wrap="square">
            <a:noAutofit/>
          </a:bodyPr>
          <a:lstStyle/>
          <a:p>
            <a:endParaRPr lang="en-US"/>
          </a:p>
        </p:txBody>
      </p:sp>
    </p:spTree>
    <p:extLst>
      <p:ext uri="{BB962C8B-B14F-4D97-AF65-F5344CB8AC3E}">
        <p14:creationId xmlns:p14="http://schemas.microsoft.com/office/powerpoint/2010/main" val="2742172561"/>
      </p:ext>
    </p:extLst>
  </p:cSld>
  <p:clrMapOvr>
    <a:masterClrMapping/>
  </p:clrMapOvr>
</p:sldLayout>
</file>

<file path=ppt/slideLayouts/slideLayout51.xml><?xml version="1.0" encoding="utf-8"?>
<p:sldLayout xmlns:a="http://schemas.openxmlformats.org/drawingml/2006/main" xmlns:r="http://schemas.openxmlformats.org/officeDocument/2006/relationships" xmlns:p="http://schemas.openxmlformats.org/presentationml/2006/main" preserve="1" userDrawn="1">
  <p:cSld name="51">
    <p:spTree>
      <p:nvGrpSpPr>
        <p:cNvPr id="1" name=""/>
        <p:cNvGrpSpPr/>
        <p:nvPr/>
      </p:nvGrpSpPr>
      <p:grpSpPr>
        <a:xfrm>
          <a:off x="0" y="0"/>
          <a:ext cx="0" cy="0"/>
          <a:chOff x="0" y="0"/>
          <a:chExt cx="0" cy="0"/>
        </a:xfrm>
      </p:grpSpPr>
      <p:sp>
        <p:nvSpPr>
          <p:cNvPr id="12" name="Rectangle 11">
            <a:extLst>
              <a:ext uri="{FF2B5EF4-FFF2-40B4-BE49-F238E27FC236}">
                <a16:creationId xmlns:a16="http://schemas.microsoft.com/office/drawing/2014/main" id="{FC80CC05-5FE2-421E-ACF8-D113E5F1C0F6}"/>
              </a:ext>
            </a:extLst>
          </p:cNvPr>
          <p:cNvSpPr/>
          <p:nvPr userDrawn="1"/>
        </p:nvSpPr>
        <p:spPr>
          <a:xfrm>
            <a:off x="1" y="6165169"/>
            <a:ext cx="12192000" cy="692831"/>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Rectangle 12">
            <a:extLst>
              <a:ext uri="{FF2B5EF4-FFF2-40B4-BE49-F238E27FC236}">
                <a16:creationId xmlns:a16="http://schemas.microsoft.com/office/drawing/2014/main" id="{678D8913-041D-44EB-A8EA-97B4E3066DF2}"/>
              </a:ext>
            </a:extLst>
          </p:cNvPr>
          <p:cNvSpPr/>
          <p:nvPr userDrawn="1"/>
        </p:nvSpPr>
        <p:spPr>
          <a:xfrm>
            <a:off x="0" y="0"/>
            <a:ext cx="6096001" cy="6858000"/>
          </a:xfrm>
          <a:prstGeom prst="rect">
            <a:avLst/>
          </a:prstGeom>
          <a:ln>
            <a:noFill/>
          </a:ln>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a:p>
        </p:txBody>
      </p:sp>
      <p:sp>
        <p:nvSpPr>
          <p:cNvPr id="10" name="Picture Placeholder 9">
            <a:extLst>
              <a:ext uri="{FF2B5EF4-FFF2-40B4-BE49-F238E27FC236}">
                <a16:creationId xmlns:a16="http://schemas.microsoft.com/office/drawing/2014/main" id="{7D955D21-E767-4D94-A527-E43DFEAA78B7}"/>
              </a:ext>
            </a:extLst>
          </p:cNvPr>
          <p:cNvSpPr>
            <a:spLocks noGrp="1"/>
          </p:cNvSpPr>
          <p:nvPr>
            <p:ph type="pic" sz="quarter" idx="13"/>
          </p:nvPr>
        </p:nvSpPr>
        <p:spPr>
          <a:xfrm>
            <a:off x="6491404" y="712258"/>
            <a:ext cx="5305194" cy="5433484"/>
          </a:xfrm>
          <a:custGeom>
            <a:avLst/>
            <a:gdLst>
              <a:gd name="connsiteX0" fmla="*/ 1015479 w 5371570"/>
              <a:gd name="connsiteY0" fmla="*/ 1668778 h 5501465"/>
              <a:gd name="connsiteX1" fmla="*/ 1013951 w 5371570"/>
              <a:gd name="connsiteY1" fmla="*/ 1671834 h 5501465"/>
              <a:gd name="connsiteX2" fmla="*/ 1012932 w 5371570"/>
              <a:gd name="connsiteY2" fmla="*/ 1674891 h 5501465"/>
              <a:gd name="connsiteX3" fmla="*/ 1012168 w 5371570"/>
              <a:gd name="connsiteY3" fmla="*/ 1677438 h 5501465"/>
              <a:gd name="connsiteX4" fmla="*/ 1012932 w 5371570"/>
              <a:gd name="connsiteY4" fmla="*/ 1676419 h 5501465"/>
              <a:gd name="connsiteX5" fmla="*/ 1013696 w 5371570"/>
              <a:gd name="connsiteY5" fmla="*/ 1675145 h 5501465"/>
              <a:gd name="connsiteX6" fmla="*/ 1014460 w 5371570"/>
              <a:gd name="connsiteY6" fmla="*/ 1673872 h 5501465"/>
              <a:gd name="connsiteX7" fmla="*/ 1015479 w 5371570"/>
              <a:gd name="connsiteY7" fmla="*/ 1672598 h 5501465"/>
              <a:gd name="connsiteX8" fmla="*/ 1016753 w 5371570"/>
              <a:gd name="connsiteY8" fmla="*/ 1671580 h 5501465"/>
              <a:gd name="connsiteX9" fmla="*/ 1018026 w 5371570"/>
              <a:gd name="connsiteY9" fmla="*/ 1670816 h 5501465"/>
              <a:gd name="connsiteX10" fmla="*/ 1015479 w 5371570"/>
              <a:gd name="connsiteY10" fmla="*/ 1669033 h 5501465"/>
              <a:gd name="connsiteX11" fmla="*/ 2429050 w 5371570"/>
              <a:gd name="connsiteY11" fmla="*/ 0 h 5501465"/>
              <a:gd name="connsiteX12" fmla="*/ 2437964 w 5371570"/>
              <a:gd name="connsiteY12" fmla="*/ 0 h 5501465"/>
              <a:gd name="connsiteX13" fmla="*/ 2446879 w 5371570"/>
              <a:gd name="connsiteY13" fmla="*/ 0 h 5501465"/>
              <a:gd name="connsiteX14" fmla="*/ 2455539 w 5371570"/>
              <a:gd name="connsiteY14" fmla="*/ 0 h 5501465"/>
              <a:gd name="connsiteX15" fmla="*/ 2464453 w 5371570"/>
              <a:gd name="connsiteY15" fmla="*/ 510 h 5501465"/>
              <a:gd name="connsiteX16" fmla="*/ 2482282 w 5371570"/>
              <a:gd name="connsiteY16" fmla="*/ 1528 h 5501465"/>
              <a:gd name="connsiteX17" fmla="*/ 2499856 w 5371570"/>
              <a:gd name="connsiteY17" fmla="*/ 3311 h 5501465"/>
              <a:gd name="connsiteX18" fmla="*/ 2517685 w 5371570"/>
              <a:gd name="connsiteY18" fmla="*/ 5094 h 5501465"/>
              <a:gd name="connsiteX19" fmla="*/ 2535514 w 5371570"/>
              <a:gd name="connsiteY19" fmla="*/ 7641 h 5501465"/>
              <a:gd name="connsiteX20" fmla="*/ 2553342 w 5371570"/>
              <a:gd name="connsiteY20" fmla="*/ 10443 h 5501465"/>
              <a:gd name="connsiteX21" fmla="*/ 2571171 w 5371570"/>
              <a:gd name="connsiteY21" fmla="*/ 13499 h 5501465"/>
              <a:gd name="connsiteX22" fmla="*/ 2607084 w 5371570"/>
              <a:gd name="connsiteY22" fmla="*/ 20121 h 5501465"/>
              <a:gd name="connsiteX23" fmla="*/ 2619564 w 5371570"/>
              <a:gd name="connsiteY23" fmla="*/ 22923 h 5501465"/>
              <a:gd name="connsiteX24" fmla="*/ 2632044 w 5371570"/>
              <a:gd name="connsiteY24" fmla="*/ 25725 h 5501465"/>
              <a:gd name="connsiteX25" fmla="*/ 2644269 w 5371570"/>
              <a:gd name="connsiteY25" fmla="*/ 29036 h 5501465"/>
              <a:gd name="connsiteX26" fmla="*/ 2656240 w 5371570"/>
              <a:gd name="connsiteY26" fmla="*/ 32856 h 5501465"/>
              <a:gd name="connsiteX27" fmla="*/ 2667956 w 5371570"/>
              <a:gd name="connsiteY27" fmla="*/ 36677 h 5501465"/>
              <a:gd name="connsiteX28" fmla="*/ 2679672 w 5371570"/>
              <a:gd name="connsiteY28" fmla="*/ 40752 h 5501465"/>
              <a:gd name="connsiteX29" fmla="*/ 2691134 w 5371570"/>
              <a:gd name="connsiteY29" fmla="*/ 45336 h 5501465"/>
              <a:gd name="connsiteX30" fmla="*/ 2702595 w 5371570"/>
              <a:gd name="connsiteY30" fmla="*/ 49921 h 5501465"/>
              <a:gd name="connsiteX31" fmla="*/ 2713802 w 5371570"/>
              <a:gd name="connsiteY31" fmla="*/ 54760 h 5501465"/>
              <a:gd name="connsiteX32" fmla="*/ 2724754 w 5371570"/>
              <a:gd name="connsiteY32" fmla="*/ 59854 h 5501465"/>
              <a:gd name="connsiteX33" fmla="*/ 2735706 w 5371570"/>
              <a:gd name="connsiteY33" fmla="*/ 65457 h 5501465"/>
              <a:gd name="connsiteX34" fmla="*/ 2746403 w 5371570"/>
              <a:gd name="connsiteY34" fmla="*/ 70806 h 5501465"/>
              <a:gd name="connsiteX35" fmla="*/ 2757100 w 5371570"/>
              <a:gd name="connsiteY35" fmla="*/ 76664 h 5501465"/>
              <a:gd name="connsiteX36" fmla="*/ 2767543 w 5371570"/>
              <a:gd name="connsiteY36" fmla="*/ 82522 h 5501465"/>
              <a:gd name="connsiteX37" fmla="*/ 2777986 w 5371570"/>
              <a:gd name="connsiteY37" fmla="*/ 88635 h 5501465"/>
              <a:gd name="connsiteX38" fmla="*/ 2788428 w 5371570"/>
              <a:gd name="connsiteY38" fmla="*/ 94748 h 5501465"/>
              <a:gd name="connsiteX39" fmla="*/ 2808804 w 5371570"/>
              <a:gd name="connsiteY39" fmla="*/ 107482 h 5501465"/>
              <a:gd name="connsiteX40" fmla="*/ 2829180 w 5371570"/>
              <a:gd name="connsiteY40" fmla="*/ 120472 h 5501465"/>
              <a:gd name="connsiteX41" fmla="*/ 2849301 w 5371570"/>
              <a:gd name="connsiteY41" fmla="*/ 133971 h 5501465"/>
              <a:gd name="connsiteX42" fmla="*/ 2869167 w 5371570"/>
              <a:gd name="connsiteY42" fmla="*/ 147215 h 5501465"/>
              <a:gd name="connsiteX43" fmla="*/ 2908645 w 5371570"/>
              <a:gd name="connsiteY43" fmla="*/ 173959 h 5501465"/>
              <a:gd name="connsiteX44" fmla="*/ 2928767 w 5371570"/>
              <a:gd name="connsiteY44" fmla="*/ 187457 h 5501465"/>
              <a:gd name="connsiteX45" fmla="*/ 2948633 w 5371570"/>
              <a:gd name="connsiteY45" fmla="*/ 200192 h 5501465"/>
              <a:gd name="connsiteX46" fmla="*/ 2979961 w 5371570"/>
              <a:gd name="connsiteY46" fmla="*/ 219295 h 5501465"/>
              <a:gd name="connsiteX47" fmla="*/ 2995243 w 5371570"/>
              <a:gd name="connsiteY47" fmla="*/ 228718 h 5501465"/>
              <a:gd name="connsiteX48" fmla="*/ 3010779 w 5371570"/>
              <a:gd name="connsiteY48" fmla="*/ 237633 h 5501465"/>
              <a:gd name="connsiteX49" fmla="*/ 3026570 w 5371570"/>
              <a:gd name="connsiteY49" fmla="*/ 246547 h 5501465"/>
              <a:gd name="connsiteX50" fmla="*/ 3041852 w 5371570"/>
              <a:gd name="connsiteY50" fmla="*/ 255207 h 5501465"/>
              <a:gd name="connsiteX51" fmla="*/ 3057643 w 5371570"/>
              <a:gd name="connsiteY51" fmla="*/ 263612 h 5501465"/>
              <a:gd name="connsiteX52" fmla="*/ 3073689 w 5371570"/>
              <a:gd name="connsiteY52" fmla="*/ 271508 h 5501465"/>
              <a:gd name="connsiteX53" fmla="*/ 3089481 w 5371570"/>
              <a:gd name="connsiteY53" fmla="*/ 279149 h 5501465"/>
              <a:gd name="connsiteX54" fmla="*/ 3105527 w 5371570"/>
              <a:gd name="connsiteY54" fmla="*/ 286790 h 5501465"/>
              <a:gd name="connsiteX55" fmla="*/ 3122082 w 5371570"/>
              <a:gd name="connsiteY55" fmla="*/ 293921 h 5501465"/>
              <a:gd name="connsiteX56" fmla="*/ 3138637 w 5371570"/>
              <a:gd name="connsiteY56" fmla="*/ 300543 h 5501465"/>
              <a:gd name="connsiteX57" fmla="*/ 3154938 w 5371570"/>
              <a:gd name="connsiteY57" fmla="*/ 306911 h 5501465"/>
              <a:gd name="connsiteX58" fmla="*/ 3172003 w 5371570"/>
              <a:gd name="connsiteY58" fmla="*/ 313023 h 5501465"/>
              <a:gd name="connsiteX59" fmla="*/ 3189067 w 5371570"/>
              <a:gd name="connsiteY59" fmla="*/ 318627 h 5501465"/>
              <a:gd name="connsiteX60" fmla="*/ 3206641 w 5371570"/>
              <a:gd name="connsiteY60" fmla="*/ 323975 h 5501465"/>
              <a:gd name="connsiteX61" fmla="*/ 3223961 w 5371570"/>
              <a:gd name="connsiteY61" fmla="*/ 329069 h 5501465"/>
              <a:gd name="connsiteX62" fmla="*/ 3240771 w 5371570"/>
              <a:gd name="connsiteY62" fmla="*/ 334418 h 5501465"/>
              <a:gd name="connsiteX63" fmla="*/ 3257836 w 5371570"/>
              <a:gd name="connsiteY63" fmla="*/ 340276 h 5501465"/>
              <a:gd name="connsiteX64" fmla="*/ 3274391 w 5371570"/>
              <a:gd name="connsiteY64" fmla="*/ 346389 h 5501465"/>
              <a:gd name="connsiteX65" fmla="*/ 3290946 w 5371570"/>
              <a:gd name="connsiteY65" fmla="*/ 352756 h 5501465"/>
              <a:gd name="connsiteX66" fmla="*/ 3306992 w 5371570"/>
              <a:gd name="connsiteY66" fmla="*/ 359378 h 5501465"/>
              <a:gd name="connsiteX67" fmla="*/ 3323038 w 5371570"/>
              <a:gd name="connsiteY67" fmla="*/ 366510 h 5501465"/>
              <a:gd name="connsiteX68" fmla="*/ 3339084 w 5371570"/>
              <a:gd name="connsiteY68" fmla="*/ 374151 h 5501465"/>
              <a:gd name="connsiteX69" fmla="*/ 3354366 w 5371570"/>
              <a:gd name="connsiteY69" fmla="*/ 382301 h 5501465"/>
              <a:gd name="connsiteX70" fmla="*/ 3369903 w 5371570"/>
              <a:gd name="connsiteY70" fmla="*/ 390451 h 5501465"/>
              <a:gd name="connsiteX71" fmla="*/ 3384930 w 5371570"/>
              <a:gd name="connsiteY71" fmla="*/ 399620 h 5501465"/>
              <a:gd name="connsiteX72" fmla="*/ 3399702 w 5371570"/>
              <a:gd name="connsiteY72" fmla="*/ 408790 h 5501465"/>
              <a:gd name="connsiteX73" fmla="*/ 3414220 w 5371570"/>
              <a:gd name="connsiteY73" fmla="*/ 418723 h 5501465"/>
              <a:gd name="connsiteX74" fmla="*/ 3428228 w 5371570"/>
              <a:gd name="connsiteY74" fmla="*/ 429165 h 5501465"/>
              <a:gd name="connsiteX75" fmla="*/ 3441982 w 5371570"/>
              <a:gd name="connsiteY75" fmla="*/ 440117 h 5501465"/>
              <a:gd name="connsiteX76" fmla="*/ 3449113 w 5371570"/>
              <a:gd name="connsiteY76" fmla="*/ 445975 h 5501465"/>
              <a:gd name="connsiteX77" fmla="*/ 3455736 w 5371570"/>
              <a:gd name="connsiteY77" fmla="*/ 451833 h 5501465"/>
              <a:gd name="connsiteX78" fmla="*/ 3459301 w 5371570"/>
              <a:gd name="connsiteY78" fmla="*/ 450051 h 5501465"/>
              <a:gd name="connsiteX79" fmla="*/ 3462612 w 5371570"/>
              <a:gd name="connsiteY79" fmla="*/ 449286 h 5501465"/>
              <a:gd name="connsiteX80" fmla="*/ 3465669 w 5371570"/>
              <a:gd name="connsiteY80" fmla="*/ 449032 h 5501465"/>
              <a:gd name="connsiteX81" fmla="*/ 3468725 w 5371570"/>
              <a:gd name="connsiteY81" fmla="*/ 449286 h 5501465"/>
              <a:gd name="connsiteX82" fmla="*/ 3471527 w 5371570"/>
              <a:gd name="connsiteY82" fmla="*/ 449796 h 5501465"/>
              <a:gd name="connsiteX83" fmla="*/ 3474329 w 5371570"/>
              <a:gd name="connsiteY83" fmla="*/ 450815 h 5501465"/>
              <a:gd name="connsiteX84" fmla="*/ 3476621 w 5371570"/>
              <a:gd name="connsiteY84" fmla="*/ 452088 h 5501465"/>
              <a:gd name="connsiteX85" fmla="*/ 3479422 w 5371570"/>
              <a:gd name="connsiteY85" fmla="*/ 453616 h 5501465"/>
              <a:gd name="connsiteX86" fmla="*/ 3483752 w 5371570"/>
              <a:gd name="connsiteY86" fmla="*/ 456927 h 5501465"/>
              <a:gd name="connsiteX87" fmla="*/ 3488592 w 5371570"/>
              <a:gd name="connsiteY87" fmla="*/ 460493 h 5501465"/>
              <a:gd name="connsiteX88" fmla="*/ 3493176 w 5371570"/>
              <a:gd name="connsiteY88" fmla="*/ 464059 h 5501465"/>
              <a:gd name="connsiteX89" fmla="*/ 3495723 w 5371570"/>
              <a:gd name="connsiteY89" fmla="*/ 465332 h 5501465"/>
              <a:gd name="connsiteX90" fmla="*/ 3498270 w 5371570"/>
              <a:gd name="connsiteY90" fmla="*/ 466606 h 5501465"/>
              <a:gd name="connsiteX91" fmla="*/ 3504638 w 5371570"/>
              <a:gd name="connsiteY91" fmla="*/ 468389 h 5501465"/>
              <a:gd name="connsiteX92" fmla="*/ 3510750 w 5371570"/>
              <a:gd name="connsiteY92" fmla="*/ 470426 h 5501465"/>
              <a:gd name="connsiteX93" fmla="*/ 3516608 w 5371570"/>
              <a:gd name="connsiteY93" fmla="*/ 472464 h 5501465"/>
              <a:gd name="connsiteX94" fmla="*/ 3522721 w 5371570"/>
              <a:gd name="connsiteY94" fmla="*/ 474756 h 5501465"/>
              <a:gd name="connsiteX95" fmla="*/ 3534437 w 5371570"/>
              <a:gd name="connsiteY95" fmla="*/ 479595 h 5501465"/>
              <a:gd name="connsiteX96" fmla="*/ 3545899 w 5371570"/>
              <a:gd name="connsiteY96" fmla="*/ 484944 h 5501465"/>
              <a:gd name="connsiteX97" fmla="*/ 3557105 w 5371570"/>
              <a:gd name="connsiteY97" fmla="*/ 490802 h 5501465"/>
              <a:gd name="connsiteX98" fmla="*/ 3568057 w 5371570"/>
              <a:gd name="connsiteY98" fmla="*/ 496915 h 5501465"/>
              <a:gd name="connsiteX99" fmla="*/ 3579009 w 5371570"/>
              <a:gd name="connsiteY99" fmla="*/ 503282 h 5501465"/>
              <a:gd name="connsiteX100" fmla="*/ 3589452 w 5371570"/>
              <a:gd name="connsiteY100" fmla="*/ 509904 h 5501465"/>
              <a:gd name="connsiteX101" fmla="*/ 3610846 w 5371570"/>
              <a:gd name="connsiteY101" fmla="*/ 523403 h 5501465"/>
              <a:gd name="connsiteX102" fmla="*/ 3632496 w 5371570"/>
              <a:gd name="connsiteY102" fmla="*/ 536648 h 5501465"/>
              <a:gd name="connsiteX103" fmla="*/ 3643193 w 5371570"/>
              <a:gd name="connsiteY103" fmla="*/ 543015 h 5501465"/>
              <a:gd name="connsiteX104" fmla="*/ 3654145 w 5371570"/>
              <a:gd name="connsiteY104" fmla="*/ 549383 h 5501465"/>
              <a:gd name="connsiteX105" fmla="*/ 3665097 w 5371570"/>
              <a:gd name="connsiteY105" fmla="*/ 555241 h 5501465"/>
              <a:gd name="connsiteX106" fmla="*/ 3676558 w 5371570"/>
              <a:gd name="connsiteY106" fmla="*/ 560589 h 5501465"/>
              <a:gd name="connsiteX107" fmla="*/ 3714508 w 5371570"/>
              <a:gd name="connsiteY107" fmla="*/ 585550 h 5501465"/>
              <a:gd name="connsiteX108" fmla="*/ 3752458 w 5371570"/>
              <a:gd name="connsiteY108" fmla="*/ 610255 h 5501465"/>
              <a:gd name="connsiteX109" fmla="*/ 3790408 w 5371570"/>
              <a:gd name="connsiteY109" fmla="*/ 635470 h 5501465"/>
              <a:gd name="connsiteX110" fmla="*/ 3827849 w 5371570"/>
              <a:gd name="connsiteY110" fmla="*/ 660685 h 5501465"/>
              <a:gd name="connsiteX111" fmla="*/ 3846442 w 5371570"/>
              <a:gd name="connsiteY111" fmla="*/ 673675 h 5501465"/>
              <a:gd name="connsiteX112" fmla="*/ 3864780 w 5371570"/>
              <a:gd name="connsiteY112" fmla="*/ 686664 h 5501465"/>
              <a:gd name="connsiteX113" fmla="*/ 3883118 w 5371570"/>
              <a:gd name="connsiteY113" fmla="*/ 699909 h 5501465"/>
              <a:gd name="connsiteX114" fmla="*/ 3901456 w 5371570"/>
              <a:gd name="connsiteY114" fmla="*/ 713408 h 5501465"/>
              <a:gd name="connsiteX115" fmla="*/ 3919540 w 5371570"/>
              <a:gd name="connsiteY115" fmla="*/ 726907 h 5501465"/>
              <a:gd name="connsiteX116" fmla="*/ 3937369 w 5371570"/>
              <a:gd name="connsiteY116" fmla="*/ 740660 h 5501465"/>
              <a:gd name="connsiteX117" fmla="*/ 3954943 w 5371570"/>
              <a:gd name="connsiteY117" fmla="*/ 754923 h 5501465"/>
              <a:gd name="connsiteX118" fmla="*/ 3972262 w 5371570"/>
              <a:gd name="connsiteY118" fmla="*/ 769441 h 5501465"/>
              <a:gd name="connsiteX119" fmla="*/ 3980922 w 5371570"/>
              <a:gd name="connsiteY119" fmla="*/ 776827 h 5501465"/>
              <a:gd name="connsiteX120" fmla="*/ 3989836 w 5371570"/>
              <a:gd name="connsiteY120" fmla="*/ 784214 h 5501465"/>
              <a:gd name="connsiteX121" fmla="*/ 4007156 w 5371570"/>
              <a:gd name="connsiteY121" fmla="*/ 798986 h 5501465"/>
              <a:gd name="connsiteX122" fmla="*/ 4024475 w 5371570"/>
              <a:gd name="connsiteY122" fmla="*/ 814268 h 5501465"/>
              <a:gd name="connsiteX123" fmla="*/ 4042049 w 5371570"/>
              <a:gd name="connsiteY123" fmla="*/ 829040 h 5501465"/>
              <a:gd name="connsiteX124" fmla="*/ 4050709 w 5371570"/>
              <a:gd name="connsiteY124" fmla="*/ 836427 h 5501465"/>
              <a:gd name="connsiteX125" fmla="*/ 4059369 w 5371570"/>
              <a:gd name="connsiteY125" fmla="*/ 843558 h 5501465"/>
              <a:gd name="connsiteX126" fmla="*/ 4068538 w 5371570"/>
              <a:gd name="connsiteY126" fmla="*/ 850690 h 5501465"/>
              <a:gd name="connsiteX127" fmla="*/ 4077962 w 5371570"/>
              <a:gd name="connsiteY127" fmla="*/ 857312 h 5501465"/>
              <a:gd name="connsiteX128" fmla="*/ 4087385 w 5371570"/>
              <a:gd name="connsiteY128" fmla="*/ 863934 h 5501465"/>
              <a:gd name="connsiteX129" fmla="*/ 4097064 w 5371570"/>
              <a:gd name="connsiteY129" fmla="*/ 870301 h 5501465"/>
              <a:gd name="connsiteX130" fmla="*/ 4107252 w 5371570"/>
              <a:gd name="connsiteY130" fmla="*/ 876414 h 5501465"/>
              <a:gd name="connsiteX131" fmla="*/ 4117185 w 5371570"/>
              <a:gd name="connsiteY131" fmla="*/ 882017 h 5501465"/>
              <a:gd name="connsiteX132" fmla="*/ 4121770 w 5371570"/>
              <a:gd name="connsiteY132" fmla="*/ 887875 h 5501465"/>
              <a:gd name="connsiteX133" fmla="*/ 4126609 w 5371570"/>
              <a:gd name="connsiteY133" fmla="*/ 893734 h 5501465"/>
              <a:gd name="connsiteX134" fmla="*/ 4131448 w 5371570"/>
              <a:gd name="connsiteY134" fmla="*/ 899337 h 5501465"/>
              <a:gd name="connsiteX135" fmla="*/ 4136542 w 5371570"/>
              <a:gd name="connsiteY135" fmla="*/ 904940 h 5501465"/>
              <a:gd name="connsiteX136" fmla="*/ 4141381 w 5371570"/>
              <a:gd name="connsiteY136" fmla="*/ 910289 h 5501465"/>
              <a:gd name="connsiteX137" fmla="*/ 4146730 w 5371570"/>
              <a:gd name="connsiteY137" fmla="*/ 915638 h 5501465"/>
              <a:gd name="connsiteX138" fmla="*/ 4157427 w 5371570"/>
              <a:gd name="connsiteY138" fmla="*/ 926080 h 5501465"/>
              <a:gd name="connsiteX139" fmla="*/ 4168634 w 5371570"/>
              <a:gd name="connsiteY139" fmla="*/ 936013 h 5501465"/>
              <a:gd name="connsiteX140" fmla="*/ 4180095 w 5371570"/>
              <a:gd name="connsiteY140" fmla="*/ 945437 h 5501465"/>
              <a:gd name="connsiteX141" fmla="*/ 4191811 w 5371570"/>
              <a:gd name="connsiteY141" fmla="*/ 954861 h 5501465"/>
              <a:gd name="connsiteX142" fmla="*/ 4203528 w 5371570"/>
              <a:gd name="connsiteY142" fmla="*/ 963775 h 5501465"/>
              <a:gd name="connsiteX143" fmla="*/ 4227469 w 5371570"/>
              <a:gd name="connsiteY143" fmla="*/ 981604 h 5501465"/>
              <a:gd name="connsiteX144" fmla="*/ 4251665 w 5371570"/>
              <a:gd name="connsiteY144" fmla="*/ 999433 h 5501465"/>
              <a:gd name="connsiteX145" fmla="*/ 4263381 w 5371570"/>
              <a:gd name="connsiteY145" fmla="*/ 1008602 h 5501465"/>
              <a:gd name="connsiteX146" fmla="*/ 4275098 w 5371570"/>
              <a:gd name="connsiteY146" fmla="*/ 1017771 h 5501465"/>
              <a:gd name="connsiteX147" fmla="*/ 4286814 w 5371570"/>
              <a:gd name="connsiteY147" fmla="*/ 1027450 h 5501465"/>
              <a:gd name="connsiteX148" fmla="*/ 4298020 w 5371570"/>
              <a:gd name="connsiteY148" fmla="*/ 1037128 h 5501465"/>
              <a:gd name="connsiteX149" fmla="*/ 4305152 w 5371570"/>
              <a:gd name="connsiteY149" fmla="*/ 1043496 h 5501465"/>
              <a:gd name="connsiteX150" fmla="*/ 4313047 w 5371570"/>
              <a:gd name="connsiteY150" fmla="*/ 1049608 h 5501465"/>
              <a:gd name="connsiteX151" fmla="*/ 4320434 w 5371570"/>
              <a:gd name="connsiteY151" fmla="*/ 1055721 h 5501465"/>
              <a:gd name="connsiteX152" fmla="*/ 4327565 w 5371570"/>
              <a:gd name="connsiteY152" fmla="*/ 1062089 h 5501465"/>
              <a:gd name="connsiteX153" fmla="*/ 4334442 w 5371570"/>
              <a:gd name="connsiteY153" fmla="*/ 1068456 h 5501465"/>
              <a:gd name="connsiteX154" fmla="*/ 4338008 w 5371570"/>
              <a:gd name="connsiteY154" fmla="*/ 1072022 h 5501465"/>
              <a:gd name="connsiteX155" fmla="*/ 4341064 w 5371570"/>
              <a:gd name="connsiteY155" fmla="*/ 1075333 h 5501465"/>
              <a:gd name="connsiteX156" fmla="*/ 4344121 w 5371570"/>
              <a:gd name="connsiteY156" fmla="*/ 1079153 h 5501465"/>
              <a:gd name="connsiteX157" fmla="*/ 4346922 w 5371570"/>
              <a:gd name="connsiteY157" fmla="*/ 1082719 h 5501465"/>
              <a:gd name="connsiteX158" fmla="*/ 4349724 w 5371570"/>
              <a:gd name="connsiteY158" fmla="*/ 1086794 h 5501465"/>
              <a:gd name="connsiteX159" fmla="*/ 4352271 w 5371570"/>
              <a:gd name="connsiteY159" fmla="*/ 1091124 h 5501465"/>
              <a:gd name="connsiteX160" fmla="*/ 4443707 w 5371570"/>
              <a:gd name="connsiteY160" fmla="*/ 1170590 h 5501465"/>
              <a:gd name="connsiteX161" fmla="*/ 4515277 w 5371570"/>
              <a:gd name="connsiteY161" fmla="*/ 1235283 h 5501465"/>
              <a:gd name="connsiteX162" fmla="*/ 4586593 w 5371570"/>
              <a:gd name="connsiteY162" fmla="*/ 1300485 h 5501465"/>
              <a:gd name="connsiteX163" fmla="*/ 4602893 w 5371570"/>
              <a:gd name="connsiteY163" fmla="*/ 1327229 h 5501465"/>
              <a:gd name="connsiteX164" fmla="*/ 4610534 w 5371570"/>
              <a:gd name="connsiteY164" fmla="*/ 1331304 h 5501465"/>
              <a:gd name="connsiteX165" fmla="*/ 4618175 w 5371570"/>
              <a:gd name="connsiteY165" fmla="*/ 1335379 h 5501465"/>
              <a:gd name="connsiteX166" fmla="*/ 4625561 w 5371570"/>
              <a:gd name="connsiteY166" fmla="*/ 1339709 h 5501465"/>
              <a:gd name="connsiteX167" fmla="*/ 4632693 w 5371570"/>
              <a:gd name="connsiteY167" fmla="*/ 1344293 h 5501465"/>
              <a:gd name="connsiteX168" fmla="*/ 4639570 w 5371570"/>
              <a:gd name="connsiteY168" fmla="*/ 1349133 h 5501465"/>
              <a:gd name="connsiteX169" fmla="*/ 4646701 w 5371570"/>
              <a:gd name="connsiteY169" fmla="*/ 1353717 h 5501465"/>
              <a:gd name="connsiteX170" fmla="*/ 4653323 w 5371570"/>
              <a:gd name="connsiteY170" fmla="*/ 1358811 h 5501465"/>
              <a:gd name="connsiteX171" fmla="*/ 4659945 w 5371570"/>
              <a:gd name="connsiteY171" fmla="*/ 1363905 h 5501465"/>
              <a:gd name="connsiteX172" fmla="*/ 4666568 w 5371570"/>
              <a:gd name="connsiteY172" fmla="*/ 1368999 h 5501465"/>
              <a:gd name="connsiteX173" fmla="*/ 4672935 w 5371570"/>
              <a:gd name="connsiteY173" fmla="*/ 1374348 h 5501465"/>
              <a:gd name="connsiteX174" fmla="*/ 4685161 w 5371570"/>
              <a:gd name="connsiteY174" fmla="*/ 1385300 h 5501465"/>
              <a:gd name="connsiteX175" fmla="*/ 4697131 w 5371570"/>
              <a:gd name="connsiteY175" fmla="*/ 1396761 h 5501465"/>
              <a:gd name="connsiteX176" fmla="*/ 4708847 w 5371570"/>
              <a:gd name="connsiteY176" fmla="*/ 1408222 h 5501465"/>
              <a:gd name="connsiteX177" fmla="*/ 4720309 w 5371570"/>
              <a:gd name="connsiteY177" fmla="*/ 1420193 h 5501465"/>
              <a:gd name="connsiteX178" fmla="*/ 4731261 w 5371570"/>
              <a:gd name="connsiteY178" fmla="*/ 1432419 h 5501465"/>
              <a:gd name="connsiteX179" fmla="*/ 4742467 w 5371570"/>
              <a:gd name="connsiteY179" fmla="*/ 1444644 h 5501465"/>
              <a:gd name="connsiteX180" fmla="*/ 4753165 w 5371570"/>
              <a:gd name="connsiteY180" fmla="*/ 1457124 h 5501465"/>
              <a:gd name="connsiteX181" fmla="*/ 4774305 w 5371570"/>
              <a:gd name="connsiteY181" fmla="*/ 1482339 h 5501465"/>
              <a:gd name="connsiteX182" fmla="*/ 4795954 w 5371570"/>
              <a:gd name="connsiteY182" fmla="*/ 1507300 h 5501465"/>
              <a:gd name="connsiteX183" fmla="*/ 4806906 w 5371570"/>
              <a:gd name="connsiteY183" fmla="*/ 1513922 h 5501465"/>
              <a:gd name="connsiteX184" fmla="*/ 4817603 w 5371570"/>
              <a:gd name="connsiteY184" fmla="*/ 1521308 h 5501465"/>
              <a:gd name="connsiteX185" fmla="*/ 4822952 w 5371570"/>
              <a:gd name="connsiteY185" fmla="*/ 1524874 h 5501465"/>
              <a:gd name="connsiteX186" fmla="*/ 4827536 w 5371570"/>
              <a:gd name="connsiteY186" fmla="*/ 1528949 h 5501465"/>
              <a:gd name="connsiteX187" fmla="*/ 4832630 w 5371570"/>
              <a:gd name="connsiteY187" fmla="*/ 1533024 h 5501465"/>
              <a:gd name="connsiteX188" fmla="*/ 4837215 w 5371570"/>
              <a:gd name="connsiteY188" fmla="*/ 1536845 h 5501465"/>
              <a:gd name="connsiteX189" fmla="*/ 4841799 w 5371570"/>
              <a:gd name="connsiteY189" fmla="*/ 1541174 h 5501465"/>
              <a:gd name="connsiteX190" fmla="*/ 4846384 w 5371570"/>
              <a:gd name="connsiteY190" fmla="*/ 1545759 h 5501465"/>
              <a:gd name="connsiteX191" fmla="*/ 4850459 w 5371570"/>
              <a:gd name="connsiteY191" fmla="*/ 1550344 h 5501465"/>
              <a:gd name="connsiteX192" fmla="*/ 4854534 w 5371570"/>
              <a:gd name="connsiteY192" fmla="*/ 1554928 h 5501465"/>
              <a:gd name="connsiteX193" fmla="*/ 4858610 w 5371570"/>
              <a:gd name="connsiteY193" fmla="*/ 1559767 h 5501465"/>
              <a:gd name="connsiteX194" fmla="*/ 4862175 w 5371570"/>
              <a:gd name="connsiteY194" fmla="*/ 1564861 h 5501465"/>
              <a:gd name="connsiteX195" fmla="*/ 4865741 w 5371570"/>
              <a:gd name="connsiteY195" fmla="*/ 1570210 h 5501465"/>
              <a:gd name="connsiteX196" fmla="*/ 4869052 w 5371570"/>
              <a:gd name="connsiteY196" fmla="*/ 1575813 h 5501465"/>
              <a:gd name="connsiteX197" fmla="*/ 4877202 w 5371570"/>
              <a:gd name="connsiteY197" fmla="*/ 1581417 h 5501465"/>
              <a:gd name="connsiteX198" fmla="*/ 4885098 w 5371570"/>
              <a:gd name="connsiteY198" fmla="*/ 1587275 h 5501465"/>
              <a:gd name="connsiteX199" fmla="*/ 4892739 w 5371570"/>
              <a:gd name="connsiteY199" fmla="*/ 1593133 h 5501465"/>
              <a:gd name="connsiteX200" fmla="*/ 4900635 w 5371570"/>
              <a:gd name="connsiteY200" fmla="*/ 1598991 h 5501465"/>
              <a:gd name="connsiteX201" fmla="*/ 4907766 w 5371570"/>
              <a:gd name="connsiteY201" fmla="*/ 1605104 h 5501465"/>
              <a:gd name="connsiteX202" fmla="*/ 4915152 w 5371570"/>
              <a:gd name="connsiteY202" fmla="*/ 1611471 h 5501465"/>
              <a:gd name="connsiteX203" fmla="*/ 4922029 w 5371570"/>
              <a:gd name="connsiteY203" fmla="*/ 1617838 h 5501465"/>
              <a:gd name="connsiteX204" fmla="*/ 4928906 w 5371570"/>
              <a:gd name="connsiteY204" fmla="*/ 1624715 h 5501465"/>
              <a:gd name="connsiteX205" fmla="*/ 4935528 w 5371570"/>
              <a:gd name="connsiteY205" fmla="*/ 1631592 h 5501465"/>
              <a:gd name="connsiteX206" fmla="*/ 4941641 w 5371570"/>
              <a:gd name="connsiteY206" fmla="*/ 1638724 h 5501465"/>
              <a:gd name="connsiteX207" fmla="*/ 4947499 w 5371570"/>
              <a:gd name="connsiteY207" fmla="*/ 1646110 h 5501465"/>
              <a:gd name="connsiteX208" fmla="*/ 4953357 w 5371570"/>
              <a:gd name="connsiteY208" fmla="*/ 1653751 h 5501465"/>
              <a:gd name="connsiteX209" fmla="*/ 4958451 w 5371570"/>
              <a:gd name="connsiteY209" fmla="*/ 1661901 h 5501465"/>
              <a:gd name="connsiteX210" fmla="*/ 4963290 w 5371570"/>
              <a:gd name="connsiteY210" fmla="*/ 1670051 h 5501465"/>
              <a:gd name="connsiteX211" fmla="*/ 4967875 w 5371570"/>
              <a:gd name="connsiteY211" fmla="*/ 1678456 h 5501465"/>
              <a:gd name="connsiteX212" fmla="*/ 4972205 w 5371570"/>
              <a:gd name="connsiteY212" fmla="*/ 1687371 h 5501465"/>
              <a:gd name="connsiteX213" fmla="*/ 4989015 w 5371570"/>
              <a:gd name="connsiteY213" fmla="*/ 1702398 h 5501465"/>
              <a:gd name="connsiteX214" fmla="*/ 4997420 w 5371570"/>
              <a:gd name="connsiteY214" fmla="*/ 1705454 h 5501465"/>
              <a:gd name="connsiteX215" fmla="*/ 5005825 w 5371570"/>
              <a:gd name="connsiteY215" fmla="*/ 1709020 h 5501465"/>
              <a:gd name="connsiteX216" fmla="*/ 5013466 w 5371570"/>
              <a:gd name="connsiteY216" fmla="*/ 1712586 h 5501465"/>
              <a:gd name="connsiteX217" fmla="*/ 5020597 w 5371570"/>
              <a:gd name="connsiteY217" fmla="*/ 1716916 h 5501465"/>
              <a:gd name="connsiteX218" fmla="*/ 5027474 w 5371570"/>
              <a:gd name="connsiteY218" fmla="*/ 1721755 h 5501465"/>
              <a:gd name="connsiteX219" fmla="*/ 5034351 w 5371570"/>
              <a:gd name="connsiteY219" fmla="*/ 1726340 h 5501465"/>
              <a:gd name="connsiteX220" fmla="*/ 5040464 w 5371570"/>
              <a:gd name="connsiteY220" fmla="*/ 1731688 h 5501465"/>
              <a:gd name="connsiteX221" fmla="*/ 5046322 w 5371570"/>
              <a:gd name="connsiteY221" fmla="*/ 1737546 h 5501465"/>
              <a:gd name="connsiteX222" fmla="*/ 5051925 w 5371570"/>
              <a:gd name="connsiteY222" fmla="*/ 1743404 h 5501465"/>
              <a:gd name="connsiteX223" fmla="*/ 5057019 w 5371570"/>
              <a:gd name="connsiteY223" fmla="*/ 1749517 h 5501465"/>
              <a:gd name="connsiteX224" fmla="*/ 5062113 w 5371570"/>
              <a:gd name="connsiteY224" fmla="*/ 1755884 h 5501465"/>
              <a:gd name="connsiteX225" fmla="*/ 5066952 w 5371570"/>
              <a:gd name="connsiteY225" fmla="*/ 1762761 h 5501465"/>
              <a:gd name="connsiteX226" fmla="*/ 5071791 w 5371570"/>
              <a:gd name="connsiteY226" fmla="*/ 1769638 h 5501465"/>
              <a:gd name="connsiteX227" fmla="*/ 5076376 w 5371570"/>
              <a:gd name="connsiteY227" fmla="*/ 1776515 h 5501465"/>
              <a:gd name="connsiteX228" fmla="*/ 5080451 w 5371570"/>
              <a:gd name="connsiteY228" fmla="*/ 1783646 h 5501465"/>
              <a:gd name="connsiteX229" fmla="*/ 5084526 w 5371570"/>
              <a:gd name="connsiteY229" fmla="*/ 1791033 h 5501465"/>
              <a:gd name="connsiteX230" fmla="*/ 5160681 w 5371570"/>
              <a:gd name="connsiteY230" fmla="*/ 1885525 h 5501465"/>
              <a:gd name="connsiteX231" fmla="*/ 5245750 w 5371570"/>
              <a:gd name="connsiteY231" fmla="*/ 1990206 h 5501465"/>
              <a:gd name="connsiteX232" fmla="*/ 5288029 w 5371570"/>
              <a:gd name="connsiteY232" fmla="*/ 2042674 h 5501465"/>
              <a:gd name="connsiteX233" fmla="*/ 5308660 w 5371570"/>
              <a:gd name="connsiteY233" fmla="*/ 2069162 h 5501465"/>
              <a:gd name="connsiteX234" fmla="*/ 5329545 w 5371570"/>
              <a:gd name="connsiteY234" fmla="*/ 2095651 h 5501465"/>
              <a:gd name="connsiteX235" fmla="*/ 5334130 w 5371570"/>
              <a:gd name="connsiteY235" fmla="*/ 2101509 h 5501465"/>
              <a:gd name="connsiteX236" fmla="*/ 5338714 w 5371570"/>
              <a:gd name="connsiteY236" fmla="*/ 2107367 h 5501465"/>
              <a:gd name="connsiteX237" fmla="*/ 5343299 w 5371570"/>
              <a:gd name="connsiteY237" fmla="*/ 2113734 h 5501465"/>
              <a:gd name="connsiteX238" fmla="*/ 5345336 w 5371570"/>
              <a:gd name="connsiteY238" fmla="*/ 2117045 h 5501465"/>
              <a:gd name="connsiteX239" fmla="*/ 5347119 w 5371570"/>
              <a:gd name="connsiteY239" fmla="*/ 2120356 h 5501465"/>
              <a:gd name="connsiteX240" fmla="*/ 5348647 w 5371570"/>
              <a:gd name="connsiteY240" fmla="*/ 2123922 h 5501465"/>
              <a:gd name="connsiteX241" fmla="*/ 5349921 w 5371570"/>
              <a:gd name="connsiteY241" fmla="*/ 2127233 h 5501465"/>
              <a:gd name="connsiteX242" fmla="*/ 5351194 w 5371570"/>
              <a:gd name="connsiteY242" fmla="*/ 2131054 h 5501465"/>
              <a:gd name="connsiteX243" fmla="*/ 5351959 w 5371570"/>
              <a:gd name="connsiteY243" fmla="*/ 2134874 h 5501465"/>
              <a:gd name="connsiteX244" fmla="*/ 5352468 w 5371570"/>
              <a:gd name="connsiteY244" fmla="*/ 2138695 h 5501465"/>
              <a:gd name="connsiteX245" fmla="*/ 5352213 w 5371570"/>
              <a:gd name="connsiteY245" fmla="*/ 2142770 h 5501465"/>
              <a:gd name="connsiteX246" fmla="*/ 5351959 w 5371570"/>
              <a:gd name="connsiteY246" fmla="*/ 2146845 h 5501465"/>
              <a:gd name="connsiteX247" fmla="*/ 5350685 w 5371570"/>
              <a:gd name="connsiteY247" fmla="*/ 2150920 h 5501465"/>
              <a:gd name="connsiteX248" fmla="*/ 5353487 w 5371570"/>
              <a:gd name="connsiteY248" fmla="*/ 2156014 h 5501465"/>
              <a:gd name="connsiteX249" fmla="*/ 5355779 w 5371570"/>
              <a:gd name="connsiteY249" fmla="*/ 2161108 h 5501465"/>
              <a:gd name="connsiteX250" fmla="*/ 5358071 w 5371570"/>
              <a:gd name="connsiteY250" fmla="*/ 2165947 h 5501465"/>
              <a:gd name="connsiteX251" fmla="*/ 5360109 w 5371570"/>
              <a:gd name="connsiteY251" fmla="*/ 2171041 h 5501465"/>
              <a:gd name="connsiteX252" fmla="*/ 5361637 w 5371570"/>
              <a:gd name="connsiteY252" fmla="*/ 2176135 h 5501465"/>
              <a:gd name="connsiteX253" fmla="*/ 5363420 w 5371570"/>
              <a:gd name="connsiteY253" fmla="*/ 2180974 h 5501465"/>
              <a:gd name="connsiteX254" fmla="*/ 5364439 w 5371570"/>
              <a:gd name="connsiteY254" fmla="*/ 2186068 h 5501465"/>
              <a:gd name="connsiteX255" fmla="*/ 5365458 w 5371570"/>
              <a:gd name="connsiteY255" fmla="*/ 2191163 h 5501465"/>
              <a:gd name="connsiteX256" fmla="*/ 5366476 w 5371570"/>
              <a:gd name="connsiteY256" fmla="*/ 2196511 h 5501465"/>
              <a:gd name="connsiteX257" fmla="*/ 5366986 w 5371570"/>
              <a:gd name="connsiteY257" fmla="*/ 2201605 h 5501465"/>
              <a:gd name="connsiteX258" fmla="*/ 5368004 w 5371570"/>
              <a:gd name="connsiteY258" fmla="*/ 2211793 h 5501465"/>
              <a:gd name="connsiteX259" fmla="*/ 5368769 w 5371570"/>
              <a:gd name="connsiteY259" fmla="*/ 2221981 h 5501465"/>
              <a:gd name="connsiteX260" fmla="*/ 5368769 w 5371570"/>
              <a:gd name="connsiteY260" fmla="*/ 2232423 h 5501465"/>
              <a:gd name="connsiteX261" fmla="*/ 5368259 w 5371570"/>
              <a:gd name="connsiteY261" fmla="*/ 2242866 h 5501465"/>
              <a:gd name="connsiteX262" fmla="*/ 5368004 w 5371570"/>
              <a:gd name="connsiteY262" fmla="*/ 2253308 h 5501465"/>
              <a:gd name="connsiteX263" fmla="*/ 5366986 w 5371570"/>
              <a:gd name="connsiteY263" fmla="*/ 2273939 h 5501465"/>
              <a:gd name="connsiteX264" fmla="*/ 5366731 w 5371570"/>
              <a:gd name="connsiteY264" fmla="*/ 2284636 h 5501465"/>
              <a:gd name="connsiteX265" fmla="*/ 5366476 w 5371570"/>
              <a:gd name="connsiteY265" fmla="*/ 2294824 h 5501465"/>
              <a:gd name="connsiteX266" fmla="*/ 5366731 w 5371570"/>
              <a:gd name="connsiteY266" fmla="*/ 2305267 h 5501465"/>
              <a:gd name="connsiteX267" fmla="*/ 5367240 w 5371570"/>
              <a:gd name="connsiteY267" fmla="*/ 2315455 h 5501465"/>
              <a:gd name="connsiteX268" fmla="*/ 5369278 w 5371570"/>
              <a:gd name="connsiteY268" fmla="*/ 2329208 h 5501465"/>
              <a:gd name="connsiteX269" fmla="*/ 5370806 w 5371570"/>
              <a:gd name="connsiteY269" fmla="*/ 2342962 h 5501465"/>
              <a:gd name="connsiteX270" fmla="*/ 5371316 w 5371570"/>
              <a:gd name="connsiteY270" fmla="*/ 2349584 h 5501465"/>
              <a:gd name="connsiteX271" fmla="*/ 5371570 w 5371570"/>
              <a:gd name="connsiteY271" fmla="*/ 2356206 h 5501465"/>
              <a:gd name="connsiteX272" fmla="*/ 5371570 w 5371570"/>
              <a:gd name="connsiteY272" fmla="*/ 2362828 h 5501465"/>
              <a:gd name="connsiteX273" fmla="*/ 5371061 w 5371570"/>
              <a:gd name="connsiteY273" fmla="*/ 2369196 h 5501465"/>
              <a:gd name="connsiteX274" fmla="*/ 5370551 w 5371570"/>
              <a:gd name="connsiteY274" fmla="*/ 2372507 h 5501465"/>
              <a:gd name="connsiteX275" fmla="*/ 5370042 w 5371570"/>
              <a:gd name="connsiteY275" fmla="*/ 2375309 h 5501465"/>
              <a:gd name="connsiteX276" fmla="*/ 5369023 w 5371570"/>
              <a:gd name="connsiteY276" fmla="*/ 2378620 h 5501465"/>
              <a:gd name="connsiteX277" fmla="*/ 5368004 w 5371570"/>
              <a:gd name="connsiteY277" fmla="*/ 2381421 h 5501465"/>
              <a:gd name="connsiteX278" fmla="*/ 5366731 w 5371570"/>
              <a:gd name="connsiteY278" fmla="*/ 2384732 h 5501465"/>
              <a:gd name="connsiteX279" fmla="*/ 5365458 w 5371570"/>
              <a:gd name="connsiteY279" fmla="*/ 2387534 h 5501465"/>
              <a:gd name="connsiteX280" fmla="*/ 5363929 w 5371570"/>
              <a:gd name="connsiteY280" fmla="*/ 2390336 h 5501465"/>
              <a:gd name="connsiteX281" fmla="*/ 5361892 w 5371570"/>
              <a:gd name="connsiteY281" fmla="*/ 2393137 h 5501465"/>
              <a:gd name="connsiteX282" fmla="*/ 5359854 w 5371570"/>
              <a:gd name="connsiteY282" fmla="*/ 2395939 h 5501465"/>
              <a:gd name="connsiteX283" fmla="*/ 5357817 w 5371570"/>
              <a:gd name="connsiteY283" fmla="*/ 2398486 h 5501465"/>
              <a:gd name="connsiteX284" fmla="*/ 5355015 w 5371570"/>
              <a:gd name="connsiteY284" fmla="*/ 2401288 h 5501465"/>
              <a:gd name="connsiteX285" fmla="*/ 5352213 w 5371570"/>
              <a:gd name="connsiteY285" fmla="*/ 2403835 h 5501465"/>
              <a:gd name="connsiteX286" fmla="*/ 5348902 w 5371570"/>
              <a:gd name="connsiteY286" fmla="*/ 2406382 h 5501465"/>
              <a:gd name="connsiteX287" fmla="*/ 5345846 w 5371570"/>
              <a:gd name="connsiteY287" fmla="*/ 2408674 h 5501465"/>
              <a:gd name="connsiteX288" fmla="*/ 5342025 w 5371570"/>
              <a:gd name="connsiteY288" fmla="*/ 2410712 h 5501465"/>
              <a:gd name="connsiteX289" fmla="*/ 5337950 w 5371570"/>
              <a:gd name="connsiteY289" fmla="*/ 2413258 h 5501465"/>
              <a:gd name="connsiteX290" fmla="*/ 5336931 w 5371570"/>
              <a:gd name="connsiteY290" fmla="*/ 2407655 h 5501465"/>
              <a:gd name="connsiteX291" fmla="*/ 5336677 w 5371570"/>
              <a:gd name="connsiteY291" fmla="*/ 2404853 h 5501465"/>
              <a:gd name="connsiteX292" fmla="*/ 5335913 w 5371570"/>
              <a:gd name="connsiteY292" fmla="*/ 2402561 h 5501465"/>
              <a:gd name="connsiteX293" fmla="*/ 5336677 w 5371570"/>
              <a:gd name="connsiteY293" fmla="*/ 2407910 h 5501465"/>
              <a:gd name="connsiteX294" fmla="*/ 5337950 w 5371570"/>
              <a:gd name="connsiteY294" fmla="*/ 2413258 h 5501465"/>
              <a:gd name="connsiteX295" fmla="*/ 5335658 w 5371570"/>
              <a:gd name="connsiteY295" fmla="*/ 2412494 h 5501465"/>
              <a:gd name="connsiteX296" fmla="*/ 5328526 w 5371570"/>
              <a:gd name="connsiteY296" fmla="*/ 2415805 h 5501465"/>
              <a:gd name="connsiteX297" fmla="*/ 5321140 w 5371570"/>
              <a:gd name="connsiteY297" fmla="*/ 2419626 h 5501465"/>
              <a:gd name="connsiteX298" fmla="*/ 5323178 w 5371570"/>
              <a:gd name="connsiteY298" fmla="*/ 2419626 h 5501465"/>
              <a:gd name="connsiteX299" fmla="*/ 5324961 w 5371570"/>
              <a:gd name="connsiteY299" fmla="*/ 2419371 h 5501465"/>
              <a:gd name="connsiteX300" fmla="*/ 5326743 w 5371570"/>
              <a:gd name="connsiteY300" fmla="*/ 2418862 h 5501465"/>
              <a:gd name="connsiteX301" fmla="*/ 5328526 w 5371570"/>
              <a:gd name="connsiteY301" fmla="*/ 2418098 h 5501465"/>
              <a:gd name="connsiteX302" fmla="*/ 5330309 w 5371570"/>
              <a:gd name="connsiteY302" fmla="*/ 2416825 h 5501465"/>
              <a:gd name="connsiteX303" fmla="*/ 5332092 w 5371570"/>
              <a:gd name="connsiteY303" fmla="*/ 2415551 h 5501465"/>
              <a:gd name="connsiteX304" fmla="*/ 5333875 w 5371570"/>
              <a:gd name="connsiteY304" fmla="*/ 2414023 h 5501465"/>
              <a:gd name="connsiteX305" fmla="*/ 5335658 w 5371570"/>
              <a:gd name="connsiteY305" fmla="*/ 2412494 h 5501465"/>
              <a:gd name="connsiteX306" fmla="*/ 5333875 w 5371570"/>
              <a:gd name="connsiteY306" fmla="*/ 2418098 h 5501465"/>
              <a:gd name="connsiteX307" fmla="*/ 5331583 w 5371570"/>
              <a:gd name="connsiteY307" fmla="*/ 2423956 h 5501465"/>
              <a:gd name="connsiteX308" fmla="*/ 5329545 w 5371570"/>
              <a:gd name="connsiteY308" fmla="*/ 2429814 h 5501465"/>
              <a:gd name="connsiteX309" fmla="*/ 5326743 w 5371570"/>
              <a:gd name="connsiteY309" fmla="*/ 2435417 h 5501465"/>
              <a:gd name="connsiteX310" fmla="*/ 5323942 w 5371570"/>
              <a:gd name="connsiteY310" fmla="*/ 2441021 h 5501465"/>
              <a:gd name="connsiteX311" fmla="*/ 5320885 w 5371570"/>
              <a:gd name="connsiteY311" fmla="*/ 2446369 h 5501465"/>
              <a:gd name="connsiteX312" fmla="*/ 5317574 w 5371570"/>
              <a:gd name="connsiteY312" fmla="*/ 2451973 h 5501465"/>
              <a:gd name="connsiteX313" fmla="*/ 5314009 w 5371570"/>
              <a:gd name="connsiteY313" fmla="*/ 2457576 h 5501465"/>
              <a:gd name="connsiteX314" fmla="*/ 5310443 w 5371570"/>
              <a:gd name="connsiteY314" fmla="*/ 2462925 h 5501465"/>
              <a:gd name="connsiteX315" fmla="*/ 5306368 w 5371570"/>
              <a:gd name="connsiteY315" fmla="*/ 2468018 h 5501465"/>
              <a:gd name="connsiteX316" fmla="*/ 5302038 w 5371570"/>
              <a:gd name="connsiteY316" fmla="*/ 2473112 h 5501465"/>
              <a:gd name="connsiteX317" fmla="*/ 5297708 w 5371570"/>
              <a:gd name="connsiteY317" fmla="*/ 2478206 h 5501465"/>
              <a:gd name="connsiteX318" fmla="*/ 5293123 w 5371570"/>
              <a:gd name="connsiteY318" fmla="*/ 2483046 h 5501465"/>
              <a:gd name="connsiteX319" fmla="*/ 5288539 w 5371570"/>
              <a:gd name="connsiteY319" fmla="*/ 2487630 h 5501465"/>
              <a:gd name="connsiteX320" fmla="*/ 5283445 w 5371570"/>
              <a:gd name="connsiteY320" fmla="*/ 2492215 h 5501465"/>
              <a:gd name="connsiteX321" fmla="*/ 5278606 w 5371570"/>
              <a:gd name="connsiteY321" fmla="*/ 2496545 h 5501465"/>
              <a:gd name="connsiteX322" fmla="*/ 5273257 w 5371570"/>
              <a:gd name="connsiteY322" fmla="*/ 2500874 h 5501465"/>
              <a:gd name="connsiteX323" fmla="*/ 5267908 w 5371570"/>
              <a:gd name="connsiteY323" fmla="*/ 2504695 h 5501465"/>
              <a:gd name="connsiteX324" fmla="*/ 5262560 w 5371570"/>
              <a:gd name="connsiteY324" fmla="*/ 2508515 h 5501465"/>
              <a:gd name="connsiteX325" fmla="*/ 5257466 w 5371570"/>
              <a:gd name="connsiteY325" fmla="*/ 2512081 h 5501465"/>
              <a:gd name="connsiteX326" fmla="*/ 5251862 w 5371570"/>
              <a:gd name="connsiteY326" fmla="*/ 2515392 h 5501465"/>
              <a:gd name="connsiteX327" fmla="*/ 5246004 w 5371570"/>
              <a:gd name="connsiteY327" fmla="*/ 2518703 h 5501465"/>
              <a:gd name="connsiteX328" fmla="*/ 5240401 w 5371570"/>
              <a:gd name="connsiteY328" fmla="*/ 2521505 h 5501465"/>
              <a:gd name="connsiteX329" fmla="*/ 5234543 w 5371570"/>
              <a:gd name="connsiteY329" fmla="*/ 2524052 h 5501465"/>
              <a:gd name="connsiteX330" fmla="*/ 5228685 w 5371570"/>
              <a:gd name="connsiteY330" fmla="*/ 2526344 h 5501465"/>
              <a:gd name="connsiteX331" fmla="*/ 5222827 w 5371570"/>
              <a:gd name="connsiteY331" fmla="*/ 2528382 h 5501465"/>
              <a:gd name="connsiteX332" fmla="*/ 5216714 w 5371570"/>
              <a:gd name="connsiteY332" fmla="*/ 2530419 h 5501465"/>
              <a:gd name="connsiteX333" fmla="*/ 5210856 w 5371570"/>
              <a:gd name="connsiteY333" fmla="*/ 2531948 h 5501465"/>
              <a:gd name="connsiteX334" fmla="*/ 5204743 w 5371570"/>
              <a:gd name="connsiteY334" fmla="*/ 2532966 h 5501465"/>
              <a:gd name="connsiteX335" fmla="*/ 5198885 w 5371570"/>
              <a:gd name="connsiteY335" fmla="*/ 2533985 h 5501465"/>
              <a:gd name="connsiteX336" fmla="*/ 5193027 w 5371570"/>
              <a:gd name="connsiteY336" fmla="*/ 2534494 h 5501465"/>
              <a:gd name="connsiteX337" fmla="*/ 5186915 w 5371570"/>
              <a:gd name="connsiteY337" fmla="*/ 2534749 h 5501465"/>
              <a:gd name="connsiteX338" fmla="*/ 5170105 w 5371570"/>
              <a:gd name="connsiteY338" fmla="*/ 2535004 h 5501465"/>
              <a:gd name="connsiteX339" fmla="*/ 5153295 w 5371570"/>
              <a:gd name="connsiteY339" fmla="*/ 2536023 h 5501465"/>
              <a:gd name="connsiteX340" fmla="*/ 5119165 w 5371570"/>
              <a:gd name="connsiteY340" fmla="*/ 2538315 h 5501465"/>
              <a:gd name="connsiteX341" fmla="*/ 5102355 w 5371570"/>
              <a:gd name="connsiteY341" fmla="*/ 2539334 h 5501465"/>
              <a:gd name="connsiteX342" fmla="*/ 5085290 w 5371570"/>
              <a:gd name="connsiteY342" fmla="*/ 2540353 h 5501465"/>
              <a:gd name="connsiteX343" fmla="*/ 5068226 w 5371570"/>
              <a:gd name="connsiteY343" fmla="*/ 2540607 h 5501465"/>
              <a:gd name="connsiteX344" fmla="*/ 5060075 w 5371570"/>
              <a:gd name="connsiteY344" fmla="*/ 2540607 h 5501465"/>
              <a:gd name="connsiteX345" fmla="*/ 5051416 w 5371570"/>
              <a:gd name="connsiteY345" fmla="*/ 2540607 h 5501465"/>
              <a:gd name="connsiteX346" fmla="*/ 5043265 w 5371570"/>
              <a:gd name="connsiteY346" fmla="*/ 2540353 h 5501465"/>
              <a:gd name="connsiteX347" fmla="*/ 5035115 w 5371570"/>
              <a:gd name="connsiteY347" fmla="*/ 2539843 h 5501465"/>
              <a:gd name="connsiteX348" fmla="*/ 5026455 w 5371570"/>
              <a:gd name="connsiteY348" fmla="*/ 2539079 h 5501465"/>
              <a:gd name="connsiteX349" fmla="*/ 5018305 w 5371570"/>
              <a:gd name="connsiteY349" fmla="*/ 2538061 h 5501465"/>
              <a:gd name="connsiteX350" fmla="*/ 5009900 w 5371570"/>
              <a:gd name="connsiteY350" fmla="*/ 2536787 h 5501465"/>
              <a:gd name="connsiteX351" fmla="*/ 5002004 w 5371570"/>
              <a:gd name="connsiteY351" fmla="*/ 2535004 h 5501465"/>
              <a:gd name="connsiteX352" fmla="*/ 4993854 w 5371570"/>
              <a:gd name="connsiteY352" fmla="*/ 2533221 h 5501465"/>
              <a:gd name="connsiteX353" fmla="*/ 4985704 w 5371570"/>
              <a:gd name="connsiteY353" fmla="*/ 2531183 h 5501465"/>
              <a:gd name="connsiteX354" fmla="*/ 4977808 w 5371570"/>
              <a:gd name="connsiteY354" fmla="*/ 2528382 h 5501465"/>
              <a:gd name="connsiteX355" fmla="*/ 4969912 w 5371570"/>
              <a:gd name="connsiteY355" fmla="*/ 2525580 h 5501465"/>
              <a:gd name="connsiteX356" fmla="*/ 4961762 w 5371570"/>
              <a:gd name="connsiteY356" fmla="*/ 2522269 h 5501465"/>
              <a:gd name="connsiteX357" fmla="*/ 4954121 w 5371570"/>
              <a:gd name="connsiteY357" fmla="*/ 2518703 h 5501465"/>
              <a:gd name="connsiteX358" fmla="*/ 4946225 w 5371570"/>
              <a:gd name="connsiteY358" fmla="*/ 2514373 h 5501465"/>
              <a:gd name="connsiteX359" fmla="*/ 4938330 w 5371570"/>
              <a:gd name="connsiteY359" fmla="*/ 2509534 h 5501465"/>
              <a:gd name="connsiteX360" fmla="*/ 4930944 w 5371570"/>
              <a:gd name="connsiteY360" fmla="*/ 2504440 h 5501465"/>
              <a:gd name="connsiteX361" fmla="*/ 4923557 w 5371570"/>
              <a:gd name="connsiteY361" fmla="*/ 2498837 h 5501465"/>
              <a:gd name="connsiteX362" fmla="*/ 4915916 w 5371570"/>
              <a:gd name="connsiteY362" fmla="*/ 2496799 h 5501465"/>
              <a:gd name="connsiteX363" fmla="*/ 4908785 w 5371570"/>
              <a:gd name="connsiteY363" fmla="*/ 2494762 h 5501465"/>
              <a:gd name="connsiteX364" fmla="*/ 4902163 w 5371570"/>
              <a:gd name="connsiteY364" fmla="*/ 2491705 h 5501465"/>
              <a:gd name="connsiteX365" fmla="*/ 4895286 w 5371570"/>
              <a:gd name="connsiteY365" fmla="*/ 2488904 h 5501465"/>
              <a:gd name="connsiteX366" fmla="*/ 4888919 w 5371570"/>
              <a:gd name="connsiteY366" fmla="*/ 2485593 h 5501465"/>
              <a:gd name="connsiteX367" fmla="*/ 4882551 w 5371570"/>
              <a:gd name="connsiteY367" fmla="*/ 2482282 h 5501465"/>
              <a:gd name="connsiteX368" fmla="*/ 4876438 w 5371570"/>
              <a:gd name="connsiteY368" fmla="*/ 2478461 h 5501465"/>
              <a:gd name="connsiteX369" fmla="*/ 4870326 w 5371570"/>
              <a:gd name="connsiteY369" fmla="*/ 2474386 h 5501465"/>
              <a:gd name="connsiteX370" fmla="*/ 4858355 w 5371570"/>
              <a:gd name="connsiteY370" fmla="*/ 2466236 h 5501465"/>
              <a:gd name="connsiteX371" fmla="*/ 4846639 w 5371570"/>
              <a:gd name="connsiteY371" fmla="*/ 2457831 h 5501465"/>
              <a:gd name="connsiteX372" fmla="*/ 4834923 w 5371570"/>
              <a:gd name="connsiteY372" fmla="*/ 2449426 h 5501465"/>
              <a:gd name="connsiteX373" fmla="*/ 4822952 w 5371570"/>
              <a:gd name="connsiteY373" fmla="*/ 2441275 h 5501465"/>
              <a:gd name="connsiteX374" fmla="*/ 4780417 w 5371570"/>
              <a:gd name="connsiteY374" fmla="*/ 2410966 h 5501465"/>
              <a:gd name="connsiteX375" fmla="*/ 4717507 w 5371570"/>
              <a:gd name="connsiteY375" fmla="*/ 2373271 h 5501465"/>
              <a:gd name="connsiteX376" fmla="*/ 4688217 w 5371570"/>
              <a:gd name="connsiteY376" fmla="*/ 2347292 h 5501465"/>
              <a:gd name="connsiteX377" fmla="*/ 4678284 w 5371570"/>
              <a:gd name="connsiteY377" fmla="*/ 2342962 h 5501465"/>
              <a:gd name="connsiteX378" fmla="*/ 4668350 w 5371570"/>
              <a:gd name="connsiteY378" fmla="*/ 2338632 h 5501465"/>
              <a:gd name="connsiteX379" fmla="*/ 4658672 w 5371570"/>
              <a:gd name="connsiteY379" fmla="*/ 2334048 h 5501465"/>
              <a:gd name="connsiteX380" fmla="*/ 4649248 w 5371570"/>
              <a:gd name="connsiteY380" fmla="*/ 2329718 h 5501465"/>
              <a:gd name="connsiteX381" fmla="*/ 4644409 w 5371570"/>
              <a:gd name="connsiteY381" fmla="*/ 2326916 h 5501465"/>
              <a:gd name="connsiteX382" fmla="*/ 4639824 w 5371570"/>
              <a:gd name="connsiteY382" fmla="*/ 2324369 h 5501465"/>
              <a:gd name="connsiteX383" fmla="*/ 4635495 w 5371570"/>
              <a:gd name="connsiteY383" fmla="*/ 2321313 h 5501465"/>
              <a:gd name="connsiteX384" fmla="*/ 4631165 w 5371570"/>
              <a:gd name="connsiteY384" fmla="*/ 2318256 h 5501465"/>
              <a:gd name="connsiteX385" fmla="*/ 4627089 w 5371570"/>
              <a:gd name="connsiteY385" fmla="*/ 2314945 h 5501465"/>
              <a:gd name="connsiteX386" fmla="*/ 4623269 w 5371570"/>
              <a:gd name="connsiteY386" fmla="*/ 2311380 h 5501465"/>
              <a:gd name="connsiteX387" fmla="*/ 4619449 w 5371570"/>
              <a:gd name="connsiteY387" fmla="*/ 2307559 h 5501465"/>
              <a:gd name="connsiteX388" fmla="*/ 4615883 w 5371570"/>
              <a:gd name="connsiteY388" fmla="*/ 2303229 h 5501465"/>
              <a:gd name="connsiteX389" fmla="*/ 4610025 w 5371570"/>
              <a:gd name="connsiteY389" fmla="*/ 2296862 h 5501465"/>
              <a:gd name="connsiteX390" fmla="*/ 4604421 w 5371570"/>
              <a:gd name="connsiteY390" fmla="*/ 2290240 h 5501465"/>
              <a:gd name="connsiteX391" fmla="*/ 4598818 w 5371570"/>
              <a:gd name="connsiteY391" fmla="*/ 2283617 h 5501465"/>
              <a:gd name="connsiteX392" fmla="*/ 4593215 w 5371570"/>
              <a:gd name="connsiteY392" fmla="*/ 2276995 h 5501465"/>
              <a:gd name="connsiteX393" fmla="*/ 4587357 w 5371570"/>
              <a:gd name="connsiteY393" fmla="*/ 2270628 h 5501465"/>
              <a:gd name="connsiteX394" fmla="*/ 4581244 w 5371570"/>
              <a:gd name="connsiteY394" fmla="*/ 2264515 h 5501465"/>
              <a:gd name="connsiteX395" fmla="*/ 4578188 w 5371570"/>
              <a:gd name="connsiteY395" fmla="*/ 2261714 h 5501465"/>
              <a:gd name="connsiteX396" fmla="*/ 4574877 w 5371570"/>
              <a:gd name="connsiteY396" fmla="*/ 2259167 h 5501465"/>
              <a:gd name="connsiteX397" fmla="*/ 4571565 w 5371570"/>
              <a:gd name="connsiteY397" fmla="*/ 2256620 h 5501465"/>
              <a:gd name="connsiteX398" fmla="*/ 4567745 w 5371570"/>
              <a:gd name="connsiteY398" fmla="*/ 2254327 h 5501465"/>
              <a:gd name="connsiteX399" fmla="*/ 4564179 w 5371570"/>
              <a:gd name="connsiteY399" fmla="*/ 2252290 h 5501465"/>
              <a:gd name="connsiteX400" fmla="*/ 4560613 w 5371570"/>
              <a:gd name="connsiteY400" fmla="*/ 2249743 h 5501465"/>
              <a:gd name="connsiteX401" fmla="*/ 4553227 w 5371570"/>
              <a:gd name="connsiteY401" fmla="*/ 2244394 h 5501465"/>
              <a:gd name="connsiteX402" fmla="*/ 4549152 w 5371570"/>
              <a:gd name="connsiteY402" fmla="*/ 2242102 h 5501465"/>
              <a:gd name="connsiteX403" fmla="*/ 4545077 w 5371570"/>
              <a:gd name="connsiteY403" fmla="*/ 2239555 h 5501465"/>
              <a:gd name="connsiteX404" fmla="*/ 4541256 w 5371570"/>
              <a:gd name="connsiteY404" fmla="*/ 2237517 h 5501465"/>
              <a:gd name="connsiteX405" fmla="*/ 4536927 w 5371570"/>
              <a:gd name="connsiteY405" fmla="*/ 2235989 h 5501465"/>
              <a:gd name="connsiteX406" fmla="*/ 4532597 w 5371570"/>
              <a:gd name="connsiteY406" fmla="*/ 2234970 h 5501465"/>
              <a:gd name="connsiteX407" fmla="*/ 4530559 w 5371570"/>
              <a:gd name="connsiteY407" fmla="*/ 2234461 h 5501465"/>
              <a:gd name="connsiteX408" fmla="*/ 4528267 w 5371570"/>
              <a:gd name="connsiteY408" fmla="*/ 2234461 h 5501465"/>
              <a:gd name="connsiteX409" fmla="*/ 4526229 w 5371570"/>
              <a:gd name="connsiteY409" fmla="*/ 2234461 h 5501465"/>
              <a:gd name="connsiteX410" fmla="*/ 4524192 w 5371570"/>
              <a:gd name="connsiteY410" fmla="*/ 2234461 h 5501465"/>
              <a:gd name="connsiteX411" fmla="*/ 4521645 w 5371570"/>
              <a:gd name="connsiteY411" fmla="*/ 2234970 h 5501465"/>
              <a:gd name="connsiteX412" fmla="*/ 4519607 w 5371570"/>
              <a:gd name="connsiteY412" fmla="*/ 2235480 h 5501465"/>
              <a:gd name="connsiteX413" fmla="*/ 4517570 w 5371570"/>
              <a:gd name="connsiteY413" fmla="*/ 2236244 h 5501465"/>
              <a:gd name="connsiteX414" fmla="*/ 4515023 w 5371570"/>
              <a:gd name="connsiteY414" fmla="*/ 2237263 h 5501465"/>
              <a:gd name="connsiteX415" fmla="*/ 4512985 w 5371570"/>
              <a:gd name="connsiteY415" fmla="*/ 2238536 h 5501465"/>
              <a:gd name="connsiteX416" fmla="*/ 4510438 w 5371570"/>
              <a:gd name="connsiteY416" fmla="*/ 2240319 h 5501465"/>
              <a:gd name="connsiteX417" fmla="*/ 4508400 w 5371570"/>
              <a:gd name="connsiteY417" fmla="*/ 2242357 h 5501465"/>
              <a:gd name="connsiteX418" fmla="*/ 4506108 w 5371570"/>
              <a:gd name="connsiteY418" fmla="*/ 2244394 h 5501465"/>
              <a:gd name="connsiteX419" fmla="*/ 4503816 w 5371570"/>
              <a:gd name="connsiteY419" fmla="*/ 2246941 h 5501465"/>
              <a:gd name="connsiteX420" fmla="*/ 4501524 w 5371570"/>
              <a:gd name="connsiteY420" fmla="*/ 2249743 h 5501465"/>
              <a:gd name="connsiteX421" fmla="*/ 4502542 w 5371570"/>
              <a:gd name="connsiteY421" fmla="*/ 2251016 h 5501465"/>
              <a:gd name="connsiteX422" fmla="*/ 4503052 w 5371570"/>
              <a:gd name="connsiteY422" fmla="*/ 2252799 h 5501465"/>
              <a:gd name="connsiteX423" fmla="*/ 4503307 w 5371570"/>
              <a:gd name="connsiteY423" fmla="*/ 2254073 h 5501465"/>
              <a:gd name="connsiteX424" fmla="*/ 4503307 w 5371570"/>
              <a:gd name="connsiteY424" fmla="*/ 2255346 h 5501465"/>
              <a:gd name="connsiteX425" fmla="*/ 4503307 w 5371570"/>
              <a:gd name="connsiteY425" fmla="*/ 2256620 h 5501465"/>
              <a:gd name="connsiteX426" fmla="*/ 4502797 w 5371570"/>
              <a:gd name="connsiteY426" fmla="*/ 2258148 h 5501465"/>
              <a:gd name="connsiteX427" fmla="*/ 4502033 w 5371570"/>
              <a:gd name="connsiteY427" fmla="*/ 2259676 h 5501465"/>
              <a:gd name="connsiteX428" fmla="*/ 4501014 w 5371570"/>
              <a:gd name="connsiteY428" fmla="*/ 2260949 h 5501465"/>
              <a:gd name="connsiteX429" fmla="*/ 4503052 w 5371570"/>
              <a:gd name="connsiteY429" fmla="*/ 2266043 h 5501465"/>
              <a:gd name="connsiteX430" fmla="*/ 4503561 w 5371570"/>
              <a:gd name="connsiteY430" fmla="*/ 2268590 h 5501465"/>
              <a:gd name="connsiteX431" fmla="*/ 4504325 w 5371570"/>
              <a:gd name="connsiteY431" fmla="*/ 2271137 h 5501465"/>
              <a:gd name="connsiteX432" fmla="*/ 4504580 w 5371570"/>
              <a:gd name="connsiteY432" fmla="*/ 2273684 h 5501465"/>
              <a:gd name="connsiteX433" fmla="*/ 4504835 w 5371570"/>
              <a:gd name="connsiteY433" fmla="*/ 2276486 h 5501465"/>
              <a:gd name="connsiteX434" fmla="*/ 4504835 w 5371570"/>
              <a:gd name="connsiteY434" fmla="*/ 2281325 h 5501465"/>
              <a:gd name="connsiteX435" fmla="*/ 4504325 w 5371570"/>
              <a:gd name="connsiteY435" fmla="*/ 2286419 h 5501465"/>
              <a:gd name="connsiteX436" fmla="*/ 4503307 w 5371570"/>
              <a:gd name="connsiteY436" fmla="*/ 2291513 h 5501465"/>
              <a:gd name="connsiteX437" fmla="*/ 4501524 w 5371570"/>
              <a:gd name="connsiteY437" fmla="*/ 2296607 h 5501465"/>
              <a:gd name="connsiteX438" fmla="*/ 4499231 w 5371570"/>
              <a:gd name="connsiteY438" fmla="*/ 2301446 h 5501465"/>
              <a:gd name="connsiteX439" fmla="*/ 4498213 w 5371570"/>
              <a:gd name="connsiteY439" fmla="*/ 2305521 h 5501465"/>
              <a:gd name="connsiteX440" fmla="*/ 4496684 w 5371570"/>
              <a:gd name="connsiteY440" fmla="*/ 2309087 h 5501465"/>
              <a:gd name="connsiteX441" fmla="*/ 4494901 w 5371570"/>
              <a:gd name="connsiteY441" fmla="*/ 2312653 h 5501465"/>
              <a:gd name="connsiteX442" fmla="*/ 4492355 w 5371570"/>
              <a:gd name="connsiteY442" fmla="*/ 2315709 h 5501465"/>
              <a:gd name="connsiteX443" fmla="*/ 4490062 w 5371570"/>
              <a:gd name="connsiteY443" fmla="*/ 2319020 h 5501465"/>
              <a:gd name="connsiteX444" fmla="*/ 4487006 w 5371570"/>
              <a:gd name="connsiteY444" fmla="*/ 2322077 h 5501465"/>
              <a:gd name="connsiteX445" fmla="*/ 4481403 w 5371570"/>
              <a:gd name="connsiteY445" fmla="*/ 2328190 h 5501465"/>
              <a:gd name="connsiteX446" fmla="*/ 4478856 w 5371570"/>
              <a:gd name="connsiteY446" fmla="*/ 2331246 h 5501465"/>
              <a:gd name="connsiteX447" fmla="*/ 4476054 w 5371570"/>
              <a:gd name="connsiteY447" fmla="*/ 2334302 h 5501465"/>
              <a:gd name="connsiteX448" fmla="*/ 4474016 w 5371570"/>
              <a:gd name="connsiteY448" fmla="*/ 2337868 h 5501465"/>
              <a:gd name="connsiteX449" fmla="*/ 4471979 w 5371570"/>
              <a:gd name="connsiteY449" fmla="*/ 2341434 h 5501465"/>
              <a:gd name="connsiteX450" fmla="*/ 4470196 w 5371570"/>
              <a:gd name="connsiteY450" fmla="*/ 2344745 h 5501465"/>
              <a:gd name="connsiteX451" fmla="*/ 4469177 w 5371570"/>
              <a:gd name="connsiteY451" fmla="*/ 2348820 h 5501465"/>
              <a:gd name="connsiteX452" fmla="*/ 4468922 w 5371570"/>
              <a:gd name="connsiteY452" fmla="*/ 2350858 h 5501465"/>
              <a:gd name="connsiteX453" fmla="*/ 4468668 w 5371570"/>
              <a:gd name="connsiteY453" fmla="*/ 2352895 h 5501465"/>
              <a:gd name="connsiteX454" fmla="*/ 4468668 w 5371570"/>
              <a:gd name="connsiteY454" fmla="*/ 2355187 h 5501465"/>
              <a:gd name="connsiteX455" fmla="*/ 4468668 w 5371570"/>
              <a:gd name="connsiteY455" fmla="*/ 2357225 h 5501465"/>
              <a:gd name="connsiteX456" fmla="*/ 4475544 w 5371570"/>
              <a:gd name="connsiteY456" fmla="*/ 2360536 h 5501465"/>
              <a:gd name="connsiteX457" fmla="*/ 4481148 w 5371570"/>
              <a:gd name="connsiteY457" fmla="*/ 2363592 h 5501465"/>
              <a:gd name="connsiteX458" fmla="*/ 4483440 w 5371570"/>
              <a:gd name="connsiteY458" fmla="*/ 2365375 h 5501465"/>
              <a:gd name="connsiteX459" fmla="*/ 4485478 w 5371570"/>
              <a:gd name="connsiteY459" fmla="*/ 2366904 h 5501465"/>
              <a:gd name="connsiteX460" fmla="*/ 4487006 w 5371570"/>
              <a:gd name="connsiteY460" fmla="*/ 2368432 h 5501465"/>
              <a:gd name="connsiteX461" fmla="*/ 4488534 w 5371570"/>
              <a:gd name="connsiteY461" fmla="*/ 2369705 h 5501465"/>
              <a:gd name="connsiteX462" fmla="*/ 4489808 w 5371570"/>
              <a:gd name="connsiteY462" fmla="*/ 2371488 h 5501465"/>
              <a:gd name="connsiteX463" fmla="*/ 4490572 w 5371570"/>
              <a:gd name="connsiteY463" fmla="*/ 2373016 h 5501465"/>
              <a:gd name="connsiteX464" fmla="*/ 4491081 w 5371570"/>
              <a:gd name="connsiteY464" fmla="*/ 2374544 h 5501465"/>
              <a:gd name="connsiteX465" fmla="*/ 4491590 w 5371570"/>
              <a:gd name="connsiteY465" fmla="*/ 2376328 h 5501465"/>
              <a:gd name="connsiteX466" fmla="*/ 4491590 w 5371570"/>
              <a:gd name="connsiteY466" fmla="*/ 2377601 h 5501465"/>
              <a:gd name="connsiteX467" fmla="*/ 4491590 w 5371570"/>
              <a:gd name="connsiteY467" fmla="*/ 2379129 h 5501465"/>
              <a:gd name="connsiteX468" fmla="*/ 4491336 w 5371570"/>
              <a:gd name="connsiteY468" fmla="*/ 2380657 h 5501465"/>
              <a:gd name="connsiteX469" fmla="*/ 4491081 w 5371570"/>
              <a:gd name="connsiteY469" fmla="*/ 2382440 h 5501465"/>
              <a:gd name="connsiteX470" fmla="*/ 4489808 w 5371570"/>
              <a:gd name="connsiteY470" fmla="*/ 2385242 h 5501465"/>
              <a:gd name="connsiteX471" fmla="*/ 4487770 w 5371570"/>
              <a:gd name="connsiteY471" fmla="*/ 2388553 h 5501465"/>
              <a:gd name="connsiteX472" fmla="*/ 4485223 w 5371570"/>
              <a:gd name="connsiteY472" fmla="*/ 2391355 h 5501465"/>
              <a:gd name="connsiteX473" fmla="*/ 4482421 w 5371570"/>
              <a:gd name="connsiteY473" fmla="*/ 2394666 h 5501465"/>
              <a:gd name="connsiteX474" fmla="*/ 4479110 w 5371570"/>
              <a:gd name="connsiteY474" fmla="*/ 2397722 h 5501465"/>
              <a:gd name="connsiteX475" fmla="*/ 4475544 w 5371570"/>
              <a:gd name="connsiteY475" fmla="*/ 2400778 h 5501465"/>
              <a:gd name="connsiteX476" fmla="*/ 4468158 w 5371570"/>
              <a:gd name="connsiteY476" fmla="*/ 2407146 h 5501465"/>
              <a:gd name="connsiteX477" fmla="*/ 4460008 w 5371570"/>
              <a:gd name="connsiteY477" fmla="*/ 2414023 h 5501465"/>
              <a:gd name="connsiteX478" fmla="*/ 4451603 w 5371570"/>
              <a:gd name="connsiteY478" fmla="*/ 2420390 h 5501465"/>
              <a:gd name="connsiteX479" fmla="*/ 4443453 w 5371570"/>
              <a:gd name="connsiteY479" fmla="*/ 2426503 h 5501465"/>
              <a:gd name="connsiteX480" fmla="*/ 4434793 w 5371570"/>
              <a:gd name="connsiteY480" fmla="*/ 2432106 h 5501465"/>
              <a:gd name="connsiteX481" fmla="*/ 4426388 w 5371570"/>
              <a:gd name="connsiteY481" fmla="*/ 2437200 h 5501465"/>
              <a:gd name="connsiteX482" fmla="*/ 4417983 w 5371570"/>
              <a:gd name="connsiteY482" fmla="*/ 2442039 h 5501465"/>
              <a:gd name="connsiteX483" fmla="*/ 4409068 w 5371570"/>
              <a:gd name="connsiteY483" fmla="*/ 2446369 h 5501465"/>
              <a:gd name="connsiteX484" fmla="*/ 4400663 w 5371570"/>
              <a:gd name="connsiteY484" fmla="*/ 2450444 h 5501465"/>
              <a:gd name="connsiteX485" fmla="*/ 4391749 w 5371570"/>
              <a:gd name="connsiteY485" fmla="*/ 2454265 h 5501465"/>
              <a:gd name="connsiteX486" fmla="*/ 4382835 w 5371570"/>
              <a:gd name="connsiteY486" fmla="*/ 2457321 h 5501465"/>
              <a:gd name="connsiteX487" fmla="*/ 4373920 w 5371570"/>
              <a:gd name="connsiteY487" fmla="*/ 2460378 h 5501465"/>
              <a:gd name="connsiteX488" fmla="*/ 4365006 w 5371570"/>
              <a:gd name="connsiteY488" fmla="*/ 2462925 h 5501465"/>
              <a:gd name="connsiteX489" fmla="*/ 4355837 w 5371570"/>
              <a:gd name="connsiteY489" fmla="*/ 2465471 h 5501465"/>
              <a:gd name="connsiteX490" fmla="*/ 4346668 w 5371570"/>
              <a:gd name="connsiteY490" fmla="*/ 2467254 h 5501465"/>
              <a:gd name="connsiteX491" fmla="*/ 4337753 w 5371570"/>
              <a:gd name="connsiteY491" fmla="*/ 2468783 h 5501465"/>
              <a:gd name="connsiteX492" fmla="*/ 4328329 w 5371570"/>
              <a:gd name="connsiteY492" fmla="*/ 2470056 h 5501465"/>
              <a:gd name="connsiteX493" fmla="*/ 4319415 w 5371570"/>
              <a:gd name="connsiteY493" fmla="*/ 2471075 h 5501465"/>
              <a:gd name="connsiteX494" fmla="*/ 4309991 w 5371570"/>
              <a:gd name="connsiteY494" fmla="*/ 2471839 h 5501465"/>
              <a:gd name="connsiteX495" fmla="*/ 4300567 w 5371570"/>
              <a:gd name="connsiteY495" fmla="*/ 2472094 h 5501465"/>
              <a:gd name="connsiteX496" fmla="*/ 4291144 w 5371570"/>
              <a:gd name="connsiteY496" fmla="*/ 2472348 h 5501465"/>
              <a:gd name="connsiteX497" fmla="*/ 4281720 w 5371570"/>
              <a:gd name="connsiteY497" fmla="*/ 2472094 h 5501465"/>
              <a:gd name="connsiteX498" fmla="*/ 4272296 w 5371570"/>
              <a:gd name="connsiteY498" fmla="*/ 2471584 h 5501465"/>
              <a:gd name="connsiteX499" fmla="*/ 4262617 w 5371570"/>
              <a:gd name="connsiteY499" fmla="*/ 2471075 h 5501465"/>
              <a:gd name="connsiteX500" fmla="*/ 4252939 w 5371570"/>
              <a:gd name="connsiteY500" fmla="*/ 2469801 h 5501465"/>
              <a:gd name="connsiteX501" fmla="*/ 4243515 w 5371570"/>
              <a:gd name="connsiteY501" fmla="*/ 2468528 h 5501465"/>
              <a:gd name="connsiteX502" fmla="*/ 4233582 w 5371570"/>
              <a:gd name="connsiteY502" fmla="*/ 2467254 h 5501465"/>
              <a:gd name="connsiteX503" fmla="*/ 4224158 w 5371570"/>
              <a:gd name="connsiteY503" fmla="*/ 2465471 h 5501465"/>
              <a:gd name="connsiteX504" fmla="*/ 4214225 w 5371570"/>
              <a:gd name="connsiteY504" fmla="*/ 2463434 h 5501465"/>
              <a:gd name="connsiteX505" fmla="*/ 4204292 w 5371570"/>
              <a:gd name="connsiteY505" fmla="*/ 2461396 h 5501465"/>
              <a:gd name="connsiteX506" fmla="*/ 4194358 w 5371570"/>
              <a:gd name="connsiteY506" fmla="*/ 2459104 h 5501465"/>
              <a:gd name="connsiteX507" fmla="*/ 4184680 w 5371570"/>
              <a:gd name="connsiteY507" fmla="*/ 2456302 h 5501465"/>
              <a:gd name="connsiteX508" fmla="*/ 4174747 w 5371570"/>
              <a:gd name="connsiteY508" fmla="*/ 2453755 h 5501465"/>
              <a:gd name="connsiteX509" fmla="*/ 4175256 w 5371570"/>
              <a:gd name="connsiteY509" fmla="*/ 2484319 h 5501465"/>
              <a:gd name="connsiteX510" fmla="*/ 4277390 w 5371570"/>
              <a:gd name="connsiteY510" fmla="*/ 2581104 h 5501465"/>
              <a:gd name="connsiteX511" fmla="*/ 4285540 w 5371570"/>
              <a:gd name="connsiteY511" fmla="*/ 2590273 h 5501465"/>
              <a:gd name="connsiteX512" fmla="*/ 4293690 w 5371570"/>
              <a:gd name="connsiteY512" fmla="*/ 2598678 h 5501465"/>
              <a:gd name="connsiteX513" fmla="*/ 4302605 w 5371570"/>
              <a:gd name="connsiteY513" fmla="*/ 2607338 h 5501465"/>
              <a:gd name="connsiteX514" fmla="*/ 4311265 w 5371570"/>
              <a:gd name="connsiteY514" fmla="*/ 2615488 h 5501465"/>
              <a:gd name="connsiteX515" fmla="*/ 4329093 w 5371570"/>
              <a:gd name="connsiteY515" fmla="*/ 2632044 h 5501465"/>
              <a:gd name="connsiteX516" fmla="*/ 4346922 w 5371570"/>
              <a:gd name="connsiteY516" fmla="*/ 2648599 h 5501465"/>
              <a:gd name="connsiteX517" fmla="*/ 4355837 w 5371570"/>
              <a:gd name="connsiteY517" fmla="*/ 2656749 h 5501465"/>
              <a:gd name="connsiteX518" fmla="*/ 4364242 w 5371570"/>
              <a:gd name="connsiteY518" fmla="*/ 2664900 h 5501465"/>
              <a:gd name="connsiteX519" fmla="*/ 4372901 w 5371570"/>
              <a:gd name="connsiteY519" fmla="*/ 2673814 h 5501465"/>
              <a:gd name="connsiteX520" fmla="*/ 4381052 w 5371570"/>
              <a:gd name="connsiteY520" fmla="*/ 2682474 h 5501465"/>
              <a:gd name="connsiteX521" fmla="*/ 4389202 w 5371570"/>
              <a:gd name="connsiteY521" fmla="*/ 2691643 h 5501465"/>
              <a:gd name="connsiteX522" fmla="*/ 4396588 w 5371570"/>
              <a:gd name="connsiteY522" fmla="*/ 2701067 h 5501465"/>
              <a:gd name="connsiteX523" fmla="*/ 4403720 w 5371570"/>
              <a:gd name="connsiteY523" fmla="*/ 2710490 h 5501465"/>
              <a:gd name="connsiteX524" fmla="*/ 4407286 w 5371570"/>
              <a:gd name="connsiteY524" fmla="*/ 2715584 h 5501465"/>
              <a:gd name="connsiteX525" fmla="*/ 4410342 w 5371570"/>
              <a:gd name="connsiteY525" fmla="*/ 2720678 h 5501465"/>
              <a:gd name="connsiteX526" fmla="*/ 4413144 w 5371570"/>
              <a:gd name="connsiteY526" fmla="*/ 2722207 h 5501465"/>
              <a:gd name="connsiteX527" fmla="*/ 4415181 w 5371570"/>
              <a:gd name="connsiteY527" fmla="*/ 2723735 h 5501465"/>
              <a:gd name="connsiteX528" fmla="*/ 4416964 w 5371570"/>
              <a:gd name="connsiteY528" fmla="*/ 2725772 h 5501465"/>
              <a:gd name="connsiteX529" fmla="*/ 4418747 w 5371570"/>
              <a:gd name="connsiteY529" fmla="*/ 2727555 h 5501465"/>
              <a:gd name="connsiteX530" fmla="*/ 4420020 w 5371570"/>
              <a:gd name="connsiteY530" fmla="*/ 2729593 h 5501465"/>
              <a:gd name="connsiteX531" fmla="*/ 4421039 w 5371570"/>
              <a:gd name="connsiteY531" fmla="*/ 2731885 h 5501465"/>
              <a:gd name="connsiteX532" fmla="*/ 4421803 w 5371570"/>
              <a:gd name="connsiteY532" fmla="*/ 2733923 h 5501465"/>
              <a:gd name="connsiteX533" fmla="*/ 4422313 w 5371570"/>
              <a:gd name="connsiteY533" fmla="*/ 2736470 h 5501465"/>
              <a:gd name="connsiteX534" fmla="*/ 4422822 w 5371570"/>
              <a:gd name="connsiteY534" fmla="*/ 2738762 h 5501465"/>
              <a:gd name="connsiteX535" fmla="*/ 4423077 w 5371570"/>
              <a:gd name="connsiteY535" fmla="*/ 2741054 h 5501465"/>
              <a:gd name="connsiteX536" fmla="*/ 4423332 w 5371570"/>
              <a:gd name="connsiteY536" fmla="*/ 2745893 h 5501465"/>
              <a:gd name="connsiteX537" fmla="*/ 4423332 w 5371570"/>
              <a:gd name="connsiteY537" fmla="*/ 2750987 h 5501465"/>
              <a:gd name="connsiteX538" fmla="*/ 4423077 w 5371570"/>
              <a:gd name="connsiteY538" fmla="*/ 2756081 h 5501465"/>
              <a:gd name="connsiteX539" fmla="*/ 4422822 w 5371570"/>
              <a:gd name="connsiteY539" fmla="*/ 2761175 h 5501465"/>
              <a:gd name="connsiteX540" fmla="*/ 4422822 w 5371570"/>
              <a:gd name="connsiteY540" fmla="*/ 2766269 h 5501465"/>
              <a:gd name="connsiteX541" fmla="*/ 4423332 w 5371570"/>
              <a:gd name="connsiteY541" fmla="*/ 2770854 h 5501465"/>
              <a:gd name="connsiteX542" fmla="*/ 4423841 w 5371570"/>
              <a:gd name="connsiteY542" fmla="*/ 2773401 h 5501465"/>
              <a:gd name="connsiteX543" fmla="*/ 4424605 w 5371570"/>
              <a:gd name="connsiteY543" fmla="*/ 2775438 h 5501465"/>
              <a:gd name="connsiteX544" fmla="*/ 4425369 w 5371570"/>
              <a:gd name="connsiteY544" fmla="*/ 2777985 h 5501465"/>
              <a:gd name="connsiteX545" fmla="*/ 4426388 w 5371570"/>
              <a:gd name="connsiteY545" fmla="*/ 2780023 h 5501465"/>
              <a:gd name="connsiteX546" fmla="*/ 4427661 w 5371570"/>
              <a:gd name="connsiteY546" fmla="*/ 2781806 h 5501465"/>
              <a:gd name="connsiteX547" fmla="*/ 4429190 w 5371570"/>
              <a:gd name="connsiteY547" fmla="*/ 2783843 h 5501465"/>
              <a:gd name="connsiteX548" fmla="*/ 4431482 w 5371570"/>
              <a:gd name="connsiteY548" fmla="*/ 2785626 h 5501465"/>
              <a:gd name="connsiteX549" fmla="*/ 4433519 w 5371570"/>
              <a:gd name="connsiteY549" fmla="*/ 2787154 h 5501465"/>
              <a:gd name="connsiteX550" fmla="*/ 4436321 w 5371570"/>
              <a:gd name="connsiteY550" fmla="*/ 2788683 h 5501465"/>
              <a:gd name="connsiteX551" fmla="*/ 4439123 w 5371570"/>
              <a:gd name="connsiteY551" fmla="*/ 2790211 h 5501465"/>
              <a:gd name="connsiteX552" fmla="*/ 4443198 w 5371570"/>
              <a:gd name="connsiteY552" fmla="*/ 2790211 h 5501465"/>
              <a:gd name="connsiteX553" fmla="*/ 4447273 w 5371570"/>
              <a:gd name="connsiteY553" fmla="*/ 2790211 h 5501465"/>
              <a:gd name="connsiteX554" fmla="*/ 4455169 w 5371570"/>
              <a:gd name="connsiteY554" fmla="*/ 2789701 h 5501465"/>
              <a:gd name="connsiteX555" fmla="*/ 4462810 w 5371570"/>
              <a:gd name="connsiteY555" fmla="*/ 2788937 h 5501465"/>
              <a:gd name="connsiteX556" fmla="*/ 4466885 w 5371570"/>
              <a:gd name="connsiteY556" fmla="*/ 2788937 h 5501465"/>
              <a:gd name="connsiteX557" fmla="*/ 4470960 w 5371570"/>
              <a:gd name="connsiteY557" fmla="*/ 2788937 h 5501465"/>
              <a:gd name="connsiteX558" fmla="*/ 4474526 w 5371570"/>
              <a:gd name="connsiteY558" fmla="*/ 2789447 h 5501465"/>
              <a:gd name="connsiteX559" fmla="*/ 4478601 w 5371570"/>
              <a:gd name="connsiteY559" fmla="*/ 2789956 h 5501465"/>
              <a:gd name="connsiteX560" fmla="*/ 4482421 w 5371570"/>
              <a:gd name="connsiteY560" fmla="*/ 2790975 h 5501465"/>
              <a:gd name="connsiteX561" fmla="*/ 4485732 w 5371570"/>
              <a:gd name="connsiteY561" fmla="*/ 2792248 h 5501465"/>
              <a:gd name="connsiteX562" fmla="*/ 4489553 w 5371570"/>
              <a:gd name="connsiteY562" fmla="*/ 2793776 h 5501465"/>
              <a:gd name="connsiteX563" fmla="*/ 4492864 w 5371570"/>
              <a:gd name="connsiteY563" fmla="*/ 2796323 h 5501465"/>
              <a:gd name="connsiteX564" fmla="*/ 4496175 w 5371570"/>
              <a:gd name="connsiteY564" fmla="*/ 2799125 h 5501465"/>
              <a:gd name="connsiteX565" fmla="*/ 4499231 w 5371570"/>
              <a:gd name="connsiteY565" fmla="*/ 2802691 h 5501465"/>
              <a:gd name="connsiteX566" fmla="*/ 4508400 w 5371570"/>
              <a:gd name="connsiteY566" fmla="*/ 2813388 h 5501465"/>
              <a:gd name="connsiteX567" fmla="*/ 4517570 w 5371570"/>
              <a:gd name="connsiteY567" fmla="*/ 2823576 h 5501465"/>
              <a:gd name="connsiteX568" fmla="*/ 4526993 w 5371570"/>
              <a:gd name="connsiteY568" fmla="*/ 2833764 h 5501465"/>
              <a:gd name="connsiteX569" fmla="*/ 4536927 w 5371570"/>
              <a:gd name="connsiteY569" fmla="*/ 2843952 h 5501465"/>
              <a:gd name="connsiteX570" fmla="*/ 4556793 w 5371570"/>
              <a:gd name="connsiteY570" fmla="*/ 2863564 h 5501465"/>
              <a:gd name="connsiteX571" fmla="*/ 4576914 w 5371570"/>
              <a:gd name="connsiteY571" fmla="*/ 2883175 h 5501465"/>
              <a:gd name="connsiteX572" fmla="*/ 4586593 w 5371570"/>
              <a:gd name="connsiteY572" fmla="*/ 2893109 h 5501465"/>
              <a:gd name="connsiteX573" fmla="*/ 4596271 w 5371570"/>
              <a:gd name="connsiteY573" fmla="*/ 2903296 h 5501465"/>
              <a:gd name="connsiteX574" fmla="*/ 4605695 w 5371570"/>
              <a:gd name="connsiteY574" fmla="*/ 2913739 h 5501465"/>
              <a:gd name="connsiteX575" fmla="*/ 4614355 w 5371570"/>
              <a:gd name="connsiteY575" fmla="*/ 2924182 h 5501465"/>
              <a:gd name="connsiteX576" fmla="*/ 4623269 w 5371570"/>
              <a:gd name="connsiteY576" fmla="*/ 2935134 h 5501465"/>
              <a:gd name="connsiteX577" fmla="*/ 4627089 w 5371570"/>
              <a:gd name="connsiteY577" fmla="*/ 2940737 h 5501465"/>
              <a:gd name="connsiteX578" fmla="*/ 4631165 w 5371570"/>
              <a:gd name="connsiteY578" fmla="*/ 2946340 h 5501465"/>
              <a:gd name="connsiteX579" fmla="*/ 4635240 w 5371570"/>
              <a:gd name="connsiteY579" fmla="*/ 2952198 h 5501465"/>
              <a:gd name="connsiteX580" fmla="*/ 4638806 w 5371570"/>
              <a:gd name="connsiteY580" fmla="*/ 2958056 h 5501465"/>
              <a:gd name="connsiteX581" fmla="*/ 4642371 w 5371570"/>
              <a:gd name="connsiteY581" fmla="*/ 2964169 h 5501465"/>
              <a:gd name="connsiteX582" fmla="*/ 4645682 w 5371570"/>
              <a:gd name="connsiteY582" fmla="*/ 2970282 h 5501465"/>
              <a:gd name="connsiteX583" fmla="*/ 4651540 w 5371570"/>
              <a:gd name="connsiteY583" fmla="*/ 2976904 h 5501465"/>
              <a:gd name="connsiteX584" fmla="*/ 4657398 w 5371570"/>
              <a:gd name="connsiteY584" fmla="*/ 2983271 h 5501465"/>
              <a:gd name="connsiteX585" fmla="*/ 4663511 w 5371570"/>
              <a:gd name="connsiteY585" fmla="*/ 2989639 h 5501465"/>
              <a:gd name="connsiteX586" fmla="*/ 4666822 w 5371570"/>
              <a:gd name="connsiteY586" fmla="*/ 2992950 h 5501465"/>
              <a:gd name="connsiteX587" fmla="*/ 4670388 w 5371570"/>
              <a:gd name="connsiteY587" fmla="*/ 2995497 h 5501465"/>
              <a:gd name="connsiteX588" fmla="*/ 4678793 w 5371570"/>
              <a:gd name="connsiteY588" fmla="*/ 3002883 h 5501465"/>
              <a:gd name="connsiteX589" fmla="*/ 4686943 w 5371570"/>
              <a:gd name="connsiteY589" fmla="*/ 3009760 h 5501465"/>
              <a:gd name="connsiteX590" fmla="*/ 4695094 w 5371570"/>
              <a:gd name="connsiteY590" fmla="*/ 3016891 h 5501465"/>
              <a:gd name="connsiteX591" fmla="*/ 4702735 w 5371570"/>
              <a:gd name="connsiteY591" fmla="*/ 3024278 h 5501465"/>
              <a:gd name="connsiteX592" fmla="*/ 4710121 w 5371570"/>
              <a:gd name="connsiteY592" fmla="*/ 3031664 h 5501465"/>
              <a:gd name="connsiteX593" fmla="*/ 4717252 w 5371570"/>
              <a:gd name="connsiteY593" fmla="*/ 3039305 h 5501465"/>
              <a:gd name="connsiteX594" fmla="*/ 4723875 w 5371570"/>
              <a:gd name="connsiteY594" fmla="*/ 3046691 h 5501465"/>
              <a:gd name="connsiteX595" fmla="*/ 4730242 w 5371570"/>
              <a:gd name="connsiteY595" fmla="*/ 3054332 h 5501465"/>
              <a:gd name="connsiteX596" fmla="*/ 4736355 w 5371570"/>
              <a:gd name="connsiteY596" fmla="*/ 3062482 h 5501465"/>
              <a:gd name="connsiteX597" fmla="*/ 4741958 w 5371570"/>
              <a:gd name="connsiteY597" fmla="*/ 3070378 h 5501465"/>
              <a:gd name="connsiteX598" fmla="*/ 4747307 w 5371570"/>
              <a:gd name="connsiteY598" fmla="*/ 3078528 h 5501465"/>
              <a:gd name="connsiteX599" fmla="*/ 4752401 w 5371570"/>
              <a:gd name="connsiteY599" fmla="*/ 3086679 h 5501465"/>
              <a:gd name="connsiteX600" fmla="*/ 4756985 w 5371570"/>
              <a:gd name="connsiteY600" fmla="*/ 3094829 h 5501465"/>
              <a:gd name="connsiteX601" fmla="*/ 4761315 w 5371570"/>
              <a:gd name="connsiteY601" fmla="*/ 3103489 h 5501465"/>
              <a:gd name="connsiteX602" fmla="*/ 4765390 w 5371570"/>
              <a:gd name="connsiteY602" fmla="*/ 3111894 h 5501465"/>
              <a:gd name="connsiteX603" fmla="*/ 4768956 w 5371570"/>
              <a:gd name="connsiteY603" fmla="*/ 3120808 h 5501465"/>
              <a:gd name="connsiteX604" fmla="*/ 4772267 w 5371570"/>
              <a:gd name="connsiteY604" fmla="*/ 3129468 h 5501465"/>
              <a:gd name="connsiteX605" fmla="*/ 4775069 w 5371570"/>
              <a:gd name="connsiteY605" fmla="*/ 3138382 h 5501465"/>
              <a:gd name="connsiteX606" fmla="*/ 4777870 w 5371570"/>
              <a:gd name="connsiteY606" fmla="*/ 3147297 h 5501465"/>
              <a:gd name="connsiteX607" fmla="*/ 4779908 w 5371570"/>
              <a:gd name="connsiteY607" fmla="*/ 3156466 h 5501465"/>
              <a:gd name="connsiteX608" fmla="*/ 4781946 w 5371570"/>
              <a:gd name="connsiteY608" fmla="*/ 3165635 h 5501465"/>
              <a:gd name="connsiteX609" fmla="*/ 4783474 w 5371570"/>
              <a:gd name="connsiteY609" fmla="*/ 3175313 h 5501465"/>
              <a:gd name="connsiteX610" fmla="*/ 4784493 w 5371570"/>
              <a:gd name="connsiteY610" fmla="*/ 3184737 h 5501465"/>
              <a:gd name="connsiteX611" fmla="*/ 4785257 w 5371570"/>
              <a:gd name="connsiteY611" fmla="*/ 3194416 h 5501465"/>
              <a:gd name="connsiteX612" fmla="*/ 4785511 w 5371570"/>
              <a:gd name="connsiteY612" fmla="*/ 3204094 h 5501465"/>
              <a:gd name="connsiteX613" fmla="*/ 4785511 w 5371570"/>
              <a:gd name="connsiteY613" fmla="*/ 3214282 h 5501465"/>
              <a:gd name="connsiteX614" fmla="*/ 4785257 w 5371570"/>
              <a:gd name="connsiteY614" fmla="*/ 3223960 h 5501465"/>
              <a:gd name="connsiteX615" fmla="*/ 4784493 w 5371570"/>
              <a:gd name="connsiteY615" fmla="*/ 3234403 h 5501465"/>
              <a:gd name="connsiteX616" fmla="*/ 4783474 w 5371570"/>
              <a:gd name="connsiteY616" fmla="*/ 3244591 h 5501465"/>
              <a:gd name="connsiteX617" fmla="*/ 4781946 w 5371570"/>
              <a:gd name="connsiteY617" fmla="*/ 3255034 h 5501465"/>
              <a:gd name="connsiteX618" fmla="*/ 4779908 w 5371570"/>
              <a:gd name="connsiteY618" fmla="*/ 3265476 h 5501465"/>
              <a:gd name="connsiteX619" fmla="*/ 4777616 w 5371570"/>
              <a:gd name="connsiteY619" fmla="*/ 3276428 h 5501465"/>
              <a:gd name="connsiteX620" fmla="*/ 4777870 w 5371570"/>
              <a:gd name="connsiteY620" fmla="*/ 3317434 h 5501465"/>
              <a:gd name="connsiteX621" fmla="*/ 4777361 w 5371570"/>
              <a:gd name="connsiteY621" fmla="*/ 3320491 h 5501465"/>
              <a:gd name="connsiteX622" fmla="*/ 4776342 w 5371570"/>
              <a:gd name="connsiteY622" fmla="*/ 3323547 h 5501465"/>
              <a:gd name="connsiteX623" fmla="*/ 4774814 w 5371570"/>
              <a:gd name="connsiteY623" fmla="*/ 3326604 h 5501465"/>
              <a:gd name="connsiteX624" fmla="*/ 4773541 w 5371570"/>
              <a:gd name="connsiteY624" fmla="*/ 3329405 h 5501465"/>
              <a:gd name="connsiteX625" fmla="*/ 4772012 w 5371570"/>
              <a:gd name="connsiteY625" fmla="*/ 3332462 h 5501465"/>
              <a:gd name="connsiteX626" fmla="*/ 4770229 w 5371570"/>
              <a:gd name="connsiteY626" fmla="*/ 3335009 h 5501465"/>
              <a:gd name="connsiteX627" fmla="*/ 4766154 w 5371570"/>
              <a:gd name="connsiteY627" fmla="*/ 3340612 h 5501465"/>
              <a:gd name="connsiteX628" fmla="*/ 4761570 w 5371570"/>
              <a:gd name="connsiteY628" fmla="*/ 3345961 h 5501465"/>
              <a:gd name="connsiteX629" fmla="*/ 4756985 w 5371570"/>
              <a:gd name="connsiteY629" fmla="*/ 3351309 h 5501465"/>
              <a:gd name="connsiteX630" fmla="*/ 4752655 w 5371570"/>
              <a:gd name="connsiteY630" fmla="*/ 3356658 h 5501465"/>
              <a:gd name="connsiteX631" fmla="*/ 4748071 w 5371570"/>
              <a:gd name="connsiteY631" fmla="*/ 3362261 h 5501465"/>
              <a:gd name="connsiteX632" fmla="*/ 4744250 w 5371570"/>
              <a:gd name="connsiteY632" fmla="*/ 3367355 h 5501465"/>
              <a:gd name="connsiteX633" fmla="*/ 4742467 w 5371570"/>
              <a:gd name="connsiteY633" fmla="*/ 3370412 h 5501465"/>
              <a:gd name="connsiteX634" fmla="*/ 4740939 w 5371570"/>
              <a:gd name="connsiteY634" fmla="*/ 3373213 h 5501465"/>
              <a:gd name="connsiteX635" fmla="*/ 4739411 w 5371570"/>
              <a:gd name="connsiteY635" fmla="*/ 3376270 h 5501465"/>
              <a:gd name="connsiteX636" fmla="*/ 4738392 w 5371570"/>
              <a:gd name="connsiteY636" fmla="*/ 3379071 h 5501465"/>
              <a:gd name="connsiteX637" fmla="*/ 4737628 w 5371570"/>
              <a:gd name="connsiteY637" fmla="*/ 3382382 h 5501465"/>
              <a:gd name="connsiteX638" fmla="*/ 4737119 w 5371570"/>
              <a:gd name="connsiteY638" fmla="*/ 3385693 h 5501465"/>
              <a:gd name="connsiteX639" fmla="*/ 4736864 w 5371570"/>
              <a:gd name="connsiteY639" fmla="*/ 3388750 h 5501465"/>
              <a:gd name="connsiteX640" fmla="*/ 4736864 w 5371570"/>
              <a:gd name="connsiteY640" fmla="*/ 3392316 h 5501465"/>
              <a:gd name="connsiteX641" fmla="*/ 4737374 w 5371570"/>
              <a:gd name="connsiteY641" fmla="*/ 3395627 h 5501465"/>
              <a:gd name="connsiteX642" fmla="*/ 4738392 w 5371570"/>
              <a:gd name="connsiteY642" fmla="*/ 3399447 h 5501465"/>
              <a:gd name="connsiteX643" fmla="*/ 4739411 w 5371570"/>
              <a:gd name="connsiteY643" fmla="*/ 3403268 h 5501465"/>
              <a:gd name="connsiteX644" fmla="*/ 4741449 w 5371570"/>
              <a:gd name="connsiteY644" fmla="*/ 3406833 h 5501465"/>
              <a:gd name="connsiteX645" fmla="*/ 4743486 w 5371570"/>
              <a:gd name="connsiteY645" fmla="*/ 3410908 h 5501465"/>
              <a:gd name="connsiteX646" fmla="*/ 4746033 w 5371570"/>
              <a:gd name="connsiteY646" fmla="*/ 3415238 h 5501465"/>
              <a:gd name="connsiteX647" fmla="*/ 4746033 w 5371570"/>
              <a:gd name="connsiteY647" fmla="*/ 3416002 h 5501465"/>
              <a:gd name="connsiteX648" fmla="*/ 4745269 w 5371570"/>
              <a:gd name="connsiteY648" fmla="*/ 3417021 h 5501465"/>
              <a:gd name="connsiteX649" fmla="*/ 4742977 w 5371570"/>
              <a:gd name="connsiteY649" fmla="*/ 3420078 h 5501465"/>
              <a:gd name="connsiteX650" fmla="*/ 4740175 w 5371570"/>
              <a:gd name="connsiteY650" fmla="*/ 3422879 h 5501465"/>
              <a:gd name="connsiteX651" fmla="*/ 4738902 w 5371570"/>
              <a:gd name="connsiteY651" fmla="*/ 3423643 h 5501465"/>
              <a:gd name="connsiteX652" fmla="*/ 4738138 w 5371570"/>
              <a:gd name="connsiteY652" fmla="*/ 3423898 h 5501465"/>
              <a:gd name="connsiteX653" fmla="*/ 4730497 w 5371570"/>
              <a:gd name="connsiteY653" fmla="*/ 3421860 h 5501465"/>
              <a:gd name="connsiteX654" fmla="*/ 4723365 w 5371570"/>
              <a:gd name="connsiteY654" fmla="*/ 3420332 h 5501465"/>
              <a:gd name="connsiteX655" fmla="*/ 4720054 w 5371570"/>
              <a:gd name="connsiteY655" fmla="*/ 3419823 h 5501465"/>
              <a:gd name="connsiteX656" fmla="*/ 4716743 w 5371570"/>
              <a:gd name="connsiteY656" fmla="*/ 3419568 h 5501465"/>
              <a:gd name="connsiteX657" fmla="*/ 4713941 w 5371570"/>
              <a:gd name="connsiteY657" fmla="*/ 3419568 h 5501465"/>
              <a:gd name="connsiteX658" fmla="*/ 4710885 w 5371570"/>
              <a:gd name="connsiteY658" fmla="*/ 3419823 h 5501465"/>
              <a:gd name="connsiteX659" fmla="*/ 4708338 w 5371570"/>
              <a:gd name="connsiteY659" fmla="*/ 3420078 h 5501465"/>
              <a:gd name="connsiteX660" fmla="*/ 4705791 w 5371570"/>
              <a:gd name="connsiteY660" fmla="*/ 3420332 h 5501465"/>
              <a:gd name="connsiteX661" fmla="*/ 4703244 w 5371570"/>
              <a:gd name="connsiteY661" fmla="*/ 3421351 h 5501465"/>
              <a:gd name="connsiteX662" fmla="*/ 4700952 w 5371570"/>
              <a:gd name="connsiteY662" fmla="*/ 3422115 h 5501465"/>
              <a:gd name="connsiteX663" fmla="*/ 4698659 w 5371570"/>
              <a:gd name="connsiteY663" fmla="*/ 3422879 h 5501465"/>
              <a:gd name="connsiteX664" fmla="*/ 4696877 w 5371570"/>
              <a:gd name="connsiteY664" fmla="*/ 3424153 h 5501465"/>
              <a:gd name="connsiteX665" fmla="*/ 4694839 w 5371570"/>
              <a:gd name="connsiteY665" fmla="*/ 3425171 h 5501465"/>
              <a:gd name="connsiteX666" fmla="*/ 4693056 w 5371570"/>
              <a:gd name="connsiteY666" fmla="*/ 3426954 h 5501465"/>
              <a:gd name="connsiteX667" fmla="*/ 4691528 w 5371570"/>
              <a:gd name="connsiteY667" fmla="*/ 3428483 h 5501465"/>
              <a:gd name="connsiteX668" fmla="*/ 4690000 w 5371570"/>
              <a:gd name="connsiteY668" fmla="*/ 3430011 h 5501465"/>
              <a:gd name="connsiteX669" fmla="*/ 4688726 w 5371570"/>
              <a:gd name="connsiteY669" fmla="*/ 3431794 h 5501465"/>
              <a:gd name="connsiteX670" fmla="*/ 4687198 w 5371570"/>
              <a:gd name="connsiteY670" fmla="*/ 3433831 h 5501465"/>
              <a:gd name="connsiteX671" fmla="*/ 4684906 w 5371570"/>
              <a:gd name="connsiteY671" fmla="*/ 3438161 h 5501465"/>
              <a:gd name="connsiteX672" fmla="*/ 4683123 w 5371570"/>
              <a:gd name="connsiteY672" fmla="*/ 3443000 h 5501465"/>
              <a:gd name="connsiteX673" fmla="*/ 4681340 w 5371570"/>
              <a:gd name="connsiteY673" fmla="*/ 3448604 h 5501465"/>
              <a:gd name="connsiteX674" fmla="*/ 4680321 w 5371570"/>
              <a:gd name="connsiteY674" fmla="*/ 3454462 h 5501465"/>
              <a:gd name="connsiteX675" fmla="*/ 4679557 w 5371570"/>
              <a:gd name="connsiteY675" fmla="*/ 3460829 h 5501465"/>
              <a:gd name="connsiteX676" fmla="*/ 4679048 w 5371570"/>
              <a:gd name="connsiteY676" fmla="*/ 3467451 h 5501465"/>
              <a:gd name="connsiteX677" fmla="*/ 4678284 w 5371570"/>
              <a:gd name="connsiteY677" fmla="*/ 3467706 h 5501465"/>
              <a:gd name="connsiteX678" fmla="*/ 4675482 w 5371570"/>
              <a:gd name="connsiteY678" fmla="*/ 3468215 h 5501465"/>
              <a:gd name="connsiteX679" fmla="*/ 4666822 w 5371570"/>
              <a:gd name="connsiteY679" fmla="*/ 3468725 h 5501465"/>
              <a:gd name="connsiteX680" fmla="*/ 4645428 w 5371570"/>
              <a:gd name="connsiteY680" fmla="*/ 3469234 h 5501465"/>
              <a:gd name="connsiteX681" fmla="*/ 4640079 w 5371570"/>
              <a:gd name="connsiteY681" fmla="*/ 3468725 h 5501465"/>
              <a:gd name="connsiteX682" fmla="*/ 4634476 w 5371570"/>
              <a:gd name="connsiteY682" fmla="*/ 3468470 h 5501465"/>
              <a:gd name="connsiteX683" fmla="*/ 4629127 w 5371570"/>
              <a:gd name="connsiteY683" fmla="*/ 3468470 h 5501465"/>
              <a:gd name="connsiteX684" fmla="*/ 4623524 w 5371570"/>
              <a:gd name="connsiteY684" fmla="*/ 3468725 h 5501465"/>
              <a:gd name="connsiteX685" fmla="*/ 4612062 w 5371570"/>
              <a:gd name="connsiteY685" fmla="*/ 3469489 h 5501465"/>
              <a:gd name="connsiteX686" fmla="*/ 4600856 w 5371570"/>
              <a:gd name="connsiteY686" fmla="*/ 3470762 h 5501465"/>
              <a:gd name="connsiteX687" fmla="*/ 4589649 w 5371570"/>
              <a:gd name="connsiteY687" fmla="*/ 3472291 h 5501465"/>
              <a:gd name="connsiteX688" fmla="*/ 4578188 w 5371570"/>
              <a:gd name="connsiteY688" fmla="*/ 3474073 h 5501465"/>
              <a:gd name="connsiteX689" fmla="*/ 4566981 w 5371570"/>
              <a:gd name="connsiteY689" fmla="*/ 3475856 h 5501465"/>
              <a:gd name="connsiteX690" fmla="*/ 4555774 w 5371570"/>
              <a:gd name="connsiteY690" fmla="*/ 3477130 h 5501465"/>
              <a:gd name="connsiteX691" fmla="*/ 4544313 w 5371570"/>
              <a:gd name="connsiteY691" fmla="*/ 3478149 h 5501465"/>
              <a:gd name="connsiteX692" fmla="*/ 4538709 w 5371570"/>
              <a:gd name="connsiteY692" fmla="*/ 3478403 h 5501465"/>
              <a:gd name="connsiteX693" fmla="*/ 4533106 w 5371570"/>
              <a:gd name="connsiteY693" fmla="*/ 3478658 h 5501465"/>
              <a:gd name="connsiteX694" fmla="*/ 4527503 w 5371570"/>
              <a:gd name="connsiteY694" fmla="*/ 3478658 h 5501465"/>
              <a:gd name="connsiteX695" fmla="*/ 4521899 w 5371570"/>
              <a:gd name="connsiteY695" fmla="*/ 3478403 h 5501465"/>
              <a:gd name="connsiteX696" fmla="*/ 4516551 w 5371570"/>
              <a:gd name="connsiteY696" fmla="*/ 3477894 h 5501465"/>
              <a:gd name="connsiteX697" fmla="*/ 4510947 w 5371570"/>
              <a:gd name="connsiteY697" fmla="*/ 3477130 h 5501465"/>
              <a:gd name="connsiteX698" fmla="*/ 4505344 w 5371570"/>
              <a:gd name="connsiteY698" fmla="*/ 3476111 h 5501465"/>
              <a:gd name="connsiteX699" fmla="*/ 4499995 w 5371570"/>
              <a:gd name="connsiteY699" fmla="*/ 3474837 h 5501465"/>
              <a:gd name="connsiteX700" fmla="*/ 4494647 w 5371570"/>
              <a:gd name="connsiteY700" fmla="*/ 3472800 h 5501465"/>
              <a:gd name="connsiteX701" fmla="*/ 4489043 w 5371570"/>
              <a:gd name="connsiteY701" fmla="*/ 3471017 h 5501465"/>
              <a:gd name="connsiteX702" fmla="*/ 4483695 w 5371570"/>
              <a:gd name="connsiteY702" fmla="*/ 3468725 h 5501465"/>
              <a:gd name="connsiteX703" fmla="*/ 4478091 w 5371570"/>
              <a:gd name="connsiteY703" fmla="*/ 3465668 h 5501465"/>
              <a:gd name="connsiteX704" fmla="*/ 4472743 w 5371570"/>
              <a:gd name="connsiteY704" fmla="*/ 3462612 h 5501465"/>
              <a:gd name="connsiteX705" fmla="*/ 4467394 w 5371570"/>
              <a:gd name="connsiteY705" fmla="*/ 3459046 h 5501465"/>
              <a:gd name="connsiteX706" fmla="*/ 4411106 w 5371570"/>
              <a:gd name="connsiteY706" fmla="*/ 3446057 h 5501465"/>
              <a:gd name="connsiteX707" fmla="*/ 4409578 w 5371570"/>
              <a:gd name="connsiteY707" fmla="*/ 3449368 h 5501465"/>
              <a:gd name="connsiteX708" fmla="*/ 4408050 w 5371570"/>
              <a:gd name="connsiteY708" fmla="*/ 3452679 h 5501465"/>
              <a:gd name="connsiteX709" fmla="*/ 4406521 w 5371570"/>
              <a:gd name="connsiteY709" fmla="*/ 3455480 h 5501465"/>
              <a:gd name="connsiteX710" fmla="*/ 4404229 w 5371570"/>
              <a:gd name="connsiteY710" fmla="*/ 3458282 h 5501465"/>
              <a:gd name="connsiteX711" fmla="*/ 4402446 w 5371570"/>
              <a:gd name="connsiteY711" fmla="*/ 3460574 h 5501465"/>
              <a:gd name="connsiteX712" fmla="*/ 4400154 w 5371570"/>
              <a:gd name="connsiteY712" fmla="*/ 3462867 h 5501465"/>
              <a:gd name="connsiteX713" fmla="*/ 4397862 w 5371570"/>
              <a:gd name="connsiteY713" fmla="*/ 3464395 h 5501465"/>
              <a:gd name="connsiteX714" fmla="*/ 4395315 w 5371570"/>
              <a:gd name="connsiteY714" fmla="*/ 3465668 h 5501465"/>
              <a:gd name="connsiteX715" fmla="*/ 4392768 w 5371570"/>
              <a:gd name="connsiteY715" fmla="*/ 3466687 h 5501465"/>
              <a:gd name="connsiteX716" fmla="*/ 4390221 w 5371570"/>
              <a:gd name="connsiteY716" fmla="*/ 3467197 h 5501465"/>
              <a:gd name="connsiteX717" fmla="*/ 4387419 w 5371570"/>
              <a:gd name="connsiteY717" fmla="*/ 3467451 h 5501465"/>
              <a:gd name="connsiteX718" fmla="*/ 4384617 w 5371570"/>
              <a:gd name="connsiteY718" fmla="*/ 3467197 h 5501465"/>
              <a:gd name="connsiteX719" fmla="*/ 4381561 w 5371570"/>
              <a:gd name="connsiteY719" fmla="*/ 3466432 h 5501465"/>
              <a:gd name="connsiteX720" fmla="*/ 4378759 w 5371570"/>
              <a:gd name="connsiteY720" fmla="*/ 3465159 h 5501465"/>
              <a:gd name="connsiteX721" fmla="*/ 4375448 w 5371570"/>
              <a:gd name="connsiteY721" fmla="*/ 3463376 h 5501465"/>
              <a:gd name="connsiteX722" fmla="*/ 4372647 w 5371570"/>
              <a:gd name="connsiteY722" fmla="*/ 3460829 h 5501465"/>
              <a:gd name="connsiteX723" fmla="*/ 4361185 w 5371570"/>
              <a:gd name="connsiteY723" fmla="*/ 3451405 h 5501465"/>
              <a:gd name="connsiteX724" fmla="*/ 4349469 w 5371570"/>
              <a:gd name="connsiteY724" fmla="*/ 3441727 h 5501465"/>
              <a:gd name="connsiteX725" fmla="*/ 4326037 w 5371570"/>
              <a:gd name="connsiteY725" fmla="*/ 3422879 h 5501465"/>
              <a:gd name="connsiteX726" fmla="*/ 4302350 w 5371570"/>
              <a:gd name="connsiteY726" fmla="*/ 3404286 h 5501465"/>
              <a:gd name="connsiteX727" fmla="*/ 4278918 w 5371570"/>
              <a:gd name="connsiteY727" fmla="*/ 3385439 h 5501465"/>
              <a:gd name="connsiteX728" fmla="*/ 4267457 w 5371570"/>
              <a:gd name="connsiteY728" fmla="*/ 3375760 h 5501465"/>
              <a:gd name="connsiteX729" fmla="*/ 4255741 w 5371570"/>
              <a:gd name="connsiteY729" fmla="*/ 3366082 h 5501465"/>
              <a:gd name="connsiteX730" fmla="*/ 4244534 w 5371570"/>
              <a:gd name="connsiteY730" fmla="*/ 3356403 h 5501465"/>
              <a:gd name="connsiteX731" fmla="*/ 4233327 w 5371570"/>
              <a:gd name="connsiteY731" fmla="*/ 3346215 h 5501465"/>
              <a:gd name="connsiteX732" fmla="*/ 4222375 w 5371570"/>
              <a:gd name="connsiteY732" fmla="*/ 3336027 h 5501465"/>
              <a:gd name="connsiteX733" fmla="*/ 4211933 w 5371570"/>
              <a:gd name="connsiteY733" fmla="*/ 3325330 h 5501465"/>
              <a:gd name="connsiteX734" fmla="*/ 4201745 w 5371570"/>
              <a:gd name="connsiteY734" fmla="*/ 3314633 h 5501465"/>
              <a:gd name="connsiteX735" fmla="*/ 4191811 w 5371570"/>
              <a:gd name="connsiteY735" fmla="*/ 3303426 h 5501465"/>
              <a:gd name="connsiteX736" fmla="*/ 4183661 w 5371570"/>
              <a:gd name="connsiteY736" fmla="*/ 3296040 h 5501465"/>
              <a:gd name="connsiteX737" fmla="*/ 4175256 w 5371570"/>
              <a:gd name="connsiteY737" fmla="*/ 3289163 h 5501465"/>
              <a:gd name="connsiteX738" fmla="*/ 4166596 w 5371570"/>
              <a:gd name="connsiteY738" fmla="*/ 3282796 h 5501465"/>
              <a:gd name="connsiteX739" fmla="*/ 4157682 w 5371570"/>
              <a:gd name="connsiteY739" fmla="*/ 3276428 h 5501465"/>
              <a:gd name="connsiteX740" fmla="*/ 4139853 w 5371570"/>
              <a:gd name="connsiteY740" fmla="*/ 3264203 h 5501465"/>
              <a:gd name="connsiteX741" fmla="*/ 4121770 w 5371570"/>
              <a:gd name="connsiteY741" fmla="*/ 3251977 h 5501465"/>
              <a:gd name="connsiteX742" fmla="*/ 4113110 w 5371570"/>
              <a:gd name="connsiteY742" fmla="*/ 3245864 h 5501465"/>
              <a:gd name="connsiteX743" fmla="*/ 4103941 w 5371570"/>
              <a:gd name="connsiteY743" fmla="*/ 3239497 h 5501465"/>
              <a:gd name="connsiteX744" fmla="*/ 4095536 w 5371570"/>
              <a:gd name="connsiteY744" fmla="*/ 3232875 h 5501465"/>
              <a:gd name="connsiteX745" fmla="*/ 4087131 w 5371570"/>
              <a:gd name="connsiteY745" fmla="*/ 3225743 h 5501465"/>
              <a:gd name="connsiteX746" fmla="*/ 4078980 w 5371570"/>
              <a:gd name="connsiteY746" fmla="*/ 3218612 h 5501465"/>
              <a:gd name="connsiteX747" fmla="*/ 4071085 w 5371570"/>
              <a:gd name="connsiteY747" fmla="*/ 3211226 h 5501465"/>
              <a:gd name="connsiteX748" fmla="*/ 4067519 w 5371570"/>
              <a:gd name="connsiteY748" fmla="*/ 3207150 h 5501465"/>
              <a:gd name="connsiteX749" fmla="*/ 4063953 w 5371570"/>
              <a:gd name="connsiteY749" fmla="*/ 3203330 h 5501465"/>
              <a:gd name="connsiteX750" fmla="*/ 4060642 w 5371570"/>
              <a:gd name="connsiteY750" fmla="*/ 3199000 h 5501465"/>
              <a:gd name="connsiteX751" fmla="*/ 4057076 w 5371570"/>
              <a:gd name="connsiteY751" fmla="*/ 3194670 h 5501465"/>
              <a:gd name="connsiteX752" fmla="*/ 4048162 w 5371570"/>
              <a:gd name="connsiteY752" fmla="*/ 3190340 h 5501465"/>
              <a:gd name="connsiteX753" fmla="*/ 4039502 w 5371570"/>
              <a:gd name="connsiteY753" fmla="*/ 3186011 h 5501465"/>
              <a:gd name="connsiteX754" fmla="*/ 4031097 w 5371570"/>
              <a:gd name="connsiteY754" fmla="*/ 3181171 h 5501465"/>
              <a:gd name="connsiteX755" fmla="*/ 4022692 w 5371570"/>
              <a:gd name="connsiteY755" fmla="*/ 3175823 h 5501465"/>
              <a:gd name="connsiteX756" fmla="*/ 4015051 w 5371570"/>
              <a:gd name="connsiteY756" fmla="*/ 3170219 h 5501465"/>
              <a:gd name="connsiteX757" fmla="*/ 4007410 w 5371570"/>
              <a:gd name="connsiteY757" fmla="*/ 3164616 h 5501465"/>
              <a:gd name="connsiteX758" fmla="*/ 3999769 w 5371570"/>
              <a:gd name="connsiteY758" fmla="*/ 3158503 h 5501465"/>
              <a:gd name="connsiteX759" fmla="*/ 3992638 w 5371570"/>
              <a:gd name="connsiteY759" fmla="*/ 3152391 h 5501465"/>
              <a:gd name="connsiteX760" fmla="*/ 3985506 w 5371570"/>
              <a:gd name="connsiteY760" fmla="*/ 3146023 h 5501465"/>
              <a:gd name="connsiteX761" fmla="*/ 3978375 w 5371570"/>
              <a:gd name="connsiteY761" fmla="*/ 3139656 h 5501465"/>
              <a:gd name="connsiteX762" fmla="*/ 3964621 w 5371570"/>
              <a:gd name="connsiteY762" fmla="*/ 3126411 h 5501465"/>
              <a:gd name="connsiteX763" fmla="*/ 3937623 w 5371570"/>
              <a:gd name="connsiteY763" fmla="*/ 3099159 h 5501465"/>
              <a:gd name="connsiteX764" fmla="*/ 3880571 w 5371570"/>
              <a:gd name="connsiteY764" fmla="*/ 3054332 h 5501465"/>
              <a:gd name="connsiteX765" fmla="*/ 3823264 w 5371570"/>
              <a:gd name="connsiteY765" fmla="*/ 2997534 h 5501465"/>
              <a:gd name="connsiteX766" fmla="*/ 3746600 w 5371570"/>
              <a:gd name="connsiteY766" fmla="*/ 2929785 h 5501465"/>
              <a:gd name="connsiteX767" fmla="*/ 3661786 w 5371570"/>
              <a:gd name="connsiteY767" fmla="*/ 2844207 h 5501465"/>
              <a:gd name="connsiteX768" fmla="*/ 3528324 w 5371570"/>
              <a:gd name="connsiteY768" fmla="*/ 2705906 h 5501465"/>
              <a:gd name="connsiteX769" fmla="*/ 3460830 w 5371570"/>
              <a:gd name="connsiteY769" fmla="*/ 2630006 h 5501465"/>
              <a:gd name="connsiteX770" fmla="*/ 3393080 w 5371570"/>
              <a:gd name="connsiteY770" fmla="*/ 2553851 h 5501465"/>
              <a:gd name="connsiteX771" fmla="*/ 3314633 w 5371570"/>
              <a:gd name="connsiteY771" fmla="*/ 2482536 h 5501465"/>
              <a:gd name="connsiteX772" fmla="*/ 3235932 w 5371570"/>
              <a:gd name="connsiteY772" fmla="*/ 2410712 h 5501465"/>
              <a:gd name="connsiteX773" fmla="*/ 3230583 w 5371570"/>
              <a:gd name="connsiteY773" fmla="*/ 2410202 h 5501465"/>
              <a:gd name="connsiteX774" fmla="*/ 3225744 w 5371570"/>
              <a:gd name="connsiteY774" fmla="*/ 2409438 h 5501465"/>
              <a:gd name="connsiteX775" fmla="*/ 3221159 w 5371570"/>
              <a:gd name="connsiteY775" fmla="*/ 2408165 h 5501465"/>
              <a:gd name="connsiteX776" fmla="*/ 3216829 w 5371570"/>
              <a:gd name="connsiteY776" fmla="*/ 2406382 h 5501465"/>
              <a:gd name="connsiteX777" fmla="*/ 3212754 w 5371570"/>
              <a:gd name="connsiteY777" fmla="*/ 2404344 h 5501465"/>
              <a:gd name="connsiteX778" fmla="*/ 3208934 w 5371570"/>
              <a:gd name="connsiteY778" fmla="*/ 2402052 h 5501465"/>
              <a:gd name="connsiteX779" fmla="*/ 3205113 w 5371570"/>
              <a:gd name="connsiteY779" fmla="*/ 2399760 h 5501465"/>
              <a:gd name="connsiteX780" fmla="*/ 3201548 w 5371570"/>
              <a:gd name="connsiteY780" fmla="*/ 2396958 h 5501465"/>
              <a:gd name="connsiteX781" fmla="*/ 3198236 w 5371570"/>
              <a:gd name="connsiteY781" fmla="*/ 2394156 h 5501465"/>
              <a:gd name="connsiteX782" fmla="*/ 3194671 w 5371570"/>
              <a:gd name="connsiteY782" fmla="*/ 2390845 h 5501465"/>
              <a:gd name="connsiteX783" fmla="*/ 3188303 w 5371570"/>
              <a:gd name="connsiteY783" fmla="*/ 2384478 h 5501465"/>
              <a:gd name="connsiteX784" fmla="*/ 3182191 w 5371570"/>
              <a:gd name="connsiteY784" fmla="*/ 2378110 h 5501465"/>
              <a:gd name="connsiteX785" fmla="*/ 3175823 w 5371570"/>
              <a:gd name="connsiteY785" fmla="*/ 2371488 h 5501465"/>
              <a:gd name="connsiteX786" fmla="*/ 3129213 w 5371570"/>
              <a:gd name="connsiteY786" fmla="*/ 2338123 h 5501465"/>
              <a:gd name="connsiteX787" fmla="*/ 3106036 w 5371570"/>
              <a:gd name="connsiteY787" fmla="*/ 2321313 h 5501465"/>
              <a:gd name="connsiteX788" fmla="*/ 3082859 w 5371570"/>
              <a:gd name="connsiteY788" fmla="*/ 2304248 h 5501465"/>
              <a:gd name="connsiteX789" fmla="*/ 3079547 w 5371570"/>
              <a:gd name="connsiteY789" fmla="*/ 2301956 h 5501465"/>
              <a:gd name="connsiteX790" fmla="*/ 3075982 w 5371570"/>
              <a:gd name="connsiteY790" fmla="*/ 2300173 h 5501465"/>
              <a:gd name="connsiteX791" fmla="*/ 3072925 w 5371570"/>
              <a:gd name="connsiteY791" fmla="*/ 2298645 h 5501465"/>
              <a:gd name="connsiteX792" fmla="*/ 3070633 w 5371570"/>
              <a:gd name="connsiteY792" fmla="*/ 2298135 h 5501465"/>
              <a:gd name="connsiteX793" fmla="*/ 3068341 w 5371570"/>
              <a:gd name="connsiteY793" fmla="*/ 2297881 h 5501465"/>
              <a:gd name="connsiteX794" fmla="*/ 3066303 w 5371570"/>
              <a:gd name="connsiteY794" fmla="*/ 2298135 h 5501465"/>
              <a:gd name="connsiteX795" fmla="*/ 3064520 w 5371570"/>
              <a:gd name="connsiteY795" fmla="*/ 2298899 h 5501465"/>
              <a:gd name="connsiteX796" fmla="*/ 3062992 w 5371570"/>
              <a:gd name="connsiteY796" fmla="*/ 2300173 h 5501465"/>
              <a:gd name="connsiteX797" fmla="*/ 3061719 w 5371570"/>
              <a:gd name="connsiteY797" fmla="*/ 2301701 h 5501465"/>
              <a:gd name="connsiteX798" fmla="*/ 3060445 w 5371570"/>
              <a:gd name="connsiteY798" fmla="*/ 2303229 h 5501465"/>
              <a:gd name="connsiteX799" fmla="*/ 3059426 w 5371570"/>
              <a:gd name="connsiteY799" fmla="*/ 2305521 h 5501465"/>
              <a:gd name="connsiteX800" fmla="*/ 3058408 w 5371570"/>
              <a:gd name="connsiteY800" fmla="*/ 2307559 h 5501465"/>
              <a:gd name="connsiteX801" fmla="*/ 3056879 w 5371570"/>
              <a:gd name="connsiteY801" fmla="*/ 2312399 h 5501465"/>
              <a:gd name="connsiteX802" fmla="*/ 3055096 w 5371570"/>
              <a:gd name="connsiteY802" fmla="*/ 2317492 h 5501465"/>
              <a:gd name="connsiteX803" fmla="*/ 3059681 w 5371570"/>
              <a:gd name="connsiteY803" fmla="*/ 2318766 h 5501465"/>
              <a:gd name="connsiteX804" fmla="*/ 3063756 w 5371570"/>
              <a:gd name="connsiteY804" fmla="*/ 2320294 h 5501465"/>
              <a:gd name="connsiteX805" fmla="*/ 3067831 w 5371570"/>
              <a:gd name="connsiteY805" fmla="*/ 2321822 h 5501465"/>
              <a:gd name="connsiteX806" fmla="*/ 3071652 w 5371570"/>
              <a:gd name="connsiteY806" fmla="*/ 2323860 h 5501465"/>
              <a:gd name="connsiteX807" fmla="*/ 3075218 w 5371570"/>
              <a:gd name="connsiteY807" fmla="*/ 2325897 h 5501465"/>
              <a:gd name="connsiteX808" fmla="*/ 3078529 w 5371570"/>
              <a:gd name="connsiteY808" fmla="*/ 2327935 h 5501465"/>
              <a:gd name="connsiteX809" fmla="*/ 3081840 w 5371570"/>
              <a:gd name="connsiteY809" fmla="*/ 2330482 h 5501465"/>
              <a:gd name="connsiteX810" fmla="*/ 3084641 w 5371570"/>
              <a:gd name="connsiteY810" fmla="*/ 2333029 h 5501465"/>
              <a:gd name="connsiteX811" fmla="*/ 3087443 w 5371570"/>
              <a:gd name="connsiteY811" fmla="*/ 2336085 h 5501465"/>
              <a:gd name="connsiteX812" fmla="*/ 3089990 w 5371570"/>
              <a:gd name="connsiteY812" fmla="*/ 2338887 h 5501465"/>
              <a:gd name="connsiteX813" fmla="*/ 3092537 w 5371570"/>
              <a:gd name="connsiteY813" fmla="*/ 2342198 h 5501465"/>
              <a:gd name="connsiteX814" fmla="*/ 3094575 w 5371570"/>
              <a:gd name="connsiteY814" fmla="*/ 2345509 h 5501465"/>
              <a:gd name="connsiteX815" fmla="*/ 3096357 w 5371570"/>
              <a:gd name="connsiteY815" fmla="*/ 2349329 h 5501465"/>
              <a:gd name="connsiteX816" fmla="*/ 3098140 w 5371570"/>
              <a:gd name="connsiteY816" fmla="*/ 2353150 h 5501465"/>
              <a:gd name="connsiteX817" fmla="*/ 3099669 w 5371570"/>
              <a:gd name="connsiteY817" fmla="*/ 2356970 h 5501465"/>
              <a:gd name="connsiteX818" fmla="*/ 3100942 w 5371570"/>
              <a:gd name="connsiteY818" fmla="*/ 2361300 h 5501465"/>
              <a:gd name="connsiteX819" fmla="*/ 3113168 w 5371570"/>
              <a:gd name="connsiteY819" fmla="*/ 2372507 h 5501465"/>
              <a:gd name="connsiteX820" fmla="*/ 3121827 w 5371570"/>
              <a:gd name="connsiteY820" fmla="*/ 2378874 h 5501465"/>
              <a:gd name="connsiteX821" fmla="*/ 3130232 w 5371570"/>
              <a:gd name="connsiteY821" fmla="*/ 2384987 h 5501465"/>
              <a:gd name="connsiteX822" fmla="*/ 3139147 w 5371570"/>
              <a:gd name="connsiteY822" fmla="*/ 2391100 h 5501465"/>
              <a:gd name="connsiteX823" fmla="*/ 3148061 w 5371570"/>
              <a:gd name="connsiteY823" fmla="*/ 2396703 h 5501465"/>
              <a:gd name="connsiteX824" fmla="*/ 3166145 w 5371570"/>
              <a:gd name="connsiteY824" fmla="*/ 2408419 h 5501465"/>
              <a:gd name="connsiteX825" fmla="*/ 3175059 w 5371570"/>
              <a:gd name="connsiteY825" fmla="*/ 2414277 h 5501465"/>
              <a:gd name="connsiteX826" fmla="*/ 3183464 w 5371570"/>
              <a:gd name="connsiteY826" fmla="*/ 2420390 h 5501465"/>
              <a:gd name="connsiteX827" fmla="*/ 3191869 w 5371570"/>
              <a:gd name="connsiteY827" fmla="*/ 2426757 h 5501465"/>
              <a:gd name="connsiteX828" fmla="*/ 3195689 w 5371570"/>
              <a:gd name="connsiteY828" fmla="*/ 2430069 h 5501465"/>
              <a:gd name="connsiteX829" fmla="*/ 3199765 w 5371570"/>
              <a:gd name="connsiteY829" fmla="*/ 2433380 h 5501465"/>
              <a:gd name="connsiteX830" fmla="*/ 3203585 w 5371570"/>
              <a:gd name="connsiteY830" fmla="*/ 2437200 h 5501465"/>
              <a:gd name="connsiteX831" fmla="*/ 3206896 w 5371570"/>
              <a:gd name="connsiteY831" fmla="*/ 2441021 h 5501465"/>
              <a:gd name="connsiteX832" fmla="*/ 3210462 w 5371570"/>
              <a:gd name="connsiteY832" fmla="*/ 2444586 h 5501465"/>
              <a:gd name="connsiteX833" fmla="*/ 3213518 w 5371570"/>
              <a:gd name="connsiteY833" fmla="*/ 2448661 h 5501465"/>
              <a:gd name="connsiteX834" fmla="*/ 3216829 w 5371570"/>
              <a:gd name="connsiteY834" fmla="*/ 2452991 h 5501465"/>
              <a:gd name="connsiteX835" fmla="*/ 3219631 w 5371570"/>
              <a:gd name="connsiteY835" fmla="*/ 2457066 h 5501465"/>
              <a:gd name="connsiteX836" fmla="*/ 3222433 w 5371570"/>
              <a:gd name="connsiteY836" fmla="*/ 2461651 h 5501465"/>
              <a:gd name="connsiteX837" fmla="*/ 3224725 w 5371570"/>
              <a:gd name="connsiteY837" fmla="*/ 2466490 h 5501465"/>
              <a:gd name="connsiteX838" fmla="*/ 3227272 w 5371570"/>
              <a:gd name="connsiteY838" fmla="*/ 2471584 h 5501465"/>
              <a:gd name="connsiteX839" fmla="*/ 3229310 w 5371570"/>
              <a:gd name="connsiteY839" fmla="*/ 2476678 h 5501465"/>
              <a:gd name="connsiteX840" fmla="*/ 3230838 w 5371570"/>
              <a:gd name="connsiteY840" fmla="*/ 2481772 h 5501465"/>
              <a:gd name="connsiteX841" fmla="*/ 3232621 w 5371570"/>
              <a:gd name="connsiteY841" fmla="*/ 2487375 h 5501465"/>
              <a:gd name="connsiteX842" fmla="*/ 3238988 w 5371570"/>
              <a:gd name="connsiteY842" fmla="*/ 2497818 h 5501465"/>
              <a:gd name="connsiteX843" fmla="*/ 3245865 w 5371570"/>
              <a:gd name="connsiteY843" fmla="*/ 2507751 h 5501465"/>
              <a:gd name="connsiteX844" fmla="*/ 3253251 w 5371570"/>
              <a:gd name="connsiteY844" fmla="*/ 2516920 h 5501465"/>
              <a:gd name="connsiteX845" fmla="*/ 3260637 w 5371570"/>
              <a:gd name="connsiteY845" fmla="*/ 2526344 h 5501465"/>
              <a:gd name="connsiteX846" fmla="*/ 3268788 w 5371570"/>
              <a:gd name="connsiteY846" fmla="*/ 2535004 h 5501465"/>
              <a:gd name="connsiteX847" fmla="*/ 3276938 w 5371570"/>
              <a:gd name="connsiteY847" fmla="*/ 2543918 h 5501465"/>
              <a:gd name="connsiteX848" fmla="*/ 3285343 w 5371570"/>
              <a:gd name="connsiteY848" fmla="*/ 2552069 h 5501465"/>
              <a:gd name="connsiteX849" fmla="*/ 3294003 w 5371570"/>
              <a:gd name="connsiteY849" fmla="*/ 2560474 h 5501465"/>
              <a:gd name="connsiteX850" fmla="*/ 3302917 w 5371570"/>
              <a:gd name="connsiteY850" fmla="*/ 2568624 h 5501465"/>
              <a:gd name="connsiteX851" fmla="*/ 3311577 w 5371570"/>
              <a:gd name="connsiteY851" fmla="*/ 2576774 h 5501465"/>
              <a:gd name="connsiteX852" fmla="*/ 3329915 w 5371570"/>
              <a:gd name="connsiteY852" fmla="*/ 2592311 h 5501465"/>
              <a:gd name="connsiteX853" fmla="*/ 3347999 w 5371570"/>
              <a:gd name="connsiteY853" fmla="*/ 2607847 h 5501465"/>
              <a:gd name="connsiteX854" fmla="*/ 3366082 w 5371570"/>
              <a:gd name="connsiteY854" fmla="*/ 2623639 h 5501465"/>
              <a:gd name="connsiteX855" fmla="*/ 3367865 w 5371570"/>
              <a:gd name="connsiteY855" fmla="*/ 2625167 h 5501465"/>
              <a:gd name="connsiteX856" fmla="*/ 3369138 w 5371570"/>
              <a:gd name="connsiteY856" fmla="*/ 2626440 h 5501465"/>
              <a:gd name="connsiteX857" fmla="*/ 3369903 w 5371570"/>
              <a:gd name="connsiteY857" fmla="*/ 2627714 h 5501465"/>
              <a:gd name="connsiteX858" fmla="*/ 3370412 w 5371570"/>
              <a:gd name="connsiteY858" fmla="*/ 2628987 h 5501465"/>
              <a:gd name="connsiteX859" fmla="*/ 3374232 w 5371570"/>
              <a:gd name="connsiteY859" fmla="*/ 2634081 h 5501465"/>
              <a:gd name="connsiteX860" fmla="*/ 3378053 w 5371570"/>
              <a:gd name="connsiteY860" fmla="*/ 2638666 h 5501465"/>
              <a:gd name="connsiteX861" fmla="*/ 3386203 w 5371570"/>
              <a:gd name="connsiteY861" fmla="*/ 2648090 h 5501465"/>
              <a:gd name="connsiteX862" fmla="*/ 3394354 w 5371570"/>
              <a:gd name="connsiteY862" fmla="*/ 2656749 h 5501465"/>
              <a:gd name="connsiteX863" fmla="*/ 3403268 w 5371570"/>
              <a:gd name="connsiteY863" fmla="*/ 2665409 h 5501465"/>
              <a:gd name="connsiteX864" fmla="*/ 3412182 w 5371570"/>
              <a:gd name="connsiteY864" fmla="*/ 2673559 h 5501465"/>
              <a:gd name="connsiteX865" fmla="*/ 3421351 w 5371570"/>
              <a:gd name="connsiteY865" fmla="*/ 2681710 h 5501465"/>
              <a:gd name="connsiteX866" fmla="*/ 3439944 w 5371570"/>
              <a:gd name="connsiteY866" fmla="*/ 2698265 h 5501465"/>
              <a:gd name="connsiteX867" fmla="*/ 3449113 w 5371570"/>
              <a:gd name="connsiteY867" fmla="*/ 2706670 h 5501465"/>
              <a:gd name="connsiteX868" fmla="*/ 3457773 w 5371570"/>
              <a:gd name="connsiteY868" fmla="*/ 2715075 h 5501465"/>
              <a:gd name="connsiteX869" fmla="*/ 3466178 w 5371570"/>
              <a:gd name="connsiteY869" fmla="*/ 2723480 h 5501465"/>
              <a:gd name="connsiteX870" fmla="*/ 3474583 w 5371570"/>
              <a:gd name="connsiteY870" fmla="*/ 2732649 h 5501465"/>
              <a:gd name="connsiteX871" fmla="*/ 3478658 w 5371570"/>
              <a:gd name="connsiteY871" fmla="*/ 2737488 h 5501465"/>
              <a:gd name="connsiteX872" fmla="*/ 3482479 w 5371570"/>
              <a:gd name="connsiteY872" fmla="*/ 2742073 h 5501465"/>
              <a:gd name="connsiteX873" fmla="*/ 3486045 w 5371570"/>
              <a:gd name="connsiteY873" fmla="*/ 2746912 h 5501465"/>
              <a:gd name="connsiteX874" fmla="*/ 3489610 w 5371570"/>
              <a:gd name="connsiteY874" fmla="*/ 2751751 h 5501465"/>
              <a:gd name="connsiteX875" fmla="*/ 3493176 w 5371570"/>
              <a:gd name="connsiteY875" fmla="*/ 2756845 h 5501465"/>
              <a:gd name="connsiteX876" fmla="*/ 3496487 w 5371570"/>
              <a:gd name="connsiteY876" fmla="*/ 2762194 h 5501465"/>
              <a:gd name="connsiteX877" fmla="*/ 3499289 w 5371570"/>
              <a:gd name="connsiteY877" fmla="*/ 2767543 h 5501465"/>
              <a:gd name="connsiteX878" fmla="*/ 3502345 w 5371570"/>
              <a:gd name="connsiteY878" fmla="*/ 2773146 h 5501465"/>
              <a:gd name="connsiteX879" fmla="*/ 3508713 w 5371570"/>
              <a:gd name="connsiteY879" fmla="*/ 2782315 h 5501465"/>
              <a:gd name="connsiteX880" fmla="*/ 3515335 w 5371570"/>
              <a:gd name="connsiteY880" fmla="*/ 2791739 h 5501465"/>
              <a:gd name="connsiteX881" fmla="*/ 3521957 w 5371570"/>
              <a:gd name="connsiteY881" fmla="*/ 2800653 h 5501465"/>
              <a:gd name="connsiteX882" fmla="*/ 3528834 w 5371570"/>
              <a:gd name="connsiteY882" fmla="*/ 2809822 h 5501465"/>
              <a:gd name="connsiteX883" fmla="*/ 3535965 w 5371570"/>
              <a:gd name="connsiteY883" fmla="*/ 2818482 h 5501465"/>
              <a:gd name="connsiteX884" fmla="*/ 3543606 w 5371570"/>
              <a:gd name="connsiteY884" fmla="*/ 2827397 h 5501465"/>
              <a:gd name="connsiteX885" fmla="*/ 3550992 w 5371570"/>
              <a:gd name="connsiteY885" fmla="*/ 2835802 h 5501465"/>
              <a:gd name="connsiteX886" fmla="*/ 3558379 w 5371570"/>
              <a:gd name="connsiteY886" fmla="*/ 2844207 h 5501465"/>
              <a:gd name="connsiteX887" fmla="*/ 3574170 w 5371570"/>
              <a:gd name="connsiteY887" fmla="*/ 2860762 h 5501465"/>
              <a:gd name="connsiteX888" fmla="*/ 3590216 w 5371570"/>
              <a:gd name="connsiteY888" fmla="*/ 2876808 h 5501465"/>
              <a:gd name="connsiteX889" fmla="*/ 3606262 w 5371570"/>
              <a:gd name="connsiteY889" fmla="*/ 2892854 h 5501465"/>
              <a:gd name="connsiteX890" fmla="*/ 3623072 w 5371570"/>
              <a:gd name="connsiteY890" fmla="*/ 2908645 h 5501465"/>
              <a:gd name="connsiteX891" fmla="*/ 3656437 w 5371570"/>
              <a:gd name="connsiteY891" fmla="*/ 2939973 h 5501465"/>
              <a:gd name="connsiteX892" fmla="*/ 3672993 w 5371570"/>
              <a:gd name="connsiteY892" fmla="*/ 2955764 h 5501465"/>
              <a:gd name="connsiteX893" fmla="*/ 3689039 w 5371570"/>
              <a:gd name="connsiteY893" fmla="*/ 2971555 h 5501465"/>
              <a:gd name="connsiteX894" fmla="*/ 3705084 w 5371570"/>
              <a:gd name="connsiteY894" fmla="*/ 2987856 h 5501465"/>
              <a:gd name="connsiteX895" fmla="*/ 3720876 w 5371570"/>
              <a:gd name="connsiteY895" fmla="*/ 3004411 h 5501465"/>
              <a:gd name="connsiteX896" fmla="*/ 3728262 w 5371570"/>
              <a:gd name="connsiteY896" fmla="*/ 3012562 h 5501465"/>
              <a:gd name="connsiteX897" fmla="*/ 3735903 w 5371570"/>
              <a:gd name="connsiteY897" fmla="*/ 3021221 h 5501465"/>
              <a:gd name="connsiteX898" fmla="*/ 3743289 w 5371570"/>
              <a:gd name="connsiteY898" fmla="*/ 3029881 h 5501465"/>
              <a:gd name="connsiteX899" fmla="*/ 3750421 w 5371570"/>
              <a:gd name="connsiteY899" fmla="*/ 3038795 h 5501465"/>
              <a:gd name="connsiteX900" fmla="*/ 3758826 w 5371570"/>
              <a:gd name="connsiteY900" fmla="*/ 3046436 h 5501465"/>
              <a:gd name="connsiteX901" fmla="*/ 3767995 w 5371570"/>
              <a:gd name="connsiteY901" fmla="*/ 3053823 h 5501465"/>
              <a:gd name="connsiteX902" fmla="*/ 3776654 w 5371570"/>
              <a:gd name="connsiteY902" fmla="*/ 3061718 h 5501465"/>
              <a:gd name="connsiteX903" fmla="*/ 3780984 w 5371570"/>
              <a:gd name="connsiteY903" fmla="*/ 3065284 h 5501465"/>
              <a:gd name="connsiteX904" fmla="*/ 3785314 w 5371570"/>
              <a:gd name="connsiteY904" fmla="*/ 3069359 h 5501465"/>
              <a:gd name="connsiteX905" fmla="*/ 3789135 w 5371570"/>
              <a:gd name="connsiteY905" fmla="*/ 3073434 h 5501465"/>
              <a:gd name="connsiteX906" fmla="*/ 3792955 w 5371570"/>
              <a:gd name="connsiteY906" fmla="*/ 3077509 h 5501465"/>
              <a:gd name="connsiteX907" fmla="*/ 3796776 w 5371570"/>
              <a:gd name="connsiteY907" fmla="*/ 3082094 h 5501465"/>
              <a:gd name="connsiteX908" fmla="*/ 3799832 w 5371570"/>
              <a:gd name="connsiteY908" fmla="*/ 3086679 h 5501465"/>
              <a:gd name="connsiteX909" fmla="*/ 3803143 w 5371570"/>
              <a:gd name="connsiteY909" fmla="*/ 3091518 h 5501465"/>
              <a:gd name="connsiteX910" fmla="*/ 3805690 w 5371570"/>
              <a:gd name="connsiteY910" fmla="*/ 3096612 h 5501465"/>
              <a:gd name="connsiteX911" fmla="*/ 3807982 w 5371570"/>
              <a:gd name="connsiteY911" fmla="*/ 3102215 h 5501465"/>
              <a:gd name="connsiteX912" fmla="*/ 3809765 w 5371570"/>
              <a:gd name="connsiteY912" fmla="*/ 3107564 h 5501465"/>
              <a:gd name="connsiteX913" fmla="*/ 3824538 w 5371570"/>
              <a:gd name="connsiteY913" fmla="*/ 3121317 h 5501465"/>
              <a:gd name="connsiteX914" fmla="*/ 3839565 w 5371570"/>
              <a:gd name="connsiteY914" fmla="*/ 3134562 h 5501465"/>
              <a:gd name="connsiteX915" fmla="*/ 3847715 w 5371570"/>
              <a:gd name="connsiteY915" fmla="*/ 3141184 h 5501465"/>
              <a:gd name="connsiteX916" fmla="*/ 3855611 w 5371570"/>
              <a:gd name="connsiteY916" fmla="*/ 3148061 h 5501465"/>
              <a:gd name="connsiteX917" fmla="*/ 3862997 w 5371570"/>
              <a:gd name="connsiteY917" fmla="*/ 3155447 h 5501465"/>
              <a:gd name="connsiteX918" fmla="*/ 3869874 w 5371570"/>
              <a:gd name="connsiteY918" fmla="*/ 3162833 h 5501465"/>
              <a:gd name="connsiteX919" fmla="*/ 3876751 w 5371570"/>
              <a:gd name="connsiteY919" fmla="*/ 3170474 h 5501465"/>
              <a:gd name="connsiteX920" fmla="*/ 3883118 w 5371570"/>
              <a:gd name="connsiteY920" fmla="*/ 3178115 h 5501465"/>
              <a:gd name="connsiteX921" fmla="*/ 3889485 w 5371570"/>
              <a:gd name="connsiteY921" fmla="*/ 3186265 h 5501465"/>
              <a:gd name="connsiteX922" fmla="*/ 3895598 w 5371570"/>
              <a:gd name="connsiteY922" fmla="*/ 3194416 h 5501465"/>
              <a:gd name="connsiteX923" fmla="*/ 3901456 w 5371570"/>
              <a:gd name="connsiteY923" fmla="*/ 3202821 h 5501465"/>
              <a:gd name="connsiteX924" fmla="*/ 3907060 w 5371570"/>
              <a:gd name="connsiteY924" fmla="*/ 3211226 h 5501465"/>
              <a:gd name="connsiteX925" fmla="*/ 3918012 w 5371570"/>
              <a:gd name="connsiteY925" fmla="*/ 3228290 h 5501465"/>
              <a:gd name="connsiteX926" fmla="*/ 3928709 w 5371570"/>
              <a:gd name="connsiteY926" fmla="*/ 3245355 h 5501465"/>
              <a:gd name="connsiteX927" fmla="*/ 3939661 w 5371570"/>
              <a:gd name="connsiteY927" fmla="*/ 3262420 h 5501465"/>
              <a:gd name="connsiteX928" fmla="*/ 3944755 w 5371570"/>
              <a:gd name="connsiteY928" fmla="*/ 3268533 h 5501465"/>
              <a:gd name="connsiteX929" fmla="*/ 3950103 w 5371570"/>
              <a:gd name="connsiteY929" fmla="*/ 3274645 h 5501465"/>
              <a:gd name="connsiteX930" fmla="*/ 3955197 w 5371570"/>
              <a:gd name="connsiteY930" fmla="*/ 3280758 h 5501465"/>
              <a:gd name="connsiteX931" fmla="*/ 3960037 w 5371570"/>
              <a:gd name="connsiteY931" fmla="*/ 3286871 h 5501465"/>
              <a:gd name="connsiteX932" fmla="*/ 3962074 w 5371570"/>
              <a:gd name="connsiteY932" fmla="*/ 3289927 h 5501465"/>
              <a:gd name="connsiteX933" fmla="*/ 3963857 w 5371570"/>
              <a:gd name="connsiteY933" fmla="*/ 3293493 h 5501465"/>
              <a:gd name="connsiteX934" fmla="*/ 3965895 w 5371570"/>
              <a:gd name="connsiteY934" fmla="*/ 3297059 h 5501465"/>
              <a:gd name="connsiteX935" fmla="*/ 3967423 w 5371570"/>
              <a:gd name="connsiteY935" fmla="*/ 3300370 h 5501465"/>
              <a:gd name="connsiteX936" fmla="*/ 3968696 w 5371570"/>
              <a:gd name="connsiteY936" fmla="*/ 3304190 h 5501465"/>
              <a:gd name="connsiteX937" fmla="*/ 3969715 w 5371570"/>
              <a:gd name="connsiteY937" fmla="*/ 3307756 h 5501465"/>
              <a:gd name="connsiteX938" fmla="*/ 3970479 w 5371570"/>
              <a:gd name="connsiteY938" fmla="*/ 3311831 h 5501465"/>
              <a:gd name="connsiteX939" fmla="*/ 3970734 w 5371570"/>
              <a:gd name="connsiteY939" fmla="*/ 3316161 h 5501465"/>
              <a:gd name="connsiteX940" fmla="*/ 3975319 w 5371570"/>
              <a:gd name="connsiteY940" fmla="*/ 3320746 h 5501465"/>
              <a:gd name="connsiteX941" fmla="*/ 3979139 w 5371570"/>
              <a:gd name="connsiteY941" fmla="*/ 3325075 h 5501465"/>
              <a:gd name="connsiteX942" fmla="*/ 3982195 w 5371570"/>
              <a:gd name="connsiteY942" fmla="*/ 3329405 h 5501465"/>
              <a:gd name="connsiteX943" fmla="*/ 3984997 w 5371570"/>
              <a:gd name="connsiteY943" fmla="*/ 3333990 h 5501465"/>
              <a:gd name="connsiteX944" fmla="*/ 3987035 w 5371570"/>
              <a:gd name="connsiteY944" fmla="*/ 3338574 h 5501465"/>
              <a:gd name="connsiteX945" fmla="*/ 3988308 w 5371570"/>
              <a:gd name="connsiteY945" fmla="*/ 3342904 h 5501465"/>
              <a:gd name="connsiteX946" fmla="*/ 3989327 w 5371570"/>
              <a:gd name="connsiteY946" fmla="*/ 3347489 h 5501465"/>
              <a:gd name="connsiteX947" fmla="*/ 3989582 w 5371570"/>
              <a:gd name="connsiteY947" fmla="*/ 3352073 h 5501465"/>
              <a:gd name="connsiteX948" fmla="*/ 3989327 w 5371570"/>
              <a:gd name="connsiteY948" fmla="*/ 3356658 h 5501465"/>
              <a:gd name="connsiteX949" fmla="*/ 3988053 w 5371570"/>
              <a:gd name="connsiteY949" fmla="*/ 3360988 h 5501465"/>
              <a:gd name="connsiteX950" fmla="*/ 3986780 w 5371570"/>
              <a:gd name="connsiteY950" fmla="*/ 3365572 h 5501465"/>
              <a:gd name="connsiteX951" fmla="*/ 3984742 w 5371570"/>
              <a:gd name="connsiteY951" fmla="*/ 3370157 h 5501465"/>
              <a:gd name="connsiteX952" fmla="*/ 3981941 w 5371570"/>
              <a:gd name="connsiteY952" fmla="*/ 3374741 h 5501465"/>
              <a:gd name="connsiteX953" fmla="*/ 3978884 w 5371570"/>
              <a:gd name="connsiteY953" fmla="*/ 3379071 h 5501465"/>
              <a:gd name="connsiteX954" fmla="*/ 3975064 w 5371570"/>
              <a:gd name="connsiteY954" fmla="*/ 3383401 h 5501465"/>
              <a:gd name="connsiteX955" fmla="*/ 3970989 w 5371570"/>
              <a:gd name="connsiteY955" fmla="*/ 3387986 h 5501465"/>
              <a:gd name="connsiteX956" fmla="*/ 3982705 w 5371570"/>
              <a:gd name="connsiteY956" fmla="*/ 3414984 h 5501465"/>
              <a:gd name="connsiteX957" fmla="*/ 3983978 w 5371570"/>
              <a:gd name="connsiteY957" fmla="*/ 3427718 h 5501465"/>
              <a:gd name="connsiteX958" fmla="*/ 3984997 w 5371570"/>
              <a:gd name="connsiteY958" fmla="*/ 3440708 h 5501465"/>
              <a:gd name="connsiteX959" fmla="*/ 3986016 w 5371570"/>
              <a:gd name="connsiteY959" fmla="*/ 3453443 h 5501465"/>
              <a:gd name="connsiteX960" fmla="*/ 3986270 w 5371570"/>
              <a:gd name="connsiteY960" fmla="*/ 3459810 h 5501465"/>
              <a:gd name="connsiteX961" fmla="*/ 3986270 w 5371570"/>
              <a:gd name="connsiteY961" fmla="*/ 3466178 h 5501465"/>
              <a:gd name="connsiteX962" fmla="*/ 3986016 w 5371570"/>
              <a:gd name="connsiteY962" fmla="*/ 3472545 h 5501465"/>
              <a:gd name="connsiteX963" fmla="*/ 3985506 w 5371570"/>
              <a:gd name="connsiteY963" fmla="*/ 3478913 h 5501465"/>
              <a:gd name="connsiteX964" fmla="*/ 3984742 w 5371570"/>
              <a:gd name="connsiteY964" fmla="*/ 3485280 h 5501465"/>
              <a:gd name="connsiteX965" fmla="*/ 3983469 w 5371570"/>
              <a:gd name="connsiteY965" fmla="*/ 3491393 h 5501465"/>
              <a:gd name="connsiteX966" fmla="*/ 3981431 w 5371570"/>
              <a:gd name="connsiteY966" fmla="*/ 3497760 h 5501465"/>
              <a:gd name="connsiteX967" fmla="*/ 3979139 w 5371570"/>
              <a:gd name="connsiteY967" fmla="*/ 3503873 h 5501465"/>
              <a:gd name="connsiteX968" fmla="*/ 3976083 w 5371570"/>
              <a:gd name="connsiteY968" fmla="*/ 3509986 h 5501465"/>
              <a:gd name="connsiteX969" fmla="*/ 3972517 w 5371570"/>
              <a:gd name="connsiteY969" fmla="*/ 3516098 h 5501465"/>
              <a:gd name="connsiteX970" fmla="*/ 3972262 w 5371570"/>
              <a:gd name="connsiteY970" fmla="*/ 3518391 h 5501465"/>
              <a:gd name="connsiteX971" fmla="*/ 3971753 w 5371570"/>
              <a:gd name="connsiteY971" fmla="*/ 3520683 h 5501465"/>
              <a:gd name="connsiteX972" fmla="*/ 3970734 w 5371570"/>
              <a:gd name="connsiteY972" fmla="*/ 3523230 h 5501465"/>
              <a:gd name="connsiteX973" fmla="*/ 3969970 w 5371570"/>
              <a:gd name="connsiteY973" fmla="*/ 3525522 h 5501465"/>
              <a:gd name="connsiteX974" fmla="*/ 3967932 w 5371570"/>
              <a:gd name="connsiteY974" fmla="*/ 3529852 h 5501465"/>
              <a:gd name="connsiteX975" fmla="*/ 3965131 w 5371570"/>
              <a:gd name="connsiteY975" fmla="*/ 3534437 h 5501465"/>
              <a:gd name="connsiteX976" fmla="*/ 3962329 w 5371570"/>
              <a:gd name="connsiteY976" fmla="*/ 3538512 h 5501465"/>
              <a:gd name="connsiteX977" fmla="*/ 3959018 w 5371570"/>
              <a:gd name="connsiteY977" fmla="*/ 3542842 h 5501465"/>
              <a:gd name="connsiteX978" fmla="*/ 3956216 w 5371570"/>
              <a:gd name="connsiteY978" fmla="*/ 3547426 h 5501465"/>
              <a:gd name="connsiteX979" fmla="*/ 3953160 w 5371570"/>
              <a:gd name="connsiteY979" fmla="*/ 3551756 h 5501465"/>
              <a:gd name="connsiteX980" fmla="*/ 3950613 w 5371570"/>
              <a:gd name="connsiteY980" fmla="*/ 3556086 h 5501465"/>
              <a:gd name="connsiteX981" fmla="*/ 3949594 w 5371570"/>
              <a:gd name="connsiteY981" fmla="*/ 3558633 h 5501465"/>
              <a:gd name="connsiteX982" fmla="*/ 3948830 w 5371570"/>
              <a:gd name="connsiteY982" fmla="*/ 3560925 h 5501465"/>
              <a:gd name="connsiteX983" fmla="*/ 3947811 w 5371570"/>
              <a:gd name="connsiteY983" fmla="*/ 3563472 h 5501465"/>
              <a:gd name="connsiteX984" fmla="*/ 3947302 w 5371570"/>
              <a:gd name="connsiteY984" fmla="*/ 3565764 h 5501465"/>
              <a:gd name="connsiteX985" fmla="*/ 3946792 w 5371570"/>
              <a:gd name="connsiteY985" fmla="*/ 3568057 h 5501465"/>
              <a:gd name="connsiteX986" fmla="*/ 3946792 w 5371570"/>
              <a:gd name="connsiteY986" fmla="*/ 3570858 h 5501465"/>
              <a:gd name="connsiteX987" fmla="*/ 3946792 w 5371570"/>
              <a:gd name="connsiteY987" fmla="*/ 3573405 h 5501465"/>
              <a:gd name="connsiteX988" fmla="*/ 3947302 w 5371570"/>
              <a:gd name="connsiteY988" fmla="*/ 3576207 h 5501465"/>
              <a:gd name="connsiteX989" fmla="*/ 3947811 w 5371570"/>
              <a:gd name="connsiteY989" fmla="*/ 3579009 h 5501465"/>
              <a:gd name="connsiteX990" fmla="*/ 3949085 w 5371570"/>
              <a:gd name="connsiteY990" fmla="*/ 3581810 h 5501465"/>
              <a:gd name="connsiteX991" fmla="*/ 3950358 w 5371570"/>
              <a:gd name="connsiteY991" fmla="*/ 3584867 h 5501465"/>
              <a:gd name="connsiteX992" fmla="*/ 3951886 w 5371570"/>
              <a:gd name="connsiteY992" fmla="*/ 3587923 h 5501465"/>
              <a:gd name="connsiteX993" fmla="*/ 3954179 w 5371570"/>
              <a:gd name="connsiteY993" fmla="*/ 3590980 h 5501465"/>
              <a:gd name="connsiteX994" fmla="*/ 3956471 w 5371570"/>
              <a:gd name="connsiteY994" fmla="*/ 3594291 h 5501465"/>
              <a:gd name="connsiteX995" fmla="*/ 3959018 w 5371570"/>
              <a:gd name="connsiteY995" fmla="*/ 3598111 h 5501465"/>
              <a:gd name="connsiteX996" fmla="*/ 3960801 w 5371570"/>
              <a:gd name="connsiteY996" fmla="*/ 3601167 h 5501465"/>
              <a:gd name="connsiteX997" fmla="*/ 3962074 w 5371570"/>
              <a:gd name="connsiteY997" fmla="*/ 3604224 h 5501465"/>
              <a:gd name="connsiteX998" fmla="*/ 3962329 w 5371570"/>
              <a:gd name="connsiteY998" fmla="*/ 3606771 h 5501465"/>
              <a:gd name="connsiteX999" fmla="*/ 3962074 w 5371570"/>
              <a:gd name="connsiteY999" fmla="*/ 3609063 h 5501465"/>
              <a:gd name="connsiteX1000" fmla="*/ 3961565 w 5371570"/>
              <a:gd name="connsiteY1000" fmla="*/ 3611355 h 5501465"/>
              <a:gd name="connsiteX1001" fmla="*/ 3960291 w 5371570"/>
              <a:gd name="connsiteY1001" fmla="*/ 3613138 h 5501465"/>
              <a:gd name="connsiteX1002" fmla="*/ 3958254 w 5371570"/>
              <a:gd name="connsiteY1002" fmla="*/ 3614412 h 5501465"/>
              <a:gd name="connsiteX1003" fmla="*/ 3956216 w 5371570"/>
              <a:gd name="connsiteY1003" fmla="*/ 3615685 h 5501465"/>
              <a:gd name="connsiteX1004" fmla="*/ 3953415 w 5371570"/>
              <a:gd name="connsiteY1004" fmla="*/ 3616449 h 5501465"/>
              <a:gd name="connsiteX1005" fmla="*/ 3950613 w 5371570"/>
              <a:gd name="connsiteY1005" fmla="*/ 3616959 h 5501465"/>
              <a:gd name="connsiteX1006" fmla="*/ 3947302 w 5371570"/>
              <a:gd name="connsiteY1006" fmla="*/ 3617213 h 5501465"/>
              <a:gd name="connsiteX1007" fmla="*/ 3944245 w 5371570"/>
              <a:gd name="connsiteY1007" fmla="*/ 3616959 h 5501465"/>
              <a:gd name="connsiteX1008" fmla="*/ 3940425 w 5371570"/>
              <a:gd name="connsiteY1008" fmla="*/ 3616449 h 5501465"/>
              <a:gd name="connsiteX1009" fmla="*/ 3936859 w 5371570"/>
              <a:gd name="connsiteY1009" fmla="*/ 3615176 h 5501465"/>
              <a:gd name="connsiteX1010" fmla="*/ 3933039 w 5371570"/>
              <a:gd name="connsiteY1010" fmla="*/ 3613902 h 5501465"/>
              <a:gd name="connsiteX1011" fmla="*/ 3927945 w 5371570"/>
              <a:gd name="connsiteY1011" fmla="*/ 3612374 h 5501465"/>
              <a:gd name="connsiteX1012" fmla="*/ 3923615 w 5371570"/>
              <a:gd name="connsiteY1012" fmla="*/ 3611355 h 5501465"/>
              <a:gd name="connsiteX1013" fmla="*/ 3919794 w 5371570"/>
              <a:gd name="connsiteY1013" fmla="*/ 3610846 h 5501465"/>
              <a:gd name="connsiteX1014" fmla="*/ 3916229 w 5371570"/>
              <a:gd name="connsiteY1014" fmla="*/ 3610846 h 5501465"/>
              <a:gd name="connsiteX1015" fmla="*/ 3913172 w 5371570"/>
              <a:gd name="connsiteY1015" fmla="*/ 3611355 h 5501465"/>
              <a:gd name="connsiteX1016" fmla="*/ 3910116 w 5371570"/>
              <a:gd name="connsiteY1016" fmla="*/ 3612374 h 5501465"/>
              <a:gd name="connsiteX1017" fmla="*/ 3907824 w 5371570"/>
              <a:gd name="connsiteY1017" fmla="*/ 3613648 h 5501465"/>
              <a:gd name="connsiteX1018" fmla="*/ 3905531 w 5371570"/>
              <a:gd name="connsiteY1018" fmla="*/ 3615176 h 5501465"/>
              <a:gd name="connsiteX1019" fmla="*/ 3903749 w 5371570"/>
              <a:gd name="connsiteY1019" fmla="*/ 3617468 h 5501465"/>
              <a:gd name="connsiteX1020" fmla="*/ 3902220 w 5371570"/>
              <a:gd name="connsiteY1020" fmla="*/ 3619760 h 5501465"/>
              <a:gd name="connsiteX1021" fmla="*/ 3900692 w 5371570"/>
              <a:gd name="connsiteY1021" fmla="*/ 3622562 h 5501465"/>
              <a:gd name="connsiteX1022" fmla="*/ 3899419 w 5371570"/>
              <a:gd name="connsiteY1022" fmla="*/ 3625364 h 5501465"/>
              <a:gd name="connsiteX1023" fmla="*/ 3898400 w 5371570"/>
              <a:gd name="connsiteY1023" fmla="*/ 3628675 h 5501465"/>
              <a:gd name="connsiteX1024" fmla="*/ 3897381 w 5371570"/>
              <a:gd name="connsiteY1024" fmla="*/ 3631986 h 5501465"/>
              <a:gd name="connsiteX1025" fmla="*/ 3896108 w 5371570"/>
              <a:gd name="connsiteY1025" fmla="*/ 3638863 h 5501465"/>
              <a:gd name="connsiteX1026" fmla="*/ 3896617 w 5371570"/>
              <a:gd name="connsiteY1026" fmla="*/ 3642428 h 5501465"/>
              <a:gd name="connsiteX1027" fmla="*/ 3897381 w 5371570"/>
              <a:gd name="connsiteY1027" fmla="*/ 3645739 h 5501465"/>
              <a:gd name="connsiteX1028" fmla="*/ 3898400 w 5371570"/>
              <a:gd name="connsiteY1028" fmla="*/ 3648796 h 5501465"/>
              <a:gd name="connsiteX1029" fmla="*/ 3899419 w 5371570"/>
              <a:gd name="connsiteY1029" fmla="*/ 3651852 h 5501465"/>
              <a:gd name="connsiteX1030" fmla="*/ 3901202 w 5371570"/>
              <a:gd name="connsiteY1030" fmla="*/ 3654399 h 5501465"/>
              <a:gd name="connsiteX1031" fmla="*/ 3902730 w 5371570"/>
              <a:gd name="connsiteY1031" fmla="*/ 3657201 h 5501465"/>
              <a:gd name="connsiteX1032" fmla="*/ 3904513 w 5371570"/>
              <a:gd name="connsiteY1032" fmla="*/ 3659748 h 5501465"/>
              <a:gd name="connsiteX1033" fmla="*/ 3906550 w 5371570"/>
              <a:gd name="connsiteY1033" fmla="*/ 3662040 h 5501465"/>
              <a:gd name="connsiteX1034" fmla="*/ 3910880 w 5371570"/>
              <a:gd name="connsiteY1034" fmla="*/ 3666625 h 5501465"/>
              <a:gd name="connsiteX1035" fmla="*/ 3915974 w 5371570"/>
              <a:gd name="connsiteY1035" fmla="*/ 3670955 h 5501465"/>
              <a:gd name="connsiteX1036" fmla="*/ 3921068 w 5371570"/>
              <a:gd name="connsiteY1036" fmla="*/ 3675284 h 5501465"/>
              <a:gd name="connsiteX1037" fmla="*/ 3926417 w 5371570"/>
              <a:gd name="connsiteY1037" fmla="*/ 3679105 h 5501465"/>
              <a:gd name="connsiteX1038" fmla="*/ 3930492 w 5371570"/>
              <a:gd name="connsiteY1038" fmla="*/ 3681142 h 5501465"/>
              <a:gd name="connsiteX1039" fmla="*/ 3934312 w 5371570"/>
              <a:gd name="connsiteY1039" fmla="*/ 3683435 h 5501465"/>
              <a:gd name="connsiteX1040" fmla="*/ 3941444 w 5371570"/>
              <a:gd name="connsiteY1040" fmla="*/ 3688019 h 5501465"/>
              <a:gd name="connsiteX1041" fmla="*/ 3948575 w 5371570"/>
              <a:gd name="connsiteY1041" fmla="*/ 3693113 h 5501465"/>
              <a:gd name="connsiteX1042" fmla="*/ 3954688 w 5371570"/>
              <a:gd name="connsiteY1042" fmla="*/ 3698462 h 5501465"/>
              <a:gd name="connsiteX1043" fmla="*/ 3960801 w 5371570"/>
              <a:gd name="connsiteY1043" fmla="*/ 3704320 h 5501465"/>
              <a:gd name="connsiteX1044" fmla="*/ 3966404 w 5371570"/>
              <a:gd name="connsiteY1044" fmla="*/ 3710178 h 5501465"/>
              <a:gd name="connsiteX1045" fmla="*/ 3971753 w 5371570"/>
              <a:gd name="connsiteY1045" fmla="*/ 3716545 h 5501465"/>
              <a:gd name="connsiteX1046" fmla="*/ 3976592 w 5371570"/>
              <a:gd name="connsiteY1046" fmla="*/ 3722913 h 5501465"/>
              <a:gd name="connsiteX1047" fmla="*/ 3981686 w 5371570"/>
              <a:gd name="connsiteY1047" fmla="*/ 3729280 h 5501465"/>
              <a:gd name="connsiteX1048" fmla="*/ 3986525 w 5371570"/>
              <a:gd name="connsiteY1048" fmla="*/ 3735902 h 5501465"/>
              <a:gd name="connsiteX1049" fmla="*/ 3995694 w 5371570"/>
              <a:gd name="connsiteY1049" fmla="*/ 3749401 h 5501465"/>
              <a:gd name="connsiteX1050" fmla="*/ 4005118 w 5371570"/>
              <a:gd name="connsiteY1050" fmla="*/ 3763410 h 5501465"/>
              <a:gd name="connsiteX1051" fmla="*/ 4009703 w 5371570"/>
              <a:gd name="connsiteY1051" fmla="*/ 3770032 h 5501465"/>
              <a:gd name="connsiteX1052" fmla="*/ 4014797 w 5371570"/>
              <a:gd name="connsiteY1052" fmla="*/ 3776399 h 5501465"/>
              <a:gd name="connsiteX1053" fmla="*/ 4023966 w 5371570"/>
              <a:gd name="connsiteY1053" fmla="*/ 3787097 h 5501465"/>
              <a:gd name="connsiteX1054" fmla="*/ 4033135 w 5371570"/>
              <a:gd name="connsiteY1054" fmla="*/ 3797794 h 5501465"/>
              <a:gd name="connsiteX1055" fmla="*/ 4042049 w 5371570"/>
              <a:gd name="connsiteY1055" fmla="*/ 3808746 h 5501465"/>
              <a:gd name="connsiteX1056" fmla="*/ 4050454 w 5371570"/>
              <a:gd name="connsiteY1056" fmla="*/ 3819698 h 5501465"/>
              <a:gd name="connsiteX1057" fmla="*/ 4058859 w 5371570"/>
              <a:gd name="connsiteY1057" fmla="*/ 3830905 h 5501465"/>
              <a:gd name="connsiteX1058" fmla="*/ 4067264 w 5371570"/>
              <a:gd name="connsiteY1058" fmla="*/ 3842111 h 5501465"/>
              <a:gd name="connsiteX1059" fmla="*/ 4083565 w 5371570"/>
              <a:gd name="connsiteY1059" fmla="*/ 3865034 h 5501465"/>
              <a:gd name="connsiteX1060" fmla="*/ 4099101 w 5371570"/>
              <a:gd name="connsiteY1060" fmla="*/ 3887957 h 5501465"/>
              <a:gd name="connsiteX1061" fmla="*/ 4114638 w 5371570"/>
              <a:gd name="connsiteY1061" fmla="*/ 3911389 h 5501465"/>
              <a:gd name="connsiteX1062" fmla="*/ 4129665 w 5371570"/>
              <a:gd name="connsiteY1062" fmla="*/ 3934821 h 5501465"/>
              <a:gd name="connsiteX1063" fmla="*/ 4144947 w 5371570"/>
              <a:gd name="connsiteY1063" fmla="*/ 3958253 h 5501465"/>
              <a:gd name="connsiteX1064" fmla="*/ 4162776 w 5371570"/>
              <a:gd name="connsiteY1064" fmla="*/ 3984232 h 5501465"/>
              <a:gd name="connsiteX1065" fmla="*/ 4180859 w 5371570"/>
              <a:gd name="connsiteY1065" fmla="*/ 4009957 h 5501465"/>
              <a:gd name="connsiteX1066" fmla="*/ 4187227 w 5371570"/>
              <a:gd name="connsiteY1066" fmla="*/ 4016324 h 5501465"/>
              <a:gd name="connsiteX1067" fmla="*/ 4193085 w 5371570"/>
              <a:gd name="connsiteY1067" fmla="*/ 4023201 h 5501465"/>
              <a:gd name="connsiteX1068" fmla="*/ 4198179 w 5371570"/>
              <a:gd name="connsiteY1068" fmla="*/ 4029823 h 5501465"/>
              <a:gd name="connsiteX1069" fmla="*/ 4202763 w 5371570"/>
              <a:gd name="connsiteY1069" fmla="*/ 4036445 h 5501465"/>
              <a:gd name="connsiteX1070" fmla="*/ 4206584 w 5371570"/>
              <a:gd name="connsiteY1070" fmla="*/ 4043322 h 5501465"/>
              <a:gd name="connsiteX1071" fmla="*/ 4209640 w 5371570"/>
              <a:gd name="connsiteY1071" fmla="*/ 4049944 h 5501465"/>
              <a:gd name="connsiteX1072" fmla="*/ 4212442 w 5371570"/>
              <a:gd name="connsiteY1072" fmla="*/ 4056821 h 5501465"/>
              <a:gd name="connsiteX1073" fmla="*/ 4214480 w 5371570"/>
              <a:gd name="connsiteY1073" fmla="*/ 4063698 h 5501465"/>
              <a:gd name="connsiteX1074" fmla="*/ 4216262 w 5371570"/>
              <a:gd name="connsiteY1074" fmla="*/ 4071084 h 5501465"/>
              <a:gd name="connsiteX1075" fmla="*/ 4217281 w 5371570"/>
              <a:gd name="connsiteY1075" fmla="*/ 4077961 h 5501465"/>
              <a:gd name="connsiteX1076" fmla="*/ 4218300 w 5371570"/>
              <a:gd name="connsiteY1076" fmla="*/ 4085093 h 5501465"/>
              <a:gd name="connsiteX1077" fmla="*/ 4218809 w 5371570"/>
              <a:gd name="connsiteY1077" fmla="*/ 4091969 h 5501465"/>
              <a:gd name="connsiteX1078" fmla="*/ 4218809 w 5371570"/>
              <a:gd name="connsiteY1078" fmla="*/ 4099101 h 5501465"/>
              <a:gd name="connsiteX1079" fmla="*/ 4218555 w 5371570"/>
              <a:gd name="connsiteY1079" fmla="*/ 4106487 h 5501465"/>
              <a:gd name="connsiteX1080" fmla="*/ 4218300 w 5371570"/>
              <a:gd name="connsiteY1080" fmla="*/ 4113619 h 5501465"/>
              <a:gd name="connsiteX1081" fmla="*/ 4217281 w 5371570"/>
              <a:gd name="connsiteY1081" fmla="*/ 4120750 h 5501465"/>
              <a:gd name="connsiteX1082" fmla="*/ 4216517 w 5371570"/>
              <a:gd name="connsiteY1082" fmla="*/ 4127882 h 5501465"/>
              <a:gd name="connsiteX1083" fmla="*/ 4215498 w 5371570"/>
              <a:gd name="connsiteY1083" fmla="*/ 4135523 h 5501465"/>
              <a:gd name="connsiteX1084" fmla="*/ 4213206 w 5371570"/>
              <a:gd name="connsiteY1084" fmla="*/ 4149786 h 5501465"/>
              <a:gd name="connsiteX1085" fmla="*/ 4210404 w 5371570"/>
              <a:gd name="connsiteY1085" fmla="*/ 4164303 h 5501465"/>
              <a:gd name="connsiteX1086" fmla="*/ 4208112 w 5371570"/>
              <a:gd name="connsiteY1086" fmla="*/ 4179076 h 5501465"/>
              <a:gd name="connsiteX1087" fmla="*/ 4206075 w 5371570"/>
              <a:gd name="connsiteY1087" fmla="*/ 4193339 h 5501465"/>
              <a:gd name="connsiteX1088" fmla="*/ 4205310 w 5371570"/>
              <a:gd name="connsiteY1088" fmla="*/ 4200725 h 5501465"/>
              <a:gd name="connsiteX1089" fmla="*/ 4204801 w 5371570"/>
              <a:gd name="connsiteY1089" fmla="*/ 4207857 h 5501465"/>
              <a:gd name="connsiteX1090" fmla="*/ 4204546 w 5371570"/>
              <a:gd name="connsiteY1090" fmla="*/ 4214988 h 5501465"/>
              <a:gd name="connsiteX1091" fmla="*/ 4204292 w 5371570"/>
              <a:gd name="connsiteY1091" fmla="*/ 4222120 h 5501465"/>
              <a:gd name="connsiteX1092" fmla="*/ 4204801 w 5371570"/>
              <a:gd name="connsiteY1092" fmla="*/ 4229251 h 5501465"/>
              <a:gd name="connsiteX1093" fmla="*/ 4205310 w 5371570"/>
              <a:gd name="connsiteY1093" fmla="*/ 4236383 h 5501465"/>
              <a:gd name="connsiteX1094" fmla="*/ 4206075 w 5371570"/>
              <a:gd name="connsiteY1094" fmla="*/ 4239949 h 5501465"/>
              <a:gd name="connsiteX1095" fmla="*/ 4206839 w 5371570"/>
              <a:gd name="connsiteY1095" fmla="*/ 4243769 h 5501465"/>
              <a:gd name="connsiteX1096" fmla="*/ 4206839 w 5371570"/>
              <a:gd name="connsiteY1096" fmla="*/ 4246826 h 5501465"/>
              <a:gd name="connsiteX1097" fmla="*/ 4206584 w 5371570"/>
              <a:gd name="connsiteY1097" fmla="*/ 4250391 h 5501465"/>
              <a:gd name="connsiteX1098" fmla="*/ 4205565 w 5371570"/>
              <a:gd name="connsiteY1098" fmla="*/ 4253702 h 5501465"/>
              <a:gd name="connsiteX1099" fmla="*/ 4204801 w 5371570"/>
              <a:gd name="connsiteY1099" fmla="*/ 4256759 h 5501465"/>
              <a:gd name="connsiteX1100" fmla="*/ 4203528 w 5371570"/>
              <a:gd name="connsiteY1100" fmla="*/ 4259815 h 5501465"/>
              <a:gd name="connsiteX1101" fmla="*/ 4202254 w 5371570"/>
              <a:gd name="connsiteY1101" fmla="*/ 4262872 h 5501465"/>
              <a:gd name="connsiteX1102" fmla="*/ 4200217 w 5371570"/>
              <a:gd name="connsiteY1102" fmla="*/ 4265928 h 5501465"/>
              <a:gd name="connsiteX1103" fmla="*/ 4198688 w 5371570"/>
              <a:gd name="connsiteY1103" fmla="*/ 4268475 h 5501465"/>
              <a:gd name="connsiteX1104" fmla="*/ 4194358 w 5371570"/>
              <a:gd name="connsiteY1104" fmla="*/ 4274333 h 5501465"/>
              <a:gd name="connsiteX1105" fmla="*/ 4190028 w 5371570"/>
              <a:gd name="connsiteY1105" fmla="*/ 4279682 h 5501465"/>
              <a:gd name="connsiteX1106" fmla="*/ 4185444 w 5371570"/>
              <a:gd name="connsiteY1106" fmla="*/ 4285285 h 5501465"/>
              <a:gd name="connsiteX1107" fmla="*/ 4180859 w 5371570"/>
              <a:gd name="connsiteY1107" fmla="*/ 4290634 h 5501465"/>
              <a:gd name="connsiteX1108" fmla="*/ 4177039 w 5371570"/>
              <a:gd name="connsiteY1108" fmla="*/ 4296237 h 5501465"/>
              <a:gd name="connsiteX1109" fmla="*/ 4175001 w 5371570"/>
              <a:gd name="connsiteY1109" fmla="*/ 4299039 h 5501465"/>
              <a:gd name="connsiteX1110" fmla="*/ 4173473 w 5371570"/>
              <a:gd name="connsiteY1110" fmla="*/ 4302095 h 5501465"/>
              <a:gd name="connsiteX1111" fmla="*/ 4171945 w 5371570"/>
              <a:gd name="connsiteY1111" fmla="*/ 4304897 h 5501465"/>
              <a:gd name="connsiteX1112" fmla="*/ 4170417 w 5371570"/>
              <a:gd name="connsiteY1112" fmla="*/ 4308208 h 5501465"/>
              <a:gd name="connsiteX1113" fmla="*/ 4169653 w 5371570"/>
              <a:gd name="connsiteY1113" fmla="*/ 4311264 h 5501465"/>
              <a:gd name="connsiteX1114" fmla="*/ 4168889 w 5371570"/>
              <a:gd name="connsiteY1114" fmla="*/ 4314575 h 5501465"/>
              <a:gd name="connsiteX1115" fmla="*/ 4168634 w 5371570"/>
              <a:gd name="connsiteY1115" fmla="*/ 4317631 h 5501465"/>
              <a:gd name="connsiteX1116" fmla="*/ 4168634 w 5371570"/>
              <a:gd name="connsiteY1116" fmla="*/ 4321197 h 5501465"/>
              <a:gd name="connsiteX1117" fmla="*/ 4168889 w 5371570"/>
              <a:gd name="connsiteY1117" fmla="*/ 4324763 h 5501465"/>
              <a:gd name="connsiteX1118" fmla="*/ 4169653 w 5371570"/>
              <a:gd name="connsiteY1118" fmla="*/ 4328329 h 5501465"/>
              <a:gd name="connsiteX1119" fmla="*/ 4170671 w 5371570"/>
              <a:gd name="connsiteY1119" fmla="*/ 4332149 h 5501465"/>
              <a:gd name="connsiteX1120" fmla="*/ 4172709 w 5371570"/>
              <a:gd name="connsiteY1120" fmla="*/ 4336224 h 5501465"/>
              <a:gd name="connsiteX1121" fmla="*/ 4165578 w 5371570"/>
              <a:gd name="connsiteY1121" fmla="*/ 4332659 h 5501465"/>
              <a:gd name="connsiteX1122" fmla="*/ 4158955 w 5371570"/>
              <a:gd name="connsiteY1122" fmla="*/ 4330621 h 5501465"/>
              <a:gd name="connsiteX1123" fmla="*/ 4156154 w 5371570"/>
              <a:gd name="connsiteY1123" fmla="*/ 4329348 h 5501465"/>
              <a:gd name="connsiteX1124" fmla="*/ 4153097 w 5371570"/>
              <a:gd name="connsiteY1124" fmla="*/ 4328838 h 5501465"/>
              <a:gd name="connsiteX1125" fmla="*/ 4150550 w 5371570"/>
              <a:gd name="connsiteY1125" fmla="*/ 4328329 h 5501465"/>
              <a:gd name="connsiteX1126" fmla="*/ 4148003 w 5371570"/>
              <a:gd name="connsiteY1126" fmla="*/ 4328074 h 5501465"/>
              <a:gd name="connsiteX1127" fmla="*/ 4145456 w 5371570"/>
              <a:gd name="connsiteY1127" fmla="*/ 4328074 h 5501465"/>
              <a:gd name="connsiteX1128" fmla="*/ 4143164 w 5371570"/>
              <a:gd name="connsiteY1128" fmla="*/ 4328074 h 5501465"/>
              <a:gd name="connsiteX1129" fmla="*/ 4140617 w 5371570"/>
              <a:gd name="connsiteY1129" fmla="*/ 4328329 h 5501465"/>
              <a:gd name="connsiteX1130" fmla="*/ 4138580 w 5371570"/>
              <a:gd name="connsiteY1130" fmla="*/ 4328838 h 5501465"/>
              <a:gd name="connsiteX1131" fmla="*/ 4136797 w 5371570"/>
              <a:gd name="connsiteY1131" fmla="*/ 4329348 h 5501465"/>
              <a:gd name="connsiteX1132" fmla="*/ 4134504 w 5371570"/>
              <a:gd name="connsiteY1132" fmla="*/ 4330366 h 5501465"/>
              <a:gd name="connsiteX1133" fmla="*/ 4132722 w 5371570"/>
              <a:gd name="connsiteY1133" fmla="*/ 4331385 h 5501465"/>
              <a:gd name="connsiteX1134" fmla="*/ 4131193 w 5371570"/>
              <a:gd name="connsiteY1134" fmla="*/ 4332404 h 5501465"/>
              <a:gd name="connsiteX1135" fmla="*/ 4127882 w 5371570"/>
              <a:gd name="connsiteY1135" fmla="*/ 4334696 h 5501465"/>
              <a:gd name="connsiteX1136" fmla="*/ 4125081 w 5371570"/>
              <a:gd name="connsiteY1136" fmla="*/ 4337753 h 5501465"/>
              <a:gd name="connsiteX1137" fmla="*/ 4122024 w 5371570"/>
              <a:gd name="connsiteY1137" fmla="*/ 4340809 h 5501465"/>
              <a:gd name="connsiteX1138" fmla="*/ 4119732 w 5371570"/>
              <a:gd name="connsiteY1138" fmla="*/ 4344629 h 5501465"/>
              <a:gd name="connsiteX1139" fmla="*/ 4117440 w 5371570"/>
              <a:gd name="connsiteY1139" fmla="*/ 4348705 h 5501465"/>
              <a:gd name="connsiteX1140" fmla="*/ 4115402 w 5371570"/>
              <a:gd name="connsiteY1140" fmla="*/ 4352780 h 5501465"/>
              <a:gd name="connsiteX1141" fmla="*/ 4111327 w 5371570"/>
              <a:gd name="connsiteY1141" fmla="*/ 4361694 h 5501465"/>
              <a:gd name="connsiteX1142" fmla="*/ 4107506 w 5371570"/>
              <a:gd name="connsiteY1142" fmla="*/ 4370609 h 5501465"/>
              <a:gd name="connsiteX1143" fmla="*/ 4103431 w 5371570"/>
              <a:gd name="connsiteY1143" fmla="*/ 4379523 h 5501465"/>
              <a:gd name="connsiteX1144" fmla="*/ 4101394 w 5371570"/>
              <a:gd name="connsiteY1144" fmla="*/ 4383853 h 5501465"/>
              <a:gd name="connsiteX1145" fmla="*/ 4098847 w 5371570"/>
              <a:gd name="connsiteY1145" fmla="*/ 4387673 h 5501465"/>
              <a:gd name="connsiteX1146" fmla="*/ 4096555 w 5371570"/>
              <a:gd name="connsiteY1146" fmla="*/ 4391494 h 5501465"/>
              <a:gd name="connsiteX1147" fmla="*/ 4093753 w 5371570"/>
              <a:gd name="connsiteY1147" fmla="*/ 4395060 h 5501465"/>
              <a:gd name="connsiteX1148" fmla="*/ 4090696 w 5371570"/>
              <a:gd name="connsiteY1148" fmla="*/ 4397861 h 5501465"/>
              <a:gd name="connsiteX1149" fmla="*/ 4087385 w 5371570"/>
              <a:gd name="connsiteY1149" fmla="*/ 4400153 h 5501465"/>
              <a:gd name="connsiteX1150" fmla="*/ 4085603 w 5371570"/>
              <a:gd name="connsiteY1150" fmla="*/ 4401682 h 5501465"/>
              <a:gd name="connsiteX1151" fmla="*/ 4083820 w 5371570"/>
              <a:gd name="connsiteY1151" fmla="*/ 4402446 h 5501465"/>
              <a:gd name="connsiteX1152" fmla="*/ 4081527 w 5371570"/>
              <a:gd name="connsiteY1152" fmla="*/ 4403210 h 5501465"/>
              <a:gd name="connsiteX1153" fmla="*/ 4079744 w 5371570"/>
              <a:gd name="connsiteY1153" fmla="*/ 4403974 h 5501465"/>
              <a:gd name="connsiteX1154" fmla="*/ 4077452 w 5371570"/>
              <a:gd name="connsiteY1154" fmla="*/ 4404229 h 5501465"/>
              <a:gd name="connsiteX1155" fmla="*/ 4075160 w 5371570"/>
              <a:gd name="connsiteY1155" fmla="*/ 4404738 h 5501465"/>
              <a:gd name="connsiteX1156" fmla="*/ 4072868 w 5371570"/>
              <a:gd name="connsiteY1156" fmla="*/ 4404738 h 5501465"/>
              <a:gd name="connsiteX1157" fmla="*/ 4070066 w 5371570"/>
              <a:gd name="connsiteY1157" fmla="*/ 4404738 h 5501465"/>
              <a:gd name="connsiteX1158" fmla="*/ 4067519 w 5371570"/>
              <a:gd name="connsiteY1158" fmla="*/ 4404738 h 5501465"/>
              <a:gd name="connsiteX1159" fmla="*/ 4064717 w 5371570"/>
              <a:gd name="connsiteY1159" fmla="*/ 4404229 h 5501465"/>
              <a:gd name="connsiteX1160" fmla="*/ 4061916 w 5371570"/>
              <a:gd name="connsiteY1160" fmla="*/ 4403719 h 5501465"/>
              <a:gd name="connsiteX1161" fmla="*/ 4058605 w 5371570"/>
              <a:gd name="connsiteY1161" fmla="*/ 4402955 h 5501465"/>
              <a:gd name="connsiteX1162" fmla="*/ 4054020 w 5371570"/>
              <a:gd name="connsiteY1162" fmla="*/ 4401682 h 5501465"/>
              <a:gd name="connsiteX1163" fmla="*/ 4048926 w 5371570"/>
              <a:gd name="connsiteY1163" fmla="*/ 4400918 h 5501465"/>
              <a:gd name="connsiteX1164" fmla="*/ 4043832 w 5371570"/>
              <a:gd name="connsiteY1164" fmla="*/ 4399899 h 5501465"/>
              <a:gd name="connsiteX1165" fmla="*/ 4038738 w 5371570"/>
              <a:gd name="connsiteY1165" fmla="*/ 4399389 h 5501465"/>
              <a:gd name="connsiteX1166" fmla="*/ 4033644 w 5371570"/>
              <a:gd name="connsiteY1166" fmla="*/ 4399135 h 5501465"/>
              <a:gd name="connsiteX1167" fmla="*/ 4028550 w 5371570"/>
              <a:gd name="connsiteY1167" fmla="*/ 4399135 h 5501465"/>
              <a:gd name="connsiteX1168" fmla="*/ 4018617 w 5371570"/>
              <a:gd name="connsiteY1168" fmla="*/ 4399389 h 5501465"/>
              <a:gd name="connsiteX1169" fmla="*/ 4008174 w 5371570"/>
              <a:gd name="connsiteY1169" fmla="*/ 4399899 h 5501465"/>
              <a:gd name="connsiteX1170" fmla="*/ 3997732 w 5371570"/>
              <a:gd name="connsiteY1170" fmla="*/ 4401172 h 5501465"/>
              <a:gd name="connsiteX1171" fmla="*/ 3977101 w 5371570"/>
              <a:gd name="connsiteY1171" fmla="*/ 4403465 h 5501465"/>
              <a:gd name="connsiteX1172" fmla="*/ 3966913 w 5371570"/>
              <a:gd name="connsiteY1172" fmla="*/ 4404483 h 5501465"/>
              <a:gd name="connsiteX1173" fmla="*/ 3956471 w 5371570"/>
              <a:gd name="connsiteY1173" fmla="*/ 4404993 h 5501465"/>
              <a:gd name="connsiteX1174" fmla="*/ 3951377 w 5371570"/>
              <a:gd name="connsiteY1174" fmla="*/ 4404993 h 5501465"/>
              <a:gd name="connsiteX1175" fmla="*/ 3946028 w 5371570"/>
              <a:gd name="connsiteY1175" fmla="*/ 4404993 h 5501465"/>
              <a:gd name="connsiteX1176" fmla="*/ 3940934 w 5371570"/>
              <a:gd name="connsiteY1176" fmla="*/ 4404483 h 5501465"/>
              <a:gd name="connsiteX1177" fmla="*/ 3935840 w 5371570"/>
              <a:gd name="connsiteY1177" fmla="*/ 4404229 h 5501465"/>
              <a:gd name="connsiteX1178" fmla="*/ 3931001 w 5371570"/>
              <a:gd name="connsiteY1178" fmla="*/ 4403465 h 5501465"/>
              <a:gd name="connsiteX1179" fmla="*/ 3925907 w 5371570"/>
              <a:gd name="connsiteY1179" fmla="*/ 4402446 h 5501465"/>
              <a:gd name="connsiteX1180" fmla="*/ 3920813 w 5371570"/>
              <a:gd name="connsiteY1180" fmla="*/ 4401427 h 5501465"/>
              <a:gd name="connsiteX1181" fmla="*/ 3915719 w 5371570"/>
              <a:gd name="connsiteY1181" fmla="*/ 4399644 h 5501465"/>
              <a:gd name="connsiteX1182" fmla="*/ 3910625 w 5371570"/>
              <a:gd name="connsiteY1182" fmla="*/ 4397861 h 5501465"/>
              <a:gd name="connsiteX1183" fmla="*/ 3905786 w 5371570"/>
              <a:gd name="connsiteY1183" fmla="*/ 4395824 h 5501465"/>
              <a:gd name="connsiteX1184" fmla="*/ 3900692 w 5371570"/>
              <a:gd name="connsiteY1184" fmla="*/ 4393022 h 5501465"/>
              <a:gd name="connsiteX1185" fmla="*/ 3896108 w 5371570"/>
              <a:gd name="connsiteY1185" fmla="*/ 4390220 h 5501465"/>
              <a:gd name="connsiteX1186" fmla="*/ 3891014 w 5371570"/>
              <a:gd name="connsiteY1186" fmla="*/ 4391239 h 5501465"/>
              <a:gd name="connsiteX1187" fmla="*/ 3885920 w 5371570"/>
              <a:gd name="connsiteY1187" fmla="*/ 4391748 h 5501465"/>
              <a:gd name="connsiteX1188" fmla="*/ 3881080 w 5371570"/>
              <a:gd name="connsiteY1188" fmla="*/ 4392258 h 5501465"/>
              <a:gd name="connsiteX1189" fmla="*/ 3876241 w 5371570"/>
              <a:gd name="connsiteY1189" fmla="*/ 4392513 h 5501465"/>
              <a:gd name="connsiteX1190" fmla="*/ 3871911 w 5371570"/>
              <a:gd name="connsiteY1190" fmla="*/ 4392513 h 5501465"/>
              <a:gd name="connsiteX1191" fmla="*/ 3867327 w 5371570"/>
              <a:gd name="connsiteY1191" fmla="*/ 4392513 h 5501465"/>
              <a:gd name="connsiteX1192" fmla="*/ 3862742 w 5371570"/>
              <a:gd name="connsiteY1192" fmla="*/ 4392003 h 5501465"/>
              <a:gd name="connsiteX1193" fmla="*/ 3858412 w 5371570"/>
              <a:gd name="connsiteY1193" fmla="*/ 4391494 h 5501465"/>
              <a:gd name="connsiteX1194" fmla="*/ 3854592 w 5371570"/>
              <a:gd name="connsiteY1194" fmla="*/ 4390730 h 5501465"/>
              <a:gd name="connsiteX1195" fmla="*/ 3850262 w 5371570"/>
              <a:gd name="connsiteY1195" fmla="*/ 4389966 h 5501465"/>
              <a:gd name="connsiteX1196" fmla="*/ 3846187 w 5371570"/>
              <a:gd name="connsiteY1196" fmla="*/ 4388437 h 5501465"/>
              <a:gd name="connsiteX1197" fmla="*/ 3842621 w 5371570"/>
              <a:gd name="connsiteY1197" fmla="*/ 4387419 h 5501465"/>
              <a:gd name="connsiteX1198" fmla="*/ 3838546 w 5371570"/>
              <a:gd name="connsiteY1198" fmla="*/ 4385890 h 5501465"/>
              <a:gd name="connsiteX1199" fmla="*/ 3834725 w 5371570"/>
              <a:gd name="connsiteY1199" fmla="*/ 4384362 h 5501465"/>
              <a:gd name="connsiteX1200" fmla="*/ 3831414 w 5371570"/>
              <a:gd name="connsiteY1200" fmla="*/ 4382325 h 5501465"/>
              <a:gd name="connsiteX1201" fmla="*/ 3827594 w 5371570"/>
              <a:gd name="connsiteY1201" fmla="*/ 4380542 h 5501465"/>
              <a:gd name="connsiteX1202" fmla="*/ 3824028 w 5371570"/>
              <a:gd name="connsiteY1202" fmla="*/ 4378504 h 5501465"/>
              <a:gd name="connsiteX1203" fmla="*/ 3820972 w 5371570"/>
              <a:gd name="connsiteY1203" fmla="*/ 4376212 h 5501465"/>
              <a:gd name="connsiteX1204" fmla="*/ 3814350 w 5371570"/>
              <a:gd name="connsiteY1204" fmla="*/ 4371627 h 5501465"/>
              <a:gd name="connsiteX1205" fmla="*/ 3807982 w 5371570"/>
              <a:gd name="connsiteY1205" fmla="*/ 4366279 h 5501465"/>
              <a:gd name="connsiteX1206" fmla="*/ 3801870 w 5371570"/>
              <a:gd name="connsiteY1206" fmla="*/ 4360421 h 5501465"/>
              <a:gd name="connsiteX1207" fmla="*/ 3796011 w 5371570"/>
              <a:gd name="connsiteY1207" fmla="*/ 4354308 h 5501465"/>
              <a:gd name="connsiteX1208" fmla="*/ 3790408 w 5371570"/>
              <a:gd name="connsiteY1208" fmla="*/ 4347686 h 5501465"/>
              <a:gd name="connsiteX1209" fmla="*/ 3784805 w 5371570"/>
              <a:gd name="connsiteY1209" fmla="*/ 4340809 h 5501465"/>
              <a:gd name="connsiteX1210" fmla="*/ 3779456 w 5371570"/>
              <a:gd name="connsiteY1210" fmla="*/ 4333677 h 5501465"/>
              <a:gd name="connsiteX1211" fmla="*/ 3757297 w 5371570"/>
              <a:gd name="connsiteY1211" fmla="*/ 4312538 h 5501465"/>
              <a:gd name="connsiteX1212" fmla="*/ 3735393 w 5371570"/>
              <a:gd name="connsiteY1212" fmla="*/ 4291143 h 5501465"/>
              <a:gd name="connsiteX1213" fmla="*/ 3686746 w 5371570"/>
              <a:gd name="connsiteY1213" fmla="*/ 4238930 h 5501465"/>
              <a:gd name="connsiteX1214" fmla="*/ 3658730 w 5371570"/>
              <a:gd name="connsiteY1214" fmla="*/ 4212441 h 5501465"/>
              <a:gd name="connsiteX1215" fmla="*/ 3616959 w 5371570"/>
              <a:gd name="connsiteY1215" fmla="*/ 4166850 h 5501465"/>
              <a:gd name="connsiteX1216" fmla="*/ 3616704 w 5371570"/>
              <a:gd name="connsiteY1216" fmla="*/ 4167615 h 5501465"/>
              <a:gd name="connsiteX1217" fmla="*/ 3482224 w 5371570"/>
              <a:gd name="connsiteY1217" fmla="*/ 4030078 h 5501465"/>
              <a:gd name="connsiteX1218" fmla="*/ 3349017 w 5371570"/>
              <a:gd name="connsiteY1218" fmla="*/ 3904003 h 5501465"/>
              <a:gd name="connsiteX1219" fmla="*/ 3338829 w 5371570"/>
              <a:gd name="connsiteY1219" fmla="*/ 3901965 h 5501465"/>
              <a:gd name="connsiteX1220" fmla="*/ 3334754 w 5371570"/>
              <a:gd name="connsiteY1220" fmla="*/ 3900692 h 5501465"/>
              <a:gd name="connsiteX1221" fmla="*/ 3331189 w 5371570"/>
              <a:gd name="connsiteY1221" fmla="*/ 3899163 h 5501465"/>
              <a:gd name="connsiteX1222" fmla="*/ 3327877 w 5371570"/>
              <a:gd name="connsiteY1222" fmla="*/ 3897381 h 5501465"/>
              <a:gd name="connsiteX1223" fmla="*/ 3324312 w 5371570"/>
              <a:gd name="connsiteY1223" fmla="*/ 3895598 h 5501465"/>
              <a:gd name="connsiteX1224" fmla="*/ 3321255 w 5371570"/>
              <a:gd name="connsiteY1224" fmla="*/ 3893560 h 5501465"/>
              <a:gd name="connsiteX1225" fmla="*/ 3318199 w 5371570"/>
              <a:gd name="connsiteY1225" fmla="*/ 3891268 h 5501465"/>
              <a:gd name="connsiteX1226" fmla="*/ 3315397 w 5371570"/>
              <a:gd name="connsiteY1226" fmla="*/ 3888976 h 5501465"/>
              <a:gd name="connsiteX1227" fmla="*/ 3312341 w 5371570"/>
              <a:gd name="connsiteY1227" fmla="*/ 3886174 h 5501465"/>
              <a:gd name="connsiteX1228" fmla="*/ 3306992 w 5371570"/>
              <a:gd name="connsiteY1228" fmla="*/ 3881335 h 5501465"/>
              <a:gd name="connsiteX1229" fmla="*/ 3302408 w 5371570"/>
              <a:gd name="connsiteY1229" fmla="*/ 3875731 h 5501465"/>
              <a:gd name="connsiteX1230" fmla="*/ 3297314 w 5371570"/>
              <a:gd name="connsiteY1230" fmla="*/ 3869873 h 5501465"/>
              <a:gd name="connsiteX1231" fmla="*/ 3292729 w 5371570"/>
              <a:gd name="connsiteY1231" fmla="*/ 3864015 h 5501465"/>
              <a:gd name="connsiteX1232" fmla="*/ 3294512 w 5371570"/>
              <a:gd name="connsiteY1232" fmla="*/ 3858921 h 5501465"/>
              <a:gd name="connsiteX1233" fmla="*/ 3291201 w 5371570"/>
              <a:gd name="connsiteY1233" fmla="*/ 3858667 h 5501465"/>
              <a:gd name="connsiteX1234" fmla="*/ 3288145 w 5371570"/>
              <a:gd name="connsiteY1234" fmla="*/ 3858412 h 5501465"/>
              <a:gd name="connsiteX1235" fmla="*/ 3285598 w 5371570"/>
              <a:gd name="connsiteY1235" fmla="*/ 3857648 h 5501465"/>
              <a:gd name="connsiteX1236" fmla="*/ 3283051 w 5371570"/>
              <a:gd name="connsiteY1236" fmla="*/ 3856374 h 5501465"/>
              <a:gd name="connsiteX1237" fmla="*/ 3281013 w 5371570"/>
              <a:gd name="connsiteY1237" fmla="*/ 3854846 h 5501465"/>
              <a:gd name="connsiteX1238" fmla="*/ 3278976 w 5371570"/>
              <a:gd name="connsiteY1238" fmla="*/ 3853318 h 5501465"/>
              <a:gd name="connsiteX1239" fmla="*/ 3277193 w 5371570"/>
              <a:gd name="connsiteY1239" fmla="*/ 3851790 h 5501465"/>
              <a:gd name="connsiteX1240" fmla="*/ 3275665 w 5371570"/>
              <a:gd name="connsiteY1240" fmla="*/ 3849497 h 5501465"/>
              <a:gd name="connsiteX1241" fmla="*/ 3272608 w 5371570"/>
              <a:gd name="connsiteY1241" fmla="*/ 3845422 h 5501465"/>
              <a:gd name="connsiteX1242" fmla="*/ 3270061 w 5371570"/>
              <a:gd name="connsiteY1242" fmla="*/ 3841092 h 5501465"/>
              <a:gd name="connsiteX1243" fmla="*/ 3267514 w 5371570"/>
              <a:gd name="connsiteY1243" fmla="*/ 3836763 h 5501465"/>
              <a:gd name="connsiteX1244" fmla="*/ 3265731 w 5371570"/>
              <a:gd name="connsiteY1244" fmla="*/ 3834980 h 5501465"/>
              <a:gd name="connsiteX1245" fmla="*/ 3264203 w 5371570"/>
              <a:gd name="connsiteY1245" fmla="*/ 3832942 h 5501465"/>
              <a:gd name="connsiteX1246" fmla="*/ 3257072 w 5371570"/>
              <a:gd name="connsiteY1246" fmla="*/ 3829122 h 5501465"/>
              <a:gd name="connsiteX1247" fmla="*/ 3250195 w 5371570"/>
              <a:gd name="connsiteY1247" fmla="*/ 3825046 h 5501465"/>
              <a:gd name="connsiteX1248" fmla="*/ 3243827 w 5371570"/>
              <a:gd name="connsiteY1248" fmla="*/ 3820462 h 5501465"/>
              <a:gd name="connsiteX1249" fmla="*/ 3240771 w 5371570"/>
              <a:gd name="connsiteY1249" fmla="*/ 3818170 h 5501465"/>
              <a:gd name="connsiteX1250" fmla="*/ 3237969 w 5371570"/>
              <a:gd name="connsiteY1250" fmla="*/ 3815623 h 5501465"/>
              <a:gd name="connsiteX1251" fmla="*/ 3235168 w 5371570"/>
              <a:gd name="connsiteY1251" fmla="*/ 3813076 h 5501465"/>
              <a:gd name="connsiteX1252" fmla="*/ 3232621 w 5371570"/>
              <a:gd name="connsiteY1252" fmla="*/ 3810019 h 5501465"/>
              <a:gd name="connsiteX1253" fmla="*/ 3230074 w 5371570"/>
              <a:gd name="connsiteY1253" fmla="*/ 3807218 h 5501465"/>
              <a:gd name="connsiteX1254" fmla="*/ 3228036 w 5371570"/>
              <a:gd name="connsiteY1254" fmla="*/ 3803907 h 5501465"/>
              <a:gd name="connsiteX1255" fmla="*/ 3226253 w 5371570"/>
              <a:gd name="connsiteY1255" fmla="*/ 3800850 h 5501465"/>
              <a:gd name="connsiteX1256" fmla="*/ 3224470 w 5371570"/>
              <a:gd name="connsiteY1256" fmla="*/ 3797030 h 5501465"/>
              <a:gd name="connsiteX1257" fmla="*/ 3223197 w 5371570"/>
              <a:gd name="connsiteY1257" fmla="*/ 3793464 h 5501465"/>
              <a:gd name="connsiteX1258" fmla="*/ 3221923 w 5371570"/>
              <a:gd name="connsiteY1258" fmla="*/ 3789389 h 5501465"/>
              <a:gd name="connsiteX1259" fmla="*/ 3202057 w 5371570"/>
              <a:gd name="connsiteY1259" fmla="*/ 3809510 h 5501465"/>
              <a:gd name="connsiteX1260" fmla="*/ 3217593 w 5371570"/>
              <a:gd name="connsiteY1260" fmla="*/ 3848479 h 5501465"/>
              <a:gd name="connsiteX1261" fmla="*/ 3221159 w 5371570"/>
              <a:gd name="connsiteY1261" fmla="*/ 3846186 h 5501465"/>
              <a:gd name="connsiteX1262" fmla="*/ 3227272 w 5371570"/>
              <a:gd name="connsiteY1262" fmla="*/ 3847460 h 5501465"/>
              <a:gd name="connsiteX1263" fmla="*/ 3233130 w 5371570"/>
              <a:gd name="connsiteY1263" fmla="*/ 3848988 h 5501465"/>
              <a:gd name="connsiteX1264" fmla="*/ 3238733 w 5371570"/>
              <a:gd name="connsiteY1264" fmla="*/ 3850771 h 5501465"/>
              <a:gd name="connsiteX1265" fmla="*/ 3243827 w 5371570"/>
              <a:gd name="connsiteY1265" fmla="*/ 3853063 h 5501465"/>
              <a:gd name="connsiteX1266" fmla="*/ 3248667 w 5371570"/>
              <a:gd name="connsiteY1266" fmla="*/ 3855101 h 5501465"/>
              <a:gd name="connsiteX1267" fmla="*/ 3253251 w 5371570"/>
              <a:gd name="connsiteY1267" fmla="*/ 3857902 h 5501465"/>
              <a:gd name="connsiteX1268" fmla="*/ 3257581 w 5371570"/>
              <a:gd name="connsiteY1268" fmla="*/ 3860959 h 5501465"/>
              <a:gd name="connsiteX1269" fmla="*/ 3261656 w 5371570"/>
              <a:gd name="connsiteY1269" fmla="*/ 3864270 h 5501465"/>
              <a:gd name="connsiteX1270" fmla="*/ 3264967 w 5371570"/>
              <a:gd name="connsiteY1270" fmla="*/ 3867836 h 5501465"/>
              <a:gd name="connsiteX1271" fmla="*/ 3268278 w 5371570"/>
              <a:gd name="connsiteY1271" fmla="*/ 3871911 h 5501465"/>
              <a:gd name="connsiteX1272" fmla="*/ 3271080 w 5371570"/>
              <a:gd name="connsiteY1272" fmla="*/ 3876241 h 5501465"/>
              <a:gd name="connsiteX1273" fmla="*/ 3273372 w 5371570"/>
              <a:gd name="connsiteY1273" fmla="*/ 3880571 h 5501465"/>
              <a:gd name="connsiteX1274" fmla="*/ 3275410 w 5371570"/>
              <a:gd name="connsiteY1274" fmla="*/ 3885664 h 5501465"/>
              <a:gd name="connsiteX1275" fmla="*/ 3276683 w 5371570"/>
              <a:gd name="connsiteY1275" fmla="*/ 3891268 h 5501465"/>
              <a:gd name="connsiteX1276" fmla="*/ 3277702 w 5371570"/>
              <a:gd name="connsiteY1276" fmla="*/ 3897126 h 5501465"/>
              <a:gd name="connsiteX1277" fmla="*/ 3278466 w 5371570"/>
              <a:gd name="connsiteY1277" fmla="*/ 3903239 h 5501465"/>
              <a:gd name="connsiteX1278" fmla="*/ 3294767 w 5371570"/>
              <a:gd name="connsiteY1278" fmla="*/ 3929982 h 5501465"/>
              <a:gd name="connsiteX1279" fmla="*/ 3299351 w 5371570"/>
              <a:gd name="connsiteY1279" fmla="*/ 3932784 h 5501465"/>
              <a:gd name="connsiteX1280" fmla="*/ 3303427 w 5371570"/>
              <a:gd name="connsiteY1280" fmla="*/ 3936095 h 5501465"/>
              <a:gd name="connsiteX1281" fmla="*/ 3311577 w 5371570"/>
              <a:gd name="connsiteY1281" fmla="*/ 3942717 h 5501465"/>
              <a:gd name="connsiteX1282" fmla="*/ 3318963 w 5371570"/>
              <a:gd name="connsiteY1282" fmla="*/ 3949594 h 5501465"/>
              <a:gd name="connsiteX1283" fmla="*/ 3326349 w 5371570"/>
              <a:gd name="connsiteY1283" fmla="*/ 3956980 h 5501465"/>
              <a:gd name="connsiteX1284" fmla="*/ 3332971 w 5371570"/>
              <a:gd name="connsiteY1284" fmla="*/ 3964621 h 5501465"/>
              <a:gd name="connsiteX1285" fmla="*/ 3339339 w 5371570"/>
              <a:gd name="connsiteY1285" fmla="*/ 3972516 h 5501465"/>
              <a:gd name="connsiteX1286" fmla="*/ 3345452 w 5371570"/>
              <a:gd name="connsiteY1286" fmla="*/ 3980412 h 5501465"/>
              <a:gd name="connsiteX1287" fmla="*/ 3351564 w 5371570"/>
              <a:gd name="connsiteY1287" fmla="*/ 3988562 h 5501465"/>
              <a:gd name="connsiteX1288" fmla="*/ 3357168 w 5371570"/>
              <a:gd name="connsiteY1288" fmla="*/ 3996713 h 5501465"/>
              <a:gd name="connsiteX1289" fmla="*/ 3362771 w 5371570"/>
              <a:gd name="connsiteY1289" fmla="*/ 4005372 h 5501465"/>
              <a:gd name="connsiteX1290" fmla="*/ 3373978 w 5371570"/>
              <a:gd name="connsiteY1290" fmla="*/ 4021928 h 5501465"/>
              <a:gd name="connsiteX1291" fmla="*/ 3385184 w 5371570"/>
              <a:gd name="connsiteY1291" fmla="*/ 4038738 h 5501465"/>
              <a:gd name="connsiteX1292" fmla="*/ 3391042 w 5371570"/>
              <a:gd name="connsiteY1292" fmla="*/ 4047397 h 5501465"/>
              <a:gd name="connsiteX1293" fmla="*/ 3396901 w 5371570"/>
              <a:gd name="connsiteY1293" fmla="*/ 4055293 h 5501465"/>
              <a:gd name="connsiteX1294" fmla="*/ 3446821 w 5371570"/>
              <a:gd name="connsiteY1294" fmla="*/ 4121514 h 5501465"/>
              <a:gd name="connsiteX1295" fmla="*/ 3471527 w 5371570"/>
              <a:gd name="connsiteY1295" fmla="*/ 4155134 h 5501465"/>
              <a:gd name="connsiteX1296" fmla="*/ 3483752 w 5371570"/>
              <a:gd name="connsiteY1296" fmla="*/ 4171944 h 5501465"/>
              <a:gd name="connsiteX1297" fmla="*/ 3495468 w 5371570"/>
              <a:gd name="connsiteY1297" fmla="*/ 4189009 h 5501465"/>
              <a:gd name="connsiteX1298" fmla="*/ 3507185 w 5371570"/>
              <a:gd name="connsiteY1298" fmla="*/ 4206074 h 5501465"/>
              <a:gd name="connsiteX1299" fmla="*/ 3518646 w 5371570"/>
              <a:gd name="connsiteY1299" fmla="*/ 4222884 h 5501465"/>
              <a:gd name="connsiteX1300" fmla="*/ 3529853 w 5371570"/>
              <a:gd name="connsiteY1300" fmla="*/ 4240458 h 5501465"/>
              <a:gd name="connsiteX1301" fmla="*/ 3540805 w 5371570"/>
              <a:gd name="connsiteY1301" fmla="*/ 4258032 h 5501465"/>
              <a:gd name="connsiteX1302" fmla="*/ 3551247 w 5371570"/>
              <a:gd name="connsiteY1302" fmla="*/ 4275861 h 5501465"/>
              <a:gd name="connsiteX1303" fmla="*/ 3561435 w 5371570"/>
              <a:gd name="connsiteY1303" fmla="*/ 4293945 h 5501465"/>
              <a:gd name="connsiteX1304" fmla="*/ 3570859 w 5371570"/>
              <a:gd name="connsiteY1304" fmla="*/ 4312283 h 5501465"/>
              <a:gd name="connsiteX1305" fmla="*/ 3580028 w 5371570"/>
              <a:gd name="connsiteY1305" fmla="*/ 4330876 h 5501465"/>
              <a:gd name="connsiteX1306" fmla="*/ 3583594 w 5371570"/>
              <a:gd name="connsiteY1306" fmla="*/ 4338771 h 5501465"/>
              <a:gd name="connsiteX1307" fmla="*/ 3585377 w 5371570"/>
              <a:gd name="connsiteY1307" fmla="*/ 4342847 h 5501465"/>
              <a:gd name="connsiteX1308" fmla="*/ 3586650 w 5371570"/>
              <a:gd name="connsiteY1308" fmla="*/ 4346412 h 5501465"/>
              <a:gd name="connsiteX1309" fmla="*/ 3587669 w 5371570"/>
              <a:gd name="connsiteY1309" fmla="*/ 4350487 h 5501465"/>
              <a:gd name="connsiteX1310" fmla="*/ 3587669 w 5371570"/>
              <a:gd name="connsiteY1310" fmla="*/ 4352525 h 5501465"/>
              <a:gd name="connsiteX1311" fmla="*/ 3587924 w 5371570"/>
              <a:gd name="connsiteY1311" fmla="*/ 4354563 h 5501465"/>
              <a:gd name="connsiteX1312" fmla="*/ 3587669 w 5371570"/>
              <a:gd name="connsiteY1312" fmla="*/ 4356600 h 5501465"/>
              <a:gd name="connsiteX1313" fmla="*/ 3587414 w 5371570"/>
              <a:gd name="connsiteY1313" fmla="*/ 4358638 h 5501465"/>
              <a:gd name="connsiteX1314" fmla="*/ 3586905 w 5371570"/>
              <a:gd name="connsiteY1314" fmla="*/ 4360930 h 5501465"/>
              <a:gd name="connsiteX1315" fmla="*/ 3586141 w 5371570"/>
              <a:gd name="connsiteY1315" fmla="*/ 4363222 h 5501465"/>
              <a:gd name="connsiteX1316" fmla="*/ 3588688 w 5371570"/>
              <a:gd name="connsiteY1316" fmla="*/ 4371882 h 5501465"/>
              <a:gd name="connsiteX1317" fmla="*/ 3591235 w 5371570"/>
              <a:gd name="connsiteY1317" fmla="*/ 4380287 h 5501465"/>
              <a:gd name="connsiteX1318" fmla="*/ 3592763 w 5371570"/>
              <a:gd name="connsiteY1318" fmla="*/ 4388947 h 5501465"/>
              <a:gd name="connsiteX1319" fmla="*/ 3594036 w 5371570"/>
              <a:gd name="connsiteY1319" fmla="*/ 4397606 h 5501465"/>
              <a:gd name="connsiteX1320" fmla="*/ 3594800 w 5371570"/>
              <a:gd name="connsiteY1320" fmla="*/ 4406012 h 5501465"/>
              <a:gd name="connsiteX1321" fmla="*/ 3595310 w 5371570"/>
              <a:gd name="connsiteY1321" fmla="*/ 4414671 h 5501465"/>
              <a:gd name="connsiteX1322" fmla="*/ 3595565 w 5371570"/>
              <a:gd name="connsiteY1322" fmla="*/ 4423076 h 5501465"/>
              <a:gd name="connsiteX1323" fmla="*/ 3595310 w 5371570"/>
              <a:gd name="connsiteY1323" fmla="*/ 4431991 h 5501465"/>
              <a:gd name="connsiteX1324" fmla="*/ 3595055 w 5371570"/>
              <a:gd name="connsiteY1324" fmla="*/ 4440396 h 5501465"/>
              <a:gd name="connsiteX1325" fmla="*/ 3594546 w 5371570"/>
              <a:gd name="connsiteY1325" fmla="*/ 4449310 h 5501465"/>
              <a:gd name="connsiteX1326" fmla="*/ 3593782 w 5371570"/>
              <a:gd name="connsiteY1326" fmla="*/ 4457715 h 5501465"/>
              <a:gd name="connsiteX1327" fmla="*/ 3592763 w 5371570"/>
              <a:gd name="connsiteY1327" fmla="*/ 4466375 h 5501465"/>
              <a:gd name="connsiteX1328" fmla="*/ 3590471 w 5371570"/>
              <a:gd name="connsiteY1328" fmla="*/ 4483694 h 5501465"/>
              <a:gd name="connsiteX1329" fmla="*/ 3587924 w 5371570"/>
              <a:gd name="connsiteY1329" fmla="*/ 4500759 h 5501465"/>
              <a:gd name="connsiteX1330" fmla="*/ 3585886 w 5371570"/>
              <a:gd name="connsiteY1330" fmla="*/ 4556028 h 5501465"/>
              <a:gd name="connsiteX1331" fmla="*/ 3584613 w 5371570"/>
              <a:gd name="connsiteY1331" fmla="*/ 4566471 h 5501465"/>
              <a:gd name="connsiteX1332" fmla="*/ 3582830 w 5371570"/>
              <a:gd name="connsiteY1332" fmla="*/ 4576404 h 5501465"/>
              <a:gd name="connsiteX1333" fmla="*/ 3580537 w 5371570"/>
              <a:gd name="connsiteY1333" fmla="*/ 4586337 h 5501465"/>
              <a:gd name="connsiteX1334" fmla="*/ 3579264 w 5371570"/>
              <a:gd name="connsiteY1334" fmla="*/ 4591177 h 5501465"/>
              <a:gd name="connsiteX1335" fmla="*/ 3577481 w 5371570"/>
              <a:gd name="connsiteY1335" fmla="*/ 4596016 h 5501465"/>
              <a:gd name="connsiteX1336" fmla="*/ 3575953 w 5371570"/>
              <a:gd name="connsiteY1336" fmla="*/ 4600346 h 5501465"/>
              <a:gd name="connsiteX1337" fmla="*/ 3574170 w 5371570"/>
              <a:gd name="connsiteY1337" fmla="*/ 4604930 h 5501465"/>
              <a:gd name="connsiteX1338" fmla="*/ 3572387 w 5371570"/>
              <a:gd name="connsiteY1338" fmla="*/ 4609515 h 5501465"/>
              <a:gd name="connsiteX1339" fmla="*/ 3570095 w 5371570"/>
              <a:gd name="connsiteY1339" fmla="*/ 4613845 h 5501465"/>
              <a:gd name="connsiteX1340" fmla="*/ 3567803 w 5371570"/>
              <a:gd name="connsiteY1340" fmla="*/ 4617920 h 5501465"/>
              <a:gd name="connsiteX1341" fmla="*/ 3565256 w 5371570"/>
              <a:gd name="connsiteY1341" fmla="*/ 4621995 h 5501465"/>
              <a:gd name="connsiteX1342" fmla="*/ 3562963 w 5371570"/>
              <a:gd name="connsiteY1342" fmla="*/ 4626325 h 5501465"/>
              <a:gd name="connsiteX1343" fmla="*/ 3560162 w 5371570"/>
              <a:gd name="connsiteY1343" fmla="*/ 4629891 h 5501465"/>
              <a:gd name="connsiteX1344" fmla="*/ 3557360 w 5371570"/>
              <a:gd name="connsiteY1344" fmla="*/ 4633966 h 5501465"/>
              <a:gd name="connsiteX1345" fmla="*/ 3554304 w 5371570"/>
              <a:gd name="connsiteY1345" fmla="*/ 4637786 h 5501465"/>
              <a:gd name="connsiteX1346" fmla="*/ 3551502 w 5371570"/>
              <a:gd name="connsiteY1346" fmla="*/ 4641352 h 5501465"/>
              <a:gd name="connsiteX1347" fmla="*/ 3547936 w 5371570"/>
              <a:gd name="connsiteY1347" fmla="*/ 4645172 h 5501465"/>
              <a:gd name="connsiteX1348" fmla="*/ 3544880 w 5371570"/>
              <a:gd name="connsiteY1348" fmla="*/ 4648738 h 5501465"/>
              <a:gd name="connsiteX1349" fmla="*/ 3541314 w 5371570"/>
              <a:gd name="connsiteY1349" fmla="*/ 4652049 h 5501465"/>
              <a:gd name="connsiteX1350" fmla="*/ 3537748 w 5371570"/>
              <a:gd name="connsiteY1350" fmla="*/ 4655360 h 5501465"/>
              <a:gd name="connsiteX1351" fmla="*/ 3533673 w 5371570"/>
              <a:gd name="connsiteY1351" fmla="*/ 4658417 h 5501465"/>
              <a:gd name="connsiteX1352" fmla="*/ 3525777 w 5371570"/>
              <a:gd name="connsiteY1352" fmla="*/ 4664784 h 5501465"/>
              <a:gd name="connsiteX1353" fmla="*/ 3517118 w 5371570"/>
              <a:gd name="connsiteY1353" fmla="*/ 4670642 h 5501465"/>
              <a:gd name="connsiteX1354" fmla="*/ 3507949 w 5371570"/>
              <a:gd name="connsiteY1354" fmla="*/ 4676245 h 5501465"/>
              <a:gd name="connsiteX1355" fmla="*/ 3498270 w 5371570"/>
              <a:gd name="connsiteY1355" fmla="*/ 4681339 h 5501465"/>
              <a:gd name="connsiteX1356" fmla="*/ 3498780 w 5371570"/>
              <a:gd name="connsiteY1356" fmla="*/ 4687707 h 5501465"/>
              <a:gd name="connsiteX1357" fmla="*/ 3499034 w 5371570"/>
              <a:gd name="connsiteY1357" fmla="*/ 4694074 h 5501465"/>
              <a:gd name="connsiteX1358" fmla="*/ 3499289 w 5371570"/>
              <a:gd name="connsiteY1358" fmla="*/ 4697640 h 5501465"/>
              <a:gd name="connsiteX1359" fmla="*/ 3499034 w 5371570"/>
              <a:gd name="connsiteY1359" fmla="*/ 4700696 h 5501465"/>
              <a:gd name="connsiteX1360" fmla="*/ 3498780 w 5371570"/>
              <a:gd name="connsiteY1360" fmla="*/ 4704008 h 5501465"/>
              <a:gd name="connsiteX1361" fmla="*/ 3498525 w 5371570"/>
              <a:gd name="connsiteY1361" fmla="*/ 4706809 h 5501465"/>
              <a:gd name="connsiteX1362" fmla="*/ 3497761 w 5371570"/>
              <a:gd name="connsiteY1362" fmla="*/ 4709866 h 5501465"/>
              <a:gd name="connsiteX1363" fmla="*/ 3496742 w 5371570"/>
              <a:gd name="connsiteY1363" fmla="*/ 4712413 h 5501465"/>
              <a:gd name="connsiteX1364" fmla="*/ 3495214 w 5371570"/>
              <a:gd name="connsiteY1364" fmla="*/ 4714960 h 5501465"/>
              <a:gd name="connsiteX1365" fmla="*/ 3493431 w 5371570"/>
              <a:gd name="connsiteY1365" fmla="*/ 4716997 h 5501465"/>
              <a:gd name="connsiteX1366" fmla="*/ 3491393 w 5371570"/>
              <a:gd name="connsiteY1366" fmla="*/ 4718525 h 5501465"/>
              <a:gd name="connsiteX1367" fmla="*/ 3488846 w 5371570"/>
              <a:gd name="connsiteY1367" fmla="*/ 4720053 h 5501465"/>
              <a:gd name="connsiteX1368" fmla="*/ 3486045 w 5371570"/>
              <a:gd name="connsiteY1368" fmla="*/ 4720818 h 5501465"/>
              <a:gd name="connsiteX1369" fmla="*/ 3482479 w 5371570"/>
              <a:gd name="connsiteY1369" fmla="*/ 4721072 h 5501465"/>
              <a:gd name="connsiteX1370" fmla="*/ 3473819 w 5371570"/>
              <a:gd name="connsiteY1370" fmla="*/ 4721582 h 5501465"/>
              <a:gd name="connsiteX1371" fmla="*/ 3464905 w 5371570"/>
              <a:gd name="connsiteY1371" fmla="*/ 4722091 h 5501465"/>
              <a:gd name="connsiteX1372" fmla="*/ 3447331 w 5371570"/>
              <a:gd name="connsiteY1372" fmla="*/ 4723619 h 5501465"/>
              <a:gd name="connsiteX1373" fmla="*/ 3430011 w 5371570"/>
              <a:gd name="connsiteY1373" fmla="*/ 4725912 h 5501465"/>
              <a:gd name="connsiteX1374" fmla="*/ 3412437 w 5371570"/>
              <a:gd name="connsiteY1374" fmla="*/ 4728204 h 5501465"/>
              <a:gd name="connsiteX1375" fmla="*/ 3377289 w 5371570"/>
              <a:gd name="connsiteY1375" fmla="*/ 4733298 h 5501465"/>
              <a:gd name="connsiteX1376" fmla="*/ 3359969 w 5371570"/>
              <a:gd name="connsiteY1376" fmla="*/ 4735335 h 5501465"/>
              <a:gd name="connsiteX1377" fmla="*/ 3342395 w 5371570"/>
              <a:gd name="connsiteY1377" fmla="*/ 4737373 h 5501465"/>
              <a:gd name="connsiteX1378" fmla="*/ 3333736 w 5371570"/>
              <a:gd name="connsiteY1378" fmla="*/ 4737882 h 5501465"/>
              <a:gd name="connsiteX1379" fmla="*/ 3324821 w 5371570"/>
              <a:gd name="connsiteY1379" fmla="*/ 4738392 h 5501465"/>
              <a:gd name="connsiteX1380" fmla="*/ 3316161 w 5371570"/>
              <a:gd name="connsiteY1380" fmla="*/ 4738646 h 5501465"/>
              <a:gd name="connsiteX1381" fmla="*/ 3307502 w 5371570"/>
              <a:gd name="connsiteY1381" fmla="*/ 4738646 h 5501465"/>
              <a:gd name="connsiteX1382" fmla="*/ 3298842 w 5371570"/>
              <a:gd name="connsiteY1382" fmla="*/ 4738392 h 5501465"/>
              <a:gd name="connsiteX1383" fmla="*/ 3289928 w 5371570"/>
              <a:gd name="connsiteY1383" fmla="*/ 4737882 h 5501465"/>
              <a:gd name="connsiteX1384" fmla="*/ 3281523 w 5371570"/>
              <a:gd name="connsiteY1384" fmla="*/ 4736609 h 5501465"/>
              <a:gd name="connsiteX1385" fmla="*/ 3272608 w 5371570"/>
              <a:gd name="connsiteY1385" fmla="*/ 4735590 h 5501465"/>
              <a:gd name="connsiteX1386" fmla="*/ 3264203 w 5371570"/>
              <a:gd name="connsiteY1386" fmla="*/ 4734062 h 5501465"/>
              <a:gd name="connsiteX1387" fmla="*/ 3255543 w 5371570"/>
              <a:gd name="connsiteY1387" fmla="*/ 4732279 h 5501465"/>
              <a:gd name="connsiteX1388" fmla="*/ 3246884 w 5371570"/>
              <a:gd name="connsiteY1388" fmla="*/ 4729732 h 5501465"/>
              <a:gd name="connsiteX1389" fmla="*/ 3238479 w 5371570"/>
              <a:gd name="connsiteY1389" fmla="*/ 4727185 h 5501465"/>
              <a:gd name="connsiteX1390" fmla="*/ 3229564 w 5371570"/>
              <a:gd name="connsiteY1390" fmla="*/ 4723874 h 5501465"/>
              <a:gd name="connsiteX1391" fmla="*/ 3221159 w 5371570"/>
              <a:gd name="connsiteY1391" fmla="*/ 4720308 h 5501465"/>
              <a:gd name="connsiteX1392" fmla="*/ 3212500 w 5371570"/>
              <a:gd name="connsiteY1392" fmla="*/ 4716233 h 5501465"/>
              <a:gd name="connsiteX1393" fmla="*/ 3204095 w 5371570"/>
              <a:gd name="connsiteY1393" fmla="*/ 4711394 h 5501465"/>
              <a:gd name="connsiteX1394" fmla="*/ 3201293 w 5371570"/>
              <a:gd name="connsiteY1394" fmla="*/ 4713686 h 5501465"/>
              <a:gd name="connsiteX1395" fmla="*/ 3199001 w 5371570"/>
              <a:gd name="connsiteY1395" fmla="*/ 4715724 h 5501465"/>
              <a:gd name="connsiteX1396" fmla="*/ 3197472 w 5371570"/>
              <a:gd name="connsiteY1396" fmla="*/ 4717761 h 5501465"/>
              <a:gd name="connsiteX1397" fmla="*/ 3195689 w 5371570"/>
              <a:gd name="connsiteY1397" fmla="*/ 4720308 h 5501465"/>
              <a:gd name="connsiteX1398" fmla="*/ 3194671 w 5371570"/>
              <a:gd name="connsiteY1398" fmla="*/ 4722600 h 5501465"/>
              <a:gd name="connsiteX1399" fmla="*/ 3194161 w 5371570"/>
              <a:gd name="connsiteY1399" fmla="*/ 4725402 h 5501465"/>
              <a:gd name="connsiteX1400" fmla="*/ 3193652 w 5371570"/>
              <a:gd name="connsiteY1400" fmla="*/ 4727949 h 5501465"/>
              <a:gd name="connsiteX1401" fmla="*/ 3193143 w 5371570"/>
              <a:gd name="connsiteY1401" fmla="*/ 4730496 h 5501465"/>
              <a:gd name="connsiteX1402" fmla="*/ 3192888 w 5371570"/>
              <a:gd name="connsiteY1402" fmla="*/ 4736099 h 5501465"/>
              <a:gd name="connsiteX1403" fmla="*/ 3192378 w 5371570"/>
              <a:gd name="connsiteY1403" fmla="*/ 4741703 h 5501465"/>
              <a:gd name="connsiteX1404" fmla="*/ 3191869 w 5371570"/>
              <a:gd name="connsiteY1404" fmla="*/ 4744504 h 5501465"/>
              <a:gd name="connsiteX1405" fmla="*/ 3191360 w 5371570"/>
              <a:gd name="connsiteY1405" fmla="*/ 4747051 h 5501465"/>
              <a:gd name="connsiteX1406" fmla="*/ 3190341 w 5371570"/>
              <a:gd name="connsiteY1406" fmla="*/ 4749853 h 5501465"/>
              <a:gd name="connsiteX1407" fmla="*/ 3189322 w 5371570"/>
              <a:gd name="connsiteY1407" fmla="*/ 4752145 h 5501465"/>
              <a:gd name="connsiteX1408" fmla="*/ 3193397 w 5371570"/>
              <a:gd name="connsiteY1408" fmla="*/ 4757494 h 5501465"/>
              <a:gd name="connsiteX1409" fmla="*/ 3197218 w 5371570"/>
              <a:gd name="connsiteY1409" fmla="*/ 4763097 h 5501465"/>
              <a:gd name="connsiteX1410" fmla="*/ 3200274 w 5371570"/>
              <a:gd name="connsiteY1410" fmla="*/ 4768955 h 5501465"/>
              <a:gd name="connsiteX1411" fmla="*/ 3203330 w 5371570"/>
              <a:gd name="connsiteY1411" fmla="*/ 4774559 h 5501465"/>
              <a:gd name="connsiteX1412" fmla="*/ 3205623 w 5371570"/>
              <a:gd name="connsiteY1412" fmla="*/ 4780417 h 5501465"/>
              <a:gd name="connsiteX1413" fmla="*/ 3207915 w 5371570"/>
              <a:gd name="connsiteY1413" fmla="*/ 4786529 h 5501465"/>
              <a:gd name="connsiteX1414" fmla="*/ 3209953 w 5371570"/>
              <a:gd name="connsiteY1414" fmla="*/ 4792388 h 5501465"/>
              <a:gd name="connsiteX1415" fmla="*/ 3211481 w 5371570"/>
              <a:gd name="connsiteY1415" fmla="*/ 4798500 h 5501465"/>
              <a:gd name="connsiteX1416" fmla="*/ 3213009 w 5371570"/>
              <a:gd name="connsiteY1416" fmla="*/ 4804613 h 5501465"/>
              <a:gd name="connsiteX1417" fmla="*/ 3214537 w 5371570"/>
              <a:gd name="connsiteY1417" fmla="*/ 4810980 h 5501465"/>
              <a:gd name="connsiteX1418" fmla="*/ 3216575 w 5371570"/>
              <a:gd name="connsiteY1418" fmla="*/ 4823461 h 5501465"/>
              <a:gd name="connsiteX1419" fmla="*/ 3218358 w 5371570"/>
              <a:gd name="connsiteY1419" fmla="*/ 4835941 h 5501465"/>
              <a:gd name="connsiteX1420" fmla="*/ 3220395 w 5371570"/>
              <a:gd name="connsiteY1420" fmla="*/ 4848676 h 5501465"/>
              <a:gd name="connsiteX1421" fmla="*/ 3217848 w 5371570"/>
              <a:gd name="connsiteY1421" fmla="*/ 5000985 h 5501465"/>
              <a:gd name="connsiteX1422" fmla="*/ 3216829 w 5371570"/>
              <a:gd name="connsiteY1422" fmla="*/ 5010918 h 5501465"/>
              <a:gd name="connsiteX1423" fmla="*/ 3215047 w 5371570"/>
              <a:gd name="connsiteY1423" fmla="*/ 5020851 h 5501465"/>
              <a:gd name="connsiteX1424" fmla="*/ 3212754 w 5371570"/>
              <a:gd name="connsiteY1424" fmla="*/ 5030275 h 5501465"/>
              <a:gd name="connsiteX1425" fmla="*/ 3210207 w 5371570"/>
              <a:gd name="connsiteY1425" fmla="*/ 5039953 h 5501465"/>
              <a:gd name="connsiteX1426" fmla="*/ 3206896 w 5371570"/>
              <a:gd name="connsiteY1426" fmla="*/ 5049123 h 5501465"/>
              <a:gd name="connsiteX1427" fmla="*/ 3203585 w 5371570"/>
              <a:gd name="connsiteY1427" fmla="*/ 5058546 h 5501465"/>
              <a:gd name="connsiteX1428" fmla="*/ 3199510 w 5371570"/>
              <a:gd name="connsiteY1428" fmla="*/ 5067461 h 5501465"/>
              <a:gd name="connsiteX1429" fmla="*/ 3195180 w 5371570"/>
              <a:gd name="connsiteY1429" fmla="*/ 5076375 h 5501465"/>
              <a:gd name="connsiteX1430" fmla="*/ 3190341 w 5371570"/>
              <a:gd name="connsiteY1430" fmla="*/ 5085035 h 5501465"/>
              <a:gd name="connsiteX1431" fmla="*/ 3185502 w 5371570"/>
              <a:gd name="connsiteY1431" fmla="*/ 5093695 h 5501465"/>
              <a:gd name="connsiteX1432" fmla="*/ 3180153 w 5371570"/>
              <a:gd name="connsiteY1432" fmla="*/ 5101845 h 5501465"/>
              <a:gd name="connsiteX1433" fmla="*/ 3174295 w 5371570"/>
              <a:gd name="connsiteY1433" fmla="*/ 5109995 h 5501465"/>
              <a:gd name="connsiteX1434" fmla="*/ 3168182 w 5371570"/>
              <a:gd name="connsiteY1434" fmla="*/ 5117891 h 5501465"/>
              <a:gd name="connsiteX1435" fmla="*/ 3161815 w 5371570"/>
              <a:gd name="connsiteY1435" fmla="*/ 5125277 h 5501465"/>
              <a:gd name="connsiteX1436" fmla="*/ 3154938 w 5371570"/>
              <a:gd name="connsiteY1436" fmla="*/ 5132409 h 5501465"/>
              <a:gd name="connsiteX1437" fmla="*/ 3148061 w 5371570"/>
              <a:gd name="connsiteY1437" fmla="*/ 5139540 h 5501465"/>
              <a:gd name="connsiteX1438" fmla="*/ 3140930 w 5371570"/>
              <a:gd name="connsiteY1438" fmla="*/ 5146162 h 5501465"/>
              <a:gd name="connsiteX1439" fmla="*/ 3133543 w 5371570"/>
              <a:gd name="connsiteY1439" fmla="*/ 5152275 h 5501465"/>
              <a:gd name="connsiteX1440" fmla="*/ 3125648 w 5371570"/>
              <a:gd name="connsiteY1440" fmla="*/ 5158388 h 5501465"/>
              <a:gd name="connsiteX1441" fmla="*/ 3118007 w 5371570"/>
              <a:gd name="connsiteY1441" fmla="*/ 5163991 h 5501465"/>
              <a:gd name="connsiteX1442" fmla="*/ 3110111 w 5371570"/>
              <a:gd name="connsiteY1442" fmla="*/ 5169085 h 5501465"/>
              <a:gd name="connsiteX1443" fmla="*/ 3101706 w 5371570"/>
              <a:gd name="connsiteY1443" fmla="*/ 5173670 h 5501465"/>
              <a:gd name="connsiteX1444" fmla="*/ 3093556 w 5371570"/>
              <a:gd name="connsiteY1444" fmla="*/ 5178254 h 5501465"/>
              <a:gd name="connsiteX1445" fmla="*/ 3085151 w 5371570"/>
              <a:gd name="connsiteY1445" fmla="*/ 5182075 h 5501465"/>
              <a:gd name="connsiteX1446" fmla="*/ 3076236 w 5371570"/>
              <a:gd name="connsiteY1446" fmla="*/ 5185895 h 5501465"/>
              <a:gd name="connsiteX1447" fmla="*/ 3067831 w 5371570"/>
              <a:gd name="connsiteY1447" fmla="*/ 5188697 h 5501465"/>
              <a:gd name="connsiteX1448" fmla="*/ 3058917 w 5371570"/>
              <a:gd name="connsiteY1448" fmla="*/ 5191244 h 5501465"/>
              <a:gd name="connsiteX1449" fmla="*/ 3050003 w 5371570"/>
              <a:gd name="connsiteY1449" fmla="*/ 5193536 h 5501465"/>
              <a:gd name="connsiteX1450" fmla="*/ 3041088 w 5371570"/>
              <a:gd name="connsiteY1450" fmla="*/ 5195064 h 5501465"/>
              <a:gd name="connsiteX1451" fmla="*/ 3031919 w 5371570"/>
              <a:gd name="connsiteY1451" fmla="*/ 5195828 h 5501465"/>
              <a:gd name="connsiteX1452" fmla="*/ 3023005 w 5371570"/>
              <a:gd name="connsiteY1452" fmla="*/ 5196338 h 5501465"/>
              <a:gd name="connsiteX1453" fmla="*/ 3014090 w 5371570"/>
              <a:gd name="connsiteY1453" fmla="*/ 5196338 h 5501465"/>
              <a:gd name="connsiteX1454" fmla="*/ 2985819 w 5371570"/>
              <a:gd name="connsiteY1454" fmla="*/ 5198375 h 5501465"/>
              <a:gd name="connsiteX1455" fmla="*/ 2971556 w 5371570"/>
              <a:gd name="connsiteY1455" fmla="*/ 5198885 h 5501465"/>
              <a:gd name="connsiteX1456" fmla="*/ 2957547 w 5371570"/>
              <a:gd name="connsiteY1456" fmla="*/ 5199394 h 5501465"/>
              <a:gd name="connsiteX1457" fmla="*/ 2943284 w 5371570"/>
              <a:gd name="connsiteY1457" fmla="*/ 5199649 h 5501465"/>
              <a:gd name="connsiteX1458" fmla="*/ 2929276 w 5371570"/>
              <a:gd name="connsiteY1458" fmla="*/ 5199394 h 5501465"/>
              <a:gd name="connsiteX1459" fmla="*/ 2915268 w 5371570"/>
              <a:gd name="connsiteY1459" fmla="*/ 5198885 h 5501465"/>
              <a:gd name="connsiteX1460" fmla="*/ 2901259 w 5371570"/>
              <a:gd name="connsiteY1460" fmla="*/ 5198121 h 5501465"/>
              <a:gd name="connsiteX1461" fmla="*/ 2887506 w 5371570"/>
              <a:gd name="connsiteY1461" fmla="*/ 5196592 h 5501465"/>
              <a:gd name="connsiteX1462" fmla="*/ 2873497 w 5371570"/>
              <a:gd name="connsiteY1462" fmla="*/ 5194810 h 5501465"/>
              <a:gd name="connsiteX1463" fmla="*/ 2859744 w 5371570"/>
              <a:gd name="connsiteY1463" fmla="*/ 5192517 h 5501465"/>
              <a:gd name="connsiteX1464" fmla="*/ 2845990 w 5371570"/>
              <a:gd name="connsiteY1464" fmla="*/ 5189461 h 5501465"/>
              <a:gd name="connsiteX1465" fmla="*/ 2839368 w 5371570"/>
              <a:gd name="connsiteY1465" fmla="*/ 5187678 h 5501465"/>
              <a:gd name="connsiteX1466" fmla="*/ 2832236 w 5371570"/>
              <a:gd name="connsiteY1466" fmla="*/ 5185895 h 5501465"/>
              <a:gd name="connsiteX1467" fmla="*/ 2825614 w 5371570"/>
              <a:gd name="connsiteY1467" fmla="*/ 5183603 h 5501465"/>
              <a:gd name="connsiteX1468" fmla="*/ 2818992 w 5371570"/>
              <a:gd name="connsiteY1468" fmla="*/ 5181565 h 5501465"/>
              <a:gd name="connsiteX1469" fmla="*/ 2812115 w 5371570"/>
              <a:gd name="connsiteY1469" fmla="*/ 5179018 h 5501465"/>
              <a:gd name="connsiteX1470" fmla="*/ 2805493 w 5371570"/>
              <a:gd name="connsiteY1470" fmla="*/ 5176471 h 5501465"/>
              <a:gd name="connsiteX1471" fmla="*/ 2798871 w 5371570"/>
              <a:gd name="connsiteY1471" fmla="*/ 5173415 h 5501465"/>
              <a:gd name="connsiteX1472" fmla="*/ 2792249 w 5371570"/>
              <a:gd name="connsiteY1472" fmla="*/ 5170613 h 5501465"/>
              <a:gd name="connsiteX1473" fmla="*/ 2783844 w 5371570"/>
              <a:gd name="connsiteY1473" fmla="*/ 5168576 h 5501465"/>
              <a:gd name="connsiteX1474" fmla="*/ 2776203 w 5371570"/>
              <a:gd name="connsiteY1474" fmla="*/ 5166029 h 5501465"/>
              <a:gd name="connsiteX1475" fmla="*/ 2768562 w 5371570"/>
              <a:gd name="connsiteY1475" fmla="*/ 5163227 h 5501465"/>
              <a:gd name="connsiteX1476" fmla="*/ 2761176 w 5371570"/>
              <a:gd name="connsiteY1476" fmla="*/ 5159916 h 5501465"/>
              <a:gd name="connsiteX1477" fmla="*/ 2754299 w 5371570"/>
              <a:gd name="connsiteY1477" fmla="*/ 5156605 h 5501465"/>
              <a:gd name="connsiteX1478" fmla="*/ 2747422 w 5371570"/>
              <a:gd name="connsiteY1478" fmla="*/ 5152530 h 5501465"/>
              <a:gd name="connsiteX1479" fmla="*/ 2740800 w 5371570"/>
              <a:gd name="connsiteY1479" fmla="*/ 5148455 h 5501465"/>
              <a:gd name="connsiteX1480" fmla="*/ 2734432 w 5371570"/>
              <a:gd name="connsiteY1480" fmla="*/ 5143870 h 5501465"/>
              <a:gd name="connsiteX1481" fmla="*/ 2728320 w 5371570"/>
              <a:gd name="connsiteY1481" fmla="*/ 5139285 h 5501465"/>
              <a:gd name="connsiteX1482" fmla="*/ 2722207 w 5371570"/>
              <a:gd name="connsiteY1482" fmla="*/ 5134446 h 5501465"/>
              <a:gd name="connsiteX1483" fmla="*/ 2716349 w 5371570"/>
              <a:gd name="connsiteY1483" fmla="*/ 5129352 h 5501465"/>
              <a:gd name="connsiteX1484" fmla="*/ 2710745 w 5371570"/>
              <a:gd name="connsiteY1484" fmla="*/ 5123749 h 5501465"/>
              <a:gd name="connsiteX1485" fmla="*/ 2705142 w 5371570"/>
              <a:gd name="connsiteY1485" fmla="*/ 5118400 h 5501465"/>
              <a:gd name="connsiteX1486" fmla="*/ 2699793 w 5371570"/>
              <a:gd name="connsiteY1486" fmla="*/ 5112542 h 5501465"/>
              <a:gd name="connsiteX1487" fmla="*/ 2694445 w 5371570"/>
              <a:gd name="connsiteY1487" fmla="*/ 5106684 h 5501465"/>
              <a:gd name="connsiteX1488" fmla="*/ 2689351 w 5371570"/>
              <a:gd name="connsiteY1488" fmla="*/ 5100826 h 5501465"/>
              <a:gd name="connsiteX1489" fmla="*/ 2689351 w 5371570"/>
              <a:gd name="connsiteY1489" fmla="*/ 5100571 h 5501465"/>
              <a:gd name="connsiteX1490" fmla="*/ 2687059 w 5371570"/>
              <a:gd name="connsiteY1490" fmla="*/ 5100826 h 5501465"/>
              <a:gd name="connsiteX1491" fmla="*/ 2684512 w 5371570"/>
              <a:gd name="connsiteY1491" fmla="*/ 5100826 h 5501465"/>
              <a:gd name="connsiteX1492" fmla="*/ 2682474 w 5371570"/>
              <a:gd name="connsiteY1492" fmla="*/ 5100571 h 5501465"/>
              <a:gd name="connsiteX1493" fmla="*/ 2680436 w 5371570"/>
              <a:gd name="connsiteY1493" fmla="*/ 5100317 h 5501465"/>
              <a:gd name="connsiteX1494" fmla="*/ 2678144 w 5371570"/>
              <a:gd name="connsiteY1494" fmla="*/ 5099807 h 5501465"/>
              <a:gd name="connsiteX1495" fmla="*/ 2676361 w 5371570"/>
              <a:gd name="connsiteY1495" fmla="*/ 5099043 h 5501465"/>
              <a:gd name="connsiteX1496" fmla="*/ 2674578 w 5371570"/>
              <a:gd name="connsiteY1496" fmla="*/ 5098279 h 5501465"/>
              <a:gd name="connsiteX1497" fmla="*/ 2672541 w 5371570"/>
              <a:gd name="connsiteY1497" fmla="*/ 5097515 h 5501465"/>
              <a:gd name="connsiteX1498" fmla="*/ 2669484 w 5371570"/>
              <a:gd name="connsiteY1498" fmla="*/ 5094968 h 5501465"/>
              <a:gd name="connsiteX1499" fmla="*/ 2666173 w 5371570"/>
              <a:gd name="connsiteY1499" fmla="*/ 5092421 h 5501465"/>
              <a:gd name="connsiteX1500" fmla="*/ 2663626 w 5371570"/>
              <a:gd name="connsiteY1500" fmla="*/ 5089110 h 5501465"/>
              <a:gd name="connsiteX1501" fmla="*/ 2660825 w 5371570"/>
              <a:gd name="connsiteY1501" fmla="*/ 5085799 h 5501465"/>
              <a:gd name="connsiteX1502" fmla="*/ 2601480 w 5371570"/>
              <a:gd name="connsiteY1502" fmla="*/ 5030275 h 5501465"/>
              <a:gd name="connsiteX1503" fmla="*/ 2585180 w 5371570"/>
              <a:gd name="connsiteY1503" fmla="*/ 5017031 h 5501465"/>
              <a:gd name="connsiteX1504" fmla="*/ 2578048 w 5371570"/>
              <a:gd name="connsiteY1504" fmla="*/ 5004041 h 5501465"/>
              <a:gd name="connsiteX1505" fmla="*/ 2570662 w 5371570"/>
              <a:gd name="connsiteY1505" fmla="*/ 4991052 h 5501465"/>
              <a:gd name="connsiteX1506" fmla="*/ 2558182 w 5371570"/>
              <a:gd name="connsiteY1506" fmla="*/ 4981118 h 5501465"/>
              <a:gd name="connsiteX1507" fmla="*/ 2545956 w 5371570"/>
              <a:gd name="connsiteY1507" fmla="*/ 4970676 h 5501465"/>
              <a:gd name="connsiteX1508" fmla="*/ 2533985 w 5371570"/>
              <a:gd name="connsiteY1508" fmla="*/ 4959978 h 5501465"/>
              <a:gd name="connsiteX1509" fmla="*/ 2522524 w 5371570"/>
              <a:gd name="connsiteY1509" fmla="*/ 4949026 h 5501465"/>
              <a:gd name="connsiteX1510" fmla="*/ 2511063 w 5371570"/>
              <a:gd name="connsiteY1510" fmla="*/ 4938329 h 5501465"/>
              <a:gd name="connsiteX1511" fmla="*/ 2500111 w 5371570"/>
              <a:gd name="connsiteY1511" fmla="*/ 4926868 h 5501465"/>
              <a:gd name="connsiteX1512" fmla="*/ 2489159 w 5371570"/>
              <a:gd name="connsiteY1512" fmla="*/ 4915406 h 5501465"/>
              <a:gd name="connsiteX1513" fmla="*/ 2478461 w 5371570"/>
              <a:gd name="connsiteY1513" fmla="*/ 4903690 h 5501465"/>
              <a:gd name="connsiteX1514" fmla="*/ 2457576 w 5371570"/>
              <a:gd name="connsiteY1514" fmla="*/ 4880258 h 5501465"/>
              <a:gd name="connsiteX1515" fmla="*/ 2436691 w 5371570"/>
              <a:gd name="connsiteY1515" fmla="*/ 4856571 h 5501465"/>
              <a:gd name="connsiteX1516" fmla="*/ 2416060 w 5371570"/>
              <a:gd name="connsiteY1516" fmla="*/ 4832630 h 5501465"/>
              <a:gd name="connsiteX1517" fmla="*/ 2394921 w 5371570"/>
              <a:gd name="connsiteY1517" fmla="*/ 4809198 h 5501465"/>
              <a:gd name="connsiteX1518" fmla="*/ 2306031 w 5371570"/>
              <a:gd name="connsiteY1518" fmla="*/ 4711139 h 5501465"/>
              <a:gd name="connsiteX1519" fmla="*/ 2274449 w 5371570"/>
              <a:gd name="connsiteY1519" fmla="*/ 4670387 h 5501465"/>
              <a:gd name="connsiteX1520" fmla="*/ 2261204 w 5371570"/>
              <a:gd name="connsiteY1520" fmla="*/ 4657653 h 5501465"/>
              <a:gd name="connsiteX1521" fmla="*/ 2256365 w 5371570"/>
              <a:gd name="connsiteY1521" fmla="*/ 4652813 h 5501465"/>
              <a:gd name="connsiteX1522" fmla="*/ 2251781 w 5371570"/>
              <a:gd name="connsiteY1522" fmla="*/ 4647719 h 5501465"/>
              <a:gd name="connsiteX1523" fmla="*/ 2247196 w 5371570"/>
              <a:gd name="connsiteY1523" fmla="*/ 4642371 h 5501465"/>
              <a:gd name="connsiteX1524" fmla="*/ 2242611 w 5371570"/>
              <a:gd name="connsiteY1524" fmla="*/ 4637277 h 5501465"/>
              <a:gd name="connsiteX1525" fmla="*/ 2234206 w 5371570"/>
              <a:gd name="connsiteY1525" fmla="*/ 4626579 h 5501465"/>
              <a:gd name="connsiteX1526" fmla="*/ 2225292 w 5371570"/>
              <a:gd name="connsiteY1526" fmla="*/ 4615628 h 5501465"/>
              <a:gd name="connsiteX1527" fmla="*/ 2220453 w 5371570"/>
              <a:gd name="connsiteY1527" fmla="*/ 4610024 h 5501465"/>
              <a:gd name="connsiteX1528" fmla="*/ 2215614 w 5371570"/>
              <a:gd name="connsiteY1528" fmla="*/ 4604930 h 5501465"/>
              <a:gd name="connsiteX1529" fmla="*/ 2210774 w 5371570"/>
              <a:gd name="connsiteY1529" fmla="*/ 4599836 h 5501465"/>
              <a:gd name="connsiteX1530" fmla="*/ 2205426 w 5371570"/>
              <a:gd name="connsiteY1530" fmla="*/ 4594742 h 5501465"/>
              <a:gd name="connsiteX1531" fmla="*/ 2199822 w 5371570"/>
              <a:gd name="connsiteY1531" fmla="*/ 4590412 h 5501465"/>
              <a:gd name="connsiteX1532" fmla="*/ 2193710 w 5371570"/>
              <a:gd name="connsiteY1532" fmla="*/ 4585828 h 5501465"/>
              <a:gd name="connsiteX1533" fmla="*/ 2187087 w 5371570"/>
              <a:gd name="connsiteY1533" fmla="*/ 4581753 h 5501465"/>
              <a:gd name="connsiteX1534" fmla="*/ 2179956 w 5371570"/>
              <a:gd name="connsiteY1534" fmla="*/ 4578187 h 5501465"/>
              <a:gd name="connsiteX1535" fmla="*/ 2180211 w 5371570"/>
              <a:gd name="connsiteY1535" fmla="*/ 4582007 h 5501465"/>
              <a:gd name="connsiteX1536" fmla="*/ 2180720 w 5371570"/>
              <a:gd name="connsiteY1536" fmla="*/ 4585828 h 5501465"/>
              <a:gd name="connsiteX1537" fmla="*/ 2181484 w 5371570"/>
              <a:gd name="connsiteY1537" fmla="*/ 4589903 h 5501465"/>
              <a:gd name="connsiteX1538" fmla="*/ 2182248 w 5371570"/>
              <a:gd name="connsiteY1538" fmla="*/ 4593469 h 5501465"/>
              <a:gd name="connsiteX1539" fmla="*/ 2184286 w 5371570"/>
              <a:gd name="connsiteY1539" fmla="*/ 4600855 h 5501465"/>
              <a:gd name="connsiteX1540" fmla="*/ 2187087 w 5371570"/>
              <a:gd name="connsiteY1540" fmla="*/ 4608241 h 5501465"/>
              <a:gd name="connsiteX1541" fmla="*/ 2189634 w 5371570"/>
              <a:gd name="connsiteY1541" fmla="*/ 4615628 h 5501465"/>
              <a:gd name="connsiteX1542" fmla="*/ 2192945 w 5371570"/>
              <a:gd name="connsiteY1542" fmla="*/ 4622759 h 5501465"/>
              <a:gd name="connsiteX1543" fmla="*/ 2199058 w 5371570"/>
              <a:gd name="connsiteY1543" fmla="*/ 4637022 h 5501465"/>
              <a:gd name="connsiteX1544" fmla="*/ 2201605 w 5371570"/>
              <a:gd name="connsiteY1544" fmla="*/ 4644154 h 5501465"/>
              <a:gd name="connsiteX1545" fmla="*/ 2203897 w 5371570"/>
              <a:gd name="connsiteY1545" fmla="*/ 4651285 h 5501465"/>
              <a:gd name="connsiteX1546" fmla="*/ 2206190 w 5371570"/>
              <a:gd name="connsiteY1546" fmla="*/ 4658671 h 5501465"/>
              <a:gd name="connsiteX1547" fmla="*/ 2206954 w 5371570"/>
              <a:gd name="connsiteY1547" fmla="*/ 4662237 h 5501465"/>
              <a:gd name="connsiteX1548" fmla="*/ 2207463 w 5371570"/>
              <a:gd name="connsiteY1548" fmla="*/ 4665803 h 5501465"/>
              <a:gd name="connsiteX1549" fmla="*/ 2207718 w 5371570"/>
              <a:gd name="connsiteY1549" fmla="*/ 4669623 h 5501465"/>
              <a:gd name="connsiteX1550" fmla="*/ 2207973 w 5371570"/>
              <a:gd name="connsiteY1550" fmla="*/ 4673444 h 5501465"/>
              <a:gd name="connsiteX1551" fmla="*/ 2207973 w 5371570"/>
              <a:gd name="connsiteY1551" fmla="*/ 4677010 h 5501465"/>
              <a:gd name="connsiteX1552" fmla="*/ 2207718 w 5371570"/>
              <a:gd name="connsiteY1552" fmla="*/ 4680830 h 5501465"/>
              <a:gd name="connsiteX1553" fmla="*/ 2207209 w 5371570"/>
              <a:gd name="connsiteY1553" fmla="*/ 4684905 h 5501465"/>
              <a:gd name="connsiteX1554" fmla="*/ 2206444 w 5371570"/>
              <a:gd name="connsiteY1554" fmla="*/ 4688471 h 5501465"/>
              <a:gd name="connsiteX1555" fmla="*/ 2205426 w 5371570"/>
              <a:gd name="connsiteY1555" fmla="*/ 4692546 h 5501465"/>
              <a:gd name="connsiteX1556" fmla="*/ 2203643 w 5371570"/>
              <a:gd name="connsiteY1556" fmla="*/ 4696621 h 5501465"/>
              <a:gd name="connsiteX1557" fmla="*/ 2204662 w 5371570"/>
              <a:gd name="connsiteY1557" fmla="*/ 4698149 h 5501465"/>
              <a:gd name="connsiteX1558" fmla="*/ 2205171 w 5371570"/>
              <a:gd name="connsiteY1558" fmla="*/ 4699423 h 5501465"/>
              <a:gd name="connsiteX1559" fmla="*/ 2205426 w 5371570"/>
              <a:gd name="connsiteY1559" fmla="*/ 4700951 h 5501465"/>
              <a:gd name="connsiteX1560" fmla="*/ 2205680 w 5371570"/>
              <a:gd name="connsiteY1560" fmla="*/ 4702734 h 5501465"/>
              <a:gd name="connsiteX1561" fmla="*/ 2205680 w 5371570"/>
              <a:gd name="connsiteY1561" fmla="*/ 4704262 h 5501465"/>
              <a:gd name="connsiteX1562" fmla="*/ 2205426 w 5371570"/>
              <a:gd name="connsiteY1562" fmla="*/ 4705790 h 5501465"/>
              <a:gd name="connsiteX1563" fmla="*/ 2204916 w 5371570"/>
              <a:gd name="connsiteY1563" fmla="*/ 4707319 h 5501465"/>
              <a:gd name="connsiteX1564" fmla="*/ 2204152 w 5371570"/>
              <a:gd name="connsiteY1564" fmla="*/ 4709101 h 5501465"/>
              <a:gd name="connsiteX1565" fmla="*/ 2203897 w 5371570"/>
              <a:gd name="connsiteY1565" fmla="*/ 4716997 h 5501465"/>
              <a:gd name="connsiteX1566" fmla="*/ 2204152 w 5371570"/>
              <a:gd name="connsiteY1566" fmla="*/ 4725402 h 5501465"/>
              <a:gd name="connsiteX1567" fmla="*/ 2204916 w 5371570"/>
              <a:gd name="connsiteY1567" fmla="*/ 4741448 h 5501465"/>
              <a:gd name="connsiteX1568" fmla="*/ 2205680 w 5371570"/>
              <a:gd name="connsiteY1568" fmla="*/ 4758003 h 5501465"/>
              <a:gd name="connsiteX1569" fmla="*/ 2206190 w 5371570"/>
              <a:gd name="connsiteY1569" fmla="*/ 4774304 h 5501465"/>
              <a:gd name="connsiteX1570" fmla="*/ 2206190 w 5371570"/>
              <a:gd name="connsiteY1570" fmla="*/ 4782454 h 5501465"/>
              <a:gd name="connsiteX1571" fmla="*/ 2205935 w 5371570"/>
              <a:gd name="connsiteY1571" fmla="*/ 4790605 h 5501465"/>
              <a:gd name="connsiteX1572" fmla="*/ 2205426 w 5371570"/>
              <a:gd name="connsiteY1572" fmla="*/ 4798755 h 5501465"/>
              <a:gd name="connsiteX1573" fmla="*/ 2204152 w 5371570"/>
              <a:gd name="connsiteY1573" fmla="*/ 4806651 h 5501465"/>
              <a:gd name="connsiteX1574" fmla="*/ 2203134 w 5371570"/>
              <a:gd name="connsiteY1574" fmla="*/ 4814801 h 5501465"/>
              <a:gd name="connsiteX1575" fmla="*/ 2201351 w 5371570"/>
              <a:gd name="connsiteY1575" fmla="*/ 4822697 h 5501465"/>
              <a:gd name="connsiteX1576" fmla="*/ 2199313 w 5371570"/>
              <a:gd name="connsiteY1576" fmla="*/ 4830592 h 5501465"/>
              <a:gd name="connsiteX1577" fmla="*/ 2196511 w 5371570"/>
              <a:gd name="connsiteY1577" fmla="*/ 4838742 h 5501465"/>
              <a:gd name="connsiteX1578" fmla="*/ 2195747 w 5371570"/>
              <a:gd name="connsiteY1578" fmla="*/ 4841544 h 5501465"/>
              <a:gd name="connsiteX1579" fmla="*/ 2194728 w 5371570"/>
              <a:gd name="connsiteY1579" fmla="*/ 4844855 h 5501465"/>
              <a:gd name="connsiteX1580" fmla="*/ 2193455 w 5371570"/>
              <a:gd name="connsiteY1580" fmla="*/ 4847657 h 5501465"/>
              <a:gd name="connsiteX1581" fmla="*/ 2191163 w 5371570"/>
              <a:gd name="connsiteY1581" fmla="*/ 4850713 h 5501465"/>
              <a:gd name="connsiteX1582" fmla="*/ 2174607 w 5371570"/>
              <a:gd name="connsiteY1582" fmla="*/ 4875928 h 5501465"/>
              <a:gd name="connsiteX1583" fmla="*/ 2174353 w 5371570"/>
              <a:gd name="connsiteY1583" fmla="*/ 4881022 h 5501465"/>
              <a:gd name="connsiteX1584" fmla="*/ 2174098 w 5371570"/>
              <a:gd name="connsiteY1584" fmla="*/ 4885862 h 5501465"/>
              <a:gd name="connsiteX1585" fmla="*/ 2173334 w 5371570"/>
              <a:gd name="connsiteY1585" fmla="*/ 4890191 h 5501465"/>
              <a:gd name="connsiteX1586" fmla="*/ 2172315 w 5371570"/>
              <a:gd name="connsiteY1586" fmla="*/ 4894776 h 5501465"/>
              <a:gd name="connsiteX1587" fmla="*/ 2173079 w 5371570"/>
              <a:gd name="connsiteY1587" fmla="*/ 4901398 h 5501465"/>
              <a:gd name="connsiteX1588" fmla="*/ 2173843 w 5371570"/>
              <a:gd name="connsiteY1588" fmla="*/ 4908020 h 5501465"/>
              <a:gd name="connsiteX1589" fmla="*/ 2176135 w 5371570"/>
              <a:gd name="connsiteY1589" fmla="*/ 4922029 h 5501465"/>
              <a:gd name="connsiteX1590" fmla="*/ 2176900 w 5371570"/>
              <a:gd name="connsiteY1590" fmla="*/ 4928651 h 5501465"/>
              <a:gd name="connsiteX1591" fmla="*/ 2177409 w 5371570"/>
              <a:gd name="connsiteY1591" fmla="*/ 4935018 h 5501465"/>
              <a:gd name="connsiteX1592" fmla="*/ 2177409 w 5371570"/>
              <a:gd name="connsiteY1592" fmla="*/ 4938329 h 5501465"/>
              <a:gd name="connsiteX1593" fmla="*/ 2177154 w 5371570"/>
              <a:gd name="connsiteY1593" fmla="*/ 4941131 h 5501465"/>
              <a:gd name="connsiteX1594" fmla="*/ 2176645 w 5371570"/>
              <a:gd name="connsiteY1594" fmla="*/ 4944187 h 5501465"/>
              <a:gd name="connsiteX1595" fmla="*/ 2176135 w 5371570"/>
              <a:gd name="connsiteY1595" fmla="*/ 4946734 h 5501465"/>
              <a:gd name="connsiteX1596" fmla="*/ 2175371 w 5371570"/>
              <a:gd name="connsiteY1596" fmla="*/ 4949281 h 5501465"/>
              <a:gd name="connsiteX1597" fmla="*/ 2174098 w 5371570"/>
              <a:gd name="connsiteY1597" fmla="*/ 4951828 h 5501465"/>
              <a:gd name="connsiteX1598" fmla="*/ 2172570 w 5371570"/>
              <a:gd name="connsiteY1598" fmla="*/ 4953866 h 5501465"/>
              <a:gd name="connsiteX1599" fmla="*/ 2171042 w 5371570"/>
              <a:gd name="connsiteY1599" fmla="*/ 4956158 h 5501465"/>
              <a:gd name="connsiteX1600" fmla="*/ 2168749 w 5371570"/>
              <a:gd name="connsiteY1600" fmla="*/ 4957941 h 5501465"/>
              <a:gd name="connsiteX1601" fmla="*/ 2166457 w 5371570"/>
              <a:gd name="connsiteY1601" fmla="*/ 4959469 h 5501465"/>
              <a:gd name="connsiteX1602" fmla="*/ 2163655 w 5371570"/>
              <a:gd name="connsiteY1602" fmla="*/ 4960743 h 5501465"/>
              <a:gd name="connsiteX1603" fmla="*/ 2160344 w 5371570"/>
              <a:gd name="connsiteY1603" fmla="*/ 4962271 h 5501465"/>
              <a:gd name="connsiteX1604" fmla="*/ 2156778 w 5371570"/>
              <a:gd name="connsiteY1604" fmla="*/ 4963035 h 5501465"/>
              <a:gd name="connsiteX1605" fmla="*/ 2152703 w 5371570"/>
              <a:gd name="connsiteY1605" fmla="*/ 4963544 h 5501465"/>
              <a:gd name="connsiteX1606" fmla="*/ 2148119 w 5371570"/>
              <a:gd name="connsiteY1606" fmla="*/ 4963799 h 5501465"/>
              <a:gd name="connsiteX1607" fmla="*/ 2143025 w 5371570"/>
              <a:gd name="connsiteY1607" fmla="*/ 4963799 h 5501465"/>
              <a:gd name="connsiteX1608" fmla="*/ 2137421 w 5371570"/>
              <a:gd name="connsiteY1608" fmla="*/ 4963544 h 5501465"/>
              <a:gd name="connsiteX1609" fmla="*/ 2131309 w 5371570"/>
              <a:gd name="connsiteY1609" fmla="*/ 4963035 h 5501465"/>
              <a:gd name="connsiteX1610" fmla="*/ 2124432 w 5371570"/>
              <a:gd name="connsiteY1610" fmla="*/ 4962016 h 5501465"/>
              <a:gd name="connsiteX1611" fmla="*/ 2117300 w 5371570"/>
              <a:gd name="connsiteY1611" fmla="*/ 4960488 h 5501465"/>
              <a:gd name="connsiteX1612" fmla="*/ 2108895 w 5371570"/>
              <a:gd name="connsiteY1612" fmla="*/ 4968893 h 5501465"/>
              <a:gd name="connsiteX1613" fmla="*/ 2100745 w 5371570"/>
              <a:gd name="connsiteY1613" fmla="*/ 4976279 h 5501465"/>
              <a:gd name="connsiteX1614" fmla="*/ 2092340 w 5371570"/>
              <a:gd name="connsiteY1614" fmla="*/ 4983156 h 5501465"/>
              <a:gd name="connsiteX1615" fmla="*/ 2083935 w 5371570"/>
              <a:gd name="connsiteY1615" fmla="*/ 4989269 h 5501465"/>
              <a:gd name="connsiteX1616" fmla="*/ 2075021 w 5371570"/>
              <a:gd name="connsiteY1616" fmla="*/ 4994872 h 5501465"/>
              <a:gd name="connsiteX1617" fmla="*/ 2066361 w 5371570"/>
              <a:gd name="connsiteY1617" fmla="*/ 4999711 h 5501465"/>
              <a:gd name="connsiteX1618" fmla="*/ 2057446 w 5371570"/>
              <a:gd name="connsiteY1618" fmla="*/ 5004041 h 5501465"/>
              <a:gd name="connsiteX1619" fmla="*/ 2048787 w 5371570"/>
              <a:gd name="connsiteY1619" fmla="*/ 5007352 h 5501465"/>
              <a:gd name="connsiteX1620" fmla="*/ 2039618 w 5371570"/>
              <a:gd name="connsiteY1620" fmla="*/ 5010663 h 5501465"/>
              <a:gd name="connsiteX1621" fmla="*/ 2030703 w 5371570"/>
              <a:gd name="connsiteY1621" fmla="*/ 5013210 h 5501465"/>
              <a:gd name="connsiteX1622" fmla="*/ 2021534 w 5371570"/>
              <a:gd name="connsiteY1622" fmla="*/ 5015503 h 5501465"/>
              <a:gd name="connsiteX1623" fmla="*/ 2012365 w 5371570"/>
              <a:gd name="connsiteY1623" fmla="*/ 5017031 h 5501465"/>
              <a:gd name="connsiteX1624" fmla="*/ 2002941 w 5371570"/>
              <a:gd name="connsiteY1624" fmla="*/ 5018304 h 5501465"/>
              <a:gd name="connsiteX1625" fmla="*/ 1993772 w 5371570"/>
              <a:gd name="connsiteY1625" fmla="*/ 5019068 h 5501465"/>
              <a:gd name="connsiteX1626" fmla="*/ 1984348 w 5371570"/>
              <a:gd name="connsiteY1626" fmla="*/ 5019578 h 5501465"/>
              <a:gd name="connsiteX1627" fmla="*/ 1974670 w 5371570"/>
              <a:gd name="connsiteY1627" fmla="*/ 5019578 h 5501465"/>
              <a:gd name="connsiteX1628" fmla="*/ 1965246 w 5371570"/>
              <a:gd name="connsiteY1628" fmla="*/ 5019578 h 5501465"/>
              <a:gd name="connsiteX1629" fmla="*/ 1955822 w 5371570"/>
              <a:gd name="connsiteY1629" fmla="*/ 5019323 h 5501465"/>
              <a:gd name="connsiteX1630" fmla="*/ 1946398 w 5371570"/>
              <a:gd name="connsiteY1630" fmla="*/ 5018559 h 5501465"/>
              <a:gd name="connsiteX1631" fmla="*/ 1936465 w 5371570"/>
              <a:gd name="connsiteY1631" fmla="*/ 5017795 h 5501465"/>
              <a:gd name="connsiteX1632" fmla="*/ 1917363 w 5371570"/>
              <a:gd name="connsiteY1632" fmla="*/ 5015757 h 5501465"/>
              <a:gd name="connsiteX1633" fmla="*/ 1897751 w 5371570"/>
              <a:gd name="connsiteY1633" fmla="*/ 5012956 h 5501465"/>
              <a:gd name="connsiteX1634" fmla="*/ 1859037 w 5371570"/>
              <a:gd name="connsiteY1634" fmla="*/ 5007352 h 5501465"/>
              <a:gd name="connsiteX1635" fmla="*/ 1839425 w 5371570"/>
              <a:gd name="connsiteY1635" fmla="*/ 5005060 h 5501465"/>
              <a:gd name="connsiteX1636" fmla="*/ 1830002 w 5371570"/>
              <a:gd name="connsiteY1636" fmla="*/ 5004041 h 5501465"/>
              <a:gd name="connsiteX1637" fmla="*/ 1820323 w 5371570"/>
              <a:gd name="connsiteY1637" fmla="*/ 5003022 h 5501465"/>
              <a:gd name="connsiteX1638" fmla="*/ 1813192 w 5371570"/>
              <a:gd name="connsiteY1638" fmla="*/ 5000475 h 5501465"/>
              <a:gd name="connsiteX1639" fmla="*/ 1806315 w 5371570"/>
              <a:gd name="connsiteY1639" fmla="*/ 4998183 h 5501465"/>
              <a:gd name="connsiteX1640" fmla="*/ 1799693 w 5371570"/>
              <a:gd name="connsiteY1640" fmla="*/ 4995127 h 5501465"/>
              <a:gd name="connsiteX1641" fmla="*/ 1792816 w 5371570"/>
              <a:gd name="connsiteY1641" fmla="*/ 4992580 h 5501465"/>
              <a:gd name="connsiteX1642" fmla="*/ 1786194 w 5371570"/>
              <a:gd name="connsiteY1642" fmla="*/ 4989269 h 5501465"/>
              <a:gd name="connsiteX1643" fmla="*/ 1779826 w 5371570"/>
              <a:gd name="connsiteY1643" fmla="*/ 4986212 h 5501465"/>
              <a:gd name="connsiteX1644" fmla="*/ 1773713 w 5371570"/>
              <a:gd name="connsiteY1644" fmla="*/ 4982647 h 5501465"/>
              <a:gd name="connsiteX1645" fmla="*/ 1767346 w 5371570"/>
              <a:gd name="connsiteY1645" fmla="*/ 4979335 h 5501465"/>
              <a:gd name="connsiteX1646" fmla="*/ 1755375 w 5371570"/>
              <a:gd name="connsiteY1646" fmla="*/ 4971695 h 5501465"/>
              <a:gd name="connsiteX1647" fmla="*/ 1743659 w 5371570"/>
              <a:gd name="connsiteY1647" fmla="*/ 4963799 h 5501465"/>
              <a:gd name="connsiteX1648" fmla="*/ 1732198 w 5371570"/>
              <a:gd name="connsiteY1648" fmla="*/ 4955649 h 5501465"/>
              <a:gd name="connsiteX1649" fmla="*/ 1720991 w 5371570"/>
              <a:gd name="connsiteY1649" fmla="*/ 4946989 h 5501465"/>
              <a:gd name="connsiteX1650" fmla="*/ 1709784 w 5371570"/>
              <a:gd name="connsiteY1650" fmla="*/ 4938329 h 5501465"/>
              <a:gd name="connsiteX1651" fmla="*/ 1698832 w 5371570"/>
              <a:gd name="connsiteY1651" fmla="*/ 4929160 h 5501465"/>
              <a:gd name="connsiteX1652" fmla="*/ 1677183 w 5371570"/>
              <a:gd name="connsiteY1652" fmla="*/ 4911077 h 5501465"/>
              <a:gd name="connsiteX1653" fmla="*/ 1666231 w 5371570"/>
              <a:gd name="connsiteY1653" fmla="*/ 4901907 h 5501465"/>
              <a:gd name="connsiteX1654" fmla="*/ 1655279 w 5371570"/>
              <a:gd name="connsiteY1654" fmla="*/ 4893248 h 5501465"/>
              <a:gd name="connsiteX1655" fmla="*/ 1644072 w 5371570"/>
              <a:gd name="connsiteY1655" fmla="*/ 4884333 h 5501465"/>
              <a:gd name="connsiteX1656" fmla="*/ 1632611 w 5371570"/>
              <a:gd name="connsiteY1656" fmla="*/ 4875928 h 5501465"/>
              <a:gd name="connsiteX1657" fmla="*/ 1616820 w 5371570"/>
              <a:gd name="connsiteY1657" fmla="*/ 4862429 h 5501465"/>
              <a:gd name="connsiteX1658" fmla="*/ 1556202 w 5371570"/>
              <a:gd name="connsiteY1658" fmla="*/ 4795444 h 5501465"/>
              <a:gd name="connsiteX1659" fmla="*/ 1544740 w 5371570"/>
              <a:gd name="connsiteY1659" fmla="*/ 4785001 h 5501465"/>
              <a:gd name="connsiteX1660" fmla="*/ 1533788 w 5371570"/>
              <a:gd name="connsiteY1660" fmla="*/ 4774304 h 5501465"/>
              <a:gd name="connsiteX1661" fmla="*/ 1522836 w 5371570"/>
              <a:gd name="connsiteY1661" fmla="*/ 4763607 h 5501465"/>
              <a:gd name="connsiteX1662" fmla="*/ 1512139 w 5371570"/>
              <a:gd name="connsiteY1662" fmla="*/ 4752655 h 5501465"/>
              <a:gd name="connsiteX1663" fmla="*/ 1501442 w 5371570"/>
              <a:gd name="connsiteY1663" fmla="*/ 4741703 h 5501465"/>
              <a:gd name="connsiteX1664" fmla="*/ 1490999 w 5371570"/>
              <a:gd name="connsiteY1664" fmla="*/ 4730751 h 5501465"/>
              <a:gd name="connsiteX1665" fmla="*/ 1480557 w 5371570"/>
              <a:gd name="connsiteY1665" fmla="*/ 4719799 h 5501465"/>
              <a:gd name="connsiteX1666" fmla="*/ 1470114 w 5371570"/>
              <a:gd name="connsiteY1666" fmla="*/ 4708337 h 5501465"/>
              <a:gd name="connsiteX1667" fmla="*/ 1460181 w 5371570"/>
              <a:gd name="connsiteY1667" fmla="*/ 4696876 h 5501465"/>
              <a:gd name="connsiteX1668" fmla="*/ 1450248 w 5371570"/>
              <a:gd name="connsiteY1668" fmla="*/ 4685415 h 5501465"/>
              <a:gd name="connsiteX1669" fmla="*/ 1430636 w 5371570"/>
              <a:gd name="connsiteY1669" fmla="*/ 4661982 h 5501465"/>
              <a:gd name="connsiteX1670" fmla="*/ 1411534 w 5371570"/>
              <a:gd name="connsiteY1670" fmla="*/ 4638296 h 5501465"/>
              <a:gd name="connsiteX1671" fmla="*/ 1392941 w 5371570"/>
              <a:gd name="connsiteY1671" fmla="*/ 4614354 h 5501465"/>
              <a:gd name="connsiteX1672" fmla="*/ 1380206 w 5371570"/>
              <a:gd name="connsiteY1672" fmla="*/ 4599327 h 5501465"/>
              <a:gd name="connsiteX1673" fmla="*/ 1367471 w 5371570"/>
              <a:gd name="connsiteY1673" fmla="*/ 4584554 h 5501465"/>
              <a:gd name="connsiteX1674" fmla="*/ 1354736 w 5371570"/>
              <a:gd name="connsiteY1674" fmla="*/ 4569782 h 5501465"/>
              <a:gd name="connsiteX1675" fmla="*/ 1341747 w 5371570"/>
              <a:gd name="connsiteY1675" fmla="*/ 4555264 h 5501465"/>
              <a:gd name="connsiteX1676" fmla="*/ 1315258 w 5371570"/>
              <a:gd name="connsiteY1676" fmla="*/ 4526229 h 5501465"/>
              <a:gd name="connsiteX1677" fmla="*/ 1289279 w 5371570"/>
              <a:gd name="connsiteY1677" fmla="*/ 4497193 h 5501465"/>
              <a:gd name="connsiteX1678" fmla="*/ 1276035 w 5371570"/>
              <a:gd name="connsiteY1678" fmla="*/ 4482421 h 5501465"/>
              <a:gd name="connsiteX1679" fmla="*/ 1263045 w 5371570"/>
              <a:gd name="connsiteY1679" fmla="*/ 4467648 h 5501465"/>
              <a:gd name="connsiteX1680" fmla="*/ 1250310 w 5371570"/>
              <a:gd name="connsiteY1680" fmla="*/ 4452621 h 5501465"/>
              <a:gd name="connsiteX1681" fmla="*/ 1237830 w 5371570"/>
              <a:gd name="connsiteY1681" fmla="*/ 4437849 h 5501465"/>
              <a:gd name="connsiteX1682" fmla="*/ 1225604 w 5371570"/>
              <a:gd name="connsiteY1682" fmla="*/ 4422567 h 5501465"/>
              <a:gd name="connsiteX1683" fmla="*/ 1213888 w 5371570"/>
              <a:gd name="connsiteY1683" fmla="*/ 4407285 h 5501465"/>
              <a:gd name="connsiteX1684" fmla="*/ 1202172 w 5371570"/>
              <a:gd name="connsiteY1684" fmla="*/ 4391494 h 5501465"/>
              <a:gd name="connsiteX1685" fmla="*/ 1190966 w 5371570"/>
              <a:gd name="connsiteY1685" fmla="*/ 4375193 h 5501465"/>
              <a:gd name="connsiteX1686" fmla="*/ 1177467 w 5371570"/>
              <a:gd name="connsiteY1686" fmla="*/ 4359657 h 5501465"/>
              <a:gd name="connsiteX1687" fmla="*/ 1173392 w 5371570"/>
              <a:gd name="connsiteY1687" fmla="*/ 4355836 h 5501465"/>
              <a:gd name="connsiteX1688" fmla="*/ 1169571 w 5371570"/>
              <a:gd name="connsiteY1688" fmla="*/ 4352270 h 5501465"/>
              <a:gd name="connsiteX1689" fmla="*/ 1166260 w 5371570"/>
              <a:gd name="connsiteY1689" fmla="*/ 4348705 h 5501465"/>
              <a:gd name="connsiteX1690" fmla="*/ 1162694 w 5371570"/>
              <a:gd name="connsiteY1690" fmla="*/ 4344629 h 5501465"/>
              <a:gd name="connsiteX1691" fmla="*/ 1159128 w 5371570"/>
              <a:gd name="connsiteY1691" fmla="*/ 4340554 h 5501465"/>
              <a:gd name="connsiteX1692" fmla="*/ 1156327 w 5371570"/>
              <a:gd name="connsiteY1692" fmla="*/ 4336734 h 5501465"/>
              <a:gd name="connsiteX1693" fmla="*/ 1150469 w 5371570"/>
              <a:gd name="connsiteY1693" fmla="*/ 4328329 h 5501465"/>
              <a:gd name="connsiteX1694" fmla="*/ 1145120 w 5371570"/>
              <a:gd name="connsiteY1694" fmla="*/ 4319924 h 5501465"/>
              <a:gd name="connsiteX1695" fmla="*/ 1140026 w 5371570"/>
              <a:gd name="connsiteY1695" fmla="*/ 4310755 h 5501465"/>
              <a:gd name="connsiteX1696" fmla="*/ 1135442 w 5371570"/>
              <a:gd name="connsiteY1696" fmla="*/ 4301840 h 5501465"/>
              <a:gd name="connsiteX1697" fmla="*/ 1131366 w 5371570"/>
              <a:gd name="connsiteY1697" fmla="*/ 4292416 h 5501465"/>
              <a:gd name="connsiteX1698" fmla="*/ 1100039 w 5371570"/>
              <a:gd name="connsiteY1698" fmla="*/ 4265164 h 5501465"/>
              <a:gd name="connsiteX1699" fmla="*/ 1058523 w 5371570"/>
              <a:gd name="connsiteY1699" fmla="*/ 4221611 h 5501465"/>
              <a:gd name="connsiteX1700" fmla="*/ 1051901 w 5371570"/>
              <a:gd name="connsiteY1700" fmla="*/ 4218554 h 5501465"/>
              <a:gd name="connsiteX1701" fmla="*/ 1045533 w 5371570"/>
              <a:gd name="connsiteY1701" fmla="*/ 4214988 h 5501465"/>
              <a:gd name="connsiteX1702" fmla="*/ 1039166 w 5371570"/>
              <a:gd name="connsiteY1702" fmla="*/ 4211423 h 5501465"/>
              <a:gd name="connsiteX1703" fmla="*/ 1033053 w 5371570"/>
              <a:gd name="connsiteY1703" fmla="*/ 4208112 h 5501465"/>
              <a:gd name="connsiteX1704" fmla="*/ 1021082 w 5371570"/>
              <a:gd name="connsiteY1704" fmla="*/ 4200471 h 5501465"/>
              <a:gd name="connsiteX1705" fmla="*/ 1009366 w 5371570"/>
              <a:gd name="connsiteY1705" fmla="*/ 4192320 h 5501465"/>
              <a:gd name="connsiteX1706" fmla="*/ 997905 w 5371570"/>
              <a:gd name="connsiteY1706" fmla="*/ 4183915 h 5501465"/>
              <a:gd name="connsiteX1707" fmla="*/ 986698 w 5371570"/>
              <a:gd name="connsiteY1707" fmla="*/ 4175001 h 5501465"/>
              <a:gd name="connsiteX1708" fmla="*/ 975746 w 5371570"/>
              <a:gd name="connsiteY1708" fmla="*/ 4166341 h 5501465"/>
              <a:gd name="connsiteX1709" fmla="*/ 965049 w 5371570"/>
              <a:gd name="connsiteY1709" fmla="*/ 4156917 h 5501465"/>
              <a:gd name="connsiteX1710" fmla="*/ 943909 w 5371570"/>
              <a:gd name="connsiteY1710" fmla="*/ 4138579 h 5501465"/>
              <a:gd name="connsiteX1711" fmla="*/ 922515 w 5371570"/>
              <a:gd name="connsiteY1711" fmla="*/ 4119986 h 5501465"/>
              <a:gd name="connsiteX1712" fmla="*/ 911562 w 5371570"/>
              <a:gd name="connsiteY1712" fmla="*/ 4110817 h 5501465"/>
              <a:gd name="connsiteX1713" fmla="*/ 900610 w 5371570"/>
              <a:gd name="connsiteY1713" fmla="*/ 4102157 h 5501465"/>
              <a:gd name="connsiteX1714" fmla="*/ 889658 w 5371570"/>
              <a:gd name="connsiteY1714" fmla="*/ 4093243 h 5501465"/>
              <a:gd name="connsiteX1715" fmla="*/ 878197 w 5371570"/>
              <a:gd name="connsiteY1715" fmla="*/ 4085093 h 5501465"/>
              <a:gd name="connsiteX1716" fmla="*/ 869028 w 5371570"/>
              <a:gd name="connsiteY1716" fmla="*/ 4082036 h 5501465"/>
              <a:gd name="connsiteX1717" fmla="*/ 864443 w 5371570"/>
              <a:gd name="connsiteY1717" fmla="*/ 4080253 h 5501465"/>
              <a:gd name="connsiteX1718" fmla="*/ 860368 w 5371570"/>
              <a:gd name="connsiteY1718" fmla="*/ 4078216 h 5501465"/>
              <a:gd name="connsiteX1719" fmla="*/ 856039 w 5371570"/>
              <a:gd name="connsiteY1719" fmla="*/ 4076433 h 5501465"/>
              <a:gd name="connsiteX1720" fmla="*/ 851963 w 5371570"/>
              <a:gd name="connsiteY1720" fmla="*/ 4073886 h 5501465"/>
              <a:gd name="connsiteX1721" fmla="*/ 847888 w 5371570"/>
              <a:gd name="connsiteY1721" fmla="*/ 4071594 h 5501465"/>
              <a:gd name="connsiteX1722" fmla="*/ 844323 w 5371570"/>
              <a:gd name="connsiteY1722" fmla="*/ 4069047 h 5501465"/>
              <a:gd name="connsiteX1723" fmla="*/ 840502 w 5371570"/>
              <a:gd name="connsiteY1723" fmla="*/ 4066500 h 5501465"/>
              <a:gd name="connsiteX1724" fmla="*/ 837191 w 5371570"/>
              <a:gd name="connsiteY1724" fmla="*/ 4063443 h 5501465"/>
              <a:gd name="connsiteX1725" fmla="*/ 833625 w 5371570"/>
              <a:gd name="connsiteY1725" fmla="*/ 4060642 h 5501465"/>
              <a:gd name="connsiteX1726" fmla="*/ 830314 w 5371570"/>
              <a:gd name="connsiteY1726" fmla="*/ 4057331 h 5501465"/>
              <a:gd name="connsiteX1727" fmla="*/ 827258 w 5371570"/>
              <a:gd name="connsiteY1727" fmla="*/ 4054019 h 5501465"/>
              <a:gd name="connsiteX1728" fmla="*/ 824201 w 5371570"/>
              <a:gd name="connsiteY1728" fmla="*/ 4050199 h 5501465"/>
              <a:gd name="connsiteX1729" fmla="*/ 821654 w 5371570"/>
              <a:gd name="connsiteY1729" fmla="*/ 4046633 h 5501465"/>
              <a:gd name="connsiteX1730" fmla="*/ 819107 w 5371570"/>
              <a:gd name="connsiteY1730" fmla="*/ 4042558 h 5501465"/>
              <a:gd name="connsiteX1731" fmla="*/ 810448 w 5371570"/>
              <a:gd name="connsiteY1731" fmla="*/ 4038738 h 5501465"/>
              <a:gd name="connsiteX1732" fmla="*/ 802043 w 5371570"/>
              <a:gd name="connsiteY1732" fmla="*/ 4035172 h 5501465"/>
              <a:gd name="connsiteX1733" fmla="*/ 793892 w 5371570"/>
              <a:gd name="connsiteY1733" fmla="*/ 4030587 h 5501465"/>
              <a:gd name="connsiteX1734" fmla="*/ 786251 w 5371570"/>
              <a:gd name="connsiteY1734" fmla="*/ 4026003 h 5501465"/>
              <a:gd name="connsiteX1735" fmla="*/ 778865 w 5371570"/>
              <a:gd name="connsiteY1735" fmla="*/ 4021164 h 5501465"/>
              <a:gd name="connsiteX1736" fmla="*/ 771224 w 5371570"/>
              <a:gd name="connsiteY1736" fmla="*/ 4016070 h 5501465"/>
              <a:gd name="connsiteX1737" fmla="*/ 764093 w 5371570"/>
              <a:gd name="connsiteY1737" fmla="*/ 4010721 h 5501465"/>
              <a:gd name="connsiteX1738" fmla="*/ 757216 w 5371570"/>
              <a:gd name="connsiteY1738" fmla="*/ 4005627 h 5501465"/>
              <a:gd name="connsiteX1739" fmla="*/ 743462 w 5371570"/>
              <a:gd name="connsiteY1739" fmla="*/ 3994166 h 5501465"/>
              <a:gd name="connsiteX1740" fmla="*/ 729708 w 5371570"/>
              <a:gd name="connsiteY1740" fmla="*/ 3982450 h 5501465"/>
              <a:gd name="connsiteX1741" fmla="*/ 716464 w 5371570"/>
              <a:gd name="connsiteY1741" fmla="*/ 3970733 h 5501465"/>
              <a:gd name="connsiteX1742" fmla="*/ 702965 w 5371570"/>
              <a:gd name="connsiteY1742" fmla="*/ 3959272 h 5501465"/>
              <a:gd name="connsiteX1743" fmla="*/ 699145 w 5371570"/>
              <a:gd name="connsiteY1743" fmla="*/ 3959272 h 5501465"/>
              <a:gd name="connsiteX1744" fmla="*/ 695834 w 5371570"/>
              <a:gd name="connsiteY1744" fmla="*/ 3959527 h 5501465"/>
              <a:gd name="connsiteX1745" fmla="*/ 692523 w 5371570"/>
              <a:gd name="connsiteY1745" fmla="*/ 3960291 h 5501465"/>
              <a:gd name="connsiteX1746" fmla="*/ 689976 w 5371570"/>
              <a:gd name="connsiteY1746" fmla="*/ 3961310 h 5501465"/>
              <a:gd name="connsiteX1747" fmla="*/ 687429 w 5371570"/>
              <a:gd name="connsiteY1747" fmla="*/ 3962328 h 5501465"/>
              <a:gd name="connsiteX1748" fmla="*/ 685391 w 5371570"/>
              <a:gd name="connsiteY1748" fmla="*/ 3964111 h 5501465"/>
              <a:gd name="connsiteX1749" fmla="*/ 683354 w 5371570"/>
              <a:gd name="connsiteY1749" fmla="*/ 3965639 h 5501465"/>
              <a:gd name="connsiteX1750" fmla="*/ 681825 w 5371570"/>
              <a:gd name="connsiteY1750" fmla="*/ 3967677 h 5501465"/>
              <a:gd name="connsiteX1751" fmla="*/ 680552 w 5371570"/>
              <a:gd name="connsiteY1751" fmla="*/ 3969969 h 5501465"/>
              <a:gd name="connsiteX1752" fmla="*/ 679278 w 5371570"/>
              <a:gd name="connsiteY1752" fmla="*/ 3972007 h 5501465"/>
              <a:gd name="connsiteX1753" fmla="*/ 678260 w 5371570"/>
              <a:gd name="connsiteY1753" fmla="*/ 3974299 h 5501465"/>
              <a:gd name="connsiteX1754" fmla="*/ 677241 w 5371570"/>
              <a:gd name="connsiteY1754" fmla="*/ 3977101 h 5501465"/>
              <a:gd name="connsiteX1755" fmla="*/ 675713 w 5371570"/>
              <a:gd name="connsiteY1755" fmla="*/ 3982450 h 5501465"/>
              <a:gd name="connsiteX1756" fmla="*/ 674184 w 5371570"/>
              <a:gd name="connsiteY1756" fmla="*/ 3988053 h 5501465"/>
              <a:gd name="connsiteX1757" fmla="*/ 673675 w 5371570"/>
              <a:gd name="connsiteY1757" fmla="*/ 3991109 h 5501465"/>
              <a:gd name="connsiteX1758" fmla="*/ 673675 w 5371570"/>
              <a:gd name="connsiteY1758" fmla="*/ 3992383 h 5501465"/>
              <a:gd name="connsiteX1759" fmla="*/ 673930 w 5371570"/>
              <a:gd name="connsiteY1759" fmla="*/ 3994166 h 5501465"/>
              <a:gd name="connsiteX1760" fmla="*/ 674184 w 5371570"/>
              <a:gd name="connsiteY1760" fmla="*/ 3995439 h 5501465"/>
              <a:gd name="connsiteX1761" fmla="*/ 674694 w 5371570"/>
              <a:gd name="connsiteY1761" fmla="*/ 3996713 h 5501465"/>
              <a:gd name="connsiteX1762" fmla="*/ 675203 w 5371570"/>
              <a:gd name="connsiteY1762" fmla="*/ 3998241 h 5501465"/>
              <a:gd name="connsiteX1763" fmla="*/ 675967 w 5371570"/>
              <a:gd name="connsiteY1763" fmla="*/ 3999769 h 5501465"/>
              <a:gd name="connsiteX1764" fmla="*/ 692013 w 5371570"/>
              <a:gd name="connsiteY1764" fmla="*/ 4016579 h 5501465"/>
              <a:gd name="connsiteX1765" fmla="*/ 708314 w 5371570"/>
              <a:gd name="connsiteY1765" fmla="*/ 4033644 h 5501465"/>
              <a:gd name="connsiteX1766" fmla="*/ 716209 w 5371570"/>
              <a:gd name="connsiteY1766" fmla="*/ 4042303 h 5501465"/>
              <a:gd name="connsiteX1767" fmla="*/ 723850 w 5371570"/>
              <a:gd name="connsiteY1767" fmla="*/ 4050963 h 5501465"/>
              <a:gd name="connsiteX1768" fmla="*/ 731491 w 5371570"/>
              <a:gd name="connsiteY1768" fmla="*/ 4059878 h 5501465"/>
              <a:gd name="connsiteX1769" fmla="*/ 738878 w 5371570"/>
              <a:gd name="connsiteY1769" fmla="*/ 4068792 h 5501465"/>
              <a:gd name="connsiteX1770" fmla="*/ 745754 w 5371570"/>
              <a:gd name="connsiteY1770" fmla="*/ 4077961 h 5501465"/>
              <a:gd name="connsiteX1771" fmla="*/ 752122 w 5371570"/>
              <a:gd name="connsiteY1771" fmla="*/ 4087385 h 5501465"/>
              <a:gd name="connsiteX1772" fmla="*/ 758235 w 5371570"/>
              <a:gd name="connsiteY1772" fmla="*/ 4097063 h 5501465"/>
              <a:gd name="connsiteX1773" fmla="*/ 761036 w 5371570"/>
              <a:gd name="connsiteY1773" fmla="*/ 4102157 h 5501465"/>
              <a:gd name="connsiteX1774" fmla="*/ 763583 w 5371570"/>
              <a:gd name="connsiteY1774" fmla="*/ 4107251 h 5501465"/>
              <a:gd name="connsiteX1775" fmla="*/ 766385 w 5371570"/>
              <a:gd name="connsiteY1775" fmla="*/ 4112600 h 5501465"/>
              <a:gd name="connsiteX1776" fmla="*/ 768422 w 5371570"/>
              <a:gd name="connsiteY1776" fmla="*/ 4117694 h 5501465"/>
              <a:gd name="connsiteX1777" fmla="*/ 770715 w 5371570"/>
              <a:gd name="connsiteY1777" fmla="*/ 4123297 h 5501465"/>
              <a:gd name="connsiteX1778" fmla="*/ 772752 w 5371570"/>
              <a:gd name="connsiteY1778" fmla="*/ 4128391 h 5501465"/>
              <a:gd name="connsiteX1779" fmla="*/ 774535 w 5371570"/>
              <a:gd name="connsiteY1779" fmla="*/ 4133994 h 5501465"/>
              <a:gd name="connsiteX1780" fmla="*/ 776063 w 5371570"/>
              <a:gd name="connsiteY1780" fmla="*/ 4139853 h 5501465"/>
              <a:gd name="connsiteX1781" fmla="*/ 777337 w 5371570"/>
              <a:gd name="connsiteY1781" fmla="*/ 4145711 h 5501465"/>
              <a:gd name="connsiteX1782" fmla="*/ 778865 w 5371570"/>
              <a:gd name="connsiteY1782" fmla="*/ 4151569 h 5501465"/>
              <a:gd name="connsiteX1783" fmla="*/ 781921 w 5371570"/>
              <a:gd name="connsiteY1783" fmla="*/ 4152078 h 5501465"/>
              <a:gd name="connsiteX1784" fmla="*/ 785233 w 5371570"/>
              <a:gd name="connsiteY1784" fmla="*/ 4153097 h 5501465"/>
              <a:gd name="connsiteX1785" fmla="*/ 788289 w 5371570"/>
              <a:gd name="connsiteY1785" fmla="*/ 4154116 h 5501465"/>
              <a:gd name="connsiteX1786" fmla="*/ 791345 w 5371570"/>
              <a:gd name="connsiteY1786" fmla="*/ 4155644 h 5501465"/>
              <a:gd name="connsiteX1787" fmla="*/ 795930 w 5371570"/>
              <a:gd name="connsiteY1787" fmla="*/ 4158700 h 5501465"/>
              <a:gd name="connsiteX1788" fmla="*/ 799750 w 5371570"/>
              <a:gd name="connsiteY1788" fmla="*/ 4161502 h 5501465"/>
              <a:gd name="connsiteX1789" fmla="*/ 803571 w 5371570"/>
              <a:gd name="connsiteY1789" fmla="*/ 4164813 h 5501465"/>
              <a:gd name="connsiteX1790" fmla="*/ 806882 w 5371570"/>
              <a:gd name="connsiteY1790" fmla="*/ 4168124 h 5501465"/>
              <a:gd name="connsiteX1791" fmla="*/ 809938 w 5371570"/>
              <a:gd name="connsiteY1791" fmla="*/ 4171944 h 5501465"/>
              <a:gd name="connsiteX1792" fmla="*/ 812485 w 5371570"/>
              <a:gd name="connsiteY1792" fmla="*/ 4175510 h 5501465"/>
              <a:gd name="connsiteX1793" fmla="*/ 815032 w 5371570"/>
              <a:gd name="connsiteY1793" fmla="*/ 4179585 h 5501465"/>
              <a:gd name="connsiteX1794" fmla="*/ 816815 w 5371570"/>
              <a:gd name="connsiteY1794" fmla="*/ 4183660 h 5501465"/>
              <a:gd name="connsiteX1795" fmla="*/ 818343 w 5371570"/>
              <a:gd name="connsiteY1795" fmla="*/ 4187736 h 5501465"/>
              <a:gd name="connsiteX1796" fmla="*/ 820126 w 5371570"/>
              <a:gd name="connsiteY1796" fmla="*/ 4192066 h 5501465"/>
              <a:gd name="connsiteX1797" fmla="*/ 821145 w 5371570"/>
              <a:gd name="connsiteY1797" fmla="*/ 4196395 h 5501465"/>
              <a:gd name="connsiteX1798" fmla="*/ 822164 w 5371570"/>
              <a:gd name="connsiteY1798" fmla="*/ 4200980 h 5501465"/>
              <a:gd name="connsiteX1799" fmla="*/ 822928 w 5371570"/>
              <a:gd name="connsiteY1799" fmla="*/ 4205565 h 5501465"/>
              <a:gd name="connsiteX1800" fmla="*/ 823437 w 5371570"/>
              <a:gd name="connsiteY1800" fmla="*/ 4210149 h 5501465"/>
              <a:gd name="connsiteX1801" fmla="*/ 824201 w 5371570"/>
              <a:gd name="connsiteY1801" fmla="*/ 4220082 h 5501465"/>
              <a:gd name="connsiteX1802" fmla="*/ 837700 w 5371570"/>
              <a:gd name="connsiteY1802" fmla="*/ 4236383 h 5501465"/>
              <a:gd name="connsiteX1803" fmla="*/ 868009 w 5371570"/>
              <a:gd name="connsiteY1803" fmla="*/ 4275352 h 5501465"/>
              <a:gd name="connsiteX1804" fmla="*/ 927099 w 5371570"/>
              <a:gd name="connsiteY1804" fmla="*/ 4360675 h 5501465"/>
              <a:gd name="connsiteX1805" fmla="*/ 939324 w 5371570"/>
              <a:gd name="connsiteY1805" fmla="*/ 4376467 h 5501465"/>
              <a:gd name="connsiteX1806" fmla="*/ 943909 w 5371570"/>
              <a:gd name="connsiteY1806" fmla="*/ 4381051 h 5501465"/>
              <a:gd name="connsiteX1807" fmla="*/ 948239 w 5371570"/>
              <a:gd name="connsiteY1807" fmla="*/ 4385381 h 5501465"/>
              <a:gd name="connsiteX1808" fmla="*/ 952059 w 5371570"/>
              <a:gd name="connsiteY1808" fmla="*/ 4389966 h 5501465"/>
              <a:gd name="connsiteX1809" fmla="*/ 956135 w 5371570"/>
              <a:gd name="connsiteY1809" fmla="*/ 4394550 h 5501465"/>
              <a:gd name="connsiteX1810" fmla="*/ 959700 w 5371570"/>
              <a:gd name="connsiteY1810" fmla="*/ 4399135 h 5501465"/>
              <a:gd name="connsiteX1811" fmla="*/ 963266 w 5371570"/>
              <a:gd name="connsiteY1811" fmla="*/ 4403974 h 5501465"/>
              <a:gd name="connsiteX1812" fmla="*/ 966577 w 5371570"/>
              <a:gd name="connsiteY1812" fmla="*/ 4409068 h 5501465"/>
              <a:gd name="connsiteX1813" fmla="*/ 969633 w 5371570"/>
              <a:gd name="connsiteY1813" fmla="*/ 4414162 h 5501465"/>
              <a:gd name="connsiteX1814" fmla="*/ 972690 w 5371570"/>
              <a:gd name="connsiteY1814" fmla="*/ 4419256 h 5501465"/>
              <a:gd name="connsiteX1815" fmla="*/ 975237 w 5371570"/>
              <a:gd name="connsiteY1815" fmla="*/ 4424604 h 5501465"/>
              <a:gd name="connsiteX1816" fmla="*/ 977784 w 5371570"/>
              <a:gd name="connsiteY1816" fmla="*/ 4429698 h 5501465"/>
              <a:gd name="connsiteX1817" fmla="*/ 979567 w 5371570"/>
              <a:gd name="connsiteY1817" fmla="*/ 4435302 h 5501465"/>
              <a:gd name="connsiteX1818" fmla="*/ 981350 w 5371570"/>
              <a:gd name="connsiteY1818" fmla="*/ 4440905 h 5501465"/>
              <a:gd name="connsiteX1819" fmla="*/ 982878 w 5371570"/>
              <a:gd name="connsiteY1819" fmla="*/ 4446763 h 5501465"/>
              <a:gd name="connsiteX1820" fmla="*/ 984151 w 5371570"/>
              <a:gd name="connsiteY1820" fmla="*/ 4452621 h 5501465"/>
              <a:gd name="connsiteX1821" fmla="*/ 985170 w 5371570"/>
              <a:gd name="connsiteY1821" fmla="*/ 4458734 h 5501465"/>
              <a:gd name="connsiteX1822" fmla="*/ 992556 w 5371570"/>
              <a:gd name="connsiteY1822" fmla="*/ 4469176 h 5501465"/>
              <a:gd name="connsiteX1823" fmla="*/ 1000197 w 5371570"/>
              <a:gd name="connsiteY1823" fmla="*/ 4479364 h 5501465"/>
              <a:gd name="connsiteX1824" fmla="*/ 1008093 w 5371570"/>
              <a:gd name="connsiteY1824" fmla="*/ 4489298 h 5501465"/>
              <a:gd name="connsiteX1825" fmla="*/ 1015988 w 5371570"/>
              <a:gd name="connsiteY1825" fmla="*/ 4499231 h 5501465"/>
              <a:gd name="connsiteX1826" fmla="*/ 1032035 w 5371570"/>
              <a:gd name="connsiteY1826" fmla="*/ 4519097 h 5501465"/>
              <a:gd name="connsiteX1827" fmla="*/ 1048080 w 5371570"/>
              <a:gd name="connsiteY1827" fmla="*/ 4538709 h 5501465"/>
              <a:gd name="connsiteX1828" fmla="*/ 1055976 w 5371570"/>
              <a:gd name="connsiteY1828" fmla="*/ 4548897 h 5501465"/>
              <a:gd name="connsiteX1829" fmla="*/ 1063617 w 5371570"/>
              <a:gd name="connsiteY1829" fmla="*/ 4558830 h 5501465"/>
              <a:gd name="connsiteX1830" fmla="*/ 1071003 w 5371570"/>
              <a:gd name="connsiteY1830" fmla="*/ 4569018 h 5501465"/>
              <a:gd name="connsiteX1831" fmla="*/ 1078389 w 5371570"/>
              <a:gd name="connsiteY1831" fmla="*/ 4579460 h 5501465"/>
              <a:gd name="connsiteX1832" fmla="*/ 1085266 w 5371570"/>
              <a:gd name="connsiteY1832" fmla="*/ 4590158 h 5501465"/>
              <a:gd name="connsiteX1833" fmla="*/ 1091634 w 5371570"/>
              <a:gd name="connsiteY1833" fmla="*/ 4600855 h 5501465"/>
              <a:gd name="connsiteX1834" fmla="*/ 1097746 w 5371570"/>
              <a:gd name="connsiteY1834" fmla="*/ 4611807 h 5501465"/>
              <a:gd name="connsiteX1835" fmla="*/ 1103350 w 5371570"/>
              <a:gd name="connsiteY1835" fmla="*/ 4623268 h 5501465"/>
              <a:gd name="connsiteX1836" fmla="*/ 1111500 w 5371570"/>
              <a:gd name="connsiteY1836" fmla="*/ 4636003 h 5501465"/>
              <a:gd name="connsiteX1837" fmla="*/ 1120160 w 5371570"/>
              <a:gd name="connsiteY1837" fmla="*/ 4648738 h 5501465"/>
              <a:gd name="connsiteX1838" fmla="*/ 1128819 w 5371570"/>
              <a:gd name="connsiteY1838" fmla="*/ 4661218 h 5501465"/>
              <a:gd name="connsiteX1839" fmla="*/ 1137989 w 5371570"/>
              <a:gd name="connsiteY1839" fmla="*/ 4673444 h 5501465"/>
              <a:gd name="connsiteX1840" fmla="*/ 1156072 w 5371570"/>
              <a:gd name="connsiteY1840" fmla="*/ 4697640 h 5501465"/>
              <a:gd name="connsiteX1841" fmla="*/ 1164986 w 5371570"/>
              <a:gd name="connsiteY1841" fmla="*/ 4709866 h 5501465"/>
              <a:gd name="connsiteX1842" fmla="*/ 1173901 w 5371570"/>
              <a:gd name="connsiteY1842" fmla="*/ 4722346 h 5501465"/>
              <a:gd name="connsiteX1843" fmla="*/ 1182306 w 5371570"/>
              <a:gd name="connsiteY1843" fmla="*/ 4734826 h 5501465"/>
              <a:gd name="connsiteX1844" fmla="*/ 1190456 w 5371570"/>
              <a:gd name="connsiteY1844" fmla="*/ 4747561 h 5501465"/>
              <a:gd name="connsiteX1845" fmla="*/ 1194022 w 5371570"/>
              <a:gd name="connsiteY1845" fmla="*/ 4754183 h 5501465"/>
              <a:gd name="connsiteX1846" fmla="*/ 1197588 w 5371570"/>
              <a:gd name="connsiteY1846" fmla="*/ 4760805 h 5501465"/>
              <a:gd name="connsiteX1847" fmla="*/ 1201154 w 5371570"/>
              <a:gd name="connsiteY1847" fmla="*/ 4767427 h 5501465"/>
              <a:gd name="connsiteX1848" fmla="*/ 1204465 w 5371570"/>
              <a:gd name="connsiteY1848" fmla="*/ 4774304 h 5501465"/>
              <a:gd name="connsiteX1849" fmla="*/ 1207521 w 5371570"/>
              <a:gd name="connsiteY1849" fmla="*/ 4781181 h 5501465"/>
              <a:gd name="connsiteX1850" fmla="*/ 1210068 w 5371570"/>
              <a:gd name="connsiteY1850" fmla="*/ 4788058 h 5501465"/>
              <a:gd name="connsiteX1851" fmla="*/ 1212870 w 5371570"/>
              <a:gd name="connsiteY1851" fmla="*/ 4795189 h 5501465"/>
              <a:gd name="connsiteX1852" fmla="*/ 1215162 w 5371570"/>
              <a:gd name="connsiteY1852" fmla="*/ 4802575 h 5501465"/>
              <a:gd name="connsiteX1853" fmla="*/ 1217200 w 5371570"/>
              <a:gd name="connsiteY1853" fmla="*/ 4809962 h 5501465"/>
              <a:gd name="connsiteX1854" fmla="*/ 1219237 w 5371570"/>
              <a:gd name="connsiteY1854" fmla="*/ 4817348 h 5501465"/>
              <a:gd name="connsiteX1855" fmla="*/ 1220511 w 5371570"/>
              <a:gd name="connsiteY1855" fmla="*/ 4824734 h 5501465"/>
              <a:gd name="connsiteX1856" fmla="*/ 1221784 w 5371570"/>
              <a:gd name="connsiteY1856" fmla="*/ 4832884 h 5501465"/>
              <a:gd name="connsiteX1857" fmla="*/ 1230444 w 5371570"/>
              <a:gd name="connsiteY1857" fmla="*/ 4845110 h 5501465"/>
              <a:gd name="connsiteX1858" fmla="*/ 1239103 w 5371570"/>
              <a:gd name="connsiteY1858" fmla="*/ 4857081 h 5501465"/>
              <a:gd name="connsiteX1859" fmla="*/ 1257187 w 5371570"/>
              <a:gd name="connsiteY1859" fmla="*/ 4881022 h 5501465"/>
              <a:gd name="connsiteX1860" fmla="*/ 1275525 w 5371570"/>
              <a:gd name="connsiteY1860" fmla="*/ 4904964 h 5501465"/>
              <a:gd name="connsiteX1861" fmla="*/ 1294118 w 5371570"/>
              <a:gd name="connsiteY1861" fmla="*/ 4928905 h 5501465"/>
              <a:gd name="connsiteX1862" fmla="*/ 1312456 w 5371570"/>
              <a:gd name="connsiteY1862" fmla="*/ 4952847 h 5501465"/>
              <a:gd name="connsiteX1863" fmla="*/ 1321371 w 5371570"/>
              <a:gd name="connsiteY1863" fmla="*/ 4964818 h 5501465"/>
              <a:gd name="connsiteX1864" fmla="*/ 1330285 w 5371570"/>
              <a:gd name="connsiteY1864" fmla="*/ 4976788 h 5501465"/>
              <a:gd name="connsiteX1865" fmla="*/ 1338945 w 5371570"/>
              <a:gd name="connsiteY1865" fmla="*/ 4989014 h 5501465"/>
              <a:gd name="connsiteX1866" fmla="*/ 1347605 w 5371570"/>
              <a:gd name="connsiteY1866" fmla="*/ 5001239 h 5501465"/>
              <a:gd name="connsiteX1867" fmla="*/ 1355755 w 5371570"/>
              <a:gd name="connsiteY1867" fmla="*/ 5013465 h 5501465"/>
              <a:gd name="connsiteX1868" fmla="*/ 1363396 w 5371570"/>
              <a:gd name="connsiteY1868" fmla="*/ 5025945 h 5501465"/>
              <a:gd name="connsiteX1869" fmla="*/ 1371291 w 5371570"/>
              <a:gd name="connsiteY1869" fmla="*/ 5038935 h 5501465"/>
              <a:gd name="connsiteX1870" fmla="*/ 1378423 w 5371570"/>
              <a:gd name="connsiteY1870" fmla="*/ 5051670 h 5501465"/>
              <a:gd name="connsiteX1871" fmla="*/ 1385300 w 5371570"/>
              <a:gd name="connsiteY1871" fmla="*/ 5064404 h 5501465"/>
              <a:gd name="connsiteX1872" fmla="*/ 1391667 w 5371570"/>
              <a:gd name="connsiteY1872" fmla="*/ 5077649 h 5501465"/>
              <a:gd name="connsiteX1873" fmla="*/ 1397780 w 5371570"/>
              <a:gd name="connsiteY1873" fmla="*/ 5090893 h 5501465"/>
              <a:gd name="connsiteX1874" fmla="*/ 1403129 w 5371570"/>
              <a:gd name="connsiteY1874" fmla="*/ 5104392 h 5501465"/>
              <a:gd name="connsiteX1875" fmla="*/ 1408223 w 5371570"/>
              <a:gd name="connsiteY1875" fmla="*/ 5118146 h 5501465"/>
              <a:gd name="connsiteX1876" fmla="*/ 1412807 w 5371570"/>
              <a:gd name="connsiteY1876" fmla="*/ 5132154 h 5501465"/>
              <a:gd name="connsiteX1877" fmla="*/ 1414590 w 5371570"/>
              <a:gd name="connsiteY1877" fmla="*/ 5139285 h 5501465"/>
              <a:gd name="connsiteX1878" fmla="*/ 1416373 w 5371570"/>
              <a:gd name="connsiteY1878" fmla="*/ 5146417 h 5501465"/>
              <a:gd name="connsiteX1879" fmla="*/ 1418156 w 5371570"/>
              <a:gd name="connsiteY1879" fmla="*/ 5153549 h 5501465"/>
              <a:gd name="connsiteX1880" fmla="*/ 1419684 w 5371570"/>
              <a:gd name="connsiteY1880" fmla="*/ 5160935 h 5501465"/>
              <a:gd name="connsiteX1881" fmla="*/ 1420957 w 5371570"/>
              <a:gd name="connsiteY1881" fmla="*/ 5168321 h 5501465"/>
              <a:gd name="connsiteX1882" fmla="*/ 1422231 w 5371570"/>
              <a:gd name="connsiteY1882" fmla="*/ 5175707 h 5501465"/>
              <a:gd name="connsiteX1883" fmla="*/ 1422995 w 5371570"/>
              <a:gd name="connsiteY1883" fmla="*/ 5183348 h 5501465"/>
              <a:gd name="connsiteX1884" fmla="*/ 1424014 w 5371570"/>
              <a:gd name="connsiteY1884" fmla="*/ 5190734 h 5501465"/>
              <a:gd name="connsiteX1885" fmla="*/ 1424778 w 5371570"/>
              <a:gd name="connsiteY1885" fmla="*/ 5198630 h 5501465"/>
              <a:gd name="connsiteX1886" fmla="*/ 1425287 w 5371570"/>
              <a:gd name="connsiteY1886" fmla="*/ 5206271 h 5501465"/>
              <a:gd name="connsiteX1887" fmla="*/ 1425542 w 5371570"/>
              <a:gd name="connsiteY1887" fmla="*/ 5213912 h 5501465"/>
              <a:gd name="connsiteX1888" fmla="*/ 1425542 w 5371570"/>
              <a:gd name="connsiteY1888" fmla="*/ 5222062 h 5501465"/>
              <a:gd name="connsiteX1889" fmla="*/ 1425287 w 5371570"/>
              <a:gd name="connsiteY1889" fmla="*/ 5229958 h 5501465"/>
              <a:gd name="connsiteX1890" fmla="*/ 1425033 w 5371570"/>
              <a:gd name="connsiteY1890" fmla="*/ 5238108 h 5501465"/>
              <a:gd name="connsiteX1891" fmla="*/ 1424523 w 5371570"/>
              <a:gd name="connsiteY1891" fmla="*/ 5246258 h 5501465"/>
              <a:gd name="connsiteX1892" fmla="*/ 1423759 w 5371570"/>
              <a:gd name="connsiteY1892" fmla="*/ 5254409 h 5501465"/>
              <a:gd name="connsiteX1893" fmla="*/ 1424778 w 5371570"/>
              <a:gd name="connsiteY1893" fmla="*/ 5260776 h 5501465"/>
              <a:gd name="connsiteX1894" fmla="*/ 1425287 w 5371570"/>
              <a:gd name="connsiteY1894" fmla="*/ 5266889 h 5501465"/>
              <a:gd name="connsiteX1895" fmla="*/ 1425287 w 5371570"/>
              <a:gd name="connsiteY1895" fmla="*/ 5273002 h 5501465"/>
              <a:gd name="connsiteX1896" fmla="*/ 1425033 w 5371570"/>
              <a:gd name="connsiteY1896" fmla="*/ 5278860 h 5501465"/>
              <a:gd name="connsiteX1897" fmla="*/ 1424523 w 5371570"/>
              <a:gd name="connsiteY1897" fmla="*/ 5284972 h 5501465"/>
              <a:gd name="connsiteX1898" fmla="*/ 1423759 w 5371570"/>
              <a:gd name="connsiteY1898" fmla="*/ 5290830 h 5501465"/>
              <a:gd name="connsiteX1899" fmla="*/ 1422486 w 5371570"/>
              <a:gd name="connsiteY1899" fmla="*/ 5296943 h 5501465"/>
              <a:gd name="connsiteX1900" fmla="*/ 1421467 w 5371570"/>
              <a:gd name="connsiteY1900" fmla="*/ 5302801 h 5501465"/>
              <a:gd name="connsiteX1901" fmla="*/ 1418920 w 5371570"/>
              <a:gd name="connsiteY1901" fmla="*/ 5314772 h 5501465"/>
              <a:gd name="connsiteX1902" fmla="*/ 1415864 w 5371570"/>
              <a:gd name="connsiteY1902" fmla="*/ 5326488 h 5501465"/>
              <a:gd name="connsiteX1903" fmla="*/ 1413571 w 5371570"/>
              <a:gd name="connsiteY1903" fmla="*/ 5338459 h 5501465"/>
              <a:gd name="connsiteX1904" fmla="*/ 1412552 w 5371570"/>
              <a:gd name="connsiteY1904" fmla="*/ 5344317 h 5501465"/>
              <a:gd name="connsiteX1905" fmla="*/ 1411279 w 5371570"/>
              <a:gd name="connsiteY1905" fmla="*/ 5350430 h 5501465"/>
              <a:gd name="connsiteX1906" fmla="*/ 1403893 w 5371570"/>
              <a:gd name="connsiteY1906" fmla="*/ 5336421 h 5501465"/>
              <a:gd name="connsiteX1907" fmla="*/ 1404912 w 5371570"/>
              <a:gd name="connsiteY1907" fmla="*/ 5340242 h 5501465"/>
              <a:gd name="connsiteX1908" fmla="*/ 1405421 w 5371570"/>
              <a:gd name="connsiteY1908" fmla="*/ 5342279 h 5501465"/>
              <a:gd name="connsiteX1909" fmla="*/ 1406440 w 5371570"/>
              <a:gd name="connsiteY1909" fmla="*/ 5343808 h 5501465"/>
              <a:gd name="connsiteX1910" fmla="*/ 1407459 w 5371570"/>
              <a:gd name="connsiteY1910" fmla="*/ 5345845 h 5501465"/>
              <a:gd name="connsiteX1911" fmla="*/ 1408477 w 5371570"/>
              <a:gd name="connsiteY1911" fmla="*/ 5347373 h 5501465"/>
              <a:gd name="connsiteX1912" fmla="*/ 1409751 w 5371570"/>
              <a:gd name="connsiteY1912" fmla="*/ 5348901 h 5501465"/>
              <a:gd name="connsiteX1913" fmla="*/ 1411279 w 5371570"/>
              <a:gd name="connsiteY1913" fmla="*/ 5350430 h 5501465"/>
              <a:gd name="connsiteX1914" fmla="*/ 1412298 w 5371570"/>
              <a:gd name="connsiteY1914" fmla="*/ 5357052 h 5501465"/>
              <a:gd name="connsiteX1915" fmla="*/ 1412807 w 5371570"/>
              <a:gd name="connsiteY1915" fmla="*/ 5363165 h 5501465"/>
              <a:gd name="connsiteX1916" fmla="*/ 1412807 w 5371570"/>
              <a:gd name="connsiteY1916" fmla="*/ 5369023 h 5501465"/>
              <a:gd name="connsiteX1917" fmla="*/ 1412552 w 5371570"/>
              <a:gd name="connsiteY1917" fmla="*/ 5374881 h 5501465"/>
              <a:gd name="connsiteX1918" fmla="*/ 1411534 w 5371570"/>
              <a:gd name="connsiteY1918" fmla="*/ 5380229 h 5501465"/>
              <a:gd name="connsiteX1919" fmla="*/ 1410770 w 5371570"/>
              <a:gd name="connsiteY1919" fmla="*/ 5385578 h 5501465"/>
              <a:gd name="connsiteX1920" fmla="*/ 1409496 w 5371570"/>
              <a:gd name="connsiteY1920" fmla="*/ 5390927 h 5501465"/>
              <a:gd name="connsiteX1921" fmla="*/ 1408223 w 5371570"/>
              <a:gd name="connsiteY1921" fmla="*/ 5396021 h 5501465"/>
              <a:gd name="connsiteX1922" fmla="*/ 1406440 w 5371570"/>
              <a:gd name="connsiteY1922" fmla="*/ 5400860 h 5501465"/>
              <a:gd name="connsiteX1923" fmla="*/ 1404402 w 5371570"/>
              <a:gd name="connsiteY1923" fmla="*/ 5405699 h 5501465"/>
              <a:gd name="connsiteX1924" fmla="*/ 1402110 w 5371570"/>
              <a:gd name="connsiteY1924" fmla="*/ 5410284 h 5501465"/>
              <a:gd name="connsiteX1925" fmla="*/ 1399563 w 5371570"/>
              <a:gd name="connsiteY1925" fmla="*/ 5414613 h 5501465"/>
              <a:gd name="connsiteX1926" fmla="*/ 1397016 w 5371570"/>
              <a:gd name="connsiteY1926" fmla="*/ 5419198 h 5501465"/>
              <a:gd name="connsiteX1927" fmla="*/ 1393960 w 5371570"/>
              <a:gd name="connsiteY1927" fmla="*/ 5423528 h 5501465"/>
              <a:gd name="connsiteX1928" fmla="*/ 1391158 w 5371570"/>
              <a:gd name="connsiteY1928" fmla="*/ 5427348 h 5501465"/>
              <a:gd name="connsiteX1929" fmla="*/ 1387592 w 5371570"/>
              <a:gd name="connsiteY1929" fmla="*/ 5431678 h 5501465"/>
              <a:gd name="connsiteX1930" fmla="*/ 1384536 w 5371570"/>
              <a:gd name="connsiteY1930" fmla="*/ 5435499 h 5501465"/>
              <a:gd name="connsiteX1931" fmla="*/ 1380715 w 5371570"/>
              <a:gd name="connsiteY1931" fmla="*/ 5439319 h 5501465"/>
              <a:gd name="connsiteX1932" fmla="*/ 1373329 w 5371570"/>
              <a:gd name="connsiteY1932" fmla="*/ 5446960 h 5501465"/>
              <a:gd name="connsiteX1933" fmla="*/ 1365433 w 5371570"/>
              <a:gd name="connsiteY1933" fmla="*/ 5454346 h 5501465"/>
              <a:gd name="connsiteX1934" fmla="*/ 1357028 w 5371570"/>
              <a:gd name="connsiteY1934" fmla="*/ 5461223 h 5501465"/>
              <a:gd name="connsiteX1935" fmla="*/ 1348623 w 5371570"/>
              <a:gd name="connsiteY1935" fmla="*/ 5468100 h 5501465"/>
              <a:gd name="connsiteX1936" fmla="*/ 1339709 w 5371570"/>
              <a:gd name="connsiteY1936" fmla="*/ 5475231 h 5501465"/>
              <a:gd name="connsiteX1937" fmla="*/ 1322644 w 5371570"/>
              <a:gd name="connsiteY1937" fmla="*/ 5488985 h 5501465"/>
              <a:gd name="connsiteX1938" fmla="*/ 1310673 w 5371570"/>
              <a:gd name="connsiteY1938" fmla="*/ 5492296 h 5501465"/>
              <a:gd name="connsiteX1939" fmla="*/ 1298703 w 5371570"/>
              <a:gd name="connsiteY1939" fmla="*/ 5495353 h 5501465"/>
              <a:gd name="connsiteX1940" fmla="*/ 1286732 w 5371570"/>
              <a:gd name="connsiteY1940" fmla="*/ 5497390 h 5501465"/>
              <a:gd name="connsiteX1941" fmla="*/ 1275016 w 5371570"/>
              <a:gd name="connsiteY1941" fmla="*/ 5499173 h 5501465"/>
              <a:gd name="connsiteX1942" fmla="*/ 1263045 w 5371570"/>
              <a:gd name="connsiteY1942" fmla="*/ 5500446 h 5501465"/>
              <a:gd name="connsiteX1943" fmla="*/ 1251074 w 5371570"/>
              <a:gd name="connsiteY1943" fmla="*/ 5501211 h 5501465"/>
              <a:gd name="connsiteX1944" fmla="*/ 1239103 w 5371570"/>
              <a:gd name="connsiteY1944" fmla="*/ 5501465 h 5501465"/>
              <a:gd name="connsiteX1945" fmla="*/ 1227133 w 5371570"/>
              <a:gd name="connsiteY1945" fmla="*/ 5501211 h 5501465"/>
              <a:gd name="connsiteX1946" fmla="*/ 1215162 w 5371570"/>
              <a:gd name="connsiteY1946" fmla="*/ 5500701 h 5501465"/>
              <a:gd name="connsiteX1947" fmla="*/ 1203446 w 5371570"/>
              <a:gd name="connsiteY1947" fmla="*/ 5499937 h 5501465"/>
              <a:gd name="connsiteX1948" fmla="*/ 1191475 w 5371570"/>
              <a:gd name="connsiteY1948" fmla="*/ 5498918 h 5501465"/>
              <a:gd name="connsiteX1949" fmla="*/ 1179504 w 5371570"/>
              <a:gd name="connsiteY1949" fmla="*/ 5497390 h 5501465"/>
              <a:gd name="connsiteX1950" fmla="*/ 1167533 w 5371570"/>
              <a:gd name="connsiteY1950" fmla="*/ 5495607 h 5501465"/>
              <a:gd name="connsiteX1951" fmla="*/ 1155563 w 5371570"/>
              <a:gd name="connsiteY1951" fmla="*/ 5494079 h 5501465"/>
              <a:gd name="connsiteX1952" fmla="*/ 1131621 w 5371570"/>
              <a:gd name="connsiteY1952" fmla="*/ 5490004 h 5501465"/>
              <a:gd name="connsiteX1953" fmla="*/ 1126018 w 5371570"/>
              <a:gd name="connsiteY1953" fmla="*/ 5490259 h 5501465"/>
              <a:gd name="connsiteX1954" fmla="*/ 1120669 w 5371570"/>
              <a:gd name="connsiteY1954" fmla="*/ 5490513 h 5501465"/>
              <a:gd name="connsiteX1955" fmla="*/ 1115066 w 5371570"/>
              <a:gd name="connsiteY1955" fmla="*/ 5490513 h 5501465"/>
              <a:gd name="connsiteX1956" fmla="*/ 1109717 w 5371570"/>
              <a:gd name="connsiteY1956" fmla="*/ 5490513 h 5501465"/>
              <a:gd name="connsiteX1957" fmla="*/ 1104368 w 5371570"/>
              <a:gd name="connsiteY1957" fmla="*/ 5490004 h 5501465"/>
              <a:gd name="connsiteX1958" fmla="*/ 1099275 w 5371570"/>
              <a:gd name="connsiteY1958" fmla="*/ 5489494 h 5501465"/>
              <a:gd name="connsiteX1959" fmla="*/ 1094181 w 5371570"/>
              <a:gd name="connsiteY1959" fmla="*/ 5488985 h 5501465"/>
              <a:gd name="connsiteX1960" fmla="*/ 1089596 w 5371570"/>
              <a:gd name="connsiteY1960" fmla="*/ 5488221 h 5501465"/>
              <a:gd name="connsiteX1961" fmla="*/ 1084757 w 5371570"/>
              <a:gd name="connsiteY1961" fmla="*/ 5487202 h 5501465"/>
              <a:gd name="connsiteX1962" fmla="*/ 1079918 w 5371570"/>
              <a:gd name="connsiteY1962" fmla="*/ 5485674 h 5501465"/>
              <a:gd name="connsiteX1963" fmla="*/ 1075078 w 5371570"/>
              <a:gd name="connsiteY1963" fmla="*/ 5484401 h 5501465"/>
              <a:gd name="connsiteX1964" fmla="*/ 1070494 w 5371570"/>
              <a:gd name="connsiteY1964" fmla="*/ 5483127 h 5501465"/>
              <a:gd name="connsiteX1965" fmla="*/ 1066164 w 5371570"/>
              <a:gd name="connsiteY1965" fmla="*/ 5481344 h 5501465"/>
              <a:gd name="connsiteX1966" fmla="*/ 1061834 w 5371570"/>
              <a:gd name="connsiteY1966" fmla="*/ 5479307 h 5501465"/>
              <a:gd name="connsiteX1967" fmla="*/ 1057249 w 5371570"/>
              <a:gd name="connsiteY1967" fmla="*/ 5477524 h 5501465"/>
              <a:gd name="connsiteX1968" fmla="*/ 1053174 w 5371570"/>
              <a:gd name="connsiteY1968" fmla="*/ 5475486 h 5501465"/>
              <a:gd name="connsiteX1969" fmla="*/ 1049099 w 5371570"/>
              <a:gd name="connsiteY1969" fmla="*/ 5472939 h 5501465"/>
              <a:gd name="connsiteX1970" fmla="*/ 1045024 w 5371570"/>
              <a:gd name="connsiteY1970" fmla="*/ 5470647 h 5501465"/>
              <a:gd name="connsiteX1971" fmla="*/ 1040949 w 5371570"/>
              <a:gd name="connsiteY1971" fmla="*/ 5468100 h 5501465"/>
              <a:gd name="connsiteX1972" fmla="*/ 1037128 w 5371570"/>
              <a:gd name="connsiteY1972" fmla="*/ 5465298 h 5501465"/>
              <a:gd name="connsiteX1973" fmla="*/ 1029233 w 5371570"/>
              <a:gd name="connsiteY1973" fmla="*/ 5459695 h 5501465"/>
              <a:gd name="connsiteX1974" fmla="*/ 1022101 w 5371570"/>
              <a:gd name="connsiteY1974" fmla="*/ 5453327 h 5501465"/>
              <a:gd name="connsiteX1975" fmla="*/ 1014970 w 5371570"/>
              <a:gd name="connsiteY1975" fmla="*/ 5446451 h 5501465"/>
              <a:gd name="connsiteX1976" fmla="*/ 1008348 w 5371570"/>
              <a:gd name="connsiteY1976" fmla="*/ 5438810 h 5501465"/>
              <a:gd name="connsiteX1977" fmla="*/ 1001725 w 5371570"/>
              <a:gd name="connsiteY1977" fmla="*/ 5431169 h 5501465"/>
              <a:gd name="connsiteX1978" fmla="*/ 995613 w 5371570"/>
              <a:gd name="connsiteY1978" fmla="*/ 5423018 h 5501465"/>
              <a:gd name="connsiteX1979" fmla="*/ 987208 w 5371570"/>
              <a:gd name="connsiteY1979" fmla="*/ 5414359 h 5501465"/>
              <a:gd name="connsiteX1980" fmla="*/ 979312 w 5371570"/>
              <a:gd name="connsiteY1980" fmla="*/ 5405699 h 5501465"/>
              <a:gd name="connsiteX1981" fmla="*/ 971416 w 5371570"/>
              <a:gd name="connsiteY1981" fmla="*/ 5396785 h 5501465"/>
              <a:gd name="connsiteX1982" fmla="*/ 963775 w 5371570"/>
              <a:gd name="connsiteY1982" fmla="*/ 5388125 h 5501465"/>
              <a:gd name="connsiteX1983" fmla="*/ 956389 w 5371570"/>
              <a:gd name="connsiteY1983" fmla="*/ 5378956 h 5501465"/>
              <a:gd name="connsiteX1984" fmla="*/ 949003 w 5371570"/>
              <a:gd name="connsiteY1984" fmla="*/ 5370041 h 5501465"/>
              <a:gd name="connsiteX1985" fmla="*/ 941617 w 5371570"/>
              <a:gd name="connsiteY1985" fmla="*/ 5360872 h 5501465"/>
              <a:gd name="connsiteX1986" fmla="*/ 934740 w 5371570"/>
              <a:gd name="connsiteY1986" fmla="*/ 5351958 h 5501465"/>
              <a:gd name="connsiteX1987" fmla="*/ 920986 w 5371570"/>
              <a:gd name="connsiteY1987" fmla="*/ 5333365 h 5501465"/>
              <a:gd name="connsiteX1988" fmla="*/ 907742 w 5371570"/>
              <a:gd name="connsiteY1988" fmla="*/ 5314008 h 5501465"/>
              <a:gd name="connsiteX1989" fmla="*/ 894752 w 5371570"/>
              <a:gd name="connsiteY1989" fmla="*/ 5294906 h 5501465"/>
              <a:gd name="connsiteX1990" fmla="*/ 882272 w 5371570"/>
              <a:gd name="connsiteY1990" fmla="*/ 5275803 h 5501465"/>
              <a:gd name="connsiteX1991" fmla="*/ 870047 w 5371570"/>
              <a:gd name="connsiteY1991" fmla="*/ 5255937 h 5501465"/>
              <a:gd name="connsiteX1992" fmla="*/ 858331 w 5371570"/>
              <a:gd name="connsiteY1992" fmla="*/ 5236071 h 5501465"/>
              <a:gd name="connsiteX1993" fmla="*/ 846869 w 5371570"/>
              <a:gd name="connsiteY1993" fmla="*/ 5216459 h 5501465"/>
              <a:gd name="connsiteX1994" fmla="*/ 835408 w 5371570"/>
              <a:gd name="connsiteY1994" fmla="*/ 5196083 h 5501465"/>
              <a:gd name="connsiteX1995" fmla="*/ 813249 w 5371570"/>
              <a:gd name="connsiteY1995" fmla="*/ 5155841 h 5501465"/>
              <a:gd name="connsiteX1996" fmla="*/ 791091 w 5371570"/>
              <a:gd name="connsiteY1996" fmla="*/ 5115344 h 5501465"/>
              <a:gd name="connsiteX1997" fmla="*/ 777082 w 5371570"/>
              <a:gd name="connsiteY1997" fmla="*/ 5100826 h 5501465"/>
              <a:gd name="connsiteX1998" fmla="*/ 730727 w 5371570"/>
              <a:gd name="connsiteY1998" fmla="*/ 5033331 h 5501465"/>
              <a:gd name="connsiteX1999" fmla="*/ 702711 w 5371570"/>
              <a:gd name="connsiteY1999" fmla="*/ 4990542 h 5501465"/>
              <a:gd name="connsiteX2000" fmla="*/ 674184 w 5371570"/>
              <a:gd name="connsiteY2000" fmla="*/ 4948008 h 5501465"/>
              <a:gd name="connsiteX2001" fmla="*/ 660685 w 5371570"/>
              <a:gd name="connsiteY2001" fmla="*/ 4932726 h 5501465"/>
              <a:gd name="connsiteX2002" fmla="*/ 584276 w 5371570"/>
              <a:gd name="connsiteY2002" fmla="*/ 4823715 h 5501465"/>
              <a:gd name="connsiteX2003" fmla="*/ 577654 w 5371570"/>
              <a:gd name="connsiteY2003" fmla="*/ 4819895 h 5501465"/>
              <a:gd name="connsiteX2004" fmla="*/ 571796 w 5371570"/>
              <a:gd name="connsiteY2004" fmla="*/ 4815565 h 5501465"/>
              <a:gd name="connsiteX2005" fmla="*/ 569249 w 5371570"/>
              <a:gd name="connsiteY2005" fmla="*/ 4813273 h 5501465"/>
              <a:gd name="connsiteX2006" fmla="*/ 566702 w 5371570"/>
              <a:gd name="connsiteY2006" fmla="*/ 4811235 h 5501465"/>
              <a:gd name="connsiteX2007" fmla="*/ 564155 w 5371570"/>
              <a:gd name="connsiteY2007" fmla="*/ 4808943 h 5501465"/>
              <a:gd name="connsiteX2008" fmla="*/ 562118 w 5371570"/>
              <a:gd name="connsiteY2008" fmla="*/ 4806396 h 5501465"/>
              <a:gd name="connsiteX2009" fmla="*/ 560080 w 5371570"/>
              <a:gd name="connsiteY2009" fmla="*/ 4803849 h 5501465"/>
              <a:gd name="connsiteX2010" fmla="*/ 558552 w 5371570"/>
              <a:gd name="connsiteY2010" fmla="*/ 4800793 h 5501465"/>
              <a:gd name="connsiteX2011" fmla="*/ 557533 w 5371570"/>
              <a:gd name="connsiteY2011" fmla="*/ 4797991 h 5501465"/>
              <a:gd name="connsiteX2012" fmla="*/ 556769 w 5371570"/>
              <a:gd name="connsiteY2012" fmla="*/ 4794680 h 5501465"/>
              <a:gd name="connsiteX2013" fmla="*/ 556259 w 5371570"/>
              <a:gd name="connsiteY2013" fmla="*/ 4791369 h 5501465"/>
              <a:gd name="connsiteX2014" fmla="*/ 556514 w 5371570"/>
              <a:gd name="connsiteY2014" fmla="*/ 4787548 h 5501465"/>
              <a:gd name="connsiteX2015" fmla="*/ 557024 w 5371570"/>
              <a:gd name="connsiteY2015" fmla="*/ 4783473 h 5501465"/>
              <a:gd name="connsiteX2016" fmla="*/ 558042 w 5371570"/>
              <a:gd name="connsiteY2016" fmla="*/ 4779398 h 5501465"/>
              <a:gd name="connsiteX2017" fmla="*/ 551930 w 5371570"/>
              <a:gd name="connsiteY2017" fmla="*/ 4773285 h 5501465"/>
              <a:gd name="connsiteX2018" fmla="*/ 546072 w 5371570"/>
              <a:gd name="connsiteY2018" fmla="*/ 4767172 h 5501465"/>
              <a:gd name="connsiteX2019" fmla="*/ 540468 w 5371570"/>
              <a:gd name="connsiteY2019" fmla="*/ 4760805 h 5501465"/>
              <a:gd name="connsiteX2020" fmla="*/ 534865 w 5371570"/>
              <a:gd name="connsiteY2020" fmla="*/ 4754183 h 5501465"/>
              <a:gd name="connsiteX2021" fmla="*/ 529262 w 5371570"/>
              <a:gd name="connsiteY2021" fmla="*/ 4747561 h 5501465"/>
              <a:gd name="connsiteX2022" fmla="*/ 524168 w 5371570"/>
              <a:gd name="connsiteY2022" fmla="*/ 4741193 h 5501465"/>
              <a:gd name="connsiteX2023" fmla="*/ 518819 w 5371570"/>
              <a:gd name="connsiteY2023" fmla="*/ 4734571 h 5501465"/>
              <a:gd name="connsiteX2024" fmla="*/ 514234 w 5371570"/>
              <a:gd name="connsiteY2024" fmla="*/ 4727694 h 5501465"/>
              <a:gd name="connsiteX2025" fmla="*/ 509395 w 5371570"/>
              <a:gd name="connsiteY2025" fmla="*/ 4720818 h 5501465"/>
              <a:gd name="connsiteX2026" fmla="*/ 504556 w 5371570"/>
              <a:gd name="connsiteY2026" fmla="*/ 4713941 h 5501465"/>
              <a:gd name="connsiteX2027" fmla="*/ 499972 w 5371570"/>
              <a:gd name="connsiteY2027" fmla="*/ 4706554 h 5501465"/>
              <a:gd name="connsiteX2028" fmla="*/ 495641 w 5371570"/>
              <a:gd name="connsiteY2028" fmla="*/ 4699423 h 5501465"/>
              <a:gd name="connsiteX2029" fmla="*/ 491566 w 5371570"/>
              <a:gd name="connsiteY2029" fmla="*/ 4692291 h 5501465"/>
              <a:gd name="connsiteX2030" fmla="*/ 487491 w 5371570"/>
              <a:gd name="connsiteY2030" fmla="*/ 4684905 h 5501465"/>
              <a:gd name="connsiteX2031" fmla="*/ 483416 w 5371570"/>
              <a:gd name="connsiteY2031" fmla="*/ 4677264 h 5501465"/>
              <a:gd name="connsiteX2032" fmla="*/ 479850 w 5371570"/>
              <a:gd name="connsiteY2032" fmla="*/ 4669878 h 5501465"/>
              <a:gd name="connsiteX2033" fmla="*/ 476284 w 5371570"/>
              <a:gd name="connsiteY2033" fmla="*/ 4667331 h 5501465"/>
              <a:gd name="connsiteX2034" fmla="*/ 473228 w 5371570"/>
              <a:gd name="connsiteY2034" fmla="*/ 4664275 h 5501465"/>
              <a:gd name="connsiteX2035" fmla="*/ 466861 w 5371570"/>
              <a:gd name="connsiteY2035" fmla="*/ 4658671 h 5501465"/>
              <a:gd name="connsiteX2036" fmla="*/ 461257 w 5371570"/>
              <a:gd name="connsiteY2036" fmla="*/ 4652559 h 5501465"/>
              <a:gd name="connsiteX2037" fmla="*/ 455909 w 5371570"/>
              <a:gd name="connsiteY2037" fmla="*/ 4646446 h 5501465"/>
              <a:gd name="connsiteX2038" fmla="*/ 450815 w 5371570"/>
              <a:gd name="connsiteY2038" fmla="*/ 4639824 h 5501465"/>
              <a:gd name="connsiteX2039" fmla="*/ 446230 w 5371570"/>
              <a:gd name="connsiteY2039" fmla="*/ 4633202 h 5501465"/>
              <a:gd name="connsiteX2040" fmla="*/ 441900 w 5371570"/>
              <a:gd name="connsiteY2040" fmla="*/ 4626325 h 5501465"/>
              <a:gd name="connsiteX2041" fmla="*/ 438080 w 5371570"/>
              <a:gd name="connsiteY2041" fmla="*/ 4619448 h 5501465"/>
              <a:gd name="connsiteX2042" fmla="*/ 434259 w 5371570"/>
              <a:gd name="connsiteY2042" fmla="*/ 4612062 h 5501465"/>
              <a:gd name="connsiteX2043" fmla="*/ 430439 w 5371570"/>
              <a:gd name="connsiteY2043" fmla="*/ 4604930 h 5501465"/>
              <a:gd name="connsiteX2044" fmla="*/ 423053 w 5371570"/>
              <a:gd name="connsiteY2044" fmla="*/ 4590412 h 5501465"/>
              <a:gd name="connsiteX2045" fmla="*/ 415666 w 5371570"/>
              <a:gd name="connsiteY2045" fmla="*/ 4575640 h 5501465"/>
              <a:gd name="connsiteX2046" fmla="*/ 411846 w 5371570"/>
              <a:gd name="connsiteY2046" fmla="*/ 4568763 h 5501465"/>
              <a:gd name="connsiteX2047" fmla="*/ 407771 w 5371570"/>
              <a:gd name="connsiteY2047" fmla="*/ 4561632 h 5501465"/>
              <a:gd name="connsiteX2048" fmla="*/ 382810 w 5371570"/>
              <a:gd name="connsiteY2048" fmla="*/ 4528266 h 5501465"/>
              <a:gd name="connsiteX2049" fmla="*/ 261574 w 5371570"/>
              <a:gd name="connsiteY2049" fmla="*/ 4348450 h 5501465"/>
              <a:gd name="connsiteX2050" fmla="*/ 174213 w 5371570"/>
              <a:gd name="connsiteY2050" fmla="*/ 4224922 h 5501465"/>
              <a:gd name="connsiteX2051" fmla="*/ 169374 w 5371570"/>
              <a:gd name="connsiteY2051" fmla="*/ 4219573 h 5501465"/>
              <a:gd name="connsiteX2052" fmla="*/ 164789 w 5371570"/>
              <a:gd name="connsiteY2052" fmla="*/ 4213715 h 5501465"/>
              <a:gd name="connsiteX2053" fmla="*/ 160205 w 5371570"/>
              <a:gd name="connsiteY2053" fmla="*/ 4208112 h 5501465"/>
              <a:gd name="connsiteX2054" fmla="*/ 156130 w 5371570"/>
              <a:gd name="connsiteY2054" fmla="*/ 4202254 h 5501465"/>
              <a:gd name="connsiteX2055" fmla="*/ 147979 w 5371570"/>
              <a:gd name="connsiteY2055" fmla="*/ 4190283 h 5501465"/>
              <a:gd name="connsiteX2056" fmla="*/ 140338 w 5371570"/>
              <a:gd name="connsiteY2056" fmla="*/ 4178312 h 5501465"/>
              <a:gd name="connsiteX2057" fmla="*/ 133207 w 5371570"/>
              <a:gd name="connsiteY2057" fmla="*/ 4165832 h 5501465"/>
              <a:gd name="connsiteX2058" fmla="*/ 126075 w 5371570"/>
              <a:gd name="connsiteY2058" fmla="*/ 4153352 h 5501465"/>
              <a:gd name="connsiteX2059" fmla="*/ 119453 w 5371570"/>
              <a:gd name="connsiteY2059" fmla="*/ 4140362 h 5501465"/>
              <a:gd name="connsiteX2060" fmla="*/ 113086 w 5371570"/>
              <a:gd name="connsiteY2060" fmla="*/ 4127882 h 5501465"/>
              <a:gd name="connsiteX2061" fmla="*/ 100351 w 5371570"/>
              <a:gd name="connsiteY2061" fmla="*/ 4102157 h 5501465"/>
              <a:gd name="connsiteX2062" fmla="*/ 93729 w 5371570"/>
              <a:gd name="connsiteY2062" fmla="*/ 4089677 h 5501465"/>
              <a:gd name="connsiteX2063" fmla="*/ 87107 w 5371570"/>
              <a:gd name="connsiteY2063" fmla="*/ 4076942 h 5501465"/>
              <a:gd name="connsiteX2064" fmla="*/ 80485 w 5371570"/>
              <a:gd name="connsiteY2064" fmla="*/ 4064462 h 5501465"/>
              <a:gd name="connsiteX2065" fmla="*/ 72844 w 5371570"/>
              <a:gd name="connsiteY2065" fmla="*/ 4051982 h 5501465"/>
              <a:gd name="connsiteX2066" fmla="*/ 65457 w 5371570"/>
              <a:gd name="connsiteY2066" fmla="*/ 4039756 h 5501465"/>
              <a:gd name="connsiteX2067" fmla="*/ 57307 w 5371570"/>
              <a:gd name="connsiteY2067" fmla="*/ 4028040 h 5501465"/>
              <a:gd name="connsiteX2068" fmla="*/ 54251 w 5371570"/>
              <a:gd name="connsiteY2068" fmla="*/ 4022182 h 5501465"/>
              <a:gd name="connsiteX2069" fmla="*/ 51449 w 5371570"/>
              <a:gd name="connsiteY2069" fmla="*/ 4016324 h 5501465"/>
              <a:gd name="connsiteX2070" fmla="*/ 48393 w 5371570"/>
              <a:gd name="connsiteY2070" fmla="*/ 4010721 h 5501465"/>
              <a:gd name="connsiteX2071" fmla="*/ 45846 w 5371570"/>
              <a:gd name="connsiteY2071" fmla="*/ 4004863 h 5501465"/>
              <a:gd name="connsiteX2072" fmla="*/ 41261 w 5371570"/>
              <a:gd name="connsiteY2072" fmla="*/ 3993147 h 5501465"/>
              <a:gd name="connsiteX2073" fmla="*/ 37186 w 5371570"/>
              <a:gd name="connsiteY2073" fmla="*/ 3981685 h 5501465"/>
              <a:gd name="connsiteX2074" fmla="*/ 33875 w 5371570"/>
              <a:gd name="connsiteY2074" fmla="*/ 3969969 h 5501465"/>
              <a:gd name="connsiteX2075" fmla="*/ 30819 w 5371570"/>
              <a:gd name="connsiteY2075" fmla="*/ 3957999 h 5501465"/>
              <a:gd name="connsiteX2076" fmla="*/ 28526 w 5371570"/>
              <a:gd name="connsiteY2076" fmla="*/ 3945773 h 5501465"/>
              <a:gd name="connsiteX2077" fmla="*/ 26743 w 5371570"/>
              <a:gd name="connsiteY2077" fmla="*/ 3933548 h 5501465"/>
              <a:gd name="connsiteX2078" fmla="*/ 25215 w 5371570"/>
              <a:gd name="connsiteY2078" fmla="*/ 3921577 h 5501465"/>
              <a:gd name="connsiteX2079" fmla="*/ 24196 w 5371570"/>
              <a:gd name="connsiteY2079" fmla="*/ 3909351 h 5501465"/>
              <a:gd name="connsiteX2080" fmla="*/ 23687 w 5371570"/>
              <a:gd name="connsiteY2080" fmla="*/ 3897126 h 5501465"/>
              <a:gd name="connsiteX2081" fmla="*/ 23687 w 5371570"/>
              <a:gd name="connsiteY2081" fmla="*/ 3884900 h 5501465"/>
              <a:gd name="connsiteX2082" fmla="*/ 23942 w 5371570"/>
              <a:gd name="connsiteY2082" fmla="*/ 3872420 h 5501465"/>
              <a:gd name="connsiteX2083" fmla="*/ 24451 w 5371570"/>
              <a:gd name="connsiteY2083" fmla="*/ 3860195 h 5501465"/>
              <a:gd name="connsiteX2084" fmla="*/ 25470 w 5371570"/>
              <a:gd name="connsiteY2084" fmla="*/ 3847715 h 5501465"/>
              <a:gd name="connsiteX2085" fmla="*/ 26743 w 5371570"/>
              <a:gd name="connsiteY2085" fmla="*/ 3835234 h 5501465"/>
              <a:gd name="connsiteX2086" fmla="*/ 31837 w 5371570"/>
              <a:gd name="connsiteY2086" fmla="*/ 3829631 h 5501465"/>
              <a:gd name="connsiteX2087" fmla="*/ 31073 w 5371570"/>
              <a:gd name="connsiteY2087" fmla="*/ 3829376 h 5501465"/>
              <a:gd name="connsiteX2088" fmla="*/ 29800 w 5371570"/>
              <a:gd name="connsiteY2088" fmla="*/ 3830650 h 5501465"/>
              <a:gd name="connsiteX2089" fmla="*/ 28526 w 5371570"/>
              <a:gd name="connsiteY2089" fmla="*/ 3831923 h 5501465"/>
              <a:gd name="connsiteX2090" fmla="*/ 26743 w 5371570"/>
              <a:gd name="connsiteY2090" fmla="*/ 3835234 h 5501465"/>
              <a:gd name="connsiteX2091" fmla="*/ 23687 w 5371570"/>
              <a:gd name="connsiteY2091" fmla="*/ 3827339 h 5501465"/>
              <a:gd name="connsiteX2092" fmla="*/ 21140 w 5371570"/>
              <a:gd name="connsiteY2092" fmla="*/ 3819443 h 5501465"/>
              <a:gd name="connsiteX2093" fmla="*/ 18848 w 5371570"/>
              <a:gd name="connsiteY2093" fmla="*/ 3811548 h 5501465"/>
              <a:gd name="connsiteX2094" fmla="*/ 17320 w 5371570"/>
              <a:gd name="connsiteY2094" fmla="*/ 3803652 h 5501465"/>
              <a:gd name="connsiteX2095" fmla="*/ 15791 w 5371570"/>
              <a:gd name="connsiteY2095" fmla="*/ 3795756 h 5501465"/>
              <a:gd name="connsiteX2096" fmla="*/ 14518 w 5371570"/>
              <a:gd name="connsiteY2096" fmla="*/ 3787861 h 5501465"/>
              <a:gd name="connsiteX2097" fmla="*/ 13754 w 5371570"/>
              <a:gd name="connsiteY2097" fmla="*/ 3779710 h 5501465"/>
              <a:gd name="connsiteX2098" fmla="*/ 13244 w 5371570"/>
              <a:gd name="connsiteY2098" fmla="*/ 3771815 h 5501465"/>
              <a:gd name="connsiteX2099" fmla="*/ 12990 w 5371570"/>
              <a:gd name="connsiteY2099" fmla="*/ 3763919 h 5501465"/>
              <a:gd name="connsiteX2100" fmla="*/ 12990 w 5371570"/>
              <a:gd name="connsiteY2100" fmla="*/ 3755769 h 5501465"/>
              <a:gd name="connsiteX2101" fmla="*/ 13244 w 5371570"/>
              <a:gd name="connsiteY2101" fmla="*/ 3747618 h 5501465"/>
              <a:gd name="connsiteX2102" fmla="*/ 13499 w 5371570"/>
              <a:gd name="connsiteY2102" fmla="*/ 3739723 h 5501465"/>
              <a:gd name="connsiteX2103" fmla="*/ 15027 w 5371570"/>
              <a:gd name="connsiteY2103" fmla="*/ 3723422 h 5501465"/>
              <a:gd name="connsiteX2104" fmla="*/ 16556 w 5371570"/>
              <a:gd name="connsiteY2104" fmla="*/ 3707376 h 5501465"/>
              <a:gd name="connsiteX2105" fmla="*/ 14518 w 5371570"/>
              <a:gd name="connsiteY2105" fmla="*/ 3691585 h 5501465"/>
              <a:gd name="connsiteX2106" fmla="*/ 12735 w 5371570"/>
              <a:gd name="connsiteY2106" fmla="*/ 3676048 h 5501465"/>
              <a:gd name="connsiteX2107" fmla="*/ 11462 w 5371570"/>
              <a:gd name="connsiteY2107" fmla="*/ 3660257 h 5501465"/>
              <a:gd name="connsiteX2108" fmla="*/ 10952 w 5371570"/>
              <a:gd name="connsiteY2108" fmla="*/ 3652616 h 5501465"/>
              <a:gd name="connsiteX2109" fmla="*/ 10443 w 5371570"/>
              <a:gd name="connsiteY2109" fmla="*/ 3644721 h 5501465"/>
              <a:gd name="connsiteX2110" fmla="*/ 10443 w 5371570"/>
              <a:gd name="connsiteY2110" fmla="*/ 3636825 h 5501465"/>
              <a:gd name="connsiteX2111" fmla="*/ 10443 w 5371570"/>
              <a:gd name="connsiteY2111" fmla="*/ 3629184 h 5501465"/>
              <a:gd name="connsiteX2112" fmla="*/ 10697 w 5371570"/>
              <a:gd name="connsiteY2112" fmla="*/ 3621034 h 5501465"/>
              <a:gd name="connsiteX2113" fmla="*/ 10952 w 5371570"/>
              <a:gd name="connsiteY2113" fmla="*/ 3613393 h 5501465"/>
              <a:gd name="connsiteX2114" fmla="*/ 11716 w 5371570"/>
              <a:gd name="connsiteY2114" fmla="*/ 3605752 h 5501465"/>
              <a:gd name="connsiteX2115" fmla="*/ 12735 w 5371570"/>
              <a:gd name="connsiteY2115" fmla="*/ 3597602 h 5501465"/>
              <a:gd name="connsiteX2116" fmla="*/ 14009 w 5371570"/>
              <a:gd name="connsiteY2116" fmla="*/ 3589961 h 5501465"/>
              <a:gd name="connsiteX2117" fmla="*/ 16046 w 5371570"/>
              <a:gd name="connsiteY2117" fmla="*/ 3582065 h 5501465"/>
              <a:gd name="connsiteX2118" fmla="*/ 13244 w 5371570"/>
              <a:gd name="connsiteY2118" fmla="*/ 3579009 h 5501465"/>
              <a:gd name="connsiteX2119" fmla="*/ 11207 w 5371570"/>
              <a:gd name="connsiteY2119" fmla="*/ 3575952 h 5501465"/>
              <a:gd name="connsiteX2120" fmla="*/ 9169 w 5371570"/>
              <a:gd name="connsiteY2120" fmla="*/ 3572641 h 5501465"/>
              <a:gd name="connsiteX2121" fmla="*/ 7132 w 5371570"/>
              <a:gd name="connsiteY2121" fmla="*/ 3569840 h 5501465"/>
              <a:gd name="connsiteX2122" fmla="*/ 5604 w 5371570"/>
              <a:gd name="connsiteY2122" fmla="*/ 3566274 h 5501465"/>
              <a:gd name="connsiteX2123" fmla="*/ 4075 w 5371570"/>
              <a:gd name="connsiteY2123" fmla="*/ 3563218 h 5501465"/>
              <a:gd name="connsiteX2124" fmla="*/ 2547 w 5371570"/>
              <a:gd name="connsiteY2124" fmla="*/ 3559906 h 5501465"/>
              <a:gd name="connsiteX2125" fmla="*/ 1783 w 5371570"/>
              <a:gd name="connsiteY2125" fmla="*/ 3556341 h 5501465"/>
              <a:gd name="connsiteX2126" fmla="*/ 1019 w 5371570"/>
              <a:gd name="connsiteY2126" fmla="*/ 3553030 h 5501465"/>
              <a:gd name="connsiteX2127" fmla="*/ 510 w 5371570"/>
              <a:gd name="connsiteY2127" fmla="*/ 3549464 h 5501465"/>
              <a:gd name="connsiteX2128" fmla="*/ 0 w 5371570"/>
              <a:gd name="connsiteY2128" fmla="*/ 3546153 h 5501465"/>
              <a:gd name="connsiteX2129" fmla="*/ 0 w 5371570"/>
              <a:gd name="connsiteY2129" fmla="*/ 3542332 h 5501465"/>
              <a:gd name="connsiteX2130" fmla="*/ 0 w 5371570"/>
              <a:gd name="connsiteY2130" fmla="*/ 3539021 h 5501465"/>
              <a:gd name="connsiteX2131" fmla="*/ 255 w 5371570"/>
              <a:gd name="connsiteY2131" fmla="*/ 3535201 h 5501465"/>
              <a:gd name="connsiteX2132" fmla="*/ 1019 w 5371570"/>
              <a:gd name="connsiteY2132" fmla="*/ 3531380 h 5501465"/>
              <a:gd name="connsiteX2133" fmla="*/ 1528 w 5371570"/>
              <a:gd name="connsiteY2133" fmla="*/ 3527815 h 5501465"/>
              <a:gd name="connsiteX2134" fmla="*/ 1528 w 5371570"/>
              <a:gd name="connsiteY2134" fmla="*/ 3512023 h 5501465"/>
              <a:gd name="connsiteX2135" fmla="*/ 1528 w 5371570"/>
              <a:gd name="connsiteY2135" fmla="*/ 3496232 h 5501465"/>
              <a:gd name="connsiteX2136" fmla="*/ 764 w 5371570"/>
              <a:gd name="connsiteY2136" fmla="*/ 3464904 h 5501465"/>
              <a:gd name="connsiteX2137" fmla="*/ 764 w 5371570"/>
              <a:gd name="connsiteY2137" fmla="*/ 3449113 h 5501465"/>
              <a:gd name="connsiteX2138" fmla="*/ 1274 w 5371570"/>
              <a:gd name="connsiteY2138" fmla="*/ 3433831 h 5501465"/>
              <a:gd name="connsiteX2139" fmla="*/ 1528 w 5371570"/>
              <a:gd name="connsiteY2139" fmla="*/ 3425936 h 5501465"/>
              <a:gd name="connsiteX2140" fmla="*/ 2038 w 5371570"/>
              <a:gd name="connsiteY2140" fmla="*/ 3418295 h 5501465"/>
              <a:gd name="connsiteX2141" fmla="*/ 2802 w 5371570"/>
              <a:gd name="connsiteY2141" fmla="*/ 3410654 h 5501465"/>
              <a:gd name="connsiteX2142" fmla="*/ 3821 w 5371570"/>
              <a:gd name="connsiteY2142" fmla="*/ 3402758 h 5501465"/>
              <a:gd name="connsiteX2143" fmla="*/ 6622 w 5371570"/>
              <a:gd name="connsiteY2143" fmla="*/ 3383910 h 5501465"/>
              <a:gd name="connsiteX2144" fmla="*/ 7896 w 5371570"/>
              <a:gd name="connsiteY2144" fmla="*/ 3375251 h 5501465"/>
              <a:gd name="connsiteX2145" fmla="*/ 9679 w 5371570"/>
              <a:gd name="connsiteY2145" fmla="*/ 3367100 h 5501465"/>
              <a:gd name="connsiteX2146" fmla="*/ 11462 w 5371570"/>
              <a:gd name="connsiteY2146" fmla="*/ 3359460 h 5501465"/>
              <a:gd name="connsiteX2147" fmla="*/ 13244 w 5371570"/>
              <a:gd name="connsiteY2147" fmla="*/ 3352328 h 5501465"/>
              <a:gd name="connsiteX2148" fmla="*/ 15537 w 5371570"/>
              <a:gd name="connsiteY2148" fmla="*/ 3345706 h 5501465"/>
              <a:gd name="connsiteX2149" fmla="*/ 17829 w 5371570"/>
              <a:gd name="connsiteY2149" fmla="*/ 3339338 h 5501465"/>
              <a:gd name="connsiteX2150" fmla="*/ 20121 w 5371570"/>
              <a:gd name="connsiteY2150" fmla="*/ 3333480 h 5501465"/>
              <a:gd name="connsiteX2151" fmla="*/ 22923 w 5371570"/>
              <a:gd name="connsiteY2151" fmla="*/ 3328132 h 5501465"/>
              <a:gd name="connsiteX2152" fmla="*/ 25725 w 5371570"/>
              <a:gd name="connsiteY2152" fmla="*/ 3323038 h 5501465"/>
              <a:gd name="connsiteX2153" fmla="*/ 29036 w 5371570"/>
              <a:gd name="connsiteY2153" fmla="*/ 3318453 h 5501465"/>
              <a:gd name="connsiteX2154" fmla="*/ 32601 w 5371570"/>
              <a:gd name="connsiteY2154" fmla="*/ 3314123 h 5501465"/>
              <a:gd name="connsiteX2155" fmla="*/ 36422 w 5371570"/>
              <a:gd name="connsiteY2155" fmla="*/ 3310558 h 5501465"/>
              <a:gd name="connsiteX2156" fmla="*/ 40497 w 5371570"/>
              <a:gd name="connsiteY2156" fmla="*/ 3306737 h 5501465"/>
              <a:gd name="connsiteX2157" fmla="*/ 45082 w 5371570"/>
              <a:gd name="connsiteY2157" fmla="*/ 3303935 h 5501465"/>
              <a:gd name="connsiteX2158" fmla="*/ 49666 w 5371570"/>
              <a:gd name="connsiteY2158" fmla="*/ 3300879 h 5501465"/>
              <a:gd name="connsiteX2159" fmla="*/ 54760 w 5371570"/>
              <a:gd name="connsiteY2159" fmla="*/ 3298587 h 5501465"/>
              <a:gd name="connsiteX2160" fmla="*/ 60363 w 5371570"/>
              <a:gd name="connsiteY2160" fmla="*/ 3296295 h 5501465"/>
              <a:gd name="connsiteX2161" fmla="*/ 66222 w 5371570"/>
              <a:gd name="connsiteY2161" fmla="*/ 3294512 h 5501465"/>
              <a:gd name="connsiteX2162" fmla="*/ 72589 w 5371570"/>
              <a:gd name="connsiteY2162" fmla="*/ 3292984 h 5501465"/>
              <a:gd name="connsiteX2163" fmla="*/ 79720 w 5371570"/>
              <a:gd name="connsiteY2163" fmla="*/ 3291710 h 5501465"/>
              <a:gd name="connsiteX2164" fmla="*/ 86852 w 5371570"/>
              <a:gd name="connsiteY2164" fmla="*/ 3290437 h 5501465"/>
              <a:gd name="connsiteX2165" fmla="*/ 94493 w 5371570"/>
              <a:gd name="connsiteY2165" fmla="*/ 3289672 h 5501465"/>
              <a:gd name="connsiteX2166" fmla="*/ 102898 w 5371570"/>
              <a:gd name="connsiteY2166" fmla="*/ 3289163 h 5501465"/>
              <a:gd name="connsiteX2167" fmla="*/ 111558 w 5371570"/>
              <a:gd name="connsiteY2167" fmla="*/ 3288654 h 5501465"/>
              <a:gd name="connsiteX2168" fmla="*/ 120981 w 5371570"/>
              <a:gd name="connsiteY2168" fmla="*/ 3288654 h 5501465"/>
              <a:gd name="connsiteX2169" fmla="*/ 130660 w 5371570"/>
              <a:gd name="connsiteY2169" fmla="*/ 3288654 h 5501465"/>
              <a:gd name="connsiteX2170" fmla="*/ 152055 w 5371570"/>
              <a:gd name="connsiteY2170" fmla="*/ 3289163 h 5501465"/>
              <a:gd name="connsiteX2171" fmla="*/ 175996 w 5371570"/>
              <a:gd name="connsiteY2171" fmla="*/ 3290437 h 5501465"/>
              <a:gd name="connsiteX2172" fmla="*/ 381537 w 5371570"/>
              <a:gd name="connsiteY2172" fmla="*/ 3290182 h 5501465"/>
              <a:gd name="connsiteX2173" fmla="*/ 351992 w 5371570"/>
              <a:gd name="connsiteY2173" fmla="*/ 3213518 h 5501465"/>
              <a:gd name="connsiteX2174" fmla="*/ 322192 w 5371570"/>
              <a:gd name="connsiteY2174" fmla="*/ 3137109 h 5501465"/>
              <a:gd name="connsiteX2175" fmla="*/ 278130 w 5371570"/>
              <a:gd name="connsiteY2175" fmla="*/ 3011288 h 5501465"/>
              <a:gd name="connsiteX2176" fmla="*/ 275328 w 5371570"/>
              <a:gd name="connsiteY2176" fmla="*/ 3003902 h 5501465"/>
              <a:gd name="connsiteX2177" fmla="*/ 272272 w 5371570"/>
              <a:gd name="connsiteY2177" fmla="*/ 2996261 h 5501465"/>
              <a:gd name="connsiteX2178" fmla="*/ 269725 w 5371570"/>
              <a:gd name="connsiteY2178" fmla="*/ 2988620 h 5501465"/>
              <a:gd name="connsiteX2179" fmla="*/ 267433 w 5371570"/>
              <a:gd name="connsiteY2179" fmla="*/ 2980979 h 5501465"/>
              <a:gd name="connsiteX2180" fmla="*/ 262848 w 5371570"/>
              <a:gd name="connsiteY2180" fmla="*/ 2965443 h 5501465"/>
              <a:gd name="connsiteX2181" fmla="*/ 259028 w 5371570"/>
              <a:gd name="connsiteY2181" fmla="*/ 2950161 h 5501465"/>
              <a:gd name="connsiteX2182" fmla="*/ 255971 w 5371570"/>
              <a:gd name="connsiteY2182" fmla="*/ 2934624 h 5501465"/>
              <a:gd name="connsiteX2183" fmla="*/ 253169 w 5371570"/>
              <a:gd name="connsiteY2183" fmla="*/ 2918833 h 5501465"/>
              <a:gd name="connsiteX2184" fmla="*/ 250877 w 5371570"/>
              <a:gd name="connsiteY2184" fmla="*/ 2903551 h 5501465"/>
              <a:gd name="connsiteX2185" fmla="*/ 249094 w 5371570"/>
              <a:gd name="connsiteY2185" fmla="*/ 2887760 h 5501465"/>
              <a:gd name="connsiteX2186" fmla="*/ 248076 w 5371570"/>
              <a:gd name="connsiteY2186" fmla="*/ 2872223 h 5501465"/>
              <a:gd name="connsiteX2187" fmla="*/ 247311 w 5371570"/>
              <a:gd name="connsiteY2187" fmla="*/ 2856177 h 5501465"/>
              <a:gd name="connsiteX2188" fmla="*/ 246802 w 5371570"/>
              <a:gd name="connsiteY2188" fmla="*/ 2840386 h 5501465"/>
              <a:gd name="connsiteX2189" fmla="*/ 246802 w 5371570"/>
              <a:gd name="connsiteY2189" fmla="*/ 2824340 h 5501465"/>
              <a:gd name="connsiteX2190" fmla="*/ 247311 w 5371570"/>
              <a:gd name="connsiteY2190" fmla="*/ 2808804 h 5501465"/>
              <a:gd name="connsiteX2191" fmla="*/ 247821 w 5371570"/>
              <a:gd name="connsiteY2191" fmla="*/ 2792758 h 5501465"/>
              <a:gd name="connsiteX2192" fmla="*/ 248840 w 5371570"/>
              <a:gd name="connsiteY2192" fmla="*/ 2776712 h 5501465"/>
              <a:gd name="connsiteX2193" fmla="*/ 250113 w 5371570"/>
              <a:gd name="connsiteY2193" fmla="*/ 2760921 h 5501465"/>
              <a:gd name="connsiteX2194" fmla="*/ 247566 w 5371570"/>
              <a:gd name="connsiteY2194" fmla="*/ 2552578 h 5501465"/>
              <a:gd name="connsiteX2195" fmla="*/ 250623 w 5371570"/>
              <a:gd name="connsiteY2195" fmla="*/ 2456048 h 5501465"/>
              <a:gd name="connsiteX2196" fmla="*/ 251896 w 5371570"/>
              <a:gd name="connsiteY2196" fmla="*/ 2450444 h 5501465"/>
              <a:gd name="connsiteX2197" fmla="*/ 253169 w 5371570"/>
              <a:gd name="connsiteY2197" fmla="*/ 2444841 h 5501465"/>
              <a:gd name="connsiteX2198" fmla="*/ 254698 w 5371570"/>
              <a:gd name="connsiteY2198" fmla="*/ 2439492 h 5501465"/>
              <a:gd name="connsiteX2199" fmla="*/ 256735 w 5371570"/>
              <a:gd name="connsiteY2199" fmla="*/ 2434653 h 5501465"/>
              <a:gd name="connsiteX2200" fmla="*/ 258518 w 5371570"/>
              <a:gd name="connsiteY2200" fmla="*/ 2430069 h 5501465"/>
              <a:gd name="connsiteX2201" fmla="*/ 260556 w 5371570"/>
              <a:gd name="connsiteY2201" fmla="*/ 2425484 h 5501465"/>
              <a:gd name="connsiteX2202" fmla="*/ 263103 w 5371570"/>
              <a:gd name="connsiteY2202" fmla="*/ 2421154 h 5501465"/>
              <a:gd name="connsiteX2203" fmla="*/ 265395 w 5371570"/>
              <a:gd name="connsiteY2203" fmla="*/ 2417079 h 5501465"/>
              <a:gd name="connsiteX2204" fmla="*/ 268197 w 5371570"/>
              <a:gd name="connsiteY2204" fmla="*/ 2413513 h 5501465"/>
              <a:gd name="connsiteX2205" fmla="*/ 270998 w 5371570"/>
              <a:gd name="connsiteY2205" fmla="*/ 2409947 h 5501465"/>
              <a:gd name="connsiteX2206" fmla="*/ 274055 w 5371570"/>
              <a:gd name="connsiteY2206" fmla="*/ 2406891 h 5501465"/>
              <a:gd name="connsiteX2207" fmla="*/ 276856 w 5371570"/>
              <a:gd name="connsiteY2207" fmla="*/ 2403835 h 5501465"/>
              <a:gd name="connsiteX2208" fmla="*/ 280167 w 5371570"/>
              <a:gd name="connsiteY2208" fmla="*/ 2401033 h 5501465"/>
              <a:gd name="connsiteX2209" fmla="*/ 283478 w 5371570"/>
              <a:gd name="connsiteY2209" fmla="*/ 2398231 h 5501465"/>
              <a:gd name="connsiteX2210" fmla="*/ 287044 w 5371570"/>
              <a:gd name="connsiteY2210" fmla="*/ 2396194 h 5501465"/>
              <a:gd name="connsiteX2211" fmla="*/ 290865 w 5371570"/>
              <a:gd name="connsiteY2211" fmla="*/ 2394156 h 5501465"/>
              <a:gd name="connsiteX2212" fmla="*/ 294685 w 5371570"/>
              <a:gd name="connsiteY2212" fmla="*/ 2391864 h 5501465"/>
              <a:gd name="connsiteX2213" fmla="*/ 298760 w 5371570"/>
              <a:gd name="connsiteY2213" fmla="*/ 2390336 h 5501465"/>
              <a:gd name="connsiteX2214" fmla="*/ 302835 w 5371570"/>
              <a:gd name="connsiteY2214" fmla="*/ 2388808 h 5501465"/>
              <a:gd name="connsiteX2215" fmla="*/ 306911 w 5371570"/>
              <a:gd name="connsiteY2215" fmla="*/ 2387279 h 5501465"/>
              <a:gd name="connsiteX2216" fmla="*/ 311241 w 5371570"/>
              <a:gd name="connsiteY2216" fmla="*/ 2386261 h 5501465"/>
              <a:gd name="connsiteX2217" fmla="*/ 315825 w 5371570"/>
              <a:gd name="connsiteY2217" fmla="*/ 2385496 h 5501465"/>
              <a:gd name="connsiteX2218" fmla="*/ 320664 w 5371570"/>
              <a:gd name="connsiteY2218" fmla="*/ 2384732 h 5501465"/>
              <a:gd name="connsiteX2219" fmla="*/ 325249 w 5371570"/>
              <a:gd name="connsiteY2219" fmla="*/ 2384223 h 5501465"/>
              <a:gd name="connsiteX2220" fmla="*/ 330088 w 5371570"/>
              <a:gd name="connsiteY2220" fmla="*/ 2383968 h 5501465"/>
              <a:gd name="connsiteX2221" fmla="*/ 335182 w 5371570"/>
              <a:gd name="connsiteY2221" fmla="*/ 2383714 h 5501465"/>
              <a:gd name="connsiteX2222" fmla="*/ 340276 w 5371570"/>
              <a:gd name="connsiteY2222" fmla="*/ 2383714 h 5501465"/>
              <a:gd name="connsiteX2223" fmla="*/ 345625 w 5371570"/>
              <a:gd name="connsiteY2223" fmla="*/ 2383968 h 5501465"/>
              <a:gd name="connsiteX2224" fmla="*/ 356322 w 5371570"/>
              <a:gd name="connsiteY2224" fmla="*/ 2384732 h 5501465"/>
              <a:gd name="connsiteX2225" fmla="*/ 367783 w 5371570"/>
              <a:gd name="connsiteY2225" fmla="*/ 2386261 h 5501465"/>
              <a:gd name="connsiteX2226" fmla="*/ 425854 w 5371570"/>
              <a:gd name="connsiteY2226" fmla="*/ 2386006 h 5501465"/>
              <a:gd name="connsiteX2227" fmla="*/ 496406 w 5371570"/>
              <a:gd name="connsiteY2227" fmla="*/ 2382695 h 5501465"/>
              <a:gd name="connsiteX2228" fmla="*/ 485708 w 5371570"/>
              <a:gd name="connsiteY2228" fmla="*/ 2315709 h 5501465"/>
              <a:gd name="connsiteX2229" fmla="*/ 486218 w 5371570"/>
              <a:gd name="connsiteY2229" fmla="*/ 2311889 h 5501465"/>
              <a:gd name="connsiteX2230" fmla="*/ 486472 w 5371570"/>
              <a:gd name="connsiteY2230" fmla="*/ 2307814 h 5501465"/>
              <a:gd name="connsiteX2231" fmla="*/ 486218 w 5371570"/>
              <a:gd name="connsiteY2231" fmla="*/ 2299918 h 5501465"/>
              <a:gd name="connsiteX2232" fmla="*/ 485708 w 5371570"/>
              <a:gd name="connsiteY2232" fmla="*/ 2291768 h 5501465"/>
              <a:gd name="connsiteX2233" fmla="*/ 484689 w 5371570"/>
              <a:gd name="connsiteY2233" fmla="*/ 2283872 h 5501465"/>
              <a:gd name="connsiteX2234" fmla="*/ 483161 w 5371570"/>
              <a:gd name="connsiteY2234" fmla="*/ 2276231 h 5501465"/>
              <a:gd name="connsiteX2235" fmla="*/ 481633 w 5371570"/>
              <a:gd name="connsiteY2235" fmla="*/ 2268081 h 5501465"/>
              <a:gd name="connsiteX2236" fmla="*/ 478322 w 5371570"/>
              <a:gd name="connsiteY2236" fmla="*/ 2252290 h 5501465"/>
              <a:gd name="connsiteX2237" fmla="*/ 477049 w 5371570"/>
              <a:gd name="connsiteY2237" fmla="*/ 2244394 h 5501465"/>
              <a:gd name="connsiteX2238" fmla="*/ 476030 w 5371570"/>
              <a:gd name="connsiteY2238" fmla="*/ 2236498 h 5501465"/>
              <a:gd name="connsiteX2239" fmla="*/ 475520 w 5371570"/>
              <a:gd name="connsiteY2239" fmla="*/ 2228603 h 5501465"/>
              <a:gd name="connsiteX2240" fmla="*/ 475266 w 5371570"/>
              <a:gd name="connsiteY2240" fmla="*/ 2220453 h 5501465"/>
              <a:gd name="connsiteX2241" fmla="*/ 475520 w 5371570"/>
              <a:gd name="connsiteY2241" fmla="*/ 2216377 h 5501465"/>
              <a:gd name="connsiteX2242" fmla="*/ 476030 w 5371570"/>
              <a:gd name="connsiteY2242" fmla="*/ 2212557 h 5501465"/>
              <a:gd name="connsiteX2243" fmla="*/ 476539 w 5371570"/>
              <a:gd name="connsiteY2243" fmla="*/ 2208482 h 5501465"/>
              <a:gd name="connsiteX2244" fmla="*/ 477303 w 5371570"/>
              <a:gd name="connsiteY2244" fmla="*/ 2204407 h 5501465"/>
              <a:gd name="connsiteX2245" fmla="*/ 478322 w 5371570"/>
              <a:gd name="connsiteY2245" fmla="*/ 2200586 h 5501465"/>
              <a:gd name="connsiteX2246" fmla="*/ 479850 w 5371570"/>
              <a:gd name="connsiteY2246" fmla="*/ 2196511 h 5501465"/>
              <a:gd name="connsiteX2247" fmla="*/ 481378 w 5371570"/>
              <a:gd name="connsiteY2247" fmla="*/ 2192436 h 5501465"/>
              <a:gd name="connsiteX2248" fmla="*/ 482907 w 5371570"/>
              <a:gd name="connsiteY2248" fmla="*/ 2188615 h 5501465"/>
              <a:gd name="connsiteX2249" fmla="*/ 480614 w 5371570"/>
              <a:gd name="connsiteY2249" fmla="*/ 2177663 h 5501465"/>
              <a:gd name="connsiteX2250" fmla="*/ 478322 w 5371570"/>
              <a:gd name="connsiteY2250" fmla="*/ 2166457 h 5501465"/>
              <a:gd name="connsiteX2251" fmla="*/ 476284 w 5371570"/>
              <a:gd name="connsiteY2251" fmla="*/ 2155505 h 5501465"/>
              <a:gd name="connsiteX2252" fmla="*/ 474502 w 5371570"/>
              <a:gd name="connsiteY2252" fmla="*/ 2144298 h 5501465"/>
              <a:gd name="connsiteX2253" fmla="*/ 472973 w 5371570"/>
              <a:gd name="connsiteY2253" fmla="*/ 2133091 h 5501465"/>
              <a:gd name="connsiteX2254" fmla="*/ 471700 w 5371570"/>
              <a:gd name="connsiteY2254" fmla="*/ 2122394 h 5501465"/>
              <a:gd name="connsiteX2255" fmla="*/ 470681 w 5371570"/>
              <a:gd name="connsiteY2255" fmla="*/ 2111187 h 5501465"/>
              <a:gd name="connsiteX2256" fmla="*/ 469917 w 5371570"/>
              <a:gd name="connsiteY2256" fmla="*/ 2099981 h 5501465"/>
              <a:gd name="connsiteX2257" fmla="*/ 469153 w 5371570"/>
              <a:gd name="connsiteY2257" fmla="*/ 2088774 h 5501465"/>
              <a:gd name="connsiteX2258" fmla="*/ 468898 w 5371570"/>
              <a:gd name="connsiteY2258" fmla="*/ 2077822 h 5501465"/>
              <a:gd name="connsiteX2259" fmla="*/ 468898 w 5371570"/>
              <a:gd name="connsiteY2259" fmla="*/ 2066615 h 5501465"/>
              <a:gd name="connsiteX2260" fmla="*/ 468898 w 5371570"/>
              <a:gd name="connsiteY2260" fmla="*/ 2055409 h 5501465"/>
              <a:gd name="connsiteX2261" fmla="*/ 469408 w 5371570"/>
              <a:gd name="connsiteY2261" fmla="*/ 2044202 h 5501465"/>
              <a:gd name="connsiteX2262" fmla="*/ 469917 w 5371570"/>
              <a:gd name="connsiteY2262" fmla="*/ 2032995 h 5501465"/>
              <a:gd name="connsiteX2263" fmla="*/ 470681 w 5371570"/>
              <a:gd name="connsiteY2263" fmla="*/ 2022043 h 5501465"/>
              <a:gd name="connsiteX2264" fmla="*/ 471700 w 5371570"/>
              <a:gd name="connsiteY2264" fmla="*/ 2010837 h 5501465"/>
              <a:gd name="connsiteX2265" fmla="*/ 468134 w 5371570"/>
              <a:gd name="connsiteY2265" fmla="*/ 1984093 h 5501465"/>
              <a:gd name="connsiteX2266" fmla="*/ 464568 w 5371570"/>
              <a:gd name="connsiteY2266" fmla="*/ 1978490 h 5501465"/>
              <a:gd name="connsiteX2267" fmla="*/ 462021 w 5371570"/>
              <a:gd name="connsiteY2267" fmla="*/ 1972887 h 5501465"/>
              <a:gd name="connsiteX2268" fmla="*/ 459474 w 5371570"/>
              <a:gd name="connsiteY2268" fmla="*/ 1967538 h 5501465"/>
              <a:gd name="connsiteX2269" fmla="*/ 457692 w 5371570"/>
              <a:gd name="connsiteY2269" fmla="*/ 1961935 h 5501465"/>
              <a:gd name="connsiteX2270" fmla="*/ 456418 w 5371570"/>
              <a:gd name="connsiteY2270" fmla="*/ 1956331 h 5501465"/>
              <a:gd name="connsiteX2271" fmla="*/ 455654 w 5371570"/>
              <a:gd name="connsiteY2271" fmla="*/ 1950728 h 5501465"/>
              <a:gd name="connsiteX2272" fmla="*/ 455145 w 5371570"/>
              <a:gd name="connsiteY2272" fmla="*/ 1945379 h 5501465"/>
              <a:gd name="connsiteX2273" fmla="*/ 455145 w 5371570"/>
              <a:gd name="connsiteY2273" fmla="*/ 1939521 h 5501465"/>
              <a:gd name="connsiteX2274" fmla="*/ 455399 w 5371570"/>
              <a:gd name="connsiteY2274" fmla="*/ 1933918 h 5501465"/>
              <a:gd name="connsiteX2275" fmla="*/ 456163 w 5371570"/>
              <a:gd name="connsiteY2275" fmla="*/ 1928315 h 5501465"/>
              <a:gd name="connsiteX2276" fmla="*/ 457182 w 5371570"/>
              <a:gd name="connsiteY2276" fmla="*/ 1922711 h 5501465"/>
              <a:gd name="connsiteX2277" fmla="*/ 458456 w 5371570"/>
              <a:gd name="connsiteY2277" fmla="*/ 1917108 h 5501465"/>
              <a:gd name="connsiteX2278" fmla="*/ 460238 w 5371570"/>
              <a:gd name="connsiteY2278" fmla="*/ 1911505 h 5501465"/>
              <a:gd name="connsiteX2279" fmla="*/ 462531 w 5371570"/>
              <a:gd name="connsiteY2279" fmla="*/ 1905901 h 5501465"/>
              <a:gd name="connsiteX2280" fmla="*/ 464823 w 5371570"/>
              <a:gd name="connsiteY2280" fmla="*/ 1900298 h 5501465"/>
              <a:gd name="connsiteX2281" fmla="*/ 467625 w 5371570"/>
              <a:gd name="connsiteY2281" fmla="*/ 1894695 h 5501465"/>
              <a:gd name="connsiteX2282" fmla="*/ 468389 w 5371570"/>
              <a:gd name="connsiteY2282" fmla="*/ 1889855 h 5501465"/>
              <a:gd name="connsiteX2283" fmla="*/ 469153 w 5371570"/>
              <a:gd name="connsiteY2283" fmla="*/ 1885271 h 5501465"/>
              <a:gd name="connsiteX2284" fmla="*/ 470172 w 5371570"/>
              <a:gd name="connsiteY2284" fmla="*/ 1881196 h 5501465"/>
              <a:gd name="connsiteX2285" fmla="*/ 471445 w 5371570"/>
              <a:gd name="connsiteY2285" fmla="*/ 1876866 h 5501465"/>
              <a:gd name="connsiteX2286" fmla="*/ 472973 w 5371570"/>
              <a:gd name="connsiteY2286" fmla="*/ 1872791 h 5501465"/>
              <a:gd name="connsiteX2287" fmla="*/ 474502 w 5371570"/>
              <a:gd name="connsiteY2287" fmla="*/ 1869225 h 5501465"/>
              <a:gd name="connsiteX2288" fmla="*/ 476030 w 5371570"/>
              <a:gd name="connsiteY2288" fmla="*/ 1865659 h 5501465"/>
              <a:gd name="connsiteX2289" fmla="*/ 477813 w 5371570"/>
              <a:gd name="connsiteY2289" fmla="*/ 1862093 h 5501465"/>
              <a:gd name="connsiteX2290" fmla="*/ 479850 w 5371570"/>
              <a:gd name="connsiteY2290" fmla="*/ 1859292 h 5501465"/>
              <a:gd name="connsiteX2291" fmla="*/ 481888 w 5371570"/>
              <a:gd name="connsiteY2291" fmla="*/ 1855981 h 5501465"/>
              <a:gd name="connsiteX2292" fmla="*/ 483925 w 5371570"/>
              <a:gd name="connsiteY2292" fmla="*/ 1853434 h 5501465"/>
              <a:gd name="connsiteX2293" fmla="*/ 486472 w 5371570"/>
              <a:gd name="connsiteY2293" fmla="*/ 1850887 h 5501465"/>
              <a:gd name="connsiteX2294" fmla="*/ 489019 w 5371570"/>
              <a:gd name="connsiteY2294" fmla="*/ 1848340 h 5501465"/>
              <a:gd name="connsiteX2295" fmla="*/ 491566 w 5371570"/>
              <a:gd name="connsiteY2295" fmla="*/ 1846047 h 5501465"/>
              <a:gd name="connsiteX2296" fmla="*/ 494368 w 5371570"/>
              <a:gd name="connsiteY2296" fmla="*/ 1843755 h 5501465"/>
              <a:gd name="connsiteX2297" fmla="*/ 497425 w 5371570"/>
              <a:gd name="connsiteY2297" fmla="*/ 1841972 h 5501465"/>
              <a:gd name="connsiteX2298" fmla="*/ 500226 w 5371570"/>
              <a:gd name="connsiteY2298" fmla="*/ 1840189 h 5501465"/>
              <a:gd name="connsiteX2299" fmla="*/ 503537 w 5371570"/>
              <a:gd name="connsiteY2299" fmla="*/ 1838406 h 5501465"/>
              <a:gd name="connsiteX2300" fmla="*/ 506593 w 5371570"/>
              <a:gd name="connsiteY2300" fmla="*/ 1836878 h 5501465"/>
              <a:gd name="connsiteX2301" fmla="*/ 510159 w 5371570"/>
              <a:gd name="connsiteY2301" fmla="*/ 1835859 h 5501465"/>
              <a:gd name="connsiteX2302" fmla="*/ 513470 w 5371570"/>
              <a:gd name="connsiteY2302" fmla="*/ 1834586 h 5501465"/>
              <a:gd name="connsiteX2303" fmla="*/ 517291 w 5371570"/>
              <a:gd name="connsiteY2303" fmla="*/ 1833567 h 5501465"/>
              <a:gd name="connsiteX2304" fmla="*/ 521111 w 5371570"/>
              <a:gd name="connsiteY2304" fmla="*/ 1832548 h 5501465"/>
              <a:gd name="connsiteX2305" fmla="*/ 524677 w 5371570"/>
              <a:gd name="connsiteY2305" fmla="*/ 1832039 h 5501465"/>
              <a:gd name="connsiteX2306" fmla="*/ 532827 w 5371570"/>
              <a:gd name="connsiteY2306" fmla="*/ 1831020 h 5501465"/>
              <a:gd name="connsiteX2307" fmla="*/ 541232 w 5371570"/>
              <a:gd name="connsiteY2307" fmla="*/ 1830511 h 5501465"/>
              <a:gd name="connsiteX2308" fmla="*/ 550147 w 5371570"/>
              <a:gd name="connsiteY2308" fmla="*/ 1830765 h 5501465"/>
              <a:gd name="connsiteX2309" fmla="*/ 559316 w 5371570"/>
              <a:gd name="connsiteY2309" fmla="*/ 1831275 h 5501465"/>
              <a:gd name="connsiteX2310" fmla="*/ 602869 w 5371570"/>
              <a:gd name="connsiteY2310" fmla="*/ 1830256 h 5501465"/>
              <a:gd name="connsiteX2311" fmla="*/ 646168 w 5371570"/>
              <a:gd name="connsiteY2311" fmla="*/ 1829237 h 5501465"/>
              <a:gd name="connsiteX2312" fmla="*/ 685646 w 5371570"/>
              <a:gd name="connsiteY2312" fmla="*/ 1828473 h 5501465"/>
              <a:gd name="connsiteX2313" fmla="*/ 705257 w 5371570"/>
              <a:gd name="connsiteY2313" fmla="*/ 1827964 h 5501465"/>
              <a:gd name="connsiteX2314" fmla="*/ 725379 w 5371570"/>
              <a:gd name="connsiteY2314" fmla="*/ 1827964 h 5501465"/>
              <a:gd name="connsiteX2315" fmla="*/ 744990 w 5371570"/>
              <a:gd name="connsiteY2315" fmla="*/ 1827964 h 5501465"/>
              <a:gd name="connsiteX2316" fmla="*/ 764347 w 5371570"/>
              <a:gd name="connsiteY2316" fmla="*/ 1828473 h 5501465"/>
              <a:gd name="connsiteX2317" fmla="*/ 784214 w 5371570"/>
              <a:gd name="connsiteY2317" fmla="*/ 1829237 h 5501465"/>
              <a:gd name="connsiteX2318" fmla="*/ 803571 w 5371570"/>
              <a:gd name="connsiteY2318" fmla="*/ 1830511 h 5501465"/>
              <a:gd name="connsiteX2319" fmla="*/ 823182 w 5371570"/>
              <a:gd name="connsiteY2319" fmla="*/ 1832294 h 5501465"/>
              <a:gd name="connsiteX2320" fmla="*/ 832861 w 5371570"/>
              <a:gd name="connsiteY2320" fmla="*/ 1833822 h 5501465"/>
              <a:gd name="connsiteX2321" fmla="*/ 842285 w 5371570"/>
              <a:gd name="connsiteY2321" fmla="*/ 1835095 h 5501465"/>
              <a:gd name="connsiteX2322" fmla="*/ 851963 w 5371570"/>
              <a:gd name="connsiteY2322" fmla="*/ 1836624 h 5501465"/>
              <a:gd name="connsiteX2323" fmla="*/ 861896 w 5371570"/>
              <a:gd name="connsiteY2323" fmla="*/ 1838152 h 5501465"/>
              <a:gd name="connsiteX2324" fmla="*/ 871320 w 5371570"/>
              <a:gd name="connsiteY2324" fmla="*/ 1840189 h 5501465"/>
              <a:gd name="connsiteX2325" fmla="*/ 880744 w 5371570"/>
              <a:gd name="connsiteY2325" fmla="*/ 1842227 h 5501465"/>
              <a:gd name="connsiteX2326" fmla="*/ 890423 w 5371570"/>
              <a:gd name="connsiteY2326" fmla="*/ 1844774 h 5501465"/>
              <a:gd name="connsiteX2327" fmla="*/ 899846 w 5371570"/>
              <a:gd name="connsiteY2327" fmla="*/ 1847321 h 5501465"/>
              <a:gd name="connsiteX2328" fmla="*/ 909270 w 5371570"/>
              <a:gd name="connsiteY2328" fmla="*/ 1850122 h 5501465"/>
              <a:gd name="connsiteX2329" fmla="*/ 918949 w 5371570"/>
              <a:gd name="connsiteY2329" fmla="*/ 1853179 h 5501465"/>
              <a:gd name="connsiteX2330" fmla="*/ 928118 w 5371570"/>
              <a:gd name="connsiteY2330" fmla="*/ 1856745 h 5501465"/>
              <a:gd name="connsiteX2331" fmla="*/ 937542 w 5371570"/>
              <a:gd name="connsiteY2331" fmla="*/ 1860056 h 5501465"/>
              <a:gd name="connsiteX2332" fmla="*/ 946711 w 5371570"/>
              <a:gd name="connsiteY2332" fmla="*/ 1864131 h 5501465"/>
              <a:gd name="connsiteX2333" fmla="*/ 956135 w 5371570"/>
              <a:gd name="connsiteY2333" fmla="*/ 1867951 h 5501465"/>
              <a:gd name="connsiteX2334" fmla="*/ 982623 w 5371570"/>
              <a:gd name="connsiteY2334" fmla="*/ 1875338 h 5501465"/>
              <a:gd name="connsiteX2335" fmla="*/ 1014460 w 5371570"/>
              <a:gd name="connsiteY2335" fmla="*/ 1883233 h 5501465"/>
              <a:gd name="connsiteX2336" fmla="*/ 1011149 w 5371570"/>
              <a:gd name="connsiteY2336" fmla="*/ 1869989 h 5501465"/>
              <a:gd name="connsiteX2337" fmla="*/ 1008602 w 5371570"/>
              <a:gd name="connsiteY2337" fmla="*/ 1856999 h 5501465"/>
              <a:gd name="connsiteX2338" fmla="*/ 1006310 w 5371570"/>
              <a:gd name="connsiteY2338" fmla="*/ 1843755 h 5501465"/>
              <a:gd name="connsiteX2339" fmla="*/ 1004527 w 5371570"/>
              <a:gd name="connsiteY2339" fmla="*/ 1830765 h 5501465"/>
              <a:gd name="connsiteX2340" fmla="*/ 1002999 w 5371570"/>
              <a:gd name="connsiteY2340" fmla="*/ 1818031 h 5501465"/>
              <a:gd name="connsiteX2341" fmla="*/ 1001725 w 5371570"/>
              <a:gd name="connsiteY2341" fmla="*/ 1805296 h 5501465"/>
              <a:gd name="connsiteX2342" fmla="*/ 1000707 w 5371570"/>
              <a:gd name="connsiteY2342" fmla="*/ 1792816 h 5501465"/>
              <a:gd name="connsiteX2343" fmla="*/ 1000452 w 5371570"/>
              <a:gd name="connsiteY2343" fmla="*/ 1780336 h 5501465"/>
              <a:gd name="connsiteX2344" fmla="*/ 1000452 w 5371570"/>
              <a:gd name="connsiteY2344" fmla="*/ 1767601 h 5501465"/>
              <a:gd name="connsiteX2345" fmla="*/ 1000707 w 5371570"/>
              <a:gd name="connsiteY2345" fmla="*/ 1755120 h 5501465"/>
              <a:gd name="connsiteX2346" fmla="*/ 1001725 w 5371570"/>
              <a:gd name="connsiteY2346" fmla="*/ 1742640 h 5501465"/>
              <a:gd name="connsiteX2347" fmla="*/ 1002999 w 5371570"/>
              <a:gd name="connsiteY2347" fmla="*/ 1730415 h 5501465"/>
              <a:gd name="connsiteX2348" fmla="*/ 1004527 w 5371570"/>
              <a:gd name="connsiteY2348" fmla="*/ 1718189 h 5501465"/>
              <a:gd name="connsiteX2349" fmla="*/ 1006565 w 5371570"/>
              <a:gd name="connsiteY2349" fmla="*/ 1705709 h 5501465"/>
              <a:gd name="connsiteX2350" fmla="*/ 1009112 w 5371570"/>
              <a:gd name="connsiteY2350" fmla="*/ 1693484 h 5501465"/>
              <a:gd name="connsiteX2351" fmla="*/ 1011913 w 5371570"/>
              <a:gd name="connsiteY2351" fmla="*/ 1681258 h 5501465"/>
              <a:gd name="connsiteX2352" fmla="*/ 1012168 w 5371570"/>
              <a:gd name="connsiteY2352" fmla="*/ 1677947 h 5501465"/>
              <a:gd name="connsiteX2353" fmla="*/ 1012168 w 5371570"/>
              <a:gd name="connsiteY2353" fmla="*/ 1677692 h 5501465"/>
              <a:gd name="connsiteX2354" fmla="*/ 1011913 w 5371570"/>
              <a:gd name="connsiteY2354" fmla="*/ 1679220 h 5501465"/>
              <a:gd name="connsiteX2355" fmla="*/ 1011913 w 5371570"/>
              <a:gd name="connsiteY2355" fmla="*/ 1681258 h 5501465"/>
              <a:gd name="connsiteX2356" fmla="*/ 1005291 w 5371570"/>
              <a:gd name="connsiteY2356" fmla="*/ 1671580 h 5501465"/>
              <a:gd name="connsiteX2357" fmla="*/ 998669 w 5371570"/>
              <a:gd name="connsiteY2357" fmla="*/ 1661901 h 5501465"/>
              <a:gd name="connsiteX2358" fmla="*/ 893988 w 5371570"/>
              <a:gd name="connsiteY2358" fmla="*/ 1523600 h 5501465"/>
              <a:gd name="connsiteX2359" fmla="*/ 885074 w 5371570"/>
              <a:gd name="connsiteY2359" fmla="*/ 1512648 h 5501465"/>
              <a:gd name="connsiteX2360" fmla="*/ 876414 w 5371570"/>
              <a:gd name="connsiteY2360" fmla="*/ 1501696 h 5501465"/>
              <a:gd name="connsiteX2361" fmla="*/ 868264 w 5371570"/>
              <a:gd name="connsiteY2361" fmla="*/ 1490744 h 5501465"/>
              <a:gd name="connsiteX2362" fmla="*/ 860368 w 5371570"/>
              <a:gd name="connsiteY2362" fmla="*/ 1479538 h 5501465"/>
              <a:gd name="connsiteX2363" fmla="*/ 852473 w 5371570"/>
              <a:gd name="connsiteY2363" fmla="*/ 1468076 h 5501465"/>
              <a:gd name="connsiteX2364" fmla="*/ 845086 w 5371570"/>
              <a:gd name="connsiteY2364" fmla="*/ 1456615 h 5501465"/>
              <a:gd name="connsiteX2365" fmla="*/ 837955 w 5371570"/>
              <a:gd name="connsiteY2365" fmla="*/ 1445154 h 5501465"/>
              <a:gd name="connsiteX2366" fmla="*/ 831078 w 5371570"/>
              <a:gd name="connsiteY2366" fmla="*/ 1433692 h 5501465"/>
              <a:gd name="connsiteX2367" fmla="*/ 824456 w 5371570"/>
              <a:gd name="connsiteY2367" fmla="*/ 1421976 h 5501465"/>
              <a:gd name="connsiteX2368" fmla="*/ 818088 w 5371570"/>
              <a:gd name="connsiteY2368" fmla="*/ 1410260 h 5501465"/>
              <a:gd name="connsiteX2369" fmla="*/ 811976 w 5371570"/>
              <a:gd name="connsiteY2369" fmla="*/ 1398289 h 5501465"/>
              <a:gd name="connsiteX2370" fmla="*/ 806118 w 5371570"/>
              <a:gd name="connsiteY2370" fmla="*/ 1386318 h 5501465"/>
              <a:gd name="connsiteX2371" fmla="*/ 800769 w 5371570"/>
              <a:gd name="connsiteY2371" fmla="*/ 1374348 h 5501465"/>
              <a:gd name="connsiteX2372" fmla="*/ 795675 w 5371570"/>
              <a:gd name="connsiteY2372" fmla="*/ 1362122 h 5501465"/>
              <a:gd name="connsiteX2373" fmla="*/ 790836 w 5371570"/>
              <a:gd name="connsiteY2373" fmla="*/ 1349897 h 5501465"/>
              <a:gd name="connsiteX2374" fmla="*/ 785997 w 5371570"/>
              <a:gd name="connsiteY2374" fmla="*/ 1337671 h 5501465"/>
              <a:gd name="connsiteX2375" fmla="*/ 781667 w 5371570"/>
              <a:gd name="connsiteY2375" fmla="*/ 1325446 h 5501465"/>
              <a:gd name="connsiteX2376" fmla="*/ 777337 w 5371570"/>
              <a:gd name="connsiteY2376" fmla="*/ 1312711 h 5501465"/>
              <a:gd name="connsiteX2377" fmla="*/ 773771 w 5371570"/>
              <a:gd name="connsiteY2377" fmla="*/ 1299976 h 5501465"/>
              <a:gd name="connsiteX2378" fmla="*/ 770205 w 5371570"/>
              <a:gd name="connsiteY2378" fmla="*/ 1287496 h 5501465"/>
              <a:gd name="connsiteX2379" fmla="*/ 766894 w 5371570"/>
              <a:gd name="connsiteY2379" fmla="*/ 1274761 h 5501465"/>
              <a:gd name="connsiteX2380" fmla="*/ 763838 w 5371570"/>
              <a:gd name="connsiteY2380" fmla="*/ 1261771 h 5501465"/>
              <a:gd name="connsiteX2381" fmla="*/ 761291 w 5371570"/>
              <a:gd name="connsiteY2381" fmla="*/ 1249036 h 5501465"/>
              <a:gd name="connsiteX2382" fmla="*/ 758744 w 5371570"/>
              <a:gd name="connsiteY2382" fmla="*/ 1235792 h 5501465"/>
              <a:gd name="connsiteX2383" fmla="*/ 756706 w 5371570"/>
              <a:gd name="connsiteY2383" fmla="*/ 1222548 h 5501465"/>
              <a:gd name="connsiteX2384" fmla="*/ 754924 w 5371570"/>
              <a:gd name="connsiteY2384" fmla="*/ 1209558 h 5501465"/>
              <a:gd name="connsiteX2385" fmla="*/ 753141 w 5371570"/>
              <a:gd name="connsiteY2385" fmla="*/ 1196314 h 5501465"/>
              <a:gd name="connsiteX2386" fmla="*/ 751867 w 5371570"/>
              <a:gd name="connsiteY2386" fmla="*/ 1182560 h 5501465"/>
              <a:gd name="connsiteX2387" fmla="*/ 751103 w 5371570"/>
              <a:gd name="connsiteY2387" fmla="*/ 1169316 h 5501465"/>
              <a:gd name="connsiteX2388" fmla="*/ 750339 w 5371570"/>
              <a:gd name="connsiteY2388" fmla="*/ 1155817 h 5501465"/>
              <a:gd name="connsiteX2389" fmla="*/ 749830 w 5371570"/>
              <a:gd name="connsiteY2389" fmla="*/ 1141809 h 5501465"/>
              <a:gd name="connsiteX2390" fmla="*/ 749575 w 5371570"/>
              <a:gd name="connsiteY2390" fmla="*/ 1128310 h 5501465"/>
              <a:gd name="connsiteX2391" fmla="*/ 749830 w 5371570"/>
              <a:gd name="connsiteY2391" fmla="*/ 1126018 h 5501465"/>
              <a:gd name="connsiteX2392" fmla="*/ 750084 w 5371570"/>
              <a:gd name="connsiteY2392" fmla="*/ 1123471 h 5501465"/>
              <a:gd name="connsiteX2393" fmla="*/ 750848 w 5371570"/>
              <a:gd name="connsiteY2393" fmla="*/ 1118886 h 5501465"/>
              <a:gd name="connsiteX2394" fmla="*/ 752377 w 5371570"/>
              <a:gd name="connsiteY2394" fmla="*/ 1113792 h 5501465"/>
              <a:gd name="connsiteX2395" fmla="*/ 754159 w 5371570"/>
              <a:gd name="connsiteY2395" fmla="*/ 1108953 h 5501465"/>
              <a:gd name="connsiteX2396" fmla="*/ 758489 w 5371570"/>
              <a:gd name="connsiteY2396" fmla="*/ 1099274 h 5501465"/>
              <a:gd name="connsiteX2397" fmla="*/ 760782 w 5371570"/>
              <a:gd name="connsiteY2397" fmla="*/ 1094435 h 5501465"/>
              <a:gd name="connsiteX2398" fmla="*/ 762564 w 5371570"/>
              <a:gd name="connsiteY2398" fmla="*/ 1089596 h 5501465"/>
              <a:gd name="connsiteX2399" fmla="*/ 762310 w 5371570"/>
              <a:gd name="connsiteY2399" fmla="*/ 1086540 h 5501465"/>
              <a:gd name="connsiteX2400" fmla="*/ 762564 w 5371570"/>
              <a:gd name="connsiteY2400" fmla="*/ 1083483 h 5501465"/>
              <a:gd name="connsiteX2401" fmla="*/ 763583 w 5371570"/>
              <a:gd name="connsiteY2401" fmla="*/ 1080427 h 5501465"/>
              <a:gd name="connsiteX2402" fmla="*/ 764857 w 5371570"/>
              <a:gd name="connsiteY2402" fmla="*/ 1077625 h 5501465"/>
              <a:gd name="connsiteX2403" fmla="*/ 762819 w 5371570"/>
              <a:gd name="connsiteY2403" fmla="*/ 1072022 h 5501465"/>
              <a:gd name="connsiteX2404" fmla="*/ 761036 w 5371570"/>
              <a:gd name="connsiteY2404" fmla="*/ 1066418 h 5501465"/>
              <a:gd name="connsiteX2405" fmla="*/ 759253 w 5371570"/>
              <a:gd name="connsiteY2405" fmla="*/ 1060815 h 5501465"/>
              <a:gd name="connsiteX2406" fmla="*/ 757725 w 5371570"/>
              <a:gd name="connsiteY2406" fmla="*/ 1055212 h 5501465"/>
              <a:gd name="connsiteX2407" fmla="*/ 754924 w 5371570"/>
              <a:gd name="connsiteY2407" fmla="*/ 1044005 h 5501465"/>
              <a:gd name="connsiteX2408" fmla="*/ 752631 w 5371570"/>
              <a:gd name="connsiteY2408" fmla="*/ 1032544 h 5501465"/>
              <a:gd name="connsiteX2409" fmla="*/ 751103 w 5371570"/>
              <a:gd name="connsiteY2409" fmla="*/ 1021082 h 5501465"/>
              <a:gd name="connsiteX2410" fmla="*/ 749830 w 5371570"/>
              <a:gd name="connsiteY2410" fmla="*/ 1009621 h 5501465"/>
              <a:gd name="connsiteX2411" fmla="*/ 748811 w 5371570"/>
              <a:gd name="connsiteY2411" fmla="*/ 998159 h 5501465"/>
              <a:gd name="connsiteX2412" fmla="*/ 747792 w 5371570"/>
              <a:gd name="connsiteY2412" fmla="*/ 986443 h 5501465"/>
              <a:gd name="connsiteX2413" fmla="*/ 747028 w 5371570"/>
              <a:gd name="connsiteY2413" fmla="*/ 963266 h 5501465"/>
              <a:gd name="connsiteX2414" fmla="*/ 746264 w 5371570"/>
              <a:gd name="connsiteY2414" fmla="*/ 940088 h 5501465"/>
              <a:gd name="connsiteX2415" fmla="*/ 746009 w 5371570"/>
              <a:gd name="connsiteY2415" fmla="*/ 928627 h 5501465"/>
              <a:gd name="connsiteX2416" fmla="*/ 745500 w 5371570"/>
              <a:gd name="connsiteY2416" fmla="*/ 917166 h 5501465"/>
              <a:gd name="connsiteX2417" fmla="*/ 744736 w 5371570"/>
              <a:gd name="connsiteY2417" fmla="*/ 905450 h 5501465"/>
              <a:gd name="connsiteX2418" fmla="*/ 743717 w 5371570"/>
              <a:gd name="connsiteY2418" fmla="*/ 893988 h 5501465"/>
              <a:gd name="connsiteX2419" fmla="*/ 743462 w 5371570"/>
              <a:gd name="connsiteY2419" fmla="*/ 890932 h 5501465"/>
              <a:gd name="connsiteX2420" fmla="*/ 743462 w 5371570"/>
              <a:gd name="connsiteY2420" fmla="*/ 887875 h 5501465"/>
              <a:gd name="connsiteX2421" fmla="*/ 743717 w 5371570"/>
              <a:gd name="connsiteY2421" fmla="*/ 885074 h 5501465"/>
              <a:gd name="connsiteX2422" fmla="*/ 744226 w 5371570"/>
              <a:gd name="connsiteY2422" fmla="*/ 882017 h 5501465"/>
              <a:gd name="connsiteX2423" fmla="*/ 744990 w 5371570"/>
              <a:gd name="connsiteY2423" fmla="*/ 879470 h 5501465"/>
              <a:gd name="connsiteX2424" fmla="*/ 746009 w 5371570"/>
              <a:gd name="connsiteY2424" fmla="*/ 877178 h 5501465"/>
              <a:gd name="connsiteX2425" fmla="*/ 747028 w 5371570"/>
              <a:gd name="connsiteY2425" fmla="*/ 874377 h 5501465"/>
              <a:gd name="connsiteX2426" fmla="*/ 748301 w 5371570"/>
              <a:gd name="connsiteY2426" fmla="*/ 872084 h 5501465"/>
              <a:gd name="connsiteX2427" fmla="*/ 750084 w 5371570"/>
              <a:gd name="connsiteY2427" fmla="*/ 869792 h 5501465"/>
              <a:gd name="connsiteX2428" fmla="*/ 751613 w 5371570"/>
              <a:gd name="connsiteY2428" fmla="*/ 867754 h 5501465"/>
              <a:gd name="connsiteX2429" fmla="*/ 753395 w 5371570"/>
              <a:gd name="connsiteY2429" fmla="*/ 865717 h 5501465"/>
              <a:gd name="connsiteX2430" fmla="*/ 755688 w 5371570"/>
              <a:gd name="connsiteY2430" fmla="*/ 863679 h 5501465"/>
              <a:gd name="connsiteX2431" fmla="*/ 757725 w 5371570"/>
              <a:gd name="connsiteY2431" fmla="*/ 861896 h 5501465"/>
              <a:gd name="connsiteX2432" fmla="*/ 760017 w 5371570"/>
              <a:gd name="connsiteY2432" fmla="*/ 860113 h 5501465"/>
              <a:gd name="connsiteX2433" fmla="*/ 764857 w 5371570"/>
              <a:gd name="connsiteY2433" fmla="*/ 856802 h 5501465"/>
              <a:gd name="connsiteX2434" fmla="*/ 770460 w 5371570"/>
              <a:gd name="connsiteY2434" fmla="*/ 854255 h 5501465"/>
              <a:gd name="connsiteX2435" fmla="*/ 776063 w 5371570"/>
              <a:gd name="connsiteY2435" fmla="*/ 851708 h 5501465"/>
              <a:gd name="connsiteX2436" fmla="*/ 782176 w 5371570"/>
              <a:gd name="connsiteY2436" fmla="*/ 849671 h 5501465"/>
              <a:gd name="connsiteX2437" fmla="*/ 788289 w 5371570"/>
              <a:gd name="connsiteY2437" fmla="*/ 848143 h 5501465"/>
              <a:gd name="connsiteX2438" fmla="*/ 794402 w 5371570"/>
              <a:gd name="connsiteY2438" fmla="*/ 846614 h 5501465"/>
              <a:gd name="connsiteX2439" fmla="*/ 800514 w 5371570"/>
              <a:gd name="connsiteY2439" fmla="*/ 845596 h 5501465"/>
              <a:gd name="connsiteX2440" fmla="*/ 806882 w 5371570"/>
              <a:gd name="connsiteY2440" fmla="*/ 844832 h 5501465"/>
              <a:gd name="connsiteX2441" fmla="*/ 812740 w 5371570"/>
              <a:gd name="connsiteY2441" fmla="*/ 844322 h 5501465"/>
              <a:gd name="connsiteX2442" fmla="*/ 835917 w 5371570"/>
              <a:gd name="connsiteY2442" fmla="*/ 843303 h 5501465"/>
              <a:gd name="connsiteX2443" fmla="*/ 859095 w 5371570"/>
              <a:gd name="connsiteY2443" fmla="*/ 842030 h 5501465"/>
              <a:gd name="connsiteX2444" fmla="*/ 905704 w 5371570"/>
              <a:gd name="connsiteY2444" fmla="*/ 839483 h 5501465"/>
              <a:gd name="connsiteX2445" fmla="*/ 928882 w 5371570"/>
              <a:gd name="connsiteY2445" fmla="*/ 838719 h 5501465"/>
              <a:gd name="connsiteX2446" fmla="*/ 952059 w 5371570"/>
              <a:gd name="connsiteY2446" fmla="*/ 837955 h 5501465"/>
              <a:gd name="connsiteX2447" fmla="*/ 974982 w 5371570"/>
              <a:gd name="connsiteY2447" fmla="*/ 837955 h 5501465"/>
              <a:gd name="connsiteX2448" fmla="*/ 986698 w 5371570"/>
              <a:gd name="connsiteY2448" fmla="*/ 838209 h 5501465"/>
              <a:gd name="connsiteX2449" fmla="*/ 998160 w 5371570"/>
              <a:gd name="connsiteY2449" fmla="*/ 838464 h 5501465"/>
              <a:gd name="connsiteX2450" fmla="*/ 1009621 w 5371570"/>
              <a:gd name="connsiteY2450" fmla="*/ 838974 h 5501465"/>
              <a:gd name="connsiteX2451" fmla="*/ 1021082 w 5371570"/>
              <a:gd name="connsiteY2451" fmla="*/ 839738 h 5501465"/>
              <a:gd name="connsiteX2452" fmla="*/ 1032544 w 5371570"/>
              <a:gd name="connsiteY2452" fmla="*/ 840756 h 5501465"/>
              <a:gd name="connsiteX2453" fmla="*/ 1044005 w 5371570"/>
              <a:gd name="connsiteY2453" fmla="*/ 842030 h 5501465"/>
              <a:gd name="connsiteX2454" fmla="*/ 1055467 w 5371570"/>
              <a:gd name="connsiteY2454" fmla="*/ 843303 h 5501465"/>
              <a:gd name="connsiteX2455" fmla="*/ 1066928 w 5371570"/>
              <a:gd name="connsiteY2455" fmla="*/ 845086 h 5501465"/>
              <a:gd name="connsiteX2456" fmla="*/ 1078135 w 5371570"/>
              <a:gd name="connsiteY2456" fmla="*/ 846869 h 5501465"/>
              <a:gd name="connsiteX2457" fmla="*/ 1089596 w 5371570"/>
              <a:gd name="connsiteY2457" fmla="*/ 849161 h 5501465"/>
              <a:gd name="connsiteX2458" fmla="*/ 1100548 w 5371570"/>
              <a:gd name="connsiteY2458" fmla="*/ 851708 h 5501465"/>
              <a:gd name="connsiteX2459" fmla="*/ 1111755 w 5371570"/>
              <a:gd name="connsiteY2459" fmla="*/ 854765 h 5501465"/>
              <a:gd name="connsiteX2460" fmla="*/ 1122961 w 5371570"/>
              <a:gd name="connsiteY2460" fmla="*/ 857821 h 5501465"/>
              <a:gd name="connsiteX2461" fmla="*/ 1134168 w 5371570"/>
              <a:gd name="connsiteY2461" fmla="*/ 861387 h 5501465"/>
              <a:gd name="connsiteX2462" fmla="*/ 1145375 w 5371570"/>
              <a:gd name="connsiteY2462" fmla="*/ 865462 h 5501465"/>
              <a:gd name="connsiteX2463" fmla="*/ 1156327 w 5371570"/>
              <a:gd name="connsiteY2463" fmla="*/ 869537 h 5501465"/>
              <a:gd name="connsiteX2464" fmla="*/ 1167533 w 5371570"/>
              <a:gd name="connsiteY2464" fmla="*/ 874377 h 5501465"/>
              <a:gd name="connsiteX2465" fmla="*/ 1178485 w 5371570"/>
              <a:gd name="connsiteY2465" fmla="*/ 879470 h 5501465"/>
              <a:gd name="connsiteX2466" fmla="*/ 1187145 w 5371570"/>
              <a:gd name="connsiteY2466" fmla="*/ 882782 h 5501465"/>
              <a:gd name="connsiteX2467" fmla="*/ 1196314 w 5371570"/>
              <a:gd name="connsiteY2467" fmla="*/ 885838 h 5501465"/>
              <a:gd name="connsiteX2468" fmla="*/ 1204465 w 5371570"/>
              <a:gd name="connsiteY2468" fmla="*/ 889658 h 5501465"/>
              <a:gd name="connsiteX2469" fmla="*/ 1208794 w 5371570"/>
              <a:gd name="connsiteY2469" fmla="*/ 891441 h 5501465"/>
              <a:gd name="connsiteX2470" fmla="*/ 1212870 w 5371570"/>
              <a:gd name="connsiteY2470" fmla="*/ 893734 h 5501465"/>
              <a:gd name="connsiteX2471" fmla="*/ 1216435 w 5371570"/>
              <a:gd name="connsiteY2471" fmla="*/ 896280 h 5501465"/>
              <a:gd name="connsiteX2472" fmla="*/ 1220001 w 5371570"/>
              <a:gd name="connsiteY2472" fmla="*/ 898827 h 5501465"/>
              <a:gd name="connsiteX2473" fmla="*/ 1223312 w 5371570"/>
              <a:gd name="connsiteY2473" fmla="*/ 901629 h 5501465"/>
              <a:gd name="connsiteX2474" fmla="*/ 1226623 w 5371570"/>
              <a:gd name="connsiteY2474" fmla="*/ 904685 h 5501465"/>
              <a:gd name="connsiteX2475" fmla="*/ 1229425 w 5371570"/>
              <a:gd name="connsiteY2475" fmla="*/ 908506 h 5501465"/>
              <a:gd name="connsiteX2476" fmla="*/ 1232227 w 5371570"/>
              <a:gd name="connsiteY2476" fmla="*/ 912326 h 5501465"/>
              <a:gd name="connsiteX2477" fmla="*/ 1234264 w 5371570"/>
              <a:gd name="connsiteY2477" fmla="*/ 916402 h 5501465"/>
              <a:gd name="connsiteX2478" fmla="*/ 1236556 w 5371570"/>
              <a:gd name="connsiteY2478" fmla="*/ 920986 h 5501465"/>
              <a:gd name="connsiteX2479" fmla="*/ 1307362 w 5371570"/>
              <a:gd name="connsiteY2479" fmla="*/ 926335 h 5501465"/>
              <a:gd name="connsiteX2480" fmla="*/ 1312966 w 5371570"/>
              <a:gd name="connsiteY2480" fmla="*/ 925061 h 5501465"/>
              <a:gd name="connsiteX2481" fmla="*/ 1317296 w 5371570"/>
              <a:gd name="connsiteY2481" fmla="*/ 923533 h 5501465"/>
              <a:gd name="connsiteX2482" fmla="*/ 1321371 w 5371570"/>
              <a:gd name="connsiteY2482" fmla="*/ 921750 h 5501465"/>
              <a:gd name="connsiteX2483" fmla="*/ 1324427 w 5371570"/>
              <a:gd name="connsiteY2483" fmla="*/ 919713 h 5501465"/>
              <a:gd name="connsiteX2484" fmla="*/ 1326974 w 5371570"/>
              <a:gd name="connsiteY2484" fmla="*/ 917166 h 5501465"/>
              <a:gd name="connsiteX2485" fmla="*/ 1328757 w 5371570"/>
              <a:gd name="connsiteY2485" fmla="*/ 914873 h 5501465"/>
              <a:gd name="connsiteX2486" fmla="*/ 1330285 w 5371570"/>
              <a:gd name="connsiteY2486" fmla="*/ 911817 h 5501465"/>
              <a:gd name="connsiteX2487" fmla="*/ 1331049 w 5371570"/>
              <a:gd name="connsiteY2487" fmla="*/ 909015 h 5501465"/>
              <a:gd name="connsiteX2488" fmla="*/ 1331559 w 5371570"/>
              <a:gd name="connsiteY2488" fmla="*/ 905704 h 5501465"/>
              <a:gd name="connsiteX2489" fmla="*/ 1331559 w 5371570"/>
              <a:gd name="connsiteY2489" fmla="*/ 902648 h 5501465"/>
              <a:gd name="connsiteX2490" fmla="*/ 1331304 w 5371570"/>
              <a:gd name="connsiteY2490" fmla="*/ 899082 h 5501465"/>
              <a:gd name="connsiteX2491" fmla="*/ 1331049 w 5371570"/>
              <a:gd name="connsiteY2491" fmla="*/ 895516 h 5501465"/>
              <a:gd name="connsiteX2492" fmla="*/ 1329521 w 5371570"/>
              <a:gd name="connsiteY2492" fmla="*/ 887875 h 5501465"/>
              <a:gd name="connsiteX2493" fmla="*/ 1328248 w 5371570"/>
              <a:gd name="connsiteY2493" fmla="*/ 879725 h 5501465"/>
              <a:gd name="connsiteX2494" fmla="*/ 1325955 w 5371570"/>
              <a:gd name="connsiteY2494" fmla="*/ 865971 h 5501465"/>
              <a:gd name="connsiteX2495" fmla="*/ 1323154 w 5371570"/>
              <a:gd name="connsiteY2495" fmla="*/ 851708 h 5501465"/>
              <a:gd name="connsiteX2496" fmla="*/ 1321880 w 5371570"/>
              <a:gd name="connsiteY2496" fmla="*/ 844832 h 5501465"/>
              <a:gd name="connsiteX2497" fmla="*/ 1320861 w 5371570"/>
              <a:gd name="connsiteY2497" fmla="*/ 837955 h 5501465"/>
              <a:gd name="connsiteX2498" fmla="*/ 1320097 w 5371570"/>
              <a:gd name="connsiteY2498" fmla="*/ 830823 h 5501465"/>
              <a:gd name="connsiteX2499" fmla="*/ 1319843 w 5371570"/>
              <a:gd name="connsiteY2499" fmla="*/ 823946 h 5501465"/>
              <a:gd name="connsiteX2500" fmla="*/ 1319588 w 5371570"/>
              <a:gd name="connsiteY2500" fmla="*/ 816815 h 5501465"/>
              <a:gd name="connsiteX2501" fmla="*/ 1320097 w 5371570"/>
              <a:gd name="connsiteY2501" fmla="*/ 809683 h 5501465"/>
              <a:gd name="connsiteX2502" fmla="*/ 1320861 w 5371570"/>
              <a:gd name="connsiteY2502" fmla="*/ 802807 h 5501465"/>
              <a:gd name="connsiteX2503" fmla="*/ 1321626 w 5371570"/>
              <a:gd name="connsiteY2503" fmla="*/ 799241 h 5501465"/>
              <a:gd name="connsiteX2504" fmla="*/ 1322390 w 5371570"/>
              <a:gd name="connsiteY2504" fmla="*/ 796184 h 5501465"/>
              <a:gd name="connsiteX2505" fmla="*/ 1323408 w 5371570"/>
              <a:gd name="connsiteY2505" fmla="*/ 792619 h 5501465"/>
              <a:gd name="connsiteX2506" fmla="*/ 1324682 w 5371570"/>
              <a:gd name="connsiteY2506" fmla="*/ 789308 h 5501465"/>
              <a:gd name="connsiteX2507" fmla="*/ 1325955 w 5371570"/>
              <a:gd name="connsiteY2507" fmla="*/ 785742 h 5501465"/>
              <a:gd name="connsiteX2508" fmla="*/ 1327483 w 5371570"/>
              <a:gd name="connsiteY2508" fmla="*/ 782431 h 5501465"/>
              <a:gd name="connsiteX2509" fmla="*/ 1329266 w 5371570"/>
              <a:gd name="connsiteY2509" fmla="*/ 779120 h 5501465"/>
              <a:gd name="connsiteX2510" fmla="*/ 1331559 w 5371570"/>
              <a:gd name="connsiteY2510" fmla="*/ 775554 h 5501465"/>
              <a:gd name="connsiteX2511" fmla="*/ 1333596 w 5371570"/>
              <a:gd name="connsiteY2511" fmla="*/ 772498 h 5501465"/>
              <a:gd name="connsiteX2512" fmla="*/ 1336143 w 5371570"/>
              <a:gd name="connsiteY2512" fmla="*/ 768932 h 5501465"/>
              <a:gd name="connsiteX2513" fmla="*/ 1340473 w 5371570"/>
              <a:gd name="connsiteY2513" fmla="*/ 765111 h 5501465"/>
              <a:gd name="connsiteX2514" fmla="*/ 1344803 w 5371570"/>
              <a:gd name="connsiteY2514" fmla="*/ 761036 h 5501465"/>
              <a:gd name="connsiteX2515" fmla="*/ 1349387 w 5371570"/>
              <a:gd name="connsiteY2515" fmla="*/ 757216 h 5501465"/>
              <a:gd name="connsiteX2516" fmla="*/ 1353972 w 5371570"/>
              <a:gd name="connsiteY2516" fmla="*/ 754159 h 5501465"/>
              <a:gd name="connsiteX2517" fmla="*/ 1358557 w 5371570"/>
              <a:gd name="connsiteY2517" fmla="*/ 750848 h 5501465"/>
              <a:gd name="connsiteX2518" fmla="*/ 1363141 w 5371570"/>
              <a:gd name="connsiteY2518" fmla="*/ 748047 h 5501465"/>
              <a:gd name="connsiteX2519" fmla="*/ 1367980 w 5371570"/>
              <a:gd name="connsiteY2519" fmla="*/ 745245 h 5501465"/>
              <a:gd name="connsiteX2520" fmla="*/ 1372820 w 5371570"/>
              <a:gd name="connsiteY2520" fmla="*/ 742953 h 5501465"/>
              <a:gd name="connsiteX2521" fmla="*/ 1377914 w 5371570"/>
              <a:gd name="connsiteY2521" fmla="*/ 740660 h 5501465"/>
              <a:gd name="connsiteX2522" fmla="*/ 1382753 w 5371570"/>
              <a:gd name="connsiteY2522" fmla="*/ 738877 h 5501465"/>
              <a:gd name="connsiteX2523" fmla="*/ 1387592 w 5371570"/>
              <a:gd name="connsiteY2523" fmla="*/ 737095 h 5501465"/>
              <a:gd name="connsiteX2524" fmla="*/ 1392686 w 5371570"/>
              <a:gd name="connsiteY2524" fmla="*/ 735566 h 5501465"/>
              <a:gd name="connsiteX2525" fmla="*/ 1397780 w 5371570"/>
              <a:gd name="connsiteY2525" fmla="*/ 734038 h 5501465"/>
              <a:gd name="connsiteX2526" fmla="*/ 1402874 w 5371570"/>
              <a:gd name="connsiteY2526" fmla="*/ 732765 h 5501465"/>
              <a:gd name="connsiteX2527" fmla="*/ 1408223 w 5371570"/>
              <a:gd name="connsiteY2527" fmla="*/ 731746 h 5501465"/>
              <a:gd name="connsiteX2528" fmla="*/ 1413317 w 5371570"/>
              <a:gd name="connsiteY2528" fmla="*/ 730982 h 5501465"/>
              <a:gd name="connsiteX2529" fmla="*/ 1424014 w 5371570"/>
              <a:gd name="connsiteY2529" fmla="*/ 729708 h 5501465"/>
              <a:gd name="connsiteX2530" fmla="*/ 1434456 w 5371570"/>
              <a:gd name="connsiteY2530" fmla="*/ 728690 h 5501465"/>
              <a:gd name="connsiteX2531" fmla="*/ 1445154 w 5371570"/>
              <a:gd name="connsiteY2531" fmla="*/ 728180 h 5501465"/>
              <a:gd name="connsiteX2532" fmla="*/ 1456106 w 5371570"/>
              <a:gd name="connsiteY2532" fmla="*/ 728435 h 5501465"/>
              <a:gd name="connsiteX2533" fmla="*/ 1467058 w 5371570"/>
              <a:gd name="connsiteY2533" fmla="*/ 728690 h 5501465"/>
              <a:gd name="connsiteX2534" fmla="*/ 1478264 w 5371570"/>
              <a:gd name="connsiteY2534" fmla="*/ 729454 h 5501465"/>
              <a:gd name="connsiteX2535" fmla="*/ 1500423 w 5371570"/>
              <a:gd name="connsiteY2535" fmla="*/ 731236 h 5501465"/>
              <a:gd name="connsiteX2536" fmla="*/ 1557730 w 5371570"/>
              <a:gd name="connsiteY2536" fmla="*/ 730218 h 5501465"/>
              <a:gd name="connsiteX2537" fmla="*/ 1568937 w 5371570"/>
              <a:gd name="connsiteY2537" fmla="*/ 729963 h 5501465"/>
              <a:gd name="connsiteX2538" fmla="*/ 1580143 w 5371570"/>
              <a:gd name="connsiteY2538" fmla="*/ 729708 h 5501465"/>
              <a:gd name="connsiteX2539" fmla="*/ 1602557 w 5371570"/>
              <a:gd name="connsiteY2539" fmla="*/ 728435 h 5501465"/>
              <a:gd name="connsiteX2540" fmla="*/ 1624715 w 5371570"/>
              <a:gd name="connsiteY2540" fmla="*/ 727416 h 5501465"/>
              <a:gd name="connsiteX2541" fmla="*/ 1635922 w 5371570"/>
              <a:gd name="connsiteY2541" fmla="*/ 727161 h 5501465"/>
              <a:gd name="connsiteX2542" fmla="*/ 1647129 w 5371570"/>
              <a:gd name="connsiteY2542" fmla="*/ 726907 h 5501465"/>
              <a:gd name="connsiteX2543" fmla="*/ 1658081 w 5371570"/>
              <a:gd name="connsiteY2543" fmla="*/ 727161 h 5501465"/>
              <a:gd name="connsiteX2544" fmla="*/ 1669288 w 5371570"/>
              <a:gd name="connsiteY2544" fmla="*/ 727671 h 5501465"/>
              <a:gd name="connsiteX2545" fmla="*/ 1680240 w 5371570"/>
              <a:gd name="connsiteY2545" fmla="*/ 728690 h 5501465"/>
              <a:gd name="connsiteX2546" fmla="*/ 1691192 w 5371570"/>
              <a:gd name="connsiteY2546" fmla="*/ 730218 h 5501465"/>
              <a:gd name="connsiteX2547" fmla="*/ 1702398 w 5371570"/>
              <a:gd name="connsiteY2547" fmla="*/ 732255 h 5501465"/>
              <a:gd name="connsiteX2548" fmla="*/ 1707747 w 5371570"/>
              <a:gd name="connsiteY2548" fmla="*/ 733274 h 5501465"/>
              <a:gd name="connsiteX2549" fmla="*/ 1713350 w 5371570"/>
              <a:gd name="connsiteY2549" fmla="*/ 734548 h 5501465"/>
              <a:gd name="connsiteX2550" fmla="*/ 1718699 w 5371570"/>
              <a:gd name="connsiteY2550" fmla="*/ 736330 h 5501465"/>
              <a:gd name="connsiteX2551" fmla="*/ 1724047 w 5371570"/>
              <a:gd name="connsiteY2551" fmla="*/ 738113 h 5501465"/>
              <a:gd name="connsiteX2552" fmla="*/ 1729651 w 5371570"/>
              <a:gd name="connsiteY2552" fmla="*/ 739896 h 5501465"/>
              <a:gd name="connsiteX2553" fmla="*/ 1735000 w 5371570"/>
              <a:gd name="connsiteY2553" fmla="*/ 742189 h 5501465"/>
              <a:gd name="connsiteX2554" fmla="*/ 1744169 w 5371570"/>
              <a:gd name="connsiteY2554" fmla="*/ 743207 h 5501465"/>
              <a:gd name="connsiteX2555" fmla="*/ 1752574 w 5371570"/>
              <a:gd name="connsiteY2555" fmla="*/ 743971 h 5501465"/>
              <a:gd name="connsiteX2556" fmla="*/ 1759960 w 5371570"/>
              <a:gd name="connsiteY2556" fmla="*/ 743971 h 5501465"/>
              <a:gd name="connsiteX2557" fmla="*/ 1766582 w 5371570"/>
              <a:gd name="connsiteY2557" fmla="*/ 743717 h 5501465"/>
              <a:gd name="connsiteX2558" fmla="*/ 1772440 w 5371570"/>
              <a:gd name="connsiteY2558" fmla="*/ 742953 h 5501465"/>
              <a:gd name="connsiteX2559" fmla="*/ 1777534 w 5371570"/>
              <a:gd name="connsiteY2559" fmla="*/ 741934 h 5501465"/>
              <a:gd name="connsiteX2560" fmla="*/ 1781864 w 5371570"/>
              <a:gd name="connsiteY2560" fmla="*/ 740151 h 5501465"/>
              <a:gd name="connsiteX2561" fmla="*/ 1785430 w 5371570"/>
              <a:gd name="connsiteY2561" fmla="*/ 738113 h 5501465"/>
              <a:gd name="connsiteX2562" fmla="*/ 1788486 w 5371570"/>
              <a:gd name="connsiteY2562" fmla="*/ 736076 h 5501465"/>
              <a:gd name="connsiteX2563" fmla="*/ 1791033 w 5371570"/>
              <a:gd name="connsiteY2563" fmla="*/ 733274 h 5501465"/>
              <a:gd name="connsiteX2564" fmla="*/ 1793070 w 5371570"/>
              <a:gd name="connsiteY2564" fmla="*/ 730472 h 5501465"/>
              <a:gd name="connsiteX2565" fmla="*/ 1794599 w 5371570"/>
              <a:gd name="connsiteY2565" fmla="*/ 727161 h 5501465"/>
              <a:gd name="connsiteX2566" fmla="*/ 1795617 w 5371570"/>
              <a:gd name="connsiteY2566" fmla="*/ 723850 h 5501465"/>
              <a:gd name="connsiteX2567" fmla="*/ 1796382 w 5371570"/>
              <a:gd name="connsiteY2567" fmla="*/ 720285 h 5501465"/>
              <a:gd name="connsiteX2568" fmla="*/ 1796891 w 5371570"/>
              <a:gd name="connsiteY2568" fmla="*/ 716209 h 5501465"/>
              <a:gd name="connsiteX2569" fmla="*/ 1796891 w 5371570"/>
              <a:gd name="connsiteY2569" fmla="*/ 712389 h 5501465"/>
              <a:gd name="connsiteX2570" fmla="*/ 1796636 w 5371570"/>
              <a:gd name="connsiteY2570" fmla="*/ 708314 h 5501465"/>
              <a:gd name="connsiteX2571" fmla="*/ 1796382 w 5371570"/>
              <a:gd name="connsiteY2571" fmla="*/ 703984 h 5501465"/>
              <a:gd name="connsiteX2572" fmla="*/ 1795363 w 5371570"/>
              <a:gd name="connsiteY2572" fmla="*/ 695324 h 5501465"/>
              <a:gd name="connsiteX2573" fmla="*/ 1793835 w 5371570"/>
              <a:gd name="connsiteY2573" fmla="*/ 686155 h 5501465"/>
              <a:gd name="connsiteX2574" fmla="*/ 1792306 w 5371570"/>
              <a:gd name="connsiteY2574" fmla="*/ 677495 h 5501465"/>
              <a:gd name="connsiteX2575" fmla="*/ 1791797 w 5371570"/>
              <a:gd name="connsiteY2575" fmla="*/ 673166 h 5501465"/>
              <a:gd name="connsiteX2576" fmla="*/ 1791542 w 5371570"/>
              <a:gd name="connsiteY2576" fmla="*/ 668836 h 5501465"/>
              <a:gd name="connsiteX2577" fmla="*/ 1791288 w 5371570"/>
              <a:gd name="connsiteY2577" fmla="*/ 664760 h 5501465"/>
              <a:gd name="connsiteX2578" fmla="*/ 1791288 w 5371570"/>
              <a:gd name="connsiteY2578" fmla="*/ 660685 h 5501465"/>
              <a:gd name="connsiteX2579" fmla="*/ 1791797 w 5371570"/>
              <a:gd name="connsiteY2579" fmla="*/ 656865 h 5501465"/>
              <a:gd name="connsiteX2580" fmla="*/ 1792306 w 5371570"/>
              <a:gd name="connsiteY2580" fmla="*/ 653299 h 5501465"/>
              <a:gd name="connsiteX2581" fmla="*/ 1793325 w 5371570"/>
              <a:gd name="connsiteY2581" fmla="*/ 649733 h 5501465"/>
              <a:gd name="connsiteX2582" fmla="*/ 1795108 w 5371570"/>
              <a:gd name="connsiteY2582" fmla="*/ 646677 h 5501465"/>
              <a:gd name="connsiteX2583" fmla="*/ 1798419 w 5371570"/>
              <a:gd name="connsiteY2583" fmla="*/ 643621 h 5501465"/>
              <a:gd name="connsiteX2584" fmla="*/ 1801730 w 5371570"/>
              <a:gd name="connsiteY2584" fmla="*/ 640819 h 5501465"/>
              <a:gd name="connsiteX2585" fmla="*/ 1799947 w 5371570"/>
              <a:gd name="connsiteY2585" fmla="*/ 641838 h 5501465"/>
              <a:gd name="connsiteX2586" fmla="*/ 1797910 w 5371570"/>
              <a:gd name="connsiteY2586" fmla="*/ 643366 h 5501465"/>
              <a:gd name="connsiteX2587" fmla="*/ 1796382 w 5371570"/>
              <a:gd name="connsiteY2587" fmla="*/ 644894 h 5501465"/>
              <a:gd name="connsiteX2588" fmla="*/ 1795108 w 5371570"/>
              <a:gd name="connsiteY2588" fmla="*/ 646677 h 5501465"/>
              <a:gd name="connsiteX2589" fmla="*/ 1792561 w 5371570"/>
              <a:gd name="connsiteY2589" fmla="*/ 604143 h 5501465"/>
              <a:gd name="connsiteX2590" fmla="*/ 1794344 w 5371570"/>
              <a:gd name="connsiteY2590" fmla="*/ 606180 h 5501465"/>
              <a:gd name="connsiteX2591" fmla="*/ 1795872 w 5371570"/>
              <a:gd name="connsiteY2591" fmla="*/ 607708 h 5501465"/>
              <a:gd name="connsiteX2592" fmla="*/ 1797400 w 5371570"/>
              <a:gd name="connsiteY2592" fmla="*/ 608982 h 5501465"/>
              <a:gd name="connsiteX2593" fmla="*/ 1798929 w 5371570"/>
              <a:gd name="connsiteY2593" fmla="*/ 610000 h 5501465"/>
              <a:gd name="connsiteX2594" fmla="*/ 1800711 w 5371570"/>
              <a:gd name="connsiteY2594" fmla="*/ 610765 h 5501465"/>
              <a:gd name="connsiteX2595" fmla="*/ 1802240 w 5371570"/>
              <a:gd name="connsiteY2595" fmla="*/ 611529 h 5501465"/>
              <a:gd name="connsiteX2596" fmla="*/ 1805805 w 5371570"/>
              <a:gd name="connsiteY2596" fmla="*/ 612293 h 5501465"/>
              <a:gd name="connsiteX2597" fmla="*/ 1803258 w 5371570"/>
              <a:gd name="connsiteY2597" fmla="*/ 610255 h 5501465"/>
              <a:gd name="connsiteX2598" fmla="*/ 1800457 w 5371570"/>
              <a:gd name="connsiteY2598" fmla="*/ 608218 h 5501465"/>
              <a:gd name="connsiteX2599" fmla="*/ 1796891 w 5371570"/>
              <a:gd name="connsiteY2599" fmla="*/ 606435 h 5501465"/>
              <a:gd name="connsiteX2600" fmla="*/ 1792561 w 5371570"/>
              <a:gd name="connsiteY2600" fmla="*/ 604143 h 5501465"/>
              <a:gd name="connsiteX2601" fmla="*/ 1793835 w 5371570"/>
              <a:gd name="connsiteY2601" fmla="*/ 534355 h 5501465"/>
              <a:gd name="connsiteX2602" fmla="*/ 1791797 w 5371570"/>
              <a:gd name="connsiteY2602" fmla="*/ 515508 h 5501465"/>
              <a:gd name="connsiteX2603" fmla="*/ 1789760 w 5371570"/>
              <a:gd name="connsiteY2603" fmla="*/ 497170 h 5501465"/>
              <a:gd name="connsiteX2604" fmla="*/ 1785175 w 5371570"/>
              <a:gd name="connsiteY2604" fmla="*/ 460238 h 5501465"/>
              <a:gd name="connsiteX2605" fmla="*/ 1783392 w 5371570"/>
              <a:gd name="connsiteY2605" fmla="*/ 441646 h 5501465"/>
              <a:gd name="connsiteX2606" fmla="*/ 1781864 w 5371570"/>
              <a:gd name="connsiteY2606" fmla="*/ 423307 h 5501465"/>
              <a:gd name="connsiteX2607" fmla="*/ 1780336 w 5371570"/>
              <a:gd name="connsiteY2607" fmla="*/ 404714 h 5501465"/>
              <a:gd name="connsiteX2608" fmla="*/ 1779826 w 5371570"/>
              <a:gd name="connsiteY2608" fmla="*/ 385867 h 5501465"/>
              <a:gd name="connsiteX2609" fmla="*/ 1779572 w 5371570"/>
              <a:gd name="connsiteY2609" fmla="*/ 379245 h 5501465"/>
              <a:gd name="connsiteX2610" fmla="*/ 1779572 w 5371570"/>
              <a:gd name="connsiteY2610" fmla="*/ 372622 h 5501465"/>
              <a:gd name="connsiteX2611" fmla="*/ 1779826 w 5371570"/>
              <a:gd name="connsiteY2611" fmla="*/ 365746 h 5501465"/>
              <a:gd name="connsiteX2612" fmla="*/ 1780336 w 5371570"/>
              <a:gd name="connsiteY2612" fmla="*/ 359124 h 5501465"/>
              <a:gd name="connsiteX2613" fmla="*/ 1781354 w 5371570"/>
              <a:gd name="connsiteY2613" fmla="*/ 352756 h 5501465"/>
              <a:gd name="connsiteX2614" fmla="*/ 1782883 w 5371570"/>
              <a:gd name="connsiteY2614" fmla="*/ 346643 h 5501465"/>
              <a:gd name="connsiteX2615" fmla="*/ 1783901 w 5371570"/>
              <a:gd name="connsiteY2615" fmla="*/ 343332 h 5501465"/>
              <a:gd name="connsiteX2616" fmla="*/ 1784665 w 5371570"/>
              <a:gd name="connsiteY2616" fmla="*/ 340531 h 5501465"/>
              <a:gd name="connsiteX2617" fmla="*/ 1785939 w 5371570"/>
              <a:gd name="connsiteY2617" fmla="*/ 337729 h 5501465"/>
              <a:gd name="connsiteX2618" fmla="*/ 1787212 w 5371570"/>
              <a:gd name="connsiteY2618" fmla="*/ 335182 h 5501465"/>
              <a:gd name="connsiteX2619" fmla="*/ 1788741 w 5371570"/>
              <a:gd name="connsiteY2619" fmla="*/ 332380 h 5501465"/>
              <a:gd name="connsiteX2620" fmla="*/ 1790524 w 5371570"/>
              <a:gd name="connsiteY2620" fmla="*/ 329833 h 5501465"/>
              <a:gd name="connsiteX2621" fmla="*/ 1792306 w 5371570"/>
              <a:gd name="connsiteY2621" fmla="*/ 327286 h 5501465"/>
              <a:gd name="connsiteX2622" fmla="*/ 1794344 w 5371570"/>
              <a:gd name="connsiteY2622" fmla="*/ 325249 h 5501465"/>
              <a:gd name="connsiteX2623" fmla="*/ 1796636 w 5371570"/>
              <a:gd name="connsiteY2623" fmla="*/ 323211 h 5501465"/>
              <a:gd name="connsiteX2624" fmla="*/ 1798929 w 5371570"/>
              <a:gd name="connsiteY2624" fmla="*/ 321174 h 5501465"/>
              <a:gd name="connsiteX2625" fmla="*/ 1801730 w 5371570"/>
              <a:gd name="connsiteY2625" fmla="*/ 319391 h 5501465"/>
              <a:gd name="connsiteX2626" fmla="*/ 1804532 w 5371570"/>
              <a:gd name="connsiteY2626" fmla="*/ 317863 h 5501465"/>
              <a:gd name="connsiteX2627" fmla="*/ 1807843 w 5371570"/>
              <a:gd name="connsiteY2627" fmla="*/ 316589 h 5501465"/>
              <a:gd name="connsiteX2628" fmla="*/ 1811409 w 5371570"/>
              <a:gd name="connsiteY2628" fmla="*/ 315061 h 5501465"/>
              <a:gd name="connsiteX2629" fmla="*/ 1814974 w 5371570"/>
              <a:gd name="connsiteY2629" fmla="*/ 314042 h 5501465"/>
              <a:gd name="connsiteX2630" fmla="*/ 1819050 w 5371570"/>
              <a:gd name="connsiteY2630" fmla="*/ 313023 h 5501465"/>
              <a:gd name="connsiteX2631" fmla="*/ 1823379 w 5371570"/>
              <a:gd name="connsiteY2631" fmla="*/ 312514 h 5501465"/>
              <a:gd name="connsiteX2632" fmla="*/ 1827709 w 5371570"/>
              <a:gd name="connsiteY2632" fmla="*/ 312005 h 5501465"/>
              <a:gd name="connsiteX2633" fmla="*/ 1832549 w 5371570"/>
              <a:gd name="connsiteY2633" fmla="*/ 311750 h 5501465"/>
              <a:gd name="connsiteX2634" fmla="*/ 1837643 w 5371570"/>
              <a:gd name="connsiteY2634" fmla="*/ 312005 h 5501465"/>
              <a:gd name="connsiteX2635" fmla="*/ 1893931 w 5371570"/>
              <a:gd name="connsiteY2635" fmla="*/ 308184 h 5501465"/>
              <a:gd name="connsiteX2636" fmla="*/ 1906920 w 5371570"/>
              <a:gd name="connsiteY2636" fmla="*/ 306656 h 5501465"/>
              <a:gd name="connsiteX2637" fmla="*/ 1919655 w 5371570"/>
              <a:gd name="connsiteY2637" fmla="*/ 305382 h 5501465"/>
              <a:gd name="connsiteX2638" fmla="*/ 1932390 w 5371570"/>
              <a:gd name="connsiteY2638" fmla="*/ 303854 h 5501465"/>
              <a:gd name="connsiteX2639" fmla="*/ 1945125 w 5371570"/>
              <a:gd name="connsiteY2639" fmla="*/ 302835 h 5501465"/>
              <a:gd name="connsiteX2640" fmla="*/ 1958114 w 5371570"/>
              <a:gd name="connsiteY2640" fmla="*/ 302071 h 5501465"/>
              <a:gd name="connsiteX2641" fmla="*/ 1970595 w 5371570"/>
              <a:gd name="connsiteY2641" fmla="*/ 301562 h 5501465"/>
              <a:gd name="connsiteX2642" fmla="*/ 1983330 w 5371570"/>
              <a:gd name="connsiteY2642" fmla="*/ 301052 h 5501465"/>
              <a:gd name="connsiteX2643" fmla="*/ 1995810 w 5371570"/>
              <a:gd name="connsiteY2643" fmla="*/ 301052 h 5501465"/>
              <a:gd name="connsiteX2644" fmla="*/ 2008290 w 5371570"/>
              <a:gd name="connsiteY2644" fmla="*/ 301052 h 5501465"/>
              <a:gd name="connsiteX2645" fmla="*/ 2020770 w 5371570"/>
              <a:gd name="connsiteY2645" fmla="*/ 301307 h 5501465"/>
              <a:gd name="connsiteX2646" fmla="*/ 2033250 w 5371570"/>
              <a:gd name="connsiteY2646" fmla="*/ 301817 h 5501465"/>
              <a:gd name="connsiteX2647" fmla="*/ 2045476 w 5371570"/>
              <a:gd name="connsiteY2647" fmla="*/ 302326 h 5501465"/>
              <a:gd name="connsiteX2648" fmla="*/ 2058211 w 5371570"/>
              <a:gd name="connsiteY2648" fmla="*/ 303345 h 5501465"/>
              <a:gd name="connsiteX2649" fmla="*/ 2070436 w 5371570"/>
              <a:gd name="connsiteY2649" fmla="*/ 304873 h 5501465"/>
              <a:gd name="connsiteX2650" fmla="*/ 2082662 w 5371570"/>
              <a:gd name="connsiteY2650" fmla="*/ 306401 h 5501465"/>
              <a:gd name="connsiteX2651" fmla="*/ 2094887 w 5371570"/>
              <a:gd name="connsiteY2651" fmla="*/ 307929 h 5501465"/>
              <a:gd name="connsiteX2652" fmla="*/ 2106858 w 5371570"/>
              <a:gd name="connsiteY2652" fmla="*/ 310222 h 5501465"/>
              <a:gd name="connsiteX2653" fmla="*/ 2118829 w 5371570"/>
              <a:gd name="connsiteY2653" fmla="*/ 312514 h 5501465"/>
              <a:gd name="connsiteX2654" fmla="*/ 2130799 w 5371570"/>
              <a:gd name="connsiteY2654" fmla="*/ 315061 h 5501465"/>
              <a:gd name="connsiteX2655" fmla="*/ 2142770 w 5371570"/>
              <a:gd name="connsiteY2655" fmla="*/ 318372 h 5501465"/>
              <a:gd name="connsiteX2656" fmla="*/ 2154741 w 5371570"/>
              <a:gd name="connsiteY2656" fmla="*/ 321428 h 5501465"/>
              <a:gd name="connsiteX2657" fmla="*/ 2166457 w 5371570"/>
              <a:gd name="connsiteY2657" fmla="*/ 325249 h 5501465"/>
              <a:gd name="connsiteX2658" fmla="*/ 2178173 w 5371570"/>
              <a:gd name="connsiteY2658" fmla="*/ 329324 h 5501465"/>
              <a:gd name="connsiteX2659" fmla="*/ 2189889 w 5371570"/>
              <a:gd name="connsiteY2659" fmla="*/ 333654 h 5501465"/>
              <a:gd name="connsiteX2660" fmla="*/ 2201351 w 5371570"/>
              <a:gd name="connsiteY2660" fmla="*/ 337984 h 5501465"/>
              <a:gd name="connsiteX2661" fmla="*/ 2212812 w 5371570"/>
              <a:gd name="connsiteY2661" fmla="*/ 343078 h 5501465"/>
              <a:gd name="connsiteX2662" fmla="*/ 2224273 w 5371570"/>
              <a:gd name="connsiteY2662" fmla="*/ 348426 h 5501465"/>
              <a:gd name="connsiteX2663" fmla="*/ 2235735 w 5371570"/>
              <a:gd name="connsiteY2663" fmla="*/ 354284 h 5501465"/>
              <a:gd name="connsiteX2664" fmla="*/ 2246941 w 5371570"/>
              <a:gd name="connsiteY2664" fmla="*/ 360397 h 5501465"/>
              <a:gd name="connsiteX2665" fmla="*/ 2258148 w 5371570"/>
              <a:gd name="connsiteY2665" fmla="*/ 366765 h 5501465"/>
              <a:gd name="connsiteX2666" fmla="*/ 2269355 w 5371570"/>
              <a:gd name="connsiteY2666" fmla="*/ 373641 h 5501465"/>
              <a:gd name="connsiteX2667" fmla="*/ 2280307 w 5371570"/>
              <a:gd name="connsiteY2667" fmla="*/ 381028 h 5501465"/>
              <a:gd name="connsiteX2668" fmla="*/ 2287184 w 5371570"/>
              <a:gd name="connsiteY2668" fmla="*/ 385103 h 5501465"/>
              <a:gd name="connsiteX2669" fmla="*/ 2293806 w 5371570"/>
              <a:gd name="connsiteY2669" fmla="*/ 389178 h 5501465"/>
              <a:gd name="connsiteX2670" fmla="*/ 2300937 w 5371570"/>
              <a:gd name="connsiteY2670" fmla="*/ 392998 h 5501465"/>
              <a:gd name="connsiteX2671" fmla="*/ 2308069 w 5371570"/>
              <a:gd name="connsiteY2671" fmla="*/ 396309 h 5501465"/>
              <a:gd name="connsiteX2672" fmla="*/ 2322841 w 5371570"/>
              <a:gd name="connsiteY2672" fmla="*/ 402932 h 5501465"/>
              <a:gd name="connsiteX2673" fmla="*/ 2329973 w 5371570"/>
              <a:gd name="connsiteY2673" fmla="*/ 406497 h 5501465"/>
              <a:gd name="connsiteX2674" fmla="*/ 2337104 w 5371570"/>
              <a:gd name="connsiteY2674" fmla="*/ 409808 h 5501465"/>
              <a:gd name="connsiteX2675" fmla="*/ 2350858 w 5371570"/>
              <a:gd name="connsiteY2675" fmla="*/ 396309 h 5501465"/>
              <a:gd name="connsiteX2676" fmla="*/ 2343472 w 5371570"/>
              <a:gd name="connsiteY2676" fmla="*/ 389687 h 5501465"/>
              <a:gd name="connsiteX2677" fmla="*/ 2337104 w 5371570"/>
              <a:gd name="connsiteY2677" fmla="*/ 383575 h 5501465"/>
              <a:gd name="connsiteX2678" fmla="*/ 2331756 w 5371570"/>
              <a:gd name="connsiteY2678" fmla="*/ 377716 h 5501465"/>
              <a:gd name="connsiteX2679" fmla="*/ 2327935 w 5371570"/>
              <a:gd name="connsiteY2679" fmla="*/ 372113 h 5501465"/>
              <a:gd name="connsiteX2680" fmla="*/ 2325898 w 5371570"/>
              <a:gd name="connsiteY2680" fmla="*/ 369566 h 5501465"/>
              <a:gd name="connsiteX2681" fmla="*/ 2324624 w 5371570"/>
              <a:gd name="connsiteY2681" fmla="*/ 367019 h 5501465"/>
              <a:gd name="connsiteX2682" fmla="*/ 2323605 w 5371570"/>
              <a:gd name="connsiteY2682" fmla="*/ 364727 h 5501465"/>
              <a:gd name="connsiteX2683" fmla="*/ 2322841 w 5371570"/>
              <a:gd name="connsiteY2683" fmla="*/ 362435 h 5501465"/>
              <a:gd name="connsiteX2684" fmla="*/ 2322332 w 5371570"/>
              <a:gd name="connsiteY2684" fmla="*/ 360397 h 5501465"/>
              <a:gd name="connsiteX2685" fmla="*/ 2322077 w 5371570"/>
              <a:gd name="connsiteY2685" fmla="*/ 358359 h 5501465"/>
              <a:gd name="connsiteX2686" fmla="*/ 2322077 w 5371570"/>
              <a:gd name="connsiteY2686" fmla="*/ 356322 h 5501465"/>
              <a:gd name="connsiteX2687" fmla="*/ 2322587 w 5371570"/>
              <a:gd name="connsiteY2687" fmla="*/ 354539 h 5501465"/>
              <a:gd name="connsiteX2688" fmla="*/ 2323351 w 5371570"/>
              <a:gd name="connsiteY2688" fmla="*/ 353011 h 5501465"/>
              <a:gd name="connsiteX2689" fmla="*/ 2324115 w 5371570"/>
              <a:gd name="connsiteY2689" fmla="*/ 351483 h 5501465"/>
              <a:gd name="connsiteX2690" fmla="*/ 2325388 w 5371570"/>
              <a:gd name="connsiteY2690" fmla="*/ 349700 h 5501465"/>
              <a:gd name="connsiteX2691" fmla="*/ 2326916 w 5371570"/>
              <a:gd name="connsiteY2691" fmla="*/ 348426 h 5501465"/>
              <a:gd name="connsiteX2692" fmla="*/ 2329209 w 5371570"/>
              <a:gd name="connsiteY2692" fmla="*/ 347407 h 5501465"/>
              <a:gd name="connsiteX2693" fmla="*/ 2331246 w 5371570"/>
              <a:gd name="connsiteY2693" fmla="*/ 346134 h 5501465"/>
              <a:gd name="connsiteX2694" fmla="*/ 2334048 w 5371570"/>
              <a:gd name="connsiteY2694" fmla="*/ 345115 h 5501465"/>
              <a:gd name="connsiteX2695" fmla="*/ 2336850 w 5371570"/>
              <a:gd name="connsiteY2695" fmla="*/ 344351 h 5501465"/>
              <a:gd name="connsiteX2696" fmla="*/ 2340415 w 5371570"/>
              <a:gd name="connsiteY2696" fmla="*/ 343587 h 5501465"/>
              <a:gd name="connsiteX2697" fmla="*/ 2343726 w 5371570"/>
              <a:gd name="connsiteY2697" fmla="*/ 343078 h 5501465"/>
              <a:gd name="connsiteX2698" fmla="*/ 2347802 w 5371570"/>
              <a:gd name="connsiteY2698" fmla="*/ 342568 h 5501465"/>
              <a:gd name="connsiteX2699" fmla="*/ 2352131 w 5371570"/>
              <a:gd name="connsiteY2699" fmla="*/ 342314 h 5501465"/>
              <a:gd name="connsiteX2700" fmla="*/ 2361810 w 5371570"/>
              <a:gd name="connsiteY2700" fmla="*/ 342059 h 5501465"/>
              <a:gd name="connsiteX2701" fmla="*/ 2373017 w 5371570"/>
              <a:gd name="connsiteY2701" fmla="*/ 342314 h 5501465"/>
              <a:gd name="connsiteX2702" fmla="*/ 2373271 w 5371570"/>
              <a:gd name="connsiteY2702" fmla="*/ 338493 h 5501465"/>
              <a:gd name="connsiteX2703" fmla="*/ 2373526 w 5371570"/>
              <a:gd name="connsiteY2703" fmla="*/ 335182 h 5501465"/>
              <a:gd name="connsiteX2704" fmla="*/ 2373271 w 5371570"/>
              <a:gd name="connsiteY2704" fmla="*/ 331616 h 5501465"/>
              <a:gd name="connsiteX2705" fmla="*/ 2372507 w 5371570"/>
              <a:gd name="connsiteY2705" fmla="*/ 328815 h 5501465"/>
              <a:gd name="connsiteX2706" fmla="*/ 2371743 w 5371570"/>
              <a:gd name="connsiteY2706" fmla="*/ 325758 h 5501465"/>
              <a:gd name="connsiteX2707" fmla="*/ 2370470 w 5371570"/>
              <a:gd name="connsiteY2707" fmla="*/ 322957 h 5501465"/>
              <a:gd name="connsiteX2708" fmla="*/ 2368941 w 5371570"/>
              <a:gd name="connsiteY2708" fmla="*/ 320155 h 5501465"/>
              <a:gd name="connsiteX2709" fmla="*/ 2367159 w 5371570"/>
              <a:gd name="connsiteY2709" fmla="*/ 317863 h 5501465"/>
              <a:gd name="connsiteX2710" fmla="*/ 2365376 w 5371570"/>
              <a:gd name="connsiteY2710" fmla="*/ 315061 h 5501465"/>
              <a:gd name="connsiteX2711" fmla="*/ 2363338 w 5371570"/>
              <a:gd name="connsiteY2711" fmla="*/ 313023 h 5501465"/>
              <a:gd name="connsiteX2712" fmla="*/ 2358499 w 5371570"/>
              <a:gd name="connsiteY2712" fmla="*/ 308439 h 5501465"/>
              <a:gd name="connsiteX2713" fmla="*/ 2353405 w 5371570"/>
              <a:gd name="connsiteY2713" fmla="*/ 304618 h 5501465"/>
              <a:gd name="connsiteX2714" fmla="*/ 2348056 w 5371570"/>
              <a:gd name="connsiteY2714" fmla="*/ 300543 h 5501465"/>
              <a:gd name="connsiteX2715" fmla="*/ 2342962 w 5371570"/>
              <a:gd name="connsiteY2715" fmla="*/ 296468 h 5501465"/>
              <a:gd name="connsiteX2716" fmla="*/ 2337868 w 5371570"/>
              <a:gd name="connsiteY2716" fmla="*/ 292648 h 5501465"/>
              <a:gd name="connsiteX2717" fmla="*/ 2333284 w 5371570"/>
              <a:gd name="connsiteY2717" fmla="*/ 288063 h 5501465"/>
              <a:gd name="connsiteX2718" fmla="*/ 2331246 w 5371570"/>
              <a:gd name="connsiteY2718" fmla="*/ 285771 h 5501465"/>
              <a:gd name="connsiteX2719" fmla="*/ 2329463 w 5371570"/>
              <a:gd name="connsiteY2719" fmla="*/ 283478 h 5501465"/>
              <a:gd name="connsiteX2720" fmla="*/ 2327935 w 5371570"/>
              <a:gd name="connsiteY2720" fmla="*/ 280931 h 5501465"/>
              <a:gd name="connsiteX2721" fmla="*/ 2326407 w 5371570"/>
              <a:gd name="connsiteY2721" fmla="*/ 278384 h 5501465"/>
              <a:gd name="connsiteX2722" fmla="*/ 2325388 w 5371570"/>
              <a:gd name="connsiteY2722" fmla="*/ 275583 h 5501465"/>
              <a:gd name="connsiteX2723" fmla="*/ 2324624 w 5371570"/>
              <a:gd name="connsiteY2723" fmla="*/ 272526 h 5501465"/>
              <a:gd name="connsiteX2724" fmla="*/ 2324115 w 5371570"/>
              <a:gd name="connsiteY2724" fmla="*/ 269725 h 5501465"/>
              <a:gd name="connsiteX2725" fmla="*/ 2323860 w 5371570"/>
              <a:gd name="connsiteY2725" fmla="*/ 266159 h 5501465"/>
              <a:gd name="connsiteX2726" fmla="*/ 2324115 w 5371570"/>
              <a:gd name="connsiteY2726" fmla="*/ 262848 h 5501465"/>
              <a:gd name="connsiteX2727" fmla="*/ 2324879 w 5371570"/>
              <a:gd name="connsiteY2727" fmla="*/ 259027 h 5501465"/>
              <a:gd name="connsiteX2728" fmla="*/ 2338123 w 5371570"/>
              <a:gd name="connsiteY2728" fmla="*/ 237123 h 5501465"/>
              <a:gd name="connsiteX2729" fmla="*/ 2351877 w 5371570"/>
              <a:gd name="connsiteY2729" fmla="*/ 214965 h 5501465"/>
              <a:gd name="connsiteX2730" fmla="*/ 2345000 w 5371570"/>
              <a:gd name="connsiteY2730" fmla="*/ 210635 h 5501465"/>
              <a:gd name="connsiteX2731" fmla="*/ 2338632 w 5371570"/>
              <a:gd name="connsiteY2731" fmla="*/ 206050 h 5501465"/>
              <a:gd name="connsiteX2732" fmla="*/ 2335576 w 5371570"/>
              <a:gd name="connsiteY2732" fmla="*/ 203503 h 5501465"/>
              <a:gd name="connsiteX2733" fmla="*/ 2332520 w 5371570"/>
              <a:gd name="connsiteY2733" fmla="*/ 200956 h 5501465"/>
              <a:gd name="connsiteX2734" fmla="*/ 2329973 w 5371570"/>
              <a:gd name="connsiteY2734" fmla="*/ 198409 h 5501465"/>
              <a:gd name="connsiteX2735" fmla="*/ 2327171 w 5371570"/>
              <a:gd name="connsiteY2735" fmla="*/ 195608 h 5501465"/>
              <a:gd name="connsiteX2736" fmla="*/ 2325133 w 5371570"/>
              <a:gd name="connsiteY2736" fmla="*/ 192806 h 5501465"/>
              <a:gd name="connsiteX2737" fmla="*/ 2323351 w 5371570"/>
              <a:gd name="connsiteY2737" fmla="*/ 189750 h 5501465"/>
              <a:gd name="connsiteX2738" fmla="*/ 2321568 w 5371570"/>
              <a:gd name="connsiteY2738" fmla="*/ 186693 h 5501465"/>
              <a:gd name="connsiteX2739" fmla="*/ 2320549 w 5371570"/>
              <a:gd name="connsiteY2739" fmla="*/ 183128 h 5501465"/>
              <a:gd name="connsiteX2740" fmla="*/ 2320040 w 5371570"/>
              <a:gd name="connsiteY2740" fmla="*/ 179562 h 5501465"/>
              <a:gd name="connsiteX2741" fmla="*/ 2320040 w 5371570"/>
              <a:gd name="connsiteY2741" fmla="*/ 175996 h 5501465"/>
              <a:gd name="connsiteX2742" fmla="*/ 2320549 w 5371570"/>
              <a:gd name="connsiteY2742" fmla="*/ 171666 h 5501465"/>
              <a:gd name="connsiteX2743" fmla="*/ 2321568 w 5371570"/>
              <a:gd name="connsiteY2743" fmla="*/ 167336 h 5501465"/>
              <a:gd name="connsiteX2744" fmla="*/ 2323351 w 5371570"/>
              <a:gd name="connsiteY2744" fmla="*/ 163516 h 5501465"/>
              <a:gd name="connsiteX2745" fmla="*/ 2325388 w 5371570"/>
              <a:gd name="connsiteY2745" fmla="*/ 159950 h 5501465"/>
              <a:gd name="connsiteX2746" fmla="*/ 2327426 w 5371570"/>
              <a:gd name="connsiteY2746" fmla="*/ 157403 h 5501465"/>
              <a:gd name="connsiteX2747" fmla="*/ 2329973 w 5371570"/>
              <a:gd name="connsiteY2747" fmla="*/ 155111 h 5501465"/>
              <a:gd name="connsiteX2748" fmla="*/ 2332520 w 5371570"/>
              <a:gd name="connsiteY2748" fmla="*/ 153328 h 5501465"/>
              <a:gd name="connsiteX2749" fmla="*/ 2335576 w 5371570"/>
              <a:gd name="connsiteY2749" fmla="*/ 152309 h 5501465"/>
              <a:gd name="connsiteX2750" fmla="*/ 2338378 w 5371570"/>
              <a:gd name="connsiteY2750" fmla="*/ 151545 h 5501465"/>
              <a:gd name="connsiteX2751" fmla="*/ 2341689 w 5371570"/>
              <a:gd name="connsiteY2751" fmla="*/ 151036 h 5501465"/>
              <a:gd name="connsiteX2752" fmla="*/ 2344745 w 5371570"/>
              <a:gd name="connsiteY2752" fmla="*/ 151036 h 5501465"/>
              <a:gd name="connsiteX2753" fmla="*/ 2348311 w 5371570"/>
              <a:gd name="connsiteY2753" fmla="*/ 151290 h 5501465"/>
              <a:gd name="connsiteX2754" fmla="*/ 2351877 w 5371570"/>
              <a:gd name="connsiteY2754" fmla="*/ 151545 h 5501465"/>
              <a:gd name="connsiteX2755" fmla="*/ 2355188 w 5371570"/>
              <a:gd name="connsiteY2755" fmla="*/ 152055 h 5501465"/>
              <a:gd name="connsiteX2756" fmla="*/ 2362320 w 5371570"/>
              <a:gd name="connsiteY2756" fmla="*/ 153583 h 5501465"/>
              <a:gd name="connsiteX2757" fmla="*/ 2369451 w 5371570"/>
              <a:gd name="connsiteY2757" fmla="*/ 155111 h 5501465"/>
              <a:gd name="connsiteX2758" fmla="*/ 2373017 w 5371570"/>
              <a:gd name="connsiteY2758" fmla="*/ 155620 h 5501465"/>
              <a:gd name="connsiteX2759" fmla="*/ 2376328 w 5371570"/>
              <a:gd name="connsiteY2759" fmla="*/ 155875 h 5501465"/>
              <a:gd name="connsiteX2760" fmla="*/ 2378875 w 5371570"/>
              <a:gd name="connsiteY2760" fmla="*/ 155875 h 5501465"/>
              <a:gd name="connsiteX2761" fmla="*/ 2381676 w 5371570"/>
              <a:gd name="connsiteY2761" fmla="*/ 155620 h 5501465"/>
              <a:gd name="connsiteX2762" fmla="*/ 2383969 w 5371570"/>
              <a:gd name="connsiteY2762" fmla="*/ 154856 h 5501465"/>
              <a:gd name="connsiteX2763" fmla="*/ 2385751 w 5371570"/>
              <a:gd name="connsiteY2763" fmla="*/ 154092 h 5501465"/>
              <a:gd name="connsiteX2764" fmla="*/ 2387534 w 5371570"/>
              <a:gd name="connsiteY2764" fmla="*/ 152819 h 5501465"/>
              <a:gd name="connsiteX2765" fmla="*/ 2389063 w 5371570"/>
              <a:gd name="connsiteY2765" fmla="*/ 151290 h 5501465"/>
              <a:gd name="connsiteX2766" fmla="*/ 2390081 w 5371570"/>
              <a:gd name="connsiteY2766" fmla="*/ 149508 h 5501465"/>
              <a:gd name="connsiteX2767" fmla="*/ 2391100 w 5371570"/>
              <a:gd name="connsiteY2767" fmla="*/ 147725 h 5501465"/>
              <a:gd name="connsiteX2768" fmla="*/ 2391864 w 5371570"/>
              <a:gd name="connsiteY2768" fmla="*/ 145687 h 5501465"/>
              <a:gd name="connsiteX2769" fmla="*/ 2392628 w 5371570"/>
              <a:gd name="connsiteY2769" fmla="*/ 143140 h 5501465"/>
              <a:gd name="connsiteX2770" fmla="*/ 2393138 w 5371570"/>
              <a:gd name="connsiteY2770" fmla="*/ 140848 h 5501465"/>
              <a:gd name="connsiteX2771" fmla="*/ 2393392 w 5371570"/>
              <a:gd name="connsiteY2771" fmla="*/ 138046 h 5501465"/>
              <a:gd name="connsiteX2772" fmla="*/ 2393392 w 5371570"/>
              <a:gd name="connsiteY2772" fmla="*/ 132443 h 5501465"/>
              <a:gd name="connsiteX2773" fmla="*/ 2378620 w 5371570"/>
              <a:gd name="connsiteY2773" fmla="*/ 120472 h 5501465"/>
              <a:gd name="connsiteX2774" fmla="*/ 2376837 w 5371570"/>
              <a:gd name="connsiteY2774" fmla="*/ 117670 h 5501465"/>
              <a:gd name="connsiteX2775" fmla="*/ 2374290 w 5371570"/>
              <a:gd name="connsiteY2775" fmla="*/ 114614 h 5501465"/>
              <a:gd name="connsiteX2776" fmla="*/ 2371743 w 5371570"/>
              <a:gd name="connsiteY2776" fmla="*/ 111812 h 5501465"/>
              <a:gd name="connsiteX2777" fmla="*/ 2369196 w 5371570"/>
              <a:gd name="connsiteY2777" fmla="*/ 109011 h 5501465"/>
              <a:gd name="connsiteX2778" fmla="*/ 2363338 w 5371570"/>
              <a:gd name="connsiteY2778" fmla="*/ 104171 h 5501465"/>
              <a:gd name="connsiteX2779" fmla="*/ 2356716 w 5371570"/>
              <a:gd name="connsiteY2779" fmla="*/ 99077 h 5501465"/>
              <a:gd name="connsiteX2780" fmla="*/ 2343217 w 5371570"/>
              <a:gd name="connsiteY2780" fmla="*/ 89399 h 5501465"/>
              <a:gd name="connsiteX2781" fmla="*/ 2336850 w 5371570"/>
              <a:gd name="connsiteY2781" fmla="*/ 84560 h 5501465"/>
              <a:gd name="connsiteX2782" fmla="*/ 2330737 w 5371570"/>
              <a:gd name="connsiteY2782" fmla="*/ 79466 h 5501465"/>
              <a:gd name="connsiteX2783" fmla="*/ 2327935 w 5371570"/>
              <a:gd name="connsiteY2783" fmla="*/ 76919 h 5501465"/>
              <a:gd name="connsiteX2784" fmla="*/ 2325133 w 5371570"/>
              <a:gd name="connsiteY2784" fmla="*/ 74117 h 5501465"/>
              <a:gd name="connsiteX2785" fmla="*/ 2322841 w 5371570"/>
              <a:gd name="connsiteY2785" fmla="*/ 71315 h 5501465"/>
              <a:gd name="connsiteX2786" fmla="*/ 2320549 w 5371570"/>
              <a:gd name="connsiteY2786" fmla="*/ 68514 h 5501465"/>
              <a:gd name="connsiteX2787" fmla="*/ 2318766 w 5371570"/>
              <a:gd name="connsiteY2787" fmla="*/ 65203 h 5501465"/>
              <a:gd name="connsiteX2788" fmla="*/ 2317238 w 5371570"/>
              <a:gd name="connsiteY2788" fmla="*/ 62146 h 5501465"/>
              <a:gd name="connsiteX2789" fmla="*/ 2315710 w 5371570"/>
              <a:gd name="connsiteY2789" fmla="*/ 58581 h 5501465"/>
              <a:gd name="connsiteX2790" fmla="*/ 2314691 w 5371570"/>
              <a:gd name="connsiteY2790" fmla="*/ 55015 h 5501465"/>
              <a:gd name="connsiteX2791" fmla="*/ 2314181 w 5371570"/>
              <a:gd name="connsiteY2791" fmla="*/ 51449 h 5501465"/>
              <a:gd name="connsiteX2792" fmla="*/ 2313927 w 5371570"/>
              <a:gd name="connsiteY2792" fmla="*/ 47374 h 5501465"/>
              <a:gd name="connsiteX2793" fmla="*/ 2314181 w 5371570"/>
              <a:gd name="connsiteY2793" fmla="*/ 43044 h 5501465"/>
              <a:gd name="connsiteX2794" fmla="*/ 2314691 w 5371570"/>
              <a:gd name="connsiteY2794" fmla="*/ 38969 h 5501465"/>
              <a:gd name="connsiteX2795" fmla="*/ 2316219 w 5371570"/>
              <a:gd name="connsiteY2795" fmla="*/ 34384 h 5501465"/>
              <a:gd name="connsiteX2796" fmla="*/ 2317747 w 5371570"/>
              <a:gd name="connsiteY2796" fmla="*/ 29290 h 5501465"/>
              <a:gd name="connsiteX2797" fmla="*/ 2319785 w 5371570"/>
              <a:gd name="connsiteY2797" fmla="*/ 24196 h 5501465"/>
              <a:gd name="connsiteX2798" fmla="*/ 2322841 w 5371570"/>
              <a:gd name="connsiteY2798" fmla="*/ 18848 h 5501465"/>
              <a:gd name="connsiteX2799" fmla="*/ 2331501 w 5371570"/>
              <a:gd name="connsiteY2799" fmla="*/ 16046 h 5501465"/>
              <a:gd name="connsiteX2800" fmla="*/ 2340415 w 5371570"/>
              <a:gd name="connsiteY2800" fmla="*/ 13244 h 5501465"/>
              <a:gd name="connsiteX2801" fmla="*/ 2349330 w 5371570"/>
              <a:gd name="connsiteY2801" fmla="*/ 10952 h 5501465"/>
              <a:gd name="connsiteX2802" fmla="*/ 2358244 w 5371570"/>
              <a:gd name="connsiteY2802" fmla="*/ 8660 h 5501465"/>
              <a:gd name="connsiteX2803" fmla="*/ 2367159 w 5371570"/>
              <a:gd name="connsiteY2803" fmla="*/ 6877 h 5501465"/>
              <a:gd name="connsiteX2804" fmla="*/ 2376073 w 5371570"/>
              <a:gd name="connsiteY2804" fmla="*/ 5349 h 5501465"/>
              <a:gd name="connsiteX2805" fmla="*/ 2384733 w 5371570"/>
              <a:gd name="connsiteY2805" fmla="*/ 4075 h 5501465"/>
              <a:gd name="connsiteX2806" fmla="*/ 2393647 w 5371570"/>
              <a:gd name="connsiteY2806" fmla="*/ 2547 h 5501465"/>
              <a:gd name="connsiteX2807" fmla="*/ 2402562 w 5371570"/>
              <a:gd name="connsiteY2807" fmla="*/ 1783 h 5501465"/>
              <a:gd name="connsiteX2808" fmla="*/ 2411476 w 5371570"/>
              <a:gd name="connsiteY2808" fmla="*/ 1019 h 5501465"/>
              <a:gd name="connsiteX2809" fmla="*/ 2420136 w 5371570"/>
              <a:gd name="connsiteY2809" fmla="*/ 510 h 550146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 ang="0">
                <a:pos x="connsiteX480" y="connsiteY480"/>
              </a:cxn>
              <a:cxn ang="0">
                <a:pos x="connsiteX481" y="connsiteY481"/>
              </a:cxn>
              <a:cxn ang="0">
                <a:pos x="connsiteX482" y="connsiteY482"/>
              </a:cxn>
              <a:cxn ang="0">
                <a:pos x="connsiteX483" y="connsiteY483"/>
              </a:cxn>
              <a:cxn ang="0">
                <a:pos x="connsiteX484" y="connsiteY484"/>
              </a:cxn>
              <a:cxn ang="0">
                <a:pos x="connsiteX485" y="connsiteY485"/>
              </a:cxn>
              <a:cxn ang="0">
                <a:pos x="connsiteX486" y="connsiteY486"/>
              </a:cxn>
              <a:cxn ang="0">
                <a:pos x="connsiteX487" y="connsiteY487"/>
              </a:cxn>
              <a:cxn ang="0">
                <a:pos x="connsiteX488" y="connsiteY488"/>
              </a:cxn>
              <a:cxn ang="0">
                <a:pos x="connsiteX489" y="connsiteY489"/>
              </a:cxn>
              <a:cxn ang="0">
                <a:pos x="connsiteX490" y="connsiteY490"/>
              </a:cxn>
              <a:cxn ang="0">
                <a:pos x="connsiteX491" y="connsiteY491"/>
              </a:cxn>
              <a:cxn ang="0">
                <a:pos x="connsiteX492" y="connsiteY492"/>
              </a:cxn>
              <a:cxn ang="0">
                <a:pos x="connsiteX493" y="connsiteY493"/>
              </a:cxn>
              <a:cxn ang="0">
                <a:pos x="connsiteX494" y="connsiteY494"/>
              </a:cxn>
              <a:cxn ang="0">
                <a:pos x="connsiteX495" y="connsiteY495"/>
              </a:cxn>
              <a:cxn ang="0">
                <a:pos x="connsiteX496" y="connsiteY496"/>
              </a:cxn>
              <a:cxn ang="0">
                <a:pos x="connsiteX497" y="connsiteY497"/>
              </a:cxn>
              <a:cxn ang="0">
                <a:pos x="connsiteX498" y="connsiteY498"/>
              </a:cxn>
              <a:cxn ang="0">
                <a:pos x="connsiteX499" y="connsiteY499"/>
              </a:cxn>
              <a:cxn ang="0">
                <a:pos x="connsiteX500" y="connsiteY500"/>
              </a:cxn>
              <a:cxn ang="0">
                <a:pos x="connsiteX501" y="connsiteY501"/>
              </a:cxn>
              <a:cxn ang="0">
                <a:pos x="connsiteX502" y="connsiteY502"/>
              </a:cxn>
              <a:cxn ang="0">
                <a:pos x="connsiteX503" y="connsiteY503"/>
              </a:cxn>
              <a:cxn ang="0">
                <a:pos x="connsiteX504" y="connsiteY504"/>
              </a:cxn>
              <a:cxn ang="0">
                <a:pos x="connsiteX505" y="connsiteY505"/>
              </a:cxn>
              <a:cxn ang="0">
                <a:pos x="connsiteX506" y="connsiteY506"/>
              </a:cxn>
              <a:cxn ang="0">
                <a:pos x="connsiteX507" y="connsiteY507"/>
              </a:cxn>
              <a:cxn ang="0">
                <a:pos x="connsiteX508" y="connsiteY508"/>
              </a:cxn>
              <a:cxn ang="0">
                <a:pos x="connsiteX509" y="connsiteY509"/>
              </a:cxn>
              <a:cxn ang="0">
                <a:pos x="connsiteX510" y="connsiteY510"/>
              </a:cxn>
              <a:cxn ang="0">
                <a:pos x="connsiteX511" y="connsiteY511"/>
              </a:cxn>
              <a:cxn ang="0">
                <a:pos x="connsiteX512" y="connsiteY512"/>
              </a:cxn>
              <a:cxn ang="0">
                <a:pos x="connsiteX513" y="connsiteY513"/>
              </a:cxn>
              <a:cxn ang="0">
                <a:pos x="connsiteX514" y="connsiteY514"/>
              </a:cxn>
              <a:cxn ang="0">
                <a:pos x="connsiteX515" y="connsiteY515"/>
              </a:cxn>
              <a:cxn ang="0">
                <a:pos x="connsiteX516" y="connsiteY516"/>
              </a:cxn>
              <a:cxn ang="0">
                <a:pos x="connsiteX517" y="connsiteY517"/>
              </a:cxn>
              <a:cxn ang="0">
                <a:pos x="connsiteX518" y="connsiteY518"/>
              </a:cxn>
              <a:cxn ang="0">
                <a:pos x="connsiteX519" y="connsiteY519"/>
              </a:cxn>
              <a:cxn ang="0">
                <a:pos x="connsiteX520" y="connsiteY520"/>
              </a:cxn>
              <a:cxn ang="0">
                <a:pos x="connsiteX521" y="connsiteY521"/>
              </a:cxn>
              <a:cxn ang="0">
                <a:pos x="connsiteX522" y="connsiteY522"/>
              </a:cxn>
              <a:cxn ang="0">
                <a:pos x="connsiteX523" y="connsiteY523"/>
              </a:cxn>
              <a:cxn ang="0">
                <a:pos x="connsiteX524" y="connsiteY524"/>
              </a:cxn>
              <a:cxn ang="0">
                <a:pos x="connsiteX525" y="connsiteY525"/>
              </a:cxn>
              <a:cxn ang="0">
                <a:pos x="connsiteX526" y="connsiteY526"/>
              </a:cxn>
              <a:cxn ang="0">
                <a:pos x="connsiteX527" y="connsiteY527"/>
              </a:cxn>
              <a:cxn ang="0">
                <a:pos x="connsiteX528" y="connsiteY528"/>
              </a:cxn>
              <a:cxn ang="0">
                <a:pos x="connsiteX529" y="connsiteY529"/>
              </a:cxn>
              <a:cxn ang="0">
                <a:pos x="connsiteX530" y="connsiteY530"/>
              </a:cxn>
              <a:cxn ang="0">
                <a:pos x="connsiteX531" y="connsiteY531"/>
              </a:cxn>
              <a:cxn ang="0">
                <a:pos x="connsiteX532" y="connsiteY532"/>
              </a:cxn>
              <a:cxn ang="0">
                <a:pos x="connsiteX533" y="connsiteY533"/>
              </a:cxn>
              <a:cxn ang="0">
                <a:pos x="connsiteX534" y="connsiteY534"/>
              </a:cxn>
              <a:cxn ang="0">
                <a:pos x="connsiteX535" y="connsiteY535"/>
              </a:cxn>
              <a:cxn ang="0">
                <a:pos x="connsiteX536" y="connsiteY536"/>
              </a:cxn>
              <a:cxn ang="0">
                <a:pos x="connsiteX537" y="connsiteY537"/>
              </a:cxn>
              <a:cxn ang="0">
                <a:pos x="connsiteX538" y="connsiteY538"/>
              </a:cxn>
              <a:cxn ang="0">
                <a:pos x="connsiteX539" y="connsiteY539"/>
              </a:cxn>
              <a:cxn ang="0">
                <a:pos x="connsiteX540" y="connsiteY540"/>
              </a:cxn>
              <a:cxn ang="0">
                <a:pos x="connsiteX541" y="connsiteY541"/>
              </a:cxn>
              <a:cxn ang="0">
                <a:pos x="connsiteX542" y="connsiteY542"/>
              </a:cxn>
              <a:cxn ang="0">
                <a:pos x="connsiteX543" y="connsiteY543"/>
              </a:cxn>
              <a:cxn ang="0">
                <a:pos x="connsiteX544" y="connsiteY544"/>
              </a:cxn>
              <a:cxn ang="0">
                <a:pos x="connsiteX545" y="connsiteY545"/>
              </a:cxn>
              <a:cxn ang="0">
                <a:pos x="connsiteX546" y="connsiteY546"/>
              </a:cxn>
              <a:cxn ang="0">
                <a:pos x="connsiteX547" y="connsiteY547"/>
              </a:cxn>
              <a:cxn ang="0">
                <a:pos x="connsiteX548" y="connsiteY548"/>
              </a:cxn>
              <a:cxn ang="0">
                <a:pos x="connsiteX549" y="connsiteY549"/>
              </a:cxn>
              <a:cxn ang="0">
                <a:pos x="connsiteX550" y="connsiteY550"/>
              </a:cxn>
              <a:cxn ang="0">
                <a:pos x="connsiteX551" y="connsiteY551"/>
              </a:cxn>
              <a:cxn ang="0">
                <a:pos x="connsiteX552" y="connsiteY552"/>
              </a:cxn>
              <a:cxn ang="0">
                <a:pos x="connsiteX553" y="connsiteY553"/>
              </a:cxn>
              <a:cxn ang="0">
                <a:pos x="connsiteX554" y="connsiteY554"/>
              </a:cxn>
              <a:cxn ang="0">
                <a:pos x="connsiteX555" y="connsiteY555"/>
              </a:cxn>
              <a:cxn ang="0">
                <a:pos x="connsiteX556" y="connsiteY556"/>
              </a:cxn>
              <a:cxn ang="0">
                <a:pos x="connsiteX557" y="connsiteY557"/>
              </a:cxn>
              <a:cxn ang="0">
                <a:pos x="connsiteX558" y="connsiteY558"/>
              </a:cxn>
              <a:cxn ang="0">
                <a:pos x="connsiteX559" y="connsiteY559"/>
              </a:cxn>
              <a:cxn ang="0">
                <a:pos x="connsiteX560" y="connsiteY560"/>
              </a:cxn>
              <a:cxn ang="0">
                <a:pos x="connsiteX561" y="connsiteY561"/>
              </a:cxn>
              <a:cxn ang="0">
                <a:pos x="connsiteX562" y="connsiteY562"/>
              </a:cxn>
              <a:cxn ang="0">
                <a:pos x="connsiteX563" y="connsiteY563"/>
              </a:cxn>
              <a:cxn ang="0">
                <a:pos x="connsiteX564" y="connsiteY564"/>
              </a:cxn>
              <a:cxn ang="0">
                <a:pos x="connsiteX565" y="connsiteY565"/>
              </a:cxn>
              <a:cxn ang="0">
                <a:pos x="connsiteX566" y="connsiteY566"/>
              </a:cxn>
              <a:cxn ang="0">
                <a:pos x="connsiteX567" y="connsiteY567"/>
              </a:cxn>
              <a:cxn ang="0">
                <a:pos x="connsiteX568" y="connsiteY568"/>
              </a:cxn>
              <a:cxn ang="0">
                <a:pos x="connsiteX569" y="connsiteY569"/>
              </a:cxn>
              <a:cxn ang="0">
                <a:pos x="connsiteX570" y="connsiteY570"/>
              </a:cxn>
              <a:cxn ang="0">
                <a:pos x="connsiteX571" y="connsiteY571"/>
              </a:cxn>
              <a:cxn ang="0">
                <a:pos x="connsiteX572" y="connsiteY572"/>
              </a:cxn>
              <a:cxn ang="0">
                <a:pos x="connsiteX573" y="connsiteY573"/>
              </a:cxn>
              <a:cxn ang="0">
                <a:pos x="connsiteX574" y="connsiteY574"/>
              </a:cxn>
              <a:cxn ang="0">
                <a:pos x="connsiteX575" y="connsiteY575"/>
              </a:cxn>
              <a:cxn ang="0">
                <a:pos x="connsiteX576" y="connsiteY576"/>
              </a:cxn>
              <a:cxn ang="0">
                <a:pos x="connsiteX577" y="connsiteY577"/>
              </a:cxn>
              <a:cxn ang="0">
                <a:pos x="connsiteX578" y="connsiteY578"/>
              </a:cxn>
              <a:cxn ang="0">
                <a:pos x="connsiteX579" y="connsiteY579"/>
              </a:cxn>
              <a:cxn ang="0">
                <a:pos x="connsiteX580" y="connsiteY580"/>
              </a:cxn>
              <a:cxn ang="0">
                <a:pos x="connsiteX581" y="connsiteY581"/>
              </a:cxn>
              <a:cxn ang="0">
                <a:pos x="connsiteX582" y="connsiteY582"/>
              </a:cxn>
              <a:cxn ang="0">
                <a:pos x="connsiteX583" y="connsiteY583"/>
              </a:cxn>
              <a:cxn ang="0">
                <a:pos x="connsiteX584" y="connsiteY584"/>
              </a:cxn>
              <a:cxn ang="0">
                <a:pos x="connsiteX585" y="connsiteY585"/>
              </a:cxn>
              <a:cxn ang="0">
                <a:pos x="connsiteX586" y="connsiteY586"/>
              </a:cxn>
              <a:cxn ang="0">
                <a:pos x="connsiteX587" y="connsiteY587"/>
              </a:cxn>
              <a:cxn ang="0">
                <a:pos x="connsiteX588" y="connsiteY588"/>
              </a:cxn>
              <a:cxn ang="0">
                <a:pos x="connsiteX589" y="connsiteY589"/>
              </a:cxn>
              <a:cxn ang="0">
                <a:pos x="connsiteX590" y="connsiteY590"/>
              </a:cxn>
              <a:cxn ang="0">
                <a:pos x="connsiteX591" y="connsiteY591"/>
              </a:cxn>
              <a:cxn ang="0">
                <a:pos x="connsiteX592" y="connsiteY592"/>
              </a:cxn>
              <a:cxn ang="0">
                <a:pos x="connsiteX593" y="connsiteY593"/>
              </a:cxn>
              <a:cxn ang="0">
                <a:pos x="connsiteX594" y="connsiteY594"/>
              </a:cxn>
              <a:cxn ang="0">
                <a:pos x="connsiteX595" y="connsiteY595"/>
              </a:cxn>
              <a:cxn ang="0">
                <a:pos x="connsiteX596" y="connsiteY596"/>
              </a:cxn>
              <a:cxn ang="0">
                <a:pos x="connsiteX597" y="connsiteY597"/>
              </a:cxn>
              <a:cxn ang="0">
                <a:pos x="connsiteX598" y="connsiteY598"/>
              </a:cxn>
              <a:cxn ang="0">
                <a:pos x="connsiteX599" y="connsiteY599"/>
              </a:cxn>
              <a:cxn ang="0">
                <a:pos x="connsiteX600" y="connsiteY600"/>
              </a:cxn>
              <a:cxn ang="0">
                <a:pos x="connsiteX601" y="connsiteY601"/>
              </a:cxn>
              <a:cxn ang="0">
                <a:pos x="connsiteX602" y="connsiteY602"/>
              </a:cxn>
              <a:cxn ang="0">
                <a:pos x="connsiteX603" y="connsiteY603"/>
              </a:cxn>
              <a:cxn ang="0">
                <a:pos x="connsiteX604" y="connsiteY604"/>
              </a:cxn>
              <a:cxn ang="0">
                <a:pos x="connsiteX605" y="connsiteY605"/>
              </a:cxn>
              <a:cxn ang="0">
                <a:pos x="connsiteX606" y="connsiteY606"/>
              </a:cxn>
              <a:cxn ang="0">
                <a:pos x="connsiteX607" y="connsiteY607"/>
              </a:cxn>
              <a:cxn ang="0">
                <a:pos x="connsiteX608" y="connsiteY608"/>
              </a:cxn>
              <a:cxn ang="0">
                <a:pos x="connsiteX609" y="connsiteY609"/>
              </a:cxn>
              <a:cxn ang="0">
                <a:pos x="connsiteX610" y="connsiteY610"/>
              </a:cxn>
              <a:cxn ang="0">
                <a:pos x="connsiteX611" y="connsiteY611"/>
              </a:cxn>
              <a:cxn ang="0">
                <a:pos x="connsiteX612" y="connsiteY612"/>
              </a:cxn>
              <a:cxn ang="0">
                <a:pos x="connsiteX613" y="connsiteY613"/>
              </a:cxn>
              <a:cxn ang="0">
                <a:pos x="connsiteX614" y="connsiteY614"/>
              </a:cxn>
              <a:cxn ang="0">
                <a:pos x="connsiteX615" y="connsiteY615"/>
              </a:cxn>
              <a:cxn ang="0">
                <a:pos x="connsiteX616" y="connsiteY616"/>
              </a:cxn>
              <a:cxn ang="0">
                <a:pos x="connsiteX617" y="connsiteY617"/>
              </a:cxn>
              <a:cxn ang="0">
                <a:pos x="connsiteX618" y="connsiteY618"/>
              </a:cxn>
              <a:cxn ang="0">
                <a:pos x="connsiteX619" y="connsiteY619"/>
              </a:cxn>
              <a:cxn ang="0">
                <a:pos x="connsiteX620" y="connsiteY620"/>
              </a:cxn>
              <a:cxn ang="0">
                <a:pos x="connsiteX621" y="connsiteY621"/>
              </a:cxn>
              <a:cxn ang="0">
                <a:pos x="connsiteX622" y="connsiteY622"/>
              </a:cxn>
              <a:cxn ang="0">
                <a:pos x="connsiteX623" y="connsiteY623"/>
              </a:cxn>
              <a:cxn ang="0">
                <a:pos x="connsiteX624" y="connsiteY624"/>
              </a:cxn>
              <a:cxn ang="0">
                <a:pos x="connsiteX625" y="connsiteY625"/>
              </a:cxn>
              <a:cxn ang="0">
                <a:pos x="connsiteX626" y="connsiteY626"/>
              </a:cxn>
              <a:cxn ang="0">
                <a:pos x="connsiteX627" y="connsiteY627"/>
              </a:cxn>
              <a:cxn ang="0">
                <a:pos x="connsiteX628" y="connsiteY628"/>
              </a:cxn>
              <a:cxn ang="0">
                <a:pos x="connsiteX629" y="connsiteY629"/>
              </a:cxn>
              <a:cxn ang="0">
                <a:pos x="connsiteX630" y="connsiteY630"/>
              </a:cxn>
              <a:cxn ang="0">
                <a:pos x="connsiteX631" y="connsiteY631"/>
              </a:cxn>
              <a:cxn ang="0">
                <a:pos x="connsiteX632" y="connsiteY632"/>
              </a:cxn>
              <a:cxn ang="0">
                <a:pos x="connsiteX633" y="connsiteY633"/>
              </a:cxn>
              <a:cxn ang="0">
                <a:pos x="connsiteX634" y="connsiteY634"/>
              </a:cxn>
              <a:cxn ang="0">
                <a:pos x="connsiteX635" y="connsiteY635"/>
              </a:cxn>
              <a:cxn ang="0">
                <a:pos x="connsiteX636" y="connsiteY636"/>
              </a:cxn>
              <a:cxn ang="0">
                <a:pos x="connsiteX637" y="connsiteY637"/>
              </a:cxn>
              <a:cxn ang="0">
                <a:pos x="connsiteX638" y="connsiteY638"/>
              </a:cxn>
              <a:cxn ang="0">
                <a:pos x="connsiteX639" y="connsiteY639"/>
              </a:cxn>
              <a:cxn ang="0">
                <a:pos x="connsiteX640" y="connsiteY640"/>
              </a:cxn>
              <a:cxn ang="0">
                <a:pos x="connsiteX641" y="connsiteY641"/>
              </a:cxn>
              <a:cxn ang="0">
                <a:pos x="connsiteX642" y="connsiteY642"/>
              </a:cxn>
              <a:cxn ang="0">
                <a:pos x="connsiteX643" y="connsiteY643"/>
              </a:cxn>
              <a:cxn ang="0">
                <a:pos x="connsiteX644" y="connsiteY644"/>
              </a:cxn>
              <a:cxn ang="0">
                <a:pos x="connsiteX645" y="connsiteY645"/>
              </a:cxn>
              <a:cxn ang="0">
                <a:pos x="connsiteX646" y="connsiteY646"/>
              </a:cxn>
              <a:cxn ang="0">
                <a:pos x="connsiteX647" y="connsiteY647"/>
              </a:cxn>
              <a:cxn ang="0">
                <a:pos x="connsiteX648" y="connsiteY648"/>
              </a:cxn>
              <a:cxn ang="0">
                <a:pos x="connsiteX649" y="connsiteY649"/>
              </a:cxn>
              <a:cxn ang="0">
                <a:pos x="connsiteX650" y="connsiteY650"/>
              </a:cxn>
              <a:cxn ang="0">
                <a:pos x="connsiteX651" y="connsiteY651"/>
              </a:cxn>
              <a:cxn ang="0">
                <a:pos x="connsiteX652" y="connsiteY652"/>
              </a:cxn>
              <a:cxn ang="0">
                <a:pos x="connsiteX653" y="connsiteY653"/>
              </a:cxn>
              <a:cxn ang="0">
                <a:pos x="connsiteX654" y="connsiteY654"/>
              </a:cxn>
              <a:cxn ang="0">
                <a:pos x="connsiteX655" y="connsiteY655"/>
              </a:cxn>
              <a:cxn ang="0">
                <a:pos x="connsiteX656" y="connsiteY656"/>
              </a:cxn>
              <a:cxn ang="0">
                <a:pos x="connsiteX657" y="connsiteY657"/>
              </a:cxn>
              <a:cxn ang="0">
                <a:pos x="connsiteX658" y="connsiteY658"/>
              </a:cxn>
              <a:cxn ang="0">
                <a:pos x="connsiteX659" y="connsiteY659"/>
              </a:cxn>
              <a:cxn ang="0">
                <a:pos x="connsiteX660" y="connsiteY660"/>
              </a:cxn>
              <a:cxn ang="0">
                <a:pos x="connsiteX661" y="connsiteY661"/>
              </a:cxn>
              <a:cxn ang="0">
                <a:pos x="connsiteX662" y="connsiteY662"/>
              </a:cxn>
              <a:cxn ang="0">
                <a:pos x="connsiteX663" y="connsiteY663"/>
              </a:cxn>
              <a:cxn ang="0">
                <a:pos x="connsiteX664" y="connsiteY664"/>
              </a:cxn>
              <a:cxn ang="0">
                <a:pos x="connsiteX665" y="connsiteY665"/>
              </a:cxn>
              <a:cxn ang="0">
                <a:pos x="connsiteX666" y="connsiteY666"/>
              </a:cxn>
              <a:cxn ang="0">
                <a:pos x="connsiteX667" y="connsiteY667"/>
              </a:cxn>
              <a:cxn ang="0">
                <a:pos x="connsiteX668" y="connsiteY668"/>
              </a:cxn>
              <a:cxn ang="0">
                <a:pos x="connsiteX669" y="connsiteY669"/>
              </a:cxn>
              <a:cxn ang="0">
                <a:pos x="connsiteX670" y="connsiteY670"/>
              </a:cxn>
              <a:cxn ang="0">
                <a:pos x="connsiteX671" y="connsiteY671"/>
              </a:cxn>
              <a:cxn ang="0">
                <a:pos x="connsiteX672" y="connsiteY672"/>
              </a:cxn>
              <a:cxn ang="0">
                <a:pos x="connsiteX673" y="connsiteY673"/>
              </a:cxn>
              <a:cxn ang="0">
                <a:pos x="connsiteX674" y="connsiteY674"/>
              </a:cxn>
              <a:cxn ang="0">
                <a:pos x="connsiteX675" y="connsiteY675"/>
              </a:cxn>
              <a:cxn ang="0">
                <a:pos x="connsiteX676" y="connsiteY676"/>
              </a:cxn>
              <a:cxn ang="0">
                <a:pos x="connsiteX677" y="connsiteY677"/>
              </a:cxn>
              <a:cxn ang="0">
                <a:pos x="connsiteX678" y="connsiteY678"/>
              </a:cxn>
              <a:cxn ang="0">
                <a:pos x="connsiteX679" y="connsiteY679"/>
              </a:cxn>
              <a:cxn ang="0">
                <a:pos x="connsiteX680" y="connsiteY680"/>
              </a:cxn>
              <a:cxn ang="0">
                <a:pos x="connsiteX681" y="connsiteY681"/>
              </a:cxn>
              <a:cxn ang="0">
                <a:pos x="connsiteX682" y="connsiteY682"/>
              </a:cxn>
              <a:cxn ang="0">
                <a:pos x="connsiteX683" y="connsiteY683"/>
              </a:cxn>
              <a:cxn ang="0">
                <a:pos x="connsiteX684" y="connsiteY684"/>
              </a:cxn>
              <a:cxn ang="0">
                <a:pos x="connsiteX685" y="connsiteY685"/>
              </a:cxn>
              <a:cxn ang="0">
                <a:pos x="connsiteX686" y="connsiteY686"/>
              </a:cxn>
              <a:cxn ang="0">
                <a:pos x="connsiteX687" y="connsiteY687"/>
              </a:cxn>
              <a:cxn ang="0">
                <a:pos x="connsiteX688" y="connsiteY688"/>
              </a:cxn>
              <a:cxn ang="0">
                <a:pos x="connsiteX689" y="connsiteY689"/>
              </a:cxn>
              <a:cxn ang="0">
                <a:pos x="connsiteX690" y="connsiteY690"/>
              </a:cxn>
              <a:cxn ang="0">
                <a:pos x="connsiteX691" y="connsiteY691"/>
              </a:cxn>
              <a:cxn ang="0">
                <a:pos x="connsiteX692" y="connsiteY692"/>
              </a:cxn>
              <a:cxn ang="0">
                <a:pos x="connsiteX693" y="connsiteY693"/>
              </a:cxn>
              <a:cxn ang="0">
                <a:pos x="connsiteX694" y="connsiteY694"/>
              </a:cxn>
              <a:cxn ang="0">
                <a:pos x="connsiteX695" y="connsiteY695"/>
              </a:cxn>
              <a:cxn ang="0">
                <a:pos x="connsiteX696" y="connsiteY696"/>
              </a:cxn>
              <a:cxn ang="0">
                <a:pos x="connsiteX697" y="connsiteY697"/>
              </a:cxn>
              <a:cxn ang="0">
                <a:pos x="connsiteX698" y="connsiteY698"/>
              </a:cxn>
              <a:cxn ang="0">
                <a:pos x="connsiteX699" y="connsiteY699"/>
              </a:cxn>
              <a:cxn ang="0">
                <a:pos x="connsiteX700" y="connsiteY700"/>
              </a:cxn>
              <a:cxn ang="0">
                <a:pos x="connsiteX701" y="connsiteY701"/>
              </a:cxn>
              <a:cxn ang="0">
                <a:pos x="connsiteX702" y="connsiteY702"/>
              </a:cxn>
              <a:cxn ang="0">
                <a:pos x="connsiteX703" y="connsiteY703"/>
              </a:cxn>
              <a:cxn ang="0">
                <a:pos x="connsiteX704" y="connsiteY704"/>
              </a:cxn>
              <a:cxn ang="0">
                <a:pos x="connsiteX705" y="connsiteY705"/>
              </a:cxn>
              <a:cxn ang="0">
                <a:pos x="connsiteX706" y="connsiteY706"/>
              </a:cxn>
              <a:cxn ang="0">
                <a:pos x="connsiteX707" y="connsiteY707"/>
              </a:cxn>
              <a:cxn ang="0">
                <a:pos x="connsiteX708" y="connsiteY708"/>
              </a:cxn>
              <a:cxn ang="0">
                <a:pos x="connsiteX709" y="connsiteY709"/>
              </a:cxn>
              <a:cxn ang="0">
                <a:pos x="connsiteX710" y="connsiteY710"/>
              </a:cxn>
              <a:cxn ang="0">
                <a:pos x="connsiteX711" y="connsiteY711"/>
              </a:cxn>
              <a:cxn ang="0">
                <a:pos x="connsiteX712" y="connsiteY712"/>
              </a:cxn>
              <a:cxn ang="0">
                <a:pos x="connsiteX713" y="connsiteY713"/>
              </a:cxn>
              <a:cxn ang="0">
                <a:pos x="connsiteX714" y="connsiteY714"/>
              </a:cxn>
              <a:cxn ang="0">
                <a:pos x="connsiteX715" y="connsiteY715"/>
              </a:cxn>
              <a:cxn ang="0">
                <a:pos x="connsiteX716" y="connsiteY716"/>
              </a:cxn>
              <a:cxn ang="0">
                <a:pos x="connsiteX717" y="connsiteY717"/>
              </a:cxn>
              <a:cxn ang="0">
                <a:pos x="connsiteX718" y="connsiteY718"/>
              </a:cxn>
              <a:cxn ang="0">
                <a:pos x="connsiteX719" y="connsiteY719"/>
              </a:cxn>
              <a:cxn ang="0">
                <a:pos x="connsiteX720" y="connsiteY720"/>
              </a:cxn>
              <a:cxn ang="0">
                <a:pos x="connsiteX721" y="connsiteY721"/>
              </a:cxn>
              <a:cxn ang="0">
                <a:pos x="connsiteX722" y="connsiteY722"/>
              </a:cxn>
              <a:cxn ang="0">
                <a:pos x="connsiteX723" y="connsiteY723"/>
              </a:cxn>
              <a:cxn ang="0">
                <a:pos x="connsiteX724" y="connsiteY724"/>
              </a:cxn>
              <a:cxn ang="0">
                <a:pos x="connsiteX725" y="connsiteY725"/>
              </a:cxn>
              <a:cxn ang="0">
                <a:pos x="connsiteX726" y="connsiteY726"/>
              </a:cxn>
              <a:cxn ang="0">
                <a:pos x="connsiteX727" y="connsiteY727"/>
              </a:cxn>
              <a:cxn ang="0">
                <a:pos x="connsiteX728" y="connsiteY728"/>
              </a:cxn>
              <a:cxn ang="0">
                <a:pos x="connsiteX729" y="connsiteY729"/>
              </a:cxn>
              <a:cxn ang="0">
                <a:pos x="connsiteX730" y="connsiteY730"/>
              </a:cxn>
              <a:cxn ang="0">
                <a:pos x="connsiteX731" y="connsiteY731"/>
              </a:cxn>
              <a:cxn ang="0">
                <a:pos x="connsiteX732" y="connsiteY732"/>
              </a:cxn>
              <a:cxn ang="0">
                <a:pos x="connsiteX733" y="connsiteY733"/>
              </a:cxn>
              <a:cxn ang="0">
                <a:pos x="connsiteX734" y="connsiteY734"/>
              </a:cxn>
              <a:cxn ang="0">
                <a:pos x="connsiteX735" y="connsiteY735"/>
              </a:cxn>
              <a:cxn ang="0">
                <a:pos x="connsiteX736" y="connsiteY736"/>
              </a:cxn>
              <a:cxn ang="0">
                <a:pos x="connsiteX737" y="connsiteY737"/>
              </a:cxn>
              <a:cxn ang="0">
                <a:pos x="connsiteX738" y="connsiteY738"/>
              </a:cxn>
              <a:cxn ang="0">
                <a:pos x="connsiteX739" y="connsiteY739"/>
              </a:cxn>
              <a:cxn ang="0">
                <a:pos x="connsiteX740" y="connsiteY740"/>
              </a:cxn>
              <a:cxn ang="0">
                <a:pos x="connsiteX741" y="connsiteY741"/>
              </a:cxn>
              <a:cxn ang="0">
                <a:pos x="connsiteX742" y="connsiteY742"/>
              </a:cxn>
              <a:cxn ang="0">
                <a:pos x="connsiteX743" y="connsiteY743"/>
              </a:cxn>
              <a:cxn ang="0">
                <a:pos x="connsiteX744" y="connsiteY744"/>
              </a:cxn>
              <a:cxn ang="0">
                <a:pos x="connsiteX745" y="connsiteY745"/>
              </a:cxn>
              <a:cxn ang="0">
                <a:pos x="connsiteX746" y="connsiteY746"/>
              </a:cxn>
              <a:cxn ang="0">
                <a:pos x="connsiteX747" y="connsiteY747"/>
              </a:cxn>
              <a:cxn ang="0">
                <a:pos x="connsiteX748" y="connsiteY748"/>
              </a:cxn>
              <a:cxn ang="0">
                <a:pos x="connsiteX749" y="connsiteY749"/>
              </a:cxn>
              <a:cxn ang="0">
                <a:pos x="connsiteX750" y="connsiteY750"/>
              </a:cxn>
              <a:cxn ang="0">
                <a:pos x="connsiteX751" y="connsiteY751"/>
              </a:cxn>
              <a:cxn ang="0">
                <a:pos x="connsiteX752" y="connsiteY752"/>
              </a:cxn>
              <a:cxn ang="0">
                <a:pos x="connsiteX753" y="connsiteY753"/>
              </a:cxn>
              <a:cxn ang="0">
                <a:pos x="connsiteX754" y="connsiteY754"/>
              </a:cxn>
              <a:cxn ang="0">
                <a:pos x="connsiteX755" y="connsiteY755"/>
              </a:cxn>
              <a:cxn ang="0">
                <a:pos x="connsiteX756" y="connsiteY756"/>
              </a:cxn>
              <a:cxn ang="0">
                <a:pos x="connsiteX757" y="connsiteY757"/>
              </a:cxn>
              <a:cxn ang="0">
                <a:pos x="connsiteX758" y="connsiteY758"/>
              </a:cxn>
              <a:cxn ang="0">
                <a:pos x="connsiteX759" y="connsiteY759"/>
              </a:cxn>
              <a:cxn ang="0">
                <a:pos x="connsiteX760" y="connsiteY760"/>
              </a:cxn>
              <a:cxn ang="0">
                <a:pos x="connsiteX761" y="connsiteY761"/>
              </a:cxn>
              <a:cxn ang="0">
                <a:pos x="connsiteX762" y="connsiteY762"/>
              </a:cxn>
              <a:cxn ang="0">
                <a:pos x="connsiteX763" y="connsiteY763"/>
              </a:cxn>
              <a:cxn ang="0">
                <a:pos x="connsiteX764" y="connsiteY764"/>
              </a:cxn>
              <a:cxn ang="0">
                <a:pos x="connsiteX765" y="connsiteY765"/>
              </a:cxn>
              <a:cxn ang="0">
                <a:pos x="connsiteX766" y="connsiteY766"/>
              </a:cxn>
              <a:cxn ang="0">
                <a:pos x="connsiteX767" y="connsiteY767"/>
              </a:cxn>
              <a:cxn ang="0">
                <a:pos x="connsiteX768" y="connsiteY768"/>
              </a:cxn>
              <a:cxn ang="0">
                <a:pos x="connsiteX769" y="connsiteY769"/>
              </a:cxn>
              <a:cxn ang="0">
                <a:pos x="connsiteX770" y="connsiteY770"/>
              </a:cxn>
              <a:cxn ang="0">
                <a:pos x="connsiteX771" y="connsiteY771"/>
              </a:cxn>
              <a:cxn ang="0">
                <a:pos x="connsiteX772" y="connsiteY772"/>
              </a:cxn>
              <a:cxn ang="0">
                <a:pos x="connsiteX773" y="connsiteY773"/>
              </a:cxn>
              <a:cxn ang="0">
                <a:pos x="connsiteX774" y="connsiteY774"/>
              </a:cxn>
              <a:cxn ang="0">
                <a:pos x="connsiteX775" y="connsiteY775"/>
              </a:cxn>
              <a:cxn ang="0">
                <a:pos x="connsiteX776" y="connsiteY776"/>
              </a:cxn>
              <a:cxn ang="0">
                <a:pos x="connsiteX777" y="connsiteY777"/>
              </a:cxn>
              <a:cxn ang="0">
                <a:pos x="connsiteX778" y="connsiteY778"/>
              </a:cxn>
              <a:cxn ang="0">
                <a:pos x="connsiteX779" y="connsiteY779"/>
              </a:cxn>
              <a:cxn ang="0">
                <a:pos x="connsiteX780" y="connsiteY780"/>
              </a:cxn>
              <a:cxn ang="0">
                <a:pos x="connsiteX781" y="connsiteY781"/>
              </a:cxn>
              <a:cxn ang="0">
                <a:pos x="connsiteX782" y="connsiteY782"/>
              </a:cxn>
              <a:cxn ang="0">
                <a:pos x="connsiteX783" y="connsiteY783"/>
              </a:cxn>
              <a:cxn ang="0">
                <a:pos x="connsiteX784" y="connsiteY784"/>
              </a:cxn>
              <a:cxn ang="0">
                <a:pos x="connsiteX785" y="connsiteY785"/>
              </a:cxn>
              <a:cxn ang="0">
                <a:pos x="connsiteX786" y="connsiteY786"/>
              </a:cxn>
              <a:cxn ang="0">
                <a:pos x="connsiteX787" y="connsiteY787"/>
              </a:cxn>
              <a:cxn ang="0">
                <a:pos x="connsiteX788" y="connsiteY788"/>
              </a:cxn>
              <a:cxn ang="0">
                <a:pos x="connsiteX789" y="connsiteY789"/>
              </a:cxn>
              <a:cxn ang="0">
                <a:pos x="connsiteX790" y="connsiteY790"/>
              </a:cxn>
              <a:cxn ang="0">
                <a:pos x="connsiteX791" y="connsiteY791"/>
              </a:cxn>
              <a:cxn ang="0">
                <a:pos x="connsiteX792" y="connsiteY792"/>
              </a:cxn>
              <a:cxn ang="0">
                <a:pos x="connsiteX793" y="connsiteY793"/>
              </a:cxn>
              <a:cxn ang="0">
                <a:pos x="connsiteX794" y="connsiteY794"/>
              </a:cxn>
              <a:cxn ang="0">
                <a:pos x="connsiteX795" y="connsiteY795"/>
              </a:cxn>
              <a:cxn ang="0">
                <a:pos x="connsiteX796" y="connsiteY796"/>
              </a:cxn>
              <a:cxn ang="0">
                <a:pos x="connsiteX797" y="connsiteY797"/>
              </a:cxn>
              <a:cxn ang="0">
                <a:pos x="connsiteX798" y="connsiteY798"/>
              </a:cxn>
              <a:cxn ang="0">
                <a:pos x="connsiteX799" y="connsiteY799"/>
              </a:cxn>
              <a:cxn ang="0">
                <a:pos x="connsiteX800" y="connsiteY800"/>
              </a:cxn>
              <a:cxn ang="0">
                <a:pos x="connsiteX801" y="connsiteY801"/>
              </a:cxn>
              <a:cxn ang="0">
                <a:pos x="connsiteX802" y="connsiteY802"/>
              </a:cxn>
              <a:cxn ang="0">
                <a:pos x="connsiteX803" y="connsiteY803"/>
              </a:cxn>
              <a:cxn ang="0">
                <a:pos x="connsiteX804" y="connsiteY804"/>
              </a:cxn>
              <a:cxn ang="0">
                <a:pos x="connsiteX805" y="connsiteY805"/>
              </a:cxn>
              <a:cxn ang="0">
                <a:pos x="connsiteX806" y="connsiteY806"/>
              </a:cxn>
              <a:cxn ang="0">
                <a:pos x="connsiteX807" y="connsiteY807"/>
              </a:cxn>
              <a:cxn ang="0">
                <a:pos x="connsiteX808" y="connsiteY808"/>
              </a:cxn>
              <a:cxn ang="0">
                <a:pos x="connsiteX809" y="connsiteY809"/>
              </a:cxn>
              <a:cxn ang="0">
                <a:pos x="connsiteX810" y="connsiteY810"/>
              </a:cxn>
              <a:cxn ang="0">
                <a:pos x="connsiteX811" y="connsiteY811"/>
              </a:cxn>
              <a:cxn ang="0">
                <a:pos x="connsiteX812" y="connsiteY812"/>
              </a:cxn>
              <a:cxn ang="0">
                <a:pos x="connsiteX813" y="connsiteY813"/>
              </a:cxn>
              <a:cxn ang="0">
                <a:pos x="connsiteX814" y="connsiteY814"/>
              </a:cxn>
              <a:cxn ang="0">
                <a:pos x="connsiteX815" y="connsiteY815"/>
              </a:cxn>
              <a:cxn ang="0">
                <a:pos x="connsiteX816" y="connsiteY816"/>
              </a:cxn>
              <a:cxn ang="0">
                <a:pos x="connsiteX817" y="connsiteY817"/>
              </a:cxn>
              <a:cxn ang="0">
                <a:pos x="connsiteX818" y="connsiteY818"/>
              </a:cxn>
              <a:cxn ang="0">
                <a:pos x="connsiteX819" y="connsiteY819"/>
              </a:cxn>
              <a:cxn ang="0">
                <a:pos x="connsiteX820" y="connsiteY820"/>
              </a:cxn>
              <a:cxn ang="0">
                <a:pos x="connsiteX821" y="connsiteY821"/>
              </a:cxn>
              <a:cxn ang="0">
                <a:pos x="connsiteX822" y="connsiteY822"/>
              </a:cxn>
              <a:cxn ang="0">
                <a:pos x="connsiteX823" y="connsiteY823"/>
              </a:cxn>
              <a:cxn ang="0">
                <a:pos x="connsiteX824" y="connsiteY824"/>
              </a:cxn>
              <a:cxn ang="0">
                <a:pos x="connsiteX825" y="connsiteY825"/>
              </a:cxn>
              <a:cxn ang="0">
                <a:pos x="connsiteX826" y="connsiteY826"/>
              </a:cxn>
              <a:cxn ang="0">
                <a:pos x="connsiteX827" y="connsiteY827"/>
              </a:cxn>
              <a:cxn ang="0">
                <a:pos x="connsiteX828" y="connsiteY828"/>
              </a:cxn>
              <a:cxn ang="0">
                <a:pos x="connsiteX829" y="connsiteY829"/>
              </a:cxn>
              <a:cxn ang="0">
                <a:pos x="connsiteX830" y="connsiteY830"/>
              </a:cxn>
              <a:cxn ang="0">
                <a:pos x="connsiteX831" y="connsiteY831"/>
              </a:cxn>
              <a:cxn ang="0">
                <a:pos x="connsiteX832" y="connsiteY832"/>
              </a:cxn>
              <a:cxn ang="0">
                <a:pos x="connsiteX833" y="connsiteY833"/>
              </a:cxn>
              <a:cxn ang="0">
                <a:pos x="connsiteX834" y="connsiteY834"/>
              </a:cxn>
              <a:cxn ang="0">
                <a:pos x="connsiteX835" y="connsiteY835"/>
              </a:cxn>
              <a:cxn ang="0">
                <a:pos x="connsiteX836" y="connsiteY836"/>
              </a:cxn>
              <a:cxn ang="0">
                <a:pos x="connsiteX837" y="connsiteY837"/>
              </a:cxn>
              <a:cxn ang="0">
                <a:pos x="connsiteX838" y="connsiteY838"/>
              </a:cxn>
              <a:cxn ang="0">
                <a:pos x="connsiteX839" y="connsiteY839"/>
              </a:cxn>
              <a:cxn ang="0">
                <a:pos x="connsiteX840" y="connsiteY840"/>
              </a:cxn>
              <a:cxn ang="0">
                <a:pos x="connsiteX841" y="connsiteY841"/>
              </a:cxn>
              <a:cxn ang="0">
                <a:pos x="connsiteX842" y="connsiteY842"/>
              </a:cxn>
              <a:cxn ang="0">
                <a:pos x="connsiteX843" y="connsiteY843"/>
              </a:cxn>
              <a:cxn ang="0">
                <a:pos x="connsiteX844" y="connsiteY844"/>
              </a:cxn>
              <a:cxn ang="0">
                <a:pos x="connsiteX845" y="connsiteY845"/>
              </a:cxn>
              <a:cxn ang="0">
                <a:pos x="connsiteX846" y="connsiteY846"/>
              </a:cxn>
              <a:cxn ang="0">
                <a:pos x="connsiteX847" y="connsiteY847"/>
              </a:cxn>
              <a:cxn ang="0">
                <a:pos x="connsiteX848" y="connsiteY848"/>
              </a:cxn>
              <a:cxn ang="0">
                <a:pos x="connsiteX849" y="connsiteY849"/>
              </a:cxn>
              <a:cxn ang="0">
                <a:pos x="connsiteX850" y="connsiteY850"/>
              </a:cxn>
              <a:cxn ang="0">
                <a:pos x="connsiteX851" y="connsiteY851"/>
              </a:cxn>
              <a:cxn ang="0">
                <a:pos x="connsiteX852" y="connsiteY852"/>
              </a:cxn>
              <a:cxn ang="0">
                <a:pos x="connsiteX853" y="connsiteY853"/>
              </a:cxn>
              <a:cxn ang="0">
                <a:pos x="connsiteX854" y="connsiteY854"/>
              </a:cxn>
              <a:cxn ang="0">
                <a:pos x="connsiteX855" y="connsiteY855"/>
              </a:cxn>
              <a:cxn ang="0">
                <a:pos x="connsiteX856" y="connsiteY856"/>
              </a:cxn>
              <a:cxn ang="0">
                <a:pos x="connsiteX857" y="connsiteY857"/>
              </a:cxn>
              <a:cxn ang="0">
                <a:pos x="connsiteX858" y="connsiteY858"/>
              </a:cxn>
              <a:cxn ang="0">
                <a:pos x="connsiteX859" y="connsiteY859"/>
              </a:cxn>
              <a:cxn ang="0">
                <a:pos x="connsiteX860" y="connsiteY860"/>
              </a:cxn>
              <a:cxn ang="0">
                <a:pos x="connsiteX861" y="connsiteY861"/>
              </a:cxn>
              <a:cxn ang="0">
                <a:pos x="connsiteX862" y="connsiteY862"/>
              </a:cxn>
              <a:cxn ang="0">
                <a:pos x="connsiteX863" y="connsiteY863"/>
              </a:cxn>
              <a:cxn ang="0">
                <a:pos x="connsiteX864" y="connsiteY864"/>
              </a:cxn>
              <a:cxn ang="0">
                <a:pos x="connsiteX865" y="connsiteY865"/>
              </a:cxn>
              <a:cxn ang="0">
                <a:pos x="connsiteX866" y="connsiteY866"/>
              </a:cxn>
              <a:cxn ang="0">
                <a:pos x="connsiteX867" y="connsiteY867"/>
              </a:cxn>
              <a:cxn ang="0">
                <a:pos x="connsiteX868" y="connsiteY868"/>
              </a:cxn>
              <a:cxn ang="0">
                <a:pos x="connsiteX869" y="connsiteY869"/>
              </a:cxn>
              <a:cxn ang="0">
                <a:pos x="connsiteX870" y="connsiteY870"/>
              </a:cxn>
              <a:cxn ang="0">
                <a:pos x="connsiteX871" y="connsiteY871"/>
              </a:cxn>
              <a:cxn ang="0">
                <a:pos x="connsiteX872" y="connsiteY872"/>
              </a:cxn>
              <a:cxn ang="0">
                <a:pos x="connsiteX873" y="connsiteY873"/>
              </a:cxn>
              <a:cxn ang="0">
                <a:pos x="connsiteX874" y="connsiteY874"/>
              </a:cxn>
              <a:cxn ang="0">
                <a:pos x="connsiteX875" y="connsiteY875"/>
              </a:cxn>
              <a:cxn ang="0">
                <a:pos x="connsiteX876" y="connsiteY876"/>
              </a:cxn>
              <a:cxn ang="0">
                <a:pos x="connsiteX877" y="connsiteY877"/>
              </a:cxn>
              <a:cxn ang="0">
                <a:pos x="connsiteX878" y="connsiteY878"/>
              </a:cxn>
              <a:cxn ang="0">
                <a:pos x="connsiteX879" y="connsiteY879"/>
              </a:cxn>
              <a:cxn ang="0">
                <a:pos x="connsiteX880" y="connsiteY880"/>
              </a:cxn>
              <a:cxn ang="0">
                <a:pos x="connsiteX881" y="connsiteY881"/>
              </a:cxn>
              <a:cxn ang="0">
                <a:pos x="connsiteX882" y="connsiteY882"/>
              </a:cxn>
              <a:cxn ang="0">
                <a:pos x="connsiteX883" y="connsiteY883"/>
              </a:cxn>
              <a:cxn ang="0">
                <a:pos x="connsiteX884" y="connsiteY884"/>
              </a:cxn>
              <a:cxn ang="0">
                <a:pos x="connsiteX885" y="connsiteY885"/>
              </a:cxn>
              <a:cxn ang="0">
                <a:pos x="connsiteX886" y="connsiteY886"/>
              </a:cxn>
              <a:cxn ang="0">
                <a:pos x="connsiteX887" y="connsiteY887"/>
              </a:cxn>
              <a:cxn ang="0">
                <a:pos x="connsiteX888" y="connsiteY888"/>
              </a:cxn>
              <a:cxn ang="0">
                <a:pos x="connsiteX889" y="connsiteY889"/>
              </a:cxn>
              <a:cxn ang="0">
                <a:pos x="connsiteX890" y="connsiteY890"/>
              </a:cxn>
              <a:cxn ang="0">
                <a:pos x="connsiteX891" y="connsiteY891"/>
              </a:cxn>
              <a:cxn ang="0">
                <a:pos x="connsiteX892" y="connsiteY892"/>
              </a:cxn>
              <a:cxn ang="0">
                <a:pos x="connsiteX893" y="connsiteY893"/>
              </a:cxn>
              <a:cxn ang="0">
                <a:pos x="connsiteX894" y="connsiteY894"/>
              </a:cxn>
              <a:cxn ang="0">
                <a:pos x="connsiteX895" y="connsiteY895"/>
              </a:cxn>
              <a:cxn ang="0">
                <a:pos x="connsiteX896" y="connsiteY896"/>
              </a:cxn>
              <a:cxn ang="0">
                <a:pos x="connsiteX897" y="connsiteY897"/>
              </a:cxn>
              <a:cxn ang="0">
                <a:pos x="connsiteX898" y="connsiteY898"/>
              </a:cxn>
              <a:cxn ang="0">
                <a:pos x="connsiteX899" y="connsiteY899"/>
              </a:cxn>
              <a:cxn ang="0">
                <a:pos x="connsiteX900" y="connsiteY900"/>
              </a:cxn>
              <a:cxn ang="0">
                <a:pos x="connsiteX901" y="connsiteY901"/>
              </a:cxn>
              <a:cxn ang="0">
                <a:pos x="connsiteX902" y="connsiteY902"/>
              </a:cxn>
              <a:cxn ang="0">
                <a:pos x="connsiteX903" y="connsiteY903"/>
              </a:cxn>
              <a:cxn ang="0">
                <a:pos x="connsiteX904" y="connsiteY904"/>
              </a:cxn>
              <a:cxn ang="0">
                <a:pos x="connsiteX905" y="connsiteY905"/>
              </a:cxn>
              <a:cxn ang="0">
                <a:pos x="connsiteX906" y="connsiteY906"/>
              </a:cxn>
              <a:cxn ang="0">
                <a:pos x="connsiteX907" y="connsiteY907"/>
              </a:cxn>
              <a:cxn ang="0">
                <a:pos x="connsiteX908" y="connsiteY908"/>
              </a:cxn>
              <a:cxn ang="0">
                <a:pos x="connsiteX909" y="connsiteY909"/>
              </a:cxn>
              <a:cxn ang="0">
                <a:pos x="connsiteX910" y="connsiteY910"/>
              </a:cxn>
              <a:cxn ang="0">
                <a:pos x="connsiteX911" y="connsiteY911"/>
              </a:cxn>
              <a:cxn ang="0">
                <a:pos x="connsiteX912" y="connsiteY912"/>
              </a:cxn>
              <a:cxn ang="0">
                <a:pos x="connsiteX913" y="connsiteY913"/>
              </a:cxn>
              <a:cxn ang="0">
                <a:pos x="connsiteX914" y="connsiteY914"/>
              </a:cxn>
              <a:cxn ang="0">
                <a:pos x="connsiteX915" y="connsiteY915"/>
              </a:cxn>
              <a:cxn ang="0">
                <a:pos x="connsiteX916" y="connsiteY916"/>
              </a:cxn>
              <a:cxn ang="0">
                <a:pos x="connsiteX917" y="connsiteY917"/>
              </a:cxn>
              <a:cxn ang="0">
                <a:pos x="connsiteX918" y="connsiteY918"/>
              </a:cxn>
              <a:cxn ang="0">
                <a:pos x="connsiteX919" y="connsiteY919"/>
              </a:cxn>
              <a:cxn ang="0">
                <a:pos x="connsiteX920" y="connsiteY920"/>
              </a:cxn>
              <a:cxn ang="0">
                <a:pos x="connsiteX921" y="connsiteY921"/>
              </a:cxn>
              <a:cxn ang="0">
                <a:pos x="connsiteX922" y="connsiteY922"/>
              </a:cxn>
              <a:cxn ang="0">
                <a:pos x="connsiteX923" y="connsiteY923"/>
              </a:cxn>
              <a:cxn ang="0">
                <a:pos x="connsiteX924" y="connsiteY924"/>
              </a:cxn>
              <a:cxn ang="0">
                <a:pos x="connsiteX925" y="connsiteY925"/>
              </a:cxn>
              <a:cxn ang="0">
                <a:pos x="connsiteX926" y="connsiteY926"/>
              </a:cxn>
              <a:cxn ang="0">
                <a:pos x="connsiteX927" y="connsiteY927"/>
              </a:cxn>
              <a:cxn ang="0">
                <a:pos x="connsiteX928" y="connsiteY928"/>
              </a:cxn>
              <a:cxn ang="0">
                <a:pos x="connsiteX929" y="connsiteY929"/>
              </a:cxn>
              <a:cxn ang="0">
                <a:pos x="connsiteX930" y="connsiteY930"/>
              </a:cxn>
              <a:cxn ang="0">
                <a:pos x="connsiteX931" y="connsiteY931"/>
              </a:cxn>
              <a:cxn ang="0">
                <a:pos x="connsiteX932" y="connsiteY932"/>
              </a:cxn>
              <a:cxn ang="0">
                <a:pos x="connsiteX933" y="connsiteY933"/>
              </a:cxn>
              <a:cxn ang="0">
                <a:pos x="connsiteX934" y="connsiteY934"/>
              </a:cxn>
              <a:cxn ang="0">
                <a:pos x="connsiteX935" y="connsiteY935"/>
              </a:cxn>
              <a:cxn ang="0">
                <a:pos x="connsiteX936" y="connsiteY936"/>
              </a:cxn>
              <a:cxn ang="0">
                <a:pos x="connsiteX937" y="connsiteY937"/>
              </a:cxn>
              <a:cxn ang="0">
                <a:pos x="connsiteX938" y="connsiteY938"/>
              </a:cxn>
              <a:cxn ang="0">
                <a:pos x="connsiteX939" y="connsiteY939"/>
              </a:cxn>
              <a:cxn ang="0">
                <a:pos x="connsiteX940" y="connsiteY940"/>
              </a:cxn>
              <a:cxn ang="0">
                <a:pos x="connsiteX941" y="connsiteY941"/>
              </a:cxn>
              <a:cxn ang="0">
                <a:pos x="connsiteX942" y="connsiteY942"/>
              </a:cxn>
              <a:cxn ang="0">
                <a:pos x="connsiteX943" y="connsiteY943"/>
              </a:cxn>
              <a:cxn ang="0">
                <a:pos x="connsiteX944" y="connsiteY944"/>
              </a:cxn>
              <a:cxn ang="0">
                <a:pos x="connsiteX945" y="connsiteY945"/>
              </a:cxn>
              <a:cxn ang="0">
                <a:pos x="connsiteX946" y="connsiteY946"/>
              </a:cxn>
              <a:cxn ang="0">
                <a:pos x="connsiteX947" y="connsiteY947"/>
              </a:cxn>
              <a:cxn ang="0">
                <a:pos x="connsiteX948" y="connsiteY948"/>
              </a:cxn>
              <a:cxn ang="0">
                <a:pos x="connsiteX949" y="connsiteY949"/>
              </a:cxn>
              <a:cxn ang="0">
                <a:pos x="connsiteX950" y="connsiteY950"/>
              </a:cxn>
              <a:cxn ang="0">
                <a:pos x="connsiteX951" y="connsiteY951"/>
              </a:cxn>
              <a:cxn ang="0">
                <a:pos x="connsiteX952" y="connsiteY952"/>
              </a:cxn>
              <a:cxn ang="0">
                <a:pos x="connsiteX953" y="connsiteY953"/>
              </a:cxn>
              <a:cxn ang="0">
                <a:pos x="connsiteX954" y="connsiteY954"/>
              </a:cxn>
              <a:cxn ang="0">
                <a:pos x="connsiteX955" y="connsiteY955"/>
              </a:cxn>
              <a:cxn ang="0">
                <a:pos x="connsiteX956" y="connsiteY956"/>
              </a:cxn>
              <a:cxn ang="0">
                <a:pos x="connsiteX957" y="connsiteY957"/>
              </a:cxn>
              <a:cxn ang="0">
                <a:pos x="connsiteX958" y="connsiteY958"/>
              </a:cxn>
              <a:cxn ang="0">
                <a:pos x="connsiteX959" y="connsiteY959"/>
              </a:cxn>
              <a:cxn ang="0">
                <a:pos x="connsiteX960" y="connsiteY960"/>
              </a:cxn>
              <a:cxn ang="0">
                <a:pos x="connsiteX961" y="connsiteY961"/>
              </a:cxn>
              <a:cxn ang="0">
                <a:pos x="connsiteX962" y="connsiteY962"/>
              </a:cxn>
              <a:cxn ang="0">
                <a:pos x="connsiteX963" y="connsiteY963"/>
              </a:cxn>
              <a:cxn ang="0">
                <a:pos x="connsiteX964" y="connsiteY964"/>
              </a:cxn>
              <a:cxn ang="0">
                <a:pos x="connsiteX965" y="connsiteY965"/>
              </a:cxn>
              <a:cxn ang="0">
                <a:pos x="connsiteX966" y="connsiteY966"/>
              </a:cxn>
              <a:cxn ang="0">
                <a:pos x="connsiteX967" y="connsiteY967"/>
              </a:cxn>
              <a:cxn ang="0">
                <a:pos x="connsiteX968" y="connsiteY968"/>
              </a:cxn>
              <a:cxn ang="0">
                <a:pos x="connsiteX969" y="connsiteY969"/>
              </a:cxn>
              <a:cxn ang="0">
                <a:pos x="connsiteX970" y="connsiteY970"/>
              </a:cxn>
              <a:cxn ang="0">
                <a:pos x="connsiteX971" y="connsiteY971"/>
              </a:cxn>
              <a:cxn ang="0">
                <a:pos x="connsiteX972" y="connsiteY972"/>
              </a:cxn>
              <a:cxn ang="0">
                <a:pos x="connsiteX973" y="connsiteY973"/>
              </a:cxn>
              <a:cxn ang="0">
                <a:pos x="connsiteX974" y="connsiteY974"/>
              </a:cxn>
              <a:cxn ang="0">
                <a:pos x="connsiteX975" y="connsiteY975"/>
              </a:cxn>
              <a:cxn ang="0">
                <a:pos x="connsiteX976" y="connsiteY976"/>
              </a:cxn>
              <a:cxn ang="0">
                <a:pos x="connsiteX977" y="connsiteY977"/>
              </a:cxn>
              <a:cxn ang="0">
                <a:pos x="connsiteX978" y="connsiteY978"/>
              </a:cxn>
              <a:cxn ang="0">
                <a:pos x="connsiteX979" y="connsiteY979"/>
              </a:cxn>
              <a:cxn ang="0">
                <a:pos x="connsiteX980" y="connsiteY980"/>
              </a:cxn>
              <a:cxn ang="0">
                <a:pos x="connsiteX981" y="connsiteY981"/>
              </a:cxn>
              <a:cxn ang="0">
                <a:pos x="connsiteX982" y="connsiteY982"/>
              </a:cxn>
              <a:cxn ang="0">
                <a:pos x="connsiteX983" y="connsiteY983"/>
              </a:cxn>
              <a:cxn ang="0">
                <a:pos x="connsiteX984" y="connsiteY984"/>
              </a:cxn>
              <a:cxn ang="0">
                <a:pos x="connsiteX985" y="connsiteY985"/>
              </a:cxn>
              <a:cxn ang="0">
                <a:pos x="connsiteX986" y="connsiteY986"/>
              </a:cxn>
              <a:cxn ang="0">
                <a:pos x="connsiteX987" y="connsiteY987"/>
              </a:cxn>
              <a:cxn ang="0">
                <a:pos x="connsiteX988" y="connsiteY988"/>
              </a:cxn>
              <a:cxn ang="0">
                <a:pos x="connsiteX989" y="connsiteY989"/>
              </a:cxn>
              <a:cxn ang="0">
                <a:pos x="connsiteX990" y="connsiteY990"/>
              </a:cxn>
              <a:cxn ang="0">
                <a:pos x="connsiteX991" y="connsiteY991"/>
              </a:cxn>
              <a:cxn ang="0">
                <a:pos x="connsiteX992" y="connsiteY992"/>
              </a:cxn>
              <a:cxn ang="0">
                <a:pos x="connsiteX993" y="connsiteY993"/>
              </a:cxn>
              <a:cxn ang="0">
                <a:pos x="connsiteX994" y="connsiteY994"/>
              </a:cxn>
              <a:cxn ang="0">
                <a:pos x="connsiteX995" y="connsiteY995"/>
              </a:cxn>
              <a:cxn ang="0">
                <a:pos x="connsiteX996" y="connsiteY996"/>
              </a:cxn>
              <a:cxn ang="0">
                <a:pos x="connsiteX997" y="connsiteY997"/>
              </a:cxn>
              <a:cxn ang="0">
                <a:pos x="connsiteX998" y="connsiteY998"/>
              </a:cxn>
              <a:cxn ang="0">
                <a:pos x="connsiteX999" y="connsiteY999"/>
              </a:cxn>
              <a:cxn ang="0">
                <a:pos x="connsiteX1000" y="connsiteY1000"/>
              </a:cxn>
              <a:cxn ang="0">
                <a:pos x="connsiteX1001" y="connsiteY1001"/>
              </a:cxn>
              <a:cxn ang="0">
                <a:pos x="connsiteX1002" y="connsiteY1002"/>
              </a:cxn>
              <a:cxn ang="0">
                <a:pos x="connsiteX1003" y="connsiteY1003"/>
              </a:cxn>
              <a:cxn ang="0">
                <a:pos x="connsiteX1004" y="connsiteY1004"/>
              </a:cxn>
              <a:cxn ang="0">
                <a:pos x="connsiteX1005" y="connsiteY1005"/>
              </a:cxn>
              <a:cxn ang="0">
                <a:pos x="connsiteX1006" y="connsiteY1006"/>
              </a:cxn>
              <a:cxn ang="0">
                <a:pos x="connsiteX1007" y="connsiteY1007"/>
              </a:cxn>
              <a:cxn ang="0">
                <a:pos x="connsiteX1008" y="connsiteY1008"/>
              </a:cxn>
              <a:cxn ang="0">
                <a:pos x="connsiteX1009" y="connsiteY1009"/>
              </a:cxn>
              <a:cxn ang="0">
                <a:pos x="connsiteX1010" y="connsiteY1010"/>
              </a:cxn>
              <a:cxn ang="0">
                <a:pos x="connsiteX1011" y="connsiteY1011"/>
              </a:cxn>
              <a:cxn ang="0">
                <a:pos x="connsiteX1012" y="connsiteY1012"/>
              </a:cxn>
              <a:cxn ang="0">
                <a:pos x="connsiteX1013" y="connsiteY1013"/>
              </a:cxn>
              <a:cxn ang="0">
                <a:pos x="connsiteX1014" y="connsiteY1014"/>
              </a:cxn>
              <a:cxn ang="0">
                <a:pos x="connsiteX1015" y="connsiteY1015"/>
              </a:cxn>
              <a:cxn ang="0">
                <a:pos x="connsiteX1016" y="connsiteY1016"/>
              </a:cxn>
              <a:cxn ang="0">
                <a:pos x="connsiteX1017" y="connsiteY1017"/>
              </a:cxn>
              <a:cxn ang="0">
                <a:pos x="connsiteX1018" y="connsiteY1018"/>
              </a:cxn>
              <a:cxn ang="0">
                <a:pos x="connsiteX1019" y="connsiteY1019"/>
              </a:cxn>
              <a:cxn ang="0">
                <a:pos x="connsiteX1020" y="connsiteY1020"/>
              </a:cxn>
              <a:cxn ang="0">
                <a:pos x="connsiteX1021" y="connsiteY1021"/>
              </a:cxn>
              <a:cxn ang="0">
                <a:pos x="connsiteX1022" y="connsiteY1022"/>
              </a:cxn>
              <a:cxn ang="0">
                <a:pos x="connsiteX1023" y="connsiteY1023"/>
              </a:cxn>
              <a:cxn ang="0">
                <a:pos x="connsiteX1024" y="connsiteY1024"/>
              </a:cxn>
              <a:cxn ang="0">
                <a:pos x="connsiteX1025" y="connsiteY1025"/>
              </a:cxn>
              <a:cxn ang="0">
                <a:pos x="connsiteX1026" y="connsiteY1026"/>
              </a:cxn>
              <a:cxn ang="0">
                <a:pos x="connsiteX1027" y="connsiteY1027"/>
              </a:cxn>
              <a:cxn ang="0">
                <a:pos x="connsiteX1028" y="connsiteY1028"/>
              </a:cxn>
              <a:cxn ang="0">
                <a:pos x="connsiteX1029" y="connsiteY1029"/>
              </a:cxn>
              <a:cxn ang="0">
                <a:pos x="connsiteX1030" y="connsiteY1030"/>
              </a:cxn>
              <a:cxn ang="0">
                <a:pos x="connsiteX1031" y="connsiteY1031"/>
              </a:cxn>
              <a:cxn ang="0">
                <a:pos x="connsiteX1032" y="connsiteY1032"/>
              </a:cxn>
              <a:cxn ang="0">
                <a:pos x="connsiteX1033" y="connsiteY1033"/>
              </a:cxn>
              <a:cxn ang="0">
                <a:pos x="connsiteX1034" y="connsiteY1034"/>
              </a:cxn>
              <a:cxn ang="0">
                <a:pos x="connsiteX1035" y="connsiteY1035"/>
              </a:cxn>
              <a:cxn ang="0">
                <a:pos x="connsiteX1036" y="connsiteY1036"/>
              </a:cxn>
              <a:cxn ang="0">
                <a:pos x="connsiteX1037" y="connsiteY1037"/>
              </a:cxn>
              <a:cxn ang="0">
                <a:pos x="connsiteX1038" y="connsiteY1038"/>
              </a:cxn>
              <a:cxn ang="0">
                <a:pos x="connsiteX1039" y="connsiteY1039"/>
              </a:cxn>
              <a:cxn ang="0">
                <a:pos x="connsiteX1040" y="connsiteY1040"/>
              </a:cxn>
              <a:cxn ang="0">
                <a:pos x="connsiteX1041" y="connsiteY1041"/>
              </a:cxn>
              <a:cxn ang="0">
                <a:pos x="connsiteX1042" y="connsiteY1042"/>
              </a:cxn>
              <a:cxn ang="0">
                <a:pos x="connsiteX1043" y="connsiteY1043"/>
              </a:cxn>
              <a:cxn ang="0">
                <a:pos x="connsiteX1044" y="connsiteY1044"/>
              </a:cxn>
              <a:cxn ang="0">
                <a:pos x="connsiteX1045" y="connsiteY1045"/>
              </a:cxn>
              <a:cxn ang="0">
                <a:pos x="connsiteX1046" y="connsiteY1046"/>
              </a:cxn>
              <a:cxn ang="0">
                <a:pos x="connsiteX1047" y="connsiteY1047"/>
              </a:cxn>
              <a:cxn ang="0">
                <a:pos x="connsiteX1048" y="connsiteY1048"/>
              </a:cxn>
              <a:cxn ang="0">
                <a:pos x="connsiteX1049" y="connsiteY1049"/>
              </a:cxn>
              <a:cxn ang="0">
                <a:pos x="connsiteX1050" y="connsiteY1050"/>
              </a:cxn>
              <a:cxn ang="0">
                <a:pos x="connsiteX1051" y="connsiteY1051"/>
              </a:cxn>
              <a:cxn ang="0">
                <a:pos x="connsiteX1052" y="connsiteY1052"/>
              </a:cxn>
              <a:cxn ang="0">
                <a:pos x="connsiteX1053" y="connsiteY1053"/>
              </a:cxn>
              <a:cxn ang="0">
                <a:pos x="connsiteX1054" y="connsiteY1054"/>
              </a:cxn>
              <a:cxn ang="0">
                <a:pos x="connsiteX1055" y="connsiteY1055"/>
              </a:cxn>
              <a:cxn ang="0">
                <a:pos x="connsiteX1056" y="connsiteY1056"/>
              </a:cxn>
              <a:cxn ang="0">
                <a:pos x="connsiteX1057" y="connsiteY1057"/>
              </a:cxn>
              <a:cxn ang="0">
                <a:pos x="connsiteX1058" y="connsiteY1058"/>
              </a:cxn>
              <a:cxn ang="0">
                <a:pos x="connsiteX1059" y="connsiteY1059"/>
              </a:cxn>
              <a:cxn ang="0">
                <a:pos x="connsiteX1060" y="connsiteY1060"/>
              </a:cxn>
              <a:cxn ang="0">
                <a:pos x="connsiteX1061" y="connsiteY1061"/>
              </a:cxn>
              <a:cxn ang="0">
                <a:pos x="connsiteX1062" y="connsiteY1062"/>
              </a:cxn>
              <a:cxn ang="0">
                <a:pos x="connsiteX1063" y="connsiteY1063"/>
              </a:cxn>
              <a:cxn ang="0">
                <a:pos x="connsiteX1064" y="connsiteY1064"/>
              </a:cxn>
              <a:cxn ang="0">
                <a:pos x="connsiteX1065" y="connsiteY1065"/>
              </a:cxn>
              <a:cxn ang="0">
                <a:pos x="connsiteX1066" y="connsiteY1066"/>
              </a:cxn>
              <a:cxn ang="0">
                <a:pos x="connsiteX1067" y="connsiteY1067"/>
              </a:cxn>
              <a:cxn ang="0">
                <a:pos x="connsiteX1068" y="connsiteY1068"/>
              </a:cxn>
              <a:cxn ang="0">
                <a:pos x="connsiteX1069" y="connsiteY1069"/>
              </a:cxn>
              <a:cxn ang="0">
                <a:pos x="connsiteX1070" y="connsiteY1070"/>
              </a:cxn>
              <a:cxn ang="0">
                <a:pos x="connsiteX1071" y="connsiteY1071"/>
              </a:cxn>
              <a:cxn ang="0">
                <a:pos x="connsiteX1072" y="connsiteY1072"/>
              </a:cxn>
              <a:cxn ang="0">
                <a:pos x="connsiteX1073" y="connsiteY1073"/>
              </a:cxn>
              <a:cxn ang="0">
                <a:pos x="connsiteX1074" y="connsiteY1074"/>
              </a:cxn>
              <a:cxn ang="0">
                <a:pos x="connsiteX1075" y="connsiteY1075"/>
              </a:cxn>
              <a:cxn ang="0">
                <a:pos x="connsiteX1076" y="connsiteY1076"/>
              </a:cxn>
              <a:cxn ang="0">
                <a:pos x="connsiteX1077" y="connsiteY1077"/>
              </a:cxn>
              <a:cxn ang="0">
                <a:pos x="connsiteX1078" y="connsiteY1078"/>
              </a:cxn>
              <a:cxn ang="0">
                <a:pos x="connsiteX1079" y="connsiteY1079"/>
              </a:cxn>
              <a:cxn ang="0">
                <a:pos x="connsiteX1080" y="connsiteY1080"/>
              </a:cxn>
              <a:cxn ang="0">
                <a:pos x="connsiteX1081" y="connsiteY1081"/>
              </a:cxn>
              <a:cxn ang="0">
                <a:pos x="connsiteX1082" y="connsiteY1082"/>
              </a:cxn>
              <a:cxn ang="0">
                <a:pos x="connsiteX1083" y="connsiteY1083"/>
              </a:cxn>
              <a:cxn ang="0">
                <a:pos x="connsiteX1084" y="connsiteY1084"/>
              </a:cxn>
              <a:cxn ang="0">
                <a:pos x="connsiteX1085" y="connsiteY1085"/>
              </a:cxn>
              <a:cxn ang="0">
                <a:pos x="connsiteX1086" y="connsiteY1086"/>
              </a:cxn>
              <a:cxn ang="0">
                <a:pos x="connsiteX1087" y="connsiteY1087"/>
              </a:cxn>
              <a:cxn ang="0">
                <a:pos x="connsiteX1088" y="connsiteY1088"/>
              </a:cxn>
              <a:cxn ang="0">
                <a:pos x="connsiteX1089" y="connsiteY1089"/>
              </a:cxn>
              <a:cxn ang="0">
                <a:pos x="connsiteX1090" y="connsiteY1090"/>
              </a:cxn>
              <a:cxn ang="0">
                <a:pos x="connsiteX1091" y="connsiteY1091"/>
              </a:cxn>
              <a:cxn ang="0">
                <a:pos x="connsiteX1092" y="connsiteY1092"/>
              </a:cxn>
              <a:cxn ang="0">
                <a:pos x="connsiteX1093" y="connsiteY1093"/>
              </a:cxn>
              <a:cxn ang="0">
                <a:pos x="connsiteX1094" y="connsiteY1094"/>
              </a:cxn>
              <a:cxn ang="0">
                <a:pos x="connsiteX1095" y="connsiteY1095"/>
              </a:cxn>
              <a:cxn ang="0">
                <a:pos x="connsiteX1096" y="connsiteY1096"/>
              </a:cxn>
              <a:cxn ang="0">
                <a:pos x="connsiteX1097" y="connsiteY1097"/>
              </a:cxn>
              <a:cxn ang="0">
                <a:pos x="connsiteX1098" y="connsiteY1098"/>
              </a:cxn>
              <a:cxn ang="0">
                <a:pos x="connsiteX1099" y="connsiteY1099"/>
              </a:cxn>
              <a:cxn ang="0">
                <a:pos x="connsiteX1100" y="connsiteY1100"/>
              </a:cxn>
              <a:cxn ang="0">
                <a:pos x="connsiteX1101" y="connsiteY1101"/>
              </a:cxn>
              <a:cxn ang="0">
                <a:pos x="connsiteX1102" y="connsiteY1102"/>
              </a:cxn>
              <a:cxn ang="0">
                <a:pos x="connsiteX1103" y="connsiteY1103"/>
              </a:cxn>
              <a:cxn ang="0">
                <a:pos x="connsiteX1104" y="connsiteY1104"/>
              </a:cxn>
              <a:cxn ang="0">
                <a:pos x="connsiteX1105" y="connsiteY1105"/>
              </a:cxn>
              <a:cxn ang="0">
                <a:pos x="connsiteX1106" y="connsiteY1106"/>
              </a:cxn>
              <a:cxn ang="0">
                <a:pos x="connsiteX1107" y="connsiteY1107"/>
              </a:cxn>
              <a:cxn ang="0">
                <a:pos x="connsiteX1108" y="connsiteY1108"/>
              </a:cxn>
              <a:cxn ang="0">
                <a:pos x="connsiteX1109" y="connsiteY1109"/>
              </a:cxn>
              <a:cxn ang="0">
                <a:pos x="connsiteX1110" y="connsiteY1110"/>
              </a:cxn>
              <a:cxn ang="0">
                <a:pos x="connsiteX1111" y="connsiteY1111"/>
              </a:cxn>
              <a:cxn ang="0">
                <a:pos x="connsiteX1112" y="connsiteY1112"/>
              </a:cxn>
              <a:cxn ang="0">
                <a:pos x="connsiteX1113" y="connsiteY1113"/>
              </a:cxn>
              <a:cxn ang="0">
                <a:pos x="connsiteX1114" y="connsiteY1114"/>
              </a:cxn>
              <a:cxn ang="0">
                <a:pos x="connsiteX1115" y="connsiteY1115"/>
              </a:cxn>
              <a:cxn ang="0">
                <a:pos x="connsiteX1116" y="connsiteY1116"/>
              </a:cxn>
              <a:cxn ang="0">
                <a:pos x="connsiteX1117" y="connsiteY1117"/>
              </a:cxn>
              <a:cxn ang="0">
                <a:pos x="connsiteX1118" y="connsiteY1118"/>
              </a:cxn>
              <a:cxn ang="0">
                <a:pos x="connsiteX1119" y="connsiteY1119"/>
              </a:cxn>
              <a:cxn ang="0">
                <a:pos x="connsiteX1120" y="connsiteY1120"/>
              </a:cxn>
              <a:cxn ang="0">
                <a:pos x="connsiteX1121" y="connsiteY1121"/>
              </a:cxn>
              <a:cxn ang="0">
                <a:pos x="connsiteX1122" y="connsiteY1122"/>
              </a:cxn>
              <a:cxn ang="0">
                <a:pos x="connsiteX1123" y="connsiteY1123"/>
              </a:cxn>
              <a:cxn ang="0">
                <a:pos x="connsiteX1124" y="connsiteY1124"/>
              </a:cxn>
              <a:cxn ang="0">
                <a:pos x="connsiteX1125" y="connsiteY1125"/>
              </a:cxn>
              <a:cxn ang="0">
                <a:pos x="connsiteX1126" y="connsiteY1126"/>
              </a:cxn>
              <a:cxn ang="0">
                <a:pos x="connsiteX1127" y="connsiteY1127"/>
              </a:cxn>
              <a:cxn ang="0">
                <a:pos x="connsiteX1128" y="connsiteY1128"/>
              </a:cxn>
              <a:cxn ang="0">
                <a:pos x="connsiteX1129" y="connsiteY1129"/>
              </a:cxn>
              <a:cxn ang="0">
                <a:pos x="connsiteX1130" y="connsiteY1130"/>
              </a:cxn>
              <a:cxn ang="0">
                <a:pos x="connsiteX1131" y="connsiteY1131"/>
              </a:cxn>
              <a:cxn ang="0">
                <a:pos x="connsiteX1132" y="connsiteY1132"/>
              </a:cxn>
              <a:cxn ang="0">
                <a:pos x="connsiteX1133" y="connsiteY1133"/>
              </a:cxn>
              <a:cxn ang="0">
                <a:pos x="connsiteX1134" y="connsiteY1134"/>
              </a:cxn>
              <a:cxn ang="0">
                <a:pos x="connsiteX1135" y="connsiteY1135"/>
              </a:cxn>
              <a:cxn ang="0">
                <a:pos x="connsiteX1136" y="connsiteY1136"/>
              </a:cxn>
              <a:cxn ang="0">
                <a:pos x="connsiteX1137" y="connsiteY1137"/>
              </a:cxn>
              <a:cxn ang="0">
                <a:pos x="connsiteX1138" y="connsiteY1138"/>
              </a:cxn>
              <a:cxn ang="0">
                <a:pos x="connsiteX1139" y="connsiteY1139"/>
              </a:cxn>
              <a:cxn ang="0">
                <a:pos x="connsiteX1140" y="connsiteY1140"/>
              </a:cxn>
              <a:cxn ang="0">
                <a:pos x="connsiteX1141" y="connsiteY1141"/>
              </a:cxn>
              <a:cxn ang="0">
                <a:pos x="connsiteX1142" y="connsiteY1142"/>
              </a:cxn>
              <a:cxn ang="0">
                <a:pos x="connsiteX1143" y="connsiteY1143"/>
              </a:cxn>
              <a:cxn ang="0">
                <a:pos x="connsiteX1144" y="connsiteY1144"/>
              </a:cxn>
              <a:cxn ang="0">
                <a:pos x="connsiteX1145" y="connsiteY1145"/>
              </a:cxn>
              <a:cxn ang="0">
                <a:pos x="connsiteX1146" y="connsiteY1146"/>
              </a:cxn>
              <a:cxn ang="0">
                <a:pos x="connsiteX1147" y="connsiteY1147"/>
              </a:cxn>
              <a:cxn ang="0">
                <a:pos x="connsiteX1148" y="connsiteY1148"/>
              </a:cxn>
              <a:cxn ang="0">
                <a:pos x="connsiteX1149" y="connsiteY1149"/>
              </a:cxn>
              <a:cxn ang="0">
                <a:pos x="connsiteX1150" y="connsiteY1150"/>
              </a:cxn>
              <a:cxn ang="0">
                <a:pos x="connsiteX1151" y="connsiteY1151"/>
              </a:cxn>
              <a:cxn ang="0">
                <a:pos x="connsiteX1152" y="connsiteY1152"/>
              </a:cxn>
              <a:cxn ang="0">
                <a:pos x="connsiteX1153" y="connsiteY1153"/>
              </a:cxn>
              <a:cxn ang="0">
                <a:pos x="connsiteX1154" y="connsiteY1154"/>
              </a:cxn>
              <a:cxn ang="0">
                <a:pos x="connsiteX1155" y="connsiteY1155"/>
              </a:cxn>
              <a:cxn ang="0">
                <a:pos x="connsiteX1156" y="connsiteY1156"/>
              </a:cxn>
              <a:cxn ang="0">
                <a:pos x="connsiteX1157" y="connsiteY1157"/>
              </a:cxn>
              <a:cxn ang="0">
                <a:pos x="connsiteX1158" y="connsiteY1158"/>
              </a:cxn>
              <a:cxn ang="0">
                <a:pos x="connsiteX1159" y="connsiteY1159"/>
              </a:cxn>
              <a:cxn ang="0">
                <a:pos x="connsiteX1160" y="connsiteY1160"/>
              </a:cxn>
              <a:cxn ang="0">
                <a:pos x="connsiteX1161" y="connsiteY1161"/>
              </a:cxn>
              <a:cxn ang="0">
                <a:pos x="connsiteX1162" y="connsiteY1162"/>
              </a:cxn>
              <a:cxn ang="0">
                <a:pos x="connsiteX1163" y="connsiteY1163"/>
              </a:cxn>
              <a:cxn ang="0">
                <a:pos x="connsiteX1164" y="connsiteY1164"/>
              </a:cxn>
              <a:cxn ang="0">
                <a:pos x="connsiteX1165" y="connsiteY1165"/>
              </a:cxn>
              <a:cxn ang="0">
                <a:pos x="connsiteX1166" y="connsiteY1166"/>
              </a:cxn>
              <a:cxn ang="0">
                <a:pos x="connsiteX1167" y="connsiteY1167"/>
              </a:cxn>
              <a:cxn ang="0">
                <a:pos x="connsiteX1168" y="connsiteY1168"/>
              </a:cxn>
              <a:cxn ang="0">
                <a:pos x="connsiteX1169" y="connsiteY1169"/>
              </a:cxn>
              <a:cxn ang="0">
                <a:pos x="connsiteX1170" y="connsiteY1170"/>
              </a:cxn>
              <a:cxn ang="0">
                <a:pos x="connsiteX1171" y="connsiteY1171"/>
              </a:cxn>
              <a:cxn ang="0">
                <a:pos x="connsiteX1172" y="connsiteY1172"/>
              </a:cxn>
              <a:cxn ang="0">
                <a:pos x="connsiteX1173" y="connsiteY1173"/>
              </a:cxn>
              <a:cxn ang="0">
                <a:pos x="connsiteX1174" y="connsiteY1174"/>
              </a:cxn>
              <a:cxn ang="0">
                <a:pos x="connsiteX1175" y="connsiteY1175"/>
              </a:cxn>
              <a:cxn ang="0">
                <a:pos x="connsiteX1176" y="connsiteY1176"/>
              </a:cxn>
              <a:cxn ang="0">
                <a:pos x="connsiteX1177" y="connsiteY1177"/>
              </a:cxn>
              <a:cxn ang="0">
                <a:pos x="connsiteX1178" y="connsiteY1178"/>
              </a:cxn>
              <a:cxn ang="0">
                <a:pos x="connsiteX1179" y="connsiteY1179"/>
              </a:cxn>
              <a:cxn ang="0">
                <a:pos x="connsiteX1180" y="connsiteY1180"/>
              </a:cxn>
              <a:cxn ang="0">
                <a:pos x="connsiteX1181" y="connsiteY1181"/>
              </a:cxn>
              <a:cxn ang="0">
                <a:pos x="connsiteX1182" y="connsiteY1182"/>
              </a:cxn>
              <a:cxn ang="0">
                <a:pos x="connsiteX1183" y="connsiteY1183"/>
              </a:cxn>
              <a:cxn ang="0">
                <a:pos x="connsiteX1184" y="connsiteY1184"/>
              </a:cxn>
              <a:cxn ang="0">
                <a:pos x="connsiteX1185" y="connsiteY1185"/>
              </a:cxn>
              <a:cxn ang="0">
                <a:pos x="connsiteX1186" y="connsiteY1186"/>
              </a:cxn>
              <a:cxn ang="0">
                <a:pos x="connsiteX1187" y="connsiteY1187"/>
              </a:cxn>
              <a:cxn ang="0">
                <a:pos x="connsiteX1188" y="connsiteY1188"/>
              </a:cxn>
              <a:cxn ang="0">
                <a:pos x="connsiteX1189" y="connsiteY1189"/>
              </a:cxn>
              <a:cxn ang="0">
                <a:pos x="connsiteX1190" y="connsiteY1190"/>
              </a:cxn>
              <a:cxn ang="0">
                <a:pos x="connsiteX1191" y="connsiteY1191"/>
              </a:cxn>
              <a:cxn ang="0">
                <a:pos x="connsiteX1192" y="connsiteY1192"/>
              </a:cxn>
              <a:cxn ang="0">
                <a:pos x="connsiteX1193" y="connsiteY1193"/>
              </a:cxn>
              <a:cxn ang="0">
                <a:pos x="connsiteX1194" y="connsiteY1194"/>
              </a:cxn>
              <a:cxn ang="0">
                <a:pos x="connsiteX1195" y="connsiteY1195"/>
              </a:cxn>
              <a:cxn ang="0">
                <a:pos x="connsiteX1196" y="connsiteY1196"/>
              </a:cxn>
              <a:cxn ang="0">
                <a:pos x="connsiteX1197" y="connsiteY1197"/>
              </a:cxn>
              <a:cxn ang="0">
                <a:pos x="connsiteX1198" y="connsiteY1198"/>
              </a:cxn>
              <a:cxn ang="0">
                <a:pos x="connsiteX1199" y="connsiteY1199"/>
              </a:cxn>
              <a:cxn ang="0">
                <a:pos x="connsiteX1200" y="connsiteY1200"/>
              </a:cxn>
              <a:cxn ang="0">
                <a:pos x="connsiteX1201" y="connsiteY1201"/>
              </a:cxn>
              <a:cxn ang="0">
                <a:pos x="connsiteX1202" y="connsiteY1202"/>
              </a:cxn>
              <a:cxn ang="0">
                <a:pos x="connsiteX1203" y="connsiteY1203"/>
              </a:cxn>
              <a:cxn ang="0">
                <a:pos x="connsiteX1204" y="connsiteY1204"/>
              </a:cxn>
              <a:cxn ang="0">
                <a:pos x="connsiteX1205" y="connsiteY1205"/>
              </a:cxn>
              <a:cxn ang="0">
                <a:pos x="connsiteX1206" y="connsiteY1206"/>
              </a:cxn>
              <a:cxn ang="0">
                <a:pos x="connsiteX1207" y="connsiteY1207"/>
              </a:cxn>
              <a:cxn ang="0">
                <a:pos x="connsiteX1208" y="connsiteY1208"/>
              </a:cxn>
              <a:cxn ang="0">
                <a:pos x="connsiteX1209" y="connsiteY1209"/>
              </a:cxn>
              <a:cxn ang="0">
                <a:pos x="connsiteX1210" y="connsiteY1210"/>
              </a:cxn>
              <a:cxn ang="0">
                <a:pos x="connsiteX1211" y="connsiteY1211"/>
              </a:cxn>
              <a:cxn ang="0">
                <a:pos x="connsiteX1212" y="connsiteY1212"/>
              </a:cxn>
              <a:cxn ang="0">
                <a:pos x="connsiteX1213" y="connsiteY1213"/>
              </a:cxn>
              <a:cxn ang="0">
                <a:pos x="connsiteX1214" y="connsiteY1214"/>
              </a:cxn>
              <a:cxn ang="0">
                <a:pos x="connsiteX1215" y="connsiteY1215"/>
              </a:cxn>
              <a:cxn ang="0">
                <a:pos x="connsiteX1216" y="connsiteY1216"/>
              </a:cxn>
              <a:cxn ang="0">
                <a:pos x="connsiteX1217" y="connsiteY1217"/>
              </a:cxn>
              <a:cxn ang="0">
                <a:pos x="connsiteX1218" y="connsiteY1218"/>
              </a:cxn>
              <a:cxn ang="0">
                <a:pos x="connsiteX1219" y="connsiteY1219"/>
              </a:cxn>
              <a:cxn ang="0">
                <a:pos x="connsiteX1220" y="connsiteY1220"/>
              </a:cxn>
              <a:cxn ang="0">
                <a:pos x="connsiteX1221" y="connsiteY1221"/>
              </a:cxn>
              <a:cxn ang="0">
                <a:pos x="connsiteX1222" y="connsiteY1222"/>
              </a:cxn>
              <a:cxn ang="0">
                <a:pos x="connsiteX1223" y="connsiteY1223"/>
              </a:cxn>
              <a:cxn ang="0">
                <a:pos x="connsiteX1224" y="connsiteY1224"/>
              </a:cxn>
              <a:cxn ang="0">
                <a:pos x="connsiteX1225" y="connsiteY1225"/>
              </a:cxn>
              <a:cxn ang="0">
                <a:pos x="connsiteX1226" y="connsiteY1226"/>
              </a:cxn>
              <a:cxn ang="0">
                <a:pos x="connsiteX1227" y="connsiteY1227"/>
              </a:cxn>
              <a:cxn ang="0">
                <a:pos x="connsiteX1228" y="connsiteY1228"/>
              </a:cxn>
              <a:cxn ang="0">
                <a:pos x="connsiteX1229" y="connsiteY1229"/>
              </a:cxn>
              <a:cxn ang="0">
                <a:pos x="connsiteX1230" y="connsiteY1230"/>
              </a:cxn>
              <a:cxn ang="0">
                <a:pos x="connsiteX1231" y="connsiteY1231"/>
              </a:cxn>
              <a:cxn ang="0">
                <a:pos x="connsiteX1232" y="connsiteY1232"/>
              </a:cxn>
              <a:cxn ang="0">
                <a:pos x="connsiteX1233" y="connsiteY1233"/>
              </a:cxn>
              <a:cxn ang="0">
                <a:pos x="connsiteX1234" y="connsiteY1234"/>
              </a:cxn>
              <a:cxn ang="0">
                <a:pos x="connsiteX1235" y="connsiteY1235"/>
              </a:cxn>
              <a:cxn ang="0">
                <a:pos x="connsiteX1236" y="connsiteY1236"/>
              </a:cxn>
              <a:cxn ang="0">
                <a:pos x="connsiteX1237" y="connsiteY1237"/>
              </a:cxn>
              <a:cxn ang="0">
                <a:pos x="connsiteX1238" y="connsiteY1238"/>
              </a:cxn>
              <a:cxn ang="0">
                <a:pos x="connsiteX1239" y="connsiteY1239"/>
              </a:cxn>
              <a:cxn ang="0">
                <a:pos x="connsiteX1240" y="connsiteY1240"/>
              </a:cxn>
              <a:cxn ang="0">
                <a:pos x="connsiteX1241" y="connsiteY1241"/>
              </a:cxn>
              <a:cxn ang="0">
                <a:pos x="connsiteX1242" y="connsiteY1242"/>
              </a:cxn>
              <a:cxn ang="0">
                <a:pos x="connsiteX1243" y="connsiteY1243"/>
              </a:cxn>
              <a:cxn ang="0">
                <a:pos x="connsiteX1244" y="connsiteY1244"/>
              </a:cxn>
              <a:cxn ang="0">
                <a:pos x="connsiteX1245" y="connsiteY1245"/>
              </a:cxn>
              <a:cxn ang="0">
                <a:pos x="connsiteX1246" y="connsiteY1246"/>
              </a:cxn>
              <a:cxn ang="0">
                <a:pos x="connsiteX1247" y="connsiteY1247"/>
              </a:cxn>
              <a:cxn ang="0">
                <a:pos x="connsiteX1248" y="connsiteY1248"/>
              </a:cxn>
              <a:cxn ang="0">
                <a:pos x="connsiteX1249" y="connsiteY1249"/>
              </a:cxn>
              <a:cxn ang="0">
                <a:pos x="connsiteX1250" y="connsiteY1250"/>
              </a:cxn>
              <a:cxn ang="0">
                <a:pos x="connsiteX1251" y="connsiteY1251"/>
              </a:cxn>
              <a:cxn ang="0">
                <a:pos x="connsiteX1252" y="connsiteY1252"/>
              </a:cxn>
              <a:cxn ang="0">
                <a:pos x="connsiteX1253" y="connsiteY1253"/>
              </a:cxn>
              <a:cxn ang="0">
                <a:pos x="connsiteX1254" y="connsiteY1254"/>
              </a:cxn>
              <a:cxn ang="0">
                <a:pos x="connsiteX1255" y="connsiteY1255"/>
              </a:cxn>
              <a:cxn ang="0">
                <a:pos x="connsiteX1256" y="connsiteY1256"/>
              </a:cxn>
              <a:cxn ang="0">
                <a:pos x="connsiteX1257" y="connsiteY1257"/>
              </a:cxn>
              <a:cxn ang="0">
                <a:pos x="connsiteX1258" y="connsiteY1258"/>
              </a:cxn>
              <a:cxn ang="0">
                <a:pos x="connsiteX1259" y="connsiteY1259"/>
              </a:cxn>
              <a:cxn ang="0">
                <a:pos x="connsiteX1260" y="connsiteY1260"/>
              </a:cxn>
              <a:cxn ang="0">
                <a:pos x="connsiteX1261" y="connsiteY1261"/>
              </a:cxn>
              <a:cxn ang="0">
                <a:pos x="connsiteX1262" y="connsiteY1262"/>
              </a:cxn>
              <a:cxn ang="0">
                <a:pos x="connsiteX1263" y="connsiteY1263"/>
              </a:cxn>
              <a:cxn ang="0">
                <a:pos x="connsiteX1264" y="connsiteY1264"/>
              </a:cxn>
              <a:cxn ang="0">
                <a:pos x="connsiteX1265" y="connsiteY1265"/>
              </a:cxn>
              <a:cxn ang="0">
                <a:pos x="connsiteX1266" y="connsiteY1266"/>
              </a:cxn>
              <a:cxn ang="0">
                <a:pos x="connsiteX1267" y="connsiteY1267"/>
              </a:cxn>
              <a:cxn ang="0">
                <a:pos x="connsiteX1268" y="connsiteY1268"/>
              </a:cxn>
              <a:cxn ang="0">
                <a:pos x="connsiteX1269" y="connsiteY1269"/>
              </a:cxn>
              <a:cxn ang="0">
                <a:pos x="connsiteX1270" y="connsiteY1270"/>
              </a:cxn>
              <a:cxn ang="0">
                <a:pos x="connsiteX1271" y="connsiteY1271"/>
              </a:cxn>
              <a:cxn ang="0">
                <a:pos x="connsiteX1272" y="connsiteY1272"/>
              </a:cxn>
              <a:cxn ang="0">
                <a:pos x="connsiteX1273" y="connsiteY1273"/>
              </a:cxn>
              <a:cxn ang="0">
                <a:pos x="connsiteX1274" y="connsiteY1274"/>
              </a:cxn>
              <a:cxn ang="0">
                <a:pos x="connsiteX1275" y="connsiteY1275"/>
              </a:cxn>
              <a:cxn ang="0">
                <a:pos x="connsiteX1276" y="connsiteY1276"/>
              </a:cxn>
              <a:cxn ang="0">
                <a:pos x="connsiteX1277" y="connsiteY1277"/>
              </a:cxn>
              <a:cxn ang="0">
                <a:pos x="connsiteX1278" y="connsiteY1278"/>
              </a:cxn>
              <a:cxn ang="0">
                <a:pos x="connsiteX1279" y="connsiteY1279"/>
              </a:cxn>
              <a:cxn ang="0">
                <a:pos x="connsiteX1280" y="connsiteY1280"/>
              </a:cxn>
              <a:cxn ang="0">
                <a:pos x="connsiteX1281" y="connsiteY1281"/>
              </a:cxn>
              <a:cxn ang="0">
                <a:pos x="connsiteX1282" y="connsiteY1282"/>
              </a:cxn>
              <a:cxn ang="0">
                <a:pos x="connsiteX1283" y="connsiteY1283"/>
              </a:cxn>
              <a:cxn ang="0">
                <a:pos x="connsiteX1284" y="connsiteY1284"/>
              </a:cxn>
              <a:cxn ang="0">
                <a:pos x="connsiteX1285" y="connsiteY1285"/>
              </a:cxn>
              <a:cxn ang="0">
                <a:pos x="connsiteX1286" y="connsiteY1286"/>
              </a:cxn>
              <a:cxn ang="0">
                <a:pos x="connsiteX1287" y="connsiteY1287"/>
              </a:cxn>
              <a:cxn ang="0">
                <a:pos x="connsiteX1288" y="connsiteY1288"/>
              </a:cxn>
              <a:cxn ang="0">
                <a:pos x="connsiteX1289" y="connsiteY1289"/>
              </a:cxn>
              <a:cxn ang="0">
                <a:pos x="connsiteX1290" y="connsiteY1290"/>
              </a:cxn>
              <a:cxn ang="0">
                <a:pos x="connsiteX1291" y="connsiteY1291"/>
              </a:cxn>
              <a:cxn ang="0">
                <a:pos x="connsiteX1292" y="connsiteY1292"/>
              </a:cxn>
              <a:cxn ang="0">
                <a:pos x="connsiteX1293" y="connsiteY1293"/>
              </a:cxn>
              <a:cxn ang="0">
                <a:pos x="connsiteX1294" y="connsiteY1294"/>
              </a:cxn>
              <a:cxn ang="0">
                <a:pos x="connsiteX1295" y="connsiteY1295"/>
              </a:cxn>
              <a:cxn ang="0">
                <a:pos x="connsiteX1296" y="connsiteY1296"/>
              </a:cxn>
              <a:cxn ang="0">
                <a:pos x="connsiteX1297" y="connsiteY1297"/>
              </a:cxn>
              <a:cxn ang="0">
                <a:pos x="connsiteX1298" y="connsiteY1298"/>
              </a:cxn>
              <a:cxn ang="0">
                <a:pos x="connsiteX1299" y="connsiteY1299"/>
              </a:cxn>
              <a:cxn ang="0">
                <a:pos x="connsiteX1300" y="connsiteY1300"/>
              </a:cxn>
              <a:cxn ang="0">
                <a:pos x="connsiteX1301" y="connsiteY1301"/>
              </a:cxn>
              <a:cxn ang="0">
                <a:pos x="connsiteX1302" y="connsiteY1302"/>
              </a:cxn>
              <a:cxn ang="0">
                <a:pos x="connsiteX1303" y="connsiteY1303"/>
              </a:cxn>
              <a:cxn ang="0">
                <a:pos x="connsiteX1304" y="connsiteY1304"/>
              </a:cxn>
              <a:cxn ang="0">
                <a:pos x="connsiteX1305" y="connsiteY1305"/>
              </a:cxn>
              <a:cxn ang="0">
                <a:pos x="connsiteX1306" y="connsiteY1306"/>
              </a:cxn>
              <a:cxn ang="0">
                <a:pos x="connsiteX1307" y="connsiteY1307"/>
              </a:cxn>
              <a:cxn ang="0">
                <a:pos x="connsiteX1308" y="connsiteY1308"/>
              </a:cxn>
              <a:cxn ang="0">
                <a:pos x="connsiteX1309" y="connsiteY1309"/>
              </a:cxn>
              <a:cxn ang="0">
                <a:pos x="connsiteX1310" y="connsiteY1310"/>
              </a:cxn>
              <a:cxn ang="0">
                <a:pos x="connsiteX1311" y="connsiteY1311"/>
              </a:cxn>
              <a:cxn ang="0">
                <a:pos x="connsiteX1312" y="connsiteY1312"/>
              </a:cxn>
              <a:cxn ang="0">
                <a:pos x="connsiteX1313" y="connsiteY1313"/>
              </a:cxn>
              <a:cxn ang="0">
                <a:pos x="connsiteX1314" y="connsiteY1314"/>
              </a:cxn>
              <a:cxn ang="0">
                <a:pos x="connsiteX1315" y="connsiteY1315"/>
              </a:cxn>
              <a:cxn ang="0">
                <a:pos x="connsiteX1316" y="connsiteY1316"/>
              </a:cxn>
              <a:cxn ang="0">
                <a:pos x="connsiteX1317" y="connsiteY1317"/>
              </a:cxn>
              <a:cxn ang="0">
                <a:pos x="connsiteX1318" y="connsiteY1318"/>
              </a:cxn>
              <a:cxn ang="0">
                <a:pos x="connsiteX1319" y="connsiteY1319"/>
              </a:cxn>
              <a:cxn ang="0">
                <a:pos x="connsiteX1320" y="connsiteY1320"/>
              </a:cxn>
              <a:cxn ang="0">
                <a:pos x="connsiteX1321" y="connsiteY1321"/>
              </a:cxn>
              <a:cxn ang="0">
                <a:pos x="connsiteX1322" y="connsiteY1322"/>
              </a:cxn>
              <a:cxn ang="0">
                <a:pos x="connsiteX1323" y="connsiteY1323"/>
              </a:cxn>
              <a:cxn ang="0">
                <a:pos x="connsiteX1324" y="connsiteY1324"/>
              </a:cxn>
              <a:cxn ang="0">
                <a:pos x="connsiteX1325" y="connsiteY1325"/>
              </a:cxn>
              <a:cxn ang="0">
                <a:pos x="connsiteX1326" y="connsiteY1326"/>
              </a:cxn>
              <a:cxn ang="0">
                <a:pos x="connsiteX1327" y="connsiteY1327"/>
              </a:cxn>
              <a:cxn ang="0">
                <a:pos x="connsiteX1328" y="connsiteY1328"/>
              </a:cxn>
              <a:cxn ang="0">
                <a:pos x="connsiteX1329" y="connsiteY1329"/>
              </a:cxn>
              <a:cxn ang="0">
                <a:pos x="connsiteX1330" y="connsiteY1330"/>
              </a:cxn>
              <a:cxn ang="0">
                <a:pos x="connsiteX1331" y="connsiteY1331"/>
              </a:cxn>
              <a:cxn ang="0">
                <a:pos x="connsiteX1332" y="connsiteY1332"/>
              </a:cxn>
              <a:cxn ang="0">
                <a:pos x="connsiteX1333" y="connsiteY1333"/>
              </a:cxn>
              <a:cxn ang="0">
                <a:pos x="connsiteX1334" y="connsiteY1334"/>
              </a:cxn>
              <a:cxn ang="0">
                <a:pos x="connsiteX1335" y="connsiteY1335"/>
              </a:cxn>
              <a:cxn ang="0">
                <a:pos x="connsiteX1336" y="connsiteY1336"/>
              </a:cxn>
              <a:cxn ang="0">
                <a:pos x="connsiteX1337" y="connsiteY1337"/>
              </a:cxn>
              <a:cxn ang="0">
                <a:pos x="connsiteX1338" y="connsiteY1338"/>
              </a:cxn>
              <a:cxn ang="0">
                <a:pos x="connsiteX1339" y="connsiteY1339"/>
              </a:cxn>
              <a:cxn ang="0">
                <a:pos x="connsiteX1340" y="connsiteY1340"/>
              </a:cxn>
              <a:cxn ang="0">
                <a:pos x="connsiteX1341" y="connsiteY1341"/>
              </a:cxn>
              <a:cxn ang="0">
                <a:pos x="connsiteX1342" y="connsiteY1342"/>
              </a:cxn>
              <a:cxn ang="0">
                <a:pos x="connsiteX1343" y="connsiteY1343"/>
              </a:cxn>
              <a:cxn ang="0">
                <a:pos x="connsiteX1344" y="connsiteY1344"/>
              </a:cxn>
              <a:cxn ang="0">
                <a:pos x="connsiteX1345" y="connsiteY1345"/>
              </a:cxn>
              <a:cxn ang="0">
                <a:pos x="connsiteX1346" y="connsiteY1346"/>
              </a:cxn>
              <a:cxn ang="0">
                <a:pos x="connsiteX1347" y="connsiteY1347"/>
              </a:cxn>
              <a:cxn ang="0">
                <a:pos x="connsiteX1348" y="connsiteY1348"/>
              </a:cxn>
              <a:cxn ang="0">
                <a:pos x="connsiteX1349" y="connsiteY1349"/>
              </a:cxn>
              <a:cxn ang="0">
                <a:pos x="connsiteX1350" y="connsiteY1350"/>
              </a:cxn>
              <a:cxn ang="0">
                <a:pos x="connsiteX1351" y="connsiteY1351"/>
              </a:cxn>
              <a:cxn ang="0">
                <a:pos x="connsiteX1352" y="connsiteY1352"/>
              </a:cxn>
              <a:cxn ang="0">
                <a:pos x="connsiteX1353" y="connsiteY1353"/>
              </a:cxn>
              <a:cxn ang="0">
                <a:pos x="connsiteX1354" y="connsiteY1354"/>
              </a:cxn>
              <a:cxn ang="0">
                <a:pos x="connsiteX1355" y="connsiteY1355"/>
              </a:cxn>
              <a:cxn ang="0">
                <a:pos x="connsiteX1356" y="connsiteY1356"/>
              </a:cxn>
              <a:cxn ang="0">
                <a:pos x="connsiteX1357" y="connsiteY1357"/>
              </a:cxn>
              <a:cxn ang="0">
                <a:pos x="connsiteX1358" y="connsiteY1358"/>
              </a:cxn>
              <a:cxn ang="0">
                <a:pos x="connsiteX1359" y="connsiteY1359"/>
              </a:cxn>
              <a:cxn ang="0">
                <a:pos x="connsiteX1360" y="connsiteY1360"/>
              </a:cxn>
              <a:cxn ang="0">
                <a:pos x="connsiteX1361" y="connsiteY1361"/>
              </a:cxn>
              <a:cxn ang="0">
                <a:pos x="connsiteX1362" y="connsiteY1362"/>
              </a:cxn>
              <a:cxn ang="0">
                <a:pos x="connsiteX1363" y="connsiteY1363"/>
              </a:cxn>
              <a:cxn ang="0">
                <a:pos x="connsiteX1364" y="connsiteY1364"/>
              </a:cxn>
              <a:cxn ang="0">
                <a:pos x="connsiteX1365" y="connsiteY1365"/>
              </a:cxn>
              <a:cxn ang="0">
                <a:pos x="connsiteX1366" y="connsiteY1366"/>
              </a:cxn>
              <a:cxn ang="0">
                <a:pos x="connsiteX1367" y="connsiteY1367"/>
              </a:cxn>
              <a:cxn ang="0">
                <a:pos x="connsiteX1368" y="connsiteY1368"/>
              </a:cxn>
              <a:cxn ang="0">
                <a:pos x="connsiteX1369" y="connsiteY1369"/>
              </a:cxn>
              <a:cxn ang="0">
                <a:pos x="connsiteX1370" y="connsiteY1370"/>
              </a:cxn>
              <a:cxn ang="0">
                <a:pos x="connsiteX1371" y="connsiteY1371"/>
              </a:cxn>
              <a:cxn ang="0">
                <a:pos x="connsiteX1372" y="connsiteY1372"/>
              </a:cxn>
              <a:cxn ang="0">
                <a:pos x="connsiteX1373" y="connsiteY1373"/>
              </a:cxn>
              <a:cxn ang="0">
                <a:pos x="connsiteX1374" y="connsiteY1374"/>
              </a:cxn>
              <a:cxn ang="0">
                <a:pos x="connsiteX1375" y="connsiteY1375"/>
              </a:cxn>
              <a:cxn ang="0">
                <a:pos x="connsiteX1376" y="connsiteY1376"/>
              </a:cxn>
              <a:cxn ang="0">
                <a:pos x="connsiteX1377" y="connsiteY1377"/>
              </a:cxn>
              <a:cxn ang="0">
                <a:pos x="connsiteX1378" y="connsiteY1378"/>
              </a:cxn>
              <a:cxn ang="0">
                <a:pos x="connsiteX1379" y="connsiteY1379"/>
              </a:cxn>
              <a:cxn ang="0">
                <a:pos x="connsiteX1380" y="connsiteY1380"/>
              </a:cxn>
              <a:cxn ang="0">
                <a:pos x="connsiteX1381" y="connsiteY1381"/>
              </a:cxn>
              <a:cxn ang="0">
                <a:pos x="connsiteX1382" y="connsiteY1382"/>
              </a:cxn>
              <a:cxn ang="0">
                <a:pos x="connsiteX1383" y="connsiteY1383"/>
              </a:cxn>
              <a:cxn ang="0">
                <a:pos x="connsiteX1384" y="connsiteY1384"/>
              </a:cxn>
              <a:cxn ang="0">
                <a:pos x="connsiteX1385" y="connsiteY1385"/>
              </a:cxn>
              <a:cxn ang="0">
                <a:pos x="connsiteX1386" y="connsiteY1386"/>
              </a:cxn>
              <a:cxn ang="0">
                <a:pos x="connsiteX1387" y="connsiteY1387"/>
              </a:cxn>
              <a:cxn ang="0">
                <a:pos x="connsiteX1388" y="connsiteY1388"/>
              </a:cxn>
              <a:cxn ang="0">
                <a:pos x="connsiteX1389" y="connsiteY1389"/>
              </a:cxn>
              <a:cxn ang="0">
                <a:pos x="connsiteX1390" y="connsiteY1390"/>
              </a:cxn>
              <a:cxn ang="0">
                <a:pos x="connsiteX1391" y="connsiteY1391"/>
              </a:cxn>
              <a:cxn ang="0">
                <a:pos x="connsiteX1392" y="connsiteY1392"/>
              </a:cxn>
              <a:cxn ang="0">
                <a:pos x="connsiteX1393" y="connsiteY1393"/>
              </a:cxn>
              <a:cxn ang="0">
                <a:pos x="connsiteX1394" y="connsiteY1394"/>
              </a:cxn>
              <a:cxn ang="0">
                <a:pos x="connsiteX1395" y="connsiteY1395"/>
              </a:cxn>
              <a:cxn ang="0">
                <a:pos x="connsiteX1396" y="connsiteY1396"/>
              </a:cxn>
              <a:cxn ang="0">
                <a:pos x="connsiteX1397" y="connsiteY1397"/>
              </a:cxn>
              <a:cxn ang="0">
                <a:pos x="connsiteX1398" y="connsiteY1398"/>
              </a:cxn>
              <a:cxn ang="0">
                <a:pos x="connsiteX1399" y="connsiteY1399"/>
              </a:cxn>
              <a:cxn ang="0">
                <a:pos x="connsiteX1400" y="connsiteY1400"/>
              </a:cxn>
              <a:cxn ang="0">
                <a:pos x="connsiteX1401" y="connsiteY1401"/>
              </a:cxn>
              <a:cxn ang="0">
                <a:pos x="connsiteX1402" y="connsiteY1402"/>
              </a:cxn>
              <a:cxn ang="0">
                <a:pos x="connsiteX1403" y="connsiteY1403"/>
              </a:cxn>
              <a:cxn ang="0">
                <a:pos x="connsiteX1404" y="connsiteY1404"/>
              </a:cxn>
              <a:cxn ang="0">
                <a:pos x="connsiteX1405" y="connsiteY1405"/>
              </a:cxn>
              <a:cxn ang="0">
                <a:pos x="connsiteX1406" y="connsiteY1406"/>
              </a:cxn>
              <a:cxn ang="0">
                <a:pos x="connsiteX1407" y="connsiteY1407"/>
              </a:cxn>
              <a:cxn ang="0">
                <a:pos x="connsiteX1408" y="connsiteY1408"/>
              </a:cxn>
              <a:cxn ang="0">
                <a:pos x="connsiteX1409" y="connsiteY1409"/>
              </a:cxn>
              <a:cxn ang="0">
                <a:pos x="connsiteX1410" y="connsiteY1410"/>
              </a:cxn>
              <a:cxn ang="0">
                <a:pos x="connsiteX1411" y="connsiteY1411"/>
              </a:cxn>
              <a:cxn ang="0">
                <a:pos x="connsiteX1412" y="connsiteY1412"/>
              </a:cxn>
              <a:cxn ang="0">
                <a:pos x="connsiteX1413" y="connsiteY1413"/>
              </a:cxn>
              <a:cxn ang="0">
                <a:pos x="connsiteX1414" y="connsiteY1414"/>
              </a:cxn>
              <a:cxn ang="0">
                <a:pos x="connsiteX1415" y="connsiteY1415"/>
              </a:cxn>
              <a:cxn ang="0">
                <a:pos x="connsiteX1416" y="connsiteY1416"/>
              </a:cxn>
              <a:cxn ang="0">
                <a:pos x="connsiteX1417" y="connsiteY1417"/>
              </a:cxn>
              <a:cxn ang="0">
                <a:pos x="connsiteX1418" y="connsiteY1418"/>
              </a:cxn>
              <a:cxn ang="0">
                <a:pos x="connsiteX1419" y="connsiteY1419"/>
              </a:cxn>
              <a:cxn ang="0">
                <a:pos x="connsiteX1420" y="connsiteY1420"/>
              </a:cxn>
              <a:cxn ang="0">
                <a:pos x="connsiteX1421" y="connsiteY1421"/>
              </a:cxn>
              <a:cxn ang="0">
                <a:pos x="connsiteX1422" y="connsiteY1422"/>
              </a:cxn>
              <a:cxn ang="0">
                <a:pos x="connsiteX1423" y="connsiteY1423"/>
              </a:cxn>
              <a:cxn ang="0">
                <a:pos x="connsiteX1424" y="connsiteY1424"/>
              </a:cxn>
              <a:cxn ang="0">
                <a:pos x="connsiteX1425" y="connsiteY1425"/>
              </a:cxn>
              <a:cxn ang="0">
                <a:pos x="connsiteX1426" y="connsiteY1426"/>
              </a:cxn>
              <a:cxn ang="0">
                <a:pos x="connsiteX1427" y="connsiteY1427"/>
              </a:cxn>
              <a:cxn ang="0">
                <a:pos x="connsiteX1428" y="connsiteY1428"/>
              </a:cxn>
              <a:cxn ang="0">
                <a:pos x="connsiteX1429" y="connsiteY1429"/>
              </a:cxn>
              <a:cxn ang="0">
                <a:pos x="connsiteX1430" y="connsiteY1430"/>
              </a:cxn>
              <a:cxn ang="0">
                <a:pos x="connsiteX1431" y="connsiteY1431"/>
              </a:cxn>
              <a:cxn ang="0">
                <a:pos x="connsiteX1432" y="connsiteY1432"/>
              </a:cxn>
              <a:cxn ang="0">
                <a:pos x="connsiteX1433" y="connsiteY1433"/>
              </a:cxn>
              <a:cxn ang="0">
                <a:pos x="connsiteX1434" y="connsiteY1434"/>
              </a:cxn>
              <a:cxn ang="0">
                <a:pos x="connsiteX1435" y="connsiteY1435"/>
              </a:cxn>
              <a:cxn ang="0">
                <a:pos x="connsiteX1436" y="connsiteY1436"/>
              </a:cxn>
              <a:cxn ang="0">
                <a:pos x="connsiteX1437" y="connsiteY1437"/>
              </a:cxn>
              <a:cxn ang="0">
                <a:pos x="connsiteX1438" y="connsiteY1438"/>
              </a:cxn>
              <a:cxn ang="0">
                <a:pos x="connsiteX1439" y="connsiteY1439"/>
              </a:cxn>
              <a:cxn ang="0">
                <a:pos x="connsiteX1440" y="connsiteY1440"/>
              </a:cxn>
              <a:cxn ang="0">
                <a:pos x="connsiteX1441" y="connsiteY1441"/>
              </a:cxn>
              <a:cxn ang="0">
                <a:pos x="connsiteX1442" y="connsiteY1442"/>
              </a:cxn>
              <a:cxn ang="0">
                <a:pos x="connsiteX1443" y="connsiteY1443"/>
              </a:cxn>
              <a:cxn ang="0">
                <a:pos x="connsiteX1444" y="connsiteY1444"/>
              </a:cxn>
              <a:cxn ang="0">
                <a:pos x="connsiteX1445" y="connsiteY1445"/>
              </a:cxn>
              <a:cxn ang="0">
                <a:pos x="connsiteX1446" y="connsiteY1446"/>
              </a:cxn>
              <a:cxn ang="0">
                <a:pos x="connsiteX1447" y="connsiteY1447"/>
              </a:cxn>
              <a:cxn ang="0">
                <a:pos x="connsiteX1448" y="connsiteY1448"/>
              </a:cxn>
              <a:cxn ang="0">
                <a:pos x="connsiteX1449" y="connsiteY1449"/>
              </a:cxn>
              <a:cxn ang="0">
                <a:pos x="connsiteX1450" y="connsiteY1450"/>
              </a:cxn>
              <a:cxn ang="0">
                <a:pos x="connsiteX1451" y="connsiteY1451"/>
              </a:cxn>
              <a:cxn ang="0">
                <a:pos x="connsiteX1452" y="connsiteY1452"/>
              </a:cxn>
              <a:cxn ang="0">
                <a:pos x="connsiteX1453" y="connsiteY1453"/>
              </a:cxn>
              <a:cxn ang="0">
                <a:pos x="connsiteX1454" y="connsiteY1454"/>
              </a:cxn>
              <a:cxn ang="0">
                <a:pos x="connsiteX1455" y="connsiteY1455"/>
              </a:cxn>
              <a:cxn ang="0">
                <a:pos x="connsiteX1456" y="connsiteY1456"/>
              </a:cxn>
              <a:cxn ang="0">
                <a:pos x="connsiteX1457" y="connsiteY1457"/>
              </a:cxn>
              <a:cxn ang="0">
                <a:pos x="connsiteX1458" y="connsiteY1458"/>
              </a:cxn>
              <a:cxn ang="0">
                <a:pos x="connsiteX1459" y="connsiteY1459"/>
              </a:cxn>
              <a:cxn ang="0">
                <a:pos x="connsiteX1460" y="connsiteY1460"/>
              </a:cxn>
              <a:cxn ang="0">
                <a:pos x="connsiteX1461" y="connsiteY1461"/>
              </a:cxn>
              <a:cxn ang="0">
                <a:pos x="connsiteX1462" y="connsiteY1462"/>
              </a:cxn>
              <a:cxn ang="0">
                <a:pos x="connsiteX1463" y="connsiteY1463"/>
              </a:cxn>
              <a:cxn ang="0">
                <a:pos x="connsiteX1464" y="connsiteY1464"/>
              </a:cxn>
              <a:cxn ang="0">
                <a:pos x="connsiteX1465" y="connsiteY1465"/>
              </a:cxn>
              <a:cxn ang="0">
                <a:pos x="connsiteX1466" y="connsiteY1466"/>
              </a:cxn>
              <a:cxn ang="0">
                <a:pos x="connsiteX1467" y="connsiteY1467"/>
              </a:cxn>
              <a:cxn ang="0">
                <a:pos x="connsiteX1468" y="connsiteY1468"/>
              </a:cxn>
              <a:cxn ang="0">
                <a:pos x="connsiteX1469" y="connsiteY1469"/>
              </a:cxn>
              <a:cxn ang="0">
                <a:pos x="connsiteX1470" y="connsiteY1470"/>
              </a:cxn>
              <a:cxn ang="0">
                <a:pos x="connsiteX1471" y="connsiteY1471"/>
              </a:cxn>
              <a:cxn ang="0">
                <a:pos x="connsiteX1472" y="connsiteY1472"/>
              </a:cxn>
              <a:cxn ang="0">
                <a:pos x="connsiteX1473" y="connsiteY1473"/>
              </a:cxn>
              <a:cxn ang="0">
                <a:pos x="connsiteX1474" y="connsiteY1474"/>
              </a:cxn>
              <a:cxn ang="0">
                <a:pos x="connsiteX1475" y="connsiteY1475"/>
              </a:cxn>
              <a:cxn ang="0">
                <a:pos x="connsiteX1476" y="connsiteY1476"/>
              </a:cxn>
              <a:cxn ang="0">
                <a:pos x="connsiteX1477" y="connsiteY1477"/>
              </a:cxn>
              <a:cxn ang="0">
                <a:pos x="connsiteX1478" y="connsiteY1478"/>
              </a:cxn>
              <a:cxn ang="0">
                <a:pos x="connsiteX1479" y="connsiteY1479"/>
              </a:cxn>
              <a:cxn ang="0">
                <a:pos x="connsiteX1480" y="connsiteY1480"/>
              </a:cxn>
              <a:cxn ang="0">
                <a:pos x="connsiteX1481" y="connsiteY1481"/>
              </a:cxn>
              <a:cxn ang="0">
                <a:pos x="connsiteX1482" y="connsiteY1482"/>
              </a:cxn>
              <a:cxn ang="0">
                <a:pos x="connsiteX1483" y="connsiteY1483"/>
              </a:cxn>
              <a:cxn ang="0">
                <a:pos x="connsiteX1484" y="connsiteY1484"/>
              </a:cxn>
              <a:cxn ang="0">
                <a:pos x="connsiteX1485" y="connsiteY1485"/>
              </a:cxn>
              <a:cxn ang="0">
                <a:pos x="connsiteX1486" y="connsiteY1486"/>
              </a:cxn>
              <a:cxn ang="0">
                <a:pos x="connsiteX1487" y="connsiteY1487"/>
              </a:cxn>
              <a:cxn ang="0">
                <a:pos x="connsiteX1488" y="connsiteY1488"/>
              </a:cxn>
              <a:cxn ang="0">
                <a:pos x="connsiteX1489" y="connsiteY1489"/>
              </a:cxn>
              <a:cxn ang="0">
                <a:pos x="connsiteX1490" y="connsiteY1490"/>
              </a:cxn>
              <a:cxn ang="0">
                <a:pos x="connsiteX1491" y="connsiteY1491"/>
              </a:cxn>
              <a:cxn ang="0">
                <a:pos x="connsiteX1492" y="connsiteY1492"/>
              </a:cxn>
              <a:cxn ang="0">
                <a:pos x="connsiteX1493" y="connsiteY1493"/>
              </a:cxn>
              <a:cxn ang="0">
                <a:pos x="connsiteX1494" y="connsiteY1494"/>
              </a:cxn>
              <a:cxn ang="0">
                <a:pos x="connsiteX1495" y="connsiteY1495"/>
              </a:cxn>
              <a:cxn ang="0">
                <a:pos x="connsiteX1496" y="connsiteY1496"/>
              </a:cxn>
              <a:cxn ang="0">
                <a:pos x="connsiteX1497" y="connsiteY1497"/>
              </a:cxn>
              <a:cxn ang="0">
                <a:pos x="connsiteX1498" y="connsiteY1498"/>
              </a:cxn>
              <a:cxn ang="0">
                <a:pos x="connsiteX1499" y="connsiteY1499"/>
              </a:cxn>
              <a:cxn ang="0">
                <a:pos x="connsiteX1500" y="connsiteY1500"/>
              </a:cxn>
              <a:cxn ang="0">
                <a:pos x="connsiteX1501" y="connsiteY1501"/>
              </a:cxn>
              <a:cxn ang="0">
                <a:pos x="connsiteX1502" y="connsiteY1502"/>
              </a:cxn>
              <a:cxn ang="0">
                <a:pos x="connsiteX1503" y="connsiteY1503"/>
              </a:cxn>
              <a:cxn ang="0">
                <a:pos x="connsiteX1504" y="connsiteY1504"/>
              </a:cxn>
              <a:cxn ang="0">
                <a:pos x="connsiteX1505" y="connsiteY1505"/>
              </a:cxn>
              <a:cxn ang="0">
                <a:pos x="connsiteX1506" y="connsiteY1506"/>
              </a:cxn>
              <a:cxn ang="0">
                <a:pos x="connsiteX1507" y="connsiteY1507"/>
              </a:cxn>
              <a:cxn ang="0">
                <a:pos x="connsiteX1508" y="connsiteY1508"/>
              </a:cxn>
              <a:cxn ang="0">
                <a:pos x="connsiteX1509" y="connsiteY1509"/>
              </a:cxn>
              <a:cxn ang="0">
                <a:pos x="connsiteX1510" y="connsiteY1510"/>
              </a:cxn>
              <a:cxn ang="0">
                <a:pos x="connsiteX1511" y="connsiteY1511"/>
              </a:cxn>
              <a:cxn ang="0">
                <a:pos x="connsiteX1512" y="connsiteY1512"/>
              </a:cxn>
              <a:cxn ang="0">
                <a:pos x="connsiteX1513" y="connsiteY1513"/>
              </a:cxn>
              <a:cxn ang="0">
                <a:pos x="connsiteX1514" y="connsiteY1514"/>
              </a:cxn>
              <a:cxn ang="0">
                <a:pos x="connsiteX1515" y="connsiteY1515"/>
              </a:cxn>
              <a:cxn ang="0">
                <a:pos x="connsiteX1516" y="connsiteY1516"/>
              </a:cxn>
              <a:cxn ang="0">
                <a:pos x="connsiteX1517" y="connsiteY1517"/>
              </a:cxn>
              <a:cxn ang="0">
                <a:pos x="connsiteX1518" y="connsiteY1518"/>
              </a:cxn>
              <a:cxn ang="0">
                <a:pos x="connsiteX1519" y="connsiteY1519"/>
              </a:cxn>
              <a:cxn ang="0">
                <a:pos x="connsiteX1520" y="connsiteY1520"/>
              </a:cxn>
              <a:cxn ang="0">
                <a:pos x="connsiteX1521" y="connsiteY1521"/>
              </a:cxn>
              <a:cxn ang="0">
                <a:pos x="connsiteX1522" y="connsiteY1522"/>
              </a:cxn>
              <a:cxn ang="0">
                <a:pos x="connsiteX1523" y="connsiteY1523"/>
              </a:cxn>
              <a:cxn ang="0">
                <a:pos x="connsiteX1524" y="connsiteY1524"/>
              </a:cxn>
              <a:cxn ang="0">
                <a:pos x="connsiteX1525" y="connsiteY1525"/>
              </a:cxn>
              <a:cxn ang="0">
                <a:pos x="connsiteX1526" y="connsiteY1526"/>
              </a:cxn>
              <a:cxn ang="0">
                <a:pos x="connsiteX1527" y="connsiteY1527"/>
              </a:cxn>
              <a:cxn ang="0">
                <a:pos x="connsiteX1528" y="connsiteY1528"/>
              </a:cxn>
              <a:cxn ang="0">
                <a:pos x="connsiteX1529" y="connsiteY1529"/>
              </a:cxn>
              <a:cxn ang="0">
                <a:pos x="connsiteX1530" y="connsiteY1530"/>
              </a:cxn>
              <a:cxn ang="0">
                <a:pos x="connsiteX1531" y="connsiteY1531"/>
              </a:cxn>
              <a:cxn ang="0">
                <a:pos x="connsiteX1532" y="connsiteY1532"/>
              </a:cxn>
              <a:cxn ang="0">
                <a:pos x="connsiteX1533" y="connsiteY1533"/>
              </a:cxn>
              <a:cxn ang="0">
                <a:pos x="connsiteX1534" y="connsiteY1534"/>
              </a:cxn>
              <a:cxn ang="0">
                <a:pos x="connsiteX1535" y="connsiteY1535"/>
              </a:cxn>
              <a:cxn ang="0">
                <a:pos x="connsiteX1536" y="connsiteY1536"/>
              </a:cxn>
              <a:cxn ang="0">
                <a:pos x="connsiteX1537" y="connsiteY1537"/>
              </a:cxn>
              <a:cxn ang="0">
                <a:pos x="connsiteX1538" y="connsiteY1538"/>
              </a:cxn>
              <a:cxn ang="0">
                <a:pos x="connsiteX1539" y="connsiteY1539"/>
              </a:cxn>
              <a:cxn ang="0">
                <a:pos x="connsiteX1540" y="connsiteY1540"/>
              </a:cxn>
              <a:cxn ang="0">
                <a:pos x="connsiteX1541" y="connsiteY1541"/>
              </a:cxn>
              <a:cxn ang="0">
                <a:pos x="connsiteX1542" y="connsiteY1542"/>
              </a:cxn>
              <a:cxn ang="0">
                <a:pos x="connsiteX1543" y="connsiteY1543"/>
              </a:cxn>
              <a:cxn ang="0">
                <a:pos x="connsiteX1544" y="connsiteY1544"/>
              </a:cxn>
              <a:cxn ang="0">
                <a:pos x="connsiteX1545" y="connsiteY1545"/>
              </a:cxn>
              <a:cxn ang="0">
                <a:pos x="connsiteX1546" y="connsiteY1546"/>
              </a:cxn>
              <a:cxn ang="0">
                <a:pos x="connsiteX1547" y="connsiteY1547"/>
              </a:cxn>
              <a:cxn ang="0">
                <a:pos x="connsiteX1548" y="connsiteY1548"/>
              </a:cxn>
              <a:cxn ang="0">
                <a:pos x="connsiteX1549" y="connsiteY1549"/>
              </a:cxn>
              <a:cxn ang="0">
                <a:pos x="connsiteX1550" y="connsiteY1550"/>
              </a:cxn>
              <a:cxn ang="0">
                <a:pos x="connsiteX1551" y="connsiteY1551"/>
              </a:cxn>
              <a:cxn ang="0">
                <a:pos x="connsiteX1552" y="connsiteY1552"/>
              </a:cxn>
              <a:cxn ang="0">
                <a:pos x="connsiteX1553" y="connsiteY1553"/>
              </a:cxn>
              <a:cxn ang="0">
                <a:pos x="connsiteX1554" y="connsiteY1554"/>
              </a:cxn>
              <a:cxn ang="0">
                <a:pos x="connsiteX1555" y="connsiteY1555"/>
              </a:cxn>
              <a:cxn ang="0">
                <a:pos x="connsiteX1556" y="connsiteY1556"/>
              </a:cxn>
              <a:cxn ang="0">
                <a:pos x="connsiteX1557" y="connsiteY1557"/>
              </a:cxn>
              <a:cxn ang="0">
                <a:pos x="connsiteX1558" y="connsiteY1558"/>
              </a:cxn>
              <a:cxn ang="0">
                <a:pos x="connsiteX1559" y="connsiteY1559"/>
              </a:cxn>
              <a:cxn ang="0">
                <a:pos x="connsiteX1560" y="connsiteY1560"/>
              </a:cxn>
              <a:cxn ang="0">
                <a:pos x="connsiteX1561" y="connsiteY1561"/>
              </a:cxn>
              <a:cxn ang="0">
                <a:pos x="connsiteX1562" y="connsiteY1562"/>
              </a:cxn>
              <a:cxn ang="0">
                <a:pos x="connsiteX1563" y="connsiteY1563"/>
              </a:cxn>
              <a:cxn ang="0">
                <a:pos x="connsiteX1564" y="connsiteY1564"/>
              </a:cxn>
              <a:cxn ang="0">
                <a:pos x="connsiteX1565" y="connsiteY1565"/>
              </a:cxn>
              <a:cxn ang="0">
                <a:pos x="connsiteX1566" y="connsiteY1566"/>
              </a:cxn>
              <a:cxn ang="0">
                <a:pos x="connsiteX1567" y="connsiteY1567"/>
              </a:cxn>
              <a:cxn ang="0">
                <a:pos x="connsiteX1568" y="connsiteY1568"/>
              </a:cxn>
              <a:cxn ang="0">
                <a:pos x="connsiteX1569" y="connsiteY1569"/>
              </a:cxn>
              <a:cxn ang="0">
                <a:pos x="connsiteX1570" y="connsiteY1570"/>
              </a:cxn>
              <a:cxn ang="0">
                <a:pos x="connsiteX1571" y="connsiteY1571"/>
              </a:cxn>
              <a:cxn ang="0">
                <a:pos x="connsiteX1572" y="connsiteY1572"/>
              </a:cxn>
              <a:cxn ang="0">
                <a:pos x="connsiteX1573" y="connsiteY1573"/>
              </a:cxn>
              <a:cxn ang="0">
                <a:pos x="connsiteX1574" y="connsiteY1574"/>
              </a:cxn>
              <a:cxn ang="0">
                <a:pos x="connsiteX1575" y="connsiteY1575"/>
              </a:cxn>
              <a:cxn ang="0">
                <a:pos x="connsiteX1576" y="connsiteY1576"/>
              </a:cxn>
              <a:cxn ang="0">
                <a:pos x="connsiteX1577" y="connsiteY1577"/>
              </a:cxn>
              <a:cxn ang="0">
                <a:pos x="connsiteX1578" y="connsiteY1578"/>
              </a:cxn>
              <a:cxn ang="0">
                <a:pos x="connsiteX1579" y="connsiteY1579"/>
              </a:cxn>
              <a:cxn ang="0">
                <a:pos x="connsiteX1580" y="connsiteY1580"/>
              </a:cxn>
              <a:cxn ang="0">
                <a:pos x="connsiteX1581" y="connsiteY1581"/>
              </a:cxn>
              <a:cxn ang="0">
                <a:pos x="connsiteX1582" y="connsiteY1582"/>
              </a:cxn>
              <a:cxn ang="0">
                <a:pos x="connsiteX1583" y="connsiteY1583"/>
              </a:cxn>
              <a:cxn ang="0">
                <a:pos x="connsiteX1584" y="connsiteY1584"/>
              </a:cxn>
              <a:cxn ang="0">
                <a:pos x="connsiteX1585" y="connsiteY1585"/>
              </a:cxn>
              <a:cxn ang="0">
                <a:pos x="connsiteX1586" y="connsiteY1586"/>
              </a:cxn>
              <a:cxn ang="0">
                <a:pos x="connsiteX1587" y="connsiteY1587"/>
              </a:cxn>
              <a:cxn ang="0">
                <a:pos x="connsiteX1588" y="connsiteY1588"/>
              </a:cxn>
              <a:cxn ang="0">
                <a:pos x="connsiteX1589" y="connsiteY1589"/>
              </a:cxn>
              <a:cxn ang="0">
                <a:pos x="connsiteX1590" y="connsiteY1590"/>
              </a:cxn>
              <a:cxn ang="0">
                <a:pos x="connsiteX1591" y="connsiteY1591"/>
              </a:cxn>
              <a:cxn ang="0">
                <a:pos x="connsiteX1592" y="connsiteY1592"/>
              </a:cxn>
              <a:cxn ang="0">
                <a:pos x="connsiteX1593" y="connsiteY1593"/>
              </a:cxn>
              <a:cxn ang="0">
                <a:pos x="connsiteX1594" y="connsiteY1594"/>
              </a:cxn>
              <a:cxn ang="0">
                <a:pos x="connsiteX1595" y="connsiteY1595"/>
              </a:cxn>
              <a:cxn ang="0">
                <a:pos x="connsiteX1596" y="connsiteY1596"/>
              </a:cxn>
              <a:cxn ang="0">
                <a:pos x="connsiteX1597" y="connsiteY1597"/>
              </a:cxn>
              <a:cxn ang="0">
                <a:pos x="connsiteX1598" y="connsiteY1598"/>
              </a:cxn>
              <a:cxn ang="0">
                <a:pos x="connsiteX1599" y="connsiteY1599"/>
              </a:cxn>
              <a:cxn ang="0">
                <a:pos x="connsiteX1600" y="connsiteY1600"/>
              </a:cxn>
              <a:cxn ang="0">
                <a:pos x="connsiteX1601" y="connsiteY1601"/>
              </a:cxn>
              <a:cxn ang="0">
                <a:pos x="connsiteX1602" y="connsiteY1602"/>
              </a:cxn>
              <a:cxn ang="0">
                <a:pos x="connsiteX1603" y="connsiteY1603"/>
              </a:cxn>
              <a:cxn ang="0">
                <a:pos x="connsiteX1604" y="connsiteY1604"/>
              </a:cxn>
              <a:cxn ang="0">
                <a:pos x="connsiteX1605" y="connsiteY1605"/>
              </a:cxn>
              <a:cxn ang="0">
                <a:pos x="connsiteX1606" y="connsiteY1606"/>
              </a:cxn>
              <a:cxn ang="0">
                <a:pos x="connsiteX1607" y="connsiteY1607"/>
              </a:cxn>
              <a:cxn ang="0">
                <a:pos x="connsiteX1608" y="connsiteY1608"/>
              </a:cxn>
              <a:cxn ang="0">
                <a:pos x="connsiteX1609" y="connsiteY1609"/>
              </a:cxn>
              <a:cxn ang="0">
                <a:pos x="connsiteX1610" y="connsiteY1610"/>
              </a:cxn>
              <a:cxn ang="0">
                <a:pos x="connsiteX1611" y="connsiteY1611"/>
              </a:cxn>
              <a:cxn ang="0">
                <a:pos x="connsiteX1612" y="connsiteY1612"/>
              </a:cxn>
              <a:cxn ang="0">
                <a:pos x="connsiteX1613" y="connsiteY1613"/>
              </a:cxn>
              <a:cxn ang="0">
                <a:pos x="connsiteX1614" y="connsiteY1614"/>
              </a:cxn>
              <a:cxn ang="0">
                <a:pos x="connsiteX1615" y="connsiteY1615"/>
              </a:cxn>
              <a:cxn ang="0">
                <a:pos x="connsiteX1616" y="connsiteY1616"/>
              </a:cxn>
              <a:cxn ang="0">
                <a:pos x="connsiteX1617" y="connsiteY1617"/>
              </a:cxn>
              <a:cxn ang="0">
                <a:pos x="connsiteX1618" y="connsiteY1618"/>
              </a:cxn>
              <a:cxn ang="0">
                <a:pos x="connsiteX1619" y="connsiteY1619"/>
              </a:cxn>
              <a:cxn ang="0">
                <a:pos x="connsiteX1620" y="connsiteY1620"/>
              </a:cxn>
              <a:cxn ang="0">
                <a:pos x="connsiteX1621" y="connsiteY1621"/>
              </a:cxn>
              <a:cxn ang="0">
                <a:pos x="connsiteX1622" y="connsiteY1622"/>
              </a:cxn>
              <a:cxn ang="0">
                <a:pos x="connsiteX1623" y="connsiteY1623"/>
              </a:cxn>
              <a:cxn ang="0">
                <a:pos x="connsiteX1624" y="connsiteY1624"/>
              </a:cxn>
              <a:cxn ang="0">
                <a:pos x="connsiteX1625" y="connsiteY1625"/>
              </a:cxn>
              <a:cxn ang="0">
                <a:pos x="connsiteX1626" y="connsiteY1626"/>
              </a:cxn>
              <a:cxn ang="0">
                <a:pos x="connsiteX1627" y="connsiteY1627"/>
              </a:cxn>
              <a:cxn ang="0">
                <a:pos x="connsiteX1628" y="connsiteY1628"/>
              </a:cxn>
              <a:cxn ang="0">
                <a:pos x="connsiteX1629" y="connsiteY1629"/>
              </a:cxn>
              <a:cxn ang="0">
                <a:pos x="connsiteX1630" y="connsiteY1630"/>
              </a:cxn>
              <a:cxn ang="0">
                <a:pos x="connsiteX1631" y="connsiteY1631"/>
              </a:cxn>
              <a:cxn ang="0">
                <a:pos x="connsiteX1632" y="connsiteY1632"/>
              </a:cxn>
              <a:cxn ang="0">
                <a:pos x="connsiteX1633" y="connsiteY1633"/>
              </a:cxn>
              <a:cxn ang="0">
                <a:pos x="connsiteX1634" y="connsiteY1634"/>
              </a:cxn>
              <a:cxn ang="0">
                <a:pos x="connsiteX1635" y="connsiteY1635"/>
              </a:cxn>
              <a:cxn ang="0">
                <a:pos x="connsiteX1636" y="connsiteY1636"/>
              </a:cxn>
              <a:cxn ang="0">
                <a:pos x="connsiteX1637" y="connsiteY1637"/>
              </a:cxn>
              <a:cxn ang="0">
                <a:pos x="connsiteX1638" y="connsiteY1638"/>
              </a:cxn>
              <a:cxn ang="0">
                <a:pos x="connsiteX1639" y="connsiteY1639"/>
              </a:cxn>
              <a:cxn ang="0">
                <a:pos x="connsiteX1640" y="connsiteY1640"/>
              </a:cxn>
              <a:cxn ang="0">
                <a:pos x="connsiteX1641" y="connsiteY1641"/>
              </a:cxn>
              <a:cxn ang="0">
                <a:pos x="connsiteX1642" y="connsiteY1642"/>
              </a:cxn>
              <a:cxn ang="0">
                <a:pos x="connsiteX1643" y="connsiteY1643"/>
              </a:cxn>
              <a:cxn ang="0">
                <a:pos x="connsiteX1644" y="connsiteY1644"/>
              </a:cxn>
              <a:cxn ang="0">
                <a:pos x="connsiteX1645" y="connsiteY1645"/>
              </a:cxn>
              <a:cxn ang="0">
                <a:pos x="connsiteX1646" y="connsiteY1646"/>
              </a:cxn>
              <a:cxn ang="0">
                <a:pos x="connsiteX1647" y="connsiteY1647"/>
              </a:cxn>
              <a:cxn ang="0">
                <a:pos x="connsiteX1648" y="connsiteY1648"/>
              </a:cxn>
              <a:cxn ang="0">
                <a:pos x="connsiteX1649" y="connsiteY1649"/>
              </a:cxn>
              <a:cxn ang="0">
                <a:pos x="connsiteX1650" y="connsiteY1650"/>
              </a:cxn>
              <a:cxn ang="0">
                <a:pos x="connsiteX1651" y="connsiteY1651"/>
              </a:cxn>
              <a:cxn ang="0">
                <a:pos x="connsiteX1652" y="connsiteY1652"/>
              </a:cxn>
              <a:cxn ang="0">
                <a:pos x="connsiteX1653" y="connsiteY1653"/>
              </a:cxn>
              <a:cxn ang="0">
                <a:pos x="connsiteX1654" y="connsiteY1654"/>
              </a:cxn>
              <a:cxn ang="0">
                <a:pos x="connsiteX1655" y="connsiteY1655"/>
              </a:cxn>
              <a:cxn ang="0">
                <a:pos x="connsiteX1656" y="connsiteY1656"/>
              </a:cxn>
              <a:cxn ang="0">
                <a:pos x="connsiteX1657" y="connsiteY1657"/>
              </a:cxn>
              <a:cxn ang="0">
                <a:pos x="connsiteX1658" y="connsiteY1658"/>
              </a:cxn>
              <a:cxn ang="0">
                <a:pos x="connsiteX1659" y="connsiteY1659"/>
              </a:cxn>
              <a:cxn ang="0">
                <a:pos x="connsiteX1660" y="connsiteY1660"/>
              </a:cxn>
              <a:cxn ang="0">
                <a:pos x="connsiteX1661" y="connsiteY1661"/>
              </a:cxn>
              <a:cxn ang="0">
                <a:pos x="connsiteX1662" y="connsiteY1662"/>
              </a:cxn>
              <a:cxn ang="0">
                <a:pos x="connsiteX1663" y="connsiteY1663"/>
              </a:cxn>
              <a:cxn ang="0">
                <a:pos x="connsiteX1664" y="connsiteY1664"/>
              </a:cxn>
              <a:cxn ang="0">
                <a:pos x="connsiteX1665" y="connsiteY1665"/>
              </a:cxn>
              <a:cxn ang="0">
                <a:pos x="connsiteX1666" y="connsiteY1666"/>
              </a:cxn>
              <a:cxn ang="0">
                <a:pos x="connsiteX1667" y="connsiteY1667"/>
              </a:cxn>
              <a:cxn ang="0">
                <a:pos x="connsiteX1668" y="connsiteY1668"/>
              </a:cxn>
              <a:cxn ang="0">
                <a:pos x="connsiteX1669" y="connsiteY1669"/>
              </a:cxn>
              <a:cxn ang="0">
                <a:pos x="connsiteX1670" y="connsiteY1670"/>
              </a:cxn>
              <a:cxn ang="0">
                <a:pos x="connsiteX1671" y="connsiteY1671"/>
              </a:cxn>
              <a:cxn ang="0">
                <a:pos x="connsiteX1672" y="connsiteY1672"/>
              </a:cxn>
              <a:cxn ang="0">
                <a:pos x="connsiteX1673" y="connsiteY1673"/>
              </a:cxn>
              <a:cxn ang="0">
                <a:pos x="connsiteX1674" y="connsiteY1674"/>
              </a:cxn>
              <a:cxn ang="0">
                <a:pos x="connsiteX1675" y="connsiteY1675"/>
              </a:cxn>
              <a:cxn ang="0">
                <a:pos x="connsiteX1676" y="connsiteY1676"/>
              </a:cxn>
              <a:cxn ang="0">
                <a:pos x="connsiteX1677" y="connsiteY1677"/>
              </a:cxn>
              <a:cxn ang="0">
                <a:pos x="connsiteX1678" y="connsiteY1678"/>
              </a:cxn>
              <a:cxn ang="0">
                <a:pos x="connsiteX1679" y="connsiteY1679"/>
              </a:cxn>
              <a:cxn ang="0">
                <a:pos x="connsiteX1680" y="connsiteY1680"/>
              </a:cxn>
              <a:cxn ang="0">
                <a:pos x="connsiteX1681" y="connsiteY1681"/>
              </a:cxn>
              <a:cxn ang="0">
                <a:pos x="connsiteX1682" y="connsiteY1682"/>
              </a:cxn>
              <a:cxn ang="0">
                <a:pos x="connsiteX1683" y="connsiteY1683"/>
              </a:cxn>
              <a:cxn ang="0">
                <a:pos x="connsiteX1684" y="connsiteY1684"/>
              </a:cxn>
              <a:cxn ang="0">
                <a:pos x="connsiteX1685" y="connsiteY1685"/>
              </a:cxn>
              <a:cxn ang="0">
                <a:pos x="connsiteX1686" y="connsiteY1686"/>
              </a:cxn>
              <a:cxn ang="0">
                <a:pos x="connsiteX1687" y="connsiteY1687"/>
              </a:cxn>
              <a:cxn ang="0">
                <a:pos x="connsiteX1688" y="connsiteY1688"/>
              </a:cxn>
              <a:cxn ang="0">
                <a:pos x="connsiteX1689" y="connsiteY1689"/>
              </a:cxn>
              <a:cxn ang="0">
                <a:pos x="connsiteX1690" y="connsiteY1690"/>
              </a:cxn>
              <a:cxn ang="0">
                <a:pos x="connsiteX1691" y="connsiteY1691"/>
              </a:cxn>
              <a:cxn ang="0">
                <a:pos x="connsiteX1692" y="connsiteY1692"/>
              </a:cxn>
              <a:cxn ang="0">
                <a:pos x="connsiteX1693" y="connsiteY1693"/>
              </a:cxn>
              <a:cxn ang="0">
                <a:pos x="connsiteX1694" y="connsiteY1694"/>
              </a:cxn>
              <a:cxn ang="0">
                <a:pos x="connsiteX1695" y="connsiteY1695"/>
              </a:cxn>
              <a:cxn ang="0">
                <a:pos x="connsiteX1696" y="connsiteY1696"/>
              </a:cxn>
              <a:cxn ang="0">
                <a:pos x="connsiteX1697" y="connsiteY1697"/>
              </a:cxn>
              <a:cxn ang="0">
                <a:pos x="connsiteX1698" y="connsiteY1698"/>
              </a:cxn>
              <a:cxn ang="0">
                <a:pos x="connsiteX1699" y="connsiteY1699"/>
              </a:cxn>
              <a:cxn ang="0">
                <a:pos x="connsiteX1700" y="connsiteY1700"/>
              </a:cxn>
              <a:cxn ang="0">
                <a:pos x="connsiteX1701" y="connsiteY1701"/>
              </a:cxn>
              <a:cxn ang="0">
                <a:pos x="connsiteX1702" y="connsiteY1702"/>
              </a:cxn>
              <a:cxn ang="0">
                <a:pos x="connsiteX1703" y="connsiteY1703"/>
              </a:cxn>
              <a:cxn ang="0">
                <a:pos x="connsiteX1704" y="connsiteY1704"/>
              </a:cxn>
              <a:cxn ang="0">
                <a:pos x="connsiteX1705" y="connsiteY1705"/>
              </a:cxn>
              <a:cxn ang="0">
                <a:pos x="connsiteX1706" y="connsiteY1706"/>
              </a:cxn>
              <a:cxn ang="0">
                <a:pos x="connsiteX1707" y="connsiteY1707"/>
              </a:cxn>
              <a:cxn ang="0">
                <a:pos x="connsiteX1708" y="connsiteY1708"/>
              </a:cxn>
              <a:cxn ang="0">
                <a:pos x="connsiteX1709" y="connsiteY1709"/>
              </a:cxn>
              <a:cxn ang="0">
                <a:pos x="connsiteX1710" y="connsiteY1710"/>
              </a:cxn>
              <a:cxn ang="0">
                <a:pos x="connsiteX1711" y="connsiteY1711"/>
              </a:cxn>
              <a:cxn ang="0">
                <a:pos x="connsiteX1712" y="connsiteY1712"/>
              </a:cxn>
              <a:cxn ang="0">
                <a:pos x="connsiteX1713" y="connsiteY1713"/>
              </a:cxn>
              <a:cxn ang="0">
                <a:pos x="connsiteX1714" y="connsiteY1714"/>
              </a:cxn>
              <a:cxn ang="0">
                <a:pos x="connsiteX1715" y="connsiteY1715"/>
              </a:cxn>
              <a:cxn ang="0">
                <a:pos x="connsiteX1716" y="connsiteY1716"/>
              </a:cxn>
              <a:cxn ang="0">
                <a:pos x="connsiteX1717" y="connsiteY1717"/>
              </a:cxn>
              <a:cxn ang="0">
                <a:pos x="connsiteX1718" y="connsiteY1718"/>
              </a:cxn>
              <a:cxn ang="0">
                <a:pos x="connsiteX1719" y="connsiteY1719"/>
              </a:cxn>
              <a:cxn ang="0">
                <a:pos x="connsiteX1720" y="connsiteY1720"/>
              </a:cxn>
              <a:cxn ang="0">
                <a:pos x="connsiteX1721" y="connsiteY1721"/>
              </a:cxn>
              <a:cxn ang="0">
                <a:pos x="connsiteX1722" y="connsiteY1722"/>
              </a:cxn>
              <a:cxn ang="0">
                <a:pos x="connsiteX1723" y="connsiteY1723"/>
              </a:cxn>
              <a:cxn ang="0">
                <a:pos x="connsiteX1724" y="connsiteY1724"/>
              </a:cxn>
              <a:cxn ang="0">
                <a:pos x="connsiteX1725" y="connsiteY1725"/>
              </a:cxn>
              <a:cxn ang="0">
                <a:pos x="connsiteX1726" y="connsiteY1726"/>
              </a:cxn>
              <a:cxn ang="0">
                <a:pos x="connsiteX1727" y="connsiteY1727"/>
              </a:cxn>
              <a:cxn ang="0">
                <a:pos x="connsiteX1728" y="connsiteY1728"/>
              </a:cxn>
              <a:cxn ang="0">
                <a:pos x="connsiteX1729" y="connsiteY1729"/>
              </a:cxn>
              <a:cxn ang="0">
                <a:pos x="connsiteX1730" y="connsiteY1730"/>
              </a:cxn>
              <a:cxn ang="0">
                <a:pos x="connsiteX1731" y="connsiteY1731"/>
              </a:cxn>
              <a:cxn ang="0">
                <a:pos x="connsiteX1732" y="connsiteY1732"/>
              </a:cxn>
              <a:cxn ang="0">
                <a:pos x="connsiteX1733" y="connsiteY1733"/>
              </a:cxn>
              <a:cxn ang="0">
                <a:pos x="connsiteX1734" y="connsiteY1734"/>
              </a:cxn>
              <a:cxn ang="0">
                <a:pos x="connsiteX1735" y="connsiteY1735"/>
              </a:cxn>
              <a:cxn ang="0">
                <a:pos x="connsiteX1736" y="connsiteY1736"/>
              </a:cxn>
              <a:cxn ang="0">
                <a:pos x="connsiteX1737" y="connsiteY1737"/>
              </a:cxn>
              <a:cxn ang="0">
                <a:pos x="connsiteX1738" y="connsiteY1738"/>
              </a:cxn>
              <a:cxn ang="0">
                <a:pos x="connsiteX1739" y="connsiteY1739"/>
              </a:cxn>
              <a:cxn ang="0">
                <a:pos x="connsiteX1740" y="connsiteY1740"/>
              </a:cxn>
              <a:cxn ang="0">
                <a:pos x="connsiteX1741" y="connsiteY1741"/>
              </a:cxn>
              <a:cxn ang="0">
                <a:pos x="connsiteX1742" y="connsiteY1742"/>
              </a:cxn>
              <a:cxn ang="0">
                <a:pos x="connsiteX1743" y="connsiteY1743"/>
              </a:cxn>
              <a:cxn ang="0">
                <a:pos x="connsiteX1744" y="connsiteY1744"/>
              </a:cxn>
              <a:cxn ang="0">
                <a:pos x="connsiteX1745" y="connsiteY1745"/>
              </a:cxn>
              <a:cxn ang="0">
                <a:pos x="connsiteX1746" y="connsiteY1746"/>
              </a:cxn>
              <a:cxn ang="0">
                <a:pos x="connsiteX1747" y="connsiteY1747"/>
              </a:cxn>
              <a:cxn ang="0">
                <a:pos x="connsiteX1748" y="connsiteY1748"/>
              </a:cxn>
              <a:cxn ang="0">
                <a:pos x="connsiteX1749" y="connsiteY1749"/>
              </a:cxn>
              <a:cxn ang="0">
                <a:pos x="connsiteX1750" y="connsiteY1750"/>
              </a:cxn>
              <a:cxn ang="0">
                <a:pos x="connsiteX1751" y="connsiteY1751"/>
              </a:cxn>
              <a:cxn ang="0">
                <a:pos x="connsiteX1752" y="connsiteY1752"/>
              </a:cxn>
              <a:cxn ang="0">
                <a:pos x="connsiteX1753" y="connsiteY1753"/>
              </a:cxn>
              <a:cxn ang="0">
                <a:pos x="connsiteX1754" y="connsiteY1754"/>
              </a:cxn>
              <a:cxn ang="0">
                <a:pos x="connsiteX1755" y="connsiteY1755"/>
              </a:cxn>
              <a:cxn ang="0">
                <a:pos x="connsiteX1756" y="connsiteY1756"/>
              </a:cxn>
              <a:cxn ang="0">
                <a:pos x="connsiteX1757" y="connsiteY1757"/>
              </a:cxn>
              <a:cxn ang="0">
                <a:pos x="connsiteX1758" y="connsiteY1758"/>
              </a:cxn>
              <a:cxn ang="0">
                <a:pos x="connsiteX1759" y="connsiteY1759"/>
              </a:cxn>
              <a:cxn ang="0">
                <a:pos x="connsiteX1760" y="connsiteY1760"/>
              </a:cxn>
              <a:cxn ang="0">
                <a:pos x="connsiteX1761" y="connsiteY1761"/>
              </a:cxn>
              <a:cxn ang="0">
                <a:pos x="connsiteX1762" y="connsiteY1762"/>
              </a:cxn>
              <a:cxn ang="0">
                <a:pos x="connsiteX1763" y="connsiteY1763"/>
              </a:cxn>
              <a:cxn ang="0">
                <a:pos x="connsiteX1764" y="connsiteY1764"/>
              </a:cxn>
              <a:cxn ang="0">
                <a:pos x="connsiteX1765" y="connsiteY1765"/>
              </a:cxn>
              <a:cxn ang="0">
                <a:pos x="connsiteX1766" y="connsiteY1766"/>
              </a:cxn>
              <a:cxn ang="0">
                <a:pos x="connsiteX1767" y="connsiteY1767"/>
              </a:cxn>
              <a:cxn ang="0">
                <a:pos x="connsiteX1768" y="connsiteY1768"/>
              </a:cxn>
              <a:cxn ang="0">
                <a:pos x="connsiteX1769" y="connsiteY1769"/>
              </a:cxn>
              <a:cxn ang="0">
                <a:pos x="connsiteX1770" y="connsiteY1770"/>
              </a:cxn>
              <a:cxn ang="0">
                <a:pos x="connsiteX1771" y="connsiteY1771"/>
              </a:cxn>
              <a:cxn ang="0">
                <a:pos x="connsiteX1772" y="connsiteY1772"/>
              </a:cxn>
              <a:cxn ang="0">
                <a:pos x="connsiteX1773" y="connsiteY1773"/>
              </a:cxn>
              <a:cxn ang="0">
                <a:pos x="connsiteX1774" y="connsiteY1774"/>
              </a:cxn>
              <a:cxn ang="0">
                <a:pos x="connsiteX1775" y="connsiteY1775"/>
              </a:cxn>
              <a:cxn ang="0">
                <a:pos x="connsiteX1776" y="connsiteY1776"/>
              </a:cxn>
              <a:cxn ang="0">
                <a:pos x="connsiteX1777" y="connsiteY1777"/>
              </a:cxn>
              <a:cxn ang="0">
                <a:pos x="connsiteX1778" y="connsiteY1778"/>
              </a:cxn>
              <a:cxn ang="0">
                <a:pos x="connsiteX1779" y="connsiteY1779"/>
              </a:cxn>
              <a:cxn ang="0">
                <a:pos x="connsiteX1780" y="connsiteY1780"/>
              </a:cxn>
              <a:cxn ang="0">
                <a:pos x="connsiteX1781" y="connsiteY1781"/>
              </a:cxn>
              <a:cxn ang="0">
                <a:pos x="connsiteX1782" y="connsiteY1782"/>
              </a:cxn>
              <a:cxn ang="0">
                <a:pos x="connsiteX1783" y="connsiteY1783"/>
              </a:cxn>
              <a:cxn ang="0">
                <a:pos x="connsiteX1784" y="connsiteY1784"/>
              </a:cxn>
              <a:cxn ang="0">
                <a:pos x="connsiteX1785" y="connsiteY1785"/>
              </a:cxn>
              <a:cxn ang="0">
                <a:pos x="connsiteX1786" y="connsiteY1786"/>
              </a:cxn>
              <a:cxn ang="0">
                <a:pos x="connsiteX1787" y="connsiteY1787"/>
              </a:cxn>
              <a:cxn ang="0">
                <a:pos x="connsiteX1788" y="connsiteY1788"/>
              </a:cxn>
              <a:cxn ang="0">
                <a:pos x="connsiteX1789" y="connsiteY1789"/>
              </a:cxn>
              <a:cxn ang="0">
                <a:pos x="connsiteX1790" y="connsiteY1790"/>
              </a:cxn>
              <a:cxn ang="0">
                <a:pos x="connsiteX1791" y="connsiteY1791"/>
              </a:cxn>
              <a:cxn ang="0">
                <a:pos x="connsiteX1792" y="connsiteY1792"/>
              </a:cxn>
              <a:cxn ang="0">
                <a:pos x="connsiteX1793" y="connsiteY1793"/>
              </a:cxn>
              <a:cxn ang="0">
                <a:pos x="connsiteX1794" y="connsiteY1794"/>
              </a:cxn>
              <a:cxn ang="0">
                <a:pos x="connsiteX1795" y="connsiteY1795"/>
              </a:cxn>
              <a:cxn ang="0">
                <a:pos x="connsiteX1796" y="connsiteY1796"/>
              </a:cxn>
              <a:cxn ang="0">
                <a:pos x="connsiteX1797" y="connsiteY1797"/>
              </a:cxn>
              <a:cxn ang="0">
                <a:pos x="connsiteX1798" y="connsiteY1798"/>
              </a:cxn>
              <a:cxn ang="0">
                <a:pos x="connsiteX1799" y="connsiteY1799"/>
              </a:cxn>
              <a:cxn ang="0">
                <a:pos x="connsiteX1800" y="connsiteY1800"/>
              </a:cxn>
              <a:cxn ang="0">
                <a:pos x="connsiteX1801" y="connsiteY1801"/>
              </a:cxn>
              <a:cxn ang="0">
                <a:pos x="connsiteX1802" y="connsiteY1802"/>
              </a:cxn>
              <a:cxn ang="0">
                <a:pos x="connsiteX1803" y="connsiteY1803"/>
              </a:cxn>
              <a:cxn ang="0">
                <a:pos x="connsiteX1804" y="connsiteY1804"/>
              </a:cxn>
              <a:cxn ang="0">
                <a:pos x="connsiteX1805" y="connsiteY1805"/>
              </a:cxn>
              <a:cxn ang="0">
                <a:pos x="connsiteX1806" y="connsiteY1806"/>
              </a:cxn>
              <a:cxn ang="0">
                <a:pos x="connsiteX1807" y="connsiteY1807"/>
              </a:cxn>
              <a:cxn ang="0">
                <a:pos x="connsiteX1808" y="connsiteY1808"/>
              </a:cxn>
              <a:cxn ang="0">
                <a:pos x="connsiteX1809" y="connsiteY1809"/>
              </a:cxn>
              <a:cxn ang="0">
                <a:pos x="connsiteX1810" y="connsiteY1810"/>
              </a:cxn>
              <a:cxn ang="0">
                <a:pos x="connsiteX1811" y="connsiteY1811"/>
              </a:cxn>
              <a:cxn ang="0">
                <a:pos x="connsiteX1812" y="connsiteY1812"/>
              </a:cxn>
              <a:cxn ang="0">
                <a:pos x="connsiteX1813" y="connsiteY1813"/>
              </a:cxn>
              <a:cxn ang="0">
                <a:pos x="connsiteX1814" y="connsiteY1814"/>
              </a:cxn>
              <a:cxn ang="0">
                <a:pos x="connsiteX1815" y="connsiteY1815"/>
              </a:cxn>
              <a:cxn ang="0">
                <a:pos x="connsiteX1816" y="connsiteY1816"/>
              </a:cxn>
              <a:cxn ang="0">
                <a:pos x="connsiteX1817" y="connsiteY1817"/>
              </a:cxn>
              <a:cxn ang="0">
                <a:pos x="connsiteX1818" y="connsiteY1818"/>
              </a:cxn>
              <a:cxn ang="0">
                <a:pos x="connsiteX1819" y="connsiteY1819"/>
              </a:cxn>
              <a:cxn ang="0">
                <a:pos x="connsiteX1820" y="connsiteY1820"/>
              </a:cxn>
              <a:cxn ang="0">
                <a:pos x="connsiteX1821" y="connsiteY1821"/>
              </a:cxn>
              <a:cxn ang="0">
                <a:pos x="connsiteX1822" y="connsiteY1822"/>
              </a:cxn>
              <a:cxn ang="0">
                <a:pos x="connsiteX1823" y="connsiteY1823"/>
              </a:cxn>
              <a:cxn ang="0">
                <a:pos x="connsiteX1824" y="connsiteY1824"/>
              </a:cxn>
              <a:cxn ang="0">
                <a:pos x="connsiteX1825" y="connsiteY1825"/>
              </a:cxn>
              <a:cxn ang="0">
                <a:pos x="connsiteX1826" y="connsiteY1826"/>
              </a:cxn>
              <a:cxn ang="0">
                <a:pos x="connsiteX1827" y="connsiteY1827"/>
              </a:cxn>
              <a:cxn ang="0">
                <a:pos x="connsiteX1828" y="connsiteY1828"/>
              </a:cxn>
              <a:cxn ang="0">
                <a:pos x="connsiteX1829" y="connsiteY1829"/>
              </a:cxn>
              <a:cxn ang="0">
                <a:pos x="connsiteX1830" y="connsiteY1830"/>
              </a:cxn>
              <a:cxn ang="0">
                <a:pos x="connsiteX1831" y="connsiteY1831"/>
              </a:cxn>
              <a:cxn ang="0">
                <a:pos x="connsiteX1832" y="connsiteY1832"/>
              </a:cxn>
              <a:cxn ang="0">
                <a:pos x="connsiteX1833" y="connsiteY1833"/>
              </a:cxn>
              <a:cxn ang="0">
                <a:pos x="connsiteX1834" y="connsiteY1834"/>
              </a:cxn>
              <a:cxn ang="0">
                <a:pos x="connsiteX1835" y="connsiteY1835"/>
              </a:cxn>
              <a:cxn ang="0">
                <a:pos x="connsiteX1836" y="connsiteY1836"/>
              </a:cxn>
              <a:cxn ang="0">
                <a:pos x="connsiteX1837" y="connsiteY1837"/>
              </a:cxn>
              <a:cxn ang="0">
                <a:pos x="connsiteX1838" y="connsiteY1838"/>
              </a:cxn>
              <a:cxn ang="0">
                <a:pos x="connsiteX1839" y="connsiteY1839"/>
              </a:cxn>
              <a:cxn ang="0">
                <a:pos x="connsiteX1840" y="connsiteY1840"/>
              </a:cxn>
              <a:cxn ang="0">
                <a:pos x="connsiteX1841" y="connsiteY1841"/>
              </a:cxn>
              <a:cxn ang="0">
                <a:pos x="connsiteX1842" y="connsiteY1842"/>
              </a:cxn>
              <a:cxn ang="0">
                <a:pos x="connsiteX1843" y="connsiteY1843"/>
              </a:cxn>
              <a:cxn ang="0">
                <a:pos x="connsiteX1844" y="connsiteY1844"/>
              </a:cxn>
              <a:cxn ang="0">
                <a:pos x="connsiteX1845" y="connsiteY1845"/>
              </a:cxn>
              <a:cxn ang="0">
                <a:pos x="connsiteX1846" y="connsiteY1846"/>
              </a:cxn>
              <a:cxn ang="0">
                <a:pos x="connsiteX1847" y="connsiteY1847"/>
              </a:cxn>
              <a:cxn ang="0">
                <a:pos x="connsiteX1848" y="connsiteY1848"/>
              </a:cxn>
              <a:cxn ang="0">
                <a:pos x="connsiteX1849" y="connsiteY1849"/>
              </a:cxn>
              <a:cxn ang="0">
                <a:pos x="connsiteX1850" y="connsiteY1850"/>
              </a:cxn>
              <a:cxn ang="0">
                <a:pos x="connsiteX1851" y="connsiteY1851"/>
              </a:cxn>
              <a:cxn ang="0">
                <a:pos x="connsiteX1852" y="connsiteY1852"/>
              </a:cxn>
              <a:cxn ang="0">
                <a:pos x="connsiteX1853" y="connsiteY1853"/>
              </a:cxn>
              <a:cxn ang="0">
                <a:pos x="connsiteX1854" y="connsiteY1854"/>
              </a:cxn>
              <a:cxn ang="0">
                <a:pos x="connsiteX1855" y="connsiteY1855"/>
              </a:cxn>
              <a:cxn ang="0">
                <a:pos x="connsiteX1856" y="connsiteY1856"/>
              </a:cxn>
              <a:cxn ang="0">
                <a:pos x="connsiteX1857" y="connsiteY1857"/>
              </a:cxn>
              <a:cxn ang="0">
                <a:pos x="connsiteX1858" y="connsiteY1858"/>
              </a:cxn>
              <a:cxn ang="0">
                <a:pos x="connsiteX1859" y="connsiteY1859"/>
              </a:cxn>
              <a:cxn ang="0">
                <a:pos x="connsiteX1860" y="connsiteY1860"/>
              </a:cxn>
              <a:cxn ang="0">
                <a:pos x="connsiteX1861" y="connsiteY1861"/>
              </a:cxn>
              <a:cxn ang="0">
                <a:pos x="connsiteX1862" y="connsiteY1862"/>
              </a:cxn>
              <a:cxn ang="0">
                <a:pos x="connsiteX1863" y="connsiteY1863"/>
              </a:cxn>
              <a:cxn ang="0">
                <a:pos x="connsiteX1864" y="connsiteY1864"/>
              </a:cxn>
              <a:cxn ang="0">
                <a:pos x="connsiteX1865" y="connsiteY1865"/>
              </a:cxn>
              <a:cxn ang="0">
                <a:pos x="connsiteX1866" y="connsiteY1866"/>
              </a:cxn>
              <a:cxn ang="0">
                <a:pos x="connsiteX1867" y="connsiteY1867"/>
              </a:cxn>
              <a:cxn ang="0">
                <a:pos x="connsiteX1868" y="connsiteY1868"/>
              </a:cxn>
              <a:cxn ang="0">
                <a:pos x="connsiteX1869" y="connsiteY1869"/>
              </a:cxn>
              <a:cxn ang="0">
                <a:pos x="connsiteX1870" y="connsiteY1870"/>
              </a:cxn>
              <a:cxn ang="0">
                <a:pos x="connsiteX1871" y="connsiteY1871"/>
              </a:cxn>
              <a:cxn ang="0">
                <a:pos x="connsiteX1872" y="connsiteY1872"/>
              </a:cxn>
              <a:cxn ang="0">
                <a:pos x="connsiteX1873" y="connsiteY1873"/>
              </a:cxn>
              <a:cxn ang="0">
                <a:pos x="connsiteX1874" y="connsiteY1874"/>
              </a:cxn>
              <a:cxn ang="0">
                <a:pos x="connsiteX1875" y="connsiteY1875"/>
              </a:cxn>
              <a:cxn ang="0">
                <a:pos x="connsiteX1876" y="connsiteY1876"/>
              </a:cxn>
              <a:cxn ang="0">
                <a:pos x="connsiteX1877" y="connsiteY1877"/>
              </a:cxn>
              <a:cxn ang="0">
                <a:pos x="connsiteX1878" y="connsiteY1878"/>
              </a:cxn>
              <a:cxn ang="0">
                <a:pos x="connsiteX1879" y="connsiteY1879"/>
              </a:cxn>
              <a:cxn ang="0">
                <a:pos x="connsiteX1880" y="connsiteY1880"/>
              </a:cxn>
              <a:cxn ang="0">
                <a:pos x="connsiteX1881" y="connsiteY1881"/>
              </a:cxn>
              <a:cxn ang="0">
                <a:pos x="connsiteX1882" y="connsiteY1882"/>
              </a:cxn>
              <a:cxn ang="0">
                <a:pos x="connsiteX1883" y="connsiteY1883"/>
              </a:cxn>
              <a:cxn ang="0">
                <a:pos x="connsiteX1884" y="connsiteY1884"/>
              </a:cxn>
              <a:cxn ang="0">
                <a:pos x="connsiteX1885" y="connsiteY1885"/>
              </a:cxn>
              <a:cxn ang="0">
                <a:pos x="connsiteX1886" y="connsiteY1886"/>
              </a:cxn>
              <a:cxn ang="0">
                <a:pos x="connsiteX1887" y="connsiteY1887"/>
              </a:cxn>
              <a:cxn ang="0">
                <a:pos x="connsiteX1888" y="connsiteY1888"/>
              </a:cxn>
              <a:cxn ang="0">
                <a:pos x="connsiteX1889" y="connsiteY1889"/>
              </a:cxn>
              <a:cxn ang="0">
                <a:pos x="connsiteX1890" y="connsiteY1890"/>
              </a:cxn>
              <a:cxn ang="0">
                <a:pos x="connsiteX1891" y="connsiteY1891"/>
              </a:cxn>
              <a:cxn ang="0">
                <a:pos x="connsiteX1892" y="connsiteY1892"/>
              </a:cxn>
              <a:cxn ang="0">
                <a:pos x="connsiteX1893" y="connsiteY1893"/>
              </a:cxn>
              <a:cxn ang="0">
                <a:pos x="connsiteX1894" y="connsiteY1894"/>
              </a:cxn>
              <a:cxn ang="0">
                <a:pos x="connsiteX1895" y="connsiteY1895"/>
              </a:cxn>
              <a:cxn ang="0">
                <a:pos x="connsiteX1896" y="connsiteY1896"/>
              </a:cxn>
              <a:cxn ang="0">
                <a:pos x="connsiteX1897" y="connsiteY1897"/>
              </a:cxn>
              <a:cxn ang="0">
                <a:pos x="connsiteX1898" y="connsiteY1898"/>
              </a:cxn>
              <a:cxn ang="0">
                <a:pos x="connsiteX1899" y="connsiteY1899"/>
              </a:cxn>
              <a:cxn ang="0">
                <a:pos x="connsiteX1900" y="connsiteY1900"/>
              </a:cxn>
              <a:cxn ang="0">
                <a:pos x="connsiteX1901" y="connsiteY1901"/>
              </a:cxn>
              <a:cxn ang="0">
                <a:pos x="connsiteX1902" y="connsiteY1902"/>
              </a:cxn>
              <a:cxn ang="0">
                <a:pos x="connsiteX1903" y="connsiteY1903"/>
              </a:cxn>
              <a:cxn ang="0">
                <a:pos x="connsiteX1904" y="connsiteY1904"/>
              </a:cxn>
              <a:cxn ang="0">
                <a:pos x="connsiteX1905" y="connsiteY1905"/>
              </a:cxn>
              <a:cxn ang="0">
                <a:pos x="connsiteX1906" y="connsiteY1906"/>
              </a:cxn>
              <a:cxn ang="0">
                <a:pos x="connsiteX1907" y="connsiteY1907"/>
              </a:cxn>
              <a:cxn ang="0">
                <a:pos x="connsiteX1908" y="connsiteY1908"/>
              </a:cxn>
              <a:cxn ang="0">
                <a:pos x="connsiteX1909" y="connsiteY1909"/>
              </a:cxn>
              <a:cxn ang="0">
                <a:pos x="connsiteX1910" y="connsiteY1910"/>
              </a:cxn>
              <a:cxn ang="0">
                <a:pos x="connsiteX1911" y="connsiteY1911"/>
              </a:cxn>
              <a:cxn ang="0">
                <a:pos x="connsiteX1912" y="connsiteY1912"/>
              </a:cxn>
              <a:cxn ang="0">
                <a:pos x="connsiteX1913" y="connsiteY1913"/>
              </a:cxn>
              <a:cxn ang="0">
                <a:pos x="connsiteX1914" y="connsiteY1914"/>
              </a:cxn>
              <a:cxn ang="0">
                <a:pos x="connsiteX1915" y="connsiteY1915"/>
              </a:cxn>
              <a:cxn ang="0">
                <a:pos x="connsiteX1916" y="connsiteY1916"/>
              </a:cxn>
              <a:cxn ang="0">
                <a:pos x="connsiteX1917" y="connsiteY1917"/>
              </a:cxn>
              <a:cxn ang="0">
                <a:pos x="connsiteX1918" y="connsiteY1918"/>
              </a:cxn>
              <a:cxn ang="0">
                <a:pos x="connsiteX1919" y="connsiteY1919"/>
              </a:cxn>
              <a:cxn ang="0">
                <a:pos x="connsiteX1920" y="connsiteY1920"/>
              </a:cxn>
              <a:cxn ang="0">
                <a:pos x="connsiteX1921" y="connsiteY1921"/>
              </a:cxn>
              <a:cxn ang="0">
                <a:pos x="connsiteX1922" y="connsiteY1922"/>
              </a:cxn>
              <a:cxn ang="0">
                <a:pos x="connsiteX1923" y="connsiteY1923"/>
              </a:cxn>
              <a:cxn ang="0">
                <a:pos x="connsiteX1924" y="connsiteY1924"/>
              </a:cxn>
              <a:cxn ang="0">
                <a:pos x="connsiteX1925" y="connsiteY1925"/>
              </a:cxn>
              <a:cxn ang="0">
                <a:pos x="connsiteX1926" y="connsiteY1926"/>
              </a:cxn>
              <a:cxn ang="0">
                <a:pos x="connsiteX1927" y="connsiteY1927"/>
              </a:cxn>
              <a:cxn ang="0">
                <a:pos x="connsiteX1928" y="connsiteY1928"/>
              </a:cxn>
              <a:cxn ang="0">
                <a:pos x="connsiteX1929" y="connsiteY1929"/>
              </a:cxn>
              <a:cxn ang="0">
                <a:pos x="connsiteX1930" y="connsiteY1930"/>
              </a:cxn>
              <a:cxn ang="0">
                <a:pos x="connsiteX1931" y="connsiteY1931"/>
              </a:cxn>
              <a:cxn ang="0">
                <a:pos x="connsiteX1932" y="connsiteY1932"/>
              </a:cxn>
              <a:cxn ang="0">
                <a:pos x="connsiteX1933" y="connsiteY1933"/>
              </a:cxn>
              <a:cxn ang="0">
                <a:pos x="connsiteX1934" y="connsiteY1934"/>
              </a:cxn>
              <a:cxn ang="0">
                <a:pos x="connsiteX1935" y="connsiteY1935"/>
              </a:cxn>
              <a:cxn ang="0">
                <a:pos x="connsiteX1936" y="connsiteY1936"/>
              </a:cxn>
              <a:cxn ang="0">
                <a:pos x="connsiteX1937" y="connsiteY1937"/>
              </a:cxn>
              <a:cxn ang="0">
                <a:pos x="connsiteX1938" y="connsiteY1938"/>
              </a:cxn>
              <a:cxn ang="0">
                <a:pos x="connsiteX1939" y="connsiteY1939"/>
              </a:cxn>
              <a:cxn ang="0">
                <a:pos x="connsiteX1940" y="connsiteY1940"/>
              </a:cxn>
              <a:cxn ang="0">
                <a:pos x="connsiteX1941" y="connsiteY1941"/>
              </a:cxn>
              <a:cxn ang="0">
                <a:pos x="connsiteX1942" y="connsiteY1942"/>
              </a:cxn>
              <a:cxn ang="0">
                <a:pos x="connsiteX1943" y="connsiteY1943"/>
              </a:cxn>
              <a:cxn ang="0">
                <a:pos x="connsiteX1944" y="connsiteY1944"/>
              </a:cxn>
              <a:cxn ang="0">
                <a:pos x="connsiteX1945" y="connsiteY1945"/>
              </a:cxn>
              <a:cxn ang="0">
                <a:pos x="connsiteX1946" y="connsiteY1946"/>
              </a:cxn>
              <a:cxn ang="0">
                <a:pos x="connsiteX1947" y="connsiteY1947"/>
              </a:cxn>
              <a:cxn ang="0">
                <a:pos x="connsiteX1948" y="connsiteY1948"/>
              </a:cxn>
              <a:cxn ang="0">
                <a:pos x="connsiteX1949" y="connsiteY1949"/>
              </a:cxn>
              <a:cxn ang="0">
                <a:pos x="connsiteX1950" y="connsiteY1950"/>
              </a:cxn>
              <a:cxn ang="0">
                <a:pos x="connsiteX1951" y="connsiteY1951"/>
              </a:cxn>
              <a:cxn ang="0">
                <a:pos x="connsiteX1952" y="connsiteY1952"/>
              </a:cxn>
              <a:cxn ang="0">
                <a:pos x="connsiteX1953" y="connsiteY1953"/>
              </a:cxn>
              <a:cxn ang="0">
                <a:pos x="connsiteX1954" y="connsiteY1954"/>
              </a:cxn>
              <a:cxn ang="0">
                <a:pos x="connsiteX1955" y="connsiteY1955"/>
              </a:cxn>
              <a:cxn ang="0">
                <a:pos x="connsiteX1956" y="connsiteY1956"/>
              </a:cxn>
              <a:cxn ang="0">
                <a:pos x="connsiteX1957" y="connsiteY1957"/>
              </a:cxn>
              <a:cxn ang="0">
                <a:pos x="connsiteX1958" y="connsiteY1958"/>
              </a:cxn>
              <a:cxn ang="0">
                <a:pos x="connsiteX1959" y="connsiteY1959"/>
              </a:cxn>
              <a:cxn ang="0">
                <a:pos x="connsiteX1960" y="connsiteY1960"/>
              </a:cxn>
              <a:cxn ang="0">
                <a:pos x="connsiteX1961" y="connsiteY1961"/>
              </a:cxn>
              <a:cxn ang="0">
                <a:pos x="connsiteX1962" y="connsiteY1962"/>
              </a:cxn>
              <a:cxn ang="0">
                <a:pos x="connsiteX1963" y="connsiteY1963"/>
              </a:cxn>
              <a:cxn ang="0">
                <a:pos x="connsiteX1964" y="connsiteY1964"/>
              </a:cxn>
              <a:cxn ang="0">
                <a:pos x="connsiteX1965" y="connsiteY1965"/>
              </a:cxn>
              <a:cxn ang="0">
                <a:pos x="connsiteX1966" y="connsiteY1966"/>
              </a:cxn>
              <a:cxn ang="0">
                <a:pos x="connsiteX1967" y="connsiteY1967"/>
              </a:cxn>
              <a:cxn ang="0">
                <a:pos x="connsiteX1968" y="connsiteY1968"/>
              </a:cxn>
              <a:cxn ang="0">
                <a:pos x="connsiteX1969" y="connsiteY1969"/>
              </a:cxn>
              <a:cxn ang="0">
                <a:pos x="connsiteX1970" y="connsiteY1970"/>
              </a:cxn>
              <a:cxn ang="0">
                <a:pos x="connsiteX1971" y="connsiteY1971"/>
              </a:cxn>
              <a:cxn ang="0">
                <a:pos x="connsiteX1972" y="connsiteY1972"/>
              </a:cxn>
              <a:cxn ang="0">
                <a:pos x="connsiteX1973" y="connsiteY1973"/>
              </a:cxn>
              <a:cxn ang="0">
                <a:pos x="connsiteX1974" y="connsiteY1974"/>
              </a:cxn>
              <a:cxn ang="0">
                <a:pos x="connsiteX1975" y="connsiteY1975"/>
              </a:cxn>
              <a:cxn ang="0">
                <a:pos x="connsiteX1976" y="connsiteY1976"/>
              </a:cxn>
              <a:cxn ang="0">
                <a:pos x="connsiteX1977" y="connsiteY1977"/>
              </a:cxn>
              <a:cxn ang="0">
                <a:pos x="connsiteX1978" y="connsiteY1978"/>
              </a:cxn>
              <a:cxn ang="0">
                <a:pos x="connsiteX1979" y="connsiteY1979"/>
              </a:cxn>
              <a:cxn ang="0">
                <a:pos x="connsiteX1980" y="connsiteY1980"/>
              </a:cxn>
              <a:cxn ang="0">
                <a:pos x="connsiteX1981" y="connsiteY1981"/>
              </a:cxn>
              <a:cxn ang="0">
                <a:pos x="connsiteX1982" y="connsiteY1982"/>
              </a:cxn>
              <a:cxn ang="0">
                <a:pos x="connsiteX1983" y="connsiteY1983"/>
              </a:cxn>
              <a:cxn ang="0">
                <a:pos x="connsiteX1984" y="connsiteY1984"/>
              </a:cxn>
              <a:cxn ang="0">
                <a:pos x="connsiteX1985" y="connsiteY1985"/>
              </a:cxn>
              <a:cxn ang="0">
                <a:pos x="connsiteX1986" y="connsiteY1986"/>
              </a:cxn>
              <a:cxn ang="0">
                <a:pos x="connsiteX1987" y="connsiteY1987"/>
              </a:cxn>
              <a:cxn ang="0">
                <a:pos x="connsiteX1988" y="connsiteY1988"/>
              </a:cxn>
              <a:cxn ang="0">
                <a:pos x="connsiteX1989" y="connsiteY1989"/>
              </a:cxn>
              <a:cxn ang="0">
                <a:pos x="connsiteX1990" y="connsiteY1990"/>
              </a:cxn>
              <a:cxn ang="0">
                <a:pos x="connsiteX1991" y="connsiteY1991"/>
              </a:cxn>
              <a:cxn ang="0">
                <a:pos x="connsiteX1992" y="connsiteY1992"/>
              </a:cxn>
              <a:cxn ang="0">
                <a:pos x="connsiteX1993" y="connsiteY1993"/>
              </a:cxn>
              <a:cxn ang="0">
                <a:pos x="connsiteX1994" y="connsiteY1994"/>
              </a:cxn>
              <a:cxn ang="0">
                <a:pos x="connsiteX1995" y="connsiteY1995"/>
              </a:cxn>
              <a:cxn ang="0">
                <a:pos x="connsiteX1996" y="connsiteY1996"/>
              </a:cxn>
              <a:cxn ang="0">
                <a:pos x="connsiteX1997" y="connsiteY1997"/>
              </a:cxn>
              <a:cxn ang="0">
                <a:pos x="connsiteX1998" y="connsiteY1998"/>
              </a:cxn>
              <a:cxn ang="0">
                <a:pos x="connsiteX1999" y="connsiteY1999"/>
              </a:cxn>
              <a:cxn ang="0">
                <a:pos x="connsiteX2000" y="connsiteY2000"/>
              </a:cxn>
              <a:cxn ang="0">
                <a:pos x="connsiteX2001" y="connsiteY2001"/>
              </a:cxn>
              <a:cxn ang="0">
                <a:pos x="connsiteX2002" y="connsiteY2002"/>
              </a:cxn>
              <a:cxn ang="0">
                <a:pos x="connsiteX2003" y="connsiteY2003"/>
              </a:cxn>
              <a:cxn ang="0">
                <a:pos x="connsiteX2004" y="connsiteY2004"/>
              </a:cxn>
              <a:cxn ang="0">
                <a:pos x="connsiteX2005" y="connsiteY2005"/>
              </a:cxn>
              <a:cxn ang="0">
                <a:pos x="connsiteX2006" y="connsiteY2006"/>
              </a:cxn>
              <a:cxn ang="0">
                <a:pos x="connsiteX2007" y="connsiteY2007"/>
              </a:cxn>
              <a:cxn ang="0">
                <a:pos x="connsiteX2008" y="connsiteY2008"/>
              </a:cxn>
              <a:cxn ang="0">
                <a:pos x="connsiteX2009" y="connsiteY2009"/>
              </a:cxn>
              <a:cxn ang="0">
                <a:pos x="connsiteX2010" y="connsiteY2010"/>
              </a:cxn>
              <a:cxn ang="0">
                <a:pos x="connsiteX2011" y="connsiteY2011"/>
              </a:cxn>
              <a:cxn ang="0">
                <a:pos x="connsiteX2012" y="connsiteY2012"/>
              </a:cxn>
              <a:cxn ang="0">
                <a:pos x="connsiteX2013" y="connsiteY2013"/>
              </a:cxn>
              <a:cxn ang="0">
                <a:pos x="connsiteX2014" y="connsiteY2014"/>
              </a:cxn>
              <a:cxn ang="0">
                <a:pos x="connsiteX2015" y="connsiteY2015"/>
              </a:cxn>
              <a:cxn ang="0">
                <a:pos x="connsiteX2016" y="connsiteY2016"/>
              </a:cxn>
              <a:cxn ang="0">
                <a:pos x="connsiteX2017" y="connsiteY2017"/>
              </a:cxn>
              <a:cxn ang="0">
                <a:pos x="connsiteX2018" y="connsiteY2018"/>
              </a:cxn>
              <a:cxn ang="0">
                <a:pos x="connsiteX2019" y="connsiteY2019"/>
              </a:cxn>
              <a:cxn ang="0">
                <a:pos x="connsiteX2020" y="connsiteY2020"/>
              </a:cxn>
              <a:cxn ang="0">
                <a:pos x="connsiteX2021" y="connsiteY2021"/>
              </a:cxn>
              <a:cxn ang="0">
                <a:pos x="connsiteX2022" y="connsiteY2022"/>
              </a:cxn>
              <a:cxn ang="0">
                <a:pos x="connsiteX2023" y="connsiteY2023"/>
              </a:cxn>
              <a:cxn ang="0">
                <a:pos x="connsiteX2024" y="connsiteY2024"/>
              </a:cxn>
              <a:cxn ang="0">
                <a:pos x="connsiteX2025" y="connsiteY2025"/>
              </a:cxn>
              <a:cxn ang="0">
                <a:pos x="connsiteX2026" y="connsiteY2026"/>
              </a:cxn>
              <a:cxn ang="0">
                <a:pos x="connsiteX2027" y="connsiteY2027"/>
              </a:cxn>
              <a:cxn ang="0">
                <a:pos x="connsiteX2028" y="connsiteY2028"/>
              </a:cxn>
              <a:cxn ang="0">
                <a:pos x="connsiteX2029" y="connsiteY2029"/>
              </a:cxn>
              <a:cxn ang="0">
                <a:pos x="connsiteX2030" y="connsiteY2030"/>
              </a:cxn>
              <a:cxn ang="0">
                <a:pos x="connsiteX2031" y="connsiteY2031"/>
              </a:cxn>
              <a:cxn ang="0">
                <a:pos x="connsiteX2032" y="connsiteY2032"/>
              </a:cxn>
              <a:cxn ang="0">
                <a:pos x="connsiteX2033" y="connsiteY2033"/>
              </a:cxn>
              <a:cxn ang="0">
                <a:pos x="connsiteX2034" y="connsiteY2034"/>
              </a:cxn>
              <a:cxn ang="0">
                <a:pos x="connsiteX2035" y="connsiteY2035"/>
              </a:cxn>
              <a:cxn ang="0">
                <a:pos x="connsiteX2036" y="connsiteY2036"/>
              </a:cxn>
              <a:cxn ang="0">
                <a:pos x="connsiteX2037" y="connsiteY2037"/>
              </a:cxn>
              <a:cxn ang="0">
                <a:pos x="connsiteX2038" y="connsiteY2038"/>
              </a:cxn>
              <a:cxn ang="0">
                <a:pos x="connsiteX2039" y="connsiteY2039"/>
              </a:cxn>
              <a:cxn ang="0">
                <a:pos x="connsiteX2040" y="connsiteY2040"/>
              </a:cxn>
              <a:cxn ang="0">
                <a:pos x="connsiteX2041" y="connsiteY2041"/>
              </a:cxn>
              <a:cxn ang="0">
                <a:pos x="connsiteX2042" y="connsiteY2042"/>
              </a:cxn>
              <a:cxn ang="0">
                <a:pos x="connsiteX2043" y="connsiteY2043"/>
              </a:cxn>
              <a:cxn ang="0">
                <a:pos x="connsiteX2044" y="connsiteY2044"/>
              </a:cxn>
              <a:cxn ang="0">
                <a:pos x="connsiteX2045" y="connsiteY2045"/>
              </a:cxn>
              <a:cxn ang="0">
                <a:pos x="connsiteX2046" y="connsiteY2046"/>
              </a:cxn>
              <a:cxn ang="0">
                <a:pos x="connsiteX2047" y="connsiteY2047"/>
              </a:cxn>
              <a:cxn ang="0">
                <a:pos x="connsiteX2048" y="connsiteY2048"/>
              </a:cxn>
              <a:cxn ang="0">
                <a:pos x="connsiteX2049" y="connsiteY2049"/>
              </a:cxn>
              <a:cxn ang="0">
                <a:pos x="connsiteX2050" y="connsiteY2050"/>
              </a:cxn>
              <a:cxn ang="0">
                <a:pos x="connsiteX2051" y="connsiteY2051"/>
              </a:cxn>
              <a:cxn ang="0">
                <a:pos x="connsiteX2052" y="connsiteY2052"/>
              </a:cxn>
              <a:cxn ang="0">
                <a:pos x="connsiteX2053" y="connsiteY2053"/>
              </a:cxn>
              <a:cxn ang="0">
                <a:pos x="connsiteX2054" y="connsiteY2054"/>
              </a:cxn>
              <a:cxn ang="0">
                <a:pos x="connsiteX2055" y="connsiteY2055"/>
              </a:cxn>
              <a:cxn ang="0">
                <a:pos x="connsiteX2056" y="connsiteY2056"/>
              </a:cxn>
              <a:cxn ang="0">
                <a:pos x="connsiteX2057" y="connsiteY2057"/>
              </a:cxn>
              <a:cxn ang="0">
                <a:pos x="connsiteX2058" y="connsiteY2058"/>
              </a:cxn>
              <a:cxn ang="0">
                <a:pos x="connsiteX2059" y="connsiteY2059"/>
              </a:cxn>
              <a:cxn ang="0">
                <a:pos x="connsiteX2060" y="connsiteY2060"/>
              </a:cxn>
              <a:cxn ang="0">
                <a:pos x="connsiteX2061" y="connsiteY2061"/>
              </a:cxn>
              <a:cxn ang="0">
                <a:pos x="connsiteX2062" y="connsiteY2062"/>
              </a:cxn>
              <a:cxn ang="0">
                <a:pos x="connsiteX2063" y="connsiteY2063"/>
              </a:cxn>
              <a:cxn ang="0">
                <a:pos x="connsiteX2064" y="connsiteY2064"/>
              </a:cxn>
              <a:cxn ang="0">
                <a:pos x="connsiteX2065" y="connsiteY2065"/>
              </a:cxn>
              <a:cxn ang="0">
                <a:pos x="connsiteX2066" y="connsiteY2066"/>
              </a:cxn>
              <a:cxn ang="0">
                <a:pos x="connsiteX2067" y="connsiteY2067"/>
              </a:cxn>
              <a:cxn ang="0">
                <a:pos x="connsiteX2068" y="connsiteY2068"/>
              </a:cxn>
              <a:cxn ang="0">
                <a:pos x="connsiteX2069" y="connsiteY2069"/>
              </a:cxn>
              <a:cxn ang="0">
                <a:pos x="connsiteX2070" y="connsiteY2070"/>
              </a:cxn>
              <a:cxn ang="0">
                <a:pos x="connsiteX2071" y="connsiteY2071"/>
              </a:cxn>
              <a:cxn ang="0">
                <a:pos x="connsiteX2072" y="connsiteY2072"/>
              </a:cxn>
              <a:cxn ang="0">
                <a:pos x="connsiteX2073" y="connsiteY2073"/>
              </a:cxn>
              <a:cxn ang="0">
                <a:pos x="connsiteX2074" y="connsiteY2074"/>
              </a:cxn>
              <a:cxn ang="0">
                <a:pos x="connsiteX2075" y="connsiteY2075"/>
              </a:cxn>
              <a:cxn ang="0">
                <a:pos x="connsiteX2076" y="connsiteY2076"/>
              </a:cxn>
              <a:cxn ang="0">
                <a:pos x="connsiteX2077" y="connsiteY2077"/>
              </a:cxn>
              <a:cxn ang="0">
                <a:pos x="connsiteX2078" y="connsiteY2078"/>
              </a:cxn>
              <a:cxn ang="0">
                <a:pos x="connsiteX2079" y="connsiteY2079"/>
              </a:cxn>
              <a:cxn ang="0">
                <a:pos x="connsiteX2080" y="connsiteY2080"/>
              </a:cxn>
              <a:cxn ang="0">
                <a:pos x="connsiteX2081" y="connsiteY2081"/>
              </a:cxn>
              <a:cxn ang="0">
                <a:pos x="connsiteX2082" y="connsiteY2082"/>
              </a:cxn>
              <a:cxn ang="0">
                <a:pos x="connsiteX2083" y="connsiteY2083"/>
              </a:cxn>
              <a:cxn ang="0">
                <a:pos x="connsiteX2084" y="connsiteY2084"/>
              </a:cxn>
              <a:cxn ang="0">
                <a:pos x="connsiteX2085" y="connsiteY2085"/>
              </a:cxn>
              <a:cxn ang="0">
                <a:pos x="connsiteX2086" y="connsiteY2086"/>
              </a:cxn>
              <a:cxn ang="0">
                <a:pos x="connsiteX2087" y="connsiteY2087"/>
              </a:cxn>
              <a:cxn ang="0">
                <a:pos x="connsiteX2088" y="connsiteY2088"/>
              </a:cxn>
              <a:cxn ang="0">
                <a:pos x="connsiteX2089" y="connsiteY2089"/>
              </a:cxn>
              <a:cxn ang="0">
                <a:pos x="connsiteX2090" y="connsiteY2090"/>
              </a:cxn>
              <a:cxn ang="0">
                <a:pos x="connsiteX2091" y="connsiteY2091"/>
              </a:cxn>
              <a:cxn ang="0">
                <a:pos x="connsiteX2092" y="connsiteY2092"/>
              </a:cxn>
              <a:cxn ang="0">
                <a:pos x="connsiteX2093" y="connsiteY2093"/>
              </a:cxn>
              <a:cxn ang="0">
                <a:pos x="connsiteX2094" y="connsiteY2094"/>
              </a:cxn>
              <a:cxn ang="0">
                <a:pos x="connsiteX2095" y="connsiteY2095"/>
              </a:cxn>
              <a:cxn ang="0">
                <a:pos x="connsiteX2096" y="connsiteY2096"/>
              </a:cxn>
              <a:cxn ang="0">
                <a:pos x="connsiteX2097" y="connsiteY2097"/>
              </a:cxn>
              <a:cxn ang="0">
                <a:pos x="connsiteX2098" y="connsiteY2098"/>
              </a:cxn>
              <a:cxn ang="0">
                <a:pos x="connsiteX2099" y="connsiteY2099"/>
              </a:cxn>
              <a:cxn ang="0">
                <a:pos x="connsiteX2100" y="connsiteY2100"/>
              </a:cxn>
              <a:cxn ang="0">
                <a:pos x="connsiteX2101" y="connsiteY2101"/>
              </a:cxn>
              <a:cxn ang="0">
                <a:pos x="connsiteX2102" y="connsiteY2102"/>
              </a:cxn>
              <a:cxn ang="0">
                <a:pos x="connsiteX2103" y="connsiteY2103"/>
              </a:cxn>
              <a:cxn ang="0">
                <a:pos x="connsiteX2104" y="connsiteY2104"/>
              </a:cxn>
              <a:cxn ang="0">
                <a:pos x="connsiteX2105" y="connsiteY2105"/>
              </a:cxn>
              <a:cxn ang="0">
                <a:pos x="connsiteX2106" y="connsiteY2106"/>
              </a:cxn>
              <a:cxn ang="0">
                <a:pos x="connsiteX2107" y="connsiteY2107"/>
              </a:cxn>
              <a:cxn ang="0">
                <a:pos x="connsiteX2108" y="connsiteY2108"/>
              </a:cxn>
              <a:cxn ang="0">
                <a:pos x="connsiteX2109" y="connsiteY2109"/>
              </a:cxn>
              <a:cxn ang="0">
                <a:pos x="connsiteX2110" y="connsiteY2110"/>
              </a:cxn>
              <a:cxn ang="0">
                <a:pos x="connsiteX2111" y="connsiteY2111"/>
              </a:cxn>
              <a:cxn ang="0">
                <a:pos x="connsiteX2112" y="connsiteY2112"/>
              </a:cxn>
              <a:cxn ang="0">
                <a:pos x="connsiteX2113" y="connsiteY2113"/>
              </a:cxn>
              <a:cxn ang="0">
                <a:pos x="connsiteX2114" y="connsiteY2114"/>
              </a:cxn>
              <a:cxn ang="0">
                <a:pos x="connsiteX2115" y="connsiteY2115"/>
              </a:cxn>
              <a:cxn ang="0">
                <a:pos x="connsiteX2116" y="connsiteY2116"/>
              </a:cxn>
              <a:cxn ang="0">
                <a:pos x="connsiteX2117" y="connsiteY2117"/>
              </a:cxn>
              <a:cxn ang="0">
                <a:pos x="connsiteX2118" y="connsiteY2118"/>
              </a:cxn>
              <a:cxn ang="0">
                <a:pos x="connsiteX2119" y="connsiteY2119"/>
              </a:cxn>
              <a:cxn ang="0">
                <a:pos x="connsiteX2120" y="connsiteY2120"/>
              </a:cxn>
              <a:cxn ang="0">
                <a:pos x="connsiteX2121" y="connsiteY2121"/>
              </a:cxn>
              <a:cxn ang="0">
                <a:pos x="connsiteX2122" y="connsiteY2122"/>
              </a:cxn>
              <a:cxn ang="0">
                <a:pos x="connsiteX2123" y="connsiteY2123"/>
              </a:cxn>
              <a:cxn ang="0">
                <a:pos x="connsiteX2124" y="connsiteY2124"/>
              </a:cxn>
              <a:cxn ang="0">
                <a:pos x="connsiteX2125" y="connsiteY2125"/>
              </a:cxn>
              <a:cxn ang="0">
                <a:pos x="connsiteX2126" y="connsiteY2126"/>
              </a:cxn>
              <a:cxn ang="0">
                <a:pos x="connsiteX2127" y="connsiteY2127"/>
              </a:cxn>
              <a:cxn ang="0">
                <a:pos x="connsiteX2128" y="connsiteY2128"/>
              </a:cxn>
              <a:cxn ang="0">
                <a:pos x="connsiteX2129" y="connsiteY2129"/>
              </a:cxn>
              <a:cxn ang="0">
                <a:pos x="connsiteX2130" y="connsiteY2130"/>
              </a:cxn>
              <a:cxn ang="0">
                <a:pos x="connsiteX2131" y="connsiteY2131"/>
              </a:cxn>
              <a:cxn ang="0">
                <a:pos x="connsiteX2132" y="connsiteY2132"/>
              </a:cxn>
              <a:cxn ang="0">
                <a:pos x="connsiteX2133" y="connsiteY2133"/>
              </a:cxn>
              <a:cxn ang="0">
                <a:pos x="connsiteX2134" y="connsiteY2134"/>
              </a:cxn>
              <a:cxn ang="0">
                <a:pos x="connsiteX2135" y="connsiteY2135"/>
              </a:cxn>
              <a:cxn ang="0">
                <a:pos x="connsiteX2136" y="connsiteY2136"/>
              </a:cxn>
              <a:cxn ang="0">
                <a:pos x="connsiteX2137" y="connsiteY2137"/>
              </a:cxn>
              <a:cxn ang="0">
                <a:pos x="connsiteX2138" y="connsiteY2138"/>
              </a:cxn>
              <a:cxn ang="0">
                <a:pos x="connsiteX2139" y="connsiteY2139"/>
              </a:cxn>
              <a:cxn ang="0">
                <a:pos x="connsiteX2140" y="connsiteY2140"/>
              </a:cxn>
              <a:cxn ang="0">
                <a:pos x="connsiteX2141" y="connsiteY2141"/>
              </a:cxn>
              <a:cxn ang="0">
                <a:pos x="connsiteX2142" y="connsiteY2142"/>
              </a:cxn>
              <a:cxn ang="0">
                <a:pos x="connsiteX2143" y="connsiteY2143"/>
              </a:cxn>
              <a:cxn ang="0">
                <a:pos x="connsiteX2144" y="connsiteY2144"/>
              </a:cxn>
              <a:cxn ang="0">
                <a:pos x="connsiteX2145" y="connsiteY2145"/>
              </a:cxn>
              <a:cxn ang="0">
                <a:pos x="connsiteX2146" y="connsiteY2146"/>
              </a:cxn>
              <a:cxn ang="0">
                <a:pos x="connsiteX2147" y="connsiteY2147"/>
              </a:cxn>
              <a:cxn ang="0">
                <a:pos x="connsiteX2148" y="connsiteY2148"/>
              </a:cxn>
              <a:cxn ang="0">
                <a:pos x="connsiteX2149" y="connsiteY2149"/>
              </a:cxn>
              <a:cxn ang="0">
                <a:pos x="connsiteX2150" y="connsiteY2150"/>
              </a:cxn>
              <a:cxn ang="0">
                <a:pos x="connsiteX2151" y="connsiteY2151"/>
              </a:cxn>
              <a:cxn ang="0">
                <a:pos x="connsiteX2152" y="connsiteY2152"/>
              </a:cxn>
              <a:cxn ang="0">
                <a:pos x="connsiteX2153" y="connsiteY2153"/>
              </a:cxn>
              <a:cxn ang="0">
                <a:pos x="connsiteX2154" y="connsiteY2154"/>
              </a:cxn>
              <a:cxn ang="0">
                <a:pos x="connsiteX2155" y="connsiteY2155"/>
              </a:cxn>
              <a:cxn ang="0">
                <a:pos x="connsiteX2156" y="connsiteY2156"/>
              </a:cxn>
              <a:cxn ang="0">
                <a:pos x="connsiteX2157" y="connsiteY2157"/>
              </a:cxn>
              <a:cxn ang="0">
                <a:pos x="connsiteX2158" y="connsiteY2158"/>
              </a:cxn>
              <a:cxn ang="0">
                <a:pos x="connsiteX2159" y="connsiteY2159"/>
              </a:cxn>
              <a:cxn ang="0">
                <a:pos x="connsiteX2160" y="connsiteY2160"/>
              </a:cxn>
              <a:cxn ang="0">
                <a:pos x="connsiteX2161" y="connsiteY2161"/>
              </a:cxn>
              <a:cxn ang="0">
                <a:pos x="connsiteX2162" y="connsiteY2162"/>
              </a:cxn>
              <a:cxn ang="0">
                <a:pos x="connsiteX2163" y="connsiteY2163"/>
              </a:cxn>
              <a:cxn ang="0">
                <a:pos x="connsiteX2164" y="connsiteY2164"/>
              </a:cxn>
              <a:cxn ang="0">
                <a:pos x="connsiteX2165" y="connsiteY2165"/>
              </a:cxn>
              <a:cxn ang="0">
                <a:pos x="connsiteX2166" y="connsiteY2166"/>
              </a:cxn>
              <a:cxn ang="0">
                <a:pos x="connsiteX2167" y="connsiteY2167"/>
              </a:cxn>
              <a:cxn ang="0">
                <a:pos x="connsiteX2168" y="connsiteY2168"/>
              </a:cxn>
              <a:cxn ang="0">
                <a:pos x="connsiteX2169" y="connsiteY2169"/>
              </a:cxn>
              <a:cxn ang="0">
                <a:pos x="connsiteX2170" y="connsiteY2170"/>
              </a:cxn>
              <a:cxn ang="0">
                <a:pos x="connsiteX2171" y="connsiteY2171"/>
              </a:cxn>
              <a:cxn ang="0">
                <a:pos x="connsiteX2172" y="connsiteY2172"/>
              </a:cxn>
              <a:cxn ang="0">
                <a:pos x="connsiteX2173" y="connsiteY2173"/>
              </a:cxn>
              <a:cxn ang="0">
                <a:pos x="connsiteX2174" y="connsiteY2174"/>
              </a:cxn>
              <a:cxn ang="0">
                <a:pos x="connsiteX2175" y="connsiteY2175"/>
              </a:cxn>
              <a:cxn ang="0">
                <a:pos x="connsiteX2176" y="connsiteY2176"/>
              </a:cxn>
              <a:cxn ang="0">
                <a:pos x="connsiteX2177" y="connsiteY2177"/>
              </a:cxn>
              <a:cxn ang="0">
                <a:pos x="connsiteX2178" y="connsiteY2178"/>
              </a:cxn>
              <a:cxn ang="0">
                <a:pos x="connsiteX2179" y="connsiteY2179"/>
              </a:cxn>
              <a:cxn ang="0">
                <a:pos x="connsiteX2180" y="connsiteY2180"/>
              </a:cxn>
              <a:cxn ang="0">
                <a:pos x="connsiteX2181" y="connsiteY2181"/>
              </a:cxn>
              <a:cxn ang="0">
                <a:pos x="connsiteX2182" y="connsiteY2182"/>
              </a:cxn>
              <a:cxn ang="0">
                <a:pos x="connsiteX2183" y="connsiteY2183"/>
              </a:cxn>
              <a:cxn ang="0">
                <a:pos x="connsiteX2184" y="connsiteY2184"/>
              </a:cxn>
              <a:cxn ang="0">
                <a:pos x="connsiteX2185" y="connsiteY2185"/>
              </a:cxn>
              <a:cxn ang="0">
                <a:pos x="connsiteX2186" y="connsiteY2186"/>
              </a:cxn>
              <a:cxn ang="0">
                <a:pos x="connsiteX2187" y="connsiteY2187"/>
              </a:cxn>
              <a:cxn ang="0">
                <a:pos x="connsiteX2188" y="connsiteY2188"/>
              </a:cxn>
              <a:cxn ang="0">
                <a:pos x="connsiteX2189" y="connsiteY2189"/>
              </a:cxn>
              <a:cxn ang="0">
                <a:pos x="connsiteX2190" y="connsiteY2190"/>
              </a:cxn>
              <a:cxn ang="0">
                <a:pos x="connsiteX2191" y="connsiteY2191"/>
              </a:cxn>
              <a:cxn ang="0">
                <a:pos x="connsiteX2192" y="connsiteY2192"/>
              </a:cxn>
              <a:cxn ang="0">
                <a:pos x="connsiteX2193" y="connsiteY2193"/>
              </a:cxn>
              <a:cxn ang="0">
                <a:pos x="connsiteX2194" y="connsiteY2194"/>
              </a:cxn>
              <a:cxn ang="0">
                <a:pos x="connsiteX2195" y="connsiteY2195"/>
              </a:cxn>
              <a:cxn ang="0">
                <a:pos x="connsiteX2196" y="connsiteY2196"/>
              </a:cxn>
              <a:cxn ang="0">
                <a:pos x="connsiteX2197" y="connsiteY2197"/>
              </a:cxn>
              <a:cxn ang="0">
                <a:pos x="connsiteX2198" y="connsiteY2198"/>
              </a:cxn>
              <a:cxn ang="0">
                <a:pos x="connsiteX2199" y="connsiteY2199"/>
              </a:cxn>
              <a:cxn ang="0">
                <a:pos x="connsiteX2200" y="connsiteY2200"/>
              </a:cxn>
              <a:cxn ang="0">
                <a:pos x="connsiteX2201" y="connsiteY2201"/>
              </a:cxn>
              <a:cxn ang="0">
                <a:pos x="connsiteX2202" y="connsiteY2202"/>
              </a:cxn>
              <a:cxn ang="0">
                <a:pos x="connsiteX2203" y="connsiteY2203"/>
              </a:cxn>
              <a:cxn ang="0">
                <a:pos x="connsiteX2204" y="connsiteY2204"/>
              </a:cxn>
              <a:cxn ang="0">
                <a:pos x="connsiteX2205" y="connsiteY2205"/>
              </a:cxn>
              <a:cxn ang="0">
                <a:pos x="connsiteX2206" y="connsiteY2206"/>
              </a:cxn>
              <a:cxn ang="0">
                <a:pos x="connsiteX2207" y="connsiteY2207"/>
              </a:cxn>
              <a:cxn ang="0">
                <a:pos x="connsiteX2208" y="connsiteY2208"/>
              </a:cxn>
              <a:cxn ang="0">
                <a:pos x="connsiteX2209" y="connsiteY2209"/>
              </a:cxn>
              <a:cxn ang="0">
                <a:pos x="connsiteX2210" y="connsiteY2210"/>
              </a:cxn>
              <a:cxn ang="0">
                <a:pos x="connsiteX2211" y="connsiteY2211"/>
              </a:cxn>
              <a:cxn ang="0">
                <a:pos x="connsiteX2212" y="connsiteY2212"/>
              </a:cxn>
              <a:cxn ang="0">
                <a:pos x="connsiteX2213" y="connsiteY2213"/>
              </a:cxn>
              <a:cxn ang="0">
                <a:pos x="connsiteX2214" y="connsiteY2214"/>
              </a:cxn>
              <a:cxn ang="0">
                <a:pos x="connsiteX2215" y="connsiteY2215"/>
              </a:cxn>
              <a:cxn ang="0">
                <a:pos x="connsiteX2216" y="connsiteY2216"/>
              </a:cxn>
              <a:cxn ang="0">
                <a:pos x="connsiteX2217" y="connsiteY2217"/>
              </a:cxn>
              <a:cxn ang="0">
                <a:pos x="connsiteX2218" y="connsiteY2218"/>
              </a:cxn>
              <a:cxn ang="0">
                <a:pos x="connsiteX2219" y="connsiteY2219"/>
              </a:cxn>
              <a:cxn ang="0">
                <a:pos x="connsiteX2220" y="connsiteY2220"/>
              </a:cxn>
              <a:cxn ang="0">
                <a:pos x="connsiteX2221" y="connsiteY2221"/>
              </a:cxn>
              <a:cxn ang="0">
                <a:pos x="connsiteX2222" y="connsiteY2222"/>
              </a:cxn>
              <a:cxn ang="0">
                <a:pos x="connsiteX2223" y="connsiteY2223"/>
              </a:cxn>
              <a:cxn ang="0">
                <a:pos x="connsiteX2224" y="connsiteY2224"/>
              </a:cxn>
              <a:cxn ang="0">
                <a:pos x="connsiteX2225" y="connsiteY2225"/>
              </a:cxn>
              <a:cxn ang="0">
                <a:pos x="connsiteX2226" y="connsiteY2226"/>
              </a:cxn>
              <a:cxn ang="0">
                <a:pos x="connsiteX2227" y="connsiteY2227"/>
              </a:cxn>
              <a:cxn ang="0">
                <a:pos x="connsiteX2228" y="connsiteY2228"/>
              </a:cxn>
              <a:cxn ang="0">
                <a:pos x="connsiteX2229" y="connsiteY2229"/>
              </a:cxn>
              <a:cxn ang="0">
                <a:pos x="connsiteX2230" y="connsiteY2230"/>
              </a:cxn>
              <a:cxn ang="0">
                <a:pos x="connsiteX2231" y="connsiteY2231"/>
              </a:cxn>
              <a:cxn ang="0">
                <a:pos x="connsiteX2232" y="connsiteY2232"/>
              </a:cxn>
              <a:cxn ang="0">
                <a:pos x="connsiteX2233" y="connsiteY2233"/>
              </a:cxn>
              <a:cxn ang="0">
                <a:pos x="connsiteX2234" y="connsiteY2234"/>
              </a:cxn>
              <a:cxn ang="0">
                <a:pos x="connsiteX2235" y="connsiteY2235"/>
              </a:cxn>
              <a:cxn ang="0">
                <a:pos x="connsiteX2236" y="connsiteY2236"/>
              </a:cxn>
              <a:cxn ang="0">
                <a:pos x="connsiteX2237" y="connsiteY2237"/>
              </a:cxn>
              <a:cxn ang="0">
                <a:pos x="connsiteX2238" y="connsiteY2238"/>
              </a:cxn>
              <a:cxn ang="0">
                <a:pos x="connsiteX2239" y="connsiteY2239"/>
              </a:cxn>
              <a:cxn ang="0">
                <a:pos x="connsiteX2240" y="connsiteY2240"/>
              </a:cxn>
              <a:cxn ang="0">
                <a:pos x="connsiteX2241" y="connsiteY2241"/>
              </a:cxn>
              <a:cxn ang="0">
                <a:pos x="connsiteX2242" y="connsiteY2242"/>
              </a:cxn>
              <a:cxn ang="0">
                <a:pos x="connsiteX2243" y="connsiteY2243"/>
              </a:cxn>
              <a:cxn ang="0">
                <a:pos x="connsiteX2244" y="connsiteY2244"/>
              </a:cxn>
              <a:cxn ang="0">
                <a:pos x="connsiteX2245" y="connsiteY2245"/>
              </a:cxn>
              <a:cxn ang="0">
                <a:pos x="connsiteX2246" y="connsiteY2246"/>
              </a:cxn>
              <a:cxn ang="0">
                <a:pos x="connsiteX2247" y="connsiteY2247"/>
              </a:cxn>
              <a:cxn ang="0">
                <a:pos x="connsiteX2248" y="connsiteY2248"/>
              </a:cxn>
              <a:cxn ang="0">
                <a:pos x="connsiteX2249" y="connsiteY2249"/>
              </a:cxn>
              <a:cxn ang="0">
                <a:pos x="connsiteX2250" y="connsiteY2250"/>
              </a:cxn>
              <a:cxn ang="0">
                <a:pos x="connsiteX2251" y="connsiteY2251"/>
              </a:cxn>
              <a:cxn ang="0">
                <a:pos x="connsiteX2252" y="connsiteY2252"/>
              </a:cxn>
              <a:cxn ang="0">
                <a:pos x="connsiteX2253" y="connsiteY2253"/>
              </a:cxn>
              <a:cxn ang="0">
                <a:pos x="connsiteX2254" y="connsiteY2254"/>
              </a:cxn>
              <a:cxn ang="0">
                <a:pos x="connsiteX2255" y="connsiteY2255"/>
              </a:cxn>
              <a:cxn ang="0">
                <a:pos x="connsiteX2256" y="connsiteY2256"/>
              </a:cxn>
              <a:cxn ang="0">
                <a:pos x="connsiteX2257" y="connsiteY2257"/>
              </a:cxn>
              <a:cxn ang="0">
                <a:pos x="connsiteX2258" y="connsiteY2258"/>
              </a:cxn>
              <a:cxn ang="0">
                <a:pos x="connsiteX2259" y="connsiteY2259"/>
              </a:cxn>
              <a:cxn ang="0">
                <a:pos x="connsiteX2260" y="connsiteY2260"/>
              </a:cxn>
              <a:cxn ang="0">
                <a:pos x="connsiteX2261" y="connsiteY2261"/>
              </a:cxn>
              <a:cxn ang="0">
                <a:pos x="connsiteX2262" y="connsiteY2262"/>
              </a:cxn>
              <a:cxn ang="0">
                <a:pos x="connsiteX2263" y="connsiteY2263"/>
              </a:cxn>
              <a:cxn ang="0">
                <a:pos x="connsiteX2264" y="connsiteY2264"/>
              </a:cxn>
              <a:cxn ang="0">
                <a:pos x="connsiteX2265" y="connsiteY2265"/>
              </a:cxn>
              <a:cxn ang="0">
                <a:pos x="connsiteX2266" y="connsiteY2266"/>
              </a:cxn>
              <a:cxn ang="0">
                <a:pos x="connsiteX2267" y="connsiteY2267"/>
              </a:cxn>
              <a:cxn ang="0">
                <a:pos x="connsiteX2268" y="connsiteY2268"/>
              </a:cxn>
              <a:cxn ang="0">
                <a:pos x="connsiteX2269" y="connsiteY2269"/>
              </a:cxn>
              <a:cxn ang="0">
                <a:pos x="connsiteX2270" y="connsiteY2270"/>
              </a:cxn>
              <a:cxn ang="0">
                <a:pos x="connsiteX2271" y="connsiteY2271"/>
              </a:cxn>
              <a:cxn ang="0">
                <a:pos x="connsiteX2272" y="connsiteY2272"/>
              </a:cxn>
              <a:cxn ang="0">
                <a:pos x="connsiteX2273" y="connsiteY2273"/>
              </a:cxn>
              <a:cxn ang="0">
                <a:pos x="connsiteX2274" y="connsiteY2274"/>
              </a:cxn>
              <a:cxn ang="0">
                <a:pos x="connsiteX2275" y="connsiteY2275"/>
              </a:cxn>
              <a:cxn ang="0">
                <a:pos x="connsiteX2276" y="connsiteY2276"/>
              </a:cxn>
              <a:cxn ang="0">
                <a:pos x="connsiteX2277" y="connsiteY2277"/>
              </a:cxn>
              <a:cxn ang="0">
                <a:pos x="connsiteX2278" y="connsiteY2278"/>
              </a:cxn>
              <a:cxn ang="0">
                <a:pos x="connsiteX2279" y="connsiteY2279"/>
              </a:cxn>
              <a:cxn ang="0">
                <a:pos x="connsiteX2280" y="connsiteY2280"/>
              </a:cxn>
              <a:cxn ang="0">
                <a:pos x="connsiteX2281" y="connsiteY2281"/>
              </a:cxn>
              <a:cxn ang="0">
                <a:pos x="connsiteX2282" y="connsiteY2282"/>
              </a:cxn>
              <a:cxn ang="0">
                <a:pos x="connsiteX2283" y="connsiteY2283"/>
              </a:cxn>
              <a:cxn ang="0">
                <a:pos x="connsiteX2284" y="connsiteY2284"/>
              </a:cxn>
              <a:cxn ang="0">
                <a:pos x="connsiteX2285" y="connsiteY2285"/>
              </a:cxn>
              <a:cxn ang="0">
                <a:pos x="connsiteX2286" y="connsiteY2286"/>
              </a:cxn>
              <a:cxn ang="0">
                <a:pos x="connsiteX2287" y="connsiteY2287"/>
              </a:cxn>
              <a:cxn ang="0">
                <a:pos x="connsiteX2288" y="connsiteY2288"/>
              </a:cxn>
              <a:cxn ang="0">
                <a:pos x="connsiteX2289" y="connsiteY2289"/>
              </a:cxn>
              <a:cxn ang="0">
                <a:pos x="connsiteX2290" y="connsiteY2290"/>
              </a:cxn>
              <a:cxn ang="0">
                <a:pos x="connsiteX2291" y="connsiteY2291"/>
              </a:cxn>
              <a:cxn ang="0">
                <a:pos x="connsiteX2292" y="connsiteY2292"/>
              </a:cxn>
              <a:cxn ang="0">
                <a:pos x="connsiteX2293" y="connsiteY2293"/>
              </a:cxn>
              <a:cxn ang="0">
                <a:pos x="connsiteX2294" y="connsiteY2294"/>
              </a:cxn>
              <a:cxn ang="0">
                <a:pos x="connsiteX2295" y="connsiteY2295"/>
              </a:cxn>
              <a:cxn ang="0">
                <a:pos x="connsiteX2296" y="connsiteY2296"/>
              </a:cxn>
              <a:cxn ang="0">
                <a:pos x="connsiteX2297" y="connsiteY2297"/>
              </a:cxn>
              <a:cxn ang="0">
                <a:pos x="connsiteX2298" y="connsiteY2298"/>
              </a:cxn>
              <a:cxn ang="0">
                <a:pos x="connsiteX2299" y="connsiteY2299"/>
              </a:cxn>
              <a:cxn ang="0">
                <a:pos x="connsiteX2300" y="connsiteY2300"/>
              </a:cxn>
              <a:cxn ang="0">
                <a:pos x="connsiteX2301" y="connsiteY2301"/>
              </a:cxn>
              <a:cxn ang="0">
                <a:pos x="connsiteX2302" y="connsiteY2302"/>
              </a:cxn>
              <a:cxn ang="0">
                <a:pos x="connsiteX2303" y="connsiteY2303"/>
              </a:cxn>
              <a:cxn ang="0">
                <a:pos x="connsiteX2304" y="connsiteY2304"/>
              </a:cxn>
              <a:cxn ang="0">
                <a:pos x="connsiteX2305" y="connsiteY2305"/>
              </a:cxn>
              <a:cxn ang="0">
                <a:pos x="connsiteX2306" y="connsiteY2306"/>
              </a:cxn>
              <a:cxn ang="0">
                <a:pos x="connsiteX2307" y="connsiteY2307"/>
              </a:cxn>
              <a:cxn ang="0">
                <a:pos x="connsiteX2308" y="connsiteY2308"/>
              </a:cxn>
              <a:cxn ang="0">
                <a:pos x="connsiteX2309" y="connsiteY2309"/>
              </a:cxn>
              <a:cxn ang="0">
                <a:pos x="connsiteX2310" y="connsiteY2310"/>
              </a:cxn>
              <a:cxn ang="0">
                <a:pos x="connsiteX2311" y="connsiteY2311"/>
              </a:cxn>
              <a:cxn ang="0">
                <a:pos x="connsiteX2312" y="connsiteY2312"/>
              </a:cxn>
              <a:cxn ang="0">
                <a:pos x="connsiteX2313" y="connsiteY2313"/>
              </a:cxn>
              <a:cxn ang="0">
                <a:pos x="connsiteX2314" y="connsiteY2314"/>
              </a:cxn>
              <a:cxn ang="0">
                <a:pos x="connsiteX2315" y="connsiteY2315"/>
              </a:cxn>
              <a:cxn ang="0">
                <a:pos x="connsiteX2316" y="connsiteY2316"/>
              </a:cxn>
              <a:cxn ang="0">
                <a:pos x="connsiteX2317" y="connsiteY2317"/>
              </a:cxn>
              <a:cxn ang="0">
                <a:pos x="connsiteX2318" y="connsiteY2318"/>
              </a:cxn>
              <a:cxn ang="0">
                <a:pos x="connsiteX2319" y="connsiteY2319"/>
              </a:cxn>
              <a:cxn ang="0">
                <a:pos x="connsiteX2320" y="connsiteY2320"/>
              </a:cxn>
              <a:cxn ang="0">
                <a:pos x="connsiteX2321" y="connsiteY2321"/>
              </a:cxn>
              <a:cxn ang="0">
                <a:pos x="connsiteX2322" y="connsiteY2322"/>
              </a:cxn>
              <a:cxn ang="0">
                <a:pos x="connsiteX2323" y="connsiteY2323"/>
              </a:cxn>
              <a:cxn ang="0">
                <a:pos x="connsiteX2324" y="connsiteY2324"/>
              </a:cxn>
              <a:cxn ang="0">
                <a:pos x="connsiteX2325" y="connsiteY2325"/>
              </a:cxn>
              <a:cxn ang="0">
                <a:pos x="connsiteX2326" y="connsiteY2326"/>
              </a:cxn>
              <a:cxn ang="0">
                <a:pos x="connsiteX2327" y="connsiteY2327"/>
              </a:cxn>
              <a:cxn ang="0">
                <a:pos x="connsiteX2328" y="connsiteY2328"/>
              </a:cxn>
              <a:cxn ang="0">
                <a:pos x="connsiteX2329" y="connsiteY2329"/>
              </a:cxn>
              <a:cxn ang="0">
                <a:pos x="connsiteX2330" y="connsiteY2330"/>
              </a:cxn>
              <a:cxn ang="0">
                <a:pos x="connsiteX2331" y="connsiteY2331"/>
              </a:cxn>
              <a:cxn ang="0">
                <a:pos x="connsiteX2332" y="connsiteY2332"/>
              </a:cxn>
              <a:cxn ang="0">
                <a:pos x="connsiteX2333" y="connsiteY2333"/>
              </a:cxn>
              <a:cxn ang="0">
                <a:pos x="connsiteX2334" y="connsiteY2334"/>
              </a:cxn>
              <a:cxn ang="0">
                <a:pos x="connsiteX2335" y="connsiteY2335"/>
              </a:cxn>
              <a:cxn ang="0">
                <a:pos x="connsiteX2336" y="connsiteY2336"/>
              </a:cxn>
              <a:cxn ang="0">
                <a:pos x="connsiteX2337" y="connsiteY2337"/>
              </a:cxn>
              <a:cxn ang="0">
                <a:pos x="connsiteX2338" y="connsiteY2338"/>
              </a:cxn>
              <a:cxn ang="0">
                <a:pos x="connsiteX2339" y="connsiteY2339"/>
              </a:cxn>
              <a:cxn ang="0">
                <a:pos x="connsiteX2340" y="connsiteY2340"/>
              </a:cxn>
              <a:cxn ang="0">
                <a:pos x="connsiteX2341" y="connsiteY2341"/>
              </a:cxn>
              <a:cxn ang="0">
                <a:pos x="connsiteX2342" y="connsiteY2342"/>
              </a:cxn>
              <a:cxn ang="0">
                <a:pos x="connsiteX2343" y="connsiteY2343"/>
              </a:cxn>
              <a:cxn ang="0">
                <a:pos x="connsiteX2344" y="connsiteY2344"/>
              </a:cxn>
              <a:cxn ang="0">
                <a:pos x="connsiteX2345" y="connsiteY2345"/>
              </a:cxn>
              <a:cxn ang="0">
                <a:pos x="connsiteX2346" y="connsiteY2346"/>
              </a:cxn>
              <a:cxn ang="0">
                <a:pos x="connsiteX2347" y="connsiteY2347"/>
              </a:cxn>
              <a:cxn ang="0">
                <a:pos x="connsiteX2348" y="connsiteY2348"/>
              </a:cxn>
              <a:cxn ang="0">
                <a:pos x="connsiteX2349" y="connsiteY2349"/>
              </a:cxn>
              <a:cxn ang="0">
                <a:pos x="connsiteX2350" y="connsiteY2350"/>
              </a:cxn>
              <a:cxn ang="0">
                <a:pos x="connsiteX2351" y="connsiteY2351"/>
              </a:cxn>
              <a:cxn ang="0">
                <a:pos x="connsiteX2352" y="connsiteY2352"/>
              </a:cxn>
              <a:cxn ang="0">
                <a:pos x="connsiteX2353" y="connsiteY2353"/>
              </a:cxn>
              <a:cxn ang="0">
                <a:pos x="connsiteX2354" y="connsiteY2354"/>
              </a:cxn>
              <a:cxn ang="0">
                <a:pos x="connsiteX2355" y="connsiteY2355"/>
              </a:cxn>
              <a:cxn ang="0">
                <a:pos x="connsiteX2356" y="connsiteY2356"/>
              </a:cxn>
              <a:cxn ang="0">
                <a:pos x="connsiteX2357" y="connsiteY2357"/>
              </a:cxn>
              <a:cxn ang="0">
                <a:pos x="connsiteX2358" y="connsiteY2358"/>
              </a:cxn>
              <a:cxn ang="0">
                <a:pos x="connsiteX2359" y="connsiteY2359"/>
              </a:cxn>
              <a:cxn ang="0">
                <a:pos x="connsiteX2360" y="connsiteY2360"/>
              </a:cxn>
              <a:cxn ang="0">
                <a:pos x="connsiteX2361" y="connsiteY2361"/>
              </a:cxn>
              <a:cxn ang="0">
                <a:pos x="connsiteX2362" y="connsiteY2362"/>
              </a:cxn>
              <a:cxn ang="0">
                <a:pos x="connsiteX2363" y="connsiteY2363"/>
              </a:cxn>
              <a:cxn ang="0">
                <a:pos x="connsiteX2364" y="connsiteY2364"/>
              </a:cxn>
              <a:cxn ang="0">
                <a:pos x="connsiteX2365" y="connsiteY2365"/>
              </a:cxn>
              <a:cxn ang="0">
                <a:pos x="connsiteX2366" y="connsiteY2366"/>
              </a:cxn>
              <a:cxn ang="0">
                <a:pos x="connsiteX2367" y="connsiteY2367"/>
              </a:cxn>
              <a:cxn ang="0">
                <a:pos x="connsiteX2368" y="connsiteY2368"/>
              </a:cxn>
              <a:cxn ang="0">
                <a:pos x="connsiteX2369" y="connsiteY2369"/>
              </a:cxn>
              <a:cxn ang="0">
                <a:pos x="connsiteX2370" y="connsiteY2370"/>
              </a:cxn>
              <a:cxn ang="0">
                <a:pos x="connsiteX2371" y="connsiteY2371"/>
              </a:cxn>
              <a:cxn ang="0">
                <a:pos x="connsiteX2372" y="connsiteY2372"/>
              </a:cxn>
              <a:cxn ang="0">
                <a:pos x="connsiteX2373" y="connsiteY2373"/>
              </a:cxn>
              <a:cxn ang="0">
                <a:pos x="connsiteX2374" y="connsiteY2374"/>
              </a:cxn>
              <a:cxn ang="0">
                <a:pos x="connsiteX2375" y="connsiteY2375"/>
              </a:cxn>
              <a:cxn ang="0">
                <a:pos x="connsiteX2376" y="connsiteY2376"/>
              </a:cxn>
              <a:cxn ang="0">
                <a:pos x="connsiteX2377" y="connsiteY2377"/>
              </a:cxn>
              <a:cxn ang="0">
                <a:pos x="connsiteX2378" y="connsiteY2378"/>
              </a:cxn>
              <a:cxn ang="0">
                <a:pos x="connsiteX2379" y="connsiteY2379"/>
              </a:cxn>
              <a:cxn ang="0">
                <a:pos x="connsiteX2380" y="connsiteY2380"/>
              </a:cxn>
              <a:cxn ang="0">
                <a:pos x="connsiteX2381" y="connsiteY2381"/>
              </a:cxn>
              <a:cxn ang="0">
                <a:pos x="connsiteX2382" y="connsiteY2382"/>
              </a:cxn>
              <a:cxn ang="0">
                <a:pos x="connsiteX2383" y="connsiteY2383"/>
              </a:cxn>
              <a:cxn ang="0">
                <a:pos x="connsiteX2384" y="connsiteY2384"/>
              </a:cxn>
              <a:cxn ang="0">
                <a:pos x="connsiteX2385" y="connsiteY2385"/>
              </a:cxn>
              <a:cxn ang="0">
                <a:pos x="connsiteX2386" y="connsiteY2386"/>
              </a:cxn>
              <a:cxn ang="0">
                <a:pos x="connsiteX2387" y="connsiteY2387"/>
              </a:cxn>
              <a:cxn ang="0">
                <a:pos x="connsiteX2388" y="connsiteY2388"/>
              </a:cxn>
              <a:cxn ang="0">
                <a:pos x="connsiteX2389" y="connsiteY2389"/>
              </a:cxn>
              <a:cxn ang="0">
                <a:pos x="connsiteX2390" y="connsiteY2390"/>
              </a:cxn>
              <a:cxn ang="0">
                <a:pos x="connsiteX2391" y="connsiteY2391"/>
              </a:cxn>
              <a:cxn ang="0">
                <a:pos x="connsiteX2392" y="connsiteY2392"/>
              </a:cxn>
              <a:cxn ang="0">
                <a:pos x="connsiteX2393" y="connsiteY2393"/>
              </a:cxn>
              <a:cxn ang="0">
                <a:pos x="connsiteX2394" y="connsiteY2394"/>
              </a:cxn>
              <a:cxn ang="0">
                <a:pos x="connsiteX2395" y="connsiteY2395"/>
              </a:cxn>
              <a:cxn ang="0">
                <a:pos x="connsiteX2396" y="connsiteY2396"/>
              </a:cxn>
              <a:cxn ang="0">
                <a:pos x="connsiteX2397" y="connsiteY2397"/>
              </a:cxn>
              <a:cxn ang="0">
                <a:pos x="connsiteX2398" y="connsiteY2398"/>
              </a:cxn>
              <a:cxn ang="0">
                <a:pos x="connsiteX2399" y="connsiteY2399"/>
              </a:cxn>
              <a:cxn ang="0">
                <a:pos x="connsiteX2400" y="connsiteY2400"/>
              </a:cxn>
              <a:cxn ang="0">
                <a:pos x="connsiteX2401" y="connsiteY2401"/>
              </a:cxn>
              <a:cxn ang="0">
                <a:pos x="connsiteX2402" y="connsiteY2402"/>
              </a:cxn>
              <a:cxn ang="0">
                <a:pos x="connsiteX2403" y="connsiteY2403"/>
              </a:cxn>
              <a:cxn ang="0">
                <a:pos x="connsiteX2404" y="connsiteY2404"/>
              </a:cxn>
              <a:cxn ang="0">
                <a:pos x="connsiteX2405" y="connsiteY2405"/>
              </a:cxn>
              <a:cxn ang="0">
                <a:pos x="connsiteX2406" y="connsiteY2406"/>
              </a:cxn>
              <a:cxn ang="0">
                <a:pos x="connsiteX2407" y="connsiteY2407"/>
              </a:cxn>
              <a:cxn ang="0">
                <a:pos x="connsiteX2408" y="connsiteY2408"/>
              </a:cxn>
              <a:cxn ang="0">
                <a:pos x="connsiteX2409" y="connsiteY2409"/>
              </a:cxn>
              <a:cxn ang="0">
                <a:pos x="connsiteX2410" y="connsiteY2410"/>
              </a:cxn>
              <a:cxn ang="0">
                <a:pos x="connsiteX2411" y="connsiteY2411"/>
              </a:cxn>
              <a:cxn ang="0">
                <a:pos x="connsiteX2412" y="connsiteY2412"/>
              </a:cxn>
              <a:cxn ang="0">
                <a:pos x="connsiteX2413" y="connsiteY2413"/>
              </a:cxn>
              <a:cxn ang="0">
                <a:pos x="connsiteX2414" y="connsiteY2414"/>
              </a:cxn>
              <a:cxn ang="0">
                <a:pos x="connsiteX2415" y="connsiteY2415"/>
              </a:cxn>
              <a:cxn ang="0">
                <a:pos x="connsiteX2416" y="connsiteY2416"/>
              </a:cxn>
              <a:cxn ang="0">
                <a:pos x="connsiteX2417" y="connsiteY2417"/>
              </a:cxn>
              <a:cxn ang="0">
                <a:pos x="connsiteX2418" y="connsiteY2418"/>
              </a:cxn>
              <a:cxn ang="0">
                <a:pos x="connsiteX2419" y="connsiteY2419"/>
              </a:cxn>
              <a:cxn ang="0">
                <a:pos x="connsiteX2420" y="connsiteY2420"/>
              </a:cxn>
              <a:cxn ang="0">
                <a:pos x="connsiteX2421" y="connsiteY2421"/>
              </a:cxn>
              <a:cxn ang="0">
                <a:pos x="connsiteX2422" y="connsiteY2422"/>
              </a:cxn>
              <a:cxn ang="0">
                <a:pos x="connsiteX2423" y="connsiteY2423"/>
              </a:cxn>
              <a:cxn ang="0">
                <a:pos x="connsiteX2424" y="connsiteY2424"/>
              </a:cxn>
              <a:cxn ang="0">
                <a:pos x="connsiteX2425" y="connsiteY2425"/>
              </a:cxn>
              <a:cxn ang="0">
                <a:pos x="connsiteX2426" y="connsiteY2426"/>
              </a:cxn>
              <a:cxn ang="0">
                <a:pos x="connsiteX2427" y="connsiteY2427"/>
              </a:cxn>
              <a:cxn ang="0">
                <a:pos x="connsiteX2428" y="connsiteY2428"/>
              </a:cxn>
              <a:cxn ang="0">
                <a:pos x="connsiteX2429" y="connsiteY2429"/>
              </a:cxn>
              <a:cxn ang="0">
                <a:pos x="connsiteX2430" y="connsiteY2430"/>
              </a:cxn>
              <a:cxn ang="0">
                <a:pos x="connsiteX2431" y="connsiteY2431"/>
              </a:cxn>
              <a:cxn ang="0">
                <a:pos x="connsiteX2432" y="connsiteY2432"/>
              </a:cxn>
              <a:cxn ang="0">
                <a:pos x="connsiteX2433" y="connsiteY2433"/>
              </a:cxn>
              <a:cxn ang="0">
                <a:pos x="connsiteX2434" y="connsiteY2434"/>
              </a:cxn>
              <a:cxn ang="0">
                <a:pos x="connsiteX2435" y="connsiteY2435"/>
              </a:cxn>
              <a:cxn ang="0">
                <a:pos x="connsiteX2436" y="connsiteY2436"/>
              </a:cxn>
              <a:cxn ang="0">
                <a:pos x="connsiteX2437" y="connsiteY2437"/>
              </a:cxn>
              <a:cxn ang="0">
                <a:pos x="connsiteX2438" y="connsiteY2438"/>
              </a:cxn>
              <a:cxn ang="0">
                <a:pos x="connsiteX2439" y="connsiteY2439"/>
              </a:cxn>
              <a:cxn ang="0">
                <a:pos x="connsiteX2440" y="connsiteY2440"/>
              </a:cxn>
              <a:cxn ang="0">
                <a:pos x="connsiteX2441" y="connsiteY2441"/>
              </a:cxn>
              <a:cxn ang="0">
                <a:pos x="connsiteX2442" y="connsiteY2442"/>
              </a:cxn>
              <a:cxn ang="0">
                <a:pos x="connsiteX2443" y="connsiteY2443"/>
              </a:cxn>
              <a:cxn ang="0">
                <a:pos x="connsiteX2444" y="connsiteY2444"/>
              </a:cxn>
              <a:cxn ang="0">
                <a:pos x="connsiteX2445" y="connsiteY2445"/>
              </a:cxn>
              <a:cxn ang="0">
                <a:pos x="connsiteX2446" y="connsiteY2446"/>
              </a:cxn>
              <a:cxn ang="0">
                <a:pos x="connsiteX2447" y="connsiteY2447"/>
              </a:cxn>
              <a:cxn ang="0">
                <a:pos x="connsiteX2448" y="connsiteY2448"/>
              </a:cxn>
              <a:cxn ang="0">
                <a:pos x="connsiteX2449" y="connsiteY2449"/>
              </a:cxn>
              <a:cxn ang="0">
                <a:pos x="connsiteX2450" y="connsiteY2450"/>
              </a:cxn>
              <a:cxn ang="0">
                <a:pos x="connsiteX2451" y="connsiteY2451"/>
              </a:cxn>
              <a:cxn ang="0">
                <a:pos x="connsiteX2452" y="connsiteY2452"/>
              </a:cxn>
              <a:cxn ang="0">
                <a:pos x="connsiteX2453" y="connsiteY2453"/>
              </a:cxn>
              <a:cxn ang="0">
                <a:pos x="connsiteX2454" y="connsiteY2454"/>
              </a:cxn>
              <a:cxn ang="0">
                <a:pos x="connsiteX2455" y="connsiteY2455"/>
              </a:cxn>
              <a:cxn ang="0">
                <a:pos x="connsiteX2456" y="connsiteY2456"/>
              </a:cxn>
              <a:cxn ang="0">
                <a:pos x="connsiteX2457" y="connsiteY2457"/>
              </a:cxn>
              <a:cxn ang="0">
                <a:pos x="connsiteX2458" y="connsiteY2458"/>
              </a:cxn>
              <a:cxn ang="0">
                <a:pos x="connsiteX2459" y="connsiteY2459"/>
              </a:cxn>
              <a:cxn ang="0">
                <a:pos x="connsiteX2460" y="connsiteY2460"/>
              </a:cxn>
              <a:cxn ang="0">
                <a:pos x="connsiteX2461" y="connsiteY2461"/>
              </a:cxn>
              <a:cxn ang="0">
                <a:pos x="connsiteX2462" y="connsiteY2462"/>
              </a:cxn>
              <a:cxn ang="0">
                <a:pos x="connsiteX2463" y="connsiteY2463"/>
              </a:cxn>
              <a:cxn ang="0">
                <a:pos x="connsiteX2464" y="connsiteY2464"/>
              </a:cxn>
              <a:cxn ang="0">
                <a:pos x="connsiteX2465" y="connsiteY2465"/>
              </a:cxn>
              <a:cxn ang="0">
                <a:pos x="connsiteX2466" y="connsiteY2466"/>
              </a:cxn>
              <a:cxn ang="0">
                <a:pos x="connsiteX2467" y="connsiteY2467"/>
              </a:cxn>
              <a:cxn ang="0">
                <a:pos x="connsiteX2468" y="connsiteY2468"/>
              </a:cxn>
              <a:cxn ang="0">
                <a:pos x="connsiteX2469" y="connsiteY2469"/>
              </a:cxn>
              <a:cxn ang="0">
                <a:pos x="connsiteX2470" y="connsiteY2470"/>
              </a:cxn>
              <a:cxn ang="0">
                <a:pos x="connsiteX2471" y="connsiteY2471"/>
              </a:cxn>
              <a:cxn ang="0">
                <a:pos x="connsiteX2472" y="connsiteY2472"/>
              </a:cxn>
              <a:cxn ang="0">
                <a:pos x="connsiteX2473" y="connsiteY2473"/>
              </a:cxn>
              <a:cxn ang="0">
                <a:pos x="connsiteX2474" y="connsiteY2474"/>
              </a:cxn>
              <a:cxn ang="0">
                <a:pos x="connsiteX2475" y="connsiteY2475"/>
              </a:cxn>
              <a:cxn ang="0">
                <a:pos x="connsiteX2476" y="connsiteY2476"/>
              </a:cxn>
              <a:cxn ang="0">
                <a:pos x="connsiteX2477" y="connsiteY2477"/>
              </a:cxn>
              <a:cxn ang="0">
                <a:pos x="connsiteX2478" y="connsiteY2478"/>
              </a:cxn>
              <a:cxn ang="0">
                <a:pos x="connsiteX2479" y="connsiteY2479"/>
              </a:cxn>
              <a:cxn ang="0">
                <a:pos x="connsiteX2480" y="connsiteY2480"/>
              </a:cxn>
              <a:cxn ang="0">
                <a:pos x="connsiteX2481" y="connsiteY2481"/>
              </a:cxn>
              <a:cxn ang="0">
                <a:pos x="connsiteX2482" y="connsiteY2482"/>
              </a:cxn>
              <a:cxn ang="0">
                <a:pos x="connsiteX2483" y="connsiteY2483"/>
              </a:cxn>
              <a:cxn ang="0">
                <a:pos x="connsiteX2484" y="connsiteY2484"/>
              </a:cxn>
              <a:cxn ang="0">
                <a:pos x="connsiteX2485" y="connsiteY2485"/>
              </a:cxn>
              <a:cxn ang="0">
                <a:pos x="connsiteX2486" y="connsiteY2486"/>
              </a:cxn>
              <a:cxn ang="0">
                <a:pos x="connsiteX2487" y="connsiteY2487"/>
              </a:cxn>
              <a:cxn ang="0">
                <a:pos x="connsiteX2488" y="connsiteY2488"/>
              </a:cxn>
              <a:cxn ang="0">
                <a:pos x="connsiteX2489" y="connsiteY2489"/>
              </a:cxn>
              <a:cxn ang="0">
                <a:pos x="connsiteX2490" y="connsiteY2490"/>
              </a:cxn>
              <a:cxn ang="0">
                <a:pos x="connsiteX2491" y="connsiteY2491"/>
              </a:cxn>
              <a:cxn ang="0">
                <a:pos x="connsiteX2492" y="connsiteY2492"/>
              </a:cxn>
              <a:cxn ang="0">
                <a:pos x="connsiteX2493" y="connsiteY2493"/>
              </a:cxn>
              <a:cxn ang="0">
                <a:pos x="connsiteX2494" y="connsiteY2494"/>
              </a:cxn>
              <a:cxn ang="0">
                <a:pos x="connsiteX2495" y="connsiteY2495"/>
              </a:cxn>
              <a:cxn ang="0">
                <a:pos x="connsiteX2496" y="connsiteY2496"/>
              </a:cxn>
              <a:cxn ang="0">
                <a:pos x="connsiteX2497" y="connsiteY2497"/>
              </a:cxn>
              <a:cxn ang="0">
                <a:pos x="connsiteX2498" y="connsiteY2498"/>
              </a:cxn>
              <a:cxn ang="0">
                <a:pos x="connsiteX2499" y="connsiteY2499"/>
              </a:cxn>
              <a:cxn ang="0">
                <a:pos x="connsiteX2500" y="connsiteY2500"/>
              </a:cxn>
              <a:cxn ang="0">
                <a:pos x="connsiteX2501" y="connsiteY2501"/>
              </a:cxn>
              <a:cxn ang="0">
                <a:pos x="connsiteX2502" y="connsiteY2502"/>
              </a:cxn>
              <a:cxn ang="0">
                <a:pos x="connsiteX2503" y="connsiteY2503"/>
              </a:cxn>
              <a:cxn ang="0">
                <a:pos x="connsiteX2504" y="connsiteY2504"/>
              </a:cxn>
              <a:cxn ang="0">
                <a:pos x="connsiteX2505" y="connsiteY2505"/>
              </a:cxn>
              <a:cxn ang="0">
                <a:pos x="connsiteX2506" y="connsiteY2506"/>
              </a:cxn>
              <a:cxn ang="0">
                <a:pos x="connsiteX2507" y="connsiteY2507"/>
              </a:cxn>
              <a:cxn ang="0">
                <a:pos x="connsiteX2508" y="connsiteY2508"/>
              </a:cxn>
              <a:cxn ang="0">
                <a:pos x="connsiteX2509" y="connsiteY2509"/>
              </a:cxn>
              <a:cxn ang="0">
                <a:pos x="connsiteX2510" y="connsiteY2510"/>
              </a:cxn>
              <a:cxn ang="0">
                <a:pos x="connsiteX2511" y="connsiteY2511"/>
              </a:cxn>
              <a:cxn ang="0">
                <a:pos x="connsiteX2512" y="connsiteY2512"/>
              </a:cxn>
              <a:cxn ang="0">
                <a:pos x="connsiteX2513" y="connsiteY2513"/>
              </a:cxn>
              <a:cxn ang="0">
                <a:pos x="connsiteX2514" y="connsiteY2514"/>
              </a:cxn>
              <a:cxn ang="0">
                <a:pos x="connsiteX2515" y="connsiteY2515"/>
              </a:cxn>
              <a:cxn ang="0">
                <a:pos x="connsiteX2516" y="connsiteY2516"/>
              </a:cxn>
              <a:cxn ang="0">
                <a:pos x="connsiteX2517" y="connsiteY2517"/>
              </a:cxn>
              <a:cxn ang="0">
                <a:pos x="connsiteX2518" y="connsiteY2518"/>
              </a:cxn>
              <a:cxn ang="0">
                <a:pos x="connsiteX2519" y="connsiteY2519"/>
              </a:cxn>
              <a:cxn ang="0">
                <a:pos x="connsiteX2520" y="connsiteY2520"/>
              </a:cxn>
              <a:cxn ang="0">
                <a:pos x="connsiteX2521" y="connsiteY2521"/>
              </a:cxn>
              <a:cxn ang="0">
                <a:pos x="connsiteX2522" y="connsiteY2522"/>
              </a:cxn>
              <a:cxn ang="0">
                <a:pos x="connsiteX2523" y="connsiteY2523"/>
              </a:cxn>
              <a:cxn ang="0">
                <a:pos x="connsiteX2524" y="connsiteY2524"/>
              </a:cxn>
              <a:cxn ang="0">
                <a:pos x="connsiteX2525" y="connsiteY2525"/>
              </a:cxn>
              <a:cxn ang="0">
                <a:pos x="connsiteX2526" y="connsiteY2526"/>
              </a:cxn>
              <a:cxn ang="0">
                <a:pos x="connsiteX2527" y="connsiteY2527"/>
              </a:cxn>
              <a:cxn ang="0">
                <a:pos x="connsiteX2528" y="connsiteY2528"/>
              </a:cxn>
              <a:cxn ang="0">
                <a:pos x="connsiteX2529" y="connsiteY2529"/>
              </a:cxn>
              <a:cxn ang="0">
                <a:pos x="connsiteX2530" y="connsiteY2530"/>
              </a:cxn>
              <a:cxn ang="0">
                <a:pos x="connsiteX2531" y="connsiteY2531"/>
              </a:cxn>
              <a:cxn ang="0">
                <a:pos x="connsiteX2532" y="connsiteY2532"/>
              </a:cxn>
              <a:cxn ang="0">
                <a:pos x="connsiteX2533" y="connsiteY2533"/>
              </a:cxn>
              <a:cxn ang="0">
                <a:pos x="connsiteX2534" y="connsiteY2534"/>
              </a:cxn>
              <a:cxn ang="0">
                <a:pos x="connsiteX2535" y="connsiteY2535"/>
              </a:cxn>
              <a:cxn ang="0">
                <a:pos x="connsiteX2536" y="connsiteY2536"/>
              </a:cxn>
              <a:cxn ang="0">
                <a:pos x="connsiteX2537" y="connsiteY2537"/>
              </a:cxn>
              <a:cxn ang="0">
                <a:pos x="connsiteX2538" y="connsiteY2538"/>
              </a:cxn>
              <a:cxn ang="0">
                <a:pos x="connsiteX2539" y="connsiteY2539"/>
              </a:cxn>
              <a:cxn ang="0">
                <a:pos x="connsiteX2540" y="connsiteY2540"/>
              </a:cxn>
              <a:cxn ang="0">
                <a:pos x="connsiteX2541" y="connsiteY2541"/>
              </a:cxn>
              <a:cxn ang="0">
                <a:pos x="connsiteX2542" y="connsiteY2542"/>
              </a:cxn>
              <a:cxn ang="0">
                <a:pos x="connsiteX2543" y="connsiteY2543"/>
              </a:cxn>
              <a:cxn ang="0">
                <a:pos x="connsiteX2544" y="connsiteY2544"/>
              </a:cxn>
              <a:cxn ang="0">
                <a:pos x="connsiteX2545" y="connsiteY2545"/>
              </a:cxn>
              <a:cxn ang="0">
                <a:pos x="connsiteX2546" y="connsiteY2546"/>
              </a:cxn>
              <a:cxn ang="0">
                <a:pos x="connsiteX2547" y="connsiteY2547"/>
              </a:cxn>
              <a:cxn ang="0">
                <a:pos x="connsiteX2548" y="connsiteY2548"/>
              </a:cxn>
              <a:cxn ang="0">
                <a:pos x="connsiteX2549" y="connsiteY2549"/>
              </a:cxn>
              <a:cxn ang="0">
                <a:pos x="connsiteX2550" y="connsiteY2550"/>
              </a:cxn>
              <a:cxn ang="0">
                <a:pos x="connsiteX2551" y="connsiteY2551"/>
              </a:cxn>
              <a:cxn ang="0">
                <a:pos x="connsiteX2552" y="connsiteY2552"/>
              </a:cxn>
              <a:cxn ang="0">
                <a:pos x="connsiteX2553" y="connsiteY2553"/>
              </a:cxn>
              <a:cxn ang="0">
                <a:pos x="connsiteX2554" y="connsiteY2554"/>
              </a:cxn>
              <a:cxn ang="0">
                <a:pos x="connsiteX2555" y="connsiteY2555"/>
              </a:cxn>
              <a:cxn ang="0">
                <a:pos x="connsiteX2556" y="connsiteY2556"/>
              </a:cxn>
              <a:cxn ang="0">
                <a:pos x="connsiteX2557" y="connsiteY2557"/>
              </a:cxn>
              <a:cxn ang="0">
                <a:pos x="connsiteX2558" y="connsiteY2558"/>
              </a:cxn>
              <a:cxn ang="0">
                <a:pos x="connsiteX2559" y="connsiteY2559"/>
              </a:cxn>
              <a:cxn ang="0">
                <a:pos x="connsiteX2560" y="connsiteY2560"/>
              </a:cxn>
              <a:cxn ang="0">
                <a:pos x="connsiteX2561" y="connsiteY2561"/>
              </a:cxn>
              <a:cxn ang="0">
                <a:pos x="connsiteX2562" y="connsiteY2562"/>
              </a:cxn>
              <a:cxn ang="0">
                <a:pos x="connsiteX2563" y="connsiteY2563"/>
              </a:cxn>
              <a:cxn ang="0">
                <a:pos x="connsiteX2564" y="connsiteY2564"/>
              </a:cxn>
              <a:cxn ang="0">
                <a:pos x="connsiteX2565" y="connsiteY2565"/>
              </a:cxn>
              <a:cxn ang="0">
                <a:pos x="connsiteX2566" y="connsiteY2566"/>
              </a:cxn>
              <a:cxn ang="0">
                <a:pos x="connsiteX2567" y="connsiteY2567"/>
              </a:cxn>
              <a:cxn ang="0">
                <a:pos x="connsiteX2568" y="connsiteY2568"/>
              </a:cxn>
              <a:cxn ang="0">
                <a:pos x="connsiteX2569" y="connsiteY2569"/>
              </a:cxn>
              <a:cxn ang="0">
                <a:pos x="connsiteX2570" y="connsiteY2570"/>
              </a:cxn>
              <a:cxn ang="0">
                <a:pos x="connsiteX2571" y="connsiteY2571"/>
              </a:cxn>
              <a:cxn ang="0">
                <a:pos x="connsiteX2572" y="connsiteY2572"/>
              </a:cxn>
              <a:cxn ang="0">
                <a:pos x="connsiteX2573" y="connsiteY2573"/>
              </a:cxn>
              <a:cxn ang="0">
                <a:pos x="connsiteX2574" y="connsiteY2574"/>
              </a:cxn>
              <a:cxn ang="0">
                <a:pos x="connsiteX2575" y="connsiteY2575"/>
              </a:cxn>
              <a:cxn ang="0">
                <a:pos x="connsiteX2576" y="connsiteY2576"/>
              </a:cxn>
              <a:cxn ang="0">
                <a:pos x="connsiteX2577" y="connsiteY2577"/>
              </a:cxn>
              <a:cxn ang="0">
                <a:pos x="connsiteX2578" y="connsiteY2578"/>
              </a:cxn>
              <a:cxn ang="0">
                <a:pos x="connsiteX2579" y="connsiteY2579"/>
              </a:cxn>
              <a:cxn ang="0">
                <a:pos x="connsiteX2580" y="connsiteY2580"/>
              </a:cxn>
              <a:cxn ang="0">
                <a:pos x="connsiteX2581" y="connsiteY2581"/>
              </a:cxn>
              <a:cxn ang="0">
                <a:pos x="connsiteX2582" y="connsiteY2582"/>
              </a:cxn>
              <a:cxn ang="0">
                <a:pos x="connsiteX2583" y="connsiteY2583"/>
              </a:cxn>
              <a:cxn ang="0">
                <a:pos x="connsiteX2584" y="connsiteY2584"/>
              </a:cxn>
              <a:cxn ang="0">
                <a:pos x="connsiteX2585" y="connsiteY2585"/>
              </a:cxn>
              <a:cxn ang="0">
                <a:pos x="connsiteX2586" y="connsiteY2586"/>
              </a:cxn>
              <a:cxn ang="0">
                <a:pos x="connsiteX2587" y="connsiteY2587"/>
              </a:cxn>
              <a:cxn ang="0">
                <a:pos x="connsiteX2588" y="connsiteY2588"/>
              </a:cxn>
              <a:cxn ang="0">
                <a:pos x="connsiteX2589" y="connsiteY2589"/>
              </a:cxn>
              <a:cxn ang="0">
                <a:pos x="connsiteX2590" y="connsiteY2590"/>
              </a:cxn>
              <a:cxn ang="0">
                <a:pos x="connsiteX2591" y="connsiteY2591"/>
              </a:cxn>
              <a:cxn ang="0">
                <a:pos x="connsiteX2592" y="connsiteY2592"/>
              </a:cxn>
              <a:cxn ang="0">
                <a:pos x="connsiteX2593" y="connsiteY2593"/>
              </a:cxn>
              <a:cxn ang="0">
                <a:pos x="connsiteX2594" y="connsiteY2594"/>
              </a:cxn>
              <a:cxn ang="0">
                <a:pos x="connsiteX2595" y="connsiteY2595"/>
              </a:cxn>
              <a:cxn ang="0">
                <a:pos x="connsiteX2596" y="connsiteY2596"/>
              </a:cxn>
              <a:cxn ang="0">
                <a:pos x="connsiteX2597" y="connsiteY2597"/>
              </a:cxn>
              <a:cxn ang="0">
                <a:pos x="connsiteX2598" y="connsiteY2598"/>
              </a:cxn>
              <a:cxn ang="0">
                <a:pos x="connsiteX2599" y="connsiteY2599"/>
              </a:cxn>
              <a:cxn ang="0">
                <a:pos x="connsiteX2600" y="connsiteY2600"/>
              </a:cxn>
              <a:cxn ang="0">
                <a:pos x="connsiteX2601" y="connsiteY2601"/>
              </a:cxn>
              <a:cxn ang="0">
                <a:pos x="connsiteX2602" y="connsiteY2602"/>
              </a:cxn>
              <a:cxn ang="0">
                <a:pos x="connsiteX2603" y="connsiteY2603"/>
              </a:cxn>
              <a:cxn ang="0">
                <a:pos x="connsiteX2604" y="connsiteY2604"/>
              </a:cxn>
              <a:cxn ang="0">
                <a:pos x="connsiteX2605" y="connsiteY2605"/>
              </a:cxn>
              <a:cxn ang="0">
                <a:pos x="connsiteX2606" y="connsiteY2606"/>
              </a:cxn>
              <a:cxn ang="0">
                <a:pos x="connsiteX2607" y="connsiteY2607"/>
              </a:cxn>
              <a:cxn ang="0">
                <a:pos x="connsiteX2608" y="connsiteY2608"/>
              </a:cxn>
              <a:cxn ang="0">
                <a:pos x="connsiteX2609" y="connsiteY2609"/>
              </a:cxn>
              <a:cxn ang="0">
                <a:pos x="connsiteX2610" y="connsiteY2610"/>
              </a:cxn>
              <a:cxn ang="0">
                <a:pos x="connsiteX2611" y="connsiteY2611"/>
              </a:cxn>
              <a:cxn ang="0">
                <a:pos x="connsiteX2612" y="connsiteY2612"/>
              </a:cxn>
              <a:cxn ang="0">
                <a:pos x="connsiteX2613" y="connsiteY2613"/>
              </a:cxn>
              <a:cxn ang="0">
                <a:pos x="connsiteX2614" y="connsiteY2614"/>
              </a:cxn>
              <a:cxn ang="0">
                <a:pos x="connsiteX2615" y="connsiteY2615"/>
              </a:cxn>
              <a:cxn ang="0">
                <a:pos x="connsiteX2616" y="connsiteY2616"/>
              </a:cxn>
              <a:cxn ang="0">
                <a:pos x="connsiteX2617" y="connsiteY2617"/>
              </a:cxn>
              <a:cxn ang="0">
                <a:pos x="connsiteX2618" y="connsiteY2618"/>
              </a:cxn>
              <a:cxn ang="0">
                <a:pos x="connsiteX2619" y="connsiteY2619"/>
              </a:cxn>
              <a:cxn ang="0">
                <a:pos x="connsiteX2620" y="connsiteY2620"/>
              </a:cxn>
              <a:cxn ang="0">
                <a:pos x="connsiteX2621" y="connsiteY2621"/>
              </a:cxn>
              <a:cxn ang="0">
                <a:pos x="connsiteX2622" y="connsiteY2622"/>
              </a:cxn>
              <a:cxn ang="0">
                <a:pos x="connsiteX2623" y="connsiteY2623"/>
              </a:cxn>
              <a:cxn ang="0">
                <a:pos x="connsiteX2624" y="connsiteY2624"/>
              </a:cxn>
              <a:cxn ang="0">
                <a:pos x="connsiteX2625" y="connsiteY2625"/>
              </a:cxn>
              <a:cxn ang="0">
                <a:pos x="connsiteX2626" y="connsiteY2626"/>
              </a:cxn>
              <a:cxn ang="0">
                <a:pos x="connsiteX2627" y="connsiteY2627"/>
              </a:cxn>
              <a:cxn ang="0">
                <a:pos x="connsiteX2628" y="connsiteY2628"/>
              </a:cxn>
              <a:cxn ang="0">
                <a:pos x="connsiteX2629" y="connsiteY2629"/>
              </a:cxn>
              <a:cxn ang="0">
                <a:pos x="connsiteX2630" y="connsiteY2630"/>
              </a:cxn>
              <a:cxn ang="0">
                <a:pos x="connsiteX2631" y="connsiteY2631"/>
              </a:cxn>
              <a:cxn ang="0">
                <a:pos x="connsiteX2632" y="connsiteY2632"/>
              </a:cxn>
              <a:cxn ang="0">
                <a:pos x="connsiteX2633" y="connsiteY2633"/>
              </a:cxn>
              <a:cxn ang="0">
                <a:pos x="connsiteX2634" y="connsiteY2634"/>
              </a:cxn>
              <a:cxn ang="0">
                <a:pos x="connsiteX2635" y="connsiteY2635"/>
              </a:cxn>
              <a:cxn ang="0">
                <a:pos x="connsiteX2636" y="connsiteY2636"/>
              </a:cxn>
              <a:cxn ang="0">
                <a:pos x="connsiteX2637" y="connsiteY2637"/>
              </a:cxn>
              <a:cxn ang="0">
                <a:pos x="connsiteX2638" y="connsiteY2638"/>
              </a:cxn>
              <a:cxn ang="0">
                <a:pos x="connsiteX2639" y="connsiteY2639"/>
              </a:cxn>
              <a:cxn ang="0">
                <a:pos x="connsiteX2640" y="connsiteY2640"/>
              </a:cxn>
              <a:cxn ang="0">
                <a:pos x="connsiteX2641" y="connsiteY2641"/>
              </a:cxn>
              <a:cxn ang="0">
                <a:pos x="connsiteX2642" y="connsiteY2642"/>
              </a:cxn>
              <a:cxn ang="0">
                <a:pos x="connsiteX2643" y="connsiteY2643"/>
              </a:cxn>
              <a:cxn ang="0">
                <a:pos x="connsiteX2644" y="connsiteY2644"/>
              </a:cxn>
              <a:cxn ang="0">
                <a:pos x="connsiteX2645" y="connsiteY2645"/>
              </a:cxn>
              <a:cxn ang="0">
                <a:pos x="connsiteX2646" y="connsiteY2646"/>
              </a:cxn>
              <a:cxn ang="0">
                <a:pos x="connsiteX2647" y="connsiteY2647"/>
              </a:cxn>
              <a:cxn ang="0">
                <a:pos x="connsiteX2648" y="connsiteY2648"/>
              </a:cxn>
              <a:cxn ang="0">
                <a:pos x="connsiteX2649" y="connsiteY2649"/>
              </a:cxn>
              <a:cxn ang="0">
                <a:pos x="connsiteX2650" y="connsiteY2650"/>
              </a:cxn>
              <a:cxn ang="0">
                <a:pos x="connsiteX2651" y="connsiteY2651"/>
              </a:cxn>
              <a:cxn ang="0">
                <a:pos x="connsiteX2652" y="connsiteY2652"/>
              </a:cxn>
              <a:cxn ang="0">
                <a:pos x="connsiteX2653" y="connsiteY2653"/>
              </a:cxn>
              <a:cxn ang="0">
                <a:pos x="connsiteX2654" y="connsiteY2654"/>
              </a:cxn>
              <a:cxn ang="0">
                <a:pos x="connsiteX2655" y="connsiteY2655"/>
              </a:cxn>
              <a:cxn ang="0">
                <a:pos x="connsiteX2656" y="connsiteY2656"/>
              </a:cxn>
              <a:cxn ang="0">
                <a:pos x="connsiteX2657" y="connsiteY2657"/>
              </a:cxn>
              <a:cxn ang="0">
                <a:pos x="connsiteX2658" y="connsiteY2658"/>
              </a:cxn>
              <a:cxn ang="0">
                <a:pos x="connsiteX2659" y="connsiteY2659"/>
              </a:cxn>
              <a:cxn ang="0">
                <a:pos x="connsiteX2660" y="connsiteY2660"/>
              </a:cxn>
              <a:cxn ang="0">
                <a:pos x="connsiteX2661" y="connsiteY2661"/>
              </a:cxn>
              <a:cxn ang="0">
                <a:pos x="connsiteX2662" y="connsiteY2662"/>
              </a:cxn>
              <a:cxn ang="0">
                <a:pos x="connsiteX2663" y="connsiteY2663"/>
              </a:cxn>
              <a:cxn ang="0">
                <a:pos x="connsiteX2664" y="connsiteY2664"/>
              </a:cxn>
              <a:cxn ang="0">
                <a:pos x="connsiteX2665" y="connsiteY2665"/>
              </a:cxn>
              <a:cxn ang="0">
                <a:pos x="connsiteX2666" y="connsiteY2666"/>
              </a:cxn>
              <a:cxn ang="0">
                <a:pos x="connsiteX2667" y="connsiteY2667"/>
              </a:cxn>
              <a:cxn ang="0">
                <a:pos x="connsiteX2668" y="connsiteY2668"/>
              </a:cxn>
              <a:cxn ang="0">
                <a:pos x="connsiteX2669" y="connsiteY2669"/>
              </a:cxn>
              <a:cxn ang="0">
                <a:pos x="connsiteX2670" y="connsiteY2670"/>
              </a:cxn>
              <a:cxn ang="0">
                <a:pos x="connsiteX2671" y="connsiteY2671"/>
              </a:cxn>
              <a:cxn ang="0">
                <a:pos x="connsiteX2672" y="connsiteY2672"/>
              </a:cxn>
              <a:cxn ang="0">
                <a:pos x="connsiteX2673" y="connsiteY2673"/>
              </a:cxn>
              <a:cxn ang="0">
                <a:pos x="connsiteX2674" y="connsiteY2674"/>
              </a:cxn>
              <a:cxn ang="0">
                <a:pos x="connsiteX2675" y="connsiteY2675"/>
              </a:cxn>
              <a:cxn ang="0">
                <a:pos x="connsiteX2676" y="connsiteY2676"/>
              </a:cxn>
              <a:cxn ang="0">
                <a:pos x="connsiteX2677" y="connsiteY2677"/>
              </a:cxn>
              <a:cxn ang="0">
                <a:pos x="connsiteX2678" y="connsiteY2678"/>
              </a:cxn>
              <a:cxn ang="0">
                <a:pos x="connsiteX2679" y="connsiteY2679"/>
              </a:cxn>
              <a:cxn ang="0">
                <a:pos x="connsiteX2680" y="connsiteY2680"/>
              </a:cxn>
              <a:cxn ang="0">
                <a:pos x="connsiteX2681" y="connsiteY2681"/>
              </a:cxn>
              <a:cxn ang="0">
                <a:pos x="connsiteX2682" y="connsiteY2682"/>
              </a:cxn>
              <a:cxn ang="0">
                <a:pos x="connsiteX2683" y="connsiteY2683"/>
              </a:cxn>
              <a:cxn ang="0">
                <a:pos x="connsiteX2684" y="connsiteY2684"/>
              </a:cxn>
              <a:cxn ang="0">
                <a:pos x="connsiteX2685" y="connsiteY2685"/>
              </a:cxn>
              <a:cxn ang="0">
                <a:pos x="connsiteX2686" y="connsiteY2686"/>
              </a:cxn>
              <a:cxn ang="0">
                <a:pos x="connsiteX2687" y="connsiteY2687"/>
              </a:cxn>
              <a:cxn ang="0">
                <a:pos x="connsiteX2688" y="connsiteY2688"/>
              </a:cxn>
              <a:cxn ang="0">
                <a:pos x="connsiteX2689" y="connsiteY2689"/>
              </a:cxn>
              <a:cxn ang="0">
                <a:pos x="connsiteX2690" y="connsiteY2690"/>
              </a:cxn>
              <a:cxn ang="0">
                <a:pos x="connsiteX2691" y="connsiteY2691"/>
              </a:cxn>
              <a:cxn ang="0">
                <a:pos x="connsiteX2692" y="connsiteY2692"/>
              </a:cxn>
              <a:cxn ang="0">
                <a:pos x="connsiteX2693" y="connsiteY2693"/>
              </a:cxn>
              <a:cxn ang="0">
                <a:pos x="connsiteX2694" y="connsiteY2694"/>
              </a:cxn>
              <a:cxn ang="0">
                <a:pos x="connsiteX2695" y="connsiteY2695"/>
              </a:cxn>
              <a:cxn ang="0">
                <a:pos x="connsiteX2696" y="connsiteY2696"/>
              </a:cxn>
              <a:cxn ang="0">
                <a:pos x="connsiteX2697" y="connsiteY2697"/>
              </a:cxn>
              <a:cxn ang="0">
                <a:pos x="connsiteX2698" y="connsiteY2698"/>
              </a:cxn>
              <a:cxn ang="0">
                <a:pos x="connsiteX2699" y="connsiteY2699"/>
              </a:cxn>
              <a:cxn ang="0">
                <a:pos x="connsiteX2700" y="connsiteY2700"/>
              </a:cxn>
              <a:cxn ang="0">
                <a:pos x="connsiteX2701" y="connsiteY2701"/>
              </a:cxn>
              <a:cxn ang="0">
                <a:pos x="connsiteX2702" y="connsiteY2702"/>
              </a:cxn>
              <a:cxn ang="0">
                <a:pos x="connsiteX2703" y="connsiteY2703"/>
              </a:cxn>
              <a:cxn ang="0">
                <a:pos x="connsiteX2704" y="connsiteY2704"/>
              </a:cxn>
              <a:cxn ang="0">
                <a:pos x="connsiteX2705" y="connsiteY2705"/>
              </a:cxn>
              <a:cxn ang="0">
                <a:pos x="connsiteX2706" y="connsiteY2706"/>
              </a:cxn>
              <a:cxn ang="0">
                <a:pos x="connsiteX2707" y="connsiteY2707"/>
              </a:cxn>
              <a:cxn ang="0">
                <a:pos x="connsiteX2708" y="connsiteY2708"/>
              </a:cxn>
              <a:cxn ang="0">
                <a:pos x="connsiteX2709" y="connsiteY2709"/>
              </a:cxn>
              <a:cxn ang="0">
                <a:pos x="connsiteX2710" y="connsiteY2710"/>
              </a:cxn>
              <a:cxn ang="0">
                <a:pos x="connsiteX2711" y="connsiteY2711"/>
              </a:cxn>
              <a:cxn ang="0">
                <a:pos x="connsiteX2712" y="connsiteY2712"/>
              </a:cxn>
              <a:cxn ang="0">
                <a:pos x="connsiteX2713" y="connsiteY2713"/>
              </a:cxn>
              <a:cxn ang="0">
                <a:pos x="connsiteX2714" y="connsiteY2714"/>
              </a:cxn>
              <a:cxn ang="0">
                <a:pos x="connsiteX2715" y="connsiteY2715"/>
              </a:cxn>
              <a:cxn ang="0">
                <a:pos x="connsiteX2716" y="connsiteY2716"/>
              </a:cxn>
              <a:cxn ang="0">
                <a:pos x="connsiteX2717" y="connsiteY2717"/>
              </a:cxn>
              <a:cxn ang="0">
                <a:pos x="connsiteX2718" y="connsiteY2718"/>
              </a:cxn>
              <a:cxn ang="0">
                <a:pos x="connsiteX2719" y="connsiteY2719"/>
              </a:cxn>
              <a:cxn ang="0">
                <a:pos x="connsiteX2720" y="connsiteY2720"/>
              </a:cxn>
              <a:cxn ang="0">
                <a:pos x="connsiteX2721" y="connsiteY2721"/>
              </a:cxn>
              <a:cxn ang="0">
                <a:pos x="connsiteX2722" y="connsiteY2722"/>
              </a:cxn>
              <a:cxn ang="0">
                <a:pos x="connsiteX2723" y="connsiteY2723"/>
              </a:cxn>
              <a:cxn ang="0">
                <a:pos x="connsiteX2724" y="connsiteY2724"/>
              </a:cxn>
              <a:cxn ang="0">
                <a:pos x="connsiteX2725" y="connsiteY2725"/>
              </a:cxn>
              <a:cxn ang="0">
                <a:pos x="connsiteX2726" y="connsiteY2726"/>
              </a:cxn>
              <a:cxn ang="0">
                <a:pos x="connsiteX2727" y="connsiteY2727"/>
              </a:cxn>
              <a:cxn ang="0">
                <a:pos x="connsiteX2728" y="connsiteY2728"/>
              </a:cxn>
              <a:cxn ang="0">
                <a:pos x="connsiteX2729" y="connsiteY2729"/>
              </a:cxn>
              <a:cxn ang="0">
                <a:pos x="connsiteX2730" y="connsiteY2730"/>
              </a:cxn>
              <a:cxn ang="0">
                <a:pos x="connsiteX2731" y="connsiteY2731"/>
              </a:cxn>
              <a:cxn ang="0">
                <a:pos x="connsiteX2732" y="connsiteY2732"/>
              </a:cxn>
              <a:cxn ang="0">
                <a:pos x="connsiteX2733" y="connsiteY2733"/>
              </a:cxn>
              <a:cxn ang="0">
                <a:pos x="connsiteX2734" y="connsiteY2734"/>
              </a:cxn>
              <a:cxn ang="0">
                <a:pos x="connsiteX2735" y="connsiteY2735"/>
              </a:cxn>
              <a:cxn ang="0">
                <a:pos x="connsiteX2736" y="connsiteY2736"/>
              </a:cxn>
              <a:cxn ang="0">
                <a:pos x="connsiteX2737" y="connsiteY2737"/>
              </a:cxn>
              <a:cxn ang="0">
                <a:pos x="connsiteX2738" y="connsiteY2738"/>
              </a:cxn>
              <a:cxn ang="0">
                <a:pos x="connsiteX2739" y="connsiteY2739"/>
              </a:cxn>
              <a:cxn ang="0">
                <a:pos x="connsiteX2740" y="connsiteY2740"/>
              </a:cxn>
              <a:cxn ang="0">
                <a:pos x="connsiteX2741" y="connsiteY2741"/>
              </a:cxn>
              <a:cxn ang="0">
                <a:pos x="connsiteX2742" y="connsiteY2742"/>
              </a:cxn>
              <a:cxn ang="0">
                <a:pos x="connsiteX2743" y="connsiteY2743"/>
              </a:cxn>
              <a:cxn ang="0">
                <a:pos x="connsiteX2744" y="connsiteY2744"/>
              </a:cxn>
              <a:cxn ang="0">
                <a:pos x="connsiteX2745" y="connsiteY2745"/>
              </a:cxn>
              <a:cxn ang="0">
                <a:pos x="connsiteX2746" y="connsiteY2746"/>
              </a:cxn>
              <a:cxn ang="0">
                <a:pos x="connsiteX2747" y="connsiteY2747"/>
              </a:cxn>
              <a:cxn ang="0">
                <a:pos x="connsiteX2748" y="connsiteY2748"/>
              </a:cxn>
              <a:cxn ang="0">
                <a:pos x="connsiteX2749" y="connsiteY2749"/>
              </a:cxn>
              <a:cxn ang="0">
                <a:pos x="connsiteX2750" y="connsiteY2750"/>
              </a:cxn>
              <a:cxn ang="0">
                <a:pos x="connsiteX2751" y="connsiteY2751"/>
              </a:cxn>
              <a:cxn ang="0">
                <a:pos x="connsiteX2752" y="connsiteY2752"/>
              </a:cxn>
              <a:cxn ang="0">
                <a:pos x="connsiteX2753" y="connsiteY2753"/>
              </a:cxn>
              <a:cxn ang="0">
                <a:pos x="connsiteX2754" y="connsiteY2754"/>
              </a:cxn>
              <a:cxn ang="0">
                <a:pos x="connsiteX2755" y="connsiteY2755"/>
              </a:cxn>
              <a:cxn ang="0">
                <a:pos x="connsiteX2756" y="connsiteY2756"/>
              </a:cxn>
              <a:cxn ang="0">
                <a:pos x="connsiteX2757" y="connsiteY2757"/>
              </a:cxn>
              <a:cxn ang="0">
                <a:pos x="connsiteX2758" y="connsiteY2758"/>
              </a:cxn>
              <a:cxn ang="0">
                <a:pos x="connsiteX2759" y="connsiteY2759"/>
              </a:cxn>
              <a:cxn ang="0">
                <a:pos x="connsiteX2760" y="connsiteY2760"/>
              </a:cxn>
              <a:cxn ang="0">
                <a:pos x="connsiteX2761" y="connsiteY2761"/>
              </a:cxn>
              <a:cxn ang="0">
                <a:pos x="connsiteX2762" y="connsiteY2762"/>
              </a:cxn>
              <a:cxn ang="0">
                <a:pos x="connsiteX2763" y="connsiteY2763"/>
              </a:cxn>
              <a:cxn ang="0">
                <a:pos x="connsiteX2764" y="connsiteY2764"/>
              </a:cxn>
              <a:cxn ang="0">
                <a:pos x="connsiteX2765" y="connsiteY2765"/>
              </a:cxn>
              <a:cxn ang="0">
                <a:pos x="connsiteX2766" y="connsiteY2766"/>
              </a:cxn>
              <a:cxn ang="0">
                <a:pos x="connsiteX2767" y="connsiteY2767"/>
              </a:cxn>
              <a:cxn ang="0">
                <a:pos x="connsiteX2768" y="connsiteY2768"/>
              </a:cxn>
              <a:cxn ang="0">
                <a:pos x="connsiteX2769" y="connsiteY2769"/>
              </a:cxn>
              <a:cxn ang="0">
                <a:pos x="connsiteX2770" y="connsiteY2770"/>
              </a:cxn>
              <a:cxn ang="0">
                <a:pos x="connsiteX2771" y="connsiteY2771"/>
              </a:cxn>
              <a:cxn ang="0">
                <a:pos x="connsiteX2772" y="connsiteY2772"/>
              </a:cxn>
              <a:cxn ang="0">
                <a:pos x="connsiteX2773" y="connsiteY2773"/>
              </a:cxn>
              <a:cxn ang="0">
                <a:pos x="connsiteX2774" y="connsiteY2774"/>
              </a:cxn>
              <a:cxn ang="0">
                <a:pos x="connsiteX2775" y="connsiteY2775"/>
              </a:cxn>
              <a:cxn ang="0">
                <a:pos x="connsiteX2776" y="connsiteY2776"/>
              </a:cxn>
              <a:cxn ang="0">
                <a:pos x="connsiteX2777" y="connsiteY2777"/>
              </a:cxn>
              <a:cxn ang="0">
                <a:pos x="connsiteX2778" y="connsiteY2778"/>
              </a:cxn>
              <a:cxn ang="0">
                <a:pos x="connsiteX2779" y="connsiteY2779"/>
              </a:cxn>
              <a:cxn ang="0">
                <a:pos x="connsiteX2780" y="connsiteY2780"/>
              </a:cxn>
              <a:cxn ang="0">
                <a:pos x="connsiteX2781" y="connsiteY2781"/>
              </a:cxn>
              <a:cxn ang="0">
                <a:pos x="connsiteX2782" y="connsiteY2782"/>
              </a:cxn>
              <a:cxn ang="0">
                <a:pos x="connsiteX2783" y="connsiteY2783"/>
              </a:cxn>
              <a:cxn ang="0">
                <a:pos x="connsiteX2784" y="connsiteY2784"/>
              </a:cxn>
              <a:cxn ang="0">
                <a:pos x="connsiteX2785" y="connsiteY2785"/>
              </a:cxn>
              <a:cxn ang="0">
                <a:pos x="connsiteX2786" y="connsiteY2786"/>
              </a:cxn>
              <a:cxn ang="0">
                <a:pos x="connsiteX2787" y="connsiteY2787"/>
              </a:cxn>
              <a:cxn ang="0">
                <a:pos x="connsiteX2788" y="connsiteY2788"/>
              </a:cxn>
              <a:cxn ang="0">
                <a:pos x="connsiteX2789" y="connsiteY2789"/>
              </a:cxn>
              <a:cxn ang="0">
                <a:pos x="connsiteX2790" y="connsiteY2790"/>
              </a:cxn>
              <a:cxn ang="0">
                <a:pos x="connsiteX2791" y="connsiteY2791"/>
              </a:cxn>
              <a:cxn ang="0">
                <a:pos x="connsiteX2792" y="connsiteY2792"/>
              </a:cxn>
              <a:cxn ang="0">
                <a:pos x="connsiteX2793" y="connsiteY2793"/>
              </a:cxn>
              <a:cxn ang="0">
                <a:pos x="connsiteX2794" y="connsiteY2794"/>
              </a:cxn>
              <a:cxn ang="0">
                <a:pos x="connsiteX2795" y="connsiteY2795"/>
              </a:cxn>
              <a:cxn ang="0">
                <a:pos x="connsiteX2796" y="connsiteY2796"/>
              </a:cxn>
              <a:cxn ang="0">
                <a:pos x="connsiteX2797" y="connsiteY2797"/>
              </a:cxn>
              <a:cxn ang="0">
                <a:pos x="connsiteX2798" y="connsiteY2798"/>
              </a:cxn>
              <a:cxn ang="0">
                <a:pos x="connsiteX2799" y="connsiteY2799"/>
              </a:cxn>
              <a:cxn ang="0">
                <a:pos x="connsiteX2800" y="connsiteY2800"/>
              </a:cxn>
              <a:cxn ang="0">
                <a:pos x="connsiteX2801" y="connsiteY2801"/>
              </a:cxn>
              <a:cxn ang="0">
                <a:pos x="connsiteX2802" y="connsiteY2802"/>
              </a:cxn>
              <a:cxn ang="0">
                <a:pos x="connsiteX2803" y="connsiteY2803"/>
              </a:cxn>
              <a:cxn ang="0">
                <a:pos x="connsiteX2804" y="connsiteY2804"/>
              </a:cxn>
              <a:cxn ang="0">
                <a:pos x="connsiteX2805" y="connsiteY2805"/>
              </a:cxn>
              <a:cxn ang="0">
                <a:pos x="connsiteX2806" y="connsiteY2806"/>
              </a:cxn>
              <a:cxn ang="0">
                <a:pos x="connsiteX2807" y="connsiteY2807"/>
              </a:cxn>
              <a:cxn ang="0">
                <a:pos x="connsiteX2808" y="connsiteY2808"/>
              </a:cxn>
              <a:cxn ang="0">
                <a:pos x="connsiteX2809" y="connsiteY2809"/>
              </a:cxn>
            </a:cxnLst>
            <a:rect l="l" t="t" r="r" b="b"/>
            <a:pathLst>
              <a:path w="5371570" h="5501465">
                <a:moveTo>
                  <a:pt x="1015479" y="1668778"/>
                </a:moveTo>
                <a:lnTo>
                  <a:pt x="1013951" y="1671834"/>
                </a:lnTo>
                <a:lnTo>
                  <a:pt x="1012932" y="1674891"/>
                </a:lnTo>
                <a:lnTo>
                  <a:pt x="1012168" y="1677438"/>
                </a:lnTo>
                <a:lnTo>
                  <a:pt x="1012932" y="1676419"/>
                </a:lnTo>
                <a:lnTo>
                  <a:pt x="1013696" y="1675145"/>
                </a:lnTo>
                <a:lnTo>
                  <a:pt x="1014460" y="1673872"/>
                </a:lnTo>
                <a:lnTo>
                  <a:pt x="1015479" y="1672598"/>
                </a:lnTo>
                <a:lnTo>
                  <a:pt x="1016753" y="1671580"/>
                </a:lnTo>
                <a:lnTo>
                  <a:pt x="1018026" y="1670816"/>
                </a:lnTo>
                <a:lnTo>
                  <a:pt x="1015479" y="1669033"/>
                </a:lnTo>
                <a:close/>
                <a:moveTo>
                  <a:pt x="2429050" y="0"/>
                </a:moveTo>
                <a:lnTo>
                  <a:pt x="2437964" y="0"/>
                </a:lnTo>
                <a:lnTo>
                  <a:pt x="2446879" y="0"/>
                </a:lnTo>
                <a:lnTo>
                  <a:pt x="2455539" y="0"/>
                </a:lnTo>
                <a:lnTo>
                  <a:pt x="2464453" y="510"/>
                </a:lnTo>
                <a:lnTo>
                  <a:pt x="2482282" y="1528"/>
                </a:lnTo>
                <a:lnTo>
                  <a:pt x="2499856" y="3311"/>
                </a:lnTo>
                <a:lnTo>
                  <a:pt x="2517685" y="5094"/>
                </a:lnTo>
                <a:lnTo>
                  <a:pt x="2535514" y="7641"/>
                </a:lnTo>
                <a:lnTo>
                  <a:pt x="2553342" y="10443"/>
                </a:lnTo>
                <a:lnTo>
                  <a:pt x="2571171" y="13499"/>
                </a:lnTo>
                <a:lnTo>
                  <a:pt x="2607084" y="20121"/>
                </a:lnTo>
                <a:lnTo>
                  <a:pt x="2619564" y="22923"/>
                </a:lnTo>
                <a:lnTo>
                  <a:pt x="2632044" y="25725"/>
                </a:lnTo>
                <a:lnTo>
                  <a:pt x="2644269" y="29036"/>
                </a:lnTo>
                <a:lnTo>
                  <a:pt x="2656240" y="32856"/>
                </a:lnTo>
                <a:lnTo>
                  <a:pt x="2667956" y="36677"/>
                </a:lnTo>
                <a:lnTo>
                  <a:pt x="2679672" y="40752"/>
                </a:lnTo>
                <a:lnTo>
                  <a:pt x="2691134" y="45336"/>
                </a:lnTo>
                <a:lnTo>
                  <a:pt x="2702595" y="49921"/>
                </a:lnTo>
                <a:lnTo>
                  <a:pt x="2713802" y="54760"/>
                </a:lnTo>
                <a:lnTo>
                  <a:pt x="2724754" y="59854"/>
                </a:lnTo>
                <a:lnTo>
                  <a:pt x="2735706" y="65457"/>
                </a:lnTo>
                <a:lnTo>
                  <a:pt x="2746403" y="70806"/>
                </a:lnTo>
                <a:lnTo>
                  <a:pt x="2757100" y="76664"/>
                </a:lnTo>
                <a:lnTo>
                  <a:pt x="2767543" y="82522"/>
                </a:lnTo>
                <a:lnTo>
                  <a:pt x="2777986" y="88635"/>
                </a:lnTo>
                <a:lnTo>
                  <a:pt x="2788428" y="94748"/>
                </a:lnTo>
                <a:lnTo>
                  <a:pt x="2808804" y="107482"/>
                </a:lnTo>
                <a:lnTo>
                  <a:pt x="2829180" y="120472"/>
                </a:lnTo>
                <a:lnTo>
                  <a:pt x="2849301" y="133971"/>
                </a:lnTo>
                <a:lnTo>
                  <a:pt x="2869167" y="147215"/>
                </a:lnTo>
                <a:lnTo>
                  <a:pt x="2908645" y="173959"/>
                </a:lnTo>
                <a:lnTo>
                  <a:pt x="2928767" y="187457"/>
                </a:lnTo>
                <a:lnTo>
                  <a:pt x="2948633" y="200192"/>
                </a:lnTo>
                <a:lnTo>
                  <a:pt x="2979961" y="219295"/>
                </a:lnTo>
                <a:lnTo>
                  <a:pt x="2995243" y="228718"/>
                </a:lnTo>
                <a:lnTo>
                  <a:pt x="3010779" y="237633"/>
                </a:lnTo>
                <a:lnTo>
                  <a:pt x="3026570" y="246547"/>
                </a:lnTo>
                <a:lnTo>
                  <a:pt x="3041852" y="255207"/>
                </a:lnTo>
                <a:lnTo>
                  <a:pt x="3057643" y="263612"/>
                </a:lnTo>
                <a:lnTo>
                  <a:pt x="3073689" y="271508"/>
                </a:lnTo>
                <a:lnTo>
                  <a:pt x="3089481" y="279149"/>
                </a:lnTo>
                <a:lnTo>
                  <a:pt x="3105527" y="286790"/>
                </a:lnTo>
                <a:lnTo>
                  <a:pt x="3122082" y="293921"/>
                </a:lnTo>
                <a:lnTo>
                  <a:pt x="3138637" y="300543"/>
                </a:lnTo>
                <a:lnTo>
                  <a:pt x="3154938" y="306911"/>
                </a:lnTo>
                <a:lnTo>
                  <a:pt x="3172003" y="313023"/>
                </a:lnTo>
                <a:lnTo>
                  <a:pt x="3189067" y="318627"/>
                </a:lnTo>
                <a:lnTo>
                  <a:pt x="3206641" y="323975"/>
                </a:lnTo>
                <a:lnTo>
                  <a:pt x="3223961" y="329069"/>
                </a:lnTo>
                <a:lnTo>
                  <a:pt x="3240771" y="334418"/>
                </a:lnTo>
                <a:lnTo>
                  <a:pt x="3257836" y="340276"/>
                </a:lnTo>
                <a:lnTo>
                  <a:pt x="3274391" y="346389"/>
                </a:lnTo>
                <a:lnTo>
                  <a:pt x="3290946" y="352756"/>
                </a:lnTo>
                <a:lnTo>
                  <a:pt x="3306992" y="359378"/>
                </a:lnTo>
                <a:lnTo>
                  <a:pt x="3323038" y="366510"/>
                </a:lnTo>
                <a:lnTo>
                  <a:pt x="3339084" y="374151"/>
                </a:lnTo>
                <a:lnTo>
                  <a:pt x="3354366" y="382301"/>
                </a:lnTo>
                <a:lnTo>
                  <a:pt x="3369903" y="390451"/>
                </a:lnTo>
                <a:lnTo>
                  <a:pt x="3384930" y="399620"/>
                </a:lnTo>
                <a:lnTo>
                  <a:pt x="3399702" y="408790"/>
                </a:lnTo>
                <a:lnTo>
                  <a:pt x="3414220" y="418723"/>
                </a:lnTo>
                <a:lnTo>
                  <a:pt x="3428228" y="429165"/>
                </a:lnTo>
                <a:lnTo>
                  <a:pt x="3441982" y="440117"/>
                </a:lnTo>
                <a:lnTo>
                  <a:pt x="3449113" y="445975"/>
                </a:lnTo>
                <a:lnTo>
                  <a:pt x="3455736" y="451833"/>
                </a:lnTo>
                <a:lnTo>
                  <a:pt x="3459301" y="450051"/>
                </a:lnTo>
                <a:lnTo>
                  <a:pt x="3462612" y="449286"/>
                </a:lnTo>
                <a:lnTo>
                  <a:pt x="3465669" y="449032"/>
                </a:lnTo>
                <a:lnTo>
                  <a:pt x="3468725" y="449286"/>
                </a:lnTo>
                <a:lnTo>
                  <a:pt x="3471527" y="449796"/>
                </a:lnTo>
                <a:lnTo>
                  <a:pt x="3474329" y="450815"/>
                </a:lnTo>
                <a:lnTo>
                  <a:pt x="3476621" y="452088"/>
                </a:lnTo>
                <a:lnTo>
                  <a:pt x="3479422" y="453616"/>
                </a:lnTo>
                <a:lnTo>
                  <a:pt x="3483752" y="456927"/>
                </a:lnTo>
                <a:lnTo>
                  <a:pt x="3488592" y="460493"/>
                </a:lnTo>
                <a:lnTo>
                  <a:pt x="3493176" y="464059"/>
                </a:lnTo>
                <a:lnTo>
                  <a:pt x="3495723" y="465332"/>
                </a:lnTo>
                <a:lnTo>
                  <a:pt x="3498270" y="466606"/>
                </a:lnTo>
                <a:lnTo>
                  <a:pt x="3504638" y="468389"/>
                </a:lnTo>
                <a:lnTo>
                  <a:pt x="3510750" y="470426"/>
                </a:lnTo>
                <a:lnTo>
                  <a:pt x="3516608" y="472464"/>
                </a:lnTo>
                <a:lnTo>
                  <a:pt x="3522721" y="474756"/>
                </a:lnTo>
                <a:lnTo>
                  <a:pt x="3534437" y="479595"/>
                </a:lnTo>
                <a:lnTo>
                  <a:pt x="3545899" y="484944"/>
                </a:lnTo>
                <a:lnTo>
                  <a:pt x="3557105" y="490802"/>
                </a:lnTo>
                <a:lnTo>
                  <a:pt x="3568057" y="496915"/>
                </a:lnTo>
                <a:lnTo>
                  <a:pt x="3579009" y="503282"/>
                </a:lnTo>
                <a:lnTo>
                  <a:pt x="3589452" y="509904"/>
                </a:lnTo>
                <a:lnTo>
                  <a:pt x="3610846" y="523403"/>
                </a:lnTo>
                <a:lnTo>
                  <a:pt x="3632496" y="536648"/>
                </a:lnTo>
                <a:lnTo>
                  <a:pt x="3643193" y="543015"/>
                </a:lnTo>
                <a:lnTo>
                  <a:pt x="3654145" y="549383"/>
                </a:lnTo>
                <a:lnTo>
                  <a:pt x="3665097" y="555241"/>
                </a:lnTo>
                <a:lnTo>
                  <a:pt x="3676558" y="560589"/>
                </a:lnTo>
                <a:lnTo>
                  <a:pt x="3714508" y="585550"/>
                </a:lnTo>
                <a:lnTo>
                  <a:pt x="3752458" y="610255"/>
                </a:lnTo>
                <a:lnTo>
                  <a:pt x="3790408" y="635470"/>
                </a:lnTo>
                <a:lnTo>
                  <a:pt x="3827849" y="660685"/>
                </a:lnTo>
                <a:lnTo>
                  <a:pt x="3846442" y="673675"/>
                </a:lnTo>
                <a:lnTo>
                  <a:pt x="3864780" y="686664"/>
                </a:lnTo>
                <a:lnTo>
                  <a:pt x="3883118" y="699909"/>
                </a:lnTo>
                <a:lnTo>
                  <a:pt x="3901456" y="713408"/>
                </a:lnTo>
                <a:lnTo>
                  <a:pt x="3919540" y="726907"/>
                </a:lnTo>
                <a:lnTo>
                  <a:pt x="3937369" y="740660"/>
                </a:lnTo>
                <a:lnTo>
                  <a:pt x="3954943" y="754923"/>
                </a:lnTo>
                <a:lnTo>
                  <a:pt x="3972262" y="769441"/>
                </a:lnTo>
                <a:lnTo>
                  <a:pt x="3980922" y="776827"/>
                </a:lnTo>
                <a:lnTo>
                  <a:pt x="3989836" y="784214"/>
                </a:lnTo>
                <a:lnTo>
                  <a:pt x="4007156" y="798986"/>
                </a:lnTo>
                <a:lnTo>
                  <a:pt x="4024475" y="814268"/>
                </a:lnTo>
                <a:lnTo>
                  <a:pt x="4042049" y="829040"/>
                </a:lnTo>
                <a:lnTo>
                  <a:pt x="4050709" y="836427"/>
                </a:lnTo>
                <a:lnTo>
                  <a:pt x="4059369" y="843558"/>
                </a:lnTo>
                <a:lnTo>
                  <a:pt x="4068538" y="850690"/>
                </a:lnTo>
                <a:lnTo>
                  <a:pt x="4077962" y="857312"/>
                </a:lnTo>
                <a:lnTo>
                  <a:pt x="4087385" y="863934"/>
                </a:lnTo>
                <a:lnTo>
                  <a:pt x="4097064" y="870301"/>
                </a:lnTo>
                <a:lnTo>
                  <a:pt x="4107252" y="876414"/>
                </a:lnTo>
                <a:lnTo>
                  <a:pt x="4117185" y="882017"/>
                </a:lnTo>
                <a:lnTo>
                  <a:pt x="4121770" y="887875"/>
                </a:lnTo>
                <a:lnTo>
                  <a:pt x="4126609" y="893734"/>
                </a:lnTo>
                <a:lnTo>
                  <a:pt x="4131448" y="899337"/>
                </a:lnTo>
                <a:lnTo>
                  <a:pt x="4136542" y="904940"/>
                </a:lnTo>
                <a:lnTo>
                  <a:pt x="4141381" y="910289"/>
                </a:lnTo>
                <a:lnTo>
                  <a:pt x="4146730" y="915638"/>
                </a:lnTo>
                <a:lnTo>
                  <a:pt x="4157427" y="926080"/>
                </a:lnTo>
                <a:lnTo>
                  <a:pt x="4168634" y="936013"/>
                </a:lnTo>
                <a:lnTo>
                  <a:pt x="4180095" y="945437"/>
                </a:lnTo>
                <a:lnTo>
                  <a:pt x="4191811" y="954861"/>
                </a:lnTo>
                <a:lnTo>
                  <a:pt x="4203528" y="963775"/>
                </a:lnTo>
                <a:lnTo>
                  <a:pt x="4227469" y="981604"/>
                </a:lnTo>
                <a:lnTo>
                  <a:pt x="4251665" y="999433"/>
                </a:lnTo>
                <a:lnTo>
                  <a:pt x="4263381" y="1008602"/>
                </a:lnTo>
                <a:lnTo>
                  <a:pt x="4275098" y="1017771"/>
                </a:lnTo>
                <a:lnTo>
                  <a:pt x="4286814" y="1027450"/>
                </a:lnTo>
                <a:lnTo>
                  <a:pt x="4298020" y="1037128"/>
                </a:lnTo>
                <a:lnTo>
                  <a:pt x="4305152" y="1043496"/>
                </a:lnTo>
                <a:lnTo>
                  <a:pt x="4313047" y="1049608"/>
                </a:lnTo>
                <a:lnTo>
                  <a:pt x="4320434" y="1055721"/>
                </a:lnTo>
                <a:lnTo>
                  <a:pt x="4327565" y="1062089"/>
                </a:lnTo>
                <a:lnTo>
                  <a:pt x="4334442" y="1068456"/>
                </a:lnTo>
                <a:lnTo>
                  <a:pt x="4338008" y="1072022"/>
                </a:lnTo>
                <a:lnTo>
                  <a:pt x="4341064" y="1075333"/>
                </a:lnTo>
                <a:lnTo>
                  <a:pt x="4344121" y="1079153"/>
                </a:lnTo>
                <a:lnTo>
                  <a:pt x="4346922" y="1082719"/>
                </a:lnTo>
                <a:lnTo>
                  <a:pt x="4349724" y="1086794"/>
                </a:lnTo>
                <a:lnTo>
                  <a:pt x="4352271" y="1091124"/>
                </a:lnTo>
                <a:lnTo>
                  <a:pt x="4443707" y="1170590"/>
                </a:lnTo>
                <a:lnTo>
                  <a:pt x="4515277" y="1235283"/>
                </a:lnTo>
                <a:lnTo>
                  <a:pt x="4586593" y="1300485"/>
                </a:lnTo>
                <a:lnTo>
                  <a:pt x="4602893" y="1327229"/>
                </a:lnTo>
                <a:lnTo>
                  <a:pt x="4610534" y="1331304"/>
                </a:lnTo>
                <a:lnTo>
                  <a:pt x="4618175" y="1335379"/>
                </a:lnTo>
                <a:lnTo>
                  <a:pt x="4625561" y="1339709"/>
                </a:lnTo>
                <a:lnTo>
                  <a:pt x="4632693" y="1344293"/>
                </a:lnTo>
                <a:lnTo>
                  <a:pt x="4639570" y="1349133"/>
                </a:lnTo>
                <a:lnTo>
                  <a:pt x="4646701" y="1353717"/>
                </a:lnTo>
                <a:lnTo>
                  <a:pt x="4653323" y="1358811"/>
                </a:lnTo>
                <a:lnTo>
                  <a:pt x="4659945" y="1363905"/>
                </a:lnTo>
                <a:lnTo>
                  <a:pt x="4666568" y="1368999"/>
                </a:lnTo>
                <a:lnTo>
                  <a:pt x="4672935" y="1374348"/>
                </a:lnTo>
                <a:lnTo>
                  <a:pt x="4685161" y="1385300"/>
                </a:lnTo>
                <a:lnTo>
                  <a:pt x="4697131" y="1396761"/>
                </a:lnTo>
                <a:lnTo>
                  <a:pt x="4708847" y="1408222"/>
                </a:lnTo>
                <a:lnTo>
                  <a:pt x="4720309" y="1420193"/>
                </a:lnTo>
                <a:lnTo>
                  <a:pt x="4731261" y="1432419"/>
                </a:lnTo>
                <a:lnTo>
                  <a:pt x="4742467" y="1444644"/>
                </a:lnTo>
                <a:lnTo>
                  <a:pt x="4753165" y="1457124"/>
                </a:lnTo>
                <a:lnTo>
                  <a:pt x="4774305" y="1482339"/>
                </a:lnTo>
                <a:lnTo>
                  <a:pt x="4795954" y="1507300"/>
                </a:lnTo>
                <a:lnTo>
                  <a:pt x="4806906" y="1513922"/>
                </a:lnTo>
                <a:lnTo>
                  <a:pt x="4817603" y="1521308"/>
                </a:lnTo>
                <a:lnTo>
                  <a:pt x="4822952" y="1524874"/>
                </a:lnTo>
                <a:lnTo>
                  <a:pt x="4827536" y="1528949"/>
                </a:lnTo>
                <a:lnTo>
                  <a:pt x="4832630" y="1533024"/>
                </a:lnTo>
                <a:lnTo>
                  <a:pt x="4837215" y="1536845"/>
                </a:lnTo>
                <a:lnTo>
                  <a:pt x="4841799" y="1541174"/>
                </a:lnTo>
                <a:lnTo>
                  <a:pt x="4846384" y="1545759"/>
                </a:lnTo>
                <a:lnTo>
                  <a:pt x="4850459" y="1550344"/>
                </a:lnTo>
                <a:lnTo>
                  <a:pt x="4854534" y="1554928"/>
                </a:lnTo>
                <a:lnTo>
                  <a:pt x="4858610" y="1559767"/>
                </a:lnTo>
                <a:lnTo>
                  <a:pt x="4862175" y="1564861"/>
                </a:lnTo>
                <a:lnTo>
                  <a:pt x="4865741" y="1570210"/>
                </a:lnTo>
                <a:lnTo>
                  <a:pt x="4869052" y="1575813"/>
                </a:lnTo>
                <a:lnTo>
                  <a:pt x="4877202" y="1581417"/>
                </a:lnTo>
                <a:lnTo>
                  <a:pt x="4885098" y="1587275"/>
                </a:lnTo>
                <a:lnTo>
                  <a:pt x="4892739" y="1593133"/>
                </a:lnTo>
                <a:lnTo>
                  <a:pt x="4900635" y="1598991"/>
                </a:lnTo>
                <a:lnTo>
                  <a:pt x="4907766" y="1605104"/>
                </a:lnTo>
                <a:lnTo>
                  <a:pt x="4915152" y="1611471"/>
                </a:lnTo>
                <a:lnTo>
                  <a:pt x="4922029" y="1617838"/>
                </a:lnTo>
                <a:lnTo>
                  <a:pt x="4928906" y="1624715"/>
                </a:lnTo>
                <a:lnTo>
                  <a:pt x="4935528" y="1631592"/>
                </a:lnTo>
                <a:lnTo>
                  <a:pt x="4941641" y="1638724"/>
                </a:lnTo>
                <a:lnTo>
                  <a:pt x="4947499" y="1646110"/>
                </a:lnTo>
                <a:lnTo>
                  <a:pt x="4953357" y="1653751"/>
                </a:lnTo>
                <a:lnTo>
                  <a:pt x="4958451" y="1661901"/>
                </a:lnTo>
                <a:lnTo>
                  <a:pt x="4963290" y="1670051"/>
                </a:lnTo>
                <a:lnTo>
                  <a:pt x="4967875" y="1678456"/>
                </a:lnTo>
                <a:lnTo>
                  <a:pt x="4972205" y="1687371"/>
                </a:lnTo>
                <a:lnTo>
                  <a:pt x="4989015" y="1702398"/>
                </a:lnTo>
                <a:lnTo>
                  <a:pt x="4997420" y="1705454"/>
                </a:lnTo>
                <a:lnTo>
                  <a:pt x="5005825" y="1709020"/>
                </a:lnTo>
                <a:lnTo>
                  <a:pt x="5013466" y="1712586"/>
                </a:lnTo>
                <a:lnTo>
                  <a:pt x="5020597" y="1716916"/>
                </a:lnTo>
                <a:lnTo>
                  <a:pt x="5027474" y="1721755"/>
                </a:lnTo>
                <a:lnTo>
                  <a:pt x="5034351" y="1726340"/>
                </a:lnTo>
                <a:lnTo>
                  <a:pt x="5040464" y="1731688"/>
                </a:lnTo>
                <a:lnTo>
                  <a:pt x="5046322" y="1737546"/>
                </a:lnTo>
                <a:lnTo>
                  <a:pt x="5051925" y="1743404"/>
                </a:lnTo>
                <a:lnTo>
                  <a:pt x="5057019" y="1749517"/>
                </a:lnTo>
                <a:lnTo>
                  <a:pt x="5062113" y="1755884"/>
                </a:lnTo>
                <a:lnTo>
                  <a:pt x="5066952" y="1762761"/>
                </a:lnTo>
                <a:lnTo>
                  <a:pt x="5071791" y="1769638"/>
                </a:lnTo>
                <a:lnTo>
                  <a:pt x="5076376" y="1776515"/>
                </a:lnTo>
                <a:lnTo>
                  <a:pt x="5080451" y="1783646"/>
                </a:lnTo>
                <a:lnTo>
                  <a:pt x="5084526" y="1791033"/>
                </a:lnTo>
                <a:lnTo>
                  <a:pt x="5160681" y="1885525"/>
                </a:lnTo>
                <a:lnTo>
                  <a:pt x="5245750" y="1990206"/>
                </a:lnTo>
                <a:lnTo>
                  <a:pt x="5288029" y="2042674"/>
                </a:lnTo>
                <a:lnTo>
                  <a:pt x="5308660" y="2069162"/>
                </a:lnTo>
                <a:lnTo>
                  <a:pt x="5329545" y="2095651"/>
                </a:lnTo>
                <a:lnTo>
                  <a:pt x="5334130" y="2101509"/>
                </a:lnTo>
                <a:lnTo>
                  <a:pt x="5338714" y="2107367"/>
                </a:lnTo>
                <a:lnTo>
                  <a:pt x="5343299" y="2113734"/>
                </a:lnTo>
                <a:lnTo>
                  <a:pt x="5345336" y="2117045"/>
                </a:lnTo>
                <a:lnTo>
                  <a:pt x="5347119" y="2120356"/>
                </a:lnTo>
                <a:lnTo>
                  <a:pt x="5348647" y="2123922"/>
                </a:lnTo>
                <a:lnTo>
                  <a:pt x="5349921" y="2127233"/>
                </a:lnTo>
                <a:lnTo>
                  <a:pt x="5351194" y="2131054"/>
                </a:lnTo>
                <a:lnTo>
                  <a:pt x="5351959" y="2134874"/>
                </a:lnTo>
                <a:lnTo>
                  <a:pt x="5352468" y="2138695"/>
                </a:lnTo>
                <a:lnTo>
                  <a:pt x="5352213" y="2142770"/>
                </a:lnTo>
                <a:lnTo>
                  <a:pt x="5351959" y="2146845"/>
                </a:lnTo>
                <a:lnTo>
                  <a:pt x="5350685" y="2150920"/>
                </a:lnTo>
                <a:lnTo>
                  <a:pt x="5353487" y="2156014"/>
                </a:lnTo>
                <a:lnTo>
                  <a:pt x="5355779" y="2161108"/>
                </a:lnTo>
                <a:lnTo>
                  <a:pt x="5358071" y="2165947"/>
                </a:lnTo>
                <a:lnTo>
                  <a:pt x="5360109" y="2171041"/>
                </a:lnTo>
                <a:lnTo>
                  <a:pt x="5361637" y="2176135"/>
                </a:lnTo>
                <a:lnTo>
                  <a:pt x="5363420" y="2180974"/>
                </a:lnTo>
                <a:lnTo>
                  <a:pt x="5364439" y="2186068"/>
                </a:lnTo>
                <a:lnTo>
                  <a:pt x="5365458" y="2191163"/>
                </a:lnTo>
                <a:lnTo>
                  <a:pt x="5366476" y="2196511"/>
                </a:lnTo>
                <a:lnTo>
                  <a:pt x="5366986" y="2201605"/>
                </a:lnTo>
                <a:lnTo>
                  <a:pt x="5368004" y="2211793"/>
                </a:lnTo>
                <a:lnTo>
                  <a:pt x="5368769" y="2221981"/>
                </a:lnTo>
                <a:lnTo>
                  <a:pt x="5368769" y="2232423"/>
                </a:lnTo>
                <a:lnTo>
                  <a:pt x="5368259" y="2242866"/>
                </a:lnTo>
                <a:lnTo>
                  <a:pt x="5368004" y="2253308"/>
                </a:lnTo>
                <a:lnTo>
                  <a:pt x="5366986" y="2273939"/>
                </a:lnTo>
                <a:lnTo>
                  <a:pt x="5366731" y="2284636"/>
                </a:lnTo>
                <a:lnTo>
                  <a:pt x="5366476" y="2294824"/>
                </a:lnTo>
                <a:lnTo>
                  <a:pt x="5366731" y="2305267"/>
                </a:lnTo>
                <a:lnTo>
                  <a:pt x="5367240" y="2315455"/>
                </a:lnTo>
                <a:lnTo>
                  <a:pt x="5369278" y="2329208"/>
                </a:lnTo>
                <a:lnTo>
                  <a:pt x="5370806" y="2342962"/>
                </a:lnTo>
                <a:lnTo>
                  <a:pt x="5371316" y="2349584"/>
                </a:lnTo>
                <a:lnTo>
                  <a:pt x="5371570" y="2356206"/>
                </a:lnTo>
                <a:lnTo>
                  <a:pt x="5371570" y="2362828"/>
                </a:lnTo>
                <a:lnTo>
                  <a:pt x="5371061" y="2369196"/>
                </a:lnTo>
                <a:lnTo>
                  <a:pt x="5370551" y="2372507"/>
                </a:lnTo>
                <a:lnTo>
                  <a:pt x="5370042" y="2375309"/>
                </a:lnTo>
                <a:lnTo>
                  <a:pt x="5369023" y="2378620"/>
                </a:lnTo>
                <a:lnTo>
                  <a:pt x="5368004" y="2381421"/>
                </a:lnTo>
                <a:lnTo>
                  <a:pt x="5366731" y="2384732"/>
                </a:lnTo>
                <a:lnTo>
                  <a:pt x="5365458" y="2387534"/>
                </a:lnTo>
                <a:lnTo>
                  <a:pt x="5363929" y="2390336"/>
                </a:lnTo>
                <a:lnTo>
                  <a:pt x="5361892" y="2393137"/>
                </a:lnTo>
                <a:lnTo>
                  <a:pt x="5359854" y="2395939"/>
                </a:lnTo>
                <a:lnTo>
                  <a:pt x="5357817" y="2398486"/>
                </a:lnTo>
                <a:lnTo>
                  <a:pt x="5355015" y="2401288"/>
                </a:lnTo>
                <a:lnTo>
                  <a:pt x="5352213" y="2403835"/>
                </a:lnTo>
                <a:lnTo>
                  <a:pt x="5348902" y="2406382"/>
                </a:lnTo>
                <a:lnTo>
                  <a:pt x="5345846" y="2408674"/>
                </a:lnTo>
                <a:lnTo>
                  <a:pt x="5342025" y="2410712"/>
                </a:lnTo>
                <a:lnTo>
                  <a:pt x="5337950" y="2413258"/>
                </a:lnTo>
                <a:lnTo>
                  <a:pt x="5336931" y="2407655"/>
                </a:lnTo>
                <a:lnTo>
                  <a:pt x="5336677" y="2404853"/>
                </a:lnTo>
                <a:lnTo>
                  <a:pt x="5335913" y="2402561"/>
                </a:lnTo>
                <a:lnTo>
                  <a:pt x="5336677" y="2407910"/>
                </a:lnTo>
                <a:lnTo>
                  <a:pt x="5337950" y="2413258"/>
                </a:lnTo>
                <a:lnTo>
                  <a:pt x="5335658" y="2412494"/>
                </a:lnTo>
                <a:lnTo>
                  <a:pt x="5328526" y="2415805"/>
                </a:lnTo>
                <a:lnTo>
                  <a:pt x="5321140" y="2419626"/>
                </a:lnTo>
                <a:lnTo>
                  <a:pt x="5323178" y="2419626"/>
                </a:lnTo>
                <a:lnTo>
                  <a:pt x="5324961" y="2419371"/>
                </a:lnTo>
                <a:lnTo>
                  <a:pt x="5326743" y="2418862"/>
                </a:lnTo>
                <a:lnTo>
                  <a:pt x="5328526" y="2418098"/>
                </a:lnTo>
                <a:lnTo>
                  <a:pt x="5330309" y="2416825"/>
                </a:lnTo>
                <a:lnTo>
                  <a:pt x="5332092" y="2415551"/>
                </a:lnTo>
                <a:lnTo>
                  <a:pt x="5333875" y="2414023"/>
                </a:lnTo>
                <a:lnTo>
                  <a:pt x="5335658" y="2412494"/>
                </a:lnTo>
                <a:lnTo>
                  <a:pt x="5333875" y="2418098"/>
                </a:lnTo>
                <a:lnTo>
                  <a:pt x="5331583" y="2423956"/>
                </a:lnTo>
                <a:lnTo>
                  <a:pt x="5329545" y="2429814"/>
                </a:lnTo>
                <a:lnTo>
                  <a:pt x="5326743" y="2435417"/>
                </a:lnTo>
                <a:lnTo>
                  <a:pt x="5323942" y="2441021"/>
                </a:lnTo>
                <a:lnTo>
                  <a:pt x="5320885" y="2446369"/>
                </a:lnTo>
                <a:lnTo>
                  <a:pt x="5317574" y="2451973"/>
                </a:lnTo>
                <a:lnTo>
                  <a:pt x="5314009" y="2457576"/>
                </a:lnTo>
                <a:lnTo>
                  <a:pt x="5310443" y="2462925"/>
                </a:lnTo>
                <a:lnTo>
                  <a:pt x="5306368" y="2468018"/>
                </a:lnTo>
                <a:lnTo>
                  <a:pt x="5302038" y="2473112"/>
                </a:lnTo>
                <a:lnTo>
                  <a:pt x="5297708" y="2478206"/>
                </a:lnTo>
                <a:lnTo>
                  <a:pt x="5293123" y="2483046"/>
                </a:lnTo>
                <a:lnTo>
                  <a:pt x="5288539" y="2487630"/>
                </a:lnTo>
                <a:lnTo>
                  <a:pt x="5283445" y="2492215"/>
                </a:lnTo>
                <a:lnTo>
                  <a:pt x="5278606" y="2496545"/>
                </a:lnTo>
                <a:lnTo>
                  <a:pt x="5273257" y="2500874"/>
                </a:lnTo>
                <a:lnTo>
                  <a:pt x="5267908" y="2504695"/>
                </a:lnTo>
                <a:lnTo>
                  <a:pt x="5262560" y="2508515"/>
                </a:lnTo>
                <a:lnTo>
                  <a:pt x="5257466" y="2512081"/>
                </a:lnTo>
                <a:lnTo>
                  <a:pt x="5251862" y="2515392"/>
                </a:lnTo>
                <a:lnTo>
                  <a:pt x="5246004" y="2518703"/>
                </a:lnTo>
                <a:lnTo>
                  <a:pt x="5240401" y="2521505"/>
                </a:lnTo>
                <a:lnTo>
                  <a:pt x="5234543" y="2524052"/>
                </a:lnTo>
                <a:lnTo>
                  <a:pt x="5228685" y="2526344"/>
                </a:lnTo>
                <a:lnTo>
                  <a:pt x="5222827" y="2528382"/>
                </a:lnTo>
                <a:lnTo>
                  <a:pt x="5216714" y="2530419"/>
                </a:lnTo>
                <a:lnTo>
                  <a:pt x="5210856" y="2531948"/>
                </a:lnTo>
                <a:lnTo>
                  <a:pt x="5204743" y="2532966"/>
                </a:lnTo>
                <a:lnTo>
                  <a:pt x="5198885" y="2533985"/>
                </a:lnTo>
                <a:lnTo>
                  <a:pt x="5193027" y="2534494"/>
                </a:lnTo>
                <a:lnTo>
                  <a:pt x="5186915" y="2534749"/>
                </a:lnTo>
                <a:lnTo>
                  <a:pt x="5170105" y="2535004"/>
                </a:lnTo>
                <a:lnTo>
                  <a:pt x="5153295" y="2536023"/>
                </a:lnTo>
                <a:lnTo>
                  <a:pt x="5119165" y="2538315"/>
                </a:lnTo>
                <a:lnTo>
                  <a:pt x="5102355" y="2539334"/>
                </a:lnTo>
                <a:lnTo>
                  <a:pt x="5085290" y="2540353"/>
                </a:lnTo>
                <a:lnTo>
                  <a:pt x="5068226" y="2540607"/>
                </a:lnTo>
                <a:lnTo>
                  <a:pt x="5060075" y="2540607"/>
                </a:lnTo>
                <a:lnTo>
                  <a:pt x="5051416" y="2540607"/>
                </a:lnTo>
                <a:lnTo>
                  <a:pt x="5043265" y="2540353"/>
                </a:lnTo>
                <a:lnTo>
                  <a:pt x="5035115" y="2539843"/>
                </a:lnTo>
                <a:lnTo>
                  <a:pt x="5026455" y="2539079"/>
                </a:lnTo>
                <a:lnTo>
                  <a:pt x="5018305" y="2538061"/>
                </a:lnTo>
                <a:lnTo>
                  <a:pt x="5009900" y="2536787"/>
                </a:lnTo>
                <a:lnTo>
                  <a:pt x="5002004" y="2535004"/>
                </a:lnTo>
                <a:lnTo>
                  <a:pt x="4993854" y="2533221"/>
                </a:lnTo>
                <a:lnTo>
                  <a:pt x="4985704" y="2531183"/>
                </a:lnTo>
                <a:lnTo>
                  <a:pt x="4977808" y="2528382"/>
                </a:lnTo>
                <a:lnTo>
                  <a:pt x="4969912" y="2525580"/>
                </a:lnTo>
                <a:lnTo>
                  <a:pt x="4961762" y="2522269"/>
                </a:lnTo>
                <a:lnTo>
                  <a:pt x="4954121" y="2518703"/>
                </a:lnTo>
                <a:lnTo>
                  <a:pt x="4946225" y="2514373"/>
                </a:lnTo>
                <a:lnTo>
                  <a:pt x="4938330" y="2509534"/>
                </a:lnTo>
                <a:lnTo>
                  <a:pt x="4930944" y="2504440"/>
                </a:lnTo>
                <a:lnTo>
                  <a:pt x="4923557" y="2498837"/>
                </a:lnTo>
                <a:lnTo>
                  <a:pt x="4915916" y="2496799"/>
                </a:lnTo>
                <a:lnTo>
                  <a:pt x="4908785" y="2494762"/>
                </a:lnTo>
                <a:lnTo>
                  <a:pt x="4902163" y="2491705"/>
                </a:lnTo>
                <a:lnTo>
                  <a:pt x="4895286" y="2488904"/>
                </a:lnTo>
                <a:lnTo>
                  <a:pt x="4888919" y="2485593"/>
                </a:lnTo>
                <a:lnTo>
                  <a:pt x="4882551" y="2482282"/>
                </a:lnTo>
                <a:lnTo>
                  <a:pt x="4876438" y="2478461"/>
                </a:lnTo>
                <a:lnTo>
                  <a:pt x="4870326" y="2474386"/>
                </a:lnTo>
                <a:lnTo>
                  <a:pt x="4858355" y="2466236"/>
                </a:lnTo>
                <a:lnTo>
                  <a:pt x="4846639" y="2457831"/>
                </a:lnTo>
                <a:lnTo>
                  <a:pt x="4834923" y="2449426"/>
                </a:lnTo>
                <a:lnTo>
                  <a:pt x="4822952" y="2441275"/>
                </a:lnTo>
                <a:lnTo>
                  <a:pt x="4780417" y="2410966"/>
                </a:lnTo>
                <a:lnTo>
                  <a:pt x="4717507" y="2373271"/>
                </a:lnTo>
                <a:lnTo>
                  <a:pt x="4688217" y="2347292"/>
                </a:lnTo>
                <a:lnTo>
                  <a:pt x="4678284" y="2342962"/>
                </a:lnTo>
                <a:lnTo>
                  <a:pt x="4668350" y="2338632"/>
                </a:lnTo>
                <a:lnTo>
                  <a:pt x="4658672" y="2334048"/>
                </a:lnTo>
                <a:lnTo>
                  <a:pt x="4649248" y="2329718"/>
                </a:lnTo>
                <a:lnTo>
                  <a:pt x="4644409" y="2326916"/>
                </a:lnTo>
                <a:lnTo>
                  <a:pt x="4639824" y="2324369"/>
                </a:lnTo>
                <a:lnTo>
                  <a:pt x="4635495" y="2321313"/>
                </a:lnTo>
                <a:lnTo>
                  <a:pt x="4631165" y="2318256"/>
                </a:lnTo>
                <a:lnTo>
                  <a:pt x="4627089" y="2314945"/>
                </a:lnTo>
                <a:lnTo>
                  <a:pt x="4623269" y="2311380"/>
                </a:lnTo>
                <a:lnTo>
                  <a:pt x="4619449" y="2307559"/>
                </a:lnTo>
                <a:lnTo>
                  <a:pt x="4615883" y="2303229"/>
                </a:lnTo>
                <a:lnTo>
                  <a:pt x="4610025" y="2296862"/>
                </a:lnTo>
                <a:lnTo>
                  <a:pt x="4604421" y="2290240"/>
                </a:lnTo>
                <a:lnTo>
                  <a:pt x="4598818" y="2283617"/>
                </a:lnTo>
                <a:lnTo>
                  <a:pt x="4593215" y="2276995"/>
                </a:lnTo>
                <a:lnTo>
                  <a:pt x="4587357" y="2270628"/>
                </a:lnTo>
                <a:lnTo>
                  <a:pt x="4581244" y="2264515"/>
                </a:lnTo>
                <a:lnTo>
                  <a:pt x="4578188" y="2261714"/>
                </a:lnTo>
                <a:lnTo>
                  <a:pt x="4574877" y="2259167"/>
                </a:lnTo>
                <a:lnTo>
                  <a:pt x="4571565" y="2256620"/>
                </a:lnTo>
                <a:lnTo>
                  <a:pt x="4567745" y="2254327"/>
                </a:lnTo>
                <a:lnTo>
                  <a:pt x="4564179" y="2252290"/>
                </a:lnTo>
                <a:lnTo>
                  <a:pt x="4560613" y="2249743"/>
                </a:lnTo>
                <a:lnTo>
                  <a:pt x="4553227" y="2244394"/>
                </a:lnTo>
                <a:lnTo>
                  <a:pt x="4549152" y="2242102"/>
                </a:lnTo>
                <a:lnTo>
                  <a:pt x="4545077" y="2239555"/>
                </a:lnTo>
                <a:lnTo>
                  <a:pt x="4541256" y="2237517"/>
                </a:lnTo>
                <a:lnTo>
                  <a:pt x="4536927" y="2235989"/>
                </a:lnTo>
                <a:lnTo>
                  <a:pt x="4532597" y="2234970"/>
                </a:lnTo>
                <a:lnTo>
                  <a:pt x="4530559" y="2234461"/>
                </a:lnTo>
                <a:lnTo>
                  <a:pt x="4528267" y="2234461"/>
                </a:lnTo>
                <a:lnTo>
                  <a:pt x="4526229" y="2234461"/>
                </a:lnTo>
                <a:lnTo>
                  <a:pt x="4524192" y="2234461"/>
                </a:lnTo>
                <a:lnTo>
                  <a:pt x="4521645" y="2234970"/>
                </a:lnTo>
                <a:lnTo>
                  <a:pt x="4519607" y="2235480"/>
                </a:lnTo>
                <a:lnTo>
                  <a:pt x="4517570" y="2236244"/>
                </a:lnTo>
                <a:lnTo>
                  <a:pt x="4515023" y="2237263"/>
                </a:lnTo>
                <a:lnTo>
                  <a:pt x="4512985" y="2238536"/>
                </a:lnTo>
                <a:lnTo>
                  <a:pt x="4510438" y="2240319"/>
                </a:lnTo>
                <a:lnTo>
                  <a:pt x="4508400" y="2242357"/>
                </a:lnTo>
                <a:lnTo>
                  <a:pt x="4506108" y="2244394"/>
                </a:lnTo>
                <a:lnTo>
                  <a:pt x="4503816" y="2246941"/>
                </a:lnTo>
                <a:lnTo>
                  <a:pt x="4501524" y="2249743"/>
                </a:lnTo>
                <a:lnTo>
                  <a:pt x="4502542" y="2251016"/>
                </a:lnTo>
                <a:lnTo>
                  <a:pt x="4503052" y="2252799"/>
                </a:lnTo>
                <a:lnTo>
                  <a:pt x="4503307" y="2254073"/>
                </a:lnTo>
                <a:lnTo>
                  <a:pt x="4503307" y="2255346"/>
                </a:lnTo>
                <a:lnTo>
                  <a:pt x="4503307" y="2256620"/>
                </a:lnTo>
                <a:lnTo>
                  <a:pt x="4502797" y="2258148"/>
                </a:lnTo>
                <a:lnTo>
                  <a:pt x="4502033" y="2259676"/>
                </a:lnTo>
                <a:lnTo>
                  <a:pt x="4501014" y="2260949"/>
                </a:lnTo>
                <a:lnTo>
                  <a:pt x="4503052" y="2266043"/>
                </a:lnTo>
                <a:lnTo>
                  <a:pt x="4503561" y="2268590"/>
                </a:lnTo>
                <a:lnTo>
                  <a:pt x="4504325" y="2271137"/>
                </a:lnTo>
                <a:lnTo>
                  <a:pt x="4504580" y="2273684"/>
                </a:lnTo>
                <a:lnTo>
                  <a:pt x="4504835" y="2276486"/>
                </a:lnTo>
                <a:lnTo>
                  <a:pt x="4504835" y="2281325"/>
                </a:lnTo>
                <a:lnTo>
                  <a:pt x="4504325" y="2286419"/>
                </a:lnTo>
                <a:lnTo>
                  <a:pt x="4503307" y="2291513"/>
                </a:lnTo>
                <a:lnTo>
                  <a:pt x="4501524" y="2296607"/>
                </a:lnTo>
                <a:lnTo>
                  <a:pt x="4499231" y="2301446"/>
                </a:lnTo>
                <a:lnTo>
                  <a:pt x="4498213" y="2305521"/>
                </a:lnTo>
                <a:lnTo>
                  <a:pt x="4496684" y="2309087"/>
                </a:lnTo>
                <a:lnTo>
                  <a:pt x="4494901" y="2312653"/>
                </a:lnTo>
                <a:lnTo>
                  <a:pt x="4492355" y="2315709"/>
                </a:lnTo>
                <a:lnTo>
                  <a:pt x="4490062" y="2319020"/>
                </a:lnTo>
                <a:lnTo>
                  <a:pt x="4487006" y="2322077"/>
                </a:lnTo>
                <a:lnTo>
                  <a:pt x="4481403" y="2328190"/>
                </a:lnTo>
                <a:lnTo>
                  <a:pt x="4478856" y="2331246"/>
                </a:lnTo>
                <a:lnTo>
                  <a:pt x="4476054" y="2334302"/>
                </a:lnTo>
                <a:lnTo>
                  <a:pt x="4474016" y="2337868"/>
                </a:lnTo>
                <a:lnTo>
                  <a:pt x="4471979" y="2341434"/>
                </a:lnTo>
                <a:lnTo>
                  <a:pt x="4470196" y="2344745"/>
                </a:lnTo>
                <a:lnTo>
                  <a:pt x="4469177" y="2348820"/>
                </a:lnTo>
                <a:lnTo>
                  <a:pt x="4468922" y="2350858"/>
                </a:lnTo>
                <a:lnTo>
                  <a:pt x="4468668" y="2352895"/>
                </a:lnTo>
                <a:lnTo>
                  <a:pt x="4468668" y="2355187"/>
                </a:lnTo>
                <a:lnTo>
                  <a:pt x="4468668" y="2357225"/>
                </a:lnTo>
                <a:lnTo>
                  <a:pt x="4475544" y="2360536"/>
                </a:lnTo>
                <a:lnTo>
                  <a:pt x="4481148" y="2363592"/>
                </a:lnTo>
                <a:lnTo>
                  <a:pt x="4483440" y="2365375"/>
                </a:lnTo>
                <a:lnTo>
                  <a:pt x="4485478" y="2366904"/>
                </a:lnTo>
                <a:lnTo>
                  <a:pt x="4487006" y="2368432"/>
                </a:lnTo>
                <a:lnTo>
                  <a:pt x="4488534" y="2369705"/>
                </a:lnTo>
                <a:lnTo>
                  <a:pt x="4489808" y="2371488"/>
                </a:lnTo>
                <a:lnTo>
                  <a:pt x="4490572" y="2373016"/>
                </a:lnTo>
                <a:lnTo>
                  <a:pt x="4491081" y="2374544"/>
                </a:lnTo>
                <a:lnTo>
                  <a:pt x="4491590" y="2376328"/>
                </a:lnTo>
                <a:lnTo>
                  <a:pt x="4491590" y="2377601"/>
                </a:lnTo>
                <a:lnTo>
                  <a:pt x="4491590" y="2379129"/>
                </a:lnTo>
                <a:lnTo>
                  <a:pt x="4491336" y="2380657"/>
                </a:lnTo>
                <a:lnTo>
                  <a:pt x="4491081" y="2382440"/>
                </a:lnTo>
                <a:lnTo>
                  <a:pt x="4489808" y="2385242"/>
                </a:lnTo>
                <a:lnTo>
                  <a:pt x="4487770" y="2388553"/>
                </a:lnTo>
                <a:lnTo>
                  <a:pt x="4485223" y="2391355"/>
                </a:lnTo>
                <a:lnTo>
                  <a:pt x="4482421" y="2394666"/>
                </a:lnTo>
                <a:lnTo>
                  <a:pt x="4479110" y="2397722"/>
                </a:lnTo>
                <a:lnTo>
                  <a:pt x="4475544" y="2400778"/>
                </a:lnTo>
                <a:lnTo>
                  <a:pt x="4468158" y="2407146"/>
                </a:lnTo>
                <a:lnTo>
                  <a:pt x="4460008" y="2414023"/>
                </a:lnTo>
                <a:lnTo>
                  <a:pt x="4451603" y="2420390"/>
                </a:lnTo>
                <a:lnTo>
                  <a:pt x="4443453" y="2426503"/>
                </a:lnTo>
                <a:lnTo>
                  <a:pt x="4434793" y="2432106"/>
                </a:lnTo>
                <a:lnTo>
                  <a:pt x="4426388" y="2437200"/>
                </a:lnTo>
                <a:lnTo>
                  <a:pt x="4417983" y="2442039"/>
                </a:lnTo>
                <a:lnTo>
                  <a:pt x="4409068" y="2446369"/>
                </a:lnTo>
                <a:lnTo>
                  <a:pt x="4400663" y="2450444"/>
                </a:lnTo>
                <a:lnTo>
                  <a:pt x="4391749" y="2454265"/>
                </a:lnTo>
                <a:lnTo>
                  <a:pt x="4382835" y="2457321"/>
                </a:lnTo>
                <a:lnTo>
                  <a:pt x="4373920" y="2460378"/>
                </a:lnTo>
                <a:lnTo>
                  <a:pt x="4365006" y="2462925"/>
                </a:lnTo>
                <a:lnTo>
                  <a:pt x="4355837" y="2465471"/>
                </a:lnTo>
                <a:lnTo>
                  <a:pt x="4346668" y="2467254"/>
                </a:lnTo>
                <a:lnTo>
                  <a:pt x="4337753" y="2468783"/>
                </a:lnTo>
                <a:lnTo>
                  <a:pt x="4328329" y="2470056"/>
                </a:lnTo>
                <a:lnTo>
                  <a:pt x="4319415" y="2471075"/>
                </a:lnTo>
                <a:lnTo>
                  <a:pt x="4309991" y="2471839"/>
                </a:lnTo>
                <a:lnTo>
                  <a:pt x="4300567" y="2472094"/>
                </a:lnTo>
                <a:lnTo>
                  <a:pt x="4291144" y="2472348"/>
                </a:lnTo>
                <a:lnTo>
                  <a:pt x="4281720" y="2472094"/>
                </a:lnTo>
                <a:lnTo>
                  <a:pt x="4272296" y="2471584"/>
                </a:lnTo>
                <a:lnTo>
                  <a:pt x="4262617" y="2471075"/>
                </a:lnTo>
                <a:lnTo>
                  <a:pt x="4252939" y="2469801"/>
                </a:lnTo>
                <a:lnTo>
                  <a:pt x="4243515" y="2468528"/>
                </a:lnTo>
                <a:lnTo>
                  <a:pt x="4233582" y="2467254"/>
                </a:lnTo>
                <a:lnTo>
                  <a:pt x="4224158" y="2465471"/>
                </a:lnTo>
                <a:lnTo>
                  <a:pt x="4214225" y="2463434"/>
                </a:lnTo>
                <a:lnTo>
                  <a:pt x="4204292" y="2461396"/>
                </a:lnTo>
                <a:lnTo>
                  <a:pt x="4194358" y="2459104"/>
                </a:lnTo>
                <a:lnTo>
                  <a:pt x="4184680" y="2456302"/>
                </a:lnTo>
                <a:lnTo>
                  <a:pt x="4174747" y="2453755"/>
                </a:lnTo>
                <a:lnTo>
                  <a:pt x="4175256" y="2484319"/>
                </a:lnTo>
                <a:lnTo>
                  <a:pt x="4277390" y="2581104"/>
                </a:lnTo>
                <a:lnTo>
                  <a:pt x="4285540" y="2590273"/>
                </a:lnTo>
                <a:lnTo>
                  <a:pt x="4293690" y="2598678"/>
                </a:lnTo>
                <a:lnTo>
                  <a:pt x="4302605" y="2607338"/>
                </a:lnTo>
                <a:lnTo>
                  <a:pt x="4311265" y="2615488"/>
                </a:lnTo>
                <a:lnTo>
                  <a:pt x="4329093" y="2632044"/>
                </a:lnTo>
                <a:lnTo>
                  <a:pt x="4346922" y="2648599"/>
                </a:lnTo>
                <a:lnTo>
                  <a:pt x="4355837" y="2656749"/>
                </a:lnTo>
                <a:lnTo>
                  <a:pt x="4364242" y="2664900"/>
                </a:lnTo>
                <a:lnTo>
                  <a:pt x="4372901" y="2673814"/>
                </a:lnTo>
                <a:lnTo>
                  <a:pt x="4381052" y="2682474"/>
                </a:lnTo>
                <a:lnTo>
                  <a:pt x="4389202" y="2691643"/>
                </a:lnTo>
                <a:lnTo>
                  <a:pt x="4396588" y="2701067"/>
                </a:lnTo>
                <a:lnTo>
                  <a:pt x="4403720" y="2710490"/>
                </a:lnTo>
                <a:lnTo>
                  <a:pt x="4407286" y="2715584"/>
                </a:lnTo>
                <a:lnTo>
                  <a:pt x="4410342" y="2720678"/>
                </a:lnTo>
                <a:lnTo>
                  <a:pt x="4413144" y="2722207"/>
                </a:lnTo>
                <a:lnTo>
                  <a:pt x="4415181" y="2723735"/>
                </a:lnTo>
                <a:lnTo>
                  <a:pt x="4416964" y="2725772"/>
                </a:lnTo>
                <a:lnTo>
                  <a:pt x="4418747" y="2727555"/>
                </a:lnTo>
                <a:lnTo>
                  <a:pt x="4420020" y="2729593"/>
                </a:lnTo>
                <a:lnTo>
                  <a:pt x="4421039" y="2731885"/>
                </a:lnTo>
                <a:lnTo>
                  <a:pt x="4421803" y="2733923"/>
                </a:lnTo>
                <a:lnTo>
                  <a:pt x="4422313" y="2736470"/>
                </a:lnTo>
                <a:lnTo>
                  <a:pt x="4422822" y="2738762"/>
                </a:lnTo>
                <a:lnTo>
                  <a:pt x="4423077" y="2741054"/>
                </a:lnTo>
                <a:lnTo>
                  <a:pt x="4423332" y="2745893"/>
                </a:lnTo>
                <a:lnTo>
                  <a:pt x="4423332" y="2750987"/>
                </a:lnTo>
                <a:lnTo>
                  <a:pt x="4423077" y="2756081"/>
                </a:lnTo>
                <a:lnTo>
                  <a:pt x="4422822" y="2761175"/>
                </a:lnTo>
                <a:lnTo>
                  <a:pt x="4422822" y="2766269"/>
                </a:lnTo>
                <a:lnTo>
                  <a:pt x="4423332" y="2770854"/>
                </a:lnTo>
                <a:lnTo>
                  <a:pt x="4423841" y="2773401"/>
                </a:lnTo>
                <a:lnTo>
                  <a:pt x="4424605" y="2775438"/>
                </a:lnTo>
                <a:lnTo>
                  <a:pt x="4425369" y="2777985"/>
                </a:lnTo>
                <a:lnTo>
                  <a:pt x="4426388" y="2780023"/>
                </a:lnTo>
                <a:lnTo>
                  <a:pt x="4427661" y="2781806"/>
                </a:lnTo>
                <a:lnTo>
                  <a:pt x="4429190" y="2783843"/>
                </a:lnTo>
                <a:lnTo>
                  <a:pt x="4431482" y="2785626"/>
                </a:lnTo>
                <a:lnTo>
                  <a:pt x="4433519" y="2787154"/>
                </a:lnTo>
                <a:lnTo>
                  <a:pt x="4436321" y="2788683"/>
                </a:lnTo>
                <a:lnTo>
                  <a:pt x="4439123" y="2790211"/>
                </a:lnTo>
                <a:lnTo>
                  <a:pt x="4443198" y="2790211"/>
                </a:lnTo>
                <a:lnTo>
                  <a:pt x="4447273" y="2790211"/>
                </a:lnTo>
                <a:lnTo>
                  <a:pt x="4455169" y="2789701"/>
                </a:lnTo>
                <a:lnTo>
                  <a:pt x="4462810" y="2788937"/>
                </a:lnTo>
                <a:lnTo>
                  <a:pt x="4466885" y="2788937"/>
                </a:lnTo>
                <a:lnTo>
                  <a:pt x="4470960" y="2788937"/>
                </a:lnTo>
                <a:lnTo>
                  <a:pt x="4474526" y="2789447"/>
                </a:lnTo>
                <a:lnTo>
                  <a:pt x="4478601" y="2789956"/>
                </a:lnTo>
                <a:lnTo>
                  <a:pt x="4482421" y="2790975"/>
                </a:lnTo>
                <a:lnTo>
                  <a:pt x="4485732" y="2792248"/>
                </a:lnTo>
                <a:lnTo>
                  <a:pt x="4489553" y="2793776"/>
                </a:lnTo>
                <a:lnTo>
                  <a:pt x="4492864" y="2796323"/>
                </a:lnTo>
                <a:lnTo>
                  <a:pt x="4496175" y="2799125"/>
                </a:lnTo>
                <a:lnTo>
                  <a:pt x="4499231" y="2802691"/>
                </a:lnTo>
                <a:lnTo>
                  <a:pt x="4508400" y="2813388"/>
                </a:lnTo>
                <a:lnTo>
                  <a:pt x="4517570" y="2823576"/>
                </a:lnTo>
                <a:lnTo>
                  <a:pt x="4526993" y="2833764"/>
                </a:lnTo>
                <a:lnTo>
                  <a:pt x="4536927" y="2843952"/>
                </a:lnTo>
                <a:lnTo>
                  <a:pt x="4556793" y="2863564"/>
                </a:lnTo>
                <a:lnTo>
                  <a:pt x="4576914" y="2883175"/>
                </a:lnTo>
                <a:lnTo>
                  <a:pt x="4586593" y="2893109"/>
                </a:lnTo>
                <a:lnTo>
                  <a:pt x="4596271" y="2903296"/>
                </a:lnTo>
                <a:lnTo>
                  <a:pt x="4605695" y="2913739"/>
                </a:lnTo>
                <a:lnTo>
                  <a:pt x="4614355" y="2924182"/>
                </a:lnTo>
                <a:lnTo>
                  <a:pt x="4623269" y="2935134"/>
                </a:lnTo>
                <a:lnTo>
                  <a:pt x="4627089" y="2940737"/>
                </a:lnTo>
                <a:lnTo>
                  <a:pt x="4631165" y="2946340"/>
                </a:lnTo>
                <a:lnTo>
                  <a:pt x="4635240" y="2952198"/>
                </a:lnTo>
                <a:lnTo>
                  <a:pt x="4638806" y="2958056"/>
                </a:lnTo>
                <a:lnTo>
                  <a:pt x="4642371" y="2964169"/>
                </a:lnTo>
                <a:lnTo>
                  <a:pt x="4645682" y="2970282"/>
                </a:lnTo>
                <a:lnTo>
                  <a:pt x="4651540" y="2976904"/>
                </a:lnTo>
                <a:lnTo>
                  <a:pt x="4657398" y="2983271"/>
                </a:lnTo>
                <a:lnTo>
                  <a:pt x="4663511" y="2989639"/>
                </a:lnTo>
                <a:lnTo>
                  <a:pt x="4666822" y="2992950"/>
                </a:lnTo>
                <a:lnTo>
                  <a:pt x="4670388" y="2995497"/>
                </a:lnTo>
                <a:lnTo>
                  <a:pt x="4678793" y="3002883"/>
                </a:lnTo>
                <a:lnTo>
                  <a:pt x="4686943" y="3009760"/>
                </a:lnTo>
                <a:lnTo>
                  <a:pt x="4695094" y="3016891"/>
                </a:lnTo>
                <a:lnTo>
                  <a:pt x="4702735" y="3024278"/>
                </a:lnTo>
                <a:lnTo>
                  <a:pt x="4710121" y="3031664"/>
                </a:lnTo>
                <a:lnTo>
                  <a:pt x="4717252" y="3039305"/>
                </a:lnTo>
                <a:lnTo>
                  <a:pt x="4723875" y="3046691"/>
                </a:lnTo>
                <a:lnTo>
                  <a:pt x="4730242" y="3054332"/>
                </a:lnTo>
                <a:lnTo>
                  <a:pt x="4736355" y="3062482"/>
                </a:lnTo>
                <a:lnTo>
                  <a:pt x="4741958" y="3070378"/>
                </a:lnTo>
                <a:lnTo>
                  <a:pt x="4747307" y="3078528"/>
                </a:lnTo>
                <a:lnTo>
                  <a:pt x="4752401" y="3086679"/>
                </a:lnTo>
                <a:lnTo>
                  <a:pt x="4756985" y="3094829"/>
                </a:lnTo>
                <a:lnTo>
                  <a:pt x="4761315" y="3103489"/>
                </a:lnTo>
                <a:lnTo>
                  <a:pt x="4765390" y="3111894"/>
                </a:lnTo>
                <a:lnTo>
                  <a:pt x="4768956" y="3120808"/>
                </a:lnTo>
                <a:lnTo>
                  <a:pt x="4772267" y="3129468"/>
                </a:lnTo>
                <a:lnTo>
                  <a:pt x="4775069" y="3138382"/>
                </a:lnTo>
                <a:lnTo>
                  <a:pt x="4777870" y="3147297"/>
                </a:lnTo>
                <a:lnTo>
                  <a:pt x="4779908" y="3156466"/>
                </a:lnTo>
                <a:lnTo>
                  <a:pt x="4781946" y="3165635"/>
                </a:lnTo>
                <a:lnTo>
                  <a:pt x="4783474" y="3175313"/>
                </a:lnTo>
                <a:lnTo>
                  <a:pt x="4784493" y="3184737"/>
                </a:lnTo>
                <a:lnTo>
                  <a:pt x="4785257" y="3194416"/>
                </a:lnTo>
                <a:lnTo>
                  <a:pt x="4785511" y="3204094"/>
                </a:lnTo>
                <a:lnTo>
                  <a:pt x="4785511" y="3214282"/>
                </a:lnTo>
                <a:lnTo>
                  <a:pt x="4785257" y="3223960"/>
                </a:lnTo>
                <a:lnTo>
                  <a:pt x="4784493" y="3234403"/>
                </a:lnTo>
                <a:lnTo>
                  <a:pt x="4783474" y="3244591"/>
                </a:lnTo>
                <a:lnTo>
                  <a:pt x="4781946" y="3255034"/>
                </a:lnTo>
                <a:lnTo>
                  <a:pt x="4779908" y="3265476"/>
                </a:lnTo>
                <a:lnTo>
                  <a:pt x="4777616" y="3276428"/>
                </a:lnTo>
                <a:lnTo>
                  <a:pt x="4777870" y="3317434"/>
                </a:lnTo>
                <a:lnTo>
                  <a:pt x="4777361" y="3320491"/>
                </a:lnTo>
                <a:lnTo>
                  <a:pt x="4776342" y="3323547"/>
                </a:lnTo>
                <a:lnTo>
                  <a:pt x="4774814" y="3326604"/>
                </a:lnTo>
                <a:lnTo>
                  <a:pt x="4773541" y="3329405"/>
                </a:lnTo>
                <a:lnTo>
                  <a:pt x="4772012" y="3332462"/>
                </a:lnTo>
                <a:lnTo>
                  <a:pt x="4770229" y="3335009"/>
                </a:lnTo>
                <a:lnTo>
                  <a:pt x="4766154" y="3340612"/>
                </a:lnTo>
                <a:lnTo>
                  <a:pt x="4761570" y="3345961"/>
                </a:lnTo>
                <a:lnTo>
                  <a:pt x="4756985" y="3351309"/>
                </a:lnTo>
                <a:lnTo>
                  <a:pt x="4752655" y="3356658"/>
                </a:lnTo>
                <a:lnTo>
                  <a:pt x="4748071" y="3362261"/>
                </a:lnTo>
                <a:lnTo>
                  <a:pt x="4744250" y="3367355"/>
                </a:lnTo>
                <a:lnTo>
                  <a:pt x="4742467" y="3370412"/>
                </a:lnTo>
                <a:lnTo>
                  <a:pt x="4740939" y="3373213"/>
                </a:lnTo>
                <a:lnTo>
                  <a:pt x="4739411" y="3376270"/>
                </a:lnTo>
                <a:lnTo>
                  <a:pt x="4738392" y="3379071"/>
                </a:lnTo>
                <a:lnTo>
                  <a:pt x="4737628" y="3382382"/>
                </a:lnTo>
                <a:lnTo>
                  <a:pt x="4737119" y="3385693"/>
                </a:lnTo>
                <a:lnTo>
                  <a:pt x="4736864" y="3388750"/>
                </a:lnTo>
                <a:lnTo>
                  <a:pt x="4736864" y="3392316"/>
                </a:lnTo>
                <a:lnTo>
                  <a:pt x="4737374" y="3395627"/>
                </a:lnTo>
                <a:lnTo>
                  <a:pt x="4738392" y="3399447"/>
                </a:lnTo>
                <a:lnTo>
                  <a:pt x="4739411" y="3403268"/>
                </a:lnTo>
                <a:lnTo>
                  <a:pt x="4741449" y="3406833"/>
                </a:lnTo>
                <a:lnTo>
                  <a:pt x="4743486" y="3410908"/>
                </a:lnTo>
                <a:lnTo>
                  <a:pt x="4746033" y="3415238"/>
                </a:lnTo>
                <a:lnTo>
                  <a:pt x="4746033" y="3416002"/>
                </a:lnTo>
                <a:lnTo>
                  <a:pt x="4745269" y="3417021"/>
                </a:lnTo>
                <a:lnTo>
                  <a:pt x="4742977" y="3420078"/>
                </a:lnTo>
                <a:lnTo>
                  <a:pt x="4740175" y="3422879"/>
                </a:lnTo>
                <a:lnTo>
                  <a:pt x="4738902" y="3423643"/>
                </a:lnTo>
                <a:lnTo>
                  <a:pt x="4738138" y="3423898"/>
                </a:lnTo>
                <a:lnTo>
                  <a:pt x="4730497" y="3421860"/>
                </a:lnTo>
                <a:lnTo>
                  <a:pt x="4723365" y="3420332"/>
                </a:lnTo>
                <a:lnTo>
                  <a:pt x="4720054" y="3419823"/>
                </a:lnTo>
                <a:lnTo>
                  <a:pt x="4716743" y="3419568"/>
                </a:lnTo>
                <a:lnTo>
                  <a:pt x="4713941" y="3419568"/>
                </a:lnTo>
                <a:lnTo>
                  <a:pt x="4710885" y="3419823"/>
                </a:lnTo>
                <a:lnTo>
                  <a:pt x="4708338" y="3420078"/>
                </a:lnTo>
                <a:lnTo>
                  <a:pt x="4705791" y="3420332"/>
                </a:lnTo>
                <a:lnTo>
                  <a:pt x="4703244" y="3421351"/>
                </a:lnTo>
                <a:lnTo>
                  <a:pt x="4700952" y="3422115"/>
                </a:lnTo>
                <a:lnTo>
                  <a:pt x="4698659" y="3422879"/>
                </a:lnTo>
                <a:lnTo>
                  <a:pt x="4696877" y="3424153"/>
                </a:lnTo>
                <a:lnTo>
                  <a:pt x="4694839" y="3425171"/>
                </a:lnTo>
                <a:lnTo>
                  <a:pt x="4693056" y="3426954"/>
                </a:lnTo>
                <a:lnTo>
                  <a:pt x="4691528" y="3428483"/>
                </a:lnTo>
                <a:lnTo>
                  <a:pt x="4690000" y="3430011"/>
                </a:lnTo>
                <a:lnTo>
                  <a:pt x="4688726" y="3431794"/>
                </a:lnTo>
                <a:lnTo>
                  <a:pt x="4687198" y="3433831"/>
                </a:lnTo>
                <a:lnTo>
                  <a:pt x="4684906" y="3438161"/>
                </a:lnTo>
                <a:lnTo>
                  <a:pt x="4683123" y="3443000"/>
                </a:lnTo>
                <a:lnTo>
                  <a:pt x="4681340" y="3448604"/>
                </a:lnTo>
                <a:lnTo>
                  <a:pt x="4680321" y="3454462"/>
                </a:lnTo>
                <a:lnTo>
                  <a:pt x="4679557" y="3460829"/>
                </a:lnTo>
                <a:lnTo>
                  <a:pt x="4679048" y="3467451"/>
                </a:lnTo>
                <a:lnTo>
                  <a:pt x="4678284" y="3467706"/>
                </a:lnTo>
                <a:lnTo>
                  <a:pt x="4675482" y="3468215"/>
                </a:lnTo>
                <a:lnTo>
                  <a:pt x="4666822" y="3468725"/>
                </a:lnTo>
                <a:lnTo>
                  <a:pt x="4645428" y="3469234"/>
                </a:lnTo>
                <a:lnTo>
                  <a:pt x="4640079" y="3468725"/>
                </a:lnTo>
                <a:lnTo>
                  <a:pt x="4634476" y="3468470"/>
                </a:lnTo>
                <a:lnTo>
                  <a:pt x="4629127" y="3468470"/>
                </a:lnTo>
                <a:lnTo>
                  <a:pt x="4623524" y="3468725"/>
                </a:lnTo>
                <a:lnTo>
                  <a:pt x="4612062" y="3469489"/>
                </a:lnTo>
                <a:lnTo>
                  <a:pt x="4600856" y="3470762"/>
                </a:lnTo>
                <a:lnTo>
                  <a:pt x="4589649" y="3472291"/>
                </a:lnTo>
                <a:lnTo>
                  <a:pt x="4578188" y="3474073"/>
                </a:lnTo>
                <a:lnTo>
                  <a:pt x="4566981" y="3475856"/>
                </a:lnTo>
                <a:lnTo>
                  <a:pt x="4555774" y="3477130"/>
                </a:lnTo>
                <a:lnTo>
                  <a:pt x="4544313" y="3478149"/>
                </a:lnTo>
                <a:lnTo>
                  <a:pt x="4538709" y="3478403"/>
                </a:lnTo>
                <a:lnTo>
                  <a:pt x="4533106" y="3478658"/>
                </a:lnTo>
                <a:lnTo>
                  <a:pt x="4527503" y="3478658"/>
                </a:lnTo>
                <a:lnTo>
                  <a:pt x="4521899" y="3478403"/>
                </a:lnTo>
                <a:lnTo>
                  <a:pt x="4516551" y="3477894"/>
                </a:lnTo>
                <a:lnTo>
                  <a:pt x="4510947" y="3477130"/>
                </a:lnTo>
                <a:lnTo>
                  <a:pt x="4505344" y="3476111"/>
                </a:lnTo>
                <a:lnTo>
                  <a:pt x="4499995" y="3474837"/>
                </a:lnTo>
                <a:lnTo>
                  <a:pt x="4494647" y="3472800"/>
                </a:lnTo>
                <a:lnTo>
                  <a:pt x="4489043" y="3471017"/>
                </a:lnTo>
                <a:lnTo>
                  <a:pt x="4483695" y="3468725"/>
                </a:lnTo>
                <a:lnTo>
                  <a:pt x="4478091" y="3465668"/>
                </a:lnTo>
                <a:lnTo>
                  <a:pt x="4472743" y="3462612"/>
                </a:lnTo>
                <a:lnTo>
                  <a:pt x="4467394" y="3459046"/>
                </a:lnTo>
                <a:lnTo>
                  <a:pt x="4411106" y="3446057"/>
                </a:lnTo>
                <a:lnTo>
                  <a:pt x="4409578" y="3449368"/>
                </a:lnTo>
                <a:lnTo>
                  <a:pt x="4408050" y="3452679"/>
                </a:lnTo>
                <a:lnTo>
                  <a:pt x="4406521" y="3455480"/>
                </a:lnTo>
                <a:lnTo>
                  <a:pt x="4404229" y="3458282"/>
                </a:lnTo>
                <a:lnTo>
                  <a:pt x="4402446" y="3460574"/>
                </a:lnTo>
                <a:lnTo>
                  <a:pt x="4400154" y="3462867"/>
                </a:lnTo>
                <a:lnTo>
                  <a:pt x="4397862" y="3464395"/>
                </a:lnTo>
                <a:lnTo>
                  <a:pt x="4395315" y="3465668"/>
                </a:lnTo>
                <a:lnTo>
                  <a:pt x="4392768" y="3466687"/>
                </a:lnTo>
                <a:lnTo>
                  <a:pt x="4390221" y="3467197"/>
                </a:lnTo>
                <a:lnTo>
                  <a:pt x="4387419" y="3467451"/>
                </a:lnTo>
                <a:lnTo>
                  <a:pt x="4384617" y="3467197"/>
                </a:lnTo>
                <a:lnTo>
                  <a:pt x="4381561" y="3466432"/>
                </a:lnTo>
                <a:lnTo>
                  <a:pt x="4378759" y="3465159"/>
                </a:lnTo>
                <a:lnTo>
                  <a:pt x="4375448" y="3463376"/>
                </a:lnTo>
                <a:lnTo>
                  <a:pt x="4372647" y="3460829"/>
                </a:lnTo>
                <a:lnTo>
                  <a:pt x="4361185" y="3451405"/>
                </a:lnTo>
                <a:lnTo>
                  <a:pt x="4349469" y="3441727"/>
                </a:lnTo>
                <a:lnTo>
                  <a:pt x="4326037" y="3422879"/>
                </a:lnTo>
                <a:lnTo>
                  <a:pt x="4302350" y="3404286"/>
                </a:lnTo>
                <a:lnTo>
                  <a:pt x="4278918" y="3385439"/>
                </a:lnTo>
                <a:lnTo>
                  <a:pt x="4267457" y="3375760"/>
                </a:lnTo>
                <a:lnTo>
                  <a:pt x="4255741" y="3366082"/>
                </a:lnTo>
                <a:lnTo>
                  <a:pt x="4244534" y="3356403"/>
                </a:lnTo>
                <a:lnTo>
                  <a:pt x="4233327" y="3346215"/>
                </a:lnTo>
                <a:lnTo>
                  <a:pt x="4222375" y="3336027"/>
                </a:lnTo>
                <a:lnTo>
                  <a:pt x="4211933" y="3325330"/>
                </a:lnTo>
                <a:lnTo>
                  <a:pt x="4201745" y="3314633"/>
                </a:lnTo>
                <a:lnTo>
                  <a:pt x="4191811" y="3303426"/>
                </a:lnTo>
                <a:lnTo>
                  <a:pt x="4183661" y="3296040"/>
                </a:lnTo>
                <a:lnTo>
                  <a:pt x="4175256" y="3289163"/>
                </a:lnTo>
                <a:lnTo>
                  <a:pt x="4166596" y="3282796"/>
                </a:lnTo>
                <a:lnTo>
                  <a:pt x="4157682" y="3276428"/>
                </a:lnTo>
                <a:lnTo>
                  <a:pt x="4139853" y="3264203"/>
                </a:lnTo>
                <a:lnTo>
                  <a:pt x="4121770" y="3251977"/>
                </a:lnTo>
                <a:lnTo>
                  <a:pt x="4113110" y="3245864"/>
                </a:lnTo>
                <a:lnTo>
                  <a:pt x="4103941" y="3239497"/>
                </a:lnTo>
                <a:lnTo>
                  <a:pt x="4095536" y="3232875"/>
                </a:lnTo>
                <a:lnTo>
                  <a:pt x="4087131" y="3225743"/>
                </a:lnTo>
                <a:lnTo>
                  <a:pt x="4078980" y="3218612"/>
                </a:lnTo>
                <a:lnTo>
                  <a:pt x="4071085" y="3211226"/>
                </a:lnTo>
                <a:lnTo>
                  <a:pt x="4067519" y="3207150"/>
                </a:lnTo>
                <a:lnTo>
                  <a:pt x="4063953" y="3203330"/>
                </a:lnTo>
                <a:lnTo>
                  <a:pt x="4060642" y="3199000"/>
                </a:lnTo>
                <a:lnTo>
                  <a:pt x="4057076" y="3194670"/>
                </a:lnTo>
                <a:lnTo>
                  <a:pt x="4048162" y="3190340"/>
                </a:lnTo>
                <a:lnTo>
                  <a:pt x="4039502" y="3186011"/>
                </a:lnTo>
                <a:lnTo>
                  <a:pt x="4031097" y="3181171"/>
                </a:lnTo>
                <a:lnTo>
                  <a:pt x="4022692" y="3175823"/>
                </a:lnTo>
                <a:lnTo>
                  <a:pt x="4015051" y="3170219"/>
                </a:lnTo>
                <a:lnTo>
                  <a:pt x="4007410" y="3164616"/>
                </a:lnTo>
                <a:lnTo>
                  <a:pt x="3999769" y="3158503"/>
                </a:lnTo>
                <a:lnTo>
                  <a:pt x="3992638" y="3152391"/>
                </a:lnTo>
                <a:lnTo>
                  <a:pt x="3985506" y="3146023"/>
                </a:lnTo>
                <a:lnTo>
                  <a:pt x="3978375" y="3139656"/>
                </a:lnTo>
                <a:lnTo>
                  <a:pt x="3964621" y="3126411"/>
                </a:lnTo>
                <a:lnTo>
                  <a:pt x="3937623" y="3099159"/>
                </a:lnTo>
                <a:lnTo>
                  <a:pt x="3880571" y="3054332"/>
                </a:lnTo>
                <a:lnTo>
                  <a:pt x="3823264" y="2997534"/>
                </a:lnTo>
                <a:lnTo>
                  <a:pt x="3746600" y="2929785"/>
                </a:lnTo>
                <a:lnTo>
                  <a:pt x="3661786" y="2844207"/>
                </a:lnTo>
                <a:lnTo>
                  <a:pt x="3528324" y="2705906"/>
                </a:lnTo>
                <a:lnTo>
                  <a:pt x="3460830" y="2630006"/>
                </a:lnTo>
                <a:lnTo>
                  <a:pt x="3393080" y="2553851"/>
                </a:lnTo>
                <a:lnTo>
                  <a:pt x="3314633" y="2482536"/>
                </a:lnTo>
                <a:lnTo>
                  <a:pt x="3235932" y="2410712"/>
                </a:lnTo>
                <a:lnTo>
                  <a:pt x="3230583" y="2410202"/>
                </a:lnTo>
                <a:lnTo>
                  <a:pt x="3225744" y="2409438"/>
                </a:lnTo>
                <a:lnTo>
                  <a:pt x="3221159" y="2408165"/>
                </a:lnTo>
                <a:lnTo>
                  <a:pt x="3216829" y="2406382"/>
                </a:lnTo>
                <a:lnTo>
                  <a:pt x="3212754" y="2404344"/>
                </a:lnTo>
                <a:lnTo>
                  <a:pt x="3208934" y="2402052"/>
                </a:lnTo>
                <a:lnTo>
                  <a:pt x="3205113" y="2399760"/>
                </a:lnTo>
                <a:lnTo>
                  <a:pt x="3201548" y="2396958"/>
                </a:lnTo>
                <a:lnTo>
                  <a:pt x="3198236" y="2394156"/>
                </a:lnTo>
                <a:lnTo>
                  <a:pt x="3194671" y="2390845"/>
                </a:lnTo>
                <a:lnTo>
                  <a:pt x="3188303" y="2384478"/>
                </a:lnTo>
                <a:lnTo>
                  <a:pt x="3182191" y="2378110"/>
                </a:lnTo>
                <a:lnTo>
                  <a:pt x="3175823" y="2371488"/>
                </a:lnTo>
                <a:lnTo>
                  <a:pt x="3129213" y="2338123"/>
                </a:lnTo>
                <a:lnTo>
                  <a:pt x="3106036" y="2321313"/>
                </a:lnTo>
                <a:lnTo>
                  <a:pt x="3082859" y="2304248"/>
                </a:lnTo>
                <a:lnTo>
                  <a:pt x="3079547" y="2301956"/>
                </a:lnTo>
                <a:lnTo>
                  <a:pt x="3075982" y="2300173"/>
                </a:lnTo>
                <a:lnTo>
                  <a:pt x="3072925" y="2298645"/>
                </a:lnTo>
                <a:lnTo>
                  <a:pt x="3070633" y="2298135"/>
                </a:lnTo>
                <a:lnTo>
                  <a:pt x="3068341" y="2297881"/>
                </a:lnTo>
                <a:lnTo>
                  <a:pt x="3066303" y="2298135"/>
                </a:lnTo>
                <a:lnTo>
                  <a:pt x="3064520" y="2298899"/>
                </a:lnTo>
                <a:lnTo>
                  <a:pt x="3062992" y="2300173"/>
                </a:lnTo>
                <a:lnTo>
                  <a:pt x="3061719" y="2301701"/>
                </a:lnTo>
                <a:lnTo>
                  <a:pt x="3060445" y="2303229"/>
                </a:lnTo>
                <a:lnTo>
                  <a:pt x="3059426" y="2305521"/>
                </a:lnTo>
                <a:lnTo>
                  <a:pt x="3058408" y="2307559"/>
                </a:lnTo>
                <a:lnTo>
                  <a:pt x="3056879" y="2312399"/>
                </a:lnTo>
                <a:lnTo>
                  <a:pt x="3055096" y="2317492"/>
                </a:lnTo>
                <a:lnTo>
                  <a:pt x="3059681" y="2318766"/>
                </a:lnTo>
                <a:lnTo>
                  <a:pt x="3063756" y="2320294"/>
                </a:lnTo>
                <a:lnTo>
                  <a:pt x="3067831" y="2321822"/>
                </a:lnTo>
                <a:lnTo>
                  <a:pt x="3071652" y="2323860"/>
                </a:lnTo>
                <a:lnTo>
                  <a:pt x="3075218" y="2325897"/>
                </a:lnTo>
                <a:lnTo>
                  <a:pt x="3078529" y="2327935"/>
                </a:lnTo>
                <a:lnTo>
                  <a:pt x="3081840" y="2330482"/>
                </a:lnTo>
                <a:lnTo>
                  <a:pt x="3084641" y="2333029"/>
                </a:lnTo>
                <a:lnTo>
                  <a:pt x="3087443" y="2336085"/>
                </a:lnTo>
                <a:lnTo>
                  <a:pt x="3089990" y="2338887"/>
                </a:lnTo>
                <a:lnTo>
                  <a:pt x="3092537" y="2342198"/>
                </a:lnTo>
                <a:lnTo>
                  <a:pt x="3094575" y="2345509"/>
                </a:lnTo>
                <a:lnTo>
                  <a:pt x="3096357" y="2349329"/>
                </a:lnTo>
                <a:lnTo>
                  <a:pt x="3098140" y="2353150"/>
                </a:lnTo>
                <a:lnTo>
                  <a:pt x="3099669" y="2356970"/>
                </a:lnTo>
                <a:lnTo>
                  <a:pt x="3100942" y="2361300"/>
                </a:lnTo>
                <a:lnTo>
                  <a:pt x="3113168" y="2372507"/>
                </a:lnTo>
                <a:lnTo>
                  <a:pt x="3121827" y="2378874"/>
                </a:lnTo>
                <a:lnTo>
                  <a:pt x="3130232" y="2384987"/>
                </a:lnTo>
                <a:lnTo>
                  <a:pt x="3139147" y="2391100"/>
                </a:lnTo>
                <a:lnTo>
                  <a:pt x="3148061" y="2396703"/>
                </a:lnTo>
                <a:lnTo>
                  <a:pt x="3166145" y="2408419"/>
                </a:lnTo>
                <a:lnTo>
                  <a:pt x="3175059" y="2414277"/>
                </a:lnTo>
                <a:lnTo>
                  <a:pt x="3183464" y="2420390"/>
                </a:lnTo>
                <a:lnTo>
                  <a:pt x="3191869" y="2426757"/>
                </a:lnTo>
                <a:lnTo>
                  <a:pt x="3195689" y="2430069"/>
                </a:lnTo>
                <a:lnTo>
                  <a:pt x="3199765" y="2433380"/>
                </a:lnTo>
                <a:lnTo>
                  <a:pt x="3203585" y="2437200"/>
                </a:lnTo>
                <a:lnTo>
                  <a:pt x="3206896" y="2441021"/>
                </a:lnTo>
                <a:lnTo>
                  <a:pt x="3210462" y="2444586"/>
                </a:lnTo>
                <a:lnTo>
                  <a:pt x="3213518" y="2448661"/>
                </a:lnTo>
                <a:lnTo>
                  <a:pt x="3216829" y="2452991"/>
                </a:lnTo>
                <a:lnTo>
                  <a:pt x="3219631" y="2457066"/>
                </a:lnTo>
                <a:lnTo>
                  <a:pt x="3222433" y="2461651"/>
                </a:lnTo>
                <a:lnTo>
                  <a:pt x="3224725" y="2466490"/>
                </a:lnTo>
                <a:lnTo>
                  <a:pt x="3227272" y="2471584"/>
                </a:lnTo>
                <a:lnTo>
                  <a:pt x="3229310" y="2476678"/>
                </a:lnTo>
                <a:lnTo>
                  <a:pt x="3230838" y="2481772"/>
                </a:lnTo>
                <a:lnTo>
                  <a:pt x="3232621" y="2487375"/>
                </a:lnTo>
                <a:lnTo>
                  <a:pt x="3238988" y="2497818"/>
                </a:lnTo>
                <a:lnTo>
                  <a:pt x="3245865" y="2507751"/>
                </a:lnTo>
                <a:lnTo>
                  <a:pt x="3253251" y="2516920"/>
                </a:lnTo>
                <a:lnTo>
                  <a:pt x="3260637" y="2526344"/>
                </a:lnTo>
                <a:lnTo>
                  <a:pt x="3268788" y="2535004"/>
                </a:lnTo>
                <a:lnTo>
                  <a:pt x="3276938" y="2543918"/>
                </a:lnTo>
                <a:lnTo>
                  <a:pt x="3285343" y="2552069"/>
                </a:lnTo>
                <a:lnTo>
                  <a:pt x="3294003" y="2560474"/>
                </a:lnTo>
                <a:lnTo>
                  <a:pt x="3302917" y="2568624"/>
                </a:lnTo>
                <a:lnTo>
                  <a:pt x="3311577" y="2576774"/>
                </a:lnTo>
                <a:lnTo>
                  <a:pt x="3329915" y="2592311"/>
                </a:lnTo>
                <a:lnTo>
                  <a:pt x="3347999" y="2607847"/>
                </a:lnTo>
                <a:lnTo>
                  <a:pt x="3366082" y="2623639"/>
                </a:lnTo>
                <a:lnTo>
                  <a:pt x="3367865" y="2625167"/>
                </a:lnTo>
                <a:lnTo>
                  <a:pt x="3369138" y="2626440"/>
                </a:lnTo>
                <a:lnTo>
                  <a:pt x="3369903" y="2627714"/>
                </a:lnTo>
                <a:lnTo>
                  <a:pt x="3370412" y="2628987"/>
                </a:lnTo>
                <a:lnTo>
                  <a:pt x="3374232" y="2634081"/>
                </a:lnTo>
                <a:lnTo>
                  <a:pt x="3378053" y="2638666"/>
                </a:lnTo>
                <a:lnTo>
                  <a:pt x="3386203" y="2648090"/>
                </a:lnTo>
                <a:lnTo>
                  <a:pt x="3394354" y="2656749"/>
                </a:lnTo>
                <a:lnTo>
                  <a:pt x="3403268" y="2665409"/>
                </a:lnTo>
                <a:lnTo>
                  <a:pt x="3412182" y="2673559"/>
                </a:lnTo>
                <a:lnTo>
                  <a:pt x="3421351" y="2681710"/>
                </a:lnTo>
                <a:lnTo>
                  <a:pt x="3439944" y="2698265"/>
                </a:lnTo>
                <a:lnTo>
                  <a:pt x="3449113" y="2706670"/>
                </a:lnTo>
                <a:lnTo>
                  <a:pt x="3457773" y="2715075"/>
                </a:lnTo>
                <a:lnTo>
                  <a:pt x="3466178" y="2723480"/>
                </a:lnTo>
                <a:lnTo>
                  <a:pt x="3474583" y="2732649"/>
                </a:lnTo>
                <a:lnTo>
                  <a:pt x="3478658" y="2737488"/>
                </a:lnTo>
                <a:lnTo>
                  <a:pt x="3482479" y="2742073"/>
                </a:lnTo>
                <a:lnTo>
                  <a:pt x="3486045" y="2746912"/>
                </a:lnTo>
                <a:lnTo>
                  <a:pt x="3489610" y="2751751"/>
                </a:lnTo>
                <a:lnTo>
                  <a:pt x="3493176" y="2756845"/>
                </a:lnTo>
                <a:lnTo>
                  <a:pt x="3496487" y="2762194"/>
                </a:lnTo>
                <a:lnTo>
                  <a:pt x="3499289" y="2767543"/>
                </a:lnTo>
                <a:lnTo>
                  <a:pt x="3502345" y="2773146"/>
                </a:lnTo>
                <a:lnTo>
                  <a:pt x="3508713" y="2782315"/>
                </a:lnTo>
                <a:lnTo>
                  <a:pt x="3515335" y="2791739"/>
                </a:lnTo>
                <a:lnTo>
                  <a:pt x="3521957" y="2800653"/>
                </a:lnTo>
                <a:lnTo>
                  <a:pt x="3528834" y="2809822"/>
                </a:lnTo>
                <a:lnTo>
                  <a:pt x="3535965" y="2818482"/>
                </a:lnTo>
                <a:lnTo>
                  <a:pt x="3543606" y="2827397"/>
                </a:lnTo>
                <a:lnTo>
                  <a:pt x="3550992" y="2835802"/>
                </a:lnTo>
                <a:lnTo>
                  <a:pt x="3558379" y="2844207"/>
                </a:lnTo>
                <a:lnTo>
                  <a:pt x="3574170" y="2860762"/>
                </a:lnTo>
                <a:lnTo>
                  <a:pt x="3590216" y="2876808"/>
                </a:lnTo>
                <a:lnTo>
                  <a:pt x="3606262" y="2892854"/>
                </a:lnTo>
                <a:lnTo>
                  <a:pt x="3623072" y="2908645"/>
                </a:lnTo>
                <a:lnTo>
                  <a:pt x="3656437" y="2939973"/>
                </a:lnTo>
                <a:lnTo>
                  <a:pt x="3672993" y="2955764"/>
                </a:lnTo>
                <a:lnTo>
                  <a:pt x="3689039" y="2971555"/>
                </a:lnTo>
                <a:lnTo>
                  <a:pt x="3705084" y="2987856"/>
                </a:lnTo>
                <a:lnTo>
                  <a:pt x="3720876" y="3004411"/>
                </a:lnTo>
                <a:lnTo>
                  <a:pt x="3728262" y="3012562"/>
                </a:lnTo>
                <a:lnTo>
                  <a:pt x="3735903" y="3021221"/>
                </a:lnTo>
                <a:lnTo>
                  <a:pt x="3743289" y="3029881"/>
                </a:lnTo>
                <a:lnTo>
                  <a:pt x="3750421" y="3038795"/>
                </a:lnTo>
                <a:lnTo>
                  <a:pt x="3758826" y="3046436"/>
                </a:lnTo>
                <a:lnTo>
                  <a:pt x="3767995" y="3053823"/>
                </a:lnTo>
                <a:lnTo>
                  <a:pt x="3776654" y="3061718"/>
                </a:lnTo>
                <a:lnTo>
                  <a:pt x="3780984" y="3065284"/>
                </a:lnTo>
                <a:lnTo>
                  <a:pt x="3785314" y="3069359"/>
                </a:lnTo>
                <a:lnTo>
                  <a:pt x="3789135" y="3073434"/>
                </a:lnTo>
                <a:lnTo>
                  <a:pt x="3792955" y="3077509"/>
                </a:lnTo>
                <a:lnTo>
                  <a:pt x="3796776" y="3082094"/>
                </a:lnTo>
                <a:lnTo>
                  <a:pt x="3799832" y="3086679"/>
                </a:lnTo>
                <a:lnTo>
                  <a:pt x="3803143" y="3091518"/>
                </a:lnTo>
                <a:lnTo>
                  <a:pt x="3805690" y="3096612"/>
                </a:lnTo>
                <a:lnTo>
                  <a:pt x="3807982" y="3102215"/>
                </a:lnTo>
                <a:lnTo>
                  <a:pt x="3809765" y="3107564"/>
                </a:lnTo>
                <a:lnTo>
                  <a:pt x="3824538" y="3121317"/>
                </a:lnTo>
                <a:lnTo>
                  <a:pt x="3839565" y="3134562"/>
                </a:lnTo>
                <a:lnTo>
                  <a:pt x="3847715" y="3141184"/>
                </a:lnTo>
                <a:lnTo>
                  <a:pt x="3855611" y="3148061"/>
                </a:lnTo>
                <a:lnTo>
                  <a:pt x="3862997" y="3155447"/>
                </a:lnTo>
                <a:lnTo>
                  <a:pt x="3869874" y="3162833"/>
                </a:lnTo>
                <a:lnTo>
                  <a:pt x="3876751" y="3170474"/>
                </a:lnTo>
                <a:lnTo>
                  <a:pt x="3883118" y="3178115"/>
                </a:lnTo>
                <a:lnTo>
                  <a:pt x="3889485" y="3186265"/>
                </a:lnTo>
                <a:lnTo>
                  <a:pt x="3895598" y="3194416"/>
                </a:lnTo>
                <a:lnTo>
                  <a:pt x="3901456" y="3202821"/>
                </a:lnTo>
                <a:lnTo>
                  <a:pt x="3907060" y="3211226"/>
                </a:lnTo>
                <a:lnTo>
                  <a:pt x="3918012" y="3228290"/>
                </a:lnTo>
                <a:lnTo>
                  <a:pt x="3928709" y="3245355"/>
                </a:lnTo>
                <a:lnTo>
                  <a:pt x="3939661" y="3262420"/>
                </a:lnTo>
                <a:lnTo>
                  <a:pt x="3944755" y="3268533"/>
                </a:lnTo>
                <a:lnTo>
                  <a:pt x="3950103" y="3274645"/>
                </a:lnTo>
                <a:lnTo>
                  <a:pt x="3955197" y="3280758"/>
                </a:lnTo>
                <a:lnTo>
                  <a:pt x="3960037" y="3286871"/>
                </a:lnTo>
                <a:lnTo>
                  <a:pt x="3962074" y="3289927"/>
                </a:lnTo>
                <a:lnTo>
                  <a:pt x="3963857" y="3293493"/>
                </a:lnTo>
                <a:lnTo>
                  <a:pt x="3965895" y="3297059"/>
                </a:lnTo>
                <a:lnTo>
                  <a:pt x="3967423" y="3300370"/>
                </a:lnTo>
                <a:lnTo>
                  <a:pt x="3968696" y="3304190"/>
                </a:lnTo>
                <a:lnTo>
                  <a:pt x="3969715" y="3307756"/>
                </a:lnTo>
                <a:lnTo>
                  <a:pt x="3970479" y="3311831"/>
                </a:lnTo>
                <a:lnTo>
                  <a:pt x="3970734" y="3316161"/>
                </a:lnTo>
                <a:lnTo>
                  <a:pt x="3975319" y="3320746"/>
                </a:lnTo>
                <a:lnTo>
                  <a:pt x="3979139" y="3325075"/>
                </a:lnTo>
                <a:lnTo>
                  <a:pt x="3982195" y="3329405"/>
                </a:lnTo>
                <a:lnTo>
                  <a:pt x="3984997" y="3333990"/>
                </a:lnTo>
                <a:lnTo>
                  <a:pt x="3987035" y="3338574"/>
                </a:lnTo>
                <a:lnTo>
                  <a:pt x="3988308" y="3342904"/>
                </a:lnTo>
                <a:lnTo>
                  <a:pt x="3989327" y="3347489"/>
                </a:lnTo>
                <a:lnTo>
                  <a:pt x="3989582" y="3352073"/>
                </a:lnTo>
                <a:lnTo>
                  <a:pt x="3989327" y="3356658"/>
                </a:lnTo>
                <a:lnTo>
                  <a:pt x="3988053" y="3360988"/>
                </a:lnTo>
                <a:lnTo>
                  <a:pt x="3986780" y="3365572"/>
                </a:lnTo>
                <a:lnTo>
                  <a:pt x="3984742" y="3370157"/>
                </a:lnTo>
                <a:lnTo>
                  <a:pt x="3981941" y="3374741"/>
                </a:lnTo>
                <a:lnTo>
                  <a:pt x="3978884" y="3379071"/>
                </a:lnTo>
                <a:lnTo>
                  <a:pt x="3975064" y="3383401"/>
                </a:lnTo>
                <a:lnTo>
                  <a:pt x="3970989" y="3387986"/>
                </a:lnTo>
                <a:lnTo>
                  <a:pt x="3982705" y="3414984"/>
                </a:lnTo>
                <a:lnTo>
                  <a:pt x="3983978" y="3427718"/>
                </a:lnTo>
                <a:lnTo>
                  <a:pt x="3984997" y="3440708"/>
                </a:lnTo>
                <a:lnTo>
                  <a:pt x="3986016" y="3453443"/>
                </a:lnTo>
                <a:lnTo>
                  <a:pt x="3986270" y="3459810"/>
                </a:lnTo>
                <a:lnTo>
                  <a:pt x="3986270" y="3466178"/>
                </a:lnTo>
                <a:lnTo>
                  <a:pt x="3986016" y="3472545"/>
                </a:lnTo>
                <a:lnTo>
                  <a:pt x="3985506" y="3478913"/>
                </a:lnTo>
                <a:lnTo>
                  <a:pt x="3984742" y="3485280"/>
                </a:lnTo>
                <a:lnTo>
                  <a:pt x="3983469" y="3491393"/>
                </a:lnTo>
                <a:lnTo>
                  <a:pt x="3981431" y="3497760"/>
                </a:lnTo>
                <a:lnTo>
                  <a:pt x="3979139" y="3503873"/>
                </a:lnTo>
                <a:lnTo>
                  <a:pt x="3976083" y="3509986"/>
                </a:lnTo>
                <a:lnTo>
                  <a:pt x="3972517" y="3516098"/>
                </a:lnTo>
                <a:lnTo>
                  <a:pt x="3972262" y="3518391"/>
                </a:lnTo>
                <a:lnTo>
                  <a:pt x="3971753" y="3520683"/>
                </a:lnTo>
                <a:lnTo>
                  <a:pt x="3970734" y="3523230"/>
                </a:lnTo>
                <a:lnTo>
                  <a:pt x="3969970" y="3525522"/>
                </a:lnTo>
                <a:lnTo>
                  <a:pt x="3967932" y="3529852"/>
                </a:lnTo>
                <a:lnTo>
                  <a:pt x="3965131" y="3534437"/>
                </a:lnTo>
                <a:lnTo>
                  <a:pt x="3962329" y="3538512"/>
                </a:lnTo>
                <a:lnTo>
                  <a:pt x="3959018" y="3542842"/>
                </a:lnTo>
                <a:lnTo>
                  <a:pt x="3956216" y="3547426"/>
                </a:lnTo>
                <a:lnTo>
                  <a:pt x="3953160" y="3551756"/>
                </a:lnTo>
                <a:lnTo>
                  <a:pt x="3950613" y="3556086"/>
                </a:lnTo>
                <a:lnTo>
                  <a:pt x="3949594" y="3558633"/>
                </a:lnTo>
                <a:lnTo>
                  <a:pt x="3948830" y="3560925"/>
                </a:lnTo>
                <a:lnTo>
                  <a:pt x="3947811" y="3563472"/>
                </a:lnTo>
                <a:lnTo>
                  <a:pt x="3947302" y="3565764"/>
                </a:lnTo>
                <a:lnTo>
                  <a:pt x="3946792" y="3568057"/>
                </a:lnTo>
                <a:lnTo>
                  <a:pt x="3946792" y="3570858"/>
                </a:lnTo>
                <a:lnTo>
                  <a:pt x="3946792" y="3573405"/>
                </a:lnTo>
                <a:lnTo>
                  <a:pt x="3947302" y="3576207"/>
                </a:lnTo>
                <a:lnTo>
                  <a:pt x="3947811" y="3579009"/>
                </a:lnTo>
                <a:lnTo>
                  <a:pt x="3949085" y="3581810"/>
                </a:lnTo>
                <a:lnTo>
                  <a:pt x="3950358" y="3584867"/>
                </a:lnTo>
                <a:lnTo>
                  <a:pt x="3951886" y="3587923"/>
                </a:lnTo>
                <a:lnTo>
                  <a:pt x="3954179" y="3590980"/>
                </a:lnTo>
                <a:lnTo>
                  <a:pt x="3956471" y="3594291"/>
                </a:lnTo>
                <a:lnTo>
                  <a:pt x="3959018" y="3598111"/>
                </a:lnTo>
                <a:lnTo>
                  <a:pt x="3960801" y="3601167"/>
                </a:lnTo>
                <a:lnTo>
                  <a:pt x="3962074" y="3604224"/>
                </a:lnTo>
                <a:lnTo>
                  <a:pt x="3962329" y="3606771"/>
                </a:lnTo>
                <a:lnTo>
                  <a:pt x="3962074" y="3609063"/>
                </a:lnTo>
                <a:lnTo>
                  <a:pt x="3961565" y="3611355"/>
                </a:lnTo>
                <a:lnTo>
                  <a:pt x="3960291" y="3613138"/>
                </a:lnTo>
                <a:lnTo>
                  <a:pt x="3958254" y="3614412"/>
                </a:lnTo>
                <a:lnTo>
                  <a:pt x="3956216" y="3615685"/>
                </a:lnTo>
                <a:lnTo>
                  <a:pt x="3953415" y="3616449"/>
                </a:lnTo>
                <a:lnTo>
                  <a:pt x="3950613" y="3616959"/>
                </a:lnTo>
                <a:lnTo>
                  <a:pt x="3947302" y="3617213"/>
                </a:lnTo>
                <a:lnTo>
                  <a:pt x="3944245" y="3616959"/>
                </a:lnTo>
                <a:lnTo>
                  <a:pt x="3940425" y="3616449"/>
                </a:lnTo>
                <a:lnTo>
                  <a:pt x="3936859" y="3615176"/>
                </a:lnTo>
                <a:lnTo>
                  <a:pt x="3933039" y="3613902"/>
                </a:lnTo>
                <a:lnTo>
                  <a:pt x="3927945" y="3612374"/>
                </a:lnTo>
                <a:lnTo>
                  <a:pt x="3923615" y="3611355"/>
                </a:lnTo>
                <a:lnTo>
                  <a:pt x="3919794" y="3610846"/>
                </a:lnTo>
                <a:lnTo>
                  <a:pt x="3916229" y="3610846"/>
                </a:lnTo>
                <a:lnTo>
                  <a:pt x="3913172" y="3611355"/>
                </a:lnTo>
                <a:lnTo>
                  <a:pt x="3910116" y="3612374"/>
                </a:lnTo>
                <a:lnTo>
                  <a:pt x="3907824" y="3613648"/>
                </a:lnTo>
                <a:lnTo>
                  <a:pt x="3905531" y="3615176"/>
                </a:lnTo>
                <a:lnTo>
                  <a:pt x="3903749" y="3617468"/>
                </a:lnTo>
                <a:lnTo>
                  <a:pt x="3902220" y="3619760"/>
                </a:lnTo>
                <a:lnTo>
                  <a:pt x="3900692" y="3622562"/>
                </a:lnTo>
                <a:lnTo>
                  <a:pt x="3899419" y="3625364"/>
                </a:lnTo>
                <a:lnTo>
                  <a:pt x="3898400" y="3628675"/>
                </a:lnTo>
                <a:lnTo>
                  <a:pt x="3897381" y="3631986"/>
                </a:lnTo>
                <a:lnTo>
                  <a:pt x="3896108" y="3638863"/>
                </a:lnTo>
                <a:lnTo>
                  <a:pt x="3896617" y="3642428"/>
                </a:lnTo>
                <a:lnTo>
                  <a:pt x="3897381" y="3645739"/>
                </a:lnTo>
                <a:lnTo>
                  <a:pt x="3898400" y="3648796"/>
                </a:lnTo>
                <a:lnTo>
                  <a:pt x="3899419" y="3651852"/>
                </a:lnTo>
                <a:lnTo>
                  <a:pt x="3901202" y="3654399"/>
                </a:lnTo>
                <a:lnTo>
                  <a:pt x="3902730" y="3657201"/>
                </a:lnTo>
                <a:lnTo>
                  <a:pt x="3904513" y="3659748"/>
                </a:lnTo>
                <a:lnTo>
                  <a:pt x="3906550" y="3662040"/>
                </a:lnTo>
                <a:lnTo>
                  <a:pt x="3910880" y="3666625"/>
                </a:lnTo>
                <a:lnTo>
                  <a:pt x="3915974" y="3670955"/>
                </a:lnTo>
                <a:lnTo>
                  <a:pt x="3921068" y="3675284"/>
                </a:lnTo>
                <a:lnTo>
                  <a:pt x="3926417" y="3679105"/>
                </a:lnTo>
                <a:lnTo>
                  <a:pt x="3930492" y="3681142"/>
                </a:lnTo>
                <a:lnTo>
                  <a:pt x="3934312" y="3683435"/>
                </a:lnTo>
                <a:lnTo>
                  <a:pt x="3941444" y="3688019"/>
                </a:lnTo>
                <a:lnTo>
                  <a:pt x="3948575" y="3693113"/>
                </a:lnTo>
                <a:lnTo>
                  <a:pt x="3954688" y="3698462"/>
                </a:lnTo>
                <a:lnTo>
                  <a:pt x="3960801" y="3704320"/>
                </a:lnTo>
                <a:lnTo>
                  <a:pt x="3966404" y="3710178"/>
                </a:lnTo>
                <a:lnTo>
                  <a:pt x="3971753" y="3716545"/>
                </a:lnTo>
                <a:lnTo>
                  <a:pt x="3976592" y="3722913"/>
                </a:lnTo>
                <a:lnTo>
                  <a:pt x="3981686" y="3729280"/>
                </a:lnTo>
                <a:lnTo>
                  <a:pt x="3986525" y="3735902"/>
                </a:lnTo>
                <a:lnTo>
                  <a:pt x="3995694" y="3749401"/>
                </a:lnTo>
                <a:lnTo>
                  <a:pt x="4005118" y="3763410"/>
                </a:lnTo>
                <a:lnTo>
                  <a:pt x="4009703" y="3770032"/>
                </a:lnTo>
                <a:lnTo>
                  <a:pt x="4014797" y="3776399"/>
                </a:lnTo>
                <a:lnTo>
                  <a:pt x="4023966" y="3787097"/>
                </a:lnTo>
                <a:lnTo>
                  <a:pt x="4033135" y="3797794"/>
                </a:lnTo>
                <a:lnTo>
                  <a:pt x="4042049" y="3808746"/>
                </a:lnTo>
                <a:lnTo>
                  <a:pt x="4050454" y="3819698"/>
                </a:lnTo>
                <a:lnTo>
                  <a:pt x="4058859" y="3830905"/>
                </a:lnTo>
                <a:lnTo>
                  <a:pt x="4067264" y="3842111"/>
                </a:lnTo>
                <a:lnTo>
                  <a:pt x="4083565" y="3865034"/>
                </a:lnTo>
                <a:lnTo>
                  <a:pt x="4099101" y="3887957"/>
                </a:lnTo>
                <a:lnTo>
                  <a:pt x="4114638" y="3911389"/>
                </a:lnTo>
                <a:lnTo>
                  <a:pt x="4129665" y="3934821"/>
                </a:lnTo>
                <a:lnTo>
                  <a:pt x="4144947" y="3958253"/>
                </a:lnTo>
                <a:lnTo>
                  <a:pt x="4162776" y="3984232"/>
                </a:lnTo>
                <a:lnTo>
                  <a:pt x="4180859" y="4009957"/>
                </a:lnTo>
                <a:lnTo>
                  <a:pt x="4187227" y="4016324"/>
                </a:lnTo>
                <a:lnTo>
                  <a:pt x="4193085" y="4023201"/>
                </a:lnTo>
                <a:lnTo>
                  <a:pt x="4198179" y="4029823"/>
                </a:lnTo>
                <a:lnTo>
                  <a:pt x="4202763" y="4036445"/>
                </a:lnTo>
                <a:lnTo>
                  <a:pt x="4206584" y="4043322"/>
                </a:lnTo>
                <a:lnTo>
                  <a:pt x="4209640" y="4049944"/>
                </a:lnTo>
                <a:lnTo>
                  <a:pt x="4212442" y="4056821"/>
                </a:lnTo>
                <a:lnTo>
                  <a:pt x="4214480" y="4063698"/>
                </a:lnTo>
                <a:lnTo>
                  <a:pt x="4216262" y="4071084"/>
                </a:lnTo>
                <a:lnTo>
                  <a:pt x="4217281" y="4077961"/>
                </a:lnTo>
                <a:lnTo>
                  <a:pt x="4218300" y="4085093"/>
                </a:lnTo>
                <a:lnTo>
                  <a:pt x="4218809" y="4091969"/>
                </a:lnTo>
                <a:lnTo>
                  <a:pt x="4218809" y="4099101"/>
                </a:lnTo>
                <a:lnTo>
                  <a:pt x="4218555" y="4106487"/>
                </a:lnTo>
                <a:lnTo>
                  <a:pt x="4218300" y="4113619"/>
                </a:lnTo>
                <a:lnTo>
                  <a:pt x="4217281" y="4120750"/>
                </a:lnTo>
                <a:lnTo>
                  <a:pt x="4216517" y="4127882"/>
                </a:lnTo>
                <a:lnTo>
                  <a:pt x="4215498" y="4135523"/>
                </a:lnTo>
                <a:lnTo>
                  <a:pt x="4213206" y="4149786"/>
                </a:lnTo>
                <a:lnTo>
                  <a:pt x="4210404" y="4164303"/>
                </a:lnTo>
                <a:lnTo>
                  <a:pt x="4208112" y="4179076"/>
                </a:lnTo>
                <a:lnTo>
                  <a:pt x="4206075" y="4193339"/>
                </a:lnTo>
                <a:lnTo>
                  <a:pt x="4205310" y="4200725"/>
                </a:lnTo>
                <a:lnTo>
                  <a:pt x="4204801" y="4207857"/>
                </a:lnTo>
                <a:lnTo>
                  <a:pt x="4204546" y="4214988"/>
                </a:lnTo>
                <a:lnTo>
                  <a:pt x="4204292" y="4222120"/>
                </a:lnTo>
                <a:lnTo>
                  <a:pt x="4204801" y="4229251"/>
                </a:lnTo>
                <a:lnTo>
                  <a:pt x="4205310" y="4236383"/>
                </a:lnTo>
                <a:lnTo>
                  <a:pt x="4206075" y="4239949"/>
                </a:lnTo>
                <a:lnTo>
                  <a:pt x="4206839" y="4243769"/>
                </a:lnTo>
                <a:lnTo>
                  <a:pt x="4206839" y="4246826"/>
                </a:lnTo>
                <a:lnTo>
                  <a:pt x="4206584" y="4250391"/>
                </a:lnTo>
                <a:lnTo>
                  <a:pt x="4205565" y="4253702"/>
                </a:lnTo>
                <a:lnTo>
                  <a:pt x="4204801" y="4256759"/>
                </a:lnTo>
                <a:lnTo>
                  <a:pt x="4203528" y="4259815"/>
                </a:lnTo>
                <a:lnTo>
                  <a:pt x="4202254" y="4262872"/>
                </a:lnTo>
                <a:lnTo>
                  <a:pt x="4200217" y="4265928"/>
                </a:lnTo>
                <a:lnTo>
                  <a:pt x="4198688" y="4268475"/>
                </a:lnTo>
                <a:lnTo>
                  <a:pt x="4194358" y="4274333"/>
                </a:lnTo>
                <a:lnTo>
                  <a:pt x="4190028" y="4279682"/>
                </a:lnTo>
                <a:lnTo>
                  <a:pt x="4185444" y="4285285"/>
                </a:lnTo>
                <a:lnTo>
                  <a:pt x="4180859" y="4290634"/>
                </a:lnTo>
                <a:lnTo>
                  <a:pt x="4177039" y="4296237"/>
                </a:lnTo>
                <a:lnTo>
                  <a:pt x="4175001" y="4299039"/>
                </a:lnTo>
                <a:lnTo>
                  <a:pt x="4173473" y="4302095"/>
                </a:lnTo>
                <a:lnTo>
                  <a:pt x="4171945" y="4304897"/>
                </a:lnTo>
                <a:lnTo>
                  <a:pt x="4170417" y="4308208"/>
                </a:lnTo>
                <a:lnTo>
                  <a:pt x="4169653" y="4311264"/>
                </a:lnTo>
                <a:lnTo>
                  <a:pt x="4168889" y="4314575"/>
                </a:lnTo>
                <a:lnTo>
                  <a:pt x="4168634" y="4317631"/>
                </a:lnTo>
                <a:lnTo>
                  <a:pt x="4168634" y="4321197"/>
                </a:lnTo>
                <a:lnTo>
                  <a:pt x="4168889" y="4324763"/>
                </a:lnTo>
                <a:lnTo>
                  <a:pt x="4169653" y="4328329"/>
                </a:lnTo>
                <a:lnTo>
                  <a:pt x="4170671" y="4332149"/>
                </a:lnTo>
                <a:lnTo>
                  <a:pt x="4172709" y="4336224"/>
                </a:lnTo>
                <a:lnTo>
                  <a:pt x="4165578" y="4332659"/>
                </a:lnTo>
                <a:lnTo>
                  <a:pt x="4158955" y="4330621"/>
                </a:lnTo>
                <a:lnTo>
                  <a:pt x="4156154" y="4329348"/>
                </a:lnTo>
                <a:lnTo>
                  <a:pt x="4153097" y="4328838"/>
                </a:lnTo>
                <a:lnTo>
                  <a:pt x="4150550" y="4328329"/>
                </a:lnTo>
                <a:lnTo>
                  <a:pt x="4148003" y="4328074"/>
                </a:lnTo>
                <a:lnTo>
                  <a:pt x="4145456" y="4328074"/>
                </a:lnTo>
                <a:lnTo>
                  <a:pt x="4143164" y="4328074"/>
                </a:lnTo>
                <a:lnTo>
                  <a:pt x="4140617" y="4328329"/>
                </a:lnTo>
                <a:lnTo>
                  <a:pt x="4138580" y="4328838"/>
                </a:lnTo>
                <a:lnTo>
                  <a:pt x="4136797" y="4329348"/>
                </a:lnTo>
                <a:lnTo>
                  <a:pt x="4134504" y="4330366"/>
                </a:lnTo>
                <a:lnTo>
                  <a:pt x="4132722" y="4331385"/>
                </a:lnTo>
                <a:lnTo>
                  <a:pt x="4131193" y="4332404"/>
                </a:lnTo>
                <a:lnTo>
                  <a:pt x="4127882" y="4334696"/>
                </a:lnTo>
                <a:lnTo>
                  <a:pt x="4125081" y="4337753"/>
                </a:lnTo>
                <a:lnTo>
                  <a:pt x="4122024" y="4340809"/>
                </a:lnTo>
                <a:lnTo>
                  <a:pt x="4119732" y="4344629"/>
                </a:lnTo>
                <a:lnTo>
                  <a:pt x="4117440" y="4348705"/>
                </a:lnTo>
                <a:lnTo>
                  <a:pt x="4115402" y="4352780"/>
                </a:lnTo>
                <a:lnTo>
                  <a:pt x="4111327" y="4361694"/>
                </a:lnTo>
                <a:lnTo>
                  <a:pt x="4107506" y="4370609"/>
                </a:lnTo>
                <a:lnTo>
                  <a:pt x="4103431" y="4379523"/>
                </a:lnTo>
                <a:lnTo>
                  <a:pt x="4101394" y="4383853"/>
                </a:lnTo>
                <a:lnTo>
                  <a:pt x="4098847" y="4387673"/>
                </a:lnTo>
                <a:lnTo>
                  <a:pt x="4096555" y="4391494"/>
                </a:lnTo>
                <a:lnTo>
                  <a:pt x="4093753" y="4395060"/>
                </a:lnTo>
                <a:lnTo>
                  <a:pt x="4090696" y="4397861"/>
                </a:lnTo>
                <a:lnTo>
                  <a:pt x="4087385" y="4400153"/>
                </a:lnTo>
                <a:lnTo>
                  <a:pt x="4085603" y="4401682"/>
                </a:lnTo>
                <a:lnTo>
                  <a:pt x="4083820" y="4402446"/>
                </a:lnTo>
                <a:lnTo>
                  <a:pt x="4081527" y="4403210"/>
                </a:lnTo>
                <a:lnTo>
                  <a:pt x="4079744" y="4403974"/>
                </a:lnTo>
                <a:lnTo>
                  <a:pt x="4077452" y="4404229"/>
                </a:lnTo>
                <a:lnTo>
                  <a:pt x="4075160" y="4404738"/>
                </a:lnTo>
                <a:lnTo>
                  <a:pt x="4072868" y="4404738"/>
                </a:lnTo>
                <a:lnTo>
                  <a:pt x="4070066" y="4404738"/>
                </a:lnTo>
                <a:lnTo>
                  <a:pt x="4067519" y="4404738"/>
                </a:lnTo>
                <a:lnTo>
                  <a:pt x="4064717" y="4404229"/>
                </a:lnTo>
                <a:lnTo>
                  <a:pt x="4061916" y="4403719"/>
                </a:lnTo>
                <a:lnTo>
                  <a:pt x="4058605" y="4402955"/>
                </a:lnTo>
                <a:lnTo>
                  <a:pt x="4054020" y="4401682"/>
                </a:lnTo>
                <a:lnTo>
                  <a:pt x="4048926" y="4400918"/>
                </a:lnTo>
                <a:lnTo>
                  <a:pt x="4043832" y="4399899"/>
                </a:lnTo>
                <a:lnTo>
                  <a:pt x="4038738" y="4399389"/>
                </a:lnTo>
                <a:lnTo>
                  <a:pt x="4033644" y="4399135"/>
                </a:lnTo>
                <a:lnTo>
                  <a:pt x="4028550" y="4399135"/>
                </a:lnTo>
                <a:lnTo>
                  <a:pt x="4018617" y="4399389"/>
                </a:lnTo>
                <a:lnTo>
                  <a:pt x="4008174" y="4399899"/>
                </a:lnTo>
                <a:lnTo>
                  <a:pt x="3997732" y="4401172"/>
                </a:lnTo>
                <a:lnTo>
                  <a:pt x="3977101" y="4403465"/>
                </a:lnTo>
                <a:lnTo>
                  <a:pt x="3966913" y="4404483"/>
                </a:lnTo>
                <a:lnTo>
                  <a:pt x="3956471" y="4404993"/>
                </a:lnTo>
                <a:lnTo>
                  <a:pt x="3951377" y="4404993"/>
                </a:lnTo>
                <a:lnTo>
                  <a:pt x="3946028" y="4404993"/>
                </a:lnTo>
                <a:lnTo>
                  <a:pt x="3940934" y="4404483"/>
                </a:lnTo>
                <a:lnTo>
                  <a:pt x="3935840" y="4404229"/>
                </a:lnTo>
                <a:lnTo>
                  <a:pt x="3931001" y="4403465"/>
                </a:lnTo>
                <a:lnTo>
                  <a:pt x="3925907" y="4402446"/>
                </a:lnTo>
                <a:lnTo>
                  <a:pt x="3920813" y="4401427"/>
                </a:lnTo>
                <a:lnTo>
                  <a:pt x="3915719" y="4399644"/>
                </a:lnTo>
                <a:lnTo>
                  <a:pt x="3910625" y="4397861"/>
                </a:lnTo>
                <a:lnTo>
                  <a:pt x="3905786" y="4395824"/>
                </a:lnTo>
                <a:lnTo>
                  <a:pt x="3900692" y="4393022"/>
                </a:lnTo>
                <a:lnTo>
                  <a:pt x="3896108" y="4390220"/>
                </a:lnTo>
                <a:lnTo>
                  <a:pt x="3891014" y="4391239"/>
                </a:lnTo>
                <a:lnTo>
                  <a:pt x="3885920" y="4391748"/>
                </a:lnTo>
                <a:lnTo>
                  <a:pt x="3881080" y="4392258"/>
                </a:lnTo>
                <a:lnTo>
                  <a:pt x="3876241" y="4392513"/>
                </a:lnTo>
                <a:lnTo>
                  <a:pt x="3871911" y="4392513"/>
                </a:lnTo>
                <a:lnTo>
                  <a:pt x="3867327" y="4392513"/>
                </a:lnTo>
                <a:lnTo>
                  <a:pt x="3862742" y="4392003"/>
                </a:lnTo>
                <a:lnTo>
                  <a:pt x="3858412" y="4391494"/>
                </a:lnTo>
                <a:lnTo>
                  <a:pt x="3854592" y="4390730"/>
                </a:lnTo>
                <a:lnTo>
                  <a:pt x="3850262" y="4389966"/>
                </a:lnTo>
                <a:lnTo>
                  <a:pt x="3846187" y="4388437"/>
                </a:lnTo>
                <a:lnTo>
                  <a:pt x="3842621" y="4387419"/>
                </a:lnTo>
                <a:lnTo>
                  <a:pt x="3838546" y="4385890"/>
                </a:lnTo>
                <a:lnTo>
                  <a:pt x="3834725" y="4384362"/>
                </a:lnTo>
                <a:lnTo>
                  <a:pt x="3831414" y="4382325"/>
                </a:lnTo>
                <a:lnTo>
                  <a:pt x="3827594" y="4380542"/>
                </a:lnTo>
                <a:lnTo>
                  <a:pt x="3824028" y="4378504"/>
                </a:lnTo>
                <a:lnTo>
                  <a:pt x="3820972" y="4376212"/>
                </a:lnTo>
                <a:lnTo>
                  <a:pt x="3814350" y="4371627"/>
                </a:lnTo>
                <a:lnTo>
                  <a:pt x="3807982" y="4366279"/>
                </a:lnTo>
                <a:lnTo>
                  <a:pt x="3801870" y="4360421"/>
                </a:lnTo>
                <a:lnTo>
                  <a:pt x="3796011" y="4354308"/>
                </a:lnTo>
                <a:lnTo>
                  <a:pt x="3790408" y="4347686"/>
                </a:lnTo>
                <a:lnTo>
                  <a:pt x="3784805" y="4340809"/>
                </a:lnTo>
                <a:lnTo>
                  <a:pt x="3779456" y="4333677"/>
                </a:lnTo>
                <a:lnTo>
                  <a:pt x="3757297" y="4312538"/>
                </a:lnTo>
                <a:lnTo>
                  <a:pt x="3735393" y="4291143"/>
                </a:lnTo>
                <a:lnTo>
                  <a:pt x="3686746" y="4238930"/>
                </a:lnTo>
                <a:lnTo>
                  <a:pt x="3658730" y="4212441"/>
                </a:lnTo>
                <a:lnTo>
                  <a:pt x="3616959" y="4166850"/>
                </a:lnTo>
                <a:lnTo>
                  <a:pt x="3616704" y="4167615"/>
                </a:lnTo>
                <a:lnTo>
                  <a:pt x="3482224" y="4030078"/>
                </a:lnTo>
                <a:lnTo>
                  <a:pt x="3349017" y="3904003"/>
                </a:lnTo>
                <a:lnTo>
                  <a:pt x="3338829" y="3901965"/>
                </a:lnTo>
                <a:lnTo>
                  <a:pt x="3334754" y="3900692"/>
                </a:lnTo>
                <a:lnTo>
                  <a:pt x="3331189" y="3899163"/>
                </a:lnTo>
                <a:lnTo>
                  <a:pt x="3327877" y="3897381"/>
                </a:lnTo>
                <a:lnTo>
                  <a:pt x="3324312" y="3895598"/>
                </a:lnTo>
                <a:lnTo>
                  <a:pt x="3321255" y="3893560"/>
                </a:lnTo>
                <a:lnTo>
                  <a:pt x="3318199" y="3891268"/>
                </a:lnTo>
                <a:lnTo>
                  <a:pt x="3315397" y="3888976"/>
                </a:lnTo>
                <a:lnTo>
                  <a:pt x="3312341" y="3886174"/>
                </a:lnTo>
                <a:lnTo>
                  <a:pt x="3306992" y="3881335"/>
                </a:lnTo>
                <a:lnTo>
                  <a:pt x="3302408" y="3875731"/>
                </a:lnTo>
                <a:lnTo>
                  <a:pt x="3297314" y="3869873"/>
                </a:lnTo>
                <a:lnTo>
                  <a:pt x="3292729" y="3864015"/>
                </a:lnTo>
                <a:lnTo>
                  <a:pt x="3294512" y="3858921"/>
                </a:lnTo>
                <a:lnTo>
                  <a:pt x="3291201" y="3858667"/>
                </a:lnTo>
                <a:lnTo>
                  <a:pt x="3288145" y="3858412"/>
                </a:lnTo>
                <a:lnTo>
                  <a:pt x="3285598" y="3857648"/>
                </a:lnTo>
                <a:lnTo>
                  <a:pt x="3283051" y="3856374"/>
                </a:lnTo>
                <a:lnTo>
                  <a:pt x="3281013" y="3854846"/>
                </a:lnTo>
                <a:lnTo>
                  <a:pt x="3278976" y="3853318"/>
                </a:lnTo>
                <a:lnTo>
                  <a:pt x="3277193" y="3851790"/>
                </a:lnTo>
                <a:lnTo>
                  <a:pt x="3275665" y="3849497"/>
                </a:lnTo>
                <a:lnTo>
                  <a:pt x="3272608" y="3845422"/>
                </a:lnTo>
                <a:lnTo>
                  <a:pt x="3270061" y="3841092"/>
                </a:lnTo>
                <a:lnTo>
                  <a:pt x="3267514" y="3836763"/>
                </a:lnTo>
                <a:lnTo>
                  <a:pt x="3265731" y="3834980"/>
                </a:lnTo>
                <a:lnTo>
                  <a:pt x="3264203" y="3832942"/>
                </a:lnTo>
                <a:lnTo>
                  <a:pt x="3257072" y="3829122"/>
                </a:lnTo>
                <a:lnTo>
                  <a:pt x="3250195" y="3825046"/>
                </a:lnTo>
                <a:lnTo>
                  <a:pt x="3243827" y="3820462"/>
                </a:lnTo>
                <a:lnTo>
                  <a:pt x="3240771" y="3818170"/>
                </a:lnTo>
                <a:lnTo>
                  <a:pt x="3237969" y="3815623"/>
                </a:lnTo>
                <a:lnTo>
                  <a:pt x="3235168" y="3813076"/>
                </a:lnTo>
                <a:lnTo>
                  <a:pt x="3232621" y="3810019"/>
                </a:lnTo>
                <a:lnTo>
                  <a:pt x="3230074" y="3807218"/>
                </a:lnTo>
                <a:lnTo>
                  <a:pt x="3228036" y="3803907"/>
                </a:lnTo>
                <a:lnTo>
                  <a:pt x="3226253" y="3800850"/>
                </a:lnTo>
                <a:lnTo>
                  <a:pt x="3224470" y="3797030"/>
                </a:lnTo>
                <a:lnTo>
                  <a:pt x="3223197" y="3793464"/>
                </a:lnTo>
                <a:lnTo>
                  <a:pt x="3221923" y="3789389"/>
                </a:lnTo>
                <a:lnTo>
                  <a:pt x="3202057" y="3809510"/>
                </a:lnTo>
                <a:lnTo>
                  <a:pt x="3217593" y="3848479"/>
                </a:lnTo>
                <a:lnTo>
                  <a:pt x="3221159" y="3846186"/>
                </a:lnTo>
                <a:lnTo>
                  <a:pt x="3227272" y="3847460"/>
                </a:lnTo>
                <a:lnTo>
                  <a:pt x="3233130" y="3848988"/>
                </a:lnTo>
                <a:lnTo>
                  <a:pt x="3238733" y="3850771"/>
                </a:lnTo>
                <a:lnTo>
                  <a:pt x="3243827" y="3853063"/>
                </a:lnTo>
                <a:lnTo>
                  <a:pt x="3248667" y="3855101"/>
                </a:lnTo>
                <a:lnTo>
                  <a:pt x="3253251" y="3857902"/>
                </a:lnTo>
                <a:lnTo>
                  <a:pt x="3257581" y="3860959"/>
                </a:lnTo>
                <a:lnTo>
                  <a:pt x="3261656" y="3864270"/>
                </a:lnTo>
                <a:lnTo>
                  <a:pt x="3264967" y="3867836"/>
                </a:lnTo>
                <a:lnTo>
                  <a:pt x="3268278" y="3871911"/>
                </a:lnTo>
                <a:lnTo>
                  <a:pt x="3271080" y="3876241"/>
                </a:lnTo>
                <a:lnTo>
                  <a:pt x="3273372" y="3880571"/>
                </a:lnTo>
                <a:lnTo>
                  <a:pt x="3275410" y="3885664"/>
                </a:lnTo>
                <a:lnTo>
                  <a:pt x="3276683" y="3891268"/>
                </a:lnTo>
                <a:lnTo>
                  <a:pt x="3277702" y="3897126"/>
                </a:lnTo>
                <a:lnTo>
                  <a:pt x="3278466" y="3903239"/>
                </a:lnTo>
                <a:lnTo>
                  <a:pt x="3294767" y="3929982"/>
                </a:lnTo>
                <a:lnTo>
                  <a:pt x="3299351" y="3932784"/>
                </a:lnTo>
                <a:lnTo>
                  <a:pt x="3303427" y="3936095"/>
                </a:lnTo>
                <a:lnTo>
                  <a:pt x="3311577" y="3942717"/>
                </a:lnTo>
                <a:lnTo>
                  <a:pt x="3318963" y="3949594"/>
                </a:lnTo>
                <a:lnTo>
                  <a:pt x="3326349" y="3956980"/>
                </a:lnTo>
                <a:lnTo>
                  <a:pt x="3332971" y="3964621"/>
                </a:lnTo>
                <a:lnTo>
                  <a:pt x="3339339" y="3972516"/>
                </a:lnTo>
                <a:lnTo>
                  <a:pt x="3345452" y="3980412"/>
                </a:lnTo>
                <a:lnTo>
                  <a:pt x="3351564" y="3988562"/>
                </a:lnTo>
                <a:lnTo>
                  <a:pt x="3357168" y="3996713"/>
                </a:lnTo>
                <a:lnTo>
                  <a:pt x="3362771" y="4005372"/>
                </a:lnTo>
                <a:lnTo>
                  <a:pt x="3373978" y="4021928"/>
                </a:lnTo>
                <a:lnTo>
                  <a:pt x="3385184" y="4038738"/>
                </a:lnTo>
                <a:lnTo>
                  <a:pt x="3391042" y="4047397"/>
                </a:lnTo>
                <a:lnTo>
                  <a:pt x="3396901" y="4055293"/>
                </a:lnTo>
                <a:lnTo>
                  <a:pt x="3446821" y="4121514"/>
                </a:lnTo>
                <a:lnTo>
                  <a:pt x="3471527" y="4155134"/>
                </a:lnTo>
                <a:lnTo>
                  <a:pt x="3483752" y="4171944"/>
                </a:lnTo>
                <a:lnTo>
                  <a:pt x="3495468" y="4189009"/>
                </a:lnTo>
                <a:lnTo>
                  <a:pt x="3507185" y="4206074"/>
                </a:lnTo>
                <a:lnTo>
                  <a:pt x="3518646" y="4222884"/>
                </a:lnTo>
                <a:lnTo>
                  <a:pt x="3529853" y="4240458"/>
                </a:lnTo>
                <a:lnTo>
                  <a:pt x="3540805" y="4258032"/>
                </a:lnTo>
                <a:lnTo>
                  <a:pt x="3551247" y="4275861"/>
                </a:lnTo>
                <a:lnTo>
                  <a:pt x="3561435" y="4293945"/>
                </a:lnTo>
                <a:lnTo>
                  <a:pt x="3570859" y="4312283"/>
                </a:lnTo>
                <a:lnTo>
                  <a:pt x="3580028" y="4330876"/>
                </a:lnTo>
                <a:lnTo>
                  <a:pt x="3583594" y="4338771"/>
                </a:lnTo>
                <a:lnTo>
                  <a:pt x="3585377" y="4342847"/>
                </a:lnTo>
                <a:lnTo>
                  <a:pt x="3586650" y="4346412"/>
                </a:lnTo>
                <a:lnTo>
                  <a:pt x="3587669" y="4350487"/>
                </a:lnTo>
                <a:lnTo>
                  <a:pt x="3587669" y="4352525"/>
                </a:lnTo>
                <a:lnTo>
                  <a:pt x="3587924" y="4354563"/>
                </a:lnTo>
                <a:lnTo>
                  <a:pt x="3587669" y="4356600"/>
                </a:lnTo>
                <a:lnTo>
                  <a:pt x="3587414" y="4358638"/>
                </a:lnTo>
                <a:lnTo>
                  <a:pt x="3586905" y="4360930"/>
                </a:lnTo>
                <a:lnTo>
                  <a:pt x="3586141" y="4363222"/>
                </a:lnTo>
                <a:lnTo>
                  <a:pt x="3588688" y="4371882"/>
                </a:lnTo>
                <a:lnTo>
                  <a:pt x="3591235" y="4380287"/>
                </a:lnTo>
                <a:lnTo>
                  <a:pt x="3592763" y="4388947"/>
                </a:lnTo>
                <a:lnTo>
                  <a:pt x="3594036" y="4397606"/>
                </a:lnTo>
                <a:lnTo>
                  <a:pt x="3594800" y="4406012"/>
                </a:lnTo>
                <a:lnTo>
                  <a:pt x="3595310" y="4414671"/>
                </a:lnTo>
                <a:lnTo>
                  <a:pt x="3595565" y="4423076"/>
                </a:lnTo>
                <a:lnTo>
                  <a:pt x="3595310" y="4431991"/>
                </a:lnTo>
                <a:lnTo>
                  <a:pt x="3595055" y="4440396"/>
                </a:lnTo>
                <a:lnTo>
                  <a:pt x="3594546" y="4449310"/>
                </a:lnTo>
                <a:lnTo>
                  <a:pt x="3593782" y="4457715"/>
                </a:lnTo>
                <a:lnTo>
                  <a:pt x="3592763" y="4466375"/>
                </a:lnTo>
                <a:lnTo>
                  <a:pt x="3590471" y="4483694"/>
                </a:lnTo>
                <a:lnTo>
                  <a:pt x="3587924" y="4500759"/>
                </a:lnTo>
                <a:lnTo>
                  <a:pt x="3585886" y="4556028"/>
                </a:lnTo>
                <a:lnTo>
                  <a:pt x="3584613" y="4566471"/>
                </a:lnTo>
                <a:lnTo>
                  <a:pt x="3582830" y="4576404"/>
                </a:lnTo>
                <a:lnTo>
                  <a:pt x="3580537" y="4586337"/>
                </a:lnTo>
                <a:lnTo>
                  <a:pt x="3579264" y="4591177"/>
                </a:lnTo>
                <a:lnTo>
                  <a:pt x="3577481" y="4596016"/>
                </a:lnTo>
                <a:lnTo>
                  <a:pt x="3575953" y="4600346"/>
                </a:lnTo>
                <a:lnTo>
                  <a:pt x="3574170" y="4604930"/>
                </a:lnTo>
                <a:lnTo>
                  <a:pt x="3572387" y="4609515"/>
                </a:lnTo>
                <a:lnTo>
                  <a:pt x="3570095" y="4613845"/>
                </a:lnTo>
                <a:lnTo>
                  <a:pt x="3567803" y="4617920"/>
                </a:lnTo>
                <a:lnTo>
                  <a:pt x="3565256" y="4621995"/>
                </a:lnTo>
                <a:lnTo>
                  <a:pt x="3562963" y="4626325"/>
                </a:lnTo>
                <a:lnTo>
                  <a:pt x="3560162" y="4629891"/>
                </a:lnTo>
                <a:lnTo>
                  <a:pt x="3557360" y="4633966"/>
                </a:lnTo>
                <a:lnTo>
                  <a:pt x="3554304" y="4637786"/>
                </a:lnTo>
                <a:lnTo>
                  <a:pt x="3551502" y="4641352"/>
                </a:lnTo>
                <a:lnTo>
                  <a:pt x="3547936" y="4645172"/>
                </a:lnTo>
                <a:lnTo>
                  <a:pt x="3544880" y="4648738"/>
                </a:lnTo>
                <a:lnTo>
                  <a:pt x="3541314" y="4652049"/>
                </a:lnTo>
                <a:lnTo>
                  <a:pt x="3537748" y="4655360"/>
                </a:lnTo>
                <a:lnTo>
                  <a:pt x="3533673" y="4658417"/>
                </a:lnTo>
                <a:lnTo>
                  <a:pt x="3525777" y="4664784"/>
                </a:lnTo>
                <a:lnTo>
                  <a:pt x="3517118" y="4670642"/>
                </a:lnTo>
                <a:lnTo>
                  <a:pt x="3507949" y="4676245"/>
                </a:lnTo>
                <a:lnTo>
                  <a:pt x="3498270" y="4681339"/>
                </a:lnTo>
                <a:lnTo>
                  <a:pt x="3498780" y="4687707"/>
                </a:lnTo>
                <a:lnTo>
                  <a:pt x="3499034" y="4694074"/>
                </a:lnTo>
                <a:lnTo>
                  <a:pt x="3499289" y="4697640"/>
                </a:lnTo>
                <a:lnTo>
                  <a:pt x="3499034" y="4700696"/>
                </a:lnTo>
                <a:lnTo>
                  <a:pt x="3498780" y="4704008"/>
                </a:lnTo>
                <a:lnTo>
                  <a:pt x="3498525" y="4706809"/>
                </a:lnTo>
                <a:lnTo>
                  <a:pt x="3497761" y="4709866"/>
                </a:lnTo>
                <a:lnTo>
                  <a:pt x="3496742" y="4712413"/>
                </a:lnTo>
                <a:lnTo>
                  <a:pt x="3495214" y="4714960"/>
                </a:lnTo>
                <a:lnTo>
                  <a:pt x="3493431" y="4716997"/>
                </a:lnTo>
                <a:lnTo>
                  <a:pt x="3491393" y="4718525"/>
                </a:lnTo>
                <a:lnTo>
                  <a:pt x="3488846" y="4720053"/>
                </a:lnTo>
                <a:lnTo>
                  <a:pt x="3486045" y="4720818"/>
                </a:lnTo>
                <a:lnTo>
                  <a:pt x="3482479" y="4721072"/>
                </a:lnTo>
                <a:lnTo>
                  <a:pt x="3473819" y="4721582"/>
                </a:lnTo>
                <a:lnTo>
                  <a:pt x="3464905" y="4722091"/>
                </a:lnTo>
                <a:lnTo>
                  <a:pt x="3447331" y="4723619"/>
                </a:lnTo>
                <a:lnTo>
                  <a:pt x="3430011" y="4725912"/>
                </a:lnTo>
                <a:lnTo>
                  <a:pt x="3412437" y="4728204"/>
                </a:lnTo>
                <a:lnTo>
                  <a:pt x="3377289" y="4733298"/>
                </a:lnTo>
                <a:lnTo>
                  <a:pt x="3359969" y="4735335"/>
                </a:lnTo>
                <a:lnTo>
                  <a:pt x="3342395" y="4737373"/>
                </a:lnTo>
                <a:lnTo>
                  <a:pt x="3333736" y="4737882"/>
                </a:lnTo>
                <a:lnTo>
                  <a:pt x="3324821" y="4738392"/>
                </a:lnTo>
                <a:lnTo>
                  <a:pt x="3316161" y="4738646"/>
                </a:lnTo>
                <a:lnTo>
                  <a:pt x="3307502" y="4738646"/>
                </a:lnTo>
                <a:lnTo>
                  <a:pt x="3298842" y="4738392"/>
                </a:lnTo>
                <a:lnTo>
                  <a:pt x="3289928" y="4737882"/>
                </a:lnTo>
                <a:lnTo>
                  <a:pt x="3281523" y="4736609"/>
                </a:lnTo>
                <a:lnTo>
                  <a:pt x="3272608" y="4735590"/>
                </a:lnTo>
                <a:lnTo>
                  <a:pt x="3264203" y="4734062"/>
                </a:lnTo>
                <a:lnTo>
                  <a:pt x="3255543" y="4732279"/>
                </a:lnTo>
                <a:lnTo>
                  <a:pt x="3246884" y="4729732"/>
                </a:lnTo>
                <a:lnTo>
                  <a:pt x="3238479" y="4727185"/>
                </a:lnTo>
                <a:lnTo>
                  <a:pt x="3229564" y="4723874"/>
                </a:lnTo>
                <a:lnTo>
                  <a:pt x="3221159" y="4720308"/>
                </a:lnTo>
                <a:lnTo>
                  <a:pt x="3212500" y="4716233"/>
                </a:lnTo>
                <a:lnTo>
                  <a:pt x="3204095" y="4711394"/>
                </a:lnTo>
                <a:lnTo>
                  <a:pt x="3201293" y="4713686"/>
                </a:lnTo>
                <a:lnTo>
                  <a:pt x="3199001" y="4715724"/>
                </a:lnTo>
                <a:lnTo>
                  <a:pt x="3197472" y="4717761"/>
                </a:lnTo>
                <a:lnTo>
                  <a:pt x="3195689" y="4720308"/>
                </a:lnTo>
                <a:lnTo>
                  <a:pt x="3194671" y="4722600"/>
                </a:lnTo>
                <a:lnTo>
                  <a:pt x="3194161" y="4725402"/>
                </a:lnTo>
                <a:lnTo>
                  <a:pt x="3193652" y="4727949"/>
                </a:lnTo>
                <a:lnTo>
                  <a:pt x="3193143" y="4730496"/>
                </a:lnTo>
                <a:lnTo>
                  <a:pt x="3192888" y="4736099"/>
                </a:lnTo>
                <a:lnTo>
                  <a:pt x="3192378" y="4741703"/>
                </a:lnTo>
                <a:lnTo>
                  <a:pt x="3191869" y="4744504"/>
                </a:lnTo>
                <a:lnTo>
                  <a:pt x="3191360" y="4747051"/>
                </a:lnTo>
                <a:lnTo>
                  <a:pt x="3190341" y="4749853"/>
                </a:lnTo>
                <a:lnTo>
                  <a:pt x="3189322" y="4752145"/>
                </a:lnTo>
                <a:lnTo>
                  <a:pt x="3193397" y="4757494"/>
                </a:lnTo>
                <a:lnTo>
                  <a:pt x="3197218" y="4763097"/>
                </a:lnTo>
                <a:lnTo>
                  <a:pt x="3200274" y="4768955"/>
                </a:lnTo>
                <a:lnTo>
                  <a:pt x="3203330" y="4774559"/>
                </a:lnTo>
                <a:lnTo>
                  <a:pt x="3205623" y="4780417"/>
                </a:lnTo>
                <a:lnTo>
                  <a:pt x="3207915" y="4786529"/>
                </a:lnTo>
                <a:lnTo>
                  <a:pt x="3209953" y="4792388"/>
                </a:lnTo>
                <a:lnTo>
                  <a:pt x="3211481" y="4798500"/>
                </a:lnTo>
                <a:lnTo>
                  <a:pt x="3213009" y="4804613"/>
                </a:lnTo>
                <a:lnTo>
                  <a:pt x="3214537" y="4810980"/>
                </a:lnTo>
                <a:lnTo>
                  <a:pt x="3216575" y="4823461"/>
                </a:lnTo>
                <a:lnTo>
                  <a:pt x="3218358" y="4835941"/>
                </a:lnTo>
                <a:lnTo>
                  <a:pt x="3220395" y="4848676"/>
                </a:lnTo>
                <a:lnTo>
                  <a:pt x="3217848" y="5000985"/>
                </a:lnTo>
                <a:lnTo>
                  <a:pt x="3216829" y="5010918"/>
                </a:lnTo>
                <a:lnTo>
                  <a:pt x="3215047" y="5020851"/>
                </a:lnTo>
                <a:lnTo>
                  <a:pt x="3212754" y="5030275"/>
                </a:lnTo>
                <a:lnTo>
                  <a:pt x="3210207" y="5039953"/>
                </a:lnTo>
                <a:lnTo>
                  <a:pt x="3206896" y="5049123"/>
                </a:lnTo>
                <a:lnTo>
                  <a:pt x="3203585" y="5058546"/>
                </a:lnTo>
                <a:lnTo>
                  <a:pt x="3199510" y="5067461"/>
                </a:lnTo>
                <a:lnTo>
                  <a:pt x="3195180" y="5076375"/>
                </a:lnTo>
                <a:lnTo>
                  <a:pt x="3190341" y="5085035"/>
                </a:lnTo>
                <a:lnTo>
                  <a:pt x="3185502" y="5093695"/>
                </a:lnTo>
                <a:lnTo>
                  <a:pt x="3180153" y="5101845"/>
                </a:lnTo>
                <a:lnTo>
                  <a:pt x="3174295" y="5109995"/>
                </a:lnTo>
                <a:lnTo>
                  <a:pt x="3168182" y="5117891"/>
                </a:lnTo>
                <a:lnTo>
                  <a:pt x="3161815" y="5125277"/>
                </a:lnTo>
                <a:lnTo>
                  <a:pt x="3154938" y="5132409"/>
                </a:lnTo>
                <a:lnTo>
                  <a:pt x="3148061" y="5139540"/>
                </a:lnTo>
                <a:lnTo>
                  <a:pt x="3140930" y="5146162"/>
                </a:lnTo>
                <a:lnTo>
                  <a:pt x="3133543" y="5152275"/>
                </a:lnTo>
                <a:lnTo>
                  <a:pt x="3125648" y="5158388"/>
                </a:lnTo>
                <a:lnTo>
                  <a:pt x="3118007" y="5163991"/>
                </a:lnTo>
                <a:lnTo>
                  <a:pt x="3110111" y="5169085"/>
                </a:lnTo>
                <a:lnTo>
                  <a:pt x="3101706" y="5173670"/>
                </a:lnTo>
                <a:lnTo>
                  <a:pt x="3093556" y="5178254"/>
                </a:lnTo>
                <a:lnTo>
                  <a:pt x="3085151" y="5182075"/>
                </a:lnTo>
                <a:lnTo>
                  <a:pt x="3076236" y="5185895"/>
                </a:lnTo>
                <a:lnTo>
                  <a:pt x="3067831" y="5188697"/>
                </a:lnTo>
                <a:lnTo>
                  <a:pt x="3058917" y="5191244"/>
                </a:lnTo>
                <a:lnTo>
                  <a:pt x="3050003" y="5193536"/>
                </a:lnTo>
                <a:lnTo>
                  <a:pt x="3041088" y="5195064"/>
                </a:lnTo>
                <a:lnTo>
                  <a:pt x="3031919" y="5195828"/>
                </a:lnTo>
                <a:lnTo>
                  <a:pt x="3023005" y="5196338"/>
                </a:lnTo>
                <a:lnTo>
                  <a:pt x="3014090" y="5196338"/>
                </a:lnTo>
                <a:lnTo>
                  <a:pt x="2985819" y="5198375"/>
                </a:lnTo>
                <a:lnTo>
                  <a:pt x="2971556" y="5198885"/>
                </a:lnTo>
                <a:lnTo>
                  <a:pt x="2957547" y="5199394"/>
                </a:lnTo>
                <a:lnTo>
                  <a:pt x="2943284" y="5199649"/>
                </a:lnTo>
                <a:lnTo>
                  <a:pt x="2929276" y="5199394"/>
                </a:lnTo>
                <a:lnTo>
                  <a:pt x="2915268" y="5198885"/>
                </a:lnTo>
                <a:lnTo>
                  <a:pt x="2901259" y="5198121"/>
                </a:lnTo>
                <a:lnTo>
                  <a:pt x="2887506" y="5196592"/>
                </a:lnTo>
                <a:lnTo>
                  <a:pt x="2873497" y="5194810"/>
                </a:lnTo>
                <a:lnTo>
                  <a:pt x="2859744" y="5192517"/>
                </a:lnTo>
                <a:lnTo>
                  <a:pt x="2845990" y="5189461"/>
                </a:lnTo>
                <a:lnTo>
                  <a:pt x="2839368" y="5187678"/>
                </a:lnTo>
                <a:lnTo>
                  <a:pt x="2832236" y="5185895"/>
                </a:lnTo>
                <a:lnTo>
                  <a:pt x="2825614" y="5183603"/>
                </a:lnTo>
                <a:lnTo>
                  <a:pt x="2818992" y="5181565"/>
                </a:lnTo>
                <a:lnTo>
                  <a:pt x="2812115" y="5179018"/>
                </a:lnTo>
                <a:lnTo>
                  <a:pt x="2805493" y="5176471"/>
                </a:lnTo>
                <a:lnTo>
                  <a:pt x="2798871" y="5173415"/>
                </a:lnTo>
                <a:lnTo>
                  <a:pt x="2792249" y="5170613"/>
                </a:lnTo>
                <a:lnTo>
                  <a:pt x="2783844" y="5168576"/>
                </a:lnTo>
                <a:lnTo>
                  <a:pt x="2776203" y="5166029"/>
                </a:lnTo>
                <a:lnTo>
                  <a:pt x="2768562" y="5163227"/>
                </a:lnTo>
                <a:lnTo>
                  <a:pt x="2761176" y="5159916"/>
                </a:lnTo>
                <a:lnTo>
                  <a:pt x="2754299" y="5156605"/>
                </a:lnTo>
                <a:lnTo>
                  <a:pt x="2747422" y="5152530"/>
                </a:lnTo>
                <a:lnTo>
                  <a:pt x="2740800" y="5148455"/>
                </a:lnTo>
                <a:lnTo>
                  <a:pt x="2734432" y="5143870"/>
                </a:lnTo>
                <a:lnTo>
                  <a:pt x="2728320" y="5139285"/>
                </a:lnTo>
                <a:lnTo>
                  <a:pt x="2722207" y="5134446"/>
                </a:lnTo>
                <a:lnTo>
                  <a:pt x="2716349" y="5129352"/>
                </a:lnTo>
                <a:lnTo>
                  <a:pt x="2710745" y="5123749"/>
                </a:lnTo>
                <a:lnTo>
                  <a:pt x="2705142" y="5118400"/>
                </a:lnTo>
                <a:lnTo>
                  <a:pt x="2699793" y="5112542"/>
                </a:lnTo>
                <a:lnTo>
                  <a:pt x="2694445" y="5106684"/>
                </a:lnTo>
                <a:lnTo>
                  <a:pt x="2689351" y="5100826"/>
                </a:lnTo>
                <a:lnTo>
                  <a:pt x="2689351" y="5100571"/>
                </a:lnTo>
                <a:lnTo>
                  <a:pt x="2687059" y="5100826"/>
                </a:lnTo>
                <a:lnTo>
                  <a:pt x="2684512" y="5100826"/>
                </a:lnTo>
                <a:lnTo>
                  <a:pt x="2682474" y="5100571"/>
                </a:lnTo>
                <a:lnTo>
                  <a:pt x="2680436" y="5100317"/>
                </a:lnTo>
                <a:lnTo>
                  <a:pt x="2678144" y="5099807"/>
                </a:lnTo>
                <a:lnTo>
                  <a:pt x="2676361" y="5099043"/>
                </a:lnTo>
                <a:lnTo>
                  <a:pt x="2674578" y="5098279"/>
                </a:lnTo>
                <a:lnTo>
                  <a:pt x="2672541" y="5097515"/>
                </a:lnTo>
                <a:lnTo>
                  <a:pt x="2669484" y="5094968"/>
                </a:lnTo>
                <a:lnTo>
                  <a:pt x="2666173" y="5092421"/>
                </a:lnTo>
                <a:lnTo>
                  <a:pt x="2663626" y="5089110"/>
                </a:lnTo>
                <a:lnTo>
                  <a:pt x="2660825" y="5085799"/>
                </a:lnTo>
                <a:lnTo>
                  <a:pt x="2601480" y="5030275"/>
                </a:lnTo>
                <a:lnTo>
                  <a:pt x="2585180" y="5017031"/>
                </a:lnTo>
                <a:lnTo>
                  <a:pt x="2578048" y="5004041"/>
                </a:lnTo>
                <a:lnTo>
                  <a:pt x="2570662" y="4991052"/>
                </a:lnTo>
                <a:lnTo>
                  <a:pt x="2558182" y="4981118"/>
                </a:lnTo>
                <a:lnTo>
                  <a:pt x="2545956" y="4970676"/>
                </a:lnTo>
                <a:lnTo>
                  <a:pt x="2533985" y="4959978"/>
                </a:lnTo>
                <a:lnTo>
                  <a:pt x="2522524" y="4949026"/>
                </a:lnTo>
                <a:lnTo>
                  <a:pt x="2511063" y="4938329"/>
                </a:lnTo>
                <a:lnTo>
                  <a:pt x="2500111" y="4926868"/>
                </a:lnTo>
                <a:lnTo>
                  <a:pt x="2489159" y="4915406"/>
                </a:lnTo>
                <a:lnTo>
                  <a:pt x="2478461" y="4903690"/>
                </a:lnTo>
                <a:lnTo>
                  <a:pt x="2457576" y="4880258"/>
                </a:lnTo>
                <a:lnTo>
                  <a:pt x="2436691" y="4856571"/>
                </a:lnTo>
                <a:lnTo>
                  <a:pt x="2416060" y="4832630"/>
                </a:lnTo>
                <a:lnTo>
                  <a:pt x="2394921" y="4809198"/>
                </a:lnTo>
                <a:lnTo>
                  <a:pt x="2306031" y="4711139"/>
                </a:lnTo>
                <a:lnTo>
                  <a:pt x="2274449" y="4670387"/>
                </a:lnTo>
                <a:lnTo>
                  <a:pt x="2261204" y="4657653"/>
                </a:lnTo>
                <a:lnTo>
                  <a:pt x="2256365" y="4652813"/>
                </a:lnTo>
                <a:lnTo>
                  <a:pt x="2251781" y="4647719"/>
                </a:lnTo>
                <a:lnTo>
                  <a:pt x="2247196" y="4642371"/>
                </a:lnTo>
                <a:lnTo>
                  <a:pt x="2242611" y="4637277"/>
                </a:lnTo>
                <a:lnTo>
                  <a:pt x="2234206" y="4626579"/>
                </a:lnTo>
                <a:lnTo>
                  <a:pt x="2225292" y="4615628"/>
                </a:lnTo>
                <a:lnTo>
                  <a:pt x="2220453" y="4610024"/>
                </a:lnTo>
                <a:lnTo>
                  <a:pt x="2215614" y="4604930"/>
                </a:lnTo>
                <a:lnTo>
                  <a:pt x="2210774" y="4599836"/>
                </a:lnTo>
                <a:lnTo>
                  <a:pt x="2205426" y="4594742"/>
                </a:lnTo>
                <a:lnTo>
                  <a:pt x="2199822" y="4590412"/>
                </a:lnTo>
                <a:lnTo>
                  <a:pt x="2193710" y="4585828"/>
                </a:lnTo>
                <a:lnTo>
                  <a:pt x="2187087" y="4581753"/>
                </a:lnTo>
                <a:lnTo>
                  <a:pt x="2179956" y="4578187"/>
                </a:lnTo>
                <a:lnTo>
                  <a:pt x="2180211" y="4582007"/>
                </a:lnTo>
                <a:lnTo>
                  <a:pt x="2180720" y="4585828"/>
                </a:lnTo>
                <a:lnTo>
                  <a:pt x="2181484" y="4589903"/>
                </a:lnTo>
                <a:lnTo>
                  <a:pt x="2182248" y="4593469"/>
                </a:lnTo>
                <a:lnTo>
                  <a:pt x="2184286" y="4600855"/>
                </a:lnTo>
                <a:lnTo>
                  <a:pt x="2187087" y="4608241"/>
                </a:lnTo>
                <a:lnTo>
                  <a:pt x="2189634" y="4615628"/>
                </a:lnTo>
                <a:lnTo>
                  <a:pt x="2192945" y="4622759"/>
                </a:lnTo>
                <a:lnTo>
                  <a:pt x="2199058" y="4637022"/>
                </a:lnTo>
                <a:lnTo>
                  <a:pt x="2201605" y="4644154"/>
                </a:lnTo>
                <a:lnTo>
                  <a:pt x="2203897" y="4651285"/>
                </a:lnTo>
                <a:lnTo>
                  <a:pt x="2206190" y="4658671"/>
                </a:lnTo>
                <a:lnTo>
                  <a:pt x="2206954" y="4662237"/>
                </a:lnTo>
                <a:lnTo>
                  <a:pt x="2207463" y="4665803"/>
                </a:lnTo>
                <a:lnTo>
                  <a:pt x="2207718" y="4669623"/>
                </a:lnTo>
                <a:lnTo>
                  <a:pt x="2207973" y="4673444"/>
                </a:lnTo>
                <a:lnTo>
                  <a:pt x="2207973" y="4677010"/>
                </a:lnTo>
                <a:lnTo>
                  <a:pt x="2207718" y="4680830"/>
                </a:lnTo>
                <a:lnTo>
                  <a:pt x="2207209" y="4684905"/>
                </a:lnTo>
                <a:lnTo>
                  <a:pt x="2206444" y="4688471"/>
                </a:lnTo>
                <a:lnTo>
                  <a:pt x="2205426" y="4692546"/>
                </a:lnTo>
                <a:lnTo>
                  <a:pt x="2203643" y="4696621"/>
                </a:lnTo>
                <a:lnTo>
                  <a:pt x="2204662" y="4698149"/>
                </a:lnTo>
                <a:lnTo>
                  <a:pt x="2205171" y="4699423"/>
                </a:lnTo>
                <a:lnTo>
                  <a:pt x="2205426" y="4700951"/>
                </a:lnTo>
                <a:lnTo>
                  <a:pt x="2205680" y="4702734"/>
                </a:lnTo>
                <a:lnTo>
                  <a:pt x="2205680" y="4704262"/>
                </a:lnTo>
                <a:lnTo>
                  <a:pt x="2205426" y="4705790"/>
                </a:lnTo>
                <a:lnTo>
                  <a:pt x="2204916" y="4707319"/>
                </a:lnTo>
                <a:lnTo>
                  <a:pt x="2204152" y="4709101"/>
                </a:lnTo>
                <a:lnTo>
                  <a:pt x="2203897" y="4716997"/>
                </a:lnTo>
                <a:lnTo>
                  <a:pt x="2204152" y="4725402"/>
                </a:lnTo>
                <a:lnTo>
                  <a:pt x="2204916" y="4741448"/>
                </a:lnTo>
                <a:lnTo>
                  <a:pt x="2205680" y="4758003"/>
                </a:lnTo>
                <a:lnTo>
                  <a:pt x="2206190" y="4774304"/>
                </a:lnTo>
                <a:lnTo>
                  <a:pt x="2206190" y="4782454"/>
                </a:lnTo>
                <a:lnTo>
                  <a:pt x="2205935" y="4790605"/>
                </a:lnTo>
                <a:lnTo>
                  <a:pt x="2205426" y="4798755"/>
                </a:lnTo>
                <a:lnTo>
                  <a:pt x="2204152" y="4806651"/>
                </a:lnTo>
                <a:lnTo>
                  <a:pt x="2203134" y="4814801"/>
                </a:lnTo>
                <a:lnTo>
                  <a:pt x="2201351" y="4822697"/>
                </a:lnTo>
                <a:lnTo>
                  <a:pt x="2199313" y="4830592"/>
                </a:lnTo>
                <a:lnTo>
                  <a:pt x="2196511" y="4838742"/>
                </a:lnTo>
                <a:lnTo>
                  <a:pt x="2195747" y="4841544"/>
                </a:lnTo>
                <a:lnTo>
                  <a:pt x="2194728" y="4844855"/>
                </a:lnTo>
                <a:lnTo>
                  <a:pt x="2193455" y="4847657"/>
                </a:lnTo>
                <a:lnTo>
                  <a:pt x="2191163" y="4850713"/>
                </a:lnTo>
                <a:lnTo>
                  <a:pt x="2174607" y="4875928"/>
                </a:lnTo>
                <a:lnTo>
                  <a:pt x="2174353" y="4881022"/>
                </a:lnTo>
                <a:lnTo>
                  <a:pt x="2174098" y="4885862"/>
                </a:lnTo>
                <a:lnTo>
                  <a:pt x="2173334" y="4890191"/>
                </a:lnTo>
                <a:lnTo>
                  <a:pt x="2172315" y="4894776"/>
                </a:lnTo>
                <a:lnTo>
                  <a:pt x="2173079" y="4901398"/>
                </a:lnTo>
                <a:lnTo>
                  <a:pt x="2173843" y="4908020"/>
                </a:lnTo>
                <a:lnTo>
                  <a:pt x="2176135" y="4922029"/>
                </a:lnTo>
                <a:lnTo>
                  <a:pt x="2176900" y="4928651"/>
                </a:lnTo>
                <a:lnTo>
                  <a:pt x="2177409" y="4935018"/>
                </a:lnTo>
                <a:lnTo>
                  <a:pt x="2177409" y="4938329"/>
                </a:lnTo>
                <a:lnTo>
                  <a:pt x="2177154" y="4941131"/>
                </a:lnTo>
                <a:lnTo>
                  <a:pt x="2176645" y="4944187"/>
                </a:lnTo>
                <a:lnTo>
                  <a:pt x="2176135" y="4946734"/>
                </a:lnTo>
                <a:lnTo>
                  <a:pt x="2175371" y="4949281"/>
                </a:lnTo>
                <a:lnTo>
                  <a:pt x="2174098" y="4951828"/>
                </a:lnTo>
                <a:lnTo>
                  <a:pt x="2172570" y="4953866"/>
                </a:lnTo>
                <a:lnTo>
                  <a:pt x="2171042" y="4956158"/>
                </a:lnTo>
                <a:lnTo>
                  <a:pt x="2168749" y="4957941"/>
                </a:lnTo>
                <a:lnTo>
                  <a:pt x="2166457" y="4959469"/>
                </a:lnTo>
                <a:lnTo>
                  <a:pt x="2163655" y="4960743"/>
                </a:lnTo>
                <a:lnTo>
                  <a:pt x="2160344" y="4962271"/>
                </a:lnTo>
                <a:lnTo>
                  <a:pt x="2156778" y="4963035"/>
                </a:lnTo>
                <a:lnTo>
                  <a:pt x="2152703" y="4963544"/>
                </a:lnTo>
                <a:lnTo>
                  <a:pt x="2148119" y="4963799"/>
                </a:lnTo>
                <a:lnTo>
                  <a:pt x="2143025" y="4963799"/>
                </a:lnTo>
                <a:lnTo>
                  <a:pt x="2137421" y="4963544"/>
                </a:lnTo>
                <a:lnTo>
                  <a:pt x="2131309" y="4963035"/>
                </a:lnTo>
                <a:lnTo>
                  <a:pt x="2124432" y="4962016"/>
                </a:lnTo>
                <a:lnTo>
                  <a:pt x="2117300" y="4960488"/>
                </a:lnTo>
                <a:lnTo>
                  <a:pt x="2108895" y="4968893"/>
                </a:lnTo>
                <a:lnTo>
                  <a:pt x="2100745" y="4976279"/>
                </a:lnTo>
                <a:lnTo>
                  <a:pt x="2092340" y="4983156"/>
                </a:lnTo>
                <a:lnTo>
                  <a:pt x="2083935" y="4989269"/>
                </a:lnTo>
                <a:lnTo>
                  <a:pt x="2075021" y="4994872"/>
                </a:lnTo>
                <a:lnTo>
                  <a:pt x="2066361" y="4999711"/>
                </a:lnTo>
                <a:lnTo>
                  <a:pt x="2057446" y="5004041"/>
                </a:lnTo>
                <a:lnTo>
                  <a:pt x="2048787" y="5007352"/>
                </a:lnTo>
                <a:lnTo>
                  <a:pt x="2039618" y="5010663"/>
                </a:lnTo>
                <a:lnTo>
                  <a:pt x="2030703" y="5013210"/>
                </a:lnTo>
                <a:lnTo>
                  <a:pt x="2021534" y="5015503"/>
                </a:lnTo>
                <a:lnTo>
                  <a:pt x="2012365" y="5017031"/>
                </a:lnTo>
                <a:lnTo>
                  <a:pt x="2002941" y="5018304"/>
                </a:lnTo>
                <a:lnTo>
                  <a:pt x="1993772" y="5019068"/>
                </a:lnTo>
                <a:lnTo>
                  <a:pt x="1984348" y="5019578"/>
                </a:lnTo>
                <a:lnTo>
                  <a:pt x="1974670" y="5019578"/>
                </a:lnTo>
                <a:lnTo>
                  <a:pt x="1965246" y="5019578"/>
                </a:lnTo>
                <a:lnTo>
                  <a:pt x="1955822" y="5019323"/>
                </a:lnTo>
                <a:lnTo>
                  <a:pt x="1946398" y="5018559"/>
                </a:lnTo>
                <a:lnTo>
                  <a:pt x="1936465" y="5017795"/>
                </a:lnTo>
                <a:lnTo>
                  <a:pt x="1917363" y="5015757"/>
                </a:lnTo>
                <a:lnTo>
                  <a:pt x="1897751" y="5012956"/>
                </a:lnTo>
                <a:lnTo>
                  <a:pt x="1859037" y="5007352"/>
                </a:lnTo>
                <a:lnTo>
                  <a:pt x="1839425" y="5005060"/>
                </a:lnTo>
                <a:lnTo>
                  <a:pt x="1830002" y="5004041"/>
                </a:lnTo>
                <a:lnTo>
                  <a:pt x="1820323" y="5003022"/>
                </a:lnTo>
                <a:lnTo>
                  <a:pt x="1813192" y="5000475"/>
                </a:lnTo>
                <a:lnTo>
                  <a:pt x="1806315" y="4998183"/>
                </a:lnTo>
                <a:lnTo>
                  <a:pt x="1799693" y="4995127"/>
                </a:lnTo>
                <a:lnTo>
                  <a:pt x="1792816" y="4992580"/>
                </a:lnTo>
                <a:lnTo>
                  <a:pt x="1786194" y="4989269"/>
                </a:lnTo>
                <a:lnTo>
                  <a:pt x="1779826" y="4986212"/>
                </a:lnTo>
                <a:lnTo>
                  <a:pt x="1773713" y="4982647"/>
                </a:lnTo>
                <a:lnTo>
                  <a:pt x="1767346" y="4979335"/>
                </a:lnTo>
                <a:lnTo>
                  <a:pt x="1755375" y="4971695"/>
                </a:lnTo>
                <a:lnTo>
                  <a:pt x="1743659" y="4963799"/>
                </a:lnTo>
                <a:lnTo>
                  <a:pt x="1732198" y="4955649"/>
                </a:lnTo>
                <a:lnTo>
                  <a:pt x="1720991" y="4946989"/>
                </a:lnTo>
                <a:lnTo>
                  <a:pt x="1709784" y="4938329"/>
                </a:lnTo>
                <a:lnTo>
                  <a:pt x="1698832" y="4929160"/>
                </a:lnTo>
                <a:lnTo>
                  <a:pt x="1677183" y="4911077"/>
                </a:lnTo>
                <a:lnTo>
                  <a:pt x="1666231" y="4901907"/>
                </a:lnTo>
                <a:lnTo>
                  <a:pt x="1655279" y="4893248"/>
                </a:lnTo>
                <a:lnTo>
                  <a:pt x="1644072" y="4884333"/>
                </a:lnTo>
                <a:lnTo>
                  <a:pt x="1632611" y="4875928"/>
                </a:lnTo>
                <a:lnTo>
                  <a:pt x="1616820" y="4862429"/>
                </a:lnTo>
                <a:lnTo>
                  <a:pt x="1556202" y="4795444"/>
                </a:lnTo>
                <a:lnTo>
                  <a:pt x="1544740" y="4785001"/>
                </a:lnTo>
                <a:lnTo>
                  <a:pt x="1533788" y="4774304"/>
                </a:lnTo>
                <a:lnTo>
                  <a:pt x="1522836" y="4763607"/>
                </a:lnTo>
                <a:lnTo>
                  <a:pt x="1512139" y="4752655"/>
                </a:lnTo>
                <a:lnTo>
                  <a:pt x="1501442" y="4741703"/>
                </a:lnTo>
                <a:lnTo>
                  <a:pt x="1490999" y="4730751"/>
                </a:lnTo>
                <a:lnTo>
                  <a:pt x="1480557" y="4719799"/>
                </a:lnTo>
                <a:lnTo>
                  <a:pt x="1470114" y="4708337"/>
                </a:lnTo>
                <a:lnTo>
                  <a:pt x="1460181" y="4696876"/>
                </a:lnTo>
                <a:lnTo>
                  <a:pt x="1450248" y="4685415"/>
                </a:lnTo>
                <a:lnTo>
                  <a:pt x="1430636" y="4661982"/>
                </a:lnTo>
                <a:lnTo>
                  <a:pt x="1411534" y="4638296"/>
                </a:lnTo>
                <a:lnTo>
                  <a:pt x="1392941" y="4614354"/>
                </a:lnTo>
                <a:lnTo>
                  <a:pt x="1380206" y="4599327"/>
                </a:lnTo>
                <a:lnTo>
                  <a:pt x="1367471" y="4584554"/>
                </a:lnTo>
                <a:lnTo>
                  <a:pt x="1354736" y="4569782"/>
                </a:lnTo>
                <a:lnTo>
                  <a:pt x="1341747" y="4555264"/>
                </a:lnTo>
                <a:lnTo>
                  <a:pt x="1315258" y="4526229"/>
                </a:lnTo>
                <a:lnTo>
                  <a:pt x="1289279" y="4497193"/>
                </a:lnTo>
                <a:lnTo>
                  <a:pt x="1276035" y="4482421"/>
                </a:lnTo>
                <a:lnTo>
                  <a:pt x="1263045" y="4467648"/>
                </a:lnTo>
                <a:lnTo>
                  <a:pt x="1250310" y="4452621"/>
                </a:lnTo>
                <a:lnTo>
                  <a:pt x="1237830" y="4437849"/>
                </a:lnTo>
                <a:lnTo>
                  <a:pt x="1225604" y="4422567"/>
                </a:lnTo>
                <a:lnTo>
                  <a:pt x="1213888" y="4407285"/>
                </a:lnTo>
                <a:lnTo>
                  <a:pt x="1202172" y="4391494"/>
                </a:lnTo>
                <a:lnTo>
                  <a:pt x="1190966" y="4375193"/>
                </a:lnTo>
                <a:lnTo>
                  <a:pt x="1177467" y="4359657"/>
                </a:lnTo>
                <a:lnTo>
                  <a:pt x="1173392" y="4355836"/>
                </a:lnTo>
                <a:lnTo>
                  <a:pt x="1169571" y="4352270"/>
                </a:lnTo>
                <a:lnTo>
                  <a:pt x="1166260" y="4348705"/>
                </a:lnTo>
                <a:lnTo>
                  <a:pt x="1162694" y="4344629"/>
                </a:lnTo>
                <a:lnTo>
                  <a:pt x="1159128" y="4340554"/>
                </a:lnTo>
                <a:lnTo>
                  <a:pt x="1156327" y="4336734"/>
                </a:lnTo>
                <a:lnTo>
                  <a:pt x="1150469" y="4328329"/>
                </a:lnTo>
                <a:lnTo>
                  <a:pt x="1145120" y="4319924"/>
                </a:lnTo>
                <a:lnTo>
                  <a:pt x="1140026" y="4310755"/>
                </a:lnTo>
                <a:lnTo>
                  <a:pt x="1135442" y="4301840"/>
                </a:lnTo>
                <a:lnTo>
                  <a:pt x="1131366" y="4292416"/>
                </a:lnTo>
                <a:lnTo>
                  <a:pt x="1100039" y="4265164"/>
                </a:lnTo>
                <a:lnTo>
                  <a:pt x="1058523" y="4221611"/>
                </a:lnTo>
                <a:lnTo>
                  <a:pt x="1051901" y="4218554"/>
                </a:lnTo>
                <a:lnTo>
                  <a:pt x="1045533" y="4214988"/>
                </a:lnTo>
                <a:lnTo>
                  <a:pt x="1039166" y="4211423"/>
                </a:lnTo>
                <a:lnTo>
                  <a:pt x="1033053" y="4208112"/>
                </a:lnTo>
                <a:lnTo>
                  <a:pt x="1021082" y="4200471"/>
                </a:lnTo>
                <a:lnTo>
                  <a:pt x="1009366" y="4192320"/>
                </a:lnTo>
                <a:lnTo>
                  <a:pt x="997905" y="4183915"/>
                </a:lnTo>
                <a:lnTo>
                  <a:pt x="986698" y="4175001"/>
                </a:lnTo>
                <a:lnTo>
                  <a:pt x="975746" y="4166341"/>
                </a:lnTo>
                <a:lnTo>
                  <a:pt x="965049" y="4156917"/>
                </a:lnTo>
                <a:lnTo>
                  <a:pt x="943909" y="4138579"/>
                </a:lnTo>
                <a:lnTo>
                  <a:pt x="922515" y="4119986"/>
                </a:lnTo>
                <a:lnTo>
                  <a:pt x="911562" y="4110817"/>
                </a:lnTo>
                <a:lnTo>
                  <a:pt x="900610" y="4102157"/>
                </a:lnTo>
                <a:lnTo>
                  <a:pt x="889658" y="4093243"/>
                </a:lnTo>
                <a:lnTo>
                  <a:pt x="878197" y="4085093"/>
                </a:lnTo>
                <a:lnTo>
                  <a:pt x="869028" y="4082036"/>
                </a:lnTo>
                <a:lnTo>
                  <a:pt x="864443" y="4080253"/>
                </a:lnTo>
                <a:lnTo>
                  <a:pt x="860368" y="4078216"/>
                </a:lnTo>
                <a:lnTo>
                  <a:pt x="856039" y="4076433"/>
                </a:lnTo>
                <a:lnTo>
                  <a:pt x="851963" y="4073886"/>
                </a:lnTo>
                <a:lnTo>
                  <a:pt x="847888" y="4071594"/>
                </a:lnTo>
                <a:lnTo>
                  <a:pt x="844323" y="4069047"/>
                </a:lnTo>
                <a:lnTo>
                  <a:pt x="840502" y="4066500"/>
                </a:lnTo>
                <a:lnTo>
                  <a:pt x="837191" y="4063443"/>
                </a:lnTo>
                <a:lnTo>
                  <a:pt x="833625" y="4060642"/>
                </a:lnTo>
                <a:lnTo>
                  <a:pt x="830314" y="4057331"/>
                </a:lnTo>
                <a:lnTo>
                  <a:pt x="827258" y="4054019"/>
                </a:lnTo>
                <a:lnTo>
                  <a:pt x="824201" y="4050199"/>
                </a:lnTo>
                <a:lnTo>
                  <a:pt x="821654" y="4046633"/>
                </a:lnTo>
                <a:lnTo>
                  <a:pt x="819107" y="4042558"/>
                </a:lnTo>
                <a:lnTo>
                  <a:pt x="810448" y="4038738"/>
                </a:lnTo>
                <a:lnTo>
                  <a:pt x="802043" y="4035172"/>
                </a:lnTo>
                <a:lnTo>
                  <a:pt x="793892" y="4030587"/>
                </a:lnTo>
                <a:lnTo>
                  <a:pt x="786251" y="4026003"/>
                </a:lnTo>
                <a:lnTo>
                  <a:pt x="778865" y="4021164"/>
                </a:lnTo>
                <a:lnTo>
                  <a:pt x="771224" y="4016070"/>
                </a:lnTo>
                <a:lnTo>
                  <a:pt x="764093" y="4010721"/>
                </a:lnTo>
                <a:lnTo>
                  <a:pt x="757216" y="4005627"/>
                </a:lnTo>
                <a:lnTo>
                  <a:pt x="743462" y="3994166"/>
                </a:lnTo>
                <a:lnTo>
                  <a:pt x="729708" y="3982450"/>
                </a:lnTo>
                <a:lnTo>
                  <a:pt x="716464" y="3970733"/>
                </a:lnTo>
                <a:lnTo>
                  <a:pt x="702965" y="3959272"/>
                </a:lnTo>
                <a:lnTo>
                  <a:pt x="699145" y="3959272"/>
                </a:lnTo>
                <a:lnTo>
                  <a:pt x="695834" y="3959527"/>
                </a:lnTo>
                <a:lnTo>
                  <a:pt x="692523" y="3960291"/>
                </a:lnTo>
                <a:lnTo>
                  <a:pt x="689976" y="3961310"/>
                </a:lnTo>
                <a:lnTo>
                  <a:pt x="687429" y="3962328"/>
                </a:lnTo>
                <a:lnTo>
                  <a:pt x="685391" y="3964111"/>
                </a:lnTo>
                <a:lnTo>
                  <a:pt x="683354" y="3965639"/>
                </a:lnTo>
                <a:lnTo>
                  <a:pt x="681825" y="3967677"/>
                </a:lnTo>
                <a:lnTo>
                  <a:pt x="680552" y="3969969"/>
                </a:lnTo>
                <a:lnTo>
                  <a:pt x="679278" y="3972007"/>
                </a:lnTo>
                <a:lnTo>
                  <a:pt x="678260" y="3974299"/>
                </a:lnTo>
                <a:lnTo>
                  <a:pt x="677241" y="3977101"/>
                </a:lnTo>
                <a:lnTo>
                  <a:pt x="675713" y="3982450"/>
                </a:lnTo>
                <a:lnTo>
                  <a:pt x="674184" y="3988053"/>
                </a:lnTo>
                <a:lnTo>
                  <a:pt x="673675" y="3991109"/>
                </a:lnTo>
                <a:lnTo>
                  <a:pt x="673675" y="3992383"/>
                </a:lnTo>
                <a:lnTo>
                  <a:pt x="673930" y="3994166"/>
                </a:lnTo>
                <a:lnTo>
                  <a:pt x="674184" y="3995439"/>
                </a:lnTo>
                <a:lnTo>
                  <a:pt x="674694" y="3996713"/>
                </a:lnTo>
                <a:lnTo>
                  <a:pt x="675203" y="3998241"/>
                </a:lnTo>
                <a:lnTo>
                  <a:pt x="675967" y="3999769"/>
                </a:lnTo>
                <a:lnTo>
                  <a:pt x="692013" y="4016579"/>
                </a:lnTo>
                <a:lnTo>
                  <a:pt x="708314" y="4033644"/>
                </a:lnTo>
                <a:lnTo>
                  <a:pt x="716209" y="4042303"/>
                </a:lnTo>
                <a:lnTo>
                  <a:pt x="723850" y="4050963"/>
                </a:lnTo>
                <a:lnTo>
                  <a:pt x="731491" y="4059878"/>
                </a:lnTo>
                <a:lnTo>
                  <a:pt x="738878" y="4068792"/>
                </a:lnTo>
                <a:lnTo>
                  <a:pt x="745754" y="4077961"/>
                </a:lnTo>
                <a:lnTo>
                  <a:pt x="752122" y="4087385"/>
                </a:lnTo>
                <a:lnTo>
                  <a:pt x="758235" y="4097063"/>
                </a:lnTo>
                <a:lnTo>
                  <a:pt x="761036" y="4102157"/>
                </a:lnTo>
                <a:lnTo>
                  <a:pt x="763583" y="4107251"/>
                </a:lnTo>
                <a:lnTo>
                  <a:pt x="766385" y="4112600"/>
                </a:lnTo>
                <a:lnTo>
                  <a:pt x="768422" y="4117694"/>
                </a:lnTo>
                <a:lnTo>
                  <a:pt x="770715" y="4123297"/>
                </a:lnTo>
                <a:lnTo>
                  <a:pt x="772752" y="4128391"/>
                </a:lnTo>
                <a:lnTo>
                  <a:pt x="774535" y="4133994"/>
                </a:lnTo>
                <a:lnTo>
                  <a:pt x="776063" y="4139853"/>
                </a:lnTo>
                <a:lnTo>
                  <a:pt x="777337" y="4145711"/>
                </a:lnTo>
                <a:lnTo>
                  <a:pt x="778865" y="4151569"/>
                </a:lnTo>
                <a:lnTo>
                  <a:pt x="781921" y="4152078"/>
                </a:lnTo>
                <a:lnTo>
                  <a:pt x="785233" y="4153097"/>
                </a:lnTo>
                <a:lnTo>
                  <a:pt x="788289" y="4154116"/>
                </a:lnTo>
                <a:lnTo>
                  <a:pt x="791345" y="4155644"/>
                </a:lnTo>
                <a:lnTo>
                  <a:pt x="795930" y="4158700"/>
                </a:lnTo>
                <a:lnTo>
                  <a:pt x="799750" y="4161502"/>
                </a:lnTo>
                <a:lnTo>
                  <a:pt x="803571" y="4164813"/>
                </a:lnTo>
                <a:lnTo>
                  <a:pt x="806882" y="4168124"/>
                </a:lnTo>
                <a:lnTo>
                  <a:pt x="809938" y="4171944"/>
                </a:lnTo>
                <a:lnTo>
                  <a:pt x="812485" y="4175510"/>
                </a:lnTo>
                <a:lnTo>
                  <a:pt x="815032" y="4179585"/>
                </a:lnTo>
                <a:lnTo>
                  <a:pt x="816815" y="4183660"/>
                </a:lnTo>
                <a:lnTo>
                  <a:pt x="818343" y="4187736"/>
                </a:lnTo>
                <a:lnTo>
                  <a:pt x="820126" y="4192066"/>
                </a:lnTo>
                <a:lnTo>
                  <a:pt x="821145" y="4196395"/>
                </a:lnTo>
                <a:lnTo>
                  <a:pt x="822164" y="4200980"/>
                </a:lnTo>
                <a:lnTo>
                  <a:pt x="822928" y="4205565"/>
                </a:lnTo>
                <a:lnTo>
                  <a:pt x="823437" y="4210149"/>
                </a:lnTo>
                <a:lnTo>
                  <a:pt x="824201" y="4220082"/>
                </a:lnTo>
                <a:lnTo>
                  <a:pt x="837700" y="4236383"/>
                </a:lnTo>
                <a:lnTo>
                  <a:pt x="868009" y="4275352"/>
                </a:lnTo>
                <a:lnTo>
                  <a:pt x="927099" y="4360675"/>
                </a:lnTo>
                <a:lnTo>
                  <a:pt x="939324" y="4376467"/>
                </a:lnTo>
                <a:lnTo>
                  <a:pt x="943909" y="4381051"/>
                </a:lnTo>
                <a:lnTo>
                  <a:pt x="948239" y="4385381"/>
                </a:lnTo>
                <a:lnTo>
                  <a:pt x="952059" y="4389966"/>
                </a:lnTo>
                <a:lnTo>
                  <a:pt x="956135" y="4394550"/>
                </a:lnTo>
                <a:lnTo>
                  <a:pt x="959700" y="4399135"/>
                </a:lnTo>
                <a:lnTo>
                  <a:pt x="963266" y="4403974"/>
                </a:lnTo>
                <a:lnTo>
                  <a:pt x="966577" y="4409068"/>
                </a:lnTo>
                <a:lnTo>
                  <a:pt x="969633" y="4414162"/>
                </a:lnTo>
                <a:lnTo>
                  <a:pt x="972690" y="4419256"/>
                </a:lnTo>
                <a:lnTo>
                  <a:pt x="975237" y="4424604"/>
                </a:lnTo>
                <a:lnTo>
                  <a:pt x="977784" y="4429698"/>
                </a:lnTo>
                <a:lnTo>
                  <a:pt x="979567" y="4435302"/>
                </a:lnTo>
                <a:lnTo>
                  <a:pt x="981350" y="4440905"/>
                </a:lnTo>
                <a:lnTo>
                  <a:pt x="982878" y="4446763"/>
                </a:lnTo>
                <a:lnTo>
                  <a:pt x="984151" y="4452621"/>
                </a:lnTo>
                <a:lnTo>
                  <a:pt x="985170" y="4458734"/>
                </a:lnTo>
                <a:lnTo>
                  <a:pt x="992556" y="4469176"/>
                </a:lnTo>
                <a:lnTo>
                  <a:pt x="1000197" y="4479364"/>
                </a:lnTo>
                <a:lnTo>
                  <a:pt x="1008093" y="4489298"/>
                </a:lnTo>
                <a:lnTo>
                  <a:pt x="1015988" y="4499231"/>
                </a:lnTo>
                <a:lnTo>
                  <a:pt x="1032035" y="4519097"/>
                </a:lnTo>
                <a:lnTo>
                  <a:pt x="1048080" y="4538709"/>
                </a:lnTo>
                <a:lnTo>
                  <a:pt x="1055976" y="4548897"/>
                </a:lnTo>
                <a:lnTo>
                  <a:pt x="1063617" y="4558830"/>
                </a:lnTo>
                <a:lnTo>
                  <a:pt x="1071003" y="4569018"/>
                </a:lnTo>
                <a:lnTo>
                  <a:pt x="1078389" y="4579460"/>
                </a:lnTo>
                <a:lnTo>
                  <a:pt x="1085266" y="4590158"/>
                </a:lnTo>
                <a:lnTo>
                  <a:pt x="1091634" y="4600855"/>
                </a:lnTo>
                <a:lnTo>
                  <a:pt x="1097746" y="4611807"/>
                </a:lnTo>
                <a:lnTo>
                  <a:pt x="1103350" y="4623268"/>
                </a:lnTo>
                <a:lnTo>
                  <a:pt x="1111500" y="4636003"/>
                </a:lnTo>
                <a:lnTo>
                  <a:pt x="1120160" y="4648738"/>
                </a:lnTo>
                <a:lnTo>
                  <a:pt x="1128819" y="4661218"/>
                </a:lnTo>
                <a:lnTo>
                  <a:pt x="1137989" y="4673444"/>
                </a:lnTo>
                <a:lnTo>
                  <a:pt x="1156072" y="4697640"/>
                </a:lnTo>
                <a:lnTo>
                  <a:pt x="1164986" y="4709866"/>
                </a:lnTo>
                <a:lnTo>
                  <a:pt x="1173901" y="4722346"/>
                </a:lnTo>
                <a:lnTo>
                  <a:pt x="1182306" y="4734826"/>
                </a:lnTo>
                <a:lnTo>
                  <a:pt x="1190456" y="4747561"/>
                </a:lnTo>
                <a:lnTo>
                  <a:pt x="1194022" y="4754183"/>
                </a:lnTo>
                <a:lnTo>
                  <a:pt x="1197588" y="4760805"/>
                </a:lnTo>
                <a:lnTo>
                  <a:pt x="1201154" y="4767427"/>
                </a:lnTo>
                <a:lnTo>
                  <a:pt x="1204465" y="4774304"/>
                </a:lnTo>
                <a:lnTo>
                  <a:pt x="1207521" y="4781181"/>
                </a:lnTo>
                <a:lnTo>
                  <a:pt x="1210068" y="4788058"/>
                </a:lnTo>
                <a:lnTo>
                  <a:pt x="1212870" y="4795189"/>
                </a:lnTo>
                <a:lnTo>
                  <a:pt x="1215162" y="4802575"/>
                </a:lnTo>
                <a:lnTo>
                  <a:pt x="1217200" y="4809962"/>
                </a:lnTo>
                <a:lnTo>
                  <a:pt x="1219237" y="4817348"/>
                </a:lnTo>
                <a:lnTo>
                  <a:pt x="1220511" y="4824734"/>
                </a:lnTo>
                <a:lnTo>
                  <a:pt x="1221784" y="4832884"/>
                </a:lnTo>
                <a:lnTo>
                  <a:pt x="1230444" y="4845110"/>
                </a:lnTo>
                <a:lnTo>
                  <a:pt x="1239103" y="4857081"/>
                </a:lnTo>
                <a:lnTo>
                  <a:pt x="1257187" y="4881022"/>
                </a:lnTo>
                <a:lnTo>
                  <a:pt x="1275525" y="4904964"/>
                </a:lnTo>
                <a:lnTo>
                  <a:pt x="1294118" y="4928905"/>
                </a:lnTo>
                <a:lnTo>
                  <a:pt x="1312456" y="4952847"/>
                </a:lnTo>
                <a:lnTo>
                  <a:pt x="1321371" y="4964818"/>
                </a:lnTo>
                <a:lnTo>
                  <a:pt x="1330285" y="4976788"/>
                </a:lnTo>
                <a:lnTo>
                  <a:pt x="1338945" y="4989014"/>
                </a:lnTo>
                <a:lnTo>
                  <a:pt x="1347605" y="5001239"/>
                </a:lnTo>
                <a:lnTo>
                  <a:pt x="1355755" y="5013465"/>
                </a:lnTo>
                <a:lnTo>
                  <a:pt x="1363396" y="5025945"/>
                </a:lnTo>
                <a:lnTo>
                  <a:pt x="1371291" y="5038935"/>
                </a:lnTo>
                <a:lnTo>
                  <a:pt x="1378423" y="5051670"/>
                </a:lnTo>
                <a:lnTo>
                  <a:pt x="1385300" y="5064404"/>
                </a:lnTo>
                <a:lnTo>
                  <a:pt x="1391667" y="5077649"/>
                </a:lnTo>
                <a:lnTo>
                  <a:pt x="1397780" y="5090893"/>
                </a:lnTo>
                <a:lnTo>
                  <a:pt x="1403129" y="5104392"/>
                </a:lnTo>
                <a:lnTo>
                  <a:pt x="1408223" y="5118146"/>
                </a:lnTo>
                <a:lnTo>
                  <a:pt x="1412807" y="5132154"/>
                </a:lnTo>
                <a:lnTo>
                  <a:pt x="1414590" y="5139285"/>
                </a:lnTo>
                <a:lnTo>
                  <a:pt x="1416373" y="5146417"/>
                </a:lnTo>
                <a:lnTo>
                  <a:pt x="1418156" y="5153549"/>
                </a:lnTo>
                <a:lnTo>
                  <a:pt x="1419684" y="5160935"/>
                </a:lnTo>
                <a:lnTo>
                  <a:pt x="1420957" y="5168321"/>
                </a:lnTo>
                <a:lnTo>
                  <a:pt x="1422231" y="5175707"/>
                </a:lnTo>
                <a:lnTo>
                  <a:pt x="1422995" y="5183348"/>
                </a:lnTo>
                <a:lnTo>
                  <a:pt x="1424014" y="5190734"/>
                </a:lnTo>
                <a:lnTo>
                  <a:pt x="1424778" y="5198630"/>
                </a:lnTo>
                <a:lnTo>
                  <a:pt x="1425287" y="5206271"/>
                </a:lnTo>
                <a:lnTo>
                  <a:pt x="1425542" y="5213912"/>
                </a:lnTo>
                <a:lnTo>
                  <a:pt x="1425542" y="5222062"/>
                </a:lnTo>
                <a:lnTo>
                  <a:pt x="1425287" y="5229958"/>
                </a:lnTo>
                <a:lnTo>
                  <a:pt x="1425033" y="5238108"/>
                </a:lnTo>
                <a:lnTo>
                  <a:pt x="1424523" y="5246258"/>
                </a:lnTo>
                <a:lnTo>
                  <a:pt x="1423759" y="5254409"/>
                </a:lnTo>
                <a:lnTo>
                  <a:pt x="1424778" y="5260776"/>
                </a:lnTo>
                <a:lnTo>
                  <a:pt x="1425287" y="5266889"/>
                </a:lnTo>
                <a:lnTo>
                  <a:pt x="1425287" y="5273002"/>
                </a:lnTo>
                <a:lnTo>
                  <a:pt x="1425033" y="5278860"/>
                </a:lnTo>
                <a:lnTo>
                  <a:pt x="1424523" y="5284972"/>
                </a:lnTo>
                <a:lnTo>
                  <a:pt x="1423759" y="5290830"/>
                </a:lnTo>
                <a:lnTo>
                  <a:pt x="1422486" y="5296943"/>
                </a:lnTo>
                <a:lnTo>
                  <a:pt x="1421467" y="5302801"/>
                </a:lnTo>
                <a:lnTo>
                  <a:pt x="1418920" y="5314772"/>
                </a:lnTo>
                <a:lnTo>
                  <a:pt x="1415864" y="5326488"/>
                </a:lnTo>
                <a:lnTo>
                  <a:pt x="1413571" y="5338459"/>
                </a:lnTo>
                <a:lnTo>
                  <a:pt x="1412552" y="5344317"/>
                </a:lnTo>
                <a:lnTo>
                  <a:pt x="1411279" y="5350430"/>
                </a:lnTo>
                <a:lnTo>
                  <a:pt x="1403893" y="5336421"/>
                </a:lnTo>
                <a:lnTo>
                  <a:pt x="1404912" y="5340242"/>
                </a:lnTo>
                <a:lnTo>
                  <a:pt x="1405421" y="5342279"/>
                </a:lnTo>
                <a:lnTo>
                  <a:pt x="1406440" y="5343808"/>
                </a:lnTo>
                <a:lnTo>
                  <a:pt x="1407459" y="5345845"/>
                </a:lnTo>
                <a:lnTo>
                  <a:pt x="1408477" y="5347373"/>
                </a:lnTo>
                <a:lnTo>
                  <a:pt x="1409751" y="5348901"/>
                </a:lnTo>
                <a:lnTo>
                  <a:pt x="1411279" y="5350430"/>
                </a:lnTo>
                <a:lnTo>
                  <a:pt x="1412298" y="5357052"/>
                </a:lnTo>
                <a:lnTo>
                  <a:pt x="1412807" y="5363165"/>
                </a:lnTo>
                <a:lnTo>
                  <a:pt x="1412807" y="5369023"/>
                </a:lnTo>
                <a:lnTo>
                  <a:pt x="1412552" y="5374881"/>
                </a:lnTo>
                <a:lnTo>
                  <a:pt x="1411534" y="5380229"/>
                </a:lnTo>
                <a:lnTo>
                  <a:pt x="1410770" y="5385578"/>
                </a:lnTo>
                <a:lnTo>
                  <a:pt x="1409496" y="5390927"/>
                </a:lnTo>
                <a:lnTo>
                  <a:pt x="1408223" y="5396021"/>
                </a:lnTo>
                <a:lnTo>
                  <a:pt x="1406440" y="5400860"/>
                </a:lnTo>
                <a:lnTo>
                  <a:pt x="1404402" y="5405699"/>
                </a:lnTo>
                <a:lnTo>
                  <a:pt x="1402110" y="5410284"/>
                </a:lnTo>
                <a:lnTo>
                  <a:pt x="1399563" y="5414613"/>
                </a:lnTo>
                <a:lnTo>
                  <a:pt x="1397016" y="5419198"/>
                </a:lnTo>
                <a:lnTo>
                  <a:pt x="1393960" y="5423528"/>
                </a:lnTo>
                <a:lnTo>
                  <a:pt x="1391158" y="5427348"/>
                </a:lnTo>
                <a:lnTo>
                  <a:pt x="1387592" y="5431678"/>
                </a:lnTo>
                <a:lnTo>
                  <a:pt x="1384536" y="5435499"/>
                </a:lnTo>
                <a:lnTo>
                  <a:pt x="1380715" y="5439319"/>
                </a:lnTo>
                <a:lnTo>
                  <a:pt x="1373329" y="5446960"/>
                </a:lnTo>
                <a:lnTo>
                  <a:pt x="1365433" y="5454346"/>
                </a:lnTo>
                <a:lnTo>
                  <a:pt x="1357028" y="5461223"/>
                </a:lnTo>
                <a:lnTo>
                  <a:pt x="1348623" y="5468100"/>
                </a:lnTo>
                <a:lnTo>
                  <a:pt x="1339709" y="5475231"/>
                </a:lnTo>
                <a:lnTo>
                  <a:pt x="1322644" y="5488985"/>
                </a:lnTo>
                <a:lnTo>
                  <a:pt x="1310673" y="5492296"/>
                </a:lnTo>
                <a:lnTo>
                  <a:pt x="1298703" y="5495353"/>
                </a:lnTo>
                <a:lnTo>
                  <a:pt x="1286732" y="5497390"/>
                </a:lnTo>
                <a:lnTo>
                  <a:pt x="1275016" y="5499173"/>
                </a:lnTo>
                <a:lnTo>
                  <a:pt x="1263045" y="5500446"/>
                </a:lnTo>
                <a:lnTo>
                  <a:pt x="1251074" y="5501211"/>
                </a:lnTo>
                <a:lnTo>
                  <a:pt x="1239103" y="5501465"/>
                </a:lnTo>
                <a:lnTo>
                  <a:pt x="1227133" y="5501211"/>
                </a:lnTo>
                <a:lnTo>
                  <a:pt x="1215162" y="5500701"/>
                </a:lnTo>
                <a:lnTo>
                  <a:pt x="1203446" y="5499937"/>
                </a:lnTo>
                <a:lnTo>
                  <a:pt x="1191475" y="5498918"/>
                </a:lnTo>
                <a:lnTo>
                  <a:pt x="1179504" y="5497390"/>
                </a:lnTo>
                <a:lnTo>
                  <a:pt x="1167533" y="5495607"/>
                </a:lnTo>
                <a:lnTo>
                  <a:pt x="1155563" y="5494079"/>
                </a:lnTo>
                <a:lnTo>
                  <a:pt x="1131621" y="5490004"/>
                </a:lnTo>
                <a:lnTo>
                  <a:pt x="1126018" y="5490259"/>
                </a:lnTo>
                <a:lnTo>
                  <a:pt x="1120669" y="5490513"/>
                </a:lnTo>
                <a:lnTo>
                  <a:pt x="1115066" y="5490513"/>
                </a:lnTo>
                <a:lnTo>
                  <a:pt x="1109717" y="5490513"/>
                </a:lnTo>
                <a:lnTo>
                  <a:pt x="1104368" y="5490004"/>
                </a:lnTo>
                <a:lnTo>
                  <a:pt x="1099275" y="5489494"/>
                </a:lnTo>
                <a:lnTo>
                  <a:pt x="1094181" y="5488985"/>
                </a:lnTo>
                <a:lnTo>
                  <a:pt x="1089596" y="5488221"/>
                </a:lnTo>
                <a:lnTo>
                  <a:pt x="1084757" y="5487202"/>
                </a:lnTo>
                <a:lnTo>
                  <a:pt x="1079918" y="5485674"/>
                </a:lnTo>
                <a:lnTo>
                  <a:pt x="1075078" y="5484401"/>
                </a:lnTo>
                <a:lnTo>
                  <a:pt x="1070494" y="5483127"/>
                </a:lnTo>
                <a:lnTo>
                  <a:pt x="1066164" y="5481344"/>
                </a:lnTo>
                <a:lnTo>
                  <a:pt x="1061834" y="5479307"/>
                </a:lnTo>
                <a:lnTo>
                  <a:pt x="1057249" y="5477524"/>
                </a:lnTo>
                <a:lnTo>
                  <a:pt x="1053174" y="5475486"/>
                </a:lnTo>
                <a:lnTo>
                  <a:pt x="1049099" y="5472939"/>
                </a:lnTo>
                <a:lnTo>
                  <a:pt x="1045024" y="5470647"/>
                </a:lnTo>
                <a:lnTo>
                  <a:pt x="1040949" y="5468100"/>
                </a:lnTo>
                <a:lnTo>
                  <a:pt x="1037128" y="5465298"/>
                </a:lnTo>
                <a:lnTo>
                  <a:pt x="1029233" y="5459695"/>
                </a:lnTo>
                <a:lnTo>
                  <a:pt x="1022101" y="5453327"/>
                </a:lnTo>
                <a:lnTo>
                  <a:pt x="1014970" y="5446451"/>
                </a:lnTo>
                <a:lnTo>
                  <a:pt x="1008348" y="5438810"/>
                </a:lnTo>
                <a:lnTo>
                  <a:pt x="1001725" y="5431169"/>
                </a:lnTo>
                <a:lnTo>
                  <a:pt x="995613" y="5423018"/>
                </a:lnTo>
                <a:lnTo>
                  <a:pt x="987208" y="5414359"/>
                </a:lnTo>
                <a:lnTo>
                  <a:pt x="979312" y="5405699"/>
                </a:lnTo>
                <a:lnTo>
                  <a:pt x="971416" y="5396785"/>
                </a:lnTo>
                <a:lnTo>
                  <a:pt x="963775" y="5388125"/>
                </a:lnTo>
                <a:lnTo>
                  <a:pt x="956389" y="5378956"/>
                </a:lnTo>
                <a:lnTo>
                  <a:pt x="949003" y="5370041"/>
                </a:lnTo>
                <a:lnTo>
                  <a:pt x="941617" y="5360872"/>
                </a:lnTo>
                <a:lnTo>
                  <a:pt x="934740" y="5351958"/>
                </a:lnTo>
                <a:lnTo>
                  <a:pt x="920986" y="5333365"/>
                </a:lnTo>
                <a:lnTo>
                  <a:pt x="907742" y="5314008"/>
                </a:lnTo>
                <a:lnTo>
                  <a:pt x="894752" y="5294906"/>
                </a:lnTo>
                <a:lnTo>
                  <a:pt x="882272" y="5275803"/>
                </a:lnTo>
                <a:lnTo>
                  <a:pt x="870047" y="5255937"/>
                </a:lnTo>
                <a:lnTo>
                  <a:pt x="858331" y="5236071"/>
                </a:lnTo>
                <a:lnTo>
                  <a:pt x="846869" y="5216459"/>
                </a:lnTo>
                <a:lnTo>
                  <a:pt x="835408" y="5196083"/>
                </a:lnTo>
                <a:lnTo>
                  <a:pt x="813249" y="5155841"/>
                </a:lnTo>
                <a:lnTo>
                  <a:pt x="791091" y="5115344"/>
                </a:lnTo>
                <a:lnTo>
                  <a:pt x="777082" y="5100826"/>
                </a:lnTo>
                <a:lnTo>
                  <a:pt x="730727" y="5033331"/>
                </a:lnTo>
                <a:lnTo>
                  <a:pt x="702711" y="4990542"/>
                </a:lnTo>
                <a:lnTo>
                  <a:pt x="674184" y="4948008"/>
                </a:lnTo>
                <a:lnTo>
                  <a:pt x="660685" y="4932726"/>
                </a:lnTo>
                <a:lnTo>
                  <a:pt x="584276" y="4823715"/>
                </a:lnTo>
                <a:lnTo>
                  <a:pt x="577654" y="4819895"/>
                </a:lnTo>
                <a:lnTo>
                  <a:pt x="571796" y="4815565"/>
                </a:lnTo>
                <a:lnTo>
                  <a:pt x="569249" y="4813273"/>
                </a:lnTo>
                <a:lnTo>
                  <a:pt x="566702" y="4811235"/>
                </a:lnTo>
                <a:lnTo>
                  <a:pt x="564155" y="4808943"/>
                </a:lnTo>
                <a:lnTo>
                  <a:pt x="562118" y="4806396"/>
                </a:lnTo>
                <a:lnTo>
                  <a:pt x="560080" y="4803849"/>
                </a:lnTo>
                <a:lnTo>
                  <a:pt x="558552" y="4800793"/>
                </a:lnTo>
                <a:lnTo>
                  <a:pt x="557533" y="4797991"/>
                </a:lnTo>
                <a:lnTo>
                  <a:pt x="556769" y="4794680"/>
                </a:lnTo>
                <a:lnTo>
                  <a:pt x="556259" y="4791369"/>
                </a:lnTo>
                <a:lnTo>
                  <a:pt x="556514" y="4787548"/>
                </a:lnTo>
                <a:lnTo>
                  <a:pt x="557024" y="4783473"/>
                </a:lnTo>
                <a:lnTo>
                  <a:pt x="558042" y="4779398"/>
                </a:lnTo>
                <a:lnTo>
                  <a:pt x="551930" y="4773285"/>
                </a:lnTo>
                <a:lnTo>
                  <a:pt x="546072" y="4767172"/>
                </a:lnTo>
                <a:lnTo>
                  <a:pt x="540468" y="4760805"/>
                </a:lnTo>
                <a:lnTo>
                  <a:pt x="534865" y="4754183"/>
                </a:lnTo>
                <a:lnTo>
                  <a:pt x="529262" y="4747561"/>
                </a:lnTo>
                <a:lnTo>
                  <a:pt x="524168" y="4741193"/>
                </a:lnTo>
                <a:lnTo>
                  <a:pt x="518819" y="4734571"/>
                </a:lnTo>
                <a:lnTo>
                  <a:pt x="514234" y="4727694"/>
                </a:lnTo>
                <a:lnTo>
                  <a:pt x="509395" y="4720818"/>
                </a:lnTo>
                <a:lnTo>
                  <a:pt x="504556" y="4713941"/>
                </a:lnTo>
                <a:lnTo>
                  <a:pt x="499972" y="4706554"/>
                </a:lnTo>
                <a:lnTo>
                  <a:pt x="495641" y="4699423"/>
                </a:lnTo>
                <a:lnTo>
                  <a:pt x="491566" y="4692291"/>
                </a:lnTo>
                <a:lnTo>
                  <a:pt x="487491" y="4684905"/>
                </a:lnTo>
                <a:lnTo>
                  <a:pt x="483416" y="4677264"/>
                </a:lnTo>
                <a:lnTo>
                  <a:pt x="479850" y="4669878"/>
                </a:lnTo>
                <a:lnTo>
                  <a:pt x="476284" y="4667331"/>
                </a:lnTo>
                <a:lnTo>
                  <a:pt x="473228" y="4664275"/>
                </a:lnTo>
                <a:lnTo>
                  <a:pt x="466861" y="4658671"/>
                </a:lnTo>
                <a:lnTo>
                  <a:pt x="461257" y="4652559"/>
                </a:lnTo>
                <a:lnTo>
                  <a:pt x="455909" y="4646446"/>
                </a:lnTo>
                <a:lnTo>
                  <a:pt x="450815" y="4639824"/>
                </a:lnTo>
                <a:lnTo>
                  <a:pt x="446230" y="4633202"/>
                </a:lnTo>
                <a:lnTo>
                  <a:pt x="441900" y="4626325"/>
                </a:lnTo>
                <a:lnTo>
                  <a:pt x="438080" y="4619448"/>
                </a:lnTo>
                <a:lnTo>
                  <a:pt x="434259" y="4612062"/>
                </a:lnTo>
                <a:lnTo>
                  <a:pt x="430439" y="4604930"/>
                </a:lnTo>
                <a:lnTo>
                  <a:pt x="423053" y="4590412"/>
                </a:lnTo>
                <a:lnTo>
                  <a:pt x="415666" y="4575640"/>
                </a:lnTo>
                <a:lnTo>
                  <a:pt x="411846" y="4568763"/>
                </a:lnTo>
                <a:lnTo>
                  <a:pt x="407771" y="4561632"/>
                </a:lnTo>
                <a:lnTo>
                  <a:pt x="382810" y="4528266"/>
                </a:lnTo>
                <a:lnTo>
                  <a:pt x="261574" y="4348450"/>
                </a:lnTo>
                <a:lnTo>
                  <a:pt x="174213" y="4224922"/>
                </a:lnTo>
                <a:lnTo>
                  <a:pt x="169374" y="4219573"/>
                </a:lnTo>
                <a:lnTo>
                  <a:pt x="164789" y="4213715"/>
                </a:lnTo>
                <a:lnTo>
                  <a:pt x="160205" y="4208112"/>
                </a:lnTo>
                <a:lnTo>
                  <a:pt x="156130" y="4202254"/>
                </a:lnTo>
                <a:lnTo>
                  <a:pt x="147979" y="4190283"/>
                </a:lnTo>
                <a:lnTo>
                  <a:pt x="140338" y="4178312"/>
                </a:lnTo>
                <a:lnTo>
                  <a:pt x="133207" y="4165832"/>
                </a:lnTo>
                <a:lnTo>
                  <a:pt x="126075" y="4153352"/>
                </a:lnTo>
                <a:lnTo>
                  <a:pt x="119453" y="4140362"/>
                </a:lnTo>
                <a:lnTo>
                  <a:pt x="113086" y="4127882"/>
                </a:lnTo>
                <a:lnTo>
                  <a:pt x="100351" y="4102157"/>
                </a:lnTo>
                <a:lnTo>
                  <a:pt x="93729" y="4089677"/>
                </a:lnTo>
                <a:lnTo>
                  <a:pt x="87107" y="4076942"/>
                </a:lnTo>
                <a:lnTo>
                  <a:pt x="80485" y="4064462"/>
                </a:lnTo>
                <a:lnTo>
                  <a:pt x="72844" y="4051982"/>
                </a:lnTo>
                <a:lnTo>
                  <a:pt x="65457" y="4039756"/>
                </a:lnTo>
                <a:lnTo>
                  <a:pt x="57307" y="4028040"/>
                </a:lnTo>
                <a:lnTo>
                  <a:pt x="54251" y="4022182"/>
                </a:lnTo>
                <a:lnTo>
                  <a:pt x="51449" y="4016324"/>
                </a:lnTo>
                <a:lnTo>
                  <a:pt x="48393" y="4010721"/>
                </a:lnTo>
                <a:lnTo>
                  <a:pt x="45846" y="4004863"/>
                </a:lnTo>
                <a:lnTo>
                  <a:pt x="41261" y="3993147"/>
                </a:lnTo>
                <a:lnTo>
                  <a:pt x="37186" y="3981685"/>
                </a:lnTo>
                <a:lnTo>
                  <a:pt x="33875" y="3969969"/>
                </a:lnTo>
                <a:lnTo>
                  <a:pt x="30819" y="3957999"/>
                </a:lnTo>
                <a:lnTo>
                  <a:pt x="28526" y="3945773"/>
                </a:lnTo>
                <a:lnTo>
                  <a:pt x="26743" y="3933548"/>
                </a:lnTo>
                <a:lnTo>
                  <a:pt x="25215" y="3921577"/>
                </a:lnTo>
                <a:lnTo>
                  <a:pt x="24196" y="3909351"/>
                </a:lnTo>
                <a:lnTo>
                  <a:pt x="23687" y="3897126"/>
                </a:lnTo>
                <a:lnTo>
                  <a:pt x="23687" y="3884900"/>
                </a:lnTo>
                <a:lnTo>
                  <a:pt x="23942" y="3872420"/>
                </a:lnTo>
                <a:lnTo>
                  <a:pt x="24451" y="3860195"/>
                </a:lnTo>
                <a:lnTo>
                  <a:pt x="25470" y="3847715"/>
                </a:lnTo>
                <a:lnTo>
                  <a:pt x="26743" y="3835234"/>
                </a:lnTo>
                <a:lnTo>
                  <a:pt x="31837" y="3829631"/>
                </a:lnTo>
                <a:lnTo>
                  <a:pt x="31073" y="3829376"/>
                </a:lnTo>
                <a:lnTo>
                  <a:pt x="29800" y="3830650"/>
                </a:lnTo>
                <a:lnTo>
                  <a:pt x="28526" y="3831923"/>
                </a:lnTo>
                <a:lnTo>
                  <a:pt x="26743" y="3835234"/>
                </a:lnTo>
                <a:lnTo>
                  <a:pt x="23687" y="3827339"/>
                </a:lnTo>
                <a:lnTo>
                  <a:pt x="21140" y="3819443"/>
                </a:lnTo>
                <a:lnTo>
                  <a:pt x="18848" y="3811548"/>
                </a:lnTo>
                <a:lnTo>
                  <a:pt x="17320" y="3803652"/>
                </a:lnTo>
                <a:lnTo>
                  <a:pt x="15791" y="3795756"/>
                </a:lnTo>
                <a:lnTo>
                  <a:pt x="14518" y="3787861"/>
                </a:lnTo>
                <a:lnTo>
                  <a:pt x="13754" y="3779710"/>
                </a:lnTo>
                <a:lnTo>
                  <a:pt x="13244" y="3771815"/>
                </a:lnTo>
                <a:lnTo>
                  <a:pt x="12990" y="3763919"/>
                </a:lnTo>
                <a:lnTo>
                  <a:pt x="12990" y="3755769"/>
                </a:lnTo>
                <a:lnTo>
                  <a:pt x="13244" y="3747618"/>
                </a:lnTo>
                <a:lnTo>
                  <a:pt x="13499" y="3739723"/>
                </a:lnTo>
                <a:lnTo>
                  <a:pt x="15027" y="3723422"/>
                </a:lnTo>
                <a:lnTo>
                  <a:pt x="16556" y="3707376"/>
                </a:lnTo>
                <a:lnTo>
                  <a:pt x="14518" y="3691585"/>
                </a:lnTo>
                <a:lnTo>
                  <a:pt x="12735" y="3676048"/>
                </a:lnTo>
                <a:lnTo>
                  <a:pt x="11462" y="3660257"/>
                </a:lnTo>
                <a:lnTo>
                  <a:pt x="10952" y="3652616"/>
                </a:lnTo>
                <a:lnTo>
                  <a:pt x="10443" y="3644721"/>
                </a:lnTo>
                <a:lnTo>
                  <a:pt x="10443" y="3636825"/>
                </a:lnTo>
                <a:lnTo>
                  <a:pt x="10443" y="3629184"/>
                </a:lnTo>
                <a:lnTo>
                  <a:pt x="10697" y="3621034"/>
                </a:lnTo>
                <a:lnTo>
                  <a:pt x="10952" y="3613393"/>
                </a:lnTo>
                <a:lnTo>
                  <a:pt x="11716" y="3605752"/>
                </a:lnTo>
                <a:lnTo>
                  <a:pt x="12735" y="3597602"/>
                </a:lnTo>
                <a:lnTo>
                  <a:pt x="14009" y="3589961"/>
                </a:lnTo>
                <a:lnTo>
                  <a:pt x="16046" y="3582065"/>
                </a:lnTo>
                <a:lnTo>
                  <a:pt x="13244" y="3579009"/>
                </a:lnTo>
                <a:lnTo>
                  <a:pt x="11207" y="3575952"/>
                </a:lnTo>
                <a:lnTo>
                  <a:pt x="9169" y="3572641"/>
                </a:lnTo>
                <a:lnTo>
                  <a:pt x="7132" y="3569840"/>
                </a:lnTo>
                <a:lnTo>
                  <a:pt x="5604" y="3566274"/>
                </a:lnTo>
                <a:lnTo>
                  <a:pt x="4075" y="3563218"/>
                </a:lnTo>
                <a:lnTo>
                  <a:pt x="2547" y="3559906"/>
                </a:lnTo>
                <a:lnTo>
                  <a:pt x="1783" y="3556341"/>
                </a:lnTo>
                <a:lnTo>
                  <a:pt x="1019" y="3553030"/>
                </a:lnTo>
                <a:lnTo>
                  <a:pt x="510" y="3549464"/>
                </a:lnTo>
                <a:lnTo>
                  <a:pt x="0" y="3546153"/>
                </a:lnTo>
                <a:lnTo>
                  <a:pt x="0" y="3542332"/>
                </a:lnTo>
                <a:lnTo>
                  <a:pt x="0" y="3539021"/>
                </a:lnTo>
                <a:lnTo>
                  <a:pt x="255" y="3535201"/>
                </a:lnTo>
                <a:lnTo>
                  <a:pt x="1019" y="3531380"/>
                </a:lnTo>
                <a:lnTo>
                  <a:pt x="1528" y="3527815"/>
                </a:lnTo>
                <a:lnTo>
                  <a:pt x="1528" y="3512023"/>
                </a:lnTo>
                <a:lnTo>
                  <a:pt x="1528" y="3496232"/>
                </a:lnTo>
                <a:lnTo>
                  <a:pt x="764" y="3464904"/>
                </a:lnTo>
                <a:lnTo>
                  <a:pt x="764" y="3449113"/>
                </a:lnTo>
                <a:lnTo>
                  <a:pt x="1274" y="3433831"/>
                </a:lnTo>
                <a:lnTo>
                  <a:pt x="1528" y="3425936"/>
                </a:lnTo>
                <a:lnTo>
                  <a:pt x="2038" y="3418295"/>
                </a:lnTo>
                <a:lnTo>
                  <a:pt x="2802" y="3410654"/>
                </a:lnTo>
                <a:lnTo>
                  <a:pt x="3821" y="3402758"/>
                </a:lnTo>
                <a:lnTo>
                  <a:pt x="6622" y="3383910"/>
                </a:lnTo>
                <a:lnTo>
                  <a:pt x="7896" y="3375251"/>
                </a:lnTo>
                <a:lnTo>
                  <a:pt x="9679" y="3367100"/>
                </a:lnTo>
                <a:lnTo>
                  <a:pt x="11462" y="3359460"/>
                </a:lnTo>
                <a:lnTo>
                  <a:pt x="13244" y="3352328"/>
                </a:lnTo>
                <a:lnTo>
                  <a:pt x="15537" y="3345706"/>
                </a:lnTo>
                <a:lnTo>
                  <a:pt x="17829" y="3339338"/>
                </a:lnTo>
                <a:lnTo>
                  <a:pt x="20121" y="3333480"/>
                </a:lnTo>
                <a:lnTo>
                  <a:pt x="22923" y="3328132"/>
                </a:lnTo>
                <a:lnTo>
                  <a:pt x="25725" y="3323038"/>
                </a:lnTo>
                <a:lnTo>
                  <a:pt x="29036" y="3318453"/>
                </a:lnTo>
                <a:lnTo>
                  <a:pt x="32601" y="3314123"/>
                </a:lnTo>
                <a:lnTo>
                  <a:pt x="36422" y="3310558"/>
                </a:lnTo>
                <a:lnTo>
                  <a:pt x="40497" y="3306737"/>
                </a:lnTo>
                <a:lnTo>
                  <a:pt x="45082" y="3303935"/>
                </a:lnTo>
                <a:lnTo>
                  <a:pt x="49666" y="3300879"/>
                </a:lnTo>
                <a:lnTo>
                  <a:pt x="54760" y="3298587"/>
                </a:lnTo>
                <a:lnTo>
                  <a:pt x="60363" y="3296295"/>
                </a:lnTo>
                <a:lnTo>
                  <a:pt x="66222" y="3294512"/>
                </a:lnTo>
                <a:lnTo>
                  <a:pt x="72589" y="3292984"/>
                </a:lnTo>
                <a:lnTo>
                  <a:pt x="79720" y="3291710"/>
                </a:lnTo>
                <a:lnTo>
                  <a:pt x="86852" y="3290437"/>
                </a:lnTo>
                <a:lnTo>
                  <a:pt x="94493" y="3289672"/>
                </a:lnTo>
                <a:lnTo>
                  <a:pt x="102898" y="3289163"/>
                </a:lnTo>
                <a:lnTo>
                  <a:pt x="111558" y="3288654"/>
                </a:lnTo>
                <a:lnTo>
                  <a:pt x="120981" y="3288654"/>
                </a:lnTo>
                <a:lnTo>
                  <a:pt x="130660" y="3288654"/>
                </a:lnTo>
                <a:lnTo>
                  <a:pt x="152055" y="3289163"/>
                </a:lnTo>
                <a:lnTo>
                  <a:pt x="175996" y="3290437"/>
                </a:lnTo>
                <a:lnTo>
                  <a:pt x="381537" y="3290182"/>
                </a:lnTo>
                <a:lnTo>
                  <a:pt x="351992" y="3213518"/>
                </a:lnTo>
                <a:lnTo>
                  <a:pt x="322192" y="3137109"/>
                </a:lnTo>
                <a:lnTo>
                  <a:pt x="278130" y="3011288"/>
                </a:lnTo>
                <a:lnTo>
                  <a:pt x="275328" y="3003902"/>
                </a:lnTo>
                <a:lnTo>
                  <a:pt x="272272" y="2996261"/>
                </a:lnTo>
                <a:lnTo>
                  <a:pt x="269725" y="2988620"/>
                </a:lnTo>
                <a:lnTo>
                  <a:pt x="267433" y="2980979"/>
                </a:lnTo>
                <a:lnTo>
                  <a:pt x="262848" y="2965443"/>
                </a:lnTo>
                <a:lnTo>
                  <a:pt x="259028" y="2950161"/>
                </a:lnTo>
                <a:lnTo>
                  <a:pt x="255971" y="2934624"/>
                </a:lnTo>
                <a:lnTo>
                  <a:pt x="253169" y="2918833"/>
                </a:lnTo>
                <a:lnTo>
                  <a:pt x="250877" y="2903551"/>
                </a:lnTo>
                <a:lnTo>
                  <a:pt x="249094" y="2887760"/>
                </a:lnTo>
                <a:lnTo>
                  <a:pt x="248076" y="2872223"/>
                </a:lnTo>
                <a:lnTo>
                  <a:pt x="247311" y="2856177"/>
                </a:lnTo>
                <a:lnTo>
                  <a:pt x="246802" y="2840386"/>
                </a:lnTo>
                <a:lnTo>
                  <a:pt x="246802" y="2824340"/>
                </a:lnTo>
                <a:lnTo>
                  <a:pt x="247311" y="2808804"/>
                </a:lnTo>
                <a:lnTo>
                  <a:pt x="247821" y="2792758"/>
                </a:lnTo>
                <a:lnTo>
                  <a:pt x="248840" y="2776712"/>
                </a:lnTo>
                <a:lnTo>
                  <a:pt x="250113" y="2760921"/>
                </a:lnTo>
                <a:lnTo>
                  <a:pt x="247566" y="2552578"/>
                </a:lnTo>
                <a:lnTo>
                  <a:pt x="250623" y="2456048"/>
                </a:lnTo>
                <a:lnTo>
                  <a:pt x="251896" y="2450444"/>
                </a:lnTo>
                <a:lnTo>
                  <a:pt x="253169" y="2444841"/>
                </a:lnTo>
                <a:lnTo>
                  <a:pt x="254698" y="2439492"/>
                </a:lnTo>
                <a:lnTo>
                  <a:pt x="256735" y="2434653"/>
                </a:lnTo>
                <a:lnTo>
                  <a:pt x="258518" y="2430069"/>
                </a:lnTo>
                <a:lnTo>
                  <a:pt x="260556" y="2425484"/>
                </a:lnTo>
                <a:lnTo>
                  <a:pt x="263103" y="2421154"/>
                </a:lnTo>
                <a:lnTo>
                  <a:pt x="265395" y="2417079"/>
                </a:lnTo>
                <a:lnTo>
                  <a:pt x="268197" y="2413513"/>
                </a:lnTo>
                <a:lnTo>
                  <a:pt x="270998" y="2409947"/>
                </a:lnTo>
                <a:lnTo>
                  <a:pt x="274055" y="2406891"/>
                </a:lnTo>
                <a:lnTo>
                  <a:pt x="276856" y="2403835"/>
                </a:lnTo>
                <a:lnTo>
                  <a:pt x="280167" y="2401033"/>
                </a:lnTo>
                <a:lnTo>
                  <a:pt x="283478" y="2398231"/>
                </a:lnTo>
                <a:lnTo>
                  <a:pt x="287044" y="2396194"/>
                </a:lnTo>
                <a:lnTo>
                  <a:pt x="290865" y="2394156"/>
                </a:lnTo>
                <a:lnTo>
                  <a:pt x="294685" y="2391864"/>
                </a:lnTo>
                <a:lnTo>
                  <a:pt x="298760" y="2390336"/>
                </a:lnTo>
                <a:lnTo>
                  <a:pt x="302835" y="2388808"/>
                </a:lnTo>
                <a:lnTo>
                  <a:pt x="306911" y="2387279"/>
                </a:lnTo>
                <a:lnTo>
                  <a:pt x="311241" y="2386261"/>
                </a:lnTo>
                <a:lnTo>
                  <a:pt x="315825" y="2385496"/>
                </a:lnTo>
                <a:lnTo>
                  <a:pt x="320664" y="2384732"/>
                </a:lnTo>
                <a:lnTo>
                  <a:pt x="325249" y="2384223"/>
                </a:lnTo>
                <a:lnTo>
                  <a:pt x="330088" y="2383968"/>
                </a:lnTo>
                <a:lnTo>
                  <a:pt x="335182" y="2383714"/>
                </a:lnTo>
                <a:lnTo>
                  <a:pt x="340276" y="2383714"/>
                </a:lnTo>
                <a:lnTo>
                  <a:pt x="345625" y="2383968"/>
                </a:lnTo>
                <a:lnTo>
                  <a:pt x="356322" y="2384732"/>
                </a:lnTo>
                <a:lnTo>
                  <a:pt x="367783" y="2386261"/>
                </a:lnTo>
                <a:lnTo>
                  <a:pt x="425854" y="2386006"/>
                </a:lnTo>
                <a:lnTo>
                  <a:pt x="496406" y="2382695"/>
                </a:lnTo>
                <a:lnTo>
                  <a:pt x="485708" y="2315709"/>
                </a:lnTo>
                <a:lnTo>
                  <a:pt x="486218" y="2311889"/>
                </a:lnTo>
                <a:lnTo>
                  <a:pt x="486472" y="2307814"/>
                </a:lnTo>
                <a:lnTo>
                  <a:pt x="486218" y="2299918"/>
                </a:lnTo>
                <a:lnTo>
                  <a:pt x="485708" y="2291768"/>
                </a:lnTo>
                <a:lnTo>
                  <a:pt x="484689" y="2283872"/>
                </a:lnTo>
                <a:lnTo>
                  <a:pt x="483161" y="2276231"/>
                </a:lnTo>
                <a:lnTo>
                  <a:pt x="481633" y="2268081"/>
                </a:lnTo>
                <a:lnTo>
                  <a:pt x="478322" y="2252290"/>
                </a:lnTo>
                <a:lnTo>
                  <a:pt x="477049" y="2244394"/>
                </a:lnTo>
                <a:lnTo>
                  <a:pt x="476030" y="2236498"/>
                </a:lnTo>
                <a:lnTo>
                  <a:pt x="475520" y="2228603"/>
                </a:lnTo>
                <a:lnTo>
                  <a:pt x="475266" y="2220453"/>
                </a:lnTo>
                <a:lnTo>
                  <a:pt x="475520" y="2216377"/>
                </a:lnTo>
                <a:lnTo>
                  <a:pt x="476030" y="2212557"/>
                </a:lnTo>
                <a:lnTo>
                  <a:pt x="476539" y="2208482"/>
                </a:lnTo>
                <a:lnTo>
                  <a:pt x="477303" y="2204407"/>
                </a:lnTo>
                <a:lnTo>
                  <a:pt x="478322" y="2200586"/>
                </a:lnTo>
                <a:lnTo>
                  <a:pt x="479850" y="2196511"/>
                </a:lnTo>
                <a:lnTo>
                  <a:pt x="481378" y="2192436"/>
                </a:lnTo>
                <a:lnTo>
                  <a:pt x="482907" y="2188615"/>
                </a:lnTo>
                <a:lnTo>
                  <a:pt x="480614" y="2177663"/>
                </a:lnTo>
                <a:lnTo>
                  <a:pt x="478322" y="2166457"/>
                </a:lnTo>
                <a:lnTo>
                  <a:pt x="476284" y="2155505"/>
                </a:lnTo>
                <a:lnTo>
                  <a:pt x="474502" y="2144298"/>
                </a:lnTo>
                <a:lnTo>
                  <a:pt x="472973" y="2133091"/>
                </a:lnTo>
                <a:lnTo>
                  <a:pt x="471700" y="2122394"/>
                </a:lnTo>
                <a:lnTo>
                  <a:pt x="470681" y="2111187"/>
                </a:lnTo>
                <a:lnTo>
                  <a:pt x="469917" y="2099981"/>
                </a:lnTo>
                <a:lnTo>
                  <a:pt x="469153" y="2088774"/>
                </a:lnTo>
                <a:lnTo>
                  <a:pt x="468898" y="2077822"/>
                </a:lnTo>
                <a:lnTo>
                  <a:pt x="468898" y="2066615"/>
                </a:lnTo>
                <a:lnTo>
                  <a:pt x="468898" y="2055409"/>
                </a:lnTo>
                <a:lnTo>
                  <a:pt x="469408" y="2044202"/>
                </a:lnTo>
                <a:lnTo>
                  <a:pt x="469917" y="2032995"/>
                </a:lnTo>
                <a:lnTo>
                  <a:pt x="470681" y="2022043"/>
                </a:lnTo>
                <a:lnTo>
                  <a:pt x="471700" y="2010837"/>
                </a:lnTo>
                <a:lnTo>
                  <a:pt x="468134" y="1984093"/>
                </a:lnTo>
                <a:lnTo>
                  <a:pt x="464568" y="1978490"/>
                </a:lnTo>
                <a:lnTo>
                  <a:pt x="462021" y="1972887"/>
                </a:lnTo>
                <a:lnTo>
                  <a:pt x="459474" y="1967538"/>
                </a:lnTo>
                <a:lnTo>
                  <a:pt x="457692" y="1961935"/>
                </a:lnTo>
                <a:lnTo>
                  <a:pt x="456418" y="1956331"/>
                </a:lnTo>
                <a:lnTo>
                  <a:pt x="455654" y="1950728"/>
                </a:lnTo>
                <a:lnTo>
                  <a:pt x="455145" y="1945379"/>
                </a:lnTo>
                <a:lnTo>
                  <a:pt x="455145" y="1939521"/>
                </a:lnTo>
                <a:lnTo>
                  <a:pt x="455399" y="1933918"/>
                </a:lnTo>
                <a:lnTo>
                  <a:pt x="456163" y="1928315"/>
                </a:lnTo>
                <a:lnTo>
                  <a:pt x="457182" y="1922711"/>
                </a:lnTo>
                <a:lnTo>
                  <a:pt x="458456" y="1917108"/>
                </a:lnTo>
                <a:lnTo>
                  <a:pt x="460238" y="1911505"/>
                </a:lnTo>
                <a:lnTo>
                  <a:pt x="462531" y="1905901"/>
                </a:lnTo>
                <a:lnTo>
                  <a:pt x="464823" y="1900298"/>
                </a:lnTo>
                <a:lnTo>
                  <a:pt x="467625" y="1894695"/>
                </a:lnTo>
                <a:lnTo>
                  <a:pt x="468389" y="1889855"/>
                </a:lnTo>
                <a:lnTo>
                  <a:pt x="469153" y="1885271"/>
                </a:lnTo>
                <a:lnTo>
                  <a:pt x="470172" y="1881196"/>
                </a:lnTo>
                <a:lnTo>
                  <a:pt x="471445" y="1876866"/>
                </a:lnTo>
                <a:lnTo>
                  <a:pt x="472973" y="1872791"/>
                </a:lnTo>
                <a:lnTo>
                  <a:pt x="474502" y="1869225"/>
                </a:lnTo>
                <a:lnTo>
                  <a:pt x="476030" y="1865659"/>
                </a:lnTo>
                <a:lnTo>
                  <a:pt x="477813" y="1862093"/>
                </a:lnTo>
                <a:lnTo>
                  <a:pt x="479850" y="1859292"/>
                </a:lnTo>
                <a:lnTo>
                  <a:pt x="481888" y="1855981"/>
                </a:lnTo>
                <a:lnTo>
                  <a:pt x="483925" y="1853434"/>
                </a:lnTo>
                <a:lnTo>
                  <a:pt x="486472" y="1850887"/>
                </a:lnTo>
                <a:lnTo>
                  <a:pt x="489019" y="1848340"/>
                </a:lnTo>
                <a:lnTo>
                  <a:pt x="491566" y="1846047"/>
                </a:lnTo>
                <a:lnTo>
                  <a:pt x="494368" y="1843755"/>
                </a:lnTo>
                <a:lnTo>
                  <a:pt x="497425" y="1841972"/>
                </a:lnTo>
                <a:lnTo>
                  <a:pt x="500226" y="1840189"/>
                </a:lnTo>
                <a:lnTo>
                  <a:pt x="503537" y="1838406"/>
                </a:lnTo>
                <a:lnTo>
                  <a:pt x="506593" y="1836878"/>
                </a:lnTo>
                <a:lnTo>
                  <a:pt x="510159" y="1835859"/>
                </a:lnTo>
                <a:lnTo>
                  <a:pt x="513470" y="1834586"/>
                </a:lnTo>
                <a:lnTo>
                  <a:pt x="517291" y="1833567"/>
                </a:lnTo>
                <a:lnTo>
                  <a:pt x="521111" y="1832548"/>
                </a:lnTo>
                <a:lnTo>
                  <a:pt x="524677" y="1832039"/>
                </a:lnTo>
                <a:lnTo>
                  <a:pt x="532827" y="1831020"/>
                </a:lnTo>
                <a:lnTo>
                  <a:pt x="541232" y="1830511"/>
                </a:lnTo>
                <a:lnTo>
                  <a:pt x="550147" y="1830765"/>
                </a:lnTo>
                <a:lnTo>
                  <a:pt x="559316" y="1831275"/>
                </a:lnTo>
                <a:lnTo>
                  <a:pt x="602869" y="1830256"/>
                </a:lnTo>
                <a:lnTo>
                  <a:pt x="646168" y="1829237"/>
                </a:lnTo>
                <a:lnTo>
                  <a:pt x="685646" y="1828473"/>
                </a:lnTo>
                <a:lnTo>
                  <a:pt x="705257" y="1827964"/>
                </a:lnTo>
                <a:lnTo>
                  <a:pt x="725379" y="1827964"/>
                </a:lnTo>
                <a:lnTo>
                  <a:pt x="744990" y="1827964"/>
                </a:lnTo>
                <a:lnTo>
                  <a:pt x="764347" y="1828473"/>
                </a:lnTo>
                <a:lnTo>
                  <a:pt x="784214" y="1829237"/>
                </a:lnTo>
                <a:lnTo>
                  <a:pt x="803571" y="1830511"/>
                </a:lnTo>
                <a:lnTo>
                  <a:pt x="823182" y="1832294"/>
                </a:lnTo>
                <a:lnTo>
                  <a:pt x="832861" y="1833822"/>
                </a:lnTo>
                <a:lnTo>
                  <a:pt x="842285" y="1835095"/>
                </a:lnTo>
                <a:lnTo>
                  <a:pt x="851963" y="1836624"/>
                </a:lnTo>
                <a:lnTo>
                  <a:pt x="861896" y="1838152"/>
                </a:lnTo>
                <a:lnTo>
                  <a:pt x="871320" y="1840189"/>
                </a:lnTo>
                <a:lnTo>
                  <a:pt x="880744" y="1842227"/>
                </a:lnTo>
                <a:lnTo>
                  <a:pt x="890423" y="1844774"/>
                </a:lnTo>
                <a:lnTo>
                  <a:pt x="899846" y="1847321"/>
                </a:lnTo>
                <a:lnTo>
                  <a:pt x="909270" y="1850122"/>
                </a:lnTo>
                <a:lnTo>
                  <a:pt x="918949" y="1853179"/>
                </a:lnTo>
                <a:lnTo>
                  <a:pt x="928118" y="1856745"/>
                </a:lnTo>
                <a:lnTo>
                  <a:pt x="937542" y="1860056"/>
                </a:lnTo>
                <a:lnTo>
                  <a:pt x="946711" y="1864131"/>
                </a:lnTo>
                <a:lnTo>
                  <a:pt x="956135" y="1867951"/>
                </a:lnTo>
                <a:lnTo>
                  <a:pt x="982623" y="1875338"/>
                </a:lnTo>
                <a:lnTo>
                  <a:pt x="1014460" y="1883233"/>
                </a:lnTo>
                <a:lnTo>
                  <a:pt x="1011149" y="1869989"/>
                </a:lnTo>
                <a:lnTo>
                  <a:pt x="1008602" y="1856999"/>
                </a:lnTo>
                <a:lnTo>
                  <a:pt x="1006310" y="1843755"/>
                </a:lnTo>
                <a:lnTo>
                  <a:pt x="1004527" y="1830765"/>
                </a:lnTo>
                <a:lnTo>
                  <a:pt x="1002999" y="1818031"/>
                </a:lnTo>
                <a:lnTo>
                  <a:pt x="1001725" y="1805296"/>
                </a:lnTo>
                <a:lnTo>
                  <a:pt x="1000707" y="1792816"/>
                </a:lnTo>
                <a:lnTo>
                  <a:pt x="1000452" y="1780336"/>
                </a:lnTo>
                <a:lnTo>
                  <a:pt x="1000452" y="1767601"/>
                </a:lnTo>
                <a:lnTo>
                  <a:pt x="1000707" y="1755120"/>
                </a:lnTo>
                <a:lnTo>
                  <a:pt x="1001725" y="1742640"/>
                </a:lnTo>
                <a:lnTo>
                  <a:pt x="1002999" y="1730415"/>
                </a:lnTo>
                <a:lnTo>
                  <a:pt x="1004527" y="1718189"/>
                </a:lnTo>
                <a:lnTo>
                  <a:pt x="1006565" y="1705709"/>
                </a:lnTo>
                <a:lnTo>
                  <a:pt x="1009112" y="1693484"/>
                </a:lnTo>
                <a:lnTo>
                  <a:pt x="1011913" y="1681258"/>
                </a:lnTo>
                <a:lnTo>
                  <a:pt x="1012168" y="1677947"/>
                </a:lnTo>
                <a:lnTo>
                  <a:pt x="1012168" y="1677692"/>
                </a:lnTo>
                <a:lnTo>
                  <a:pt x="1011913" y="1679220"/>
                </a:lnTo>
                <a:lnTo>
                  <a:pt x="1011913" y="1681258"/>
                </a:lnTo>
                <a:lnTo>
                  <a:pt x="1005291" y="1671580"/>
                </a:lnTo>
                <a:lnTo>
                  <a:pt x="998669" y="1661901"/>
                </a:lnTo>
                <a:lnTo>
                  <a:pt x="893988" y="1523600"/>
                </a:lnTo>
                <a:lnTo>
                  <a:pt x="885074" y="1512648"/>
                </a:lnTo>
                <a:lnTo>
                  <a:pt x="876414" y="1501696"/>
                </a:lnTo>
                <a:lnTo>
                  <a:pt x="868264" y="1490744"/>
                </a:lnTo>
                <a:lnTo>
                  <a:pt x="860368" y="1479538"/>
                </a:lnTo>
                <a:lnTo>
                  <a:pt x="852473" y="1468076"/>
                </a:lnTo>
                <a:lnTo>
                  <a:pt x="845086" y="1456615"/>
                </a:lnTo>
                <a:lnTo>
                  <a:pt x="837955" y="1445154"/>
                </a:lnTo>
                <a:lnTo>
                  <a:pt x="831078" y="1433692"/>
                </a:lnTo>
                <a:lnTo>
                  <a:pt x="824456" y="1421976"/>
                </a:lnTo>
                <a:lnTo>
                  <a:pt x="818088" y="1410260"/>
                </a:lnTo>
                <a:lnTo>
                  <a:pt x="811976" y="1398289"/>
                </a:lnTo>
                <a:lnTo>
                  <a:pt x="806118" y="1386318"/>
                </a:lnTo>
                <a:lnTo>
                  <a:pt x="800769" y="1374348"/>
                </a:lnTo>
                <a:lnTo>
                  <a:pt x="795675" y="1362122"/>
                </a:lnTo>
                <a:lnTo>
                  <a:pt x="790836" y="1349897"/>
                </a:lnTo>
                <a:lnTo>
                  <a:pt x="785997" y="1337671"/>
                </a:lnTo>
                <a:lnTo>
                  <a:pt x="781667" y="1325446"/>
                </a:lnTo>
                <a:lnTo>
                  <a:pt x="777337" y="1312711"/>
                </a:lnTo>
                <a:lnTo>
                  <a:pt x="773771" y="1299976"/>
                </a:lnTo>
                <a:lnTo>
                  <a:pt x="770205" y="1287496"/>
                </a:lnTo>
                <a:lnTo>
                  <a:pt x="766894" y="1274761"/>
                </a:lnTo>
                <a:lnTo>
                  <a:pt x="763838" y="1261771"/>
                </a:lnTo>
                <a:lnTo>
                  <a:pt x="761291" y="1249036"/>
                </a:lnTo>
                <a:lnTo>
                  <a:pt x="758744" y="1235792"/>
                </a:lnTo>
                <a:lnTo>
                  <a:pt x="756706" y="1222548"/>
                </a:lnTo>
                <a:lnTo>
                  <a:pt x="754924" y="1209558"/>
                </a:lnTo>
                <a:lnTo>
                  <a:pt x="753141" y="1196314"/>
                </a:lnTo>
                <a:lnTo>
                  <a:pt x="751867" y="1182560"/>
                </a:lnTo>
                <a:lnTo>
                  <a:pt x="751103" y="1169316"/>
                </a:lnTo>
                <a:lnTo>
                  <a:pt x="750339" y="1155817"/>
                </a:lnTo>
                <a:lnTo>
                  <a:pt x="749830" y="1141809"/>
                </a:lnTo>
                <a:lnTo>
                  <a:pt x="749575" y="1128310"/>
                </a:lnTo>
                <a:lnTo>
                  <a:pt x="749830" y="1126018"/>
                </a:lnTo>
                <a:lnTo>
                  <a:pt x="750084" y="1123471"/>
                </a:lnTo>
                <a:lnTo>
                  <a:pt x="750848" y="1118886"/>
                </a:lnTo>
                <a:lnTo>
                  <a:pt x="752377" y="1113792"/>
                </a:lnTo>
                <a:lnTo>
                  <a:pt x="754159" y="1108953"/>
                </a:lnTo>
                <a:lnTo>
                  <a:pt x="758489" y="1099274"/>
                </a:lnTo>
                <a:lnTo>
                  <a:pt x="760782" y="1094435"/>
                </a:lnTo>
                <a:lnTo>
                  <a:pt x="762564" y="1089596"/>
                </a:lnTo>
                <a:lnTo>
                  <a:pt x="762310" y="1086540"/>
                </a:lnTo>
                <a:lnTo>
                  <a:pt x="762564" y="1083483"/>
                </a:lnTo>
                <a:lnTo>
                  <a:pt x="763583" y="1080427"/>
                </a:lnTo>
                <a:lnTo>
                  <a:pt x="764857" y="1077625"/>
                </a:lnTo>
                <a:lnTo>
                  <a:pt x="762819" y="1072022"/>
                </a:lnTo>
                <a:lnTo>
                  <a:pt x="761036" y="1066418"/>
                </a:lnTo>
                <a:lnTo>
                  <a:pt x="759253" y="1060815"/>
                </a:lnTo>
                <a:lnTo>
                  <a:pt x="757725" y="1055212"/>
                </a:lnTo>
                <a:lnTo>
                  <a:pt x="754924" y="1044005"/>
                </a:lnTo>
                <a:lnTo>
                  <a:pt x="752631" y="1032544"/>
                </a:lnTo>
                <a:lnTo>
                  <a:pt x="751103" y="1021082"/>
                </a:lnTo>
                <a:lnTo>
                  <a:pt x="749830" y="1009621"/>
                </a:lnTo>
                <a:lnTo>
                  <a:pt x="748811" y="998159"/>
                </a:lnTo>
                <a:lnTo>
                  <a:pt x="747792" y="986443"/>
                </a:lnTo>
                <a:lnTo>
                  <a:pt x="747028" y="963266"/>
                </a:lnTo>
                <a:lnTo>
                  <a:pt x="746264" y="940088"/>
                </a:lnTo>
                <a:lnTo>
                  <a:pt x="746009" y="928627"/>
                </a:lnTo>
                <a:lnTo>
                  <a:pt x="745500" y="917166"/>
                </a:lnTo>
                <a:lnTo>
                  <a:pt x="744736" y="905450"/>
                </a:lnTo>
                <a:lnTo>
                  <a:pt x="743717" y="893988"/>
                </a:lnTo>
                <a:lnTo>
                  <a:pt x="743462" y="890932"/>
                </a:lnTo>
                <a:lnTo>
                  <a:pt x="743462" y="887875"/>
                </a:lnTo>
                <a:lnTo>
                  <a:pt x="743717" y="885074"/>
                </a:lnTo>
                <a:lnTo>
                  <a:pt x="744226" y="882017"/>
                </a:lnTo>
                <a:lnTo>
                  <a:pt x="744990" y="879470"/>
                </a:lnTo>
                <a:lnTo>
                  <a:pt x="746009" y="877178"/>
                </a:lnTo>
                <a:lnTo>
                  <a:pt x="747028" y="874377"/>
                </a:lnTo>
                <a:lnTo>
                  <a:pt x="748301" y="872084"/>
                </a:lnTo>
                <a:lnTo>
                  <a:pt x="750084" y="869792"/>
                </a:lnTo>
                <a:lnTo>
                  <a:pt x="751613" y="867754"/>
                </a:lnTo>
                <a:lnTo>
                  <a:pt x="753395" y="865717"/>
                </a:lnTo>
                <a:lnTo>
                  <a:pt x="755688" y="863679"/>
                </a:lnTo>
                <a:lnTo>
                  <a:pt x="757725" y="861896"/>
                </a:lnTo>
                <a:lnTo>
                  <a:pt x="760017" y="860113"/>
                </a:lnTo>
                <a:lnTo>
                  <a:pt x="764857" y="856802"/>
                </a:lnTo>
                <a:lnTo>
                  <a:pt x="770460" y="854255"/>
                </a:lnTo>
                <a:lnTo>
                  <a:pt x="776063" y="851708"/>
                </a:lnTo>
                <a:lnTo>
                  <a:pt x="782176" y="849671"/>
                </a:lnTo>
                <a:lnTo>
                  <a:pt x="788289" y="848143"/>
                </a:lnTo>
                <a:lnTo>
                  <a:pt x="794402" y="846614"/>
                </a:lnTo>
                <a:lnTo>
                  <a:pt x="800514" y="845596"/>
                </a:lnTo>
                <a:lnTo>
                  <a:pt x="806882" y="844832"/>
                </a:lnTo>
                <a:lnTo>
                  <a:pt x="812740" y="844322"/>
                </a:lnTo>
                <a:lnTo>
                  <a:pt x="835917" y="843303"/>
                </a:lnTo>
                <a:lnTo>
                  <a:pt x="859095" y="842030"/>
                </a:lnTo>
                <a:lnTo>
                  <a:pt x="905704" y="839483"/>
                </a:lnTo>
                <a:lnTo>
                  <a:pt x="928882" y="838719"/>
                </a:lnTo>
                <a:lnTo>
                  <a:pt x="952059" y="837955"/>
                </a:lnTo>
                <a:lnTo>
                  <a:pt x="974982" y="837955"/>
                </a:lnTo>
                <a:lnTo>
                  <a:pt x="986698" y="838209"/>
                </a:lnTo>
                <a:lnTo>
                  <a:pt x="998160" y="838464"/>
                </a:lnTo>
                <a:lnTo>
                  <a:pt x="1009621" y="838974"/>
                </a:lnTo>
                <a:lnTo>
                  <a:pt x="1021082" y="839738"/>
                </a:lnTo>
                <a:lnTo>
                  <a:pt x="1032544" y="840756"/>
                </a:lnTo>
                <a:lnTo>
                  <a:pt x="1044005" y="842030"/>
                </a:lnTo>
                <a:lnTo>
                  <a:pt x="1055467" y="843303"/>
                </a:lnTo>
                <a:lnTo>
                  <a:pt x="1066928" y="845086"/>
                </a:lnTo>
                <a:lnTo>
                  <a:pt x="1078135" y="846869"/>
                </a:lnTo>
                <a:lnTo>
                  <a:pt x="1089596" y="849161"/>
                </a:lnTo>
                <a:lnTo>
                  <a:pt x="1100548" y="851708"/>
                </a:lnTo>
                <a:lnTo>
                  <a:pt x="1111755" y="854765"/>
                </a:lnTo>
                <a:lnTo>
                  <a:pt x="1122961" y="857821"/>
                </a:lnTo>
                <a:lnTo>
                  <a:pt x="1134168" y="861387"/>
                </a:lnTo>
                <a:lnTo>
                  <a:pt x="1145375" y="865462"/>
                </a:lnTo>
                <a:lnTo>
                  <a:pt x="1156327" y="869537"/>
                </a:lnTo>
                <a:lnTo>
                  <a:pt x="1167533" y="874377"/>
                </a:lnTo>
                <a:lnTo>
                  <a:pt x="1178485" y="879470"/>
                </a:lnTo>
                <a:lnTo>
                  <a:pt x="1187145" y="882782"/>
                </a:lnTo>
                <a:lnTo>
                  <a:pt x="1196314" y="885838"/>
                </a:lnTo>
                <a:lnTo>
                  <a:pt x="1204465" y="889658"/>
                </a:lnTo>
                <a:lnTo>
                  <a:pt x="1208794" y="891441"/>
                </a:lnTo>
                <a:lnTo>
                  <a:pt x="1212870" y="893734"/>
                </a:lnTo>
                <a:lnTo>
                  <a:pt x="1216435" y="896280"/>
                </a:lnTo>
                <a:lnTo>
                  <a:pt x="1220001" y="898827"/>
                </a:lnTo>
                <a:lnTo>
                  <a:pt x="1223312" y="901629"/>
                </a:lnTo>
                <a:lnTo>
                  <a:pt x="1226623" y="904685"/>
                </a:lnTo>
                <a:lnTo>
                  <a:pt x="1229425" y="908506"/>
                </a:lnTo>
                <a:lnTo>
                  <a:pt x="1232227" y="912326"/>
                </a:lnTo>
                <a:lnTo>
                  <a:pt x="1234264" y="916402"/>
                </a:lnTo>
                <a:lnTo>
                  <a:pt x="1236556" y="920986"/>
                </a:lnTo>
                <a:lnTo>
                  <a:pt x="1307362" y="926335"/>
                </a:lnTo>
                <a:lnTo>
                  <a:pt x="1312966" y="925061"/>
                </a:lnTo>
                <a:lnTo>
                  <a:pt x="1317296" y="923533"/>
                </a:lnTo>
                <a:lnTo>
                  <a:pt x="1321371" y="921750"/>
                </a:lnTo>
                <a:lnTo>
                  <a:pt x="1324427" y="919713"/>
                </a:lnTo>
                <a:lnTo>
                  <a:pt x="1326974" y="917166"/>
                </a:lnTo>
                <a:lnTo>
                  <a:pt x="1328757" y="914873"/>
                </a:lnTo>
                <a:lnTo>
                  <a:pt x="1330285" y="911817"/>
                </a:lnTo>
                <a:lnTo>
                  <a:pt x="1331049" y="909015"/>
                </a:lnTo>
                <a:lnTo>
                  <a:pt x="1331559" y="905704"/>
                </a:lnTo>
                <a:lnTo>
                  <a:pt x="1331559" y="902648"/>
                </a:lnTo>
                <a:lnTo>
                  <a:pt x="1331304" y="899082"/>
                </a:lnTo>
                <a:lnTo>
                  <a:pt x="1331049" y="895516"/>
                </a:lnTo>
                <a:lnTo>
                  <a:pt x="1329521" y="887875"/>
                </a:lnTo>
                <a:lnTo>
                  <a:pt x="1328248" y="879725"/>
                </a:lnTo>
                <a:lnTo>
                  <a:pt x="1325955" y="865971"/>
                </a:lnTo>
                <a:lnTo>
                  <a:pt x="1323154" y="851708"/>
                </a:lnTo>
                <a:lnTo>
                  <a:pt x="1321880" y="844832"/>
                </a:lnTo>
                <a:lnTo>
                  <a:pt x="1320861" y="837955"/>
                </a:lnTo>
                <a:lnTo>
                  <a:pt x="1320097" y="830823"/>
                </a:lnTo>
                <a:lnTo>
                  <a:pt x="1319843" y="823946"/>
                </a:lnTo>
                <a:lnTo>
                  <a:pt x="1319588" y="816815"/>
                </a:lnTo>
                <a:lnTo>
                  <a:pt x="1320097" y="809683"/>
                </a:lnTo>
                <a:lnTo>
                  <a:pt x="1320861" y="802807"/>
                </a:lnTo>
                <a:lnTo>
                  <a:pt x="1321626" y="799241"/>
                </a:lnTo>
                <a:lnTo>
                  <a:pt x="1322390" y="796184"/>
                </a:lnTo>
                <a:lnTo>
                  <a:pt x="1323408" y="792619"/>
                </a:lnTo>
                <a:lnTo>
                  <a:pt x="1324682" y="789308"/>
                </a:lnTo>
                <a:lnTo>
                  <a:pt x="1325955" y="785742"/>
                </a:lnTo>
                <a:lnTo>
                  <a:pt x="1327483" y="782431"/>
                </a:lnTo>
                <a:lnTo>
                  <a:pt x="1329266" y="779120"/>
                </a:lnTo>
                <a:lnTo>
                  <a:pt x="1331559" y="775554"/>
                </a:lnTo>
                <a:lnTo>
                  <a:pt x="1333596" y="772498"/>
                </a:lnTo>
                <a:lnTo>
                  <a:pt x="1336143" y="768932"/>
                </a:lnTo>
                <a:lnTo>
                  <a:pt x="1340473" y="765111"/>
                </a:lnTo>
                <a:lnTo>
                  <a:pt x="1344803" y="761036"/>
                </a:lnTo>
                <a:lnTo>
                  <a:pt x="1349387" y="757216"/>
                </a:lnTo>
                <a:lnTo>
                  <a:pt x="1353972" y="754159"/>
                </a:lnTo>
                <a:lnTo>
                  <a:pt x="1358557" y="750848"/>
                </a:lnTo>
                <a:lnTo>
                  <a:pt x="1363141" y="748047"/>
                </a:lnTo>
                <a:lnTo>
                  <a:pt x="1367980" y="745245"/>
                </a:lnTo>
                <a:lnTo>
                  <a:pt x="1372820" y="742953"/>
                </a:lnTo>
                <a:lnTo>
                  <a:pt x="1377914" y="740660"/>
                </a:lnTo>
                <a:lnTo>
                  <a:pt x="1382753" y="738877"/>
                </a:lnTo>
                <a:lnTo>
                  <a:pt x="1387592" y="737095"/>
                </a:lnTo>
                <a:lnTo>
                  <a:pt x="1392686" y="735566"/>
                </a:lnTo>
                <a:lnTo>
                  <a:pt x="1397780" y="734038"/>
                </a:lnTo>
                <a:lnTo>
                  <a:pt x="1402874" y="732765"/>
                </a:lnTo>
                <a:lnTo>
                  <a:pt x="1408223" y="731746"/>
                </a:lnTo>
                <a:lnTo>
                  <a:pt x="1413317" y="730982"/>
                </a:lnTo>
                <a:lnTo>
                  <a:pt x="1424014" y="729708"/>
                </a:lnTo>
                <a:lnTo>
                  <a:pt x="1434456" y="728690"/>
                </a:lnTo>
                <a:lnTo>
                  <a:pt x="1445154" y="728180"/>
                </a:lnTo>
                <a:lnTo>
                  <a:pt x="1456106" y="728435"/>
                </a:lnTo>
                <a:lnTo>
                  <a:pt x="1467058" y="728690"/>
                </a:lnTo>
                <a:lnTo>
                  <a:pt x="1478264" y="729454"/>
                </a:lnTo>
                <a:lnTo>
                  <a:pt x="1500423" y="731236"/>
                </a:lnTo>
                <a:lnTo>
                  <a:pt x="1557730" y="730218"/>
                </a:lnTo>
                <a:lnTo>
                  <a:pt x="1568937" y="729963"/>
                </a:lnTo>
                <a:lnTo>
                  <a:pt x="1580143" y="729708"/>
                </a:lnTo>
                <a:lnTo>
                  <a:pt x="1602557" y="728435"/>
                </a:lnTo>
                <a:lnTo>
                  <a:pt x="1624715" y="727416"/>
                </a:lnTo>
                <a:lnTo>
                  <a:pt x="1635922" y="727161"/>
                </a:lnTo>
                <a:lnTo>
                  <a:pt x="1647129" y="726907"/>
                </a:lnTo>
                <a:lnTo>
                  <a:pt x="1658081" y="727161"/>
                </a:lnTo>
                <a:lnTo>
                  <a:pt x="1669288" y="727671"/>
                </a:lnTo>
                <a:lnTo>
                  <a:pt x="1680240" y="728690"/>
                </a:lnTo>
                <a:lnTo>
                  <a:pt x="1691192" y="730218"/>
                </a:lnTo>
                <a:lnTo>
                  <a:pt x="1702398" y="732255"/>
                </a:lnTo>
                <a:lnTo>
                  <a:pt x="1707747" y="733274"/>
                </a:lnTo>
                <a:lnTo>
                  <a:pt x="1713350" y="734548"/>
                </a:lnTo>
                <a:lnTo>
                  <a:pt x="1718699" y="736330"/>
                </a:lnTo>
                <a:lnTo>
                  <a:pt x="1724047" y="738113"/>
                </a:lnTo>
                <a:lnTo>
                  <a:pt x="1729651" y="739896"/>
                </a:lnTo>
                <a:lnTo>
                  <a:pt x="1735000" y="742189"/>
                </a:lnTo>
                <a:lnTo>
                  <a:pt x="1744169" y="743207"/>
                </a:lnTo>
                <a:lnTo>
                  <a:pt x="1752574" y="743971"/>
                </a:lnTo>
                <a:lnTo>
                  <a:pt x="1759960" y="743971"/>
                </a:lnTo>
                <a:lnTo>
                  <a:pt x="1766582" y="743717"/>
                </a:lnTo>
                <a:lnTo>
                  <a:pt x="1772440" y="742953"/>
                </a:lnTo>
                <a:lnTo>
                  <a:pt x="1777534" y="741934"/>
                </a:lnTo>
                <a:lnTo>
                  <a:pt x="1781864" y="740151"/>
                </a:lnTo>
                <a:lnTo>
                  <a:pt x="1785430" y="738113"/>
                </a:lnTo>
                <a:lnTo>
                  <a:pt x="1788486" y="736076"/>
                </a:lnTo>
                <a:lnTo>
                  <a:pt x="1791033" y="733274"/>
                </a:lnTo>
                <a:lnTo>
                  <a:pt x="1793070" y="730472"/>
                </a:lnTo>
                <a:lnTo>
                  <a:pt x="1794599" y="727161"/>
                </a:lnTo>
                <a:lnTo>
                  <a:pt x="1795617" y="723850"/>
                </a:lnTo>
                <a:lnTo>
                  <a:pt x="1796382" y="720285"/>
                </a:lnTo>
                <a:lnTo>
                  <a:pt x="1796891" y="716209"/>
                </a:lnTo>
                <a:lnTo>
                  <a:pt x="1796891" y="712389"/>
                </a:lnTo>
                <a:lnTo>
                  <a:pt x="1796636" y="708314"/>
                </a:lnTo>
                <a:lnTo>
                  <a:pt x="1796382" y="703984"/>
                </a:lnTo>
                <a:lnTo>
                  <a:pt x="1795363" y="695324"/>
                </a:lnTo>
                <a:lnTo>
                  <a:pt x="1793835" y="686155"/>
                </a:lnTo>
                <a:lnTo>
                  <a:pt x="1792306" y="677495"/>
                </a:lnTo>
                <a:lnTo>
                  <a:pt x="1791797" y="673166"/>
                </a:lnTo>
                <a:lnTo>
                  <a:pt x="1791542" y="668836"/>
                </a:lnTo>
                <a:lnTo>
                  <a:pt x="1791288" y="664760"/>
                </a:lnTo>
                <a:lnTo>
                  <a:pt x="1791288" y="660685"/>
                </a:lnTo>
                <a:lnTo>
                  <a:pt x="1791797" y="656865"/>
                </a:lnTo>
                <a:lnTo>
                  <a:pt x="1792306" y="653299"/>
                </a:lnTo>
                <a:lnTo>
                  <a:pt x="1793325" y="649733"/>
                </a:lnTo>
                <a:lnTo>
                  <a:pt x="1795108" y="646677"/>
                </a:lnTo>
                <a:lnTo>
                  <a:pt x="1798419" y="643621"/>
                </a:lnTo>
                <a:lnTo>
                  <a:pt x="1801730" y="640819"/>
                </a:lnTo>
                <a:lnTo>
                  <a:pt x="1799947" y="641838"/>
                </a:lnTo>
                <a:lnTo>
                  <a:pt x="1797910" y="643366"/>
                </a:lnTo>
                <a:lnTo>
                  <a:pt x="1796382" y="644894"/>
                </a:lnTo>
                <a:lnTo>
                  <a:pt x="1795108" y="646677"/>
                </a:lnTo>
                <a:lnTo>
                  <a:pt x="1792561" y="604143"/>
                </a:lnTo>
                <a:lnTo>
                  <a:pt x="1794344" y="606180"/>
                </a:lnTo>
                <a:lnTo>
                  <a:pt x="1795872" y="607708"/>
                </a:lnTo>
                <a:lnTo>
                  <a:pt x="1797400" y="608982"/>
                </a:lnTo>
                <a:lnTo>
                  <a:pt x="1798929" y="610000"/>
                </a:lnTo>
                <a:lnTo>
                  <a:pt x="1800711" y="610765"/>
                </a:lnTo>
                <a:lnTo>
                  <a:pt x="1802240" y="611529"/>
                </a:lnTo>
                <a:lnTo>
                  <a:pt x="1805805" y="612293"/>
                </a:lnTo>
                <a:lnTo>
                  <a:pt x="1803258" y="610255"/>
                </a:lnTo>
                <a:lnTo>
                  <a:pt x="1800457" y="608218"/>
                </a:lnTo>
                <a:lnTo>
                  <a:pt x="1796891" y="606435"/>
                </a:lnTo>
                <a:lnTo>
                  <a:pt x="1792561" y="604143"/>
                </a:lnTo>
                <a:lnTo>
                  <a:pt x="1793835" y="534355"/>
                </a:lnTo>
                <a:lnTo>
                  <a:pt x="1791797" y="515508"/>
                </a:lnTo>
                <a:lnTo>
                  <a:pt x="1789760" y="497170"/>
                </a:lnTo>
                <a:lnTo>
                  <a:pt x="1785175" y="460238"/>
                </a:lnTo>
                <a:lnTo>
                  <a:pt x="1783392" y="441646"/>
                </a:lnTo>
                <a:lnTo>
                  <a:pt x="1781864" y="423307"/>
                </a:lnTo>
                <a:lnTo>
                  <a:pt x="1780336" y="404714"/>
                </a:lnTo>
                <a:lnTo>
                  <a:pt x="1779826" y="385867"/>
                </a:lnTo>
                <a:lnTo>
                  <a:pt x="1779572" y="379245"/>
                </a:lnTo>
                <a:lnTo>
                  <a:pt x="1779572" y="372622"/>
                </a:lnTo>
                <a:lnTo>
                  <a:pt x="1779826" y="365746"/>
                </a:lnTo>
                <a:lnTo>
                  <a:pt x="1780336" y="359124"/>
                </a:lnTo>
                <a:lnTo>
                  <a:pt x="1781354" y="352756"/>
                </a:lnTo>
                <a:lnTo>
                  <a:pt x="1782883" y="346643"/>
                </a:lnTo>
                <a:lnTo>
                  <a:pt x="1783901" y="343332"/>
                </a:lnTo>
                <a:lnTo>
                  <a:pt x="1784665" y="340531"/>
                </a:lnTo>
                <a:lnTo>
                  <a:pt x="1785939" y="337729"/>
                </a:lnTo>
                <a:lnTo>
                  <a:pt x="1787212" y="335182"/>
                </a:lnTo>
                <a:lnTo>
                  <a:pt x="1788741" y="332380"/>
                </a:lnTo>
                <a:lnTo>
                  <a:pt x="1790524" y="329833"/>
                </a:lnTo>
                <a:lnTo>
                  <a:pt x="1792306" y="327286"/>
                </a:lnTo>
                <a:lnTo>
                  <a:pt x="1794344" y="325249"/>
                </a:lnTo>
                <a:lnTo>
                  <a:pt x="1796636" y="323211"/>
                </a:lnTo>
                <a:lnTo>
                  <a:pt x="1798929" y="321174"/>
                </a:lnTo>
                <a:lnTo>
                  <a:pt x="1801730" y="319391"/>
                </a:lnTo>
                <a:lnTo>
                  <a:pt x="1804532" y="317863"/>
                </a:lnTo>
                <a:lnTo>
                  <a:pt x="1807843" y="316589"/>
                </a:lnTo>
                <a:lnTo>
                  <a:pt x="1811409" y="315061"/>
                </a:lnTo>
                <a:lnTo>
                  <a:pt x="1814974" y="314042"/>
                </a:lnTo>
                <a:lnTo>
                  <a:pt x="1819050" y="313023"/>
                </a:lnTo>
                <a:lnTo>
                  <a:pt x="1823379" y="312514"/>
                </a:lnTo>
                <a:lnTo>
                  <a:pt x="1827709" y="312005"/>
                </a:lnTo>
                <a:lnTo>
                  <a:pt x="1832549" y="311750"/>
                </a:lnTo>
                <a:lnTo>
                  <a:pt x="1837643" y="312005"/>
                </a:lnTo>
                <a:lnTo>
                  <a:pt x="1893931" y="308184"/>
                </a:lnTo>
                <a:lnTo>
                  <a:pt x="1906920" y="306656"/>
                </a:lnTo>
                <a:lnTo>
                  <a:pt x="1919655" y="305382"/>
                </a:lnTo>
                <a:lnTo>
                  <a:pt x="1932390" y="303854"/>
                </a:lnTo>
                <a:lnTo>
                  <a:pt x="1945125" y="302835"/>
                </a:lnTo>
                <a:lnTo>
                  <a:pt x="1958114" y="302071"/>
                </a:lnTo>
                <a:lnTo>
                  <a:pt x="1970595" y="301562"/>
                </a:lnTo>
                <a:lnTo>
                  <a:pt x="1983330" y="301052"/>
                </a:lnTo>
                <a:lnTo>
                  <a:pt x="1995810" y="301052"/>
                </a:lnTo>
                <a:lnTo>
                  <a:pt x="2008290" y="301052"/>
                </a:lnTo>
                <a:lnTo>
                  <a:pt x="2020770" y="301307"/>
                </a:lnTo>
                <a:lnTo>
                  <a:pt x="2033250" y="301817"/>
                </a:lnTo>
                <a:lnTo>
                  <a:pt x="2045476" y="302326"/>
                </a:lnTo>
                <a:lnTo>
                  <a:pt x="2058211" y="303345"/>
                </a:lnTo>
                <a:lnTo>
                  <a:pt x="2070436" y="304873"/>
                </a:lnTo>
                <a:lnTo>
                  <a:pt x="2082662" y="306401"/>
                </a:lnTo>
                <a:lnTo>
                  <a:pt x="2094887" y="307929"/>
                </a:lnTo>
                <a:lnTo>
                  <a:pt x="2106858" y="310222"/>
                </a:lnTo>
                <a:lnTo>
                  <a:pt x="2118829" y="312514"/>
                </a:lnTo>
                <a:lnTo>
                  <a:pt x="2130799" y="315061"/>
                </a:lnTo>
                <a:lnTo>
                  <a:pt x="2142770" y="318372"/>
                </a:lnTo>
                <a:lnTo>
                  <a:pt x="2154741" y="321428"/>
                </a:lnTo>
                <a:lnTo>
                  <a:pt x="2166457" y="325249"/>
                </a:lnTo>
                <a:lnTo>
                  <a:pt x="2178173" y="329324"/>
                </a:lnTo>
                <a:lnTo>
                  <a:pt x="2189889" y="333654"/>
                </a:lnTo>
                <a:lnTo>
                  <a:pt x="2201351" y="337984"/>
                </a:lnTo>
                <a:lnTo>
                  <a:pt x="2212812" y="343078"/>
                </a:lnTo>
                <a:lnTo>
                  <a:pt x="2224273" y="348426"/>
                </a:lnTo>
                <a:lnTo>
                  <a:pt x="2235735" y="354284"/>
                </a:lnTo>
                <a:lnTo>
                  <a:pt x="2246941" y="360397"/>
                </a:lnTo>
                <a:lnTo>
                  <a:pt x="2258148" y="366765"/>
                </a:lnTo>
                <a:lnTo>
                  <a:pt x="2269355" y="373641"/>
                </a:lnTo>
                <a:lnTo>
                  <a:pt x="2280307" y="381028"/>
                </a:lnTo>
                <a:lnTo>
                  <a:pt x="2287184" y="385103"/>
                </a:lnTo>
                <a:lnTo>
                  <a:pt x="2293806" y="389178"/>
                </a:lnTo>
                <a:lnTo>
                  <a:pt x="2300937" y="392998"/>
                </a:lnTo>
                <a:lnTo>
                  <a:pt x="2308069" y="396309"/>
                </a:lnTo>
                <a:lnTo>
                  <a:pt x="2322841" y="402932"/>
                </a:lnTo>
                <a:lnTo>
                  <a:pt x="2329973" y="406497"/>
                </a:lnTo>
                <a:lnTo>
                  <a:pt x="2337104" y="409808"/>
                </a:lnTo>
                <a:lnTo>
                  <a:pt x="2350858" y="396309"/>
                </a:lnTo>
                <a:lnTo>
                  <a:pt x="2343472" y="389687"/>
                </a:lnTo>
                <a:lnTo>
                  <a:pt x="2337104" y="383575"/>
                </a:lnTo>
                <a:lnTo>
                  <a:pt x="2331756" y="377716"/>
                </a:lnTo>
                <a:lnTo>
                  <a:pt x="2327935" y="372113"/>
                </a:lnTo>
                <a:lnTo>
                  <a:pt x="2325898" y="369566"/>
                </a:lnTo>
                <a:lnTo>
                  <a:pt x="2324624" y="367019"/>
                </a:lnTo>
                <a:lnTo>
                  <a:pt x="2323605" y="364727"/>
                </a:lnTo>
                <a:lnTo>
                  <a:pt x="2322841" y="362435"/>
                </a:lnTo>
                <a:lnTo>
                  <a:pt x="2322332" y="360397"/>
                </a:lnTo>
                <a:lnTo>
                  <a:pt x="2322077" y="358359"/>
                </a:lnTo>
                <a:lnTo>
                  <a:pt x="2322077" y="356322"/>
                </a:lnTo>
                <a:lnTo>
                  <a:pt x="2322587" y="354539"/>
                </a:lnTo>
                <a:lnTo>
                  <a:pt x="2323351" y="353011"/>
                </a:lnTo>
                <a:lnTo>
                  <a:pt x="2324115" y="351483"/>
                </a:lnTo>
                <a:lnTo>
                  <a:pt x="2325388" y="349700"/>
                </a:lnTo>
                <a:lnTo>
                  <a:pt x="2326916" y="348426"/>
                </a:lnTo>
                <a:lnTo>
                  <a:pt x="2329209" y="347407"/>
                </a:lnTo>
                <a:lnTo>
                  <a:pt x="2331246" y="346134"/>
                </a:lnTo>
                <a:lnTo>
                  <a:pt x="2334048" y="345115"/>
                </a:lnTo>
                <a:lnTo>
                  <a:pt x="2336850" y="344351"/>
                </a:lnTo>
                <a:lnTo>
                  <a:pt x="2340415" y="343587"/>
                </a:lnTo>
                <a:lnTo>
                  <a:pt x="2343726" y="343078"/>
                </a:lnTo>
                <a:lnTo>
                  <a:pt x="2347802" y="342568"/>
                </a:lnTo>
                <a:lnTo>
                  <a:pt x="2352131" y="342314"/>
                </a:lnTo>
                <a:lnTo>
                  <a:pt x="2361810" y="342059"/>
                </a:lnTo>
                <a:lnTo>
                  <a:pt x="2373017" y="342314"/>
                </a:lnTo>
                <a:lnTo>
                  <a:pt x="2373271" y="338493"/>
                </a:lnTo>
                <a:lnTo>
                  <a:pt x="2373526" y="335182"/>
                </a:lnTo>
                <a:lnTo>
                  <a:pt x="2373271" y="331616"/>
                </a:lnTo>
                <a:lnTo>
                  <a:pt x="2372507" y="328815"/>
                </a:lnTo>
                <a:lnTo>
                  <a:pt x="2371743" y="325758"/>
                </a:lnTo>
                <a:lnTo>
                  <a:pt x="2370470" y="322957"/>
                </a:lnTo>
                <a:lnTo>
                  <a:pt x="2368941" y="320155"/>
                </a:lnTo>
                <a:lnTo>
                  <a:pt x="2367159" y="317863"/>
                </a:lnTo>
                <a:lnTo>
                  <a:pt x="2365376" y="315061"/>
                </a:lnTo>
                <a:lnTo>
                  <a:pt x="2363338" y="313023"/>
                </a:lnTo>
                <a:lnTo>
                  <a:pt x="2358499" y="308439"/>
                </a:lnTo>
                <a:lnTo>
                  <a:pt x="2353405" y="304618"/>
                </a:lnTo>
                <a:lnTo>
                  <a:pt x="2348056" y="300543"/>
                </a:lnTo>
                <a:lnTo>
                  <a:pt x="2342962" y="296468"/>
                </a:lnTo>
                <a:lnTo>
                  <a:pt x="2337868" y="292648"/>
                </a:lnTo>
                <a:lnTo>
                  <a:pt x="2333284" y="288063"/>
                </a:lnTo>
                <a:lnTo>
                  <a:pt x="2331246" y="285771"/>
                </a:lnTo>
                <a:lnTo>
                  <a:pt x="2329463" y="283478"/>
                </a:lnTo>
                <a:lnTo>
                  <a:pt x="2327935" y="280931"/>
                </a:lnTo>
                <a:lnTo>
                  <a:pt x="2326407" y="278384"/>
                </a:lnTo>
                <a:lnTo>
                  <a:pt x="2325388" y="275583"/>
                </a:lnTo>
                <a:lnTo>
                  <a:pt x="2324624" y="272526"/>
                </a:lnTo>
                <a:lnTo>
                  <a:pt x="2324115" y="269725"/>
                </a:lnTo>
                <a:lnTo>
                  <a:pt x="2323860" y="266159"/>
                </a:lnTo>
                <a:lnTo>
                  <a:pt x="2324115" y="262848"/>
                </a:lnTo>
                <a:lnTo>
                  <a:pt x="2324879" y="259027"/>
                </a:lnTo>
                <a:lnTo>
                  <a:pt x="2338123" y="237123"/>
                </a:lnTo>
                <a:lnTo>
                  <a:pt x="2351877" y="214965"/>
                </a:lnTo>
                <a:lnTo>
                  <a:pt x="2345000" y="210635"/>
                </a:lnTo>
                <a:lnTo>
                  <a:pt x="2338632" y="206050"/>
                </a:lnTo>
                <a:lnTo>
                  <a:pt x="2335576" y="203503"/>
                </a:lnTo>
                <a:lnTo>
                  <a:pt x="2332520" y="200956"/>
                </a:lnTo>
                <a:lnTo>
                  <a:pt x="2329973" y="198409"/>
                </a:lnTo>
                <a:lnTo>
                  <a:pt x="2327171" y="195608"/>
                </a:lnTo>
                <a:lnTo>
                  <a:pt x="2325133" y="192806"/>
                </a:lnTo>
                <a:lnTo>
                  <a:pt x="2323351" y="189750"/>
                </a:lnTo>
                <a:lnTo>
                  <a:pt x="2321568" y="186693"/>
                </a:lnTo>
                <a:lnTo>
                  <a:pt x="2320549" y="183128"/>
                </a:lnTo>
                <a:lnTo>
                  <a:pt x="2320040" y="179562"/>
                </a:lnTo>
                <a:lnTo>
                  <a:pt x="2320040" y="175996"/>
                </a:lnTo>
                <a:lnTo>
                  <a:pt x="2320549" y="171666"/>
                </a:lnTo>
                <a:lnTo>
                  <a:pt x="2321568" y="167336"/>
                </a:lnTo>
                <a:lnTo>
                  <a:pt x="2323351" y="163516"/>
                </a:lnTo>
                <a:lnTo>
                  <a:pt x="2325388" y="159950"/>
                </a:lnTo>
                <a:lnTo>
                  <a:pt x="2327426" y="157403"/>
                </a:lnTo>
                <a:lnTo>
                  <a:pt x="2329973" y="155111"/>
                </a:lnTo>
                <a:lnTo>
                  <a:pt x="2332520" y="153328"/>
                </a:lnTo>
                <a:lnTo>
                  <a:pt x="2335576" y="152309"/>
                </a:lnTo>
                <a:lnTo>
                  <a:pt x="2338378" y="151545"/>
                </a:lnTo>
                <a:lnTo>
                  <a:pt x="2341689" y="151036"/>
                </a:lnTo>
                <a:lnTo>
                  <a:pt x="2344745" y="151036"/>
                </a:lnTo>
                <a:lnTo>
                  <a:pt x="2348311" y="151290"/>
                </a:lnTo>
                <a:lnTo>
                  <a:pt x="2351877" y="151545"/>
                </a:lnTo>
                <a:lnTo>
                  <a:pt x="2355188" y="152055"/>
                </a:lnTo>
                <a:lnTo>
                  <a:pt x="2362320" y="153583"/>
                </a:lnTo>
                <a:lnTo>
                  <a:pt x="2369451" y="155111"/>
                </a:lnTo>
                <a:lnTo>
                  <a:pt x="2373017" y="155620"/>
                </a:lnTo>
                <a:lnTo>
                  <a:pt x="2376328" y="155875"/>
                </a:lnTo>
                <a:lnTo>
                  <a:pt x="2378875" y="155875"/>
                </a:lnTo>
                <a:lnTo>
                  <a:pt x="2381676" y="155620"/>
                </a:lnTo>
                <a:lnTo>
                  <a:pt x="2383969" y="154856"/>
                </a:lnTo>
                <a:lnTo>
                  <a:pt x="2385751" y="154092"/>
                </a:lnTo>
                <a:lnTo>
                  <a:pt x="2387534" y="152819"/>
                </a:lnTo>
                <a:lnTo>
                  <a:pt x="2389063" y="151290"/>
                </a:lnTo>
                <a:lnTo>
                  <a:pt x="2390081" y="149508"/>
                </a:lnTo>
                <a:lnTo>
                  <a:pt x="2391100" y="147725"/>
                </a:lnTo>
                <a:lnTo>
                  <a:pt x="2391864" y="145687"/>
                </a:lnTo>
                <a:lnTo>
                  <a:pt x="2392628" y="143140"/>
                </a:lnTo>
                <a:lnTo>
                  <a:pt x="2393138" y="140848"/>
                </a:lnTo>
                <a:lnTo>
                  <a:pt x="2393392" y="138046"/>
                </a:lnTo>
                <a:lnTo>
                  <a:pt x="2393392" y="132443"/>
                </a:lnTo>
                <a:lnTo>
                  <a:pt x="2378620" y="120472"/>
                </a:lnTo>
                <a:lnTo>
                  <a:pt x="2376837" y="117670"/>
                </a:lnTo>
                <a:lnTo>
                  <a:pt x="2374290" y="114614"/>
                </a:lnTo>
                <a:lnTo>
                  <a:pt x="2371743" y="111812"/>
                </a:lnTo>
                <a:lnTo>
                  <a:pt x="2369196" y="109011"/>
                </a:lnTo>
                <a:lnTo>
                  <a:pt x="2363338" y="104171"/>
                </a:lnTo>
                <a:lnTo>
                  <a:pt x="2356716" y="99077"/>
                </a:lnTo>
                <a:lnTo>
                  <a:pt x="2343217" y="89399"/>
                </a:lnTo>
                <a:lnTo>
                  <a:pt x="2336850" y="84560"/>
                </a:lnTo>
                <a:lnTo>
                  <a:pt x="2330737" y="79466"/>
                </a:lnTo>
                <a:lnTo>
                  <a:pt x="2327935" y="76919"/>
                </a:lnTo>
                <a:lnTo>
                  <a:pt x="2325133" y="74117"/>
                </a:lnTo>
                <a:lnTo>
                  <a:pt x="2322841" y="71315"/>
                </a:lnTo>
                <a:lnTo>
                  <a:pt x="2320549" y="68514"/>
                </a:lnTo>
                <a:lnTo>
                  <a:pt x="2318766" y="65203"/>
                </a:lnTo>
                <a:lnTo>
                  <a:pt x="2317238" y="62146"/>
                </a:lnTo>
                <a:lnTo>
                  <a:pt x="2315710" y="58581"/>
                </a:lnTo>
                <a:lnTo>
                  <a:pt x="2314691" y="55015"/>
                </a:lnTo>
                <a:lnTo>
                  <a:pt x="2314181" y="51449"/>
                </a:lnTo>
                <a:lnTo>
                  <a:pt x="2313927" y="47374"/>
                </a:lnTo>
                <a:lnTo>
                  <a:pt x="2314181" y="43044"/>
                </a:lnTo>
                <a:lnTo>
                  <a:pt x="2314691" y="38969"/>
                </a:lnTo>
                <a:lnTo>
                  <a:pt x="2316219" y="34384"/>
                </a:lnTo>
                <a:lnTo>
                  <a:pt x="2317747" y="29290"/>
                </a:lnTo>
                <a:lnTo>
                  <a:pt x="2319785" y="24196"/>
                </a:lnTo>
                <a:lnTo>
                  <a:pt x="2322841" y="18848"/>
                </a:lnTo>
                <a:lnTo>
                  <a:pt x="2331501" y="16046"/>
                </a:lnTo>
                <a:lnTo>
                  <a:pt x="2340415" y="13244"/>
                </a:lnTo>
                <a:lnTo>
                  <a:pt x="2349330" y="10952"/>
                </a:lnTo>
                <a:lnTo>
                  <a:pt x="2358244" y="8660"/>
                </a:lnTo>
                <a:lnTo>
                  <a:pt x="2367159" y="6877"/>
                </a:lnTo>
                <a:lnTo>
                  <a:pt x="2376073" y="5349"/>
                </a:lnTo>
                <a:lnTo>
                  <a:pt x="2384733" y="4075"/>
                </a:lnTo>
                <a:lnTo>
                  <a:pt x="2393647" y="2547"/>
                </a:lnTo>
                <a:lnTo>
                  <a:pt x="2402562" y="1783"/>
                </a:lnTo>
                <a:lnTo>
                  <a:pt x="2411476" y="1019"/>
                </a:lnTo>
                <a:lnTo>
                  <a:pt x="2420136" y="510"/>
                </a:lnTo>
                <a:close/>
              </a:path>
            </a:pathLst>
          </a:custGeom>
          <a:noFill/>
        </p:spPr>
        <p:txBody>
          <a:bodyPr wrap="square">
            <a:noAutofit/>
          </a:bodyPr>
          <a:lstStyle/>
          <a:p>
            <a:endParaRPr lang="en-US"/>
          </a:p>
        </p:txBody>
      </p:sp>
      <p:sp>
        <p:nvSpPr>
          <p:cNvPr id="14" name="Text Placeholder 4">
            <a:extLst>
              <a:ext uri="{FF2B5EF4-FFF2-40B4-BE49-F238E27FC236}">
                <a16:creationId xmlns:a16="http://schemas.microsoft.com/office/drawing/2014/main" id="{EE0620C4-13C2-43A6-9F70-272307688F94}"/>
              </a:ext>
            </a:extLst>
          </p:cNvPr>
          <p:cNvSpPr>
            <a:spLocks noGrp="1"/>
          </p:cNvSpPr>
          <p:nvPr>
            <p:ph type="body" sz="quarter" idx="14" hasCustomPrompt="1"/>
          </p:nvPr>
        </p:nvSpPr>
        <p:spPr>
          <a:xfrm>
            <a:off x="387926" y="218621"/>
            <a:ext cx="1684338" cy="1682750"/>
          </a:xfrm>
        </p:spPr>
        <p:txBody>
          <a:bodyPr lIns="0" anchor="b">
            <a:normAutofit/>
          </a:bodyPr>
          <a:lstStyle>
            <a:lvl1pPr marL="0" indent="0" algn="l">
              <a:buNone/>
              <a:defRPr sz="8800">
                <a:solidFill>
                  <a:schemeClr val="accent2"/>
                </a:solidFill>
              </a:defRPr>
            </a:lvl1pPr>
          </a:lstStyle>
          <a:p>
            <a:pPr lvl="0"/>
            <a:r>
              <a:rPr lang="en-US"/>
              <a:t>#</a:t>
            </a:r>
          </a:p>
        </p:txBody>
      </p:sp>
      <p:sp>
        <p:nvSpPr>
          <p:cNvPr id="15" name="Title 1">
            <a:extLst>
              <a:ext uri="{FF2B5EF4-FFF2-40B4-BE49-F238E27FC236}">
                <a16:creationId xmlns:a16="http://schemas.microsoft.com/office/drawing/2014/main" id="{EE5FC317-2F2E-4C38-B60E-E2D71200FC19}"/>
              </a:ext>
            </a:extLst>
          </p:cNvPr>
          <p:cNvSpPr>
            <a:spLocks noGrp="1"/>
          </p:cNvSpPr>
          <p:nvPr>
            <p:ph type="title"/>
          </p:nvPr>
        </p:nvSpPr>
        <p:spPr>
          <a:xfrm>
            <a:off x="387926" y="1709738"/>
            <a:ext cx="5078731" cy="2852737"/>
          </a:xfrm>
        </p:spPr>
        <p:txBody>
          <a:bodyPr anchor="b"/>
          <a:lstStyle>
            <a:lvl1pPr>
              <a:defRPr sz="6000">
                <a:solidFill>
                  <a:schemeClr val="bg1"/>
                </a:solidFill>
              </a:defRPr>
            </a:lvl1pPr>
          </a:lstStyle>
          <a:p>
            <a:r>
              <a:rPr lang="en-US"/>
              <a:t>Click to edit Master title style</a:t>
            </a:r>
          </a:p>
        </p:txBody>
      </p:sp>
      <p:sp>
        <p:nvSpPr>
          <p:cNvPr id="16" name="Text Placeholder 2">
            <a:extLst>
              <a:ext uri="{FF2B5EF4-FFF2-40B4-BE49-F238E27FC236}">
                <a16:creationId xmlns:a16="http://schemas.microsoft.com/office/drawing/2014/main" id="{8ED600C5-D711-4537-8415-2FD77330AB5A}"/>
              </a:ext>
            </a:extLst>
          </p:cNvPr>
          <p:cNvSpPr>
            <a:spLocks noGrp="1"/>
          </p:cNvSpPr>
          <p:nvPr>
            <p:ph type="body" idx="1"/>
          </p:nvPr>
        </p:nvSpPr>
        <p:spPr>
          <a:xfrm>
            <a:off x="387926" y="4589463"/>
            <a:ext cx="5078731" cy="1500187"/>
          </a:xfrm>
        </p:spPr>
        <p:txBody>
          <a:bodyPr/>
          <a:lstStyle>
            <a:lvl1pPr marL="0" indent="0">
              <a:buNone/>
              <a:defRPr sz="2400">
                <a:solidFill>
                  <a:schemeClr val="bg2"/>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n-US"/>
              <a:t>Edit Master text styles</a:t>
            </a:r>
          </a:p>
        </p:txBody>
      </p:sp>
    </p:spTree>
    <p:extLst>
      <p:ext uri="{BB962C8B-B14F-4D97-AF65-F5344CB8AC3E}">
        <p14:creationId xmlns:p14="http://schemas.microsoft.com/office/powerpoint/2010/main" val="980941113"/>
      </p:ext>
    </p:extLst>
  </p:cSld>
  <p:clrMapOvr>
    <a:masterClrMapping/>
  </p:clrMapOvr>
</p:sldLayout>
</file>

<file path=ppt/slideLayouts/slideLayout52.xml><?xml version="1.0" encoding="utf-8"?>
<p:sldLayout xmlns:a="http://schemas.openxmlformats.org/drawingml/2006/main" xmlns:r="http://schemas.openxmlformats.org/officeDocument/2006/relationships" xmlns:p="http://schemas.openxmlformats.org/presentationml/2006/main" preserve="1" userDrawn="1">
  <p:cSld name="52">
    <p:bg>
      <p:bgPr>
        <a:solidFill>
          <a:schemeClr val="tx1"/>
        </a:solidFill>
        <a:effectLst/>
      </p:bgPr>
    </p:bg>
    <p:spTree>
      <p:nvGrpSpPr>
        <p:cNvPr id="1" name=""/>
        <p:cNvGrpSpPr/>
        <p:nvPr/>
      </p:nvGrpSpPr>
      <p:grpSpPr>
        <a:xfrm>
          <a:off x="0" y="0"/>
          <a:ext cx="0" cy="0"/>
          <a:chOff x="0" y="0"/>
          <a:chExt cx="0" cy="0"/>
        </a:xfrm>
      </p:grpSpPr>
      <p:sp>
        <p:nvSpPr>
          <p:cNvPr id="10" name="Text Placeholder 4"/>
          <p:cNvSpPr>
            <a:spLocks noGrp="1"/>
          </p:cNvSpPr>
          <p:nvPr>
            <p:ph type="body" sz="quarter" idx="14" hasCustomPrompt="1"/>
          </p:nvPr>
        </p:nvSpPr>
        <p:spPr>
          <a:xfrm>
            <a:off x="5619750" y="218621"/>
            <a:ext cx="1684338" cy="1682750"/>
          </a:xfrm>
        </p:spPr>
        <p:txBody>
          <a:bodyPr lIns="0" anchor="b">
            <a:normAutofit/>
          </a:bodyPr>
          <a:lstStyle>
            <a:lvl1pPr marL="0" indent="0" algn="l">
              <a:buNone/>
              <a:defRPr sz="8800">
                <a:solidFill>
                  <a:schemeClr val="bg1"/>
                </a:solidFill>
              </a:defRPr>
            </a:lvl1pPr>
          </a:lstStyle>
          <a:p>
            <a:pPr lvl="0"/>
            <a:r>
              <a:rPr lang="en-US"/>
              <a:t>#</a:t>
            </a:r>
          </a:p>
        </p:txBody>
      </p:sp>
      <p:sp>
        <p:nvSpPr>
          <p:cNvPr id="6" name="Rectangle 5"/>
          <p:cNvSpPr/>
          <p:nvPr userDrawn="1"/>
        </p:nvSpPr>
        <p:spPr>
          <a:xfrm>
            <a:off x="1" y="6165169"/>
            <a:ext cx="12192000" cy="692831"/>
          </a:xfrm>
          <a:prstGeom prst="rect">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Title 1"/>
          <p:cNvSpPr>
            <a:spLocks noGrp="1"/>
          </p:cNvSpPr>
          <p:nvPr>
            <p:ph type="title"/>
          </p:nvPr>
        </p:nvSpPr>
        <p:spPr>
          <a:xfrm>
            <a:off x="5619750" y="1709738"/>
            <a:ext cx="6076950" cy="2852737"/>
          </a:xfrm>
        </p:spPr>
        <p:txBody>
          <a:bodyPr anchor="b"/>
          <a:lstStyle>
            <a:lvl1pPr>
              <a:defRPr sz="6000">
                <a:solidFill>
                  <a:schemeClr val="bg1"/>
                </a:solidFill>
              </a:defRPr>
            </a:lvl1pPr>
          </a:lstStyle>
          <a:p>
            <a:r>
              <a:rPr lang="en-US"/>
              <a:t>Click to edit Master title style</a:t>
            </a:r>
          </a:p>
        </p:txBody>
      </p:sp>
      <p:sp>
        <p:nvSpPr>
          <p:cNvPr id="11" name="Text Placeholder 2"/>
          <p:cNvSpPr>
            <a:spLocks noGrp="1"/>
          </p:cNvSpPr>
          <p:nvPr>
            <p:ph type="body" idx="1"/>
          </p:nvPr>
        </p:nvSpPr>
        <p:spPr>
          <a:xfrm>
            <a:off x="5619750" y="4589463"/>
            <a:ext cx="6076950" cy="1500187"/>
          </a:xfrm>
        </p:spPr>
        <p:txBody>
          <a:bodyPr/>
          <a:lstStyle>
            <a:lvl1pPr marL="0" indent="0">
              <a:buNone/>
              <a:defRPr sz="2400">
                <a:solidFill>
                  <a:schemeClr val="tx1">
                    <a:tint val="7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n-US"/>
              <a:t>Edit Master text styles</a:t>
            </a:r>
          </a:p>
        </p:txBody>
      </p:sp>
      <p:sp>
        <p:nvSpPr>
          <p:cNvPr id="9" name="Picture Placeholder 8">
            <a:extLst>
              <a:ext uri="{FF2B5EF4-FFF2-40B4-BE49-F238E27FC236}">
                <a16:creationId xmlns:a16="http://schemas.microsoft.com/office/drawing/2014/main" id="{EA543CC0-8A24-4093-A6DE-99CBA6ED35F5}"/>
              </a:ext>
            </a:extLst>
          </p:cNvPr>
          <p:cNvSpPr>
            <a:spLocks noGrp="1"/>
          </p:cNvSpPr>
          <p:nvPr>
            <p:ph type="pic" sz="quarter" idx="16"/>
          </p:nvPr>
        </p:nvSpPr>
        <p:spPr>
          <a:xfrm>
            <a:off x="0" y="0"/>
            <a:ext cx="5003799" cy="6858000"/>
          </a:xfrm>
          <a:custGeom>
            <a:avLst/>
            <a:gdLst>
              <a:gd name="connsiteX0" fmla="*/ 0 w 6194425"/>
              <a:gd name="connsiteY0" fmla="*/ 0 h 6858000"/>
              <a:gd name="connsiteX1" fmla="*/ 2695958 w 6194425"/>
              <a:gd name="connsiteY1" fmla="*/ 0 h 6858000"/>
              <a:gd name="connsiteX2" fmla="*/ 2696294 w 6194425"/>
              <a:gd name="connsiteY2" fmla="*/ 28493 h 6858000"/>
              <a:gd name="connsiteX3" fmla="*/ 2697169 w 6194425"/>
              <a:gd name="connsiteY3" fmla="*/ 64809 h 6858000"/>
              <a:gd name="connsiteX4" fmla="*/ 2697169 w 6194425"/>
              <a:gd name="connsiteY4" fmla="*/ 82748 h 6858000"/>
              <a:gd name="connsiteX5" fmla="*/ 2695856 w 6194425"/>
              <a:gd name="connsiteY5" fmla="*/ 101125 h 6858000"/>
              <a:gd name="connsiteX6" fmla="*/ 2694981 w 6194425"/>
              <a:gd name="connsiteY6" fmla="*/ 119064 h 6858000"/>
              <a:gd name="connsiteX7" fmla="*/ 2692794 w 6194425"/>
              <a:gd name="connsiteY7" fmla="*/ 137441 h 6858000"/>
              <a:gd name="connsiteX8" fmla="*/ 2690168 w 6194425"/>
              <a:gd name="connsiteY8" fmla="*/ 155818 h 6858000"/>
              <a:gd name="connsiteX9" fmla="*/ 2686231 w 6194425"/>
              <a:gd name="connsiteY9" fmla="*/ 173757 h 6858000"/>
              <a:gd name="connsiteX10" fmla="*/ 2684043 w 6194425"/>
              <a:gd name="connsiteY10" fmla="*/ 182070 h 6858000"/>
              <a:gd name="connsiteX11" fmla="*/ 2680980 w 6194425"/>
              <a:gd name="connsiteY11" fmla="*/ 191696 h 6858000"/>
              <a:gd name="connsiteX12" fmla="*/ 2678355 w 6194425"/>
              <a:gd name="connsiteY12" fmla="*/ 200447 h 6858000"/>
              <a:gd name="connsiteX13" fmla="*/ 2674854 w 6194425"/>
              <a:gd name="connsiteY13" fmla="*/ 208760 h 6858000"/>
              <a:gd name="connsiteX14" fmla="*/ 2680980 w 6194425"/>
              <a:gd name="connsiteY14" fmla="*/ 214448 h 6858000"/>
              <a:gd name="connsiteX15" fmla="*/ 2686668 w 6194425"/>
              <a:gd name="connsiteY15" fmla="*/ 218386 h 6858000"/>
              <a:gd name="connsiteX16" fmla="*/ 2691919 w 6194425"/>
              <a:gd name="connsiteY16" fmla="*/ 220573 h 6858000"/>
              <a:gd name="connsiteX17" fmla="*/ 2697169 w 6194425"/>
              <a:gd name="connsiteY17" fmla="*/ 221886 h 6858000"/>
              <a:gd name="connsiteX18" fmla="*/ 2701544 w 6194425"/>
              <a:gd name="connsiteY18" fmla="*/ 221886 h 6858000"/>
              <a:gd name="connsiteX19" fmla="*/ 2705920 w 6194425"/>
              <a:gd name="connsiteY19" fmla="*/ 220573 h 6858000"/>
              <a:gd name="connsiteX20" fmla="*/ 2709857 w 6194425"/>
              <a:gd name="connsiteY20" fmla="*/ 218823 h 6858000"/>
              <a:gd name="connsiteX21" fmla="*/ 2713358 w 6194425"/>
              <a:gd name="connsiteY21" fmla="*/ 216636 h 6858000"/>
              <a:gd name="connsiteX22" fmla="*/ 2716858 w 6194425"/>
              <a:gd name="connsiteY22" fmla="*/ 213573 h 6858000"/>
              <a:gd name="connsiteX23" fmla="*/ 2719921 w 6194425"/>
              <a:gd name="connsiteY23" fmla="*/ 210073 h 6858000"/>
              <a:gd name="connsiteX24" fmla="*/ 2725609 w 6194425"/>
              <a:gd name="connsiteY24" fmla="*/ 202197 h 6858000"/>
              <a:gd name="connsiteX25" fmla="*/ 2730859 w 6194425"/>
              <a:gd name="connsiteY25" fmla="*/ 195196 h 6858000"/>
              <a:gd name="connsiteX26" fmla="*/ 2735672 w 6194425"/>
              <a:gd name="connsiteY26" fmla="*/ 188633 h 6858000"/>
              <a:gd name="connsiteX27" fmla="*/ 2743110 w 6194425"/>
              <a:gd name="connsiteY27" fmla="*/ 179882 h 6858000"/>
              <a:gd name="connsiteX28" fmla="*/ 2751424 w 6194425"/>
              <a:gd name="connsiteY28" fmla="*/ 171131 h 6858000"/>
              <a:gd name="connsiteX29" fmla="*/ 2759299 w 6194425"/>
              <a:gd name="connsiteY29" fmla="*/ 163256 h 6858000"/>
              <a:gd name="connsiteX30" fmla="*/ 2767175 w 6194425"/>
              <a:gd name="connsiteY30" fmla="*/ 155818 h 6858000"/>
              <a:gd name="connsiteX31" fmla="*/ 2775488 w 6194425"/>
              <a:gd name="connsiteY31" fmla="*/ 148379 h 6858000"/>
              <a:gd name="connsiteX32" fmla="*/ 2784239 w 6194425"/>
              <a:gd name="connsiteY32" fmla="*/ 142254 h 6858000"/>
              <a:gd name="connsiteX33" fmla="*/ 2792990 w 6194425"/>
              <a:gd name="connsiteY33" fmla="*/ 136128 h 6858000"/>
              <a:gd name="connsiteX34" fmla="*/ 2801741 w 6194425"/>
              <a:gd name="connsiteY34" fmla="*/ 130440 h 6858000"/>
              <a:gd name="connsiteX35" fmla="*/ 2810929 w 6194425"/>
              <a:gd name="connsiteY35" fmla="*/ 125190 h 6858000"/>
              <a:gd name="connsiteX36" fmla="*/ 2819680 w 6194425"/>
              <a:gd name="connsiteY36" fmla="*/ 120377 h 6858000"/>
              <a:gd name="connsiteX37" fmla="*/ 2828868 w 6194425"/>
              <a:gd name="connsiteY37" fmla="*/ 116001 h 6858000"/>
              <a:gd name="connsiteX38" fmla="*/ 2838057 w 6194425"/>
              <a:gd name="connsiteY38" fmla="*/ 112064 h 6858000"/>
              <a:gd name="connsiteX39" fmla="*/ 2847682 w 6194425"/>
              <a:gd name="connsiteY39" fmla="*/ 108563 h 6858000"/>
              <a:gd name="connsiteX40" fmla="*/ 2856871 w 6194425"/>
              <a:gd name="connsiteY40" fmla="*/ 105501 h 6858000"/>
              <a:gd name="connsiteX41" fmla="*/ 2866934 w 6194425"/>
              <a:gd name="connsiteY41" fmla="*/ 102438 h 6858000"/>
              <a:gd name="connsiteX42" fmla="*/ 2876560 w 6194425"/>
              <a:gd name="connsiteY42" fmla="*/ 99812 h 6858000"/>
              <a:gd name="connsiteX43" fmla="*/ 2887061 w 6194425"/>
              <a:gd name="connsiteY43" fmla="*/ 97625 h 6858000"/>
              <a:gd name="connsiteX44" fmla="*/ 2896687 w 6194425"/>
              <a:gd name="connsiteY44" fmla="*/ 95437 h 6858000"/>
              <a:gd name="connsiteX45" fmla="*/ 2916814 w 6194425"/>
              <a:gd name="connsiteY45" fmla="*/ 92374 h 6858000"/>
              <a:gd name="connsiteX46" fmla="*/ 2936941 w 6194425"/>
              <a:gd name="connsiteY46" fmla="*/ 90624 h 6858000"/>
              <a:gd name="connsiteX47" fmla="*/ 2957505 w 6194425"/>
              <a:gd name="connsiteY47" fmla="*/ 89312 h 6858000"/>
              <a:gd name="connsiteX48" fmla="*/ 2978507 w 6194425"/>
              <a:gd name="connsiteY48" fmla="*/ 88874 h 6858000"/>
              <a:gd name="connsiteX49" fmla="*/ 2999509 w 6194425"/>
              <a:gd name="connsiteY49" fmla="*/ 89312 h 6858000"/>
              <a:gd name="connsiteX50" fmla="*/ 3020948 w 6194425"/>
              <a:gd name="connsiteY50" fmla="*/ 90624 h 6858000"/>
              <a:gd name="connsiteX51" fmla="*/ 3041950 w 6194425"/>
              <a:gd name="connsiteY51" fmla="*/ 91937 h 6858000"/>
              <a:gd name="connsiteX52" fmla="*/ 3055951 w 6194425"/>
              <a:gd name="connsiteY52" fmla="*/ 93249 h 6858000"/>
              <a:gd name="connsiteX53" fmla="*/ 3070828 w 6194425"/>
              <a:gd name="connsiteY53" fmla="*/ 93249 h 6858000"/>
              <a:gd name="connsiteX54" fmla="*/ 3100581 w 6194425"/>
              <a:gd name="connsiteY54" fmla="*/ 92374 h 6858000"/>
              <a:gd name="connsiteX55" fmla="*/ 3116332 w 6194425"/>
              <a:gd name="connsiteY55" fmla="*/ 92374 h 6858000"/>
              <a:gd name="connsiteX56" fmla="*/ 3131208 w 6194425"/>
              <a:gd name="connsiteY56" fmla="*/ 92374 h 6858000"/>
              <a:gd name="connsiteX57" fmla="*/ 3146522 w 6194425"/>
              <a:gd name="connsiteY57" fmla="*/ 93249 h 6858000"/>
              <a:gd name="connsiteX58" fmla="*/ 3160961 w 6194425"/>
              <a:gd name="connsiteY58" fmla="*/ 94562 h 6858000"/>
              <a:gd name="connsiteX59" fmla="*/ 3175837 w 6194425"/>
              <a:gd name="connsiteY59" fmla="*/ 97187 h 6858000"/>
              <a:gd name="connsiteX60" fmla="*/ 3182838 w 6194425"/>
              <a:gd name="connsiteY60" fmla="*/ 98500 h 6858000"/>
              <a:gd name="connsiteX61" fmla="*/ 3189401 w 6194425"/>
              <a:gd name="connsiteY61" fmla="*/ 100688 h 6858000"/>
              <a:gd name="connsiteX62" fmla="*/ 3196839 w 6194425"/>
              <a:gd name="connsiteY62" fmla="*/ 103313 h 6858000"/>
              <a:gd name="connsiteX63" fmla="*/ 3203402 w 6194425"/>
              <a:gd name="connsiteY63" fmla="*/ 105938 h 6858000"/>
              <a:gd name="connsiteX64" fmla="*/ 3209966 w 6194425"/>
              <a:gd name="connsiteY64" fmla="*/ 109438 h 6858000"/>
              <a:gd name="connsiteX65" fmla="*/ 3216091 w 6194425"/>
              <a:gd name="connsiteY65" fmla="*/ 112939 h 6858000"/>
              <a:gd name="connsiteX66" fmla="*/ 3223092 w 6194425"/>
              <a:gd name="connsiteY66" fmla="*/ 117314 h 6858000"/>
              <a:gd name="connsiteX67" fmla="*/ 3229217 w 6194425"/>
              <a:gd name="connsiteY67" fmla="*/ 121689 h 6858000"/>
              <a:gd name="connsiteX68" fmla="*/ 3234905 w 6194425"/>
              <a:gd name="connsiteY68" fmla="*/ 127377 h 6858000"/>
              <a:gd name="connsiteX69" fmla="*/ 3241031 w 6194425"/>
              <a:gd name="connsiteY69" fmla="*/ 133066 h 6858000"/>
              <a:gd name="connsiteX70" fmla="*/ 3245844 w 6194425"/>
              <a:gd name="connsiteY70" fmla="*/ 139629 h 6858000"/>
              <a:gd name="connsiteX71" fmla="*/ 3251532 w 6194425"/>
              <a:gd name="connsiteY71" fmla="*/ 146192 h 6858000"/>
              <a:gd name="connsiteX72" fmla="*/ 3256782 w 6194425"/>
              <a:gd name="connsiteY72" fmla="*/ 154505 h 6858000"/>
              <a:gd name="connsiteX73" fmla="*/ 3261158 w 6194425"/>
              <a:gd name="connsiteY73" fmla="*/ 162818 h 6858000"/>
              <a:gd name="connsiteX74" fmla="*/ 3263345 w 6194425"/>
              <a:gd name="connsiteY74" fmla="*/ 165443 h 6858000"/>
              <a:gd name="connsiteX75" fmla="*/ 3265971 w 6194425"/>
              <a:gd name="connsiteY75" fmla="*/ 167194 h 6858000"/>
              <a:gd name="connsiteX76" fmla="*/ 3268596 w 6194425"/>
              <a:gd name="connsiteY76" fmla="*/ 168944 h 6858000"/>
              <a:gd name="connsiteX77" fmla="*/ 3271659 w 6194425"/>
              <a:gd name="connsiteY77" fmla="*/ 169819 h 6858000"/>
              <a:gd name="connsiteX78" fmla="*/ 3274721 w 6194425"/>
              <a:gd name="connsiteY78" fmla="*/ 170694 h 6858000"/>
              <a:gd name="connsiteX79" fmla="*/ 3278222 w 6194425"/>
              <a:gd name="connsiteY79" fmla="*/ 170694 h 6858000"/>
              <a:gd name="connsiteX80" fmla="*/ 3281722 w 6194425"/>
              <a:gd name="connsiteY80" fmla="*/ 170694 h 6858000"/>
              <a:gd name="connsiteX81" fmla="*/ 3286097 w 6194425"/>
              <a:gd name="connsiteY81" fmla="*/ 169819 h 6858000"/>
              <a:gd name="connsiteX82" fmla="*/ 3293536 w 6194425"/>
              <a:gd name="connsiteY82" fmla="*/ 168069 h 6858000"/>
              <a:gd name="connsiteX83" fmla="*/ 3301849 w 6194425"/>
              <a:gd name="connsiteY83" fmla="*/ 165443 h 6858000"/>
              <a:gd name="connsiteX84" fmla="*/ 3317163 w 6194425"/>
              <a:gd name="connsiteY84" fmla="*/ 160193 h 6858000"/>
              <a:gd name="connsiteX85" fmla="*/ 3331602 w 6194425"/>
              <a:gd name="connsiteY85" fmla="*/ 156255 h 6858000"/>
              <a:gd name="connsiteX86" fmla="*/ 3343853 w 6194425"/>
              <a:gd name="connsiteY86" fmla="*/ 153630 h 6858000"/>
              <a:gd name="connsiteX87" fmla="*/ 3349103 w 6194425"/>
              <a:gd name="connsiteY87" fmla="*/ 153192 h 6858000"/>
              <a:gd name="connsiteX88" fmla="*/ 3354354 w 6194425"/>
              <a:gd name="connsiteY88" fmla="*/ 152317 h 6858000"/>
              <a:gd name="connsiteX89" fmla="*/ 3358729 w 6194425"/>
              <a:gd name="connsiteY89" fmla="*/ 153192 h 6858000"/>
              <a:gd name="connsiteX90" fmla="*/ 3363104 w 6194425"/>
              <a:gd name="connsiteY90" fmla="*/ 153192 h 6858000"/>
              <a:gd name="connsiteX91" fmla="*/ 3366605 w 6194425"/>
              <a:gd name="connsiteY91" fmla="*/ 154067 h 6858000"/>
              <a:gd name="connsiteX92" fmla="*/ 3370105 w 6194425"/>
              <a:gd name="connsiteY92" fmla="*/ 154943 h 6858000"/>
              <a:gd name="connsiteX93" fmla="*/ 3372730 w 6194425"/>
              <a:gd name="connsiteY93" fmla="*/ 156693 h 6858000"/>
              <a:gd name="connsiteX94" fmla="*/ 3375356 w 6194425"/>
              <a:gd name="connsiteY94" fmla="*/ 158005 h 6858000"/>
              <a:gd name="connsiteX95" fmla="*/ 3377981 w 6194425"/>
              <a:gd name="connsiteY95" fmla="*/ 160193 h 6858000"/>
              <a:gd name="connsiteX96" fmla="*/ 3379293 w 6194425"/>
              <a:gd name="connsiteY96" fmla="*/ 162381 h 6858000"/>
              <a:gd name="connsiteX97" fmla="*/ 3381481 w 6194425"/>
              <a:gd name="connsiteY97" fmla="*/ 165006 h 6858000"/>
              <a:gd name="connsiteX98" fmla="*/ 3382356 w 6194425"/>
              <a:gd name="connsiteY98" fmla="*/ 167194 h 6858000"/>
              <a:gd name="connsiteX99" fmla="*/ 3383669 w 6194425"/>
              <a:gd name="connsiteY99" fmla="*/ 170694 h 6858000"/>
              <a:gd name="connsiteX100" fmla="*/ 3384544 w 6194425"/>
              <a:gd name="connsiteY100" fmla="*/ 173757 h 6858000"/>
              <a:gd name="connsiteX101" fmla="*/ 3384981 w 6194425"/>
              <a:gd name="connsiteY101" fmla="*/ 180320 h 6858000"/>
              <a:gd name="connsiteX102" fmla="*/ 3384981 w 6194425"/>
              <a:gd name="connsiteY102" fmla="*/ 187320 h 6858000"/>
              <a:gd name="connsiteX103" fmla="*/ 3384544 w 6194425"/>
              <a:gd name="connsiteY103" fmla="*/ 195634 h 6858000"/>
              <a:gd name="connsiteX104" fmla="*/ 3382794 w 6194425"/>
              <a:gd name="connsiteY104" fmla="*/ 203947 h 6858000"/>
              <a:gd name="connsiteX105" fmla="*/ 3381481 w 6194425"/>
              <a:gd name="connsiteY105" fmla="*/ 213135 h 6858000"/>
              <a:gd name="connsiteX106" fmla="*/ 3376668 w 6194425"/>
              <a:gd name="connsiteY106" fmla="*/ 231512 h 6858000"/>
              <a:gd name="connsiteX107" fmla="*/ 3377981 w 6194425"/>
              <a:gd name="connsiteY107" fmla="*/ 235450 h 6858000"/>
              <a:gd name="connsiteX108" fmla="*/ 3377981 w 6194425"/>
              <a:gd name="connsiteY108" fmla="*/ 240263 h 6858000"/>
              <a:gd name="connsiteX109" fmla="*/ 3376668 w 6194425"/>
              <a:gd name="connsiteY109" fmla="*/ 244201 h 6858000"/>
              <a:gd name="connsiteX110" fmla="*/ 3374043 w 6194425"/>
              <a:gd name="connsiteY110" fmla="*/ 248576 h 6858000"/>
              <a:gd name="connsiteX111" fmla="*/ 3372293 w 6194425"/>
              <a:gd name="connsiteY111" fmla="*/ 249889 h 6858000"/>
              <a:gd name="connsiteX112" fmla="*/ 3370543 w 6194425"/>
              <a:gd name="connsiteY112" fmla="*/ 252076 h 6858000"/>
              <a:gd name="connsiteX113" fmla="*/ 3367917 w 6194425"/>
              <a:gd name="connsiteY113" fmla="*/ 256014 h 6858000"/>
              <a:gd name="connsiteX114" fmla="*/ 3366605 w 6194425"/>
              <a:gd name="connsiteY114" fmla="*/ 260827 h 6858000"/>
              <a:gd name="connsiteX115" fmla="*/ 3365730 w 6194425"/>
              <a:gd name="connsiteY115" fmla="*/ 265203 h 6858000"/>
              <a:gd name="connsiteX116" fmla="*/ 3374043 w 6194425"/>
              <a:gd name="connsiteY116" fmla="*/ 248576 h 6858000"/>
              <a:gd name="connsiteX117" fmla="*/ 3376231 w 6194425"/>
              <a:gd name="connsiteY117" fmla="*/ 277891 h 6858000"/>
              <a:gd name="connsiteX118" fmla="*/ 3377981 w 6194425"/>
              <a:gd name="connsiteY118" fmla="*/ 306769 h 6858000"/>
              <a:gd name="connsiteX119" fmla="*/ 3378856 w 6194425"/>
              <a:gd name="connsiteY119" fmla="*/ 336522 h 6858000"/>
              <a:gd name="connsiteX120" fmla="*/ 3378856 w 6194425"/>
              <a:gd name="connsiteY120" fmla="*/ 350960 h 6858000"/>
              <a:gd name="connsiteX121" fmla="*/ 3378418 w 6194425"/>
              <a:gd name="connsiteY121" fmla="*/ 365837 h 6858000"/>
              <a:gd name="connsiteX122" fmla="*/ 3377106 w 6194425"/>
              <a:gd name="connsiteY122" fmla="*/ 380276 h 6858000"/>
              <a:gd name="connsiteX123" fmla="*/ 3375793 w 6194425"/>
              <a:gd name="connsiteY123" fmla="*/ 394714 h 6858000"/>
              <a:gd name="connsiteX124" fmla="*/ 3373605 w 6194425"/>
              <a:gd name="connsiteY124" fmla="*/ 409153 h 6858000"/>
              <a:gd name="connsiteX125" fmla="*/ 3370543 w 6194425"/>
              <a:gd name="connsiteY125" fmla="*/ 423154 h 6858000"/>
              <a:gd name="connsiteX126" fmla="*/ 3367480 w 6194425"/>
              <a:gd name="connsiteY126" fmla="*/ 437593 h 6858000"/>
              <a:gd name="connsiteX127" fmla="*/ 3363104 w 6194425"/>
              <a:gd name="connsiteY127" fmla="*/ 452032 h 6858000"/>
              <a:gd name="connsiteX128" fmla="*/ 3357854 w 6194425"/>
              <a:gd name="connsiteY128" fmla="*/ 466471 h 6858000"/>
              <a:gd name="connsiteX129" fmla="*/ 3351728 w 6194425"/>
              <a:gd name="connsiteY129" fmla="*/ 480472 h 6858000"/>
              <a:gd name="connsiteX130" fmla="*/ 3352604 w 6194425"/>
              <a:gd name="connsiteY130" fmla="*/ 490098 h 6858000"/>
              <a:gd name="connsiteX131" fmla="*/ 3353916 w 6194425"/>
              <a:gd name="connsiteY131" fmla="*/ 499724 h 6858000"/>
              <a:gd name="connsiteX132" fmla="*/ 3353916 w 6194425"/>
              <a:gd name="connsiteY132" fmla="*/ 509350 h 6858000"/>
              <a:gd name="connsiteX133" fmla="*/ 3353041 w 6194425"/>
              <a:gd name="connsiteY133" fmla="*/ 518976 h 6858000"/>
              <a:gd name="connsiteX134" fmla="*/ 3352166 w 6194425"/>
              <a:gd name="connsiteY134" fmla="*/ 528164 h 6858000"/>
              <a:gd name="connsiteX135" fmla="*/ 3351291 w 6194425"/>
              <a:gd name="connsiteY135" fmla="*/ 537352 h 6858000"/>
              <a:gd name="connsiteX136" fmla="*/ 3349541 w 6194425"/>
              <a:gd name="connsiteY136" fmla="*/ 546541 h 6858000"/>
              <a:gd name="connsiteX137" fmla="*/ 3348228 w 6194425"/>
              <a:gd name="connsiteY137" fmla="*/ 555291 h 6858000"/>
              <a:gd name="connsiteX138" fmla="*/ 3345603 w 6194425"/>
              <a:gd name="connsiteY138" fmla="*/ 564042 h 6858000"/>
              <a:gd name="connsiteX139" fmla="*/ 3342978 w 6194425"/>
              <a:gd name="connsiteY139" fmla="*/ 573231 h 6858000"/>
              <a:gd name="connsiteX140" fmla="*/ 3337290 w 6194425"/>
              <a:gd name="connsiteY140" fmla="*/ 589857 h 6858000"/>
              <a:gd name="connsiteX141" fmla="*/ 3330727 w 6194425"/>
              <a:gd name="connsiteY141" fmla="*/ 607359 h 6858000"/>
              <a:gd name="connsiteX142" fmla="*/ 3323288 w 6194425"/>
              <a:gd name="connsiteY142" fmla="*/ 623985 h 6858000"/>
              <a:gd name="connsiteX143" fmla="*/ 3315850 w 6194425"/>
              <a:gd name="connsiteY143" fmla="*/ 641049 h 6858000"/>
              <a:gd name="connsiteX144" fmla="*/ 3307537 w 6194425"/>
              <a:gd name="connsiteY144" fmla="*/ 657238 h 6858000"/>
              <a:gd name="connsiteX145" fmla="*/ 3290910 w 6194425"/>
              <a:gd name="connsiteY145" fmla="*/ 690491 h 6858000"/>
              <a:gd name="connsiteX146" fmla="*/ 3283472 w 6194425"/>
              <a:gd name="connsiteY146" fmla="*/ 707555 h 6858000"/>
              <a:gd name="connsiteX147" fmla="*/ 3276034 w 6194425"/>
              <a:gd name="connsiteY147" fmla="*/ 723744 h 6858000"/>
              <a:gd name="connsiteX148" fmla="*/ 3269033 w 6194425"/>
              <a:gd name="connsiteY148" fmla="*/ 741246 h 6858000"/>
              <a:gd name="connsiteX149" fmla="*/ 3263345 w 6194425"/>
              <a:gd name="connsiteY149" fmla="*/ 758310 h 6858000"/>
              <a:gd name="connsiteX150" fmla="*/ 3259408 w 6194425"/>
              <a:gd name="connsiteY150" fmla="*/ 770561 h 6858000"/>
              <a:gd name="connsiteX151" fmla="*/ 3254595 w 6194425"/>
              <a:gd name="connsiteY151" fmla="*/ 782375 h 6858000"/>
              <a:gd name="connsiteX152" fmla="*/ 3253282 w 6194425"/>
              <a:gd name="connsiteY152" fmla="*/ 787625 h 6858000"/>
              <a:gd name="connsiteX153" fmla="*/ 3251532 w 6194425"/>
              <a:gd name="connsiteY153" fmla="*/ 792876 h 6858000"/>
              <a:gd name="connsiteX154" fmla="*/ 3251094 w 6194425"/>
              <a:gd name="connsiteY154" fmla="*/ 797251 h 6858000"/>
              <a:gd name="connsiteX155" fmla="*/ 3251094 w 6194425"/>
              <a:gd name="connsiteY155" fmla="*/ 801189 h 6858000"/>
              <a:gd name="connsiteX156" fmla="*/ 3251532 w 6194425"/>
              <a:gd name="connsiteY156" fmla="*/ 805127 h 6858000"/>
              <a:gd name="connsiteX157" fmla="*/ 3253720 w 6194425"/>
              <a:gd name="connsiteY157" fmla="*/ 808190 h 6858000"/>
              <a:gd name="connsiteX158" fmla="*/ 3256345 w 6194425"/>
              <a:gd name="connsiteY158" fmla="*/ 810815 h 6858000"/>
              <a:gd name="connsiteX159" fmla="*/ 3260283 w 6194425"/>
              <a:gd name="connsiteY159" fmla="*/ 813002 h 6858000"/>
              <a:gd name="connsiteX160" fmla="*/ 3265971 w 6194425"/>
              <a:gd name="connsiteY160" fmla="*/ 814753 h 6858000"/>
              <a:gd name="connsiteX161" fmla="*/ 3272971 w 6194425"/>
              <a:gd name="connsiteY161" fmla="*/ 815190 h 6858000"/>
              <a:gd name="connsiteX162" fmla="*/ 3281285 w 6194425"/>
              <a:gd name="connsiteY162" fmla="*/ 815628 h 6858000"/>
              <a:gd name="connsiteX163" fmla="*/ 3291785 w 6194425"/>
              <a:gd name="connsiteY163" fmla="*/ 815190 h 6858000"/>
              <a:gd name="connsiteX164" fmla="*/ 3471614 w 6194425"/>
              <a:gd name="connsiteY164" fmla="*/ 616110 h 6858000"/>
              <a:gd name="connsiteX165" fmla="*/ 3532870 w 6194425"/>
              <a:gd name="connsiteY165" fmla="*/ 549603 h 6858000"/>
              <a:gd name="connsiteX166" fmla="*/ 3593250 w 6194425"/>
              <a:gd name="connsiteY166" fmla="*/ 482660 h 6858000"/>
              <a:gd name="connsiteX167" fmla="*/ 3604189 w 6194425"/>
              <a:gd name="connsiteY167" fmla="*/ 470409 h 6858000"/>
              <a:gd name="connsiteX168" fmla="*/ 3614690 w 6194425"/>
              <a:gd name="connsiteY168" fmla="*/ 458595 h 6858000"/>
              <a:gd name="connsiteX169" fmla="*/ 3626066 w 6194425"/>
              <a:gd name="connsiteY169" fmla="*/ 447657 h 6858000"/>
              <a:gd name="connsiteX170" fmla="*/ 3637442 w 6194425"/>
              <a:gd name="connsiteY170" fmla="*/ 436718 h 6858000"/>
              <a:gd name="connsiteX171" fmla="*/ 3649256 w 6194425"/>
              <a:gd name="connsiteY171" fmla="*/ 427092 h 6858000"/>
              <a:gd name="connsiteX172" fmla="*/ 3661507 w 6194425"/>
              <a:gd name="connsiteY172" fmla="*/ 417904 h 6858000"/>
              <a:gd name="connsiteX173" fmla="*/ 3674195 w 6194425"/>
              <a:gd name="connsiteY173" fmla="*/ 410028 h 6858000"/>
              <a:gd name="connsiteX174" fmla="*/ 3687322 w 6194425"/>
              <a:gd name="connsiteY174" fmla="*/ 403028 h 6858000"/>
              <a:gd name="connsiteX175" fmla="*/ 3700448 w 6194425"/>
              <a:gd name="connsiteY175" fmla="*/ 396902 h 6858000"/>
              <a:gd name="connsiteX176" fmla="*/ 3707886 w 6194425"/>
              <a:gd name="connsiteY176" fmla="*/ 394277 h 6858000"/>
              <a:gd name="connsiteX177" fmla="*/ 3714887 w 6194425"/>
              <a:gd name="connsiteY177" fmla="*/ 391652 h 6858000"/>
              <a:gd name="connsiteX178" fmla="*/ 3721887 w 6194425"/>
              <a:gd name="connsiteY178" fmla="*/ 389464 h 6858000"/>
              <a:gd name="connsiteX179" fmla="*/ 3729763 w 6194425"/>
              <a:gd name="connsiteY179" fmla="*/ 387276 h 6858000"/>
              <a:gd name="connsiteX180" fmla="*/ 3736764 w 6194425"/>
              <a:gd name="connsiteY180" fmla="*/ 385964 h 6858000"/>
              <a:gd name="connsiteX181" fmla="*/ 3745077 w 6194425"/>
              <a:gd name="connsiteY181" fmla="*/ 385088 h 6858000"/>
              <a:gd name="connsiteX182" fmla="*/ 3752952 w 6194425"/>
              <a:gd name="connsiteY182" fmla="*/ 383776 h 6858000"/>
              <a:gd name="connsiteX183" fmla="*/ 3761266 w 6194425"/>
              <a:gd name="connsiteY183" fmla="*/ 383338 h 6858000"/>
              <a:gd name="connsiteX184" fmla="*/ 3769141 w 6194425"/>
              <a:gd name="connsiteY184" fmla="*/ 382901 h 6858000"/>
              <a:gd name="connsiteX185" fmla="*/ 3777892 w 6194425"/>
              <a:gd name="connsiteY185" fmla="*/ 383338 h 6858000"/>
              <a:gd name="connsiteX186" fmla="*/ 3786206 w 6194425"/>
              <a:gd name="connsiteY186" fmla="*/ 383338 h 6858000"/>
              <a:gd name="connsiteX187" fmla="*/ 3795394 w 6194425"/>
              <a:gd name="connsiteY187" fmla="*/ 384213 h 6858000"/>
              <a:gd name="connsiteX188" fmla="*/ 3804145 w 6194425"/>
              <a:gd name="connsiteY188" fmla="*/ 385526 h 6858000"/>
              <a:gd name="connsiteX189" fmla="*/ 3813333 w 6194425"/>
              <a:gd name="connsiteY189" fmla="*/ 386839 h 6858000"/>
              <a:gd name="connsiteX190" fmla="*/ 3825147 w 6194425"/>
              <a:gd name="connsiteY190" fmla="*/ 388589 h 6858000"/>
              <a:gd name="connsiteX191" fmla="*/ 3836523 w 6194425"/>
              <a:gd name="connsiteY191" fmla="*/ 389901 h 6858000"/>
              <a:gd name="connsiteX192" fmla="*/ 3847899 w 6194425"/>
              <a:gd name="connsiteY192" fmla="*/ 391214 h 6858000"/>
              <a:gd name="connsiteX193" fmla="*/ 3859712 w 6194425"/>
              <a:gd name="connsiteY193" fmla="*/ 391652 h 6858000"/>
              <a:gd name="connsiteX194" fmla="*/ 3883339 w 6194425"/>
              <a:gd name="connsiteY194" fmla="*/ 392089 h 6858000"/>
              <a:gd name="connsiteX195" fmla="*/ 3906091 w 6194425"/>
              <a:gd name="connsiteY195" fmla="*/ 392089 h 6858000"/>
              <a:gd name="connsiteX196" fmla="*/ 3953783 w 6194425"/>
              <a:gd name="connsiteY196" fmla="*/ 389901 h 6858000"/>
              <a:gd name="connsiteX197" fmla="*/ 3977410 w 6194425"/>
              <a:gd name="connsiteY197" fmla="*/ 389464 h 6858000"/>
              <a:gd name="connsiteX198" fmla="*/ 4001038 w 6194425"/>
              <a:gd name="connsiteY198" fmla="*/ 389464 h 6858000"/>
              <a:gd name="connsiteX199" fmla="*/ 4008476 w 6194425"/>
              <a:gd name="connsiteY199" fmla="*/ 389901 h 6858000"/>
              <a:gd name="connsiteX200" fmla="*/ 4017227 w 6194425"/>
              <a:gd name="connsiteY200" fmla="*/ 390339 h 6858000"/>
              <a:gd name="connsiteX201" fmla="*/ 4035166 w 6194425"/>
              <a:gd name="connsiteY201" fmla="*/ 392964 h 6858000"/>
              <a:gd name="connsiteX202" fmla="*/ 4042604 w 6194425"/>
              <a:gd name="connsiteY202" fmla="*/ 394714 h 6858000"/>
              <a:gd name="connsiteX203" fmla="*/ 4048729 w 6194425"/>
              <a:gd name="connsiteY203" fmla="*/ 396027 h 6858000"/>
              <a:gd name="connsiteX204" fmla="*/ 4053105 w 6194425"/>
              <a:gd name="connsiteY204" fmla="*/ 397777 h 6858000"/>
              <a:gd name="connsiteX205" fmla="*/ 4054417 w 6194425"/>
              <a:gd name="connsiteY205" fmla="*/ 398652 h 6858000"/>
              <a:gd name="connsiteX206" fmla="*/ 4054417 w 6194425"/>
              <a:gd name="connsiteY206" fmla="*/ 399090 h 6858000"/>
              <a:gd name="connsiteX207" fmla="*/ 4054855 w 6194425"/>
              <a:gd name="connsiteY207" fmla="*/ 412653 h 6858000"/>
              <a:gd name="connsiteX208" fmla="*/ 4056168 w 6194425"/>
              <a:gd name="connsiteY208" fmla="*/ 424030 h 6858000"/>
              <a:gd name="connsiteX209" fmla="*/ 4057480 w 6194425"/>
              <a:gd name="connsiteY209" fmla="*/ 434093 h 6858000"/>
              <a:gd name="connsiteX210" fmla="*/ 4059668 w 6194425"/>
              <a:gd name="connsiteY210" fmla="*/ 442844 h 6858000"/>
              <a:gd name="connsiteX211" fmla="*/ 4062293 w 6194425"/>
              <a:gd name="connsiteY211" fmla="*/ 450719 h 6858000"/>
              <a:gd name="connsiteX212" fmla="*/ 4064918 w 6194425"/>
              <a:gd name="connsiteY212" fmla="*/ 456845 h 6858000"/>
              <a:gd name="connsiteX213" fmla="*/ 4068419 w 6194425"/>
              <a:gd name="connsiteY213" fmla="*/ 461658 h 6858000"/>
              <a:gd name="connsiteX214" fmla="*/ 4071919 w 6194425"/>
              <a:gd name="connsiteY214" fmla="*/ 466033 h 6858000"/>
              <a:gd name="connsiteX215" fmla="*/ 4075419 w 6194425"/>
              <a:gd name="connsiteY215" fmla="*/ 469534 h 6858000"/>
              <a:gd name="connsiteX216" fmla="*/ 4079795 w 6194425"/>
              <a:gd name="connsiteY216" fmla="*/ 471721 h 6858000"/>
              <a:gd name="connsiteX217" fmla="*/ 4084170 w 6194425"/>
              <a:gd name="connsiteY217" fmla="*/ 473034 h 6858000"/>
              <a:gd name="connsiteX218" fmla="*/ 4088983 w 6194425"/>
              <a:gd name="connsiteY218" fmla="*/ 473472 h 6858000"/>
              <a:gd name="connsiteX219" fmla="*/ 4094234 w 6194425"/>
              <a:gd name="connsiteY219" fmla="*/ 473472 h 6858000"/>
              <a:gd name="connsiteX220" fmla="*/ 4099047 w 6194425"/>
              <a:gd name="connsiteY220" fmla="*/ 473034 h 6858000"/>
              <a:gd name="connsiteX221" fmla="*/ 4104297 w 6194425"/>
              <a:gd name="connsiteY221" fmla="*/ 472159 h 6858000"/>
              <a:gd name="connsiteX222" fmla="*/ 4109985 w 6194425"/>
              <a:gd name="connsiteY222" fmla="*/ 470409 h 6858000"/>
              <a:gd name="connsiteX223" fmla="*/ 4121361 w 6194425"/>
              <a:gd name="connsiteY223" fmla="*/ 466471 h 6858000"/>
              <a:gd name="connsiteX224" fmla="*/ 4132300 w 6194425"/>
              <a:gd name="connsiteY224" fmla="*/ 461220 h 6858000"/>
              <a:gd name="connsiteX225" fmla="*/ 4143676 w 6194425"/>
              <a:gd name="connsiteY225" fmla="*/ 455532 h 6858000"/>
              <a:gd name="connsiteX226" fmla="*/ 4155052 w 6194425"/>
              <a:gd name="connsiteY226" fmla="*/ 450719 h 6858000"/>
              <a:gd name="connsiteX227" fmla="*/ 4165990 w 6194425"/>
              <a:gd name="connsiteY227" fmla="*/ 446344 h 6858000"/>
              <a:gd name="connsiteX228" fmla="*/ 4170803 w 6194425"/>
              <a:gd name="connsiteY228" fmla="*/ 445031 h 6858000"/>
              <a:gd name="connsiteX229" fmla="*/ 4176054 w 6194425"/>
              <a:gd name="connsiteY229" fmla="*/ 443719 h 6858000"/>
              <a:gd name="connsiteX230" fmla="*/ 4180866 w 6194425"/>
              <a:gd name="connsiteY230" fmla="*/ 443281 h 6858000"/>
              <a:gd name="connsiteX231" fmla="*/ 4185242 w 6194425"/>
              <a:gd name="connsiteY231" fmla="*/ 443281 h 6858000"/>
              <a:gd name="connsiteX232" fmla="*/ 4190055 w 6194425"/>
              <a:gd name="connsiteY232" fmla="*/ 443719 h 6858000"/>
              <a:gd name="connsiteX233" fmla="*/ 4193555 w 6194425"/>
              <a:gd name="connsiteY233" fmla="*/ 445469 h 6858000"/>
              <a:gd name="connsiteX234" fmla="*/ 4197055 w 6194425"/>
              <a:gd name="connsiteY234" fmla="*/ 467346 h 6858000"/>
              <a:gd name="connsiteX235" fmla="*/ 4199681 w 6194425"/>
              <a:gd name="connsiteY235" fmla="*/ 489223 h 6858000"/>
              <a:gd name="connsiteX236" fmla="*/ 4201868 w 6194425"/>
              <a:gd name="connsiteY236" fmla="*/ 510662 h 6858000"/>
              <a:gd name="connsiteX237" fmla="*/ 4202743 w 6194425"/>
              <a:gd name="connsiteY237" fmla="*/ 532102 h 6858000"/>
              <a:gd name="connsiteX238" fmla="*/ 4203181 w 6194425"/>
              <a:gd name="connsiteY238" fmla="*/ 553104 h 6858000"/>
              <a:gd name="connsiteX239" fmla="*/ 4203181 w 6194425"/>
              <a:gd name="connsiteY239" fmla="*/ 574106 h 6858000"/>
              <a:gd name="connsiteX240" fmla="*/ 4202306 w 6194425"/>
              <a:gd name="connsiteY240" fmla="*/ 594670 h 6858000"/>
              <a:gd name="connsiteX241" fmla="*/ 4200556 w 6194425"/>
              <a:gd name="connsiteY241" fmla="*/ 615234 h 6858000"/>
              <a:gd name="connsiteX242" fmla="*/ 4198806 w 6194425"/>
              <a:gd name="connsiteY242" fmla="*/ 635361 h 6858000"/>
              <a:gd name="connsiteX243" fmla="*/ 4196180 w 6194425"/>
              <a:gd name="connsiteY243" fmla="*/ 655051 h 6858000"/>
              <a:gd name="connsiteX244" fmla="*/ 4192680 w 6194425"/>
              <a:gd name="connsiteY244" fmla="*/ 675177 h 6858000"/>
              <a:gd name="connsiteX245" fmla="*/ 4188305 w 6194425"/>
              <a:gd name="connsiteY245" fmla="*/ 694867 h 6858000"/>
              <a:gd name="connsiteX246" fmla="*/ 4184367 w 6194425"/>
              <a:gd name="connsiteY246" fmla="*/ 714118 h 6858000"/>
              <a:gd name="connsiteX247" fmla="*/ 4178679 w 6194425"/>
              <a:gd name="connsiteY247" fmla="*/ 733370 h 6858000"/>
              <a:gd name="connsiteX248" fmla="*/ 4172991 w 6194425"/>
              <a:gd name="connsiteY248" fmla="*/ 752622 h 6858000"/>
              <a:gd name="connsiteX249" fmla="*/ 4166865 w 6194425"/>
              <a:gd name="connsiteY249" fmla="*/ 770999 h 6858000"/>
              <a:gd name="connsiteX250" fmla="*/ 4160302 w 6194425"/>
              <a:gd name="connsiteY250" fmla="*/ 790250 h 6858000"/>
              <a:gd name="connsiteX251" fmla="*/ 4152426 w 6194425"/>
              <a:gd name="connsiteY251" fmla="*/ 808627 h 6858000"/>
              <a:gd name="connsiteX252" fmla="*/ 4144988 w 6194425"/>
              <a:gd name="connsiteY252" fmla="*/ 827004 h 6858000"/>
              <a:gd name="connsiteX253" fmla="*/ 4136675 w 6194425"/>
              <a:gd name="connsiteY253" fmla="*/ 844943 h 6858000"/>
              <a:gd name="connsiteX254" fmla="*/ 4127487 w 6194425"/>
              <a:gd name="connsiteY254" fmla="*/ 863320 h 6858000"/>
              <a:gd name="connsiteX255" fmla="*/ 4118298 w 6194425"/>
              <a:gd name="connsiteY255" fmla="*/ 880821 h 6858000"/>
              <a:gd name="connsiteX256" fmla="*/ 4108235 w 6194425"/>
              <a:gd name="connsiteY256" fmla="*/ 898760 h 6858000"/>
              <a:gd name="connsiteX257" fmla="*/ 4098171 w 6194425"/>
              <a:gd name="connsiteY257" fmla="*/ 916262 h 6858000"/>
              <a:gd name="connsiteX258" fmla="*/ 4087233 w 6194425"/>
              <a:gd name="connsiteY258" fmla="*/ 933763 h 6858000"/>
              <a:gd name="connsiteX259" fmla="*/ 4076294 w 6194425"/>
              <a:gd name="connsiteY259" fmla="*/ 951265 h 6858000"/>
              <a:gd name="connsiteX260" fmla="*/ 4064481 w 6194425"/>
              <a:gd name="connsiteY260" fmla="*/ 968767 h 6858000"/>
              <a:gd name="connsiteX261" fmla="*/ 4052667 w 6194425"/>
              <a:gd name="connsiteY261" fmla="*/ 985393 h 6858000"/>
              <a:gd name="connsiteX262" fmla="*/ 4039979 w 6194425"/>
              <a:gd name="connsiteY262" fmla="*/ 1002457 h 6858000"/>
              <a:gd name="connsiteX263" fmla="*/ 4027290 w 6194425"/>
              <a:gd name="connsiteY263" fmla="*/ 1019521 h 6858000"/>
              <a:gd name="connsiteX264" fmla="*/ 4014164 w 6194425"/>
              <a:gd name="connsiteY264" fmla="*/ 1035710 h 6858000"/>
              <a:gd name="connsiteX265" fmla="*/ 4000163 w 6194425"/>
              <a:gd name="connsiteY265" fmla="*/ 1052775 h 6858000"/>
              <a:gd name="connsiteX266" fmla="*/ 3994037 w 6194425"/>
              <a:gd name="connsiteY266" fmla="*/ 1060650 h 6858000"/>
              <a:gd name="connsiteX267" fmla="*/ 3987911 w 6194425"/>
              <a:gd name="connsiteY267" fmla="*/ 1068088 h 6858000"/>
              <a:gd name="connsiteX268" fmla="*/ 3982661 w 6194425"/>
              <a:gd name="connsiteY268" fmla="*/ 1076402 h 6858000"/>
              <a:gd name="connsiteX269" fmla="*/ 3980473 w 6194425"/>
              <a:gd name="connsiteY269" fmla="*/ 1080339 h 6858000"/>
              <a:gd name="connsiteX270" fmla="*/ 3978723 w 6194425"/>
              <a:gd name="connsiteY270" fmla="*/ 1084715 h 6858000"/>
              <a:gd name="connsiteX271" fmla="*/ 3976973 w 6194425"/>
              <a:gd name="connsiteY271" fmla="*/ 1088653 h 6858000"/>
              <a:gd name="connsiteX272" fmla="*/ 3976535 w 6194425"/>
              <a:gd name="connsiteY272" fmla="*/ 1093466 h 6858000"/>
              <a:gd name="connsiteX273" fmla="*/ 3976098 w 6194425"/>
              <a:gd name="connsiteY273" fmla="*/ 1097841 h 6858000"/>
              <a:gd name="connsiteX274" fmla="*/ 3976098 w 6194425"/>
              <a:gd name="connsiteY274" fmla="*/ 1102654 h 6858000"/>
              <a:gd name="connsiteX275" fmla="*/ 3976535 w 6194425"/>
              <a:gd name="connsiteY275" fmla="*/ 1107029 h 6858000"/>
              <a:gd name="connsiteX276" fmla="*/ 3978286 w 6194425"/>
              <a:gd name="connsiteY276" fmla="*/ 1112280 h 6858000"/>
              <a:gd name="connsiteX277" fmla="*/ 3980036 w 6194425"/>
              <a:gd name="connsiteY277" fmla="*/ 1117530 h 6858000"/>
              <a:gd name="connsiteX278" fmla="*/ 3982661 w 6194425"/>
              <a:gd name="connsiteY278" fmla="*/ 1122343 h 6858000"/>
              <a:gd name="connsiteX279" fmla="*/ 3985286 w 6194425"/>
              <a:gd name="connsiteY279" fmla="*/ 1126719 h 6858000"/>
              <a:gd name="connsiteX280" fmla="*/ 3988349 w 6194425"/>
              <a:gd name="connsiteY280" fmla="*/ 1130657 h 6858000"/>
              <a:gd name="connsiteX281" fmla="*/ 3991849 w 6194425"/>
              <a:gd name="connsiteY281" fmla="*/ 1133719 h 6858000"/>
              <a:gd name="connsiteX282" fmla="*/ 3994912 w 6194425"/>
              <a:gd name="connsiteY282" fmla="*/ 1136344 h 6858000"/>
              <a:gd name="connsiteX283" fmla="*/ 3998412 w 6194425"/>
              <a:gd name="connsiteY283" fmla="*/ 1138970 h 6858000"/>
              <a:gd name="connsiteX284" fmla="*/ 4002350 w 6194425"/>
              <a:gd name="connsiteY284" fmla="*/ 1140282 h 6858000"/>
              <a:gd name="connsiteX285" fmla="*/ 4005851 w 6194425"/>
              <a:gd name="connsiteY285" fmla="*/ 1141595 h 6858000"/>
              <a:gd name="connsiteX286" fmla="*/ 4009788 w 6194425"/>
              <a:gd name="connsiteY286" fmla="*/ 1142470 h 6858000"/>
              <a:gd name="connsiteX287" fmla="*/ 4013289 w 6194425"/>
              <a:gd name="connsiteY287" fmla="*/ 1142908 h 6858000"/>
              <a:gd name="connsiteX288" fmla="*/ 4017664 w 6194425"/>
              <a:gd name="connsiteY288" fmla="*/ 1142908 h 6858000"/>
              <a:gd name="connsiteX289" fmla="*/ 4025977 w 6194425"/>
              <a:gd name="connsiteY289" fmla="*/ 1142470 h 6858000"/>
              <a:gd name="connsiteX290" fmla="*/ 4034728 w 6194425"/>
              <a:gd name="connsiteY290" fmla="*/ 1141157 h 6858000"/>
              <a:gd name="connsiteX291" fmla="*/ 4043041 w 6194425"/>
              <a:gd name="connsiteY291" fmla="*/ 1138532 h 6858000"/>
              <a:gd name="connsiteX292" fmla="*/ 4052667 w 6194425"/>
              <a:gd name="connsiteY292" fmla="*/ 1135907 h 6858000"/>
              <a:gd name="connsiteX293" fmla="*/ 4060981 w 6194425"/>
              <a:gd name="connsiteY293" fmla="*/ 1134594 h 6858000"/>
              <a:gd name="connsiteX294" fmla="*/ 4069731 w 6194425"/>
              <a:gd name="connsiteY294" fmla="*/ 1133719 h 6858000"/>
              <a:gd name="connsiteX295" fmla="*/ 4078482 w 6194425"/>
              <a:gd name="connsiteY295" fmla="*/ 1134157 h 6858000"/>
              <a:gd name="connsiteX296" fmla="*/ 4087233 w 6194425"/>
              <a:gd name="connsiteY296" fmla="*/ 1134594 h 6858000"/>
              <a:gd name="connsiteX297" fmla="*/ 4095109 w 6194425"/>
              <a:gd name="connsiteY297" fmla="*/ 1136344 h 6858000"/>
              <a:gd name="connsiteX298" fmla="*/ 4103422 w 6194425"/>
              <a:gd name="connsiteY298" fmla="*/ 1138532 h 6858000"/>
              <a:gd name="connsiteX299" fmla="*/ 4110860 w 6194425"/>
              <a:gd name="connsiteY299" fmla="*/ 1141595 h 6858000"/>
              <a:gd name="connsiteX300" fmla="*/ 4118298 w 6194425"/>
              <a:gd name="connsiteY300" fmla="*/ 1144658 h 6858000"/>
              <a:gd name="connsiteX301" fmla="*/ 4125299 w 6194425"/>
              <a:gd name="connsiteY301" fmla="*/ 1148158 h 6858000"/>
              <a:gd name="connsiteX302" fmla="*/ 4131862 w 6194425"/>
              <a:gd name="connsiteY302" fmla="*/ 1152096 h 6858000"/>
              <a:gd name="connsiteX303" fmla="*/ 4137988 w 6194425"/>
              <a:gd name="connsiteY303" fmla="*/ 1156909 h 6858000"/>
              <a:gd name="connsiteX304" fmla="*/ 4144113 w 6194425"/>
              <a:gd name="connsiteY304" fmla="*/ 1161284 h 6858000"/>
              <a:gd name="connsiteX305" fmla="*/ 4149801 w 6194425"/>
              <a:gd name="connsiteY305" fmla="*/ 1166535 h 6858000"/>
              <a:gd name="connsiteX306" fmla="*/ 4154614 w 6194425"/>
              <a:gd name="connsiteY306" fmla="*/ 1172223 h 6858000"/>
              <a:gd name="connsiteX307" fmla="*/ 4158990 w 6194425"/>
              <a:gd name="connsiteY307" fmla="*/ 1177473 h 6858000"/>
              <a:gd name="connsiteX308" fmla="*/ 4164678 w 6194425"/>
              <a:gd name="connsiteY308" fmla="*/ 1184036 h 6858000"/>
              <a:gd name="connsiteX309" fmla="*/ 4170366 w 6194425"/>
              <a:gd name="connsiteY309" fmla="*/ 1189724 h 6858000"/>
              <a:gd name="connsiteX310" fmla="*/ 4175616 w 6194425"/>
              <a:gd name="connsiteY310" fmla="*/ 1194100 h 6858000"/>
              <a:gd name="connsiteX311" fmla="*/ 4181304 w 6194425"/>
              <a:gd name="connsiteY311" fmla="*/ 1198475 h 6858000"/>
              <a:gd name="connsiteX312" fmla="*/ 4186992 w 6194425"/>
              <a:gd name="connsiteY312" fmla="*/ 1201538 h 6858000"/>
              <a:gd name="connsiteX313" fmla="*/ 4192680 w 6194425"/>
              <a:gd name="connsiteY313" fmla="*/ 1204601 h 6858000"/>
              <a:gd name="connsiteX314" fmla="*/ 4198368 w 6194425"/>
              <a:gd name="connsiteY314" fmla="*/ 1205913 h 6858000"/>
              <a:gd name="connsiteX315" fmla="*/ 4203619 w 6194425"/>
              <a:gd name="connsiteY315" fmla="*/ 1207664 h 6858000"/>
              <a:gd name="connsiteX316" fmla="*/ 4210182 w 6194425"/>
              <a:gd name="connsiteY316" fmla="*/ 1208538 h 6858000"/>
              <a:gd name="connsiteX317" fmla="*/ 4215432 w 6194425"/>
              <a:gd name="connsiteY317" fmla="*/ 1209851 h 6858000"/>
              <a:gd name="connsiteX318" fmla="*/ 4228121 w 6194425"/>
              <a:gd name="connsiteY318" fmla="*/ 1209851 h 6858000"/>
              <a:gd name="connsiteX319" fmla="*/ 4240809 w 6194425"/>
              <a:gd name="connsiteY319" fmla="*/ 1208976 h 6858000"/>
              <a:gd name="connsiteX320" fmla="*/ 4253498 w 6194425"/>
              <a:gd name="connsiteY320" fmla="*/ 1208101 h 6858000"/>
              <a:gd name="connsiteX321" fmla="*/ 4261811 w 6194425"/>
              <a:gd name="connsiteY321" fmla="*/ 1202413 h 6858000"/>
              <a:gd name="connsiteX322" fmla="*/ 4268812 w 6194425"/>
              <a:gd name="connsiteY322" fmla="*/ 1198475 h 6858000"/>
              <a:gd name="connsiteX323" fmla="*/ 4274938 w 6194425"/>
              <a:gd name="connsiteY323" fmla="*/ 1195850 h 6858000"/>
              <a:gd name="connsiteX324" fmla="*/ 4280188 w 6194425"/>
              <a:gd name="connsiteY324" fmla="*/ 1194975 h 6858000"/>
              <a:gd name="connsiteX325" fmla="*/ 4282376 w 6194425"/>
              <a:gd name="connsiteY325" fmla="*/ 1194975 h 6858000"/>
              <a:gd name="connsiteX326" fmla="*/ 4284563 w 6194425"/>
              <a:gd name="connsiteY326" fmla="*/ 1194975 h 6858000"/>
              <a:gd name="connsiteX327" fmla="*/ 4286314 w 6194425"/>
              <a:gd name="connsiteY327" fmla="*/ 1195412 h 6858000"/>
              <a:gd name="connsiteX328" fmla="*/ 4288064 w 6194425"/>
              <a:gd name="connsiteY328" fmla="*/ 1196288 h 6858000"/>
              <a:gd name="connsiteX329" fmla="*/ 4290689 w 6194425"/>
              <a:gd name="connsiteY329" fmla="*/ 1198913 h 6858000"/>
              <a:gd name="connsiteX330" fmla="*/ 4292002 w 6194425"/>
              <a:gd name="connsiteY330" fmla="*/ 1201975 h 6858000"/>
              <a:gd name="connsiteX331" fmla="*/ 4293752 w 6194425"/>
              <a:gd name="connsiteY331" fmla="*/ 1205476 h 6858000"/>
              <a:gd name="connsiteX332" fmla="*/ 4294627 w 6194425"/>
              <a:gd name="connsiteY332" fmla="*/ 1210289 h 6858000"/>
              <a:gd name="connsiteX333" fmla="*/ 4295064 w 6194425"/>
              <a:gd name="connsiteY333" fmla="*/ 1214664 h 6858000"/>
              <a:gd name="connsiteX334" fmla="*/ 4295064 w 6194425"/>
              <a:gd name="connsiteY334" fmla="*/ 1219477 h 6858000"/>
              <a:gd name="connsiteX335" fmla="*/ 4295064 w 6194425"/>
              <a:gd name="connsiteY335" fmla="*/ 1237854 h 6858000"/>
              <a:gd name="connsiteX336" fmla="*/ 4296377 w 6194425"/>
              <a:gd name="connsiteY336" fmla="*/ 1295171 h 6858000"/>
              <a:gd name="connsiteX337" fmla="*/ 4296815 w 6194425"/>
              <a:gd name="connsiteY337" fmla="*/ 1352927 h 6858000"/>
              <a:gd name="connsiteX338" fmla="*/ 4296377 w 6194425"/>
              <a:gd name="connsiteY338" fmla="*/ 1468000 h 6858000"/>
              <a:gd name="connsiteX339" fmla="*/ 4301190 w 6194425"/>
              <a:gd name="connsiteY339" fmla="*/ 1469750 h 6858000"/>
              <a:gd name="connsiteX340" fmla="*/ 4305565 w 6194425"/>
              <a:gd name="connsiteY340" fmla="*/ 1469750 h 6858000"/>
              <a:gd name="connsiteX341" fmla="*/ 4309503 w 6194425"/>
              <a:gd name="connsiteY341" fmla="*/ 1469312 h 6858000"/>
              <a:gd name="connsiteX342" fmla="*/ 4313004 w 6194425"/>
              <a:gd name="connsiteY342" fmla="*/ 1468000 h 6858000"/>
              <a:gd name="connsiteX343" fmla="*/ 4316504 w 6194425"/>
              <a:gd name="connsiteY343" fmla="*/ 1466687 h 6858000"/>
              <a:gd name="connsiteX344" fmla="*/ 4320442 w 6194425"/>
              <a:gd name="connsiteY344" fmla="*/ 1464499 h 6858000"/>
              <a:gd name="connsiteX345" fmla="*/ 4326567 w 6194425"/>
              <a:gd name="connsiteY345" fmla="*/ 1458811 h 6858000"/>
              <a:gd name="connsiteX346" fmla="*/ 4332255 w 6194425"/>
              <a:gd name="connsiteY346" fmla="*/ 1453561 h 6858000"/>
              <a:gd name="connsiteX347" fmla="*/ 4338381 w 6194425"/>
              <a:gd name="connsiteY347" fmla="*/ 1448311 h 6858000"/>
              <a:gd name="connsiteX348" fmla="*/ 4341881 w 6194425"/>
              <a:gd name="connsiteY348" fmla="*/ 1446123 h 6858000"/>
              <a:gd name="connsiteX349" fmla="*/ 4345381 w 6194425"/>
              <a:gd name="connsiteY349" fmla="*/ 1444810 h 6858000"/>
              <a:gd name="connsiteX350" fmla="*/ 4348882 w 6194425"/>
              <a:gd name="connsiteY350" fmla="*/ 1443497 h 6858000"/>
              <a:gd name="connsiteX351" fmla="*/ 4353257 w 6194425"/>
              <a:gd name="connsiteY351" fmla="*/ 1443060 h 6858000"/>
              <a:gd name="connsiteX352" fmla="*/ 4359383 w 6194425"/>
              <a:gd name="connsiteY352" fmla="*/ 1449185 h 6858000"/>
              <a:gd name="connsiteX353" fmla="*/ 4359820 w 6194425"/>
              <a:gd name="connsiteY353" fmla="*/ 1448748 h 6858000"/>
              <a:gd name="connsiteX354" fmla="*/ 4353257 w 6194425"/>
              <a:gd name="connsiteY354" fmla="*/ 1443060 h 6858000"/>
              <a:gd name="connsiteX355" fmla="*/ 4357195 w 6194425"/>
              <a:gd name="connsiteY355" fmla="*/ 1435184 h 6858000"/>
              <a:gd name="connsiteX356" fmla="*/ 4361133 w 6194425"/>
              <a:gd name="connsiteY356" fmla="*/ 1428184 h 6858000"/>
              <a:gd name="connsiteX357" fmla="*/ 4365946 w 6194425"/>
              <a:gd name="connsiteY357" fmla="*/ 1421620 h 6858000"/>
              <a:gd name="connsiteX358" fmla="*/ 4371196 w 6194425"/>
              <a:gd name="connsiteY358" fmla="*/ 1415057 h 6858000"/>
              <a:gd name="connsiteX359" fmla="*/ 4376009 w 6194425"/>
              <a:gd name="connsiteY359" fmla="*/ 1408932 h 6858000"/>
              <a:gd name="connsiteX360" fmla="*/ 4381260 w 6194425"/>
              <a:gd name="connsiteY360" fmla="*/ 1402369 h 6858000"/>
              <a:gd name="connsiteX361" fmla="*/ 4386948 w 6194425"/>
              <a:gd name="connsiteY361" fmla="*/ 1397118 h 6858000"/>
              <a:gd name="connsiteX362" fmla="*/ 4393073 w 6194425"/>
              <a:gd name="connsiteY362" fmla="*/ 1391868 h 6858000"/>
              <a:gd name="connsiteX363" fmla="*/ 4399199 w 6194425"/>
              <a:gd name="connsiteY363" fmla="*/ 1386617 h 6858000"/>
              <a:gd name="connsiteX364" fmla="*/ 4405324 w 6194425"/>
              <a:gd name="connsiteY364" fmla="*/ 1381367 h 6858000"/>
              <a:gd name="connsiteX365" fmla="*/ 4412325 w 6194425"/>
              <a:gd name="connsiteY365" fmla="*/ 1377429 h 6858000"/>
              <a:gd name="connsiteX366" fmla="*/ 4419326 w 6194425"/>
              <a:gd name="connsiteY366" fmla="*/ 1372616 h 6858000"/>
              <a:gd name="connsiteX367" fmla="*/ 4426326 w 6194425"/>
              <a:gd name="connsiteY367" fmla="*/ 1369116 h 6858000"/>
              <a:gd name="connsiteX368" fmla="*/ 4434202 w 6194425"/>
              <a:gd name="connsiteY368" fmla="*/ 1365615 h 6858000"/>
              <a:gd name="connsiteX369" fmla="*/ 4442078 w 6194425"/>
              <a:gd name="connsiteY369" fmla="*/ 1362553 h 6858000"/>
              <a:gd name="connsiteX370" fmla="*/ 4449954 w 6194425"/>
              <a:gd name="connsiteY370" fmla="*/ 1359490 h 6858000"/>
              <a:gd name="connsiteX371" fmla="*/ 4470518 w 6194425"/>
              <a:gd name="connsiteY371" fmla="*/ 1343739 h 6858000"/>
              <a:gd name="connsiteX372" fmla="*/ 4477956 w 6194425"/>
              <a:gd name="connsiteY372" fmla="*/ 1338488 h 6858000"/>
              <a:gd name="connsiteX373" fmla="*/ 4484957 w 6194425"/>
              <a:gd name="connsiteY373" fmla="*/ 1333675 h 6858000"/>
              <a:gd name="connsiteX374" fmla="*/ 4491520 w 6194425"/>
              <a:gd name="connsiteY374" fmla="*/ 1329737 h 6858000"/>
              <a:gd name="connsiteX375" fmla="*/ 4498958 w 6194425"/>
              <a:gd name="connsiteY375" fmla="*/ 1325799 h 6858000"/>
              <a:gd name="connsiteX376" fmla="*/ 4505959 w 6194425"/>
              <a:gd name="connsiteY376" fmla="*/ 1322736 h 6858000"/>
              <a:gd name="connsiteX377" fmla="*/ 4513397 w 6194425"/>
              <a:gd name="connsiteY377" fmla="*/ 1319674 h 6858000"/>
              <a:gd name="connsiteX378" fmla="*/ 4520835 w 6194425"/>
              <a:gd name="connsiteY378" fmla="*/ 1316174 h 6858000"/>
              <a:gd name="connsiteX379" fmla="*/ 4528273 w 6194425"/>
              <a:gd name="connsiteY379" fmla="*/ 1314423 h 6858000"/>
              <a:gd name="connsiteX380" fmla="*/ 4535711 w 6194425"/>
              <a:gd name="connsiteY380" fmla="*/ 1312235 h 6858000"/>
              <a:gd name="connsiteX381" fmla="*/ 4543150 w 6194425"/>
              <a:gd name="connsiteY381" fmla="*/ 1310923 h 6858000"/>
              <a:gd name="connsiteX382" fmla="*/ 4558026 w 6194425"/>
              <a:gd name="connsiteY382" fmla="*/ 1307860 h 6858000"/>
              <a:gd name="connsiteX383" fmla="*/ 4573340 w 6194425"/>
              <a:gd name="connsiteY383" fmla="*/ 1306110 h 6858000"/>
              <a:gd name="connsiteX384" fmla="*/ 4588654 w 6194425"/>
              <a:gd name="connsiteY384" fmla="*/ 1305672 h 6858000"/>
              <a:gd name="connsiteX385" fmla="*/ 4603968 w 6194425"/>
              <a:gd name="connsiteY385" fmla="*/ 1305235 h 6858000"/>
              <a:gd name="connsiteX386" fmla="*/ 4619719 w 6194425"/>
              <a:gd name="connsiteY386" fmla="*/ 1305235 h 6858000"/>
              <a:gd name="connsiteX387" fmla="*/ 4650784 w 6194425"/>
              <a:gd name="connsiteY387" fmla="*/ 1306547 h 6858000"/>
              <a:gd name="connsiteX388" fmla="*/ 4681850 w 6194425"/>
              <a:gd name="connsiteY388" fmla="*/ 1306985 h 6858000"/>
              <a:gd name="connsiteX389" fmla="*/ 4697164 w 6194425"/>
              <a:gd name="connsiteY389" fmla="*/ 1306985 h 6858000"/>
              <a:gd name="connsiteX390" fmla="*/ 4712915 w 6194425"/>
              <a:gd name="connsiteY390" fmla="*/ 1306547 h 6858000"/>
              <a:gd name="connsiteX391" fmla="*/ 4728666 w 6194425"/>
              <a:gd name="connsiteY391" fmla="*/ 1306985 h 6858000"/>
              <a:gd name="connsiteX392" fmla="*/ 4744418 w 6194425"/>
              <a:gd name="connsiteY392" fmla="*/ 1306547 h 6858000"/>
              <a:gd name="connsiteX393" fmla="*/ 4776358 w 6194425"/>
              <a:gd name="connsiteY393" fmla="*/ 1305235 h 6858000"/>
              <a:gd name="connsiteX394" fmla="*/ 4792110 w 6194425"/>
              <a:gd name="connsiteY394" fmla="*/ 1303922 h 6858000"/>
              <a:gd name="connsiteX395" fmla="*/ 4808299 w 6194425"/>
              <a:gd name="connsiteY395" fmla="*/ 1303485 h 6858000"/>
              <a:gd name="connsiteX396" fmla="*/ 4823613 w 6194425"/>
              <a:gd name="connsiteY396" fmla="*/ 1303922 h 6858000"/>
              <a:gd name="connsiteX397" fmla="*/ 4838926 w 6194425"/>
              <a:gd name="connsiteY397" fmla="*/ 1305235 h 6858000"/>
              <a:gd name="connsiteX398" fmla="*/ 4846365 w 6194425"/>
              <a:gd name="connsiteY398" fmla="*/ 1306547 h 6858000"/>
              <a:gd name="connsiteX399" fmla="*/ 4853803 w 6194425"/>
              <a:gd name="connsiteY399" fmla="*/ 1307860 h 6858000"/>
              <a:gd name="connsiteX400" fmla="*/ 4861241 w 6194425"/>
              <a:gd name="connsiteY400" fmla="*/ 1309610 h 6858000"/>
              <a:gd name="connsiteX401" fmla="*/ 4867804 w 6194425"/>
              <a:gd name="connsiteY401" fmla="*/ 1312235 h 6858000"/>
              <a:gd name="connsiteX402" fmla="*/ 4874367 w 6194425"/>
              <a:gd name="connsiteY402" fmla="*/ 1314861 h 6858000"/>
              <a:gd name="connsiteX403" fmla="*/ 4880930 w 6194425"/>
              <a:gd name="connsiteY403" fmla="*/ 1317923 h 6858000"/>
              <a:gd name="connsiteX404" fmla="*/ 4887493 w 6194425"/>
              <a:gd name="connsiteY404" fmla="*/ 1321861 h 6858000"/>
              <a:gd name="connsiteX405" fmla="*/ 4894056 w 6194425"/>
              <a:gd name="connsiteY405" fmla="*/ 1326237 h 6858000"/>
              <a:gd name="connsiteX406" fmla="*/ 4900182 w 6194425"/>
              <a:gd name="connsiteY406" fmla="*/ 1331050 h 6858000"/>
              <a:gd name="connsiteX407" fmla="*/ 4905870 w 6194425"/>
              <a:gd name="connsiteY407" fmla="*/ 1336738 h 6858000"/>
              <a:gd name="connsiteX408" fmla="*/ 4911121 w 6194425"/>
              <a:gd name="connsiteY408" fmla="*/ 1342863 h 6858000"/>
              <a:gd name="connsiteX409" fmla="*/ 4916371 w 6194425"/>
              <a:gd name="connsiteY409" fmla="*/ 1350301 h 6858000"/>
              <a:gd name="connsiteX410" fmla="*/ 4921184 w 6194425"/>
              <a:gd name="connsiteY410" fmla="*/ 1357740 h 6858000"/>
              <a:gd name="connsiteX411" fmla="*/ 4925997 w 6194425"/>
              <a:gd name="connsiteY411" fmla="*/ 1366053 h 6858000"/>
              <a:gd name="connsiteX412" fmla="*/ 4930372 w 6194425"/>
              <a:gd name="connsiteY412" fmla="*/ 1375679 h 6858000"/>
              <a:gd name="connsiteX413" fmla="*/ 4934310 w 6194425"/>
              <a:gd name="connsiteY413" fmla="*/ 1386180 h 6858000"/>
              <a:gd name="connsiteX414" fmla="*/ 4937810 w 6194425"/>
              <a:gd name="connsiteY414" fmla="*/ 1380054 h 6858000"/>
              <a:gd name="connsiteX415" fmla="*/ 4941748 w 6194425"/>
              <a:gd name="connsiteY415" fmla="*/ 1374804 h 6858000"/>
              <a:gd name="connsiteX416" fmla="*/ 4945686 w 6194425"/>
              <a:gd name="connsiteY416" fmla="*/ 1371303 h 6858000"/>
              <a:gd name="connsiteX417" fmla="*/ 4950499 w 6194425"/>
              <a:gd name="connsiteY417" fmla="*/ 1368241 h 6858000"/>
              <a:gd name="connsiteX418" fmla="*/ 4954875 w 6194425"/>
              <a:gd name="connsiteY418" fmla="*/ 1365615 h 6858000"/>
              <a:gd name="connsiteX419" fmla="*/ 4959687 w 6194425"/>
              <a:gd name="connsiteY419" fmla="*/ 1364303 h 6858000"/>
              <a:gd name="connsiteX420" fmla="*/ 4964500 w 6194425"/>
              <a:gd name="connsiteY420" fmla="*/ 1362990 h 6858000"/>
              <a:gd name="connsiteX421" fmla="*/ 4969751 w 6194425"/>
              <a:gd name="connsiteY421" fmla="*/ 1362553 h 6858000"/>
              <a:gd name="connsiteX422" fmla="*/ 4975001 w 6194425"/>
              <a:gd name="connsiteY422" fmla="*/ 1362553 h 6858000"/>
              <a:gd name="connsiteX423" fmla="*/ 4980689 w 6194425"/>
              <a:gd name="connsiteY423" fmla="*/ 1362553 h 6858000"/>
              <a:gd name="connsiteX424" fmla="*/ 4991190 w 6194425"/>
              <a:gd name="connsiteY424" fmla="*/ 1363428 h 6858000"/>
              <a:gd name="connsiteX425" fmla="*/ 5002129 w 6194425"/>
              <a:gd name="connsiteY425" fmla="*/ 1364740 h 6858000"/>
              <a:gd name="connsiteX426" fmla="*/ 5007379 w 6194425"/>
              <a:gd name="connsiteY426" fmla="*/ 1364740 h 6858000"/>
              <a:gd name="connsiteX427" fmla="*/ 5012192 w 6194425"/>
              <a:gd name="connsiteY427" fmla="*/ 1364740 h 6858000"/>
              <a:gd name="connsiteX428" fmla="*/ 5019193 w 6194425"/>
              <a:gd name="connsiteY428" fmla="*/ 1366490 h 6858000"/>
              <a:gd name="connsiteX429" fmla="*/ 5024006 w 6194425"/>
              <a:gd name="connsiteY429" fmla="*/ 1369116 h 6858000"/>
              <a:gd name="connsiteX430" fmla="*/ 5028381 w 6194425"/>
              <a:gd name="connsiteY430" fmla="*/ 1371741 h 6858000"/>
              <a:gd name="connsiteX431" fmla="*/ 5031444 w 6194425"/>
              <a:gd name="connsiteY431" fmla="*/ 1374804 h 6858000"/>
              <a:gd name="connsiteX432" fmla="*/ 5033194 w 6194425"/>
              <a:gd name="connsiteY432" fmla="*/ 1378304 h 6858000"/>
              <a:gd name="connsiteX433" fmla="*/ 5034944 w 6194425"/>
              <a:gd name="connsiteY433" fmla="*/ 1382242 h 6858000"/>
              <a:gd name="connsiteX434" fmla="*/ 5035382 w 6194425"/>
              <a:gd name="connsiteY434" fmla="*/ 1386180 h 6858000"/>
              <a:gd name="connsiteX435" fmla="*/ 5035382 w 6194425"/>
              <a:gd name="connsiteY435" fmla="*/ 1390118 h 6858000"/>
              <a:gd name="connsiteX436" fmla="*/ 5034944 w 6194425"/>
              <a:gd name="connsiteY436" fmla="*/ 1394493 h 6858000"/>
              <a:gd name="connsiteX437" fmla="*/ 5034507 w 6194425"/>
              <a:gd name="connsiteY437" fmla="*/ 1398431 h 6858000"/>
              <a:gd name="connsiteX438" fmla="*/ 5032319 w 6194425"/>
              <a:gd name="connsiteY438" fmla="*/ 1407182 h 6858000"/>
              <a:gd name="connsiteX439" fmla="*/ 5031006 w 6194425"/>
              <a:gd name="connsiteY439" fmla="*/ 1415932 h 6858000"/>
              <a:gd name="connsiteX440" fmla="*/ 5031006 w 6194425"/>
              <a:gd name="connsiteY440" fmla="*/ 1419870 h 6858000"/>
              <a:gd name="connsiteX441" fmla="*/ 5031006 w 6194425"/>
              <a:gd name="connsiteY441" fmla="*/ 1424246 h 6858000"/>
              <a:gd name="connsiteX442" fmla="*/ 5029256 w 6194425"/>
              <a:gd name="connsiteY442" fmla="*/ 1438684 h 6858000"/>
              <a:gd name="connsiteX443" fmla="*/ 5028381 w 6194425"/>
              <a:gd name="connsiteY443" fmla="*/ 1453561 h 6858000"/>
              <a:gd name="connsiteX444" fmla="*/ 5028381 w 6194425"/>
              <a:gd name="connsiteY444" fmla="*/ 1468000 h 6858000"/>
              <a:gd name="connsiteX445" fmla="*/ 5028819 w 6194425"/>
              <a:gd name="connsiteY445" fmla="*/ 1482876 h 6858000"/>
              <a:gd name="connsiteX446" fmla="*/ 5030131 w 6194425"/>
              <a:gd name="connsiteY446" fmla="*/ 1512629 h 6858000"/>
              <a:gd name="connsiteX447" fmla="*/ 5031882 w 6194425"/>
              <a:gd name="connsiteY447" fmla="*/ 1542381 h 6858000"/>
              <a:gd name="connsiteX448" fmla="*/ 5032319 w 6194425"/>
              <a:gd name="connsiteY448" fmla="*/ 1556820 h 6858000"/>
              <a:gd name="connsiteX449" fmla="*/ 5032319 w 6194425"/>
              <a:gd name="connsiteY449" fmla="*/ 1571697 h 6858000"/>
              <a:gd name="connsiteX450" fmla="*/ 5031444 w 6194425"/>
              <a:gd name="connsiteY450" fmla="*/ 1586573 h 6858000"/>
              <a:gd name="connsiteX451" fmla="*/ 5030131 w 6194425"/>
              <a:gd name="connsiteY451" fmla="*/ 1601449 h 6858000"/>
              <a:gd name="connsiteX452" fmla="*/ 5027944 w 6194425"/>
              <a:gd name="connsiteY452" fmla="*/ 1616326 h 6858000"/>
              <a:gd name="connsiteX453" fmla="*/ 5024006 w 6194425"/>
              <a:gd name="connsiteY453" fmla="*/ 1630765 h 6858000"/>
              <a:gd name="connsiteX454" fmla="*/ 5022256 w 6194425"/>
              <a:gd name="connsiteY454" fmla="*/ 1638203 h 6858000"/>
              <a:gd name="connsiteX455" fmla="*/ 5019630 w 6194425"/>
              <a:gd name="connsiteY455" fmla="*/ 1645203 h 6858000"/>
              <a:gd name="connsiteX456" fmla="*/ 5016568 w 6194425"/>
              <a:gd name="connsiteY456" fmla="*/ 1652204 h 6858000"/>
              <a:gd name="connsiteX457" fmla="*/ 5013505 w 6194425"/>
              <a:gd name="connsiteY457" fmla="*/ 1659642 h 6858000"/>
              <a:gd name="connsiteX458" fmla="*/ 4993378 w 6194425"/>
              <a:gd name="connsiteY458" fmla="*/ 1717835 h 6858000"/>
              <a:gd name="connsiteX459" fmla="*/ 4995128 w 6194425"/>
              <a:gd name="connsiteY459" fmla="*/ 1725711 h 6858000"/>
              <a:gd name="connsiteX460" fmla="*/ 4996003 w 6194425"/>
              <a:gd name="connsiteY460" fmla="*/ 1732711 h 6858000"/>
              <a:gd name="connsiteX461" fmla="*/ 4996441 w 6194425"/>
              <a:gd name="connsiteY461" fmla="*/ 1740149 h 6858000"/>
              <a:gd name="connsiteX462" fmla="*/ 4996878 w 6194425"/>
              <a:gd name="connsiteY462" fmla="*/ 1746713 h 6858000"/>
              <a:gd name="connsiteX463" fmla="*/ 4997316 w 6194425"/>
              <a:gd name="connsiteY463" fmla="*/ 1753713 h 6858000"/>
              <a:gd name="connsiteX464" fmla="*/ 4996878 w 6194425"/>
              <a:gd name="connsiteY464" fmla="*/ 1760714 h 6858000"/>
              <a:gd name="connsiteX465" fmla="*/ 4996003 w 6194425"/>
              <a:gd name="connsiteY465" fmla="*/ 1773402 h 6858000"/>
              <a:gd name="connsiteX466" fmla="*/ 4993378 w 6194425"/>
              <a:gd name="connsiteY466" fmla="*/ 1785654 h 6858000"/>
              <a:gd name="connsiteX467" fmla="*/ 4990315 w 6194425"/>
              <a:gd name="connsiteY467" fmla="*/ 1797467 h 6858000"/>
              <a:gd name="connsiteX468" fmla="*/ 4985502 w 6194425"/>
              <a:gd name="connsiteY468" fmla="*/ 1809281 h 6858000"/>
              <a:gd name="connsiteX469" fmla="*/ 4980689 w 6194425"/>
              <a:gd name="connsiteY469" fmla="*/ 1820657 h 6858000"/>
              <a:gd name="connsiteX470" fmla="*/ 4974564 w 6194425"/>
              <a:gd name="connsiteY470" fmla="*/ 1832033 h 6858000"/>
              <a:gd name="connsiteX471" fmla="*/ 4967563 w 6194425"/>
              <a:gd name="connsiteY471" fmla="*/ 1842534 h 6858000"/>
              <a:gd name="connsiteX472" fmla="*/ 4960563 w 6194425"/>
              <a:gd name="connsiteY472" fmla="*/ 1853472 h 6858000"/>
              <a:gd name="connsiteX473" fmla="*/ 4952249 w 6194425"/>
              <a:gd name="connsiteY473" fmla="*/ 1864411 h 6858000"/>
              <a:gd name="connsiteX474" fmla="*/ 4936060 w 6194425"/>
              <a:gd name="connsiteY474" fmla="*/ 1886288 h 6858000"/>
              <a:gd name="connsiteX475" fmla="*/ 4917246 w 6194425"/>
              <a:gd name="connsiteY475" fmla="*/ 1909477 h 6858000"/>
              <a:gd name="connsiteX476" fmla="*/ 4870867 w 6194425"/>
              <a:gd name="connsiteY476" fmla="*/ 1968983 h 6858000"/>
              <a:gd name="connsiteX477" fmla="*/ 4823613 w 6194425"/>
              <a:gd name="connsiteY477" fmla="*/ 2028488 h 6858000"/>
              <a:gd name="connsiteX478" fmla="*/ 4776358 w 6194425"/>
              <a:gd name="connsiteY478" fmla="*/ 2088431 h 6858000"/>
              <a:gd name="connsiteX479" fmla="*/ 4752731 w 6194425"/>
              <a:gd name="connsiteY479" fmla="*/ 2118622 h 6858000"/>
              <a:gd name="connsiteX480" fmla="*/ 4730417 w 6194425"/>
              <a:gd name="connsiteY480" fmla="*/ 2148812 h 6858000"/>
              <a:gd name="connsiteX481" fmla="*/ 4698914 w 6194425"/>
              <a:gd name="connsiteY481" fmla="*/ 2190816 h 6858000"/>
              <a:gd name="connsiteX482" fmla="*/ 4668286 w 6194425"/>
              <a:gd name="connsiteY482" fmla="*/ 2232819 h 6858000"/>
              <a:gd name="connsiteX483" fmla="*/ 4636783 w 6194425"/>
              <a:gd name="connsiteY483" fmla="*/ 2275261 h 6858000"/>
              <a:gd name="connsiteX484" fmla="*/ 4620594 w 6194425"/>
              <a:gd name="connsiteY484" fmla="*/ 2295388 h 6858000"/>
              <a:gd name="connsiteX485" fmla="*/ 4603968 w 6194425"/>
              <a:gd name="connsiteY485" fmla="*/ 2315514 h 6858000"/>
              <a:gd name="connsiteX486" fmla="*/ 4586903 w 6194425"/>
              <a:gd name="connsiteY486" fmla="*/ 2335641 h 6858000"/>
              <a:gd name="connsiteX487" fmla="*/ 4570277 w 6194425"/>
              <a:gd name="connsiteY487" fmla="*/ 2354893 h 6858000"/>
              <a:gd name="connsiteX488" fmla="*/ 4552338 w 6194425"/>
              <a:gd name="connsiteY488" fmla="*/ 2374145 h 6858000"/>
              <a:gd name="connsiteX489" fmla="*/ 4533524 w 6194425"/>
              <a:gd name="connsiteY489" fmla="*/ 2392521 h 6858000"/>
              <a:gd name="connsiteX490" fmla="*/ 4514272 w 6194425"/>
              <a:gd name="connsiteY490" fmla="*/ 2410461 h 6858000"/>
              <a:gd name="connsiteX491" fmla="*/ 4494145 w 6194425"/>
              <a:gd name="connsiteY491" fmla="*/ 2427525 h 6858000"/>
              <a:gd name="connsiteX492" fmla="*/ 4473581 w 6194425"/>
              <a:gd name="connsiteY492" fmla="*/ 2443714 h 6858000"/>
              <a:gd name="connsiteX493" fmla="*/ 4463080 w 6194425"/>
              <a:gd name="connsiteY493" fmla="*/ 2452027 h 6858000"/>
              <a:gd name="connsiteX494" fmla="*/ 4451704 w 6194425"/>
              <a:gd name="connsiteY494" fmla="*/ 2459903 h 6858000"/>
              <a:gd name="connsiteX495" fmla="*/ 4431577 w 6194425"/>
              <a:gd name="connsiteY495" fmla="*/ 2499719 h 6858000"/>
              <a:gd name="connsiteX496" fmla="*/ 4424576 w 6194425"/>
              <a:gd name="connsiteY496" fmla="*/ 2517658 h 6858000"/>
              <a:gd name="connsiteX497" fmla="*/ 4416263 w 6194425"/>
              <a:gd name="connsiteY497" fmla="*/ 2535159 h 6858000"/>
              <a:gd name="connsiteX498" fmla="*/ 4407075 w 6194425"/>
              <a:gd name="connsiteY498" fmla="*/ 2552224 h 6858000"/>
              <a:gd name="connsiteX499" fmla="*/ 4397886 w 6194425"/>
              <a:gd name="connsiteY499" fmla="*/ 2568850 h 6858000"/>
              <a:gd name="connsiteX500" fmla="*/ 4387385 w 6194425"/>
              <a:gd name="connsiteY500" fmla="*/ 2585039 h 6858000"/>
              <a:gd name="connsiteX501" fmla="*/ 4376884 w 6194425"/>
              <a:gd name="connsiteY501" fmla="*/ 2600790 h 6858000"/>
              <a:gd name="connsiteX502" fmla="*/ 4365508 w 6194425"/>
              <a:gd name="connsiteY502" fmla="*/ 2616104 h 6858000"/>
              <a:gd name="connsiteX503" fmla="*/ 4354132 w 6194425"/>
              <a:gd name="connsiteY503" fmla="*/ 2630981 h 6858000"/>
              <a:gd name="connsiteX504" fmla="*/ 4341881 w 6194425"/>
              <a:gd name="connsiteY504" fmla="*/ 2645857 h 6858000"/>
              <a:gd name="connsiteX505" fmla="*/ 4330068 w 6194425"/>
              <a:gd name="connsiteY505" fmla="*/ 2660733 h 6858000"/>
              <a:gd name="connsiteX506" fmla="*/ 4304690 w 6194425"/>
              <a:gd name="connsiteY506" fmla="*/ 2689611 h 6858000"/>
              <a:gd name="connsiteX507" fmla="*/ 4279313 w 6194425"/>
              <a:gd name="connsiteY507" fmla="*/ 2718051 h 6858000"/>
              <a:gd name="connsiteX508" fmla="*/ 4253936 w 6194425"/>
              <a:gd name="connsiteY508" fmla="*/ 2746929 h 6858000"/>
              <a:gd name="connsiteX509" fmla="*/ 4249998 w 6194425"/>
              <a:gd name="connsiteY509" fmla="*/ 2751742 h 6858000"/>
              <a:gd name="connsiteX510" fmla="*/ 4245185 w 6194425"/>
              <a:gd name="connsiteY510" fmla="*/ 2755680 h 6858000"/>
              <a:gd name="connsiteX511" fmla="*/ 4235121 w 6194425"/>
              <a:gd name="connsiteY511" fmla="*/ 2763555 h 6858000"/>
              <a:gd name="connsiteX512" fmla="*/ 4224183 w 6194425"/>
              <a:gd name="connsiteY512" fmla="*/ 2771431 h 6858000"/>
              <a:gd name="connsiteX513" fmla="*/ 4219808 w 6194425"/>
              <a:gd name="connsiteY513" fmla="*/ 2775806 h 6858000"/>
              <a:gd name="connsiteX514" fmla="*/ 4214995 w 6194425"/>
              <a:gd name="connsiteY514" fmla="*/ 2780182 h 6858000"/>
              <a:gd name="connsiteX515" fmla="*/ 4211494 w 6194425"/>
              <a:gd name="connsiteY515" fmla="*/ 2784995 h 6858000"/>
              <a:gd name="connsiteX516" fmla="*/ 4208432 w 6194425"/>
              <a:gd name="connsiteY516" fmla="*/ 2790245 h 6858000"/>
              <a:gd name="connsiteX517" fmla="*/ 4206244 w 6194425"/>
              <a:gd name="connsiteY517" fmla="*/ 2795058 h 6858000"/>
              <a:gd name="connsiteX518" fmla="*/ 4205369 w 6194425"/>
              <a:gd name="connsiteY518" fmla="*/ 2798121 h 6858000"/>
              <a:gd name="connsiteX519" fmla="*/ 4205369 w 6194425"/>
              <a:gd name="connsiteY519" fmla="*/ 2801184 h 6858000"/>
              <a:gd name="connsiteX520" fmla="*/ 4205369 w 6194425"/>
              <a:gd name="connsiteY520" fmla="*/ 2804246 h 6858000"/>
              <a:gd name="connsiteX521" fmla="*/ 4205369 w 6194425"/>
              <a:gd name="connsiteY521" fmla="*/ 2807309 h 6858000"/>
              <a:gd name="connsiteX522" fmla="*/ 4205806 w 6194425"/>
              <a:gd name="connsiteY522" fmla="*/ 2811247 h 6858000"/>
              <a:gd name="connsiteX523" fmla="*/ 4207119 w 6194425"/>
              <a:gd name="connsiteY523" fmla="*/ 2814747 h 6858000"/>
              <a:gd name="connsiteX524" fmla="*/ 4208432 w 6194425"/>
              <a:gd name="connsiteY524" fmla="*/ 2818248 h 6858000"/>
              <a:gd name="connsiteX525" fmla="*/ 4210619 w 6194425"/>
              <a:gd name="connsiteY525" fmla="*/ 2822186 h 6858000"/>
              <a:gd name="connsiteX526" fmla="*/ 4214995 w 6194425"/>
              <a:gd name="connsiteY526" fmla="*/ 2830936 h 6858000"/>
              <a:gd name="connsiteX527" fmla="*/ 4223308 w 6194425"/>
              <a:gd name="connsiteY527" fmla="*/ 2831812 h 6858000"/>
              <a:gd name="connsiteX528" fmla="*/ 4231184 w 6194425"/>
              <a:gd name="connsiteY528" fmla="*/ 2832687 h 6858000"/>
              <a:gd name="connsiteX529" fmla="*/ 4239059 w 6194425"/>
              <a:gd name="connsiteY529" fmla="*/ 2833124 h 6858000"/>
              <a:gd name="connsiteX530" fmla="*/ 4246935 w 6194425"/>
              <a:gd name="connsiteY530" fmla="*/ 2833562 h 6858000"/>
              <a:gd name="connsiteX531" fmla="*/ 4250873 w 6194425"/>
              <a:gd name="connsiteY531" fmla="*/ 2833124 h 6858000"/>
              <a:gd name="connsiteX532" fmla="*/ 4254811 w 6194425"/>
              <a:gd name="connsiteY532" fmla="*/ 2832687 h 6858000"/>
              <a:gd name="connsiteX533" fmla="*/ 4258749 w 6194425"/>
              <a:gd name="connsiteY533" fmla="*/ 2831812 h 6858000"/>
              <a:gd name="connsiteX534" fmla="*/ 4262249 w 6194425"/>
              <a:gd name="connsiteY534" fmla="*/ 2830499 h 6858000"/>
              <a:gd name="connsiteX535" fmla="*/ 4265749 w 6194425"/>
              <a:gd name="connsiteY535" fmla="*/ 2828311 h 6858000"/>
              <a:gd name="connsiteX536" fmla="*/ 4268812 w 6194425"/>
              <a:gd name="connsiteY536" fmla="*/ 2826123 h 6858000"/>
              <a:gd name="connsiteX537" fmla="*/ 4272750 w 6194425"/>
              <a:gd name="connsiteY537" fmla="*/ 2823498 h 6858000"/>
              <a:gd name="connsiteX538" fmla="*/ 4275813 w 6194425"/>
              <a:gd name="connsiteY538" fmla="*/ 2819998 h 6858000"/>
              <a:gd name="connsiteX539" fmla="*/ 4280626 w 6194425"/>
              <a:gd name="connsiteY539" fmla="*/ 2813435 h 6858000"/>
              <a:gd name="connsiteX540" fmla="*/ 4285439 w 6194425"/>
              <a:gd name="connsiteY540" fmla="*/ 2807309 h 6858000"/>
              <a:gd name="connsiteX541" fmla="*/ 4291127 w 6194425"/>
              <a:gd name="connsiteY541" fmla="*/ 2802496 h 6858000"/>
              <a:gd name="connsiteX542" fmla="*/ 4296377 w 6194425"/>
              <a:gd name="connsiteY542" fmla="*/ 2797683 h 6858000"/>
              <a:gd name="connsiteX543" fmla="*/ 4301628 w 6194425"/>
              <a:gd name="connsiteY543" fmla="*/ 2793308 h 6858000"/>
              <a:gd name="connsiteX544" fmla="*/ 4307753 w 6194425"/>
              <a:gd name="connsiteY544" fmla="*/ 2789370 h 6858000"/>
              <a:gd name="connsiteX545" fmla="*/ 4314316 w 6194425"/>
              <a:gd name="connsiteY545" fmla="*/ 2785870 h 6858000"/>
              <a:gd name="connsiteX546" fmla="*/ 4320442 w 6194425"/>
              <a:gd name="connsiteY546" fmla="*/ 2782807 h 6858000"/>
              <a:gd name="connsiteX547" fmla="*/ 4326567 w 6194425"/>
              <a:gd name="connsiteY547" fmla="*/ 2780182 h 6858000"/>
              <a:gd name="connsiteX548" fmla="*/ 4333130 w 6194425"/>
              <a:gd name="connsiteY548" fmla="*/ 2778432 h 6858000"/>
              <a:gd name="connsiteX549" fmla="*/ 4339693 w 6194425"/>
              <a:gd name="connsiteY549" fmla="*/ 2776244 h 6858000"/>
              <a:gd name="connsiteX550" fmla="*/ 4346257 w 6194425"/>
              <a:gd name="connsiteY550" fmla="*/ 2775369 h 6858000"/>
              <a:gd name="connsiteX551" fmla="*/ 4353257 w 6194425"/>
              <a:gd name="connsiteY551" fmla="*/ 2774494 h 6858000"/>
              <a:gd name="connsiteX552" fmla="*/ 4360258 w 6194425"/>
              <a:gd name="connsiteY552" fmla="*/ 2774056 h 6858000"/>
              <a:gd name="connsiteX553" fmla="*/ 4367696 w 6194425"/>
              <a:gd name="connsiteY553" fmla="*/ 2774056 h 6858000"/>
              <a:gd name="connsiteX554" fmla="*/ 4374259 w 6194425"/>
              <a:gd name="connsiteY554" fmla="*/ 2775369 h 6858000"/>
              <a:gd name="connsiteX555" fmla="*/ 4381260 w 6194425"/>
              <a:gd name="connsiteY555" fmla="*/ 2776244 h 6858000"/>
              <a:gd name="connsiteX556" fmla="*/ 4388698 w 6194425"/>
              <a:gd name="connsiteY556" fmla="*/ 2777557 h 6858000"/>
              <a:gd name="connsiteX557" fmla="*/ 4395699 w 6194425"/>
              <a:gd name="connsiteY557" fmla="*/ 2779744 h 6858000"/>
              <a:gd name="connsiteX558" fmla="*/ 4402699 w 6194425"/>
              <a:gd name="connsiteY558" fmla="*/ 2782369 h 6858000"/>
              <a:gd name="connsiteX559" fmla="*/ 4410137 w 6194425"/>
              <a:gd name="connsiteY559" fmla="*/ 2785432 h 6858000"/>
              <a:gd name="connsiteX560" fmla="*/ 4417138 w 6194425"/>
              <a:gd name="connsiteY560" fmla="*/ 2788495 h 6858000"/>
              <a:gd name="connsiteX561" fmla="*/ 4424576 w 6194425"/>
              <a:gd name="connsiteY561" fmla="*/ 2792433 h 6858000"/>
              <a:gd name="connsiteX562" fmla="*/ 4431577 w 6194425"/>
              <a:gd name="connsiteY562" fmla="*/ 2797246 h 6858000"/>
              <a:gd name="connsiteX563" fmla="*/ 4439015 w 6194425"/>
              <a:gd name="connsiteY563" fmla="*/ 2802059 h 6858000"/>
              <a:gd name="connsiteX564" fmla="*/ 4445578 w 6194425"/>
              <a:gd name="connsiteY564" fmla="*/ 2807309 h 6858000"/>
              <a:gd name="connsiteX565" fmla="*/ 4452579 w 6194425"/>
              <a:gd name="connsiteY565" fmla="*/ 2812997 h 6858000"/>
              <a:gd name="connsiteX566" fmla="*/ 4459142 w 6194425"/>
              <a:gd name="connsiteY566" fmla="*/ 2819998 h 6858000"/>
              <a:gd name="connsiteX567" fmla="*/ 4466142 w 6194425"/>
              <a:gd name="connsiteY567" fmla="*/ 2826561 h 6858000"/>
              <a:gd name="connsiteX568" fmla="*/ 4472706 w 6194425"/>
              <a:gd name="connsiteY568" fmla="*/ 2833562 h 6858000"/>
              <a:gd name="connsiteX569" fmla="*/ 4478831 w 6194425"/>
              <a:gd name="connsiteY569" fmla="*/ 2841875 h 6858000"/>
              <a:gd name="connsiteX570" fmla="*/ 4485394 w 6194425"/>
              <a:gd name="connsiteY570" fmla="*/ 2850188 h 6858000"/>
              <a:gd name="connsiteX571" fmla="*/ 4490207 w 6194425"/>
              <a:gd name="connsiteY571" fmla="*/ 2855876 h 6858000"/>
              <a:gd name="connsiteX572" fmla="*/ 4494583 w 6194425"/>
              <a:gd name="connsiteY572" fmla="*/ 2860689 h 6858000"/>
              <a:gd name="connsiteX573" fmla="*/ 4498958 w 6194425"/>
              <a:gd name="connsiteY573" fmla="*/ 2865065 h 6858000"/>
              <a:gd name="connsiteX574" fmla="*/ 4503333 w 6194425"/>
              <a:gd name="connsiteY574" fmla="*/ 2868127 h 6858000"/>
              <a:gd name="connsiteX575" fmla="*/ 4507709 w 6194425"/>
              <a:gd name="connsiteY575" fmla="*/ 2870753 h 6858000"/>
              <a:gd name="connsiteX576" fmla="*/ 4512084 w 6194425"/>
              <a:gd name="connsiteY576" fmla="*/ 2872503 h 6858000"/>
              <a:gd name="connsiteX577" fmla="*/ 4516460 w 6194425"/>
              <a:gd name="connsiteY577" fmla="*/ 2873815 h 6858000"/>
              <a:gd name="connsiteX578" fmla="*/ 4520397 w 6194425"/>
              <a:gd name="connsiteY578" fmla="*/ 2874690 h 6858000"/>
              <a:gd name="connsiteX579" fmla="*/ 4524773 w 6194425"/>
              <a:gd name="connsiteY579" fmla="*/ 2874690 h 6858000"/>
              <a:gd name="connsiteX580" fmla="*/ 4529148 w 6194425"/>
              <a:gd name="connsiteY580" fmla="*/ 2874690 h 6858000"/>
              <a:gd name="connsiteX581" fmla="*/ 4537461 w 6194425"/>
              <a:gd name="connsiteY581" fmla="*/ 2874690 h 6858000"/>
              <a:gd name="connsiteX582" fmla="*/ 4546212 w 6194425"/>
              <a:gd name="connsiteY582" fmla="*/ 2874253 h 6858000"/>
              <a:gd name="connsiteX583" fmla="*/ 4555401 w 6194425"/>
              <a:gd name="connsiteY583" fmla="*/ 2874690 h 6858000"/>
              <a:gd name="connsiteX584" fmla="*/ 4570277 w 6194425"/>
              <a:gd name="connsiteY584" fmla="*/ 2865502 h 6858000"/>
              <a:gd name="connsiteX585" fmla="*/ 4584716 w 6194425"/>
              <a:gd name="connsiteY585" fmla="*/ 2857189 h 6858000"/>
              <a:gd name="connsiteX586" fmla="*/ 4599592 w 6194425"/>
              <a:gd name="connsiteY586" fmla="*/ 2848876 h 6858000"/>
              <a:gd name="connsiteX587" fmla="*/ 4614469 w 6194425"/>
              <a:gd name="connsiteY587" fmla="*/ 2841875 h 6858000"/>
              <a:gd name="connsiteX588" fmla="*/ 4629782 w 6194425"/>
              <a:gd name="connsiteY588" fmla="*/ 2835312 h 6858000"/>
              <a:gd name="connsiteX589" fmla="*/ 4644659 w 6194425"/>
              <a:gd name="connsiteY589" fmla="*/ 2829186 h 6858000"/>
              <a:gd name="connsiteX590" fmla="*/ 4659973 w 6194425"/>
              <a:gd name="connsiteY590" fmla="*/ 2823498 h 6858000"/>
              <a:gd name="connsiteX591" fmla="*/ 4675287 w 6194425"/>
              <a:gd name="connsiteY591" fmla="*/ 2817810 h 6858000"/>
              <a:gd name="connsiteX592" fmla="*/ 4690600 w 6194425"/>
              <a:gd name="connsiteY592" fmla="*/ 2812997 h 6858000"/>
              <a:gd name="connsiteX593" fmla="*/ 4706789 w 6194425"/>
              <a:gd name="connsiteY593" fmla="*/ 2809059 h 6858000"/>
              <a:gd name="connsiteX594" fmla="*/ 4722103 w 6194425"/>
              <a:gd name="connsiteY594" fmla="*/ 2805122 h 6858000"/>
              <a:gd name="connsiteX595" fmla="*/ 4737855 w 6194425"/>
              <a:gd name="connsiteY595" fmla="*/ 2801184 h 6858000"/>
              <a:gd name="connsiteX596" fmla="*/ 4753606 w 6194425"/>
              <a:gd name="connsiteY596" fmla="*/ 2798121 h 6858000"/>
              <a:gd name="connsiteX597" fmla="*/ 4769358 w 6194425"/>
              <a:gd name="connsiteY597" fmla="*/ 2795496 h 6858000"/>
              <a:gd name="connsiteX598" fmla="*/ 4785109 w 6194425"/>
              <a:gd name="connsiteY598" fmla="*/ 2793308 h 6858000"/>
              <a:gd name="connsiteX599" fmla="*/ 4801736 w 6194425"/>
              <a:gd name="connsiteY599" fmla="*/ 2791120 h 6858000"/>
              <a:gd name="connsiteX600" fmla="*/ 4833238 w 6194425"/>
              <a:gd name="connsiteY600" fmla="*/ 2788058 h 6858000"/>
              <a:gd name="connsiteX601" fmla="*/ 4865616 w 6194425"/>
              <a:gd name="connsiteY601" fmla="*/ 2785870 h 6858000"/>
              <a:gd name="connsiteX602" fmla="*/ 4897994 w 6194425"/>
              <a:gd name="connsiteY602" fmla="*/ 2784995 h 6858000"/>
              <a:gd name="connsiteX603" fmla="*/ 4930372 w 6194425"/>
              <a:gd name="connsiteY603" fmla="*/ 2784995 h 6858000"/>
              <a:gd name="connsiteX604" fmla="*/ 4962750 w 6194425"/>
              <a:gd name="connsiteY604" fmla="*/ 2784995 h 6858000"/>
              <a:gd name="connsiteX605" fmla="*/ 4995128 w 6194425"/>
              <a:gd name="connsiteY605" fmla="*/ 2785870 h 6858000"/>
              <a:gd name="connsiteX606" fmla="*/ 5059447 w 6194425"/>
              <a:gd name="connsiteY606" fmla="*/ 2788495 h 6858000"/>
              <a:gd name="connsiteX607" fmla="*/ 5068635 w 6194425"/>
              <a:gd name="connsiteY607" fmla="*/ 2788495 h 6858000"/>
              <a:gd name="connsiteX608" fmla="*/ 5077386 w 6194425"/>
              <a:gd name="connsiteY608" fmla="*/ 2788058 h 6858000"/>
              <a:gd name="connsiteX609" fmla="*/ 5086136 w 6194425"/>
              <a:gd name="connsiteY609" fmla="*/ 2787620 h 6858000"/>
              <a:gd name="connsiteX610" fmla="*/ 5094450 w 6194425"/>
              <a:gd name="connsiteY610" fmla="*/ 2785870 h 6858000"/>
              <a:gd name="connsiteX611" fmla="*/ 5102325 w 6194425"/>
              <a:gd name="connsiteY611" fmla="*/ 2784557 h 6858000"/>
              <a:gd name="connsiteX612" fmla="*/ 5109326 w 6194425"/>
              <a:gd name="connsiteY612" fmla="*/ 2782369 h 6858000"/>
              <a:gd name="connsiteX613" fmla="*/ 5116327 w 6194425"/>
              <a:gd name="connsiteY613" fmla="*/ 2779744 h 6858000"/>
              <a:gd name="connsiteX614" fmla="*/ 5123327 w 6194425"/>
              <a:gd name="connsiteY614" fmla="*/ 2777119 h 6858000"/>
              <a:gd name="connsiteX615" fmla="*/ 5129890 w 6194425"/>
              <a:gd name="connsiteY615" fmla="*/ 2774056 h 6858000"/>
              <a:gd name="connsiteX616" fmla="*/ 5136016 w 6194425"/>
              <a:gd name="connsiteY616" fmla="*/ 2770993 h 6858000"/>
              <a:gd name="connsiteX617" fmla="*/ 5142142 w 6194425"/>
              <a:gd name="connsiteY617" fmla="*/ 2767493 h 6858000"/>
              <a:gd name="connsiteX618" fmla="*/ 5147830 w 6194425"/>
              <a:gd name="connsiteY618" fmla="*/ 2763555 h 6858000"/>
              <a:gd name="connsiteX619" fmla="*/ 5159206 w 6194425"/>
              <a:gd name="connsiteY619" fmla="*/ 2755242 h 6858000"/>
              <a:gd name="connsiteX620" fmla="*/ 5169269 w 6194425"/>
              <a:gd name="connsiteY620" fmla="*/ 2746491 h 6858000"/>
              <a:gd name="connsiteX621" fmla="*/ 5179770 w 6194425"/>
              <a:gd name="connsiteY621" fmla="*/ 2737303 h 6858000"/>
              <a:gd name="connsiteX622" fmla="*/ 5189396 w 6194425"/>
              <a:gd name="connsiteY622" fmla="*/ 2727677 h 6858000"/>
              <a:gd name="connsiteX623" fmla="*/ 5199022 w 6194425"/>
              <a:gd name="connsiteY623" fmla="*/ 2718051 h 6858000"/>
              <a:gd name="connsiteX624" fmla="*/ 5209085 w 6194425"/>
              <a:gd name="connsiteY624" fmla="*/ 2708863 h 6858000"/>
              <a:gd name="connsiteX625" fmla="*/ 5219149 w 6194425"/>
              <a:gd name="connsiteY625" fmla="*/ 2699674 h 6858000"/>
              <a:gd name="connsiteX626" fmla="*/ 5230087 w 6194425"/>
              <a:gd name="connsiteY626" fmla="*/ 2691361 h 6858000"/>
              <a:gd name="connsiteX627" fmla="*/ 5241026 w 6194425"/>
              <a:gd name="connsiteY627" fmla="*/ 2684361 h 6858000"/>
              <a:gd name="connsiteX628" fmla="*/ 5246714 w 6194425"/>
              <a:gd name="connsiteY628" fmla="*/ 2680860 h 6858000"/>
              <a:gd name="connsiteX629" fmla="*/ 5252839 w 6194425"/>
              <a:gd name="connsiteY629" fmla="*/ 2677797 h 6858000"/>
              <a:gd name="connsiteX630" fmla="*/ 5257215 w 6194425"/>
              <a:gd name="connsiteY630" fmla="*/ 2672547 h 6858000"/>
              <a:gd name="connsiteX631" fmla="*/ 5261152 w 6194425"/>
              <a:gd name="connsiteY631" fmla="*/ 2667297 h 6858000"/>
              <a:gd name="connsiteX632" fmla="*/ 5265090 w 6194425"/>
              <a:gd name="connsiteY632" fmla="*/ 2662921 h 6858000"/>
              <a:gd name="connsiteX633" fmla="*/ 5269903 w 6194425"/>
              <a:gd name="connsiteY633" fmla="*/ 2658108 h 6858000"/>
              <a:gd name="connsiteX634" fmla="*/ 5274716 w 6194425"/>
              <a:gd name="connsiteY634" fmla="*/ 2654608 h 6858000"/>
              <a:gd name="connsiteX635" fmla="*/ 5279092 w 6194425"/>
              <a:gd name="connsiteY635" fmla="*/ 2650670 h 6858000"/>
              <a:gd name="connsiteX636" fmla="*/ 5283905 w 6194425"/>
              <a:gd name="connsiteY636" fmla="*/ 2647607 h 6858000"/>
              <a:gd name="connsiteX637" fmla="*/ 5288717 w 6194425"/>
              <a:gd name="connsiteY637" fmla="*/ 2644544 h 6858000"/>
              <a:gd name="connsiteX638" fmla="*/ 5299218 w 6194425"/>
              <a:gd name="connsiteY638" fmla="*/ 2639294 h 6858000"/>
              <a:gd name="connsiteX639" fmla="*/ 5309282 w 6194425"/>
              <a:gd name="connsiteY639" fmla="*/ 2635356 h 6858000"/>
              <a:gd name="connsiteX640" fmla="*/ 5320220 w 6194425"/>
              <a:gd name="connsiteY640" fmla="*/ 2631418 h 6858000"/>
              <a:gd name="connsiteX641" fmla="*/ 5331159 w 6194425"/>
              <a:gd name="connsiteY641" fmla="*/ 2628793 h 6858000"/>
              <a:gd name="connsiteX642" fmla="*/ 5342097 w 6194425"/>
              <a:gd name="connsiteY642" fmla="*/ 2627480 h 6858000"/>
              <a:gd name="connsiteX643" fmla="*/ 5353473 w 6194425"/>
              <a:gd name="connsiteY643" fmla="*/ 2626605 h 6858000"/>
              <a:gd name="connsiteX644" fmla="*/ 5365287 w 6194425"/>
              <a:gd name="connsiteY644" fmla="*/ 2625293 h 6858000"/>
              <a:gd name="connsiteX645" fmla="*/ 5376663 w 6194425"/>
              <a:gd name="connsiteY645" fmla="*/ 2624855 h 6858000"/>
              <a:gd name="connsiteX646" fmla="*/ 5399853 w 6194425"/>
              <a:gd name="connsiteY646" fmla="*/ 2624418 h 6858000"/>
              <a:gd name="connsiteX647" fmla="*/ 5422167 w 6194425"/>
              <a:gd name="connsiteY647" fmla="*/ 2623980 h 6858000"/>
              <a:gd name="connsiteX648" fmla="*/ 5451482 w 6194425"/>
              <a:gd name="connsiteY648" fmla="*/ 2622230 h 6858000"/>
              <a:gd name="connsiteX649" fmla="*/ 5481235 w 6194425"/>
              <a:gd name="connsiteY649" fmla="*/ 2621792 h 6858000"/>
              <a:gd name="connsiteX650" fmla="*/ 5511425 w 6194425"/>
              <a:gd name="connsiteY650" fmla="*/ 2621355 h 6858000"/>
              <a:gd name="connsiteX651" fmla="*/ 5541178 w 6194425"/>
              <a:gd name="connsiteY651" fmla="*/ 2621792 h 6858000"/>
              <a:gd name="connsiteX652" fmla="*/ 5556054 w 6194425"/>
              <a:gd name="connsiteY652" fmla="*/ 2622230 h 6858000"/>
              <a:gd name="connsiteX653" fmla="*/ 5570493 w 6194425"/>
              <a:gd name="connsiteY653" fmla="*/ 2623543 h 6858000"/>
              <a:gd name="connsiteX654" fmla="*/ 5585369 w 6194425"/>
              <a:gd name="connsiteY654" fmla="*/ 2624855 h 6858000"/>
              <a:gd name="connsiteX655" fmla="*/ 5599808 w 6194425"/>
              <a:gd name="connsiteY655" fmla="*/ 2627043 h 6858000"/>
              <a:gd name="connsiteX656" fmla="*/ 5614247 w 6194425"/>
              <a:gd name="connsiteY656" fmla="*/ 2628793 h 6858000"/>
              <a:gd name="connsiteX657" fmla="*/ 5627811 w 6194425"/>
              <a:gd name="connsiteY657" fmla="*/ 2631856 h 6858000"/>
              <a:gd name="connsiteX658" fmla="*/ 5641812 w 6194425"/>
              <a:gd name="connsiteY658" fmla="*/ 2635794 h 6858000"/>
              <a:gd name="connsiteX659" fmla="*/ 5655376 w 6194425"/>
              <a:gd name="connsiteY659" fmla="*/ 2639732 h 6858000"/>
              <a:gd name="connsiteX660" fmla="*/ 5665002 w 6194425"/>
              <a:gd name="connsiteY660" fmla="*/ 2642794 h 6858000"/>
              <a:gd name="connsiteX661" fmla="*/ 5674628 w 6194425"/>
              <a:gd name="connsiteY661" fmla="*/ 2646732 h 6858000"/>
              <a:gd name="connsiteX662" fmla="*/ 5693879 w 6194425"/>
              <a:gd name="connsiteY662" fmla="*/ 2655045 h 6858000"/>
              <a:gd name="connsiteX663" fmla="*/ 5732383 w 6194425"/>
              <a:gd name="connsiteY663" fmla="*/ 2672985 h 6858000"/>
              <a:gd name="connsiteX664" fmla="*/ 5751635 w 6194425"/>
              <a:gd name="connsiteY664" fmla="*/ 2681298 h 6858000"/>
              <a:gd name="connsiteX665" fmla="*/ 5761261 w 6194425"/>
              <a:gd name="connsiteY665" fmla="*/ 2685236 h 6858000"/>
              <a:gd name="connsiteX666" fmla="*/ 5771761 w 6194425"/>
              <a:gd name="connsiteY666" fmla="*/ 2689174 h 6858000"/>
              <a:gd name="connsiteX667" fmla="*/ 5781825 w 6194425"/>
              <a:gd name="connsiteY667" fmla="*/ 2692236 h 6858000"/>
              <a:gd name="connsiteX668" fmla="*/ 5792763 w 6194425"/>
              <a:gd name="connsiteY668" fmla="*/ 2695299 h 6858000"/>
              <a:gd name="connsiteX669" fmla="*/ 5803702 w 6194425"/>
              <a:gd name="connsiteY669" fmla="*/ 2697049 h 6858000"/>
              <a:gd name="connsiteX670" fmla="*/ 5814203 w 6194425"/>
              <a:gd name="connsiteY670" fmla="*/ 2699237 h 6858000"/>
              <a:gd name="connsiteX671" fmla="*/ 5818578 w 6194425"/>
              <a:gd name="connsiteY671" fmla="*/ 2700112 h 6858000"/>
              <a:gd name="connsiteX672" fmla="*/ 5821641 w 6194425"/>
              <a:gd name="connsiteY672" fmla="*/ 2701862 h 6858000"/>
              <a:gd name="connsiteX673" fmla="*/ 5823829 w 6194425"/>
              <a:gd name="connsiteY673" fmla="*/ 2704050 h 6858000"/>
              <a:gd name="connsiteX674" fmla="*/ 5825579 w 6194425"/>
              <a:gd name="connsiteY674" fmla="*/ 2706238 h 6858000"/>
              <a:gd name="connsiteX675" fmla="*/ 5826454 w 6194425"/>
              <a:gd name="connsiteY675" fmla="*/ 2710175 h 6858000"/>
              <a:gd name="connsiteX676" fmla="*/ 5826454 w 6194425"/>
              <a:gd name="connsiteY676" fmla="*/ 2713676 h 6858000"/>
              <a:gd name="connsiteX677" fmla="*/ 5826016 w 6194425"/>
              <a:gd name="connsiteY677" fmla="*/ 2717614 h 6858000"/>
              <a:gd name="connsiteX678" fmla="*/ 5825579 w 6194425"/>
              <a:gd name="connsiteY678" fmla="*/ 2721989 h 6858000"/>
              <a:gd name="connsiteX679" fmla="*/ 5822516 w 6194425"/>
              <a:gd name="connsiteY679" fmla="*/ 2731177 h 6858000"/>
              <a:gd name="connsiteX680" fmla="*/ 5819016 w 6194425"/>
              <a:gd name="connsiteY680" fmla="*/ 2740366 h 6858000"/>
              <a:gd name="connsiteX681" fmla="*/ 5811140 w 6194425"/>
              <a:gd name="connsiteY681" fmla="*/ 2757430 h 6858000"/>
              <a:gd name="connsiteX682" fmla="*/ 5809827 w 6194425"/>
              <a:gd name="connsiteY682" fmla="*/ 2770556 h 6858000"/>
              <a:gd name="connsiteX683" fmla="*/ 5808515 w 6194425"/>
              <a:gd name="connsiteY683" fmla="*/ 2783682 h 6858000"/>
              <a:gd name="connsiteX684" fmla="*/ 5808515 w 6194425"/>
              <a:gd name="connsiteY684" fmla="*/ 2797683 h 6858000"/>
              <a:gd name="connsiteX685" fmla="*/ 5808952 w 6194425"/>
              <a:gd name="connsiteY685" fmla="*/ 2811247 h 6858000"/>
              <a:gd name="connsiteX686" fmla="*/ 5810703 w 6194425"/>
              <a:gd name="connsiteY686" fmla="*/ 2838375 h 6858000"/>
              <a:gd name="connsiteX687" fmla="*/ 5812890 w 6194425"/>
              <a:gd name="connsiteY687" fmla="*/ 2865940 h 6858000"/>
              <a:gd name="connsiteX688" fmla="*/ 5813328 w 6194425"/>
              <a:gd name="connsiteY688" fmla="*/ 2879503 h 6858000"/>
              <a:gd name="connsiteX689" fmla="*/ 5813328 w 6194425"/>
              <a:gd name="connsiteY689" fmla="*/ 2893067 h 6858000"/>
              <a:gd name="connsiteX690" fmla="*/ 5813328 w 6194425"/>
              <a:gd name="connsiteY690" fmla="*/ 2906631 h 6858000"/>
              <a:gd name="connsiteX691" fmla="*/ 5811578 w 6194425"/>
              <a:gd name="connsiteY691" fmla="*/ 2919757 h 6858000"/>
              <a:gd name="connsiteX692" fmla="*/ 5809827 w 6194425"/>
              <a:gd name="connsiteY692" fmla="*/ 2933758 h 6858000"/>
              <a:gd name="connsiteX693" fmla="*/ 5806765 w 6194425"/>
              <a:gd name="connsiteY693" fmla="*/ 2946884 h 6858000"/>
              <a:gd name="connsiteX694" fmla="*/ 5804577 w 6194425"/>
              <a:gd name="connsiteY694" fmla="*/ 2953885 h 6858000"/>
              <a:gd name="connsiteX695" fmla="*/ 5801952 w 6194425"/>
              <a:gd name="connsiteY695" fmla="*/ 2960448 h 6858000"/>
              <a:gd name="connsiteX696" fmla="*/ 5799326 w 6194425"/>
              <a:gd name="connsiteY696" fmla="*/ 2967011 h 6858000"/>
              <a:gd name="connsiteX697" fmla="*/ 5795826 w 6194425"/>
              <a:gd name="connsiteY697" fmla="*/ 2973137 h 6858000"/>
              <a:gd name="connsiteX698" fmla="*/ 5791013 w 6194425"/>
              <a:gd name="connsiteY698" fmla="*/ 2991076 h 6858000"/>
              <a:gd name="connsiteX699" fmla="*/ 5781825 w 6194425"/>
              <a:gd name="connsiteY699" fmla="*/ 3017766 h 6858000"/>
              <a:gd name="connsiteX700" fmla="*/ 5774387 w 6194425"/>
              <a:gd name="connsiteY700" fmla="*/ 3040956 h 6858000"/>
              <a:gd name="connsiteX701" fmla="*/ 5767386 w 6194425"/>
              <a:gd name="connsiteY701" fmla="*/ 3061520 h 6858000"/>
              <a:gd name="connsiteX702" fmla="*/ 5763448 w 6194425"/>
              <a:gd name="connsiteY702" fmla="*/ 3078146 h 6858000"/>
              <a:gd name="connsiteX703" fmla="*/ 5762136 w 6194425"/>
              <a:gd name="connsiteY703" fmla="*/ 3086022 h 6858000"/>
              <a:gd name="connsiteX704" fmla="*/ 5760385 w 6194425"/>
              <a:gd name="connsiteY704" fmla="*/ 3093023 h 6858000"/>
              <a:gd name="connsiteX705" fmla="*/ 5759948 w 6194425"/>
              <a:gd name="connsiteY705" fmla="*/ 3099148 h 6858000"/>
              <a:gd name="connsiteX706" fmla="*/ 5759948 w 6194425"/>
              <a:gd name="connsiteY706" fmla="*/ 3105711 h 6858000"/>
              <a:gd name="connsiteX707" fmla="*/ 5760385 w 6194425"/>
              <a:gd name="connsiteY707" fmla="*/ 3110524 h 6858000"/>
              <a:gd name="connsiteX708" fmla="*/ 5762136 w 6194425"/>
              <a:gd name="connsiteY708" fmla="*/ 3115337 h 6858000"/>
              <a:gd name="connsiteX709" fmla="*/ 5763448 w 6194425"/>
              <a:gd name="connsiteY709" fmla="*/ 3119713 h 6858000"/>
              <a:gd name="connsiteX710" fmla="*/ 5765636 w 6194425"/>
              <a:gd name="connsiteY710" fmla="*/ 3123651 h 6858000"/>
              <a:gd name="connsiteX711" fmla="*/ 5768699 w 6194425"/>
              <a:gd name="connsiteY711" fmla="*/ 3126713 h 6858000"/>
              <a:gd name="connsiteX712" fmla="*/ 5772199 w 6194425"/>
              <a:gd name="connsiteY712" fmla="*/ 3129776 h 6858000"/>
              <a:gd name="connsiteX713" fmla="*/ 5777012 w 6194425"/>
              <a:gd name="connsiteY713" fmla="*/ 3132401 h 6858000"/>
              <a:gd name="connsiteX714" fmla="*/ 5781387 w 6194425"/>
              <a:gd name="connsiteY714" fmla="*/ 3134152 h 6858000"/>
              <a:gd name="connsiteX715" fmla="*/ 5787513 w 6194425"/>
              <a:gd name="connsiteY715" fmla="*/ 3136339 h 6858000"/>
              <a:gd name="connsiteX716" fmla="*/ 5793638 w 6194425"/>
              <a:gd name="connsiteY716" fmla="*/ 3137652 h 6858000"/>
              <a:gd name="connsiteX717" fmla="*/ 5801077 w 6194425"/>
              <a:gd name="connsiteY717" fmla="*/ 3139402 h 6858000"/>
              <a:gd name="connsiteX718" fmla="*/ 5808952 w 6194425"/>
              <a:gd name="connsiteY718" fmla="*/ 3140277 h 6858000"/>
              <a:gd name="connsiteX719" fmla="*/ 5827767 w 6194425"/>
              <a:gd name="connsiteY719" fmla="*/ 3141590 h 6858000"/>
              <a:gd name="connsiteX720" fmla="*/ 5849644 w 6194425"/>
              <a:gd name="connsiteY720" fmla="*/ 3142465 h 6858000"/>
              <a:gd name="connsiteX721" fmla="*/ 5903899 w 6194425"/>
              <a:gd name="connsiteY721" fmla="*/ 3142902 h 6858000"/>
              <a:gd name="connsiteX722" fmla="*/ 5920963 w 6194425"/>
              <a:gd name="connsiteY722" fmla="*/ 3143777 h 6858000"/>
              <a:gd name="connsiteX723" fmla="*/ 5938027 w 6194425"/>
              <a:gd name="connsiteY723" fmla="*/ 3145090 h 6858000"/>
              <a:gd name="connsiteX724" fmla="*/ 5971717 w 6194425"/>
              <a:gd name="connsiteY724" fmla="*/ 3148590 h 6858000"/>
              <a:gd name="connsiteX725" fmla="*/ 5991406 w 6194425"/>
              <a:gd name="connsiteY725" fmla="*/ 3149465 h 6858000"/>
              <a:gd name="connsiteX726" fmla="*/ 6000595 w 6194425"/>
              <a:gd name="connsiteY726" fmla="*/ 3150341 h 6858000"/>
              <a:gd name="connsiteX727" fmla="*/ 6009783 w 6194425"/>
              <a:gd name="connsiteY727" fmla="*/ 3151653 h 6858000"/>
              <a:gd name="connsiteX728" fmla="*/ 6018096 w 6194425"/>
              <a:gd name="connsiteY728" fmla="*/ 3153403 h 6858000"/>
              <a:gd name="connsiteX729" fmla="*/ 6026847 w 6194425"/>
              <a:gd name="connsiteY729" fmla="*/ 3155591 h 6858000"/>
              <a:gd name="connsiteX730" fmla="*/ 6034285 w 6194425"/>
              <a:gd name="connsiteY730" fmla="*/ 3158654 h 6858000"/>
              <a:gd name="connsiteX731" fmla="*/ 6041724 w 6194425"/>
              <a:gd name="connsiteY731" fmla="*/ 3162592 h 6858000"/>
              <a:gd name="connsiteX732" fmla="*/ 6048287 w 6194425"/>
              <a:gd name="connsiteY732" fmla="*/ 3166529 h 6858000"/>
              <a:gd name="connsiteX733" fmla="*/ 6053975 w 6194425"/>
              <a:gd name="connsiteY733" fmla="*/ 3171780 h 6858000"/>
              <a:gd name="connsiteX734" fmla="*/ 6059663 w 6194425"/>
              <a:gd name="connsiteY734" fmla="*/ 3177906 h 6858000"/>
              <a:gd name="connsiteX735" fmla="*/ 6063601 w 6194425"/>
              <a:gd name="connsiteY735" fmla="*/ 3184906 h 6858000"/>
              <a:gd name="connsiteX736" fmla="*/ 6067538 w 6194425"/>
              <a:gd name="connsiteY736" fmla="*/ 3192782 h 6858000"/>
              <a:gd name="connsiteX737" fmla="*/ 6070164 w 6194425"/>
              <a:gd name="connsiteY737" fmla="*/ 3201970 h 6858000"/>
              <a:gd name="connsiteX738" fmla="*/ 6072351 w 6194425"/>
              <a:gd name="connsiteY738" fmla="*/ 3212034 h 6858000"/>
              <a:gd name="connsiteX739" fmla="*/ 6073226 w 6194425"/>
              <a:gd name="connsiteY739" fmla="*/ 3223847 h 6858000"/>
              <a:gd name="connsiteX740" fmla="*/ 6068851 w 6194425"/>
              <a:gd name="connsiteY740" fmla="*/ 3233036 h 6858000"/>
              <a:gd name="connsiteX741" fmla="*/ 6067538 w 6194425"/>
              <a:gd name="connsiteY741" fmla="*/ 3233911 h 6858000"/>
              <a:gd name="connsiteX742" fmla="*/ 6068414 w 6194425"/>
              <a:gd name="connsiteY742" fmla="*/ 3233911 h 6858000"/>
              <a:gd name="connsiteX743" fmla="*/ 6070164 w 6194425"/>
              <a:gd name="connsiteY743" fmla="*/ 3234348 h 6858000"/>
              <a:gd name="connsiteX744" fmla="*/ 6071914 w 6194425"/>
              <a:gd name="connsiteY744" fmla="*/ 3229098 h 6858000"/>
              <a:gd name="connsiteX745" fmla="*/ 6073226 w 6194425"/>
              <a:gd name="connsiteY745" fmla="*/ 3223847 h 6858000"/>
              <a:gd name="connsiteX746" fmla="*/ 6076727 w 6194425"/>
              <a:gd name="connsiteY746" fmla="*/ 3225597 h 6858000"/>
              <a:gd name="connsiteX747" fmla="*/ 6080227 w 6194425"/>
              <a:gd name="connsiteY747" fmla="*/ 3226472 h 6858000"/>
              <a:gd name="connsiteX748" fmla="*/ 6083727 w 6194425"/>
              <a:gd name="connsiteY748" fmla="*/ 3226472 h 6858000"/>
              <a:gd name="connsiteX749" fmla="*/ 6086790 w 6194425"/>
              <a:gd name="connsiteY749" fmla="*/ 3226472 h 6858000"/>
              <a:gd name="connsiteX750" fmla="*/ 6089853 w 6194425"/>
              <a:gd name="connsiteY750" fmla="*/ 3226035 h 6858000"/>
              <a:gd name="connsiteX751" fmla="*/ 6092916 w 6194425"/>
              <a:gd name="connsiteY751" fmla="*/ 3225597 h 6858000"/>
              <a:gd name="connsiteX752" fmla="*/ 6099479 w 6194425"/>
              <a:gd name="connsiteY752" fmla="*/ 3222972 h 6858000"/>
              <a:gd name="connsiteX753" fmla="*/ 6105167 w 6194425"/>
              <a:gd name="connsiteY753" fmla="*/ 3219472 h 6858000"/>
              <a:gd name="connsiteX754" fmla="*/ 6111292 w 6194425"/>
              <a:gd name="connsiteY754" fmla="*/ 3215096 h 6858000"/>
              <a:gd name="connsiteX755" fmla="*/ 6123106 w 6194425"/>
              <a:gd name="connsiteY755" fmla="*/ 3206346 h 6858000"/>
              <a:gd name="connsiteX756" fmla="*/ 6129232 w 6194425"/>
              <a:gd name="connsiteY756" fmla="*/ 3202408 h 6858000"/>
              <a:gd name="connsiteX757" fmla="*/ 6135357 w 6194425"/>
              <a:gd name="connsiteY757" fmla="*/ 3198907 h 6858000"/>
              <a:gd name="connsiteX758" fmla="*/ 6141045 w 6194425"/>
              <a:gd name="connsiteY758" fmla="*/ 3196282 h 6858000"/>
              <a:gd name="connsiteX759" fmla="*/ 6144108 w 6194425"/>
              <a:gd name="connsiteY759" fmla="*/ 3195845 h 6858000"/>
              <a:gd name="connsiteX760" fmla="*/ 6147171 w 6194425"/>
              <a:gd name="connsiteY760" fmla="*/ 3195407 h 6858000"/>
              <a:gd name="connsiteX761" fmla="*/ 6150671 w 6194425"/>
              <a:gd name="connsiteY761" fmla="*/ 3195407 h 6858000"/>
              <a:gd name="connsiteX762" fmla="*/ 6153734 w 6194425"/>
              <a:gd name="connsiteY762" fmla="*/ 3195845 h 6858000"/>
              <a:gd name="connsiteX763" fmla="*/ 6156797 w 6194425"/>
              <a:gd name="connsiteY763" fmla="*/ 3196720 h 6858000"/>
              <a:gd name="connsiteX764" fmla="*/ 6159859 w 6194425"/>
              <a:gd name="connsiteY764" fmla="*/ 3198470 h 6858000"/>
              <a:gd name="connsiteX765" fmla="*/ 6163797 w 6194425"/>
              <a:gd name="connsiteY765" fmla="*/ 3200220 h 6858000"/>
              <a:gd name="connsiteX766" fmla="*/ 6166860 w 6194425"/>
              <a:gd name="connsiteY766" fmla="*/ 3203283 h 6858000"/>
              <a:gd name="connsiteX767" fmla="*/ 6170360 w 6194425"/>
              <a:gd name="connsiteY767" fmla="*/ 3206346 h 6858000"/>
              <a:gd name="connsiteX768" fmla="*/ 6173423 w 6194425"/>
              <a:gd name="connsiteY768" fmla="*/ 3210721 h 6858000"/>
              <a:gd name="connsiteX769" fmla="*/ 6178674 w 6194425"/>
              <a:gd name="connsiteY769" fmla="*/ 3217284 h 6858000"/>
              <a:gd name="connsiteX770" fmla="*/ 6182611 w 6194425"/>
              <a:gd name="connsiteY770" fmla="*/ 3224722 h 6858000"/>
              <a:gd name="connsiteX771" fmla="*/ 6186112 w 6194425"/>
              <a:gd name="connsiteY771" fmla="*/ 3231285 h 6858000"/>
              <a:gd name="connsiteX772" fmla="*/ 6189175 w 6194425"/>
              <a:gd name="connsiteY772" fmla="*/ 3238286 h 6858000"/>
              <a:gd name="connsiteX773" fmla="*/ 6191362 w 6194425"/>
              <a:gd name="connsiteY773" fmla="*/ 3245724 h 6858000"/>
              <a:gd name="connsiteX774" fmla="*/ 6192675 w 6194425"/>
              <a:gd name="connsiteY774" fmla="*/ 3252725 h 6858000"/>
              <a:gd name="connsiteX775" fmla="*/ 6193987 w 6194425"/>
              <a:gd name="connsiteY775" fmla="*/ 3259725 h 6858000"/>
              <a:gd name="connsiteX776" fmla="*/ 6194425 w 6194425"/>
              <a:gd name="connsiteY776" fmla="*/ 3267164 h 6858000"/>
              <a:gd name="connsiteX777" fmla="*/ 6193987 w 6194425"/>
              <a:gd name="connsiteY777" fmla="*/ 3274164 h 6858000"/>
              <a:gd name="connsiteX778" fmla="*/ 6192675 w 6194425"/>
              <a:gd name="connsiteY778" fmla="*/ 3282040 h 6858000"/>
              <a:gd name="connsiteX779" fmla="*/ 6191362 w 6194425"/>
              <a:gd name="connsiteY779" fmla="*/ 3289041 h 6858000"/>
              <a:gd name="connsiteX780" fmla="*/ 6189175 w 6194425"/>
              <a:gd name="connsiteY780" fmla="*/ 3296916 h 6858000"/>
              <a:gd name="connsiteX781" fmla="*/ 6186112 w 6194425"/>
              <a:gd name="connsiteY781" fmla="*/ 3303917 h 6858000"/>
              <a:gd name="connsiteX782" fmla="*/ 6182611 w 6194425"/>
              <a:gd name="connsiteY782" fmla="*/ 3311355 h 6858000"/>
              <a:gd name="connsiteX783" fmla="*/ 6178674 w 6194425"/>
              <a:gd name="connsiteY783" fmla="*/ 3318356 h 6858000"/>
              <a:gd name="connsiteX784" fmla="*/ 6173423 w 6194425"/>
              <a:gd name="connsiteY784" fmla="*/ 3325356 h 6858000"/>
              <a:gd name="connsiteX785" fmla="*/ 6175611 w 6194425"/>
              <a:gd name="connsiteY785" fmla="*/ 3340233 h 6858000"/>
              <a:gd name="connsiteX786" fmla="*/ 6176923 w 6194425"/>
              <a:gd name="connsiteY786" fmla="*/ 3355109 h 6858000"/>
              <a:gd name="connsiteX787" fmla="*/ 6177361 w 6194425"/>
              <a:gd name="connsiteY787" fmla="*/ 3369986 h 6858000"/>
              <a:gd name="connsiteX788" fmla="*/ 6177361 w 6194425"/>
              <a:gd name="connsiteY788" fmla="*/ 3384862 h 6858000"/>
              <a:gd name="connsiteX789" fmla="*/ 6176923 w 6194425"/>
              <a:gd name="connsiteY789" fmla="*/ 3399738 h 6858000"/>
              <a:gd name="connsiteX790" fmla="*/ 6176048 w 6194425"/>
              <a:gd name="connsiteY790" fmla="*/ 3414177 h 6858000"/>
              <a:gd name="connsiteX791" fmla="*/ 6173861 w 6194425"/>
              <a:gd name="connsiteY791" fmla="*/ 3429053 h 6858000"/>
              <a:gd name="connsiteX792" fmla="*/ 6172548 w 6194425"/>
              <a:gd name="connsiteY792" fmla="*/ 3443492 h 6858000"/>
              <a:gd name="connsiteX793" fmla="*/ 6167298 w 6194425"/>
              <a:gd name="connsiteY793" fmla="*/ 3472370 h 6858000"/>
              <a:gd name="connsiteX794" fmla="*/ 6162047 w 6194425"/>
              <a:gd name="connsiteY794" fmla="*/ 3501685 h 6858000"/>
              <a:gd name="connsiteX795" fmla="*/ 6156797 w 6194425"/>
              <a:gd name="connsiteY795" fmla="*/ 3530125 h 6858000"/>
              <a:gd name="connsiteX796" fmla="*/ 6152421 w 6194425"/>
              <a:gd name="connsiteY796" fmla="*/ 3559440 h 6858000"/>
              <a:gd name="connsiteX797" fmla="*/ 6149358 w 6194425"/>
              <a:gd name="connsiteY797" fmla="*/ 3576067 h 6858000"/>
              <a:gd name="connsiteX798" fmla="*/ 6145858 w 6194425"/>
              <a:gd name="connsiteY798" fmla="*/ 3592256 h 6858000"/>
              <a:gd name="connsiteX799" fmla="*/ 6141920 w 6194425"/>
              <a:gd name="connsiteY799" fmla="*/ 3608007 h 6858000"/>
              <a:gd name="connsiteX800" fmla="*/ 6137982 w 6194425"/>
              <a:gd name="connsiteY800" fmla="*/ 3624196 h 6858000"/>
              <a:gd name="connsiteX801" fmla="*/ 6133169 w 6194425"/>
              <a:gd name="connsiteY801" fmla="*/ 3639948 h 6858000"/>
              <a:gd name="connsiteX802" fmla="*/ 6128794 w 6194425"/>
              <a:gd name="connsiteY802" fmla="*/ 3655699 h 6858000"/>
              <a:gd name="connsiteX803" fmla="*/ 6119168 w 6194425"/>
              <a:gd name="connsiteY803" fmla="*/ 3686764 h 6858000"/>
              <a:gd name="connsiteX804" fmla="*/ 6107792 w 6194425"/>
              <a:gd name="connsiteY804" fmla="*/ 3717392 h 6858000"/>
              <a:gd name="connsiteX805" fmla="*/ 6095541 w 6194425"/>
              <a:gd name="connsiteY805" fmla="*/ 3747582 h 6858000"/>
              <a:gd name="connsiteX806" fmla="*/ 6082415 w 6194425"/>
              <a:gd name="connsiteY806" fmla="*/ 3777335 h 6858000"/>
              <a:gd name="connsiteX807" fmla="*/ 6068851 w 6194425"/>
              <a:gd name="connsiteY807" fmla="*/ 3807088 h 6858000"/>
              <a:gd name="connsiteX808" fmla="*/ 6054412 w 6194425"/>
              <a:gd name="connsiteY808" fmla="*/ 3836403 h 6858000"/>
              <a:gd name="connsiteX809" fmla="*/ 6039098 w 6194425"/>
              <a:gd name="connsiteY809" fmla="*/ 3865281 h 6858000"/>
              <a:gd name="connsiteX810" fmla="*/ 6022909 w 6194425"/>
              <a:gd name="connsiteY810" fmla="*/ 3893721 h 6858000"/>
              <a:gd name="connsiteX811" fmla="*/ 6006720 w 6194425"/>
              <a:gd name="connsiteY811" fmla="*/ 3922161 h 6858000"/>
              <a:gd name="connsiteX812" fmla="*/ 5989656 w 6194425"/>
              <a:gd name="connsiteY812" fmla="*/ 3950163 h 6858000"/>
              <a:gd name="connsiteX813" fmla="*/ 5972592 w 6194425"/>
              <a:gd name="connsiteY813" fmla="*/ 3978603 h 6858000"/>
              <a:gd name="connsiteX814" fmla="*/ 5954653 w 6194425"/>
              <a:gd name="connsiteY814" fmla="*/ 4006168 h 6858000"/>
              <a:gd name="connsiteX815" fmla="*/ 5936714 w 6194425"/>
              <a:gd name="connsiteY815" fmla="*/ 4033734 h 6858000"/>
              <a:gd name="connsiteX816" fmla="*/ 5913962 w 6194425"/>
              <a:gd name="connsiteY816" fmla="*/ 4069174 h 6858000"/>
              <a:gd name="connsiteX817" fmla="*/ 5889460 w 6194425"/>
              <a:gd name="connsiteY817" fmla="*/ 4104615 h 6858000"/>
              <a:gd name="connsiteX818" fmla="*/ 5865395 w 6194425"/>
              <a:gd name="connsiteY818" fmla="*/ 4139618 h 6858000"/>
              <a:gd name="connsiteX819" fmla="*/ 5840455 w 6194425"/>
              <a:gd name="connsiteY819" fmla="*/ 4173309 h 6858000"/>
              <a:gd name="connsiteX820" fmla="*/ 5814640 w 6194425"/>
              <a:gd name="connsiteY820" fmla="*/ 4207437 h 6858000"/>
              <a:gd name="connsiteX821" fmla="*/ 5788826 w 6194425"/>
              <a:gd name="connsiteY821" fmla="*/ 4240690 h 6858000"/>
              <a:gd name="connsiteX822" fmla="*/ 5762136 w 6194425"/>
              <a:gd name="connsiteY822" fmla="*/ 4273505 h 6858000"/>
              <a:gd name="connsiteX823" fmla="*/ 5734133 w 6194425"/>
              <a:gd name="connsiteY823" fmla="*/ 4305883 h 6858000"/>
              <a:gd name="connsiteX824" fmla="*/ 5726695 w 6194425"/>
              <a:gd name="connsiteY824" fmla="*/ 4319009 h 6858000"/>
              <a:gd name="connsiteX825" fmla="*/ 5717944 w 6194425"/>
              <a:gd name="connsiteY825" fmla="*/ 4332573 h 6858000"/>
              <a:gd name="connsiteX826" fmla="*/ 5708756 w 6194425"/>
              <a:gd name="connsiteY826" fmla="*/ 4344824 h 6858000"/>
              <a:gd name="connsiteX827" fmla="*/ 5698692 w 6194425"/>
              <a:gd name="connsiteY827" fmla="*/ 4357075 h 6858000"/>
              <a:gd name="connsiteX828" fmla="*/ 5689066 w 6194425"/>
              <a:gd name="connsiteY828" fmla="*/ 4368889 h 6858000"/>
              <a:gd name="connsiteX829" fmla="*/ 5678128 w 6194425"/>
              <a:gd name="connsiteY829" fmla="*/ 4380265 h 6858000"/>
              <a:gd name="connsiteX830" fmla="*/ 5656688 w 6194425"/>
              <a:gd name="connsiteY830" fmla="*/ 4402142 h 6858000"/>
              <a:gd name="connsiteX831" fmla="*/ 5634812 w 6194425"/>
              <a:gd name="connsiteY831" fmla="*/ 4424894 h 6858000"/>
              <a:gd name="connsiteX832" fmla="*/ 5623435 w 6194425"/>
              <a:gd name="connsiteY832" fmla="*/ 4436270 h 6858000"/>
              <a:gd name="connsiteX833" fmla="*/ 5612497 w 6194425"/>
              <a:gd name="connsiteY833" fmla="*/ 4448084 h 6858000"/>
              <a:gd name="connsiteX834" fmla="*/ 5602434 w 6194425"/>
              <a:gd name="connsiteY834" fmla="*/ 4459460 h 6858000"/>
              <a:gd name="connsiteX835" fmla="*/ 5592808 w 6194425"/>
              <a:gd name="connsiteY835" fmla="*/ 4472586 h 6858000"/>
              <a:gd name="connsiteX836" fmla="*/ 5582744 w 6194425"/>
              <a:gd name="connsiteY836" fmla="*/ 4485275 h 6858000"/>
              <a:gd name="connsiteX837" fmla="*/ 5573993 w 6194425"/>
              <a:gd name="connsiteY837" fmla="*/ 4499276 h 6858000"/>
              <a:gd name="connsiteX838" fmla="*/ 5560867 w 6194425"/>
              <a:gd name="connsiteY838" fmla="*/ 4520278 h 6858000"/>
              <a:gd name="connsiteX839" fmla="*/ 5546428 w 6194425"/>
              <a:gd name="connsiteY839" fmla="*/ 4541280 h 6858000"/>
              <a:gd name="connsiteX840" fmla="*/ 5531552 w 6194425"/>
              <a:gd name="connsiteY840" fmla="*/ 4561844 h 6858000"/>
              <a:gd name="connsiteX841" fmla="*/ 5516238 w 6194425"/>
              <a:gd name="connsiteY841" fmla="*/ 4582408 h 6858000"/>
              <a:gd name="connsiteX842" fmla="*/ 5500487 w 6194425"/>
              <a:gd name="connsiteY842" fmla="*/ 4601660 h 6858000"/>
              <a:gd name="connsiteX843" fmla="*/ 5484298 w 6194425"/>
              <a:gd name="connsiteY843" fmla="*/ 4621787 h 6858000"/>
              <a:gd name="connsiteX844" fmla="*/ 5467234 w 6194425"/>
              <a:gd name="connsiteY844" fmla="*/ 4641039 h 6858000"/>
              <a:gd name="connsiteX845" fmla="*/ 5450607 w 6194425"/>
              <a:gd name="connsiteY845" fmla="*/ 4660291 h 6858000"/>
              <a:gd name="connsiteX846" fmla="*/ 5416042 w 6194425"/>
              <a:gd name="connsiteY846" fmla="*/ 4698794 h 6858000"/>
              <a:gd name="connsiteX847" fmla="*/ 5381038 w 6194425"/>
              <a:gd name="connsiteY847" fmla="*/ 4736860 h 6858000"/>
              <a:gd name="connsiteX848" fmla="*/ 5346473 w 6194425"/>
              <a:gd name="connsiteY848" fmla="*/ 4774488 h 6858000"/>
              <a:gd name="connsiteX849" fmla="*/ 5329409 w 6194425"/>
              <a:gd name="connsiteY849" fmla="*/ 4794178 h 6858000"/>
              <a:gd name="connsiteX850" fmla="*/ 5312345 w 6194425"/>
              <a:gd name="connsiteY850" fmla="*/ 4812992 h 6858000"/>
              <a:gd name="connsiteX851" fmla="*/ 5152643 w 6194425"/>
              <a:gd name="connsiteY851" fmla="*/ 5009010 h 6858000"/>
              <a:gd name="connsiteX852" fmla="*/ 5118514 w 6194425"/>
              <a:gd name="connsiteY852" fmla="*/ 5044451 h 6858000"/>
              <a:gd name="connsiteX853" fmla="*/ 5085261 w 6194425"/>
              <a:gd name="connsiteY853" fmla="*/ 5079891 h 6858000"/>
              <a:gd name="connsiteX854" fmla="*/ 5017880 w 6194425"/>
              <a:gd name="connsiteY854" fmla="*/ 5151210 h 6858000"/>
              <a:gd name="connsiteX855" fmla="*/ 4984190 w 6194425"/>
              <a:gd name="connsiteY855" fmla="*/ 5186651 h 6858000"/>
              <a:gd name="connsiteX856" fmla="*/ 4949624 w 6194425"/>
              <a:gd name="connsiteY856" fmla="*/ 5221217 h 6858000"/>
              <a:gd name="connsiteX857" fmla="*/ 4915058 w 6194425"/>
              <a:gd name="connsiteY857" fmla="*/ 5255782 h 6858000"/>
              <a:gd name="connsiteX858" fmla="*/ 4879618 w 6194425"/>
              <a:gd name="connsiteY858" fmla="*/ 5289473 h 6858000"/>
              <a:gd name="connsiteX859" fmla="*/ 4843739 w 6194425"/>
              <a:gd name="connsiteY859" fmla="*/ 5323601 h 6858000"/>
              <a:gd name="connsiteX860" fmla="*/ 4808736 w 6194425"/>
              <a:gd name="connsiteY860" fmla="*/ 5357729 h 6858000"/>
              <a:gd name="connsiteX861" fmla="*/ 4774171 w 6194425"/>
              <a:gd name="connsiteY861" fmla="*/ 5393170 h 6858000"/>
              <a:gd name="connsiteX862" fmla="*/ 4740042 w 6194425"/>
              <a:gd name="connsiteY862" fmla="*/ 5428611 h 6858000"/>
              <a:gd name="connsiteX863" fmla="*/ 4706789 w 6194425"/>
              <a:gd name="connsiteY863" fmla="*/ 5464051 h 6858000"/>
              <a:gd name="connsiteX864" fmla="*/ 4673099 w 6194425"/>
              <a:gd name="connsiteY864" fmla="*/ 5500367 h 6858000"/>
              <a:gd name="connsiteX865" fmla="*/ 4607030 w 6194425"/>
              <a:gd name="connsiteY865" fmla="*/ 5572561 h 6858000"/>
              <a:gd name="connsiteX866" fmla="*/ 4540524 w 6194425"/>
              <a:gd name="connsiteY866" fmla="*/ 5645193 h 6858000"/>
              <a:gd name="connsiteX867" fmla="*/ 4506834 w 6194425"/>
              <a:gd name="connsiteY867" fmla="*/ 5681509 h 6858000"/>
              <a:gd name="connsiteX868" fmla="*/ 4473581 w 6194425"/>
              <a:gd name="connsiteY868" fmla="*/ 5717387 h 6858000"/>
              <a:gd name="connsiteX869" fmla="*/ 4439890 w 6194425"/>
              <a:gd name="connsiteY869" fmla="*/ 5752828 h 6858000"/>
              <a:gd name="connsiteX870" fmla="*/ 4404887 w 6194425"/>
              <a:gd name="connsiteY870" fmla="*/ 5787831 h 6858000"/>
              <a:gd name="connsiteX871" fmla="*/ 4369884 w 6194425"/>
              <a:gd name="connsiteY871" fmla="*/ 5822396 h 6858000"/>
              <a:gd name="connsiteX872" fmla="*/ 4334443 w 6194425"/>
              <a:gd name="connsiteY872" fmla="*/ 5856525 h 6858000"/>
              <a:gd name="connsiteX873" fmla="*/ 4313441 w 6194425"/>
              <a:gd name="connsiteY873" fmla="*/ 5875776 h 6858000"/>
              <a:gd name="connsiteX874" fmla="*/ 4293752 w 6194425"/>
              <a:gd name="connsiteY874" fmla="*/ 5896341 h 6858000"/>
              <a:gd name="connsiteX875" fmla="*/ 4274062 w 6194425"/>
              <a:gd name="connsiteY875" fmla="*/ 5917343 h 6858000"/>
              <a:gd name="connsiteX876" fmla="*/ 4254811 w 6194425"/>
              <a:gd name="connsiteY876" fmla="*/ 5938345 h 6858000"/>
              <a:gd name="connsiteX877" fmla="*/ 4217182 w 6194425"/>
              <a:gd name="connsiteY877" fmla="*/ 5981661 h 6858000"/>
              <a:gd name="connsiteX878" fmla="*/ 4179116 w 6194425"/>
              <a:gd name="connsiteY878" fmla="*/ 6024540 h 6858000"/>
              <a:gd name="connsiteX879" fmla="*/ 4160302 w 6194425"/>
              <a:gd name="connsiteY879" fmla="*/ 6045979 h 6858000"/>
              <a:gd name="connsiteX880" fmla="*/ 4140613 w 6194425"/>
              <a:gd name="connsiteY880" fmla="*/ 6067856 h 6858000"/>
              <a:gd name="connsiteX881" fmla="*/ 4121361 w 6194425"/>
              <a:gd name="connsiteY881" fmla="*/ 6088858 h 6858000"/>
              <a:gd name="connsiteX882" fmla="*/ 4101234 w 6194425"/>
              <a:gd name="connsiteY882" fmla="*/ 6109422 h 6858000"/>
              <a:gd name="connsiteX883" fmla="*/ 4080232 w 6194425"/>
              <a:gd name="connsiteY883" fmla="*/ 6129112 h 6858000"/>
              <a:gd name="connsiteX884" fmla="*/ 4059230 w 6194425"/>
              <a:gd name="connsiteY884" fmla="*/ 6148801 h 6858000"/>
              <a:gd name="connsiteX885" fmla="*/ 4036916 w 6194425"/>
              <a:gd name="connsiteY885" fmla="*/ 6167178 h 6858000"/>
              <a:gd name="connsiteX886" fmla="*/ 4025977 w 6194425"/>
              <a:gd name="connsiteY886" fmla="*/ 6176366 h 6858000"/>
              <a:gd name="connsiteX887" fmla="*/ 4014164 w 6194425"/>
              <a:gd name="connsiteY887" fmla="*/ 6185117 h 6858000"/>
              <a:gd name="connsiteX888" fmla="*/ 4009351 w 6194425"/>
              <a:gd name="connsiteY888" fmla="*/ 6193868 h 6858000"/>
              <a:gd name="connsiteX889" fmla="*/ 4004100 w 6194425"/>
              <a:gd name="connsiteY889" fmla="*/ 6202618 h 6858000"/>
              <a:gd name="connsiteX890" fmla="*/ 3998412 w 6194425"/>
              <a:gd name="connsiteY890" fmla="*/ 6210494 h 6858000"/>
              <a:gd name="connsiteX891" fmla="*/ 3993162 w 6194425"/>
              <a:gd name="connsiteY891" fmla="*/ 6217932 h 6858000"/>
              <a:gd name="connsiteX892" fmla="*/ 3986599 w 6194425"/>
              <a:gd name="connsiteY892" fmla="*/ 6225808 h 6858000"/>
              <a:gd name="connsiteX893" fmla="*/ 3980036 w 6194425"/>
              <a:gd name="connsiteY893" fmla="*/ 6232809 h 6858000"/>
              <a:gd name="connsiteX894" fmla="*/ 3973473 w 6194425"/>
              <a:gd name="connsiteY894" fmla="*/ 6239372 h 6858000"/>
              <a:gd name="connsiteX895" fmla="*/ 3966472 w 6194425"/>
              <a:gd name="connsiteY895" fmla="*/ 6246372 h 6858000"/>
              <a:gd name="connsiteX896" fmla="*/ 3952033 w 6194425"/>
              <a:gd name="connsiteY896" fmla="*/ 6259061 h 6858000"/>
              <a:gd name="connsiteX897" fmla="*/ 3937157 w 6194425"/>
              <a:gd name="connsiteY897" fmla="*/ 6270875 h 6858000"/>
              <a:gd name="connsiteX898" fmla="*/ 3920968 w 6194425"/>
              <a:gd name="connsiteY898" fmla="*/ 6282688 h 6858000"/>
              <a:gd name="connsiteX899" fmla="*/ 3905216 w 6194425"/>
              <a:gd name="connsiteY899" fmla="*/ 6294064 h 6858000"/>
              <a:gd name="connsiteX900" fmla="*/ 3873276 w 6194425"/>
              <a:gd name="connsiteY900" fmla="*/ 6316379 h 6858000"/>
              <a:gd name="connsiteX901" fmla="*/ 3857962 w 6194425"/>
              <a:gd name="connsiteY901" fmla="*/ 6328192 h 6858000"/>
              <a:gd name="connsiteX902" fmla="*/ 3843086 w 6194425"/>
              <a:gd name="connsiteY902" fmla="*/ 6340443 h 6858000"/>
              <a:gd name="connsiteX903" fmla="*/ 3828647 w 6194425"/>
              <a:gd name="connsiteY903" fmla="*/ 6353570 h 6858000"/>
              <a:gd name="connsiteX904" fmla="*/ 3822084 w 6194425"/>
              <a:gd name="connsiteY904" fmla="*/ 6360133 h 6858000"/>
              <a:gd name="connsiteX905" fmla="*/ 3815521 w 6194425"/>
              <a:gd name="connsiteY905" fmla="*/ 6367133 h 6858000"/>
              <a:gd name="connsiteX906" fmla="*/ 3809395 w 6194425"/>
              <a:gd name="connsiteY906" fmla="*/ 6375009 h 6858000"/>
              <a:gd name="connsiteX907" fmla="*/ 3803707 w 6194425"/>
              <a:gd name="connsiteY907" fmla="*/ 6382447 h 6858000"/>
              <a:gd name="connsiteX908" fmla="*/ 3798019 w 6194425"/>
              <a:gd name="connsiteY908" fmla="*/ 6390323 h 6858000"/>
              <a:gd name="connsiteX909" fmla="*/ 3792769 w 6194425"/>
              <a:gd name="connsiteY909" fmla="*/ 6398636 h 6858000"/>
              <a:gd name="connsiteX910" fmla="*/ 3789268 w 6194425"/>
              <a:gd name="connsiteY910" fmla="*/ 6405199 h 6858000"/>
              <a:gd name="connsiteX911" fmla="*/ 3785768 w 6194425"/>
              <a:gd name="connsiteY911" fmla="*/ 6411762 h 6858000"/>
              <a:gd name="connsiteX912" fmla="*/ 3782268 w 6194425"/>
              <a:gd name="connsiteY912" fmla="*/ 6417888 h 6858000"/>
              <a:gd name="connsiteX913" fmla="*/ 3777892 w 6194425"/>
              <a:gd name="connsiteY913" fmla="*/ 6423576 h 6858000"/>
              <a:gd name="connsiteX914" fmla="*/ 3773954 w 6194425"/>
              <a:gd name="connsiteY914" fmla="*/ 6429702 h 6858000"/>
              <a:gd name="connsiteX915" fmla="*/ 3769141 w 6194425"/>
              <a:gd name="connsiteY915" fmla="*/ 6434952 h 6858000"/>
              <a:gd name="connsiteX916" fmla="*/ 3764766 w 6194425"/>
              <a:gd name="connsiteY916" fmla="*/ 6440202 h 6858000"/>
              <a:gd name="connsiteX917" fmla="*/ 3759953 w 6194425"/>
              <a:gd name="connsiteY917" fmla="*/ 6445453 h 6858000"/>
              <a:gd name="connsiteX918" fmla="*/ 3754265 w 6194425"/>
              <a:gd name="connsiteY918" fmla="*/ 6449828 h 6858000"/>
              <a:gd name="connsiteX919" fmla="*/ 3749452 w 6194425"/>
              <a:gd name="connsiteY919" fmla="*/ 6454641 h 6858000"/>
              <a:gd name="connsiteX920" fmla="*/ 3743764 w 6194425"/>
              <a:gd name="connsiteY920" fmla="*/ 6459017 h 6858000"/>
              <a:gd name="connsiteX921" fmla="*/ 3738076 w 6194425"/>
              <a:gd name="connsiteY921" fmla="*/ 6462517 h 6858000"/>
              <a:gd name="connsiteX922" fmla="*/ 3724950 w 6194425"/>
              <a:gd name="connsiteY922" fmla="*/ 6470393 h 6858000"/>
              <a:gd name="connsiteX923" fmla="*/ 3711824 w 6194425"/>
              <a:gd name="connsiteY923" fmla="*/ 6476956 h 6858000"/>
              <a:gd name="connsiteX924" fmla="*/ 3709199 w 6194425"/>
              <a:gd name="connsiteY924" fmla="*/ 6483519 h 6858000"/>
              <a:gd name="connsiteX925" fmla="*/ 3706136 w 6194425"/>
              <a:gd name="connsiteY925" fmla="*/ 6490082 h 6858000"/>
              <a:gd name="connsiteX926" fmla="*/ 3702635 w 6194425"/>
              <a:gd name="connsiteY926" fmla="*/ 6495333 h 6858000"/>
              <a:gd name="connsiteX927" fmla="*/ 3698260 w 6194425"/>
              <a:gd name="connsiteY927" fmla="*/ 6500583 h 6858000"/>
              <a:gd name="connsiteX928" fmla="*/ 3694322 w 6194425"/>
              <a:gd name="connsiteY928" fmla="*/ 6504958 h 6858000"/>
              <a:gd name="connsiteX929" fmla="*/ 3689947 w 6194425"/>
              <a:gd name="connsiteY929" fmla="*/ 6508896 h 6858000"/>
              <a:gd name="connsiteX930" fmla="*/ 3684696 w 6194425"/>
              <a:gd name="connsiteY930" fmla="*/ 6512397 h 6858000"/>
              <a:gd name="connsiteX931" fmla="*/ 3679446 w 6194425"/>
              <a:gd name="connsiteY931" fmla="*/ 6515897 h 6858000"/>
              <a:gd name="connsiteX932" fmla="*/ 3673758 w 6194425"/>
              <a:gd name="connsiteY932" fmla="*/ 6518960 h 6858000"/>
              <a:gd name="connsiteX933" fmla="*/ 3668070 w 6194425"/>
              <a:gd name="connsiteY933" fmla="*/ 6521585 h 6858000"/>
              <a:gd name="connsiteX934" fmla="*/ 3656256 w 6194425"/>
              <a:gd name="connsiteY934" fmla="*/ 6526835 h 6858000"/>
              <a:gd name="connsiteX935" fmla="*/ 3632191 w 6194425"/>
              <a:gd name="connsiteY935" fmla="*/ 6536024 h 6858000"/>
              <a:gd name="connsiteX936" fmla="*/ 3592375 w 6194425"/>
              <a:gd name="connsiteY936" fmla="*/ 6573652 h 6858000"/>
              <a:gd name="connsiteX937" fmla="*/ 3589750 w 6194425"/>
              <a:gd name="connsiteY937" fmla="*/ 6578028 h 6858000"/>
              <a:gd name="connsiteX938" fmla="*/ 3587562 w 6194425"/>
              <a:gd name="connsiteY938" fmla="*/ 6582403 h 6858000"/>
              <a:gd name="connsiteX939" fmla="*/ 3584500 w 6194425"/>
              <a:gd name="connsiteY939" fmla="*/ 6585903 h 6858000"/>
              <a:gd name="connsiteX940" fmla="*/ 3581437 w 6194425"/>
              <a:gd name="connsiteY940" fmla="*/ 6589404 h 6858000"/>
              <a:gd name="connsiteX941" fmla="*/ 3578374 w 6194425"/>
              <a:gd name="connsiteY941" fmla="*/ 6592466 h 6858000"/>
              <a:gd name="connsiteX942" fmla="*/ 3574874 w 6194425"/>
              <a:gd name="connsiteY942" fmla="*/ 6595092 h 6858000"/>
              <a:gd name="connsiteX943" fmla="*/ 3566998 w 6194425"/>
              <a:gd name="connsiteY943" fmla="*/ 6600342 h 6858000"/>
              <a:gd name="connsiteX944" fmla="*/ 3559560 w 6194425"/>
              <a:gd name="connsiteY944" fmla="*/ 6604280 h 6858000"/>
              <a:gd name="connsiteX945" fmla="*/ 3550809 w 6194425"/>
              <a:gd name="connsiteY945" fmla="*/ 6608218 h 6858000"/>
              <a:gd name="connsiteX946" fmla="*/ 3542496 w 6194425"/>
              <a:gd name="connsiteY946" fmla="*/ 6612156 h 6858000"/>
              <a:gd name="connsiteX947" fmla="*/ 3534183 w 6194425"/>
              <a:gd name="connsiteY947" fmla="*/ 6616094 h 6858000"/>
              <a:gd name="connsiteX948" fmla="*/ 3507055 w 6194425"/>
              <a:gd name="connsiteY948" fmla="*/ 6640158 h 6858000"/>
              <a:gd name="connsiteX949" fmla="*/ 3479490 w 6194425"/>
              <a:gd name="connsiteY949" fmla="*/ 6664660 h 6858000"/>
              <a:gd name="connsiteX950" fmla="*/ 3451488 w 6194425"/>
              <a:gd name="connsiteY950" fmla="*/ 6688725 h 6858000"/>
              <a:gd name="connsiteX951" fmla="*/ 3423923 w 6194425"/>
              <a:gd name="connsiteY951" fmla="*/ 6712352 h 6858000"/>
              <a:gd name="connsiteX952" fmla="*/ 3395920 w 6194425"/>
              <a:gd name="connsiteY952" fmla="*/ 6735542 h 6858000"/>
              <a:gd name="connsiteX953" fmla="*/ 3367042 w 6194425"/>
              <a:gd name="connsiteY953" fmla="*/ 6758732 h 6858000"/>
              <a:gd name="connsiteX954" fmla="*/ 3338165 w 6194425"/>
              <a:gd name="connsiteY954" fmla="*/ 6780609 h 6858000"/>
              <a:gd name="connsiteX955" fmla="*/ 3309287 w 6194425"/>
              <a:gd name="connsiteY955" fmla="*/ 6802048 h 6858000"/>
              <a:gd name="connsiteX956" fmla="*/ 3279534 w 6194425"/>
              <a:gd name="connsiteY956" fmla="*/ 6823925 h 6858000"/>
              <a:gd name="connsiteX957" fmla="*/ 3248907 w 6194425"/>
              <a:gd name="connsiteY957" fmla="*/ 6843614 h 6858000"/>
              <a:gd name="connsiteX958" fmla="*/ 3227015 w 6194425"/>
              <a:gd name="connsiteY958" fmla="*/ 6858000 h 6858000"/>
              <a:gd name="connsiteX959" fmla="*/ 2430459 w 6194425"/>
              <a:gd name="connsiteY959" fmla="*/ 6858000 h 6858000"/>
              <a:gd name="connsiteX960" fmla="*/ 2431145 w 6194425"/>
              <a:gd name="connsiteY960" fmla="*/ 6851490 h 6858000"/>
              <a:gd name="connsiteX961" fmla="*/ 2432457 w 6194425"/>
              <a:gd name="connsiteY961" fmla="*/ 6836614 h 6858000"/>
              <a:gd name="connsiteX962" fmla="*/ 2431582 w 6194425"/>
              <a:gd name="connsiteY962" fmla="*/ 6823487 h 6858000"/>
              <a:gd name="connsiteX963" fmla="*/ 2430707 w 6194425"/>
              <a:gd name="connsiteY963" fmla="*/ 6812111 h 6858000"/>
              <a:gd name="connsiteX964" fmla="*/ 2429832 w 6194425"/>
              <a:gd name="connsiteY964" fmla="*/ 6807298 h 6858000"/>
              <a:gd name="connsiteX965" fmla="*/ 2428520 w 6194425"/>
              <a:gd name="connsiteY965" fmla="*/ 6802923 h 6858000"/>
              <a:gd name="connsiteX966" fmla="*/ 2427207 w 6194425"/>
              <a:gd name="connsiteY966" fmla="*/ 6798548 h 6858000"/>
              <a:gd name="connsiteX967" fmla="*/ 2425457 w 6194425"/>
              <a:gd name="connsiteY967" fmla="*/ 6795047 h 6858000"/>
              <a:gd name="connsiteX968" fmla="*/ 2424144 w 6194425"/>
              <a:gd name="connsiteY968" fmla="*/ 6791547 h 6858000"/>
              <a:gd name="connsiteX969" fmla="*/ 2421956 w 6194425"/>
              <a:gd name="connsiteY969" fmla="*/ 6788484 h 6858000"/>
              <a:gd name="connsiteX970" fmla="*/ 2419331 w 6194425"/>
              <a:gd name="connsiteY970" fmla="*/ 6785859 h 6858000"/>
              <a:gd name="connsiteX971" fmla="*/ 2416706 w 6194425"/>
              <a:gd name="connsiteY971" fmla="*/ 6783234 h 6858000"/>
              <a:gd name="connsiteX972" fmla="*/ 2414518 w 6194425"/>
              <a:gd name="connsiteY972" fmla="*/ 6781046 h 6858000"/>
              <a:gd name="connsiteX973" fmla="*/ 2411893 w 6194425"/>
              <a:gd name="connsiteY973" fmla="*/ 6779296 h 6858000"/>
              <a:gd name="connsiteX974" fmla="*/ 2405767 w 6194425"/>
              <a:gd name="connsiteY974" fmla="*/ 6776233 h 6858000"/>
              <a:gd name="connsiteX975" fmla="*/ 2398329 w 6194425"/>
              <a:gd name="connsiteY975" fmla="*/ 6774045 h 6858000"/>
              <a:gd name="connsiteX976" fmla="*/ 2390891 w 6194425"/>
              <a:gd name="connsiteY976" fmla="*/ 6773170 h 6858000"/>
              <a:gd name="connsiteX977" fmla="*/ 2382578 w 6194425"/>
              <a:gd name="connsiteY977" fmla="*/ 6771858 h 6858000"/>
              <a:gd name="connsiteX978" fmla="*/ 2373827 w 6194425"/>
              <a:gd name="connsiteY978" fmla="*/ 6771420 h 6858000"/>
              <a:gd name="connsiteX979" fmla="*/ 2364639 w 6194425"/>
              <a:gd name="connsiteY979" fmla="*/ 6771420 h 6858000"/>
              <a:gd name="connsiteX980" fmla="*/ 2344949 w 6194425"/>
              <a:gd name="connsiteY980" fmla="*/ 6771420 h 6858000"/>
              <a:gd name="connsiteX981" fmla="*/ 2341012 w 6194425"/>
              <a:gd name="connsiteY981" fmla="*/ 6770983 h 6858000"/>
              <a:gd name="connsiteX982" fmla="*/ 2337074 w 6194425"/>
              <a:gd name="connsiteY982" fmla="*/ 6770108 h 6858000"/>
              <a:gd name="connsiteX983" fmla="*/ 2332261 w 6194425"/>
              <a:gd name="connsiteY983" fmla="*/ 6767920 h 6858000"/>
              <a:gd name="connsiteX984" fmla="*/ 2328323 w 6194425"/>
              <a:gd name="connsiteY984" fmla="*/ 6765295 h 6858000"/>
              <a:gd name="connsiteX985" fmla="*/ 2320010 w 6194425"/>
              <a:gd name="connsiteY985" fmla="*/ 6760044 h 6858000"/>
              <a:gd name="connsiteX986" fmla="*/ 2311696 w 6194425"/>
              <a:gd name="connsiteY986" fmla="*/ 6755669 h 6858000"/>
              <a:gd name="connsiteX987" fmla="*/ 2302946 w 6194425"/>
              <a:gd name="connsiteY987" fmla="*/ 6756106 h 6858000"/>
              <a:gd name="connsiteX988" fmla="*/ 2294632 w 6194425"/>
              <a:gd name="connsiteY988" fmla="*/ 6756544 h 6858000"/>
              <a:gd name="connsiteX989" fmla="*/ 2287194 w 6194425"/>
              <a:gd name="connsiteY989" fmla="*/ 6756106 h 6858000"/>
              <a:gd name="connsiteX990" fmla="*/ 2279318 w 6194425"/>
              <a:gd name="connsiteY990" fmla="*/ 6755669 h 6858000"/>
              <a:gd name="connsiteX991" fmla="*/ 2272755 w 6194425"/>
              <a:gd name="connsiteY991" fmla="*/ 6754356 h 6858000"/>
              <a:gd name="connsiteX992" fmla="*/ 2266630 w 6194425"/>
              <a:gd name="connsiteY992" fmla="*/ 6753043 h 6858000"/>
              <a:gd name="connsiteX993" fmla="*/ 2260504 w 6194425"/>
              <a:gd name="connsiteY993" fmla="*/ 6750856 h 6858000"/>
              <a:gd name="connsiteX994" fmla="*/ 2255254 w 6194425"/>
              <a:gd name="connsiteY994" fmla="*/ 6748231 h 6858000"/>
              <a:gd name="connsiteX995" fmla="*/ 2250003 w 6194425"/>
              <a:gd name="connsiteY995" fmla="*/ 6745168 h 6858000"/>
              <a:gd name="connsiteX996" fmla="*/ 2245190 w 6194425"/>
              <a:gd name="connsiteY996" fmla="*/ 6742105 h 6858000"/>
              <a:gd name="connsiteX997" fmla="*/ 2240815 w 6194425"/>
              <a:gd name="connsiteY997" fmla="*/ 6738605 h 6858000"/>
              <a:gd name="connsiteX998" fmla="*/ 2236877 w 6194425"/>
              <a:gd name="connsiteY998" fmla="*/ 6735104 h 6858000"/>
              <a:gd name="connsiteX999" fmla="*/ 2233377 w 6194425"/>
              <a:gd name="connsiteY999" fmla="*/ 6731166 h 6858000"/>
              <a:gd name="connsiteX1000" fmla="*/ 2229439 w 6194425"/>
              <a:gd name="connsiteY1000" fmla="*/ 6726354 h 6858000"/>
              <a:gd name="connsiteX1001" fmla="*/ 2226376 w 6194425"/>
              <a:gd name="connsiteY1001" fmla="*/ 6721541 h 6858000"/>
              <a:gd name="connsiteX1002" fmla="*/ 2223313 w 6194425"/>
              <a:gd name="connsiteY1002" fmla="*/ 6717165 h 6858000"/>
              <a:gd name="connsiteX1003" fmla="*/ 2218500 w 6194425"/>
              <a:gd name="connsiteY1003" fmla="*/ 6706664 h 6858000"/>
              <a:gd name="connsiteX1004" fmla="*/ 2213687 w 6194425"/>
              <a:gd name="connsiteY1004" fmla="*/ 6696163 h 6858000"/>
              <a:gd name="connsiteX1005" fmla="*/ 2210187 w 6194425"/>
              <a:gd name="connsiteY1005" fmla="*/ 6685225 h 6858000"/>
              <a:gd name="connsiteX1006" fmla="*/ 2206687 w 6194425"/>
              <a:gd name="connsiteY1006" fmla="*/ 6673849 h 6858000"/>
              <a:gd name="connsiteX1007" fmla="*/ 2200561 w 6194425"/>
              <a:gd name="connsiteY1007" fmla="*/ 6651534 h 6858000"/>
              <a:gd name="connsiteX1008" fmla="*/ 2197498 w 6194425"/>
              <a:gd name="connsiteY1008" fmla="*/ 6640158 h 6858000"/>
              <a:gd name="connsiteX1009" fmla="*/ 2194436 w 6194425"/>
              <a:gd name="connsiteY1009" fmla="*/ 6630095 h 6858000"/>
              <a:gd name="connsiteX1010" fmla="*/ 2191373 w 6194425"/>
              <a:gd name="connsiteY1010" fmla="*/ 6621782 h 6858000"/>
              <a:gd name="connsiteX1011" fmla="*/ 2189185 w 6194425"/>
              <a:gd name="connsiteY1011" fmla="*/ 6613031 h 6858000"/>
              <a:gd name="connsiteX1012" fmla="*/ 2187873 w 6194425"/>
              <a:gd name="connsiteY1012" fmla="*/ 6603842 h 6858000"/>
              <a:gd name="connsiteX1013" fmla="*/ 2186998 w 6194425"/>
              <a:gd name="connsiteY1013" fmla="*/ 6595092 h 6858000"/>
              <a:gd name="connsiteX1014" fmla="*/ 2186560 w 6194425"/>
              <a:gd name="connsiteY1014" fmla="*/ 6585466 h 6858000"/>
              <a:gd name="connsiteX1015" fmla="*/ 2186122 w 6194425"/>
              <a:gd name="connsiteY1015" fmla="*/ 6575840 h 6858000"/>
              <a:gd name="connsiteX1016" fmla="*/ 2186998 w 6194425"/>
              <a:gd name="connsiteY1016" fmla="*/ 6557026 h 6858000"/>
              <a:gd name="connsiteX1017" fmla="*/ 2187873 w 6194425"/>
              <a:gd name="connsiteY1017" fmla="*/ 6537774 h 6858000"/>
              <a:gd name="connsiteX1018" fmla="*/ 2190060 w 6194425"/>
              <a:gd name="connsiteY1018" fmla="*/ 6518522 h 6858000"/>
              <a:gd name="connsiteX1019" fmla="*/ 2191373 w 6194425"/>
              <a:gd name="connsiteY1019" fmla="*/ 6499270 h 6858000"/>
              <a:gd name="connsiteX1020" fmla="*/ 2192248 w 6194425"/>
              <a:gd name="connsiteY1020" fmla="*/ 6480019 h 6858000"/>
              <a:gd name="connsiteX1021" fmla="*/ 2190498 w 6194425"/>
              <a:gd name="connsiteY1021" fmla="*/ 6463392 h 6858000"/>
              <a:gd name="connsiteX1022" fmla="*/ 2189185 w 6194425"/>
              <a:gd name="connsiteY1022" fmla="*/ 6446766 h 6858000"/>
              <a:gd name="connsiteX1023" fmla="*/ 2184810 w 6194425"/>
              <a:gd name="connsiteY1023" fmla="*/ 6413513 h 6858000"/>
              <a:gd name="connsiteX1024" fmla="*/ 2180434 w 6194425"/>
              <a:gd name="connsiteY1024" fmla="*/ 6379384 h 6858000"/>
              <a:gd name="connsiteX1025" fmla="*/ 2176497 w 6194425"/>
              <a:gd name="connsiteY1025" fmla="*/ 6346131 h 6858000"/>
              <a:gd name="connsiteX1026" fmla="*/ 2174309 w 6194425"/>
              <a:gd name="connsiteY1026" fmla="*/ 6329505 h 6858000"/>
              <a:gd name="connsiteX1027" fmla="*/ 2172996 w 6194425"/>
              <a:gd name="connsiteY1027" fmla="*/ 6312878 h 6858000"/>
              <a:gd name="connsiteX1028" fmla="*/ 2172559 w 6194425"/>
              <a:gd name="connsiteY1028" fmla="*/ 6297127 h 6858000"/>
              <a:gd name="connsiteX1029" fmla="*/ 2172559 w 6194425"/>
              <a:gd name="connsiteY1029" fmla="*/ 6280500 h 6858000"/>
              <a:gd name="connsiteX1030" fmla="*/ 2173871 w 6194425"/>
              <a:gd name="connsiteY1030" fmla="*/ 6264749 h 6858000"/>
              <a:gd name="connsiteX1031" fmla="*/ 2175621 w 6194425"/>
              <a:gd name="connsiteY1031" fmla="*/ 6249435 h 6858000"/>
              <a:gd name="connsiteX1032" fmla="*/ 2178684 w 6194425"/>
              <a:gd name="connsiteY1032" fmla="*/ 6234559 h 6858000"/>
              <a:gd name="connsiteX1033" fmla="*/ 2180434 w 6194425"/>
              <a:gd name="connsiteY1033" fmla="*/ 6226683 h 6858000"/>
              <a:gd name="connsiteX1034" fmla="*/ 2183060 w 6194425"/>
              <a:gd name="connsiteY1034" fmla="*/ 6219682 h 6858000"/>
              <a:gd name="connsiteX1035" fmla="*/ 2184810 w 6194425"/>
              <a:gd name="connsiteY1035" fmla="*/ 6211369 h 6858000"/>
              <a:gd name="connsiteX1036" fmla="*/ 2186998 w 6194425"/>
              <a:gd name="connsiteY1036" fmla="*/ 6204369 h 6858000"/>
              <a:gd name="connsiteX1037" fmla="*/ 2188748 w 6194425"/>
              <a:gd name="connsiteY1037" fmla="*/ 6197368 h 6858000"/>
              <a:gd name="connsiteX1038" fmla="*/ 2189623 w 6194425"/>
              <a:gd name="connsiteY1038" fmla="*/ 6190805 h 6858000"/>
              <a:gd name="connsiteX1039" fmla="*/ 2190060 w 6194425"/>
              <a:gd name="connsiteY1039" fmla="*/ 6184679 h 6858000"/>
              <a:gd name="connsiteX1040" fmla="*/ 2190060 w 6194425"/>
              <a:gd name="connsiteY1040" fmla="*/ 6178991 h 6858000"/>
              <a:gd name="connsiteX1041" fmla="*/ 2190060 w 6194425"/>
              <a:gd name="connsiteY1041" fmla="*/ 6173741 h 6858000"/>
              <a:gd name="connsiteX1042" fmla="*/ 2189623 w 6194425"/>
              <a:gd name="connsiteY1042" fmla="*/ 6169365 h 6858000"/>
              <a:gd name="connsiteX1043" fmla="*/ 2189185 w 6194425"/>
              <a:gd name="connsiteY1043" fmla="*/ 6164552 h 6858000"/>
              <a:gd name="connsiteX1044" fmla="*/ 2187873 w 6194425"/>
              <a:gd name="connsiteY1044" fmla="*/ 6160177 h 6858000"/>
              <a:gd name="connsiteX1045" fmla="*/ 2186560 w 6194425"/>
              <a:gd name="connsiteY1045" fmla="*/ 6156677 h 6858000"/>
              <a:gd name="connsiteX1046" fmla="*/ 2184372 w 6194425"/>
              <a:gd name="connsiteY1046" fmla="*/ 6152301 h 6858000"/>
              <a:gd name="connsiteX1047" fmla="*/ 2183060 w 6194425"/>
              <a:gd name="connsiteY1047" fmla="*/ 6149238 h 6858000"/>
              <a:gd name="connsiteX1048" fmla="*/ 2180434 w 6194425"/>
              <a:gd name="connsiteY1048" fmla="*/ 6146176 h 6858000"/>
              <a:gd name="connsiteX1049" fmla="*/ 2175184 w 6194425"/>
              <a:gd name="connsiteY1049" fmla="*/ 6140050 h 6858000"/>
              <a:gd name="connsiteX1050" fmla="*/ 2169496 w 6194425"/>
              <a:gd name="connsiteY1050" fmla="*/ 6135237 h 6858000"/>
              <a:gd name="connsiteX1051" fmla="*/ 2162495 w 6194425"/>
              <a:gd name="connsiteY1051" fmla="*/ 6130862 h 6858000"/>
              <a:gd name="connsiteX1052" fmla="*/ 2155057 w 6194425"/>
              <a:gd name="connsiteY1052" fmla="*/ 6126924 h 6858000"/>
              <a:gd name="connsiteX1053" fmla="*/ 2147619 w 6194425"/>
              <a:gd name="connsiteY1053" fmla="*/ 6122549 h 6858000"/>
              <a:gd name="connsiteX1054" fmla="*/ 2131430 w 6194425"/>
              <a:gd name="connsiteY1054" fmla="*/ 6115548 h 6858000"/>
              <a:gd name="connsiteX1055" fmla="*/ 2123554 w 6194425"/>
              <a:gd name="connsiteY1055" fmla="*/ 6111173 h 6858000"/>
              <a:gd name="connsiteX1056" fmla="*/ 2115241 w 6194425"/>
              <a:gd name="connsiteY1056" fmla="*/ 6106797 h 6858000"/>
              <a:gd name="connsiteX1057" fmla="*/ 2110428 w 6194425"/>
              <a:gd name="connsiteY1057" fmla="*/ 6107235 h 6858000"/>
              <a:gd name="connsiteX1058" fmla="*/ 2106053 w 6194425"/>
              <a:gd name="connsiteY1058" fmla="*/ 6106360 h 6858000"/>
              <a:gd name="connsiteX1059" fmla="*/ 2101677 w 6194425"/>
              <a:gd name="connsiteY1059" fmla="*/ 6104609 h 6858000"/>
              <a:gd name="connsiteX1060" fmla="*/ 2098177 w 6194425"/>
              <a:gd name="connsiteY1060" fmla="*/ 6101984 h 6858000"/>
              <a:gd name="connsiteX1061" fmla="*/ 2092488 w 6194425"/>
              <a:gd name="connsiteY1061" fmla="*/ 6098921 h 6858000"/>
              <a:gd name="connsiteX1062" fmla="*/ 2087675 w 6194425"/>
              <a:gd name="connsiteY1062" fmla="*/ 6095859 h 6858000"/>
              <a:gd name="connsiteX1063" fmla="*/ 2083301 w 6194425"/>
              <a:gd name="connsiteY1063" fmla="*/ 6092358 h 6858000"/>
              <a:gd name="connsiteX1064" fmla="*/ 2079800 w 6194425"/>
              <a:gd name="connsiteY1064" fmla="*/ 6088858 h 6858000"/>
              <a:gd name="connsiteX1065" fmla="*/ 2077175 w 6194425"/>
              <a:gd name="connsiteY1065" fmla="*/ 6085358 h 6858000"/>
              <a:gd name="connsiteX1066" fmla="*/ 2075425 w 6194425"/>
              <a:gd name="connsiteY1066" fmla="*/ 6080982 h 6858000"/>
              <a:gd name="connsiteX1067" fmla="*/ 2073675 w 6194425"/>
              <a:gd name="connsiteY1067" fmla="*/ 6077044 h 6858000"/>
              <a:gd name="connsiteX1068" fmla="*/ 2072800 w 6194425"/>
              <a:gd name="connsiteY1068" fmla="*/ 6072669 h 6858000"/>
              <a:gd name="connsiteX1069" fmla="*/ 2071925 w 6194425"/>
              <a:gd name="connsiteY1069" fmla="*/ 6068294 h 6858000"/>
              <a:gd name="connsiteX1070" fmla="*/ 2071925 w 6194425"/>
              <a:gd name="connsiteY1070" fmla="*/ 6063918 h 6858000"/>
              <a:gd name="connsiteX1071" fmla="*/ 2072800 w 6194425"/>
              <a:gd name="connsiteY1071" fmla="*/ 6059543 h 6858000"/>
              <a:gd name="connsiteX1072" fmla="*/ 2073675 w 6194425"/>
              <a:gd name="connsiteY1072" fmla="*/ 6054730 h 6858000"/>
              <a:gd name="connsiteX1073" fmla="*/ 2075425 w 6194425"/>
              <a:gd name="connsiteY1073" fmla="*/ 6050792 h 6858000"/>
              <a:gd name="connsiteX1074" fmla="*/ 2076737 w 6194425"/>
              <a:gd name="connsiteY1074" fmla="*/ 6046854 h 6858000"/>
              <a:gd name="connsiteX1075" fmla="*/ 2078925 w 6194425"/>
              <a:gd name="connsiteY1075" fmla="*/ 6042041 h 6858000"/>
              <a:gd name="connsiteX1076" fmla="*/ 2081550 w 6194425"/>
              <a:gd name="connsiteY1076" fmla="*/ 6038103 h 6858000"/>
              <a:gd name="connsiteX1077" fmla="*/ 2086801 w 6194425"/>
              <a:gd name="connsiteY1077" fmla="*/ 6028915 h 6858000"/>
              <a:gd name="connsiteX1078" fmla="*/ 2091614 w 6194425"/>
              <a:gd name="connsiteY1078" fmla="*/ 6020602 h 6858000"/>
              <a:gd name="connsiteX1079" fmla="*/ 2094676 w 6194425"/>
              <a:gd name="connsiteY1079" fmla="*/ 6012289 h 6858000"/>
              <a:gd name="connsiteX1080" fmla="*/ 2096864 w 6194425"/>
              <a:gd name="connsiteY1080" fmla="*/ 6005288 h 6858000"/>
              <a:gd name="connsiteX1081" fmla="*/ 2097739 w 6194425"/>
              <a:gd name="connsiteY1081" fmla="*/ 5998287 h 6858000"/>
              <a:gd name="connsiteX1082" fmla="*/ 2097302 w 6194425"/>
              <a:gd name="connsiteY1082" fmla="*/ 5992162 h 6858000"/>
              <a:gd name="connsiteX1083" fmla="*/ 2096427 w 6194425"/>
              <a:gd name="connsiteY1083" fmla="*/ 5986474 h 6858000"/>
              <a:gd name="connsiteX1084" fmla="*/ 2093802 w 6194425"/>
              <a:gd name="connsiteY1084" fmla="*/ 5981661 h 6858000"/>
              <a:gd name="connsiteX1085" fmla="*/ 2090739 w 6194425"/>
              <a:gd name="connsiteY1085" fmla="*/ 5976410 h 6858000"/>
              <a:gd name="connsiteX1086" fmla="*/ 2086363 w 6194425"/>
              <a:gd name="connsiteY1086" fmla="*/ 5972472 h 6858000"/>
              <a:gd name="connsiteX1087" fmla="*/ 2081550 w 6194425"/>
              <a:gd name="connsiteY1087" fmla="*/ 5968535 h 6858000"/>
              <a:gd name="connsiteX1088" fmla="*/ 2075425 w 6194425"/>
              <a:gd name="connsiteY1088" fmla="*/ 5965034 h 6858000"/>
              <a:gd name="connsiteX1089" fmla="*/ 2067987 w 6194425"/>
              <a:gd name="connsiteY1089" fmla="*/ 5961972 h 6858000"/>
              <a:gd name="connsiteX1090" fmla="*/ 2060549 w 6194425"/>
              <a:gd name="connsiteY1090" fmla="*/ 5959346 h 6858000"/>
              <a:gd name="connsiteX1091" fmla="*/ 2052235 w 6194425"/>
              <a:gd name="connsiteY1091" fmla="*/ 5957596 h 6858000"/>
              <a:gd name="connsiteX1092" fmla="*/ 2042172 w 6194425"/>
              <a:gd name="connsiteY1092" fmla="*/ 5955409 h 6858000"/>
              <a:gd name="connsiteX1093" fmla="*/ 2028608 w 6194425"/>
              <a:gd name="connsiteY1093" fmla="*/ 5967222 h 6858000"/>
              <a:gd name="connsiteX1094" fmla="*/ 2014607 w 6194425"/>
              <a:gd name="connsiteY1094" fmla="*/ 5979035 h 6858000"/>
              <a:gd name="connsiteX1095" fmla="*/ 1999730 w 6194425"/>
              <a:gd name="connsiteY1095" fmla="*/ 5989974 h 6858000"/>
              <a:gd name="connsiteX1096" fmla="*/ 1984854 w 6194425"/>
              <a:gd name="connsiteY1096" fmla="*/ 6000037 h 6858000"/>
              <a:gd name="connsiteX1097" fmla="*/ 1969540 w 6194425"/>
              <a:gd name="connsiteY1097" fmla="*/ 6009663 h 6858000"/>
              <a:gd name="connsiteX1098" fmla="*/ 1953789 w 6194425"/>
              <a:gd name="connsiteY1098" fmla="*/ 6019289 h 6858000"/>
              <a:gd name="connsiteX1099" fmla="*/ 1922286 w 6194425"/>
              <a:gd name="connsiteY1099" fmla="*/ 6037666 h 6858000"/>
              <a:gd name="connsiteX1100" fmla="*/ 1889908 w 6194425"/>
              <a:gd name="connsiteY1100" fmla="*/ 6055605 h 6858000"/>
              <a:gd name="connsiteX1101" fmla="*/ 1858405 w 6194425"/>
              <a:gd name="connsiteY1101" fmla="*/ 6073544 h 6858000"/>
              <a:gd name="connsiteX1102" fmla="*/ 1842653 w 6194425"/>
              <a:gd name="connsiteY1102" fmla="*/ 6082732 h 6858000"/>
              <a:gd name="connsiteX1103" fmla="*/ 1826902 w 6194425"/>
              <a:gd name="connsiteY1103" fmla="*/ 6092358 h 6858000"/>
              <a:gd name="connsiteX1104" fmla="*/ 1812026 w 6194425"/>
              <a:gd name="connsiteY1104" fmla="*/ 6101984 h 6858000"/>
              <a:gd name="connsiteX1105" fmla="*/ 1797150 w 6194425"/>
              <a:gd name="connsiteY1105" fmla="*/ 6112923 h 6858000"/>
              <a:gd name="connsiteX1106" fmla="*/ 1794962 w 6194425"/>
              <a:gd name="connsiteY1106" fmla="*/ 6118611 h 6858000"/>
              <a:gd name="connsiteX1107" fmla="*/ 1793212 w 6194425"/>
              <a:gd name="connsiteY1107" fmla="*/ 6124299 h 6858000"/>
              <a:gd name="connsiteX1108" fmla="*/ 1790586 w 6194425"/>
              <a:gd name="connsiteY1108" fmla="*/ 6129112 h 6858000"/>
              <a:gd name="connsiteX1109" fmla="*/ 1787961 w 6194425"/>
              <a:gd name="connsiteY1109" fmla="*/ 6134362 h 6858000"/>
              <a:gd name="connsiteX1110" fmla="*/ 1785336 w 6194425"/>
              <a:gd name="connsiteY1110" fmla="*/ 6139175 h 6858000"/>
              <a:gd name="connsiteX1111" fmla="*/ 1782273 w 6194425"/>
              <a:gd name="connsiteY1111" fmla="*/ 6143550 h 6858000"/>
              <a:gd name="connsiteX1112" fmla="*/ 1776148 w 6194425"/>
              <a:gd name="connsiteY1112" fmla="*/ 6151864 h 6858000"/>
              <a:gd name="connsiteX1113" fmla="*/ 1769147 w 6194425"/>
              <a:gd name="connsiteY1113" fmla="*/ 6158864 h 6858000"/>
              <a:gd name="connsiteX1114" fmla="*/ 1761271 w 6194425"/>
              <a:gd name="connsiteY1114" fmla="*/ 6165865 h 6858000"/>
              <a:gd name="connsiteX1115" fmla="*/ 1752520 w 6194425"/>
              <a:gd name="connsiteY1115" fmla="*/ 6171553 h 6858000"/>
              <a:gd name="connsiteX1116" fmla="*/ 1743770 w 6194425"/>
              <a:gd name="connsiteY1116" fmla="*/ 6175928 h 6858000"/>
              <a:gd name="connsiteX1117" fmla="*/ 1734581 w 6194425"/>
              <a:gd name="connsiteY1117" fmla="*/ 6180741 h 6858000"/>
              <a:gd name="connsiteX1118" fmla="*/ 1725393 w 6194425"/>
              <a:gd name="connsiteY1118" fmla="*/ 6184242 h 6858000"/>
              <a:gd name="connsiteX1119" fmla="*/ 1715767 w 6194425"/>
              <a:gd name="connsiteY1119" fmla="*/ 6187742 h 6858000"/>
              <a:gd name="connsiteX1120" fmla="*/ 1705704 w 6194425"/>
              <a:gd name="connsiteY1120" fmla="*/ 6190805 h 6858000"/>
              <a:gd name="connsiteX1121" fmla="*/ 1686014 w 6194425"/>
              <a:gd name="connsiteY1121" fmla="*/ 6196055 h 6858000"/>
              <a:gd name="connsiteX1122" fmla="*/ 1666325 w 6194425"/>
              <a:gd name="connsiteY1122" fmla="*/ 6200431 h 6858000"/>
              <a:gd name="connsiteX1123" fmla="*/ 1657136 w 6194425"/>
              <a:gd name="connsiteY1123" fmla="*/ 6202618 h 6858000"/>
              <a:gd name="connsiteX1124" fmla="*/ 1648823 w 6194425"/>
              <a:gd name="connsiteY1124" fmla="*/ 6203493 h 6858000"/>
              <a:gd name="connsiteX1125" fmla="*/ 1641822 w 6194425"/>
              <a:gd name="connsiteY1125" fmla="*/ 6203056 h 6858000"/>
              <a:gd name="connsiteX1126" fmla="*/ 1634822 w 6194425"/>
              <a:gd name="connsiteY1126" fmla="*/ 6202181 h 6858000"/>
              <a:gd name="connsiteX1127" fmla="*/ 1628696 w 6194425"/>
              <a:gd name="connsiteY1127" fmla="*/ 6199556 h 6858000"/>
              <a:gd name="connsiteX1128" fmla="*/ 1623009 w 6194425"/>
              <a:gd name="connsiteY1128" fmla="*/ 6196930 h 6858000"/>
              <a:gd name="connsiteX1129" fmla="*/ 1618633 w 6194425"/>
              <a:gd name="connsiteY1129" fmla="*/ 6192992 h 6858000"/>
              <a:gd name="connsiteX1130" fmla="*/ 1614695 w 6194425"/>
              <a:gd name="connsiteY1130" fmla="*/ 6188180 h 6858000"/>
              <a:gd name="connsiteX1131" fmla="*/ 1610320 w 6194425"/>
              <a:gd name="connsiteY1131" fmla="*/ 6182929 h 6858000"/>
              <a:gd name="connsiteX1132" fmla="*/ 1607257 w 6194425"/>
              <a:gd name="connsiteY1132" fmla="*/ 6177679 h 6858000"/>
              <a:gd name="connsiteX1133" fmla="*/ 1604194 w 6194425"/>
              <a:gd name="connsiteY1133" fmla="*/ 6170678 h 6858000"/>
              <a:gd name="connsiteX1134" fmla="*/ 1601569 w 6194425"/>
              <a:gd name="connsiteY1134" fmla="*/ 6163677 h 6858000"/>
              <a:gd name="connsiteX1135" fmla="*/ 1599819 w 6194425"/>
              <a:gd name="connsiteY1135" fmla="*/ 6156677 h 6858000"/>
              <a:gd name="connsiteX1136" fmla="*/ 1598069 w 6194425"/>
              <a:gd name="connsiteY1136" fmla="*/ 6148801 h 6858000"/>
              <a:gd name="connsiteX1137" fmla="*/ 1595006 w 6194425"/>
              <a:gd name="connsiteY1137" fmla="*/ 6132174 h 6858000"/>
              <a:gd name="connsiteX1138" fmla="*/ 1592818 w 6194425"/>
              <a:gd name="connsiteY1138" fmla="*/ 6119486 h 6858000"/>
              <a:gd name="connsiteX1139" fmla="*/ 1591943 w 6194425"/>
              <a:gd name="connsiteY1139" fmla="*/ 6107235 h 6858000"/>
              <a:gd name="connsiteX1140" fmla="*/ 1591943 w 6194425"/>
              <a:gd name="connsiteY1140" fmla="*/ 6095421 h 6858000"/>
              <a:gd name="connsiteX1141" fmla="*/ 1591943 w 6194425"/>
              <a:gd name="connsiteY1141" fmla="*/ 6084045 h 6858000"/>
              <a:gd name="connsiteX1142" fmla="*/ 1592381 w 6194425"/>
              <a:gd name="connsiteY1142" fmla="*/ 6072669 h 6858000"/>
              <a:gd name="connsiteX1143" fmla="*/ 1594131 w 6194425"/>
              <a:gd name="connsiteY1143" fmla="*/ 6062168 h 6858000"/>
              <a:gd name="connsiteX1144" fmla="*/ 1595444 w 6194425"/>
              <a:gd name="connsiteY1144" fmla="*/ 6051230 h 6858000"/>
              <a:gd name="connsiteX1145" fmla="*/ 1598069 w 6194425"/>
              <a:gd name="connsiteY1145" fmla="*/ 6041166 h 6858000"/>
              <a:gd name="connsiteX1146" fmla="*/ 1600694 w 6194425"/>
              <a:gd name="connsiteY1146" fmla="*/ 6031103 h 6858000"/>
              <a:gd name="connsiteX1147" fmla="*/ 1604194 w 6194425"/>
              <a:gd name="connsiteY1147" fmla="*/ 6021477 h 6858000"/>
              <a:gd name="connsiteX1148" fmla="*/ 1607695 w 6194425"/>
              <a:gd name="connsiteY1148" fmla="*/ 6011851 h 6858000"/>
              <a:gd name="connsiteX1149" fmla="*/ 1612070 w 6194425"/>
              <a:gd name="connsiteY1149" fmla="*/ 6002663 h 6858000"/>
              <a:gd name="connsiteX1150" fmla="*/ 1616446 w 6194425"/>
              <a:gd name="connsiteY1150" fmla="*/ 5993912 h 6858000"/>
              <a:gd name="connsiteX1151" fmla="*/ 1621258 w 6194425"/>
              <a:gd name="connsiteY1151" fmla="*/ 5985161 h 6858000"/>
              <a:gd name="connsiteX1152" fmla="*/ 1626946 w 6194425"/>
              <a:gd name="connsiteY1152" fmla="*/ 5976410 h 6858000"/>
              <a:gd name="connsiteX1153" fmla="*/ 1632635 w 6194425"/>
              <a:gd name="connsiteY1153" fmla="*/ 5968097 h 6858000"/>
              <a:gd name="connsiteX1154" fmla="*/ 1637885 w 6194425"/>
              <a:gd name="connsiteY1154" fmla="*/ 5960222 h 6858000"/>
              <a:gd name="connsiteX1155" fmla="*/ 1644448 w 6194425"/>
              <a:gd name="connsiteY1155" fmla="*/ 5951908 h 6858000"/>
              <a:gd name="connsiteX1156" fmla="*/ 1651011 w 6194425"/>
              <a:gd name="connsiteY1156" fmla="*/ 5944033 h 6858000"/>
              <a:gd name="connsiteX1157" fmla="*/ 1658012 w 6194425"/>
              <a:gd name="connsiteY1157" fmla="*/ 5936594 h 6858000"/>
              <a:gd name="connsiteX1158" fmla="*/ 1672451 w 6194425"/>
              <a:gd name="connsiteY1158" fmla="*/ 5921718 h 6858000"/>
              <a:gd name="connsiteX1159" fmla="*/ 1687327 w 6194425"/>
              <a:gd name="connsiteY1159" fmla="*/ 5906842 h 6858000"/>
              <a:gd name="connsiteX1160" fmla="*/ 1703078 w 6194425"/>
              <a:gd name="connsiteY1160" fmla="*/ 5892840 h 6858000"/>
              <a:gd name="connsiteX1161" fmla="*/ 1720142 w 6194425"/>
              <a:gd name="connsiteY1161" fmla="*/ 5878839 h 6858000"/>
              <a:gd name="connsiteX1162" fmla="*/ 1753833 w 6194425"/>
              <a:gd name="connsiteY1162" fmla="*/ 5851274 h 6858000"/>
              <a:gd name="connsiteX1163" fmla="*/ 1815526 w 6194425"/>
              <a:gd name="connsiteY1163" fmla="*/ 5793519 h 6858000"/>
              <a:gd name="connsiteX1164" fmla="*/ 1815089 w 6194425"/>
              <a:gd name="connsiteY1164" fmla="*/ 5786518 h 6858000"/>
              <a:gd name="connsiteX1165" fmla="*/ 1814214 w 6194425"/>
              <a:gd name="connsiteY1165" fmla="*/ 5779955 h 6858000"/>
              <a:gd name="connsiteX1166" fmla="*/ 1812463 w 6194425"/>
              <a:gd name="connsiteY1166" fmla="*/ 5773830 h 6858000"/>
              <a:gd name="connsiteX1167" fmla="*/ 1809838 w 6194425"/>
              <a:gd name="connsiteY1167" fmla="*/ 5768142 h 6858000"/>
              <a:gd name="connsiteX1168" fmla="*/ 1806775 w 6194425"/>
              <a:gd name="connsiteY1168" fmla="*/ 5762891 h 6858000"/>
              <a:gd name="connsiteX1169" fmla="*/ 1803275 w 6194425"/>
              <a:gd name="connsiteY1169" fmla="*/ 5758078 h 6858000"/>
              <a:gd name="connsiteX1170" fmla="*/ 1798025 w 6194425"/>
              <a:gd name="connsiteY1170" fmla="*/ 5753703 h 6858000"/>
              <a:gd name="connsiteX1171" fmla="*/ 1791899 w 6194425"/>
              <a:gd name="connsiteY1171" fmla="*/ 5750202 h 6858000"/>
              <a:gd name="connsiteX1172" fmla="*/ 1616008 w 6194425"/>
              <a:gd name="connsiteY1172" fmla="*/ 5873151 h 6858000"/>
              <a:gd name="connsiteX1173" fmla="*/ 1493497 w 6194425"/>
              <a:gd name="connsiteY1173" fmla="*/ 5968097 h 6858000"/>
              <a:gd name="connsiteX1174" fmla="*/ 1461556 w 6194425"/>
              <a:gd name="connsiteY1174" fmla="*/ 5987349 h 6858000"/>
              <a:gd name="connsiteX1175" fmla="*/ 1430491 w 6194425"/>
              <a:gd name="connsiteY1175" fmla="*/ 6006600 h 6858000"/>
              <a:gd name="connsiteX1176" fmla="*/ 1399426 w 6194425"/>
              <a:gd name="connsiteY1176" fmla="*/ 6027165 h 6858000"/>
              <a:gd name="connsiteX1177" fmla="*/ 1369236 w 6194425"/>
              <a:gd name="connsiteY1177" fmla="*/ 6048167 h 6858000"/>
              <a:gd name="connsiteX1178" fmla="*/ 1339045 w 6194425"/>
              <a:gd name="connsiteY1178" fmla="*/ 6069606 h 6858000"/>
              <a:gd name="connsiteX1179" fmla="*/ 1309730 w 6194425"/>
              <a:gd name="connsiteY1179" fmla="*/ 6091483 h 6858000"/>
              <a:gd name="connsiteX1180" fmla="*/ 1280415 w 6194425"/>
              <a:gd name="connsiteY1180" fmla="*/ 6113798 h 6858000"/>
              <a:gd name="connsiteX1181" fmla="*/ 1251100 w 6194425"/>
              <a:gd name="connsiteY1181" fmla="*/ 6136550 h 6858000"/>
              <a:gd name="connsiteX1182" fmla="*/ 1222660 w 6194425"/>
              <a:gd name="connsiteY1182" fmla="*/ 6159739 h 6858000"/>
              <a:gd name="connsiteX1183" fmla="*/ 1194220 w 6194425"/>
              <a:gd name="connsiteY1183" fmla="*/ 6182492 h 6858000"/>
              <a:gd name="connsiteX1184" fmla="*/ 1137339 w 6194425"/>
              <a:gd name="connsiteY1184" fmla="*/ 6229746 h 6858000"/>
              <a:gd name="connsiteX1185" fmla="*/ 1024892 w 6194425"/>
              <a:gd name="connsiteY1185" fmla="*/ 6324692 h 6858000"/>
              <a:gd name="connsiteX1186" fmla="*/ 949634 w 6194425"/>
              <a:gd name="connsiteY1186" fmla="*/ 6387698 h 6858000"/>
              <a:gd name="connsiteX1187" fmla="*/ 912006 w 6194425"/>
              <a:gd name="connsiteY1187" fmla="*/ 6419638 h 6858000"/>
              <a:gd name="connsiteX1188" fmla="*/ 874378 w 6194425"/>
              <a:gd name="connsiteY1188" fmla="*/ 6450266 h 6858000"/>
              <a:gd name="connsiteX1189" fmla="*/ 835874 w 6194425"/>
              <a:gd name="connsiteY1189" fmla="*/ 6481769 h 6858000"/>
              <a:gd name="connsiteX1190" fmla="*/ 796495 w 6194425"/>
              <a:gd name="connsiteY1190" fmla="*/ 6511959 h 6858000"/>
              <a:gd name="connsiteX1191" fmla="*/ 757555 w 6194425"/>
              <a:gd name="connsiteY1191" fmla="*/ 6541712 h 6858000"/>
              <a:gd name="connsiteX1192" fmla="*/ 717738 w 6194425"/>
              <a:gd name="connsiteY1192" fmla="*/ 6571027 h 6858000"/>
              <a:gd name="connsiteX1193" fmla="*/ 702424 w 6194425"/>
              <a:gd name="connsiteY1193" fmla="*/ 6581090 h 6858000"/>
              <a:gd name="connsiteX1194" fmla="*/ 687110 w 6194425"/>
              <a:gd name="connsiteY1194" fmla="*/ 6590279 h 6858000"/>
              <a:gd name="connsiteX1195" fmla="*/ 671359 w 6194425"/>
              <a:gd name="connsiteY1195" fmla="*/ 6599029 h 6858000"/>
              <a:gd name="connsiteX1196" fmla="*/ 656045 w 6194425"/>
              <a:gd name="connsiteY1196" fmla="*/ 6606905 h 6858000"/>
              <a:gd name="connsiteX1197" fmla="*/ 640731 w 6194425"/>
              <a:gd name="connsiteY1197" fmla="*/ 6613906 h 6858000"/>
              <a:gd name="connsiteX1198" fmla="*/ 624980 w 6194425"/>
              <a:gd name="connsiteY1198" fmla="*/ 6619594 h 6858000"/>
              <a:gd name="connsiteX1199" fmla="*/ 608791 w 6194425"/>
              <a:gd name="connsiteY1199" fmla="*/ 6624844 h 6858000"/>
              <a:gd name="connsiteX1200" fmla="*/ 592602 w 6194425"/>
              <a:gd name="connsiteY1200" fmla="*/ 6629220 h 6858000"/>
              <a:gd name="connsiteX1201" fmla="*/ 576413 w 6194425"/>
              <a:gd name="connsiteY1201" fmla="*/ 6633158 h 6858000"/>
              <a:gd name="connsiteX1202" fmla="*/ 560224 w 6194425"/>
              <a:gd name="connsiteY1202" fmla="*/ 6635345 h 6858000"/>
              <a:gd name="connsiteX1203" fmla="*/ 543160 w 6194425"/>
              <a:gd name="connsiteY1203" fmla="*/ 6637533 h 6858000"/>
              <a:gd name="connsiteX1204" fmla="*/ 526533 w 6194425"/>
              <a:gd name="connsiteY1204" fmla="*/ 6638408 h 6858000"/>
              <a:gd name="connsiteX1205" fmla="*/ 509470 w 6194425"/>
              <a:gd name="connsiteY1205" fmla="*/ 6639283 h 6858000"/>
              <a:gd name="connsiteX1206" fmla="*/ 491968 w 6194425"/>
              <a:gd name="connsiteY1206" fmla="*/ 6638408 h 6858000"/>
              <a:gd name="connsiteX1207" fmla="*/ 474029 w 6194425"/>
              <a:gd name="connsiteY1207" fmla="*/ 6637533 h 6858000"/>
              <a:gd name="connsiteX1208" fmla="*/ 456527 w 6194425"/>
              <a:gd name="connsiteY1208" fmla="*/ 6635345 h 6858000"/>
              <a:gd name="connsiteX1209" fmla="*/ 376895 w 6194425"/>
              <a:gd name="connsiteY1209" fmla="*/ 6633158 h 6858000"/>
              <a:gd name="connsiteX1210" fmla="*/ 355455 w 6194425"/>
              <a:gd name="connsiteY1210" fmla="*/ 6634908 h 6858000"/>
              <a:gd name="connsiteX1211" fmla="*/ 334016 w 6194425"/>
              <a:gd name="connsiteY1211" fmla="*/ 6637095 h 6858000"/>
              <a:gd name="connsiteX1212" fmla="*/ 322640 w 6194425"/>
              <a:gd name="connsiteY1212" fmla="*/ 6637971 h 6858000"/>
              <a:gd name="connsiteX1213" fmla="*/ 311702 w 6194425"/>
              <a:gd name="connsiteY1213" fmla="*/ 6638408 h 6858000"/>
              <a:gd name="connsiteX1214" fmla="*/ 301638 w 6194425"/>
              <a:gd name="connsiteY1214" fmla="*/ 6638408 h 6858000"/>
              <a:gd name="connsiteX1215" fmla="*/ 290700 w 6194425"/>
              <a:gd name="connsiteY1215" fmla="*/ 6637971 h 6858000"/>
              <a:gd name="connsiteX1216" fmla="*/ 280636 w 6194425"/>
              <a:gd name="connsiteY1216" fmla="*/ 6637095 h 6858000"/>
              <a:gd name="connsiteX1217" fmla="*/ 270135 w 6194425"/>
              <a:gd name="connsiteY1217" fmla="*/ 6635345 h 6858000"/>
              <a:gd name="connsiteX1218" fmla="*/ 260071 w 6194425"/>
              <a:gd name="connsiteY1218" fmla="*/ 6632282 h 6858000"/>
              <a:gd name="connsiteX1219" fmla="*/ 250446 w 6194425"/>
              <a:gd name="connsiteY1219" fmla="*/ 6628782 h 6858000"/>
              <a:gd name="connsiteX1220" fmla="*/ 245196 w 6194425"/>
              <a:gd name="connsiteY1220" fmla="*/ 6626157 h 6858000"/>
              <a:gd name="connsiteX1221" fmla="*/ 240383 w 6194425"/>
              <a:gd name="connsiteY1221" fmla="*/ 6623532 h 6858000"/>
              <a:gd name="connsiteX1222" fmla="*/ 236007 w 6194425"/>
              <a:gd name="connsiteY1222" fmla="*/ 6620469 h 6858000"/>
              <a:gd name="connsiteX1223" fmla="*/ 231194 w 6194425"/>
              <a:gd name="connsiteY1223" fmla="*/ 6617406 h 6858000"/>
              <a:gd name="connsiteX1224" fmla="*/ 226819 w 6194425"/>
              <a:gd name="connsiteY1224" fmla="*/ 6613468 h 6858000"/>
              <a:gd name="connsiteX1225" fmla="*/ 222006 w 6194425"/>
              <a:gd name="connsiteY1225" fmla="*/ 6609530 h 6858000"/>
              <a:gd name="connsiteX1226" fmla="*/ 218068 w 6194425"/>
              <a:gd name="connsiteY1226" fmla="*/ 6605155 h 6858000"/>
              <a:gd name="connsiteX1227" fmla="*/ 213255 w 6194425"/>
              <a:gd name="connsiteY1227" fmla="*/ 6600342 h 6858000"/>
              <a:gd name="connsiteX1228" fmla="*/ 207130 w 6194425"/>
              <a:gd name="connsiteY1228" fmla="*/ 6593779 h 6858000"/>
              <a:gd name="connsiteX1229" fmla="*/ 201442 w 6194425"/>
              <a:gd name="connsiteY1229" fmla="*/ 6587216 h 6858000"/>
              <a:gd name="connsiteX1230" fmla="*/ 197066 w 6194425"/>
              <a:gd name="connsiteY1230" fmla="*/ 6580653 h 6858000"/>
              <a:gd name="connsiteX1231" fmla="*/ 193566 w 6194425"/>
              <a:gd name="connsiteY1231" fmla="*/ 6574527 h 6858000"/>
              <a:gd name="connsiteX1232" fmla="*/ 189628 w 6194425"/>
              <a:gd name="connsiteY1232" fmla="*/ 6567964 h 6858000"/>
              <a:gd name="connsiteX1233" fmla="*/ 187003 w 6194425"/>
              <a:gd name="connsiteY1233" fmla="*/ 6560526 h 6858000"/>
              <a:gd name="connsiteX1234" fmla="*/ 185253 w 6194425"/>
              <a:gd name="connsiteY1234" fmla="*/ 6553963 h 6858000"/>
              <a:gd name="connsiteX1235" fmla="*/ 183502 w 6194425"/>
              <a:gd name="connsiteY1235" fmla="*/ 6547400 h 6858000"/>
              <a:gd name="connsiteX1236" fmla="*/ 182627 w 6194425"/>
              <a:gd name="connsiteY1236" fmla="*/ 6540837 h 6858000"/>
              <a:gd name="connsiteX1237" fmla="*/ 182190 w 6194425"/>
              <a:gd name="connsiteY1237" fmla="*/ 6533398 h 6858000"/>
              <a:gd name="connsiteX1238" fmla="*/ 182190 w 6194425"/>
              <a:gd name="connsiteY1238" fmla="*/ 6526835 h 6858000"/>
              <a:gd name="connsiteX1239" fmla="*/ 182190 w 6194425"/>
              <a:gd name="connsiteY1239" fmla="*/ 6520272 h 6858000"/>
              <a:gd name="connsiteX1240" fmla="*/ 183502 w 6194425"/>
              <a:gd name="connsiteY1240" fmla="*/ 6505833 h 6858000"/>
              <a:gd name="connsiteX1241" fmla="*/ 185690 w 6194425"/>
              <a:gd name="connsiteY1241" fmla="*/ 6491832 h 6858000"/>
              <a:gd name="connsiteX1242" fmla="*/ 188753 w 6194425"/>
              <a:gd name="connsiteY1242" fmla="*/ 6478268 h 6858000"/>
              <a:gd name="connsiteX1243" fmla="*/ 191816 w 6194425"/>
              <a:gd name="connsiteY1243" fmla="*/ 6464267 h 6858000"/>
              <a:gd name="connsiteX1244" fmla="*/ 194878 w 6194425"/>
              <a:gd name="connsiteY1244" fmla="*/ 6449828 h 6858000"/>
              <a:gd name="connsiteX1245" fmla="*/ 197504 w 6194425"/>
              <a:gd name="connsiteY1245" fmla="*/ 6435827 h 6858000"/>
              <a:gd name="connsiteX1246" fmla="*/ 199691 w 6194425"/>
              <a:gd name="connsiteY1246" fmla="*/ 6422263 h 6858000"/>
              <a:gd name="connsiteX1247" fmla="*/ 200129 w 6194425"/>
              <a:gd name="connsiteY1247" fmla="*/ 6414825 h 6858000"/>
              <a:gd name="connsiteX1248" fmla="*/ 200129 w 6194425"/>
              <a:gd name="connsiteY1248" fmla="*/ 6408262 h 6858000"/>
              <a:gd name="connsiteX1249" fmla="*/ 200129 w 6194425"/>
              <a:gd name="connsiteY1249" fmla="*/ 6401261 h 6858000"/>
              <a:gd name="connsiteX1250" fmla="*/ 199691 w 6194425"/>
              <a:gd name="connsiteY1250" fmla="*/ 6394261 h 6858000"/>
              <a:gd name="connsiteX1251" fmla="*/ 198379 w 6194425"/>
              <a:gd name="connsiteY1251" fmla="*/ 6387698 h 6858000"/>
              <a:gd name="connsiteX1252" fmla="*/ 197066 w 6194425"/>
              <a:gd name="connsiteY1252" fmla="*/ 6380697 h 6858000"/>
              <a:gd name="connsiteX1253" fmla="*/ 196629 w 6194425"/>
              <a:gd name="connsiteY1253" fmla="*/ 6353570 h 6858000"/>
              <a:gd name="connsiteX1254" fmla="*/ 194878 w 6194425"/>
              <a:gd name="connsiteY1254" fmla="*/ 6326442 h 6858000"/>
              <a:gd name="connsiteX1255" fmla="*/ 193566 w 6194425"/>
              <a:gd name="connsiteY1255" fmla="*/ 6298877 h 6858000"/>
              <a:gd name="connsiteX1256" fmla="*/ 191378 w 6194425"/>
              <a:gd name="connsiteY1256" fmla="*/ 6271750 h 6858000"/>
              <a:gd name="connsiteX1257" fmla="*/ 187003 w 6194425"/>
              <a:gd name="connsiteY1257" fmla="*/ 6217495 h 6858000"/>
              <a:gd name="connsiteX1258" fmla="*/ 185253 w 6194425"/>
              <a:gd name="connsiteY1258" fmla="*/ 6190367 h 6858000"/>
              <a:gd name="connsiteX1259" fmla="*/ 183940 w 6194425"/>
              <a:gd name="connsiteY1259" fmla="*/ 6163240 h 6858000"/>
              <a:gd name="connsiteX1260" fmla="*/ 183502 w 6194425"/>
              <a:gd name="connsiteY1260" fmla="*/ 6136112 h 6858000"/>
              <a:gd name="connsiteX1261" fmla="*/ 183502 w 6194425"/>
              <a:gd name="connsiteY1261" fmla="*/ 6108547 h 6858000"/>
              <a:gd name="connsiteX1262" fmla="*/ 185253 w 6194425"/>
              <a:gd name="connsiteY1262" fmla="*/ 6081420 h 6858000"/>
              <a:gd name="connsiteX1263" fmla="*/ 186128 w 6194425"/>
              <a:gd name="connsiteY1263" fmla="*/ 6067856 h 6858000"/>
              <a:gd name="connsiteX1264" fmla="*/ 187878 w 6194425"/>
              <a:gd name="connsiteY1264" fmla="*/ 6054292 h 6858000"/>
              <a:gd name="connsiteX1265" fmla="*/ 189190 w 6194425"/>
              <a:gd name="connsiteY1265" fmla="*/ 6040729 h 6858000"/>
              <a:gd name="connsiteX1266" fmla="*/ 191378 w 6194425"/>
              <a:gd name="connsiteY1266" fmla="*/ 6027165 h 6858000"/>
              <a:gd name="connsiteX1267" fmla="*/ 194003 w 6194425"/>
              <a:gd name="connsiteY1267" fmla="*/ 6014039 h 6858000"/>
              <a:gd name="connsiteX1268" fmla="*/ 197066 w 6194425"/>
              <a:gd name="connsiteY1268" fmla="*/ 6000037 h 6858000"/>
              <a:gd name="connsiteX1269" fmla="*/ 200567 w 6194425"/>
              <a:gd name="connsiteY1269" fmla="*/ 5986474 h 6858000"/>
              <a:gd name="connsiteX1270" fmla="*/ 204067 w 6194425"/>
              <a:gd name="connsiteY1270" fmla="*/ 5972910 h 6858000"/>
              <a:gd name="connsiteX1271" fmla="*/ 208880 w 6194425"/>
              <a:gd name="connsiteY1271" fmla="*/ 5959346 h 6858000"/>
              <a:gd name="connsiteX1272" fmla="*/ 213255 w 6194425"/>
              <a:gd name="connsiteY1272" fmla="*/ 5946220 h 6858000"/>
              <a:gd name="connsiteX1273" fmla="*/ 223319 w 6194425"/>
              <a:gd name="connsiteY1273" fmla="*/ 5921718 h 6858000"/>
              <a:gd name="connsiteX1274" fmla="*/ 228132 w 6194425"/>
              <a:gd name="connsiteY1274" fmla="*/ 5909029 h 6858000"/>
              <a:gd name="connsiteX1275" fmla="*/ 233820 w 6194425"/>
              <a:gd name="connsiteY1275" fmla="*/ 5897216 h 6858000"/>
              <a:gd name="connsiteX1276" fmla="*/ 239945 w 6194425"/>
              <a:gd name="connsiteY1276" fmla="*/ 5885840 h 6858000"/>
              <a:gd name="connsiteX1277" fmla="*/ 246071 w 6194425"/>
              <a:gd name="connsiteY1277" fmla="*/ 5874464 h 6858000"/>
              <a:gd name="connsiteX1278" fmla="*/ 253509 w 6194425"/>
              <a:gd name="connsiteY1278" fmla="*/ 5863088 h 6858000"/>
              <a:gd name="connsiteX1279" fmla="*/ 260947 w 6194425"/>
              <a:gd name="connsiteY1279" fmla="*/ 5852149 h 6858000"/>
              <a:gd name="connsiteX1280" fmla="*/ 397459 w 6194425"/>
              <a:gd name="connsiteY1280" fmla="*/ 5655694 h 6858000"/>
              <a:gd name="connsiteX1281" fmla="*/ 402272 w 6194425"/>
              <a:gd name="connsiteY1281" fmla="*/ 5646505 h 6858000"/>
              <a:gd name="connsiteX1282" fmla="*/ 405773 w 6194425"/>
              <a:gd name="connsiteY1282" fmla="*/ 5637755 h 6858000"/>
              <a:gd name="connsiteX1283" fmla="*/ 408835 w 6194425"/>
              <a:gd name="connsiteY1283" fmla="*/ 5630316 h 6858000"/>
              <a:gd name="connsiteX1284" fmla="*/ 411023 w 6194425"/>
              <a:gd name="connsiteY1284" fmla="*/ 5623316 h 6858000"/>
              <a:gd name="connsiteX1285" fmla="*/ 411898 w 6194425"/>
              <a:gd name="connsiteY1285" fmla="*/ 5617190 h 6858000"/>
              <a:gd name="connsiteX1286" fmla="*/ 412335 w 6194425"/>
              <a:gd name="connsiteY1286" fmla="*/ 5611940 h 6858000"/>
              <a:gd name="connsiteX1287" fmla="*/ 411898 w 6194425"/>
              <a:gd name="connsiteY1287" fmla="*/ 5607127 h 6858000"/>
              <a:gd name="connsiteX1288" fmla="*/ 411023 w 6194425"/>
              <a:gd name="connsiteY1288" fmla="*/ 5603189 h 6858000"/>
              <a:gd name="connsiteX1289" fmla="*/ 409273 w 6194425"/>
              <a:gd name="connsiteY1289" fmla="*/ 5599251 h 6858000"/>
              <a:gd name="connsiteX1290" fmla="*/ 407522 w 6194425"/>
              <a:gd name="connsiteY1290" fmla="*/ 5596188 h 6858000"/>
              <a:gd name="connsiteX1291" fmla="*/ 404898 w 6194425"/>
              <a:gd name="connsiteY1291" fmla="*/ 5594438 h 6858000"/>
              <a:gd name="connsiteX1292" fmla="*/ 401834 w 6194425"/>
              <a:gd name="connsiteY1292" fmla="*/ 5592250 h 6858000"/>
              <a:gd name="connsiteX1293" fmla="*/ 397897 w 6194425"/>
              <a:gd name="connsiteY1293" fmla="*/ 5590063 h 6858000"/>
              <a:gd name="connsiteX1294" fmla="*/ 394396 w 6194425"/>
              <a:gd name="connsiteY1294" fmla="*/ 5589188 h 6858000"/>
              <a:gd name="connsiteX1295" fmla="*/ 390459 w 6194425"/>
              <a:gd name="connsiteY1295" fmla="*/ 5588313 h 6858000"/>
              <a:gd name="connsiteX1296" fmla="*/ 385646 w 6194425"/>
              <a:gd name="connsiteY1296" fmla="*/ 5587438 h 6858000"/>
              <a:gd name="connsiteX1297" fmla="*/ 376020 w 6194425"/>
              <a:gd name="connsiteY1297" fmla="*/ 5586562 h 6858000"/>
              <a:gd name="connsiteX1298" fmla="*/ 365956 w 6194425"/>
              <a:gd name="connsiteY1298" fmla="*/ 5586562 h 6858000"/>
              <a:gd name="connsiteX1299" fmla="*/ 355893 w 6194425"/>
              <a:gd name="connsiteY1299" fmla="*/ 5586125 h 6858000"/>
              <a:gd name="connsiteX1300" fmla="*/ 345829 w 6194425"/>
              <a:gd name="connsiteY1300" fmla="*/ 5586125 h 6858000"/>
              <a:gd name="connsiteX1301" fmla="*/ 336641 w 6194425"/>
              <a:gd name="connsiteY1301" fmla="*/ 5585250 h 6858000"/>
              <a:gd name="connsiteX1302" fmla="*/ 331828 w 6194425"/>
              <a:gd name="connsiteY1302" fmla="*/ 5583937 h 6858000"/>
              <a:gd name="connsiteX1303" fmla="*/ 327890 w 6194425"/>
              <a:gd name="connsiteY1303" fmla="*/ 5583062 h 6858000"/>
              <a:gd name="connsiteX1304" fmla="*/ 324390 w 6194425"/>
              <a:gd name="connsiteY1304" fmla="*/ 5581312 h 6858000"/>
              <a:gd name="connsiteX1305" fmla="*/ 321328 w 6194425"/>
              <a:gd name="connsiteY1305" fmla="*/ 5579999 h 6858000"/>
              <a:gd name="connsiteX1306" fmla="*/ 318264 w 6194425"/>
              <a:gd name="connsiteY1306" fmla="*/ 5577374 h 6858000"/>
              <a:gd name="connsiteX1307" fmla="*/ 316077 w 6194425"/>
              <a:gd name="connsiteY1307" fmla="*/ 5574749 h 6858000"/>
              <a:gd name="connsiteX1308" fmla="*/ 238195 w 6194425"/>
              <a:gd name="connsiteY1308" fmla="*/ 5573874 h 6858000"/>
              <a:gd name="connsiteX1309" fmla="*/ 168626 w 6194425"/>
              <a:gd name="connsiteY1309" fmla="*/ 5576499 h 6858000"/>
              <a:gd name="connsiteX1310" fmla="*/ 134498 w 6194425"/>
              <a:gd name="connsiteY1310" fmla="*/ 5577374 h 6858000"/>
              <a:gd name="connsiteX1311" fmla="*/ 99495 w 6194425"/>
              <a:gd name="connsiteY1311" fmla="*/ 5577374 h 6858000"/>
              <a:gd name="connsiteX1312" fmla="*/ 85056 w 6194425"/>
              <a:gd name="connsiteY1312" fmla="*/ 5577812 h 6858000"/>
              <a:gd name="connsiteX1313" fmla="*/ 78055 w 6194425"/>
              <a:gd name="connsiteY1313" fmla="*/ 5577374 h 6858000"/>
              <a:gd name="connsiteX1314" fmla="*/ 71492 w 6194425"/>
              <a:gd name="connsiteY1314" fmla="*/ 5576937 h 6858000"/>
              <a:gd name="connsiteX1315" fmla="*/ 64054 w 6194425"/>
              <a:gd name="connsiteY1315" fmla="*/ 5574749 h 6858000"/>
              <a:gd name="connsiteX1316" fmla="*/ 60991 w 6194425"/>
              <a:gd name="connsiteY1316" fmla="*/ 5573874 h 6858000"/>
              <a:gd name="connsiteX1317" fmla="*/ 57929 w 6194425"/>
              <a:gd name="connsiteY1317" fmla="*/ 5572124 h 6858000"/>
              <a:gd name="connsiteX1318" fmla="*/ 54428 w 6194425"/>
              <a:gd name="connsiteY1318" fmla="*/ 5570373 h 6858000"/>
              <a:gd name="connsiteX1319" fmla="*/ 51365 w 6194425"/>
              <a:gd name="connsiteY1319" fmla="*/ 5567748 h 6858000"/>
              <a:gd name="connsiteX1320" fmla="*/ 48740 w 6194425"/>
              <a:gd name="connsiteY1320" fmla="*/ 5565123 h 6858000"/>
              <a:gd name="connsiteX1321" fmla="*/ 45677 w 6194425"/>
              <a:gd name="connsiteY1321" fmla="*/ 5561623 h 6858000"/>
              <a:gd name="connsiteX1322" fmla="*/ 34739 w 6194425"/>
              <a:gd name="connsiteY1322" fmla="*/ 5548059 h 6858000"/>
              <a:gd name="connsiteX1323" fmla="*/ 24675 w 6194425"/>
              <a:gd name="connsiteY1323" fmla="*/ 5537558 h 6858000"/>
              <a:gd name="connsiteX1324" fmla="*/ 15050 w 6194425"/>
              <a:gd name="connsiteY1324" fmla="*/ 5527495 h 6858000"/>
              <a:gd name="connsiteX1325" fmla="*/ 9799 w 6194425"/>
              <a:gd name="connsiteY1325" fmla="*/ 5523557 h 6858000"/>
              <a:gd name="connsiteX1326" fmla="*/ 4549 w 6194425"/>
              <a:gd name="connsiteY1326" fmla="*/ 5520494 h 6858000"/>
              <a:gd name="connsiteX1327" fmla="*/ 173 w 6194425"/>
              <a:gd name="connsiteY1327" fmla="*/ 5517431 h 6858000"/>
              <a:gd name="connsiteX1328" fmla="*/ 0 w 6194425"/>
              <a:gd name="connsiteY1328" fmla="*/ 5517321 h 6858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 ang="0">
                <a:pos x="connsiteX480" y="connsiteY480"/>
              </a:cxn>
              <a:cxn ang="0">
                <a:pos x="connsiteX481" y="connsiteY481"/>
              </a:cxn>
              <a:cxn ang="0">
                <a:pos x="connsiteX482" y="connsiteY482"/>
              </a:cxn>
              <a:cxn ang="0">
                <a:pos x="connsiteX483" y="connsiteY483"/>
              </a:cxn>
              <a:cxn ang="0">
                <a:pos x="connsiteX484" y="connsiteY484"/>
              </a:cxn>
              <a:cxn ang="0">
                <a:pos x="connsiteX485" y="connsiteY485"/>
              </a:cxn>
              <a:cxn ang="0">
                <a:pos x="connsiteX486" y="connsiteY486"/>
              </a:cxn>
              <a:cxn ang="0">
                <a:pos x="connsiteX487" y="connsiteY487"/>
              </a:cxn>
              <a:cxn ang="0">
                <a:pos x="connsiteX488" y="connsiteY488"/>
              </a:cxn>
              <a:cxn ang="0">
                <a:pos x="connsiteX489" y="connsiteY489"/>
              </a:cxn>
              <a:cxn ang="0">
                <a:pos x="connsiteX490" y="connsiteY490"/>
              </a:cxn>
              <a:cxn ang="0">
                <a:pos x="connsiteX491" y="connsiteY491"/>
              </a:cxn>
              <a:cxn ang="0">
                <a:pos x="connsiteX492" y="connsiteY492"/>
              </a:cxn>
              <a:cxn ang="0">
                <a:pos x="connsiteX493" y="connsiteY493"/>
              </a:cxn>
              <a:cxn ang="0">
                <a:pos x="connsiteX494" y="connsiteY494"/>
              </a:cxn>
              <a:cxn ang="0">
                <a:pos x="connsiteX495" y="connsiteY495"/>
              </a:cxn>
              <a:cxn ang="0">
                <a:pos x="connsiteX496" y="connsiteY496"/>
              </a:cxn>
              <a:cxn ang="0">
                <a:pos x="connsiteX497" y="connsiteY497"/>
              </a:cxn>
              <a:cxn ang="0">
                <a:pos x="connsiteX498" y="connsiteY498"/>
              </a:cxn>
              <a:cxn ang="0">
                <a:pos x="connsiteX499" y="connsiteY499"/>
              </a:cxn>
              <a:cxn ang="0">
                <a:pos x="connsiteX500" y="connsiteY500"/>
              </a:cxn>
              <a:cxn ang="0">
                <a:pos x="connsiteX501" y="connsiteY501"/>
              </a:cxn>
              <a:cxn ang="0">
                <a:pos x="connsiteX502" y="connsiteY502"/>
              </a:cxn>
              <a:cxn ang="0">
                <a:pos x="connsiteX503" y="connsiteY503"/>
              </a:cxn>
              <a:cxn ang="0">
                <a:pos x="connsiteX504" y="connsiteY504"/>
              </a:cxn>
              <a:cxn ang="0">
                <a:pos x="connsiteX505" y="connsiteY505"/>
              </a:cxn>
              <a:cxn ang="0">
                <a:pos x="connsiteX506" y="connsiteY506"/>
              </a:cxn>
              <a:cxn ang="0">
                <a:pos x="connsiteX507" y="connsiteY507"/>
              </a:cxn>
              <a:cxn ang="0">
                <a:pos x="connsiteX508" y="connsiteY508"/>
              </a:cxn>
              <a:cxn ang="0">
                <a:pos x="connsiteX509" y="connsiteY509"/>
              </a:cxn>
              <a:cxn ang="0">
                <a:pos x="connsiteX510" y="connsiteY510"/>
              </a:cxn>
              <a:cxn ang="0">
                <a:pos x="connsiteX511" y="connsiteY511"/>
              </a:cxn>
              <a:cxn ang="0">
                <a:pos x="connsiteX512" y="connsiteY512"/>
              </a:cxn>
              <a:cxn ang="0">
                <a:pos x="connsiteX513" y="connsiteY513"/>
              </a:cxn>
              <a:cxn ang="0">
                <a:pos x="connsiteX514" y="connsiteY514"/>
              </a:cxn>
              <a:cxn ang="0">
                <a:pos x="connsiteX515" y="connsiteY515"/>
              </a:cxn>
              <a:cxn ang="0">
                <a:pos x="connsiteX516" y="connsiteY516"/>
              </a:cxn>
              <a:cxn ang="0">
                <a:pos x="connsiteX517" y="connsiteY517"/>
              </a:cxn>
              <a:cxn ang="0">
                <a:pos x="connsiteX518" y="connsiteY518"/>
              </a:cxn>
              <a:cxn ang="0">
                <a:pos x="connsiteX519" y="connsiteY519"/>
              </a:cxn>
              <a:cxn ang="0">
                <a:pos x="connsiteX520" y="connsiteY520"/>
              </a:cxn>
              <a:cxn ang="0">
                <a:pos x="connsiteX521" y="connsiteY521"/>
              </a:cxn>
              <a:cxn ang="0">
                <a:pos x="connsiteX522" y="connsiteY522"/>
              </a:cxn>
              <a:cxn ang="0">
                <a:pos x="connsiteX523" y="connsiteY523"/>
              </a:cxn>
              <a:cxn ang="0">
                <a:pos x="connsiteX524" y="connsiteY524"/>
              </a:cxn>
              <a:cxn ang="0">
                <a:pos x="connsiteX525" y="connsiteY525"/>
              </a:cxn>
              <a:cxn ang="0">
                <a:pos x="connsiteX526" y="connsiteY526"/>
              </a:cxn>
              <a:cxn ang="0">
                <a:pos x="connsiteX527" y="connsiteY527"/>
              </a:cxn>
              <a:cxn ang="0">
                <a:pos x="connsiteX528" y="connsiteY528"/>
              </a:cxn>
              <a:cxn ang="0">
                <a:pos x="connsiteX529" y="connsiteY529"/>
              </a:cxn>
              <a:cxn ang="0">
                <a:pos x="connsiteX530" y="connsiteY530"/>
              </a:cxn>
              <a:cxn ang="0">
                <a:pos x="connsiteX531" y="connsiteY531"/>
              </a:cxn>
              <a:cxn ang="0">
                <a:pos x="connsiteX532" y="connsiteY532"/>
              </a:cxn>
              <a:cxn ang="0">
                <a:pos x="connsiteX533" y="connsiteY533"/>
              </a:cxn>
              <a:cxn ang="0">
                <a:pos x="connsiteX534" y="connsiteY534"/>
              </a:cxn>
              <a:cxn ang="0">
                <a:pos x="connsiteX535" y="connsiteY535"/>
              </a:cxn>
              <a:cxn ang="0">
                <a:pos x="connsiteX536" y="connsiteY536"/>
              </a:cxn>
              <a:cxn ang="0">
                <a:pos x="connsiteX537" y="connsiteY537"/>
              </a:cxn>
              <a:cxn ang="0">
                <a:pos x="connsiteX538" y="connsiteY538"/>
              </a:cxn>
              <a:cxn ang="0">
                <a:pos x="connsiteX539" y="connsiteY539"/>
              </a:cxn>
              <a:cxn ang="0">
                <a:pos x="connsiteX540" y="connsiteY540"/>
              </a:cxn>
              <a:cxn ang="0">
                <a:pos x="connsiteX541" y="connsiteY541"/>
              </a:cxn>
              <a:cxn ang="0">
                <a:pos x="connsiteX542" y="connsiteY542"/>
              </a:cxn>
              <a:cxn ang="0">
                <a:pos x="connsiteX543" y="connsiteY543"/>
              </a:cxn>
              <a:cxn ang="0">
                <a:pos x="connsiteX544" y="connsiteY544"/>
              </a:cxn>
              <a:cxn ang="0">
                <a:pos x="connsiteX545" y="connsiteY545"/>
              </a:cxn>
              <a:cxn ang="0">
                <a:pos x="connsiteX546" y="connsiteY546"/>
              </a:cxn>
              <a:cxn ang="0">
                <a:pos x="connsiteX547" y="connsiteY547"/>
              </a:cxn>
              <a:cxn ang="0">
                <a:pos x="connsiteX548" y="connsiteY548"/>
              </a:cxn>
              <a:cxn ang="0">
                <a:pos x="connsiteX549" y="connsiteY549"/>
              </a:cxn>
              <a:cxn ang="0">
                <a:pos x="connsiteX550" y="connsiteY550"/>
              </a:cxn>
              <a:cxn ang="0">
                <a:pos x="connsiteX551" y="connsiteY551"/>
              </a:cxn>
              <a:cxn ang="0">
                <a:pos x="connsiteX552" y="connsiteY552"/>
              </a:cxn>
              <a:cxn ang="0">
                <a:pos x="connsiteX553" y="connsiteY553"/>
              </a:cxn>
              <a:cxn ang="0">
                <a:pos x="connsiteX554" y="connsiteY554"/>
              </a:cxn>
              <a:cxn ang="0">
                <a:pos x="connsiteX555" y="connsiteY555"/>
              </a:cxn>
              <a:cxn ang="0">
                <a:pos x="connsiteX556" y="connsiteY556"/>
              </a:cxn>
              <a:cxn ang="0">
                <a:pos x="connsiteX557" y="connsiteY557"/>
              </a:cxn>
              <a:cxn ang="0">
                <a:pos x="connsiteX558" y="connsiteY558"/>
              </a:cxn>
              <a:cxn ang="0">
                <a:pos x="connsiteX559" y="connsiteY559"/>
              </a:cxn>
              <a:cxn ang="0">
                <a:pos x="connsiteX560" y="connsiteY560"/>
              </a:cxn>
              <a:cxn ang="0">
                <a:pos x="connsiteX561" y="connsiteY561"/>
              </a:cxn>
              <a:cxn ang="0">
                <a:pos x="connsiteX562" y="connsiteY562"/>
              </a:cxn>
              <a:cxn ang="0">
                <a:pos x="connsiteX563" y="connsiteY563"/>
              </a:cxn>
              <a:cxn ang="0">
                <a:pos x="connsiteX564" y="connsiteY564"/>
              </a:cxn>
              <a:cxn ang="0">
                <a:pos x="connsiteX565" y="connsiteY565"/>
              </a:cxn>
              <a:cxn ang="0">
                <a:pos x="connsiteX566" y="connsiteY566"/>
              </a:cxn>
              <a:cxn ang="0">
                <a:pos x="connsiteX567" y="connsiteY567"/>
              </a:cxn>
              <a:cxn ang="0">
                <a:pos x="connsiteX568" y="connsiteY568"/>
              </a:cxn>
              <a:cxn ang="0">
                <a:pos x="connsiteX569" y="connsiteY569"/>
              </a:cxn>
              <a:cxn ang="0">
                <a:pos x="connsiteX570" y="connsiteY570"/>
              </a:cxn>
              <a:cxn ang="0">
                <a:pos x="connsiteX571" y="connsiteY571"/>
              </a:cxn>
              <a:cxn ang="0">
                <a:pos x="connsiteX572" y="connsiteY572"/>
              </a:cxn>
              <a:cxn ang="0">
                <a:pos x="connsiteX573" y="connsiteY573"/>
              </a:cxn>
              <a:cxn ang="0">
                <a:pos x="connsiteX574" y="connsiteY574"/>
              </a:cxn>
              <a:cxn ang="0">
                <a:pos x="connsiteX575" y="connsiteY575"/>
              </a:cxn>
              <a:cxn ang="0">
                <a:pos x="connsiteX576" y="connsiteY576"/>
              </a:cxn>
              <a:cxn ang="0">
                <a:pos x="connsiteX577" y="connsiteY577"/>
              </a:cxn>
              <a:cxn ang="0">
                <a:pos x="connsiteX578" y="connsiteY578"/>
              </a:cxn>
              <a:cxn ang="0">
                <a:pos x="connsiteX579" y="connsiteY579"/>
              </a:cxn>
              <a:cxn ang="0">
                <a:pos x="connsiteX580" y="connsiteY580"/>
              </a:cxn>
              <a:cxn ang="0">
                <a:pos x="connsiteX581" y="connsiteY581"/>
              </a:cxn>
              <a:cxn ang="0">
                <a:pos x="connsiteX582" y="connsiteY582"/>
              </a:cxn>
              <a:cxn ang="0">
                <a:pos x="connsiteX583" y="connsiteY583"/>
              </a:cxn>
              <a:cxn ang="0">
                <a:pos x="connsiteX584" y="connsiteY584"/>
              </a:cxn>
              <a:cxn ang="0">
                <a:pos x="connsiteX585" y="connsiteY585"/>
              </a:cxn>
              <a:cxn ang="0">
                <a:pos x="connsiteX586" y="connsiteY586"/>
              </a:cxn>
              <a:cxn ang="0">
                <a:pos x="connsiteX587" y="connsiteY587"/>
              </a:cxn>
              <a:cxn ang="0">
                <a:pos x="connsiteX588" y="connsiteY588"/>
              </a:cxn>
              <a:cxn ang="0">
                <a:pos x="connsiteX589" y="connsiteY589"/>
              </a:cxn>
              <a:cxn ang="0">
                <a:pos x="connsiteX590" y="connsiteY590"/>
              </a:cxn>
              <a:cxn ang="0">
                <a:pos x="connsiteX591" y="connsiteY591"/>
              </a:cxn>
              <a:cxn ang="0">
                <a:pos x="connsiteX592" y="connsiteY592"/>
              </a:cxn>
              <a:cxn ang="0">
                <a:pos x="connsiteX593" y="connsiteY593"/>
              </a:cxn>
              <a:cxn ang="0">
                <a:pos x="connsiteX594" y="connsiteY594"/>
              </a:cxn>
              <a:cxn ang="0">
                <a:pos x="connsiteX595" y="connsiteY595"/>
              </a:cxn>
              <a:cxn ang="0">
                <a:pos x="connsiteX596" y="connsiteY596"/>
              </a:cxn>
              <a:cxn ang="0">
                <a:pos x="connsiteX597" y="connsiteY597"/>
              </a:cxn>
              <a:cxn ang="0">
                <a:pos x="connsiteX598" y="connsiteY598"/>
              </a:cxn>
              <a:cxn ang="0">
                <a:pos x="connsiteX599" y="connsiteY599"/>
              </a:cxn>
              <a:cxn ang="0">
                <a:pos x="connsiteX600" y="connsiteY600"/>
              </a:cxn>
              <a:cxn ang="0">
                <a:pos x="connsiteX601" y="connsiteY601"/>
              </a:cxn>
              <a:cxn ang="0">
                <a:pos x="connsiteX602" y="connsiteY602"/>
              </a:cxn>
              <a:cxn ang="0">
                <a:pos x="connsiteX603" y="connsiteY603"/>
              </a:cxn>
              <a:cxn ang="0">
                <a:pos x="connsiteX604" y="connsiteY604"/>
              </a:cxn>
              <a:cxn ang="0">
                <a:pos x="connsiteX605" y="connsiteY605"/>
              </a:cxn>
              <a:cxn ang="0">
                <a:pos x="connsiteX606" y="connsiteY606"/>
              </a:cxn>
              <a:cxn ang="0">
                <a:pos x="connsiteX607" y="connsiteY607"/>
              </a:cxn>
              <a:cxn ang="0">
                <a:pos x="connsiteX608" y="connsiteY608"/>
              </a:cxn>
              <a:cxn ang="0">
                <a:pos x="connsiteX609" y="connsiteY609"/>
              </a:cxn>
              <a:cxn ang="0">
                <a:pos x="connsiteX610" y="connsiteY610"/>
              </a:cxn>
              <a:cxn ang="0">
                <a:pos x="connsiteX611" y="connsiteY611"/>
              </a:cxn>
              <a:cxn ang="0">
                <a:pos x="connsiteX612" y="connsiteY612"/>
              </a:cxn>
              <a:cxn ang="0">
                <a:pos x="connsiteX613" y="connsiteY613"/>
              </a:cxn>
              <a:cxn ang="0">
                <a:pos x="connsiteX614" y="connsiteY614"/>
              </a:cxn>
              <a:cxn ang="0">
                <a:pos x="connsiteX615" y="connsiteY615"/>
              </a:cxn>
              <a:cxn ang="0">
                <a:pos x="connsiteX616" y="connsiteY616"/>
              </a:cxn>
              <a:cxn ang="0">
                <a:pos x="connsiteX617" y="connsiteY617"/>
              </a:cxn>
              <a:cxn ang="0">
                <a:pos x="connsiteX618" y="connsiteY618"/>
              </a:cxn>
              <a:cxn ang="0">
                <a:pos x="connsiteX619" y="connsiteY619"/>
              </a:cxn>
              <a:cxn ang="0">
                <a:pos x="connsiteX620" y="connsiteY620"/>
              </a:cxn>
              <a:cxn ang="0">
                <a:pos x="connsiteX621" y="connsiteY621"/>
              </a:cxn>
              <a:cxn ang="0">
                <a:pos x="connsiteX622" y="connsiteY622"/>
              </a:cxn>
              <a:cxn ang="0">
                <a:pos x="connsiteX623" y="connsiteY623"/>
              </a:cxn>
              <a:cxn ang="0">
                <a:pos x="connsiteX624" y="connsiteY624"/>
              </a:cxn>
              <a:cxn ang="0">
                <a:pos x="connsiteX625" y="connsiteY625"/>
              </a:cxn>
              <a:cxn ang="0">
                <a:pos x="connsiteX626" y="connsiteY626"/>
              </a:cxn>
              <a:cxn ang="0">
                <a:pos x="connsiteX627" y="connsiteY627"/>
              </a:cxn>
              <a:cxn ang="0">
                <a:pos x="connsiteX628" y="connsiteY628"/>
              </a:cxn>
              <a:cxn ang="0">
                <a:pos x="connsiteX629" y="connsiteY629"/>
              </a:cxn>
              <a:cxn ang="0">
                <a:pos x="connsiteX630" y="connsiteY630"/>
              </a:cxn>
              <a:cxn ang="0">
                <a:pos x="connsiteX631" y="connsiteY631"/>
              </a:cxn>
              <a:cxn ang="0">
                <a:pos x="connsiteX632" y="connsiteY632"/>
              </a:cxn>
              <a:cxn ang="0">
                <a:pos x="connsiteX633" y="connsiteY633"/>
              </a:cxn>
              <a:cxn ang="0">
                <a:pos x="connsiteX634" y="connsiteY634"/>
              </a:cxn>
              <a:cxn ang="0">
                <a:pos x="connsiteX635" y="connsiteY635"/>
              </a:cxn>
              <a:cxn ang="0">
                <a:pos x="connsiteX636" y="connsiteY636"/>
              </a:cxn>
              <a:cxn ang="0">
                <a:pos x="connsiteX637" y="connsiteY637"/>
              </a:cxn>
              <a:cxn ang="0">
                <a:pos x="connsiteX638" y="connsiteY638"/>
              </a:cxn>
              <a:cxn ang="0">
                <a:pos x="connsiteX639" y="connsiteY639"/>
              </a:cxn>
              <a:cxn ang="0">
                <a:pos x="connsiteX640" y="connsiteY640"/>
              </a:cxn>
              <a:cxn ang="0">
                <a:pos x="connsiteX641" y="connsiteY641"/>
              </a:cxn>
              <a:cxn ang="0">
                <a:pos x="connsiteX642" y="connsiteY642"/>
              </a:cxn>
              <a:cxn ang="0">
                <a:pos x="connsiteX643" y="connsiteY643"/>
              </a:cxn>
              <a:cxn ang="0">
                <a:pos x="connsiteX644" y="connsiteY644"/>
              </a:cxn>
              <a:cxn ang="0">
                <a:pos x="connsiteX645" y="connsiteY645"/>
              </a:cxn>
              <a:cxn ang="0">
                <a:pos x="connsiteX646" y="connsiteY646"/>
              </a:cxn>
              <a:cxn ang="0">
                <a:pos x="connsiteX647" y="connsiteY647"/>
              </a:cxn>
              <a:cxn ang="0">
                <a:pos x="connsiteX648" y="connsiteY648"/>
              </a:cxn>
              <a:cxn ang="0">
                <a:pos x="connsiteX649" y="connsiteY649"/>
              </a:cxn>
              <a:cxn ang="0">
                <a:pos x="connsiteX650" y="connsiteY650"/>
              </a:cxn>
              <a:cxn ang="0">
                <a:pos x="connsiteX651" y="connsiteY651"/>
              </a:cxn>
              <a:cxn ang="0">
                <a:pos x="connsiteX652" y="connsiteY652"/>
              </a:cxn>
              <a:cxn ang="0">
                <a:pos x="connsiteX653" y="connsiteY653"/>
              </a:cxn>
              <a:cxn ang="0">
                <a:pos x="connsiteX654" y="connsiteY654"/>
              </a:cxn>
              <a:cxn ang="0">
                <a:pos x="connsiteX655" y="connsiteY655"/>
              </a:cxn>
              <a:cxn ang="0">
                <a:pos x="connsiteX656" y="connsiteY656"/>
              </a:cxn>
              <a:cxn ang="0">
                <a:pos x="connsiteX657" y="connsiteY657"/>
              </a:cxn>
              <a:cxn ang="0">
                <a:pos x="connsiteX658" y="connsiteY658"/>
              </a:cxn>
              <a:cxn ang="0">
                <a:pos x="connsiteX659" y="connsiteY659"/>
              </a:cxn>
              <a:cxn ang="0">
                <a:pos x="connsiteX660" y="connsiteY660"/>
              </a:cxn>
              <a:cxn ang="0">
                <a:pos x="connsiteX661" y="connsiteY661"/>
              </a:cxn>
              <a:cxn ang="0">
                <a:pos x="connsiteX662" y="connsiteY662"/>
              </a:cxn>
              <a:cxn ang="0">
                <a:pos x="connsiteX663" y="connsiteY663"/>
              </a:cxn>
              <a:cxn ang="0">
                <a:pos x="connsiteX664" y="connsiteY664"/>
              </a:cxn>
              <a:cxn ang="0">
                <a:pos x="connsiteX665" y="connsiteY665"/>
              </a:cxn>
              <a:cxn ang="0">
                <a:pos x="connsiteX666" y="connsiteY666"/>
              </a:cxn>
              <a:cxn ang="0">
                <a:pos x="connsiteX667" y="connsiteY667"/>
              </a:cxn>
              <a:cxn ang="0">
                <a:pos x="connsiteX668" y="connsiteY668"/>
              </a:cxn>
              <a:cxn ang="0">
                <a:pos x="connsiteX669" y="connsiteY669"/>
              </a:cxn>
              <a:cxn ang="0">
                <a:pos x="connsiteX670" y="connsiteY670"/>
              </a:cxn>
              <a:cxn ang="0">
                <a:pos x="connsiteX671" y="connsiteY671"/>
              </a:cxn>
              <a:cxn ang="0">
                <a:pos x="connsiteX672" y="connsiteY672"/>
              </a:cxn>
              <a:cxn ang="0">
                <a:pos x="connsiteX673" y="connsiteY673"/>
              </a:cxn>
              <a:cxn ang="0">
                <a:pos x="connsiteX674" y="connsiteY674"/>
              </a:cxn>
              <a:cxn ang="0">
                <a:pos x="connsiteX675" y="connsiteY675"/>
              </a:cxn>
              <a:cxn ang="0">
                <a:pos x="connsiteX676" y="connsiteY676"/>
              </a:cxn>
              <a:cxn ang="0">
                <a:pos x="connsiteX677" y="connsiteY677"/>
              </a:cxn>
              <a:cxn ang="0">
                <a:pos x="connsiteX678" y="connsiteY678"/>
              </a:cxn>
              <a:cxn ang="0">
                <a:pos x="connsiteX679" y="connsiteY679"/>
              </a:cxn>
              <a:cxn ang="0">
                <a:pos x="connsiteX680" y="connsiteY680"/>
              </a:cxn>
              <a:cxn ang="0">
                <a:pos x="connsiteX681" y="connsiteY681"/>
              </a:cxn>
              <a:cxn ang="0">
                <a:pos x="connsiteX682" y="connsiteY682"/>
              </a:cxn>
              <a:cxn ang="0">
                <a:pos x="connsiteX683" y="connsiteY683"/>
              </a:cxn>
              <a:cxn ang="0">
                <a:pos x="connsiteX684" y="connsiteY684"/>
              </a:cxn>
              <a:cxn ang="0">
                <a:pos x="connsiteX685" y="connsiteY685"/>
              </a:cxn>
              <a:cxn ang="0">
                <a:pos x="connsiteX686" y="connsiteY686"/>
              </a:cxn>
              <a:cxn ang="0">
                <a:pos x="connsiteX687" y="connsiteY687"/>
              </a:cxn>
              <a:cxn ang="0">
                <a:pos x="connsiteX688" y="connsiteY688"/>
              </a:cxn>
              <a:cxn ang="0">
                <a:pos x="connsiteX689" y="connsiteY689"/>
              </a:cxn>
              <a:cxn ang="0">
                <a:pos x="connsiteX690" y="connsiteY690"/>
              </a:cxn>
              <a:cxn ang="0">
                <a:pos x="connsiteX691" y="connsiteY691"/>
              </a:cxn>
              <a:cxn ang="0">
                <a:pos x="connsiteX692" y="connsiteY692"/>
              </a:cxn>
              <a:cxn ang="0">
                <a:pos x="connsiteX693" y="connsiteY693"/>
              </a:cxn>
              <a:cxn ang="0">
                <a:pos x="connsiteX694" y="connsiteY694"/>
              </a:cxn>
              <a:cxn ang="0">
                <a:pos x="connsiteX695" y="connsiteY695"/>
              </a:cxn>
              <a:cxn ang="0">
                <a:pos x="connsiteX696" y="connsiteY696"/>
              </a:cxn>
              <a:cxn ang="0">
                <a:pos x="connsiteX697" y="connsiteY697"/>
              </a:cxn>
              <a:cxn ang="0">
                <a:pos x="connsiteX698" y="connsiteY698"/>
              </a:cxn>
              <a:cxn ang="0">
                <a:pos x="connsiteX699" y="connsiteY699"/>
              </a:cxn>
              <a:cxn ang="0">
                <a:pos x="connsiteX700" y="connsiteY700"/>
              </a:cxn>
              <a:cxn ang="0">
                <a:pos x="connsiteX701" y="connsiteY701"/>
              </a:cxn>
              <a:cxn ang="0">
                <a:pos x="connsiteX702" y="connsiteY702"/>
              </a:cxn>
              <a:cxn ang="0">
                <a:pos x="connsiteX703" y="connsiteY703"/>
              </a:cxn>
              <a:cxn ang="0">
                <a:pos x="connsiteX704" y="connsiteY704"/>
              </a:cxn>
              <a:cxn ang="0">
                <a:pos x="connsiteX705" y="connsiteY705"/>
              </a:cxn>
              <a:cxn ang="0">
                <a:pos x="connsiteX706" y="connsiteY706"/>
              </a:cxn>
              <a:cxn ang="0">
                <a:pos x="connsiteX707" y="connsiteY707"/>
              </a:cxn>
              <a:cxn ang="0">
                <a:pos x="connsiteX708" y="connsiteY708"/>
              </a:cxn>
              <a:cxn ang="0">
                <a:pos x="connsiteX709" y="connsiteY709"/>
              </a:cxn>
              <a:cxn ang="0">
                <a:pos x="connsiteX710" y="connsiteY710"/>
              </a:cxn>
              <a:cxn ang="0">
                <a:pos x="connsiteX711" y="connsiteY711"/>
              </a:cxn>
              <a:cxn ang="0">
                <a:pos x="connsiteX712" y="connsiteY712"/>
              </a:cxn>
              <a:cxn ang="0">
                <a:pos x="connsiteX713" y="connsiteY713"/>
              </a:cxn>
              <a:cxn ang="0">
                <a:pos x="connsiteX714" y="connsiteY714"/>
              </a:cxn>
              <a:cxn ang="0">
                <a:pos x="connsiteX715" y="connsiteY715"/>
              </a:cxn>
              <a:cxn ang="0">
                <a:pos x="connsiteX716" y="connsiteY716"/>
              </a:cxn>
              <a:cxn ang="0">
                <a:pos x="connsiteX717" y="connsiteY717"/>
              </a:cxn>
              <a:cxn ang="0">
                <a:pos x="connsiteX718" y="connsiteY718"/>
              </a:cxn>
              <a:cxn ang="0">
                <a:pos x="connsiteX719" y="connsiteY719"/>
              </a:cxn>
              <a:cxn ang="0">
                <a:pos x="connsiteX720" y="connsiteY720"/>
              </a:cxn>
              <a:cxn ang="0">
                <a:pos x="connsiteX721" y="connsiteY721"/>
              </a:cxn>
              <a:cxn ang="0">
                <a:pos x="connsiteX722" y="connsiteY722"/>
              </a:cxn>
              <a:cxn ang="0">
                <a:pos x="connsiteX723" y="connsiteY723"/>
              </a:cxn>
              <a:cxn ang="0">
                <a:pos x="connsiteX724" y="connsiteY724"/>
              </a:cxn>
              <a:cxn ang="0">
                <a:pos x="connsiteX725" y="connsiteY725"/>
              </a:cxn>
              <a:cxn ang="0">
                <a:pos x="connsiteX726" y="connsiteY726"/>
              </a:cxn>
              <a:cxn ang="0">
                <a:pos x="connsiteX727" y="connsiteY727"/>
              </a:cxn>
              <a:cxn ang="0">
                <a:pos x="connsiteX728" y="connsiteY728"/>
              </a:cxn>
              <a:cxn ang="0">
                <a:pos x="connsiteX729" y="connsiteY729"/>
              </a:cxn>
              <a:cxn ang="0">
                <a:pos x="connsiteX730" y="connsiteY730"/>
              </a:cxn>
              <a:cxn ang="0">
                <a:pos x="connsiteX731" y="connsiteY731"/>
              </a:cxn>
              <a:cxn ang="0">
                <a:pos x="connsiteX732" y="connsiteY732"/>
              </a:cxn>
              <a:cxn ang="0">
                <a:pos x="connsiteX733" y="connsiteY733"/>
              </a:cxn>
              <a:cxn ang="0">
                <a:pos x="connsiteX734" y="connsiteY734"/>
              </a:cxn>
              <a:cxn ang="0">
                <a:pos x="connsiteX735" y="connsiteY735"/>
              </a:cxn>
              <a:cxn ang="0">
                <a:pos x="connsiteX736" y="connsiteY736"/>
              </a:cxn>
              <a:cxn ang="0">
                <a:pos x="connsiteX737" y="connsiteY737"/>
              </a:cxn>
              <a:cxn ang="0">
                <a:pos x="connsiteX738" y="connsiteY738"/>
              </a:cxn>
              <a:cxn ang="0">
                <a:pos x="connsiteX739" y="connsiteY739"/>
              </a:cxn>
              <a:cxn ang="0">
                <a:pos x="connsiteX740" y="connsiteY740"/>
              </a:cxn>
              <a:cxn ang="0">
                <a:pos x="connsiteX741" y="connsiteY741"/>
              </a:cxn>
              <a:cxn ang="0">
                <a:pos x="connsiteX742" y="connsiteY742"/>
              </a:cxn>
              <a:cxn ang="0">
                <a:pos x="connsiteX743" y="connsiteY743"/>
              </a:cxn>
              <a:cxn ang="0">
                <a:pos x="connsiteX744" y="connsiteY744"/>
              </a:cxn>
              <a:cxn ang="0">
                <a:pos x="connsiteX745" y="connsiteY745"/>
              </a:cxn>
              <a:cxn ang="0">
                <a:pos x="connsiteX746" y="connsiteY746"/>
              </a:cxn>
              <a:cxn ang="0">
                <a:pos x="connsiteX747" y="connsiteY747"/>
              </a:cxn>
              <a:cxn ang="0">
                <a:pos x="connsiteX748" y="connsiteY748"/>
              </a:cxn>
              <a:cxn ang="0">
                <a:pos x="connsiteX749" y="connsiteY749"/>
              </a:cxn>
              <a:cxn ang="0">
                <a:pos x="connsiteX750" y="connsiteY750"/>
              </a:cxn>
              <a:cxn ang="0">
                <a:pos x="connsiteX751" y="connsiteY751"/>
              </a:cxn>
              <a:cxn ang="0">
                <a:pos x="connsiteX752" y="connsiteY752"/>
              </a:cxn>
              <a:cxn ang="0">
                <a:pos x="connsiteX753" y="connsiteY753"/>
              </a:cxn>
              <a:cxn ang="0">
                <a:pos x="connsiteX754" y="connsiteY754"/>
              </a:cxn>
              <a:cxn ang="0">
                <a:pos x="connsiteX755" y="connsiteY755"/>
              </a:cxn>
              <a:cxn ang="0">
                <a:pos x="connsiteX756" y="connsiteY756"/>
              </a:cxn>
              <a:cxn ang="0">
                <a:pos x="connsiteX757" y="connsiteY757"/>
              </a:cxn>
              <a:cxn ang="0">
                <a:pos x="connsiteX758" y="connsiteY758"/>
              </a:cxn>
              <a:cxn ang="0">
                <a:pos x="connsiteX759" y="connsiteY759"/>
              </a:cxn>
              <a:cxn ang="0">
                <a:pos x="connsiteX760" y="connsiteY760"/>
              </a:cxn>
              <a:cxn ang="0">
                <a:pos x="connsiteX761" y="connsiteY761"/>
              </a:cxn>
              <a:cxn ang="0">
                <a:pos x="connsiteX762" y="connsiteY762"/>
              </a:cxn>
              <a:cxn ang="0">
                <a:pos x="connsiteX763" y="connsiteY763"/>
              </a:cxn>
              <a:cxn ang="0">
                <a:pos x="connsiteX764" y="connsiteY764"/>
              </a:cxn>
              <a:cxn ang="0">
                <a:pos x="connsiteX765" y="connsiteY765"/>
              </a:cxn>
              <a:cxn ang="0">
                <a:pos x="connsiteX766" y="connsiteY766"/>
              </a:cxn>
              <a:cxn ang="0">
                <a:pos x="connsiteX767" y="connsiteY767"/>
              </a:cxn>
              <a:cxn ang="0">
                <a:pos x="connsiteX768" y="connsiteY768"/>
              </a:cxn>
              <a:cxn ang="0">
                <a:pos x="connsiteX769" y="connsiteY769"/>
              </a:cxn>
              <a:cxn ang="0">
                <a:pos x="connsiteX770" y="connsiteY770"/>
              </a:cxn>
              <a:cxn ang="0">
                <a:pos x="connsiteX771" y="connsiteY771"/>
              </a:cxn>
              <a:cxn ang="0">
                <a:pos x="connsiteX772" y="connsiteY772"/>
              </a:cxn>
              <a:cxn ang="0">
                <a:pos x="connsiteX773" y="connsiteY773"/>
              </a:cxn>
              <a:cxn ang="0">
                <a:pos x="connsiteX774" y="connsiteY774"/>
              </a:cxn>
              <a:cxn ang="0">
                <a:pos x="connsiteX775" y="connsiteY775"/>
              </a:cxn>
              <a:cxn ang="0">
                <a:pos x="connsiteX776" y="connsiteY776"/>
              </a:cxn>
              <a:cxn ang="0">
                <a:pos x="connsiteX777" y="connsiteY777"/>
              </a:cxn>
              <a:cxn ang="0">
                <a:pos x="connsiteX778" y="connsiteY778"/>
              </a:cxn>
              <a:cxn ang="0">
                <a:pos x="connsiteX779" y="connsiteY779"/>
              </a:cxn>
              <a:cxn ang="0">
                <a:pos x="connsiteX780" y="connsiteY780"/>
              </a:cxn>
              <a:cxn ang="0">
                <a:pos x="connsiteX781" y="connsiteY781"/>
              </a:cxn>
              <a:cxn ang="0">
                <a:pos x="connsiteX782" y="connsiteY782"/>
              </a:cxn>
              <a:cxn ang="0">
                <a:pos x="connsiteX783" y="connsiteY783"/>
              </a:cxn>
              <a:cxn ang="0">
                <a:pos x="connsiteX784" y="connsiteY784"/>
              </a:cxn>
              <a:cxn ang="0">
                <a:pos x="connsiteX785" y="connsiteY785"/>
              </a:cxn>
              <a:cxn ang="0">
                <a:pos x="connsiteX786" y="connsiteY786"/>
              </a:cxn>
              <a:cxn ang="0">
                <a:pos x="connsiteX787" y="connsiteY787"/>
              </a:cxn>
              <a:cxn ang="0">
                <a:pos x="connsiteX788" y="connsiteY788"/>
              </a:cxn>
              <a:cxn ang="0">
                <a:pos x="connsiteX789" y="connsiteY789"/>
              </a:cxn>
              <a:cxn ang="0">
                <a:pos x="connsiteX790" y="connsiteY790"/>
              </a:cxn>
              <a:cxn ang="0">
                <a:pos x="connsiteX791" y="connsiteY791"/>
              </a:cxn>
              <a:cxn ang="0">
                <a:pos x="connsiteX792" y="connsiteY792"/>
              </a:cxn>
              <a:cxn ang="0">
                <a:pos x="connsiteX793" y="connsiteY793"/>
              </a:cxn>
              <a:cxn ang="0">
                <a:pos x="connsiteX794" y="connsiteY794"/>
              </a:cxn>
              <a:cxn ang="0">
                <a:pos x="connsiteX795" y="connsiteY795"/>
              </a:cxn>
              <a:cxn ang="0">
                <a:pos x="connsiteX796" y="connsiteY796"/>
              </a:cxn>
              <a:cxn ang="0">
                <a:pos x="connsiteX797" y="connsiteY797"/>
              </a:cxn>
              <a:cxn ang="0">
                <a:pos x="connsiteX798" y="connsiteY798"/>
              </a:cxn>
              <a:cxn ang="0">
                <a:pos x="connsiteX799" y="connsiteY799"/>
              </a:cxn>
              <a:cxn ang="0">
                <a:pos x="connsiteX800" y="connsiteY800"/>
              </a:cxn>
              <a:cxn ang="0">
                <a:pos x="connsiteX801" y="connsiteY801"/>
              </a:cxn>
              <a:cxn ang="0">
                <a:pos x="connsiteX802" y="connsiteY802"/>
              </a:cxn>
              <a:cxn ang="0">
                <a:pos x="connsiteX803" y="connsiteY803"/>
              </a:cxn>
              <a:cxn ang="0">
                <a:pos x="connsiteX804" y="connsiteY804"/>
              </a:cxn>
              <a:cxn ang="0">
                <a:pos x="connsiteX805" y="connsiteY805"/>
              </a:cxn>
              <a:cxn ang="0">
                <a:pos x="connsiteX806" y="connsiteY806"/>
              </a:cxn>
              <a:cxn ang="0">
                <a:pos x="connsiteX807" y="connsiteY807"/>
              </a:cxn>
              <a:cxn ang="0">
                <a:pos x="connsiteX808" y="connsiteY808"/>
              </a:cxn>
              <a:cxn ang="0">
                <a:pos x="connsiteX809" y="connsiteY809"/>
              </a:cxn>
              <a:cxn ang="0">
                <a:pos x="connsiteX810" y="connsiteY810"/>
              </a:cxn>
              <a:cxn ang="0">
                <a:pos x="connsiteX811" y="connsiteY811"/>
              </a:cxn>
              <a:cxn ang="0">
                <a:pos x="connsiteX812" y="connsiteY812"/>
              </a:cxn>
              <a:cxn ang="0">
                <a:pos x="connsiteX813" y="connsiteY813"/>
              </a:cxn>
              <a:cxn ang="0">
                <a:pos x="connsiteX814" y="connsiteY814"/>
              </a:cxn>
              <a:cxn ang="0">
                <a:pos x="connsiteX815" y="connsiteY815"/>
              </a:cxn>
              <a:cxn ang="0">
                <a:pos x="connsiteX816" y="connsiteY816"/>
              </a:cxn>
              <a:cxn ang="0">
                <a:pos x="connsiteX817" y="connsiteY817"/>
              </a:cxn>
              <a:cxn ang="0">
                <a:pos x="connsiteX818" y="connsiteY818"/>
              </a:cxn>
              <a:cxn ang="0">
                <a:pos x="connsiteX819" y="connsiteY819"/>
              </a:cxn>
              <a:cxn ang="0">
                <a:pos x="connsiteX820" y="connsiteY820"/>
              </a:cxn>
              <a:cxn ang="0">
                <a:pos x="connsiteX821" y="connsiteY821"/>
              </a:cxn>
              <a:cxn ang="0">
                <a:pos x="connsiteX822" y="connsiteY822"/>
              </a:cxn>
              <a:cxn ang="0">
                <a:pos x="connsiteX823" y="connsiteY823"/>
              </a:cxn>
              <a:cxn ang="0">
                <a:pos x="connsiteX824" y="connsiteY824"/>
              </a:cxn>
              <a:cxn ang="0">
                <a:pos x="connsiteX825" y="connsiteY825"/>
              </a:cxn>
              <a:cxn ang="0">
                <a:pos x="connsiteX826" y="connsiteY826"/>
              </a:cxn>
              <a:cxn ang="0">
                <a:pos x="connsiteX827" y="connsiteY827"/>
              </a:cxn>
              <a:cxn ang="0">
                <a:pos x="connsiteX828" y="connsiteY828"/>
              </a:cxn>
              <a:cxn ang="0">
                <a:pos x="connsiteX829" y="connsiteY829"/>
              </a:cxn>
              <a:cxn ang="0">
                <a:pos x="connsiteX830" y="connsiteY830"/>
              </a:cxn>
              <a:cxn ang="0">
                <a:pos x="connsiteX831" y="connsiteY831"/>
              </a:cxn>
              <a:cxn ang="0">
                <a:pos x="connsiteX832" y="connsiteY832"/>
              </a:cxn>
              <a:cxn ang="0">
                <a:pos x="connsiteX833" y="connsiteY833"/>
              </a:cxn>
              <a:cxn ang="0">
                <a:pos x="connsiteX834" y="connsiteY834"/>
              </a:cxn>
              <a:cxn ang="0">
                <a:pos x="connsiteX835" y="connsiteY835"/>
              </a:cxn>
              <a:cxn ang="0">
                <a:pos x="connsiteX836" y="connsiteY836"/>
              </a:cxn>
              <a:cxn ang="0">
                <a:pos x="connsiteX837" y="connsiteY837"/>
              </a:cxn>
              <a:cxn ang="0">
                <a:pos x="connsiteX838" y="connsiteY838"/>
              </a:cxn>
              <a:cxn ang="0">
                <a:pos x="connsiteX839" y="connsiteY839"/>
              </a:cxn>
              <a:cxn ang="0">
                <a:pos x="connsiteX840" y="connsiteY840"/>
              </a:cxn>
              <a:cxn ang="0">
                <a:pos x="connsiteX841" y="connsiteY841"/>
              </a:cxn>
              <a:cxn ang="0">
                <a:pos x="connsiteX842" y="connsiteY842"/>
              </a:cxn>
              <a:cxn ang="0">
                <a:pos x="connsiteX843" y="connsiteY843"/>
              </a:cxn>
              <a:cxn ang="0">
                <a:pos x="connsiteX844" y="connsiteY844"/>
              </a:cxn>
              <a:cxn ang="0">
                <a:pos x="connsiteX845" y="connsiteY845"/>
              </a:cxn>
              <a:cxn ang="0">
                <a:pos x="connsiteX846" y="connsiteY846"/>
              </a:cxn>
              <a:cxn ang="0">
                <a:pos x="connsiteX847" y="connsiteY847"/>
              </a:cxn>
              <a:cxn ang="0">
                <a:pos x="connsiteX848" y="connsiteY848"/>
              </a:cxn>
              <a:cxn ang="0">
                <a:pos x="connsiteX849" y="connsiteY849"/>
              </a:cxn>
              <a:cxn ang="0">
                <a:pos x="connsiteX850" y="connsiteY850"/>
              </a:cxn>
              <a:cxn ang="0">
                <a:pos x="connsiteX851" y="connsiteY851"/>
              </a:cxn>
              <a:cxn ang="0">
                <a:pos x="connsiteX852" y="connsiteY852"/>
              </a:cxn>
              <a:cxn ang="0">
                <a:pos x="connsiteX853" y="connsiteY853"/>
              </a:cxn>
              <a:cxn ang="0">
                <a:pos x="connsiteX854" y="connsiteY854"/>
              </a:cxn>
              <a:cxn ang="0">
                <a:pos x="connsiteX855" y="connsiteY855"/>
              </a:cxn>
              <a:cxn ang="0">
                <a:pos x="connsiteX856" y="connsiteY856"/>
              </a:cxn>
              <a:cxn ang="0">
                <a:pos x="connsiteX857" y="connsiteY857"/>
              </a:cxn>
              <a:cxn ang="0">
                <a:pos x="connsiteX858" y="connsiteY858"/>
              </a:cxn>
              <a:cxn ang="0">
                <a:pos x="connsiteX859" y="connsiteY859"/>
              </a:cxn>
              <a:cxn ang="0">
                <a:pos x="connsiteX860" y="connsiteY860"/>
              </a:cxn>
              <a:cxn ang="0">
                <a:pos x="connsiteX861" y="connsiteY861"/>
              </a:cxn>
              <a:cxn ang="0">
                <a:pos x="connsiteX862" y="connsiteY862"/>
              </a:cxn>
              <a:cxn ang="0">
                <a:pos x="connsiteX863" y="connsiteY863"/>
              </a:cxn>
              <a:cxn ang="0">
                <a:pos x="connsiteX864" y="connsiteY864"/>
              </a:cxn>
              <a:cxn ang="0">
                <a:pos x="connsiteX865" y="connsiteY865"/>
              </a:cxn>
              <a:cxn ang="0">
                <a:pos x="connsiteX866" y="connsiteY866"/>
              </a:cxn>
              <a:cxn ang="0">
                <a:pos x="connsiteX867" y="connsiteY867"/>
              </a:cxn>
              <a:cxn ang="0">
                <a:pos x="connsiteX868" y="connsiteY868"/>
              </a:cxn>
              <a:cxn ang="0">
                <a:pos x="connsiteX869" y="connsiteY869"/>
              </a:cxn>
              <a:cxn ang="0">
                <a:pos x="connsiteX870" y="connsiteY870"/>
              </a:cxn>
              <a:cxn ang="0">
                <a:pos x="connsiteX871" y="connsiteY871"/>
              </a:cxn>
              <a:cxn ang="0">
                <a:pos x="connsiteX872" y="connsiteY872"/>
              </a:cxn>
              <a:cxn ang="0">
                <a:pos x="connsiteX873" y="connsiteY873"/>
              </a:cxn>
              <a:cxn ang="0">
                <a:pos x="connsiteX874" y="connsiteY874"/>
              </a:cxn>
              <a:cxn ang="0">
                <a:pos x="connsiteX875" y="connsiteY875"/>
              </a:cxn>
              <a:cxn ang="0">
                <a:pos x="connsiteX876" y="connsiteY876"/>
              </a:cxn>
              <a:cxn ang="0">
                <a:pos x="connsiteX877" y="connsiteY877"/>
              </a:cxn>
              <a:cxn ang="0">
                <a:pos x="connsiteX878" y="connsiteY878"/>
              </a:cxn>
              <a:cxn ang="0">
                <a:pos x="connsiteX879" y="connsiteY879"/>
              </a:cxn>
              <a:cxn ang="0">
                <a:pos x="connsiteX880" y="connsiteY880"/>
              </a:cxn>
              <a:cxn ang="0">
                <a:pos x="connsiteX881" y="connsiteY881"/>
              </a:cxn>
              <a:cxn ang="0">
                <a:pos x="connsiteX882" y="connsiteY882"/>
              </a:cxn>
              <a:cxn ang="0">
                <a:pos x="connsiteX883" y="connsiteY883"/>
              </a:cxn>
              <a:cxn ang="0">
                <a:pos x="connsiteX884" y="connsiteY884"/>
              </a:cxn>
              <a:cxn ang="0">
                <a:pos x="connsiteX885" y="connsiteY885"/>
              </a:cxn>
              <a:cxn ang="0">
                <a:pos x="connsiteX886" y="connsiteY886"/>
              </a:cxn>
              <a:cxn ang="0">
                <a:pos x="connsiteX887" y="connsiteY887"/>
              </a:cxn>
              <a:cxn ang="0">
                <a:pos x="connsiteX888" y="connsiteY888"/>
              </a:cxn>
              <a:cxn ang="0">
                <a:pos x="connsiteX889" y="connsiteY889"/>
              </a:cxn>
              <a:cxn ang="0">
                <a:pos x="connsiteX890" y="connsiteY890"/>
              </a:cxn>
              <a:cxn ang="0">
                <a:pos x="connsiteX891" y="connsiteY891"/>
              </a:cxn>
              <a:cxn ang="0">
                <a:pos x="connsiteX892" y="connsiteY892"/>
              </a:cxn>
              <a:cxn ang="0">
                <a:pos x="connsiteX893" y="connsiteY893"/>
              </a:cxn>
              <a:cxn ang="0">
                <a:pos x="connsiteX894" y="connsiteY894"/>
              </a:cxn>
              <a:cxn ang="0">
                <a:pos x="connsiteX895" y="connsiteY895"/>
              </a:cxn>
              <a:cxn ang="0">
                <a:pos x="connsiteX896" y="connsiteY896"/>
              </a:cxn>
              <a:cxn ang="0">
                <a:pos x="connsiteX897" y="connsiteY897"/>
              </a:cxn>
              <a:cxn ang="0">
                <a:pos x="connsiteX898" y="connsiteY898"/>
              </a:cxn>
              <a:cxn ang="0">
                <a:pos x="connsiteX899" y="connsiteY899"/>
              </a:cxn>
              <a:cxn ang="0">
                <a:pos x="connsiteX900" y="connsiteY900"/>
              </a:cxn>
              <a:cxn ang="0">
                <a:pos x="connsiteX901" y="connsiteY901"/>
              </a:cxn>
              <a:cxn ang="0">
                <a:pos x="connsiteX902" y="connsiteY902"/>
              </a:cxn>
              <a:cxn ang="0">
                <a:pos x="connsiteX903" y="connsiteY903"/>
              </a:cxn>
              <a:cxn ang="0">
                <a:pos x="connsiteX904" y="connsiteY904"/>
              </a:cxn>
              <a:cxn ang="0">
                <a:pos x="connsiteX905" y="connsiteY905"/>
              </a:cxn>
              <a:cxn ang="0">
                <a:pos x="connsiteX906" y="connsiteY906"/>
              </a:cxn>
              <a:cxn ang="0">
                <a:pos x="connsiteX907" y="connsiteY907"/>
              </a:cxn>
              <a:cxn ang="0">
                <a:pos x="connsiteX908" y="connsiteY908"/>
              </a:cxn>
              <a:cxn ang="0">
                <a:pos x="connsiteX909" y="connsiteY909"/>
              </a:cxn>
              <a:cxn ang="0">
                <a:pos x="connsiteX910" y="connsiteY910"/>
              </a:cxn>
              <a:cxn ang="0">
                <a:pos x="connsiteX911" y="connsiteY911"/>
              </a:cxn>
              <a:cxn ang="0">
                <a:pos x="connsiteX912" y="connsiteY912"/>
              </a:cxn>
              <a:cxn ang="0">
                <a:pos x="connsiteX913" y="connsiteY913"/>
              </a:cxn>
              <a:cxn ang="0">
                <a:pos x="connsiteX914" y="connsiteY914"/>
              </a:cxn>
              <a:cxn ang="0">
                <a:pos x="connsiteX915" y="connsiteY915"/>
              </a:cxn>
              <a:cxn ang="0">
                <a:pos x="connsiteX916" y="connsiteY916"/>
              </a:cxn>
              <a:cxn ang="0">
                <a:pos x="connsiteX917" y="connsiteY917"/>
              </a:cxn>
              <a:cxn ang="0">
                <a:pos x="connsiteX918" y="connsiteY918"/>
              </a:cxn>
              <a:cxn ang="0">
                <a:pos x="connsiteX919" y="connsiteY919"/>
              </a:cxn>
              <a:cxn ang="0">
                <a:pos x="connsiteX920" y="connsiteY920"/>
              </a:cxn>
              <a:cxn ang="0">
                <a:pos x="connsiteX921" y="connsiteY921"/>
              </a:cxn>
              <a:cxn ang="0">
                <a:pos x="connsiteX922" y="connsiteY922"/>
              </a:cxn>
              <a:cxn ang="0">
                <a:pos x="connsiteX923" y="connsiteY923"/>
              </a:cxn>
              <a:cxn ang="0">
                <a:pos x="connsiteX924" y="connsiteY924"/>
              </a:cxn>
              <a:cxn ang="0">
                <a:pos x="connsiteX925" y="connsiteY925"/>
              </a:cxn>
              <a:cxn ang="0">
                <a:pos x="connsiteX926" y="connsiteY926"/>
              </a:cxn>
              <a:cxn ang="0">
                <a:pos x="connsiteX927" y="connsiteY927"/>
              </a:cxn>
              <a:cxn ang="0">
                <a:pos x="connsiteX928" y="connsiteY928"/>
              </a:cxn>
              <a:cxn ang="0">
                <a:pos x="connsiteX929" y="connsiteY929"/>
              </a:cxn>
              <a:cxn ang="0">
                <a:pos x="connsiteX930" y="connsiteY930"/>
              </a:cxn>
              <a:cxn ang="0">
                <a:pos x="connsiteX931" y="connsiteY931"/>
              </a:cxn>
              <a:cxn ang="0">
                <a:pos x="connsiteX932" y="connsiteY932"/>
              </a:cxn>
              <a:cxn ang="0">
                <a:pos x="connsiteX933" y="connsiteY933"/>
              </a:cxn>
              <a:cxn ang="0">
                <a:pos x="connsiteX934" y="connsiteY934"/>
              </a:cxn>
              <a:cxn ang="0">
                <a:pos x="connsiteX935" y="connsiteY935"/>
              </a:cxn>
              <a:cxn ang="0">
                <a:pos x="connsiteX936" y="connsiteY936"/>
              </a:cxn>
              <a:cxn ang="0">
                <a:pos x="connsiteX937" y="connsiteY937"/>
              </a:cxn>
              <a:cxn ang="0">
                <a:pos x="connsiteX938" y="connsiteY938"/>
              </a:cxn>
              <a:cxn ang="0">
                <a:pos x="connsiteX939" y="connsiteY939"/>
              </a:cxn>
              <a:cxn ang="0">
                <a:pos x="connsiteX940" y="connsiteY940"/>
              </a:cxn>
              <a:cxn ang="0">
                <a:pos x="connsiteX941" y="connsiteY941"/>
              </a:cxn>
              <a:cxn ang="0">
                <a:pos x="connsiteX942" y="connsiteY942"/>
              </a:cxn>
              <a:cxn ang="0">
                <a:pos x="connsiteX943" y="connsiteY943"/>
              </a:cxn>
              <a:cxn ang="0">
                <a:pos x="connsiteX944" y="connsiteY944"/>
              </a:cxn>
              <a:cxn ang="0">
                <a:pos x="connsiteX945" y="connsiteY945"/>
              </a:cxn>
              <a:cxn ang="0">
                <a:pos x="connsiteX946" y="connsiteY946"/>
              </a:cxn>
              <a:cxn ang="0">
                <a:pos x="connsiteX947" y="connsiteY947"/>
              </a:cxn>
              <a:cxn ang="0">
                <a:pos x="connsiteX948" y="connsiteY948"/>
              </a:cxn>
              <a:cxn ang="0">
                <a:pos x="connsiteX949" y="connsiteY949"/>
              </a:cxn>
              <a:cxn ang="0">
                <a:pos x="connsiteX950" y="connsiteY950"/>
              </a:cxn>
              <a:cxn ang="0">
                <a:pos x="connsiteX951" y="connsiteY951"/>
              </a:cxn>
              <a:cxn ang="0">
                <a:pos x="connsiteX952" y="connsiteY952"/>
              </a:cxn>
              <a:cxn ang="0">
                <a:pos x="connsiteX953" y="connsiteY953"/>
              </a:cxn>
              <a:cxn ang="0">
                <a:pos x="connsiteX954" y="connsiteY954"/>
              </a:cxn>
              <a:cxn ang="0">
                <a:pos x="connsiteX955" y="connsiteY955"/>
              </a:cxn>
              <a:cxn ang="0">
                <a:pos x="connsiteX956" y="connsiteY956"/>
              </a:cxn>
              <a:cxn ang="0">
                <a:pos x="connsiteX957" y="connsiteY957"/>
              </a:cxn>
              <a:cxn ang="0">
                <a:pos x="connsiteX958" y="connsiteY958"/>
              </a:cxn>
              <a:cxn ang="0">
                <a:pos x="connsiteX959" y="connsiteY959"/>
              </a:cxn>
              <a:cxn ang="0">
                <a:pos x="connsiteX960" y="connsiteY960"/>
              </a:cxn>
              <a:cxn ang="0">
                <a:pos x="connsiteX961" y="connsiteY961"/>
              </a:cxn>
              <a:cxn ang="0">
                <a:pos x="connsiteX962" y="connsiteY962"/>
              </a:cxn>
              <a:cxn ang="0">
                <a:pos x="connsiteX963" y="connsiteY963"/>
              </a:cxn>
              <a:cxn ang="0">
                <a:pos x="connsiteX964" y="connsiteY964"/>
              </a:cxn>
              <a:cxn ang="0">
                <a:pos x="connsiteX965" y="connsiteY965"/>
              </a:cxn>
              <a:cxn ang="0">
                <a:pos x="connsiteX966" y="connsiteY966"/>
              </a:cxn>
              <a:cxn ang="0">
                <a:pos x="connsiteX967" y="connsiteY967"/>
              </a:cxn>
              <a:cxn ang="0">
                <a:pos x="connsiteX968" y="connsiteY968"/>
              </a:cxn>
              <a:cxn ang="0">
                <a:pos x="connsiteX969" y="connsiteY969"/>
              </a:cxn>
              <a:cxn ang="0">
                <a:pos x="connsiteX970" y="connsiteY970"/>
              </a:cxn>
              <a:cxn ang="0">
                <a:pos x="connsiteX971" y="connsiteY971"/>
              </a:cxn>
              <a:cxn ang="0">
                <a:pos x="connsiteX972" y="connsiteY972"/>
              </a:cxn>
              <a:cxn ang="0">
                <a:pos x="connsiteX973" y="connsiteY973"/>
              </a:cxn>
              <a:cxn ang="0">
                <a:pos x="connsiteX974" y="connsiteY974"/>
              </a:cxn>
              <a:cxn ang="0">
                <a:pos x="connsiteX975" y="connsiteY975"/>
              </a:cxn>
              <a:cxn ang="0">
                <a:pos x="connsiteX976" y="connsiteY976"/>
              </a:cxn>
              <a:cxn ang="0">
                <a:pos x="connsiteX977" y="connsiteY977"/>
              </a:cxn>
              <a:cxn ang="0">
                <a:pos x="connsiteX978" y="connsiteY978"/>
              </a:cxn>
              <a:cxn ang="0">
                <a:pos x="connsiteX979" y="connsiteY979"/>
              </a:cxn>
              <a:cxn ang="0">
                <a:pos x="connsiteX980" y="connsiteY980"/>
              </a:cxn>
              <a:cxn ang="0">
                <a:pos x="connsiteX981" y="connsiteY981"/>
              </a:cxn>
              <a:cxn ang="0">
                <a:pos x="connsiteX982" y="connsiteY982"/>
              </a:cxn>
              <a:cxn ang="0">
                <a:pos x="connsiteX983" y="connsiteY983"/>
              </a:cxn>
              <a:cxn ang="0">
                <a:pos x="connsiteX984" y="connsiteY984"/>
              </a:cxn>
              <a:cxn ang="0">
                <a:pos x="connsiteX985" y="connsiteY985"/>
              </a:cxn>
              <a:cxn ang="0">
                <a:pos x="connsiteX986" y="connsiteY986"/>
              </a:cxn>
              <a:cxn ang="0">
                <a:pos x="connsiteX987" y="connsiteY987"/>
              </a:cxn>
              <a:cxn ang="0">
                <a:pos x="connsiteX988" y="connsiteY988"/>
              </a:cxn>
              <a:cxn ang="0">
                <a:pos x="connsiteX989" y="connsiteY989"/>
              </a:cxn>
              <a:cxn ang="0">
                <a:pos x="connsiteX990" y="connsiteY990"/>
              </a:cxn>
              <a:cxn ang="0">
                <a:pos x="connsiteX991" y="connsiteY991"/>
              </a:cxn>
              <a:cxn ang="0">
                <a:pos x="connsiteX992" y="connsiteY992"/>
              </a:cxn>
              <a:cxn ang="0">
                <a:pos x="connsiteX993" y="connsiteY993"/>
              </a:cxn>
              <a:cxn ang="0">
                <a:pos x="connsiteX994" y="connsiteY994"/>
              </a:cxn>
              <a:cxn ang="0">
                <a:pos x="connsiteX995" y="connsiteY995"/>
              </a:cxn>
              <a:cxn ang="0">
                <a:pos x="connsiteX996" y="connsiteY996"/>
              </a:cxn>
              <a:cxn ang="0">
                <a:pos x="connsiteX997" y="connsiteY997"/>
              </a:cxn>
              <a:cxn ang="0">
                <a:pos x="connsiteX998" y="connsiteY998"/>
              </a:cxn>
              <a:cxn ang="0">
                <a:pos x="connsiteX999" y="connsiteY999"/>
              </a:cxn>
              <a:cxn ang="0">
                <a:pos x="connsiteX1000" y="connsiteY1000"/>
              </a:cxn>
              <a:cxn ang="0">
                <a:pos x="connsiteX1001" y="connsiteY1001"/>
              </a:cxn>
              <a:cxn ang="0">
                <a:pos x="connsiteX1002" y="connsiteY1002"/>
              </a:cxn>
              <a:cxn ang="0">
                <a:pos x="connsiteX1003" y="connsiteY1003"/>
              </a:cxn>
              <a:cxn ang="0">
                <a:pos x="connsiteX1004" y="connsiteY1004"/>
              </a:cxn>
              <a:cxn ang="0">
                <a:pos x="connsiteX1005" y="connsiteY1005"/>
              </a:cxn>
              <a:cxn ang="0">
                <a:pos x="connsiteX1006" y="connsiteY1006"/>
              </a:cxn>
              <a:cxn ang="0">
                <a:pos x="connsiteX1007" y="connsiteY1007"/>
              </a:cxn>
              <a:cxn ang="0">
                <a:pos x="connsiteX1008" y="connsiteY1008"/>
              </a:cxn>
              <a:cxn ang="0">
                <a:pos x="connsiteX1009" y="connsiteY1009"/>
              </a:cxn>
              <a:cxn ang="0">
                <a:pos x="connsiteX1010" y="connsiteY1010"/>
              </a:cxn>
              <a:cxn ang="0">
                <a:pos x="connsiteX1011" y="connsiteY1011"/>
              </a:cxn>
              <a:cxn ang="0">
                <a:pos x="connsiteX1012" y="connsiteY1012"/>
              </a:cxn>
              <a:cxn ang="0">
                <a:pos x="connsiteX1013" y="connsiteY1013"/>
              </a:cxn>
              <a:cxn ang="0">
                <a:pos x="connsiteX1014" y="connsiteY1014"/>
              </a:cxn>
              <a:cxn ang="0">
                <a:pos x="connsiteX1015" y="connsiteY1015"/>
              </a:cxn>
              <a:cxn ang="0">
                <a:pos x="connsiteX1016" y="connsiteY1016"/>
              </a:cxn>
              <a:cxn ang="0">
                <a:pos x="connsiteX1017" y="connsiteY1017"/>
              </a:cxn>
              <a:cxn ang="0">
                <a:pos x="connsiteX1018" y="connsiteY1018"/>
              </a:cxn>
              <a:cxn ang="0">
                <a:pos x="connsiteX1019" y="connsiteY1019"/>
              </a:cxn>
              <a:cxn ang="0">
                <a:pos x="connsiteX1020" y="connsiteY1020"/>
              </a:cxn>
              <a:cxn ang="0">
                <a:pos x="connsiteX1021" y="connsiteY1021"/>
              </a:cxn>
              <a:cxn ang="0">
                <a:pos x="connsiteX1022" y="connsiteY1022"/>
              </a:cxn>
              <a:cxn ang="0">
                <a:pos x="connsiteX1023" y="connsiteY1023"/>
              </a:cxn>
              <a:cxn ang="0">
                <a:pos x="connsiteX1024" y="connsiteY1024"/>
              </a:cxn>
              <a:cxn ang="0">
                <a:pos x="connsiteX1025" y="connsiteY1025"/>
              </a:cxn>
              <a:cxn ang="0">
                <a:pos x="connsiteX1026" y="connsiteY1026"/>
              </a:cxn>
              <a:cxn ang="0">
                <a:pos x="connsiteX1027" y="connsiteY1027"/>
              </a:cxn>
              <a:cxn ang="0">
                <a:pos x="connsiteX1028" y="connsiteY1028"/>
              </a:cxn>
              <a:cxn ang="0">
                <a:pos x="connsiteX1029" y="connsiteY1029"/>
              </a:cxn>
              <a:cxn ang="0">
                <a:pos x="connsiteX1030" y="connsiteY1030"/>
              </a:cxn>
              <a:cxn ang="0">
                <a:pos x="connsiteX1031" y="connsiteY1031"/>
              </a:cxn>
              <a:cxn ang="0">
                <a:pos x="connsiteX1032" y="connsiteY1032"/>
              </a:cxn>
              <a:cxn ang="0">
                <a:pos x="connsiteX1033" y="connsiteY1033"/>
              </a:cxn>
              <a:cxn ang="0">
                <a:pos x="connsiteX1034" y="connsiteY1034"/>
              </a:cxn>
              <a:cxn ang="0">
                <a:pos x="connsiteX1035" y="connsiteY1035"/>
              </a:cxn>
              <a:cxn ang="0">
                <a:pos x="connsiteX1036" y="connsiteY1036"/>
              </a:cxn>
              <a:cxn ang="0">
                <a:pos x="connsiteX1037" y="connsiteY1037"/>
              </a:cxn>
              <a:cxn ang="0">
                <a:pos x="connsiteX1038" y="connsiteY1038"/>
              </a:cxn>
              <a:cxn ang="0">
                <a:pos x="connsiteX1039" y="connsiteY1039"/>
              </a:cxn>
              <a:cxn ang="0">
                <a:pos x="connsiteX1040" y="connsiteY1040"/>
              </a:cxn>
              <a:cxn ang="0">
                <a:pos x="connsiteX1041" y="connsiteY1041"/>
              </a:cxn>
              <a:cxn ang="0">
                <a:pos x="connsiteX1042" y="connsiteY1042"/>
              </a:cxn>
              <a:cxn ang="0">
                <a:pos x="connsiteX1043" y="connsiteY1043"/>
              </a:cxn>
              <a:cxn ang="0">
                <a:pos x="connsiteX1044" y="connsiteY1044"/>
              </a:cxn>
              <a:cxn ang="0">
                <a:pos x="connsiteX1045" y="connsiteY1045"/>
              </a:cxn>
              <a:cxn ang="0">
                <a:pos x="connsiteX1046" y="connsiteY1046"/>
              </a:cxn>
              <a:cxn ang="0">
                <a:pos x="connsiteX1047" y="connsiteY1047"/>
              </a:cxn>
              <a:cxn ang="0">
                <a:pos x="connsiteX1048" y="connsiteY1048"/>
              </a:cxn>
              <a:cxn ang="0">
                <a:pos x="connsiteX1049" y="connsiteY1049"/>
              </a:cxn>
              <a:cxn ang="0">
                <a:pos x="connsiteX1050" y="connsiteY1050"/>
              </a:cxn>
              <a:cxn ang="0">
                <a:pos x="connsiteX1051" y="connsiteY1051"/>
              </a:cxn>
              <a:cxn ang="0">
                <a:pos x="connsiteX1052" y="connsiteY1052"/>
              </a:cxn>
              <a:cxn ang="0">
                <a:pos x="connsiteX1053" y="connsiteY1053"/>
              </a:cxn>
              <a:cxn ang="0">
                <a:pos x="connsiteX1054" y="connsiteY1054"/>
              </a:cxn>
              <a:cxn ang="0">
                <a:pos x="connsiteX1055" y="connsiteY1055"/>
              </a:cxn>
              <a:cxn ang="0">
                <a:pos x="connsiteX1056" y="connsiteY1056"/>
              </a:cxn>
              <a:cxn ang="0">
                <a:pos x="connsiteX1057" y="connsiteY1057"/>
              </a:cxn>
              <a:cxn ang="0">
                <a:pos x="connsiteX1058" y="connsiteY1058"/>
              </a:cxn>
              <a:cxn ang="0">
                <a:pos x="connsiteX1059" y="connsiteY1059"/>
              </a:cxn>
              <a:cxn ang="0">
                <a:pos x="connsiteX1060" y="connsiteY1060"/>
              </a:cxn>
              <a:cxn ang="0">
                <a:pos x="connsiteX1061" y="connsiteY1061"/>
              </a:cxn>
              <a:cxn ang="0">
                <a:pos x="connsiteX1062" y="connsiteY1062"/>
              </a:cxn>
              <a:cxn ang="0">
                <a:pos x="connsiteX1063" y="connsiteY1063"/>
              </a:cxn>
              <a:cxn ang="0">
                <a:pos x="connsiteX1064" y="connsiteY1064"/>
              </a:cxn>
              <a:cxn ang="0">
                <a:pos x="connsiteX1065" y="connsiteY1065"/>
              </a:cxn>
              <a:cxn ang="0">
                <a:pos x="connsiteX1066" y="connsiteY1066"/>
              </a:cxn>
              <a:cxn ang="0">
                <a:pos x="connsiteX1067" y="connsiteY1067"/>
              </a:cxn>
              <a:cxn ang="0">
                <a:pos x="connsiteX1068" y="connsiteY1068"/>
              </a:cxn>
              <a:cxn ang="0">
                <a:pos x="connsiteX1069" y="connsiteY1069"/>
              </a:cxn>
              <a:cxn ang="0">
                <a:pos x="connsiteX1070" y="connsiteY1070"/>
              </a:cxn>
              <a:cxn ang="0">
                <a:pos x="connsiteX1071" y="connsiteY1071"/>
              </a:cxn>
              <a:cxn ang="0">
                <a:pos x="connsiteX1072" y="connsiteY1072"/>
              </a:cxn>
              <a:cxn ang="0">
                <a:pos x="connsiteX1073" y="connsiteY1073"/>
              </a:cxn>
              <a:cxn ang="0">
                <a:pos x="connsiteX1074" y="connsiteY1074"/>
              </a:cxn>
              <a:cxn ang="0">
                <a:pos x="connsiteX1075" y="connsiteY1075"/>
              </a:cxn>
              <a:cxn ang="0">
                <a:pos x="connsiteX1076" y="connsiteY1076"/>
              </a:cxn>
              <a:cxn ang="0">
                <a:pos x="connsiteX1077" y="connsiteY1077"/>
              </a:cxn>
              <a:cxn ang="0">
                <a:pos x="connsiteX1078" y="connsiteY1078"/>
              </a:cxn>
              <a:cxn ang="0">
                <a:pos x="connsiteX1079" y="connsiteY1079"/>
              </a:cxn>
              <a:cxn ang="0">
                <a:pos x="connsiteX1080" y="connsiteY1080"/>
              </a:cxn>
              <a:cxn ang="0">
                <a:pos x="connsiteX1081" y="connsiteY1081"/>
              </a:cxn>
              <a:cxn ang="0">
                <a:pos x="connsiteX1082" y="connsiteY1082"/>
              </a:cxn>
              <a:cxn ang="0">
                <a:pos x="connsiteX1083" y="connsiteY1083"/>
              </a:cxn>
              <a:cxn ang="0">
                <a:pos x="connsiteX1084" y="connsiteY1084"/>
              </a:cxn>
              <a:cxn ang="0">
                <a:pos x="connsiteX1085" y="connsiteY1085"/>
              </a:cxn>
              <a:cxn ang="0">
                <a:pos x="connsiteX1086" y="connsiteY1086"/>
              </a:cxn>
              <a:cxn ang="0">
                <a:pos x="connsiteX1087" y="connsiteY1087"/>
              </a:cxn>
              <a:cxn ang="0">
                <a:pos x="connsiteX1088" y="connsiteY1088"/>
              </a:cxn>
              <a:cxn ang="0">
                <a:pos x="connsiteX1089" y="connsiteY1089"/>
              </a:cxn>
              <a:cxn ang="0">
                <a:pos x="connsiteX1090" y="connsiteY1090"/>
              </a:cxn>
              <a:cxn ang="0">
                <a:pos x="connsiteX1091" y="connsiteY1091"/>
              </a:cxn>
              <a:cxn ang="0">
                <a:pos x="connsiteX1092" y="connsiteY1092"/>
              </a:cxn>
              <a:cxn ang="0">
                <a:pos x="connsiteX1093" y="connsiteY1093"/>
              </a:cxn>
              <a:cxn ang="0">
                <a:pos x="connsiteX1094" y="connsiteY1094"/>
              </a:cxn>
              <a:cxn ang="0">
                <a:pos x="connsiteX1095" y="connsiteY1095"/>
              </a:cxn>
              <a:cxn ang="0">
                <a:pos x="connsiteX1096" y="connsiteY1096"/>
              </a:cxn>
              <a:cxn ang="0">
                <a:pos x="connsiteX1097" y="connsiteY1097"/>
              </a:cxn>
              <a:cxn ang="0">
                <a:pos x="connsiteX1098" y="connsiteY1098"/>
              </a:cxn>
              <a:cxn ang="0">
                <a:pos x="connsiteX1099" y="connsiteY1099"/>
              </a:cxn>
              <a:cxn ang="0">
                <a:pos x="connsiteX1100" y="connsiteY1100"/>
              </a:cxn>
              <a:cxn ang="0">
                <a:pos x="connsiteX1101" y="connsiteY1101"/>
              </a:cxn>
              <a:cxn ang="0">
                <a:pos x="connsiteX1102" y="connsiteY1102"/>
              </a:cxn>
              <a:cxn ang="0">
                <a:pos x="connsiteX1103" y="connsiteY1103"/>
              </a:cxn>
              <a:cxn ang="0">
                <a:pos x="connsiteX1104" y="connsiteY1104"/>
              </a:cxn>
              <a:cxn ang="0">
                <a:pos x="connsiteX1105" y="connsiteY1105"/>
              </a:cxn>
              <a:cxn ang="0">
                <a:pos x="connsiteX1106" y="connsiteY1106"/>
              </a:cxn>
              <a:cxn ang="0">
                <a:pos x="connsiteX1107" y="connsiteY1107"/>
              </a:cxn>
              <a:cxn ang="0">
                <a:pos x="connsiteX1108" y="connsiteY1108"/>
              </a:cxn>
              <a:cxn ang="0">
                <a:pos x="connsiteX1109" y="connsiteY1109"/>
              </a:cxn>
              <a:cxn ang="0">
                <a:pos x="connsiteX1110" y="connsiteY1110"/>
              </a:cxn>
              <a:cxn ang="0">
                <a:pos x="connsiteX1111" y="connsiteY1111"/>
              </a:cxn>
              <a:cxn ang="0">
                <a:pos x="connsiteX1112" y="connsiteY1112"/>
              </a:cxn>
              <a:cxn ang="0">
                <a:pos x="connsiteX1113" y="connsiteY1113"/>
              </a:cxn>
              <a:cxn ang="0">
                <a:pos x="connsiteX1114" y="connsiteY1114"/>
              </a:cxn>
              <a:cxn ang="0">
                <a:pos x="connsiteX1115" y="connsiteY1115"/>
              </a:cxn>
              <a:cxn ang="0">
                <a:pos x="connsiteX1116" y="connsiteY1116"/>
              </a:cxn>
              <a:cxn ang="0">
                <a:pos x="connsiteX1117" y="connsiteY1117"/>
              </a:cxn>
              <a:cxn ang="0">
                <a:pos x="connsiteX1118" y="connsiteY1118"/>
              </a:cxn>
              <a:cxn ang="0">
                <a:pos x="connsiteX1119" y="connsiteY1119"/>
              </a:cxn>
              <a:cxn ang="0">
                <a:pos x="connsiteX1120" y="connsiteY1120"/>
              </a:cxn>
              <a:cxn ang="0">
                <a:pos x="connsiteX1121" y="connsiteY1121"/>
              </a:cxn>
              <a:cxn ang="0">
                <a:pos x="connsiteX1122" y="connsiteY1122"/>
              </a:cxn>
              <a:cxn ang="0">
                <a:pos x="connsiteX1123" y="connsiteY1123"/>
              </a:cxn>
              <a:cxn ang="0">
                <a:pos x="connsiteX1124" y="connsiteY1124"/>
              </a:cxn>
              <a:cxn ang="0">
                <a:pos x="connsiteX1125" y="connsiteY1125"/>
              </a:cxn>
              <a:cxn ang="0">
                <a:pos x="connsiteX1126" y="connsiteY1126"/>
              </a:cxn>
              <a:cxn ang="0">
                <a:pos x="connsiteX1127" y="connsiteY1127"/>
              </a:cxn>
              <a:cxn ang="0">
                <a:pos x="connsiteX1128" y="connsiteY1128"/>
              </a:cxn>
              <a:cxn ang="0">
                <a:pos x="connsiteX1129" y="connsiteY1129"/>
              </a:cxn>
              <a:cxn ang="0">
                <a:pos x="connsiteX1130" y="connsiteY1130"/>
              </a:cxn>
              <a:cxn ang="0">
                <a:pos x="connsiteX1131" y="connsiteY1131"/>
              </a:cxn>
              <a:cxn ang="0">
                <a:pos x="connsiteX1132" y="connsiteY1132"/>
              </a:cxn>
              <a:cxn ang="0">
                <a:pos x="connsiteX1133" y="connsiteY1133"/>
              </a:cxn>
              <a:cxn ang="0">
                <a:pos x="connsiteX1134" y="connsiteY1134"/>
              </a:cxn>
              <a:cxn ang="0">
                <a:pos x="connsiteX1135" y="connsiteY1135"/>
              </a:cxn>
              <a:cxn ang="0">
                <a:pos x="connsiteX1136" y="connsiteY1136"/>
              </a:cxn>
              <a:cxn ang="0">
                <a:pos x="connsiteX1137" y="connsiteY1137"/>
              </a:cxn>
              <a:cxn ang="0">
                <a:pos x="connsiteX1138" y="connsiteY1138"/>
              </a:cxn>
              <a:cxn ang="0">
                <a:pos x="connsiteX1139" y="connsiteY1139"/>
              </a:cxn>
              <a:cxn ang="0">
                <a:pos x="connsiteX1140" y="connsiteY1140"/>
              </a:cxn>
              <a:cxn ang="0">
                <a:pos x="connsiteX1141" y="connsiteY1141"/>
              </a:cxn>
              <a:cxn ang="0">
                <a:pos x="connsiteX1142" y="connsiteY1142"/>
              </a:cxn>
              <a:cxn ang="0">
                <a:pos x="connsiteX1143" y="connsiteY1143"/>
              </a:cxn>
              <a:cxn ang="0">
                <a:pos x="connsiteX1144" y="connsiteY1144"/>
              </a:cxn>
              <a:cxn ang="0">
                <a:pos x="connsiteX1145" y="connsiteY1145"/>
              </a:cxn>
              <a:cxn ang="0">
                <a:pos x="connsiteX1146" y="connsiteY1146"/>
              </a:cxn>
              <a:cxn ang="0">
                <a:pos x="connsiteX1147" y="connsiteY1147"/>
              </a:cxn>
              <a:cxn ang="0">
                <a:pos x="connsiteX1148" y="connsiteY1148"/>
              </a:cxn>
              <a:cxn ang="0">
                <a:pos x="connsiteX1149" y="connsiteY1149"/>
              </a:cxn>
              <a:cxn ang="0">
                <a:pos x="connsiteX1150" y="connsiteY1150"/>
              </a:cxn>
              <a:cxn ang="0">
                <a:pos x="connsiteX1151" y="connsiteY1151"/>
              </a:cxn>
              <a:cxn ang="0">
                <a:pos x="connsiteX1152" y="connsiteY1152"/>
              </a:cxn>
              <a:cxn ang="0">
                <a:pos x="connsiteX1153" y="connsiteY1153"/>
              </a:cxn>
              <a:cxn ang="0">
                <a:pos x="connsiteX1154" y="connsiteY1154"/>
              </a:cxn>
              <a:cxn ang="0">
                <a:pos x="connsiteX1155" y="connsiteY1155"/>
              </a:cxn>
              <a:cxn ang="0">
                <a:pos x="connsiteX1156" y="connsiteY1156"/>
              </a:cxn>
              <a:cxn ang="0">
                <a:pos x="connsiteX1157" y="connsiteY1157"/>
              </a:cxn>
              <a:cxn ang="0">
                <a:pos x="connsiteX1158" y="connsiteY1158"/>
              </a:cxn>
              <a:cxn ang="0">
                <a:pos x="connsiteX1159" y="connsiteY1159"/>
              </a:cxn>
              <a:cxn ang="0">
                <a:pos x="connsiteX1160" y="connsiteY1160"/>
              </a:cxn>
              <a:cxn ang="0">
                <a:pos x="connsiteX1161" y="connsiteY1161"/>
              </a:cxn>
              <a:cxn ang="0">
                <a:pos x="connsiteX1162" y="connsiteY1162"/>
              </a:cxn>
              <a:cxn ang="0">
                <a:pos x="connsiteX1163" y="connsiteY1163"/>
              </a:cxn>
              <a:cxn ang="0">
                <a:pos x="connsiteX1164" y="connsiteY1164"/>
              </a:cxn>
              <a:cxn ang="0">
                <a:pos x="connsiteX1165" y="connsiteY1165"/>
              </a:cxn>
              <a:cxn ang="0">
                <a:pos x="connsiteX1166" y="connsiteY1166"/>
              </a:cxn>
              <a:cxn ang="0">
                <a:pos x="connsiteX1167" y="connsiteY1167"/>
              </a:cxn>
              <a:cxn ang="0">
                <a:pos x="connsiteX1168" y="connsiteY1168"/>
              </a:cxn>
              <a:cxn ang="0">
                <a:pos x="connsiteX1169" y="connsiteY1169"/>
              </a:cxn>
              <a:cxn ang="0">
                <a:pos x="connsiteX1170" y="connsiteY1170"/>
              </a:cxn>
              <a:cxn ang="0">
                <a:pos x="connsiteX1171" y="connsiteY1171"/>
              </a:cxn>
              <a:cxn ang="0">
                <a:pos x="connsiteX1172" y="connsiteY1172"/>
              </a:cxn>
              <a:cxn ang="0">
                <a:pos x="connsiteX1173" y="connsiteY1173"/>
              </a:cxn>
              <a:cxn ang="0">
                <a:pos x="connsiteX1174" y="connsiteY1174"/>
              </a:cxn>
              <a:cxn ang="0">
                <a:pos x="connsiteX1175" y="connsiteY1175"/>
              </a:cxn>
              <a:cxn ang="0">
                <a:pos x="connsiteX1176" y="connsiteY1176"/>
              </a:cxn>
              <a:cxn ang="0">
                <a:pos x="connsiteX1177" y="connsiteY1177"/>
              </a:cxn>
              <a:cxn ang="0">
                <a:pos x="connsiteX1178" y="connsiteY1178"/>
              </a:cxn>
              <a:cxn ang="0">
                <a:pos x="connsiteX1179" y="connsiteY1179"/>
              </a:cxn>
              <a:cxn ang="0">
                <a:pos x="connsiteX1180" y="connsiteY1180"/>
              </a:cxn>
              <a:cxn ang="0">
                <a:pos x="connsiteX1181" y="connsiteY1181"/>
              </a:cxn>
              <a:cxn ang="0">
                <a:pos x="connsiteX1182" y="connsiteY1182"/>
              </a:cxn>
              <a:cxn ang="0">
                <a:pos x="connsiteX1183" y="connsiteY1183"/>
              </a:cxn>
              <a:cxn ang="0">
                <a:pos x="connsiteX1184" y="connsiteY1184"/>
              </a:cxn>
              <a:cxn ang="0">
                <a:pos x="connsiteX1185" y="connsiteY1185"/>
              </a:cxn>
              <a:cxn ang="0">
                <a:pos x="connsiteX1186" y="connsiteY1186"/>
              </a:cxn>
              <a:cxn ang="0">
                <a:pos x="connsiteX1187" y="connsiteY1187"/>
              </a:cxn>
              <a:cxn ang="0">
                <a:pos x="connsiteX1188" y="connsiteY1188"/>
              </a:cxn>
              <a:cxn ang="0">
                <a:pos x="connsiteX1189" y="connsiteY1189"/>
              </a:cxn>
              <a:cxn ang="0">
                <a:pos x="connsiteX1190" y="connsiteY1190"/>
              </a:cxn>
              <a:cxn ang="0">
                <a:pos x="connsiteX1191" y="connsiteY1191"/>
              </a:cxn>
              <a:cxn ang="0">
                <a:pos x="connsiteX1192" y="connsiteY1192"/>
              </a:cxn>
              <a:cxn ang="0">
                <a:pos x="connsiteX1193" y="connsiteY1193"/>
              </a:cxn>
              <a:cxn ang="0">
                <a:pos x="connsiteX1194" y="connsiteY1194"/>
              </a:cxn>
              <a:cxn ang="0">
                <a:pos x="connsiteX1195" y="connsiteY1195"/>
              </a:cxn>
              <a:cxn ang="0">
                <a:pos x="connsiteX1196" y="connsiteY1196"/>
              </a:cxn>
              <a:cxn ang="0">
                <a:pos x="connsiteX1197" y="connsiteY1197"/>
              </a:cxn>
              <a:cxn ang="0">
                <a:pos x="connsiteX1198" y="connsiteY1198"/>
              </a:cxn>
              <a:cxn ang="0">
                <a:pos x="connsiteX1199" y="connsiteY1199"/>
              </a:cxn>
              <a:cxn ang="0">
                <a:pos x="connsiteX1200" y="connsiteY1200"/>
              </a:cxn>
              <a:cxn ang="0">
                <a:pos x="connsiteX1201" y="connsiteY1201"/>
              </a:cxn>
              <a:cxn ang="0">
                <a:pos x="connsiteX1202" y="connsiteY1202"/>
              </a:cxn>
              <a:cxn ang="0">
                <a:pos x="connsiteX1203" y="connsiteY1203"/>
              </a:cxn>
              <a:cxn ang="0">
                <a:pos x="connsiteX1204" y="connsiteY1204"/>
              </a:cxn>
              <a:cxn ang="0">
                <a:pos x="connsiteX1205" y="connsiteY1205"/>
              </a:cxn>
              <a:cxn ang="0">
                <a:pos x="connsiteX1206" y="connsiteY1206"/>
              </a:cxn>
              <a:cxn ang="0">
                <a:pos x="connsiteX1207" y="connsiteY1207"/>
              </a:cxn>
              <a:cxn ang="0">
                <a:pos x="connsiteX1208" y="connsiteY1208"/>
              </a:cxn>
              <a:cxn ang="0">
                <a:pos x="connsiteX1209" y="connsiteY1209"/>
              </a:cxn>
              <a:cxn ang="0">
                <a:pos x="connsiteX1210" y="connsiteY1210"/>
              </a:cxn>
              <a:cxn ang="0">
                <a:pos x="connsiteX1211" y="connsiteY1211"/>
              </a:cxn>
              <a:cxn ang="0">
                <a:pos x="connsiteX1212" y="connsiteY1212"/>
              </a:cxn>
              <a:cxn ang="0">
                <a:pos x="connsiteX1213" y="connsiteY1213"/>
              </a:cxn>
              <a:cxn ang="0">
                <a:pos x="connsiteX1214" y="connsiteY1214"/>
              </a:cxn>
              <a:cxn ang="0">
                <a:pos x="connsiteX1215" y="connsiteY1215"/>
              </a:cxn>
              <a:cxn ang="0">
                <a:pos x="connsiteX1216" y="connsiteY1216"/>
              </a:cxn>
              <a:cxn ang="0">
                <a:pos x="connsiteX1217" y="connsiteY1217"/>
              </a:cxn>
              <a:cxn ang="0">
                <a:pos x="connsiteX1218" y="connsiteY1218"/>
              </a:cxn>
              <a:cxn ang="0">
                <a:pos x="connsiteX1219" y="connsiteY1219"/>
              </a:cxn>
              <a:cxn ang="0">
                <a:pos x="connsiteX1220" y="connsiteY1220"/>
              </a:cxn>
              <a:cxn ang="0">
                <a:pos x="connsiteX1221" y="connsiteY1221"/>
              </a:cxn>
              <a:cxn ang="0">
                <a:pos x="connsiteX1222" y="connsiteY1222"/>
              </a:cxn>
              <a:cxn ang="0">
                <a:pos x="connsiteX1223" y="connsiteY1223"/>
              </a:cxn>
              <a:cxn ang="0">
                <a:pos x="connsiteX1224" y="connsiteY1224"/>
              </a:cxn>
              <a:cxn ang="0">
                <a:pos x="connsiteX1225" y="connsiteY1225"/>
              </a:cxn>
              <a:cxn ang="0">
                <a:pos x="connsiteX1226" y="connsiteY1226"/>
              </a:cxn>
              <a:cxn ang="0">
                <a:pos x="connsiteX1227" y="connsiteY1227"/>
              </a:cxn>
              <a:cxn ang="0">
                <a:pos x="connsiteX1228" y="connsiteY1228"/>
              </a:cxn>
              <a:cxn ang="0">
                <a:pos x="connsiteX1229" y="connsiteY1229"/>
              </a:cxn>
              <a:cxn ang="0">
                <a:pos x="connsiteX1230" y="connsiteY1230"/>
              </a:cxn>
              <a:cxn ang="0">
                <a:pos x="connsiteX1231" y="connsiteY1231"/>
              </a:cxn>
              <a:cxn ang="0">
                <a:pos x="connsiteX1232" y="connsiteY1232"/>
              </a:cxn>
              <a:cxn ang="0">
                <a:pos x="connsiteX1233" y="connsiteY1233"/>
              </a:cxn>
              <a:cxn ang="0">
                <a:pos x="connsiteX1234" y="connsiteY1234"/>
              </a:cxn>
              <a:cxn ang="0">
                <a:pos x="connsiteX1235" y="connsiteY1235"/>
              </a:cxn>
              <a:cxn ang="0">
                <a:pos x="connsiteX1236" y="connsiteY1236"/>
              </a:cxn>
              <a:cxn ang="0">
                <a:pos x="connsiteX1237" y="connsiteY1237"/>
              </a:cxn>
              <a:cxn ang="0">
                <a:pos x="connsiteX1238" y="connsiteY1238"/>
              </a:cxn>
              <a:cxn ang="0">
                <a:pos x="connsiteX1239" y="connsiteY1239"/>
              </a:cxn>
              <a:cxn ang="0">
                <a:pos x="connsiteX1240" y="connsiteY1240"/>
              </a:cxn>
              <a:cxn ang="0">
                <a:pos x="connsiteX1241" y="connsiteY1241"/>
              </a:cxn>
              <a:cxn ang="0">
                <a:pos x="connsiteX1242" y="connsiteY1242"/>
              </a:cxn>
              <a:cxn ang="0">
                <a:pos x="connsiteX1243" y="connsiteY1243"/>
              </a:cxn>
              <a:cxn ang="0">
                <a:pos x="connsiteX1244" y="connsiteY1244"/>
              </a:cxn>
              <a:cxn ang="0">
                <a:pos x="connsiteX1245" y="connsiteY1245"/>
              </a:cxn>
              <a:cxn ang="0">
                <a:pos x="connsiteX1246" y="connsiteY1246"/>
              </a:cxn>
              <a:cxn ang="0">
                <a:pos x="connsiteX1247" y="connsiteY1247"/>
              </a:cxn>
              <a:cxn ang="0">
                <a:pos x="connsiteX1248" y="connsiteY1248"/>
              </a:cxn>
              <a:cxn ang="0">
                <a:pos x="connsiteX1249" y="connsiteY1249"/>
              </a:cxn>
              <a:cxn ang="0">
                <a:pos x="connsiteX1250" y="connsiteY1250"/>
              </a:cxn>
              <a:cxn ang="0">
                <a:pos x="connsiteX1251" y="connsiteY1251"/>
              </a:cxn>
              <a:cxn ang="0">
                <a:pos x="connsiteX1252" y="connsiteY1252"/>
              </a:cxn>
              <a:cxn ang="0">
                <a:pos x="connsiteX1253" y="connsiteY1253"/>
              </a:cxn>
              <a:cxn ang="0">
                <a:pos x="connsiteX1254" y="connsiteY1254"/>
              </a:cxn>
              <a:cxn ang="0">
                <a:pos x="connsiteX1255" y="connsiteY1255"/>
              </a:cxn>
              <a:cxn ang="0">
                <a:pos x="connsiteX1256" y="connsiteY1256"/>
              </a:cxn>
              <a:cxn ang="0">
                <a:pos x="connsiteX1257" y="connsiteY1257"/>
              </a:cxn>
              <a:cxn ang="0">
                <a:pos x="connsiteX1258" y="connsiteY1258"/>
              </a:cxn>
              <a:cxn ang="0">
                <a:pos x="connsiteX1259" y="connsiteY1259"/>
              </a:cxn>
              <a:cxn ang="0">
                <a:pos x="connsiteX1260" y="connsiteY1260"/>
              </a:cxn>
              <a:cxn ang="0">
                <a:pos x="connsiteX1261" y="connsiteY1261"/>
              </a:cxn>
              <a:cxn ang="0">
                <a:pos x="connsiteX1262" y="connsiteY1262"/>
              </a:cxn>
              <a:cxn ang="0">
                <a:pos x="connsiteX1263" y="connsiteY1263"/>
              </a:cxn>
              <a:cxn ang="0">
                <a:pos x="connsiteX1264" y="connsiteY1264"/>
              </a:cxn>
              <a:cxn ang="0">
                <a:pos x="connsiteX1265" y="connsiteY1265"/>
              </a:cxn>
              <a:cxn ang="0">
                <a:pos x="connsiteX1266" y="connsiteY1266"/>
              </a:cxn>
              <a:cxn ang="0">
                <a:pos x="connsiteX1267" y="connsiteY1267"/>
              </a:cxn>
              <a:cxn ang="0">
                <a:pos x="connsiteX1268" y="connsiteY1268"/>
              </a:cxn>
              <a:cxn ang="0">
                <a:pos x="connsiteX1269" y="connsiteY1269"/>
              </a:cxn>
              <a:cxn ang="0">
                <a:pos x="connsiteX1270" y="connsiteY1270"/>
              </a:cxn>
              <a:cxn ang="0">
                <a:pos x="connsiteX1271" y="connsiteY1271"/>
              </a:cxn>
              <a:cxn ang="0">
                <a:pos x="connsiteX1272" y="connsiteY1272"/>
              </a:cxn>
              <a:cxn ang="0">
                <a:pos x="connsiteX1273" y="connsiteY1273"/>
              </a:cxn>
              <a:cxn ang="0">
                <a:pos x="connsiteX1274" y="connsiteY1274"/>
              </a:cxn>
              <a:cxn ang="0">
                <a:pos x="connsiteX1275" y="connsiteY1275"/>
              </a:cxn>
              <a:cxn ang="0">
                <a:pos x="connsiteX1276" y="connsiteY1276"/>
              </a:cxn>
              <a:cxn ang="0">
                <a:pos x="connsiteX1277" y="connsiteY1277"/>
              </a:cxn>
              <a:cxn ang="0">
                <a:pos x="connsiteX1278" y="connsiteY1278"/>
              </a:cxn>
              <a:cxn ang="0">
                <a:pos x="connsiteX1279" y="connsiteY1279"/>
              </a:cxn>
              <a:cxn ang="0">
                <a:pos x="connsiteX1280" y="connsiteY1280"/>
              </a:cxn>
              <a:cxn ang="0">
                <a:pos x="connsiteX1281" y="connsiteY1281"/>
              </a:cxn>
              <a:cxn ang="0">
                <a:pos x="connsiteX1282" y="connsiteY1282"/>
              </a:cxn>
              <a:cxn ang="0">
                <a:pos x="connsiteX1283" y="connsiteY1283"/>
              </a:cxn>
              <a:cxn ang="0">
                <a:pos x="connsiteX1284" y="connsiteY1284"/>
              </a:cxn>
              <a:cxn ang="0">
                <a:pos x="connsiteX1285" y="connsiteY1285"/>
              </a:cxn>
              <a:cxn ang="0">
                <a:pos x="connsiteX1286" y="connsiteY1286"/>
              </a:cxn>
              <a:cxn ang="0">
                <a:pos x="connsiteX1287" y="connsiteY1287"/>
              </a:cxn>
              <a:cxn ang="0">
                <a:pos x="connsiteX1288" y="connsiteY1288"/>
              </a:cxn>
              <a:cxn ang="0">
                <a:pos x="connsiteX1289" y="connsiteY1289"/>
              </a:cxn>
              <a:cxn ang="0">
                <a:pos x="connsiteX1290" y="connsiteY1290"/>
              </a:cxn>
              <a:cxn ang="0">
                <a:pos x="connsiteX1291" y="connsiteY1291"/>
              </a:cxn>
              <a:cxn ang="0">
                <a:pos x="connsiteX1292" y="connsiteY1292"/>
              </a:cxn>
              <a:cxn ang="0">
                <a:pos x="connsiteX1293" y="connsiteY1293"/>
              </a:cxn>
              <a:cxn ang="0">
                <a:pos x="connsiteX1294" y="connsiteY1294"/>
              </a:cxn>
              <a:cxn ang="0">
                <a:pos x="connsiteX1295" y="connsiteY1295"/>
              </a:cxn>
              <a:cxn ang="0">
                <a:pos x="connsiteX1296" y="connsiteY1296"/>
              </a:cxn>
              <a:cxn ang="0">
                <a:pos x="connsiteX1297" y="connsiteY1297"/>
              </a:cxn>
              <a:cxn ang="0">
                <a:pos x="connsiteX1298" y="connsiteY1298"/>
              </a:cxn>
              <a:cxn ang="0">
                <a:pos x="connsiteX1299" y="connsiteY1299"/>
              </a:cxn>
              <a:cxn ang="0">
                <a:pos x="connsiteX1300" y="connsiteY1300"/>
              </a:cxn>
              <a:cxn ang="0">
                <a:pos x="connsiteX1301" y="connsiteY1301"/>
              </a:cxn>
              <a:cxn ang="0">
                <a:pos x="connsiteX1302" y="connsiteY1302"/>
              </a:cxn>
              <a:cxn ang="0">
                <a:pos x="connsiteX1303" y="connsiteY1303"/>
              </a:cxn>
              <a:cxn ang="0">
                <a:pos x="connsiteX1304" y="connsiteY1304"/>
              </a:cxn>
              <a:cxn ang="0">
                <a:pos x="connsiteX1305" y="connsiteY1305"/>
              </a:cxn>
              <a:cxn ang="0">
                <a:pos x="connsiteX1306" y="connsiteY1306"/>
              </a:cxn>
              <a:cxn ang="0">
                <a:pos x="connsiteX1307" y="connsiteY1307"/>
              </a:cxn>
              <a:cxn ang="0">
                <a:pos x="connsiteX1308" y="connsiteY1308"/>
              </a:cxn>
              <a:cxn ang="0">
                <a:pos x="connsiteX1309" y="connsiteY1309"/>
              </a:cxn>
              <a:cxn ang="0">
                <a:pos x="connsiteX1310" y="connsiteY1310"/>
              </a:cxn>
              <a:cxn ang="0">
                <a:pos x="connsiteX1311" y="connsiteY1311"/>
              </a:cxn>
              <a:cxn ang="0">
                <a:pos x="connsiteX1312" y="connsiteY1312"/>
              </a:cxn>
              <a:cxn ang="0">
                <a:pos x="connsiteX1313" y="connsiteY1313"/>
              </a:cxn>
              <a:cxn ang="0">
                <a:pos x="connsiteX1314" y="connsiteY1314"/>
              </a:cxn>
              <a:cxn ang="0">
                <a:pos x="connsiteX1315" y="connsiteY1315"/>
              </a:cxn>
              <a:cxn ang="0">
                <a:pos x="connsiteX1316" y="connsiteY1316"/>
              </a:cxn>
              <a:cxn ang="0">
                <a:pos x="connsiteX1317" y="connsiteY1317"/>
              </a:cxn>
              <a:cxn ang="0">
                <a:pos x="connsiteX1318" y="connsiteY1318"/>
              </a:cxn>
              <a:cxn ang="0">
                <a:pos x="connsiteX1319" y="connsiteY1319"/>
              </a:cxn>
              <a:cxn ang="0">
                <a:pos x="connsiteX1320" y="connsiteY1320"/>
              </a:cxn>
              <a:cxn ang="0">
                <a:pos x="connsiteX1321" y="connsiteY1321"/>
              </a:cxn>
              <a:cxn ang="0">
                <a:pos x="connsiteX1322" y="connsiteY1322"/>
              </a:cxn>
              <a:cxn ang="0">
                <a:pos x="connsiteX1323" y="connsiteY1323"/>
              </a:cxn>
              <a:cxn ang="0">
                <a:pos x="connsiteX1324" y="connsiteY1324"/>
              </a:cxn>
              <a:cxn ang="0">
                <a:pos x="connsiteX1325" y="connsiteY1325"/>
              </a:cxn>
              <a:cxn ang="0">
                <a:pos x="connsiteX1326" y="connsiteY1326"/>
              </a:cxn>
              <a:cxn ang="0">
                <a:pos x="connsiteX1327" y="connsiteY1327"/>
              </a:cxn>
              <a:cxn ang="0">
                <a:pos x="connsiteX1328" y="connsiteY1328"/>
              </a:cxn>
            </a:cxnLst>
            <a:rect l="l" t="t" r="r" b="b"/>
            <a:pathLst>
              <a:path w="6194425" h="6858000">
                <a:moveTo>
                  <a:pt x="0" y="0"/>
                </a:moveTo>
                <a:lnTo>
                  <a:pt x="2695958" y="0"/>
                </a:lnTo>
                <a:lnTo>
                  <a:pt x="2696294" y="28493"/>
                </a:lnTo>
                <a:lnTo>
                  <a:pt x="2697169" y="64809"/>
                </a:lnTo>
                <a:lnTo>
                  <a:pt x="2697169" y="82748"/>
                </a:lnTo>
                <a:lnTo>
                  <a:pt x="2695856" y="101125"/>
                </a:lnTo>
                <a:lnTo>
                  <a:pt x="2694981" y="119064"/>
                </a:lnTo>
                <a:lnTo>
                  <a:pt x="2692794" y="137441"/>
                </a:lnTo>
                <a:lnTo>
                  <a:pt x="2690168" y="155818"/>
                </a:lnTo>
                <a:lnTo>
                  <a:pt x="2686231" y="173757"/>
                </a:lnTo>
                <a:lnTo>
                  <a:pt x="2684043" y="182070"/>
                </a:lnTo>
                <a:lnTo>
                  <a:pt x="2680980" y="191696"/>
                </a:lnTo>
                <a:lnTo>
                  <a:pt x="2678355" y="200447"/>
                </a:lnTo>
                <a:lnTo>
                  <a:pt x="2674854" y="208760"/>
                </a:lnTo>
                <a:lnTo>
                  <a:pt x="2680980" y="214448"/>
                </a:lnTo>
                <a:lnTo>
                  <a:pt x="2686668" y="218386"/>
                </a:lnTo>
                <a:lnTo>
                  <a:pt x="2691919" y="220573"/>
                </a:lnTo>
                <a:lnTo>
                  <a:pt x="2697169" y="221886"/>
                </a:lnTo>
                <a:lnTo>
                  <a:pt x="2701544" y="221886"/>
                </a:lnTo>
                <a:lnTo>
                  <a:pt x="2705920" y="220573"/>
                </a:lnTo>
                <a:lnTo>
                  <a:pt x="2709857" y="218823"/>
                </a:lnTo>
                <a:lnTo>
                  <a:pt x="2713358" y="216636"/>
                </a:lnTo>
                <a:lnTo>
                  <a:pt x="2716858" y="213573"/>
                </a:lnTo>
                <a:lnTo>
                  <a:pt x="2719921" y="210073"/>
                </a:lnTo>
                <a:lnTo>
                  <a:pt x="2725609" y="202197"/>
                </a:lnTo>
                <a:lnTo>
                  <a:pt x="2730859" y="195196"/>
                </a:lnTo>
                <a:lnTo>
                  <a:pt x="2735672" y="188633"/>
                </a:lnTo>
                <a:lnTo>
                  <a:pt x="2743110" y="179882"/>
                </a:lnTo>
                <a:lnTo>
                  <a:pt x="2751424" y="171131"/>
                </a:lnTo>
                <a:lnTo>
                  <a:pt x="2759299" y="163256"/>
                </a:lnTo>
                <a:lnTo>
                  <a:pt x="2767175" y="155818"/>
                </a:lnTo>
                <a:lnTo>
                  <a:pt x="2775488" y="148379"/>
                </a:lnTo>
                <a:lnTo>
                  <a:pt x="2784239" y="142254"/>
                </a:lnTo>
                <a:lnTo>
                  <a:pt x="2792990" y="136128"/>
                </a:lnTo>
                <a:lnTo>
                  <a:pt x="2801741" y="130440"/>
                </a:lnTo>
                <a:lnTo>
                  <a:pt x="2810929" y="125190"/>
                </a:lnTo>
                <a:lnTo>
                  <a:pt x="2819680" y="120377"/>
                </a:lnTo>
                <a:lnTo>
                  <a:pt x="2828868" y="116001"/>
                </a:lnTo>
                <a:lnTo>
                  <a:pt x="2838057" y="112064"/>
                </a:lnTo>
                <a:lnTo>
                  <a:pt x="2847682" y="108563"/>
                </a:lnTo>
                <a:lnTo>
                  <a:pt x="2856871" y="105501"/>
                </a:lnTo>
                <a:lnTo>
                  <a:pt x="2866934" y="102438"/>
                </a:lnTo>
                <a:lnTo>
                  <a:pt x="2876560" y="99812"/>
                </a:lnTo>
                <a:lnTo>
                  <a:pt x="2887061" y="97625"/>
                </a:lnTo>
                <a:lnTo>
                  <a:pt x="2896687" y="95437"/>
                </a:lnTo>
                <a:lnTo>
                  <a:pt x="2916814" y="92374"/>
                </a:lnTo>
                <a:lnTo>
                  <a:pt x="2936941" y="90624"/>
                </a:lnTo>
                <a:lnTo>
                  <a:pt x="2957505" y="89312"/>
                </a:lnTo>
                <a:lnTo>
                  <a:pt x="2978507" y="88874"/>
                </a:lnTo>
                <a:lnTo>
                  <a:pt x="2999509" y="89312"/>
                </a:lnTo>
                <a:lnTo>
                  <a:pt x="3020948" y="90624"/>
                </a:lnTo>
                <a:lnTo>
                  <a:pt x="3041950" y="91937"/>
                </a:lnTo>
                <a:lnTo>
                  <a:pt x="3055951" y="93249"/>
                </a:lnTo>
                <a:lnTo>
                  <a:pt x="3070828" y="93249"/>
                </a:lnTo>
                <a:lnTo>
                  <a:pt x="3100581" y="92374"/>
                </a:lnTo>
                <a:lnTo>
                  <a:pt x="3116332" y="92374"/>
                </a:lnTo>
                <a:lnTo>
                  <a:pt x="3131208" y="92374"/>
                </a:lnTo>
                <a:lnTo>
                  <a:pt x="3146522" y="93249"/>
                </a:lnTo>
                <a:lnTo>
                  <a:pt x="3160961" y="94562"/>
                </a:lnTo>
                <a:lnTo>
                  <a:pt x="3175837" y="97187"/>
                </a:lnTo>
                <a:lnTo>
                  <a:pt x="3182838" y="98500"/>
                </a:lnTo>
                <a:lnTo>
                  <a:pt x="3189401" y="100688"/>
                </a:lnTo>
                <a:lnTo>
                  <a:pt x="3196839" y="103313"/>
                </a:lnTo>
                <a:lnTo>
                  <a:pt x="3203402" y="105938"/>
                </a:lnTo>
                <a:lnTo>
                  <a:pt x="3209966" y="109438"/>
                </a:lnTo>
                <a:lnTo>
                  <a:pt x="3216091" y="112939"/>
                </a:lnTo>
                <a:lnTo>
                  <a:pt x="3223092" y="117314"/>
                </a:lnTo>
                <a:lnTo>
                  <a:pt x="3229217" y="121689"/>
                </a:lnTo>
                <a:lnTo>
                  <a:pt x="3234905" y="127377"/>
                </a:lnTo>
                <a:lnTo>
                  <a:pt x="3241031" y="133066"/>
                </a:lnTo>
                <a:lnTo>
                  <a:pt x="3245844" y="139629"/>
                </a:lnTo>
                <a:lnTo>
                  <a:pt x="3251532" y="146192"/>
                </a:lnTo>
                <a:lnTo>
                  <a:pt x="3256782" y="154505"/>
                </a:lnTo>
                <a:lnTo>
                  <a:pt x="3261158" y="162818"/>
                </a:lnTo>
                <a:lnTo>
                  <a:pt x="3263345" y="165443"/>
                </a:lnTo>
                <a:lnTo>
                  <a:pt x="3265971" y="167194"/>
                </a:lnTo>
                <a:lnTo>
                  <a:pt x="3268596" y="168944"/>
                </a:lnTo>
                <a:lnTo>
                  <a:pt x="3271659" y="169819"/>
                </a:lnTo>
                <a:lnTo>
                  <a:pt x="3274721" y="170694"/>
                </a:lnTo>
                <a:lnTo>
                  <a:pt x="3278222" y="170694"/>
                </a:lnTo>
                <a:lnTo>
                  <a:pt x="3281722" y="170694"/>
                </a:lnTo>
                <a:lnTo>
                  <a:pt x="3286097" y="169819"/>
                </a:lnTo>
                <a:lnTo>
                  <a:pt x="3293536" y="168069"/>
                </a:lnTo>
                <a:lnTo>
                  <a:pt x="3301849" y="165443"/>
                </a:lnTo>
                <a:lnTo>
                  <a:pt x="3317163" y="160193"/>
                </a:lnTo>
                <a:lnTo>
                  <a:pt x="3331602" y="156255"/>
                </a:lnTo>
                <a:lnTo>
                  <a:pt x="3343853" y="153630"/>
                </a:lnTo>
                <a:lnTo>
                  <a:pt x="3349103" y="153192"/>
                </a:lnTo>
                <a:lnTo>
                  <a:pt x="3354354" y="152317"/>
                </a:lnTo>
                <a:lnTo>
                  <a:pt x="3358729" y="153192"/>
                </a:lnTo>
                <a:lnTo>
                  <a:pt x="3363104" y="153192"/>
                </a:lnTo>
                <a:lnTo>
                  <a:pt x="3366605" y="154067"/>
                </a:lnTo>
                <a:lnTo>
                  <a:pt x="3370105" y="154943"/>
                </a:lnTo>
                <a:lnTo>
                  <a:pt x="3372730" y="156693"/>
                </a:lnTo>
                <a:lnTo>
                  <a:pt x="3375356" y="158005"/>
                </a:lnTo>
                <a:lnTo>
                  <a:pt x="3377981" y="160193"/>
                </a:lnTo>
                <a:lnTo>
                  <a:pt x="3379293" y="162381"/>
                </a:lnTo>
                <a:lnTo>
                  <a:pt x="3381481" y="165006"/>
                </a:lnTo>
                <a:lnTo>
                  <a:pt x="3382356" y="167194"/>
                </a:lnTo>
                <a:lnTo>
                  <a:pt x="3383669" y="170694"/>
                </a:lnTo>
                <a:lnTo>
                  <a:pt x="3384544" y="173757"/>
                </a:lnTo>
                <a:lnTo>
                  <a:pt x="3384981" y="180320"/>
                </a:lnTo>
                <a:lnTo>
                  <a:pt x="3384981" y="187320"/>
                </a:lnTo>
                <a:lnTo>
                  <a:pt x="3384544" y="195634"/>
                </a:lnTo>
                <a:lnTo>
                  <a:pt x="3382794" y="203947"/>
                </a:lnTo>
                <a:lnTo>
                  <a:pt x="3381481" y="213135"/>
                </a:lnTo>
                <a:lnTo>
                  <a:pt x="3376668" y="231512"/>
                </a:lnTo>
                <a:lnTo>
                  <a:pt x="3377981" y="235450"/>
                </a:lnTo>
                <a:lnTo>
                  <a:pt x="3377981" y="240263"/>
                </a:lnTo>
                <a:lnTo>
                  <a:pt x="3376668" y="244201"/>
                </a:lnTo>
                <a:lnTo>
                  <a:pt x="3374043" y="248576"/>
                </a:lnTo>
                <a:lnTo>
                  <a:pt x="3372293" y="249889"/>
                </a:lnTo>
                <a:lnTo>
                  <a:pt x="3370543" y="252076"/>
                </a:lnTo>
                <a:lnTo>
                  <a:pt x="3367917" y="256014"/>
                </a:lnTo>
                <a:lnTo>
                  <a:pt x="3366605" y="260827"/>
                </a:lnTo>
                <a:lnTo>
                  <a:pt x="3365730" y="265203"/>
                </a:lnTo>
                <a:lnTo>
                  <a:pt x="3374043" y="248576"/>
                </a:lnTo>
                <a:lnTo>
                  <a:pt x="3376231" y="277891"/>
                </a:lnTo>
                <a:lnTo>
                  <a:pt x="3377981" y="306769"/>
                </a:lnTo>
                <a:lnTo>
                  <a:pt x="3378856" y="336522"/>
                </a:lnTo>
                <a:lnTo>
                  <a:pt x="3378856" y="350960"/>
                </a:lnTo>
                <a:lnTo>
                  <a:pt x="3378418" y="365837"/>
                </a:lnTo>
                <a:lnTo>
                  <a:pt x="3377106" y="380276"/>
                </a:lnTo>
                <a:lnTo>
                  <a:pt x="3375793" y="394714"/>
                </a:lnTo>
                <a:lnTo>
                  <a:pt x="3373605" y="409153"/>
                </a:lnTo>
                <a:lnTo>
                  <a:pt x="3370543" y="423154"/>
                </a:lnTo>
                <a:lnTo>
                  <a:pt x="3367480" y="437593"/>
                </a:lnTo>
                <a:lnTo>
                  <a:pt x="3363104" y="452032"/>
                </a:lnTo>
                <a:lnTo>
                  <a:pt x="3357854" y="466471"/>
                </a:lnTo>
                <a:lnTo>
                  <a:pt x="3351728" y="480472"/>
                </a:lnTo>
                <a:lnTo>
                  <a:pt x="3352604" y="490098"/>
                </a:lnTo>
                <a:lnTo>
                  <a:pt x="3353916" y="499724"/>
                </a:lnTo>
                <a:lnTo>
                  <a:pt x="3353916" y="509350"/>
                </a:lnTo>
                <a:lnTo>
                  <a:pt x="3353041" y="518976"/>
                </a:lnTo>
                <a:lnTo>
                  <a:pt x="3352166" y="528164"/>
                </a:lnTo>
                <a:lnTo>
                  <a:pt x="3351291" y="537352"/>
                </a:lnTo>
                <a:lnTo>
                  <a:pt x="3349541" y="546541"/>
                </a:lnTo>
                <a:lnTo>
                  <a:pt x="3348228" y="555291"/>
                </a:lnTo>
                <a:lnTo>
                  <a:pt x="3345603" y="564042"/>
                </a:lnTo>
                <a:lnTo>
                  <a:pt x="3342978" y="573231"/>
                </a:lnTo>
                <a:lnTo>
                  <a:pt x="3337290" y="589857"/>
                </a:lnTo>
                <a:lnTo>
                  <a:pt x="3330727" y="607359"/>
                </a:lnTo>
                <a:lnTo>
                  <a:pt x="3323288" y="623985"/>
                </a:lnTo>
                <a:lnTo>
                  <a:pt x="3315850" y="641049"/>
                </a:lnTo>
                <a:lnTo>
                  <a:pt x="3307537" y="657238"/>
                </a:lnTo>
                <a:lnTo>
                  <a:pt x="3290910" y="690491"/>
                </a:lnTo>
                <a:lnTo>
                  <a:pt x="3283472" y="707555"/>
                </a:lnTo>
                <a:lnTo>
                  <a:pt x="3276034" y="723744"/>
                </a:lnTo>
                <a:lnTo>
                  <a:pt x="3269033" y="741246"/>
                </a:lnTo>
                <a:lnTo>
                  <a:pt x="3263345" y="758310"/>
                </a:lnTo>
                <a:lnTo>
                  <a:pt x="3259408" y="770561"/>
                </a:lnTo>
                <a:lnTo>
                  <a:pt x="3254595" y="782375"/>
                </a:lnTo>
                <a:lnTo>
                  <a:pt x="3253282" y="787625"/>
                </a:lnTo>
                <a:lnTo>
                  <a:pt x="3251532" y="792876"/>
                </a:lnTo>
                <a:lnTo>
                  <a:pt x="3251094" y="797251"/>
                </a:lnTo>
                <a:lnTo>
                  <a:pt x="3251094" y="801189"/>
                </a:lnTo>
                <a:lnTo>
                  <a:pt x="3251532" y="805127"/>
                </a:lnTo>
                <a:lnTo>
                  <a:pt x="3253720" y="808190"/>
                </a:lnTo>
                <a:lnTo>
                  <a:pt x="3256345" y="810815"/>
                </a:lnTo>
                <a:lnTo>
                  <a:pt x="3260283" y="813002"/>
                </a:lnTo>
                <a:lnTo>
                  <a:pt x="3265971" y="814753"/>
                </a:lnTo>
                <a:lnTo>
                  <a:pt x="3272971" y="815190"/>
                </a:lnTo>
                <a:lnTo>
                  <a:pt x="3281285" y="815628"/>
                </a:lnTo>
                <a:lnTo>
                  <a:pt x="3291785" y="815190"/>
                </a:lnTo>
                <a:lnTo>
                  <a:pt x="3471614" y="616110"/>
                </a:lnTo>
                <a:lnTo>
                  <a:pt x="3532870" y="549603"/>
                </a:lnTo>
                <a:lnTo>
                  <a:pt x="3593250" y="482660"/>
                </a:lnTo>
                <a:lnTo>
                  <a:pt x="3604189" y="470409"/>
                </a:lnTo>
                <a:lnTo>
                  <a:pt x="3614690" y="458595"/>
                </a:lnTo>
                <a:lnTo>
                  <a:pt x="3626066" y="447657"/>
                </a:lnTo>
                <a:lnTo>
                  <a:pt x="3637442" y="436718"/>
                </a:lnTo>
                <a:lnTo>
                  <a:pt x="3649256" y="427092"/>
                </a:lnTo>
                <a:lnTo>
                  <a:pt x="3661507" y="417904"/>
                </a:lnTo>
                <a:lnTo>
                  <a:pt x="3674195" y="410028"/>
                </a:lnTo>
                <a:lnTo>
                  <a:pt x="3687322" y="403028"/>
                </a:lnTo>
                <a:lnTo>
                  <a:pt x="3700448" y="396902"/>
                </a:lnTo>
                <a:lnTo>
                  <a:pt x="3707886" y="394277"/>
                </a:lnTo>
                <a:lnTo>
                  <a:pt x="3714887" y="391652"/>
                </a:lnTo>
                <a:lnTo>
                  <a:pt x="3721887" y="389464"/>
                </a:lnTo>
                <a:lnTo>
                  <a:pt x="3729763" y="387276"/>
                </a:lnTo>
                <a:lnTo>
                  <a:pt x="3736764" y="385964"/>
                </a:lnTo>
                <a:lnTo>
                  <a:pt x="3745077" y="385088"/>
                </a:lnTo>
                <a:lnTo>
                  <a:pt x="3752952" y="383776"/>
                </a:lnTo>
                <a:lnTo>
                  <a:pt x="3761266" y="383338"/>
                </a:lnTo>
                <a:lnTo>
                  <a:pt x="3769141" y="382901"/>
                </a:lnTo>
                <a:lnTo>
                  <a:pt x="3777892" y="383338"/>
                </a:lnTo>
                <a:lnTo>
                  <a:pt x="3786206" y="383338"/>
                </a:lnTo>
                <a:lnTo>
                  <a:pt x="3795394" y="384213"/>
                </a:lnTo>
                <a:lnTo>
                  <a:pt x="3804145" y="385526"/>
                </a:lnTo>
                <a:lnTo>
                  <a:pt x="3813333" y="386839"/>
                </a:lnTo>
                <a:lnTo>
                  <a:pt x="3825147" y="388589"/>
                </a:lnTo>
                <a:lnTo>
                  <a:pt x="3836523" y="389901"/>
                </a:lnTo>
                <a:lnTo>
                  <a:pt x="3847899" y="391214"/>
                </a:lnTo>
                <a:lnTo>
                  <a:pt x="3859712" y="391652"/>
                </a:lnTo>
                <a:lnTo>
                  <a:pt x="3883339" y="392089"/>
                </a:lnTo>
                <a:lnTo>
                  <a:pt x="3906091" y="392089"/>
                </a:lnTo>
                <a:lnTo>
                  <a:pt x="3953783" y="389901"/>
                </a:lnTo>
                <a:lnTo>
                  <a:pt x="3977410" y="389464"/>
                </a:lnTo>
                <a:lnTo>
                  <a:pt x="4001038" y="389464"/>
                </a:lnTo>
                <a:lnTo>
                  <a:pt x="4008476" y="389901"/>
                </a:lnTo>
                <a:lnTo>
                  <a:pt x="4017227" y="390339"/>
                </a:lnTo>
                <a:lnTo>
                  <a:pt x="4035166" y="392964"/>
                </a:lnTo>
                <a:lnTo>
                  <a:pt x="4042604" y="394714"/>
                </a:lnTo>
                <a:lnTo>
                  <a:pt x="4048729" y="396027"/>
                </a:lnTo>
                <a:lnTo>
                  <a:pt x="4053105" y="397777"/>
                </a:lnTo>
                <a:lnTo>
                  <a:pt x="4054417" y="398652"/>
                </a:lnTo>
                <a:lnTo>
                  <a:pt x="4054417" y="399090"/>
                </a:lnTo>
                <a:lnTo>
                  <a:pt x="4054855" y="412653"/>
                </a:lnTo>
                <a:lnTo>
                  <a:pt x="4056168" y="424030"/>
                </a:lnTo>
                <a:lnTo>
                  <a:pt x="4057480" y="434093"/>
                </a:lnTo>
                <a:lnTo>
                  <a:pt x="4059668" y="442844"/>
                </a:lnTo>
                <a:lnTo>
                  <a:pt x="4062293" y="450719"/>
                </a:lnTo>
                <a:lnTo>
                  <a:pt x="4064918" y="456845"/>
                </a:lnTo>
                <a:lnTo>
                  <a:pt x="4068419" y="461658"/>
                </a:lnTo>
                <a:lnTo>
                  <a:pt x="4071919" y="466033"/>
                </a:lnTo>
                <a:lnTo>
                  <a:pt x="4075419" y="469534"/>
                </a:lnTo>
                <a:lnTo>
                  <a:pt x="4079795" y="471721"/>
                </a:lnTo>
                <a:lnTo>
                  <a:pt x="4084170" y="473034"/>
                </a:lnTo>
                <a:lnTo>
                  <a:pt x="4088983" y="473472"/>
                </a:lnTo>
                <a:lnTo>
                  <a:pt x="4094234" y="473472"/>
                </a:lnTo>
                <a:lnTo>
                  <a:pt x="4099047" y="473034"/>
                </a:lnTo>
                <a:lnTo>
                  <a:pt x="4104297" y="472159"/>
                </a:lnTo>
                <a:lnTo>
                  <a:pt x="4109985" y="470409"/>
                </a:lnTo>
                <a:lnTo>
                  <a:pt x="4121361" y="466471"/>
                </a:lnTo>
                <a:lnTo>
                  <a:pt x="4132300" y="461220"/>
                </a:lnTo>
                <a:lnTo>
                  <a:pt x="4143676" y="455532"/>
                </a:lnTo>
                <a:lnTo>
                  <a:pt x="4155052" y="450719"/>
                </a:lnTo>
                <a:lnTo>
                  <a:pt x="4165990" y="446344"/>
                </a:lnTo>
                <a:lnTo>
                  <a:pt x="4170803" y="445031"/>
                </a:lnTo>
                <a:lnTo>
                  <a:pt x="4176054" y="443719"/>
                </a:lnTo>
                <a:lnTo>
                  <a:pt x="4180866" y="443281"/>
                </a:lnTo>
                <a:lnTo>
                  <a:pt x="4185242" y="443281"/>
                </a:lnTo>
                <a:lnTo>
                  <a:pt x="4190055" y="443719"/>
                </a:lnTo>
                <a:lnTo>
                  <a:pt x="4193555" y="445469"/>
                </a:lnTo>
                <a:lnTo>
                  <a:pt x="4197055" y="467346"/>
                </a:lnTo>
                <a:lnTo>
                  <a:pt x="4199681" y="489223"/>
                </a:lnTo>
                <a:lnTo>
                  <a:pt x="4201868" y="510662"/>
                </a:lnTo>
                <a:lnTo>
                  <a:pt x="4202743" y="532102"/>
                </a:lnTo>
                <a:lnTo>
                  <a:pt x="4203181" y="553104"/>
                </a:lnTo>
                <a:lnTo>
                  <a:pt x="4203181" y="574106"/>
                </a:lnTo>
                <a:lnTo>
                  <a:pt x="4202306" y="594670"/>
                </a:lnTo>
                <a:lnTo>
                  <a:pt x="4200556" y="615234"/>
                </a:lnTo>
                <a:lnTo>
                  <a:pt x="4198806" y="635361"/>
                </a:lnTo>
                <a:lnTo>
                  <a:pt x="4196180" y="655051"/>
                </a:lnTo>
                <a:lnTo>
                  <a:pt x="4192680" y="675177"/>
                </a:lnTo>
                <a:lnTo>
                  <a:pt x="4188305" y="694867"/>
                </a:lnTo>
                <a:lnTo>
                  <a:pt x="4184367" y="714118"/>
                </a:lnTo>
                <a:lnTo>
                  <a:pt x="4178679" y="733370"/>
                </a:lnTo>
                <a:lnTo>
                  <a:pt x="4172991" y="752622"/>
                </a:lnTo>
                <a:lnTo>
                  <a:pt x="4166865" y="770999"/>
                </a:lnTo>
                <a:lnTo>
                  <a:pt x="4160302" y="790250"/>
                </a:lnTo>
                <a:lnTo>
                  <a:pt x="4152426" y="808627"/>
                </a:lnTo>
                <a:lnTo>
                  <a:pt x="4144988" y="827004"/>
                </a:lnTo>
                <a:lnTo>
                  <a:pt x="4136675" y="844943"/>
                </a:lnTo>
                <a:lnTo>
                  <a:pt x="4127487" y="863320"/>
                </a:lnTo>
                <a:lnTo>
                  <a:pt x="4118298" y="880821"/>
                </a:lnTo>
                <a:lnTo>
                  <a:pt x="4108235" y="898760"/>
                </a:lnTo>
                <a:lnTo>
                  <a:pt x="4098171" y="916262"/>
                </a:lnTo>
                <a:lnTo>
                  <a:pt x="4087233" y="933763"/>
                </a:lnTo>
                <a:lnTo>
                  <a:pt x="4076294" y="951265"/>
                </a:lnTo>
                <a:lnTo>
                  <a:pt x="4064481" y="968767"/>
                </a:lnTo>
                <a:lnTo>
                  <a:pt x="4052667" y="985393"/>
                </a:lnTo>
                <a:lnTo>
                  <a:pt x="4039979" y="1002457"/>
                </a:lnTo>
                <a:lnTo>
                  <a:pt x="4027290" y="1019521"/>
                </a:lnTo>
                <a:lnTo>
                  <a:pt x="4014164" y="1035710"/>
                </a:lnTo>
                <a:lnTo>
                  <a:pt x="4000163" y="1052775"/>
                </a:lnTo>
                <a:lnTo>
                  <a:pt x="3994037" y="1060650"/>
                </a:lnTo>
                <a:lnTo>
                  <a:pt x="3987911" y="1068088"/>
                </a:lnTo>
                <a:lnTo>
                  <a:pt x="3982661" y="1076402"/>
                </a:lnTo>
                <a:lnTo>
                  <a:pt x="3980473" y="1080339"/>
                </a:lnTo>
                <a:lnTo>
                  <a:pt x="3978723" y="1084715"/>
                </a:lnTo>
                <a:lnTo>
                  <a:pt x="3976973" y="1088653"/>
                </a:lnTo>
                <a:lnTo>
                  <a:pt x="3976535" y="1093466"/>
                </a:lnTo>
                <a:lnTo>
                  <a:pt x="3976098" y="1097841"/>
                </a:lnTo>
                <a:lnTo>
                  <a:pt x="3976098" y="1102654"/>
                </a:lnTo>
                <a:lnTo>
                  <a:pt x="3976535" y="1107029"/>
                </a:lnTo>
                <a:lnTo>
                  <a:pt x="3978286" y="1112280"/>
                </a:lnTo>
                <a:lnTo>
                  <a:pt x="3980036" y="1117530"/>
                </a:lnTo>
                <a:lnTo>
                  <a:pt x="3982661" y="1122343"/>
                </a:lnTo>
                <a:lnTo>
                  <a:pt x="3985286" y="1126719"/>
                </a:lnTo>
                <a:lnTo>
                  <a:pt x="3988349" y="1130657"/>
                </a:lnTo>
                <a:lnTo>
                  <a:pt x="3991849" y="1133719"/>
                </a:lnTo>
                <a:lnTo>
                  <a:pt x="3994912" y="1136344"/>
                </a:lnTo>
                <a:lnTo>
                  <a:pt x="3998412" y="1138970"/>
                </a:lnTo>
                <a:lnTo>
                  <a:pt x="4002350" y="1140282"/>
                </a:lnTo>
                <a:lnTo>
                  <a:pt x="4005851" y="1141595"/>
                </a:lnTo>
                <a:lnTo>
                  <a:pt x="4009788" y="1142470"/>
                </a:lnTo>
                <a:lnTo>
                  <a:pt x="4013289" y="1142908"/>
                </a:lnTo>
                <a:lnTo>
                  <a:pt x="4017664" y="1142908"/>
                </a:lnTo>
                <a:lnTo>
                  <a:pt x="4025977" y="1142470"/>
                </a:lnTo>
                <a:lnTo>
                  <a:pt x="4034728" y="1141157"/>
                </a:lnTo>
                <a:lnTo>
                  <a:pt x="4043041" y="1138532"/>
                </a:lnTo>
                <a:lnTo>
                  <a:pt x="4052667" y="1135907"/>
                </a:lnTo>
                <a:lnTo>
                  <a:pt x="4060981" y="1134594"/>
                </a:lnTo>
                <a:lnTo>
                  <a:pt x="4069731" y="1133719"/>
                </a:lnTo>
                <a:lnTo>
                  <a:pt x="4078482" y="1134157"/>
                </a:lnTo>
                <a:lnTo>
                  <a:pt x="4087233" y="1134594"/>
                </a:lnTo>
                <a:lnTo>
                  <a:pt x="4095109" y="1136344"/>
                </a:lnTo>
                <a:lnTo>
                  <a:pt x="4103422" y="1138532"/>
                </a:lnTo>
                <a:lnTo>
                  <a:pt x="4110860" y="1141595"/>
                </a:lnTo>
                <a:lnTo>
                  <a:pt x="4118298" y="1144658"/>
                </a:lnTo>
                <a:lnTo>
                  <a:pt x="4125299" y="1148158"/>
                </a:lnTo>
                <a:lnTo>
                  <a:pt x="4131862" y="1152096"/>
                </a:lnTo>
                <a:lnTo>
                  <a:pt x="4137988" y="1156909"/>
                </a:lnTo>
                <a:lnTo>
                  <a:pt x="4144113" y="1161284"/>
                </a:lnTo>
                <a:lnTo>
                  <a:pt x="4149801" y="1166535"/>
                </a:lnTo>
                <a:lnTo>
                  <a:pt x="4154614" y="1172223"/>
                </a:lnTo>
                <a:lnTo>
                  <a:pt x="4158990" y="1177473"/>
                </a:lnTo>
                <a:lnTo>
                  <a:pt x="4164678" y="1184036"/>
                </a:lnTo>
                <a:lnTo>
                  <a:pt x="4170366" y="1189724"/>
                </a:lnTo>
                <a:lnTo>
                  <a:pt x="4175616" y="1194100"/>
                </a:lnTo>
                <a:lnTo>
                  <a:pt x="4181304" y="1198475"/>
                </a:lnTo>
                <a:lnTo>
                  <a:pt x="4186992" y="1201538"/>
                </a:lnTo>
                <a:lnTo>
                  <a:pt x="4192680" y="1204601"/>
                </a:lnTo>
                <a:lnTo>
                  <a:pt x="4198368" y="1205913"/>
                </a:lnTo>
                <a:lnTo>
                  <a:pt x="4203619" y="1207664"/>
                </a:lnTo>
                <a:lnTo>
                  <a:pt x="4210182" y="1208538"/>
                </a:lnTo>
                <a:lnTo>
                  <a:pt x="4215432" y="1209851"/>
                </a:lnTo>
                <a:lnTo>
                  <a:pt x="4228121" y="1209851"/>
                </a:lnTo>
                <a:lnTo>
                  <a:pt x="4240809" y="1208976"/>
                </a:lnTo>
                <a:lnTo>
                  <a:pt x="4253498" y="1208101"/>
                </a:lnTo>
                <a:lnTo>
                  <a:pt x="4261811" y="1202413"/>
                </a:lnTo>
                <a:lnTo>
                  <a:pt x="4268812" y="1198475"/>
                </a:lnTo>
                <a:lnTo>
                  <a:pt x="4274938" y="1195850"/>
                </a:lnTo>
                <a:lnTo>
                  <a:pt x="4280188" y="1194975"/>
                </a:lnTo>
                <a:lnTo>
                  <a:pt x="4282376" y="1194975"/>
                </a:lnTo>
                <a:lnTo>
                  <a:pt x="4284563" y="1194975"/>
                </a:lnTo>
                <a:lnTo>
                  <a:pt x="4286314" y="1195412"/>
                </a:lnTo>
                <a:lnTo>
                  <a:pt x="4288064" y="1196288"/>
                </a:lnTo>
                <a:lnTo>
                  <a:pt x="4290689" y="1198913"/>
                </a:lnTo>
                <a:lnTo>
                  <a:pt x="4292002" y="1201975"/>
                </a:lnTo>
                <a:lnTo>
                  <a:pt x="4293752" y="1205476"/>
                </a:lnTo>
                <a:lnTo>
                  <a:pt x="4294627" y="1210289"/>
                </a:lnTo>
                <a:lnTo>
                  <a:pt x="4295064" y="1214664"/>
                </a:lnTo>
                <a:lnTo>
                  <a:pt x="4295064" y="1219477"/>
                </a:lnTo>
                <a:lnTo>
                  <a:pt x="4295064" y="1237854"/>
                </a:lnTo>
                <a:lnTo>
                  <a:pt x="4296377" y="1295171"/>
                </a:lnTo>
                <a:lnTo>
                  <a:pt x="4296815" y="1352927"/>
                </a:lnTo>
                <a:lnTo>
                  <a:pt x="4296377" y="1468000"/>
                </a:lnTo>
                <a:lnTo>
                  <a:pt x="4301190" y="1469750"/>
                </a:lnTo>
                <a:lnTo>
                  <a:pt x="4305565" y="1469750"/>
                </a:lnTo>
                <a:lnTo>
                  <a:pt x="4309503" y="1469312"/>
                </a:lnTo>
                <a:lnTo>
                  <a:pt x="4313004" y="1468000"/>
                </a:lnTo>
                <a:lnTo>
                  <a:pt x="4316504" y="1466687"/>
                </a:lnTo>
                <a:lnTo>
                  <a:pt x="4320442" y="1464499"/>
                </a:lnTo>
                <a:lnTo>
                  <a:pt x="4326567" y="1458811"/>
                </a:lnTo>
                <a:lnTo>
                  <a:pt x="4332255" y="1453561"/>
                </a:lnTo>
                <a:lnTo>
                  <a:pt x="4338381" y="1448311"/>
                </a:lnTo>
                <a:lnTo>
                  <a:pt x="4341881" y="1446123"/>
                </a:lnTo>
                <a:lnTo>
                  <a:pt x="4345381" y="1444810"/>
                </a:lnTo>
                <a:lnTo>
                  <a:pt x="4348882" y="1443497"/>
                </a:lnTo>
                <a:lnTo>
                  <a:pt x="4353257" y="1443060"/>
                </a:lnTo>
                <a:lnTo>
                  <a:pt x="4359383" y="1449185"/>
                </a:lnTo>
                <a:lnTo>
                  <a:pt x="4359820" y="1448748"/>
                </a:lnTo>
                <a:lnTo>
                  <a:pt x="4353257" y="1443060"/>
                </a:lnTo>
                <a:lnTo>
                  <a:pt x="4357195" y="1435184"/>
                </a:lnTo>
                <a:lnTo>
                  <a:pt x="4361133" y="1428184"/>
                </a:lnTo>
                <a:lnTo>
                  <a:pt x="4365946" y="1421620"/>
                </a:lnTo>
                <a:lnTo>
                  <a:pt x="4371196" y="1415057"/>
                </a:lnTo>
                <a:lnTo>
                  <a:pt x="4376009" y="1408932"/>
                </a:lnTo>
                <a:lnTo>
                  <a:pt x="4381260" y="1402369"/>
                </a:lnTo>
                <a:lnTo>
                  <a:pt x="4386948" y="1397118"/>
                </a:lnTo>
                <a:lnTo>
                  <a:pt x="4393073" y="1391868"/>
                </a:lnTo>
                <a:lnTo>
                  <a:pt x="4399199" y="1386617"/>
                </a:lnTo>
                <a:lnTo>
                  <a:pt x="4405324" y="1381367"/>
                </a:lnTo>
                <a:lnTo>
                  <a:pt x="4412325" y="1377429"/>
                </a:lnTo>
                <a:lnTo>
                  <a:pt x="4419326" y="1372616"/>
                </a:lnTo>
                <a:lnTo>
                  <a:pt x="4426326" y="1369116"/>
                </a:lnTo>
                <a:lnTo>
                  <a:pt x="4434202" y="1365615"/>
                </a:lnTo>
                <a:lnTo>
                  <a:pt x="4442078" y="1362553"/>
                </a:lnTo>
                <a:lnTo>
                  <a:pt x="4449954" y="1359490"/>
                </a:lnTo>
                <a:lnTo>
                  <a:pt x="4470518" y="1343739"/>
                </a:lnTo>
                <a:lnTo>
                  <a:pt x="4477956" y="1338488"/>
                </a:lnTo>
                <a:lnTo>
                  <a:pt x="4484957" y="1333675"/>
                </a:lnTo>
                <a:lnTo>
                  <a:pt x="4491520" y="1329737"/>
                </a:lnTo>
                <a:lnTo>
                  <a:pt x="4498958" y="1325799"/>
                </a:lnTo>
                <a:lnTo>
                  <a:pt x="4505959" y="1322736"/>
                </a:lnTo>
                <a:lnTo>
                  <a:pt x="4513397" y="1319674"/>
                </a:lnTo>
                <a:lnTo>
                  <a:pt x="4520835" y="1316174"/>
                </a:lnTo>
                <a:lnTo>
                  <a:pt x="4528273" y="1314423"/>
                </a:lnTo>
                <a:lnTo>
                  <a:pt x="4535711" y="1312235"/>
                </a:lnTo>
                <a:lnTo>
                  <a:pt x="4543150" y="1310923"/>
                </a:lnTo>
                <a:lnTo>
                  <a:pt x="4558026" y="1307860"/>
                </a:lnTo>
                <a:lnTo>
                  <a:pt x="4573340" y="1306110"/>
                </a:lnTo>
                <a:lnTo>
                  <a:pt x="4588654" y="1305672"/>
                </a:lnTo>
                <a:lnTo>
                  <a:pt x="4603968" y="1305235"/>
                </a:lnTo>
                <a:lnTo>
                  <a:pt x="4619719" y="1305235"/>
                </a:lnTo>
                <a:lnTo>
                  <a:pt x="4650784" y="1306547"/>
                </a:lnTo>
                <a:lnTo>
                  <a:pt x="4681850" y="1306985"/>
                </a:lnTo>
                <a:lnTo>
                  <a:pt x="4697164" y="1306985"/>
                </a:lnTo>
                <a:lnTo>
                  <a:pt x="4712915" y="1306547"/>
                </a:lnTo>
                <a:lnTo>
                  <a:pt x="4728666" y="1306985"/>
                </a:lnTo>
                <a:lnTo>
                  <a:pt x="4744418" y="1306547"/>
                </a:lnTo>
                <a:lnTo>
                  <a:pt x="4776358" y="1305235"/>
                </a:lnTo>
                <a:lnTo>
                  <a:pt x="4792110" y="1303922"/>
                </a:lnTo>
                <a:lnTo>
                  <a:pt x="4808299" y="1303485"/>
                </a:lnTo>
                <a:lnTo>
                  <a:pt x="4823613" y="1303922"/>
                </a:lnTo>
                <a:lnTo>
                  <a:pt x="4838926" y="1305235"/>
                </a:lnTo>
                <a:lnTo>
                  <a:pt x="4846365" y="1306547"/>
                </a:lnTo>
                <a:lnTo>
                  <a:pt x="4853803" y="1307860"/>
                </a:lnTo>
                <a:lnTo>
                  <a:pt x="4861241" y="1309610"/>
                </a:lnTo>
                <a:lnTo>
                  <a:pt x="4867804" y="1312235"/>
                </a:lnTo>
                <a:lnTo>
                  <a:pt x="4874367" y="1314861"/>
                </a:lnTo>
                <a:lnTo>
                  <a:pt x="4880930" y="1317923"/>
                </a:lnTo>
                <a:lnTo>
                  <a:pt x="4887493" y="1321861"/>
                </a:lnTo>
                <a:lnTo>
                  <a:pt x="4894056" y="1326237"/>
                </a:lnTo>
                <a:lnTo>
                  <a:pt x="4900182" y="1331050"/>
                </a:lnTo>
                <a:lnTo>
                  <a:pt x="4905870" y="1336738"/>
                </a:lnTo>
                <a:lnTo>
                  <a:pt x="4911121" y="1342863"/>
                </a:lnTo>
                <a:lnTo>
                  <a:pt x="4916371" y="1350301"/>
                </a:lnTo>
                <a:lnTo>
                  <a:pt x="4921184" y="1357740"/>
                </a:lnTo>
                <a:lnTo>
                  <a:pt x="4925997" y="1366053"/>
                </a:lnTo>
                <a:lnTo>
                  <a:pt x="4930372" y="1375679"/>
                </a:lnTo>
                <a:lnTo>
                  <a:pt x="4934310" y="1386180"/>
                </a:lnTo>
                <a:lnTo>
                  <a:pt x="4937810" y="1380054"/>
                </a:lnTo>
                <a:lnTo>
                  <a:pt x="4941748" y="1374804"/>
                </a:lnTo>
                <a:lnTo>
                  <a:pt x="4945686" y="1371303"/>
                </a:lnTo>
                <a:lnTo>
                  <a:pt x="4950499" y="1368241"/>
                </a:lnTo>
                <a:lnTo>
                  <a:pt x="4954875" y="1365615"/>
                </a:lnTo>
                <a:lnTo>
                  <a:pt x="4959687" y="1364303"/>
                </a:lnTo>
                <a:lnTo>
                  <a:pt x="4964500" y="1362990"/>
                </a:lnTo>
                <a:lnTo>
                  <a:pt x="4969751" y="1362553"/>
                </a:lnTo>
                <a:lnTo>
                  <a:pt x="4975001" y="1362553"/>
                </a:lnTo>
                <a:lnTo>
                  <a:pt x="4980689" y="1362553"/>
                </a:lnTo>
                <a:lnTo>
                  <a:pt x="4991190" y="1363428"/>
                </a:lnTo>
                <a:lnTo>
                  <a:pt x="5002129" y="1364740"/>
                </a:lnTo>
                <a:lnTo>
                  <a:pt x="5007379" y="1364740"/>
                </a:lnTo>
                <a:lnTo>
                  <a:pt x="5012192" y="1364740"/>
                </a:lnTo>
                <a:lnTo>
                  <a:pt x="5019193" y="1366490"/>
                </a:lnTo>
                <a:lnTo>
                  <a:pt x="5024006" y="1369116"/>
                </a:lnTo>
                <a:lnTo>
                  <a:pt x="5028381" y="1371741"/>
                </a:lnTo>
                <a:lnTo>
                  <a:pt x="5031444" y="1374804"/>
                </a:lnTo>
                <a:lnTo>
                  <a:pt x="5033194" y="1378304"/>
                </a:lnTo>
                <a:lnTo>
                  <a:pt x="5034944" y="1382242"/>
                </a:lnTo>
                <a:lnTo>
                  <a:pt x="5035382" y="1386180"/>
                </a:lnTo>
                <a:lnTo>
                  <a:pt x="5035382" y="1390118"/>
                </a:lnTo>
                <a:lnTo>
                  <a:pt x="5034944" y="1394493"/>
                </a:lnTo>
                <a:lnTo>
                  <a:pt x="5034507" y="1398431"/>
                </a:lnTo>
                <a:lnTo>
                  <a:pt x="5032319" y="1407182"/>
                </a:lnTo>
                <a:lnTo>
                  <a:pt x="5031006" y="1415932"/>
                </a:lnTo>
                <a:lnTo>
                  <a:pt x="5031006" y="1419870"/>
                </a:lnTo>
                <a:lnTo>
                  <a:pt x="5031006" y="1424246"/>
                </a:lnTo>
                <a:lnTo>
                  <a:pt x="5029256" y="1438684"/>
                </a:lnTo>
                <a:lnTo>
                  <a:pt x="5028381" y="1453561"/>
                </a:lnTo>
                <a:lnTo>
                  <a:pt x="5028381" y="1468000"/>
                </a:lnTo>
                <a:lnTo>
                  <a:pt x="5028819" y="1482876"/>
                </a:lnTo>
                <a:lnTo>
                  <a:pt x="5030131" y="1512629"/>
                </a:lnTo>
                <a:lnTo>
                  <a:pt x="5031882" y="1542381"/>
                </a:lnTo>
                <a:lnTo>
                  <a:pt x="5032319" y="1556820"/>
                </a:lnTo>
                <a:lnTo>
                  <a:pt x="5032319" y="1571697"/>
                </a:lnTo>
                <a:lnTo>
                  <a:pt x="5031444" y="1586573"/>
                </a:lnTo>
                <a:lnTo>
                  <a:pt x="5030131" y="1601449"/>
                </a:lnTo>
                <a:lnTo>
                  <a:pt x="5027944" y="1616326"/>
                </a:lnTo>
                <a:lnTo>
                  <a:pt x="5024006" y="1630765"/>
                </a:lnTo>
                <a:lnTo>
                  <a:pt x="5022256" y="1638203"/>
                </a:lnTo>
                <a:lnTo>
                  <a:pt x="5019630" y="1645203"/>
                </a:lnTo>
                <a:lnTo>
                  <a:pt x="5016568" y="1652204"/>
                </a:lnTo>
                <a:lnTo>
                  <a:pt x="5013505" y="1659642"/>
                </a:lnTo>
                <a:lnTo>
                  <a:pt x="4993378" y="1717835"/>
                </a:lnTo>
                <a:lnTo>
                  <a:pt x="4995128" y="1725711"/>
                </a:lnTo>
                <a:lnTo>
                  <a:pt x="4996003" y="1732711"/>
                </a:lnTo>
                <a:lnTo>
                  <a:pt x="4996441" y="1740149"/>
                </a:lnTo>
                <a:lnTo>
                  <a:pt x="4996878" y="1746713"/>
                </a:lnTo>
                <a:lnTo>
                  <a:pt x="4997316" y="1753713"/>
                </a:lnTo>
                <a:lnTo>
                  <a:pt x="4996878" y="1760714"/>
                </a:lnTo>
                <a:lnTo>
                  <a:pt x="4996003" y="1773402"/>
                </a:lnTo>
                <a:lnTo>
                  <a:pt x="4993378" y="1785654"/>
                </a:lnTo>
                <a:lnTo>
                  <a:pt x="4990315" y="1797467"/>
                </a:lnTo>
                <a:lnTo>
                  <a:pt x="4985502" y="1809281"/>
                </a:lnTo>
                <a:lnTo>
                  <a:pt x="4980689" y="1820657"/>
                </a:lnTo>
                <a:lnTo>
                  <a:pt x="4974564" y="1832033"/>
                </a:lnTo>
                <a:lnTo>
                  <a:pt x="4967563" y="1842534"/>
                </a:lnTo>
                <a:lnTo>
                  <a:pt x="4960563" y="1853472"/>
                </a:lnTo>
                <a:lnTo>
                  <a:pt x="4952249" y="1864411"/>
                </a:lnTo>
                <a:lnTo>
                  <a:pt x="4936060" y="1886288"/>
                </a:lnTo>
                <a:lnTo>
                  <a:pt x="4917246" y="1909477"/>
                </a:lnTo>
                <a:lnTo>
                  <a:pt x="4870867" y="1968983"/>
                </a:lnTo>
                <a:lnTo>
                  <a:pt x="4823613" y="2028488"/>
                </a:lnTo>
                <a:lnTo>
                  <a:pt x="4776358" y="2088431"/>
                </a:lnTo>
                <a:lnTo>
                  <a:pt x="4752731" y="2118622"/>
                </a:lnTo>
                <a:lnTo>
                  <a:pt x="4730417" y="2148812"/>
                </a:lnTo>
                <a:lnTo>
                  <a:pt x="4698914" y="2190816"/>
                </a:lnTo>
                <a:lnTo>
                  <a:pt x="4668286" y="2232819"/>
                </a:lnTo>
                <a:lnTo>
                  <a:pt x="4636783" y="2275261"/>
                </a:lnTo>
                <a:lnTo>
                  <a:pt x="4620594" y="2295388"/>
                </a:lnTo>
                <a:lnTo>
                  <a:pt x="4603968" y="2315514"/>
                </a:lnTo>
                <a:lnTo>
                  <a:pt x="4586903" y="2335641"/>
                </a:lnTo>
                <a:lnTo>
                  <a:pt x="4570277" y="2354893"/>
                </a:lnTo>
                <a:lnTo>
                  <a:pt x="4552338" y="2374145"/>
                </a:lnTo>
                <a:lnTo>
                  <a:pt x="4533524" y="2392521"/>
                </a:lnTo>
                <a:lnTo>
                  <a:pt x="4514272" y="2410461"/>
                </a:lnTo>
                <a:lnTo>
                  <a:pt x="4494145" y="2427525"/>
                </a:lnTo>
                <a:lnTo>
                  <a:pt x="4473581" y="2443714"/>
                </a:lnTo>
                <a:lnTo>
                  <a:pt x="4463080" y="2452027"/>
                </a:lnTo>
                <a:lnTo>
                  <a:pt x="4451704" y="2459903"/>
                </a:lnTo>
                <a:lnTo>
                  <a:pt x="4431577" y="2499719"/>
                </a:lnTo>
                <a:lnTo>
                  <a:pt x="4424576" y="2517658"/>
                </a:lnTo>
                <a:lnTo>
                  <a:pt x="4416263" y="2535159"/>
                </a:lnTo>
                <a:lnTo>
                  <a:pt x="4407075" y="2552224"/>
                </a:lnTo>
                <a:lnTo>
                  <a:pt x="4397886" y="2568850"/>
                </a:lnTo>
                <a:lnTo>
                  <a:pt x="4387385" y="2585039"/>
                </a:lnTo>
                <a:lnTo>
                  <a:pt x="4376884" y="2600790"/>
                </a:lnTo>
                <a:lnTo>
                  <a:pt x="4365508" y="2616104"/>
                </a:lnTo>
                <a:lnTo>
                  <a:pt x="4354132" y="2630981"/>
                </a:lnTo>
                <a:lnTo>
                  <a:pt x="4341881" y="2645857"/>
                </a:lnTo>
                <a:lnTo>
                  <a:pt x="4330068" y="2660733"/>
                </a:lnTo>
                <a:lnTo>
                  <a:pt x="4304690" y="2689611"/>
                </a:lnTo>
                <a:lnTo>
                  <a:pt x="4279313" y="2718051"/>
                </a:lnTo>
                <a:lnTo>
                  <a:pt x="4253936" y="2746929"/>
                </a:lnTo>
                <a:lnTo>
                  <a:pt x="4249998" y="2751742"/>
                </a:lnTo>
                <a:lnTo>
                  <a:pt x="4245185" y="2755680"/>
                </a:lnTo>
                <a:lnTo>
                  <a:pt x="4235121" y="2763555"/>
                </a:lnTo>
                <a:lnTo>
                  <a:pt x="4224183" y="2771431"/>
                </a:lnTo>
                <a:lnTo>
                  <a:pt x="4219808" y="2775806"/>
                </a:lnTo>
                <a:lnTo>
                  <a:pt x="4214995" y="2780182"/>
                </a:lnTo>
                <a:lnTo>
                  <a:pt x="4211494" y="2784995"/>
                </a:lnTo>
                <a:lnTo>
                  <a:pt x="4208432" y="2790245"/>
                </a:lnTo>
                <a:lnTo>
                  <a:pt x="4206244" y="2795058"/>
                </a:lnTo>
                <a:lnTo>
                  <a:pt x="4205369" y="2798121"/>
                </a:lnTo>
                <a:lnTo>
                  <a:pt x="4205369" y="2801184"/>
                </a:lnTo>
                <a:lnTo>
                  <a:pt x="4205369" y="2804246"/>
                </a:lnTo>
                <a:lnTo>
                  <a:pt x="4205369" y="2807309"/>
                </a:lnTo>
                <a:lnTo>
                  <a:pt x="4205806" y="2811247"/>
                </a:lnTo>
                <a:lnTo>
                  <a:pt x="4207119" y="2814747"/>
                </a:lnTo>
                <a:lnTo>
                  <a:pt x="4208432" y="2818248"/>
                </a:lnTo>
                <a:lnTo>
                  <a:pt x="4210619" y="2822186"/>
                </a:lnTo>
                <a:lnTo>
                  <a:pt x="4214995" y="2830936"/>
                </a:lnTo>
                <a:lnTo>
                  <a:pt x="4223308" y="2831812"/>
                </a:lnTo>
                <a:lnTo>
                  <a:pt x="4231184" y="2832687"/>
                </a:lnTo>
                <a:lnTo>
                  <a:pt x="4239059" y="2833124"/>
                </a:lnTo>
                <a:lnTo>
                  <a:pt x="4246935" y="2833562"/>
                </a:lnTo>
                <a:lnTo>
                  <a:pt x="4250873" y="2833124"/>
                </a:lnTo>
                <a:lnTo>
                  <a:pt x="4254811" y="2832687"/>
                </a:lnTo>
                <a:lnTo>
                  <a:pt x="4258749" y="2831812"/>
                </a:lnTo>
                <a:lnTo>
                  <a:pt x="4262249" y="2830499"/>
                </a:lnTo>
                <a:lnTo>
                  <a:pt x="4265749" y="2828311"/>
                </a:lnTo>
                <a:lnTo>
                  <a:pt x="4268812" y="2826123"/>
                </a:lnTo>
                <a:lnTo>
                  <a:pt x="4272750" y="2823498"/>
                </a:lnTo>
                <a:lnTo>
                  <a:pt x="4275813" y="2819998"/>
                </a:lnTo>
                <a:lnTo>
                  <a:pt x="4280626" y="2813435"/>
                </a:lnTo>
                <a:lnTo>
                  <a:pt x="4285439" y="2807309"/>
                </a:lnTo>
                <a:lnTo>
                  <a:pt x="4291127" y="2802496"/>
                </a:lnTo>
                <a:lnTo>
                  <a:pt x="4296377" y="2797683"/>
                </a:lnTo>
                <a:lnTo>
                  <a:pt x="4301628" y="2793308"/>
                </a:lnTo>
                <a:lnTo>
                  <a:pt x="4307753" y="2789370"/>
                </a:lnTo>
                <a:lnTo>
                  <a:pt x="4314316" y="2785870"/>
                </a:lnTo>
                <a:lnTo>
                  <a:pt x="4320442" y="2782807"/>
                </a:lnTo>
                <a:lnTo>
                  <a:pt x="4326567" y="2780182"/>
                </a:lnTo>
                <a:lnTo>
                  <a:pt x="4333130" y="2778432"/>
                </a:lnTo>
                <a:lnTo>
                  <a:pt x="4339693" y="2776244"/>
                </a:lnTo>
                <a:lnTo>
                  <a:pt x="4346257" y="2775369"/>
                </a:lnTo>
                <a:lnTo>
                  <a:pt x="4353257" y="2774494"/>
                </a:lnTo>
                <a:lnTo>
                  <a:pt x="4360258" y="2774056"/>
                </a:lnTo>
                <a:lnTo>
                  <a:pt x="4367696" y="2774056"/>
                </a:lnTo>
                <a:lnTo>
                  <a:pt x="4374259" y="2775369"/>
                </a:lnTo>
                <a:lnTo>
                  <a:pt x="4381260" y="2776244"/>
                </a:lnTo>
                <a:lnTo>
                  <a:pt x="4388698" y="2777557"/>
                </a:lnTo>
                <a:lnTo>
                  <a:pt x="4395699" y="2779744"/>
                </a:lnTo>
                <a:lnTo>
                  <a:pt x="4402699" y="2782369"/>
                </a:lnTo>
                <a:lnTo>
                  <a:pt x="4410137" y="2785432"/>
                </a:lnTo>
                <a:lnTo>
                  <a:pt x="4417138" y="2788495"/>
                </a:lnTo>
                <a:lnTo>
                  <a:pt x="4424576" y="2792433"/>
                </a:lnTo>
                <a:lnTo>
                  <a:pt x="4431577" y="2797246"/>
                </a:lnTo>
                <a:lnTo>
                  <a:pt x="4439015" y="2802059"/>
                </a:lnTo>
                <a:lnTo>
                  <a:pt x="4445578" y="2807309"/>
                </a:lnTo>
                <a:lnTo>
                  <a:pt x="4452579" y="2812997"/>
                </a:lnTo>
                <a:lnTo>
                  <a:pt x="4459142" y="2819998"/>
                </a:lnTo>
                <a:lnTo>
                  <a:pt x="4466142" y="2826561"/>
                </a:lnTo>
                <a:lnTo>
                  <a:pt x="4472706" y="2833562"/>
                </a:lnTo>
                <a:lnTo>
                  <a:pt x="4478831" y="2841875"/>
                </a:lnTo>
                <a:lnTo>
                  <a:pt x="4485394" y="2850188"/>
                </a:lnTo>
                <a:lnTo>
                  <a:pt x="4490207" y="2855876"/>
                </a:lnTo>
                <a:lnTo>
                  <a:pt x="4494583" y="2860689"/>
                </a:lnTo>
                <a:lnTo>
                  <a:pt x="4498958" y="2865065"/>
                </a:lnTo>
                <a:lnTo>
                  <a:pt x="4503333" y="2868127"/>
                </a:lnTo>
                <a:lnTo>
                  <a:pt x="4507709" y="2870753"/>
                </a:lnTo>
                <a:lnTo>
                  <a:pt x="4512084" y="2872503"/>
                </a:lnTo>
                <a:lnTo>
                  <a:pt x="4516460" y="2873815"/>
                </a:lnTo>
                <a:lnTo>
                  <a:pt x="4520397" y="2874690"/>
                </a:lnTo>
                <a:lnTo>
                  <a:pt x="4524773" y="2874690"/>
                </a:lnTo>
                <a:lnTo>
                  <a:pt x="4529148" y="2874690"/>
                </a:lnTo>
                <a:lnTo>
                  <a:pt x="4537461" y="2874690"/>
                </a:lnTo>
                <a:lnTo>
                  <a:pt x="4546212" y="2874253"/>
                </a:lnTo>
                <a:lnTo>
                  <a:pt x="4555401" y="2874690"/>
                </a:lnTo>
                <a:lnTo>
                  <a:pt x="4570277" y="2865502"/>
                </a:lnTo>
                <a:lnTo>
                  <a:pt x="4584716" y="2857189"/>
                </a:lnTo>
                <a:lnTo>
                  <a:pt x="4599592" y="2848876"/>
                </a:lnTo>
                <a:lnTo>
                  <a:pt x="4614469" y="2841875"/>
                </a:lnTo>
                <a:lnTo>
                  <a:pt x="4629782" y="2835312"/>
                </a:lnTo>
                <a:lnTo>
                  <a:pt x="4644659" y="2829186"/>
                </a:lnTo>
                <a:lnTo>
                  <a:pt x="4659973" y="2823498"/>
                </a:lnTo>
                <a:lnTo>
                  <a:pt x="4675287" y="2817810"/>
                </a:lnTo>
                <a:lnTo>
                  <a:pt x="4690600" y="2812997"/>
                </a:lnTo>
                <a:lnTo>
                  <a:pt x="4706789" y="2809059"/>
                </a:lnTo>
                <a:lnTo>
                  <a:pt x="4722103" y="2805122"/>
                </a:lnTo>
                <a:lnTo>
                  <a:pt x="4737855" y="2801184"/>
                </a:lnTo>
                <a:lnTo>
                  <a:pt x="4753606" y="2798121"/>
                </a:lnTo>
                <a:lnTo>
                  <a:pt x="4769358" y="2795496"/>
                </a:lnTo>
                <a:lnTo>
                  <a:pt x="4785109" y="2793308"/>
                </a:lnTo>
                <a:lnTo>
                  <a:pt x="4801736" y="2791120"/>
                </a:lnTo>
                <a:lnTo>
                  <a:pt x="4833238" y="2788058"/>
                </a:lnTo>
                <a:lnTo>
                  <a:pt x="4865616" y="2785870"/>
                </a:lnTo>
                <a:lnTo>
                  <a:pt x="4897994" y="2784995"/>
                </a:lnTo>
                <a:lnTo>
                  <a:pt x="4930372" y="2784995"/>
                </a:lnTo>
                <a:lnTo>
                  <a:pt x="4962750" y="2784995"/>
                </a:lnTo>
                <a:lnTo>
                  <a:pt x="4995128" y="2785870"/>
                </a:lnTo>
                <a:lnTo>
                  <a:pt x="5059447" y="2788495"/>
                </a:lnTo>
                <a:lnTo>
                  <a:pt x="5068635" y="2788495"/>
                </a:lnTo>
                <a:lnTo>
                  <a:pt x="5077386" y="2788058"/>
                </a:lnTo>
                <a:lnTo>
                  <a:pt x="5086136" y="2787620"/>
                </a:lnTo>
                <a:lnTo>
                  <a:pt x="5094450" y="2785870"/>
                </a:lnTo>
                <a:lnTo>
                  <a:pt x="5102325" y="2784557"/>
                </a:lnTo>
                <a:lnTo>
                  <a:pt x="5109326" y="2782369"/>
                </a:lnTo>
                <a:lnTo>
                  <a:pt x="5116327" y="2779744"/>
                </a:lnTo>
                <a:lnTo>
                  <a:pt x="5123327" y="2777119"/>
                </a:lnTo>
                <a:lnTo>
                  <a:pt x="5129890" y="2774056"/>
                </a:lnTo>
                <a:lnTo>
                  <a:pt x="5136016" y="2770993"/>
                </a:lnTo>
                <a:lnTo>
                  <a:pt x="5142142" y="2767493"/>
                </a:lnTo>
                <a:lnTo>
                  <a:pt x="5147830" y="2763555"/>
                </a:lnTo>
                <a:lnTo>
                  <a:pt x="5159206" y="2755242"/>
                </a:lnTo>
                <a:lnTo>
                  <a:pt x="5169269" y="2746491"/>
                </a:lnTo>
                <a:lnTo>
                  <a:pt x="5179770" y="2737303"/>
                </a:lnTo>
                <a:lnTo>
                  <a:pt x="5189396" y="2727677"/>
                </a:lnTo>
                <a:lnTo>
                  <a:pt x="5199022" y="2718051"/>
                </a:lnTo>
                <a:lnTo>
                  <a:pt x="5209085" y="2708863"/>
                </a:lnTo>
                <a:lnTo>
                  <a:pt x="5219149" y="2699674"/>
                </a:lnTo>
                <a:lnTo>
                  <a:pt x="5230087" y="2691361"/>
                </a:lnTo>
                <a:lnTo>
                  <a:pt x="5241026" y="2684361"/>
                </a:lnTo>
                <a:lnTo>
                  <a:pt x="5246714" y="2680860"/>
                </a:lnTo>
                <a:lnTo>
                  <a:pt x="5252839" y="2677797"/>
                </a:lnTo>
                <a:lnTo>
                  <a:pt x="5257215" y="2672547"/>
                </a:lnTo>
                <a:lnTo>
                  <a:pt x="5261152" y="2667297"/>
                </a:lnTo>
                <a:lnTo>
                  <a:pt x="5265090" y="2662921"/>
                </a:lnTo>
                <a:lnTo>
                  <a:pt x="5269903" y="2658108"/>
                </a:lnTo>
                <a:lnTo>
                  <a:pt x="5274716" y="2654608"/>
                </a:lnTo>
                <a:lnTo>
                  <a:pt x="5279092" y="2650670"/>
                </a:lnTo>
                <a:lnTo>
                  <a:pt x="5283905" y="2647607"/>
                </a:lnTo>
                <a:lnTo>
                  <a:pt x="5288717" y="2644544"/>
                </a:lnTo>
                <a:lnTo>
                  <a:pt x="5299218" y="2639294"/>
                </a:lnTo>
                <a:lnTo>
                  <a:pt x="5309282" y="2635356"/>
                </a:lnTo>
                <a:lnTo>
                  <a:pt x="5320220" y="2631418"/>
                </a:lnTo>
                <a:lnTo>
                  <a:pt x="5331159" y="2628793"/>
                </a:lnTo>
                <a:lnTo>
                  <a:pt x="5342097" y="2627480"/>
                </a:lnTo>
                <a:lnTo>
                  <a:pt x="5353473" y="2626605"/>
                </a:lnTo>
                <a:lnTo>
                  <a:pt x="5365287" y="2625293"/>
                </a:lnTo>
                <a:lnTo>
                  <a:pt x="5376663" y="2624855"/>
                </a:lnTo>
                <a:lnTo>
                  <a:pt x="5399853" y="2624418"/>
                </a:lnTo>
                <a:lnTo>
                  <a:pt x="5422167" y="2623980"/>
                </a:lnTo>
                <a:lnTo>
                  <a:pt x="5451482" y="2622230"/>
                </a:lnTo>
                <a:lnTo>
                  <a:pt x="5481235" y="2621792"/>
                </a:lnTo>
                <a:lnTo>
                  <a:pt x="5511425" y="2621355"/>
                </a:lnTo>
                <a:lnTo>
                  <a:pt x="5541178" y="2621792"/>
                </a:lnTo>
                <a:lnTo>
                  <a:pt x="5556054" y="2622230"/>
                </a:lnTo>
                <a:lnTo>
                  <a:pt x="5570493" y="2623543"/>
                </a:lnTo>
                <a:lnTo>
                  <a:pt x="5585369" y="2624855"/>
                </a:lnTo>
                <a:lnTo>
                  <a:pt x="5599808" y="2627043"/>
                </a:lnTo>
                <a:lnTo>
                  <a:pt x="5614247" y="2628793"/>
                </a:lnTo>
                <a:lnTo>
                  <a:pt x="5627811" y="2631856"/>
                </a:lnTo>
                <a:lnTo>
                  <a:pt x="5641812" y="2635794"/>
                </a:lnTo>
                <a:lnTo>
                  <a:pt x="5655376" y="2639732"/>
                </a:lnTo>
                <a:lnTo>
                  <a:pt x="5665002" y="2642794"/>
                </a:lnTo>
                <a:lnTo>
                  <a:pt x="5674628" y="2646732"/>
                </a:lnTo>
                <a:lnTo>
                  <a:pt x="5693879" y="2655045"/>
                </a:lnTo>
                <a:lnTo>
                  <a:pt x="5732383" y="2672985"/>
                </a:lnTo>
                <a:lnTo>
                  <a:pt x="5751635" y="2681298"/>
                </a:lnTo>
                <a:lnTo>
                  <a:pt x="5761261" y="2685236"/>
                </a:lnTo>
                <a:lnTo>
                  <a:pt x="5771761" y="2689174"/>
                </a:lnTo>
                <a:lnTo>
                  <a:pt x="5781825" y="2692236"/>
                </a:lnTo>
                <a:lnTo>
                  <a:pt x="5792763" y="2695299"/>
                </a:lnTo>
                <a:lnTo>
                  <a:pt x="5803702" y="2697049"/>
                </a:lnTo>
                <a:lnTo>
                  <a:pt x="5814203" y="2699237"/>
                </a:lnTo>
                <a:lnTo>
                  <a:pt x="5818578" y="2700112"/>
                </a:lnTo>
                <a:lnTo>
                  <a:pt x="5821641" y="2701862"/>
                </a:lnTo>
                <a:lnTo>
                  <a:pt x="5823829" y="2704050"/>
                </a:lnTo>
                <a:lnTo>
                  <a:pt x="5825579" y="2706238"/>
                </a:lnTo>
                <a:lnTo>
                  <a:pt x="5826454" y="2710175"/>
                </a:lnTo>
                <a:lnTo>
                  <a:pt x="5826454" y="2713676"/>
                </a:lnTo>
                <a:lnTo>
                  <a:pt x="5826016" y="2717614"/>
                </a:lnTo>
                <a:lnTo>
                  <a:pt x="5825579" y="2721989"/>
                </a:lnTo>
                <a:lnTo>
                  <a:pt x="5822516" y="2731177"/>
                </a:lnTo>
                <a:lnTo>
                  <a:pt x="5819016" y="2740366"/>
                </a:lnTo>
                <a:lnTo>
                  <a:pt x="5811140" y="2757430"/>
                </a:lnTo>
                <a:lnTo>
                  <a:pt x="5809827" y="2770556"/>
                </a:lnTo>
                <a:lnTo>
                  <a:pt x="5808515" y="2783682"/>
                </a:lnTo>
                <a:lnTo>
                  <a:pt x="5808515" y="2797683"/>
                </a:lnTo>
                <a:lnTo>
                  <a:pt x="5808952" y="2811247"/>
                </a:lnTo>
                <a:lnTo>
                  <a:pt x="5810703" y="2838375"/>
                </a:lnTo>
                <a:lnTo>
                  <a:pt x="5812890" y="2865940"/>
                </a:lnTo>
                <a:lnTo>
                  <a:pt x="5813328" y="2879503"/>
                </a:lnTo>
                <a:lnTo>
                  <a:pt x="5813328" y="2893067"/>
                </a:lnTo>
                <a:lnTo>
                  <a:pt x="5813328" y="2906631"/>
                </a:lnTo>
                <a:lnTo>
                  <a:pt x="5811578" y="2919757"/>
                </a:lnTo>
                <a:lnTo>
                  <a:pt x="5809827" y="2933758"/>
                </a:lnTo>
                <a:lnTo>
                  <a:pt x="5806765" y="2946884"/>
                </a:lnTo>
                <a:lnTo>
                  <a:pt x="5804577" y="2953885"/>
                </a:lnTo>
                <a:lnTo>
                  <a:pt x="5801952" y="2960448"/>
                </a:lnTo>
                <a:lnTo>
                  <a:pt x="5799326" y="2967011"/>
                </a:lnTo>
                <a:lnTo>
                  <a:pt x="5795826" y="2973137"/>
                </a:lnTo>
                <a:lnTo>
                  <a:pt x="5791013" y="2991076"/>
                </a:lnTo>
                <a:lnTo>
                  <a:pt x="5781825" y="3017766"/>
                </a:lnTo>
                <a:lnTo>
                  <a:pt x="5774387" y="3040956"/>
                </a:lnTo>
                <a:lnTo>
                  <a:pt x="5767386" y="3061520"/>
                </a:lnTo>
                <a:lnTo>
                  <a:pt x="5763448" y="3078146"/>
                </a:lnTo>
                <a:lnTo>
                  <a:pt x="5762136" y="3086022"/>
                </a:lnTo>
                <a:lnTo>
                  <a:pt x="5760385" y="3093023"/>
                </a:lnTo>
                <a:lnTo>
                  <a:pt x="5759948" y="3099148"/>
                </a:lnTo>
                <a:lnTo>
                  <a:pt x="5759948" y="3105711"/>
                </a:lnTo>
                <a:lnTo>
                  <a:pt x="5760385" y="3110524"/>
                </a:lnTo>
                <a:lnTo>
                  <a:pt x="5762136" y="3115337"/>
                </a:lnTo>
                <a:lnTo>
                  <a:pt x="5763448" y="3119713"/>
                </a:lnTo>
                <a:lnTo>
                  <a:pt x="5765636" y="3123651"/>
                </a:lnTo>
                <a:lnTo>
                  <a:pt x="5768699" y="3126713"/>
                </a:lnTo>
                <a:lnTo>
                  <a:pt x="5772199" y="3129776"/>
                </a:lnTo>
                <a:lnTo>
                  <a:pt x="5777012" y="3132401"/>
                </a:lnTo>
                <a:lnTo>
                  <a:pt x="5781387" y="3134152"/>
                </a:lnTo>
                <a:lnTo>
                  <a:pt x="5787513" y="3136339"/>
                </a:lnTo>
                <a:lnTo>
                  <a:pt x="5793638" y="3137652"/>
                </a:lnTo>
                <a:lnTo>
                  <a:pt x="5801077" y="3139402"/>
                </a:lnTo>
                <a:lnTo>
                  <a:pt x="5808952" y="3140277"/>
                </a:lnTo>
                <a:lnTo>
                  <a:pt x="5827767" y="3141590"/>
                </a:lnTo>
                <a:lnTo>
                  <a:pt x="5849644" y="3142465"/>
                </a:lnTo>
                <a:lnTo>
                  <a:pt x="5903899" y="3142902"/>
                </a:lnTo>
                <a:lnTo>
                  <a:pt x="5920963" y="3143777"/>
                </a:lnTo>
                <a:lnTo>
                  <a:pt x="5938027" y="3145090"/>
                </a:lnTo>
                <a:lnTo>
                  <a:pt x="5971717" y="3148590"/>
                </a:lnTo>
                <a:lnTo>
                  <a:pt x="5991406" y="3149465"/>
                </a:lnTo>
                <a:lnTo>
                  <a:pt x="6000595" y="3150341"/>
                </a:lnTo>
                <a:lnTo>
                  <a:pt x="6009783" y="3151653"/>
                </a:lnTo>
                <a:lnTo>
                  <a:pt x="6018096" y="3153403"/>
                </a:lnTo>
                <a:lnTo>
                  <a:pt x="6026847" y="3155591"/>
                </a:lnTo>
                <a:lnTo>
                  <a:pt x="6034285" y="3158654"/>
                </a:lnTo>
                <a:lnTo>
                  <a:pt x="6041724" y="3162592"/>
                </a:lnTo>
                <a:lnTo>
                  <a:pt x="6048287" y="3166529"/>
                </a:lnTo>
                <a:lnTo>
                  <a:pt x="6053975" y="3171780"/>
                </a:lnTo>
                <a:lnTo>
                  <a:pt x="6059663" y="3177906"/>
                </a:lnTo>
                <a:lnTo>
                  <a:pt x="6063601" y="3184906"/>
                </a:lnTo>
                <a:lnTo>
                  <a:pt x="6067538" y="3192782"/>
                </a:lnTo>
                <a:lnTo>
                  <a:pt x="6070164" y="3201970"/>
                </a:lnTo>
                <a:lnTo>
                  <a:pt x="6072351" y="3212034"/>
                </a:lnTo>
                <a:lnTo>
                  <a:pt x="6073226" y="3223847"/>
                </a:lnTo>
                <a:lnTo>
                  <a:pt x="6068851" y="3233036"/>
                </a:lnTo>
                <a:lnTo>
                  <a:pt x="6067538" y="3233911"/>
                </a:lnTo>
                <a:lnTo>
                  <a:pt x="6068414" y="3233911"/>
                </a:lnTo>
                <a:lnTo>
                  <a:pt x="6070164" y="3234348"/>
                </a:lnTo>
                <a:lnTo>
                  <a:pt x="6071914" y="3229098"/>
                </a:lnTo>
                <a:lnTo>
                  <a:pt x="6073226" y="3223847"/>
                </a:lnTo>
                <a:lnTo>
                  <a:pt x="6076727" y="3225597"/>
                </a:lnTo>
                <a:lnTo>
                  <a:pt x="6080227" y="3226472"/>
                </a:lnTo>
                <a:lnTo>
                  <a:pt x="6083727" y="3226472"/>
                </a:lnTo>
                <a:lnTo>
                  <a:pt x="6086790" y="3226472"/>
                </a:lnTo>
                <a:lnTo>
                  <a:pt x="6089853" y="3226035"/>
                </a:lnTo>
                <a:lnTo>
                  <a:pt x="6092916" y="3225597"/>
                </a:lnTo>
                <a:lnTo>
                  <a:pt x="6099479" y="3222972"/>
                </a:lnTo>
                <a:lnTo>
                  <a:pt x="6105167" y="3219472"/>
                </a:lnTo>
                <a:lnTo>
                  <a:pt x="6111292" y="3215096"/>
                </a:lnTo>
                <a:lnTo>
                  <a:pt x="6123106" y="3206346"/>
                </a:lnTo>
                <a:lnTo>
                  <a:pt x="6129232" y="3202408"/>
                </a:lnTo>
                <a:lnTo>
                  <a:pt x="6135357" y="3198907"/>
                </a:lnTo>
                <a:lnTo>
                  <a:pt x="6141045" y="3196282"/>
                </a:lnTo>
                <a:lnTo>
                  <a:pt x="6144108" y="3195845"/>
                </a:lnTo>
                <a:lnTo>
                  <a:pt x="6147171" y="3195407"/>
                </a:lnTo>
                <a:lnTo>
                  <a:pt x="6150671" y="3195407"/>
                </a:lnTo>
                <a:lnTo>
                  <a:pt x="6153734" y="3195845"/>
                </a:lnTo>
                <a:lnTo>
                  <a:pt x="6156797" y="3196720"/>
                </a:lnTo>
                <a:lnTo>
                  <a:pt x="6159859" y="3198470"/>
                </a:lnTo>
                <a:lnTo>
                  <a:pt x="6163797" y="3200220"/>
                </a:lnTo>
                <a:lnTo>
                  <a:pt x="6166860" y="3203283"/>
                </a:lnTo>
                <a:lnTo>
                  <a:pt x="6170360" y="3206346"/>
                </a:lnTo>
                <a:lnTo>
                  <a:pt x="6173423" y="3210721"/>
                </a:lnTo>
                <a:lnTo>
                  <a:pt x="6178674" y="3217284"/>
                </a:lnTo>
                <a:lnTo>
                  <a:pt x="6182611" y="3224722"/>
                </a:lnTo>
                <a:lnTo>
                  <a:pt x="6186112" y="3231285"/>
                </a:lnTo>
                <a:lnTo>
                  <a:pt x="6189175" y="3238286"/>
                </a:lnTo>
                <a:lnTo>
                  <a:pt x="6191362" y="3245724"/>
                </a:lnTo>
                <a:lnTo>
                  <a:pt x="6192675" y="3252725"/>
                </a:lnTo>
                <a:lnTo>
                  <a:pt x="6193987" y="3259725"/>
                </a:lnTo>
                <a:lnTo>
                  <a:pt x="6194425" y="3267164"/>
                </a:lnTo>
                <a:lnTo>
                  <a:pt x="6193987" y="3274164"/>
                </a:lnTo>
                <a:lnTo>
                  <a:pt x="6192675" y="3282040"/>
                </a:lnTo>
                <a:lnTo>
                  <a:pt x="6191362" y="3289041"/>
                </a:lnTo>
                <a:lnTo>
                  <a:pt x="6189175" y="3296916"/>
                </a:lnTo>
                <a:lnTo>
                  <a:pt x="6186112" y="3303917"/>
                </a:lnTo>
                <a:lnTo>
                  <a:pt x="6182611" y="3311355"/>
                </a:lnTo>
                <a:lnTo>
                  <a:pt x="6178674" y="3318356"/>
                </a:lnTo>
                <a:lnTo>
                  <a:pt x="6173423" y="3325356"/>
                </a:lnTo>
                <a:lnTo>
                  <a:pt x="6175611" y="3340233"/>
                </a:lnTo>
                <a:lnTo>
                  <a:pt x="6176923" y="3355109"/>
                </a:lnTo>
                <a:lnTo>
                  <a:pt x="6177361" y="3369986"/>
                </a:lnTo>
                <a:lnTo>
                  <a:pt x="6177361" y="3384862"/>
                </a:lnTo>
                <a:lnTo>
                  <a:pt x="6176923" y="3399738"/>
                </a:lnTo>
                <a:lnTo>
                  <a:pt x="6176048" y="3414177"/>
                </a:lnTo>
                <a:lnTo>
                  <a:pt x="6173861" y="3429053"/>
                </a:lnTo>
                <a:lnTo>
                  <a:pt x="6172548" y="3443492"/>
                </a:lnTo>
                <a:lnTo>
                  <a:pt x="6167298" y="3472370"/>
                </a:lnTo>
                <a:lnTo>
                  <a:pt x="6162047" y="3501685"/>
                </a:lnTo>
                <a:lnTo>
                  <a:pt x="6156797" y="3530125"/>
                </a:lnTo>
                <a:lnTo>
                  <a:pt x="6152421" y="3559440"/>
                </a:lnTo>
                <a:lnTo>
                  <a:pt x="6149358" y="3576067"/>
                </a:lnTo>
                <a:lnTo>
                  <a:pt x="6145858" y="3592256"/>
                </a:lnTo>
                <a:lnTo>
                  <a:pt x="6141920" y="3608007"/>
                </a:lnTo>
                <a:lnTo>
                  <a:pt x="6137982" y="3624196"/>
                </a:lnTo>
                <a:lnTo>
                  <a:pt x="6133169" y="3639948"/>
                </a:lnTo>
                <a:lnTo>
                  <a:pt x="6128794" y="3655699"/>
                </a:lnTo>
                <a:lnTo>
                  <a:pt x="6119168" y="3686764"/>
                </a:lnTo>
                <a:lnTo>
                  <a:pt x="6107792" y="3717392"/>
                </a:lnTo>
                <a:lnTo>
                  <a:pt x="6095541" y="3747582"/>
                </a:lnTo>
                <a:lnTo>
                  <a:pt x="6082415" y="3777335"/>
                </a:lnTo>
                <a:lnTo>
                  <a:pt x="6068851" y="3807088"/>
                </a:lnTo>
                <a:lnTo>
                  <a:pt x="6054412" y="3836403"/>
                </a:lnTo>
                <a:lnTo>
                  <a:pt x="6039098" y="3865281"/>
                </a:lnTo>
                <a:lnTo>
                  <a:pt x="6022909" y="3893721"/>
                </a:lnTo>
                <a:lnTo>
                  <a:pt x="6006720" y="3922161"/>
                </a:lnTo>
                <a:lnTo>
                  <a:pt x="5989656" y="3950163"/>
                </a:lnTo>
                <a:lnTo>
                  <a:pt x="5972592" y="3978603"/>
                </a:lnTo>
                <a:lnTo>
                  <a:pt x="5954653" y="4006168"/>
                </a:lnTo>
                <a:lnTo>
                  <a:pt x="5936714" y="4033734"/>
                </a:lnTo>
                <a:lnTo>
                  <a:pt x="5913962" y="4069174"/>
                </a:lnTo>
                <a:lnTo>
                  <a:pt x="5889460" y="4104615"/>
                </a:lnTo>
                <a:lnTo>
                  <a:pt x="5865395" y="4139618"/>
                </a:lnTo>
                <a:lnTo>
                  <a:pt x="5840455" y="4173309"/>
                </a:lnTo>
                <a:lnTo>
                  <a:pt x="5814640" y="4207437"/>
                </a:lnTo>
                <a:lnTo>
                  <a:pt x="5788826" y="4240690"/>
                </a:lnTo>
                <a:lnTo>
                  <a:pt x="5762136" y="4273505"/>
                </a:lnTo>
                <a:lnTo>
                  <a:pt x="5734133" y="4305883"/>
                </a:lnTo>
                <a:lnTo>
                  <a:pt x="5726695" y="4319009"/>
                </a:lnTo>
                <a:lnTo>
                  <a:pt x="5717944" y="4332573"/>
                </a:lnTo>
                <a:lnTo>
                  <a:pt x="5708756" y="4344824"/>
                </a:lnTo>
                <a:lnTo>
                  <a:pt x="5698692" y="4357075"/>
                </a:lnTo>
                <a:lnTo>
                  <a:pt x="5689066" y="4368889"/>
                </a:lnTo>
                <a:lnTo>
                  <a:pt x="5678128" y="4380265"/>
                </a:lnTo>
                <a:lnTo>
                  <a:pt x="5656688" y="4402142"/>
                </a:lnTo>
                <a:lnTo>
                  <a:pt x="5634812" y="4424894"/>
                </a:lnTo>
                <a:lnTo>
                  <a:pt x="5623435" y="4436270"/>
                </a:lnTo>
                <a:lnTo>
                  <a:pt x="5612497" y="4448084"/>
                </a:lnTo>
                <a:lnTo>
                  <a:pt x="5602434" y="4459460"/>
                </a:lnTo>
                <a:lnTo>
                  <a:pt x="5592808" y="4472586"/>
                </a:lnTo>
                <a:lnTo>
                  <a:pt x="5582744" y="4485275"/>
                </a:lnTo>
                <a:lnTo>
                  <a:pt x="5573993" y="4499276"/>
                </a:lnTo>
                <a:lnTo>
                  <a:pt x="5560867" y="4520278"/>
                </a:lnTo>
                <a:lnTo>
                  <a:pt x="5546428" y="4541280"/>
                </a:lnTo>
                <a:lnTo>
                  <a:pt x="5531552" y="4561844"/>
                </a:lnTo>
                <a:lnTo>
                  <a:pt x="5516238" y="4582408"/>
                </a:lnTo>
                <a:lnTo>
                  <a:pt x="5500487" y="4601660"/>
                </a:lnTo>
                <a:lnTo>
                  <a:pt x="5484298" y="4621787"/>
                </a:lnTo>
                <a:lnTo>
                  <a:pt x="5467234" y="4641039"/>
                </a:lnTo>
                <a:lnTo>
                  <a:pt x="5450607" y="4660291"/>
                </a:lnTo>
                <a:lnTo>
                  <a:pt x="5416042" y="4698794"/>
                </a:lnTo>
                <a:lnTo>
                  <a:pt x="5381038" y="4736860"/>
                </a:lnTo>
                <a:lnTo>
                  <a:pt x="5346473" y="4774488"/>
                </a:lnTo>
                <a:lnTo>
                  <a:pt x="5329409" y="4794178"/>
                </a:lnTo>
                <a:lnTo>
                  <a:pt x="5312345" y="4812992"/>
                </a:lnTo>
                <a:lnTo>
                  <a:pt x="5152643" y="5009010"/>
                </a:lnTo>
                <a:lnTo>
                  <a:pt x="5118514" y="5044451"/>
                </a:lnTo>
                <a:lnTo>
                  <a:pt x="5085261" y="5079891"/>
                </a:lnTo>
                <a:lnTo>
                  <a:pt x="5017880" y="5151210"/>
                </a:lnTo>
                <a:lnTo>
                  <a:pt x="4984190" y="5186651"/>
                </a:lnTo>
                <a:lnTo>
                  <a:pt x="4949624" y="5221217"/>
                </a:lnTo>
                <a:lnTo>
                  <a:pt x="4915058" y="5255782"/>
                </a:lnTo>
                <a:lnTo>
                  <a:pt x="4879618" y="5289473"/>
                </a:lnTo>
                <a:lnTo>
                  <a:pt x="4843739" y="5323601"/>
                </a:lnTo>
                <a:lnTo>
                  <a:pt x="4808736" y="5357729"/>
                </a:lnTo>
                <a:lnTo>
                  <a:pt x="4774171" y="5393170"/>
                </a:lnTo>
                <a:lnTo>
                  <a:pt x="4740042" y="5428611"/>
                </a:lnTo>
                <a:lnTo>
                  <a:pt x="4706789" y="5464051"/>
                </a:lnTo>
                <a:lnTo>
                  <a:pt x="4673099" y="5500367"/>
                </a:lnTo>
                <a:lnTo>
                  <a:pt x="4607030" y="5572561"/>
                </a:lnTo>
                <a:lnTo>
                  <a:pt x="4540524" y="5645193"/>
                </a:lnTo>
                <a:lnTo>
                  <a:pt x="4506834" y="5681509"/>
                </a:lnTo>
                <a:lnTo>
                  <a:pt x="4473581" y="5717387"/>
                </a:lnTo>
                <a:lnTo>
                  <a:pt x="4439890" y="5752828"/>
                </a:lnTo>
                <a:lnTo>
                  <a:pt x="4404887" y="5787831"/>
                </a:lnTo>
                <a:lnTo>
                  <a:pt x="4369884" y="5822396"/>
                </a:lnTo>
                <a:lnTo>
                  <a:pt x="4334443" y="5856525"/>
                </a:lnTo>
                <a:lnTo>
                  <a:pt x="4313441" y="5875776"/>
                </a:lnTo>
                <a:lnTo>
                  <a:pt x="4293752" y="5896341"/>
                </a:lnTo>
                <a:lnTo>
                  <a:pt x="4274062" y="5917343"/>
                </a:lnTo>
                <a:lnTo>
                  <a:pt x="4254811" y="5938345"/>
                </a:lnTo>
                <a:lnTo>
                  <a:pt x="4217182" y="5981661"/>
                </a:lnTo>
                <a:lnTo>
                  <a:pt x="4179116" y="6024540"/>
                </a:lnTo>
                <a:lnTo>
                  <a:pt x="4160302" y="6045979"/>
                </a:lnTo>
                <a:lnTo>
                  <a:pt x="4140613" y="6067856"/>
                </a:lnTo>
                <a:lnTo>
                  <a:pt x="4121361" y="6088858"/>
                </a:lnTo>
                <a:lnTo>
                  <a:pt x="4101234" y="6109422"/>
                </a:lnTo>
                <a:lnTo>
                  <a:pt x="4080232" y="6129112"/>
                </a:lnTo>
                <a:lnTo>
                  <a:pt x="4059230" y="6148801"/>
                </a:lnTo>
                <a:lnTo>
                  <a:pt x="4036916" y="6167178"/>
                </a:lnTo>
                <a:lnTo>
                  <a:pt x="4025977" y="6176366"/>
                </a:lnTo>
                <a:lnTo>
                  <a:pt x="4014164" y="6185117"/>
                </a:lnTo>
                <a:lnTo>
                  <a:pt x="4009351" y="6193868"/>
                </a:lnTo>
                <a:lnTo>
                  <a:pt x="4004100" y="6202618"/>
                </a:lnTo>
                <a:lnTo>
                  <a:pt x="3998412" y="6210494"/>
                </a:lnTo>
                <a:lnTo>
                  <a:pt x="3993162" y="6217932"/>
                </a:lnTo>
                <a:lnTo>
                  <a:pt x="3986599" y="6225808"/>
                </a:lnTo>
                <a:lnTo>
                  <a:pt x="3980036" y="6232809"/>
                </a:lnTo>
                <a:lnTo>
                  <a:pt x="3973473" y="6239372"/>
                </a:lnTo>
                <a:lnTo>
                  <a:pt x="3966472" y="6246372"/>
                </a:lnTo>
                <a:lnTo>
                  <a:pt x="3952033" y="6259061"/>
                </a:lnTo>
                <a:lnTo>
                  <a:pt x="3937157" y="6270875"/>
                </a:lnTo>
                <a:lnTo>
                  <a:pt x="3920968" y="6282688"/>
                </a:lnTo>
                <a:lnTo>
                  <a:pt x="3905216" y="6294064"/>
                </a:lnTo>
                <a:lnTo>
                  <a:pt x="3873276" y="6316379"/>
                </a:lnTo>
                <a:lnTo>
                  <a:pt x="3857962" y="6328192"/>
                </a:lnTo>
                <a:lnTo>
                  <a:pt x="3843086" y="6340443"/>
                </a:lnTo>
                <a:lnTo>
                  <a:pt x="3828647" y="6353570"/>
                </a:lnTo>
                <a:lnTo>
                  <a:pt x="3822084" y="6360133"/>
                </a:lnTo>
                <a:lnTo>
                  <a:pt x="3815521" y="6367133"/>
                </a:lnTo>
                <a:lnTo>
                  <a:pt x="3809395" y="6375009"/>
                </a:lnTo>
                <a:lnTo>
                  <a:pt x="3803707" y="6382447"/>
                </a:lnTo>
                <a:lnTo>
                  <a:pt x="3798019" y="6390323"/>
                </a:lnTo>
                <a:lnTo>
                  <a:pt x="3792769" y="6398636"/>
                </a:lnTo>
                <a:lnTo>
                  <a:pt x="3789268" y="6405199"/>
                </a:lnTo>
                <a:lnTo>
                  <a:pt x="3785768" y="6411762"/>
                </a:lnTo>
                <a:lnTo>
                  <a:pt x="3782268" y="6417888"/>
                </a:lnTo>
                <a:lnTo>
                  <a:pt x="3777892" y="6423576"/>
                </a:lnTo>
                <a:lnTo>
                  <a:pt x="3773954" y="6429702"/>
                </a:lnTo>
                <a:lnTo>
                  <a:pt x="3769141" y="6434952"/>
                </a:lnTo>
                <a:lnTo>
                  <a:pt x="3764766" y="6440202"/>
                </a:lnTo>
                <a:lnTo>
                  <a:pt x="3759953" y="6445453"/>
                </a:lnTo>
                <a:lnTo>
                  <a:pt x="3754265" y="6449828"/>
                </a:lnTo>
                <a:lnTo>
                  <a:pt x="3749452" y="6454641"/>
                </a:lnTo>
                <a:lnTo>
                  <a:pt x="3743764" y="6459017"/>
                </a:lnTo>
                <a:lnTo>
                  <a:pt x="3738076" y="6462517"/>
                </a:lnTo>
                <a:lnTo>
                  <a:pt x="3724950" y="6470393"/>
                </a:lnTo>
                <a:lnTo>
                  <a:pt x="3711824" y="6476956"/>
                </a:lnTo>
                <a:lnTo>
                  <a:pt x="3709199" y="6483519"/>
                </a:lnTo>
                <a:lnTo>
                  <a:pt x="3706136" y="6490082"/>
                </a:lnTo>
                <a:lnTo>
                  <a:pt x="3702635" y="6495333"/>
                </a:lnTo>
                <a:lnTo>
                  <a:pt x="3698260" y="6500583"/>
                </a:lnTo>
                <a:lnTo>
                  <a:pt x="3694322" y="6504958"/>
                </a:lnTo>
                <a:lnTo>
                  <a:pt x="3689947" y="6508896"/>
                </a:lnTo>
                <a:lnTo>
                  <a:pt x="3684696" y="6512397"/>
                </a:lnTo>
                <a:lnTo>
                  <a:pt x="3679446" y="6515897"/>
                </a:lnTo>
                <a:lnTo>
                  <a:pt x="3673758" y="6518960"/>
                </a:lnTo>
                <a:lnTo>
                  <a:pt x="3668070" y="6521585"/>
                </a:lnTo>
                <a:lnTo>
                  <a:pt x="3656256" y="6526835"/>
                </a:lnTo>
                <a:lnTo>
                  <a:pt x="3632191" y="6536024"/>
                </a:lnTo>
                <a:lnTo>
                  <a:pt x="3592375" y="6573652"/>
                </a:lnTo>
                <a:lnTo>
                  <a:pt x="3589750" y="6578028"/>
                </a:lnTo>
                <a:lnTo>
                  <a:pt x="3587562" y="6582403"/>
                </a:lnTo>
                <a:lnTo>
                  <a:pt x="3584500" y="6585903"/>
                </a:lnTo>
                <a:lnTo>
                  <a:pt x="3581437" y="6589404"/>
                </a:lnTo>
                <a:lnTo>
                  <a:pt x="3578374" y="6592466"/>
                </a:lnTo>
                <a:lnTo>
                  <a:pt x="3574874" y="6595092"/>
                </a:lnTo>
                <a:lnTo>
                  <a:pt x="3566998" y="6600342"/>
                </a:lnTo>
                <a:lnTo>
                  <a:pt x="3559560" y="6604280"/>
                </a:lnTo>
                <a:lnTo>
                  <a:pt x="3550809" y="6608218"/>
                </a:lnTo>
                <a:lnTo>
                  <a:pt x="3542496" y="6612156"/>
                </a:lnTo>
                <a:lnTo>
                  <a:pt x="3534183" y="6616094"/>
                </a:lnTo>
                <a:lnTo>
                  <a:pt x="3507055" y="6640158"/>
                </a:lnTo>
                <a:lnTo>
                  <a:pt x="3479490" y="6664660"/>
                </a:lnTo>
                <a:lnTo>
                  <a:pt x="3451488" y="6688725"/>
                </a:lnTo>
                <a:lnTo>
                  <a:pt x="3423923" y="6712352"/>
                </a:lnTo>
                <a:lnTo>
                  <a:pt x="3395920" y="6735542"/>
                </a:lnTo>
                <a:lnTo>
                  <a:pt x="3367042" y="6758732"/>
                </a:lnTo>
                <a:lnTo>
                  <a:pt x="3338165" y="6780609"/>
                </a:lnTo>
                <a:lnTo>
                  <a:pt x="3309287" y="6802048"/>
                </a:lnTo>
                <a:lnTo>
                  <a:pt x="3279534" y="6823925"/>
                </a:lnTo>
                <a:lnTo>
                  <a:pt x="3248907" y="6843614"/>
                </a:lnTo>
                <a:lnTo>
                  <a:pt x="3227015" y="6858000"/>
                </a:lnTo>
                <a:lnTo>
                  <a:pt x="2430459" y="6858000"/>
                </a:lnTo>
                <a:lnTo>
                  <a:pt x="2431145" y="6851490"/>
                </a:lnTo>
                <a:lnTo>
                  <a:pt x="2432457" y="6836614"/>
                </a:lnTo>
                <a:lnTo>
                  <a:pt x="2431582" y="6823487"/>
                </a:lnTo>
                <a:lnTo>
                  <a:pt x="2430707" y="6812111"/>
                </a:lnTo>
                <a:lnTo>
                  <a:pt x="2429832" y="6807298"/>
                </a:lnTo>
                <a:lnTo>
                  <a:pt x="2428520" y="6802923"/>
                </a:lnTo>
                <a:lnTo>
                  <a:pt x="2427207" y="6798548"/>
                </a:lnTo>
                <a:lnTo>
                  <a:pt x="2425457" y="6795047"/>
                </a:lnTo>
                <a:lnTo>
                  <a:pt x="2424144" y="6791547"/>
                </a:lnTo>
                <a:lnTo>
                  <a:pt x="2421956" y="6788484"/>
                </a:lnTo>
                <a:lnTo>
                  <a:pt x="2419331" y="6785859"/>
                </a:lnTo>
                <a:lnTo>
                  <a:pt x="2416706" y="6783234"/>
                </a:lnTo>
                <a:lnTo>
                  <a:pt x="2414518" y="6781046"/>
                </a:lnTo>
                <a:lnTo>
                  <a:pt x="2411893" y="6779296"/>
                </a:lnTo>
                <a:lnTo>
                  <a:pt x="2405767" y="6776233"/>
                </a:lnTo>
                <a:lnTo>
                  <a:pt x="2398329" y="6774045"/>
                </a:lnTo>
                <a:lnTo>
                  <a:pt x="2390891" y="6773170"/>
                </a:lnTo>
                <a:lnTo>
                  <a:pt x="2382578" y="6771858"/>
                </a:lnTo>
                <a:lnTo>
                  <a:pt x="2373827" y="6771420"/>
                </a:lnTo>
                <a:lnTo>
                  <a:pt x="2364639" y="6771420"/>
                </a:lnTo>
                <a:lnTo>
                  <a:pt x="2344949" y="6771420"/>
                </a:lnTo>
                <a:lnTo>
                  <a:pt x="2341012" y="6770983"/>
                </a:lnTo>
                <a:lnTo>
                  <a:pt x="2337074" y="6770108"/>
                </a:lnTo>
                <a:lnTo>
                  <a:pt x="2332261" y="6767920"/>
                </a:lnTo>
                <a:lnTo>
                  <a:pt x="2328323" y="6765295"/>
                </a:lnTo>
                <a:lnTo>
                  <a:pt x="2320010" y="6760044"/>
                </a:lnTo>
                <a:lnTo>
                  <a:pt x="2311696" y="6755669"/>
                </a:lnTo>
                <a:lnTo>
                  <a:pt x="2302946" y="6756106"/>
                </a:lnTo>
                <a:lnTo>
                  <a:pt x="2294632" y="6756544"/>
                </a:lnTo>
                <a:lnTo>
                  <a:pt x="2287194" y="6756106"/>
                </a:lnTo>
                <a:lnTo>
                  <a:pt x="2279318" y="6755669"/>
                </a:lnTo>
                <a:lnTo>
                  <a:pt x="2272755" y="6754356"/>
                </a:lnTo>
                <a:lnTo>
                  <a:pt x="2266630" y="6753043"/>
                </a:lnTo>
                <a:lnTo>
                  <a:pt x="2260504" y="6750856"/>
                </a:lnTo>
                <a:lnTo>
                  <a:pt x="2255254" y="6748231"/>
                </a:lnTo>
                <a:lnTo>
                  <a:pt x="2250003" y="6745168"/>
                </a:lnTo>
                <a:lnTo>
                  <a:pt x="2245190" y="6742105"/>
                </a:lnTo>
                <a:lnTo>
                  <a:pt x="2240815" y="6738605"/>
                </a:lnTo>
                <a:lnTo>
                  <a:pt x="2236877" y="6735104"/>
                </a:lnTo>
                <a:lnTo>
                  <a:pt x="2233377" y="6731166"/>
                </a:lnTo>
                <a:lnTo>
                  <a:pt x="2229439" y="6726354"/>
                </a:lnTo>
                <a:lnTo>
                  <a:pt x="2226376" y="6721541"/>
                </a:lnTo>
                <a:lnTo>
                  <a:pt x="2223313" y="6717165"/>
                </a:lnTo>
                <a:lnTo>
                  <a:pt x="2218500" y="6706664"/>
                </a:lnTo>
                <a:lnTo>
                  <a:pt x="2213687" y="6696163"/>
                </a:lnTo>
                <a:lnTo>
                  <a:pt x="2210187" y="6685225"/>
                </a:lnTo>
                <a:lnTo>
                  <a:pt x="2206687" y="6673849"/>
                </a:lnTo>
                <a:lnTo>
                  <a:pt x="2200561" y="6651534"/>
                </a:lnTo>
                <a:lnTo>
                  <a:pt x="2197498" y="6640158"/>
                </a:lnTo>
                <a:lnTo>
                  <a:pt x="2194436" y="6630095"/>
                </a:lnTo>
                <a:lnTo>
                  <a:pt x="2191373" y="6621782"/>
                </a:lnTo>
                <a:lnTo>
                  <a:pt x="2189185" y="6613031"/>
                </a:lnTo>
                <a:lnTo>
                  <a:pt x="2187873" y="6603842"/>
                </a:lnTo>
                <a:lnTo>
                  <a:pt x="2186998" y="6595092"/>
                </a:lnTo>
                <a:lnTo>
                  <a:pt x="2186560" y="6585466"/>
                </a:lnTo>
                <a:lnTo>
                  <a:pt x="2186122" y="6575840"/>
                </a:lnTo>
                <a:lnTo>
                  <a:pt x="2186998" y="6557026"/>
                </a:lnTo>
                <a:lnTo>
                  <a:pt x="2187873" y="6537774"/>
                </a:lnTo>
                <a:lnTo>
                  <a:pt x="2190060" y="6518522"/>
                </a:lnTo>
                <a:lnTo>
                  <a:pt x="2191373" y="6499270"/>
                </a:lnTo>
                <a:lnTo>
                  <a:pt x="2192248" y="6480019"/>
                </a:lnTo>
                <a:lnTo>
                  <a:pt x="2190498" y="6463392"/>
                </a:lnTo>
                <a:lnTo>
                  <a:pt x="2189185" y="6446766"/>
                </a:lnTo>
                <a:lnTo>
                  <a:pt x="2184810" y="6413513"/>
                </a:lnTo>
                <a:lnTo>
                  <a:pt x="2180434" y="6379384"/>
                </a:lnTo>
                <a:lnTo>
                  <a:pt x="2176497" y="6346131"/>
                </a:lnTo>
                <a:lnTo>
                  <a:pt x="2174309" y="6329505"/>
                </a:lnTo>
                <a:lnTo>
                  <a:pt x="2172996" y="6312878"/>
                </a:lnTo>
                <a:lnTo>
                  <a:pt x="2172559" y="6297127"/>
                </a:lnTo>
                <a:lnTo>
                  <a:pt x="2172559" y="6280500"/>
                </a:lnTo>
                <a:lnTo>
                  <a:pt x="2173871" y="6264749"/>
                </a:lnTo>
                <a:lnTo>
                  <a:pt x="2175621" y="6249435"/>
                </a:lnTo>
                <a:lnTo>
                  <a:pt x="2178684" y="6234559"/>
                </a:lnTo>
                <a:lnTo>
                  <a:pt x="2180434" y="6226683"/>
                </a:lnTo>
                <a:lnTo>
                  <a:pt x="2183060" y="6219682"/>
                </a:lnTo>
                <a:lnTo>
                  <a:pt x="2184810" y="6211369"/>
                </a:lnTo>
                <a:lnTo>
                  <a:pt x="2186998" y="6204369"/>
                </a:lnTo>
                <a:lnTo>
                  <a:pt x="2188748" y="6197368"/>
                </a:lnTo>
                <a:lnTo>
                  <a:pt x="2189623" y="6190805"/>
                </a:lnTo>
                <a:lnTo>
                  <a:pt x="2190060" y="6184679"/>
                </a:lnTo>
                <a:lnTo>
                  <a:pt x="2190060" y="6178991"/>
                </a:lnTo>
                <a:lnTo>
                  <a:pt x="2190060" y="6173741"/>
                </a:lnTo>
                <a:lnTo>
                  <a:pt x="2189623" y="6169365"/>
                </a:lnTo>
                <a:lnTo>
                  <a:pt x="2189185" y="6164552"/>
                </a:lnTo>
                <a:lnTo>
                  <a:pt x="2187873" y="6160177"/>
                </a:lnTo>
                <a:lnTo>
                  <a:pt x="2186560" y="6156677"/>
                </a:lnTo>
                <a:lnTo>
                  <a:pt x="2184372" y="6152301"/>
                </a:lnTo>
                <a:lnTo>
                  <a:pt x="2183060" y="6149238"/>
                </a:lnTo>
                <a:lnTo>
                  <a:pt x="2180434" y="6146176"/>
                </a:lnTo>
                <a:lnTo>
                  <a:pt x="2175184" y="6140050"/>
                </a:lnTo>
                <a:lnTo>
                  <a:pt x="2169496" y="6135237"/>
                </a:lnTo>
                <a:lnTo>
                  <a:pt x="2162495" y="6130862"/>
                </a:lnTo>
                <a:lnTo>
                  <a:pt x="2155057" y="6126924"/>
                </a:lnTo>
                <a:lnTo>
                  <a:pt x="2147619" y="6122549"/>
                </a:lnTo>
                <a:lnTo>
                  <a:pt x="2131430" y="6115548"/>
                </a:lnTo>
                <a:lnTo>
                  <a:pt x="2123554" y="6111173"/>
                </a:lnTo>
                <a:lnTo>
                  <a:pt x="2115241" y="6106797"/>
                </a:lnTo>
                <a:lnTo>
                  <a:pt x="2110428" y="6107235"/>
                </a:lnTo>
                <a:lnTo>
                  <a:pt x="2106053" y="6106360"/>
                </a:lnTo>
                <a:lnTo>
                  <a:pt x="2101677" y="6104609"/>
                </a:lnTo>
                <a:lnTo>
                  <a:pt x="2098177" y="6101984"/>
                </a:lnTo>
                <a:lnTo>
                  <a:pt x="2092488" y="6098921"/>
                </a:lnTo>
                <a:lnTo>
                  <a:pt x="2087675" y="6095859"/>
                </a:lnTo>
                <a:lnTo>
                  <a:pt x="2083301" y="6092358"/>
                </a:lnTo>
                <a:lnTo>
                  <a:pt x="2079800" y="6088858"/>
                </a:lnTo>
                <a:lnTo>
                  <a:pt x="2077175" y="6085358"/>
                </a:lnTo>
                <a:lnTo>
                  <a:pt x="2075425" y="6080982"/>
                </a:lnTo>
                <a:lnTo>
                  <a:pt x="2073675" y="6077044"/>
                </a:lnTo>
                <a:lnTo>
                  <a:pt x="2072800" y="6072669"/>
                </a:lnTo>
                <a:lnTo>
                  <a:pt x="2071925" y="6068294"/>
                </a:lnTo>
                <a:lnTo>
                  <a:pt x="2071925" y="6063918"/>
                </a:lnTo>
                <a:lnTo>
                  <a:pt x="2072800" y="6059543"/>
                </a:lnTo>
                <a:lnTo>
                  <a:pt x="2073675" y="6054730"/>
                </a:lnTo>
                <a:lnTo>
                  <a:pt x="2075425" y="6050792"/>
                </a:lnTo>
                <a:lnTo>
                  <a:pt x="2076737" y="6046854"/>
                </a:lnTo>
                <a:lnTo>
                  <a:pt x="2078925" y="6042041"/>
                </a:lnTo>
                <a:lnTo>
                  <a:pt x="2081550" y="6038103"/>
                </a:lnTo>
                <a:lnTo>
                  <a:pt x="2086801" y="6028915"/>
                </a:lnTo>
                <a:lnTo>
                  <a:pt x="2091614" y="6020602"/>
                </a:lnTo>
                <a:lnTo>
                  <a:pt x="2094676" y="6012289"/>
                </a:lnTo>
                <a:lnTo>
                  <a:pt x="2096864" y="6005288"/>
                </a:lnTo>
                <a:lnTo>
                  <a:pt x="2097739" y="5998287"/>
                </a:lnTo>
                <a:lnTo>
                  <a:pt x="2097302" y="5992162"/>
                </a:lnTo>
                <a:lnTo>
                  <a:pt x="2096427" y="5986474"/>
                </a:lnTo>
                <a:lnTo>
                  <a:pt x="2093802" y="5981661"/>
                </a:lnTo>
                <a:lnTo>
                  <a:pt x="2090739" y="5976410"/>
                </a:lnTo>
                <a:lnTo>
                  <a:pt x="2086363" y="5972472"/>
                </a:lnTo>
                <a:lnTo>
                  <a:pt x="2081550" y="5968535"/>
                </a:lnTo>
                <a:lnTo>
                  <a:pt x="2075425" y="5965034"/>
                </a:lnTo>
                <a:lnTo>
                  <a:pt x="2067987" y="5961972"/>
                </a:lnTo>
                <a:lnTo>
                  <a:pt x="2060549" y="5959346"/>
                </a:lnTo>
                <a:lnTo>
                  <a:pt x="2052235" y="5957596"/>
                </a:lnTo>
                <a:lnTo>
                  <a:pt x="2042172" y="5955409"/>
                </a:lnTo>
                <a:lnTo>
                  <a:pt x="2028608" y="5967222"/>
                </a:lnTo>
                <a:lnTo>
                  <a:pt x="2014607" y="5979035"/>
                </a:lnTo>
                <a:lnTo>
                  <a:pt x="1999730" y="5989974"/>
                </a:lnTo>
                <a:lnTo>
                  <a:pt x="1984854" y="6000037"/>
                </a:lnTo>
                <a:lnTo>
                  <a:pt x="1969540" y="6009663"/>
                </a:lnTo>
                <a:lnTo>
                  <a:pt x="1953789" y="6019289"/>
                </a:lnTo>
                <a:lnTo>
                  <a:pt x="1922286" y="6037666"/>
                </a:lnTo>
                <a:lnTo>
                  <a:pt x="1889908" y="6055605"/>
                </a:lnTo>
                <a:lnTo>
                  <a:pt x="1858405" y="6073544"/>
                </a:lnTo>
                <a:lnTo>
                  <a:pt x="1842653" y="6082732"/>
                </a:lnTo>
                <a:lnTo>
                  <a:pt x="1826902" y="6092358"/>
                </a:lnTo>
                <a:lnTo>
                  <a:pt x="1812026" y="6101984"/>
                </a:lnTo>
                <a:lnTo>
                  <a:pt x="1797150" y="6112923"/>
                </a:lnTo>
                <a:lnTo>
                  <a:pt x="1794962" y="6118611"/>
                </a:lnTo>
                <a:lnTo>
                  <a:pt x="1793212" y="6124299"/>
                </a:lnTo>
                <a:lnTo>
                  <a:pt x="1790586" y="6129112"/>
                </a:lnTo>
                <a:lnTo>
                  <a:pt x="1787961" y="6134362"/>
                </a:lnTo>
                <a:lnTo>
                  <a:pt x="1785336" y="6139175"/>
                </a:lnTo>
                <a:lnTo>
                  <a:pt x="1782273" y="6143550"/>
                </a:lnTo>
                <a:lnTo>
                  <a:pt x="1776148" y="6151864"/>
                </a:lnTo>
                <a:lnTo>
                  <a:pt x="1769147" y="6158864"/>
                </a:lnTo>
                <a:lnTo>
                  <a:pt x="1761271" y="6165865"/>
                </a:lnTo>
                <a:lnTo>
                  <a:pt x="1752520" y="6171553"/>
                </a:lnTo>
                <a:lnTo>
                  <a:pt x="1743770" y="6175928"/>
                </a:lnTo>
                <a:lnTo>
                  <a:pt x="1734581" y="6180741"/>
                </a:lnTo>
                <a:lnTo>
                  <a:pt x="1725393" y="6184242"/>
                </a:lnTo>
                <a:lnTo>
                  <a:pt x="1715767" y="6187742"/>
                </a:lnTo>
                <a:lnTo>
                  <a:pt x="1705704" y="6190805"/>
                </a:lnTo>
                <a:lnTo>
                  <a:pt x="1686014" y="6196055"/>
                </a:lnTo>
                <a:lnTo>
                  <a:pt x="1666325" y="6200431"/>
                </a:lnTo>
                <a:lnTo>
                  <a:pt x="1657136" y="6202618"/>
                </a:lnTo>
                <a:lnTo>
                  <a:pt x="1648823" y="6203493"/>
                </a:lnTo>
                <a:lnTo>
                  <a:pt x="1641822" y="6203056"/>
                </a:lnTo>
                <a:lnTo>
                  <a:pt x="1634822" y="6202181"/>
                </a:lnTo>
                <a:lnTo>
                  <a:pt x="1628696" y="6199556"/>
                </a:lnTo>
                <a:lnTo>
                  <a:pt x="1623009" y="6196930"/>
                </a:lnTo>
                <a:lnTo>
                  <a:pt x="1618633" y="6192992"/>
                </a:lnTo>
                <a:lnTo>
                  <a:pt x="1614695" y="6188180"/>
                </a:lnTo>
                <a:lnTo>
                  <a:pt x="1610320" y="6182929"/>
                </a:lnTo>
                <a:lnTo>
                  <a:pt x="1607257" y="6177679"/>
                </a:lnTo>
                <a:lnTo>
                  <a:pt x="1604194" y="6170678"/>
                </a:lnTo>
                <a:lnTo>
                  <a:pt x="1601569" y="6163677"/>
                </a:lnTo>
                <a:lnTo>
                  <a:pt x="1599819" y="6156677"/>
                </a:lnTo>
                <a:lnTo>
                  <a:pt x="1598069" y="6148801"/>
                </a:lnTo>
                <a:lnTo>
                  <a:pt x="1595006" y="6132174"/>
                </a:lnTo>
                <a:lnTo>
                  <a:pt x="1592818" y="6119486"/>
                </a:lnTo>
                <a:lnTo>
                  <a:pt x="1591943" y="6107235"/>
                </a:lnTo>
                <a:lnTo>
                  <a:pt x="1591943" y="6095421"/>
                </a:lnTo>
                <a:lnTo>
                  <a:pt x="1591943" y="6084045"/>
                </a:lnTo>
                <a:lnTo>
                  <a:pt x="1592381" y="6072669"/>
                </a:lnTo>
                <a:lnTo>
                  <a:pt x="1594131" y="6062168"/>
                </a:lnTo>
                <a:lnTo>
                  <a:pt x="1595444" y="6051230"/>
                </a:lnTo>
                <a:lnTo>
                  <a:pt x="1598069" y="6041166"/>
                </a:lnTo>
                <a:lnTo>
                  <a:pt x="1600694" y="6031103"/>
                </a:lnTo>
                <a:lnTo>
                  <a:pt x="1604194" y="6021477"/>
                </a:lnTo>
                <a:lnTo>
                  <a:pt x="1607695" y="6011851"/>
                </a:lnTo>
                <a:lnTo>
                  <a:pt x="1612070" y="6002663"/>
                </a:lnTo>
                <a:lnTo>
                  <a:pt x="1616446" y="5993912"/>
                </a:lnTo>
                <a:lnTo>
                  <a:pt x="1621258" y="5985161"/>
                </a:lnTo>
                <a:lnTo>
                  <a:pt x="1626946" y="5976410"/>
                </a:lnTo>
                <a:lnTo>
                  <a:pt x="1632635" y="5968097"/>
                </a:lnTo>
                <a:lnTo>
                  <a:pt x="1637885" y="5960222"/>
                </a:lnTo>
                <a:lnTo>
                  <a:pt x="1644448" y="5951908"/>
                </a:lnTo>
                <a:lnTo>
                  <a:pt x="1651011" y="5944033"/>
                </a:lnTo>
                <a:lnTo>
                  <a:pt x="1658012" y="5936594"/>
                </a:lnTo>
                <a:lnTo>
                  <a:pt x="1672451" y="5921718"/>
                </a:lnTo>
                <a:lnTo>
                  <a:pt x="1687327" y="5906842"/>
                </a:lnTo>
                <a:lnTo>
                  <a:pt x="1703078" y="5892840"/>
                </a:lnTo>
                <a:lnTo>
                  <a:pt x="1720142" y="5878839"/>
                </a:lnTo>
                <a:lnTo>
                  <a:pt x="1753833" y="5851274"/>
                </a:lnTo>
                <a:lnTo>
                  <a:pt x="1815526" y="5793519"/>
                </a:lnTo>
                <a:lnTo>
                  <a:pt x="1815089" y="5786518"/>
                </a:lnTo>
                <a:lnTo>
                  <a:pt x="1814214" y="5779955"/>
                </a:lnTo>
                <a:lnTo>
                  <a:pt x="1812463" y="5773830"/>
                </a:lnTo>
                <a:lnTo>
                  <a:pt x="1809838" y="5768142"/>
                </a:lnTo>
                <a:lnTo>
                  <a:pt x="1806775" y="5762891"/>
                </a:lnTo>
                <a:lnTo>
                  <a:pt x="1803275" y="5758078"/>
                </a:lnTo>
                <a:lnTo>
                  <a:pt x="1798025" y="5753703"/>
                </a:lnTo>
                <a:lnTo>
                  <a:pt x="1791899" y="5750202"/>
                </a:lnTo>
                <a:lnTo>
                  <a:pt x="1616008" y="5873151"/>
                </a:lnTo>
                <a:lnTo>
                  <a:pt x="1493497" y="5968097"/>
                </a:lnTo>
                <a:lnTo>
                  <a:pt x="1461556" y="5987349"/>
                </a:lnTo>
                <a:lnTo>
                  <a:pt x="1430491" y="6006600"/>
                </a:lnTo>
                <a:lnTo>
                  <a:pt x="1399426" y="6027165"/>
                </a:lnTo>
                <a:lnTo>
                  <a:pt x="1369236" y="6048167"/>
                </a:lnTo>
                <a:lnTo>
                  <a:pt x="1339045" y="6069606"/>
                </a:lnTo>
                <a:lnTo>
                  <a:pt x="1309730" y="6091483"/>
                </a:lnTo>
                <a:lnTo>
                  <a:pt x="1280415" y="6113798"/>
                </a:lnTo>
                <a:lnTo>
                  <a:pt x="1251100" y="6136550"/>
                </a:lnTo>
                <a:lnTo>
                  <a:pt x="1222660" y="6159739"/>
                </a:lnTo>
                <a:lnTo>
                  <a:pt x="1194220" y="6182492"/>
                </a:lnTo>
                <a:lnTo>
                  <a:pt x="1137339" y="6229746"/>
                </a:lnTo>
                <a:lnTo>
                  <a:pt x="1024892" y="6324692"/>
                </a:lnTo>
                <a:lnTo>
                  <a:pt x="949634" y="6387698"/>
                </a:lnTo>
                <a:lnTo>
                  <a:pt x="912006" y="6419638"/>
                </a:lnTo>
                <a:lnTo>
                  <a:pt x="874378" y="6450266"/>
                </a:lnTo>
                <a:lnTo>
                  <a:pt x="835874" y="6481769"/>
                </a:lnTo>
                <a:lnTo>
                  <a:pt x="796495" y="6511959"/>
                </a:lnTo>
                <a:lnTo>
                  <a:pt x="757555" y="6541712"/>
                </a:lnTo>
                <a:lnTo>
                  <a:pt x="717738" y="6571027"/>
                </a:lnTo>
                <a:lnTo>
                  <a:pt x="702424" y="6581090"/>
                </a:lnTo>
                <a:lnTo>
                  <a:pt x="687110" y="6590279"/>
                </a:lnTo>
                <a:lnTo>
                  <a:pt x="671359" y="6599029"/>
                </a:lnTo>
                <a:lnTo>
                  <a:pt x="656045" y="6606905"/>
                </a:lnTo>
                <a:lnTo>
                  <a:pt x="640731" y="6613906"/>
                </a:lnTo>
                <a:lnTo>
                  <a:pt x="624980" y="6619594"/>
                </a:lnTo>
                <a:lnTo>
                  <a:pt x="608791" y="6624844"/>
                </a:lnTo>
                <a:lnTo>
                  <a:pt x="592602" y="6629220"/>
                </a:lnTo>
                <a:lnTo>
                  <a:pt x="576413" y="6633158"/>
                </a:lnTo>
                <a:lnTo>
                  <a:pt x="560224" y="6635345"/>
                </a:lnTo>
                <a:lnTo>
                  <a:pt x="543160" y="6637533"/>
                </a:lnTo>
                <a:lnTo>
                  <a:pt x="526533" y="6638408"/>
                </a:lnTo>
                <a:lnTo>
                  <a:pt x="509470" y="6639283"/>
                </a:lnTo>
                <a:lnTo>
                  <a:pt x="491968" y="6638408"/>
                </a:lnTo>
                <a:lnTo>
                  <a:pt x="474029" y="6637533"/>
                </a:lnTo>
                <a:lnTo>
                  <a:pt x="456527" y="6635345"/>
                </a:lnTo>
                <a:lnTo>
                  <a:pt x="376895" y="6633158"/>
                </a:lnTo>
                <a:lnTo>
                  <a:pt x="355455" y="6634908"/>
                </a:lnTo>
                <a:lnTo>
                  <a:pt x="334016" y="6637095"/>
                </a:lnTo>
                <a:lnTo>
                  <a:pt x="322640" y="6637971"/>
                </a:lnTo>
                <a:lnTo>
                  <a:pt x="311702" y="6638408"/>
                </a:lnTo>
                <a:lnTo>
                  <a:pt x="301638" y="6638408"/>
                </a:lnTo>
                <a:lnTo>
                  <a:pt x="290700" y="6637971"/>
                </a:lnTo>
                <a:lnTo>
                  <a:pt x="280636" y="6637095"/>
                </a:lnTo>
                <a:lnTo>
                  <a:pt x="270135" y="6635345"/>
                </a:lnTo>
                <a:lnTo>
                  <a:pt x="260071" y="6632282"/>
                </a:lnTo>
                <a:lnTo>
                  <a:pt x="250446" y="6628782"/>
                </a:lnTo>
                <a:lnTo>
                  <a:pt x="245196" y="6626157"/>
                </a:lnTo>
                <a:lnTo>
                  <a:pt x="240383" y="6623532"/>
                </a:lnTo>
                <a:lnTo>
                  <a:pt x="236007" y="6620469"/>
                </a:lnTo>
                <a:lnTo>
                  <a:pt x="231194" y="6617406"/>
                </a:lnTo>
                <a:lnTo>
                  <a:pt x="226819" y="6613468"/>
                </a:lnTo>
                <a:lnTo>
                  <a:pt x="222006" y="6609530"/>
                </a:lnTo>
                <a:lnTo>
                  <a:pt x="218068" y="6605155"/>
                </a:lnTo>
                <a:lnTo>
                  <a:pt x="213255" y="6600342"/>
                </a:lnTo>
                <a:lnTo>
                  <a:pt x="207130" y="6593779"/>
                </a:lnTo>
                <a:lnTo>
                  <a:pt x="201442" y="6587216"/>
                </a:lnTo>
                <a:lnTo>
                  <a:pt x="197066" y="6580653"/>
                </a:lnTo>
                <a:lnTo>
                  <a:pt x="193566" y="6574527"/>
                </a:lnTo>
                <a:lnTo>
                  <a:pt x="189628" y="6567964"/>
                </a:lnTo>
                <a:lnTo>
                  <a:pt x="187003" y="6560526"/>
                </a:lnTo>
                <a:lnTo>
                  <a:pt x="185253" y="6553963"/>
                </a:lnTo>
                <a:lnTo>
                  <a:pt x="183502" y="6547400"/>
                </a:lnTo>
                <a:lnTo>
                  <a:pt x="182627" y="6540837"/>
                </a:lnTo>
                <a:lnTo>
                  <a:pt x="182190" y="6533398"/>
                </a:lnTo>
                <a:lnTo>
                  <a:pt x="182190" y="6526835"/>
                </a:lnTo>
                <a:lnTo>
                  <a:pt x="182190" y="6520272"/>
                </a:lnTo>
                <a:lnTo>
                  <a:pt x="183502" y="6505833"/>
                </a:lnTo>
                <a:lnTo>
                  <a:pt x="185690" y="6491832"/>
                </a:lnTo>
                <a:lnTo>
                  <a:pt x="188753" y="6478268"/>
                </a:lnTo>
                <a:lnTo>
                  <a:pt x="191816" y="6464267"/>
                </a:lnTo>
                <a:lnTo>
                  <a:pt x="194878" y="6449828"/>
                </a:lnTo>
                <a:lnTo>
                  <a:pt x="197504" y="6435827"/>
                </a:lnTo>
                <a:lnTo>
                  <a:pt x="199691" y="6422263"/>
                </a:lnTo>
                <a:lnTo>
                  <a:pt x="200129" y="6414825"/>
                </a:lnTo>
                <a:lnTo>
                  <a:pt x="200129" y="6408262"/>
                </a:lnTo>
                <a:lnTo>
                  <a:pt x="200129" y="6401261"/>
                </a:lnTo>
                <a:lnTo>
                  <a:pt x="199691" y="6394261"/>
                </a:lnTo>
                <a:lnTo>
                  <a:pt x="198379" y="6387698"/>
                </a:lnTo>
                <a:lnTo>
                  <a:pt x="197066" y="6380697"/>
                </a:lnTo>
                <a:lnTo>
                  <a:pt x="196629" y="6353570"/>
                </a:lnTo>
                <a:lnTo>
                  <a:pt x="194878" y="6326442"/>
                </a:lnTo>
                <a:lnTo>
                  <a:pt x="193566" y="6298877"/>
                </a:lnTo>
                <a:lnTo>
                  <a:pt x="191378" y="6271750"/>
                </a:lnTo>
                <a:lnTo>
                  <a:pt x="187003" y="6217495"/>
                </a:lnTo>
                <a:lnTo>
                  <a:pt x="185253" y="6190367"/>
                </a:lnTo>
                <a:lnTo>
                  <a:pt x="183940" y="6163240"/>
                </a:lnTo>
                <a:lnTo>
                  <a:pt x="183502" y="6136112"/>
                </a:lnTo>
                <a:lnTo>
                  <a:pt x="183502" y="6108547"/>
                </a:lnTo>
                <a:lnTo>
                  <a:pt x="185253" y="6081420"/>
                </a:lnTo>
                <a:lnTo>
                  <a:pt x="186128" y="6067856"/>
                </a:lnTo>
                <a:lnTo>
                  <a:pt x="187878" y="6054292"/>
                </a:lnTo>
                <a:lnTo>
                  <a:pt x="189190" y="6040729"/>
                </a:lnTo>
                <a:lnTo>
                  <a:pt x="191378" y="6027165"/>
                </a:lnTo>
                <a:lnTo>
                  <a:pt x="194003" y="6014039"/>
                </a:lnTo>
                <a:lnTo>
                  <a:pt x="197066" y="6000037"/>
                </a:lnTo>
                <a:lnTo>
                  <a:pt x="200567" y="5986474"/>
                </a:lnTo>
                <a:lnTo>
                  <a:pt x="204067" y="5972910"/>
                </a:lnTo>
                <a:lnTo>
                  <a:pt x="208880" y="5959346"/>
                </a:lnTo>
                <a:lnTo>
                  <a:pt x="213255" y="5946220"/>
                </a:lnTo>
                <a:lnTo>
                  <a:pt x="223319" y="5921718"/>
                </a:lnTo>
                <a:lnTo>
                  <a:pt x="228132" y="5909029"/>
                </a:lnTo>
                <a:lnTo>
                  <a:pt x="233820" y="5897216"/>
                </a:lnTo>
                <a:lnTo>
                  <a:pt x="239945" y="5885840"/>
                </a:lnTo>
                <a:lnTo>
                  <a:pt x="246071" y="5874464"/>
                </a:lnTo>
                <a:lnTo>
                  <a:pt x="253509" y="5863088"/>
                </a:lnTo>
                <a:lnTo>
                  <a:pt x="260947" y="5852149"/>
                </a:lnTo>
                <a:lnTo>
                  <a:pt x="397459" y="5655694"/>
                </a:lnTo>
                <a:lnTo>
                  <a:pt x="402272" y="5646505"/>
                </a:lnTo>
                <a:lnTo>
                  <a:pt x="405773" y="5637755"/>
                </a:lnTo>
                <a:lnTo>
                  <a:pt x="408835" y="5630316"/>
                </a:lnTo>
                <a:lnTo>
                  <a:pt x="411023" y="5623316"/>
                </a:lnTo>
                <a:lnTo>
                  <a:pt x="411898" y="5617190"/>
                </a:lnTo>
                <a:lnTo>
                  <a:pt x="412335" y="5611940"/>
                </a:lnTo>
                <a:lnTo>
                  <a:pt x="411898" y="5607127"/>
                </a:lnTo>
                <a:lnTo>
                  <a:pt x="411023" y="5603189"/>
                </a:lnTo>
                <a:lnTo>
                  <a:pt x="409273" y="5599251"/>
                </a:lnTo>
                <a:lnTo>
                  <a:pt x="407522" y="5596188"/>
                </a:lnTo>
                <a:lnTo>
                  <a:pt x="404898" y="5594438"/>
                </a:lnTo>
                <a:lnTo>
                  <a:pt x="401834" y="5592250"/>
                </a:lnTo>
                <a:lnTo>
                  <a:pt x="397897" y="5590063"/>
                </a:lnTo>
                <a:lnTo>
                  <a:pt x="394396" y="5589188"/>
                </a:lnTo>
                <a:lnTo>
                  <a:pt x="390459" y="5588313"/>
                </a:lnTo>
                <a:lnTo>
                  <a:pt x="385646" y="5587438"/>
                </a:lnTo>
                <a:lnTo>
                  <a:pt x="376020" y="5586562"/>
                </a:lnTo>
                <a:lnTo>
                  <a:pt x="365956" y="5586562"/>
                </a:lnTo>
                <a:lnTo>
                  <a:pt x="355893" y="5586125"/>
                </a:lnTo>
                <a:lnTo>
                  <a:pt x="345829" y="5586125"/>
                </a:lnTo>
                <a:lnTo>
                  <a:pt x="336641" y="5585250"/>
                </a:lnTo>
                <a:lnTo>
                  <a:pt x="331828" y="5583937"/>
                </a:lnTo>
                <a:lnTo>
                  <a:pt x="327890" y="5583062"/>
                </a:lnTo>
                <a:lnTo>
                  <a:pt x="324390" y="5581312"/>
                </a:lnTo>
                <a:lnTo>
                  <a:pt x="321328" y="5579999"/>
                </a:lnTo>
                <a:lnTo>
                  <a:pt x="318264" y="5577374"/>
                </a:lnTo>
                <a:lnTo>
                  <a:pt x="316077" y="5574749"/>
                </a:lnTo>
                <a:lnTo>
                  <a:pt x="238195" y="5573874"/>
                </a:lnTo>
                <a:lnTo>
                  <a:pt x="168626" y="5576499"/>
                </a:lnTo>
                <a:lnTo>
                  <a:pt x="134498" y="5577374"/>
                </a:lnTo>
                <a:lnTo>
                  <a:pt x="99495" y="5577374"/>
                </a:lnTo>
                <a:lnTo>
                  <a:pt x="85056" y="5577812"/>
                </a:lnTo>
                <a:lnTo>
                  <a:pt x="78055" y="5577374"/>
                </a:lnTo>
                <a:lnTo>
                  <a:pt x="71492" y="5576937"/>
                </a:lnTo>
                <a:lnTo>
                  <a:pt x="64054" y="5574749"/>
                </a:lnTo>
                <a:lnTo>
                  <a:pt x="60991" y="5573874"/>
                </a:lnTo>
                <a:lnTo>
                  <a:pt x="57929" y="5572124"/>
                </a:lnTo>
                <a:lnTo>
                  <a:pt x="54428" y="5570373"/>
                </a:lnTo>
                <a:lnTo>
                  <a:pt x="51365" y="5567748"/>
                </a:lnTo>
                <a:lnTo>
                  <a:pt x="48740" y="5565123"/>
                </a:lnTo>
                <a:lnTo>
                  <a:pt x="45677" y="5561623"/>
                </a:lnTo>
                <a:lnTo>
                  <a:pt x="34739" y="5548059"/>
                </a:lnTo>
                <a:lnTo>
                  <a:pt x="24675" y="5537558"/>
                </a:lnTo>
                <a:lnTo>
                  <a:pt x="15050" y="5527495"/>
                </a:lnTo>
                <a:lnTo>
                  <a:pt x="9799" y="5523557"/>
                </a:lnTo>
                <a:lnTo>
                  <a:pt x="4549" y="5520494"/>
                </a:lnTo>
                <a:lnTo>
                  <a:pt x="173" y="5517431"/>
                </a:lnTo>
                <a:lnTo>
                  <a:pt x="0" y="5517321"/>
                </a:lnTo>
                <a:close/>
              </a:path>
            </a:pathLst>
          </a:custGeom>
        </p:spPr>
        <p:txBody>
          <a:bodyPr wrap="square">
            <a:noAutofit/>
          </a:bodyPr>
          <a:lstStyle/>
          <a:p>
            <a:endParaRPr lang="en-US"/>
          </a:p>
        </p:txBody>
      </p:sp>
    </p:spTree>
    <p:extLst>
      <p:ext uri="{BB962C8B-B14F-4D97-AF65-F5344CB8AC3E}">
        <p14:creationId xmlns:p14="http://schemas.microsoft.com/office/powerpoint/2010/main" val="2005472103"/>
      </p:ext>
    </p:extLst>
  </p:cSld>
  <p:clrMapOvr>
    <a:masterClrMapping/>
  </p:clrMapOvr>
</p:sldLayout>
</file>

<file path=ppt/slideLayouts/slideLayout53.xml><?xml version="1.0" encoding="utf-8"?>
<p:sldLayout xmlns:a="http://schemas.openxmlformats.org/drawingml/2006/main" xmlns:r="http://schemas.openxmlformats.org/officeDocument/2006/relationships" xmlns:p="http://schemas.openxmlformats.org/presentationml/2006/main" preserve="1" userDrawn="1">
  <p:cSld name="53">
    <p:spTree>
      <p:nvGrpSpPr>
        <p:cNvPr id="1" name=""/>
        <p:cNvGrpSpPr/>
        <p:nvPr/>
      </p:nvGrpSpPr>
      <p:grpSpPr>
        <a:xfrm>
          <a:off x="0" y="0"/>
          <a:ext cx="0" cy="0"/>
          <a:chOff x="0" y="0"/>
          <a:chExt cx="0" cy="0"/>
        </a:xfrm>
      </p:grpSpPr>
      <p:sp>
        <p:nvSpPr>
          <p:cNvPr id="11" name="Rectangle 10">
            <a:extLst>
              <a:ext uri="{FF2B5EF4-FFF2-40B4-BE49-F238E27FC236}">
                <a16:creationId xmlns:a16="http://schemas.microsoft.com/office/drawing/2014/main" id="{92F4E2E3-DDAC-40B4-B626-35B79371CAC4}"/>
              </a:ext>
            </a:extLst>
          </p:cNvPr>
          <p:cNvSpPr/>
          <p:nvPr userDrawn="1"/>
        </p:nvSpPr>
        <p:spPr>
          <a:xfrm>
            <a:off x="1" y="6165169"/>
            <a:ext cx="12192000" cy="692831"/>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 name="Picture Placeholder 8">
            <a:extLst>
              <a:ext uri="{FF2B5EF4-FFF2-40B4-BE49-F238E27FC236}">
                <a16:creationId xmlns:a16="http://schemas.microsoft.com/office/drawing/2014/main" id="{B043EE4A-06C3-422A-82D2-38B270E33B0A}"/>
              </a:ext>
            </a:extLst>
          </p:cNvPr>
          <p:cNvSpPr>
            <a:spLocks noGrp="1"/>
          </p:cNvSpPr>
          <p:nvPr>
            <p:ph type="pic" sz="quarter" idx="13"/>
          </p:nvPr>
        </p:nvSpPr>
        <p:spPr>
          <a:xfrm>
            <a:off x="0" y="2"/>
            <a:ext cx="12192000" cy="4345187"/>
          </a:xfrm>
          <a:custGeom>
            <a:avLst/>
            <a:gdLst>
              <a:gd name="connsiteX0" fmla="*/ 0 w 12192000"/>
              <a:gd name="connsiteY0" fmla="*/ 0 h 4345187"/>
              <a:gd name="connsiteX1" fmla="*/ 12192000 w 12192000"/>
              <a:gd name="connsiteY1" fmla="*/ 0 h 4345187"/>
              <a:gd name="connsiteX2" fmla="*/ 12192000 w 12192000"/>
              <a:gd name="connsiteY2" fmla="*/ 2174385 h 4345187"/>
              <a:gd name="connsiteX3" fmla="*/ 12190107 w 12192000"/>
              <a:gd name="connsiteY3" fmla="*/ 2193807 h 4345187"/>
              <a:gd name="connsiteX4" fmla="*/ 12186677 w 12192000"/>
              <a:gd name="connsiteY4" fmla="*/ 2228088 h 4345187"/>
              <a:gd name="connsiteX5" fmla="*/ 12177913 w 12192000"/>
              <a:gd name="connsiteY5" fmla="*/ 2297318 h 4345187"/>
              <a:gd name="connsiteX6" fmla="*/ 12167075 w 12192000"/>
              <a:gd name="connsiteY6" fmla="*/ 2366244 h 4345187"/>
              <a:gd name="connsiteX7" fmla="*/ 12155697 w 12192000"/>
              <a:gd name="connsiteY7" fmla="*/ 2435931 h 4345187"/>
              <a:gd name="connsiteX8" fmla="*/ 12142899 w 12192000"/>
              <a:gd name="connsiteY8" fmla="*/ 2505199 h 4345187"/>
              <a:gd name="connsiteX9" fmla="*/ 12130811 w 12192000"/>
              <a:gd name="connsiteY9" fmla="*/ 2574677 h 4345187"/>
              <a:gd name="connsiteX10" fmla="*/ 12117359 w 12192000"/>
              <a:gd name="connsiteY10" fmla="*/ 2644060 h 4345187"/>
              <a:gd name="connsiteX11" fmla="*/ 12091166 w 12192000"/>
              <a:gd name="connsiteY11" fmla="*/ 2783035 h 4345187"/>
              <a:gd name="connsiteX12" fmla="*/ 12077714 w 12192000"/>
              <a:gd name="connsiteY12" fmla="*/ 2852418 h 4345187"/>
              <a:gd name="connsiteX13" fmla="*/ 12066280 w 12192000"/>
              <a:gd name="connsiteY13" fmla="*/ 2921781 h 4345187"/>
              <a:gd name="connsiteX14" fmla="*/ 12069486 w 12192000"/>
              <a:gd name="connsiteY14" fmla="*/ 2928557 h 4345187"/>
              <a:gd name="connsiteX15" fmla="*/ 12072635 w 12192000"/>
              <a:gd name="connsiteY15" fmla="*/ 2935009 h 4345187"/>
              <a:gd name="connsiteX16" fmla="*/ 12074534 w 12192000"/>
              <a:gd name="connsiteY16" fmla="*/ 2942014 h 4345187"/>
              <a:gd name="connsiteX17" fmla="*/ 12075723 w 12192000"/>
              <a:gd name="connsiteY17" fmla="*/ 2948808 h 4345187"/>
              <a:gd name="connsiteX18" fmla="*/ 12076259 w 12192000"/>
              <a:gd name="connsiteY18" fmla="*/ 2955718 h 4345187"/>
              <a:gd name="connsiteX19" fmla="*/ 12076737 w 12192000"/>
              <a:gd name="connsiteY19" fmla="*/ 2962303 h 4345187"/>
              <a:gd name="connsiteX20" fmla="*/ 12075966 w 12192000"/>
              <a:gd name="connsiteY20" fmla="*/ 2969442 h 4345187"/>
              <a:gd name="connsiteX21" fmla="*/ 12074484 w 12192000"/>
              <a:gd name="connsiteY21" fmla="*/ 2976370 h 4345187"/>
              <a:gd name="connsiteX22" fmla="*/ 12073003 w 12192000"/>
              <a:gd name="connsiteY22" fmla="*/ 2983299 h 4345187"/>
              <a:gd name="connsiteX23" fmla="*/ 12070811 w 12192000"/>
              <a:gd name="connsiteY23" fmla="*/ 2990019 h 4345187"/>
              <a:gd name="connsiteX24" fmla="*/ 12064581 w 12192000"/>
              <a:gd name="connsiteY24" fmla="*/ 3004448 h 4345187"/>
              <a:gd name="connsiteX25" fmla="*/ 12057584 w 12192000"/>
              <a:gd name="connsiteY25" fmla="*/ 3018344 h 4345187"/>
              <a:gd name="connsiteX26" fmla="*/ 12049990 w 12192000"/>
              <a:gd name="connsiteY26" fmla="*/ 3032679 h 4345187"/>
              <a:gd name="connsiteX27" fmla="*/ 12033439 w 12192000"/>
              <a:gd name="connsiteY27" fmla="*/ 3061253 h 4345187"/>
              <a:gd name="connsiteX28" fmla="*/ 12024481 w 12192000"/>
              <a:gd name="connsiteY28" fmla="*/ 3075493 h 4345187"/>
              <a:gd name="connsiteX29" fmla="*/ 12017541 w 12192000"/>
              <a:gd name="connsiteY29" fmla="*/ 3089713 h 4345187"/>
              <a:gd name="connsiteX30" fmla="*/ 12011254 w 12192000"/>
              <a:gd name="connsiteY30" fmla="*/ 3103818 h 4345187"/>
              <a:gd name="connsiteX31" fmla="*/ 12008409 w 12192000"/>
              <a:gd name="connsiteY31" fmla="*/ 3110652 h 4345187"/>
              <a:gd name="connsiteX32" fmla="*/ 12006330 w 12192000"/>
              <a:gd name="connsiteY32" fmla="*/ 3118019 h 4345187"/>
              <a:gd name="connsiteX33" fmla="*/ 12004792 w 12192000"/>
              <a:gd name="connsiteY33" fmla="*/ 3124624 h 4345187"/>
              <a:gd name="connsiteX34" fmla="*/ 12003964 w 12192000"/>
              <a:gd name="connsiteY34" fmla="*/ 3131439 h 4345187"/>
              <a:gd name="connsiteX35" fmla="*/ 12003193 w 12192000"/>
              <a:gd name="connsiteY35" fmla="*/ 3138577 h 4345187"/>
              <a:gd name="connsiteX36" fmla="*/ 12003018 w 12192000"/>
              <a:gd name="connsiteY36" fmla="*/ 3145277 h 4345187"/>
              <a:gd name="connsiteX37" fmla="*/ 12003301 w 12192000"/>
              <a:gd name="connsiteY37" fmla="*/ 3146895 h 4345187"/>
              <a:gd name="connsiteX38" fmla="*/ 12002277 w 12192000"/>
              <a:gd name="connsiteY38" fmla="*/ 3148741 h 4345187"/>
              <a:gd name="connsiteX39" fmla="*/ 12000543 w 12192000"/>
              <a:gd name="connsiteY39" fmla="*/ 3150379 h 4345187"/>
              <a:gd name="connsiteX40" fmla="*/ 11998866 w 12192000"/>
              <a:gd name="connsiteY40" fmla="*/ 3152340 h 4345187"/>
              <a:gd name="connsiteX41" fmla="*/ 11994091 w 12192000"/>
              <a:gd name="connsiteY41" fmla="*/ 3155843 h 4345187"/>
              <a:gd name="connsiteX42" fmla="*/ 11988550 w 12192000"/>
              <a:gd name="connsiteY42" fmla="*/ 3158813 h 4345187"/>
              <a:gd name="connsiteX43" fmla="*/ 11984145 w 12192000"/>
              <a:gd name="connsiteY43" fmla="*/ 3160584 h 4345187"/>
              <a:gd name="connsiteX44" fmla="*/ 11977781 w 12192000"/>
              <a:gd name="connsiteY44" fmla="*/ 3162698 h 4345187"/>
              <a:gd name="connsiteX45" fmla="*/ 11969399 w 12192000"/>
              <a:gd name="connsiteY45" fmla="*/ 3164832 h 4345187"/>
              <a:gd name="connsiteX46" fmla="*/ 11960307 w 12192000"/>
              <a:gd name="connsiteY46" fmla="*/ 3166756 h 4345187"/>
              <a:gd name="connsiteX47" fmla="*/ 11936185 w 12192000"/>
              <a:gd name="connsiteY47" fmla="*/ 3171311 h 4345187"/>
              <a:gd name="connsiteX48" fmla="*/ 11906723 w 12192000"/>
              <a:gd name="connsiteY48" fmla="*/ 3176132 h 4345187"/>
              <a:gd name="connsiteX49" fmla="*/ 11873283 w 12192000"/>
              <a:gd name="connsiteY49" fmla="*/ 3181317 h 4345187"/>
              <a:gd name="connsiteX50" fmla="*/ 11837115 w 12192000"/>
              <a:gd name="connsiteY50" fmla="*/ 3186311 h 4345187"/>
              <a:gd name="connsiteX51" fmla="*/ 11798221 w 12192000"/>
              <a:gd name="connsiteY51" fmla="*/ 3191116 h 4345187"/>
              <a:gd name="connsiteX52" fmla="*/ 11758674 w 12192000"/>
              <a:gd name="connsiteY52" fmla="*/ 3196035 h 4345187"/>
              <a:gd name="connsiteX53" fmla="*/ 11719666 w 12192000"/>
              <a:gd name="connsiteY53" fmla="*/ 3200192 h 4345187"/>
              <a:gd name="connsiteX54" fmla="*/ 11681256 w 12192000"/>
              <a:gd name="connsiteY54" fmla="*/ 3203912 h 4345187"/>
              <a:gd name="connsiteX55" fmla="*/ 11644095 w 12192000"/>
              <a:gd name="connsiteY55" fmla="*/ 3207079 h 4345187"/>
              <a:gd name="connsiteX56" fmla="*/ 11611566 w 12192000"/>
              <a:gd name="connsiteY56" fmla="*/ 3209770 h 4345187"/>
              <a:gd name="connsiteX57" fmla="*/ 11582247 w 12192000"/>
              <a:gd name="connsiteY57" fmla="*/ 3211565 h 4345187"/>
              <a:gd name="connsiteX58" fmla="*/ 11570202 w 12192000"/>
              <a:gd name="connsiteY58" fmla="*/ 3212006 h 4345187"/>
              <a:gd name="connsiteX59" fmla="*/ 11558810 w 12192000"/>
              <a:gd name="connsiteY59" fmla="*/ 3212331 h 4345187"/>
              <a:gd name="connsiteX60" fmla="*/ 11548725 w 12192000"/>
              <a:gd name="connsiteY60" fmla="*/ 3212429 h 4345187"/>
              <a:gd name="connsiteX61" fmla="*/ 11541253 w 12192000"/>
              <a:gd name="connsiteY61" fmla="*/ 3212068 h 4345187"/>
              <a:gd name="connsiteX62" fmla="*/ 11535089 w 12192000"/>
              <a:gd name="connsiteY62" fmla="*/ 3211480 h 4345187"/>
              <a:gd name="connsiteX63" fmla="*/ 11530942 w 12192000"/>
              <a:gd name="connsiteY63" fmla="*/ 3210871 h 4345187"/>
              <a:gd name="connsiteX64" fmla="*/ 11525091 w 12192000"/>
              <a:gd name="connsiteY64" fmla="*/ 3208227 h 4345187"/>
              <a:gd name="connsiteX65" fmla="*/ 11520548 w 12192000"/>
              <a:gd name="connsiteY65" fmla="*/ 3205354 h 4345187"/>
              <a:gd name="connsiteX66" fmla="*/ 11515237 w 12192000"/>
              <a:gd name="connsiteY66" fmla="*/ 3201948 h 4345187"/>
              <a:gd name="connsiteX67" fmla="*/ 11511234 w 12192000"/>
              <a:gd name="connsiteY67" fmla="*/ 3198313 h 4345187"/>
              <a:gd name="connsiteX68" fmla="*/ 11503284 w 12192000"/>
              <a:gd name="connsiteY68" fmla="*/ 3191367 h 4345187"/>
              <a:gd name="connsiteX69" fmla="*/ 11494624 w 12192000"/>
              <a:gd name="connsiteY69" fmla="*/ 3184212 h 4345187"/>
              <a:gd name="connsiteX70" fmla="*/ 11488120 w 12192000"/>
              <a:gd name="connsiteY70" fmla="*/ 3181682 h 4345187"/>
              <a:gd name="connsiteX71" fmla="*/ 11482269 w 12192000"/>
              <a:gd name="connsiteY71" fmla="*/ 3179037 h 4345187"/>
              <a:gd name="connsiteX72" fmla="*/ 11476645 w 12192000"/>
              <a:gd name="connsiteY72" fmla="*/ 3177687 h 4345187"/>
              <a:gd name="connsiteX73" fmla="*/ 11471675 w 12192000"/>
              <a:gd name="connsiteY73" fmla="*/ 3176222 h 4345187"/>
              <a:gd name="connsiteX74" fmla="*/ 11466874 w 12192000"/>
              <a:gd name="connsiteY74" fmla="*/ 3175728 h 4345187"/>
              <a:gd name="connsiteX75" fmla="*/ 11462073 w 12192000"/>
              <a:gd name="connsiteY75" fmla="*/ 3175235 h 4345187"/>
              <a:gd name="connsiteX76" fmla="*/ 11458039 w 12192000"/>
              <a:gd name="connsiteY76" fmla="*/ 3175273 h 4345187"/>
              <a:gd name="connsiteX77" fmla="*/ 11453408 w 12192000"/>
              <a:gd name="connsiteY77" fmla="*/ 3175750 h 4345187"/>
              <a:gd name="connsiteX78" fmla="*/ 11449544 w 12192000"/>
              <a:gd name="connsiteY78" fmla="*/ 3176760 h 4345187"/>
              <a:gd name="connsiteX79" fmla="*/ 11446334 w 12192000"/>
              <a:gd name="connsiteY79" fmla="*/ 3177655 h 4345187"/>
              <a:gd name="connsiteX80" fmla="*/ 11442526 w 12192000"/>
              <a:gd name="connsiteY80" fmla="*/ 3178988 h 4345187"/>
              <a:gd name="connsiteX81" fmla="*/ 11439429 w 12192000"/>
              <a:gd name="connsiteY81" fmla="*/ 3180531 h 4345187"/>
              <a:gd name="connsiteX82" fmla="*/ 11432040 w 12192000"/>
              <a:gd name="connsiteY82" fmla="*/ 3184491 h 4345187"/>
              <a:gd name="connsiteX83" fmla="*/ 11426071 w 12192000"/>
              <a:gd name="connsiteY83" fmla="*/ 3188870 h 4345187"/>
              <a:gd name="connsiteX84" fmla="*/ 11413707 w 12192000"/>
              <a:gd name="connsiteY84" fmla="*/ 3199037 h 4345187"/>
              <a:gd name="connsiteX85" fmla="*/ 11407142 w 12192000"/>
              <a:gd name="connsiteY85" fmla="*/ 3203854 h 4345187"/>
              <a:gd name="connsiteX86" fmla="*/ 11400520 w 12192000"/>
              <a:gd name="connsiteY86" fmla="*/ 3208348 h 4345187"/>
              <a:gd name="connsiteX87" fmla="*/ 11396826 w 12192000"/>
              <a:gd name="connsiteY87" fmla="*/ 3210328 h 4345187"/>
              <a:gd name="connsiteX88" fmla="*/ 11393131 w 12192000"/>
              <a:gd name="connsiteY88" fmla="*/ 3212309 h 4345187"/>
              <a:gd name="connsiteX89" fmla="*/ 11389380 w 12192000"/>
              <a:gd name="connsiteY89" fmla="*/ 3213965 h 4345187"/>
              <a:gd name="connsiteX90" fmla="*/ 11384266 w 12192000"/>
              <a:gd name="connsiteY90" fmla="*/ 3215527 h 4345187"/>
              <a:gd name="connsiteX91" fmla="*/ 11379748 w 12192000"/>
              <a:gd name="connsiteY91" fmla="*/ 3216651 h 4345187"/>
              <a:gd name="connsiteX92" fmla="*/ 11375174 w 12192000"/>
              <a:gd name="connsiteY92" fmla="*/ 3217452 h 4345187"/>
              <a:gd name="connsiteX93" fmla="*/ 11369890 w 12192000"/>
              <a:gd name="connsiteY93" fmla="*/ 3218043 h 4345187"/>
              <a:gd name="connsiteX94" fmla="*/ 11364549 w 12192000"/>
              <a:gd name="connsiteY94" fmla="*/ 3218310 h 4345187"/>
              <a:gd name="connsiteX95" fmla="*/ 11368871 w 12192000"/>
              <a:gd name="connsiteY95" fmla="*/ 3212218 h 4345187"/>
              <a:gd name="connsiteX96" fmla="*/ 11371232 w 12192000"/>
              <a:gd name="connsiteY96" fmla="*/ 3206470 h 4345187"/>
              <a:gd name="connsiteX97" fmla="*/ 11372400 w 12192000"/>
              <a:gd name="connsiteY97" fmla="*/ 3201596 h 4345187"/>
              <a:gd name="connsiteX98" fmla="*/ 11372261 w 12192000"/>
              <a:gd name="connsiteY98" fmla="*/ 3196952 h 4345187"/>
              <a:gd name="connsiteX99" fmla="*/ 11370928 w 12192000"/>
              <a:gd name="connsiteY99" fmla="*/ 3193184 h 4345187"/>
              <a:gd name="connsiteX100" fmla="*/ 11368288 w 12192000"/>
              <a:gd name="connsiteY100" fmla="*/ 3189644 h 4345187"/>
              <a:gd name="connsiteX101" fmla="*/ 11365108 w 12192000"/>
              <a:gd name="connsiteY101" fmla="*/ 3186865 h 4345187"/>
              <a:gd name="connsiteX102" fmla="*/ 11360621 w 12192000"/>
              <a:gd name="connsiteY102" fmla="*/ 3184316 h 4345187"/>
              <a:gd name="connsiteX103" fmla="*/ 11355481 w 12192000"/>
              <a:gd name="connsiteY103" fmla="*/ 3181881 h 4345187"/>
              <a:gd name="connsiteX104" fmla="*/ 11349743 w 12192000"/>
              <a:gd name="connsiteY104" fmla="*/ 3179883 h 4345187"/>
              <a:gd name="connsiteX105" fmla="*/ 11343352 w 12192000"/>
              <a:gd name="connsiteY105" fmla="*/ 3178000 h 4345187"/>
              <a:gd name="connsiteX106" fmla="*/ 11336365 w 12192000"/>
              <a:gd name="connsiteY106" fmla="*/ 3176555 h 4345187"/>
              <a:gd name="connsiteX107" fmla="*/ 11321139 w 12192000"/>
              <a:gd name="connsiteY107" fmla="*/ 3174217 h 4345187"/>
              <a:gd name="connsiteX108" fmla="*/ 11305260 w 12192000"/>
              <a:gd name="connsiteY108" fmla="*/ 3171993 h 4345187"/>
              <a:gd name="connsiteX109" fmla="*/ 11288728 w 12192000"/>
              <a:gd name="connsiteY109" fmla="*/ 3169883 h 4345187"/>
              <a:gd name="connsiteX110" fmla="*/ 11273502 w 12192000"/>
              <a:gd name="connsiteY110" fmla="*/ 3167546 h 4345187"/>
              <a:gd name="connsiteX111" fmla="*/ 11265861 w 12192000"/>
              <a:gd name="connsiteY111" fmla="*/ 3166215 h 4345187"/>
              <a:gd name="connsiteX112" fmla="*/ 11258761 w 12192000"/>
              <a:gd name="connsiteY112" fmla="*/ 3164122 h 4345187"/>
              <a:gd name="connsiteX113" fmla="*/ 11252370 w 12192000"/>
              <a:gd name="connsiteY113" fmla="*/ 3162239 h 4345187"/>
              <a:gd name="connsiteX114" fmla="*/ 11246632 w 12192000"/>
              <a:gd name="connsiteY114" fmla="*/ 3160241 h 4345187"/>
              <a:gd name="connsiteX115" fmla="*/ 11242089 w 12192000"/>
              <a:gd name="connsiteY115" fmla="*/ 3157369 h 4345187"/>
              <a:gd name="connsiteX116" fmla="*/ 11237545 w 12192000"/>
              <a:gd name="connsiteY116" fmla="*/ 3154495 h 4345187"/>
              <a:gd name="connsiteX117" fmla="*/ 11234309 w 12192000"/>
              <a:gd name="connsiteY117" fmla="*/ 3151393 h 4345187"/>
              <a:gd name="connsiteX118" fmla="*/ 11232266 w 12192000"/>
              <a:gd name="connsiteY118" fmla="*/ 3147416 h 4345187"/>
              <a:gd name="connsiteX119" fmla="*/ 11230820 w 12192000"/>
              <a:gd name="connsiteY119" fmla="*/ 3143000 h 4345187"/>
              <a:gd name="connsiteX120" fmla="*/ 11230624 w 12192000"/>
              <a:gd name="connsiteY120" fmla="*/ 3138032 h 4345187"/>
              <a:gd name="connsiteX121" fmla="*/ 11231678 w 12192000"/>
              <a:gd name="connsiteY121" fmla="*/ 3132512 h 4345187"/>
              <a:gd name="connsiteX122" fmla="*/ 11234693 w 12192000"/>
              <a:gd name="connsiteY122" fmla="*/ 3126649 h 4345187"/>
              <a:gd name="connsiteX123" fmla="*/ 11222631 w 12192000"/>
              <a:gd name="connsiteY123" fmla="*/ 3107750 h 4345187"/>
              <a:gd name="connsiteX124" fmla="*/ 11212586 w 12192000"/>
              <a:gd name="connsiteY124" fmla="*/ 3088832 h 4345187"/>
              <a:gd name="connsiteX125" fmla="*/ 11202598 w 12192000"/>
              <a:gd name="connsiteY125" fmla="*/ 3070237 h 4345187"/>
              <a:gd name="connsiteX126" fmla="*/ 11193803 w 12192000"/>
              <a:gd name="connsiteY126" fmla="*/ 3050767 h 4345187"/>
              <a:gd name="connsiteX127" fmla="*/ 11186372 w 12192000"/>
              <a:gd name="connsiteY127" fmla="*/ 3031391 h 4345187"/>
              <a:gd name="connsiteX128" fmla="*/ 11183310 w 12192000"/>
              <a:gd name="connsiteY128" fmla="*/ 3021590 h 4345187"/>
              <a:gd name="connsiteX129" fmla="*/ 11180845 w 12192000"/>
              <a:gd name="connsiteY129" fmla="*/ 3011350 h 4345187"/>
              <a:gd name="connsiteX130" fmla="*/ 11178436 w 12192000"/>
              <a:gd name="connsiteY130" fmla="*/ 3001433 h 4345187"/>
              <a:gd name="connsiteX131" fmla="*/ 11176625 w 12192000"/>
              <a:gd name="connsiteY131" fmla="*/ 2991079 h 4345187"/>
              <a:gd name="connsiteX132" fmla="*/ 11175466 w 12192000"/>
              <a:gd name="connsiteY132" fmla="*/ 2980610 h 4345187"/>
              <a:gd name="connsiteX133" fmla="*/ 11174365 w 12192000"/>
              <a:gd name="connsiteY133" fmla="*/ 2970465 h 4345187"/>
              <a:gd name="connsiteX134" fmla="*/ 11165457 w 12192000"/>
              <a:gd name="connsiteY134" fmla="*/ 2950348 h 4345187"/>
              <a:gd name="connsiteX135" fmla="*/ 11157202 w 12192000"/>
              <a:gd name="connsiteY135" fmla="*/ 2930116 h 4345187"/>
              <a:gd name="connsiteX136" fmla="*/ 11149658 w 12192000"/>
              <a:gd name="connsiteY136" fmla="*/ 2910094 h 4345187"/>
              <a:gd name="connsiteX137" fmla="*/ 11143364 w 12192000"/>
              <a:gd name="connsiteY137" fmla="*/ 2889519 h 4345187"/>
              <a:gd name="connsiteX138" fmla="*/ 11137070 w 12192000"/>
              <a:gd name="connsiteY138" fmla="*/ 2868944 h 4345187"/>
              <a:gd name="connsiteX139" fmla="*/ 11131430 w 12192000"/>
              <a:gd name="connsiteY139" fmla="*/ 2848255 h 4345187"/>
              <a:gd name="connsiteX140" fmla="*/ 11127096 w 12192000"/>
              <a:gd name="connsiteY140" fmla="*/ 2827337 h 4345187"/>
              <a:gd name="connsiteX141" fmla="*/ 11122166 w 12192000"/>
              <a:gd name="connsiteY141" fmla="*/ 2806857 h 4345187"/>
              <a:gd name="connsiteX142" fmla="*/ 11113498 w 12192000"/>
              <a:gd name="connsiteY142" fmla="*/ 2765021 h 4345187"/>
              <a:gd name="connsiteX143" fmla="*/ 11105428 w 12192000"/>
              <a:gd name="connsiteY143" fmla="*/ 2722748 h 4345187"/>
              <a:gd name="connsiteX144" fmla="*/ 11096818 w 12192000"/>
              <a:gd name="connsiteY144" fmla="*/ 2681236 h 4345187"/>
              <a:gd name="connsiteX145" fmla="*/ 11091830 w 12192000"/>
              <a:gd name="connsiteY145" fmla="*/ 2660432 h 4345187"/>
              <a:gd name="connsiteX146" fmla="*/ 11086133 w 12192000"/>
              <a:gd name="connsiteY146" fmla="*/ 2639419 h 4345187"/>
              <a:gd name="connsiteX147" fmla="*/ 10983387 w 12192000"/>
              <a:gd name="connsiteY147" fmla="*/ 2213871 h 4345187"/>
              <a:gd name="connsiteX148" fmla="*/ 10953924 w 12192000"/>
              <a:gd name="connsiteY148" fmla="*/ 2218693 h 4345187"/>
              <a:gd name="connsiteX149" fmla="*/ 10945837 w 12192000"/>
              <a:gd name="connsiteY149" fmla="*/ 2249454 h 4345187"/>
              <a:gd name="connsiteX150" fmla="*/ 10937807 w 12192000"/>
              <a:gd name="connsiteY150" fmla="*/ 2280538 h 4345187"/>
              <a:gd name="connsiteX151" fmla="*/ 10931027 w 12192000"/>
              <a:gd name="connsiteY151" fmla="*/ 2311071 h 4345187"/>
              <a:gd name="connsiteX152" fmla="*/ 10924303 w 12192000"/>
              <a:gd name="connsiteY152" fmla="*/ 2341927 h 4345187"/>
              <a:gd name="connsiteX153" fmla="*/ 10898006 w 12192000"/>
              <a:gd name="connsiteY153" fmla="*/ 2464913 h 4345187"/>
              <a:gd name="connsiteX154" fmla="*/ 10891283 w 12192000"/>
              <a:gd name="connsiteY154" fmla="*/ 2495770 h 4345187"/>
              <a:gd name="connsiteX155" fmla="*/ 10884503 w 12192000"/>
              <a:gd name="connsiteY155" fmla="*/ 2526302 h 4345187"/>
              <a:gd name="connsiteX156" fmla="*/ 10875819 w 12192000"/>
              <a:gd name="connsiteY156" fmla="*/ 2557501 h 4345187"/>
              <a:gd name="connsiteX157" fmla="*/ 10867732 w 12192000"/>
              <a:gd name="connsiteY157" fmla="*/ 2588262 h 4345187"/>
              <a:gd name="connsiteX158" fmla="*/ 10858935 w 12192000"/>
              <a:gd name="connsiteY158" fmla="*/ 2618814 h 4345187"/>
              <a:gd name="connsiteX159" fmla="*/ 10848234 w 12192000"/>
              <a:gd name="connsiteY159" fmla="*/ 2650032 h 4345187"/>
              <a:gd name="connsiteX160" fmla="*/ 10836823 w 12192000"/>
              <a:gd name="connsiteY160" fmla="*/ 2681042 h 4345187"/>
              <a:gd name="connsiteX161" fmla="*/ 10824759 w 12192000"/>
              <a:gd name="connsiteY161" fmla="*/ 2712165 h 4345187"/>
              <a:gd name="connsiteX162" fmla="*/ 10828814 w 12192000"/>
              <a:gd name="connsiteY162" fmla="*/ 2723794 h 4345187"/>
              <a:gd name="connsiteX163" fmla="*/ 10831449 w 12192000"/>
              <a:gd name="connsiteY163" fmla="*/ 2735005 h 4345187"/>
              <a:gd name="connsiteX164" fmla="*/ 10832890 w 12192000"/>
              <a:gd name="connsiteY164" fmla="*/ 2747092 h 4345187"/>
              <a:gd name="connsiteX165" fmla="*/ 10832258 w 12192000"/>
              <a:gd name="connsiteY165" fmla="*/ 2758874 h 4345187"/>
              <a:gd name="connsiteX166" fmla="*/ 10830972 w 12192000"/>
              <a:gd name="connsiteY166" fmla="*/ 2770771 h 4345187"/>
              <a:gd name="connsiteX167" fmla="*/ 10828436 w 12192000"/>
              <a:gd name="connsiteY167" fmla="*/ 2783220 h 4345187"/>
              <a:gd name="connsiteX168" fmla="*/ 10823883 w 12192000"/>
              <a:gd name="connsiteY168" fmla="*/ 2795688 h 4345187"/>
              <a:gd name="connsiteX169" fmla="*/ 10816716 w 12192000"/>
              <a:gd name="connsiteY169" fmla="*/ 2808614 h 4345187"/>
              <a:gd name="connsiteX170" fmla="*/ 10818106 w 12192000"/>
              <a:gd name="connsiteY170" fmla="*/ 2812706 h 4345187"/>
              <a:gd name="connsiteX171" fmla="*/ 10818842 w 12192000"/>
              <a:gd name="connsiteY171" fmla="*/ 2816912 h 4345187"/>
              <a:gd name="connsiteX172" fmla="*/ 10818868 w 12192000"/>
              <a:gd name="connsiteY172" fmla="*/ 2820910 h 4345187"/>
              <a:gd name="connsiteX173" fmla="*/ 10818950 w 12192000"/>
              <a:gd name="connsiteY173" fmla="*/ 2825231 h 4345187"/>
              <a:gd name="connsiteX174" fmla="*/ 10817669 w 12192000"/>
              <a:gd name="connsiteY174" fmla="*/ 2829457 h 4345187"/>
              <a:gd name="connsiteX175" fmla="*/ 10816388 w 12192000"/>
              <a:gd name="connsiteY175" fmla="*/ 2833682 h 4345187"/>
              <a:gd name="connsiteX176" fmla="*/ 10814454 w 12192000"/>
              <a:gd name="connsiteY176" fmla="*/ 2838023 h 4345187"/>
              <a:gd name="connsiteX177" fmla="*/ 10812463 w 12192000"/>
              <a:gd name="connsiteY177" fmla="*/ 2842039 h 4345187"/>
              <a:gd name="connsiteX178" fmla="*/ 10807174 w 12192000"/>
              <a:gd name="connsiteY178" fmla="*/ 2850301 h 4345187"/>
              <a:gd name="connsiteX179" fmla="*/ 10800521 w 12192000"/>
              <a:gd name="connsiteY179" fmla="*/ 2858468 h 4345187"/>
              <a:gd name="connsiteX180" fmla="*/ 10793272 w 12192000"/>
              <a:gd name="connsiteY180" fmla="*/ 2867073 h 4345187"/>
              <a:gd name="connsiteX181" fmla="*/ 10785965 w 12192000"/>
              <a:gd name="connsiteY181" fmla="*/ 2875355 h 4345187"/>
              <a:gd name="connsiteX182" fmla="*/ 10777353 w 12192000"/>
              <a:gd name="connsiteY182" fmla="*/ 2883865 h 4345187"/>
              <a:gd name="connsiteX183" fmla="*/ 10770103 w 12192000"/>
              <a:gd name="connsiteY183" fmla="*/ 2892470 h 4345187"/>
              <a:gd name="connsiteX184" fmla="*/ 10763507 w 12192000"/>
              <a:gd name="connsiteY184" fmla="*/ 2900961 h 4345187"/>
              <a:gd name="connsiteX185" fmla="*/ 10757621 w 12192000"/>
              <a:gd name="connsiteY185" fmla="*/ 2909661 h 4345187"/>
              <a:gd name="connsiteX186" fmla="*/ 10753695 w 12192000"/>
              <a:gd name="connsiteY186" fmla="*/ 2918017 h 4345187"/>
              <a:gd name="connsiteX187" fmla="*/ 10751761 w 12192000"/>
              <a:gd name="connsiteY187" fmla="*/ 2922358 h 4345187"/>
              <a:gd name="connsiteX188" fmla="*/ 10750537 w 12192000"/>
              <a:gd name="connsiteY188" fmla="*/ 2926907 h 4345187"/>
              <a:gd name="connsiteX189" fmla="*/ 10749966 w 12192000"/>
              <a:gd name="connsiteY189" fmla="*/ 2931342 h 4345187"/>
              <a:gd name="connsiteX190" fmla="*/ 10749338 w 12192000"/>
              <a:gd name="connsiteY190" fmla="*/ 2935454 h 4345187"/>
              <a:gd name="connsiteX191" fmla="*/ 10750131 w 12192000"/>
              <a:gd name="connsiteY191" fmla="*/ 2939983 h 4345187"/>
              <a:gd name="connsiteX192" fmla="*/ 10750867 w 12192000"/>
              <a:gd name="connsiteY192" fmla="*/ 2944190 h 4345187"/>
              <a:gd name="connsiteX193" fmla="*/ 10751546 w 12192000"/>
              <a:gd name="connsiteY193" fmla="*/ 2948073 h 4345187"/>
              <a:gd name="connsiteX194" fmla="*/ 10750806 w 12192000"/>
              <a:gd name="connsiteY194" fmla="*/ 2951538 h 4345187"/>
              <a:gd name="connsiteX195" fmla="*/ 10748701 w 12192000"/>
              <a:gd name="connsiteY195" fmla="*/ 2954907 h 4345187"/>
              <a:gd name="connsiteX196" fmla="*/ 10745774 w 12192000"/>
              <a:gd name="connsiteY196" fmla="*/ 2957420 h 4345187"/>
              <a:gd name="connsiteX197" fmla="*/ 10741483 w 12192000"/>
              <a:gd name="connsiteY197" fmla="*/ 2959838 h 4345187"/>
              <a:gd name="connsiteX198" fmla="*/ 10736368 w 12192000"/>
              <a:gd name="connsiteY198" fmla="*/ 2961400 h 4345187"/>
              <a:gd name="connsiteX199" fmla="*/ 10731253 w 12192000"/>
              <a:gd name="connsiteY199" fmla="*/ 2962962 h 4345187"/>
              <a:gd name="connsiteX200" fmla="*/ 10724776 w 12192000"/>
              <a:gd name="connsiteY200" fmla="*/ 2964429 h 4345187"/>
              <a:gd name="connsiteX201" fmla="*/ 10718184 w 12192000"/>
              <a:gd name="connsiteY201" fmla="*/ 2965249 h 4345187"/>
              <a:gd name="connsiteX202" fmla="*/ 10711650 w 12192000"/>
              <a:gd name="connsiteY202" fmla="*/ 2966392 h 4345187"/>
              <a:gd name="connsiteX203" fmla="*/ 10697757 w 12192000"/>
              <a:gd name="connsiteY203" fmla="*/ 2967823 h 4345187"/>
              <a:gd name="connsiteX204" fmla="*/ 10683211 w 12192000"/>
              <a:gd name="connsiteY204" fmla="*/ 2969367 h 4345187"/>
              <a:gd name="connsiteX205" fmla="*/ 10670682 w 12192000"/>
              <a:gd name="connsiteY205" fmla="*/ 2970893 h 4345187"/>
              <a:gd name="connsiteX206" fmla="*/ 10587635 w 12192000"/>
              <a:gd name="connsiteY206" fmla="*/ 2985090 h 4345187"/>
              <a:gd name="connsiteX207" fmla="*/ 10503935 w 12192000"/>
              <a:gd name="connsiteY207" fmla="*/ 2999403 h 4345187"/>
              <a:gd name="connsiteX208" fmla="*/ 10336591 w 12192000"/>
              <a:gd name="connsiteY208" fmla="*/ 3028350 h 4345187"/>
              <a:gd name="connsiteX209" fmla="*/ 10342097 w 12192000"/>
              <a:gd name="connsiteY209" fmla="*/ 3036724 h 4345187"/>
              <a:gd name="connsiteX210" fmla="*/ 10343430 w 12192000"/>
              <a:gd name="connsiteY210" fmla="*/ 3040493 h 4345187"/>
              <a:gd name="connsiteX211" fmla="*/ 10344706 w 12192000"/>
              <a:gd name="connsiteY211" fmla="*/ 3043938 h 4345187"/>
              <a:gd name="connsiteX212" fmla="*/ 10345215 w 12192000"/>
              <a:gd name="connsiteY212" fmla="*/ 3046850 h 4345187"/>
              <a:gd name="connsiteX213" fmla="*/ 10345725 w 12192000"/>
              <a:gd name="connsiteY213" fmla="*/ 3049762 h 4345187"/>
              <a:gd name="connsiteX214" fmla="*/ 10344871 w 12192000"/>
              <a:gd name="connsiteY214" fmla="*/ 3052579 h 4345187"/>
              <a:gd name="connsiteX215" fmla="*/ 10343960 w 12192000"/>
              <a:gd name="connsiteY215" fmla="*/ 3055073 h 4345187"/>
              <a:gd name="connsiteX216" fmla="*/ 10342937 w 12192000"/>
              <a:gd name="connsiteY216" fmla="*/ 3056919 h 4345187"/>
              <a:gd name="connsiteX217" fmla="*/ 10340606 w 12192000"/>
              <a:gd name="connsiteY217" fmla="*/ 3058995 h 4345187"/>
              <a:gd name="connsiteX218" fmla="*/ 10338872 w 12192000"/>
              <a:gd name="connsiteY218" fmla="*/ 3060632 h 4345187"/>
              <a:gd name="connsiteX219" fmla="*/ 10336428 w 12192000"/>
              <a:gd name="connsiteY219" fmla="*/ 3062060 h 4345187"/>
              <a:gd name="connsiteX220" fmla="*/ 10333274 w 12192000"/>
              <a:gd name="connsiteY220" fmla="*/ 3063279 h 4345187"/>
              <a:gd name="connsiteX221" fmla="*/ 10330120 w 12192000"/>
              <a:gd name="connsiteY221" fmla="*/ 3064498 h 4345187"/>
              <a:gd name="connsiteX222" fmla="*/ 10326909 w 12192000"/>
              <a:gd name="connsiteY222" fmla="*/ 3065393 h 4345187"/>
              <a:gd name="connsiteX223" fmla="*/ 10323045 w 12192000"/>
              <a:gd name="connsiteY223" fmla="*/ 3066403 h 4345187"/>
              <a:gd name="connsiteX224" fmla="*/ 10314550 w 12192000"/>
              <a:gd name="connsiteY224" fmla="*/ 3067889 h 4345187"/>
              <a:gd name="connsiteX225" fmla="*/ 10305288 w 12192000"/>
              <a:gd name="connsiteY225" fmla="*/ 3068843 h 4345187"/>
              <a:gd name="connsiteX226" fmla="*/ 10295970 w 12192000"/>
              <a:gd name="connsiteY226" fmla="*/ 3069473 h 4345187"/>
              <a:gd name="connsiteX227" fmla="*/ 10286651 w 12192000"/>
              <a:gd name="connsiteY227" fmla="*/ 3070103 h 4345187"/>
              <a:gd name="connsiteX228" fmla="*/ 10267361 w 12192000"/>
              <a:gd name="connsiteY228" fmla="*/ 3071477 h 4345187"/>
              <a:gd name="connsiteX229" fmla="*/ 10258099 w 12192000"/>
              <a:gd name="connsiteY229" fmla="*/ 3072431 h 4345187"/>
              <a:gd name="connsiteX230" fmla="*/ 10249548 w 12192000"/>
              <a:gd name="connsiteY230" fmla="*/ 3073594 h 4345187"/>
              <a:gd name="connsiteX231" fmla="*/ 10226789 w 12192000"/>
              <a:gd name="connsiteY231" fmla="*/ 3078243 h 4345187"/>
              <a:gd name="connsiteX232" fmla="*/ 10203491 w 12192000"/>
              <a:gd name="connsiteY232" fmla="*/ 3083654 h 4345187"/>
              <a:gd name="connsiteX233" fmla="*/ 10180306 w 12192000"/>
              <a:gd name="connsiteY233" fmla="*/ 3089711 h 4345187"/>
              <a:gd name="connsiteX234" fmla="*/ 10157831 w 12192000"/>
              <a:gd name="connsiteY234" fmla="*/ 3095978 h 4345187"/>
              <a:gd name="connsiteX235" fmla="*/ 10111517 w 12192000"/>
              <a:gd name="connsiteY235" fmla="*/ 3108417 h 4345187"/>
              <a:gd name="connsiteX236" fmla="*/ 10088276 w 12192000"/>
              <a:gd name="connsiteY236" fmla="*/ 3114151 h 4345187"/>
              <a:gd name="connsiteX237" fmla="*/ 10064978 w 12192000"/>
              <a:gd name="connsiteY237" fmla="*/ 3119562 h 4345187"/>
              <a:gd name="connsiteX238" fmla="*/ 10053925 w 12192000"/>
              <a:gd name="connsiteY238" fmla="*/ 3121829 h 4345187"/>
              <a:gd name="connsiteX239" fmla="*/ 10041566 w 12192000"/>
              <a:gd name="connsiteY239" fmla="*/ 3124325 h 4345187"/>
              <a:gd name="connsiteX240" fmla="*/ 10030457 w 12192000"/>
              <a:gd name="connsiteY240" fmla="*/ 3126269 h 4345187"/>
              <a:gd name="connsiteX241" fmla="*/ 10019291 w 12192000"/>
              <a:gd name="connsiteY241" fmla="*/ 3127889 h 4345187"/>
              <a:gd name="connsiteX242" fmla="*/ 10007416 w 12192000"/>
              <a:gd name="connsiteY242" fmla="*/ 3129300 h 4345187"/>
              <a:gd name="connsiteX243" fmla="*/ 9995540 w 12192000"/>
              <a:gd name="connsiteY243" fmla="*/ 3130711 h 4345187"/>
              <a:gd name="connsiteX244" fmla="*/ 9984205 w 12192000"/>
              <a:gd name="connsiteY244" fmla="*/ 3131361 h 4345187"/>
              <a:gd name="connsiteX245" fmla="*/ 9972870 w 12192000"/>
              <a:gd name="connsiteY245" fmla="*/ 3132010 h 4345187"/>
              <a:gd name="connsiteX246" fmla="*/ 9961421 w 12192000"/>
              <a:gd name="connsiteY246" fmla="*/ 3132013 h 4345187"/>
              <a:gd name="connsiteX247" fmla="*/ 9949972 w 12192000"/>
              <a:gd name="connsiteY247" fmla="*/ 3132015 h 4345187"/>
              <a:gd name="connsiteX248" fmla="*/ 9938411 w 12192000"/>
              <a:gd name="connsiteY248" fmla="*/ 3131370 h 4345187"/>
              <a:gd name="connsiteX249" fmla="*/ 9926792 w 12192000"/>
              <a:gd name="connsiteY249" fmla="*/ 3130402 h 4345187"/>
              <a:gd name="connsiteX250" fmla="*/ 9915060 w 12192000"/>
              <a:gd name="connsiteY250" fmla="*/ 3128786 h 4345187"/>
              <a:gd name="connsiteX251" fmla="*/ 9903869 w 12192000"/>
              <a:gd name="connsiteY251" fmla="*/ 3126410 h 4345187"/>
              <a:gd name="connsiteX252" fmla="*/ 9892677 w 12192000"/>
              <a:gd name="connsiteY252" fmla="*/ 3124032 h 4345187"/>
              <a:gd name="connsiteX253" fmla="*/ 9880719 w 12192000"/>
              <a:gd name="connsiteY253" fmla="*/ 3121122 h 4345187"/>
              <a:gd name="connsiteX254" fmla="*/ 9830386 w 12192000"/>
              <a:gd name="connsiteY254" fmla="*/ 3110588 h 4345187"/>
              <a:gd name="connsiteX255" fmla="*/ 9817826 w 12192000"/>
              <a:gd name="connsiteY255" fmla="*/ 3115787 h 4345187"/>
              <a:gd name="connsiteX256" fmla="*/ 9805153 w 12192000"/>
              <a:gd name="connsiteY256" fmla="*/ 3120339 h 4345187"/>
              <a:gd name="connsiteX257" fmla="*/ 9793674 w 12192000"/>
              <a:gd name="connsiteY257" fmla="*/ 3124015 h 4345187"/>
              <a:gd name="connsiteX258" fmla="*/ 9781484 w 12192000"/>
              <a:gd name="connsiteY258" fmla="*/ 3127481 h 4345187"/>
              <a:gd name="connsiteX259" fmla="*/ 9769182 w 12192000"/>
              <a:gd name="connsiteY259" fmla="*/ 3130301 h 4345187"/>
              <a:gd name="connsiteX260" fmla="*/ 9758186 w 12192000"/>
              <a:gd name="connsiteY260" fmla="*/ 3132892 h 4345187"/>
              <a:gd name="connsiteX261" fmla="*/ 9747077 w 12192000"/>
              <a:gd name="connsiteY261" fmla="*/ 3134836 h 4345187"/>
              <a:gd name="connsiteX262" fmla="*/ 9735911 w 12192000"/>
              <a:gd name="connsiteY262" fmla="*/ 3136456 h 4345187"/>
              <a:gd name="connsiteX263" fmla="*/ 9725343 w 12192000"/>
              <a:gd name="connsiteY263" fmla="*/ 3137638 h 4345187"/>
              <a:gd name="connsiteX264" fmla="*/ 9714064 w 12192000"/>
              <a:gd name="connsiteY264" fmla="*/ 3138611 h 4345187"/>
              <a:gd name="connsiteX265" fmla="*/ 9704036 w 12192000"/>
              <a:gd name="connsiteY265" fmla="*/ 3139032 h 4345187"/>
              <a:gd name="connsiteX266" fmla="*/ 9693894 w 12192000"/>
              <a:gd name="connsiteY266" fmla="*/ 3138806 h 4345187"/>
              <a:gd name="connsiteX267" fmla="*/ 9684292 w 12192000"/>
              <a:gd name="connsiteY267" fmla="*/ 3137818 h 4345187"/>
              <a:gd name="connsiteX268" fmla="*/ 9675345 w 12192000"/>
              <a:gd name="connsiteY268" fmla="*/ 3136716 h 4345187"/>
              <a:gd name="connsiteX269" fmla="*/ 9665743 w 12192000"/>
              <a:gd name="connsiteY269" fmla="*/ 3135728 h 4345187"/>
              <a:gd name="connsiteX270" fmla="*/ 9656682 w 12192000"/>
              <a:gd name="connsiteY270" fmla="*/ 3133979 h 4345187"/>
              <a:gd name="connsiteX271" fmla="*/ 9648871 w 12192000"/>
              <a:gd name="connsiteY271" fmla="*/ 3131678 h 4345187"/>
              <a:gd name="connsiteX272" fmla="*/ 9641003 w 12192000"/>
              <a:gd name="connsiteY272" fmla="*/ 3129052 h 4345187"/>
              <a:gd name="connsiteX273" fmla="*/ 9633079 w 12192000"/>
              <a:gd name="connsiteY273" fmla="*/ 3126104 h 4345187"/>
              <a:gd name="connsiteX274" fmla="*/ 9626349 w 12192000"/>
              <a:gd name="connsiteY274" fmla="*/ 3122279 h 4345187"/>
              <a:gd name="connsiteX275" fmla="*/ 9619562 w 12192000"/>
              <a:gd name="connsiteY275" fmla="*/ 3118131 h 4345187"/>
              <a:gd name="connsiteX276" fmla="*/ 9612774 w 12192000"/>
              <a:gd name="connsiteY276" fmla="*/ 3113983 h 4345187"/>
              <a:gd name="connsiteX277" fmla="*/ 9606584 w 12192000"/>
              <a:gd name="connsiteY277" fmla="*/ 3109397 h 4345187"/>
              <a:gd name="connsiteX278" fmla="*/ 9600991 w 12192000"/>
              <a:gd name="connsiteY278" fmla="*/ 3104373 h 4345187"/>
              <a:gd name="connsiteX279" fmla="*/ 9595938 w 12192000"/>
              <a:gd name="connsiteY279" fmla="*/ 3098588 h 4345187"/>
              <a:gd name="connsiteX280" fmla="*/ 9591538 w 12192000"/>
              <a:gd name="connsiteY280" fmla="*/ 3092688 h 4345187"/>
              <a:gd name="connsiteX281" fmla="*/ 9587139 w 12192000"/>
              <a:gd name="connsiteY281" fmla="*/ 3086788 h 4345187"/>
              <a:gd name="connsiteX282" fmla="*/ 9583279 w 12192000"/>
              <a:gd name="connsiteY282" fmla="*/ 3080127 h 4345187"/>
              <a:gd name="connsiteX283" fmla="*/ 9580670 w 12192000"/>
              <a:gd name="connsiteY283" fmla="*/ 3072914 h 4345187"/>
              <a:gd name="connsiteX284" fmla="*/ 9578004 w 12192000"/>
              <a:gd name="connsiteY284" fmla="*/ 3065376 h 4345187"/>
              <a:gd name="connsiteX285" fmla="*/ 9575992 w 12192000"/>
              <a:gd name="connsiteY285" fmla="*/ 3057725 h 4345187"/>
              <a:gd name="connsiteX286" fmla="*/ 9574576 w 12192000"/>
              <a:gd name="connsiteY286" fmla="*/ 3049636 h 4345187"/>
              <a:gd name="connsiteX287" fmla="*/ 9569410 w 12192000"/>
              <a:gd name="connsiteY287" fmla="*/ 3043203 h 4345187"/>
              <a:gd name="connsiteX288" fmla="*/ 9564300 w 12192000"/>
              <a:gd name="connsiteY288" fmla="*/ 3037094 h 4345187"/>
              <a:gd name="connsiteX289" fmla="*/ 9560441 w 12192000"/>
              <a:gd name="connsiteY289" fmla="*/ 3030433 h 4345187"/>
              <a:gd name="connsiteX290" fmla="*/ 9557291 w 12192000"/>
              <a:gd name="connsiteY290" fmla="*/ 3023981 h 4345187"/>
              <a:gd name="connsiteX291" fmla="*/ 9555336 w 12192000"/>
              <a:gd name="connsiteY291" fmla="*/ 3016653 h 4345187"/>
              <a:gd name="connsiteX292" fmla="*/ 9554800 w 12192000"/>
              <a:gd name="connsiteY292" fmla="*/ 3009744 h 4345187"/>
              <a:gd name="connsiteX293" fmla="*/ 9554831 w 12192000"/>
              <a:gd name="connsiteY293" fmla="*/ 3006070 h 4345187"/>
              <a:gd name="connsiteX294" fmla="*/ 9555515 w 12192000"/>
              <a:gd name="connsiteY294" fmla="*/ 3002282 h 4345187"/>
              <a:gd name="connsiteX295" fmla="*/ 9556853 w 12192000"/>
              <a:gd name="connsiteY295" fmla="*/ 2998380 h 4345187"/>
              <a:gd name="connsiteX296" fmla="*/ 9558134 w 12192000"/>
              <a:gd name="connsiteY296" fmla="*/ 2994154 h 4345187"/>
              <a:gd name="connsiteX297" fmla="*/ 9551660 w 12192000"/>
              <a:gd name="connsiteY297" fmla="*/ 2987950 h 4345187"/>
              <a:gd name="connsiteX298" fmla="*/ 9545841 w 12192000"/>
              <a:gd name="connsiteY298" fmla="*/ 2981632 h 4345187"/>
              <a:gd name="connsiteX299" fmla="*/ 9541925 w 12192000"/>
              <a:gd name="connsiteY299" fmla="*/ 2974647 h 4345187"/>
              <a:gd name="connsiteX300" fmla="*/ 9539995 w 12192000"/>
              <a:gd name="connsiteY300" fmla="*/ 2971316 h 4345187"/>
              <a:gd name="connsiteX301" fmla="*/ 9538662 w 12192000"/>
              <a:gd name="connsiteY301" fmla="*/ 2967548 h 4345187"/>
              <a:gd name="connsiteX302" fmla="*/ 9537385 w 12192000"/>
              <a:gd name="connsiteY302" fmla="*/ 2964103 h 4345187"/>
              <a:gd name="connsiteX303" fmla="*/ 9537360 w 12192000"/>
              <a:gd name="connsiteY303" fmla="*/ 2960106 h 4345187"/>
              <a:gd name="connsiteX304" fmla="*/ 9537390 w 12192000"/>
              <a:gd name="connsiteY304" fmla="*/ 2956433 h 4345187"/>
              <a:gd name="connsiteX305" fmla="*/ 9537421 w 12192000"/>
              <a:gd name="connsiteY305" fmla="*/ 2952759 h 4345187"/>
              <a:gd name="connsiteX306" fmla="*/ 9538759 w 12192000"/>
              <a:gd name="connsiteY306" fmla="*/ 2948856 h 4345187"/>
              <a:gd name="connsiteX307" fmla="*/ 9540693 w 12192000"/>
              <a:gd name="connsiteY307" fmla="*/ 2944516 h 4345187"/>
              <a:gd name="connsiteX308" fmla="*/ 9543281 w 12192000"/>
              <a:gd name="connsiteY308" fmla="*/ 2940062 h 4345187"/>
              <a:gd name="connsiteX309" fmla="*/ 9546579 w 12192000"/>
              <a:gd name="connsiteY309" fmla="*/ 2935816 h 4345187"/>
              <a:gd name="connsiteX310" fmla="*/ 9500466 w 12192000"/>
              <a:gd name="connsiteY310" fmla="*/ 2853178 h 4345187"/>
              <a:gd name="connsiteX311" fmla="*/ 9486090 w 12192000"/>
              <a:gd name="connsiteY311" fmla="*/ 2855694 h 4345187"/>
              <a:gd name="connsiteX312" fmla="*/ 9470947 w 12192000"/>
              <a:gd name="connsiteY312" fmla="*/ 2857677 h 4345187"/>
              <a:gd name="connsiteX313" fmla="*/ 9393944 w 12192000"/>
              <a:gd name="connsiteY313" fmla="*/ 3114257 h 4345187"/>
              <a:gd name="connsiteX314" fmla="*/ 9386175 w 12192000"/>
              <a:gd name="connsiteY314" fmla="*/ 3135291 h 4345187"/>
              <a:gd name="connsiteX315" fmla="*/ 9379827 w 12192000"/>
              <a:gd name="connsiteY315" fmla="*/ 3156744 h 4345187"/>
              <a:gd name="connsiteX316" fmla="*/ 9367727 w 12192000"/>
              <a:gd name="connsiteY316" fmla="*/ 3199212 h 4345187"/>
              <a:gd name="connsiteX317" fmla="*/ 9356224 w 12192000"/>
              <a:gd name="connsiteY317" fmla="*/ 3241242 h 4345187"/>
              <a:gd name="connsiteX318" fmla="*/ 9342817 w 12192000"/>
              <a:gd name="connsiteY318" fmla="*/ 3283939 h 4345187"/>
              <a:gd name="connsiteX319" fmla="*/ 9336356 w 12192000"/>
              <a:gd name="connsiteY319" fmla="*/ 3304745 h 4345187"/>
              <a:gd name="connsiteX320" fmla="*/ 9328644 w 12192000"/>
              <a:gd name="connsiteY320" fmla="*/ 3326103 h 4345187"/>
              <a:gd name="connsiteX321" fmla="*/ 9320278 w 12192000"/>
              <a:gd name="connsiteY321" fmla="*/ 3347576 h 4345187"/>
              <a:gd name="connsiteX322" fmla="*/ 9310493 w 12192000"/>
              <a:gd name="connsiteY322" fmla="*/ 3368630 h 4345187"/>
              <a:gd name="connsiteX323" fmla="*/ 9300764 w 12192000"/>
              <a:gd name="connsiteY323" fmla="*/ 3390007 h 4345187"/>
              <a:gd name="connsiteX324" fmla="*/ 9289018 w 12192000"/>
              <a:gd name="connsiteY324" fmla="*/ 3411404 h 4345187"/>
              <a:gd name="connsiteX325" fmla="*/ 9275965 w 12192000"/>
              <a:gd name="connsiteY325" fmla="*/ 3433030 h 4345187"/>
              <a:gd name="connsiteX326" fmla="*/ 9262146 w 12192000"/>
              <a:gd name="connsiteY326" fmla="*/ 3454123 h 4345187"/>
              <a:gd name="connsiteX327" fmla="*/ 9259810 w 12192000"/>
              <a:gd name="connsiteY327" fmla="*/ 3463869 h 4345187"/>
              <a:gd name="connsiteX328" fmla="*/ 9256708 w 12192000"/>
              <a:gd name="connsiteY328" fmla="*/ 3473082 h 4345187"/>
              <a:gd name="connsiteX329" fmla="*/ 9252839 w 12192000"/>
              <a:gd name="connsiteY329" fmla="*/ 3481762 h 4345187"/>
              <a:gd name="connsiteX330" fmla="*/ 9248317 w 12192000"/>
              <a:gd name="connsiteY330" fmla="*/ 3490558 h 4345187"/>
              <a:gd name="connsiteX331" fmla="*/ 9242914 w 12192000"/>
              <a:gd name="connsiteY331" fmla="*/ 3498172 h 4345187"/>
              <a:gd name="connsiteX332" fmla="*/ 9236802 w 12192000"/>
              <a:gd name="connsiteY332" fmla="*/ 3505578 h 4345187"/>
              <a:gd name="connsiteX333" fmla="*/ 9232027 w 12192000"/>
              <a:gd name="connsiteY333" fmla="*/ 3509081 h 4345187"/>
              <a:gd name="connsiteX334" fmla="*/ 9227906 w 12192000"/>
              <a:gd name="connsiteY334" fmla="*/ 3512470 h 4345187"/>
              <a:gd name="connsiteX335" fmla="*/ 9223785 w 12192000"/>
              <a:gd name="connsiteY335" fmla="*/ 3515859 h 4345187"/>
              <a:gd name="connsiteX336" fmla="*/ 9219607 w 12192000"/>
              <a:gd name="connsiteY336" fmla="*/ 3518924 h 4345187"/>
              <a:gd name="connsiteX337" fmla="*/ 9214719 w 12192000"/>
              <a:gd name="connsiteY337" fmla="*/ 3521781 h 4345187"/>
              <a:gd name="connsiteX338" fmla="*/ 9209177 w 12192000"/>
              <a:gd name="connsiteY338" fmla="*/ 3524751 h 4345187"/>
              <a:gd name="connsiteX339" fmla="*/ 9204233 w 12192000"/>
              <a:gd name="connsiteY339" fmla="*/ 3527284 h 4345187"/>
              <a:gd name="connsiteX340" fmla="*/ 9197981 w 12192000"/>
              <a:gd name="connsiteY340" fmla="*/ 3530045 h 4345187"/>
              <a:gd name="connsiteX341" fmla="*/ 9191616 w 12192000"/>
              <a:gd name="connsiteY341" fmla="*/ 3532159 h 4345187"/>
              <a:gd name="connsiteX342" fmla="*/ 9184598 w 12192000"/>
              <a:gd name="connsiteY342" fmla="*/ 3534387 h 4345187"/>
              <a:gd name="connsiteX343" fmla="*/ 9177580 w 12192000"/>
              <a:gd name="connsiteY343" fmla="*/ 3536616 h 4345187"/>
              <a:gd name="connsiteX344" fmla="*/ 9170448 w 12192000"/>
              <a:gd name="connsiteY344" fmla="*/ 3538197 h 4345187"/>
              <a:gd name="connsiteX345" fmla="*/ 9162663 w 12192000"/>
              <a:gd name="connsiteY345" fmla="*/ 3539893 h 4345187"/>
              <a:gd name="connsiteX346" fmla="*/ 9154168 w 12192000"/>
              <a:gd name="connsiteY346" fmla="*/ 3541379 h 4345187"/>
              <a:gd name="connsiteX347" fmla="*/ 9145616 w 12192000"/>
              <a:gd name="connsiteY347" fmla="*/ 3542542 h 4345187"/>
              <a:gd name="connsiteX348" fmla="*/ 9136411 w 12192000"/>
              <a:gd name="connsiteY348" fmla="*/ 3543819 h 4345187"/>
              <a:gd name="connsiteX349" fmla="*/ 9126439 w 12192000"/>
              <a:gd name="connsiteY349" fmla="*/ 3544564 h 4345187"/>
              <a:gd name="connsiteX350" fmla="*/ 9116468 w 12192000"/>
              <a:gd name="connsiteY350" fmla="*/ 3545309 h 4345187"/>
              <a:gd name="connsiteX351" fmla="*/ 9105786 w 12192000"/>
              <a:gd name="connsiteY351" fmla="*/ 3545844 h 4345187"/>
              <a:gd name="connsiteX352" fmla="*/ 9095047 w 12192000"/>
              <a:gd name="connsiteY352" fmla="*/ 3546055 h 4345187"/>
              <a:gd name="connsiteX353" fmla="*/ 9086382 w 12192000"/>
              <a:gd name="connsiteY353" fmla="*/ 3546571 h 4345187"/>
              <a:gd name="connsiteX354" fmla="*/ 9078314 w 12192000"/>
              <a:gd name="connsiteY354" fmla="*/ 3546649 h 4345187"/>
              <a:gd name="connsiteX355" fmla="*/ 9069053 w 12192000"/>
              <a:gd name="connsiteY355" fmla="*/ 3547602 h 4345187"/>
              <a:gd name="connsiteX356" fmla="*/ 9060501 w 12192000"/>
              <a:gd name="connsiteY356" fmla="*/ 3548765 h 4345187"/>
              <a:gd name="connsiteX357" fmla="*/ 9042800 w 12192000"/>
              <a:gd name="connsiteY357" fmla="*/ 3551529 h 4345187"/>
              <a:gd name="connsiteX358" fmla="*/ 9025157 w 12192000"/>
              <a:gd name="connsiteY358" fmla="*/ 3554616 h 4345187"/>
              <a:gd name="connsiteX359" fmla="*/ 8988789 w 12192000"/>
              <a:gd name="connsiteY359" fmla="*/ 3562313 h 4345187"/>
              <a:gd name="connsiteX360" fmla="*/ 8969895 w 12192000"/>
              <a:gd name="connsiteY360" fmla="*/ 3565953 h 4345187"/>
              <a:gd name="connsiteX361" fmla="*/ 8953018 w 12192000"/>
              <a:gd name="connsiteY361" fmla="*/ 3569573 h 4345187"/>
              <a:gd name="connsiteX362" fmla="*/ 8931794 w 12192000"/>
              <a:gd name="connsiteY362" fmla="*/ 3575288 h 4345187"/>
              <a:gd name="connsiteX363" fmla="*/ 8910456 w 12192000"/>
              <a:gd name="connsiteY363" fmla="*/ 3580355 h 4345187"/>
              <a:gd name="connsiteX364" fmla="*/ 8890255 w 12192000"/>
              <a:gd name="connsiteY364" fmla="*/ 3584223 h 4345187"/>
              <a:gd name="connsiteX365" fmla="*/ 8870594 w 12192000"/>
              <a:gd name="connsiteY365" fmla="*/ 3587330 h 4345187"/>
              <a:gd name="connsiteX366" fmla="*/ 8850167 w 12192000"/>
              <a:gd name="connsiteY366" fmla="*/ 3589904 h 4345187"/>
              <a:gd name="connsiteX367" fmla="*/ 8831587 w 12192000"/>
              <a:gd name="connsiteY367" fmla="*/ 3591487 h 4345187"/>
              <a:gd name="connsiteX368" fmla="*/ 8813434 w 12192000"/>
              <a:gd name="connsiteY368" fmla="*/ 3591662 h 4345187"/>
              <a:gd name="connsiteX369" fmla="*/ 8794570 w 12192000"/>
              <a:gd name="connsiteY369" fmla="*/ 3591628 h 4345187"/>
              <a:gd name="connsiteX370" fmla="*/ 8777555 w 12192000"/>
              <a:gd name="connsiteY370" fmla="*/ 3590604 h 4345187"/>
              <a:gd name="connsiteX371" fmla="*/ 8760425 w 12192000"/>
              <a:gd name="connsiteY371" fmla="*/ 3588932 h 4345187"/>
              <a:gd name="connsiteX372" fmla="*/ 8743836 w 12192000"/>
              <a:gd name="connsiteY372" fmla="*/ 3586499 h 4345187"/>
              <a:gd name="connsiteX373" fmla="*/ 8727788 w 12192000"/>
              <a:gd name="connsiteY373" fmla="*/ 3583305 h 4345187"/>
              <a:gd name="connsiteX374" fmla="*/ 8712165 w 12192000"/>
              <a:gd name="connsiteY374" fmla="*/ 3578702 h 4345187"/>
              <a:gd name="connsiteX375" fmla="*/ 8697197 w 12192000"/>
              <a:gd name="connsiteY375" fmla="*/ 3573985 h 4345187"/>
              <a:gd name="connsiteX376" fmla="*/ 8681406 w 12192000"/>
              <a:gd name="connsiteY376" fmla="*/ 3568411 h 4345187"/>
              <a:gd name="connsiteX377" fmla="*/ 8667405 w 12192000"/>
              <a:gd name="connsiteY377" fmla="*/ 3561523 h 4345187"/>
              <a:gd name="connsiteX378" fmla="*/ 8659388 w 12192000"/>
              <a:gd name="connsiteY378" fmla="*/ 3569596 h 4345187"/>
              <a:gd name="connsiteX379" fmla="*/ 8650065 w 12192000"/>
              <a:gd name="connsiteY379" fmla="*/ 3577896 h 4345187"/>
              <a:gd name="connsiteX380" fmla="*/ 8639379 w 12192000"/>
              <a:gd name="connsiteY380" fmla="*/ 3586102 h 4345187"/>
              <a:gd name="connsiteX381" fmla="*/ 8634603 w 12192000"/>
              <a:gd name="connsiteY381" fmla="*/ 3589605 h 4345187"/>
              <a:gd name="connsiteX382" fmla="*/ 8629119 w 12192000"/>
              <a:gd name="connsiteY382" fmla="*/ 3592900 h 4345187"/>
              <a:gd name="connsiteX383" fmla="*/ 8623634 w 12192000"/>
              <a:gd name="connsiteY383" fmla="*/ 3596194 h 4345187"/>
              <a:gd name="connsiteX384" fmla="*/ 8617979 w 12192000"/>
              <a:gd name="connsiteY384" fmla="*/ 3598517 h 4345187"/>
              <a:gd name="connsiteX385" fmla="*/ 8612268 w 12192000"/>
              <a:gd name="connsiteY385" fmla="*/ 3600517 h 4345187"/>
              <a:gd name="connsiteX386" fmla="*/ 8606387 w 12192000"/>
              <a:gd name="connsiteY386" fmla="*/ 3601546 h 4345187"/>
              <a:gd name="connsiteX387" fmla="*/ 8603119 w 12192000"/>
              <a:gd name="connsiteY387" fmla="*/ 3602118 h 4345187"/>
              <a:gd name="connsiteX388" fmla="*/ 8600449 w 12192000"/>
              <a:gd name="connsiteY388" fmla="*/ 3602251 h 4345187"/>
              <a:gd name="connsiteX389" fmla="*/ 8597722 w 12192000"/>
              <a:gd name="connsiteY389" fmla="*/ 3602062 h 4345187"/>
              <a:gd name="connsiteX390" fmla="*/ 8594285 w 12192000"/>
              <a:gd name="connsiteY390" fmla="*/ 3601663 h 4345187"/>
              <a:gd name="connsiteX391" fmla="*/ 8590847 w 12192000"/>
              <a:gd name="connsiteY391" fmla="*/ 3601264 h 4345187"/>
              <a:gd name="connsiteX392" fmla="*/ 8588007 w 12192000"/>
              <a:gd name="connsiteY392" fmla="*/ 3600427 h 4345187"/>
              <a:gd name="connsiteX393" fmla="*/ 8582213 w 12192000"/>
              <a:gd name="connsiteY393" fmla="*/ 3598106 h 4345187"/>
              <a:gd name="connsiteX394" fmla="*/ 8576419 w 12192000"/>
              <a:gd name="connsiteY394" fmla="*/ 3595785 h 4345187"/>
              <a:gd name="connsiteX395" fmla="*/ 8570569 w 12192000"/>
              <a:gd name="connsiteY395" fmla="*/ 3593140 h 4345187"/>
              <a:gd name="connsiteX396" fmla="*/ 8557674 w 12192000"/>
              <a:gd name="connsiteY396" fmla="*/ 3588727 h 4345187"/>
              <a:gd name="connsiteX397" fmla="*/ 8543472 w 12192000"/>
              <a:gd name="connsiteY397" fmla="*/ 3584542 h 4345187"/>
              <a:gd name="connsiteX398" fmla="*/ 8528020 w 12192000"/>
              <a:gd name="connsiteY398" fmla="*/ 3580910 h 4345187"/>
              <a:gd name="connsiteX399" fmla="*/ 8498366 w 12192000"/>
              <a:gd name="connsiteY399" fmla="*/ 3573093 h 4345187"/>
              <a:gd name="connsiteX400" fmla="*/ 8483455 w 12192000"/>
              <a:gd name="connsiteY400" fmla="*/ 3568699 h 4345187"/>
              <a:gd name="connsiteX401" fmla="*/ 8469907 w 12192000"/>
              <a:gd name="connsiteY401" fmla="*/ 3564400 h 4345187"/>
              <a:gd name="connsiteX402" fmla="*/ 8463403 w 12192000"/>
              <a:gd name="connsiteY402" fmla="*/ 3561870 h 4345187"/>
              <a:gd name="connsiteX403" fmla="*/ 8457552 w 12192000"/>
              <a:gd name="connsiteY403" fmla="*/ 3559225 h 4345187"/>
              <a:gd name="connsiteX404" fmla="*/ 8452355 w 12192000"/>
              <a:gd name="connsiteY404" fmla="*/ 3556466 h 4345187"/>
              <a:gd name="connsiteX405" fmla="*/ 8447755 w 12192000"/>
              <a:gd name="connsiteY405" fmla="*/ 3553269 h 4345187"/>
              <a:gd name="connsiteX406" fmla="*/ 8443155 w 12192000"/>
              <a:gd name="connsiteY406" fmla="*/ 3550073 h 4345187"/>
              <a:gd name="connsiteX407" fmla="*/ 8439805 w 12192000"/>
              <a:gd name="connsiteY407" fmla="*/ 3546324 h 4345187"/>
              <a:gd name="connsiteX408" fmla="*/ 8436455 w 12192000"/>
              <a:gd name="connsiteY408" fmla="*/ 3542574 h 4345187"/>
              <a:gd name="connsiteX409" fmla="*/ 8433759 w 12192000"/>
              <a:gd name="connsiteY409" fmla="*/ 3538711 h 4345187"/>
              <a:gd name="connsiteX410" fmla="*/ 8432312 w 12192000"/>
              <a:gd name="connsiteY410" fmla="*/ 3534296 h 4345187"/>
              <a:gd name="connsiteX411" fmla="*/ 8431520 w 12192000"/>
              <a:gd name="connsiteY411" fmla="*/ 3529765 h 4345187"/>
              <a:gd name="connsiteX412" fmla="*/ 8431324 w 12192000"/>
              <a:gd name="connsiteY412" fmla="*/ 3524798 h 4345187"/>
              <a:gd name="connsiteX413" fmla="*/ 8432322 w 12192000"/>
              <a:gd name="connsiteY413" fmla="*/ 3518954 h 4345187"/>
              <a:gd name="connsiteX414" fmla="*/ 8434030 w 12192000"/>
              <a:gd name="connsiteY414" fmla="*/ 3513319 h 4345187"/>
              <a:gd name="connsiteX415" fmla="*/ 8436988 w 12192000"/>
              <a:gd name="connsiteY415" fmla="*/ 3507133 h 4345187"/>
              <a:gd name="connsiteX416" fmla="*/ 8440600 w 12192000"/>
              <a:gd name="connsiteY416" fmla="*/ 3500831 h 4345187"/>
              <a:gd name="connsiteX417" fmla="*/ 8445462 w 12192000"/>
              <a:gd name="connsiteY417" fmla="*/ 3493978 h 4345187"/>
              <a:gd name="connsiteX418" fmla="*/ 8439215 w 12192000"/>
              <a:gd name="connsiteY418" fmla="*/ 3489068 h 4345187"/>
              <a:gd name="connsiteX419" fmla="*/ 8433735 w 12192000"/>
              <a:gd name="connsiteY419" fmla="*/ 3484691 h 4345187"/>
              <a:gd name="connsiteX420" fmla="*/ 8428255 w 12192000"/>
              <a:gd name="connsiteY420" fmla="*/ 3480315 h 4345187"/>
              <a:gd name="connsiteX421" fmla="*/ 8423428 w 12192000"/>
              <a:gd name="connsiteY421" fmla="*/ 3475824 h 4345187"/>
              <a:gd name="connsiteX422" fmla="*/ 8414912 w 12192000"/>
              <a:gd name="connsiteY422" fmla="*/ 3465642 h 4345187"/>
              <a:gd name="connsiteX423" fmla="*/ 8407163 w 12192000"/>
              <a:gd name="connsiteY423" fmla="*/ 3455993 h 4345187"/>
              <a:gd name="connsiteX424" fmla="*/ 8401260 w 12192000"/>
              <a:gd name="connsiteY424" fmla="*/ 3445355 h 4345187"/>
              <a:gd name="connsiteX425" fmla="*/ 8394761 w 12192000"/>
              <a:gd name="connsiteY425" fmla="*/ 3435154 h 4345187"/>
              <a:gd name="connsiteX426" fmla="*/ 8390875 w 12192000"/>
              <a:gd name="connsiteY426" fmla="*/ 3424495 h 4345187"/>
              <a:gd name="connsiteX427" fmla="*/ 8386934 w 12192000"/>
              <a:gd name="connsiteY427" fmla="*/ 3413513 h 4345187"/>
              <a:gd name="connsiteX428" fmla="*/ 8380356 w 12192000"/>
              <a:gd name="connsiteY428" fmla="*/ 3391320 h 4345187"/>
              <a:gd name="connsiteX429" fmla="*/ 8373892 w 12192000"/>
              <a:gd name="connsiteY429" fmla="*/ 3369775 h 4345187"/>
              <a:gd name="connsiteX430" fmla="*/ 8370548 w 12192000"/>
              <a:gd name="connsiteY430" fmla="*/ 3358355 h 4345187"/>
              <a:gd name="connsiteX431" fmla="*/ 8367315 w 12192000"/>
              <a:gd name="connsiteY431" fmla="*/ 3347582 h 4345187"/>
              <a:gd name="connsiteX432" fmla="*/ 8363374 w 12192000"/>
              <a:gd name="connsiteY432" fmla="*/ 3336600 h 4345187"/>
              <a:gd name="connsiteX433" fmla="*/ 8358181 w 12192000"/>
              <a:gd name="connsiteY433" fmla="*/ 3326170 h 4345187"/>
              <a:gd name="connsiteX434" fmla="*/ 8322441 w 12192000"/>
              <a:gd name="connsiteY434" fmla="*/ 3329756 h 4345187"/>
              <a:gd name="connsiteX435" fmla="*/ 8298062 w 12192000"/>
              <a:gd name="connsiteY435" fmla="*/ 3336690 h 4345187"/>
              <a:gd name="connsiteX436" fmla="*/ 8273683 w 12192000"/>
              <a:gd name="connsiteY436" fmla="*/ 3343623 h 4345187"/>
              <a:gd name="connsiteX437" fmla="*/ 8248538 w 12192000"/>
              <a:gd name="connsiteY437" fmla="*/ 3350024 h 4345187"/>
              <a:gd name="connsiteX438" fmla="*/ 8223933 w 12192000"/>
              <a:gd name="connsiteY438" fmla="*/ 3355663 h 4345187"/>
              <a:gd name="connsiteX439" fmla="*/ 8210977 w 12192000"/>
              <a:gd name="connsiteY439" fmla="*/ 3358597 h 4345187"/>
              <a:gd name="connsiteX440" fmla="*/ 8198561 w 12192000"/>
              <a:gd name="connsiteY440" fmla="*/ 3360769 h 4345187"/>
              <a:gd name="connsiteX441" fmla="*/ 8186145 w 12192000"/>
              <a:gd name="connsiteY441" fmla="*/ 3362942 h 4345187"/>
              <a:gd name="connsiteX442" fmla="*/ 8173616 w 12192000"/>
              <a:gd name="connsiteY442" fmla="*/ 3364467 h 4345187"/>
              <a:gd name="connsiteX443" fmla="*/ 8160433 w 12192000"/>
              <a:gd name="connsiteY443" fmla="*/ 3366107 h 4345187"/>
              <a:gd name="connsiteX444" fmla="*/ 8147848 w 12192000"/>
              <a:gd name="connsiteY444" fmla="*/ 3367309 h 4345187"/>
              <a:gd name="connsiteX445" fmla="*/ 8135149 w 12192000"/>
              <a:gd name="connsiteY445" fmla="*/ 3367864 h 4345187"/>
              <a:gd name="connsiteX446" fmla="*/ 8121740 w 12192000"/>
              <a:gd name="connsiteY446" fmla="*/ 3368209 h 4345187"/>
              <a:gd name="connsiteX447" fmla="*/ 8114891 w 12192000"/>
              <a:gd name="connsiteY447" fmla="*/ 3371408 h 4345187"/>
              <a:gd name="connsiteX448" fmla="*/ 8106680 w 12192000"/>
              <a:gd name="connsiteY448" fmla="*/ 3374512 h 4345187"/>
              <a:gd name="connsiteX449" fmla="*/ 8099661 w 12192000"/>
              <a:gd name="connsiteY449" fmla="*/ 3376741 h 4345187"/>
              <a:gd name="connsiteX450" fmla="*/ 8092643 w 12192000"/>
              <a:gd name="connsiteY450" fmla="*/ 3378969 h 4345187"/>
              <a:gd name="connsiteX451" fmla="*/ 8084858 w 12192000"/>
              <a:gd name="connsiteY451" fmla="*/ 3380665 h 4345187"/>
              <a:gd name="connsiteX452" fmla="*/ 8077726 w 12192000"/>
              <a:gd name="connsiteY452" fmla="*/ 3382246 h 4345187"/>
              <a:gd name="connsiteX453" fmla="*/ 8070538 w 12192000"/>
              <a:gd name="connsiteY453" fmla="*/ 3383504 h 4345187"/>
              <a:gd name="connsiteX454" fmla="*/ 8062640 w 12192000"/>
              <a:gd name="connsiteY454" fmla="*/ 3384552 h 4345187"/>
              <a:gd name="connsiteX455" fmla="*/ 8047384 w 12192000"/>
              <a:gd name="connsiteY455" fmla="*/ 3385888 h 4345187"/>
              <a:gd name="connsiteX456" fmla="*/ 8032071 w 12192000"/>
              <a:gd name="connsiteY456" fmla="*/ 3386900 h 4345187"/>
              <a:gd name="connsiteX457" fmla="*/ 8001332 w 12192000"/>
              <a:gd name="connsiteY457" fmla="*/ 3388277 h 4345187"/>
              <a:gd name="connsiteX458" fmla="*/ 7972297 w 12192000"/>
              <a:gd name="connsiteY458" fmla="*/ 3391690 h 4345187"/>
              <a:gd name="connsiteX459" fmla="*/ 7943148 w 12192000"/>
              <a:gd name="connsiteY459" fmla="*/ 3394456 h 4345187"/>
              <a:gd name="connsiteX460" fmla="*/ 7928488 w 12192000"/>
              <a:gd name="connsiteY460" fmla="*/ 3395354 h 4345187"/>
              <a:gd name="connsiteX461" fmla="*/ 7914482 w 12192000"/>
              <a:gd name="connsiteY461" fmla="*/ 3396137 h 4345187"/>
              <a:gd name="connsiteX462" fmla="*/ 7901073 w 12192000"/>
              <a:gd name="connsiteY462" fmla="*/ 3396482 h 4345187"/>
              <a:gd name="connsiteX463" fmla="*/ 7886244 w 12192000"/>
              <a:gd name="connsiteY463" fmla="*/ 3396409 h 4345187"/>
              <a:gd name="connsiteX464" fmla="*/ 7873432 w 12192000"/>
              <a:gd name="connsiteY464" fmla="*/ 3396317 h 4345187"/>
              <a:gd name="connsiteX465" fmla="*/ 7859853 w 12192000"/>
              <a:gd name="connsiteY465" fmla="*/ 3395691 h 4345187"/>
              <a:gd name="connsiteX466" fmla="*/ 7847468 w 12192000"/>
              <a:gd name="connsiteY466" fmla="*/ 3394190 h 4345187"/>
              <a:gd name="connsiteX467" fmla="*/ 7833719 w 12192000"/>
              <a:gd name="connsiteY467" fmla="*/ 3392594 h 4345187"/>
              <a:gd name="connsiteX468" fmla="*/ 7821874 w 12192000"/>
              <a:gd name="connsiteY468" fmla="*/ 3390332 h 4345187"/>
              <a:gd name="connsiteX469" fmla="*/ 7809916 w 12192000"/>
              <a:gd name="connsiteY469" fmla="*/ 3387422 h 4345187"/>
              <a:gd name="connsiteX470" fmla="*/ 7799095 w 12192000"/>
              <a:gd name="connsiteY470" fmla="*/ 3383313 h 4345187"/>
              <a:gd name="connsiteX471" fmla="*/ 7788274 w 12192000"/>
              <a:gd name="connsiteY471" fmla="*/ 3379203 h 4345187"/>
              <a:gd name="connsiteX472" fmla="*/ 7786370 w 12192000"/>
              <a:gd name="connsiteY472" fmla="*/ 3379870 h 4345187"/>
              <a:gd name="connsiteX473" fmla="*/ 7784466 w 12192000"/>
              <a:gd name="connsiteY473" fmla="*/ 3380537 h 4345187"/>
              <a:gd name="connsiteX474" fmla="*/ 7782506 w 12192000"/>
              <a:gd name="connsiteY474" fmla="*/ 3380880 h 4345187"/>
              <a:gd name="connsiteX475" fmla="*/ 7779892 w 12192000"/>
              <a:gd name="connsiteY475" fmla="*/ 3381337 h 4345187"/>
              <a:gd name="connsiteX476" fmla="*/ 7776455 w 12192000"/>
              <a:gd name="connsiteY476" fmla="*/ 3380938 h 4345187"/>
              <a:gd name="connsiteX477" fmla="*/ 7772308 w 12192000"/>
              <a:gd name="connsiteY477" fmla="*/ 3380330 h 4345187"/>
              <a:gd name="connsiteX478" fmla="*/ 7768757 w 12192000"/>
              <a:gd name="connsiteY478" fmla="*/ 3379283 h 4345187"/>
              <a:gd name="connsiteX479" fmla="*/ 7765150 w 12192000"/>
              <a:gd name="connsiteY479" fmla="*/ 3377914 h 4345187"/>
              <a:gd name="connsiteX480" fmla="*/ 7757936 w 12192000"/>
              <a:gd name="connsiteY480" fmla="*/ 3375175 h 4345187"/>
              <a:gd name="connsiteX481" fmla="*/ 7754329 w 12192000"/>
              <a:gd name="connsiteY481" fmla="*/ 3373805 h 4345187"/>
              <a:gd name="connsiteX482" fmla="*/ 7750182 w 12192000"/>
              <a:gd name="connsiteY482" fmla="*/ 3373196 h 4345187"/>
              <a:gd name="connsiteX483" fmla="*/ 7746801 w 12192000"/>
              <a:gd name="connsiteY483" fmla="*/ 3373121 h 4345187"/>
              <a:gd name="connsiteX484" fmla="*/ 7744841 w 12192000"/>
              <a:gd name="connsiteY484" fmla="*/ 3373464 h 4345187"/>
              <a:gd name="connsiteX485" fmla="*/ 7743534 w 12192000"/>
              <a:gd name="connsiteY485" fmla="*/ 3373693 h 4345187"/>
              <a:gd name="connsiteX486" fmla="*/ 7741630 w 12192000"/>
              <a:gd name="connsiteY486" fmla="*/ 3374359 h 4345187"/>
              <a:gd name="connsiteX487" fmla="*/ 7739726 w 12192000"/>
              <a:gd name="connsiteY487" fmla="*/ 3375026 h 4345187"/>
              <a:gd name="connsiteX488" fmla="*/ 7736145 w 12192000"/>
              <a:gd name="connsiteY488" fmla="*/ 3377653 h 4345187"/>
              <a:gd name="connsiteX489" fmla="*/ 7732734 w 12192000"/>
              <a:gd name="connsiteY489" fmla="*/ 3381252 h 4345187"/>
              <a:gd name="connsiteX490" fmla="*/ 7729606 w 12192000"/>
              <a:gd name="connsiteY490" fmla="*/ 3386467 h 4345187"/>
              <a:gd name="connsiteX491" fmla="*/ 7725654 w 12192000"/>
              <a:gd name="connsiteY491" fmla="*/ 3390827 h 4345187"/>
              <a:gd name="connsiteX492" fmla="*/ 7722300 w 12192000"/>
              <a:gd name="connsiteY492" fmla="*/ 3394749 h 4345187"/>
              <a:gd name="connsiteX493" fmla="*/ 7717582 w 12192000"/>
              <a:gd name="connsiteY493" fmla="*/ 3398576 h 4345187"/>
              <a:gd name="connsiteX494" fmla="*/ 7712863 w 12192000"/>
              <a:gd name="connsiteY494" fmla="*/ 3402403 h 4345187"/>
              <a:gd name="connsiteX495" fmla="*/ 7708032 w 12192000"/>
              <a:gd name="connsiteY495" fmla="*/ 3405582 h 4345187"/>
              <a:gd name="connsiteX496" fmla="*/ 7702491 w 12192000"/>
              <a:gd name="connsiteY496" fmla="*/ 3408553 h 4345187"/>
              <a:gd name="connsiteX497" fmla="*/ 7696836 w 12192000"/>
              <a:gd name="connsiteY497" fmla="*/ 3410876 h 4345187"/>
              <a:gd name="connsiteX498" fmla="*/ 7691124 w 12192000"/>
              <a:gd name="connsiteY498" fmla="*/ 3412876 h 4345187"/>
              <a:gd name="connsiteX499" fmla="*/ 7686010 w 12192000"/>
              <a:gd name="connsiteY499" fmla="*/ 3414438 h 4345187"/>
              <a:gd name="connsiteX500" fmla="*/ 7680129 w 12192000"/>
              <a:gd name="connsiteY500" fmla="*/ 3415467 h 4345187"/>
              <a:gd name="connsiteX501" fmla="*/ 7674845 w 12192000"/>
              <a:gd name="connsiteY501" fmla="*/ 3416058 h 4345187"/>
              <a:gd name="connsiteX502" fmla="*/ 7670157 w 12192000"/>
              <a:gd name="connsiteY502" fmla="*/ 3416212 h 4345187"/>
              <a:gd name="connsiteX503" fmla="*/ 7666066 w 12192000"/>
              <a:gd name="connsiteY503" fmla="*/ 3415927 h 4345187"/>
              <a:gd name="connsiteX504" fmla="*/ 7662516 w 12192000"/>
              <a:gd name="connsiteY504" fmla="*/ 3414881 h 4345187"/>
              <a:gd name="connsiteX505" fmla="*/ 7660159 w 12192000"/>
              <a:gd name="connsiteY505" fmla="*/ 3412959 h 4345187"/>
              <a:gd name="connsiteX506" fmla="*/ 7658400 w 12192000"/>
              <a:gd name="connsiteY506" fmla="*/ 3410599 h 4345187"/>
              <a:gd name="connsiteX507" fmla="*/ 7656413 w 12192000"/>
              <a:gd name="connsiteY507" fmla="*/ 3406945 h 4345187"/>
              <a:gd name="connsiteX508" fmla="*/ 7654483 w 12192000"/>
              <a:gd name="connsiteY508" fmla="*/ 3403614 h 4345187"/>
              <a:gd name="connsiteX509" fmla="*/ 7651246 w 12192000"/>
              <a:gd name="connsiteY509" fmla="*/ 3400512 h 4345187"/>
              <a:gd name="connsiteX510" fmla="*/ 7648664 w 12192000"/>
              <a:gd name="connsiteY510" fmla="*/ 3397296 h 4345187"/>
              <a:gd name="connsiteX511" fmla="*/ 7641707 w 12192000"/>
              <a:gd name="connsiteY511" fmla="*/ 3392177 h 4345187"/>
              <a:gd name="connsiteX512" fmla="*/ 7633386 w 12192000"/>
              <a:gd name="connsiteY512" fmla="*/ 3386964 h 4345187"/>
              <a:gd name="connsiteX513" fmla="*/ 7624526 w 12192000"/>
              <a:gd name="connsiteY513" fmla="*/ 3382511 h 4345187"/>
              <a:gd name="connsiteX514" fmla="*/ 7613761 w 12192000"/>
              <a:gd name="connsiteY514" fmla="*/ 3378725 h 4345187"/>
              <a:gd name="connsiteX515" fmla="*/ 7593596 w 12192000"/>
              <a:gd name="connsiteY515" fmla="*/ 3371249 h 4345187"/>
              <a:gd name="connsiteX516" fmla="*/ 7584138 w 12192000"/>
              <a:gd name="connsiteY516" fmla="*/ 3367235 h 4345187"/>
              <a:gd name="connsiteX517" fmla="*/ 7574027 w 12192000"/>
              <a:gd name="connsiteY517" fmla="*/ 3363335 h 4345187"/>
              <a:gd name="connsiteX518" fmla="*/ 7565223 w 12192000"/>
              <a:gd name="connsiteY518" fmla="*/ 3359206 h 4345187"/>
              <a:gd name="connsiteX519" fmla="*/ 7557015 w 12192000"/>
              <a:gd name="connsiteY519" fmla="*/ 3354640 h 4345187"/>
              <a:gd name="connsiteX520" fmla="*/ 7549405 w 12192000"/>
              <a:gd name="connsiteY520" fmla="*/ 3349635 h 4345187"/>
              <a:gd name="connsiteX521" fmla="*/ 7546225 w 12192000"/>
              <a:gd name="connsiteY521" fmla="*/ 3346857 h 4345187"/>
              <a:gd name="connsiteX522" fmla="*/ 7543699 w 12192000"/>
              <a:gd name="connsiteY522" fmla="*/ 3343964 h 4345187"/>
              <a:gd name="connsiteX523" fmla="*/ 7541769 w 12192000"/>
              <a:gd name="connsiteY523" fmla="*/ 3340634 h 4345187"/>
              <a:gd name="connsiteX524" fmla="*/ 7539896 w 12192000"/>
              <a:gd name="connsiteY524" fmla="*/ 3337627 h 4345187"/>
              <a:gd name="connsiteX525" fmla="*/ 7538563 w 12192000"/>
              <a:gd name="connsiteY525" fmla="*/ 3333858 h 4345187"/>
              <a:gd name="connsiteX526" fmla="*/ 7537286 w 12192000"/>
              <a:gd name="connsiteY526" fmla="*/ 3330413 h 4345187"/>
              <a:gd name="connsiteX527" fmla="*/ 7527360 w 12192000"/>
              <a:gd name="connsiteY527" fmla="*/ 3304472 h 4345187"/>
              <a:gd name="connsiteX528" fmla="*/ 7513845 w 12192000"/>
              <a:gd name="connsiteY528" fmla="*/ 3246477 h 4345187"/>
              <a:gd name="connsiteX529" fmla="*/ 7474087 w 12192000"/>
              <a:gd name="connsiteY529" fmla="*/ 3177067 h 4345187"/>
              <a:gd name="connsiteX530" fmla="*/ 7449086 w 12192000"/>
              <a:gd name="connsiteY530" fmla="*/ 3180441 h 4345187"/>
              <a:gd name="connsiteX531" fmla="*/ 7424141 w 12192000"/>
              <a:gd name="connsiteY531" fmla="*/ 3184139 h 4345187"/>
              <a:gd name="connsiteX532" fmla="*/ 7397945 w 12192000"/>
              <a:gd name="connsiteY532" fmla="*/ 3188389 h 4345187"/>
              <a:gd name="connsiteX533" fmla="*/ 7373170 w 12192000"/>
              <a:gd name="connsiteY533" fmla="*/ 3193057 h 4345187"/>
              <a:gd name="connsiteX534" fmla="*/ 7322257 w 12192000"/>
              <a:gd name="connsiteY534" fmla="*/ 3202300 h 4345187"/>
              <a:gd name="connsiteX535" fmla="*/ 7296061 w 12192000"/>
              <a:gd name="connsiteY535" fmla="*/ 3206550 h 4345187"/>
              <a:gd name="connsiteX536" fmla="*/ 7271173 w 12192000"/>
              <a:gd name="connsiteY536" fmla="*/ 3210571 h 4345187"/>
              <a:gd name="connsiteX537" fmla="*/ 7246115 w 12192000"/>
              <a:gd name="connsiteY537" fmla="*/ 3213622 h 4345187"/>
              <a:gd name="connsiteX538" fmla="*/ 7233529 w 12192000"/>
              <a:gd name="connsiteY538" fmla="*/ 3214823 h 4345187"/>
              <a:gd name="connsiteX539" fmla="*/ 7221540 w 12192000"/>
              <a:gd name="connsiteY539" fmla="*/ 3215587 h 4345187"/>
              <a:gd name="connsiteX540" fmla="*/ 7209551 w 12192000"/>
              <a:gd name="connsiteY540" fmla="*/ 3216351 h 4345187"/>
              <a:gd name="connsiteX541" fmla="*/ 7196852 w 12192000"/>
              <a:gd name="connsiteY541" fmla="*/ 3216905 h 4345187"/>
              <a:gd name="connsiteX542" fmla="*/ 7184694 w 12192000"/>
              <a:gd name="connsiteY542" fmla="*/ 3216699 h 4345187"/>
              <a:gd name="connsiteX543" fmla="*/ 7172535 w 12192000"/>
              <a:gd name="connsiteY543" fmla="*/ 3216492 h 4345187"/>
              <a:gd name="connsiteX544" fmla="*/ 7160973 w 12192000"/>
              <a:gd name="connsiteY544" fmla="*/ 3215847 h 4345187"/>
              <a:gd name="connsiteX545" fmla="*/ 7149355 w 12192000"/>
              <a:gd name="connsiteY545" fmla="*/ 3214879 h 4345187"/>
              <a:gd name="connsiteX546" fmla="*/ 7137026 w 12192000"/>
              <a:gd name="connsiteY546" fmla="*/ 3213701 h 4345187"/>
              <a:gd name="connsiteX547" fmla="*/ 7125891 w 12192000"/>
              <a:gd name="connsiteY547" fmla="*/ 3211647 h 4345187"/>
              <a:gd name="connsiteX548" fmla="*/ 7114699 w 12192000"/>
              <a:gd name="connsiteY548" fmla="*/ 3209271 h 4345187"/>
              <a:gd name="connsiteX549" fmla="*/ 7103452 w 12192000"/>
              <a:gd name="connsiteY549" fmla="*/ 3206570 h 4345187"/>
              <a:gd name="connsiteX550" fmla="*/ 7092034 w 12192000"/>
              <a:gd name="connsiteY550" fmla="*/ 3202899 h 4345187"/>
              <a:gd name="connsiteX551" fmla="*/ 7080616 w 12192000"/>
              <a:gd name="connsiteY551" fmla="*/ 3199228 h 4345187"/>
              <a:gd name="connsiteX552" fmla="*/ 7066522 w 12192000"/>
              <a:gd name="connsiteY552" fmla="*/ 3203361 h 4345187"/>
              <a:gd name="connsiteX553" fmla="*/ 7053679 w 12192000"/>
              <a:gd name="connsiteY553" fmla="*/ 3206942 h 4345187"/>
              <a:gd name="connsiteX554" fmla="*/ 7040780 w 12192000"/>
              <a:gd name="connsiteY554" fmla="*/ 3210200 h 4345187"/>
              <a:gd name="connsiteX555" fmla="*/ 7028421 w 12192000"/>
              <a:gd name="connsiteY555" fmla="*/ 3212696 h 4345187"/>
              <a:gd name="connsiteX556" fmla="*/ 7016659 w 12192000"/>
              <a:gd name="connsiteY556" fmla="*/ 3214754 h 4345187"/>
              <a:gd name="connsiteX557" fmla="*/ 7005436 w 12192000"/>
              <a:gd name="connsiteY557" fmla="*/ 3216051 h 4345187"/>
              <a:gd name="connsiteX558" fmla="*/ 6995521 w 12192000"/>
              <a:gd name="connsiteY558" fmla="*/ 3217119 h 4345187"/>
              <a:gd name="connsiteX559" fmla="*/ 6985492 w 12192000"/>
              <a:gd name="connsiteY559" fmla="*/ 3217539 h 4345187"/>
              <a:gd name="connsiteX560" fmla="*/ 6975408 w 12192000"/>
              <a:gd name="connsiteY560" fmla="*/ 3217637 h 4345187"/>
              <a:gd name="connsiteX561" fmla="*/ 6966573 w 12192000"/>
              <a:gd name="connsiteY561" fmla="*/ 3217182 h 4345187"/>
              <a:gd name="connsiteX562" fmla="*/ 6957681 w 12192000"/>
              <a:gd name="connsiteY562" fmla="*/ 3216403 h 4345187"/>
              <a:gd name="connsiteX563" fmla="*/ 6950097 w 12192000"/>
              <a:gd name="connsiteY563" fmla="*/ 3215395 h 4345187"/>
              <a:gd name="connsiteX564" fmla="*/ 6942399 w 12192000"/>
              <a:gd name="connsiteY564" fmla="*/ 3213741 h 4345187"/>
              <a:gd name="connsiteX565" fmla="*/ 6934702 w 12192000"/>
              <a:gd name="connsiteY565" fmla="*/ 3212087 h 4345187"/>
              <a:gd name="connsiteX566" fmla="*/ 6927601 w 12192000"/>
              <a:gd name="connsiteY566" fmla="*/ 3209995 h 4345187"/>
              <a:gd name="connsiteX567" fmla="*/ 6920386 w 12192000"/>
              <a:gd name="connsiteY567" fmla="*/ 3207255 h 4345187"/>
              <a:gd name="connsiteX568" fmla="*/ 6913883 w 12192000"/>
              <a:gd name="connsiteY568" fmla="*/ 3204725 h 4345187"/>
              <a:gd name="connsiteX569" fmla="*/ 6907322 w 12192000"/>
              <a:gd name="connsiteY569" fmla="*/ 3201871 h 4345187"/>
              <a:gd name="connsiteX570" fmla="*/ 6896104 w 12192000"/>
              <a:gd name="connsiteY570" fmla="*/ 3195497 h 4345187"/>
              <a:gd name="connsiteX571" fmla="*/ 6884774 w 12192000"/>
              <a:gd name="connsiteY571" fmla="*/ 3188475 h 4345187"/>
              <a:gd name="connsiteX572" fmla="*/ 6873984 w 12192000"/>
              <a:gd name="connsiteY572" fmla="*/ 3180693 h 4345187"/>
              <a:gd name="connsiteX573" fmla="*/ 6853056 w 12192000"/>
              <a:gd name="connsiteY573" fmla="*/ 3165013 h 4345187"/>
              <a:gd name="connsiteX574" fmla="*/ 6842919 w 12192000"/>
              <a:gd name="connsiteY574" fmla="*/ 3157116 h 4345187"/>
              <a:gd name="connsiteX575" fmla="*/ 6832242 w 12192000"/>
              <a:gd name="connsiteY575" fmla="*/ 3149980 h 4345187"/>
              <a:gd name="connsiteX576" fmla="*/ 6775395 w 12192000"/>
              <a:gd name="connsiteY576" fmla="*/ 3059883 h 4345187"/>
              <a:gd name="connsiteX577" fmla="*/ 6721889 w 12192000"/>
              <a:gd name="connsiteY577" fmla="*/ 3081251 h 4345187"/>
              <a:gd name="connsiteX578" fmla="*/ 6719754 w 12192000"/>
              <a:gd name="connsiteY578" fmla="*/ 3088294 h 4345187"/>
              <a:gd name="connsiteX579" fmla="*/ 6718983 w 12192000"/>
              <a:gd name="connsiteY579" fmla="*/ 3095432 h 4345187"/>
              <a:gd name="connsiteX580" fmla="*/ 6722127 w 12192000"/>
              <a:gd name="connsiteY580" fmla="*/ 3109555 h 4345187"/>
              <a:gd name="connsiteX581" fmla="*/ 6723198 w 12192000"/>
              <a:gd name="connsiteY581" fmla="*/ 3123374 h 4345187"/>
              <a:gd name="connsiteX582" fmla="*/ 6723672 w 12192000"/>
              <a:gd name="connsiteY582" fmla="*/ 3137630 h 4345187"/>
              <a:gd name="connsiteX583" fmla="*/ 6722726 w 12192000"/>
              <a:gd name="connsiteY583" fmla="*/ 3151468 h 4345187"/>
              <a:gd name="connsiteX584" fmla="*/ 6721184 w 12192000"/>
              <a:gd name="connsiteY584" fmla="*/ 3165744 h 4345187"/>
              <a:gd name="connsiteX585" fmla="*/ 6718220 w 12192000"/>
              <a:gd name="connsiteY585" fmla="*/ 3179602 h 4345187"/>
              <a:gd name="connsiteX586" fmla="*/ 6714007 w 12192000"/>
              <a:gd name="connsiteY586" fmla="*/ 3194012 h 4345187"/>
              <a:gd name="connsiteX587" fmla="*/ 6709084 w 12192000"/>
              <a:gd name="connsiteY587" fmla="*/ 3208212 h 4345187"/>
              <a:gd name="connsiteX588" fmla="*/ 6702853 w 12192000"/>
              <a:gd name="connsiteY588" fmla="*/ 3222642 h 4345187"/>
              <a:gd name="connsiteX589" fmla="*/ 6696566 w 12192000"/>
              <a:gd name="connsiteY589" fmla="*/ 3236747 h 4345187"/>
              <a:gd name="connsiteX590" fmla="*/ 6688973 w 12192000"/>
              <a:gd name="connsiteY590" fmla="*/ 3251082 h 4345187"/>
              <a:gd name="connsiteX591" fmla="*/ 6681379 w 12192000"/>
              <a:gd name="connsiteY591" fmla="*/ 3265416 h 4345187"/>
              <a:gd name="connsiteX592" fmla="*/ 6672421 w 12192000"/>
              <a:gd name="connsiteY592" fmla="*/ 3279656 h 4345187"/>
              <a:gd name="connsiteX593" fmla="*/ 6662867 w 12192000"/>
              <a:gd name="connsiteY593" fmla="*/ 3294333 h 4345187"/>
              <a:gd name="connsiteX594" fmla="*/ 6653199 w 12192000"/>
              <a:gd name="connsiteY594" fmla="*/ 3308363 h 4345187"/>
              <a:gd name="connsiteX595" fmla="*/ 6642991 w 12192000"/>
              <a:gd name="connsiteY595" fmla="*/ 3323156 h 4345187"/>
              <a:gd name="connsiteX596" fmla="*/ 6643048 w 12192000"/>
              <a:gd name="connsiteY596" fmla="*/ 3323479 h 4345187"/>
              <a:gd name="connsiteX597" fmla="*/ 6639632 w 12192000"/>
              <a:gd name="connsiteY597" fmla="*/ 3334748 h 4345187"/>
              <a:gd name="connsiteX598" fmla="*/ 6635450 w 12192000"/>
              <a:gd name="connsiteY598" fmla="*/ 3345484 h 4345187"/>
              <a:gd name="connsiteX599" fmla="*/ 6629790 w 12192000"/>
              <a:gd name="connsiteY599" fmla="*/ 3355478 h 4345187"/>
              <a:gd name="connsiteX600" fmla="*/ 6626605 w 12192000"/>
              <a:gd name="connsiteY600" fmla="*/ 3360371 h 4345187"/>
              <a:gd name="connsiteX601" fmla="*/ 6623364 w 12192000"/>
              <a:gd name="connsiteY601" fmla="*/ 3364940 h 4345187"/>
              <a:gd name="connsiteX602" fmla="*/ 6618815 w 12192000"/>
              <a:gd name="connsiteY602" fmla="*/ 3369737 h 4345187"/>
              <a:gd name="connsiteX603" fmla="*/ 6614864 w 12192000"/>
              <a:gd name="connsiteY603" fmla="*/ 3374097 h 4345187"/>
              <a:gd name="connsiteX604" fmla="*/ 6610912 w 12192000"/>
              <a:gd name="connsiteY604" fmla="*/ 3378457 h 4345187"/>
              <a:gd name="connsiteX605" fmla="*/ 6606251 w 12192000"/>
              <a:gd name="connsiteY605" fmla="*/ 3382607 h 4345187"/>
              <a:gd name="connsiteX606" fmla="*/ 6600879 w 12192000"/>
              <a:gd name="connsiteY606" fmla="*/ 3386549 h 4345187"/>
              <a:gd name="connsiteX607" fmla="*/ 6595451 w 12192000"/>
              <a:gd name="connsiteY607" fmla="*/ 3390166 h 4345187"/>
              <a:gd name="connsiteX608" fmla="*/ 6590023 w 12192000"/>
              <a:gd name="connsiteY608" fmla="*/ 3393784 h 4345187"/>
              <a:gd name="connsiteX609" fmla="*/ 6583941 w 12192000"/>
              <a:gd name="connsiteY609" fmla="*/ 3397516 h 4345187"/>
              <a:gd name="connsiteX610" fmla="*/ 6577803 w 12192000"/>
              <a:gd name="connsiteY610" fmla="*/ 3400924 h 4345187"/>
              <a:gd name="connsiteX611" fmla="*/ 6570954 w 12192000"/>
              <a:gd name="connsiteY611" fmla="*/ 3404123 h 4345187"/>
              <a:gd name="connsiteX612" fmla="*/ 6564106 w 12192000"/>
              <a:gd name="connsiteY612" fmla="*/ 3407322 h 4345187"/>
              <a:gd name="connsiteX613" fmla="*/ 6556604 w 12192000"/>
              <a:gd name="connsiteY613" fmla="*/ 3410636 h 4345187"/>
              <a:gd name="connsiteX614" fmla="*/ 6548989 w 12192000"/>
              <a:gd name="connsiteY614" fmla="*/ 3413302 h 4345187"/>
              <a:gd name="connsiteX615" fmla="*/ 6541374 w 12192000"/>
              <a:gd name="connsiteY615" fmla="*/ 3415969 h 4345187"/>
              <a:gd name="connsiteX616" fmla="*/ 6533105 w 12192000"/>
              <a:gd name="connsiteY616" fmla="*/ 3418749 h 4345187"/>
              <a:gd name="connsiteX617" fmla="*/ 6524780 w 12192000"/>
              <a:gd name="connsiteY617" fmla="*/ 3421207 h 4345187"/>
              <a:gd name="connsiteX618" fmla="*/ 6515091 w 12192000"/>
              <a:gd name="connsiteY618" fmla="*/ 3423569 h 4345187"/>
              <a:gd name="connsiteX619" fmla="*/ 6506056 w 12192000"/>
              <a:gd name="connsiteY619" fmla="*/ 3425817 h 4345187"/>
              <a:gd name="connsiteX620" fmla="*/ 6486509 w 12192000"/>
              <a:gd name="connsiteY620" fmla="*/ 3429571 h 4345187"/>
              <a:gd name="connsiteX621" fmla="*/ 6464944 w 12192000"/>
              <a:gd name="connsiteY621" fmla="*/ 3433344 h 4345187"/>
              <a:gd name="connsiteX622" fmla="*/ 6443210 w 12192000"/>
              <a:gd name="connsiteY622" fmla="*/ 3436146 h 4345187"/>
              <a:gd name="connsiteX623" fmla="*/ 6424146 w 12192000"/>
              <a:gd name="connsiteY623" fmla="*/ 3438815 h 4345187"/>
              <a:gd name="connsiteX624" fmla="*/ 6405082 w 12192000"/>
              <a:gd name="connsiteY624" fmla="*/ 3441484 h 4345187"/>
              <a:gd name="connsiteX625" fmla="*/ 6386785 w 12192000"/>
              <a:gd name="connsiteY625" fmla="*/ 3444685 h 4345187"/>
              <a:gd name="connsiteX626" fmla="*/ 6367891 w 12192000"/>
              <a:gd name="connsiteY626" fmla="*/ 3448325 h 4345187"/>
              <a:gd name="connsiteX627" fmla="*/ 6330104 w 12192000"/>
              <a:gd name="connsiteY627" fmla="*/ 3455604 h 4345187"/>
              <a:gd name="connsiteX628" fmla="*/ 6291606 w 12192000"/>
              <a:gd name="connsiteY628" fmla="*/ 3462674 h 4345187"/>
              <a:gd name="connsiteX629" fmla="*/ 6273309 w 12192000"/>
              <a:gd name="connsiteY629" fmla="*/ 3465875 h 4345187"/>
              <a:gd name="connsiteX630" fmla="*/ 6254302 w 12192000"/>
              <a:gd name="connsiteY630" fmla="*/ 3468867 h 4345187"/>
              <a:gd name="connsiteX631" fmla="*/ 6235181 w 12192000"/>
              <a:gd name="connsiteY631" fmla="*/ 3471213 h 4345187"/>
              <a:gd name="connsiteX632" fmla="*/ 6216658 w 12192000"/>
              <a:gd name="connsiteY632" fmla="*/ 3473120 h 4345187"/>
              <a:gd name="connsiteX633" fmla="*/ 6197367 w 12192000"/>
              <a:gd name="connsiteY633" fmla="*/ 3474494 h 4345187"/>
              <a:gd name="connsiteX634" fmla="*/ 6178504 w 12192000"/>
              <a:gd name="connsiteY634" fmla="*/ 3474460 h 4345187"/>
              <a:gd name="connsiteX635" fmla="*/ 6169073 w 12192000"/>
              <a:gd name="connsiteY635" fmla="*/ 3474443 h 4345187"/>
              <a:gd name="connsiteX636" fmla="*/ 6159641 w 12192000"/>
              <a:gd name="connsiteY636" fmla="*/ 3474426 h 4345187"/>
              <a:gd name="connsiteX637" fmla="*/ 6150750 w 12192000"/>
              <a:gd name="connsiteY637" fmla="*/ 3473647 h 4345187"/>
              <a:gd name="connsiteX638" fmla="*/ 6140551 w 12192000"/>
              <a:gd name="connsiteY638" fmla="*/ 3473097 h 4345187"/>
              <a:gd name="connsiteX639" fmla="*/ 6130409 w 12192000"/>
              <a:gd name="connsiteY639" fmla="*/ 3472871 h 4345187"/>
              <a:gd name="connsiteX640" fmla="*/ 6119558 w 12192000"/>
              <a:gd name="connsiteY640" fmla="*/ 3472435 h 4345187"/>
              <a:gd name="connsiteX641" fmla="*/ 6110013 w 12192000"/>
              <a:gd name="connsiteY641" fmla="*/ 3471772 h 4345187"/>
              <a:gd name="connsiteX642" fmla="*/ 6099758 w 12192000"/>
              <a:gd name="connsiteY642" fmla="*/ 3470898 h 4345187"/>
              <a:gd name="connsiteX643" fmla="*/ 6080499 w 12192000"/>
              <a:gd name="connsiteY643" fmla="*/ 3468599 h 4345187"/>
              <a:gd name="connsiteX644" fmla="*/ 6061780 w 12192000"/>
              <a:gd name="connsiteY644" fmla="*/ 3465538 h 4345187"/>
              <a:gd name="connsiteX645" fmla="*/ 6044310 w 12192000"/>
              <a:gd name="connsiteY645" fmla="*/ 3461925 h 4345187"/>
              <a:gd name="connsiteX646" fmla="*/ 6026785 w 12192000"/>
              <a:gd name="connsiteY646" fmla="*/ 3457989 h 4345187"/>
              <a:gd name="connsiteX647" fmla="*/ 6009856 w 12192000"/>
              <a:gd name="connsiteY647" fmla="*/ 3453614 h 4345187"/>
              <a:gd name="connsiteX648" fmla="*/ 5993524 w 12192000"/>
              <a:gd name="connsiteY648" fmla="*/ 3448802 h 4345187"/>
              <a:gd name="connsiteX649" fmla="*/ 5960860 w 12192000"/>
              <a:gd name="connsiteY649" fmla="*/ 3439177 h 4345187"/>
              <a:gd name="connsiteX650" fmla="*/ 5928793 w 12192000"/>
              <a:gd name="connsiteY650" fmla="*/ 3429115 h 4345187"/>
              <a:gd name="connsiteX651" fmla="*/ 5911154 w 12192000"/>
              <a:gd name="connsiteY651" fmla="*/ 3424531 h 4345187"/>
              <a:gd name="connsiteX652" fmla="*/ 5894282 w 12192000"/>
              <a:gd name="connsiteY652" fmla="*/ 3420480 h 4345187"/>
              <a:gd name="connsiteX653" fmla="*/ 5876700 w 12192000"/>
              <a:gd name="connsiteY653" fmla="*/ 3416220 h 4345187"/>
              <a:gd name="connsiteX654" fmla="*/ 5857981 w 12192000"/>
              <a:gd name="connsiteY654" fmla="*/ 3413160 h 4345187"/>
              <a:gd name="connsiteX655" fmla="*/ 5843352 w 12192000"/>
              <a:gd name="connsiteY655" fmla="*/ 3410383 h 4345187"/>
              <a:gd name="connsiteX656" fmla="*/ 5829263 w 12192000"/>
              <a:gd name="connsiteY656" fmla="*/ 3406846 h 4345187"/>
              <a:gd name="connsiteX657" fmla="*/ 5817135 w 12192000"/>
              <a:gd name="connsiteY657" fmla="*/ 3402965 h 4345187"/>
              <a:gd name="connsiteX658" fmla="*/ 5806144 w 12192000"/>
              <a:gd name="connsiteY658" fmla="*/ 3397886 h 4345187"/>
              <a:gd name="connsiteX659" fmla="*/ 5795807 w 12192000"/>
              <a:gd name="connsiteY659" fmla="*/ 3392691 h 4345187"/>
              <a:gd name="connsiteX660" fmla="*/ 5786777 w 12192000"/>
              <a:gd name="connsiteY660" fmla="*/ 3387269 h 4345187"/>
              <a:gd name="connsiteX661" fmla="*/ 5779593 w 12192000"/>
              <a:gd name="connsiteY661" fmla="*/ 3380855 h 4345187"/>
              <a:gd name="connsiteX662" fmla="*/ 5773063 w 12192000"/>
              <a:gd name="connsiteY662" fmla="*/ 3374328 h 4345187"/>
              <a:gd name="connsiteX663" fmla="*/ 5767840 w 12192000"/>
              <a:gd name="connsiteY663" fmla="*/ 3367572 h 4345187"/>
              <a:gd name="connsiteX664" fmla="*/ 5763811 w 12192000"/>
              <a:gd name="connsiteY664" fmla="*/ 3359940 h 4345187"/>
              <a:gd name="connsiteX665" fmla="*/ 5760435 w 12192000"/>
              <a:gd name="connsiteY665" fmla="*/ 3352194 h 4345187"/>
              <a:gd name="connsiteX666" fmla="*/ 5758366 w 12192000"/>
              <a:gd name="connsiteY666" fmla="*/ 3344219 h 4345187"/>
              <a:gd name="connsiteX667" fmla="*/ 5756894 w 12192000"/>
              <a:gd name="connsiteY667" fmla="*/ 3335806 h 4345187"/>
              <a:gd name="connsiteX668" fmla="*/ 5756019 w 12192000"/>
              <a:gd name="connsiteY668" fmla="*/ 3326955 h 4345187"/>
              <a:gd name="connsiteX669" fmla="*/ 5755854 w 12192000"/>
              <a:gd name="connsiteY669" fmla="*/ 3318313 h 4345187"/>
              <a:gd name="connsiteX670" fmla="*/ 5756939 w 12192000"/>
              <a:gd name="connsiteY670" fmla="*/ 3309120 h 4345187"/>
              <a:gd name="connsiteX671" fmla="*/ 5746199 w 12192000"/>
              <a:gd name="connsiteY671" fmla="*/ 3266980 h 4345187"/>
              <a:gd name="connsiteX672" fmla="*/ 5742997 w 12192000"/>
              <a:gd name="connsiteY672" fmla="*/ 3252534 h 4345187"/>
              <a:gd name="connsiteX673" fmla="*/ 5733749 w 12192000"/>
              <a:gd name="connsiteY673" fmla="*/ 3230475 h 4345187"/>
              <a:gd name="connsiteX674" fmla="*/ 5725212 w 12192000"/>
              <a:gd name="connsiteY674" fmla="*/ 3208625 h 4345187"/>
              <a:gd name="connsiteX675" fmla="*/ 5717271 w 12192000"/>
              <a:gd name="connsiteY675" fmla="*/ 3186337 h 4345187"/>
              <a:gd name="connsiteX676" fmla="*/ 5710694 w 12192000"/>
              <a:gd name="connsiteY676" fmla="*/ 3164145 h 4345187"/>
              <a:gd name="connsiteX677" fmla="*/ 5704060 w 12192000"/>
              <a:gd name="connsiteY677" fmla="*/ 3141628 h 4345187"/>
              <a:gd name="connsiteX678" fmla="*/ 5698137 w 12192000"/>
              <a:gd name="connsiteY678" fmla="*/ 3119321 h 4345187"/>
              <a:gd name="connsiteX679" fmla="*/ 5686943 w 12192000"/>
              <a:gd name="connsiteY679" fmla="*/ 3074593 h 4345187"/>
              <a:gd name="connsiteX680" fmla="*/ 5686434 w 12192000"/>
              <a:gd name="connsiteY680" fmla="*/ 3071681 h 4345187"/>
              <a:gd name="connsiteX681" fmla="*/ 5685981 w 12192000"/>
              <a:gd name="connsiteY681" fmla="*/ 3069092 h 4345187"/>
              <a:gd name="connsiteX682" fmla="*/ 5677426 w 12192000"/>
              <a:gd name="connsiteY682" fmla="*/ 3027904 h 4345187"/>
              <a:gd name="connsiteX683" fmla="*/ 5669470 w 12192000"/>
              <a:gd name="connsiteY683" fmla="*/ 2986277 h 4345187"/>
              <a:gd name="connsiteX684" fmla="*/ 5661626 w 12192000"/>
              <a:gd name="connsiteY684" fmla="*/ 2945298 h 4345187"/>
              <a:gd name="connsiteX685" fmla="*/ 5653015 w 12192000"/>
              <a:gd name="connsiteY685" fmla="*/ 2903786 h 4345187"/>
              <a:gd name="connsiteX686" fmla="*/ 5592942 w 12192000"/>
              <a:gd name="connsiteY686" fmla="*/ 2610498 h 4345187"/>
              <a:gd name="connsiteX687" fmla="*/ 5587790 w 12192000"/>
              <a:gd name="connsiteY687" fmla="*/ 2581053 h 4345187"/>
              <a:gd name="connsiteX688" fmla="*/ 5540691 w 12192000"/>
              <a:gd name="connsiteY688" fmla="*/ 2438896 h 4345187"/>
              <a:gd name="connsiteX689" fmla="*/ 5536631 w 12192000"/>
              <a:gd name="connsiteY689" fmla="*/ 2434937 h 4345187"/>
              <a:gd name="connsiteX690" fmla="*/ 5533167 w 12192000"/>
              <a:gd name="connsiteY690" fmla="*/ 2430541 h 4345187"/>
              <a:gd name="connsiteX691" fmla="*/ 5530414 w 12192000"/>
              <a:gd name="connsiteY691" fmla="*/ 2426354 h 4345187"/>
              <a:gd name="connsiteX692" fmla="*/ 5528315 w 12192000"/>
              <a:gd name="connsiteY692" fmla="*/ 2422052 h 4345187"/>
              <a:gd name="connsiteX693" fmla="*/ 5526215 w 12192000"/>
              <a:gd name="connsiteY693" fmla="*/ 2417751 h 4345187"/>
              <a:gd name="connsiteX694" fmla="*/ 5524770 w 12192000"/>
              <a:gd name="connsiteY694" fmla="*/ 2413336 h 4345187"/>
              <a:gd name="connsiteX695" fmla="*/ 5523127 w 12192000"/>
              <a:gd name="connsiteY695" fmla="*/ 2403952 h 4345187"/>
              <a:gd name="connsiteX696" fmla="*/ 5522195 w 12192000"/>
              <a:gd name="connsiteY696" fmla="*/ 2394778 h 4345187"/>
              <a:gd name="connsiteX697" fmla="*/ 5521860 w 12192000"/>
              <a:gd name="connsiteY697" fmla="*/ 2385165 h 4345187"/>
              <a:gd name="connsiteX698" fmla="*/ 5523207 w 12192000"/>
              <a:gd name="connsiteY698" fmla="*/ 2365921 h 4345187"/>
              <a:gd name="connsiteX699" fmla="*/ 5516386 w 12192000"/>
              <a:gd name="connsiteY699" fmla="*/ 2373118 h 4345187"/>
              <a:gd name="connsiteX700" fmla="*/ 5509619 w 12192000"/>
              <a:gd name="connsiteY700" fmla="*/ 2380638 h 4345187"/>
              <a:gd name="connsiteX701" fmla="*/ 5504218 w 12192000"/>
              <a:gd name="connsiteY701" fmla="*/ 2388253 h 4345187"/>
              <a:gd name="connsiteX702" fmla="*/ 5500065 w 12192000"/>
              <a:gd name="connsiteY702" fmla="*/ 2395315 h 4345187"/>
              <a:gd name="connsiteX703" fmla="*/ 5495969 w 12192000"/>
              <a:gd name="connsiteY703" fmla="*/ 2402701 h 4345187"/>
              <a:gd name="connsiteX704" fmla="*/ 5492471 w 12192000"/>
              <a:gd name="connsiteY704" fmla="*/ 2409649 h 4345187"/>
              <a:gd name="connsiteX705" fmla="*/ 5489086 w 12192000"/>
              <a:gd name="connsiteY705" fmla="*/ 2417245 h 4345187"/>
              <a:gd name="connsiteX706" fmla="*/ 5486951 w 12192000"/>
              <a:gd name="connsiteY706" fmla="*/ 2424288 h 4345187"/>
              <a:gd name="connsiteX707" fmla="*/ 5484816 w 12192000"/>
              <a:gd name="connsiteY707" fmla="*/ 2431331 h 4345187"/>
              <a:gd name="connsiteX708" fmla="*/ 5483335 w 12192000"/>
              <a:gd name="connsiteY708" fmla="*/ 2438260 h 4345187"/>
              <a:gd name="connsiteX709" fmla="*/ 5481735 w 12192000"/>
              <a:gd name="connsiteY709" fmla="*/ 2452213 h 4345187"/>
              <a:gd name="connsiteX710" fmla="*/ 5481443 w 12192000"/>
              <a:gd name="connsiteY710" fmla="*/ 2465937 h 4345187"/>
              <a:gd name="connsiteX711" fmla="*/ 5481860 w 12192000"/>
              <a:gd name="connsiteY711" fmla="*/ 2479870 h 4345187"/>
              <a:gd name="connsiteX712" fmla="*/ 5482931 w 12192000"/>
              <a:gd name="connsiteY712" fmla="*/ 2493688 h 4345187"/>
              <a:gd name="connsiteX713" fmla="*/ 5484655 w 12192000"/>
              <a:gd name="connsiteY713" fmla="*/ 2507393 h 4345187"/>
              <a:gd name="connsiteX714" fmla="*/ 5488104 w 12192000"/>
              <a:gd name="connsiteY714" fmla="*/ 2534801 h 4345187"/>
              <a:gd name="connsiteX715" fmla="*/ 5489829 w 12192000"/>
              <a:gd name="connsiteY715" fmla="*/ 2548506 h 4345187"/>
              <a:gd name="connsiteX716" fmla="*/ 5490246 w 12192000"/>
              <a:gd name="connsiteY716" fmla="*/ 2562439 h 4345187"/>
              <a:gd name="connsiteX717" fmla="*/ 5488647 w 12192000"/>
              <a:gd name="connsiteY717" fmla="*/ 2576391 h 4345187"/>
              <a:gd name="connsiteX718" fmla="*/ 5487047 w 12192000"/>
              <a:gd name="connsiteY718" fmla="*/ 2590344 h 4345187"/>
              <a:gd name="connsiteX719" fmla="*/ 5482686 w 12192000"/>
              <a:gd name="connsiteY719" fmla="*/ 2615451 h 4345187"/>
              <a:gd name="connsiteX720" fmla="*/ 5480227 w 12192000"/>
              <a:gd name="connsiteY720" fmla="*/ 2639891 h 4345187"/>
              <a:gd name="connsiteX721" fmla="*/ 5477825 w 12192000"/>
              <a:gd name="connsiteY721" fmla="*/ 2664655 h 4345187"/>
              <a:gd name="connsiteX722" fmla="*/ 5476021 w 12192000"/>
              <a:gd name="connsiteY722" fmla="*/ 2688982 h 4345187"/>
              <a:gd name="connsiteX723" fmla="*/ 5475580 w 12192000"/>
              <a:gd name="connsiteY723" fmla="*/ 2713403 h 4345187"/>
              <a:gd name="connsiteX724" fmla="*/ 5474485 w 12192000"/>
              <a:gd name="connsiteY724" fmla="*/ 2737938 h 4345187"/>
              <a:gd name="connsiteX725" fmla="*/ 5473005 w 12192000"/>
              <a:gd name="connsiteY725" fmla="*/ 2787219 h 4345187"/>
              <a:gd name="connsiteX726" fmla="*/ 5472564 w 12192000"/>
              <a:gd name="connsiteY726" fmla="*/ 2811640 h 4345187"/>
              <a:gd name="connsiteX727" fmla="*/ 5471470 w 12192000"/>
              <a:gd name="connsiteY727" fmla="*/ 2836175 h 4345187"/>
              <a:gd name="connsiteX728" fmla="*/ 5470375 w 12192000"/>
              <a:gd name="connsiteY728" fmla="*/ 2860711 h 4345187"/>
              <a:gd name="connsiteX729" fmla="*/ 5467973 w 12192000"/>
              <a:gd name="connsiteY729" fmla="*/ 2885475 h 4345187"/>
              <a:gd name="connsiteX730" fmla="*/ 5464862 w 12192000"/>
              <a:gd name="connsiteY730" fmla="*/ 2910030 h 4345187"/>
              <a:gd name="connsiteX731" fmla="*/ 5460443 w 12192000"/>
              <a:gd name="connsiteY731" fmla="*/ 2934813 h 4345187"/>
              <a:gd name="connsiteX732" fmla="*/ 5455427 w 12192000"/>
              <a:gd name="connsiteY732" fmla="*/ 2960035 h 4345187"/>
              <a:gd name="connsiteX733" fmla="*/ 5447742 w 12192000"/>
              <a:gd name="connsiteY733" fmla="*/ 2985391 h 4345187"/>
              <a:gd name="connsiteX734" fmla="*/ 5372561 w 12192000"/>
              <a:gd name="connsiteY734" fmla="*/ 3648829 h 4345187"/>
              <a:gd name="connsiteX735" fmla="*/ 5370962 w 12192000"/>
              <a:gd name="connsiteY735" fmla="*/ 3662781 h 4345187"/>
              <a:gd name="connsiteX736" fmla="*/ 5368766 w 12192000"/>
              <a:gd name="connsiteY736" fmla="*/ 3677172 h 4345187"/>
              <a:gd name="connsiteX737" fmla="*/ 5365205 w 12192000"/>
              <a:gd name="connsiteY737" fmla="*/ 3691467 h 4345187"/>
              <a:gd name="connsiteX738" fmla="*/ 5360338 w 12192000"/>
              <a:gd name="connsiteY738" fmla="*/ 3705991 h 4345187"/>
              <a:gd name="connsiteX739" fmla="*/ 5354052 w 12192000"/>
              <a:gd name="connsiteY739" fmla="*/ 3720097 h 4345187"/>
              <a:gd name="connsiteX740" fmla="*/ 5348475 w 12192000"/>
              <a:gd name="connsiteY740" fmla="*/ 3734412 h 4345187"/>
              <a:gd name="connsiteX741" fmla="*/ 5341534 w 12192000"/>
              <a:gd name="connsiteY741" fmla="*/ 3748632 h 4345187"/>
              <a:gd name="connsiteX742" fmla="*/ 5334651 w 12192000"/>
              <a:gd name="connsiteY742" fmla="*/ 3763176 h 4345187"/>
              <a:gd name="connsiteX743" fmla="*/ 5320116 w 12192000"/>
              <a:gd name="connsiteY743" fmla="*/ 3791731 h 4345187"/>
              <a:gd name="connsiteX744" fmla="*/ 5304928 w 12192000"/>
              <a:gd name="connsiteY744" fmla="*/ 3820399 h 4345187"/>
              <a:gd name="connsiteX745" fmla="*/ 5298698 w 12192000"/>
              <a:gd name="connsiteY745" fmla="*/ 3834829 h 4345187"/>
              <a:gd name="connsiteX746" fmla="*/ 5292411 w 12192000"/>
              <a:gd name="connsiteY746" fmla="*/ 3848934 h 4345187"/>
              <a:gd name="connsiteX747" fmla="*/ 5286891 w 12192000"/>
              <a:gd name="connsiteY747" fmla="*/ 3863573 h 4345187"/>
              <a:gd name="connsiteX748" fmla="*/ 5281968 w 12192000"/>
              <a:gd name="connsiteY748" fmla="*/ 3877774 h 4345187"/>
              <a:gd name="connsiteX749" fmla="*/ 5279010 w 12192000"/>
              <a:gd name="connsiteY749" fmla="*/ 3883960 h 4345187"/>
              <a:gd name="connsiteX750" fmla="*/ 5275995 w 12192000"/>
              <a:gd name="connsiteY750" fmla="*/ 3889823 h 4345187"/>
              <a:gd name="connsiteX751" fmla="*/ 5270963 w 12192000"/>
              <a:gd name="connsiteY751" fmla="*/ 3895706 h 4345187"/>
              <a:gd name="connsiteX752" fmla="*/ 5268091 w 12192000"/>
              <a:gd name="connsiteY752" fmla="*/ 3898543 h 4345187"/>
              <a:gd name="connsiteX753" fmla="*/ 5265163 w 12192000"/>
              <a:gd name="connsiteY753" fmla="*/ 3901056 h 4345187"/>
              <a:gd name="connsiteX754" fmla="*/ 5261582 w 12192000"/>
              <a:gd name="connsiteY754" fmla="*/ 3903683 h 4345187"/>
              <a:gd name="connsiteX755" fmla="*/ 5257945 w 12192000"/>
              <a:gd name="connsiteY755" fmla="*/ 3905987 h 4345187"/>
              <a:gd name="connsiteX756" fmla="*/ 5253597 w 12192000"/>
              <a:gd name="connsiteY756" fmla="*/ 3908082 h 4345187"/>
              <a:gd name="connsiteX757" fmla="*/ 5249249 w 12192000"/>
              <a:gd name="connsiteY757" fmla="*/ 3910177 h 4345187"/>
              <a:gd name="connsiteX758" fmla="*/ 5244191 w 12192000"/>
              <a:gd name="connsiteY758" fmla="*/ 3912062 h 4345187"/>
              <a:gd name="connsiteX759" fmla="*/ 5239077 w 12192000"/>
              <a:gd name="connsiteY759" fmla="*/ 3913624 h 4345187"/>
              <a:gd name="connsiteX760" fmla="*/ 5233252 w 12192000"/>
              <a:gd name="connsiteY760" fmla="*/ 3914977 h 4345187"/>
              <a:gd name="connsiteX761" fmla="*/ 5226064 w 12192000"/>
              <a:gd name="connsiteY761" fmla="*/ 3916234 h 4345187"/>
              <a:gd name="connsiteX762" fmla="*/ 5196602 w 12192000"/>
              <a:gd name="connsiteY762" fmla="*/ 3921056 h 4345187"/>
              <a:gd name="connsiteX763" fmla="*/ 5166542 w 12192000"/>
              <a:gd name="connsiteY763" fmla="*/ 3926316 h 4345187"/>
              <a:gd name="connsiteX764" fmla="*/ 5136539 w 12192000"/>
              <a:gd name="connsiteY764" fmla="*/ 3931899 h 4345187"/>
              <a:gd name="connsiteX765" fmla="*/ 5105939 w 12192000"/>
              <a:gd name="connsiteY765" fmla="*/ 3937920 h 4345187"/>
              <a:gd name="connsiteX766" fmla="*/ 5075993 w 12192000"/>
              <a:gd name="connsiteY766" fmla="*/ 3943827 h 4345187"/>
              <a:gd name="connsiteX767" fmla="*/ 5045394 w 12192000"/>
              <a:gd name="connsiteY767" fmla="*/ 3949848 h 4345187"/>
              <a:gd name="connsiteX768" fmla="*/ 5015334 w 12192000"/>
              <a:gd name="connsiteY768" fmla="*/ 3955108 h 4345187"/>
              <a:gd name="connsiteX769" fmla="*/ 4985218 w 12192000"/>
              <a:gd name="connsiteY769" fmla="*/ 3960044 h 4345187"/>
              <a:gd name="connsiteX770" fmla="*/ 4954989 w 12192000"/>
              <a:gd name="connsiteY770" fmla="*/ 3964333 h 4345187"/>
              <a:gd name="connsiteX771" fmla="*/ 4940500 w 12192000"/>
              <a:gd name="connsiteY771" fmla="*/ 3966201 h 4345187"/>
              <a:gd name="connsiteX772" fmla="*/ 4925954 w 12192000"/>
              <a:gd name="connsiteY772" fmla="*/ 3967746 h 4345187"/>
              <a:gd name="connsiteX773" fmla="*/ 4911351 w 12192000"/>
              <a:gd name="connsiteY773" fmla="*/ 3968967 h 4345187"/>
              <a:gd name="connsiteX774" fmla="*/ 4896037 w 12192000"/>
              <a:gd name="connsiteY774" fmla="*/ 3969979 h 4345187"/>
              <a:gd name="connsiteX775" fmla="*/ 4881379 w 12192000"/>
              <a:gd name="connsiteY775" fmla="*/ 3970877 h 4345187"/>
              <a:gd name="connsiteX776" fmla="*/ 4866606 w 12192000"/>
              <a:gd name="connsiteY776" fmla="*/ 3971127 h 4345187"/>
              <a:gd name="connsiteX777" fmla="*/ 4851833 w 12192000"/>
              <a:gd name="connsiteY777" fmla="*/ 3971378 h 4345187"/>
              <a:gd name="connsiteX778" fmla="*/ 4836948 w 12192000"/>
              <a:gd name="connsiteY778" fmla="*/ 3970981 h 4345187"/>
              <a:gd name="connsiteX779" fmla="*/ 4822715 w 12192000"/>
              <a:gd name="connsiteY779" fmla="*/ 3970470 h 4345187"/>
              <a:gd name="connsiteX780" fmla="*/ 4808369 w 12192000"/>
              <a:gd name="connsiteY780" fmla="*/ 3969312 h 4345187"/>
              <a:gd name="connsiteX781" fmla="*/ 4793314 w 12192000"/>
              <a:gd name="connsiteY781" fmla="*/ 3967944 h 4345187"/>
              <a:gd name="connsiteX782" fmla="*/ 4779452 w 12192000"/>
              <a:gd name="connsiteY782" fmla="*/ 3965702 h 4345187"/>
              <a:gd name="connsiteX783" fmla="*/ 4765533 w 12192000"/>
              <a:gd name="connsiteY783" fmla="*/ 3963135 h 4345187"/>
              <a:gd name="connsiteX784" fmla="*/ 4751558 w 12192000"/>
              <a:gd name="connsiteY784" fmla="*/ 3960245 h 4345187"/>
              <a:gd name="connsiteX785" fmla="*/ 4724689 w 12192000"/>
              <a:gd name="connsiteY785" fmla="*/ 3952941 h 4345187"/>
              <a:gd name="connsiteX786" fmla="*/ 4713384 w 12192000"/>
              <a:gd name="connsiteY786" fmla="*/ 3949917 h 4345187"/>
              <a:gd name="connsiteX787" fmla="*/ 4708526 w 12192000"/>
              <a:gd name="connsiteY787" fmla="*/ 3949099 h 4345187"/>
              <a:gd name="connsiteX788" fmla="*/ 4692354 w 12192000"/>
              <a:gd name="connsiteY788" fmla="*/ 3960599 h 4345187"/>
              <a:gd name="connsiteX789" fmla="*/ 4684426 w 12192000"/>
              <a:gd name="connsiteY789" fmla="*/ 3965321 h 4345187"/>
              <a:gd name="connsiteX790" fmla="*/ 4677037 w 12192000"/>
              <a:gd name="connsiteY790" fmla="*/ 3969282 h 4345187"/>
              <a:gd name="connsiteX791" fmla="*/ 4670955 w 12192000"/>
              <a:gd name="connsiteY791" fmla="*/ 3973014 h 4345187"/>
              <a:gd name="connsiteX792" fmla="*/ 4664703 w 12192000"/>
              <a:gd name="connsiteY792" fmla="*/ 3975776 h 4345187"/>
              <a:gd name="connsiteX793" fmla="*/ 4659106 w 12192000"/>
              <a:gd name="connsiteY793" fmla="*/ 3978422 h 4345187"/>
              <a:gd name="connsiteX794" fmla="*/ 4653394 w 12192000"/>
              <a:gd name="connsiteY794" fmla="*/ 3980422 h 4345187"/>
              <a:gd name="connsiteX795" fmla="*/ 4648934 w 12192000"/>
              <a:gd name="connsiteY795" fmla="*/ 3981869 h 4345187"/>
              <a:gd name="connsiteX796" fmla="*/ 4644416 w 12192000"/>
              <a:gd name="connsiteY796" fmla="*/ 3982993 h 4345187"/>
              <a:gd name="connsiteX797" fmla="*/ 4639842 w 12192000"/>
              <a:gd name="connsiteY797" fmla="*/ 3983794 h 4345187"/>
              <a:gd name="connsiteX798" fmla="*/ 4636518 w 12192000"/>
              <a:gd name="connsiteY798" fmla="*/ 3984042 h 4345187"/>
              <a:gd name="connsiteX799" fmla="*/ 4632427 w 12192000"/>
              <a:gd name="connsiteY799" fmla="*/ 3983757 h 4345187"/>
              <a:gd name="connsiteX800" fmla="*/ 4628990 w 12192000"/>
              <a:gd name="connsiteY800" fmla="*/ 3983358 h 4345187"/>
              <a:gd name="connsiteX801" fmla="*/ 4626149 w 12192000"/>
              <a:gd name="connsiteY801" fmla="*/ 3982522 h 4345187"/>
              <a:gd name="connsiteX802" fmla="*/ 4623253 w 12192000"/>
              <a:gd name="connsiteY802" fmla="*/ 3981361 h 4345187"/>
              <a:gd name="connsiteX803" fmla="*/ 4621008 w 12192000"/>
              <a:gd name="connsiteY803" fmla="*/ 3980086 h 4345187"/>
              <a:gd name="connsiteX804" fmla="*/ 4618652 w 12192000"/>
              <a:gd name="connsiteY804" fmla="*/ 3978164 h 4345187"/>
              <a:gd name="connsiteX805" fmla="*/ 4615246 w 12192000"/>
              <a:gd name="connsiteY805" fmla="*/ 3974091 h 4345187"/>
              <a:gd name="connsiteX806" fmla="*/ 4611670 w 12192000"/>
              <a:gd name="connsiteY806" fmla="*/ 3969048 h 4345187"/>
              <a:gd name="connsiteX807" fmla="*/ 4609343 w 12192000"/>
              <a:gd name="connsiteY807" fmla="*/ 3963453 h 4345187"/>
              <a:gd name="connsiteX808" fmla="*/ 4605118 w 12192000"/>
              <a:gd name="connsiteY808" fmla="*/ 3950853 h 4345187"/>
              <a:gd name="connsiteX809" fmla="*/ 4601490 w 12192000"/>
              <a:gd name="connsiteY809" fmla="*/ 3937815 h 4345187"/>
              <a:gd name="connsiteX810" fmla="*/ 4573654 w 12192000"/>
              <a:gd name="connsiteY810" fmla="*/ 3932681 h 4345187"/>
              <a:gd name="connsiteX811" fmla="*/ 4559734 w 12192000"/>
              <a:gd name="connsiteY811" fmla="*/ 3930115 h 4345187"/>
              <a:gd name="connsiteX812" fmla="*/ 4546412 w 12192000"/>
              <a:gd name="connsiteY812" fmla="*/ 3927110 h 4345187"/>
              <a:gd name="connsiteX813" fmla="*/ 4533091 w 12192000"/>
              <a:gd name="connsiteY813" fmla="*/ 3924105 h 4345187"/>
              <a:gd name="connsiteX814" fmla="*/ 4521020 w 12192000"/>
              <a:gd name="connsiteY814" fmla="*/ 3920548 h 4345187"/>
              <a:gd name="connsiteX815" fmla="*/ 4508948 w 12192000"/>
              <a:gd name="connsiteY815" fmla="*/ 3916992 h 4345187"/>
              <a:gd name="connsiteX816" fmla="*/ 4498781 w 12192000"/>
              <a:gd name="connsiteY816" fmla="*/ 3912768 h 4345187"/>
              <a:gd name="connsiteX817" fmla="*/ 4489806 w 12192000"/>
              <a:gd name="connsiteY817" fmla="*/ 3907669 h 4345187"/>
              <a:gd name="connsiteX818" fmla="*/ 4485319 w 12192000"/>
              <a:gd name="connsiteY818" fmla="*/ 3905119 h 4345187"/>
              <a:gd name="connsiteX819" fmla="*/ 4481486 w 12192000"/>
              <a:gd name="connsiteY819" fmla="*/ 3902455 h 4345187"/>
              <a:gd name="connsiteX820" fmla="*/ 4478305 w 12192000"/>
              <a:gd name="connsiteY820" fmla="*/ 3899676 h 4345187"/>
              <a:gd name="connsiteX821" fmla="*/ 4475070 w 12192000"/>
              <a:gd name="connsiteY821" fmla="*/ 3896575 h 4345187"/>
              <a:gd name="connsiteX822" fmla="*/ 4472485 w 12192000"/>
              <a:gd name="connsiteY822" fmla="*/ 3893358 h 4345187"/>
              <a:gd name="connsiteX823" fmla="*/ 4469846 w 12192000"/>
              <a:gd name="connsiteY823" fmla="*/ 3889818 h 4345187"/>
              <a:gd name="connsiteX824" fmla="*/ 4468513 w 12192000"/>
              <a:gd name="connsiteY824" fmla="*/ 3886050 h 4345187"/>
              <a:gd name="connsiteX825" fmla="*/ 4467123 w 12192000"/>
              <a:gd name="connsiteY825" fmla="*/ 3881958 h 4345187"/>
              <a:gd name="connsiteX826" fmla="*/ 4465735 w 12192000"/>
              <a:gd name="connsiteY826" fmla="*/ 3877866 h 4345187"/>
              <a:gd name="connsiteX827" fmla="*/ 4465651 w 12192000"/>
              <a:gd name="connsiteY827" fmla="*/ 3873545 h 4345187"/>
              <a:gd name="connsiteX828" fmla="*/ 4465570 w 12192000"/>
              <a:gd name="connsiteY828" fmla="*/ 3869224 h 4345187"/>
              <a:gd name="connsiteX829" fmla="*/ 4466084 w 12192000"/>
              <a:gd name="connsiteY829" fmla="*/ 3864465 h 4345187"/>
              <a:gd name="connsiteX830" fmla="*/ 4467195 w 12192000"/>
              <a:gd name="connsiteY830" fmla="*/ 3859269 h 4345187"/>
              <a:gd name="connsiteX831" fmla="*/ 4468902 w 12192000"/>
              <a:gd name="connsiteY831" fmla="*/ 3853635 h 4345187"/>
              <a:gd name="connsiteX832" fmla="*/ 4451179 w 12192000"/>
              <a:gd name="connsiteY832" fmla="*/ 3802379 h 4345187"/>
              <a:gd name="connsiteX833" fmla="*/ 4434186 w 12192000"/>
              <a:gd name="connsiteY833" fmla="*/ 3763000 h 4345187"/>
              <a:gd name="connsiteX834" fmla="*/ 4425335 w 12192000"/>
              <a:gd name="connsiteY834" fmla="*/ 3743206 h 4345187"/>
              <a:gd name="connsiteX835" fmla="*/ 4417791 w 12192000"/>
              <a:gd name="connsiteY835" fmla="*/ 3723184 h 4345187"/>
              <a:gd name="connsiteX836" fmla="*/ 4410303 w 12192000"/>
              <a:gd name="connsiteY836" fmla="*/ 3703485 h 4345187"/>
              <a:gd name="connsiteX837" fmla="*/ 4404066 w 12192000"/>
              <a:gd name="connsiteY837" fmla="*/ 3683233 h 4345187"/>
              <a:gd name="connsiteX838" fmla="*/ 4397828 w 12192000"/>
              <a:gd name="connsiteY838" fmla="*/ 3662982 h 4345187"/>
              <a:gd name="connsiteX839" fmla="*/ 4392244 w 12192000"/>
              <a:gd name="connsiteY839" fmla="*/ 3642617 h 4345187"/>
              <a:gd name="connsiteX840" fmla="*/ 4387968 w 12192000"/>
              <a:gd name="connsiteY840" fmla="*/ 3622022 h 4345187"/>
              <a:gd name="connsiteX841" fmla="*/ 4383747 w 12192000"/>
              <a:gd name="connsiteY841" fmla="*/ 3601752 h 4345187"/>
              <a:gd name="connsiteX842" fmla="*/ 4380777 w 12192000"/>
              <a:gd name="connsiteY842" fmla="*/ 3580928 h 4345187"/>
              <a:gd name="connsiteX843" fmla="*/ 4379115 w 12192000"/>
              <a:gd name="connsiteY843" fmla="*/ 3559877 h 4345187"/>
              <a:gd name="connsiteX844" fmla="*/ 4378104 w 12192000"/>
              <a:gd name="connsiteY844" fmla="*/ 3538711 h 4345187"/>
              <a:gd name="connsiteX845" fmla="*/ 4378459 w 12192000"/>
              <a:gd name="connsiteY845" fmla="*/ 3517640 h 4345187"/>
              <a:gd name="connsiteX846" fmla="*/ 4380062 w 12192000"/>
              <a:gd name="connsiteY846" fmla="*/ 3496017 h 4345187"/>
              <a:gd name="connsiteX847" fmla="*/ 4383627 w 12192000"/>
              <a:gd name="connsiteY847" fmla="*/ 3474050 h 4345187"/>
              <a:gd name="connsiteX848" fmla="*/ 4383828 w 12192000"/>
              <a:gd name="connsiteY848" fmla="*/ 3471347 h 4345187"/>
              <a:gd name="connsiteX849" fmla="*/ 4383431 w 12192000"/>
              <a:gd name="connsiteY849" fmla="*/ 3469082 h 4345187"/>
              <a:gd name="connsiteX850" fmla="*/ 4382979 w 12192000"/>
              <a:gd name="connsiteY850" fmla="*/ 3466494 h 4345187"/>
              <a:gd name="connsiteX851" fmla="*/ 4381928 w 12192000"/>
              <a:gd name="connsiteY851" fmla="*/ 3464343 h 4345187"/>
              <a:gd name="connsiteX852" fmla="*/ 4377812 w 12192000"/>
              <a:gd name="connsiteY852" fmla="*/ 3460061 h 4345187"/>
              <a:gd name="connsiteX853" fmla="*/ 4373752 w 12192000"/>
              <a:gd name="connsiteY853" fmla="*/ 3456103 h 4345187"/>
              <a:gd name="connsiteX854" fmla="*/ 4369096 w 12192000"/>
              <a:gd name="connsiteY854" fmla="*/ 3452583 h 4345187"/>
              <a:gd name="connsiteX855" fmla="*/ 4363785 w 12192000"/>
              <a:gd name="connsiteY855" fmla="*/ 3449176 h 4345187"/>
              <a:gd name="connsiteX856" fmla="*/ 4353165 w 12192000"/>
              <a:gd name="connsiteY856" fmla="*/ 3442364 h 4345187"/>
              <a:gd name="connsiteX857" fmla="*/ 4348507 w 12192000"/>
              <a:gd name="connsiteY857" fmla="*/ 3438844 h 4345187"/>
              <a:gd name="connsiteX858" fmla="*/ 4344447 w 12192000"/>
              <a:gd name="connsiteY858" fmla="*/ 3434886 h 4345187"/>
              <a:gd name="connsiteX859" fmla="*/ 4341098 w 12192000"/>
              <a:gd name="connsiteY859" fmla="*/ 3431137 h 4345187"/>
              <a:gd name="connsiteX860" fmla="*/ 4339708 w 12192000"/>
              <a:gd name="connsiteY860" fmla="*/ 3427045 h 4345187"/>
              <a:gd name="connsiteX861" fmla="*/ 4339311 w 12192000"/>
              <a:gd name="connsiteY861" fmla="*/ 3424780 h 4345187"/>
              <a:gd name="connsiteX862" fmla="*/ 4339569 w 12192000"/>
              <a:gd name="connsiteY862" fmla="*/ 3422400 h 4345187"/>
              <a:gd name="connsiteX863" fmla="*/ 4340480 w 12192000"/>
              <a:gd name="connsiteY863" fmla="*/ 3419906 h 4345187"/>
              <a:gd name="connsiteX864" fmla="*/ 4341390 w 12192000"/>
              <a:gd name="connsiteY864" fmla="*/ 3417413 h 4345187"/>
              <a:gd name="connsiteX865" fmla="*/ 4342955 w 12192000"/>
              <a:gd name="connsiteY865" fmla="*/ 3414805 h 4345187"/>
              <a:gd name="connsiteX866" fmla="*/ 4345172 w 12192000"/>
              <a:gd name="connsiteY866" fmla="*/ 3412082 h 4345187"/>
              <a:gd name="connsiteX867" fmla="*/ 4348583 w 12192000"/>
              <a:gd name="connsiteY867" fmla="*/ 3408484 h 4345187"/>
              <a:gd name="connsiteX868" fmla="*/ 4352108 w 12192000"/>
              <a:gd name="connsiteY868" fmla="*/ 3405533 h 4345187"/>
              <a:gd name="connsiteX869" fmla="*/ 4349040 w 12192000"/>
              <a:gd name="connsiteY869" fmla="*/ 3403402 h 4345187"/>
              <a:gd name="connsiteX870" fmla="*/ 4346628 w 12192000"/>
              <a:gd name="connsiteY870" fmla="*/ 3401157 h 4345187"/>
              <a:gd name="connsiteX871" fmla="*/ 4344867 w 12192000"/>
              <a:gd name="connsiteY871" fmla="*/ 3398797 h 4345187"/>
              <a:gd name="connsiteX872" fmla="*/ 4343762 w 12192000"/>
              <a:gd name="connsiteY872" fmla="*/ 3396322 h 4345187"/>
              <a:gd name="connsiteX873" fmla="*/ 4342259 w 12192000"/>
              <a:gd name="connsiteY873" fmla="*/ 3391583 h 4345187"/>
              <a:gd name="connsiteX874" fmla="*/ 4342063 w 12192000"/>
              <a:gd name="connsiteY874" fmla="*/ 3386615 h 4345187"/>
              <a:gd name="connsiteX875" fmla="*/ 4335765 w 12192000"/>
              <a:gd name="connsiteY875" fmla="*/ 3373711 h 4345187"/>
              <a:gd name="connsiteX876" fmla="*/ 4330829 w 12192000"/>
              <a:gd name="connsiteY876" fmla="*/ 3360902 h 4345187"/>
              <a:gd name="connsiteX877" fmla="*/ 4325837 w 12192000"/>
              <a:gd name="connsiteY877" fmla="*/ 3347770 h 4345187"/>
              <a:gd name="connsiteX878" fmla="*/ 4322152 w 12192000"/>
              <a:gd name="connsiteY878" fmla="*/ 3334408 h 4345187"/>
              <a:gd name="connsiteX879" fmla="*/ 4318468 w 12192000"/>
              <a:gd name="connsiteY879" fmla="*/ 3321047 h 4345187"/>
              <a:gd name="connsiteX880" fmla="*/ 4315492 w 12192000"/>
              <a:gd name="connsiteY880" fmla="*/ 3307895 h 4345187"/>
              <a:gd name="connsiteX881" fmla="*/ 4310736 w 12192000"/>
              <a:gd name="connsiteY881" fmla="*/ 3280715 h 4345187"/>
              <a:gd name="connsiteX882" fmla="*/ 4301878 w 12192000"/>
              <a:gd name="connsiteY882" fmla="*/ 3226240 h 4345187"/>
              <a:gd name="connsiteX883" fmla="*/ 4296468 w 12192000"/>
              <a:gd name="connsiteY883" fmla="*/ 3199174 h 4345187"/>
              <a:gd name="connsiteX884" fmla="*/ 4293494 w 12192000"/>
              <a:gd name="connsiteY884" fmla="*/ 3186022 h 4345187"/>
              <a:gd name="connsiteX885" fmla="*/ 4290463 w 12192000"/>
              <a:gd name="connsiteY885" fmla="*/ 3172547 h 4345187"/>
              <a:gd name="connsiteX886" fmla="*/ 4287859 w 12192000"/>
              <a:gd name="connsiteY886" fmla="*/ 3157662 h 4345187"/>
              <a:gd name="connsiteX887" fmla="*/ 4274292 w 12192000"/>
              <a:gd name="connsiteY887" fmla="*/ 3091673 h 4345187"/>
              <a:gd name="connsiteX888" fmla="*/ 4266556 w 12192000"/>
              <a:gd name="connsiteY888" fmla="*/ 3059012 h 4345187"/>
              <a:gd name="connsiteX889" fmla="*/ 4262419 w 12192000"/>
              <a:gd name="connsiteY889" fmla="*/ 3043061 h 4345187"/>
              <a:gd name="connsiteX890" fmla="*/ 4258225 w 12192000"/>
              <a:gd name="connsiteY890" fmla="*/ 3026788 h 4345187"/>
              <a:gd name="connsiteX891" fmla="*/ 4256551 w 12192000"/>
              <a:gd name="connsiteY891" fmla="*/ 3021078 h 4345187"/>
              <a:gd name="connsiteX892" fmla="*/ 4255588 w 12192000"/>
              <a:gd name="connsiteY892" fmla="*/ 3015578 h 4345187"/>
              <a:gd name="connsiteX893" fmla="*/ 4255223 w 12192000"/>
              <a:gd name="connsiteY893" fmla="*/ 3009639 h 4345187"/>
              <a:gd name="connsiteX894" fmla="*/ 4255682 w 12192000"/>
              <a:gd name="connsiteY894" fmla="*/ 3004556 h 4345187"/>
              <a:gd name="connsiteX895" fmla="*/ 4256849 w 12192000"/>
              <a:gd name="connsiteY895" fmla="*/ 2999684 h 4345187"/>
              <a:gd name="connsiteX896" fmla="*/ 4258726 w 12192000"/>
              <a:gd name="connsiteY896" fmla="*/ 2995020 h 4345187"/>
              <a:gd name="connsiteX897" fmla="*/ 4261968 w 12192000"/>
              <a:gd name="connsiteY897" fmla="*/ 2990451 h 4345187"/>
              <a:gd name="connsiteX898" fmla="*/ 4265322 w 12192000"/>
              <a:gd name="connsiteY898" fmla="*/ 2986529 h 4345187"/>
              <a:gd name="connsiteX899" fmla="*/ 4270581 w 12192000"/>
              <a:gd name="connsiteY899" fmla="*/ 2981941 h 4345187"/>
              <a:gd name="connsiteX900" fmla="*/ 4276009 w 12192000"/>
              <a:gd name="connsiteY900" fmla="*/ 2978323 h 4345187"/>
              <a:gd name="connsiteX901" fmla="*/ 4282801 w 12192000"/>
              <a:gd name="connsiteY901" fmla="*/ 2974800 h 4345187"/>
              <a:gd name="connsiteX902" fmla="*/ 4291013 w 12192000"/>
              <a:gd name="connsiteY902" fmla="*/ 2971696 h 4345187"/>
              <a:gd name="connsiteX903" fmla="*/ 4300589 w 12192000"/>
              <a:gd name="connsiteY903" fmla="*/ 2968686 h 4345187"/>
              <a:gd name="connsiteX904" fmla="*/ 4311527 w 12192000"/>
              <a:gd name="connsiteY904" fmla="*/ 2965772 h 4345187"/>
              <a:gd name="connsiteX905" fmla="*/ 4323233 w 12192000"/>
              <a:gd name="connsiteY905" fmla="*/ 2963390 h 4345187"/>
              <a:gd name="connsiteX906" fmla="*/ 4336359 w 12192000"/>
              <a:gd name="connsiteY906" fmla="*/ 2961427 h 4345187"/>
              <a:gd name="connsiteX907" fmla="*/ 4308805 w 12192000"/>
              <a:gd name="connsiteY907" fmla="*/ 2957912 h 4345187"/>
              <a:gd name="connsiteX908" fmla="*/ 4299600 w 12192000"/>
              <a:gd name="connsiteY908" fmla="*/ 2959189 h 4345187"/>
              <a:gd name="connsiteX909" fmla="*/ 4291048 w 12192000"/>
              <a:gd name="connsiteY909" fmla="*/ 2960352 h 4345187"/>
              <a:gd name="connsiteX910" fmla="*/ 4283747 w 12192000"/>
              <a:gd name="connsiteY910" fmla="*/ 2960962 h 4345187"/>
              <a:gd name="connsiteX911" fmla="*/ 4277098 w 12192000"/>
              <a:gd name="connsiteY911" fmla="*/ 2961459 h 4345187"/>
              <a:gd name="connsiteX912" fmla="*/ 4271048 w 12192000"/>
              <a:gd name="connsiteY912" fmla="*/ 2961517 h 4345187"/>
              <a:gd name="connsiteX913" fmla="*/ 4265651 w 12192000"/>
              <a:gd name="connsiteY913" fmla="*/ 2961461 h 4345187"/>
              <a:gd name="connsiteX914" fmla="*/ 4261503 w 12192000"/>
              <a:gd name="connsiteY914" fmla="*/ 2960853 h 4345187"/>
              <a:gd name="connsiteX915" fmla="*/ 4257299 w 12192000"/>
              <a:gd name="connsiteY915" fmla="*/ 2959921 h 4345187"/>
              <a:gd name="connsiteX916" fmla="*/ 4254402 w 12192000"/>
              <a:gd name="connsiteY916" fmla="*/ 2958761 h 4345187"/>
              <a:gd name="connsiteX917" fmla="*/ 4251449 w 12192000"/>
              <a:gd name="connsiteY917" fmla="*/ 2957276 h 4345187"/>
              <a:gd name="connsiteX918" fmla="*/ 4249205 w 12192000"/>
              <a:gd name="connsiteY918" fmla="*/ 2956001 h 4345187"/>
              <a:gd name="connsiteX919" fmla="*/ 4246906 w 12192000"/>
              <a:gd name="connsiteY919" fmla="*/ 2954403 h 4345187"/>
              <a:gd name="connsiteX920" fmla="*/ 4245912 w 12192000"/>
              <a:gd name="connsiteY920" fmla="*/ 2952576 h 4345187"/>
              <a:gd name="connsiteX921" fmla="*/ 4244862 w 12192000"/>
              <a:gd name="connsiteY921" fmla="*/ 2950425 h 4345187"/>
              <a:gd name="connsiteX922" fmla="*/ 4243472 w 12192000"/>
              <a:gd name="connsiteY922" fmla="*/ 2946333 h 4345187"/>
              <a:gd name="connsiteX923" fmla="*/ 4243277 w 12192000"/>
              <a:gd name="connsiteY923" fmla="*/ 2941365 h 4345187"/>
              <a:gd name="connsiteX924" fmla="*/ 4243791 w 12192000"/>
              <a:gd name="connsiteY924" fmla="*/ 2936606 h 4345187"/>
              <a:gd name="connsiteX925" fmla="*/ 4245247 w 12192000"/>
              <a:gd name="connsiteY925" fmla="*/ 2925680 h 4345187"/>
              <a:gd name="connsiteX926" fmla="*/ 4245761 w 12192000"/>
              <a:gd name="connsiteY926" fmla="*/ 2920922 h 4345187"/>
              <a:gd name="connsiteX927" fmla="*/ 4245566 w 12192000"/>
              <a:gd name="connsiteY927" fmla="*/ 2915954 h 4345187"/>
              <a:gd name="connsiteX928" fmla="*/ 4244175 w 12192000"/>
              <a:gd name="connsiteY928" fmla="*/ 2911862 h 4345187"/>
              <a:gd name="connsiteX929" fmla="*/ 4243126 w 12192000"/>
              <a:gd name="connsiteY929" fmla="*/ 2909711 h 4345187"/>
              <a:gd name="connsiteX930" fmla="*/ 4242134 w 12192000"/>
              <a:gd name="connsiteY930" fmla="*/ 2907884 h 4345187"/>
              <a:gd name="connsiteX931" fmla="*/ 4231752 w 12192000"/>
              <a:gd name="connsiteY931" fmla="*/ 2879354 h 4345187"/>
              <a:gd name="connsiteX932" fmla="*/ 4224704 w 12192000"/>
              <a:gd name="connsiteY932" fmla="*/ 2885256 h 4345187"/>
              <a:gd name="connsiteX933" fmla="*/ 4216945 w 12192000"/>
              <a:gd name="connsiteY933" fmla="*/ 2890949 h 4345187"/>
              <a:gd name="connsiteX934" fmla="*/ 4211204 w 12192000"/>
              <a:gd name="connsiteY934" fmla="*/ 2896622 h 4345187"/>
              <a:gd name="connsiteX935" fmla="*/ 4206115 w 12192000"/>
              <a:gd name="connsiteY935" fmla="*/ 2902181 h 4345187"/>
              <a:gd name="connsiteX936" fmla="*/ 4201025 w 12192000"/>
              <a:gd name="connsiteY936" fmla="*/ 2907740 h 4345187"/>
              <a:gd name="connsiteX937" fmla="*/ 4196647 w 12192000"/>
              <a:gd name="connsiteY937" fmla="*/ 2913509 h 4345187"/>
              <a:gd name="connsiteX938" fmla="*/ 4192979 w 12192000"/>
              <a:gd name="connsiteY938" fmla="*/ 2919486 h 4345187"/>
              <a:gd name="connsiteX939" fmla="*/ 4189907 w 12192000"/>
              <a:gd name="connsiteY939" fmla="*/ 2925026 h 4345187"/>
              <a:gd name="connsiteX940" fmla="*/ 4186836 w 12192000"/>
              <a:gd name="connsiteY940" fmla="*/ 2930565 h 4345187"/>
              <a:gd name="connsiteX941" fmla="*/ 4184475 w 12192000"/>
              <a:gd name="connsiteY941" fmla="*/ 2936314 h 4345187"/>
              <a:gd name="connsiteX942" fmla="*/ 4180405 w 12192000"/>
              <a:gd name="connsiteY942" fmla="*/ 2947697 h 4345187"/>
              <a:gd name="connsiteX943" fmla="*/ 4177045 w 12192000"/>
              <a:gd name="connsiteY943" fmla="*/ 2959290 h 4345187"/>
              <a:gd name="connsiteX944" fmla="*/ 4174283 w 12192000"/>
              <a:gd name="connsiteY944" fmla="*/ 2970445 h 4345187"/>
              <a:gd name="connsiteX945" fmla="*/ 4170888 w 12192000"/>
              <a:gd name="connsiteY945" fmla="*/ 2993382 h 4345187"/>
              <a:gd name="connsiteX946" fmla="*/ 4168836 w 12192000"/>
              <a:gd name="connsiteY946" fmla="*/ 3004746 h 4345187"/>
              <a:gd name="connsiteX947" fmla="*/ 4166130 w 12192000"/>
              <a:gd name="connsiteY947" fmla="*/ 3016224 h 4345187"/>
              <a:gd name="connsiteX948" fmla="*/ 4162714 w 12192000"/>
              <a:gd name="connsiteY948" fmla="*/ 3027493 h 4345187"/>
              <a:gd name="connsiteX949" fmla="*/ 4157991 w 12192000"/>
              <a:gd name="connsiteY949" fmla="*/ 3038991 h 4345187"/>
              <a:gd name="connsiteX950" fmla="*/ 4154919 w 12192000"/>
              <a:gd name="connsiteY950" fmla="*/ 3044531 h 4345187"/>
              <a:gd name="connsiteX951" fmla="*/ 4151195 w 12192000"/>
              <a:gd name="connsiteY951" fmla="*/ 3050184 h 4345187"/>
              <a:gd name="connsiteX952" fmla="*/ 4147470 w 12192000"/>
              <a:gd name="connsiteY952" fmla="*/ 3055838 h 4345187"/>
              <a:gd name="connsiteX953" fmla="*/ 4142494 w 12192000"/>
              <a:gd name="connsiteY953" fmla="*/ 3062045 h 4345187"/>
              <a:gd name="connsiteX954" fmla="*/ 4141609 w 12192000"/>
              <a:gd name="connsiteY954" fmla="*/ 3068536 h 4345187"/>
              <a:gd name="connsiteX955" fmla="*/ 4140072 w 12192000"/>
              <a:gd name="connsiteY955" fmla="*/ 3075141 h 4345187"/>
              <a:gd name="connsiteX956" fmla="*/ 4137880 w 12192000"/>
              <a:gd name="connsiteY956" fmla="*/ 3081860 h 4345187"/>
              <a:gd name="connsiteX957" fmla="*/ 4134978 w 12192000"/>
              <a:gd name="connsiteY957" fmla="*/ 3088371 h 4345187"/>
              <a:gd name="connsiteX958" fmla="*/ 4132133 w 12192000"/>
              <a:gd name="connsiteY958" fmla="*/ 3095204 h 4345187"/>
              <a:gd name="connsiteX959" fmla="*/ 4128521 w 12192000"/>
              <a:gd name="connsiteY959" fmla="*/ 3101506 h 4345187"/>
              <a:gd name="connsiteX960" fmla="*/ 4124256 w 12192000"/>
              <a:gd name="connsiteY960" fmla="*/ 3107921 h 4345187"/>
              <a:gd name="connsiteX961" fmla="*/ 4119991 w 12192000"/>
              <a:gd name="connsiteY961" fmla="*/ 3114337 h 4345187"/>
              <a:gd name="connsiteX962" fmla="*/ 4115072 w 12192000"/>
              <a:gd name="connsiteY962" fmla="*/ 3120867 h 4345187"/>
              <a:gd name="connsiteX963" fmla="*/ 4110154 w 12192000"/>
              <a:gd name="connsiteY963" fmla="*/ 3127396 h 4345187"/>
              <a:gd name="connsiteX964" fmla="*/ 4097589 w 12192000"/>
              <a:gd name="connsiteY964" fmla="*/ 3140266 h 4345187"/>
              <a:gd name="connsiteX965" fmla="*/ 4084967 w 12192000"/>
              <a:gd name="connsiteY965" fmla="*/ 3152812 h 4345187"/>
              <a:gd name="connsiteX966" fmla="*/ 4071040 w 12192000"/>
              <a:gd name="connsiteY966" fmla="*/ 3165587 h 4345187"/>
              <a:gd name="connsiteX967" fmla="*/ 4062941 w 12192000"/>
              <a:gd name="connsiteY967" fmla="*/ 3169339 h 4345187"/>
              <a:gd name="connsiteX968" fmla="*/ 4055439 w 12192000"/>
              <a:gd name="connsiteY968" fmla="*/ 3172652 h 4345187"/>
              <a:gd name="connsiteX969" fmla="*/ 4046574 w 12192000"/>
              <a:gd name="connsiteY969" fmla="*/ 3175871 h 4345187"/>
              <a:gd name="connsiteX970" fmla="*/ 4038306 w 12192000"/>
              <a:gd name="connsiteY970" fmla="*/ 3178652 h 4345187"/>
              <a:gd name="connsiteX971" fmla="*/ 4029980 w 12192000"/>
              <a:gd name="connsiteY971" fmla="*/ 3181108 h 4345187"/>
              <a:gd name="connsiteX972" fmla="*/ 4022309 w 12192000"/>
              <a:gd name="connsiteY972" fmla="*/ 3183451 h 4345187"/>
              <a:gd name="connsiteX973" fmla="*/ 4013927 w 12192000"/>
              <a:gd name="connsiteY973" fmla="*/ 3185585 h 4345187"/>
              <a:gd name="connsiteX974" fmla="*/ 4005488 w 12192000"/>
              <a:gd name="connsiteY974" fmla="*/ 3187395 h 4345187"/>
              <a:gd name="connsiteX975" fmla="*/ 3988554 w 12192000"/>
              <a:gd name="connsiteY975" fmla="*/ 3190691 h 4345187"/>
              <a:gd name="connsiteX976" fmla="*/ 3972161 w 12192000"/>
              <a:gd name="connsiteY976" fmla="*/ 3193226 h 4345187"/>
              <a:gd name="connsiteX977" fmla="*/ 3955654 w 12192000"/>
              <a:gd name="connsiteY977" fmla="*/ 3195114 h 4345187"/>
              <a:gd name="connsiteX978" fmla="*/ 3938494 w 12192000"/>
              <a:gd name="connsiteY978" fmla="*/ 3197116 h 4345187"/>
              <a:gd name="connsiteX979" fmla="*/ 3921875 w 12192000"/>
              <a:gd name="connsiteY979" fmla="*/ 3198357 h 4345187"/>
              <a:gd name="connsiteX980" fmla="*/ 3904545 w 12192000"/>
              <a:gd name="connsiteY980" fmla="*/ 3199389 h 4345187"/>
              <a:gd name="connsiteX981" fmla="*/ 3870596 w 12192000"/>
              <a:gd name="connsiteY981" fmla="*/ 3201661 h 4345187"/>
              <a:gd name="connsiteX982" fmla="*/ 3853976 w 12192000"/>
              <a:gd name="connsiteY982" fmla="*/ 3202901 h 4345187"/>
              <a:gd name="connsiteX983" fmla="*/ 3836759 w 12192000"/>
              <a:gd name="connsiteY983" fmla="*/ 3204580 h 4345187"/>
              <a:gd name="connsiteX984" fmla="*/ 3820252 w 12192000"/>
              <a:gd name="connsiteY984" fmla="*/ 3206468 h 4345187"/>
              <a:gd name="connsiteX985" fmla="*/ 3803206 w 12192000"/>
              <a:gd name="connsiteY985" fmla="*/ 3209117 h 4345187"/>
              <a:gd name="connsiteX986" fmla="*/ 3786386 w 12192000"/>
              <a:gd name="connsiteY986" fmla="*/ 3213060 h 4345187"/>
              <a:gd name="connsiteX987" fmla="*/ 3768855 w 12192000"/>
              <a:gd name="connsiteY987" fmla="*/ 3216795 h 4345187"/>
              <a:gd name="connsiteX988" fmla="*/ 3751212 w 12192000"/>
              <a:gd name="connsiteY988" fmla="*/ 3219882 h 4345187"/>
              <a:gd name="connsiteX989" fmla="*/ 3733512 w 12192000"/>
              <a:gd name="connsiteY989" fmla="*/ 3222646 h 4345187"/>
              <a:gd name="connsiteX990" fmla="*/ 3714391 w 12192000"/>
              <a:gd name="connsiteY990" fmla="*/ 3224991 h 4345187"/>
              <a:gd name="connsiteX991" fmla="*/ 3695868 w 12192000"/>
              <a:gd name="connsiteY991" fmla="*/ 3226898 h 4345187"/>
              <a:gd name="connsiteX992" fmla="*/ 3677942 w 12192000"/>
              <a:gd name="connsiteY992" fmla="*/ 3228368 h 4345187"/>
              <a:gd name="connsiteX993" fmla="*/ 3658594 w 12192000"/>
              <a:gd name="connsiteY993" fmla="*/ 3229419 h 4345187"/>
              <a:gd name="connsiteX994" fmla="*/ 3639788 w 12192000"/>
              <a:gd name="connsiteY994" fmla="*/ 3229708 h 4345187"/>
              <a:gd name="connsiteX995" fmla="*/ 3620328 w 12192000"/>
              <a:gd name="connsiteY995" fmla="*/ 3230111 h 4345187"/>
              <a:gd name="connsiteX996" fmla="*/ 3602118 w 12192000"/>
              <a:gd name="connsiteY996" fmla="*/ 3229963 h 4345187"/>
              <a:gd name="connsiteX997" fmla="*/ 3583851 w 12192000"/>
              <a:gd name="connsiteY997" fmla="*/ 3229491 h 4345187"/>
              <a:gd name="connsiteX998" fmla="*/ 3564875 w 12192000"/>
              <a:gd name="connsiteY998" fmla="*/ 3228810 h 4345187"/>
              <a:gd name="connsiteX999" fmla="*/ 3546496 w 12192000"/>
              <a:gd name="connsiteY999" fmla="*/ 3227690 h 4345187"/>
              <a:gd name="connsiteX1000" fmla="*/ 3528712 w 12192000"/>
              <a:gd name="connsiteY1000" fmla="*/ 3226133 h 4345187"/>
              <a:gd name="connsiteX1001" fmla="*/ 3511414 w 12192000"/>
              <a:gd name="connsiteY1001" fmla="*/ 3223491 h 4345187"/>
              <a:gd name="connsiteX1002" fmla="*/ 3493517 w 12192000"/>
              <a:gd name="connsiteY1002" fmla="*/ 3221287 h 4345187"/>
              <a:gd name="connsiteX1003" fmla="*/ 3476274 w 12192000"/>
              <a:gd name="connsiteY1003" fmla="*/ 3218968 h 4345187"/>
              <a:gd name="connsiteX1004" fmla="*/ 3459573 w 12192000"/>
              <a:gd name="connsiteY1004" fmla="*/ 3215888 h 4345187"/>
              <a:gd name="connsiteX1005" fmla="*/ 3443524 w 12192000"/>
              <a:gd name="connsiteY1005" fmla="*/ 3212694 h 4345187"/>
              <a:gd name="connsiteX1006" fmla="*/ 3427362 w 12192000"/>
              <a:gd name="connsiteY1006" fmla="*/ 3208852 h 4345187"/>
              <a:gd name="connsiteX1007" fmla="*/ 3412507 w 12192000"/>
              <a:gd name="connsiteY1007" fmla="*/ 3204782 h 4345187"/>
              <a:gd name="connsiteX1008" fmla="*/ 3398305 w 12192000"/>
              <a:gd name="connsiteY1008" fmla="*/ 3200597 h 4345187"/>
              <a:gd name="connsiteX1009" fmla="*/ 3384047 w 12192000"/>
              <a:gd name="connsiteY1009" fmla="*/ 3196089 h 4345187"/>
              <a:gd name="connsiteX1010" fmla="*/ 3370982 w 12192000"/>
              <a:gd name="connsiteY1010" fmla="*/ 3190705 h 4345187"/>
              <a:gd name="connsiteX1011" fmla="*/ 3358628 w 12192000"/>
              <a:gd name="connsiteY1011" fmla="*/ 3185530 h 4345187"/>
              <a:gd name="connsiteX1012" fmla="*/ 3346927 w 12192000"/>
              <a:gd name="connsiteY1012" fmla="*/ 3180241 h 4345187"/>
              <a:gd name="connsiteX1013" fmla="*/ 3335766 w 12192000"/>
              <a:gd name="connsiteY1013" fmla="*/ 3174190 h 4345187"/>
              <a:gd name="connsiteX1014" fmla="*/ 3325969 w 12192000"/>
              <a:gd name="connsiteY1014" fmla="*/ 3168234 h 4345187"/>
              <a:gd name="connsiteX1015" fmla="*/ 3317421 w 12192000"/>
              <a:gd name="connsiteY1015" fmla="*/ 3161727 h 4345187"/>
              <a:gd name="connsiteX1016" fmla="*/ 3309528 w 12192000"/>
              <a:gd name="connsiteY1016" fmla="*/ 3155104 h 4345187"/>
              <a:gd name="connsiteX1017" fmla="*/ 3302232 w 12192000"/>
              <a:gd name="connsiteY1017" fmla="*/ 3148044 h 4345187"/>
              <a:gd name="connsiteX1018" fmla="*/ 3297858 w 12192000"/>
              <a:gd name="connsiteY1018" fmla="*/ 3146141 h 4345187"/>
              <a:gd name="connsiteX1019" fmla="*/ 3294734 w 12192000"/>
              <a:gd name="connsiteY1019" fmla="*/ 3143686 h 4345187"/>
              <a:gd name="connsiteX1020" fmla="*/ 3293572 w 12192000"/>
              <a:gd name="connsiteY1020" fmla="*/ 3140889 h 4345187"/>
              <a:gd name="connsiteX1021" fmla="*/ 3293659 w 12192000"/>
              <a:gd name="connsiteY1021" fmla="*/ 3137539 h 4345187"/>
              <a:gd name="connsiteX1022" fmla="*/ 3287041 w 12192000"/>
              <a:gd name="connsiteY1022" fmla="*/ 3134361 h 4345187"/>
              <a:gd name="connsiteX1023" fmla="*/ 3280964 w 12192000"/>
              <a:gd name="connsiteY1023" fmla="*/ 3130423 h 4345187"/>
              <a:gd name="connsiteX1024" fmla="*/ 3276194 w 12192000"/>
              <a:gd name="connsiteY1024" fmla="*/ 3126255 h 4345187"/>
              <a:gd name="connsiteX1025" fmla="*/ 3272021 w 12192000"/>
              <a:gd name="connsiteY1025" fmla="*/ 3121649 h 4345187"/>
              <a:gd name="connsiteX1026" fmla="*/ 3268501 w 12192000"/>
              <a:gd name="connsiteY1026" fmla="*/ 3116930 h 4345187"/>
              <a:gd name="connsiteX1027" fmla="*/ 3266289 w 12192000"/>
              <a:gd name="connsiteY1027" fmla="*/ 3111981 h 4345187"/>
              <a:gd name="connsiteX1028" fmla="*/ 3261636 w 12192000"/>
              <a:gd name="connsiteY1028" fmla="*/ 3100790 h 4345187"/>
              <a:gd name="connsiteX1029" fmla="*/ 3256984 w 12192000"/>
              <a:gd name="connsiteY1029" fmla="*/ 3089599 h 4345187"/>
              <a:gd name="connsiteX1030" fmla="*/ 3254545 w 12192000"/>
              <a:gd name="connsiteY1030" fmla="*/ 3083356 h 4345187"/>
              <a:gd name="connsiteX1031" fmla="*/ 3251395 w 12192000"/>
              <a:gd name="connsiteY1031" fmla="*/ 3076904 h 4345187"/>
              <a:gd name="connsiteX1032" fmla="*/ 3247650 w 12192000"/>
              <a:gd name="connsiteY1032" fmla="*/ 3070890 h 4345187"/>
              <a:gd name="connsiteX1033" fmla="*/ 3243193 w 12192000"/>
              <a:gd name="connsiteY1033" fmla="*/ 3064667 h 4345187"/>
              <a:gd name="connsiteX1034" fmla="*/ 3237430 w 12192000"/>
              <a:gd name="connsiteY1034" fmla="*/ 3058672 h 4345187"/>
              <a:gd name="connsiteX1035" fmla="*/ 3230843 w 12192000"/>
              <a:gd name="connsiteY1035" fmla="*/ 3051821 h 4345187"/>
              <a:gd name="connsiteX1036" fmla="*/ 3225946 w 12192000"/>
              <a:gd name="connsiteY1036" fmla="*/ 3070019 h 4345187"/>
              <a:gd name="connsiteX1037" fmla="*/ 3221645 w 12192000"/>
              <a:gd name="connsiteY1037" fmla="*/ 3087779 h 4345187"/>
              <a:gd name="connsiteX1038" fmla="*/ 3212874 w 12192000"/>
              <a:gd name="connsiteY1038" fmla="*/ 3122328 h 4345187"/>
              <a:gd name="connsiteX1039" fmla="*/ 3205240 w 12192000"/>
              <a:gd name="connsiteY1039" fmla="*/ 3155678 h 4345187"/>
              <a:gd name="connsiteX1040" fmla="*/ 3198090 w 12192000"/>
              <a:gd name="connsiteY1040" fmla="*/ 3187942 h 4345187"/>
              <a:gd name="connsiteX1041" fmla="*/ 3194159 w 12192000"/>
              <a:gd name="connsiteY1041" fmla="*/ 3203970 h 4345187"/>
              <a:gd name="connsiteX1042" fmla="*/ 3189519 w 12192000"/>
              <a:gd name="connsiteY1042" fmla="*/ 3219788 h 4345187"/>
              <a:gd name="connsiteX1043" fmla="*/ 3184225 w 12192000"/>
              <a:gd name="connsiteY1043" fmla="*/ 3235721 h 4345187"/>
              <a:gd name="connsiteX1044" fmla="*/ 3178222 w 12192000"/>
              <a:gd name="connsiteY1044" fmla="*/ 3251445 h 4345187"/>
              <a:gd name="connsiteX1045" fmla="*/ 3172161 w 12192000"/>
              <a:gd name="connsiteY1045" fmla="*/ 3266845 h 4345187"/>
              <a:gd name="connsiteX1046" fmla="*/ 3165447 w 12192000"/>
              <a:gd name="connsiteY1046" fmla="*/ 3282359 h 4345187"/>
              <a:gd name="connsiteX1047" fmla="*/ 3157426 w 12192000"/>
              <a:gd name="connsiteY1047" fmla="*/ 3298102 h 4345187"/>
              <a:gd name="connsiteX1048" fmla="*/ 3148638 w 12192000"/>
              <a:gd name="connsiteY1048" fmla="*/ 3313313 h 4345187"/>
              <a:gd name="connsiteX1049" fmla="*/ 3051113 w 12192000"/>
              <a:gd name="connsiteY1049" fmla="*/ 3633509 h 4345187"/>
              <a:gd name="connsiteX1050" fmla="*/ 3051767 w 12192000"/>
              <a:gd name="connsiteY1050" fmla="*/ 3633395 h 4345187"/>
              <a:gd name="connsiteX1051" fmla="*/ 3051021 w 12192000"/>
              <a:gd name="connsiteY1051" fmla="*/ 3644531 h 4345187"/>
              <a:gd name="connsiteX1052" fmla="*/ 3050275 w 12192000"/>
              <a:gd name="connsiteY1052" fmla="*/ 3655666 h 4345187"/>
              <a:gd name="connsiteX1053" fmla="*/ 3046768 w 12192000"/>
              <a:gd name="connsiteY1053" fmla="*/ 3677956 h 4345187"/>
              <a:gd name="connsiteX1054" fmla="*/ 3041953 w 12192000"/>
              <a:gd name="connsiteY1054" fmla="*/ 3700474 h 4345187"/>
              <a:gd name="connsiteX1055" fmla="*/ 3035718 w 12192000"/>
              <a:gd name="connsiteY1055" fmla="*/ 3722574 h 4345187"/>
              <a:gd name="connsiteX1056" fmla="*/ 3028829 w 12192000"/>
              <a:gd name="connsiteY1056" fmla="*/ 3744789 h 4345187"/>
              <a:gd name="connsiteX1057" fmla="*/ 3020634 w 12192000"/>
              <a:gd name="connsiteY1057" fmla="*/ 3767232 h 4345187"/>
              <a:gd name="connsiteX1058" fmla="*/ 3011075 w 12192000"/>
              <a:gd name="connsiteY1058" fmla="*/ 3789580 h 4345187"/>
              <a:gd name="connsiteX1059" fmla="*/ 3000152 w 12192000"/>
              <a:gd name="connsiteY1059" fmla="*/ 3811834 h 4345187"/>
              <a:gd name="connsiteX1060" fmla="*/ 2989229 w 12192000"/>
              <a:gd name="connsiteY1060" fmla="*/ 3834087 h 4345187"/>
              <a:gd name="connsiteX1061" fmla="*/ 2977653 w 12192000"/>
              <a:gd name="connsiteY1061" fmla="*/ 3856455 h 4345187"/>
              <a:gd name="connsiteX1062" fmla="*/ 2964771 w 12192000"/>
              <a:gd name="connsiteY1062" fmla="*/ 3879051 h 4345187"/>
              <a:gd name="connsiteX1063" fmla="*/ 2951831 w 12192000"/>
              <a:gd name="connsiteY1063" fmla="*/ 3901324 h 4345187"/>
              <a:gd name="connsiteX1064" fmla="*/ 2924701 w 12192000"/>
              <a:gd name="connsiteY1064" fmla="*/ 3946422 h 4345187"/>
              <a:gd name="connsiteX1065" fmla="*/ 2896151 w 12192000"/>
              <a:gd name="connsiteY1065" fmla="*/ 3991102 h 4345187"/>
              <a:gd name="connsiteX1066" fmla="*/ 2893507 w 12192000"/>
              <a:gd name="connsiteY1066" fmla="*/ 3995232 h 4345187"/>
              <a:gd name="connsiteX1067" fmla="*/ 2890209 w 12192000"/>
              <a:gd name="connsiteY1067" fmla="*/ 3999478 h 4345187"/>
              <a:gd name="connsiteX1068" fmla="*/ 2886684 w 12192000"/>
              <a:gd name="connsiteY1068" fmla="*/ 4002429 h 4345187"/>
              <a:gd name="connsiteX1069" fmla="*/ 2883757 w 12192000"/>
              <a:gd name="connsiteY1069" fmla="*/ 4004942 h 4345187"/>
              <a:gd name="connsiteX1070" fmla="*/ 2880119 w 12192000"/>
              <a:gd name="connsiteY1070" fmla="*/ 4007246 h 4345187"/>
              <a:gd name="connsiteX1071" fmla="*/ 2875062 w 12192000"/>
              <a:gd name="connsiteY1071" fmla="*/ 4009132 h 4345187"/>
              <a:gd name="connsiteX1072" fmla="*/ 2871253 w 12192000"/>
              <a:gd name="connsiteY1072" fmla="*/ 4010465 h 4345187"/>
              <a:gd name="connsiteX1073" fmla="*/ 2867390 w 12192000"/>
              <a:gd name="connsiteY1073" fmla="*/ 4011474 h 4345187"/>
              <a:gd name="connsiteX1074" fmla="*/ 2863526 w 12192000"/>
              <a:gd name="connsiteY1074" fmla="*/ 4012484 h 4345187"/>
              <a:gd name="connsiteX1075" fmla="*/ 2858951 w 12192000"/>
              <a:gd name="connsiteY1075" fmla="*/ 4013284 h 4345187"/>
              <a:gd name="connsiteX1076" fmla="*/ 2850343 w 12192000"/>
              <a:gd name="connsiteY1076" fmla="*/ 4014124 h 4345187"/>
              <a:gd name="connsiteX1077" fmla="*/ 2840428 w 12192000"/>
              <a:gd name="connsiteY1077" fmla="*/ 4015192 h 4345187"/>
              <a:gd name="connsiteX1078" fmla="*/ 2831222 w 12192000"/>
              <a:gd name="connsiteY1078" fmla="*/ 4016469 h 4345187"/>
              <a:gd name="connsiteX1079" fmla="*/ 2788150 w 12192000"/>
              <a:gd name="connsiteY1079" fmla="*/ 4024339 h 4345187"/>
              <a:gd name="connsiteX1080" fmla="*/ 2745789 w 12192000"/>
              <a:gd name="connsiteY1080" fmla="*/ 4032418 h 4345187"/>
              <a:gd name="connsiteX1081" fmla="*/ 2661064 w 12192000"/>
              <a:gd name="connsiteY1081" fmla="*/ 4048577 h 4345187"/>
              <a:gd name="connsiteX1082" fmla="*/ 2623447 w 12192000"/>
              <a:gd name="connsiteY1082" fmla="*/ 4056826 h 4345187"/>
              <a:gd name="connsiteX1083" fmla="*/ 2604012 w 12192000"/>
              <a:gd name="connsiteY1083" fmla="*/ 4061227 h 4345187"/>
              <a:gd name="connsiteX1084" fmla="*/ 2585231 w 12192000"/>
              <a:gd name="connsiteY1084" fmla="*/ 4065514 h 4345187"/>
              <a:gd name="connsiteX1085" fmla="*/ 2566338 w 12192000"/>
              <a:gd name="connsiteY1085" fmla="*/ 4069153 h 4345187"/>
              <a:gd name="connsiteX1086" fmla="*/ 2547386 w 12192000"/>
              <a:gd name="connsiteY1086" fmla="*/ 4072469 h 4345187"/>
              <a:gd name="connsiteX1087" fmla="*/ 2529687 w 12192000"/>
              <a:gd name="connsiteY1087" fmla="*/ 4075233 h 4345187"/>
              <a:gd name="connsiteX1088" fmla="*/ 2511816 w 12192000"/>
              <a:gd name="connsiteY1088" fmla="*/ 4077026 h 4345187"/>
              <a:gd name="connsiteX1089" fmla="*/ 2502555 w 12192000"/>
              <a:gd name="connsiteY1089" fmla="*/ 4077979 h 4345187"/>
              <a:gd name="connsiteX1090" fmla="*/ 2493834 w 12192000"/>
              <a:gd name="connsiteY1090" fmla="*/ 4078171 h 4345187"/>
              <a:gd name="connsiteX1091" fmla="*/ 2485111 w 12192000"/>
              <a:gd name="connsiteY1091" fmla="*/ 4078364 h 4345187"/>
              <a:gd name="connsiteX1092" fmla="*/ 2477044 w 12192000"/>
              <a:gd name="connsiteY1092" fmla="*/ 4078442 h 4345187"/>
              <a:gd name="connsiteX1093" fmla="*/ 2468209 w 12192000"/>
              <a:gd name="connsiteY1093" fmla="*/ 4077987 h 4345187"/>
              <a:gd name="connsiteX1094" fmla="*/ 2460028 w 12192000"/>
              <a:gd name="connsiteY1094" fmla="*/ 4077417 h 4345187"/>
              <a:gd name="connsiteX1095" fmla="*/ 2452444 w 12192000"/>
              <a:gd name="connsiteY1095" fmla="*/ 4076410 h 4345187"/>
              <a:gd name="connsiteX1096" fmla="*/ 2444149 w 12192000"/>
              <a:gd name="connsiteY1096" fmla="*/ 4075193 h 4345187"/>
              <a:gd name="connsiteX1097" fmla="*/ 2436394 w 12192000"/>
              <a:gd name="connsiteY1097" fmla="*/ 4073216 h 4345187"/>
              <a:gd name="connsiteX1098" fmla="*/ 2428640 w 12192000"/>
              <a:gd name="connsiteY1098" fmla="*/ 4071238 h 4345187"/>
              <a:gd name="connsiteX1099" fmla="*/ 2421483 w 12192000"/>
              <a:gd name="connsiteY1099" fmla="*/ 4068822 h 4345187"/>
              <a:gd name="connsiteX1100" fmla="*/ 2414268 w 12192000"/>
              <a:gd name="connsiteY1100" fmla="*/ 4066082 h 4345187"/>
              <a:gd name="connsiteX1101" fmla="*/ 2406997 w 12192000"/>
              <a:gd name="connsiteY1101" fmla="*/ 4063019 h 4345187"/>
              <a:gd name="connsiteX1102" fmla="*/ 2400268 w 12192000"/>
              <a:gd name="connsiteY1102" fmla="*/ 4059195 h 4345187"/>
              <a:gd name="connsiteX1103" fmla="*/ 2393424 w 12192000"/>
              <a:gd name="connsiteY1103" fmla="*/ 4054723 h 4345187"/>
              <a:gd name="connsiteX1104" fmla="*/ 2386637 w 12192000"/>
              <a:gd name="connsiteY1104" fmla="*/ 4050575 h 4345187"/>
              <a:gd name="connsiteX1105" fmla="*/ 2381410 w 12192000"/>
              <a:gd name="connsiteY1105" fmla="*/ 4051490 h 4345187"/>
              <a:gd name="connsiteX1106" fmla="*/ 2375641 w 12192000"/>
              <a:gd name="connsiteY1106" fmla="*/ 4053166 h 4345187"/>
              <a:gd name="connsiteX1107" fmla="*/ 2370527 w 12192000"/>
              <a:gd name="connsiteY1107" fmla="*/ 4054728 h 4345187"/>
              <a:gd name="connsiteX1108" fmla="*/ 2364815 w 12192000"/>
              <a:gd name="connsiteY1108" fmla="*/ 4056728 h 4345187"/>
              <a:gd name="connsiteX1109" fmla="*/ 2354756 w 12192000"/>
              <a:gd name="connsiteY1109" fmla="*/ 4060822 h 4345187"/>
              <a:gd name="connsiteX1110" fmla="*/ 2344810 w 12192000"/>
              <a:gd name="connsiteY1110" fmla="*/ 4065563 h 4345187"/>
              <a:gd name="connsiteX1111" fmla="*/ 2334268 w 12192000"/>
              <a:gd name="connsiteY1111" fmla="*/ 4070743 h 4345187"/>
              <a:gd name="connsiteX1112" fmla="*/ 2325032 w 12192000"/>
              <a:gd name="connsiteY1112" fmla="*/ 4075694 h 4345187"/>
              <a:gd name="connsiteX1113" fmla="*/ 2315143 w 12192000"/>
              <a:gd name="connsiteY1113" fmla="*/ 4080759 h 4345187"/>
              <a:gd name="connsiteX1114" fmla="*/ 2305196 w 12192000"/>
              <a:gd name="connsiteY1114" fmla="*/ 4085501 h 4345187"/>
              <a:gd name="connsiteX1115" fmla="*/ 2295194 w 12192000"/>
              <a:gd name="connsiteY1115" fmla="*/ 4089919 h 4345187"/>
              <a:gd name="connsiteX1116" fmla="*/ 2284481 w 12192000"/>
              <a:gd name="connsiteY1116" fmla="*/ 4094128 h 4345187"/>
              <a:gd name="connsiteX1117" fmla="*/ 2278714 w 12192000"/>
              <a:gd name="connsiteY1117" fmla="*/ 4095804 h 4345187"/>
              <a:gd name="connsiteX1118" fmla="*/ 2273599 w 12192000"/>
              <a:gd name="connsiteY1118" fmla="*/ 4097366 h 4345187"/>
              <a:gd name="connsiteX1119" fmla="*/ 2267774 w 12192000"/>
              <a:gd name="connsiteY1119" fmla="*/ 4098718 h 4345187"/>
              <a:gd name="connsiteX1120" fmla="*/ 2262603 w 12192000"/>
              <a:gd name="connsiteY1120" fmla="*/ 4099957 h 4345187"/>
              <a:gd name="connsiteX1121" fmla="*/ 2256665 w 12192000"/>
              <a:gd name="connsiteY1121" fmla="*/ 4100662 h 4345187"/>
              <a:gd name="connsiteX1122" fmla="*/ 2250728 w 12192000"/>
              <a:gd name="connsiteY1122" fmla="*/ 4101368 h 4345187"/>
              <a:gd name="connsiteX1123" fmla="*/ 2244733 w 12192000"/>
              <a:gd name="connsiteY1123" fmla="*/ 4101750 h 4345187"/>
              <a:gd name="connsiteX1124" fmla="*/ 2238028 w 12192000"/>
              <a:gd name="connsiteY1124" fmla="*/ 4101922 h 4345187"/>
              <a:gd name="connsiteX1125" fmla="*/ 2231268 w 12192000"/>
              <a:gd name="connsiteY1125" fmla="*/ 4101771 h 4345187"/>
              <a:gd name="connsiteX1126" fmla="*/ 2224394 w 12192000"/>
              <a:gd name="connsiteY1126" fmla="*/ 4100973 h 4345187"/>
              <a:gd name="connsiteX1127" fmla="*/ 2217519 w 12192000"/>
              <a:gd name="connsiteY1127" fmla="*/ 4100175 h 4345187"/>
              <a:gd name="connsiteX1128" fmla="*/ 2210532 w 12192000"/>
              <a:gd name="connsiteY1128" fmla="*/ 4098730 h 4345187"/>
              <a:gd name="connsiteX1129" fmla="*/ 2201948 w 12192000"/>
              <a:gd name="connsiteY1129" fmla="*/ 4103566 h 4345187"/>
              <a:gd name="connsiteX1130" fmla="*/ 2192713 w 12192000"/>
              <a:gd name="connsiteY1130" fmla="*/ 4108517 h 4345187"/>
              <a:gd name="connsiteX1131" fmla="*/ 2188421 w 12192000"/>
              <a:gd name="connsiteY1131" fmla="*/ 4110936 h 4345187"/>
              <a:gd name="connsiteX1132" fmla="*/ 2184841 w 12192000"/>
              <a:gd name="connsiteY1132" fmla="*/ 4113563 h 4345187"/>
              <a:gd name="connsiteX1133" fmla="*/ 2181913 w 12192000"/>
              <a:gd name="connsiteY1133" fmla="*/ 4116076 h 4345187"/>
              <a:gd name="connsiteX1134" fmla="*/ 2180292 w 12192000"/>
              <a:gd name="connsiteY1134" fmla="*/ 4118360 h 4345187"/>
              <a:gd name="connsiteX1135" fmla="*/ 2165789 w 12192000"/>
              <a:gd name="connsiteY1135" fmla="*/ 4143242 h 4345187"/>
              <a:gd name="connsiteX1136" fmla="*/ 2152736 w 12192000"/>
              <a:gd name="connsiteY1136" fmla="*/ 4164867 h 4345187"/>
              <a:gd name="connsiteX1137" fmla="*/ 2141247 w 12192000"/>
              <a:gd name="connsiteY1137" fmla="*/ 4183885 h 4345187"/>
              <a:gd name="connsiteX1138" fmla="*/ 2129249 w 12192000"/>
              <a:gd name="connsiteY1138" fmla="*/ 4199990 h 4345187"/>
              <a:gd name="connsiteX1139" fmla="*/ 2123790 w 12192000"/>
              <a:gd name="connsiteY1139" fmla="*/ 4207282 h 4345187"/>
              <a:gd name="connsiteX1140" fmla="*/ 2118218 w 12192000"/>
              <a:gd name="connsiteY1140" fmla="*/ 4213926 h 4345187"/>
              <a:gd name="connsiteX1141" fmla="*/ 2112646 w 12192000"/>
              <a:gd name="connsiteY1141" fmla="*/ 4220570 h 4345187"/>
              <a:gd name="connsiteX1142" fmla="*/ 2106250 w 12192000"/>
              <a:gd name="connsiteY1142" fmla="*/ 4226358 h 4345187"/>
              <a:gd name="connsiteX1143" fmla="*/ 2099797 w 12192000"/>
              <a:gd name="connsiteY1143" fmla="*/ 4231822 h 4345187"/>
              <a:gd name="connsiteX1144" fmla="*/ 2093232 w 12192000"/>
              <a:gd name="connsiteY1144" fmla="*/ 4236639 h 4345187"/>
              <a:gd name="connsiteX1145" fmla="*/ 2085304 w 12192000"/>
              <a:gd name="connsiteY1145" fmla="*/ 4241361 h 4345187"/>
              <a:gd name="connsiteX1146" fmla="*/ 2077972 w 12192000"/>
              <a:gd name="connsiteY1146" fmla="*/ 4245646 h 4345187"/>
              <a:gd name="connsiteX1147" fmla="*/ 2069930 w 12192000"/>
              <a:gd name="connsiteY1147" fmla="*/ 4249720 h 4345187"/>
              <a:gd name="connsiteX1148" fmla="*/ 2061888 w 12192000"/>
              <a:gd name="connsiteY1148" fmla="*/ 4253795 h 4345187"/>
              <a:gd name="connsiteX1149" fmla="*/ 2052425 w 12192000"/>
              <a:gd name="connsiteY1149" fmla="*/ 4257452 h 4345187"/>
              <a:gd name="connsiteX1150" fmla="*/ 2042849 w 12192000"/>
              <a:gd name="connsiteY1150" fmla="*/ 4260461 h 4345187"/>
              <a:gd name="connsiteX1151" fmla="*/ 2031314 w 12192000"/>
              <a:gd name="connsiteY1151" fmla="*/ 4263814 h 4345187"/>
              <a:gd name="connsiteX1152" fmla="*/ 2019721 w 12192000"/>
              <a:gd name="connsiteY1152" fmla="*/ 4266843 h 4345187"/>
              <a:gd name="connsiteX1153" fmla="*/ 2007475 w 12192000"/>
              <a:gd name="connsiteY1153" fmla="*/ 4269986 h 4345187"/>
              <a:gd name="connsiteX1154" fmla="*/ 1994462 w 12192000"/>
              <a:gd name="connsiteY1154" fmla="*/ 4272597 h 4345187"/>
              <a:gd name="connsiteX1155" fmla="*/ 1979489 w 12192000"/>
              <a:gd name="connsiteY1155" fmla="*/ 4275550 h 4345187"/>
              <a:gd name="connsiteX1156" fmla="*/ 1964516 w 12192000"/>
              <a:gd name="connsiteY1156" fmla="*/ 4278503 h 4345187"/>
              <a:gd name="connsiteX1157" fmla="*/ 1929826 w 12192000"/>
              <a:gd name="connsiteY1157" fmla="*/ 4284240 h 4345187"/>
              <a:gd name="connsiteX1158" fmla="*/ 1890505 w 12192000"/>
              <a:gd name="connsiteY1158" fmla="*/ 4290453 h 4345187"/>
              <a:gd name="connsiteX1159" fmla="*/ 1845956 w 12192000"/>
              <a:gd name="connsiteY1159" fmla="*/ 4297581 h 4345187"/>
              <a:gd name="connsiteX1160" fmla="*/ 1811492 w 12192000"/>
              <a:gd name="connsiteY1160" fmla="*/ 4304612 h 4345187"/>
              <a:gd name="connsiteX1161" fmla="*/ 1794558 w 12192000"/>
              <a:gd name="connsiteY1161" fmla="*/ 4307908 h 4345187"/>
              <a:gd name="connsiteX1162" fmla="*/ 1777569 w 12192000"/>
              <a:gd name="connsiteY1162" fmla="*/ 4310881 h 4345187"/>
              <a:gd name="connsiteX1163" fmla="*/ 1759925 w 12192000"/>
              <a:gd name="connsiteY1163" fmla="*/ 4313968 h 4345187"/>
              <a:gd name="connsiteX1164" fmla="*/ 1743475 w 12192000"/>
              <a:gd name="connsiteY1164" fmla="*/ 4316180 h 4345187"/>
              <a:gd name="connsiteX1165" fmla="*/ 1727025 w 12192000"/>
              <a:gd name="connsiteY1165" fmla="*/ 4318391 h 4345187"/>
              <a:gd name="connsiteX1166" fmla="*/ 1710461 w 12192000"/>
              <a:gd name="connsiteY1166" fmla="*/ 4319955 h 4345187"/>
              <a:gd name="connsiteX1167" fmla="*/ 1694439 w 12192000"/>
              <a:gd name="connsiteY1167" fmla="*/ 4320758 h 4345187"/>
              <a:gd name="connsiteX1168" fmla="*/ 1678359 w 12192000"/>
              <a:gd name="connsiteY1168" fmla="*/ 4321237 h 4345187"/>
              <a:gd name="connsiteX1169" fmla="*/ 1662053 w 12192000"/>
              <a:gd name="connsiteY1169" fmla="*/ 4320422 h 4345187"/>
              <a:gd name="connsiteX1170" fmla="*/ 1646401 w 12192000"/>
              <a:gd name="connsiteY1170" fmla="*/ 4319493 h 4345187"/>
              <a:gd name="connsiteX1171" fmla="*/ 1631288 w 12192000"/>
              <a:gd name="connsiteY1171" fmla="*/ 4317802 h 4345187"/>
              <a:gd name="connsiteX1172" fmla="*/ 1623648 w 12192000"/>
              <a:gd name="connsiteY1172" fmla="*/ 4316471 h 4345187"/>
              <a:gd name="connsiteX1173" fmla="*/ 1616660 w 12192000"/>
              <a:gd name="connsiteY1173" fmla="*/ 4315025 h 4345187"/>
              <a:gd name="connsiteX1174" fmla="*/ 1608963 w 12192000"/>
              <a:gd name="connsiteY1174" fmla="*/ 4313371 h 4345187"/>
              <a:gd name="connsiteX1175" fmla="*/ 1601208 w 12192000"/>
              <a:gd name="connsiteY1175" fmla="*/ 4311393 h 4345187"/>
              <a:gd name="connsiteX1176" fmla="*/ 1594107 w 12192000"/>
              <a:gd name="connsiteY1176" fmla="*/ 4309301 h 4345187"/>
              <a:gd name="connsiteX1177" fmla="*/ 1586893 w 12192000"/>
              <a:gd name="connsiteY1177" fmla="*/ 4306561 h 4345187"/>
              <a:gd name="connsiteX1178" fmla="*/ 1581866 w 12192000"/>
              <a:gd name="connsiteY1178" fmla="*/ 4304774 h 4345187"/>
              <a:gd name="connsiteX1179" fmla="*/ 1576355 w 12192000"/>
              <a:gd name="connsiteY1179" fmla="*/ 4304070 h 4345187"/>
              <a:gd name="connsiteX1180" fmla="*/ 1571498 w 12192000"/>
              <a:gd name="connsiteY1180" fmla="*/ 4303253 h 4345187"/>
              <a:gd name="connsiteX1181" fmla="*/ 1566810 w 12192000"/>
              <a:gd name="connsiteY1181" fmla="*/ 4303406 h 4345187"/>
              <a:gd name="connsiteX1182" fmla="*/ 1562122 w 12192000"/>
              <a:gd name="connsiteY1182" fmla="*/ 4303559 h 4345187"/>
              <a:gd name="connsiteX1183" fmla="*/ 1556895 w 12192000"/>
              <a:gd name="connsiteY1183" fmla="*/ 4304474 h 4345187"/>
              <a:gd name="connsiteX1184" fmla="*/ 1552320 w 12192000"/>
              <a:gd name="connsiteY1184" fmla="*/ 4305274 h 4345187"/>
              <a:gd name="connsiteX1185" fmla="*/ 1546553 w 12192000"/>
              <a:gd name="connsiteY1185" fmla="*/ 4306951 h 4345187"/>
              <a:gd name="connsiteX1186" fmla="*/ 1542092 w 12192000"/>
              <a:gd name="connsiteY1186" fmla="*/ 4308398 h 4345187"/>
              <a:gd name="connsiteX1187" fmla="*/ 1537687 w 12192000"/>
              <a:gd name="connsiteY1187" fmla="*/ 4310169 h 4345187"/>
              <a:gd name="connsiteX1188" fmla="*/ 1528338 w 12192000"/>
              <a:gd name="connsiteY1188" fmla="*/ 4314473 h 4345187"/>
              <a:gd name="connsiteX1189" fmla="*/ 1519045 w 12192000"/>
              <a:gd name="connsiteY1189" fmla="*/ 4319100 h 4345187"/>
              <a:gd name="connsiteX1190" fmla="*/ 1510464 w 12192000"/>
              <a:gd name="connsiteY1190" fmla="*/ 4323937 h 4345187"/>
              <a:gd name="connsiteX1191" fmla="*/ 1505972 w 12192000"/>
              <a:gd name="connsiteY1191" fmla="*/ 4329058 h 4345187"/>
              <a:gd name="connsiteX1192" fmla="*/ 1500656 w 12192000"/>
              <a:gd name="connsiteY1192" fmla="*/ 4333323 h 4345187"/>
              <a:gd name="connsiteX1193" fmla="*/ 1495882 w 12192000"/>
              <a:gd name="connsiteY1193" fmla="*/ 4336826 h 4345187"/>
              <a:gd name="connsiteX1194" fmla="*/ 1490341 w 12192000"/>
              <a:gd name="connsiteY1194" fmla="*/ 4339796 h 4345187"/>
              <a:gd name="connsiteX1195" fmla="*/ 1485339 w 12192000"/>
              <a:gd name="connsiteY1195" fmla="*/ 4342005 h 4345187"/>
              <a:gd name="connsiteX1196" fmla="*/ 1479571 w 12192000"/>
              <a:gd name="connsiteY1196" fmla="*/ 4343682 h 4345187"/>
              <a:gd name="connsiteX1197" fmla="*/ 1474344 w 12192000"/>
              <a:gd name="connsiteY1197" fmla="*/ 4344596 h 4345187"/>
              <a:gd name="connsiteX1198" fmla="*/ 1469060 w 12192000"/>
              <a:gd name="connsiteY1198" fmla="*/ 4345187 h 4345187"/>
              <a:gd name="connsiteX1199" fmla="*/ 1463661 w 12192000"/>
              <a:gd name="connsiteY1199" fmla="*/ 4345132 h 4345187"/>
              <a:gd name="connsiteX1200" fmla="*/ 1458207 w 12192000"/>
              <a:gd name="connsiteY1200" fmla="*/ 4344752 h 4345187"/>
              <a:gd name="connsiteX1201" fmla="*/ 1453350 w 12192000"/>
              <a:gd name="connsiteY1201" fmla="*/ 4343934 h 4345187"/>
              <a:gd name="connsiteX1202" fmla="*/ 1448436 w 12192000"/>
              <a:gd name="connsiteY1202" fmla="*/ 4342794 h 4345187"/>
              <a:gd name="connsiteX1203" fmla="*/ 1443522 w 12192000"/>
              <a:gd name="connsiteY1203" fmla="*/ 4341653 h 4345187"/>
              <a:gd name="connsiteX1204" fmla="*/ 1439205 w 12192000"/>
              <a:gd name="connsiteY1204" fmla="*/ 4340073 h 4345187"/>
              <a:gd name="connsiteX1205" fmla="*/ 1435485 w 12192000"/>
              <a:gd name="connsiteY1205" fmla="*/ 4338056 h 4345187"/>
              <a:gd name="connsiteX1206" fmla="*/ 1432418 w 12192000"/>
              <a:gd name="connsiteY1206" fmla="*/ 4335925 h 4345187"/>
              <a:gd name="connsiteX1207" fmla="*/ 1418844 w 12192000"/>
              <a:gd name="connsiteY1207" fmla="*/ 4327629 h 4345187"/>
              <a:gd name="connsiteX1208" fmla="*/ 1405326 w 12192000"/>
              <a:gd name="connsiteY1208" fmla="*/ 4319657 h 4345187"/>
              <a:gd name="connsiteX1209" fmla="*/ 1375621 w 12192000"/>
              <a:gd name="connsiteY1209" fmla="*/ 4303845 h 4345187"/>
              <a:gd name="connsiteX1210" fmla="*/ 1361450 w 12192000"/>
              <a:gd name="connsiteY1210" fmla="*/ 4295987 h 4345187"/>
              <a:gd name="connsiteX1211" fmla="*/ 1347165 w 12192000"/>
              <a:gd name="connsiteY1211" fmla="*/ 4287482 h 4345187"/>
              <a:gd name="connsiteX1212" fmla="*/ 1333648 w 12192000"/>
              <a:gd name="connsiteY1212" fmla="*/ 4279509 h 4345187"/>
              <a:gd name="connsiteX1213" fmla="*/ 1320670 w 12192000"/>
              <a:gd name="connsiteY1213" fmla="*/ 4270775 h 4345187"/>
              <a:gd name="connsiteX1214" fmla="*/ 1309000 w 12192000"/>
              <a:gd name="connsiteY1214" fmla="*/ 4261812 h 4345187"/>
              <a:gd name="connsiteX1215" fmla="*/ 1303521 w 12192000"/>
              <a:gd name="connsiteY1215" fmla="*/ 4257436 h 4345187"/>
              <a:gd name="connsiteX1216" fmla="*/ 1298637 w 12192000"/>
              <a:gd name="connsiteY1216" fmla="*/ 4252621 h 4345187"/>
              <a:gd name="connsiteX1217" fmla="*/ 1294350 w 12192000"/>
              <a:gd name="connsiteY1217" fmla="*/ 4247368 h 4345187"/>
              <a:gd name="connsiteX1218" fmla="*/ 1290120 w 12192000"/>
              <a:gd name="connsiteY1218" fmla="*/ 4242439 h 4345187"/>
              <a:gd name="connsiteX1219" fmla="*/ 1286488 w 12192000"/>
              <a:gd name="connsiteY1219" fmla="*/ 4237072 h 4345187"/>
              <a:gd name="connsiteX1220" fmla="*/ 1282911 w 12192000"/>
              <a:gd name="connsiteY1220" fmla="*/ 4232029 h 4345187"/>
              <a:gd name="connsiteX1221" fmla="*/ 1280585 w 12192000"/>
              <a:gd name="connsiteY1221" fmla="*/ 4226433 h 4345187"/>
              <a:gd name="connsiteX1222" fmla="*/ 1278146 w 12192000"/>
              <a:gd name="connsiteY1222" fmla="*/ 4220191 h 4345187"/>
              <a:gd name="connsiteX1223" fmla="*/ 1276473 w 12192000"/>
              <a:gd name="connsiteY1223" fmla="*/ 4214481 h 4345187"/>
              <a:gd name="connsiteX1224" fmla="*/ 1275397 w 12192000"/>
              <a:gd name="connsiteY1224" fmla="*/ 4208332 h 4345187"/>
              <a:gd name="connsiteX1225" fmla="*/ 1274976 w 12192000"/>
              <a:gd name="connsiteY1225" fmla="*/ 4202070 h 4345187"/>
              <a:gd name="connsiteX1226" fmla="*/ 1275093 w 12192000"/>
              <a:gd name="connsiteY1226" fmla="*/ 4195047 h 4345187"/>
              <a:gd name="connsiteX1227" fmla="*/ 1275922 w 12192000"/>
              <a:gd name="connsiteY1227" fmla="*/ 4188232 h 4345187"/>
              <a:gd name="connsiteX1228" fmla="*/ 1278057 w 12192000"/>
              <a:gd name="connsiteY1228" fmla="*/ 4181189 h 4345187"/>
              <a:gd name="connsiteX1229" fmla="*/ 1248353 w 12192000"/>
              <a:gd name="connsiteY1229" fmla="*/ 4022982 h 4345187"/>
              <a:gd name="connsiteX1230" fmla="*/ 1229759 w 12192000"/>
              <a:gd name="connsiteY1230" fmla="*/ 3955204 h 4345187"/>
              <a:gd name="connsiteX1231" fmla="*/ 1224166 w 12192000"/>
              <a:gd name="connsiteY1231" fmla="*/ 3950180 h 4345187"/>
              <a:gd name="connsiteX1232" fmla="*/ 1219823 w 12192000"/>
              <a:gd name="connsiteY1232" fmla="*/ 3944604 h 4345187"/>
              <a:gd name="connsiteX1233" fmla="*/ 1211847 w 12192000"/>
              <a:gd name="connsiteY1233" fmla="*/ 3933661 h 4345187"/>
              <a:gd name="connsiteX1234" fmla="*/ 1204468 w 12192000"/>
              <a:gd name="connsiteY1234" fmla="*/ 3922280 h 4345187"/>
              <a:gd name="connsiteX1235" fmla="*/ 1199105 w 12192000"/>
              <a:gd name="connsiteY1235" fmla="*/ 3910880 h 4345187"/>
              <a:gd name="connsiteX1236" fmla="*/ 1194937 w 12192000"/>
              <a:gd name="connsiteY1236" fmla="*/ 3898603 h 4345187"/>
              <a:gd name="connsiteX1237" fmla="*/ 1191535 w 12192000"/>
              <a:gd name="connsiteY1237" fmla="*/ 3886860 h 4345187"/>
              <a:gd name="connsiteX1238" fmla="*/ 1188731 w 12192000"/>
              <a:gd name="connsiteY1238" fmla="*/ 3874678 h 4345187"/>
              <a:gd name="connsiteX1239" fmla="*/ 1187232 w 12192000"/>
              <a:gd name="connsiteY1239" fmla="*/ 3862268 h 4345187"/>
              <a:gd name="connsiteX1240" fmla="*/ 1184889 w 12192000"/>
              <a:gd name="connsiteY1240" fmla="*/ 3837334 h 4345187"/>
              <a:gd name="connsiteX1241" fmla="*/ 1182547 w 12192000"/>
              <a:gd name="connsiteY1241" fmla="*/ 3812399 h 4345187"/>
              <a:gd name="connsiteX1242" fmla="*/ 1181646 w 12192000"/>
              <a:gd name="connsiteY1242" fmla="*/ 3799551 h 4345187"/>
              <a:gd name="connsiteX1243" fmla="*/ 1180205 w 12192000"/>
              <a:gd name="connsiteY1243" fmla="*/ 3787465 h 4345187"/>
              <a:gd name="connsiteX1244" fmla="*/ 1178054 w 12192000"/>
              <a:gd name="connsiteY1244" fmla="*/ 3775169 h 4345187"/>
              <a:gd name="connsiteX1245" fmla="*/ 1175248 w 12192000"/>
              <a:gd name="connsiteY1245" fmla="*/ 3762988 h 4345187"/>
              <a:gd name="connsiteX1246" fmla="*/ 1167591 w 12192000"/>
              <a:gd name="connsiteY1246" fmla="*/ 3742318 h 4345187"/>
              <a:gd name="connsiteX1247" fmla="*/ 1160046 w 12192000"/>
              <a:gd name="connsiteY1247" fmla="*/ 3722296 h 4345187"/>
              <a:gd name="connsiteX1248" fmla="*/ 1151891 w 12192000"/>
              <a:gd name="connsiteY1248" fmla="*/ 3725724 h 4345187"/>
              <a:gd name="connsiteX1249" fmla="*/ 1145043 w 12192000"/>
              <a:gd name="connsiteY1249" fmla="*/ 3728922 h 4345187"/>
              <a:gd name="connsiteX1250" fmla="*/ 1138251 w 12192000"/>
              <a:gd name="connsiteY1250" fmla="*/ 3732445 h 4345187"/>
              <a:gd name="connsiteX1251" fmla="*/ 1132823 w 12192000"/>
              <a:gd name="connsiteY1251" fmla="*/ 3736063 h 4345187"/>
              <a:gd name="connsiteX1252" fmla="*/ 1127338 w 12192000"/>
              <a:gd name="connsiteY1252" fmla="*/ 3739357 h 4345187"/>
              <a:gd name="connsiteX1253" fmla="*/ 1122619 w 12192000"/>
              <a:gd name="connsiteY1253" fmla="*/ 3743184 h 4345187"/>
              <a:gd name="connsiteX1254" fmla="*/ 1117191 w 12192000"/>
              <a:gd name="connsiteY1254" fmla="*/ 3746801 h 4345187"/>
              <a:gd name="connsiteX1255" fmla="*/ 1113724 w 12192000"/>
              <a:gd name="connsiteY1255" fmla="*/ 3750076 h 4345187"/>
              <a:gd name="connsiteX1256" fmla="*/ 1110312 w 12192000"/>
              <a:gd name="connsiteY1256" fmla="*/ 3753674 h 4345187"/>
              <a:gd name="connsiteX1257" fmla="*/ 1106958 w 12192000"/>
              <a:gd name="connsiteY1257" fmla="*/ 3757596 h 4345187"/>
              <a:gd name="connsiteX1258" fmla="*/ 1102208 w 12192000"/>
              <a:gd name="connsiteY1258" fmla="*/ 3765096 h 4345187"/>
              <a:gd name="connsiteX1259" fmla="*/ 1098766 w 12192000"/>
              <a:gd name="connsiteY1259" fmla="*/ 3772369 h 4345187"/>
              <a:gd name="connsiteX1260" fmla="*/ 1096632 w 12192000"/>
              <a:gd name="connsiteY1260" fmla="*/ 3779411 h 4345187"/>
              <a:gd name="connsiteX1261" fmla="*/ 1095207 w 12192000"/>
              <a:gd name="connsiteY1261" fmla="*/ 3786664 h 4345187"/>
              <a:gd name="connsiteX1262" fmla="*/ 1094549 w 12192000"/>
              <a:gd name="connsiteY1262" fmla="*/ 3794449 h 4345187"/>
              <a:gd name="connsiteX1263" fmla="*/ 1093773 w 12192000"/>
              <a:gd name="connsiteY1263" fmla="*/ 3809258 h 4345187"/>
              <a:gd name="connsiteX1264" fmla="*/ 1093706 w 12192000"/>
              <a:gd name="connsiteY1264" fmla="*/ 3824276 h 4345187"/>
              <a:gd name="connsiteX1265" fmla="*/ 1093588 w 12192000"/>
              <a:gd name="connsiteY1265" fmla="*/ 3831300 h 4345187"/>
              <a:gd name="connsiteX1266" fmla="*/ 1092220 w 12192000"/>
              <a:gd name="connsiteY1266" fmla="*/ 3838876 h 4345187"/>
              <a:gd name="connsiteX1267" fmla="*/ 1092982 w 12192000"/>
              <a:gd name="connsiteY1267" fmla="*/ 3847080 h 4345187"/>
              <a:gd name="connsiteX1268" fmla="*/ 1092380 w 12192000"/>
              <a:gd name="connsiteY1268" fmla="*/ 3855188 h 4345187"/>
              <a:gd name="connsiteX1269" fmla="*/ 1090415 w 12192000"/>
              <a:gd name="connsiteY1269" fmla="*/ 3863202 h 4345187"/>
              <a:gd name="connsiteX1270" fmla="*/ 1087087 w 12192000"/>
              <a:gd name="connsiteY1270" fmla="*/ 3871121 h 4345187"/>
              <a:gd name="connsiteX1271" fmla="*/ 1083161 w 12192000"/>
              <a:gd name="connsiteY1271" fmla="*/ 3879478 h 4345187"/>
              <a:gd name="connsiteX1272" fmla="*/ 1078526 w 12192000"/>
              <a:gd name="connsiteY1272" fmla="*/ 3887626 h 4345187"/>
              <a:gd name="connsiteX1273" fmla="*/ 1073180 w 12192000"/>
              <a:gd name="connsiteY1273" fmla="*/ 3895564 h 4345187"/>
              <a:gd name="connsiteX1274" fmla="*/ 1067238 w 12192000"/>
              <a:gd name="connsiteY1274" fmla="*/ 3903940 h 4345187"/>
              <a:gd name="connsiteX1275" fmla="*/ 1055239 w 12192000"/>
              <a:gd name="connsiteY1275" fmla="*/ 3920046 h 4345187"/>
              <a:gd name="connsiteX1276" fmla="*/ 1043297 w 12192000"/>
              <a:gd name="connsiteY1276" fmla="*/ 3936475 h 4345187"/>
              <a:gd name="connsiteX1277" fmla="*/ 1038662 w 12192000"/>
              <a:gd name="connsiteY1277" fmla="*/ 3944622 h 4345187"/>
              <a:gd name="connsiteX1278" fmla="*/ 1033969 w 12192000"/>
              <a:gd name="connsiteY1278" fmla="*/ 3952447 h 4345187"/>
              <a:gd name="connsiteX1279" fmla="*/ 1029988 w 12192000"/>
              <a:gd name="connsiteY1279" fmla="*/ 3960480 h 4345187"/>
              <a:gd name="connsiteX1280" fmla="*/ 1027426 w 12192000"/>
              <a:gd name="connsiteY1280" fmla="*/ 3968932 h 4345187"/>
              <a:gd name="connsiteX1281" fmla="*/ 1026572 w 12192000"/>
              <a:gd name="connsiteY1281" fmla="*/ 3971749 h 4345187"/>
              <a:gd name="connsiteX1282" fmla="*/ 1025008 w 12192000"/>
              <a:gd name="connsiteY1282" fmla="*/ 3974357 h 4345187"/>
              <a:gd name="connsiteX1283" fmla="*/ 1022790 w 12192000"/>
              <a:gd name="connsiteY1283" fmla="*/ 3977079 h 4345187"/>
              <a:gd name="connsiteX1284" fmla="*/ 1019919 w 12192000"/>
              <a:gd name="connsiteY1284" fmla="*/ 3979916 h 4345187"/>
              <a:gd name="connsiteX1285" fmla="*/ 1017048 w 12192000"/>
              <a:gd name="connsiteY1285" fmla="*/ 3982753 h 4345187"/>
              <a:gd name="connsiteX1286" fmla="*/ 1013467 w 12192000"/>
              <a:gd name="connsiteY1286" fmla="*/ 3985380 h 4345187"/>
              <a:gd name="connsiteX1287" fmla="*/ 1005595 w 12192000"/>
              <a:gd name="connsiteY1287" fmla="*/ 3990426 h 4345187"/>
              <a:gd name="connsiteX1288" fmla="*/ 998802 w 12192000"/>
              <a:gd name="connsiteY1288" fmla="*/ 3993949 h 4345187"/>
              <a:gd name="connsiteX1289" fmla="*/ 990647 w 12192000"/>
              <a:gd name="connsiteY1289" fmla="*/ 3997377 h 4345187"/>
              <a:gd name="connsiteX1290" fmla="*/ 981185 w 12192000"/>
              <a:gd name="connsiteY1290" fmla="*/ 4001033 h 4345187"/>
              <a:gd name="connsiteX1291" fmla="*/ 969649 w 12192000"/>
              <a:gd name="connsiteY1291" fmla="*/ 4004386 h 4345187"/>
              <a:gd name="connsiteX1292" fmla="*/ 957403 w 12192000"/>
              <a:gd name="connsiteY1292" fmla="*/ 4007529 h 4345187"/>
              <a:gd name="connsiteX1293" fmla="*/ 943197 w 12192000"/>
              <a:gd name="connsiteY1293" fmla="*/ 4011015 h 4345187"/>
              <a:gd name="connsiteX1294" fmla="*/ 928280 w 12192000"/>
              <a:gd name="connsiteY1294" fmla="*/ 4014292 h 4345187"/>
              <a:gd name="connsiteX1295" fmla="*/ 912000 w 12192000"/>
              <a:gd name="connsiteY1295" fmla="*/ 4017474 h 4345187"/>
              <a:gd name="connsiteX1296" fmla="*/ 895663 w 12192000"/>
              <a:gd name="connsiteY1296" fmla="*/ 4020333 h 4345187"/>
              <a:gd name="connsiteX1297" fmla="*/ 877366 w 12192000"/>
              <a:gd name="connsiteY1297" fmla="*/ 4023534 h 4345187"/>
              <a:gd name="connsiteX1298" fmla="*/ 858956 w 12192000"/>
              <a:gd name="connsiteY1298" fmla="*/ 4026089 h 4345187"/>
              <a:gd name="connsiteX1299" fmla="*/ 839295 w 12192000"/>
              <a:gd name="connsiteY1299" fmla="*/ 4029195 h 4345187"/>
              <a:gd name="connsiteX1300" fmla="*/ 800401 w 12192000"/>
              <a:gd name="connsiteY1300" fmla="*/ 4034000 h 4345187"/>
              <a:gd name="connsiteX1301" fmla="*/ 760030 w 12192000"/>
              <a:gd name="connsiteY1301" fmla="*/ 4038062 h 4345187"/>
              <a:gd name="connsiteX1302" fmla="*/ 719603 w 12192000"/>
              <a:gd name="connsiteY1302" fmla="*/ 4041801 h 4345187"/>
              <a:gd name="connsiteX1303" fmla="*/ 681022 w 12192000"/>
              <a:gd name="connsiteY1303" fmla="*/ 4044551 h 4345187"/>
              <a:gd name="connsiteX1304" fmla="*/ 661676 w 12192000"/>
              <a:gd name="connsiteY1304" fmla="*/ 4045601 h 4345187"/>
              <a:gd name="connsiteX1305" fmla="*/ 643636 w 12192000"/>
              <a:gd name="connsiteY1305" fmla="*/ 4046424 h 4345187"/>
              <a:gd name="connsiteX1306" fmla="*/ 626193 w 12192000"/>
              <a:gd name="connsiteY1306" fmla="*/ 4046808 h 4345187"/>
              <a:gd name="connsiteX1307" fmla="*/ 609403 w 12192000"/>
              <a:gd name="connsiteY1307" fmla="*/ 4047078 h 4345187"/>
              <a:gd name="connsiteX1308" fmla="*/ 593920 w 12192000"/>
              <a:gd name="connsiteY1308" fmla="*/ 4047119 h 4345187"/>
              <a:gd name="connsiteX1309" fmla="*/ 579034 w 12192000"/>
              <a:gd name="connsiteY1309" fmla="*/ 4046723 h 4345187"/>
              <a:gd name="connsiteX1310" fmla="*/ 565512 w 12192000"/>
              <a:gd name="connsiteY1310" fmla="*/ 4046421 h 4345187"/>
              <a:gd name="connsiteX1311" fmla="*/ 553127 w 12192000"/>
              <a:gd name="connsiteY1311" fmla="*/ 4044919 h 4345187"/>
              <a:gd name="connsiteX1312" fmla="*/ 542162 w 12192000"/>
              <a:gd name="connsiteY1312" fmla="*/ 4043837 h 4345187"/>
              <a:gd name="connsiteX1313" fmla="*/ 533101 w 12192000"/>
              <a:gd name="connsiteY1313" fmla="*/ 4042088 h 4345187"/>
              <a:gd name="connsiteX1314" fmla="*/ 526000 w 12192000"/>
              <a:gd name="connsiteY1314" fmla="*/ 4039995 h 4345187"/>
              <a:gd name="connsiteX1315" fmla="*/ 520206 w 12192000"/>
              <a:gd name="connsiteY1315" fmla="*/ 4037674 h 4345187"/>
              <a:gd name="connsiteX1316" fmla="*/ 509102 w 12192000"/>
              <a:gd name="connsiteY1316" fmla="*/ 4031947 h 4345187"/>
              <a:gd name="connsiteX1317" fmla="*/ 500894 w 12192000"/>
              <a:gd name="connsiteY1317" fmla="*/ 4027381 h 4345187"/>
              <a:gd name="connsiteX1318" fmla="*/ 497288 w 12192000"/>
              <a:gd name="connsiteY1318" fmla="*/ 4026011 h 4345187"/>
              <a:gd name="connsiteX1319" fmla="*/ 493738 w 12192000"/>
              <a:gd name="connsiteY1319" fmla="*/ 4024965 h 4345187"/>
              <a:gd name="connsiteX1320" fmla="*/ 489590 w 12192000"/>
              <a:gd name="connsiteY1320" fmla="*/ 4024356 h 4345187"/>
              <a:gd name="connsiteX1321" fmla="*/ 486152 w 12192000"/>
              <a:gd name="connsiteY1321" fmla="*/ 4023958 h 4345187"/>
              <a:gd name="connsiteX1322" fmla="*/ 482176 w 12192000"/>
              <a:gd name="connsiteY1322" fmla="*/ 4024320 h 4345187"/>
              <a:gd name="connsiteX1323" fmla="*/ 477601 w 12192000"/>
              <a:gd name="connsiteY1323" fmla="*/ 4025121 h 4345187"/>
              <a:gd name="connsiteX1324" fmla="*/ 472430 w 12192000"/>
              <a:gd name="connsiteY1324" fmla="*/ 4026359 h 4345187"/>
              <a:gd name="connsiteX1325" fmla="*/ 466662 w 12192000"/>
              <a:gd name="connsiteY1325" fmla="*/ 4028035 h 4345187"/>
              <a:gd name="connsiteX1326" fmla="*/ 451432 w 12192000"/>
              <a:gd name="connsiteY1326" fmla="*/ 4033367 h 4345187"/>
              <a:gd name="connsiteX1327" fmla="*/ 432564 w 12192000"/>
              <a:gd name="connsiteY1327" fmla="*/ 4041004 h 4345187"/>
              <a:gd name="connsiteX1328" fmla="*/ 425659 w 12192000"/>
              <a:gd name="connsiteY1328" fmla="*/ 4043880 h 4345187"/>
              <a:gd name="connsiteX1329" fmla="*/ 418697 w 12192000"/>
              <a:gd name="connsiteY1329" fmla="*/ 4046432 h 4345187"/>
              <a:gd name="connsiteX1330" fmla="*/ 412276 w 12192000"/>
              <a:gd name="connsiteY1330" fmla="*/ 4048223 h 4345187"/>
              <a:gd name="connsiteX1331" fmla="*/ 406508 w 12192000"/>
              <a:gd name="connsiteY1331" fmla="*/ 4049899 h 4345187"/>
              <a:gd name="connsiteX1332" fmla="*/ 400626 w 12192000"/>
              <a:gd name="connsiteY1332" fmla="*/ 4050928 h 4345187"/>
              <a:gd name="connsiteX1333" fmla="*/ 396053 w 12192000"/>
              <a:gd name="connsiteY1333" fmla="*/ 4051728 h 4345187"/>
              <a:gd name="connsiteX1334" fmla="*/ 391365 w 12192000"/>
              <a:gd name="connsiteY1334" fmla="*/ 4051882 h 4345187"/>
              <a:gd name="connsiteX1335" fmla="*/ 387331 w 12192000"/>
              <a:gd name="connsiteY1335" fmla="*/ 4051920 h 4345187"/>
              <a:gd name="connsiteX1336" fmla="*/ 383894 w 12192000"/>
              <a:gd name="connsiteY1336" fmla="*/ 4051521 h 4345187"/>
              <a:gd name="connsiteX1337" fmla="*/ 380400 w 12192000"/>
              <a:gd name="connsiteY1337" fmla="*/ 4050799 h 4345187"/>
              <a:gd name="connsiteX1338" fmla="*/ 377446 w 12192000"/>
              <a:gd name="connsiteY1338" fmla="*/ 4049315 h 4345187"/>
              <a:gd name="connsiteX1339" fmla="*/ 375203 w 12192000"/>
              <a:gd name="connsiteY1339" fmla="*/ 4048040 h 4345187"/>
              <a:gd name="connsiteX1340" fmla="*/ 372903 w 12192000"/>
              <a:gd name="connsiteY1340" fmla="*/ 4046441 h 4345187"/>
              <a:gd name="connsiteX1341" fmla="*/ 370602 w 12192000"/>
              <a:gd name="connsiteY1341" fmla="*/ 4044843 h 4345187"/>
              <a:gd name="connsiteX1342" fmla="*/ 367196 w 12192000"/>
              <a:gd name="connsiteY1342" fmla="*/ 4040770 h 4345187"/>
              <a:gd name="connsiteX1343" fmla="*/ 364330 w 12192000"/>
              <a:gd name="connsiteY1343" fmla="*/ 4035936 h 4345187"/>
              <a:gd name="connsiteX1344" fmla="*/ 362713 w 12192000"/>
              <a:gd name="connsiteY1344" fmla="*/ 4030550 h 4345187"/>
              <a:gd name="connsiteX1345" fmla="*/ 359369 w 12192000"/>
              <a:gd name="connsiteY1345" fmla="*/ 4019130 h 4345187"/>
              <a:gd name="connsiteX1346" fmla="*/ 357387 w 12192000"/>
              <a:gd name="connsiteY1346" fmla="*/ 4007805 h 4345187"/>
              <a:gd name="connsiteX1347" fmla="*/ 355827 w 12192000"/>
              <a:gd name="connsiteY1347" fmla="*/ 4002742 h 4345187"/>
              <a:gd name="connsiteX1348" fmla="*/ 353614 w 12192000"/>
              <a:gd name="connsiteY1348" fmla="*/ 3997794 h 4345187"/>
              <a:gd name="connsiteX1349" fmla="*/ 348448 w 12192000"/>
              <a:gd name="connsiteY1349" fmla="*/ 3991361 h 4345187"/>
              <a:gd name="connsiteX1350" fmla="*/ 347203 w 12192000"/>
              <a:gd name="connsiteY1350" fmla="*/ 3984242 h 4345187"/>
              <a:gd name="connsiteX1351" fmla="*/ 340355 w 12192000"/>
              <a:gd name="connsiteY1351" fmla="*/ 3987442 h 4345187"/>
              <a:gd name="connsiteX1352" fmla="*/ 332256 w 12192000"/>
              <a:gd name="connsiteY1352" fmla="*/ 3991193 h 4345187"/>
              <a:gd name="connsiteX1353" fmla="*/ 317535 w 12192000"/>
              <a:gd name="connsiteY1353" fmla="*/ 3999438 h 4345187"/>
              <a:gd name="connsiteX1354" fmla="*/ 310146 w 12192000"/>
              <a:gd name="connsiteY1354" fmla="*/ 4003399 h 4345187"/>
              <a:gd name="connsiteX1355" fmla="*/ 302701 w 12192000"/>
              <a:gd name="connsiteY1355" fmla="*/ 4007036 h 4345187"/>
              <a:gd name="connsiteX1356" fmla="*/ 295966 w 12192000"/>
              <a:gd name="connsiteY1356" fmla="*/ 4010882 h 4345187"/>
              <a:gd name="connsiteX1357" fmla="*/ 289657 w 12192000"/>
              <a:gd name="connsiteY1357" fmla="*/ 4013320 h 4345187"/>
              <a:gd name="connsiteX1358" fmla="*/ 285141 w 12192000"/>
              <a:gd name="connsiteY1358" fmla="*/ 4014444 h 4345187"/>
              <a:gd name="connsiteX1359" fmla="*/ 282526 w 12192000"/>
              <a:gd name="connsiteY1359" fmla="*/ 4014901 h 4345187"/>
              <a:gd name="connsiteX1360" fmla="*/ 279259 w 12192000"/>
              <a:gd name="connsiteY1360" fmla="*/ 4015473 h 4345187"/>
              <a:gd name="connsiteX1361" fmla="*/ 276588 w 12192000"/>
              <a:gd name="connsiteY1361" fmla="*/ 4015607 h 4345187"/>
              <a:gd name="connsiteX1362" fmla="*/ 273861 w 12192000"/>
              <a:gd name="connsiteY1362" fmla="*/ 4015417 h 4345187"/>
              <a:gd name="connsiteX1363" fmla="*/ 271077 w 12192000"/>
              <a:gd name="connsiteY1363" fmla="*/ 4014904 h 4345187"/>
              <a:gd name="connsiteX1364" fmla="*/ 268834 w 12192000"/>
              <a:gd name="connsiteY1364" fmla="*/ 4013629 h 4345187"/>
              <a:gd name="connsiteX1365" fmla="*/ 266591 w 12192000"/>
              <a:gd name="connsiteY1365" fmla="*/ 4012354 h 4345187"/>
              <a:gd name="connsiteX1366" fmla="*/ 264944 w 12192000"/>
              <a:gd name="connsiteY1366" fmla="*/ 4010641 h 4345187"/>
              <a:gd name="connsiteX1367" fmla="*/ 263240 w 12192000"/>
              <a:gd name="connsiteY1367" fmla="*/ 4008605 h 4345187"/>
              <a:gd name="connsiteX1368" fmla="*/ 261425 w 12192000"/>
              <a:gd name="connsiteY1368" fmla="*/ 4005921 h 4345187"/>
              <a:gd name="connsiteX1369" fmla="*/ 260204 w 12192000"/>
              <a:gd name="connsiteY1369" fmla="*/ 4002800 h 4345187"/>
              <a:gd name="connsiteX1370" fmla="*/ 258192 w 12192000"/>
              <a:gd name="connsiteY1370" fmla="*/ 3995148 h 4345187"/>
              <a:gd name="connsiteX1371" fmla="*/ 257034 w 12192000"/>
              <a:gd name="connsiteY1371" fmla="*/ 3984680 h 4345187"/>
              <a:gd name="connsiteX1372" fmla="*/ 244040 w 12192000"/>
              <a:gd name="connsiteY1372" fmla="*/ 3956607 h 4345187"/>
              <a:gd name="connsiteX1373" fmla="*/ 231103 w 12192000"/>
              <a:gd name="connsiteY1373" fmla="*/ 3928858 h 4345187"/>
              <a:gd name="connsiteX1374" fmla="*/ 218109 w 12192000"/>
              <a:gd name="connsiteY1374" fmla="*/ 3900785 h 4345187"/>
              <a:gd name="connsiteX1375" fmla="*/ 212237 w 12192000"/>
              <a:gd name="connsiteY1375" fmla="*/ 3886472 h 4345187"/>
              <a:gd name="connsiteX1376" fmla="*/ 205769 w 12192000"/>
              <a:gd name="connsiteY1376" fmla="*/ 3872597 h 4345187"/>
              <a:gd name="connsiteX1377" fmla="*/ 200551 w 12192000"/>
              <a:gd name="connsiteY1377" fmla="*/ 3858170 h 4345187"/>
              <a:gd name="connsiteX1378" fmla="*/ 196696 w 12192000"/>
              <a:gd name="connsiteY1378" fmla="*/ 3843838 h 4345187"/>
              <a:gd name="connsiteX1379" fmla="*/ 192784 w 12192000"/>
              <a:gd name="connsiteY1379" fmla="*/ 3829183 h 4345187"/>
              <a:gd name="connsiteX1380" fmla="*/ 189583 w 12192000"/>
              <a:gd name="connsiteY1380" fmla="*/ 3814736 h 4345187"/>
              <a:gd name="connsiteX1381" fmla="*/ 187632 w 12192000"/>
              <a:gd name="connsiteY1381" fmla="*/ 3799737 h 4345187"/>
              <a:gd name="connsiteX1382" fmla="*/ 186335 w 12192000"/>
              <a:gd name="connsiteY1382" fmla="*/ 3784624 h 4345187"/>
              <a:gd name="connsiteX1383" fmla="*/ 185691 w 12192000"/>
              <a:gd name="connsiteY1383" fmla="*/ 3769398 h 4345187"/>
              <a:gd name="connsiteX1384" fmla="*/ 187064 w 12192000"/>
              <a:gd name="connsiteY1384" fmla="*/ 3754151 h 4345187"/>
              <a:gd name="connsiteX1385" fmla="*/ 177925 w 12192000"/>
              <a:gd name="connsiteY1385" fmla="*/ 3740410 h 4345187"/>
              <a:gd name="connsiteX1386" fmla="*/ 169439 w 12192000"/>
              <a:gd name="connsiteY1386" fmla="*/ 3726554 h 4345187"/>
              <a:gd name="connsiteX1387" fmla="*/ 162374 w 12192000"/>
              <a:gd name="connsiteY1387" fmla="*/ 3713117 h 4345187"/>
              <a:gd name="connsiteX1388" fmla="*/ 156503 w 12192000"/>
              <a:gd name="connsiteY1388" fmla="*/ 3698805 h 4345187"/>
              <a:gd name="connsiteX1389" fmla="*/ 150687 w 12192000"/>
              <a:gd name="connsiteY1389" fmla="*/ 3684816 h 4345187"/>
              <a:gd name="connsiteX1390" fmla="*/ 146122 w 12192000"/>
              <a:gd name="connsiteY1390" fmla="*/ 3670275 h 4345187"/>
              <a:gd name="connsiteX1391" fmla="*/ 142268 w 12192000"/>
              <a:gd name="connsiteY1391" fmla="*/ 3655942 h 4345187"/>
              <a:gd name="connsiteX1392" fmla="*/ 138356 w 12192000"/>
              <a:gd name="connsiteY1392" fmla="*/ 3641287 h 4345187"/>
              <a:gd name="connsiteX1393" fmla="*/ 132550 w 12192000"/>
              <a:gd name="connsiteY1393" fmla="*/ 3611956 h 4345187"/>
              <a:gd name="connsiteX1394" fmla="*/ 127398 w 12192000"/>
              <a:gd name="connsiteY1394" fmla="*/ 3582511 h 4345187"/>
              <a:gd name="connsiteX1395" fmla="*/ 122843 w 12192000"/>
              <a:gd name="connsiteY1395" fmla="*/ 3552628 h 4345187"/>
              <a:gd name="connsiteX1396" fmla="*/ 117037 w 12192000"/>
              <a:gd name="connsiteY1396" fmla="*/ 3523297 h 4345187"/>
              <a:gd name="connsiteX1397" fmla="*/ 114263 w 12192000"/>
              <a:gd name="connsiteY1397" fmla="*/ 3507442 h 4345187"/>
              <a:gd name="connsiteX1398" fmla="*/ 110892 w 12192000"/>
              <a:gd name="connsiteY1398" fmla="*/ 3492025 h 4345187"/>
              <a:gd name="connsiteX1399" fmla="*/ 102076 w 12192000"/>
              <a:gd name="connsiteY1399" fmla="*/ 3460887 h 4345187"/>
              <a:gd name="connsiteX1400" fmla="*/ 92664 w 12192000"/>
              <a:gd name="connsiteY1400" fmla="*/ 3430186 h 4345187"/>
              <a:gd name="connsiteX1401" fmla="*/ 83194 w 12192000"/>
              <a:gd name="connsiteY1401" fmla="*/ 3399162 h 4345187"/>
              <a:gd name="connsiteX1402" fmla="*/ 78459 w 12192000"/>
              <a:gd name="connsiteY1402" fmla="*/ 3383651 h 4345187"/>
              <a:gd name="connsiteX1403" fmla="*/ 75089 w 12192000"/>
              <a:gd name="connsiteY1403" fmla="*/ 3368233 h 4345187"/>
              <a:gd name="connsiteX1404" fmla="*/ 71660 w 12192000"/>
              <a:gd name="connsiteY1404" fmla="*/ 3352493 h 4345187"/>
              <a:gd name="connsiteX1405" fmla="*/ 68943 w 12192000"/>
              <a:gd name="connsiteY1405" fmla="*/ 3336961 h 4345187"/>
              <a:gd name="connsiteX1406" fmla="*/ 66822 w 12192000"/>
              <a:gd name="connsiteY1406" fmla="*/ 3320992 h 4345187"/>
              <a:gd name="connsiteX1407" fmla="*/ 65299 w 12192000"/>
              <a:gd name="connsiteY1407" fmla="*/ 3304584 h 4345187"/>
              <a:gd name="connsiteX1408" fmla="*/ 65195 w 12192000"/>
              <a:gd name="connsiteY1408" fmla="*/ 3288596 h 4345187"/>
              <a:gd name="connsiteX1409" fmla="*/ 66342 w 12192000"/>
              <a:gd name="connsiteY1409" fmla="*/ 3272055 h 4345187"/>
              <a:gd name="connsiteX1410" fmla="*/ 55364 w 12192000"/>
              <a:gd name="connsiteY1410" fmla="*/ 3243962 h 4345187"/>
              <a:gd name="connsiteX1411" fmla="*/ 45638 w 12192000"/>
              <a:gd name="connsiteY1411" fmla="*/ 3215318 h 4345187"/>
              <a:gd name="connsiteX1412" fmla="*/ 37275 w 12192000"/>
              <a:gd name="connsiteY1412" fmla="*/ 3186768 h 4345187"/>
              <a:gd name="connsiteX1413" fmla="*/ 29566 w 12192000"/>
              <a:gd name="connsiteY1413" fmla="*/ 3158103 h 4345187"/>
              <a:gd name="connsiteX1414" fmla="*/ 22452 w 12192000"/>
              <a:gd name="connsiteY1414" fmla="*/ 3129001 h 4345187"/>
              <a:gd name="connsiteX1415" fmla="*/ 16704 w 12192000"/>
              <a:gd name="connsiteY1415" fmla="*/ 3099995 h 4345187"/>
              <a:gd name="connsiteX1416" fmla="*/ 5746 w 12192000"/>
              <a:gd name="connsiteY1416" fmla="*/ 3041219 h 4345187"/>
              <a:gd name="connsiteX1417" fmla="*/ 0 w 12192000"/>
              <a:gd name="connsiteY1417" fmla="*/ 3008378 h 434518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 ang="0">
                <a:pos x="connsiteX480" y="connsiteY480"/>
              </a:cxn>
              <a:cxn ang="0">
                <a:pos x="connsiteX481" y="connsiteY481"/>
              </a:cxn>
              <a:cxn ang="0">
                <a:pos x="connsiteX482" y="connsiteY482"/>
              </a:cxn>
              <a:cxn ang="0">
                <a:pos x="connsiteX483" y="connsiteY483"/>
              </a:cxn>
              <a:cxn ang="0">
                <a:pos x="connsiteX484" y="connsiteY484"/>
              </a:cxn>
              <a:cxn ang="0">
                <a:pos x="connsiteX485" y="connsiteY485"/>
              </a:cxn>
              <a:cxn ang="0">
                <a:pos x="connsiteX486" y="connsiteY486"/>
              </a:cxn>
              <a:cxn ang="0">
                <a:pos x="connsiteX487" y="connsiteY487"/>
              </a:cxn>
              <a:cxn ang="0">
                <a:pos x="connsiteX488" y="connsiteY488"/>
              </a:cxn>
              <a:cxn ang="0">
                <a:pos x="connsiteX489" y="connsiteY489"/>
              </a:cxn>
              <a:cxn ang="0">
                <a:pos x="connsiteX490" y="connsiteY490"/>
              </a:cxn>
              <a:cxn ang="0">
                <a:pos x="connsiteX491" y="connsiteY491"/>
              </a:cxn>
              <a:cxn ang="0">
                <a:pos x="connsiteX492" y="connsiteY492"/>
              </a:cxn>
              <a:cxn ang="0">
                <a:pos x="connsiteX493" y="connsiteY493"/>
              </a:cxn>
              <a:cxn ang="0">
                <a:pos x="connsiteX494" y="connsiteY494"/>
              </a:cxn>
              <a:cxn ang="0">
                <a:pos x="connsiteX495" y="connsiteY495"/>
              </a:cxn>
              <a:cxn ang="0">
                <a:pos x="connsiteX496" y="connsiteY496"/>
              </a:cxn>
              <a:cxn ang="0">
                <a:pos x="connsiteX497" y="connsiteY497"/>
              </a:cxn>
              <a:cxn ang="0">
                <a:pos x="connsiteX498" y="connsiteY498"/>
              </a:cxn>
              <a:cxn ang="0">
                <a:pos x="connsiteX499" y="connsiteY499"/>
              </a:cxn>
              <a:cxn ang="0">
                <a:pos x="connsiteX500" y="connsiteY500"/>
              </a:cxn>
              <a:cxn ang="0">
                <a:pos x="connsiteX501" y="connsiteY501"/>
              </a:cxn>
              <a:cxn ang="0">
                <a:pos x="connsiteX502" y="connsiteY502"/>
              </a:cxn>
              <a:cxn ang="0">
                <a:pos x="connsiteX503" y="connsiteY503"/>
              </a:cxn>
              <a:cxn ang="0">
                <a:pos x="connsiteX504" y="connsiteY504"/>
              </a:cxn>
              <a:cxn ang="0">
                <a:pos x="connsiteX505" y="connsiteY505"/>
              </a:cxn>
              <a:cxn ang="0">
                <a:pos x="connsiteX506" y="connsiteY506"/>
              </a:cxn>
              <a:cxn ang="0">
                <a:pos x="connsiteX507" y="connsiteY507"/>
              </a:cxn>
              <a:cxn ang="0">
                <a:pos x="connsiteX508" y="connsiteY508"/>
              </a:cxn>
              <a:cxn ang="0">
                <a:pos x="connsiteX509" y="connsiteY509"/>
              </a:cxn>
              <a:cxn ang="0">
                <a:pos x="connsiteX510" y="connsiteY510"/>
              </a:cxn>
              <a:cxn ang="0">
                <a:pos x="connsiteX511" y="connsiteY511"/>
              </a:cxn>
              <a:cxn ang="0">
                <a:pos x="connsiteX512" y="connsiteY512"/>
              </a:cxn>
              <a:cxn ang="0">
                <a:pos x="connsiteX513" y="connsiteY513"/>
              </a:cxn>
              <a:cxn ang="0">
                <a:pos x="connsiteX514" y="connsiteY514"/>
              </a:cxn>
              <a:cxn ang="0">
                <a:pos x="connsiteX515" y="connsiteY515"/>
              </a:cxn>
              <a:cxn ang="0">
                <a:pos x="connsiteX516" y="connsiteY516"/>
              </a:cxn>
              <a:cxn ang="0">
                <a:pos x="connsiteX517" y="connsiteY517"/>
              </a:cxn>
              <a:cxn ang="0">
                <a:pos x="connsiteX518" y="connsiteY518"/>
              </a:cxn>
              <a:cxn ang="0">
                <a:pos x="connsiteX519" y="connsiteY519"/>
              </a:cxn>
              <a:cxn ang="0">
                <a:pos x="connsiteX520" y="connsiteY520"/>
              </a:cxn>
              <a:cxn ang="0">
                <a:pos x="connsiteX521" y="connsiteY521"/>
              </a:cxn>
              <a:cxn ang="0">
                <a:pos x="connsiteX522" y="connsiteY522"/>
              </a:cxn>
              <a:cxn ang="0">
                <a:pos x="connsiteX523" y="connsiteY523"/>
              </a:cxn>
              <a:cxn ang="0">
                <a:pos x="connsiteX524" y="connsiteY524"/>
              </a:cxn>
              <a:cxn ang="0">
                <a:pos x="connsiteX525" y="connsiteY525"/>
              </a:cxn>
              <a:cxn ang="0">
                <a:pos x="connsiteX526" y="connsiteY526"/>
              </a:cxn>
              <a:cxn ang="0">
                <a:pos x="connsiteX527" y="connsiteY527"/>
              </a:cxn>
              <a:cxn ang="0">
                <a:pos x="connsiteX528" y="connsiteY528"/>
              </a:cxn>
              <a:cxn ang="0">
                <a:pos x="connsiteX529" y="connsiteY529"/>
              </a:cxn>
              <a:cxn ang="0">
                <a:pos x="connsiteX530" y="connsiteY530"/>
              </a:cxn>
              <a:cxn ang="0">
                <a:pos x="connsiteX531" y="connsiteY531"/>
              </a:cxn>
              <a:cxn ang="0">
                <a:pos x="connsiteX532" y="connsiteY532"/>
              </a:cxn>
              <a:cxn ang="0">
                <a:pos x="connsiteX533" y="connsiteY533"/>
              </a:cxn>
              <a:cxn ang="0">
                <a:pos x="connsiteX534" y="connsiteY534"/>
              </a:cxn>
              <a:cxn ang="0">
                <a:pos x="connsiteX535" y="connsiteY535"/>
              </a:cxn>
              <a:cxn ang="0">
                <a:pos x="connsiteX536" y="connsiteY536"/>
              </a:cxn>
              <a:cxn ang="0">
                <a:pos x="connsiteX537" y="connsiteY537"/>
              </a:cxn>
              <a:cxn ang="0">
                <a:pos x="connsiteX538" y="connsiteY538"/>
              </a:cxn>
              <a:cxn ang="0">
                <a:pos x="connsiteX539" y="connsiteY539"/>
              </a:cxn>
              <a:cxn ang="0">
                <a:pos x="connsiteX540" y="connsiteY540"/>
              </a:cxn>
              <a:cxn ang="0">
                <a:pos x="connsiteX541" y="connsiteY541"/>
              </a:cxn>
              <a:cxn ang="0">
                <a:pos x="connsiteX542" y="connsiteY542"/>
              </a:cxn>
              <a:cxn ang="0">
                <a:pos x="connsiteX543" y="connsiteY543"/>
              </a:cxn>
              <a:cxn ang="0">
                <a:pos x="connsiteX544" y="connsiteY544"/>
              </a:cxn>
              <a:cxn ang="0">
                <a:pos x="connsiteX545" y="connsiteY545"/>
              </a:cxn>
              <a:cxn ang="0">
                <a:pos x="connsiteX546" y="connsiteY546"/>
              </a:cxn>
              <a:cxn ang="0">
                <a:pos x="connsiteX547" y="connsiteY547"/>
              </a:cxn>
              <a:cxn ang="0">
                <a:pos x="connsiteX548" y="connsiteY548"/>
              </a:cxn>
              <a:cxn ang="0">
                <a:pos x="connsiteX549" y="connsiteY549"/>
              </a:cxn>
              <a:cxn ang="0">
                <a:pos x="connsiteX550" y="connsiteY550"/>
              </a:cxn>
              <a:cxn ang="0">
                <a:pos x="connsiteX551" y="connsiteY551"/>
              </a:cxn>
              <a:cxn ang="0">
                <a:pos x="connsiteX552" y="connsiteY552"/>
              </a:cxn>
              <a:cxn ang="0">
                <a:pos x="connsiteX553" y="connsiteY553"/>
              </a:cxn>
              <a:cxn ang="0">
                <a:pos x="connsiteX554" y="connsiteY554"/>
              </a:cxn>
              <a:cxn ang="0">
                <a:pos x="connsiteX555" y="connsiteY555"/>
              </a:cxn>
              <a:cxn ang="0">
                <a:pos x="connsiteX556" y="connsiteY556"/>
              </a:cxn>
              <a:cxn ang="0">
                <a:pos x="connsiteX557" y="connsiteY557"/>
              </a:cxn>
              <a:cxn ang="0">
                <a:pos x="connsiteX558" y="connsiteY558"/>
              </a:cxn>
              <a:cxn ang="0">
                <a:pos x="connsiteX559" y="connsiteY559"/>
              </a:cxn>
              <a:cxn ang="0">
                <a:pos x="connsiteX560" y="connsiteY560"/>
              </a:cxn>
              <a:cxn ang="0">
                <a:pos x="connsiteX561" y="connsiteY561"/>
              </a:cxn>
              <a:cxn ang="0">
                <a:pos x="connsiteX562" y="connsiteY562"/>
              </a:cxn>
              <a:cxn ang="0">
                <a:pos x="connsiteX563" y="connsiteY563"/>
              </a:cxn>
              <a:cxn ang="0">
                <a:pos x="connsiteX564" y="connsiteY564"/>
              </a:cxn>
              <a:cxn ang="0">
                <a:pos x="connsiteX565" y="connsiteY565"/>
              </a:cxn>
              <a:cxn ang="0">
                <a:pos x="connsiteX566" y="connsiteY566"/>
              </a:cxn>
              <a:cxn ang="0">
                <a:pos x="connsiteX567" y="connsiteY567"/>
              </a:cxn>
              <a:cxn ang="0">
                <a:pos x="connsiteX568" y="connsiteY568"/>
              </a:cxn>
              <a:cxn ang="0">
                <a:pos x="connsiteX569" y="connsiteY569"/>
              </a:cxn>
              <a:cxn ang="0">
                <a:pos x="connsiteX570" y="connsiteY570"/>
              </a:cxn>
              <a:cxn ang="0">
                <a:pos x="connsiteX571" y="connsiteY571"/>
              </a:cxn>
              <a:cxn ang="0">
                <a:pos x="connsiteX572" y="connsiteY572"/>
              </a:cxn>
              <a:cxn ang="0">
                <a:pos x="connsiteX573" y="connsiteY573"/>
              </a:cxn>
              <a:cxn ang="0">
                <a:pos x="connsiteX574" y="connsiteY574"/>
              </a:cxn>
              <a:cxn ang="0">
                <a:pos x="connsiteX575" y="connsiteY575"/>
              </a:cxn>
              <a:cxn ang="0">
                <a:pos x="connsiteX576" y="connsiteY576"/>
              </a:cxn>
              <a:cxn ang="0">
                <a:pos x="connsiteX577" y="connsiteY577"/>
              </a:cxn>
              <a:cxn ang="0">
                <a:pos x="connsiteX578" y="connsiteY578"/>
              </a:cxn>
              <a:cxn ang="0">
                <a:pos x="connsiteX579" y="connsiteY579"/>
              </a:cxn>
              <a:cxn ang="0">
                <a:pos x="connsiteX580" y="connsiteY580"/>
              </a:cxn>
              <a:cxn ang="0">
                <a:pos x="connsiteX581" y="connsiteY581"/>
              </a:cxn>
              <a:cxn ang="0">
                <a:pos x="connsiteX582" y="connsiteY582"/>
              </a:cxn>
              <a:cxn ang="0">
                <a:pos x="connsiteX583" y="connsiteY583"/>
              </a:cxn>
              <a:cxn ang="0">
                <a:pos x="connsiteX584" y="connsiteY584"/>
              </a:cxn>
              <a:cxn ang="0">
                <a:pos x="connsiteX585" y="connsiteY585"/>
              </a:cxn>
              <a:cxn ang="0">
                <a:pos x="connsiteX586" y="connsiteY586"/>
              </a:cxn>
              <a:cxn ang="0">
                <a:pos x="connsiteX587" y="connsiteY587"/>
              </a:cxn>
              <a:cxn ang="0">
                <a:pos x="connsiteX588" y="connsiteY588"/>
              </a:cxn>
              <a:cxn ang="0">
                <a:pos x="connsiteX589" y="connsiteY589"/>
              </a:cxn>
              <a:cxn ang="0">
                <a:pos x="connsiteX590" y="connsiteY590"/>
              </a:cxn>
              <a:cxn ang="0">
                <a:pos x="connsiteX591" y="connsiteY591"/>
              </a:cxn>
              <a:cxn ang="0">
                <a:pos x="connsiteX592" y="connsiteY592"/>
              </a:cxn>
              <a:cxn ang="0">
                <a:pos x="connsiteX593" y="connsiteY593"/>
              </a:cxn>
              <a:cxn ang="0">
                <a:pos x="connsiteX594" y="connsiteY594"/>
              </a:cxn>
              <a:cxn ang="0">
                <a:pos x="connsiteX595" y="connsiteY595"/>
              </a:cxn>
              <a:cxn ang="0">
                <a:pos x="connsiteX596" y="connsiteY596"/>
              </a:cxn>
              <a:cxn ang="0">
                <a:pos x="connsiteX597" y="connsiteY597"/>
              </a:cxn>
              <a:cxn ang="0">
                <a:pos x="connsiteX598" y="connsiteY598"/>
              </a:cxn>
              <a:cxn ang="0">
                <a:pos x="connsiteX599" y="connsiteY599"/>
              </a:cxn>
              <a:cxn ang="0">
                <a:pos x="connsiteX600" y="connsiteY600"/>
              </a:cxn>
              <a:cxn ang="0">
                <a:pos x="connsiteX601" y="connsiteY601"/>
              </a:cxn>
              <a:cxn ang="0">
                <a:pos x="connsiteX602" y="connsiteY602"/>
              </a:cxn>
              <a:cxn ang="0">
                <a:pos x="connsiteX603" y="connsiteY603"/>
              </a:cxn>
              <a:cxn ang="0">
                <a:pos x="connsiteX604" y="connsiteY604"/>
              </a:cxn>
              <a:cxn ang="0">
                <a:pos x="connsiteX605" y="connsiteY605"/>
              </a:cxn>
              <a:cxn ang="0">
                <a:pos x="connsiteX606" y="connsiteY606"/>
              </a:cxn>
              <a:cxn ang="0">
                <a:pos x="connsiteX607" y="connsiteY607"/>
              </a:cxn>
              <a:cxn ang="0">
                <a:pos x="connsiteX608" y="connsiteY608"/>
              </a:cxn>
              <a:cxn ang="0">
                <a:pos x="connsiteX609" y="connsiteY609"/>
              </a:cxn>
              <a:cxn ang="0">
                <a:pos x="connsiteX610" y="connsiteY610"/>
              </a:cxn>
              <a:cxn ang="0">
                <a:pos x="connsiteX611" y="connsiteY611"/>
              </a:cxn>
              <a:cxn ang="0">
                <a:pos x="connsiteX612" y="connsiteY612"/>
              </a:cxn>
              <a:cxn ang="0">
                <a:pos x="connsiteX613" y="connsiteY613"/>
              </a:cxn>
              <a:cxn ang="0">
                <a:pos x="connsiteX614" y="connsiteY614"/>
              </a:cxn>
              <a:cxn ang="0">
                <a:pos x="connsiteX615" y="connsiteY615"/>
              </a:cxn>
              <a:cxn ang="0">
                <a:pos x="connsiteX616" y="connsiteY616"/>
              </a:cxn>
              <a:cxn ang="0">
                <a:pos x="connsiteX617" y="connsiteY617"/>
              </a:cxn>
              <a:cxn ang="0">
                <a:pos x="connsiteX618" y="connsiteY618"/>
              </a:cxn>
              <a:cxn ang="0">
                <a:pos x="connsiteX619" y="connsiteY619"/>
              </a:cxn>
              <a:cxn ang="0">
                <a:pos x="connsiteX620" y="connsiteY620"/>
              </a:cxn>
              <a:cxn ang="0">
                <a:pos x="connsiteX621" y="connsiteY621"/>
              </a:cxn>
              <a:cxn ang="0">
                <a:pos x="connsiteX622" y="connsiteY622"/>
              </a:cxn>
              <a:cxn ang="0">
                <a:pos x="connsiteX623" y="connsiteY623"/>
              </a:cxn>
              <a:cxn ang="0">
                <a:pos x="connsiteX624" y="connsiteY624"/>
              </a:cxn>
              <a:cxn ang="0">
                <a:pos x="connsiteX625" y="connsiteY625"/>
              </a:cxn>
              <a:cxn ang="0">
                <a:pos x="connsiteX626" y="connsiteY626"/>
              </a:cxn>
              <a:cxn ang="0">
                <a:pos x="connsiteX627" y="connsiteY627"/>
              </a:cxn>
              <a:cxn ang="0">
                <a:pos x="connsiteX628" y="connsiteY628"/>
              </a:cxn>
              <a:cxn ang="0">
                <a:pos x="connsiteX629" y="connsiteY629"/>
              </a:cxn>
              <a:cxn ang="0">
                <a:pos x="connsiteX630" y="connsiteY630"/>
              </a:cxn>
              <a:cxn ang="0">
                <a:pos x="connsiteX631" y="connsiteY631"/>
              </a:cxn>
              <a:cxn ang="0">
                <a:pos x="connsiteX632" y="connsiteY632"/>
              </a:cxn>
              <a:cxn ang="0">
                <a:pos x="connsiteX633" y="connsiteY633"/>
              </a:cxn>
              <a:cxn ang="0">
                <a:pos x="connsiteX634" y="connsiteY634"/>
              </a:cxn>
              <a:cxn ang="0">
                <a:pos x="connsiteX635" y="connsiteY635"/>
              </a:cxn>
              <a:cxn ang="0">
                <a:pos x="connsiteX636" y="connsiteY636"/>
              </a:cxn>
              <a:cxn ang="0">
                <a:pos x="connsiteX637" y="connsiteY637"/>
              </a:cxn>
              <a:cxn ang="0">
                <a:pos x="connsiteX638" y="connsiteY638"/>
              </a:cxn>
              <a:cxn ang="0">
                <a:pos x="connsiteX639" y="connsiteY639"/>
              </a:cxn>
              <a:cxn ang="0">
                <a:pos x="connsiteX640" y="connsiteY640"/>
              </a:cxn>
              <a:cxn ang="0">
                <a:pos x="connsiteX641" y="connsiteY641"/>
              </a:cxn>
              <a:cxn ang="0">
                <a:pos x="connsiteX642" y="connsiteY642"/>
              </a:cxn>
              <a:cxn ang="0">
                <a:pos x="connsiteX643" y="connsiteY643"/>
              </a:cxn>
              <a:cxn ang="0">
                <a:pos x="connsiteX644" y="connsiteY644"/>
              </a:cxn>
              <a:cxn ang="0">
                <a:pos x="connsiteX645" y="connsiteY645"/>
              </a:cxn>
              <a:cxn ang="0">
                <a:pos x="connsiteX646" y="connsiteY646"/>
              </a:cxn>
              <a:cxn ang="0">
                <a:pos x="connsiteX647" y="connsiteY647"/>
              </a:cxn>
              <a:cxn ang="0">
                <a:pos x="connsiteX648" y="connsiteY648"/>
              </a:cxn>
              <a:cxn ang="0">
                <a:pos x="connsiteX649" y="connsiteY649"/>
              </a:cxn>
              <a:cxn ang="0">
                <a:pos x="connsiteX650" y="connsiteY650"/>
              </a:cxn>
              <a:cxn ang="0">
                <a:pos x="connsiteX651" y="connsiteY651"/>
              </a:cxn>
              <a:cxn ang="0">
                <a:pos x="connsiteX652" y="connsiteY652"/>
              </a:cxn>
              <a:cxn ang="0">
                <a:pos x="connsiteX653" y="connsiteY653"/>
              </a:cxn>
              <a:cxn ang="0">
                <a:pos x="connsiteX654" y="connsiteY654"/>
              </a:cxn>
              <a:cxn ang="0">
                <a:pos x="connsiteX655" y="connsiteY655"/>
              </a:cxn>
              <a:cxn ang="0">
                <a:pos x="connsiteX656" y="connsiteY656"/>
              </a:cxn>
              <a:cxn ang="0">
                <a:pos x="connsiteX657" y="connsiteY657"/>
              </a:cxn>
              <a:cxn ang="0">
                <a:pos x="connsiteX658" y="connsiteY658"/>
              </a:cxn>
              <a:cxn ang="0">
                <a:pos x="connsiteX659" y="connsiteY659"/>
              </a:cxn>
              <a:cxn ang="0">
                <a:pos x="connsiteX660" y="connsiteY660"/>
              </a:cxn>
              <a:cxn ang="0">
                <a:pos x="connsiteX661" y="connsiteY661"/>
              </a:cxn>
              <a:cxn ang="0">
                <a:pos x="connsiteX662" y="connsiteY662"/>
              </a:cxn>
              <a:cxn ang="0">
                <a:pos x="connsiteX663" y="connsiteY663"/>
              </a:cxn>
              <a:cxn ang="0">
                <a:pos x="connsiteX664" y="connsiteY664"/>
              </a:cxn>
              <a:cxn ang="0">
                <a:pos x="connsiteX665" y="connsiteY665"/>
              </a:cxn>
              <a:cxn ang="0">
                <a:pos x="connsiteX666" y="connsiteY666"/>
              </a:cxn>
              <a:cxn ang="0">
                <a:pos x="connsiteX667" y="connsiteY667"/>
              </a:cxn>
              <a:cxn ang="0">
                <a:pos x="connsiteX668" y="connsiteY668"/>
              </a:cxn>
              <a:cxn ang="0">
                <a:pos x="connsiteX669" y="connsiteY669"/>
              </a:cxn>
              <a:cxn ang="0">
                <a:pos x="connsiteX670" y="connsiteY670"/>
              </a:cxn>
              <a:cxn ang="0">
                <a:pos x="connsiteX671" y="connsiteY671"/>
              </a:cxn>
              <a:cxn ang="0">
                <a:pos x="connsiteX672" y="connsiteY672"/>
              </a:cxn>
              <a:cxn ang="0">
                <a:pos x="connsiteX673" y="connsiteY673"/>
              </a:cxn>
              <a:cxn ang="0">
                <a:pos x="connsiteX674" y="connsiteY674"/>
              </a:cxn>
              <a:cxn ang="0">
                <a:pos x="connsiteX675" y="connsiteY675"/>
              </a:cxn>
              <a:cxn ang="0">
                <a:pos x="connsiteX676" y="connsiteY676"/>
              </a:cxn>
              <a:cxn ang="0">
                <a:pos x="connsiteX677" y="connsiteY677"/>
              </a:cxn>
              <a:cxn ang="0">
                <a:pos x="connsiteX678" y="connsiteY678"/>
              </a:cxn>
              <a:cxn ang="0">
                <a:pos x="connsiteX679" y="connsiteY679"/>
              </a:cxn>
              <a:cxn ang="0">
                <a:pos x="connsiteX680" y="connsiteY680"/>
              </a:cxn>
              <a:cxn ang="0">
                <a:pos x="connsiteX681" y="connsiteY681"/>
              </a:cxn>
              <a:cxn ang="0">
                <a:pos x="connsiteX682" y="connsiteY682"/>
              </a:cxn>
              <a:cxn ang="0">
                <a:pos x="connsiteX683" y="connsiteY683"/>
              </a:cxn>
              <a:cxn ang="0">
                <a:pos x="connsiteX684" y="connsiteY684"/>
              </a:cxn>
              <a:cxn ang="0">
                <a:pos x="connsiteX685" y="connsiteY685"/>
              </a:cxn>
              <a:cxn ang="0">
                <a:pos x="connsiteX686" y="connsiteY686"/>
              </a:cxn>
              <a:cxn ang="0">
                <a:pos x="connsiteX687" y="connsiteY687"/>
              </a:cxn>
              <a:cxn ang="0">
                <a:pos x="connsiteX688" y="connsiteY688"/>
              </a:cxn>
              <a:cxn ang="0">
                <a:pos x="connsiteX689" y="connsiteY689"/>
              </a:cxn>
              <a:cxn ang="0">
                <a:pos x="connsiteX690" y="connsiteY690"/>
              </a:cxn>
              <a:cxn ang="0">
                <a:pos x="connsiteX691" y="connsiteY691"/>
              </a:cxn>
              <a:cxn ang="0">
                <a:pos x="connsiteX692" y="connsiteY692"/>
              </a:cxn>
              <a:cxn ang="0">
                <a:pos x="connsiteX693" y="connsiteY693"/>
              </a:cxn>
              <a:cxn ang="0">
                <a:pos x="connsiteX694" y="connsiteY694"/>
              </a:cxn>
              <a:cxn ang="0">
                <a:pos x="connsiteX695" y="connsiteY695"/>
              </a:cxn>
              <a:cxn ang="0">
                <a:pos x="connsiteX696" y="connsiteY696"/>
              </a:cxn>
              <a:cxn ang="0">
                <a:pos x="connsiteX697" y="connsiteY697"/>
              </a:cxn>
              <a:cxn ang="0">
                <a:pos x="connsiteX698" y="connsiteY698"/>
              </a:cxn>
              <a:cxn ang="0">
                <a:pos x="connsiteX699" y="connsiteY699"/>
              </a:cxn>
              <a:cxn ang="0">
                <a:pos x="connsiteX700" y="connsiteY700"/>
              </a:cxn>
              <a:cxn ang="0">
                <a:pos x="connsiteX701" y="connsiteY701"/>
              </a:cxn>
              <a:cxn ang="0">
                <a:pos x="connsiteX702" y="connsiteY702"/>
              </a:cxn>
              <a:cxn ang="0">
                <a:pos x="connsiteX703" y="connsiteY703"/>
              </a:cxn>
              <a:cxn ang="0">
                <a:pos x="connsiteX704" y="connsiteY704"/>
              </a:cxn>
              <a:cxn ang="0">
                <a:pos x="connsiteX705" y="connsiteY705"/>
              </a:cxn>
              <a:cxn ang="0">
                <a:pos x="connsiteX706" y="connsiteY706"/>
              </a:cxn>
              <a:cxn ang="0">
                <a:pos x="connsiteX707" y="connsiteY707"/>
              </a:cxn>
              <a:cxn ang="0">
                <a:pos x="connsiteX708" y="connsiteY708"/>
              </a:cxn>
              <a:cxn ang="0">
                <a:pos x="connsiteX709" y="connsiteY709"/>
              </a:cxn>
              <a:cxn ang="0">
                <a:pos x="connsiteX710" y="connsiteY710"/>
              </a:cxn>
              <a:cxn ang="0">
                <a:pos x="connsiteX711" y="connsiteY711"/>
              </a:cxn>
              <a:cxn ang="0">
                <a:pos x="connsiteX712" y="connsiteY712"/>
              </a:cxn>
              <a:cxn ang="0">
                <a:pos x="connsiteX713" y="connsiteY713"/>
              </a:cxn>
              <a:cxn ang="0">
                <a:pos x="connsiteX714" y="connsiteY714"/>
              </a:cxn>
              <a:cxn ang="0">
                <a:pos x="connsiteX715" y="connsiteY715"/>
              </a:cxn>
              <a:cxn ang="0">
                <a:pos x="connsiteX716" y="connsiteY716"/>
              </a:cxn>
              <a:cxn ang="0">
                <a:pos x="connsiteX717" y="connsiteY717"/>
              </a:cxn>
              <a:cxn ang="0">
                <a:pos x="connsiteX718" y="connsiteY718"/>
              </a:cxn>
              <a:cxn ang="0">
                <a:pos x="connsiteX719" y="connsiteY719"/>
              </a:cxn>
              <a:cxn ang="0">
                <a:pos x="connsiteX720" y="connsiteY720"/>
              </a:cxn>
              <a:cxn ang="0">
                <a:pos x="connsiteX721" y="connsiteY721"/>
              </a:cxn>
              <a:cxn ang="0">
                <a:pos x="connsiteX722" y="connsiteY722"/>
              </a:cxn>
              <a:cxn ang="0">
                <a:pos x="connsiteX723" y="connsiteY723"/>
              </a:cxn>
              <a:cxn ang="0">
                <a:pos x="connsiteX724" y="connsiteY724"/>
              </a:cxn>
              <a:cxn ang="0">
                <a:pos x="connsiteX725" y="connsiteY725"/>
              </a:cxn>
              <a:cxn ang="0">
                <a:pos x="connsiteX726" y="connsiteY726"/>
              </a:cxn>
              <a:cxn ang="0">
                <a:pos x="connsiteX727" y="connsiteY727"/>
              </a:cxn>
              <a:cxn ang="0">
                <a:pos x="connsiteX728" y="connsiteY728"/>
              </a:cxn>
              <a:cxn ang="0">
                <a:pos x="connsiteX729" y="connsiteY729"/>
              </a:cxn>
              <a:cxn ang="0">
                <a:pos x="connsiteX730" y="connsiteY730"/>
              </a:cxn>
              <a:cxn ang="0">
                <a:pos x="connsiteX731" y="connsiteY731"/>
              </a:cxn>
              <a:cxn ang="0">
                <a:pos x="connsiteX732" y="connsiteY732"/>
              </a:cxn>
              <a:cxn ang="0">
                <a:pos x="connsiteX733" y="connsiteY733"/>
              </a:cxn>
              <a:cxn ang="0">
                <a:pos x="connsiteX734" y="connsiteY734"/>
              </a:cxn>
              <a:cxn ang="0">
                <a:pos x="connsiteX735" y="connsiteY735"/>
              </a:cxn>
              <a:cxn ang="0">
                <a:pos x="connsiteX736" y="connsiteY736"/>
              </a:cxn>
              <a:cxn ang="0">
                <a:pos x="connsiteX737" y="connsiteY737"/>
              </a:cxn>
              <a:cxn ang="0">
                <a:pos x="connsiteX738" y="connsiteY738"/>
              </a:cxn>
              <a:cxn ang="0">
                <a:pos x="connsiteX739" y="connsiteY739"/>
              </a:cxn>
              <a:cxn ang="0">
                <a:pos x="connsiteX740" y="connsiteY740"/>
              </a:cxn>
              <a:cxn ang="0">
                <a:pos x="connsiteX741" y="connsiteY741"/>
              </a:cxn>
              <a:cxn ang="0">
                <a:pos x="connsiteX742" y="connsiteY742"/>
              </a:cxn>
              <a:cxn ang="0">
                <a:pos x="connsiteX743" y="connsiteY743"/>
              </a:cxn>
              <a:cxn ang="0">
                <a:pos x="connsiteX744" y="connsiteY744"/>
              </a:cxn>
              <a:cxn ang="0">
                <a:pos x="connsiteX745" y="connsiteY745"/>
              </a:cxn>
              <a:cxn ang="0">
                <a:pos x="connsiteX746" y="connsiteY746"/>
              </a:cxn>
              <a:cxn ang="0">
                <a:pos x="connsiteX747" y="connsiteY747"/>
              </a:cxn>
              <a:cxn ang="0">
                <a:pos x="connsiteX748" y="connsiteY748"/>
              </a:cxn>
              <a:cxn ang="0">
                <a:pos x="connsiteX749" y="connsiteY749"/>
              </a:cxn>
              <a:cxn ang="0">
                <a:pos x="connsiteX750" y="connsiteY750"/>
              </a:cxn>
              <a:cxn ang="0">
                <a:pos x="connsiteX751" y="connsiteY751"/>
              </a:cxn>
              <a:cxn ang="0">
                <a:pos x="connsiteX752" y="connsiteY752"/>
              </a:cxn>
              <a:cxn ang="0">
                <a:pos x="connsiteX753" y="connsiteY753"/>
              </a:cxn>
              <a:cxn ang="0">
                <a:pos x="connsiteX754" y="connsiteY754"/>
              </a:cxn>
              <a:cxn ang="0">
                <a:pos x="connsiteX755" y="connsiteY755"/>
              </a:cxn>
              <a:cxn ang="0">
                <a:pos x="connsiteX756" y="connsiteY756"/>
              </a:cxn>
              <a:cxn ang="0">
                <a:pos x="connsiteX757" y="connsiteY757"/>
              </a:cxn>
              <a:cxn ang="0">
                <a:pos x="connsiteX758" y="connsiteY758"/>
              </a:cxn>
              <a:cxn ang="0">
                <a:pos x="connsiteX759" y="connsiteY759"/>
              </a:cxn>
              <a:cxn ang="0">
                <a:pos x="connsiteX760" y="connsiteY760"/>
              </a:cxn>
              <a:cxn ang="0">
                <a:pos x="connsiteX761" y="connsiteY761"/>
              </a:cxn>
              <a:cxn ang="0">
                <a:pos x="connsiteX762" y="connsiteY762"/>
              </a:cxn>
              <a:cxn ang="0">
                <a:pos x="connsiteX763" y="connsiteY763"/>
              </a:cxn>
              <a:cxn ang="0">
                <a:pos x="connsiteX764" y="connsiteY764"/>
              </a:cxn>
              <a:cxn ang="0">
                <a:pos x="connsiteX765" y="connsiteY765"/>
              </a:cxn>
              <a:cxn ang="0">
                <a:pos x="connsiteX766" y="connsiteY766"/>
              </a:cxn>
              <a:cxn ang="0">
                <a:pos x="connsiteX767" y="connsiteY767"/>
              </a:cxn>
              <a:cxn ang="0">
                <a:pos x="connsiteX768" y="connsiteY768"/>
              </a:cxn>
              <a:cxn ang="0">
                <a:pos x="connsiteX769" y="connsiteY769"/>
              </a:cxn>
              <a:cxn ang="0">
                <a:pos x="connsiteX770" y="connsiteY770"/>
              </a:cxn>
              <a:cxn ang="0">
                <a:pos x="connsiteX771" y="connsiteY771"/>
              </a:cxn>
              <a:cxn ang="0">
                <a:pos x="connsiteX772" y="connsiteY772"/>
              </a:cxn>
              <a:cxn ang="0">
                <a:pos x="connsiteX773" y="connsiteY773"/>
              </a:cxn>
              <a:cxn ang="0">
                <a:pos x="connsiteX774" y="connsiteY774"/>
              </a:cxn>
              <a:cxn ang="0">
                <a:pos x="connsiteX775" y="connsiteY775"/>
              </a:cxn>
              <a:cxn ang="0">
                <a:pos x="connsiteX776" y="connsiteY776"/>
              </a:cxn>
              <a:cxn ang="0">
                <a:pos x="connsiteX777" y="connsiteY777"/>
              </a:cxn>
              <a:cxn ang="0">
                <a:pos x="connsiteX778" y="connsiteY778"/>
              </a:cxn>
              <a:cxn ang="0">
                <a:pos x="connsiteX779" y="connsiteY779"/>
              </a:cxn>
              <a:cxn ang="0">
                <a:pos x="connsiteX780" y="connsiteY780"/>
              </a:cxn>
              <a:cxn ang="0">
                <a:pos x="connsiteX781" y="connsiteY781"/>
              </a:cxn>
              <a:cxn ang="0">
                <a:pos x="connsiteX782" y="connsiteY782"/>
              </a:cxn>
              <a:cxn ang="0">
                <a:pos x="connsiteX783" y="connsiteY783"/>
              </a:cxn>
              <a:cxn ang="0">
                <a:pos x="connsiteX784" y="connsiteY784"/>
              </a:cxn>
              <a:cxn ang="0">
                <a:pos x="connsiteX785" y="connsiteY785"/>
              </a:cxn>
              <a:cxn ang="0">
                <a:pos x="connsiteX786" y="connsiteY786"/>
              </a:cxn>
              <a:cxn ang="0">
                <a:pos x="connsiteX787" y="connsiteY787"/>
              </a:cxn>
              <a:cxn ang="0">
                <a:pos x="connsiteX788" y="connsiteY788"/>
              </a:cxn>
              <a:cxn ang="0">
                <a:pos x="connsiteX789" y="connsiteY789"/>
              </a:cxn>
              <a:cxn ang="0">
                <a:pos x="connsiteX790" y="connsiteY790"/>
              </a:cxn>
              <a:cxn ang="0">
                <a:pos x="connsiteX791" y="connsiteY791"/>
              </a:cxn>
              <a:cxn ang="0">
                <a:pos x="connsiteX792" y="connsiteY792"/>
              </a:cxn>
              <a:cxn ang="0">
                <a:pos x="connsiteX793" y="connsiteY793"/>
              </a:cxn>
              <a:cxn ang="0">
                <a:pos x="connsiteX794" y="connsiteY794"/>
              </a:cxn>
              <a:cxn ang="0">
                <a:pos x="connsiteX795" y="connsiteY795"/>
              </a:cxn>
              <a:cxn ang="0">
                <a:pos x="connsiteX796" y="connsiteY796"/>
              </a:cxn>
              <a:cxn ang="0">
                <a:pos x="connsiteX797" y="connsiteY797"/>
              </a:cxn>
              <a:cxn ang="0">
                <a:pos x="connsiteX798" y="connsiteY798"/>
              </a:cxn>
              <a:cxn ang="0">
                <a:pos x="connsiteX799" y="connsiteY799"/>
              </a:cxn>
              <a:cxn ang="0">
                <a:pos x="connsiteX800" y="connsiteY800"/>
              </a:cxn>
              <a:cxn ang="0">
                <a:pos x="connsiteX801" y="connsiteY801"/>
              </a:cxn>
              <a:cxn ang="0">
                <a:pos x="connsiteX802" y="connsiteY802"/>
              </a:cxn>
              <a:cxn ang="0">
                <a:pos x="connsiteX803" y="connsiteY803"/>
              </a:cxn>
              <a:cxn ang="0">
                <a:pos x="connsiteX804" y="connsiteY804"/>
              </a:cxn>
              <a:cxn ang="0">
                <a:pos x="connsiteX805" y="connsiteY805"/>
              </a:cxn>
              <a:cxn ang="0">
                <a:pos x="connsiteX806" y="connsiteY806"/>
              </a:cxn>
              <a:cxn ang="0">
                <a:pos x="connsiteX807" y="connsiteY807"/>
              </a:cxn>
              <a:cxn ang="0">
                <a:pos x="connsiteX808" y="connsiteY808"/>
              </a:cxn>
              <a:cxn ang="0">
                <a:pos x="connsiteX809" y="connsiteY809"/>
              </a:cxn>
              <a:cxn ang="0">
                <a:pos x="connsiteX810" y="connsiteY810"/>
              </a:cxn>
              <a:cxn ang="0">
                <a:pos x="connsiteX811" y="connsiteY811"/>
              </a:cxn>
              <a:cxn ang="0">
                <a:pos x="connsiteX812" y="connsiteY812"/>
              </a:cxn>
              <a:cxn ang="0">
                <a:pos x="connsiteX813" y="connsiteY813"/>
              </a:cxn>
              <a:cxn ang="0">
                <a:pos x="connsiteX814" y="connsiteY814"/>
              </a:cxn>
              <a:cxn ang="0">
                <a:pos x="connsiteX815" y="connsiteY815"/>
              </a:cxn>
              <a:cxn ang="0">
                <a:pos x="connsiteX816" y="connsiteY816"/>
              </a:cxn>
              <a:cxn ang="0">
                <a:pos x="connsiteX817" y="connsiteY817"/>
              </a:cxn>
              <a:cxn ang="0">
                <a:pos x="connsiteX818" y="connsiteY818"/>
              </a:cxn>
              <a:cxn ang="0">
                <a:pos x="connsiteX819" y="connsiteY819"/>
              </a:cxn>
              <a:cxn ang="0">
                <a:pos x="connsiteX820" y="connsiteY820"/>
              </a:cxn>
              <a:cxn ang="0">
                <a:pos x="connsiteX821" y="connsiteY821"/>
              </a:cxn>
              <a:cxn ang="0">
                <a:pos x="connsiteX822" y="connsiteY822"/>
              </a:cxn>
              <a:cxn ang="0">
                <a:pos x="connsiteX823" y="connsiteY823"/>
              </a:cxn>
              <a:cxn ang="0">
                <a:pos x="connsiteX824" y="connsiteY824"/>
              </a:cxn>
              <a:cxn ang="0">
                <a:pos x="connsiteX825" y="connsiteY825"/>
              </a:cxn>
              <a:cxn ang="0">
                <a:pos x="connsiteX826" y="connsiteY826"/>
              </a:cxn>
              <a:cxn ang="0">
                <a:pos x="connsiteX827" y="connsiteY827"/>
              </a:cxn>
              <a:cxn ang="0">
                <a:pos x="connsiteX828" y="connsiteY828"/>
              </a:cxn>
              <a:cxn ang="0">
                <a:pos x="connsiteX829" y="connsiteY829"/>
              </a:cxn>
              <a:cxn ang="0">
                <a:pos x="connsiteX830" y="connsiteY830"/>
              </a:cxn>
              <a:cxn ang="0">
                <a:pos x="connsiteX831" y="connsiteY831"/>
              </a:cxn>
              <a:cxn ang="0">
                <a:pos x="connsiteX832" y="connsiteY832"/>
              </a:cxn>
              <a:cxn ang="0">
                <a:pos x="connsiteX833" y="connsiteY833"/>
              </a:cxn>
              <a:cxn ang="0">
                <a:pos x="connsiteX834" y="connsiteY834"/>
              </a:cxn>
              <a:cxn ang="0">
                <a:pos x="connsiteX835" y="connsiteY835"/>
              </a:cxn>
              <a:cxn ang="0">
                <a:pos x="connsiteX836" y="connsiteY836"/>
              </a:cxn>
              <a:cxn ang="0">
                <a:pos x="connsiteX837" y="connsiteY837"/>
              </a:cxn>
              <a:cxn ang="0">
                <a:pos x="connsiteX838" y="connsiteY838"/>
              </a:cxn>
              <a:cxn ang="0">
                <a:pos x="connsiteX839" y="connsiteY839"/>
              </a:cxn>
              <a:cxn ang="0">
                <a:pos x="connsiteX840" y="connsiteY840"/>
              </a:cxn>
              <a:cxn ang="0">
                <a:pos x="connsiteX841" y="connsiteY841"/>
              </a:cxn>
              <a:cxn ang="0">
                <a:pos x="connsiteX842" y="connsiteY842"/>
              </a:cxn>
              <a:cxn ang="0">
                <a:pos x="connsiteX843" y="connsiteY843"/>
              </a:cxn>
              <a:cxn ang="0">
                <a:pos x="connsiteX844" y="connsiteY844"/>
              </a:cxn>
              <a:cxn ang="0">
                <a:pos x="connsiteX845" y="connsiteY845"/>
              </a:cxn>
              <a:cxn ang="0">
                <a:pos x="connsiteX846" y="connsiteY846"/>
              </a:cxn>
              <a:cxn ang="0">
                <a:pos x="connsiteX847" y="connsiteY847"/>
              </a:cxn>
              <a:cxn ang="0">
                <a:pos x="connsiteX848" y="connsiteY848"/>
              </a:cxn>
              <a:cxn ang="0">
                <a:pos x="connsiteX849" y="connsiteY849"/>
              </a:cxn>
              <a:cxn ang="0">
                <a:pos x="connsiteX850" y="connsiteY850"/>
              </a:cxn>
              <a:cxn ang="0">
                <a:pos x="connsiteX851" y="connsiteY851"/>
              </a:cxn>
              <a:cxn ang="0">
                <a:pos x="connsiteX852" y="connsiteY852"/>
              </a:cxn>
              <a:cxn ang="0">
                <a:pos x="connsiteX853" y="connsiteY853"/>
              </a:cxn>
              <a:cxn ang="0">
                <a:pos x="connsiteX854" y="connsiteY854"/>
              </a:cxn>
              <a:cxn ang="0">
                <a:pos x="connsiteX855" y="connsiteY855"/>
              </a:cxn>
              <a:cxn ang="0">
                <a:pos x="connsiteX856" y="connsiteY856"/>
              </a:cxn>
              <a:cxn ang="0">
                <a:pos x="connsiteX857" y="connsiteY857"/>
              </a:cxn>
              <a:cxn ang="0">
                <a:pos x="connsiteX858" y="connsiteY858"/>
              </a:cxn>
              <a:cxn ang="0">
                <a:pos x="connsiteX859" y="connsiteY859"/>
              </a:cxn>
              <a:cxn ang="0">
                <a:pos x="connsiteX860" y="connsiteY860"/>
              </a:cxn>
              <a:cxn ang="0">
                <a:pos x="connsiteX861" y="connsiteY861"/>
              </a:cxn>
              <a:cxn ang="0">
                <a:pos x="connsiteX862" y="connsiteY862"/>
              </a:cxn>
              <a:cxn ang="0">
                <a:pos x="connsiteX863" y="connsiteY863"/>
              </a:cxn>
              <a:cxn ang="0">
                <a:pos x="connsiteX864" y="connsiteY864"/>
              </a:cxn>
              <a:cxn ang="0">
                <a:pos x="connsiteX865" y="connsiteY865"/>
              </a:cxn>
              <a:cxn ang="0">
                <a:pos x="connsiteX866" y="connsiteY866"/>
              </a:cxn>
              <a:cxn ang="0">
                <a:pos x="connsiteX867" y="connsiteY867"/>
              </a:cxn>
              <a:cxn ang="0">
                <a:pos x="connsiteX868" y="connsiteY868"/>
              </a:cxn>
              <a:cxn ang="0">
                <a:pos x="connsiteX869" y="connsiteY869"/>
              </a:cxn>
              <a:cxn ang="0">
                <a:pos x="connsiteX870" y="connsiteY870"/>
              </a:cxn>
              <a:cxn ang="0">
                <a:pos x="connsiteX871" y="connsiteY871"/>
              </a:cxn>
              <a:cxn ang="0">
                <a:pos x="connsiteX872" y="connsiteY872"/>
              </a:cxn>
              <a:cxn ang="0">
                <a:pos x="connsiteX873" y="connsiteY873"/>
              </a:cxn>
              <a:cxn ang="0">
                <a:pos x="connsiteX874" y="connsiteY874"/>
              </a:cxn>
              <a:cxn ang="0">
                <a:pos x="connsiteX875" y="connsiteY875"/>
              </a:cxn>
              <a:cxn ang="0">
                <a:pos x="connsiteX876" y="connsiteY876"/>
              </a:cxn>
              <a:cxn ang="0">
                <a:pos x="connsiteX877" y="connsiteY877"/>
              </a:cxn>
              <a:cxn ang="0">
                <a:pos x="connsiteX878" y="connsiteY878"/>
              </a:cxn>
              <a:cxn ang="0">
                <a:pos x="connsiteX879" y="connsiteY879"/>
              </a:cxn>
              <a:cxn ang="0">
                <a:pos x="connsiteX880" y="connsiteY880"/>
              </a:cxn>
              <a:cxn ang="0">
                <a:pos x="connsiteX881" y="connsiteY881"/>
              </a:cxn>
              <a:cxn ang="0">
                <a:pos x="connsiteX882" y="connsiteY882"/>
              </a:cxn>
              <a:cxn ang="0">
                <a:pos x="connsiteX883" y="connsiteY883"/>
              </a:cxn>
              <a:cxn ang="0">
                <a:pos x="connsiteX884" y="connsiteY884"/>
              </a:cxn>
              <a:cxn ang="0">
                <a:pos x="connsiteX885" y="connsiteY885"/>
              </a:cxn>
              <a:cxn ang="0">
                <a:pos x="connsiteX886" y="connsiteY886"/>
              </a:cxn>
              <a:cxn ang="0">
                <a:pos x="connsiteX887" y="connsiteY887"/>
              </a:cxn>
              <a:cxn ang="0">
                <a:pos x="connsiteX888" y="connsiteY888"/>
              </a:cxn>
              <a:cxn ang="0">
                <a:pos x="connsiteX889" y="connsiteY889"/>
              </a:cxn>
              <a:cxn ang="0">
                <a:pos x="connsiteX890" y="connsiteY890"/>
              </a:cxn>
              <a:cxn ang="0">
                <a:pos x="connsiteX891" y="connsiteY891"/>
              </a:cxn>
              <a:cxn ang="0">
                <a:pos x="connsiteX892" y="connsiteY892"/>
              </a:cxn>
              <a:cxn ang="0">
                <a:pos x="connsiteX893" y="connsiteY893"/>
              </a:cxn>
              <a:cxn ang="0">
                <a:pos x="connsiteX894" y="connsiteY894"/>
              </a:cxn>
              <a:cxn ang="0">
                <a:pos x="connsiteX895" y="connsiteY895"/>
              </a:cxn>
              <a:cxn ang="0">
                <a:pos x="connsiteX896" y="connsiteY896"/>
              </a:cxn>
              <a:cxn ang="0">
                <a:pos x="connsiteX897" y="connsiteY897"/>
              </a:cxn>
              <a:cxn ang="0">
                <a:pos x="connsiteX898" y="connsiteY898"/>
              </a:cxn>
              <a:cxn ang="0">
                <a:pos x="connsiteX899" y="connsiteY899"/>
              </a:cxn>
              <a:cxn ang="0">
                <a:pos x="connsiteX900" y="connsiteY900"/>
              </a:cxn>
              <a:cxn ang="0">
                <a:pos x="connsiteX901" y="connsiteY901"/>
              </a:cxn>
              <a:cxn ang="0">
                <a:pos x="connsiteX902" y="connsiteY902"/>
              </a:cxn>
              <a:cxn ang="0">
                <a:pos x="connsiteX903" y="connsiteY903"/>
              </a:cxn>
              <a:cxn ang="0">
                <a:pos x="connsiteX904" y="connsiteY904"/>
              </a:cxn>
              <a:cxn ang="0">
                <a:pos x="connsiteX905" y="connsiteY905"/>
              </a:cxn>
              <a:cxn ang="0">
                <a:pos x="connsiteX906" y="connsiteY906"/>
              </a:cxn>
              <a:cxn ang="0">
                <a:pos x="connsiteX907" y="connsiteY907"/>
              </a:cxn>
              <a:cxn ang="0">
                <a:pos x="connsiteX908" y="connsiteY908"/>
              </a:cxn>
              <a:cxn ang="0">
                <a:pos x="connsiteX909" y="connsiteY909"/>
              </a:cxn>
              <a:cxn ang="0">
                <a:pos x="connsiteX910" y="connsiteY910"/>
              </a:cxn>
              <a:cxn ang="0">
                <a:pos x="connsiteX911" y="connsiteY911"/>
              </a:cxn>
              <a:cxn ang="0">
                <a:pos x="connsiteX912" y="connsiteY912"/>
              </a:cxn>
              <a:cxn ang="0">
                <a:pos x="connsiteX913" y="connsiteY913"/>
              </a:cxn>
              <a:cxn ang="0">
                <a:pos x="connsiteX914" y="connsiteY914"/>
              </a:cxn>
              <a:cxn ang="0">
                <a:pos x="connsiteX915" y="connsiteY915"/>
              </a:cxn>
              <a:cxn ang="0">
                <a:pos x="connsiteX916" y="connsiteY916"/>
              </a:cxn>
              <a:cxn ang="0">
                <a:pos x="connsiteX917" y="connsiteY917"/>
              </a:cxn>
              <a:cxn ang="0">
                <a:pos x="connsiteX918" y="connsiteY918"/>
              </a:cxn>
              <a:cxn ang="0">
                <a:pos x="connsiteX919" y="connsiteY919"/>
              </a:cxn>
              <a:cxn ang="0">
                <a:pos x="connsiteX920" y="connsiteY920"/>
              </a:cxn>
              <a:cxn ang="0">
                <a:pos x="connsiteX921" y="connsiteY921"/>
              </a:cxn>
              <a:cxn ang="0">
                <a:pos x="connsiteX922" y="connsiteY922"/>
              </a:cxn>
              <a:cxn ang="0">
                <a:pos x="connsiteX923" y="connsiteY923"/>
              </a:cxn>
              <a:cxn ang="0">
                <a:pos x="connsiteX924" y="connsiteY924"/>
              </a:cxn>
              <a:cxn ang="0">
                <a:pos x="connsiteX925" y="connsiteY925"/>
              </a:cxn>
              <a:cxn ang="0">
                <a:pos x="connsiteX926" y="connsiteY926"/>
              </a:cxn>
              <a:cxn ang="0">
                <a:pos x="connsiteX927" y="connsiteY927"/>
              </a:cxn>
              <a:cxn ang="0">
                <a:pos x="connsiteX928" y="connsiteY928"/>
              </a:cxn>
              <a:cxn ang="0">
                <a:pos x="connsiteX929" y="connsiteY929"/>
              </a:cxn>
              <a:cxn ang="0">
                <a:pos x="connsiteX930" y="connsiteY930"/>
              </a:cxn>
              <a:cxn ang="0">
                <a:pos x="connsiteX931" y="connsiteY931"/>
              </a:cxn>
              <a:cxn ang="0">
                <a:pos x="connsiteX932" y="connsiteY932"/>
              </a:cxn>
              <a:cxn ang="0">
                <a:pos x="connsiteX933" y="connsiteY933"/>
              </a:cxn>
              <a:cxn ang="0">
                <a:pos x="connsiteX934" y="connsiteY934"/>
              </a:cxn>
              <a:cxn ang="0">
                <a:pos x="connsiteX935" y="connsiteY935"/>
              </a:cxn>
              <a:cxn ang="0">
                <a:pos x="connsiteX936" y="connsiteY936"/>
              </a:cxn>
              <a:cxn ang="0">
                <a:pos x="connsiteX937" y="connsiteY937"/>
              </a:cxn>
              <a:cxn ang="0">
                <a:pos x="connsiteX938" y="connsiteY938"/>
              </a:cxn>
              <a:cxn ang="0">
                <a:pos x="connsiteX939" y="connsiteY939"/>
              </a:cxn>
              <a:cxn ang="0">
                <a:pos x="connsiteX940" y="connsiteY940"/>
              </a:cxn>
              <a:cxn ang="0">
                <a:pos x="connsiteX941" y="connsiteY941"/>
              </a:cxn>
              <a:cxn ang="0">
                <a:pos x="connsiteX942" y="connsiteY942"/>
              </a:cxn>
              <a:cxn ang="0">
                <a:pos x="connsiteX943" y="connsiteY943"/>
              </a:cxn>
              <a:cxn ang="0">
                <a:pos x="connsiteX944" y="connsiteY944"/>
              </a:cxn>
              <a:cxn ang="0">
                <a:pos x="connsiteX945" y="connsiteY945"/>
              </a:cxn>
              <a:cxn ang="0">
                <a:pos x="connsiteX946" y="connsiteY946"/>
              </a:cxn>
              <a:cxn ang="0">
                <a:pos x="connsiteX947" y="connsiteY947"/>
              </a:cxn>
              <a:cxn ang="0">
                <a:pos x="connsiteX948" y="connsiteY948"/>
              </a:cxn>
              <a:cxn ang="0">
                <a:pos x="connsiteX949" y="connsiteY949"/>
              </a:cxn>
              <a:cxn ang="0">
                <a:pos x="connsiteX950" y="connsiteY950"/>
              </a:cxn>
              <a:cxn ang="0">
                <a:pos x="connsiteX951" y="connsiteY951"/>
              </a:cxn>
              <a:cxn ang="0">
                <a:pos x="connsiteX952" y="connsiteY952"/>
              </a:cxn>
              <a:cxn ang="0">
                <a:pos x="connsiteX953" y="connsiteY953"/>
              </a:cxn>
              <a:cxn ang="0">
                <a:pos x="connsiteX954" y="connsiteY954"/>
              </a:cxn>
              <a:cxn ang="0">
                <a:pos x="connsiteX955" y="connsiteY955"/>
              </a:cxn>
              <a:cxn ang="0">
                <a:pos x="connsiteX956" y="connsiteY956"/>
              </a:cxn>
              <a:cxn ang="0">
                <a:pos x="connsiteX957" y="connsiteY957"/>
              </a:cxn>
              <a:cxn ang="0">
                <a:pos x="connsiteX958" y="connsiteY958"/>
              </a:cxn>
              <a:cxn ang="0">
                <a:pos x="connsiteX959" y="connsiteY959"/>
              </a:cxn>
              <a:cxn ang="0">
                <a:pos x="connsiteX960" y="connsiteY960"/>
              </a:cxn>
              <a:cxn ang="0">
                <a:pos x="connsiteX961" y="connsiteY961"/>
              </a:cxn>
              <a:cxn ang="0">
                <a:pos x="connsiteX962" y="connsiteY962"/>
              </a:cxn>
              <a:cxn ang="0">
                <a:pos x="connsiteX963" y="connsiteY963"/>
              </a:cxn>
              <a:cxn ang="0">
                <a:pos x="connsiteX964" y="connsiteY964"/>
              </a:cxn>
              <a:cxn ang="0">
                <a:pos x="connsiteX965" y="connsiteY965"/>
              </a:cxn>
              <a:cxn ang="0">
                <a:pos x="connsiteX966" y="connsiteY966"/>
              </a:cxn>
              <a:cxn ang="0">
                <a:pos x="connsiteX967" y="connsiteY967"/>
              </a:cxn>
              <a:cxn ang="0">
                <a:pos x="connsiteX968" y="connsiteY968"/>
              </a:cxn>
              <a:cxn ang="0">
                <a:pos x="connsiteX969" y="connsiteY969"/>
              </a:cxn>
              <a:cxn ang="0">
                <a:pos x="connsiteX970" y="connsiteY970"/>
              </a:cxn>
              <a:cxn ang="0">
                <a:pos x="connsiteX971" y="connsiteY971"/>
              </a:cxn>
              <a:cxn ang="0">
                <a:pos x="connsiteX972" y="connsiteY972"/>
              </a:cxn>
              <a:cxn ang="0">
                <a:pos x="connsiteX973" y="connsiteY973"/>
              </a:cxn>
              <a:cxn ang="0">
                <a:pos x="connsiteX974" y="connsiteY974"/>
              </a:cxn>
              <a:cxn ang="0">
                <a:pos x="connsiteX975" y="connsiteY975"/>
              </a:cxn>
              <a:cxn ang="0">
                <a:pos x="connsiteX976" y="connsiteY976"/>
              </a:cxn>
              <a:cxn ang="0">
                <a:pos x="connsiteX977" y="connsiteY977"/>
              </a:cxn>
              <a:cxn ang="0">
                <a:pos x="connsiteX978" y="connsiteY978"/>
              </a:cxn>
              <a:cxn ang="0">
                <a:pos x="connsiteX979" y="connsiteY979"/>
              </a:cxn>
              <a:cxn ang="0">
                <a:pos x="connsiteX980" y="connsiteY980"/>
              </a:cxn>
              <a:cxn ang="0">
                <a:pos x="connsiteX981" y="connsiteY981"/>
              </a:cxn>
              <a:cxn ang="0">
                <a:pos x="connsiteX982" y="connsiteY982"/>
              </a:cxn>
              <a:cxn ang="0">
                <a:pos x="connsiteX983" y="connsiteY983"/>
              </a:cxn>
              <a:cxn ang="0">
                <a:pos x="connsiteX984" y="connsiteY984"/>
              </a:cxn>
              <a:cxn ang="0">
                <a:pos x="connsiteX985" y="connsiteY985"/>
              </a:cxn>
              <a:cxn ang="0">
                <a:pos x="connsiteX986" y="connsiteY986"/>
              </a:cxn>
              <a:cxn ang="0">
                <a:pos x="connsiteX987" y="connsiteY987"/>
              </a:cxn>
              <a:cxn ang="0">
                <a:pos x="connsiteX988" y="connsiteY988"/>
              </a:cxn>
              <a:cxn ang="0">
                <a:pos x="connsiteX989" y="connsiteY989"/>
              </a:cxn>
              <a:cxn ang="0">
                <a:pos x="connsiteX990" y="connsiteY990"/>
              </a:cxn>
              <a:cxn ang="0">
                <a:pos x="connsiteX991" y="connsiteY991"/>
              </a:cxn>
              <a:cxn ang="0">
                <a:pos x="connsiteX992" y="connsiteY992"/>
              </a:cxn>
              <a:cxn ang="0">
                <a:pos x="connsiteX993" y="connsiteY993"/>
              </a:cxn>
              <a:cxn ang="0">
                <a:pos x="connsiteX994" y="connsiteY994"/>
              </a:cxn>
              <a:cxn ang="0">
                <a:pos x="connsiteX995" y="connsiteY995"/>
              </a:cxn>
              <a:cxn ang="0">
                <a:pos x="connsiteX996" y="connsiteY996"/>
              </a:cxn>
              <a:cxn ang="0">
                <a:pos x="connsiteX997" y="connsiteY997"/>
              </a:cxn>
              <a:cxn ang="0">
                <a:pos x="connsiteX998" y="connsiteY998"/>
              </a:cxn>
              <a:cxn ang="0">
                <a:pos x="connsiteX999" y="connsiteY999"/>
              </a:cxn>
              <a:cxn ang="0">
                <a:pos x="connsiteX1000" y="connsiteY1000"/>
              </a:cxn>
              <a:cxn ang="0">
                <a:pos x="connsiteX1001" y="connsiteY1001"/>
              </a:cxn>
              <a:cxn ang="0">
                <a:pos x="connsiteX1002" y="connsiteY1002"/>
              </a:cxn>
              <a:cxn ang="0">
                <a:pos x="connsiteX1003" y="connsiteY1003"/>
              </a:cxn>
              <a:cxn ang="0">
                <a:pos x="connsiteX1004" y="connsiteY1004"/>
              </a:cxn>
              <a:cxn ang="0">
                <a:pos x="connsiteX1005" y="connsiteY1005"/>
              </a:cxn>
              <a:cxn ang="0">
                <a:pos x="connsiteX1006" y="connsiteY1006"/>
              </a:cxn>
              <a:cxn ang="0">
                <a:pos x="connsiteX1007" y="connsiteY1007"/>
              </a:cxn>
              <a:cxn ang="0">
                <a:pos x="connsiteX1008" y="connsiteY1008"/>
              </a:cxn>
              <a:cxn ang="0">
                <a:pos x="connsiteX1009" y="connsiteY1009"/>
              </a:cxn>
              <a:cxn ang="0">
                <a:pos x="connsiteX1010" y="connsiteY1010"/>
              </a:cxn>
              <a:cxn ang="0">
                <a:pos x="connsiteX1011" y="connsiteY1011"/>
              </a:cxn>
              <a:cxn ang="0">
                <a:pos x="connsiteX1012" y="connsiteY1012"/>
              </a:cxn>
              <a:cxn ang="0">
                <a:pos x="connsiteX1013" y="connsiteY1013"/>
              </a:cxn>
              <a:cxn ang="0">
                <a:pos x="connsiteX1014" y="connsiteY1014"/>
              </a:cxn>
              <a:cxn ang="0">
                <a:pos x="connsiteX1015" y="connsiteY1015"/>
              </a:cxn>
              <a:cxn ang="0">
                <a:pos x="connsiteX1016" y="connsiteY1016"/>
              </a:cxn>
              <a:cxn ang="0">
                <a:pos x="connsiteX1017" y="connsiteY1017"/>
              </a:cxn>
              <a:cxn ang="0">
                <a:pos x="connsiteX1018" y="connsiteY1018"/>
              </a:cxn>
              <a:cxn ang="0">
                <a:pos x="connsiteX1019" y="connsiteY1019"/>
              </a:cxn>
              <a:cxn ang="0">
                <a:pos x="connsiteX1020" y="connsiteY1020"/>
              </a:cxn>
              <a:cxn ang="0">
                <a:pos x="connsiteX1021" y="connsiteY1021"/>
              </a:cxn>
              <a:cxn ang="0">
                <a:pos x="connsiteX1022" y="connsiteY1022"/>
              </a:cxn>
              <a:cxn ang="0">
                <a:pos x="connsiteX1023" y="connsiteY1023"/>
              </a:cxn>
              <a:cxn ang="0">
                <a:pos x="connsiteX1024" y="connsiteY1024"/>
              </a:cxn>
              <a:cxn ang="0">
                <a:pos x="connsiteX1025" y="connsiteY1025"/>
              </a:cxn>
              <a:cxn ang="0">
                <a:pos x="connsiteX1026" y="connsiteY1026"/>
              </a:cxn>
              <a:cxn ang="0">
                <a:pos x="connsiteX1027" y="connsiteY1027"/>
              </a:cxn>
              <a:cxn ang="0">
                <a:pos x="connsiteX1028" y="connsiteY1028"/>
              </a:cxn>
              <a:cxn ang="0">
                <a:pos x="connsiteX1029" y="connsiteY1029"/>
              </a:cxn>
              <a:cxn ang="0">
                <a:pos x="connsiteX1030" y="connsiteY1030"/>
              </a:cxn>
              <a:cxn ang="0">
                <a:pos x="connsiteX1031" y="connsiteY1031"/>
              </a:cxn>
              <a:cxn ang="0">
                <a:pos x="connsiteX1032" y="connsiteY1032"/>
              </a:cxn>
              <a:cxn ang="0">
                <a:pos x="connsiteX1033" y="connsiteY1033"/>
              </a:cxn>
              <a:cxn ang="0">
                <a:pos x="connsiteX1034" y="connsiteY1034"/>
              </a:cxn>
              <a:cxn ang="0">
                <a:pos x="connsiteX1035" y="connsiteY1035"/>
              </a:cxn>
              <a:cxn ang="0">
                <a:pos x="connsiteX1036" y="connsiteY1036"/>
              </a:cxn>
              <a:cxn ang="0">
                <a:pos x="connsiteX1037" y="connsiteY1037"/>
              </a:cxn>
              <a:cxn ang="0">
                <a:pos x="connsiteX1038" y="connsiteY1038"/>
              </a:cxn>
              <a:cxn ang="0">
                <a:pos x="connsiteX1039" y="connsiteY1039"/>
              </a:cxn>
              <a:cxn ang="0">
                <a:pos x="connsiteX1040" y="connsiteY1040"/>
              </a:cxn>
              <a:cxn ang="0">
                <a:pos x="connsiteX1041" y="connsiteY1041"/>
              </a:cxn>
              <a:cxn ang="0">
                <a:pos x="connsiteX1042" y="connsiteY1042"/>
              </a:cxn>
              <a:cxn ang="0">
                <a:pos x="connsiteX1043" y="connsiteY1043"/>
              </a:cxn>
              <a:cxn ang="0">
                <a:pos x="connsiteX1044" y="connsiteY1044"/>
              </a:cxn>
              <a:cxn ang="0">
                <a:pos x="connsiteX1045" y="connsiteY1045"/>
              </a:cxn>
              <a:cxn ang="0">
                <a:pos x="connsiteX1046" y="connsiteY1046"/>
              </a:cxn>
              <a:cxn ang="0">
                <a:pos x="connsiteX1047" y="connsiteY1047"/>
              </a:cxn>
              <a:cxn ang="0">
                <a:pos x="connsiteX1048" y="connsiteY1048"/>
              </a:cxn>
              <a:cxn ang="0">
                <a:pos x="connsiteX1049" y="connsiteY1049"/>
              </a:cxn>
              <a:cxn ang="0">
                <a:pos x="connsiteX1050" y="connsiteY1050"/>
              </a:cxn>
              <a:cxn ang="0">
                <a:pos x="connsiteX1051" y="connsiteY1051"/>
              </a:cxn>
              <a:cxn ang="0">
                <a:pos x="connsiteX1052" y="connsiteY1052"/>
              </a:cxn>
              <a:cxn ang="0">
                <a:pos x="connsiteX1053" y="connsiteY1053"/>
              </a:cxn>
              <a:cxn ang="0">
                <a:pos x="connsiteX1054" y="connsiteY1054"/>
              </a:cxn>
              <a:cxn ang="0">
                <a:pos x="connsiteX1055" y="connsiteY1055"/>
              </a:cxn>
              <a:cxn ang="0">
                <a:pos x="connsiteX1056" y="connsiteY1056"/>
              </a:cxn>
              <a:cxn ang="0">
                <a:pos x="connsiteX1057" y="connsiteY1057"/>
              </a:cxn>
              <a:cxn ang="0">
                <a:pos x="connsiteX1058" y="connsiteY1058"/>
              </a:cxn>
              <a:cxn ang="0">
                <a:pos x="connsiteX1059" y="connsiteY1059"/>
              </a:cxn>
              <a:cxn ang="0">
                <a:pos x="connsiteX1060" y="connsiteY1060"/>
              </a:cxn>
              <a:cxn ang="0">
                <a:pos x="connsiteX1061" y="connsiteY1061"/>
              </a:cxn>
              <a:cxn ang="0">
                <a:pos x="connsiteX1062" y="connsiteY1062"/>
              </a:cxn>
              <a:cxn ang="0">
                <a:pos x="connsiteX1063" y="connsiteY1063"/>
              </a:cxn>
              <a:cxn ang="0">
                <a:pos x="connsiteX1064" y="connsiteY1064"/>
              </a:cxn>
              <a:cxn ang="0">
                <a:pos x="connsiteX1065" y="connsiteY1065"/>
              </a:cxn>
              <a:cxn ang="0">
                <a:pos x="connsiteX1066" y="connsiteY1066"/>
              </a:cxn>
              <a:cxn ang="0">
                <a:pos x="connsiteX1067" y="connsiteY1067"/>
              </a:cxn>
              <a:cxn ang="0">
                <a:pos x="connsiteX1068" y="connsiteY1068"/>
              </a:cxn>
              <a:cxn ang="0">
                <a:pos x="connsiteX1069" y="connsiteY1069"/>
              </a:cxn>
              <a:cxn ang="0">
                <a:pos x="connsiteX1070" y="connsiteY1070"/>
              </a:cxn>
              <a:cxn ang="0">
                <a:pos x="connsiteX1071" y="connsiteY1071"/>
              </a:cxn>
              <a:cxn ang="0">
                <a:pos x="connsiteX1072" y="connsiteY1072"/>
              </a:cxn>
              <a:cxn ang="0">
                <a:pos x="connsiteX1073" y="connsiteY1073"/>
              </a:cxn>
              <a:cxn ang="0">
                <a:pos x="connsiteX1074" y="connsiteY1074"/>
              </a:cxn>
              <a:cxn ang="0">
                <a:pos x="connsiteX1075" y="connsiteY1075"/>
              </a:cxn>
              <a:cxn ang="0">
                <a:pos x="connsiteX1076" y="connsiteY1076"/>
              </a:cxn>
              <a:cxn ang="0">
                <a:pos x="connsiteX1077" y="connsiteY1077"/>
              </a:cxn>
              <a:cxn ang="0">
                <a:pos x="connsiteX1078" y="connsiteY1078"/>
              </a:cxn>
              <a:cxn ang="0">
                <a:pos x="connsiteX1079" y="connsiteY1079"/>
              </a:cxn>
              <a:cxn ang="0">
                <a:pos x="connsiteX1080" y="connsiteY1080"/>
              </a:cxn>
              <a:cxn ang="0">
                <a:pos x="connsiteX1081" y="connsiteY1081"/>
              </a:cxn>
              <a:cxn ang="0">
                <a:pos x="connsiteX1082" y="connsiteY1082"/>
              </a:cxn>
              <a:cxn ang="0">
                <a:pos x="connsiteX1083" y="connsiteY1083"/>
              </a:cxn>
              <a:cxn ang="0">
                <a:pos x="connsiteX1084" y="connsiteY1084"/>
              </a:cxn>
              <a:cxn ang="0">
                <a:pos x="connsiteX1085" y="connsiteY1085"/>
              </a:cxn>
              <a:cxn ang="0">
                <a:pos x="connsiteX1086" y="connsiteY1086"/>
              </a:cxn>
              <a:cxn ang="0">
                <a:pos x="connsiteX1087" y="connsiteY1087"/>
              </a:cxn>
              <a:cxn ang="0">
                <a:pos x="connsiteX1088" y="connsiteY1088"/>
              </a:cxn>
              <a:cxn ang="0">
                <a:pos x="connsiteX1089" y="connsiteY1089"/>
              </a:cxn>
              <a:cxn ang="0">
                <a:pos x="connsiteX1090" y="connsiteY1090"/>
              </a:cxn>
              <a:cxn ang="0">
                <a:pos x="connsiteX1091" y="connsiteY1091"/>
              </a:cxn>
              <a:cxn ang="0">
                <a:pos x="connsiteX1092" y="connsiteY1092"/>
              </a:cxn>
              <a:cxn ang="0">
                <a:pos x="connsiteX1093" y="connsiteY1093"/>
              </a:cxn>
              <a:cxn ang="0">
                <a:pos x="connsiteX1094" y="connsiteY1094"/>
              </a:cxn>
              <a:cxn ang="0">
                <a:pos x="connsiteX1095" y="connsiteY1095"/>
              </a:cxn>
              <a:cxn ang="0">
                <a:pos x="connsiteX1096" y="connsiteY1096"/>
              </a:cxn>
              <a:cxn ang="0">
                <a:pos x="connsiteX1097" y="connsiteY1097"/>
              </a:cxn>
              <a:cxn ang="0">
                <a:pos x="connsiteX1098" y="connsiteY1098"/>
              </a:cxn>
              <a:cxn ang="0">
                <a:pos x="connsiteX1099" y="connsiteY1099"/>
              </a:cxn>
              <a:cxn ang="0">
                <a:pos x="connsiteX1100" y="connsiteY1100"/>
              </a:cxn>
              <a:cxn ang="0">
                <a:pos x="connsiteX1101" y="connsiteY1101"/>
              </a:cxn>
              <a:cxn ang="0">
                <a:pos x="connsiteX1102" y="connsiteY1102"/>
              </a:cxn>
              <a:cxn ang="0">
                <a:pos x="connsiteX1103" y="connsiteY1103"/>
              </a:cxn>
              <a:cxn ang="0">
                <a:pos x="connsiteX1104" y="connsiteY1104"/>
              </a:cxn>
              <a:cxn ang="0">
                <a:pos x="connsiteX1105" y="connsiteY1105"/>
              </a:cxn>
              <a:cxn ang="0">
                <a:pos x="connsiteX1106" y="connsiteY1106"/>
              </a:cxn>
              <a:cxn ang="0">
                <a:pos x="connsiteX1107" y="connsiteY1107"/>
              </a:cxn>
              <a:cxn ang="0">
                <a:pos x="connsiteX1108" y="connsiteY1108"/>
              </a:cxn>
              <a:cxn ang="0">
                <a:pos x="connsiteX1109" y="connsiteY1109"/>
              </a:cxn>
              <a:cxn ang="0">
                <a:pos x="connsiteX1110" y="connsiteY1110"/>
              </a:cxn>
              <a:cxn ang="0">
                <a:pos x="connsiteX1111" y="connsiteY1111"/>
              </a:cxn>
              <a:cxn ang="0">
                <a:pos x="connsiteX1112" y="connsiteY1112"/>
              </a:cxn>
              <a:cxn ang="0">
                <a:pos x="connsiteX1113" y="connsiteY1113"/>
              </a:cxn>
              <a:cxn ang="0">
                <a:pos x="connsiteX1114" y="connsiteY1114"/>
              </a:cxn>
              <a:cxn ang="0">
                <a:pos x="connsiteX1115" y="connsiteY1115"/>
              </a:cxn>
              <a:cxn ang="0">
                <a:pos x="connsiteX1116" y="connsiteY1116"/>
              </a:cxn>
              <a:cxn ang="0">
                <a:pos x="connsiteX1117" y="connsiteY1117"/>
              </a:cxn>
              <a:cxn ang="0">
                <a:pos x="connsiteX1118" y="connsiteY1118"/>
              </a:cxn>
              <a:cxn ang="0">
                <a:pos x="connsiteX1119" y="connsiteY1119"/>
              </a:cxn>
              <a:cxn ang="0">
                <a:pos x="connsiteX1120" y="connsiteY1120"/>
              </a:cxn>
              <a:cxn ang="0">
                <a:pos x="connsiteX1121" y="connsiteY1121"/>
              </a:cxn>
              <a:cxn ang="0">
                <a:pos x="connsiteX1122" y="connsiteY1122"/>
              </a:cxn>
              <a:cxn ang="0">
                <a:pos x="connsiteX1123" y="connsiteY1123"/>
              </a:cxn>
              <a:cxn ang="0">
                <a:pos x="connsiteX1124" y="connsiteY1124"/>
              </a:cxn>
              <a:cxn ang="0">
                <a:pos x="connsiteX1125" y="connsiteY1125"/>
              </a:cxn>
              <a:cxn ang="0">
                <a:pos x="connsiteX1126" y="connsiteY1126"/>
              </a:cxn>
              <a:cxn ang="0">
                <a:pos x="connsiteX1127" y="connsiteY1127"/>
              </a:cxn>
              <a:cxn ang="0">
                <a:pos x="connsiteX1128" y="connsiteY1128"/>
              </a:cxn>
              <a:cxn ang="0">
                <a:pos x="connsiteX1129" y="connsiteY1129"/>
              </a:cxn>
              <a:cxn ang="0">
                <a:pos x="connsiteX1130" y="connsiteY1130"/>
              </a:cxn>
              <a:cxn ang="0">
                <a:pos x="connsiteX1131" y="connsiteY1131"/>
              </a:cxn>
              <a:cxn ang="0">
                <a:pos x="connsiteX1132" y="connsiteY1132"/>
              </a:cxn>
              <a:cxn ang="0">
                <a:pos x="connsiteX1133" y="connsiteY1133"/>
              </a:cxn>
              <a:cxn ang="0">
                <a:pos x="connsiteX1134" y="connsiteY1134"/>
              </a:cxn>
              <a:cxn ang="0">
                <a:pos x="connsiteX1135" y="connsiteY1135"/>
              </a:cxn>
              <a:cxn ang="0">
                <a:pos x="connsiteX1136" y="connsiteY1136"/>
              </a:cxn>
              <a:cxn ang="0">
                <a:pos x="connsiteX1137" y="connsiteY1137"/>
              </a:cxn>
              <a:cxn ang="0">
                <a:pos x="connsiteX1138" y="connsiteY1138"/>
              </a:cxn>
              <a:cxn ang="0">
                <a:pos x="connsiteX1139" y="connsiteY1139"/>
              </a:cxn>
              <a:cxn ang="0">
                <a:pos x="connsiteX1140" y="connsiteY1140"/>
              </a:cxn>
              <a:cxn ang="0">
                <a:pos x="connsiteX1141" y="connsiteY1141"/>
              </a:cxn>
              <a:cxn ang="0">
                <a:pos x="connsiteX1142" y="connsiteY1142"/>
              </a:cxn>
              <a:cxn ang="0">
                <a:pos x="connsiteX1143" y="connsiteY1143"/>
              </a:cxn>
              <a:cxn ang="0">
                <a:pos x="connsiteX1144" y="connsiteY1144"/>
              </a:cxn>
              <a:cxn ang="0">
                <a:pos x="connsiteX1145" y="connsiteY1145"/>
              </a:cxn>
              <a:cxn ang="0">
                <a:pos x="connsiteX1146" y="connsiteY1146"/>
              </a:cxn>
              <a:cxn ang="0">
                <a:pos x="connsiteX1147" y="connsiteY1147"/>
              </a:cxn>
              <a:cxn ang="0">
                <a:pos x="connsiteX1148" y="connsiteY1148"/>
              </a:cxn>
              <a:cxn ang="0">
                <a:pos x="connsiteX1149" y="connsiteY1149"/>
              </a:cxn>
              <a:cxn ang="0">
                <a:pos x="connsiteX1150" y="connsiteY1150"/>
              </a:cxn>
              <a:cxn ang="0">
                <a:pos x="connsiteX1151" y="connsiteY1151"/>
              </a:cxn>
              <a:cxn ang="0">
                <a:pos x="connsiteX1152" y="connsiteY1152"/>
              </a:cxn>
              <a:cxn ang="0">
                <a:pos x="connsiteX1153" y="connsiteY1153"/>
              </a:cxn>
              <a:cxn ang="0">
                <a:pos x="connsiteX1154" y="connsiteY1154"/>
              </a:cxn>
              <a:cxn ang="0">
                <a:pos x="connsiteX1155" y="connsiteY1155"/>
              </a:cxn>
              <a:cxn ang="0">
                <a:pos x="connsiteX1156" y="connsiteY1156"/>
              </a:cxn>
              <a:cxn ang="0">
                <a:pos x="connsiteX1157" y="connsiteY1157"/>
              </a:cxn>
              <a:cxn ang="0">
                <a:pos x="connsiteX1158" y="connsiteY1158"/>
              </a:cxn>
              <a:cxn ang="0">
                <a:pos x="connsiteX1159" y="connsiteY1159"/>
              </a:cxn>
              <a:cxn ang="0">
                <a:pos x="connsiteX1160" y="connsiteY1160"/>
              </a:cxn>
              <a:cxn ang="0">
                <a:pos x="connsiteX1161" y="connsiteY1161"/>
              </a:cxn>
              <a:cxn ang="0">
                <a:pos x="connsiteX1162" y="connsiteY1162"/>
              </a:cxn>
              <a:cxn ang="0">
                <a:pos x="connsiteX1163" y="connsiteY1163"/>
              </a:cxn>
              <a:cxn ang="0">
                <a:pos x="connsiteX1164" y="connsiteY1164"/>
              </a:cxn>
              <a:cxn ang="0">
                <a:pos x="connsiteX1165" y="connsiteY1165"/>
              </a:cxn>
              <a:cxn ang="0">
                <a:pos x="connsiteX1166" y="connsiteY1166"/>
              </a:cxn>
              <a:cxn ang="0">
                <a:pos x="connsiteX1167" y="connsiteY1167"/>
              </a:cxn>
              <a:cxn ang="0">
                <a:pos x="connsiteX1168" y="connsiteY1168"/>
              </a:cxn>
              <a:cxn ang="0">
                <a:pos x="connsiteX1169" y="connsiteY1169"/>
              </a:cxn>
              <a:cxn ang="0">
                <a:pos x="connsiteX1170" y="connsiteY1170"/>
              </a:cxn>
              <a:cxn ang="0">
                <a:pos x="connsiteX1171" y="connsiteY1171"/>
              </a:cxn>
              <a:cxn ang="0">
                <a:pos x="connsiteX1172" y="connsiteY1172"/>
              </a:cxn>
              <a:cxn ang="0">
                <a:pos x="connsiteX1173" y="connsiteY1173"/>
              </a:cxn>
              <a:cxn ang="0">
                <a:pos x="connsiteX1174" y="connsiteY1174"/>
              </a:cxn>
              <a:cxn ang="0">
                <a:pos x="connsiteX1175" y="connsiteY1175"/>
              </a:cxn>
              <a:cxn ang="0">
                <a:pos x="connsiteX1176" y="connsiteY1176"/>
              </a:cxn>
              <a:cxn ang="0">
                <a:pos x="connsiteX1177" y="connsiteY1177"/>
              </a:cxn>
              <a:cxn ang="0">
                <a:pos x="connsiteX1178" y="connsiteY1178"/>
              </a:cxn>
              <a:cxn ang="0">
                <a:pos x="connsiteX1179" y="connsiteY1179"/>
              </a:cxn>
              <a:cxn ang="0">
                <a:pos x="connsiteX1180" y="connsiteY1180"/>
              </a:cxn>
              <a:cxn ang="0">
                <a:pos x="connsiteX1181" y="connsiteY1181"/>
              </a:cxn>
              <a:cxn ang="0">
                <a:pos x="connsiteX1182" y="connsiteY1182"/>
              </a:cxn>
              <a:cxn ang="0">
                <a:pos x="connsiteX1183" y="connsiteY1183"/>
              </a:cxn>
              <a:cxn ang="0">
                <a:pos x="connsiteX1184" y="connsiteY1184"/>
              </a:cxn>
              <a:cxn ang="0">
                <a:pos x="connsiteX1185" y="connsiteY1185"/>
              </a:cxn>
              <a:cxn ang="0">
                <a:pos x="connsiteX1186" y="connsiteY1186"/>
              </a:cxn>
              <a:cxn ang="0">
                <a:pos x="connsiteX1187" y="connsiteY1187"/>
              </a:cxn>
              <a:cxn ang="0">
                <a:pos x="connsiteX1188" y="connsiteY1188"/>
              </a:cxn>
              <a:cxn ang="0">
                <a:pos x="connsiteX1189" y="connsiteY1189"/>
              </a:cxn>
              <a:cxn ang="0">
                <a:pos x="connsiteX1190" y="connsiteY1190"/>
              </a:cxn>
              <a:cxn ang="0">
                <a:pos x="connsiteX1191" y="connsiteY1191"/>
              </a:cxn>
              <a:cxn ang="0">
                <a:pos x="connsiteX1192" y="connsiteY1192"/>
              </a:cxn>
              <a:cxn ang="0">
                <a:pos x="connsiteX1193" y="connsiteY1193"/>
              </a:cxn>
              <a:cxn ang="0">
                <a:pos x="connsiteX1194" y="connsiteY1194"/>
              </a:cxn>
              <a:cxn ang="0">
                <a:pos x="connsiteX1195" y="connsiteY1195"/>
              </a:cxn>
              <a:cxn ang="0">
                <a:pos x="connsiteX1196" y="connsiteY1196"/>
              </a:cxn>
              <a:cxn ang="0">
                <a:pos x="connsiteX1197" y="connsiteY1197"/>
              </a:cxn>
              <a:cxn ang="0">
                <a:pos x="connsiteX1198" y="connsiteY1198"/>
              </a:cxn>
              <a:cxn ang="0">
                <a:pos x="connsiteX1199" y="connsiteY1199"/>
              </a:cxn>
              <a:cxn ang="0">
                <a:pos x="connsiteX1200" y="connsiteY1200"/>
              </a:cxn>
              <a:cxn ang="0">
                <a:pos x="connsiteX1201" y="connsiteY1201"/>
              </a:cxn>
              <a:cxn ang="0">
                <a:pos x="connsiteX1202" y="connsiteY1202"/>
              </a:cxn>
              <a:cxn ang="0">
                <a:pos x="connsiteX1203" y="connsiteY1203"/>
              </a:cxn>
              <a:cxn ang="0">
                <a:pos x="connsiteX1204" y="connsiteY1204"/>
              </a:cxn>
              <a:cxn ang="0">
                <a:pos x="connsiteX1205" y="connsiteY1205"/>
              </a:cxn>
              <a:cxn ang="0">
                <a:pos x="connsiteX1206" y="connsiteY1206"/>
              </a:cxn>
              <a:cxn ang="0">
                <a:pos x="connsiteX1207" y="connsiteY1207"/>
              </a:cxn>
              <a:cxn ang="0">
                <a:pos x="connsiteX1208" y="connsiteY1208"/>
              </a:cxn>
              <a:cxn ang="0">
                <a:pos x="connsiteX1209" y="connsiteY1209"/>
              </a:cxn>
              <a:cxn ang="0">
                <a:pos x="connsiteX1210" y="connsiteY1210"/>
              </a:cxn>
              <a:cxn ang="0">
                <a:pos x="connsiteX1211" y="connsiteY1211"/>
              </a:cxn>
              <a:cxn ang="0">
                <a:pos x="connsiteX1212" y="connsiteY1212"/>
              </a:cxn>
              <a:cxn ang="0">
                <a:pos x="connsiteX1213" y="connsiteY1213"/>
              </a:cxn>
              <a:cxn ang="0">
                <a:pos x="connsiteX1214" y="connsiteY1214"/>
              </a:cxn>
              <a:cxn ang="0">
                <a:pos x="connsiteX1215" y="connsiteY1215"/>
              </a:cxn>
              <a:cxn ang="0">
                <a:pos x="connsiteX1216" y="connsiteY1216"/>
              </a:cxn>
              <a:cxn ang="0">
                <a:pos x="connsiteX1217" y="connsiteY1217"/>
              </a:cxn>
              <a:cxn ang="0">
                <a:pos x="connsiteX1218" y="connsiteY1218"/>
              </a:cxn>
              <a:cxn ang="0">
                <a:pos x="connsiteX1219" y="connsiteY1219"/>
              </a:cxn>
              <a:cxn ang="0">
                <a:pos x="connsiteX1220" y="connsiteY1220"/>
              </a:cxn>
              <a:cxn ang="0">
                <a:pos x="connsiteX1221" y="connsiteY1221"/>
              </a:cxn>
              <a:cxn ang="0">
                <a:pos x="connsiteX1222" y="connsiteY1222"/>
              </a:cxn>
              <a:cxn ang="0">
                <a:pos x="connsiteX1223" y="connsiteY1223"/>
              </a:cxn>
              <a:cxn ang="0">
                <a:pos x="connsiteX1224" y="connsiteY1224"/>
              </a:cxn>
              <a:cxn ang="0">
                <a:pos x="connsiteX1225" y="connsiteY1225"/>
              </a:cxn>
              <a:cxn ang="0">
                <a:pos x="connsiteX1226" y="connsiteY1226"/>
              </a:cxn>
              <a:cxn ang="0">
                <a:pos x="connsiteX1227" y="connsiteY1227"/>
              </a:cxn>
              <a:cxn ang="0">
                <a:pos x="connsiteX1228" y="connsiteY1228"/>
              </a:cxn>
              <a:cxn ang="0">
                <a:pos x="connsiteX1229" y="connsiteY1229"/>
              </a:cxn>
              <a:cxn ang="0">
                <a:pos x="connsiteX1230" y="connsiteY1230"/>
              </a:cxn>
              <a:cxn ang="0">
                <a:pos x="connsiteX1231" y="connsiteY1231"/>
              </a:cxn>
              <a:cxn ang="0">
                <a:pos x="connsiteX1232" y="connsiteY1232"/>
              </a:cxn>
              <a:cxn ang="0">
                <a:pos x="connsiteX1233" y="connsiteY1233"/>
              </a:cxn>
              <a:cxn ang="0">
                <a:pos x="connsiteX1234" y="connsiteY1234"/>
              </a:cxn>
              <a:cxn ang="0">
                <a:pos x="connsiteX1235" y="connsiteY1235"/>
              </a:cxn>
              <a:cxn ang="0">
                <a:pos x="connsiteX1236" y="connsiteY1236"/>
              </a:cxn>
              <a:cxn ang="0">
                <a:pos x="connsiteX1237" y="connsiteY1237"/>
              </a:cxn>
              <a:cxn ang="0">
                <a:pos x="connsiteX1238" y="connsiteY1238"/>
              </a:cxn>
              <a:cxn ang="0">
                <a:pos x="connsiteX1239" y="connsiteY1239"/>
              </a:cxn>
              <a:cxn ang="0">
                <a:pos x="connsiteX1240" y="connsiteY1240"/>
              </a:cxn>
              <a:cxn ang="0">
                <a:pos x="connsiteX1241" y="connsiteY1241"/>
              </a:cxn>
              <a:cxn ang="0">
                <a:pos x="connsiteX1242" y="connsiteY1242"/>
              </a:cxn>
              <a:cxn ang="0">
                <a:pos x="connsiteX1243" y="connsiteY1243"/>
              </a:cxn>
              <a:cxn ang="0">
                <a:pos x="connsiteX1244" y="connsiteY1244"/>
              </a:cxn>
              <a:cxn ang="0">
                <a:pos x="connsiteX1245" y="connsiteY1245"/>
              </a:cxn>
              <a:cxn ang="0">
                <a:pos x="connsiteX1246" y="connsiteY1246"/>
              </a:cxn>
              <a:cxn ang="0">
                <a:pos x="connsiteX1247" y="connsiteY1247"/>
              </a:cxn>
              <a:cxn ang="0">
                <a:pos x="connsiteX1248" y="connsiteY1248"/>
              </a:cxn>
              <a:cxn ang="0">
                <a:pos x="connsiteX1249" y="connsiteY1249"/>
              </a:cxn>
              <a:cxn ang="0">
                <a:pos x="connsiteX1250" y="connsiteY1250"/>
              </a:cxn>
              <a:cxn ang="0">
                <a:pos x="connsiteX1251" y="connsiteY1251"/>
              </a:cxn>
              <a:cxn ang="0">
                <a:pos x="connsiteX1252" y="connsiteY1252"/>
              </a:cxn>
              <a:cxn ang="0">
                <a:pos x="connsiteX1253" y="connsiteY1253"/>
              </a:cxn>
              <a:cxn ang="0">
                <a:pos x="connsiteX1254" y="connsiteY1254"/>
              </a:cxn>
              <a:cxn ang="0">
                <a:pos x="connsiteX1255" y="connsiteY1255"/>
              </a:cxn>
              <a:cxn ang="0">
                <a:pos x="connsiteX1256" y="connsiteY1256"/>
              </a:cxn>
              <a:cxn ang="0">
                <a:pos x="connsiteX1257" y="connsiteY1257"/>
              </a:cxn>
              <a:cxn ang="0">
                <a:pos x="connsiteX1258" y="connsiteY1258"/>
              </a:cxn>
              <a:cxn ang="0">
                <a:pos x="connsiteX1259" y="connsiteY1259"/>
              </a:cxn>
              <a:cxn ang="0">
                <a:pos x="connsiteX1260" y="connsiteY1260"/>
              </a:cxn>
              <a:cxn ang="0">
                <a:pos x="connsiteX1261" y="connsiteY1261"/>
              </a:cxn>
              <a:cxn ang="0">
                <a:pos x="connsiteX1262" y="connsiteY1262"/>
              </a:cxn>
              <a:cxn ang="0">
                <a:pos x="connsiteX1263" y="connsiteY1263"/>
              </a:cxn>
              <a:cxn ang="0">
                <a:pos x="connsiteX1264" y="connsiteY1264"/>
              </a:cxn>
              <a:cxn ang="0">
                <a:pos x="connsiteX1265" y="connsiteY1265"/>
              </a:cxn>
              <a:cxn ang="0">
                <a:pos x="connsiteX1266" y="connsiteY1266"/>
              </a:cxn>
              <a:cxn ang="0">
                <a:pos x="connsiteX1267" y="connsiteY1267"/>
              </a:cxn>
              <a:cxn ang="0">
                <a:pos x="connsiteX1268" y="connsiteY1268"/>
              </a:cxn>
              <a:cxn ang="0">
                <a:pos x="connsiteX1269" y="connsiteY1269"/>
              </a:cxn>
              <a:cxn ang="0">
                <a:pos x="connsiteX1270" y="connsiteY1270"/>
              </a:cxn>
              <a:cxn ang="0">
                <a:pos x="connsiteX1271" y="connsiteY1271"/>
              </a:cxn>
              <a:cxn ang="0">
                <a:pos x="connsiteX1272" y="connsiteY1272"/>
              </a:cxn>
              <a:cxn ang="0">
                <a:pos x="connsiteX1273" y="connsiteY1273"/>
              </a:cxn>
              <a:cxn ang="0">
                <a:pos x="connsiteX1274" y="connsiteY1274"/>
              </a:cxn>
              <a:cxn ang="0">
                <a:pos x="connsiteX1275" y="connsiteY1275"/>
              </a:cxn>
              <a:cxn ang="0">
                <a:pos x="connsiteX1276" y="connsiteY1276"/>
              </a:cxn>
              <a:cxn ang="0">
                <a:pos x="connsiteX1277" y="connsiteY1277"/>
              </a:cxn>
              <a:cxn ang="0">
                <a:pos x="connsiteX1278" y="connsiteY1278"/>
              </a:cxn>
              <a:cxn ang="0">
                <a:pos x="connsiteX1279" y="connsiteY1279"/>
              </a:cxn>
              <a:cxn ang="0">
                <a:pos x="connsiteX1280" y="connsiteY1280"/>
              </a:cxn>
              <a:cxn ang="0">
                <a:pos x="connsiteX1281" y="connsiteY1281"/>
              </a:cxn>
              <a:cxn ang="0">
                <a:pos x="connsiteX1282" y="connsiteY1282"/>
              </a:cxn>
              <a:cxn ang="0">
                <a:pos x="connsiteX1283" y="connsiteY1283"/>
              </a:cxn>
              <a:cxn ang="0">
                <a:pos x="connsiteX1284" y="connsiteY1284"/>
              </a:cxn>
              <a:cxn ang="0">
                <a:pos x="connsiteX1285" y="connsiteY1285"/>
              </a:cxn>
              <a:cxn ang="0">
                <a:pos x="connsiteX1286" y="connsiteY1286"/>
              </a:cxn>
              <a:cxn ang="0">
                <a:pos x="connsiteX1287" y="connsiteY1287"/>
              </a:cxn>
              <a:cxn ang="0">
                <a:pos x="connsiteX1288" y="connsiteY1288"/>
              </a:cxn>
              <a:cxn ang="0">
                <a:pos x="connsiteX1289" y="connsiteY1289"/>
              </a:cxn>
              <a:cxn ang="0">
                <a:pos x="connsiteX1290" y="connsiteY1290"/>
              </a:cxn>
              <a:cxn ang="0">
                <a:pos x="connsiteX1291" y="connsiteY1291"/>
              </a:cxn>
              <a:cxn ang="0">
                <a:pos x="connsiteX1292" y="connsiteY1292"/>
              </a:cxn>
              <a:cxn ang="0">
                <a:pos x="connsiteX1293" y="connsiteY1293"/>
              </a:cxn>
              <a:cxn ang="0">
                <a:pos x="connsiteX1294" y="connsiteY1294"/>
              </a:cxn>
              <a:cxn ang="0">
                <a:pos x="connsiteX1295" y="connsiteY1295"/>
              </a:cxn>
              <a:cxn ang="0">
                <a:pos x="connsiteX1296" y="connsiteY1296"/>
              </a:cxn>
              <a:cxn ang="0">
                <a:pos x="connsiteX1297" y="connsiteY1297"/>
              </a:cxn>
              <a:cxn ang="0">
                <a:pos x="connsiteX1298" y="connsiteY1298"/>
              </a:cxn>
              <a:cxn ang="0">
                <a:pos x="connsiteX1299" y="connsiteY1299"/>
              </a:cxn>
              <a:cxn ang="0">
                <a:pos x="connsiteX1300" y="connsiteY1300"/>
              </a:cxn>
              <a:cxn ang="0">
                <a:pos x="connsiteX1301" y="connsiteY1301"/>
              </a:cxn>
              <a:cxn ang="0">
                <a:pos x="connsiteX1302" y="connsiteY1302"/>
              </a:cxn>
              <a:cxn ang="0">
                <a:pos x="connsiteX1303" y="connsiteY1303"/>
              </a:cxn>
              <a:cxn ang="0">
                <a:pos x="connsiteX1304" y="connsiteY1304"/>
              </a:cxn>
              <a:cxn ang="0">
                <a:pos x="connsiteX1305" y="connsiteY1305"/>
              </a:cxn>
              <a:cxn ang="0">
                <a:pos x="connsiteX1306" y="connsiteY1306"/>
              </a:cxn>
              <a:cxn ang="0">
                <a:pos x="connsiteX1307" y="connsiteY1307"/>
              </a:cxn>
              <a:cxn ang="0">
                <a:pos x="connsiteX1308" y="connsiteY1308"/>
              </a:cxn>
              <a:cxn ang="0">
                <a:pos x="connsiteX1309" y="connsiteY1309"/>
              </a:cxn>
              <a:cxn ang="0">
                <a:pos x="connsiteX1310" y="connsiteY1310"/>
              </a:cxn>
              <a:cxn ang="0">
                <a:pos x="connsiteX1311" y="connsiteY1311"/>
              </a:cxn>
              <a:cxn ang="0">
                <a:pos x="connsiteX1312" y="connsiteY1312"/>
              </a:cxn>
              <a:cxn ang="0">
                <a:pos x="connsiteX1313" y="connsiteY1313"/>
              </a:cxn>
              <a:cxn ang="0">
                <a:pos x="connsiteX1314" y="connsiteY1314"/>
              </a:cxn>
              <a:cxn ang="0">
                <a:pos x="connsiteX1315" y="connsiteY1315"/>
              </a:cxn>
              <a:cxn ang="0">
                <a:pos x="connsiteX1316" y="connsiteY1316"/>
              </a:cxn>
              <a:cxn ang="0">
                <a:pos x="connsiteX1317" y="connsiteY1317"/>
              </a:cxn>
              <a:cxn ang="0">
                <a:pos x="connsiteX1318" y="connsiteY1318"/>
              </a:cxn>
              <a:cxn ang="0">
                <a:pos x="connsiteX1319" y="connsiteY1319"/>
              </a:cxn>
              <a:cxn ang="0">
                <a:pos x="connsiteX1320" y="connsiteY1320"/>
              </a:cxn>
              <a:cxn ang="0">
                <a:pos x="connsiteX1321" y="connsiteY1321"/>
              </a:cxn>
              <a:cxn ang="0">
                <a:pos x="connsiteX1322" y="connsiteY1322"/>
              </a:cxn>
              <a:cxn ang="0">
                <a:pos x="connsiteX1323" y="connsiteY1323"/>
              </a:cxn>
              <a:cxn ang="0">
                <a:pos x="connsiteX1324" y="connsiteY1324"/>
              </a:cxn>
              <a:cxn ang="0">
                <a:pos x="connsiteX1325" y="connsiteY1325"/>
              </a:cxn>
              <a:cxn ang="0">
                <a:pos x="connsiteX1326" y="connsiteY1326"/>
              </a:cxn>
              <a:cxn ang="0">
                <a:pos x="connsiteX1327" y="connsiteY1327"/>
              </a:cxn>
              <a:cxn ang="0">
                <a:pos x="connsiteX1328" y="connsiteY1328"/>
              </a:cxn>
              <a:cxn ang="0">
                <a:pos x="connsiteX1329" y="connsiteY1329"/>
              </a:cxn>
              <a:cxn ang="0">
                <a:pos x="connsiteX1330" y="connsiteY1330"/>
              </a:cxn>
              <a:cxn ang="0">
                <a:pos x="connsiteX1331" y="connsiteY1331"/>
              </a:cxn>
              <a:cxn ang="0">
                <a:pos x="connsiteX1332" y="connsiteY1332"/>
              </a:cxn>
              <a:cxn ang="0">
                <a:pos x="connsiteX1333" y="connsiteY1333"/>
              </a:cxn>
              <a:cxn ang="0">
                <a:pos x="connsiteX1334" y="connsiteY1334"/>
              </a:cxn>
              <a:cxn ang="0">
                <a:pos x="connsiteX1335" y="connsiteY1335"/>
              </a:cxn>
              <a:cxn ang="0">
                <a:pos x="connsiteX1336" y="connsiteY1336"/>
              </a:cxn>
              <a:cxn ang="0">
                <a:pos x="connsiteX1337" y="connsiteY1337"/>
              </a:cxn>
              <a:cxn ang="0">
                <a:pos x="connsiteX1338" y="connsiteY1338"/>
              </a:cxn>
              <a:cxn ang="0">
                <a:pos x="connsiteX1339" y="connsiteY1339"/>
              </a:cxn>
              <a:cxn ang="0">
                <a:pos x="connsiteX1340" y="connsiteY1340"/>
              </a:cxn>
              <a:cxn ang="0">
                <a:pos x="connsiteX1341" y="connsiteY1341"/>
              </a:cxn>
              <a:cxn ang="0">
                <a:pos x="connsiteX1342" y="connsiteY1342"/>
              </a:cxn>
              <a:cxn ang="0">
                <a:pos x="connsiteX1343" y="connsiteY1343"/>
              </a:cxn>
              <a:cxn ang="0">
                <a:pos x="connsiteX1344" y="connsiteY1344"/>
              </a:cxn>
              <a:cxn ang="0">
                <a:pos x="connsiteX1345" y="connsiteY1345"/>
              </a:cxn>
              <a:cxn ang="0">
                <a:pos x="connsiteX1346" y="connsiteY1346"/>
              </a:cxn>
              <a:cxn ang="0">
                <a:pos x="connsiteX1347" y="connsiteY1347"/>
              </a:cxn>
              <a:cxn ang="0">
                <a:pos x="connsiteX1348" y="connsiteY1348"/>
              </a:cxn>
              <a:cxn ang="0">
                <a:pos x="connsiteX1349" y="connsiteY1349"/>
              </a:cxn>
              <a:cxn ang="0">
                <a:pos x="connsiteX1350" y="connsiteY1350"/>
              </a:cxn>
              <a:cxn ang="0">
                <a:pos x="connsiteX1351" y="connsiteY1351"/>
              </a:cxn>
              <a:cxn ang="0">
                <a:pos x="connsiteX1352" y="connsiteY1352"/>
              </a:cxn>
              <a:cxn ang="0">
                <a:pos x="connsiteX1353" y="connsiteY1353"/>
              </a:cxn>
              <a:cxn ang="0">
                <a:pos x="connsiteX1354" y="connsiteY1354"/>
              </a:cxn>
              <a:cxn ang="0">
                <a:pos x="connsiteX1355" y="connsiteY1355"/>
              </a:cxn>
              <a:cxn ang="0">
                <a:pos x="connsiteX1356" y="connsiteY1356"/>
              </a:cxn>
              <a:cxn ang="0">
                <a:pos x="connsiteX1357" y="connsiteY1357"/>
              </a:cxn>
              <a:cxn ang="0">
                <a:pos x="connsiteX1358" y="connsiteY1358"/>
              </a:cxn>
              <a:cxn ang="0">
                <a:pos x="connsiteX1359" y="connsiteY1359"/>
              </a:cxn>
              <a:cxn ang="0">
                <a:pos x="connsiteX1360" y="connsiteY1360"/>
              </a:cxn>
              <a:cxn ang="0">
                <a:pos x="connsiteX1361" y="connsiteY1361"/>
              </a:cxn>
              <a:cxn ang="0">
                <a:pos x="connsiteX1362" y="connsiteY1362"/>
              </a:cxn>
              <a:cxn ang="0">
                <a:pos x="connsiteX1363" y="connsiteY1363"/>
              </a:cxn>
              <a:cxn ang="0">
                <a:pos x="connsiteX1364" y="connsiteY1364"/>
              </a:cxn>
              <a:cxn ang="0">
                <a:pos x="connsiteX1365" y="connsiteY1365"/>
              </a:cxn>
              <a:cxn ang="0">
                <a:pos x="connsiteX1366" y="connsiteY1366"/>
              </a:cxn>
              <a:cxn ang="0">
                <a:pos x="connsiteX1367" y="connsiteY1367"/>
              </a:cxn>
              <a:cxn ang="0">
                <a:pos x="connsiteX1368" y="connsiteY1368"/>
              </a:cxn>
              <a:cxn ang="0">
                <a:pos x="connsiteX1369" y="connsiteY1369"/>
              </a:cxn>
              <a:cxn ang="0">
                <a:pos x="connsiteX1370" y="connsiteY1370"/>
              </a:cxn>
              <a:cxn ang="0">
                <a:pos x="connsiteX1371" y="connsiteY1371"/>
              </a:cxn>
              <a:cxn ang="0">
                <a:pos x="connsiteX1372" y="connsiteY1372"/>
              </a:cxn>
              <a:cxn ang="0">
                <a:pos x="connsiteX1373" y="connsiteY1373"/>
              </a:cxn>
              <a:cxn ang="0">
                <a:pos x="connsiteX1374" y="connsiteY1374"/>
              </a:cxn>
              <a:cxn ang="0">
                <a:pos x="connsiteX1375" y="connsiteY1375"/>
              </a:cxn>
              <a:cxn ang="0">
                <a:pos x="connsiteX1376" y="connsiteY1376"/>
              </a:cxn>
              <a:cxn ang="0">
                <a:pos x="connsiteX1377" y="connsiteY1377"/>
              </a:cxn>
              <a:cxn ang="0">
                <a:pos x="connsiteX1378" y="connsiteY1378"/>
              </a:cxn>
              <a:cxn ang="0">
                <a:pos x="connsiteX1379" y="connsiteY1379"/>
              </a:cxn>
              <a:cxn ang="0">
                <a:pos x="connsiteX1380" y="connsiteY1380"/>
              </a:cxn>
              <a:cxn ang="0">
                <a:pos x="connsiteX1381" y="connsiteY1381"/>
              </a:cxn>
              <a:cxn ang="0">
                <a:pos x="connsiteX1382" y="connsiteY1382"/>
              </a:cxn>
              <a:cxn ang="0">
                <a:pos x="connsiteX1383" y="connsiteY1383"/>
              </a:cxn>
              <a:cxn ang="0">
                <a:pos x="connsiteX1384" y="connsiteY1384"/>
              </a:cxn>
              <a:cxn ang="0">
                <a:pos x="connsiteX1385" y="connsiteY1385"/>
              </a:cxn>
              <a:cxn ang="0">
                <a:pos x="connsiteX1386" y="connsiteY1386"/>
              </a:cxn>
              <a:cxn ang="0">
                <a:pos x="connsiteX1387" y="connsiteY1387"/>
              </a:cxn>
              <a:cxn ang="0">
                <a:pos x="connsiteX1388" y="connsiteY1388"/>
              </a:cxn>
              <a:cxn ang="0">
                <a:pos x="connsiteX1389" y="connsiteY1389"/>
              </a:cxn>
              <a:cxn ang="0">
                <a:pos x="connsiteX1390" y="connsiteY1390"/>
              </a:cxn>
              <a:cxn ang="0">
                <a:pos x="connsiteX1391" y="connsiteY1391"/>
              </a:cxn>
              <a:cxn ang="0">
                <a:pos x="connsiteX1392" y="connsiteY1392"/>
              </a:cxn>
              <a:cxn ang="0">
                <a:pos x="connsiteX1393" y="connsiteY1393"/>
              </a:cxn>
              <a:cxn ang="0">
                <a:pos x="connsiteX1394" y="connsiteY1394"/>
              </a:cxn>
              <a:cxn ang="0">
                <a:pos x="connsiteX1395" y="connsiteY1395"/>
              </a:cxn>
              <a:cxn ang="0">
                <a:pos x="connsiteX1396" y="connsiteY1396"/>
              </a:cxn>
              <a:cxn ang="0">
                <a:pos x="connsiteX1397" y="connsiteY1397"/>
              </a:cxn>
              <a:cxn ang="0">
                <a:pos x="connsiteX1398" y="connsiteY1398"/>
              </a:cxn>
              <a:cxn ang="0">
                <a:pos x="connsiteX1399" y="connsiteY1399"/>
              </a:cxn>
              <a:cxn ang="0">
                <a:pos x="connsiteX1400" y="connsiteY1400"/>
              </a:cxn>
              <a:cxn ang="0">
                <a:pos x="connsiteX1401" y="connsiteY1401"/>
              </a:cxn>
              <a:cxn ang="0">
                <a:pos x="connsiteX1402" y="connsiteY1402"/>
              </a:cxn>
              <a:cxn ang="0">
                <a:pos x="connsiteX1403" y="connsiteY1403"/>
              </a:cxn>
              <a:cxn ang="0">
                <a:pos x="connsiteX1404" y="connsiteY1404"/>
              </a:cxn>
              <a:cxn ang="0">
                <a:pos x="connsiteX1405" y="connsiteY1405"/>
              </a:cxn>
              <a:cxn ang="0">
                <a:pos x="connsiteX1406" y="connsiteY1406"/>
              </a:cxn>
              <a:cxn ang="0">
                <a:pos x="connsiteX1407" y="connsiteY1407"/>
              </a:cxn>
              <a:cxn ang="0">
                <a:pos x="connsiteX1408" y="connsiteY1408"/>
              </a:cxn>
              <a:cxn ang="0">
                <a:pos x="connsiteX1409" y="connsiteY1409"/>
              </a:cxn>
              <a:cxn ang="0">
                <a:pos x="connsiteX1410" y="connsiteY1410"/>
              </a:cxn>
              <a:cxn ang="0">
                <a:pos x="connsiteX1411" y="connsiteY1411"/>
              </a:cxn>
              <a:cxn ang="0">
                <a:pos x="connsiteX1412" y="connsiteY1412"/>
              </a:cxn>
              <a:cxn ang="0">
                <a:pos x="connsiteX1413" y="connsiteY1413"/>
              </a:cxn>
              <a:cxn ang="0">
                <a:pos x="connsiteX1414" y="connsiteY1414"/>
              </a:cxn>
              <a:cxn ang="0">
                <a:pos x="connsiteX1415" y="connsiteY1415"/>
              </a:cxn>
              <a:cxn ang="0">
                <a:pos x="connsiteX1416" y="connsiteY1416"/>
              </a:cxn>
              <a:cxn ang="0">
                <a:pos x="connsiteX1417" y="connsiteY1417"/>
              </a:cxn>
            </a:cxnLst>
            <a:rect l="l" t="t" r="r" b="b"/>
            <a:pathLst>
              <a:path w="12192000" h="4345187">
                <a:moveTo>
                  <a:pt x="0" y="0"/>
                </a:moveTo>
                <a:lnTo>
                  <a:pt x="12192000" y="0"/>
                </a:lnTo>
                <a:lnTo>
                  <a:pt x="12192000" y="2174385"/>
                </a:lnTo>
                <a:lnTo>
                  <a:pt x="12190107" y="2193807"/>
                </a:lnTo>
                <a:lnTo>
                  <a:pt x="12186677" y="2228088"/>
                </a:lnTo>
                <a:lnTo>
                  <a:pt x="12177913" y="2297318"/>
                </a:lnTo>
                <a:lnTo>
                  <a:pt x="12167075" y="2366244"/>
                </a:lnTo>
                <a:lnTo>
                  <a:pt x="12155697" y="2435931"/>
                </a:lnTo>
                <a:lnTo>
                  <a:pt x="12142899" y="2505199"/>
                </a:lnTo>
                <a:lnTo>
                  <a:pt x="12130811" y="2574677"/>
                </a:lnTo>
                <a:lnTo>
                  <a:pt x="12117359" y="2644060"/>
                </a:lnTo>
                <a:lnTo>
                  <a:pt x="12091166" y="2783035"/>
                </a:lnTo>
                <a:lnTo>
                  <a:pt x="12077714" y="2852418"/>
                </a:lnTo>
                <a:lnTo>
                  <a:pt x="12066280" y="2921781"/>
                </a:lnTo>
                <a:lnTo>
                  <a:pt x="12069486" y="2928557"/>
                </a:lnTo>
                <a:lnTo>
                  <a:pt x="12072635" y="2935009"/>
                </a:lnTo>
                <a:lnTo>
                  <a:pt x="12074534" y="2942014"/>
                </a:lnTo>
                <a:lnTo>
                  <a:pt x="12075723" y="2948808"/>
                </a:lnTo>
                <a:lnTo>
                  <a:pt x="12076259" y="2955718"/>
                </a:lnTo>
                <a:lnTo>
                  <a:pt x="12076737" y="2962303"/>
                </a:lnTo>
                <a:lnTo>
                  <a:pt x="12075966" y="2969442"/>
                </a:lnTo>
                <a:lnTo>
                  <a:pt x="12074484" y="2976370"/>
                </a:lnTo>
                <a:lnTo>
                  <a:pt x="12073003" y="2983299"/>
                </a:lnTo>
                <a:lnTo>
                  <a:pt x="12070811" y="2990019"/>
                </a:lnTo>
                <a:lnTo>
                  <a:pt x="12064581" y="3004448"/>
                </a:lnTo>
                <a:lnTo>
                  <a:pt x="12057584" y="3018344"/>
                </a:lnTo>
                <a:lnTo>
                  <a:pt x="12049990" y="3032679"/>
                </a:lnTo>
                <a:lnTo>
                  <a:pt x="12033439" y="3061253"/>
                </a:lnTo>
                <a:lnTo>
                  <a:pt x="12024481" y="3075493"/>
                </a:lnTo>
                <a:lnTo>
                  <a:pt x="12017541" y="3089713"/>
                </a:lnTo>
                <a:lnTo>
                  <a:pt x="12011254" y="3103818"/>
                </a:lnTo>
                <a:lnTo>
                  <a:pt x="12008409" y="3110652"/>
                </a:lnTo>
                <a:lnTo>
                  <a:pt x="12006330" y="3118019"/>
                </a:lnTo>
                <a:lnTo>
                  <a:pt x="12004792" y="3124624"/>
                </a:lnTo>
                <a:lnTo>
                  <a:pt x="12003964" y="3131439"/>
                </a:lnTo>
                <a:lnTo>
                  <a:pt x="12003193" y="3138577"/>
                </a:lnTo>
                <a:lnTo>
                  <a:pt x="12003018" y="3145277"/>
                </a:lnTo>
                <a:lnTo>
                  <a:pt x="12003301" y="3146895"/>
                </a:lnTo>
                <a:lnTo>
                  <a:pt x="12002277" y="3148741"/>
                </a:lnTo>
                <a:lnTo>
                  <a:pt x="12000543" y="3150379"/>
                </a:lnTo>
                <a:lnTo>
                  <a:pt x="11998866" y="3152340"/>
                </a:lnTo>
                <a:lnTo>
                  <a:pt x="11994091" y="3155843"/>
                </a:lnTo>
                <a:lnTo>
                  <a:pt x="11988550" y="3158813"/>
                </a:lnTo>
                <a:lnTo>
                  <a:pt x="11984145" y="3160584"/>
                </a:lnTo>
                <a:lnTo>
                  <a:pt x="11977781" y="3162698"/>
                </a:lnTo>
                <a:lnTo>
                  <a:pt x="11969399" y="3164832"/>
                </a:lnTo>
                <a:lnTo>
                  <a:pt x="11960307" y="3166756"/>
                </a:lnTo>
                <a:lnTo>
                  <a:pt x="11936185" y="3171311"/>
                </a:lnTo>
                <a:lnTo>
                  <a:pt x="11906723" y="3176132"/>
                </a:lnTo>
                <a:lnTo>
                  <a:pt x="11873283" y="3181317"/>
                </a:lnTo>
                <a:lnTo>
                  <a:pt x="11837115" y="3186311"/>
                </a:lnTo>
                <a:lnTo>
                  <a:pt x="11798221" y="3191116"/>
                </a:lnTo>
                <a:lnTo>
                  <a:pt x="11758674" y="3196035"/>
                </a:lnTo>
                <a:lnTo>
                  <a:pt x="11719666" y="3200192"/>
                </a:lnTo>
                <a:lnTo>
                  <a:pt x="11681256" y="3203912"/>
                </a:lnTo>
                <a:lnTo>
                  <a:pt x="11644095" y="3207079"/>
                </a:lnTo>
                <a:lnTo>
                  <a:pt x="11611566" y="3209770"/>
                </a:lnTo>
                <a:lnTo>
                  <a:pt x="11582247" y="3211565"/>
                </a:lnTo>
                <a:lnTo>
                  <a:pt x="11570202" y="3212006"/>
                </a:lnTo>
                <a:lnTo>
                  <a:pt x="11558810" y="3212331"/>
                </a:lnTo>
                <a:lnTo>
                  <a:pt x="11548725" y="3212429"/>
                </a:lnTo>
                <a:lnTo>
                  <a:pt x="11541253" y="3212068"/>
                </a:lnTo>
                <a:lnTo>
                  <a:pt x="11535089" y="3211480"/>
                </a:lnTo>
                <a:lnTo>
                  <a:pt x="11530942" y="3210871"/>
                </a:lnTo>
                <a:lnTo>
                  <a:pt x="11525091" y="3208227"/>
                </a:lnTo>
                <a:lnTo>
                  <a:pt x="11520548" y="3205354"/>
                </a:lnTo>
                <a:lnTo>
                  <a:pt x="11515237" y="3201948"/>
                </a:lnTo>
                <a:lnTo>
                  <a:pt x="11511234" y="3198313"/>
                </a:lnTo>
                <a:lnTo>
                  <a:pt x="11503284" y="3191367"/>
                </a:lnTo>
                <a:lnTo>
                  <a:pt x="11494624" y="3184212"/>
                </a:lnTo>
                <a:lnTo>
                  <a:pt x="11488120" y="3181682"/>
                </a:lnTo>
                <a:lnTo>
                  <a:pt x="11482269" y="3179037"/>
                </a:lnTo>
                <a:lnTo>
                  <a:pt x="11476645" y="3177687"/>
                </a:lnTo>
                <a:lnTo>
                  <a:pt x="11471675" y="3176222"/>
                </a:lnTo>
                <a:lnTo>
                  <a:pt x="11466874" y="3175728"/>
                </a:lnTo>
                <a:lnTo>
                  <a:pt x="11462073" y="3175235"/>
                </a:lnTo>
                <a:lnTo>
                  <a:pt x="11458039" y="3175273"/>
                </a:lnTo>
                <a:lnTo>
                  <a:pt x="11453408" y="3175750"/>
                </a:lnTo>
                <a:lnTo>
                  <a:pt x="11449544" y="3176760"/>
                </a:lnTo>
                <a:lnTo>
                  <a:pt x="11446334" y="3177655"/>
                </a:lnTo>
                <a:lnTo>
                  <a:pt x="11442526" y="3178988"/>
                </a:lnTo>
                <a:lnTo>
                  <a:pt x="11439429" y="3180531"/>
                </a:lnTo>
                <a:lnTo>
                  <a:pt x="11432040" y="3184491"/>
                </a:lnTo>
                <a:lnTo>
                  <a:pt x="11426071" y="3188870"/>
                </a:lnTo>
                <a:lnTo>
                  <a:pt x="11413707" y="3199037"/>
                </a:lnTo>
                <a:lnTo>
                  <a:pt x="11407142" y="3203854"/>
                </a:lnTo>
                <a:lnTo>
                  <a:pt x="11400520" y="3208348"/>
                </a:lnTo>
                <a:lnTo>
                  <a:pt x="11396826" y="3210328"/>
                </a:lnTo>
                <a:lnTo>
                  <a:pt x="11393131" y="3212309"/>
                </a:lnTo>
                <a:lnTo>
                  <a:pt x="11389380" y="3213965"/>
                </a:lnTo>
                <a:lnTo>
                  <a:pt x="11384266" y="3215527"/>
                </a:lnTo>
                <a:lnTo>
                  <a:pt x="11379748" y="3216651"/>
                </a:lnTo>
                <a:lnTo>
                  <a:pt x="11375174" y="3217452"/>
                </a:lnTo>
                <a:lnTo>
                  <a:pt x="11369890" y="3218043"/>
                </a:lnTo>
                <a:lnTo>
                  <a:pt x="11364549" y="3218310"/>
                </a:lnTo>
                <a:lnTo>
                  <a:pt x="11368871" y="3212218"/>
                </a:lnTo>
                <a:lnTo>
                  <a:pt x="11371232" y="3206470"/>
                </a:lnTo>
                <a:lnTo>
                  <a:pt x="11372400" y="3201596"/>
                </a:lnTo>
                <a:lnTo>
                  <a:pt x="11372261" y="3196952"/>
                </a:lnTo>
                <a:lnTo>
                  <a:pt x="11370928" y="3193184"/>
                </a:lnTo>
                <a:lnTo>
                  <a:pt x="11368288" y="3189644"/>
                </a:lnTo>
                <a:lnTo>
                  <a:pt x="11365108" y="3186865"/>
                </a:lnTo>
                <a:lnTo>
                  <a:pt x="11360621" y="3184316"/>
                </a:lnTo>
                <a:lnTo>
                  <a:pt x="11355481" y="3181881"/>
                </a:lnTo>
                <a:lnTo>
                  <a:pt x="11349743" y="3179883"/>
                </a:lnTo>
                <a:lnTo>
                  <a:pt x="11343352" y="3178000"/>
                </a:lnTo>
                <a:lnTo>
                  <a:pt x="11336365" y="3176555"/>
                </a:lnTo>
                <a:lnTo>
                  <a:pt x="11321139" y="3174217"/>
                </a:lnTo>
                <a:lnTo>
                  <a:pt x="11305260" y="3171993"/>
                </a:lnTo>
                <a:lnTo>
                  <a:pt x="11288728" y="3169883"/>
                </a:lnTo>
                <a:lnTo>
                  <a:pt x="11273502" y="3167546"/>
                </a:lnTo>
                <a:lnTo>
                  <a:pt x="11265861" y="3166215"/>
                </a:lnTo>
                <a:lnTo>
                  <a:pt x="11258761" y="3164122"/>
                </a:lnTo>
                <a:lnTo>
                  <a:pt x="11252370" y="3162239"/>
                </a:lnTo>
                <a:lnTo>
                  <a:pt x="11246632" y="3160241"/>
                </a:lnTo>
                <a:lnTo>
                  <a:pt x="11242089" y="3157369"/>
                </a:lnTo>
                <a:lnTo>
                  <a:pt x="11237545" y="3154495"/>
                </a:lnTo>
                <a:lnTo>
                  <a:pt x="11234309" y="3151393"/>
                </a:lnTo>
                <a:lnTo>
                  <a:pt x="11232266" y="3147416"/>
                </a:lnTo>
                <a:lnTo>
                  <a:pt x="11230820" y="3143000"/>
                </a:lnTo>
                <a:lnTo>
                  <a:pt x="11230624" y="3138032"/>
                </a:lnTo>
                <a:lnTo>
                  <a:pt x="11231678" y="3132512"/>
                </a:lnTo>
                <a:lnTo>
                  <a:pt x="11234693" y="3126649"/>
                </a:lnTo>
                <a:lnTo>
                  <a:pt x="11222631" y="3107750"/>
                </a:lnTo>
                <a:lnTo>
                  <a:pt x="11212586" y="3088832"/>
                </a:lnTo>
                <a:lnTo>
                  <a:pt x="11202598" y="3070237"/>
                </a:lnTo>
                <a:lnTo>
                  <a:pt x="11193803" y="3050767"/>
                </a:lnTo>
                <a:lnTo>
                  <a:pt x="11186372" y="3031391"/>
                </a:lnTo>
                <a:lnTo>
                  <a:pt x="11183310" y="3021590"/>
                </a:lnTo>
                <a:lnTo>
                  <a:pt x="11180845" y="3011350"/>
                </a:lnTo>
                <a:lnTo>
                  <a:pt x="11178436" y="3001433"/>
                </a:lnTo>
                <a:lnTo>
                  <a:pt x="11176625" y="2991079"/>
                </a:lnTo>
                <a:lnTo>
                  <a:pt x="11175466" y="2980610"/>
                </a:lnTo>
                <a:lnTo>
                  <a:pt x="11174365" y="2970465"/>
                </a:lnTo>
                <a:lnTo>
                  <a:pt x="11165457" y="2950348"/>
                </a:lnTo>
                <a:lnTo>
                  <a:pt x="11157202" y="2930116"/>
                </a:lnTo>
                <a:lnTo>
                  <a:pt x="11149658" y="2910094"/>
                </a:lnTo>
                <a:lnTo>
                  <a:pt x="11143364" y="2889519"/>
                </a:lnTo>
                <a:lnTo>
                  <a:pt x="11137070" y="2868944"/>
                </a:lnTo>
                <a:lnTo>
                  <a:pt x="11131430" y="2848255"/>
                </a:lnTo>
                <a:lnTo>
                  <a:pt x="11127096" y="2827337"/>
                </a:lnTo>
                <a:lnTo>
                  <a:pt x="11122166" y="2806857"/>
                </a:lnTo>
                <a:lnTo>
                  <a:pt x="11113498" y="2765021"/>
                </a:lnTo>
                <a:lnTo>
                  <a:pt x="11105428" y="2722748"/>
                </a:lnTo>
                <a:lnTo>
                  <a:pt x="11096818" y="2681236"/>
                </a:lnTo>
                <a:lnTo>
                  <a:pt x="11091830" y="2660432"/>
                </a:lnTo>
                <a:lnTo>
                  <a:pt x="11086133" y="2639419"/>
                </a:lnTo>
                <a:lnTo>
                  <a:pt x="10983387" y="2213871"/>
                </a:lnTo>
                <a:lnTo>
                  <a:pt x="10953924" y="2218693"/>
                </a:lnTo>
                <a:lnTo>
                  <a:pt x="10945837" y="2249454"/>
                </a:lnTo>
                <a:lnTo>
                  <a:pt x="10937807" y="2280538"/>
                </a:lnTo>
                <a:lnTo>
                  <a:pt x="10931027" y="2311071"/>
                </a:lnTo>
                <a:lnTo>
                  <a:pt x="10924303" y="2341927"/>
                </a:lnTo>
                <a:lnTo>
                  <a:pt x="10898006" y="2464913"/>
                </a:lnTo>
                <a:lnTo>
                  <a:pt x="10891283" y="2495770"/>
                </a:lnTo>
                <a:lnTo>
                  <a:pt x="10884503" y="2526302"/>
                </a:lnTo>
                <a:lnTo>
                  <a:pt x="10875819" y="2557501"/>
                </a:lnTo>
                <a:lnTo>
                  <a:pt x="10867732" y="2588262"/>
                </a:lnTo>
                <a:lnTo>
                  <a:pt x="10858935" y="2618814"/>
                </a:lnTo>
                <a:lnTo>
                  <a:pt x="10848234" y="2650032"/>
                </a:lnTo>
                <a:lnTo>
                  <a:pt x="10836823" y="2681042"/>
                </a:lnTo>
                <a:lnTo>
                  <a:pt x="10824759" y="2712165"/>
                </a:lnTo>
                <a:lnTo>
                  <a:pt x="10828814" y="2723794"/>
                </a:lnTo>
                <a:lnTo>
                  <a:pt x="10831449" y="2735005"/>
                </a:lnTo>
                <a:lnTo>
                  <a:pt x="10832890" y="2747092"/>
                </a:lnTo>
                <a:lnTo>
                  <a:pt x="10832258" y="2758874"/>
                </a:lnTo>
                <a:lnTo>
                  <a:pt x="10830972" y="2770771"/>
                </a:lnTo>
                <a:lnTo>
                  <a:pt x="10828436" y="2783220"/>
                </a:lnTo>
                <a:lnTo>
                  <a:pt x="10823883" y="2795688"/>
                </a:lnTo>
                <a:lnTo>
                  <a:pt x="10816716" y="2808614"/>
                </a:lnTo>
                <a:lnTo>
                  <a:pt x="10818106" y="2812706"/>
                </a:lnTo>
                <a:lnTo>
                  <a:pt x="10818842" y="2816912"/>
                </a:lnTo>
                <a:lnTo>
                  <a:pt x="10818868" y="2820910"/>
                </a:lnTo>
                <a:lnTo>
                  <a:pt x="10818950" y="2825231"/>
                </a:lnTo>
                <a:lnTo>
                  <a:pt x="10817669" y="2829457"/>
                </a:lnTo>
                <a:lnTo>
                  <a:pt x="10816388" y="2833682"/>
                </a:lnTo>
                <a:lnTo>
                  <a:pt x="10814454" y="2838023"/>
                </a:lnTo>
                <a:lnTo>
                  <a:pt x="10812463" y="2842039"/>
                </a:lnTo>
                <a:lnTo>
                  <a:pt x="10807174" y="2850301"/>
                </a:lnTo>
                <a:lnTo>
                  <a:pt x="10800521" y="2858468"/>
                </a:lnTo>
                <a:lnTo>
                  <a:pt x="10793272" y="2867073"/>
                </a:lnTo>
                <a:lnTo>
                  <a:pt x="10785965" y="2875355"/>
                </a:lnTo>
                <a:lnTo>
                  <a:pt x="10777353" y="2883865"/>
                </a:lnTo>
                <a:lnTo>
                  <a:pt x="10770103" y="2892470"/>
                </a:lnTo>
                <a:lnTo>
                  <a:pt x="10763507" y="2900961"/>
                </a:lnTo>
                <a:lnTo>
                  <a:pt x="10757621" y="2909661"/>
                </a:lnTo>
                <a:lnTo>
                  <a:pt x="10753695" y="2918017"/>
                </a:lnTo>
                <a:lnTo>
                  <a:pt x="10751761" y="2922358"/>
                </a:lnTo>
                <a:lnTo>
                  <a:pt x="10750537" y="2926907"/>
                </a:lnTo>
                <a:lnTo>
                  <a:pt x="10749966" y="2931342"/>
                </a:lnTo>
                <a:lnTo>
                  <a:pt x="10749338" y="2935454"/>
                </a:lnTo>
                <a:lnTo>
                  <a:pt x="10750131" y="2939983"/>
                </a:lnTo>
                <a:lnTo>
                  <a:pt x="10750867" y="2944190"/>
                </a:lnTo>
                <a:lnTo>
                  <a:pt x="10751546" y="2948073"/>
                </a:lnTo>
                <a:lnTo>
                  <a:pt x="10750806" y="2951538"/>
                </a:lnTo>
                <a:lnTo>
                  <a:pt x="10748701" y="2954907"/>
                </a:lnTo>
                <a:lnTo>
                  <a:pt x="10745774" y="2957420"/>
                </a:lnTo>
                <a:lnTo>
                  <a:pt x="10741483" y="2959838"/>
                </a:lnTo>
                <a:lnTo>
                  <a:pt x="10736368" y="2961400"/>
                </a:lnTo>
                <a:lnTo>
                  <a:pt x="10731253" y="2962962"/>
                </a:lnTo>
                <a:lnTo>
                  <a:pt x="10724776" y="2964429"/>
                </a:lnTo>
                <a:lnTo>
                  <a:pt x="10718184" y="2965249"/>
                </a:lnTo>
                <a:lnTo>
                  <a:pt x="10711650" y="2966392"/>
                </a:lnTo>
                <a:lnTo>
                  <a:pt x="10697757" y="2967823"/>
                </a:lnTo>
                <a:lnTo>
                  <a:pt x="10683211" y="2969367"/>
                </a:lnTo>
                <a:lnTo>
                  <a:pt x="10670682" y="2970893"/>
                </a:lnTo>
                <a:lnTo>
                  <a:pt x="10587635" y="2985090"/>
                </a:lnTo>
                <a:lnTo>
                  <a:pt x="10503935" y="2999403"/>
                </a:lnTo>
                <a:lnTo>
                  <a:pt x="10336591" y="3028350"/>
                </a:lnTo>
                <a:lnTo>
                  <a:pt x="10342097" y="3036724"/>
                </a:lnTo>
                <a:lnTo>
                  <a:pt x="10343430" y="3040493"/>
                </a:lnTo>
                <a:lnTo>
                  <a:pt x="10344706" y="3043938"/>
                </a:lnTo>
                <a:lnTo>
                  <a:pt x="10345215" y="3046850"/>
                </a:lnTo>
                <a:lnTo>
                  <a:pt x="10345725" y="3049762"/>
                </a:lnTo>
                <a:lnTo>
                  <a:pt x="10344871" y="3052579"/>
                </a:lnTo>
                <a:lnTo>
                  <a:pt x="10343960" y="3055073"/>
                </a:lnTo>
                <a:lnTo>
                  <a:pt x="10342937" y="3056919"/>
                </a:lnTo>
                <a:lnTo>
                  <a:pt x="10340606" y="3058995"/>
                </a:lnTo>
                <a:lnTo>
                  <a:pt x="10338872" y="3060632"/>
                </a:lnTo>
                <a:lnTo>
                  <a:pt x="10336428" y="3062060"/>
                </a:lnTo>
                <a:lnTo>
                  <a:pt x="10333274" y="3063279"/>
                </a:lnTo>
                <a:lnTo>
                  <a:pt x="10330120" y="3064498"/>
                </a:lnTo>
                <a:lnTo>
                  <a:pt x="10326909" y="3065393"/>
                </a:lnTo>
                <a:lnTo>
                  <a:pt x="10323045" y="3066403"/>
                </a:lnTo>
                <a:lnTo>
                  <a:pt x="10314550" y="3067889"/>
                </a:lnTo>
                <a:lnTo>
                  <a:pt x="10305288" y="3068843"/>
                </a:lnTo>
                <a:lnTo>
                  <a:pt x="10295970" y="3069473"/>
                </a:lnTo>
                <a:lnTo>
                  <a:pt x="10286651" y="3070103"/>
                </a:lnTo>
                <a:lnTo>
                  <a:pt x="10267361" y="3071477"/>
                </a:lnTo>
                <a:lnTo>
                  <a:pt x="10258099" y="3072431"/>
                </a:lnTo>
                <a:lnTo>
                  <a:pt x="10249548" y="3073594"/>
                </a:lnTo>
                <a:lnTo>
                  <a:pt x="10226789" y="3078243"/>
                </a:lnTo>
                <a:lnTo>
                  <a:pt x="10203491" y="3083654"/>
                </a:lnTo>
                <a:lnTo>
                  <a:pt x="10180306" y="3089711"/>
                </a:lnTo>
                <a:lnTo>
                  <a:pt x="10157831" y="3095978"/>
                </a:lnTo>
                <a:lnTo>
                  <a:pt x="10111517" y="3108417"/>
                </a:lnTo>
                <a:lnTo>
                  <a:pt x="10088276" y="3114151"/>
                </a:lnTo>
                <a:lnTo>
                  <a:pt x="10064978" y="3119562"/>
                </a:lnTo>
                <a:lnTo>
                  <a:pt x="10053925" y="3121829"/>
                </a:lnTo>
                <a:lnTo>
                  <a:pt x="10041566" y="3124325"/>
                </a:lnTo>
                <a:lnTo>
                  <a:pt x="10030457" y="3126269"/>
                </a:lnTo>
                <a:lnTo>
                  <a:pt x="10019291" y="3127889"/>
                </a:lnTo>
                <a:lnTo>
                  <a:pt x="10007416" y="3129300"/>
                </a:lnTo>
                <a:lnTo>
                  <a:pt x="9995540" y="3130711"/>
                </a:lnTo>
                <a:lnTo>
                  <a:pt x="9984205" y="3131361"/>
                </a:lnTo>
                <a:lnTo>
                  <a:pt x="9972870" y="3132010"/>
                </a:lnTo>
                <a:lnTo>
                  <a:pt x="9961421" y="3132013"/>
                </a:lnTo>
                <a:lnTo>
                  <a:pt x="9949972" y="3132015"/>
                </a:lnTo>
                <a:lnTo>
                  <a:pt x="9938411" y="3131370"/>
                </a:lnTo>
                <a:lnTo>
                  <a:pt x="9926792" y="3130402"/>
                </a:lnTo>
                <a:lnTo>
                  <a:pt x="9915060" y="3128786"/>
                </a:lnTo>
                <a:lnTo>
                  <a:pt x="9903869" y="3126410"/>
                </a:lnTo>
                <a:lnTo>
                  <a:pt x="9892677" y="3124032"/>
                </a:lnTo>
                <a:lnTo>
                  <a:pt x="9880719" y="3121122"/>
                </a:lnTo>
                <a:lnTo>
                  <a:pt x="9830386" y="3110588"/>
                </a:lnTo>
                <a:lnTo>
                  <a:pt x="9817826" y="3115787"/>
                </a:lnTo>
                <a:lnTo>
                  <a:pt x="9805153" y="3120339"/>
                </a:lnTo>
                <a:lnTo>
                  <a:pt x="9793674" y="3124015"/>
                </a:lnTo>
                <a:lnTo>
                  <a:pt x="9781484" y="3127481"/>
                </a:lnTo>
                <a:lnTo>
                  <a:pt x="9769182" y="3130301"/>
                </a:lnTo>
                <a:lnTo>
                  <a:pt x="9758186" y="3132892"/>
                </a:lnTo>
                <a:lnTo>
                  <a:pt x="9747077" y="3134836"/>
                </a:lnTo>
                <a:lnTo>
                  <a:pt x="9735911" y="3136456"/>
                </a:lnTo>
                <a:lnTo>
                  <a:pt x="9725343" y="3137638"/>
                </a:lnTo>
                <a:lnTo>
                  <a:pt x="9714064" y="3138611"/>
                </a:lnTo>
                <a:lnTo>
                  <a:pt x="9704036" y="3139032"/>
                </a:lnTo>
                <a:lnTo>
                  <a:pt x="9693894" y="3138806"/>
                </a:lnTo>
                <a:lnTo>
                  <a:pt x="9684292" y="3137818"/>
                </a:lnTo>
                <a:lnTo>
                  <a:pt x="9675345" y="3136716"/>
                </a:lnTo>
                <a:lnTo>
                  <a:pt x="9665743" y="3135728"/>
                </a:lnTo>
                <a:lnTo>
                  <a:pt x="9656682" y="3133979"/>
                </a:lnTo>
                <a:lnTo>
                  <a:pt x="9648871" y="3131678"/>
                </a:lnTo>
                <a:lnTo>
                  <a:pt x="9641003" y="3129052"/>
                </a:lnTo>
                <a:lnTo>
                  <a:pt x="9633079" y="3126104"/>
                </a:lnTo>
                <a:lnTo>
                  <a:pt x="9626349" y="3122279"/>
                </a:lnTo>
                <a:lnTo>
                  <a:pt x="9619562" y="3118131"/>
                </a:lnTo>
                <a:lnTo>
                  <a:pt x="9612774" y="3113983"/>
                </a:lnTo>
                <a:lnTo>
                  <a:pt x="9606584" y="3109397"/>
                </a:lnTo>
                <a:lnTo>
                  <a:pt x="9600991" y="3104373"/>
                </a:lnTo>
                <a:lnTo>
                  <a:pt x="9595938" y="3098588"/>
                </a:lnTo>
                <a:lnTo>
                  <a:pt x="9591538" y="3092688"/>
                </a:lnTo>
                <a:lnTo>
                  <a:pt x="9587139" y="3086788"/>
                </a:lnTo>
                <a:lnTo>
                  <a:pt x="9583279" y="3080127"/>
                </a:lnTo>
                <a:lnTo>
                  <a:pt x="9580670" y="3072914"/>
                </a:lnTo>
                <a:lnTo>
                  <a:pt x="9578004" y="3065376"/>
                </a:lnTo>
                <a:lnTo>
                  <a:pt x="9575992" y="3057725"/>
                </a:lnTo>
                <a:lnTo>
                  <a:pt x="9574576" y="3049636"/>
                </a:lnTo>
                <a:lnTo>
                  <a:pt x="9569410" y="3043203"/>
                </a:lnTo>
                <a:lnTo>
                  <a:pt x="9564300" y="3037094"/>
                </a:lnTo>
                <a:lnTo>
                  <a:pt x="9560441" y="3030433"/>
                </a:lnTo>
                <a:lnTo>
                  <a:pt x="9557291" y="3023981"/>
                </a:lnTo>
                <a:lnTo>
                  <a:pt x="9555336" y="3016653"/>
                </a:lnTo>
                <a:lnTo>
                  <a:pt x="9554800" y="3009744"/>
                </a:lnTo>
                <a:lnTo>
                  <a:pt x="9554831" y="3006070"/>
                </a:lnTo>
                <a:lnTo>
                  <a:pt x="9555515" y="3002282"/>
                </a:lnTo>
                <a:lnTo>
                  <a:pt x="9556853" y="2998380"/>
                </a:lnTo>
                <a:lnTo>
                  <a:pt x="9558134" y="2994154"/>
                </a:lnTo>
                <a:lnTo>
                  <a:pt x="9551660" y="2987950"/>
                </a:lnTo>
                <a:lnTo>
                  <a:pt x="9545841" y="2981632"/>
                </a:lnTo>
                <a:lnTo>
                  <a:pt x="9541925" y="2974647"/>
                </a:lnTo>
                <a:lnTo>
                  <a:pt x="9539995" y="2971316"/>
                </a:lnTo>
                <a:lnTo>
                  <a:pt x="9538662" y="2967548"/>
                </a:lnTo>
                <a:lnTo>
                  <a:pt x="9537385" y="2964103"/>
                </a:lnTo>
                <a:lnTo>
                  <a:pt x="9537360" y="2960106"/>
                </a:lnTo>
                <a:lnTo>
                  <a:pt x="9537390" y="2956433"/>
                </a:lnTo>
                <a:lnTo>
                  <a:pt x="9537421" y="2952759"/>
                </a:lnTo>
                <a:lnTo>
                  <a:pt x="9538759" y="2948856"/>
                </a:lnTo>
                <a:lnTo>
                  <a:pt x="9540693" y="2944516"/>
                </a:lnTo>
                <a:lnTo>
                  <a:pt x="9543281" y="2940062"/>
                </a:lnTo>
                <a:lnTo>
                  <a:pt x="9546579" y="2935816"/>
                </a:lnTo>
                <a:lnTo>
                  <a:pt x="9500466" y="2853178"/>
                </a:lnTo>
                <a:lnTo>
                  <a:pt x="9486090" y="2855694"/>
                </a:lnTo>
                <a:lnTo>
                  <a:pt x="9470947" y="2857677"/>
                </a:lnTo>
                <a:lnTo>
                  <a:pt x="9393944" y="3114257"/>
                </a:lnTo>
                <a:lnTo>
                  <a:pt x="9386175" y="3135291"/>
                </a:lnTo>
                <a:lnTo>
                  <a:pt x="9379827" y="3156744"/>
                </a:lnTo>
                <a:lnTo>
                  <a:pt x="9367727" y="3199212"/>
                </a:lnTo>
                <a:lnTo>
                  <a:pt x="9356224" y="3241242"/>
                </a:lnTo>
                <a:lnTo>
                  <a:pt x="9342817" y="3283939"/>
                </a:lnTo>
                <a:lnTo>
                  <a:pt x="9336356" y="3304745"/>
                </a:lnTo>
                <a:lnTo>
                  <a:pt x="9328644" y="3326103"/>
                </a:lnTo>
                <a:lnTo>
                  <a:pt x="9320278" y="3347576"/>
                </a:lnTo>
                <a:lnTo>
                  <a:pt x="9310493" y="3368630"/>
                </a:lnTo>
                <a:lnTo>
                  <a:pt x="9300764" y="3390007"/>
                </a:lnTo>
                <a:lnTo>
                  <a:pt x="9289018" y="3411404"/>
                </a:lnTo>
                <a:lnTo>
                  <a:pt x="9275965" y="3433030"/>
                </a:lnTo>
                <a:lnTo>
                  <a:pt x="9262146" y="3454123"/>
                </a:lnTo>
                <a:lnTo>
                  <a:pt x="9259810" y="3463869"/>
                </a:lnTo>
                <a:lnTo>
                  <a:pt x="9256708" y="3473082"/>
                </a:lnTo>
                <a:lnTo>
                  <a:pt x="9252839" y="3481762"/>
                </a:lnTo>
                <a:lnTo>
                  <a:pt x="9248317" y="3490558"/>
                </a:lnTo>
                <a:lnTo>
                  <a:pt x="9242914" y="3498172"/>
                </a:lnTo>
                <a:lnTo>
                  <a:pt x="9236802" y="3505578"/>
                </a:lnTo>
                <a:lnTo>
                  <a:pt x="9232027" y="3509081"/>
                </a:lnTo>
                <a:lnTo>
                  <a:pt x="9227906" y="3512470"/>
                </a:lnTo>
                <a:lnTo>
                  <a:pt x="9223785" y="3515859"/>
                </a:lnTo>
                <a:lnTo>
                  <a:pt x="9219607" y="3518924"/>
                </a:lnTo>
                <a:lnTo>
                  <a:pt x="9214719" y="3521781"/>
                </a:lnTo>
                <a:lnTo>
                  <a:pt x="9209177" y="3524751"/>
                </a:lnTo>
                <a:lnTo>
                  <a:pt x="9204233" y="3527284"/>
                </a:lnTo>
                <a:lnTo>
                  <a:pt x="9197981" y="3530045"/>
                </a:lnTo>
                <a:lnTo>
                  <a:pt x="9191616" y="3532159"/>
                </a:lnTo>
                <a:lnTo>
                  <a:pt x="9184598" y="3534387"/>
                </a:lnTo>
                <a:lnTo>
                  <a:pt x="9177580" y="3536616"/>
                </a:lnTo>
                <a:lnTo>
                  <a:pt x="9170448" y="3538197"/>
                </a:lnTo>
                <a:lnTo>
                  <a:pt x="9162663" y="3539893"/>
                </a:lnTo>
                <a:lnTo>
                  <a:pt x="9154168" y="3541379"/>
                </a:lnTo>
                <a:lnTo>
                  <a:pt x="9145616" y="3542542"/>
                </a:lnTo>
                <a:lnTo>
                  <a:pt x="9136411" y="3543819"/>
                </a:lnTo>
                <a:lnTo>
                  <a:pt x="9126439" y="3544564"/>
                </a:lnTo>
                <a:lnTo>
                  <a:pt x="9116468" y="3545309"/>
                </a:lnTo>
                <a:lnTo>
                  <a:pt x="9105786" y="3545844"/>
                </a:lnTo>
                <a:lnTo>
                  <a:pt x="9095047" y="3546055"/>
                </a:lnTo>
                <a:lnTo>
                  <a:pt x="9086382" y="3546571"/>
                </a:lnTo>
                <a:lnTo>
                  <a:pt x="9078314" y="3546649"/>
                </a:lnTo>
                <a:lnTo>
                  <a:pt x="9069053" y="3547602"/>
                </a:lnTo>
                <a:lnTo>
                  <a:pt x="9060501" y="3548765"/>
                </a:lnTo>
                <a:lnTo>
                  <a:pt x="9042800" y="3551529"/>
                </a:lnTo>
                <a:lnTo>
                  <a:pt x="9025157" y="3554616"/>
                </a:lnTo>
                <a:lnTo>
                  <a:pt x="8988789" y="3562313"/>
                </a:lnTo>
                <a:lnTo>
                  <a:pt x="8969895" y="3565953"/>
                </a:lnTo>
                <a:lnTo>
                  <a:pt x="8953018" y="3569573"/>
                </a:lnTo>
                <a:lnTo>
                  <a:pt x="8931794" y="3575288"/>
                </a:lnTo>
                <a:lnTo>
                  <a:pt x="8910456" y="3580355"/>
                </a:lnTo>
                <a:lnTo>
                  <a:pt x="8890255" y="3584223"/>
                </a:lnTo>
                <a:lnTo>
                  <a:pt x="8870594" y="3587330"/>
                </a:lnTo>
                <a:lnTo>
                  <a:pt x="8850167" y="3589904"/>
                </a:lnTo>
                <a:lnTo>
                  <a:pt x="8831587" y="3591487"/>
                </a:lnTo>
                <a:lnTo>
                  <a:pt x="8813434" y="3591662"/>
                </a:lnTo>
                <a:lnTo>
                  <a:pt x="8794570" y="3591628"/>
                </a:lnTo>
                <a:lnTo>
                  <a:pt x="8777555" y="3590604"/>
                </a:lnTo>
                <a:lnTo>
                  <a:pt x="8760425" y="3588932"/>
                </a:lnTo>
                <a:lnTo>
                  <a:pt x="8743836" y="3586499"/>
                </a:lnTo>
                <a:lnTo>
                  <a:pt x="8727788" y="3583305"/>
                </a:lnTo>
                <a:lnTo>
                  <a:pt x="8712165" y="3578702"/>
                </a:lnTo>
                <a:lnTo>
                  <a:pt x="8697197" y="3573985"/>
                </a:lnTo>
                <a:lnTo>
                  <a:pt x="8681406" y="3568411"/>
                </a:lnTo>
                <a:lnTo>
                  <a:pt x="8667405" y="3561523"/>
                </a:lnTo>
                <a:lnTo>
                  <a:pt x="8659388" y="3569596"/>
                </a:lnTo>
                <a:lnTo>
                  <a:pt x="8650065" y="3577896"/>
                </a:lnTo>
                <a:lnTo>
                  <a:pt x="8639379" y="3586102"/>
                </a:lnTo>
                <a:lnTo>
                  <a:pt x="8634603" y="3589605"/>
                </a:lnTo>
                <a:lnTo>
                  <a:pt x="8629119" y="3592900"/>
                </a:lnTo>
                <a:lnTo>
                  <a:pt x="8623634" y="3596194"/>
                </a:lnTo>
                <a:lnTo>
                  <a:pt x="8617979" y="3598517"/>
                </a:lnTo>
                <a:lnTo>
                  <a:pt x="8612268" y="3600517"/>
                </a:lnTo>
                <a:lnTo>
                  <a:pt x="8606387" y="3601546"/>
                </a:lnTo>
                <a:lnTo>
                  <a:pt x="8603119" y="3602118"/>
                </a:lnTo>
                <a:lnTo>
                  <a:pt x="8600449" y="3602251"/>
                </a:lnTo>
                <a:lnTo>
                  <a:pt x="8597722" y="3602062"/>
                </a:lnTo>
                <a:lnTo>
                  <a:pt x="8594285" y="3601663"/>
                </a:lnTo>
                <a:lnTo>
                  <a:pt x="8590847" y="3601264"/>
                </a:lnTo>
                <a:lnTo>
                  <a:pt x="8588007" y="3600427"/>
                </a:lnTo>
                <a:lnTo>
                  <a:pt x="8582213" y="3598106"/>
                </a:lnTo>
                <a:lnTo>
                  <a:pt x="8576419" y="3595785"/>
                </a:lnTo>
                <a:lnTo>
                  <a:pt x="8570569" y="3593140"/>
                </a:lnTo>
                <a:lnTo>
                  <a:pt x="8557674" y="3588727"/>
                </a:lnTo>
                <a:lnTo>
                  <a:pt x="8543472" y="3584542"/>
                </a:lnTo>
                <a:lnTo>
                  <a:pt x="8528020" y="3580910"/>
                </a:lnTo>
                <a:lnTo>
                  <a:pt x="8498366" y="3573093"/>
                </a:lnTo>
                <a:lnTo>
                  <a:pt x="8483455" y="3568699"/>
                </a:lnTo>
                <a:lnTo>
                  <a:pt x="8469907" y="3564400"/>
                </a:lnTo>
                <a:lnTo>
                  <a:pt x="8463403" y="3561870"/>
                </a:lnTo>
                <a:lnTo>
                  <a:pt x="8457552" y="3559225"/>
                </a:lnTo>
                <a:lnTo>
                  <a:pt x="8452355" y="3556466"/>
                </a:lnTo>
                <a:lnTo>
                  <a:pt x="8447755" y="3553269"/>
                </a:lnTo>
                <a:lnTo>
                  <a:pt x="8443155" y="3550073"/>
                </a:lnTo>
                <a:lnTo>
                  <a:pt x="8439805" y="3546324"/>
                </a:lnTo>
                <a:lnTo>
                  <a:pt x="8436455" y="3542574"/>
                </a:lnTo>
                <a:lnTo>
                  <a:pt x="8433759" y="3538711"/>
                </a:lnTo>
                <a:lnTo>
                  <a:pt x="8432312" y="3534296"/>
                </a:lnTo>
                <a:lnTo>
                  <a:pt x="8431520" y="3529765"/>
                </a:lnTo>
                <a:lnTo>
                  <a:pt x="8431324" y="3524798"/>
                </a:lnTo>
                <a:lnTo>
                  <a:pt x="8432322" y="3518954"/>
                </a:lnTo>
                <a:lnTo>
                  <a:pt x="8434030" y="3513319"/>
                </a:lnTo>
                <a:lnTo>
                  <a:pt x="8436988" y="3507133"/>
                </a:lnTo>
                <a:lnTo>
                  <a:pt x="8440600" y="3500831"/>
                </a:lnTo>
                <a:lnTo>
                  <a:pt x="8445462" y="3493978"/>
                </a:lnTo>
                <a:lnTo>
                  <a:pt x="8439215" y="3489068"/>
                </a:lnTo>
                <a:lnTo>
                  <a:pt x="8433735" y="3484691"/>
                </a:lnTo>
                <a:lnTo>
                  <a:pt x="8428255" y="3480315"/>
                </a:lnTo>
                <a:lnTo>
                  <a:pt x="8423428" y="3475824"/>
                </a:lnTo>
                <a:lnTo>
                  <a:pt x="8414912" y="3465642"/>
                </a:lnTo>
                <a:lnTo>
                  <a:pt x="8407163" y="3455993"/>
                </a:lnTo>
                <a:lnTo>
                  <a:pt x="8401260" y="3445355"/>
                </a:lnTo>
                <a:lnTo>
                  <a:pt x="8394761" y="3435154"/>
                </a:lnTo>
                <a:lnTo>
                  <a:pt x="8390875" y="3424495"/>
                </a:lnTo>
                <a:lnTo>
                  <a:pt x="8386934" y="3413513"/>
                </a:lnTo>
                <a:lnTo>
                  <a:pt x="8380356" y="3391320"/>
                </a:lnTo>
                <a:lnTo>
                  <a:pt x="8373892" y="3369775"/>
                </a:lnTo>
                <a:lnTo>
                  <a:pt x="8370548" y="3358355"/>
                </a:lnTo>
                <a:lnTo>
                  <a:pt x="8367315" y="3347582"/>
                </a:lnTo>
                <a:lnTo>
                  <a:pt x="8363374" y="3336600"/>
                </a:lnTo>
                <a:lnTo>
                  <a:pt x="8358181" y="3326170"/>
                </a:lnTo>
                <a:lnTo>
                  <a:pt x="8322441" y="3329756"/>
                </a:lnTo>
                <a:lnTo>
                  <a:pt x="8298062" y="3336690"/>
                </a:lnTo>
                <a:lnTo>
                  <a:pt x="8273683" y="3343623"/>
                </a:lnTo>
                <a:lnTo>
                  <a:pt x="8248538" y="3350024"/>
                </a:lnTo>
                <a:lnTo>
                  <a:pt x="8223933" y="3355663"/>
                </a:lnTo>
                <a:lnTo>
                  <a:pt x="8210977" y="3358597"/>
                </a:lnTo>
                <a:lnTo>
                  <a:pt x="8198561" y="3360769"/>
                </a:lnTo>
                <a:lnTo>
                  <a:pt x="8186145" y="3362942"/>
                </a:lnTo>
                <a:lnTo>
                  <a:pt x="8173616" y="3364467"/>
                </a:lnTo>
                <a:lnTo>
                  <a:pt x="8160433" y="3366107"/>
                </a:lnTo>
                <a:lnTo>
                  <a:pt x="8147848" y="3367309"/>
                </a:lnTo>
                <a:lnTo>
                  <a:pt x="8135149" y="3367864"/>
                </a:lnTo>
                <a:lnTo>
                  <a:pt x="8121740" y="3368209"/>
                </a:lnTo>
                <a:lnTo>
                  <a:pt x="8114891" y="3371408"/>
                </a:lnTo>
                <a:lnTo>
                  <a:pt x="8106680" y="3374512"/>
                </a:lnTo>
                <a:lnTo>
                  <a:pt x="8099661" y="3376741"/>
                </a:lnTo>
                <a:lnTo>
                  <a:pt x="8092643" y="3378969"/>
                </a:lnTo>
                <a:lnTo>
                  <a:pt x="8084858" y="3380665"/>
                </a:lnTo>
                <a:lnTo>
                  <a:pt x="8077726" y="3382246"/>
                </a:lnTo>
                <a:lnTo>
                  <a:pt x="8070538" y="3383504"/>
                </a:lnTo>
                <a:lnTo>
                  <a:pt x="8062640" y="3384552"/>
                </a:lnTo>
                <a:lnTo>
                  <a:pt x="8047384" y="3385888"/>
                </a:lnTo>
                <a:lnTo>
                  <a:pt x="8032071" y="3386900"/>
                </a:lnTo>
                <a:lnTo>
                  <a:pt x="8001332" y="3388277"/>
                </a:lnTo>
                <a:lnTo>
                  <a:pt x="7972297" y="3391690"/>
                </a:lnTo>
                <a:lnTo>
                  <a:pt x="7943148" y="3394456"/>
                </a:lnTo>
                <a:lnTo>
                  <a:pt x="7928488" y="3395354"/>
                </a:lnTo>
                <a:lnTo>
                  <a:pt x="7914482" y="3396137"/>
                </a:lnTo>
                <a:lnTo>
                  <a:pt x="7901073" y="3396482"/>
                </a:lnTo>
                <a:lnTo>
                  <a:pt x="7886244" y="3396409"/>
                </a:lnTo>
                <a:lnTo>
                  <a:pt x="7873432" y="3396317"/>
                </a:lnTo>
                <a:lnTo>
                  <a:pt x="7859853" y="3395691"/>
                </a:lnTo>
                <a:lnTo>
                  <a:pt x="7847468" y="3394190"/>
                </a:lnTo>
                <a:lnTo>
                  <a:pt x="7833719" y="3392594"/>
                </a:lnTo>
                <a:lnTo>
                  <a:pt x="7821874" y="3390332"/>
                </a:lnTo>
                <a:lnTo>
                  <a:pt x="7809916" y="3387422"/>
                </a:lnTo>
                <a:lnTo>
                  <a:pt x="7799095" y="3383313"/>
                </a:lnTo>
                <a:lnTo>
                  <a:pt x="7788274" y="3379203"/>
                </a:lnTo>
                <a:lnTo>
                  <a:pt x="7786370" y="3379870"/>
                </a:lnTo>
                <a:lnTo>
                  <a:pt x="7784466" y="3380537"/>
                </a:lnTo>
                <a:lnTo>
                  <a:pt x="7782506" y="3380880"/>
                </a:lnTo>
                <a:lnTo>
                  <a:pt x="7779892" y="3381337"/>
                </a:lnTo>
                <a:lnTo>
                  <a:pt x="7776455" y="3380938"/>
                </a:lnTo>
                <a:lnTo>
                  <a:pt x="7772308" y="3380330"/>
                </a:lnTo>
                <a:lnTo>
                  <a:pt x="7768757" y="3379283"/>
                </a:lnTo>
                <a:lnTo>
                  <a:pt x="7765150" y="3377914"/>
                </a:lnTo>
                <a:lnTo>
                  <a:pt x="7757936" y="3375175"/>
                </a:lnTo>
                <a:lnTo>
                  <a:pt x="7754329" y="3373805"/>
                </a:lnTo>
                <a:lnTo>
                  <a:pt x="7750182" y="3373196"/>
                </a:lnTo>
                <a:lnTo>
                  <a:pt x="7746801" y="3373121"/>
                </a:lnTo>
                <a:lnTo>
                  <a:pt x="7744841" y="3373464"/>
                </a:lnTo>
                <a:lnTo>
                  <a:pt x="7743534" y="3373693"/>
                </a:lnTo>
                <a:lnTo>
                  <a:pt x="7741630" y="3374359"/>
                </a:lnTo>
                <a:lnTo>
                  <a:pt x="7739726" y="3375026"/>
                </a:lnTo>
                <a:lnTo>
                  <a:pt x="7736145" y="3377653"/>
                </a:lnTo>
                <a:lnTo>
                  <a:pt x="7732734" y="3381252"/>
                </a:lnTo>
                <a:lnTo>
                  <a:pt x="7729606" y="3386467"/>
                </a:lnTo>
                <a:lnTo>
                  <a:pt x="7725654" y="3390827"/>
                </a:lnTo>
                <a:lnTo>
                  <a:pt x="7722300" y="3394749"/>
                </a:lnTo>
                <a:lnTo>
                  <a:pt x="7717582" y="3398576"/>
                </a:lnTo>
                <a:lnTo>
                  <a:pt x="7712863" y="3402403"/>
                </a:lnTo>
                <a:lnTo>
                  <a:pt x="7708032" y="3405582"/>
                </a:lnTo>
                <a:lnTo>
                  <a:pt x="7702491" y="3408553"/>
                </a:lnTo>
                <a:lnTo>
                  <a:pt x="7696836" y="3410876"/>
                </a:lnTo>
                <a:lnTo>
                  <a:pt x="7691124" y="3412876"/>
                </a:lnTo>
                <a:lnTo>
                  <a:pt x="7686010" y="3414438"/>
                </a:lnTo>
                <a:lnTo>
                  <a:pt x="7680129" y="3415467"/>
                </a:lnTo>
                <a:lnTo>
                  <a:pt x="7674845" y="3416058"/>
                </a:lnTo>
                <a:lnTo>
                  <a:pt x="7670157" y="3416212"/>
                </a:lnTo>
                <a:lnTo>
                  <a:pt x="7666066" y="3415927"/>
                </a:lnTo>
                <a:lnTo>
                  <a:pt x="7662516" y="3414881"/>
                </a:lnTo>
                <a:lnTo>
                  <a:pt x="7660159" y="3412959"/>
                </a:lnTo>
                <a:lnTo>
                  <a:pt x="7658400" y="3410599"/>
                </a:lnTo>
                <a:lnTo>
                  <a:pt x="7656413" y="3406945"/>
                </a:lnTo>
                <a:lnTo>
                  <a:pt x="7654483" y="3403614"/>
                </a:lnTo>
                <a:lnTo>
                  <a:pt x="7651246" y="3400512"/>
                </a:lnTo>
                <a:lnTo>
                  <a:pt x="7648664" y="3397296"/>
                </a:lnTo>
                <a:lnTo>
                  <a:pt x="7641707" y="3392177"/>
                </a:lnTo>
                <a:lnTo>
                  <a:pt x="7633386" y="3386964"/>
                </a:lnTo>
                <a:lnTo>
                  <a:pt x="7624526" y="3382511"/>
                </a:lnTo>
                <a:lnTo>
                  <a:pt x="7613761" y="3378725"/>
                </a:lnTo>
                <a:lnTo>
                  <a:pt x="7593596" y="3371249"/>
                </a:lnTo>
                <a:lnTo>
                  <a:pt x="7584138" y="3367235"/>
                </a:lnTo>
                <a:lnTo>
                  <a:pt x="7574027" y="3363335"/>
                </a:lnTo>
                <a:lnTo>
                  <a:pt x="7565223" y="3359206"/>
                </a:lnTo>
                <a:lnTo>
                  <a:pt x="7557015" y="3354640"/>
                </a:lnTo>
                <a:lnTo>
                  <a:pt x="7549405" y="3349635"/>
                </a:lnTo>
                <a:lnTo>
                  <a:pt x="7546225" y="3346857"/>
                </a:lnTo>
                <a:lnTo>
                  <a:pt x="7543699" y="3343964"/>
                </a:lnTo>
                <a:lnTo>
                  <a:pt x="7541769" y="3340634"/>
                </a:lnTo>
                <a:lnTo>
                  <a:pt x="7539896" y="3337627"/>
                </a:lnTo>
                <a:lnTo>
                  <a:pt x="7538563" y="3333858"/>
                </a:lnTo>
                <a:lnTo>
                  <a:pt x="7537286" y="3330413"/>
                </a:lnTo>
                <a:lnTo>
                  <a:pt x="7527360" y="3304472"/>
                </a:lnTo>
                <a:lnTo>
                  <a:pt x="7513845" y="3246477"/>
                </a:lnTo>
                <a:lnTo>
                  <a:pt x="7474087" y="3177067"/>
                </a:lnTo>
                <a:lnTo>
                  <a:pt x="7449086" y="3180441"/>
                </a:lnTo>
                <a:lnTo>
                  <a:pt x="7424141" y="3184139"/>
                </a:lnTo>
                <a:lnTo>
                  <a:pt x="7397945" y="3188389"/>
                </a:lnTo>
                <a:lnTo>
                  <a:pt x="7373170" y="3193057"/>
                </a:lnTo>
                <a:lnTo>
                  <a:pt x="7322257" y="3202300"/>
                </a:lnTo>
                <a:lnTo>
                  <a:pt x="7296061" y="3206550"/>
                </a:lnTo>
                <a:lnTo>
                  <a:pt x="7271173" y="3210571"/>
                </a:lnTo>
                <a:lnTo>
                  <a:pt x="7246115" y="3213622"/>
                </a:lnTo>
                <a:lnTo>
                  <a:pt x="7233529" y="3214823"/>
                </a:lnTo>
                <a:lnTo>
                  <a:pt x="7221540" y="3215587"/>
                </a:lnTo>
                <a:lnTo>
                  <a:pt x="7209551" y="3216351"/>
                </a:lnTo>
                <a:lnTo>
                  <a:pt x="7196852" y="3216905"/>
                </a:lnTo>
                <a:lnTo>
                  <a:pt x="7184694" y="3216699"/>
                </a:lnTo>
                <a:lnTo>
                  <a:pt x="7172535" y="3216492"/>
                </a:lnTo>
                <a:lnTo>
                  <a:pt x="7160973" y="3215847"/>
                </a:lnTo>
                <a:lnTo>
                  <a:pt x="7149355" y="3214879"/>
                </a:lnTo>
                <a:lnTo>
                  <a:pt x="7137026" y="3213701"/>
                </a:lnTo>
                <a:lnTo>
                  <a:pt x="7125891" y="3211647"/>
                </a:lnTo>
                <a:lnTo>
                  <a:pt x="7114699" y="3209271"/>
                </a:lnTo>
                <a:lnTo>
                  <a:pt x="7103452" y="3206570"/>
                </a:lnTo>
                <a:lnTo>
                  <a:pt x="7092034" y="3202899"/>
                </a:lnTo>
                <a:lnTo>
                  <a:pt x="7080616" y="3199228"/>
                </a:lnTo>
                <a:lnTo>
                  <a:pt x="7066522" y="3203361"/>
                </a:lnTo>
                <a:lnTo>
                  <a:pt x="7053679" y="3206942"/>
                </a:lnTo>
                <a:lnTo>
                  <a:pt x="7040780" y="3210200"/>
                </a:lnTo>
                <a:lnTo>
                  <a:pt x="7028421" y="3212696"/>
                </a:lnTo>
                <a:lnTo>
                  <a:pt x="7016659" y="3214754"/>
                </a:lnTo>
                <a:lnTo>
                  <a:pt x="7005436" y="3216051"/>
                </a:lnTo>
                <a:lnTo>
                  <a:pt x="6995521" y="3217119"/>
                </a:lnTo>
                <a:lnTo>
                  <a:pt x="6985492" y="3217539"/>
                </a:lnTo>
                <a:lnTo>
                  <a:pt x="6975408" y="3217637"/>
                </a:lnTo>
                <a:lnTo>
                  <a:pt x="6966573" y="3217182"/>
                </a:lnTo>
                <a:lnTo>
                  <a:pt x="6957681" y="3216403"/>
                </a:lnTo>
                <a:lnTo>
                  <a:pt x="6950097" y="3215395"/>
                </a:lnTo>
                <a:lnTo>
                  <a:pt x="6942399" y="3213741"/>
                </a:lnTo>
                <a:lnTo>
                  <a:pt x="6934702" y="3212087"/>
                </a:lnTo>
                <a:lnTo>
                  <a:pt x="6927601" y="3209995"/>
                </a:lnTo>
                <a:lnTo>
                  <a:pt x="6920386" y="3207255"/>
                </a:lnTo>
                <a:lnTo>
                  <a:pt x="6913883" y="3204725"/>
                </a:lnTo>
                <a:lnTo>
                  <a:pt x="6907322" y="3201871"/>
                </a:lnTo>
                <a:lnTo>
                  <a:pt x="6896104" y="3195497"/>
                </a:lnTo>
                <a:lnTo>
                  <a:pt x="6884774" y="3188475"/>
                </a:lnTo>
                <a:lnTo>
                  <a:pt x="6873984" y="3180693"/>
                </a:lnTo>
                <a:lnTo>
                  <a:pt x="6853056" y="3165013"/>
                </a:lnTo>
                <a:lnTo>
                  <a:pt x="6842919" y="3157116"/>
                </a:lnTo>
                <a:lnTo>
                  <a:pt x="6832242" y="3149980"/>
                </a:lnTo>
                <a:lnTo>
                  <a:pt x="6775395" y="3059883"/>
                </a:lnTo>
                <a:lnTo>
                  <a:pt x="6721889" y="3081251"/>
                </a:lnTo>
                <a:lnTo>
                  <a:pt x="6719754" y="3088294"/>
                </a:lnTo>
                <a:lnTo>
                  <a:pt x="6718983" y="3095432"/>
                </a:lnTo>
                <a:lnTo>
                  <a:pt x="6722127" y="3109555"/>
                </a:lnTo>
                <a:lnTo>
                  <a:pt x="6723198" y="3123374"/>
                </a:lnTo>
                <a:lnTo>
                  <a:pt x="6723672" y="3137630"/>
                </a:lnTo>
                <a:lnTo>
                  <a:pt x="6722726" y="3151468"/>
                </a:lnTo>
                <a:lnTo>
                  <a:pt x="6721184" y="3165744"/>
                </a:lnTo>
                <a:lnTo>
                  <a:pt x="6718220" y="3179602"/>
                </a:lnTo>
                <a:lnTo>
                  <a:pt x="6714007" y="3194012"/>
                </a:lnTo>
                <a:lnTo>
                  <a:pt x="6709084" y="3208212"/>
                </a:lnTo>
                <a:lnTo>
                  <a:pt x="6702853" y="3222642"/>
                </a:lnTo>
                <a:lnTo>
                  <a:pt x="6696566" y="3236747"/>
                </a:lnTo>
                <a:lnTo>
                  <a:pt x="6688973" y="3251082"/>
                </a:lnTo>
                <a:lnTo>
                  <a:pt x="6681379" y="3265416"/>
                </a:lnTo>
                <a:lnTo>
                  <a:pt x="6672421" y="3279656"/>
                </a:lnTo>
                <a:lnTo>
                  <a:pt x="6662867" y="3294333"/>
                </a:lnTo>
                <a:lnTo>
                  <a:pt x="6653199" y="3308363"/>
                </a:lnTo>
                <a:lnTo>
                  <a:pt x="6642991" y="3323156"/>
                </a:lnTo>
                <a:lnTo>
                  <a:pt x="6643048" y="3323479"/>
                </a:lnTo>
                <a:lnTo>
                  <a:pt x="6639632" y="3334748"/>
                </a:lnTo>
                <a:lnTo>
                  <a:pt x="6635450" y="3345484"/>
                </a:lnTo>
                <a:lnTo>
                  <a:pt x="6629790" y="3355478"/>
                </a:lnTo>
                <a:lnTo>
                  <a:pt x="6626605" y="3360371"/>
                </a:lnTo>
                <a:lnTo>
                  <a:pt x="6623364" y="3364940"/>
                </a:lnTo>
                <a:lnTo>
                  <a:pt x="6618815" y="3369737"/>
                </a:lnTo>
                <a:lnTo>
                  <a:pt x="6614864" y="3374097"/>
                </a:lnTo>
                <a:lnTo>
                  <a:pt x="6610912" y="3378457"/>
                </a:lnTo>
                <a:lnTo>
                  <a:pt x="6606251" y="3382607"/>
                </a:lnTo>
                <a:lnTo>
                  <a:pt x="6600879" y="3386549"/>
                </a:lnTo>
                <a:lnTo>
                  <a:pt x="6595451" y="3390166"/>
                </a:lnTo>
                <a:lnTo>
                  <a:pt x="6590023" y="3393784"/>
                </a:lnTo>
                <a:lnTo>
                  <a:pt x="6583941" y="3397516"/>
                </a:lnTo>
                <a:lnTo>
                  <a:pt x="6577803" y="3400924"/>
                </a:lnTo>
                <a:lnTo>
                  <a:pt x="6570954" y="3404123"/>
                </a:lnTo>
                <a:lnTo>
                  <a:pt x="6564106" y="3407322"/>
                </a:lnTo>
                <a:lnTo>
                  <a:pt x="6556604" y="3410636"/>
                </a:lnTo>
                <a:lnTo>
                  <a:pt x="6548989" y="3413302"/>
                </a:lnTo>
                <a:lnTo>
                  <a:pt x="6541374" y="3415969"/>
                </a:lnTo>
                <a:lnTo>
                  <a:pt x="6533105" y="3418749"/>
                </a:lnTo>
                <a:lnTo>
                  <a:pt x="6524780" y="3421207"/>
                </a:lnTo>
                <a:lnTo>
                  <a:pt x="6515091" y="3423569"/>
                </a:lnTo>
                <a:lnTo>
                  <a:pt x="6506056" y="3425817"/>
                </a:lnTo>
                <a:lnTo>
                  <a:pt x="6486509" y="3429571"/>
                </a:lnTo>
                <a:lnTo>
                  <a:pt x="6464944" y="3433344"/>
                </a:lnTo>
                <a:lnTo>
                  <a:pt x="6443210" y="3436146"/>
                </a:lnTo>
                <a:lnTo>
                  <a:pt x="6424146" y="3438815"/>
                </a:lnTo>
                <a:lnTo>
                  <a:pt x="6405082" y="3441484"/>
                </a:lnTo>
                <a:lnTo>
                  <a:pt x="6386785" y="3444685"/>
                </a:lnTo>
                <a:lnTo>
                  <a:pt x="6367891" y="3448325"/>
                </a:lnTo>
                <a:lnTo>
                  <a:pt x="6330104" y="3455604"/>
                </a:lnTo>
                <a:lnTo>
                  <a:pt x="6291606" y="3462674"/>
                </a:lnTo>
                <a:lnTo>
                  <a:pt x="6273309" y="3465875"/>
                </a:lnTo>
                <a:lnTo>
                  <a:pt x="6254302" y="3468867"/>
                </a:lnTo>
                <a:lnTo>
                  <a:pt x="6235181" y="3471213"/>
                </a:lnTo>
                <a:lnTo>
                  <a:pt x="6216658" y="3473120"/>
                </a:lnTo>
                <a:lnTo>
                  <a:pt x="6197367" y="3474494"/>
                </a:lnTo>
                <a:lnTo>
                  <a:pt x="6178504" y="3474460"/>
                </a:lnTo>
                <a:lnTo>
                  <a:pt x="6169073" y="3474443"/>
                </a:lnTo>
                <a:lnTo>
                  <a:pt x="6159641" y="3474426"/>
                </a:lnTo>
                <a:lnTo>
                  <a:pt x="6150750" y="3473647"/>
                </a:lnTo>
                <a:lnTo>
                  <a:pt x="6140551" y="3473097"/>
                </a:lnTo>
                <a:lnTo>
                  <a:pt x="6130409" y="3472871"/>
                </a:lnTo>
                <a:lnTo>
                  <a:pt x="6119558" y="3472435"/>
                </a:lnTo>
                <a:lnTo>
                  <a:pt x="6110013" y="3471772"/>
                </a:lnTo>
                <a:lnTo>
                  <a:pt x="6099758" y="3470898"/>
                </a:lnTo>
                <a:lnTo>
                  <a:pt x="6080499" y="3468599"/>
                </a:lnTo>
                <a:lnTo>
                  <a:pt x="6061780" y="3465538"/>
                </a:lnTo>
                <a:lnTo>
                  <a:pt x="6044310" y="3461925"/>
                </a:lnTo>
                <a:lnTo>
                  <a:pt x="6026785" y="3457989"/>
                </a:lnTo>
                <a:lnTo>
                  <a:pt x="6009856" y="3453614"/>
                </a:lnTo>
                <a:lnTo>
                  <a:pt x="5993524" y="3448802"/>
                </a:lnTo>
                <a:lnTo>
                  <a:pt x="5960860" y="3439177"/>
                </a:lnTo>
                <a:lnTo>
                  <a:pt x="5928793" y="3429115"/>
                </a:lnTo>
                <a:lnTo>
                  <a:pt x="5911154" y="3424531"/>
                </a:lnTo>
                <a:lnTo>
                  <a:pt x="5894282" y="3420480"/>
                </a:lnTo>
                <a:lnTo>
                  <a:pt x="5876700" y="3416220"/>
                </a:lnTo>
                <a:lnTo>
                  <a:pt x="5857981" y="3413160"/>
                </a:lnTo>
                <a:lnTo>
                  <a:pt x="5843352" y="3410383"/>
                </a:lnTo>
                <a:lnTo>
                  <a:pt x="5829263" y="3406846"/>
                </a:lnTo>
                <a:lnTo>
                  <a:pt x="5817135" y="3402965"/>
                </a:lnTo>
                <a:lnTo>
                  <a:pt x="5806144" y="3397886"/>
                </a:lnTo>
                <a:lnTo>
                  <a:pt x="5795807" y="3392691"/>
                </a:lnTo>
                <a:lnTo>
                  <a:pt x="5786777" y="3387269"/>
                </a:lnTo>
                <a:lnTo>
                  <a:pt x="5779593" y="3380855"/>
                </a:lnTo>
                <a:lnTo>
                  <a:pt x="5773063" y="3374328"/>
                </a:lnTo>
                <a:lnTo>
                  <a:pt x="5767840" y="3367572"/>
                </a:lnTo>
                <a:lnTo>
                  <a:pt x="5763811" y="3359940"/>
                </a:lnTo>
                <a:lnTo>
                  <a:pt x="5760435" y="3352194"/>
                </a:lnTo>
                <a:lnTo>
                  <a:pt x="5758366" y="3344219"/>
                </a:lnTo>
                <a:lnTo>
                  <a:pt x="5756894" y="3335806"/>
                </a:lnTo>
                <a:lnTo>
                  <a:pt x="5756019" y="3326955"/>
                </a:lnTo>
                <a:lnTo>
                  <a:pt x="5755854" y="3318313"/>
                </a:lnTo>
                <a:lnTo>
                  <a:pt x="5756939" y="3309120"/>
                </a:lnTo>
                <a:lnTo>
                  <a:pt x="5746199" y="3266980"/>
                </a:lnTo>
                <a:lnTo>
                  <a:pt x="5742997" y="3252534"/>
                </a:lnTo>
                <a:lnTo>
                  <a:pt x="5733749" y="3230475"/>
                </a:lnTo>
                <a:lnTo>
                  <a:pt x="5725212" y="3208625"/>
                </a:lnTo>
                <a:lnTo>
                  <a:pt x="5717271" y="3186337"/>
                </a:lnTo>
                <a:lnTo>
                  <a:pt x="5710694" y="3164145"/>
                </a:lnTo>
                <a:lnTo>
                  <a:pt x="5704060" y="3141628"/>
                </a:lnTo>
                <a:lnTo>
                  <a:pt x="5698137" y="3119321"/>
                </a:lnTo>
                <a:lnTo>
                  <a:pt x="5686943" y="3074593"/>
                </a:lnTo>
                <a:lnTo>
                  <a:pt x="5686434" y="3071681"/>
                </a:lnTo>
                <a:lnTo>
                  <a:pt x="5685981" y="3069092"/>
                </a:lnTo>
                <a:lnTo>
                  <a:pt x="5677426" y="3027904"/>
                </a:lnTo>
                <a:lnTo>
                  <a:pt x="5669470" y="2986277"/>
                </a:lnTo>
                <a:lnTo>
                  <a:pt x="5661626" y="2945298"/>
                </a:lnTo>
                <a:lnTo>
                  <a:pt x="5653015" y="2903786"/>
                </a:lnTo>
                <a:lnTo>
                  <a:pt x="5592942" y="2610498"/>
                </a:lnTo>
                <a:lnTo>
                  <a:pt x="5587790" y="2581053"/>
                </a:lnTo>
                <a:lnTo>
                  <a:pt x="5540691" y="2438896"/>
                </a:lnTo>
                <a:lnTo>
                  <a:pt x="5536631" y="2434937"/>
                </a:lnTo>
                <a:lnTo>
                  <a:pt x="5533167" y="2430541"/>
                </a:lnTo>
                <a:lnTo>
                  <a:pt x="5530414" y="2426354"/>
                </a:lnTo>
                <a:lnTo>
                  <a:pt x="5528315" y="2422052"/>
                </a:lnTo>
                <a:lnTo>
                  <a:pt x="5526215" y="2417751"/>
                </a:lnTo>
                <a:lnTo>
                  <a:pt x="5524770" y="2413336"/>
                </a:lnTo>
                <a:lnTo>
                  <a:pt x="5523127" y="2403952"/>
                </a:lnTo>
                <a:lnTo>
                  <a:pt x="5522195" y="2394778"/>
                </a:lnTo>
                <a:lnTo>
                  <a:pt x="5521860" y="2385165"/>
                </a:lnTo>
                <a:lnTo>
                  <a:pt x="5523207" y="2365921"/>
                </a:lnTo>
                <a:lnTo>
                  <a:pt x="5516386" y="2373118"/>
                </a:lnTo>
                <a:lnTo>
                  <a:pt x="5509619" y="2380638"/>
                </a:lnTo>
                <a:lnTo>
                  <a:pt x="5504218" y="2388253"/>
                </a:lnTo>
                <a:lnTo>
                  <a:pt x="5500065" y="2395315"/>
                </a:lnTo>
                <a:lnTo>
                  <a:pt x="5495969" y="2402701"/>
                </a:lnTo>
                <a:lnTo>
                  <a:pt x="5492471" y="2409649"/>
                </a:lnTo>
                <a:lnTo>
                  <a:pt x="5489086" y="2417245"/>
                </a:lnTo>
                <a:lnTo>
                  <a:pt x="5486951" y="2424288"/>
                </a:lnTo>
                <a:lnTo>
                  <a:pt x="5484816" y="2431331"/>
                </a:lnTo>
                <a:lnTo>
                  <a:pt x="5483335" y="2438260"/>
                </a:lnTo>
                <a:lnTo>
                  <a:pt x="5481735" y="2452213"/>
                </a:lnTo>
                <a:lnTo>
                  <a:pt x="5481443" y="2465937"/>
                </a:lnTo>
                <a:lnTo>
                  <a:pt x="5481860" y="2479870"/>
                </a:lnTo>
                <a:lnTo>
                  <a:pt x="5482931" y="2493688"/>
                </a:lnTo>
                <a:lnTo>
                  <a:pt x="5484655" y="2507393"/>
                </a:lnTo>
                <a:lnTo>
                  <a:pt x="5488104" y="2534801"/>
                </a:lnTo>
                <a:lnTo>
                  <a:pt x="5489829" y="2548506"/>
                </a:lnTo>
                <a:lnTo>
                  <a:pt x="5490246" y="2562439"/>
                </a:lnTo>
                <a:lnTo>
                  <a:pt x="5488647" y="2576391"/>
                </a:lnTo>
                <a:lnTo>
                  <a:pt x="5487047" y="2590344"/>
                </a:lnTo>
                <a:lnTo>
                  <a:pt x="5482686" y="2615451"/>
                </a:lnTo>
                <a:lnTo>
                  <a:pt x="5480227" y="2639891"/>
                </a:lnTo>
                <a:lnTo>
                  <a:pt x="5477825" y="2664655"/>
                </a:lnTo>
                <a:lnTo>
                  <a:pt x="5476021" y="2688982"/>
                </a:lnTo>
                <a:lnTo>
                  <a:pt x="5475580" y="2713403"/>
                </a:lnTo>
                <a:lnTo>
                  <a:pt x="5474485" y="2737938"/>
                </a:lnTo>
                <a:lnTo>
                  <a:pt x="5473005" y="2787219"/>
                </a:lnTo>
                <a:lnTo>
                  <a:pt x="5472564" y="2811640"/>
                </a:lnTo>
                <a:lnTo>
                  <a:pt x="5471470" y="2836175"/>
                </a:lnTo>
                <a:lnTo>
                  <a:pt x="5470375" y="2860711"/>
                </a:lnTo>
                <a:lnTo>
                  <a:pt x="5467973" y="2885475"/>
                </a:lnTo>
                <a:lnTo>
                  <a:pt x="5464862" y="2910030"/>
                </a:lnTo>
                <a:lnTo>
                  <a:pt x="5460443" y="2934813"/>
                </a:lnTo>
                <a:lnTo>
                  <a:pt x="5455427" y="2960035"/>
                </a:lnTo>
                <a:lnTo>
                  <a:pt x="5447742" y="2985391"/>
                </a:lnTo>
                <a:lnTo>
                  <a:pt x="5372561" y="3648829"/>
                </a:lnTo>
                <a:lnTo>
                  <a:pt x="5370962" y="3662781"/>
                </a:lnTo>
                <a:lnTo>
                  <a:pt x="5368766" y="3677172"/>
                </a:lnTo>
                <a:lnTo>
                  <a:pt x="5365205" y="3691467"/>
                </a:lnTo>
                <a:lnTo>
                  <a:pt x="5360338" y="3705991"/>
                </a:lnTo>
                <a:lnTo>
                  <a:pt x="5354052" y="3720097"/>
                </a:lnTo>
                <a:lnTo>
                  <a:pt x="5348475" y="3734412"/>
                </a:lnTo>
                <a:lnTo>
                  <a:pt x="5341534" y="3748632"/>
                </a:lnTo>
                <a:lnTo>
                  <a:pt x="5334651" y="3763176"/>
                </a:lnTo>
                <a:lnTo>
                  <a:pt x="5320116" y="3791731"/>
                </a:lnTo>
                <a:lnTo>
                  <a:pt x="5304928" y="3820399"/>
                </a:lnTo>
                <a:lnTo>
                  <a:pt x="5298698" y="3834829"/>
                </a:lnTo>
                <a:lnTo>
                  <a:pt x="5292411" y="3848934"/>
                </a:lnTo>
                <a:lnTo>
                  <a:pt x="5286891" y="3863573"/>
                </a:lnTo>
                <a:lnTo>
                  <a:pt x="5281968" y="3877774"/>
                </a:lnTo>
                <a:lnTo>
                  <a:pt x="5279010" y="3883960"/>
                </a:lnTo>
                <a:lnTo>
                  <a:pt x="5275995" y="3889823"/>
                </a:lnTo>
                <a:lnTo>
                  <a:pt x="5270963" y="3895706"/>
                </a:lnTo>
                <a:lnTo>
                  <a:pt x="5268091" y="3898543"/>
                </a:lnTo>
                <a:lnTo>
                  <a:pt x="5265163" y="3901056"/>
                </a:lnTo>
                <a:lnTo>
                  <a:pt x="5261582" y="3903683"/>
                </a:lnTo>
                <a:lnTo>
                  <a:pt x="5257945" y="3905987"/>
                </a:lnTo>
                <a:lnTo>
                  <a:pt x="5253597" y="3908082"/>
                </a:lnTo>
                <a:lnTo>
                  <a:pt x="5249249" y="3910177"/>
                </a:lnTo>
                <a:lnTo>
                  <a:pt x="5244191" y="3912062"/>
                </a:lnTo>
                <a:lnTo>
                  <a:pt x="5239077" y="3913624"/>
                </a:lnTo>
                <a:lnTo>
                  <a:pt x="5233252" y="3914977"/>
                </a:lnTo>
                <a:lnTo>
                  <a:pt x="5226064" y="3916234"/>
                </a:lnTo>
                <a:lnTo>
                  <a:pt x="5196602" y="3921056"/>
                </a:lnTo>
                <a:lnTo>
                  <a:pt x="5166542" y="3926316"/>
                </a:lnTo>
                <a:lnTo>
                  <a:pt x="5136539" y="3931899"/>
                </a:lnTo>
                <a:lnTo>
                  <a:pt x="5105939" y="3937920"/>
                </a:lnTo>
                <a:lnTo>
                  <a:pt x="5075993" y="3943827"/>
                </a:lnTo>
                <a:lnTo>
                  <a:pt x="5045394" y="3949848"/>
                </a:lnTo>
                <a:lnTo>
                  <a:pt x="5015334" y="3955108"/>
                </a:lnTo>
                <a:lnTo>
                  <a:pt x="4985218" y="3960044"/>
                </a:lnTo>
                <a:lnTo>
                  <a:pt x="4954989" y="3964333"/>
                </a:lnTo>
                <a:lnTo>
                  <a:pt x="4940500" y="3966201"/>
                </a:lnTo>
                <a:lnTo>
                  <a:pt x="4925954" y="3967746"/>
                </a:lnTo>
                <a:lnTo>
                  <a:pt x="4911351" y="3968967"/>
                </a:lnTo>
                <a:lnTo>
                  <a:pt x="4896037" y="3969979"/>
                </a:lnTo>
                <a:lnTo>
                  <a:pt x="4881379" y="3970877"/>
                </a:lnTo>
                <a:lnTo>
                  <a:pt x="4866606" y="3971127"/>
                </a:lnTo>
                <a:lnTo>
                  <a:pt x="4851833" y="3971378"/>
                </a:lnTo>
                <a:lnTo>
                  <a:pt x="4836948" y="3970981"/>
                </a:lnTo>
                <a:lnTo>
                  <a:pt x="4822715" y="3970470"/>
                </a:lnTo>
                <a:lnTo>
                  <a:pt x="4808369" y="3969312"/>
                </a:lnTo>
                <a:lnTo>
                  <a:pt x="4793314" y="3967944"/>
                </a:lnTo>
                <a:lnTo>
                  <a:pt x="4779452" y="3965702"/>
                </a:lnTo>
                <a:lnTo>
                  <a:pt x="4765533" y="3963135"/>
                </a:lnTo>
                <a:lnTo>
                  <a:pt x="4751558" y="3960245"/>
                </a:lnTo>
                <a:lnTo>
                  <a:pt x="4724689" y="3952941"/>
                </a:lnTo>
                <a:lnTo>
                  <a:pt x="4713384" y="3949917"/>
                </a:lnTo>
                <a:lnTo>
                  <a:pt x="4708526" y="3949099"/>
                </a:lnTo>
                <a:lnTo>
                  <a:pt x="4692354" y="3960599"/>
                </a:lnTo>
                <a:lnTo>
                  <a:pt x="4684426" y="3965321"/>
                </a:lnTo>
                <a:lnTo>
                  <a:pt x="4677037" y="3969282"/>
                </a:lnTo>
                <a:lnTo>
                  <a:pt x="4670955" y="3973014"/>
                </a:lnTo>
                <a:lnTo>
                  <a:pt x="4664703" y="3975776"/>
                </a:lnTo>
                <a:lnTo>
                  <a:pt x="4659106" y="3978422"/>
                </a:lnTo>
                <a:lnTo>
                  <a:pt x="4653394" y="3980422"/>
                </a:lnTo>
                <a:lnTo>
                  <a:pt x="4648934" y="3981869"/>
                </a:lnTo>
                <a:lnTo>
                  <a:pt x="4644416" y="3982993"/>
                </a:lnTo>
                <a:lnTo>
                  <a:pt x="4639842" y="3983794"/>
                </a:lnTo>
                <a:lnTo>
                  <a:pt x="4636518" y="3984042"/>
                </a:lnTo>
                <a:lnTo>
                  <a:pt x="4632427" y="3983757"/>
                </a:lnTo>
                <a:lnTo>
                  <a:pt x="4628990" y="3983358"/>
                </a:lnTo>
                <a:lnTo>
                  <a:pt x="4626149" y="3982522"/>
                </a:lnTo>
                <a:lnTo>
                  <a:pt x="4623253" y="3981361"/>
                </a:lnTo>
                <a:lnTo>
                  <a:pt x="4621008" y="3980086"/>
                </a:lnTo>
                <a:lnTo>
                  <a:pt x="4618652" y="3978164"/>
                </a:lnTo>
                <a:lnTo>
                  <a:pt x="4615246" y="3974091"/>
                </a:lnTo>
                <a:lnTo>
                  <a:pt x="4611670" y="3969048"/>
                </a:lnTo>
                <a:lnTo>
                  <a:pt x="4609343" y="3963453"/>
                </a:lnTo>
                <a:lnTo>
                  <a:pt x="4605118" y="3950853"/>
                </a:lnTo>
                <a:lnTo>
                  <a:pt x="4601490" y="3937815"/>
                </a:lnTo>
                <a:lnTo>
                  <a:pt x="4573654" y="3932681"/>
                </a:lnTo>
                <a:lnTo>
                  <a:pt x="4559734" y="3930115"/>
                </a:lnTo>
                <a:lnTo>
                  <a:pt x="4546412" y="3927110"/>
                </a:lnTo>
                <a:lnTo>
                  <a:pt x="4533091" y="3924105"/>
                </a:lnTo>
                <a:lnTo>
                  <a:pt x="4521020" y="3920548"/>
                </a:lnTo>
                <a:lnTo>
                  <a:pt x="4508948" y="3916992"/>
                </a:lnTo>
                <a:lnTo>
                  <a:pt x="4498781" y="3912768"/>
                </a:lnTo>
                <a:lnTo>
                  <a:pt x="4489806" y="3907669"/>
                </a:lnTo>
                <a:lnTo>
                  <a:pt x="4485319" y="3905119"/>
                </a:lnTo>
                <a:lnTo>
                  <a:pt x="4481486" y="3902455"/>
                </a:lnTo>
                <a:lnTo>
                  <a:pt x="4478305" y="3899676"/>
                </a:lnTo>
                <a:lnTo>
                  <a:pt x="4475070" y="3896575"/>
                </a:lnTo>
                <a:lnTo>
                  <a:pt x="4472485" y="3893358"/>
                </a:lnTo>
                <a:lnTo>
                  <a:pt x="4469846" y="3889818"/>
                </a:lnTo>
                <a:lnTo>
                  <a:pt x="4468513" y="3886050"/>
                </a:lnTo>
                <a:lnTo>
                  <a:pt x="4467123" y="3881958"/>
                </a:lnTo>
                <a:lnTo>
                  <a:pt x="4465735" y="3877866"/>
                </a:lnTo>
                <a:lnTo>
                  <a:pt x="4465651" y="3873545"/>
                </a:lnTo>
                <a:lnTo>
                  <a:pt x="4465570" y="3869224"/>
                </a:lnTo>
                <a:lnTo>
                  <a:pt x="4466084" y="3864465"/>
                </a:lnTo>
                <a:lnTo>
                  <a:pt x="4467195" y="3859269"/>
                </a:lnTo>
                <a:lnTo>
                  <a:pt x="4468902" y="3853635"/>
                </a:lnTo>
                <a:lnTo>
                  <a:pt x="4451179" y="3802379"/>
                </a:lnTo>
                <a:lnTo>
                  <a:pt x="4434186" y="3763000"/>
                </a:lnTo>
                <a:lnTo>
                  <a:pt x="4425335" y="3743206"/>
                </a:lnTo>
                <a:lnTo>
                  <a:pt x="4417791" y="3723184"/>
                </a:lnTo>
                <a:lnTo>
                  <a:pt x="4410303" y="3703485"/>
                </a:lnTo>
                <a:lnTo>
                  <a:pt x="4404066" y="3683233"/>
                </a:lnTo>
                <a:lnTo>
                  <a:pt x="4397828" y="3662982"/>
                </a:lnTo>
                <a:lnTo>
                  <a:pt x="4392244" y="3642617"/>
                </a:lnTo>
                <a:lnTo>
                  <a:pt x="4387968" y="3622022"/>
                </a:lnTo>
                <a:lnTo>
                  <a:pt x="4383747" y="3601752"/>
                </a:lnTo>
                <a:lnTo>
                  <a:pt x="4380777" y="3580928"/>
                </a:lnTo>
                <a:lnTo>
                  <a:pt x="4379115" y="3559877"/>
                </a:lnTo>
                <a:lnTo>
                  <a:pt x="4378104" y="3538711"/>
                </a:lnTo>
                <a:lnTo>
                  <a:pt x="4378459" y="3517640"/>
                </a:lnTo>
                <a:lnTo>
                  <a:pt x="4380062" y="3496017"/>
                </a:lnTo>
                <a:lnTo>
                  <a:pt x="4383627" y="3474050"/>
                </a:lnTo>
                <a:lnTo>
                  <a:pt x="4383828" y="3471347"/>
                </a:lnTo>
                <a:lnTo>
                  <a:pt x="4383431" y="3469082"/>
                </a:lnTo>
                <a:lnTo>
                  <a:pt x="4382979" y="3466494"/>
                </a:lnTo>
                <a:lnTo>
                  <a:pt x="4381928" y="3464343"/>
                </a:lnTo>
                <a:lnTo>
                  <a:pt x="4377812" y="3460061"/>
                </a:lnTo>
                <a:lnTo>
                  <a:pt x="4373752" y="3456103"/>
                </a:lnTo>
                <a:lnTo>
                  <a:pt x="4369096" y="3452583"/>
                </a:lnTo>
                <a:lnTo>
                  <a:pt x="4363785" y="3449176"/>
                </a:lnTo>
                <a:lnTo>
                  <a:pt x="4353165" y="3442364"/>
                </a:lnTo>
                <a:lnTo>
                  <a:pt x="4348507" y="3438844"/>
                </a:lnTo>
                <a:lnTo>
                  <a:pt x="4344447" y="3434886"/>
                </a:lnTo>
                <a:lnTo>
                  <a:pt x="4341098" y="3431137"/>
                </a:lnTo>
                <a:lnTo>
                  <a:pt x="4339708" y="3427045"/>
                </a:lnTo>
                <a:lnTo>
                  <a:pt x="4339311" y="3424780"/>
                </a:lnTo>
                <a:lnTo>
                  <a:pt x="4339569" y="3422400"/>
                </a:lnTo>
                <a:lnTo>
                  <a:pt x="4340480" y="3419906"/>
                </a:lnTo>
                <a:lnTo>
                  <a:pt x="4341390" y="3417413"/>
                </a:lnTo>
                <a:lnTo>
                  <a:pt x="4342955" y="3414805"/>
                </a:lnTo>
                <a:lnTo>
                  <a:pt x="4345172" y="3412082"/>
                </a:lnTo>
                <a:lnTo>
                  <a:pt x="4348583" y="3408484"/>
                </a:lnTo>
                <a:lnTo>
                  <a:pt x="4352108" y="3405533"/>
                </a:lnTo>
                <a:lnTo>
                  <a:pt x="4349040" y="3403402"/>
                </a:lnTo>
                <a:lnTo>
                  <a:pt x="4346628" y="3401157"/>
                </a:lnTo>
                <a:lnTo>
                  <a:pt x="4344867" y="3398797"/>
                </a:lnTo>
                <a:lnTo>
                  <a:pt x="4343762" y="3396322"/>
                </a:lnTo>
                <a:lnTo>
                  <a:pt x="4342259" y="3391583"/>
                </a:lnTo>
                <a:lnTo>
                  <a:pt x="4342063" y="3386615"/>
                </a:lnTo>
                <a:lnTo>
                  <a:pt x="4335765" y="3373711"/>
                </a:lnTo>
                <a:lnTo>
                  <a:pt x="4330829" y="3360902"/>
                </a:lnTo>
                <a:lnTo>
                  <a:pt x="4325837" y="3347770"/>
                </a:lnTo>
                <a:lnTo>
                  <a:pt x="4322152" y="3334408"/>
                </a:lnTo>
                <a:lnTo>
                  <a:pt x="4318468" y="3321047"/>
                </a:lnTo>
                <a:lnTo>
                  <a:pt x="4315492" y="3307895"/>
                </a:lnTo>
                <a:lnTo>
                  <a:pt x="4310736" y="3280715"/>
                </a:lnTo>
                <a:lnTo>
                  <a:pt x="4301878" y="3226240"/>
                </a:lnTo>
                <a:lnTo>
                  <a:pt x="4296468" y="3199174"/>
                </a:lnTo>
                <a:lnTo>
                  <a:pt x="4293494" y="3186022"/>
                </a:lnTo>
                <a:lnTo>
                  <a:pt x="4290463" y="3172547"/>
                </a:lnTo>
                <a:lnTo>
                  <a:pt x="4287859" y="3157662"/>
                </a:lnTo>
                <a:lnTo>
                  <a:pt x="4274292" y="3091673"/>
                </a:lnTo>
                <a:lnTo>
                  <a:pt x="4266556" y="3059012"/>
                </a:lnTo>
                <a:lnTo>
                  <a:pt x="4262419" y="3043061"/>
                </a:lnTo>
                <a:lnTo>
                  <a:pt x="4258225" y="3026788"/>
                </a:lnTo>
                <a:lnTo>
                  <a:pt x="4256551" y="3021078"/>
                </a:lnTo>
                <a:lnTo>
                  <a:pt x="4255588" y="3015578"/>
                </a:lnTo>
                <a:lnTo>
                  <a:pt x="4255223" y="3009639"/>
                </a:lnTo>
                <a:lnTo>
                  <a:pt x="4255682" y="3004556"/>
                </a:lnTo>
                <a:lnTo>
                  <a:pt x="4256849" y="2999684"/>
                </a:lnTo>
                <a:lnTo>
                  <a:pt x="4258726" y="2995020"/>
                </a:lnTo>
                <a:lnTo>
                  <a:pt x="4261968" y="2990451"/>
                </a:lnTo>
                <a:lnTo>
                  <a:pt x="4265322" y="2986529"/>
                </a:lnTo>
                <a:lnTo>
                  <a:pt x="4270581" y="2981941"/>
                </a:lnTo>
                <a:lnTo>
                  <a:pt x="4276009" y="2978323"/>
                </a:lnTo>
                <a:lnTo>
                  <a:pt x="4282801" y="2974800"/>
                </a:lnTo>
                <a:lnTo>
                  <a:pt x="4291013" y="2971696"/>
                </a:lnTo>
                <a:lnTo>
                  <a:pt x="4300589" y="2968686"/>
                </a:lnTo>
                <a:lnTo>
                  <a:pt x="4311527" y="2965772"/>
                </a:lnTo>
                <a:lnTo>
                  <a:pt x="4323233" y="2963390"/>
                </a:lnTo>
                <a:lnTo>
                  <a:pt x="4336359" y="2961427"/>
                </a:lnTo>
                <a:lnTo>
                  <a:pt x="4308805" y="2957912"/>
                </a:lnTo>
                <a:lnTo>
                  <a:pt x="4299600" y="2959189"/>
                </a:lnTo>
                <a:lnTo>
                  <a:pt x="4291048" y="2960352"/>
                </a:lnTo>
                <a:lnTo>
                  <a:pt x="4283747" y="2960962"/>
                </a:lnTo>
                <a:lnTo>
                  <a:pt x="4277098" y="2961459"/>
                </a:lnTo>
                <a:lnTo>
                  <a:pt x="4271048" y="2961517"/>
                </a:lnTo>
                <a:lnTo>
                  <a:pt x="4265651" y="2961461"/>
                </a:lnTo>
                <a:lnTo>
                  <a:pt x="4261503" y="2960853"/>
                </a:lnTo>
                <a:lnTo>
                  <a:pt x="4257299" y="2959921"/>
                </a:lnTo>
                <a:lnTo>
                  <a:pt x="4254402" y="2958761"/>
                </a:lnTo>
                <a:lnTo>
                  <a:pt x="4251449" y="2957276"/>
                </a:lnTo>
                <a:lnTo>
                  <a:pt x="4249205" y="2956001"/>
                </a:lnTo>
                <a:lnTo>
                  <a:pt x="4246906" y="2954403"/>
                </a:lnTo>
                <a:lnTo>
                  <a:pt x="4245912" y="2952576"/>
                </a:lnTo>
                <a:lnTo>
                  <a:pt x="4244862" y="2950425"/>
                </a:lnTo>
                <a:lnTo>
                  <a:pt x="4243472" y="2946333"/>
                </a:lnTo>
                <a:lnTo>
                  <a:pt x="4243277" y="2941365"/>
                </a:lnTo>
                <a:lnTo>
                  <a:pt x="4243791" y="2936606"/>
                </a:lnTo>
                <a:lnTo>
                  <a:pt x="4245247" y="2925680"/>
                </a:lnTo>
                <a:lnTo>
                  <a:pt x="4245761" y="2920922"/>
                </a:lnTo>
                <a:lnTo>
                  <a:pt x="4245566" y="2915954"/>
                </a:lnTo>
                <a:lnTo>
                  <a:pt x="4244175" y="2911862"/>
                </a:lnTo>
                <a:lnTo>
                  <a:pt x="4243126" y="2909711"/>
                </a:lnTo>
                <a:lnTo>
                  <a:pt x="4242134" y="2907884"/>
                </a:lnTo>
                <a:lnTo>
                  <a:pt x="4231752" y="2879354"/>
                </a:lnTo>
                <a:lnTo>
                  <a:pt x="4224704" y="2885256"/>
                </a:lnTo>
                <a:lnTo>
                  <a:pt x="4216945" y="2890949"/>
                </a:lnTo>
                <a:lnTo>
                  <a:pt x="4211204" y="2896622"/>
                </a:lnTo>
                <a:lnTo>
                  <a:pt x="4206115" y="2902181"/>
                </a:lnTo>
                <a:lnTo>
                  <a:pt x="4201025" y="2907740"/>
                </a:lnTo>
                <a:lnTo>
                  <a:pt x="4196647" y="2913509"/>
                </a:lnTo>
                <a:lnTo>
                  <a:pt x="4192979" y="2919486"/>
                </a:lnTo>
                <a:lnTo>
                  <a:pt x="4189907" y="2925026"/>
                </a:lnTo>
                <a:lnTo>
                  <a:pt x="4186836" y="2930565"/>
                </a:lnTo>
                <a:lnTo>
                  <a:pt x="4184475" y="2936314"/>
                </a:lnTo>
                <a:lnTo>
                  <a:pt x="4180405" y="2947697"/>
                </a:lnTo>
                <a:lnTo>
                  <a:pt x="4177045" y="2959290"/>
                </a:lnTo>
                <a:lnTo>
                  <a:pt x="4174283" y="2970445"/>
                </a:lnTo>
                <a:lnTo>
                  <a:pt x="4170888" y="2993382"/>
                </a:lnTo>
                <a:lnTo>
                  <a:pt x="4168836" y="3004746"/>
                </a:lnTo>
                <a:lnTo>
                  <a:pt x="4166130" y="3016224"/>
                </a:lnTo>
                <a:lnTo>
                  <a:pt x="4162714" y="3027493"/>
                </a:lnTo>
                <a:lnTo>
                  <a:pt x="4157991" y="3038991"/>
                </a:lnTo>
                <a:lnTo>
                  <a:pt x="4154919" y="3044531"/>
                </a:lnTo>
                <a:lnTo>
                  <a:pt x="4151195" y="3050184"/>
                </a:lnTo>
                <a:lnTo>
                  <a:pt x="4147470" y="3055838"/>
                </a:lnTo>
                <a:lnTo>
                  <a:pt x="4142494" y="3062045"/>
                </a:lnTo>
                <a:lnTo>
                  <a:pt x="4141609" y="3068536"/>
                </a:lnTo>
                <a:lnTo>
                  <a:pt x="4140072" y="3075141"/>
                </a:lnTo>
                <a:lnTo>
                  <a:pt x="4137880" y="3081860"/>
                </a:lnTo>
                <a:lnTo>
                  <a:pt x="4134978" y="3088371"/>
                </a:lnTo>
                <a:lnTo>
                  <a:pt x="4132133" y="3095204"/>
                </a:lnTo>
                <a:lnTo>
                  <a:pt x="4128521" y="3101506"/>
                </a:lnTo>
                <a:lnTo>
                  <a:pt x="4124256" y="3107921"/>
                </a:lnTo>
                <a:lnTo>
                  <a:pt x="4119991" y="3114337"/>
                </a:lnTo>
                <a:lnTo>
                  <a:pt x="4115072" y="3120867"/>
                </a:lnTo>
                <a:lnTo>
                  <a:pt x="4110154" y="3127396"/>
                </a:lnTo>
                <a:lnTo>
                  <a:pt x="4097589" y="3140266"/>
                </a:lnTo>
                <a:lnTo>
                  <a:pt x="4084967" y="3152812"/>
                </a:lnTo>
                <a:lnTo>
                  <a:pt x="4071040" y="3165587"/>
                </a:lnTo>
                <a:lnTo>
                  <a:pt x="4062941" y="3169339"/>
                </a:lnTo>
                <a:lnTo>
                  <a:pt x="4055439" y="3172652"/>
                </a:lnTo>
                <a:lnTo>
                  <a:pt x="4046574" y="3175871"/>
                </a:lnTo>
                <a:lnTo>
                  <a:pt x="4038306" y="3178652"/>
                </a:lnTo>
                <a:lnTo>
                  <a:pt x="4029980" y="3181108"/>
                </a:lnTo>
                <a:lnTo>
                  <a:pt x="4022309" y="3183451"/>
                </a:lnTo>
                <a:lnTo>
                  <a:pt x="4013927" y="3185585"/>
                </a:lnTo>
                <a:lnTo>
                  <a:pt x="4005488" y="3187395"/>
                </a:lnTo>
                <a:lnTo>
                  <a:pt x="3988554" y="3190691"/>
                </a:lnTo>
                <a:lnTo>
                  <a:pt x="3972161" y="3193226"/>
                </a:lnTo>
                <a:lnTo>
                  <a:pt x="3955654" y="3195114"/>
                </a:lnTo>
                <a:lnTo>
                  <a:pt x="3938494" y="3197116"/>
                </a:lnTo>
                <a:lnTo>
                  <a:pt x="3921875" y="3198357"/>
                </a:lnTo>
                <a:lnTo>
                  <a:pt x="3904545" y="3199389"/>
                </a:lnTo>
                <a:lnTo>
                  <a:pt x="3870596" y="3201661"/>
                </a:lnTo>
                <a:lnTo>
                  <a:pt x="3853976" y="3202901"/>
                </a:lnTo>
                <a:lnTo>
                  <a:pt x="3836759" y="3204580"/>
                </a:lnTo>
                <a:lnTo>
                  <a:pt x="3820252" y="3206468"/>
                </a:lnTo>
                <a:lnTo>
                  <a:pt x="3803206" y="3209117"/>
                </a:lnTo>
                <a:lnTo>
                  <a:pt x="3786386" y="3213060"/>
                </a:lnTo>
                <a:lnTo>
                  <a:pt x="3768855" y="3216795"/>
                </a:lnTo>
                <a:lnTo>
                  <a:pt x="3751212" y="3219882"/>
                </a:lnTo>
                <a:lnTo>
                  <a:pt x="3733512" y="3222646"/>
                </a:lnTo>
                <a:lnTo>
                  <a:pt x="3714391" y="3224991"/>
                </a:lnTo>
                <a:lnTo>
                  <a:pt x="3695868" y="3226898"/>
                </a:lnTo>
                <a:lnTo>
                  <a:pt x="3677942" y="3228368"/>
                </a:lnTo>
                <a:lnTo>
                  <a:pt x="3658594" y="3229419"/>
                </a:lnTo>
                <a:lnTo>
                  <a:pt x="3639788" y="3229708"/>
                </a:lnTo>
                <a:lnTo>
                  <a:pt x="3620328" y="3230111"/>
                </a:lnTo>
                <a:lnTo>
                  <a:pt x="3602118" y="3229963"/>
                </a:lnTo>
                <a:lnTo>
                  <a:pt x="3583851" y="3229491"/>
                </a:lnTo>
                <a:lnTo>
                  <a:pt x="3564875" y="3228810"/>
                </a:lnTo>
                <a:lnTo>
                  <a:pt x="3546496" y="3227690"/>
                </a:lnTo>
                <a:lnTo>
                  <a:pt x="3528712" y="3226133"/>
                </a:lnTo>
                <a:lnTo>
                  <a:pt x="3511414" y="3223491"/>
                </a:lnTo>
                <a:lnTo>
                  <a:pt x="3493517" y="3221287"/>
                </a:lnTo>
                <a:lnTo>
                  <a:pt x="3476274" y="3218968"/>
                </a:lnTo>
                <a:lnTo>
                  <a:pt x="3459573" y="3215888"/>
                </a:lnTo>
                <a:lnTo>
                  <a:pt x="3443524" y="3212694"/>
                </a:lnTo>
                <a:lnTo>
                  <a:pt x="3427362" y="3208852"/>
                </a:lnTo>
                <a:lnTo>
                  <a:pt x="3412507" y="3204782"/>
                </a:lnTo>
                <a:lnTo>
                  <a:pt x="3398305" y="3200597"/>
                </a:lnTo>
                <a:lnTo>
                  <a:pt x="3384047" y="3196089"/>
                </a:lnTo>
                <a:lnTo>
                  <a:pt x="3370982" y="3190705"/>
                </a:lnTo>
                <a:lnTo>
                  <a:pt x="3358628" y="3185530"/>
                </a:lnTo>
                <a:lnTo>
                  <a:pt x="3346927" y="3180241"/>
                </a:lnTo>
                <a:lnTo>
                  <a:pt x="3335766" y="3174190"/>
                </a:lnTo>
                <a:lnTo>
                  <a:pt x="3325969" y="3168234"/>
                </a:lnTo>
                <a:lnTo>
                  <a:pt x="3317421" y="3161727"/>
                </a:lnTo>
                <a:lnTo>
                  <a:pt x="3309528" y="3155104"/>
                </a:lnTo>
                <a:lnTo>
                  <a:pt x="3302232" y="3148044"/>
                </a:lnTo>
                <a:lnTo>
                  <a:pt x="3297858" y="3146141"/>
                </a:lnTo>
                <a:lnTo>
                  <a:pt x="3294734" y="3143686"/>
                </a:lnTo>
                <a:lnTo>
                  <a:pt x="3293572" y="3140889"/>
                </a:lnTo>
                <a:lnTo>
                  <a:pt x="3293659" y="3137539"/>
                </a:lnTo>
                <a:lnTo>
                  <a:pt x="3287041" y="3134361"/>
                </a:lnTo>
                <a:lnTo>
                  <a:pt x="3280964" y="3130423"/>
                </a:lnTo>
                <a:lnTo>
                  <a:pt x="3276194" y="3126255"/>
                </a:lnTo>
                <a:lnTo>
                  <a:pt x="3272021" y="3121649"/>
                </a:lnTo>
                <a:lnTo>
                  <a:pt x="3268501" y="3116930"/>
                </a:lnTo>
                <a:lnTo>
                  <a:pt x="3266289" y="3111981"/>
                </a:lnTo>
                <a:lnTo>
                  <a:pt x="3261636" y="3100790"/>
                </a:lnTo>
                <a:lnTo>
                  <a:pt x="3256984" y="3089599"/>
                </a:lnTo>
                <a:lnTo>
                  <a:pt x="3254545" y="3083356"/>
                </a:lnTo>
                <a:lnTo>
                  <a:pt x="3251395" y="3076904"/>
                </a:lnTo>
                <a:lnTo>
                  <a:pt x="3247650" y="3070890"/>
                </a:lnTo>
                <a:lnTo>
                  <a:pt x="3243193" y="3064667"/>
                </a:lnTo>
                <a:lnTo>
                  <a:pt x="3237430" y="3058672"/>
                </a:lnTo>
                <a:lnTo>
                  <a:pt x="3230843" y="3051821"/>
                </a:lnTo>
                <a:lnTo>
                  <a:pt x="3225946" y="3070019"/>
                </a:lnTo>
                <a:lnTo>
                  <a:pt x="3221645" y="3087779"/>
                </a:lnTo>
                <a:lnTo>
                  <a:pt x="3212874" y="3122328"/>
                </a:lnTo>
                <a:lnTo>
                  <a:pt x="3205240" y="3155678"/>
                </a:lnTo>
                <a:lnTo>
                  <a:pt x="3198090" y="3187942"/>
                </a:lnTo>
                <a:lnTo>
                  <a:pt x="3194159" y="3203970"/>
                </a:lnTo>
                <a:lnTo>
                  <a:pt x="3189519" y="3219788"/>
                </a:lnTo>
                <a:lnTo>
                  <a:pt x="3184225" y="3235721"/>
                </a:lnTo>
                <a:lnTo>
                  <a:pt x="3178222" y="3251445"/>
                </a:lnTo>
                <a:lnTo>
                  <a:pt x="3172161" y="3266845"/>
                </a:lnTo>
                <a:lnTo>
                  <a:pt x="3165447" y="3282359"/>
                </a:lnTo>
                <a:lnTo>
                  <a:pt x="3157426" y="3298102"/>
                </a:lnTo>
                <a:lnTo>
                  <a:pt x="3148638" y="3313313"/>
                </a:lnTo>
                <a:lnTo>
                  <a:pt x="3051113" y="3633509"/>
                </a:lnTo>
                <a:lnTo>
                  <a:pt x="3051767" y="3633395"/>
                </a:lnTo>
                <a:lnTo>
                  <a:pt x="3051021" y="3644531"/>
                </a:lnTo>
                <a:lnTo>
                  <a:pt x="3050275" y="3655666"/>
                </a:lnTo>
                <a:lnTo>
                  <a:pt x="3046768" y="3677956"/>
                </a:lnTo>
                <a:lnTo>
                  <a:pt x="3041953" y="3700474"/>
                </a:lnTo>
                <a:lnTo>
                  <a:pt x="3035718" y="3722574"/>
                </a:lnTo>
                <a:lnTo>
                  <a:pt x="3028829" y="3744789"/>
                </a:lnTo>
                <a:lnTo>
                  <a:pt x="3020634" y="3767232"/>
                </a:lnTo>
                <a:lnTo>
                  <a:pt x="3011075" y="3789580"/>
                </a:lnTo>
                <a:lnTo>
                  <a:pt x="3000152" y="3811834"/>
                </a:lnTo>
                <a:lnTo>
                  <a:pt x="2989229" y="3834087"/>
                </a:lnTo>
                <a:lnTo>
                  <a:pt x="2977653" y="3856455"/>
                </a:lnTo>
                <a:lnTo>
                  <a:pt x="2964771" y="3879051"/>
                </a:lnTo>
                <a:lnTo>
                  <a:pt x="2951831" y="3901324"/>
                </a:lnTo>
                <a:lnTo>
                  <a:pt x="2924701" y="3946422"/>
                </a:lnTo>
                <a:lnTo>
                  <a:pt x="2896151" y="3991102"/>
                </a:lnTo>
                <a:lnTo>
                  <a:pt x="2893507" y="3995232"/>
                </a:lnTo>
                <a:lnTo>
                  <a:pt x="2890209" y="3999478"/>
                </a:lnTo>
                <a:lnTo>
                  <a:pt x="2886684" y="4002429"/>
                </a:lnTo>
                <a:lnTo>
                  <a:pt x="2883757" y="4004942"/>
                </a:lnTo>
                <a:lnTo>
                  <a:pt x="2880119" y="4007246"/>
                </a:lnTo>
                <a:lnTo>
                  <a:pt x="2875062" y="4009132"/>
                </a:lnTo>
                <a:lnTo>
                  <a:pt x="2871253" y="4010465"/>
                </a:lnTo>
                <a:lnTo>
                  <a:pt x="2867390" y="4011474"/>
                </a:lnTo>
                <a:lnTo>
                  <a:pt x="2863526" y="4012484"/>
                </a:lnTo>
                <a:lnTo>
                  <a:pt x="2858951" y="4013284"/>
                </a:lnTo>
                <a:lnTo>
                  <a:pt x="2850343" y="4014124"/>
                </a:lnTo>
                <a:lnTo>
                  <a:pt x="2840428" y="4015192"/>
                </a:lnTo>
                <a:lnTo>
                  <a:pt x="2831222" y="4016469"/>
                </a:lnTo>
                <a:lnTo>
                  <a:pt x="2788150" y="4024339"/>
                </a:lnTo>
                <a:lnTo>
                  <a:pt x="2745789" y="4032418"/>
                </a:lnTo>
                <a:lnTo>
                  <a:pt x="2661064" y="4048577"/>
                </a:lnTo>
                <a:lnTo>
                  <a:pt x="2623447" y="4056826"/>
                </a:lnTo>
                <a:lnTo>
                  <a:pt x="2604012" y="4061227"/>
                </a:lnTo>
                <a:lnTo>
                  <a:pt x="2585231" y="4065514"/>
                </a:lnTo>
                <a:lnTo>
                  <a:pt x="2566338" y="4069153"/>
                </a:lnTo>
                <a:lnTo>
                  <a:pt x="2547386" y="4072469"/>
                </a:lnTo>
                <a:lnTo>
                  <a:pt x="2529687" y="4075233"/>
                </a:lnTo>
                <a:lnTo>
                  <a:pt x="2511816" y="4077026"/>
                </a:lnTo>
                <a:lnTo>
                  <a:pt x="2502555" y="4077979"/>
                </a:lnTo>
                <a:lnTo>
                  <a:pt x="2493834" y="4078171"/>
                </a:lnTo>
                <a:lnTo>
                  <a:pt x="2485111" y="4078364"/>
                </a:lnTo>
                <a:lnTo>
                  <a:pt x="2477044" y="4078442"/>
                </a:lnTo>
                <a:lnTo>
                  <a:pt x="2468209" y="4077987"/>
                </a:lnTo>
                <a:lnTo>
                  <a:pt x="2460028" y="4077417"/>
                </a:lnTo>
                <a:lnTo>
                  <a:pt x="2452444" y="4076410"/>
                </a:lnTo>
                <a:lnTo>
                  <a:pt x="2444149" y="4075193"/>
                </a:lnTo>
                <a:lnTo>
                  <a:pt x="2436394" y="4073216"/>
                </a:lnTo>
                <a:lnTo>
                  <a:pt x="2428640" y="4071238"/>
                </a:lnTo>
                <a:lnTo>
                  <a:pt x="2421483" y="4068822"/>
                </a:lnTo>
                <a:lnTo>
                  <a:pt x="2414268" y="4066082"/>
                </a:lnTo>
                <a:lnTo>
                  <a:pt x="2406997" y="4063019"/>
                </a:lnTo>
                <a:lnTo>
                  <a:pt x="2400268" y="4059195"/>
                </a:lnTo>
                <a:lnTo>
                  <a:pt x="2393424" y="4054723"/>
                </a:lnTo>
                <a:lnTo>
                  <a:pt x="2386637" y="4050575"/>
                </a:lnTo>
                <a:lnTo>
                  <a:pt x="2381410" y="4051490"/>
                </a:lnTo>
                <a:lnTo>
                  <a:pt x="2375641" y="4053166"/>
                </a:lnTo>
                <a:lnTo>
                  <a:pt x="2370527" y="4054728"/>
                </a:lnTo>
                <a:lnTo>
                  <a:pt x="2364815" y="4056728"/>
                </a:lnTo>
                <a:lnTo>
                  <a:pt x="2354756" y="4060822"/>
                </a:lnTo>
                <a:lnTo>
                  <a:pt x="2344810" y="4065563"/>
                </a:lnTo>
                <a:lnTo>
                  <a:pt x="2334268" y="4070743"/>
                </a:lnTo>
                <a:lnTo>
                  <a:pt x="2325032" y="4075694"/>
                </a:lnTo>
                <a:lnTo>
                  <a:pt x="2315143" y="4080759"/>
                </a:lnTo>
                <a:lnTo>
                  <a:pt x="2305196" y="4085501"/>
                </a:lnTo>
                <a:lnTo>
                  <a:pt x="2295194" y="4089919"/>
                </a:lnTo>
                <a:lnTo>
                  <a:pt x="2284481" y="4094128"/>
                </a:lnTo>
                <a:lnTo>
                  <a:pt x="2278714" y="4095804"/>
                </a:lnTo>
                <a:lnTo>
                  <a:pt x="2273599" y="4097366"/>
                </a:lnTo>
                <a:lnTo>
                  <a:pt x="2267774" y="4098718"/>
                </a:lnTo>
                <a:lnTo>
                  <a:pt x="2262603" y="4099957"/>
                </a:lnTo>
                <a:lnTo>
                  <a:pt x="2256665" y="4100662"/>
                </a:lnTo>
                <a:lnTo>
                  <a:pt x="2250728" y="4101368"/>
                </a:lnTo>
                <a:lnTo>
                  <a:pt x="2244733" y="4101750"/>
                </a:lnTo>
                <a:lnTo>
                  <a:pt x="2238028" y="4101922"/>
                </a:lnTo>
                <a:lnTo>
                  <a:pt x="2231268" y="4101771"/>
                </a:lnTo>
                <a:lnTo>
                  <a:pt x="2224394" y="4100973"/>
                </a:lnTo>
                <a:lnTo>
                  <a:pt x="2217519" y="4100175"/>
                </a:lnTo>
                <a:lnTo>
                  <a:pt x="2210532" y="4098730"/>
                </a:lnTo>
                <a:lnTo>
                  <a:pt x="2201948" y="4103566"/>
                </a:lnTo>
                <a:lnTo>
                  <a:pt x="2192713" y="4108517"/>
                </a:lnTo>
                <a:lnTo>
                  <a:pt x="2188421" y="4110936"/>
                </a:lnTo>
                <a:lnTo>
                  <a:pt x="2184841" y="4113563"/>
                </a:lnTo>
                <a:lnTo>
                  <a:pt x="2181913" y="4116076"/>
                </a:lnTo>
                <a:lnTo>
                  <a:pt x="2180292" y="4118360"/>
                </a:lnTo>
                <a:lnTo>
                  <a:pt x="2165789" y="4143242"/>
                </a:lnTo>
                <a:lnTo>
                  <a:pt x="2152736" y="4164867"/>
                </a:lnTo>
                <a:lnTo>
                  <a:pt x="2141247" y="4183885"/>
                </a:lnTo>
                <a:lnTo>
                  <a:pt x="2129249" y="4199990"/>
                </a:lnTo>
                <a:lnTo>
                  <a:pt x="2123790" y="4207282"/>
                </a:lnTo>
                <a:lnTo>
                  <a:pt x="2118218" y="4213926"/>
                </a:lnTo>
                <a:lnTo>
                  <a:pt x="2112646" y="4220570"/>
                </a:lnTo>
                <a:lnTo>
                  <a:pt x="2106250" y="4226358"/>
                </a:lnTo>
                <a:lnTo>
                  <a:pt x="2099797" y="4231822"/>
                </a:lnTo>
                <a:lnTo>
                  <a:pt x="2093232" y="4236639"/>
                </a:lnTo>
                <a:lnTo>
                  <a:pt x="2085304" y="4241361"/>
                </a:lnTo>
                <a:lnTo>
                  <a:pt x="2077972" y="4245646"/>
                </a:lnTo>
                <a:lnTo>
                  <a:pt x="2069930" y="4249720"/>
                </a:lnTo>
                <a:lnTo>
                  <a:pt x="2061888" y="4253795"/>
                </a:lnTo>
                <a:lnTo>
                  <a:pt x="2052425" y="4257452"/>
                </a:lnTo>
                <a:lnTo>
                  <a:pt x="2042849" y="4260461"/>
                </a:lnTo>
                <a:lnTo>
                  <a:pt x="2031314" y="4263814"/>
                </a:lnTo>
                <a:lnTo>
                  <a:pt x="2019721" y="4266843"/>
                </a:lnTo>
                <a:lnTo>
                  <a:pt x="2007475" y="4269986"/>
                </a:lnTo>
                <a:lnTo>
                  <a:pt x="1994462" y="4272597"/>
                </a:lnTo>
                <a:lnTo>
                  <a:pt x="1979489" y="4275550"/>
                </a:lnTo>
                <a:lnTo>
                  <a:pt x="1964516" y="4278503"/>
                </a:lnTo>
                <a:lnTo>
                  <a:pt x="1929826" y="4284240"/>
                </a:lnTo>
                <a:lnTo>
                  <a:pt x="1890505" y="4290453"/>
                </a:lnTo>
                <a:lnTo>
                  <a:pt x="1845956" y="4297581"/>
                </a:lnTo>
                <a:lnTo>
                  <a:pt x="1811492" y="4304612"/>
                </a:lnTo>
                <a:lnTo>
                  <a:pt x="1794558" y="4307908"/>
                </a:lnTo>
                <a:lnTo>
                  <a:pt x="1777569" y="4310881"/>
                </a:lnTo>
                <a:lnTo>
                  <a:pt x="1759925" y="4313968"/>
                </a:lnTo>
                <a:lnTo>
                  <a:pt x="1743475" y="4316180"/>
                </a:lnTo>
                <a:lnTo>
                  <a:pt x="1727025" y="4318391"/>
                </a:lnTo>
                <a:lnTo>
                  <a:pt x="1710461" y="4319955"/>
                </a:lnTo>
                <a:lnTo>
                  <a:pt x="1694439" y="4320758"/>
                </a:lnTo>
                <a:lnTo>
                  <a:pt x="1678359" y="4321237"/>
                </a:lnTo>
                <a:lnTo>
                  <a:pt x="1662053" y="4320422"/>
                </a:lnTo>
                <a:lnTo>
                  <a:pt x="1646401" y="4319493"/>
                </a:lnTo>
                <a:lnTo>
                  <a:pt x="1631288" y="4317802"/>
                </a:lnTo>
                <a:lnTo>
                  <a:pt x="1623648" y="4316471"/>
                </a:lnTo>
                <a:lnTo>
                  <a:pt x="1616660" y="4315025"/>
                </a:lnTo>
                <a:lnTo>
                  <a:pt x="1608963" y="4313371"/>
                </a:lnTo>
                <a:lnTo>
                  <a:pt x="1601208" y="4311393"/>
                </a:lnTo>
                <a:lnTo>
                  <a:pt x="1594107" y="4309301"/>
                </a:lnTo>
                <a:lnTo>
                  <a:pt x="1586893" y="4306561"/>
                </a:lnTo>
                <a:lnTo>
                  <a:pt x="1581866" y="4304774"/>
                </a:lnTo>
                <a:lnTo>
                  <a:pt x="1576355" y="4304070"/>
                </a:lnTo>
                <a:lnTo>
                  <a:pt x="1571498" y="4303253"/>
                </a:lnTo>
                <a:lnTo>
                  <a:pt x="1566810" y="4303406"/>
                </a:lnTo>
                <a:lnTo>
                  <a:pt x="1562122" y="4303559"/>
                </a:lnTo>
                <a:lnTo>
                  <a:pt x="1556895" y="4304474"/>
                </a:lnTo>
                <a:lnTo>
                  <a:pt x="1552320" y="4305274"/>
                </a:lnTo>
                <a:lnTo>
                  <a:pt x="1546553" y="4306951"/>
                </a:lnTo>
                <a:lnTo>
                  <a:pt x="1542092" y="4308398"/>
                </a:lnTo>
                <a:lnTo>
                  <a:pt x="1537687" y="4310169"/>
                </a:lnTo>
                <a:lnTo>
                  <a:pt x="1528338" y="4314473"/>
                </a:lnTo>
                <a:lnTo>
                  <a:pt x="1519045" y="4319100"/>
                </a:lnTo>
                <a:lnTo>
                  <a:pt x="1510464" y="4323937"/>
                </a:lnTo>
                <a:lnTo>
                  <a:pt x="1505972" y="4329058"/>
                </a:lnTo>
                <a:lnTo>
                  <a:pt x="1500656" y="4333323"/>
                </a:lnTo>
                <a:lnTo>
                  <a:pt x="1495882" y="4336826"/>
                </a:lnTo>
                <a:lnTo>
                  <a:pt x="1490341" y="4339796"/>
                </a:lnTo>
                <a:lnTo>
                  <a:pt x="1485339" y="4342005"/>
                </a:lnTo>
                <a:lnTo>
                  <a:pt x="1479571" y="4343682"/>
                </a:lnTo>
                <a:lnTo>
                  <a:pt x="1474344" y="4344596"/>
                </a:lnTo>
                <a:lnTo>
                  <a:pt x="1469060" y="4345187"/>
                </a:lnTo>
                <a:lnTo>
                  <a:pt x="1463661" y="4345132"/>
                </a:lnTo>
                <a:lnTo>
                  <a:pt x="1458207" y="4344752"/>
                </a:lnTo>
                <a:lnTo>
                  <a:pt x="1453350" y="4343934"/>
                </a:lnTo>
                <a:lnTo>
                  <a:pt x="1448436" y="4342794"/>
                </a:lnTo>
                <a:lnTo>
                  <a:pt x="1443522" y="4341653"/>
                </a:lnTo>
                <a:lnTo>
                  <a:pt x="1439205" y="4340073"/>
                </a:lnTo>
                <a:lnTo>
                  <a:pt x="1435485" y="4338056"/>
                </a:lnTo>
                <a:lnTo>
                  <a:pt x="1432418" y="4335925"/>
                </a:lnTo>
                <a:lnTo>
                  <a:pt x="1418844" y="4327629"/>
                </a:lnTo>
                <a:lnTo>
                  <a:pt x="1405326" y="4319657"/>
                </a:lnTo>
                <a:lnTo>
                  <a:pt x="1375621" y="4303845"/>
                </a:lnTo>
                <a:lnTo>
                  <a:pt x="1361450" y="4295987"/>
                </a:lnTo>
                <a:lnTo>
                  <a:pt x="1347165" y="4287482"/>
                </a:lnTo>
                <a:lnTo>
                  <a:pt x="1333648" y="4279509"/>
                </a:lnTo>
                <a:lnTo>
                  <a:pt x="1320670" y="4270775"/>
                </a:lnTo>
                <a:lnTo>
                  <a:pt x="1309000" y="4261812"/>
                </a:lnTo>
                <a:lnTo>
                  <a:pt x="1303521" y="4257436"/>
                </a:lnTo>
                <a:lnTo>
                  <a:pt x="1298637" y="4252621"/>
                </a:lnTo>
                <a:lnTo>
                  <a:pt x="1294350" y="4247368"/>
                </a:lnTo>
                <a:lnTo>
                  <a:pt x="1290120" y="4242439"/>
                </a:lnTo>
                <a:lnTo>
                  <a:pt x="1286488" y="4237072"/>
                </a:lnTo>
                <a:lnTo>
                  <a:pt x="1282911" y="4232029"/>
                </a:lnTo>
                <a:lnTo>
                  <a:pt x="1280585" y="4226433"/>
                </a:lnTo>
                <a:lnTo>
                  <a:pt x="1278146" y="4220191"/>
                </a:lnTo>
                <a:lnTo>
                  <a:pt x="1276473" y="4214481"/>
                </a:lnTo>
                <a:lnTo>
                  <a:pt x="1275397" y="4208332"/>
                </a:lnTo>
                <a:lnTo>
                  <a:pt x="1274976" y="4202070"/>
                </a:lnTo>
                <a:lnTo>
                  <a:pt x="1275093" y="4195047"/>
                </a:lnTo>
                <a:lnTo>
                  <a:pt x="1275922" y="4188232"/>
                </a:lnTo>
                <a:lnTo>
                  <a:pt x="1278057" y="4181189"/>
                </a:lnTo>
                <a:lnTo>
                  <a:pt x="1248353" y="4022982"/>
                </a:lnTo>
                <a:lnTo>
                  <a:pt x="1229759" y="3955204"/>
                </a:lnTo>
                <a:lnTo>
                  <a:pt x="1224166" y="3950180"/>
                </a:lnTo>
                <a:lnTo>
                  <a:pt x="1219823" y="3944604"/>
                </a:lnTo>
                <a:lnTo>
                  <a:pt x="1211847" y="3933661"/>
                </a:lnTo>
                <a:lnTo>
                  <a:pt x="1204468" y="3922280"/>
                </a:lnTo>
                <a:lnTo>
                  <a:pt x="1199105" y="3910880"/>
                </a:lnTo>
                <a:lnTo>
                  <a:pt x="1194937" y="3898603"/>
                </a:lnTo>
                <a:lnTo>
                  <a:pt x="1191535" y="3886860"/>
                </a:lnTo>
                <a:lnTo>
                  <a:pt x="1188731" y="3874678"/>
                </a:lnTo>
                <a:lnTo>
                  <a:pt x="1187232" y="3862268"/>
                </a:lnTo>
                <a:lnTo>
                  <a:pt x="1184889" y="3837334"/>
                </a:lnTo>
                <a:lnTo>
                  <a:pt x="1182547" y="3812399"/>
                </a:lnTo>
                <a:lnTo>
                  <a:pt x="1181646" y="3799551"/>
                </a:lnTo>
                <a:lnTo>
                  <a:pt x="1180205" y="3787465"/>
                </a:lnTo>
                <a:lnTo>
                  <a:pt x="1178054" y="3775169"/>
                </a:lnTo>
                <a:lnTo>
                  <a:pt x="1175248" y="3762988"/>
                </a:lnTo>
                <a:lnTo>
                  <a:pt x="1167591" y="3742318"/>
                </a:lnTo>
                <a:lnTo>
                  <a:pt x="1160046" y="3722296"/>
                </a:lnTo>
                <a:lnTo>
                  <a:pt x="1151891" y="3725724"/>
                </a:lnTo>
                <a:lnTo>
                  <a:pt x="1145043" y="3728922"/>
                </a:lnTo>
                <a:lnTo>
                  <a:pt x="1138251" y="3732445"/>
                </a:lnTo>
                <a:lnTo>
                  <a:pt x="1132823" y="3736063"/>
                </a:lnTo>
                <a:lnTo>
                  <a:pt x="1127338" y="3739357"/>
                </a:lnTo>
                <a:lnTo>
                  <a:pt x="1122619" y="3743184"/>
                </a:lnTo>
                <a:lnTo>
                  <a:pt x="1117191" y="3746801"/>
                </a:lnTo>
                <a:lnTo>
                  <a:pt x="1113724" y="3750076"/>
                </a:lnTo>
                <a:lnTo>
                  <a:pt x="1110312" y="3753674"/>
                </a:lnTo>
                <a:lnTo>
                  <a:pt x="1106958" y="3757596"/>
                </a:lnTo>
                <a:lnTo>
                  <a:pt x="1102208" y="3765096"/>
                </a:lnTo>
                <a:lnTo>
                  <a:pt x="1098766" y="3772369"/>
                </a:lnTo>
                <a:lnTo>
                  <a:pt x="1096632" y="3779411"/>
                </a:lnTo>
                <a:lnTo>
                  <a:pt x="1095207" y="3786664"/>
                </a:lnTo>
                <a:lnTo>
                  <a:pt x="1094549" y="3794449"/>
                </a:lnTo>
                <a:lnTo>
                  <a:pt x="1093773" y="3809258"/>
                </a:lnTo>
                <a:lnTo>
                  <a:pt x="1093706" y="3824276"/>
                </a:lnTo>
                <a:lnTo>
                  <a:pt x="1093588" y="3831300"/>
                </a:lnTo>
                <a:lnTo>
                  <a:pt x="1092220" y="3838876"/>
                </a:lnTo>
                <a:lnTo>
                  <a:pt x="1092982" y="3847080"/>
                </a:lnTo>
                <a:lnTo>
                  <a:pt x="1092380" y="3855188"/>
                </a:lnTo>
                <a:lnTo>
                  <a:pt x="1090415" y="3863202"/>
                </a:lnTo>
                <a:lnTo>
                  <a:pt x="1087087" y="3871121"/>
                </a:lnTo>
                <a:lnTo>
                  <a:pt x="1083161" y="3879478"/>
                </a:lnTo>
                <a:lnTo>
                  <a:pt x="1078526" y="3887626"/>
                </a:lnTo>
                <a:lnTo>
                  <a:pt x="1073180" y="3895564"/>
                </a:lnTo>
                <a:lnTo>
                  <a:pt x="1067238" y="3903940"/>
                </a:lnTo>
                <a:lnTo>
                  <a:pt x="1055239" y="3920046"/>
                </a:lnTo>
                <a:lnTo>
                  <a:pt x="1043297" y="3936475"/>
                </a:lnTo>
                <a:lnTo>
                  <a:pt x="1038662" y="3944622"/>
                </a:lnTo>
                <a:lnTo>
                  <a:pt x="1033969" y="3952447"/>
                </a:lnTo>
                <a:lnTo>
                  <a:pt x="1029988" y="3960480"/>
                </a:lnTo>
                <a:lnTo>
                  <a:pt x="1027426" y="3968932"/>
                </a:lnTo>
                <a:lnTo>
                  <a:pt x="1026572" y="3971749"/>
                </a:lnTo>
                <a:lnTo>
                  <a:pt x="1025008" y="3974357"/>
                </a:lnTo>
                <a:lnTo>
                  <a:pt x="1022790" y="3977079"/>
                </a:lnTo>
                <a:lnTo>
                  <a:pt x="1019919" y="3979916"/>
                </a:lnTo>
                <a:lnTo>
                  <a:pt x="1017048" y="3982753"/>
                </a:lnTo>
                <a:lnTo>
                  <a:pt x="1013467" y="3985380"/>
                </a:lnTo>
                <a:lnTo>
                  <a:pt x="1005595" y="3990426"/>
                </a:lnTo>
                <a:lnTo>
                  <a:pt x="998802" y="3993949"/>
                </a:lnTo>
                <a:lnTo>
                  <a:pt x="990647" y="3997377"/>
                </a:lnTo>
                <a:lnTo>
                  <a:pt x="981185" y="4001033"/>
                </a:lnTo>
                <a:lnTo>
                  <a:pt x="969649" y="4004386"/>
                </a:lnTo>
                <a:lnTo>
                  <a:pt x="957403" y="4007529"/>
                </a:lnTo>
                <a:lnTo>
                  <a:pt x="943197" y="4011015"/>
                </a:lnTo>
                <a:lnTo>
                  <a:pt x="928280" y="4014292"/>
                </a:lnTo>
                <a:lnTo>
                  <a:pt x="912000" y="4017474"/>
                </a:lnTo>
                <a:lnTo>
                  <a:pt x="895663" y="4020333"/>
                </a:lnTo>
                <a:lnTo>
                  <a:pt x="877366" y="4023534"/>
                </a:lnTo>
                <a:lnTo>
                  <a:pt x="858956" y="4026089"/>
                </a:lnTo>
                <a:lnTo>
                  <a:pt x="839295" y="4029195"/>
                </a:lnTo>
                <a:lnTo>
                  <a:pt x="800401" y="4034000"/>
                </a:lnTo>
                <a:lnTo>
                  <a:pt x="760030" y="4038062"/>
                </a:lnTo>
                <a:lnTo>
                  <a:pt x="719603" y="4041801"/>
                </a:lnTo>
                <a:lnTo>
                  <a:pt x="681022" y="4044551"/>
                </a:lnTo>
                <a:lnTo>
                  <a:pt x="661676" y="4045601"/>
                </a:lnTo>
                <a:lnTo>
                  <a:pt x="643636" y="4046424"/>
                </a:lnTo>
                <a:lnTo>
                  <a:pt x="626193" y="4046808"/>
                </a:lnTo>
                <a:lnTo>
                  <a:pt x="609403" y="4047078"/>
                </a:lnTo>
                <a:lnTo>
                  <a:pt x="593920" y="4047119"/>
                </a:lnTo>
                <a:lnTo>
                  <a:pt x="579034" y="4046723"/>
                </a:lnTo>
                <a:lnTo>
                  <a:pt x="565512" y="4046421"/>
                </a:lnTo>
                <a:lnTo>
                  <a:pt x="553127" y="4044919"/>
                </a:lnTo>
                <a:lnTo>
                  <a:pt x="542162" y="4043837"/>
                </a:lnTo>
                <a:lnTo>
                  <a:pt x="533101" y="4042088"/>
                </a:lnTo>
                <a:lnTo>
                  <a:pt x="526000" y="4039995"/>
                </a:lnTo>
                <a:lnTo>
                  <a:pt x="520206" y="4037674"/>
                </a:lnTo>
                <a:lnTo>
                  <a:pt x="509102" y="4031947"/>
                </a:lnTo>
                <a:lnTo>
                  <a:pt x="500894" y="4027381"/>
                </a:lnTo>
                <a:lnTo>
                  <a:pt x="497288" y="4026011"/>
                </a:lnTo>
                <a:lnTo>
                  <a:pt x="493738" y="4024965"/>
                </a:lnTo>
                <a:lnTo>
                  <a:pt x="489590" y="4024356"/>
                </a:lnTo>
                <a:lnTo>
                  <a:pt x="486152" y="4023958"/>
                </a:lnTo>
                <a:lnTo>
                  <a:pt x="482176" y="4024320"/>
                </a:lnTo>
                <a:lnTo>
                  <a:pt x="477601" y="4025121"/>
                </a:lnTo>
                <a:lnTo>
                  <a:pt x="472430" y="4026359"/>
                </a:lnTo>
                <a:lnTo>
                  <a:pt x="466662" y="4028035"/>
                </a:lnTo>
                <a:lnTo>
                  <a:pt x="451432" y="4033367"/>
                </a:lnTo>
                <a:lnTo>
                  <a:pt x="432564" y="4041004"/>
                </a:lnTo>
                <a:lnTo>
                  <a:pt x="425659" y="4043880"/>
                </a:lnTo>
                <a:lnTo>
                  <a:pt x="418697" y="4046432"/>
                </a:lnTo>
                <a:lnTo>
                  <a:pt x="412276" y="4048223"/>
                </a:lnTo>
                <a:lnTo>
                  <a:pt x="406508" y="4049899"/>
                </a:lnTo>
                <a:lnTo>
                  <a:pt x="400626" y="4050928"/>
                </a:lnTo>
                <a:lnTo>
                  <a:pt x="396053" y="4051728"/>
                </a:lnTo>
                <a:lnTo>
                  <a:pt x="391365" y="4051882"/>
                </a:lnTo>
                <a:lnTo>
                  <a:pt x="387331" y="4051920"/>
                </a:lnTo>
                <a:lnTo>
                  <a:pt x="383894" y="4051521"/>
                </a:lnTo>
                <a:lnTo>
                  <a:pt x="380400" y="4050799"/>
                </a:lnTo>
                <a:lnTo>
                  <a:pt x="377446" y="4049315"/>
                </a:lnTo>
                <a:lnTo>
                  <a:pt x="375203" y="4048040"/>
                </a:lnTo>
                <a:lnTo>
                  <a:pt x="372903" y="4046441"/>
                </a:lnTo>
                <a:lnTo>
                  <a:pt x="370602" y="4044843"/>
                </a:lnTo>
                <a:lnTo>
                  <a:pt x="367196" y="4040770"/>
                </a:lnTo>
                <a:lnTo>
                  <a:pt x="364330" y="4035936"/>
                </a:lnTo>
                <a:lnTo>
                  <a:pt x="362713" y="4030550"/>
                </a:lnTo>
                <a:lnTo>
                  <a:pt x="359369" y="4019130"/>
                </a:lnTo>
                <a:lnTo>
                  <a:pt x="357387" y="4007805"/>
                </a:lnTo>
                <a:lnTo>
                  <a:pt x="355827" y="4002742"/>
                </a:lnTo>
                <a:lnTo>
                  <a:pt x="353614" y="3997794"/>
                </a:lnTo>
                <a:lnTo>
                  <a:pt x="348448" y="3991361"/>
                </a:lnTo>
                <a:lnTo>
                  <a:pt x="347203" y="3984242"/>
                </a:lnTo>
                <a:lnTo>
                  <a:pt x="340355" y="3987442"/>
                </a:lnTo>
                <a:lnTo>
                  <a:pt x="332256" y="3991193"/>
                </a:lnTo>
                <a:lnTo>
                  <a:pt x="317535" y="3999438"/>
                </a:lnTo>
                <a:lnTo>
                  <a:pt x="310146" y="4003399"/>
                </a:lnTo>
                <a:lnTo>
                  <a:pt x="302701" y="4007036"/>
                </a:lnTo>
                <a:lnTo>
                  <a:pt x="295966" y="4010882"/>
                </a:lnTo>
                <a:lnTo>
                  <a:pt x="289657" y="4013320"/>
                </a:lnTo>
                <a:lnTo>
                  <a:pt x="285141" y="4014444"/>
                </a:lnTo>
                <a:lnTo>
                  <a:pt x="282526" y="4014901"/>
                </a:lnTo>
                <a:lnTo>
                  <a:pt x="279259" y="4015473"/>
                </a:lnTo>
                <a:lnTo>
                  <a:pt x="276588" y="4015607"/>
                </a:lnTo>
                <a:lnTo>
                  <a:pt x="273861" y="4015417"/>
                </a:lnTo>
                <a:lnTo>
                  <a:pt x="271077" y="4014904"/>
                </a:lnTo>
                <a:lnTo>
                  <a:pt x="268834" y="4013629"/>
                </a:lnTo>
                <a:lnTo>
                  <a:pt x="266591" y="4012354"/>
                </a:lnTo>
                <a:lnTo>
                  <a:pt x="264944" y="4010641"/>
                </a:lnTo>
                <a:lnTo>
                  <a:pt x="263240" y="4008605"/>
                </a:lnTo>
                <a:lnTo>
                  <a:pt x="261425" y="4005921"/>
                </a:lnTo>
                <a:lnTo>
                  <a:pt x="260204" y="4002800"/>
                </a:lnTo>
                <a:lnTo>
                  <a:pt x="258192" y="3995148"/>
                </a:lnTo>
                <a:lnTo>
                  <a:pt x="257034" y="3984680"/>
                </a:lnTo>
                <a:lnTo>
                  <a:pt x="244040" y="3956607"/>
                </a:lnTo>
                <a:lnTo>
                  <a:pt x="231103" y="3928858"/>
                </a:lnTo>
                <a:lnTo>
                  <a:pt x="218109" y="3900785"/>
                </a:lnTo>
                <a:lnTo>
                  <a:pt x="212237" y="3886472"/>
                </a:lnTo>
                <a:lnTo>
                  <a:pt x="205769" y="3872597"/>
                </a:lnTo>
                <a:lnTo>
                  <a:pt x="200551" y="3858170"/>
                </a:lnTo>
                <a:lnTo>
                  <a:pt x="196696" y="3843838"/>
                </a:lnTo>
                <a:lnTo>
                  <a:pt x="192784" y="3829183"/>
                </a:lnTo>
                <a:lnTo>
                  <a:pt x="189583" y="3814736"/>
                </a:lnTo>
                <a:lnTo>
                  <a:pt x="187632" y="3799737"/>
                </a:lnTo>
                <a:lnTo>
                  <a:pt x="186335" y="3784624"/>
                </a:lnTo>
                <a:lnTo>
                  <a:pt x="185691" y="3769398"/>
                </a:lnTo>
                <a:lnTo>
                  <a:pt x="187064" y="3754151"/>
                </a:lnTo>
                <a:lnTo>
                  <a:pt x="177925" y="3740410"/>
                </a:lnTo>
                <a:lnTo>
                  <a:pt x="169439" y="3726554"/>
                </a:lnTo>
                <a:lnTo>
                  <a:pt x="162374" y="3713117"/>
                </a:lnTo>
                <a:lnTo>
                  <a:pt x="156503" y="3698805"/>
                </a:lnTo>
                <a:lnTo>
                  <a:pt x="150687" y="3684816"/>
                </a:lnTo>
                <a:lnTo>
                  <a:pt x="146122" y="3670275"/>
                </a:lnTo>
                <a:lnTo>
                  <a:pt x="142268" y="3655942"/>
                </a:lnTo>
                <a:lnTo>
                  <a:pt x="138356" y="3641287"/>
                </a:lnTo>
                <a:lnTo>
                  <a:pt x="132550" y="3611956"/>
                </a:lnTo>
                <a:lnTo>
                  <a:pt x="127398" y="3582511"/>
                </a:lnTo>
                <a:lnTo>
                  <a:pt x="122843" y="3552628"/>
                </a:lnTo>
                <a:lnTo>
                  <a:pt x="117037" y="3523297"/>
                </a:lnTo>
                <a:lnTo>
                  <a:pt x="114263" y="3507442"/>
                </a:lnTo>
                <a:lnTo>
                  <a:pt x="110892" y="3492025"/>
                </a:lnTo>
                <a:lnTo>
                  <a:pt x="102076" y="3460887"/>
                </a:lnTo>
                <a:lnTo>
                  <a:pt x="92664" y="3430186"/>
                </a:lnTo>
                <a:lnTo>
                  <a:pt x="83194" y="3399162"/>
                </a:lnTo>
                <a:lnTo>
                  <a:pt x="78459" y="3383651"/>
                </a:lnTo>
                <a:lnTo>
                  <a:pt x="75089" y="3368233"/>
                </a:lnTo>
                <a:lnTo>
                  <a:pt x="71660" y="3352493"/>
                </a:lnTo>
                <a:lnTo>
                  <a:pt x="68943" y="3336961"/>
                </a:lnTo>
                <a:lnTo>
                  <a:pt x="66822" y="3320992"/>
                </a:lnTo>
                <a:lnTo>
                  <a:pt x="65299" y="3304584"/>
                </a:lnTo>
                <a:lnTo>
                  <a:pt x="65195" y="3288596"/>
                </a:lnTo>
                <a:lnTo>
                  <a:pt x="66342" y="3272055"/>
                </a:lnTo>
                <a:lnTo>
                  <a:pt x="55364" y="3243962"/>
                </a:lnTo>
                <a:lnTo>
                  <a:pt x="45638" y="3215318"/>
                </a:lnTo>
                <a:lnTo>
                  <a:pt x="37275" y="3186768"/>
                </a:lnTo>
                <a:lnTo>
                  <a:pt x="29566" y="3158103"/>
                </a:lnTo>
                <a:lnTo>
                  <a:pt x="22452" y="3129001"/>
                </a:lnTo>
                <a:lnTo>
                  <a:pt x="16704" y="3099995"/>
                </a:lnTo>
                <a:lnTo>
                  <a:pt x="5746" y="3041219"/>
                </a:lnTo>
                <a:lnTo>
                  <a:pt x="0" y="3008378"/>
                </a:lnTo>
                <a:close/>
              </a:path>
            </a:pathLst>
          </a:custGeom>
        </p:spPr>
        <p:txBody>
          <a:bodyPr wrap="square">
            <a:noAutofit/>
          </a:bodyPr>
          <a:lstStyle/>
          <a:p>
            <a:endParaRPr lang="en-US"/>
          </a:p>
        </p:txBody>
      </p:sp>
      <p:sp>
        <p:nvSpPr>
          <p:cNvPr id="5" name="Text Placeholder 4"/>
          <p:cNvSpPr>
            <a:spLocks noGrp="1"/>
          </p:cNvSpPr>
          <p:nvPr>
            <p:ph type="body" sz="quarter" idx="14" hasCustomPrompt="1"/>
          </p:nvPr>
        </p:nvSpPr>
        <p:spPr>
          <a:xfrm>
            <a:off x="547915" y="5102450"/>
            <a:ext cx="1684338" cy="1682750"/>
          </a:xfrm>
        </p:spPr>
        <p:txBody>
          <a:bodyPr lIns="0" anchor="ctr">
            <a:normAutofit/>
          </a:bodyPr>
          <a:lstStyle>
            <a:lvl1pPr marL="0" indent="0" algn="l">
              <a:buNone/>
              <a:defRPr sz="8800">
                <a:solidFill>
                  <a:schemeClr val="accent2"/>
                </a:solidFill>
              </a:defRPr>
            </a:lvl1pPr>
          </a:lstStyle>
          <a:p>
            <a:pPr lvl="0"/>
            <a:r>
              <a:rPr lang="en-US"/>
              <a:t>#</a:t>
            </a:r>
          </a:p>
        </p:txBody>
      </p:sp>
      <p:sp>
        <p:nvSpPr>
          <p:cNvPr id="10" name="Title 1"/>
          <p:cNvSpPr>
            <a:spLocks noGrp="1"/>
          </p:cNvSpPr>
          <p:nvPr>
            <p:ph type="title"/>
          </p:nvPr>
        </p:nvSpPr>
        <p:spPr>
          <a:xfrm>
            <a:off x="2536372" y="5059094"/>
            <a:ext cx="9655628" cy="1754326"/>
          </a:xfrm>
        </p:spPr>
        <p:txBody>
          <a:bodyPr wrap="square" lIns="0" rIns="0" anchor="ctr">
            <a:spAutoFit/>
          </a:bodyPr>
          <a:lstStyle>
            <a:lvl1pPr>
              <a:defRPr sz="6000">
                <a:solidFill>
                  <a:schemeClr val="tx1"/>
                </a:solidFill>
              </a:defRPr>
            </a:lvl1pPr>
          </a:lstStyle>
          <a:p>
            <a:r>
              <a:rPr lang="en-US"/>
              <a:t>Click to edit Master title style</a:t>
            </a:r>
          </a:p>
        </p:txBody>
      </p:sp>
    </p:spTree>
    <p:extLst>
      <p:ext uri="{BB962C8B-B14F-4D97-AF65-F5344CB8AC3E}">
        <p14:creationId xmlns:p14="http://schemas.microsoft.com/office/powerpoint/2010/main" val="615114054"/>
      </p:ext>
    </p:extLst>
  </p:cSld>
  <p:clrMapOvr>
    <a:masterClrMapping/>
  </p:clrMapOvr>
</p:sldLayout>
</file>

<file path=ppt/slideLayouts/slideLayout54.xml><?xml version="1.0" encoding="utf-8"?>
<p:sldLayout xmlns:a="http://schemas.openxmlformats.org/drawingml/2006/main" xmlns:r="http://schemas.openxmlformats.org/officeDocument/2006/relationships" xmlns:p="http://schemas.openxmlformats.org/presentationml/2006/main" preserve="1" userDrawn="1">
  <p:cSld name="54">
    <p:spTree>
      <p:nvGrpSpPr>
        <p:cNvPr id="1" name=""/>
        <p:cNvGrpSpPr/>
        <p:nvPr/>
      </p:nvGrpSpPr>
      <p:grpSpPr>
        <a:xfrm>
          <a:off x="0" y="0"/>
          <a:ext cx="0" cy="0"/>
          <a:chOff x="0" y="0"/>
          <a:chExt cx="0" cy="0"/>
        </a:xfrm>
      </p:grpSpPr>
      <p:sp>
        <p:nvSpPr>
          <p:cNvPr id="9" name="Rectangle 8"/>
          <p:cNvSpPr/>
          <p:nvPr userDrawn="1"/>
        </p:nvSpPr>
        <p:spPr>
          <a:xfrm>
            <a:off x="1" y="6165169"/>
            <a:ext cx="12192000" cy="692831"/>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Title 1"/>
          <p:cNvSpPr>
            <a:spLocks noGrp="1"/>
          </p:cNvSpPr>
          <p:nvPr>
            <p:ph type="title"/>
          </p:nvPr>
        </p:nvSpPr>
        <p:spPr>
          <a:xfrm>
            <a:off x="831850" y="1"/>
            <a:ext cx="10515600" cy="1117600"/>
          </a:xfrm>
        </p:spPr>
        <p:txBody>
          <a:bodyPr lIns="0" rIns="0" anchor="b"/>
          <a:lstStyle>
            <a:lvl1pPr>
              <a:defRPr sz="6000"/>
            </a:lvl1pPr>
          </a:lstStyle>
          <a:p>
            <a:r>
              <a:rPr lang="en-US"/>
              <a:t>Click to edit Master title style</a:t>
            </a:r>
          </a:p>
        </p:txBody>
      </p:sp>
      <p:sp>
        <p:nvSpPr>
          <p:cNvPr id="3" name="Text Placeholder 2"/>
          <p:cNvSpPr>
            <a:spLocks noGrp="1"/>
          </p:cNvSpPr>
          <p:nvPr>
            <p:ph type="body" idx="1"/>
          </p:nvPr>
        </p:nvSpPr>
        <p:spPr>
          <a:xfrm>
            <a:off x="831850" y="5393984"/>
            <a:ext cx="10515600" cy="1099683"/>
          </a:xfrm>
        </p:spPr>
        <p:txBody>
          <a:bodyPr lIns="0" rIns="0"/>
          <a:lstStyle>
            <a:lvl1pPr marL="0" indent="0">
              <a:buNone/>
              <a:defRPr sz="2400">
                <a:solidFill>
                  <a:schemeClr val="tx1">
                    <a:tint val="7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n-US"/>
              <a:t>Edit Master text styles</a:t>
            </a:r>
          </a:p>
        </p:txBody>
      </p:sp>
      <p:sp>
        <p:nvSpPr>
          <p:cNvPr id="7" name="Picture Placeholder 6">
            <a:extLst>
              <a:ext uri="{FF2B5EF4-FFF2-40B4-BE49-F238E27FC236}">
                <a16:creationId xmlns:a16="http://schemas.microsoft.com/office/drawing/2014/main" id="{31BEE6B3-7927-4684-A92C-0091D9A6D44F}"/>
              </a:ext>
            </a:extLst>
          </p:cNvPr>
          <p:cNvSpPr>
            <a:spLocks noGrp="1"/>
          </p:cNvSpPr>
          <p:nvPr>
            <p:ph type="pic" sz="quarter" idx="13"/>
          </p:nvPr>
        </p:nvSpPr>
        <p:spPr>
          <a:xfrm>
            <a:off x="831850" y="1473031"/>
            <a:ext cx="10521950" cy="3556620"/>
          </a:xfrm>
          <a:custGeom>
            <a:avLst/>
            <a:gdLst>
              <a:gd name="connsiteX0" fmla="*/ 2509563 w 10521950"/>
              <a:gd name="connsiteY0" fmla="*/ 0 h 3556620"/>
              <a:gd name="connsiteX1" fmla="*/ 2509597 w 10521950"/>
              <a:gd name="connsiteY1" fmla="*/ 0 h 3556620"/>
              <a:gd name="connsiteX2" fmla="*/ 2515062 w 10521950"/>
              <a:gd name="connsiteY2" fmla="*/ 355 h 3556620"/>
              <a:gd name="connsiteX3" fmla="*/ 2519857 w 10521950"/>
              <a:gd name="connsiteY3" fmla="*/ 1424 h 3556620"/>
              <a:gd name="connsiteX4" fmla="*/ 2524652 w 10521950"/>
              <a:gd name="connsiteY4" fmla="*/ 3205 h 3556620"/>
              <a:gd name="connsiteX5" fmla="*/ 2528419 w 10521950"/>
              <a:gd name="connsiteY5" fmla="*/ 5699 h 3556620"/>
              <a:gd name="connsiteX6" fmla="*/ 2532187 w 10521950"/>
              <a:gd name="connsiteY6" fmla="*/ 8549 h 3556620"/>
              <a:gd name="connsiteX7" fmla="*/ 2535270 w 10521950"/>
              <a:gd name="connsiteY7" fmla="*/ 12111 h 3556620"/>
              <a:gd name="connsiteX8" fmla="*/ 2538695 w 10521950"/>
              <a:gd name="connsiteY8" fmla="*/ 16030 h 3556620"/>
              <a:gd name="connsiteX9" fmla="*/ 2541092 w 10521950"/>
              <a:gd name="connsiteY9" fmla="*/ 20661 h 3556620"/>
              <a:gd name="connsiteX10" fmla="*/ 2543832 w 10521950"/>
              <a:gd name="connsiteY10" fmla="*/ 25292 h 3556620"/>
              <a:gd name="connsiteX11" fmla="*/ 2545203 w 10521950"/>
              <a:gd name="connsiteY11" fmla="*/ 30635 h 3556620"/>
              <a:gd name="connsiteX12" fmla="*/ 2547600 w 10521950"/>
              <a:gd name="connsiteY12" fmla="*/ 35622 h 3556620"/>
              <a:gd name="connsiteX13" fmla="*/ 2552738 w 10521950"/>
              <a:gd name="connsiteY13" fmla="*/ 45597 h 3556620"/>
              <a:gd name="connsiteX14" fmla="*/ 2557875 w 10521950"/>
              <a:gd name="connsiteY14" fmla="*/ 55571 h 3556620"/>
              <a:gd name="connsiteX15" fmla="*/ 2563356 w 10521950"/>
              <a:gd name="connsiteY15" fmla="*/ 65546 h 3556620"/>
              <a:gd name="connsiteX16" fmla="*/ 2566096 w 10521950"/>
              <a:gd name="connsiteY16" fmla="*/ 70533 h 3556620"/>
              <a:gd name="connsiteX17" fmla="*/ 2568493 w 10521950"/>
              <a:gd name="connsiteY17" fmla="*/ 75876 h 3556620"/>
              <a:gd name="connsiteX18" fmla="*/ 2570206 w 10521950"/>
              <a:gd name="connsiteY18" fmla="*/ 80508 h 3556620"/>
              <a:gd name="connsiteX19" fmla="*/ 2571233 w 10521950"/>
              <a:gd name="connsiteY19" fmla="*/ 85851 h 3556620"/>
              <a:gd name="connsiteX20" fmla="*/ 2571918 w 10521950"/>
              <a:gd name="connsiteY20" fmla="*/ 90838 h 3556620"/>
              <a:gd name="connsiteX21" fmla="*/ 2571918 w 10521950"/>
              <a:gd name="connsiteY21" fmla="*/ 96182 h 3556620"/>
              <a:gd name="connsiteX22" fmla="*/ 2571233 w 10521950"/>
              <a:gd name="connsiteY22" fmla="*/ 101881 h 3556620"/>
              <a:gd name="connsiteX23" fmla="*/ 2569178 w 10521950"/>
              <a:gd name="connsiteY23" fmla="*/ 106869 h 3556620"/>
              <a:gd name="connsiteX24" fmla="*/ 2575686 w 10521950"/>
              <a:gd name="connsiteY24" fmla="*/ 122899 h 3556620"/>
              <a:gd name="connsiteX25" fmla="*/ 2581166 w 10521950"/>
              <a:gd name="connsiteY25" fmla="*/ 138573 h 3556620"/>
              <a:gd name="connsiteX26" fmla="*/ 2585619 w 10521950"/>
              <a:gd name="connsiteY26" fmla="*/ 154604 h 3556620"/>
              <a:gd name="connsiteX27" fmla="*/ 2589729 w 10521950"/>
              <a:gd name="connsiteY27" fmla="*/ 169922 h 3556620"/>
              <a:gd name="connsiteX28" fmla="*/ 2592812 w 10521950"/>
              <a:gd name="connsiteY28" fmla="*/ 185952 h 3556620"/>
              <a:gd name="connsiteX29" fmla="*/ 2595552 w 10521950"/>
              <a:gd name="connsiteY29" fmla="*/ 201983 h 3556620"/>
              <a:gd name="connsiteX30" fmla="*/ 2597949 w 10521950"/>
              <a:gd name="connsiteY30" fmla="*/ 218013 h 3556620"/>
              <a:gd name="connsiteX31" fmla="*/ 2599662 w 10521950"/>
              <a:gd name="connsiteY31" fmla="*/ 234044 h 3556620"/>
              <a:gd name="connsiteX32" fmla="*/ 2602744 w 10521950"/>
              <a:gd name="connsiteY32" fmla="*/ 266104 h 3556620"/>
              <a:gd name="connsiteX33" fmla="*/ 2605142 w 10521950"/>
              <a:gd name="connsiteY33" fmla="*/ 298165 h 3556620"/>
              <a:gd name="connsiteX34" fmla="*/ 2606854 w 10521950"/>
              <a:gd name="connsiteY34" fmla="*/ 330226 h 3556620"/>
              <a:gd name="connsiteX35" fmla="*/ 2609595 w 10521950"/>
              <a:gd name="connsiteY35" fmla="*/ 362287 h 3556620"/>
              <a:gd name="connsiteX36" fmla="*/ 2614047 w 10521950"/>
              <a:gd name="connsiteY36" fmla="*/ 363712 h 3556620"/>
              <a:gd name="connsiteX37" fmla="*/ 2617815 w 10521950"/>
              <a:gd name="connsiteY37" fmla="*/ 365137 h 3556620"/>
              <a:gd name="connsiteX38" fmla="*/ 2620555 w 10521950"/>
              <a:gd name="connsiteY38" fmla="*/ 366562 h 3556620"/>
              <a:gd name="connsiteX39" fmla="*/ 2622953 w 10521950"/>
              <a:gd name="connsiteY39" fmla="*/ 368343 h 3556620"/>
              <a:gd name="connsiteX40" fmla="*/ 2624665 w 10521950"/>
              <a:gd name="connsiteY40" fmla="*/ 370124 h 3556620"/>
              <a:gd name="connsiteX41" fmla="*/ 2626378 w 10521950"/>
              <a:gd name="connsiteY41" fmla="*/ 372262 h 3556620"/>
              <a:gd name="connsiteX42" fmla="*/ 2629460 w 10521950"/>
              <a:gd name="connsiteY42" fmla="*/ 376180 h 3556620"/>
              <a:gd name="connsiteX43" fmla="*/ 2632885 w 10521950"/>
              <a:gd name="connsiteY43" fmla="*/ 380455 h 3556620"/>
              <a:gd name="connsiteX44" fmla="*/ 2634940 w 10521950"/>
              <a:gd name="connsiteY44" fmla="*/ 382592 h 3556620"/>
              <a:gd name="connsiteX45" fmla="*/ 2637338 w 10521950"/>
              <a:gd name="connsiteY45" fmla="*/ 384017 h 3556620"/>
              <a:gd name="connsiteX46" fmla="*/ 2640421 w 10521950"/>
              <a:gd name="connsiteY46" fmla="*/ 385798 h 3556620"/>
              <a:gd name="connsiteX47" fmla="*/ 2644531 w 10521950"/>
              <a:gd name="connsiteY47" fmla="*/ 386867 h 3556620"/>
              <a:gd name="connsiteX48" fmla="*/ 2648983 w 10521950"/>
              <a:gd name="connsiteY48" fmla="*/ 388292 h 3556620"/>
              <a:gd name="connsiteX49" fmla="*/ 2654806 w 10521950"/>
              <a:gd name="connsiteY49" fmla="*/ 388648 h 3556620"/>
              <a:gd name="connsiteX50" fmla="*/ 2673644 w 10521950"/>
              <a:gd name="connsiteY50" fmla="*/ 377249 h 3556620"/>
              <a:gd name="connsiteX51" fmla="*/ 2672959 w 10521950"/>
              <a:gd name="connsiteY51" fmla="*/ 373687 h 3556620"/>
              <a:gd name="connsiteX52" fmla="*/ 2672959 w 10521950"/>
              <a:gd name="connsiteY52" fmla="*/ 371549 h 3556620"/>
              <a:gd name="connsiteX53" fmla="*/ 2672959 w 10521950"/>
              <a:gd name="connsiteY53" fmla="*/ 369768 h 3556620"/>
              <a:gd name="connsiteX54" fmla="*/ 2674329 w 10521950"/>
              <a:gd name="connsiteY54" fmla="*/ 366918 h 3556620"/>
              <a:gd name="connsiteX55" fmla="*/ 2676727 w 10521950"/>
              <a:gd name="connsiteY55" fmla="*/ 364424 h 3556620"/>
              <a:gd name="connsiteX56" fmla="*/ 2679467 w 10521950"/>
              <a:gd name="connsiteY56" fmla="*/ 362643 h 3556620"/>
              <a:gd name="connsiteX57" fmla="*/ 2683577 w 10521950"/>
              <a:gd name="connsiteY57" fmla="*/ 360862 h 3556620"/>
              <a:gd name="connsiteX58" fmla="*/ 2687687 w 10521950"/>
              <a:gd name="connsiteY58" fmla="*/ 359794 h 3556620"/>
              <a:gd name="connsiteX59" fmla="*/ 2692482 w 10521950"/>
              <a:gd name="connsiteY59" fmla="*/ 359081 h 3556620"/>
              <a:gd name="connsiteX60" fmla="*/ 2703443 w 10521950"/>
              <a:gd name="connsiteY60" fmla="*/ 357656 h 3556620"/>
              <a:gd name="connsiteX61" fmla="*/ 2715088 w 10521950"/>
              <a:gd name="connsiteY61" fmla="*/ 356944 h 3556620"/>
              <a:gd name="connsiteX62" fmla="*/ 2727419 w 10521950"/>
              <a:gd name="connsiteY62" fmla="*/ 356587 h 3556620"/>
              <a:gd name="connsiteX63" fmla="*/ 2739064 w 10521950"/>
              <a:gd name="connsiteY63" fmla="*/ 356231 h 3556620"/>
              <a:gd name="connsiteX64" fmla="*/ 2745914 w 10521950"/>
              <a:gd name="connsiteY64" fmla="*/ 355163 h 3556620"/>
              <a:gd name="connsiteX65" fmla="*/ 2751737 w 10521950"/>
              <a:gd name="connsiteY65" fmla="*/ 355163 h 3556620"/>
              <a:gd name="connsiteX66" fmla="*/ 2757217 w 10521950"/>
              <a:gd name="connsiteY66" fmla="*/ 355163 h 3556620"/>
              <a:gd name="connsiteX67" fmla="*/ 2762355 w 10521950"/>
              <a:gd name="connsiteY67" fmla="*/ 355519 h 3556620"/>
              <a:gd name="connsiteX68" fmla="*/ 2767150 w 10521950"/>
              <a:gd name="connsiteY68" fmla="*/ 356587 h 3556620"/>
              <a:gd name="connsiteX69" fmla="*/ 2771260 w 10521950"/>
              <a:gd name="connsiteY69" fmla="*/ 357656 h 3556620"/>
              <a:gd name="connsiteX70" fmla="*/ 2779138 w 10521950"/>
              <a:gd name="connsiteY70" fmla="*/ 359794 h 3556620"/>
              <a:gd name="connsiteX71" fmla="*/ 2793523 w 10521950"/>
              <a:gd name="connsiteY71" fmla="*/ 365849 h 3556620"/>
              <a:gd name="connsiteX72" fmla="*/ 2801401 w 10521950"/>
              <a:gd name="connsiteY72" fmla="*/ 368699 h 3556620"/>
              <a:gd name="connsiteX73" fmla="*/ 2805511 w 10521950"/>
              <a:gd name="connsiteY73" fmla="*/ 369768 h 3556620"/>
              <a:gd name="connsiteX74" fmla="*/ 2809964 w 10521950"/>
              <a:gd name="connsiteY74" fmla="*/ 370837 h 3556620"/>
              <a:gd name="connsiteX75" fmla="*/ 2824007 w 10521950"/>
              <a:gd name="connsiteY75" fmla="*/ 361218 h 3556620"/>
              <a:gd name="connsiteX76" fmla="*/ 2838392 w 10521950"/>
              <a:gd name="connsiteY76" fmla="*/ 361218 h 3556620"/>
              <a:gd name="connsiteX77" fmla="*/ 2850722 w 10521950"/>
              <a:gd name="connsiteY77" fmla="*/ 362287 h 3556620"/>
              <a:gd name="connsiteX78" fmla="*/ 2862026 w 10521950"/>
              <a:gd name="connsiteY78" fmla="*/ 363712 h 3556620"/>
              <a:gd name="connsiteX79" fmla="*/ 2871616 w 10521950"/>
              <a:gd name="connsiteY79" fmla="*/ 365493 h 3556620"/>
              <a:gd name="connsiteX80" fmla="*/ 2880178 w 10521950"/>
              <a:gd name="connsiteY80" fmla="*/ 367987 h 3556620"/>
              <a:gd name="connsiteX81" fmla="*/ 2887714 w 10521950"/>
              <a:gd name="connsiteY81" fmla="*/ 370837 h 3556620"/>
              <a:gd name="connsiteX82" fmla="*/ 2894564 w 10521950"/>
              <a:gd name="connsiteY82" fmla="*/ 374043 h 3556620"/>
              <a:gd name="connsiteX83" fmla="*/ 2900387 w 10521950"/>
              <a:gd name="connsiteY83" fmla="*/ 377249 h 3556620"/>
              <a:gd name="connsiteX84" fmla="*/ 2905867 w 10521950"/>
              <a:gd name="connsiteY84" fmla="*/ 381167 h 3556620"/>
              <a:gd name="connsiteX85" fmla="*/ 2911347 w 10521950"/>
              <a:gd name="connsiteY85" fmla="*/ 385442 h 3556620"/>
              <a:gd name="connsiteX86" fmla="*/ 2920938 w 10521950"/>
              <a:gd name="connsiteY86" fmla="*/ 393279 h 3556620"/>
              <a:gd name="connsiteX87" fmla="*/ 2925733 w 10521950"/>
              <a:gd name="connsiteY87" fmla="*/ 397198 h 3556620"/>
              <a:gd name="connsiteX88" fmla="*/ 2931213 w 10521950"/>
              <a:gd name="connsiteY88" fmla="*/ 401473 h 3556620"/>
              <a:gd name="connsiteX89" fmla="*/ 2936693 w 10521950"/>
              <a:gd name="connsiteY89" fmla="*/ 404679 h 3556620"/>
              <a:gd name="connsiteX90" fmla="*/ 2943201 w 10521950"/>
              <a:gd name="connsiteY90" fmla="*/ 408241 h 3556620"/>
              <a:gd name="connsiteX91" fmla="*/ 2943543 w 10521950"/>
              <a:gd name="connsiteY91" fmla="*/ 402185 h 3556620"/>
              <a:gd name="connsiteX92" fmla="*/ 2943886 w 10521950"/>
              <a:gd name="connsiteY92" fmla="*/ 395773 h 3556620"/>
              <a:gd name="connsiteX93" fmla="*/ 2944913 w 10521950"/>
              <a:gd name="connsiteY93" fmla="*/ 383305 h 3556620"/>
              <a:gd name="connsiteX94" fmla="*/ 2945256 w 10521950"/>
              <a:gd name="connsiteY94" fmla="*/ 376893 h 3556620"/>
              <a:gd name="connsiteX95" fmla="*/ 2946283 w 10521950"/>
              <a:gd name="connsiteY95" fmla="*/ 370837 h 3556620"/>
              <a:gd name="connsiteX96" fmla="*/ 2947996 w 10521950"/>
              <a:gd name="connsiteY96" fmla="*/ 364424 h 3556620"/>
              <a:gd name="connsiteX97" fmla="*/ 2950394 w 10521950"/>
              <a:gd name="connsiteY97" fmla="*/ 358369 h 3556620"/>
              <a:gd name="connsiteX98" fmla="*/ 2952106 w 10521950"/>
              <a:gd name="connsiteY98" fmla="*/ 355163 h 3556620"/>
              <a:gd name="connsiteX99" fmla="*/ 2954504 w 10521950"/>
              <a:gd name="connsiteY99" fmla="*/ 351956 h 3556620"/>
              <a:gd name="connsiteX100" fmla="*/ 2956559 w 10521950"/>
              <a:gd name="connsiteY100" fmla="*/ 348394 h 3556620"/>
              <a:gd name="connsiteX101" fmla="*/ 2959299 w 10521950"/>
              <a:gd name="connsiteY101" fmla="*/ 345900 h 3556620"/>
              <a:gd name="connsiteX102" fmla="*/ 2962039 w 10521950"/>
              <a:gd name="connsiteY102" fmla="*/ 343051 h 3556620"/>
              <a:gd name="connsiteX103" fmla="*/ 2965807 w 10521950"/>
              <a:gd name="connsiteY103" fmla="*/ 340557 h 3556620"/>
              <a:gd name="connsiteX104" fmla="*/ 2969917 w 10521950"/>
              <a:gd name="connsiteY104" fmla="*/ 338063 h 3556620"/>
              <a:gd name="connsiteX105" fmla="*/ 2973684 w 10521950"/>
              <a:gd name="connsiteY105" fmla="*/ 336638 h 3556620"/>
              <a:gd name="connsiteX106" fmla="*/ 2978822 w 10521950"/>
              <a:gd name="connsiteY106" fmla="*/ 335214 h 3556620"/>
              <a:gd name="connsiteX107" fmla="*/ 2984302 w 10521950"/>
              <a:gd name="connsiteY107" fmla="*/ 334501 h 3556620"/>
              <a:gd name="connsiteX108" fmla="*/ 2990125 w 10521950"/>
              <a:gd name="connsiteY108" fmla="*/ 333789 h 3556620"/>
              <a:gd name="connsiteX109" fmla="*/ 2996975 w 10521950"/>
              <a:gd name="connsiteY109" fmla="*/ 333789 h 3556620"/>
              <a:gd name="connsiteX110" fmla="*/ 3004168 w 10521950"/>
              <a:gd name="connsiteY110" fmla="*/ 334501 h 3556620"/>
              <a:gd name="connsiteX111" fmla="*/ 3012045 w 10521950"/>
              <a:gd name="connsiteY111" fmla="*/ 335926 h 3556620"/>
              <a:gd name="connsiteX112" fmla="*/ 3020608 w 10521950"/>
              <a:gd name="connsiteY112" fmla="*/ 337707 h 3556620"/>
              <a:gd name="connsiteX113" fmla="*/ 3029514 w 10521950"/>
              <a:gd name="connsiteY113" fmla="*/ 340557 h 3556620"/>
              <a:gd name="connsiteX114" fmla="*/ 3033966 w 10521950"/>
              <a:gd name="connsiteY114" fmla="*/ 345900 h 3556620"/>
              <a:gd name="connsiteX115" fmla="*/ 3038076 w 10521950"/>
              <a:gd name="connsiteY115" fmla="*/ 350888 h 3556620"/>
              <a:gd name="connsiteX116" fmla="*/ 3041501 w 10521950"/>
              <a:gd name="connsiteY116" fmla="*/ 356587 h 3556620"/>
              <a:gd name="connsiteX117" fmla="*/ 3042187 w 10521950"/>
              <a:gd name="connsiteY117" fmla="*/ 359081 h 3556620"/>
              <a:gd name="connsiteX118" fmla="*/ 3043214 w 10521950"/>
              <a:gd name="connsiteY118" fmla="*/ 361575 h 3556620"/>
              <a:gd name="connsiteX119" fmla="*/ 3043557 w 10521950"/>
              <a:gd name="connsiteY119" fmla="*/ 364424 h 3556620"/>
              <a:gd name="connsiteX120" fmla="*/ 3043899 w 10521950"/>
              <a:gd name="connsiteY120" fmla="*/ 367274 h 3556620"/>
              <a:gd name="connsiteX121" fmla="*/ 3043557 w 10521950"/>
              <a:gd name="connsiteY121" fmla="*/ 370124 h 3556620"/>
              <a:gd name="connsiteX122" fmla="*/ 3043214 w 10521950"/>
              <a:gd name="connsiteY122" fmla="*/ 372974 h 3556620"/>
              <a:gd name="connsiteX123" fmla="*/ 3041844 w 10521950"/>
              <a:gd name="connsiteY123" fmla="*/ 375824 h 3556620"/>
              <a:gd name="connsiteX124" fmla="*/ 3040131 w 10521950"/>
              <a:gd name="connsiteY124" fmla="*/ 379030 h 3556620"/>
              <a:gd name="connsiteX125" fmla="*/ 3037734 w 10521950"/>
              <a:gd name="connsiteY125" fmla="*/ 381880 h 3556620"/>
              <a:gd name="connsiteX126" fmla="*/ 3034994 w 10521950"/>
              <a:gd name="connsiteY126" fmla="*/ 384730 h 3556620"/>
              <a:gd name="connsiteX127" fmla="*/ 3055887 w 10521950"/>
              <a:gd name="connsiteY127" fmla="*/ 403254 h 3556620"/>
              <a:gd name="connsiteX128" fmla="*/ 3061710 w 10521950"/>
              <a:gd name="connsiteY128" fmla="*/ 397198 h 3556620"/>
              <a:gd name="connsiteX129" fmla="*/ 3069587 w 10521950"/>
              <a:gd name="connsiteY129" fmla="*/ 391498 h 3556620"/>
              <a:gd name="connsiteX130" fmla="*/ 3077465 w 10521950"/>
              <a:gd name="connsiteY130" fmla="*/ 385798 h 3556620"/>
              <a:gd name="connsiteX131" fmla="*/ 3086713 w 10521950"/>
              <a:gd name="connsiteY131" fmla="*/ 380455 h 3556620"/>
              <a:gd name="connsiteX132" fmla="*/ 3096646 w 10521950"/>
              <a:gd name="connsiteY132" fmla="*/ 375468 h 3556620"/>
              <a:gd name="connsiteX133" fmla="*/ 3106921 w 10521950"/>
              <a:gd name="connsiteY133" fmla="*/ 370124 h 3556620"/>
              <a:gd name="connsiteX134" fmla="*/ 3128842 w 10521950"/>
              <a:gd name="connsiteY134" fmla="*/ 360862 h 3556620"/>
              <a:gd name="connsiteX135" fmla="*/ 3151105 w 10521950"/>
              <a:gd name="connsiteY135" fmla="*/ 350888 h 3556620"/>
              <a:gd name="connsiteX136" fmla="*/ 3172341 w 10521950"/>
              <a:gd name="connsiteY136" fmla="*/ 341626 h 3556620"/>
              <a:gd name="connsiteX137" fmla="*/ 3182616 w 10521950"/>
              <a:gd name="connsiteY137" fmla="*/ 336282 h 3556620"/>
              <a:gd name="connsiteX138" fmla="*/ 3191864 w 10521950"/>
              <a:gd name="connsiteY138" fmla="*/ 331295 h 3556620"/>
              <a:gd name="connsiteX139" fmla="*/ 3200427 w 10521950"/>
              <a:gd name="connsiteY139" fmla="*/ 325595 h 3556620"/>
              <a:gd name="connsiteX140" fmla="*/ 3208647 w 10521950"/>
              <a:gd name="connsiteY140" fmla="*/ 319895 h 3556620"/>
              <a:gd name="connsiteX141" fmla="*/ 3229198 w 10521950"/>
              <a:gd name="connsiteY141" fmla="*/ 282135 h 3556620"/>
              <a:gd name="connsiteX142" fmla="*/ 3229198 w 10521950"/>
              <a:gd name="connsiteY142" fmla="*/ 263611 h 3556620"/>
              <a:gd name="connsiteX143" fmla="*/ 3230568 w 10521950"/>
              <a:gd name="connsiteY143" fmla="*/ 259692 h 3556620"/>
              <a:gd name="connsiteX144" fmla="*/ 3232623 w 10521950"/>
              <a:gd name="connsiteY144" fmla="*/ 255774 h 3556620"/>
              <a:gd name="connsiteX145" fmla="*/ 3234678 w 10521950"/>
              <a:gd name="connsiteY145" fmla="*/ 252568 h 3556620"/>
              <a:gd name="connsiteX146" fmla="*/ 3237418 w 10521950"/>
              <a:gd name="connsiteY146" fmla="*/ 249718 h 3556620"/>
              <a:gd name="connsiteX147" fmla="*/ 3241185 w 10521950"/>
              <a:gd name="connsiteY147" fmla="*/ 247224 h 3556620"/>
              <a:gd name="connsiteX148" fmla="*/ 3244611 w 10521950"/>
              <a:gd name="connsiteY148" fmla="*/ 245443 h 3556620"/>
              <a:gd name="connsiteX149" fmla="*/ 3248721 w 10521950"/>
              <a:gd name="connsiteY149" fmla="*/ 244018 h 3556620"/>
              <a:gd name="connsiteX150" fmla="*/ 3253174 w 10521950"/>
              <a:gd name="connsiteY150" fmla="*/ 242949 h 3556620"/>
              <a:gd name="connsiteX151" fmla="*/ 3258311 w 10521950"/>
              <a:gd name="connsiteY151" fmla="*/ 242237 h 3556620"/>
              <a:gd name="connsiteX152" fmla="*/ 3263449 w 10521950"/>
              <a:gd name="connsiteY152" fmla="*/ 242237 h 3556620"/>
              <a:gd name="connsiteX153" fmla="*/ 3269271 w 10521950"/>
              <a:gd name="connsiteY153" fmla="*/ 242593 h 3556620"/>
              <a:gd name="connsiteX154" fmla="*/ 3274752 w 10521950"/>
              <a:gd name="connsiteY154" fmla="*/ 242949 h 3556620"/>
              <a:gd name="connsiteX155" fmla="*/ 3280917 w 10521950"/>
              <a:gd name="connsiteY155" fmla="*/ 244018 h 3556620"/>
              <a:gd name="connsiteX156" fmla="*/ 3287425 w 10521950"/>
              <a:gd name="connsiteY156" fmla="*/ 245443 h 3556620"/>
              <a:gd name="connsiteX157" fmla="*/ 3294275 w 10521950"/>
              <a:gd name="connsiteY157" fmla="*/ 247224 h 3556620"/>
              <a:gd name="connsiteX158" fmla="*/ 3300782 w 10521950"/>
              <a:gd name="connsiteY158" fmla="*/ 249718 h 3556620"/>
              <a:gd name="connsiteX159" fmla="*/ 3309003 w 10521950"/>
              <a:gd name="connsiteY159" fmla="*/ 252924 h 3556620"/>
              <a:gd name="connsiteX160" fmla="*/ 3316196 w 10521950"/>
              <a:gd name="connsiteY160" fmla="*/ 256843 h 3556620"/>
              <a:gd name="connsiteX161" fmla="*/ 3330238 w 10521950"/>
              <a:gd name="connsiteY161" fmla="*/ 264323 h 3556620"/>
              <a:gd name="connsiteX162" fmla="*/ 3337431 w 10521950"/>
              <a:gd name="connsiteY162" fmla="*/ 267886 h 3556620"/>
              <a:gd name="connsiteX163" fmla="*/ 3346337 w 10521950"/>
              <a:gd name="connsiteY163" fmla="*/ 271448 h 3556620"/>
              <a:gd name="connsiteX164" fmla="*/ 3356612 w 10521950"/>
              <a:gd name="connsiteY164" fmla="*/ 274298 h 3556620"/>
              <a:gd name="connsiteX165" fmla="*/ 3362092 w 10521950"/>
              <a:gd name="connsiteY165" fmla="*/ 275366 h 3556620"/>
              <a:gd name="connsiteX166" fmla="*/ 3368257 w 10521950"/>
              <a:gd name="connsiteY166" fmla="*/ 276435 h 3556620"/>
              <a:gd name="connsiteX167" fmla="*/ 3373395 w 10521950"/>
              <a:gd name="connsiteY167" fmla="*/ 274298 h 3556620"/>
              <a:gd name="connsiteX168" fmla="*/ 3377162 w 10521950"/>
              <a:gd name="connsiteY168" fmla="*/ 271804 h 3556620"/>
              <a:gd name="connsiteX169" fmla="*/ 3379560 w 10521950"/>
              <a:gd name="connsiteY169" fmla="*/ 269311 h 3556620"/>
              <a:gd name="connsiteX170" fmla="*/ 3381615 w 10521950"/>
              <a:gd name="connsiteY170" fmla="*/ 266461 h 3556620"/>
              <a:gd name="connsiteX171" fmla="*/ 3382300 w 10521950"/>
              <a:gd name="connsiteY171" fmla="*/ 263611 h 3556620"/>
              <a:gd name="connsiteX172" fmla="*/ 3383328 w 10521950"/>
              <a:gd name="connsiteY172" fmla="*/ 261117 h 3556620"/>
              <a:gd name="connsiteX173" fmla="*/ 3384355 w 10521950"/>
              <a:gd name="connsiteY173" fmla="*/ 255417 h 3556620"/>
              <a:gd name="connsiteX174" fmla="*/ 3385040 w 10521950"/>
              <a:gd name="connsiteY174" fmla="*/ 251855 h 3556620"/>
              <a:gd name="connsiteX175" fmla="*/ 3386410 w 10521950"/>
              <a:gd name="connsiteY175" fmla="*/ 249005 h 3556620"/>
              <a:gd name="connsiteX176" fmla="*/ 3388808 w 10521950"/>
              <a:gd name="connsiteY176" fmla="*/ 246512 h 3556620"/>
              <a:gd name="connsiteX177" fmla="*/ 3391548 w 10521950"/>
              <a:gd name="connsiteY177" fmla="*/ 243662 h 3556620"/>
              <a:gd name="connsiteX178" fmla="*/ 3396001 w 10521950"/>
              <a:gd name="connsiteY178" fmla="*/ 240812 h 3556620"/>
              <a:gd name="connsiteX179" fmla="*/ 3401481 w 10521950"/>
              <a:gd name="connsiteY179" fmla="*/ 237962 h 3556620"/>
              <a:gd name="connsiteX180" fmla="*/ 3408674 w 10521950"/>
              <a:gd name="connsiteY180" fmla="*/ 235469 h 3556620"/>
              <a:gd name="connsiteX181" fmla="*/ 3417236 w 10521950"/>
              <a:gd name="connsiteY181" fmla="*/ 232619 h 3556620"/>
              <a:gd name="connsiteX182" fmla="*/ 3494644 w 10521950"/>
              <a:gd name="connsiteY182" fmla="*/ 306715 h 3556620"/>
              <a:gd name="connsiteX183" fmla="*/ 3501494 w 10521950"/>
              <a:gd name="connsiteY183" fmla="*/ 302084 h 3556620"/>
              <a:gd name="connsiteX184" fmla="*/ 3506974 w 10521950"/>
              <a:gd name="connsiteY184" fmla="*/ 297097 h 3556620"/>
              <a:gd name="connsiteX185" fmla="*/ 3511427 w 10521950"/>
              <a:gd name="connsiteY185" fmla="*/ 292822 h 3556620"/>
              <a:gd name="connsiteX186" fmla="*/ 3514167 w 10521950"/>
              <a:gd name="connsiteY186" fmla="*/ 288191 h 3556620"/>
              <a:gd name="connsiteX187" fmla="*/ 3516565 w 10521950"/>
              <a:gd name="connsiteY187" fmla="*/ 283916 h 3556620"/>
              <a:gd name="connsiteX188" fmla="*/ 3517935 w 10521950"/>
              <a:gd name="connsiteY188" fmla="*/ 279285 h 3556620"/>
              <a:gd name="connsiteX189" fmla="*/ 3518962 w 10521950"/>
              <a:gd name="connsiteY189" fmla="*/ 275010 h 3556620"/>
              <a:gd name="connsiteX190" fmla="*/ 3519305 w 10521950"/>
              <a:gd name="connsiteY190" fmla="*/ 270735 h 3556620"/>
              <a:gd name="connsiteX191" fmla="*/ 3518962 w 10521950"/>
              <a:gd name="connsiteY191" fmla="*/ 266461 h 3556620"/>
              <a:gd name="connsiteX192" fmla="*/ 3518277 w 10521950"/>
              <a:gd name="connsiteY192" fmla="*/ 262186 h 3556620"/>
              <a:gd name="connsiteX193" fmla="*/ 3517592 w 10521950"/>
              <a:gd name="connsiteY193" fmla="*/ 254349 h 3556620"/>
              <a:gd name="connsiteX194" fmla="*/ 3516907 w 10521950"/>
              <a:gd name="connsiteY194" fmla="*/ 250430 h 3556620"/>
              <a:gd name="connsiteX195" fmla="*/ 3516907 w 10521950"/>
              <a:gd name="connsiteY195" fmla="*/ 246512 h 3556620"/>
              <a:gd name="connsiteX196" fmla="*/ 3517592 w 10521950"/>
              <a:gd name="connsiteY196" fmla="*/ 242593 h 3556620"/>
              <a:gd name="connsiteX197" fmla="*/ 3517935 w 10521950"/>
              <a:gd name="connsiteY197" fmla="*/ 238318 h 3556620"/>
              <a:gd name="connsiteX198" fmla="*/ 3512797 w 10521950"/>
              <a:gd name="connsiteY198" fmla="*/ 234400 h 3556620"/>
              <a:gd name="connsiteX199" fmla="*/ 3509372 w 10521950"/>
              <a:gd name="connsiteY199" fmla="*/ 231194 h 3556620"/>
              <a:gd name="connsiteX200" fmla="*/ 3506974 w 10521950"/>
              <a:gd name="connsiteY200" fmla="*/ 227988 h 3556620"/>
              <a:gd name="connsiteX201" fmla="*/ 3505947 w 10521950"/>
              <a:gd name="connsiteY201" fmla="*/ 226563 h 3556620"/>
              <a:gd name="connsiteX202" fmla="*/ 3505947 w 10521950"/>
              <a:gd name="connsiteY202" fmla="*/ 225138 h 3556620"/>
              <a:gd name="connsiteX203" fmla="*/ 3505947 w 10521950"/>
              <a:gd name="connsiteY203" fmla="*/ 223713 h 3556620"/>
              <a:gd name="connsiteX204" fmla="*/ 3505947 w 10521950"/>
              <a:gd name="connsiteY204" fmla="*/ 222288 h 3556620"/>
              <a:gd name="connsiteX205" fmla="*/ 3507317 w 10521950"/>
              <a:gd name="connsiteY205" fmla="*/ 219794 h 3556620"/>
              <a:gd name="connsiteX206" fmla="*/ 3509714 w 10521950"/>
              <a:gd name="connsiteY206" fmla="*/ 218013 h 3556620"/>
              <a:gd name="connsiteX207" fmla="*/ 3512797 w 10521950"/>
              <a:gd name="connsiteY207" fmla="*/ 216232 h 3556620"/>
              <a:gd name="connsiteX208" fmla="*/ 3516907 w 10521950"/>
              <a:gd name="connsiteY208" fmla="*/ 214451 h 3556620"/>
              <a:gd name="connsiteX209" fmla="*/ 3522045 w 10521950"/>
              <a:gd name="connsiteY209" fmla="*/ 213026 h 3556620"/>
              <a:gd name="connsiteX210" fmla="*/ 3527525 w 10521950"/>
              <a:gd name="connsiteY210" fmla="*/ 211957 h 3556620"/>
              <a:gd name="connsiteX211" fmla="*/ 3533348 w 10521950"/>
              <a:gd name="connsiteY211" fmla="*/ 210889 h 3556620"/>
              <a:gd name="connsiteX212" fmla="*/ 3539513 w 10521950"/>
              <a:gd name="connsiteY212" fmla="*/ 210532 h 3556620"/>
              <a:gd name="connsiteX213" fmla="*/ 3546363 w 10521950"/>
              <a:gd name="connsiteY213" fmla="*/ 210176 h 3556620"/>
              <a:gd name="connsiteX214" fmla="*/ 3553556 w 10521950"/>
              <a:gd name="connsiteY214" fmla="*/ 210176 h 3556620"/>
              <a:gd name="connsiteX215" fmla="*/ 3561091 w 10521950"/>
              <a:gd name="connsiteY215" fmla="*/ 210532 h 3556620"/>
              <a:gd name="connsiteX216" fmla="*/ 3587122 w 10521950"/>
              <a:gd name="connsiteY216" fmla="*/ 211957 h 3556620"/>
              <a:gd name="connsiteX217" fmla="*/ 3613153 w 10521950"/>
              <a:gd name="connsiteY217" fmla="*/ 213026 h 3556620"/>
              <a:gd name="connsiteX218" fmla="*/ 3638499 w 10521950"/>
              <a:gd name="connsiteY218" fmla="*/ 213382 h 3556620"/>
              <a:gd name="connsiteX219" fmla="*/ 3663159 w 10521950"/>
              <a:gd name="connsiteY219" fmla="*/ 213026 h 3556620"/>
              <a:gd name="connsiteX220" fmla="*/ 3675832 w 10521950"/>
              <a:gd name="connsiteY220" fmla="*/ 211957 h 3556620"/>
              <a:gd name="connsiteX221" fmla="*/ 3688505 w 10521950"/>
              <a:gd name="connsiteY221" fmla="*/ 210889 h 3556620"/>
              <a:gd name="connsiteX222" fmla="*/ 3701178 w 10521950"/>
              <a:gd name="connsiteY222" fmla="*/ 209464 h 3556620"/>
              <a:gd name="connsiteX223" fmla="*/ 3714194 w 10521950"/>
              <a:gd name="connsiteY223" fmla="*/ 208039 h 3556620"/>
              <a:gd name="connsiteX224" fmla="*/ 3726867 w 10521950"/>
              <a:gd name="connsiteY224" fmla="*/ 206258 h 3556620"/>
              <a:gd name="connsiteX225" fmla="*/ 3739882 w 10521950"/>
              <a:gd name="connsiteY225" fmla="*/ 204120 h 3556620"/>
              <a:gd name="connsiteX226" fmla="*/ 3752897 w 10521950"/>
              <a:gd name="connsiteY226" fmla="*/ 201270 h 3556620"/>
              <a:gd name="connsiteX227" fmla="*/ 3766598 w 10521950"/>
              <a:gd name="connsiteY227" fmla="*/ 197708 h 3556620"/>
              <a:gd name="connsiteX228" fmla="*/ 3774133 w 10521950"/>
              <a:gd name="connsiteY228" fmla="*/ 196283 h 3556620"/>
              <a:gd name="connsiteX229" fmla="*/ 3782011 w 10521950"/>
              <a:gd name="connsiteY229" fmla="*/ 194858 h 3556620"/>
              <a:gd name="connsiteX230" fmla="*/ 3789546 w 10521950"/>
              <a:gd name="connsiteY230" fmla="*/ 194146 h 3556620"/>
              <a:gd name="connsiteX231" fmla="*/ 3797424 w 10521950"/>
              <a:gd name="connsiteY231" fmla="*/ 194146 h 3556620"/>
              <a:gd name="connsiteX232" fmla="*/ 3804959 w 10521950"/>
              <a:gd name="connsiteY232" fmla="*/ 194146 h 3556620"/>
              <a:gd name="connsiteX233" fmla="*/ 3812494 w 10521950"/>
              <a:gd name="connsiteY233" fmla="*/ 194502 h 3556620"/>
              <a:gd name="connsiteX234" fmla="*/ 3819002 w 10521950"/>
              <a:gd name="connsiteY234" fmla="*/ 195570 h 3556620"/>
              <a:gd name="connsiteX235" fmla="*/ 3825510 w 10521950"/>
              <a:gd name="connsiteY235" fmla="*/ 196995 h 3556620"/>
              <a:gd name="connsiteX236" fmla="*/ 3831333 w 10521950"/>
              <a:gd name="connsiteY236" fmla="*/ 198420 h 3556620"/>
              <a:gd name="connsiteX237" fmla="*/ 3836470 w 10521950"/>
              <a:gd name="connsiteY237" fmla="*/ 200558 h 3556620"/>
              <a:gd name="connsiteX238" fmla="*/ 3840923 w 10521950"/>
              <a:gd name="connsiteY238" fmla="*/ 203408 h 3556620"/>
              <a:gd name="connsiteX239" fmla="*/ 3844348 w 10521950"/>
              <a:gd name="connsiteY239" fmla="*/ 206258 h 3556620"/>
              <a:gd name="connsiteX240" fmla="*/ 3847773 w 10521950"/>
              <a:gd name="connsiteY240" fmla="*/ 209464 h 3556620"/>
              <a:gd name="connsiteX241" fmla="*/ 3849486 w 10521950"/>
              <a:gd name="connsiteY241" fmla="*/ 213738 h 3556620"/>
              <a:gd name="connsiteX242" fmla="*/ 3850513 w 10521950"/>
              <a:gd name="connsiteY242" fmla="*/ 215876 h 3556620"/>
              <a:gd name="connsiteX243" fmla="*/ 3850513 w 10521950"/>
              <a:gd name="connsiteY243" fmla="*/ 218013 h 3556620"/>
              <a:gd name="connsiteX244" fmla="*/ 3850513 w 10521950"/>
              <a:gd name="connsiteY244" fmla="*/ 220507 h 3556620"/>
              <a:gd name="connsiteX245" fmla="*/ 3850513 w 10521950"/>
              <a:gd name="connsiteY245" fmla="*/ 222644 h 3556620"/>
              <a:gd name="connsiteX246" fmla="*/ 3852568 w 10521950"/>
              <a:gd name="connsiteY246" fmla="*/ 247580 h 3556620"/>
              <a:gd name="connsiteX247" fmla="*/ 3858048 w 10521950"/>
              <a:gd name="connsiteY247" fmla="*/ 257199 h 3556620"/>
              <a:gd name="connsiteX248" fmla="*/ 3862159 w 10521950"/>
              <a:gd name="connsiteY248" fmla="*/ 266461 h 3556620"/>
              <a:gd name="connsiteX249" fmla="*/ 3865926 w 10521950"/>
              <a:gd name="connsiteY249" fmla="*/ 276079 h 3556620"/>
              <a:gd name="connsiteX250" fmla="*/ 3868666 w 10521950"/>
              <a:gd name="connsiteY250" fmla="*/ 285341 h 3556620"/>
              <a:gd name="connsiteX251" fmla="*/ 3870721 w 10521950"/>
              <a:gd name="connsiteY251" fmla="*/ 295315 h 3556620"/>
              <a:gd name="connsiteX252" fmla="*/ 3872434 w 10521950"/>
              <a:gd name="connsiteY252" fmla="*/ 304577 h 3556620"/>
              <a:gd name="connsiteX253" fmla="*/ 3874489 w 10521950"/>
              <a:gd name="connsiteY253" fmla="*/ 314552 h 3556620"/>
              <a:gd name="connsiteX254" fmla="*/ 3875174 w 10521950"/>
              <a:gd name="connsiteY254" fmla="*/ 324526 h 3556620"/>
              <a:gd name="connsiteX255" fmla="*/ 3877572 w 10521950"/>
              <a:gd name="connsiteY255" fmla="*/ 343763 h 3556620"/>
              <a:gd name="connsiteX256" fmla="*/ 3879284 w 10521950"/>
              <a:gd name="connsiteY256" fmla="*/ 363000 h 3556620"/>
              <a:gd name="connsiteX257" fmla="*/ 3881339 w 10521950"/>
              <a:gd name="connsiteY257" fmla="*/ 372974 h 3556620"/>
              <a:gd name="connsiteX258" fmla="*/ 3882709 w 10521950"/>
              <a:gd name="connsiteY258" fmla="*/ 382949 h 3556620"/>
              <a:gd name="connsiteX259" fmla="*/ 3884764 w 10521950"/>
              <a:gd name="connsiteY259" fmla="*/ 392211 h 3556620"/>
              <a:gd name="connsiteX260" fmla="*/ 3887847 w 10521950"/>
              <a:gd name="connsiteY260" fmla="*/ 401829 h 3556620"/>
              <a:gd name="connsiteX261" fmla="*/ 3930661 w 10521950"/>
              <a:gd name="connsiteY261" fmla="*/ 400048 h 3556620"/>
              <a:gd name="connsiteX262" fmla="*/ 3934771 w 10521950"/>
              <a:gd name="connsiteY262" fmla="*/ 393279 h 3556620"/>
              <a:gd name="connsiteX263" fmla="*/ 3938881 w 10521950"/>
              <a:gd name="connsiteY263" fmla="*/ 386867 h 3556620"/>
              <a:gd name="connsiteX264" fmla="*/ 3941964 w 10521950"/>
              <a:gd name="connsiteY264" fmla="*/ 379742 h 3556620"/>
              <a:gd name="connsiteX265" fmla="*/ 3944704 w 10521950"/>
              <a:gd name="connsiteY265" fmla="*/ 372974 h 3556620"/>
              <a:gd name="connsiteX266" fmla="*/ 3949499 w 10521950"/>
              <a:gd name="connsiteY266" fmla="*/ 359437 h 3556620"/>
              <a:gd name="connsiteX267" fmla="*/ 3953952 w 10521950"/>
              <a:gd name="connsiteY267" fmla="*/ 346257 h 3556620"/>
              <a:gd name="connsiteX268" fmla="*/ 3956692 w 10521950"/>
              <a:gd name="connsiteY268" fmla="*/ 339132 h 3556620"/>
              <a:gd name="connsiteX269" fmla="*/ 3959432 w 10521950"/>
              <a:gd name="connsiteY269" fmla="*/ 332364 h 3556620"/>
              <a:gd name="connsiteX270" fmla="*/ 3963199 w 10521950"/>
              <a:gd name="connsiteY270" fmla="*/ 325951 h 3556620"/>
              <a:gd name="connsiteX271" fmla="*/ 3966625 w 10521950"/>
              <a:gd name="connsiteY271" fmla="*/ 319183 h 3556620"/>
              <a:gd name="connsiteX272" fmla="*/ 3971420 w 10521950"/>
              <a:gd name="connsiteY272" fmla="*/ 312415 h 3556620"/>
              <a:gd name="connsiteX273" fmla="*/ 3976215 w 10521950"/>
              <a:gd name="connsiteY273" fmla="*/ 305646 h 3556620"/>
              <a:gd name="connsiteX274" fmla="*/ 3982723 w 10521950"/>
              <a:gd name="connsiteY274" fmla="*/ 299590 h 3556620"/>
              <a:gd name="connsiteX275" fmla="*/ 3989573 w 10521950"/>
              <a:gd name="connsiteY275" fmla="*/ 292822 h 3556620"/>
              <a:gd name="connsiteX276" fmla="*/ 3994711 w 10521950"/>
              <a:gd name="connsiteY276" fmla="*/ 276079 h 3556620"/>
              <a:gd name="connsiteX277" fmla="*/ 4000876 w 10521950"/>
              <a:gd name="connsiteY277" fmla="*/ 259692 h 3556620"/>
              <a:gd name="connsiteX278" fmla="*/ 4004301 w 10521950"/>
              <a:gd name="connsiteY278" fmla="*/ 251499 h 3556620"/>
              <a:gd name="connsiteX279" fmla="*/ 4008068 w 10521950"/>
              <a:gd name="connsiteY279" fmla="*/ 243662 h 3556620"/>
              <a:gd name="connsiteX280" fmla="*/ 4012521 w 10521950"/>
              <a:gd name="connsiteY280" fmla="*/ 235112 h 3556620"/>
              <a:gd name="connsiteX281" fmla="*/ 4016974 w 10521950"/>
              <a:gd name="connsiteY281" fmla="*/ 226919 h 3556620"/>
              <a:gd name="connsiteX282" fmla="*/ 4022454 w 10521950"/>
              <a:gd name="connsiteY282" fmla="*/ 219082 h 3556620"/>
              <a:gd name="connsiteX283" fmla="*/ 4028277 w 10521950"/>
              <a:gd name="connsiteY283" fmla="*/ 210889 h 3556620"/>
              <a:gd name="connsiteX284" fmla="*/ 4035127 w 10521950"/>
              <a:gd name="connsiteY284" fmla="*/ 203051 h 3556620"/>
              <a:gd name="connsiteX285" fmla="*/ 4043005 w 10521950"/>
              <a:gd name="connsiteY285" fmla="*/ 194858 h 3556620"/>
              <a:gd name="connsiteX286" fmla="*/ 4051567 w 10521950"/>
              <a:gd name="connsiteY286" fmla="*/ 187377 h 3556620"/>
              <a:gd name="connsiteX287" fmla="*/ 4060473 w 10521950"/>
              <a:gd name="connsiteY287" fmla="*/ 179540 h 3556620"/>
              <a:gd name="connsiteX288" fmla="*/ 4071091 w 10521950"/>
              <a:gd name="connsiteY288" fmla="*/ 172059 h 3556620"/>
              <a:gd name="connsiteX289" fmla="*/ 4082393 w 10521950"/>
              <a:gd name="connsiteY289" fmla="*/ 164222 h 3556620"/>
              <a:gd name="connsiteX290" fmla="*/ 4088216 w 10521950"/>
              <a:gd name="connsiteY290" fmla="*/ 156029 h 3556620"/>
              <a:gd name="connsiteX291" fmla="*/ 4099176 w 10521950"/>
              <a:gd name="connsiteY291" fmla="*/ 158879 h 3556620"/>
              <a:gd name="connsiteX292" fmla="*/ 4110479 w 10521950"/>
              <a:gd name="connsiteY292" fmla="*/ 161016 h 3556620"/>
              <a:gd name="connsiteX293" fmla="*/ 4121782 w 10521950"/>
              <a:gd name="connsiteY293" fmla="*/ 162797 h 3556620"/>
              <a:gd name="connsiteX294" fmla="*/ 4133428 w 10521950"/>
              <a:gd name="connsiteY294" fmla="*/ 163866 h 3556620"/>
              <a:gd name="connsiteX295" fmla="*/ 4145416 w 10521950"/>
              <a:gd name="connsiteY295" fmla="*/ 164935 h 3556620"/>
              <a:gd name="connsiteX296" fmla="*/ 4157061 w 10521950"/>
              <a:gd name="connsiteY296" fmla="*/ 164935 h 3556620"/>
              <a:gd name="connsiteX297" fmla="*/ 4169391 w 10521950"/>
              <a:gd name="connsiteY297" fmla="*/ 164935 h 3556620"/>
              <a:gd name="connsiteX298" fmla="*/ 4181379 w 10521950"/>
              <a:gd name="connsiteY298" fmla="*/ 164222 h 3556620"/>
              <a:gd name="connsiteX299" fmla="*/ 4206040 w 10521950"/>
              <a:gd name="connsiteY299" fmla="*/ 162797 h 3556620"/>
              <a:gd name="connsiteX300" fmla="*/ 4231043 w 10521950"/>
              <a:gd name="connsiteY300" fmla="*/ 161729 h 3556620"/>
              <a:gd name="connsiteX301" fmla="*/ 4255362 w 10521950"/>
              <a:gd name="connsiteY301" fmla="*/ 159591 h 3556620"/>
              <a:gd name="connsiteX302" fmla="*/ 4279680 w 10521950"/>
              <a:gd name="connsiteY302" fmla="*/ 158879 h 3556620"/>
              <a:gd name="connsiteX303" fmla="*/ 4291668 w 10521950"/>
              <a:gd name="connsiteY303" fmla="*/ 159235 h 3556620"/>
              <a:gd name="connsiteX304" fmla="*/ 4303656 w 10521950"/>
              <a:gd name="connsiteY304" fmla="*/ 160304 h 3556620"/>
              <a:gd name="connsiteX305" fmla="*/ 4314274 w 10521950"/>
              <a:gd name="connsiteY305" fmla="*/ 160304 h 3556620"/>
              <a:gd name="connsiteX306" fmla="*/ 4317699 w 10521950"/>
              <a:gd name="connsiteY306" fmla="*/ 159591 h 3556620"/>
              <a:gd name="connsiteX307" fmla="*/ 4319754 w 10521950"/>
              <a:gd name="connsiteY307" fmla="*/ 159235 h 3556620"/>
              <a:gd name="connsiteX308" fmla="*/ 4326604 w 10521950"/>
              <a:gd name="connsiteY308" fmla="*/ 154604 h 3556620"/>
              <a:gd name="connsiteX309" fmla="*/ 4333112 w 10521950"/>
              <a:gd name="connsiteY309" fmla="*/ 150329 h 3556620"/>
              <a:gd name="connsiteX310" fmla="*/ 4339962 w 10521950"/>
              <a:gd name="connsiteY310" fmla="*/ 146410 h 3556620"/>
              <a:gd name="connsiteX311" fmla="*/ 4346812 w 10521950"/>
              <a:gd name="connsiteY311" fmla="*/ 143204 h 3556620"/>
              <a:gd name="connsiteX312" fmla="*/ 4353663 w 10521950"/>
              <a:gd name="connsiteY312" fmla="*/ 140355 h 3556620"/>
              <a:gd name="connsiteX313" fmla="*/ 4360513 w 10521950"/>
              <a:gd name="connsiteY313" fmla="*/ 137505 h 3556620"/>
              <a:gd name="connsiteX314" fmla="*/ 4367706 w 10521950"/>
              <a:gd name="connsiteY314" fmla="*/ 135724 h 3556620"/>
              <a:gd name="connsiteX315" fmla="*/ 4374556 w 10521950"/>
              <a:gd name="connsiteY315" fmla="*/ 133942 h 3556620"/>
              <a:gd name="connsiteX316" fmla="*/ 4381749 w 10521950"/>
              <a:gd name="connsiteY316" fmla="*/ 132518 h 3556620"/>
              <a:gd name="connsiteX317" fmla="*/ 4388599 w 10521950"/>
              <a:gd name="connsiteY317" fmla="*/ 131092 h 3556620"/>
              <a:gd name="connsiteX318" fmla="*/ 4395791 w 10521950"/>
              <a:gd name="connsiteY318" fmla="*/ 130024 h 3556620"/>
              <a:gd name="connsiteX319" fmla="*/ 4402642 w 10521950"/>
              <a:gd name="connsiteY319" fmla="*/ 129668 h 3556620"/>
              <a:gd name="connsiteX320" fmla="*/ 4417027 w 10521950"/>
              <a:gd name="connsiteY320" fmla="*/ 128955 h 3556620"/>
              <a:gd name="connsiteX321" fmla="*/ 4431070 w 10521950"/>
              <a:gd name="connsiteY321" fmla="*/ 129668 h 3556620"/>
              <a:gd name="connsiteX322" fmla="*/ 4445456 w 10521950"/>
              <a:gd name="connsiteY322" fmla="*/ 130380 h 3556620"/>
              <a:gd name="connsiteX323" fmla="*/ 4460184 w 10521950"/>
              <a:gd name="connsiteY323" fmla="*/ 131805 h 3556620"/>
              <a:gd name="connsiteX324" fmla="*/ 4474569 w 10521950"/>
              <a:gd name="connsiteY324" fmla="*/ 134299 h 3556620"/>
              <a:gd name="connsiteX325" fmla="*/ 4488955 w 10521950"/>
              <a:gd name="connsiteY325" fmla="*/ 136436 h 3556620"/>
              <a:gd name="connsiteX326" fmla="*/ 4517726 w 10521950"/>
              <a:gd name="connsiteY326" fmla="*/ 141423 h 3556620"/>
              <a:gd name="connsiteX327" fmla="*/ 4532111 w 10521950"/>
              <a:gd name="connsiteY327" fmla="*/ 143204 h 3556620"/>
              <a:gd name="connsiteX328" fmla="*/ 4546496 w 10521950"/>
              <a:gd name="connsiteY328" fmla="*/ 144986 h 3556620"/>
              <a:gd name="connsiteX329" fmla="*/ 4551292 w 10521950"/>
              <a:gd name="connsiteY329" fmla="*/ 137505 h 3556620"/>
              <a:gd name="connsiteX330" fmla="*/ 4556429 w 10521950"/>
              <a:gd name="connsiteY330" fmla="*/ 131092 h 3556620"/>
              <a:gd name="connsiteX331" fmla="*/ 4562595 w 10521950"/>
              <a:gd name="connsiteY331" fmla="*/ 125393 h 3556620"/>
              <a:gd name="connsiteX332" fmla="*/ 4568760 w 10521950"/>
              <a:gd name="connsiteY332" fmla="*/ 120406 h 3556620"/>
              <a:gd name="connsiteX333" fmla="*/ 4575610 w 10521950"/>
              <a:gd name="connsiteY333" fmla="*/ 117199 h 3556620"/>
              <a:gd name="connsiteX334" fmla="*/ 4582803 w 10521950"/>
              <a:gd name="connsiteY334" fmla="*/ 114350 h 3556620"/>
              <a:gd name="connsiteX335" fmla="*/ 4591023 w 10521950"/>
              <a:gd name="connsiteY335" fmla="*/ 112212 h 3556620"/>
              <a:gd name="connsiteX336" fmla="*/ 4599243 w 10521950"/>
              <a:gd name="connsiteY336" fmla="*/ 111144 h 3556620"/>
              <a:gd name="connsiteX337" fmla="*/ 4607806 w 10521950"/>
              <a:gd name="connsiteY337" fmla="*/ 110787 h 3556620"/>
              <a:gd name="connsiteX338" fmla="*/ 4616711 w 10521950"/>
              <a:gd name="connsiteY338" fmla="*/ 111144 h 3556620"/>
              <a:gd name="connsiteX339" fmla="*/ 4626302 w 10521950"/>
              <a:gd name="connsiteY339" fmla="*/ 112212 h 3556620"/>
              <a:gd name="connsiteX340" fmla="*/ 4636234 w 10521950"/>
              <a:gd name="connsiteY340" fmla="*/ 113637 h 3556620"/>
              <a:gd name="connsiteX341" fmla="*/ 4646167 w 10521950"/>
              <a:gd name="connsiteY341" fmla="*/ 115775 h 3556620"/>
              <a:gd name="connsiteX342" fmla="*/ 4656785 w 10521950"/>
              <a:gd name="connsiteY342" fmla="*/ 119337 h 3556620"/>
              <a:gd name="connsiteX343" fmla="*/ 4667403 w 10521950"/>
              <a:gd name="connsiteY343" fmla="*/ 122543 h 3556620"/>
              <a:gd name="connsiteX344" fmla="*/ 4679048 w 10521950"/>
              <a:gd name="connsiteY344" fmla="*/ 126818 h 3556620"/>
              <a:gd name="connsiteX345" fmla="*/ 4684871 w 10521950"/>
              <a:gd name="connsiteY345" fmla="*/ 133230 h 3556620"/>
              <a:gd name="connsiteX346" fmla="*/ 4689666 w 10521950"/>
              <a:gd name="connsiteY346" fmla="*/ 139998 h 3556620"/>
              <a:gd name="connsiteX347" fmla="*/ 4693776 w 10521950"/>
              <a:gd name="connsiteY347" fmla="*/ 147123 h 3556620"/>
              <a:gd name="connsiteX348" fmla="*/ 4696859 w 10521950"/>
              <a:gd name="connsiteY348" fmla="*/ 153891 h 3556620"/>
              <a:gd name="connsiteX349" fmla="*/ 4699257 w 10521950"/>
              <a:gd name="connsiteY349" fmla="*/ 161016 h 3556620"/>
              <a:gd name="connsiteX350" fmla="*/ 4699599 w 10521950"/>
              <a:gd name="connsiteY350" fmla="*/ 164222 h 3556620"/>
              <a:gd name="connsiteX351" fmla="*/ 4700284 w 10521950"/>
              <a:gd name="connsiteY351" fmla="*/ 168141 h 3556620"/>
              <a:gd name="connsiteX352" fmla="*/ 4700627 w 10521950"/>
              <a:gd name="connsiteY352" fmla="*/ 172059 h 3556620"/>
              <a:gd name="connsiteX353" fmla="*/ 4700284 w 10521950"/>
              <a:gd name="connsiteY353" fmla="*/ 175621 h 3556620"/>
              <a:gd name="connsiteX354" fmla="*/ 4699599 w 10521950"/>
              <a:gd name="connsiteY354" fmla="*/ 178828 h 3556620"/>
              <a:gd name="connsiteX355" fmla="*/ 4699257 w 10521950"/>
              <a:gd name="connsiteY355" fmla="*/ 182746 h 3556620"/>
              <a:gd name="connsiteX356" fmla="*/ 4740358 w 10521950"/>
              <a:gd name="connsiteY356" fmla="*/ 446358 h 3556620"/>
              <a:gd name="connsiteX357" fmla="*/ 4745838 w 10521950"/>
              <a:gd name="connsiteY357" fmla="*/ 444577 h 3556620"/>
              <a:gd name="connsiteX358" fmla="*/ 4749948 w 10521950"/>
              <a:gd name="connsiteY358" fmla="*/ 442439 h 3556620"/>
              <a:gd name="connsiteX359" fmla="*/ 4753031 w 10521950"/>
              <a:gd name="connsiteY359" fmla="*/ 439946 h 3556620"/>
              <a:gd name="connsiteX360" fmla="*/ 4755428 w 10521950"/>
              <a:gd name="connsiteY360" fmla="*/ 437452 h 3556620"/>
              <a:gd name="connsiteX361" fmla="*/ 4757141 w 10521950"/>
              <a:gd name="connsiteY361" fmla="*/ 434602 h 3556620"/>
              <a:gd name="connsiteX362" fmla="*/ 4758511 w 10521950"/>
              <a:gd name="connsiteY362" fmla="*/ 432465 h 3556620"/>
              <a:gd name="connsiteX363" fmla="*/ 4760566 w 10521950"/>
              <a:gd name="connsiteY363" fmla="*/ 426765 h 3556620"/>
              <a:gd name="connsiteX364" fmla="*/ 4761251 w 10521950"/>
              <a:gd name="connsiteY364" fmla="*/ 423915 h 3556620"/>
              <a:gd name="connsiteX365" fmla="*/ 4762621 w 10521950"/>
              <a:gd name="connsiteY365" fmla="*/ 421422 h 3556620"/>
              <a:gd name="connsiteX366" fmla="*/ 4764334 w 10521950"/>
              <a:gd name="connsiteY366" fmla="*/ 418572 h 3556620"/>
              <a:gd name="connsiteX367" fmla="*/ 4766731 w 10521950"/>
              <a:gd name="connsiteY367" fmla="*/ 416434 h 3556620"/>
              <a:gd name="connsiteX368" fmla="*/ 4769471 w 10521950"/>
              <a:gd name="connsiteY368" fmla="*/ 413941 h 3556620"/>
              <a:gd name="connsiteX369" fmla="*/ 4773582 w 10521950"/>
              <a:gd name="connsiteY369" fmla="*/ 411803 h 3556620"/>
              <a:gd name="connsiteX370" fmla="*/ 4779062 w 10521950"/>
              <a:gd name="connsiteY370" fmla="*/ 409310 h 3556620"/>
              <a:gd name="connsiteX371" fmla="*/ 4785227 w 10521950"/>
              <a:gd name="connsiteY371" fmla="*/ 407885 h 3556620"/>
              <a:gd name="connsiteX372" fmla="*/ 4863662 w 10521950"/>
              <a:gd name="connsiteY372" fmla="*/ 246512 h 3556620"/>
              <a:gd name="connsiteX373" fmla="*/ 4866402 w 10521950"/>
              <a:gd name="connsiteY373" fmla="*/ 242237 h 3556620"/>
              <a:gd name="connsiteX374" fmla="*/ 4868115 w 10521950"/>
              <a:gd name="connsiteY374" fmla="*/ 237962 h 3556620"/>
              <a:gd name="connsiteX375" fmla="*/ 4871540 w 10521950"/>
              <a:gd name="connsiteY375" fmla="*/ 229056 h 3556620"/>
              <a:gd name="connsiteX376" fmla="*/ 4873595 w 10521950"/>
              <a:gd name="connsiteY376" fmla="*/ 220507 h 3556620"/>
              <a:gd name="connsiteX377" fmla="*/ 4876335 w 10521950"/>
              <a:gd name="connsiteY377" fmla="*/ 211957 h 3556620"/>
              <a:gd name="connsiteX378" fmla="*/ 4877705 w 10521950"/>
              <a:gd name="connsiteY378" fmla="*/ 207326 h 3556620"/>
              <a:gd name="connsiteX379" fmla="*/ 4879418 w 10521950"/>
              <a:gd name="connsiteY379" fmla="*/ 203051 h 3556620"/>
              <a:gd name="connsiteX380" fmla="*/ 4881815 w 10521950"/>
              <a:gd name="connsiteY380" fmla="*/ 198777 h 3556620"/>
              <a:gd name="connsiteX381" fmla="*/ 4884555 w 10521950"/>
              <a:gd name="connsiteY381" fmla="*/ 194502 h 3556620"/>
              <a:gd name="connsiteX382" fmla="*/ 4888323 w 10521950"/>
              <a:gd name="connsiteY382" fmla="*/ 190227 h 3556620"/>
              <a:gd name="connsiteX383" fmla="*/ 4892090 w 10521950"/>
              <a:gd name="connsiteY383" fmla="*/ 185952 h 3556620"/>
              <a:gd name="connsiteX384" fmla="*/ 4896886 w 10521950"/>
              <a:gd name="connsiteY384" fmla="*/ 182390 h 3556620"/>
              <a:gd name="connsiteX385" fmla="*/ 4902708 w 10521950"/>
              <a:gd name="connsiteY385" fmla="*/ 178115 h 3556620"/>
              <a:gd name="connsiteX386" fmla="*/ 4902366 w 10521950"/>
              <a:gd name="connsiteY386" fmla="*/ 173840 h 3556620"/>
              <a:gd name="connsiteX387" fmla="*/ 4906133 w 10521950"/>
              <a:gd name="connsiteY387" fmla="*/ 169922 h 3556620"/>
              <a:gd name="connsiteX388" fmla="*/ 4905791 w 10521950"/>
              <a:gd name="connsiteY388" fmla="*/ 166359 h 3556620"/>
              <a:gd name="connsiteX389" fmla="*/ 4906133 w 10521950"/>
              <a:gd name="connsiteY389" fmla="*/ 162441 h 3556620"/>
              <a:gd name="connsiteX390" fmla="*/ 4907161 w 10521950"/>
              <a:gd name="connsiteY390" fmla="*/ 159235 h 3556620"/>
              <a:gd name="connsiteX391" fmla="*/ 4908874 w 10521950"/>
              <a:gd name="connsiteY391" fmla="*/ 155316 h 3556620"/>
              <a:gd name="connsiteX392" fmla="*/ 4910929 w 10521950"/>
              <a:gd name="connsiteY392" fmla="*/ 151754 h 3556620"/>
              <a:gd name="connsiteX393" fmla="*/ 4913669 w 10521950"/>
              <a:gd name="connsiteY393" fmla="*/ 147835 h 3556620"/>
              <a:gd name="connsiteX394" fmla="*/ 4919491 w 10521950"/>
              <a:gd name="connsiteY394" fmla="*/ 140711 h 3556620"/>
              <a:gd name="connsiteX395" fmla="*/ 4926342 w 10521950"/>
              <a:gd name="connsiteY395" fmla="*/ 134299 h 3556620"/>
              <a:gd name="connsiteX396" fmla="*/ 4933877 w 10521950"/>
              <a:gd name="connsiteY396" fmla="*/ 127174 h 3556620"/>
              <a:gd name="connsiteX397" fmla="*/ 4941755 w 10521950"/>
              <a:gd name="connsiteY397" fmla="*/ 120049 h 3556620"/>
              <a:gd name="connsiteX398" fmla="*/ 4948262 w 10521950"/>
              <a:gd name="connsiteY398" fmla="*/ 112925 h 3556620"/>
              <a:gd name="connsiteX399" fmla="*/ 4948262 w 10521950"/>
              <a:gd name="connsiteY399" fmla="*/ 109719 h 3556620"/>
              <a:gd name="connsiteX400" fmla="*/ 4948262 w 10521950"/>
              <a:gd name="connsiteY400" fmla="*/ 106513 h 3556620"/>
              <a:gd name="connsiteX401" fmla="*/ 4948947 w 10521950"/>
              <a:gd name="connsiteY401" fmla="*/ 103306 h 3556620"/>
              <a:gd name="connsiteX402" fmla="*/ 4949632 w 10521950"/>
              <a:gd name="connsiteY402" fmla="*/ 99744 h 3556620"/>
              <a:gd name="connsiteX403" fmla="*/ 4950660 w 10521950"/>
              <a:gd name="connsiteY403" fmla="*/ 96894 h 3556620"/>
              <a:gd name="connsiteX404" fmla="*/ 4952030 w 10521950"/>
              <a:gd name="connsiteY404" fmla="*/ 94044 h 3556620"/>
              <a:gd name="connsiteX405" fmla="*/ 4953743 w 10521950"/>
              <a:gd name="connsiteY405" fmla="*/ 91551 h 3556620"/>
              <a:gd name="connsiteX406" fmla="*/ 4955798 w 10521950"/>
              <a:gd name="connsiteY406" fmla="*/ 88701 h 3556620"/>
              <a:gd name="connsiteX407" fmla="*/ 4960250 w 10521950"/>
              <a:gd name="connsiteY407" fmla="*/ 83357 h 3556620"/>
              <a:gd name="connsiteX408" fmla="*/ 4966073 w 10521950"/>
              <a:gd name="connsiteY408" fmla="*/ 78726 h 3556620"/>
              <a:gd name="connsiteX409" fmla="*/ 4972923 w 10521950"/>
              <a:gd name="connsiteY409" fmla="*/ 74095 h 3556620"/>
              <a:gd name="connsiteX410" fmla="*/ 4980458 w 10521950"/>
              <a:gd name="connsiteY410" fmla="*/ 69821 h 3556620"/>
              <a:gd name="connsiteX411" fmla="*/ 4989706 w 10521950"/>
              <a:gd name="connsiteY411" fmla="*/ 65902 h 3556620"/>
              <a:gd name="connsiteX412" fmla="*/ 4999297 w 10521950"/>
              <a:gd name="connsiteY412" fmla="*/ 62696 h 3556620"/>
              <a:gd name="connsiteX413" fmla="*/ 5009914 w 10521950"/>
              <a:gd name="connsiteY413" fmla="*/ 59846 h 3556620"/>
              <a:gd name="connsiteX414" fmla="*/ 5022245 w 10521950"/>
              <a:gd name="connsiteY414" fmla="*/ 56996 h 3556620"/>
              <a:gd name="connsiteX415" fmla="*/ 5034918 w 10521950"/>
              <a:gd name="connsiteY415" fmla="*/ 54503 h 3556620"/>
              <a:gd name="connsiteX416" fmla="*/ 5048961 w 10521950"/>
              <a:gd name="connsiteY416" fmla="*/ 52721 h 3556620"/>
              <a:gd name="connsiteX417" fmla="*/ 5064031 w 10521950"/>
              <a:gd name="connsiteY417" fmla="*/ 50940 h 3556620"/>
              <a:gd name="connsiteX418" fmla="*/ 5079787 w 10521950"/>
              <a:gd name="connsiteY418" fmla="*/ 49515 h 3556620"/>
              <a:gd name="connsiteX419" fmla="*/ 5148974 w 10521950"/>
              <a:gd name="connsiteY419" fmla="*/ 56640 h 3556620"/>
              <a:gd name="connsiteX420" fmla="*/ 5236999 w 10521950"/>
              <a:gd name="connsiteY420" fmla="*/ 49515 h 3556620"/>
              <a:gd name="connsiteX421" fmla="*/ 5252070 w 10521950"/>
              <a:gd name="connsiteY421" fmla="*/ 46309 h 3556620"/>
              <a:gd name="connsiteX422" fmla="*/ 5266798 w 10521950"/>
              <a:gd name="connsiteY422" fmla="*/ 43459 h 3556620"/>
              <a:gd name="connsiteX423" fmla="*/ 5281868 w 10521950"/>
              <a:gd name="connsiteY423" fmla="*/ 40610 h 3556620"/>
              <a:gd name="connsiteX424" fmla="*/ 5296254 w 10521950"/>
              <a:gd name="connsiteY424" fmla="*/ 38472 h 3556620"/>
              <a:gd name="connsiteX425" fmla="*/ 5311324 w 10521950"/>
              <a:gd name="connsiteY425" fmla="*/ 36691 h 3556620"/>
              <a:gd name="connsiteX426" fmla="*/ 5326052 w 10521950"/>
              <a:gd name="connsiteY426" fmla="*/ 34910 h 3556620"/>
              <a:gd name="connsiteX427" fmla="*/ 5341123 w 10521950"/>
              <a:gd name="connsiteY427" fmla="*/ 33841 h 3556620"/>
              <a:gd name="connsiteX428" fmla="*/ 5356193 w 10521950"/>
              <a:gd name="connsiteY428" fmla="*/ 33129 h 3556620"/>
              <a:gd name="connsiteX429" fmla="*/ 5370921 w 10521950"/>
              <a:gd name="connsiteY429" fmla="*/ 32060 h 3556620"/>
              <a:gd name="connsiteX430" fmla="*/ 5385992 w 10521950"/>
              <a:gd name="connsiteY430" fmla="*/ 32060 h 3556620"/>
              <a:gd name="connsiteX431" fmla="*/ 5401062 w 10521950"/>
              <a:gd name="connsiteY431" fmla="*/ 32060 h 3556620"/>
              <a:gd name="connsiteX432" fmla="*/ 5416475 w 10521950"/>
              <a:gd name="connsiteY432" fmla="*/ 32060 h 3556620"/>
              <a:gd name="connsiteX433" fmla="*/ 5446274 w 10521950"/>
              <a:gd name="connsiteY433" fmla="*/ 33485 h 3556620"/>
              <a:gd name="connsiteX434" fmla="*/ 5476757 w 10521950"/>
              <a:gd name="connsiteY434" fmla="*/ 35622 h 3556620"/>
              <a:gd name="connsiteX435" fmla="*/ 5497308 w 10521950"/>
              <a:gd name="connsiteY435" fmla="*/ 32060 h 3556620"/>
              <a:gd name="connsiteX436" fmla="*/ 5516831 w 10521950"/>
              <a:gd name="connsiteY436" fmla="*/ 29210 h 3556620"/>
              <a:gd name="connsiteX437" fmla="*/ 5534642 w 10521950"/>
              <a:gd name="connsiteY437" fmla="*/ 26716 h 3556620"/>
              <a:gd name="connsiteX438" fmla="*/ 5551425 w 10521950"/>
              <a:gd name="connsiteY438" fmla="*/ 26004 h 3556620"/>
              <a:gd name="connsiteX439" fmla="*/ 5566153 w 10521950"/>
              <a:gd name="connsiteY439" fmla="*/ 24935 h 3556620"/>
              <a:gd name="connsiteX440" fmla="*/ 5580196 w 10521950"/>
              <a:gd name="connsiteY440" fmla="*/ 25292 h 3556620"/>
              <a:gd name="connsiteX441" fmla="*/ 5592869 w 10521950"/>
              <a:gd name="connsiteY441" fmla="*/ 26360 h 3556620"/>
              <a:gd name="connsiteX442" fmla="*/ 5604857 w 10521950"/>
              <a:gd name="connsiteY442" fmla="*/ 28141 h 3556620"/>
              <a:gd name="connsiteX443" fmla="*/ 5614790 w 10521950"/>
              <a:gd name="connsiteY443" fmla="*/ 30635 h 3556620"/>
              <a:gd name="connsiteX444" fmla="*/ 5619585 w 10521950"/>
              <a:gd name="connsiteY444" fmla="*/ 32416 h 3556620"/>
              <a:gd name="connsiteX445" fmla="*/ 5623695 w 10521950"/>
              <a:gd name="connsiteY445" fmla="*/ 34554 h 3556620"/>
              <a:gd name="connsiteX446" fmla="*/ 5628490 w 10521950"/>
              <a:gd name="connsiteY446" fmla="*/ 36335 h 3556620"/>
              <a:gd name="connsiteX447" fmla="*/ 5631915 w 10521950"/>
              <a:gd name="connsiteY447" fmla="*/ 38472 h 3556620"/>
              <a:gd name="connsiteX448" fmla="*/ 5635683 w 10521950"/>
              <a:gd name="connsiteY448" fmla="*/ 41322 h 3556620"/>
              <a:gd name="connsiteX449" fmla="*/ 5639108 w 10521950"/>
              <a:gd name="connsiteY449" fmla="*/ 43816 h 3556620"/>
              <a:gd name="connsiteX450" fmla="*/ 5641848 w 10521950"/>
              <a:gd name="connsiteY450" fmla="*/ 47022 h 3556620"/>
              <a:gd name="connsiteX451" fmla="*/ 5645273 w 10521950"/>
              <a:gd name="connsiteY451" fmla="*/ 49872 h 3556620"/>
              <a:gd name="connsiteX452" fmla="*/ 5647671 w 10521950"/>
              <a:gd name="connsiteY452" fmla="*/ 53078 h 3556620"/>
              <a:gd name="connsiteX453" fmla="*/ 5650068 w 10521950"/>
              <a:gd name="connsiteY453" fmla="*/ 56996 h 3556620"/>
              <a:gd name="connsiteX454" fmla="*/ 5652466 w 10521950"/>
              <a:gd name="connsiteY454" fmla="*/ 60915 h 3556620"/>
              <a:gd name="connsiteX455" fmla="*/ 5654178 w 10521950"/>
              <a:gd name="connsiteY455" fmla="*/ 64833 h 3556620"/>
              <a:gd name="connsiteX456" fmla="*/ 5655548 w 10521950"/>
              <a:gd name="connsiteY456" fmla="*/ 69108 h 3556620"/>
              <a:gd name="connsiteX457" fmla="*/ 5657261 w 10521950"/>
              <a:gd name="connsiteY457" fmla="*/ 73383 h 3556620"/>
              <a:gd name="connsiteX458" fmla="*/ 5663084 w 10521950"/>
              <a:gd name="connsiteY458" fmla="*/ 100457 h 3556620"/>
              <a:gd name="connsiteX459" fmla="*/ 5670961 w 10521950"/>
              <a:gd name="connsiteY459" fmla="*/ 123968 h 3556620"/>
              <a:gd name="connsiteX460" fmla="*/ 5678154 w 10521950"/>
              <a:gd name="connsiteY460" fmla="*/ 147479 h 3556620"/>
              <a:gd name="connsiteX461" fmla="*/ 5684662 w 10521950"/>
              <a:gd name="connsiteY461" fmla="*/ 171347 h 3556620"/>
              <a:gd name="connsiteX462" fmla="*/ 5689800 w 10521950"/>
              <a:gd name="connsiteY462" fmla="*/ 194858 h 3556620"/>
              <a:gd name="connsiteX463" fmla="*/ 5694937 w 10521950"/>
              <a:gd name="connsiteY463" fmla="*/ 219082 h 3556620"/>
              <a:gd name="connsiteX464" fmla="*/ 5699390 w 10521950"/>
              <a:gd name="connsiteY464" fmla="*/ 242593 h 3556620"/>
              <a:gd name="connsiteX465" fmla="*/ 5703157 w 10521950"/>
              <a:gd name="connsiteY465" fmla="*/ 266461 h 3556620"/>
              <a:gd name="connsiteX466" fmla="*/ 5706583 w 10521950"/>
              <a:gd name="connsiteY466" fmla="*/ 290684 h 3556620"/>
              <a:gd name="connsiteX467" fmla="*/ 5713090 w 10521950"/>
              <a:gd name="connsiteY467" fmla="*/ 338776 h 3556620"/>
              <a:gd name="connsiteX468" fmla="*/ 5718913 w 10521950"/>
              <a:gd name="connsiteY468" fmla="*/ 386867 h 3556620"/>
              <a:gd name="connsiteX469" fmla="*/ 5724393 w 10521950"/>
              <a:gd name="connsiteY469" fmla="*/ 434602 h 3556620"/>
              <a:gd name="connsiteX470" fmla="*/ 5730558 w 10521950"/>
              <a:gd name="connsiteY470" fmla="*/ 482694 h 3556620"/>
              <a:gd name="connsiteX471" fmla="*/ 5769605 w 10521950"/>
              <a:gd name="connsiteY471" fmla="*/ 453483 h 3556620"/>
              <a:gd name="connsiteX472" fmla="*/ 5804883 w 10521950"/>
              <a:gd name="connsiteY472" fmla="*/ 340557 h 3556620"/>
              <a:gd name="connsiteX473" fmla="*/ 5804883 w 10521950"/>
              <a:gd name="connsiteY473" fmla="*/ 332364 h 3556620"/>
              <a:gd name="connsiteX474" fmla="*/ 5804541 w 10521950"/>
              <a:gd name="connsiteY474" fmla="*/ 324526 h 3556620"/>
              <a:gd name="connsiteX475" fmla="*/ 5804198 w 10521950"/>
              <a:gd name="connsiteY475" fmla="*/ 317046 h 3556620"/>
              <a:gd name="connsiteX476" fmla="*/ 5804541 w 10521950"/>
              <a:gd name="connsiteY476" fmla="*/ 308852 h 3556620"/>
              <a:gd name="connsiteX477" fmla="*/ 5804883 w 10521950"/>
              <a:gd name="connsiteY477" fmla="*/ 304577 h 3556620"/>
              <a:gd name="connsiteX478" fmla="*/ 5805911 w 10521950"/>
              <a:gd name="connsiteY478" fmla="*/ 301015 h 3556620"/>
              <a:gd name="connsiteX479" fmla="*/ 5807281 w 10521950"/>
              <a:gd name="connsiteY479" fmla="*/ 296740 h 3556620"/>
              <a:gd name="connsiteX480" fmla="*/ 5808993 w 10521950"/>
              <a:gd name="connsiteY480" fmla="*/ 292822 h 3556620"/>
              <a:gd name="connsiteX481" fmla="*/ 5811391 w 10521950"/>
              <a:gd name="connsiteY481" fmla="*/ 289260 h 3556620"/>
              <a:gd name="connsiteX482" fmla="*/ 5814131 w 10521950"/>
              <a:gd name="connsiteY482" fmla="*/ 284985 h 3556620"/>
              <a:gd name="connsiteX483" fmla="*/ 5817556 w 10521950"/>
              <a:gd name="connsiteY483" fmla="*/ 281066 h 3556620"/>
              <a:gd name="connsiteX484" fmla="*/ 5821666 w 10521950"/>
              <a:gd name="connsiteY484" fmla="*/ 276791 h 3556620"/>
              <a:gd name="connsiteX485" fmla="*/ 5827489 w 10521950"/>
              <a:gd name="connsiteY485" fmla="*/ 266104 h 3556620"/>
              <a:gd name="connsiteX486" fmla="*/ 5825092 w 10521950"/>
              <a:gd name="connsiteY486" fmla="*/ 261117 h 3556620"/>
              <a:gd name="connsiteX487" fmla="*/ 5823721 w 10521950"/>
              <a:gd name="connsiteY487" fmla="*/ 256130 h 3556620"/>
              <a:gd name="connsiteX488" fmla="*/ 5823036 w 10521950"/>
              <a:gd name="connsiteY488" fmla="*/ 251499 h 3556620"/>
              <a:gd name="connsiteX489" fmla="*/ 5823721 w 10521950"/>
              <a:gd name="connsiteY489" fmla="*/ 246868 h 3556620"/>
              <a:gd name="connsiteX490" fmla="*/ 5825092 w 10521950"/>
              <a:gd name="connsiteY490" fmla="*/ 242237 h 3556620"/>
              <a:gd name="connsiteX491" fmla="*/ 5827147 w 10521950"/>
              <a:gd name="connsiteY491" fmla="*/ 237962 h 3556620"/>
              <a:gd name="connsiteX492" fmla="*/ 5829887 w 10521950"/>
              <a:gd name="connsiteY492" fmla="*/ 232975 h 3556620"/>
              <a:gd name="connsiteX493" fmla="*/ 5833654 w 10521950"/>
              <a:gd name="connsiteY493" fmla="*/ 229056 h 3556620"/>
              <a:gd name="connsiteX494" fmla="*/ 5837764 w 10521950"/>
              <a:gd name="connsiteY494" fmla="*/ 224069 h 3556620"/>
              <a:gd name="connsiteX495" fmla="*/ 5841532 w 10521950"/>
              <a:gd name="connsiteY495" fmla="*/ 219794 h 3556620"/>
              <a:gd name="connsiteX496" fmla="*/ 5851807 w 10521950"/>
              <a:gd name="connsiteY496" fmla="*/ 210889 h 3556620"/>
              <a:gd name="connsiteX497" fmla="*/ 5872358 w 10521950"/>
              <a:gd name="connsiteY497" fmla="*/ 193433 h 3556620"/>
              <a:gd name="connsiteX498" fmla="*/ 5877838 w 10521950"/>
              <a:gd name="connsiteY498" fmla="*/ 190227 h 3556620"/>
              <a:gd name="connsiteX499" fmla="*/ 5883318 w 10521950"/>
              <a:gd name="connsiteY499" fmla="*/ 188090 h 3556620"/>
              <a:gd name="connsiteX500" fmla="*/ 5889141 w 10521950"/>
              <a:gd name="connsiteY500" fmla="*/ 185596 h 3556620"/>
              <a:gd name="connsiteX501" fmla="*/ 5894621 w 10521950"/>
              <a:gd name="connsiteY501" fmla="*/ 183815 h 3556620"/>
              <a:gd name="connsiteX502" fmla="*/ 5900444 w 10521950"/>
              <a:gd name="connsiteY502" fmla="*/ 182390 h 3556620"/>
              <a:gd name="connsiteX503" fmla="*/ 5906609 w 10521950"/>
              <a:gd name="connsiteY503" fmla="*/ 180965 h 3556620"/>
              <a:gd name="connsiteX504" fmla="*/ 5918255 w 10521950"/>
              <a:gd name="connsiteY504" fmla="*/ 178828 h 3556620"/>
              <a:gd name="connsiteX505" fmla="*/ 5930585 w 10521950"/>
              <a:gd name="connsiteY505" fmla="*/ 178115 h 3556620"/>
              <a:gd name="connsiteX506" fmla="*/ 5943258 w 10521950"/>
              <a:gd name="connsiteY506" fmla="*/ 178115 h 3556620"/>
              <a:gd name="connsiteX507" fmla="*/ 5955246 w 10521950"/>
              <a:gd name="connsiteY507" fmla="*/ 178471 h 3556620"/>
              <a:gd name="connsiteX508" fmla="*/ 5968604 w 10521950"/>
              <a:gd name="connsiteY508" fmla="*/ 179540 h 3556620"/>
              <a:gd name="connsiteX509" fmla="*/ 5994292 w 10521950"/>
              <a:gd name="connsiteY509" fmla="*/ 181321 h 3556620"/>
              <a:gd name="connsiteX510" fmla="*/ 6007650 w 10521950"/>
              <a:gd name="connsiteY510" fmla="*/ 182390 h 3556620"/>
              <a:gd name="connsiteX511" fmla="*/ 6020666 w 10521950"/>
              <a:gd name="connsiteY511" fmla="*/ 182746 h 3556620"/>
              <a:gd name="connsiteX512" fmla="*/ 6033681 w 10521950"/>
              <a:gd name="connsiteY512" fmla="*/ 182746 h 3556620"/>
              <a:gd name="connsiteX513" fmla="*/ 6047039 w 10521950"/>
              <a:gd name="connsiteY513" fmla="*/ 181678 h 3556620"/>
              <a:gd name="connsiteX514" fmla="*/ 6060054 w 10521950"/>
              <a:gd name="connsiteY514" fmla="*/ 180252 h 3556620"/>
              <a:gd name="connsiteX515" fmla="*/ 6066220 w 10521950"/>
              <a:gd name="connsiteY515" fmla="*/ 178828 h 3556620"/>
              <a:gd name="connsiteX516" fmla="*/ 6073070 w 10521950"/>
              <a:gd name="connsiteY516" fmla="*/ 177403 h 3556620"/>
              <a:gd name="connsiteX517" fmla="*/ 6080263 w 10521950"/>
              <a:gd name="connsiteY517" fmla="*/ 175621 h 3556620"/>
              <a:gd name="connsiteX518" fmla="*/ 6091223 w 10521950"/>
              <a:gd name="connsiteY518" fmla="*/ 173484 h 3556620"/>
              <a:gd name="connsiteX519" fmla="*/ 6104923 w 10521950"/>
              <a:gd name="connsiteY519" fmla="*/ 171347 h 3556620"/>
              <a:gd name="connsiteX520" fmla="*/ 6120336 w 10521950"/>
              <a:gd name="connsiteY520" fmla="*/ 169209 h 3556620"/>
              <a:gd name="connsiteX521" fmla="*/ 6136434 w 10521950"/>
              <a:gd name="connsiteY521" fmla="*/ 167072 h 3556620"/>
              <a:gd name="connsiteX522" fmla="*/ 6153217 w 10521950"/>
              <a:gd name="connsiteY522" fmla="*/ 165291 h 3556620"/>
              <a:gd name="connsiteX523" fmla="*/ 6170000 w 10521950"/>
              <a:gd name="connsiteY523" fmla="*/ 164222 h 3556620"/>
              <a:gd name="connsiteX524" fmla="*/ 6186099 w 10521950"/>
              <a:gd name="connsiteY524" fmla="*/ 164222 h 3556620"/>
              <a:gd name="connsiteX525" fmla="*/ 6196031 w 10521950"/>
              <a:gd name="connsiteY525" fmla="*/ 164222 h 3556620"/>
              <a:gd name="connsiteX526" fmla="*/ 6205964 w 10521950"/>
              <a:gd name="connsiteY526" fmla="*/ 164935 h 3556620"/>
              <a:gd name="connsiteX527" fmla="*/ 6214869 w 10521950"/>
              <a:gd name="connsiteY527" fmla="*/ 165291 h 3556620"/>
              <a:gd name="connsiteX528" fmla="*/ 6224117 w 10521950"/>
              <a:gd name="connsiteY528" fmla="*/ 166716 h 3556620"/>
              <a:gd name="connsiteX529" fmla="*/ 6231653 w 10521950"/>
              <a:gd name="connsiteY529" fmla="*/ 168141 h 3556620"/>
              <a:gd name="connsiteX530" fmla="*/ 6239530 w 10521950"/>
              <a:gd name="connsiteY530" fmla="*/ 170634 h 3556620"/>
              <a:gd name="connsiteX531" fmla="*/ 6245696 w 10521950"/>
              <a:gd name="connsiteY531" fmla="*/ 172772 h 3556620"/>
              <a:gd name="connsiteX532" fmla="*/ 6251176 w 10521950"/>
              <a:gd name="connsiteY532" fmla="*/ 176334 h 3556620"/>
              <a:gd name="connsiteX533" fmla="*/ 6256998 w 10521950"/>
              <a:gd name="connsiteY533" fmla="*/ 179540 h 3556620"/>
              <a:gd name="connsiteX534" fmla="*/ 6262821 w 10521950"/>
              <a:gd name="connsiteY534" fmla="*/ 182390 h 3556620"/>
              <a:gd name="connsiteX535" fmla="*/ 6268986 w 10521950"/>
              <a:gd name="connsiteY535" fmla="*/ 184527 h 3556620"/>
              <a:gd name="connsiteX536" fmla="*/ 6275151 w 10521950"/>
              <a:gd name="connsiteY536" fmla="*/ 186665 h 3556620"/>
              <a:gd name="connsiteX537" fmla="*/ 6280974 w 10521950"/>
              <a:gd name="connsiteY537" fmla="*/ 188090 h 3556620"/>
              <a:gd name="connsiteX538" fmla="*/ 6287482 w 10521950"/>
              <a:gd name="connsiteY538" fmla="*/ 188446 h 3556620"/>
              <a:gd name="connsiteX539" fmla="*/ 6293305 w 10521950"/>
              <a:gd name="connsiteY539" fmla="*/ 188802 h 3556620"/>
              <a:gd name="connsiteX540" fmla="*/ 6299812 w 10521950"/>
              <a:gd name="connsiteY540" fmla="*/ 188446 h 3556620"/>
              <a:gd name="connsiteX541" fmla="*/ 6305635 w 10521950"/>
              <a:gd name="connsiteY541" fmla="*/ 188090 h 3556620"/>
              <a:gd name="connsiteX542" fmla="*/ 6311458 w 10521950"/>
              <a:gd name="connsiteY542" fmla="*/ 187021 h 3556620"/>
              <a:gd name="connsiteX543" fmla="*/ 6317623 w 10521950"/>
              <a:gd name="connsiteY543" fmla="*/ 185596 h 3556620"/>
              <a:gd name="connsiteX544" fmla="*/ 6323788 w 10521950"/>
              <a:gd name="connsiteY544" fmla="*/ 183815 h 3556620"/>
              <a:gd name="connsiteX545" fmla="*/ 6329268 w 10521950"/>
              <a:gd name="connsiteY545" fmla="*/ 181321 h 3556620"/>
              <a:gd name="connsiteX546" fmla="*/ 6335091 w 10521950"/>
              <a:gd name="connsiteY546" fmla="*/ 178828 h 3556620"/>
              <a:gd name="connsiteX547" fmla="*/ 6340571 w 10521950"/>
              <a:gd name="connsiteY547" fmla="*/ 176334 h 3556620"/>
              <a:gd name="connsiteX548" fmla="*/ 6345709 w 10521950"/>
              <a:gd name="connsiteY548" fmla="*/ 173484 h 3556620"/>
              <a:gd name="connsiteX549" fmla="*/ 6355984 w 10521950"/>
              <a:gd name="connsiteY549" fmla="*/ 167072 h 3556620"/>
              <a:gd name="connsiteX550" fmla="*/ 6366260 w 10521950"/>
              <a:gd name="connsiteY550" fmla="*/ 162085 h 3556620"/>
              <a:gd name="connsiteX551" fmla="*/ 6377220 w 10521950"/>
              <a:gd name="connsiteY551" fmla="*/ 157454 h 3556620"/>
              <a:gd name="connsiteX552" fmla="*/ 6382700 w 10521950"/>
              <a:gd name="connsiteY552" fmla="*/ 155316 h 3556620"/>
              <a:gd name="connsiteX553" fmla="*/ 6388523 w 10521950"/>
              <a:gd name="connsiteY553" fmla="*/ 153535 h 3556620"/>
              <a:gd name="connsiteX554" fmla="*/ 6394345 w 10521950"/>
              <a:gd name="connsiteY554" fmla="*/ 151754 h 3556620"/>
              <a:gd name="connsiteX555" fmla="*/ 6400853 w 10521950"/>
              <a:gd name="connsiteY555" fmla="*/ 150685 h 3556620"/>
              <a:gd name="connsiteX556" fmla="*/ 6407018 w 10521950"/>
              <a:gd name="connsiteY556" fmla="*/ 149260 h 3556620"/>
              <a:gd name="connsiteX557" fmla="*/ 6413869 w 10521950"/>
              <a:gd name="connsiteY557" fmla="*/ 148904 h 3556620"/>
              <a:gd name="connsiteX558" fmla="*/ 6421061 w 10521950"/>
              <a:gd name="connsiteY558" fmla="*/ 148192 h 3556620"/>
              <a:gd name="connsiteX559" fmla="*/ 6428939 w 10521950"/>
              <a:gd name="connsiteY559" fmla="*/ 148192 h 3556620"/>
              <a:gd name="connsiteX560" fmla="*/ 6436817 w 10521950"/>
              <a:gd name="connsiteY560" fmla="*/ 148904 h 3556620"/>
              <a:gd name="connsiteX561" fmla="*/ 6445380 w 10521950"/>
              <a:gd name="connsiteY561" fmla="*/ 149617 h 3556620"/>
              <a:gd name="connsiteX562" fmla="*/ 6454285 w 10521950"/>
              <a:gd name="connsiteY562" fmla="*/ 150685 h 3556620"/>
              <a:gd name="connsiteX563" fmla="*/ 6461820 w 10521950"/>
              <a:gd name="connsiteY563" fmla="*/ 152110 h 3556620"/>
              <a:gd name="connsiteX564" fmla="*/ 6469013 w 10521950"/>
              <a:gd name="connsiteY564" fmla="*/ 153535 h 3556620"/>
              <a:gd name="connsiteX565" fmla="*/ 6475521 w 10521950"/>
              <a:gd name="connsiteY565" fmla="*/ 155316 h 3556620"/>
              <a:gd name="connsiteX566" fmla="*/ 6481001 w 10521950"/>
              <a:gd name="connsiteY566" fmla="*/ 157810 h 3556620"/>
              <a:gd name="connsiteX567" fmla="*/ 6485453 w 10521950"/>
              <a:gd name="connsiteY567" fmla="*/ 159591 h 3556620"/>
              <a:gd name="connsiteX568" fmla="*/ 6489564 w 10521950"/>
              <a:gd name="connsiteY568" fmla="*/ 162441 h 3556620"/>
              <a:gd name="connsiteX569" fmla="*/ 6492646 w 10521950"/>
              <a:gd name="connsiteY569" fmla="*/ 164935 h 3556620"/>
              <a:gd name="connsiteX570" fmla="*/ 6495386 w 10521950"/>
              <a:gd name="connsiteY570" fmla="*/ 167784 h 3556620"/>
              <a:gd name="connsiteX571" fmla="*/ 6497784 w 10521950"/>
              <a:gd name="connsiteY571" fmla="*/ 170990 h 3556620"/>
              <a:gd name="connsiteX572" fmla="*/ 6499154 w 10521950"/>
              <a:gd name="connsiteY572" fmla="*/ 173840 h 3556620"/>
              <a:gd name="connsiteX573" fmla="*/ 6499839 w 10521950"/>
              <a:gd name="connsiteY573" fmla="*/ 177046 h 3556620"/>
              <a:gd name="connsiteX574" fmla="*/ 6499839 w 10521950"/>
              <a:gd name="connsiteY574" fmla="*/ 180965 h 3556620"/>
              <a:gd name="connsiteX575" fmla="*/ 6499839 w 10521950"/>
              <a:gd name="connsiteY575" fmla="*/ 184171 h 3556620"/>
              <a:gd name="connsiteX576" fmla="*/ 6499154 w 10521950"/>
              <a:gd name="connsiteY576" fmla="*/ 188090 h 3556620"/>
              <a:gd name="connsiteX577" fmla="*/ 6497784 w 10521950"/>
              <a:gd name="connsiteY577" fmla="*/ 191652 h 3556620"/>
              <a:gd name="connsiteX578" fmla="*/ 6499839 w 10521950"/>
              <a:gd name="connsiteY578" fmla="*/ 210176 h 3556620"/>
              <a:gd name="connsiteX579" fmla="*/ 6507717 w 10521950"/>
              <a:gd name="connsiteY579" fmla="*/ 226919 h 3556620"/>
              <a:gd name="connsiteX580" fmla="*/ 6514909 w 10521950"/>
              <a:gd name="connsiteY580" fmla="*/ 244374 h 3556620"/>
              <a:gd name="connsiteX581" fmla="*/ 6521075 w 10521950"/>
              <a:gd name="connsiteY581" fmla="*/ 261830 h 3556620"/>
              <a:gd name="connsiteX582" fmla="*/ 6527240 w 10521950"/>
              <a:gd name="connsiteY582" fmla="*/ 279641 h 3556620"/>
              <a:gd name="connsiteX583" fmla="*/ 6532378 w 10521950"/>
              <a:gd name="connsiteY583" fmla="*/ 297097 h 3556620"/>
              <a:gd name="connsiteX584" fmla="*/ 6537173 w 10521950"/>
              <a:gd name="connsiteY584" fmla="*/ 314552 h 3556620"/>
              <a:gd name="connsiteX585" fmla="*/ 6541283 w 10521950"/>
              <a:gd name="connsiteY585" fmla="*/ 332364 h 3556620"/>
              <a:gd name="connsiteX586" fmla="*/ 6544708 w 10521950"/>
              <a:gd name="connsiteY586" fmla="*/ 349819 h 3556620"/>
              <a:gd name="connsiteX587" fmla="*/ 6547791 w 10521950"/>
              <a:gd name="connsiteY587" fmla="*/ 367987 h 3556620"/>
              <a:gd name="connsiteX588" fmla="*/ 6550188 w 10521950"/>
              <a:gd name="connsiteY588" fmla="*/ 385798 h 3556620"/>
              <a:gd name="connsiteX589" fmla="*/ 6552586 w 10521950"/>
              <a:gd name="connsiteY589" fmla="*/ 403610 h 3556620"/>
              <a:gd name="connsiteX590" fmla="*/ 6553956 w 10521950"/>
              <a:gd name="connsiteY590" fmla="*/ 421422 h 3556620"/>
              <a:gd name="connsiteX591" fmla="*/ 6554641 w 10521950"/>
              <a:gd name="connsiteY591" fmla="*/ 439589 h 3556620"/>
              <a:gd name="connsiteX592" fmla="*/ 6555326 w 10521950"/>
              <a:gd name="connsiteY592" fmla="*/ 457401 h 3556620"/>
              <a:gd name="connsiteX593" fmla="*/ 6555668 w 10521950"/>
              <a:gd name="connsiteY593" fmla="*/ 475213 h 3556620"/>
              <a:gd name="connsiteX594" fmla="*/ 6555326 w 10521950"/>
              <a:gd name="connsiteY594" fmla="*/ 493024 h 3556620"/>
              <a:gd name="connsiteX595" fmla="*/ 6560463 w 10521950"/>
              <a:gd name="connsiteY595" fmla="*/ 575670 h 3556620"/>
              <a:gd name="connsiteX596" fmla="*/ 6562519 w 10521950"/>
              <a:gd name="connsiteY596" fmla="*/ 581370 h 3556620"/>
              <a:gd name="connsiteX597" fmla="*/ 6564231 w 10521950"/>
              <a:gd name="connsiteY597" fmla="*/ 586713 h 3556620"/>
              <a:gd name="connsiteX598" fmla="*/ 6566629 w 10521950"/>
              <a:gd name="connsiteY598" fmla="*/ 598825 h 3556620"/>
              <a:gd name="connsiteX599" fmla="*/ 6567999 w 10521950"/>
              <a:gd name="connsiteY599" fmla="*/ 609868 h 3556620"/>
              <a:gd name="connsiteX600" fmla="*/ 6568684 w 10521950"/>
              <a:gd name="connsiteY600" fmla="*/ 621268 h 3556620"/>
              <a:gd name="connsiteX601" fmla="*/ 6569369 w 10521950"/>
              <a:gd name="connsiteY601" fmla="*/ 633024 h 3556620"/>
              <a:gd name="connsiteX602" fmla="*/ 6569369 w 10521950"/>
              <a:gd name="connsiteY602" fmla="*/ 644779 h 3556620"/>
              <a:gd name="connsiteX603" fmla="*/ 6568684 w 10521950"/>
              <a:gd name="connsiteY603" fmla="*/ 667934 h 3556620"/>
              <a:gd name="connsiteX604" fmla="*/ 6568684 w 10521950"/>
              <a:gd name="connsiteY604" fmla="*/ 679334 h 3556620"/>
              <a:gd name="connsiteX605" fmla="*/ 6569369 w 10521950"/>
              <a:gd name="connsiteY605" fmla="*/ 691089 h 3556620"/>
              <a:gd name="connsiteX606" fmla="*/ 6570054 w 10521950"/>
              <a:gd name="connsiteY606" fmla="*/ 702133 h 3556620"/>
              <a:gd name="connsiteX607" fmla="*/ 6571766 w 10521950"/>
              <a:gd name="connsiteY607" fmla="*/ 713888 h 3556620"/>
              <a:gd name="connsiteX608" fmla="*/ 6573136 w 10521950"/>
              <a:gd name="connsiteY608" fmla="*/ 719588 h 3556620"/>
              <a:gd name="connsiteX609" fmla="*/ 6575191 w 10521950"/>
              <a:gd name="connsiteY609" fmla="*/ 725288 h 3556620"/>
              <a:gd name="connsiteX610" fmla="*/ 6576904 w 10521950"/>
              <a:gd name="connsiteY610" fmla="*/ 730987 h 3556620"/>
              <a:gd name="connsiteX611" fmla="*/ 6579302 w 10521950"/>
              <a:gd name="connsiteY611" fmla="*/ 736687 h 3556620"/>
              <a:gd name="connsiteX612" fmla="*/ 6581357 w 10521950"/>
              <a:gd name="connsiteY612" fmla="*/ 742387 h 3556620"/>
              <a:gd name="connsiteX613" fmla="*/ 6584439 w 10521950"/>
              <a:gd name="connsiteY613" fmla="*/ 747374 h 3556620"/>
              <a:gd name="connsiteX614" fmla="*/ 6587864 w 10521950"/>
              <a:gd name="connsiteY614" fmla="*/ 753074 h 3556620"/>
              <a:gd name="connsiteX615" fmla="*/ 6591290 w 10521950"/>
              <a:gd name="connsiteY615" fmla="*/ 758773 h 3556620"/>
              <a:gd name="connsiteX616" fmla="*/ 6614580 w 10521950"/>
              <a:gd name="connsiteY616" fmla="*/ 756992 h 3556620"/>
              <a:gd name="connsiteX617" fmla="*/ 6623486 w 10521950"/>
              <a:gd name="connsiteY617" fmla="*/ 736687 h 3556620"/>
              <a:gd name="connsiteX618" fmla="*/ 6630678 w 10521950"/>
              <a:gd name="connsiteY618" fmla="*/ 716026 h 3556620"/>
              <a:gd name="connsiteX619" fmla="*/ 6637529 w 10521950"/>
              <a:gd name="connsiteY619" fmla="*/ 695364 h 3556620"/>
              <a:gd name="connsiteX620" fmla="*/ 6643351 w 10521950"/>
              <a:gd name="connsiteY620" fmla="*/ 674346 h 3556620"/>
              <a:gd name="connsiteX621" fmla="*/ 6648489 w 10521950"/>
              <a:gd name="connsiteY621" fmla="*/ 653685 h 3556620"/>
              <a:gd name="connsiteX622" fmla="*/ 6652599 w 10521950"/>
              <a:gd name="connsiteY622" fmla="*/ 633380 h 3556620"/>
              <a:gd name="connsiteX623" fmla="*/ 6656709 w 10521950"/>
              <a:gd name="connsiteY623" fmla="*/ 612718 h 3556620"/>
              <a:gd name="connsiteX624" fmla="*/ 6659792 w 10521950"/>
              <a:gd name="connsiteY624" fmla="*/ 592057 h 3556620"/>
              <a:gd name="connsiteX625" fmla="*/ 6666299 w 10521950"/>
              <a:gd name="connsiteY625" fmla="*/ 551090 h 3556620"/>
              <a:gd name="connsiteX626" fmla="*/ 6672122 w 10521950"/>
              <a:gd name="connsiteY626" fmla="*/ 509767 h 3556620"/>
              <a:gd name="connsiteX627" fmla="*/ 6675205 w 10521950"/>
              <a:gd name="connsiteY627" fmla="*/ 488749 h 3556620"/>
              <a:gd name="connsiteX628" fmla="*/ 6678972 w 10521950"/>
              <a:gd name="connsiteY628" fmla="*/ 468800 h 3556620"/>
              <a:gd name="connsiteX629" fmla="*/ 6682398 w 10521950"/>
              <a:gd name="connsiteY629" fmla="*/ 447783 h 3556620"/>
              <a:gd name="connsiteX630" fmla="*/ 6686850 w 10521950"/>
              <a:gd name="connsiteY630" fmla="*/ 427121 h 3556620"/>
              <a:gd name="connsiteX631" fmla="*/ 6687535 w 10521950"/>
              <a:gd name="connsiteY631" fmla="*/ 424271 h 3556620"/>
              <a:gd name="connsiteX632" fmla="*/ 6687535 w 10521950"/>
              <a:gd name="connsiteY632" fmla="*/ 421422 h 3556620"/>
              <a:gd name="connsiteX633" fmla="*/ 6687535 w 10521950"/>
              <a:gd name="connsiteY633" fmla="*/ 416078 h 3556620"/>
              <a:gd name="connsiteX634" fmla="*/ 6686850 w 10521950"/>
              <a:gd name="connsiteY634" fmla="*/ 410379 h 3556620"/>
              <a:gd name="connsiteX635" fmla="*/ 6687535 w 10521950"/>
              <a:gd name="connsiteY635" fmla="*/ 404679 h 3556620"/>
              <a:gd name="connsiteX636" fmla="*/ 6687535 w 10521950"/>
              <a:gd name="connsiteY636" fmla="*/ 401829 h 3556620"/>
              <a:gd name="connsiteX637" fmla="*/ 6688220 w 10521950"/>
              <a:gd name="connsiteY637" fmla="*/ 398979 h 3556620"/>
              <a:gd name="connsiteX638" fmla="*/ 6689590 w 10521950"/>
              <a:gd name="connsiteY638" fmla="*/ 396129 h 3556620"/>
              <a:gd name="connsiteX639" fmla="*/ 6691645 w 10521950"/>
              <a:gd name="connsiteY639" fmla="*/ 393279 h 3556620"/>
              <a:gd name="connsiteX640" fmla="*/ 6693700 w 10521950"/>
              <a:gd name="connsiteY640" fmla="*/ 390786 h 3556620"/>
              <a:gd name="connsiteX641" fmla="*/ 6696440 w 10521950"/>
              <a:gd name="connsiteY641" fmla="*/ 388292 h 3556620"/>
              <a:gd name="connsiteX642" fmla="*/ 6700551 w 10521950"/>
              <a:gd name="connsiteY642" fmla="*/ 385442 h 3556620"/>
              <a:gd name="connsiteX643" fmla="*/ 6705003 w 10521950"/>
              <a:gd name="connsiteY643" fmla="*/ 382592 h 3556620"/>
              <a:gd name="connsiteX644" fmla="*/ 6706031 w 10521950"/>
              <a:gd name="connsiteY644" fmla="*/ 364424 h 3556620"/>
              <a:gd name="connsiteX645" fmla="*/ 6707058 w 10521950"/>
              <a:gd name="connsiteY645" fmla="*/ 346613 h 3556620"/>
              <a:gd name="connsiteX646" fmla="*/ 6707058 w 10521950"/>
              <a:gd name="connsiteY646" fmla="*/ 343407 h 3556620"/>
              <a:gd name="connsiteX647" fmla="*/ 6706373 w 10521950"/>
              <a:gd name="connsiteY647" fmla="*/ 339488 h 3556620"/>
              <a:gd name="connsiteX648" fmla="*/ 6705688 w 10521950"/>
              <a:gd name="connsiteY648" fmla="*/ 332364 h 3556620"/>
              <a:gd name="connsiteX649" fmla="*/ 6705688 w 10521950"/>
              <a:gd name="connsiteY649" fmla="*/ 329158 h 3556620"/>
              <a:gd name="connsiteX650" fmla="*/ 6705688 w 10521950"/>
              <a:gd name="connsiteY650" fmla="*/ 325951 h 3556620"/>
              <a:gd name="connsiteX651" fmla="*/ 6706031 w 10521950"/>
              <a:gd name="connsiteY651" fmla="*/ 322033 h 3556620"/>
              <a:gd name="connsiteX652" fmla="*/ 6707401 w 10521950"/>
              <a:gd name="connsiteY652" fmla="*/ 319183 h 3556620"/>
              <a:gd name="connsiteX653" fmla="*/ 6709113 w 10521950"/>
              <a:gd name="connsiteY653" fmla="*/ 315977 h 3556620"/>
              <a:gd name="connsiteX654" fmla="*/ 6712196 w 10521950"/>
              <a:gd name="connsiteY654" fmla="*/ 313127 h 3556620"/>
              <a:gd name="connsiteX655" fmla="*/ 6715964 w 10521950"/>
              <a:gd name="connsiteY655" fmla="*/ 310277 h 3556620"/>
              <a:gd name="connsiteX656" fmla="*/ 6721101 w 10521950"/>
              <a:gd name="connsiteY656" fmla="*/ 308140 h 3556620"/>
              <a:gd name="connsiteX657" fmla="*/ 6727267 w 10521950"/>
              <a:gd name="connsiteY657" fmla="*/ 306003 h 3556620"/>
              <a:gd name="connsiteX658" fmla="*/ 6735487 w 10521950"/>
              <a:gd name="connsiteY658" fmla="*/ 304221 h 3556620"/>
              <a:gd name="connsiteX659" fmla="*/ 6745077 w 10521950"/>
              <a:gd name="connsiteY659" fmla="*/ 302796 h 3556620"/>
              <a:gd name="connsiteX660" fmla="*/ 6755695 w 10521950"/>
              <a:gd name="connsiteY660" fmla="*/ 302084 h 3556620"/>
              <a:gd name="connsiteX661" fmla="*/ 6765628 w 10521950"/>
              <a:gd name="connsiteY661" fmla="*/ 301371 h 3556620"/>
              <a:gd name="connsiteX662" fmla="*/ 6774533 w 10521950"/>
              <a:gd name="connsiteY662" fmla="*/ 302084 h 3556620"/>
              <a:gd name="connsiteX663" fmla="*/ 6782411 w 10521950"/>
              <a:gd name="connsiteY663" fmla="*/ 302440 h 3556620"/>
              <a:gd name="connsiteX664" fmla="*/ 6789261 w 10521950"/>
              <a:gd name="connsiteY664" fmla="*/ 303865 h 3556620"/>
              <a:gd name="connsiteX665" fmla="*/ 6795769 w 10521950"/>
              <a:gd name="connsiteY665" fmla="*/ 305290 h 3556620"/>
              <a:gd name="connsiteX666" fmla="*/ 6801249 w 10521950"/>
              <a:gd name="connsiteY666" fmla="*/ 307071 h 3556620"/>
              <a:gd name="connsiteX667" fmla="*/ 6805702 w 10521950"/>
              <a:gd name="connsiteY667" fmla="*/ 309565 h 3556620"/>
              <a:gd name="connsiteX668" fmla="*/ 6809127 w 10521950"/>
              <a:gd name="connsiteY668" fmla="*/ 311702 h 3556620"/>
              <a:gd name="connsiteX669" fmla="*/ 6812552 w 10521950"/>
              <a:gd name="connsiteY669" fmla="*/ 314552 h 3556620"/>
              <a:gd name="connsiteX670" fmla="*/ 6815292 w 10521950"/>
              <a:gd name="connsiteY670" fmla="*/ 317758 h 3556620"/>
              <a:gd name="connsiteX671" fmla="*/ 6817005 w 10521950"/>
              <a:gd name="connsiteY671" fmla="*/ 321320 h 3556620"/>
              <a:gd name="connsiteX672" fmla="*/ 6818375 w 10521950"/>
              <a:gd name="connsiteY672" fmla="*/ 324526 h 3556620"/>
              <a:gd name="connsiteX673" fmla="*/ 6819402 w 10521950"/>
              <a:gd name="connsiteY673" fmla="*/ 328445 h 3556620"/>
              <a:gd name="connsiteX674" fmla="*/ 6819745 w 10521950"/>
              <a:gd name="connsiteY674" fmla="*/ 331651 h 3556620"/>
              <a:gd name="connsiteX675" fmla="*/ 6820087 w 10521950"/>
              <a:gd name="connsiteY675" fmla="*/ 335214 h 3556620"/>
              <a:gd name="connsiteX676" fmla="*/ 6819745 w 10521950"/>
              <a:gd name="connsiteY676" fmla="*/ 339132 h 3556620"/>
              <a:gd name="connsiteX677" fmla="*/ 6861531 w 10521950"/>
              <a:gd name="connsiteY677" fmla="*/ 337351 h 3556620"/>
              <a:gd name="connsiteX678" fmla="*/ 6871806 w 10521950"/>
              <a:gd name="connsiteY678" fmla="*/ 340557 h 3556620"/>
              <a:gd name="connsiteX679" fmla="*/ 6871806 w 10521950"/>
              <a:gd name="connsiteY679" fmla="*/ 340201 h 3556620"/>
              <a:gd name="connsiteX680" fmla="*/ 6861531 w 10521950"/>
              <a:gd name="connsiteY680" fmla="*/ 337351 h 3556620"/>
              <a:gd name="connsiteX681" fmla="*/ 6861874 w 10521950"/>
              <a:gd name="connsiteY681" fmla="*/ 334857 h 3556620"/>
              <a:gd name="connsiteX682" fmla="*/ 6861874 w 10521950"/>
              <a:gd name="connsiteY682" fmla="*/ 332364 h 3556620"/>
              <a:gd name="connsiteX683" fmla="*/ 6861874 w 10521950"/>
              <a:gd name="connsiteY683" fmla="*/ 330226 h 3556620"/>
              <a:gd name="connsiteX684" fmla="*/ 6861531 w 10521950"/>
              <a:gd name="connsiteY684" fmla="*/ 327376 h 3556620"/>
              <a:gd name="connsiteX685" fmla="*/ 6860161 w 10521950"/>
              <a:gd name="connsiteY685" fmla="*/ 322033 h 3556620"/>
              <a:gd name="connsiteX686" fmla="*/ 6859133 w 10521950"/>
              <a:gd name="connsiteY686" fmla="*/ 317046 h 3556620"/>
              <a:gd name="connsiteX687" fmla="*/ 6858791 w 10521950"/>
              <a:gd name="connsiteY687" fmla="*/ 314552 h 3556620"/>
              <a:gd name="connsiteX688" fmla="*/ 6859133 w 10521950"/>
              <a:gd name="connsiteY688" fmla="*/ 312415 h 3556620"/>
              <a:gd name="connsiteX689" fmla="*/ 6860161 w 10521950"/>
              <a:gd name="connsiteY689" fmla="*/ 310277 h 3556620"/>
              <a:gd name="connsiteX690" fmla="*/ 6861874 w 10521950"/>
              <a:gd name="connsiteY690" fmla="*/ 308496 h 3556620"/>
              <a:gd name="connsiteX691" fmla="*/ 6863929 w 10521950"/>
              <a:gd name="connsiteY691" fmla="*/ 307071 h 3556620"/>
              <a:gd name="connsiteX692" fmla="*/ 6867354 w 10521950"/>
              <a:gd name="connsiteY692" fmla="*/ 306003 h 3556620"/>
              <a:gd name="connsiteX693" fmla="*/ 6871464 w 10521950"/>
              <a:gd name="connsiteY693" fmla="*/ 305290 h 3556620"/>
              <a:gd name="connsiteX694" fmla="*/ 6876944 w 10521950"/>
              <a:gd name="connsiteY694" fmla="*/ 304577 h 3556620"/>
              <a:gd name="connsiteX695" fmla="*/ 6887219 w 10521950"/>
              <a:gd name="connsiteY695" fmla="*/ 304577 h 3556620"/>
              <a:gd name="connsiteX696" fmla="*/ 6895440 w 10521950"/>
              <a:gd name="connsiteY696" fmla="*/ 305290 h 3556620"/>
              <a:gd name="connsiteX697" fmla="*/ 6901605 w 10521950"/>
              <a:gd name="connsiteY697" fmla="*/ 306003 h 3556620"/>
              <a:gd name="connsiteX698" fmla="*/ 6906057 w 10521950"/>
              <a:gd name="connsiteY698" fmla="*/ 308140 h 3556620"/>
              <a:gd name="connsiteX699" fmla="*/ 6908113 w 10521950"/>
              <a:gd name="connsiteY699" fmla="*/ 308852 h 3556620"/>
              <a:gd name="connsiteX700" fmla="*/ 6909483 w 10521950"/>
              <a:gd name="connsiteY700" fmla="*/ 309921 h 3556620"/>
              <a:gd name="connsiteX701" fmla="*/ 6910168 w 10521950"/>
              <a:gd name="connsiteY701" fmla="*/ 311346 h 3556620"/>
              <a:gd name="connsiteX702" fmla="*/ 6911195 w 10521950"/>
              <a:gd name="connsiteY702" fmla="*/ 312771 h 3556620"/>
              <a:gd name="connsiteX703" fmla="*/ 6912223 w 10521950"/>
              <a:gd name="connsiteY703" fmla="*/ 315621 h 3556620"/>
              <a:gd name="connsiteX704" fmla="*/ 6912223 w 10521950"/>
              <a:gd name="connsiteY704" fmla="*/ 318471 h 3556620"/>
              <a:gd name="connsiteX705" fmla="*/ 6911538 w 10521950"/>
              <a:gd name="connsiteY705" fmla="*/ 321677 h 3556620"/>
              <a:gd name="connsiteX706" fmla="*/ 6911195 w 10521950"/>
              <a:gd name="connsiteY706" fmla="*/ 324883 h 3556620"/>
              <a:gd name="connsiteX707" fmla="*/ 6910853 w 10521950"/>
              <a:gd name="connsiteY707" fmla="*/ 328445 h 3556620"/>
              <a:gd name="connsiteX708" fmla="*/ 6910168 w 10521950"/>
              <a:gd name="connsiteY708" fmla="*/ 331651 h 3556620"/>
              <a:gd name="connsiteX709" fmla="*/ 6910168 w 10521950"/>
              <a:gd name="connsiteY709" fmla="*/ 334857 h 3556620"/>
              <a:gd name="connsiteX710" fmla="*/ 6911195 w 10521950"/>
              <a:gd name="connsiteY710" fmla="*/ 337707 h 3556620"/>
              <a:gd name="connsiteX711" fmla="*/ 6912223 w 10521950"/>
              <a:gd name="connsiteY711" fmla="*/ 339132 h 3556620"/>
              <a:gd name="connsiteX712" fmla="*/ 6913593 w 10521950"/>
              <a:gd name="connsiteY712" fmla="*/ 340557 h 3556620"/>
              <a:gd name="connsiteX713" fmla="*/ 6914963 w 10521950"/>
              <a:gd name="connsiteY713" fmla="*/ 341982 h 3556620"/>
              <a:gd name="connsiteX714" fmla="*/ 6916675 w 10521950"/>
              <a:gd name="connsiteY714" fmla="*/ 343051 h 3556620"/>
              <a:gd name="connsiteX715" fmla="*/ 6926951 w 10521950"/>
              <a:gd name="connsiteY715" fmla="*/ 343051 h 3556620"/>
              <a:gd name="connsiteX716" fmla="*/ 6935513 w 10521950"/>
              <a:gd name="connsiteY716" fmla="*/ 343763 h 3556620"/>
              <a:gd name="connsiteX717" fmla="*/ 6942364 w 10521950"/>
              <a:gd name="connsiteY717" fmla="*/ 345188 h 3556620"/>
              <a:gd name="connsiteX718" fmla="*/ 6947159 w 10521950"/>
              <a:gd name="connsiteY718" fmla="*/ 346613 h 3556620"/>
              <a:gd name="connsiteX719" fmla="*/ 6950584 w 10521950"/>
              <a:gd name="connsiteY719" fmla="*/ 348394 h 3556620"/>
              <a:gd name="connsiteX720" fmla="*/ 6952297 w 10521950"/>
              <a:gd name="connsiteY720" fmla="*/ 350888 h 3556620"/>
              <a:gd name="connsiteX721" fmla="*/ 6953324 w 10521950"/>
              <a:gd name="connsiteY721" fmla="*/ 353381 h 3556620"/>
              <a:gd name="connsiteX722" fmla="*/ 6953667 w 10521950"/>
              <a:gd name="connsiteY722" fmla="*/ 356231 h 3556620"/>
              <a:gd name="connsiteX723" fmla="*/ 6953324 w 10521950"/>
              <a:gd name="connsiteY723" fmla="*/ 359081 h 3556620"/>
              <a:gd name="connsiteX724" fmla="*/ 6952982 w 10521950"/>
              <a:gd name="connsiteY724" fmla="*/ 361575 h 3556620"/>
              <a:gd name="connsiteX725" fmla="*/ 6951954 w 10521950"/>
              <a:gd name="connsiteY725" fmla="*/ 367274 h 3556620"/>
              <a:gd name="connsiteX726" fmla="*/ 6951611 w 10521950"/>
              <a:gd name="connsiteY726" fmla="*/ 370124 h 3556620"/>
              <a:gd name="connsiteX727" fmla="*/ 6952297 w 10521950"/>
              <a:gd name="connsiteY727" fmla="*/ 372618 h 3556620"/>
              <a:gd name="connsiteX728" fmla="*/ 6953667 w 10521950"/>
              <a:gd name="connsiteY728" fmla="*/ 374755 h 3556620"/>
              <a:gd name="connsiteX729" fmla="*/ 6956064 w 10521950"/>
              <a:gd name="connsiteY729" fmla="*/ 377249 h 3556620"/>
              <a:gd name="connsiteX730" fmla="*/ 6962229 w 10521950"/>
              <a:gd name="connsiteY730" fmla="*/ 372974 h 3556620"/>
              <a:gd name="connsiteX731" fmla="*/ 6967710 w 10521950"/>
              <a:gd name="connsiteY731" fmla="*/ 368699 h 3556620"/>
              <a:gd name="connsiteX732" fmla="*/ 6972847 w 10521950"/>
              <a:gd name="connsiteY732" fmla="*/ 364424 h 3556620"/>
              <a:gd name="connsiteX733" fmla="*/ 6976957 w 10521950"/>
              <a:gd name="connsiteY733" fmla="*/ 360150 h 3556620"/>
              <a:gd name="connsiteX734" fmla="*/ 6980382 w 10521950"/>
              <a:gd name="connsiteY734" fmla="*/ 355519 h 3556620"/>
              <a:gd name="connsiteX735" fmla="*/ 6983808 w 10521950"/>
              <a:gd name="connsiteY735" fmla="*/ 351244 h 3556620"/>
              <a:gd name="connsiteX736" fmla="*/ 6985863 w 10521950"/>
              <a:gd name="connsiteY736" fmla="*/ 346969 h 3556620"/>
              <a:gd name="connsiteX737" fmla="*/ 6988260 w 10521950"/>
              <a:gd name="connsiteY737" fmla="*/ 343051 h 3556620"/>
              <a:gd name="connsiteX738" fmla="*/ 6989630 w 10521950"/>
              <a:gd name="connsiteY738" fmla="*/ 338063 h 3556620"/>
              <a:gd name="connsiteX739" fmla="*/ 6991000 w 10521950"/>
              <a:gd name="connsiteY739" fmla="*/ 333789 h 3556620"/>
              <a:gd name="connsiteX740" fmla="*/ 6991685 w 10521950"/>
              <a:gd name="connsiteY740" fmla="*/ 329158 h 3556620"/>
              <a:gd name="connsiteX741" fmla="*/ 6992370 w 10521950"/>
              <a:gd name="connsiteY741" fmla="*/ 324883 h 3556620"/>
              <a:gd name="connsiteX742" fmla="*/ 6992713 w 10521950"/>
              <a:gd name="connsiteY742" fmla="*/ 315977 h 3556620"/>
              <a:gd name="connsiteX743" fmla="*/ 6992370 w 10521950"/>
              <a:gd name="connsiteY743" fmla="*/ 307071 h 3556620"/>
              <a:gd name="connsiteX744" fmla="*/ 6992370 w 10521950"/>
              <a:gd name="connsiteY744" fmla="*/ 304577 h 3556620"/>
              <a:gd name="connsiteX745" fmla="*/ 6992713 w 10521950"/>
              <a:gd name="connsiteY745" fmla="*/ 302440 h 3556620"/>
              <a:gd name="connsiteX746" fmla="*/ 6993055 w 10521950"/>
              <a:gd name="connsiteY746" fmla="*/ 299946 h 3556620"/>
              <a:gd name="connsiteX747" fmla="*/ 6994083 w 10521950"/>
              <a:gd name="connsiteY747" fmla="*/ 298165 h 3556620"/>
              <a:gd name="connsiteX748" fmla="*/ 6995453 w 10521950"/>
              <a:gd name="connsiteY748" fmla="*/ 296384 h 3556620"/>
              <a:gd name="connsiteX749" fmla="*/ 6996823 w 10521950"/>
              <a:gd name="connsiteY749" fmla="*/ 294959 h 3556620"/>
              <a:gd name="connsiteX750" fmla="*/ 6999221 w 10521950"/>
              <a:gd name="connsiteY750" fmla="*/ 292822 h 3556620"/>
              <a:gd name="connsiteX751" fmla="*/ 7001276 w 10521950"/>
              <a:gd name="connsiteY751" fmla="*/ 292109 h 3556620"/>
              <a:gd name="connsiteX752" fmla="*/ 7004016 w 10521950"/>
              <a:gd name="connsiteY752" fmla="*/ 291041 h 3556620"/>
              <a:gd name="connsiteX753" fmla="*/ 7007783 w 10521950"/>
              <a:gd name="connsiteY753" fmla="*/ 289972 h 3556620"/>
              <a:gd name="connsiteX754" fmla="*/ 7011208 w 10521950"/>
              <a:gd name="connsiteY754" fmla="*/ 289616 h 3556620"/>
              <a:gd name="connsiteX755" fmla="*/ 7015319 w 10521950"/>
              <a:gd name="connsiteY755" fmla="*/ 289260 h 3556620"/>
              <a:gd name="connsiteX756" fmla="*/ 7025936 w 10521950"/>
              <a:gd name="connsiteY756" fmla="*/ 289260 h 3556620"/>
              <a:gd name="connsiteX757" fmla="*/ 7037924 w 10521950"/>
              <a:gd name="connsiteY757" fmla="*/ 289972 h 3556620"/>
              <a:gd name="connsiteX758" fmla="*/ 7049912 w 10521950"/>
              <a:gd name="connsiteY758" fmla="*/ 286054 h 3556620"/>
              <a:gd name="connsiteX759" fmla="*/ 7060188 w 10521950"/>
              <a:gd name="connsiteY759" fmla="*/ 281066 h 3556620"/>
              <a:gd name="connsiteX760" fmla="*/ 7069435 w 10521950"/>
              <a:gd name="connsiteY760" fmla="*/ 276435 h 3556620"/>
              <a:gd name="connsiteX761" fmla="*/ 7076628 w 10521950"/>
              <a:gd name="connsiteY761" fmla="*/ 271448 h 3556620"/>
              <a:gd name="connsiteX762" fmla="*/ 7082793 w 10521950"/>
              <a:gd name="connsiteY762" fmla="*/ 266104 h 3556620"/>
              <a:gd name="connsiteX763" fmla="*/ 7087931 w 10521950"/>
              <a:gd name="connsiteY763" fmla="*/ 261117 h 3556620"/>
              <a:gd name="connsiteX764" fmla="*/ 7092041 w 10521950"/>
              <a:gd name="connsiteY764" fmla="*/ 255417 h 3556620"/>
              <a:gd name="connsiteX765" fmla="*/ 7095466 w 10521950"/>
              <a:gd name="connsiteY765" fmla="*/ 249718 h 3556620"/>
              <a:gd name="connsiteX766" fmla="*/ 7098891 w 10521950"/>
              <a:gd name="connsiteY766" fmla="*/ 244374 h 3556620"/>
              <a:gd name="connsiteX767" fmla="*/ 7100946 w 10521950"/>
              <a:gd name="connsiteY767" fmla="*/ 238675 h 3556620"/>
              <a:gd name="connsiteX768" fmla="*/ 7106084 w 10521950"/>
              <a:gd name="connsiteY768" fmla="*/ 227631 h 3556620"/>
              <a:gd name="connsiteX769" fmla="*/ 7108824 w 10521950"/>
              <a:gd name="connsiteY769" fmla="*/ 221932 h 3556620"/>
              <a:gd name="connsiteX770" fmla="*/ 7111564 w 10521950"/>
              <a:gd name="connsiteY770" fmla="*/ 216232 h 3556620"/>
              <a:gd name="connsiteX771" fmla="*/ 7114989 w 10521950"/>
              <a:gd name="connsiteY771" fmla="*/ 210532 h 3556620"/>
              <a:gd name="connsiteX772" fmla="*/ 7119100 w 10521950"/>
              <a:gd name="connsiteY772" fmla="*/ 205189 h 3556620"/>
              <a:gd name="connsiteX773" fmla="*/ 7126977 w 10521950"/>
              <a:gd name="connsiteY773" fmla="*/ 195570 h 3556620"/>
              <a:gd name="connsiteX774" fmla="*/ 7134513 w 10521950"/>
              <a:gd name="connsiteY774" fmla="*/ 185596 h 3556620"/>
              <a:gd name="connsiteX775" fmla="*/ 7149926 w 10521950"/>
              <a:gd name="connsiteY775" fmla="*/ 165291 h 3556620"/>
              <a:gd name="connsiteX776" fmla="*/ 7158146 w 10521950"/>
              <a:gd name="connsiteY776" fmla="*/ 155316 h 3556620"/>
              <a:gd name="connsiteX777" fmla="*/ 7167051 w 10521950"/>
              <a:gd name="connsiteY777" fmla="*/ 145698 h 3556620"/>
              <a:gd name="connsiteX778" fmla="*/ 7176984 w 10521950"/>
              <a:gd name="connsiteY778" fmla="*/ 135724 h 3556620"/>
              <a:gd name="connsiteX779" fmla="*/ 7183149 w 10521950"/>
              <a:gd name="connsiteY779" fmla="*/ 131092 h 3556620"/>
              <a:gd name="connsiteX780" fmla="*/ 7188972 w 10521950"/>
              <a:gd name="connsiteY780" fmla="*/ 126105 h 3556620"/>
              <a:gd name="connsiteX781" fmla="*/ 7192397 w 10521950"/>
              <a:gd name="connsiteY781" fmla="*/ 121830 h 3556620"/>
              <a:gd name="connsiteX782" fmla="*/ 7196165 w 10521950"/>
              <a:gd name="connsiteY782" fmla="*/ 118268 h 3556620"/>
              <a:gd name="connsiteX783" fmla="*/ 7200275 w 10521950"/>
              <a:gd name="connsiteY783" fmla="*/ 115062 h 3556620"/>
              <a:gd name="connsiteX784" fmla="*/ 7204385 w 10521950"/>
              <a:gd name="connsiteY784" fmla="*/ 112212 h 3556620"/>
              <a:gd name="connsiteX785" fmla="*/ 7208495 w 10521950"/>
              <a:gd name="connsiteY785" fmla="*/ 109362 h 3556620"/>
              <a:gd name="connsiteX786" fmla="*/ 7212605 w 10521950"/>
              <a:gd name="connsiteY786" fmla="*/ 107225 h 3556620"/>
              <a:gd name="connsiteX787" fmla="*/ 7217058 w 10521950"/>
              <a:gd name="connsiteY787" fmla="*/ 105444 h 3556620"/>
              <a:gd name="connsiteX788" fmla="*/ 7221510 w 10521950"/>
              <a:gd name="connsiteY788" fmla="*/ 104019 h 3556620"/>
              <a:gd name="connsiteX789" fmla="*/ 7225963 w 10521950"/>
              <a:gd name="connsiteY789" fmla="*/ 102594 h 3556620"/>
              <a:gd name="connsiteX790" fmla="*/ 7230416 w 10521950"/>
              <a:gd name="connsiteY790" fmla="*/ 101881 h 3556620"/>
              <a:gd name="connsiteX791" fmla="*/ 7240691 w 10521950"/>
              <a:gd name="connsiteY791" fmla="*/ 100457 h 3556620"/>
              <a:gd name="connsiteX792" fmla="*/ 7250624 w 10521950"/>
              <a:gd name="connsiteY792" fmla="*/ 100457 h 3556620"/>
              <a:gd name="connsiteX793" fmla="*/ 7260899 w 10521950"/>
              <a:gd name="connsiteY793" fmla="*/ 100813 h 3556620"/>
              <a:gd name="connsiteX794" fmla="*/ 7271175 w 10521950"/>
              <a:gd name="connsiteY794" fmla="*/ 101881 h 3556620"/>
              <a:gd name="connsiteX795" fmla="*/ 7281792 w 10521950"/>
              <a:gd name="connsiteY795" fmla="*/ 102594 h 3556620"/>
              <a:gd name="connsiteX796" fmla="*/ 7303028 w 10521950"/>
              <a:gd name="connsiteY796" fmla="*/ 105800 h 3556620"/>
              <a:gd name="connsiteX797" fmla="*/ 7313989 w 10521950"/>
              <a:gd name="connsiteY797" fmla="*/ 107225 h 3556620"/>
              <a:gd name="connsiteX798" fmla="*/ 7324264 w 10521950"/>
              <a:gd name="connsiteY798" fmla="*/ 108294 h 3556620"/>
              <a:gd name="connsiteX799" fmla="*/ 7334882 w 10521950"/>
              <a:gd name="connsiteY799" fmla="*/ 109362 h 3556620"/>
              <a:gd name="connsiteX800" fmla="*/ 7345157 w 10521950"/>
              <a:gd name="connsiteY800" fmla="*/ 109362 h 3556620"/>
              <a:gd name="connsiteX801" fmla="*/ 7373586 w 10521950"/>
              <a:gd name="connsiteY801" fmla="*/ 101881 h 3556620"/>
              <a:gd name="connsiteX802" fmla="*/ 7385916 w 10521950"/>
              <a:gd name="connsiteY802" fmla="*/ 99032 h 3556620"/>
              <a:gd name="connsiteX803" fmla="*/ 7390026 w 10521950"/>
              <a:gd name="connsiteY803" fmla="*/ 97963 h 3556620"/>
              <a:gd name="connsiteX804" fmla="*/ 7391739 w 10521950"/>
              <a:gd name="connsiteY804" fmla="*/ 97963 h 3556620"/>
              <a:gd name="connsiteX805" fmla="*/ 7398931 w 10521950"/>
              <a:gd name="connsiteY805" fmla="*/ 101169 h 3556620"/>
              <a:gd name="connsiteX806" fmla="*/ 7405782 w 10521950"/>
              <a:gd name="connsiteY806" fmla="*/ 104019 h 3556620"/>
              <a:gd name="connsiteX807" fmla="*/ 7412289 w 10521950"/>
              <a:gd name="connsiteY807" fmla="*/ 106513 h 3556620"/>
              <a:gd name="connsiteX808" fmla="*/ 7418455 w 10521950"/>
              <a:gd name="connsiteY808" fmla="*/ 108294 h 3556620"/>
              <a:gd name="connsiteX809" fmla="*/ 7424962 w 10521950"/>
              <a:gd name="connsiteY809" fmla="*/ 109719 h 3556620"/>
              <a:gd name="connsiteX810" fmla="*/ 7430785 w 10521950"/>
              <a:gd name="connsiteY810" fmla="*/ 111144 h 3556620"/>
              <a:gd name="connsiteX811" fmla="*/ 7436950 w 10521950"/>
              <a:gd name="connsiteY811" fmla="*/ 112212 h 3556620"/>
              <a:gd name="connsiteX812" fmla="*/ 7442430 w 10521950"/>
              <a:gd name="connsiteY812" fmla="*/ 112568 h 3556620"/>
              <a:gd name="connsiteX813" fmla="*/ 7448596 w 10521950"/>
              <a:gd name="connsiteY813" fmla="*/ 112568 h 3556620"/>
              <a:gd name="connsiteX814" fmla="*/ 7453733 w 10521950"/>
              <a:gd name="connsiteY814" fmla="*/ 112568 h 3556620"/>
              <a:gd name="connsiteX815" fmla="*/ 7464694 w 10521950"/>
              <a:gd name="connsiteY815" fmla="*/ 111500 h 3556620"/>
              <a:gd name="connsiteX816" fmla="*/ 7475311 w 10521950"/>
              <a:gd name="connsiteY816" fmla="*/ 109719 h 3556620"/>
              <a:gd name="connsiteX817" fmla="*/ 7485244 w 10521950"/>
              <a:gd name="connsiteY817" fmla="*/ 107225 h 3556620"/>
              <a:gd name="connsiteX818" fmla="*/ 7494492 w 10521950"/>
              <a:gd name="connsiteY818" fmla="*/ 104019 h 3556620"/>
              <a:gd name="connsiteX819" fmla="*/ 7504082 w 10521950"/>
              <a:gd name="connsiteY819" fmla="*/ 100813 h 3556620"/>
              <a:gd name="connsiteX820" fmla="*/ 7523263 w 10521950"/>
              <a:gd name="connsiteY820" fmla="*/ 92619 h 3556620"/>
              <a:gd name="connsiteX821" fmla="*/ 7542101 w 10521950"/>
              <a:gd name="connsiteY821" fmla="*/ 84782 h 3556620"/>
              <a:gd name="connsiteX822" fmla="*/ 7551691 w 10521950"/>
              <a:gd name="connsiteY822" fmla="*/ 81576 h 3556620"/>
              <a:gd name="connsiteX823" fmla="*/ 7561282 w 10521950"/>
              <a:gd name="connsiteY823" fmla="*/ 78726 h 3556620"/>
              <a:gd name="connsiteX824" fmla="*/ 7703081 w 10521950"/>
              <a:gd name="connsiteY824" fmla="*/ 69821 h 3556620"/>
              <a:gd name="connsiteX825" fmla="*/ 7717124 w 10521950"/>
              <a:gd name="connsiteY825" fmla="*/ 68396 h 3556620"/>
              <a:gd name="connsiteX826" fmla="*/ 7731510 w 10521950"/>
              <a:gd name="connsiteY826" fmla="*/ 66258 h 3556620"/>
              <a:gd name="connsiteX827" fmla="*/ 7745895 w 10521950"/>
              <a:gd name="connsiteY827" fmla="*/ 64833 h 3556620"/>
              <a:gd name="connsiteX828" fmla="*/ 7759938 w 10521950"/>
              <a:gd name="connsiteY828" fmla="*/ 64121 h 3556620"/>
              <a:gd name="connsiteX829" fmla="*/ 7767474 w 10521950"/>
              <a:gd name="connsiteY829" fmla="*/ 63408 h 3556620"/>
              <a:gd name="connsiteX830" fmla="*/ 7773981 w 10521950"/>
              <a:gd name="connsiteY830" fmla="*/ 63408 h 3556620"/>
              <a:gd name="connsiteX831" fmla="*/ 7780489 w 10521950"/>
              <a:gd name="connsiteY831" fmla="*/ 64121 h 3556620"/>
              <a:gd name="connsiteX832" fmla="*/ 7787339 w 10521950"/>
              <a:gd name="connsiteY832" fmla="*/ 64833 h 3556620"/>
              <a:gd name="connsiteX833" fmla="*/ 7793504 w 10521950"/>
              <a:gd name="connsiteY833" fmla="*/ 65902 h 3556620"/>
              <a:gd name="connsiteX834" fmla="*/ 7799670 w 10521950"/>
              <a:gd name="connsiteY834" fmla="*/ 67683 h 3556620"/>
              <a:gd name="connsiteX835" fmla="*/ 7805492 w 10521950"/>
              <a:gd name="connsiteY835" fmla="*/ 70177 h 3556620"/>
              <a:gd name="connsiteX836" fmla="*/ 7811315 w 10521950"/>
              <a:gd name="connsiteY836" fmla="*/ 73027 h 3556620"/>
              <a:gd name="connsiteX837" fmla="*/ 7821590 w 10521950"/>
              <a:gd name="connsiteY837" fmla="*/ 78726 h 3556620"/>
              <a:gd name="connsiteX838" fmla="*/ 7830838 w 10521950"/>
              <a:gd name="connsiteY838" fmla="*/ 84782 h 3556620"/>
              <a:gd name="connsiteX839" fmla="*/ 7838373 w 10521950"/>
              <a:gd name="connsiteY839" fmla="*/ 90838 h 3556620"/>
              <a:gd name="connsiteX840" fmla="*/ 7844881 w 10521950"/>
              <a:gd name="connsiteY840" fmla="*/ 96894 h 3556620"/>
              <a:gd name="connsiteX841" fmla="*/ 7849676 w 10521950"/>
              <a:gd name="connsiteY841" fmla="*/ 103663 h 3556620"/>
              <a:gd name="connsiteX842" fmla="*/ 7853786 w 10521950"/>
              <a:gd name="connsiteY842" fmla="*/ 110075 h 3556620"/>
              <a:gd name="connsiteX843" fmla="*/ 7856869 w 10521950"/>
              <a:gd name="connsiteY843" fmla="*/ 116843 h 3556620"/>
              <a:gd name="connsiteX844" fmla="*/ 7859266 w 10521950"/>
              <a:gd name="connsiteY844" fmla="*/ 123968 h 3556620"/>
              <a:gd name="connsiteX845" fmla="*/ 7860636 w 10521950"/>
              <a:gd name="connsiteY845" fmla="*/ 131092 h 3556620"/>
              <a:gd name="connsiteX846" fmla="*/ 7861664 w 10521950"/>
              <a:gd name="connsiteY846" fmla="*/ 137861 h 3556620"/>
              <a:gd name="connsiteX847" fmla="*/ 7862006 w 10521950"/>
              <a:gd name="connsiteY847" fmla="*/ 144986 h 3556620"/>
              <a:gd name="connsiteX848" fmla="*/ 7862349 w 10521950"/>
              <a:gd name="connsiteY848" fmla="*/ 152110 h 3556620"/>
              <a:gd name="connsiteX849" fmla="*/ 7862006 w 10521950"/>
              <a:gd name="connsiteY849" fmla="*/ 166359 h 3556620"/>
              <a:gd name="connsiteX850" fmla="*/ 7862006 w 10521950"/>
              <a:gd name="connsiteY850" fmla="*/ 180252 h 3556620"/>
              <a:gd name="connsiteX851" fmla="*/ 7871597 w 10521950"/>
              <a:gd name="connsiteY851" fmla="*/ 218013 h 3556620"/>
              <a:gd name="connsiteX852" fmla="*/ 7880160 w 10521950"/>
              <a:gd name="connsiteY852" fmla="*/ 255417 h 3556620"/>
              <a:gd name="connsiteX853" fmla="*/ 7883927 w 10521950"/>
              <a:gd name="connsiteY853" fmla="*/ 274298 h 3556620"/>
              <a:gd name="connsiteX854" fmla="*/ 7887695 w 10521950"/>
              <a:gd name="connsiteY854" fmla="*/ 292822 h 3556620"/>
              <a:gd name="connsiteX855" fmla="*/ 7891120 w 10521950"/>
              <a:gd name="connsiteY855" fmla="*/ 311702 h 3556620"/>
              <a:gd name="connsiteX856" fmla="*/ 7893860 w 10521950"/>
              <a:gd name="connsiteY856" fmla="*/ 330583 h 3556620"/>
              <a:gd name="connsiteX857" fmla="*/ 7896600 w 10521950"/>
              <a:gd name="connsiteY857" fmla="*/ 349463 h 3556620"/>
              <a:gd name="connsiteX858" fmla="*/ 7898655 w 10521950"/>
              <a:gd name="connsiteY858" fmla="*/ 368343 h 3556620"/>
              <a:gd name="connsiteX859" fmla="*/ 7900368 w 10521950"/>
              <a:gd name="connsiteY859" fmla="*/ 387223 h 3556620"/>
              <a:gd name="connsiteX860" fmla="*/ 7901396 w 10521950"/>
              <a:gd name="connsiteY860" fmla="*/ 406460 h 3556620"/>
              <a:gd name="connsiteX861" fmla="*/ 7902423 w 10521950"/>
              <a:gd name="connsiteY861" fmla="*/ 425340 h 3556620"/>
              <a:gd name="connsiteX862" fmla="*/ 7902423 w 10521950"/>
              <a:gd name="connsiteY862" fmla="*/ 444220 h 3556620"/>
              <a:gd name="connsiteX863" fmla="*/ 7901738 w 10521950"/>
              <a:gd name="connsiteY863" fmla="*/ 463457 h 3556620"/>
              <a:gd name="connsiteX864" fmla="*/ 7900368 w 10521950"/>
              <a:gd name="connsiteY864" fmla="*/ 482337 h 3556620"/>
              <a:gd name="connsiteX865" fmla="*/ 7904136 w 10521950"/>
              <a:gd name="connsiteY865" fmla="*/ 485543 h 3556620"/>
              <a:gd name="connsiteX866" fmla="*/ 7906876 w 10521950"/>
              <a:gd name="connsiteY866" fmla="*/ 488749 h 3556620"/>
              <a:gd name="connsiteX867" fmla="*/ 7909273 w 10521950"/>
              <a:gd name="connsiteY867" fmla="*/ 492312 h 3556620"/>
              <a:gd name="connsiteX868" fmla="*/ 7909958 w 10521950"/>
              <a:gd name="connsiteY868" fmla="*/ 495874 h 3556620"/>
              <a:gd name="connsiteX869" fmla="*/ 7909958 w 10521950"/>
              <a:gd name="connsiteY869" fmla="*/ 497299 h 3556620"/>
              <a:gd name="connsiteX870" fmla="*/ 7909958 w 10521950"/>
              <a:gd name="connsiteY870" fmla="*/ 499436 h 3556620"/>
              <a:gd name="connsiteX871" fmla="*/ 7909616 w 10521950"/>
              <a:gd name="connsiteY871" fmla="*/ 501218 h 3556620"/>
              <a:gd name="connsiteX872" fmla="*/ 7908588 w 10521950"/>
              <a:gd name="connsiteY872" fmla="*/ 502643 h 3556620"/>
              <a:gd name="connsiteX873" fmla="*/ 7907903 w 10521950"/>
              <a:gd name="connsiteY873" fmla="*/ 504424 h 3556620"/>
              <a:gd name="connsiteX874" fmla="*/ 7906533 w 10521950"/>
              <a:gd name="connsiteY874" fmla="*/ 506205 h 3556620"/>
              <a:gd name="connsiteX875" fmla="*/ 7901738 w 10521950"/>
              <a:gd name="connsiteY875" fmla="*/ 510123 h 3556620"/>
              <a:gd name="connsiteX876" fmla="*/ 7904478 w 10521950"/>
              <a:gd name="connsiteY876" fmla="*/ 528647 h 3556620"/>
              <a:gd name="connsiteX877" fmla="*/ 7909958 w 10521950"/>
              <a:gd name="connsiteY877" fmla="*/ 545034 h 3556620"/>
              <a:gd name="connsiteX878" fmla="*/ 7915096 w 10521950"/>
              <a:gd name="connsiteY878" fmla="*/ 561777 h 3556620"/>
              <a:gd name="connsiteX879" fmla="*/ 7917151 w 10521950"/>
              <a:gd name="connsiteY879" fmla="*/ 569970 h 3556620"/>
              <a:gd name="connsiteX880" fmla="*/ 7919206 w 10521950"/>
              <a:gd name="connsiteY880" fmla="*/ 578520 h 3556620"/>
              <a:gd name="connsiteX881" fmla="*/ 7920576 w 10521950"/>
              <a:gd name="connsiteY881" fmla="*/ 586713 h 3556620"/>
              <a:gd name="connsiteX882" fmla="*/ 7921946 w 10521950"/>
              <a:gd name="connsiteY882" fmla="*/ 595263 h 3556620"/>
              <a:gd name="connsiteX883" fmla="*/ 7922631 w 10521950"/>
              <a:gd name="connsiteY883" fmla="*/ 603813 h 3556620"/>
              <a:gd name="connsiteX884" fmla="*/ 7923316 w 10521950"/>
              <a:gd name="connsiteY884" fmla="*/ 612362 h 3556620"/>
              <a:gd name="connsiteX885" fmla="*/ 7923316 w 10521950"/>
              <a:gd name="connsiteY885" fmla="*/ 620912 h 3556620"/>
              <a:gd name="connsiteX886" fmla="*/ 7922288 w 10521950"/>
              <a:gd name="connsiteY886" fmla="*/ 629105 h 3556620"/>
              <a:gd name="connsiteX887" fmla="*/ 7921261 w 10521950"/>
              <a:gd name="connsiteY887" fmla="*/ 637655 h 3556620"/>
              <a:gd name="connsiteX888" fmla="*/ 7919548 w 10521950"/>
              <a:gd name="connsiteY888" fmla="*/ 646204 h 3556620"/>
              <a:gd name="connsiteX889" fmla="*/ 7917151 w 10521950"/>
              <a:gd name="connsiteY889" fmla="*/ 654754 h 3556620"/>
              <a:gd name="connsiteX890" fmla="*/ 7914411 w 10521950"/>
              <a:gd name="connsiteY890" fmla="*/ 663660 h 3556620"/>
              <a:gd name="connsiteX891" fmla="*/ 7918521 w 10521950"/>
              <a:gd name="connsiteY891" fmla="*/ 668291 h 3556620"/>
              <a:gd name="connsiteX892" fmla="*/ 7921946 w 10521950"/>
              <a:gd name="connsiteY892" fmla="*/ 673634 h 3556620"/>
              <a:gd name="connsiteX893" fmla="*/ 7925028 w 10521950"/>
              <a:gd name="connsiteY893" fmla="*/ 678265 h 3556620"/>
              <a:gd name="connsiteX894" fmla="*/ 7927768 w 10521950"/>
              <a:gd name="connsiteY894" fmla="*/ 683609 h 3556620"/>
              <a:gd name="connsiteX895" fmla="*/ 7929824 w 10521950"/>
              <a:gd name="connsiteY895" fmla="*/ 688596 h 3556620"/>
              <a:gd name="connsiteX896" fmla="*/ 7931879 w 10521950"/>
              <a:gd name="connsiteY896" fmla="*/ 693939 h 3556620"/>
              <a:gd name="connsiteX897" fmla="*/ 7933592 w 10521950"/>
              <a:gd name="connsiteY897" fmla="*/ 698926 h 3556620"/>
              <a:gd name="connsiteX898" fmla="*/ 7934619 w 10521950"/>
              <a:gd name="connsiteY898" fmla="*/ 704270 h 3556620"/>
              <a:gd name="connsiteX899" fmla="*/ 7936332 w 10521950"/>
              <a:gd name="connsiteY899" fmla="*/ 714601 h 3556620"/>
              <a:gd name="connsiteX900" fmla="*/ 7937359 w 10521950"/>
              <a:gd name="connsiteY900" fmla="*/ 724931 h 3556620"/>
              <a:gd name="connsiteX901" fmla="*/ 7937359 w 10521950"/>
              <a:gd name="connsiteY901" fmla="*/ 735618 h 3556620"/>
              <a:gd name="connsiteX902" fmla="*/ 7936674 w 10521950"/>
              <a:gd name="connsiteY902" fmla="*/ 745949 h 3556620"/>
              <a:gd name="connsiteX903" fmla="*/ 7935989 w 10521950"/>
              <a:gd name="connsiteY903" fmla="*/ 767323 h 3556620"/>
              <a:gd name="connsiteX904" fmla="*/ 7935304 w 10521950"/>
              <a:gd name="connsiteY904" fmla="*/ 778010 h 3556620"/>
              <a:gd name="connsiteX905" fmla="*/ 7935304 w 10521950"/>
              <a:gd name="connsiteY905" fmla="*/ 788341 h 3556620"/>
              <a:gd name="connsiteX906" fmla="*/ 7935989 w 10521950"/>
              <a:gd name="connsiteY906" fmla="*/ 798671 h 3556620"/>
              <a:gd name="connsiteX907" fmla="*/ 7937359 w 10521950"/>
              <a:gd name="connsiteY907" fmla="*/ 809358 h 3556620"/>
              <a:gd name="connsiteX908" fmla="*/ 7938729 w 10521950"/>
              <a:gd name="connsiteY908" fmla="*/ 814346 h 3556620"/>
              <a:gd name="connsiteX909" fmla="*/ 7940099 w 10521950"/>
              <a:gd name="connsiteY909" fmla="*/ 819689 h 3556620"/>
              <a:gd name="connsiteX910" fmla="*/ 7941126 w 10521950"/>
              <a:gd name="connsiteY910" fmla="*/ 824676 h 3556620"/>
              <a:gd name="connsiteX911" fmla="*/ 7943524 w 10521950"/>
              <a:gd name="connsiteY911" fmla="*/ 830020 h 3556620"/>
              <a:gd name="connsiteX912" fmla="*/ 7950717 w 10521950"/>
              <a:gd name="connsiteY912" fmla="*/ 826101 h 3556620"/>
              <a:gd name="connsiteX913" fmla="*/ 7956540 w 10521950"/>
              <a:gd name="connsiteY913" fmla="*/ 822539 h 3556620"/>
              <a:gd name="connsiteX914" fmla="*/ 7961335 w 10521950"/>
              <a:gd name="connsiteY914" fmla="*/ 818264 h 3556620"/>
              <a:gd name="connsiteX915" fmla="*/ 7965445 w 10521950"/>
              <a:gd name="connsiteY915" fmla="*/ 813989 h 3556620"/>
              <a:gd name="connsiteX916" fmla="*/ 7968185 w 10521950"/>
              <a:gd name="connsiteY916" fmla="*/ 809715 h 3556620"/>
              <a:gd name="connsiteX917" fmla="*/ 7970240 w 10521950"/>
              <a:gd name="connsiteY917" fmla="*/ 805084 h 3556620"/>
              <a:gd name="connsiteX918" fmla="*/ 7974350 w 10521950"/>
              <a:gd name="connsiteY918" fmla="*/ 796534 h 3556620"/>
              <a:gd name="connsiteX919" fmla="*/ 7976063 w 10521950"/>
              <a:gd name="connsiteY919" fmla="*/ 791903 h 3556620"/>
              <a:gd name="connsiteX920" fmla="*/ 7978460 w 10521950"/>
              <a:gd name="connsiteY920" fmla="*/ 787628 h 3556620"/>
              <a:gd name="connsiteX921" fmla="*/ 7981200 w 10521950"/>
              <a:gd name="connsiteY921" fmla="*/ 782997 h 3556620"/>
              <a:gd name="connsiteX922" fmla="*/ 7984283 w 10521950"/>
              <a:gd name="connsiteY922" fmla="*/ 778722 h 3556620"/>
              <a:gd name="connsiteX923" fmla="*/ 7988393 w 10521950"/>
              <a:gd name="connsiteY923" fmla="*/ 774448 h 3556620"/>
              <a:gd name="connsiteX924" fmla="*/ 7993531 w 10521950"/>
              <a:gd name="connsiteY924" fmla="*/ 770529 h 3556620"/>
              <a:gd name="connsiteX925" fmla="*/ 7999696 w 10521950"/>
              <a:gd name="connsiteY925" fmla="*/ 766254 h 3556620"/>
              <a:gd name="connsiteX926" fmla="*/ 8007916 w 10521950"/>
              <a:gd name="connsiteY926" fmla="*/ 762692 h 3556620"/>
              <a:gd name="connsiteX927" fmla="*/ 8025042 w 10521950"/>
              <a:gd name="connsiteY927" fmla="*/ 752361 h 3556620"/>
              <a:gd name="connsiteX928" fmla="*/ 8029494 w 10521950"/>
              <a:gd name="connsiteY928" fmla="*/ 739181 h 3556620"/>
              <a:gd name="connsiteX929" fmla="*/ 8035660 w 10521950"/>
              <a:gd name="connsiteY929" fmla="*/ 726000 h 3556620"/>
              <a:gd name="connsiteX930" fmla="*/ 8041825 w 10521950"/>
              <a:gd name="connsiteY930" fmla="*/ 712820 h 3556620"/>
              <a:gd name="connsiteX931" fmla="*/ 8048675 w 10521950"/>
              <a:gd name="connsiteY931" fmla="*/ 699995 h 3556620"/>
              <a:gd name="connsiteX932" fmla="*/ 8056210 w 10521950"/>
              <a:gd name="connsiteY932" fmla="*/ 686815 h 3556620"/>
              <a:gd name="connsiteX933" fmla="*/ 8063746 w 10521950"/>
              <a:gd name="connsiteY933" fmla="*/ 673990 h 3556620"/>
              <a:gd name="connsiteX934" fmla="*/ 8079502 w 10521950"/>
              <a:gd name="connsiteY934" fmla="*/ 647985 h 3556620"/>
              <a:gd name="connsiteX935" fmla="*/ 8094229 w 10521950"/>
              <a:gd name="connsiteY935" fmla="*/ 622337 h 3556620"/>
              <a:gd name="connsiteX936" fmla="*/ 8101764 w 10521950"/>
              <a:gd name="connsiteY936" fmla="*/ 609156 h 3556620"/>
              <a:gd name="connsiteX937" fmla="*/ 8108272 w 10521950"/>
              <a:gd name="connsiteY937" fmla="*/ 595975 h 3556620"/>
              <a:gd name="connsiteX938" fmla="*/ 8114438 w 10521950"/>
              <a:gd name="connsiteY938" fmla="*/ 583151 h 3556620"/>
              <a:gd name="connsiteX939" fmla="*/ 8119232 w 10521950"/>
              <a:gd name="connsiteY939" fmla="*/ 569970 h 3556620"/>
              <a:gd name="connsiteX940" fmla="*/ 8123685 w 10521950"/>
              <a:gd name="connsiteY940" fmla="*/ 556790 h 3556620"/>
              <a:gd name="connsiteX941" fmla="*/ 8125740 w 10521950"/>
              <a:gd name="connsiteY941" fmla="*/ 550021 h 3556620"/>
              <a:gd name="connsiteX942" fmla="*/ 8127110 w 10521950"/>
              <a:gd name="connsiteY942" fmla="*/ 543609 h 3556620"/>
              <a:gd name="connsiteX943" fmla="*/ 8125740 w 10521950"/>
              <a:gd name="connsiteY943" fmla="*/ 540759 h 3556620"/>
              <a:gd name="connsiteX944" fmla="*/ 8124713 w 10521950"/>
              <a:gd name="connsiteY944" fmla="*/ 537553 h 3556620"/>
              <a:gd name="connsiteX945" fmla="*/ 8124370 w 10521950"/>
              <a:gd name="connsiteY945" fmla="*/ 534703 h 3556620"/>
              <a:gd name="connsiteX946" fmla="*/ 8123685 w 10521950"/>
              <a:gd name="connsiteY946" fmla="*/ 531141 h 3556620"/>
              <a:gd name="connsiteX947" fmla="*/ 8123685 w 10521950"/>
              <a:gd name="connsiteY947" fmla="*/ 528647 h 3556620"/>
              <a:gd name="connsiteX948" fmla="*/ 8124713 w 10521950"/>
              <a:gd name="connsiteY948" fmla="*/ 525798 h 3556620"/>
              <a:gd name="connsiteX949" fmla="*/ 8125056 w 10521950"/>
              <a:gd name="connsiteY949" fmla="*/ 522235 h 3556620"/>
              <a:gd name="connsiteX950" fmla="*/ 8126426 w 10521950"/>
              <a:gd name="connsiteY950" fmla="*/ 519385 h 3556620"/>
              <a:gd name="connsiteX951" fmla="*/ 8127796 w 10521950"/>
              <a:gd name="connsiteY951" fmla="*/ 516536 h 3556620"/>
              <a:gd name="connsiteX952" fmla="*/ 8130193 w 10521950"/>
              <a:gd name="connsiteY952" fmla="*/ 514042 h 3556620"/>
              <a:gd name="connsiteX953" fmla="*/ 8134646 w 10521950"/>
              <a:gd name="connsiteY953" fmla="*/ 508342 h 3556620"/>
              <a:gd name="connsiteX954" fmla="*/ 8141154 w 10521950"/>
              <a:gd name="connsiteY954" fmla="*/ 501930 h 3556620"/>
              <a:gd name="connsiteX955" fmla="*/ 8148688 w 10521950"/>
              <a:gd name="connsiteY955" fmla="*/ 496587 h 3556620"/>
              <a:gd name="connsiteX956" fmla="*/ 8155539 w 10521950"/>
              <a:gd name="connsiteY956" fmla="*/ 492668 h 3556620"/>
              <a:gd name="connsiteX957" fmla="*/ 8162389 w 10521950"/>
              <a:gd name="connsiteY957" fmla="*/ 490174 h 3556620"/>
              <a:gd name="connsiteX958" fmla="*/ 8168554 w 10521950"/>
              <a:gd name="connsiteY958" fmla="*/ 488393 h 3556620"/>
              <a:gd name="connsiteX959" fmla="*/ 8174034 w 10521950"/>
              <a:gd name="connsiteY959" fmla="*/ 486968 h 3556620"/>
              <a:gd name="connsiteX960" fmla="*/ 8179514 w 10521950"/>
              <a:gd name="connsiteY960" fmla="*/ 486612 h 3556620"/>
              <a:gd name="connsiteX961" fmla="*/ 8184652 w 10521950"/>
              <a:gd name="connsiteY961" fmla="*/ 486968 h 3556620"/>
              <a:gd name="connsiteX962" fmla="*/ 8189448 w 10521950"/>
              <a:gd name="connsiteY962" fmla="*/ 487325 h 3556620"/>
              <a:gd name="connsiteX963" fmla="*/ 8193900 w 10521950"/>
              <a:gd name="connsiteY963" fmla="*/ 488393 h 3556620"/>
              <a:gd name="connsiteX964" fmla="*/ 8198010 w 10521950"/>
              <a:gd name="connsiteY964" fmla="*/ 489818 h 3556620"/>
              <a:gd name="connsiteX965" fmla="*/ 8202120 w 10521950"/>
              <a:gd name="connsiteY965" fmla="*/ 491243 h 3556620"/>
              <a:gd name="connsiteX966" fmla="*/ 8209313 w 10521950"/>
              <a:gd name="connsiteY966" fmla="*/ 495162 h 3556620"/>
              <a:gd name="connsiteX967" fmla="*/ 8215821 w 10521950"/>
              <a:gd name="connsiteY967" fmla="*/ 498724 h 3556620"/>
              <a:gd name="connsiteX968" fmla="*/ 8221986 w 10521950"/>
              <a:gd name="connsiteY968" fmla="*/ 501574 h 3556620"/>
              <a:gd name="connsiteX969" fmla="*/ 8235686 w 10521950"/>
              <a:gd name="connsiteY969" fmla="*/ 506917 h 3556620"/>
              <a:gd name="connsiteX970" fmla="*/ 8242536 w 10521950"/>
              <a:gd name="connsiteY970" fmla="*/ 509055 h 3556620"/>
              <a:gd name="connsiteX971" fmla="*/ 8249387 w 10521950"/>
              <a:gd name="connsiteY971" fmla="*/ 510480 h 3556620"/>
              <a:gd name="connsiteX972" fmla="*/ 8256580 w 10521950"/>
              <a:gd name="connsiteY972" fmla="*/ 511548 h 3556620"/>
              <a:gd name="connsiteX973" fmla="*/ 8264115 w 10521950"/>
              <a:gd name="connsiteY973" fmla="*/ 511192 h 3556620"/>
              <a:gd name="connsiteX974" fmla="*/ 8273362 w 10521950"/>
              <a:gd name="connsiteY974" fmla="*/ 510123 h 3556620"/>
              <a:gd name="connsiteX975" fmla="*/ 8283296 w 10521950"/>
              <a:gd name="connsiteY975" fmla="*/ 507274 h 3556620"/>
              <a:gd name="connsiteX976" fmla="*/ 8294598 w 10521950"/>
              <a:gd name="connsiteY976" fmla="*/ 509767 h 3556620"/>
              <a:gd name="connsiteX977" fmla="*/ 8304188 w 10521950"/>
              <a:gd name="connsiteY977" fmla="*/ 511905 h 3556620"/>
              <a:gd name="connsiteX978" fmla="*/ 8312409 w 10521950"/>
              <a:gd name="connsiteY978" fmla="*/ 514754 h 3556620"/>
              <a:gd name="connsiteX979" fmla="*/ 8318574 w 10521950"/>
              <a:gd name="connsiteY979" fmla="*/ 517961 h 3556620"/>
              <a:gd name="connsiteX980" fmla="*/ 8324054 w 10521950"/>
              <a:gd name="connsiteY980" fmla="*/ 521523 h 3556620"/>
              <a:gd name="connsiteX981" fmla="*/ 8327822 w 10521950"/>
              <a:gd name="connsiteY981" fmla="*/ 525085 h 3556620"/>
              <a:gd name="connsiteX982" fmla="*/ 8330904 w 10521950"/>
              <a:gd name="connsiteY982" fmla="*/ 529004 h 3556620"/>
              <a:gd name="connsiteX983" fmla="*/ 8332617 w 10521950"/>
              <a:gd name="connsiteY983" fmla="*/ 533279 h 3556620"/>
              <a:gd name="connsiteX984" fmla="*/ 8333644 w 10521950"/>
              <a:gd name="connsiteY984" fmla="*/ 536841 h 3556620"/>
              <a:gd name="connsiteX985" fmla="*/ 8333644 w 10521950"/>
              <a:gd name="connsiteY985" fmla="*/ 541116 h 3556620"/>
              <a:gd name="connsiteX986" fmla="*/ 8332960 w 10521950"/>
              <a:gd name="connsiteY986" fmla="*/ 545390 h 3556620"/>
              <a:gd name="connsiteX987" fmla="*/ 8332274 w 10521950"/>
              <a:gd name="connsiteY987" fmla="*/ 549665 h 3556620"/>
              <a:gd name="connsiteX988" fmla="*/ 8330904 w 10521950"/>
              <a:gd name="connsiteY988" fmla="*/ 553584 h 3556620"/>
              <a:gd name="connsiteX989" fmla="*/ 8329192 w 10521950"/>
              <a:gd name="connsiteY989" fmla="*/ 557502 h 3556620"/>
              <a:gd name="connsiteX990" fmla="*/ 8325424 w 10521950"/>
              <a:gd name="connsiteY990" fmla="*/ 564627 h 3556620"/>
              <a:gd name="connsiteX991" fmla="*/ 8323027 w 10521950"/>
              <a:gd name="connsiteY991" fmla="*/ 570327 h 3556620"/>
              <a:gd name="connsiteX992" fmla="*/ 8321314 w 10521950"/>
              <a:gd name="connsiteY992" fmla="*/ 575670 h 3556620"/>
              <a:gd name="connsiteX993" fmla="*/ 8320972 w 10521950"/>
              <a:gd name="connsiteY993" fmla="*/ 580301 h 3556620"/>
              <a:gd name="connsiteX994" fmla="*/ 8321657 w 10521950"/>
              <a:gd name="connsiteY994" fmla="*/ 584576 h 3556620"/>
              <a:gd name="connsiteX995" fmla="*/ 8323027 w 10521950"/>
              <a:gd name="connsiteY995" fmla="*/ 588138 h 3556620"/>
              <a:gd name="connsiteX996" fmla="*/ 8325424 w 10521950"/>
              <a:gd name="connsiteY996" fmla="*/ 592057 h 3556620"/>
              <a:gd name="connsiteX997" fmla="*/ 8328507 w 10521950"/>
              <a:gd name="connsiteY997" fmla="*/ 594907 h 3556620"/>
              <a:gd name="connsiteX998" fmla="*/ 8332617 w 10521950"/>
              <a:gd name="connsiteY998" fmla="*/ 598113 h 3556620"/>
              <a:gd name="connsiteX999" fmla="*/ 8337755 w 10521950"/>
              <a:gd name="connsiteY999" fmla="*/ 600606 h 3556620"/>
              <a:gd name="connsiteX1000" fmla="*/ 8343235 w 10521950"/>
              <a:gd name="connsiteY1000" fmla="*/ 602744 h 3556620"/>
              <a:gd name="connsiteX1001" fmla="*/ 8349400 w 10521950"/>
              <a:gd name="connsiteY1001" fmla="*/ 605237 h 3556620"/>
              <a:gd name="connsiteX1002" fmla="*/ 8356593 w 10521950"/>
              <a:gd name="connsiteY1002" fmla="*/ 607019 h 3556620"/>
              <a:gd name="connsiteX1003" fmla="*/ 8364470 w 10521950"/>
              <a:gd name="connsiteY1003" fmla="*/ 609156 h 3556620"/>
              <a:gd name="connsiteX1004" fmla="*/ 8372691 w 10521950"/>
              <a:gd name="connsiteY1004" fmla="*/ 610581 h 3556620"/>
              <a:gd name="connsiteX1005" fmla="*/ 8390502 w 10521950"/>
              <a:gd name="connsiteY1005" fmla="*/ 613787 h 3556620"/>
              <a:gd name="connsiteX1006" fmla="*/ 8397009 w 10521950"/>
              <a:gd name="connsiteY1006" fmla="*/ 609156 h 3556620"/>
              <a:gd name="connsiteX1007" fmla="*/ 8402147 w 10521950"/>
              <a:gd name="connsiteY1007" fmla="*/ 604881 h 3556620"/>
              <a:gd name="connsiteX1008" fmla="*/ 8406600 w 10521950"/>
              <a:gd name="connsiteY1008" fmla="*/ 599894 h 3556620"/>
              <a:gd name="connsiteX1009" fmla="*/ 8410025 w 10521950"/>
              <a:gd name="connsiteY1009" fmla="*/ 595975 h 3556620"/>
              <a:gd name="connsiteX1010" fmla="*/ 8412765 w 10521950"/>
              <a:gd name="connsiteY1010" fmla="*/ 590988 h 3556620"/>
              <a:gd name="connsiteX1011" fmla="*/ 8415162 w 10521950"/>
              <a:gd name="connsiteY1011" fmla="*/ 586357 h 3556620"/>
              <a:gd name="connsiteX1012" fmla="*/ 8416875 w 10521950"/>
              <a:gd name="connsiteY1012" fmla="*/ 581726 h 3556620"/>
              <a:gd name="connsiteX1013" fmla="*/ 8418245 w 10521950"/>
              <a:gd name="connsiteY1013" fmla="*/ 577095 h 3556620"/>
              <a:gd name="connsiteX1014" fmla="*/ 8419273 w 10521950"/>
              <a:gd name="connsiteY1014" fmla="*/ 572108 h 3556620"/>
              <a:gd name="connsiteX1015" fmla="*/ 8419615 w 10521950"/>
              <a:gd name="connsiteY1015" fmla="*/ 567121 h 3556620"/>
              <a:gd name="connsiteX1016" fmla="*/ 8419958 w 10521950"/>
              <a:gd name="connsiteY1016" fmla="*/ 557502 h 3556620"/>
              <a:gd name="connsiteX1017" fmla="*/ 8419958 w 10521950"/>
              <a:gd name="connsiteY1017" fmla="*/ 547884 h 3556620"/>
              <a:gd name="connsiteX1018" fmla="*/ 8419958 w 10521950"/>
              <a:gd name="connsiteY1018" fmla="*/ 537910 h 3556620"/>
              <a:gd name="connsiteX1019" fmla="*/ 8420643 w 10521950"/>
              <a:gd name="connsiteY1019" fmla="*/ 532566 h 3556620"/>
              <a:gd name="connsiteX1020" fmla="*/ 8420985 w 10521950"/>
              <a:gd name="connsiteY1020" fmla="*/ 527935 h 3556620"/>
              <a:gd name="connsiteX1021" fmla="*/ 8422355 w 10521950"/>
              <a:gd name="connsiteY1021" fmla="*/ 523304 h 3556620"/>
              <a:gd name="connsiteX1022" fmla="*/ 8423725 w 10521950"/>
              <a:gd name="connsiteY1022" fmla="*/ 518673 h 3556620"/>
              <a:gd name="connsiteX1023" fmla="*/ 8425438 w 10521950"/>
              <a:gd name="connsiteY1023" fmla="*/ 513330 h 3556620"/>
              <a:gd name="connsiteX1024" fmla="*/ 8428178 w 10521950"/>
              <a:gd name="connsiteY1024" fmla="*/ 508699 h 3556620"/>
              <a:gd name="connsiteX1025" fmla="*/ 8431260 w 10521950"/>
              <a:gd name="connsiteY1025" fmla="*/ 504424 h 3556620"/>
              <a:gd name="connsiteX1026" fmla="*/ 8435371 w 10521950"/>
              <a:gd name="connsiteY1026" fmla="*/ 499793 h 3556620"/>
              <a:gd name="connsiteX1027" fmla="*/ 8440508 w 10521950"/>
              <a:gd name="connsiteY1027" fmla="*/ 495162 h 3556620"/>
              <a:gd name="connsiteX1028" fmla="*/ 8445988 w 10521950"/>
              <a:gd name="connsiteY1028" fmla="*/ 490887 h 3556620"/>
              <a:gd name="connsiteX1029" fmla="*/ 8452839 w 10521950"/>
              <a:gd name="connsiteY1029" fmla="*/ 486256 h 3556620"/>
              <a:gd name="connsiteX1030" fmla="*/ 8460374 w 10521950"/>
              <a:gd name="connsiteY1030" fmla="*/ 481981 h 3556620"/>
              <a:gd name="connsiteX1031" fmla="*/ 8469622 w 10521950"/>
              <a:gd name="connsiteY1031" fmla="*/ 477706 h 3556620"/>
              <a:gd name="connsiteX1032" fmla="*/ 8479555 w 10521950"/>
              <a:gd name="connsiteY1032" fmla="*/ 473788 h 3556620"/>
              <a:gd name="connsiteX1033" fmla="*/ 8490857 w 10521950"/>
              <a:gd name="connsiteY1033" fmla="*/ 469513 h 3556620"/>
              <a:gd name="connsiteX1034" fmla="*/ 8503530 w 10521950"/>
              <a:gd name="connsiteY1034" fmla="*/ 465951 h 3556620"/>
              <a:gd name="connsiteX1035" fmla="*/ 8503873 w 10521950"/>
              <a:gd name="connsiteY1035" fmla="*/ 454908 h 3556620"/>
              <a:gd name="connsiteX1036" fmla="*/ 8505243 w 10521950"/>
              <a:gd name="connsiteY1036" fmla="*/ 444577 h 3556620"/>
              <a:gd name="connsiteX1037" fmla="*/ 8506613 w 10521950"/>
              <a:gd name="connsiteY1037" fmla="*/ 433890 h 3556620"/>
              <a:gd name="connsiteX1038" fmla="*/ 8508326 w 10521950"/>
              <a:gd name="connsiteY1038" fmla="*/ 423559 h 3556620"/>
              <a:gd name="connsiteX1039" fmla="*/ 8510723 w 10521950"/>
              <a:gd name="connsiteY1039" fmla="*/ 413228 h 3556620"/>
              <a:gd name="connsiteX1040" fmla="*/ 8513806 w 10521950"/>
              <a:gd name="connsiteY1040" fmla="*/ 402185 h 3556620"/>
              <a:gd name="connsiteX1041" fmla="*/ 8516888 w 10521950"/>
              <a:gd name="connsiteY1041" fmla="*/ 391854 h 3556620"/>
              <a:gd name="connsiteX1042" fmla="*/ 8520313 w 10521950"/>
              <a:gd name="connsiteY1042" fmla="*/ 381167 h 3556620"/>
              <a:gd name="connsiteX1043" fmla="*/ 8524424 w 10521950"/>
              <a:gd name="connsiteY1043" fmla="*/ 370837 h 3556620"/>
              <a:gd name="connsiteX1044" fmla="*/ 8528191 w 10521950"/>
              <a:gd name="connsiteY1044" fmla="*/ 359794 h 3556620"/>
              <a:gd name="connsiteX1045" fmla="*/ 8537439 w 10521950"/>
              <a:gd name="connsiteY1045" fmla="*/ 338776 h 3556620"/>
              <a:gd name="connsiteX1046" fmla="*/ 8547029 w 10521950"/>
              <a:gd name="connsiteY1046" fmla="*/ 317758 h 3556620"/>
              <a:gd name="connsiteX1047" fmla="*/ 8557305 w 10521950"/>
              <a:gd name="connsiteY1047" fmla="*/ 296740 h 3556620"/>
              <a:gd name="connsiteX1048" fmla="*/ 8556962 w 10521950"/>
              <a:gd name="connsiteY1048" fmla="*/ 294247 h 3556620"/>
              <a:gd name="connsiteX1049" fmla="*/ 8556962 w 10521950"/>
              <a:gd name="connsiteY1049" fmla="*/ 292109 h 3556620"/>
              <a:gd name="connsiteX1050" fmla="*/ 8557647 w 10521950"/>
              <a:gd name="connsiteY1050" fmla="*/ 287478 h 3556620"/>
              <a:gd name="connsiteX1051" fmla="*/ 8559702 w 10521950"/>
              <a:gd name="connsiteY1051" fmla="*/ 282491 h 3556620"/>
              <a:gd name="connsiteX1052" fmla="*/ 8562442 w 10521950"/>
              <a:gd name="connsiteY1052" fmla="*/ 278216 h 3556620"/>
              <a:gd name="connsiteX1053" fmla="*/ 8565525 w 10521950"/>
              <a:gd name="connsiteY1053" fmla="*/ 273585 h 3556620"/>
              <a:gd name="connsiteX1054" fmla="*/ 8569293 w 10521950"/>
              <a:gd name="connsiteY1054" fmla="*/ 268954 h 3556620"/>
              <a:gd name="connsiteX1055" fmla="*/ 8576485 w 10521950"/>
              <a:gd name="connsiteY1055" fmla="*/ 260049 h 3556620"/>
              <a:gd name="connsiteX1056" fmla="*/ 8579568 w 10521950"/>
              <a:gd name="connsiteY1056" fmla="*/ 255417 h 3556620"/>
              <a:gd name="connsiteX1057" fmla="*/ 8582650 w 10521950"/>
              <a:gd name="connsiteY1057" fmla="*/ 250430 h 3556620"/>
              <a:gd name="connsiteX1058" fmla="*/ 8585048 w 10521950"/>
              <a:gd name="connsiteY1058" fmla="*/ 246512 h 3556620"/>
              <a:gd name="connsiteX1059" fmla="*/ 8586761 w 10521950"/>
              <a:gd name="connsiteY1059" fmla="*/ 241524 h 3556620"/>
              <a:gd name="connsiteX1060" fmla="*/ 8587103 w 10521950"/>
              <a:gd name="connsiteY1060" fmla="*/ 236893 h 3556620"/>
              <a:gd name="connsiteX1061" fmla="*/ 8587103 w 10521950"/>
              <a:gd name="connsiteY1061" fmla="*/ 234400 h 3556620"/>
              <a:gd name="connsiteX1062" fmla="*/ 8586761 w 10521950"/>
              <a:gd name="connsiteY1062" fmla="*/ 232262 h 3556620"/>
              <a:gd name="connsiteX1063" fmla="*/ 8586418 w 10521950"/>
              <a:gd name="connsiteY1063" fmla="*/ 229769 h 3556620"/>
              <a:gd name="connsiteX1064" fmla="*/ 8585391 w 10521950"/>
              <a:gd name="connsiteY1064" fmla="*/ 227631 h 3556620"/>
              <a:gd name="connsiteX1065" fmla="*/ 8584021 w 10521950"/>
              <a:gd name="connsiteY1065" fmla="*/ 225138 h 3556620"/>
              <a:gd name="connsiteX1066" fmla="*/ 8581965 w 10521950"/>
              <a:gd name="connsiteY1066" fmla="*/ 222644 h 3556620"/>
              <a:gd name="connsiteX1067" fmla="*/ 8590528 w 10521950"/>
              <a:gd name="connsiteY1067" fmla="*/ 214451 h 3556620"/>
              <a:gd name="connsiteX1068" fmla="*/ 8598064 w 10521950"/>
              <a:gd name="connsiteY1068" fmla="*/ 207326 h 3556620"/>
              <a:gd name="connsiteX1069" fmla="*/ 8605256 w 10521950"/>
              <a:gd name="connsiteY1069" fmla="*/ 200558 h 3556620"/>
              <a:gd name="connsiteX1070" fmla="*/ 8612449 w 10521950"/>
              <a:gd name="connsiteY1070" fmla="*/ 195570 h 3556620"/>
              <a:gd name="connsiteX1071" fmla="*/ 8619984 w 10521950"/>
              <a:gd name="connsiteY1071" fmla="*/ 190583 h 3556620"/>
              <a:gd name="connsiteX1072" fmla="*/ 8626492 w 10521950"/>
              <a:gd name="connsiteY1072" fmla="*/ 187377 h 3556620"/>
              <a:gd name="connsiteX1073" fmla="*/ 8634027 w 10521950"/>
              <a:gd name="connsiteY1073" fmla="*/ 185240 h 3556620"/>
              <a:gd name="connsiteX1074" fmla="*/ 8641562 w 10521950"/>
              <a:gd name="connsiteY1074" fmla="*/ 183815 h 3556620"/>
              <a:gd name="connsiteX1075" fmla="*/ 8649783 w 10521950"/>
              <a:gd name="connsiteY1075" fmla="*/ 183102 h 3556620"/>
              <a:gd name="connsiteX1076" fmla="*/ 8658688 w 10521950"/>
              <a:gd name="connsiteY1076" fmla="*/ 183815 h 3556620"/>
              <a:gd name="connsiteX1077" fmla="*/ 8668278 w 10521950"/>
              <a:gd name="connsiteY1077" fmla="*/ 185240 h 3556620"/>
              <a:gd name="connsiteX1078" fmla="*/ 8679239 w 10521950"/>
              <a:gd name="connsiteY1078" fmla="*/ 187021 h 3556620"/>
              <a:gd name="connsiteX1079" fmla="*/ 8690884 w 10521950"/>
              <a:gd name="connsiteY1079" fmla="*/ 189871 h 3556620"/>
              <a:gd name="connsiteX1080" fmla="*/ 8704242 w 10521950"/>
              <a:gd name="connsiteY1080" fmla="*/ 194146 h 3556620"/>
              <a:gd name="connsiteX1081" fmla="*/ 8735411 w 10521950"/>
              <a:gd name="connsiteY1081" fmla="*/ 204120 h 3556620"/>
              <a:gd name="connsiteX1082" fmla="*/ 8740206 w 10521950"/>
              <a:gd name="connsiteY1082" fmla="*/ 203051 h 3556620"/>
              <a:gd name="connsiteX1083" fmla="*/ 8744316 w 10521950"/>
              <a:gd name="connsiteY1083" fmla="*/ 201270 h 3556620"/>
              <a:gd name="connsiteX1084" fmla="*/ 8747741 w 10521950"/>
              <a:gd name="connsiteY1084" fmla="*/ 198777 h 3556620"/>
              <a:gd name="connsiteX1085" fmla="*/ 8750481 w 10521950"/>
              <a:gd name="connsiteY1085" fmla="*/ 196283 h 3556620"/>
              <a:gd name="connsiteX1086" fmla="*/ 8752536 w 10521950"/>
              <a:gd name="connsiteY1086" fmla="*/ 193433 h 3556620"/>
              <a:gd name="connsiteX1087" fmla="*/ 8754934 w 10521950"/>
              <a:gd name="connsiteY1087" fmla="*/ 190583 h 3556620"/>
              <a:gd name="connsiteX1088" fmla="*/ 8756989 w 10521950"/>
              <a:gd name="connsiteY1088" fmla="*/ 187377 h 3556620"/>
              <a:gd name="connsiteX1089" fmla="*/ 8759386 w 10521950"/>
              <a:gd name="connsiteY1089" fmla="*/ 184527 h 3556620"/>
              <a:gd name="connsiteX1090" fmla="*/ 8762126 w 10521950"/>
              <a:gd name="connsiteY1090" fmla="*/ 182390 h 3556620"/>
              <a:gd name="connsiteX1091" fmla="*/ 8765209 w 10521950"/>
              <a:gd name="connsiteY1091" fmla="*/ 179896 h 3556620"/>
              <a:gd name="connsiteX1092" fmla="*/ 8769662 w 10521950"/>
              <a:gd name="connsiteY1092" fmla="*/ 178471 h 3556620"/>
              <a:gd name="connsiteX1093" fmla="*/ 8774799 w 10521950"/>
              <a:gd name="connsiteY1093" fmla="*/ 177403 h 3556620"/>
              <a:gd name="connsiteX1094" fmla="*/ 8780965 w 10521950"/>
              <a:gd name="connsiteY1094" fmla="*/ 177046 h 3556620"/>
              <a:gd name="connsiteX1095" fmla="*/ 8788842 w 10521950"/>
              <a:gd name="connsiteY1095" fmla="*/ 177403 h 3556620"/>
              <a:gd name="connsiteX1096" fmla="*/ 8797748 w 10521950"/>
              <a:gd name="connsiteY1096" fmla="*/ 178828 h 3556620"/>
              <a:gd name="connsiteX1097" fmla="*/ 8808708 w 10521950"/>
              <a:gd name="connsiteY1097" fmla="*/ 181678 h 3556620"/>
              <a:gd name="connsiteX1098" fmla="*/ 8815216 w 10521950"/>
              <a:gd name="connsiteY1098" fmla="*/ 183815 h 3556620"/>
              <a:gd name="connsiteX1099" fmla="*/ 8819668 w 10521950"/>
              <a:gd name="connsiteY1099" fmla="*/ 185952 h 3556620"/>
              <a:gd name="connsiteX1100" fmla="*/ 8823093 w 10521950"/>
              <a:gd name="connsiteY1100" fmla="*/ 188446 h 3556620"/>
              <a:gd name="connsiteX1101" fmla="*/ 8825491 w 10521950"/>
              <a:gd name="connsiteY1101" fmla="*/ 190227 h 3556620"/>
              <a:gd name="connsiteX1102" fmla="*/ 8826861 w 10521950"/>
              <a:gd name="connsiteY1102" fmla="*/ 192721 h 3556620"/>
              <a:gd name="connsiteX1103" fmla="*/ 8827889 w 10521950"/>
              <a:gd name="connsiteY1103" fmla="*/ 194858 h 3556620"/>
              <a:gd name="connsiteX1104" fmla="*/ 8827204 w 10521950"/>
              <a:gd name="connsiteY1104" fmla="*/ 197352 h 3556620"/>
              <a:gd name="connsiteX1105" fmla="*/ 8826519 w 10521950"/>
              <a:gd name="connsiteY1105" fmla="*/ 199845 h 3556620"/>
              <a:gd name="connsiteX1106" fmla="*/ 8825149 w 10521950"/>
              <a:gd name="connsiteY1106" fmla="*/ 202695 h 3556620"/>
              <a:gd name="connsiteX1107" fmla="*/ 8823093 w 10521950"/>
              <a:gd name="connsiteY1107" fmla="*/ 204833 h 3556620"/>
              <a:gd name="connsiteX1108" fmla="*/ 8818298 w 10521950"/>
              <a:gd name="connsiteY1108" fmla="*/ 209464 h 3556620"/>
              <a:gd name="connsiteX1109" fmla="*/ 8806995 w 10521950"/>
              <a:gd name="connsiteY1109" fmla="*/ 219438 h 3556620"/>
              <a:gd name="connsiteX1110" fmla="*/ 8840562 w 10521950"/>
              <a:gd name="connsiteY1110" fmla="*/ 250074 h 3556620"/>
              <a:gd name="connsiteX1111" fmla="*/ 8849124 w 10521950"/>
              <a:gd name="connsiteY1111" fmla="*/ 247224 h 3556620"/>
              <a:gd name="connsiteX1112" fmla="*/ 8855290 w 10521950"/>
              <a:gd name="connsiteY1112" fmla="*/ 244018 h 3556620"/>
              <a:gd name="connsiteX1113" fmla="*/ 8860427 w 10521950"/>
              <a:gd name="connsiteY1113" fmla="*/ 240812 h 3556620"/>
              <a:gd name="connsiteX1114" fmla="*/ 8863852 w 10521950"/>
              <a:gd name="connsiteY1114" fmla="*/ 237250 h 3556620"/>
              <a:gd name="connsiteX1115" fmla="*/ 8866250 w 10521950"/>
              <a:gd name="connsiteY1115" fmla="*/ 234044 h 3556620"/>
              <a:gd name="connsiteX1116" fmla="*/ 8867962 w 10521950"/>
              <a:gd name="connsiteY1116" fmla="*/ 230481 h 3556620"/>
              <a:gd name="connsiteX1117" fmla="*/ 8869333 w 10521950"/>
              <a:gd name="connsiteY1117" fmla="*/ 226563 h 3556620"/>
              <a:gd name="connsiteX1118" fmla="*/ 8870018 w 10521950"/>
              <a:gd name="connsiteY1118" fmla="*/ 222644 h 3556620"/>
              <a:gd name="connsiteX1119" fmla="*/ 8870703 w 10521950"/>
              <a:gd name="connsiteY1119" fmla="*/ 219438 h 3556620"/>
              <a:gd name="connsiteX1120" fmla="*/ 8871730 w 10521950"/>
              <a:gd name="connsiteY1120" fmla="*/ 215876 h 3556620"/>
              <a:gd name="connsiteX1121" fmla="*/ 8873100 w 10521950"/>
              <a:gd name="connsiteY1121" fmla="*/ 212313 h 3556620"/>
              <a:gd name="connsiteX1122" fmla="*/ 8875498 w 10521950"/>
              <a:gd name="connsiteY1122" fmla="*/ 208751 h 3556620"/>
              <a:gd name="connsiteX1123" fmla="*/ 8877895 w 10521950"/>
              <a:gd name="connsiteY1123" fmla="*/ 205189 h 3556620"/>
              <a:gd name="connsiteX1124" fmla="*/ 8882690 w 10521950"/>
              <a:gd name="connsiteY1124" fmla="*/ 202695 h 3556620"/>
              <a:gd name="connsiteX1125" fmla="*/ 8888171 w 10521950"/>
              <a:gd name="connsiteY1125" fmla="*/ 199845 h 3556620"/>
              <a:gd name="connsiteX1126" fmla="*/ 8895363 w 10521950"/>
              <a:gd name="connsiteY1126" fmla="*/ 196995 h 3556620"/>
              <a:gd name="connsiteX1127" fmla="*/ 8901186 w 10521950"/>
              <a:gd name="connsiteY1127" fmla="*/ 189515 h 3556620"/>
              <a:gd name="connsiteX1128" fmla="*/ 8904269 w 10521950"/>
              <a:gd name="connsiteY1128" fmla="*/ 185596 h 3556620"/>
              <a:gd name="connsiteX1129" fmla="*/ 8907351 w 10521950"/>
              <a:gd name="connsiteY1129" fmla="*/ 182390 h 3556620"/>
              <a:gd name="connsiteX1130" fmla="*/ 8911119 w 10521950"/>
              <a:gd name="connsiteY1130" fmla="*/ 179540 h 3556620"/>
              <a:gd name="connsiteX1131" fmla="*/ 8914887 w 10521950"/>
              <a:gd name="connsiteY1131" fmla="*/ 176690 h 3556620"/>
              <a:gd name="connsiteX1132" fmla="*/ 8918997 w 10521950"/>
              <a:gd name="connsiteY1132" fmla="*/ 173840 h 3556620"/>
              <a:gd name="connsiteX1133" fmla="*/ 8923449 w 10521950"/>
              <a:gd name="connsiteY1133" fmla="*/ 172059 h 3556620"/>
              <a:gd name="connsiteX1134" fmla="*/ 8928244 w 10521950"/>
              <a:gd name="connsiteY1134" fmla="*/ 170634 h 3556620"/>
              <a:gd name="connsiteX1135" fmla="*/ 8933725 w 10521950"/>
              <a:gd name="connsiteY1135" fmla="*/ 169566 h 3556620"/>
              <a:gd name="connsiteX1136" fmla="*/ 8940232 w 10521950"/>
              <a:gd name="connsiteY1136" fmla="*/ 169566 h 3556620"/>
              <a:gd name="connsiteX1137" fmla="*/ 8947083 w 10521950"/>
              <a:gd name="connsiteY1137" fmla="*/ 169922 h 3556620"/>
              <a:gd name="connsiteX1138" fmla="*/ 8954275 w 10521950"/>
              <a:gd name="connsiteY1138" fmla="*/ 171347 h 3556620"/>
              <a:gd name="connsiteX1139" fmla="*/ 8962153 w 10521950"/>
              <a:gd name="connsiteY1139" fmla="*/ 173484 h 3556620"/>
              <a:gd name="connsiteX1140" fmla="*/ 8971058 w 10521950"/>
              <a:gd name="connsiteY1140" fmla="*/ 176334 h 3556620"/>
              <a:gd name="connsiteX1141" fmla="*/ 8980991 w 10521950"/>
              <a:gd name="connsiteY1141" fmla="*/ 180252 h 3556620"/>
              <a:gd name="connsiteX1142" fmla="*/ 8988184 w 10521950"/>
              <a:gd name="connsiteY1142" fmla="*/ 183102 h 3556620"/>
              <a:gd name="connsiteX1143" fmla="*/ 8995719 w 10521950"/>
              <a:gd name="connsiteY1143" fmla="*/ 185596 h 3556620"/>
              <a:gd name="connsiteX1144" fmla="*/ 9002569 w 10521950"/>
              <a:gd name="connsiteY1144" fmla="*/ 187377 h 3556620"/>
              <a:gd name="connsiteX1145" fmla="*/ 9009762 w 10521950"/>
              <a:gd name="connsiteY1145" fmla="*/ 188802 h 3556620"/>
              <a:gd name="connsiteX1146" fmla="*/ 9016612 w 10521950"/>
              <a:gd name="connsiteY1146" fmla="*/ 189871 h 3556620"/>
              <a:gd name="connsiteX1147" fmla="*/ 9023463 w 10521950"/>
              <a:gd name="connsiteY1147" fmla="*/ 190227 h 3556620"/>
              <a:gd name="connsiteX1148" fmla="*/ 9030313 w 10521950"/>
              <a:gd name="connsiteY1148" fmla="*/ 190227 h 3556620"/>
              <a:gd name="connsiteX1149" fmla="*/ 9037163 w 10521950"/>
              <a:gd name="connsiteY1149" fmla="*/ 189871 h 3556620"/>
              <a:gd name="connsiteX1150" fmla="*/ 9043328 w 10521950"/>
              <a:gd name="connsiteY1150" fmla="*/ 188802 h 3556620"/>
              <a:gd name="connsiteX1151" fmla="*/ 9050179 w 10521950"/>
              <a:gd name="connsiteY1151" fmla="*/ 187377 h 3556620"/>
              <a:gd name="connsiteX1152" fmla="*/ 9056686 w 10521950"/>
              <a:gd name="connsiteY1152" fmla="*/ 185596 h 3556620"/>
              <a:gd name="connsiteX1153" fmla="*/ 9063194 w 10521950"/>
              <a:gd name="connsiteY1153" fmla="*/ 183815 h 3556620"/>
              <a:gd name="connsiteX1154" fmla="*/ 9069702 w 10521950"/>
              <a:gd name="connsiteY1154" fmla="*/ 181321 h 3556620"/>
              <a:gd name="connsiteX1155" fmla="*/ 9075867 w 10521950"/>
              <a:gd name="connsiteY1155" fmla="*/ 178471 h 3556620"/>
              <a:gd name="connsiteX1156" fmla="*/ 9089567 w 10521950"/>
              <a:gd name="connsiteY1156" fmla="*/ 172059 h 3556620"/>
              <a:gd name="connsiteX1157" fmla="*/ 9096760 w 10521950"/>
              <a:gd name="connsiteY1157" fmla="*/ 168141 h 3556620"/>
              <a:gd name="connsiteX1158" fmla="*/ 9104638 w 10521950"/>
              <a:gd name="connsiteY1158" fmla="*/ 164222 h 3556620"/>
              <a:gd name="connsiteX1159" fmla="*/ 9112173 w 10521950"/>
              <a:gd name="connsiteY1159" fmla="*/ 161016 h 3556620"/>
              <a:gd name="connsiteX1160" fmla="*/ 9120051 w 10521950"/>
              <a:gd name="connsiteY1160" fmla="*/ 158166 h 3556620"/>
              <a:gd name="connsiteX1161" fmla="*/ 9127586 w 10521950"/>
              <a:gd name="connsiteY1161" fmla="*/ 156029 h 3556620"/>
              <a:gd name="connsiteX1162" fmla="*/ 9135464 w 10521950"/>
              <a:gd name="connsiteY1162" fmla="*/ 153891 h 3556620"/>
              <a:gd name="connsiteX1163" fmla="*/ 9142999 w 10521950"/>
              <a:gd name="connsiteY1163" fmla="*/ 152466 h 3556620"/>
              <a:gd name="connsiteX1164" fmla="*/ 9150877 w 10521950"/>
              <a:gd name="connsiteY1164" fmla="*/ 151754 h 3556620"/>
              <a:gd name="connsiteX1165" fmla="*/ 9158412 w 10521950"/>
              <a:gd name="connsiteY1165" fmla="*/ 151754 h 3556620"/>
              <a:gd name="connsiteX1166" fmla="*/ 9166290 w 10521950"/>
              <a:gd name="connsiteY1166" fmla="*/ 152110 h 3556620"/>
              <a:gd name="connsiteX1167" fmla="*/ 9173483 w 10521950"/>
              <a:gd name="connsiteY1167" fmla="*/ 153179 h 3556620"/>
              <a:gd name="connsiteX1168" fmla="*/ 9180675 w 10521950"/>
              <a:gd name="connsiteY1168" fmla="*/ 154604 h 3556620"/>
              <a:gd name="connsiteX1169" fmla="*/ 9187868 w 10521950"/>
              <a:gd name="connsiteY1169" fmla="*/ 156741 h 3556620"/>
              <a:gd name="connsiteX1170" fmla="*/ 9195061 w 10521950"/>
              <a:gd name="connsiteY1170" fmla="*/ 160304 h 3556620"/>
              <a:gd name="connsiteX1171" fmla="*/ 9201911 w 10521950"/>
              <a:gd name="connsiteY1171" fmla="*/ 164222 h 3556620"/>
              <a:gd name="connsiteX1172" fmla="*/ 9208761 w 10521950"/>
              <a:gd name="connsiteY1172" fmla="*/ 169209 h 3556620"/>
              <a:gd name="connsiteX1173" fmla="*/ 9221434 w 10521950"/>
              <a:gd name="connsiteY1173" fmla="*/ 170634 h 3556620"/>
              <a:gd name="connsiteX1174" fmla="*/ 9233765 w 10521950"/>
              <a:gd name="connsiteY1174" fmla="*/ 172059 h 3556620"/>
              <a:gd name="connsiteX1175" fmla="*/ 9245753 w 10521950"/>
              <a:gd name="connsiteY1175" fmla="*/ 173840 h 3556620"/>
              <a:gd name="connsiteX1176" fmla="*/ 9257055 w 10521950"/>
              <a:gd name="connsiteY1176" fmla="*/ 176334 h 3556620"/>
              <a:gd name="connsiteX1177" fmla="*/ 9280004 w 10521950"/>
              <a:gd name="connsiteY1177" fmla="*/ 181321 h 3556620"/>
              <a:gd name="connsiteX1178" fmla="*/ 9302952 w 10521950"/>
              <a:gd name="connsiteY1178" fmla="*/ 187021 h 3556620"/>
              <a:gd name="connsiteX1179" fmla="*/ 9314255 w 10521950"/>
              <a:gd name="connsiteY1179" fmla="*/ 189515 h 3556620"/>
              <a:gd name="connsiteX1180" fmla="*/ 9325900 w 10521950"/>
              <a:gd name="connsiteY1180" fmla="*/ 191652 h 3556620"/>
              <a:gd name="connsiteX1181" fmla="*/ 9338231 w 10521950"/>
              <a:gd name="connsiteY1181" fmla="*/ 193433 h 3556620"/>
              <a:gd name="connsiteX1182" fmla="*/ 9350561 w 10521950"/>
              <a:gd name="connsiteY1182" fmla="*/ 194858 h 3556620"/>
              <a:gd name="connsiteX1183" fmla="*/ 9363576 w 10521950"/>
              <a:gd name="connsiteY1183" fmla="*/ 195927 h 3556620"/>
              <a:gd name="connsiteX1184" fmla="*/ 9377277 w 10521950"/>
              <a:gd name="connsiteY1184" fmla="*/ 195927 h 3556620"/>
              <a:gd name="connsiteX1185" fmla="*/ 9391662 w 10521950"/>
              <a:gd name="connsiteY1185" fmla="*/ 195570 h 3556620"/>
              <a:gd name="connsiteX1186" fmla="*/ 9407075 w 10521950"/>
              <a:gd name="connsiteY1186" fmla="*/ 194146 h 3556620"/>
              <a:gd name="connsiteX1187" fmla="*/ 9410843 w 10521950"/>
              <a:gd name="connsiteY1187" fmla="*/ 191652 h 3556620"/>
              <a:gd name="connsiteX1188" fmla="*/ 9414268 w 10521950"/>
              <a:gd name="connsiteY1188" fmla="*/ 188802 h 3556620"/>
              <a:gd name="connsiteX1189" fmla="*/ 9420433 w 10521950"/>
              <a:gd name="connsiteY1189" fmla="*/ 183102 h 3556620"/>
              <a:gd name="connsiteX1190" fmla="*/ 9425571 w 10521950"/>
              <a:gd name="connsiteY1190" fmla="*/ 177046 h 3556620"/>
              <a:gd name="connsiteX1191" fmla="*/ 9428996 w 10521950"/>
              <a:gd name="connsiteY1191" fmla="*/ 174197 h 3556620"/>
              <a:gd name="connsiteX1192" fmla="*/ 9432079 w 10521950"/>
              <a:gd name="connsiteY1192" fmla="*/ 171347 h 3556620"/>
              <a:gd name="connsiteX1193" fmla="*/ 9436189 w 10521950"/>
              <a:gd name="connsiteY1193" fmla="*/ 168497 h 3556620"/>
              <a:gd name="connsiteX1194" fmla="*/ 9440299 w 10521950"/>
              <a:gd name="connsiteY1194" fmla="*/ 166359 h 3556620"/>
              <a:gd name="connsiteX1195" fmla="*/ 9445779 w 10521950"/>
              <a:gd name="connsiteY1195" fmla="*/ 164222 h 3556620"/>
              <a:gd name="connsiteX1196" fmla="*/ 9451602 w 10521950"/>
              <a:gd name="connsiteY1196" fmla="*/ 162797 h 3556620"/>
              <a:gd name="connsiteX1197" fmla="*/ 9458452 w 10521950"/>
              <a:gd name="connsiteY1197" fmla="*/ 161729 h 3556620"/>
              <a:gd name="connsiteX1198" fmla="*/ 9465987 w 10521950"/>
              <a:gd name="connsiteY1198" fmla="*/ 160660 h 3556620"/>
              <a:gd name="connsiteX1199" fmla="*/ 9475235 w 10521950"/>
              <a:gd name="connsiteY1199" fmla="*/ 160660 h 3556620"/>
              <a:gd name="connsiteX1200" fmla="*/ 9485511 w 10521950"/>
              <a:gd name="connsiteY1200" fmla="*/ 161016 h 3556620"/>
              <a:gd name="connsiteX1201" fmla="*/ 9500581 w 10521950"/>
              <a:gd name="connsiteY1201" fmla="*/ 162085 h 3556620"/>
              <a:gd name="connsiteX1202" fmla="*/ 9513596 w 10521950"/>
              <a:gd name="connsiteY1202" fmla="*/ 163866 h 3556620"/>
              <a:gd name="connsiteX1203" fmla="*/ 9525927 w 10521950"/>
              <a:gd name="connsiteY1203" fmla="*/ 166359 h 3556620"/>
              <a:gd name="connsiteX1204" fmla="*/ 9536202 w 10521950"/>
              <a:gd name="connsiteY1204" fmla="*/ 168497 h 3556620"/>
              <a:gd name="connsiteX1205" fmla="*/ 9545793 w 10521950"/>
              <a:gd name="connsiteY1205" fmla="*/ 171347 h 3556620"/>
              <a:gd name="connsiteX1206" fmla="*/ 9554013 w 10521950"/>
              <a:gd name="connsiteY1206" fmla="*/ 174909 h 3556620"/>
              <a:gd name="connsiteX1207" fmla="*/ 9561206 w 10521950"/>
              <a:gd name="connsiteY1207" fmla="*/ 178471 h 3556620"/>
              <a:gd name="connsiteX1208" fmla="*/ 9567028 w 10521950"/>
              <a:gd name="connsiteY1208" fmla="*/ 182746 h 3556620"/>
              <a:gd name="connsiteX1209" fmla="*/ 9572166 w 10521950"/>
              <a:gd name="connsiteY1209" fmla="*/ 187021 h 3556620"/>
              <a:gd name="connsiteX1210" fmla="*/ 9576619 w 10521950"/>
              <a:gd name="connsiteY1210" fmla="*/ 191652 h 3556620"/>
              <a:gd name="connsiteX1211" fmla="*/ 9579701 w 10521950"/>
              <a:gd name="connsiteY1211" fmla="*/ 196283 h 3556620"/>
              <a:gd name="connsiteX1212" fmla="*/ 9582441 w 10521950"/>
              <a:gd name="connsiteY1212" fmla="*/ 201626 h 3556620"/>
              <a:gd name="connsiteX1213" fmla="*/ 9584154 w 10521950"/>
              <a:gd name="connsiteY1213" fmla="*/ 206614 h 3556620"/>
              <a:gd name="connsiteX1214" fmla="*/ 9586209 w 10521950"/>
              <a:gd name="connsiteY1214" fmla="*/ 211957 h 3556620"/>
              <a:gd name="connsiteX1215" fmla="*/ 9586894 w 10521950"/>
              <a:gd name="connsiteY1215" fmla="*/ 217657 h 3556620"/>
              <a:gd name="connsiteX1216" fmla="*/ 9587579 w 10521950"/>
              <a:gd name="connsiteY1216" fmla="*/ 223357 h 3556620"/>
              <a:gd name="connsiteX1217" fmla="*/ 9592032 w 10521950"/>
              <a:gd name="connsiteY1217" fmla="*/ 238318 h 3556620"/>
              <a:gd name="connsiteX1218" fmla="*/ 9596142 w 10521950"/>
              <a:gd name="connsiteY1218" fmla="*/ 253993 h 3556620"/>
              <a:gd name="connsiteX1219" fmla="*/ 9599567 w 10521950"/>
              <a:gd name="connsiteY1219" fmla="*/ 268954 h 3556620"/>
              <a:gd name="connsiteX1220" fmla="*/ 9603334 w 10521950"/>
              <a:gd name="connsiteY1220" fmla="*/ 284629 h 3556620"/>
              <a:gd name="connsiteX1221" fmla="*/ 9606417 w 10521950"/>
              <a:gd name="connsiteY1221" fmla="*/ 299590 h 3556620"/>
              <a:gd name="connsiteX1222" fmla="*/ 9609500 w 10521950"/>
              <a:gd name="connsiteY1222" fmla="*/ 315264 h 3556620"/>
              <a:gd name="connsiteX1223" fmla="*/ 9611897 w 10521950"/>
              <a:gd name="connsiteY1223" fmla="*/ 330226 h 3556620"/>
              <a:gd name="connsiteX1224" fmla="*/ 9614637 w 10521950"/>
              <a:gd name="connsiteY1224" fmla="*/ 345900 h 3556620"/>
              <a:gd name="connsiteX1225" fmla="*/ 9618405 w 10521950"/>
              <a:gd name="connsiteY1225" fmla="*/ 376180 h 3556620"/>
              <a:gd name="connsiteX1226" fmla="*/ 9621488 w 10521950"/>
              <a:gd name="connsiteY1226" fmla="*/ 407529 h 3556620"/>
              <a:gd name="connsiteX1227" fmla="*/ 9623543 w 10521950"/>
              <a:gd name="connsiteY1227" fmla="*/ 438521 h 3556620"/>
              <a:gd name="connsiteX1228" fmla="*/ 9624913 w 10521950"/>
              <a:gd name="connsiteY1228" fmla="*/ 469157 h 3556620"/>
              <a:gd name="connsiteX1229" fmla="*/ 9629023 w 10521950"/>
              <a:gd name="connsiteY1229" fmla="*/ 524373 h 3556620"/>
              <a:gd name="connsiteX1230" fmla="*/ 9637586 w 10521950"/>
              <a:gd name="connsiteY1230" fmla="*/ 640148 h 3556620"/>
              <a:gd name="connsiteX1231" fmla="*/ 9641353 w 10521950"/>
              <a:gd name="connsiteY1231" fmla="*/ 647273 h 3556620"/>
              <a:gd name="connsiteX1232" fmla="*/ 9644436 w 10521950"/>
              <a:gd name="connsiteY1232" fmla="*/ 654397 h 3556620"/>
              <a:gd name="connsiteX1233" fmla="*/ 9647518 w 10521950"/>
              <a:gd name="connsiteY1233" fmla="*/ 661878 h 3556620"/>
              <a:gd name="connsiteX1234" fmla="*/ 9649916 w 10521950"/>
              <a:gd name="connsiteY1234" fmla="*/ 669003 h 3556620"/>
              <a:gd name="connsiteX1235" fmla="*/ 9652656 w 10521950"/>
              <a:gd name="connsiteY1235" fmla="*/ 676484 h 3556620"/>
              <a:gd name="connsiteX1236" fmla="*/ 9654369 w 10521950"/>
              <a:gd name="connsiteY1236" fmla="*/ 683609 h 3556620"/>
              <a:gd name="connsiteX1237" fmla="*/ 9658136 w 10521950"/>
              <a:gd name="connsiteY1237" fmla="*/ 698214 h 3556620"/>
              <a:gd name="connsiteX1238" fmla="*/ 9660534 w 10521950"/>
              <a:gd name="connsiteY1238" fmla="*/ 713176 h 3556620"/>
              <a:gd name="connsiteX1239" fmla="*/ 9662246 w 10521950"/>
              <a:gd name="connsiteY1239" fmla="*/ 727781 h 3556620"/>
              <a:gd name="connsiteX1240" fmla="*/ 9663616 w 10521950"/>
              <a:gd name="connsiteY1240" fmla="*/ 742387 h 3556620"/>
              <a:gd name="connsiteX1241" fmla="*/ 9663959 w 10521950"/>
              <a:gd name="connsiteY1241" fmla="*/ 757349 h 3556620"/>
              <a:gd name="connsiteX1242" fmla="*/ 9664301 w 10521950"/>
              <a:gd name="connsiteY1242" fmla="*/ 786916 h 3556620"/>
              <a:gd name="connsiteX1243" fmla="*/ 9664986 w 10521950"/>
              <a:gd name="connsiteY1243" fmla="*/ 817196 h 3556620"/>
              <a:gd name="connsiteX1244" fmla="*/ 9665329 w 10521950"/>
              <a:gd name="connsiteY1244" fmla="*/ 831801 h 3556620"/>
              <a:gd name="connsiteX1245" fmla="*/ 9665672 w 10521950"/>
              <a:gd name="connsiteY1245" fmla="*/ 846763 h 3556620"/>
              <a:gd name="connsiteX1246" fmla="*/ 9667042 w 10521950"/>
              <a:gd name="connsiteY1246" fmla="*/ 861368 h 3556620"/>
              <a:gd name="connsiteX1247" fmla="*/ 9669439 w 10521950"/>
              <a:gd name="connsiteY1247" fmla="*/ 876686 h 3556620"/>
              <a:gd name="connsiteX1248" fmla="*/ 9670809 w 10521950"/>
              <a:gd name="connsiteY1248" fmla="*/ 888798 h 3556620"/>
              <a:gd name="connsiteX1249" fmla="*/ 9672179 w 10521950"/>
              <a:gd name="connsiteY1249" fmla="*/ 901623 h 3556620"/>
              <a:gd name="connsiteX1250" fmla="*/ 9673892 w 10521950"/>
              <a:gd name="connsiteY1250" fmla="*/ 926915 h 3556620"/>
              <a:gd name="connsiteX1251" fmla="*/ 9679029 w 10521950"/>
              <a:gd name="connsiteY1251" fmla="*/ 924065 h 3556620"/>
              <a:gd name="connsiteX1252" fmla="*/ 9682455 w 10521950"/>
              <a:gd name="connsiteY1252" fmla="*/ 921215 h 3556620"/>
              <a:gd name="connsiteX1253" fmla="*/ 9684852 w 10521950"/>
              <a:gd name="connsiteY1253" fmla="*/ 918009 h 3556620"/>
              <a:gd name="connsiteX1254" fmla="*/ 9687250 w 10521950"/>
              <a:gd name="connsiteY1254" fmla="*/ 915159 h 3556620"/>
              <a:gd name="connsiteX1255" fmla="*/ 9688620 w 10521950"/>
              <a:gd name="connsiteY1255" fmla="*/ 911953 h 3556620"/>
              <a:gd name="connsiteX1256" fmla="*/ 9689305 w 10521950"/>
              <a:gd name="connsiteY1256" fmla="*/ 909103 h 3556620"/>
              <a:gd name="connsiteX1257" fmla="*/ 9690675 w 10521950"/>
              <a:gd name="connsiteY1257" fmla="*/ 902335 h 3556620"/>
              <a:gd name="connsiteX1258" fmla="*/ 9691017 w 10521950"/>
              <a:gd name="connsiteY1258" fmla="*/ 899485 h 3556620"/>
              <a:gd name="connsiteX1259" fmla="*/ 9692045 w 10521950"/>
              <a:gd name="connsiteY1259" fmla="*/ 896279 h 3556620"/>
              <a:gd name="connsiteX1260" fmla="*/ 9693415 w 10521950"/>
              <a:gd name="connsiteY1260" fmla="*/ 893073 h 3556620"/>
              <a:gd name="connsiteX1261" fmla="*/ 9695127 w 10521950"/>
              <a:gd name="connsiteY1261" fmla="*/ 890223 h 3556620"/>
              <a:gd name="connsiteX1262" fmla="*/ 9697868 w 10521950"/>
              <a:gd name="connsiteY1262" fmla="*/ 887373 h 3556620"/>
              <a:gd name="connsiteX1263" fmla="*/ 9701635 w 10521950"/>
              <a:gd name="connsiteY1263" fmla="*/ 884523 h 3556620"/>
              <a:gd name="connsiteX1264" fmla="*/ 9706088 w 10521950"/>
              <a:gd name="connsiteY1264" fmla="*/ 881674 h 3556620"/>
              <a:gd name="connsiteX1265" fmla="*/ 9711911 w 10521950"/>
              <a:gd name="connsiteY1265" fmla="*/ 878824 h 3556620"/>
              <a:gd name="connsiteX1266" fmla="*/ 9808841 w 10521950"/>
              <a:gd name="connsiteY1266" fmla="*/ 602744 h 3556620"/>
              <a:gd name="connsiteX1267" fmla="*/ 9843092 w 10521950"/>
              <a:gd name="connsiteY1267" fmla="*/ 410735 h 3556620"/>
              <a:gd name="connsiteX1268" fmla="*/ 9846860 w 10521950"/>
              <a:gd name="connsiteY1268" fmla="*/ 347682 h 3556620"/>
              <a:gd name="connsiteX1269" fmla="*/ 9844120 w 10521950"/>
              <a:gd name="connsiteY1269" fmla="*/ 341982 h 3556620"/>
              <a:gd name="connsiteX1270" fmla="*/ 9841722 w 10521950"/>
              <a:gd name="connsiteY1270" fmla="*/ 336282 h 3556620"/>
              <a:gd name="connsiteX1271" fmla="*/ 9840695 w 10521950"/>
              <a:gd name="connsiteY1271" fmla="*/ 333789 h 3556620"/>
              <a:gd name="connsiteX1272" fmla="*/ 9840352 w 10521950"/>
              <a:gd name="connsiteY1272" fmla="*/ 331295 h 3556620"/>
              <a:gd name="connsiteX1273" fmla="*/ 9840352 w 10521950"/>
              <a:gd name="connsiteY1273" fmla="*/ 328445 h 3556620"/>
              <a:gd name="connsiteX1274" fmla="*/ 9840695 w 10521950"/>
              <a:gd name="connsiteY1274" fmla="*/ 325595 h 3556620"/>
              <a:gd name="connsiteX1275" fmla="*/ 9842065 w 10521950"/>
              <a:gd name="connsiteY1275" fmla="*/ 323102 h 3556620"/>
              <a:gd name="connsiteX1276" fmla="*/ 9843777 w 10521950"/>
              <a:gd name="connsiteY1276" fmla="*/ 320608 h 3556620"/>
              <a:gd name="connsiteX1277" fmla="*/ 9846175 w 10521950"/>
              <a:gd name="connsiteY1277" fmla="*/ 318471 h 3556620"/>
              <a:gd name="connsiteX1278" fmla="*/ 9849600 w 10521950"/>
              <a:gd name="connsiteY1278" fmla="*/ 315977 h 3556620"/>
              <a:gd name="connsiteX1279" fmla="*/ 9854395 w 10521950"/>
              <a:gd name="connsiteY1279" fmla="*/ 313840 h 3556620"/>
              <a:gd name="connsiteX1280" fmla="*/ 9860218 w 10521950"/>
              <a:gd name="connsiteY1280" fmla="*/ 311702 h 3556620"/>
              <a:gd name="connsiteX1281" fmla="*/ 9867068 w 10521950"/>
              <a:gd name="connsiteY1281" fmla="*/ 310277 h 3556620"/>
              <a:gd name="connsiteX1282" fmla="*/ 9874946 w 10521950"/>
              <a:gd name="connsiteY1282" fmla="*/ 308496 h 3556620"/>
              <a:gd name="connsiteX1283" fmla="*/ 9883166 w 10521950"/>
              <a:gd name="connsiteY1283" fmla="*/ 307427 h 3556620"/>
              <a:gd name="connsiteX1284" fmla="*/ 9891387 w 10521950"/>
              <a:gd name="connsiteY1284" fmla="*/ 306715 h 3556620"/>
              <a:gd name="connsiteX1285" fmla="*/ 9899264 w 10521950"/>
              <a:gd name="connsiteY1285" fmla="*/ 306003 h 3556620"/>
              <a:gd name="connsiteX1286" fmla="*/ 9906457 w 10521950"/>
              <a:gd name="connsiteY1286" fmla="*/ 306003 h 3556620"/>
              <a:gd name="connsiteX1287" fmla="*/ 9913307 w 10521950"/>
              <a:gd name="connsiteY1287" fmla="*/ 306715 h 3556620"/>
              <a:gd name="connsiteX1288" fmla="*/ 9919472 w 10521950"/>
              <a:gd name="connsiteY1288" fmla="*/ 307071 h 3556620"/>
              <a:gd name="connsiteX1289" fmla="*/ 9925295 w 10521950"/>
              <a:gd name="connsiteY1289" fmla="*/ 308140 h 3556620"/>
              <a:gd name="connsiteX1290" fmla="*/ 9930775 w 10521950"/>
              <a:gd name="connsiteY1290" fmla="*/ 309565 h 3556620"/>
              <a:gd name="connsiteX1291" fmla="*/ 9935913 w 10521950"/>
              <a:gd name="connsiteY1291" fmla="*/ 310990 h 3556620"/>
              <a:gd name="connsiteX1292" fmla="*/ 9940366 w 10521950"/>
              <a:gd name="connsiteY1292" fmla="*/ 312771 h 3556620"/>
              <a:gd name="connsiteX1293" fmla="*/ 9944476 w 10521950"/>
              <a:gd name="connsiteY1293" fmla="*/ 315264 h 3556620"/>
              <a:gd name="connsiteX1294" fmla="*/ 9947558 w 10521950"/>
              <a:gd name="connsiteY1294" fmla="*/ 317402 h 3556620"/>
              <a:gd name="connsiteX1295" fmla="*/ 9950641 w 10521950"/>
              <a:gd name="connsiteY1295" fmla="*/ 320252 h 3556620"/>
              <a:gd name="connsiteX1296" fmla="*/ 9953039 w 10521950"/>
              <a:gd name="connsiteY1296" fmla="*/ 323458 h 3556620"/>
              <a:gd name="connsiteX1297" fmla="*/ 9954751 w 10521950"/>
              <a:gd name="connsiteY1297" fmla="*/ 327020 h 3556620"/>
              <a:gd name="connsiteX1298" fmla="*/ 9955779 w 10521950"/>
              <a:gd name="connsiteY1298" fmla="*/ 330583 h 3556620"/>
              <a:gd name="connsiteX1299" fmla="*/ 9995510 w 10521950"/>
              <a:gd name="connsiteY1299" fmla="*/ 335926 h 3556620"/>
              <a:gd name="connsiteX1300" fmla="*/ 9998250 w 10521950"/>
              <a:gd name="connsiteY1300" fmla="*/ 333432 h 3556620"/>
              <a:gd name="connsiteX1301" fmla="*/ 9999620 w 10521950"/>
              <a:gd name="connsiteY1301" fmla="*/ 331295 h 3556620"/>
              <a:gd name="connsiteX1302" fmla="*/ 10000648 w 10521950"/>
              <a:gd name="connsiteY1302" fmla="*/ 328801 h 3556620"/>
              <a:gd name="connsiteX1303" fmla="*/ 10000990 w 10521950"/>
              <a:gd name="connsiteY1303" fmla="*/ 326308 h 3556620"/>
              <a:gd name="connsiteX1304" fmla="*/ 10000648 w 10521950"/>
              <a:gd name="connsiteY1304" fmla="*/ 321320 h 3556620"/>
              <a:gd name="connsiteX1305" fmla="*/ 10000648 w 10521950"/>
              <a:gd name="connsiteY1305" fmla="*/ 315977 h 3556620"/>
              <a:gd name="connsiteX1306" fmla="*/ 10000990 w 10521950"/>
              <a:gd name="connsiteY1306" fmla="*/ 313840 h 3556620"/>
              <a:gd name="connsiteX1307" fmla="*/ 10002018 w 10521950"/>
              <a:gd name="connsiteY1307" fmla="*/ 311346 h 3556620"/>
              <a:gd name="connsiteX1308" fmla="*/ 10003730 w 10521950"/>
              <a:gd name="connsiteY1308" fmla="*/ 309565 h 3556620"/>
              <a:gd name="connsiteX1309" fmla="*/ 10006470 w 10521950"/>
              <a:gd name="connsiteY1309" fmla="*/ 307427 h 3556620"/>
              <a:gd name="connsiteX1310" fmla="*/ 10010238 w 10521950"/>
              <a:gd name="connsiteY1310" fmla="*/ 305646 h 3556620"/>
              <a:gd name="connsiteX1311" fmla="*/ 10015376 w 10521950"/>
              <a:gd name="connsiteY1311" fmla="*/ 304221 h 3556620"/>
              <a:gd name="connsiteX1312" fmla="*/ 10022226 w 10521950"/>
              <a:gd name="connsiteY1312" fmla="*/ 303509 h 3556620"/>
              <a:gd name="connsiteX1313" fmla="*/ 10030446 w 10521950"/>
              <a:gd name="connsiteY1313" fmla="*/ 302440 h 3556620"/>
              <a:gd name="connsiteX1314" fmla="*/ 10034556 w 10521950"/>
              <a:gd name="connsiteY1314" fmla="*/ 302440 h 3556620"/>
              <a:gd name="connsiteX1315" fmla="*/ 10037639 w 10521950"/>
              <a:gd name="connsiteY1315" fmla="*/ 302796 h 3556620"/>
              <a:gd name="connsiteX1316" fmla="*/ 10040379 w 10521950"/>
              <a:gd name="connsiteY1316" fmla="*/ 303509 h 3556620"/>
              <a:gd name="connsiteX1317" fmla="*/ 10042777 w 10521950"/>
              <a:gd name="connsiteY1317" fmla="*/ 304221 h 3556620"/>
              <a:gd name="connsiteX1318" fmla="*/ 10044489 w 10521950"/>
              <a:gd name="connsiteY1318" fmla="*/ 305290 h 3556620"/>
              <a:gd name="connsiteX1319" fmla="*/ 10046202 w 10521950"/>
              <a:gd name="connsiteY1319" fmla="*/ 306715 h 3556620"/>
              <a:gd name="connsiteX1320" fmla="*/ 10047229 w 10521950"/>
              <a:gd name="connsiteY1320" fmla="*/ 308140 h 3556620"/>
              <a:gd name="connsiteX1321" fmla="*/ 10048257 w 10521950"/>
              <a:gd name="connsiteY1321" fmla="*/ 309921 h 3556620"/>
              <a:gd name="connsiteX1322" fmla="*/ 10048599 w 10521950"/>
              <a:gd name="connsiteY1322" fmla="*/ 311346 h 3556620"/>
              <a:gd name="connsiteX1323" fmla="*/ 10048599 w 10521950"/>
              <a:gd name="connsiteY1323" fmla="*/ 313127 h 3556620"/>
              <a:gd name="connsiteX1324" fmla="*/ 10048257 w 10521950"/>
              <a:gd name="connsiteY1324" fmla="*/ 317046 h 3556620"/>
              <a:gd name="connsiteX1325" fmla="*/ 10047229 w 10521950"/>
              <a:gd name="connsiteY1325" fmla="*/ 320608 h 3556620"/>
              <a:gd name="connsiteX1326" fmla="*/ 10045859 w 10521950"/>
              <a:gd name="connsiteY1326" fmla="*/ 324526 h 3556620"/>
              <a:gd name="connsiteX1327" fmla="*/ 10055792 w 10521950"/>
              <a:gd name="connsiteY1327" fmla="*/ 327020 h 3556620"/>
              <a:gd name="connsiteX1328" fmla="*/ 10063670 w 10521950"/>
              <a:gd name="connsiteY1328" fmla="*/ 329158 h 3556620"/>
              <a:gd name="connsiteX1329" fmla="*/ 10069835 w 10521950"/>
              <a:gd name="connsiteY1329" fmla="*/ 332007 h 3556620"/>
              <a:gd name="connsiteX1330" fmla="*/ 10074973 w 10521950"/>
              <a:gd name="connsiteY1330" fmla="*/ 335214 h 3556620"/>
              <a:gd name="connsiteX1331" fmla="*/ 10079083 w 10521950"/>
              <a:gd name="connsiteY1331" fmla="*/ 339132 h 3556620"/>
              <a:gd name="connsiteX1332" fmla="*/ 10082165 w 10521950"/>
              <a:gd name="connsiteY1332" fmla="*/ 343051 h 3556620"/>
              <a:gd name="connsiteX1333" fmla="*/ 10084220 w 10521950"/>
              <a:gd name="connsiteY1333" fmla="*/ 346613 h 3556620"/>
              <a:gd name="connsiteX1334" fmla="*/ 10086618 w 10521950"/>
              <a:gd name="connsiteY1334" fmla="*/ 350888 h 3556620"/>
              <a:gd name="connsiteX1335" fmla="*/ 10090728 w 10521950"/>
              <a:gd name="connsiteY1335" fmla="*/ 359794 h 3556620"/>
              <a:gd name="connsiteX1336" fmla="*/ 10093468 w 10521950"/>
              <a:gd name="connsiteY1336" fmla="*/ 364424 h 3556620"/>
              <a:gd name="connsiteX1337" fmla="*/ 10096551 w 10521950"/>
              <a:gd name="connsiteY1337" fmla="*/ 369412 h 3556620"/>
              <a:gd name="connsiteX1338" fmla="*/ 10100661 w 10521950"/>
              <a:gd name="connsiteY1338" fmla="*/ 373687 h 3556620"/>
              <a:gd name="connsiteX1339" fmla="*/ 10105799 w 10521950"/>
              <a:gd name="connsiteY1339" fmla="*/ 378318 h 3556620"/>
              <a:gd name="connsiteX1340" fmla="*/ 10111964 w 10521950"/>
              <a:gd name="connsiteY1340" fmla="*/ 382592 h 3556620"/>
              <a:gd name="connsiteX1341" fmla="*/ 10119842 w 10521950"/>
              <a:gd name="connsiteY1341" fmla="*/ 386155 h 3556620"/>
              <a:gd name="connsiteX1342" fmla="*/ 10123609 w 10521950"/>
              <a:gd name="connsiteY1342" fmla="*/ 381167 h 3556620"/>
              <a:gd name="connsiteX1343" fmla="*/ 10127034 w 10521950"/>
              <a:gd name="connsiteY1343" fmla="*/ 375468 h 3556620"/>
              <a:gd name="connsiteX1344" fmla="*/ 10129774 w 10521950"/>
              <a:gd name="connsiteY1344" fmla="*/ 370124 h 3556620"/>
              <a:gd name="connsiteX1345" fmla="*/ 10131830 w 10521950"/>
              <a:gd name="connsiteY1345" fmla="*/ 365137 h 3556620"/>
              <a:gd name="connsiteX1346" fmla="*/ 10133885 w 10521950"/>
              <a:gd name="connsiteY1346" fmla="*/ 360150 h 3556620"/>
              <a:gd name="connsiteX1347" fmla="*/ 10135255 w 10521950"/>
              <a:gd name="connsiteY1347" fmla="*/ 355519 h 3556620"/>
              <a:gd name="connsiteX1348" fmla="*/ 10136625 w 10521950"/>
              <a:gd name="connsiteY1348" fmla="*/ 350888 h 3556620"/>
              <a:gd name="connsiteX1349" fmla="*/ 10136967 w 10521950"/>
              <a:gd name="connsiteY1349" fmla="*/ 346257 h 3556620"/>
              <a:gd name="connsiteX1350" fmla="*/ 10137310 w 10521950"/>
              <a:gd name="connsiteY1350" fmla="*/ 341982 h 3556620"/>
              <a:gd name="connsiteX1351" fmla="*/ 10137310 w 10521950"/>
              <a:gd name="connsiteY1351" fmla="*/ 337351 h 3556620"/>
              <a:gd name="connsiteX1352" fmla="*/ 10136625 w 10521950"/>
              <a:gd name="connsiteY1352" fmla="*/ 328801 h 3556620"/>
              <a:gd name="connsiteX1353" fmla="*/ 10135255 w 10521950"/>
              <a:gd name="connsiteY1353" fmla="*/ 320252 h 3556620"/>
              <a:gd name="connsiteX1354" fmla="*/ 10132857 w 10521950"/>
              <a:gd name="connsiteY1354" fmla="*/ 311702 h 3556620"/>
              <a:gd name="connsiteX1355" fmla="*/ 10126007 w 10521950"/>
              <a:gd name="connsiteY1355" fmla="*/ 308852 h 3556620"/>
              <a:gd name="connsiteX1356" fmla="*/ 10120527 w 10521950"/>
              <a:gd name="connsiteY1356" fmla="*/ 305646 h 3556620"/>
              <a:gd name="connsiteX1357" fmla="*/ 10116417 w 10521950"/>
              <a:gd name="connsiteY1357" fmla="*/ 303509 h 3556620"/>
              <a:gd name="connsiteX1358" fmla="*/ 10113676 w 10521950"/>
              <a:gd name="connsiteY1358" fmla="*/ 300659 h 3556620"/>
              <a:gd name="connsiteX1359" fmla="*/ 10112306 w 10521950"/>
              <a:gd name="connsiteY1359" fmla="*/ 298165 h 3556620"/>
              <a:gd name="connsiteX1360" fmla="*/ 10111964 w 10521950"/>
              <a:gd name="connsiteY1360" fmla="*/ 296740 h 3556620"/>
              <a:gd name="connsiteX1361" fmla="*/ 10111964 w 10521950"/>
              <a:gd name="connsiteY1361" fmla="*/ 295672 h 3556620"/>
              <a:gd name="connsiteX1362" fmla="*/ 10112306 w 10521950"/>
              <a:gd name="connsiteY1362" fmla="*/ 294959 h 3556620"/>
              <a:gd name="connsiteX1363" fmla="*/ 10112991 w 10521950"/>
              <a:gd name="connsiteY1363" fmla="*/ 293891 h 3556620"/>
              <a:gd name="connsiteX1364" fmla="*/ 10114704 w 10521950"/>
              <a:gd name="connsiteY1364" fmla="*/ 291397 h 3556620"/>
              <a:gd name="connsiteX1365" fmla="*/ 10117787 w 10521950"/>
              <a:gd name="connsiteY1365" fmla="*/ 289972 h 3556620"/>
              <a:gd name="connsiteX1366" fmla="*/ 10121897 w 10521950"/>
              <a:gd name="connsiteY1366" fmla="*/ 288191 h 3556620"/>
              <a:gd name="connsiteX1367" fmla="*/ 10126349 w 10521950"/>
              <a:gd name="connsiteY1367" fmla="*/ 286766 h 3556620"/>
              <a:gd name="connsiteX1368" fmla="*/ 10132515 w 10521950"/>
              <a:gd name="connsiteY1368" fmla="*/ 286054 h 3556620"/>
              <a:gd name="connsiteX1369" fmla="*/ 10139022 w 10521950"/>
              <a:gd name="connsiteY1369" fmla="*/ 284985 h 3556620"/>
              <a:gd name="connsiteX1370" fmla="*/ 10146558 w 10521950"/>
              <a:gd name="connsiteY1370" fmla="*/ 283916 h 3556620"/>
              <a:gd name="connsiteX1371" fmla="*/ 10163341 w 10521950"/>
              <a:gd name="connsiteY1371" fmla="*/ 282491 h 3556620"/>
              <a:gd name="connsiteX1372" fmla="*/ 10196222 w 10521950"/>
              <a:gd name="connsiteY1372" fmla="*/ 281779 h 3556620"/>
              <a:gd name="connsiteX1373" fmla="*/ 10213347 w 10521950"/>
              <a:gd name="connsiteY1373" fmla="*/ 281066 h 3556620"/>
              <a:gd name="connsiteX1374" fmla="*/ 10230130 w 10521950"/>
              <a:gd name="connsiteY1374" fmla="*/ 281779 h 3556620"/>
              <a:gd name="connsiteX1375" fmla="*/ 10246571 w 10521950"/>
              <a:gd name="connsiteY1375" fmla="*/ 282135 h 3556620"/>
              <a:gd name="connsiteX1376" fmla="*/ 10260956 w 10521950"/>
              <a:gd name="connsiteY1376" fmla="*/ 283560 h 3556620"/>
              <a:gd name="connsiteX1377" fmla="*/ 10267807 w 10521950"/>
              <a:gd name="connsiteY1377" fmla="*/ 283916 h 3556620"/>
              <a:gd name="connsiteX1378" fmla="*/ 10273629 w 10521950"/>
              <a:gd name="connsiteY1378" fmla="*/ 285341 h 3556620"/>
              <a:gd name="connsiteX1379" fmla="*/ 10279109 w 10521950"/>
              <a:gd name="connsiteY1379" fmla="*/ 286766 h 3556620"/>
              <a:gd name="connsiteX1380" fmla="*/ 10284247 w 10521950"/>
              <a:gd name="connsiteY1380" fmla="*/ 288191 h 3556620"/>
              <a:gd name="connsiteX1381" fmla="*/ 10297263 w 10521950"/>
              <a:gd name="connsiteY1381" fmla="*/ 292822 h 3556620"/>
              <a:gd name="connsiteX1382" fmla="*/ 10306853 w 10521950"/>
              <a:gd name="connsiteY1382" fmla="*/ 295672 h 3556620"/>
              <a:gd name="connsiteX1383" fmla="*/ 10310963 w 10521950"/>
              <a:gd name="connsiteY1383" fmla="*/ 296740 h 3556620"/>
              <a:gd name="connsiteX1384" fmla="*/ 10314046 w 10521950"/>
              <a:gd name="connsiteY1384" fmla="*/ 296740 h 3556620"/>
              <a:gd name="connsiteX1385" fmla="*/ 10317128 w 10521950"/>
              <a:gd name="connsiteY1385" fmla="*/ 296740 h 3556620"/>
              <a:gd name="connsiteX1386" fmla="*/ 10319526 w 10521950"/>
              <a:gd name="connsiteY1386" fmla="*/ 296384 h 3556620"/>
              <a:gd name="connsiteX1387" fmla="*/ 10321581 w 10521950"/>
              <a:gd name="connsiteY1387" fmla="*/ 295315 h 3556620"/>
              <a:gd name="connsiteX1388" fmla="*/ 10323636 w 10521950"/>
              <a:gd name="connsiteY1388" fmla="*/ 294247 h 3556620"/>
              <a:gd name="connsiteX1389" fmla="*/ 10325348 w 10521950"/>
              <a:gd name="connsiteY1389" fmla="*/ 292466 h 3556620"/>
              <a:gd name="connsiteX1390" fmla="*/ 10326719 w 10521950"/>
              <a:gd name="connsiteY1390" fmla="*/ 290684 h 3556620"/>
              <a:gd name="connsiteX1391" fmla="*/ 10329801 w 10521950"/>
              <a:gd name="connsiteY1391" fmla="*/ 286410 h 3556620"/>
              <a:gd name="connsiteX1392" fmla="*/ 10333911 w 10521950"/>
              <a:gd name="connsiteY1392" fmla="*/ 280710 h 3556620"/>
              <a:gd name="connsiteX1393" fmla="*/ 10336994 w 10521950"/>
              <a:gd name="connsiteY1393" fmla="*/ 276435 h 3556620"/>
              <a:gd name="connsiteX1394" fmla="*/ 10340761 w 10521950"/>
              <a:gd name="connsiteY1394" fmla="*/ 273229 h 3556620"/>
              <a:gd name="connsiteX1395" fmla="*/ 10344872 w 10521950"/>
              <a:gd name="connsiteY1395" fmla="*/ 270023 h 3556620"/>
              <a:gd name="connsiteX1396" fmla="*/ 10349324 w 10521950"/>
              <a:gd name="connsiteY1396" fmla="*/ 267173 h 3556620"/>
              <a:gd name="connsiteX1397" fmla="*/ 10353777 w 10521950"/>
              <a:gd name="connsiteY1397" fmla="*/ 265036 h 3556620"/>
              <a:gd name="connsiteX1398" fmla="*/ 10358915 w 10521950"/>
              <a:gd name="connsiteY1398" fmla="*/ 263255 h 3556620"/>
              <a:gd name="connsiteX1399" fmla="*/ 10363710 w 10521950"/>
              <a:gd name="connsiteY1399" fmla="*/ 261830 h 3556620"/>
              <a:gd name="connsiteX1400" fmla="*/ 10369190 w 10521950"/>
              <a:gd name="connsiteY1400" fmla="*/ 261473 h 3556620"/>
              <a:gd name="connsiteX1401" fmla="*/ 10375013 w 10521950"/>
              <a:gd name="connsiteY1401" fmla="*/ 261117 h 3556620"/>
              <a:gd name="connsiteX1402" fmla="*/ 10381178 w 10521950"/>
              <a:gd name="connsiteY1402" fmla="*/ 261117 h 3556620"/>
              <a:gd name="connsiteX1403" fmla="*/ 10387001 w 10521950"/>
              <a:gd name="connsiteY1403" fmla="*/ 261473 h 3556620"/>
              <a:gd name="connsiteX1404" fmla="*/ 10393166 w 10521950"/>
              <a:gd name="connsiteY1404" fmla="*/ 262186 h 3556620"/>
              <a:gd name="connsiteX1405" fmla="*/ 10399673 w 10521950"/>
              <a:gd name="connsiteY1405" fmla="*/ 263255 h 3556620"/>
              <a:gd name="connsiteX1406" fmla="*/ 10406524 w 10521950"/>
              <a:gd name="connsiteY1406" fmla="*/ 265036 h 3556620"/>
              <a:gd name="connsiteX1407" fmla="*/ 10413374 w 10521950"/>
              <a:gd name="connsiteY1407" fmla="*/ 267173 h 3556620"/>
              <a:gd name="connsiteX1408" fmla="*/ 10419882 w 10521950"/>
              <a:gd name="connsiteY1408" fmla="*/ 270023 h 3556620"/>
              <a:gd name="connsiteX1409" fmla="*/ 10431870 w 10521950"/>
              <a:gd name="connsiteY1409" fmla="*/ 274654 h 3556620"/>
              <a:gd name="connsiteX1410" fmla="*/ 10437350 w 10521950"/>
              <a:gd name="connsiteY1410" fmla="*/ 277504 h 3556620"/>
              <a:gd name="connsiteX1411" fmla="*/ 10442145 w 10521950"/>
              <a:gd name="connsiteY1411" fmla="*/ 279641 h 3556620"/>
              <a:gd name="connsiteX1412" fmla="*/ 10444542 w 10521950"/>
              <a:gd name="connsiteY1412" fmla="*/ 281066 h 3556620"/>
              <a:gd name="connsiteX1413" fmla="*/ 10446255 w 10521950"/>
              <a:gd name="connsiteY1413" fmla="*/ 283204 h 3556620"/>
              <a:gd name="connsiteX1414" fmla="*/ 10447625 w 10521950"/>
              <a:gd name="connsiteY1414" fmla="*/ 284629 h 3556620"/>
              <a:gd name="connsiteX1415" fmla="*/ 10447968 w 10521950"/>
              <a:gd name="connsiteY1415" fmla="*/ 286410 h 3556620"/>
              <a:gd name="connsiteX1416" fmla="*/ 10448653 w 10521950"/>
              <a:gd name="connsiteY1416" fmla="*/ 288191 h 3556620"/>
              <a:gd name="connsiteX1417" fmla="*/ 10448653 w 10521950"/>
              <a:gd name="connsiteY1417" fmla="*/ 289972 h 3556620"/>
              <a:gd name="connsiteX1418" fmla="*/ 10447625 w 10521950"/>
              <a:gd name="connsiteY1418" fmla="*/ 292109 h 3556620"/>
              <a:gd name="connsiteX1419" fmla="*/ 10445912 w 10521950"/>
              <a:gd name="connsiteY1419" fmla="*/ 294247 h 3556620"/>
              <a:gd name="connsiteX1420" fmla="*/ 10450708 w 10521950"/>
              <a:gd name="connsiteY1420" fmla="*/ 309565 h 3556620"/>
              <a:gd name="connsiteX1421" fmla="*/ 10455503 w 10521950"/>
              <a:gd name="connsiteY1421" fmla="*/ 324526 h 3556620"/>
              <a:gd name="connsiteX1422" fmla="*/ 10459955 w 10521950"/>
              <a:gd name="connsiteY1422" fmla="*/ 340201 h 3556620"/>
              <a:gd name="connsiteX1423" fmla="*/ 10464066 w 10521950"/>
              <a:gd name="connsiteY1423" fmla="*/ 355163 h 3556620"/>
              <a:gd name="connsiteX1424" fmla="*/ 10467491 w 10521950"/>
              <a:gd name="connsiteY1424" fmla="*/ 370124 h 3556620"/>
              <a:gd name="connsiteX1425" fmla="*/ 10470916 w 10521950"/>
              <a:gd name="connsiteY1425" fmla="*/ 385798 h 3556620"/>
              <a:gd name="connsiteX1426" fmla="*/ 10477081 w 10521950"/>
              <a:gd name="connsiteY1426" fmla="*/ 416434 h 3556620"/>
              <a:gd name="connsiteX1427" fmla="*/ 10481534 w 10521950"/>
              <a:gd name="connsiteY1427" fmla="*/ 447070 h 3556620"/>
              <a:gd name="connsiteX1428" fmla="*/ 10485644 w 10521950"/>
              <a:gd name="connsiteY1428" fmla="*/ 477706 h 3556620"/>
              <a:gd name="connsiteX1429" fmla="*/ 10488726 w 10521950"/>
              <a:gd name="connsiteY1429" fmla="*/ 508342 h 3556620"/>
              <a:gd name="connsiteX1430" fmla="*/ 10491466 w 10521950"/>
              <a:gd name="connsiteY1430" fmla="*/ 538978 h 3556620"/>
              <a:gd name="connsiteX1431" fmla="*/ 10493522 w 10521950"/>
              <a:gd name="connsiteY1431" fmla="*/ 569970 h 3556620"/>
              <a:gd name="connsiteX1432" fmla="*/ 10494892 w 10521950"/>
              <a:gd name="connsiteY1432" fmla="*/ 600606 h 3556620"/>
              <a:gd name="connsiteX1433" fmla="*/ 10495577 w 10521950"/>
              <a:gd name="connsiteY1433" fmla="*/ 631599 h 3556620"/>
              <a:gd name="connsiteX1434" fmla="*/ 10496262 w 10521950"/>
              <a:gd name="connsiteY1434" fmla="*/ 662591 h 3556620"/>
              <a:gd name="connsiteX1435" fmla="*/ 10496947 w 10521950"/>
              <a:gd name="connsiteY1435" fmla="*/ 724575 h 3556620"/>
              <a:gd name="connsiteX1436" fmla="*/ 10497632 w 10521950"/>
              <a:gd name="connsiteY1436" fmla="*/ 786203 h 3556620"/>
              <a:gd name="connsiteX1437" fmla="*/ 10497632 w 10521950"/>
              <a:gd name="connsiteY1437" fmla="*/ 821470 h 3556620"/>
              <a:gd name="connsiteX1438" fmla="*/ 10496604 w 10521950"/>
              <a:gd name="connsiteY1438" fmla="*/ 856381 h 3556620"/>
              <a:gd name="connsiteX1439" fmla="*/ 10495234 w 10521950"/>
              <a:gd name="connsiteY1439" fmla="*/ 891648 h 3556620"/>
              <a:gd name="connsiteX1440" fmla="*/ 10492837 w 10521950"/>
              <a:gd name="connsiteY1440" fmla="*/ 926559 h 3556620"/>
              <a:gd name="connsiteX1441" fmla="*/ 10488384 w 10521950"/>
              <a:gd name="connsiteY1441" fmla="*/ 996736 h 3556620"/>
              <a:gd name="connsiteX1442" fmla="*/ 10486329 w 10521950"/>
              <a:gd name="connsiteY1442" fmla="*/ 1032003 h 3556620"/>
              <a:gd name="connsiteX1443" fmla="*/ 10483931 w 10521950"/>
              <a:gd name="connsiteY1443" fmla="*/ 1066914 h 3556620"/>
              <a:gd name="connsiteX1444" fmla="*/ 10484274 w 10521950"/>
              <a:gd name="connsiteY1444" fmla="*/ 1413884 h 3556620"/>
              <a:gd name="connsiteX1445" fmla="*/ 10488726 w 10521950"/>
              <a:gd name="connsiteY1445" fmla="*/ 1425640 h 3556620"/>
              <a:gd name="connsiteX1446" fmla="*/ 10492837 w 10521950"/>
              <a:gd name="connsiteY1446" fmla="*/ 1438108 h 3556620"/>
              <a:gd name="connsiteX1447" fmla="*/ 10496262 w 10521950"/>
              <a:gd name="connsiteY1447" fmla="*/ 1450220 h 3556620"/>
              <a:gd name="connsiteX1448" fmla="*/ 10499344 w 10521950"/>
              <a:gd name="connsiteY1448" fmla="*/ 1461976 h 3556620"/>
              <a:gd name="connsiteX1449" fmla="*/ 10501399 w 10521950"/>
              <a:gd name="connsiteY1449" fmla="*/ 1474444 h 3556620"/>
              <a:gd name="connsiteX1450" fmla="*/ 10503797 w 10521950"/>
              <a:gd name="connsiteY1450" fmla="*/ 1486556 h 3556620"/>
              <a:gd name="connsiteX1451" fmla="*/ 10505509 w 10521950"/>
              <a:gd name="connsiteY1451" fmla="*/ 1498668 h 3556620"/>
              <a:gd name="connsiteX1452" fmla="*/ 10506879 w 10521950"/>
              <a:gd name="connsiteY1452" fmla="*/ 1511136 h 3556620"/>
              <a:gd name="connsiteX1453" fmla="*/ 10508250 w 10521950"/>
              <a:gd name="connsiteY1453" fmla="*/ 1523248 h 3556620"/>
              <a:gd name="connsiteX1454" fmla="*/ 10509277 w 10521950"/>
              <a:gd name="connsiteY1454" fmla="*/ 1535359 h 3556620"/>
              <a:gd name="connsiteX1455" fmla="*/ 10510305 w 10521950"/>
              <a:gd name="connsiteY1455" fmla="*/ 1559939 h 3556620"/>
              <a:gd name="connsiteX1456" fmla="*/ 10510647 w 10521950"/>
              <a:gd name="connsiteY1456" fmla="*/ 1584519 h 3556620"/>
              <a:gd name="connsiteX1457" fmla="*/ 10510305 w 10521950"/>
              <a:gd name="connsiteY1457" fmla="*/ 1609456 h 3556620"/>
              <a:gd name="connsiteX1458" fmla="*/ 10514757 w 10521950"/>
              <a:gd name="connsiteY1458" fmla="*/ 1636173 h 3556620"/>
              <a:gd name="connsiteX1459" fmla="*/ 10517840 w 10521950"/>
              <a:gd name="connsiteY1459" fmla="*/ 1663247 h 3556620"/>
              <a:gd name="connsiteX1460" fmla="*/ 10520237 w 10521950"/>
              <a:gd name="connsiteY1460" fmla="*/ 1689964 h 3556620"/>
              <a:gd name="connsiteX1461" fmla="*/ 10521607 w 10521950"/>
              <a:gd name="connsiteY1461" fmla="*/ 1716682 h 3556620"/>
              <a:gd name="connsiteX1462" fmla="*/ 10521950 w 10521950"/>
              <a:gd name="connsiteY1462" fmla="*/ 1743755 h 3556620"/>
              <a:gd name="connsiteX1463" fmla="*/ 10521607 w 10521950"/>
              <a:gd name="connsiteY1463" fmla="*/ 1770473 h 3556620"/>
              <a:gd name="connsiteX1464" fmla="*/ 10520580 w 10521950"/>
              <a:gd name="connsiteY1464" fmla="*/ 1797902 h 3556620"/>
              <a:gd name="connsiteX1465" fmla="*/ 10519210 w 10521950"/>
              <a:gd name="connsiteY1465" fmla="*/ 1824620 h 3556620"/>
              <a:gd name="connsiteX1466" fmla="*/ 10516812 w 10521950"/>
              <a:gd name="connsiteY1466" fmla="*/ 1852050 h 3556620"/>
              <a:gd name="connsiteX1467" fmla="*/ 10514415 w 10521950"/>
              <a:gd name="connsiteY1467" fmla="*/ 1878767 h 3556620"/>
              <a:gd name="connsiteX1468" fmla="*/ 10511675 w 10521950"/>
              <a:gd name="connsiteY1468" fmla="*/ 1906197 h 3556620"/>
              <a:gd name="connsiteX1469" fmla="*/ 10507907 w 10521950"/>
              <a:gd name="connsiteY1469" fmla="*/ 1932914 h 3556620"/>
              <a:gd name="connsiteX1470" fmla="*/ 10500714 w 10521950"/>
              <a:gd name="connsiteY1470" fmla="*/ 1987062 h 3556620"/>
              <a:gd name="connsiteX1471" fmla="*/ 10492494 w 10521950"/>
              <a:gd name="connsiteY1471" fmla="*/ 2041209 h 3556620"/>
              <a:gd name="connsiteX1472" fmla="*/ 10490781 w 10521950"/>
              <a:gd name="connsiteY1472" fmla="*/ 2055458 h 3556620"/>
              <a:gd name="connsiteX1473" fmla="*/ 10490096 w 10521950"/>
              <a:gd name="connsiteY1473" fmla="*/ 2069708 h 3556620"/>
              <a:gd name="connsiteX1474" fmla="*/ 10490096 w 10521950"/>
              <a:gd name="connsiteY1474" fmla="*/ 2083601 h 3556620"/>
              <a:gd name="connsiteX1475" fmla="*/ 10491124 w 10521950"/>
              <a:gd name="connsiteY1475" fmla="*/ 2097850 h 3556620"/>
              <a:gd name="connsiteX1476" fmla="*/ 10492152 w 10521950"/>
              <a:gd name="connsiteY1476" fmla="*/ 2111387 h 3556620"/>
              <a:gd name="connsiteX1477" fmla="*/ 10493864 w 10521950"/>
              <a:gd name="connsiteY1477" fmla="*/ 2125636 h 3556620"/>
              <a:gd name="connsiteX1478" fmla="*/ 10496947 w 10521950"/>
              <a:gd name="connsiteY1478" fmla="*/ 2153422 h 3556620"/>
              <a:gd name="connsiteX1479" fmla="*/ 10497974 w 10521950"/>
              <a:gd name="connsiteY1479" fmla="*/ 2167671 h 3556620"/>
              <a:gd name="connsiteX1480" fmla="*/ 10499002 w 10521950"/>
              <a:gd name="connsiteY1480" fmla="*/ 2181564 h 3556620"/>
              <a:gd name="connsiteX1481" fmla="*/ 10499344 w 10521950"/>
              <a:gd name="connsiteY1481" fmla="*/ 2195457 h 3556620"/>
              <a:gd name="connsiteX1482" fmla="*/ 10499002 w 10521950"/>
              <a:gd name="connsiteY1482" fmla="*/ 2209350 h 3556620"/>
              <a:gd name="connsiteX1483" fmla="*/ 10497632 w 10521950"/>
              <a:gd name="connsiteY1483" fmla="*/ 2223600 h 3556620"/>
              <a:gd name="connsiteX1484" fmla="*/ 10496262 w 10521950"/>
              <a:gd name="connsiteY1484" fmla="*/ 2230724 h 3556620"/>
              <a:gd name="connsiteX1485" fmla="*/ 10494892 w 10521950"/>
              <a:gd name="connsiteY1485" fmla="*/ 2237849 h 3556620"/>
              <a:gd name="connsiteX1486" fmla="*/ 10492837 w 10521950"/>
              <a:gd name="connsiteY1486" fmla="*/ 2244974 h 3556620"/>
              <a:gd name="connsiteX1487" fmla="*/ 10490781 w 10521950"/>
              <a:gd name="connsiteY1487" fmla="*/ 2251742 h 3556620"/>
              <a:gd name="connsiteX1488" fmla="*/ 10488384 w 10521950"/>
              <a:gd name="connsiteY1488" fmla="*/ 2258867 h 3556620"/>
              <a:gd name="connsiteX1489" fmla="*/ 10485644 w 10521950"/>
              <a:gd name="connsiteY1489" fmla="*/ 2265991 h 3556620"/>
              <a:gd name="connsiteX1490" fmla="*/ 10487014 w 10521950"/>
              <a:gd name="connsiteY1490" fmla="*/ 2302683 h 3556620"/>
              <a:gd name="connsiteX1491" fmla="*/ 10487014 w 10521950"/>
              <a:gd name="connsiteY1491" fmla="*/ 2321564 h 3556620"/>
              <a:gd name="connsiteX1492" fmla="*/ 10487014 w 10521950"/>
              <a:gd name="connsiteY1492" fmla="*/ 2330469 h 3556620"/>
              <a:gd name="connsiteX1493" fmla="*/ 10486671 w 10521950"/>
              <a:gd name="connsiteY1493" fmla="*/ 2340088 h 3556620"/>
              <a:gd name="connsiteX1494" fmla="*/ 10485644 w 10521950"/>
              <a:gd name="connsiteY1494" fmla="*/ 2348993 h 3556620"/>
              <a:gd name="connsiteX1495" fmla="*/ 10484959 w 10521950"/>
              <a:gd name="connsiteY1495" fmla="*/ 2358255 h 3556620"/>
              <a:gd name="connsiteX1496" fmla="*/ 10482904 w 10521950"/>
              <a:gd name="connsiteY1496" fmla="*/ 2367874 h 3556620"/>
              <a:gd name="connsiteX1497" fmla="*/ 10481191 w 10521950"/>
              <a:gd name="connsiteY1497" fmla="*/ 2376780 h 3556620"/>
              <a:gd name="connsiteX1498" fmla="*/ 10478451 w 10521950"/>
              <a:gd name="connsiteY1498" fmla="*/ 2386042 h 3556620"/>
              <a:gd name="connsiteX1499" fmla="*/ 10475368 w 10521950"/>
              <a:gd name="connsiteY1499" fmla="*/ 2395660 h 3556620"/>
              <a:gd name="connsiteX1500" fmla="*/ 10471258 w 10521950"/>
              <a:gd name="connsiteY1500" fmla="*/ 2404566 h 3556620"/>
              <a:gd name="connsiteX1501" fmla="*/ 10466806 w 10521950"/>
              <a:gd name="connsiteY1501" fmla="*/ 2413828 h 3556620"/>
              <a:gd name="connsiteX1502" fmla="*/ 10467491 w 10521950"/>
              <a:gd name="connsiteY1502" fmla="*/ 2416321 h 3556620"/>
              <a:gd name="connsiteX1503" fmla="*/ 10468518 w 10521950"/>
              <a:gd name="connsiteY1503" fmla="*/ 2418102 h 3556620"/>
              <a:gd name="connsiteX1504" fmla="*/ 10468861 w 10521950"/>
              <a:gd name="connsiteY1504" fmla="*/ 2420240 h 3556620"/>
              <a:gd name="connsiteX1505" fmla="*/ 10468861 w 10521950"/>
              <a:gd name="connsiteY1505" fmla="*/ 2422377 h 3556620"/>
              <a:gd name="connsiteX1506" fmla="*/ 10468861 w 10521950"/>
              <a:gd name="connsiteY1506" fmla="*/ 2424158 h 3556620"/>
              <a:gd name="connsiteX1507" fmla="*/ 10468518 w 10521950"/>
              <a:gd name="connsiteY1507" fmla="*/ 2426652 h 3556620"/>
              <a:gd name="connsiteX1508" fmla="*/ 10466806 w 10521950"/>
              <a:gd name="connsiteY1508" fmla="*/ 2430571 h 3556620"/>
              <a:gd name="connsiteX1509" fmla="*/ 10464066 w 10521950"/>
              <a:gd name="connsiteY1509" fmla="*/ 2434489 h 3556620"/>
              <a:gd name="connsiteX1510" fmla="*/ 10460640 w 10521950"/>
              <a:gd name="connsiteY1510" fmla="*/ 2438764 h 3556620"/>
              <a:gd name="connsiteX1511" fmla="*/ 10453448 w 10521950"/>
              <a:gd name="connsiteY1511" fmla="*/ 2447313 h 3556620"/>
              <a:gd name="connsiteX1512" fmla="*/ 10450023 w 10521950"/>
              <a:gd name="connsiteY1512" fmla="*/ 2451588 h 3556620"/>
              <a:gd name="connsiteX1513" fmla="*/ 10447283 w 10521950"/>
              <a:gd name="connsiteY1513" fmla="*/ 2455507 h 3556620"/>
              <a:gd name="connsiteX1514" fmla="*/ 10444542 w 10521950"/>
              <a:gd name="connsiteY1514" fmla="*/ 2459782 h 3556620"/>
              <a:gd name="connsiteX1515" fmla="*/ 10443172 w 10521950"/>
              <a:gd name="connsiteY1515" fmla="*/ 2463700 h 3556620"/>
              <a:gd name="connsiteX1516" fmla="*/ 10442830 w 10521950"/>
              <a:gd name="connsiteY1516" fmla="*/ 2465838 h 3556620"/>
              <a:gd name="connsiteX1517" fmla="*/ 10442830 w 10521950"/>
              <a:gd name="connsiteY1517" fmla="*/ 2467975 h 3556620"/>
              <a:gd name="connsiteX1518" fmla="*/ 10443172 w 10521950"/>
              <a:gd name="connsiteY1518" fmla="*/ 2470112 h 3556620"/>
              <a:gd name="connsiteX1519" fmla="*/ 10443515 w 10521950"/>
              <a:gd name="connsiteY1519" fmla="*/ 2471893 h 3556620"/>
              <a:gd name="connsiteX1520" fmla="*/ 10444542 w 10521950"/>
              <a:gd name="connsiteY1520" fmla="*/ 2474387 h 3556620"/>
              <a:gd name="connsiteX1521" fmla="*/ 10446255 w 10521950"/>
              <a:gd name="connsiteY1521" fmla="*/ 2476168 h 3556620"/>
              <a:gd name="connsiteX1522" fmla="*/ 10447968 w 10521950"/>
              <a:gd name="connsiteY1522" fmla="*/ 2478306 h 3556620"/>
              <a:gd name="connsiteX1523" fmla="*/ 10450365 w 10521950"/>
              <a:gd name="connsiteY1523" fmla="*/ 2480443 h 3556620"/>
              <a:gd name="connsiteX1524" fmla="*/ 10427417 w 10521950"/>
              <a:gd name="connsiteY1524" fmla="*/ 2563801 h 3556620"/>
              <a:gd name="connsiteX1525" fmla="*/ 10370217 w 10521950"/>
              <a:gd name="connsiteY1525" fmla="*/ 2705938 h 3556620"/>
              <a:gd name="connsiteX1526" fmla="*/ 10369190 w 10521950"/>
              <a:gd name="connsiteY1526" fmla="*/ 2717694 h 3556620"/>
              <a:gd name="connsiteX1527" fmla="*/ 10367820 w 10521950"/>
              <a:gd name="connsiteY1527" fmla="*/ 2729449 h 3556620"/>
              <a:gd name="connsiteX1528" fmla="*/ 10366107 w 10521950"/>
              <a:gd name="connsiteY1528" fmla="*/ 2740849 h 3556620"/>
              <a:gd name="connsiteX1529" fmla="*/ 10364395 w 10521950"/>
              <a:gd name="connsiteY1529" fmla="*/ 2752604 h 3556620"/>
              <a:gd name="connsiteX1530" fmla="*/ 10361997 w 10521950"/>
              <a:gd name="connsiteY1530" fmla="*/ 2764360 h 3556620"/>
              <a:gd name="connsiteX1531" fmla="*/ 10359257 w 10521950"/>
              <a:gd name="connsiteY1531" fmla="*/ 2776116 h 3556620"/>
              <a:gd name="connsiteX1532" fmla="*/ 10355832 w 10521950"/>
              <a:gd name="connsiteY1532" fmla="*/ 2787871 h 3556620"/>
              <a:gd name="connsiteX1533" fmla="*/ 10352064 w 10521950"/>
              <a:gd name="connsiteY1533" fmla="*/ 2799627 h 3556620"/>
              <a:gd name="connsiteX1534" fmla="*/ 10347612 w 10521950"/>
              <a:gd name="connsiteY1534" fmla="*/ 2811026 h 3556620"/>
              <a:gd name="connsiteX1535" fmla="*/ 10342132 w 10521950"/>
              <a:gd name="connsiteY1535" fmla="*/ 2822782 h 3556620"/>
              <a:gd name="connsiteX1536" fmla="*/ 10336309 w 10521950"/>
              <a:gd name="connsiteY1536" fmla="*/ 2834538 h 3556620"/>
              <a:gd name="connsiteX1537" fmla="*/ 10329459 w 10521950"/>
              <a:gd name="connsiteY1537" fmla="*/ 2846293 h 3556620"/>
              <a:gd name="connsiteX1538" fmla="*/ 10322266 w 10521950"/>
              <a:gd name="connsiteY1538" fmla="*/ 2857693 h 3556620"/>
              <a:gd name="connsiteX1539" fmla="*/ 10314046 w 10521950"/>
              <a:gd name="connsiteY1539" fmla="*/ 2869448 h 3556620"/>
              <a:gd name="connsiteX1540" fmla="*/ 10304455 w 10521950"/>
              <a:gd name="connsiteY1540" fmla="*/ 2881204 h 3556620"/>
              <a:gd name="connsiteX1541" fmla="*/ 10294522 w 10521950"/>
              <a:gd name="connsiteY1541" fmla="*/ 2892604 h 3556620"/>
              <a:gd name="connsiteX1542" fmla="*/ 10287330 w 10521950"/>
              <a:gd name="connsiteY1542" fmla="*/ 2900441 h 3556620"/>
              <a:gd name="connsiteX1543" fmla="*/ 10283562 w 10521950"/>
              <a:gd name="connsiteY1543" fmla="*/ 2903647 h 3556620"/>
              <a:gd name="connsiteX1544" fmla="*/ 10280479 w 10521950"/>
              <a:gd name="connsiteY1544" fmla="*/ 2906497 h 3556620"/>
              <a:gd name="connsiteX1545" fmla="*/ 10277054 w 10521950"/>
              <a:gd name="connsiteY1545" fmla="*/ 2909346 h 3556620"/>
              <a:gd name="connsiteX1546" fmla="*/ 10273629 w 10521950"/>
              <a:gd name="connsiteY1546" fmla="*/ 2911484 h 3556620"/>
              <a:gd name="connsiteX1547" fmla="*/ 10269519 w 10521950"/>
              <a:gd name="connsiteY1547" fmla="*/ 2913265 h 3556620"/>
              <a:gd name="connsiteX1548" fmla="*/ 10265409 w 10521950"/>
              <a:gd name="connsiteY1548" fmla="*/ 2914334 h 3556620"/>
              <a:gd name="connsiteX1549" fmla="*/ 10260956 w 10521950"/>
              <a:gd name="connsiteY1549" fmla="*/ 2915046 h 3556620"/>
              <a:gd name="connsiteX1550" fmla="*/ 10256161 w 10521950"/>
              <a:gd name="connsiteY1550" fmla="*/ 2915402 h 3556620"/>
              <a:gd name="connsiteX1551" fmla="*/ 10249996 w 10521950"/>
              <a:gd name="connsiteY1551" fmla="*/ 2915046 h 3556620"/>
              <a:gd name="connsiteX1552" fmla="*/ 10243831 w 10521950"/>
              <a:gd name="connsiteY1552" fmla="*/ 2914690 h 3556620"/>
              <a:gd name="connsiteX1553" fmla="*/ 10236638 w 10521950"/>
              <a:gd name="connsiteY1553" fmla="*/ 2913265 h 3556620"/>
              <a:gd name="connsiteX1554" fmla="*/ 10228075 w 10521950"/>
              <a:gd name="connsiteY1554" fmla="*/ 2911840 h 3556620"/>
              <a:gd name="connsiteX1555" fmla="*/ 10207867 w 10521950"/>
              <a:gd name="connsiteY1555" fmla="*/ 2907209 h 3556620"/>
              <a:gd name="connsiteX1556" fmla="*/ 10195879 w 10521950"/>
              <a:gd name="connsiteY1556" fmla="*/ 2903647 h 3556620"/>
              <a:gd name="connsiteX1557" fmla="*/ 10184919 w 10521950"/>
              <a:gd name="connsiteY1557" fmla="*/ 2900441 h 3556620"/>
              <a:gd name="connsiteX1558" fmla="*/ 10174643 w 10521950"/>
              <a:gd name="connsiteY1558" fmla="*/ 2896878 h 3556620"/>
              <a:gd name="connsiteX1559" fmla="*/ 10165053 w 10521950"/>
              <a:gd name="connsiteY1559" fmla="*/ 2892960 h 3556620"/>
              <a:gd name="connsiteX1560" fmla="*/ 10156490 w 10521950"/>
              <a:gd name="connsiteY1560" fmla="*/ 2889041 h 3556620"/>
              <a:gd name="connsiteX1561" fmla="*/ 10148270 w 10521950"/>
              <a:gd name="connsiteY1561" fmla="*/ 2885123 h 3556620"/>
              <a:gd name="connsiteX1562" fmla="*/ 10141077 w 10521950"/>
              <a:gd name="connsiteY1562" fmla="*/ 2881204 h 3556620"/>
              <a:gd name="connsiteX1563" fmla="*/ 10134227 w 10521950"/>
              <a:gd name="connsiteY1563" fmla="*/ 2876929 h 3556620"/>
              <a:gd name="connsiteX1564" fmla="*/ 10128404 w 10521950"/>
              <a:gd name="connsiteY1564" fmla="*/ 2872655 h 3556620"/>
              <a:gd name="connsiteX1565" fmla="*/ 10122924 w 10521950"/>
              <a:gd name="connsiteY1565" fmla="*/ 2868024 h 3556620"/>
              <a:gd name="connsiteX1566" fmla="*/ 10118472 w 10521950"/>
              <a:gd name="connsiteY1566" fmla="*/ 2863749 h 3556620"/>
              <a:gd name="connsiteX1567" fmla="*/ 10113676 w 10521950"/>
              <a:gd name="connsiteY1567" fmla="*/ 2859118 h 3556620"/>
              <a:gd name="connsiteX1568" fmla="*/ 10110251 w 10521950"/>
              <a:gd name="connsiteY1568" fmla="*/ 2854487 h 3556620"/>
              <a:gd name="connsiteX1569" fmla="*/ 10106484 w 10521950"/>
              <a:gd name="connsiteY1569" fmla="*/ 2849499 h 3556620"/>
              <a:gd name="connsiteX1570" fmla="*/ 10103744 w 10521950"/>
              <a:gd name="connsiteY1570" fmla="*/ 2844868 h 3556620"/>
              <a:gd name="connsiteX1571" fmla="*/ 10101003 w 10521950"/>
              <a:gd name="connsiteY1571" fmla="*/ 2839881 h 3556620"/>
              <a:gd name="connsiteX1572" fmla="*/ 10098948 w 10521950"/>
              <a:gd name="connsiteY1572" fmla="*/ 2834894 h 3556620"/>
              <a:gd name="connsiteX1573" fmla="*/ 10096893 w 10521950"/>
              <a:gd name="connsiteY1573" fmla="*/ 2829907 h 3556620"/>
              <a:gd name="connsiteX1574" fmla="*/ 10093811 w 10521950"/>
              <a:gd name="connsiteY1574" fmla="*/ 2819932 h 3556620"/>
              <a:gd name="connsiteX1575" fmla="*/ 10091756 w 10521950"/>
              <a:gd name="connsiteY1575" fmla="*/ 2809601 h 3556620"/>
              <a:gd name="connsiteX1576" fmla="*/ 10089358 w 10521950"/>
              <a:gd name="connsiteY1576" fmla="*/ 2799627 h 3556620"/>
              <a:gd name="connsiteX1577" fmla="*/ 10085590 w 10521950"/>
              <a:gd name="connsiteY1577" fmla="*/ 2778966 h 3556620"/>
              <a:gd name="connsiteX1578" fmla="*/ 10082850 w 10521950"/>
              <a:gd name="connsiteY1578" fmla="*/ 2768635 h 3556620"/>
              <a:gd name="connsiteX1579" fmla="*/ 10079768 w 10521950"/>
              <a:gd name="connsiteY1579" fmla="*/ 2758304 h 3556620"/>
              <a:gd name="connsiteX1580" fmla="*/ 10078055 w 10521950"/>
              <a:gd name="connsiteY1580" fmla="*/ 2756879 h 3556620"/>
              <a:gd name="connsiteX1581" fmla="*/ 10077028 w 10521950"/>
              <a:gd name="connsiteY1581" fmla="*/ 2755098 h 3556620"/>
              <a:gd name="connsiteX1582" fmla="*/ 10076685 w 10521950"/>
              <a:gd name="connsiteY1582" fmla="*/ 2752961 h 3556620"/>
              <a:gd name="connsiteX1583" fmla="*/ 10076685 w 10521950"/>
              <a:gd name="connsiteY1583" fmla="*/ 2751179 h 3556620"/>
              <a:gd name="connsiteX1584" fmla="*/ 10065725 w 10521950"/>
              <a:gd name="connsiteY1584" fmla="*/ 2743342 h 3556620"/>
              <a:gd name="connsiteX1585" fmla="*/ 10054764 w 10521950"/>
              <a:gd name="connsiteY1585" fmla="*/ 2735149 h 3556620"/>
              <a:gd name="connsiteX1586" fmla="*/ 10044489 w 10521950"/>
              <a:gd name="connsiteY1586" fmla="*/ 2727312 h 3556620"/>
              <a:gd name="connsiteX1587" fmla="*/ 10034556 w 10521950"/>
              <a:gd name="connsiteY1587" fmla="*/ 2719119 h 3556620"/>
              <a:gd name="connsiteX1588" fmla="*/ 10030104 w 10521950"/>
              <a:gd name="connsiteY1588" fmla="*/ 2714844 h 3556620"/>
              <a:gd name="connsiteX1589" fmla="*/ 10025994 w 10521950"/>
              <a:gd name="connsiteY1589" fmla="*/ 2710569 h 3556620"/>
              <a:gd name="connsiteX1590" fmla="*/ 10022226 w 10521950"/>
              <a:gd name="connsiteY1590" fmla="*/ 2706294 h 3556620"/>
              <a:gd name="connsiteX1591" fmla="*/ 10019486 w 10521950"/>
              <a:gd name="connsiteY1591" fmla="*/ 2701663 h 3556620"/>
              <a:gd name="connsiteX1592" fmla="*/ 10017431 w 10521950"/>
              <a:gd name="connsiteY1592" fmla="*/ 2697032 h 3556620"/>
              <a:gd name="connsiteX1593" fmla="*/ 10015376 w 10521950"/>
              <a:gd name="connsiteY1593" fmla="*/ 2692401 h 3556620"/>
              <a:gd name="connsiteX1594" fmla="*/ 10015033 w 10521950"/>
              <a:gd name="connsiteY1594" fmla="*/ 2687770 h 3556620"/>
              <a:gd name="connsiteX1595" fmla="*/ 10015033 w 10521950"/>
              <a:gd name="connsiteY1595" fmla="*/ 2682427 h 3556620"/>
              <a:gd name="connsiteX1596" fmla="*/ 9984550 w 10521950"/>
              <a:gd name="connsiteY1596" fmla="*/ 2689551 h 3556620"/>
              <a:gd name="connsiteX1597" fmla="*/ 9983180 w 10521950"/>
              <a:gd name="connsiteY1597" fmla="*/ 2710213 h 3556620"/>
              <a:gd name="connsiteX1598" fmla="*/ 9981125 w 10521950"/>
              <a:gd name="connsiteY1598" fmla="*/ 2730874 h 3556620"/>
              <a:gd name="connsiteX1599" fmla="*/ 9978384 w 10521950"/>
              <a:gd name="connsiteY1599" fmla="*/ 2752248 h 3556620"/>
              <a:gd name="connsiteX1600" fmla="*/ 9975644 w 10521950"/>
              <a:gd name="connsiteY1600" fmla="*/ 2772910 h 3556620"/>
              <a:gd name="connsiteX1601" fmla="*/ 9971877 w 10521950"/>
              <a:gd name="connsiteY1601" fmla="*/ 2793571 h 3556620"/>
              <a:gd name="connsiteX1602" fmla="*/ 9968109 w 10521950"/>
              <a:gd name="connsiteY1602" fmla="*/ 2814945 h 3556620"/>
              <a:gd name="connsiteX1603" fmla="*/ 9963314 w 10521950"/>
              <a:gd name="connsiteY1603" fmla="*/ 2835606 h 3556620"/>
              <a:gd name="connsiteX1604" fmla="*/ 9958519 w 10521950"/>
              <a:gd name="connsiteY1604" fmla="*/ 2856268 h 3556620"/>
              <a:gd name="connsiteX1605" fmla="*/ 9953381 w 10521950"/>
              <a:gd name="connsiteY1605" fmla="*/ 2877286 h 3556620"/>
              <a:gd name="connsiteX1606" fmla="*/ 9947558 w 10521950"/>
              <a:gd name="connsiteY1606" fmla="*/ 2898303 h 3556620"/>
              <a:gd name="connsiteX1607" fmla="*/ 9941736 w 10521950"/>
              <a:gd name="connsiteY1607" fmla="*/ 2918965 h 3556620"/>
              <a:gd name="connsiteX1608" fmla="*/ 9935228 w 10521950"/>
              <a:gd name="connsiteY1608" fmla="*/ 2939982 h 3556620"/>
              <a:gd name="connsiteX1609" fmla="*/ 9922213 w 10521950"/>
              <a:gd name="connsiteY1609" fmla="*/ 2981662 h 3556620"/>
              <a:gd name="connsiteX1610" fmla="*/ 9907827 w 10521950"/>
              <a:gd name="connsiteY1610" fmla="*/ 3023341 h 3556620"/>
              <a:gd name="connsiteX1611" fmla="*/ 9892757 w 10521950"/>
              <a:gd name="connsiteY1611" fmla="*/ 3065020 h 3556620"/>
              <a:gd name="connsiteX1612" fmla="*/ 9877001 w 10521950"/>
              <a:gd name="connsiteY1612" fmla="*/ 3106699 h 3556620"/>
              <a:gd name="connsiteX1613" fmla="*/ 9860903 w 10521950"/>
              <a:gd name="connsiteY1613" fmla="*/ 3148734 h 3556620"/>
              <a:gd name="connsiteX1614" fmla="*/ 9844805 w 10521950"/>
              <a:gd name="connsiteY1614" fmla="*/ 3190057 h 3556620"/>
              <a:gd name="connsiteX1615" fmla="*/ 9811581 w 10521950"/>
              <a:gd name="connsiteY1615" fmla="*/ 3273416 h 3556620"/>
              <a:gd name="connsiteX1616" fmla="*/ 9795826 w 10521950"/>
              <a:gd name="connsiteY1616" fmla="*/ 3315451 h 3556620"/>
              <a:gd name="connsiteX1617" fmla="*/ 9780070 w 10521950"/>
              <a:gd name="connsiteY1617" fmla="*/ 3357486 h 3556620"/>
              <a:gd name="connsiteX1618" fmla="*/ 9782125 w 10521950"/>
              <a:gd name="connsiteY1618" fmla="*/ 3361761 h 3556620"/>
              <a:gd name="connsiteX1619" fmla="*/ 9783495 w 10521950"/>
              <a:gd name="connsiteY1619" fmla="*/ 3366036 h 3556620"/>
              <a:gd name="connsiteX1620" fmla="*/ 9784523 w 10521950"/>
              <a:gd name="connsiteY1620" fmla="*/ 3369955 h 3556620"/>
              <a:gd name="connsiteX1621" fmla="*/ 9784865 w 10521950"/>
              <a:gd name="connsiteY1621" fmla="*/ 3374229 h 3556620"/>
              <a:gd name="connsiteX1622" fmla="*/ 9784523 w 10521950"/>
              <a:gd name="connsiteY1622" fmla="*/ 3378504 h 3556620"/>
              <a:gd name="connsiteX1623" fmla="*/ 9784180 w 10521950"/>
              <a:gd name="connsiteY1623" fmla="*/ 3382779 h 3556620"/>
              <a:gd name="connsiteX1624" fmla="*/ 9782810 w 10521950"/>
              <a:gd name="connsiteY1624" fmla="*/ 3387054 h 3556620"/>
              <a:gd name="connsiteX1625" fmla="*/ 9781440 w 10521950"/>
              <a:gd name="connsiteY1625" fmla="*/ 3391328 h 3556620"/>
              <a:gd name="connsiteX1626" fmla="*/ 9779043 w 10521950"/>
              <a:gd name="connsiteY1626" fmla="*/ 3395603 h 3556620"/>
              <a:gd name="connsiteX1627" fmla="*/ 9776645 w 10521950"/>
              <a:gd name="connsiteY1627" fmla="*/ 3399166 h 3556620"/>
              <a:gd name="connsiteX1628" fmla="*/ 9771508 w 10521950"/>
              <a:gd name="connsiteY1628" fmla="*/ 3407715 h 3556620"/>
              <a:gd name="connsiteX1629" fmla="*/ 9764657 w 10521950"/>
              <a:gd name="connsiteY1629" fmla="*/ 3415908 h 3556620"/>
              <a:gd name="connsiteX1630" fmla="*/ 9757807 w 10521950"/>
              <a:gd name="connsiteY1630" fmla="*/ 3424102 h 3556620"/>
              <a:gd name="connsiteX1631" fmla="*/ 9742737 w 10521950"/>
              <a:gd name="connsiteY1631" fmla="*/ 3440132 h 3556620"/>
              <a:gd name="connsiteX1632" fmla="*/ 9735201 w 10521950"/>
              <a:gd name="connsiteY1632" fmla="*/ 3448682 h 3556620"/>
              <a:gd name="connsiteX1633" fmla="*/ 9728351 w 10521950"/>
              <a:gd name="connsiteY1633" fmla="*/ 3456875 h 3556620"/>
              <a:gd name="connsiteX1634" fmla="*/ 9722528 w 10521950"/>
              <a:gd name="connsiteY1634" fmla="*/ 3465068 h 3556620"/>
              <a:gd name="connsiteX1635" fmla="*/ 9720131 w 10521950"/>
              <a:gd name="connsiteY1635" fmla="*/ 3468987 h 3556620"/>
              <a:gd name="connsiteX1636" fmla="*/ 9717733 w 10521950"/>
              <a:gd name="connsiteY1636" fmla="*/ 3473262 h 3556620"/>
              <a:gd name="connsiteX1637" fmla="*/ 9715678 w 10521950"/>
              <a:gd name="connsiteY1637" fmla="*/ 3477537 h 3556620"/>
              <a:gd name="connsiteX1638" fmla="*/ 9714308 w 10521950"/>
              <a:gd name="connsiteY1638" fmla="*/ 3481811 h 3556620"/>
              <a:gd name="connsiteX1639" fmla="*/ 9713281 w 10521950"/>
              <a:gd name="connsiteY1639" fmla="*/ 3486086 h 3556620"/>
              <a:gd name="connsiteX1640" fmla="*/ 9712596 w 10521950"/>
              <a:gd name="connsiteY1640" fmla="*/ 3490361 h 3556620"/>
              <a:gd name="connsiteX1641" fmla="*/ 9711911 w 10521950"/>
              <a:gd name="connsiteY1641" fmla="*/ 3491073 h 3556620"/>
              <a:gd name="connsiteX1642" fmla="*/ 9711568 w 10521950"/>
              <a:gd name="connsiteY1642" fmla="*/ 3492142 h 3556620"/>
              <a:gd name="connsiteX1643" fmla="*/ 9708485 w 10521950"/>
              <a:gd name="connsiteY1643" fmla="*/ 3493923 h 3556620"/>
              <a:gd name="connsiteX1644" fmla="*/ 9704718 w 10521950"/>
              <a:gd name="connsiteY1644" fmla="*/ 3495704 h 3556620"/>
              <a:gd name="connsiteX1645" fmla="*/ 9700265 w 10521950"/>
              <a:gd name="connsiteY1645" fmla="*/ 3497129 h 3556620"/>
              <a:gd name="connsiteX1646" fmla="*/ 9697183 w 10521950"/>
              <a:gd name="connsiteY1646" fmla="*/ 3498198 h 3556620"/>
              <a:gd name="connsiteX1647" fmla="*/ 9692387 w 10521950"/>
              <a:gd name="connsiteY1647" fmla="*/ 3499267 h 3556620"/>
              <a:gd name="connsiteX1648" fmla="*/ 9679029 w 10521950"/>
              <a:gd name="connsiteY1648" fmla="*/ 3500692 h 3556620"/>
              <a:gd name="connsiteX1649" fmla="*/ 9660876 w 10521950"/>
              <a:gd name="connsiteY1649" fmla="*/ 3501404 h 3556620"/>
              <a:gd name="connsiteX1650" fmla="*/ 9638613 w 10521950"/>
              <a:gd name="connsiteY1650" fmla="*/ 3502829 h 3556620"/>
              <a:gd name="connsiteX1651" fmla="*/ 9586551 w 10521950"/>
              <a:gd name="connsiteY1651" fmla="*/ 3504254 h 3556620"/>
              <a:gd name="connsiteX1652" fmla="*/ 9527982 w 10521950"/>
              <a:gd name="connsiteY1652" fmla="*/ 3504966 h 3556620"/>
              <a:gd name="connsiteX1653" fmla="*/ 9470098 w 10521950"/>
              <a:gd name="connsiteY1653" fmla="*/ 3504966 h 3556620"/>
              <a:gd name="connsiteX1654" fmla="*/ 9418378 w 10521950"/>
              <a:gd name="connsiteY1654" fmla="*/ 3503898 h 3556620"/>
              <a:gd name="connsiteX1655" fmla="*/ 9397143 w 10521950"/>
              <a:gd name="connsiteY1655" fmla="*/ 3503542 h 3556620"/>
              <a:gd name="connsiteX1656" fmla="*/ 9380017 w 10521950"/>
              <a:gd name="connsiteY1656" fmla="*/ 3502117 h 3556620"/>
              <a:gd name="connsiteX1657" fmla="*/ 9367002 w 10521950"/>
              <a:gd name="connsiteY1657" fmla="*/ 3501048 h 3556620"/>
              <a:gd name="connsiteX1658" fmla="*/ 9362891 w 10521950"/>
              <a:gd name="connsiteY1658" fmla="*/ 3499979 h 3556620"/>
              <a:gd name="connsiteX1659" fmla="*/ 9359466 w 10521950"/>
              <a:gd name="connsiteY1659" fmla="*/ 3499267 h 3556620"/>
              <a:gd name="connsiteX1660" fmla="*/ 9355356 w 10521950"/>
              <a:gd name="connsiteY1660" fmla="*/ 3497129 h 3556620"/>
              <a:gd name="connsiteX1661" fmla="*/ 9351931 w 10521950"/>
              <a:gd name="connsiteY1661" fmla="*/ 3495348 h 3556620"/>
              <a:gd name="connsiteX1662" fmla="*/ 9349191 w 10521950"/>
              <a:gd name="connsiteY1662" fmla="*/ 3493211 h 3556620"/>
              <a:gd name="connsiteX1663" fmla="*/ 9346108 w 10521950"/>
              <a:gd name="connsiteY1663" fmla="*/ 3490717 h 3556620"/>
              <a:gd name="connsiteX1664" fmla="*/ 9340971 w 10521950"/>
              <a:gd name="connsiteY1664" fmla="*/ 3485374 h 3556620"/>
              <a:gd name="connsiteX1665" fmla="*/ 9335491 w 10521950"/>
              <a:gd name="connsiteY1665" fmla="*/ 3480743 h 3556620"/>
              <a:gd name="connsiteX1666" fmla="*/ 9326928 w 10521950"/>
              <a:gd name="connsiteY1666" fmla="*/ 3477180 h 3556620"/>
              <a:gd name="connsiteX1667" fmla="*/ 9319392 w 10521950"/>
              <a:gd name="connsiteY1667" fmla="*/ 3474687 h 3556620"/>
              <a:gd name="connsiteX1668" fmla="*/ 9312542 w 10521950"/>
              <a:gd name="connsiteY1668" fmla="*/ 3473262 h 3556620"/>
              <a:gd name="connsiteX1669" fmla="*/ 9306035 w 10521950"/>
              <a:gd name="connsiteY1669" fmla="*/ 3472906 h 3556620"/>
              <a:gd name="connsiteX1670" fmla="*/ 9300212 w 10521950"/>
              <a:gd name="connsiteY1670" fmla="*/ 3473618 h 3556620"/>
              <a:gd name="connsiteX1671" fmla="*/ 9294732 w 10521950"/>
              <a:gd name="connsiteY1671" fmla="*/ 3475043 h 3556620"/>
              <a:gd name="connsiteX1672" fmla="*/ 9289937 w 10521950"/>
              <a:gd name="connsiteY1672" fmla="*/ 3477180 h 3556620"/>
              <a:gd name="connsiteX1673" fmla="*/ 9284799 w 10521950"/>
              <a:gd name="connsiteY1673" fmla="*/ 3479318 h 3556620"/>
              <a:gd name="connsiteX1674" fmla="*/ 9274524 w 10521950"/>
              <a:gd name="connsiteY1674" fmla="*/ 3484661 h 3556620"/>
              <a:gd name="connsiteX1675" fmla="*/ 9269386 w 10521950"/>
              <a:gd name="connsiteY1675" fmla="*/ 3486799 h 3556620"/>
              <a:gd name="connsiteX1676" fmla="*/ 9263906 w 10521950"/>
              <a:gd name="connsiteY1676" fmla="*/ 3489292 h 3556620"/>
              <a:gd name="connsiteX1677" fmla="*/ 9258083 w 10521950"/>
              <a:gd name="connsiteY1677" fmla="*/ 3491073 h 3556620"/>
              <a:gd name="connsiteX1678" fmla="*/ 9251918 w 10521950"/>
              <a:gd name="connsiteY1678" fmla="*/ 3492498 h 3556620"/>
              <a:gd name="connsiteX1679" fmla="*/ 9244383 w 10521950"/>
              <a:gd name="connsiteY1679" fmla="*/ 3493567 h 3556620"/>
              <a:gd name="connsiteX1680" fmla="*/ 9236847 w 10521950"/>
              <a:gd name="connsiteY1680" fmla="*/ 3493211 h 3556620"/>
              <a:gd name="connsiteX1681" fmla="*/ 9239930 w 10521950"/>
              <a:gd name="connsiteY1681" fmla="*/ 3489648 h 3556620"/>
              <a:gd name="connsiteX1682" fmla="*/ 9242670 w 10521950"/>
              <a:gd name="connsiteY1682" fmla="*/ 3486442 h 3556620"/>
              <a:gd name="connsiteX1683" fmla="*/ 9243697 w 10521950"/>
              <a:gd name="connsiteY1683" fmla="*/ 3483236 h 3556620"/>
              <a:gd name="connsiteX1684" fmla="*/ 9244040 w 10521950"/>
              <a:gd name="connsiteY1684" fmla="*/ 3480743 h 3556620"/>
              <a:gd name="connsiteX1685" fmla="*/ 9243697 w 10521950"/>
              <a:gd name="connsiteY1685" fmla="*/ 3477893 h 3556620"/>
              <a:gd name="connsiteX1686" fmla="*/ 9242327 w 10521950"/>
              <a:gd name="connsiteY1686" fmla="*/ 3475755 h 3556620"/>
              <a:gd name="connsiteX1687" fmla="*/ 9239930 w 10521950"/>
              <a:gd name="connsiteY1687" fmla="*/ 3473618 h 3556620"/>
              <a:gd name="connsiteX1688" fmla="*/ 9236847 w 10521950"/>
              <a:gd name="connsiteY1688" fmla="*/ 3471837 h 3556620"/>
              <a:gd name="connsiteX1689" fmla="*/ 9233080 w 10521950"/>
              <a:gd name="connsiteY1689" fmla="*/ 3470056 h 3556620"/>
              <a:gd name="connsiteX1690" fmla="*/ 9228969 w 10521950"/>
              <a:gd name="connsiteY1690" fmla="*/ 3468631 h 3556620"/>
              <a:gd name="connsiteX1691" fmla="*/ 9219722 w 10521950"/>
              <a:gd name="connsiteY1691" fmla="*/ 3465781 h 3556620"/>
              <a:gd name="connsiteX1692" fmla="*/ 9208761 w 10521950"/>
              <a:gd name="connsiteY1692" fmla="*/ 3463287 h 3556620"/>
              <a:gd name="connsiteX1693" fmla="*/ 9197458 w 10521950"/>
              <a:gd name="connsiteY1693" fmla="*/ 3461150 h 3556620"/>
              <a:gd name="connsiteX1694" fmla="*/ 9185813 w 10521950"/>
              <a:gd name="connsiteY1694" fmla="*/ 3458656 h 3556620"/>
              <a:gd name="connsiteX1695" fmla="*/ 9174168 w 10521950"/>
              <a:gd name="connsiteY1695" fmla="*/ 3455806 h 3556620"/>
              <a:gd name="connsiteX1696" fmla="*/ 9164235 w 10521950"/>
              <a:gd name="connsiteY1696" fmla="*/ 3452957 h 3556620"/>
              <a:gd name="connsiteX1697" fmla="*/ 9159782 w 10521950"/>
              <a:gd name="connsiteY1697" fmla="*/ 3451532 h 3556620"/>
              <a:gd name="connsiteX1698" fmla="*/ 9155672 w 10521950"/>
              <a:gd name="connsiteY1698" fmla="*/ 3449751 h 3556620"/>
              <a:gd name="connsiteX1699" fmla="*/ 9152247 w 10521950"/>
              <a:gd name="connsiteY1699" fmla="*/ 3447969 h 3556620"/>
              <a:gd name="connsiteX1700" fmla="*/ 9149507 w 10521950"/>
              <a:gd name="connsiteY1700" fmla="*/ 3445832 h 3556620"/>
              <a:gd name="connsiteX1701" fmla="*/ 9147109 w 10521950"/>
              <a:gd name="connsiteY1701" fmla="*/ 3443695 h 3556620"/>
              <a:gd name="connsiteX1702" fmla="*/ 9145739 w 10521950"/>
              <a:gd name="connsiteY1702" fmla="*/ 3440845 h 3556620"/>
              <a:gd name="connsiteX1703" fmla="*/ 9145397 w 10521950"/>
              <a:gd name="connsiteY1703" fmla="*/ 3438351 h 3556620"/>
              <a:gd name="connsiteX1704" fmla="*/ 9145739 w 10521950"/>
              <a:gd name="connsiteY1704" fmla="*/ 3435145 h 3556620"/>
              <a:gd name="connsiteX1705" fmla="*/ 9147109 w 10521950"/>
              <a:gd name="connsiteY1705" fmla="*/ 3431939 h 3556620"/>
              <a:gd name="connsiteX1706" fmla="*/ 9149849 w 10521950"/>
              <a:gd name="connsiteY1706" fmla="*/ 3428377 h 3556620"/>
              <a:gd name="connsiteX1707" fmla="*/ 9142999 w 10521950"/>
              <a:gd name="connsiteY1707" fmla="*/ 3416265 h 3556620"/>
              <a:gd name="connsiteX1708" fmla="*/ 9137176 w 10521950"/>
              <a:gd name="connsiteY1708" fmla="*/ 3404153 h 3556620"/>
              <a:gd name="connsiteX1709" fmla="*/ 9131696 w 10521950"/>
              <a:gd name="connsiteY1709" fmla="*/ 3391685 h 3556620"/>
              <a:gd name="connsiteX1710" fmla="*/ 9127586 w 10521950"/>
              <a:gd name="connsiteY1710" fmla="*/ 3379573 h 3556620"/>
              <a:gd name="connsiteX1711" fmla="*/ 9124161 w 10521950"/>
              <a:gd name="connsiteY1711" fmla="*/ 3366748 h 3556620"/>
              <a:gd name="connsiteX1712" fmla="*/ 9122791 w 10521950"/>
              <a:gd name="connsiteY1712" fmla="*/ 3360692 h 3556620"/>
              <a:gd name="connsiteX1713" fmla="*/ 9121763 w 10521950"/>
              <a:gd name="connsiteY1713" fmla="*/ 3353924 h 3556620"/>
              <a:gd name="connsiteX1714" fmla="*/ 9120736 w 10521950"/>
              <a:gd name="connsiteY1714" fmla="*/ 3347868 h 3556620"/>
              <a:gd name="connsiteX1715" fmla="*/ 9120736 w 10521950"/>
              <a:gd name="connsiteY1715" fmla="*/ 3341456 h 3556620"/>
              <a:gd name="connsiteX1716" fmla="*/ 9120736 w 10521950"/>
              <a:gd name="connsiteY1716" fmla="*/ 3335400 h 3556620"/>
              <a:gd name="connsiteX1717" fmla="*/ 9120736 w 10521950"/>
              <a:gd name="connsiteY1717" fmla="*/ 3328632 h 3556620"/>
              <a:gd name="connsiteX1718" fmla="*/ 9116283 w 10521950"/>
              <a:gd name="connsiteY1718" fmla="*/ 3315807 h 3556620"/>
              <a:gd name="connsiteX1719" fmla="*/ 9111831 w 10521950"/>
              <a:gd name="connsiteY1719" fmla="*/ 3303339 h 3556620"/>
              <a:gd name="connsiteX1720" fmla="*/ 9108748 w 10521950"/>
              <a:gd name="connsiteY1720" fmla="*/ 3290159 h 3556620"/>
              <a:gd name="connsiteX1721" fmla="*/ 9105323 w 10521950"/>
              <a:gd name="connsiteY1721" fmla="*/ 3277334 h 3556620"/>
              <a:gd name="connsiteX1722" fmla="*/ 9103268 w 10521950"/>
              <a:gd name="connsiteY1722" fmla="*/ 3264154 h 3556620"/>
              <a:gd name="connsiteX1723" fmla="*/ 9101555 w 10521950"/>
              <a:gd name="connsiteY1723" fmla="*/ 3250973 h 3556620"/>
              <a:gd name="connsiteX1724" fmla="*/ 9099500 w 10521950"/>
              <a:gd name="connsiteY1724" fmla="*/ 3238149 h 3556620"/>
              <a:gd name="connsiteX1725" fmla="*/ 9098130 w 10521950"/>
              <a:gd name="connsiteY1725" fmla="*/ 3224968 h 3556620"/>
              <a:gd name="connsiteX1726" fmla="*/ 9096075 w 10521950"/>
              <a:gd name="connsiteY1726" fmla="*/ 3198607 h 3556620"/>
              <a:gd name="connsiteX1727" fmla="*/ 9094020 w 10521950"/>
              <a:gd name="connsiteY1727" fmla="*/ 3172602 h 3556620"/>
              <a:gd name="connsiteX1728" fmla="*/ 9091280 w 10521950"/>
              <a:gd name="connsiteY1728" fmla="*/ 3146241 h 3556620"/>
              <a:gd name="connsiteX1729" fmla="*/ 9089567 w 10521950"/>
              <a:gd name="connsiteY1729" fmla="*/ 3133060 h 3556620"/>
              <a:gd name="connsiteX1730" fmla="*/ 9087855 w 10521950"/>
              <a:gd name="connsiteY1730" fmla="*/ 3120592 h 3556620"/>
              <a:gd name="connsiteX1731" fmla="*/ 9053946 w 10521950"/>
              <a:gd name="connsiteY1731" fmla="*/ 2852349 h 3556620"/>
              <a:gd name="connsiteX1732" fmla="*/ 9031340 w 10521950"/>
              <a:gd name="connsiteY1732" fmla="*/ 2853774 h 3556620"/>
              <a:gd name="connsiteX1733" fmla="*/ 9022093 w 10521950"/>
              <a:gd name="connsiteY1733" fmla="*/ 2872298 h 3556620"/>
              <a:gd name="connsiteX1734" fmla="*/ 9013530 w 10521950"/>
              <a:gd name="connsiteY1734" fmla="*/ 2890466 h 3556620"/>
              <a:gd name="connsiteX1735" fmla="*/ 9005310 w 10521950"/>
              <a:gd name="connsiteY1735" fmla="*/ 2908990 h 3556620"/>
              <a:gd name="connsiteX1736" fmla="*/ 8997774 w 10521950"/>
              <a:gd name="connsiteY1736" fmla="*/ 2927514 h 3556620"/>
              <a:gd name="connsiteX1737" fmla="*/ 8966263 w 10521950"/>
              <a:gd name="connsiteY1737" fmla="*/ 3000898 h 3556620"/>
              <a:gd name="connsiteX1738" fmla="*/ 8958728 w 10521950"/>
              <a:gd name="connsiteY1738" fmla="*/ 3019066 h 3556620"/>
              <a:gd name="connsiteX1739" fmla="*/ 8950508 w 10521950"/>
              <a:gd name="connsiteY1739" fmla="*/ 3037590 h 3556620"/>
              <a:gd name="connsiteX1740" fmla="*/ 8941602 w 10521950"/>
              <a:gd name="connsiteY1740" fmla="*/ 3055758 h 3556620"/>
              <a:gd name="connsiteX1741" fmla="*/ 8932355 w 10521950"/>
              <a:gd name="connsiteY1741" fmla="*/ 3074282 h 3556620"/>
              <a:gd name="connsiteX1742" fmla="*/ 8922764 w 10521950"/>
              <a:gd name="connsiteY1742" fmla="*/ 3092806 h 3556620"/>
              <a:gd name="connsiteX1743" fmla="*/ 8912489 w 10521950"/>
              <a:gd name="connsiteY1743" fmla="*/ 3110974 h 3556620"/>
              <a:gd name="connsiteX1744" fmla="*/ 8901186 w 10521950"/>
              <a:gd name="connsiteY1744" fmla="*/ 3129498 h 3556620"/>
              <a:gd name="connsiteX1745" fmla="*/ 8888856 w 10521950"/>
              <a:gd name="connsiteY1745" fmla="*/ 3147666 h 3556620"/>
              <a:gd name="connsiteX1746" fmla="*/ 8890911 w 10521950"/>
              <a:gd name="connsiteY1746" fmla="*/ 3154790 h 3556620"/>
              <a:gd name="connsiteX1747" fmla="*/ 8891596 w 10521950"/>
              <a:gd name="connsiteY1747" fmla="*/ 3162271 h 3556620"/>
              <a:gd name="connsiteX1748" fmla="*/ 8891253 w 10521950"/>
              <a:gd name="connsiteY1748" fmla="*/ 3169396 h 3556620"/>
              <a:gd name="connsiteX1749" fmla="*/ 8890226 w 10521950"/>
              <a:gd name="connsiteY1749" fmla="*/ 3176877 h 3556620"/>
              <a:gd name="connsiteX1750" fmla="*/ 8888171 w 10521950"/>
              <a:gd name="connsiteY1750" fmla="*/ 3184001 h 3556620"/>
              <a:gd name="connsiteX1751" fmla="*/ 8884403 w 10521950"/>
              <a:gd name="connsiteY1751" fmla="*/ 3191482 h 3556620"/>
              <a:gd name="connsiteX1752" fmla="*/ 8879950 w 10521950"/>
              <a:gd name="connsiteY1752" fmla="*/ 3198607 h 3556620"/>
              <a:gd name="connsiteX1753" fmla="*/ 8874470 w 10521950"/>
              <a:gd name="connsiteY1753" fmla="*/ 3206088 h 3556620"/>
              <a:gd name="connsiteX1754" fmla="*/ 8874813 w 10521950"/>
              <a:gd name="connsiteY1754" fmla="*/ 3208581 h 3556620"/>
              <a:gd name="connsiteX1755" fmla="*/ 8874813 w 10521950"/>
              <a:gd name="connsiteY1755" fmla="*/ 3211431 h 3556620"/>
              <a:gd name="connsiteX1756" fmla="*/ 8874470 w 10521950"/>
              <a:gd name="connsiteY1756" fmla="*/ 3213569 h 3556620"/>
              <a:gd name="connsiteX1757" fmla="*/ 8874128 w 10521950"/>
              <a:gd name="connsiteY1757" fmla="*/ 3216418 h 3556620"/>
              <a:gd name="connsiteX1758" fmla="*/ 8872758 w 10521950"/>
              <a:gd name="connsiteY1758" fmla="*/ 3218912 h 3556620"/>
              <a:gd name="connsiteX1759" fmla="*/ 8871388 w 10521950"/>
              <a:gd name="connsiteY1759" fmla="*/ 3221406 h 3556620"/>
              <a:gd name="connsiteX1760" fmla="*/ 8867620 w 10521950"/>
              <a:gd name="connsiteY1760" fmla="*/ 3226393 h 3556620"/>
              <a:gd name="connsiteX1761" fmla="*/ 8862825 w 10521950"/>
              <a:gd name="connsiteY1761" fmla="*/ 3231024 h 3556620"/>
              <a:gd name="connsiteX1762" fmla="*/ 8857345 w 10521950"/>
              <a:gd name="connsiteY1762" fmla="*/ 3236011 h 3556620"/>
              <a:gd name="connsiteX1763" fmla="*/ 8844672 w 10521950"/>
              <a:gd name="connsiteY1763" fmla="*/ 3245273 h 3556620"/>
              <a:gd name="connsiteX1764" fmla="*/ 8831999 w 10521950"/>
              <a:gd name="connsiteY1764" fmla="*/ 3254535 h 3556620"/>
              <a:gd name="connsiteX1765" fmla="*/ 8825834 w 10521950"/>
              <a:gd name="connsiteY1765" fmla="*/ 3259523 h 3556620"/>
              <a:gd name="connsiteX1766" fmla="*/ 8821038 w 10521950"/>
              <a:gd name="connsiteY1766" fmla="*/ 3264154 h 3556620"/>
              <a:gd name="connsiteX1767" fmla="*/ 8816586 w 10521950"/>
              <a:gd name="connsiteY1767" fmla="*/ 3269141 h 3556620"/>
              <a:gd name="connsiteX1768" fmla="*/ 8815216 w 10521950"/>
              <a:gd name="connsiteY1768" fmla="*/ 3271634 h 3556620"/>
              <a:gd name="connsiteX1769" fmla="*/ 8813846 w 10521950"/>
              <a:gd name="connsiteY1769" fmla="*/ 3274484 h 3556620"/>
              <a:gd name="connsiteX1770" fmla="*/ 8812818 w 10521950"/>
              <a:gd name="connsiteY1770" fmla="*/ 3276978 h 3556620"/>
              <a:gd name="connsiteX1771" fmla="*/ 8811791 w 10521950"/>
              <a:gd name="connsiteY1771" fmla="*/ 3279828 h 3556620"/>
              <a:gd name="connsiteX1772" fmla="*/ 8811791 w 10521950"/>
              <a:gd name="connsiteY1772" fmla="*/ 3282321 h 3556620"/>
              <a:gd name="connsiteX1773" fmla="*/ 8812476 w 10521950"/>
              <a:gd name="connsiteY1773" fmla="*/ 3285171 h 3556620"/>
              <a:gd name="connsiteX1774" fmla="*/ 8812476 w 10521950"/>
              <a:gd name="connsiteY1774" fmla="*/ 3287665 h 3556620"/>
              <a:gd name="connsiteX1775" fmla="*/ 8811448 w 10521950"/>
              <a:gd name="connsiteY1775" fmla="*/ 3289446 h 3556620"/>
              <a:gd name="connsiteX1776" fmla="*/ 8809736 w 10521950"/>
              <a:gd name="connsiteY1776" fmla="*/ 3291583 h 3556620"/>
              <a:gd name="connsiteX1777" fmla="*/ 8806995 w 10521950"/>
              <a:gd name="connsiteY1777" fmla="*/ 3293008 h 3556620"/>
              <a:gd name="connsiteX1778" fmla="*/ 8803913 w 10521950"/>
              <a:gd name="connsiteY1778" fmla="*/ 3293721 h 3556620"/>
              <a:gd name="connsiteX1779" fmla="*/ 8800145 w 10521950"/>
              <a:gd name="connsiteY1779" fmla="*/ 3294790 h 3556620"/>
              <a:gd name="connsiteX1780" fmla="*/ 8791582 w 10521950"/>
              <a:gd name="connsiteY1780" fmla="*/ 3295502 h 3556620"/>
              <a:gd name="connsiteX1781" fmla="*/ 8781650 w 10521950"/>
              <a:gd name="connsiteY1781" fmla="*/ 3296214 h 3556620"/>
              <a:gd name="connsiteX1782" fmla="*/ 8771032 w 10521950"/>
              <a:gd name="connsiteY1782" fmla="*/ 3296214 h 3556620"/>
              <a:gd name="connsiteX1783" fmla="*/ 8760756 w 10521950"/>
              <a:gd name="connsiteY1783" fmla="*/ 3295502 h 3556620"/>
              <a:gd name="connsiteX1784" fmla="*/ 8750824 w 10521950"/>
              <a:gd name="connsiteY1784" fmla="*/ 3296214 h 3556620"/>
              <a:gd name="connsiteX1785" fmla="*/ 8625807 w 10521950"/>
              <a:gd name="connsiteY1785" fmla="*/ 3302627 h 3556620"/>
              <a:gd name="connsiteX1786" fmla="*/ 8500105 w 10521950"/>
              <a:gd name="connsiteY1786" fmla="*/ 3309395 h 3556620"/>
              <a:gd name="connsiteX1787" fmla="*/ 8503530 w 10521950"/>
              <a:gd name="connsiteY1787" fmla="*/ 3315095 h 3556620"/>
              <a:gd name="connsiteX1788" fmla="*/ 8504215 w 10521950"/>
              <a:gd name="connsiteY1788" fmla="*/ 3317232 h 3556620"/>
              <a:gd name="connsiteX1789" fmla="*/ 8504900 w 10521950"/>
              <a:gd name="connsiteY1789" fmla="*/ 3319726 h 3556620"/>
              <a:gd name="connsiteX1790" fmla="*/ 8504900 w 10521950"/>
              <a:gd name="connsiteY1790" fmla="*/ 3321507 h 3556620"/>
              <a:gd name="connsiteX1791" fmla="*/ 8504215 w 10521950"/>
              <a:gd name="connsiteY1791" fmla="*/ 3323644 h 3556620"/>
              <a:gd name="connsiteX1792" fmla="*/ 8503873 w 10521950"/>
              <a:gd name="connsiteY1792" fmla="*/ 3324713 h 3556620"/>
              <a:gd name="connsiteX1793" fmla="*/ 8502845 w 10521950"/>
              <a:gd name="connsiteY1793" fmla="*/ 3326138 h 3556620"/>
              <a:gd name="connsiteX1794" fmla="*/ 8501475 w 10521950"/>
              <a:gd name="connsiteY1794" fmla="*/ 3327207 h 3556620"/>
              <a:gd name="connsiteX1795" fmla="*/ 8500105 w 10521950"/>
              <a:gd name="connsiteY1795" fmla="*/ 3328632 h 3556620"/>
              <a:gd name="connsiteX1796" fmla="*/ 8496680 w 10521950"/>
              <a:gd name="connsiteY1796" fmla="*/ 3330057 h 3556620"/>
              <a:gd name="connsiteX1797" fmla="*/ 8491542 w 10521950"/>
              <a:gd name="connsiteY1797" fmla="*/ 3331481 h 3556620"/>
              <a:gd name="connsiteX1798" fmla="*/ 8486062 w 10521950"/>
              <a:gd name="connsiteY1798" fmla="*/ 3331838 h 3556620"/>
              <a:gd name="connsiteX1799" fmla="*/ 8479897 w 10521950"/>
              <a:gd name="connsiteY1799" fmla="*/ 3332550 h 3556620"/>
              <a:gd name="connsiteX1800" fmla="*/ 8473389 w 10521950"/>
              <a:gd name="connsiteY1800" fmla="*/ 3332550 h 3556620"/>
              <a:gd name="connsiteX1801" fmla="*/ 8459346 w 10521950"/>
              <a:gd name="connsiteY1801" fmla="*/ 3331838 h 3556620"/>
              <a:gd name="connsiteX1802" fmla="*/ 8444961 w 10521950"/>
              <a:gd name="connsiteY1802" fmla="*/ 3331481 h 3556620"/>
              <a:gd name="connsiteX1803" fmla="*/ 8431945 w 10521950"/>
              <a:gd name="connsiteY1803" fmla="*/ 3331481 h 3556620"/>
              <a:gd name="connsiteX1804" fmla="*/ 8414135 w 10521950"/>
              <a:gd name="connsiteY1804" fmla="*/ 3332906 h 3556620"/>
              <a:gd name="connsiteX1805" fmla="*/ 8397009 w 10521950"/>
              <a:gd name="connsiteY1805" fmla="*/ 3334688 h 3556620"/>
              <a:gd name="connsiteX1806" fmla="*/ 8362073 w 10521950"/>
              <a:gd name="connsiteY1806" fmla="*/ 3338962 h 3556620"/>
              <a:gd name="connsiteX1807" fmla="*/ 8326794 w 10521950"/>
              <a:gd name="connsiteY1807" fmla="*/ 3343593 h 3556620"/>
              <a:gd name="connsiteX1808" fmla="*/ 8308984 w 10521950"/>
              <a:gd name="connsiteY1808" fmla="*/ 3346087 h 3556620"/>
              <a:gd name="connsiteX1809" fmla="*/ 8291858 w 10521950"/>
              <a:gd name="connsiteY1809" fmla="*/ 3347512 h 3556620"/>
              <a:gd name="connsiteX1810" fmla="*/ 8274732 w 10521950"/>
              <a:gd name="connsiteY1810" fmla="*/ 3348937 h 3556620"/>
              <a:gd name="connsiteX1811" fmla="*/ 8256922 w 10521950"/>
              <a:gd name="connsiteY1811" fmla="*/ 3350006 h 3556620"/>
              <a:gd name="connsiteX1812" fmla="*/ 8240139 w 10521950"/>
              <a:gd name="connsiteY1812" fmla="*/ 3350006 h 3556620"/>
              <a:gd name="connsiteX1813" fmla="*/ 8223014 w 10521950"/>
              <a:gd name="connsiteY1813" fmla="*/ 3349293 h 3556620"/>
              <a:gd name="connsiteX1814" fmla="*/ 8206230 w 10521950"/>
              <a:gd name="connsiteY1814" fmla="*/ 3347868 h 3556620"/>
              <a:gd name="connsiteX1815" fmla="*/ 8189448 w 10521950"/>
              <a:gd name="connsiteY1815" fmla="*/ 3345018 h 3556620"/>
              <a:gd name="connsiteX1816" fmla="*/ 8181227 w 10521950"/>
              <a:gd name="connsiteY1816" fmla="*/ 3343237 h 3556620"/>
              <a:gd name="connsiteX1817" fmla="*/ 8172664 w 10521950"/>
              <a:gd name="connsiteY1817" fmla="*/ 3341456 h 3556620"/>
              <a:gd name="connsiteX1818" fmla="*/ 8164444 w 10521950"/>
              <a:gd name="connsiteY1818" fmla="*/ 3338962 h 3556620"/>
              <a:gd name="connsiteX1819" fmla="*/ 8156566 w 10521950"/>
              <a:gd name="connsiteY1819" fmla="*/ 3336825 h 3556620"/>
              <a:gd name="connsiteX1820" fmla="*/ 8120260 w 10521950"/>
              <a:gd name="connsiteY1820" fmla="*/ 3326850 h 3556620"/>
              <a:gd name="connsiteX1821" fmla="*/ 8101080 w 10521950"/>
              <a:gd name="connsiteY1821" fmla="*/ 3331125 h 3556620"/>
              <a:gd name="connsiteX1822" fmla="*/ 8082926 w 10521950"/>
              <a:gd name="connsiteY1822" fmla="*/ 3333975 h 3556620"/>
              <a:gd name="connsiteX1823" fmla="*/ 8065458 w 10521950"/>
              <a:gd name="connsiteY1823" fmla="*/ 3335756 h 3556620"/>
              <a:gd name="connsiteX1824" fmla="*/ 8048675 w 10521950"/>
              <a:gd name="connsiteY1824" fmla="*/ 3336825 h 3556620"/>
              <a:gd name="connsiteX1825" fmla="*/ 8032234 w 10521950"/>
              <a:gd name="connsiteY1825" fmla="*/ 3336112 h 3556620"/>
              <a:gd name="connsiteX1826" fmla="*/ 8017849 w 10521950"/>
              <a:gd name="connsiteY1826" fmla="*/ 3335400 h 3556620"/>
              <a:gd name="connsiteX1827" fmla="*/ 8003806 w 10521950"/>
              <a:gd name="connsiteY1827" fmla="*/ 3332906 h 3556620"/>
              <a:gd name="connsiteX1828" fmla="*/ 7996956 w 10521950"/>
              <a:gd name="connsiteY1828" fmla="*/ 3331481 h 3556620"/>
              <a:gd name="connsiteX1829" fmla="*/ 7991134 w 10521950"/>
              <a:gd name="connsiteY1829" fmla="*/ 3329700 h 3556620"/>
              <a:gd name="connsiteX1830" fmla="*/ 7985310 w 10521950"/>
              <a:gd name="connsiteY1830" fmla="*/ 3327563 h 3556620"/>
              <a:gd name="connsiteX1831" fmla="*/ 7979488 w 10521950"/>
              <a:gd name="connsiteY1831" fmla="*/ 3325782 h 3556620"/>
              <a:gd name="connsiteX1832" fmla="*/ 7974008 w 10521950"/>
              <a:gd name="connsiteY1832" fmla="*/ 3323644 h 3556620"/>
              <a:gd name="connsiteX1833" fmla="*/ 7969212 w 10521950"/>
              <a:gd name="connsiteY1833" fmla="*/ 3320794 h 3556620"/>
              <a:gd name="connsiteX1834" fmla="*/ 7964418 w 10521950"/>
              <a:gd name="connsiteY1834" fmla="*/ 3317945 h 3556620"/>
              <a:gd name="connsiteX1835" fmla="*/ 7960308 w 10521950"/>
              <a:gd name="connsiteY1835" fmla="*/ 3315095 h 3556620"/>
              <a:gd name="connsiteX1836" fmla="*/ 7956197 w 10521950"/>
              <a:gd name="connsiteY1836" fmla="*/ 3311532 h 3556620"/>
              <a:gd name="connsiteX1837" fmla="*/ 7952772 w 10521950"/>
              <a:gd name="connsiteY1837" fmla="*/ 3307970 h 3556620"/>
              <a:gd name="connsiteX1838" fmla="*/ 7949347 w 10521950"/>
              <a:gd name="connsiteY1838" fmla="*/ 3304052 h 3556620"/>
              <a:gd name="connsiteX1839" fmla="*/ 7946607 w 10521950"/>
              <a:gd name="connsiteY1839" fmla="*/ 3300489 h 3556620"/>
              <a:gd name="connsiteX1840" fmla="*/ 7943866 w 10521950"/>
              <a:gd name="connsiteY1840" fmla="*/ 3296214 h 3556620"/>
              <a:gd name="connsiteX1841" fmla="*/ 7942154 w 10521950"/>
              <a:gd name="connsiteY1841" fmla="*/ 3291940 h 3556620"/>
              <a:gd name="connsiteX1842" fmla="*/ 7940442 w 10521950"/>
              <a:gd name="connsiteY1842" fmla="*/ 3287665 h 3556620"/>
              <a:gd name="connsiteX1843" fmla="*/ 7939414 w 10521950"/>
              <a:gd name="connsiteY1843" fmla="*/ 3282321 h 3556620"/>
              <a:gd name="connsiteX1844" fmla="*/ 7938729 w 10521950"/>
              <a:gd name="connsiteY1844" fmla="*/ 3277690 h 3556620"/>
              <a:gd name="connsiteX1845" fmla="*/ 7938044 w 10521950"/>
              <a:gd name="connsiteY1845" fmla="*/ 3272703 h 3556620"/>
              <a:gd name="connsiteX1846" fmla="*/ 7934962 w 10521950"/>
              <a:gd name="connsiteY1846" fmla="*/ 3268428 h 3556620"/>
              <a:gd name="connsiteX1847" fmla="*/ 7932222 w 10521950"/>
              <a:gd name="connsiteY1847" fmla="*/ 3264154 h 3556620"/>
              <a:gd name="connsiteX1848" fmla="*/ 7929824 w 10521950"/>
              <a:gd name="connsiteY1848" fmla="*/ 3260235 h 3556620"/>
              <a:gd name="connsiteX1849" fmla="*/ 7928111 w 10521950"/>
              <a:gd name="connsiteY1849" fmla="*/ 3255604 h 3556620"/>
              <a:gd name="connsiteX1850" fmla="*/ 7927768 w 10521950"/>
              <a:gd name="connsiteY1850" fmla="*/ 3251329 h 3556620"/>
              <a:gd name="connsiteX1851" fmla="*/ 7927768 w 10521950"/>
              <a:gd name="connsiteY1851" fmla="*/ 3247054 h 3556620"/>
              <a:gd name="connsiteX1852" fmla="*/ 7928111 w 10521950"/>
              <a:gd name="connsiteY1852" fmla="*/ 3244917 h 3556620"/>
              <a:gd name="connsiteX1853" fmla="*/ 7929139 w 10521950"/>
              <a:gd name="connsiteY1853" fmla="*/ 3242423 h 3556620"/>
              <a:gd name="connsiteX1854" fmla="*/ 7929824 w 10521950"/>
              <a:gd name="connsiteY1854" fmla="*/ 3239930 h 3556620"/>
              <a:gd name="connsiteX1855" fmla="*/ 7931879 w 10521950"/>
              <a:gd name="connsiteY1855" fmla="*/ 3237792 h 3556620"/>
              <a:gd name="connsiteX1856" fmla="*/ 7927768 w 10521950"/>
              <a:gd name="connsiteY1856" fmla="*/ 3233518 h 3556620"/>
              <a:gd name="connsiteX1857" fmla="*/ 7924001 w 10521950"/>
              <a:gd name="connsiteY1857" fmla="*/ 3229243 h 3556620"/>
              <a:gd name="connsiteX1858" fmla="*/ 7921261 w 10521950"/>
              <a:gd name="connsiteY1858" fmla="*/ 3224612 h 3556620"/>
              <a:gd name="connsiteX1859" fmla="*/ 7920576 w 10521950"/>
              <a:gd name="connsiteY1859" fmla="*/ 3222831 h 3556620"/>
              <a:gd name="connsiteX1860" fmla="*/ 7919548 w 10521950"/>
              <a:gd name="connsiteY1860" fmla="*/ 3220337 h 3556620"/>
              <a:gd name="connsiteX1861" fmla="*/ 7919548 w 10521950"/>
              <a:gd name="connsiteY1861" fmla="*/ 3217843 h 3556620"/>
              <a:gd name="connsiteX1862" fmla="*/ 7919548 w 10521950"/>
              <a:gd name="connsiteY1862" fmla="*/ 3215706 h 3556620"/>
              <a:gd name="connsiteX1863" fmla="*/ 7919548 w 10521950"/>
              <a:gd name="connsiteY1863" fmla="*/ 3213212 h 3556620"/>
              <a:gd name="connsiteX1864" fmla="*/ 7920576 w 10521950"/>
              <a:gd name="connsiteY1864" fmla="*/ 3210719 h 3556620"/>
              <a:gd name="connsiteX1865" fmla="*/ 7921946 w 10521950"/>
              <a:gd name="connsiteY1865" fmla="*/ 3208581 h 3556620"/>
              <a:gd name="connsiteX1866" fmla="*/ 7923658 w 10521950"/>
              <a:gd name="connsiteY1866" fmla="*/ 3206088 h 3556620"/>
              <a:gd name="connsiteX1867" fmla="*/ 7926056 w 10521950"/>
              <a:gd name="connsiteY1867" fmla="*/ 3203950 h 3556620"/>
              <a:gd name="connsiteX1868" fmla="*/ 7928454 w 10521950"/>
              <a:gd name="connsiteY1868" fmla="*/ 3201457 h 3556620"/>
              <a:gd name="connsiteX1869" fmla="*/ 7903108 w 10521950"/>
              <a:gd name="connsiteY1869" fmla="*/ 3147309 h 3556620"/>
              <a:gd name="connsiteX1870" fmla="*/ 7891805 w 10521950"/>
              <a:gd name="connsiteY1870" fmla="*/ 3148378 h 3556620"/>
              <a:gd name="connsiteX1871" fmla="*/ 7880502 w 10521950"/>
              <a:gd name="connsiteY1871" fmla="*/ 3148378 h 3556620"/>
              <a:gd name="connsiteX1872" fmla="*/ 7799670 w 10521950"/>
              <a:gd name="connsiteY1872" fmla="*/ 3300489 h 3556620"/>
              <a:gd name="connsiteX1873" fmla="*/ 7792134 w 10521950"/>
              <a:gd name="connsiteY1873" fmla="*/ 3312957 h 3556620"/>
              <a:gd name="connsiteX1874" fmla="*/ 7784942 w 10521950"/>
              <a:gd name="connsiteY1874" fmla="*/ 3325782 h 3556620"/>
              <a:gd name="connsiteX1875" fmla="*/ 7772268 w 10521950"/>
              <a:gd name="connsiteY1875" fmla="*/ 3350718 h 3556620"/>
              <a:gd name="connsiteX1876" fmla="*/ 7759253 w 10521950"/>
              <a:gd name="connsiteY1876" fmla="*/ 3376367 h 3556620"/>
              <a:gd name="connsiteX1877" fmla="*/ 7745895 w 10521950"/>
              <a:gd name="connsiteY1877" fmla="*/ 3401303 h 3556620"/>
              <a:gd name="connsiteX1878" fmla="*/ 7738702 w 10521950"/>
              <a:gd name="connsiteY1878" fmla="*/ 3413771 h 3556620"/>
              <a:gd name="connsiteX1879" fmla="*/ 7731167 w 10521950"/>
              <a:gd name="connsiteY1879" fmla="*/ 3426239 h 3556620"/>
              <a:gd name="connsiteX1880" fmla="*/ 7722947 w 10521950"/>
              <a:gd name="connsiteY1880" fmla="*/ 3438707 h 3556620"/>
              <a:gd name="connsiteX1881" fmla="*/ 7714042 w 10521950"/>
              <a:gd name="connsiteY1881" fmla="*/ 3451175 h 3556620"/>
              <a:gd name="connsiteX1882" fmla="*/ 7704452 w 10521950"/>
              <a:gd name="connsiteY1882" fmla="*/ 3463287 h 3556620"/>
              <a:gd name="connsiteX1883" fmla="*/ 7693834 w 10521950"/>
              <a:gd name="connsiteY1883" fmla="*/ 3476112 h 3556620"/>
              <a:gd name="connsiteX1884" fmla="*/ 7682530 w 10521950"/>
              <a:gd name="connsiteY1884" fmla="*/ 3488224 h 3556620"/>
              <a:gd name="connsiteX1885" fmla="*/ 7669858 w 10521950"/>
              <a:gd name="connsiteY1885" fmla="*/ 3500692 h 3556620"/>
              <a:gd name="connsiteX1886" fmla="*/ 7667802 w 10521950"/>
              <a:gd name="connsiteY1886" fmla="*/ 3506391 h 3556620"/>
              <a:gd name="connsiteX1887" fmla="*/ 7664378 w 10521950"/>
              <a:gd name="connsiteY1887" fmla="*/ 3511379 h 3556620"/>
              <a:gd name="connsiteX1888" fmla="*/ 7660952 w 10521950"/>
              <a:gd name="connsiteY1888" fmla="*/ 3516722 h 3556620"/>
              <a:gd name="connsiteX1889" fmla="*/ 7656500 w 10521950"/>
              <a:gd name="connsiteY1889" fmla="*/ 3521709 h 3556620"/>
              <a:gd name="connsiteX1890" fmla="*/ 7651704 w 10521950"/>
              <a:gd name="connsiteY1890" fmla="*/ 3525984 h 3556620"/>
              <a:gd name="connsiteX1891" fmla="*/ 7645882 w 10521950"/>
              <a:gd name="connsiteY1891" fmla="*/ 3530259 h 3556620"/>
              <a:gd name="connsiteX1892" fmla="*/ 7639716 w 10521950"/>
              <a:gd name="connsiteY1892" fmla="*/ 3534178 h 3556620"/>
              <a:gd name="connsiteX1893" fmla="*/ 7632866 w 10521950"/>
              <a:gd name="connsiteY1893" fmla="*/ 3537384 h 3556620"/>
              <a:gd name="connsiteX1894" fmla="*/ 7624646 w 10521950"/>
              <a:gd name="connsiteY1894" fmla="*/ 3540233 h 3556620"/>
              <a:gd name="connsiteX1895" fmla="*/ 7615741 w 10521950"/>
              <a:gd name="connsiteY1895" fmla="*/ 3542371 h 3556620"/>
              <a:gd name="connsiteX1896" fmla="*/ 7605466 w 10521950"/>
              <a:gd name="connsiteY1896" fmla="*/ 3544508 h 3556620"/>
              <a:gd name="connsiteX1897" fmla="*/ 7594848 w 10521950"/>
              <a:gd name="connsiteY1897" fmla="*/ 3545933 h 3556620"/>
              <a:gd name="connsiteX1898" fmla="*/ 7582517 w 10521950"/>
              <a:gd name="connsiteY1898" fmla="*/ 3546646 h 3556620"/>
              <a:gd name="connsiteX1899" fmla="*/ 7568817 w 10521950"/>
              <a:gd name="connsiteY1899" fmla="*/ 3546646 h 3556620"/>
              <a:gd name="connsiteX1900" fmla="*/ 7554432 w 10521950"/>
              <a:gd name="connsiteY1900" fmla="*/ 3546646 h 3556620"/>
              <a:gd name="connsiteX1901" fmla="*/ 7537991 w 10521950"/>
              <a:gd name="connsiteY1901" fmla="*/ 3545933 h 3556620"/>
              <a:gd name="connsiteX1902" fmla="*/ 7526003 w 10521950"/>
              <a:gd name="connsiteY1902" fmla="*/ 3545221 h 3556620"/>
              <a:gd name="connsiteX1903" fmla="*/ 7512645 w 10521950"/>
              <a:gd name="connsiteY1903" fmla="*/ 3545221 h 3556620"/>
              <a:gd name="connsiteX1904" fmla="*/ 7499630 w 10521950"/>
              <a:gd name="connsiteY1904" fmla="*/ 3545933 h 3556620"/>
              <a:gd name="connsiteX1905" fmla="*/ 7485929 w 10521950"/>
              <a:gd name="connsiteY1905" fmla="*/ 3546646 h 3556620"/>
              <a:gd name="connsiteX1906" fmla="*/ 7458871 w 10521950"/>
              <a:gd name="connsiteY1906" fmla="*/ 3548783 h 3556620"/>
              <a:gd name="connsiteX1907" fmla="*/ 7431812 w 10521950"/>
              <a:gd name="connsiteY1907" fmla="*/ 3550920 h 3556620"/>
              <a:gd name="connsiteX1908" fmla="*/ 7415372 w 10521950"/>
              <a:gd name="connsiteY1908" fmla="*/ 3552702 h 3556620"/>
              <a:gd name="connsiteX1909" fmla="*/ 7399616 w 10521950"/>
              <a:gd name="connsiteY1909" fmla="*/ 3554839 h 3556620"/>
              <a:gd name="connsiteX1910" fmla="*/ 7384546 w 10521950"/>
              <a:gd name="connsiteY1910" fmla="*/ 3555551 h 3556620"/>
              <a:gd name="connsiteX1911" fmla="*/ 7369475 w 10521950"/>
              <a:gd name="connsiteY1911" fmla="*/ 3556264 h 3556620"/>
              <a:gd name="connsiteX1912" fmla="*/ 7355090 w 10521950"/>
              <a:gd name="connsiteY1912" fmla="*/ 3556620 h 3556620"/>
              <a:gd name="connsiteX1913" fmla="*/ 7340704 w 10521950"/>
              <a:gd name="connsiteY1913" fmla="*/ 3556264 h 3556620"/>
              <a:gd name="connsiteX1914" fmla="*/ 7327004 w 10521950"/>
              <a:gd name="connsiteY1914" fmla="*/ 3555195 h 3556620"/>
              <a:gd name="connsiteX1915" fmla="*/ 7313989 w 10521950"/>
              <a:gd name="connsiteY1915" fmla="*/ 3554127 h 3556620"/>
              <a:gd name="connsiteX1916" fmla="*/ 7301316 w 10521950"/>
              <a:gd name="connsiteY1916" fmla="*/ 3552345 h 3556620"/>
              <a:gd name="connsiteX1917" fmla="*/ 7288643 w 10521950"/>
              <a:gd name="connsiteY1917" fmla="*/ 3549852 h 3556620"/>
              <a:gd name="connsiteX1918" fmla="*/ 7276655 w 10521950"/>
              <a:gd name="connsiteY1918" fmla="*/ 3547714 h 3556620"/>
              <a:gd name="connsiteX1919" fmla="*/ 7265009 w 10521950"/>
              <a:gd name="connsiteY1919" fmla="*/ 3544508 h 3556620"/>
              <a:gd name="connsiteX1920" fmla="*/ 7254049 w 10521950"/>
              <a:gd name="connsiteY1920" fmla="*/ 3540590 h 3556620"/>
              <a:gd name="connsiteX1921" fmla="*/ 7243089 w 10521950"/>
              <a:gd name="connsiteY1921" fmla="*/ 3536671 h 3556620"/>
              <a:gd name="connsiteX1922" fmla="*/ 7232813 w 10521950"/>
              <a:gd name="connsiteY1922" fmla="*/ 3532040 h 3556620"/>
              <a:gd name="connsiteX1923" fmla="*/ 7222881 w 10521950"/>
              <a:gd name="connsiteY1923" fmla="*/ 3527409 h 3556620"/>
              <a:gd name="connsiteX1924" fmla="*/ 7216030 w 10521950"/>
              <a:gd name="connsiteY1924" fmla="*/ 3531684 h 3556620"/>
              <a:gd name="connsiteX1925" fmla="*/ 7208838 w 10521950"/>
              <a:gd name="connsiteY1925" fmla="*/ 3536315 h 3556620"/>
              <a:gd name="connsiteX1926" fmla="*/ 7200617 w 10521950"/>
              <a:gd name="connsiteY1926" fmla="*/ 3540590 h 3556620"/>
              <a:gd name="connsiteX1927" fmla="*/ 7192054 w 10521950"/>
              <a:gd name="connsiteY1927" fmla="*/ 3544508 h 3556620"/>
              <a:gd name="connsiteX1928" fmla="*/ 7187602 w 10521950"/>
              <a:gd name="connsiteY1928" fmla="*/ 3545933 h 3556620"/>
              <a:gd name="connsiteX1929" fmla="*/ 7183149 w 10521950"/>
              <a:gd name="connsiteY1929" fmla="*/ 3546646 h 3556620"/>
              <a:gd name="connsiteX1930" fmla="*/ 7178354 w 10521950"/>
              <a:gd name="connsiteY1930" fmla="*/ 3547714 h 3556620"/>
              <a:gd name="connsiteX1931" fmla="*/ 7174244 w 10521950"/>
              <a:gd name="connsiteY1931" fmla="*/ 3548071 h 3556620"/>
              <a:gd name="connsiteX1932" fmla="*/ 7169791 w 10521950"/>
              <a:gd name="connsiteY1932" fmla="*/ 3547714 h 3556620"/>
              <a:gd name="connsiteX1933" fmla="*/ 7165339 w 10521950"/>
              <a:gd name="connsiteY1933" fmla="*/ 3547358 h 3556620"/>
              <a:gd name="connsiteX1934" fmla="*/ 7161228 w 10521950"/>
              <a:gd name="connsiteY1934" fmla="*/ 3546289 h 3556620"/>
              <a:gd name="connsiteX1935" fmla="*/ 7157118 w 10521950"/>
              <a:gd name="connsiteY1935" fmla="*/ 3544508 h 3556620"/>
              <a:gd name="connsiteX1936" fmla="*/ 7148898 w 10521950"/>
              <a:gd name="connsiteY1936" fmla="*/ 3540590 h 3556620"/>
              <a:gd name="connsiteX1937" fmla="*/ 7139650 w 10521950"/>
              <a:gd name="connsiteY1937" fmla="*/ 3536671 h 3556620"/>
              <a:gd name="connsiteX1938" fmla="*/ 7129375 w 10521950"/>
              <a:gd name="connsiteY1938" fmla="*/ 3533465 h 3556620"/>
              <a:gd name="connsiteX1939" fmla="*/ 7119100 w 10521950"/>
              <a:gd name="connsiteY1939" fmla="*/ 3530259 h 3556620"/>
              <a:gd name="connsiteX1940" fmla="*/ 7097521 w 10521950"/>
              <a:gd name="connsiteY1940" fmla="*/ 3523134 h 3556620"/>
              <a:gd name="connsiteX1941" fmla="*/ 7087246 w 10521950"/>
              <a:gd name="connsiteY1941" fmla="*/ 3519928 h 3556620"/>
              <a:gd name="connsiteX1942" fmla="*/ 7077998 w 10521950"/>
              <a:gd name="connsiteY1942" fmla="*/ 3516010 h 3556620"/>
              <a:gd name="connsiteX1943" fmla="*/ 7069435 w 10521950"/>
              <a:gd name="connsiteY1943" fmla="*/ 3512447 h 3556620"/>
              <a:gd name="connsiteX1944" fmla="*/ 7065668 w 10521950"/>
              <a:gd name="connsiteY1944" fmla="*/ 3509954 h 3556620"/>
              <a:gd name="connsiteX1945" fmla="*/ 7062585 w 10521950"/>
              <a:gd name="connsiteY1945" fmla="*/ 3508173 h 3556620"/>
              <a:gd name="connsiteX1946" fmla="*/ 7059845 w 10521950"/>
              <a:gd name="connsiteY1946" fmla="*/ 3505679 h 3556620"/>
              <a:gd name="connsiteX1947" fmla="*/ 7057105 w 10521950"/>
              <a:gd name="connsiteY1947" fmla="*/ 3503542 h 3556620"/>
              <a:gd name="connsiteX1948" fmla="*/ 7055392 w 10521950"/>
              <a:gd name="connsiteY1948" fmla="*/ 3500692 h 3556620"/>
              <a:gd name="connsiteX1949" fmla="*/ 7054022 w 10521950"/>
              <a:gd name="connsiteY1949" fmla="*/ 3498198 h 3556620"/>
              <a:gd name="connsiteX1950" fmla="*/ 7052995 w 10521950"/>
              <a:gd name="connsiteY1950" fmla="*/ 3495348 h 3556620"/>
              <a:gd name="connsiteX1951" fmla="*/ 7052995 w 10521950"/>
              <a:gd name="connsiteY1951" fmla="*/ 3492498 h 3556620"/>
              <a:gd name="connsiteX1952" fmla="*/ 7053337 w 10521950"/>
              <a:gd name="connsiteY1952" fmla="*/ 3489292 h 3556620"/>
              <a:gd name="connsiteX1953" fmla="*/ 7054365 w 10521950"/>
              <a:gd name="connsiteY1953" fmla="*/ 3486086 h 3556620"/>
              <a:gd name="connsiteX1954" fmla="*/ 7056762 w 10521950"/>
              <a:gd name="connsiteY1954" fmla="*/ 3482524 h 3556620"/>
              <a:gd name="connsiteX1955" fmla="*/ 7059160 w 10521950"/>
              <a:gd name="connsiteY1955" fmla="*/ 3478962 h 3556620"/>
              <a:gd name="connsiteX1956" fmla="*/ 7062585 w 10521950"/>
              <a:gd name="connsiteY1956" fmla="*/ 3475043 h 3556620"/>
              <a:gd name="connsiteX1957" fmla="*/ 7067038 w 10521950"/>
              <a:gd name="connsiteY1957" fmla="*/ 3471481 h 3556620"/>
              <a:gd name="connsiteX1958" fmla="*/ 7058818 w 10521950"/>
              <a:gd name="connsiteY1958" fmla="*/ 3465068 h 3556620"/>
              <a:gd name="connsiteX1959" fmla="*/ 7051967 w 10521950"/>
              <a:gd name="connsiteY1959" fmla="*/ 3458656 h 3556620"/>
              <a:gd name="connsiteX1960" fmla="*/ 7046487 w 10521950"/>
              <a:gd name="connsiteY1960" fmla="*/ 3451888 h 3556620"/>
              <a:gd name="connsiteX1961" fmla="*/ 7042034 w 10521950"/>
              <a:gd name="connsiteY1961" fmla="*/ 3445476 h 3556620"/>
              <a:gd name="connsiteX1962" fmla="*/ 7038609 w 10521950"/>
              <a:gd name="connsiteY1962" fmla="*/ 3438707 h 3556620"/>
              <a:gd name="connsiteX1963" fmla="*/ 7035869 w 10521950"/>
              <a:gd name="connsiteY1963" fmla="*/ 3432295 h 3556620"/>
              <a:gd name="connsiteX1964" fmla="*/ 7033129 w 10521950"/>
              <a:gd name="connsiteY1964" fmla="*/ 3425170 h 3556620"/>
              <a:gd name="connsiteX1965" fmla="*/ 7031074 w 10521950"/>
              <a:gd name="connsiteY1965" fmla="*/ 3418046 h 3556620"/>
              <a:gd name="connsiteX1966" fmla="*/ 7030047 w 10521950"/>
              <a:gd name="connsiteY1966" fmla="*/ 3411634 h 3556620"/>
              <a:gd name="connsiteX1967" fmla="*/ 7028677 w 10521950"/>
              <a:gd name="connsiteY1967" fmla="*/ 3404509 h 3556620"/>
              <a:gd name="connsiteX1968" fmla="*/ 7026279 w 10521950"/>
              <a:gd name="connsiteY1968" fmla="*/ 3390260 h 3556620"/>
              <a:gd name="connsiteX1969" fmla="*/ 7024909 w 10521950"/>
              <a:gd name="connsiteY1969" fmla="*/ 3383135 h 3556620"/>
              <a:gd name="connsiteX1970" fmla="*/ 7023539 w 10521950"/>
              <a:gd name="connsiteY1970" fmla="*/ 3376367 h 3556620"/>
              <a:gd name="connsiteX1971" fmla="*/ 7021141 w 10521950"/>
              <a:gd name="connsiteY1971" fmla="*/ 3369598 h 3556620"/>
              <a:gd name="connsiteX1972" fmla="*/ 7019086 w 10521950"/>
              <a:gd name="connsiteY1972" fmla="*/ 3362474 h 3556620"/>
              <a:gd name="connsiteX1973" fmla="*/ 6992370 w 10521950"/>
              <a:gd name="connsiteY1973" fmla="*/ 3362474 h 3556620"/>
              <a:gd name="connsiteX1974" fmla="*/ 6954694 w 10521950"/>
              <a:gd name="connsiteY1974" fmla="*/ 3367817 h 3556620"/>
              <a:gd name="connsiteX1975" fmla="*/ 6936198 w 10521950"/>
              <a:gd name="connsiteY1975" fmla="*/ 3369955 h 3556620"/>
              <a:gd name="connsiteX1976" fmla="*/ 6917018 w 10521950"/>
              <a:gd name="connsiteY1976" fmla="*/ 3372092 h 3556620"/>
              <a:gd name="connsiteX1977" fmla="*/ 6898522 w 10521950"/>
              <a:gd name="connsiteY1977" fmla="*/ 3373517 h 3556620"/>
              <a:gd name="connsiteX1978" fmla="*/ 6879342 w 10521950"/>
              <a:gd name="connsiteY1978" fmla="*/ 3374229 h 3556620"/>
              <a:gd name="connsiteX1979" fmla="*/ 6860161 w 10521950"/>
              <a:gd name="connsiteY1979" fmla="*/ 3374229 h 3556620"/>
              <a:gd name="connsiteX1980" fmla="*/ 6840980 w 10521950"/>
              <a:gd name="connsiteY1980" fmla="*/ 3372804 h 3556620"/>
              <a:gd name="connsiteX1981" fmla="*/ 6829677 w 10521950"/>
              <a:gd name="connsiteY1981" fmla="*/ 3375654 h 3556620"/>
              <a:gd name="connsiteX1982" fmla="*/ 6818375 w 10521950"/>
              <a:gd name="connsiteY1982" fmla="*/ 3377792 h 3556620"/>
              <a:gd name="connsiteX1983" fmla="*/ 6807072 w 10521950"/>
              <a:gd name="connsiteY1983" fmla="*/ 3379217 h 3556620"/>
              <a:gd name="connsiteX1984" fmla="*/ 6796111 w 10521950"/>
              <a:gd name="connsiteY1984" fmla="*/ 3379573 h 3556620"/>
              <a:gd name="connsiteX1985" fmla="*/ 6784808 w 10521950"/>
              <a:gd name="connsiteY1985" fmla="*/ 3379573 h 3556620"/>
              <a:gd name="connsiteX1986" fmla="*/ 6773506 w 10521950"/>
              <a:gd name="connsiteY1986" fmla="*/ 3379217 h 3556620"/>
              <a:gd name="connsiteX1987" fmla="*/ 6750900 w 10521950"/>
              <a:gd name="connsiteY1987" fmla="*/ 3377792 h 3556620"/>
              <a:gd name="connsiteX1988" fmla="*/ 6728637 w 10521950"/>
              <a:gd name="connsiteY1988" fmla="*/ 3377792 h 3556620"/>
              <a:gd name="connsiteX1989" fmla="*/ 6707401 w 10521950"/>
              <a:gd name="connsiteY1989" fmla="*/ 3377792 h 3556620"/>
              <a:gd name="connsiteX1990" fmla="*/ 6686165 w 10521950"/>
              <a:gd name="connsiteY1990" fmla="*/ 3376723 h 3556620"/>
              <a:gd name="connsiteX1991" fmla="*/ 6665614 w 10521950"/>
              <a:gd name="connsiteY1991" fmla="*/ 3375298 h 3556620"/>
              <a:gd name="connsiteX1992" fmla="*/ 6655682 w 10521950"/>
              <a:gd name="connsiteY1992" fmla="*/ 3374229 h 3556620"/>
              <a:gd name="connsiteX1993" fmla="*/ 6646091 w 10521950"/>
              <a:gd name="connsiteY1993" fmla="*/ 3372804 h 3556620"/>
              <a:gd name="connsiteX1994" fmla="*/ 6636844 w 10521950"/>
              <a:gd name="connsiteY1994" fmla="*/ 3371023 h 3556620"/>
              <a:gd name="connsiteX1995" fmla="*/ 6627596 w 10521950"/>
              <a:gd name="connsiteY1995" fmla="*/ 3369242 h 3556620"/>
              <a:gd name="connsiteX1996" fmla="*/ 6618690 w 10521950"/>
              <a:gd name="connsiteY1996" fmla="*/ 3367105 h 3556620"/>
              <a:gd name="connsiteX1997" fmla="*/ 6610470 w 10521950"/>
              <a:gd name="connsiteY1997" fmla="*/ 3364611 h 3556620"/>
              <a:gd name="connsiteX1998" fmla="*/ 6602250 w 10521950"/>
              <a:gd name="connsiteY1998" fmla="*/ 3361761 h 3556620"/>
              <a:gd name="connsiteX1999" fmla="*/ 6594715 w 10521950"/>
              <a:gd name="connsiteY1999" fmla="*/ 3358199 h 3556620"/>
              <a:gd name="connsiteX2000" fmla="*/ 6591975 w 10521950"/>
              <a:gd name="connsiteY2000" fmla="*/ 3358911 h 3556620"/>
              <a:gd name="connsiteX2001" fmla="*/ 6589234 w 10521950"/>
              <a:gd name="connsiteY2001" fmla="*/ 3358911 h 3556620"/>
              <a:gd name="connsiteX2002" fmla="*/ 6586494 w 10521950"/>
              <a:gd name="connsiteY2002" fmla="*/ 3358199 h 3556620"/>
              <a:gd name="connsiteX2003" fmla="*/ 6583754 w 10521950"/>
              <a:gd name="connsiteY2003" fmla="*/ 3357843 h 3556620"/>
              <a:gd name="connsiteX2004" fmla="*/ 6578274 w 10521950"/>
              <a:gd name="connsiteY2004" fmla="*/ 3356061 h 3556620"/>
              <a:gd name="connsiteX2005" fmla="*/ 6573136 w 10521950"/>
              <a:gd name="connsiteY2005" fmla="*/ 3353568 h 3556620"/>
              <a:gd name="connsiteX2006" fmla="*/ 6570396 w 10521950"/>
              <a:gd name="connsiteY2006" fmla="*/ 3352499 h 3556620"/>
              <a:gd name="connsiteX2007" fmla="*/ 6567999 w 10521950"/>
              <a:gd name="connsiteY2007" fmla="*/ 3351787 h 3556620"/>
              <a:gd name="connsiteX2008" fmla="*/ 6565259 w 10521950"/>
              <a:gd name="connsiteY2008" fmla="*/ 3351787 h 3556620"/>
              <a:gd name="connsiteX2009" fmla="*/ 6562519 w 10521950"/>
              <a:gd name="connsiteY2009" fmla="*/ 3351787 h 3556620"/>
              <a:gd name="connsiteX2010" fmla="*/ 6559778 w 10521950"/>
              <a:gd name="connsiteY2010" fmla="*/ 3352143 h 3556620"/>
              <a:gd name="connsiteX2011" fmla="*/ 6556353 w 10521950"/>
              <a:gd name="connsiteY2011" fmla="*/ 3353568 h 3556620"/>
              <a:gd name="connsiteX2012" fmla="*/ 6553956 w 10521950"/>
              <a:gd name="connsiteY2012" fmla="*/ 3356061 h 3556620"/>
              <a:gd name="connsiteX2013" fmla="*/ 6550531 w 10521950"/>
              <a:gd name="connsiteY2013" fmla="*/ 3358911 h 3556620"/>
              <a:gd name="connsiteX2014" fmla="*/ 6547791 w 10521950"/>
              <a:gd name="connsiteY2014" fmla="*/ 3361049 h 3556620"/>
              <a:gd name="connsiteX2015" fmla="*/ 6545050 w 10521950"/>
              <a:gd name="connsiteY2015" fmla="*/ 3363542 h 3556620"/>
              <a:gd name="connsiteX2016" fmla="*/ 6541625 w 10521950"/>
              <a:gd name="connsiteY2016" fmla="*/ 3365324 h 3556620"/>
              <a:gd name="connsiteX2017" fmla="*/ 6537515 w 10521950"/>
              <a:gd name="connsiteY2017" fmla="*/ 3367105 h 3556620"/>
              <a:gd name="connsiteX2018" fmla="*/ 6529295 w 10521950"/>
              <a:gd name="connsiteY2018" fmla="*/ 3369955 h 3556620"/>
              <a:gd name="connsiteX2019" fmla="*/ 6520390 w 10521950"/>
              <a:gd name="connsiteY2019" fmla="*/ 3372448 h 3556620"/>
              <a:gd name="connsiteX2020" fmla="*/ 6512169 w 10521950"/>
              <a:gd name="connsiteY2020" fmla="*/ 3373517 h 3556620"/>
              <a:gd name="connsiteX2021" fmla="*/ 6508402 w 10521950"/>
              <a:gd name="connsiteY2021" fmla="*/ 3373517 h 3556620"/>
              <a:gd name="connsiteX2022" fmla="*/ 6504977 w 10521950"/>
              <a:gd name="connsiteY2022" fmla="*/ 3372804 h 3556620"/>
              <a:gd name="connsiteX2023" fmla="*/ 6502237 w 10521950"/>
              <a:gd name="connsiteY2023" fmla="*/ 3372448 h 3556620"/>
              <a:gd name="connsiteX2024" fmla="*/ 6499496 w 10521950"/>
              <a:gd name="connsiteY2024" fmla="*/ 3371379 h 3556620"/>
              <a:gd name="connsiteX2025" fmla="*/ 6497784 w 10521950"/>
              <a:gd name="connsiteY2025" fmla="*/ 3370667 h 3556620"/>
              <a:gd name="connsiteX2026" fmla="*/ 6496756 w 10521950"/>
              <a:gd name="connsiteY2026" fmla="*/ 3368530 h 3556620"/>
              <a:gd name="connsiteX2027" fmla="*/ 6495729 w 10521950"/>
              <a:gd name="connsiteY2027" fmla="*/ 3366392 h 3556620"/>
              <a:gd name="connsiteX2028" fmla="*/ 6494359 w 10521950"/>
              <a:gd name="connsiteY2028" fmla="*/ 3364611 h 3556620"/>
              <a:gd name="connsiteX2029" fmla="*/ 6492646 w 10521950"/>
              <a:gd name="connsiteY2029" fmla="*/ 3362117 h 3556620"/>
              <a:gd name="connsiteX2030" fmla="*/ 6490934 w 10521950"/>
              <a:gd name="connsiteY2030" fmla="*/ 3360336 h 3556620"/>
              <a:gd name="connsiteX2031" fmla="*/ 6485796 w 10521950"/>
              <a:gd name="connsiteY2031" fmla="*/ 3356418 h 3556620"/>
              <a:gd name="connsiteX2032" fmla="*/ 6480316 w 10521950"/>
              <a:gd name="connsiteY2032" fmla="*/ 3352499 h 3556620"/>
              <a:gd name="connsiteX2033" fmla="*/ 6474151 w 10521950"/>
              <a:gd name="connsiteY2033" fmla="*/ 3349293 h 3556620"/>
              <a:gd name="connsiteX2034" fmla="*/ 6467300 w 10521950"/>
              <a:gd name="connsiteY2034" fmla="*/ 3346443 h 3556620"/>
              <a:gd name="connsiteX2035" fmla="*/ 6453257 w 10521950"/>
              <a:gd name="connsiteY2035" fmla="*/ 3340387 h 3556620"/>
              <a:gd name="connsiteX2036" fmla="*/ 6439214 w 10521950"/>
              <a:gd name="connsiteY2036" fmla="*/ 3334331 h 3556620"/>
              <a:gd name="connsiteX2037" fmla="*/ 6433392 w 10521950"/>
              <a:gd name="connsiteY2037" fmla="*/ 3331481 h 3556620"/>
              <a:gd name="connsiteX2038" fmla="*/ 6427569 w 10521950"/>
              <a:gd name="connsiteY2038" fmla="*/ 3328275 h 3556620"/>
              <a:gd name="connsiteX2039" fmla="*/ 6422774 w 10521950"/>
              <a:gd name="connsiteY2039" fmla="*/ 3324357 h 3556620"/>
              <a:gd name="connsiteX2040" fmla="*/ 6419349 w 10521950"/>
              <a:gd name="connsiteY2040" fmla="*/ 3320794 h 3556620"/>
              <a:gd name="connsiteX2041" fmla="*/ 6417979 w 10521950"/>
              <a:gd name="connsiteY2041" fmla="*/ 3318301 h 3556620"/>
              <a:gd name="connsiteX2042" fmla="*/ 6416951 w 10521950"/>
              <a:gd name="connsiteY2042" fmla="*/ 3316520 h 3556620"/>
              <a:gd name="connsiteX2043" fmla="*/ 6415924 w 10521950"/>
              <a:gd name="connsiteY2043" fmla="*/ 3314026 h 3556620"/>
              <a:gd name="connsiteX2044" fmla="*/ 6415924 w 10521950"/>
              <a:gd name="connsiteY2044" fmla="*/ 3311532 h 3556620"/>
              <a:gd name="connsiteX2045" fmla="*/ 6413526 w 10521950"/>
              <a:gd name="connsiteY2045" fmla="*/ 3303339 h 3556620"/>
              <a:gd name="connsiteX2046" fmla="*/ 6410786 w 10521950"/>
              <a:gd name="connsiteY2046" fmla="*/ 3295146 h 3556620"/>
              <a:gd name="connsiteX2047" fmla="*/ 6405991 w 10521950"/>
              <a:gd name="connsiteY2047" fmla="*/ 3258810 h 3556620"/>
              <a:gd name="connsiteX2048" fmla="*/ 6384070 w 10521950"/>
              <a:gd name="connsiteY2048" fmla="*/ 3213569 h 3556620"/>
              <a:gd name="connsiteX2049" fmla="*/ 6364889 w 10521950"/>
              <a:gd name="connsiteY2049" fmla="*/ 3214281 h 3556620"/>
              <a:gd name="connsiteX2050" fmla="*/ 6346394 w 10521950"/>
              <a:gd name="connsiteY2050" fmla="*/ 3214637 h 3556620"/>
              <a:gd name="connsiteX2051" fmla="*/ 6308375 w 10521950"/>
              <a:gd name="connsiteY2051" fmla="*/ 3217131 h 3556620"/>
              <a:gd name="connsiteX2052" fmla="*/ 6269671 w 10521950"/>
              <a:gd name="connsiteY2052" fmla="*/ 3219268 h 3556620"/>
              <a:gd name="connsiteX2053" fmla="*/ 6250833 w 10521950"/>
              <a:gd name="connsiteY2053" fmla="*/ 3220337 h 3556620"/>
              <a:gd name="connsiteX2054" fmla="*/ 6231653 w 10521950"/>
              <a:gd name="connsiteY2054" fmla="*/ 3220693 h 3556620"/>
              <a:gd name="connsiteX2055" fmla="*/ 6213157 w 10521950"/>
              <a:gd name="connsiteY2055" fmla="*/ 3221406 h 3556620"/>
              <a:gd name="connsiteX2056" fmla="*/ 6194661 w 10521950"/>
              <a:gd name="connsiteY2056" fmla="*/ 3220693 h 3556620"/>
              <a:gd name="connsiteX2057" fmla="*/ 6176508 w 10521950"/>
              <a:gd name="connsiteY2057" fmla="*/ 3219981 h 3556620"/>
              <a:gd name="connsiteX2058" fmla="*/ 6158698 w 10521950"/>
              <a:gd name="connsiteY2058" fmla="*/ 3218556 h 3556620"/>
              <a:gd name="connsiteX2059" fmla="*/ 6141572 w 10521950"/>
              <a:gd name="connsiteY2059" fmla="*/ 3215706 h 3556620"/>
              <a:gd name="connsiteX2060" fmla="*/ 6133352 w 10521950"/>
              <a:gd name="connsiteY2060" fmla="*/ 3214281 h 3556620"/>
              <a:gd name="connsiteX2061" fmla="*/ 6124789 w 10521950"/>
              <a:gd name="connsiteY2061" fmla="*/ 3212144 h 3556620"/>
              <a:gd name="connsiteX2062" fmla="*/ 6116569 w 10521950"/>
              <a:gd name="connsiteY2062" fmla="*/ 3210006 h 3556620"/>
              <a:gd name="connsiteX2063" fmla="*/ 6109033 w 10521950"/>
              <a:gd name="connsiteY2063" fmla="*/ 3207513 h 3556620"/>
              <a:gd name="connsiteX2064" fmla="*/ 6100813 w 10521950"/>
              <a:gd name="connsiteY2064" fmla="*/ 3204663 h 3556620"/>
              <a:gd name="connsiteX2065" fmla="*/ 6093278 w 10521950"/>
              <a:gd name="connsiteY2065" fmla="*/ 3201457 h 3556620"/>
              <a:gd name="connsiteX2066" fmla="*/ 6072385 w 10521950"/>
              <a:gd name="connsiteY2066" fmla="*/ 3204663 h 3556620"/>
              <a:gd name="connsiteX2067" fmla="*/ 6053204 w 10521950"/>
              <a:gd name="connsiteY2067" fmla="*/ 3206800 h 3556620"/>
              <a:gd name="connsiteX2068" fmla="*/ 6036079 w 10521950"/>
              <a:gd name="connsiteY2068" fmla="*/ 3207156 h 3556620"/>
              <a:gd name="connsiteX2069" fmla="*/ 6021008 w 10521950"/>
              <a:gd name="connsiteY2069" fmla="*/ 3206800 h 3556620"/>
              <a:gd name="connsiteX2070" fmla="*/ 6007650 w 10521950"/>
              <a:gd name="connsiteY2070" fmla="*/ 3205375 h 3556620"/>
              <a:gd name="connsiteX2071" fmla="*/ 5995320 w 10521950"/>
              <a:gd name="connsiteY2071" fmla="*/ 3202882 h 3556620"/>
              <a:gd name="connsiteX2072" fmla="*/ 5984359 w 10521950"/>
              <a:gd name="connsiteY2072" fmla="*/ 3200032 h 3556620"/>
              <a:gd name="connsiteX2073" fmla="*/ 5974426 w 10521950"/>
              <a:gd name="connsiteY2073" fmla="*/ 3196470 h 3556620"/>
              <a:gd name="connsiteX2074" fmla="*/ 5965864 w 10521950"/>
              <a:gd name="connsiteY2074" fmla="*/ 3192195 h 3556620"/>
              <a:gd name="connsiteX2075" fmla="*/ 5957643 w 10521950"/>
              <a:gd name="connsiteY2075" fmla="*/ 3187207 h 3556620"/>
              <a:gd name="connsiteX2076" fmla="*/ 5950108 w 10521950"/>
              <a:gd name="connsiteY2076" fmla="*/ 3182220 h 3556620"/>
              <a:gd name="connsiteX2077" fmla="*/ 5942573 w 10521950"/>
              <a:gd name="connsiteY2077" fmla="*/ 3176877 h 3556620"/>
              <a:gd name="connsiteX2078" fmla="*/ 5929215 w 10521950"/>
              <a:gd name="connsiteY2078" fmla="*/ 3165834 h 3556620"/>
              <a:gd name="connsiteX2079" fmla="*/ 5922365 w 10521950"/>
              <a:gd name="connsiteY2079" fmla="*/ 3160490 h 3556620"/>
              <a:gd name="connsiteX2080" fmla="*/ 5915172 w 10521950"/>
              <a:gd name="connsiteY2080" fmla="*/ 3155147 h 3556620"/>
              <a:gd name="connsiteX2081" fmla="*/ 5881948 w 10521950"/>
              <a:gd name="connsiteY2081" fmla="*/ 3096368 h 3556620"/>
              <a:gd name="connsiteX2082" fmla="*/ 5840847 w 10521950"/>
              <a:gd name="connsiteY2082" fmla="*/ 3105987 h 3556620"/>
              <a:gd name="connsiteX2083" fmla="*/ 5838449 w 10521950"/>
              <a:gd name="connsiteY2083" fmla="*/ 3110261 h 3556620"/>
              <a:gd name="connsiteX2084" fmla="*/ 5837764 w 10521950"/>
              <a:gd name="connsiteY2084" fmla="*/ 3114180 h 3556620"/>
              <a:gd name="connsiteX2085" fmla="*/ 5838107 w 10521950"/>
              <a:gd name="connsiteY2085" fmla="*/ 3123442 h 3556620"/>
              <a:gd name="connsiteX2086" fmla="*/ 5838107 w 10521950"/>
              <a:gd name="connsiteY2086" fmla="*/ 3131635 h 3556620"/>
              <a:gd name="connsiteX2087" fmla="*/ 5836737 w 10521950"/>
              <a:gd name="connsiteY2087" fmla="*/ 3140185 h 3556620"/>
              <a:gd name="connsiteX2088" fmla="*/ 5835024 w 10521950"/>
              <a:gd name="connsiteY2088" fmla="*/ 3148734 h 3556620"/>
              <a:gd name="connsiteX2089" fmla="*/ 5831599 w 10521950"/>
              <a:gd name="connsiteY2089" fmla="*/ 3157640 h 3556620"/>
              <a:gd name="connsiteX2090" fmla="*/ 5828517 w 10521950"/>
              <a:gd name="connsiteY2090" fmla="*/ 3166190 h 3556620"/>
              <a:gd name="connsiteX2091" fmla="*/ 5824064 w 10521950"/>
              <a:gd name="connsiteY2091" fmla="*/ 3174739 h 3556620"/>
              <a:gd name="connsiteX2092" fmla="*/ 5818926 w 10521950"/>
              <a:gd name="connsiteY2092" fmla="*/ 3182576 h 3556620"/>
              <a:gd name="connsiteX2093" fmla="*/ 5813789 w 10521950"/>
              <a:gd name="connsiteY2093" fmla="*/ 3191126 h 3556620"/>
              <a:gd name="connsiteX2094" fmla="*/ 5807281 w 10521950"/>
              <a:gd name="connsiteY2094" fmla="*/ 3199676 h 3556620"/>
              <a:gd name="connsiteX2095" fmla="*/ 5800431 w 10521950"/>
              <a:gd name="connsiteY2095" fmla="*/ 3207513 h 3556620"/>
              <a:gd name="connsiteX2096" fmla="*/ 5793238 w 10521950"/>
              <a:gd name="connsiteY2096" fmla="*/ 3216062 h 3556620"/>
              <a:gd name="connsiteX2097" fmla="*/ 5785018 w 10521950"/>
              <a:gd name="connsiteY2097" fmla="*/ 3224612 h 3556620"/>
              <a:gd name="connsiteX2098" fmla="*/ 5776797 w 10521950"/>
              <a:gd name="connsiteY2098" fmla="*/ 3232449 h 3556620"/>
              <a:gd name="connsiteX2099" fmla="*/ 5759329 w 10521950"/>
              <a:gd name="connsiteY2099" fmla="*/ 3249192 h 3556620"/>
              <a:gd name="connsiteX2100" fmla="*/ 5756247 w 10521950"/>
              <a:gd name="connsiteY2100" fmla="*/ 3255604 h 3556620"/>
              <a:gd name="connsiteX2101" fmla="*/ 5751452 w 10521950"/>
              <a:gd name="connsiteY2101" fmla="*/ 3262372 h 3556620"/>
              <a:gd name="connsiteX2102" fmla="*/ 5746656 w 10521950"/>
              <a:gd name="connsiteY2102" fmla="*/ 3267716 h 3556620"/>
              <a:gd name="connsiteX2103" fmla="*/ 5740834 w 10521950"/>
              <a:gd name="connsiteY2103" fmla="*/ 3273416 h 3556620"/>
              <a:gd name="connsiteX2104" fmla="*/ 5734326 w 10521950"/>
              <a:gd name="connsiteY2104" fmla="*/ 3278403 h 3556620"/>
              <a:gd name="connsiteX2105" fmla="*/ 5726791 w 10521950"/>
              <a:gd name="connsiteY2105" fmla="*/ 3283034 h 3556620"/>
              <a:gd name="connsiteX2106" fmla="*/ 5718570 w 10521950"/>
              <a:gd name="connsiteY2106" fmla="*/ 3287309 h 3556620"/>
              <a:gd name="connsiteX2107" fmla="*/ 5708980 w 10521950"/>
              <a:gd name="connsiteY2107" fmla="*/ 3290515 h 3556620"/>
              <a:gd name="connsiteX2108" fmla="*/ 5699047 w 10521950"/>
              <a:gd name="connsiteY2108" fmla="*/ 3293721 h 3556620"/>
              <a:gd name="connsiteX2109" fmla="*/ 5687744 w 10521950"/>
              <a:gd name="connsiteY2109" fmla="*/ 3296571 h 3556620"/>
              <a:gd name="connsiteX2110" fmla="*/ 5675757 w 10521950"/>
              <a:gd name="connsiteY2110" fmla="*/ 3299421 h 3556620"/>
              <a:gd name="connsiteX2111" fmla="*/ 5662741 w 10521950"/>
              <a:gd name="connsiteY2111" fmla="*/ 3301202 h 3556620"/>
              <a:gd name="connsiteX2112" fmla="*/ 5649041 w 10521950"/>
              <a:gd name="connsiteY2112" fmla="*/ 3302627 h 3556620"/>
              <a:gd name="connsiteX2113" fmla="*/ 5634313 w 10521950"/>
              <a:gd name="connsiteY2113" fmla="*/ 3304052 h 3556620"/>
              <a:gd name="connsiteX2114" fmla="*/ 5618215 w 10521950"/>
              <a:gd name="connsiteY2114" fmla="*/ 3304764 h 3556620"/>
              <a:gd name="connsiteX2115" fmla="*/ 5601774 w 10521950"/>
              <a:gd name="connsiteY2115" fmla="*/ 3305120 h 3556620"/>
              <a:gd name="connsiteX2116" fmla="*/ 5587731 w 10521950"/>
              <a:gd name="connsiteY2116" fmla="*/ 3305477 h 3556620"/>
              <a:gd name="connsiteX2117" fmla="*/ 5573688 w 10521950"/>
              <a:gd name="connsiteY2117" fmla="*/ 3306189 h 3556620"/>
              <a:gd name="connsiteX2118" fmla="*/ 5544917 w 10521950"/>
              <a:gd name="connsiteY2118" fmla="*/ 3307614 h 3556620"/>
              <a:gd name="connsiteX2119" fmla="*/ 5516831 w 10521950"/>
              <a:gd name="connsiteY2119" fmla="*/ 3309751 h 3556620"/>
              <a:gd name="connsiteX2120" fmla="*/ 5488403 w 10521950"/>
              <a:gd name="connsiteY2120" fmla="*/ 3311532 h 3556620"/>
              <a:gd name="connsiteX2121" fmla="*/ 5459974 w 10521950"/>
              <a:gd name="connsiteY2121" fmla="*/ 3312601 h 3556620"/>
              <a:gd name="connsiteX2122" fmla="*/ 5445931 w 10521950"/>
              <a:gd name="connsiteY2122" fmla="*/ 3312957 h 3556620"/>
              <a:gd name="connsiteX2123" fmla="*/ 5431888 w 10521950"/>
              <a:gd name="connsiteY2123" fmla="*/ 3312957 h 3556620"/>
              <a:gd name="connsiteX2124" fmla="*/ 5417845 w 10521950"/>
              <a:gd name="connsiteY2124" fmla="*/ 3312601 h 3556620"/>
              <a:gd name="connsiteX2125" fmla="*/ 5404145 w 10521950"/>
              <a:gd name="connsiteY2125" fmla="*/ 3311532 h 3556620"/>
              <a:gd name="connsiteX2126" fmla="*/ 5390102 w 10521950"/>
              <a:gd name="connsiteY2126" fmla="*/ 3310108 h 3556620"/>
              <a:gd name="connsiteX2127" fmla="*/ 5376402 w 10521950"/>
              <a:gd name="connsiteY2127" fmla="*/ 3307970 h 3556620"/>
              <a:gd name="connsiteX2128" fmla="*/ 5360989 w 10521950"/>
              <a:gd name="connsiteY2128" fmla="*/ 3306545 h 3556620"/>
              <a:gd name="connsiteX2129" fmla="*/ 5346603 w 10521950"/>
              <a:gd name="connsiteY2129" fmla="*/ 3304052 h 3556620"/>
              <a:gd name="connsiteX2130" fmla="*/ 5332560 w 10521950"/>
              <a:gd name="connsiteY2130" fmla="*/ 3301202 h 3556620"/>
              <a:gd name="connsiteX2131" fmla="*/ 5319545 w 10521950"/>
              <a:gd name="connsiteY2131" fmla="*/ 3298352 h 3556620"/>
              <a:gd name="connsiteX2132" fmla="*/ 5306872 w 10521950"/>
              <a:gd name="connsiteY2132" fmla="*/ 3294790 h 3556620"/>
              <a:gd name="connsiteX2133" fmla="*/ 5294199 w 10521950"/>
              <a:gd name="connsiteY2133" fmla="*/ 3291583 h 3556620"/>
              <a:gd name="connsiteX2134" fmla="*/ 5270566 w 10521950"/>
              <a:gd name="connsiteY2134" fmla="*/ 3283390 h 3556620"/>
              <a:gd name="connsiteX2135" fmla="*/ 5247960 w 10521950"/>
              <a:gd name="connsiteY2135" fmla="*/ 3275553 h 3556620"/>
              <a:gd name="connsiteX2136" fmla="*/ 5224327 w 10521950"/>
              <a:gd name="connsiteY2136" fmla="*/ 3267360 h 3556620"/>
              <a:gd name="connsiteX2137" fmla="*/ 5212339 w 10521950"/>
              <a:gd name="connsiteY2137" fmla="*/ 3263085 h 3556620"/>
              <a:gd name="connsiteX2138" fmla="*/ 5200351 w 10521950"/>
              <a:gd name="connsiteY2138" fmla="*/ 3259879 h 3556620"/>
              <a:gd name="connsiteX2139" fmla="*/ 5188020 w 10521950"/>
              <a:gd name="connsiteY2139" fmla="*/ 3255960 h 3556620"/>
              <a:gd name="connsiteX2140" fmla="*/ 5175005 w 10521950"/>
              <a:gd name="connsiteY2140" fmla="*/ 3252754 h 3556620"/>
              <a:gd name="connsiteX2141" fmla="*/ 5164045 w 10521950"/>
              <a:gd name="connsiteY2141" fmla="*/ 3249904 h 3556620"/>
              <a:gd name="connsiteX2142" fmla="*/ 5154112 w 10521950"/>
              <a:gd name="connsiteY2142" fmla="*/ 3247054 h 3556620"/>
              <a:gd name="connsiteX2143" fmla="*/ 5145549 w 10521950"/>
              <a:gd name="connsiteY2143" fmla="*/ 3243848 h 3556620"/>
              <a:gd name="connsiteX2144" fmla="*/ 5137671 w 10521950"/>
              <a:gd name="connsiteY2144" fmla="*/ 3239930 h 3556620"/>
              <a:gd name="connsiteX2145" fmla="*/ 5130821 w 10521950"/>
              <a:gd name="connsiteY2145" fmla="*/ 3236367 h 3556620"/>
              <a:gd name="connsiteX2146" fmla="*/ 5124998 w 10521950"/>
              <a:gd name="connsiteY2146" fmla="*/ 3232093 h 3556620"/>
              <a:gd name="connsiteX2147" fmla="*/ 5120203 w 10521950"/>
              <a:gd name="connsiteY2147" fmla="*/ 3227818 h 3556620"/>
              <a:gd name="connsiteX2148" fmla="*/ 5116093 w 10521950"/>
              <a:gd name="connsiteY2148" fmla="*/ 3223543 h 3556620"/>
              <a:gd name="connsiteX2149" fmla="*/ 5113010 w 10521950"/>
              <a:gd name="connsiteY2149" fmla="*/ 3218912 h 3556620"/>
              <a:gd name="connsiteX2150" fmla="*/ 5110270 w 10521950"/>
              <a:gd name="connsiteY2150" fmla="*/ 3214281 h 3556620"/>
              <a:gd name="connsiteX2151" fmla="*/ 5108900 w 10521950"/>
              <a:gd name="connsiteY2151" fmla="*/ 3208938 h 3556620"/>
              <a:gd name="connsiteX2152" fmla="*/ 5107873 w 10521950"/>
              <a:gd name="connsiteY2152" fmla="*/ 3203950 h 3556620"/>
              <a:gd name="connsiteX2153" fmla="*/ 5107530 w 10521950"/>
              <a:gd name="connsiteY2153" fmla="*/ 3198607 h 3556620"/>
              <a:gd name="connsiteX2154" fmla="*/ 5107873 w 10521950"/>
              <a:gd name="connsiteY2154" fmla="*/ 3193620 h 3556620"/>
              <a:gd name="connsiteX2155" fmla="*/ 5108900 w 10521950"/>
              <a:gd name="connsiteY2155" fmla="*/ 3187920 h 3556620"/>
              <a:gd name="connsiteX2156" fmla="*/ 5110270 w 10521950"/>
              <a:gd name="connsiteY2156" fmla="*/ 3182576 h 3556620"/>
              <a:gd name="connsiteX2157" fmla="*/ 5106503 w 10521950"/>
              <a:gd name="connsiteY2157" fmla="*/ 3155859 h 3556620"/>
              <a:gd name="connsiteX2158" fmla="*/ 5105133 w 10521950"/>
              <a:gd name="connsiteY2158" fmla="*/ 3146953 h 3556620"/>
              <a:gd name="connsiteX2159" fmla="*/ 5100680 w 10521950"/>
              <a:gd name="connsiteY2159" fmla="*/ 3133060 h 3556620"/>
              <a:gd name="connsiteX2160" fmla="*/ 5096570 w 10521950"/>
              <a:gd name="connsiteY2160" fmla="*/ 3119880 h 3556620"/>
              <a:gd name="connsiteX2161" fmla="*/ 5093487 w 10521950"/>
              <a:gd name="connsiteY2161" fmla="*/ 3106343 h 3556620"/>
              <a:gd name="connsiteX2162" fmla="*/ 5090062 w 10521950"/>
              <a:gd name="connsiteY2162" fmla="*/ 3092806 h 3556620"/>
              <a:gd name="connsiteX2163" fmla="*/ 5088007 w 10521950"/>
              <a:gd name="connsiteY2163" fmla="*/ 3079625 h 3556620"/>
              <a:gd name="connsiteX2164" fmla="*/ 5085609 w 10521950"/>
              <a:gd name="connsiteY2164" fmla="*/ 3065732 h 3556620"/>
              <a:gd name="connsiteX2165" fmla="*/ 5083897 w 10521950"/>
              <a:gd name="connsiteY2165" fmla="*/ 3052196 h 3556620"/>
              <a:gd name="connsiteX2166" fmla="*/ 5082184 w 10521950"/>
              <a:gd name="connsiteY2166" fmla="*/ 3038659 h 3556620"/>
              <a:gd name="connsiteX2167" fmla="*/ 5081499 w 10521950"/>
              <a:gd name="connsiteY2167" fmla="*/ 3034384 h 3556620"/>
              <a:gd name="connsiteX2168" fmla="*/ 5081499 w 10521950"/>
              <a:gd name="connsiteY2168" fmla="*/ 3030109 h 3556620"/>
              <a:gd name="connsiteX2169" fmla="*/ 5079444 w 10521950"/>
              <a:gd name="connsiteY2169" fmla="*/ 3004460 h 3556620"/>
              <a:gd name="connsiteX2170" fmla="*/ 5077389 w 10521950"/>
              <a:gd name="connsiteY2170" fmla="*/ 2978812 h 3556620"/>
              <a:gd name="connsiteX2171" fmla="*/ 5075677 w 10521950"/>
              <a:gd name="connsiteY2171" fmla="*/ 2952807 h 3556620"/>
              <a:gd name="connsiteX2172" fmla="*/ 5073279 w 10521950"/>
              <a:gd name="connsiteY2172" fmla="*/ 2927514 h 3556620"/>
              <a:gd name="connsiteX2173" fmla="*/ 5057523 w 10521950"/>
              <a:gd name="connsiteY2173" fmla="*/ 2743699 h 3556620"/>
              <a:gd name="connsiteX2174" fmla="*/ 5056838 w 10521950"/>
              <a:gd name="connsiteY2174" fmla="*/ 2725174 h 3556620"/>
              <a:gd name="connsiteX2175" fmla="*/ 5035260 w 10521950"/>
              <a:gd name="connsiteY2175" fmla="*/ 2634692 h 3556620"/>
              <a:gd name="connsiteX2176" fmla="*/ 5032520 w 10521950"/>
              <a:gd name="connsiteY2176" fmla="*/ 2632198 h 3556620"/>
              <a:gd name="connsiteX2177" fmla="*/ 5030808 w 10521950"/>
              <a:gd name="connsiteY2177" fmla="*/ 2629704 h 3556620"/>
              <a:gd name="connsiteX2178" fmla="*/ 5029095 w 10521950"/>
              <a:gd name="connsiteY2178" fmla="*/ 2626854 h 3556620"/>
              <a:gd name="connsiteX2179" fmla="*/ 5027725 w 10521950"/>
              <a:gd name="connsiteY2179" fmla="*/ 2624005 h 3556620"/>
              <a:gd name="connsiteX2180" fmla="*/ 5026697 w 10521950"/>
              <a:gd name="connsiteY2180" fmla="*/ 2621155 h 3556620"/>
              <a:gd name="connsiteX2181" fmla="*/ 5026012 w 10521950"/>
              <a:gd name="connsiteY2181" fmla="*/ 2618305 h 3556620"/>
              <a:gd name="connsiteX2182" fmla="*/ 5025327 w 10521950"/>
              <a:gd name="connsiteY2182" fmla="*/ 2612605 h 3556620"/>
              <a:gd name="connsiteX2183" fmla="*/ 5025327 w 10521950"/>
              <a:gd name="connsiteY2183" fmla="*/ 2606549 h 3556620"/>
              <a:gd name="connsiteX2184" fmla="*/ 5026697 w 10521950"/>
              <a:gd name="connsiteY2184" fmla="*/ 2600849 h 3556620"/>
              <a:gd name="connsiteX2185" fmla="*/ 5029438 w 10521950"/>
              <a:gd name="connsiteY2185" fmla="*/ 2589094 h 3556620"/>
              <a:gd name="connsiteX2186" fmla="*/ 5023615 w 10521950"/>
              <a:gd name="connsiteY2186" fmla="*/ 2593369 h 3556620"/>
              <a:gd name="connsiteX2187" fmla="*/ 5018477 w 10521950"/>
              <a:gd name="connsiteY2187" fmla="*/ 2597287 h 3556620"/>
              <a:gd name="connsiteX2188" fmla="*/ 5013682 w 10521950"/>
              <a:gd name="connsiteY2188" fmla="*/ 2601562 h 3556620"/>
              <a:gd name="connsiteX2189" fmla="*/ 5009572 w 10521950"/>
              <a:gd name="connsiteY2189" fmla="*/ 2605480 h 3556620"/>
              <a:gd name="connsiteX2190" fmla="*/ 5005804 w 10521950"/>
              <a:gd name="connsiteY2190" fmla="*/ 2609755 h 3556620"/>
              <a:gd name="connsiteX2191" fmla="*/ 5002379 w 10521950"/>
              <a:gd name="connsiteY2191" fmla="*/ 2614030 h 3556620"/>
              <a:gd name="connsiteX2192" fmla="*/ 4999639 w 10521950"/>
              <a:gd name="connsiteY2192" fmla="*/ 2618305 h 3556620"/>
              <a:gd name="connsiteX2193" fmla="*/ 4997241 w 10521950"/>
              <a:gd name="connsiteY2193" fmla="*/ 2622580 h 3556620"/>
              <a:gd name="connsiteX2194" fmla="*/ 4995186 w 10521950"/>
              <a:gd name="connsiteY2194" fmla="*/ 2626854 h 3556620"/>
              <a:gd name="connsiteX2195" fmla="*/ 4993131 w 10521950"/>
              <a:gd name="connsiteY2195" fmla="*/ 2631129 h 3556620"/>
              <a:gd name="connsiteX2196" fmla="*/ 4991761 w 10521950"/>
              <a:gd name="connsiteY2196" fmla="*/ 2635404 h 3556620"/>
              <a:gd name="connsiteX2197" fmla="*/ 4990391 w 10521950"/>
              <a:gd name="connsiteY2197" fmla="*/ 2639679 h 3556620"/>
              <a:gd name="connsiteX2198" fmla="*/ 4988679 w 10521950"/>
              <a:gd name="connsiteY2198" fmla="*/ 2647872 h 3556620"/>
              <a:gd name="connsiteX2199" fmla="*/ 4987994 w 10521950"/>
              <a:gd name="connsiteY2199" fmla="*/ 2656422 h 3556620"/>
              <a:gd name="connsiteX2200" fmla="*/ 4987309 w 10521950"/>
              <a:gd name="connsiteY2200" fmla="*/ 2664971 h 3556620"/>
              <a:gd name="connsiteX2201" fmla="*/ 4987309 w 10521950"/>
              <a:gd name="connsiteY2201" fmla="*/ 2673521 h 3556620"/>
              <a:gd name="connsiteX2202" fmla="*/ 4987309 w 10521950"/>
              <a:gd name="connsiteY2202" fmla="*/ 2690264 h 3556620"/>
              <a:gd name="connsiteX2203" fmla="*/ 4986966 w 10521950"/>
              <a:gd name="connsiteY2203" fmla="*/ 2698813 h 3556620"/>
              <a:gd name="connsiteX2204" fmla="*/ 4985939 w 10521950"/>
              <a:gd name="connsiteY2204" fmla="*/ 2707363 h 3556620"/>
              <a:gd name="connsiteX2205" fmla="*/ 4984226 w 10521950"/>
              <a:gd name="connsiteY2205" fmla="*/ 2715912 h 3556620"/>
              <a:gd name="connsiteX2206" fmla="*/ 4982856 w 10521950"/>
              <a:gd name="connsiteY2206" fmla="*/ 2720187 h 3556620"/>
              <a:gd name="connsiteX2207" fmla="*/ 4981486 w 10521950"/>
              <a:gd name="connsiteY2207" fmla="*/ 2724462 h 3556620"/>
              <a:gd name="connsiteX2208" fmla="*/ 4976006 w 10521950"/>
              <a:gd name="connsiteY2208" fmla="*/ 2739424 h 3556620"/>
              <a:gd name="connsiteX2209" fmla="*/ 4971553 w 10521950"/>
              <a:gd name="connsiteY2209" fmla="*/ 2754029 h 3556620"/>
              <a:gd name="connsiteX2210" fmla="*/ 4967443 w 10521950"/>
              <a:gd name="connsiteY2210" fmla="*/ 2768991 h 3556620"/>
              <a:gd name="connsiteX2211" fmla="*/ 4963675 w 10521950"/>
              <a:gd name="connsiteY2211" fmla="*/ 2784309 h 3556620"/>
              <a:gd name="connsiteX2212" fmla="*/ 4960593 w 10521950"/>
              <a:gd name="connsiteY2212" fmla="*/ 2799271 h 3556620"/>
              <a:gd name="connsiteX2213" fmla="*/ 4957853 w 10521950"/>
              <a:gd name="connsiteY2213" fmla="*/ 2813876 h 3556620"/>
              <a:gd name="connsiteX2214" fmla="*/ 4952372 w 10521950"/>
              <a:gd name="connsiteY2214" fmla="*/ 2843800 h 3556620"/>
              <a:gd name="connsiteX2215" fmla="*/ 4949632 w 10521950"/>
              <a:gd name="connsiteY2215" fmla="*/ 2859118 h 3556620"/>
              <a:gd name="connsiteX2216" fmla="*/ 4946550 w 10521950"/>
              <a:gd name="connsiteY2216" fmla="*/ 2874079 h 3556620"/>
              <a:gd name="connsiteX2217" fmla="*/ 4943125 w 10521950"/>
              <a:gd name="connsiteY2217" fmla="*/ 2888685 h 3556620"/>
              <a:gd name="connsiteX2218" fmla="*/ 4939015 w 10521950"/>
              <a:gd name="connsiteY2218" fmla="*/ 2903647 h 3556620"/>
              <a:gd name="connsiteX2219" fmla="*/ 4934219 w 10521950"/>
              <a:gd name="connsiteY2219" fmla="*/ 2918965 h 3556620"/>
              <a:gd name="connsiteX2220" fmla="*/ 4929082 w 10521950"/>
              <a:gd name="connsiteY2220" fmla="*/ 2933926 h 3556620"/>
              <a:gd name="connsiteX2221" fmla="*/ 4922231 w 10521950"/>
              <a:gd name="connsiteY2221" fmla="*/ 2948888 h 3556620"/>
              <a:gd name="connsiteX2222" fmla="*/ 4915039 w 10521950"/>
              <a:gd name="connsiteY2222" fmla="*/ 2963494 h 3556620"/>
              <a:gd name="connsiteX2223" fmla="*/ 4795160 w 10521950"/>
              <a:gd name="connsiteY2223" fmla="*/ 3365324 h 3556620"/>
              <a:gd name="connsiteX2224" fmla="*/ 4793105 w 10521950"/>
              <a:gd name="connsiteY2224" fmla="*/ 3374229 h 3556620"/>
              <a:gd name="connsiteX2225" fmla="*/ 4789337 w 10521950"/>
              <a:gd name="connsiteY2225" fmla="*/ 3382779 h 3556620"/>
              <a:gd name="connsiteX2226" fmla="*/ 4785227 w 10521950"/>
              <a:gd name="connsiteY2226" fmla="*/ 3391328 h 3556620"/>
              <a:gd name="connsiteX2227" fmla="*/ 4780774 w 10521950"/>
              <a:gd name="connsiteY2227" fmla="*/ 3399878 h 3556620"/>
              <a:gd name="connsiteX2228" fmla="*/ 4775294 w 10521950"/>
              <a:gd name="connsiteY2228" fmla="*/ 3408428 h 3556620"/>
              <a:gd name="connsiteX2229" fmla="*/ 4769471 w 10521950"/>
              <a:gd name="connsiteY2229" fmla="*/ 3416265 h 3556620"/>
              <a:gd name="connsiteX2230" fmla="*/ 4756456 w 10521950"/>
              <a:gd name="connsiteY2230" fmla="*/ 3433364 h 3556620"/>
              <a:gd name="connsiteX2231" fmla="*/ 4742756 w 10521950"/>
              <a:gd name="connsiteY2231" fmla="*/ 3449751 h 3556620"/>
              <a:gd name="connsiteX2232" fmla="*/ 4729055 w 10521950"/>
              <a:gd name="connsiteY2232" fmla="*/ 3466137 h 3556620"/>
              <a:gd name="connsiteX2233" fmla="*/ 4722890 w 10521950"/>
              <a:gd name="connsiteY2233" fmla="*/ 3474687 h 3556620"/>
              <a:gd name="connsiteX2234" fmla="*/ 4717067 w 10521950"/>
              <a:gd name="connsiteY2234" fmla="*/ 3483236 h 3556620"/>
              <a:gd name="connsiteX2235" fmla="*/ 4711587 w 10521950"/>
              <a:gd name="connsiteY2235" fmla="*/ 3491786 h 3556620"/>
              <a:gd name="connsiteX2236" fmla="*/ 4706449 w 10521950"/>
              <a:gd name="connsiteY2236" fmla="*/ 3499979 h 3556620"/>
              <a:gd name="connsiteX2237" fmla="*/ 4704394 w 10521950"/>
              <a:gd name="connsiteY2237" fmla="*/ 3503542 h 3556620"/>
              <a:gd name="connsiteX2238" fmla="*/ 4700969 w 10521950"/>
              <a:gd name="connsiteY2238" fmla="*/ 3507104 h 3556620"/>
              <a:gd name="connsiteX2239" fmla="*/ 4697544 w 10521950"/>
              <a:gd name="connsiteY2239" fmla="*/ 3509954 h 3556620"/>
              <a:gd name="connsiteX2240" fmla="*/ 4692406 w 10521950"/>
              <a:gd name="connsiteY2240" fmla="*/ 3513160 h 3556620"/>
              <a:gd name="connsiteX2241" fmla="*/ 4686584 w 10521950"/>
              <a:gd name="connsiteY2241" fmla="*/ 3515653 h 3556620"/>
              <a:gd name="connsiteX2242" fmla="*/ 4679391 w 10521950"/>
              <a:gd name="connsiteY2242" fmla="*/ 3517435 h 3556620"/>
              <a:gd name="connsiteX2243" fmla="*/ 4671513 w 10521950"/>
              <a:gd name="connsiteY2243" fmla="*/ 3518860 h 3556620"/>
              <a:gd name="connsiteX2244" fmla="*/ 4662608 w 10521950"/>
              <a:gd name="connsiteY2244" fmla="*/ 3519928 h 3556620"/>
              <a:gd name="connsiteX2245" fmla="*/ 4640002 w 10521950"/>
              <a:gd name="connsiteY2245" fmla="*/ 3520997 h 3556620"/>
              <a:gd name="connsiteX2246" fmla="*/ 4617396 w 10521950"/>
              <a:gd name="connsiteY2246" fmla="*/ 3522066 h 3556620"/>
              <a:gd name="connsiteX2247" fmla="*/ 4571842 w 10521950"/>
              <a:gd name="connsiteY2247" fmla="*/ 3525628 h 3556620"/>
              <a:gd name="connsiteX2248" fmla="*/ 4526288 w 10521950"/>
              <a:gd name="connsiteY2248" fmla="*/ 3528834 h 3556620"/>
              <a:gd name="connsiteX2249" fmla="*/ 4503683 w 10521950"/>
              <a:gd name="connsiteY2249" fmla="*/ 3530259 h 3556620"/>
              <a:gd name="connsiteX2250" fmla="*/ 4481077 w 10521950"/>
              <a:gd name="connsiteY2250" fmla="*/ 3531328 h 3556620"/>
              <a:gd name="connsiteX2251" fmla="*/ 4458814 w 10521950"/>
              <a:gd name="connsiteY2251" fmla="*/ 3531684 h 3556620"/>
              <a:gd name="connsiteX2252" fmla="*/ 4436550 w 10521950"/>
              <a:gd name="connsiteY2252" fmla="*/ 3532040 h 3556620"/>
              <a:gd name="connsiteX2253" fmla="*/ 4414287 w 10521950"/>
              <a:gd name="connsiteY2253" fmla="*/ 3531328 h 3556620"/>
              <a:gd name="connsiteX2254" fmla="*/ 4392709 w 10521950"/>
              <a:gd name="connsiteY2254" fmla="*/ 3530259 h 3556620"/>
              <a:gd name="connsiteX2255" fmla="*/ 4371473 w 10521950"/>
              <a:gd name="connsiteY2255" fmla="*/ 3527765 h 3556620"/>
              <a:gd name="connsiteX2256" fmla="*/ 4349895 w 10521950"/>
              <a:gd name="connsiteY2256" fmla="*/ 3524915 h 3556620"/>
              <a:gd name="connsiteX2257" fmla="*/ 4339620 w 10521950"/>
              <a:gd name="connsiteY2257" fmla="*/ 3523134 h 3556620"/>
              <a:gd name="connsiteX2258" fmla="*/ 4329344 w 10521950"/>
              <a:gd name="connsiteY2258" fmla="*/ 3520997 h 3556620"/>
              <a:gd name="connsiteX2259" fmla="*/ 4319069 w 10521950"/>
              <a:gd name="connsiteY2259" fmla="*/ 3518503 h 3556620"/>
              <a:gd name="connsiteX2260" fmla="*/ 4308794 w 10521950"/>
              <a:gd name="connsiteY2260" fmla="*/ 3515653 h 3556620"/>
              <a:gd name="connsiteX2261" fmla="*/ 4290298 w 10521950"/>
              <a:gd name="connsiteY2261" fmla="*/ 3509597 h 3556620"/>
              <a:gd name="connsiteX2262" fmla="*/ 4278995 w 10521950"/>
              <a:gd name="connsiteY2262" fmla="*/ 3506391 h 3556620"/>
              <a:gd name="connsiteX2263" fmla="*/ 4265637 w 10521950"/>
              <a:gd name="connsiteY2263" fmla="*/ 3511735 h 3556620"/>
              <a:gd name="connsiteX2264" fmla="*/ 4253992 w 10521950"/>
              <a:gd name="connsiteY2264" fmla="*/ 3516722 h 3556620"/>
              <a:gd name="connsiteX2265" fmla="*/ 4244059 w 10521950"/>
              <a:gd name="connsiteY2265" fmla="*/ 3519928 h 3556620"/>
              <a:gd name="connsiteX2266" fmla="*/ 4235496 w 10521950"/>
              <a:gd name="connsiteY2266" fmla="*/ 3521709 h 3556620"/>
              <a:gd name="connsiteX2267" fmla="*/ 4228303 w 10521950"/>
              <a:gd name="connsiteY2267" fmla="*/ 3522778 h 3556620"/>
              <a:gd name="connsiteX2268" fmla="*/ 4222138 w 10521950"/>
              <a:gd name="connsiteY2268" fmla="*/ 3522778 h 3556620"/>
              <a:gd name="connsiteX2269" fmla="*/ 4217343 w 10521950"/>
              <a:gd name="connsiteY2269" fmla="*/ 3522066 h 3556620"/>
              <a:gd name="connsiteX2270" fmla="*/ 4213233 w 10521950"/>
              <a:gd name="connsiteY2270" fmla="*/ 3520284 h 3556620"/>
              <a:gd name="connsiteX2271" fmla="*/ 4210150 w 10521950"/>
              <a:gd name="connsiteY2271" fmla="*/ 3518147 h 3556620"/>
              <a:gd name="connsiteX2272" fmla="*/ 4207753 w 10521950"/>
              <a:gd name="connsiteY2272" fmla="*/ 3515297 h 3556620"/>
              <a:gd name="connsiteX2273" fmla="*/ 4206040 w 10521950"/>
              <a:gd name="connsiteY2273" fmla="*/ 3512447 h 3556620"/>
              <a:gd name="connsiteX2274" fmla="*/ 4204670 w 10521950"/>
              <a:gd name="connsiteY2274" fmla="*/ 3508529 h 3556620"/>
              <a:gd name="connsiteX2275" fmla="*/ 4203643 w 10521950"/>
              <a:gd name="connsiteY2275" fmla="*/ 3504966 h 3556620"/>
              <a:gd name="connsiteX2276" fmla="*/ 4202958 w 10521950"/>
              <a:gd name="connsiteY2276" fmla="*/ 3500692 h 3556620"/>
              <a:gd name="connsiteX2277" fmla="*/ 4201588 w 10521950"/>
              <a:gd name="connsiteY2277" fmla="*/ 3492498 h 3556620"/>
              <a:gd name="connsiteX2278" fmla="*/ 4181037 w 10521950"/>
              <a:gd name="connsiteY2278" fmla="*/ 3487511 h 3556620"/>
              <a:gd name="connsiteX2279" fmla="*/ 4161514 w 10521950"/>
              <a:gd name="connsiteY2279" fmla="*/ 3482168 h 3556620"/>
              <a:gd name="connsiteX2280" fmla="*/ 4152608 w 10521950"/>
              <a:gd name="connsiteY2280" fmla="*/ 3479318 h 3556620"/>
              <a:gd name="connsiteX2281" fmla="*/ 4144045 w 10521950"/>
              <a:gd name="connsiteY2281" fmla="*/ 3476468 h 3556620"/>
              <a:gd name="connsiteX2282" fmla="*/ 4135825 w 10521950"/>
              <a:gd name="connsiteY2282" fmla="*/ 3473618 h 3556620"/>
              <a:gd name="connsiteX2283" fmla="*/ 4128632 w 10521950"/>
              <a:gd name="connsiteY2283" fmla="*/ 3470412 h 3556620"/>
              <a:gd name="connsiteX2284" fmla="*/ 4122125 w 10521950"/>
              <a:gd name="connsiteY2284" fmla="*/ 3466493 h 3556620"/>
              <a:gd name="connsiteX2285" fmla="*/ 4116645 w 10521950"/>
              <a:gd name="connsiteY2285" fmla="*/ 3462931 h 3556620"/>
              <a:gd name="connsiteX2286" fmla="*/ 4112534 w 10521950"/>
              <a:gd name="connsiteY2286" fmla="*/ 3458656 h 3556620"/>
              <a:gd name="connsiteX2287" fmla="*/ 4110822 w 10521950"/>
              <a:gd name="connsiteY2287" fmla="*/ 3456875 h 3556620"/>
              <a:gd name="connsiteX2288" fmla="*/ 4109452 w 10521950"/>
              <a:gd name="connsiteY2288" fmla="*/ 3454382 h 3556620"/>
              <a:gd name="connsiteX2289" fmla="*/ 4108424 w 10521950"/>
              <a:gd name="connsiteY2289" fmla="*/ 3451888 h 3556620"/>
              <a:gd name="connsiteX2290" fmla="*/ 4107739 w 10521950"/>
              <a:gd name="connsiteY2290" fmla="*/ 3449394 h 3556620"/>
              <a:gd name="connsiteX2291" fmla="*/ 4107739 w 10521950"/>
              <a:gd name="connsiteY2291" fmla="*/ 3446901 h 3556620"/>
              <a:gd name="connsiteX2292" fmla="*/ 4107739 w 10521950"/>
              <a:gd name="connsiteY2292" fmla="*/ 3444051 h 3556620"/>
              <a:gd name="connsiteX2293" fmla="*/ 4108082 w 10521950"/>
              <a:gd name="connsiteY2293" fmla="*/ 3441201 h 3556620"/>
              <a:gd name="connsiteX2294" fmla="*/ 4109109 w 10521950"/>
              <a:gd name="connsiteY2294" fmla="*/ 3438351 h 3556620"/>
              <a:gd name="connsiteX2295" fmla="*/ 4110479 w 10521950"/>
              <a:gd name="connsiteY2295" fmla="*/ 3435501 h 3556620"/>
              <a:gd name="connsiteX2296" fmla="*/ 4112192 w 10521950"/>
              <a:gd name="connsiteY2296" fmla="*/ 3432295 h 3556620"/>
              <a:gd name="connsiteX2297" fmla="*/ 4103629 w 10521950"/>
              <a:gd name="connsiteY2297" fmla="*/ 3399878 h 3556620"/>
              <a:gd name="connsiteX2298" fmla="*/ 4095066 w 10521950"/>
              <a:gd name="connsiteY2298" fmla="*/ 3374229 h 3556620"/>
              <a:gd name="connsiteX2299" fmla="*/ 4090956 w 10521950"/>
              <a:gd name="connsiteY2299" fmla="*/ 3361761 h 3556620"/>
              <a:gd name="connsiteX2300" fmla="*/ 4087189 w 10521950"/>
              <a:gd name="connsiteY2300" fmla="*/ 3348937 h 3556620"/>
              <a:gd name="connsiteX2301" fmla="*/ 4083763 w 10521950"/>
              <a:gd name="connsiteY2301" fmla="*/ 3336112 h 3556620"/>
              <a:gd name="connsiteX2302" fmla="*/ 4081023 w 10521950"/>
              <a:gd name="connsiteY2302" fmla="*/ 3323644 h 3556620"/>
              <a:gd name="connsiteX2303" fmla="*/ 4078283 w 10521950"/>
              <a:gd name="connsiteY2303" fmla="*/ 3310820 h 3556620"/>
              <a:gd name="connsiteX2304" fmla="*/ 4075886 w 10521950"/>
              <a:gd name="connsiteY2304" fmla="*/ 3297639 h 3556620"/>
              <a:gd name="connsiteX2305" fmla="*/ 4074516 w 10521950"/>
              <a:gd name="connsiteY2305" fmla="*/ 3284815 h 3556620"/>
              <a:gd name="connsiteX2306" fmla="*/ 4073831 w 10521950"/>
              <a:gd name="connsiteY2306" fmla="*/ 3271991 h 3556620"/>
              <a:gd name="connsiteX2307" fmla="*/ 4073831 w 10521950"/>
              <a:gd name="connsiteY2307" fmla="*/ 3258810 h 3556620"/>
              <a:gd name="connsiteX2308" fmla="*/ 4074516 w 10521950"/>
              <a:gd name="connsiteY2308" fmla="*/ 3246342 h 3556620"/>
              <a:gd name="connsiteX2309" fmla="*/ 4075886 w 10521950"/>
              <a:gd name="connsiteY2309" fmla="*/ 3233161 h 3556620"/>
              <a:gd name="connsiteX2310" fmla="*/ 4078283 w 10521950"/>
              <a:gd name="connsiteY2310" fmla="*/ 3220337 h 3556620"/>
              <a:gd name="connsiteX2311" fmla="*/ 4081366 w 10521950"/>
              <a:gd name="connsiteY2311" fmla="*/ 3207156 h 3556620"/>
              <a:gd name="connsiteX2312" fmla="*/ 4085476 w 10521950"/>
              <a:gd name="connsiteY2312" fmla="*/ 3193976 h 3556620"/>
              <a:gd name="connsiteX2313" fmla="*/ 4085819 w 10521950"/>
              <a:gd name="connsiteY2313" fmla="*/ 3192551 h 3556620"/>
              <a:gd name="connsiteX2314" fmla="*/ 4085819 w 10521950"/>
              <a:gd name="connsiteY2314" fmla="*/ 3190770 h 3556620"/>
              <a:gd name="connsiteX2315" fmla="*/ 4085819 w 10521950"/>
              <a:gd name="connsiteY2315" fmla="*/ 3189345 h 3556620"/>
              <a:gd name="connsiteX2316" fmla="*/ 4085134 w 10521950"/>
              <a:gd name="connsiteY2316" fmla="*/ 3187920 h 3556620"/>
              <a:gd name="connsiteX2317" fmla="*/ 4083078 w 10521950"/>
              <a:gd name="connsiteY2317" fmla="*/ 3185070 h 3556620"/>
              <a:gd name="connsiteX2318" fmla="*/ 4081023 w 10521950"/>
              <a:gd name="connsiteY2318" fmla="*/ 3182220 h 3556620"/>
              <a:gd name="connsiteX2319" fmla="*/ 4077941 w 10521950"/>
              <a:gd name="connsiteY2319" fmla="*/ 3179727 h 3556620"/>
              <a:gd name="connsiteX2320" fmla="*/ 4074173 w 10521950"/>
              <a:gd name="connsiteY2320" fmla="*/ 3176877 h 3556620"/>
              <a:gd name="connsiteX2321" fmla="*/ 4066980 w 10521950"/>
              <a:gd name="connsiteY2321" fmla="*/ 3172246 h 3556620"/>
              <a:gd name="connsiteX2322" fmla="*/ 4063898 w 10521950"/>
              <a:gd name="connsiteY2322" fmla="*/ 3169752 h 3556620"/>
              <a:gd name="connsiteX2323" fmla="*/ 4061158 w 10521950"/>
              <a:gd name="connsiteY2323" fmla="*/ 3167615 h 3556620"/>
              <a:gd name="connsiteX2324" fmla="*/ 4058760 w 10521950"/>
              <a:gd name="connsiteY2324" fmla="*/ 3164765 h 3556620"/>
              <a:gd name="connsiteX2325" fmla="*/ 4058418 w 10521950"/>
              <a:gd name="connsiteY2325" fmla="*/ 3163340 h 3556620"/>
              <a:gd name="connsiteX2326" fmla="*/ 4058418 w 10521950"/>
              <a:gd name="connsiteY2326" fmla="*/ 3161915 h 3556620"/>
              <a:gd name="connsiteX2327" fmla="*/ 4058418 w 10521950"/>
              <a:gd name="connsiteY2327" fmla="*/ 3160490 h 3556620"/>
              <a:gd name="connsiteX2328" fmla="*/ 4058418 w 10521950"/>
              <a:gd name="connsiteY2328" fmla="*/ 3159065 h 3556620"/>
              <a:gd name="connsiteX2329" fmla="*/ 4059103 w 10521950"/>
              <a:gd name="connsiteY2329" fmla="*/ 3157640 h 3556620"/>
              <a:gd name="connsiteX2330" fmla="*/ 4060130 w 10521950"/>
              <a:gd name="connsiteY2330" fmla="*/ 3156215 h 3556620"/>
              <a:gd name="connsiteX2331" fmla="*/ 4063898 w 10521950"/>
              <a:gd name="connsiteY2331" fmla="*/ 3153009 h 3556620"/>
              <a:gd name="connsiteX2332" fmla="*/ 4069035 w 10521950"/>
              <a:gd name="connsiteY2332" fmla="*/ 3149803 h 3556620"/>
              <a:gd name="connsiteX2333" fmla="*/ 4065610 w 10521950"/>
              <a:gd name="connsiteY2333" fmla="*/ 3146241 h 3556620"/>
              <a:gd name="connsiteX2334" fmla="*/ 4064583 w 10521950"/>
              <a:gd name="connsiteY2334" fmla="*/ 3144460 h 3556620"/>
              <a:gd name="connsiteX2335" fmla="*/ 4063898 w 10521950"/>
              <a:gd name="connsiteY2335" fmla="*/ 3143035 h 3556620"/>
              <a:gd name="connsiteX2336" fmla="*/ 4062870 w 10521950"/>
              <a:gd name="connsiteY2336" fmla="*/ 3141254 h 3556620"/>
              <a:gd name="connsiteX2337" fmla="*/ 4062870 w 10521950"/>
              <a:gd name="connsiteY2337" fmla="*/ 3139829 h 3556620"/>
              <a:gd name="connsiteX2338" fmla="*/ 4062870 w 10521950"/>
              <a:gd name="connsiteY2338" fmla="*/ 3138047 h 3556620"/>
              <a:gd name="connsiteX2339" fmla="*/ 4063213 w 10521950"/>
              <a:gd name="connsiteY2339" fmla="*/ 3136623 h 3556620"/>
              <a:gd name="connsiteX2340" fmla="*/ 4060130 w 10521950"/>
              <a:gd name="connsiteY2340" fmla="*/ 3128429 h 3556620"/>
              <a:gd name="connsiteX2341" fmla="*/ 4057733 w 10521950"/>
              <a:gd name="connsiteY2341" fmla="*/ 3119880 h 3556620"/>
              <a:gd name="connsiteX2342" fmla="*/ 4055678 w 10521950"/>
              <a:gd name="connsiteY2342" fmla="*/ 3112043 h 3556620"/>
              <a:gd name="connsiteX2343" fmla="*/ 4054307 w 10521950"/>
              <a:gd name="connsiteY2343" fmla="*/ 3103493 h 3556620"/>
              <a:gd name="connsiteX2344" fmla="*/ 4052937 w 10521950"/>
              <a:gd name="connsiteY2344" fmla="*/ 3094943 h 3556620"/>
              <a:gd name="connsiteX2345" fmla="*/ 4051910 w 10521950"/>
              <a:gd name="connsiteY2345" fmla="*/ 3087106 h 3556620"/>
              <a:gd name="connsiteX2346" fmla="*/ 4050540 w 10521950"/>
              <a:gd name="connsiteY2346" fmla="*/ 3070007 h 3556620"/>
              <a:gd name="connsiteX2347" fmla="*/ 4049170 w 10521950"/>
              <a:gd name="connsiteY2347" fmla="*/ 3036521 h 3556620"/>
              <a:gd name="connsiteX2348" fmla="*/ 4048485 w 10521950"/>
              <a:gd name="connsiteY2348" fmla="*/ 3019778 h 3556620"/>
              <a:gd name="connsiteX2349" fmla="*/ 4047457 w 10521950"/>
              <a:gd name="connsiteY2349" fmla="*/ 3011229 h 3556620"/>
              <a:gd name="connsiteX2350" fmla="*/ 4046430 w 10521950"/>
              <a:gd name="connsiteY2350" fmla="*/ 3003035 h 3556620"/>
              <a:gd name="connsiteX2351" fmla="*/ 4046087 w 10521950"/>
              <a:gd name="connsiteY2351" fmla="*/ 2993773 h 3556620"/>
              <a:gd name="connsiteX2352" fmla="*/ 4042320 w 10521950"/>
              <a:gd name="connsiteY2352" fmla="*/ 2952451 h 3556620"/>
              <a:gd name="connsiteX2353" fmla="*/ 4040265 w 10521950"/>
              <a:gd name="connsiteY2353" fmla="*/ 2932145 h 3556620"/>
              <a:gd name="connsiteX2354" fmla="*/ 4038209 w 10521950"/>
              <a:gd name="connsiteY2354" fmla="*/ 2921815 h 3556620"/>
              <a:gd name="connsiteX2355" fmla="*/ 4036497 w 10521950"/>
              <a:gd name="connsiteY2355" fmla="*/ 2911484 h 3556620"/>
              <a:gd name="connsiteX2356" fmla="*/ 4036154 w 10521950"/>
              <a:gd name="connsiteY2356" fmla="*/ 2907922 h 3556620"/>
              <a:gd name="connsiteX2357" fmla="*/ 4036154 w 10521950"/>
              <a:gd name="connsiteY2357" fmla="*/ 2904359 h 3556620"/>
              <a:gd name="connsiteX2358" fmla="*/ 4036154 w 10521950"/>
              <a:gd name="connsiteY2358" fmla="*/ 2900797 h 3556620"/>
              <a:gd name="connsiteX2359" fmla="*/ 4036839 w 10521950"/>
              <a:gd name="connsiteY2359" fmla="*/ 2897591 h 3556620"/>
              <a:gd name="connsiteX2360" fmla="*/ 4038209 w 10521950"/>
              <a:gd name="connsiteY2360" fmla="*/ 2894741 h 3556620"/>
              <a:gd name="connsiteX2361" fmla="*/ 4040607 w 10521950"/>
              <a:gd name="connsiteY2361" fmla="*/ 2891891 h 3556620"/>
              <a:gd name="connsiteX2362" fmla="*/ 4043005 w 10521950"/>
              <a:gd name="connsiteY2362" fmla="*/ 2889754 h 3556620"/>
              <a:gd name="connsiteX2363" fmla="*/ 4046087 w 10521950"/>
              <a:gd name="connsiteY2363" fmla="*/ 2887260 h 3556620"/>
              <a:gd name="connsiteX2364" fmla="*/ 4050197 w 10521950"/>
              <a:gd name="connsiteY2364" fmla="*/ 2885123 h 3556620"/>
              <a:gd name="connsiteX2365" fmla="*/ 4054650 w 10521950"/>
              <a:gd name="connsiteY2365" fmla="*/ 2882985 h 3556620"/>
              <a:gd name="connsiteX2366" fmla="*/ 4060130 w 10521950"/>
              <a:gd name="connsiteY2366" fmla="*/ 2881204 h 3556620"/>
              <a:gd name="connsiteX2367" fmla="*/ 4066295 w 10521950"/>
              <a:gd name="connsiteY2367" fmla="*/ 2879779 h 3556620"/>
              <a:gd name="connsiteX2368" fmla="*/ 4073831 w 10521950"/>
              <a:gd name="connsiteY2368" fmla="*/ 2878710 h 3556620"/>
              <a:gd name="connsiteX2369" fmla="*/ 4081708 w 10521950"/>
              <a:gd name="connsiteY2369" fmla="*/ 2877998 h 3556620"/>
              <a:gd name="connsiteX2370" fmla="*/ 4090614 w 10521950"/>
              <a:gd name="connsiteY2370" fmla="*/ 2876929 h 3556620"/>
              <a:gd name="connsiteX2371" fmla="*/ 4100547 w 10521950"/>
              <a:gd name="connsiteY2371" fmla="*/ 2876573 h 3556620"/>
              <a:gd name="connsiteX2372" fmla="*/ 4080338 w 10521950"/>
              <a:gd name="connsiteY2372" fmla="*/ 2872655 h 3556620"/>
              <a:gd name="connsiteX2373" fmla="*/ 4067665 w 10521950"/>
              <a:gd name="connsiteY2373" fmla="*/ 2872655 h 3556620"/>
              <a:gd name="connsiteX2374" fmla="*/ 4057048 w 10521950"/>
              <a:gd name="connsiteY2374" fmla="*/ 2872655 h 3556620"/>
              <a:gd name="connsiteX2375" fmla="*/ 4048827 w 10521950"/>
              <a:gd name="connsiteY2375" fmla="*/ 2871942 h 3556620"/>
              <a:gd name="connsiteX2376" fmla="*/ 4043005 w 10521950"/>
              <a:gd name="connsiteY2376" fmla="*/ 2870517 h 3556620"/>
              <a:gd name="connsiteX2377" fmla="*/ 4038209 w 10521950"/>
              <a:gd name="connsiteY2377" fmla="*/ 2868380 h 3556620"/>
              <a:gd name="connsiteX2378" fmla="*/ 4036839 w 10521950"/>
              <a:gd name="connsiteY2378" fmla="*/ 2867667 h 3556620"/>
              <a:gd name="connsiteX2379" fmla="*/ 4035812 w 10521950"/>
              <a:gd name="connsiteY2379" fmla="*/ 2866599 h 3556620"/>
              <a:gd name="connsiteX2380" fmla="*/ 4034784 w 10521950"/>
              <a:gd name="connsiteY2380" fmla="*/ 2865174 h 3556620"/>
              <a:gd name="connsiteX2381" fmla="*/ 4034442 w 10521950"/>
              <a:gd name="connsiteY2381" fmla="*/ 2863749 h 3556620"/>
              <a:gd name="connsiteX2382" fmla="*/ 4033757 w 10521950"/>
              <a:gd name="connsiteY2382" fmla="*/ 2861255 h 3556620"/>
              <a:gd name="connsiteX2383" fmla="*/ 4033757 w 10521950"/>
              <a:gd name="connsiteY2383" fmla="*/ 2858049 h 3556620"/>
              <a:gd name="connsiteX2384" fmla="*/ 4034784 w 10521950"/>
              <a:gd name="connsiteY2384" fmla="*/ 2855199 h 3556620"/>
              <a:gd name="connsiteX2385" fmla="*/ 4036839 w 10521950"/>
              <a:gd name="connsiteY2385" fmla="*/ 2848787 h 3556620"/>
              <a:gd name="connsiteX2386" fmla="*/ 4037867 w 10521950"/>
              <a:gd name="connsiteY2386" fmla="*/ 2845937 h 3556620"/>
              <a:gd name="connsiteX2387" fmla="*/ 4037867 w 10521950"/>
              <a:gd name="connsiteY2387" fmla="*/ 2843087 h 3556620"/>
              <a:gd name="connsiteX2388" fmla="*/ 4037524 w 10521950"/>
              <a:gd name="connsiteY2388" fmla="*/ 2840237 h 3556620"/>
              <a:gd name="connsiteX2389" fmla="*/ 4036839 w 10521950"/>
              <a:gd name="connsiteY2389" fmla="*/ 2838813 h 3556620"/>
              <a:gd name="connsiteX2390" fmla="*/ 4036154 w 10521950"/>
              <a:gd name="connsiteY2390" fmla="*/ 2837388 h 3556620"/>
              <a:gd name="connsiteX2391" fmla="*/ 4040950 w 10521950"/>
              <a:gd name="connsiteY2391" fmla="*/ 2840237 h 3556620"/>
              <a:gd name="connsiteX2392" fmla="*/ 4038894 w 10521950"/>
              <a:gd name="connsiteY2392" fmla="*/ 2838813 h 3556620"/>
              <a:gd name="connsiteX2393" fmla="*/ 4036154 w 10521950"/>
              <a:gd name="connsiteY2393" fmla="*/ 2837388 h 3556620"/>
              <a:gd name="connsiteX2394" fmla="*/ 4031702 w 10521950"/>
              <a:gd name="connsiteY2394" fmla="*/ 2819576 h 3556620"/>
              <a:gd name="connsiteX2395" fmla="*/ 4025537 w 10521950"/>
              <a:gd name="connsiteY2395" fmla="*/ 2822782 h 3556620"/>
              <a:gd name="connsiteX2396" fmla="*/ 4020399 w 10521950"/>
              <a:gd name="connsiteY2396" fmla="*/ 2825632 h 3556620"/>
              <a:gd name="connsiteX2397" fmla="*/ 4015261 w 10521950"/>
              <a:gd name="connsiteY2397" fmla="*/ 2828838 h 3556620"/>
              <a:gd name="connsiteX2398" fmla="*/ 4010124 w 10521950"/>
              <a:gd name="connsiteY2398" fmla="*/ 2831688 h 3556620"/>
              <a:gd name="connsiteX2399" fmla="*/ 4006356 w 10521950"/>
              <a:gd name="connsiteY2399" fmla="*/ 2834894 h 3556620"/>
              <a:gd name="connsiteX2400" fmla="*/ 4002588 w 10521950"/>
              <a:gd name="connsiteY2400" fmla="*/ 2838456 h 3556620"/>
              <a:gd name="connsiteX2401" fmla="*/ 3996081 w 10521950"/>
              <a:gd name="connsiteY2401" fmla="*/ 2844868 h 3556620"/>
              <a:gd name="connsiteX2402" fmla="*/ 3991285 w 10521950"/>
              <a:gd name="connsiteY2402" fmla="*/ 2851637 h 3556620"/>
              <a:gd name="connsiteX2403" fmla="*/ 3987175 w 10521950"/>
              <a:gd name="connsiteY2403" fmla="*/ 2858049 h 3556620"/>
              <a:gd name="connsiteX2404" fmla="*/ 3983408 w 10521950"/>
              <a:gd name="connsiteY2404" fmla="*/ 2864817 h 3556620"/>
              <a:gd name="connsiteX2405" fmla="*/ 3980668 w 10521950"/>
              <a:gd name="connsiteY2405" fmla="*/ 2871942 h 3556620"/>
              <a:gd name="connsiteX2406" fmla="*/ 3975872 w 10521950"/>
              <a:gd name="connsiteY2406" fmla="*/ 2885479 h 3556620"/>
              <a:gd name="connsiteX2407" fmla="*/ 3973132 w 10521950"/>
              <a:gd name="connsiteY2407" fmla="*/ 2891891 h 3556620"/>
              <a:gd name="connsiteX2408" fmla="*/ 3970392 w 10521950"/>
              <a:gd name="connsiteY2408" fmla="*/ 2899016 h 3556620"/>
              <a:gd name="connsiteX2409" fmla="*/ 3966282 w 10521950"/>
              <a:gd name="connsiteY2409" fmla="*/ 2905784 h 3556620"/>
              <a:gd name="connsiteX2410" fmla="*/ 3961829 w 10521950"/>
              <a:gd name="connsiteY2410" fmla="*/ 2912196 h 3556620"/>
              <a:gd name="connsiteX2411" fmla="*/ 3956007 w 10521950"/>
              <a:gd name="connsiteY2411" fmla="*/ 2918965 h 3556620"/>
              <a:gd name="connsiteX2412" fmla="*/ 3952582 w 10521950"/>
              <a:gd name="connsiteY2412" fmla="*/ 2922171 h 3556620"/>
              <a:gd name="connsiteX2413" fmla="*/ 3948814 w 10521950"/>
              <a:gd name="connsiteY2413" fmla="*/ 2925377 h 3556620"/>
              <a:gd name="connsiteX2414" fmla="*/ 3947444 w 10521950"/>
              <a:gd name="connsiteY2414" fmla="*/ 2929295 h 3556620"/>
              <a:gd name="connsiteX2415" fmla="*/ 3945389 w 10521950"/>
              <a:gd name="connsiteY2415" fmla="*/ 2933570 h 3556620"/>
              <a:gd name="connsiteX2416" fmla="*/ 3943334 w 10521950"/>
              <a:gd name="connsiteY2416" fmla="*/ 2937133 h 3556620"/>
              <a:gd name="connsiteX2417" fmla="*/ 3940936 w 10521950"/>
              <a:gd name="connsiteY2417" fmla="*/ 2941051 h 3556620"/>
              <a:gd name="connsiteX2418" fmla="*/ 3937854 w 10521950"/>
              <a:gd name="connsiteY2418" fmla="*/ 2945326 h 3556620"/>
              <a:gd name="connsiteX2419" fmla="*/ 3934771 w 10521950"/>
              <a:gd name="connsiteY2419" fmla="*/ 2948888 h 3556620"/>
              <a:gd name="connsiteX2420" fmla="*/ 3926893 w 10521950"/>
              <a:gd name="connsiteY2420" fmla="*/ 2956013 h 3556620"/>
              <a:gd name="connsiteX2421" fmla="*/ 3918330 w 10521950"/>
              <a:gd name="connsiteY2421" fmla="*/ 2963494 h 3556620"/>
              <a:gd name="connsiteX2422" fmla="*/ 3908398 w 10521950"/>
              <a:gd name="connsiteY2422" fmla="*/ 2970618 h 3556620"/>
              <a:gd name="connsiteX2423" fmla="*/ 3897780 w 10521950"/>
              <a:gd name="connsiteY2423" fmla="*/ 2977743 h 3556620"/>
              <a:gd name="connsiteX2424" fmla="*/ 3886134 w 10521950"/>
              <a:gd name="connsiteY2424" fmla="*/ 2984511 h 3556620"/>
              <a:gd name="connsiteX2425" fmla="*/ 3873461 w 10521950"/>
              <a:gd name="connsiteY2425" fmla="*/ 2987718 h 3556620"/>
              <a:gd name="connsiteX2426" fmla="*/ 3861131 w 10521950"/>
              <a:gd name="connsiteY2426" fmla="*/ 2990567 h 3556620"/>
              <a:gd name="connsiteX2427" fmla="*/ 3848458 w 10521950"/>
              <a:gd name="connsiteY2427" fmla="*/ 2992349 h 3556620"/>
              <a:gd name="connsiteX2428" fmla="*/ 3835785 w 10521950"/>
              <a:gd name="connsiteY2428" fmla="*/ 2993773 h 3556620"/>
              <a:gd name="connsiteX2429" fmla="*/ 3823797 w 10521950"/>
              <a:gd name="connsiteY2429" fmla="*/ 2994842 h 3556620"/>
              <a:gd name="connsiteX2430" fmla="*/ 3811124 w 10521950"/>
              <a:gd name="connsiteY2430" fmla="*/ 2995198 h 3556620"/>
              <a:gd name="connsiteX2431" fmla="*/ 3798451 w 10521950"/>
              <a:gd name="connsiteY2431" fmla="*/ 2995198 h 3556620"/>
              <a:gd name="connsiteX2432" fmla="*/ 3786121 w 10521950"/>
              <a:gd name="connsiteY2432" fmla="*/ 2995198 h 3556620"/>
              <a:gd name="connsiteX2433" fmla="*/ 3760775 w 10521950"/>
              <a:gd name="connsiteY2433" fmla="*/ 2994130 h 3556620"/>
              <a:gd name="connsiteX2434" fmla="*/ 3735772 w 10521950"/>
              <a:gd name="connsiteY2434" fmla="*/ 2993417 h 3556620"/>
              <a:gd name="connsiteX2435" fmla="*/ 3710426 w 10521950"/>
              <a:gd name="connsiteY2435" fmla="*/ 2992705 h 3556620"/>
              <a:gd name="connsiteX2436" fmla="*/ 3698096 w 10521950"/>
              <a:gd name="connsiteY2436" fmla="*/ 2993417 h 3556620"/>
              <a:gd name="connsiteX2437" fmla="*/ 3685423 w 10521950"/>
              <a:gd name="connsiteY2437" fmla="*/ 2993773 h 3556620"/>
              <a:gd name="connsiteX2438" fmla="*/ 3672407 w 10521950"/>
              <a:gd name="connsiteY2438" fmla="*/ 2994842 h 3556620"/>
              <a:gd name="connsiteX2439" fmla="*/ 3659049 w 10521950"/>
              <a:gd name="connsiteY2439" fmla="*/ 2996267 h 3556620"/>
              <a:gd name="connsiteX2440" fmla="*/ 3646034 w 10521950"/>
              <a:gd name="connsiteY2440" fmla="*/ 2996623 h 3556620"/>
              <a:gd name="connsiteX2441" fmla="*/ 3632333 w 10521950"/>
              <a:gd name="connsiteY2441" fmla="*/ 2996980 h 3556620"/>
              <a:gd name="connsiteX2442" fmla="*/ 3604933 w 10521950"/>
              <a:gd name="connsiteY2442" fmla="*/ 2997692 h 3556620"/>
              <a:gd name="connsiteX2443" fmla="*/ 3577189 w 10521950"/>
              <a:gd name="connsiteY2443" fmla="*/ 2996623 h 3556620"/>
              <a:gd name="connsiteX2444" fmla="*/ 3549446 w 10521950"/>
              <a:gd name="connsiteY2444" fmla="*/ 2994842 h 3556620"/>
              <a:gd name="connsiteX2445" fmla="*/ 3522045 w 10521950"/>
              <a:gd name="connsiteY2445" fmla="*/ 2991992 h 3556620"/>
              <a:gd name="connsiteX2446" fmla="*/ 3495329 w 10521950"/>
              <a:gd name="connsiteY2446" fmla="*/ 2988074 h 3556620"/>
              <a:gd name="connsiteX2447" fmla="*/ 3469298 w 10521950"/>
              <a:gd name="connsiteY2447" fmla="*/ 2983443 h 3556620"/>
              <a:gd name="connsiteX2448" fmla="*/ 3444637 w 10521950"/>
              <a:gd name="connsiteY2448" fmla="*/ 2978099 h 3556620"/>
              <a:gd name="connsiteX2449" fmla="*/ 3421004 w 10521950"/>
              <a:gd name="connsiteY2449" fmla="*/ 2972043 h 3556620"/>
              <a:gd name="connsiteX2450" fmla="*/ 3409701 w 10521950"/>
              <a:gd name="connsiteY2450" fmla="*/ 2968837 h 3556620"/>
              <a:gd name="connsiteX2451" fmla="*/ 3398741 w 10521950"/>
              <a:gd name="connsiteY2451" fmla="*/ 2965631 h 3556620"/>
              <a:gd name="connsiteX2452" fmla="*/ 3388808 w 10521950"/>
              <a:gd name="connsiteY2452" fmla="*/ 2961713 h 3556620"/>
              <a:gd name="connsiteX2453" fmla="*/ 3378875 w 10521950"/>
              <a:gd name="connsiteY2453" fmla="*/ 2957794 h 3556620"/>
              <a:gd name="connsiteX2454" fmla="*/ 3369627 w 10521950"/>
              <a:gd name="connsiteY2454" fmla="*/ 2954232 h 3556620"/>
              <a:gd name="connsiteX2455" fmla="*/ 3361065 w 10521950"/>
              <a:gd name="connsiteY2455" fmla="*/ 2949957 h 3556620"/>
              <a:gd name="connsiteX2456" fmla="*/ 3352844 w 10521950"/>
              <a:gd name="connsiteY2456" fmla="*/ 2945682 h 3556620"/>
              <a:gd name="connsiteX2457" fmla="*/ 3345652 w 10521950"/>
              <a:gd name="connsiteY2457" fmla="*/ 2941407 h 3556620"/>
              <a:gd name="connsiteX2458" fmla="*/ 3338801 w 10521950"/>
              <a:gd name="connsiteY2458" fmla="*/ 2937133 h 3556620"/>
              <a:gd name="connsiteX2459" fmla="*/ 3332979 w 10521950"/>
              <a:gd name="connsiteY2459" fmla="*/ 2932502 h 3556620"/>
              <a:gd name="connsiteX2460" fmla="*/ 3327499 w 10521950"/>
              <a:gd name="connsiteY2460" fmla="*/ 2928227 h 3556620"/>
              <a:gd name="connsiteX2461" fmla="*/ 3323388 w 10521950"/>
              <a:gd name="connsiteY2461" fmla="*/ 2923596 h 3556620"/>
              <a:gd name="connsiteX2462" fmla="*/ 3320306 w 10521950"/>
              <a:gd name="connsiteY2462" fmla="*/ 2922171 h 3556620"/>
              <a:gd name="connsiteX2463" fmla="*/ 3318251 w 10521950"/>
              <a:gd name="connsiteY2463" fmla="*/ 2920390 h 3556620"/>
              <a:gd name="connsiteX2464" fmla="*/ 3317566 w 10521950"/>
              <a:gd name="connsiteY2464" fmla="*/ 2919321 h 3556620"/>
              <a:gd name="connsiteX2465" fmla="*/ 3317566 w 10521950"/>
              <a:gd name="connsiteY2465" fmla="*/ 2918252 h 3556620"/>
              <a:gd name="connsiteX2466" fmla="*/ 3317566 w 10521950"/>
              <a:gd name="connsiteY2466" fmla="*/ 2917540 h 3556620"/>
              <a:gd name="connsiteX2467" fmla="*/ 3318251 w 10521950"/>
              <a:gd name="connsiteY2467" fmla="*/ 2916471 h 3556620"/>
              <a:gd name="connsiteX2468" fmla="*/ 3313113 w 10521950"/>
              <a:gd name="connsiteY2468" fmla="*/ 2913621 h 3556620"/>
              <a:gd name="connsiteX2469" fmla="*/ 3309345 w 10521950"/>
              <a:gd name="connsiteY2469" fmla="*/ 2911484 h 3556620"/>
              <a:gd name="connsiteX2470" fmla="*/ 3306263 w 10521950"/>
              <a:gd name="connsiteY2470" fmla="*/ 2908634 h 3556620"/>
              <a:gd name="connsiteX2471" fmla="*/ 3304208 w 10521950"/>
              <a:gd name="connsiteY2471" fmla="*/ 2905072 h 3556620"/>
              <a:gd name="connsiteX2472" fmla="*/ 3301810 w 10521950"/>
              <a:gd name="connsiteY2472" fmla="*/ 2902222 h 3556620"/>
              <a:gd name="connsiteX2473" fmla="*/ 3300440 w 10521950"/>
              <a:gd name="connsiteY2473" fmla="*/ 2899016 h 3556620"/>
              <a:gd name="connsiteX2474" fmla="*/ 3298043 w 10521950"/>
              <a:gd name="connsiteY2474" fmla="*/ 2891891 h 3556620"/>
              <a:gd name="connsiteX2475" fmla="*/ 3295988 w 10521950"/>
              <a:gd name="connsiteY2475" fmla="*/ 2884410 h 3556620"/>
              <a:gd name="connsiteX2476" fmla="*/ 3294617 w 10521950"/>
              <a:gd name="connsiteY2476" fmla="*/ 2880848 h 3556620"/>
              <a:gd name="connsiteX2477" fmla="*/ 3292905 w 10521950"/>
              <a:gd name="connsiteY2477" fmla="*/ 2876573 h 3556620"/>
              <a:gd name="connsiteX2478" fmla="*/ 3290507 w 10521950"/>
              <a:gd name="connsiteY2478" fmla="*/ 2872655 h 3556620"/>
              <a:gd name="connsiteX2479" fmla="*/ 3287767 w 10521950"/>
              <a:gd name="connsiteY2479" fmla="*/ 2868380 h 3556620"/>
              <a:gd name="connsiteX2480" fmla="*/ 3284684 w 10521950"/>
              <a:gd name="connsiteY2480" fmla="*/ 2864105 h 3556620"/>
              <a:gd name="connsiteX2481" fmla="*/ 3280574 w 10521950"/>
              <a:gd name="connsiteY2481" fmla="*/ 2859830 h 3556620"/>
              <a:gd name="connsiteX2482" fmla="*/ 3275094 w 10521950"/>
              <a:gd name="connsiteY2482" fmla="*/ 2870873 h 3556620"/>
              <a:gd name="connsiteX2483" fmla="*/ 3269614 w 10521950"/>
              <a:gd name="connsiteY2483" fmla="*/ 2881204 h 3556620"/>
              <a:gd name="connsiteX2484" fmla="*/ 3260709 w 10521950"/>
              <a:gd name="connsiteY2484" fmla="*/ 2901866 h 3556620"/>
              <a:gd name="connsiteX2485" fmla="*/ 3251461 w 10521950"/>
              <a:gd name="connsiteY2485" fmla="*/ 2921815 h 3556620"/>
              <a:gd name="connsiteX2486" fmla="*/ 3242898 w 10521950"/>
              <a:gd name="connsiteY2486" fmla="*/ 2941051 h 3556620"/>
              <a:gd name="connsiteX2487" fmla="*/ 3238446 w 10521950"/>
              <a:gd name="connsiteY2487" fmla="*/ 2950313 h 3556620"/>
              <a:gd name="connsiteX2488" fmla="*/ 3233308 w 10521950"/>
              <a:gd name="connsiteY2488" fmla="*/ 2959931 h 3556620"/>
              <a:gd name="connsiteX2489" fmla="*/ 3228513 w 10521950"/>
              <a:gd name="connsiteY2489" fmla="*/ 2969193 h 3556620"/>
              <a:gd name="connsiteX2490" fmla="*/ 3222690 w 10521950"/>
              <a:gd name="connsiteY2490" fmla="*/ 2978812 h 3556620"/>
              <a:gd name="connsiteX2491" fmla="*/ 3216525 w 10521950"/>
              <a:gd name="connsiteY2491" fmla="*/ 2987718 h 3556620"/>
              <a:gd name="connsiteX2492" fmla="*/ 3210017 w 10521950"/>
              <a:gd name="connsiteY2492" fmla="*/ 2996980 h 3556620"/>
              <a:gd name="connsiteX2493" fmla="*/ 3202482 w 10521950"/>
              <a:gd name="connsiteY2493" fmla="*/ 3005885 h 3556620"/>
              <a:gd name="connsiteX2494" fmla="*/ 3194604 w 10521950"/>
              <a:gd name="connsiteY2494" fmla="*/ 3014791 h 3556620"/>
              <a:gd name="connsiteX2495" fmla="*/ 3092193 w 10521950"/>
              <a:gd name="connsiteY2495" fmla="*/ 3204663 h 3556620"/>
              <a:gd name="connsiteX2496" fmla="*/ 3092878 w 10521950"/>
              <a:gd name="connsiteY2496" fmla="*/ 3204307 h 3556620"/>
              <a:gd name="connsiteX2497" fmla="*/ 3091166 w 10521950"/>
              <a:gd name="connsiteY2497" fmla="*/ 3211431 h 3556620"/>
              <a:gd name="connsiteX2498" fmla="*/ 3089453 w 10521950"/>
              <a:gd name="connsiteY2498" fmla="*/ 3217843 h 3556620"/>
              <a:gd name="connsiteX2499" fmla="*/ 3085000 w 10521950"/>
              <a:gd name="connsiteY2499" fmla="*/ 3231736 h 3556620"/>
              <a:gd name="connsiteX2500" fmla="*/ 3079520 w 10521950"/>
              <a:gd name="connsiteY2500" fmla="*/ 3244917 h 3556620"/>
              <a:gd name="connsiteX2501" fmla="*/ 3072670 w 10521950"/>
              <a:gd name="connsiteY2501" fmla="*/ 3258098 h 3556620"/>
              <a:gd name="connsiteX2502" fmla="*/ 3064792 w 10521950"/>
              <a:gd name="connsiteY2502" fmla="*/ 3271278 h 3556620"/>
              <a:gd name="connsiteX2503" fmla="*/ 3056915 w 10521950"/>
              <a:gd name="connsiteY2503" fmla="*/ 3284459 h 3556620"/>
              <a:gd name="connsiteX2504" fmla="*/ 3047667 w 10521950"/>
              <a:gd name="connsiteY2504" fmla="*/ 3297639 h 3556620"/>
              <a:gd name="connsiteX2505" fmla="*/ 3037734 w 10521950"/>
              <a:gd name="connsiteY2505" fmla="*/ 3310820 h 3556620"/>
              <a:gd name="connsiteX2506" fmla="*/ 3027459 w 10521950"/>
              <a:gd name="connsiteY2506" fmla="*/ 3323644 h 3556620"/>
              <a:gd name="connsiteX2507" fmla="*/ 3016498 w 10521950"/>
              <a:gd name="connsiteY2507" fmla="*/ 3336825 h 3556620"/>
              <a:gd name="connsiteX2508" fmla="*/ 3005195 w 10521950"/>
              <a:gd name="connsiteY2508" fmla="*/ 3349293 h 3556620"/>
              <a:gd name="connsiteX2509" fmla="*/ 2993207 w 10521950"/>
              <a:gd name="connsiteY2509" fmla="*/ 3362117 h 3556620"/>
              <a:gd name="connsiteX2510" fmla="*/ 2969232 w 10521950"/>
              <a:gd name="connsiteY2510" fmla="*/ 3388122 h 3556620"/>
              <a:gd name="connsiteX2511" fmla="*/ 2943886 w 10521950"/>
              <a:gd name="connsiteY2511" fmla="*/ 3413415 h 3556620"/>
              <a:gd name="connsiteX2512" fmla="*/ 2941831 w 10521950"/>
              <a:gd name="connsiteY2512" fmla="*/ 3416265 h 3556620"/>
              <a:gd name="connsiteX2513" fmla="*/ 2939090 w 10521950"/>
              <a:gd name="connsiteY2513" fmla="*/ 3418046 h 3556620"/>
              <a:gd name="connsiteX2514" fmla="*/ 2935666 w 10521950"/>
              <a:gd name="connsiteY2514" fmla="*/ 3420183 h 3556620"/>
              <a:gd name="connsiteX2515" fmla="*/ 2932925 w 10521950"/>
              <a:gd name="connsiteY2515" fmla="*/ 3421608 h 3556620"/>
              <a:gd name="connsiteX2516" fmla="*/ 2927103 w 10521950"/>
              <a:gd name="connsiteY2516" fmla="*/ 3423389 h 3556620"/>
              <a:gd name="connsiteX2517" fmla="*/ 2921280 w 10521950"/>
              <a:gd name="connsiteY2517" fmla="*/ 3424102 h 3556620"/>
              <a:gd name="connsiteX2518" fmla="*/ 2914430 w 10521950"/>
              <a:gd name="connsiteY2518" fmla="*/ 3424814 h 3556620"/>
              <a:gd name="connsiteX2519" fmla="*/ 2908264 w 10521950"/>
              <a:gd name="connsiteY2519" fmla="*/ 3424814 h 3556620"/>
              <a:gd name="connsiteX2520" fmla="*/ 2901072 w 10521950"/>
              <a:gd name="connsiteY2520" fmla="*/ 3424814 h 3556620"/>
              <a:gd name="connsiteX2521" fmla="*/ 2893536 w 10521950"/>
              <a:gd name="connsiteY2521" fmla="*/ 3424814 h 3556620"/>
              <a:gd name="connsiteX2522" fmla="*/ 2829830 w 10521950"/>
              <a:gd name="connsiteY2522" fmla="*/ 3429089 h 3556620"/>
              <a:gd name="connsiteX2523" fmla="*/ 2765780 w 10521950"/>
              <a:gd name="connsiteY2523" fmla="*/ 3433364 h 3556620"/>
              <a:gd name="connsiteX2524" fmla="*/ 2737009 w 10521950"/>
              <a:gd name="connsiteY2524" fmla="*/ 3436214 h 3556620"/>
              <a:gd name="connsiteX2525" fmla="*/ 2708238 w 10521950"/>
              <a:gd name="connsiteY2525" fmla="*/ 3438707 h 3556620"/>
              <a:gd name="connsiteX2526" fmla="*/ 2680152 w 10521950"/>
              <a:gd name="connsiteY2526" fmla="*/ 3440845 h 3556620"/>
              <a:gd name="connsiteX2527" fmla="*/ 2666794 w 10521950"/>
              <a:gd name="connsiteY2527" fmla="*/ 3441201 h 3556620"/>
              <a:gd name="connsiteX2528" fmla="*/ 2653094 w 10521950"/>
              <a:gd name="connsiteY2528" fmla="*/ 3441201 h 3556620"/>
              <a:gd name="connsiteX2529" fmla="*/ 2640078 w 10521950"/>
              <a:gd name="connsiteY2529" fmla="*/ 3440845 h 3556620"/>
              <a:gd name="connsiteX2530" fmla="*/ 2627748 w 10521950"/>
              <a:gd name="connsiteY2530" fmla="*/ 3439776 h 3556620"/>
              <a:gd name="connsiteX2531" fmla="*/ 2615417 w 10521950"/>
              <a:gd name="connsiteY2531" fmla="*/ 3437995 h 3556620"/>
              <a:gd name="connsiteX2532" fmla="*/ 2604114 w 10521950"/>
              <a:gd name="connsiteY2532" fmla="*/ 3435501 h 3556620"/>
              <a:gd name="connsiteX2533" fmla="*/ 2592812 w 10521950"/>
              <a:gd name="connsiteY2533" fmla="*/ 3432295 h 3556620"/>
              <a:gd name="connsiteX2534" fmla="*/ 2588016 w 10521950"/>
              <a:gd name="connsiteY2534" fmla="*/ 3430514 h 3556620"/>
              <a:gd name="connsiteX2535" fmla="*/ 2582879 w 10521950"/>
              <a:gd name="connsiteY2535" fmla="*/ 3428020 h 3556620"/>
              <a:gd name="connsiteX2536" fmla="*/ 2578084 w 10521950"/>
              <a:gd name="connsiteY2536" fmla="*/ 3425527 h 3556620"/>
              <a:gd name="connsiteX2537" fmla="*/ 2573288 w 10521950"/>
              <a:gd name="connsiteY2537" fmla="*/ 3422677 h 3556620"/>
              <a:gd name="connsiteX2538" fmla="*/ 2568836 w 10521950"/>
              <a:gd name="connsiteY2538" fmla="*/ 3420183 h 3556620"/>
              <a:gd name="connsiteX2539" fmla="*/ 2564383 w 10521950"/>
              <a:gd name="connsiteY2539" fmla="*/ 3416621 h 3556620"/>
              <a:gd name="connsiteX2540" fmla="*/ 2555820 w 10521950"/>
              <a:gd name="connsiteY2540" fmla="*/ 3417690 h 3556620"/>
              <a:gd name="connsiteX2541" fmla="*/ 2547600 w 10521950"/>
              <a:gd name="connsiteY2541" fmla="*/ 3419115 h 3556620"/>
              <a:gd name="connsiteX2542" fmla="*/ 2539722 w 10521950"/>
              <a:gd name="connsiteY2542" fmla="*/ 3420896 h 3556620"/>
              <a:gd name="connsiteX2543" fmla="*/ 2531844 w 10521950"/>
              <a:gd name="connsiteY2543" fmla="*/ 3423389 h 3556620"/>
              <a:gd name="connsiteX2544" fmla="*/ 2516431 w 10521950"/>
              <a:gd name="connsiteY2544" fmla="*/ 3428020 h 3556620"/>
              <a:gd name="connsiteX2545" fmla="*/ 2501019 w 10521950"/>
              <a:gd name="connsiteY2545" fmla="*/ 3432651 h 3556620"/>
              <a:gd name="connsiteX2546" fmla="*/ 2493141 w 10521950"/>
              <a:gd name="connsiteY2546" fmla="*/ 3435145 h 3556620"/>
              <a:gd name="connsiteX2547" fmla="*/ 2484921 w 10521950"/>
              <a:gd name="connsiteY2547" fmla="*/ 3436926 h 3556620"/>
              <a:gd name="connsiteX2548" fmla="*/ 2477043 w 10521950"/>
              <a:gd name="connsiteY2548" fmla="*/ 3437995 h 3556620"/>
              <a:gd name="connsiteX2549" fmla="*/ 2468480 w 10521950"/>
              <a:gd name="connsiteY2549" fmla="*/ 3438707 h 3556620"/>
              <a:gd name="connsiteX2550" fmla="*/ 2459232 w 10521950"/>
              <a:gd name="connsiteY2550" fmla="*/ 3439420 h 3556620"/>
              <a:gd name="connsiteX2551" fmla="*/ 2449642 w 10521950"/>
              <a:gd name="connsiteY2551" fmla="*/ 3438351 h 3556620"/>
              <a:gd name="connsiteX2552" fmla="*/ 2440394 w 10521950"/>
              <a:gd name="connsiteY2552" fmla="*/ 3436926 h 3556620"/>
              <a:gd name="connsiteX2553" fmla="*/ 2429776 w 10521950"/>
              <a:gd name="connsiteY2553" fmla="*/ 3434789 h 3556620"/>
              <a:gd name="connsiteX2554" fmla="*/ 2416076 w 10521950"/>
              <a:gd name="connsiteY2554" fmla="*/ 3439776 h 3556620"/>
              <a:gd name="connsiteX2555" fmla="*/ 2409911 w 10521950"/>
              <a:gd name="connsiteY2555" fmla="*/ 3442270 h 3556620"/>
              <a:gd name="connsiteX2556" fmla="*/ 2407513 w 10521950"/>
              <a:gd name="connsiteY2556" fmla="*/ 3443695 h 3556620"/>
              <a:gd name="connsiteX2557" fmla="*/ 2405800 w 10521950"/>
              <a:gd name="connsiteY2557" fmla="*/ 3445119 h 3556620"/>
              <a:gd name="connsiteX2558" fmla="*/ 2393127 w 10521950"/>
              <a:gd name="connsiteY2558" fmla="*/ 3459013 h 3556620"/>
              <a:gd name="connsiteX2559" fmla="*/ 2381825 w 10521950"/>
              <a:gd name="connsiteY2559" fmla="*/ 3471481 h 3556620"/>
              <a:gd name="connsiteX2560" fmla="*/ 2370864 w 10521950"/>
              <a:gd name="connsiteY2560" fmla="*/ 3482168 h 3556620"/>
              <a:gd name="connsiteX2561" fmla="*/ 2361274 w 10521950"/>
              <a:gd name="connsiteY2561" fmla="*/ 3491786 h 3556620"/>
              <a:gd name="connsiteX2562" fmla="*/ 2351341 w 10521950"/>
              <a:gd name="connsiteY2562" fmla="*/ 3499623 h 3556620"/>
              <a:gd name="connsiteX2563" fmla="*/ 2346546 w 10521950"/>
              <a:gd name="connsiteY2563" fmla="*/ 3502829 h 3556620"/>
              <a:gd name="connsiteX2564" fmla="*/ 2341408 w 10521950"/>
              <a:gd name="connsiteY2564" fmla="*/ 3506391 h 3556620"/>
              <a:gd name="connsiteX2565" fmla="*/ 2335928 w 10521950"/>
              <a:gd name="connsiteY2565" fmla="*/ 3508885 h 3556620"/>
              <a:gd name="connsiteX2566" fmla="*/ 2330448 w 10521950"/>
              <a:gd name="connsiteY2566" fmla="*/ 3511735 h 3556620"/>
              <a:gd name="connsiteX2567" fmla="*/ 2325310 w 10521950"/>
              <a:gd name="connsiteY2567" fmla="*/ 3514229 h 3556620"/>
              <a:gd name="connsiteX2568" fmla="*/ 2318803 w 10521950"/>
              <a:gd name="connsiteY2568" fmla="*/ 3516010 h 3556620"/>
              <a:gd name="connsiteX2569" fmla="*/ 2312637 w 10521950"/>
              <a:gd name="connsiteY2569" fmla="*/ 3518147 h 3556620"/>
              <a:gd name="connsiteX2570" fmla="*/ 2306130 w 10521950"/>
              <a:gd name="connsiteY2570" fmla="*/ 3519928 h 3556620"/>
              <a:gd name="connsiteX2571" fmla="*/ 2291059 w 10521950"/>
              <a:gd name="connsiteY2571" fmla="*/ 3522778 h 3556620"/>
              <a:gd name="connsiteX2572" fmla="*/ 2273933 w 10521950"/>
              <a:gd name="connsiteY2572" fmla="*/ 3525628 h 3556620"/>
              <a:gd name="connsiteX2573" fmla="*/ 2254410 w 10521950"/>
              <a:gd name="connsiteY2573" fmla="*/ 3527409 h 3556620"/>
              <a:gd name="connsiteX2574" fmla="*/ 2232147 w 10521950"/>
              <a:gd name="connsiteY2574" fmla="*/ 3528834 h 3556620"/>
              <a:gd name="connsiteX2575" fmla="*/ 2206459 w 10521950"/>
              <a:gd name="connsiteY2575" fmla="*/ 3530259 h 3556620"/>
              <a:gd name="connsiteX2576" fmla="*/ 2143437 w 10521950"/>
              <a:gd name="connsiteY2576" fmla="*/ 3532753 h 3556620"/>
              <a:gd name="connsiteX2577" fmla="*/ 2117406 w 10521950"/>
              <a:gd name="connsiteY2577" fmla="*/ 3534890 h 3556620"/>
              <a:gd name="connsiteX2578" fmla="*/ 2091375 w 10521950"/>
              <a:gd name="connsiteY2578" fmla="*/ 3536315 h 3556620"/>
              <a:gd name="connsiteX2579" fmla="*/ 2066371 w 10521950"/>
              <a:gd name="connsiteY2579" fmla="*/ 3537740 h 3556620"/>
              <a:gd name="connsiteX2580" fmla="*/ 2053699 w 10521950"/>
              <a:gd name="connsiteY2580" fmla="*/ 3537740 h 3556620"/>
              <a:gd name="connsiteX2581" fmla="*/ 2041711 w 10521950"/>
              <a:gd name="connsiteY2581" fmla="*/ 3537740 h 3556620"/>
              <a:gd name="connsiteX2582" fmla="*/ 2029723 w 10521950"/>
              <a:gd name="connsiteY2582" fmla="*/ 3537384 h 3556620"/>
              <a:gd name="connsiteX2583" fmla="*/ 2017735 w 10521950"/>
              <a:gd name="connsiteY2583" fmla="*/ 3536315 h 3556620"/>
              <a:gd name="connsiteX2584" fmla="*/ 2006432 w 10521950"/>
              <a:gd name="connsiteY2584" fmla="*/ 3534890 h 3556620"/>
              <a:gd name="connsiteX2585" fmla="*/ 1994787 w 10521950"/>
              <a:gd name="connsiteY2585" fmla="*/ 3533109 h 3556620"/>
              <a:gd name="connsiteX2586" fmla="*/ 1983484 w 10521950"/>
              <a:gd name="connsiteY2586" fmla="*/ 3531328 h 3556620"/>
              <a:gd name="connsiteX2587" fmla="*/ 1972866 w 10521950"/>
              <a:gd name="connsiteY2587" fmla="*/ 3528478 h 3556620"/>
              <a:gd name="connsiteX2588" fmla="*/ 1962248 w 10521950"/>
              <a:gd name="connsiteY2588" fmla="*/ 3524915 h 3556620"/>
              <a:gd name="connsiteX2589" fmla="*/ 1952315 w 10521950"/>
              <a:gd name="connsiteY2589" fmla="*/ 3521353 h 3556620"/>
              <a:gd name="connsiteX2590" fmla="*/ 1948890 w 10521950"/>
              <a:gd name="connsiteY2590" fmla="*/ 3519928 h 3556620"/>
              <a:gd name="connsiteX2591" fmla="*/ 1945123 w 10521950"/>
              <a:gd name="connsiteY2591" fmla="*/ 3518860 h 3556620"/>
              <a:gd name="connsiteX2592" fmla="*/ 1941355 w 10521950"/>
              <a:gd name="connsiteY2592" fmla="*/ 3518503 h 3556620"/>
              <a:gd name="connsiteX2593" fmla="*/ 1937930 w 10521950"/>
              <a:gd name="connsiteY2593" fmla="*/ 3518147 h 3556620"/>
              <a:gd name="connsiteX2594" fmla="*/ 1930052 w 10521950"/>
              <a:gd name="connsiteY2594" fmla="*/ 3518147 h 3556620"/>
              <a:gd name="connsiteX2595" fmla="*/ 1922859 w 10521950"/>
              <a:gd name="connsiteY2595" fmla="*/ 3518860 h 3556620"/>
              <a:gd name="connsiteX2596" fmla="*/ 1915667 w 10521950"/>
              <a:gd name="connsiteY2596" fmla="*/ 3520284 h 3556620"/>
              <a:gd name="connsiteX2597" fmla="*/ 1908474 w 10521950"/>
              <a:gd name="connsiteY2597" fmla="*/ 3522778 h 3556620"/>
              <a:gd name="connsiteX2598" fmla="*/ 1894431 w 10521950"/>
              <a:gd name="connsiteY2598" fmla="*/ 3527053 h 3556620"/>
              <a:gd name="connsiteX2599" fmla="*/ 1890663 w 10521950"/>
              <a:gd name="connsiteY2599" fmla="*/ 3529903 h 3556620"/>
              <a:gd name="connsiteX2600" fmla="*/ 1886553 w 10521950"/>
              <a:gd name="connsiteY2600" fmla="*/ 3532040 h 3556620"/>
              <a:gd name="connsiteX2601" fmla="*/ 1882443 w 10521950"/>
              <a:gd name="connsiteY2601" fmla="*/ 3534178 h 3556620"/>
              <a:gd name="connsiteX2602" fmla="*/ 1878675 w 10521950"/>
              <a:gd name="connsiteY2602" fmla="*/ 3535602 h 3556620"/>
              <a:gd name="connsiteX2603" fmla="*/ 1874565 w 10521950"/>
              <a:gd name="connsiteY2603" fmla="*/ 3536315 h 3556620"/>
              <a:gd name="connsiteX2604" fmla="*/ 1869770 w 10521950"/>
              <a:gd name="connsiteY2604" fmla="*/ 3537384 h 3556620"/>
              <a:gd name="connsiteX2605" fmla="*/ 1866002 w 10521950"/>
              <a:gd name="connsiteY2605" fmla="*/ 3537384 h 3556620"/>
              <a:gd name="connsiteX2606" fmla="*/ 1861892 w 10521950"/>
              <a:gd name="connsiteY2606" fmla="*/ 3537384 h 3556620"/>
              <a:gd name="connsiteX2607" fmla="*/ 1854014 w 10521950"/>
              <a:gd name="connsiteY2607" fmla="*/ 3536315 h 3556620"/>
              <a:gd name="connsiteX2608" fmla="*/ 1847164 w 10521950"/>
              <a:gd name="connsiteY2608" fmla="*/ 3534534 h 3556620"/>
              <a:gd name="connsiteX2609" fmla="*/ 1840999 w 10521950"/>
              <a:gd name="connsiteY2609" fmla="*/ 3532040 h 3556620"/>
              <a:gd name="connsiteX2610" fmla="*/ 1835861 w 10521950"/>
              <a:gd name="connsiteY2610" fmla="*/ 3529190 h 3556620"/>
              <a:gd name="connsiteX2611" fmla="*/ 1826956 w 10521950"/>
              <a:gd name="connsiteY2611" fmla="*/ 3523134 h 3556620"/>
              <a:gd name="connsiteX2612" fmla="*/ 1817366 w 10521950"/>
              <a:gd name="connsiteY2612" fmla="*/ 3517435 h 3556620"/>
              <a:gd name="connsiteX2613" fmla="*/ 1797500 w 10521950"/>
              <a:gd name="connsiteY2613" fmla="*/ 3505679 h 3556620"/>
              <a:gd name="connsiteX2614" fmla="*/ 1777977 w 10521950"/>
              <a:gd name="connsiteY2614" fmla="*/ 3493923 h 3556620"/>
              <a:gd name="connsiteX2615" fmla="*/ 1769072 w 10521950"/>
              <a:gd name="connsiteY2615" fmla="*/ 3488224 h 3556620"/>
              <a:gd name="connsiteX2616" fmla="*/ 1760166 w 10521950"/>
              <a:gd name="connsiteY2616" fmla="*/ 3482168 h 3556620"/>
              <a:gd name="connsiteX2617" fmla="*/ 1752631 w 10521950"/>
              <a:gd name="connsiteY2617" fmla="*/ 3476112 h 3556620"/>
              <a:gd name="connsiteX2618" fmla="*/ 1745781 w 10521950"/>
              <a:gd name="connsiteY2618" fmla="*/ 3469343 h 3556620"/>
              <a:gd name="connsiteX2619" fmla="*/ 1742698 w 10521950"/>
              <a:gd name="connsiteY2619" fmla="*/ 3466137 h 3556620"/>
              <a:gd name="connsiteX2620" fmla="*/ 1740301 w 10521950"/>
              <a:gd name="connsiteY2620" fmla="*/ 3462931 h 3556620"/>
              <a:gd name="connsiteX2621" fmla="*/ 1738246 w 10521950"/>
              <a:gd name="connsiteY2621" fmla="*/ 3459013 h 3556620"/>
              <a:gd name="connsiteX2622" fmla="*/ 1736190 w 10521950"/>
              <a:gd name="connsiteY2622" fmla="*/ 3455806 h 3556620"/>
              <a:gd name="connsiteX2623" fmla="*/ 1734478 w 10521950"/>
              <a:gd name="connsiteY2623" fmla="*/ 3451888 h 3556620"/>
              <a:gd name="connsiteX2624" fmla="*/ 1733450 w 10521950"/>
              <a:gd name="connsiteY2624" fmla="*/ 3448682 h 3556620"/>
              <a:gd name="connsiteX2625" fmla="*/ 1732765 w 10521950"/>
              <a:gd name="connsiteY2625" fmla="*/ 3445119 h 3556620"/>
              <a:gd name="connsiteX2626" fmla="*/ 1732765 w 10521950"/>
              <a:gd name="connsiteY2626" fmla="*/ 3440845 h 3556620"/>
              <a:gd name="connsiteX2627" fmla="*/ 1733108 w 10521950"/>
              <a:gd name="connsiteY2627" fmla="*/ 3436926 h 3556620"/>
              <a:gd name="connsiteX2628" fmla="*/ 1734135 w 10521950"/>
              <a:gd name="connsiteY2628" fmla="*/ 3432651 h 3556620"/>
              <a:gd name="connsiteX2629" fmla="*/ 1735505 w 10521950"/>
              <a:gd name="connsiteY2629" fmla="*/ 3429089 h 3556620"/>
              <a:gd name="connsiteX2630" fmla="*/ 1737218 w 10521950"/>
              <a:gd name="connsiteY2630" fmla="*/ 3424102 h 3556620"/>
              <a:gd name="connsiteX2631" fmla="*/ 1730710 w 10521950"/>
              <a:gd name="connsiteY2631" fmla="*/ 3325782 h 3556620"/>
              <a:gd name="connsiteX2632" fmla="*/ 1723175 w 10521950"/>
              <a:gd name="connsiteY2632" fmla="*/ 3283034 h 3556620"/>
              <a:gd name="connsiteX2633" fmla="*/ 1717352 w 10521950"/>
              <a:gd name="connsiteY2633" fmla="*/ 3275909 h 3556620"/>
              <a:gd name="connsiteX2634" fmla="*/ 1712215 w 10521950"/>
              <a:gd name="connsiteY2634" fmla="*/ 3268428 h 3556620"/>
              <a:gd name="connsiteX2635" fmla="*/ 1708105 w 10521950"/>
              <a:gd name="connsiteY2635" fmla="*/ 3260948 h 3556620"/>
              <a:gd name="connsiteX2636" fmla="*/ 1705364 w 10521950"/>
              <a:gd name="connsiteY2636" fmla="*/ 3253110 h 3556620"/>
              <a:gd name="connsiteX2637" fmla="*/ 1703652 w 10521950"/>
              <a:gd name="connsiteY2637" fmla="*/ 3245630 h 3556620"/>
              <a:gd name="connsiteX2638" fmla="*/ 1702282 w 10521950"/>
              <a:gd name="connsiteY2638" fmla="*/ 3238149 h 3556620"/>
              <a:gd name="connsiteX2639" fmla="*/ 1701254 w 10521950"/>
              <a:gd name="connsiteY2639" fmla="*/ 3230668 h 3556620"/>
              <a:gd name="connsiteX2640" fmla="*/ 1701254 w 10521950"/>
              <a:gd name="connsiteY2640" fmla="*/ 3223187 h 3556620"/>
              <a:gd name="connsiteX2641" fmla="*/ 1701939 w 10521950"/>
              <a:gd name="connsiteY2641" fmla="*/ 3214994 h 3556620"/>
              <a:gd name="connsiteX2642" fmla="*/ 1701939 w 10521950"/>
              <a:gd name="connsiteY2642" fmla="*/ 3207513 h 3556620"/>
              <a:gd name="connsiteX2643" fmla="*/ 1703309 w 10521950"/>
              <a:gd name="connsiteY2643" fmla="*/ 3192195 h 3556620"/>
              <a:gd name="connsiteX2644" fmla="*/ 1703652 w 10521950"/>
              <a:gd name="connsiteY2644" fmla="*/ 3184358 h 3556620"/>
              <a:gd name="connsiteX2645" fmla="*/ 1703652 w 10521950"/>
              <a:gd name="connsiteY2645" fmla="*/ 3176521 h 3556620"/>
              <a:gd name="connsiteX2646" fmla="*/ 1703309 w 10521950"/>
              <a:gd name="connsiteY2646" fmla="*/ 3169040 h 3556620"/>
              <a:gd name="connsiteX2647" fmla="*/ 1702282 w 10521950"/>
              <a:gd name="connsiteY2647" fmla="*/ 3161559 h 3556620"/>
              <a:gd name="connsiteX2648" fmla="*/ 1695089 w 10521950"/>
              <a:gd name="connsiteY2648" fmla="*/ 3135198 h 3556620"/>
              <a:gd name="connsiteX2649" fmla="*/ 1683444 w 10521950"/>
              <a:gd name="connsiteY2649" fmla="*/ 3138404 h 3556620"/>
              <a:gd name="connsiteX2650" fmla="*/ 1673168 w 10521950"/>
              <a:gd name="connsiteY2650" fmla="*/ 3141966 h 3556620"/>
              <a:gd name="connsiteX2651" fmla="*/ 1665291 w 10521950"/>
              <a:gd name="connsiteY2651" fmla="*/ 3145885 h 3556620"/>
              <a:gd name="connsiteX2652" fmla="*/ 1658440 w 10521950"/>
              <a:gd name="connsiteY2652" fmla="*/ 3149803 h 3556620"/>
              <a:gd name="connsiteX2653" fmla="*/ 1652960 w 10521950"/>
              <a:gd name="connsiteY2653" fmla="*/ 3153365 h 3556620"/>
              <a:gd name="connsiteX2654" fmla="*/ 1648508 w 10521950"/>
              <a:gd name="connsiteY2654" fmla="*/ 3157640 h 3556620"/>
              <a:gd name="connsiteX2655" fmla="*/ 1645083 w 10521950"/>
              <a:gd name="connsiteY2655" fmla="*/ 3161915 h 3556620"/>
              <a:gd name="connsiteX2656" fmla="*/ 1642685 w 10521950"/>
              <a:gd name="connsiteY2656" fmla="*/ 3166190 h 3556620"/>
              <a:gd name="connsiteX2657" fmla="*/ 1641315 w 10521950"/>
              <a:gd name="connsiteY2657" fmla="*/ 3170821 h 3556620"/>
              <a:gd name="connsiteX2658" fmla="*/ 1639945 w 10521950"/>
              <a:gd name="connsiteY2658" fmla="*/ 3175096 h 3556620"/>
              <a:gd name="connsiteX2659" fmla="*/ 1637890 w 10521950"/>
              <a:gd name="connsiteY2659" fmla="*/ 3184358 h 3556620"/>
              <a:gd name="connsiteX2660" fmla="*/ 1636520 w 10521950"/>
              <a:gd name="connsiteY2660" fmla="*/ 3193620 h 3556620"/>
              <a:gd name="connsiteX2661" fmla="*/ 1635150 w 10521950"/>
              <a:gd name="connsiteY2661" fmla="*/ 3198251 h 3556620"/>
              <a:gd name="connsiteX2662" fmla="*/ 1633780 w 10521950"/>
              <a:gd name="connsiteY2662" fmla="*/ 3202525 h 3556620"/>
              <a:gd name="connsiteX2663" fmla="*/ 1633780 w 10521950"/>
              <a:gd name="connsiteY2663" fmla="*/ 3204663 h 3556620"/>
              <a:gd name="connsiteX2664" fmla="*/ 1633780 w 10521950"/>
              <a:gd name="connsiteY2664" fmla="*/ 3207513 h 3556620"/>
              <a:gd name="connsiteX2665" fmla="*/ 1632409 w 10521950"/>
              <a:gd name="connsiteY2665" fmla="*/ 3212144 h 3556620"/>
              <a:gd name="connsiteX2666" fmla="*/ 1630355 w 10521950"/>
              <a:gd name="connsiteY2666" fmla="*/ 3217487 h 3556620"/>
              <a:gd name="connsiteX2667" fmla="*/ 1627614 w 10521950"/>
              <a:gd name="connsiteY2667" fmla="*/ 3222118 h 3556620"/>
              <a:gd name="connsiteX2668" fmla="*/ 1623504 w 10521950"/>
              <a:gd name="connsiteY2668" fmla="*/ 3226749 h 3556620"/>
              <a:gd name="connsiteX2669" fmla="*/ 1619394 w 10521950"/>
              <a:gd name="connsiteY2669" fmla="*/ 3231736 h 3556620"/>
              <a:gd name="connsiteX2670" fmla="*/ 1609804 w 10521950"/>
              <a:gd name="connsiteY2670" fmla="*/ 3240642 h 3556620"/>
              <a:gd name="connsiteX2671" fmla="*/ 1599186 w 10521950"/>
              <a:gd name="connsiteY2671" fmla="*/ 3249904 h 3556620"/>
              <a:gd name="connsiteX2672" fmla="*/ 1588911 w 10521950"/>
              <a:gd name="connsiteY2672" fmla="*/ 3258810 h 3556620"/>
              <a:gd name="connsiteX2673" fmla="*/ 1584458 w 10521950"/>
              <a:gd name="connsiteY2673" fmla="*/ 3263797 h 3556620"/>
              <a:gd name="connsiteX2674" fmla="*/ 1580348 w 10521950"/>
              <a:gd name="connsiteY2674" fmla="*/ 3268428 h 3556620"/>
              <a:gd name="connsiteX2675" fmla="*/ 1576923 w 10521950"/>
              <a:gd name="connsiteY2675" fmla="*/ 3273059 h 3556620"/>
              <a:gd name="connsiteX2676" fmla="*/ 1574183 w 10521950"/>
              <a:gd name="connsiteY2676" fmla="*/ 3277690 h 3556620"/>
              <a:gd name="connsiteX2677" fmla="*/ 1573155 w 10521950"/>
              <a:gd name="connsiteY2677" fmla="*/ 3279828 h 3556620"/>
              <a:gd name="connsiteX2678" fmla="*/ 1571443 w 10521950"/>
              <a:gd name="connsiteY2678" fmla="*/ 3281253 h 3556620"/>
              <a:gd name="connsiteX2679" fmla="*/ 1567332 w 10521950"/>
              <a:gd name="connsiteY2679" fmla="*/ 3284459 h 3556620"/>
              <a:gd name="connsiteX2680" fmla="*/ 1561852 w 10521950"/>
              <a:gd name="connsiteY2680" fmla="*/ 3287309 h 3556620"/>
              <a:gd name="connsiteX2681" fmla="*/ 1556030 w 10521950"/>
              <a:gd name="connsiteY2681" fmla="*/ 3290159 h 3556620"/>
              <a:gd name="connsiteX2682" fmla="*/ 1550549 w 10521950"/>
              <a:gd name="connsiteY2682" fmla="*/ 3291583 h 3556620"/>
              <a:gd name="connsiteX2683" fmla="*/ 1544384 w 10521950"/>
              <a:gd name="connsiteY2683" fmla="*/ 3293008 h 3556620"/>
              <a:gd name="connsiteX2684" fmla="*/ 1536849 w 10521950"/>
              <a:gd name="connsiteY2684" fmla="*/ 3294790 h 3556620"/>
              <a:gd name="connsiteX2685" fmla="*/ 1528286 w 10521950"/>
              <a:gd name="connsiteY2685" fmla="*/ 3295502 h 3556620"/>
              <a:gd name="connsiteX2686" fmla="*/ 1508078 w 10521950"/>
              <a:gd name="connsiteY2686" fmla="*/ 3297996 h 3556620"/>
              <a:gd name="connsiteX2687" fmla="*/ 1484445 w 10521950"/>
              <a:gd name="connsiteY2687" fmla="*/ 3299777 h 3556620"/>
              <a:gd name="connsiteX2688" fmla="*/ 1458756 w 10521950"/>
              <a:gd name="connsiteY2688" fmla="*/ 3301202 h 3556620"/>
              <a:gd name="connsiteX2689" fmla="*/ 1430670 w 10521950"/>
              <a:gd name="connsiteY2689" fmla="*/ 3302270 h 3556620"/>
              <a:gd name="connsiteX2690" fmla="*/ 1401214 w 10521950"/>
              <a:gd name="connsiteY2690" fmla="*/ 3302627 h 3556620"/>
              <a:gd name="connsiteX2691" fmla="*/ 1371073 w 10521950"/>
              <a:gd name="connsiteY2691" fmla="*/ 3303339 h 3556620"/>
              <a:gd name="connsiteX2692" fmla="*/ 1341275 w 10521950"/>
              <a:gd name="connsiteY2692" fmla="*/ 3302627 h 3556620"/>
              <a:gd name="connsiteX2693" fmla="*/ 1312161 w 10521950"/>
              <a:gd name="connsiteY2693" fmla="*/ 3301914 h 3556620"/>
              <a:gd name="connsiteX2694" fmla="*/ 1284760 w 10521950"/>
              <a:gd name="connsiteY2694" fmla="*/ 3300489 h 3556620"/>
              <a:gd name="connsiteX2695" fmla="*/ 1259757 w 10521950"/>
              <a:gd name="connsiteY2695" fmla="*/ 3298352 h 3556620"/>
              <a:gd name="connsiteX2696" fmla="*/ 1237151 w 10521950"/>
              <a:gd name="connsiteY2696" fmla="*/ 3296214 h 3556620"/>
              <a:gd name="connsiteX2697" fmla="*/ 1218656 w 10521950"/>
              <a:gd name="connsiteY2697" fmla="*/ 3293721 h 3556620"/>
              <a:gd name="connsiteX2698" fmla="*/ 1210778 w 10521950"/>
              <a:gd name="connsiteY2698" fmla="*/ 3292296 h 3556620"/>
              <a:gd name="connsiteX2699" fmla="*/ 1203928 w 10521950"/>
              <a:gd name="connsiteY2699" fmla="*/ 3290515 h 3556620"/>
              <a:gd name="connsiteX2700" fmla="*/ 1198448 w 10521950"/>
              <a:gd name="connsiteY2700" fmla="*/ 3288734 h 3556620"/>
              <a:gd name="connsiteX2701" fmla="*/ 1194680 w 10521950"/>
              <a:gd name="connsiteY2701" fmla="*/ 3286596 h 3556620"/>
              <a:gd name="connsiteX2702" fmla="*/ 1187830 w 10521950"/>
              <a:gd name="connsiteY2702" fmla="*/ 3282321 h 3556620"/>
              <a:gd name="connsiteX2703" fmla="*/ 1182007 w 10521950"/>
              <a:gd name="connsiteY2703" fmla="*/ 3279828 h 3556620"/>
              <a:gd name="connsiteX2704" fmla="*/ 1176527 w 10521950"/>
              <a:gd name="connsiteY2704" fmla="*/ 3277334 h 3556620"/>
              <a:gd name="connsiteX2705" fmla="*/ 1173787 w 10521950"/>
              <a:gd name="connsiteY2705" fmla="*/ 3276978 h 3556620"/>
              <a:gd name="connsiteX2706" fmla="*/ 1171047 w 10521950"/>
              <a:gd name="connsiteY2706" fmla="*/ 3276265 h 3556620"/>
              <a:gd name="connsiteX2707" fmla="*/ 1164539 w 10521950"/>
              <a:gd name="connsiteY2707" fmla="*/ 3276265 h 3556620"/>
              <a:gd name="connsiteX2708" fmla="*/ 1155976 w 10521950"/>
              <a:gd name="connsiteY2708" fmla="*/ 3277690 h 3556620"/>
              <a:gd name="connsiteX2709" fmla="*/ 1144673 w 10521950"/>
              <a:gd name="connsiteY2709" fmla="*/ 3280184 h 3556620"/>
              <a:gd name="connsiteX2710" fmla="*/ 1130288 w 10521950"/>
              <a:gd name="connsiteY2710" fmla="*/ 3283390 h 3556620"/>
              <a:gd name="connsiteX2711" fmla="*/ 1119327 w 10521950"/>
              <a:gd name="connsiteY2711" fmla="*/ 3285884 h 3556620"/>
              <a:gd name="connsiteX2712" fmla="*/ 1110422 w 10521950"/>
              <a:gd name="connsiteY2712" fmla="*/ 3286596 h 3556620"/>
              <a:gd name="connsiteX2713" fmla="*/ 1102544 w 10521950"/>
              <a:gd name="connsiteY2713" fmla="*/ 3287309 h 3556620"/>
              <a:gd name="connsiteX2714" fmla="*/ 1096379 w 10521950"/>
              <a:gd name="connsiteY2714" fmla="*/ 3286596 h 3556620"/>
              <a:gd name="connsiteX2715" fmla="*/ 1091242 w 10521950"/>
              <a:gd name="connsiteY2715" fmla="*/ 3285884 h 3556620"/>
              <a:gd name="connsiteX2716" fmla="*/ 1087131 w 10521950"/>
              <a:gd name="connsiteY2716" fmla="*/ 3283746 h 3556620"/>
              <a:gd name="connsiteX2717" fmla="*/ 1084391 w 10521950"/>
              <a:gd name="connsiteY2717" fmla="*/ 3281609 h 3556620"/>
              <a:gd name="connsiteX2718" fmla="*/ 1082336 w 10521950"/>
              <a:gd name="connsiteY2718" fmla="*/ 3278759 h 3556620"/>
              <a:gd name="connsiteX2719" fmla="*/ 1080281 w 10521950"/>
              <a:gd name="connsiteY2719" fmla="*/ 3275909 h 3556620"/>
              <a:gd name="connsiteX2720" fmla="*/ 1079596 w 10521950"/>
              <a:gd name="connsiteY2720" fmla="*/ 3271991 h 3556620"/>
              <a:gd name="connsiteX2721" fmla="*/ 1078911 w 10521950"/>
              <a:gd name="connsiteY2721" fmla="*/ 3268785 h 3556620"/>
              <a:gd name="connsiteX2722" fmla="*/ 1078569 w 10521950"/>
              <a:gd name="connsiteY2722" fmla="*/ 3265222 h 3556620"/>
              <a:gd name="connsiteX2723" fmla="*/ 1077541 w 10521950"/>
              <a:gd name="connsiteY2723" fmla="*/ 3258098 h 3556620"/>
              <a:gd name="connsiteX2724" fmla="*/ 1077199 w 10521950"/>
              <a:gd name="connsiteY2724" fmla="*/ 3254535 h 3556620"/>
              <a:gd name="connsiteX2725" fmla="*/ 1076171 w 10521950"/>
              <a:gd name="connsiteY2725" fmla="*/ 3251329 h 3556620"/>
              <a:gd name="connsiteX2726" fmla="*/ 1073088 w 10521950"/>
              <a:gd name="connsiteY2726" fmla="*/ 3247767 h 3556620"/>
              <a:gd name="connsiteX2727" fmla="*/ 1072746 w 10521950"/>
              <a:gd name="connsiteY2727" fmla="*/ 3242780 h 3556620"/>
              <a:gd name="connsiteX2728" fmla="*/ 1061786 w 10521950"/>
              <a:gd name="connsiteY2728" fmla="*/ 3246342 h 3556620"/>
              <a:gd name="connsiteX2729" fmla="*/ 1050140 w 10521950"/>
              <a:gd name="connsiteY2729" fmla="*/ 3250617 h 3556620"/>
              <a:gd name="connsiteX2730" fmla="*/ 1038152 w 10521950"/>
              <a:gd name="connsiteY2730" fmla="*/ 3254179 h 3556620"/>
              <a:gd name="connsiteX2731" fmla="*/ 1032672 w 10521950"/>
              <a:gd name="connsiteY2731" fmla="*/ 3255604 h 3556620"/>
              <a:gd name="connsiteX2732" fmla="*/ 1027534 w 10521950"/>
              <a:gd name="connsiteY2732" fmla="*/ 3257029 h 3556620"/>
              <a:gd name="connsiteX2733" fmla="*/ 1022397 w 10521950"/>
              <a:gd name="connsiteY2733" fmla="*/ 3257385 h 3556620"/>
              <a:gd name="connsiteX2734" fmla="*/ 1018287 w 10521950"/>
              <a:gd name="connsiteY2734" fmla="*/ 3257385 h 3556620"/>
              <a:gd name="connsiteX2735" fmla="*/ 1014176 w 10521950"/>
              <a:gd name="connsiteY2735" fmla="*/ 3256673 h 3556620"/>
              <a:gd name="connsiteX2736" fmla="*/ 1012464 w 10521950"/>
              <a:gd name="connsiteY2736" fmla="*/ 3255960 h 3556620"/>
              <a:gd name="connsiteX2737" fmla="*/ 1011094 w 10521950"/>
              <a:gd name="connsiteY2737" fmla="*/ 3255248 h 3556620"/>
              <a:gd name="connsiteX2738" fmla="*/ 1009724 w 10521950"/>
              <a:gd name="connsiteY2738" fmla="*/ 3253823 h 3556620"/>
              <a:gd name="connsiteX2739" fmla="*/ 1008696 w 10521950"/>
              <a:gd name="connsiteY2739" fmla="*/ 3252398 h 3556620"/>
              <a:gd name="connsiteX2740" fmla="*/ 1008011 w 10521950"/>
              <a:gd name="connsiteY2740" fmla="*/ 3250617 h 3556620"/>
              <a:gd name="connsiteX2741" fmla="*/ 1006984 w 10521950"/>
              <a:gd name="connsiteY2741" fmla="*/ 3248479 h 3556620"/>
              <a:gd name="connsiteX2742" fmla="*/ 1006641 w 10521950"/>
              <a:gd name="connsiteY2742" fmla="*/ 3246342 h 3556620"/>
              <a:gd name="connsiteX2743" fmla="*/ 1006641 w 10521950"/>
              <a:gd name="connsiteY2743" fmla="*/ 3243848 h 3556620"/>
              <a:gd name="connsiteX2744" fmla="*/ 1006641 w 10521950"/>
              <a:gd name="connsiteY2744" fmla="*/ 3237436 h 3556620"/>
              <a:gd name="connsiteX2745" fmla="*/ 999791 w 10521950"/>
              <a:gd name="connsiteY2745" fmla="*/ 3219268 h 3556620"/>
              <a:gd name="connsiteX2746" fmla="*/ 992598 w 10521950"/>
              <a:gd name="connsiteY2746" fmla="*/ 3201457 h 3556620"/>
              <a:gd name="connsiteX2747" fmla="*/ 986090 w 10521950"/>
              <a:gd name="connsiteY2747" fmla="*/ 3183645 h 3556620"/>
              <a:gd name="connsiteX2748" fmla="*/ 983008 w 10521950"/>
              <a:gd name="connsiteY2748" fmla="*/ 3174027 h 3556620"/>
              <a:gd name="connsiteX2749" fmla="*/ 980268 w 10521950"/>
              <a:gd name="connsiteY2749" fmla="*/ 3165121 h 3556620"/>
              <a:gd name="connsiteX2750" fmla="*/ 977870 w 10521950"/>
              <a:gd name="connsiteY2750" fmla="*/ 3156215 h 3556620"/>
              <a:gd name="connsiteX2751" fmla="*/ 976158 w 10521950"/>
              <a:gd name="connsiteY2751" fmla="*/ 3146953 h 3556620"/>
              <a:gd name="connsiteX2752" fmla="*/ 974445 w 10521950"/>
              <a:gd name="connsiteY2752" fmla="*/ 3138047 h 3556620"/>
              <a:gd name="connsiteX2753" fmla="*/ 973760 w 10521950"/>
              <a:gd name="connsiteY2753" fmla="*/ 3128429 h 3556620"/>
              <a:gd name="connsiteX2754" fmla="*/ 973418 w 10521950"/>
              <a:gd name="connsiteY2754" fmla="*/ 3119523 h 3556620"/>
              <a:gd name="connsiteX2755" fmla="*/ 973760 w 10521950"/>
              <a:gd name="connsiteY2755" fmla="*/ 3110261 h 3556620"/>
              <a:gd name="connsiteX2756" fmla="*/ 975130 w 10521950"/>
              <a:gd name="connsiteY2756" fmla="*/ 3100643 h 3556620"/>
              <a:gd name="connsiteX2757" fmla="*/ 977528 w 10521950"/>
              <a:gd name="connsiteY2757" fmla="*/ 3091381 h 3556620"/>
              <a:gd name="connsiteX2758" fmla="*/ 972047 w 10521950"/>
              <a:gd name="connsiteY2758" fmla="*/ 3082475 h 3556620"/>
              <a:gd name="connsiteX2759" fmla="*/ 967595 w 10521950"/>
              <a:gd name="connsiteY2759" fmla="*/ 3073213 h 3556620"/>
              <a:gd name="connsiteX2760" fmla="*/ 963485 w 10521950"/>
              <a:gd name="connsiteY2760" fmla="*/ 3064307 h 3556620"/>
              <a:gd name="connsiteX2761" fmla="*/ 960402 w 10521950"/>
              <a:gd name="connsiteY2761" fmla="*/ 3055402 h 3556620"/>
              <a:gd name="connsiteX2762" fmla="*/ 957662 w 10521950"/>
              <a:gd name="connsiteY2762" fmla="*/ 3046496 h 3556620"/>
              <a:gd name="connsiteX2763" fmla="*/ 955264 w 10521950"/>
              <a:gd name="connsiteY2763" fmla="*/ 3037590 h 3556620"/>
              <a:gd name="connsiteX2764" fmla="*/ 953894 w 10521950"/>
              <a:gd name="connsiteY2764" fmla="*/ 3027972 h 3556620"/>
              <a:gd name="connsiteX2765" fmla="*/ 952524 w 10521950"/>
              <a:gd name="connsiteY2765" fmla="*/ 3019066 h 3556620"/>
              <a:gd name="connsiteX2766" fmla="*/ 951839 w 10521950"/>
              <a:gd name="connsiteY2766" fmla="*/ 3009804 h 3556620"/>
              <a:gd name="connsiteX2767" fmla="*/ 950812 w 10521950"/>
              <a:gd name="connsiteY2767" fmla="*/ 3000898 h 3556620"/>
              <a:gd name="connsiteX2768" fmla="*/ 949784 w 10521950"/>
              <a:gd name="connsiteY2768" fmla="*/ 2982018 h 3556620"/>
              <a:gd name="connsiteX2769" fmla="*/ 949442 w 10521950"/>
              <a:gd name="connsiteY2769" fmla="*/ 2963494 h 3556620"/>
              <a:gd name="connsiteX2770" fmla="*/ 948414 w 10521950"/>
              <a:gd name="connsiteY2770" fmla="*/ 2945326 h 3556620"/>
              <a:gd name="connsiteX2771" fmla="*/ 947729 w 10521950"/>
              <a:gd name="connsiteY2771" fmla="*/ 2935351 h 3556620"/>
              <a:gd name="connsiteX2772" fmla="*/ 946702 w 10521950"/>
              <a:gd name="connsiteY2772" fmla="*/ 2925377 h 3556620"/>
              <a:gd name="connsiteX2773" fmla="*/ 944989 w 10521950"/>
              <a:gd name="connsiteY2773" fmla="*/ 2916115 h 3556620"/>
              <a:gd name="connsiteX2774" fmla="*/ 943277 w 10521950"/>
              <a:gd name="connsiteY2774" fmla="*/ 2906140 h 3556620"/>
              <a:gd name="connsiteX2775" fmla="*/ 939166 w 10521950"/>
              <a:gd name="connsiteY2775" fmla="*/ 2886191 h 3556620"/>
              <a:gd name="connsiteX2776" fmla="*/ 935399 w 10521950"/>
              <a:gd name="connsiteY2776" fmla="*/ 2866955 h 3556620"/>
              <a:gd name="connsiteX2777" fmla="*/ 933686 w 10521950"/>
              <a:gd name="connsiteY2777" fmla="*/ 2857337 h 3556620"/>
              <a:gd name="connsiteX2778" fmla="*/ 932316 w 10521950"/>
              <a:gd name="connsiteY2778" fmla="*/ 2847362 h 3556620"/>
              <a:gd name="connsiteX2779" fmla="*/ 930946 w 10521950"/>
              <a:gd name="connsiteY2779" fmla="*/ 2837744 h 3556620"/>
              <a:gd name="connsiteX2780" fmla="*/ 930604 w 10521950"/>
              <a:gd name="connsiteY2780" fmla="*/ 2828126 h 3556620"/>
              <a:gd name="connsiteX2781" fmla="*/ 930604 w 10521950"/>
              <a:gd name="connsiteY2781" fmla="*/ 2818151 h 3556620"/>
              <a:gd name="connsiteX2782" fmla="*/ 931289 w 10521950"/>
              <a:gd name="connsiteY2782" fmla="*/ 2808177 h 3556620"/>
              <a:gd name="connsiteX2783" fmla="*/ 932659 w 10521950"/>
              <a:gd name="connsiteY2783" fmla="*/ 2797846 h 3556620"/>
              <a:gd name="connsiteX2784" fmla="*/ 935056 w 10521950"/>
              <a:gd name="connsiteY2784" fmla="*/ 2788228 h 3556620"/>
              <a:gd name="connsiteX2785" fmla="*/ 929919 w 10521950"/>
              <a:gd name="connsiteY2785" fmla="*/ 2770060 h 3556620"/>
              <a:gd name="connsiteX2786" fmla="*/ 925466 w 10521950"/>
              <a:gd name="connsiteY2786" fmla="*/ 2752248 h 3556620"/>
              <a:gd name="connsiteX2787" fmla="*/ 921699 w 10521950"/>
              <a:gd name="connsiteY2787" fmla="*/ 2734080 h 3556620"/>
              <a:gd name="connsiteX2788" fmla="*/ 918958 w 10521950"/>
              <a:gd name="connsiteY2788" fmla="*/ 2715912 h 3556620"/>
              <a:gd name="connsiteX2789" fmla="*/ 916903 w 10521950"/>
              <a:gd name="connsiteY2789" fmla="*/ 2697388 h 3556620"/>
              <a:gd name="connsiteX2790" fmla="*/ 915533 w 10521950"/>
              <a:gd name="connsiteY2790" fmla="*/ 2679221 h 3556620"/>
              <a:gd name="connsiteX2791" fmla="*/ 914163 w 10521950"/>
              <a:gd name="connsiteY2791" fmla="*/ 2661053 h 3556620"/>
              <a:gd name="connsiteX2792" fmla="*/ 913136 w 10521950"/>
              <a:gd name="connsiteY2792" fmla="*/ 2642885 h 3556620"/>
              <a:gd name="connsiteX2793" fmla="*/ 911423 w 10521950"/>
              <a:gd name="connsiteY2793" fmla="*/ 2606193 h 3556620"/>
              <a:gd name="connsiteX2794" fmla="*/ 909025 w 10521950"/>
              <a:gd name="connsiteY2794" fmla="*/ 2569501 h 3556620"/>
              <a:gd name="connsiteX2795" fmla="*/ 907655 w 10521950"/>
              <a:gd name="connsiteY2795" fmla="*/ 2550977 h 3556620"/>
              <a:gd name="connsiteX2796" fmla="*/ 905943 w 10521950"/>
              <a:gd name="connsiteY2796" fmla="*/ 2532809 h 3556620"/>
              <a:gd name="connsiteX2797" fmla="*/ 903203 w 10521950"/>
              <a:gd name="connsiteY2797" fmla="*/ 2514641 h 3556620"/>
              <a:gd name="connsiteX2798" fmla="*/ 900120 w 10521950"/>
              <a:gd name="connsiteY2798" fmla="*/ 2496473 h 3556620"/>
              <a:gd name="connsiteX2799" fmla="*/ 894640 w 10521950"/>
              <a:gd name="connsiteY2799" fmla="*/ 2497186 h 3556620"/>
              <a:gd name="connsiteX2800" fmla="*/ 888817 w 10521950"/>
              <a:gd name="connsiteY2800" fmla="*/ 2497186 h 3556620"/>
              <a:gd name="connsiteX2801" fmla="*/ 883337 w 10521950"/>
              <a:gd name="connsiteY2801" fmla="*/ 2497186 h 3556620"/>
              <a:gd name="connsiteX2802" fmla="*/ 877857 w 10521950"/>
              <a:gd name="connsiteY2802" fmla="*/ 2497186 h 3556620"/>
              <a:gd name="connsiteX2803" fmla="*/ 814492 w 10521950"/>
              <a:gd name="connsiteY2803" fmla="*/ 2723393 h 3556620"/>
              <a:gd name="connsiteX2804" fmla="*/ 781954 w 10521950"/>
              <a:gd name="connsiteY2804" fmla="*/ 2836319 h 3556620"/>
              <a:gd name="connsiteX2805" fmla="*/ 749073 w 10521950"/>
              <a:gd name="connsiteY2805" fmla="*/ 2949601 h 3556620"/>
              <a:gd name="connsiteX2806" fmla="*/ 742907 w 10521950"/>
              <a:gd name="connsiteY2806" fmla="*/ 2970618 h 3556620"/>
              <a:gd name="connsiteX2807" fmla="*/ 736057 w 10521950"/>
              <a:gd name="connsiteY2807" fmla="*/ 2992349 h 3556620"/>
              <a:gd name="connsiteX2808" fmla="*/ 720987 w 10521950"/>
              <a:gd name="connsiteY2808" fmla="*/ 3034740 h 3556620"/>
              <a:gd name="connsiteX2809" fmla="*/ 706259 w 10521950"/>
              <a:gd name="connsiteY2809" fmla="*/ 3077132 h 3556620"/>
              <a:gd name="connsiteX2810" fmla="*/ 691873 w 10521950"/>
              <a:gd name="connsiteY2810" fmla="*/ 3119523 h 3556620"/>
              <a:gd name="connsiteX2811" fmla="*/ 689818 w 10521950"/>
              <a:gd name="connsiteY2811" fmla="*/ 3126292 h 3556620"/>
              <a:gd name="connsiteX2812" fmla="*/ 687078 w 10521950"/>
              <a:gd name="connsiteY2812" fmla="*/ 3132348 h 3556620"/>
              <a:gd name="connsiteX2813" fmla="*/ 683653 w 10521950"/>
              <a:gd name="connsiteY2813" fmla="*/ 3138404 h 3556620"/>
              <a:gd name="connsiteX2814" fmla="*/ 678858 w 10521950"/>
              <a:gd name="connsiteY2814" fmla="*/ 3144460 h 3556620"/>
              <a:gd name="connsiteX2815" fmla="*/ 676460 w 10521950"/>
              <a:gd name="connsiteY2815" fmla="*/ 3147309 h 3556620"/>
              <a:gd name="connsiteX2816" fmla="*/ 673035 w 10521950"/>
              <a:gd name="connsiteY2816" fmla="*/ 3150159 h 3556620"/>
              <a:gd name="connsiteX2817" fmla="*/ 669953 w 10521950"/>
              <a:gd name="connsiteY2817" fmla="*/ 3153009 h 3556620"/>
              <a:gd name="connsiteX2818" fmla="*/ 666185 w 10521950"/>
              <a:gd name="connsiteY2818" fmla="*/ 3155859 h 3556620"/>
              <a:gd name="connsiteX2819" fmla="*/ 661732 w 10521950"/>
              <a:gd name="connsiteY2819" fmla="*/ 3158709 h 3556620"/>
              <a:gd name="connsiteX2820" fmla="*/ 657280 w 10521950"/>
              <a:gd name="connsiteY2820" fmla="*/ 3161559 h 3556620"/>
              <a:gd name="connsiteX2821" fmla="*/ 651799 w 10521950"/>
              <a:gd name="connsiteY2821" fmla="*/ 3164409 h 3556620"/>
              <a:gd name="connsiteX2822" fmla="*/ 646319 w 10521950"/>
              <a:gd name="connsiteY2822" fmla="*/ 3166546 h 3556620"/>
              <a:gd name="connsiteX2823" fmla="*/ 646319 w 10521950"/>
              <a:gd name="connsiteY2823" fmla="*/ 3169396 h 3556620"/>
              <a:gd name="connsiteX2824" fmla="*/ 647347 w 10521950"/>
              <a:gd name="connsiteY2824" fmla="*/ 3172246 h 3556620"/>
              <a:gd name="connsiteX2825" fmla="*/ 649059 w 10521950"/>
              <a:gd name="connsiteY2825" fmla="*/ 3175096 h 3556620"/>
              <a:gd name="connsiteX2826" fmla="*/ 651457 w 10521950"/>
              <a:gd name="connsiteY2826" fmla="*/ 3177945 h 3556620"/>
              <a:gd name="connsiteX2827" fmla="*/ 656937 w 10521950"/>
              <a:gd name="connsiteY2827" fmla="*/ 3182933 h 3556620"/>
              <a:gd name="connsiteX2828" fmla="*/ 661732 w 10521950"/>
              <a:gd name="connsiteY2828" fmla="*/ 3188632 h 3556620"/>
              <a:gd name="connsiteX2829" fmla="*/ 664130 w 10521950"/>
              <a:gd name="connsiteY2829" fmla="*/ 3191126 h 3556620"/>
              <a:gd name="connsiteX2830" fmla="*/ 665842 w 10521950"/>
              <a:gd name="connsiteY2830" fmla="*/ 3193976 h 3556620"/>
              <a:gd name="connsiteX2831" fmla="*/ 666870 w 10521950"/>
              <a:gd name="connsiteY2831" fmla="*/ 3196826 h 3556620"/>
              <a:gd name="connsiteX2832" fmla="*/ 666870 w 10521950"/>
              <a:gd name="connsiteY2832" fmla="*/ 3199676 h 3556620"/>
              <a:gd name="connsiteX2833" fmla="*/ 666185 w 10521950"/>
              <a:gd name="connsiteY2833" fmla="*/ 3201457 h 3556620"/>
              <a:gd name="connsiteX2834" fmla="*/ 665500 w 10521950"/>
              <a:gd name="connsiteY2834" fmla="*/ 3202882 h 3556620"/>
              <a:gd name="connsiteX2835" fmla="*/ 663102 w 10521950"/>
              <a:gd name="connsiteY2835" fmla="*/ 3205732 h 3556620"/>
              <a:gd name="connsiteX2836" fmla="*/ 658992 w 10521950"/>
              <a:gd name="connsiteY2836" fmla="*/ 3208938 h 3556620"/>
              <a:gd name="connsiteX2837" fmla="*/ 653512 w 10521950"/>
              <a:gd name="connsiteY2837" fmla="*/ 3212144 h 3556620"/>
              <a:gd name="connsiteX2838" fmla="*/ 641524 w 10521950"/>
              <a:gd name="connsiteY2838" fmla="*/ 3258098 h 3556620"/>
              <a:gd name="connsiteX2839" fmla="*/ 629194 w 10521950"/>
              <a:gd name="connsiteY2839" fmla="*/ 3304052 h 3556620"/>
              <a:gd name="connsiteX2840" fmla="*/ 629536 w 10521950"/>
              <a:gd name="connsiteY2840" fmla="*/ 3348581 h 3556620"/>
              <a:gd name="connsiteX2841" fmla="*/ 623371 w 10521950"/>
              <a:gd name="connsiteY2841" fmla="*/ 3357486 h 3556620"/>
              <a:gd name="connsiteX2842" fmla="*/ 620288 w 10521950"/>
              <a:gd name="connsiteY2842" fmla="*/ 3361761 h 3556620"/>
              <a:gd name="connsiteX2843" fmla="*/ 616178 w 10521950"/>
              <a:gd name="connsiteY2843" fmla="*/ 3366036 h 3556620"/>
              <a:gd name="connsiteX2844" fmla="*/ 610698 w 10521950"/>
              <a:gd name="connsiteY2844" fmla="*/ 3369955 h 3556620"/>
              <a:gd name="connsiteX2845" fmla="*/ 604190 w 10521950"/>
              <a:gd name="connsiteY2845" fmla="*/ 3373873 h 3556620"/>
              <a:gd name="connsiteX2846" fmla="*/ 595970 w 10521950"/>
              <a:gd name="connsiteY2846" fmla="*/ 3377079 h 3556620"/>
              <a:gd name="connsiteX2847" fmla="*/ 586037 w 10521950"/>
              <a:gd name="connsiteY2847" fmla="*/ 3379929 h 3556620"/>
              <a:gd name="connsiteX2848" fmla="*/ 581585 w 10521950"/>
              <a:gd name="connsiteY2848" fmla="*/ 3384204 h 3556620"/>
              <a:gd name="connsiteX2849" fmla="*/ 577132 w 10521950"/>
              <a:gd name="connsiteY2849" fmla="*/ 3388479 h 3556620"/>
              <a:gd name="connsiteX2850" fmla="*/ 572679 w 10521950"/>
              <a:gd name="connsiteY2850" fmla="*/ 3392397 h 3556620"/>
              <a:gd name="connsiteX2851" fmla="*/ 567199 w 10521950"/>
              <a:gd name="connsiteY2851" fmla="*/ 3395603 h 3556620"/>
              <a:gd name="connsiteX2852" fmla="*/ 561719 w 10521950"/>
              <a:gd name="connsiteY2852" fmla="*/ 3398453 h 3556620"/>
              <a:gd name="connsiteX2853" fmla="*/ 556239 w 10521950"/>
              <a:gd name="connsiteY2853" fmla="*/ 3400590 h 3556620"/>
              <a:gd name="connsiteX2854" fmla="*/ 550416 w 10521950"/>
              <a:gd name="connsiteY2854" fmla="*/ 3403084 h 3556620"/>
              <a:gd name="connsiteX2855" fmla="*/ 543908 w 10521950"/>
              <a:gd name="connsiteY2855" fmla="*/ 3405578 h 3556620"/>
              <a:gd name="connsiteX2856" fmla="*/ 537743 w 10521950"/>
              <a:gd name="connsiteY2856" fmla="*/ 3407359 h 3556620"/>
              <a:gd name="connsiteX2857" fmla="*/ 531235 w 10521950"/>
              <a:gd name="connsiteY2857" fmla="*/ 3408784 h 3556620"/>
              <a:gd name="connsiteX2858" fmla="*/ 517877 w 10521950"/>
              <a:gd name="connsiteY2858" fmla="*/ 3411634 h 3556620"/>
              <a:gd name="connsiteX2859" fmla="*/ 503149 w 10521950"/>
              <a:gd name="connsiteY2859" fmla="*/ 3413415 h 3556620"/>
              <a:gd name="connsiteX2860" fmla="*/ 488764 w 10521950"/>
              <a:gd name="connsiteY2860" fmla="*/ 3414484 h 3556620"/>
              <a:gd name="connsiteX2861" fmla="*/ 473351 w 10521950"/>
              <a:gd name="connsiteY2861" fmla="*/ 3415196 h 3556620"/>
              <a:gd name="connsiteX2862" fmla="*/ 457938 w 10521950"/>
              <a:gd name="connsiteY2862" fmla="*/ 3415908 h 3556620"/>
              <a:gd name="connsiteX2863" fmla="*/ 427112 w 10521950"/>
              <a:gd name="connsiteY2863" fmla="*/ 3416621 h 3556620"/>
              <a:gd name="connsiteX2864" fmla="*/ 411357 w 10521950"/>
              <a:gd name="connsiteY2864" fmla="*/ 3417333 h 3556620"/>
              <a:gd name="connsiteX2865" fmla="*/ 396286 w 10521950"/>
              <a:gd name="connsiteY2865" fmla="*/ 3417690 h 3556620"/>
              <a:gd name="connsiteX2866" fmla="*/ 381558 w 10521950"/>
              <a:gd name="connsiteY2866" fmla="*/ 3419115 h 3556620"/>
              <a:gd name="connsiteX2867" fmla="*/ 366830 w 10521950"/>
              <a:gd name="connsiteY2867" fmla="*/ 3420539 h 3556620"/>
              <a:gd name="connsiteX2868" fmla="*/ 299013 w 10521950"/>
              <a:gd name="connsiteY2868" fmla="*/ 3424814 h 3556620"/>
              <a:gd name="connsiteX2869" fmla="*/ 288395 w 10521950"/>
              <a:gd name="connsiteY2869" fmla="*/ 3426239 h 3556620"/>
              <a:gd name="connsiteX2870" fmla="*/ 279147 w 10521950"/>
              <a:gd name="connsiteY2870" fmla="*/ 3426595 h 3556620"/>
              <a:gd name="connsiteX2871" fmla="*/ 269899 w 10521950"/>
              <a:gd name="connsiteY2871" fmla="*/ 3426595 h 3556620"/>
              <a:gd name="connsiteX2872" fmla="*/ 261336 w 10521950"/>
              <a:gd name="connsiteY2872" fmla="*/ 3426239 h 3556620"/>
              <a:gd name="connsiteX2873" fmla="*/ 253801 w 10521950"/>
              <a:gd name="connsiteY2873" fmla="*/ 3425170 h 3556620"/>
              <a:gd name="connsiteX2874" fmla="*/ 246266 w 10521950"/>
              <a:gd name="connsiteY2874" fmla="*/ 3424102 h 3556620"/>
              <a:gd name="connsiteX2875" fmla="*/ 239758 w 10521950"/>
              <a:gd name="connsiteY2875" fmla="*/ 3422677 h 3556620"/>
              <a:gd name="connsiteX2876" fmla="*/ 233250 w 10521950"/>
              <a:gd name="connsiteY2876" fmla="*/ 3420896 h 3556620"/>
              <a:gd name="connsiteX2877" fmla="*/ 221605 w 10521950"/>
              <a:gd name="connsiteY2877" fmla="*/ 3416621 h 3556620"/>
              <a:gd name="connsiteX2878" fmla="*/ 210302 w 10521950"/>
              <a:gd name="connsiteY2878" fmla="*/ 3411990 h 3556620"/>
              <a:gd name="connsiteX2879" fmla="*/ 198999 w 10521950"/>
              <a:gd name="connsiteY2879" fmla="*/ 3407003 h 3556620"/>
              <a:gd name="connsiteX2880" fmla="*/ 187696 w 10521950"/>
              <a:gd name="connsiteY2880" fmla="*/ 3402728 h 3556620"/>
              <a:gd name="connsiteX2881" fmla="*/ 98301 w 10521950"/>
              <a:gd name="connsiteY2881" fmla="*/ 3420896 h 3556620"/>
              <a:gd name="connsiteX2882" fmla="*/ 94533 w 10521950"/>
              <a:gd name="connsiteY2882" fmla="*/ 3418046 h 3556620"/>
              <a:gd name="connsiteX2883" fmla="*/ 91793 w 10521950"/>
              <a:gd name="connsiteY2883" fmla="*/ 3415908 h 3556620"/>
              <a:gd name="connsiteX2884" fmla="*/ 90081 w 10521950"/>
              <a:gd name="connsiteY2884" fmla="*/ 3413415 h 3556620"/>
              <a:gd name="connsiteX2885" fmla="*/ 89396 w 10521950"/>
              <a:gd name="connsiteY2885" fmla="*/ 3410565 h 3556620"/>
              <a:gd name="connsiteX2886" fmla="*/ 89396 w 10521950"/>
              <a:gd name="connsiteY2886" fmla="*/ 3408428 h 3556620"/>
              <a:gd name="connsiteX2887" fmla="*/ 89396 w 10521950"/>
              <a:gd name="connsiteY2887" fmla="*/ 3405578 h 3556620"/>
              <a:gd name="connsiteX2888" fmla="*/ 90081 w 10521950"/>
              <a:gd name="connsiteY2888" fmla="*/ 3403084 h 3556620"/>
              <a:gd name="connsiteX2889" fmla="*/ 91108 w 10521950"/>
              <a:gd name="connsiteY2889" fmla="*/ 3400234 h 3556620"/>
              <a:gd name="connsiteX2890" fmla="*/ 93848 w 10521950"/>
              <a:gd name="connsiteY2890" fmla="*/ 3394891 h 3556620"/>
              <a:gd name="connsiteX2891" fmla="*/ 95903 w 10521950"/>
              <a:gd name="connsiteY2891" fmla="*/ 3389904 h 3556620"/>
              <a:gd name="connsiteX2892" fmla="*/ 96931 w 10521950"/>
              <a:gd name="connsiteY2892" fmla="*/ 3387410 h 3556620"/>
              <a:gd name="connsiteX2893" fmla="*/ 97273 w 10521950"/>
              <a:gd name="connsiteY2893" fmla="*/ 3385272 h 3556620"/>
              <a:gd name="connsiteX2894" fmla="*/ 96931 w 10521950"/>
              <a:gd name="connsiteY2894" fmla="*/ 3382423 h 3556620"/>
              <a:gd name="connsiteX2895" fmla="*/ 95903 w 10521950"/>
              <a:gd name="connsiteY2895" fmla="*/ 3379929 h 3556620"/>
              <a:gd name="connsiteX2896" fmla="*/ 95218 w 10521950"/>
              <a:gd name="connsiteY2896" fmla="*/ 3378504 h 3556620"/>
              <a:gd name="connsiteX2897" fmla="*/ 93163 w 10521950"/>
              <a:gd name="connsiteY2897" fmla="*/ 3377079 h 3556620"/>
              <a:gd name="connsiteX2898" fmla="*/ 91451 w 10521950"/>
              <a:gd name="connsiteY2898" fmla="*/ 3375654 h 3556620"/>
              <a:gd name="connsiteX2899" fmla="*/ 88711 w 10521950"/>
              <a:gd name="connsiteY2899" fmla="*/ 3374229 h 3556620"/>
              <a:gd name="connsiteX2900" fmla="*/ 82888 w 10521950"/>
              <a:gd name="connsiteY2900" fmla="*/ 3372448 h 3556620"/>
              <a:gd name="connsiteX2901" fmla="*/ 75695 w 10521950"/>
              <a:gd name="connsiteY2901" fmla="*/ 3370667 h 3556620"/>
              <a:gd name="connsiteX2902" fmla="*/ 59255 w 10521950"/>
              <a:gd name="connsiteY2902" fmla="*/ 3367817 h 3556620"/>
              <a:gd name="connsiteX2903" fmla="*/ 42472 w 10521950"/>
              <a:gd name="connsiteY2903" fmla="*/ 3365324 h 3556620"/>
              <a:gd name="connsiteX2904" fmla="*/ 34594 w 10521950"/>
              <a:gd name="connsiteY2904" fmla="*/ 3363542 h 3556620"/>
              <a:gd name="connsiteX2905" fmla="*/ 27744 w 10521950"/>
              <a:gd name="connsiteY2905" fmla="*/ 3361761 h 3556620"/>
              <a:gd name="connsiteX2906" fmla="*/ 22264 w 10521950"/>
              <a:gd name="connsiteY2906" fmla="*/ 3359624 h 3556620"/>
              <a:gd name="connsiteX2907" fmla="*/ 19866 w 10521950"/>
              <a:gd name="connsiteY2907" fmla="*/ 3358199 h 3556620"/>
              <a:gd name="connsiteX2908" fmla="*/ 18153 w 10521950"/>
              <a:gd name="connsiteY2908" fmla="*/ 3356774 h 3556620"/>
              <a:gd name="connsiteX2909" fmla="*/ 16783 w 10521950"/>
              <a:gd name="connsiteY2909" fmla="*/ 3355349 h 3556620"/>
              <a:gd name="connsiteX2910" fmla="*/ 15756 w 10521950"/>
              <a:gd name="connsiteY2910" fmla="*/ 3353568 h 3556620"/>
              <a:gd name="connsiteX2911" fmla="*/ 15413 w 10521950"/>
              <a:gd name="connsiteY2911" fmla="*/ 3351787 h 3556620"/>
              <a:gd name="connsiteX2912" fmla="*/ 15756 w 10521950"/>
              <a:gd name="connsiteY2912" fmla="*/ 3349293 h 3556620"/>
              <a:gd name="connsiteX2913" fmla="*/ 16783 w 10521950"/>
              <a:gd name="connsiteY2913" fmla="*/ 3347512 h 3556620"/>
              <a:gd name="connsiteX2914" fmla="*/ 18153 w 10521950"/>
              <a:gd name="connsiteY2914" fmla="*/ 3344662 h 3556620"/>
              <a:gd name="connsiteX2915" fmla="*/ 20551 w 10521950"/>
              <a:gd name="connsiteY2915" fmla="*/ 3341812 h 3556620"/>
              <a:gd name="connsiteX2916" fmla="*/ 23634 w 10521950"/>
              <a:gd name="connsiteY2916" fmla="*/ 3338962 h 3556620"/>
              <a:gd name="connsiteX2917" fmla="*/ 19181 w 10521950"/>
              <a:gd name="connsiteY2917" fmla="*/ 3333263 h 3556620"/>
              <a:gd name="connsiteX2918" fmla="*/ 15071 w 10521950"/>
              <a:gd name="connsiteY2918" fmla="*/ 3327563 h 3556620"/>
              <a:gd name="connsiteX2919" fmla="*/ 11646 w 10521950"/>
              <a:gd name="connsiteY2919" fmla="*/ 3322576 h 3556620"/>
              <a:gd name="connsiteX2920" fmla="*/ 8563 w 10521950"/>
              <a:gd name="connsiteY2920" fmla="*/ 3316876 h 3556620"/>
              <a:gd name="connsiteX2921" fmla="*/ 6508 w 10521950"/>
              <a:gd name="connsiteY2921" fmla="*/ 3311176 h 3556620"/>
              <a:gd name="connsiteX2922" fmla="*/ 4453 w 10521950"/>
              <a:gd name="connsiteY2922" fmla="*/ 3305120 h 3556620"/>
              <a:gd name="connsiteX2923" fmla="*/ 3083 w 10521950"/>
              <a:gd name="connsiteY2923" fmla="*/ 3299421 h 3556620"/>
              <a:gd name="connsiteX2924" fmla="*/ 2398 w 10521950"/>
              <a:gd name="connsiteY2924" fmla="*/ 3293721 h 3556620"/>
              <a:gd name="connsiteX2925" fmla="*/ 1370 w 10521950"/>
              <a:gd name="connsiteY2925" fmla="*/ 3288021 h 3556620"/>
              <a:gd name="connsiteX2926" fmla="*/ 1370 w 10521950"/>
              <a:gd name="connsiteY2926" fmla="*/ 3281965 h 3556620"/>
              <a:gd name="connsiteX2927" fmla="*/ 1370 w 10521950"/>
              <a:gd name="connsiteY2927" fmla="*/ 3276265 h 3556620"/>
              <a:gd name="connsiteX2928" fmla="*/ 1370 w 10521950"/>
              <a:gd name="connsiteY2928" fmla="*/ 3270210 h 3556620"/>
              <a:gd name="connsiteX2929" fmla="*/ 2740 w 10521950"/>
              <a:gd name="connsiteY2929" fmla="*/ 3258454 h 3556620"/>
              <a:gd name="connsiteX2930" fmla="*/ 4110 w 10521950"/>
              <a:gd name="connsiteY2930" fmla="*/ 3246698 h 3556620"/>
              <a:gd name="connsiteX2931" fmla="*/ 1713 w 10521950"/>
              <a:gd name="connsiteY2931" fmla="*/ 3230668 h 3556620"/>
              <a:gd name="connsiteX2932" fmla="*/ 343 w 10521950"/>
              <a:gd name="connsiteY2932" fmla="*/ 3214637 h 3556620"/>
              <a:gd name="connsiteX2933" fmla="*/ 0 w 10521950"/>
              <a:gd name="connsiteY2933" fmla="*/ 3198251 h 3556620"/>
              <a:gd name="connsiteX2934" fmla="*/ 0 w 10521950"/>
              <a:gd name="connsiteY2934" fmla="*/ 3190057 h 3556620"/>
              <a:gd name="connsiteX2935" fmla="*/ 343 w 10521950"/>
              <a:gd name="connsiteY2935" fmla="*/ 3182220 h 3556620"/>
              <a:gd name="connsiteX2936" fmla="*/ 1370 w 10521950"/>
              <a:gd name="connsiteY2936" fmla="*/ 3174027 h 3556620"/>
              <a:gd name="connsiteX2937" fmla="*/ 2398 w 10521950"/>
              <a:gd name="connsiteY2937" fmla="*/ 3166190 h 3556620"/>
              <a:gd name="connsiteX2938" fmla="*/ 3768 w 10521950"/>
              <a:gd name="connsiteY2938" fmla="*/ 3157996 h 3556620"/>
              <a:gd name="connsiteX2939" fmla="*/ 5480 w 10521950"/>
              <a:gd name="connsiteY2939" fmla="*/ 3149803 h 3556620"/>
              <a:gd name="connsiteX2940" fmla="*/ 7536 w 10521950"/>
              <a:gd name="connsiteY2940" fmla="*/ 3141610 h 3556620"/>
              <a:gd name="connsiteX2941" fmla="*/ 9933 w 10521950"/>
              <a:gd name="connsiteY2941" fmla="*/ 3133773 h 3556620"/>
              <a:gd name="connsiteX2942" fmla="*/ 13016 w 10521950"/>
              <a:gd name="connsiteY2942" fmla="*/ 3125579 h 3556620"/>
              <a:gd name="connsiteX2943" fmla="*/ 16441 w 10521950"/>
              <a:gd name="connsiteY2943" fmla="*/ 3117030 h 3556620"/>
              <a:gd name="connsiteX2944" fmla="*/ 14386 w 10521950"/>
              <a:gd name="connsiteY2944" fmla="*/ 3111686 h 3556620"/>
              <a:gd name="connsiteX2945" fmla="*/ 13701 w 10521950"/>
              <a:gd name="connsiteY2945" fmla="*/ 3105987 h 3556620"/>
              <a:gd name="connsiteX2946" fmla="*/ 13016 w 10521950"/>
              <a:gd name="connsiteY2946" fmla="*/ 3099574 h 3556620"/>
              <a:gd name="connsiteX2947" fmla="*/ 12673 w 10521950"/>
              <a:gd name="connsiteY2947" fmla="*/ 3094231 h 3556620"/>
              <a:gd name="connsiteX2948" fmla="*/ 13016 w 10521950"/>
              <a:gd name="connsiteY2948" fmla="*/ 3088531 h 3556620"/>
              <a:gd name="connsiteX2949" fmla="*/ 14043 w 10521950"/>
              <a:gd name="connsiteY2949" fmla="*/ 3082475 h 3556620"/>
              <a:gd name="connsiteX2950" fmla="*/ 15413 w 10521950"/>
              <a:gd name="connsiteY2950" fmla="*/ 3076776 h 3556620"/>
              <a:gd name="connsiteX2951" fmla="*/ 16783 w 10521950"/>
              <a:gd name="connsiteY2951" fmla="*/ 3071076 h 3556620"/>
              <a:gd name="connsiteX2952" fmla="*/ 20551 w 10521950"/>
              <a:gd name="connsiteY2952" fmla="*/ 3059320 h 3556620"/>
              <a:gd name="connsiteX2953" fmla="*/ 25004 w 10521950"/>
              <a:gd name="connsiteY2953" fmla="*/ 3047564 h 3556620"/>
              <a:gd name="connsiteX2954" fmla="*/ 34594 w 10521950"/>
              <a:gd name="connsiteY2954" fmla="*/ 3024053 h 3556620"/>
              <a:gd name="connsiteX2955" fmla="*/ 34594 w 10521950"/>
              <a:gd name="connsiteY2955" fmla="*/ 3014791 h 3556620"/>
              <a:gd name="connsiteX2956" fmla="*/ 33224 w 10521950"/>
              <a:gd name="connsiteY2956" fmla="*/ 3008379 h 3556620"/>
              <a:gd name="connsiteX2957" fmla="*/ 31854 w 10521950"/>
              <a:gd name="connsiteY2957" fmla="*/ 3002323 h 3556620"/>
              <a:gd name="connsiteX2958" fmla="*/ 30826 w 10521950"/>
              <a:gd name="connsiteY2958" fmla="*/ 2996267 h 3556620"/>
              <a:gd name="connsiteX2959" fmla="*/ 30826 w 10521950"/>
              <a:gd name="connsiteY2959" fmla="*/ 2992705 h 3556620"/>
              <a:gd name="connsiteX2960" fmla="*/ 30826 w 10521950"/>
              <a:gd name="connsiteY2960" fmla="*/ 2989855 h 3556620"/>
              <a:gd name="connsiteX2961" fmla="*/ 31169 w 10521950"/>
              <a:gd name="connsiteY2961" fmla="*/ 2986649 h 3556620"/>
              <a:gd name="connsiteX2962" fmla="*/ 31854 w 10521950"/>
              <a:gd name="connsiteY2962" fmla="*/ 2983443 h 3556620"/>
              <a:gd name="connsiteX2963" fmla="*/ 33224 w 10521950"/>
              <a:gd name="connsiteY2963" fmla="*/ 2980593 h 3556620"/>
              <a:gd name="connsiteX2964" fmla="*/ 34936 w 10521950"/>
              <a:gd name="connsiteY2964" fmla="*/ 2977387 h 3556620"/>
              <a:gd name="connsiteX2965" fmla="*/ 36992 w 10521950"/>
              <a:gd name="connsiteY2965" fmla="*/ 2973824 h 3556620"/>
              <a:gd name="connsiteX2966" fmla="*/ 40417 w 10521950"/>
              <a:gd name="connsiteY2966" fmla="*/ 2970975 h 3556620"/>
              <a:gd name="connsiteX2967" fmla="*/ 43842 w 10521950"/>
              <a:gd name="connsiteY2967" fmla="*/ 2967769 h 3556620"/>
              <a:gd name="connsiteX2968" fmla="*/ 48637 w 10521950"/>
              <a:gd name="connsiteY2968" fmla="*/ 2964562 h 3556620"/>
              <a:gd name="connsiteX2969" fmla="*/ 48979 w 10521950"/>
              <a:gd name="connsiteY2969" fmla="*/ 2945682 h 3556620"/>
              <a:gd name="connsiteX2970" fmla="*/ 50349 w 10521950"/>
              <a:gd name="connsiteY2970" fmla="*/ 2926802 h 3556620"/>
              <a:gd name="connsiteX2971" fmla="*/ 52062 w 10521950"/>
              <a:gd name="connsiteY2971" fmla="*/ 2907922 h 3556620"/>
              <a:gd name="connsiteX2972" fmla="*/ 54460 w 10521950"/>
              <a:gd name="connsiteY2972" fmla="*/ 2888685 h 3556620"/>
              <a:gd name="connsiteX2973" fmla="*/ 57200 w 10521950"/>
              <a:gd name="connsiteY2973" fmla="*/ 2869805 h 3556620"/>
              <a:gd name="connsiteX2974" fmla="*/ 59940 w 10521950"/>
              <a:gd name="connsiteY2974" fmla="*/ 2850924 h 3556620"/>
              <a:gd name="connsiteX2975" fmla="*/ 63365 w 10521950"/>
              <a:gd name="connsiteY2975" fmla="*/ 2831688 h 3556620"/>
              <a:gd name="connsiteX2976" fmla="*/ 67132 w 10521950"/>
              <a:gd name="connsiteY2976" fmla="*/ 2812808 h 3556620"/>
              <a:gd name="connsiteX2977" fmla="*/ 74668 w 10521950"/>
              <a:gd name="connsiteY2977" fmla="*/ 2774691 h 3556620"/>
              <a:gd name="connsiteX2978" fmla="*/ 83916 w 10521950"/>
              <a:gd name="connsiteY2978" fmla="*/ 2736574 h 3556620"/>
              <a:gd name="connsiteX2979" fmla="*/ 93163 w 10521950"/>
              <a:gd name="connsiteY2979" fmla="*/ 2698813 h 3556620"/>
              <a:gd name="connsiteX2980" fmla="*/ 102754 w 10521950"/>
              <a:gd name="connsiteY2980" fmla="*/ 2660696 h 3556620"/>
              <a:gd name="connsiteX2981" fmla="*/ 121249 w 10521950"/>
              <a:gd name="connsiteY2981" fmla="*/ 2585531 h 3556620"/>
              <a:gd name="connsiteX2982" fmla="*/ 139402 w 10521950"/>
              <a:gd name="connsiteY2982" fmla="*/ 2510367 h 3556620"/>
              <a:gd name="connsiteX2983" fmla="*/ 175366 w 10521950"/>
              <a:gd name="connsiteY2983" fmla="*/ 2360393 h 3556620"/>
              <a:gd name="connsiteX2984" fmla="*/ 210302 w 10521950"/>
              <a:gd name="connsiteY2984" fmla="*/ 2210063 h 3556620"/>
              <a:gd name="connsiteX2985" fmla="*/ 245581 w 10521950"/>
              <a:gd name="connsiteY2985" fmla="*/ 2059733 h 3556620"/>
              <a:gd name="connsiteX2986" fmla="*/ 246951 w 10521950"/>
              <a:gd name="connsiteY2986" fmla="*/ 2054033 h 3556620"/>
              <a:gd name="connsiteX2987" fmla="*/ 247293 w 10521950"/>
              <a:gd name="connsiteY2987" fmla="*/ 2048334 h 3556620"/>
              <a:gd name="connsiteX2988" fmla="*/ 248321 w 10521950"/>
              <a:gd name="connsiteY2988" fmla="*/ 2042278 h 3556620"/>
              <a:gd name="connsiteX2989" fmla="*/ 249691 w 10521950"/>
              <a:gd name="connsiteY2989" fmla="*/ 2036578 h 3556620"/>
              <a:gd name="connsiteX2990" fmla="*/ 250376 w 10521950"/>
              <a:gd name="connsiteY2990" fmla="*/ 2033728 h 3556620"/>
              <a:gd name="connsiteX2991" fmla="*/ 251746 w 10521950"/>
              <a:gd name="connsiteY2991" fmla="*/ 2030878 h 3556620"/>
              <a:gd name="connsiteX2992" fmla="*/ 253801 w 10521950"/>
              <a:gd name="connsiteY2992" fmla="*/ 2028028 h 3556620"/>
              <a:gd name="connsiteX2993" fmla="*/ 255856 w 10521950"/>
              <a:gd name="connsiteY2993" fmla="*/ 2025179 h 3556620"/>
              <a:gd name="connsiteX2994" fmla="*/ 258254 w 10521950"/>
              <a:gd name="connsiteY2994" fmla="*/ 2022685 h 3556620"/>
              <a:gd name="connsiteX2995" fmla="*/ 261336 w 10521950"/>
              <a:gd name="connsiteY2995" fmla="*/ 2020191 h 3556620"/>
              <a:gd name="connsiteX2996" fmla="*/ 265104 w 10521950"/>
              <a:gd name="connsiteY2996" fmla="*/ 2017341 h 3556620"/>
              <a:gd name="connsiteX2997" fmla="*/ 269557 w 10521950"/>
              <a:gd name="connsiteY2997" fmla="*/ 2014492 h 3556620"/>
              <a:gd name="connsiteX2998" fmla="*/ 269899 w 10521950"/>
              <a:gd name="connsiteY2998" fmla="*/ 2003805 h 3556620"/>
              <a:gd name="connsiteX2999" fmla="*/ 270927 w 10521950"/>
              <a:gd name="connsiteY2999" fmla="*/ 1993474 h 3556620"/>
              <a:gd name="connsiteX3000" fmla="*/ 272639 w 10521950"/>
              <a:gd name="connsiteY3000" fmla="*/ 1982431 h 3556620"/>
              <a:gd name="connsiteX3001" fmla="*/ 275379 w 10521950"/>
              <a:gd name="connsiteY3001" fmla="*/ 1972100 h 3556620"/>
              <a:gd name="connsiteX3002" fmla="*/ 278462 w 10521950"/>
              <a:gd name="connsiteY3002" fmla="*/ 1961413 h 3556620"/>
              <a:gd name="connsiteX3003" fmla="*/ 282230 w 10521950"/>
              <a:gd name="connsiteY3003" fmla="*/ 1951082 h 3556620"/>
              <a:gd name="connsiteX3004" fmla="*/ 286340 w 10521950"/>
              <a:gd name="connsiteY3004" fmla="*/ 1940039 h 3556620"/>
              <a:gd name="connsiteX3005" fmla="*/ 290792 w 10521950"/>
              <a:gd name="connsiteY3005" fmla="*/ 1929708 h 3556620"/>
              <a:gd name="connsiteX3006" fmla="*/ 308946 w 10521950"/>
              <a:gd name="connsiteY3006" fmla="*/ 1887317 h 3556620"/>
              <a:gd name="connsiteX3007" fmla="*/ 313056 w 10521950"/>
              <a:gd name="connsiteY3007" fmla="*/ 1876986 h 3556620"/>
              <a:gd name="connsiteX3008" fmla="*/ 317166 w 10521950"/>
              <a:gd name="connsiteY3008" fmla="*/ 1866299 h 3556620"/>
              <a:gd name="connsiteX3009" fmla="*/ 320591 w 10521950"/>
              <a:gd name="connsiteY3009" fmla="*/ 1855968 h 3556620"/>
              <a:gd name="connsiteX3010" fmla="*/ 324016 w 10521950"/>
              <a:gd name="connsiteY3010" fmla="*/ 1844925 h 3556620"/>
              <a:gd name="connsiteX3011" fmla="*/ 324359 w 10521950"/>
              <a:gd name="connsiteY3011" fmla="*/ 1834951 h 3556620"/>
              <a:gd name="connsiteX3012" fmla="*/ 324701 w 10521950"/>
              <a:gd name="connsiteY3012" fmla="*/ 1825332 h 3556620"/>
              <a:gd name="connsiteX3013" fmla="*/ 325729 w 10521950"/>
              <a:gd name="connsiteY3013" fmla="*/ 1814645 h 3556620"/>
              <a:gd name="connsiteX3014" fmla="*/ 327099 w 10521950"/>
              <a:gd name="connsiteY3014" fmla="*/ 1805027 h 3556620"/>
              <a:gd name="connsiteX3015" fmla="*/ 328469 w 10521950"/>
              <a:gd name="connsiteY3015" fmla="*/ 1795053 h 3556620"/>
              <a:gd name="connsiteX3016" fmla="*/ 330524 w 10521950"/>
              <a:gd name="connsiteY3016" fmla="*/ 1785078 h 3556620"/>
              <a:gd name="connsiteX3017" fmla="*/ 332921 w 10521950"/>
              <a:gd name="connsiteY3017" fmla="*/ 1774747 h 3556620"/>
              <a:gd name="connsiteX3018" fmla="*/ 335661 w 10521950"/>
              <a:gd name="connsiteY3018" fmla="*/ 1764773 h 3556620"/>
              <a:gd name="connsiteX3019" fmla="*/ 341484 w 10521950"/>
              <a:gd name="connsiteY3019" fmla="*/ 1744468 h 3556620"/>
              <a:gd name="connsiteX3020" fmla="*/ 348677 w 10521950"/>
              <a:gd name="connsiteY3020" fmla="*/ 1724875 h 3556620"/>
              <a:gd name="connsiteX3021" fmla="*/ 356555 w 10521950"/>
              <a:gd name="connsiteY3021" fmla="*/ 1704570 h 3556620"/>
              <a:gd name="connsiteX3022" fmla="*/ 364775 w 10521950"/>
              <a:gd name="connsiteY3022" fmla="*/ 1684264 h 3556620"/>
              <a:gd name="connsiteX3023" fmla="*/ 482599 w 10521950"/>
              <a:gd name="connsiteY3023" fmla="*/ 1274598 h 3556620"/>
              <a:gd name="connsiteX3024" fmla="*/ 486024 w 10521950"/>
              <a:gd name="connsiteY3024" fmla="*/ 1240755 h 3556620"/>
              <a:gd name="connsiteX3025" fmla="*/ 490476 w 10521950"/>
              <a:gd name="connsiteY3025" fmla="*/ 1206557 h 3556620"/>
              <a:gd name="connsiteX3026" fmla="*/ 493217 w 10521950"/>
              <a:gd name="connsiteY3026" fmla="*/ 1189814 h 3556620"/>
              <a:gd name="connsiteX3027" fmla="*/ 496642 w 10521950"/>
              <a:gd name="connsiteY3027" fmla="*/ 1172715 h 3556620"/>
              <a:gd name="connsiteX3028" fmla="*/ 499724 w 10521950"/>
              <a:gd name="connsiteY3028" fmla="*/ 1155972 h 3556620"/>
              <a:gd name="connsiteX3029" fmla="*/ 503834 w 10521950"/>
              <a:gd name="connsiteY3029" fmla="*/ 1138873 h 3556620"/>
              <a:gd name="connsiteX3030" fmla="*/ 507945 w 10521950"/>
              <a:gd name="connsiteY3030" fmla="*/ 1122130 h 3556620"/>
              <a:gd name="connsiteX3031" fmla="*/ 512740 w 10521950"/>
              <a:gd name="connsiteY3031" fmla="*/ 1105031 h 3556620"/>
              <a:gd name="connsiteX3032" fmla="*/ 518220 w 10521950"/>
              <a:gd name="connsiteY3032" fmla="*/ 1087932 h 3556620"/>
              <a:gd name="connsiteX3033" fmla="*/ 524043 w 10521950"/>
              <a:gd name="connsiteY3033" fmla="*/ 1071189 h 3556620"/>
              <a:gd name="connsiteX3034" fmla="*/ 530893 w 10521950"/>
              <a:gd name="connsiteY3034" fmla="*/ 1054090 h 3556620"/>
              <a:gd name="connsiteX3035" fmla="*/ 538086 w 10521950"/>
              <a:gd name="connsiteY3035" fmla="*/ 1037347 h 3556620"/>
              <a:gd name="connsiteX3036" fmla="*/ 546306 w 10521950"/>
              <a:gd name="connsiteY3036" fmla="*/ 1020248 h 3556620"/>
              <a:gd name="connsiteX3037" fmla="*/ 554869 w 10521950"/>
              <a:gd name="connsiteY3037" fmla="*/ 1003149 h 3556620"/>
              <a:gd name="connsiteX3038" fmla="*/ 553841 w 10521950"/>
              <a:gd name="connsiteY3038" fmla="*/ 994243 h 3556620"/>
              <a:gd name="connsiteX3039" fmla="*/ 553841 w 10521950"/>
              <a:gd name="connsiteY3039" fmla="*/ 985693 h 3556620"/>
              <a:gd name="connsiteX3040" fmla="*/ 554526 w 10521950"/>
              <a:gd name="connsiteY3040" fmla="*/ 976787 h 3556620"/>
              <a:gd name="connsiteX3041" fmla="*/ 555211 w 10521950"/>
              <a:gd name="connsiteY3041" fmla="*/ 968238 h 3556620"/>
              <a:gd name="connsiteX3042" fmla="*/ 557609 w 10521950"/>
              <a:gd name="connsiteY3042" fmla="*/ 960045 h 3556620"/>
              <a:gd name="connsiteX3043" fmla="*/ 558979 w 10521950"/>
              <a:gd name="connsiteY3043" fmla="*/ 955057 h 3556620"/>
              <a:gd name="connsiteX3044" fmla="*/ 560691 w 10521950"/>
              <a:gd name="connsiteY3044" fmla="*/ 951139 h 3556620"/>
              <a:gd name="connsiteX3045" fmla="*/ 563089 w 10521950"/>
              <a:gd name="connsiteY3045" fmla="*/ 946864 h 3556620"/>
              <a:gd name="connsiteX3046" fmla="*/ 565486 w 10521950"/>
              <a:gd name="connsiteY3046" fmla="*/ 942589 h 3556620"/>
              <a:gd name="connsiteX3047" fmla="*/ 567884 w 10521950"/>
              <a:gd name="connsiteY3047" fmla="*/ 937958 h 3556620"/>
              <a:gd name="connsiteX3048" fmla="*/ 571309 w 10521950"/>
              <a:gd name="connsiteY3048" fmla="*/ 933683 h 3556620"/>
              <a:gd name="connsiteX3049" fmla="*/ 571994 w 10521950"/>
              <a:gd name="connsiteY3049" fmla="*/ 921215 h 3556620"/>
              <a:gd name="connsiteX3050" fmla="*/ 573364 w 10521950"/>
              <a:gd name="connsiteY3050" fmla="*/ 909460 h 3556620"/>
              <a:gd name="connsiteX3051" fmla="*/ 575419 w 10521950"/>
              <a:gd name="connsiteY3051" fmla="*/ 897348 h 3556620"/>
              <a:gd name="connsiteX3052" fmla="*/ 577132 w 10521950"/>
              <a:gd name="connsiteY3052" fmla="*/ 884880 h 3556620"/>
              <a:gd name="connsiteX3053" fmla="*/ 579872 w 10521950"/>
              <a:gd name="connsiteY3053" fmla="*/ 873124 h 3556620"/>
              <a:gd name="connsiteX3054" fmla="*/ 582612 w 10521950"/>
              <a:gd name="connsiteY3054" fmla="*/ 861012 h 3556620"/>
              <a:gd name="connsiteX3055" fmla="*/ 585695 w 10521950"/>
              <a:gd name="connsiteY3055" fmla="*/ 848900 h 3556620"/>
              <a:gd name="connsiteX3056" fmla="*/ 589462 w 10521950"/>
              <a:gd name="connsiteY3056" fmla="*/ 837145 h 3556620"/>
              <a:gd name="connsiteX3057" fmla="*/ 592887 w 10521950"/>
              <a:gd name="connsiteY3057" fmla="*/ 824676 h 3556620"/>
              <a:gd name="connsiteX3058" fmla="*/ 597340 w 10521950"/>
              <a:gd name="connsiteY3058" fmla="*/ 812921 h 3556620"/>
              <a:gd name="connsiteX3059" fmla="*/ 602135 w 10521950"/>
              <a:gd name="connsiteY3059" fmla="*/ 800809 h 3556620"/>
              <a:gd name="connsiteX3060" fmla="*/ 606930 w 10521950"/>
              <a:gd name="connsiteY3060" fmla="*/ 788341 h 3556620"/>
              <a:gd name="connsiteX3061" fmla="*/ 612068 w 10521950"/>
              <a:gd name="connsiteY3061" fmla="*/ 776585 h 3556620"/>
              <a:gd name="connsiteX3062" fmla="*/ 617548 w 10521950"/>
              <a:gd name="connsiteY3062" fmla="*/ 764473 h 3556620"/>
              <a:gd name="connsiteX3063" fmla="*/ 623371 w 10521950"/>
              <a:gd name="connsiteY3063" fmla="*/ 752718 h 3556620"/>
              <a:gd name="connsiteX3064" fmla="*/ 629536 w 10521950"/>
              <a:gd name="connsiteY3064" fmla="*/ 740606 h 3556620"/>
              <a:gd name="connsiteX3065" fmla="*/ 638784 w 10521950"/>
              <a:gd name="connsiteY3065" fmla="*/ 703201 h 3556620"/>
              <a:gd name="connsiteX3066" fmla="*/ 648374 w 10521950"/>
              <a:gd name="connsiteY3066" fmla="*/ 666509 h 3556620"/>
              <a:gd name="connsiteX3067" fmla="*/ 645634 w 10521950"/>
              <a:gd name="connsiteY3067" fmla="*/ 663303 h 3556620"/>
              <a:gd name="connsiteX3068" fmla="*/ 643579 w 10521950"/>
              <a:gd name="connsiteY3068" fmla="*/ 660453 h 3556620"/>
              <a:gd name="connsiteX3069" fmla="*/ 642209 w 10521950"/>
              <a:gd name="connsiteY3069" fmla="*/ 656891 h 3556620"/>
              <a:gd name="connsiteX3070" fmla="*/ 641867 w 10521950"/>
              <a:gd name="connsiteY3070" fmla="*/ 654397 h 3556620"/>
              <a:gd name="connsiteX3071" fmla="*/ 641867 w 10521950"/>
              <a:gd name="connsiteY3071" fmla="*/ 650835 h 3556620"/>
              <a:gd name="connsiteX3072" fmla="*/ 642209 w 10521950"/>
              <a:gd name="connsiteY3072" fmla="*/ 647985 h 3556620"/>
              <a:gd name="connsiteX3073" fmla="*/ 642894 w 10521950"/>
              <a:gd name="connsiteY3073" fmla="*/ 645135 h 3556620"/>
              <a:gd name="connsiteX3074" fmla="*/ 644264 w 10521950"/>
              <a:gd name="connsiteY3074" fmla="*/ 641929 h 3556620"/>
              <a:gd name="connsiteX3075" fmla="*/ 645977 w 10521950"/>
              <a:gd name="connsiteY3075" fmla="*/ 639079 h 3556620"/>
              <a:gd name="connsiteX3076" fmla="*/ 647689 w 10521950"/>
              <a:gd name="connsiteY3076" fmla="*/ 636230 h 3556620"/>
              <a:gd name="connsiteX3077" fmla="*/ 652827 w 10521950"/>
              <a:gd name="connsiteY3077" fmla="*/ 630174 h 3556620"/>
              <a:gd name="connsiteX3078" fmla="*/ 658650 w 10521950"/>
              <a:gd name="connsiteY3078" fmla="*/ 624118 h 3556620"/>
              <a:gd name="connsiteX3079" fmla="*/ 664815 w 10521950"/>
              <a:gd name="connsiteY3079" fmla="*/ 618418 h 3556620"/>
              <a:gd name="connsiteX3080" fmla="*/ 697696 w 10521950"/>
              <a:gd name="connsiteY3080" fmla="*/ 514398 h 3556620"/>
              <a:gd name="connsiteX3081" fmla="*/ 698038 w 10521950"/>
              <a:gd name="connsiteY3081" fmla="*/ 507630 h 3556620"/>
              <a:gd name="connsiteX3082" fmla="*/ 698381 w 10521950"/>
              <a:gd name="connsiteY3082" fmla="*/ 504068 h 3556620"/>
              <a:gd name="connsiteX3083" fmla="*/ 699409 w 10521950"/>
              <a:gd name="connsiteY3083" fmla="*/ 500861 h 3556620"/>
              <a:gd name="connsiteX3084" fmla="*/ 700436 w 10521950"/>
              <a:gd name="connsiteY3084" fmla="*/ 497299 h 3556620"/>
              <a:gd name="connsiteX3085" fmla="*/ 702149 w 10521950"/>
              <a:gd name="connsiteY3085" fmla="*/ 493737 h 3556620"/>
              <a:gd name="connsiteX3086" fmla="*/ 703861 w 10521950"/>
              <a:gd name="connsiteY3086" fmla="*/ 490174 h 3556620"/>
              <a:gd name="connsiteX3087" fmla="*/ 706259 w 10521950"/>
              <a:gd name="connsiteY3087" fmla="*/ 486968 h 3556620"/>
              <a:gd name="connsiteX3088" fmla="*/ 708314 w 10521950"/>
              <a:gd name="connsiteY3088" fmla="*/ 480912 h 3556620"/>
              <a:gd name="connsiteX3089" fmla="*/ 710369 w 10521950"/>
              <a:gd name="connsiteY3089" fmla="*/ 475213 h 3556620"/>
              <a:gd name="connsiteX3090" fmla="*/ 712081 w 10521950"/>
              <a:gd name="connsiteY3090" fmla="*/ 469157 h 3556620"/>
              <a:gd name="connsiteX3091" fmla="*/ 713451 w 10521950"/>
              <a:gd name="connsiteY3091" fmla="*/ 463457 h 3556620"/>
              <a:gd name="connsiteX3092" fmla="*/ 715164 w 10521950"/>
              <a:gd name="connsiteY3092" fmla="*/ 451345 h 3556620"/>
              <a:gd name="connsiteX3093" fmla="*/ 717562 w 10521950"/>
              <a:gd name="connsiteY3093" fmla="*/ 439589 h 3556620"/>
              <a:gd name="connsiteX3094" fmla="*/ 719274 w 10521950"/>
              <a:gd name="connsiteY3094" fmla="*/ 433177 h 3556620"/>
              <a:gd name="connsiteX3095" fmla="*/ 720987 w 10521950"/>
              <a:gd name="connsiteY3095" fmla="*/ 427834 h 3556620"/>
              <a:gd name="connsiteX3096" fmla="*/ 723384 w 10521950"/>
              <a:gd name="connsiteY3096" fmla="*/ 421422 h 3556620"/>
              <a:gd name="connsiteX3097" fmla="*/ 726467 w 10521950"/>
              <a:gd name="connsiteY3097" fmla="*/ 416078 h 3556620"/>
              <a:gd name="connsiteX3098" fmla="*/ 730577 w 10521950"/>
              <a:gd name="connsiteY3098" fmla="*/ 409666 h 3556620"/>
              <a:gd name="connsiteX3099" fmla="*/ 735030 w 10521950"/>
              <a:gd name="connsiteY3099" fmla="*/ 403966 h 3556620"/>
              <a:gd name="connsiteX3100" fmla="*/ 741195 w 10521950"/>
              <a:gd name="connsiteY3100" fmla="*/ 397910 h 3556620"/>
              <a:gd name="connsiteX3101" fmla="*/ 748045 w 10521950"/>
              <a:gd name="connsiteY3101" fmla="*/ 392211 h 3556620"/>
              <a:gd name="connsiteX3102" fmla="*/ 748045 w 10521950"/>
              <a:gd name="connsiteY3102" fmla="*/ 378318 h 3556620"/>
              <a:gd name="connsiteX3103" fmla="*/ 748730 w 10521950"/>
              <a:gd name="connsiteY3103" fmla="*/ 364068 h 3556620"/>
              <a:gd name="connsiteX3104" fmla="*/ 749073 w 10521950"/>
              <a:gd name="connsiteY3104" fmla="*/ 356944 h 3556620"/>
              <a:gd name="connsiteX3105" fmla="*/ 750443 w 10521950"/>
              <a:gd name="connsiteY3105" fmla="*/ 349819 h 3556620"/>
              <a:gd name="connsiteX3106" fmla="*/ 751470 w 10521950"/>
              <a:gd name="connsiteY3106" fmla="*/ 343051 h 3556620"/>
              <a:gd name="connsiteX3107" fmla="*/ 753183 w 10521950"/>
              <a:gd name="connsiteY3107" fmla="*/ 335926 h 3556620"/>
              <a:gd name="connsiteX3108" fmla="*/ 755238 w 10521950"/>
              <a:gd name="connsiteY3108" fmla="*/ 328445 h 3556620"/>
              <a:gd name="connsiteX3109" fmla="*/ 757978 w 10521950"/>
              <a:gd name="connsiteY3109" fmla="*/ 321320 h 3556620"/>
              <a:gd name="connsiteX3110" fmla="*/ 760718 w 10521950"/>
              <a:gd name="connsiteY3110" fmla="*/ 314196 h 3556620"/>
              <a:gd name="connsiteX3111" fmla="*/ 763801 w 10521950"/>
              <a:gd name="connsiteY3111" fmla="*/ 307071 h 3556620"/>
              <a:gd name="connsiteX3112" fmla="*/ 767911 w 10521950"/>
              <a:gd name="connsiteY3112" fmla="*/ 299946 h 3556620"/>
              <a:gd name="connsiteX3113" fmla="*/ 772021 w 10521950"/>
              <a:gd name="connsiteY3113" fmla="*/ 292822 h 3556620"/>
              <a:gd name="connsiteX3114" fmla="*/ 776816 w 10521950"/>
              <a:gd name="connsiteY3114" fmla="*/ 286054 h 3556620"/>
              <a:gd name="connsiteX3115" fmla="*/ 782296 w 10521950"/>
              <a:gd name="connsiteY3115" fmla="*/ 278929 h 3556620"/>
              <a:gd name="connsiteX3116" fmla="*/ 848401 w 10521950"/>
              <a:gd name="connsiteY3116" fmla="*/ 147835 h 3556620"/>
              <a:gd name="connsiteX3117" fmla="*/ 851141 w 10521950"/>
              <a:gd name="connsiteY3117" fmla="*/ 141423 h 3556620"/>
              <a:gd name="connsiteX3118" fmla="*/ 853539 w 10521950"/>
              <a:gd name="connsiteY3118" fmla="*/ 134655 h 3556620"/>
              <a:gd name="connsiteX3119" fmla="*/ 858334 w 10521950"/>
              <a:gd name="connsiteY3119" fmla="*/ 121118 h 3556620"/>
              <a:gd name="connsiteX3120" fmla="*/ 861074 w 10521950"/>
              <a:gd name="connsiteY3120" fmla="*/ 114350 h 3556620"/>
              <a:gd name="connsiteX3121" fmla="*/ 864841 w 10521950"/>
              <a:gd name="connsiteY3121" fmla="*/ 107938 h 3556620"/>
              <a:gd name="connsiteX3122" fmla="*/ 869294 w 10521950"/>
              <a:gd name="connsiteY3122" fmla="*/ 101881 h 3556620"/>
              <a:gd name="connsiteX3123" fmla="*/ 871692 w 10521950"/>
              <a:gd name="connsiteY3123" fmla="*/ 98319 h 3556620"/>
              <a:gd name="connsiteX3124" fmla="*/ 874774 w 10521950"/>
              <a:gd name="connsiteY3124" fmla="*/ 95469 h 3556620"/>
              <a:gd name="connsiteX3125" fmla="*/ 879227 w 10521950"/>
              <a:gd name="connsiteY3125" fmla="*/ 90482 h 3556620"/>
              <a:gd name="connsiteX3126" fmla="*/ 884707 w 10521950"/>
              <a:gd name="connsiteY3126" fmla="*/ 84782 h 3556620"/>
              <a:gd name="connsiteX3127" fmla="*/ 887790 w 10521950"/>
              <a:gd name="connsiteY3127" fmla="*/ 82289 h 3556620"/>
              <a:gd name="connsiteX3128" fmla="*/ 891558 w 10521950"/>
              <a:gd name="connsiteY3128" fmla="*/ 79439 h 3556620"/>
              <a:gd name="connsiteX3129" fmla="*/ 894982 w 10521950"/>
              <a:gd name="connsiteY3129" fmla="*/ 76945 h 3556620"/>
              <a:gd name="connsiteX3130" fmla="*/ 899778 w 10521950"/>
              <a:gd name="connsiteY3130" fmla="*/ 74808 h 3556620"/>
              <a:gd name="connsiteX3131" fmla="*/ 904230 w 10521950"/>
              <a:gd name="connsiteY3131" fmla="*/ 73027 h 3556620"/>
              <a:gd name="connsiteX3132" fmla="*/ 909710 w 10521950"/>
              <a:gd name="connsiteY3132" fmla="*/ 71602 h 3556620"/>
              <a:gd name="connsiteX3133" fmla="*/ 915533 w 10521950"/>
              <a:gd name="connsiteY3133" fmla="*/ 70533 h 3556620"/>
              <a:gd name="connsiteX3134" fmla="*/ 921699 w 10521950"/>
              <a:gd name="connsiteY3134" fmla="*/ 70177 h 3556620"/>
              <a:gd name="connsiteX3135" fmla="*/ 929234 w 10521950"/>
              <a:gd name="connsiteY3135" fmla="*/ 70533 h 3556620"/>
              <a:gd name="connsiteX3136" fmla="*/ 937111 w 10521950"/>
              <a:gd name="connsiteY3136" fmla="*/ 71958 h 3556620"/>
              <a:gd name="connsiteX3137" fmla="*/ 945674 w 10521950"/>
              <a:gd name="connsiteY3137" fmla="*/ 74452 h 3556620"/>
              <a:gd name="connsiteX3138" fmla="*/ 955949 w 10521950"/>
              <a:gd name="connsiteY3138" fmla="*/ 77301 h 3556620"/>
              <a:gd name="connsiteX3139" fmla="*/ 961772 w 10521950"/>
              <a:gd name="connsiteY3139" fmla="*/ 78726 h 3556620"/>
              <a:gd name="connsiteX3140" fmla="*/ 967595 w 10521950"/>
              <a:gd name="connsiteY3140" fmla="*/ 79083 h 3556620"/>
              <a:gd name="connsiteX3141" fmla="*/ 973075 w 10521950"/>
              <a:gd name="connsiteY3141" fmla="*/ 79083 h 3556620"/>
              <a:gd name="connsiteX3142" fmla="*/ 978898 w 10521950"/>
              <a:gd name="connsiteY3142" fmla="*/ 79083 h 3556620"/>
              <a:gd name="connsiteX3143" fmla="*/ 989858 w 10521950"/>
              <a:gd name="connsiteY3143" fmla="*/ 78014 h 3556620"/>
              <a:gd name="connsiteX3144" fmla="*/ 1001161 w 10521950"/>
              <a:gd name="connsiteY3144" fmla="*/ 76233 h 3556620"/>
              <a:gd name="connsiteX3145" fmla="*/ 1022739 w 10521950"/>
              <a:gd name="connsiteY3145" fmla="*/ 72670 h 3556620"/>
              <a:gd name="connsiteX3146" fmla="*/ 1033700 w 10521950"/>
              <a:gd name="connsiteY3146" fmla="*/ 71245 h 3556620"/>
              <a:gd name="connsiteX3147" fmla="*/ 1045002 w 10521950"/>
              <a:gd name="connsiteY3147" fmla="*/ 70177 h 3556620"/>
              <a:gd name="connsiteX3148" fmla="*/ 1043975 w 10521950"/>
              <a:gd name="connsiteY3148" fmla="*/ 67327 h 3556620"/>
              <a:gd name="connsiteX3149" fmla="*/ 1043975 w 10521950"/>
              <a:gd name="connsiteY3149" fmla="*/ 64477 h 3556620"/>
              <a:gd name="connsiteX3150" fmla="*/ 1045002 w 10521950"/>
              <a:gd name="connsiteY3150" fmla="*/ 62340 h 3556620"/>
              <a:gd name="connsiteX3151" fmla="*/ 1046715 w 10521950"/>
              <a:gd name="connsiteY3151" fmla="*/ 59846 h 3556620"/>
              <a:gd name="connsiteX3152" fmla="*/ 1049113 w 10521950"/>
              <a:gd name="connsiteY3152" fmla="*/ 57353 h 3556620"/>
              <a:gd name="connsiteX3153" fmla="*/ 1052880 w 10521950"/>
              <a:gd name="connsiteY3153" fmla="*/ 55215 h 3556620"/>
              <a:gd name="connsiteX3154" fmla="*/ 1057333 w 10521950"/>
              <a:gd name="connsiteY3154" fmla="*/ 53078 h 3556620"/>
              <a:gd name="connsiteX3155" fmla="*/ 1062128 w 10521950"/>
              <a:gd name="connsiteY3155" fmla="*/ 50940 h 3556620"/>
              <a:gd name="connsiteX3156" fmla="*/ 1068978 w 10521950"/>
              <a:gd name="connsiteY3156" fmla="*/ 47022 h 3556620"/>
              <a:gd name="connsiteX3157" fmla="*/ 1075486 w 10521950"/>
              <a:gd name="connsiteY3157" fmla="*/ 44172 h 3556620"/>
              <a:gd name="connsiteX3158" fmla="*/ 1082336 w 10521950"/>
              <a:gd name="connsiteY3158" fmla="*/ 42391 h 3556620"/>
              <a:gd name="connsiteX3159" fmla="*/ 1088844 w 10521950"/>
              <a:gd name="connsiteY3159" fmla="*/ 41322 h 3556620"/>
              <a:gd name="connsiteX3160" fmla="*/ 1095694 w 10521950"/>
              <a:gd name="connsiteY3160" fmla="*/ 41322 h 3556620"/>
              <a:gd name="connsiteX3161" fmla="*/ 1102544 w 10521950"/>
              <a:gd name="connsiteY3161" fmla="*/ 42391 h 3556620"/>
              <a:gd name="connsiteX3162" fmla="*/ 1109737 w 10521950"/>
              <a:gd name="connsiteY3162" fmla="*/ 44884 h 3556620"/>
              <a:gd name="connsiteX3163" fmla="*/ 1116930 w 10521950"/>
              <a:gd name="connsiteY3163" fmla="*/ 47734 h 3556620"/>
              <a:gd name="connsiteX3164" fmla="*/ 1125835 w 10521950"/>
              <a:gd name="connsiteY3164" fmla="*/ 55215 h 3556620"/>
              <a:gd name="connsiteX3165" fmla="*/ 1134741 w 10521950"/>
              <a:gd name="connsiteY3165" fmla="*/ 63052 h 3556620"/>
              <a:gd name="connsiteX3166" fmla="*/ 1135768 w 10521950"/>
              <a:gd name="connsiteY3166" fmla="*/ 63408 h 3556620"/>
              <a:gd name="connsiteX3167" fmla="*/ 1136111 w 10521950"/>
              <a:gd name="connsiteY3167" fmla="*/ 64477 h 3556620"/>
              <a:gd name="connsiteX3168" fmla="*/ 1136111 w 10521950"/>
              <a:gd name="connsiteY3168" fmla="*/ 66971 h 3556620"/>
              <a:gd name="connsiteX3169" fmla="*/ 1136111 w 10521950"/>
              <a:gd name="connsiteY3169" fmla="*/ 68752 h 3556620"/>
              <a:gd name="connsiteX3170" fmla="*/ 1136111 w 10521950"/>
              <a:gd name="connsiteY3170" fmla="*/ 70533 h 3556620"/>
              <a:gd name="connsiteX3171" fmla="*/ 1136453 w 10521950"/>
              <a:gd name="connsiteY3171" fmla="*/ 71602 h 3556620"/>
              <a:gd name="connsiteX3172" fmla="*/ 1137138 w 10521950"/>
              <a:gd name="connsiteY3172" fmla="*/ 72670 h 3556620"/>
              <a:gd name="connsiteX3173" fmla="*/ 1137823 w 10521950"/>
              <a:gd name="connsiteY3173" fmla="*/ 73027 h 3556620"/>
              <a:gd name="connsiteX3174" fmla="*/ 1139193 w 10521950"/>
              <a:gd name="connsiteY3174" fmla="*/ 74095 h 3556620"/>
              <a:gd name="connsiteX3175" fmla="*/ 1143303 w 10521950"/>
              <a:gd name="connsiteY3175" fmla="*/ 74452 h 3556620"/>
              <a:gd name="connsiteX3176" fmla="*/ 1150154 w 10521950"/>
              <a:gd name="connsiteY3176" fmla="*/ 74452 h 3556620"/>
              <a:gd name="connsiteX3177" fmla="*/ 1151523 w 10521950"/>
              <a:gd name="connsiteY3177" fmla="*/ 73383 h 3556620"/>
              <a:gd name="connsiteX3178" fmla="*/ 1152551 w 10521950"/>
              <a:gd name="connsiteY3178" fmla="*/ 71958 h 3556620"/>
              <a:gd name="connsiteX3179" fmla="*/ 1153236 w 10521950"/>
              <a:gd name="connsiteY3179" fmla="*/ 70177 h 3556620"/>
              <a:gd name="connsiteX3180" fmla="*/ 1154264 w 10521950"/>
              <a:gd name="connsiteY3180" fmla="*/ 67683 h 3556620"/>
              <a:gd name="connsiteX3181" fmla="*/ 1155976 w 10521950"/>
              <a:gd name="connsiteY3181" fmla="*/ 62340 h 3556620"/>
              <a:gd name="connsiteX3182" fmla="*/ 1157689 w 10521950"/>
              <a:gd name="connsiteY3182" fmla="*/ 56996 h 3556620"/>
              <a:gd name="connsiteX3183" fmla="*/ 1168307 w 10521950"/>
              <a:gd name="connsiteY3183" fmla="*/ 49872 h 3556620"/>
              <a:gd name="connsiteX3184" fmla="*/ 1177897 w 10521950"/>
              <a:gd name="connsiteY3184" fmla="*/ 43459 h 3556620"/>
              <a:gd name="connsiteX3185" fmla="*/ 1186802 w 10521950"/>
              <a:gd name="connsiteY3185" fmla="*/ 37760 h 3556620"/>
              <a:gd name="connsiteX3186" fmla="*/ 1196050 w 10521950"/>
              <a:gd name="connsiteY3186" fmla="*/ 33485 h 3556620"/>
              <a:gd name="connsiteX3187" fmla="*/ 1204613 w 10521950"/>
              <a:gd name="connsiteY3187" fmla="*/ 29566 h 3556620"/>
              <a:gd name="connsiteX3188" fmla="*/ 1213176 w 10521950"/>
              <a:gd name="connsiteY3188" fmla="*/ 26716 h 3556620"/>
              <a:gd name="connsiteX3189" fmla="*/ 1221396 w 10521950"/>
              <a:gd name="connsiteY3189" fmla="*/ 24579 h 3556620"/>
              <a:gd name="connsiteX3190" fmla="*/ 1229959 w 10521950"/>
              <a:gd name="connsiteY3190" fmla="*/ 23510 h 3556620"/>
              <a:gd name="connsiteX3191" fmla="*/ 1238522 w 10521950"/>
              <a:gd name="connsiteY3191" fmla="*/ 23510 h 3556620"/>
              <a:gd name="connsiteX3192" fmla="*/ 1247084 w 10521950"/>
              <a:gd name="connsiteY3192" fmla="*/ 23867 h 3556620"/>
              <a:gd name="connsiteX3193" fmla="*/ 1255989 w 10521950"/>
              <a:gd name="connsiteY3193" fmla="*/ 25292 h 3556620"/>
              <a:gd name="connsiteX3194" fmla="*/ 1265580 w 10521950"/>
              <a:gd name="connsiteY3194" fmla="*/ 27785 h 3556620"/>
              <a:gd name="connsiteX3195" fmla="*/ 1275513 w 10521950"/>
              <a:gd name="connsiteY3195" fmla="*/ 30991 h 3556620"/>
              <a:gd name="connsiteX3196" fmla="*/ 1286473 w 10521950"/>
              <a:gd name="connsiteY3196" fmla="*/ 34910 h 3556620"/>
              <a:gd name="connsiteX3197" fmla="*/ 1297776 w 10521950"/>
              <a:gd name="connsiteY3197" fmla="*/ 39541 h 3556620"/>
              <a:gd name="connsiteX3198" fmla="*/ 1309421 w 10521950"/>
              <a:gd name="connsiteY3198" fmla="*/ 45241 h 3556620"/>
              <a:gd name="connsiteX3199" fmla="*/ 1314559 w 10521950"/>
              <a:gd name="connsiteY3199" fmla="*/ 47734 h 3556620"/>
              <a:gd name="connsiteX3200" fmla="*/ 1319012 w 10521950"/>
              <a:gd name="connsiteY3200" fmla="*/ 49515 h 3556620"/>
              <a:gd name="connsiteX3201" fmla="*/ 1324149 w 10521950"/>
              <a:gd name="connsiteY3201" fmla="*/ 50940 h 3556620"/>
              <a:gd name="connsiteX3202" fmla="*/ 1328944 w 10521950"/>
              <a:gd name="connsiteY3202" fmla="*/ 52365 h 3556620"/>
              <a:gd name="connsiteX3203" fmla="*/ 1334425 w 10521950"/>
              <a:gd name="connsiteY3203" fmla="*/ 52721 h 3556620"/>
              <a:gd name="connsiteX3204" fmla="*/ 1340932 w 10521950"/>
              <a:gd name="connsiteY3204" fmla="*/ 53078 h 3556620"/>
              <a:gd name="connsiteX3205" fmla="*/ 1347098 w 10521950"/>
              <a:gd name="connsiteY3205" fmla="*/ 53790 h 3556620"/>
              <a:gd name="connsiteX3206" fmla="*/ 1354290 w 10521950"/>
              <a:gd name="connsiteY3206" fmla="*/ 53078 h 3556620"/>
              <a:gd name="connsiteX3207" fmla="*/ 1361141 w 10521950"/>
              <a:gd name="connsiteY3207" fmla="*/ 49515 h 3556620"/>
              <a:gd name="connsiteX3208" fmla="*/ 1367648 w 10521950"/>
              <a:gd name="connsiteY3208" fmla="*/ 45597 h 3556620"/>
              <a:gd name="connsiteX3209" fmla="*/ 1379636 w 10521950"/>
              <a:gd name="connsiteY3209" fmla="*/ 38116 h 3556620"/>
              <a:gd name="connsiteX3210" fmla="*/ 1392309 w 10521950"/>
              <a:gd name="connsiteY3210" fmla="*/ 30635 h 3556620"/>
              <a:gd name="connsiteX3211" fmla="*/ 1398817 w 10521950"/>
              <a:gd name="connsiteY3211" fmla="*/ 26716 h 3556620"/>
              <a:gd name="connsiteX3212" fmla="*/ 1405667 w 10521950"/>
              <a:gd name="connsiteY3212" fmla="*/ 23154 h 3556620"/>
              <a:gd name="connsiteX3213" fmla="*/ 1412860 w 10521950"/>
              <a:gd name="connsiteY3213" fmla="*/ 20304 h 3556620"/>
              <a:gd name="connsiteX3214" fmla="*/ 1421080 w 10521950"/>
              <a:gd name="connsiteY3214" fmla="*/ 17098 h 3556620"/>
              <a:gd name="connsiteX3215" fmla="*/ 1429643 w 10521950"/>
              <a:gd name="connsiteY3215" fmla="*/ 14605 h 3556620"/>
              <a:gd name="connsiteX3216" fmla="*/ 1439233 w 10521950"/>
              <a:gd name="connsiteY3216" fmla="*/ 12823 h 3556620"/>
              <a:gd name="connsiteX3217" fmla="*/ 1449509 w 10521950"/>
              <a:gd name="connsiteY3217" fmla="*/ 11399 h 3556620"/>
              <a:gd name="connsiteX3218" fmla="*/ 1460811 w 10521950"/>
              <a:gd name="connsiteY3218" fmla="*/ 10686 h 3556620"/>
              <a:gd name="connsiteX3219" fmla="*/ 1473484 w 10521950"/>
              <a:gd name="connsiteY3219" fmla="*/ 10686 h 3556620"/>
              <a:gd name="connsiteX3220" fmla="*/ 1487185 w 10521950"/>
              <a:gd name="connsiteY3220" fmla="*/ 11399 h 3556620"/>
              <a:gd name="connsiteX3221" fmla="*/ 1496775 w 10521950"/>
              <a:gd name="connsiteY3221" fmla="*/ 12823 h 3556620"/>
              <a:gd name="connsiteX3222" fmla="*/ 1505338 w 10521950"/>
              <a:gd name="connsiteY3222" fmla="*/ 13536 h 3556620"/>
              <a:gd name="connsiteX3223" fmla="*/ 1512531 w 10521950"/>
              <a:gd name="connsiteY3223" fmla="*/ 15673 h 3556620"/>
              <a:gd name="connsiteX3224" fmla="*/ 1518353 w 10521950"/>
              <a:gd name="connsiteY3224" fmla="*/ 17454 h 3556620"/>
              <a:gd name="connsiteX3225" fmla="*/ 1523491 w 10521950"/>
              <a:gd name="connsiteY3225" fmla="*/ 19236 h 3556620"/>
              <a:gd name="connsiteX3226" fmla="*/ 1527944 w 10521950"/>
              <a:gd name="connsiteY3226" fmla="*/ 21729 h 3556620"/>
              <a:gd name="connsiteX3227" fmla="*/ 1531026 w 10521950"/>
              <a:gd name="connsiteY3227" fmla="*/ 24579 h 3556620"/>
              <a:gd name="connsiteX3228" fmla="*/ 1533766 w 10521950"/>
              <a:gd name="connsiteY3228" fmla="*/ 27429 h 3556620"/>
              <a:gd name="connsiteX3229" fmla="*/ 1535479 w 10521950"/>
              <a:gd name="connsiteY3229" fmla="*/ 30279 h 3556620"/>
              <a:gd name="connsiteX3230" fmla="*/ 1536849 w 10521950"/>
              <a:gd name="connsiteY3230" fmla="*/ 33129 h 3556620"/>
              <a:gd name="connsiteX3231" fmla="*/ 1537876 w 10521950"/>
              <a:gd name="connsiteY3231" fmla="*/ 36335 h 3556620"/>
              <a:gd name="connsiteX3232" fmla="*/ 1538904 w 10521950"/>
              <a:gd name="connsiteY3232" fmla="*/ 39541 h 3556620"/>
              <a:gd name="connsiteX3233" fmla="*/ 1538904 w 10521950"/>
              <a:gd name="connsiteY3233" fmla="*/ 46309 h 3556620"/>
              <a:gd name="connsiteX3234" fmla="*/ 1538219 w 10521950"/>
              <a:gd name="connsiteY3234" fmla="*/ 53078 h 3556620"/>
              <a:gd name="connsiteX3235" fmla="*/ 1541987 w 10521950"/>
              <a:gd name="connsiteY3235" fmla="*/ 90838 h 3556620"/>
              <a:gd name="connsiteX3236" fmla="*/ 1549522 w 10521950"/>
              <a:gd name="connsiteY3236" fmla="*/ 107938 h 3556620"/>
              <a:gd name="connsiteX3237" fmla="*/ 1557057 w 10521950"/>
              <a:gd name="connsiteY3237" fmla="*/ 125393 h 3556620"/>
              <a:gd name="connsiteX3238" fmla="*/ 1563222 w 10521950"/>
              <a:gd name="connsiteY3238" fmla="*/ 142848 h 3556620"/>
              <a:gd name="connsiteX3239" fmla="*/ 1568702 w 10521950"/>
              <a:gd name="connsiteY3239" fmla="*/ 160304 h 3556620"/>
              <a:gd name="connsiteX3240" fmla="*/ 1573840 w 10521950"/>
              <a:gd name="connsiteY3240" fmla="*/ 178115 h 3556620"/>
              <a:gd name="connsiteX3241" fmla="*/ 1577608 w 10521950"/>
              <a:gd name="connsiteY3241" fmla="*/ 195570 h 3556620"/>
              <a:gd name="connsiteX3242" fmla="*/ 1581375 w 10521950"/>
              <a:gd name="connsiteY3242" fmla="*/ 213026 h 3556620"/>
              <a:gd name="connsiteX3243" fmla="*/ 1584116 w 10521950"/>
              <a:gd name="connsiteY3243" fmla="*/ 230838 h 3556620"/>
              <a:gd name="connsiteX3244" fmla="*/ 1586855 w 10521950"/>
              <a:gd name="connsiteY3244" fmla="*/ 248649 h 3556620"/>
              <a:gd name="connsiteX3245" fmla="*/ 1588911 w 10521950"/>
              <a:gd name="connsiteY3245" fmla="*/ 266104 h 3556620"/>
              <a:gd name="connsiteX3246" fmla="*/ 1590281 w 10521950"/>
              <a:gd name="connsiteY3246" fmla="*/ 283916 h 3556620"/>
              <a:gd name="connsiteX3247" fmla="*/ 1592336 w 10521950"/>
              <a:gd name="connsiteY3247" fmla="*/ 302084 h 3556620"/>
              <a:gd name="connsiteX3248" fmla="*/ 1594048 w 10521950"/>
              <a:gd name="connsiteY3248" fmla="*/ 337707 h 3556620"/>
              <a:gd name="connsiteX3249" fmla="*/ 1595761 w 10521950"/>
              <a:gd name="connsiteY3249" fmla="*/ 373687 h 3556620"/>
              <a:gd name="connsiteX3250" fmla="*/ 1619737 w 10521950"/>
              <a:gd name="connsiteY3250" fmla="*/ 729919 h 3556620"/>
              <a:gd name="connsiteX3251" fmla="*/ 1623504 w 10521950"/>
              <a:gd name="connsiteY3251" fmla="*/ 732412 h 3556620"/>
              <a:gd name="connsiteX3252" fmla="*/ 1626244 w 10521950"/>
              <a:gd name="connsiteY3252" fmla="*/ 734906 h 3556620"/>
              <a:gd name="connsiteX3253" fmla="*/ 1628984 w 10521950"/>
              <a:gd name="connsiteY3253" fmla="*/ 737043 h 3556620"/>
              <a:gd name="connsiteX3254" fmla="*/ 1631039 w 10521950"/>
              <a:gd name="connsiteY3254" fmla="*/ 739537 h 3556620"/>
              <a:gd name="connsiteX3255" fmla="*/ 1633437 w 10521950"/>
              <a:gd name="connsiteY3255" fmla="*/ 741674 h 3556620"/>
              <a:gd name="connsiteX3256" fmla="*/ 1634807 w 10521950"/>
              <a:gd name="connsiteY3256" fmla="*/ 744168 h 3556620"/>
              <a:gd name="connsiteX3257" fmla="*/ 1637547 w 10521950"/>
              <a:gd name="connsiteY3257" fmla="*/ 749511 h 3556620"/>
              <a:gd name="connsiteX3258" fmla="*/ 1638917 w 10521950"/>
              <a:gd name="connsiteY3258" fmla="*/ 754499 h 3556620"/>
              <a:gd name="connsiteX3259" fmla="*/ 1639945 w 10521950"/>
              <a:gd name="connsiteY3259" fmla="*/ 759842 h 3556620"/>
              <a:gd name="connsiteX3260" fmla="*/ 1639945 w 10521950"/>
              <a:gd name="connsiteY3260" fmla="*/ 764829 h 3556620"/>
              <a:gd name="connsiteX3261" fmla="*/ 1640287 w 10521950"/>
              <a:gd name="connsiteY3261" fmla="*/ 770173 h 3556620"/>
              <a:gd name="connsiteX3262" fmla="*/ 1640287 w 10521950"/>
              <a:gd name="connsiteY3262" fmla="*/ 775873 h 3556620"/>
              <a:gd name="connsiteX3263" fmla="*/ 1640630 w 10521950"/>
              <a:gd name="connsiteY3263" fmla="*/ 780860 h 3556620"/>
              <a:gd name="connsiteX3264" fmla="*/ 1641657 w 10521950"/>
              <a:gd name="connsiteY3264" fmla="*/ 786203 h 3556620"/>
              <a:gd name="connsiteX3265" fmla="*/ 1643370 w 10521950"/>
              <a:gd name="connsiteY3265" fmla="*/ 791191 h 3556620"/>
              <a:gd name="connsiteX3266" fmla="*/ 1646110 w 10521950"/>
              <a:gd name="connsiteY3266" fmla="*/ 796178 h 3556620"/>
              <a:gd name="connsiteX3267" fmla="*/ 1647823 w 10521950"/>
              <a:gd name="connsiteY3267" fmla="*/ 798315 h 3556620"/>
              <a:gd name="connsiteX3268" fmla="*/ 1649878 w 10521950"/>
              <a:gd name="connsiteY3268" fmla="*/ 800809 h 3556620"/>
              <a:gd name="connsiteX3269" fmla="*/ 1652618 w 10521950"/>
              <a:gd name="connsiteY3269" fmla="*/ 802946 h 3556620"/>
              <a:gd name="connsiteX3270" fmla="*/ 1655358 w 10521950"/>
              <a:gd name="connsiteY3270" fmla="*/ 805440 h 3556620"/>
              <a:gd name="connsiteX3271" fmla="*/ 1658783 w 10521950"/>
              <a:gd name="connsiteY3271" fmla="*/ 807933 h 3556620"/>
              <a:gd name="connsiteX3272" fmla="*/ 1662550 w 10521950"/>
              <a:gd name="connsiteY3272" fmla="*/ 810071 h 3556620"/>
              <a:gd name="connsiteX3273" fmla="*/ 1665291 w 10521950"/>
              <a:gd name="connsiteY3273" fmla="*/ 791903 h 3556620"/>
              <a:gd name="connsiteX3274" fmla="*/ 1668373 w 10521950"/>
              <a:gd name="connsiteY3274" fmla="*/ 773735 h 3556620"/>
              <a:gd name="connsiteX3275" fmla="*/ 1672141 w 10521950"/>
              <a:gd name="connsiteY3275" fmla="*/ 755567 h 3556620"/>
              <a:gd name="connsiteX3276" fmla="*/ 1676593 w 10521950"/>
              <a:gd name="connsiteY3276" fmla="*/ 737756 h 3556620"/>
              <a:gd name="connsiteX3277" fmla="*/ 1681389 w 10521950"/>
              <a:gd name="connsiteY3277" fmla="*/ 719232 h 3556620"/>
              <a:gd name="connsiteX3278" fmla="*/ 1686526 w 10521950"/>
              <a:gd name="connsiteY3278" fmla="*/ 701420 h 3556620"/>
              <a:gd name="connsiteX3279" fmla="*/ 1692349 w 10521950"/>
              <a:gd name="connsiteY3279" fmla="*/ 682896 h 3556620"/>
              <a:gd name="connsiteX3280" fmla="*/ 1698857 w 10521950"/>
              <a:gd name="connsiteY3280" fmla="*/ 665084 h 3556620"/>
              <a:gd name="connsiteX3281" fmla="*/ 1705364 w 10521950"/>
              <a:gd name="connsiteY3281" fmla="*/ 646560 h 3556620"/>
              <a:gd name="connsiteX3282" fmla="*/ 1712215 w 10521950"/>
              <a:gd name="connsiteY3282" fmla="*/ 628749 h 3556620"/>
              <a:gd name="connsiteX3283" fmla="*/ 1719407 w 10521950"/>
              <a:gd name="connsiteY3283" fmla="*/ 610937 h 3556620"/>
              <a:gd name="connsiteX3284" fmla="*/ 1727285 w 10521950"/>
              <a:gd name="connsiteY3284" fmla="*/ 592413 h 3556620"/>
              <a:gd name="connsiteX3285" fmla="*/ 1743041 w 10521950"/>
              <a:gd name="connsiteY3285" fmla="*/ 556790 h 3556620"/>
              <a:gd name="connsiteX3286" fmla="*/ 1759824 w 10521950"/>
              <a:gd name="connsiteY3286" fmla="*/ 520454 h 3556620"/>
              <a:gd name="connsiteX3287" fmla="*/ 1761536 w 10521950"/>
              <a:gd name="connsiteY3287" fmla="*/ 517604 h 3556620"/>
              <a:gd name="connsiteX3288" fmla="*/ 1762564 w 10521950"/>
              <a:gd name="connsiteY3288" fmla="*/ 514398 h 3556620"/>
              <a:gd name="connsiteX3289" fmla="*/ 1762906 w 10521950"/>
              <a:gd name="connsiteY3289" fmla="*/ 511548 h 3556620"/>
              <a:gd name="connsiteX3290" fmla="*/ 1762906 w 10521950"/>
              <a:gd name="connsiteY3290" fmla="*/ 508699 h 3556620"/>
              <a:gd name="connsiteX3291" fmla="*/ 1762221 w 10521950"/>
              <a:gd name="connsiteY3291" fmla="*/ 502643 h 3556620"/>
              <a:gd name="connsiteX3292" fmla="*/ 1761194 w 10521950"/>
              <a:gd name="connsiteY3292" fmla="*/ 496943 h 3556620"/>
              <a:gd name="connsiteX3293" fmla="*/ 1761194 w 10521950"/>
              <a:gd name="connsiteY3293" fmla="*/ 493737 h 3556620"/>
              <a:gd name="connsiteX3294" fmla="*/ 1761194 w 10521950"/>
              <a:gd name="connsiteY3294" fmla="*/ 490887 h 3556620"/>
              <a:gd name="connsiteX3295" fmla="*/ 1762221 w 10521950"/>
              <a:gd name="connsiteY3295" fmla="*/ 488037 h 3556620"/>
              <a:gd name="connsiteX3296" fmla="*/ 1762906 w 10521950"/>
              <a:gd name="connsiteY3296" fmla="*/ 484831 h 3556620"/>
              <a:gd name="connsiteX3297" fmla="*/ 1765304 w 10521950"/>
              <a:gd name="connsiteY3297" fmla="*/ 481981 h 3556620"/>
              <a:gd name="connsiteX3298" fmla="*/ 1768044 w 10521950"/>
              <a:gd name="connsiteY3298" fmla="*/ 479131 h 3556620"/>
              <a:gd name="connsiteX3299" fmla="*/ 1772154 w 10521950"/>
              <a:gd name="connsiteY3299" fmla="*/ 476281 h 3556620"/>
              <a:gd name="connsiteX3300" fmla="*/ 1776949 w 10521950"/>
              <a:gd name="connsiteY3300" fmla="*/ 473432 h 3556620"/>
              <a:gd name="connsiteX3301" fmla="*/ 1787910 w 10521950"/>
              <a:gd name="connsiteY3301" fmla="*/ 434246 h 3556620"/>
              <a:gd name="connsiteX3302" fmla="*/ 1793732 w 10521950"/>
              <a:gd name="connsiteY3302" fmla="*/ 415009 h 3556620"/>
              <a:gd name="connsiteX3303" fmla="*/ 1800240 w 10521950"/>
              <a:gd name="connsiteY3303" fmla="*/ 395060 h 3556620"/>
              <a:gd name="connsiteX3304" fmla="*/ 1806405 w 10521950"/>
              <a:gd name="connsiteY3304" fmla="*/ 375824 h 3556620"/>
              <a:gd name="connsiteX3305" fmla="*/ 1813256 w 10521950"/>
              <a:gd name="connsiteY3305" fmla="*/ 356587 h 3556620"/>
              <a:gd name="connsiteX3306" fmla="*/ 1820448 w 10521950"/>
              <a:gd name="connsiteY3306" fmla="*/ 337351 h 3556620"/>
              <a:gd name="connsiteX3307" fmla="*/ 1828326 w 10521950"/>
              <a:gd name="connsiteY3307" fmla="*/ 317402 h 3556620"/>
              <a:gd name="connsiteX3308" fmla="*/ 1835861 w 10521950"/>
              <a:gd name="connsiteY3308" fmla="*/ 298165 h 3556620"/>
              <a:gd name="connsiteX3309" fmla="*/ 1844082 w 10521950"/>
              <a:gd name="connsiteY3309" fmla="*/ 278929 h 3556620"/>
              <a:gd name="connsiteX3310" fmla="*/ 1852644 w 10521950"/>
              <a:gd name="connsiteY3310" fmla="*/ 259692 h 3556620"/>
              <a:gd name="connsiteX3311" fmla="*/ 1861892 w 10521950"/>
              <a:gd name="connsiteY3311" fmla="*/ 240099 h 3556620"/>
              <a:gd name="connsiteX3312" fmla="*/ 1871140 w 10521950"/>
              <a:gd name="connsiteY3312" fmla="*/ 220863 h 3556620"/>
              <a:gd name="connsiteX3313" fmla="*/ 1881415 w 10521950"/>
              <a:gd name="connsiteY3313" fmla="*/ 201270 h 3556620"/>
              <a:gd name="connsiteX3314" fmla="*/ 1891348 w 10521950"/>
              <a:gd name="connsiteY3314" fmla="*/ 181678 h 3556620"/>
              <a:gd name="connsiteX3315" fmla="*/ 1901966 w 10521950"/>
              <a:gd name="connsiteY3315" fmla="*/ 162441 h 3556620"/>
              <a:gd name="connsiteX3316" fmla="*/ 1904706 w 10521950"/>
              <a:gd name="connsiteY3316" fmla="*/ 158166 h 3556620"/>
              <a:gd name="connsiteX3317" fmla="*/ 1907104 w 10521950"/>
              <a:gd name="connsiteY3317" fmla="*/ 153891 h 3556620"/>
              <a:gd name="connsiteX3318" fmla="*/ 1908474 w 10521950"/>
              <a:gd name="connsiteY3318" fmla="*/ 149617 h 3556620"/>
              <a:gd name="connsiteX3319" fmla="*/ 1909501 w 10521950"/>
              <a:gd name="connsiteY3319" fmla="*/ 145698 h 3556620"/>
              <a:gd name="connsiteX3320" fmla="*/ 1911214 w 10521950"/>
              <a:gd name="connsiteY3320" fmla="*/ 137148 h 3556620"/>
              <a:gd name="connsiteX3321" fmla="*/ 1912584 w 10521950"/>
              <a:gd name="connsiteY3321" fmla="*/ 128599 h 3556620"/>
              <a:gd name="connsiteX3322" fmla="*/ 1913954 w 10521950"/>
              <a:gd name="connsiteY3322" fmla="*/ 124324 h 3556620"/>
              <a:gd name="connsiteX3323" fmla="*/ 1915324 w 10521950"/>
              <a:gd name="connsiteY3323" fmla="*/ 120049 h 3556620"/>
              <a:gd name="connsiteX3324" fmla="*/ 1917379 w 10521950"/>
              <a:gd name="connsiteY3324" fmla="*/ 115775 h 3556620"/>
              <a:gd name="connsiteX3325" fmla="*/ 1920119 w 10521950"/>
              <a:gd name="connsiteY3325" fmla="*/ 111500 h 3556620"/>
              <a:gd name="connsiteX3326" fmla="*/ 1923544 w 10521950"/>
              <a:gd name="connsiteY3326" fmla="*/ 107225 h 3556620"/>
              <a:gd name="connsiteX3327" fmla="*/ 1927997 w 10521950"/>
              <a:gd name="connsiteY3327" fmla="*/ 103663 h 3556620"/>
              <a:gd name="connsiteX3328" fmla="*/ 1933477 w 10521950"/>
              <a:gd name="connsiteY3328" fmla="*/ 99388 h 3556620"/>
              <a:gd name="connsiteX3329" fmla="*/ 1939985 w 10521950"/>
              <a:gd name="connsiteY3329" fmla="*/ 95469 h 3556620"/>
              <a:gd name="connsiteX3330" fmla="*/ 1936217 w 10521950"/>
              <a:gd name="connsiteY3330" fmla="*/ 92263 h 3556620"/>
              <a:gd name="connsiteX3331" fmla="*/ 1934162 w 10521950"/>
              <a:gd name="connsiteY3331" fmla="*/ 90482 h 3556620"/>
              <a:gd name="connsiteX3332" fmla="*/ 1933477 w 10521950"/>
              <a:gd name="connsiteY3332" fmla="*/ 89057 h 3556620"/>
              <a:gd name="connsiteX3333" fmla="*/ 1932450 w 10521950"/>
              <a:gd name="connsiteY3333" fmla="*/ 87276 h 3556620"/>
              <a:gd name="connsiteX3334" fmla="*/ 1932107 w 10521950"/>
              <a:gd name="connsiteY3334" fmla="*/ 85139 h 3556620"/>
              <a:gd name="connsiteX3335" fmla="*/ 1932107 w 10521950"/>
              <a:gd name="connsiteY3335" fmla="*/ 83714 h 3556620"/>
              <a:gd name="connsiteX3336" fmla="*/ 1932107 w 10521950"/>
              <a:gd name="connsiteY3336" fmla="*/ 81933 h 3556620"/>
              <a:gd name="connsiteX3337" fmla="*/ 1933477 w 10521950"/>
              <a:gd name="connsiteY3337" fmla="*/ 78726 h 3556620"/>
              <a:gd name="connsiteX3338" fmla="*/ 1935190 w 10521950"/>
              <a:gd name="connsiteY3338" fmla="*/ 74808 h 3556620"/>
              <a:gd name="connsiteX3339" fmla="*/ 1937587 w 10521950"/>
              <a:gd name="connsiteY3339" fmla="*/ 71245 h 3556620"/>
              <a:gd name="connsiteX3340" fmla="*/ 1939985 w 10521950"/>
              <a:gd name="connsiteY3340" fmla="*/ 67683 h 3556620"/>
              <a:gd name="connsiteX3341" fmla="*/ 1941012 w 10521950"/>
              <a:gd name="connsiteY3341" fmla="*/ 64477 h 3556620"/>
              <a:gd name="connsiteX3342" fmla="*/ 1942040 w 10521950"/>
              <a:gd name="connsiteY3342" fmla="*/ 61627 h 3556620"/>
              <a:gd name="connsiteX3343" fmla="*/ 1942725 w 10521950"/>
              <a:gd name="connsiteY3343" fmla="*/ 58777 h 3556620"/>
              <a:gd name="connsiteX3344" fmla="*/ 1944095 w 10521950"/>
              <a:gd name="connsiteY3344" fmla="*/ 56640 h 3556620"/>
              <a:gd name="connsiteX3345" fmla="*/ 1946150 w 10521950"/>
              <a:gd name="connsiteY3345" fmla="*/ 54146 h 3556620"/>
              <a:gd name="connsiteX3346" fmla="*/ 1947863 w 10521950"/>
              <a:gd name="connsiteY3346" fmla="*/ 52365 h 3556620"/>
              <a:gd name="connsiteX3347" fmla="*/ 1951973 w 10521950"/>
              <a:gd name="connsiteY3347" fmla="*/ 49159 h 3556620"/>
              <a:gd name="connsiteX3348" fmla="*/ 1956425 w 10521950"/>
              <a:gd name="connsiteY3348" fmla="*/ 46665 h 3556620"/>
              <a:gd name="connsiteX3349" fmla="*/ 1961906 w 10521950"/>
              <a:gd name="connsiteY3349" fmla="*/ 44884 h 3556620"/>
              <a:gd name="connsiteX3350" fmla="*/ 1967728 w 10521950"/>
              <a:gd name="connsiteY3350" fmla="*/ 43459 h 3556620"/>
              <a:gd name="connsiteX3351" fmla="*/ 1974236 w 10521950"/>
              <a:gd name="connsiteY3351" fmla="*/ 42747 h 3556620"/>
              <a:gd name="connsiteX3352" fmla="*/ 1980744 w 10521950"/>
              <a:gd name="connsiteY3352" fmla="*/ 42747 h 3556620"/>
              <a:gd name="connsiteX3353" fmla="*/ 1988279 w 10521950"/>
              <a:gd name="connsiteY3353" fmla="*/ 43459 h 3556620"/>
              <a:gd name="connsiteX3354" fmla="*/ 1995472 w 10521950"/>
              <a:gd name="connsiteY3354" fmla="*/ 43816 h 3556620"/>
              <a:gd name="connsiteX3355" fmla="*/ 2002664 w 10521950"/>
              <a:gd name="connsiteY3355" fmla="*/ 45241 h 3556620"/>
              <a:gd name="connsiteX3356" fmla="*/ 2017735 w 10521950"/>
              <a:gd name="connsiteY3356" fmla="*/ 47734 h 3556620"/>
              <a:gd name="connsiteX3357" fmla="*/ 2032463 w 10521950"/>
              <a:gd name="connsiteY3357" fmla="*/ 50940 h 3556620"/>
              <a:gd name="connsiteX3358" fmla="*/ 2036231 w 10521950"/>
              <a:gd name="connsiteY3358" fmla="*/ 51653 h 3556620"/>
              <a:gd name="connsiteX3359" fmla="*/ 2039313 w 10521950"/>
              <a:gd name="connsiteY3359" fmla="*/ 53078 h 3556620"/>
              <a:gd name="connsiteX3360" fmla="*/ 2045136 w 10521950"/>
              <a:gd name="connsiteY3360" fmla="*/ 56640 h 3556620"/>
              <a:gd name="connsiteX3361" fmla="*/ 2050616 w 10521950"/>
              <a:gd name="connsiteY3361" fmla="*/ 59846 h 3556620"/>
              <a:gd name="connsiteX3362" fmla="*/ 2056096 w 10521950"/>
              <a:gd name="connsiteY3362" fmla="*/ 63052 h 3556620"/>
              <a:gd name="connsiteX3363" fmla="*/ 2058836 w 10521950"/>
              <a:gd name="connsiteY3363" fmla="*/ 64477 h 3556620"/>
              <a:gd name="connsiteX3364" fmla="*/ 2062604 w 10521950"/>
              <a:gd name="connsiteY3364" fmla="*/ 65902 h 3556620"/>
              <a:gd name="connsiteX3365" fmla="*/ 2066029 w 10521950"/>
              <a:gd name="connsiteY3365" fmla="*/ 66971 h 3556620"/>
              <a:gd name="connsiteX3366" fmla="*/ 2070139 w 10521950"/>
              <a:gd name="connsiteY3366" fmla="*/ 67683 h 3556620"/>
              <a:gd name="connsiteX3367" fmla="*/ 2074592 w 10521950"/>
              <a:gd name="connsiteY3367" fmla="*/ 68752 h 3556620"/>
              <a:gd name="connsiteX3368" fmla="*/ 2080072 w 10521950"/>
              <a:gd name="connsiteY3368" fmla="*/ 68752 h 3556620"/>
              <a:gd name="connsiteX3369" fmla="*/ 2085895 w 10521950"/>
              <a:gd name="connsiteY3369" fmla="*/ 68752 h 3556620"/>
              <a:gd name="connsiteX3370" fmla="*/ 2093087 w 10521950"/>
              <a:gd name="connsiteY3370" fmla="*/ 68396 h 3556620"/>
              <a:gd name="connsiteX3371" fmla="*/ 2102335 w 10521950"/>
              <a:gd name="connsiteY3371" fmla="*/ 70533 h 3556620"/>
              <a:gd name="connsiteX3372" fmla="*/ 2103363 w 10521950"/>
              <a:gd name="connsiteY3372" fmla="*/ 69108 h 3556620"/>
              <a:gd name="connsiteX3373" fmla="*/ 2106445 w 10521950"/>
              <a:gd name="connsiteY3373" fmla="*/ 71602 h 3556620"/>
              <a:gd name="connsiteX3374" fmla="*/ 2106788 w 10521950"/>
              <a:gd name="connsiteY3374" fmla="*/ 71602 h 3556620"/>
              <a:gd name="connsiteX3375" fmla="*/ 2107130 w 10521950"/>
              <a:gd name="connsiteY3375" fmla="*/ 72670 h 3556620"/>
              <a:gd name="connsiteX3376" fmla="*/ 2107815 w 10521950"/>
              <a:gd name="connsiteY3376" fmla="*/ 72670 h 3556620"/>
              <a:gd name="connsiteX3377" fmla="*/ 2106788 w 10521950"/>
              <a:gd name="connsiteY3377" fmla="*/ 71602 h 3556620"/>
              <a:gd name="connsiteX3378" fmla="*/ 2105760 w 10521950"/>
              <a:gd name="connsiteY3378" fmla="*/ 70533 h 3556620"/>
              <a:gd name="connsiteX3379" fmla="*/ 2103363 w 10521950"/>
              <a:gd name="connsiteY3379" fmla="*/ 69108 h 3556620"/>
              <a:gd name="connsiteX3380" fmla="*/ 2093087 w 10521950"/>
              <a:gd name="connsiteY3380" fmla="*/ 68396 h 3556620"/>
              <a:gd name="connsiteX3381" fmla="*/ 2094115 w 10521950"/>
              <a:gd name="connsiteY3381" fmla="*/ 65902 h 3556620"/>
              <a:gd name="connsiteX3382" fmla="*/ 2094457 w 10521950"/>
              <a:gd name="connsiteY3382" fmla="*/ 64121 h 3556620"/>
              <a:gd name="connsiteX3383" fmla="*/ 2094457 w 10521950"/>
              <a:gd name="connsiteY3383" fmla="*/ 59490 h 3556620"/>
              <a:gd name="connsiteX3384" fmla="*/ 2094115 w 10521950"/>
              <a:gd name="connsiteY3384" fmla="*/ 55215 h 3556620"/>
              <a:gd name="connsiteX3385" fmla="*/ 2094115 w 10521950"/>
              <a:gd name="connsiteY3385" fmla="*/ 50228 h 3556620"/>
              <a:gd name="connsiteX3386" fmla="*/ 2094457 w 10521950"/>
              <a:gd name="connsiteY3386" fmla="*/ 48090 h 3556620"/>
              <a:gd name="connsiteX3387" fmla="*/ 2095143 w 10521950"/>
              <a:gd name="connsiteY3387" fmla="*/ 46309 h 3556620"/>
              <a:gd name="connsiteX3388" fmla="*/ 2096512 w 10521950"/>
              <a:gd name="connsiteY3388" fmla="*/ 43816 h 3556620"/>
              <a:gd name="connsiteX3389" fmla="*/ 2098568 w 10521950"/>
              <a:gd name="connsiteY3389" fmla="*/ 41322 h 3556620"/>
              <a:gd name="connsiteX3390" fmla="*/ 2101308 w 10521950"/>
              <a:gd name="connsiteY3390" fmla="*/ 39185 h 3556620"/>
              <a:gd name="connsiteX3391" fmla="*/ 2105075 w 10521950"/>
              <a:gd name="connsiteY3391" fmla="*/ 37047 h 3556620"/>
              <a:gd name="connsiteX3392" fmla="*/ 2109528 w 10521950"/>
              <a:gd name="connsiteY3392" fmla="*/ 34910 h 3556620"/>
              <a:gd name="connsiteX3393" fmla="*/ 2115008 w 10521950"/>
              <a:gd name="connsiteY3393" fmla="*/ 32416 h 3556620"/>
              <a:gd name="connsiteX3394" fmla="*/ 2123229 w 10521950"/>
              <a:gd name="connsiteY3394" fmla="*/ 33841 h 3556620"/>
              <a:gd name="connsiteX3395" fmla="*/ 2130079 w 10521950"/>
              <a:gd name="connsiteY3395" fmla="*/ 35622 h 3556620"/>
              <a:gd name="connsiteX3396" fmla="*/ 2134874 w 10521950"/>
              <a:gd name="connsiteY3396" fmla="*/ 38116 h 3556620"/>
              <a:gd name="connsiteX3397" fmla="*/ 2137956 w 10521950"/>
              <a:gd name="connsiteY3397" fmla="*/ 40610 h 3556620"/>
              <a:gd name="connsiteX3398" fmla="*/ 2140696 w 10521950"/>
              <a:gd name="connsiteY3398" fmla="*/ 42747 h 3556620"/>
              <a:gd name="connsiteX3399" fmla="*/ 2142066 w 10521950"/>
              <a:gd name="connsiteY3399" fmla="*/ 45597 h 3556620"/>
              <a:gd name="connsiteX3400" fmla="*/ 2143094 w 10521950"/>
              <a:gd name="connsiteY3400" fmla="*/ 48447 h 3556620"/>
              <a:gd name="connsiteX3401" fmla="*/ 2143094 w 10521950"/>
              <a:gd name="connsiteY3401" fmla="*/ 51296 h 3556620"/>
              <a:gd name="connsiteX3402" fmla="*/ 2142752 w 10521950"/>
              <a:gd name="connsiteY3402" fmla="*/ 57353 h 3556620"/>
              <a:gd name="connsiteX3403" fmla="*/ 2142066 w 10521950"/>
              <a:gd name="connsiteY3403" fmla="*/ 63408 h 3556620"/>
              <a:gd name="connsiteX3404" fmla="*/ 2142752 w 10521950"/>
              <a:gd name="connsiteY3404" fmla="*/ 66258 h 3556620"/>
              <a:gd name="connsiteX3405" fmla="*/ 2143437 w 10521950"/>
              <a:gd name="connsiteY3405" fmla="*/ 69108 h 3556620"/>
              <a:gd name="connsiteX3406" fmla="*/ 2144807 w 10521950"/>
              <a:gd name="connsiteY3406" fmla="*/ 71958 h 3556620"/>
              <a:gd name="connsiteX3407" fmla="*/ 2147547 w 10521950"/>
              <a:gd name="connsiteY3407" fmla="*/ 74452 h 3556620"/>
              <a:gd name="connsiteX3408" fmla="*/ 2157480 w 10521950"/>
              <a:gd name="connsiteY3408" fmla="*/ 75876 h 3556620"/>
              <a:gd name="connsiteX3409" fmla="*/ 2166727 w 10521950"/>
              <a:gd name="connsiteY3409" fmla="*/ 78014 h 3556620"/>
              <a:gd name="connsiteX3410" fmla="*/ 2175290 w 10521950"/>
              <a:gd name="connsiteY3410" fmla="*/ 80508 h 3556620"/>
              <a:gd name="connsiteX3411" fmla="*/ 2182825 w 10521950"/>
              <a:gd name="connsiteY3411" fmla="*/ 83357 h 3556620"/>
              <a:gd name="connsiteX3412" fmla="*/ 2190703 w 10521950"/>
              <a:gd name="connsiteY3412" fmla="*/ 86207 h 3556620"/>
              <a:gd name="connsiteX3413" fmla="*/ 2198238 w 10521950"/>
              <a:gd name="connsiteY3413" fmla="*/ 90126 h 3556620"/>
              <a:gd name="connsiteX3414" fmla="*/ 2214336 w 10521950"/>
              <a:gd name="connsiteY3414" fmla="*/ 97963 h 3556620"/>
              <a:gd name="connsiteX3415" fmla="*/ 2212966 w 10521950"/>
              <a:gd name="connsiteY3415" fmla="*/ 71958 h 3556620"/>
              <a:gd name="connsiteX3416" fmla="*/ 2211596 w 10521950"/>
              <a:gd name="connsiteY3416" fmla="*/ 46665 h 3556620"/>
              <a:gd name="connsiteX3417" fmla="*/ 2211596 w 10521950"/>
              <a:gd name="connsiteY3417" fmla="*/ 39541 h 3556620"/>
              <a:gd name="connsiteX3418" fmla="*/ 2212281 w 10521950"/>
              <a:gd name="connsiteY3418" fmla="*/ 33841 h 3556620"/>
              <a:gd name="connsiteX3419" fmla="*/ 2213309 w 10521950"/>
              <a:gd name="connsiteY3419" fmla="*/ 30991 h 3556620"/>
              <a:gd name="connsiteX3420" fmla="*/ 2214336 w 10521950"/>
              <a:gd name="connsiteY3420" fmla="*/ 28854 h 3556620"/>
              <a:gd name="connsiteX3421" fmla="*/ 2215706 w 10521950"/>
              <a:gd name="connsiteY3421" fmla="*/ 26716 h 3556620"/>
              <a:gd name="connsiteX3422" fmla="*/ 2217077 w 10521950"/>
              <a:gd name="connsiteY3422" fmla="*/ 24579 h 3556620"/>
              <a:gd name="connsiteX3423" fmla="*/ 2218789 w 10521950"/>
              <a:gd name="connsiteY3423" fmla="*/ 23154 h 3556620"/>
              <a:gd name="connsiteX3424" fmla="*/ 2220502 w 10521950"/>
              <a:gd name="connsiteY3424" fmla="*/ 21729 h 3556620"/>
              <a:gd name="connsiteX3425" fmla="*/ 2224954 w 10521950"/>
              <a:gd name="connsiteY3425" fmla="*/ 19236 h 3556620"/>
              <a:gd name="connsiteX3426" fmla="*/ 2230092 w 10521950"/>
              <a:gd name="connsiteY3426" fmla="*/ 17454 h 3556620"/>
              <a:gd name="connsiteX3427" fmla="*/ 2235572 w 10521950"/>
              <a:gd name="connsiteY3427" fmla="*/ 16386 h 3556620"/>
              <a:gd name="connsiteX3428" fmla="*/ 2241737 w 10521950"/>
              <a:gd name="connsiteY3428" fmla="*/ 16386 h 3556620"/>
              <a:gd name="connsiteX3429" fmla="*/ 2248588 w 10521950"/>
              <a:gd name="connsiteY3429" fmla="*/ 17098 h 3556620"/>
              <a:gd name="connsiteX3430" fmla="*/ 2255780 w 10521950"/>
              <a:gd name="connsiteY3430" fmla="*/ 17811 h 3556620"/>
              <a:gd name="connsiteX3431" fmla="*/ 2263658 w 10521950"/>
              <a:gd name="connsiteY3431" fmla="*/ 19236 h 3556620"/>
              <a:gd name="connsiteX3432" fmla="*/ 2272221 w 10521950"/>
              <a:gd name="connsiteY3432" fmla="*/ 21017 h 3556620"/>
              <a:gd name="connsiteX3433" fmla="*/ 2280783 w 10521950"/>
              <a:gd name="connsiteY3433" fmla="*/ 23510 h 3556620"/>
              <a:gd name="connsiteX3434" fmla="*/ 2298937 w 10521950"/>
              <a:gd name="connsiteY3434" fmla="*/ 29210 h 3556620"/>
              <a:gd name="connsiteX3435" fmla="*/ 2325310 w 10521950"/>
              <a:gd name="connsiteY3435" fmla="*/ 92263 h 3556620"/>
              <a:gd name="connsiteX3436" fmla="*/ 2338668 w 10521950"/>
              <a:gd name="connsiteY3436" fmla="*/ 82289 h 3556620"/>
              <a:gd name="connsiteX3437" fmla="*/ 2352711 w 10521950"/>
              <a:gd name="connsiteY3437" fmla="*/ 73027 h 3556620"/>
              <a:gd name="connsiteX3438" fmla="*/ 2368124 w 10521950"/>
              <a:gd name="connsiteY3438" fmla="*/ 63408 h 3556620"/>
              <a:gd name="connsiteX3439" fmla="*/ 2384222 w 10521950"/>
              <a:gd name="connsiteY3439" fmla="*/ 54146 h 3556620"/>
              <a:gd name="connsiteX3440" fmla="*/ 2400662 w 10521950"/>
              <a:gd name="connsiteY3440" fmla="*/ 45241 h 3556620"/>
              <a:gd name="connsiteX3441" fmla="*/ 2417446 w 10521950"/>
              <a:gd name="connsiteY3441" fmla="*/ 36335 h 3556620"/>
              <a:gd name="connsiteX3442" fmla="*/ 2452039 w 10521950"/>
              <a:gd name="connsiteY3442" fmla="*/ 18879 h 3556620"/>
              <a:gd name="connsiteX3443" fmla="*/ 2463000 w 10521950"/>
              <a:gd name="connsiteY3443" fmla="*/ 13536 h 3556620"/>
              <a:gd name="connsiteX3444" fmla="*/ 2472247 w 10521950"/>
              <a:gd name="connsiteY3444" fmla="*/ 8905 h 3556620"/>
              <a:gd name="connsiteX3445" fmla="*/ 2481153 w 10521950"/>
              <a:gd name="connsiteY3445" fmla="*/ 5699 h 3556620"/>
              <a:gd name="connsiteX3446" fmla="*/ 2489030 w 10521950"/>
              <a:gd name="connsiteY3446" fmla="*/ 3205 h 3556620"/>
              <a:gd name="connsiteX3447" fmla="*/ 2496908 w 10521950"/>
              <a:gd name="connsiteY3447" fmla="*/ 1424 h 3556620"/>
              <a:gd name="connsiteX3448" fmla="*/ 2503073 w 10521950"/>
              <a:gd name="connsiteY3448" fmla="*/ 355 h 355662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 ang="0">
                <a:pos x="connsiteX480" y="connsiteY480"/>
              </a:cxn>
              <a:cxn ang="0">
                <a:pos x="connsiteX481" y="connsiteY481"/>
              </a:cxn>
              <a:cxn ang="0">
                <a:pos x="connsiteX482" y="connsiteY482"/>
              </a:cxn>
              <a:cxn ang="0">
                <a:pos x="connsiteX483" y="connsiteY483"/>
              </a:cxn>
              <a:cxn ang="0">
                <a:pos x="connsiteX484" y="connsiteY484"/>
              </a:cxn>
              <a:cxn ang="0">
                <a:pos x="connsiteX485" y="connsiteY485"/>
              </a:cxn>
              <a:cxn ang="0">
                <a:pos x="connsiteX486" y="connsiteY486"/>
              </a:cxn>
              <a:cxn ang="0">
                <a:pos x="connsiteX487" y="connsiteY487"/>
              </a:cxn>
              <a:cxn ang="0">
                <a:pos x="connsiteX488" y="connsiteY488"/>
              </a:cxn>
              <a:cxn ang="0">
                <a:pos x="connsiteX489" y="connsiteY489"/>
              </a:cxn>
              <a:cxn ang="0">
                <a:pos x="connsiteX490" y="connsiteY490"/>
              </a:cxn>
              <a:cxn ang="0">
                <a:pos x="connsiteX491" y="connsiteY491"/>
              </a:cxn>
              <a:cxn ang="0">
                <a:pos x="connsiteX492" y="connsiteY492"/>
              </a:cxn>
              <a:cxn ang="0">
                <a:pos x="connsiteX493" y="connsiteY493"/>
              </a:cxn>
              <a:cxn ang="0">
                <a:pos x="connsiteX494" y="connsiteY494"/>
              </a:cxn>
              <a:cxn ang="0">
                <a:pos x="connsiteX495" y="connsiteY495"/>
              </a:cxn>
              <a:cxn ang="0">
                <a:pos x="connsiteX496" y="connsiteY496"/>
              </a:cxn>
              <a:cxn ang="0">
                <a:pos x="connsiteX497" y="connsiteY497"/>
              </a:cxn>
              <a:cxn ang="0">
                <a:pos x="connsiteX498" y="connsiteY498"/>
              </a:cxn>
              <a:cxn ang="0">
                <a:pos x="connsiteX499" y="connsiteY499"/>
              </a:cxn>
              <a:cxn ang="0">
                <a:pos x="connsiteX500" y="connsiteY500"/>
              </a:cxn>
              <a:cxn ang="0">
                <a:pos x="connsiteX501" y="connsiteY501"/>
              </a:cxn>
              <a:cxn ang="0">
                <a:pos x="connsiteX502" y="connsiteY502"/>
              </a:cxn>
              <a:cxn ang="0">
                <a:pos x="connsiteX503" y="connsiteY503"/>
              </a:cxn>
              <a:cxn ang="0">
                <a:pos x="connsiteX504" y="connsiteY504"/>
              </a:cxn>
              <a:cxn ang="0">
                <a:pos x="connsiteX505" y="connsiteY505"/>
              </a:cxn>
              <a:cxn ang="0">
                <a:pos x="connsiteX506" y="connsiteY506"/>
              </a:cxn>
              <a:cxn ang="0">
                <a:pos x="connsiteX507" y="connsiteY507"/>
              </a:cxn>
              <a:cxn ang="0">
                <a:pos x="connsiteX508" y="connsiteY508"/>
              </a:cxn>
              <a:cxn ang="0">
                <a:pos x="connsiteX509" y="connsiteY509"/>
              </a:cxn>
              <a:cxn ang="0">
                <a:pos x="connsiteX510" y="connsiteY510"/>
              </a:cxn>
              <a:cxn ang="0">
                <a:pos x="connsiteX511" y="connsiteY511"/>
              </a:cxn>
              <a:cxn ang="0">
                <a:pos x="connsiteX512" y="connsiteY512"/>
              </a:cxn>
              <a:cxn ang="0">
                <a:pos x="connsiteX513" y="connsiteY513"/>
              </a:cxn>
              <a:cxn ang="0">
                <a:pos x="connsiteX514" y="connsiteY514"/>
              </a:cxn>
              <a:cxn ang="0">
                <a:pos x="connsiteX515" y="connsiteY515"/>
              </a:cxn>
              <a:cxn ang="0">
                <a:pos x="connsiteX516" y="connsiteY516"/>
              </a:cxn>
              <a:cxn ang="0">
                <a:pos x="connsiteX517" y="connsiteY517"/>
              </a:cxn>
              <a:cxn ang="0">
                <a:pos x="connsiteX518" y="connsiteY518"/>
              </a:cxn>
              <a:cxn ang="0">
                <a:pos x="connsiteX519" y="connsiteY519"/>
              </a:cxn>
              <a:cxn ang="0">
                <a:pos x="connsiteX520" y="connsiteY520"/>
              </a:cxn>
              <a:cxn ang="0">
                <a:pos x="connsiteX521" y="connsiteY521"/>
              </a:cxn>
              <a:cxn ang="0">
                <a:pos x="connsiteX522" y="connsiteY522"/>
              </a:cxn>
              <a:cxn ang="0">
                <a:pos x="connsiteX523" y="connsiteY523"/>
              </a:cxn>
              <a:cxn ang="0">
                <a:pos x="connsiteX524" y="connsiteY524"/>
              </a:cxn>
              <a:cxn ang="0">
                <a:pos x="connsiteX525" y="connsiteY525"/>
              </a:cxn>
              <a:cxn ang="0">
                <a:pos x="connsiteX526" y="connsiteY526"/>
              </a:cxn>
              <a:cxn ang="0">
                <a:pos x="connsiteX527" y="connsiteY527"/>
              </a:cxn>
              <a:cxn ang="0">
                <a:pos x="connsiteX528" y="connsiteY528"/>
              </a:cxn>
              <a:cxn ang="0">
                <a:pos x="connsiteX529" y="connsiteY529"/>
              </a:cxn>
              <a:cxn ang="0">
                <a:pos x="connsiteX530" y="connsiteY530"/>
              </a:cxn>
              <a:cxn ang="0">
                <a:pos x="connsiteX531" y="connsiteY531"/>
              </a:cxn>
              <a:cxn ang="0">
                <a:pos x="connsiteX532" y="connsiteY532"/>
              </a:cxn>
              <a:cxn ang="0">
                <a:pos x="connsiteX533" y="connsiteY533"/>
              </a:cxn>
              <a:cxn ang="0">
                <a:pos x="connsiteX534" y="connsiteY534"/>
              </a:cxn>
              <a:cxn ang="0">
                <a:pos x="connsiteX535" y="connsiteY535"/>
              </a:cxn>
              <a:cxn ang="0">
                <a:pos x="connsiteX536" y="connsiteY536"/>
              </a:cxn>
              <a:cxn ang="0">
                <a:pos x="connsiteX537" y="connsiteY537"/>
              </a:cxn>
              <a:cxn ang="0">
                <a:pos x="connsiteX538" y="connsiteY538"/>
              </a:cxn>
              <a:cxn ang="0">
                <a:pos x="connsiteX539" y="connsiteY539"/>
              </a:cxn>
              <a:cxn ang="0">
                <a:pos x="connsiteX540" y="connsiteY540"/>
              </a:cxn>
              <a:cxn ang="0">
                <a:pos x="connsiteX541" y="connsiteY541"/>
              </a:cxn>
              <a:cxn ang="0">
                <a:pos x="connsiteX542" y="connsiteY542"/>
              </a:cxn>
              <a:cxn ang="0">
                <a:pos x="connsiteX543" y="connsiteY543"/>
              </a:cxn>
              <a:cxn ang="0">
                <a:pos x="connsiteX544" y="connsiteY544"/>
              </a:cxn>
              <a:cxn ang="0">
                <a:pos x="connsiteX545" y="connsiteY545"/>
              </a:cxn>
              <a:cxn ang="0">
                <a:pos x="connsiteX546" y="connsiteY546"/>
              </a:cxn>
              <a:cxn ang="0">
                <a:pos x="connsiteX547" y="connsiteY547"/>
              </a:cxn>
              <a:cxn ang="0">
                <a:pos x="connsiteX548" y="connsiteY548"/>
              </a:cxn>
              <a:cxn ang="0">
                <a:pos x="connsiteX549" y="connsiteY549"/>
              </a:cxn>
              <a:cxn ang="0">
                <a:pos x="connsiteX550" y="connsiteY550"/>
              </a:cxn>
              <a:cxn ang="0">
                <a:pos x="connsiteX551" y="connsiteY551"/>
              </a:cxn>
              <a:cxn ang="0">
                <a:pos x="connsiteX552" y="connsiteY552"/>
              </a:cxn>
              <a:cxn ang="0">
                <a:pos x="connsiteX553" y="connsiteY553"/>
              </a:cxn>
              <a:cxn ang="0">
                <a:pos x="connsiteX554" y="connsiteY554"/>
              </a:cxn>
              <a:cxn ang="0">
                <a:pos x="connsiteX555" y="connsiteY555"/>
              </a:cxn>
              <a:cxn ang="0">
                <a:pos x="connsiteX556" y="connsiteY556"/>
              </a:cxn>
              <a:cxn ang="0">
                <a:pos x="connsiteX557" y="connsiteY557"/>
              </a:cxn>
              <a:cxn ang="0">
                <a:pos x="connsiteX558" y="connsiteY558"/>
              </a:cxn>
              <a:cxn ang="0">
                <a:pos x="connsiteX559" y="connsiteY559"/>
              </a:cxn>
              <a:cxn ang="0">
                <a:pos x="connsiteX560" y="connsiteY560"/>
              </a:cxn>
              <a:cxn ang="0">
                <a:pos x="connsiteX561" y="connsiteY561"/>
              </a:cxn>
              <a:cxn ang="0">
                <a:pos x="connsiteX562" y="connsiteY562"/>
              </a:cxn>
              <a:cxn ang="0">
                <a:pos x="connsiteX563" y="connsiteY563"/>
              </a:cxn>
              <a:cxn ang="0">
                <a:pos x="connsiteX564" y="connsiteY564"/>
              </a:cxn>
              <a:cxn ang="0">
                <a:pos x="connsiteX565" y="connsiteY565"/>
              </a:cxn>
              <a:cxn ang="0">
                <a:pos x="connsiteX566" y="connsiteY566"/>
              </a:cxn>
              <a:cxn ang="0">
                <a:pos x="connsiteX567" y="connsiteY567"/>
              </a:cxn>
              <a:cxn ang="0">
                <a:pos x="connsiteX568" y="connsiteY568"/>
              </a:cxn>
              <a:cxn ang="0">
                <a:pos x="connsiteX569" y="connsiteY569"/>
              </a:cxn>
              <a:cxn ang="0">
                <a:pos x="connsiteX570" y="connsiteY570"/>
              </a:cxn>
              <a:cxn ang="0">
                <a:pos x="connsiteX571" y="connsiteY571"/>
              </a:cxn>
              <a:cxn ang="0">
                <a:pos x="connsiteX572" y="connsiteY572"/>
              </a:cxn>
              <a:cxn ang="0">
                <a:pos x="connsiteX573" y="connsiteY573"/>
              </a:cxn>
              <a:cxn ang="0">
                <a:pos x="connsiteX574" y="connsiteY574"/>
              </a:cxn>
              <a:cxn ang="0">
                <a:pos x="connsiteX575" y="connsiteY575"/>
              </a:cxn>
              <a:cxn ang="0">
                <a:pos x="connsiteX576" y="connsiteY576"/>
              </a:cxn>
              <a:cxn ang="0">
                <a:pos x="connsiteX577" y="connsiteY577"/>
              </a:cxn>
              <a:cxn ang="0">
                <a:pos x="connsiteX578" y="connsiteY578"/>
              </a:cxn>
              <a:cxn ang="0">
                <a:pos x="connsiteX579" y="connsiteY579"/>
              </a:cxn>
              <a:cxn ang="0">
                <a:pos x="connsiteX580" y="connsiteY580"/>
              </a:cxn>
              <a:cxn ang="0">
                <a:pos x="connsiteX581" y="connsiteY581"/>
              </a:cxn>
              <a:cxn ang="0">
                <a:pos x="connsiteX582" y="connsiteY582"/>
              </a:cxn>
              <a:cxn ang="0">
                <a:pos x="connsiteX583" y="connsiteY583"/>
              </a:cxn>
              <a:cxn ang="0">
                <a:pos x="connsiteX584" y="connsiteY584"/>
              </a:cxn>
              <a:cxn ang="0">
                <a:pos x="connsiteX585" y="connsiteY585"/>
              </a:cxn>
              <a:cxn ang="0">
                <a:pos x="connsiteX586" y="connsiteY586"/>
              </a:cxn>
              <a:cxn ang="0">
                <a:pos x="connsiteX587" y="connsiteY587"/>
              </a:cxn>
              <a:cxn ang="0">
                <a:pos x="connsiteX588" y="connsiteY588"/>
              </a:cxn>
              <a:cxn ang="0">
                <a:pos x="connsiteX589" y="connsiteY589"/>
              </a:cxn>
              <a:cxn ang="0">
                <a:pos x="connsiteX590" y="connsiteY590"/>
              </a:cxn>
              <a:cxn ang="0">
                <a:pos x="connsiteX591" y="connsiteY591"/>
              </a:cxn>
              <a:cxn ang="0">
                <a:pos x="connsiteX592" y="connsiteY592"/>
              </a:cxn>
              <a:cxn ang="0">
                <a:pos x="connsiteX593" y="connsiteY593"/>
              </a:cxn>
              <a:cxn ang="0">
                <a:pos x="connsiteX594" y="connsiteY594"/>
              </a:cxn>
              <a:cxn ang="0">
                <a:pos x="connsiteX595" y="connsiteY595"/>
              </a:cxn>
              <a:cxn ang="0">
                <a:pos x="connsiteX596" y="connsiteY596"/>
              </a:cxn>
              <a:cxn ang="0">
                <a:pos x="connsiteX597" y="connsiteY597"/>
              </a:cxn>
              <a:cxn ang="0">
                <a:pos x="connsiteX598" y="connsiteY598"/>
              </a:cxn>
              <a:cxn ang="0">
                <a:pos x="connsiteX599" y="connsiteY599"/>
              </a:cxn>
              <a:cxn ang="0">
                <a:pos x="connsiteX600" y="connsiteY600"/>
              </a:cxn>
              <a:cxn ang="0">
                <a:pos x="connsiteX601" y="connsiteY601"/>
              </a:cxn>
              <a:cxn ang="0">
                <a:pos x="connsiteX602" y="connsiteY602"/>
              </a:cxn>
              <a:cxn ang="0">
                <a:pos x="connsiteX603" y="connsiteY603"/>
              </a:cxn>
              <a:cxn ang="0">
                <a:pos x="connsiteX604" y="connsiteY604"/>
              </a:cxn>
              <a:cxn ang="0">
                <a:pos x="connsiteX605" y="connsiteY605"/>
              </a:cxn>
              <a:cxn ang="0">
                <a:pos x="connsiteX606" y="connsiteY606"/>
              </a:cxn>
              <a:cxn ang="0">
                <a:pos x="connsiteX607" y="connsiteY607"/>
              </a:cxn>
              <a:cxn ang="0">
                <a:pos x="connsiteX608" y="connsiteY608"/>
              </a:cxn>
              <a:cxn ang="0">
                <a:pos x="connsiteX609" y="connsiteY609"/>
              </a:cxn>
              <a:cxn ang="0">
                <a:pos x="connsiteX610" y="connsiteY610"/>
              </a:cxn>
              <a:cxn ang="0">
                <a:pos x="connsiteX611" y="connsiteY611"/>
              </a:cxn>
              <a:cxn ang="0">
                <a:pos x="connsiteX612" y="connsiteY612"/>
              </a:cxn>
              <a:cxn ang="0">
                <a:pos x="connsiteX613" y="connsiteY613"/>
              </a:cxn>
              <a:cxn ang="0">
                <a:pos x="connsiteX614" y="connsiteY614"/>
              </a:cxn>
              <a:cxn ang="0">
                <a:pos x="connsiteX615" y="connsiteY615"/>
              </a:cxn>
              <a:cxn ang="0">
                <a:pos x="connsiteX616" y="connsiteY616"/>
              </a:cxn>
              <a:cxn ang="0">
                <a:pos x="connsiteX617" y="connsiteY617"/>
              </a:cxn>
              <a:cxn ang="0">
                <a:pos x="connsiteX618" y="connsiteY618"/>
              </a:cxn>
              <a:cxn ang="0">
                <a:pos x="connsiteX619" y="connsiteY619"/>
              </a:cxn>
              <a:cxn ang="0">
                <a:pos x="connsiteX620" y="connsiteY620"/>
              </a:cxn>
              <a:cxn ang="0">
                <a:pos x="connsiteX621" y="connsiteY621"/>
              </a:cxn>
              <a:cxn ang="0">
                <a:pos x="connsiteX622" y="connsiteY622"/>
              </a:cxn>
              <a:cxn ang="0">
                <a:pos x="connsiteX623" y="connsiteY623"/>
              </a:cxn>
              <a:cxn ang="0">
                <a:pos x="connsiteX624" y="connsiteY624"/>
              </a:cxn>
              <a:cxn ang="0">
                <a:pos x="connsiteX625" y="connsiteY625"/>
              </a:cxn>
              <a:cxn ang="0">
                <a:pos x="connsiteX626" y="connsiteY626"/>
              </a:cxn>
              <a:cxn ang="0">
                <a:pos x="connsiteX627" y="connsiteY627"/>
              </a:cxn>
              <a:cxn ang="0">
                <a:pos x="connsiteX628" y="connsiteY628"/>
              </a:cxn>
              <a:cxn ang="0">
                <a:pos x="connsiteX629" y="connsiteY629"/>
              </a:cxn>
              <a:cxn ang="0">
                <a:pos x="connsiteX630" y="connsiteY630"/>
              </a:cxn>
              <a:cxn ang="0">
                <a:pos x="connsiteX631" y="connsiteY631"/>
              </a:cxn>
              <a:cxn ang="0">
                <a:pos x="connsiteX632" y="connsiteY632"/>
              </a:cxn>
              <a:cxn ang="0">
                <a:pos x="connsiteX633" y="connsiteY633"/>
              </a:cxn>
              <a:cxn ang="0">
                <a:pos x="connsiteX634" y="connsiteY634"/>
              </a:cxn>
              <a:cxn ang="0">
                <a:pos x="connsiteX635" y="connsiteY635"/>
              </a:cxn>
              <a:cxn ang="0">
                <a:pos x="connsiteX636" y="connsiteY636"/>
              </a:cxn>
              <a:cxn ang="0">
                <a:pos x="connsiteX637" y="connsiteY637"/>
              </a:cxn>
              <a:cxn ang="0">
                <a:pos x="connsiteX638" y="connsiteY638"/>
              </a:cxn>
              <a:cxn ang="0">
                <a:pos x="connsiteX639" y="connsiteY639"/>
              </a:cxn>
              <a:cxn ang="0">
                <a:pos x="connsiteX640" y="connsiteY640"/>
              </a:cxn>
              <a:cxn ang="0">
                <a:pos x="connsiteX641" y="connsiteY641"/>
              </a:cxn>
              <a:cxn ang="0">
                <a:pos x="connsiteX642" y="connsiteY642"/>
              </a:cxn>
              <a:cxn ang="0">
                <a:pos x="connsiteX643" y="connsiteY643"/>
              </a:cxn>
              <a:cxn ang="0">
                <a:pos x="connsiteX644" y="connsiteY644"/>
              </a:cxn>
              <a:cxn ang="0">
                <a:pos x="connsiteX645" y="connsiteY645"/>
              </a:cxn>
              <a:cxn ang="0">
                <a:pos x="connsiteX646" y="connsiteY646"/>
              </a:cxn>
              <a:cxn ang="0">
                <a:pos x="connsiteX647" y="connsiteY647"/>
              </a:cxn>
              <a:cxn ang="0">
                <a:pos x="connsiteX648" y="connsiteY648"/>
              </a:cxn>
              <a:cxn ang="0">
                <a:pos x="connsiteX649" y="connsiteY649"/>
              </a:cxn>
              <a:cxn ang="0">
                <a:pos x="connsiteX650" y="connsiteY650"/>
              </a:cxn>
              <a:cxn ang="0">
                <a:pos x="connsiteX651" y="connsiteY651"/>
              </a:cxn>
              <a:cxn ang="0">
                <a:pos x="connsiteX652" y="connsiteY652"/>
              </a:cxn>
              <a:cxn ang="0">
                <a:pos x="connsiteX653" y="connsiteY653"/>
              </a:cxn>
              <a:cxn ang="0">
                <a:pos x="connsiteX654" y="connsiteY654"/>
              </a:cxn>
              <a:cxn ang="0">
                <a:pos x="connsiteX655" y="connsiteY655"/>
              </a:cxn>
              <a:cxn ang="0">
                <a:pos x="connsiteX656" y="connsiteY656"/>
              </a:cxn>
              <a:cxn ang="0">
                <a:pos x="connsiteX657" y="connsiteY657"/>
              </a:cxn>
              <a:cxn ang="0">
                <a:pos x="connsiteX658" y="connsiteY658"/>
              </a:cxn>
              <a:cxn ang="0">
                <a:pos x="connsiteX659" y="connsiteY659"/>
              </a:cxn>
              <a:cxn ang="0">
                <a:pos x="connsiteX660" y="connsiteY660"/>
              </a:cxn>
              <a:cxn ang="0">
                <a:pos x="connsiteX661" y="connsiteY661"/>
              </a:cxn>
              <a:cxn ang="0">
                <a:pos x="connsiteX662" y="connsiteY662"/>
              </a:cxn>
              <a:cxn ang="0">
                <a:pos x="connsiteX663" y="connsiteY663"/>
              </a:cxn>
              <a:cxn ang="0">
                <a:pos x="connsiteX664" y="connsiteY664"/>
              </a:cxn>
              <a:cxn ang="0">
                <a:pos x="connsiteX665" y="connsiteY665"/>
              </a:cxn>
              <a:cxn ang="0">
                <a:pos x="connsiteX666" y="connsiteY666"/>
              </a:cxn>
              <a:cxn ang="0">
                <a:pos x="connsiteX667" y="connsiteY667"/>
              </a:cxn>
              <a:cxn ang="0">
                <a:pos x="connsiteX668" y="connsiteY668"/>
              </a:cxn>
              <a:cxn ang="0">
                <a:pos x="connsiteX669" y="connsiteY669"/>
              </a:cxn>
              <a:cxn ang="0">
                <a:pos x="connsiteX670" y="connsiteY670"/>
              </a:cxn>
              <a:cxn ang="0">
                <a:pos x="connsiteX671" y="connsiteY671"/>
              </a:cxn>
              <a:cxn ang="0">
                <a:pos x="connsiteX672" y="connsiteY672"/>
              </a:cxn>
              <a:cxn ang="0">
                <a:pos x="connsiteX673" y="connsiteY673"/>
              </a:cxn>
              <a:cxn ang="0">
                <a:pos x="connsiteX674" y="connsiteY674"/>
              </a:cxn>
              <a:cxn ang="0">
                <a:pos x="connsiteX675" y="connsiteY675"/>
              </a:cxn>
              <a:cxn ang="0">
                <a:pos x="connsiteX676" y="connsiteY676"/>
              </a:cxn>
              <a:cxn ang="0">
                <a:pos x="connsiteX677" y="connsiteY677"/>
              </a:cxn>
              <a:cxn ang="0">
                <a:pos x="connsiteX678" y="connsiteY678"/>
              </a:cxn>
              <a:cxn ang="0">
                <a:pos x="connsiteX679" y="connsiteY679"/>
              </a:cxn>
              <a:cxn ang="0">
                <a:pos x="connsiteX680" y="connsiteY680"/>
              </a:cxn>
              <a:cxn ang="0">
                <a:pos x="connsiteX681" y="connsiteY681"/>
              </a:cxn>
              <a:cxn ang="0">
                <a:pos x="connsiteX682" y="connsiteY682"/>
              </a:cxn>
              <a:cxn ang="0">
                <a:pos x="connsiteX683" y="connsiteY683"/>
              </a:cxn>
              <a:cxn ang="0">
                <a:pos x="connsiteX684" y="connsiteY684"/>
              </a:cxn>
              <a:cxn ang="0">
                <a:pos x="connsiteX685" y="connsiteY685"/>
              </a:cxn>
              <a:cxn ang="0">
                <a:pos x="connsiteX686" y="connsiteY686"/>
              </a:cxn>
              <a:cxn ang="0">
                <a:pos x="connsiteX687" y="connsiteY687"/>
              </a:cxn>
              <a:cxn ang="0">
                <a:pos x="connsiteX688" y="connsiteY688"/>
              </a:cxn>
              <a:cxn ang="0">
                <a:pos x="connsiteX689" y="connsiteY689"/>
              </a:cxn>
              <a:cxn ang="0">
                <a:pos x="connsiteX690" y="connsiteY690"/>
              </a:cxn>
              <a:cxn ang="0">
                <a:pos x="connsiteX691" y="connsiteY691"/>
              </a:cxn>
              <a:cxn ang="0">
                <a:pos x="connsiteX692" y="connsiteY692"/>
              </a:cxn>
              <a:cxn ang="0">
                <a:pos x="connsiteX693" y="connsiteY693"/>
              </a:cxn>
              <a:cxn ang="0">
                <a:pos x="connsiteX694" y="connsiteY694"/>
              </a:cxn>
              <a:cxn ang="0">
                <a:pos x="connsiteX695" y="connsiteY695"/>
              </a:cxn>
              <a:cxn ang="0">
                <a:pos x="connsiteX696" y="connsiteY696"/>
              </a:cxn>
              <a:cxn ang="0">
                <a:pos x="connsiteX697" y="connsiteY697"/>
              </a:cxn>
              <a:cxn ang="0">
                <a:pos x="connsiteX698" y="connsiteY698"/>
              </a:cxn>
              <a:cxn ang="0">
                <a:pos x="connsiteX699" y="connsiteY699"/>
              </a:cxn>
              <a:cxn ang="0">
                <a:pos x="connsiteX700" y="connsiteY700"/>
              </a:cxn>
              <a:cxn ang="0">
                <a:pos x="connsiteX701" y="connsiteY701"/>
              </a:cxn>
              <a:cxn ang="0">
                <a:pos x="connsiteX702" y="connsiteY702"/>
              </a:cxn>
              <a:cxn ang="0">
                <a:pos x="connsiteX703" y="connsiteY703"/>
              </a:cxn>
              <a:cxn ang="0">
                <a:pos x="connsiteX704" y="connsiteY704"/>
              </a:cxn>
              <a:cxn ang="0">
                <a:pos x="connsiteX705" y="connsiteY705"/>
              </a:cxn>
              <a:cxn ang="0">
                <a:pos x="connsiteX706" y="connsiteY706"/>
              </a:cxn>
              <a:cxn ang="0">
                <a:pos x="connsiteX707" y="connsiteY707"/>
              </a:cxn>
              <a:cxn ang="0">
                <a:pos x="connsiteX708" y="connsiteY708"/>
              </a:cxn>
              <a:cxn ang="0">
                <a:pos x="connsiteX709" y="connsiteY709"/>
              </a:cxn>
              <a:cxn ang="0">
                <a:pos x="connsiteX710" y="connsiteY710"/>
              </a:cxn>
              <a:cxn ang="0">
                <a:pos x="connsiteX711" y="connsiteY711"/>
              </a:cxn>
              <a:cxn ang="0">
                <a:pos x="connsiteX712" y="connsiteY712"/>
              </a:cxn>
              <a:cxn ang="0">
                <a:pos x="connsiteX713" y="connsiteY713"/>
              </a:cxn>
              <a:cxn ang="0">
                <a:pos x="connsiteX714" y="connsiteY714"/>
              </a:cxn>
              <a:cxn ang="0">
                <a:pos x="connsiteX715" y="connsiteY715"/>
              </a:cxn>
              <a:cxn ang="0">
                <a:pos x="connsiteX716" y="connsiteY716"/>
              </a:cxn>
              <a:cxn ang="0">
                <a:pos x="connsiteX717" y="connsiteY717"/>
              </a:cxn>
              <a:cxn ang="0">
                <a:pos x="connsiteX718" y="connsiteY718"/>
              </a:cxn>
              <a:cxn ang="0">
                <a:pos x="connsiteX719" y="connsiteY719"/>
              </a:cxn>
              <a:cxn ang="0">
                <a:pos x="connsiteX720" y="connsiteY720"/>
              </a:cxn>
              <a:cxn ang="0">
                <a:pos x="connsiteX721" y="connsiteY721"/>
              </a:cxn>
              <a:cxn ang="0">
                <a:pos x="connsiteX722" y="connsiteY722"/>
              </a:cxn>
              <a:cxn ang="0">
                <a:pos x="connsiteX723" y="connsiteY723"/>
              </a:cxn>
              <a:cxn ang="0">
                <a:pos x="connsiteX724" y="connsiteY724"/>
              </a:cxn>
              <a:cxn ang="0">
                <a:pos x="connsiteX725" y="connsiteY725"/>
              </a:cxn>
              <a:cxn ang="0">
                <a:pos x="connsiteX726" y="connsiteY726"/>
              </a:cxn>
              <a:cxn ang="0">
                <a:pos x="connsiteX727" y="connsiteY727"/>
              </a:cxn>
              <a:cxn ang="0">
                <a:pos x="connsiteX728" y="connsiteY728"/>
              </a:cxn>
              <a:cxn ang="0">
                <a:pos x="connsiteX729" y="connsiteY729"/>
              </a:cxn>
              <a:cxn ang="0">
                <a:pos x="connsiteX730" y="connsiteY730"/>
              </a:cxn>
              <a:cxn ang="0">
                <a:pos x="connsiteX731" y="connsiteY731"/>
              </a:cxn>
              <a:cxn ang="0">
                <a:pos x="connsiteX732" y="connsiteY732"/>
              </a:cxn>
              <a:cxn ang="0">
                <a:pos x="connsiteX733" y="connsiteY733"/>
              </a:cxn>
              <a:cxn ang="0">
                <a:pos x="connsiteX734" y="connsiteY734"/>
              </a:cxn>
              <a:cxn ang="0">
                <a:pos x="connsiteX735" y="connsiteY735"/>
              </a:cxn>
              <a:cxn ang="0">
                <a:pos x="connsiteX736" y="connsiteY736"/>
              </a:cxn>
              <a:cxn ang="0">
                <a:pos x="connsiteX737" y="connsiteY737"/>
              </a:cxn>
              <a:cxn ang="0">
                <a:pos x="connsiteX738" y="connsiteY738"/>
              </a:cxn>
              <a:cxn ang="0">
                <a:pos x="connsiteX739" y="connsiteY739"/>
              </a:cxn>
              <a:cxn ang="0">
                <a:pos x="connsiteX740" y="connsiteY740"/>
              </a:cxn>
              <a:cxn ang="0">
                <a:pos x="connsiteX741" y="connsiteY741"/>
              </a:cxn>
              <a:cxn ang="0">
                <a:pos x="connsiteX742" y="connsiteY742"/>
              </a:cxn>
              <a:cxn ang="0">
                <a:pos x="connsiteX743" y="connsiteY743"/>
              </a:cxn>
              <a:cxn ang="0">
                <a:pos x="connsiteX744" y="connsiteY744"/>
              </a:cxn>
              <a:cxn ang="0">
                <a:pos x="connsiteX745" y="connsiteY745"/>
              </a:cxn>
              <a:cxn ang="0">
                <a:pos x="connsiteX746" y="connsiteY746"/>
              </a:cxn>
              <a:cxn ang="0">
                <a:pos x="connsiteX747" y="connsiteY747"/>
              </a:cxn>
              <a:cxn ang="0">
                <a:pos x="connsiteX748" y="connsiteY748"/>
              </a:cxn>
              <a:cxn ang="0">
                <a:pos x="connsiteX749" y="connsiteY749"/>
              </a:cxn>
              <a:cxn ang="0">
                <a:pos x="connsiteX750" y="connsiteY750"/>
              </a:cxn>
              <a:cxn ang="0">
                <a:pos x="connsiteX751" y="connsiteY751"/>
              </a:cxn>
              <a:cxn ang="0">
                <a:pos x="connsiteX752" y="connsiteY752"/>
              </a:cxn>
              <a:cxn ang="0">
                <a:pos x="connsiteX753" y="connsiteY753"/>
              </a:cxn>
              <a:cxn ang="0">
                <a:pos x="connsiteX754" y="connsiteY754"/>
              </a:cxn>
              <a:cxn ang="0">
                <a:pos x="connsiteX755" y="connsiteY755"/>
              </a:cxn>
              <a:cxn ang="0">
                <a:pos x="connsiteX756" y="connsiteY756"/>
              </a:cxn>
              <a:cxn ang="0">
                <a:pos x="connsiteX757" y="connsiteY757"/>
              </a:cxn>
              <a:cxn ang="0">
                <a:pos x="connsiteX758" y="connsiteY758"/>
              </a:cxn>
              <a:cxn ang="0">
                <a:pos x="connsiteX759" y="connsiteY759"/>
              </a:cxn>
              <a:cxn ang="0">
                <a:pos x="connsiteX760" y="connsiteY760"/>
              </a:cxn>
              <a:cxn ang="0">
                <a:pos x="connsiteX761" y="connsiteY761"/>
              </a:cxn>
              <a:cxn ang="0">
                <a:pos x="connsiteX762" y="connsiteY762"/>
              </a:cxn>
              <a:cxn ang="0">
                <a:pos x="connsiteX763" y="connsiteY763"/>
              </a:cxn>
              <a:cxn ang="0">
                <a:pos x="connsiteX764" y="connsiteY764"/>
              </a:cxn>
              <a:cxn ang="0">
                <a:pos x="connsiteX765" y="connsiteY765"/>
              </a:cxn>
              <a:cxn ang="0">
                <a:pos x="connsiteX766" y="connsiteY766"/>
              </a:cxn>
              <a:cxn ang="0">
                <a:pos x="connsiteX767" y="connsiteY767"/>
              </a:cxn>
              <a:cxn ang="0">
                <a:pos x="connsiteX768" y="connsiteY768"/>
              </a:cxn>
              <a:cxn ang="0">
                <a:pos x="connsiteX769" y="connsiteY769"/>
              </a:cxn>
              <a:cxn ang="0">
                <a:pos x="connsiteX770" y="connsiteY770"/>
              </a:cxn>
              <a:cxn ang="0">
                <a:pos x="connsiteX771" y="connsiteY771"/>
              </a:cxn>
              <a:cxn ang="0">
                <a:pos x="connsiteX772" y="connsiteY772"/>
              </a:cxn>
              <a:cxn ang="0">
                <a:pos x="connsiteX773" y="connsiteY773"/>
              </a:cxn>
              <a:cxn ang="0">
                <a:pos x="connsiteX774" y="connsiteY774"/>
              </a:cxn>
              <a:cxn ang="0">
                <a:pos x="connsiteX775" y="connsiteY775"/>
              </a:cxn>
              <a:cxn ang="0">
                <a:pos x="connsiteX776" y="connsiteY776"/>
              </a:cxn>
              <a:cxn ang="0">
                <a:pos x="connsiteX777" y="connsiteY777"/>
              </a:cxn>
              <a:cxn ang="0">
                <a:pos x="connsiteX778" y="connsiteY778"/>
              </a:cxn>
              <a:cxn ang="0">
                <a:pos x="connsiteX779" y="connsiteY779"/>
              </a:cxn>
              <a:cxn ang="0">
                <a:pos x="connsiteX780" y="connsiteY780"/>
              </a:cxn>
              <a:cxn ang="0">
                <a:pos x="connsiteX781" y="connsiteY781"/>
              </a:cxn>
              <a:cxn ang="0">
                <a:pos x="connsiteX782" y="connsiteY782"/>
              </a:cxn>
              <a:cxn ang="0">
                <a:pos x="connsiteX783" y="connsiteY783"/>
              </a:cxn>
              <a:cxn ang="0">
                <a:pos x="connsiteX784" y="connsiteY784"/>
              </a:cxn>
              <a:cxn ang="0">
                <a:pos x="connsiteX785" y="connsiteY785"/>
              </a:cxn>
              <a:cxn ang="0">
                <a:pos x="connsiteX786" y="connsiteY786"/>
              </a:cxn>
              <a:cxn ang="0">
                <a:pos x="connsiteX787" y="connsiteY787"/>
              </a:cxn>
              <a:cxn ang="0">
                <a:pos x="connsiteX788" y="connsiteY788"/>
              </a:cxn>
              <a:cxn ang="0">
                <a:pos x="connsiteX789" y="connsiteY789"/>
              </a:cxn>
              <a:cxn ang="0">
                <a:pos x="connsiteX790" y="connsiteY790"/>
              </a:cxn>
              <a:cxn ang="0">
                <a:pos x="connsiteX791" y="connsiteY791"/>
              </a:cxn>
              <a:cxn ang="0">
                <a:pos x="connsiteX792" y="connsiteY792"/>
              </a:cxn>
              <a:cxn ang="0">
                <a:pos x="connsiteX793" y="connsiteY793"/>
              </a:cxn>
              <a:cxn ang="0">
                <a:pos x="connsiteX794" y="connsiteY794"/>
              </a:cxn>
              <a:cxn ang="0">
                <a:pos x="connsiteX795" y="connsiteY795"/>
              </a:cxn>
              <a:cxn ang="0">
                <a:pos x="connsiteX796" y="connsiteY796"/>
              </a:cxn>
              <a:cxn ang="0">
                <a:pos x="connsiteX797" y="connsiteY797"/>
              </a:cxn>
              <a:cxn ang="0">
                <a:pos x="connsiteX798" y="connsiteY798"/>
              </a:cxn>
              <a:cxn ang="0">
                <a:pos x="connsiteX799" y="connsiteY799"/>
              </a:cxn>
              <a:cxn ang="0">
                <a:pos x="connsiteX800" y="connsiteY800"/>
              </a:cxn>
              <a:cxn ang="0">
                <a:pos x="connsiteX801" y="connsiteY801"/>
              </a:cxn>
              <a:cxn ang="0">
                <a:pos x="connsiteX802" y="connsiteY802"/>
              </a:cxn>
              <a:cxn ang="0">
                <a:pos x="connsiteX803" y="connsiteY803"/>
              </a:cxn>
              <a:cxn ang="0">
                <a:pos x="connsiteX804" y="connsiteY804"/>
              </a:cxn>
              <a:cxn ang="0">
                <a:pos x="connsiteX805" y="connsiteY805"/>
              </a:cxn>
              <a:cxn ang="0">
                <a:pos x="connsiteX806" y="connsiteY806"/>
              </a:cxn>
              <a:cxn ang="0">
                <a:pos x="connsiteX807" y="connsiteY807"/>
              </a:cxn>
              <a:cxn ang="0">
                <a:pos x="connsiteX808" y="connsiteY808"/>
              </a:cxn>
              <a:cxn ang="0">
                <a:pos x="connsiteX809" y="connsiteY809"/>
              </a:cxn>
              <a:cxn ang="0">
                <a:pos x="connsiteX810" y="connsiteY810"/>
              </a:cxn>
              <a:cxn ang="0">
                <a:pos x="connsiteX811" y="connsiteY811"/>
              </a:cxn>
              <a:cxn ang="0">
                <a:pos x="connsiteX812" y="connsiteY812"/>
              </a:cxn>
              <a:cxn ang="0">
                <a:pos x="connsiteX813" y="connsiteY813"/>
              </a:cxn>
              <a:cxn ang="0">
                <a:pos x="connsiteX814" y="connsiteY814"/>
              </a:cxn>
              <a:cxn ang="0">
                <a:pos x="connsiteX815" y="connsiteY815"/>
              </a:cxn>
              <a:cxn ang="0">
                <a:pos x="connsiteX816" y="connsiteY816"/>
              </a:cxn>
              <a:cxn ang="0">
                <a:pos x="connsiteX817" y="connsiteY817"/>
              </a:cxn>
              <a:cxn ang="0">
                <a:pos x="connsiteX818" y="connsiteY818"/>
              </a:cxn>
              <a:cxn ang="0">
                <a:pos x="connsiteX819" y="connsiteY819"/>
              </a:cxn>
              <a:cxn ang="0">
                <a:pos x="connsiteX820" y="connsiteY820"/>
              </a:cxn>
              <a:cxn ang="0">
                <a:pos x="connsiteX821" y="connsiteY821"/>
              </a:cxn>
              <a:cxn ang="0">
                <a:pos x="connsiteX822" y="connsiteY822"/>
              </a:cxn>
              <a:cxn ang="0">
                <a:pos x="connsiteX823" y="connsiteY823"/>
              </a:cxn>
              <a:cxn ang="0">
                <a:pos x="connsiteX824" y="connsiteY824"/>
              </a:cxn>
              <a:cxn ang="0">
                <a:pos x="connsiteX825" y="connsiteY825"/>
              </a:cxn>
              <a:cxn ang="0">
                <a:pos x="connsiteX826" y="connsiteY826"/>
              </a:cxn>
              <a:cxn ang="0">
                <a:pos x="connsiteX827" y="connsiteY827"/>
              </a:cxn>
              <a:cxn ang="0">
                <a:pos x="connsiteX828" y="connsiteY828"/>
              </a:cxn>
              <a:cxn ang="0">
                <a:pos x="connsiteX829" y="connsiteY829"/>
              </a:cxn>
              <a:cxn ang="0">
                <a:pos x="connsiteX830" y="connsiteY830"/>
              </a:cxn>
              <a:cxn ang="0">
                <a:pos x="connsiteX831" y="connsiteY831"/>
              </a:cxn>
              <a:cxn ang="0">
                <a:pos x="connsiteX832" y="connsiteY832"/>
              </a:cxn>
              <a:cxn ang="0">
                <a:pos x="connsiteX833" y="connsiteY833"/>
              </a:cxn>
              <a:cxn ang="0">
                <a:pos x="connsiteX834" y="connsiteY834"/>
              </a:cxn>
              <a:cxn ang="0">
                <a:pos x="connsiteX835" y="connsiteY835"/>
              </a:cxn>
              <a:cxn ang="0">
                <a:pos x="connsiteX836" y="connsiteY836"/>
              </a:cxn>
              <a:cxn ang="0">
                <a:pos x="connsiteX837" y="connsiteY837"/>
              </a:cxn>
              <a:cxn ang="0">
                <a:pos x="connsiteX838" y="connsiteY838"/>
              </a:cxn>
              <a:cxn ang="0">
                <a:pos x="connsiteX839" y="connsiteY839"/>
              </a:cxn>
              <a:cxn ang="0">
                <a:pos x="connsiteX840" y="connsiteY840"/>
              </a:cxn>
              <a:cxn ang="0">
                <a:pos x="connsiteX841" y="connsiteY841"/>
              </a:cxn>
              <a:cxn ang="0">
                <a:pos x="connsiteX842" y="connsiteY842"/>
              </a:cxn>
              <a:cxn ang="0">
                <a:pos x="connsiteX843" y="connsiteY843"/>
              </a:cxn>
              <a:cxn ang="0">
                <a:pos x="connsiteX844" y="connsiteY844"/>
              </a:cxn>
              <a:cxn ang="0">
                <a:pos x="connsiteX845" y="connsiteY845"/>
              </a:cxn>
              <a:cxn ang="0">
                <a:pos x="connsiteX846" y="connsiteY846"/>
              </a:cxn>
              <a:cxn ang="0">
                <a:pos x="connsiteX847" y="connsiteY847"/>
              </a:cxn>
              <a:cxn ang="0">
                <a:pos x="connsiteX848" y="connsiteY848"/>
              </a:cxn>
              <a:cxn ang="0">
                <a:pos x="connsiteX849" y="connsiteY849"/>
              </a:cxn>
              <a:cxn ang="0">
                <a:pos x="connsiteX850" y="connsiteY850"/>
              </a:cxn>
              <a:cxn ang="0">
                <a:pos x="connsiteX851" y="connsiteY851"/>
              </a:cxn>
              <a:cxn ang="0">
                <a:pos x="connsiteX852" y="connsiteY852"/>
              </a:cxn>
              <a:cxn ang="0">
                <a:pos x="connsiteX853" y="connsiteY853"/>
              </a:cxn>
              <a:cxn ang="0">
                <a:pos x="connsiteX854" y="connsiteY854"/>
              </a:cxn>
              <a:cxn ang="0">
                <a:pos x="connsiteX855" y="connsiteY855"/>
              </a:cxn>
              <a:cxn ang="0">
                <a:pos x="connsiteX856" y="connsiteY856"/>
              </a:cxn>
              <a:cxn ang="0">
                <a:pos x="connsiteX857" y="connsiteY857"/>
              </a:cxn>
              <a:cxn ang="0">
                <a:pos x="connsiteX858" y="connsiteY858"/>
              </a:cxn>
              <a:cxn ang="0">
                <a:pos x="connsiteX859" y="connsiteY859"/>
              </a:cxn>
              <a:cxn ang="0">
                <a:pos x="connsiteX860" y="connsiteY860"/>
              </a:cxn>
              <a:cxn ang="0">
                <a:pos x="connsiteX861" y="connsiteY861"/>
              </a:cxn>
              <a:cxn ang="0">
                <a:pos x="connsiteX862" y="connsiteY862"/>
              </a:cxn>
              <a:cxn ang="0">
                <a:pos x="connsiteX863" y="connsiteY863"/>
              </a:cxn>
              <a:cxn ang="0">
                <a:pos x="connsiteX864" y="connsiteY864"/>
              </a:cxn>
              <a:cxn ang="0">
                <a:pos x="connsiteX865" y="connsiteY865"/>
              </a:cxn>
              <a:cxn ang="0">
                <a:pos x="connsiteX866" y="connsiteY866"/>
              </a:cxn>
              <a:cxn ang="0">
                <a:pos x="connsiteX867" y="connsiteY867"/>
              </a:cxn>
              <a:cxn ang="0">
                <a:pos x="connsiteX868" y="connsiteY868"/>
              </a:cxn>
              <a:cxn ang="0">
                <a:pos x="connsiteX869" y="connsiteY869"/>
              </a:cxn>
              <a:cxn ang="0">
                <a:pos x="connsiteX870" y="connsiteY870"/>
              </a:cxn>
              <a:cxn ang="0">
                <a:pos x="connsiteX871" y="connsiteY871"/>
              </a:cxn>
              <a:cxn ang="0">
                <a:pos x="connsiteX872" y="connsiteY872"/>
              </a:cxn>
              <a:cxn ang="0">
                <a:pos x="connsiteX873" y="connsiteY873"/>
              </a:cxn>
              <a:cxn ang="0">
                <a:pos x="connsiteX874" y="connsiteY874"/>
              </a:cxn>
              <a:cxn ang="0">
                <a:pos x="connsiteX875" y="connsiteY875"/>
              </a:cxn>
              <a:cxn ang="0">
                <a:pos x="connsiteX876" y="connsiteY876"/>
              </a:cxn>
              <a:cxn ang="0">
                <a:pos x="connsiteX877" y="connsiteY877"/>
              </a:cxn>
              <a:cxn ang="0">
                <a:pos x="connsiteX878" y="connsiteY878"/>
              </a:cxn>
              <a:cxn ang="0">
                <a:pos x="connsiteX879" y="connsiteY879"/>
              </a:cxn>
              <a:cxn ang="0">
                <a:pos x="connsiteX880" y="connsiteY880"/>
              </a:cxn>
              <a:cxn ang="0">
                <a:pos x="connsiteX881" y="connsiteY881"/>
              </a:cxn>
              <a:cxn ang="0">
                <a:pos x="connsiteX882" y="connsiteY882"/>
              </a:cxn>
              <a:cxn ang="0">
                <a:pos x="connsiteX883" y="connsiteY883"/>
              </a:cxn>
              <a:cxn ang="0">
                <a:pos x="connsiteX884" y="connsiteY884"/>
              </a:cxn>
              <a:cxn ang="0">
                <a:pos x="connsiteX885" y="connsiteY885"/>
              </a:cxn>
              <a:cxn ang="0">
                <a:pos x="connsiteX886" y="connsiteY886"/>
              </a:cxn>
              <a:cxn ang="0">
                <a:pos x="connsiteX887" y="connsiteY887"/>
              </a:cxn>
              <a:cxn ang="0">
                <a:pos x="connsiteX888" y="connsiteY888"/>
              </a:cxn>
              <a:cxn ang="0">
                <a:pos x="connsiteX889" y="connsiteY889"/>
              </a:cxn>
              <a:cxn ang="0">
                <a:pos x="connsiteX890" y="connsiteY890"/>
              </a:cxn>
              <a:cxn ang="0">
                <a:pos x="connsiteX891" y="connsiteY891"/>
              </a:cxn>
              <a:cxn ang="0">
                <a:pos x="connsiteX892" y="connsiteY892"/>
              </a:cxn>
              <a:cxn ang="0">
                <a:pos x="connsiteX893" y="connsiteY893"/>
              </a:cxn>
              <a:cxn ang="0">
                <a:pos x="connsiteX894" y="connsiteY894"/>
              </a:cxn>
              <a:cxn ang="0">
                <a:pos x="connsiteX895" y="connsiteY895"/>
              </a:cxn>
              <a:cxn ang="0">
                <a:pos x="connsiteX896" y="connsiteY896"/>
              </a:cxn>
              <a:cxn ang="0">
                <a:pos x="connsiteX897" y="connsiteY897"/>
              </a:cxn>
              <a:cxn ang="0">
                <a:pos x="connsiteX898" y="connsiteY898"/>
              </a:cxn>
              <a:cxn ang="0">
                <a:pos x="connsiteX899" y="connsiteY899"/>
              </a:cxn>
              <a:cxn ang="0">
                <a:pos x="connsiteX900" y="connsiteY900"/>
              </a:cxn>
              <a:cxn ang="0">
                <a:pos x="connsiteX901" y="connsiteY901"/>
              </a:cxn>
              <a:cxn ang="0">
                <a:pos x="connsiteX902" y="connsiteY902"/>
              </a:cxn>
              <a:cxn ang="0">
                <a:pos x="connsiteX903" y="connsiteY903"/>
              </a:cxn>
              <a:cxn ang="0">
                <a:pos x="connsiteX904" y="connsiteY904"/>
              </a:cxn>
              <a:cxn ang="0">
                <a:pos x="connsiteX905" y="connsiteY905"/>
              </a:cxn>
              <a:cxn ang="0">
                <a:pos x="connsiteX906" y="connsiteY906"/>
              </a:cxn>
              <a:cxn ang="0">
                <a:pos x="connsiteX907" y="connsiteY907"/>
              </a:cxn>
              <a:cxn ang="0">
                <a:pos x="connsiteX908" y="connsiteY908"/>
              </a:cxn>
              <a:cxn ang="0">
                <a:pos x="connsiteX909" y="connsiteY909"/>
              </a:cxn>
              <a:cxn ang="0">
                <a:pos x="connsiteX910" y="connsiteY910"/>
              </a:cxn>
              <a:cxn ang="0">
                <a:pos x="connsiteX911" y="connsiteY911"/>
              </a:cxn>
              <a:cxn ang="0">
                <a:pos x="connsiteX912" y="connsiteY912"/>
              </a:cxn>
              <a:cxn ang="0">
                <a:pos x="connsiteX913" y="connsiteY913"/>
              </a:cxn>
              <a:cxn ang="0">
                <a:pos x="connsiteX914" y="connsiteY914"/>
              </a:cxn>
              <a:cxn ang="0">
                <a:pos x="connsiteX915" y="connsiteY915"/>
              </a:cxn>
              <a:cxn ang="0">
                <a:pos x="connsiteX916" y="connsiteY916"/>
              </a:cxn>
              <a:cxn ang="0">
                <a:pos x="connsiteX917" y="connsiteY917"/>
              </a:cxn>
              <a:cxn ang="0">
                <a:pos x="connsiteX918" y="connsiteY918"/>
              </a:cxn>
              <a:cxn ang="0">
                <a:pos x="connsiteX919" y="connsiteY919"/>
              </a:cxn>
              <a:cxn ang="0">
                <a:pos x="connsiteX920" y="connsiteY920"/>
              </a:cxn>
              <a:cxn ang="0">
                <a:pos x="connsiteX921" y="connsiteY921"/>
              </a:cxn>
              <a:cxn ang="0">
                <a:pos x="connsiteX922" y="connsiteY922"/>
              </a:cxn>
              <a:cxn ang="0">
                <a:pos x="connsiteX923" y="connsiteY923"/>
              </a:cxn>
              <a:cxn ang="0">
                <a:pos x="connsiteX924" y="connsiteY924"/>
              </a:cxn>
              <a:cxn ang="0">
                <a:pos x="connsiteX925" y="connsiteY925"/>
              </a:cxn>
              <a:cxn ang="0">
                <a:pos x="connsiteX926" y="connsiteY926"/>
              </a:cxn>
              <a:cxn ang="0">
                <a:pos x="connsiteX927" y="connsiteY927"/>
              </a:cxn>
              <a:cxn ang="0">
                <a:pos x="connsiteX928" y="connsiteY928"/>
              </a:cxn>
              <a:cxn ang="0">
                <a:pos x="connsiteX929" y="connsiteY929"/>
              </a:cxn>
              <a:cxn ang="0">
                <a:pos x="connsiteX930" y="connsiteY930"/>
              </a:cxn>
              <a:cxn ang="0">
                <a:pos x="connsiteX931" y="connsiteY931"/>
              </a:cxn>
              <a:cxn ang="0">
                <a:pos x="connsiteX932" y="connsiteY932"/>
              </a:cxn>
              <a:cxn ang="0">
                <a:pos x="connsiteX933" y="connsiteY933"/>
              </a:cxn>
              <a:cxn ang="0">
                <a:pos x="connsiteX934" y="connsiteY934"/>
              </a:cxn>
              <a:cxn ang="0">
                <a:pos x="connsiteX935" y="connsiteY935"/>
              </a:cxn>
              <a:cxn ang="0">
                <a:pos x="connsiteX936" y="connsiteY936"/>
              </a:cxn>
              <a:cxn ang="0">
                <a:pos x="connsiteX937" y="connsiteY937"/>
              </a:cxn>
              <a:cxn ang="0">
                <a:pos x="connsiteX938" y="connsiteY938"/>
              </a:cxn>
              <a:cxn ang="0">
                <a:pos x="connsiteX939" y="connsiteY939"/>
              </a:cxn>
              <a:cxn ang="0">
                <a:pos x="connsiteX940" y="connsiteY940"/>
              </a:cxn>
              <a:cxn ang="0">
                <a:pos x="connsiteX941" y="connsiteY941"/>
              </a:cxn>
              <a:cxn ang="0">
                <a:pos x="connsiteX942" y="connsiteY942"/>
              </a:cxn>
              <a:cxn ang="0">
                <a:pos x="connsiteX943" y="connsiteY943"/>
              </a:cxn>
              <a:cxn ang="0">
                <a:pos x="connsiteX944" y="connsiteY944"/>
              </a:cxn>
              <a:cxn ang="0">
                <a:pos x="connsiteX945" y="connsiteY945"/>
              </a:cxn>
              <a:cxn ang="0">
                <a:pos x="connsiteX946" y="connsiteY946"/>
              </a:cxn>
              <a:cxn ang="0">
                <a:pos x="connsiteX947" y="connsiteY947"/>
              </a:cxn>
              <a:cxn ang="0">
                <a:pos x="connsiteX948" y="connsiteY948"/>
              </a:cxn>
              <a:cxn ang="0">
                <a:pos x="connsiteX949" y="connsiteY949"/>
              </a:cxn>
              <a:cxn ang="0">
                <a:pos x="connsiteX950" y="connsiteY950"/>
              </a:cxn>
              <a:cxn ang="0">
                <a:pos x="connsiteX951" y="connsiteY951"/>
              </a:cxn>
              <a:cxn ang="0">
                <a:pos x="connsiteX952" y="connsiteY952"/>
              </a:cxn>
              <a:cxn ang="0">
                <a:pos x="connsiteX953" y="connsiteY953"/>
              </a:cxn>
              <a:cxn ang="0">
                <a:pos x="connsiteX954" y="connsiteY954"/>
              </a:cxn>
              <a:cxn ang="0">
                <a:pos x="connsiteX955" y="connsiteY955"/>
              </a:cxn>
              <a:cxn ang="0">
                <a:pos x="connsiteX956" y="connsiteY956"/>
              </a:cxn>
              <a:cxn ang="0">
                <a:pos x="connsiteX957" y="connsiteY957"/>
              </a:cxn>
              <a:cxn ang="0">
                <a:pos x="connsiteX958" y="connsiteY958"/>
              </a:cxn>
              <a:cxn ang="0">
                <a:pos x="connsiteX959" y="connsiteY959"/>
              </a:cxn>
              <a:cxn ang="0">
                <a:pos x="connsiteX960" y="connsiteY960"/>
              </a:cxn>
              <a:cxn ang="0">
                <a:pos x="connsiteX961" y="connsiteY961"/>
              </a:cxn>
              <a:cxn ang="0">
                <a:pos x="connsiteX962" y="connsiteY962"/>
              </a:cxn>
              <a:cxn ang="0">
                <a:pos x="connsiteX963" y="connsiteY963"/>
              </a:cxn>
              <a:cxn ang="0">
                <a:pos x="connsiteX964" y="connsiteY964"/>
              </a:cxn>
              <a:cxn ang="0">
                <a:pos x="connsiteX965" y="connsiteY965"/>
              </a:cxn>
              <a:cxn ang="0">
                <a:pos x="connsiteX966" y="connsiteY966"/>
              </a:cxn>
              <a:cxn ang="0">
                <a:pos x="connsiteX967" y="connsiteY967"/>
              </a:cxn>
              <a:cxn ang="0">
                <a:pos x="connsiteX968" y="connsiteY968"/>
              </a:cxn>
              <a:cxn ang="0">
                <a:pos x="connsiteX969" y="connsiteY969"/>
              </a:cxn>
              <a:cxn ang="0">
                <a:pos x="connsiteX970" y="connsiteY970"/>
              </a:cxn>
              <a:cxn ang="0">
                <a:pos x="connsiteX971" y="connsiteY971"/>
              </a:cxn>
              <a:cxn ang="0">
                <a:pos x="connsiteX972" y="connsiteY972"/>
              </a:cxn>
              <a:cxn ang="0">
                <a:pos x="connsiteX973" y="connsiteY973"/>
              </a:cxn>
              <a:cxn ang="0">
                <a:pos x="connsiteX974" y="connsiteY974"/>
              </a:cxn>
              <a:cxn ang="0">
                <a:pos x="connsiteX975" y="connsiteY975"/>
              </a:cxn>
              <a:cxn ang="0">
                <a:pos x="connsiteX976" y="connsiteY976"/>
              </a:cxn>
              <a:cxn ang="0">
                <a:pos x="connsiteX977" y="connsiteY977"/>
              </a:cxn>
              <a:cxn ang="0">
                <a:pos x="connsiteX978" y="connsiteY978"/>
              </a:cxn>
              <a:cxn ang="0">
                <a:pos x="connsiteX979" y="connsiteY979"/>
              </a:cxn>
              <a:cxn ang="0">
                <a:pos x="connsiteX980" y="connsiteY980"/>
              </a:cxn>
              <a:cxn ang="0">
                <a:pos x="connsiteX981" y="connsiteY981"/>
              </a:cxn>
              <a:cxn ang="0">
                <a:pos x="connsiteX982" y="connsiteY982"/>
              </a:cxn>
              <a:cxn ang="0">
                <a:pos x="connsiteX983" y="connsiteY983"/>
              </a:cxn>
              <a:cxn ang="0">
                <a:pos x="connsiteX984" y="connsiteY984"/>
              </a:cxn>
              <a:cxn ang="0">
                <a:pos x="connsiteX985" y="connsiteY985"/>
              </a:cxn>
              <a:cxn ang="0">
                <a:pos x="connsiteX986" y="connsiteY986"/>
              </a:cxn>
              <a:cxn ang="0">
                <a:pos x="connsiteX987" y="connsiteY987"/>
              </a:cxn>
              <a:cxn ang="0">
                <a:pos x="connsiteX988" y="connsiteY988"/>
              </a:cxn>
              <a:cxn ang="0">
                <a:pos x="connsiteX989" y="connsiteY989"/>
              </a:cxn>
              <a:cxn ang="0">
                <a:pos x="connsiteX990" y="connsiteY990"/>
              </a:cxn>
              <a:cxn ang="0">
                <a:pos x="connsiteX991" y="connsiteY991"/>
              </a:cxn>
              <a:cxn ang="0">
                <a:pos x="connsiteX992" y="connsiteY992"/>
              </a:cxn>
              <a:cxn ang="0">
                <a:pos x="connsiteX993" y="connsiteY993"/>
              </a:cxn>
              <a:cxn ang="0">
                <a:pos x="connsiteX994" y="connsiteY994"/>
              </a:cxn>
              <a:cxn ang="0">
                <a:pos x="connsiteX995" y="connsiteY995"/>
              </a:cxn>
              <a:cxn ang="0">
                <a:pos x="connsiteX996" y="connsiteY996"/>
              </a:cxn>
              <a:cxn ang="0">
                <a:pos x="connsiteX997" y="connsiteY997"/>
              </a:cxn>
              <a:cxn ang="0">
                <a:pos x="connsiteX998" y="connsiteY998"/>
              </a:cxn>
              <a:cxn ang="0">
                <a:pos x="connsiteX999" y="connsiteY999"/>
              </a:cxn>
              <a:cxn ang="0">
                <a:pos x="connsiteX1000" y="connsiteY1000"/>
              </a:cxn>
              <a:cxn ang="0">
                <a:pos x="connsiteX1001" y="connsiteY1001"/>
              </a:cxn>
              <a:cxn ang="0">
                <a:pos x="connsiteX1002" y="connsiteY1002"/>
              </a:cxn>
              <a:cxn ang="0">
                <a:pos x="connsiteX1003" y="connsiteY1003"/>
              </a:cxn>
              <a:cxn ang="0">
                <a:pos x="connsiteX1004" y="connsiteY1004"/>
              </a:cxn>
              <a:cxn ang="0">
                <a:pos x="connsiteX1005" y="connsiteY1005"/>
              </a:cxn>
              <a:cxn ang="0">
                <a:pos x="connsiteX1006" y="connsiteY1006"/>
              </a:cxn>
              <a:cxn ang="0">
                <a:pos x="connsiteX1007" y="connsiteY1007"/>
              </a:cxn>
              <a:cxn ang="0">
                <a:pos x="connsiteX1008" y="connsiteY1008"/>
              </a:cxn>
              <a:cxn ang="0">
                <a:pos x="connsiteX1009" y="connsiteY1009"/>
              </a:cxn>
              <a:cxn ang="0">
                <a:pos x="connsiteX1010" y="connsiteY1010"/>
              </a:cxn>
              <a:cxn ang="0">
                <a:pos x="connsiteX1011" y="connsiteY1011"/>
              </a:cxn>
              <a:cxn ang="0">
                <a:pos x="connsiteX1012" y="connsiteY1012"/>
              </a:cxn>
              <a:cxn ang="0">
                <a:pos x="connsiteX1013" y="connsiteY1013"/>
              </a:cxn>
              <a:cxn ang="0">
                <a:pos x="connsiteX1014" y="connsiteY1014"/>
              </a:cxn>
              <a:cxn ang="0">
                <a:pos x="connsiteX1015" y="connsiteY1015"/>
              </a:cxn>
              <a:cxn ang="0">
                <a:pos x="connsiteX1016" y="connsiteY1016"/>
              </a:cxn>
              <a:cxn ang="0">
                <a:pos x="connsiteX1017" y="connsiteY1017"/>
              </a:cxn>
              <a:cxn ang="0">
                <a:pos x="connsiteX1018" y="connsiteY1018"/>
              </a:cxn>
              <a:cxn ang="0">
                <a:pos x="connsiteX1019" y="connsiteY1019"/>
              </a:cxn>
              <a:cxn ang="0">
                <a:pos x="connsiteX1020" y="connsiteY1020"/>
              </a:cxn>
              <a:cxn ang="0">
                <a:pos x="connsiteX1021" y="connsiteY1021"/>
              </a:cxn>
              <a:cxn ang="0">
                <a:pos x="connsiteX1022" y="connsiteY1022"/>
              </a:cxn>
              <a:cxn ang="0">
                <a:pos x="connsiteX1023" y="connsiteY1023"/>
              </a:cxn>
              <a:cxn ang="0">
                <a:pos x="connsiteX1024" y="connsiteY1024"/>
              </a:cxn>
              <a:cxn ang="0">
                <a:pos x="connsiteX1025" y="connsiteY1025"/>
              </a:cxn>
              <a:cxn ang="0">
                <a:pos x="connsiteX1026" y="connsiteY1026"/>
              </a:cxn>
              <a:cxn ang="0">
                <a:pos x="connsiteX1027" y="connsiteY1027"/>
              </a:cxn>
              <a:cxn ang="0">
                <a:pos x="connsiteX1028" y="connsiteY1028"/>
              </a:cxn>
              <a:cxn ang="0">
                <a:pos x="connsiteX1029" y="connsiteY1029"/>
              </a:cxn>
              <a:cxn ang="0">
                <a:pos x="connsiteX1030" y="connsiteY1030"/>
              </a:cxn>
              <a:cxn ang="0">
                <a:pos x="connsiteX1031" y="connsiteY1031"/>
              </a:cxn>
              <a:cxn ang="0">
                <a:pos x="connsiteX1032" y="connsiteY1032"/>
              </a:cxn>
              <a:cxn ang="0">
                <a:pos x="connsiteX1033" y="connsiteY1033"/>
              </a:cxn>
              <a:cxn ang="0">
                <a:pos x="connsiteX1034" y="connsiteY1034"/>
              </a:cxn>
              <a:cxn ang="0">
                <a:pos x="connsiteX1035" y="connsiteY1035"/>
              </a:cxn>
              <a:cxn ang="0">
                <a:pos x="connsiteX1036" y="connsiteY1036"/>
              </a:cxn>
              <a:cxn ang="0">
                <a:pos x="connsiteX1037" y="connsiteY1037"/>
              </a:cxn>
              <a:cxn ang="0">
                <a:pos x="connsiteX1038" y="connsiteY1038"/>
              </a:cxn>
              <a:cxn ang="0">
                <a:pos x="connsiteX1039" y="connsiteY1039"/>
              </a:cxn>
              <a:cxn ang="0">
                <a:pos x="connsiteX1040" y="connsiteY1040"/>
              </a:cxn>
              <a:cxn ang="0">
                <a:pos x="connsiteX1041" y="connsiteY1041"/>
              </a:cxn>
              <a:cxn ang="0">
                <a:pos x="connsiteX1042" y="connsiteY1042"/>
              </a:cxn>
              <a:cxn ang="0">
                <a:pos x="connsiteX1043" y="connsiteY1043"/>
              </a:cxn>
              <a:cxn ang="0">
                <a:pos x="connsiteX1044" y="connsiteY1044"/>
              </a:cxn>
              <a:cxn ang="0">
                <a:pos x="connsiteX1045" y="connsiteY1045"/>
              </a:cxn>
              <a:cxn ang="0">
                <a:pos x="connsiteX1046" y="connsiteY1046"/>
              </a:cxn>
              <a:cxn ang="0">
                <a:pos x="connsiteX1047" y="connsiteY1047"/>
              </a:cxn>
              <a:cxn ang="0">
                <a:pos x="connsiteX1048" y="connsiteY1048"/>
              </a:cxn>
              <a:cxn ang="0">
                <a:pos x="connsiteX1049" y="connsiteY1049"/>
              </a:cxn>
              <a:cxn ang="0">
                <a:pos x="connsiteX1050" y="connsiteY1050"/>
              </a:cxn>
              <a:cxn ang="0">
                <a:pos x="connsiteX1051" y="connsiteY1051"/>
              </a:cxn>
              <a:cxn ang="0">
                <a:pos x="connsiteX1052" y="connsiteY1052"/>
              </a:cxn>
              <a:cxn ang="0">
                <a:pos x="connsiteX1053" y="connsiteY1053"/>
              </a:cxn>
              <a:cxn ang="0">
                <a:pos x="connsiteX1054" y="connsiteY1054"/>
              </a:cxn>
              <a:cxn ang="0">
                <a:pos x="connsiteX1055" y="connsiteY1055"/>
              </a:cxn>
              <a:cxn ang="0">
                <a:pos x="connsiteX1056" y="connsiteY1056"/>
              </a:cxn>
              <a:cxn ang="0">
                <a:pos x="connsiteX1057" y="connsiteY1057"/>
              </a:cxn>
              <a:cxn ang="0">
                <a:pos x="connsiteX1058" y="connsiteY1058"/>
              </a:cxn>
              <a:cxn ang="0">
                <a:pos x="connsiteX1059" y="connsiteY1059"/>
              </a:cxn>
              <a:cxn ang="0">
                <a:pos x="connsiteX1060" y="connsiteY1060"/>
              </a:cxn>
              <a:cxn ang="0">
                <a:pos x="connsiteX1061" y="connsiteY1061"/>
              </a:cxn>
              <a:cxn ang="0">
                <a:pos x="connsiteX1062" y="connsiteY1062"/>
              </a:cxn>
              <a:cxn ang="0">
                <a:pos x="connsiteX1063" y="connsiteY1063"/>
              </a:cxn>
              <a:cxn ang="0">
                <a:pos x="connsiteX1064" y="connsiteY1064"/>
              </a:cxn>
              <a:cxn ang="0">
                <a:pos x="connsiteX1065" y="connsiteY1065"/>
              </a:cxn>
              <a:cxn ang="0">
                <a:pos x="connsiteX1066" y="connsiteY1066"/>
              </a:cxn>
              <a:cxn ang="0">
                <a:pos x="connsiteX1067" y="connsiteY1067"/>
              </a:cxn>
              <a:cxn ang="0">
                <a:pos x="connsiteX1068" y="connsiteY1068"/>
              </a:cxn>
              <a:cxn ang="0">
                <a:pos x="connsiteX1069" y="connsiteY1069"/>
              </a:cxn>
              <a:cxn ang="0">
                <a:pos x="connsiteX1070" y="connsiteY1070"/>
              </a:cxn>
              <a:cxn ang="0">
                <a:pos x="connsiteX1071" y="connsiteY1071"/>
              </a:cxn>
              <a:cxn ang="0">
                <a:pos x="connsiteX1072" y="connsiteY1072"/>
              </a:cxn>
              <a:cxn ang="0">
                <a:pos x="connsiteX1073" y="connsiteY1073"/>
              </a:cxn>
              <a:cxn ang="0">
                <a:pos x="connsiteX1074" y="connsiteY1074"/>
              </a:cxn>
              <a:cxn ang="0">
                <a:pos x="connsiteX1075" y="connsiteY1075"/>
              </a:cxn>
              <a:cxn ang="0">
                <a:pos x="connsiteX1076" y="connsiteY1076"/>
              </a:cxn>
              <a:cxn ang="0">
                <a:pos x="connsiteX1077" y="connsiteY1077"/>
              </a:cxn>
              <a:cxn ang="0">
                <a:pos x="connsiteX1078" y="connsiteY1078"/>
              </a:cxn>
              <a:cxn ang="0">
                <a:pos x="connsiteX1079" y="connsiteY1079"/>
              </a:cxn>
              <a:cxn ang="0">
                <a:pos x="connsiteX1080" y="connsiteY1080"/>
              </a:cxn>
              <a:cxn ang="0">
                <a:pos x="connsiteX1081" y="connsiteY1081"/>
              </a:cxn>
              <a:cxn ang="0">
                <a:pos x="connsiteX1082" y="connsiteY1082"/>
              </a:cxn>
              <a:cxn ang="0">
                <a:pos x="connsiteX1083" y="connsiteY1083"/>
              </a:cxn>
              <a:cxn ang="0">
                <a:pos x="connsiteX1084" y="connsiteY1084"/>
              </a:cxn>
              <a:cxn ang="0">
                <a:pos x="connsiteX1085" y="connsiteY1085"/>
              </a:cxn>
              <a:cxn ang="0">
                <a:pos x="connsiteX1086" y="connsiteY1086"/>
              </a:cxn>
              <a:cxn ang="0">
                <a:pos x="connsiteX1087" y="connsiteY1087"/>
              </a:cxn>
              <a:cxn ang="0">
                <a:pos x="connsiteX1088" y="connsiteY1088"/>
              </a:cxn>
              <a:cxn ang="0">
                <a:pos x="connsiteX1089" y="connsiteY1089"/>
              </a:cxn>
              <a:cxn ang="0">
                <a:pos x="connsiteX1090" y="connsiteY1090"/>
              </a:cxn>
              <a:cxn ang="0">
                <a:pos x="connsiteX1091" y="connsiteY1091"/>
              </a:cxn>
              <a:cxn ang="0">
                <a:pos x="connsiteX1092" y="connsiteY1092"/>
              </a:cxn>
              <a:cxn ang="0">
                <a:pos x="connsiteX1093" y="connsiteY1093"/>
              </a:cxn>
              <a:cxn ang="0">
                <a:pos x="connsiteX1094" y="connsiteY1094"/>
              </a:cxn>
              <a:cxn ang="0">
                <a:pos x="connsiteX1095" y="connsiteY1095"/>
              </a:cxn>
              <a:cxn ang="0">
                <a:pos x="connsiteX1096" y="connsiteY1096"/>
              </a:cxn>
              <a:cxn ang="0">
                <a:pos x="connsiteX1097" y="connsiteY1097"/>
              </a:cxn>
              <a:cxn ang="0">
                <a:pos x="connsiteX1098" y="connsiteY1098"/>
              </a:cxn>
              <a:cxn ang="0">
                <a:pos x="connsiteX1099" y="connsiteY1099"/>
              </a:cxn>
              <a:cxn ang="0">
                <a:pos x="connsiteX1100" y="connsiteY1100"/>
              </a:cxn>
              <a:cxn ang="0">
                <a:pos x="connsiteX1101" y="connsiteY1101"/>
              </a:cxn>
              <a:cxn ang="0">
                <a:pos x="connsiteX1102" y="connsiteY1102"/>
              </a:cxn>
              <a:cxn ang="0">
                <a:pos x="connsiteX1103" y="connsiteY1103"/>
              </a:cxn>
              <a:cxn ang="0">
                <a:pos x="connsiteX1104" y="connsiteY1104"/>
              </a:cxn>
              <a:cxn ang="0">
                <a:pos x="connsiteX1105" y="connsiteY1105"/>
              </a:cxn>
              <a:cxn ang="0">
                <a:pos x="connsiteX1106" y="connsiteY1106"/>
              </a:cxn>
              <a:cxn ang="0">
                <a:pos x="connsiteX1107" y="connsiteY1107"/>
              </a:cxn>
              <a:cxn ang="0">
                <a:pos x="connsiteX1108" y="connsiteY1108"/>
              </a:cxn>
              <a:cxn ang="0">
                <a:pos x="connsiteX1109" y="connsiteY1109"/>
              </a:cxn>
              <a:cxn ang="0">
                <a:pos x="connsiteX1110" y="connsiteY1110"/>
              </a:cxn>
              <a:cxn ang="0">
                <a:pos x="connsiteX1111" y="connsiteY1111"/>
              </a:cxn>
              <a:cxn ang="0">
                <a:pos x="connsiteX1112" y="connsiteY1112"/>
              </a:cxn>
              <a:cxn ang="0">
                <a:pos x="connsiteX1113" y="connsiteY1113"/>
              </a:cxn>
              <a:cxn ang="0">
                <a:pos x="connsiteX1114" y="connsiteY1114"/>
              </a:cxn>
              <a:cxn ang="0">
                <a:pos x="connsiteX1115" y="connsiteY1115"/>
              </a:cxn>
              <a:cxn ang="0">
                <a:pos x="connsiteX1116" y="connsiteY1116"/>
              </a:cxn>
              <a:cxn ang="0">
                <a:pos x="connsiteX1117" y="connsiteY1117"/>
              </a:cxn>
              <a:cxn ang="0">
                <a:pos x="connsiteX1118" y="connsiteY1118"/>
              </a:cxn>
              <a:cxn ang="0">
                <a:pos x="connsiteX1119" y="connsiteY1119"/>
              </a:cxn>
              <a:cxn ang="0">
                <a:pos x="connsiteX1120" y="connsiteY1120"/>
              </a:cxn>
              <a:cxn ang="0">
                <a:pos x="connsiteX1121" y="connsiteY1121"/>
              </a:cxn>
              <a:cxn ang="0">
                <a:pos x="connsiteX1122" y="connsiteY1122"/>
              </a:cxn>
              <a:cxn ang="0">
                <a:pos x="connsiteX1123" y="connsiteY1123"/>
              </a:cxn>
              <a:cxn ang="0">
                <a:pos x="connsiteX1124" y="connsiteY1124"/>
              </a:cxn>
              <a:cxn ang="0">
                <a:pos x="connsiteX1125" y="connsiteY1125"/>
              </a:cxn>
              <a:cxn ang="0">
                <a:pos x="connsiteX1126" y="connsiteY1126"/>
              </a:cxn>
              <a:cxn ang="0">
                <a:pos x="connsiteX1127" y="connsiteY1127"/>
              </a:cxn>
              <a:cxn ang="0">
                <a:pos x="connsiteX1128" y="connsiteY1128"/>
              </a:cxn>
              <a:cxn ang="0">
                <a:pos x="connsiteX1129" y="connsiteY1129"/>
              </a:cxn>
              <a:cxn ang="0">
                <a:pos x="connsiteX1130" y="connsiteY1130"/>
              </a:cxn>
              <a:cxn ang="0">
                <a:pos x="connsiteX1131" y="connsiteY1131"/>
              </a:cxn>
              <a:cxn ang="0">
                <a:pos x="connsiteX1132" y="connsiteY1132"/>
              </a:cxn>
              <a:cxn ang="0">
                <a:pos x="connsiteX1133" y="connsiteY1133"/>
              </a:cxn>
              <a:cxn ang="0">
                <a:pos x="connsiteX1134" y="connsiteY1134"/>
              </a:cxn>
              <a:cxn ang="0">
                <a:pos x="connsiteX1135" y="connsiteY1135"/>
              </a:cxn>
              <a:cxn ang="0">
                <a:pos x="connsiteX1136" y="connsiteY1136"/>
              </a:cxn>
              <a:cxn ang="0">
                <a:pos x="connsiteX1137" y="connsiteY1137"/>
              </a:cxn>
              <a:cxn ang="0">
                <a:pos x="connsiteX1138" y="connsiteY1138"/>
              </a:cxn>
              <a:cxn ang="0">
                <a:pos x="connsiteX1139" y="connsiteY1139"/>
              </a:cxn>
              <a:cxn ang="0">
                <a:pos x="connsiteX1140" y="connsiteY1140"/>
              </a:cxn>
              <a:cxn ang="0">
                <a:pos x="connsiteX1141" y="connsiteY1141"/>
              </a:cxn>
              <a:cxn ang="0">
                <a:pos x="connsiteX1142" y="connsiteY1142"/>
              </a:cxn>
              <a:cxn ang="0">
                <a:pos x="connsiteX1143" y="connsiteY1143"/>
              </a:cxn>
              <a:cxn ang="0">
                <a:pos x="connsiteX1144" y="connsiteY1144"/>
              </a:cxn>
              <a:cxn ang="0">
                <a:pos x="connsiteX1145" y="connsiteY1145"/>
              </a:cxn>
              <a:cxn ang="0">
                <a:pos x="connsiteX1146" y="connsiteY1146"/>
              </a:cxn>
              <a:cxn ang="0">
                <a:pos x="connsiteX1147" y="connsiteY1147"/>
              </a:cxn>
              <a:cxn ang="0">
                <a:pos x="connsiteX1148" y="connsiteY1148"/>
              </a:cxn>
              <a:cxn ang="0">
                <a:pos x="connsiteX1149" y="connsiteY1149"/>
              </a:cxn>
              <a:cxn ang="0">
                <a:pos x="connsiteX1150" y="connsiteY1150"/>
              </a:cxn>
              <a:cxn ang="0">
                <a:pos x="connsiteX1151" y="connsiteY1151"/>
              </a:cxn>
              <a:cxn ang="0">
                <a:pos x="connsiteX1152" y="connsiteY1152"/>
              </a:cxn>
              <a:cxn ang="0">
                <a:pos x="connsiteX1153" y="connsiteY1153"/>
              </a:cxn>
              <a:cxn ang="0">
                <a:pos x="connsiteX1154" y="connsiteY1154"/>
              </a:cxn>
              <a:cxn ang="0">
                <a:pos x="connsiteX1155" y="connsiteY1155"/>
              </a:cxn>
              <a:cxn ang="0">
                <a:pos x="connsiteX1156" y="connsiteY1156"/>
              </a:cxn>
              <a:cxn ang="0">
                <a:pos x="connsiteX1157" y="connsiteY1157"/>
              </a:cxn>
              <a:cxn ang="0">
                <a:pos x="connsiteX1158" y="connsiteY1158"/>
              </a:cxn>
              <a:cxn ang="0">
                <a:pos x="connsiteX1159" y="connsiteY1159"/>
              </a:cxn>
              <a:cxn ang="0">
                <a:pos x="connsiteX1160" y="connsiteY1160"/>
              </a:cxn>
              <a:cxn ang="0">
                <a:pos x="connsiteX1161" y="connsiteY1161"/>
              </a:cxn>
              <a:cxn ang="0">
                <a:pos x="connsiteX1162" y="connsiteY1162"/>
              </a:cxn>
              <a:cxn ang="0">
                <a:pos x="connsiteX1163" y="connsiteY1163"/>
              </a:cxn>
              <a:cxn ang="0">
                <a:pos x="connsiteX1164" y="connsiteY1164"/>
              </a:cxn>
              <a:cxn ang="0">
                <a:pos x="connsiteX1165" y="connsiteY1165"/>
              </a:cxn>
              <a:cxn ang="0">
                <a:pos x="connsiteX1166" y="connsiteY1166"/>
              </a:cxn>
              <a:cxn ang="0">
                <a:pos x="connsiteX1167" y="connsiteY1167"/>
              </a:cxn>
              <a:cxn ang="0">
                <a:pos x="connsiteX1168" y="connsiteY1168"/>
              </a:cxn>
              <a:cxn ang="0">
                <a:pos x="connsiteX1169" y="connsiteY1169"/>
              </a:cxn>
              <a:cxn ang="0">
                <a:pos x="connsiteX1170" y="connsiteY1170"/>
              </a:cxn>
              <a:cxn ang="0">
                <a:pos x="connsiteX1171" y="connsiteY1171"/>
              </a:cxn>
              <a:cxn ang="0">
                <a:pos x="connsiteX1172" y="connsiteY1172"/>
              </a:cxn>
              <a:cxn ang="0">
                <a:pos x="connsiteX1173" y="connsiteY1173"/>
              </a:cxn>
              <a:cxn ang="0">
                <a:pos x="connsiteX1174" y="connsiteY1174"/>
              </a:cxn>
              <a:cxn ang="0">
                <a:pos x="connsiteX1175" y="connsiteY1175"/>
              </a:cxn>
              <a:cxn ang="0">
                <a:pos x="connsiteX1176" y="connsiteY1176"/>
              </a:cxn>
              <a:cxn ang="0">
                <a:pos x="connsiteX1177" y="connsiteY1177"/>
              </a:cxn>
              <a:cxn ang="0">
                <a:pos x="connsiteX1178" y="connsiteY1178"/>
              </a:cxn>
              <a:cxn ang="0">
                <a:pos x="connsiteX1179" y="connsiteY1179"/>
              </a:cxn>
              <a:cxn ang="0">
                <a:pos x="connsiteX1180" y="connsiteY1180"/>
              </a:cxn>
              <a:cxn ang="0">
                <a:pos x="connsiteX1181" y="connsiteY1181"/>
              </a:cxn>
              <a:cxn ang="0">
                <a:pos x="connsiteX1182" y="connsiteY1182"/>
              </a:cxn>
              <a:cxn ang="0">
                <a:pos x="connsiteX1183" y="connsiteY1183"/>
              </a:cxn>
              <a:cxn ang="0">
                <a:pos x="connsiteX1184" y="connsiteY1184"/>
              </a:cxn>
              <a:cxn ang="0">
                <a:pos x="connsiteX1185" y="connsiteY1185"/>
              </a:cxn>
              <a:cxn ang="0">
                <a:pos x="connsiteX1186" y="connsiteY1186"/>
              </a:cxn>
              <a:cxn ang="0">
                <a:pos x="connsiteX1187" y="connsiteY1187"/>
              </a:cxn>
              <a:cxn ang="0">
                <a:pos x="connsiteX1188" y="connsiteY1188"/>
              </a:cxn>
              <a:cxn ang="0">
                <a:pos x="connsiteX1189" y="connsiteY1189"/>
              </a:cxn>
              <a:cxn ang="0">
                <a:pos x="connsiteX1190" y="connsiteY1190"/>
              </a:cxn>
              <a:cxn ang="0">
                <a:pos x="connsiteX1191" y="connsiteY1191"/>
              </a:cxn>
              <a:cxn ang="0">
                <a:pos x="connsiteX1192" y="connsiteY1192"/>
              </a:cxn>
              <a:cxn ang="0">
                <a:pos x="connsiteX1193" y="connsiteY1193"/>
              </a:cxn>
              <a:cxn ang="0">
                <a:pos x="connsiteX1194" y="connsiteY1194"/>
              </a:cxn>
              <a:cxn ang="0">
                <a:pos x="connsiteX1195" y="connsiteY1195"/>
              </a:cxn>
              <a:cxn ang="0">
                <a:pos x="connsiteX1196" y="connsiteY1196"/>
              </a:cxn>
              <a:cxn ang="0">
                <a:pos x="connsiteX1197" y="connsiteY1197"/>
              </a:cxn>
              <a:cxn ang="0">
                <a:pos x="connsiteX1198" y="connsiteY1198"/>
              </a:cxn>
              <a:cxn ang="0">
                <a:pos x="connsiteX1199" y="connsiteY1199"/>
              </a:cxn>
              <a:cxn ang="0">
                <a:pos x="connsiteX1200" y="connsiteY1200"/>
              </a:cxn>
              <a:cxn ang="0">
                <a:pos x="connsiteX1201" y="connsiteY1201"/>
              </a:cxn>
              <a:cxn ang="0">
                <a:pos x="connsiteX1202" y="connsiteY1202"/>
              </a:cxn>
              <a:cxn ang="0">
                <a:pos x="connsiteX1203" y="connsiteY1203"/>
              </a:cxn>
              <a:cxn ang="0">
                <a:pos x="connsiteX1204" y="connsiteY1204"/>
              </a:cxn>
              <a:cxn ang="0">
                <a:pos x="connsiteX1205" y="connsiteY1205"/>
              </a:cxn>
              <a:cxn ang="0">
                <a:pos x="connsiteX1206" y="connsiteY1206"/>
              </a:cxn>
              <a:cxn ang="0">
                <a:pos x="connsiteX1207" y="connsiteY1207"/>
              </a:cxn>
              <a:cxn ang="0">
                <a:pos x="connsiteX1208" y="connsiteY1208"/>
              </a:cxn>
              <a:cxn ang="0">
                <a:pos x="connsiteX1209" y="connsiteY1209"/>
              </a:cxn>
              <a:cxn ang="0">
                <a:pos x="connsiteX1210" y="connsiteY1210"/>
              </a:cxn>
              <a:cxn ang="0">
                <a:pos x="connsiteX1211" y="connsiteY1211"/>
              </a:cxn>
              <a:cxn ang="0">
                <a:pos x="connsiteX1212" y="connsiteY1212"/>
              </a:cxn>
              <a:cxn ang="0">
                <a:pos x="connsiteX1213" y="connsiteY1213"/>
              </a:cxn>
              <a:cxn ang="0">
                <a:pos x="connsiteX1214" y="connsiteY1214"/>
              </a:cxn>
              <a:cxn ang="0">
                <a:pos x="connsiteX1215" y="connsiteY1215"/>
              </a:cxn>
              <a:cxn ang="0">
                <a:pos x="connsiteX1216" y="connsiteY1216"/>
              </a:cxn>
              <a:cxn ang="0">
                <a:pos x="connsiteX1217" y="connsiteY1217"/>
              </a:cxn>
              <a:cxn ang="0">
                <a:pos x="connsiteX1218" y="connsiteY1218"/>
              </a:cxn>
              <a:cxn ang="0">
                <a:pos x="connsiteX1219" y="connsiteY1219"/>
              </a:cxn>
              <a:cxn ang="0">
                <a:pos x="connsiteX1220" y="connsiteY1220"/>
              </a:cxn>
              <a:cxn ang="0">
                <a:pos x="connsiteX1221" y="connsiteY1221"/>
              </a:cxn>
              <a:cxn ang="0">
                <a:pos x="connsiteX1222" y="connsiteY1222"/>
              </a:cxn>
              <a:cxn ang="0">
                <a:pos x="connsiteX1223" y="connsiteY1223"/>
              </a:cxn>
              <a:cxn ang="0">
                <a:pos x="connsiteX1224" y="connsiteY1224"/>
              </a:cxn>
              <a:cxn ang="0">
                <a:pos x="connsiteX1225" y="connsiteY1225"/>
              </a:cxn>
              <a:cxn ang="0">
                <a:pos x="connsiteX1226" y="connsiteY1226"/>
              </a:cxn>
              <a:cxn ang="0">
                <a:pos x="connsiteX1227" y="connsiteY1227"/>
              </a:cxn>
              <a:cxn ang="0">
                <a:pos x="connsiteX1228" y="connsiteY1228"/>
              </a:cxn>
              <a:cxn ang="0">
                <a:pos x="connsiteX1229" y="connsiteY1229"/>
              </a:cxn>
              <a:cxn ang="0">
                <a:pos x="connsiteX1230" y="connsiteY1230"/>
              </a:cxn>
              <a:cxn ang="0">
                <a:pos x="connsiteX1231" y="connsiteY1231"/>
              </a:cxn>
              <a:cxn ang="0">
                <a:pos x="connsiteX1232" y="connsiteY1232"/>
              </a:cxn>
              <a:cxn ang="0">
                <a:pos x="connsiteX1233" y="connsiteY1233"/>
              </a:cxn>
              <a:cxn ang="0">
                <a:pos x="connsiteX1234" y="connsiteY1234"/>
              </a:cxn>
              <a:cxn ang="0">
                <a:pos x="connsiteX1235" y="connsiteY1235"/>
              </a:cxn>
              <a:cxn ang="0">
                <a:pos x="connsiteX1236" y="connsiteY1236"/>
              </a:cxn>
              <a:cxn ang="0">
                <a:pos x="connsiteX1237" y="connsiteY1237"/>
              </a:cxn>
              <a:cxn ang="0">
                <a:pos x="connsiteX1238" y="connsiteY1238"/>
              </a:cxn>
              <a:cxn ang="0">
                <a:pos x="connsiteX1239" y="connsiteY1239"/>
              </a:cxn>
              <a:cxn ang="0">
                <a:pos x="connsiteX1240" y="connsiteY1240"/>
              </a:cxn>
              <a:cxn ang="0">
                <a:pos x="connsiteX1241" y="connsiteY1241"/>
              </a:cxn>
              <a:cxn ang="0">
                <a:pos x="connsiteX1242" y="connsiteY1242"/>
              </a:cxn>
              <a:cxn ang="0">
                <a:pos x="connsiteX1243" y="connsiteY1243"/>
              </a:cxn>
              <a:cxn ang="0">
                <a:pos x="connsiteX1244" y="connsiteY1244"/>
              </a:cxn>
              <a:cxn ang="0">
                <a:pos x="connsiteX1245" y="connsiteY1245"/>
              </a:cxn>
              <a:cxn ang="0">
                <a:pos x="connsiteX1246" y="connsiteY1246"/>
              </a:cxn>
              <a:cxn ang="0">
                <a:pos x="connsiteX1247" y="connsiteY1247"/>
              </a:cxn>
              <a:cxn ang="0">
                <a:pos x="connsiteX1248" y="connsiteY1248"/>
              </a:cxn>
              <a:cxn ang="0">
                <a:pos x="connsiteX1249" y="connsiteY1249"/>
              </a:cxn>
              <a:cxn ang="0">
                <a:pos x="connsiteX1250" y="connsiteY1250"/>
              </a:cxn>
              <a:cxn ang="0">
                <a:pos x="connsiteX1251" y="connsiteY1251"/>
              </a:cxn>
              <a:cxn ang="0">
                <a:pos x="connsiteX1252" y="connsiteY1252"/>
              </a:cxn>
              <a:cxn ang="0">
                <a:pos x="connsiteX1253" y="connsiteY1253"/>
              </a:cxn>
              <a:cxn ang="0">
                <a:pos x="connsiteX1254" y="connsiteY1254"/>
              </a:cxn>
              <a:cxn ang="0">
                <a:pos x="connsiteX1255" y="connsiteY1255"/>
              </a:cxn>
              <a:cxn ang="0">
                <a:pos x="connsiteX1256" y="connsiteY1256"/>
              </a:cxn>
              <a:cxn ang="0">
                <a:pos x="connsiteX1257" y="connsiteY1257"/>
              </a:cxn>
              <a:cxn ang="0">
                <a:pos x="connsiteX1258" y="connsiteY1258"/>
              </a:cxn>
              <a:cxn ang="0">
                <a:pos x="connsiteX1259" y="connsiteY1259"/>
              </a:cxn>
              <a:cxn ang="0">
                <a:pos x="connsiteX1260" y="connsiteY1260"/>
              </a:cxn>
              <a:cxn ang="0">
                <a:pos x="connsiteX1261" y="connsiteY1261"/>
              </a:cxn>
              <a:cxn ang="0">
                <a:pos x="connsiteX1262" y="connsiteY1262"/>
              </a:cxn>
              <a:cxn ang="0">
                <a:pos x="connsiteX1263" y="connsiteY1263"/>
              </a:cxn>
              <a:cxn ang="0">
                <a:pos x="connsiteX1264" y="connsiteY1264"/>
              </a:cxn>
              <a:cxn ang="0">
                <a:pos x="connsiteX1265" y="connsiteY1265"/>
              </a:cxn>
              <a:cxn ang="0">
                <a:pos x="connsiteX1266" y="connsiteY1266"/>
              </a:cxn>
              <a:cxn ang="0">
                <a:pos x="connsiteX1267" y="connsiteY1267"/>
              </a:cxn>
              <a:cxn ang="0">
                <a:pos x="connsiteX1268" y="connsiteY1268"/>
              </a:cxn>
              <a:cxn ang="0">
                <a:pos x="connsiteX1269" y="connsiteY1269"/>
              </a:cxn>
              <a:cxn ang="0">
                <a:pos x="connsiteX1270" y="connsiteY1270"/>
              </a:cxn>
              <a:cxn ang="0">
                <a:pos x="connsiteX1271" y="connsiteY1271"/>
              </a:cxn>
              <a:cxn ang="0">
                <a:pos x="connsiteX1272" y="connsiteY1272"/>
              </a:cxn>
              <a:cxn ang="0">
                <a:pos x="connsiteX1273" y="connsiteY1273"/>
              </a:cxn>
              <a:cxn ang="0">
                <a:pos x="connsiteX1274" y="connsiteY1274"/>
              </a:cxn>
              <a:cxn ang="0">
                <a:pos x="connsiteX1275" y="connsiteY1275"/>
              </a:cxn>
              <a:cxn ang="0">
                <a:pos x="connsiteX1276" y="connsiteY1276"/>
              </a:cxn>
              <a:cxn ang="0">
                <a:pos x="connsiteX1277" y="connsiteY1277"/>
              </a:cxn>
              <a:cxn ang="0">
                <a:pos x="connsiteX1278" y="connsiteY1278"/>
              </a:cxn>
              <a:cxn ang="0">
                <a:pos x="connsiteX1279" y="connsiteY1279"/>
              </a:cxn>
              <a:cxn ang="0">
                <a:pos x="connsiteX1280" y="connsiteY1280"/>
              </a:cxn>
              <a:cxn ang="0">
                <a:pos x="connsiteX1281" y="connsiteY1281"/>
              </a:cxn>
              <a:cxn ang="0">
                <a:pos x="connsiteX1282" y="connsiteY1282"/>
              </a:cxn>
              <a:cxn ang="0">
                <a:pos x="connsiteX1283" y="connsiteY1283"/>
              </a:cxn>
              <a:cxn ang="0">
                <a:pos x="connsiteX1284" y="connsiteY1284"/>
              </a:cxn>
              <a:cxn ang="0">
                <a:pos x="connsiteX1285" y="connsiteY1285"/>
              </a:cxn>
              <a:cxn ang="0">
                <a:pos x="connsiteX1286" y="connsiteY1286"/>
              </a:cxn>
              <a:cxn ang="0">
                <a:pos x="connsiteX1287" y="connsiteY1287"/>
              </a:cxn>
              <a:cxn ang="0">
                <a:pos x="connsiteX1288" y="connsiteY1288"/>
              </a:cxn>
              <a:cxn ang="0">
                <a:pos x="connsiteX1289" y="connsiteY1289"/>
              </a:cxn>
              <a:cxn ang="0">
                <a:pos x="connsiteX1290" y="connsiteY1290"/>
              </a:cxn>
              <a:cxn ang="0">
                <a:pos x="connsiteX1291" y="connsiteY1291"/>
              </a:cxn>
              <a:cxn ang="0">
                <a:pos x="connsiteX1292" y="connsiteY1292"/>
              </a:cxn>
              <a:cxn ang="0">
                <a:pos x="connsiteX1293" y="connsiteY1293"/>
              </a:cxn>
              <a:cxn ang="0">
                <a:pos x="connsiteX1294" y="connsiteY1294"/>
              </a:cxn>
              <a:cxn ang="0">
                <a:pos x="connsiteX1295" y="connsiteY1295"/>
              </a:cxn>
              <a:cxn ang="0">
                <a:pos x="connsiteX1296" y="connsiteY1296"/>
              </a:cxn>
              <a:cxn ang="0">
                <a:pos x="connsiteX1297" y="connsiteY1297"/>
              </a:cxn>
              <a:cxn ang="0">
                <a:pos x="connsiteX1298" y="connsiteY1298"/>
              </a:cxn>
              <a:cxn ang="0">
                <a:pos x="connsiteX1299" y="connsiteY1299"/>
              </a:cxn>
              <a:cxn ang="0">
                <a:pos x="connsiteX1300" y="connsiteY1300"/>
              </a:cxn>
              <a:cxn ang="0">
                <a:pos x="connsiteX1301" y="connsiteY1301"/>
              </a:cxn>
              <a:cxn ang="0">
                <a:pos x="connsiteX1302" y="connsiteY1302"/>
              </a:cxn>
              <a:cxn ang="0">
                <a:pos x="connsiteX1303" y="connsiteY1303"/>
              </a:cxn>
              <a:cxn ang="0">
                <a:pos x="connsiteX1304" y="connsiteY1304"/>
              </a:cxn>
              <a:cxn ang="0">
                <a:pos x="connsiteX1305" y="connsiteY1305"/>
              </a:cxn>
              <a:cxn ang="0">
                <a:pos x="connsiteX1306" y="connsiteY1306"/>
              </a:cxn>
              <a:cxn ang="0">
                <a:pos x="connsiteX1307" y="connsiteY1307"/>
              </a:cxn>
              <a:cxn ang="0">
                <a:pos x="connsiteX1308" y="connsiteY1308"/>
              </a:cxn>
              <a:cxn ang="0">
                <a:pos x="connsiteX1309" y="connsiteY1309"/>
              </a:cxn>
              <a:cxn ang="0">
                <a:pos x="connsiteX1310" y="connsiteY1310"/>
              </a:cxn>
              <a:cxn ang="0">
                <a:pos x="connsiteX1311" y="connsiteY1311"/>
              </a:cxn>
              <a:cxn ang="0">
                <a:pos x="connsiteX1312" y="connsiteY1312"/>
              </a:cxn>
              <a:cxn ang="0">
                <a:pos x="connsiteX1313" y="connsiteY1313"/>
              </a:cxn>
              <a:cxn ang="0">
                <a:pos x="connsiteX1314" y="connsiteY1314"/>
              </a:cxn>
              <a:cxn ang="0">
                <a:pos x="connsiteX1315" y="connsiteY1315"/>
              </a:cxn>
              <a:cxn ang="0">
                <a:pos x="connsiteX1316" y="connsiteY1316"/>
              </a:cxn>
              <a:cxn ang="0">
                <a:pos x="connsiteX1317" y="connsiteY1317"/>
              </a:cxn>
              <a:cxn ang="0">
                <a:pos x="connsiteX1318" y="connsiteY1318"/>
              </a:cxn>
              <a:cxn ang="0">
                <a:pos x="connsiteX1319" y="connsiteY1319"/>
              </a:cxn>
              <a:cxn ang="0">
                <a:pos x="connsiteX1320" y="connsiteY1320"/>
              </a:cxn>
              <a:cxn ang="0">
                <a:pos x="connsiteX1321" y="connsiteY1321"/>
              </a:cxn>
              <a:cxn ang="0">
                <a:pos x="connsiteX1322" y="connsiteY1322"/>
              </a:cxn>
              <a:cxn ang="0">
                <a:pos x="connsiteX1323" y="connsiteY1323"/>
              </a:cxn>
              <a:cxn ang="0">
                <a:pos x="connsiteX1324" y="connsiteY1324"/>
              </a:cxn>
              <a:cxn ang="0">
                <a:pos x="connsiteX1325" y="connsiteY1325"/>
              </a:cxn>
              <a:cxn ang="0">
                <a:pos x="connsiteX1326" y="connsiteY1326"/>
              </a:cxn>
              <a:cxn ang="0">
                <a:pos x="connsiteX1327" y="connsiteY1327"/>
              </a:cxn>
              <a:cxn ang="0">
                <a:pos x="connsiteX1328" y="connsiteY1328"/>
              </a:cxn>
              <a:cxn ang="0">
                <a:pos x="connsiteX1329" y="connsiteY1329"/>
              </a:cxn>
              <a:cxn ang="0">
                <a:pos x="connsiteX1330" y="connsiteY1330"/>
              </a:cxn>
              <a:cxn ang="0">
                <a:pos x="connsiteX1331" y="connsiteY1331"/>
              </a:cxn>
              <a:cxn ang="0">
                <a:pos x="connsiteX1332" y="connsiteY1332"/>
              </a:cxn>
              <a:cxn ang="0">
                <a:pos x="connsiteX1333" y="connsiteY1333"/>
              </a:cxn>
              <a:cxn ang="0">
                <a:pos x="connsiteX1334" y="connsiteY1334"/>
              </a:cxn>
              <a:cxn ang="0">
                <a:pos x="connsiteX1335" y="connsiteY1335"/>
              </a:cxn>
              <a:cxn ang="0">
                <a:pos x="connsiteX1336" y="connsiteY1336"/>
              </a:cxn>
              <a:cxn ang="0">
                <a:pos x="connsiteX1337" y="connsiteY1337"/>
              </a:cxn>
              <a:cxn ang="0">
                <a:pos x="connsiteX1338" y="connsiteY1338"/>
              </a:cxn>
              <a:cxn ang="0">
                <a:pos x="connsiteX1339" y="connsiteY1339"/>
              </a:cxn>
              <a:cxn ang="0">
                <a:pos x="connsiteX1340" y="connsiteY1340"/>
              </a:cxn>
              <a:cxn ang="0">
                <a:pos x="connsiteX1341" y="connsiteY1341"/>
              </a:cxn>
              <a:cxn ang="0">
                <a:pos x="connsiteX1342" y="connsiteY1342"/>
              </a:cxn>
              <a:cxn ang="0">
                <a:pos x="connsiteX1343" y="connsiteY1343"/>
              </a:cxn>
              <a:cxn ang="0">
                <a:pos x="connsiteX1344" y="connsiteY1344"/>
              </a:cxn>
              <a:cxn ang="0">
                <a:pos x="connsiteX1345" y="connsiteY1345"/>
              </a:cxn>
              <a:cxn ang="0">
                <a:pos x="connsiteX1346" y="connsiteY1346"/>
              </a:cxn>
              <a:cxn ang="0">
                <a:pos x="connsiteX1347" y="connsiteY1347"/>
              </a:cxn>
              <a:cxn ang="0">
                <a:pos x="connsiteX1348" y="connsiteY1348"/>
              </a:cxn>
              <a:cxn ang="0">
                <a:pos x="connsiteX1349" y="connsiteY1349"/>
              </a:cxn>
              <a:cxn ang="0">
                <a:pos x="connsiteX1350" y="connsiteY1350"/>
              </a:cxn>
              <a:cxn ang="0">
                <a:pos x="connsiteX1351" y="connsiteY1351"/>
              </a:cxn>
              <a:cxn ang="0">
                <a:pos x="connsiteX1352" y="connsiteY1352"/>
              </a:cxn>
              <a:cxn ang="0">
                <a:pos x="connsiteX1353" y="connsiteY1353"/>
              </a:cxn>
              <a:cxn ang="0">
                <a:pos x="connsiteX1354" y="connsiteY1354"/>
              </a:cxn>
              <a:cxn ang="0">
                <a:pos x="connsiteX1355" y="connsiteY1355"/>
              </a:cxn>
              <a:cxn ang="0">
                <a:pos x="connsiteX1356" y="connsiteY1356"/>
              </a:cxn>
              <a:cxn ang="0">
                <a:pos x="connsiteX1357" y="connsiteY1357"/>
              </a:cxn>
              <a:cxn ang="0">
                <a:pos x="connsiteX1358" y="connsiteY1358"/>
              </a:cxn>
              <a:cxn ang="0">
                <a:pos x="connsiteX1359" y="connsiteY1359"/>
              </a:cxn>
              <a:cxn ang="0">
                <a:pos x="connsiteX1360" y="connsiteY1360"/>
              </a:cxn>
              <a:cxn ang="0">
                <a:pos x="connsiteX1361" y="connsiteY1361"/>
              </a:cxn>
              <a:cxn ang="0">
                <a:pos x="connsiteX1362" y="connsiteY1362"/>
              </a:cxn>
              <a:cxn ang="0">
                <a:pos x="connsiteX1363" y="connsiteY1363"/>
              </a:cxn>
              <a:cxn ang="0">
                <a:pos x="connsiteX1364" y="connsiteY1364"/>
              </a:cxn>
              <a:cxn ang="0">
                <a:pos x="connsiteX1365" y="connsiteY1365"/>
              </a:cxn>
              <a:cxn ang="0">
                <a:pos x="connsiteX1366" y="connsiteY1366"/>
              </a:cxn>
              <a:cxn ang="0">
                <a:pos x="connsiteX1367" y="connsiteY1367"/>
              </a:cxn>
              <a:cxn ang="0">
                <a:pos x="connsiteX1368" y="connsiteY1368"/>
              </a:cxn>
              <a:cxn ang="0">
                <a:pos x="connsiteX1369" y="connsiteY1369"/>
              </a:cxn>
              <a:cxn ang="0">
                <a:pos x="connsiteX1370" y="connsiteY1370"/>
              </a:cxn>
              <a:cxn ang="0">
                <a:pos x="connsiteX1371" y="connsiteY1371"/>
              </a:cxn>
              <a:cxn ang="0">
                <a:pos x="connsiteX1372" y="connsiteY1372"/>
              </a:cxn>
              <a:cxn ang="0">
                <a:pos x="connsiteX1373" y="connsiteY1373"/>
              </a:cxn>
              <a:cxn ang="0">
                <a:pos x="connsiteX1374" y="connsiteY1374"/>
              </a:cxn>
              <a:cxn ang="0">
                <a:pos x="connsiteX1375" y="connsiteY1375"/>
              </a:cxn>
              <a:cxn ang="0">
                <a:pos x="connsiteX1376" y="connsiteY1376"/>
              </a:cxn>
              <a:cxn ang="0">
                <a:pos x="connsiteX1377" y="connsiteY1377"/>
              </a:cxn>
              <a:cxn ang="0">
                <a:pos x="connsiteX1378" y="connsiteY1378"/>
              </a:cxn>
              <a:cxn ang="0">
                <a:pos x="connsiteX1379" y="connsiteY1379"/>
              </a:cxn>
              <a:cxn ang="0">
                <a:pos x="connsiteX1380" y="connsiteY1380"/>
              </a:cxn>
              <a:cxn ang="0">
                <a:pos x="connsiteX1381" y="connsiteY1381"/>
              </a:cxn>
              <a:cxn ang="0">
                <a:pos x="connsiteX1382" y="connsiteY1382"/>
              </a:cxn>
              <a:cxn ang="0">
                <a:pos x="connsiteX1383" y="connsiteY1383"/>
              </a:cxn>
              <a:cxn ang="0">
                <a:pos x="connsiteX1384" y="connsiteY1384"/>
              </a:cxn>
              <a:cxn ang="0">
                <a:pos x="connsiteX1385" y="connsiteY1385"/>
              </a:cxn>
              <a:cxn ang="0">
                <a:pos x="connsiteX1386" y="connsiteY1386"/>
              </a:cxn>
              <a:cxn ang="0">
                <a:pos x="connsiteX1387" y="connsiteY1387"/>
              </a:cxn>
              <a:cxn ang="0">
                <a:pos x="connsiteX1388" y="connsiteY1388"/>
              </a:cxn>
              <a:cxn ang="0">
                <a:pos x="connsiteX1389" y="connsiteY1389"/>
              </a:cxn>
              <a:cxn ang="0">
                <a:pos x="connsiteX1390" y="connsiteY1390"/>
              </a:cxn>
              <a:cxn ang="0">
                <a:pos x="connsiteX1391" y="connsiteY1391"/>
              </a:cxn>
              <a:cxn ang="0">
                <a:pos x="connsiteX1392" y="connsiteY1392"/>
              </a:cxn>
              <a:cxn ang="0">
                <a:pos x="connsiteX1393" y="connsiteY1393"/>
              </a:cxn>
              <a:cxn ang="0">
                <a:pos x="connsiteX1394" y="connsiteY1394"/>
              </a:cxn>
              <a:cxn ang="0">
                <a:pos x="connsiteX1395" y="connsiteY1395"/>
              </a:cxn>
              <a:cxn ang="0">
                <a:pos x="connsiteX1396" y="connsiteY1396"/>
              </a:cxn>
              <a:cxn ang="0">
                <a:pos x="connsiteX1397" y="connsiteY1397"/>
              </a:cxn>
              <a:cxn ang="0">
                <a:pos x="connsiteX1398" y="connsiteY1398"/>
              </a:cxn>
              <a:cxn ang="0">
                <a:pos x="connsiteX1399" y="connsiteY1399"/>
              </a:cxn>
              <a:cxn ang="0">
                <a:pos x="connsiteX1400" y="connsiteY1400"/>
              </a:cxn>
              <a:cxn ang="0">
                <a:pos x="connsiteX1401" y="connsiteY1401"/>
              </a:cxn>
              <a:cxn ang="0">
                <a:pos x="connsiteX1402" y="connsiteY1402"/>
              </a:cxn>
              <a:cxn ang="0">
                <a:pos x="connsiteX1403" y="connsiteY1403"/>
              </a:cxn>
              <a:cxn ang="0">
                <a:pos x="connsiteX1404" y="connsiteY1404"/>
              </a:cxn>
              <a:cxn ang="0">
                <a:pos x="connsiteX1405" y="connsiteY1405"/>
              </a:cxn>
              <a:cxn ang="0">
                <a:pos x="connsiteX1406" y="connsiteY1406"/>
              </a:cxn>
              <a:cxn ang="0">
                <a:pos x="connsiteX1407" y="connsiteY1407"/>
              </a:cxn>
              <a:cxn ang="0">
                <a:pos x="connsiteX1408" y="connsiteY1408"/>
              </a:cxn>
              <a:cxn ang="0">
                <a:pos x="connsiteX1409" y="connsiteY1409"/>
              </a:cxn>
              <a:cxn ang="0">
                <a:pos x="connsiteX1410" y="connsiteY1410"/>
              </a:cxn>
              <a:cxn ang="0">
                <a:pos x="connsiteX1411" y="connsiteY1411"/>
              </a:cxn>
              <a:cxn ang="0">
                <a:pos x="connsiteX1412" y="connsiteY1412"/>
              </a:cxn>
              <a:cxn ang="0">
                <a:pos x="connsiteX1413" y="connsiteY1413"/>
              </a:cxn>
              <a:cxn ang="0">
                <a:pos x="connsiteX1414" y="connsiteY1414"/>
              </a:cxn>
              <a:cxn ang="0">
                <a:pos x="connsiteX1415" y="connsiteY1415"/>
              </a:cxn>
              <a:cxn ang="0">
                <a:pos x="connsiteX1416" y="connsiteY1416"/>
              </a:cxn>
              <a:cxn ang="0">
                <a:pos x="connsiteX1417" y="connsiteY1417"/>
              </a:cxn>
              <a:cxn ang="0">
                <a:pos x="connsiteX1418" y="connsiteY1418"/>
              </a:cxn>
              <a:cxn ang="0">
                <a:pos x="connsiteX1419" y="connsiteY1419"/>
              </a:cxn>
              <a:cxn ang="0">
                <a:pos x="connsiteX1420" y="connsiteY1420"/>
              </a:cxn>
              <a:cxn ang="0">
                <a:pos x="connsiteX1421" y="connsiteY1421"/>
              </a:cxn>
              <a:cxn ang="0">
                <a:pos x="connsiteX1422" y="connsiteY1422"/>
              </a:cxn>
              <a:cxn ang="0">
                <a:pos x="connsiteX1423" y="connsiteY1423"/>
              </a:cxn>
              <a:cxn ang="0">
                <a:pos x="connsiteX1424" y="connsiteY1424"/>
              </a:cxn>
              <a:cxn ang="0">
                <a:pos x="connsiteX1425" y="connsiteY1425"/>
              </a:cxn>
              <a:cxn ang="0">
                <a:pos x="connsiteX1426" y="connsiteY1426"/>
              </a:cxn>
              <a:cxn ang="0">
                <a:pos x="connsiteX1427" y="connsiteY1427"/>
              </a:cxn>
              <a:cxn ang="0">
                <a:pos x="connsiteX1428" y="connsiteY1428"/>
              </a:cxn>
              <a:cxn ang="0">
                <a:pos x="connsiteX1429" y="connsiteY1429"/>
              </a:cxn>
              <a:cxn ang="0">
                <a:pos x="connsiteX1430" y="connsiteY1430"/>
              </a:cxn>
              <a:cxn ang="0">
                <a:pos x="connsiteX1431" y="connsiteY1431"/>
              </a:cxn>
              <a:cxn ang="0">
                <a:pos x="connsiteX1432" y="connsiteY1432"/>
              </a:cxn>
              <a:cxn ang="0">
                <a:pos x="connsiteX1433" y="connsiteY1433"/>
              </a:cxn>
              <a:cxn ang="0">
                <a:pos x="connsiteX1434" y="connsiteY1434"/>
              </a:cxn>
              <a:cxn ang="0">
                <a:pos x="connsiteX1435" y="connsiteY1435"/>
              </a:cxn>
              <a:cxn ang="0">
                <a:pos x="connsiteX1436" y="connsiteY1436"/>
              </a:cxn>
              <a:cxn ang="0">
                <a:pos x="connsiteX1437" y="connsiteY1437"/>
              </a:cxn>
              <a:cxn ang="0">
                <a:pos x="connsiteX1438" y="connsiteY1438"/>
              </a:cxn>
              <a:cxn ang="0">
                <a:pos x="connsiteX1439" y="connsiteY1439"/>
              </a:cxn>
              <a:cxn ang="0">
                <a:pos x="connsiteX1440" y="connsiteY1440"/>
              </a:cxn>
              <a:cxn ang="0">
                <a:pos x="connsiteX1441" y="connsiteY1441"/>
              </a:cxn>
              <a:cxn ang="0">
                <a:pos x="connsiteX1442" y="connsiteY1442"/>
              </a:cxn>
              <a:cxn ang="0">
                <a:pos x="connsiteX1443" y="connsiteY1443"/>
              </a:cxn>
              <a:cxn ang="0">
                <a:pos x="connsiteX1444" y="connsiteY1444"/>
              </a:cxn>
              <a:cxn ang="0">
                <a:pos x="connsiteX1445" y="connsiteY1445"/>
              </a:cxn>
              <a:cxn ang="0">
                <a:pos x="connsiteX1446" y="connsiteY1446"/>
              </a:cxn>
              <a:cxn ang="0">
                <a:pos x="connsiteX1447" y="connsiteY1447"/>
              </a:cxn>
              <a:cxn ang="0">
                <a:pos x="connsiteX1448" y="connsiteY1448"/>
              </a:cxn>
              <a:cxn ang="0">
                <a:pos x="connsiteX1449" y="connsiteY1449"/>
              </a:cxn>
              <a:cxn ang="0">
                <a:pos x="connsiteX1450" y="connsiteY1450"/>
              </a:cxn>
              <a:cxn ang="0">
                <a:pos x="connsiteX1451" y="connsiteY1451"/>
              </a:cxn>
              <a:cxn ang="0">
                <a:pos x="connsiteX1452" y="connsiteY1452"/>
              </a:cxn>
              <a:cxn ang="0">
                <a:pos x="connsiteX1453" y="connsiteY1453"/>
              </a:cxn>
              <a:cxn ang="0">
                <a:pos x="connsiteX1454" y="connsiteY1454"/>
              </a:cxn>
              <a:cxn ang="0">
                <a:pos x="connsiteX1455" y="connsiteY1455"/>
              </a:cxn>
              <a:cxn ang="0">
                <a:pos x="connsiteX1456" y="connsiteY1456"/>
              </a:cxn>
              <a:cxn ang="0">
                <a:pos x="connsiteX1457" y="connsiteY1457"/>
              </a:cxn>
              <a:cxn ang="0">
                <a:pos x="connsiteX1458" y="connsiteY1458"/>
              </a:cxn>
              <a:cxn ang="0">
                <a:pos x="connsiteX1459" y="connsiteY1459"/>
              </a:cxn>
              <a:cxn ang="0">
                <a:pos x="connsiteX1460" y="connsiteY1460"/>
              </a:cxn>
              <a:cxn ang="0">
                <a:pos x="connsiteX1461" y="connsiteY1461"/>
              </a:cxn>
              <a:cxn ang="0">
                <a:pos x="connsiteX1462" y="connsiteY1462"/>
              </a:cxn>
              <a:cxn ang="0">
                <a:pos x="connsiteX1463" y="connsiteY1463"/>
              </a:cxn>
              <a:cxn ang="0">
                <a:pos x="connsiteX1464" y="connsiteY1464"/>
              </a:cxn>
              <a:cxn ang="0">
                <a:pos x="connsiteX1465" y="connsiteY1465"/>
              </a:cxn>
              <a:cxn ang="0">
                <a:pos x="connsiteX1466" y="connsiteY1466"/>
              </a:cxn>
              <a:cxn ang="0">
                <a:pos x="connsiteX1467" y="connsiteY1467"/>
              </a:cxn>
              <a:cxn ang="0">
                <a:pos x="connsiteX1468" y="connsiteY1468"/>
              </a:cxn>
              <a:cxn ang="0">
                <a:pos x="connsiteX1469" y="connsiteY1469"/>
              </a:cxn>
              <a:cxn ang="0">
                <a:pos x="connsiteX1470" y="connsiteY1470"/>
              </a:cxn>
              <a:cxn ang="0">
                <a:pos x="connsiteX1471" y="connsiteY1471"/>
              </a:cxn>
              <a:cxn ang="0">
                <a:pos x="connsiteX1472" y="connsiteY1472"/>
              </a:cxn>
              <a:cxn ang="0">
                <a:pos x="connsiteX1473" y="connsiteY1473"/>
              </a:cxn>
              <a:cxn ang="0">
                <a:pos x="connsiteX1474" y="connsiteY1474"/>
              </a:cxn>
              <a:cxn ang="0">
                <a:pos x="connsiteX1475" y="connsiteY1475"/>
              </a:cxn>
              <a:cxn ang="0">
                <a:pos x="connsiteX1476" y="connsiteY1476"/>
              </a:cxn>
              <a:cxn ang="0">
                <a:pos x="connsiteX1477" y="connsiteY1477"/>
              </a:cxn>
              <a:cxn ang="0">
                <a:pos x="connsiteX1478" y="connsiteY1478"/>
              </a:cxn>
              <a:cxn ang="0">
                <a:pos x="connsiteX1479" y="connsiteY1479"/>
              </a:cxn>
              <a:cxn ang="0">
                <a:pos x="connsiteX1480" y="connsiteY1480"/>
              </a:cxn>
              <a:cxn ang="0">
                <a:pos x="connsiteX1481" y="connsiteY1481"/>
              </a:cxn>
              <a:cxn ang="0">
                <a:pos x="connsiteX1482" y="connsiteY1482"/>
              </a:cxn>
              <a:cxn ang="0">
                <a:pos x="connsiteX1483" y="connsiteY1483"/>
              </a:cxn>
              <a:cxn ang="0">
                <a:pos x="connsiteX1484" y="connsiteY1484"/>
              </a:cxn>
              <a:cxn ang="0">
                <a:pos x="connsiteX1485" y="connsiteY1485"/>
              </a:cxn>
              <a:cxn ang="0">
                <a:pos x="connsiteX1486" y="connsiteY1486"/>
              </a:cxn>
              <a:cxn ang="0">
                <a:pos x="connsiteX1487" y="connsiteY1487"/>
              </a:cxn>
              <a:cxn ang="0">
                <a:pos x="connsiteX1488" y="connsiteY1488"/>
              </a:cxn>
              <a:cxn ang="0">
                <a:pos x="connsiteX1489" y="connsiteY1489"/>
              </a:cxn>
              <a:cxn ang="0">
                <a:pos x="connsiteX1490" y="connsiteY1490"/>
              </a:cxn>
              <a:cxn ang="0">
                <a:pos x="connsiteX1491" y="connsiteY1491"/>
              </a:cxn>
              <a:cxn ang="0">
                <a:pos x="connsiteX1492" y="connsiteY1492"/>
              </a:cxn>
              <a:cxn ang="0">
                <a:pos x="connsiteX1493" y="connsiteY1493"/>
              </a:cxn>
              <a:cxn ang="0">
                <a:pos x="connsiteX1494" y="connsiteY1494"/>
              </a:cxn>
              <a:cxn ang="0">
                <a:pos x="connsiteX1495" y="connsiteY1495"/>
              </a:cxn>
              <a:cxn ang="0">
                <a:pos x="connsiteX1496" y="connsiteY1496"/>
              </a:cxn>
              <a:cxn ang="0">
                <a:pos x="connsiteX1497" y="connsiteY1497"/>
              </a:cxn>
              <a:cxn ang="0">
                <a:pos x="connsiteX1498" y="connsiteY1498"/>
              </a:cxn>
              <a:cxn ang="0">
                <a:pos x="connsiteX1499" y="connsiteY1499"/>
              </a:cxn>
              <a:cxn ang="0">
                <a:pos x="connsiteX1500" y="connsiteY1500"/>
              </a:cxn>
              <a:cxn ang="0">
                <a:pos x="connsiteX1501" y="connsiteY1501"/>
              </a:cxn>
              <a:cxn ang="0">
                <a:pos x="connsiteX1502" y="connsiteY1502"/>
              </a:cxn>
              <a:cxn ang="0">
                <a:pos x="connsiteX1503" y="connsiteY1503"/>
              </a:cxn>
              <a:cxn ang="0">
                <a:pos x="connsiteX1504" y="connsiteY1504"/>
              </a:cxn>
              <a:cxn ang="0">
                <a:pos x="connsiteX1505" y="connsiteY1505"/>
              </a:cxn>
              <a:cxn ang="0">
                <a:pos x="connsiteX1506" y="connsiteY1506"/>
              </a:cxn>
              <a:cxn ang="0">
                <a:pos x="connsiteX1507" y="connsiteY1507"/>
              </a:cxn>
              <a:cxn ang="0">
                <a:pos x="connsiteX1508" y="connsiteY1508"/>
              </a:cxn>
              <a:cxn ang="0">
                <a:pos x="connsiteX1509" y="connsiteY1509"/>
              </a:cxn>
              <a:cxn ang="0">
                <a:pos x="connsiteX1510" y="connsiteY1510"/>
              </a:cxn>
              <a:cxn ang="0">
                <a:pos x="connsiteX1511" y="connsiteY1511"/>
              </a:cxn>
              <a:cxn ang="0">
                <a:pos x="connsiteX1512" y="connsiteY1512"/>
              </a:cxn>
              <a:cxn ang="0">
                <a:pos x="connsiteX1513" y="connsiteY1513"/>
              </a:cxn>
              <a:cxn ang="0">
                <a:pos x="connsiteX1514" y="connsiteY1514"/>
              </a:cxn>
              <a:cxn ang="0">
                <a:pos x="connsiteX1515" y="connsiteY1515"/>
              </a:cxn>
              <a:cxn ang="0">
                <a:pos x="connsiteX1516" y="connsiteY1516"/>
              </a:cxn>
              <a:cxn ang="0">
                <a:pos x="connsiteX1517" y="connsiteY1517"/>
              </a:cxn>
              <a:cxn ang="0">
                <a:pos x="connsiteX1518" y="connsiteY1518"/>
              </a:cxn>
              <a:cxn ang="0">
                <a:pos x="connsiteX1519" y="connsiteY1519"/>
              </a:cxn>
              <a:cxn ang="0">
                <a:pos x="connsiteX1520" y="connsiteY1520"/>
              </a:cxn>
              <a:cxn ang="0">
                <a:pos x="connsiteX1521" y="connsiteY1521"/>
              </a:cxn>
              <a:cxn ang="0">
                <a:pos x="connsiteX1522" y="connsiteY1522"/>
              </a:cxn>
              <a:cxn ang="0">
                <a:pos x="connsiteX1523" y="connsiteY1523"/>
              </a:cxn>
              <a:cxn ang="0">
                <a:pos x="connsiteX1524" y="connsiteY1524"/>
              </a:cxn>
              <a:cxn ang="0">
                <a:pos x="connsiteX1525" y="connsiteY1525"/>
              </a:cxn>
              <a:cxn ang="0">
                <a:pos x="connsiteX1526" y="connsiteY1526"/>
              </a:cxn>
              <a:cxn ang="0">
                <a:pos x="connsiteX1527" y="connsiteY1527"/>
              </a:cxn>
              <a:cxn ang="0">
                <a:pos x="connsiteX1528" y="connsiteY1528"/>
              </a:cxn>
              <a:cxn ang="0">
                <a:pos x="connsiteX1529" y="connsiteY1529"/>
              </a:cxn>
              <a:cxn ang="0">
                <a:pos x="connsiteX1530" y="connsiteY1530"/>
              </a:cxn>
              <a:cxn ang="0">
                <a:pos x="connsiteX1531" y="connsiteY1531"/>
              </a:cxn>
              <a:cxn ang="0">
                <a:pos x="connsiteX1532" y="connsiteY1532"/>
              </a:cxn>
              <a:cxn ang="0">
                <a:pos x="connsiteX1533" y="connsiteY1533"/>
              </a:cxn>
              <a:cxn ang="0">
                <a:pos x="connsiteX1534" y="connsiteY1534"/>
              </a:cxn>
              <a:cxn ang="0">
                <a:pos x="connsiteX1535" y="connsiteY1535"/>
              </a:cxn>
              <a:cxn ang="0">
                <a:pos x="connsiteX1536" y="connsiteY1536"/>
              </a:cxn>
              <a:cxn ang="0">
                <a:pos x="connsiteX1537" y="connsiteY1537"/>
              </a:cxn>
              <a:cxn ang="0">
                <a:pos x="connsiteX1538" y="connsiteY1538"/>
              </a:cxn>
              <a:cxn ang="0">
                <a:pos x="connsiteX1539" y="connsiteY1539"/>
              </a:cxn>
              <a:cxn ang="0">
                <a:pos x="connsiteX1540" y="connsiteY1540"/>
              </a:cxn>
              <a:cxn ang="0">
                <a:pos x="connsiteX1541" y="connsiteY1541"/>
              </a:cxn>
              <a:cxn ang="0">
                <a:pos x="connsiteX1542" y="connsiteY1542"/>
              </a:cxn>
              <a:cxn ang="0">
                <a:pos x="connsiteX1543" y="connsiteY1543"/>
              </a:cxn>
              <a:cxn ang="0">
                <a:pos x="connsiteX1544" y="connsiteY1544"/>
              </a:cxn>
              <a:cxn ang="0">
                <a:pos x="connsiteX1545" y="connsiteY1545"/>
              </a:cxn>
              <a:cxn ang="0">
                <a:pos x="connsiteX1546" y="connsiteY1546"/>
              </a:cxn>
              <a:cxn ang="0">
                <a:pos x="connsiteX1547" y="connsiteY1547"/>
              </a:cxn>
              <a:cxn ang="0">
                <a:pos x="connsiteX1548" y="connsiteY1548"/>
              </a:cxn>
              <a:cxn ang="0">
                <a:pos x="connsiteX1549" y="connsiteY1549"/>
              </a:cxn>
              <a:cxn ang="0">
                <a:pos x="connsiteX1550" y="connsiteY1550"/>
              </a:cxn>
              <a:cxn ang="0">
                <a:pos x="connsiteX1551" y="connsiteY1551"/>
              </a:cxn>
              <a:cxn ang="0">
                <a:pos x="connsiteX1552" y="connsiteY1552"/>
              </a:cxn>
              <a:cxn ang="0">
                <a:pos x="connsiteX1553" y="connsiteY1553"/>
              </a:cxn>
              <a:cxn ang="0">
                <a:pos x="connsiteX1554" y="connsiteY1554"/>
              </a:cxn>
              <a:cxn ang="0">
                <a:pos x="connsiteX1555" y="connsiteY1555"/>
              </a:cxn>
              <a:cxn ang="0">
                <a:pos x="connsiteX1556" y="connsiteY1556"/>
              </a:cxn>
              <a:cxn ang="0">
                <a:pos x="connsiteX1557" y="connsiteY1557"/>
              </a:cxn>
              <a:cxn ang="0">
                <a:pos x="connsiteX1558" y="connsiteY1558"/>
              </a:cxn>
              <a:cxn ang="0">
                <a:pos x="connsiteX1559" y="connsiteY1559"/>
              </a:cxn>
              <a:cxn ang="0">
                <a:pos x="connsiteX1560" y="connsiteY1560"/>
              </a:cxn>
              <a:cxn ang="0">
                <a:pos x="connsiteX1561" y="connsiteY1561"/>
              </a:cxn>
              <a:cxn ang="0">
                <a:pos x="connsiteX1562" y="connsiteY1562"/>
              </a:cxn>
              <a:cxn ang="0">
                <a:pos x="connsiteX1563" y="connsiteY1563"/>
              </a:cxn>
              <a:cxn ang="0">
                <a:pos x="connsiteX1564" y="connsiteY1564"/>
              </a:cxn>
              <a:cxn ang="0">
                <a:pos x="connsiteX1565" y="connsiteY1565"/>
              </a:cxn>
              <a:cxn ang="0">
                <a:pos x="connsiteX1566" y="connsiteY1566"/>
              </a:cxn>
              <a:cxn ang="0">
                <a:pos x="connsiteX1567" y="connsiteY1567"/>
              </a:cxn>
              <a:cxn ang="0">
                <a:pos x="connsiteX1568" y="connsiteY1568"/>
              </a:cxn>
              <a:cxn ang="0">
                <a:pos x="connsiteX1569" y="connsiteY1569"/>
              </a:cxn>
              <a:cxn ang="0">
                <a:pos x="connsiteX1570" y="connsiteY1570"/>
              </a:cxn>
              <a:cxn ang="0">
                <a:pos x="connsiteX1571" y="connsiteY1571"/>
              </a:cxn>
              <a:cxn ang="0">
                <a:pos x="connsiteX1572" y="connsiteY1572"/>
              </a:cxn>
              <a:cxn ang="0">
                <a:pos x="connsiteX1573" y="connsiteY1573"/>
              </a:cxn>
              <a:cxn ang="0">
                <a:pos x="connsiteX1574" y="connsiteY1574"/>
              </a:cxn>
              <a:cxn ang="0">
                <a:pos x="connsiteX1575" y="connsiteY1575"/>
              </a:cxn>
              <a:cxn ang="0">
                <a:pos x="connsiteX1576" y="connsiteY1576"/>
              </a:cxn>
              <a:cxn ang="0">
                <a:pos x="connsiteX1577" y="connsiteY1577"/>
              </a:cxn>
              <a:cxn ang="0">
                <a:pos x="connsiteX1578" y="connsiteY1578"/>
              </a:cxn>
              <a:cxn ang="0">
                <a:pos x="connsiteX1579" y="connsiteY1579"/>
              </a:cxn>
              <a:cxn ang="0">
                <a:pos x="connsiteX1580" y="connsiteY1580"/>
              </a:cxn>
              <a:cxn ang="0">
                <a:pos x="connsiteX1581" y="connsiteY1581"/>
              </a:cxn>
              <a:cxn ang="0">
                <a:pos x="connsiteX1582" y="connsiteY1582"/>
              </a:cxn>
              <a:cxn ang="0">
                <a:pos x="connsiteX1583" y="connsiteY1583"/>
              </a:cxn>
              <a:cxn ang="0">
                <a:pos x="connsiteX1584" y="connsiteY1584"/>
              </a:cxn>
              <a:cxn ang="0">
                <a:pos x="connsiteX1585" y="connsiteY1585"/>
              </a:cxn>
              <a:cxn ang="0">
                <a:pos x="connsiteX1586" y="connsiteY1586"/>
              </a:cxn>
              <a:cxn ang="0">
                <a:pos x="connsiteX1587" y="connsiteY1587"/>
              </a:cxn>
              <a:cxn ang="0">
                <a:pos x="connsiteX1588" y="connsiteY1588"/>
              </a:cxn>
              <a:cxn ang="0">
                <a:pos x="connsiteX1589" y="connsiteY1589"/>
              </a:cxn>
              <a:cxn ang="0">
                <a:pos x="connsiteX1590" y="connsiteY1590"/>
              </a:cxn>
              <a:cxn ang="0">
                <a:pos x="connsiteX1591" y="connsiteY1591"/>
              </a:cxn>
              <a:cxn ang="0">
                <a:pos x="connsiteX1592" y="connsiteY1592"/>
              </a:cxn>
              <a:cxn ang="0">
                <a:pos x="connsiteX1593" y="connsiteY1593"/>
              </a:cxn>
              <a:cxn ang="0">
                <a:pos x="connsiteX1594" y="connsiteY1594"/>
              </a:cxn>
              <a:cxn ang="0">
                <a:pos x="connsiteX1595" y="connsiteY1595"/>
              </a:cxn>
              <a:cxn ang="0">
                <a:pos x="connsiteX1596" y="connsiteY1596"/>
              </a:cxn>
              <a:cxn ang="0">
                <a:pos x="connsiteX1597" y="connsiteY1597"/>
              </a:cxn>
              <a:cxn ang="0">
                <a:pos x="connsiteX1598" y="connsiteY1598"/>
              </a:cxn>
              <a:cxn ang="0">
                <a:pos x="connsiteX1599" y="connsiteY1599"/>
              </a:cxn>
              <a:cxn ang="0">
                <a:pos x="connsiteX1600" y="connsiteY1600"/>
              </a:cxn>
              <a:cxn ang="0">
                <a:pos x="connsiteX1601" y="connsiteY1601"/>
              </a:cxn>
              <a:cxn ang="0">
                <a:pos x="connsiteX1602" y="connsiteY1602"/>
              </a:cxn>
              <a:cxn ang="0">
                <a:pos x="connsiteX1603" y="connsiteY1603"/>
              </a:cxn>
              <a:cxn ang="0">
                <a:pos x="connsiteX1604" y="connsiteY1604"/>
              </a:cxn>
              <a:cxn ang="0">
                <a:pos x="connsiteX1605" y="connsiteY1605"/>
              </a:cxn>
              <a:cxn ang="0">
                <a:pos x="connsiteX1606" y="connsiteY1606"/>
              </a:cxn>
              <a:cxn ang="0">
                <a:pos x="connsiteX1607" y="connsiteY1607"/>
              </a:cxn>
              <a:cxn ang="0">
                <a:pos x="connsiteX1608" y="connsiteY1608"/>
              </a:cxn>
              <a:cxn ang="0">
                <a:pos x="connsiteX1609" y="connsiteY1609"/>
              </a:cxn>
              <a:cxn ang="0">
                <a:pos x="connsiteX1610" y="connsiteY1610"/>
              </a:cxn>
              <a:cxn ang="0">
                <a:pos x="connsiteX1611" y="connsiteY1611"/>
              </a:cxn>
              <a:cxn ang="0">
                <a:pos x="connsiteX1612" y="connsiteY1612"/>
              </a:cxn>
              <a:cxn ang="0">
                <a:pos x="connsiteX1613" y="connsiteY1613"/>
              </a:cxn>
              <a:cxn ang="0">
                <a:pos x="connsiteX1614" y="connsiteY1614"/>
              </a:cxn>
              <a:cxn ang="0">
                <a:pos x="connsiteX1615" y="connsiteY1615"/>
              </a:cxn>
              <a:cxn ang="0">
                <a:pos x="connsiteX1616" y="connsiteY1616"/>
              </a:cxn>
              <a:cxn ang="0">
                <a:pos x="connsiteX1617" y="connsiteY1617"/>
              </a:cxn>
              <a:cxn ang="0">
                <a:pos x="connsiteX1618" y="connsiteY1618"/>
              </a:cxn>
              <a:cxn ang="0">
                <a:pos x="connsiteX1619" y="connsiteY1619"/>
              </a:cxn>
              <a:cxn ang="0">
                <a:pos x="connsiteX1620" y="connsiteY1620"/>
              </a:cxn>
              <a:cxn ang="0">
                <a:pos x="connsiteX1621" y="connsiteY1621"/>
              </a:cxn>
              <a:cxn ang="0">
                <a:pos x="connsiteX1622" y="connsiteY1622"/>
              </a:cxn>
              <a:cxn ang="0">
                <a:pos x="connsiteX1623" y="connsiteY1623"/>
              </a:cxn>
              <a:cxn ang="0">
                <a:pos x="connsiteX1624" y="connsiteY1624"/>
              </a:cxn>
              <a:cxn ang="0">
                <a:pos x="connsiteX1625" y="connsiteY1625"/>
              </a:cxn>
              <a:cxn ang="0">
                <a:pos x="connsiteX1626" y="connsiteY1626"/>
              </a:cxn>
              <a:cxn ang="0">
                <a:pos x="connsiteX1627" y="connsiteY1627"/>
              </a:cxn>
              <a:cxn ang="0">
                <a:pos x="connsiteX1628" y="connsiteY1628"/>
              </a:cxn>
              <a:cxn ang="0">
                <a:pos x="connsiteX1629" y="connsiteY1629"/>
              </a:cxn>
              <a:cxn ang="0">
                <a:pos x="connsiteX1630" y="connsiteY1630"/>
              </a:cxn>
              <a:cxn ang="0">
                <a:pos x="connsiteX1631" y="connsiteY1631"/>
              </a:cxn>
              <a:cxn ang="0">
                <a:pos x="connsiteX1632" y="connsiteY1632"/>
              </a:cxn>
              <a:cxn ang="0">
                <a:pos x="connsiteX1633" y="connsiteY1633"/>
              </a:cxn>
              <a:cxn ang="0">
                <a:pos x="connsiteX1634" y="connsiteY1634"/>
              </a:cxn>
              <a:cxn ang="0">
                <a:pos x="connsiteX1635" y="connsiteY1635"/>
              </a:cxn>
              <a:cxn ang="0">
                <a:pos x="connsiteX1636" y="connsiteY1636"/>
              </a:cxn>
              <a:cxn ang="0">
                <a:pos x="connsiteX1637" y="connsiteY1637"/>
              </a:cxn>
              <a:cxn ang="0">
                <a:pos x="connsiteX1638" y="connsiteY1638"/>
              </a:cxn>
              <a:cxn ang="0">
                <a:pos x="connsiteX1639" y="connsiteY1639"/>
              </a:cxn>
              <a:cxn ang="0">
                <a:pos x="connsiteX1640" y="connsiteY1640"/>
              </a:cxn>
              <a:cxn ang="0">
                <a:pos x="connsiteX1641" y="connsiteY1641"/>
              </a:cxn>
              <a:cxn ang="0">
                <a:pos x="connsiteX1642" y="connsiteY1642"/>
              </a:cxn>
              <a:cxn ang="0">
                <a:pos x="connsiteX1643" y="connsiteY1643"/>
              </a:cxn>
              <a:cxn ang="0">
                <a:pos x="connsiteX1644" y="connsiteY1644"/>
              </a:cxn>
              <a:cxn ang="0">
                <a:pos x="connsiteX1645" y="connsiteY1645"/>
              </a:cxn>
              <a:cxn ang="0">
                <a:pos x="connsiteX1646" y="connsiteY1646"/>
              </a:cxn>
              <a:cxn ang="0">
                <a:pos x="connsiteX1647" y="connsiteY1647"/>
              </a:cxn>
              <a:cxn ang="0">
                <a:pos x="connsiteX1648" y="connsiteY1648"/>
              </a:cxn>
              <a:cxn ang="0">
                <a:pos x="connsiteX1649" y="connsiteY1649"/>
              </a:cxn>
              <a:cxn ang="0">
                <a:pos x="connsiteX1650" y="connsiteY1650"/>
              </a:cxn>
              <a:cxn ang="0">
                <a:pos x="connsiteX1651" y="connsiteY1651"/>
              </a:cxn>
              <a:cxn ang="0">
                <a:pos x="connsiteX1652" y="connsiteY1652"/>
              </a:cxn>
              <a:cxn ang="0">
                <a:pos x="connsiteX1653" y="connsiteY1653"/>
              </a:cxn>
              <a:cxn ang="0">
                <a:pos x="connsiteX1654" y="connsiteY1654"/>
              </a:cxn>
              <a:cxn ang="0">
                <a:pos x="connsiteX1655" y="connsiteY1655"/>
              </a:cxn>
              <a:cxn ang="0">
                <a:pos x="connsiteX1656" y="connsiteY1656"/>
              </a:cxn>
              <a:cxn ang="0">
                <a:pos x="connsiteX1657" y="connsiteY1657"/>
              </a:cxn>
              <a:cxn ang="0">
                <a:pos x="connsiteX1658" y="connsiteY1658"/>
              </a:cxn>
              <a:cxn ang="0">
                <a:pos x="connsiteX1659" y="connsiteY1659"/>
              </a:cxn>
              <a:cxn ang="0">
                <a:pos x="connsiteX1660" y="connsiteY1660"/>
              </a:cxn>
              <a:cxn ang="0">
                <a:pos x="connsiteX1661" y="connsiteY1661"/>
              </a:cxn>
              <a:cxn ang="0">
                <a:pos x="connsiteX1662" y="connsiteY1662"/>
              </a:cxn>
              <a:cxn ang="0">
                <a:pos x="connsiteX1663" y="connsiteY1663"/>
              </a:cxn>
              <a:cxn ang="0">
                <a:pos x="connsiteX1664" y="connsiteY1664"/>
              </a:cxn>
              <a:cxn ang="0">
                <a:pos x="connsiteX1665" y="connsiteY1665"/>
              </a:cxn>
              <a:cxn ang="0">
                <a:pos x="connsiteX1666" y="connsiteY1666"/>
              </a:cxn>
              <a:cxn ang="0">
                <a:pos x="connsiteX1667" y="connsiteY1667"/>
              </a:cxn>
              <a:cxn ang="0">
                <a:pos x="connsiteX1668" y="connsiteY1668"/>
              </a:cxn>
              <a:cxn ang="0">
                <a:pos x="connsiteX1669" y="connsiteY1669"/>
              </a:cxn>
              <a:cxn ang="0">
                <a:pos x="connsiteX1670" y="connsiteY1670"/>
              </a:cxn>
              <a:cxn ang="0">
                <a:pos x="connsiteX1671" y="connsiteY1671"/>
              </a:cxn>
              <a:cxn ang="0">
                <a:pos x="connsiteX1672" y="connsiteY1672"/>
              </a:cxn>
              <a:cxn ang="0">
                <a:pos x="connsiteX1673" y="connsiteY1673"/>
              </a:cxn>
              <a:cxn ang="0">
                <a:pos x="connsiteX1674" y="connsiteY1674"/>
              </a:cxn>
              <a:cxn ang="0">
                <a:pos x="connsiteX1675" y="connsiteY1675"/>
              </a:cxn>
              <a:cxn ang="0">
                <a:pos x="connsiteX1676" y="connsiteY1676"/>
              </a:cxn>
              <a:cxn ang="0">
                <a:pos x="connsiteX1677" y="connsiteY1677"/>
              </a:cxn>
              <a:cxn ang="0">
                <a:pos x="connsiteX1678" y="connsiteY1678"/>
              </a:cxn>
              <a:cxn ang="0">
                <a:pos x="connsiteX1679" y="connsiteY1679"/>
              </a:cxn>
              <a:cxn ang="0">
                <a:pos x="connsiteX1680" y="connsiteY1680"/>
              </a:cxn>
              <a:cxn ang="0">
                <a:pos x="connsiteX1681" y="connsiteY1681"/>
              </a:cxn>
              <a:cxn ang="0">
                <a:pos x="connsiteX1682" y="connsiteY1682"/>
              </a:cxn>
              <a:cxn ang="0">
                <a:pos x="connsiteX1683" y="connsiteY1683"/>
              </a:cxn>
              <a:cxn ang="0">
                <a:pos x="connsiteX1684" y="connsiteY1684"/>
              </a:cxn>
              <a:cxn ang="0">
                <a:pos x="connsiteX1685" y="connsiteY1685"/>
              </a:cxn>
              <a:cxn ang="0">
                <a:pos x="connsiteX1686" y="connsiteY1686"/>
              </a:cxn>
              <a:cxn ang="0">
                <a:pos x="connsiteX1687" y="connsiteY1687"/>
              </a:cxn>
              <a:cxn ang="0">
                <a:pos x="connsiteX1688" y="connsiteY1688"/>
              </a:cxn>
              <a:cxn ang="0">
                <a:pos x="connsiteX1689" y="connsiteY1689"/>
              </a:cxn>
              <a:cxn ang="0">
                <a:pos x="connsiteX1690" y="connsiteY1690"/>
              </a:cxn>
              <a:cxn ang="0">
                <a:pos x="connsiteX1691" y="connsiteY1691"/>
              </a:cxn>
              <a:cxn ang="0">
                <a:pos x="connsiteX1692" y="connsiteY1692"/>
              </a:cxn>
              <a:cxn ang="0">
                <a:pos x="connsiteX1693" y="connsiteY1693"/>
              </a:cxn>
              <a:cxn ang="0">
                <a:pos x="connsiteX1694" y="connsiteY1694"/>
              </a:cxn>
              <a:cxn ang="0">
                <a:pos x="connsiteX1695" y="connsiteY1695"/>
              </a:cxn>
              <a:cxn ang="0">
                <a:pos x="connsiteX1696" y="connsiteY1696"/>
              </a:cxn>
              <a:cxn ang="0">
                <a:pos x="connsiteX1697" y="connsiteY1697"/>
              </a:cxn>
              <a:cxn ang="0">
                <a:pos x="connsiteX1698" y="connsiteY1698"/>
              </a:cxn>
              <a:cxn ang="0">
                <a:pos x="connsiteX1699" y="connsiteY1699"/>
              </a:cxn>
              <a:cxn ang="0">
                <a:pos x="connsiteX1700" y="connsiteY1700"/>
              </a:cxn>
              <a:cxn ang="0">
                <a:pos x="connsiteX1701" y="connsiteY1701"/>
              </a:cxn>
              <a:cxn ang="0">
                <a:pos x="connsiteX1702" y="connsiteY1702"/>
              </a:cxn>
              <a:cxn ang="0">
                <a:pos x="connsiteX1703" y="connsiteY1703"/>
              </a:cxn>
              <a:cxn ang="0">
                <a:pos x="connsiteX1704" y="connsiteY1704"/>
              </a:cxn>
              <a:cxn ang="0">
                <a:pos x="connsiteX1705" y="connsiteY1705"/>
              </a:cxn>
              <a:cxn ang="0">
                <a:pos x="connsiteX1706" y="connsiteY1706"/>
              </a:cxn>
              <a:cxn ang="0">
                <a:pos x="connsiteX1707" y="connsiteY1707"/>
              </a:cxn>
              <a:cxn ang="0">
                <a:pos x="connsiteX1708" y="connsiteY1708"/>
              </a:cxn>
              <a:cxn ang="0">
                <a:pos x="connsiteX1709" y="connsiteY1709"/>
              </a:cxn>
              <a:cxn ang="0">
                <a:pos x="connsiteX1710" y="connsiteY1710"/>
              </a:cxn>
              <a:cxn ang="0">
                <a:pos x="connsiteX1711" y="connsiteY1711"/>
              </a:cxn>
              <a:cxn ang="0">
                <a:pos x="connsiteX1712" y="connsiteY1712"/>
              </a:cxn>
              <a:cxn ang="0">
                <a:pos x="connsiteX1713" y="connsiteY1713"/>
              </a:cxn>
              <a:cxn ang="0">
                <a:pos x="connsiteX1714" y="connsiteY1714"/>
              </a:cxn>
              <a:cxn ang="0">
                <a:pos x="connsiteX1715" y="connsiteY1715"/>
              </a:cxn>
              <a:cxn ang="0">
                <a:pos x="connsiteX1716" y="connsiteY1716"/>
              </a:cxn>
              <a:cxn ang="0">
                <a:pos x="connsiteX1717" y="connsiteY1717"/>
              </a:cxn>
              <a:cxn ang="0">
                <a:pos x="connsiteX1718" y="connsiteY1718"/>
              </a:cxn>
              <a:cxn ang="0">
                <a:pos x="connsiteX1719" y="connsiteY1719"/>
              </a:cxn>
              <a:cxn ang="0">
                <a:pos x="connsiteX1720" y="connsiteY1720"/>
              </a:cxn>
              <a:cxn ang="0">
                <a:pos x="connsiteX1721" y="connsiteY1721"/>
              </a:cxn>
              <a:cxn ang="0">
                <a:pos x="connsiteX1722" y="connsiteY1722"/>
              </a:cxn>
              <a:cxn ang="0">
                <a:pos x="connsiteX1723" y="connsiteY1723"/>
              </a:cxn>
              <a:cxn ang="0">
                <a:pos x="connsiteX1724" y="connsiteY1724"/>
              </a:cxn>
              <a:cxn ang="0">
                <a:pos x="connsiteX1725" y="connsiteY1725"/>
              </a:cxn>
              <a:cxn ang="0">
                <a:pos x="connsiteX1726" y="connsiteY1726"/>
              </a:cxn>
              <a:cxn ang="0">
                <a:pos x="connsiteX1727" y="connsiteY1727"/>
              </a:cxn>
              <a:cxn ang="0">
                <a:pos x="connsiteX1728" y="connsiteY1728"/>
              </a:cxn>
              <a:cxn ang="0">
                <a:pos x="connsiteX1729" y="connsiteY1729"/>
              </a:cxn>
              <a:cxn ang="0">
                <a:pos x="connsiteX1730" y="connsiteY1730"/>
              </a:cxn>
              <a:cxn ang="0">
                <a:pos x="connsiteX1731" y="connsiteY1731"/>
              </a:cxn>
              <a:cxn ang="0">
                <a:pos x="connsiteX1732" y="connsiteY1732"/>
              </a:cxn>
              <a:cxn ang="0">
                <a:pos x="connsiteX1733" y="connsiteY1733"/>
              </a:cxn>
              <a:cxn ang="0">
                <a:pos x="connsiteX1734" y="connsiteY1734"/>
              </a:cxn>
              <a:cxn ang="0">
                <a:pos x="connsiteX1735" y="connsiteY1735"/>
              </a:cxn>
              <a:cxn ang="0">
                <a:pos x="connsiteX1736" y="connsiteY1736"/>
              </a:cxn>
              <a:cxn ang="0">
                <a:pos x="connsiteX1737" y="connsiteY1737"/>
              </a:cxn>
              <a:cxn ang="0">
                <a:pos x="connsiteX1738" y="connsiteY1738"/>
              </a:cxn>
              <a:cxn ang="0">
                <a:pos x="connsiteX1739" y="connsiteY1739"/>
              </a:cxn>
              <a:cxn ang="0">
                <a:pos x="connsiteX1740" y="connsiteY1740"/>
              </a:cxn>
              <a:cxn ang="0">
                <a:pos x="connsiteX1741" y="connsiteY1741"/>
              </a:cxn>
              <a:cxn ang="0">
                <a:pos x="connsiteX1742" y="connsiteY1742"/>
              </a:cxn>
              <a:cxn ang="0">
                <a:pos x="connsiteX1743" y="connsiteY1743"/>
              </a:cxn>
              <a:cxn ang="0">
                <a:pos x="connsiteX1744" y="connsiteY1744"/>
              </a:cxn>
              <a:cxn ang="0">
                <a:pos x="connsiteX1745" y="connsiteY1745"/>
              </a:cxn>
              <a:cxn ang="0">
                <a:pos x="connsiteX1746" y="connsiteY1746"/>
              </a:cxn>
              <a:cxn ang="0">
                <a:pos x="connsiteX1747" y="connsiteY1747"/>
              </a:cxn>
              <a:cxn ang="0">
                <a:pos x="connsiteX1748" y="connsiteY1748"/>
              </a:cxn>
              <a:cxn ang="0">
                <a:pos x="connsiteX1749" y="connsiteY1749"/>
              </a:cxn>
              <a:cxn ang="0">
                <a:pos x="connsiteX1750" y="connsiteY1750"/>
              </a:cxn>
              <a:cxn ang="0">
                <a:pos x="connsiteX1751" y="connsiteY1751"/>
              </a:cxn>
              <a:cxn ang="0">
                <a:pos x="connsiteX1752" y="connsiteY1752"/>
              </a:cxn>
              <a:cxn ang="0">
                <a:pos x="connsiteX1753" y="connsiteY1753"/>
              </a:cxn>
              <a:cxn ang="0">
                <a:pos x="connsiteX1754" y="connsiteY1754"/>
              </a:cxn>
              <a:cxn ang="0">
                <a:pos x="connsiteX1755" y="connsiteY1755"/>
              </a:cxn>
              <a:cxn ang="0">
                <a:pos x="connsiteX1756" y="connsiteY1756"/>
              </a:cxn>
              <a:cxn ang="0">
                <a:pos x="connsiteX1757" y="connsiteY1757"/>
              </a:cxn>
              <a:cxn ang="0">
                <a:pos x="connsiteX1758" y="connsiteY1758"/>
              </a:cxn>
              <a:cxn ang="0">
                <a:pos x="connsiteX1759" y="connsiteY1759"/>
              </a:cxn>
              <a:cxn ang="0">
                <a:pos x="connsiteX1760" y="connsiteY1760"/>
              </a:cxn>
              <a:cxn ang="0">
                <a:pos x="connsiteX1761" y="connsiteY1761"/>
              </a:cxn>
              <a:cxn ang="0">
                <a:pos x="connsiteX1762" y="connsiteY1762"/>
              </a:cxn>
              <a:cxn ang="0">
                <a:pos x="connsiteX1763" y="connsiteY1763"/>
              </a:cxn>
              <a:cxn ang="0">
                <a:pos x="connsiteX1764" y="connsiteY1764"/>
              </a:cxn>
              <a:cxn ang="0">
                <a:pos x="connsiteX1765" y="connsiteY1765"/>
              </a:cxn>
              <a:cxn ang="0">
                <a:pos x="connsiteX1766" y="connsiteY1766"/>
              </a:cxn>
              <a:cxn ang="0">
                <a:pos x="connsiteX1767" y="connsiteY1767"/>
              </a:cxn>
              <a:cxn ang="0">
                <a:pos x="connsiteX1768" y="connsiteY1768"/>
              </a:cxn>
              <a:cxn ang="0">
                <a:pos x="connsiteX1769" y="connsiteY1769"/>
              </a:cxn>
              <a:cxn ang="0">
                <a:pos x="connsiteX1770" y="connsiteY1770"/>
              </a:cxn>
              <a:cxn ang="0">
                <a:pos x="connsiteX1771" y="connsiteY1771"/>
              </a:cxn>
              <a:cxn ang="0">
                <a:pos x="connsiteX1772" y="connsiteY1772"/>
              </a:cxn>
              <a:cxn ang="0">
                <a:pos x="connsiteX1773" y="connsiteY1773"/>
              </a:cxn>
              <a:cxn ang="0">
                <a:pos x="connsiteX1774" y="connsiteY1774"/>
              </a:cxn>
              <a:cxn ang="0">
                <a:pos x="connsiteX1775" y="connsiteY1775"/>
              </a:cxn>
              <a:cxn ang="0">
                <a:pos x="connsiteX1776" y="connsiteY1776"/>
              </a:cxn>
              <a:cxn ang="0">
                <a:pos x="connsiteX1777" y="connsiteY1777"/>
              </a:cxn>
              <a:cxn ang="0">
                <a:pos x="connsiteX1778" y="connsiteY1778"/>
              </a:cxn>
              <a:cxn ang="0">
                <a:pos x="connsiteX1779" y="connsiteY1779"/>
              </a:cxn>
              <a:cxn ang="0">
                <a:pos x="connsiteX1780" y="connsiteY1780"/>
              </a:cxn>
              <a:cxn ang="0">
                <a:pos x="connsiteX1781" y="connsiteY1781"/>
              </a:cxn>
              <a:cxn ang="0">
                <a:pos x="connsiteX1782" y="connsiteY1782"/>
              </a:cxn>
              <a:cxn ang="0">
                <a:pos x="connsiteX1783" y="connsiteY1783"/>
              </a:cxn>
              <a:cxn ang="0">
                <a:pos x="connsiteX1784" y="connsiteY1784"/>
              </a:cxn>
              <a:cxn ang="0">
                <a:pos x="connsiteX1785" y="connsiteY1785"/>
              </a:cxn>
              <a:cxn ang="0">
                <a:pos x="connsiteX1786" y="connsiteY1786"/>
              </a:cxn>
              <a:cxn ang="0">
                <a:pos x="connsiteX1787" y="connsiteY1787"/>
              </a:cxn>
              <a:cxn ang="0">
                <a:pos x="connsiteX1788" y="connsiteY1788"/>
              </a:cxn>
              <a:cxn ang="0">
                <a:pos x="connsiteX1789" y="connsiteY1789"/>
              </a:cxn>
              <a:cxn ang="0">
                <a:pos x="connsiteX1790" y="connsiteY1790"/>
              </a:cxn>
              <a:cxn ang="0">
                <a:pos x="connsiteX1791" y="connsiteY1791"/>
              </a:cxn>
              <a:cxn ang="0">
                <a:pos x="connsiteX1792" y="connsiteY1792"/>
              </a:cxn>
              <a:cxn ang="0">
                <a:pos x="connsiteX1793" y="connsiteY1793"/>
              </a:cxn>
              <a:cxn ang="0">
                <a:pos x="connsiteX1794" y="connsiteY1794"/>
              </a:cxn>
              <a:cxn ang="0">
                <a:pos x="connsiteX1795" y="connsiteY1795"/>
              </a:cxn>
              <a:cxn ang="0">
                <a:pos x="connsiteX1796" y="connsiteY1796"/>
              </a:cxn>
              <a:cxn ang="0">
                <a:pos x="connsiteX1797" y="connsiteY1797"/>
              </a:cxn>
              <a:cxn ang="0">
                <a:pos x="connsiteX1798" y="connsiteY1798"/>
              </a:cxn>
              <a:cxn ang="0">
                <a:pos x="connsiteX1799" y="connsiteY1799"/>
              </a:cxn>
              <a:cxn ang="0">
                <a:pos x="connsiteX1800" y="connsiteY1800"/>
              </a:cxn>
              <a:cxn ang="0">
                <a:pos x="connsiteX1801" y="connsiteY1801"/>
              </a:cxn>
              <a:cxn ang="0">
                <a:pos x="connsiteX1802" y="connsiteY1802"/>
              </a:cxn>
              <a:cxn ang="0">
                <a:pos x="connsiteX1803" y="connsiteY1803"/>
              </a:cxn>
              <a:cxn ang="0">
                <a:pos x="connsiteX1804" y="connsiteY1804"/>
              </a:cxn>
              <a:cxn ang="0">
                <a:pos x="connsiteX1805" y="connsiteY1805"/>
              </a:cxn>
              <a:cxn ang="0">
                <a:pos x="connsiteX1806" y="connsiteY1806"/>
              </a:cxn>
              <a:cxn ang="0">
                <a:pos x="connsiteX1807" y="connsiteY1807"/>
              </a:cxn>
              <a:cxn ang="0">
                <a:pos x="connsiteX1808" y="connsiteY1808"/>
              </a:cxn>
              <a:cxn ang="0">
                <a:pos x="connsiteX1809" y="connsiteY1809"/>
              </a:cxn>
              <a:cxn ang="0">
                <a:pos x="connsiteX1810" y="connsiteY1810"/>
              </a:cxn>
              <a:cxn ang="0">
                <a:pos x="connsiteX1811" y="connsiteY1811"/>
              </a:cxn>
              <a:cxn ang="0">
                <a:pos x="connsiteX1812" y="connsiteY1812"/>
              </a:cxn>
              <a:cxn ang="0">
                <a:pos x="connsiteX1813" y="connsiteY1813"/>
              </a:cxn>
              <a:cxn ang="0">
                <a:pos x="connsiteX1814" y="connsiteY1814"/>
              </a:cxn>
              <a:cxn ang="0">
                <a:pos x="connsiteX1815" y="connsiteY1815"/>
              </a:cxn>
              <a:cxn ang="0">
                <a:pos x="connsiteX1816" y="connsiteY1816"/>
              </a:cxn>
              <a:cxn ang="0">
                <a:pos x="connsiteX1817" y="connsiteY1817"/>
              </a:cxn>
              <a:cxn ang="0">
                <a:pos x="connsiteX1818" y="connsiteY1818"/>
              </a:cxn>
              <a:cxn ang="0">
                <a:pos x="connsiteX1819" y="connsiteY1819"/>
              </a:cxn>
              <a:cxn ang="0">
                <a:pos x="connsiteX1820" y="connsiteY1820"/>
              </a:cxn>
              <a:cxn ang="0">
                <a:pos x="connsiteX1821" y="connsiteY1821"/>
              </a:cxn>
              <a:cxn ang="0">
                <a:pos x="connsiteX1822" y="connsiteY1822"/>
              </a:cxn>
              <a:cxn ang="0">
                <a:pos x="connsiteX1823" y="connsiteY1823"/>
              </a:cxn>
              <a:cxn ang="0">
                <a:pos x="connsiteX1824" y="connsiteY1824"/>
              </a:cxn>
              <a:cxn ang="0">
                <a:pos x="connsiteX1825" y="connsiteY1825"/>
              </a:cxn>
              <a:cxn ang="0">
                <a:pos x="connsiteX1826" y="connsiteY1826"/>
              </a:cxn>
              <a:cxn ang="0">
                <a:pos x="connsiteX1827" y="connsiteY1827"/>
              </a:cxn>
              <a:cxn ang="0">
                <a:pos x="connsiteX1828" y="connsiteY1828"/>
              </a:cxn>
              <a:cxn ang="0">
                <a:pos x="connsiteX1829" y="connsiteY1829"/>
              </a:cxn>
              <a:cxn ang="0">
                <a:pos x="connsiteX1830" y="connsiteY1830"/>
              </a:cxn>
              <a:cxn ang="0">
                <a:pos x="connsiteX1831" y="connsiteY1831"/>
              </a:cxn>
              <a:cxn ang="0">
                <a:pos x="connsiteX1832" y="connsiteY1832"/>
              </a:cxn>
              <a:cxn ang="0">
                <a:pos x="connsiteX1833" y="connsiteY1833"/>
              </a:cxn>
              <a:cxn ang="0">
                <a:pos x="connsiteX1834" y="connsiteY1834"/>
              </a:cxn>
              <a:cxn ang="0">
                <a:pos x="connsiteX1835" y="connsiteY1835"/>
              </a:cxn>
              <a:cxn ang="0">
                <a:pos x="connsiteX1836" y="connsiteY1836"/>
              </a:cxn>
              <a:cxn ang="0">
                <a:pos x="connsiteX1837" y="connsiteY1837"/>
              </a:cxn>
              <a:cxn ang="0">
                <a:pos x="connsiteX1838" y="connsiteY1838"/>
              </a:cxn>
              <a:cxn ang="0">
                <a:pos x="connsiteX1839" y="connsiteY1839"/>
              </a:cxn>
              <a:cxn ang="0">
                <a:pos x="connsiteX1840" y="connsiteY1840"/>
              </a:cxn>
              <a:cxn ang="0">
                <a:pos x="connsiteX1841" y="connsiteY1841"/>
              </a:cxn>
              <a:cxn ang="0">
                <a:pos x="connsiteX1842" y="connsiteY1842"/>
              </a:cxn>
              <a:cxn ang="0">
                <a:pos x="connsiteX1843" y="connsiteY1843"/>
              </a:cxn>
              <a:cxn ang="0">
                <a:pos x="connsiteX1844" y="connsiteY1844"/>
              </a:cxn>
              <a:cxn ang="0">
                <a:pos x="connsiteX1845" y="connsiteY1845"/>
              </a:cxn>
              <a:cxn ang="0">
                <a:pos x="connsiteX1846" y="connsiteY1846"/>
              </a:cxn>
              <a:cxn ang="0">
                <a:pos x="connsiteX1847" y="connsiteY1847"/>
              </a:cxn>
              <a:cxn ang="0">
                <a:pos x="connsiteX1848" y="connsiteY1848"/>
              </a:cxn>
              <a:cxn ang="0">
                <a:pos x="connsiteX1849" y="connsiteY1849"/>
              </a:cxn>
              <a:cxn ang="0">
                <a:pos x="connsiteX1850" y="connsiteY1850"/>
              </a:cxn>
              <a:cxn ang="0">
                <a:pos x="connsiteX1851" y="connsiteY1851"/>
              </a:cxn>
              <a:cxn ang="0">
                <a:pos x="connsiteX1852" y="connsiteY1852"/>
              </a:cxn>
              <a:cxn ang="0">
                <a:pos x="connsiteX1853" y="connsiteY1853"/>
              </a:cxn>
              <a:cxn ang="0">
                <a:pos x="connsiteX1854" y="connsiteY1854"/>
              </a:cxn>
              <a:cxn ang="0">
                <a:pos x="connsiteX1855" y="connsiteY1855"/>
              </a:cxn>
              <a:cxn ang="0">
                <a:pos x="connsiteX1856" y="connsiteY1856"/>
              </a:cxn>
              <a:cxn ang="0">
                <a:pos x="connsiteX1857" y="connsiteY1857"/>
              </a:cxn>
              <a:cxn ang="0">
                <a:pos x="connsiteX1858" y="connsiteY1858"/>
              </a:cxn>
              <a:cxn ang="0">
                <a:pos x="connsiteX1859" y="connsiteY1859"/>
              </a:cxn>
              <a:cxn ang="0">
                <a:pos x="connsiteX1860" y="connsiteY1860"/>
              </a:cxn>
              <a:cxn ang="0">
                <a:pos x="connsiteX1861" y="connsiteY1861"/>
              </a:cxn>
              <a:cxn ang="0">
                <a:pos x="connsiteX1862" y="connsiteY1862"/>
              </a:cxn>
              <a:cxn ang="0">
                <a:pos x="connsiteX1863" y="connsiteY1863"/>
              </a:cxn>
              <a:cxn ang="0">
                <a:pos x="connsiteX1864" y="connsiteY1864"/>
              </a:cxn>
              <a:cxn ang="0">
                <a:pos x="connsiteX1865" y="connsiteY1865"/>
              </a:cxn>
              <a:cxn ang="0">
                <a:pos x="connsiteX1866" y="connsiteY1866"/>
              </a:cxn>
              <a:cxn ang="0">
                <a:pos x="connsiteX1867" y="connsiteY1867"/>
              </a:cxn>
              <a:cxn ang="0">
                <a:pos x="connsiteX1868" y="connsiteY1868"/>
              </a:cxn>
              <a:cxn ang="0">
                <a:pos x="connsiteX1869" y="connsiteY1869"/>
              </a:cxn>
              <a:cxn ang="0">
                <a:pos x="connsiteX1870" y="connsiteY1870"/>
              </a:cxn>
              <a:cxn ang="0">
                <a:pos x="connsiteX1871" y="connsiteY1871"/>
              </a:cxn>
              <a:cxn ang="0">
                <a:pos x="connsiteX1872" y="connsiteY1872"/>
              </a:cxn>
              <a:cxn ang="0">
                <a:pos x="connsiteX1873" y="connsiteY1873"/>
              </a:cxn>
              <a:cxn ang="0">
                <a:pos x="connsiteX1874" y="connsiteY1874"/>
              </a:cxn>
              <a:cxn ang="0">
                <a:pos x="connsiteX1875" y="connsiteY1875"/>
              </a:cxn>
              <a:cxn ang="0">
                <a:pos x="connsiteX1876" y="connsiteY1876"/>
              </a:cxn>
              <a:cxn ang="0">
                <a:pos x="connsiteX1877" y="connsiteY1877"/>
              </a:cxn>
              <a:cxn ang="0">
                <a:pos x="connsiteX1878" y="connsiteY1878"/>
              </a:cxn>
              <a:cxn ang="0">
                <a:pos x="connsiteX1879" y="connsiteY1879"/>
              </a:cxn>
              <a:cxn ang="0">
                <a:pos x="connsiteX1880" y="connsiteY1880"/>
              </a:cxn>
              <a:cxn ang="0">
                <a:pos x="connsiteX1881" y="connsiteY1881"/>
              </a:cxn>
              <a:cxn ang="0">
                <a:pos x="connsiteX1882" y="connsiteY1882"/>
              </a:cxn>
              <a:cxn ang="0">
                <a:pos x="connsiteX1883" y="connsiteY1883"/>
              </a:cxn>
              <a:cxn ang="0">
                <a:pos x="connsiteX1884" y="connsiteY1884"/>
              </a:cxn>
              <a:cxn ang="0">
                <a:pos x="connsiteX1885" y="connsiteY1885"/>
              </a:cxn>
              <a:cxn ang="0">
                <a:pos x="connsiteX1886" y="connsiteY1886"/>
              </a:cxn>
              <a:cxn ang="0">
                <a:pos x="connsiteX1887" y="connsiteY1887"/>
              </a:cxn>
              <a:cxn ang="0">
                <a:pos x="connsiteX1888" y="connsiteY1888"/>
              </a:cxn>
              <a:cxn ang="0">
                <a:pos x="connsiteX1889" y="connsiteY1889"/>
              </a:cxn>
              <a:cxn ang="0">
                <a:pos x="connsiteX1890" y="connsiteY1890"/>
              </a:cxn>
              <a:cxn ang="0">
                <a:pos x="connsiteX1891" y="connsiteY1891"/>
              </a:cxn>
              <a:cxn ang="0">
                <a:pos x="connsiteX1892" y="connsiteY1892"/>
              </a:cxn>
              <a:cxn ang="0">
                <a:pos x="connsiteX1893" y="connsiteY1893"/>
              </a:cxn>
              <a:cxn ang="0">
                <a:pos x="connsiteX1894" y="connsiteY1894"/>
              </a:cxn>
              <a:cxn ang="0">
                <a:pos x="connsiteX1895" y="connsiteY1895"/>
              </a:cxn>
              <a:cxn ang="0">
                <a:pos x="connsiteX1896" y="connsiteY1896"/>
              </a:cxn>
              <a:cxn ang="0">
                <a:pos x="connsiteX1897" y="connsiteY1897"/>
              </a:cxn>
              <a:cxn ang="0">
                <a:pos x="connsiteX1898" y="connsiteY1898"/>
              </a:cxn>
              <a:cxn ang="0">
                <a:pos x="connsiteX1899" y="connsiteY1899"/>
              </a:cxn>
              <a:cxn ang="0">
                <a:pos x="connsiteX1900" y="connsiteY1900"/>
              </a:cxn>
              <a:cxn ang="0">
                <a:pos x="connsiteX1901" y="connsiteY1901"/>
              </a:cxn>
              <a:cxn ang="0">
                <a:pos x="connsiteX1902" y="connsiteY1902"/>
              </a:cxn>
              <a:cxn ang="0">
                <a:pos x="connsiteX1903" y="connsiteY1903"/>
              </a:cxn>
              <a:cxn ang="0">
                <a:pos x="connsiteX1904" y="connsiteY1904"/>
              </a:cxn>
              <a:cxn ang="0">
                <a:pos x="connsiteX1905" y="connsiteY1905"/>
              </a:cxn>
              <a:cxn ang="0">
                <a:pos x="connsiteX1906" y="connsiteY1906"/>
              </a:cxn>
              <a:cxn ang="0">
                <a:pos x="connsiteX1907" y="connsiteY1907"/>
              </a:cxn>
              <a:cxn ang="0">
                <a:pos x="connsiteX1908" y="connsiteY1908"/>
              </a:cxn>
              <a:cxn ang="0">
                <a:pos x="connsiteX1909" y="connsiteY1909"/>
              </a:cxn>
              <a:cxn ang="0">
                <a:pos x="connsiteX1910" y="connsiteY1910"/>
              </a:cxn>
              <a:cxn ang="0">
                <a:pos x="connsiteX1911" y="connsiteY1911"/>
              </a:cxn>
              <a:cxn ang="0">
                <a:pos x="connsiteX1912" y="connsiteY1912"/>
              </a:cxn>
              <a:cxn ang="0">
                <a:pos x="connsiteX1913" y="connsiteY1913"/>
              </a:cxn>
              <a:cxn ang="0">
                <a:pos x="connsiteX1914" y="connsiteY1914"/>
              </a:cxn>
              <a:cxn ang="0">
                <a:pos x="connsiteX1915" y="connsiteY1915"/>
              </a:cxn>
              <a:cxn ang="0">
                <a:pos x="connsiteX1916" y="connsiteY1916"/>
              </a:cxn>
              <a:cxn ang="0">
                <a:pos x="connsiteX1917" y="connsiteY1917"/>
              </a:cxn>
              <a:cxn ang="0">
                <a:pos x="connsiteX1918" y="connsiteY1918"/>
              </a:cxn>
              <a:cxn ang="0">
                <a:pos x="connsiteX1919" y="connsiteY1919"/>
              </a:cxn>
              <a:cxn ang="0">
                <a:pos x="connsiteX1920" y="connsiteY1920"/>
              </a:cxn>
              <a:cxn ang="0">
                <a:pos x="connsiteX1921" y="connsiteY1921"/>
              </a:cxn>
              <a:cxn ang="0">
                <a:pos x="connsiteX1922" y="connsiteY1922"/>
              </a:cxn>
              <a:cxn ang="0">
                <a:pos x="connsiteX1923" y="connsiteY1923"/>
              </a:cxn>
              <a:cxn ang="0">
                <a:pos x="connsiteX1924" y="connsiteY1924"/>
              </a:cxn>
              <a:cxn ang="0">
                <a:pos x="connsiteX1925" y="connsiteY1925"/>
              </a:cxn>
              <a:cxn ang="0">
                <a:pos x="connsiteX1926" y="connsiteY1926"/>
              </a:cxn>
              <a:cxn ang="0">
                <a:pos x="connsiteX1927" y="connsiteY1927"/>
              </a:cxn>
              <a:cxn ang="0">
                <a:pos x="connsiteX1928" y="connsiteY1928"/>
              </a:cxn>
              <a:cxn ang="0">
                <a:pos x="connsiteX1929" y="connsiteY1929"/>
              </a:cxn>
              <a:cxn ang="0">
                <a:pos x="connsiteX1930" y="connsiteY1930"/>
              </a:cxn>
              <a:cxn ang="0">
                <a:pos x="connsiteX1931" y="connsiteY1931"/>
              </a:cxn>
              <a:cxn ang="0">
                <a:pos x="connsiteX1932" y="connsiteY1932"/>
              </a:cxn>
              <a:cxn ang="0">
                <a:pos x="connsiteX1933" y="connsiteY1933"/>
              </a:cxn>
              <a:cxn ang="0">
                <a:pos x="connsiteX1934" y="connsiteY1934"/>
              </a:cxn>
              <a:cxn ang="0">
                <a:pos x="connsiteX1935" y="connsiteY1935"/>
              </a:cxn>
              <a:cxn ang="0">
                <a:pos x="connsiteX1936" y="connsiteY1936"/>
              </a:cxn>
              <a:cxn ang="0">
                <a:pos x="connsiteX1937" y="connsiteY1937"/>
              </a:cxn>
              <a:cxn ang="0">
                <a:pos x="connsiteX1938" y="connsiteY1938"/>
              </a:cxn>
              <a:cxn ang="0">
                <a:pos x="connsiteX1939" y="connsiteY1939"/>
              </a:cxn>
              <a:cxn ang="0">
                <a:pos x="connsiteX1940" y="connsiteY1940"/>
              </a:cxn>
              <a:cxn ang="0">
                <a:pos x="connsiteX1941" y="connsiteY1941"/>
              </a:cxn>
              <a:cxn ang="0">
                <a:pos x="connsiteX1942" y="connsiteY1942"/>
              </a:cxn>
              <a:cxn ang="0">
                <a:pos x="connsiteX1943" y="connsiteY1943"/>
              </a:cxn>
              <a:cxn ang="0">
                <a:pos x="connsiteX1944" y="connsiteY1944"/>
              </a:cxn>
              <a:cxn ang="0">
                <a:pos x="connsiteX1945" y="connsiteY1945"/>
              </a:cxn>
              <a:cxn ang="0">
                <a:pos x="connsiteX1946" y="connsiteY1946"/>
              </a:cxn>
              <a:cxn ang="0">
                <a:pos x="connsiteX1947" y="connsiteY1947"/>
              </a:cxn>
              <a:cxn ang="0">
                <a:pos x="connsiteX1948" y="connsiteY1948"/>
              </a:cxn>
              <a:cxn ang="0">
                <a:pos x="connsiteX1949" y="connsiteY1949"/>
              </a:cxn>
              <a:cxn ang="0">
                <a:pos x="connsiteX1950" y="connsiteY1950"/>
              </a:cxn>
              <a:cxn ang="0">
                <a:pos x="connsiteX1951" y="connsiteY1951"/>
              </a:cxn>
              <a:cxn ang="0">
                <a:pos x="connsiteX1952" y="connsiteY1952"/>
              </a:cxn>
              <a:cxn ang="0">
                <a:pos x="connsiteX1953" y="connsiteY1953"/>
              </a:cxn>
              <a:cxn ang="0">
                <a:pos x="connsiteX1954" y="connsiteY1954"/>
              </a:cxn>
              <a:cxn ang="0">
                <a:pos x="connsiteX1955" y="connsiteY1955"/>
              </a:cxn>
              <a:cxn ang="0">
                <a:pos x="connsiteX1956" y="connsiteY1956"/>
              </a:cxn>
              <a:cxn ang="0">
                <a:pos x="connsiteX1957" y="connsiteY1957"/>
              </a:cxn>
              <a:cxn ang="0">
                <a:pos x="connsiteX1958" y="connsiteY1958"/>
              </a:cxn>
              <a:cxn ang="0">
                <a:pos x="connsiteX1959" y="connsiteY1959"/>
              </a:cxn>
              <a:cxn ang="0">
                <a:pos x="connsiteX1960" y="connsiteY1960"/>
              </a:cxn>
              <a:cxn ang="0">
                <a:pos x="connsiteX1961" y="connsiteY1961"/>
              </a:cxn>
              <a:cxn ang="0">
                <a:pos x="connsiteX1962" y="connsiteY1962"/>
              </a:cxn>
              <a:cxn ang="0">
                <a:pos x="connsiteX1963" y="connsiteY1963"/>
              </a:cxn>
              <a:cxn ang="0">
                <a:pos x="connsiteX1964" y="connsiteY1964"/>
              </a:cxn>
              <a:cxn ang="0">
                <a:pos x="connsiteX1965" y="connsiteY1965"/>
              </a:cxn>
              <a:cxn ang="0">
                <a:pos x="connsiteX1966" y="connsiteY1966"/>
              </a:cxn>
              <a:cxn ang="0">
                <a:pos x="connsiteX1967" y="connsiteY1967"/>
              </a:cxn>
              <a:cxn ang="0">
                <a:pos x="connsiteX1968" y="connsiteY1968"/>
              </a:cxn>
              <a:cxn ang="0">
                <a:pos x="connsiteX1969" y="connsiteY1969"/>
              </a:cxn>
              <a:cxn ang="0">
                <a:pos x="connsiteX1970" y="connsiteY1970"/>
              </a:cxn>
              <a:cxn ang="0">
                <a:pos x="connsiteX1971" y="connsiteY1971"/>
              </a:cxn>
              <a:cxn ang="0">
                <a:pos x="connsiteX1972" y="connsiteY1972"/>
              </a:cxn>
              <a:cxn ang="0">
                <a:pos x="connsiteX1973" y="connsiteY1973"/>
              </a:cxn>
              <a:cxn ang="0">
                <a:pos x="connsiteX1974" y="connsiteY1974"/>
              </a:cxn>
              <a:cxn ang="0">
                <a:pos x="connsiteX1975" y="connsiteY1975"/>
              </a:cxn>
              <a:cxn ang="0">
                <a:pos x="connsiteX1976" y="connsiteY1976"/>
              </a:cxn>
              <a:cxn ang="0">
                <a:pos x="connsiteX1977" y="connsiteY1977"/>
              </a:cxn>
              <a:cxn ang="0">
                <a:pos x="connsiteX1978" y="connsiteY1978"/>
              </a:cxn>
              <a:cxn ang="0">
                <a:pos x="connsiteX1979" y="connsiteY1979"/>
              </a:cxn>
              <a:cxn ang="0">
                <a:pos x="connsiteX1980" y="connsiteY1980"/>
              </a:cxn>
              <a:cxn ang="0">
                <a:pos x="connsiteX1981" y="connsiteY1981"/>
              </a:cxn>
              <a:cxn ang="0">
                <a:pos x="connsiteX1982" y="connsiteY1982"/>
              </a:cxn>
              <a:cxn ang="0">
                <a:pos x="connsiteX1983" y="connsiteY1983"/>
              </a:cxn>
              <a:cxn ang="0">
                <a:pos x="connsiteX1984" y="connsiteY1984"/>
              </a:cxn>
              <a:cxn ang="0">
                <a:pos x="connsiteX1985" y="connsiteY1985"/>
              </a:cxn>
              <a:cxn ang="0">
                <a:pos x="connsiteX1986" y="connsiteY1986"/>
              </a:cxn>
              <a:cxn ang="0">
                <a:pos x="connsiteX1987" y="connsiteY1987"/>
              </a:cxn>
              <a:cxn ang="0">
                <a:pos x="connsiteX1988" y="connsiteY1988"/>
              </a:cxn>
              <a:cxn ang="0">
                <a:pos x="connsiteX1989" y="connsiteY1989"/>
              </a:cxn>
              <a:cxn ang="0">
                <a:pos x="connsiteX1990" y="connsiteY1990"/>
              </a:cxn>
              <a:cxn ang="0">
                <a:pos x="connsiteX1991" y="connsiteY1991"/>
              </a:cxn>
              <a:cxn ang="0">
                <a:pos x="connsiteX1992" y="connsiteY1992"/>
              </a:cxn>
              <a:cxn ang="0">
                <a:pos x="connsiteX1993" y="connsiteY1993"/>
              </a:cxn>
              <a:cxn ang="0">
                <a:pos x="connsiteX1994" y="connsiteY1994"/>
              </a:cxn>
              <a:cxn ang="0">
                <a:pos x="connsiteX1995" y="connsiteY1995"/>
              </a:cxn>
              <a:cxn ang="0">
                <a:pos x="connsiteX1996" y="connsiteY1996"/>
              </a:cxn>
              <a:cxn ang="0">
                <a:pos x="connsiteX1997" y="connsiteY1997"/>
              </a:cxn>
              <a:cxn ang="0">
                <a:pos x="connsiteX1998" y="connsiteY1998"/>
              </a:cxn>
              <a:cxn ang="0">
                <a:pos x="connsiteX1999" y="connsiteY1999"/>
              </a:cxn>
              <a:cxn ang="0">
                <a:pos x="connsiteX2000" y="connsiteY2000"/>
              </a:cxn>
              <a:cxn ang="0">
                <a:pos x="connsiteX2001" y="connsiteY2001"/>
              </a:cxn>
              <a:cxn ang="0">
                <a:pos x="connsiteX2002" y="connsiteY2002"/>
              </a:cxn>
              <a:cxn ang="0">
                <a:pos x="connsiteX2003" y="connsiteY2003"/>
              </a:cxn>
              <a:cxn ang="0">
                <a:pos x="connsiteX2004" y="connsiteY2004"/>
              </a:cxn>
              <a:cxn ang="0">
                <a:pos x="connsiteX2005" y="connsiteY2005"/>
              </a:cxn>
              <a:cxn ang="0">
                <a:pos x="connsiteX2006" y="connsiteY2006"/>
              </a:cxn>
              <a:cxn ang="0">
                <a:pos x="connsiteX2007" y="connsiteY2007"/>
              </a:cxn>
              <a:cxn ang="0">
                <a:pos x="connsiteX2008" y="connsiteY2008"/>
              </a:cxn>
              <a:cxn ang="0">
                <a:pos x="connsiteX2009" y="connsiteY2009"/>
              </a:cxn>
              <a:cxn ang="0">
                <a:pos x="connsiteX2010" y="connsiteY2010"/>
              </a:cxn>
              <a:cxn ang="0">
                <a:pos x="connsiteX2011" y="connsiteY2011"/>
              </a:cxn>
              <a:cxn ang="0">
                <a:pos x="connsiteX2012" y="connsiteY2012"/>
              </a:cxn>
              <a:cxn ang="0">
                <a:pos x="connsiteX2013" y="connsiteY2013"/>
              </a:cxn>
              <a:cxn ang="0">
                <a:pos x="connsiteX2014" y="connsiteY2014"/>
              </a:cxn>
              <a:cxn ang="0">
                <a:pos x="connsiteX2015" y="connsiteY2015"/>
              </a:cxn>
              <a:cxn ang="0">
                <a:pos x="connsiteX2016" y="connsiteY2016"/>
              </a:cxn>
              <a:cxn ang="0">
                <a:pos x="connsiteX2017" y="connsiteY2017"/>
              </a:cxn>
              <a:cxn ang="0">
                <a:pos x="connsiteX2018" y="connsiteY2018"/>
              </a:cxn>
              <a:cxn ang="0">
                <a:pos x="connsiteX2019" y="connsiteY2019"/>
              </a:cxn>
              <a:cxn ang="0">
                <a:pos x="connsiteX2020" y="connsiteY2020"/>
              </a:cxn>
              <a:cxn ang="0">
                <a:pos x="connsiteX2021" y="connsiteY2021"/>
              </a:cxn>
              <a:cxn ang="0">
                <a:pos x="connsiteX2022" y="connsiteY2022"/>
              </a:cxn>
              <a:cxn ang="0">
                <a:pos x="connsiteX2023" y="connsiteY2023"/>
              </a:cxn>
              <a:cxn ang="0">
                <a:pos x="connsiteX2024" y="connsiteY2024"/>
              </a:cxn>
              <a:cxn ang="0">
                <a:pos x="connsiteX2025" y="connsiteY2025"/>
              </a:cxn>
              <a:cxn ang="0">
                <a:pos x="connsiteX2026" y="connsiteY2026"/>
              </a:cxn>
              <a:cxn ang="0">
                <a:pos x="connsiteX2027" y="connsiteY2027"/>
              </a:cxn>
              <a:cxn ang="0">
                <a:pos x="connsiteX2028" y="connsiteY2028"/>
              </a:cxn>
              <a:cxn ang="0">
                <a:pos x="connsiteX2029" y="connsiteY2029"/>
              </a:cxn>
              <a:cxn ang="0">
                <a:pos x="connsiteX2030" y="connsiteY2030"/>
              </a:cxn>
              <a:cxn ang="0">
                <a:pos x="connsiteX2031" y="connsiteY2031"/>
              </a:cxn>
              <a:cxn ang="0">
                <a:pos x="connsiteX2032" y="connsiteY2032"/>
              </a:cxn>
              <a:cxn ang="0">
                <a:pos x="connsiteX2033" y="connsiteY2033"/>
              </a:cxn>
              <a:cxn ang="0">
                <a:pos x="connsiteX2034" y="connsiteY2034"/>
              </a:cxn>
              <a:cxn ang="0">
                <a:pos x="connsiteX2035" y="connsiteY2035"/>
              </a:cxn>
              <a:cxn ang="0">
                <a:pos x="connsiteX2036" y="connsiteY2036"/>
              </a:cxn>
              <a:cxn ang="0">
                <a:pos x="connsiteX2037" y="connsiteY2037"/>
              </a:cxn>
              <a:cxn ang="0">
                <a:pos x="connsiteX2038" y="connsiteY2038"/>
              </a:cxn>
              <a:cxn ang="0">
                <a:pos x="connsiteX2039" y="connsiteY2039"/>
              </a:cxn>
              <a:cxn ang="0">
                <a:pos x="connsiteX2040" y="connsiteY2040"/>
              </a:cxn>
              <a:cxn ang="0">
                <a:pos x="connsiteX2041" y="connsiteY2041"/>
              </a:cxn>
              <a:cxn ang="0">
                <a:pos x="connsiteX2042" y="connsiteY2042"/>
              </a:cxn>
              <a:cxn ang="0">
                <a:pos x="connsiteX2043" y="connsiteY2043"/>
              </a:cxn>
              <a:cxn ang="0">
                <a:pos x="connsiteX2044" y="connsiteY2044"/>
              </a:cxn>
              <a:cxn ang="0">
                <a:pos x="connsiteX2045" y="connsiteY2045"/>
              </a:cxn>
              <a:cxn ang="0">
                <a:pos x="connsiteX2046" y="connsiteY2046"/>
              </a:cxn>
              <a:cxn ang="0">
                <a:pos x="connsiteX2047" y="connsiteY2047"/>
              </a:cxn>
              <a:cxn ang="0">
                <a:pos x="connsiteX2048" y="connsiteY2048"/>
              </a:cxn>
              <a:cxn ang="0">
                <a:pos x="connsiteX2049" y="connsiteY2049"/>
              </a:cxn>
              <a:cxn ang="0">
                <a:pos x="connsiteX2050" y="connsiteY2050"/>
              </a:cxn>
              <a:cxn ang="0">
                <a:pos x="connsiteX2051" y="connsiteY2051"/>
              </a:cxn>
              <a:cxn ang="0">
                <a:pos x="connsiteX2052" y="connsiteY2052"/>
              </a:cxn>
              <a:cxn ang="0">
                <a:pos x="connsiteX2053" y="connsiteY2053"/>
              </a:cxn>
              <a:cxn ang="0">
                <a:pos x="connsiteX2054" y="connsiteY2054"/>
              </a:cxn>
              <a:cxn ang="0">
                <a:pos x="connsiteX2055" y="connsiteY2055"/>
              </a:cxn>
              <a:cxn ang="0">
                <a:pos x="connsiteX2056" y="connsiteY2056"/>
              </a:cxn>
              <a:cxn ang="0">
                <a:pos x="connsiteX2057" y="connsiteY2057"/>
              </a:cxn>
              <a:cxn ang="0">
                <a:pos x="connsiteX2058" y="connsiteY2058"/>
              </a:cxn>
              <a:cxn ang="0">
                <a:pos x="connsiteX2059" y="connsiteY2059"/>
              </a:cxn>
              <a:cxn ang="0">
                <a:pos x="connsiteX2060" y="connsiteY2060"/>
              </a:cxn>
              <a:cxn ang="0">
                <a:pos x="connsiteX2061" y="connsiteY2061"/>
              </a:cxn>
              <a:cxn ang="0">
                <a:pos x="connsiteX2062" y="connsiteY2062"/>
              </a:cxn>
              <a:cxn ang="0">
                <a:pos x="connsiteX2063" y="connsiteY2063"/>
              </a:cxn>
              <a:cxn ang="0">
                <a:pos x="connsiteX2064" y="connsiteY2064"/>
              </a:cxn>
              <a:cxn ang="0">
                <a:pos x="connsiteX2065" y="connsiteY2065"/>
              </a:cxn>
              <a:cxn ang="0">
                <a:pos x="connsiteX2066" y="connsiteY2066"/>
              </a:cxn>
              <a:cxn ang="0">
                <a:pos x="connsiteX2067" y="connsiteY2067"/>
              </a:cxn>
              <a:cxn ang="0">
                <a:pos x="connsiteX2068" y="connsiteY2068"/>
              </a:cxn>
              <a:cxn ang="0">
                <a:pos x="connsiteX2069" y="connsiteY2069"/>
              </a:cxn>
              <a:cxn ang="0">
                <a:pos x="connsiteX2070" y="connsiteY2070"/>
              </a:cxn>
              <a:cxn ang="0">
                <a:pos x="connsiteX2071" y="connsiteY2071"/>
              </a:cxn>
              <a:cxn ang="0">
                <a:pos x="connsiteX2072" y="connsiteY2072"/>
              </a:cxn>
              <a:cxn ang="0">
                <a:pos x="connsiteX2073" y="connsiteY2073"/>
              </a:cxn>
              <a:cxn ang="0">
                <a:pos x="connsiteX2074" y="connsiteY2074"/>
              </a:cxn>
              <a:cxn ang="0">
                <a:pos x="connsiteX2075" y="connsiteY2075"/>
              </a:cxn>
              <a:cxn ang="0">
                <a:pos x="connsiteX2076" y="connsiteY2076"/>
              </a:cxn>
              <a:cxn ang="0">
                <a:pos x="connsiteX2077" y="connsiteY2077"/>
              </a:cxn>
              <a:cxn ang="0">
                <a:pos x="connsiteX2078" y="connsiteY2078"/>
              </a:cxn>
              <a:cxn ang="0">
                <a:pos x="connsiteX2079" y="connsiteY2079"/>
              </a:cxn>
              <a:cxn ang="0">
                <a:pos x="connsiteX2080" y="connsiteY2080"/>
              </a:cxn>
              <a:cxn ang="0">
                <a:pos x="connsiteX2081" y="connsiteY2081"/>
              </a:cxn>
              <a:cxn ang="0">
                <a:pos x="connsiteX2082" y="connsiteY2082"/>
              </a:cxn>
              <a:cxn ang="0">
                <a:pos x="connsiteX2083" y="connsiteY2083"/>
              </a:cxn>
              <a:cxn ang="0">
                <a:pos x="connsiteX2084" y="connsiteY2084"/>
              </a:cxn>
              <a:cxn ang="0">
                <a:pos x="connsiteX2085" y="connsiteY2085"/>
              </a:cxn>
              <a:cxn ang="0">
                <a:pos x="connsiteX2086" y="connsiteY2086"/>
              </a:cxn>
              <a:cxn ang="0">
                <a:pos x="connsiteX2087" y="connsiteY2087"/>
              </a:cxn>
              <a:cxn ang="0">
                <a:pos x="connsiteX2088" y="connsiteY2088"/>
              </a:cxn>
              <a:cxn ang="0">
                <a:pos x="connsiteX2089" y="connsiteY2089"/>
              </a:cxn>
              <a:cxn ang="0">
                <a:pos x="connsiteX2090" y="connsiteY2090"/>
              </a:cxn>
              <a:cxn ang="0">
                <a:pos x="connsiteX2091" y="connsiteY2091"/>
              </a:cxn>
              <a:cxn ang="0">
                <a:pos x="connsiteX2092" y="connsiteY2092"/>
              </a:cxn>
              <a:cxn ang="0">
                <a:pos x="connsiteX2093" y="connsiteY2093"/>
              </a:cxn>
              <a:cxn ang="0">
                <a:pos x="connsiteX2094" y="connsiteY2094"/>
              </a:cxn>
              <a:cxn ang="0">
                <a:pos x="connsiteX2095" y="connsiteY2095"/>
              </a:cxn>
              <a:cxn ang="0">
                <a:pos x="connsiteX2096" y="connsiteY2096"/>
              </a:cxn>
              <a:cxn ang="0">
                <a:pos x="connsiteX2097" y="connsiteY2097"/>
              </a:cxn>
              <a:cxn ang="0">
                <a:pos x="connsiteX2098" y="connsiteY2098"/>
              </a:cxn>
              <a:cxn ang="0">
                <a:pos x="connsiteX2099" y="connsiteY2099"/>
              </a:cxn>
              <a:cxn ang="0">
                <a:pos x="connsiteX2100" y="connsiteY2100"/>
              </a:cxn>
              <a:cxn ang="0">
                <a:pos x="connsiteX2101" y="connsiteY2101"/>
              </a:cxn>
              <a:cxn ang="0">
                <a:pos x="connsiteX2102" y="connsiteY2102"/>
              </a:cxn>
              <a:cxn ang="0">
                <a:pos x="connsiteX2103" y="connsiteY2103"/>
              </a:cxn>
              <a:cxn ang="0">
                <a:pos x="connsiteX2104" y="connsiteY2104"/>
              </a:cxn>
              <a:cxn ang="0">
                <a:pos x="connsiteX2105" y="connsiteY2105"/>
              </a:cxn>
              <a:cxn ang="0">
                <a:pos x="connsiteX2106" y="connsiteY2106"/>
              </a:cxn>
              <a:cxn ang="0">
                <a:pos x="connsiteX2107" y="connsiteY2107"/>
              </a:cxn>
              <a:cxn ang="0">
                <a:pos x="connsiteX2108" y="connsiteY2108"/>
              </a:cxn>
              <a:cxn ang="0">
                <a:pos x="connsiteX2109" y="connsiteY2109"/>
              </a:cxn>
              <a:cxn ang="0">
                <a:pos x="connsiteX2110" y="connsiteY2110"/>
              </a:cxn>
              <a:cxn ang="0">
                <a:pos x="connsiteX2111" y="connsiteY2111"/>
              </a:cxn>
              <a:cxn ang="0">
                <a:pos x="connsiteX2112" y="connsiteY2112"/>
              </a:cxn>
              <a:cxn ang="0">
                <a:pos x="connsiteX2113" y="connsiteY2113"/>
              </a:cxn>
              <a:cxn ang="0">
                <a:pos x="connsiteX2114" y="connsiteY2114"/>
              </a:cxn>
              <a:cxn ang="0">
                <a:pos x="connsiteX2115" y="connsiteY2115"/>
              </a:cxn>
              <a:cxn ang="0">
                <a:pos x="connsiteX2116" y="connsiteY2116"/>
              </a:cxn>
              <a:cxn ang="0">
                <a:pos x="connsiteX2117" y="connsiteY2117"/>
              </a:cxn>
              <a:cxn ang="0">
                <a:pos x="connsiteX2118" y="connsiteY2118"/>
              </a:cxn>
              <a:cxn ang="0">
                <a:pos x="connsiteX2119" y="connsiteY2119"/>
              </a:cxn>
              <a:cxn ang="0">
                <a:pos x="connsiteX2120" y="connsiteY2120"/>
              </a:cxn>
              <a:cxn ang="0">
                <a:pos x="connsiteX2121" y="connsiteY2121"/>
              </a:cxn>
              <a:cxn ang="0">
                <a:pos x="connsiteX2122" y="connsiteY2122"/>
              </a:cxn>
              <a:cxn ang="0">
                <a:pos x="connsiteX2123" y="connsiteY2123"/>
              </a:cxn>
              <a:cxn ang="0">
                <a:pos x="connsiteX2124" y="connsiteY2124"/>
              </a:cxn>
              <a:cxn ang="0">
                <a:pos x="connsiteX2125" y="connsiteY2125"/>
              </a:cxn>
              <a:cxn ang="0">
                <a:pos x="connsiteX2126" y="connsiteY2126"/>
              </a:cxn>
              <a:cxn ang="0">
                <a:pos x="connsiteX2127" y="connsiteY2127"/>
              </a:cxn>
              <a:cxn ang="0">
                <a:pos x="connsiteX2128" y="connsiteY2128"/>
              </a:cxn>
              <a:cxn ang="0">
                <a:pos x="connsiteX2129" y="connsiteY2129"/>
              </a:cxn>
              <a:cxn ang="0">
                <a:pos x="connsiteX2130" y="connsiteY2130"/>
              </a:cxn>
              <a:cxn ang="0">
                <a:pos x="connsiteX2131" y="connsiteY2131"/>
              </a:cxn>
              <a:cxn ang="0">
                <a:pos x="connsiteX2132" y="connsiteY2132"/>
              </a:cxn>
              <a:cxn ang="0">
                <a:pos x="connsiteX2133" y="connsiteY2133"/>
              </a:cxn>
              <a:cxn ang="0">
                <a:pos x="connsiteX2134" y="connsiteY2134"/>
              </a:cxn>
              <a:cxn ang="0">
                <a:pos x="connsiteX2135" y="connsiteY2135"/>
              </a:cxn>
              <a:cxn ang="0">
                <a:pos x="connsiteX2136" y="connsiteY2136"/>
              </a:cxn>
              <a:cxn ang="0">
                <a:pos x="connsiteX2137" y="connsiteY2137"/>
              </a:cxn>
              <a:cxn ang="0">
                <a:pos x="connsiteX2138" y="connsiteY2138"/>
              </a:cxn>
              <a:cxn ang="0">
                <a:pos x="connsiteX2139" y="connsiteY2139"/>
              </a:cxn>
              <a:cxn ang="0">
                <a:pos x="connsiteX2140" y="connsiteY2140"/>
              </a:cxn>
              <a:cxn ang="0">
                <a:pos x="connsiteX2141" y="connsiteY2141"/>
              </a:cxn>
              <a:cxn ang="0">
                <a:pos x="connsiteX2142" y="connsiteY2142"/>
              </a:cxn>
              <a:cxn ang="0">
                <a:pos x="connsiteX2143" y="connsiteY2143"/>
              </a:cxn>
              <a:cxn ang="0">
                <a:pos x="connsiteX2144" y="connsiteY2144"/>
              </a:cxn>
              <a:cxn ang="0">
                <a:pos x="connsiteX2145" y="connsiteY2145"/>
              </a:cxn>
              <a:cxn ang="0">
                <a:pos x="connsiteX2146" y="connsiteY2146"/>
              </a:cxn>
              <a:cxn ang="0">
                <a:pos x="connsiteX2147" y="connsiteY2147"/>
              </a:cxn>
              <a:cxn ang="0">
                <a:pos x="connsiteX2148" y="connsiteY2148"/>
              </a:cxn>
              <a:cxn ang="0">
                <a:pos x="connsiteX2149" y="connsiteY2149"/>
              </a:cxn>
              <a:cxn ang="0">
                <a:pos x="connsiteX2150" y="connsiteY2150"/>
              </a:cxn>
              <a:cxn ang="0">
                <a:pos x="connsiteX2151" y="connsiteY2151"/>
              </a:cxn>
              <a:cxn ang="0">
                <a:pos x="connsiteX2152" y="connsiteY2152"/>
              </a:cxn>
              <a:cxn ang="0">
                <a:pos x="connsiteX2153" y="connsiteY2153"/>
              </a:cxn>
              <a:cxn ang="0">
                <a:pos x="connsiteX2154" y="connsiteY2154"/>
              </a:cxn>
              <a:cxn ang="0">
                <a:pos x="connsiteX2155" y="connsiteY2155"/>
              </a:cxn>
              <a:cxn ang="0">
                <a:pos x="connsiteX2156" y="connsiteY2156"/>
              </a:cxn>
              <a:cxn ang="0">
                <a:pos x="connsiteX2157" y="connsiteY2157"/>
              </a:cxn>
              <a:cxn ang="0">
                <a:pos x="connsiteX2158" y="connsiteY2158"/>
              </a:cxn>
              <a:cxn ang="0">
                <a:pos x="connsiteX2159" y="connsiteY2159"/>
              </a:cxn>
              <a:cxn ang="0">
                <a:pos x="connsiteX2160" y="connsiteY2160"/>
              </a:cxn>
              <a:cxn ang="0">
                <a:pos x="connsiteX2161" y="connsiteY2161"/>
              </a:cxn>
              <a:cxn ang="0">
                <a:pos x="connsiteX2162" y="connsiteY2162"/>
              </a:cxn>
              <a:cxn ang="0">
                <a:pos x="connsiteX2163" y="connsiteY2163"/>
              </a:cxn>
              <a:cxn ang="0">
                <a:pos x="connsiteX2164" y="connsiteY2164"/>
              </a:cxn>
              <a:cxn ang="0">
                <a:pos x="connsiteX2165" y="connsiteY2165"/>
              </a:cxn>
              <a:cxn ang="0">
                <a:pos x="connsiteX2166" y="connsiteY2166"/>
              </a:cxn>
              <a:cxn ang="0">
                <a:pos x="connsiteX2167" y="connsiteY2167"/>
              </a:cxn>
              <a:cxn ang="0">
                <a:pos x="connsiteX2168" y="connsiteY2168"/>
              </a:cxn>
              <a:cxn ang="0">
                <a:pos x="connsiteX2169" y="connsiteY2169"/>
              </a:cxn>
              <a:cxn ang="0">
                <a:pos x="connsiteX2170" y="connsiteY2170"/>
              </a:cxn>
              <a:cxn ang="0">
                <a:pos x="connsiteX2171" y="connsiteY2171"/>
              </a:cxn>
              <a:cxn ang="0">
                <a:pos x="connsiteX2172" y="connsiteY2172"/>
              </a:cxn>
              <a:cxn ang="0">
                <a:pos x="connsiteX2173" y="connsiteY2173"/>
              </a:cxn>
              <a:cxn ang="0">
                <a:pos x="connsiteX2174" y="connsiteY2174"/>
              </a:cxn>
              <a:cxn ang="0">
                <a:pos x="connsiteX2175" y="connsiteY2175"/>
              </a:cxn>
              <a:cxn ang="0">
                <a:pos x="connsiteX2176" y="connsiteY2176"/>
              </a:cxn>
              <a:cxn ang="0">
                <a:pos x="connsiteX2177" y="connsiteY2177"/>
              </a:cxn>
              <a:cxn ang="0">
                <a:pos x="connsiteX2178" y="connsiteY2178"/>
              </a:cxn>
              <a:cxn ang="0">
                <a:pos x="connsiteX2179" y="connsiteY2179"/>
              </a:cxn>
              <a:cxn ang="0">
                <a:pos x="connsiteX2180" y="connsiteY2180"/>
              </a:cxn>
              <a:cxn ang="0">
                <a:pos x="connsiteX2181" y="connsiteY2181"/>
              </a:cxn>
              <a:cxn ang="0">
                <a:pos x="connsiteX2182" y="connsiteY2182"/>
              </a:cxn>
              <a:cxn ang="0">
                <a:pos x="connsiteX2183" y="connsiteY2183"/>
              </a:cxn>
              <a:cxn ang="0">
                <a:pos x="connsiteX2184" y="connsiteY2184"/>
              </a:cxn>
              <a:cxn ang="0">
                <a:pos x="connsiteX2185" y="connsiteY2185"/>
              </a:cxn>
              <a:cxn ang="0">
                <a:pos x="connsiteX2186" y="connsiteY2186"/>
              </a:cxn>
              <a:cxn ang="0">
                <a:pos x="connsiteX2187" y="connsiteY2187"/>
              </a:cxn>
              <a:cxn ang="0">
                <a:pos x="connsiteX2188" y="connsiteY2188"/>
              </a:cxn>
              <a:cxn ang="0">
                <a:pos x="connsiteX2189" y="connsiteY2189"/>
              </a:cxn>
              <a:cxn ang="0">
                <a:pos x="connsiteX2190" y="connsiteY2190"/>
              </a:cxn>
              <a:cxn ang="0">
                <a:pos x="connsiteX2191" y="connsiteY2191"/>
              </a:cxn>
              <a:cxn ang="0">
                <a:pos x="connsiteX2192" y="connsiteY2192"/>
              </a:cxn>
              <a:cxn ang="0">
                <a:pos x="connsiteX2193" y="connsiteY2193"/>
              </a:cxn>
              <a:cxn ang="0">
                <a:pos x="connsiteX2194" y="connsiteY2194"/>
              </a:cxn>
              <a:cxn ang="0">
                <a:pos x="connsiteX2195" y="connsiteY2195"/>
              </a:cxn>
              <a:cxn ang="0">
                <a:pos x="connsiteX2196" y="connsiteY2196"/>
              </a:cxn>
              <a:cxn ang="0">
                <a:pos x="connsiteX2197" y="connsiteY2197"/>
              </a:cxn>
              <a:cxn ang="0">
                <a:pos x="connsiteX2198" y="connsiteY2198"/>
              </a:cxn>
              <a:cxn ang="0">
                <a:pos x="connsiteX2199" y="connsiteY2199"/>
              </a:cxn>
              <a:cxn ang="0">
                <a:pos x="connsiteX2200" y="connsiteY2200"/>
              </a:cxn>
              <a:cxn ang="0">
                <a:pos x="connsiteX2201" y="connsiteY2201"/>
              </a:cxn>
              <a:cxn ang="0">
                <a:pos x="connsiteX2202" y="connsiteY2202"/>
              </a:cxn>
              <a:cxn ang="0">
                <a:pos x="connsiteX2203" y="connsiteY2203"/>
              </a:cxn>
              <a:cxn ang="0">
                <a:pos x="connsiteX2204" y="connsiteY2204"/>
              </a:cxn>
              <a:cxn ang="0">
                <a:pos x="connsiteX2205" y="connsiteY2205"/>
              </a:cxn>
              <a:cxn ang="0">
                <a:pos x="connsiteX2206" y="connsiteY2206"/>
              </a:cxn>
              <a:cxn ang="0">
                <a:pos x="connsiteX2207" y="connsiteY2207"/>
              </a:cxn>
              <a:cxn ang="0">
                <a:pos x="connsiteX2208" y="connsiteY2208"/>
              </a:cxn>
              <a:cxn ang="0">
                <a:pos x="connsiteX2209" y="connsiteY2209"/>
              </a:cxn>
              <a:cxn ang="0">
                <a:pos x="connsiteX2210" y="connsiteY2210"/>
              </a:cxn>
              <a:cxn ang="0">
                <a:pos x="connsiteX2211" y="connsiteY2211"/>
              </a:cxn>
              <a:cxn ang="0">
                <a:pos x="connsiteX2212" y="connsiteY2212"/>
              </a:cxn>
              <a:cxn ang="0">
                <a:pos x="connsiteX2213" y="connsiteY2213"/>
              </a:cxn>
              <a:cxn ang="0">
                <a:pos x="connsiteX2214" y="connsiteY2214"/>
              </a:cxn>
              <a:cxn ang="0">
                <a:pos x="connsiteX2215" y="connsiteY2215"/>
              </a:cxn>
              <a:cxn ang="0">
                <a:pos x="connsiteX2216" y="connsiteY2216"/>
              </a:cxn>
              <a:cxn ang="0">
                <a:pos x="connsiteX2217" y="connsiteY2217"/>
              </a:cxn>
              <a:cxn ang="0">
                <a:pos x="connsiteX2218" y="connsiteY2218"/>
              </a:cxn>
              <a:cxn ang="0">
                <a:pos x="connsiteX2219" y="connsiteY2219"/>
              </a:cxn>
              <a:cxn ang="0">
                <a:pos x="connsiteX2220" y="connsiteY2220"/>
              </a:cxn>
              <a:cxn ang="0">
                <a:pos x="connsiteX2221" y="connsiteY2221"/>
              </a:cxn>
              <a:cxn ang="0">
                <a:pos x="connsiteX2222" y="connsiteY2222"/>
              </a:cxn>
              <a:cxn ang="0">
                <a:pos x="connsiteX2223" y="connsiteY2223"/>
              </a:cxn>
              <a:cxn ang="0">
                <a:pos x="connsiteX2224" y="connsiteY2224"/>
              </a:cxn>
              <a:cxn ang="0">
                <a:pos x="connsiteX2225" y="connsiteY2225"/>
              </a:cxn>
              <a:cxn ang="0">
                <a:pos x="connsiteX2226" y="connsiteY2226"/>
              </a:cxn>
              <a:cxn ang="0">
                <a:pos x="connsiteX2227" y="connsiteY2227"/>
              </a:cxn>
              <a:cxn ang="0">
                <a:pos x="connsiteX2228" y="connsiteY2228"/>
              </a:cxn>
              <a:cxn ang="0">
                <a:pos x="connsiteX2229" y="connsiteY2229"/>
              </a:cxn>
              <a:cxn ang="0">
                <a:pos x="connsiteX2230" y="connsiteY2230"/>
              </a:cxn>
              <a:cxn ang="0">
                <a:pos x="connsiteX2231" y="connsiteY2231"/>
              </a:cxn>
              <a:cxn ang="0">
                <a:pos x="connsiteX2232" y="connsiteY2232"/>
              </a:cxn>
              <a:cxn ang="0">
                <a:pos x="connsiteX2233" y="connsiteY2233"/>
              </a:cxn>
              <a:cxn ang="0">
                <a:pos x="connsiteX2234" y="connsiteY2234"/>
              </a:cxn>
              <a:cxn ang="0">
                <a:pos x="connsiteX2235" y="connsiteY2235"/>
              </a:cxn>
              <a:cxn ang="0">
                <a:pos x="connsiteX2236" y="connsiteY2236"/>
              </a:cxn>
              <a:cxn ang="0">
                <a:pos x="connsiteX2237" y="connsiteY2237"/>
              </a:cxn>
              <a:cxn ang="0">
                <a:pos x="connsiteX2238" y="connsiteY2238"/>
              </a:cxn>
              <a:cxn ang="0">
                <a:pos x="connsiteX2239" y="connsiteY2239"/>
              </a:cxn>
              <a:cxn ang="0">
                <a:pos x="connsiteX2240" y="connsiteY2240"/>
              </a:cxn>
              <a:cxn ang="0">
                <a:pos x="connsiteX2241" y="connsiteY2241"/>
              </a:cxn>
              <a:cxn ang="0">
                <a:pos x="connsiteX2242" y="connsiteY2242"/>
              </a:cxn>
              <a:cxn ang="0">
                <a:pos x="connsiteX2243" y="connsiteY2243"/>
              </a:cxn>
              <a:cxn ang="0">
                <a:pos x="connsiteX2244" y="connsiteY2244"/>
              </a:cxn>
              <a:cxn ang="0">
                <a:pos x="connsiteX2245" y="connsiteY2245"/>
              </a:cxn>
              <a:cxn ang="0">
                <a:pos x="connsiteX2246" y="connsiteY2246"/>
              </a:cxn>
              <a:cxn ang="0">
                <a:pos x="connsiteX2247" y="connsiteY2247"/>
              </a:cxn>
              <a:cxn ang="0">
                <a:pos x="connsiteX2248" y="connsiteY2248"/>
              </a:cxn>
              <a:cxn ang="0">
                <a:pos x="connsiteX2249" y="connsiteY2249"/>
              </a:cxn>
              <a:cxn ang="0">
                <a:pos x="connsiteX2250" y="connsiteY2250"/>
              </a:cxn>
              <a:cxn ang="0">
                <a:pos x="connsiteX2251" y="connsiteY2251"/>
              </a:cxn>
              <a:cxn ang="0">
                <a:pos x="connsiteX2252" y="connsiteY2252"/>
              </a:cxn>
              <a:cxn ang="0">
                <a:pos x="connsiteX2253" y="connsiteY2253"/>
              </a:cxn>
              <a:cxn ang="0">
                <a:pos x="connsiteX2254" y="connsiteY2254"/>
              </a:cxn>
              <a:cxn ang="0">
                <a:pos x="connsiteX2255" y="connsiteY2255"/>
              </a:cxn>
              <a:cxn ang="0">
                <a:pos x="connsiteX2256" y="connsiteY2256"/>
              </a:cxn>
              <a:cxn ang="0">
                <a:pos x="connsiteX2257" y="connsiteY2257"/>
              </a:cxn>
              <a:cxn ang="0">
                <a:pos x="connsiteX2258" y="connsiteY2258"/>
              </a:cxn>
              <a:cxn ang="0">
                <a:pos x="connsiteX2259" y="connsiteY2259"/>
              </a:cxn>
              <a:cxn ang="0">
                <a:pos x="connsiteX2260" y="connsiteY2260"/>
              </a:cxn>
              <a:cxn ang="0">
                <a:pos x="connsiteX2261" y="connsiteY2261"/>
              </a:cxn>
              <a:cxn ang="0">
                <a:pos x="connsiteX2262" y="connsiteY2262"/>
              </a:cxn>
              <a:cxn ang="0">
                <a:pos x="connsiteX2263" y="connsiteY2263"/>
              </a:cxn>
              <a:cxn ang="0">
                <a:pos x="connsiteX2264" y="connsiteY2264"/>
              </a:cxn>
              <a:cxn ang="0">
                <a:pos x="connsiteX2265" y="connsiteY2265"/>
              </a:cxn>
              <a:cxn ang="0">
                <a:pos x="connsiteX2266" y="connsiteY2266"/>
              </a:cxn>
              <a:cxn ang="0">
                <a:pos x="connsiteX2267" y="connsiteY2267"/>
              </a:cxn>
              <a:cxn ang="0">
                <a:pos x="connsiteX2268" y="connsiteY2268"/>
              </a:cxn>
              <a:cxn ang="0">
                <a:pos x="connsiteX2269" y="connsiteY2269"/>
              </a:cxn>
              <a:cxn ang="0">
                <a:pos x="connsiteX2270" y="connsiteY2270"/>
              </a:cxn>
              <a:cxn ang="0">
                <a:pos x="connsiteX2271" y="connsiteY2271"/>
              </a:cxn>
              <a:cxn ang="0">
                <a:pos x="connsiteX2272" y="connsiteY2272"/>
              </a:cxn>
              <a:cxn ang="0">
                <a:pos x="connsiteX2273" y="connsiteY2273"/>
              </a:cxn>
              <a:cxn ang="0">
                <a:pos x="connsiteX2274" y="connsiteY2274"/>
              </a:cxn>
              <a:cxn ang="0">
                <a:pos x="connsiteX2275" y="connsiteY2275"/>
              </a:cxn>
              <a:cxn ang="0">
                <a:pos x="connsiteX2276" y="connsiteY2276"/>
              </a:cxn>
              <a:cxn ang="0">
                <a:pos x="connsiteX2277" y="connsiteY2277"/>
              </a:cxn>
              <a:cxn ang="0">
                <a:pos x="connsiteX2278" y="connsiteY2278"/>
              </a:cxn>
              <a:cxn ang="0">
                <a:pos x="connsiteX2279" y="connsiteY2279"/>
              </a:cxn>
              <a:cxn ang="0">
                <a:pos x="connsiteX2280" y="connsiteY2280"/>
              </a:cxn>
              <a:cxn ang="0">
                <a:pos x="connsiteX2281" y="connsiteY2281"/>
              </a:cxn>
              <a:cxn ang="0">
                <a:pos x="connsiteX2282" y="connsiteY2282"/>
              </a:cxn>
              <a:cxn ang="0">
                <a:pos x="connsiteX2283" y="connsiteY2283"/>
              </a:cxn>
              <a:cxn ang="0">
                <a:pos x="connsiteX2284" y="connsiteY2284"/>
              </a:cxn>
              <a:cxn ang="0">
                <a:pos x="connsiteX2285" y="connsiteY2285"/>
              </a:cxn>
              <a:cxn ang="0">
                <a:pos x="connsiteX2286" y="connsiteY2286"/>
              </a:cxn>
              <a:cxn ang="0">
                <a:pos x="connsiteX2287" y="connsiteY2287"/>
              </a:cxn>
              <a:cxn ang="0">
                <a:pos x="connsiteX2288" y="connsiteY2288"/>
              </a:cxn>
              <a:cxn ang="0">
                <a:pos x="connsiteX2289" y="connsiteY2289"/>
              </a:cxn>
              <a:cxn ang="0">
                <a:pos x="connsiteX2290" y="connsiteY2290"/>
              </a:cxn>
              <a:cxn ang="0">
                <a:pos x="connsiteX2291" y="connsiteY2291"/>
              </a:cxn>
              <a:cxn ang="0">
                <a:pos x="connsiteX2292" y="connsiteY2292"/>
              </a:cxn>
              <a:cxn ang="0">
                <a:pos x="connsiteX2293" y="connsiteY2293"/>
              </a:cxn>
              <a:cxn ang="0">
                <a:pos x="connsiteX2294" y="connsiteY2294"/>
              </a:cxn>
              <a:cxn ang="0">
                <a:pos x="connsiteX2295" y="connsiteY2295"/>
              </a:cxn>
              <a:cxn ang="0">
                <a:pos x="connsiteX2296" y="connsiteY2296"/>
              </a:cxn>
              <a:cxn ang="0">
                <a:pos x="connsiteX2297" y="connsiteY2297"/>
              </a:cxn>
              <a:cxn ang="0">
                <a:pos x="connsiteX2298" y="connsiteY2298"/>
              </a:cxn>
              <a:cxn ang="0">
                <a:pos x="connsiteX2299" y="connsiteY2299"/>
              </a:cxn>
              <a:cxn ang="0">
                <a:pos x="connsiteX2300" y="connsiteY2300"/>
              </a:cxn>
              <a:cxn ang="0">
                <a:pos x="connsiteX2301" y="connsiteY2301"/>
              </a:cxn>
              <a:cxn ang="0">
                <a:pos x="connsiteX2302" y="connsiteY2302"/>
              </a:cxn>
              <a:cxn ang="0">
                <a:pos x="connsiteX2303" y="connsiteY2303"/>
              </a:cxn>
              <a:cxn ang="0">
                <a:pos x="connsiteX2304" y="connsiteY2304"/>
              </a:cxn>
              <a:cxn ang="0">
                <a:pos x="connsiteX2305" y="connsiteY2305"/>
              </a:cxn>
              <a:cxn ang="0">
                <a:pos x="connsiteX2306" y="connsiteY2306"/>
              </a:cxn>
              <a:cxn ang="0">
                <a:pos x="connsiteX2307" y="connsiteY2307"/>
              </a:cxn>
              <a:cxn ang="0">
                <a:pos x="connsiteX2308" y="connsiteY2308"/>
              </a:cxn>
              <a:cxn ang="0">
                <a:pos x="connsiteX2309" y="connsiteY2309"/>
              </a:cxn>
              <a:cxn ang="0">
                <a:pos x="connsiteX2310" y="connsiteY2310"/>
              </a:cxn>
              <a:cxn ang="0">
                <a:pos x="connsiteX2311" y="connsiteY2311"/>
              </a:cxn>
              <a:cxn ang="0">
                <a:pos x="connsiteX2312" y="connsiteY2312"/>
              </a:cxn>
              <a:cxn ang="0">
                <a:pos x="connsiteX2313" y="connsiteY2313"/>
              </a:cxn>
              <a:cxn ang="0">
                <a:pos x="connsiteX2314" y="connsiteY2314"/>
              </a:cxn>
              <a:cxn ang="0">
                <a:pos x="connsiteX2315" y="connsiteY2315"/>
              </a:cxn>
              <a:cxn ang="0">
                <a:pos x="connsiteX2316" y="connsiteY2316"/>
              </a:cxn>
              <a:cxn ang="0">
                <a:pos x="connsiteX2317" y="connsiteY2317"/>
              </a:cxn>
              <a:cxn ang="0">
                <a:pos x="connsiteX2318" y="connsiteY2318"/>
              </a:cxn>
              <a:cxn ang="0">
                <a:pos x="connsiteX2319" y="connsiteY2319"/>
              </a:cxn>
              <a:cxn ang="0">
                <a:pos x="connsiteX2320" y="connsiteY2320"/>
              </a:cxn>
              <a:cxn ang="0">
                <a:pos x="connsiteX2321" y="connsiteY2321"/>
              </a:cxn>
              <a:cxn ang="0">
                <a:pos x="connsiteX2322" y="connsiteY2322"/>
              </a:cxn>
              <a:cxn ang="0">
                <a:pos x="connsiteX2323" y="connsiteY2323"/>
              </a:cxn>
              <a:cxn ang="0">
                <a:pos x="connsiteX2324" y="connsiteY2324"/>
              </a:cxn>
              <a:cxn ang="0">
                <a:pos x="connsiteX2325" y="connsiteY2325"/>
              </a:cxn>
              <a:cxn ang="0">
                <a:pos x="connsiteX2326" y="connsiteY2326"/>
              </a:cxn>
              <a:cxn ang="0">
                <a:pos x="connsiteX2327" y="connsiteY2327"/>
              </a:cxn>
              <a:cxn ang="0">
                <a:pos x="connsiteX2328" y="connsiteY2328"/>
              </a:cxn>
              <a:cxn ang="0">
                <a:pos x="connsiteX2329" y="connsiteY2329"/>
              </a:cxn>
              <a:cxn ang="0">
                <a:pos x="connsiteX2330" y="connsiteY2330"/>
              </a:cxn>
              <a:cxn ang="0">
                <a:pos x="connsiteX2331" y="connsiteY2331"/>
              </a:cxn>
              <a:cxn ang="0">
                <a:pos x="connsiteX2332" y="connsiteY2332"/>
              </a:cxn>
              <a:cxn ang="0">
                <a:pos x="connsiteX2333" y="connsiteY2333"/>
              </a:cxn>
              <a:cxn ang="0">
                <a:pos x="connsiteX2334" y="connsiteY2334"/>
              </a:cxn>
              <a:cxn ang="0">
                <a:pos x="connsiteX2335" y="connsiteY2335"/>
              </a:cxn>
              <a:cxn ang="0">
                <a:pos x="connsiteX2336" y="connsiteY2336"/>
              </a:cxn>
              <a:cxn ang="0">
                <a:pos x="connsiteX2337" y="connsiteY2337"/>
              </a:cxn>
              <a:cxn ang="0">
                <a:pos x="connsiteX2338" y="connsiteY2338"/>
              </a:cxn>
              <a:cxn ang="0">
                <a:pos x="connsiteX2339" y="connsiteY2339"/>
              </a:cxn>
              <a:cxn ang="0">
                <a:pos x="connsiteX2340" y="connsiteY2340"/>
              </a:cxn>
              <a:cxn ang="0">
                <a:pos x="connsiteX2341" y="connsiteY2341"/>
              </a:cxn>
              <a:cxn ang="0">
                <a:pos x="connsiteX2342" y="connsiteY2342"/>
              </a:cxn>
              <a:cxn ang="0">
                <a:pos x="connsiteX2343" y="connsiteY2343"/>
              </a:cxn>
              <a:cxn ang="0">
                <a:pos x="connsiteX2344" y="connsiteY2344"/>
              </a:cxn>
              <a:cxn ang="0">
                <a:pos x="connsiteX2345" y="connsiteY2345"/>
              </a:cxn>
              <a:cxn ang="0">
                <a:pos x="connsiteX2346" y="connsiteY2346"/>
              </a:cxn>
              <a:cxn ang="0">
                <a:pos x="connsiteX2347" y="connsiteY2347"/>
              </a:cxn>
              <a:cxn ang="0">
                <a:pos x="connsiteX2348" y="connsiteY2348"/>
              </a:cxn>
              <a:cxn ang="0">
                <a:pos x="connsiteX2349" y="connsiteY2349"/>
              </a:cxn>
              <a:cxn ang="0">
                <a:pos x="connsiteX2350" y="connsiteY2350"/>
              </a:cxn>
              <a:cxn ang="0">
                <a:pos x="connsiteX2351" y="connsiteY2351"/>
              </a:cxn>
              <a:cxn ang="0">
                <a:pos x="connsiteX2352" y="connsiteY2352"/>
              </a:cxn>
              <a:cxn ang="0">
                <a:pos x="connsiteX2353" y="connsiteY2353"/>
              </a:cxn>
              <a:cxn ang="0">
                <a:pos x="connsiteX2354" y="connsiteY2354"/>
              </a:cxn>
              <a:cxn ang="0">
                <a:pos x="connsiteX2355" y="connsiteY2355"/>
              </a:cxn>
              <a:cxn ang="0">
                <a:pos x="connsiteX2356" y="connsiteY2356"/>
              </a:cxn>
              <a:cxn ang="0">
                <a:pos x="connsiteX2357" y="connsiteY2357"/>
              </a:cxn>
              <a:cxn ang="0">
                <a:pos x="connsiteX2358" y="connsiteY2358"/>
              </a:cxn>
              <a:cxn ang="0">
                <a:pos x="connsiteX2359" y="connsiteY2359"/>
              </a:cxn>
              <a:cxn ang="0">
                <a:pos x="connsiteX2360" y="connsiteY2360"/>
              </a:cxn>
              <a:cxn ang="0">
                <a:pos x="connsiteX2361" y="connsiteY2361"/>
              </a:cxn>
              <a:cxn ang="0">
                <a:pos x="connsiteX2362" y="connsiteY2362"/>
              </a:cxn>
              <a:cxn ang="0">
                <a:pos x="connsiteX2363" y="connsiteY2363"/>
              </a:cxn>
              <a:cxn ang="0">
                <a:pos x="connsiteX2364" y="connsiteY2364"/>
              </a:cxn>
              <a:cxn ang="0">
                <a:pos x="connsiteX2365" y="connsiteY2365"/>
              </a:cxn>
              <a:cxn ang="0">
                <a:pos x="connsiteX2366" y="connsiteY2366"/>
              </a:cxn>
              <a:cxn ang="0">
                <a:pos x="connsiteX2367" y="connsiteY2367"/>
              </a:cxn>
              <a:cxn ang="0">
                <a:pos x="connsiteX2368" y="connsiteY2368"/>
              </a:cxn>
              <a:cxn ang="0">
                <a:pos x="connsiteX2369" y="connsiteY2369"/>
              </a:cxn>
              <a:cxn ang="0">
                <a:pos x="connsiteX2370" y="connsiteY2370"/>
              </a:cxn>
              <a:cxn ang="0">
                <a:pos x="connsiteX2371" y="connsiteY2371"/>
              </a:cxn>
              <a:cxn ang="0">
                <a:pos x="connsiteX2372" y="connsiteY2372"/>
              </a:cxn>
              <a:cxn ang="0">
                <a:pos x="connsiteX2373" y="connsiteY2373"/>
              </a:cxn>
              <a:cxn ang="0">
                <a:pos x="connsiteX2374" y="connsiteY2374"/>
              </a:cxn>
              <a:cxn ang="0">
                <a:pos x="connsiteX2375" y="connsiteY2375"/>
              </a:cxn>
              <a:cxn ang="0">
                <a:pos x="connsiteX2376" y="connsiteY2376"/>
              </a:cxn>
              <a:cxn ang="0">
                <a:pos x="connsiteX2377" y="connsiteY2377"/>
              </a:cxn>
              <a:cxn ang="0">
                <a:pos x="connsiteX2378" y="connsiteY2378"/>
              </a:cxn>
              <a:cxn ang="0">
                <a:pos x="connsiteX2379" y="connsiteY2379"/>
              </a:cxn>
              <a:cxn ang="0">
                <a:pos x="connsiteX2380" y="connsiteY2380"/>
              </a:cxn>
              <a:cxn ang="0">
                <a:pos x="connsiteX2381" y="connsiteY2381"/>
              </a:cxn>
              <a:cxn ang="0">
                <a:pos x="connsiteX2382" y="connsiteY2382"/>
              </a:cxn>
              <a:cxn ang="0">
                <a:pos x="connsiteX2383" y="connsiteY2383"/>
              </a:cxn>
              <a:cxn ang="0">
                <a:pos x="connsiteX2384" y="connsiteY2384"/>
              </a:cxn>
              <a:cxn ang="0">
                <a:pos x="connsiteX2385" y="connsiteY2385"/>
              </a:cxn>
              <a:cxn ang="0">
                <a:pos x="connsiteX2386" y="connsiteY2386"/>
              </a:cxn>
              <a:cxn ang="0">
                <a:pos x="connsiteX2387" y="connsiteY2387"/>
              </a:cxn>
              <a:cxn ang="0">
                <a:pos x="connsiteX2388" y="connsiteY2388"/>
              </a:cxn>
              <a:cxn ang="0">
                <a:pos x="connsiteX2389" y="connsiteY2389"/>
              </a:cxn>
              <a:cxn ang="0">
                <a:pos x="connsiteX2390" y="connsiteY2390"/>
              </a:cxn>
              <a:cxn ang="0">
                <a:pos x="connsiteX2391" y="connsiteY2391"/>
              </a:cxn>
              <a:cxn ang="0">
                <a:pos x="connsiteX2392" y="connsiteY2392"/>
              </a:cxn>
              <a:cxn ang="0">
                <a:pos x="connsiteX2393" y="connsiteY2393"/>
              </a:cxn>
              <a:cxn ang="0">
                <a:pos x="connsiteX2394" y="connsiteY2394"/>
              </a:cxn>
              <a:cxn ang="0">
                <a:pos x="connsiteX2395" y="connsiteY2395"/>
              </a:cxn>
              <a:cxn ang="0">
                <a:pos x="connsiteX2396" y="connsiteY2396"/>
              </a:cxn>
              <a:cxn ang="0">
                <a:pos x="connsiteX2397" y="connsiteY2397"/>
              </a:cxn>
              <a:cxn ang="0">
                <a:pos x="connsiteX2398" y="connsiteY2398"/>
              </a:cxn>
              <a:cxn ang="0">
                <a:pos x="connsiteX2399" y="connsiteY2399"/>
              </a:cxn>
              <a:cxn ang="0">
                <a:pos x="connsiteX2400" y="connsiteY2400"/>
              </a:cxn>
              <a:cxn ang="0">
                <a:pos x="connsiteX2401" y="connsiteY2401"/>
              </a:cxn>
              <a:cxn ang="0">
                <a:pos x="connsiteX2402" y="connsiteY2402"/>
              </a:cxn>
              <a:cxn ang="0">
                <a:pos x="connsiteX2403" y="connsiteY2403"/>
              </a:cxn>
              <a:cxn ang="0">
                <a:pos x="connsiteX2404" y="connsiteY2404"/>
              </a:cxn>
              <a:cxn ang="0">
                <a:pos x="connsiteX2405" y="connsiteY2405"/>
              </a:cxn>
              <a:cxn ang="0">
                <a:pos x="connsiteX2406" y="connsiteY2406"/>
              </a:cxn>
              <a:cxn ang="0">
                <a:pos x="connsiteX2407" y="connsiteY2407"/>
              </a:cxn>
              <a:cxn ang="0">
                <a:pos x="connsiteX2408" y="connsiteY2408"/>
              </a:cxn>
              <a:cxn ang="0">
                <a:pos x="connsiteX2409" y="connsiteY2409"/>
              </a:cxn>
              <a:cxn ang="0">
                <a:pos x="connsiteX2410" y="connsiteY2410"/>
              </a:cxn>
              <a:cxn ang="0">
                <a:pos x="connsiteX2411" y="connsiteY2411"/>
              </a:cxn>
              <a:cxn ang="0">
                <a:pos x="connsiteX2412" y="connsiteY2412"/>
              </a:cxn>
              <a:cxn ang="0">
                <a:pos x="connsiteX2413" y="connsiteY2413"/>
              </a:cxn>
              <a:cxn ang="0">
                <a:pos x="connsiteX2414" y="connsiteY2414"/>
              </a:cxn>
              <a:cxn ang="0">
                <a:pos x="connsiteX2415" y="connsiteY2415"/>
              </a:cxn>
              <a:cxn ang="0">
                <a:pos x="connsiteX2416" y="connsiteY2416"/>
              </a:cxn>
              <a:cxn ang="0">
                <a:pos x="connsiteX2417" y="connsiteY2417"/>
              </a:cxn>
              <a:cxn ang="0">
                <a:pos x="connsiteX2418" y="connsiteY2418"/>
              </a:cxn>
              <a:cxn ang="0">
                <a:pos x="connsiteX2419" y="connsiteY2419"/>
              </a:cxn>
              <a:cxn ang="0">
                <a:pos x="connsiteX2420" y="connsiteY2420"/>
              </a:cxn>
              <a:cxn ang="0">
                <a:pos x="connsiteX2421" y="connsiteY2421"/>
              </a:cxn>
              <a:cxn ang="0">
                <a:pos x="connsiteX2422" y="connsiteY2422"/>
              </a:cxn>
              <a:cxn ang="0">
                <a:pos x="connsiteX2423" y="connsiteY2423"/>
              </a:cxn>
              <a:cxn ang="0">
                <a:pos x="connsiteX2424" y="connsiteY2424"/>
              </a:cxn>
              <a:cxn ang="0">
                <a:pos x="connsiteX2425" y="connsiteY2425"/>
              </a:cxn>
              <a:cxn ang="0">
                <a:pos x="connsiteX2426" y="connsiteY2426"/>
              </a:cxn>
              <a:cxn ang="0">
                <a:pos x="connsiteX2427" y="connsiteY2427"/>
              </a:cxn>
              <a:cxn ang="0">
                <a:pos x="connsiteX2428" y="connsiteY2428"/>
              </a:cxn>
              <a:cxn ang="0">
                <a:pos x="connsiteX2429" y="connsiteY2429"/>
              </a:cxn>
              <a:cxn ang="0">
                <a:pos x="connsiteX2430" y="connsiteY2430"/>
              </a:cxn>
              <a:cxn ang="0">
                <a:pos x="connsiteX2431" y="connsiteY2431"/>
              </a:cxn>
              <a:cxn ang="0">
                <a:pos x="connsiteX2432" y="connsiteY2432"/>
              </a:cxn>
              <a:cxn ang="0">
                <a:pos x="connsiteX2433" y="connsiteY2433"/>
              </a:cxn>
              <a:cxn ang="0">
                <a:pos x="connsiteX2434" y="connsiteY2434"/>
              </a:cxn>
              <a:cxn ang="0">
                <a:pos x="connsiteX2435" y="connsiteY2435"/>
              </a:cxn>
              <a:cxn ang="0">
                <a:pos x="connsiteX2436" y="connsiteY2436"/>
              </a:cxn>
              <a:cxn ang="0">
                <a:pos x="connsiteX2437" y="connsiteY2437"/>
              </a:cxn>
              <a:cxn ang="0">
                <a:pos x="connsiteX2438" y="connsiteY2438"/>
              </a:cxn>
              <a:cxn ang="0">
                <a:pos x="connsiteX2439" y="connsiteY2439"/>
              </a:cxn>
              <a:cxn ang="0">
                <a:pos x="connsiteX2440" y="connsiteY2440"/>
              </a:cxn>
              <a:cxn ang="0">
                <a:pos x="connsiteX2441" y="connsiteY2441"/>
              </a:cxn>
              <a:cxn ang="0">
                <a:pos x="connsiteX2442" y="connsiteY2442"/>
              </a:cxn>
              <a:cxn ang="0">
                <a:pos x="connsiteX2443" y="connsiteY2443"/>
              </a:cxn>
              <a:cxn ang="0">
                <a:pos x="connsiteX2444" y="connsiteY2444"/>
              </a:cxn>
              <a:cxn ang="0">
                <a:pos x="connsiteX2445" y="connsiteY2445"/>
              </a:cxn>
              <a:cxn ang="0">
                <a:pos x="connsiteX2446" y="connsiteY2446"/>
              </a:cxn>
              <a:cxn ang="0">
                <a:pos x="connsiteX2447" y="connsiteY2447"/>
              </a:cxn>
              <a:cxn ang="0">
                <a:pos x="connsiteX2448" y="connsiteY2448"/>
              </a:cxn>
              <a:cxn ang="0">
                <a:pos x="connsiteX2449" y="connsiteY2449"/>
              </a:cxn>
              <a:cxn ang="0">
                <a:pos x="connsiteX2450" y="connsiteY2450"/>
              </a:cxn>
              <a:cxn ang="0">
                <a:pos x="connsiteX2451" y="connsiteY2451"/>
              </a:cxn>
              <a:cxn ang="0">
                <a:pos x="connsiteX2452" y="connsiteY2452"/>
              </a:cxn>
              <a:cxn ang="0">
                <a:pos x="connsiteX2453" y="connsiteY2453"/>
              </a:cxn>
              <a:cxn ang="0">
                <a:pos x="connsiteX2454" y="connsiteY2454"/>
              </a:cxn>
              <a:cxn ang="0">
                <a:pos x="connsiteX2455" y="connsiteY2455"/>
              </a:cxn>
              <a:cxn ang="0">
                <a:pos x="connsiteX2456" y="connsiteY2456"/>
              </a:cxn>
              <a:cxn ang="0">
                <a:pos x="connsiteX2457" y="connsiteY2457"/>
              </a:cxn>
              <a:cxn ang="0">
                <a:pos x="connsiteX2458" y="connsiteY2458"/>
              </a:cxn>
              <a:cxn ang="0">
                <a:pos x="connsiteX2459" y="connsiteY2459"/>
              </a:cxn>
              <a:cxn ang="0">
                <a:pos x="connsiteX2460" y="connsiteY2460"/>
              </a:cxn>
              <a:cxn ang="0">
                <a:pos x="connsiteX2461" y="connsiteY2461"/>
              </a:cxn>
              <a:cxn ang="0">
                <a:pos x="connsiteX2462" y="connsiteY2462"/>
              </a:cxn>
              <a:cxn ang="0">
                <a:pos x="connsiteX2463" y="connsiteY2463"/>
              </a:cxn>
              <a:cxn ang="0">
                <a:pos x="connsiteX2464" y="connsiteY2464"/>
              </a:cxn>
              <a:cxn ang="0">
                <a:pos x="connsiteX2465" y="connsiteY2465"/>
              </a:cxn>
              <a:cxn ang="0">
                <a:pos x="connsiteX2466" y="connsiteY2466"/>
              </a:cxn>
              <a:cxn ang="0">
                <a:pos x="connsiteX2467" y="connsiteY2467"/>
              </a:cxn>
              <a:cxn ang="0">
                <a:pos x="connsiteX2468" y="connsiteY2468"/>
              </a:cxn>
              <a:cxn ang="0">
                <a:pos x="connsiteX2469" y="connsiteY2469"/>
              </a:cxn>
              <a:cxn ang="0">
                <a:pos x="connsiteX2470" y="connsiteY2470"/>
              </a:cxn>
              <a:cxn ang="0">
                <a:pos x="connsiteX2471" y="connsiteY2471"/>
              </a:cxn>
              <a:cxn ang="0">
                <a:pos x="connsiteX2472" y="connsiteY2472"/>
              </a:cxn>
              <a:cxn ang="0">
                <a:pos x="connsiteX2473" y="connsiteY2473"/>
              </a:cxn>
              <a:cxn ang="0">
                <a:pos x="connsiteX2474" y="connsiteY2474"/>
              </a:cxn>
              <a:cxn ang="0">
                <a:pos x="connsiteX2475" y="connsiteY2475"/>
              </a:cxn>
              <a:cxn ang="0">
                <a:pos x="connsiteX2476" y="connsiteY2476"/>
              </a:cxn>
              <a:cxn ang="0">
                <a:pos x="connsiteX2477" y="connsiteY2477"/>
              </a:cxn>
              <a:cxn ang="0">
                <a:pos x="connsiteX2478" y="connsiteY2478"/>
              </a:cxn>
              <a:cxn ang="0">
                <a:pos x="connsiteX2479" y="connsiteY2479"/>
              </a:cxn>
              <a:cxn ang="0">
                <a:pos x="connsiteX2480" y="connsiteY2480"/>
              </a:cxn>
              <a:cxn ang="0">
                <a:pos x="connsiteX2481" y="connsiteY2481"/>
              </a:cxn>
              <a:cxn ang="0">
                <a:pos x="connsiteX2482" y="connsiteY2482"/>
              </a:cxn>
              <a:cxn ang="0">
                <a:pos x="connsiteX2483" y="connsiteY2483"/>
              </a:cxn>
              <a:cxn ang="0">
                <a:pos x="connsiteX2484" y="connsiteY2484"/>
              </a:cxn>
              <a:cxn ang="0">
                <a:pos x="connsiteX2485" y="connsiteY2485"/>
              </a:cxn>
              <a:cxn ang="0">
                <a:pos x="connsiteX2486" y="connsiteY2486"/>
              </a:cxn>
              <a:cxn ang="0">
                <a:pos x="connsiteX2487" y="connsiteY2487"/>
              </a:cxn>
              <a:cxn ang="0">
                <a:pos x="connsiteX2488" y="connsiteY2488"/>
              </a:cxn>
              <a:cxn ang="0">
                <a:pos x="connsiteX2489" y="connsiteY2489"/>
              </a:cxn>
              <a:cxn ang="0">
                <a:pos x="connsiteX2490" y="connsiteY2490"/>
              </a:cxn>
              <a:cxn ang="0">
                <a:pos x="connsiteX2491" y="connsiteY2491"/>
              </a:cxn>
              <a:cxn ang="0">
                <a:pos x="connsiteX2492" y="connsiteY2492"/>
              </a:cxn>
              <a:cxn ang="0">
                <a:pos x="connsiteX2493" y="connsiteY2493"/>
              </a:cxn>
              <a:cxn ang="0">
                <a:pos x="connsiteX2494" y="connsiteY2494"/>
              </a:cxn>
              <a:cxn ang="0">
                <a:pos x="connsiteX2495" y="connsiteY2495"/>
              </a:cxn>
              <a:cxn ang="0">
                <a:pos x="connsiteX2496" y="connsiteY2496"/>
              </a:cxn>
              <a:cxn ang="0">
                <a:pos x="connsiteX2497" y="connsiteY2497"/>
              </a:cxn>
              <a:cxn ang="0">
                <a:pos x="connsiteX2498" y="connsiteY2498"/>
              </a:cxn>
              <a:cxn ang="0">
                <a:pos x="connsiteX2499" y="connsiteY2499"/>
              </a:cxn>
              <a:cxn ang="0">
                <a:pos x="connsiteX2500" y="connsiteY2500"/>
              </a:cxn>
              <a:cxn ang="0">
                <a:pos x="connsiteX2501" y="connsiteY2501"/>
              </a:cxn>
              <a:cxn ang="0">
                <a:pos x="connsiteX2502" y="connsiteY2502"/>
              </a:cxn>
              <a:cxn ang="0">
                <a:pos x="connsiteX2503" y="connsiteY2503"/>
              </a:cxn>
              <a:cxn ang="0">
                <a:pos x="connsiteX2504" y="connsiteY2504"/>
              </a:cxn>
              <a:cxn ang="0">
                <a:pos x="connsiteX2505" y="connsiteY2505"/>
              </a:cxn>
              <a:cxn ang="0">
                <a:pos x="connsiteX2506" y="connsiteY2506"/>
              </a:cxn>
              <a:cxn ang="0">
                <a:pos x="connsiteX2507" y="connsiteY2507"/>
              </a:cxn>
              <a:cxn ang="0">
                <a:pos x="connsiteX2508" y="connsiteY2508"/>
              </a:cxn>
              <a:cxn ang="0">
                <a:pos x="connsiteX2509" y="connsiteY2509"/>
              </a:cxn>
              <a:cxn ang="0">
                <a:pos x="connsiteX2510" y="connsiteY2510"/>
              </a:cxn>
              <a:cxn ang="0">
                <a:pos x="connsiteX2511" y="connsiteY2511"/>
              </a:cxn>
              <a:cxn ang="0">
                <a:pos x="connsiteX2512" y="connsiteY2512"/>
              </a:cxn>
              <a:cxn ang="0">
                <a:pos x="connsiteX2513" y="connsiteY2513"/>
              </a:cxn>
              <a:cxn ang="0">
                <a:pos x="connsiteX2514" y="connsiteY2514"/>
              </a:cxn>
              <a:cxn ang="0">
                <a:pos x="connsiteX2515" y="connsiteY2515"/>
              </a:cxn>
              <a:cxn ang="0">
                <a:pos x="connsiteX2516" y="connsiteY2516"/>
              </a:cxn>
              <a:cxn ang="0">
                <a:pos x="connsiteX2517" y="connsiteY2517"/>
              </a:cxn>
              <a:cxn ang="0">
                <a:pos x="connsiteX2518" y="connsiteY2518"/>
              </a:cxn>
              <a:cxn ang="0">
                <a:pos x="connsiteX2519" y="connsiteY2519"/>
              </a:cxn>
              <a:cxn ang="0">
                <a:pos x="connsiteX2520" y="connsiteY2520"/>
              </a:cxn>
              <a:cxn ang="0">
                <a:pos x="connsiteX2521" y="connsiteY2521"/>
              </a:cxn>
              <a:cxn ang="0">
                <a:pos x="connsiteX2522" y="connsiteY2522"/>
              </a:cxn>
              <a:cxn ang="0">
                <a:pos x="connsiteX2523" y="connsiteY2523"/>
              </a:cxn>
              <a:cxn ang="0">
                <a:pos x="connsiteX2524" y="connsiteY2524"/>
              </a:cxn>
              <a:cxn ang="0">
                <a:pos x="connsiteX2525" y="connsiteY2525"/>
              </a:cxn>
              <a:cxn ang="0">
                <a:pos x="connsiteX2526" y="connsiteY2526"/>
              </a:cxn>
              <a:cxn ang="0">
                <a:pos x="connsiteX2527" y="connsiteY2527"/>
              </a:cxn>
              <a:cxn ang="0">
                <a:pos x="connsiteX2528" y="connsiteY2528"/>
              </a:cxn>
              <a:cxn ang="0">
                <a:pos x="connsiteX2529" y="connsiteY2529"/>
              </a:cxn>
              <a:cxn ang="0">
                <a:pos x="connsiteX2530" y="connsiteY2530"/>
              </a:cxn>
              <a:cxn ang="0">
                <a:pos x="connsiteX2531" y="connsiteY2531"/>
              </a:cxn>
              <a:cxn ang="0">
                <a:pos x="connsiteX2532" y="connsiteY2532"/>
              </a:cxn>
              <a:cxn ang="0">
                <a:pos x="connsiteX2533" y="connsiteY2533"/>
              </a:cxn>
              <a:cxn ang="0">
                <a:pos x="connsiteX2534" y="connsiteY2534"/>
              </a:cxn>
              <a:cxn ang="0">
                <a:pos x="connsiteX2535" y="connsiteY2535"/>
              </a:cxn>
              <a:cxn ang="0">
                <a:pos x="connsiteX2536" y="connsiteY2536"/>
              </a:cxn>
              <a:cxn ang="0">
                <a:pos x="connsiteX2537" y="connsiteY2537"/>
              </a:cxn>
              <a:cxn ang="0">
                <a:pos x="connsiteX2538" y="connsiteY2538"/>
              </a:cxn>
              <a:cxn ang="0">
                <a:pos x="connsiteX2539" y="connsiteY2539"/>
              </a:cxn>
              <a:cxn ang="0">
                <a:pos x="connsiteX2540" y="connsiteY2540"/>
              </a:cxn>
              <a:cxn ang="0">
                <a:pos x="connsiteX2541" y="connsiteY2541"/>
              </a:cxn>
              <a:cxn ang="0">
                <a:pos x="connsiteX2542" y="connsiteY2542"/>
              </a:cxn>
              <a:cxn ang="0">
                <a:pos x="connsiteX2543" y="connsiteY2543"/>
              </a:cxn>
              <a:cxn ang="0">
                <a:pos x="connsiteX2544" y="connsiteY2544"/>
              </a:cxn>
              <a:cxn ang="0">
                <a:pos x="connsiteX2545" y="connsiteY2545"/>
              </a:cxn>
              <a:cxn ang="0">
                <a:pos x="connsiteX2546" y="connsiteY2546"/>
              </a:cxn>
              <a:cxn ang="0">
                <a:pos x="connsiteX2547" y="connsiteY2547"/>
              </a:cxn>
              <a:cxn ang="0">
                <a:pos x="connsiteX2548" y="connsiteY2548"/>
              </a:cxn>
              <a:cxn ang="0">
                <a:pos x="connsiteX2549" y="connsiteY2549"/>
              </a:cxn>
              <a:cxn ang="0">
                <a:pos x="connsiteX2550" y="connsiteY2550"/>
              </a:cxn>
              <a:cxn ang="0">
                <a:pos x="connsiteX2551" y="connsiteY2551"/>
              </a:cxn>
              <a:cxn ang="0">
                <a:pos x="connsiteX2552" y="connsiteY2552"/>
              </a:cxn>
              <a:cxn ang="0">
                <a:pos x="connsiteX2553" y="connsiteY2553"/>
              </a:cxn>
              <a:cxn ang="0">
                <a:pos x="connsiteX2554" y="connsiteY2554"/>
              </a:cxn>
              <a:cxn ang="0">
                <a:pos x="connsiteX2555" y="connsiteY2555"/>
              </a:cxn>
              <a:cxn ang="0">
                <a:pos x="connsiteX2556" y="connsiteY2556"/>
              </a:cxn>
              <a:cxn ang="0">
                <a:pos x="connsiteX2557" y="connsiteY2557"/>
              </a:cxn>
              <a:cxn ang="0">
                <a:pos x="connsiteX2558" y="connsiteY2558"/>
              </a:cxn>
              <a:cxn ang="0">
                <a:pos x="connsiteX2559" y="connsiteY2559"/>
              </a:cxn>
              <a:cxn ang="0">
                <a:pos x="connsiteX2560" y="connsiteY2560"/>
              </a:cxn>
              <a:cxn ang="0">
                <a:pos x="connsiteX2561" y="connsiteY2561"/>
              </a:cxn>
              <a:cxn ang="0">
                <a:pos x="connsiteX2562" y="connsiteY2562"/>
              </a:cxn>
              <a:cxn ang="0">
                <a:pos x="connsiteX2563" y="connsiteY2563"/>
              </a:cxn>
              <a:cxn ang="0">
                <a:pos x="connsiteX2564" y="connsiteY2564"/>
              </a:cxn>
              <a:cxn ang="0">
                <a:pos x="connsiteX2565" y="connsiteY2565"/>
              </a:cxn>
              <a:cxn ang="0">
                <a:pos x="connsiteX2566" y="connsiteY2566"/>
              </a:cxn>
              <a:cxn ang="0">
                <a:pos x="connsiteX2567" y="connsiteY2567"/>
              </a:cxn>
              <a:cxn ang="0">
                <a:pos x="connsiteX2568" y="connsiteY2568"/>
              </a:cxn>
              <a:cxn ang="0">
                <a:pos x="connsiteX2569" y="connsiteY2569"/>
              </a:cxn>
              <a:cxn ang="0">
                <a:pos x="connsiteX2570" y="connsiteY2570"/>
              </a:cxn>
              <a:cxn ang="0">
                <a:pos x="connsiteX2571" y="connsiteY2571"/>
              </a:cxn>
              <a:cxn ang="0">
                <a:pos x="connsiteX2572" y="connsiteY2572"/>
              </a:cxn>
              <a:cxn ang="0">
                <a:pos x="connsiteX2573" y="connsiteY2573"/>
              </a:cxn>
              <a:cxn ang="0">
                <a:pos x="connsiteX2574" y="connsiteY2574"/>
              </a:cxn>
              <a:cxn ang="0">
                <a:pos x="connsiteX2575" y="connsiteY2575"/>
              </a:cxn>
              <a:cxn ang="0">
                <a:pos x="connsiteX2576" y="connsiteY2576"/>
              </a:cxn>
              <a:cxn ang="0">
                <a:pos x="connsiteX2577" y="connsiteY2577"/>
              </a:cxn>
              <a:cxn ang="0">
                <a:pos x="connsiteX2578" y="connsiteY2578"/>
              </a:cxn>
              <a:cxn ang="0">
                <a:pos x="connsiteX2579" y="connsiteY2579"/>
              </a:cxn>
              <a:cxn ang="0">
                <a:pos x="connsiteX2580" y="connsiteY2580"/>
              </a:cxn>
              <a:cxn ang="0">
                <a:pos x="connsiteX2581" y="connsiteY2581"/>
              </a:cxn>
              <a:cxn ang="0">
                <a:pos x="connsiteX2582" y="connsiteY2582"/>
              </a:cxn>
              <a:cxn ang="0">
                <a:pos x="connsiteX2583" y="connsiteY2583"/>
              </a:cxn>
              <a:cxn ang="0">
                <a:pos x="connsiteX2584" y="connsiteY2584"/>
              </a:cxn>
              <a:cxn ang="0">
                <a:pos x="connsiteX2585" y="connsiteY2585"/>
              </a:cxn>
              <a:cxn ang="0">
                <a:pos x="connsiteX2586" y="connsiteY2586"/>
              </a:cxn>
              <a:cxn ang="0">
                <a:pos x="connsiteX2587" y="connsiteY2587"/>
              </a:cxn>
              <a:cxn ang="0">
                <a:pos x="connsiteX2588" y="connsiteY2588"/>
              </a:cxn>
              <a:cxn ang="0">
                <a:pos x="connsiteX2589" y="connsiteY2589"/>
              </a:cxn>
              <a:cxn ang="0">
                <a:pos x="connsiteX2590" y="connsiteY2590"/>
              </a:cxn>
              <a:cxn ang="0">
                <a:pos x="connsiteX2591" y="connsiteY2591"/>
              </a:cxn>
              <a:cxn ang="0">
                <a:pos x="connsiteX2592" y="connsiteY2592"/>
              </a:cxn>
              <a:cxn ang="0">
                <a:pos x="connsiteX2593" y="connsiteY2593"/>
              </a:cxn>
              <a:cxn ang="0">
                <a:pos x="connsiteX2594" y="connsiteY2594"/>
              </a:cxn>
              <a:cxn ang="0">
                <a:pos x="connsiteX2595" y="connsiteY2595"/>
              </a:cxn>
              <a:cxn ang="0">
                <a:pos x="connsiteX2596" y="connsiteY2596"/>
              </a:cxn>
              <a:cxn ang="0">
                <a:pos x="connsiteX2597" y="connsiteY2597"/>
              </a:cxn>
              <a:cxn ang="0">
                <a:pos x="connsiteX2598" y="connsiteY2598"/>
              </a:cxn>
              <a:cxn ang="0">
                <a:pos x="connsiteX2599" y="connsiteY2599"/>
              </a:cxn>
              <a:cxn ang="0">
                <a:pos x="connsiteX2600" y="connsiteY2600"/>
              </a:cxn>
              <a:cxn ang="0">
                <a:pos x="connsiteX2601" y="connsiteY2601"/>
              </a:cxn>
              <a:cxn ang="0">
                <a:pos x="connsiteX2602" y="connsiteY2602"/>
              </a:cxn>
              <a:cxn ang="0">
                <a:pos x="connsiteX2603" y="connsiteY2603"/>
              </a:cxn>
              <a:cxn ang="0">
                <a:pos x="connsiteX2604" y="connsiteY2604"/>
              </a:cxn>
              <a:cxn ang="0">
                <a:pos x="connsiteX2605" y="connsiteY2605"/>
              </a:cxn>
              <a:cxn ang="0">
                <a:pos x="connsiteX2606" y="connsiteY2606"/>
              </a:cxn>
              <a:cxn ang="0">
                <a:pos x="connsiteX2607" y="connsiteY2607"/>
              </a:cxn>
              <a:cxn ang="0">
                <a:pos x="connsiteX2608" y="connsiteY2608"/>
              </a:cxn>
              <a:cxn ang="0">
                <a:pos x="connsiteX2609" y="connsiteY2609"/>
              </a:cxn>
              <a:cxn ang="0">
                <a:pos x="connsiteX2610" y="connsiteY2610"/>
              </a:cxn>
              <a:cxn ang="0">
                <a:pos x="connsiteX2611" y="connsiteY2611"/>
              </a:cxn>
              <a:cxn ang="0">
                <a:pos x="connsiteX2612" y="connsiteY2612"/>
              </a:cxn>
              <a:cxn ang="0">
                <a:pos x="connsiteX2613" y="connsiteY2613"/>
              </a:cxn>
              <a:cxn ang="0">
                <a:pos x="connsiteX2614" y="connsiteY2614"/>
              </a:cxn>
              <a:cxn ang="0">
                <a:pos x="connsiteX2615" y="connsiteY2615"/>
              </a:cxn>
              <a:cxn ang="0">
                <a:pos x="connsiteX2616" y="connsiteY2616"/>
              </a:cxn>
              <a:cxn ang="0">
                <a:pos x="connsiteX2617" y="connsiteY2617"/>
              </a:cxn>
              <a:cxn ang="0">
                <a:pos x="connsiteX2618" y="connsiteY2618"/>
              </a:cxn>
              <a:cxn ang="0">
                <a:pos x="connsiteX2619" y="connsiteY2619"/>
              </a:cxn>
              <a:cxn ang="0">
                <a:pos x="connsiteX2620" y="connsiteY2620"/>
              </a:cxn>
              <a:cxn ang="0">
                <a:pos x="connsiteX2621" y="connsiteY2621"/>
              </a:cxn>
              <a:cxn ang="0">
                <a:pos x="connsiteX2622" y="connsiteY2622"/>
              </a:cxn>
              <a:cxn ang="0">
                <a:pos x="connsiteX2623" y="connsiteY2623"/>
              </a:cxn>
              <a:cxn ang="0">
                <a:pos x="connsiteX2624" y="connsiteY2624"/>
              </a:cxn>
              <a:cxn ang="0">
                <a:pos x="connsiteX2625" y="connsiteY2625"/>
              </a:cxn>
              <a:cxn ang="0">
                <a:pos x="connsiteX2626" y="connsiteY2626"/>
              </a:cxn>
              <a:cxn ang="0">
                <a:pos x="connsiteX2627" y="connsiteY2627"/>
              </a:cxn>
              <a:cxn ang="0">
                <a:pos x="connsiteX2628" y="connsiteY2628"/>
              </a:cxn>
              <a:cxn ang="0">
                <a:pos x="connsiteX2629" y="connsiteY2629"/>
              </a:cxn>
              <a:cxn ang="0">
                <a:pos x="connsiteX2630" y="connsiteY2630"/>
              </a:cxn>
              <a:cxn ang="0">
                <a:pos x="connsiteX2631" y="connsiteY2631"/>
              </a:cxn>
              <a:cxn ang="0">
                <a:pos x="connsiteX2632" y="connsiteY2632"/>
              </a:cxn>
              <a:cxn ang="0">
                <a:pos x="connsiteX2633" y="connsiteY2633"/>
              </a:cxn>
              <a:cxn ang="0">
                <a:pos x="connsiteX2634" y="connsiteY2634"/>
              </a:cxn>
              <a:cxn ang="0">
                <a:pos x="connsiteX2635" y="connsiteY2635"/>
              </a:cxn>
              <a:cxn ang="0">
                <a:pos x="connsiteX2636" y="connsiteY2636"/>
              </a:cxn>
              <a:cxn ang="0">
                <a:pos x="connsiteX2637" y="connsiteY2637"/>
              </a:cxn>
              <a:cxn ang="0">
                <a:pos x="connsiteX2638" y="connsiteY2638"/>
              </a:cxn>
              <a:cxn ang="0">
                <a:pos x="connsiteX2639" y="connsiteY2639"/>
              </a:cxn>
              <a:cxn ang="0">
                <a:pos x="connsiteX2640" y="connsiteY2640"/>
              </a:cxn>
              <a:cxn ang="0">
                <a:pos x="connsiteX2641" y="connsiteY2641"/>
              </a:cxn>
              <a:cxn ang="0">
                <a:pos x="connsiteX2642" y="connsiteY2642"/>
              </a:cxn>
              <a:cxn ang="0">
                <a:pos x="connsiteX2643" y="connsiteY2643"/>
              </a:cxn>
              <a:cxn ang="0">
                <a:pos x="connsiteX2644" y="connsiteY2644"/>
              </a:cxn>
              <a:cxn ang="0">
                <a:pos x="connsiteX2645" y="connsiteY2645"/>
              </a:cxn>
              <a:cxn ang="0">
                <a:pos x="connsiteX2646" y="connsiteY2646"/>
              </a:cxn>
              <a:cxn ang="0">
                <a:pos x="connsiteX2647" y="connsiteY2647"/>
              </a:cxn>
              <a:cxn ang="0">
                <a:pos x="connsiteX2648" y="connsiteY2648"/>
              </a:cxn>
              <a:cxn ang="0">
                <a:pos x="connsiteX2649" y="connsiteY2649"/>
              </a:cxn>
              <a:cxn ang="0">
                <a:pos x="connsiteX2650" y="connsiteY2650"/>
              </a:cxn>
              <a:cxn ang="0">
                <a:pos x="connsiteX2651" y="connsiteY2651"/>
              </a:cxn>
              <a:cxn ang="0">
                <a:pos x="connsiteX2652" y="connsiteY2652"/>
              </a:cxn>
              <a:cxn ang="0">
                <a:pos x="connsiteX2653" y="connsiteY2653"/>
              </a:cxn>
              <a:cxn ang="0">
                <a:pos x="connsiteX2654" y="connsiteY2654"/>
              </a:cxn>
              <a:cxn ang="0">
                <a:pos x="connsiteX2655" y="connsiteY2655"/>
              </a:cxn>
              <a:cxn ang="0">
                <a:pos x="connsiteX2656" y="connsiteY2656"/>
              </a:cxn>
              <a:cxn ang="0">
                <a:pos x="connsiteX2657" y="connsiteY2657"/>
              </a:cxn>
              <a:cxn ang="0">
                <a:pos x="connsiteX2658" y="connsiteY2658"/>
              </a:cxn>
              <a:cxn ang="0">
                <a:pos x="connsiteX2659" y="connsiteY2659"/>
              </a:cxn>
              <a:cxn ang="0">
                <a:pos x="connsiteX2660" y="connsiteY2660"/>
              </a:cxn>
              <a:cxn ang="0">
                <a:pos x="connsiteX2661" y="connsiteY2661"/>
              </a:cxn>
              <a:cxn ang="0">
                <a:pos x="connsiteX2662" y="connsiteY2662"/>
              </a:cxn>
              <a:cxn ang="0">
                <a:pos x="connsiteX2663" y="connsiteY2663"/>
              </a:cxn>
              <a:cxn ang="0">
                <a:pos x="connsiteX2664" y="connsiteY2664"/>
              </a:cxn>
              <a:cxn ang="0">
                <a:pos x="connsiteX2665" y="connsiteY2665"/>
              </a:cxn>
              <a:cxn ang="0">
                <a:pos x="connsiteX2666" y="connsiteY2666"/>
              </a:cxn>
              <a:cxn ang="0">
                <a:pos x="connsiteX2667" y="connsiteY2667"/>
              </a:cxn>
              <a:cxn ang="0">
                <a:pos x="connsiteX2668" y="connsiteY2668"/>
              </a:cxn>
              <a:cxn ang="0">
                <a:pos x="connsiteX2669" y="connsiteY2669"/>
              </a:cxn>
              <a:cxn ang="0">
                <a:pos x="connsiteX2670" y="connsiteY2670"/>
              </a:cxn>
              <a:cxn ang="0">
                <a:pos x="connsiteX2671" y="connsiteY2671"/>
              </a:cxn>
              <a:cxn ang="0">
                <a:pos x="connsiteX2672" y="connsiteY2672"/>
              </a:cxn>
              <a:cxn ang="0">
                <a:pos x="connsiteX2673" y="connsiteY2673"/>
              </a:cxn>
              <a:cxn ang="0">
                <a:pos x="connsiteX2674" y="connsiteY2674"/>
              </a:cxn>
              <a:cxn ang="0">
                <a:pos x="connsiteX2675" y="connsiteY2675"/>
              </a:cxn>
              <a:cxn ang="0">
                <a:pos x="connsiteX2676" y="connsiteY2676"/>
              </a:cxn>
              <a:cxn ang="0">
                <a:pos x="connsiteX2677" y="connsiteY2677"/>
              </a:cxn>
              <a:cxn ang="0">
                <a:pos x="connsiteX2678" y="connsiteY2678"/>
              </a:cxn>
              <a:cxn ang="0">
                <a:pos x="connsiteX2679" y="connsiteY2679"/>
              </a:cxn>
              <a:cxn ang="0">
                <a:pos x="connsiteX2680" y="connsiteY2680"/>
              </a:cxn>
              <a:cxn ang="0">
                <a:pos x="connsiteX2681" y="connsiteY2681"/>
              </a:cxn>
              <a:cxn ang="0">
                <a:pos x="connsiteX2682" y="connsiteY2682"/>
              </a:cxn>
              <a:cxn ang="0">
                <a:pos x="connsiteX2683" y="connsiteY2683"/>
              </a:cxn>
              <a:cxn ang="0">
                <a:pos x="connsiteX2684" y="connsiteY2684"/>
              </a:cxn>
              <a:cxn ang="0">
                <a:pos x="connsiteX2685" y="connsiteY2685"/>
              </a:cxn>
              <a:cxn ang="0">
                <a:pos x="connsiteX2686" y="connsiteY2686"/>
              </a:cxn>
              <a:cxn ang="0">
                <a:pos x="connsiteX2687" y="connsiteY2687"/>
              </a:cxn>
              <a:cxn ang="0">
                <a:pos x="connsiteX2688" y="connsiteY2688"/>
              </a:cxn>
              <a:cxn ang="0">
                <a:pos x="connsiteX2689" y="connsiteY2689"/>
              </a:cxn>
              <a:cxn ang="0">
                <a:pos x="connsiteX2690" y="connsiteY2690"/>
              </a:cxn>
              <a:cxn ang="0">
                <a:pos x="connsiteX2691" y="connsiteY2691"/>
              </a:cxn>
              <a:cxn ang="0">
                <a:pos x="connsiteX2692" y="connsiteY2692"/>
              </a:cxn>
              <a:cxn ang="0">
                <a:pos x="connsiteX2693" y="connsiteY2693"/>
              </a:cxn>
              <a:cxn ang="0">
                <a:pos x="connsiteX2694" y="connsiteY2694"/>
              </a:cxn>
              <a:cxn ang="0">
                <a:pos x="connsiteX2695" y="connsiteY2695"/>
              </a:cxn>
              <a:cxn ang="0">
                <a:pos x="connsiteX2696" y="connsiteY2696"/>
              </a:cxn>
              <a:cxn ang="0">
                <a:pos x="connsiteX2697" y="connsiteY2697"/>
              </a:cxn>
              <a:cxn ang="0">
                <a:pos x="connsiteX2698" y="connsiteY2698"/>
              </a:cxn>
              <a:cxn ang="0">
                <a:pos x="connsiteX2699" y="connsiteY2699"/>
              </a:cxn>
              <a:cxn ang="0">
                <a:pos x="connsiteX2700" y="connsiteY2700"/>
              </a:cxn>
              <a:cxn ang="0">
                <a:pos x="connsiteX2701" y="connsiteY2701"/>
              </a:cxn>
              <a:cxn ang="0">
                <a:pos x="connsiteX2702" y="connsiteY2702"/>
              </a:cxn>
              <a:cxn ang="0">
                <a:pos x="connsiteX2703" y="connsiteY2703"/>
              </a:cxn>
              <a:cxn ang="0">
                <a:pos x="connsiteX2704" y="connsiteY2704"/>
              </a:cxn>
              <a:cxn ang="0">
                <a:pos x="connsiteX2705" y="connsiteY2705"/>
              </a:cxn>
              <a:cxn ang="0">
                <a:pos x="connsiteX2706" y="connsiteY2706"/>
              </a:cxn>
              <a:cxn ang="0">
                <a:pos x="connsiteX2707" y="connsiteY2707"/>
              </a:cxn>
              <a:cxn ang="0">
                <a:pos x="connsiteX2708" y="connsiteY2708"/>
              </a:cxn>
              <a:cxn ang="0">
                <a:pos x="connsiteX2709" y="connsiteY2709"/>
              </a:cxn>
              <a:cxn ang="0">
                <a:pos x="connsiteX2710" y="connsiteY2710"/>
              </a:cxn>
              <a:cxn ang="0">
                <a:pos x="connsiteX2711" y="connsiteY2711"/>
              </a:cxn>
              <a:cxn ang="0">
                <a:pos x="connsiteX2712" y="connsiteY2712"/>
              </a:cxn>
              <a:cxn ang="0">
                <a:pos x="connsiteX2713" y="connsiteY2713"/>
              </a:cxn>
              <a:cxn ang="0">
                <a:pos x="connsiteX2714" y="connsiteY2714"/>
              </a:cxn>
              <a:cxn ang="0">
                <a:pos x="connsiteX2715" y="connsiteY2715"/>
              </a:cxn>
              <a:cxn ang="0">
                <a:pos x="connsiteX2716" y="connsiteY2716"/>
              </a:cxn>
              <a:cxn ang="0">
                <a:pos x="connsiteX2717" y="connsiteY2717"/>
              </a:cxn>
              <a:cxn ang="0">
                <a:pos x="connsiteX2718" y="connsiteY2718"/>
              </a:cxn>
              <a:cxn ang="0">
                <a:pos x="connsiteX2719" y="connsiteY2719"/>
              </a:cxn>
              <a:cxn ang="0">
                <a:pos x="connsiteX2720" y="connsiteY2720"/>
              </a:cxn>
              <a:cxn ang="0">
                <a:pos x="connsiteX2721" y="connsiteY2721"/>
              </a:cxn>
              <a:cxn ang="0">
                <a:pos x="connsiteX2722" y="connsiteY2722"/>
              </a:cxn>
              <a:cxn ang="0">
                <a:pos x="connsiteX2723" y="connsiteY2723"/>
              </a:cxn>
              <a:cxn ang="0">
                <a:pos x="connsiteX2724" y="connsiteY2724"/>
              </a:cxn>
              <a:cxn ang="0">
                <a:pos x="connsiteX2725" y="connsiteY2725"/>
              </a:cxn>
              <a:cxn ang="0">
                <a:pos x="connsiteX2726" y="connsiteY2726"/>
              </a:cxn>
              <a:cxn ang="0">
                <a:pos x="connsiteX2727" y="connsiteY2727"/>
              </a:cxn>
              <a:cxn ang="0">
                <a:pos x="connsiteX2728" y="connsiteY2728"/>
              </a:cxn>
              <a:cxn ang="0">
                <a:pos x="connsiteX2729" y="connsiteY2729"/>
              </a:cxn>
              <a:cxn ang="0">
                <a:pos x="connsiteX2730" y="connsiteY2730"/>
              </a:cxn>
              <a:cxn ang="0">
                <a:pos x="connsiteX2731" y="connsiteY2731"/>
              </a:cxn>
              <a:cxn ang="0">
                <a:pos x="connsiteX2732" y="connsiteY2732"/>
              </a:cxn>
              <a:cxn ang="0">
                <a:pos x="connsiteX2733" y="connsiteY2733"/>
              </a:cxn>
              <a:cxn ang="0">
                <a:pos x="connsiteX2734" y="connsiteY2734"/>
              </a:cxn>
              <a:cxn ang="0">
                <a:pos x="connsiteX2735" y="connsiteY2735"/>
              </a:cxn>
              <a:cxn ang="0">
                <a:pos x="connsiteX2736" y="connsiteY2736"/>
              </a:cxn>
              <a:cxn ang="0">
                <a:pos x="connsiteX2737" y="connsiteY2737"/>
              </a:cxn>
              <a:cxn ang="0">
                <a:pos x="connsiteX2738" y="connsiteY2738"/>
              </a:cxn>
              <a:cxn ang="0">
                <a:pos x="connsiteX2739" y="connsiteY2739"/>
              </a:cxn>
              <a:cxn ang="0">
                <a:pos x="connsiteX2740" y="connsiteY2740"/>
              </a:cxn>
              <a:cxn ang="0">
                <a:pos x="connsiteX2741" y="connsiteY2741"/>
              </a:cxn>
              <a:cxn ang="0">
                <a:pos x="connsiteX2742" y="connsiteY2742"/>
              </a:cxn>
              <a:cxn ang="0">
                <a:pos x="connsiteX2743" y="connsiteY2743"/>
              </a:cxn>
              <a:cxn ang="0">
                <a:pos x="connsiteX2744" y="connsiteY2744"/>
              </a:cxn>
              <a:cxn ang="0">
                <a:pos x="connsiteX2745" y="connsiteY2745"/>
              </a:cxn>
              <a:cxn ang="0">
                <a:pos x="connsiteX2746" y="connsiteY2746"/>
              </a:cxn>
              <a:cxn ang="0">
                <a:pos x="connsiteX2747" y="connsiteY2747"/>
              </a:cxn>
              <a:cxn ang="0">
                <a:pos x="connsiteX2748" y="connsiteY2748"/>
              </a:cxn>
              <a:cxn ang="0">
                <a:pos x="connsiteX2749" y="connsiteY2749"/>
              </a:cxn>
              <a:cxn ang="0">
                <a:pos x="connsiteX2750" y="connsiteY2750"/>
              </a:cxn>
              <a:cxn ang="0">
                <a:pos x="connsiteX2751" y="connsiteY2751"/>
              </a:cxn>
              <a:cxn ang="0">
                <a:pos x="connsiteX2752" y="connsiteY2752"/>
              </a:cxn>
              <a:cxn ang="0">
                <a:pos x="connsiteX2753" y="connsiteY2753"/>
              </a:cxn>
              <a:cxn ang="0">
                <a:pos x="connsiteX2754" y="connsiteY2754"/>
              </a:cxn>
              <a:cxn ang="0">
                <a:pos x="connsiteX2755" y="connsiteY2755"/>
              </a:cxn>
              <a:cxn ang="0">
                <a:pos x="connsiteX2756" y="connsiteY2756"/>
              </a:cxn>
              <a:cxn ang="0">
                <a:pos x="connsiteX2757" y="connsiteY2757"/>
              </a:cxn>
              <a:cxn ang="0">
                <a:pos x="connsiteX2758" y="connsiteY2758"/>
              </a:cxn>
              <a:cxn ang="0">
                <a:pos x="connsiteX2759" y="connsiteY2759"/>
              </a:cxn>
              <a:cxn ang="0">
                <a:pos x="connsiteX2760" y="connsiteY2760"/>
              </a:cxn>
              <a:cxn ang="0">
                <a:pos x="connsiteX2761" y="connsiteY2761"/>
              </a:cxn>
              <a:cxn ang="0">
                <a:pos x="connsiteX2762" y="connsiteY2762"/>
              </a:cxn>
              <a:cxn ang="0">
                <a:pos x="connsiteX2763" y="connsiteY2763"/>
              </a:cxn>
              <a:cxn ang="0">
                <a:pos x="connsiteX2764" y="connsiteY2764"/>
              </a:cxn>
              <a:cxn ang="0">
                <a:pos x="connsiteX2765" y="connsiteY2765"/>
              </a:cxn>
              <a:cxn ang="0">
                <a:pos x="connsiteX2766" y="connsiteY2766"/>
              </a:cxn>
              <a:cxn ang="0">
                <a:pos x="connsiteX2767" y="connsiteY2767"/>
              </a:cxn>
              <a:cxn ang="0">
                <a:pos x="connsiteX2768" y="connsiteY2768"/>
              </a:cxn>
              <a:cxn ang="0">
                <a:pos x="connsiteX2769" y="connsiteY2769"/>
              </a:cxn>
              <a:cxn ang="0">
                <a:pos x="connsiteX2770" y="connsiteY2770"/>
              </a:cxn>
              <a:cxn ang="0">
                <a:pos x="connsiteX2771" y="connsiteY2771"/>
              </a:cxn>
              <a:cxn ang="0">
                <a:pos x="connsiteX2772" y="connsiteY2772"/>
              </a:cxn>
              <a:cxn ang="0">
                <a:pos x="connsiteX2773" y="connsiteY2773"/>
              </a:cxn>
              <a:cxn ang="0">
                <a:pos x="connsiteX2774" y="connsiteY2774"/>
              </a:cxn>
              <a:cxn ang="0">
                <a:pos x="connsiteX2775" y="connsiteY2775"/>
              </a:cxn>
              <a:cxn ang="0">
                <a:pos x="connsiteX2776" y="connsiteY2776"/>
              </a:cxn>
              <a:cxn ang="0">
                <a:pos x="connsiteX2777" y="connsiteY2777"/>
              </a:cxn>
              <a:cxn ang="0">
                <a:pos x="connsiteX2778" y="connsiteY2778"/>
              </a:cxn>
              <a:cxn ang="0">
                <a:pos x="connsiteX2779" y="connsiteY2779"/>
              </a:cxn>
              <a:cxn ang="0">
                <a:pos x="connsiteX2780" y="connsiteY2780"/>
              </a:cxn>
              <a:cxn ang="0">
                <a:pos x="connsiteX2781" y="connsiteY2781"/>
              </a:cxn>
              <a:cxn ang="0">
                <a:pos x="connsiteX2782" y="connsiteY2782"/>
              </a:cxn>
              <a:cxn ang="0">
                <a:pos x="connsiteX2783" y="connsiteY2783"/>
              </a:cxn>
              <a:cxn ang="0">
                <a:pos x="connsiteX2784" y="connsiteY2784"/>
              </a:cxn>
              <a:cxn ang="0">
                <a:pos x="connsiteX2785" y="connsiteY2785"/>
              </a:cxn>
              <a:cxn ang="0">
                <a:pos x="connsiteX2786" y="connsiteY2786"/>
              </a:cxn>
              <a:cxn ang="0">
                <a:pos x="connsiteX2787" y="connsiteY2787"/>
              </a:cxn>
              <a:cxn ang="0">
                <a:pos x="connsiteX2788" y="connsiteY2788"/>
              </a:cxn>
              <a:cxn ang="0">
                <a:pos x="connsiteX2789" y="connsiteY2789"/>
              </a:cxn>
              <a:cxn ang="0">
                <a:pos x="connsiteX2790" y="connsiteY2790"/>
              </a:cxn>
              <a:cxn ang="0">
                <a:pos x="connsiteX2791" y="connsiteY2791"/>
              </a:cxn>
              <a:cxn ang="0">
                <a:pos x="connsiteX2792" y="connsiteY2792"/>
              </a:cxn>
              <a:cxn ang="0">
                <a:pos x="connsiteX2793" y="connsiteY2793"/>
              </a:cxn>
              <a:cxn ang="0">
                <a:pos x="connsiteX2794" y="connsiteY2794"/>
              </a:cxn>
              <a:cxn ang="0">
                <a:pos x="connsiteX2795" y="connsiteY2795"/>
              </a:cxn>
              <a:cxn ang="0">
                <a:pos x="connsiteX2796" y="connsiteY2796"/>
              </a:cxn>
              <a:cxn ang="0">
                <a:pos x="connsiteX2797" y="connsiteY2797"/>
              </a:cxn>
              <a:cxn ang="0">
                <a:pos x="connsiteX2798" y="connsiteY2798"/>
              </a:cxn>
              <a:cxn ang="0">
                <a:pos x="connsiteX2799" y="connsiteY2799"/>
              </a:cxn>
              <a:cxn ang="0">
                <a:pos x="connsiteX2800" y="connsiteY2800"/>
              </a:cxn>
              <a:cxn ang="0">
                <a:pos x="connsiteX2801" y="connsiteY2801"/>
              </a:cxn>
              <a:cxn ang="0">
                <a:pos x="connsiteX2802" y="connsiteY2802"/>
              </a:cxn>
              <a:cxn ang="0">
                <a:pos x="connsiteX2803" y="connsiteY2803"/>
              </a:cxn>
              <a:cxn ang="0">
                <a:pos x="connsiteX2804" y="connsiteY2804"/>
              </a:cxn>
              <a:cxn ang="0">
                <a:pos x="connsiteX2805" y="connsiteY2805"/>
              </a:cxn>
              <a:cxn ang="0">
                <a:pos x="connsiteX2806" y="connsiteY2806"/>
              </a:cxn>
              <a:cxn ang="0">
                <a:pos x="connsiteX2807" y="connsiteY2807"/>
              </a:cxn>
              <a:cxn ang="0">
                <a:pos x="connsiteX2808" y="connsiteY2808"/>
              </a:cxn>
              <a:cxn ang="0">
                <a:pos x="connsiteX2809" y="connsiteY2809"/>
              </a:cxn>
              <a:cxn ang="0">
                <a:pos x="connsiteX2810" y="connsiteY2810"/>
              </a:cxn>
              <a:cxn ang="0">
                <a:pos x="connsiteX2811" y="connsiteY2811"/>
              </a:cxn>
              <a:cxn ang="0">
                <a:pos x="connsiteX2812" y="connsiteY2812"/>
              </a:cxn>
              <a:cxn ang="0">
                <a:pos x="connsiteX2813" y="connsiteY2813"/>
              </a:cxn>
              <a:cxn ang="0">
                <a:pos x="connsiteX2814" y="connsiteY2814"/>
              </a:cxn>
              <a:cxn ang="0">
                <a:pos x="connsiteX2815" y="connsiteY2815"/>
              </a:cxn>
              <a:cxn ang="0">
                <a:pos x="connsiteX2816" y="connsiteY2816"/>
              </a:cxn>
              <a:cxn ang="0">
                <a:pos x="connsiteX2817" y="connsiteY2817"/>
              </a:cxn>
              <a:cxn ang="0">
                <a:pos x="connsiteX2818" y="connsiteY2818"/>
              </a:cxn>
              <a:cxn ang="0">
                <a:pos x="connsiteX2819" y="connsiteY2819"/>
              </a:cxn>
              <a:cxn ang="0">
                <a:pos x="connsiteX2820" y="connsiteY2820"/>
              </a:cxn>
              <a:cxn ang="0">
                <a:pos x="connsiteX2821" y="connsiteY2821"/>
              </a:cxn>
              <a:cxn ang="0">
                <a:pos x="connsiteX2822" y="connsiteY2822"/>
              </a:cxn>
              <a:cxn ang="0">
                <a:pos x="connsiteX2823" y="connsiteY2823"/>
              </a:cxn>
              <a:cxn ang="0">
                <a:pos x="connsiteX2824" y="connsiteY2824"/>
              </a:cxn>
              <a:cxn ang="0">
                <a:pos x="connsiteX2825" y="connsiteY2825"/>
              </a:cxn>
              <a:cxn ang="0">
                <a:pos x="connsiteX2826" y="connsiteY2826"/>
              </a:cxn>
              <a:cxn ang="0">
                <a:pos x="connsiteX2827" y="connsiteY2827"/>
              </a:cxn>
              <a:cxn ang="0">
                <a:pos x="connsiteX2828" y="connsiteY2828"/>
              </a:cxn>
              <a:cxn ang="0">
                <a:pos x="connsiteX2829" y="connsiteY2829"/>
              </a:cxn>
              <a:cxn ang="0">
                <a:pos x="connsiteX2830" y="connsiteY2830"/>
              </a:cxn>
              <a:cxn ang="0">
                <a:pos x="connsiteX2831" y="connsiteY2831"/>
              </a:cxn>
              <a:cxn ang="0">
                <a:pos x="connsiteX2832" y="connsiteY2832"/>
              </a:cxn>
              <a:cxn ang="0">
                <a:pos x="connsiteX2833" y="connsiteY2833"/>
              </a:cxn>
              <a:cxn ang="0">
                <a:pos x="connsiteX2834" y="connsiteY2834"/>
              </a:cxn>
              <a:cxn ang="0">
                <a:pos x="connsiteX2835" y="connsiteY2835"/>
              </a:cxn>
              <a:cxn ang="0">
                <a:pos x="connsiteX2836" y="connsiteY2836"/>
              </a:cxn>
              <a:cxn ang="0">
                <a:pos x="connsiteX2837" y="connsiteY2837"/>
              </a:cxn>
              <a:cxn ang="0">
                <a:pos x="connsiteX2838" y="connsiteY2838"/>
              </a:cxn>
              <a:cxn ang="0">
                <a:pos x="connsiteX2839" y="connsiteY2839"/>
              </a:cxn>
              <a:cxn ang="0">
                <a:pos x="connsiteX2840" y="connsiteY2840"/>
              </a:cxn>
              <a:cxn ang="0">
                <a:pos x="connsiteX2841" y="connsiteY2841"/>
              </a:cxn>
              <a:cxn ang="0">
                <a:pos x="connsiteX2842" y="connsiteY2842"/>
              </a:cxn>
              <a:cxn ang="0">
                <a:pos x="connsiteX2843" y="connsiteY2843"/>
              </a:cxn>
              <a:cxn ang="0">
                <a:pos x="connsiteX2844" y="connsiteY2844"/>
              </a:cxn>
              <a:cxn ang="0">
                <a:pos x="connsiteX2845" y="connsiteY2845"/>
              </a:cxn>
              <a:cxn ang="0">
                <a:pos x="connsiteX2846" y="connsiteY2846"/>
              </a:cxn>
              <a:cxn ang="0">
                <a:pos x="connsiteX2847" y="connsiteY2847"/>
              </a:cxn>
              <a:cxn ang="0">
                <a:pos x="connsiteX2848" y="connsiteY2848"/>
              </a:cxn>
              <a:cxn ang="0">
                <a:pos x="connsiteX2849" y="connsiteY2849"/>
              </a:cxn>
              <a:cxn ang="0">
                <a:pos x="connsiteX2850" y="connsiteY2850"/>
              </a:cxn>
              <a:cxn ang="0">
                <a:pos x="connsiteX2851" y="connsiteY2851"/>
              </a:cxn>
              <a:cxn ang="0">
                <a:pos x="connsiteX2852" y="connsiteY2852"/>
              </a:cxn>
              <a:cxn ang="0">
                <a:pos x="connsiteX2853" y="connsiteY2853"/>
              </a:cxn>
              <a:cxn ang="0">
                <a:pos x="connsiteX2854" y="connsiteY2854"/>
              </a:cxn>
              <a:cxn ang="0">
                <a:pos x="connsiteX2855" y="connsiteY2855"/>
              </a:cxn>
              <a:cxn ang="0">
                <a:pos x="connsiteX2856" y="connsiteY2856"/>
              </a:cxn>
              <a:cxn ang="0">
                <a:pos x="connsiteX2857" y="connsiteY2857"/>
              </a:cxn>
              <a:cxn ang="0">
                <a:pos x="connsiteX2858" y="connsiteY2858"/>
              </a:cxn>
              <a:cxn ang="0">
                <a:pos x="connsiteX2859" y="connsiteY2859"/>
              </a:cxn>
              <a:cxn ang="0">
                <a:pos x="connsiteX2860" y="connsiteY2860"/>
              </a:cxn>
              <a:cxn ang="0">
                <a:pos x="connsiteX2861" y="connsiteY2861"/>
              </a:cxn>
              <a:cxn ang="0">
                <a:pos x="connsiteX2862" y="connsiteY2862"/>
              </a:cxn>
              <a:cxn ang="0">
                <a:pos x="connsiteX2863" y="connsiteY2863"/>
              </a:cxn>
              <a:cxn ang="0">
                <a:pos x="connsiteX2864" y="connsiteY2864"/>
              </a:cxn>
              <a:cxn ang="0">
                <a:pos x="connsiteX2865" y="connsiteY2865"/>
              </a:cxn>
              <a:cxn ang="0">
                <a:pos x="connsiteX2866" y="connsiteY2866"/>
              </a:cxn>
              <a:cxn ang="0">
                <a:pos x="connsiteX2867" y="connsiteY2867"/>
              </a:cxn>
              <a:cxn ang="0">
                <a:pos x="connsiteX2868" y="connsiteY2868"/>
              </a:cxn>
              <a:cxn ang="0">
                <a:pos x="connsiteX2869" y="connsiteY2869"/>
              </a:cxn>
              <a:cxn ang="0">
                <a:pos x="connsiteX2870" y="connsiteY2870"/>
              </a:cxn>
              <a:cxn ang="0">
                <a:pos x="connsiteX2871" y="connsiteY2871"/>
              </a:cxn>
              <a:cxn ang="0">
                <a:pos x="connsiteX2872" y="connsiteY2872"/>
              </a:cxn>
              <a:cxn ang="0">
                <a:pos x="connsiteX2873" y="connsiteY2873"/>
              </a:cxn>
              <a:cxn ang="0">
                <a:pos x="connsiteX2874" y="connsiteY2874"/>
              </a:cxn>
              <a:cxn ang="0">
                <a:pos x="connsiteX2875" y="connsiteY2875"/>
              </a:cxn>
              <a:cxn ang="0">
                <a:pos x="connsiteX2876" y="connsiteY2876"/>
              </a:cxn>
              <a:cxn ang="0">
                <a:pos x="connsiteX2877" y="connsiteY2877"/>
              </a:cxn>
              <a:cxn ang="0">
                <a:pos x="connsiteX2878" y="connsiteY2878"/>
              </a:cxn>
              <a:cxn ang="0">
                <a:pos x="connsiteX2879" y="connsiteY2879"/>
              </a:cxn>
              <a:cxn ang="0">
                <a:pos x="connsiteX2880" y="connsiteY2880"/>
              </a:cxn>
              <a:cxn ang="0">
                <a:pos x="connsiteX2881" y="connsiteY2881"/>
              </a:cxn>
              <a:cxn ang="0">
                <a:pos x="connsiteX2882" y="connsiteY2882"/>
              </a:cxn>
              <a:cxn ang="0">
                <a:pos x="connsiteX2883" y="connsiteY2883"/>
              </a:cxn>
              <a:cxn ang="0">
                <a:pos x="connsiteX2884" y="connsiteY2884"/>
              </a:cxn>
              <a:cxn ang="0">
                <a:pos x="connsiteX2885" y="connsiteY2885"/>
              </a:cxn>
              <a:cxn ang="0">
                <a:pos x="connsiteX2886" y="connsiteY2886"/>
              </a:cxn>
              <a:cxn ang="0">
                <a:pos x="connsiteX2887" y="connsiteY2887"/>
              </a:cxn>
              <a:cxn ang="0">
                <a:pos x="connsiteX2888" y="connsiteY2888"/>
              </a:cxn>
              <a:cxn ang="0">
                <a:pos x="connsiteX2889" y="connsiteY2889"/>
              </a:cxn>
              <a:cxn ang="0">
                <a:pos x="connsiteX2890" y="connsiteY2890"/>
              </a:cxn>
              <a:cxn ang="0">
                <a:pos x="connsiteX2891" y="connsiteY2891"/>
              </a:cxn>
              <a:cxn ang="0">
                <a:pos x="connsiteX2892" y="connsiteY2892"/>
              </a:cxn>
              <a:cxn ang="0">
                <a:pos x="connsiteX2893" y="connsiteY2893"/>
              </a:cxn>
              <a:cxn ang="0">
                <a:pos x="connsiteX2894" y="connsiteY2894"/>
              </a:cxn>
              <a:cxn ang="0">
                <a:pos x="connsiteX2895" y="connsiteY2895"/>
              </a:cxn>
              <a:cxn ang="0">
                <a:pos x="connsiteX2896" y="connsiteY2896"/>
              </a:cxn>
              <a:cxn ang="0">
                <a:pos x="connsiteX2897" y="connsiteY2897"/>
              </a:cxn>
              <a:cxn ang="0">
                <a:pos x="connsiteX2898" y="connsiteY2898"/>
              </a:cxn>
              <a:cxn ang="0">
                <a:pos x="connsiteX2899" y="connsiteY2899"/>
              </a:cxn>
              <a:cxn ang="0">
                <a:pos x="connsiteX2900" y="connsiteY2900"/>
              </a:cxn>
              <a:cxn ang="0">
                <a:pos x="connsiteX2901" y="connsiteY2901"/>
              </a:cxn>
              <a:cxn ang="0">
                <a:pos x="connsiteX2902" y="connsiteY2902"/>
              </a:cxn>
              <a:cxn ang="0">
                <a:pos x="connsiteX2903" y="connsiteY2903"/>
              </a:cxn>
              <a:cxn ang="0">
                <a:pos x="connsiteX2904" y="connsiteY2904"/>
              </a:cxn>
              <a:cxn ang="0">
                <a:pos x="connsiteX2905" y="connsiteY2905"/>
              </a:cxn>
              <a:cxn ang="0">
                <a:pos x="connsiteX2906" y="connsiteY2906"/>
              </a:cxn>
              <a:cxn ang="0">
                <a:pos x="connsiteX2907" y="connsiteY2907"/>
              </a:cxn>
              <a:cxn ang="0">
                <a:pos x="connsiteX2908" y="connsiteY2908"/>
              </a:cxn>
              <a:cxn ang="0">
                <a:pos x="connsiteX2909" y="connsiteY2909"/>
              </a:cxn>
              <a:cxn ang="0">
                <a:pos x="connsiteX2910" y="connsiteY2910"/>
              </a:cxn>
              <a:cxn ang="0">
                <a:pos x="connsiteX2911" y="connsiteY2911"/>
              </a:cxn>
              <a:cxn ang="0">
                <a:pos x="connsiteX2912" y="connsiteY2912"/>
              </a:cxn>
              <a:cxn ang="0">
                <a:pos x="connsiteX2913" y="connsiteY2913"/>
              </a:cxn>
              <a:cxn ang="0">
                <a:pos x="connsiteX2914" y="connsiteY2914"/>
              </a:cxn>
              <a:cxn ang="0">
                <a:pos x="connsiteX2915" y="connsiteY2915"/>
              </a:cxn>
              <a:cxn ang="0">
                <a:pos x="connsiteX2916" y="connsiteY2916"/>
              </a:cxn>
              <a:cxn ang="0">
                <a:pos x="connsiteX2917" y="connsiteY2917"/>
              </a:cxn>
              <a:cxn ang="0">
                <a:pos x="connsiteX2918" y="connsiteY2918"/>
              </a:cxn>
              <a:cxn ang="0">
                <a:pos x="connsiteX2919" y="connsiteY2919"/>
              </a:cxn>
              <a:cxn ang="0">
                <a:pos x="connsiteX2920" y="connsiteY2920"/>
              </a:cxn>
              <a:cxn ang="0">
                <a:pos x="connsiteX2921" y="connsiteY2921"/>
              </a:cxn>
              <a:cxn ang="0">
                <a:pos x="connsiteX2922" y="connsiteY2922"/>
              </a:cxn>
              <a:cxn ang="0">
                <a:pos x="connsiteX2923" y="connsiteY2923"/>
              </a:cxn>
              <a:cxn ang="0">
                <a:pos x="connsiteX2924" y="connsiteY2924"/>
              </a:cxn>
              <a:cxn ang="0">
                <a:pos x="connsiteX2925" y="connsiteY2925"/>
              </a:cxn>
              <a:cxn ang="0">
                <a:pos x="connsiteX2926" y="connsiteY2926"/>
              </a:cxn>
              <a:cxn ang="0">
                <a:pos x="connsiteX2927" y="connsiteY2927"/>
              </a:cxn>
              <a:cxn ang="0">
                <a:pos x="connsiteX2928" y="connsiteY2928"/>
              </a:cxn>
              <a:cxn ang="0">
                <a:pos x="connsiteX2929" y="connsiteY2929"/>
              </a:cxn>
              <a:cxn ang="0">
                <a:pos x="connsiteX2930" y="connsiteY2930"/>
              </a:cxn>
              <a:cxn ang="0">
                <a:pos x="connsiteX2931" y="connsiteY2931"/>
              </a:cxn>
              <a:cxn ang="0">
                <a:pos x="connsiteX2932" y="connsiteY2932"/>
              </a:cxn>
              <a:cxn ang="0">
                <a:pos x="connsiteX2933" y="connsiteY2933"/>
              </a:cxn>
              <a:cxn ang="0">
                <a:pos x="connsiteX2934" y="connsiteY2934"/>
              </a:cxn>
              <a:cxn ang="0">
                <a:pos x="connsiteX2935" y="connsiteY2935"/>
              </a:cxn>
              <a:cxn ang="0">
                <a:pos x="connsiteX2936" y="connsiteY2936"/>
              </a:cxn>
              <a:cxn ang="0">
                <a:pos x="connsiteX2937" y="connsiteY2937"/>
              </a:cxn>
              <a:cxn ang="0">
                <a:pos x="connsiteX2938" y="connsiteY2938"/>
              </a:cxn>
              <a:cxn ang="0">
                <a:pos x="connsiteX2939" y="connsiteY2939"/>
              </a:cxn>
              <a:cxn ang="0">
                <a:pos x="connsiteX2940" y="connsiteY2940"/>
              </a:cxn>
              <a:cxn ang="0">
                <a:pos x="connsiteX2941" y="connsiteY2941"/>
              </a:cxn>
              <a:cxn ang="0">
                <a:pos x="connsiteX2942" y="connsiteY2942"/>
              </a:cxn>
              <a:cxn ang="0">
                <a:pos x="connsiteX2943" y="connsiteY2943"/>
              </a:cxn>
              <a:cxn ang="0">
                <a:pos x="connsiteX2944" y="connsiteY2944"/>
              </a:cxn>
              <a:cxn ang="0">
                <a:pos x="connsiteX2945" y="connsiteY2945"/>
              </a:cxn>
              <a:cxn ang="0">
                <a:pos x="connsiteX2946" y="connsiteY2946"/>
              </a:cxn>
              <a:cxn ang="0">
                <a:pos x="connsiteX2947" y="connsiteY2947"/>
              </a:cxn>
              <a:cxn ang="0">
                <a:pos x="connsiteX2948" y="connsiteY2948"/>
              </a:cxn>
              <a:cxn ang="0">
                <a:pos x="connsiteX2949" y="connsiteY2949"/>
              </a:cxn>
              <a:cxn ang="0">
                <a:pos x="connsiteX2950" y="connsiteY2950"/>
              </a:cxn>
              <a:cxn ang="0">
                <a:pos x="connsiteX2951" y="connsiteY2951"/>
              </a:cxn>
              <a:cxn ang="0">
                <a:pos x="connsiteX2952" y="connsiteY2952"/>
              </a:cxn>
              <a:cxn ang="0">
                <a:pos x="connsiteX2953" y="connsiteY2953"/>
              </a:cxn>
              <a:cxn ang="0">
                <a:pos x="connsiteX2954" y="connsiteY2954"/>
              </a:cxn>
              <a:cxn ang="0">
                <a:pos x="connsiteX2955" y="connsiteY2955"/>
              </a:cxn>
              <a:cxn ang="0">
                <a:pos x="connsiteX2956" y="connsiteY2956"/>
              </a:cxn>
              <a:cxn ang="0">
                <a:pos x="connsiteX2957" y="connsiteY2957"/>
              </a:cxn>
              <a:cxn ang="0">
                <a:pos x="connsiteX2958" y="connsiteY2958"/>
              </a:cxn>
              <a:cxn ang="0">
                <a:pos x="connsiteX2959" y="connsiteY2959"/>
              </a:cxn>
              <a:cxn ang="0">
                <a:pos x="connsiteX2960" y="connsiteY2960"/>
              </a:cxn>
              <a:cxn ang="0">
                <a:pos x="connsiteX2961" y="connsiteY2961"/>
              </a:cxn>
              <a:cxn ang="0">
                <a:pos x="connsiteX2962" y="connsiteY2962"/>
              </a:cxn>
              <a:cxn ang="0">
                <a:pos x="connsiteX2963" y="connsiteY2963"/>
              </a:cxn>
              <a:cxn ang="0">
                <a:pos x="connsiteX2964" y="connsiteY2964"/>
              </a:cxn>
              <a:cxn ang="0">
                <a:pos x="connsiteX2965" y="connsiteY2965"/>
              </a:cxn>
              <a:cxn ang="0">
                <a:pos x="connsiteX2966" y="connsiteY2966"/>
              </a:cxn>
              <a:cxn ang="0">
                <a:pos x="connsiteX2967" y="connsiteY2967"/>
              </a:cxn>
              <a:cxn ang="0">
                <a:pos x="connsiteX2968" y="connsiteY2968"/>
              </a:cxn>
              <a:cxn ang="0">
                <a:pos x="connsiteX2969" y="connsiteY2969"/>
              </a:cxn>
              <a:cxn ang="0">
                <a:pos x="connsiteX2970" y="connsiteY2970"/>
              </a:cxn>
              <a:cxn ang="0">
                <a:pos x="connsiteX2971" y="connsiteY2971"/>
              </a:cxn>
              <a:cxn ang="0">
                <a:pos x="connsiteX2972" y="connsiteY2972"/>
              </a:cxn>
              <a:cxn ang="0">
                <a:pos x="connsiteX2973" y="connsiteY2973"/>
              </a:cxn>
              <a:cxn ang="0">
                <a:pos x="connsiteX2974" y="connsiteY2974"/>
              </a:cxn>
              <a:cxn ang="0">
                <a:pos x="connsiteX2975" y="connsiteY2975"/>
              </a:cxn>
              <a:cxn ang="0">
                <a:pos x="connsiteX2976" y="connsiteY2976"/>
              </a:cxn>
              <a:cxn ang="0">
                <a:pos x="connsiteX2977" y="connsiteY2977"/>
              </a:cxn>
              <a:cxn ang="0">
                <a:pos x="connsiteX2978" y="connsiteY2978"/>
              </a:cxn>
              <a:cxn ang="0">
                <a:pos x="connsiteX2979" y="connsiteY2979"/>
              </a:cxn>
              <a:cxn ang="0">
                <a:pos x="connsiteX2980" y="connsiteY2980"/>
              </a:cxn>
              <a:cxn ang="0">
                <a:pos x="connsiteX2981" y="connsiteY2981"/>
              </a:cxn>
              <a:cxn ang="0">
                <a:pos x="connsiteX2982" y="connsiteY2982"/>
              </a:cxn>
              <a:cxn ang="0">
                <a:pos x="connsiteX2983" y="connsiteY2983"/>
              </a:cxn>
              <a:cxn ang="0">
                <a:pos x="connsiteX2984" y="connsiteY2984"/>
              </a:cxn>
              <a:cxn ang="0">
                <a:pos x="connsiteX2985" y="connsiteY2985"/>
              </a:cxn>
              <a:cxn ang="0">
                <a:pos x="connsiteX2986" y="connsiteY2986"/>
              </a:cxn>
              <a:cxn ang="0">
                <a:pos x="connsiteX2987" y="connsiteY2987"/>
              </a:cxn>
              <a:cxn ang="0">
                <a:pos x="connsiteX2988" y="connsiteY2988"/>
              </a:cxn>
              <a:cxn ang="0">
                <a:pos x="connsiteX2989" y="connsiteY2989"/>
              </a:cxn>
              <a:cxn ang="0">
                <a:pos x="connsiteX2990" y="connsiteY2990"/>
              </a:cxn>
              <a:cxn ang="0">
                <a:pos x="connsiteX2991" y="connsiteY2991"/>
              </a:cxn>
              <a:cxn ang="0">
                <a:pos x="connsiteX2992" y="connsiteY2992"/>
              </a:cxn>
              <a:cxn ang="0">
                <a:pos x="connsiteX2993" y="connsiteY2993"/>
              </a:cxn>
              <a:cxn ang="0">
                <a:pos x="connsiteX2994" y="connsiteY2994"/>
              </a:cxn>
              <a:cxn ang="0">
                <a:pos x="connsiteX2995" y="connsiteY2995"/>
              </a:cxn>
              <a:cxn ang="0">
                <a:pos x="connsiteX2996" y="connsiteY2996"/>
              </a:cxn>
              <a:cxn ang="0">
                <a:pos x="connsiteX2997" y="connsiteY2997"/>
              </a:cxn>
              <a:cxn ang="0">
                <a:pos x="connsiteX2998" y="connsiteY2998"/>
              </a:cxn>
              <a:cxn ang="0">
                <a:pos x="connsiteX2999" y="connsiteY2999"/>
              </a:cxn>
              <a:cxn ang="0">
                <a:pos x="connsiteX3000" y="connsiteY3000"/>
              </a:cxn>
              <a:cxn ang="0">
                <a:pos x="connsiteX3001" y="connsiteY3001"/>
              </a:cxn>
              <a:cxn ang="0">
                <a:pos x="connsiteX3002" y="connsiteY3002"/>
              </a:cxn>
              <a:cxn ang="0">
                <a:pos x="connsiteX3003" y="connsiteY3003"/>
              </a:cxn>
              <a:cxn ang="0">
                <a:pos x="connsiteX3004" y="connsiteY3004"/>
              </a:cxn>
              <a:cxn ang="0">
                <a:pos x="connsiteX3005" y="connsiteY3005"/>
              </a:cxn>
              <a:cxn ang="0">
                <a:pos x="connsiteX3006" y="connsiteY3006"/>
              </a:cxn>
              <a:cxn ang="0">
                <a:pos x="connsiteX3007" y="connsiteY3007"/>
              </a:cxn>
              <a:cxn ang="0">
                <a:pos x="connsiteX3008" y="connsiteY3008"/>
              </a:cxn>
              <a:cxn ang="0">
                <a:pos x="connsiteX3009" y="connsiteY3009"/>
              </a:cxn>
              <a:cxn ang="0">
                <a:pos x="connsiteX3010" y="connsiteY3010"/>
              </a:cxn>
              <a:cxn ang="0">
                <a:pos x="connsiteX3011" y="connsiteY3011"/>
              </a:cxn>
              <a:cxn ang="0">
                <a:pos x="connsiteX3012" y="connsiteY3012"/>
              </a:cxn>
              <a:cxn ang="0">
                <a:pos x="connsiteX3013" y="connsiteY3013"/>
              </a:cxn>
              <a:cxn ang="0">
                <a:pos x="connsiteX3014" y="connsiteY3014"/>
              </a:cxn>
              <a:cxn ang="0">
                <a:pos x="connsiteX3015" y="connsiteY3015"/>
              </a:cxn>
              <a:cxn ang="0">
                <a:pos x="connsiteX3016" y="connsiteY3016"/>
              </a:cxn>
              <a:cxn ang="0">
                <a:pos x="connsiteX3017" y="connsiteY3017"/>
              </a:cxn>
              <a:cxn ang="0">
                <a:pos x="connsiteX3018" y="connsiteY3018"/>
              </a:cxn>
              <a:cxn ang="0">
                <a:pos x="connsiteX3019" y="connsiteY3019"/>
              </a:cxn>
              <a:cxn ang="0">
                <a:pos x="connsiteX3020" y="connsiteY3020"/>
              </a:cxn>
              <a:cxn ang="0">
                <a:pos x="connsiteX3021" y="connsiteY3021"/>
              </a:cxn>
              <a:cxn ang="0">
                <a:pos x="connsiteX3022" y="connsiteY3022"/>
              </a:cxn>
              <a:cxn ang="0">
                <a:pos x="connsiteX3023" y="connsiteY3023"/>
              </a:cxn>
              <a:cxn ang="0">
                <a:pos x="connsiteX3024" y="connsiteY3024"/>
              </a:cxn>
              <a:cxn ang="0">
                <a:pos x="connsiteX3025" y="connsiteY3025"/>
              </a:cxn>
              <a:cxn ang="0">
                <a:pos x="connsiteX3026" y="connsiteY3026"/>
              </a:cxn>
              <a:cxn ang="0">
                <a:pos x="connsiteX3027" y="connsiteY3027"/>
              </a:cxn>
              <a:cxn ang="0">
                <a:pos x="connsiteX3028" y="connsiteY3028"/>
              </a:cxn>
              <a:cxn ang="0">
                <a:pos x="connsiteX3029" y="connsiteY3029"/>
              </a:cxn>
              <a:cxn ang="0">
                <a:pos x="connsiteX3030" y="connsiteY3030"/>
              </a:cxn>
              <a:cxn ang="0">
                <a:pos x="connsiteX3031" y="connsiteY3031"/>
              </a:cxn>
              <a:cxn ang="0">
                <a:pos x="connsiteX3032" y="connsiteY3032"/>
              </a:cxn>
              <a:cxn ang="0">
                <a:pos x="connsiteX3033" y="connsiteY3033"/>
              </a:cxn>
              <a:cxn ang="0">
                <a:pos x="connsiteX3034" y="connsiteY3034"/>
              </a:cxn>
              <a:cxn ang="0">
                <a:pos x="connsiteX3035" y="connsiteY3035"/>
              </a:cxn>
              <a:cxn ang="0">
                <a:pos x="connsiteX3036" y="connsiteY3036"/>
              </a:cxn>
              <a:cxn ang="0">
                <a:pos x="connsiteX3037" y="connsiteY3037"/>
              </a:cxn>
              <a:cxn ang="0">
                <a:pos x="connsiteX3038" y="connsiteY3038"/>
              </a:cxn>
              <a:cxn ang="0">
                <a:pos x="connsiteX3039" y="connsiteY3039"/>
              </a:cxn>
              <a:cxn ang="0">
                <a:pos x="connsiteX3040" y="connsiteY3040"/>
              </a:cxn>
              <a:cxn ang="0">
                <a:pos x="connsiteX3041" y="connsiteY3041"/>
              </a:cxn>
              <a:cxn ang="0">
                <a:pos x="connsiteX3042" y="connsiteY3042"/>
              </a:cxn>
              <a:cxn ang="0">
                <a:pos x="connsiteX3043" y="connsiteY3043"/>
              </a:cxn>
              <a:cxn ang="0">
                <a:pos x="connsiteX3044" y="connsiteY3044"/>
              </a:cxn>
              <a:cxn ang="0">
                <a:pos x="connsiteX3045" y="connsiteY3045"/>
              </a:cxn>
              <a:cxn ang="0">
                <a:pos x="connsiteX3046" y="connsiteY3046"/>
              </a:cxn>
              <a:cxn ang="0">
                <a:pos x="connsiteX3047" y="connsiteY3047"/>
              </a:cxn>
              <a:cxn ang="0">
                <a:pos x="connsiteX3048" y="connsiteY3048"/>
              </a:cxn>
              <a:cxn ang="0">
                <a:pos x="connsiteX3049" y="connsiteY3049"/>
              </a:cxn>
              <a:cxn ang="0">
                <a:pos x="connsiteX3050" y="connsiteY3050"/>
              </a:cxn>
              <a:cxn ang="0">
                <a:pos x="connsiteX3051" y="connsiteY3051"/>
              </a:cxn>
              <a:cxn ang="0">
                <a:pos x="connsiteX3052" y="connsiteY3052"/>
              </a:cxn>
              <a:cxn ang="0">
                <a:pos x="connsiteX3053" y="connsiteY3053"/>
              </a:cxn>
              <a:cxn ang="0">
                <a:pos x="connsiteX3054" y="connsiteY3054"/>
              </a:cxn>
              <a:cxn ang="0">
                <a:pos x="connsiteX3055" y="connsiteY3055"/>
              </a:cxn>
              <a:cxn ang="0">
                <a:pos x="connsiteX3056" y="connsiteY3056"/>
              </a:cxn>
              <a:cxn ang="0">
                <a:pos x="connsiteX3057" y="connsiteY3057"/>
              </a:cxn>
              <a:cxn ang="0">
                <a:pos x="connsiteX3058" y="connsiteY3058"/>
              </a:cxn>
              <a:cxn ang="0">
                <a:pos x="connsiteX3059" y="connsiteY3059"/>
              </a:cxn>
              <a:cxn ang="0">
                <a:pos x="connsiteX3060" y="connsiteY3060"/>
              </a:cxn>
              <a:cxn ang="0">
                <a:pos x="connsiteX3061" y="connsiteY3061"/>
              </a:cxn>
              <a:cxn ang="0">
                <a:pos x="connsiteX3062" y="connsiteY3062"/>
              </a:cxn>
              <a:cxn ang="0">
                <a:pos x="connsiteX3063" y="connsiteY3063"/>
              </a:cxn>
              <a:cxn ang="0">
                <a:pos x="connsiteX3064" y="connsiteY3064"/>
              </a:cxn>
              <a:cxn ang="0">
                <a:pos x="connsiteX3065" y="connsiteY3065"/>
              </a:cxn>
              <a:cxn ang="0">
                <a:pos x="connsiteX3066" y="connsiteY3066"/>
              </a:cxn>
              <a:cxn ang="0">
                <a:pos x="connsiteX3067" y="connsiteY3067"/>
              </a:cxn>
              <a:cxn ang="0">
                <a:pos x="connsiteX3068" y="connsiteY3068"/>
              </a:cxn>
              <a:cxn ang="0">
                <a:pos x="connsiteX3069" y="connsiteY3069"/>
              </a:cxn>
              <a:cxn ang="0">
                <a:pos x="connsiteX3070" y="connsiteY3070"/>
              </a:cxn>
              <a:cxn ang="0">
                <a:pos x="connsiteX3071" y="connsiteY3071"/>
              </a:cxn>
              <a:cxn ang="0">
                <a:pos x="connsiteX3072" y="connsiteY3072"/>
              </a:cxn>
              <a:cxn ang="0">
                <a:pos x="connsiteX3073" y="connsiteY3073"/>
              </a:cxn>
              <a:cxn ang="0">
                <a:pos x="connsiteX3074" y="connsiteY3074"/>
              </a:cxn>
              <a:cxn ang="0">
                <a:pos x="connsiteX3075" y="connsiteY3075"/>
              </a:cxn>
              <a:cxn ang="0">
                <a:pos x="connsiteX3076" y="connsiteY3076"/>
              </a:cxn>
              <a:cxn ang="0">
                <a:pos x="connsiteX3077" y="connsiteY3077"/>
              </a:cxn>
              <a:cxn ang="0">
                <a:pos x="connsiteX3078" y="connsiteY3078"/>
              </a:cxn>
              <a:cxn ang="0">
                <a:pos x="connsiteX3079" y="connsiteY3079"/>
              </a:cxn>
              <a:cxn ang="0">
                <a:pos x="connsiteX3080" y="connsiteY3080"/>
              </a:cxn>
              <a:cxn ang="0">
                <a:pos x="connsiteX3081" y="connsiteY3081"/>
              </a:cxn>
              <a:cxn ang="0">
                <a:pos x="connsiteX3082" y="connsiteY3082"/>
              </a:cxn>
              <a:cxn ang="0">
                <a:pos x="connsiteX3083" y="connsiteY3083"/>
              </a:cxn>
              <a:cxn ang="0">
                <a:pos x="connsiteX3084" y="connsiteY3084"/>
              </a:cxn>
              <a:cxn ang="0">
                <a:pos x="connsiteX3085" y="connsiteY3085"/>
              </a:cxn>
              <a:cxn ang="0">
                <a:pos x="connsiteX3086" y="connsiteY3086"/>
              </a:cxn>
              <a:cxn ang="0">
                <a:pos x="connsiteX3087" y="connsiteY3087"/>
              </a:cxn>
              <a:cxn ang="0">
                <a:pos x="connsiteX3088" y="connsiteY3088"/>
              </a:cxn>
              <a:cxn ang="0">
                <a:pos x="connsiteX3089" y="connsiteY3089"/>
              </a:cxn>
              <a:cxn ang="0">
                <a:pos x="connsiteX3090" y="connsiteY3090"/>
              </a:cxn>
              <a:cxn ang="0">
                <a:pos x="connsiteX3091" y="connsiteY3091"/>
              </a:cxn>
              <a:cxn ang="0">
                <a:pos x="connsiteX3092" y="connsiteY3092"/>
              </a:cxn>
              <a:cxn ang="0">
                <a:pos x="connsiteX3093" y="connsiteY3093"/>
              </a:cxn>
              <a:cxn ang="0">
                <a:pos x="connsiteX3094" y="connsiteY3094"/>
              </a:cxn>
              <a:cxn ang="0">
                <a:pos x="connsiteX3095" y="connsiteY3095"/>
              </a:cxn>
              <a:cxn ang="0">
                <a:pos x="connsiteX3096" y="connsiteY3096"/>
              </a:cxn>
              <a:cxn ang="0">
                <a:pos x="connsiteX3097" y="connsiteY3097"/>
              </a:cxn>
              <a:cxn ang="0">
                <a:pos x="connsiteX3098" y="connsiteY3098"/>
              </a:cxn>
              <a:cxn ang="0">
                <a:pos x="connsiteX3099" y="connsiteY3099"/>
              </a:cxn>
              <a:cxn ang="0">
                <a:pos x="connsiteX3100" y="connsiteY3100"/>
              </a:cxn>
              <a:cxn ang="0">
                <a:pos x="connsiteX3101" y="connsiteY3101"/>
              </a:cxn>
              <a:cxn ang="0">
                <a:pos x="connsiteX3102" y="connsiteY3102"/>
              </a:cxn>
              <a:cxn ang="0">
                <a:pos x="connsiteX3103" y="connsiteY3103"/>
              </a:cxn>
              <a:cxn ang="0">
                <a:pos x="connsiteX3104" y="connsiteY3104"/>
              </a:cxn>
              <a:cxn ang="0">
                <a:pos x="connsiteX3105" y="connsiteY3105"/>
              </a:cxn>
              <a:cxn ang="0">
                <a:pos x="connsiteX3106" y="connsiteY3106"/>
              </a:cxn>
              <a:cxn ang="0">
                <a:pos x="connsiteX3107" y="connsiteY3107"/>
              </a:cxn>
              <a:cxn ang="0">
                <a:pos x="connsiteX3108" y="connsiteY3108"/>
              </a:cxn>
              <a:cxn ang="0">
                <a:pos x="connsiteX3109" y="connsiteY3109"/>
              </a:cxn>
              <a:cxn ang="0">
                <a:pos x="connsiteX3110" y="connsiteY3110"/>
              </a:cxn>
              <a:cxn ang="0">
                <a:pos x="connsiteX3111" y="connsiteY3111"/>
              </a:cxn>
              <a:cxn ang="0">
                <a:pos x="connsiteX3112" y="connsiteY3112"/>
              </a:cxn>
              <a:cxn ang="0">
                <a:pos x="connsiteX3113" y="connsiteY3113"/>
              </a:cxn>
              <a:cxn ang="0">
                <a:pos x="connsiteX3114" y="connsiteY3114"/>
              </a:cxn>
              <a:cxn ang="0">
                <a:pos x="connsiteX3115" y="connsiteY3115"/>
              </a:cxn>
              <a:cxn ang="0">
                <a:pos x="connsiteX3116" y="connsiteY3116"/>
              </a:cxn>
              <a:cxn ang="0">
                <a:pos x="connsiteX3117" y="connsiteY3117"/>
              </a:cxn>
              <a:cxn ang="0">
                <a:pos x="connsiteX3118" y="connsiteY3118"/>
              </a:cxn>
              <a:cxn ang="0">
                <a:pos x="connsiteX3119" y="connsiteY3119"/>
              </a:cxn>
              <a:cxn ang="0">
                <a:pos x="connsiteX3120" y="connsiteY3120"/>
              </a:cxn>
              <a:cxn ang="0">
                <a:pos x="connsiteX3121" y="connsiteY3121"/>
              </a:cxn>
              <a:cxn ang="0">
                <a:pos x="connsiteX3122" y="connsiteY3122"/>
              </a:cxn>
              <a:cxn ang="0">
                <a:pos x="connsiteX3123" y="connsiteY3123"/>
              </a:cxn>
              <a:cxn ang="0">
                <a:pos x="connsiteX3124" y="connsiteY3124"/>
              </a:cxn>
              <a:cxn ang="0">
                <a:pos x="connsiteX3125" y="connsiteY3125"/>
              </a:cxn>
              <a:cxn ang="0">
                <a:pos x="connsiteX3126" y="connsiteY3126"/>
              </a:cxn>
              <a:cxn ang="0">
                <a:pos x="connsiteX3127" y="connsiteY3127"/>
              </a:cxn>
              <a:cxn ang="0">
                <a:pos x="connsiteX3128" y="connsiteY3128"/>
              </a:cxn>
              <a:cxn ang="0">
                <a:pos x="connsiteX3129" y="connsiteY3129"/>
              </a:cxn>
              <a:cxn ang="0">
                <a:pos x="connsiteX3130" y="connsiteY3130"/>
              </a:cxn>
              <a:cxn ang="0">
                <a:pos x="connsiteX3131" y="connsiteY3131"/>
              </a:cxn>
              <a:cxn ang="0">
                <a:pos x="connsiteX3132" y="connsiteY3132"/>
              </a:cxn>
              <a:cxn ang="0">
                <a:pos x="connsiteX3133" y="connsiteY3133"/>
              </a:cxn>
              <a:cxn ang="0">
                <a:pos x="connsiteX3134" y="connsiteY3134"/>
              </a:cxn>
              <a:cxn ang="0">
                <a:pos x="connsiteX3135" y="connsiteY3135"/>
              </a:cxn>
              <a:cxn ang="0">
                <a:pos x="connsiteX3136" y="connsiteY3136"/>
              </a:cxn>
              <a:cxn ang="0">
                <a:pos x="connsiteX3137" y="connsiteY3137"/>
              </a:cxn>
              <a:cxn ang="0">
                <a:pos x="connsiteX3138" y="connsiteY3138"/>
              </a:cxn>
              <a:cxn ang="0">
                <a:pos x="connsiteX3139" y="connsiteY3139"/>
              </a:cxn>
              <a:cxn ang="0">
                <a:pos x="connsiteX3140" y="connsiteY3140"/>
              </a:cxn>
              <a:cxn ang="0">
                <a:pos x="connsiteX3141" y="connsiteY3141"/>
              </a:cxn>
              <a:cxn ang="0">
                <a:pos x="connsiteX3142" y="connsiteY3142"/>
              </a:cxn>
              <a:cxn ang="0">
                <a:pos x="connsiteX3143" y="connsiteY3143"/>
              </a:cxn>
              <a:cxn ang="0">
                <a:pos x="connsiteX3144" y="connsiteY3144"/>
              </a:cxn>
              <a:cxn ang="0">
                <a:pos x="connsiteX3145" y="connsiteY3145"/>
              </a:cxn>
              <a:cxn ang="0">
                <a:pos x="connsiteX3146" y="connsiteY3146"/>
              </a:cxn>
              <a:cxn ang="0">
                <a:pos x="connsiteX3147" y="connsiteY3147"/>
              </a:cxn>
              <a:cxn ang="0">
                <a:pos x="connsiteX3148" y="connsiteY3148"/>
              </a:cxn>
              <a:cxn ang="0">
                <a:pos x="connsiteX3149" y="connsiteY3149"/>
              </a:cxn>
              <a:cxn ang="0">
                <a:pos x="connsiteX3150" y="connsiteY3150"/>
              </a:cxn>
              <a:cxn ang="0">
                <a:pos x="connsiteX3151" y="connsiteY3151"/>
              </a:cxn>
              <a:cxn ang="0">
                <a:pos x="connsiteX3152" y="connsiteY3152"/>
              </a:cxn>
              <a:cxn ang="0">
                <a:pos x="connsiteX3153" y="connsiteY3153"/>
              </a:cxn>
              <a:cxn ang="0">
                <a:pos x="connsiteX3154" y="connsiteY3154"/>
              </a:cxn>
              <a:cxn ang="0">
                <a:pos x="connsiteX3155" y="connsiteY3155"/>
              </a:cxn>
              <a:cxn ang="0">
                <a:pos x="connsiteX3156" y="connsiteY3156"/>
              </a:cxn>
              <a:cxn ang="0">
                <a:pos x="connsiteX3157" y="connsiteY3157"/>
              </a:cxn>
              <a:cxn ang="0">
                <a:pos x="connsiteX3158" y="connsiteY3158"/>
              </a:cxn>
              <a:cxn ang="0">
                <a:pos x="connsiteX3159" y="connsiteY3159"/>
              </a:cxn>
              <a:cxn ang="0">
                <a:pos x="connsiteX3160" y="connsiteY3160"/>
              </a:cxn>
              <a:cxn ang="0">
                <a:pos x="connsiteX3161" y="connsiteY3161"/>
              </a:cxn>
              <a:cxn ang="0">
                <a:pos x="connsiteX3162" y="connsiteY3162"/>
              </a:cxn>
              <a:cxn ang="0">
                <a:pos x="connsiteX3163" y="connsiteY3163"/>
              </a:cxn>
              <a:cxn ang="0">
                <a:pos x="connsiteX3164" y="connsiteY3164"/>
              </a:cxn>
              <a:cxn ang="0">
                <a:pos x="connsiteX3165" y="connsiteY3165"/>
              </a:cxn>
              <a:cxn ang="0">
                <a:pos x="connsiteX3166" y="connsiteY3166"/>
              </a:cxn>
              <a:cxn ang="0">
                <a:pos x="connsiteX3167" y="connsiteY3167"/>
              </a:cxn>
              <a:cxn ang="0">
                <a:pos x="connsiteX3168" y="connsiteY3168"/>
              </a:cxn>
              <a:cxn ang="0">
                <a:pos x="connsiteX3169" y="connsiteY3169"/>
              </a:cxn>
              <a:cxn ang="0">
                <a:pos x="connsiteX3170" y="connsiteY3170"/>
              </a:cxn>
              <a:cxn ang="0">
                <a:pos x="connsiteX3171" y="connsiteY3171"/>
              </a:cxn>
              <a:cxn ang="0">
                <a:pos x="connsiteX3172" y="connsiteY3172"/>
              </a:cxn>
              <a:cxn ang="0">
                <a:pos x="connsiteX3173" y="connsiteY3173"/>
              </a:cxn>
              <a:cxn ang="0">
                <a:pos x="connsiteX3174" y="connsiteY3174"/>
              </a:cxn>
              <a:cxn ang="0">
                <a:pos x="connsiteX3175" y="connsiteY3175"/>
              </a:cxn>
              <a:cxn ang="0">
                <a:pos x="connsiteX3176" y="connsiteY3176"/>
              </a:cxn>
              <a:cxn ang="0">
                <a:pos x="connsiteX3177" y="connsiteY3177"/>
              </a:cxn>
              <a:cxn ang="0">
                <a:pos x="connsiteX3178" y="connsiteY3178"/>
              </a:cxn>
              <a:cxn ang="0">
                <a:pos x="connsiteX3179" y="connsiteY3179"/>
              </a:cxn>
              <a:cxn ang="0">
                <a:pos x="connsiteX3180" y="connsiteY3180"/>
              </a:cxn>
              <a:cxn ang="0">
                <a:pos x="connsiteX3181" y="connsiteY3181"/>
              </a:cxn>
              <a:cxn ang="0">
                <a:pos x="connsiteX3182" y="connsiteY3182"/>
              </a:cxn>
              <a:cxn ang="0">
                <a:pos x="connsiteX3183" y="connsiteY3183"/>
              </a:cxn>
              <a:cxn ang="0">
                <a:pos x="connsiteX3184" y="connsiteY3184"/>
              </a:cxn>
              <a:cxn ang="0">
                <a:pos x="connsiteX3185" y="connsiteY3185"/>
              </a:cxn>
              <a:cxn ang="0">
                <a:pos x="connsiteX3186" y="connsiteY3186"/>
              </a:cxn>
              <a:cxn ang="0">
                <a:pos x="connsiteX3187" y="connsiteY3187"/>
              </a:cxn>
              <a:cxn ang="0">
                <a:pos x="connsiteX3188" y="connsiteY3188"/>
              </a:cxn>
              <a:cxn ang="0">
                <a:pos x="connsiteX3189" y="connsiteY3189"/>
              </a:cxn>
              <a:cxn ang="0">
                <a:pos x="connsiteX3190" y="connsiteY3190"/>
              </a:cxn>
              <a:cxn ang="0">
                <a:pos x="connsiteX3191" y="connsiteY3191"/>
              </a:cxn>
              <a:cxn ang="0">
                <a:pos x="connsiteX3192" y="connsiteY3192"/>
              </a:cxn>
              <a:cxn ang="0">
                <a:pos x="connsiteX3193" y="connsiteY3193"/>
              </a:cxn>
              <a:cxn ang="0">
                <a:pos x="connsiteX3194" y="connsiteY3194"/>
              </a:cxn>
              <a:cxn ang="0">
                <a:pos x="connsiteX3195" y="connsiteY3195"/>
              </a:cxn>
              <a:cxn ang="0">
                <a:pos x="connsiteX3196" y="connsiteY3196"/>
              </a:cxn>
              <a:cxn ang="0">
                <a:pos x="connsiteX3197" y="connsiteY3197"/>
              </a:cxn>
              <a:cxn ang="0">
                <a:pos x="connsiteX3198" y="connsiteY3198"/>
              </a:cxn>
              <a:cxn ang="0">
                <a:pos x="connsiteX3199" y="connsiteY3199"/>
              </a:cxn>
              <a:cxn ang="0">
                <a:pos x="connsiteX3200" y="connsiteY3200"/>
              </a:cxn>
              <a:cxn ang="0">
                <a:pos x="connsiteX3201" y="connsiteY3201"/>
              </a:cxn>
              <a:cxn ang="0">
                <a:pos x="connsiteX3202" y="connsiteY3202"/>
              </a:cxn>
              <a:cxn ang="0">
                <a:pos x="connsiteX3203" y="connsiteY3203"/>
              </a:cxn>
              <a:cxn ang="0">
                <a:pos x="connsiteX3204" y="connsiteY3204"/>
              </a:cxn>
              <a:cxn ang="0">
                <a:pos x="connsiteX3205" y="connsiteY3205"/>
              </a:cxn>
              <a:cxn ang="0">
                <a:pos x="connsiteX3206" y="connsiteY3206"/>
              </a:cxn>
              <a:cxn ang="0">
                <a:pos x="connsiteX3207" y="connsiteY3207"/>
              </a:cxn>
              <a:cxn ang="0">
                <a:pos x="connsiteX3208" y="connsiteY3208"/>
              </a:cxn>
              <a:cxn ang="0">
                <a:pos x="connsiteX3209" y="connsiteY3209"/>
              </a:cxn>
              <a:cxn ang="0">
                <a:pos x="connsiteX3210" y="connsiteY3210"/>
              </a:cxn>
              <a:cxn ang="0">
                <a:pos x="connsiteX3211" y="connsiteY3211"/>
              </a:cxn>
              <a:cxn ang="0">
                <a:pos x="connsiteX3212" y="connsiteY3212"/>
              </a:cxn>
              <a:cxn ang="0">
                <a:pos x="connsiteX3213" y="connsiteY3213"/>
              </a:cxn>
              <a:cxn ang="0">
                <a:pos x="connsiteX3214" y="connsiteY3214"/>
              </a:cxn>
              <a:cxn ang="0">
                <a:pos x="connsiteX3215" y="connsiteY3215"/>
              </a:cxn>
              <a:cxn ang="0">
                <a:pos x="connsiteX3216" y="connsiteY3216"/>
              </a:cxn>
              <a:cxn ang="0">
                <a:pos x="connsiteX3217" y="connsiteY3217"/>
              </a:cxn>
              <a:cxn ang="0">
                <a:pos x="connsiteX3218" y="connsiteY3218"/>
              </a:cxn>
              <a:cxn ang="0">
                <a:pos x="connsiteX3219" y="connsiteY3219"/>
              </a:cxn>
              <a:cxn ang="0">
                <a:pos x="connsiteX3220" y="connsiteY3220"/>
              </a:cxn>
              <a:cxn ang="0">
                <a:pos x="connsiteX3221" y="connsiteY3221"/>
              </a:cxn>
              <a:cxn ang="0">
                <a:pos x="connsiteX3222" y="connsiteY3222"/>
              </a:cxn>
              <a:cxn ang="0">
                <a:pos x="connsiteX3223" y="connsiteY3223"/>
              </a:cxn>
              <a:cxn ang="0">
                <a:pos x="connsiteX3224" y="connsiteY3224"/>
              </a:cxn>
              <a:cxn ang="0">
                <a:pos x="connsiteX3225" y="connsiteY3225"/>
              </a:cxn>
              <a:cxn ang="0">
                <a:pos x="connsiteX3226" y="connsiteY3226"/>
              </a:cxn>
              <a:cxn ang="0">
                <a:pos x="connsiteX3227" y="connsiteY3227"/>
              </a:cxn>
              <a:cxn ang="0">
                <a:pos x="connsiteX3228" y="connsiteY3228"/>
              </a:cxn>
              <a:cxn ang="0">
                <a:pos x="connsiteX3229" y="connsiteY3229"/>
              </a:cxn>
              <a:cxn ang="0">
                <a:pos x="connsiteX3230" y="connsiteY3230"/>
              </a:cxn>
              <a:cxn ang="0">
                <a:pos x="connsiteX3231" y="connsiteY3231"/>
              </a:cxn>
              <a:cxn ang="0">
                <a:pos x="connsiteX3232" y="connsiteY3232"/>
              </a:cxn>
              <a:cxn ang="0">
                <a:pos x="connsiteX3233" y="connsiteY3233"/>
              </a:cxn>
              <a:cxn ang="0">
                <a:pos x="connsiteX3234" y="connsiteY3234"/>
              </a:cxn>
              <a:cxn ang="0">
                <a:pos x="connsiteX3235" y="connsiteY3235"/>
              </a:cxn>
              <a:cxn ang="0">
                <a:pos x="connsiteX3236" y="connsiteY3236"/>
              </a:cxn>
              <a:cxn ang="0">
                <a:pos x="connsiteX3237" y="connsiteY3237"/>
              </a:cxn>
              <a:cxn ang="0">
                <a:pos x="connsiteX3238" y="connsiteY3238"/>
              </a:cxn>
              <a:cxn ang="0">
                <a:pos x="connsiteX3239" y="connsiteY3239"/>
              </a:cxn>
              <a:cxn ang="0">
                <a:pos x="connsiteX3240" y="connsiteY3240"/>
              </a:cxn>
              <a:cxn ang="0">
                <a:pos x="connsiteX3241" y="connsiteY3241"/>
              </a:cxn>
              <a:cxn ang="0">
                <a:pos x="connsiteX3242" y="connsiteY3242"/>
              </a:cxn>
              <a:cxn ang="0">
                <a:pos x="connsiteX3243" y="connsiteY3243"/>
              </a:cxn>
              <a:cxn ang="0">
                <a:pos x="connsiteX3244" y="connsiteY3244"/>
              </a:cxn>
              <a:cxn ang="0">
                <a:pos x="connsiteX3245" y="connsiteY3245"/>
              </a:cxn>
              <a:cxn ang="0">
                <a:pos x="connsiteX3246" y="connsiteY3246"/>
              </a:cxn>
              <a:cxn ang="0">
                <a:pos x="connsiteX3247" y="connsiteY3247"/>
              </a:cxn>
              <a:cxn ang="0">
                <a:pos x="connsiteX3248" y="connsiteY3248"/>
              </a:cxn>
              <a:cxn ang="0">
                <a:pos x="connsiteX3249" y="connsiteY3249"/>
              </a:cxn>
              <a:cxn ang="0">
                <a:pos x="connsiteX3250" y="connsiteY3250"/>
              </a:cxn>
              <a:cxn ang="0">
                <a:pos x="connsiteX3251" y="connsiteY3251"/>
              </a:cxn>
              <a:cxn ang="0">
                <a:pos x="connsiteX3252" y="connsiteY3252"/>
              </a:cxn>
              <a:cxn ang="0">
                <a:pos x="connsiteX3253" y="connsiteY3253"/>
              </a:cxn>
              <a:cxn ang="0">
                <a:pos x="connsiteX3254" y="connsiteY3254"/>
              </a:cxn>
              <a:cxn ang="0">
                <a:pos x="connsiteX3255" y="connsiteY3255"/>
              </a:cxn>
              <a:cxn ang="0">
                <a:pos x="connsiteX3256" y="connsiteY3256"/>
              </a:cxn>
              <a:cxn ang="0">
                <a:pos x="connsiteX3257" y="connsiteY3257"/>
              </a:cxn>
              <a:cxn ang="0">
                <a:pos x="connsiteX3258" y="connsiteY3258"/>
              </a:cxn>
              <a:cxn ang="0">
                <a:pos x="connsiteX3259" y="connsiteY3259"/>
              </a:cxn>
              <a:cxn ang="0">
                <a:pos x="connsiteX3260" y="connsiteY3260"/>
              </a:cxn>
              <a:cxn ang="0">
                <a:pos x="connsiteX3261" y="connsiteY3261"/>
              </a:cxn>
              <a:cxn ang="0">
                <a:pos x="connsiteX3262" y="connsiteY3262"/>
              </a:cxn>
              <a:cxn ang="0">
                <a:pos x="connsiteX3263" y="connsiteY3263"/>
              </a:cxn>
              <a:cxn ang="0">
                <a:pos x="connsiteX3264" y="connsiteY3264"/>
              </a:cxn>
              <a:cxn ang="0">
                <a:pos x="connsiteX3265" y="connsiteY3265"/>
              </a:cxn>
              <a:cxn ang="0">
                <a:pos x="connsiteX3266" y="connsiteY3266"/>
              </a:cxn>
              <a:cxn ang="0">
                <a:pos x="connsiteX3267" y="connsiteY3267"/>
              </a:cxn>
              <a:cxn ang="0">
                <a:pos x="connsiteX3268" y="connsiteY3268"/>
              </a:cxn>
              <a:cxn ang="0">
                <a:pos x="connsiteX3269" y="connsiteY3269"/>
              </a:cxn>
              <a:cxn ang="0">
                <a:pos x="connsiteX3270" y="connsiteY3270"/>
              </a:cxn>
              <a:cxn ang="0">
                <a:pos x="connsiteX3271" y="connsiteY3271"/>
              </a:cxn>
              <a:cxn ang="0">
                <a:pos x="connsiteX3272" y="connsiteY3272"/>
              </a:cxn>
              <a:cxn ang="0">
                <a:pos x="connsiteX3273" y="connsiteY3273"/>
              </a:cxn>
              <a:cxn ang="0">
                <a:pos x="connsiteX3274" y="connsiteY3274"/>
              </a:cxn>
              <a:cxn ang="0">
                <a:pos x="connsiteX3275" y="connsiteY3275"/>
              </a:cxn>
              <a:cxn ang="0">
                <a:pos x="connsiteX3276" y="connsiteY3276"/>
              </a:cxn>
              <a:cxn ang="0">
                <a:pos x="connsiteX3277" y="connsiteY3277"/>
              </a:cxn>
              <a:cxn ang="0">
                <a:pos x="connsiteX3278" y="connsiteY3278"/>
              </a:cxn>
              <a:cxn ang="0">
                <a:pos x="connsiteX3279" y="connsiteY3279"/>
              </a:cxn>
              <a:cxn ang="0">
                <a:pos x="connsiteX3280" y="connsiteY3280"/>
              </a:cxn>
              <a:cxn ang="0">
                <a:pos x="connsiteX3281" y="connsiteY3281"/>
              </a:cxn>
              <a:cxn ang="0">
                <a:pos x="connsiteX3282" y="connsiteY3282"/>
              </a:cxn>
              <a:cxn ang="0">
                <a:pos x="connsiteX3283" y="connsiteY3283"/>
              </a:cxn>
              <a:cxn ang="0">
                <a:pos x="connsiteX3284" y="connsiteY3284"/>
              </a:cxn>
              <a:cxn ang="0">
                <a:pos x="connsiteX3285" y="connsiteY3285"/>
              </a:cxn>
              <a:cxn ang="0">
                <a:pos x="connsiteX3286" y="connsiteY3286"/>
              </a:cxn>
              <a:cxn ang="0">
                <a:pos x="connsiteX3287" y="connsiteY3287"/>
              </a:cxn>
              <a:cxn ang="0">
                <a:pos x="connsiteX3288" y="connsiteY3288"/>
              </a:cxn>
              <a:cxn ang="0">
                <a:pos x="connsiteX3289" y="connsiteY3289"/>
              </a:cxn>
              <a:cxn ang="0">
                <a:pos x="connsiteX3290" y="connsiteY3290"/>
              </a:cxn>
              <a:cxn ang="0">
                <a:pos x="connsiteX3291" y="connsiteY3291"/>
              </a:cxn>
              <a:cxn ang="0">
                <a:pos x="connsiteX3292" y="connsiteY3292"/>
              </a:cxn>
              <a:cxn ang="0">
                <a:pos x="connsiteX3293" y="connsiteY3293"/>
              </a:cxn>
              <a:cxn ang="0">
                <a:pos x="connsiteX3294" y="connsiteY3294"/>
              </a:cxn>
              <a:cxn ang="0">
                <a:pos x="connsiteX3295" y="connsiteY3295"/>
              </a:cxn>
              <a:cxn ang="0">
                <a:pos x="connsiteX3296" y="connsiteY3296"/>
              </a:cxn>
              <a:cxn ang="0">
                <a:pos x="connsiteX3297" y="connsiteY3297"/>
              </a:cxn>
              <a:cxn ang="0">
                <a:pos x="connsiteX3298" y="connsiteY3298"/>
              </a:cxn>
              <a:cxn ang="0">
                <a:pos x="connsiteX3299" y="connsiteY3299"/>
              </a:cxn>
              <a:cxn ang="0">
                <a:pos x="connsiteX3300" y="connsiteY3300"/>
              </a:cxn>
              <a:cxn ang="0">
                <a:pos x="connsiteX3301" y="connsiteY3301"/>
              </a:cxn>
              <a:cxn ang="0">
                <a:pos x="connsiteX3302" y="connsiteY3302"/>
              </a:cxn>
              <a:cxn ang="0">
                <a:pos x="connsiteX3303" y="connsiteY3303"/>
              </a:cxn>
              <a:cxn ang="0">
                <a:pos x="connsiteX3304" y="connsiteY3304"/>
              </a:cxn>
              <a:cxn ang="0">
                <a:pos x="connsiteX3305" y="connsiteY3305"/>
              </a:cxn>
              <a:cxn ang="0">
                <a:pos x="connsiteX3306" y="connsiteY3306"/>
              </a:cxn>
              <a:cxn ang="0">
                <a:pos x="connsiteX3307" y="connsiteY3307"/>
              </a:cxn>
              <a:cxn ang="0">
                <a:pos x="connsiteX3308" y="connsiteY3308"/>
              </a:cxn>
              <a:cxn ang="0">
                <a:pos x="connsiteX3309" y="connsiteY3309"/>
              </a:cxn>
              <a:cxn ang="0">
                <a:pos x="connsiteX3310" y="connsiteY3310"/>
              </a:cxn>
              <a:cxn ang="0">
                <a:pos x="connsiteX3311" y="connsiteY3311"/>
              </a:cxn>
              <a:cxn ang="0">
                <a:pos x="connsiteX3312" y="connsiteY3312"/>
              </a:cxn>
              <a:cxn ang="0">
                <a:pos x="connsiteX3313" y="connsiteY3313"/>
              </a:cxn>
              <a:cxn ang="0">
                <a:pos x="connsiteX3314" y="connsiteY3314"/>
              </a:cxn>
              <a:cxn ang="0">
                <a:pos x="connsiteX3315" y="connsiteY3315"/>
              </a:cxn>
              <a:cxn ang="0">
                <a:pos x="connsiteX3316" y="connsiteY3316"/>
              </a:cxn>
              <a:cxn ang="0">
                <a:pos x="connsiteX3317" y="connsiteY3317"/>
              </a:cxn>
              <a:cxn ang="0">
                <a:pos x="connsiteX3318" y="connsiteY3318"/>
              </a:cxn>
              <a:cxn ang="0">
                <a:pos x="connsiteX3319" y="connsiteY3319"/>
              </a:cxn>
              <a:cxn ang="0">
                <a:pos x="connsiteX3320" y="connsiteY3320"/>
              </a:cxn>
              <a:cxn ang="0">
                <a:pos x="connsiteX3321" y="connsiteY3321"/>
              </a:cxn>
              <a:cxn ang="0">
                <a:pos x="connsiteX3322" y="connsiteY3322"/>
              </a:cxn>
              <a:cxn ang="0">
                <a:pos x="connsiteX3323" y="connsiteY3323"/>
              </a:cxn>
              <a:cxn ang="0">
                <a:pos x="connsiteX3324" y="connsiteY3324"/>
              </a:cxn>
              <a:cxn ang="0">
                <a:pos x="connsiteX3325" y="connsiteY3325"/>
              </a:cxn>
              <a:cxn ang="0">
                <a:pos x="connsiteX3326" y="connsiteY3326"/>
              </a:cxn>
              <a:cxn ang="0">
                <a:pos x="connsiteX3327" y="connsiteY3327"/>
              </a:cxn>
              <a:cxn ang="0">
                <a:pos x="connsiteX3328" y="connsiteY3328"/>
              </a:cxn>
              <a:cxn ang="0">
                <a:pos x="connsiteX3329" y="connsiteY3329"/>
              </a:cxn>
              <a:cxn ang="0">
                <a:pos x="connsiteX3330" y="connsiteY3330"/>
              </a:cxn>
              <a:cxn ang="0">
                <a:pos x="connsiteX3331" y="connsiteY3331"/>
              </a:cxn>
              <a:cxn ang="0">
                <a:pos x="connsiteX3332" y="connsiteY3332"/>
              </a:cxn>
              <a:cxn ang="0">
                <a:pos x="connsiteX3333" y="connsiteY3333"/>
              </a:cxn>
              <a:cxn ang="0">
                <a:pos x="connsiteX3334" y="connsiteY3334"/>
              </a:cxn>
              <a:cxn ang="0">
                <a:pos x="connsiteX3335" y="connsiteY3335"/>
              </a:cxn>
              <a:cxn ang="0">
                <a:pos x="connsiteX3336" y="connsiteY3336"/>
              </a:cxn>
              <a:cxn ang="0">
                <a:pos x="connsiteX3337" y="connsiteY3337"/>
              </a:cxn>
              <a:cxn ang="0">
                <a:pos x="connsiteX3338" y="connsiteY3338"/>
              </a:cxn>
              <a:cxn ang="0">
                <a:pos x="connsiteX3339" y="connsiteY3339"/>
              </a:cxn>
              <a:cxn ang="0">
                <a:pos x="connsiteX3340" y="connsiteY3340"/>
              </a:cxn>
              <a:cxn ang="0">
                <a:pos x="connsiteX3341" y="connsiteY3341"/>
              </a:cxn>
              <a:cxn ang="0">
                <a:pos x="connsiteX3342" y="connsiteY3342"/>
              </a:cxn>
              <a:cxn ang="0">
                <a:pos x="connsiteX3343" y="connsiteY3343"/>
              </a:cxn>
              <a:cxn ang="0">
                <a:pos x="connsiteX3344" y="connsiteY3344"/>
              </a:cxn>
              <a:cxn ang="0">
                <a:pos x="connsiteX3345" y="connsiteY3345"/>
              </a:cxn>
              <a:cxn ang="0">
                <a:pos x="connsiteX3346" y="connsiteY3346"/>
              </a:cxn>
              <a:cxn ang="0">
                <a:pos x="connsiteX3347" y="connsiteY3347"/>
              </a:cxn>
              <a:cxn ang="0">
                <a:pos x="connsiteX3348" y="connsiteY3348"/>
              </a:cxn>
              <a:cxn ang="0">
                <a:pos x="connsiteX3349" y="connsiteY3349"/>
              </a:cxn>
              <a:cxn ang="0">
                <a:pos x="connsiteX3350" y="connsiteY3350"/>
              </a:cxn>
              <a:cxn ang="0">
                <a:pos x="connsiteX3351" y="connsiteY3351"/>
              </a:cxn>
              <a:cxn ang="0">
                <a:pos x="connsiteX3352" y="connsiteY3352"/>
              </a:cxn>
              <a:cxn ang="0">
                <a:pos x="connsiteX3353" y="connsiteY3353"/>
              </a:cxn>
              <a:cxn ang="0">
                <a:pos x="connsiteX3354" y="connsiteY3354"/>
              </a:cxn>
              <a:cxn ang="0">
                <a:pos x="connsiteX3355" y="connsiteY3355"/>
              </a:cxn>
              <a:cxn ang="0">
                <a:pos x="connsiteX3356" y="connsiteY3356"/>
              </a:cxn>
              <a:cxn ang="0">
                <a:pos x="connsiteX3357" y="connsiteY3357"/>
              </a:cxn>
              <a:cxn ang="0">
                <a:pos x="connsiteX3358" y="connsiteY3358"/>
              </a:cxn>
              <a:cxn ang="0">
                <a:pos x="connsiteX3359" y="connsiteY3359"/>
              </a:cxn>
              <a:cxn ang="0">
                <a:pos x="connsiteX3360" y="connsiteY3360"/>
              </a:cxn>
              <a:cxn ang="0">
                <a:pos x="connsiteX3361" y="connsiteY3361"/>
              </a:cxn>
              <a:cxn ang="0">
                <a:pos x="connsiteX3362" y="connsiteY3362"/>
              </a:cxn>
              <a:cxn ang="0">
                <a:pos x="connsiteX3363" y="connsiteY3363"/>
              </a:cxn>
              <a:cxn ang="0">
                <a:pos x="connsiteX3364" y="connsiteY3364"/>
              </a:cxn>
              <a:cxn ang="0">
                <a:pos x="connsiteX3365" y="connsiteY3365"/>
              </a:cxn>
              <a:cxn ang="0">
                <a:pos x="connsiteX3366" y="connsiteY3366"/>
              </a:cxn>
              <a:cxn ang="0">
                <a:pos x="connsiteX3367" y="connsiteY3367"/>
              </a:cxn>
              <a:cxn ang="0">
                <a:pos x="connsiteX3368" y="connsiteY3368"/>
              </a:cxn>
              <a:cxn ang="0">
                <a:pos x="connsiteX3369" y="connsiteY3369"/>
              </a:cxn>
              <a:cxn ang="0">
                <a:pos x="connsiteX3370" y="connsiteY3370"/>
              </a:cxn>
              <a:cxn ang="0">
                <a:pos x="connsiteX3371" y="connsiteY3371"/>
              </a:cxn>
              <a:cxn ang="0">
                <a:pos x="connsiteX3372" y="connsiteY3372"/>
              </a:cxn>
              <a:cxn ang="0">
                <a:pos x="connsiteX3373" y="connsiteY3373"/>
              </a:cxn>
              <a:cxn ang="0">
                <a:pos x="connsiteX3374" y="connsiteY3374"/>
              </a:cxn>
              <a:cxn ang="0">
                <a:pos x="connsiteX3375" y="connsiteY3375"/>
              </a:cxn>
              <a:cxn ang="0">
                <a:pos x="connsiteX3376" y="connsiteY3376"/>
              </a:cxn>
              <a:cxn ang="0">
                <a:pos x="connsiteX3377" y="connsiteY3377"/>
              </a:cxn>
              <a:cxn ang="0">
                <a:pos x="connsiteX3378" y="connsiteY3378"/>
              </a:cxn>
              <a:cxn ang="0">
                <a:pos x="connsiteX3379" y="connsiteY3379"/>
              </a:cxn>
              <a:cxn ang="0">
                <a:pos x="connsiteX3380" y="connsiteY3380"/>
              </a:cxn>
              <a:cxn ang="0">
                <a:pos x="connsiteX3381" y="connsiteY3381"/>
              </a:cxn>
              <a:cxn ang="0">
                <a:pos x="connsiteX3382" y="connsiteY3382"/>
              </a:cxn>
              <a:cxn ang="0">
                <a:pos x="connsiteX3383" y="connsiteY3383"/>
              </a:cxn>
              <a:cxn ang="0">
                <a:pos x="connsiteX3384" y="connsiteY3384"/>
              </a:cxn>
              <a:cxn ang="0">
                <a:pos x="connsiteX3385" y="connsiteY3385"/>
              </a:cxn>
              <a:cxn ang="0">
                <a:pos x="connsiteX3386" y="connsiteY3386"/>
              </a:cxn>
              <a:cxn ang="0">
                <a:pos x="connsiteX3387" y="connsiteY3387"/>
              </a:cxn>
              <a:cxn ang="0">
                <a:pos x="connsiteX3388" y="connsiteY3388"/>
              </a:cxn>
              <a:cxn ang="0">
                <a:pos x="connsiteX3389" y="connsiteY3389"/>
              </a:cxn>
              <a:cxn ang="0">
                <a:pos x="connsiteX3390" y="connsiteY3390"/>
              </a:cxn>
              <a:cxn ang="0">
                <a:pos x="connsiteX3391" y="connsiteY3391"/>
              </a:cxn>
              <a:cxn ang="0">
                <a:pos x="connsiteX3392" y="connsiteY3392"/>
              </a:cxn>
              <a:cxn ang="0">
                <a:pos x="connsiteX3393" y="connsiteY3393"/>
              </a:cxn>
              <a:cxn ang="0">
                <a:pos x="connsiteX3394" y="connsiteY3394"/>
              </a:cxn>
              <a:cxn ang="0">
                <a:pos x="connsiteX3395" y="connsiteY3395"/>
              </a:cxn>
              <a:cxn ang="0">
                <a:pos x="connsiteX3396" y="connsiteY3396"/>
              </a:cxn>
              <a:cxn ang="0">
                <a:pos x="connsiteX3397" y="connsiteY3397"/>
              </a:cxn>
              <a:cxn ang="0">
                <a:pos x="connsiteX3398" y="connsiteY3398"/>
              </a:cxn>
              <a:cxn ang="0">
                <a:pos x="connsiteX3399" y="connsiteY3399"/>
              </a:cxn>
              <a:cxn ang="0">
                <a:pos x="connsiteX3400" y="connsiteY3400"/>
              </a:cxn>
              <a:cxn ang="0">
                <a:pos x="connsiteX3401" y="connsiteY3401"/>
              </a:cxn>
              <a:cxn ang="0">
                <a:pos x="connsiteX3402" y="connsiteY3402"/>
              </a:cxn>
              <a:cxn ang="0">
                <a:pos x="connsiteX3403" y="connsiteY3403"/>
              </a:cxn>
              <a:cxn ang="0">
                <a:pos x="connsiteX3404" y="connsiteY3404"/>
              </a:cxn>
              <a:cxn ang="0">
                <a:pos x="connsiteX3405" y="connsiteY3405"/>
              </a:cxn>
              <a:cxn ang="0">
                <a:pos x="connsiteX3406" y="connsiteY3406"/>
              </a:cxn>
              <a:cxn ang="0">
                <a:pos x="connsiteX3407" y="connsiteY3407"/>
              </a:cxn>
              <a:cxn ang="0">
                <a:pos x="connsiteX3408" y="connsiteY3408"/>
              </a:cxn>
              <a:cxn ang="0">
                <a:pos x="connsiteX3409" y="connsiteY3409"/>
              </a:cxn>
              <a:cxn ang="0">
                <a:pos x="connsiteX3410" y="connsiteY3410"/>
              </a:cxn>
              <a:cxn ang="0">
                <a:pos x="connsiteX3411" y="connsiteY3411"/>
              </a:cxn>
              <a:cxn ang="0">
                <a:pos x="connsiteX3412" y="connsiteY3412"/>
              </a:cxn>
              <a:cxn ang="0">
                <a:pos x="connsiteX3413" y="connsiteY3413"/>
              </a:cxn>
              <a:cxn ang="0">
                <a:pos x="connsiteX3414" y="connsiteY3414"/>
              </a:cxn>
              <a:cxn ang="0">
                <a:pos x="connsiteX3415" y="connsiteY3415"/>
              </a:cxn>
              <a:cxn ang="0">
                <a:pos x="connsiteX3416" y="connsiteY3416"/>
              </a:cxn>
              <a:cxn ang="0">
                <a:pos x="connsiteX3417" y="connsiteY3417"/>
              </a:cxn>
              <a:cxn ang="0">
                <a:pos x="connsiteX3418" y="connsiteY3418"/>
              </a:cxn>
              <a:cxn ang="0">
                <a:pos x="connsiteX3419" y="connsiteY3419"/>
              </a:cxn>
              <a:cxn ang="0">
                <a:pos x="connsiteX3420" y="connsiteY3420"/>
              </a:cxn>
              <a:cxn ang="0">
                <a:pos x="connsiteX3421" y="connsiteY3421"/>
              </a:cxn>
              <a:cxn ang="0">
                <a:pos x="connsiteX3422" y="connsiteY3422"/>
              </a:cxn>
              <a:cxn ang="0">
                <a:pos x="connsiteX3423" y="connsiteY3423"/>
              </a:cxn>
              <a:cxn ang="0">
                <a:pos x="connsiteX3424" y="connsiteY3424"/>
              </a:cxn>
              <a:cxn ang="0">
                <a:pos x="connsiteX3425" y="connsiteY3425"/>
              </a:cxn>
              <a:cxn ang="0">
                <a:pos x="connsiteX3426" y="connsiteY3426"/>
              </a:cxn>
              <a:cxn ang="0">
                <a:pos x="connsiteX3427" y="connsiteY3427"/>
              </a:cxn>
              <a:cxn ang="0">
                <a:pos x="connsiteX3428" y="connsiteY3428"/>
              </a:cxn>
              <a:cxn ang="0">
                <a:pos x="connsiteX3429" y="connsiteY3429"/>
              </a:cxn>
              <a:cxn ang="0">
                <a:pos x="connsiteX3430" y="connsiteY3430"/>
              </a:cxn>
              <a:cxn ang="0">
                <a:pos x="connsiteX3431" y="connsiteY3431"/>
              </a:cxn>
              <a:cxn ang="0">
                <a:pos x="connsiteX3432" y="connsiteY3432"/>
              </a:cxn>
              <a:cxn ang="0">
                <a:pos x="connsiteX3433" y="connsiteY3433"/>
              </a:cxn>
              <a:cxn ang="0">
                <a:pos x="connsiteX3434" y="connsiteY3434"/>
              </a:cxn>
              <a:cxn ang="0">
                <a:pos x="connsiteX3435" y="connsiteY3435"/>
              </a:cxn>
              <a:cxn ang="0">
                <a:pos x="connsiteX3436" y="connsiteY3436"/>
              </a:cxn>
              <a:cxn ang="0">
                <a:pos x="connsiteX3437" y="connsiteY3437"/>
              </a:cxn>
              <a:cxn ang="0">
                <a:pos x="connsiteX3438" y="connsiteY3438"/>
              </a:cxn>
              <a:cxn ang="0">
                <a:pos x="connsiteX3439" y="connsiteY3439"/>
              </a:cxn>
              <a:cxn ang="0">
                <a:pos x="connsiteX3440" y="connsiteY3440"/>
              </a:cxn>
              <a:cxn ang="0">
                <a:pos x="connsiteX3441" y="connsiteY3441"/>
              </a:cxn>
              <a:cxn ang="0">
                <a:pos x="connsiteX3442" y="connsiteY3442"/>
              </a:cxn>
              <a:cxn ang="0">
                <a:pos x="connsiteX3443" y="connsiteY3443"/>
              </a:cxn>
              <a:cxn ang="0">
                <a:pos x="connsiteX3444" y="connsiteY3444"/>
              </a:cxn>
              <a:cxn ang="0">
                <a:pos x="connsiteX3445" y="connsiteY3445"/>
              </a:cxn>
              <a:cxn ang="0">
                <a:pos x="connsiteX3446" y="connsiteY3446"/>
              </a:cxn>
              <a:cxn ang="0">
                <a:pos x="connsiteX3447" y="connsiteY3447"/>
              </a:cxn>
              <a:cxn ang="0">
                <a:pos x="connsiteX3448" y="connsiteY3448"/>
              </a:cxn>
            </a:cxnLst>
            <a:rect l="l" t="t" r="r" b="b"/>
            <a:pathLst>
              <a:path w="10521950" h="3556620">
                <a:moveTo>
                  <a:pt x="2509563" y="0"/>
                </a:moveTo>
                <a:lnTo>
                  <a:pt x="2509597" y="0"/>
                </a:lnTo>
                <a:lnTo>
                  <a:pt x="2515062" y="355"/>
                </a:lnTo>
                <a:lnTo>
                  <a:pt x="2519857" y="1424"/>
                </a:lnTo>
                <a:lnTo>
                  <a:pt x="2524652" y="3205"/>
                </a:lnTo>
                <a:lnTo>
                  <a:pt x="2528419" y="5699"/>
                </a:lnTo>
                <a:lnTo>
                  <a:pt x="2532187" y="8549"/>
                </a:lnTo>
                <a:lnTo>
                  <a:pt x="2535270" y="12111"/>
                </a:lnTo>
                <a:lnTo>
                  <a:pt x="2538695" y="16030"/>
                </a:lnTo>
                <a:lnTo>
                  <a:pt x="2541092" y="20661"/>
                </a:lnTo>
                <a:lnTo>
                  <a:pt x="2543832" y="25292"/>
                </a:lnTo>
                <a:lnTo>
                  <a:pt x="2545203" y="30635"/>
                </a:lnTo>
                <a:lnTo>
                  <a:pt x="2547600" y="35622"/>
                </a:lnTo>
                <a:lnTo>
                  <a:pt x="2552738" y="45597"/>
                </a:lnTo>
                <a:lnTo>
                  <a:pt x="2557875" y="55571"/>
                </a:lnTo>
                <a:lnTo>
                  <a:pt x="2563356" y="65546"/>
                </a:lnTo>
                <a:lnTo>
                  <a:pt x="2566096" y="70533"/>
                </a:lnTo>
                <a:lnTo>
                  <a:pt x="2568493" y="75876"/>
                </a:lnTo>
                <a:lnTo>
                  <a:pt x="2570206" y="80508"/>
                </a:lnTo>
                <a:lnTo>
                  <a:pt x="2571233" y="85851"/>
                </a:lnTo>
                <a:lnTo>
                  <a:pt x="2571918" y="90838"/>
                </a:lnTo>
                <a:lnTo>
                  <a:pt x="2571918" y="96182"/>
                </a:lnTo>
                <a:lnTo>
                  <a:pt x="2571233" y="101881"/>
                </a:lnTo>
                <a:lnTo>
                  <a:pt x="2569178" y="106869"/>
                </a:lnTo>
                <a:lnTo>
                  <a:pt x="2575686" y="122899"/>
                </a:lnTo>
                <a:lnTo>
                  <a:pt x="2581166" y="138573"/>
                </a:lnTo>
                <a:lnTo>
                  <a:pt x="2585619" y="154604"/>
                </a:lnTo>
                <a:lnTo>
                  <a:pt x="2589729" y="169922"/>
                </a:lnTo>
                <a:lnTo>
                  <a:pt x="2592812" y="185952"/>
                </a:lnTo>
                <a:lnTo>
                  <a:pt x="2595552" y="201983"/>
                </a:lnTo>
                <a:lnTo>
                  <a:pt x="2597949" y="218013"/>
                </a:lnTo>
                <a:lnTo>
                  <a:pt x="2599662" y="234044"/>
                </a:lnTo>
                <a:lnTo>
                  <a:pt x="2602744" y="266104"/>
                </a:lnTo>
                <a:lnTo>
                  <a:pt x="2605142" y="298165"/>
                </a:lnTo>
                <a:lnTo>
                  <a:pt x="2606854" y="330226"/>
                </a:lnTo>
                <a:lnTo>
                  <a:pt x="2609595" y="362287"/>
                </a:lnTo>
                <a:lnTo>
                  <a:pt x="2614047" y="363712"/>
                </a:lnTo>
                <a:lnTo>
                  <a:pt x="2617815" y="365137"/>
                </a:lnTo>
                <a:lnTo>
                  <a:pt x="2620555" y="366562"/>
                </a:lnTo>
                <a:lnTo>
                  <a:pt x="2622953" y="368343"/>
                </a:lnTo>
                <a:lnTo>
                  <a:pt x="2624665" y="370124"/>
                </a:lnTo>
                <a:lnTo>
                  <a:pt x="2626378" y="372262"/>
                </a:lnTo>
                <a:lnTo>
                  <a:pt x="2629460" y="376180"/>
                </a:lnTo>
                <a:lnTo>
                  <a:pt x="2632885" y="380455"/>
                </a:lnTo>
                <a:lnTo>
                  <a:pt x="2634940" y="382592"/>
                </a:lnTo>
                <a:lnTo>
                  <a:pt x="2637338" y="384017"/>
                </a:lnTo>
                <a:lnTo>
                  <a:pt x="2640421" y="385798"/>
                </a:lnTo>
                <a:lnTo>
                  <a:pt x="2644531" y="386867"/>
                </a:lnTo>
                <a:lnTo>
                  <a:pt x="2648983" y="388292"/>
                </a:lnTo>
                <a:lnTo>
                  <a:pt x="2654806" y="388648"/>
                </a:lnTo>
                <a:lnTo>
                  <a:pt x="2673644" y="377249"/>
                </a:lnTo>
                <a:lnTo>
                  <a:pt x="2672959" y="373687"/>
                </a:lnTo>
                <a:lnTo>
                  <a:pt x="2672959" y="371549"/>
                </a:lnTo>
                <a:lnTo>
                  <a:pt x="2672959" y="369768"/>
                </a:lnTo>
                <a:lnTo>
                  <a:pt x="2674329" y="366918"/>
                </a:lnTo>
                <a:lnTo>
                  <a:pt x="2676727" y="364424"/>
                </a:lnTo>
                <a:lnTo>
                  <a:pt x="2679467" y="362643"/>
                </a:lnTo>
                <a:lnTo>
                  <a:pt x="2683577" y="360862"/>
                </a:lnTo>
                <a:lnTo>
                  <a:pt x="2687687" y="359794"/>
                </a:lnTo>
                <a:lnTo>
                  <a:pt x="2692482" y="359081"/>
                </a:lnTo>
                <a:lnTo>
                  <a:pt x="2703443" y="357656"/>
                </a:lnTo>
                <a:lnTo>
                  <a:pt x="2715088" y="356944"/>
                </a:lnTo>
                <a:lnTo>
                  <a:pt x="2727419" y="356587"/>
                </a:lnTo>
                <a:lnTo>
                  <a:pt x="2739064" y="356231"/>
                </a:lnTo>
                <a:lnTo>
                  <a:pt x="2745914" y="355163"/>
                </a:lnTo>
                <a:lnTo>
                  <a:pt x="2751737" y="355163"/>
                </a:lnTo>
                <a:lnTo>
                  <a:pt x="2757217" y="355163"/>
                </a:lnTo>
                <a:lnTo>
                  <a:pt x="2762355" y="355519"/>
                </a:lnTo>
                <a:lnTo>
                  <a:pt x="2767150" y="356587"/>
                </a:lnTo>
                <a:lnTo>
                  <a:pt x="2771260" y="357656"/>
                </a:lnTo>
                <a:lnTo>
                  <a:pt x="2779138" y="359794"/>
                </a:lnTo>
                <a:lnTo>
                  <a:pt x="2793523" y="365849"/>
                </a:lnTo>
                <a:lnTo>
                  <a:pt x="2801401" y="368699"/>
                </a:lnTo>
                <a:lnTo>
                  <a:pt x="2805511" y="369768"/>
                </a:lnTo>
                <a:lnTo>
                  <a:pt x="2809964" y="370837"/>
                </a:lnTo>
                <a:lnTo>
                  <a:pt x="2824007" y="361218"/>
                </a:lnTo>
                <a:lnTo>
                  <a:pt x="2838392" y="361218"/>
                </a:lnTo>
                <a:lnTo>
                  <a:pt x="2850722" y="362287"/>
                </a:lnTo>
                <a:lnTo>
                  <a:pt x="2862026" y="363712"/>
                </a:lnTo>
                <a:lnTo>
                  <a:pt x="2871616" y="365493"/>
                </a:lnTo>
                <a:lnTo>
                  <a:pt x="2880178" y="367987"/>
                </a:lnTo>
                <a:lnTo>
                  <a:pt x="2887714" y="370837"/>
                </a:lnTo>
                <a:lnTo>
                  <a:pt x="2894564" y="374043"/>
                </a:lnTo>
                <a:lnTo>
                  <a:pt x="2900387" y="377249"/>
                </a:lnTo>
                <a:lnTo>
                  <a:pt x="2905867" y="381167"/>
                </a:lnTo>
                <a:lnTo>
                  <a:pt x="2911347" y="385442"/>
                </a:lnTo>
                <a:lnTo>
                  <a:pt x="2920938" y="393279"/>
                </a:lnTo>
                <a:lnTo>
                  <a:pt x="2925733" y="397198"/>
                </a:lnTo>
                <a:lnTo>
                  <a:pt x="2931213" y="401473"/>
                </a:lnTo>
                <a:lnTo>
                  <a:pt x="2936693" y="404679"/>
                </a:lnTo>
                <a:lnTo>
                  <a:pt x="2943201" y="408241"/>
                </a:lnTo>
                <a:lnTo>
                  <a:pt x="2943543" y="402185"/>
                </a:lnTo>
                <a:lnTo>
                  <a:pt x="2943886" y="395773"/>
                </a:lnTo>
                <a:lnTo>
                  <a:pt x="2944913" y="383305"/>
                </a:lnTo>
                <a:lnTo>
                  <a:pt x="2945256" y="376893"/>
                </a:lnTo>
                <a:lnTo>
                  <a:pt x="2946283" y="370837"/>
                </a:lnTo>
                <a:lnTo>
                  <a:pt x="2947996" y="364424"/>
                </a:lnTo>
                <a:lnTo>
                  <a:pt x="2950394" y="358369"/>
                </a:lnTo>
                <a:lnTo>
                  <a:pt x="2952106" y="355163"/>
                </a:lnTo>
                <a:lnTo>
                  <a:pt x="2954504" y="351956"/>
                </a:lnTo>
                <a:lnTo>
                  <a:pt x="2956559" y="348394"/>
                </a:lnTo>
                <a:lnTo>
                  <a:pt x="2959299" y="345900"/>
                </a:lnTo>
                <a:lnTo>
                  <a:pt x="2962039" y="343051"/>
                </a:lnTo>
                <a:lnTo>
                  <a:pt x="2965807" y="340557"/>
                </a:lnTo>
                <a:lnTo>
                  <a:pt x="2969917" y="338063"/>
                </a:lnTo>
                <a:lnTo>
                  <a:pt x="2973684" y="336638"/>
                </a:lnTo>
                <a:lnTo>
                  <a:pt x="2978822" y="335214"/>
                </a:lnTo>
                <a:lnTo>
                  <a:pt x="2984302" y="334501"/>
                </a:lnTo>
                <a:lnTo>
                  <a:pt x="2990125" y="333789"/>
                </a:lnTo>
                <a:lnTo>
                  <a:pt x="2996975" y="333789"/>
                </a:lnTo>
                <a:lnTo>
                  <a:pt x="3004168" y="334501"/>
                </a:lnTo>
                <a:lnTo>
                  <a:pt x="3012045" y="335926"/>
                </a:lnTo>
                <a:lnTo>
                  <a:pt x="3020608" y="337707"/>
                </a:lnTo>
                <a:lnTo>
                  <a:pt x="3029514" y="340557"/>
                </a:lnTo>
                <a:lnTo>
                  <a:pt x="3033966" y="345900"/>
                </a:lnTo>
                <a:lnTo>
                  <a:pt x="3038076" y="350888"/>
                </a:lnTo>
                <a:lnTo>
                  <a:pt x="3041501" y="356587"/>
                </a:lnTo>
                <a:lnTo>
                  <a:pt x="3042187" y="359081"/>
                </a:lnTo>
                <a:lnTo>
                  <a:pt x="3043214" y="361575"/>
                </a:lnTo>
                <a:lnTo>
                  <a:pt x="3043557" y="364424"/>
                </a:lnTo>
                <a:lnTo>
                  <a:pt x="3043899" y="367274"/>
                </a:lnTo>
                <a:lnTo>
                  <a:pt x="3043557" y="370124"/>
                </a:lnTo>
                <a:lnTo>
                  <a:pt x="3043214" y="372974"/>
                </a:lnTo>
                <a:lnTo>
                  <a:pt x="3041844" y="375824"/>
                </a:lnTo>
                <a:lnTo>
                  <a:pt x="3040131" y="379030"/>
                </a:lnTo>
                <a:lnTo>
                  <a:pt x="3037734" y="381880"/>
                </a:lnTo>
                <a:lnTo>
                  <a:pt x="3034994" y="384730"/>
                </a:lnTo>
                <a:lnTo>
                  <a:pt x="3055887" y="403254"/>
                </a:lnTo>
                <a:lnTo>
                  <a:pt x="3061710" y="397198"/>
                </a:lnTo>
                <a:lnTo>
                  <a:pt x="3069587" y="391498"/>
                </a:lnTo>
                <a:lnTo>
                  <a:pt x="3077465" y="385798"/>
                </a:lnTo>
                <a:lnTo>
                  <a:pt x="3086713" y="380455"/>
                </a:lnTo>
                <a:lnTo>
                  <a:pt x="3096646" y="375468"/>
                </a:lnTo>
                <a:lnTo>
                  <a:pt x="3106921" y="370124"/>
                </a:lnTo>
                <a:lnTo>
                  <a:pt x="3128842" y="360862"/>
                </a:lnTo>
                <a:lnTo>
                  <a:pt x="3151105" y="350888"/>
                </a:lnTo>
                <a:lnTo>
                  <a:pt x="3172341" y="341626"/>
                </a:lnTo>
                <a:lnTo>
                  <a:pt x="3182616" y="336282"/>
                </a:lnTo>
                <a:lnTo>
                  <a:pt x="3191864" y="331295"/>
                </a:lnTo>
                <a:lnTo>
                  <a:pt x="3200427" y="325595"/>
                </a:lnTo>
                <a:lnTo>
                  <a:pt x="3208647" y="319895"/>
                </a:lnTo>
                <a:lnTo>
                  <a:pt x="3229198" y="282135"/>
                </a:lnTo>
                <a:lnTo>
                  <a:pt x="3229198" y="263611"/>
                </a:lnTo>
                <a:lnTo>
                  <a:pt x="3230568" y="259692"/>
                </a:lnTo>
                <a:lnTo>
                  <a:pt x="3232623" y="255774"/>
                </a:lnTo>
                <a:lnTo>
                  <a:pt x="3234678" y="252568"/>
                </a:lnTo>
                <a:lnTo>
                  <a:pt x="3237418" y="249718"/>
                </a:lnTo>
                <a:lnTo>
                  <a:pt x="3241185" y="247224"/>
                </a:lnTo>
                <a:lnTo>
                  <a:pt x="3244611" y="245443"/>
                </a:lnTo>
                <a:lnTo>
                  <a:pt x="3248721" y="244018"/>
                </a:lnTo>
                <a:lnTo>
                  <a:pt x="3253174" y="242949"/>
                </a:lnTo>
                <a:lnTo>
                  <a:pt x="3258311" y="242237"/>
                </a:lnTo>
                <a:lnTo>
                  <a:pt x="3263449" y="242237"/>
                </a:lnTo>
                <a:lnTo>
                  <a:pt x="3269271" y="242593"/>
                </a:lnTo>
                <a:lnTo>
                  <a:pt x="3274752" y="242949"/>
                </a:lnTo>
                <a:lnTo>
                  <a:pt x="3280917" y="244018"/>
                </a:lnTo>
                <a:lnTo>
                  <a:pt x="3287425" y="245443"/>
                </a:lnTo>
                <a:lnTo>
                  <a:pt x="3294275" y="247224"/>
                </a:lnTo>
                <a:lnTo>
                  <a:pt x="3300782" y="249718"/>
                </a:lnTo>
                <a:lnTo>
                  <a:pt x="3309003" y="252924"/>
                </a:lnTo>
                <a:lnTo>
                  <a:pt x="3316196" y="256843"/>
                </a:lnTo>
                <a:lnTo>
                  <a:pt x="3330238" y="264323"/>
                </a:lnTo>
                <a:lnTo>
                  <a:pt x="3337431" y="267886"/>
                </a:lnTo>
                <a:lnTo>
                  <a:pt x="3346337" y="271448"/>
                </a:lnTo>
                <a:lnTo>
                  <a:pt x="3356612" y="274298"/>
                </a:lnTo>
                <a:lnTo>
                  <a:pt x="3362092" y="275366"/>
                </a:lnTo>
                <a:lnTo>
                  <a:pt x="3368257" y="276435"/>
                </a:lnTo>
                <a:lnTo>
                  <a:pt x="3373395" y="274298"/>
                </a:lnTo>
                <a:lnTo>
                  <a:pt x="3377162" y="271804"/>
                </a:lnTo>
                <a:lnTo>
                  <a:pt x="3379560" y="269311"/>
                </a:lnTo>
                <a:lnTo>
                  <a:pt x="3381615" y="266461"/>
                </a:lnTo>
                <a:lnTo>
                  <a:pt x="3382300" y="263611"/>
                </a:lnTo>
                <a:lnTo>
                  <a:pt x="3383328" y="261117"/>
                </a:lnTo>
                <a:lnTo>
                  <a:pt x="3384355" y="255417"/>
                </a:lnTo>
                <a:lnTo>
                  <a:pt x="3385040" y="251855"/>
                </a:lnTo>
                <a:lnTo>
                  <a:pt x="3386410" y="249005"/>
                </a:lnTo>
                <a:lnTo>
                  <a:pt x="3388808" y="246512"/>
                </a:lnTo>
                <a:lnTo>
                  <a:pt x="3391548" y="243662"/>
                </a:lnTo>
                <a:lnTo>
                  <a:pt x="3396001" y="240812"/>
                </a:lnTo>
                <a:lnTo>
                  <a:pt x="3401481" y="237962"/>
                </a:lnTo>
                <a:lnTo>
                  <a:pt x="3408674" y="235469"/>
                </a:lnTo>
                <a:lnTo>
                  <a:pt x="3417236" y="232619"/>
                </a:lnTo>
                <a:lnTo>
                  <a:pt x="3494644" y="306715"/>
                </a:lnTo>
                <a:lnTo>
                  <a:pt x="3501494" y="302084"/>
                </a:lnTo>
                <a:lnTo>
                  <a:pt x="3506974" y="297097"/>
                </a:lnTo>
                <a:lnTo>
                  <a:pt x="3511427" y="292822"/>
                </a:lnTo>
                <a:lnTo>
                  <a:pt x="3514167" y="288191"/>
                </a:lnTo>
                <a:lnTo>
                  <a:pt x="3516565" y="283916"/>
                </a:lnTo>
                <a:lnTo>
                  <a:pt x="3517935" y="279285"/>
                </a:lnTo>
                <a:lnTo>
                  <a:pt x="3518962" y="275010"/>
                </a:lnTo>
                <a:lnTo>
                  <a:pt x="3519305" y="270735"/>
                </a:lnTo>
                <a:lnTo>
                  <a:pt x="3518962" y="266461"/>
                </a:lnTo>
                <a:lnTo>
                  <a:pt x="3518277" y="262186"/>
                </a:lnTo>
                <a:lnTo>
                  <a:pt x="3517592" y="254349"/>
                </a:lnTo>
                <a:lnTo>
                  <a:pt x="3516907" y="250430"/>
                </a:lnTo>
                <a:lnTo>
                  <a:pt x="3516907" y="246512"/>
                </a:lnTo>
                <a:lnTo>
                  <a:pt x="3517592" y="242593"/>
                </a:lnTo>
                <a:lnTo>
                  <a:pt x="3517935" y="238318"/>
                </a:lnTo>
                <a:lnTo>
                  <a:pt x="3512797" y="234400"/>
                </a:lnTo>
                <a:lnTo>
                  <a:pt x="3509372" y="231194"/>
                </a:lnTo>
                <a:lnTo>
                  <a:pt x="3506974" y="227988"/>
                </a:lnTo>
                <a:lnTo>
                  <a:pt x="3505947" y="226563"/>
                </a:lnTo>
                <a:lnTo>
                  <a:pt x="3505947" y="225138"/>
                </a:lnTo>
                <a:lnTo>
                  <a:pt x="3505947" y="223713"/>
                </a:lnTo>
                <a:lnTo>
                  <a:pt x="3505947" y="222288"/>
                </a:lnTo>
                <a:lnTo>
                  <a:pt x="3507317" y="219794"/>
                </a:lnTo>
                <a:lnTo>
                  <a:pt x="3509714" y="218013"/>
                </a:lnTo>
                <a:lnTo>
                  <a:pt x="3512797" y="216232"/>
                </a:lnTo>
                <a:lnTo>
                  <a:pt x="3516907" y="214451"/>
                </a:lnTo>
                <a:lnTo>
                  <a:pt x="3522045" y="213026"/>
                </a:lnTo>
                <a:lnTo>
                  <a:pt x="3527525" y="211957"/>
                </a:lnTo>
                <a:lnTo>
                  <a:pt x="3533348" y="210889"/>
                </a:lnTo>
                <a:lnTo>
                  <a:pt x="3539513" y="210532"/>
                </a:lnTo>
                <a:lnTo>
                  <a:pt x="3546363" y="210176"/>
                </a:lnTo>
                <a:lnTo>
                  <a:pt x="3553556" y="210176"/>
                </a:lnTo>
                <a:lnTo>
                  <a:pt x="3561091" y="210532"/>
                </a:lnTo>
                <a:lnTo>
                  <a:pt x="3587122" y="211957"/>
                </a:lnTo>
                <a:lnTo>
                  <a:pt x="3613153" y="213026"/>
                </a:lnTo>
                <a:lnTo>
                  <a:pt x="3638499" y="213382"/>
                </a:lnTo>
                <a:lnTo>
                  <a:pt x="3663159" y="213026"/>
                </a:lnTo>
                <a:lnTo>
                  <a:pt x="3675832" y="211957"/>
                </a:lnTo>
                <a:lnTo>
                  <a:pt x="3688505" y="210889"/>
                </a:lnTo>
                <a:lnTo>
                  <a:pt x="3701178" y="209464"/>
                </a:lnTo>
                <a:lnTo>
                  <a:pt x="3714194" y="208039"/>
                </a:lnTo>
                <a:lnTo>
                  <a:pt x="3726867" y="206258"/>
                </a:lnTo>
                <a:lnTo>
                  <a:pt x="3739882" y="204120"/>
                </a:lnTo>
                <a:lnTo>
                  <a:pt x="3752897" y="201270"/>
                </a:lnTo>
                <a:lnTo>
                  <a:pt x="3766598" y="197708"/>
                </a:lnTo>
                <a:lnTo>
                  <a:pt x="3774133" y="196283"/>
                </a:lnTo>
                <a:lnTo>
                  <a:pt x="3782011" y="194858"/>
                </a:lnTo>
                <a:lnTo>
                  <a:pt x="3789546" y="194146"/>
                </a:lnTo>
                <a:lnTo>
                  <a:pt x="3797424" y="194146"/>
                </a:lnTo>
                <a:lnTo>
                  <a:pt x="3804959" y="194146"/>
                </a:lnTo>
                <a:lnTo>
                  <a:pt x="3812494" y="194502"/>
                </a:lnTo>
                <a:lnTo>
                  <a:pt x="3819002" y="195570"/>
                </a:lnTo>
                <a:lnTo>
                  <a:pt x="3825510" y="196995"/>
                </a:lnTo>
                <a:lnTo>
                  <a:pt x="3831333" y="198420"/>
                </a:lnTo>
                <a:lnTo>
                  <a:pt x="3836470" y="200558"/>
                </a:lnTo>
                <a:lnTo>
                  <a:pt x="3840923" y="203408"/>
                </a:lnTo>
                <a:lnTo>
                  <a:pt x="3844348" y="206258"/>
                </a:lnTo>
                <a:lnTo>
                  <a:pt x="3847773" y="209464"/>
                </a:lnTo>
                <a:lnTo>
                  <a:pt x="3849486" y="213738"/>
                </a:lnTo>
                <a:lnTo>
                  <a:pt x="3850513" y="215876"/>
                </a:lnTo>
                <a:lnTo>
                  <a:pt x="3850513" y="218013"/>
                </a:lnTo>
                <a:lnTo>
                  <a:pt x="3850513" y="220507"/>
                </a:lnTo>
                <a:lnTo>
                  <a:pt x="3850513" y="222644"/>
                </a:lnTo>
                <a:lnTo>
                  <a:pt x="3852568" y="247580"/>
                </a:lnTo>
                <a:lnTo>
                  <a:pt x="3858048" y="257199"/>
                </a:lnTo>
                <a:lnTo>
                  <a:pt x="3862159" y="266461"/>
                </a:lnTo>
                <a:lnTo>
                  <a:pt x="3865926" y="276079"/>
                </a:lnTo>
                <a:lnTo>
                  <a:pt x="3868666" y="285341"/>
                </a:lnTo>
                <a:lnTo>
                  <a:pt x="3870721" y="295315"/>
                </a:lnTo>
                <a:lnTo>
                  <a:pt x="3872434" y="304577"/>
                </a:lnTo>
                <a:lnTo>
                  <a:pt x="3874489" y="314552"/>
                </a:lnTo>
                <a:lnTo>
                  <a:pt x="3875174" y="324526"/>
                </a:lnTo>
                <a:lnTo>
                  <a:pt x="3877572" y="343763"/>
                </a:lnTo>
                <a:lnTo>
                  <a:pt x="3879284" y="363000"/>
                </a:lnTo>
                <a:lnTo>
                  <a:pt x="3881339" y="372974"/>
                </a:lnTo>
                <a:lnTo>
                  <a:pt x="3882709" y="382949"/>
                </a:lnTo>
                <a:lnTo>
                  <a:pt x="3884764" y="392211"/>
                </a:lnTo>
                <a:lnTo>
                  <a:pt x="3887847" y="401829"/>
                </a:lnTo>
                <a:lnTo>
                  <a:pt x="3930661" y="400048"/>
                </a:lnTo>
                <a:lnTo>
                  <a:pt x="3934771" y="393279"/>
                </a:lnTo>
                <a:lnTo>
                  <a:pt x="3938881" y="386867"/>
                </a:lnTo>
                <a:lnTo>
                  <a:pt x="3941964" y="379742"/>
                </a:lnTo>
                <a:lnTo>
                  <a:pt x="3944704" y="372974"/>
                </a:lnTo>
                <a:lnTo>
                  <a:pt x="3949499" y="359437"/>
                </a:lnTo>
                <a:lnTo>
                  <a:pt x="3953952" y="346257"/>
                </a:lnTo>
                <a:lnTo>
                  <a:pt x="3956692" y="339132"/>
                </a:lnTo>
                <a:lnTo>
                  <a:pt x="3959432" y="332364"/>
                </a:lnTo>
                <a:lnTo>
                  <a:pt x="3963199" y="325951"/>
                </a:lnTo>
                <a:lnTo>
                  <a:pt x="3966625" y="319183"/>
                </a:lnTo>
                <a:lnTo>
                  <a:pt x="3971420" y="312415"/>
                </a:lnTo>
                <a:lnTo>
                  <a:pt x="3976215" y="305646"/>
                </a:lnTo>
                <a:lnTo>
                  <a:pt x="3982723" y="299590"/>
                </a:lnTo>
                <a:lnTo>
                  <a:pt x="3989573" y="292822"/>
                </a:lnTo>
                <a:lnTo>
                  <a:pt x="3994711" y="276079"/>
                </a:lnTo>
                <a:lnTo>
                  <a:pt x="4000876" y="259692"/>
                </a:lnTo>
                <a:lnTo>
                  <a:pt x="4004301" y="251499"/>
                </a:lnTo>
                <a:lnTo>
                  <a:pt x="4008068" y="243662"/>
                </a:lnTo>
                <a:lnTo>
                  <a:pt x="4012521" y="235112"/>
                </a:lnTo>
                <a:lnTo>
                  <a:pt x="4016974" y="226919"/>
                </a:lnTo>
                <a:lnTo>
                  <a:pt x="4022454" y="219082"/>
                </a:lnTo>
                <a:lnTo>
                  <a:pt x="4028277" y="210889"/>
                </a:lnTo>
                <a:lnTo>
                  <a:pt x="4035127" y="203051"/>
                </a:lnTo>
                <a:lnTo>
                  <a:pt x="4043005" y="194858"/>
                </a:lnTo>
                <a:lnTo>
                  <a:pt x="4051567" y="187377"/>
                </a:lnTo>
                <a:lnTo>
                  <a:pt x="4060473" y="179540"/>
                </a:lnTo>
                <a:lnTo>
                  <a:pt x="4071091" y="172059"/>
                </a:lnTo>
                <a:lnTo>
                  <a:pt x="4082393" y="164222"/>
                </a:lnTo>
                <a:lnTo>
                  <a:pt x="4088216" y="156029"/>
                </a:lnTo>
                <a:lnTo>
                  <a:pt x="4099176" y="158879"/>
                </a:lnTo>
                <a:lnTo>
                  <a:pt x="4110479" y="161016"/>
                </a:lnTo>
                <a:lnTo>
                  <a:pt x="4121782" y="162797"/>
                </a:lnTo>
                <a:lnTo>
                  <a:pt x="4133428" y="163866"/>
                </a:lnTo>
                <a:lnTo>
                  <a:pt x="4145416" y="164935"/>
                </a:lnTo>
                <a:lnTo>
                  <a:pt x="4157061" y="164935"/>
                </a:lnTo>
                <a:lnTo>
                  <a:pt x="4169391" y="164935"/>
                </a:lnTo>
                <a:lnTo>
                  <a:pt x="4181379" y="164222"/>
                </a:lnTo>
                <a:lnTo>
                  <a:pt x="4206040" y="162797"/>
                </a:lnTo>
                <a:lnTo>
                  <a:pt x="4231043" y="161729"/>
                </a:lnTo>
                <a:lnTo>
                  <a:pt x="4255362" y="159591"/>
                </a:lnTo>
                <a:lnTo>
                  <a:pt x="4279680" y="158879"/>
                </a:lnTo>
                <a:lnTo>
                  <a:pt x="4291668" y="159235"/>
                </a:lnTo>
                <a:lnTo>
                  <a:pt x="4303656" y="160304"/>
                </a:lnTo>
                <a:lnTo>
                  <a:pt x="4314274" y="160304"/>
                </a:lnTo>
                <a:lnTo>
                  <a:pt x="4317699" y="159591"/>
                </a:lnTo>
                <a:lnTo>
                  <a:pt x="4319754" y="159235"/>
                </a:lnTo>
                <a:lnTo>
                  <a:pt x="4326604" y="154604"/>
                </a:lnTo>
                <a:lnTo>
                  <a:pt x="4333112" y="150329"/>
                </a:lnTo>
                <a:lnTo>
                  <a:pt x="4339962" y="146410"/>
                </a:lnTo>
                <a:lnTo>
                  <a:pt x="4346812" y="143204"/>
                </a:lnTo>
                <a:lnTo>
                  <a:pt x="4353663" y="140355"/>
                </a:lnTo>
                <a:lnTo>
                  <a:pt x="4360513" y="137505"/>
                </a:lnTo>
                <a:lnTo>
                  <a:pt x="4367706" y="135724"/>
                </a:lnTo>
                <a:lnTo>
                  <a:pt x="4374556" y="133942"/>
                </a:lnTo>
                <a:lnTo>
                  <a:pt x="4381749" y="132518"/>
                </a:lnTo>
                <a:lnTo>
                  <a:pt x="4388599" y="131092"/>
                </a:lnTo>
                <a:lnTo>
                  <a:pt x="4395791" y="130024"/>
                </a:lnTo>
                <a:lnTo>
                  <a:pt x="4402642" y="129668"/>
                </a:lnTo>
                <a:lnTo>
                  <a:pt x="4417027" y="128955"/>
                </a:lnTo>
                <a:lnTo>
                  <a:pt x="4431070" y="129668"/>
                </a:lnTo>
                <a:lnTo>
                  <a:pt x="4445456" y="130380"/>
                </a:lnTo>
                <a:lnTo>
                  <a:pt x="4460184" y="131805"/>
                </a:lnTo>
                <a:lnTo>
                  <a:pt x="4474569" y="134299"/>
                </a:lnTo>
                <a:lnTo>
                  <a:pt x="4488955" y="136436"/>
                </a:lnTo>
                <a:lnTo>
                  <a:pt x="4517726" y="141423"/>
                </a:lnTo>
                <a:lnTo>
                  <a:pt x="4532111" y="143204"/>
                </a:lnTo>
                <a:lnTo>
                  <a:pt x="4546496" y="144986"/>
                </a:lnTo>
                <a:lnTo>
                  <a:pt x="4551292" y="137505"/>
                </a:lnTo>
                <a:lnTo>
                  <a:pt x="4556429" y="131092"/>
                </a:lnTo>
                <a:lnTo>
                  <a:pt x="4562595" y="125393"/>
                </a:lnTo>
                <a:lnTo>
                  <a:pt x="4568760" y="120406"/>
                </a:lnTo>
                <a:lnTo>
                  <a:pt x="4575610" y="117199"/>
                </a:lnTo>
                <a:lnTo>
                  <a:pt x="4582803" y="114350"/>
                </a:lnTo>
                <a:lnTo>
                  <a:pt x="4591023" y="112212"/>
                </a:lnTo>
                <a:lnTo>
                  <a:pt x="4599243" y="111144"/>
                </a:lnTo>
                <a:lnTo>
                  <a:pt x="4607806" y="110787"/>
                </a:lnTo>
                <a:lnTo>
                  <a:pt x="4616711" y="111144"/>
                </a:lnTo>
                <a:lnTo>
                  <a:pt x="4626302" y="112212"/>
                </a:lnTo>
                <a:lnTo>
                  <a:pt x="4636234" y="113637"/>
                </a:lnTo>
                <a:lnTo>
                  <a:pt x="4646167" y="115775"/>
                </a:lnTo>
                <a:lnTo>
                  <a:pt x="4656785" y="119337"/>
                </a:lnTo>
                <a:lnTo>
                  <a:pt x="4667403" y="122543"/>
                </a:lnTo>
                <a:lnTo>
                  <a:pt x="4679048" y="126818"/>
                </a:lnTo>
                <a:lnTo>
                  <a:pt x="4684871" y="133230"/>
                </a:lnTo>
                <a:lnTo>
                  <a:pt x="4689666" y="139998"/>
                </a:lnTo>
                <a:lnTo>
                  <a:pt x="4693776" y="147123"/>
                </a:lnTo>
                <a:lnTo>
                  <a:pt x="4696859" y="153891"/>
                </a:lnTo>
                <a:lnTo>
                  <a:pt x="4699257" y="161016"/>
                </a:lnTo>
                <a:lnTo>
                  <a:pt x="4699599" y="164222"/>
                </a:lnTo>
                <a:lnTo>
                  <a:pt x="4700284" y="168141"/>
                </a:lnTo>
                <a:lnTo>
                  <a:pt x="4700627" y="172059"/>
                </a:lnTo>
                <a:lnTo>
                  <a:pt x="4700284" y="175621"/>
                </a:lnTo>
                <a:lnTo>
                  <a:pt x="4699599" y="178828"/>
                </a:lnTo>
                <a:lnTo>
                  <a:pt x="4699257" y="182746"/>
                </a:lnTo>
                <a:lnTo>
                  <a:pt x="4740358" y="446358"/>
                </a:lnTo>
                <a:lnTo>
                  <a:pt x="4745838" y="444577"/>
                </a:lnTo>
                <a:lnTo>
                  <a:pt x="4749948" y="442439"/>
                </a:lnTo>
                <a:lnTo>
                  <a:pt x="4753031" y="439946"/>
                </a:lnTo>
                <a:lnTo>
                  <a:pt x="4755428" y="437452"/>
                </a:lnTo>
                <a:lnTo>
                  <a:pt x="4757141" y="434602"/>
                </a:lnTo>
                <a:lnTo>
                  <a:pt x="4758511" y="432465"/>
                </a:lnTo>
                <a:lnTo>
                  <a:pt x="4760566" y="426765"/>
                </a:lnTo>
                <a:lnTo>
                  <a:pt x="4761251" y="423915"/>
                </a:lnTo>
                <a:lnTo>
                  <a:pt x="4762621" y="421422"/>
                </a:lnTo>
                <a:lnTo>
                  <a:pt x="4764334" y="418572"/>
                </a:lnTo>
                <a:lnTo>
                  <a:pt x="4766731" y="416434"/>
                </a:lnTo>
                <a:lnTo>
                  <a:pt x="4769471" y="413941"/>
                </a:lnTo>
                <a:lnTo>
                  <a:pt x="4773582" y="411803"/>
                </a:lnTo>
                <a:lnTo>
                  <a:pt x="4779062" y="409310"/>
                </a:lnTo>
                <a:lnTo>
                  <a:pt x="4785227" y="407885"/>
                </a:lnTo>
                <a:lnTo>
                  <a:pt x="4863662" y="246512"/>
                </a:lnTo>
                <a:lnTo>
                  <a:pt x="4866402" y="242237"/>
                </a:lnTo>
                <a:lnTo>
                  <a:pt x="4868115" y="237962"/>
                </a:lnTo>
                <a:lnTo>
                  <a:pt x="4871540" y="229056"/>
                </a:lnTo>
                <a:lnTo>
                  <a:pt x="4873595" y="220507"/>
                </a:lnTo>
                <a:lnTo>
                  <a:pt x="4876335" y="211957"/>
                </a:lnTo>
                <a:lnTo>
                  <a:pt x="4877705" y="207326"/>
                </a:lnTo>
                <a:lnTo>
                  <a:pt x="4879418" y="203051"/>
                </a:lnTo>
                <a:lnTo>
                  <a:pt x="4881815" y="198777"/>
                </a:lnTo>
                <a:lnTo>
                  <a:pt x="4884555" y="194502"/>
                </a:lnTo>
                <a:lnTo>
                  <a:pt x="4888323" y="190227"/>
                </a:lnTo>
                <a:lnTo>
                  <a:pt x="4892090" y="185952"/>
                </a:lnTo>
                <a:lnTo>
                  <a:pt x="4896886" y="182390"/>
                </a:lnTo>
                <a:lnTo>
                  <a:pt x="4902708" y="178115"/>
                </a:lnTo>
                <a:lnTo>
                  <a:pt x="4902366" y="173840"/>
                </a:lnTo>
                <a:lnTo>
                  <a:pt x="4906133" y="169922"/>
                </a:lnTo>
                <a:lnTo>
                  <a:pt x="4905791" y="166359"/>
                </a:lnTo>
                <a:lnTo>
                  <a:pt x="4906133" y="162441"/>
                </a:lnTo>
                <a:lnTo>
                  <a:pt x="4907161" y="159235"/>
                </a:lnTo>
                <a:lnTo>
                  <a:pt x="4908874" y="155316"/>
                </a:lnTo>
                <a:lnTo>
                  <a:pt x="4910929" y="151754"/>
                </a:lnTo>
                <a:lnTo>
                  <a:pt x="4913669" y="147835"/>
                </a:lnTo>
                <a:lnTo>
                  <a:pt x="4919491" y="140711"/>
                </a:lnTo>
                <a:lnTo>
                  <a:pt x="4926342" y="134299"/>
                </a:lnTo>
                <a:lnTo>
                  <a:pt x="4933877" y="127174"/>
                </a:lnTo>
                <a:lnTo>
                  <a:pt x="4941755" y="120049"/>
                </a:lnTo>
                <a:lnTo>
                  <a:pt x="4948262" y="112925"/>
                </a:lnTo>
                <a:lnTo>
                  <a:pt x="4948262" y="109719"/>
                </a:lnTo>
                <a:lnTo>
                  <a:pt x="4948262" y="106513"/>
                </a:lnTo>
                <a:lnTo>
                  <a:pt x="4948947" y="103306"/>
                </a:lnTo>
                <a:lnTo>
                  <a:pt x="4949632" y="99744"/>
                </a:lnTo>
                <a:lnTo>
                  <a:pt x="4950660" y="96894"/>
                </a:lnTo>
                <a:lnTo>
                  <a:pt x="4952030" y="94044"/>
                </a:lnTo>
                <a:lnTo>
                  <a:pt x="4953743" y="91551"/>
                </a:lnTo>
                <a:lnTo>
                  <a:pt x="4955798" y="88701"/>
                </a:lnTo>
                <a:lnTo>
                  <a:pt x="4960250" y="83357"/>
                </a:lnTo>
                <a:lnTo>
                  <a:pt x="4966073" y="78726"/>
                </a:lnTo>
                <a:lnTo>
                  <a:pt x="4972923" y="74095"/>
                </a:lnTo>
                <a:lnTo>
                  <a:pt x="4980458" y="69821"/>
                </a:lnTo>
                <a:lnTo>
                  <a:pt x="4989706" y="65902"/>
                </a:lnTo>
                <a:lnTo>
                  <a:pt x="4999297" y="62696"/>
                </a:lnTo>
                <a:lnTo>
                  <a:pt x="5009914" y="59846"/>
                </a:lnTo>
                <a:lnTo>
                  <a:pt x="5022245" y="56996"/>
                </a:lnTo>
                <a:lnTo>
                  <a:pt x="5034918" y="54503"/>
                </a:lnTo>
                <a:lnTo>
                  <a:pt x="5048961" y="52721"/>
                </a:lnTo>
                <a:lnTo>
                  <a:pt x="5064031" y="50940"/>
                </a:lnTo>
                <a:lnTo>
                  <a:pt x="5079787" y="49515"/>
                </a:lnTo>
                <a:lnTo>
                  <a:pt x="5148974" y="56640"/>
                </a:lnTo>
                <a:lnTo>
                  <a:pt x="5236999" y="49515"/>
                </a:lnTo>
                <a:lnTo>
                  <a:pt x="5252070" y="46309"/>
                </a:lnTo>
                <a:lnTo>
                  <a:pt x="5266798" y="43459"/>
                </a:lnTo>
                <a:lnTo>
                  <a:pt x="5281868" y="40610"/>
                </a:lnTo>
                <a:lnTo>
                  <a:pt x="5296254" y="38472"/>
                </a:lnTo>
                <a:lnTo>
                  <a:pt x="5311324" y="36691"/>
                </a:lnTo>
                <a:lnTo>
                  <a:pt x="5326052" y="34910"/>
                </a:lnTo>
                <a:lnTo>
                  <a:pt x="5341123" y="33841"/>
                </a:lnTo>
                <a:lnTo>
                  <a:pt x="5356193" y="33129"/>
                </a:lnTo>
                <a:lnTo>
                  <a:pt x="5370921" y="32060"/>
                </a:lnTo>
                <a:lnTo>
                  <a:pt x="5385992" y="32060"/>
                </a:lnTo>
                <a:lnTo>
                  <a:pt x="5401062" y="32060"/>
                </a:lnTo>
                <a:lnTo>
                  <a:pt x="5416475" y="32060"/>
                </a:lnTo>
                <a:lnTo>
                  <a:pt x="5446274" y="33485"/>
                </a:lnTo>
                <a:lnTo>
                  <a:pt x="5476757" y="35622"/>
                </a:lnTo>
                <a:lnTo>
                  <a:pt x="5497308" y="32060"/>
                </a:lnTo>
                <a:lnTo>
                  <a:pt x="5516831" y="29210"/>
                </a:lnTo>
                <a:lnTo>
                  <a:pt x="5534642" y="26716"/>
                </a:lnTo>
                <a:lnTo>
                  <a:pt x="5551425" y="26004"/>
                </a:lnTo>
                <a:lnTo>
                  <a:pt x="5566153" y="24935"/>
                </a:lnTo>
                <a:lnTo>
                  <a:pt x="5580196" y="25292"/>
                </a:lnTo>
                <a:lnTo>
                  <a:pt x="5592869" y="26360"/>
                </a:lnTo>
                <a:lnTo>
                  <a:pt x="5604857" y="28141"/>
                </a:lnTo>
                <a:lnTo>
                  <a:pt x="5614790" y="30635"/>
                </a:lnTo>
                <a:lnTo>
                  <a:pt x="5619585" y="32416"/>
                </a:lnTo>
                <a:lnTo>
                  <a:pt x="5623695" y="34554"/>
                </a:lnTo>
                <a:lnTo>
                  <a:pt x="5628490" y="36335"/>
                </a:lnTo>
                <a:lnTo>
                  <a:pt x="5631915" y="38472"/>
                </a:lnTo>
                <a:lnTo>
                  <a:pt x="5635683" y="41322"/>
                </a:lnTo>
                <a:lnTo>
                  <a:pt x="5639108" y="43816"/>
                </a:lnTo>
                <a:lnTo>
                  <a:pt x="5641848" y="47022"/>
                </a:lnTo>
                <a:lnTo>
                  <a:pt x="5645273" y="49872"/>
                </a:lnTo>
                <a:lnTo>
                  <a:pt x="5647671" y="53078"/>
                </a:lnTo>
                <a:lnTo>
                  <a:pt x="5650068" y="56996"/>
                </a:lnTo>
                <a:lnTo>
                  <a:pt x="5652466" y="60915"/>
                </a:lnTo>
                <a:lnTo>
                  <a:pt x="5654178" y="64833"/>
                </a:lnTo>
                <a:lnTo>
                  <a:pt x="5655548" y="69108"/>
                </a:lnTo>
                <a:lnTo>
                  <a:pt x="5657261" y="73383"/>
                </a:lnTo>
                <a:lnTo>
                  <a:pt x="5663084" y="100457"/>
                </a:lnTo>
                <a:lnTo>
                  <a:pt x="5670961" y="123968"/>
                </a:lnTo>
                <a:lnTo>
                  <a:pt x="5678154" y="147479"/>
                </a:lnTo>
                <a:lnTo>
                  <a:pt x="5684662" y="171347"/>
                </a:lnTo>
                <a:lnTo>
                  <a:pt x="5689800" y="194858"/>
                </a:lnTo>
                <a:lnTo>
                  <a:pt x="5694937" y="219082"/>
                </a:lnTo>
                <a:lnTo>
                  <a:pt x="5699390" y="242593"/>
                </a:lnTo>
                <a:lnTo>
                  <a:pt x="5703157" y="266461"/>
                </a:lnTo>
                <a:lnTo>
                  <a:pt x="5706583" y="290684"/>
                </a:lnTo>
                <a:lnTo>
                  <a:pt x="5713090" y="338776"/>
                </a:lnTo>
                <a:lnTo>
                  <a:pt x="5718913" y="386867"/>
                </a:lnTo>
                <a:lnTo>
                  <a:pt x="5724393" y="434602"/>
                </a:lnTo>
                <a:lnTo>
                  <a:pt x="5730558" y="482694"/>
                </a:lnTo>
                <a:lnTo>
                  <a:pt x="5769605" y="453483"/>
                </a:lnTo>
                <a:lnTo>
                  <a:pt x="5804883" y="340557"/>
                </a:lnTo>
                <a:lnTo>
                  <a:pt x="5804883" y="332364"/>
                </a:lnTo>
                <a:lnTo>
                  <a:pt x="5804541" y="324526"/>
                </a:lnTo>
                <a:lnTo>
                  <a:pt x="5804198" y="317046"/>
                </a:lnTo>
                <a:lnTo>
                  <a:pt x="5804541" y="308852"/>
                </a:lnTo>
                <a:lnTo>
                  <a:pt x="5804883" y="304577"/>
                </a:lnTo>
                <a:lnTo>
                  <a:pt x="5805911" y="301015"/>
                </a:lnTo>
                <a:lnTo>
                  <a:pt x="5807281" y="296740"/>
                </a:lnTo>
                <a:lnTo>
                  <a:pt x="5808993" y="292822"/>
                </a:lnTo>
                <a:lnTo>
                  <a:pt x="5811391" y="289260"/>
                </a:lnTo>
                <a:lnTo>
                  <a:pt x="5814131" y="284985"/>
                </a:lnTo>
                <a:lnTo>
                  <a:pt x="5817556" y="281066"/>
                </a:lnTo>
                <a:lnTo>
                  <a:pt x="5821666" y="276791"/>
                </a:lnTo>
                <a:lnTo>
                  <a:pt x="5827489" y="266104"/>
                </a:lnTo>
                <a:lnTo>
                  <a:pt x="5825092" y="261117"/>
                </a:lnTo>
                <a:lnTo>
                  <a:pt x="5823721" y="256130"/>
                </a:lnTo>
                <a:lnTo>
                  <a:pt x="5823036" y="251499"/>
                </a:lnTo>
                <a:lnTo>
                  <a:pt x="5823721" y="246868"/>
                </a:lnTo>
                <a:lnTo>
                  <a:pt x="5825092" y="242237"/>
                </a:lnTo>
                <a:lnTo>
                  <a:pt x="5827147" y="237962"/>
                </a:lnTo>
                <a:lnTo>
                  <a:pt x="5829887" y="232975"/>
                </a:lnTo>
                <a:lnTo>
                  <a:pt x="5833654" y="229056"/>
                </a:lnTo>
                <a:lnTo>
                  <a:pt x="5837764" y="224069"/>
                </a:lnTo>
                <a:lnTo>
                  <a:pt x="5841532" y="219794"/>
                </a:lnTo>
                <a:lnTo>
                  <a:pt x="5851807" y="210889"/>
                </a:lnTo>
                <a:lnTo>
                  <a:pt x="5872358" y="193433"/>
                </a:lnTo>
                <a:lnTo>
                  <a:pt x="5877838" y="190227"/>
                </a:lnTo>
                <a:lnTo>
                  <a:pt x="5883318" y="188090"/>
                </a:lnTo>
                <a:lnTo>
                  <a:pt x="5889141" y="185596"/>
                </a:lnTo>
                <a:lnTo>
                  <a:pt x="5894621" y="183815"/>
                </a:lnTo>
                <a:lnTo>
                  <a:pt x="5900444" y="182390"/>
                </a:lnTo>
                <a:lnTo>
                  <a:pt x="5906609" y="180965"/>
                </a:lnTo>
                <a:lnTo>
                  <a:pt x="5918255" y="178828"/>
                </a:lnTo>
                <a:lnTo>
                  <a:pt x="5930585" y="178115"/>
                </a:lnTo>
                <a:lnTo>
                  <a:pt x="5943258" y="178115"/>
                </a:lnTo>
                <a:lnTo>
                  <a:pt x="5955246" y="178471"/>
                </a:lnTo>
                <a:lnTo>
                  <a:pt x="5968604" y="179540"/>
                </a:lnTo>
                <a:lnTo>
                  <a:pt x="5994292" y="181321"/>
                </a:lnTo>
                <a:lnTo>
                  <a:pt x="6007650" y="182390"/>
                </a:lnTo>
                <a:lnTo>
                  <a:pt x="6020666" y="182746"/>
                </a:lnTo>
                <a:lnTo>
                  <a:pt x="6033681" y="182746"/>
                </a:lnTo>
                <a:lnTo>
                  <a:pt x="6047039" y="181678"/>
                </a:lnTo>
                <a:lnTo>
                  <a:pt x="6060054" y="180252"/>
                </a:lnTo>
                <a:lnTo>
                  <a:pt x="6066220" y="178828"/>
                </a:lnTo>
                <a:lnTo>
                  <a:pt x="6073070" y="177403"/>
                </a:lnTo>
                <a:lnTo>
                  <a:pt x="6080263" y="175621"/>
                </a:lnTo>
                <a:lnTo>
                  <a:pt x="6091223" y="173484"/>
                </a:lnTo>
                <a:lnTo>
                  <a:pt x="6104923" y="171347"/>
                </a:lnTo>
                <a:lnTo>
                  <a:pt x="6120336" y="169209"/>
                </a:lnTo>
                <a:lnTo>
                  <a:pt x="6136434" y="167072"/>
                </a:lnTo>
                <a:lnTo>
                  <a:pt x="6153217" y="165291"/>
                </a:lnTo>
                <a:lnTo>
                  <a:pt x="6170000" y="164222"/>
                </a:lnTo>
                <a:lnTo>
                  <a:pt x="6186099" y="164222"/>
                </a:lnTo>
                <a:lnTo>
                  <a:pt x="6196031" y="164222"/>
                </a:lnTo>
                <a:lnTo>
                  <a:pt x="6205964" y="164935"/>
                </a:lnTo>
                <a:lnTo>
                  <a:pt x="6214869" y="165291"/>
                </a:lnTo>
                <a:lnTo>
                  <a:pt x="6224117" y="166716"/>
                </a:lnTo>
                <a:lnTo>
                  <a:pt x="6231653" y="168141"/>
                </a:lnTo>
                <a:lnTo>
                  <a:pt x="6239530" y="170634"/>
                </a:lnTo>
                <a:lnTo>
                  <a:pt x="6245696" y="172772"/>
                </a:lnTo>
                <a:lnTo>
                  <a:pt x="6251176" y="176334"/>
                </a:lnTo>
                <a:lnTo>
                  <a:pt x="6256998" y="179540"/>
                </a:lnTo>
                <a:lnTo>
                  <a:pt x="6262821" y="182390"/>
                </a:lnTo>
                <a:lnTo>
                  <a:pt x="6268986" y="184527"/>
                </a:lnTo>
                <a:lnTo>
                  <a:pt x="6275151" y="186665"/>
                </a:lnTo>
                <a:lnTo>
                  <a:pt x="6280974" y="188090"/>
                </a:lnTo>
                <a:lnTo>
                  <a:pt x="6287482" y="188446"/>
                </a:lnTo>
                <a:lnTo>
                  <a:pt x="6293305" y="188802"/>
                </a:lnTo>
                <a:lnTo>
                  <a:pt x="6299812" y="188446"/>
                </a:lnTo>
                <a:lnTo>
                  <a:pt x="6305635" y="188090"/>
                </a:lnTo>
                <a:lnTo>
                  <a:pt x="6311458" y="187021"/>
                </a:lnTo>
                <a:lnTo>
                  <a:pt x="6317623" y="185596"/>
                </a:lnTo>
                <a:lnTo>
                  <a:pt x="6323788" y="183815"/>
                </a:lnTo>
                <a:lnTo>
                  <a:pt x="6329268" y="181321"/>
                </a:lnTo>
                <a:lnTo>
                  <a:pt x="6335091" y="178828"/>
                </a:lnTo>
                <a:lnTo>
                  <a:pt x="6340571" y="176334"/>
                </a:lnTo>
                <a:lnTo>
                  <a:pt x="6345709" y="173484"/>
                </a:lnTo>
                <a:lnTo>
                  <a:pt x="6355984" y="167072"/>
                </a:lnTo>
                <a:lnTo>
                  <a:pt x="6366260" y="162085"/>
                </a:lnTo>
                <a:lnTo>
                  <a:pt x="6377220" y="157454"/>
                </a:lnTo>
                <a:lnTo>
                  <a:pt x="6382700" y="155316"/>
                </a:lnTo>
                <a:lnTo>
                  <a:pt x="6388523" y="153535"/>
                </a:lnTo>
                <a:lnTo>
                  <a:pt x="6394345" y="151754"/>
                </a:lnTo>
                <a:lnTo>
                  <a:pt x="6400853" y="150685"/>
                </a:lnTo>
                <a:lnTo>
                  <a:pt x="6407018" y="149260"/>
                </a:lnTo>
                <a:lnTo>
                  <a:pt x="6413869" y="148904"/>
                </a:lnTo>
                <a:lnTo>
                  <a:pt x="6421061" y="148192"/>
                </a:lnTo>
                <a:lnTo>
                  <a:pt x="6428939" y="148192"/>
                </a:lnTo>
                <a:lnTo>
                  <a:pt x="6436817" y="148904"/>
                </a:lnTo>
                <a:lnTo>
                  <a:pt x="6445380" y="149617"/>
                </a:lnTo>
                <a:lnTo>
                  <a:pt x="6454285" y="150685"/>
                </a:lnTo>
                <a:lnTo>
                  <a:pt x="6461820" y="152110"/>
                </a:lnTo>
                <a:lnTo>
                  <a:pt x="6469013" y="153535"/>
                </a:lnTo>
                <a:lnTo>
                  <a:pt x="6475521" y="155316"/>
                </a:lnTo>
                <a:lnTo>
                  <a:pt x="6481001" y="157810"/>
                </a:lnTo>
                <a:lnTo>
                  <a:pt x="6485453" y="159591"/>
                </a:lnTo>
                <a:lnTo>
                  <a:pt x="6489564" y="162441"/>
                </a:lnTo>
                <a:lnTo>
                  <a:pt x="6492646" y="164935"/>
                </a:lnTo>
                <a:lnTo>
                  <a:pt x="6495386" y="167784"/>
                </a:lnTo>
                <a:lnTo>
                  <a:pt x="6497784" y="170990"/>
                </a:lnTo>
                <a:lnTo>
                  <a:pt x="6499154" y="173840"/>
                </a:lnTo>
                <a:lnTo>
                  <a:pt x="6499839" y="177046"/>
                </a:lnTo>
                <a:lnTo>
                  <a:pt x="6499839" y="180965"/>
                </a:lnTo>
                <a:lnTo>
                  <a:pt x="6499839" y="184171"/>
                </a:lnTo>
                <a:lnTo>
                  <a:pt x="6499154" y="188090"/>
                </a:lnTo>
                <a:lnTo>
                  <a:pt x="6497784" y="191652"/>
                </a:lnTo>
                <a:lnTo>
                  <a:pt x="6499839" y="210176"/>
                </a:lnTo>
                <a:lnTo>
                  <a:pt x="6507717" y="226919"/>
                </a:lnTo>
                <a:lnTo>
                  <a:pt x="6514909" y="244374"/>
                </a:lnTo>
                <a:lnTo>
                  <a:pt x="6521075" y="261830"/>
                </a:lnTo>
                <a:lnTo>
                  <a:pt x="6527240" y="279641"/>
                </a:lnTo>
                <a:lnTo>
                  <a:pt x="6532378" y="297097"/>
                </a:lnTo>
                <a:lnTo>
                  <a:pt x="6537173" y="314552"/>
                </a:lnTo>
                <a:lnTo>
                  <a:pt x="6541283" y="332364"/>
                </a:lnTo>
                <a:lnTo>
                  <a:pt x="6544708" y="349819"/>
                </a:lnTo>
                <a:lnTo>
                  <a:pt x="6547791" y="367987"/>
                </a:lnTo>
                <a:lnTo>
                  <a:pt x="6550188" y="385798"/>
                </a:lnTo>
                <a:lnTo>
                  <a:pt x="6552586" y="403610"/>
                </a:lnTo>
                <a:lnTo>
                  <a:pt x="6553956" y="421422"/>
                </a:lnTo>
                <a:lnTo>
                  <a:pt x="6554641" y="439589"/>
                </a:lnTo>
                <a:lnTo>
                  <a:pt x="6555326" y="457401"/>
                </a:lnTo>
                <a:lnTo>
                  <a:pt x="6555668" y="475213"/>
                </a:lnTo>
                <a:lnTo>
                  <a:pt x="6555326" y="493024"/>
                </a:lnTo>
                <a:lnTo>
                  <a:pt x="6560463" y="575670"/>
                </a:lnTo>
                <a:lnTo>
                  <a:pt x="6562519" y="581370"/>
                </a:lnTo>
                <a:lnTo>
                  <a:pt x="6564231" y="586713"/>
                </a:lnTo>
                <a:lnTo>
                  <a:pt x="6566629" y="598825"/>
                </a:lnTo>
                <a:lnTo>
                  <a:pt x="6567999" y="609868"/>
                </a:lnTo>
                <a:lnTo>
                  <a:pt x="6568684" y="621268"/>
                </a:lnTo>
                <a:lnTo>
                  <a:pt x="6569369" y="633024"/>
                </a:lnTo>
                <a:lnTo>
                  <a:pt x="6569369" y="644779"/>
                </a:lnTo>
                <a:lnTo>
                  <a:pt x="6568684" y="667934"/>
                </a:lnTo>
                <a:lnTo>
                  <a:pt x="6568684" y="679334"/>
                </a:lnTo>
                <a:lnTo>
                  <a:pt x="6569369" y="691089"/>
                </a:lnTo>
                <a:lnTo>
                  <a:pt x="6570054" y="702133"/>
                </a:lnTo>
                <a:lnTo>
                  <a:pt x="6571766" y="713888"/>
                </a:lnTo>
                <a:lnTo>
                  <a:pt x="6573136" y="719588"/>
                </a:lnTo>
                <a:lnTo>
                  <a:pt x="6575191" y="725288"/>
                </a:lnTo>
                <a:lnTo>
                  <a:pt x="6576904" y="730987"/>
                </a:lnTo>
                <a:lnTo>
                  <a:pt x="6579302" y="736687"/>
                </a:lnTo>
                <a:lnTo>
                  <a:pt x="6581357" y="742387"/>
                </a:lnTo>
                <a:lnTo>
                  <a:pt x="6584439" y="747374"/>
                </a:lnTo>
                <a:lnTo>
                  <a:pt x="6587864" y="753074"/>
                </a:lnTo>
                <a:lnTo>
                  <a:pt x="6591290" y="758773"/>
                </a:lnTo>
                <a:lnTo>
                  <a:pt x="6614580" y="756992"/>
                </a:lnTo>
                <a:lnTo>
                  <a:pt x="6623486" y="736687"/>
                </a:lnTo>
                <a:lnTo>
                  <a:pt x="6630678" y="716026"/>
                </a:lnTo>
                <a:lnTo>
                  <a:pt x="6637529" y="695364"/>
                </a:lnTo>
                <a:lnTo>
                  <a:pt x="6643351" y="674346"/>
                </a:lnTo>
                <a:lnTo>
                  <a:pt x="6648489" y="653685"/>
                </a:lnTo>
                <a:lnTo>
                  <a:pt x="6652599" y="633380"/>
                </a:lnTo>
                <a:lnTo>
                  <a:pt x="6656709" y="612718"/>
                </a:lnTo>
                <a:lnTo>
                  <a:pt x="6659792" y="592057"/>
                </a:lnTo>
                <a:lnTo>
                  <a:pt x="6666299" y="551090"/>
                </a:lnTo>
                <a:lnTo>
                  <a:pt x="6672122" y="509767"/>
                </a:lnTo>
                <a:lnTo>
                  <a:pt x="6675205" y="488749"/>
                </a:lnTo>
                <a:lnTo>
                  <a:pt x="6678972" y="468800"/>
                </a:lnTo>
                <a:lnTo>
                  <a:pt x="6682398" y="447783"/>
                </a:lnTo>
                <a:lnTo>
                  <a:pt x="6686850" y="427121"/>
                </a:lnTo>
                <a:lnTo>
                  <a:pt x="6687535" y="424271"/>
                </a:lnTo>
                <a:lnTo>
                  <a:pt x="6687535" y="421422"/>
                </a:lnTo>
                <a:lnTo>
                  <a:pt x="6687535" y="416078"/>
                </a:lnTo>
                <a:lnTo>
                  <a:pt x="6686850" y="410379"/>
                </a:lnTo>
                <a:lnTo>
                  <a:pt x="6687535" y="404679"/>
                </a:lnTo>
                <a:lnTo>
                  <a:pt x="6687535" y="401829"/>
                </a:lnTo>
                <a:lnTo>
                  <a:pt x="6688220" y="398979"/>
                </a:lnTo>
                <a:lnTo>
                  <a:pt x="6689590" y="396129"/>
                </a:lnTo>
                <a:lnTo>
                  <a:pt x="6691645" y="393279"/>
                </a:lnTo>
                <a:lnTo>
                  <a:pt x="6693700" y="390786"/>
                </a:lnTo>
                <a:lnTo>
                  <a:pt x="6696440" y="388292"/>
                </a:lnTo>
                <a:lnTo>
                  <a:pt x="6700551" y="385442"/>
                </a:lnTo>
                <a:lnTo>
                  <a:pt x="6705003" y="382592"/>
                </a:lnTo>
                <a:lnTo>
                  <a:pt x="6706031" y="364424"/>
                </a:lnTo>
                <a:lnTo>
                  <a:pt x="6707058" y="346613"/>
                </a:lnTo>
                <a:lnTo>
                  <a:pt x="6707058" y="343407"/>
                </a:lnTo>
                <a:lnTo>
                  <a:pt x="6706373" y="339488"/>
                </a:lnTo>
                <a:lnTo>
                  <a:pt x="6705688" y="332364"/>
                </a:lnTo>
                <a:lnTo>
                  <a:pt x="6705688" y="329158"/>
                </a:lnTo>
                <a:lnTo>
                  <a:pt x="6705688" y="325951"/>
                </a:lnTo>
                <a:lnTo>
                  <a:pt x="6706031" y="322033"/>
                </a:lnTo>
                <a:lnTo>
                  <a:pt x="6707401" y="319183"/>
                </a:lnTo>
                <a:lnTo>
                  <a:pt x="6709113" y="315977"/>
                </a:lnTo>
                <a:lnTo>
                  <a:pt x="6712196" y="313127"/>
                </a:lnTo>
                <a:lnTo>
                  <a:pt x="6715964" y="310277"/>
                </a:lnTo>
                <a:lnTo>
                  <a:pt x="6721101" y="308140"/>
                </a:lnTo>
                <a:lnTo>
                  <a:pt x="6727267" y="306003"/>
                </a:lnTo>
                <a:lnTo>
                  <a:pt x="6735487" y="304221"/>
                </a:lnTo>
                <a:lnTo>
                  <a:pt x="6745077" y="302796"/>
                </a:lnTo>
                <a:lnTo>
                  <a:pt x="6755695" y="302084"/>
                </a:lnTo>
                <a:lnTo>
                  <a:pt x="6765628" y="301371"/>
                </a:lnTo>
                <a:lnTo>
                  <a:pt x="6774533" y="302084"/>
                </a:lnTo>
                <a:lnTo>
                  <a:pt x="6782411" y="302440"/>
                </a:lnTo>
                <a:lnTo>
                  <a:pt x="6789261" y="303865"/>
                </a:lnTo>
                <a:lnTo>
                  <a:pt x="6795769" y="305290"/>
                </a:lnTo>
                <a:lnTo>
                  <a:pt x="6801249" y="307071"/>
                </a:lnTo>
                <a:lnTo>
                  <a:pt x="6805702" y="309565"/>
                </a:lnTo>
                <a:lnTo>
                  <a:pt x="6809127" y="311702"/>
                </a:lnTo>
                <a:lnTo>
                  <a:pt x="6812552" y="314552"/>
                </a:lnTo>
                <a:lnTo>
                  <a:pt x="6815292" y="317758"/>
                </a:lnTo>
                <a:lnTo>
                  <a:pt x="6817005" y="321320"/>
                </a:lnTo>
                <a:lnTo>
                  <a:pt x="6818375" y="324526"/>
                </a:lnTo>
                <a:lnTo>
                  <a:pt x="6819402" y="328445"/>
                </a:lnTo>
                <a:lnTo>
                  <a:pt x="6819745" y="331651"/>
                </a:lnTo>
                <a:lnTo>
                  <a:pt x="6820087" y="335214"/>
                </a:lnTo>
                <a:lnTo>
                  <a:pt x="6819745" y="339132"/>
                </a:lnTo>
                <a:lnTo>
                  <a:pt x="6861531" y="337351"/>
                </a:lnTo>
                <a:lnTo>
                  <a:pt x="6871806" y="340557"/>
                </a:lnTo>
                <a:lnTo>
                  <a:pt x="6871806" y="340201"/>
                </a:lnTo>
                <a:lnTo>
                  <a:pt x="6861531" y="337351"/>
                </a:lnTo>
                <a:lnTo>
                  <a:pt x="6861874" y="334857"/>
                </a:lnTo>
                <a:lnTo>
                  <a:pt x="6861874" y="332364"/>
                </a:lnTo>
                <a:lnTo>
                  <a:pt x="6861874" y="330226"/>
                </a:lnTo>
                <a:lnTo>
                  <a:pt x="6861531" y="327376"/>
                </a:lnTo>
                <a:lnTo>
                  <a:pt x="6860161" y="322033"/>
                </a:lnTo>
                <a:lnTo>
                  <a:pt x="6859133" y="317046"/>
                </a:lnTo>
                <a:lnTo>
                  <a:pt x="6858791" y="314552"/>
                </a:lnTo>
                <a:lnTo>
                  <a:pt x="6859133" y="312415"/>
                </a:lnTo>
                <a:lnTo>
                  <a:pt x="6860161" y="310277"/>
                </a:lnTo>
                <a:lnTo>
                  <a:pt x="6861874" y="308496"/>
                </a:lnTo>
                <a:lnTo>
                  <a:pt x="6863929" y="307071"/>
                </a:lnTo>
                <a:lnTo>
                  <a:pt x="6867354" y="306003"/>
                </a:lnTo>
                <a:lnTo>
                  <a:pt x="6871464" y="305290"/>
                </a:lnTo>
                <a:lnTo>
                  <a:pt x="6876944" y="304577"/>
                </a:lnTo>
                <a:lnTo>
                  <a:pt x="6887219" y="304577"/>
                </a:lnTo>
                <a:lnTo>
                  <a:pt x="6895440" y="305290"/>
                </a:lnTo>
                <a:lnTo>
                  <a:pt x="6901605" y="306003"/>
                </a:lnTo>
                <a:lnTo>
                  <a:pt x="6906057" y="308140"/>
                </a:lnTo>
                <a:lnTo>
                  <a:pt x="6908113" y="308852"/>
                </a:lnTo>
                <a:lnTo>
                  <a:pt x="6909483" y="309921"/>
                </a:lnTo>
                <a:lnTo>
                  <a:pt x="6910168" y="311346"/>
                </a:lnTo>
                <a:lnTo>
                  <a:pt x="6911195" y="312771"/>
                </a:lnTo>
                <a:lnTo>
                  <a:pt x="6912223" y="315621"/>
                </a:lnTo>
                <a:lnTo>
                  <a:pt x="6912223" y="318471"/>
                </a:lnTo>
                <a:lnTo>
                  <a:pt x="6911538" y="321677"/>
                </a:lnTo>
                <a:lnTo>
                  <a:pt x="6911195" y="324883"/>
                </a:lnTo>
                <a:lnTo>
                  <a:pt x="6910853" y="328445"/>
                </a:lnTo>
                <a:lnTo>
                  <a:pt x="6910168" y="331651"/>
                </a:lnTo>
                <a:lnTo>
                  <a:pt x="6910168" y="334857"/>
                </a:lnTo>
                <a:lnTo>
                  <a:pt x="6911195" y="337707"/>
                </a:lnTo>
                <a:lnTo>
                  <a:pt x="6912223" y="339132"/>
                </a:lnTo>
                <a:lnTo>
                  <a:pt x="6913593" y="340557"/>
                </a:lnTo>
                <a:lnTo>
                  <a:pt x="6914963" y="341982"/>
                </a:lnTo>
                <a:lnTo>
                  <a:pt x="6916675" y="343051"/>
                </a:lnTo>
                <a:lnTo>
                  <a:pt x="6926951" y="343051"/>
                </a:lnTo>
                <a:lnTo>
                  <a:pt x="6935513" y="343763"/>
                </a:lnTo>
                <a:lnTo>
                  <a:pt x="6942364" y="345188"/>
                </a:lnTo>
                <a:lnTo>
                  <a:pt x="6947159" y="346613"/>
                </a:lnTo>
                <a:lnTo>
                  <a:pt x="6950584" y="348394"/>
                </a:lnTo>
                <a:lnTo>
                  <a:pt x="6952297" y="350888"/>
                </a:lnTo>
                <a:lnTo>
                  <a:pt x="6953324" y="353381"/>
                </a:lnTo>
                <a:lnTo>
                  <a:pt x="6953667" y="356231"/>
                </a:lnTo>
                <a:lnTo>
                  <a:pt x="6953324" y="359081"/>
                </a:lnTo>
                <a:lnTo>
                  <a:pt x="6952982" y="361575"/>
                </a:lnTo>
                <a:lnTo>
                  <a:pt x="6951954" y="367274"/>
                </a:lnTo>
                <a:lnTo>
                  <a:pt x="6951611" y="370124"/>
                </a:lnTo>
                <a:lnTo>
                  <a:pt x="6952297" y="372618"/>
                </a:lnTo>
                <a:lnTo>
                  <a:pt x="6953667" y="374755"/>
                </a:lnTo>
                <a:lnTo>
                  <a:pt x="6956064" y="377249"/>
                </a:lnTo>
                <a:lnTo>
                  <a:pt x="6962229" y="372974"/>
                </a:lnTo>
                <a:lnTo>
                  <a:pt x="6967710" y="368699"/>
                </a:lnTo>
                <a:lnTo>
                  <a:pt x="6972847" y="364424"/>
                </a:lnTo>
                <a:lnTo>
                  <a:pt x="6976957" y="360150"/>
                </a:lnTo>
                <a:lnTo>
                  <a:pt x="6980382" y="355519"/>
                </a:lnTo>
                <a:lnTo>
                  <a:pt x="6983808" y="351244"/>
                </a:lnTo>
                <a:lnTo>
                  <a:pt x="6985863" y="346969"/>
                </a:lnTo>
                <a:lnTo>
                  <a:pt x="6988260" y="343051"/>
                </a:lnTo>
                <a:lnTo>
                  <a:pt x="6989630" y="338063"/>
                </a:lnTo>
                <a:lnTo>
                  <a:pt x="6991000" y="333789"/>
                </a:lnTo>
                <a:lnTo>
                  <a:pt x="6991685" y="329158"/>
                </a:lnTo>
                <a:lnTo>
                  <a:pt x="6992370" y="324883"/>
                </a:lnTo>
                <a:lnTo>
                  <a:pt x="6992713" y="315977"/>
                </a:lnTo>
                <a:lnTo>
                  <a:pt x="6992370" y="307071"/>
                </a:lnTo>
                <a:lnTo>
                  <a:pt x="6992370" y="304577"/>
                </a:lnTo>
                <a:lnTo>
                  <a:pt x="6992713" y="302440"/>
                </a:lnTo>
                <a:lnTo>
                  <a:pt x="6993055" y="299946"/>
                </a:lnTo>
                <a:lnTo>
                  <a:pt x="6994083" y="298165"/>
                </a:lnTo>
                <a:lnTo>
                  <a:pt x="6995453" y="296384"/>
                </a:lnTo>
                <a:lnTo>
                  <a:pt x="6996823" y="294959"/>
                </a:lnTo>
                <a:lnTo>
                  <a:pt x="6999221" y="292822"/>
                </a:lnTo>
                <a:lnTo>
                  <a:pt x="7001276" y="292109"/>
                </a:lnTo>
                <a:lnTo>
                  <a:pt x="7004016" y="291041"/>
                </a:lnTo>
                <a:lnTo>
                  <a:pt x="7007783" y="289972"/>
                </a:lnTo>
                <a:lnTo>
                  <a:pt x="7011208" y="289616"/>
                </a:lnTo>
                <a:lnTo>
                  <a:pt x="7015319" y="289260"/>
                </a:lnTo>
                <a:lnTo>
                  <a:pt x="7025936" y="289260"/>
                </a:lnTo>
                <a:lnTo>
                  <a:pt x="7037924" y="289972"/>
                </a:lnTo>
                <a:lnTo>
                  <a:pt x="7049912" y="286054"/>
                </a:lnTo>
                <a:lnTo>
                  <a:pt x="7060188" y="281066"/>
                </a:lnTo>
                <a:lnTo>
                  <a:pt x="7069435" y="276435"/>
                </a:lnTo>
                <a:lnTo>
                  <a:pt x="7076628" y="271448"/>
                </a:lnTo>
                <a:lnTo>
                  <a:pt x="7082793" y="266104"/>
                </a:lnTo>
                <a:lnTo>
                  <a:pt x="7087931" y="261117"/>
                </a:lnTo>
                <a:lnTo>
                  <a:pt x="7092041" y="255417"/>
                </a:lnTo>
                <a:lnTo>
                  <a:pt x="7095466" y="249718"/>
                </a:lnTo>
                <a:lnTo>
                  <a:pt x="7098891" y="244374"/>
                </a:lnTo>
                <a:lnTo>
                  <a:pt x="7100946" y="238675"/>
                </a:lnTo>
                <a:lnTo>
                  <a:pt x="7106084" y="227631"/>
                </a:lnTo>
                <a:lnTo>
                  <a:pt x="7108824" y="221932"/>
                </a:lnTo>
                <a:lnTo>
                  <a:pt x="7111564" y="216232"/>
                </a:lnTo>
                <a:lnTo>
                  <a:pt x="7114989" y="210532"/>
                </a:lnTo>
                <a:lnTo>
                  <a:pt x="7119100" y="205189"/>
                </a:lnTo>
                <a:lnTo>
                  <a:pt x="7126977" y="195570"/>
                </a:lnTo>
                <a:lnTo>
                  <a:pt x="7134513" y="185596"/>
                </a:lnTo>
                <a:lnTo>
                  <a:pt x="7149926" y="165291"/>
                </a:lnTo>
                <a:lnTo>
                  <a:pt x="7158146" y="155316"/>
                </a:lnTo>
                <a:lnTo>
                  <a:pt x="7167051" y="145698"/>
                </a:lnTo>
                <a:lnTo>
                  <a:pt x="7176984" y="135724"/>
                </a:lnTo>
                <a:lnTo>
                  <a:pt x="7183149" y="131092"/>
                </a:lnTo>
                <a:lnTo>
                  <a:pt x="7188972" y="126105"/>
                </a:lnTo>
                <a:lnTo>
                  <a:pt x="7192397" y="121830"/>
                </a:lnTo>
                <a:lnTo>
                  <a:pt x="7196165" y="118268"/>
                </a:lnTo>
                <a:lnTo>
                  <a:pt x="7200275" y="115062"/>
                </a:lnTo>
                <a:lnTo>
                  <a:pt x="7204385" y="112212"/>
                </a:lnTo>
                <a:lnTo>
                  <a:pt x="7208495" y="109362"/>
                </a:lnTo>
                <a:lnTo>
                  <a:pt x="7212605" y="107225"/>
                </a:lnTo>
                <a:lnTo>
                  <a:pt x="7217058" y="105444"/>
                </a:lnTo>
                <a:lnTo>
                  <a:pt x="7221510" y="104019"/>
                </a:lnTo>
                <a:lnTo>
                  <a:pt x="7225963" y="102594"/>
                </a:lnTo>
                <a:lnTo>
                  <a:pt x="7230416" y="101881"/>
                </a:lnTo>
                <a:lnTo>
                  <a:pt x="7240691" y="100457"/>
                </a:lnTo>
                <a:lnTo>
                  <a:pt x="7250624" y="100457"/>
                </a:lnTo>
                <a:lnTo>
                  <a:pt x="7260899" y="100813"/>
                </a:lnTo>
                <a:lnTo>
                  <a:pt x="7271175" y="101881"/>
                </a:lnTo>
                <a:lnTo>
                  <a:pt x="7281792" y="102594"/>
                </a:lnTo>
                <a:lnTo>
                  <a:pt x="7303028" y="105800"/>
                </a:lnTo>
                <a:lnTo>
                  <a:pt x="7313989" y="107225"/>
                </a:lnTo>
                <a:lnTo>
                  <a:pt x="7324264" y="108294"/>
                </a:lnTo>
                <a:lnTo>
                  <a:pt x="7334882" y="109362"/>
                </a:lnTo>
                <a:lnTo>
                  <a:pt x="7345157" y="109362"/>
                </a:lnTo>
                <a:lnTo>
                  <a:pt x="7373586" y="101881"/>
                </a:lnTo>
                <a:lnTo>
                  <a:pt x="7385916" y="99032"/>
                </a:lnTo>
                <a:lnTo>
                  <a:pt x="7390026" y="97963"/>
                </a:lnTo>
                <a:lnTo>
                  <a:pt x="7391739" y="97963"/>
                </a:lnTo>
                <a:lnTo>
                  <a:pt x="7398931" y="101169"/>
                </a:lnTo>
                <a:lnTo>
                  <a:pt x="7405782" y="104019"/>
                </a:lnTo>
                <a:lnTo>
                  <a:pt x="7412289" y="106513"/>
                </a:lnTo>
                <a:lnTo>
                  <a:pt x="7418455" y="108294"/>
                </a:lnTo>
                <a:lnTo>
                  <a:pt x="7424962" y="109719"/>
                </a:lnTo>
                <a:lnTo>
                  <a:pt x="7430785" y="111144"/>
                </a:lnTo>
                <a:lnTo>
                  <a:pt x="7436950" y="112212"/>
                </a:lnTo>
                <a:lnTo>
                  <a:pt x="7442430" y="112568"/>
                </a:lnTo>
                <a:lnTo>
                  <a:pt x="7448596" y="112568"/>
                </a:lnTo>
                <a:lnTo>
                  <a:pt x="7453733" y="112568"/>
                </a:lnTo>
                <a:lnTo>
                  <a:pt x="7464694" y="111500"/>
                </a:lnTo>
                <a:lnTo>
                  <a:pt x="7475311" y="109719"/>
                </a:lnTo>
                <a:lnTo>
                  <a:pt x="7485244" y="107225"/>
                </a:lnTo>
                <a:lnTo>
                  <a:pt x="7494492" y="104019"/>
                </a:lnTo>
                <a:lnTo>
                  <a:pt x="7504082" y="100813"/>
                </a:lnTo>
                <a:lnTo>
                  <a:pt x="7523263" y="92619"/>
                </a:lnTo>
                <a:lnTo>
                  <a:pt x="7542101" y="84782"/>
                </a:lnTo>
                <a:lnTo>
                  <a:pt x="7551691" y="81576"/>
                </a:lnTo>
                <a:lnTo>
                  <a:pt x="7561282" y="78726"/>
                </a:lnTo>
                <a:lnTo>
                  <a:pt x="7703081" y="69821"/>
                </a:lnTo>
                <a:lnTo>
                  <a:pt x="7717124" y="68396"/>
                </a:lnTo>
                <a:lnTo>
                  <a:pt x="7731510" y="66258"/>
                </a:lnTo>
                <a:lnTo>
                  <a:pt x="7745895" y="64833"/>
                </a:lnTo>
                <a:lnTo>
                  <a:pt x="7759938" y="64121"/>
                </a:lnTo>
                <a:lnTo>
                  <a:pt x="7767474" y="63408"/>
                </a:lnTo>
                <a:lnTo>
                  <a:pt x="7773981" y="63408"/>
                </a:lnTo>
                <a:lnTo>
                  <a:pt x="7780489" y="64121"/>
                </a:lnTo>
                <a:lnTo>
                  <a:pt x="7787339" y="64833"/>
                </a:lnTo>
                <a:lnTo>
                  <a:pt x="7793504" y="65902"/>
                </a:lnTo>
                <a:lnTo>
                  <a:pt x="7799670" y="67683"/>
                </a:lnTo>
                <a:lnTo>
                  <a:pt x="7805492" y="70177"/>
                </a:lnTo>
                <a:lnTo>
                  <a:pt x="7811315" y="73027"/>
                </a:lnTo>
                <a:lnTo>
                  <a:pt x="7821590" y="78726"/>
                </a:lnTo>
                <a:lnTo>
                  <a:pt x="7830838" y="84782"/>
                </a:lnTo>
                <a:lnTo>
                  <a:pt x="7838373" y="90838"/>
                </a:lnTo>
                <a:lnTo>
                  <a:pt x="7844881" y="96894"/>
                </a:lnTo>
                <a:lnTo>
                  <a:pt x="7849676" y="103663"/>
                </a:lnTo>
                <a:lnTo>
                  <a:pt x="7853786" y="110075"/>
                </a:lnTo>
                <a:lnTo>
                  <a:pt x="7856869" y="116843"/>
                </a:lnTo>
                <a:lnTo>
                  <a:pt x="7859266" y="123968"/>
                </a:lnTo>
                <a:lnTo>
                  <a:pt x="7860636" y="131092"/>
                </a:lnTo>
                <a:lnTo>
                  <a:pt x="7861664" y="137861"/>
                </a:lnTo>
                <a:lnTo>
                  <a:pt x="7862006" y="144986"/>
                </a:lnTo>
                <a:lnTo>
                  <a:pt x="7862349" y="152110"/>
                </a:lnTo>
                <a:lnTo>
                  <a:pt x="7862006" y="166359"/>
                </a:lnTo>
                <a:lnTo>
                  <a:pt x="7862006" y="180252"/>
                </a:lnTo>
                <a:lnTo>
                  <a:pt x="7871597" y="218013"/>
                </a:lnTo>
                <a:lnTo>
                  <a:pt x="7880160" y="255417"/>
                </a:lnTo>
                <a:lnTo>
                  <a:pt x="7883927" y="274298"/>
                </a:lnTo>
                <a:lnTo>
                  <a:pt x="7887695" y="292822"/>
                </a:lnTo>
                <a:lnTo>
                  <a:pt x="7891120" y="311702"/>
                </a:lnTo>
                <a:lnTo>
                  <a:pt x="7893860" y="330583"/>
                </a:lnTo>
                <a:lnTo>
                  <a:pt x="7896600" y="349463"/>
                </a:lnTo>
                <a:lnTo>
                  <a:pt x="7898655" y="368343"/>
                </a:lnTo>
                <a:lnTo>
                  <a:pt x="7900368" y="387223"/>
                </a:lnTo>
                <a:lnTo>
                  <a:pt x="7901396" y="406460"/>
                </a:lnTo>
                <a:lnTo>
                  <a:pt x="7902423" y="425340"/>
                </a:lnTo>
                <a:lnTo>
                  <a:pt x="7902423" y="444220"/>
                </a:lnTo>
                <a:lnTo>
                  <a:pt x="7901738" y="463457"/>
                </a:lnTo>
                <a:lnTo>
                  <a:pt x="7900368" y="482337"/>
                </a:lnTo>
                <a:lnTo>
                  <a:pt x="7904136" y="485543"/>
                </a:lnTo>
                <a:lnTo>
                  <a:pt x="7906876" y="488749"/>
                </a:lnTo>
                <a:lnTo>
                  <a:pt x="7909273" y="492312"/>
                </a:lnTo>
                <a:lnTo>
                  <a:pt x="7909958" y="495874"/>
                </a:lnTo>
                <a:lnTo>
                  <a:pt x="7909958" y="497299"/>
                </a:lnTo>
                <a:lnTo>
                  <a:pt x="7909958" y="499436"/>
                </a:lnTo>
                <a:lnTo>
                  <a:pt x="7909616" y="501218"/>
                </a:lnTo>
                <a:lnTo>
                  <a:pt x="7908588" y="502643"/>
                </a:lnTo>
                <a:lnTo>
                  <a:pt x="7907903" y="504424"/>
                </a:lnTo>
                <a:lnTo>
                  <a:pt x="7906533" y="506205"/>
                </a:lnTo>
                <a:lnTo>
                  <a:pt x="7901738" y="510123"/>
                </a:lnTo>
                <a:lnTo>
                  <a:pt x="7904478" y="528647"/>
                </a:lnTo>
                <a:lnTo>
                  <a:pt x="7909958" y="545034"/>
                </a:lnTo>
                <a:lnTo>
                  <a:pt x="7915096" y="561777"/>
                </a:lnTo>
                <a:lnTo>
                  <a:pt x="7917151" y="569970"/>
                </a:lnTo>
                <a:lnTo>
                  <a:pt x="7919206" y="578520"/>
                </a:lnTo>
                <a:lnTo>
                  <a:pt x="7920576" y="586713"/>
                </a:lnTo>
                <a:lnTo>
                  <a:pt x="7921946" y="595263"/>
                </a:lnTo>
                <a:lnTo>
                  <a:pt x="7922631" y="603813"/>
                </a:lnTo>
                <a:lnTo>
                  <a:pt x="7923316" y="612362"/>
                </a:lnTo>
                <a:lnTo>
                  <a:pt x="7923316" y="620912"/>
                </a:lnTo>
                <a:lnTo>
                  <a:pt x="7922288" y="629105"/>
                </a:lnTo>
                <a:lnTo>
                  <a:pt x="7921261" y="637655"/>
                </a:lnTo>
                <a:lnTo>
                  <a:pt x="7919548" y="646204"/>
                </a:lnTo>
                <a:lnTo>
                  <a:pt x="7917151" y="654754"/>
                </a:lnTo>
                <a:lnTo>
                  <a:pt x="7914411" y="663660"/>
                </a:lnTo>
                <a:lnTo>
                  <a:pt x="7918521" y="668291"/>
                </a:lnTo>
                <a:lnTo>
                  <a:pt x="7921946" y="673634"/>
                </a:lnTo>
                <a:lnTo>
                  <a:pt x="7925028" y="678265"/>
                </a:lnTo>
                <a:lnTo>
                  <a:pt x="7927768" y="683609"/>
                </a:lnTo>
                <a:lnTo>
                  <a:pt x="7929824" y="688596"/>
                </a:lnTo>
                <a:lnTo>
                  <a:pt x="7931879" y="693939"/>
                </a:lnTo>
                <a:lnTo>
                  <a:pt x="7933592" y="698926"/>
                </a:lnTo>
                <a:lnTo>
                  <a:pt x="7934619" y="704270"/>
                </a:lnTo>
                <a:lnTo>
                  <a:pt x="7936332" y="714601"/>
                </a:lnTo>
                <a:lnTo>
                  <a:pt x="7937359" y="724931"/>
                </a:lnTo>
                <a:lnTo>
                  <a:pt x="7937359" y="735618"/>
                </a:lnTo>
                <a:lnTo>
                  <a:pt x="7936674" y="745949"/>
                </a:lnTo>
                <a:lnTo>
                  <a:pt x="7935989" y="767323"/>
                </a:lnTo>
                <a:lnTo>
                  <a:pt x="7935304" y="778010"/>
                </a:lnTo>
                <a:lnTo>
                  <a:pt x="7935304" y="788341"/>
                </a:lnTo>
                <a:lnTo>
                  <a:pt x="7935989" y="798671"/>
                </a:lnTo>
                <a:lnTo>
                  <a:pt x="7937359" y="809358"/>
                </a:lnTo>
                <a:lnTo>
                  <a:pt x="7938729" y="814346"/>
                </a:lnTo>
                <a:lnTo>
                  <a:pt x="7940099" y="819689"/>
                </a:lnTo>
                <a:lnTo>
                  <a:pt x="7941126" y="824676"/>
                </a:lnTo>
                <a:lnTo>
                  <a:pt x="7943524" y="830020"/>
                </a:lnTo>
                <a:lnTo>
                  <a:pt x="7950717" y="826101"/>
                </a:lnTo>
                <a:lnTo>
                  <a:pt x="7956540" y="822539"/>
                </a:lnTo>
                <a:lnTo>
                  <a:pt x="7961335" y="818264"/>
                </a:lnTo>
                <a:lnTo>
                  <a:pt x="7965445" y="813989"/>
                </a:lnTo>
                <a:lnTo>
                  <a:pt x="7968185" y="809715"/>
                </a:lnTo>
                <a:lnTo>
                  <a:pt x="7970240" y="805084"/>
                </a:lnTo>
                <a:lnTo>
                  <a:pt x="7974350" y="796534"/>
                </a:lnTo>
                <a:lnTo>
                  <a:pt x="7976063" y="791903"/>
                </a:lnTo>
                <a:lnTo>
                  <a:pt x="7978460" y="787628"/>
                </a:lnTo>
                <a:lnTo>
                  <a:pt x="7981200" y="782997"/>
                </a:lnTo>
                <a:lnTo>
                  <a:pt x="7984283" y="778722"/>
                </a:lnTo>
                <a:lnTo>
                  <a:pt x="7988393" y="774448"/>
                </a:lnTo>
                <a:lnTo>
                  <a:pt x="7993531" y="770529"/>
                </a:lnTo>
                <a:lnTo>
                  <a:pt x="7999696" y="766254"/>
                </a:lnTo>
                <a:lnTo>
                  <a:pt x="8007916" y="762692"/>
                </a:lnTo>
                <a:lnTo>
                  <a:pt x="8025042" y="752361"/>
                </a:lnTo>
                <a:lnTo>
                  <a:pt x="8029494" y="739181"/>
                </a:lnTo>
                <a:lnTo>
                  <a:pt x="8035660" y="726000"/>
                </a:lnTo>
                <a:lnTo>
                  <a:pt x="8041825" y="712820"/>
                </a:lnTo>
                <a:lnTo>
                  <a:pt x="8048675" y="699995"/>
                </a:lnTo>
                <a:lnTo>
                  <a:pt x="8056210" y="686815"/>
                </a:lnTo>
                <a:lnTo>
                  <a:pt x="8063746" y="673990"/>
                </a:lnTo>
                <a:lnTo>
                  <a:pt x="8079502" y="647985"/>
                </a:lnTo>
                <a:lnTo>
                  <a:pt x="8094229" y="622337"/>
                </a:lnTo>
                <a:lnTo>
                  <a:pt x="8101764" y="609156"/>
                </a:lnTo>
                <a:lnTo>
                  <a:pt x="8108272" y="595975"/>
                </a:lnTo>
                <a:lnTo>
                  <a:pt x="8114438" y="583151"/>
                </a:lnTo>
                <a:lnTo>
                  <a:pt x="8119232" y="569970"/>
                </a:lnTo>
                <a:lnTo>
                  <a:pt x="8123685" y="556790"/>
                </a:lnTo>
                <a:lnTo>
                  <a:pt x="8125740" y="550021"/>
                </a:lnTo>
                <a:lnTo>
                  <a:pt x="8127110" y="543609"/>
                </a:lnTo>
                <a:lnTo>
                  <a:pt x="8125740" y="540759"/>
                </a:lnTo>
                <a:lnTo>
                  <a:pt x="8124713" y="537553"/>
                </a:lnTo>
                <a:lnTo>
                  <a:pt x="8124370" y="534703"/>
                </a:lnTo>
                <a:lnTo>
                  <a:pt x="8123685" y="531141"/>
                </a:lnTo>
                <a:lnTo>
                  <a:pt x="8123685" y="528647"/>
                </a:lnTo>
                <a:lnTo>
                  <a:pt x="8124713" y="525798"/>
                </a:lnTo>
                <a:lnTo>
                  <a:pt x="8125056" y="522235"/>
                </a:lnTo>
                <a:lnTo>
                  <a:pt x="8126426" y="519385"/>
                </a:lnTo>
                <a:lnTo>
                  <a:pt x="8127796" y="516536"/>
                </a:lnTo>
                <a:lnTo>
                  <a:pt x="8130193" y="514042"/>
                </a:lnTo>
                <a:lnTo>
                  <a:pt x="8134646" y="508342"/>
                </a:lnTo>
                <a:lnTo>
                  <a:pt x="8141154" y="501930"/>
                </a:lnTo>
                <a:lnTo>
                  <a:pt x="8148688" y="496587"/>
                </a:lnTo>
                <a:lnTo>
                  <a:pt x="8155539" y="492668"/>
                </a:lnTo>
                <a:lnTo>
                  <a:pt x="8162389" y="490174"/>
                </a:lnTo>
                <a:lnTo>
                  <a:pt x="8168554" y="488393"/>
                </a:lnTo>
                <a:lnTo>
                  <a:pt x="8174034" y="486968"/>
                </a:lnTo>
                <a:lnTo>
                  <a:pt x="8179514" y="486612"/>
                </a:lnTo>
                <a:lnTo>
                  <a:pt x="8184652" y="486968"/>
                </a:lnTo>
                <a:lnTo>
                  <a:pt x="8189448" y="487325"/>
                </a:lnTo>
                <a:lnTo>
                  <a:pt x="8193900" y="488393"/>
                </a:lnTo>
                <a:lnTo>
                  <a:pt x="8198010" y="489818"/>
                </a:lnTo>
                <a:lnTo>
                  <a:pt x="8202120" y="491243"/>
                </a:lnTo>
                <a:lnTo>
                  <a:pt x="8209313" y="495162"/>
                </a:lnTo>
                <a:lnTo>
                  <a:pt x="8215821" y="498724"/>
                </a:lnTo>
                <a:lnTo>
                  <a:pt x="8221986" y="501574"/>
                </a:lnTo>
                <a:lnTo>
                  <a:pt x="8235686" y="506917"/>
                </a:lnTo>
                <a:lnTo>
                  <a:pt x="8242536" y="509055"/>
                </a:lnTo>
                <a:lnTo>
                  <a:pt x="8249387" y="510480"/>
                </a:lnTo>
                <a:lnTo>
                  <a:pt x="8256580" y="511548"/>
                </a:lnTo>
                <a:lnTo>
                  <a:pt x="8264115" y="511192"/>
                </a:lnTo>
                <a:lnTo>
                  <a:pt x="8273362" y="510123"/>
                </a:lnTo>
                <a:lnTo>
                  <a:pt x="8283296" y="507274"/>
                </a:lnTo>
                <a:lnTo>
                  <a:pt x="8294598" y="509767"/>
                </a:lnTo>
                <a:lnTo>
                  <a:pt x="8304188" y="511905"/>
                </a:lnTo>
                <a:lnTo>
                  <a:pt x="8312409" y="514754"/>
                </a:lnTo>
                <a:lnTo>
                  <a:pt x="8318574" y="517961"/>
                </a:lnTo>
                <a:lnTo>
                  <a:pt x="8324054" y="521523"/>
                </a:lnTo>
                <a:lnTo>
                  <a:pt x="8327822" y="525085"/>
                </a:lnTo>
                <a:lnTo>
                  <a:pt x="8330904" y="529004"/>
                </a:lnTo>
                <a:lnTo>
                  <a:pt x="8332617" y="533279"/>
                </a:lnTo>
                <a:lnTo>
                  <a:pt x="8333644" y="536841"/>
                </a:lnTo>
                <a:lnTo>
                  <a:pt x="8333644" y="541116"/>
                </a:lnTo>
                <a:lnTo>
                  <a:pt x="8332960" y="545390"/>
                </a:lnTo>
                <a:lnTo>
                  <a:pt x="8332274" y="549665"/>
                </a:lnTo>
                <a:lnTo>
                  <a:pt x="8330904" y="553584"/>
                </a:lnTo>
                <a:lnTo>
                  <a:pt x="8329192" y="557502"/>
                </a:lnTo>
                <a:lnTo>
                  <a:pt x="8325424" y="564627"/>
                </a:lnTo>
                <a:lnTo>
                  <a:pt x="8323027" y="570327"/>
                </a:lnTo>
                <a:lnTo>
                  <a:pt x="8321314" y="575670"/>
                </a:lnTo>
                <a:lnTo>
                  <a:pt x="8320972" y="580301"/>
                </a:lnTo>
                <a:lnTo>
                  <a:pt x="8321657" y="584576"/>
                </a:lnTo>
                <a:lnTo>
                  <a:pt x="8323027" y="588138"/>
                </a:lnTo>
                <a:lnTo>
                  <a:pt x="8325424" y="592057"/>
                </a:lnTo>
                <a:lnTo>
                  <a:pt x="8328507" y="594907"/>
                </a:lnTo>
                <a:lnTo>
                  <a:pt x="8332617" y="598113"/>
                </a:lnTo>
                <a:lnTo>
                  <a:pt x="8337755" y="600606"/>
                </a:lnTo>
                <a:lnTo>
                  <a:pt x="8343235" y="602744"/>
                </a:lnTo>
                <a:lnTo>
                  <a:pt x="8349400" y="605237"/>
                </a:lnTo>
                <a:lnTo>
                  <a:pt x="8356593" y="607019"/>
                </a:lnTo>
                <a:lnTo>
                  <a:pt x="8364470" y="609156"/>
                </a:lnTo>
                <a:lnTo>
                  <a:pt x="8372691" y="610581"/>
                </a:lnTo>
                <a:lnTo>
                  <a:pt x="8390502" y="613787"/>
                </a:lnTo>
                <a:lnTo>
                  <a:pt x="8397009" y="609156"/>
                </a:lnTo>
                <a:lnTo>
                  <a:pt x="8402147" y="604881"/>
                </a:lnTo>
                <a:lnTo>
                  <a:pt x="8406600" y="599894"/>
                </a:lnTo>
                <a:lnTo>
                  <a:pt x="8410025" y="595975"/>
                </a:lnTo>
                <a:lnTo>
                  <a:pt x="8412765" y="590988"/>
                </a:lnTo>
                <a:lnTo>
                  <a:pt x="8415162" y="586357"/>
                </a:lnTo>
                <a:lnTo>
                  <a:pt x="8416875" y="581726"/>
                </a:lnTo>
                <a:lnTo>
                  <a:pt x="8418245" y="577095"/>
                </a:lnTo>
                <a:lnTo>
                  <a:pt x="8419273" y="572108"/>
                </a:lnTo>
                <a:lnTo>
                  <a:pt x="8419615" y="567121"/>
                </a:lnTo>
                <a:lnTo>
                  <a:pt x="8419958" y="557502"/>
                </a:lnTo>
                <a:lnTo>
                  <a:pt x="8419958" y="547884"/>
                </a:lnTo>
                <a:lnTo>
                  <a:pt x="8419958" y="537910"/>
                </a:lnTo>
                <a:lnTo>
                  <a:pt x="8420643" y="532566"/>
                </a:lnTo>
                <a:lnTo>
                  <a:pt x="8420985" y="527935"/>
                </a:lnTo>
                <a:lnTo>
                  <a:pt x="8422355" y="523304"/>
                </a:lnTo>
                <a:lnTo>
                  <a:pt x="8423725" y="518673"/>
                </a:lnTo>
                <a:lnTo>
                  <a:pt x="8425438" y="513330"/>
                </a:lnTo>
                <a:lnTo>
                  <a:pt x="8428178" y="508699"/>
                </a:lnTo>
                <a:lnTo>
                  <a:pt x="8431260" y="504424"/>
                </a:lnTo>
                <a:lnTo>
                  <a:pt x="8435371" y="499793"/>
                </a:lnTo>
                <a:lnTo>
                  <a:pt x="8440508" y="495162"/>
                </a:lnTo>
                <a:lnTo>
                  <a:pt x="8445988" y="490887"/>
                </a:lnTo>
                <a:lnTo>
                  <a:pt x="8452839" y="486256"/>
                </a:lnTo>
                <a:lnTo>
                  <a:pt x="8460374" y="481981"/>
                </a:lnTo>
                <a:lnTo>
                  <a:pt x="8469622" y="477706"/>
                </a:lnTo>
                <a:lnTo>
                  <a:pt x="8479555" y="473788"/>
                </a:lnTo>
                <a:lnTo>
                  <a:pt x="8490857" y="469513"/>
                </a:lnTo>
                <a:lnTo>
                  <a:pt x="8503530" y="465951"/>
                </a:lnTo>
                <a:lnTo>
                  <a:pt x="8503873" y="454908"/>
                </a:lnTo>
                <a:lnTo>
                  <a:pt x="8505243" y="444577"/>
                </a:lnTo>
                <a:lnTo>
                  <a:pt x="8506613" y="433890"/>
                </a:lnTo>
                <a:lnTo>
                  <a:pt x="8508326" y="423559"/>
                </a:lnTo>
                <a:lnTo>
                  <a:pt x="8510723" y="413228"/>
                </a:lnTo>
                <a:lnTo>
                  <a:pt x="8513806" y="402185"/>
                </a:lnTo>
                <a:lnTo>
                  <a:pt x="8516888" y="391854"/>
                </a:lnTo>
                <a:lnTo>
                  <a:pt x="8520313" y="381167"/>
                </a:lnTo>
                <a:lnTo>
                  <a:pt x="8524424" y="370837"/>
                </a:lnTo>
                <a:lnTo>
                  <a:pt x="8528191" y="359794"/>
                </a:lnTo>
                <a:lnTo>
                  <a:pt x="8537439" y="338776"/>
                </a:lnTo>
                <a:lnTo>
                  <a:pt x="8547029" y="317758"/>
                </a:lnTo>
                <a:lnTo>
                  <a:pt x="8557305" y="296740"/>
                </a:lnTo>
                <a:lnTo>
                  <a:pt x="8556962" y="294247"/>
                </a:lnTo>
                <a:lnTo>
                  <a:pt x="8556962" y="292109"/>
                </a:lnTo>
                <a:lnTo>
                  <a:pt x="8557647" y="287478"/>
                </a:lnTo>
                <a:lnTo>
                  <a:pt x="8559702" y="282491"/>
                </a:lnTo>
                <a:lnTo>
                  <a:pt x="8562442" y="278216"/>
                </a:lnTo>
                <a:lnTo>
                  <a:pt x="8565525" y="273585"/>
                </a:lnTo>
                <a:lnTo>
                  <a:pt x="8569293" y="268954"/>
                </a:lnTo>
                <a:lnTo>
                  <a:pt x="8576485" y="260049"/>
                </a:lnTo>
                <a:lnTo>
                  <a:pt x="8579568" y="255417"/>
                </a:lnTo>
                <a:lnTo>
                  <a:pt x="8582650" y="250430"/>
                </a:lnTo>
                <a:lnTo>
                  <a:pt x="8585048" y="246512"/>
                </a:lnTo>
                <a:lnTo>
                  <a:pt x="8586761" y="241524"/>
                </a:lnTo>
                <a:lnTo>
                  <a:pt x="8587103" y="236893"/>
                </a:lnTo>
                <a:lnTo>
                  <a:pt x="8587103" y="234400"/>
                </a:lnTo>
                <a:lnTo>
                  <a:pt x="8586761" y="232262"/>
                </a:lnTo>
                <a:lnTo>
                  <a:pt x="8586418" y="229769"/>
                </a:lnTo>
                <a:lnTo>
                  <a:pt x="8585391" y="227631"/>
                </a:lnTo>
                <a:lnTo>
                  <a:pt x="8584021" y="225138"/>
                </a:lnTo>
                <a:lnTo>
                  <a:pt x="8581965" y="222644"/>
                </a:lnTo>
                <a:lnTo>
                  <a:pt x="8590528" y="214451"/>
                </a:lnTo>
                <a:lnTo>
                  <a:pt x="8598064" y="207326"/>
                </a:lnTo>
                <a:lnTo>
                  <a:pt x="8605256" y="200558"/>
                </a:lnTo>
                <a:lnTo>
                  <a:pt x="8612449" y="195570"/>
                </a:lnTo>
                <a:lnTo>
                  <a:pt x="8619984" y="190583"/>
                </a:lnTo>
                <a:lnTo>
                  <a:pt x="8626492" y="187377"/>
                </a:lnTo>
                <a:lnTo>
                  <a:pt x="8634027" y="185240"/>
                </a:lnTo>
                <a:lnTo>
                  <a:pt x="8641562" y="183815"/>
                </a:lnTo>
                <a:lnTo>
                  <a:pt x="8649783" y="183102"/>
                </a:lnTo>
                <a:lnTo>
                  <a:pt x="8658688" y="183815"/>
                </a:lnTo>
                <a:lnTo>
                  <a:pt x="8668278" y="185240"/>
                </a:lnTo>
                <a:lnTo>
                  <a:pt x="8679239" y="187021"/>
                </a:lnTo>
                <a:lnTo>
                  <a:pt x="8690884" y="189871"/>
                </a:lnTo>
                <a:lnTo>
                  <a:pt x="8704242" y="194146"/>
                </a:lnTo>
                <a:lnTo>
                  <a:pt x="8735411" y="204120"/>
                </a:lnTo>
                <a:lnTo>
                  <a:pt x="8740206" y="203051"/>
                </a:lnTo>
                <a:lnTo>
                  <a:pt x="8744316" y="201270"/>
                </a:lnTo>
                <a:lnTo>
                  <a:pt x="8747741" y="198777"/>
                </a:lnTo>
                <a:lnTo>
                  <a:pt x="8750481" y="196283"/>
                </a:lnTo>
                <a:lnTo>
                  <a:pt x="8752536" y="193433"/>
                </a:lnTo>
                <a:lnTo>
                  <a:pt x="8754934" y="190583"/>
                </a:lnTo>
                <a:lnTo>
                  <a:pt x="8756989" y="187377"/>
                </a:lnTo>
                <a:lnTo>
                  <a:pt x="8759386" y="184527"/>
                </a:lnTo>
                <a:lnTo>
                  <a:pt x="8762126" y="182390"/>
                </a:lnTo>
                <a:lnTo>
                  <a:pt x="8765209" y="179896"/>
                </a:lnTo>
                <a:lnTo>
                  <a:pt x="8769662" y="178471"/>
                </a:lnTo>
                <a:lnTo>
                  <a:pt x="8774799" y="177403"/>
                </a:lnTo>
                <a:lnTo>
                  <a:pt x="8780965" y="177046"/>
                </a:lnTo>
                <a:lnTo>
                  <a:pt x="8788842" y="177403"/>
                </a:lnTo>
                <a:lnTo>
                  <a:pt x="8797748" y="178828"/>
                </a:lnTo>
                <a:lnTo>
                  <a:pt x="8808708" y="181678"/>
                </a:lnTo>
                <a:lnTo>
                  <a:pt x="8815216" y="183815"/>
                </a:lnTo>
                <a:lnTo>
                  <a:pt x="8819668" y="185952"/>
                </a:lnTo>
                <a:lnTo>
                  <a:pt x="8823093" y="188446"/>
                </a:lnTo>
                <a:lnTo>
                  <a:pt x="8825491" y="190227"/>
                </a:lnTo>
                <a:lnTo>
                  <a:pt x="8826861" y="192721"/>
                </a:lnTo>
                <a:lnTo>
                  <a:pt x="8827889" y="194858"/>
                </a:lnTo>
                <a:lnTo>
                  <a:pt x="8827204" y="197352"/>
                </a:lnTo>
                <a:lnTo>
                  <a:pt x="8826519" y="199845"/>
                </a:lnTo>
                <a:lnTo>
                  <a:pt x="8825149" y="202695"/>
                </a:lnTo>
                <a:lnTo>
                  <a:pt x="8823093" y="204833"/>
                </a:lnTo>
                <a:lnTo>
                  <a:pt x="8818298" y="209464"/>
                </a:lnTo>
                <a:lnTo>
                  <a:pt x="8806995" y="219438"/>
                </a:lnTo>
                <a:lnTo>
                  <a:pt x="8840562" y="250074"/>
                </a:lnTo>
                <a:lnTo>
                  <a:pt x="8849124" y="247224"/>
                </a:lnTo>
                <a:lnTo>
                  <a:pt x="8855290" y="244018"/>
                </a:lnTo>
                <a:lnTo>
                  <a:pt x="8860427" y="240812"/>
                </a:lnTo>
                <a:lnTo>
                  <a:pt x="8863852" y="237250"/>
                </a:lnTo>
                <a:lnTo>
                  <a:pt x="8866250" y="234044"/>
                </a:lnTo>
                <a:lnTo>
                  <a:pt x="8867962" y="230481"/>
                </a:lnTo>
                <a:lnTo>
                  <a:pt x="8869333" y="226563"/>
                </a:lnTo>
                <a:lnTo>
                  <a:pt x="8870018" y="222644"/>
                </a:lnTo>
                <a:lnTo>
                  <a:pt x="8870703" y="219438"/>
                </a:lnTo>
                <a:lnTo>
                  <a:pt x="8871730" y="215876"/>
                </a:lnTo>
                <a:lnTo>
                  <a:pt x="8873100" y="212313"/>
                </a:lnTo>
                <a:lnTo>
                  <a:pt x="8875498" y="208751"/>
                </a:lnTo>
                <a:lnTo>
                  <a:pt x="8877895" y="205189"/>
                </a:lnTo>
                <a:lnTo>
                  <a:pt x="8882690" y="202695"/>
                </a:lnTo>
                <a:lnTo>
                  <a:pt x="8888171" y="199845"/>
                </a:lnTo>
                <a:lnTo>
                  <a:pt x="8895363" y="196995"/>
                </a:lnTo>
                <a:lnTo>
                  <a:pt x="8901186" y="189515"/>
                </a:lnTo>
                <a:lnTo>
                  <a:pt x="8904269" y="185596"/>
                </a:lnTo>
                <a:lnTo>
                  <a:pt x="8907351" y="182390"/>
                </a:lnTo>
                <a:lnTo>
                  <a:pt x="8911119" y="179540"/>
                </a:lnTo>
                <a:lnTo>
                  <a:pt x="8914887" y="176690"/>
                </a:lnTo>
                <a:lnTo>
                  <a:pt x="8918997" y="173840"/>
                </a:lnTo>
                <a:lnTo>
                  <a:pt x="8923449" y="172059"/>
                </a:lnTo>
                <a:lnTo>
                  <a:pt x="8928244" y="170634"/>
                </a:lnTo>
                <a:lnTo>
                  <a:pt x="8933725" y="169566"/>
                </a:lnTo>
                <a:lnTo>
                  <a:pt x="8940232" y="169566"/>
                </a:lnTo>
                <a:lnTo>
                  <a:pt x="8947083" y="169922"/>
                </a:lnTo>
                <a:lnTo>
                  <a:pt x="8954275" y="171347"/>
                </a:lnTo>
                <a:lnTo>
                  <a:pt x="8962153" y="173484"/>
                </a:lnTo>
                <a:lnTo>
                  <a:pt x="8971058" y="176334"/>
                </a:lnTo>
                <a:lnTo>
                  <a:pt x="8980991" y="180252"/>
                </a:lnTo>
                <a:lnTo>
                  <a:pt x="8988184" y="183102"/>
                </a:lnTo>
                <a:lnTo>
                  <a:pt x="8995719" y="185596"/>
                </a:lnTo>
                <a:lnTo>
                  <a:pt x="9002569" y="187377"/>
                </a:lnTo>
                <a:lnTo>
                  <a:pt x="9009762" y="188802"/>
                </a:lnTo>
                <a:lnTo>
                  <a:pt x="9016612" y="189871"/>
                </a:lnTo>
                <a:lnTo>
                  <a:pt x="9023463" y="190227"/>
                </a:lnTo>
                <a:lnTo>
                  <a:pt x="9030313" y="190227"/>
                </a:lnTo>
                <a:lnTo>
                  <a:pt x="9037163" y="189871"/>
                </a:lnTo>
                <a:lnTo>
                  <a:pt x="9043328" y="188802"/>
                </a:lnTo>
                <a:lnTo>
                  <a:pt x="9050179" y="187377"/>
                </a:lnTo>
                <a:lnTo>
                  <a:pt x="9056686" y="185596"/>
                </a:lnTo>
                <a:lnTo>
                  <a:pt x="9063194" y="183815"/>
                </a:lnTo>
                <a:lnTo>
                  <a:pt x="9069702" y="181321"/>
                </a:lnTo>
                <a:lnTo>
                  <a:pt x="9075867" y="178471"/>
                </a:lnTo>
                <a:lnTo>
                  <a:pt x="9089567" y="172059"/>
                </a:lnTo>
                <a:lnTo>
                  <a:pt x="9096760" y="168141"/>
                </a:lnTo>
                <a:lnTo>
                  <a:pt x="9104638" y="164222"/>
                </a:lnTo>
                <a:lnTo>
                  <a:pt x="9112173" y="161016"/>
                </a:lnTo>
                <a:lnTo>
                  <a:pt x="9120051" y="158166"/>
                </a:lnTo>
                <a:lnTo>
                  <a:pt x="9127586" y="156029"/>
                </a:lnTo>
                <a:lnTo>
                  <a:pt x="9135464" y="153891"/>
                </a:lnTo>
                <a:lnTo>
                  <a:pt x="9142999" y="152466"/>
                </a:lnTo>
                <a:lnTo>
                  <a:pt x="9150877" y="151754"/>
                </a:lnTo>
                <a:lnTo>
                  <a:pt x="9158412" y="151754"/>
                </a:lnTo>
                <a:lnTo>
                  <a:pt x="9166290" y="152110"/>
                </a:lnTo>
                <a:lnTo>
                  <a:pt x="9173483" y="153179"/>
                </a:lnTo>
                <a:lnTo>
                  <a:pt x="9180675" y="154604"/>
                </a:lnTo>
                <a:lnTo>
                  <a:pt x="9187868" y="156741"/>
                </a:lnTo>
                <a:lnTo>
                  <a:pt x="9195061" y="160304"/>
                </a:lnTo>
                <a:lnTo>
                  <a:pt x="9201911" y="164222"/>
                </a:lnTo>
                <a:lnTo>
                  <a:pt x="9208761" y="169209"/>
                </a:lnTo>
                <a:lnTo>
                  <a:pt x="9221434" y="170634"/>
                </a:lnTo>
                <a:lnTo>
                  <a:pt x="9233765" y="172059"/>
                </a:lnTo>
                <a:lnTo>
                  <a:pt x="9245753" y="173840"/>
                </a:lnTo>
                <a:lnTo>
                  <a:pt x="9257055" y="176334"/>
                </a:lnTo>
                <a:lnTo>
                  <a:pt x="9280004" y="181321"/>
                </a:lnTo>
                <a:lnTo>
                  <a:pt x="9302952" y="187021"/>
                </a:lnTo>
                <a:lnTo>
                  <a:pt x="9314255" y="189515"/>
                </a:lnTo>
                <a:lnTo>
                  <a:pt x="9325900" y="191652"/>
                </a:lnTo>
                <a:lnTo>
                  <a:pt x="9338231" y="193433"/>
                </a:lnTo>
                <a:lnTo>
                  <a:pt x="9350561" y="194858"/>
                </a:lnTo>
                <a:lnTo>
                  <a:pt x="9363576" y="195927"/>
                </a:lnTo>
                <a:lnTo>
                  <a:pt x="9377277" y="195927"/>
                </a:lnTo>
                <a:lnTo>
                  <a:pt x="9391662" y="195570"/>
                </a:lnTo>
                <a:lnTo>
                  <a:pt x="9407075" y="194146"/>
                </a:lnTo>
                <a:lnTo>
                  <a:pt x="9410843" y="191652"/>
                </a:lnTo>
                <a:lnTo>
                  <a:pt x="9414268" y="188802"/>
                </a:lnTo>
                <a:lnTo>
                  <a:pt x="9420433" y="183102"/>
                </a:lnTo>
                <a:lnTo>
                  <a:pt x="9425571" y="177046"/>
                </a:lnTo>
                <a:lnTo>
                  <a:pt x="9428996" y="174197"/>
                </a:lnTo>
                <a:lnTo>
                  <a:pt x="9432079" y="171347"/>
                </a:lnTo>
                <a:lnTo>
                  <a:pt x="9436189" y="168497"/>
                </a:lnTo>
                <a:lnTo>
                  <a:pt x="9440299" y="166359"/>
                </a:lnTo>
                <a:lnTo>
                  <a:pt x="9445779" y="164222"/>
                </a:lnTo>
                <a:lnTo>
                  <a:pt x="9451602" y="162797"/>
                </a:lnTo>
                <a:lnTo>
                  <a:pt x="9458452" y="161729"/>
                </a:lnTo>
                <a:lnTo>
                  <a:pt x="9465987" y="160660"/>
                </a:lnTo>
                <a:lnTo>
                  <a:pt x="9475235" y="160660"/>
                </a:lnTo>
                <a:lnTo>
                  <a:pt x="9485511" y="161016"/>
                </a:lnTo>
                <a:lnTo>
                  <a:pt x="9500581" y="162085"/>
                </a:lnTo>
                <a:lnTo>
                  <a:pt x="9513596" y="163866"/>
                </a:lnTo>
                <a:lnTo>
                  <a:pt x="9525927" y="166359"/>
                </a:lnTo>
                <a:lnTo>
                  <a:pt x="9536202" y="168497"/>
                </a:lnTo>
                <a:lnTo>
                  <a:pt x="9545793" y="171347"/>
                </a:lnTo>
                <a:lnTo>
                  <a:pt x="9554013" y="174909"/>
                </a:lnTo>
                <a:lnTo>
                  <a:pt x="9561206" y="178471"/>
                </a:lnTo>
                <a:lnTo>
                  <a:pt x="9567028" y="182746"/>
                </a:lnTo>
                <a:lnTo>
                  <a:pt x="9572166" y="187021"/>
                </a:lnTo>
                <a:lnTo>
                  <a:pt x="9576619" y="191652"/>
                </a:lnTo>
                <a:lnTo>
                  <a:pt x="9579701" y="196283"/>
                </a:lnTo>
                <a:lnTo>
                  <a:pt x="9582441" y="201626"/>
                </a:lnTo>
                <a:lnTo>
                  <a:pt x="9584154" y="206614"/>
                </a:lnTo>
                <a:lnTo>
                  <a:pt x="9586209" y="211957"/>
                </a:lnTo>
                <a:lnTo>
                  <a:pt x="9586894" y="217657"/>
                </a:lnTo>
                <a:lnTo>
                  <a:pt x="9587579" y="223357"/>
                </a:lnTo>
                <a:lnTo>
                  <a:pt x="9592032" y="238318"/>
                </a:lnTo>
                <a:lnTo>
                  <a:pt x="9596142" y="253993"/>
                </a:lnTo>
                <a:lnTo>
                  <a:pt x="9599567" y="268954"/>
                </a:lnTo>
                <a:lnTo>
                  <a:pt x="9603334" y="284629"/>
                </a:lnTo>
                <a:lnTo>
                  <a:pt x="9606417" y="299590"/>
                </a:lnTo>
                <a:lnTo>
                  <a:pt x="9609500" y="315264"/>
                </a:lnTo>
                <a:lnTo>
                  <a:pt x="9611897" y="330226"/>
                </a:lnTo>
                <a:lnTo>
                  <a:pt x="9614637" y="345900"/>
                </a:lnTo>
                <a:lnTo>
                  <a:pt x="9618405" y="376180"/>
                </a:lnTo>
                <a:lnTo>
                  <a:pt x="9621488" y="407529"/>
                </a:lnTo>
                <a:lnTo>
                  <a:pt x="9623543" y="438521"/>
                </a:lnTo>
                <a:lnTo>
                  <a:pt x="9624913" y="469157"/>
                </a:lnTo>
                <a:lnTo>
                  <a:pt x="9629023" y="524373"/>
                </a:lnTo>
                <a:lnTo>
                  <a:pt x="9637586" y="640148"/>
                </a:lnTo>
                <a:lnTo>
                  <a:pt x="9641353" y="647273"/>
                </a:lnTo>
                <a:lnTo>
                  <a:pt x="9644436" y="654397"/>
                </a:lnTo>
                <a:lnTo>
                  <a:pt x="9647518" y="661878"/>
                </a:lnTo>
                <a:lnTo>
                  <a:pt x="9649916" y="669003"/>
                </a:lnTo>
                <a:lnTo>
                  <a:pt x="9652656" y="676484"/>
                </a:lnTo>
                <a:lnTo>
                  <a:pt x="9654369" y="683609"/>
                </a:lnTo>
                <a:lnTo>
                  <a:pt x="9658136" y="698214"/>
                </a:lnTo>
                <a:lnTo>
                  <a:pt x="9660534" y="713176"/>
                </a:lnTo>
                <a:lnTo>
                  <a:pt x="9662246" y="727781"/>
                </a:lnTo>
                <a:lnTo>
                  <a:pt x="9663616" y="742387"/>
                </a:lnTo>
                <a:lnTo>
                  <a:pt x="9663959" y="757349"/>
                </a:lnTo>
                <a:lnTo>
                  <a:pt x="9664301" y="786916"/>
                </a:lnTo>
                <a:lnTo>
                  <a:pt x="9664986" y="817196"/>
                </a:lnTo>
                <a:lnTo>
                  <a:pt x="9665329" y="831801"/>
                </a:lnTo>
                <a:lnTo>
                  <a:pt x="9665672" y="846763"/>
                </a:lnTo>
                <a:lnTo>
                  <a:pt x="9667042" y="861368"/>
                </a:lnTo>
                <a:lnTo>
                  <a:pt x="9669439" y="876686"/>
                </a:lnTo>
                <a:lnTo>
                  <a:pt x="9670809" y="888798"/>
                </a:lnTo>
                <a:lnTo>
                  <a:pt x="9672179" y="901623"/>
                </a:lnTo>
                <a:lnTo>
                  <a:pt x="9673892" y="926915"/>
                </a:lnTo>
                <a:lnTo>
                  <a:pt x="9679029" y="924065"/>
                </a:lnTo>
                <a:lnTo>
                  <a:pt x="9682455" y="921215"/>
                </a:lnTo>
                <a:lnTo>
                  <a:pt x="9684852" y="918009"/>
                </a:lnTo>
                <a:lnTo>
                  <a:pt x="9687250" y="915159"/>
                </a:lnTo>
                <a:lnTo>
                  <a:pt x="9688620" y="911953"/>
                </a:lnTo>
                <a:lnTo>
                  <a:pt x="9689305" y="909103"/>
                </a:lnTo>
                <a:lnTo>
                  <a:pt x="9690675" y="902335"/>
                </a:lnTo>
                <a:lnTo>
                  <a:pt x="9691017" y="899485"/>
                </a:lnTo>
                <a:lnTo>
                  <a:pt x="9692045" y="896279"/>
                </a:lnTo>
                <a:lnTo>
                  <a:pt x="9693415" y="893073"/>
                </a:lnTo>
                <a:lnTo>
                  <a:pt x="9695127" y="890223"/>
                </a:lnTo>
                <a:lnTo>
                  <a:pt x="9697868" y="887373"/>
                </a:lnTo>
                <a:lnTo>
                  <a:pt x="9701635" y="884523"/>
                </a:lnTo>
                <a:lnTo>
                  <a:pt x="9706088" y="881674"/>
                </a:lnTo>
                <a:lnTo>
                  <a:pt x="9711911" y="878824"/>
                </a:lnTo>
                <a:lnTo>
                  <a:pt x="9808841" y="602744"/>
                </a:lnTo>
                <a:lnTo>
                  <a:pt x="9843092" y="410735"/>
                </a:lnTo>
                <a:lnTo>
                  <a:pt x="9846860" y="347682"/>
                </a:lnTo>
                <a:lnTo>
                  <a:pt x="9844120" y="341982"/>
                </a:lnTo>
                <a:lnTo>
                  <a:pt x="9841722" y="336282"/>
                </a:lnTo>
                <a:lnTo>
                  <a:pt x="9840695" y="333789"/>
                </a:lnTo>
                <a:lnTo>
                  <a:pt x="9840352" y="331295"/>
                </a:lnTo>
                <a:lnTo>
                  <a:pt x="9840352" y="328445"/>
                </a:lnTo>
                <a:lnTo>
                  <a:pt x="9840695" y="325595"/>
                </a:lnTo>
                <a:lnTo>
                  <a:pt x="9842065" y="323102"/>
                </a:lnTo>
                <a:lnTo>
                  <a:pt x="9843777" y="320608"/>
                </a:lnTo>
                <a:lnTo>
                  <a:pt x="9846175" y="318471"/>
                </a:lnTo>
                <a:lnTo>
                  <a:pt x="9849600" y="315977"/>
                </a:lnTo>
                <a:lnTo>
                  <a:pt x="9854395" y="313840"/>
                </a:lnTo>
                <a:lnTo>
                  <a:pt x="9860218" y="311702"/>
                </a:lnTo>
                <a:lnTo>
                  <a:pt x="9867068" y="310277"/>
                </a:lnTo>
                <a:lnTo>
                  <a:pt x="9874946" y="308496"/>
                </a:lnTo>
                <a:lnTo>
                  <a:pt x="9883166" y="307427"/>
                </a:lnTo>
                <a:lnTo>
                  <a:pt x="9891387" y="306715"/>
                </a:lnTo>
                <a:lnTo>
                  <a:pt x="9899264" y="306003"/>
                </a:lnTo>
                <a:lnTo>
                  <a:pt x="9906457" y="306003"/>
                </a:lnTo>
                <a:lnTo>
                  <a:pt x="9913307" y="306715"/>
                </a:lnTo>
                <a:lnTo>
                  <a:pt x="9919472" y="307071"/>
                </a:lnTo>
                <a:lnTo>
                  <a:pt x="9925295" y="308140"/>
                </a:lnTo>
                <a:lnTo>
                  <a:pt x="9930775" y="309565"/>
                </a:lnTo>
                <a:lnTo>
                  <a:pt x="9935913" y="310990"/>
                </a:lnTo>
                <a:lnTo>
                  <a:pt x="9940366" y="312771"/>
                </a:lnTo>
                <a:lnTo>
                  <a:pt x="9944476" y="315264"/>
                </a:lnTo>
                <a:lnTo>
                  <a:pt x="9947558" y="317402"/>
                </a:lnTo>
                <a:lnTo>
                  <a:pt x="9950641" y="320252"/>
                </a:lnTo>
                <a:lnTo>
                  <a:pt x="9953039" y="323458"/>
                </a:lnTo>
                <a:lnTo>
                  <a:pt x="9954751" y="327020"/>
                </a:lnTo>
                <a:lnTo>
                  <a:pt x="9955779" y="330583"/>
                </a:lnTo>
                <a:lnTo>
                  <a:pt x="9995510" y="335926"/>
                </a:lnTo>
                <a:lnTo>
                  <a:pt x="9998250" y="333432"/>
                </a:lnTo>
                <a:lnTo>
                  <a:pt x="9999620" y="331295"/>
                </a:lnTo>
                <a:lnTo>
                  <a:pt x="10000648" y="328801"/>
                </a:lnTo>
                <a:lnTo>
                  <a:pt x="10000990" y="326308"/>
                </a:lnTo>
                <a:lnTo>
                  <a:pt x="10000648" y="321320"/>
                </a:lnTo>
                <a:lnTo>
                  <a:pt x="10000648" y="315977"/>
                </a:lnTo>
                <a:lnTo>
                  <a:pt x="10000990" y="313840"/>
                </a:lnTo>
                <a:lnTo>
                  <a:pt x="10002018" y="311346"/>
                </a:lnTo>
                <a:lnTo>
                  <a:pt x="10003730" y="309565"/>
                </a:lnTo>
                <a:lnTo>
                  <a:pt x="10006470" y="307427"/>
                </a:lnTo>
                <a:lnTo>
                  <a:pt x="10010238" y="305646"/>
                </a:lnTo>
                <a:lnTo>
                  <a:pt x="10015376" y="304221"/>
                </a:lnTo>
                <a:lnTo>
                  <a:pt x="10022226" y="303509"/>
                </a:lnTo>
                <a:lnTo>
                  <a:pt x="10030446" y="302440"/>
                </a:lnTo>
                <a:lnTo>
                  <a:pt x="10034556" y="302440"/>
                </a:lnTo>
                <a:lnTo>
                  <a:pt x="10037639" y="302796"/>
                </a:lnTo>
                <a:lnTo>
                  <a:pt x="10040379" y="303509"/>
                </a:lnTo>
                <a:lnTo>
                  <a:pt x="10042777" y="304221"/>
                </a:lnTo>
                <a:lnTo>
                  <a:pt x="10044489" y="305290"/>
                </a:lnTo>
                <a:lnTo>
                  <a:pt x="10046202" y="306715"/>
                </a:lnTo>
                <a:lnTo>
                  <a:pt x="10047229" y="308140"/>
                </a:lnTo>
                <a:lnTo>
                  <a:pt x="10048257" y="309921"/>
                </a:lnTo>
                <a:lnTo>
                  <a:pt x="10048599" y="311346"/>
                </a:lnTo>
                <a:lnTo>
                  <a:pt x="10048599" y="313127"/>
                </a:lnTo>
                <a:lnTo>
                  <a:pt x="10048257" y="317046"/>
                </a:lnTo>
                <a:lnTo>
                  <a:pt x="10047229" y="320608"/>
                </a:lnTo>
                <a:lnTo>
                  <a:pt x="10045859" y="324526"/>
                </a:lnTo>
                <a:lnTo>
                  <a:pt x="10055792" y="327020"/>
                </a:lnTo>
                <a:lnTo>
                  <a:pt x="10063670" y="329158"/>
                </a:lnTo>
                <a:lnTo>
                  <a:pt x="10069835" y="332007"/>
                </a:lnTo>
                <a:lnTo>
                  <a:pt x="10074973" y="335214"/>
                </a:lnTo>
                <a:lnTo>
                  <a:pt x="10079083" y="339132"/>
                </a:lnTo>
                <a:lnTo>
                  <a:pt x="10082165" y="343051"/>
                </a:lnTo>
                <a:lnTo>
                  <a:pt x="10084220" y="346613"/>
                </a:lnTo>
                <a:lnTo>
                  <a:pt x="10086618" y="350888"/>
                </a:lnTo>
                <a:lnTo>
                  <a:pt x="10090728" y="359794"/>
                </a:lnTo>
                <a:lnTo>
                  <a:pt x="10093468" y="364424"/>
                </a:lnTo>
                <a:lnTo>
                  <a:pt x="10096551" y="369412"/>
                </a:lnTo>
                <a:lnTo>
                  <a:pt x="10100661" y="373687"/>
                </a:lnTo>
                <a:lnTo>
                  <a:pt x="10105799" y="378318"/>
                </a:lnTo>
                <a:lnTo>
                  <a:pt x="10111964" y="382592"/>
                </a:lnTo>
                <a:lnTo>
                  <a:pt x="10119842" y="386155"/>
                </a:lnTo>
                <a:lnTo>
                  <a:pt x="10123609" y="381167"/>
                </a:lnTo>
                <a:lnTo>
                  <a:pt x="10127034" y="375468"/>
                </a:lnTo>
                <a:lnTo>
                  <a:pt x="10129774" y="370124"/>
                </a:lnTo>
                <a:lnTo>
                  <a:pt x="10131830" y="365137"/>
                </a:lnTo>
                <a:lnTo>
                  <a:pt x="10133885" y="360150"/>
                </a:lnTo>
                <a:lnTo>
                  <a:pt x="10135255" y="355519"/>
                </a:lnTo>
                <a:lnTo>
                  <a:pt x="10136625" y="350888"/>
                </a:lnTo>
                <a:lnTo>
                  <a:pt x="10136967" y="346257"/>
                </a:lnTo>
                <a:lnTo>
                  <a:pt x="10137310" y="341982"/>
                </a:lnTo>
                <a:lnTo>
                  <a:pt x="10137310" y="337351"/>
                </a:lnTo>
                <a:lnTo>
                  <a:pt x="10136625" y="328801"/>
                </a:lnTo>
                <a:lnTo>
                  <a:pt x="10135255" y="320252"/>
                </a:lnTo>
                <a:lnTo>
                  <a:pt x="10132857" y="311702"/>
                </a:lnTo>
                <a:lnTo>
                  <a:pt x="10126007" y="308852"/>
                </a:lnTo>
                <a:lnTo>
                  <a:pt x="10120527" y="305646"/>
                </a:lnTo>
                <a:lnTo>
                  <a:pt x="10116417" y="303509"/>
                </a:lnTo>
                <a:lnTo>
                  <a:pt x="10113676" y="300659"/>
                </a:lnTo>
                <a:lnTo>
                  <a:pt x="10112306" y="298165"/>
                </a:lnTo>
                <a:lnTo>
                  <a:pt x="10111964" y="296740"/>
                </a:lnTo>
                <a:lnTo>
                  <a:pt x="10111964" y="295672"/>
                </a:lnTo>
                <a:lnTo>
                  <a:pt x="10112306" y="294959"/>
                </a:lnTo>
                <a:lnTo>
                  <a:pt x="10112991" y="293891"/>
                </a:lnTo>
                <a:lnTo>
                  <a:pt x="10114704" y="291397"/>
                </a:lnTo>
                <a:lnTo>
                  <a:pt x="10117787" y="289972"/>
                </a:lnTo>
                <a:lnTo>
                  <a:pt x="10121897" y="288191"/>
                </a:lnTo>
                <a:lnTo>
                  <a:pt x="10126349" y="286766"/>
                </a:lnTo>
                <a:lnTo>
                  <a:pt x="10132515" y="286054"/>
                </a:lnTo>
                <a:lnTo>
                  <a:pt x="10139022" y="284985"/>
                </a:lnTo>
                <a:lnTo>
                  <a:pt x="10146558" y="283916"/>
                </a:lnTo>
                <a:lnTo>
                  <a:pt x="10163341" y="282491"/>
                </a:lnTo>
                <a:lnTo>
                  <a:pt x="10196222" y="281779"/>
                </a:lnTo>
                <a:lnTo>
                  <a:pt x="10213347" y="281066"/>
                </a:lnTo>
                <a:lnTo>
                  <a:pt x="10230130" y="281779"/>
                </a:lnTo>
                <a:lnTo>
                  <a:pt x="10246571" y="282135"/>
                </a:lnTo>
                <a:lnTo>
                  <a:pt x="10260956" y="283560"/>
                </a:lnTo>
                <a:lnTo>
                  <a:pt x="10267807" y="283916"/>
                </a:lnTo>
                <a:lnTo>
                  <a:pt x="10273629" y="285341"/>
                </a:lnTo>
                <a:lnTo>
                  <a:pt x="10279109" y="286766"/>
                </a:lnTo>
                <a:lnTo>
                  <a:pt x="10284247" y="288191"/>
                </a:lnTo>
                <a:lnTo>
                  <a:pt x="10297263" y="292822"/>
                </a:lnTo>
                <a:lnTo>
                  <a:pt x="10306853" y="295672"/>
                </a:lnTo>
                <a:lnTo>
                  <a:pt x="10310963" y="296740"/>
                </a:lnTo>
                <a:lnTo>
                  <a:pt x="10314046" y="296740"/>
                </a:lnTo>
                <a:lnTo>
                  <a:pt x="10317128" y="296740"/>
                </a:lnTo>
                <a:lnTo>
                  <a:pt x="10319526" y="296384"/>
                </a:lnTo>
                <a:lnTo>
                  <a:pt x="10321581" y="295315"/>
                </a:lnTo>
                <a:lnTo>
                  <a:pt x="10323636" y="294247"/>
                </a:lnTo>
                <a:lnTo>
                  <a:pt x="10325348" y="292466"/>
                </a:lnTo>
                <a:lnTo>
                  <a:pt x="10326719" y="290684"/>
                </a:lnTo>
                <a:lnTo>
                  <a:pt x="10329801" y="286410"/>
                </a:lnTo>
                <a:lnTo>
                  <a:pt x="10333911" y="280710"/>
                </a:lnTo>
                <a:lnTo>
                  <a:pt x="10336994" y="276435"/>
                </a:lnTo>
                <a:lnTo>
                  <a:pt x="10340761" y="273229"/>
                </a:lnTo>
                <a:lnTo>
                  <a:pt x="10344872" y="270023"/>
                </a:lnTo>
                <a:lnTo>
                  <a:pt x="10349324" y="267173"/>
                </a:lnTo>
                <a:lnTo>
                  <a:pt x="10353777" y="265036"/>
                </a:lnTo>
                <a:lnTo>
                  <a:pt x="10358915" y="263255"/>
                </a:lnTo>
                <a:lnTo>
                  <a:pt x="10363710" y="261830"/>
                </a:lnTo>
                <a:lnTo>
                  <a:pt x="10369190" y="261473"/>
                </a:lnTo>
                <a:lnTo>
                  <a:pt x="10375013" y="261117"/>
                </a:lnTo>
                <a:lnTo>
                  <a:pt x="10381178" y="261117"/>
                </a:lnTo>
                <a:lnTo>
                  <a:pt x="10387001" y="261473"/>
                </a:lnTo>
                <a:lnTo>
                  <a:pt x="10393166" y="262186"/>
                </a:lnTo>
                <a:lnTo>
                  <a:pt x="10399673" y="263255"/>
                </a:lnTo>
                <a:lnTo>
                  <a:pt x="10406524" y="265036"/>
                </a:lnTo>
                <a:lnTo>
                  <a:pt x="10413374" y="267173"/>
                </a:lnTo>
                <a:lnTo>
                  <a:pt x="10419882" y="270023"/>
                </a:lnTo>
                <a:lnTo>
                  <a:pt x="10431870" y="274654"/>
                </a:lnTo>
                <a:lnTo>
                  <a:pt x="10437350" y="277504"/>
                </a:lnTo>
                <a:lnTo>
                  <a:pt x="10442145" y="279641"/>
                </a:lnTo>
                <a:lnTo>
                  <a:pt x="10444542" y="281066"/>
                </a:lnTo>
                <a:lnTo>
                  <a:pt x="10446255" y="283204"/>
                </a:lnTo>
                <a:lnTo>
                  <a:pt x="10447625" y="284629"/>
                </a:lnTo>
                <a:lnTo>
                  <a:pt x="10447968" y="286410"/>
                </a:lnTo>
                <a:lnTo>
                  <a:pt x="10448653" y="288191"/>
                </a:lnTo>
                <a:lnTo>
                  <a:pt x="10448653" y="289972"/>
                </a:lnTo>
                <a:lnTo>
                  <a:pt x="10447625" y="292109"/>
                </a:lnTo>
                <a:lnTo>
                  <a:pt x="10445912" y="294247"/>
                </a:lnTo>
                <a:lnTo>
                  <a:pt x="10450708" y="309565"/>
                </a:lnTo>
                <a:lnTo>
                  <a:pt x="10455503" y="324526"/>
                </a:lnTo>
                <a:lnTo>
                  <a:pt x="10459955" y="340201"/>
                </a:lnTo>
                <a:lnTo>
                  <a:pt x="10464066" y="355163"/>
                </a:lnTo>
                <a:lnTo>
                  <a:pt x="10467491" y="370124"/>
                </a:lnTo>
                <a:lnTo>
                  <a:pt x="10470916" y="385798"/>
                </a:lnTo>
                <a:lnTo>
                  <a:pt x="10477081" y="416434"/>
                </a:lnTo>
                <a:lnTo>
                  <a:pt x="10481534" y="447070"/>
                </a:lnTo>
                <a:lnTo>
                  <a:pt x="10485644" y="477706"/>
                </a:lnTo>
                <a:lnTo>
                  <a:pt x="10488726" y="508342"/>
                </a:lnTo>
                <a:lnTo>
                  <a:pt x="10491466" y="538978"/>
                </a:lnTo>
                <a:lnTo>
                  <a:pt x="10493522" y="569970"/>
                </a:lnTo>
                <a:lnTo>
                  <a:pt x="10494892" y="600606"/>
                </a:lnTo>
                <a:lnTo>
                  <a:pt x="10495577" y="631599"/>
                </a:lnTo>
                <a:lnTo>
                  <a:pt x="10496262" y="662591"/>
                </a:lnTo>
                <a:lnTo>
                  <a:pt x="10496947" y="724575"/>
                </a:lnTo>
                <a:lnTo>
                  <a:pt x="10497632" y="786203"/>
                </a:lnTo>
                <a:lnTo>
                  <a:pt x="10497632" y="821470"/>
                </a:lnTo>
                <a:lnTo>
                  <a:pt x="10496604" y="856381"/>
                </a:lnTo>
                <a:lnTo>
                  <a:pt x="10495234" y="891648"/>
                </a:lnTo>
                <a:lnTo>
                  <a:pt x="10492837" y="926559"/>
                </a:lnTo>
                <a:lnTo>
                  <a:pt x="10488384" y="996736"/>
                </a:lnTo>
                <a:lnTo>
                  <a:pt x="10486329" y="1032003"/>
                </a:lnTo>
                <a:lnTo>
                  <a:pt x="10483931" y="1066914"/>
                </a:lnTo>
                <a:lnTo>
                  <a:pt x="10484274" y="1413884"/>
                </a:lnTo>
                <a:lnTo>
                  <a:pt x="10488726" y="1425640"/>
                </a:lnTo>
                <a:lnTo>
                  <a:pt x="10492837" y="1438108"/>
                </a:lnTo>
                <a:lnTo>
                  <a:pt x="10496262" y="1450220"/>
                </a:lnTo>
                <a:lnTo>
                  <a:pt x="10499344" y="1461976"/>
                </a:lnTo>
                <a:lnTo>
                  <a:pt x="10501399" y="1474444"/>
                </a:lnTo>
                <a:lnTo>
                  <a:pt x="10503797" y="1486556"/>
                </a:lnTo>
                <a:lnTo>
                  <a:pt x="10505509" y="1498668"/>
                </a:lnTo>
                <a:lnTo>
                  <a:pt x="10506879" y="1511136"/>
                </a:lnTo>
                <a:lnTo>
                  <a:pt x="10508250" y="1523248"/>
                </a:lnTo>
                <a:lnTo>
                  <a:pt x="10509277" y="1535359"/>
                </a:lnTo>
                <a:lnTo>
                  <a:pt x="10510305" y="1559939"/>
                </a:lnTo>
                <a:lnTo>
                  <a:pt x="10510647" y="1584519"/>
                </a:lnTo>
                <a:lnTo>
                  <a:pt x="10510305" y="1609456"/>
                </a:lnTo>
                <a:lnTo>
                  <a:pt x="10514757" y="1636173"/>
                </a:lnTo>
                <a:lnTo>
                  <a:pt x="10517840" y="1663247"/>
                </a:lnTo>
                <a:lnTo>
                  <a:pt x="10520237" y="1689964"/>
                </a:lnTo>
                <a:lnTo>
                  <a:pt x="10521607" y="1716682"/>
                </a:lnTo>
                <a:lnTo>
                  <a:pt x="10521950" y="1743755"/>
                </a:lnTo>
                <a:lnTo>
                  <a:pt x="10521607" y="1770473"/>
                </a:lnTo>
                <a:lnTo>
                  <a:pt x="10520580" y="1797902"/>
                </a:lnTo>
                <a:lnTo>
                  <a:pt x="10519210" y="1824620"/>
                </a:lnTo>
                <a:lnTo>
                  <a:pt x="10516812" y="1852050"/>
                </a:lnTo>
                <a:lnTo>
                  <a:pt x="10514415" y="1878767"/>
                </a:lnTo>
                <a:lnTo>
                  <a:pt x="10511675" y="1906197"/>
                </a:lnTo>
                <a:lnTo>
                  <a:pt x="10507907" y="1932914"/>
                </a:lnTo>
                <a:lnTo>
                  <a:pt x="10500714" y="1987062"/>
                </a:lnTo>
                <a:lnTo>
                  <a:pt x="10492494" y="2041209"/>
                </a:lnTo>
                <a:lnTo>
                  <a:pt x="10490781" y="2055458"/>
                </a:lnTo>
                <a:lnTo>
                  <a:pt x="10490096" y="2069708"/>
                </a:lnTo>
                <a:lnTo>
                  <a:pt x="10490096" y="2083601"/>
                </a:lnTo>
                <a:lnTo>
                  <a:pt x="10491124" y="2097850"/>
                </a:lnTo>
                <a:lnTo>
                  <a:pt x="10492152" y="2111387"/>
                </a:lnTo>
                <a:lnTo>
                  <a:pt x="10493864" y="2125636"/>
                </a:lnTo>
                <a:lnTo>
                  <a:pt x="10496947" y="2153422"/>
                </a:lnTo>
                <a:lnTo>
                  <a:pt x="10497974" y="2167671"/>
                </a:lnTo>
                <a:lnTo>
                  <a:pt x="10499002" y="2181564"/>
                </a:lnTo>
                <a:lnTo>
                  <a:pt x="10499344" y="2195457"/>
                </a:lnTo>
                <a:lnTo>
                  <a:pt x="10499002" y="2209350"/>
                </a:lnTo>
                <a:lnTo>
                  <a:pt x="10497632" y="2223600"/>
                </a:lnTo>
                <a:lnTo>
                  <a:pt x="10496262" y="2230724"/>
                </a:lnTo>
                <a:lnTo>
                  <a:pt x="10494892" y="2237849"/>
                </a:lnTo>
                <a:lnTo>
                  <a:pt x="10492837" y="2244974"/>
                </a:lnTo>
                <a:lnTo>
                  <a:pt x="10490781" y="2251742"/>
                </a:lnTo>
                <a:lnTo>
                  <a:pt x="10488384" y="2258867"/>
                </a:lnTo>
                <a:lnTo>
                  <a:pt x="10485644" y="2265991"/>
                </a:lnTo>
                <a:lnTo>
                  <a:pt x="10487014" y="2302683"/>
                </a:lnTo>
                <a:lnTo>
                  <a:pt x="10487014" y="2321564"/>
                </a:lnTo>
                <a:lnTo>
                  <a:pt x="10487014" y="2330469"/>
                </a:lnTo>
                <a:lnTo>
                  <a:pt x="10486671" y="2340088"/>
                </a:lnTo>
                <a:lnTo>
                  <a:pt x="10485644" y="2348993"/>
                </a:lnTo>
                <a:lnTo>
                  <a:pt x="10484959" y="2358255"/>
                </a:lnTo>
                <a:lnTo>
                  <a:pt x="10482904" y="2367874"/>
                </a:lnTo>
                <a:lnTo>
                  <a:pt x="10481191" y="2376780"/>
                </a:lnTo>
                <a:lnTo>
                  <a:pt x="10478451" y="2386042"/>
                </a:lnTo>
                <a:lnTo>
                  <a:pt x="10475368" y="2395660"/>
                </a:lnTo>
                <a:lnTo>
                  <a:pt x="10471258" y="2404566"/>
                </a:lnTo>
                <a:lnTo>
                  <a:pt x="10466806" y="2413828"/>
                </a:lnTo>
                <a:lnTo>
                  <a:pt x="10467491" y="2416321"/>
                </a:lnTo>
                <a:lnTo>
                  <a:pt x="10468518" y="2418102"/>
                </a:lnTo>
                <a:lnTo>
                  <a:pt x="10468861" y="2420240"/>
                </a:lnTo>
                <a:lnTo>
                  <a:pt x="10468861" y="2422377"/>
                </a:lnTo>
                <a:lnTo>
                  <a:pt x="10468861" y="2424158"/>
                </a:lnTo>
                <a:lnTo>
                  <a:pt x="10468518" y="2426652"/>
                </a:lnTo>
                <a:lnTo>
                  <a:pt x="10466806" y="2430571"/>
                </a:lnTo>
                <a:lnTo>
                  <a:pt x="10464066" y="2434489"/>
                </a:lnTo>
                <a:lnTo>
                  <a:pt x="10460640" y="2438764"/>
                </a:lnTo>
                <a:lnTo>
                  <a:pt x="10453448" y="2447313"/>
                </a:lnTo>
                <a:lnTo>
                  <a:pt x="10450023" y="2451588"/>
                </a:lnTo>
                <a:lnTo>
                  <a:pt x="10447283" y="2455507"/>
                </a:lnTo>
                <a:lnTo>
                  <a:pt x="10444542" y="2459782"/>
                </a:lnTo>
                <a:lnTo>
                  <a:pt x="10443172" y="2463700"/>
                </a:lnTo>
                <a:lnTo>
                  <a:pt x="10442830" y="2465838"/>
                </a:lnTo>
                <a:lnTo>
                  <a:pt x="10442830" y="2467975"/>
                </a:lnTo>
                <a:lnTo>
                  <a:pt x="10443172" y="2470112"/>
                </a:lnTo>
                <a:lnTo>
                  <a:pt x="10443515" y="2471893"/>
                </a:lnTo>
                <a:lnTo>
                  <a:pt x="10444542" y="2474387"/>
                </a:lnTo>
                <a:lnTo>
                  <a:pt x="10446255" y="2476168"/>
                </a:lnTo>
                <a:lnTo>
                  <a:pt x="10447968" y="2478306"/>
                </a:lnTo>
                <a:lnTo>
                  <a:pt x="10450365" y="2480443"/>
                </a:lnTo>
                <a:lnTo>
                  <a:pt x="10427417" y="2563801"/>
                </a:lnTo>
                <a:lnTo>
                  <a:pt x="10370217" y="2705938"/>
                </a:lnTo>
                <a:lnTo>
                  <a:pt x="10369190" y="2717694"/>
                </a:lnTo>
                <a:lnTo>
                  <a:pt x="10367820" y="2729449"/>
                </a:lnTo>
                <a:lnTo>
                  <a:pt x="10366107" y="2740849"/>
                </a:lnTo>
                <a:lnTo>
                  <a:pt x="10364395" y="2752604"/>
                </a:lnTo>
                <a:lnTo>
                  <a:pt x="10361997" y="2764360"/>
                </a:lnTo>
                <a:lnTo>
                  <a:pt x="10359257" y="2776116"/>
                </a:lnTo>
                <a:lnTo>
                  <a:pt x="10355832" y="2787871"/>
                </a:lnTo>
                <a:lnTo>
                  <a:pt x="10352064" y="2799627"/>
                </a:lnTo>
                <a:lnTo>
                  <a:pt x="10347612" y="2811026"/>
                </a:lnTo>
                <a:lnTo>
                  <a:pt x="10342132" y="2822782"/>
                </a:lnTo>
                <a:lnTo>
                  <a:pt x="10336309" y="2834538"/>
                </a:lnTo>
                <a:lnTo>
                  <a:pt x="10329459" y="2846293"/>
                </a:lnTo>
                <a:lnTo>
                  <a:pt x="10322266" y="2857693"/>
                </a:lnTo>
                <a:lnTo>
                  <a:pt x="10314046" y="2869448"/>
                </a:lnTo>
                <a:lnTo>
                  <a:pt x="10304455" y="2881204"/>
                </a:lnTo>
                <a:lnTo>
                  <a:pt x="10294522" y="2892604"/>
                </a:lnTo>
                <a:lnTo>
                  <a:pt x="10287330" y="2900441"/>
                </a:lnTo>
                <a:lnTo>
                  <a:pt x="10283562" y="2903647"/>
                </a:lnTo>
                <a:lnTo>
                  <a:pt x="10280479" y="2906497"/>
                </a:lnTo>
                <a:lnTo>
                  <a:pt x="10277054" y="2909346"/>
                </a:lnTo>
                <a:lnTo>
                  <a:pt x="10273629" y="2911484"/>
                </a:lnTo>
                <a:lnTo>
                  <a:pt x="10269519" y="2913265"/>
                </a:lnTo>
                <a:lnTo>
                  <a:pt x="10265409" y="2914334"/>
                </a:lnTo>
                <a:lnTo>
                  <a:pt x="10260956" y="2915046"/>
                </a:lnTo>
                <a:lnTo>
                  <a:pt x="10256161" y="2915402"/>
                </a:lnTo>
                <a:lnTo>
                  <a:pt x="10249996" y="2915046"/>
                </a:lnTo>
                <a:lnTo>
                  <a:pt x="10243831" y="2914690"/>
                </a:lnTo>
                <a:lnTo>
                  <a:pt x="10236638" y="2913265"/>
                </a:lnTo>
                <a:lnTo>
                  <a:pt x="10228075" y="2911840"/>
                </a:lnTo>
                <a:lnTo>
                  <a:pt x="10207867" y="2907209"/>
                </a:lnTo>
                <a:lnTo>
                  <a:pt x="10195879" y="2903647"/>
                </a:lnTo>
                <a:lnTo>
                  <a:pt x="10184919" y="2900441"/>
                </a:lnTo>
                <a:lnTo>
                  <a:pt x="10174643" y="2896878"/>
                </a:lnTo>
                <a:lnTo>
                  <a:pt x="10165053" y="2892960"/>
                </a:lnTo>
                <a:lnTo>
                  <a:pt x="10156490" y="2889041"/>
                </a:lnTo>
                <a:lnTo>
                  <a:pt x="10148270" y="2885123"/>
                </a:lnTo>
                <a:lnTo>
                  <a:pt x="10141077" y="2881204"/>
                </a:lnTo>
                <a:lnTo>
                  <a:pt x="10134227" y="2876929"/>
                </a:lnTo>
                <a:lnTo>
                  <a:pt x="10128404" y="2872655"/>
                </a:lnTo>
                <a:lnTo>
                  <a:pt x="10122924" y="2868024"/>
                </a:lnTo>
                <a:lnTo>
                  <a:pt x="10118472" y="2863749"/>
                </a:lnTo>
                <a:lnTo>
                  <a:pt x="10113676" y="2859118"/>
                </a:lnTo>
                <a:lnTo>
                  <a:pt x="10110251" y="2854487"/>
                </a:lnTo>
                <a:lnTo>
                  <a:pt x="10106484" y="2849499"/>
                </a:lnTo>
                <a:lnTo>
                  <a:pt x="10103744" y="2844868"/>
                </a:lnTo>
                <a:lnTo>
                  <a:pt x="10101003" y="2839881"/>
                </a:lnTo>
                <a:lnTo>
                  <a:pt x="10098948" y="2834894"/>
                </a:lnTo>
                <a:lnTo>
                  <a:pt x="10096893" y="2829907"/>
                </a:lnTo>
                <a:lnTo>
                  <a:pt x="10093811" y="2819932"/>
                </a:lnTo>
                <a:lnTo>
                  <a:pt x="10091756" y="2809601"/>
                </a:lnTo>
                <a:lnTo>
                  <a:pt x="10089358" y="2799627"/>
                </a:lnTo>
                <a:lnTo>
                  <a:pt x="10085590" y="2778966"/>
                </a:lnTo>
                <a:lnTo>
                  <a:pt x="10082850" y="2768635"/>
                </a:lnTo>
                <a:lnTo>
                  <a:pt x="10079768" y="2758304"/>
                </a:lnTo>
                <a:lnTo>
                  <a:pt x="10078055" y="2756879"/>
                </a:lnTo>
                <a:lnTo>
                  <a:pt x="10077028" y="2755098"/>
                </a:lnTo>
                <a:lnTo>
                  <a:pt x="10076685" y="2752961"/>
                </a:lnTo>
                <a:lnTo>
                  <a:pt x="10076685" y="2751179"/>
                </a:lnTo>
                <a:lnTo>
                  <a:pt x="10065725" y="2743342"/>
                </a:lnTo>
                <a:lnTo>
                  <a:pt x="10054764" y="2735149"/>
                </a:lnTo>
                <a:lnTo>
                  <a:pt x="10044489" y="2727312"/>
                </a:lnTo>
                <a:lnTo>
                  <a:pt x="10034556" y="2719119"/>
                </a:lnTo>
                <a:lnTo>
                  <a:pt x="10030104" y="2714844"/>
                </a:lnTo>
                <a:lnTo>
                  <a:pt x="10025994" y="2710569"/>
                </a:lnTo>
                <a:lnTo>
                  <a:pt x="10022226" y="2706294"/>
                </a:lnTo>
                <a:lnTo>
                  <a:pt x="10019486" y="2701663"/>
                </a:lnTo>
                <a:lnTo>
                  <a:pt x="10017431" y="2697032"/>
                </a:lnTo>
                <a:lnTo>
                  <a:pt x="10015376" y="2692401"/>
                </a:lnTo>
                <a:lnTo>
                  <a:pt x="10015033" y="2687770"/>
                </a:lnTo>
                <a:lnTo>
                  <a:pt x="10015033" y="2682427"/>
                </a:lnTo>
                <a:lnTo>
                  <a:pt x="9984550" y="2689551"/>
                </a:lnTo>
                <a:lnTo>
                  <a:pt x="9983180" y="2710213"/>
                </a:lnTo>
                <a:lnTo>
                  <a:pt x="9981125" y="2730874"/>
                </a:lnTo>
                <a:lnTo>
                  <a:pt x="9978384" y="2752248"/>
                </a:lnTo>
                <a:lnTo>
                  <a:pt x="9975644" y="2772910"/>
                </a:lnTo>
                <a:lnTo>
                  <a:pt x="9971877" y="2793571"/>
                </a:lnTo>
                <a:lnTo>
                  <a:pt x="9968109" y="2814945"/>
                </a:lnTo>
                <a:lnTo>
                  <a:pt x="9963314" y="2835606"/>
                </a:lnTo>
                <a:lnTo>
                  <a:pt x="9958519" y="2856268"/>
                </a:lnTo>
                <a:lnTo>
                  <a:pt x="9953381" y="2877286"/>
                </a:lnTo>
                <a:lnTo>
                  <a:pt x="9947558" y="2898303"/>
                </a:lnTo>
                <a:lnTo>
                  <a:pt x="9941736" y="2918965"/>
                </a:lnTo>
                <a:lnTo>
                  <a:pt x="9935228" y="2939982"/>
                </a:lnTo>
                <a:lnTo>
                  <a:pt x="9922213" y="2981662"/>
                </a:lnTo>
                <a:lnTo>
                  <a:pt x="9907827" y="3023341"/>
                </a:lnTo>
                <a:lnTo>
                  <a:pt x="9892757" y="3065020"/>
                </a:lnTo>
                <a:lnTo>
                  <a:pt x="9877001" y="3106699"/>
                </a:lnTo>
                <a:lnTo>
                  <a:pt x="9860903" y="3148734"/>
                </a:lnTo>
                <a:lnTo>
                  <a:pt x="9844805" y="3190057"/>
                </a:lnTo>
                <a:lnTo>
                  <a:pt x="9811581" y="3273416"/>
                </a:lnTo>
                <a:lnTo>
                  <a:pt x="9795826" y="3315451"/>
                </a:lnTo>
                <a:lnTo>
                  <a:pt x="9780070" y="3357486"/>
                </a:lnTo>
                <a:lnTo>
                  <a:pt x="9782125" y="3361761"/>
                </a:lnTo>
                <a:lnTo>
                  <a:pt x="9783495" y="3366036"/>
                </a:lnTo>
                <a:lnTo>
                  <a:pt x="9784523" y="3369955"/>
                </a:lnTo>
                <a:lnTo>
                  <a:pt x="9784865" y="3374229"/>
                </a:lnTo>
                <a:lnTo>
                  <a:pt x="9784523" y="3378504"/>
                </a:lnTo>
                <a:lnTo>
                  <a:pt x="9784180" y="3382779"/>
                </a:lnTo>
                <a:lnTo>
                  <a:pt x="9782810" y="3387054"/>
                </a:lnTo>
                <a:lnTo>
                  <a:pt x="9781440" y="3391328"/>
                </a:lnTo>
                <a:lnTo>
                  <a:pt x="9779043" y="3395603"/>
                </a:lnTo>
                <a:lnTo>
                  <a:pt x="9776645" y="3399166"/>
                </a:lnTo>
                <a:lnTo>
                  <a:pt x="9771508" y="3407715"/>
                </a:lnTo>
                <a:lnTo>
                  <a:pt x="9764657" y="3415908"/>
                </a:lnTo>
                <a:lnTo>
                  <a:pt x="9757807" y="3424102"/>
                </a:lnTo>
                <a:lnTo>
                  <a:pt x="9742737" y="3440132"/>
                </a:lnTo>
                <a:lnTo>
                  <a:pt x="9735201" y="3448682"/>
                </a:lnTo>
                <a:lnTo>
                  <a:pt x="9728351" y="3456875"/>
                </a:lnTo>
                <a:lnTo>
                  <a:pt x="9722528" y="3465068"/>
                </a:lnTo>
                <a:lnTo>
                  <a:pt x="9720131" y="3468987"/>
                </a:lnTo>
                <a:lnTo>
                  <a:pt x="9717733" y="3473262"/>
                </a:lnTo>
                <a:lnTo>
                  <a:pt x="9715678" y="3477537"/>
                </a:lnTo>
                <a:lnTo>
                  <a:pt x="9714308" y="3481811"/>
                </a:lnTo>
                <a:lnTo>
                  <a:pt x="9713281" y="3486086"/>
                </a:lnTo>
                <a:lnTo>
                  <a:pt x="9712596" y="3490361"/>
                </a:lnTo>
                <a:lnTo>
                  <a:pt x="9711911" y="3491073"/>
                </a:lnTo>
                <a:lnTo>
                  <a:pt x="9711568" y="3492142"/>
                </a:lnTo>
                <a:lnTo>
                  <a:pt x="9708485" y="3493923"/>
                </a:lnTo>
                <a:lnTo>
                  <a:pt x="9704718" y="3495704"/>
                </a:lnTo>
                <a:lnTo>
                  <a:pt x="9700265" y="3497129"/>
                </a:lnTo>
                <a:lnTo>
                  <a:pt x="9697183" y="3498198"/>
                </a:lnTo>
                <a:lnTo>
                  <a:pt x="9692387" y="3499267"/>
                </a:lnTo>
                <a:lnTo>
                  <a:pt x="9679029" y="3500692"/>
                </a:lnTo>
                <a:lnTo>
                  <a:pt x="9660876" y="3501404"/>
                </a:lnTo>
                <a:lnTo>
                  <a:pt x="9638613" y="3502829"/>
                </a:lnTo>
                <a:lnTo>
                  <a:pt x="9586551" y="3504254"/>
                </a:lnTo>
                <a:lnTo>
                  <a:pt x="9527982" y="3504966"/>
                </a:lnTo>
                <a:lnTo>
                  <a:pt x="9470098" y="3504966"/>
                </a:lnTo>
                <a:lnTo>
                  <a:pt x="9418378" y="3503898"/>
                </a:lnTo>
                <a:lnTo>
                  <a:pt x="9397143" y="3503542"/>
                </a:lnTo>
                <a:lnTo>
                  <a:pt x="9380017" y="3502117"/>
                </a:lnTo>
                <a:lnTo>
                  <a:pt x="9367002" y="3501048"/>
                </a:lnTo>
                <a:lnTo>
                  <a:pt x="9362891" y="3499979"/>
                </a:lnTo>
                <a:lnTo>
                  <a:pt x="9359466" y="3499267"/>
                </a:lnTo>
                <a:lnTo>
                  <a:pt x="9355356" y="3497129"/>
                </a:lnTo>
                <a:lnTo>
                  <a:pt x="9351931" y="3495348"/>
                </a:lnTo>
                <a:lnTo>
                  <a:pt x="9349191" y="3493211"/>
                </a:lnTo>
                <a:lnTo>
                  <a:pt x="9346108" y="3490717"/>
                </a:lnTo>
                <a:lnTo>
                  <a:pt x="9340971" y="3485374"/>
                </a:lnTo>
                <a:lnTo>
                  <a:pt x="9335491" y="3480743"/>
                </a:lnTo>
                <a:lnTo>
                  <a:pt x="9326928" y="3477180"/>
                </a:lnTo>
                <a:lnTo>
                  <a:pt x="9319392" y="3474687"/>
                </a:lnTo>
                <a:lnTo>
                  <a:pt x="9312542" y="3473262"/>
                </a:lnTo>
                <a:lnTo>
                  <a:pt x="9306035" y="3472906"/>
                </a:lnTo>
                <a:lnTo>
                  <a:pt x="9300212" y="3473618"/>
                </a:lnTo>
                <a:lnTo>
                  <a:pt x="9294732" y="3475043"/>
                </a:lnTo>
                <a:lnTo>
                  <a:pt x="9289937" y="3477180"/>
                </a:lnTo>
                <a:lnTo>
                  <a:pt x="9284799" y="3479318"/>
                </a:lnTo>
                <a:lnTo>
                  <a:pt x="9274524" y="3484661"/>
                </a:lnTo>
                <a:lnTo>
                  <a:pt x="9269386" y="3486799"/>
                </a:lnTo>
                <a:lnTo>
                  <a:pt x="9263906" y="3489292"/>
                </a:lnTo>
                <a:lnTo>
                  <a:pt x="9258083" y="3491073"/>
                </a:lnTo>
                <a:lnTo>
                  <a:pt x="9251918" y="3492498"/>
                </a:lnTo>
                <a:lnTo>
                  <a:pt x="9244383" y="3493567"/>
                </a:lnTo>
                <a:lnTo>
                  <a:pt x="9236847" y="3493211"/>
                </a:lnTo>
                <a:lnTo>
                  <a:pt x="9239930" y="3489648"/>
                </a:lnTo>
                <a:lnTo>
                  <a:pt x="9242670" y="3486442"/>
                </a:lnTo>
                <a:lnTo>
                  <a:pt x="9243697" y="3483236"/>
                </a:lnTo>
                <a:lnTo>
                  <a:pt x="9244040" y="3480743"/>
                </a:lnTo>
                <a:lnTo>
                  <a:pt x="9243697" y="3477893"/>
                </a:lnTo>
                <a:lnTo>
                  <a:pt x="9242327" y="3475755"/>
                </a:lnTo>
                <a:lnTo>
                  <a:pt x="9239930" y="3473618"/>
                </a:lnTo>
                <a:lnTo>
                  <a:pt x="9236847" y="3471837"/>
                </a:lnTo>
                <a:lnTo>
                  <a:pt x="9233080" y="3470056"/>
                </a:lnTo>
                <a:lnTo>
                  <a:pt x="9228969" y="3468631"/>
                </a:lnTo>
                <a:lnTo>
                  <a:pt x="9219722" y="3465781"/>
                </a:lnTo>
                <a:lnTo>
                  <a:pt x="9208761" y="3463287"/>
                </a:lnTo>
                <a:lnTo>
                  <a:pt x="9197458" y="3461150"/>
                </a:lnTo>
                <a:lnTo>
                  <a:pt x="9185813" y="3458656"/>
                </a:lnTo>
                <a:lnTo>
                  <a:pt x="9174168" y="3455806"/>
                </a:lnTo>
                <a:lnTo>
                  <a:pt x="9164235" y="3452957"/>
                </a:lnTo>
                <a:lnTo>
                  <a:pt x="9159782" y="3451532"/>
                </a:lnTo>
                <a:lnTo>
                  <a:pt x="9155672" y="3449751"/>
                </a:lnTo>
                <a:lnTo>
                  <a:pt x="9152247" y="3447969"/>
                </a:lnTo>
                <a:lnTo>
                  <a:pt x="9149507" y="3445832"/>
                </a:lnTo>
                <a:lnTo>
                  <a:pt x="9147109" y="3443695"/>
                </a:lnTo>
                <a:lnTo>
                  <a:pt x="9145739" y="3440845"/>
                </a:lnTo>
                <a:lnTo>
                  <a:pt x="9145397" y="3438351"/>
                </a:lnTo>
                <a:lnTo>
                  <a:pt x="9145739" y="3435145"/>
                </a:lnTo>
                <a:lnTo>
                  <a:pt x="9147109" y="3431939"/>
                </a:lnTo>
                <a:lnTo>
                  <a:pt x="9149849" y="3428377"/>
                </a:lnTo>
                <a:lnTo>
                  <a:pt x="9142999" y="3416265"/>
                </a:lnTo>
                <a:lnTo>
                  <a:pt x="9137176" y="3404153"/>
                </a:lnTo>
                <a:lnTo>
                  <a:pt x="9131696" y="3391685"/>
                </a:lnTo>
                <a:lnTo>
                  <a:pt x="9127586" y="3379573"/>
                </a:lnTo>
                <a:lnTo>
                  <a:pt x="9124161" y="3366748"/>
                </a:lnTo>
                <a:lnTo>
                  <a:pt x="9122791" y="3360692"/>
                </a:lnTo>
                <a:lnTo>
                  <a:pt x="9121763" y="3353924"/>
                </a:lnTo>
                <a:lnTo>
                  <a:pt x="9120736" y="3347868"/>
                </a:lnTo>
                <a:lnTo>
                  <a:pt x="9120736" y="3341456"/>
                </a:lnTo>
                <a:lnTo>
                  <a:pt x="9120736" y="3335400"/>
                </a:lnTo>
                <a:lnTo>
                  <a:pt x="9120736" y="3328632"/>
                </a:lnTo>
                <a:lnTo>
                  <a:pt x="9116283" y="3315807"/>
                </a:lnTo>
                <a:lnTo>
                  <a:pt x="9111831" y="3303339"/>
                </a:lnTo>
                <a:lnTo>
                  <a:pt x="9108748" y="3290159"/>
                </a:lnTo>
                <a:lnTo>
                  <a:pt x="9105323" y="3277334"/>
                </a:lnTo>
                <a:lnTo>
                  <a:pt x="9103268" y="3264154"/>
                </a:lnTo>
                <a:lnTo>
                  <a:pt x="9101555" y="3250973"/>
                </a:lnTo>
                <a:lnTo>
                  <a:pt x="9099500" y="3238149"/>
                </a:lnTo>
                <a:lnTo>
                  <a:pt x="9098130" y="3224968"/>
                </a:lnTo>
                <a:lnTo>
                  <a:pt x="9096075" y="3198607"/>
                </a:lnTo>
                <a:lnTo>
                  <a:pt x="9094020" y="3172602"/>
                </a:lnTo>
                <a:lnTo>
                  <a:pt x="9091280" y="3146241"/>
                </a:lnTo>
                <a:lnTo>
                  <a:pt x="9089567" y="3133060"/>
                </a:lnTo>
                <a:lnTo>
                  <a:pt x="9087855" y="3120592"/>
                </a:lnTo>
                <a:lnTo>
                  <a:pt x="9053946" y="2852349"/>
                </a:lnTo>
                <a:lnTo>
                  <a:pt x="9031340" y="2853774"/>
                </a:lnTo>
                <a:lnTo>
                  <a:pt x="9022093" y="2872298"/>
                </a:lnTo>
                <a:lnTo>
                  <a:pt x="9013530" y="2890466"/>
                </a:lnTo>
                <a:lnTo>
                  <a:pt x="9005310" y="2908990"/>
                </a:lnTo>
                <a:lnTo>
                  <a:pt x="8997774" y="2927514"/>
                </a:lnTo>
                <a:lnTo>
                  <a:pt x="8966263" y="3000898"/>
                </a:lnTo>
                <a:lnTo>
                  <a:pt x="8958728" y="3019066"/>
                </a:lnTo>
                <a:lnTo>
                  <a:pt x="8950508" y="3037590"/>
                </a:lnTo>
                <a:lnTo>
                  <a:pt x="8941602" y="3055758"/>
                </a:lnTo>
                <a:lnTo>
                  <a:pt x="8932355" y="3074282"/>
                </a:lnTo>
                <a:lnTo>
                  <a:pt x="8922764" y="3092806"/>
                </a:lnTo>
                <a:lnTo>
                  <a:pt x="8912489" y="3110974"/>
                </a:lnTo>
                <a:lnTo>
                  <a:pt x="8901186" y="3129498"/>
                </a:lnTo>
                <a:lnTo>
                  <a:pt x="8888856" y="3147666"/>
                </a:lnTo>
                <a:lnTo>
                  <a:pt x="8890911" y="3154790"/>
                </a:lnTo>
                <a:lnTo>
                  <a:pt x="8891596" y="3162271"/>
                </a:lnTo>
                <a:lnTo>
                  <a:pt x="8891253" y="3169396"/>
                </a:lnTo>
                <a:lnTo>
                  <a:pt x="8890226" y="3176877"/>
                </a:lnTo>
                <a:lnTo>
                  <a:pt x="8888171" y="3184001"/>
                </a:lnTo>
                <a:lnTo>
                  <a:pt x="8884403" y="3191482"/>
                </a:lnTo>
                <a:lnTo>
                  <a:pt x="8879950" y="3198607"/>
                </a:lnTo>
                <a:lnTo>
                  <a:pt x="8874470" y="3206088"/>
                </a:lnTo>
                <a:lnTo>
                  <a:pt x="8874813" y="3208581"/>
                </a:lnTo>
                <a:lnTo>
                  <a:pt x="8874813" y="3211431"/>
                </a:lnTo>
                <a:lnTo>
                  <a:pt x="8874470" y="3213569"/>
                </a:lnTo>
                <a:lnTo>
                  <a:pt x="8874128" y="3216418"/>
                </a:lnTo>
                <a:lnTo>
                  <a:pt x="8872758" y="3218912"/>
                </a:lnTo>
                <a:lnTo>
                  <a:pt x="8871388" y="3221406"/>
                </a:lnTo>
                <a:lnTo>
                  <a:pt x="8867620" y="3226393"/>
                </a:lnTo>
                <a:lnTo>
                  <a:pt x="8862825" y="3231024"/>
                </a:lnTo>
                <a:lnTo>
                  <a:pt x="8857345" y="3236011"/>
                </a:lnTo>
                <a:lnTo>
                  <a:pt x="8844672" y="3245273"/>
                </a:lnTo>
                <a:lnTo>
                  <a:pt x="8831999" y="3254535"/>
                </a:lnTo>
                <a:lnTo>
                  <a:pt x="8825834" y="3259523"/>
                </a:lnTo>
                <a:lnTo>
                  <a:pt x="8821038" y="3264154"/>
                </a:lnTo>
                <a:lnTo>
                  <a:pt x="8816586" y="3269141"/>
                </a:lnTo>
                <a:lnTo>
                  <a:pt x="8815216" y="3271634"/>
                </a:lnTo>
                <a:lnTo>
                  <a:pt x="8813846" y="3274484"/>
                </a:lnTo>
                <a:lnTo>
                  <a:pt x="8812818" y="3276978"/>
                </a:lnTo>
                <a:lnTo>
                  <a:pt x="8811791" y="3279828"/>
                </a:lnTo>
                <a:lnTo>
                  <a:pt x="8811791" y="3282321"/>
                </a:lnTo>
                <a:lnTo>
                  <a:pt x="8812476" y="3285171"/>
                </a:lnTo>
                <a:lnTo>
                  <a:pt x="8812476" y="3287665"/>
                </a:lnTo>
                <a:lnTo>
                  <a:pt x="8811448" y="3289446"/>
                </a:lnTo>
                <a:lnTo>
                  <a:pt x="8809736" y="3291583"/>
                </a:lnTo>
                <a:lnTo>
                  <a:pt x="8806995" y="3293008"/>
                </a:lnTo>
                <a:lnTo>
                  <a:pt x="8803913" y="3293721"/>
                </a:lnTo>
                <a:lnTo>
                  <a:pt x="8800145" y="3294790"/>
                </a:lnTo>
                <a:lnTo>
                  <a:pt x="8791582" y="3295502"/>
                </a:lnTo>
                <a:lnTo>
                  <a:pt x="8781650" y="3296214"/>
                </a:lnTo>
                <a:lnTo>
                  <a:pt x="8771032" y="3296214"/>
                </a:lnTo>
                <a:lnTo>
                  <a:pt x="8760756" y="3295502"/>
                </a:lnTo>
                <a:lnTo>
                  <a:pt x="8750824" y="3296214"/>
                </a:lnTo>
                <a:lnTo>
                  <a:pt x="8625807" y="3302627"/>
                </a:lnTo>
                <a:lnTo>
                  <a:pt x="8500105" y="3309395"/>
                </a:lnTo>
                <a:lnTo>
                  <a:pt x="8503530" y="3315095"/>
                </a:lnTo>
                <a:lnTo>
                  <a:pt x="8504215" y="3317232"/>
                </a:lnTo>
                <a:lnTo>
                  <a:pt x="8504900" y="3319726"/>
                </a:lnTo>
                <a:lnTo>
                  <a:pt x="8504900" y="3321507"/>
                </a:lnTo>
                <a:lnTo>
                  <a:pt x="8504215" y="3323644"/>
                </a:lnTo>
                <a:lnTo>
                  <a:pt x="8503873" y="3324713"/>
                </a:lnTo>
                <a:lnTo>
                  <a:pt x="8502845" y="3326138"/>
                </a:lnTo>
                <a:lnTo>
                  <a:pt x="8501475" y="3327207"/>
                </a:lnTo>
                <a:lnTo>
                  <a:pt x="8500105" y="3328632"/>
                </a:lnTo>
                <a:lnTo>
                  <a:pt x="8496680" y="3330057"/>
                </a:lnTo>
                <a:lnTo>
                  <a:pt x="8491542" y="3331481"/>
                </a:lnTo>
                <a:lnTo>
                  <a:pt x="8486062" y="3331838"/>
                </a:lnTo>
                <a:lnTo>
                  <a:pt x="8479897" y="3332550"/>
                </a:lnTo>
                <a:lnTo>
                  <a:pt x="8473389" y="3332550"/>
                </a:lnTo>
                <a:lnTo>
                  <a:pt x="8459346" y="3331838"/>
                </a:lnTo>
                <a:lnTo>
                  <a:pt x="8444961" y="3331481"/>
                </a:lnTo>
                <a:lnTo>
                  <a:pt x="8431945" y="3331481"/>
                </a:lnTo>
                <a:lnTo>
                  <a:pt x="8414135" y="3332906"/>
                </a:lnTo>
                <a:lnTo>
                  <a:pt x="8397009" y="3334688"/>
                </a:lnTo>
                <a:lnTo>
                  <a:pt x="8362073" y="3338962"/>
                </a:lnTo>
                <a:lnTo>
                  <a:pt x="8326794" y="3343593"/>
                </a:lnTo>
                <a:lnTo>
                  <a:pt x="8308984" y="3346087"/>
                </a:lnTo>
                <a:lnTo>
                  <a:pt x="8291858" y="3347512"/>
                </a:lnTo>
                <a:lnTo>
                  <a:pt x="8274732" y="3348937"/>
                </a:lnTo>
                <a:lnTo>
                  <a:pt x="8256922" y="3350006"/>
                </a:lnTo>
                <a:lnTo>
                  <a:pt x="8240139" y="3350006"/>
                </a:lnTo>
                <a:lnTo>
                  <a:pt x="8223014" y="3349293"/>
                </a:lnTo>
                <a:lnTo>
                  <a:pt x="8206230" y="3347868"/>
                </a:lnTo>
                <a:lnTo>
                  <a:pt x="8189448" y="3345018"/>
                </a:lnTo>
                <a:lnTo>
                  <a:pt x="8181227" y="3343237"/>
                </a:lnTo>
                <a:lnTo>
                  <a:pt x="8172664" y="3341456"/>
                </a:lnTo>
                <a:lnTo>
                  <a:pt x="8164444" y="3338962"/>
                </a:lnTo>
                <a:lnTo>
                  <a:pt x="8156566" y="3336825"/>
                </a:lnTo>
                <a:lnTo>
                  <a:pt x="8120260" y="3326850"/>
                </a:lnTo>
                <a:lnTo>
                  <a:pt x="8101080" y="3331125"/>
                </a:lnTo>
                <a:lnTo>
                  <a:pt x="8082926" y="3333975"/>
                </a:lnTo>
                <a:lnTo>
                  <a:pt x="8065458" y="3335756"/>
                </a:lnTo>
                <a:lnTo>
                  <a:pt x="8048675" y="3336825"/>
                </a:lnTo>
                <a:lnTo>
                  <a:pt x="8032234" y="3336112"/>
                </a:lnTo>
                <a:lnTo>
                  <a:pt x="8017849" y="3335400"/>
                </a:lnTo>
                <a:lnTo>
                  <a:pt x="8003806" y="3332906"/>
                </a:lnTo>
                <a:lnTo>
                  <a:pt x="7996956" y="3331481"/>
                </a:lnTo>
                <a:lnTo>
                  <a:pt x="7991134" y="3329700"/>
                </a:lnTo>
                <a:lnTo>
                  <a:pt x="7985310" y="3327563"/>
                </a:lnTo>
                <a:lnTo>
                  <a:pt x="7979488" y="3325782"/>
                </a:lnTo>
                <a:lnTo>
                  <a:pt x="7974008" y="3323644"/>
                </a:lnTo>
                <a:lnTo>
                  <a:pt x="7969212" y="3320794"/>
                </a:lnTo>
                <a:lnTo>
                  <a:pt x="7964418" y="3317945"/>
                </a:lnTo>
                <a:lnTo>
                  <a:pt x="7960308" y="3315095"/>
                </a:lnTo>
                <a:lnTo>
                  <a:pt x="7956197" y="3311532"/>
                </a:lnTo>
                <a:lnTo>
                  <a:pt x="7952772" y="3307970"/>
                </a:lnTo>
                <a:lnTo>
                  <a:pt x="7949347" y="3304052"/>
                </a:lnTo>
                <a:lnTo>
                  <a:pt x="7946607" y="3300489"/>
                </a:lnTo>
                <a:lnTo>
                  <a:pt x="7943866" y="3296214"/>
                </a:lnTo>
                <a:lnTo>
                  <a:pt x="7942154" y="3291940"/>
                </a:lnTo>
                <a:lnTo>
                  <a:pt x="7940442" y="3287665"/>
                </a:lnTo>
                <a:lnTo>
                  <a:pt x="7939414" y="3282321"/>
                </a:lnTo>
                <a:lnTo>
                  <a:pt x="7938729" y="3277690"/>
                </a:lnTo>
                <a:lnTo>
                  <a:pt x="7938044" y="3272703"/>
                </a:lnTo>
                <a:lnTo>
                  <a:pt x="7934962" y="3268428"/>
                </a:lnTo>
                <a:lnTo>
                  <a:pt x="7932222" y="3264154"/>
                </a:lnTo>
                <a:lnTo>
                  <a:pt x="7929824" y="3260235"/>
                </a:lnTo>
                <a:lnTo>
                  <a:pt x="7928111" y="3255604"/>
                </a:lnTo>
                <a:lnTo>
                  <a:pt x="7927768" y="3251329"/>
                </a:lnTo>
                <a:lnTo>
                  <a:pt x="7927768" y="3247054"/>
                </a:lnTo>
                <a:lnTo>
                  <a:pt x="7928111" y="3244917"/>
                </a:lnTo>
                <a:lnTo>
                  <a:pt x="7929139" y="3242423"/>
                </a:lnTo>
                <a:lnTo>
                  <a:pt x="7929824" y="3239930"/>
                </a:lnTo>
                <a:lnTo>
                  <a:pt x="7931879" y="3237792"/>
                </a:lnTo>
                <a:lnTo>
                  <a:pt x="7927768" y="3233518"/>
                </a:lnTo>
                <a:lnTo>
                  <a:pt x="7924001" y="3229243"/>
                </a:lnTo>
                <a:lnTo>
                  <a:pt x="7921261" y="3224612"/>
                </a:lnTo>
                <a:lnTo>
                  <a:pt x="7920576" y="3222831"/>
                </a:lnTo>
                <a:lnTo>
                  <a:pt x="7919548" y="3220337"/>
                </a:lnTo>
                <a:lnTo>
                  <a:pt x="7919548" y="3217843"/>
                </a:lnTo>
                <a:lnTo>
                  <a:pt x="7919548" y="3215706"/>
                </a:lnTo>
                <a:lnTo>
                  <a:pt x="7919548" y="3213212"/>
                </a:lnTo>
                <a:lnTo>
                  <a:pt x="7920576" y="3210719"/>
                </a:lnTo>
                <a:lnTo>
                  <a:pt x="7921946" y="3208581"/>
                </a:lnTo>
                <a:lnTo>
                  <a:pt x="7923658" y="3206088"/>
                </a:lnTo>
                <a:lnTo>
                  <a:pt x="7926056" y="3203950"/>
                </a:lnTo>
                <a:lnTo>
                  <a:pt x="7928454" y="3201457"/>
                </a:lnTo>
                <a:lnTo>
                  <a:pt x="7903108" y="3147309"/>
                </a:lnTo>
                <a:lnTo>
                  <a:pt x="7891805" y="3148378"/>
                </a:lnTo>
                <a:lnTo>
                  <a:pt x="7880502" y="3148378"/>
                </a:lnTo>
                <a:lnTo>
                  <a:pt x="7799670" y="3300489"/>
                </a:lnTo>
                <a:lnTo>
                  <a:pt x="7792134" y="3312957"/>
                </a:lnTo>
                <a:lnTo>
                  <a:pt x="7784942" y="3325782"/>
                </a:lnTo>
                <a:lnTo>
                  <a:pt x="7772268" y="3350718"/>
                </a:lnTo>
                <a:lnTo>
                  <a:pt x="7759253" y="3376367"/>
                </a:lnTo>
                <a:lnTo>
                  <a:pt x="7745895" y="3401303"/>
                </a:lnTo>
                <a:lnTo>
                  <a:pt x="7738702" y="3413771"/>
                </a:lnTo>
                <a:lnTo>
                  <a:pt x="7731167" y="3426239"/>
                </a:lnTo>
                <a:lnTo>
                  <a:pt x="7722947" y="3438707"/>
                </a:lnTo>
                <a:lnTo>
                  <a:pt x="7714042" y="3451175"/>
                </a:lnTo>
                <a:lnTo>
                  <a:pt x="7704452" y="3463287"/>
                </a:lnTo>
                <a:lnTo>
                  <a:pt x="7693834" y="3476112"/>
                </a:lnTo>
                <a:lnTo>
                  <a:pt x="7682530" y="3488224"/>
                </a:lnTo>
                <a:lnTo>
                  <a:pt x="7669858" y="3500692"/>
                </a:lnTo>
                <a:lnTo>
                  <a:pt x="7667802" y="3506391"/>
                </a:lnTo>
                <a:lnTo>
                  <a:pt x="7664378" y="3511379"/>
                </a:lnTo>
                <a:lnTo>
                  <a:pt x="7660952" y="3516722"/>
                </a:lnTo>
                <a:lnTo>
                  <a:pt x="7656500" y="3521709"/>
                </a:lnTo>
                <a:lnTo>
                  <a:pt x="7651704" y="3525984"/>
                </a:lnTo>
                <a:lnTo>
                  <a:pt x="7645882" y="3530259"/>
                </a:lnTo>
                <a:lnTo>
                  <a:pt x="7639716" y="3534178"/>
                </a:lnTo>
                <a:lnTo>
                  <a:pt x="7632866" y="3537384"/>
                </a:lnTo>
                <a:lnTo>
                  <a:pt x="7624646" y="3540233"/>
                </a:lnTo>
                <a:lnTo>
                  <a:pt x="7615741" y="3542371"/>
                </a:lnTo>
                <a:lnTo>
                  <a:pt x="7605466" y="3544508"/>
                </a:lnTo>
                <a:lnTo>
                  <a:pt x="7594848" y="3545933"/>
                </a:lnTo>
                <a:lnTo>
                  <a:pt x="7582517" y="3546646"/>
                </a:lnTo>
                <a:lnTo>
                  <a:pt x="7568817" y="3546646"/>
                </a:lnTo>
                <a:lnTo>
                  <a:pt x="7554432" y="3546646"/>
                </a:lnTo>
                <a:lnTo>
                  <a:pt x="7537991" y="3545933"/>
                </a:lnTo>
                <a:lnTo>
                  <a:pt x="7526003" y="3545221"/>
                </a:lnTo>
                <a:lnTo>
                  <a:pt x="7512645" y="3545221"/>
                </a:lnTo>
                <a:lnTo>
                  <a:pt x="7499630" y="3545933"/>
                </a:lnTo>
                <a:lnTo>
                  <a:pt x="7485929" y="3546646"/>
                </a:lnTo>
                <a:lnTo>
                  <a:pt x="7458871" y="3548783"/>
                </a:lnTo>
                <a:lnTo>
                  <a:pt x="7431812" y="3550920"/>
                </a:lnTo>
                <a:lnTo>
                  <a:pt x="7415372" y="3552702"/>
                </a:lnTo>
                <a:lnTo>
                  <a:pt x="7399616" y="3554839"/>
                </a:lnTo>
                <a:lnTo>
                  <a:pt x="7384546" y="3555551"/>
                </a:lnTo>
                <a:lnTo>
                  <a:pt x="7369475" y="3556264"/>
                </a:lnTo>
                <a:lnTo>
                  <a:pt x="7355090" y="3556620"/>
                </a:lnTo>
                <a:lnTo>
                  <a:pt x="7340704" y="3556264"/>
                </a:lnTo>
                <a:lnTo>
                  <a:pt x="7327004" y="3555195"/>
                </a:lnTo>
                <a:lnTo>
                  <a:pt x="7313989" y="3554127"/>
                </a:lnTo>
                <a:lnTo>
                  <a:pt x="7301316" y="3552345"/>
                </a:lnTo>
                <a:lnTo>
                  <a:pt x="7288643" y="3549852"/>
                </a:lnTo>
                <a:lnTo>
                  <a:pt x="7276655" y="3547714"/>
                </a:lnTo>
                <a:lnTo>
                  <a:pt x="7265009" y="3544508"/>
                </a:lnTo>
                <a:lnTo>
                  <a:pt x="7254049" y="3540590"/>
                </a:lnTo>
                <a:lnTo>
                  <a:pt x="7243089" y="3536671"/>
                </a:lnTo>
                <a:lnTo>
                  <a:pt x="7232813" y="3532040"/>
                </a:lnTo>
                <a:lnTo>
                  <a:pt x="7222881" y="3527409"/>
                </a:lnTo>
                <a:lnTo>
                  <a:pt x="7216030" y="3531684"/>
                </a:lnTo>
                <a:lnTo>
                  <a:pt x="7208838" y="3536315"/>
                </a:lnTo>
                <a:lnTo>
                  <a:pt x="7200617" y="3540590"/>
                </a:lnTo>
                <a:lnTo>
                  <a:pt x="7192054" y="3544508"/>
                </a:lnTo>
                <a:lnTo>
                  <a:pt x="7187602" y="3545933"/>
                </a:lnTo>
                <a:lnTo>
                  <a:pt x="7183149" y="3546646"/>
                </a:lnTo>
                <a:lnTo>
                  <a:pt x="7178354" y="3547714"/>
                </a:lnTo>
                <a:lnTo>
                  <a:pt x="7174244" y="3548071"/>
                </a:lnTo>
                <a:lnTo>
                  <a:pt x="7169791" y="3547714"/>
                </a:lnTo>
                <a:lnTo>
                  <a:pt x="7165339" y="3547358"/>
                </a:lnTo>
                <a:lnTo>
                  <a:pt x="7161228" y="3546289"/>
                </a:lnTo>
                <a:lnTo>
                  <a:pt x="7157118" y="3544508"/>
                </a:lnTo>
                <a:lnTo>
                  <a:pt x="7148898" y="3540590"/>
                </a:lnTo>
                <a:lnTo>
                  <a:pt x="7139650" y="3536671"/>
                </a:lnTo>
                <a:lnTo>
                  <a:pt x="7129375" y="3533465"/>
                </a:lnTo>
                <a:lnTo>
                  <a:pt x="7119100" y="3530259"/>
                </a:lnTo>
                <a:lnTo>
                  <a:pt x="7097521" y="3523134"/>
                </a:lnTo>
                <a:lnTo>
                  <a:pt x="7087246" y="3519928"/>
                </a:lnTo>
                <a:lnTo>
                  <a:pt x="7077998" y="3516010"/>
                </a:lnTo>
                <a:lnTo>
                  <a:pt x="7069435" y="3512447"/>
                </a:lnTo>
                <a:lnTo>
                  <a:pt x="7065668" y="3509954"/>
                </a:lnTo>
                <a:lnTo>
                  <a:pt x="7062585" y="3508173"/>
                </a:lnTo>
                <a:lnTo>
                  <a:pt x="7059845" y="3505679"/>
                </a:lnTo>
                <a:lnTo>
                  <a:pt x="7057105" y="3503542"/>
                </a:lnTo>
                <a:lnTo>
                  <a:pt x="7055392" y="3500692"/>
                </a:lnTo>
                <a:lnTo>
                  <a:pt x="7054022" y="3498198"/>
                </a:lnTo>
                <a:lnTo>
                  <a:pt x="7052995" y="3495348"/>
                </a:lnTo>
                <a:lnTo>
                  <a:pt x="7052995" y="3492498"/>
                </a:lnTo>
                <a:lnTo>
                  <a:pt x="7053337" y="3489292"/>
                </a:lnTo>
                <a:lnTo>
                  <a:pt x="7054365" y="3486086"/>
                </a:lnTo>
                <a:lnTo>
                  <a:pt x="7056762" y="3482524"/>
                </a:lnTo>
                <a:lnTo>
                  <a:pt x="7059160" y="3478962"/>
                </a:lnTo>
                <a:lnTo>
                  <a:pt x="7062585" y="3475043"/>
                </a:lnTo>
                <a:lnTo>
                  <a:pt x="7067038" y="3471481"/>
                </a:lnTo>
                <a:lnTo>
                  <a:pt x="7058818" y="3465068"/>
                </a:lnTo>
                <a:lnTo>
                  <a:pt x="7051967" y="3458656"/>
                </a:lnTo>
                <a:lnTo>
                  <a:pt x="7046487" y="3451888"/>
                </a:lnTo>
                <a:lnTo>
                  <a:pt x="7042034" y="3445476"/>
                </a:lnTo>
                <a:lnTo>
                  <a:pt x="7038609" y="3438707"/>
                </a:lnTo>
                <a:lnTo>
                  <a:pt x="7035869" y="3432295"/>
                </a:lnTo>
                <a:lnTo>
                  <a:pt x="7033129" y="3425170"/>
                </a:lnTo>
                <a:lnTo>
                  <a:pt x="7031074" y="3418046"/>
                </a:lnTo>
                <a:lnTo>
                  <a:pt x="7030047" y="3411634"/>
                </a:lnTo>
                <a:lnTo>
                  <a:pt x="7028677" y="3404509"/>
                </a:lnTo>
                <a:lnTo>
                  <a:pt x="7026279" y="3390260"/>
                </a:lnTo>
                <a:lnTo>
                  <a:pt x="7024909" y="3383135"/>
                </a:lnTo>
                <a:lnTo>
                  <a:pt x="7023539" y="3376367"/>
                </a:lnTo>
                <a:lnTo>
                  <a:pt x="7021141" y="3369598"/>
                </a:lnTo>
                <a:lnTo>
                  <a:pt x="7019086" y="3362474"/>
                </a:lnTo>
                <a:lnTo>
                  <a:pt x="6992370" y="3362474"/>
                </a:lnTo>
                <a:lnTo>
                  <a:pt x="6954694" y="3367817"/>
                </a:lnTo>
                <a:lnTo>
                  <a:pt x="6936198" y="3369955"/>
                </a:lnTo>
                <a:lnTo>
                  <a:pt x="6917018" y="3372092"/>
                </a:lnTo>
                <a:lnTo>
                  <a:pt x="6898522" y="3373517"/>
                </a:lnTo>
                <a:lnTo>
                  <a:pt x="6879342" y="3374229"/>
                </a:lnTo>
                <a:lnTo>
                  <a:pt x="6860161" y="3374229"/>
                </a:lnTo>
                <a:lnTo>
                  <a:pt x="6840980" y="3372804"/>
                </a:lnTo>
                <a:lnTo>
                  <a:pt x="6829677" y="3375654"/>
                </a:lnTo>
                <a:lnTo>
                  <a:pt x="6818375" y="3377792"/>
                </a:lnTo>
                <a:lnTo>
                  <a:pt x="6807072" y="3379217"/>
                </a:lnTo>
                <a:lnTo>
                  <a:pt x="6796111" y="3379573"/>
                </a:lnTo>
                <a:lnTo>
                  <a:pt x="6784808" y="3379573"/>
                </a:lnTo>
                <a:lnTo>
                  <a:pt x="6773506" y="3379217"/>
                </a:lnTo>
                <a:lnTo>
                  <a:pt x="6750900" y="3377792"/>
                </a:lnTo>
                <a:lnTo>
                  <a:pt x="6728637" y="3377792"/>
                </a:lnTo>
                <a:lnTo>
                  <a:pt x="6707401" y="3377792"/>
                </a:lnTo>
                <a:lnTo>
                  <a:pt x="6686165" y="3376723"/>
                </a:lnTo>
                <a:lnTo>
                  <a:pt x="6665614" y="3375298"/>
                </a:lnTo>
                <a:lnTo>
                  <a:pt x="6655682" y="3374229"/>
                </a:lnTo>
                <a:lnTo>
                  <a:pt x="6646091" y="3372804"/>
                </a:lnTo>
                <a:lnTo>
                  <a:pt x="6636844" y="3371023"/>
                </a:lnTo>
                <a:lnTo>
                  <a:pt x="6627596" y="3369242"/>
                </a:lnTo>
                <a:lnTo>
                  <a:pt x="6618690" y="3367105"/>
                </a:lnTo>
                <a:lnTo>
                  <a:pt x="6610470" y="3364611"/>
                </a:lnTo>
                <a:lnTo>
                  <a:pt x="6602250" y="3361761"/>
                </a:lnTo>
                <a:lnTo>
                  <a:pt x="6594715" y="3358199"/>
                </a:lnTo>
                <a:lnTo>
                  <a:pt x="6591975" y="3358911"/>
                </a:lnTo>
                <a:lnTo>
                  <a:pt x="6589234" y="3358911"/>
                </a:lnTo>
                <a:lnTo>
                  <a:pt x="6586494" y="3358199"/>
                </a:lnTo>
                <a:lnTo>
                  <a:pt x="6583754" y="3357843"/>
                </a:lnTo>
                <a:lnTo>
                  <a:pt x="6578274" y="3356061"/>
                </a:lnTo>
                <a:lnTo>
                  <a:pt x="6573136" y="3353568"/>
                </a:lnTo>
                <a:lnTo>
                  <a:pt x="6570396" y="3352499"/>
                </a:lnTo>
                <a:lnTo>
                  <a:pt x="6567999" y="3351787"/>
                </a:lnTo>
                <a:lnTo>
                  <a:pt x="6565259" y="3351787"/>
                </a:lnTo>
                <a:lnTo>
                  <a:pt x="6562519" y="3351787"/>
                </a:lnTo>
                <a:lnTo>
                  <a:pt x="6559778" y="3352143"/>
                </a:lnTo>
                <a:lnTo>
                  <a:pt x="6556353" y="3353568"/>
                </a:lnTo>
                <a:lnTo>
                  <a:pt x="6553956" y="3356061"/>
                </a:lnTo>
                <a:lnTo>
                  <a:pt x="6550531" y="3358911"/>
                </a:lnTo>
                <a:lnTo>
                  <a:pt x="6547791" y="3361049"/>
                </a:lnTo>
                <a:lnTo>
                  <a:pt x="6545050" y="3363542"/>
                </a:lnTo>
                <a:lnTo>
                  <a:pt x="6541625" y="3365324"/>
                </a:lnTo>
                <a:lnTo>
                  <a:pt x="6537515" y="3367105"/>
                </a:lnTo>
                <a:lnTo>
                  <a:pt x="6529295" y="3369955"/>
                </a:lnTo>
                <a:lnTo>
                  <a:pt x="6520390" y="3372448"/>
                </a:lnTo>
                <a:lnTo>
                  <a:pt x="6512169" y="3373517"/>
                </a:lnTo>
                <a:lnTo>
                  <a:pt x="6508402" y="3373517"/>
                </a:lnTo>
                <a:lnTo>
                  <a:pt x="6504977" y="3372804"/>
                </a:lnTo>
                <a:lnTo>
                  <a:pt x="6502237" y="3372448"/>
                </a:lnTo>
                <a:lnTo>
                  <a:pt x="6499496" y="3371379"/>
                </a:lnTo>
                <a:lnTo>
                  <a:pt x="6497784" y="3370667"/>
                </a:lnTo>
                <a:lnTo>
                  <a:pt x="6496756" y="3368530"/>
                </a:lnTo>
                <a:lnTo>
                  <a:pt x="6495729" y="3366392"/>
                </a:lnTo>
                <a:lnTo>
                  <a:pt x="6494359" y="3364611"/>
                </a:lnTo>
                <a:lnTo>
                  <a:pt x="6492646" y="3362117"/>
                </a:lnTo>
                <a:lnTo>
                  <a:pt x="6490934" y="3360336"/>
                </a:lnTo>
                <a:lnTo>
                  <a:pt x="6485796" y="3356418"/>
                </a:lnTo>
                <a:lnTo>
                  <a:pt x="6480316" y="3352499"/>
                </a:lnTo>
                <a:lnTo>
                  <a:pt x="6474151" y="3349293"/>
                </a:lnTo>
                <a:lnTo>
                  <a:pt x="6467300" y="3346443"/>
                </a:lnTo>
                <a:lnTo>
                  <a:pt x="6453257" y="3340387"/>
                </a:lnTo>
                <a:lnTo>
                  <a:pt x="6439214" y="3334331"/>
                </a:lnTo>
                <a:lnTo>
                  <a:pt x="6433392" y="3331481"/>
                </a:lnTo>
                <a:lnTo>
                  <a:pt x="6427569" y="3328275"/>
                </a:lnTo>
                <a:lnTo>
                  <a:pt x="6422774" y="3324357"/>
                </a:lnTo>
                <a:lnTo>
                  <a:pt x="6419349" y="3320794"/>
                </a:lnTo>
                <a:lnTo>
                  <a:pt x="6417979" y="3318301"/>
                </a:lnTo>
                <a:lnTo>
                  <a:pt x="6416951" y="3316520"/>
                </a:lnTo>
                <a:lnTo>
                  <a:pt x="6415924" y="3314026"/>
                </a:lnTo>
                <a:lnTo>
                  <a:pt x="6415924" y="3311532"/>
                </a:lnTo>
                <a:lnTo>
                  <a:pt x="6413526" y="3303339"/>
                </a:lnTo>
                <a:lnTo>
                  <a:pt x="6410786" y="3295146"/>
                </a:lnTo>
                <a:lnTo>
                  <a:pt x="6405991" y="3258810"/>
                </a:lnTo>
                <a:lnTo>
                  <a:pt x="6384070" y="3213569"/>
                </a:lnTo>
                <a:lnTo>
                  <a:pt x="6364889" y="3214281"/>
                </a:lnTo>
                <a:lnTo>
                  <a:pt x="6346394" y="3214637"/>
                </a:lnTo>
                <a:lnTo>
                  <a:pt x="6308375" y="3217131"/>
                </a:lnTo>
                <a:lnTo>
                  <a:pt x="6269671" y="3219268"/>
                </a:lnTo>
                <a:lnTo>
                  <a:pt x="6250833" y="3220337"/>
                </a:lnTo>
                <a:lnTo>
                  <a:pt x="6231653" y="3220693"/>
                </a:lnTo>
                <a:lnTo>
                  <a:pt x="6213157" y="3221406"/>
                </a:lnTo>
                <a:lnTo>
                  <a:pt x="6194661" y="3220693"/>
                </a:lnTo>
                <a:lnTo>
                  <a:pt x="6176508" y="3219981"/>
                </a:lnTo>
                <a:lnTo>
                  <a:pt x="6158698" y="3218556"/>
                </a:lnTo>
                <a:lnTo>
                  <a:pt x="6141572" y="3215706"/>
                </a:lnTo>
                <a:lnTo>
                  <a:pt x="6133352" y="3214281"/>
                </a:lnTo>
                <a:lnTo>
                  <a:pt x="6124789" y="3212144"/>
                </a:lnTo>
                <a:lnTo>
                  <a:pt x="6116569" y="3210006"/>
                </a:lnTo>
                <a:lnTo>
                  <a:pt x="6109033" y="3207513"/>
                </a:lnTo>
                <a:lnTo>
                  <a:pt x="6100813" y="3204663"/>
                </a:lnTo>
                <a:lnTo>
                  <a:pt x="6093278" y="3201457"/>
                </a:lnTo>
                <a:lnTo>
                  <a:pt x="6072385" y="3204663"/>
                </a:lnTo>
                <a:lnTo>
                  <a:pt x="6053204" y="3206800"/>
                </a:lnTo>
                <a:lnTo>
                  <a:pt x="6036079" y="3207156"/>
                </a:lnTo>
                <a:lnTo>
                  <a:pt x="6021008" y="3206800"/>
                </a:lnTo>
                <a:lnTo>
                  <a:pt x="6007650" y="3205375"/>
                </a:lnTo>
                <a:lnTo>
                  <a:pt x="5995320" y="3202882"/>
                </a:lnTo>
                <a:lnTo>
                  <a:pt x="5984359" y="3200032"/>
                </a:lnTo>
                <a:lnTo>
                  <a:pt x="5974426" y="3196470"/>
                </a:lnTo>
                <a:lnTo>
                  <a:pt x="5965864" y="3192195"/>
                </a:lnTo>
                <a:lnTo>
                  <a:pt x="5957643" y="3187207"/>
                </a:lnTo>
                <a:lnTo>
                  <a:pt x="5950108" y="3182220"/>
                </a:lnTo>
                <a:lnTo>
                  <a:pt x="5942573" y="3176877"/>
                </a:lnTo>
                <a:lnTo>
                  <a:pt x="5929215" y="3165834"/>
                </a:lnTo>
                <a:lnTo>
                  <a:pt x="5922365" y="3160490"/>
                </a:lnTo>
                <a:lnTo>
                  <a:pt x="5915172" y="3155147"/>
                </a:lnTo>
                <a:lnTo>
                  <a:pt x="5881948" y="3096368"/>
                </a:lnTo>
                <a:lnTo>
                  <a:pt x="5840847" y="3105987"/>
                </a:lnTo>
                <a:lnTo>
                  <a:pt x="5838449" y="3110261"/>
                </a:lnTo>
                <a:lnTo>
                  <a:pt x="5837764" y="3114180"/>
                </a:lnTo>
                <a:lnTo>
                  <a:pt x="5838107" y="3123442"/>
                </a:lnTo>
                <a:lnTo>
                  <a:pt x="5838107" y="3131635"/>
                </a:lnTo>
                <a:lnTo>
                  <a:pt x="5836737" y="3140185"/>
                </a:lnTo>
                <a:lnTo>
                  <a:pt x="5835024" y="3148734"/>
                </a:lnTo>
                <a:lnTo>
                  <a:pt x="5831599" y="3157640"/>
                </a:lnTo>
                <a:lnTo>
                  <a:pt x="5828517" y="3166190"/>
                </a:lnTo>
                <a:lnTo>
                  <a:pt x="5824064" y="3174739"/>
                </a:lnTo>
                <a:lnTo>
                  <a:pt x="5818926" y="3182576"/>
                </a:lnTo>
                <a:lnTo>
                  <a:pt x="5813789" y="3191126"/>
                </a:lnTo>
                <a:lnTo>
                  <a:pt x="5807281" y="3199676"/>
                </a:lnTo>
                <a:lnTo>
                  <a:pt x="5800431" y="3207513"/>
                </a:lnTo>
                <a:lnTo>
                  <a:pt x="5793238" y="3216062"/>
                </a:lnTo>
                <a:lnTo>
                  <a:pt x="5785018" y="3224612"/>
                </a:lnTo>
                <a:lnTo>
                  <a:pt x="5776797" y="3232449"/>
                </a:lnTo>
                <a:lnTo>
                  <a:pt x="5759329" y="3249192"/>
                </a:lnTo>
                <a:lnTo>
                  <a:pt x="5756247" y="3255604"/>
                </a:lnTo>
                <a:lnTo>
                  <a:pt x="5751452" y="3262372"/>
                </a:lnTo>
                <a:lnTo>
                  <a:pt x="5746656" y="3267716"/>
                </a:lnTo>
                <a:lnTo>
                  <a:pt x="5740834" y="3273416"/>
                </a:lnTo>
                <a:lnTo>
                  <a:pt x="5734326" y="3278403"/>
                </a:lnTo>
                <a:lnTo>
                  <a:pt x="5726791" y="3283034"/>
                </a:lnTo>
                <a:lnTo>
                  <a:pt x="5718570" y="3287309"/>
                </a:lnTo>
                <a:lnTo>
                  <a:pt x="5708980" y="3290515"/>
                </a:lnTo>
                <a:lnTo>
                  <a:pt x="5699047" y="3293721"/>
                </a:lnTo>
                <a:lnTo>
                  <a:pt x="5687744" y="3296571"/>
                </a:lnTo>
                <a:lnTo>
                  <a:pt x="5675757" y="3299421"/>
                </a:lnTo>
                <a:lnTo>
                  <a:pt x="5662741" y="3301202"/>
                </a:lnTo>
                <a:lnTo>
                  <a:pt x="5649041" y="3302627"/>
                </a:lnTo>
                <a:lnTo>
                  <a:pt x="5634313" y="3304052"/>
                </a:lnTo>
                <a:lnTo>
                  <a:pt x="5618215" y="3304764"/>
                </a:lnTo>
                <a:lnTo>
                  <a:pt x="5601774" y="3305120"/>
                </a:lnTo>
                <a:lnTo>
                  <a:pt x="5587731" y="3305477"/>
                </a:lnTo>
                <a:lnTo>
                  <a:pt x="5573688" y="3306189"/>
                </a:lnTo>
                <a:lnTo>
                  <a:pt x="5544917" y="3307614"/>
                </a:lnTo>
                <a:lnTo>
                  <a:pt x="5516831" y="3309751"/>
                </a:lnTo>
                <a:lnTo>
                  <a:pt x="5488403" y="3311532"/>
                </a:lnTo>
                <a:lnTo>
                  <a:pt x="5459974" y="3312601"/>
                </a:lnTo>
                <a:lnTo>
                  <a:pt x="5445931" y="3312957"/>
                </a:lnTo>
                <a:lnTo>
                  <a:pt x="5431888" y="3312957"/>
                </a:lnTo>
                <a:lnTo>
                  <a:pt x="5417845" y="3312601"/>
                </a:lnTo>
                <a:lnTo>
                  <a:pt x="5404145" y="3311532"/>
                </a:lnTo>
                <a:lnTo>
                  <a:pt x="5390102" y="3310108"/>
                </a:lnTo>
                <a:lnTo>
                  <a:pt x="5376402" y="3307970"/>
                </a:lnTo>
                <a:lnTo>
                  <a:pt x="5360989" y="3306545"/>
                </a:lnTo>
                <a:lnTo>
                  <a:pt x="5346603" y="3304052"/>
                </a:lnTo>
                <a:lnTo>
                  <a:pt x="5332560" y="3301202"/>
                </a:lnTo>
                <a:lnTo>
                  <a:pt x="5319545" y="3298352"/>
                </a:lnTo>
                <a:lnTo>
                  <a:pt x="5306872" y="3294790"/>
                </a:lnTo>
                <a:lnTo>
                  <a:pt x="5294199" y="3291583"/>
                </a:lnTo>
                <a:lnTo>
                  <a:pt x="5270566" y="3283390"/>
                </a:lnTo>
                <a:lnTo>
                  <a:pt x="5247960" y="3275553"/>
                </a:lnTo>
                <a:lnTo>
                  <a:pt x="5224327" y="3267360"/>
                </a:lnTo>
                <a:lnTo>
                  <a:pt x="5212339" y="3263085"/>
                </a:lnTo>
                <a:lnTo>
                  <a:pt x="5200351" y="3259879"/>
                </a:lnTo>
                <a:lnTo>
                  <a:pt x="5188020" y="3255960"/>
                </a:lnTo>
                <a:lnTo>
                  <a:pt x="5175005" y="3252754"/>
                </a:lnTo>
                <a:lnTo>
                  <a:pt x="5164045" y="3249904"/>
                </a:lnTo>
                <a:lnTo>
                  <a:pt x="5154112" y="3247054"/>
                </a:lnTo>
                <a:lnTo>
                  <a:pt x="5145549" y="3243848"/>
                </a:lnTo>
                <a:lnTo>
                  <a:pt x="5137671" y="3239930"/>
                </a:lnTo>
                <a:lnTo>
                  <a:pt x="5130821" y="3236367"/>
                </a:lnTo>
                <a:lnTo>
                  <a:pt x="5124998" y="3232093"/>
                </a:lnTo>
                <a:lnTo>
                  <a:pt x="5120203" y="3227818"/>
                </a:lnTo>
                <a:lnTo>
                  <a:pt x="5116093" y="3223543"/>
                </a:lnTo>
                <a:lnTo>
                  <a:pt x="5113010" y="3218912"/>
                </a:lnTo>
                <a:lnTo>
                  <a:pt x="5110270" y="3214281"/>
                </a:lnTo>
                <a:lnTo>
                  <a:pt x="5108900" y="3208938"/>
                </a:lnTo>
                <a:lnTo>
                  <a:pt x="5107873" y="3203950"/>
                </a:lnTo>
                <a:lnTo>
                  <a:pt x="5107530" y="3198607"/>
                </a:lnTo>
                <a:lnTo>
                  <a:pt x="5107873" y="3193620"/>
                </a:lnTo>
                <a:lnTo>
                  <a:pt x="5108900" y="3187920"/>
                </a:lnTo>
                <a:lnTo>
                  <a:pt x="5110270" y="3182576"/>
                </a:lnTo>
                <a:lnTo>
                  <a:pt x="5106503" y="3155859"/>
                </a:lnTo>
                <a:lnTo>
                  <a:pt x="5105133" y="3146953"/>
                </a:lnTo>
                <a:lnTo>
                  <a:pt x="5100680" y="3133060"/>
                </a:lnTo>
                <a:lnTo>
                  <a:pt x="5096570" y="3119880"/>
                </a:lnTo>
                <a:lnTo>
                  <a:pt x="5093487" y="3106343"/>
                </a:lnTo>
                <a:lnTo>
                  <a:pt x="5090062" y="3092806"/>
                </a:lnTo>
                <a:lnTo>
                  <a:pt x="5088007" y="3079625"/>
                </a:lnTo>
                <a:lnTo>
                  <a:pt x="5085609" y="3065732"/>
                </a:lnTo>
                <a:lnTo>
                  <a:pt x="5083897" y="3052196"/>
                </a:lnTo>
                <a:lnTo>
                  <a:pt x="5082184" y="3038659"/>
                </a:lnTo>
                <a:lnTo>
                  <a:pt x="5081499" y="3034384"/>
                </a:lnTo>
                <a:lnTo>
                  <a:pt x="5081499" y="3030109"/>
                </a:lnTo>
                <a:lnTo>
                  <a:pt x="5079444" y="3004460"/>
                </a:lnTo>
                <a:lnTo>
                  <a:pt x="5077389" y="2978812"/>
                </a:lnTo>
                <a:lnTo>
                  <a:pt x="5075677" y="2952807"/>
                </a:lnTo>
                <a:lnTo>
                  <a:pt x="5073279" y="2927514"/>
                </a:lnTo>
                <a:lnTo>
                  <a:pt x="5057523" y="2743699"/>
                </a:lnTo>
                <a:lnTo>
                  <a:pt x="5056838" y="2725174"/>
                </a:lnTo>
                <a:lnTo>
                  <a:pt x="5035260" y="2634692"/>
                </a:lnTo>
                <a:lnTo>
                  <a:pt x="5032520" y="2632198"/>
                </a:lnTo>
                <a:lnTo>
                  <a:pt x="5030808" y="2629704"/>
                </a:lnTo>
                <a:lnTo>
                  <a:pt x="5029095" y="2626854"/>
                </a:lnTo>
                <a:lnTo>
                  <a:pt x="5027725" y="2624005"/>
                </a:lnTo>
                <a:lnTo>
                  <a:pt x="5026697" y="2621155"/>
                </a:lnTo>
                <a:lnTo>
                  <a:pt x="5026012" y="2618305"/>
                </a:lnTo>
                <a:lnTo>
                  <a:pt x="5025327" y="2612605"/>
                </a:lnTo>
                <a:lnTo>
                  <a:pt x="5025327" y="2606549"/>
                </a:lnTo>
                <a:lnTo>
                  <a:pt x="5026697" y="2600849"/>
                </a:lnTo>
                <a:lnTo>
                  <a:pt x="5029438" y="2589094"/>
                </a:lnTo>
                <a:lnTo>
                  <a:pt x="5023615" y="2593369"/>
                </a:lnTo>
                <a:lnTo>
                  <a:pt x="5018477" y="2597287"/>
                </a:lnTo>
                <a:lnTo>
                  <a:pt x="5013682" y="2601562"/>
                </a:lnTo>
                <a:lnTo>
                  <a:pt x="5009572" y="2605480"/>
                </a:lnTo>
                <a:lnTo>
                  <a:pt x="5005804" y="2609755"/>
                </a:lnTo>
                <a:lnTo>
                  <a:pt x="5002379" y="2614030"/>
                </a:lnTo>
                <a:lnTo>
                  <a:pt x="4999639" y="2618305"/>
                </a:lnTo>
                <a:lnTo>
                  <a:pt x="4997241" y="2622580"/>
                </a:lnTo>
                <a:lnTo>
                  <a:pt x="4995186" y="2626854"/>
                </a:lnTo>
                <a:lnTo>
                  <a:pt x="4993131" y="2631129"/>
                </a:lnTo>
                <a:lnTo>
                  <a:pt x="4991761" y="2635404"/>
                </a:lnTo>
                <a:lnTo>
                  <a:pt x="4990391" y="2639679"/>
                </a:lnTo>
                <a:lnTo>
                  <a:pt x="4988679" y="2647872"/>
                </a:lnTo>
                <a:lnTo>
                  <a:pt x="4987994" y="2656422"/>
                </a:lnTo>
                <a:lnTo>
                  <a:pt x="4987309" y="2664971"/>
                </a:lnTo>
                <a:lnTo>
                  <a:pt x="4987309" y="2673521"/>
                </a:lnTo>
                <a:lnTo>
                  <a:pt x="4987309" y="2690264"/>
                </a:lnTo>
                <a:lnTo>
                  <a:pt x="4986966" y="2698813"/>
                </a:lnTo>
                <a:lnTo>
                  <a:pt x="4985939" y="2707363"/>
                </a:lnTo>
                <a:lnTo>
                  <a:pt x="4984226" y="2715912"/>
                </a:lnTo>
                <a:lnTo>
                  <a:pt x="4982856" y="2720187"/>
                </a:lnTo>
                <a:lnTo>
                  <a:pt x="4981486" y="2724462"/>
                </a:lnTo>
                <a:lnTo>
                  <a:pt x="4976006" y="2739424"/>
                </a:lnTo>
                <a:lnTo>
                  <a:pt x="4971553" y="2754029"/>
                </a:lnTo>
                <a:lnTo>
                  <a:pt x="4967443" y="2768991"/>
                </a:lnTo>
                <a:lnTo>
                  <a:pt x="4963675" y="2784309"/>
                </a:lnTo>
                <a:lnTo>
                  <a:pt x="4960593" y="2799271"/>
                </a:lnTo>
                <a:lnTo>
                  <a:pt x="4957853" y="2813876"/>
                </a:lnTo>
                <a:lnTo>
                  <a:pt x="4952372" y="2843800"/>
                </a:lnTo>
                <a:lnTo>
                  <a:pt x="4949632" y="2859118"/>
                </a:lnTo>
                <a:lnTo>
                  <a:pt x="4946550" y="2874079"/>
                </a:lnTo>
                <a:lnTo>
                  <a:pt x="4943125" y="2888685"/>
                </a:lnTo>
                <a:lnTo>
                  <a:pt x="4939015" y="2903647"/>
                </a:lnTo>
                <a:lnTo>
                  <a:pt x="4934219" y="2918965"/>
                </a:lnTo>
                <a:lnTo>
                  <a:pt x="4929082" y="2933926"/>
                </a:lnTo>
                <a:lnTo>
                  <a:pt x="4922231" y="2948888"/>
                </a:lnTo>
                <a:lnTo>
                  <a:pt x="4915039" y="2963494"/>
                </a:lnTo>
                <a:lnTo>
                  <a:pt x="4795160" y="3365324"/>
                </a:lnTo>
                <a:lnTo>
                  <a:pt x="4793105" y="3374229"/>
                </a:lnTo>
                <a:lnTo>
                  <a:pt x="4789337" y="3382779"/>
                </a:lnTo>
                <a:lnTo>
                  <a:pt x="4785227" y="3391328"/>
                </a:lnTo>
                <a:lnTo>
                  <a:pt x="4780774" y="3399878"/>
                </a:lnTo>
                <a:lnTo>
                  <a:pt x="4775294" y="3408428"/>
                </a:lnTo>
                <a:lnTo>
                  <a:pt x="4769471" y="3416265"/>
                </a:lnTo>
                <a:lnTo>
                  <a:pt x="4756456" y="3433364"/>
                </a:lnTo>
                <a:lnTo>
                  <a:pt x="4742756" y="3449751"/>
                </a:lnTo>
                <a:lnTo>
                  <a:pt x="4729055" y="3466137"/>
                </a:lnTo>
                <a:lnTo>
                  <a:pt x="4722890" y="3474687"/>
                </a:lnTo>
                <a:lnTo>
                  <a:pt x="4717067" y="3483236"/>
                </a:lnTo>
                <a:lnTo>
                  <a:pt x="4711587" y="3491786"/>
                </a:lnTo>
                <a:lnTo>
                  <a:pt x="4706449" y="3499979"/>
                </a:lnTo>
                <a:lnTo>
                  <a:pt x="4704394" y="3503542"/>
                </a:lnTo>
                <a:lnTo>
                  <a:pt x="4700969" y="3507104"/>
                </a:lnTo>
                <a:lnTo>
                  <a:pt x="4697544" y="3509954"/>
                </a:lnTo>
                <a:lnTo>
                  <a:pt x="4692406" y="3513160"/>
                </a:lnTo>
                <a:lnTo>
                  <a:pt x="4686584" y="3515653"/>
                </a:lnTo>
                <a:lnTo>
                  <a:pt x="4679391" y="3517435"/>
                </a:lnTo>
                <a:lnTo>
                  <a:pt x="4671513" y="3518860"/>
                </a:lnTo>
                <a:lnTo>
                  <a:pt x="4662608" y="3519928"/>
                </a:lnTo>
                <a:lnTo>
                  <a:pt x="4640002" y="3520997"/>
                </a:lnTo>
                <a:lnTo>
                  <a:pt x="4617396" y="3522066"/>
                </a:lnTo>
                <a:lnTo>
                  <a:pt x="4571842" y="3525628"/>
                </a:lnTo>
                <a:lnTo>
                  <a:pt x="4526288" y="3528834"/>
                </a:lnTo>
                <a:lnTo>
                  <a:pt x="4503683" y="3530259"/>
                </a:lnTo>
                <a:lnTo>
                  <a:pt x="4481077" y="3531328"/>
                </a:lnTo>
                <a:lnTo>
                  <a:pt x="4458814" y="3531684"/>
                </a:lnTo>
                <a:lnTo>
                  <a:pt x="4436550" y="3532040"/>
                </a:lnTo>
                <a:lnTo>
                  <a:pt x="4414287" y="3531328"/>
                </a:lnTo>
                <a:lnTo>
                  <a:pt x="4392709" y="3530259"/>
                </a:lnTo>
                <a:lnTo>
                  <a:pt x="4371473" y="3527765"/>
                </a:lnTo>
                <a:lnTo>
                  <a:pt x="4349895" y="3524915"/>
                </a:lnTo>
                <a:lnTo>
                  <a:pt x="4339620" y="3523134"/>
                </a:lnTo>
                <a:lnTo>
                  <a:pt x="4329344" y="3520997"/>
                </a:lnTo>
                <a:lnTo>
                  <a:pt x="4319069" y="3518503"/>
                </a:lnTo>
                <a:lnTo>
                  <a:pt x="4308794" y="3515653"/>
                </a:lnTo>
                <a:lnTo>
                  <a:pt x="4290298" y="3509597"/>
                </a:lnTo>
                <a:lnTo>
                  <a:pt x="4278995" y="3506391"/>
                </a:lnTo>
                <a:lnTo>
                  <a:pt x="4265637" y="3511735"/>
                </a:lnTo>
                <a:lnTo>
                  <a:pt x="4253992" y="3516722"/>
                </a:lnTo>
                <a:lnTo>
                  <a:pt x="4244059" y="3519928"/>
                </a:lnTo>
                <a:lnTo>
                  <a:pt x="4235496" y="3521709"/>
                </a:lnTo>
                <a:lnTo>
                  <a:pt x="4228303" y="3522778"/>
                </a:lnTo>
                <a:lnTo>
                  <a:pt x="4222138" y="3522778"/>
                </a:lnTo>
                <a:lnTo>
                  <a:pt x="4217343" y="3522066"/>
                </a:lnTo>
                <a:lnTo>
                  <a:pt x="4213233" y="3520284"/>
                </a:lnTo>
                <a:lnTo>
                  <a:pt x="4210150" y="3518147"/>
                </a:lnTo>
                <a:lnTo>
                  <a:pt x="4207753" y="3515297"/>
                </a:lnTo>
                <a:lnTo>
                  <a:pt x="4206040" y="3512447"/>
                </a:lnTo>
                <a:lnTo>
                  <a:pt x="4204670" y="3508529"/>
                </a:lnTo>
                <a:lnTo>
                  <a:pt x="4203643" y="3504966"/>
                </a:lnTo>
                <a:lnTo>
                  <a:pt x="4202958" y="3500692"/>
                </a:lnTo>
                <a:lnTo>
                  <a:pt x="4201588" y="3492498"/>
                </a:lnTo>
                <a:lnTo>
                  <a:pt x="4181037" y="3487511"/>
                </a:lnTo>
                <a:lnTo>
                  <a:pt x="4161514" y="3482168"/>
                </a:lnTo>
                <a:lnTo>
                  <a:pt x="4152608" y="3479318"/>
                </a:lnTo>
                <a:lnTo>
                  <a:pt x="4144045" y="3476468"/>
                </a:lnTo>
                <a:lnTo>
                  <a:pt x="4135825" y="3473618"/>
                </a:lnTo>
                <a:lnTo>
                  <a:pt x="4128632" y="3470412"/>
                </a:lnTo>
                <a:lnTo>
                  <a:pt x="4122125" y="3466493"/>
                </a:lnTo>
                <a:lnTo>
                  <a:pt x="4116645" y="3462931"/>
                </a:lnTo>
                <a:lnTo>
                  <a:pt x="4112534" y="3458656"/>
                </a:lnTo>
                <a:lnTo>
                  <a:pt x="4110822" y="3456875"/>
                </a:lnTo>
                <a:lnTo>
                  <a:pt x="4109452" y="3454382"/>
                </a:lnTo>
                <a:lnTo>
                  <a:pt x="4108424" y="3451888"/>
                </a:lnTo>
                <a:lnTo>
                  <a:pt x="4107739" y="3449394"/>
                </a:lnTo>
                <a:lnTo>
                  <a:pt x="4107739" y="3446901"/>
                </a:lnTo>
                <a:lnTo>
                  <a:pt x="4107739" y="3444051"/>
                </a:lnTo>
                <a:lnTo>
                  <a:pt x="4108082" y="3441201"/>
                </a:lnTo>
                <a:lnTo>
                  <a:pt x="4109109" y="3438351"/>
                </a:lnTo>
                <a:lnTo>
                  <a:pt x="4110479" y="3435501"/>
                </a:lnTo>
                <a:lnTo>
                  <a:pt x="4112192" y="3432295"/>
                </a:lnTo>
                <a:lnTo>
                  <a:pt x="4103629" y="3399878"/>
                </a:lnTo>
                <a:lnTo>
                  <a:pt x="4095066" y="3374229"/>
                </a:lnTo>
                <a:lnTo>
                  <a:pt x="4090956" y="3361761"/>
                </a:lnTo>
                <a:lnTo>
                  <a:pt x="4087189" y="3348937"/>
                </a:lnTo>
                <a:lnTo>
                  <a:pt x="4083763" y="3336112"/>
                </a:lnTo>
                <a:lnTo>
                  <a:pt x="4081023" y="3323644"/>
                </a:lnTo>
                <a:lnTo>
                  <a:pt x="4078283" y="3310820"/>
                </a:lnTo>
                <a:lnTo>
                  <a:pt x="4075886" y="3297639"/>
                </a:lnTo>
                <a:lnTo>
                  <a:pt x="4074516" y="3284815"/>
                </a:lnTo>
                <a:lnTo>
                  <a:pt x="4073831" y="3271991"/>
                </a:lnTo>
                <a:lnTo>
                  <a:pt x="4073831" y="3258810"/>
                </a:lnTo>
                <a:lnTo>
                  <a:pt x="4074516" y="3246342"/>
                </a:lnTo>
                <a:lnTo>
                  <a:pt x="4075886" y="3233161"/>
                </a:lnTo>
                <a:lnTo>
                  <a:pt x="4078283" y="3220337"/>
                </a:lnTo>
                <a:lnTo>
                  <a:pt x="4081366" y="3207156"/>
                </a:lnTo>
                <a:lnTo>
                  <a:pt x="4085476" y="3193976"/>
                </a:lnTo>
                <a:lnTo>
                  <a:pt x="4085819" y="3192551"/>
                </a:lnTo>
                <a:lnTo>
                  <a:pt x="4085819" y="3190770"/>
                </a:lnTo>
                <a:lnTo>
                  <a:pt x="4085819" y="3189345"/>
                </a:lnTo>
                <a:lnTo>
                  <a:pt x="4085134" y="3187920"/>
                </a:lnTo>
                <a:lnTo>
                  <a:pt x="4083078" y="3185070"/>
                </a:lnTo>
                <a:lnTo>
                  <a:pt x="4081023" y="3182220"/>
                </a:lnTo>
                <a:lnTo>
                  <a:pt x="4077941" y="3179727"/>
                </a:lnTo>
                <a:lnTo>
                  <a:pt x="4074173" y="3176877"/>
                </a:lnTo>
                <a:lnTo>
                  <a:pt x="4066980" y="3172246"/>
                </a:lnTo>
                <a:lnTo>
                  <a:pt x="4063898" y="3169752"/>
                </a:lnTo>
                <a:lnTo>
                  <a:pt x="4061158" y="3167615"/>
                </a:lnTo>
                <a:lnTo>
                  <a:pt x="4058760" y="3164765"/>
                </a:lnTo>
                <a:lnTo>
                  <a:pt x="4058418" y="3163340"/>
                </a:lnTo>
                <a:lnTo>
                  <a:pt x="4058418" y="3161915"/>
                </a:lnTo>
                <a:lnTo>
                  <a:pt x="4058418" y="3160490"/>
                </a:lnTo>
                <a:lnTo>
                  <a:pt x="4058418" y="3159065"/>
                </a:lnTo>
                <a:lnTo>
                  <a:pt x="4059103" y="3157640"/>
                </a:lnTo>
                <a:lnTo>
                  <a:pt x="4060130" y="3156215"/>
                </a:lnTo>
                <a:lnTo>
                  <a:pt x="4063898" y="3153009"/>
                </a:lnTo>
                <a:lnTo>
                  <a:pt x="4069035" y="3149803"/>
                </a:lnTo>
                <a:lnTo>
                  <a:pt x="4065610" y="3146241"/>
                </a:lnTo>
                <a:lnTo>
                  <a:pt x="4064583" y="3144460"/>
                </a:lnTo>
                <a:lnTo>
                  <a:pt x="4063898" y="3143035"/>
                </a:lnTo>
                <a:lnTo>
                  <a:pt x="4062870" y="3141254"/>
                </a:lnTo>
                <a:lnTo>
                  <a:pt x="4062870" y="3139829"/>
                </a:lnTo>
                <a:lnTo>
                  <a:pt x="4062870" y="3138047"/>
                </a:lnTo>
                <a:lnTo>
                  <a:pt x="4063213" y="3136623"/>
                </a:lnTo>
                <a:lnTo>
                  <a:pt x="4060130" y="3128429"/>
                </a:lnTo>
                <a:lnTo>
                  <a:pt x="4057733" y="3119880"/>
                </a:lnTo>
                <a:lnTo>
                  <a:pt x="4055678" y="3112043"/>
                </a:lnTo>
                <a:lnTo>
                  <a:pt x="4054307" y="3103493"/>
                </a:lnTo>
                <a:lnTo>
                  <a:pt x="4052937" y="3094943"/>
                </a:lnTo>
                <a:lnTo>
                  <a:pt x="4051910" y="3087106"/>
                </a:lnTo>
                <a:lnTo>
                  <a:pt x="4050540" y="3070007"/>
                </a:lnTo>
                <a:lnTo>
                  <a:pt x="4049170" y="3036521"/>
                </a:lnTo>
                <a:lnTo>
                  <a:pt x="4048485" y="3019778"/>
                </a:lnTo>
                <a:lnTo>
                  <a:pt x="4047457" y="3011229"/>
                </a:lnTo>
                <a:lnTo>
                  <a:pt x="4046430" y="3003035"/>
                </a:lnTo>
                <a:lnTo>
                  <a:pt x="4046087" y="2993773"/>
                </a:lnTo>
                <a:lnTo>
                  <a:pt x="4042320" y="2952451"/>
                </a:lnTo>
                <a:lnTo>
                  <a:pt x="4040265" y="2932145"/>
                </a:lnTo>
                <a:lnTo>
                  <a:pt x="4038209" y="2921815"/>
                </a:lnTo>
                <a:lnTo>
                  <a:pt x="4036497" y="2911484"/>
                </a:lnTo>
                <a:lnTo>
                  <a:pt x="4036154" y="2907922"/>
                </a:lnTo>
                <a:lnTo>
                  <a:pt x="4036154" y="2904359"/>
                </a:lnTo>
                <a:lnTo>
                  <a:pt x="4036154" y="2900797"/>
                </a:lnTo>
                <a:lnTo>
                  <a:pt x="4036839" y="2897591"/>
                </a:lnTo>
                <a:lnTo>
                  <a:pt x="4038209" y="2894741"/>
                </a:lnTo>
                <a:lnTo>
                  <a:pt x="4040607" y="2891891"/>
                </a:lnTo>
                <a:lnTo>
                  <a:pt x="4043005" y="2889754"/>
                </a:lnTo>
                <a:lnTo>
                  <a:pt x="4046087" y="2887260"/>
                </a:lnTo>
                <a:lnTo>
                  <a:pt x="4050197" y="2885123"/>
                </a:lnTo>
                <a:lnTo>
                  <a:pt x="4054650" y="2882985"/>
                </a:lnTo>
                <a:lnTo>
                  <a:pt x="4060130" y="2881204"/>
                </a:lnTo>
                <a:lnTo>
                  <a:pt x="4066295" y="2879779"/>
                </a:lnTo>
                <a:lnTo>
                  <a:pt x="4073831" y="2878710"/>
                </a:lnTo>
                <a:lnTo>
                  <a:pt x="4081708" y="2877998"/>
                </a:lnTo>
                <a:lnTo>
                  <a:pt x="4090614" y="2876929"/>
                </a:lnTo>
                <a:lnTo>
                  <a:pt x="4100547" y="2876573"/>
                </a:lnTo>
                <a:lnTo>
                  <a:pt x="4080338" y="2872655"/>
                </a:lnTo>
                <a:lnTo>
                  <a:pt x="4067665" y="2872655"/>
                </a:lnTo>
                <a:lnTo>
                  <a:pt x="4057048" y="2872655"/>
                </a:lnTo>
                <a:lnTo>
                  <a:pt x="4048827" y="2871942"/>
                </a:lnTo>
                <a:lnTo>
                  <a:pt x="4043005" y="2870517"/>
                </a:lnTo>
                <a:lnTo>
                  <a:pt x="4038209" y="2868380"/>
                </a:lnTo>
                <a:lnTo>
                  <a:pt x="4036839" y="2867667"/>
                </a:lnTo>
                <a:lnTo>
                  <a:pt x="4035812" y="2866599"/>
                </a:lnTo>
                <a:lnTo>
                  <a:pt x="4034784" y="2865174"/>
                </a:lnTo>
                <a:lnTo>
                  <a:pt x="4034442" y="2863749"/>
                </a:lnTo>
                <a:lnTo>
                  <a:pt x="4033757" y="2861255"/>
                </a:lnTo>
                <a:lnTo>
                  <a:pt x="4033757" y="2858049"/>
                </a:lnTo>
                <a:lnTo>
                  <a:pt x="4034784" y="2855199"/>
                </a:lnTo>
                <a:lnTo>
                  <a:pt x="4036839" y="2848787"/>
                </a:lnTo>
                <a:lnTo>
                  <a:pt x="4037867" y="2845937"/>
                </a:lnTo>
                <a:lnTo>
                  <a:pt x="4037867" y="2843087"/>
                </a:lnTo>
                <a:lnTo>
                  <a:pt x="4037524" y="2840237"/>
                </a:lnTo>
                <a:lnTo>
                  <a:pt x="4036839" y="2838813"/>
                </a:lnTo>
                <a:lnTo>
                  <a:pt x="4036154" y="2837388"/>
                </a:lnTo>
                <a:lnTo>
                  <a:pt x="4040950" y="2840237"/>
                </a:lnTo>
                <a:lnTo>
                  <a:pt x="4038894" y="2838813"/>
                </a:lnTo>
                <a:lnTo>
                  <a:pt x="4036154" y="2837388"/>
                </a:lnTo>
                <a:lnTo>
                  <a:pt x="4031702" y="2819576"/>
                </a:lnTo>
                <a:lnTo>
                  <a:pt x="4025537" y="2822782"/>
                </a:lnTo>
                <a:lnTo>
                  <a:pt x="4020399" y="2825632"/>
                </a:lnTo>
                <a:lnTo>
                  <a:pt x="4015261" y="2828838"/>
                </a:lnTo>
                <a:lnTo>
                  <a:pt x="4010124" y="2831688"/>
                </a:lnTo>
                <a:lnTo>
                  <a:pt x="4006356" y="2834894"/>
                </a:lnTo>
                <a:lnTo>
                  <a:pt x="4002588" y="2838456"/>
                </a:lnTo>
                <a:lnTo>
                  <a:pt x="3996081" y="2844868"/>
                </a:lnTo>
                <a:lnTo>
                  <a:pt x="3991285" y="2851637"/>
                </a:lnTo>
                <a:lnTo>
                  <a:pt x="3987175" y="2858049"/>
                </a:lnTo>
                <a:lnTo>
                  <a:pt x="3983408" y="2864817"/>
                </a:lnTo>
                <a:lnTo>
                  <a:pt x="3980668" y="2871942"/>
                </a:lnTo>
                <a:lnTo>
                  <a:pt x="3975872" y="2885479"/>
                </a:lnTo>
                <a:lnTo>
                  <a:pt x="3973132" y="2891891"/>
                </a:lnTo>
                <a:lnTo>
                  <a:pt x="3970392" y="2899016"/>
                </a:lnTo>
                <a:lnTo>
                  <a:pt x="3966282" y="2905784"/>
                </a:lnTo>
                <a:lnTo>
                  <a:pt x="3961829" y="2912196"/>
                </a:lnTo>
                <a:lnTo>
                  <a:pt x="3956007" y="2918965"/>
                </a:lnTo>
                <a:lnTo>
                  <a:pt x="3952582" y="2922171"/>
                </a:lnTo>
                <a:lnTo>
                  <a:pt x="3948814" y="2925377"/>
                </a:lnTo>
                <a:lnTo>
                  <a:pt x="3947444" y="2929295"/>
                </a:lnTo>
                <a:lnTo>
                  <a:pt x="3945389" y="2933570"/>
                </a:lnTo>
                <a:lnTo>
                  <a:pt x="3943334" y="2937133"/>
                </a:lnTo>
                <a:lnTo>
                  <a:pt x="3940936" y="2941051"/>
                </a:lnTo>
                <a:lnTo>
                  <a:pt x="3937854" y="2945326"/>
                </a:lnTo>
                <a:lnTo>
                  <a:pt x="3934771" y="2948888"/>
                </a:lnTo>
                <a:lnTo>
                  <a:pt x="3926893" y="2956013"/>
                </a:lnTo>
                <a:lnTo>
                  <a:pt x="3918330" y="2963494"/>
                </a:lnTo>
                <a:lnTo>
                  <a:pt x="3908398" y="2970618"/>
                </a:lnTo>
                <a:lnTo>
                  <a:pt x="3897780" y="2977743"/>
                </a:lnTo>
                <a:lnTo>
                  <a:pt x="3886134" y="2984511"/>
                </a:lnTo>
                <a:lnTo>
                  <a:pt x="3873461" y="2987718"/>
                </a:lnTo>
                <a:lnTo>
                  <a:pt x="3861131" y="2990567"/>
                </a:lnTo>
                <a:lnTo>
                  <a:pt x="3848458" y="2992349"/>
                </a:lnTo>
                <a:lnTo>
                  <a:pt x="3835785" y="2993773"/>
                </a:lnTo>
                <a:lnTo>
                  <a:pt x="3823797" y="2994842"/>
                </a:lnTo>
                <a:lnTo>
                  <a:pt x="3811124" y="2995198"/>
                </a:lnTo>
                <a:lnTo>
                  <a:pt x="3798451" y="2995198"/>
                </a:lnTo>
                <a:lnTo>
                  <a:pt x="3786121" y="2995198"/>
                </a:lnTo>
                <a:lnTo>
                  <a:pt x="3760775" y="2994130"/>
                </a:lnTo>
                <a:lnTo>
                  <a:pt x="3735772" y="2993417"/>
                </a:lnTo>
                <a:lnTo>
                  <a:pt x="3710426" y="2992705"/>
                </a:lnTo>
                <a:lnTo>
                  <a:pt x="3698096" y="2993417"/>
                </a:lnTo>
                <a:lnTo>
                  <a:pt x="3685423" y="2993773"/>
                </a:lnTo>
                <a:lnTo>
                  <a:pt x="3672407" y="2994842"/>
                </a:lnTo>
                <a:lnTo>
                  <a:pt x="3659049" y="2996267"/>
                </a:lnTo>
                <a:lnTo>
                  <a:pt x="3646034" y="2996623"/>
                </a:lnTo>
                <a:lnTo>
                  <a:pt x="3632333" y="2996980"/>
                </a:lnTo>
                <a:lnTo>
                  <a:pt x="3604933" y="2997692"/>
                </a:lnTo>
                <a:lnTo>
                  <a:pt x="3577189" y="2996623"/>
                </a:lnTo>
                <a:lnTo>
                  <a:pt x="3549446" y="2994842"/>
                </a:lnTo>
                <a:lnTo>
                  <a:pt x="3522045" y="2991992"/>
                </a:lnTo>
                <a:lnTo>
                  <a:pt x="3495329" y="2988074"/>
                </a:lnTo>
                <a:lnTo>
                  <a:pt x="3469298" y="2983443"/>
                </a:lnTo>
                <a:lnTo>
                  <a:pt x="3444637" y="2978099"/>
                </a:lnTo>
                <a:lnTo>
                  <a:pt x="3421004" y="2972043"/>
                </a:lnTo>
                <a:lnTo>
                  <a:pt x="3409701" y="2968837"/>
                </a:lnTo>
                <a:lnTo>
                  <a:pt x="3398741" y="2965631"/>
                </a:lnTo>
                <a:lnTo>
                  <a:pt x="3388808" y="2961713"/>
                </a:lnTo>
                <a:lnTo>
                  <a:pt x="3378875" y="2957794"/>
                </a:lnTo>
                <a:lnTo>
                  <a:pt x="3369627" y="2954232"/>
                </a:lnTo>
                <a:lnTo>
                  <a:pt x="3361065" y="2949957"/>
                </a:lnTo>
                <a:lnTo>
                  <a:pt x="3352844" y="2945682"/>
                </a:lnTo>
                <a:lnTo>
                  <a:pt x="3345652" y="2941407"/>
                </a:lnTo>
                <a:lnTo>
                  <a:pt x="3338801" y="2937133"/>
                </a:lnTo>
                <a:lnTo>
                  <a:pt x="3332979" y="2932502"/>
                </a:lnTo>
                <a:lnTo>
                  <a:pt x="3327499" y="2928227"/>
                </a:lnTo>
                <a:lnTo>
                  <a:pt x="3323388" y="2923596"/>
                </a:lnTo>
                <a:lnTo>
                  <a:pt x="3320306" y="2922171"/>
                </a:lnTo>
                <a:lnTo>
                  <a:pt x="3318251" y="2920390"/>
                </a:lnTo>
                <a:lnTo>
                  <a:pt x="3317566" y="2919321"/>
                </a:lnTo>
                <a:lnTo>
                  <a:pt x="3317566" y="2918252"/>
                </a:lnTo>
                <a:lnTo>
                  <a:pt x="3317566" y="2917540"/>
                </a:lnTo>
                <a:lnTo>
                  <a:pt x="3318251" y="2916471"/>
                </a:lnTo>
                <a:lnTo>
                  <a:pt x="3313113" y="2913621"/>
                </a:lnTo>
                <a:lnTo>
                  <a:pt x="3309345" y="2911484"/>
                </a:lnTo>
                <a:lnTo>
                  <a:pt x="3306263" y="2908634"/>
                </a:lnTo>
                <a:lnTo>
                  <a:pt x="3304208" y="2905072"/>
                </a:lnTo>
                <a:lnTo>
                  <a:pt x="3301810" y="2902222"/>
                </a:lnTo>
                <a:lnTo>
                  <a:pt x="3300440" y="2899016"/>
                </a:lnTo>
                <a:lnTo>
                  <a:pt x="3298043" y="2891891"/>
                </a:lnTo>
                <a:lnTo>
                  <a:pt x="3295988" y="2884410"/>
                </a:lnTo>
                <a:lnTo>
                  <a:pt x="3294617" y="2880848"/>
                </a:lnTo>
                <a:lnTo>
                  <a:pt x="3292905" y="2876573"/>
                </a:lnTo>
                <a:lnTo>
                  <a:pt x="3290507" y="2872655"/>
                </a:lnTo>
                <a:lnTo>
                  <a:pt x="3287767" y="2868380"/>
                </a:lnTo>
                <a:lnTo>
                  <a:pt x="3284684" y="2864105"/>
                </a:lnTo>
                <a:lnTo>
                  <a:pt x="3280574" y="2859830"/>
                </a:lnTo>
                <a:lnTo>
                  <a:pt x="3275094" y="2870873"/>
                </a:lnTo>
                <a:lnTo>
                  <a:pt x="3269614" y="2881204"/>
                </a:lnTo>
                <a:lnTo>
                  <a:pt x="3260709" y="2901866"/>
                </a:lnTo>
                <a:lnTo>
                  <a:pt x="3251461" y="2921815"/>
                </a:lnTo>
                <a:lnTo>
                  <a:pt x="3242898" y="2941051"/>
                </a:lnTo>
                <a:lnTo>
                  <a:pt x="3238446" y="2950313"/>
                </a:lnTo>
                <a:lnTo>
                  <a:pt x="3233308" y="2959931"/>
                </a:lnTo>
                <a:lnTo>
                  <a:pt x="3228513" y="2969193"/>
                </a:lnTo>
                <a:lnTo>
                  <a:pt x="3222690" y="2978812"/>
                </a:lnTo>
                <a:lnTo>
                  <a:pt x="3216525" y="2987718"/>
                </a:lnTo>
                <a:lnTo>
                  <a:pt x="3210017" y="2996980"/>
                </a:lnTo>
                <a:lnTo>
                  <a:pt x="3202482" y="3005885"/>
                </a:lnTo>
                <a:lnTo>
                  <a:pt x="3194604" y="3014791"/>
                </a:lnTo>
                <a:lnTo>
                  <a:pt x="3092193" y="3204663"/>
                </a:lnTo>
                <a:lnTo>
                  <a:pt x="3092878" y="3204307"/>
                </a:lnTo>
                <a:lnTo>
                  <a:pt x="3091166" y="3211431"/>
                </a:lnTo>
                <a:lnTo>
                  <a:pt x="3089453" y="3217843"/>
                </a:lnTo>
                <a:lnTo>
                  <a:pt x="3085000" y="3231736"/>
                </a:lnTo>
                <a:lnTo>
                  <a:pt x="3079520" y="3244917"/>
                </a:lnTo>
                <a:lnTo>
                  <a:pt x="3072670" y="3258098"/>
                </a:lnTo>
                <a:lnTo>
                  <a:pt x="3064792" y="3271278"/>
                </a:lnTo>
                <a:lnTo>
                  <a:pt x="3056915" y="3284459"/>
                </a:lnTo>
                <a:lnTo>
                  <a:pt x="3047667" y="3297639"/>
                </a:lnTo>
                <a:lnTo>
                  <a:pt x="3037734" y="3310820"/>
                </a:lnTo>
                <a:lnTo>
                  <a:pt x="3027459" y="3323644"/>
                </a:lnTo>
                <a:lnTo>
                  <a:pt x="3016498" y="3336825"/>
                </a:lnTo>
                <a:lnTo>
                  <a:pt x="3005195" y="3349293"/>
                </a:lnTo>
                <a:lnTo>
                  <a:pt x="2993207" y="3362117"/>
                </a:lnTo>
                <a:lnTo>
                  <a:pt x="2969232" y="3388122"/>
                </a:lnTo>
                <a:lnTo>
                  <a:pt x="2943886" y="3413415"/>
                </a:lnTo>
                <a:lnTo>
                  <a:pt x="2941831" y="3416265"/>
                </a:lnTo>
                <a:lnTo>
                  <a:pt x="2939090" y="3418046"/>
                </a:lnTo>
                <a:lnTo>
                  <a:pt x="2935666" y="3420183"/>
                </a:lnTo>
                <a:lnTo>
                  <a:pt x="2932925" y="3421608"/>
                </a:lnTo>
                <a:lnTo>
                  <a:pt x="2927103" y="3423389"/>
                </a:lnTo>
                <a:lnTo>
                  <a:pt x="2921280" y="3424102"/>
                </a:lnTo>
                <a:lnTo>
                  <a:pt x="2914430" y="3424814"/>
                </a:lnTo>
                <a:lnTo>
                  <a:pt x="2908264" y="3424814"/>
                </a:lnTo>
                <a:lnTo>
                  <a:pt x="2901072" y="3424814"/>
                </a:lnTo>
                <a:lnTo>
                  <a:pt x="2893536" y="3424814"/>
                </a:lnTo>
                <a:lnTo>
                  <a:pt x="2829830" y="3429089"/>
                </a:lnTo>
                <a:lnTo>
                  <a:pt x="2765780" y="3433364"/>
                </a:lnTo>
                <a:lnTo>
                  <a:pt x="2737009" y="3436214"/>
                </a:lnTo>
                <a:lnTo>
                  <a:pt x="2708238" y="3438707"/>
                </a:lnTo>
                <a:lnTo>
                  <a:pt x="2680152" y="3440845"/>
                </a:lnTo>
                <a:lnTo>
                  <a:pt x="2666794" y="3441201"/>
                </a:lnTo>
                <a:lnTo>
                  <a:pt x="2653094" y="3441201"/>
                </a:lnTo>
                <a:lnTo>
                  <a:pt x="2640078" y="3440845"/>
                </a:lnTo>
                <a:lnTo>
                  <a:pt x="2627748" y="3439776"/>
                </a:lnTo>
                <a:lnTo>
                  <a:pt x="2615417" y="3437995"/>
                </a:lnTo>
                <a:lnTo>
                  <a:pt x="2604114" y="3435501"/>
                </a:lnTo>
                <a:lnTo>
                  <a:pt x="2592812" y="3432295"/>
                </a:lnTo>
                <a:lnTo>
                  <a:pt x="2588016" y="3430514"/>
                </a:lnTo>
                <a:lnTo>
                  <a:pt x="2582879" y="3428020"/>
                </a:lnTo>
                <a:lnTo>
                  <a:pt x="2578084" y="3425527"/>
                </a:lnTo>
                <a:lnTo>
                  <a:pt x="2573288" y="3422677"/>
                </a:lnTo>
                <a:lnTo>
                  <a:pt x="2568836" y="3420183"/>
                </a:lnTo>
                <a:lnTo>
                  <a:pt x="2564383" y="3416621"/>
                </a:lnTo>
                <a:lnTo>
                  <a:pt x="2555820" y="3417690"/>
                </a:lnTo>
                <a:lnTo>
                  <a:pt x="2547600" y="3419115"/>
                </a:lnTo>
                <a:lnTo>
                  <a:pt x="2539722" y="3420896"/>
                </a:lnTo>
                <a:lnTo>
                  <a:pt x="2531844" y="3423389"/>
                </a:lnTo>
                <a:lnTo>
                  <a:pt x="2516431" y="3428020"/>
                </a:lnTo>
                <a:lnTo>
                  <a:pt x="2501019" y="3432651"/>
                </a:lnTo>
                <a:lnTo>
                  <a:pt x="2493141" y="3435145"/>
                </a:lnTo>
                <a:lnTo>
                  <a:pt x="2484921" y="3436926"/>
                </a:lnTo>
                <a:lnTo>
                  <a:pt x="2477043" y="3437995"/>
                </a:lnTo>
                <a:lnTo>
                  <a:pt x="2468480" y="3438707"/>
                </a:lnTo>
                <a:lnTo>
                  <a:pt x="2459232" y="3439420"/>
                </a:lnTo>
                <a:lnTo>
                  <a:pt x="2449642" y="3438351"/>
                </a:lnTo>
                <a:lnTo>
                  <a:pt x="2440394" y="3436926"/>
                </a:lnTo>
                <a:lnTo>
                  <a:pt x="2429776" y="3434789"/>
                </a:lnTo>
                <a:lnTo>
                  <a:pt x="2416076" y="3439776"/>
                </a:lnTo>
                <a:lnTo>
                  <a:pt x="2409911" y="3442270"/>
                </a:lnTo>
                <a:lnTo>
                  <a:pt x="2407513" y="3443695"/>
                </a:lnTo>
                <a:lnTo>
                  <a:pt x="2405800" y="3445119"/>
                </a:lnTo>
                <a:lnTo>
                  <a:pt x="2393127" y="3459013"/>
                </a:lnTo>
                <a:lnTo>
                  <a:pt x="2381825" y="3471481"/>
                </a:lnTo>
                <a:lnTo>
                  <a:pt x="2370864" y="3482168"/>
                </a:lnTo>
                <a:lnTo>
                  <a:pt x="2361274" y="3491786"/>
                </a:lnTo>
                <a:lnTo>
                  <a:pt x="2351341" y="3499623"/>
                </a:lnTo>
                <a:lnTo>
                  <a:pt x="2346546" y="3502829"/>
                </a:lnTo>
                <a:lnTo>
                  <a:pt x="2341408" y="3506391"/>
                </a:lnTo>
                <a:lnTo>
                  <a:pt x="2335928" y="3508885"/>
                </a:lnTo>
                <a:lnTo>
                  <a:pt x="2330448" y="3511735"/>
                </a:lnTo>
                <a:lnTo>
                  <a:pt x="2325310" y="3514229"/>
                </a:lnTo>
                <a:lnTo>
                  <a:pt x="2318803" y="3516010"/>
                </a:lnTo>
                <a:lnTo>
                  <a:pt x="2312637" y="3518147"/>
                </a:lnTo>
                <a:lnTo>
                  <a:pt x="2306130" y="3519928"/>
                </a:lnTo>
                <a:lnTo>
                  <a:pt x="2291059" y="3522778"/>
                </a:lnTo>
                <a:lnTo>
                  <a:pt x="2273933" y="3525628"/>
                </a:lnTo>
                <a:lnTo>
                  <a:pt x="2254410" y="3527409"/>
                </a:lnTo>
                <a:lnTo>
                  <a:pt x="2232147" y="3528834"/>
                </a:lnTo>
                <a:lnTo>
                  <a:pt x="2206459" y="3530259"/>
                </a:lnTo>
                <a:lnTo>
                  <a:pt x="2143437" y="3532753"/>
                </a:lnTo>
                <a:lnTo>
                  <a:pt x="2117406" y="3534890"/>
                </a:lnTo>
                <a:lnTo>
                  <a:pt x="2091375" y="3536315"/>
                </a:lnTo>
                <a:lnTo>
                  <a:pt x="2066371" y="3537740"/>
                </a:lnTo>
                <a:lnTo>
                  <a:pt x="2053699" y="3537740"/>
                </a:lnTo>
                <a:lnTo>
                  <a:pt x="2041711" y="3537740"/>
                </a:lnTo>
                <a:lnTo>
                  <a:pt x="2029723" y="3537384"/>
                </a:lnTo>
                <a:lnTo>
                  <a:pt x="2017735" y="3536315"/>
                </a:lnTo>
                <a:lnTo>
                  <a:pt x="2006432" y="3534890"/>
                </a:lnTo>
                <a:lnTo>
                  <a:pt x="1994787" y="3533109"/>
                </a:lnTo>
                <a:lnTo>
                  <a:pt x="1983484" y="3531328"/>
                </a:lnTo>
                <a:lnTo>
                  <a:pt x="1972866" y="3528478"/>
                </a:lnTo>
                <a:lnTo>
                  <a:pt x="1962248" y="3524915"/>
                </a:lnTo>
                <a:lnTo>
                  <a:pt x="1952315" y="3521353"/>
                </a:lnTo>
                <a:lnTo>
                  <a:pt x="1948890" y="3519928"/>
                </a:lnTo>
                <a:lnTo>
                  <a:pt x="1945123" y="3518860"/>
                </a:lnTo>
                <a:lnTo>
                  <a:pt x="1941355" y="3518503"/>
                </a:lnTo>
                <a:lnTo>
                  <a:pt x="1937930" y="3518147"/>
                </a:lnTo>
                <a:lnTo>
                  <a:pt x="1930052" y="3518147"/>
                </a:lnTo>
                <a:lnTo>
                  <a:pt x="1922859" y="3518860"/>
                </a:lnTo>
                <a:lnTo>
                  <a:pt x="1915667" y="3520284"/>
                </a:lnTo>
                <a:lnTo>
                  <a:pt x="1908474" y="3522778"/>
                </a:lnTo>
                <a:lnTo>
                  <a:pt x="1894431" y="3527053"/>
                </a:lnTo>
                <a:lnTo>
                  <a:pt x="1890663" y="3529903"/>
                </a:lnTo>
                <a:lnTo>
                  <a:pt x="1886553" y="3532040"/>
                </a:lnTo>
                <a:lnTo>
                  <a:pt x="1882443" y="3534178"/>
                </a:lnTo>
                <a:lnTo>
                  <a:pt x="1878675" y="3535602"/>
                </a:lnTo>
                <a:lnTo>
                  <a:pt x="1874565" y="3536315"/>
                </a:lnTo>
                <a:lnTo>
                  <a:pt x="1869770" y="3537384"/>
                </a:lnTo>
                <a:lnTo>
                  <a:pt x="1866002" y="3537384"/>
                </a:lnTo>
                <a:lnTo>
                  <a:pt x="1861892" y="3537384"/>
                </a:lnTo>
                <a:lnTo>
                  <a:pt x="1854014" y="3536315"/>
                </a:lnTo>
                <a:lnTo>
                  <a:pt x="1847164" y="3534534"/>
                </a:lnTo>
                <a:lnTo>
                  <a:pt x="1840999" y="3532040"/>
                </a:lnTo>
                <a:lnTo>
                  <a:pt x="1835861" y="3529190"/>
                </a:lnTo>
                <a:lnTo>
                  <a:pt x="1826956" y="3523134"/>
                </a:lnTo>
                <a:lnTo>
                  <a:pt x="1817366" y="3517435"/>
                </a:lnTo>
                <a:lnTo>
                  <a:pt x="1797500" y="3505679"/>
                </a:lnTo>
                <a:lnTo>
                  <a:pt x="1777977" y="3493923"/>
                </a:lnTo>
                <a:lnTo>
                  <a:pt x="1769072" y="3488224"/>
                </a:lnTo>
                <a:lnTo>
                  <a:pt x="1760166" y="3482168"/>
                </a:lnTo>
                <a:lnTo>
                  <a:pt x="1752631" y="3476112"/>
                </a:lnTo>
                <a:lnTo>
                  <a:pt x="1745781" y="3469343"/>
                </a:lnTo>
                <a:lnTo>
                  <a:pt x="1742698" y="3466137"/>
                </a:lnTo>
                <a:lnTo>
                  <a:pt x="1740301" y="3462931"/>
                </a:lnTo>
                <a:lnTo>
                  <a:pt x="1738246" y="3459013"/>
                </a:lnTo>
                <a:lnTo>
                  <a:pt x="1736190" y="3455806"/>
                </a:lnTo>
                <a:lnTo>
                  <a:pt x="1734478" y="3451888"/>
                </a:lnTo>
                <a:lnTo>
                  <a:pt x="1733450" y="3448682"/>
                </a:lnTo>
                <a:lnTo>
                  <a:pt x="1732765" y="3445119"/>
                </a:lnTo>
                <a:lnTo>
                  <a:pt x="1732765" y="3440845"/>
                </a:lnTo>
                <a:lnTo>
                  <a:pt x="1733108" y="3436926"/>
                </a:lnTo>
                <a:lnTo>
                  <a:pt x="1734135" y="3432651"/>
                </a:lnTo>
                <a:lnTo>
                  <a:pt x="1735505" y="3429089"/>
                </a:lnTo>
                <a:lnTo>
                  <a:pt x="1737218" y="3424102"/>
                </a:lnTo>
                <a:lnTo>
                  <a:pt x="1730710" y="3325782"/>
                </a:lnTo>
                <a:lnTo>
                  <a:pt x="1723175" y="3283034"/>
                </a:lnTo>
                <a:lnTo>
                  <a:pt x="1717352" y="3275909"/>
                </a:lnTo>
                <a:lnTo>
                  <a:pt x="1712215" y="3268428"/>
                </a:lnTo>
                <a:lnTo>
                  <a:pt x="1708105" y="3260948"/>
                </a:lnTo>
                <a:lnTo>
                  <a:pt x="1705364" y="3253110"/>
                </a:lnTo>
                <a:lnTo>
                  <a:pt x="1703652" y="3245630"/>
                </a:lnTo>
                <a:lnTo>
                  <a:pt x="1702282" y="3238149"/>
                </a:lnTo>
                <a:lnTo>
                  <a:pt x="1701254" y="3230668"/>
                </a:lnTo>
                <a:lnTo>
                  <a:pt x="1701254" y="3223187"/>
                </a:lnTo>
                <a:lnTo>
                  <a:pt x="1701939" y="3214994"/>
                </a:lnTo>
                <a:lnTo>
                  <a:pt x="1701939" y="3207513"/>
                </a:lnTo>
                <a:lnTo>
                  <a:pt x="1703309" y="3192195"/>
                </a:lnTo>
                <a:lnTo>
                  <a:pt x="1703652" y="3184358"/>
                </a:lnTo>
                <a:lnTo>
                  <a:pt x="1703652" y="3176521"/>
                </a:lnTo>
                <a:lnTo>
                  <a:pt x="1703309" y="3169040"/>
                </a:lnTo>
                <a:lnTo>
                  <a:pt x="1702282" y="3161559"/>
                </a:lnTo>
                <a:lnTo>
                  <a:pt x="1695089" y="3135198"/>
                </a:lnTo>
                <a:lnTo>
                  <a:pt x="1683444" y="3138404"/>
                </a:lnTo>
                <a:lnTo>
                  <a:pt x="1673168" y="3141966"/>
                </a:lnTo>
                <a:lnTo>
                  <a:pt x="1665291" y="3145885"/>
                </a:lnTo>
                <a:lnTo>
                  <a:pt x="1658440" y="3149803"/>
                </a:lnTo>
                <a:lnTo>
                  <a:pt x="1652960" y="3153365"/>
                </a:lnTo>
                <a:lnTo>
                  <a:pt x="1648508" y="3157640"/>
                </a:lnTo>
                <a:lnTo>
                  <a:pt x="1645083" y="3161915"/>
                </a:lnTo>
                <a:lnTo>
                  <a:pt x="1642685" y="3166190"/>
                </a:lnTo>
                <a:lnTo>
                  <a:pt x="1641315" y="3170821"/>
                </a:lnTo>
                <a:lnTo>
                  <a:pt x="1639945" y="3175096"/>
                </a:lnTo>
                <a:lnTo>
                  <a:pt x="1637890" y="3184358"/>
                </a:lnTo>
                <a:lnTo>
                  <a:pt x="1636520" y="3193620"/>
                </a:lnTo>
                <a:lnTo>
                  <a:pt x="1635150" y="3198251"/>
                </a:lnTo>
                <a:lnTo>
                  <a:pt x="1633780" y="3202525"/>
                </a:lnTo>
                <a:lnTo>
                  <a:pt x="1633780" y="3204663"/>
                </a:lnTo>
                <a:lnTo>
                  <a:pt x="1633780" y="3207513"/>
                </a:lnTo>
                <a:lnTo>
                  <a:pt x="1632409" y="3212144"/>
                </a:lnTo>
                <a:lnTo>
                  <a:pt x="1630355" y="3217487"/>
                </a:lnTo>
                <a:lnTo>
                  <a:pt x="1627614" y="3222118"/>
                </a:lnTo>
                <a:lnTo>
                  <a:pt x="1623504" y="3226749"/>
                </a:lnTo>
                <a:lnTo>
                  <a:pt x="1619394" y="3231736"/>
                </a:lnTo>
                <a:lnTo>
                  <a:pt x="1609804" y="3240642"/>
                </a:lnTo>
                <a:lnTo>
                  <a:pt x="1599186" y="3249904"/>
                </a:lnTo>
                <a:lnTo>
                  <a:pt x="1588911" y="3258810"/>
                </a:lnTo>
                <a:lnTo>
                  <a:pt x="1584458" y="3263797"/>
                </a:lnTo>
                <a:lnTo>
                  <a:pt x="1580348" y="3268428"/>
                </a:lnTo>
                <a:lnTo>
                  <a:pt x="1576923" y="3273059"/>
                </a:lnTo>
                <a:lnTo>
                  <a:pt x="1574183" y="3277690"/>
                </a:lnTo>
                <a:lnTo>
                  <a:pt x="1573155" y="3279828"/>
                </a:lnTo>
                <a:lnTo>
                  <a:pt x="1571443" y="3281253"/>
                </a:lnTo>
                <a:lnTo>
                  <a:pt x="1567332" y="3284459"/>
                </a:lnTo>
                <a:lnTo>
                  <a:pt x="1561852" y="3287309"/>
                </a:lnTo>
                <a:lnTo>
                  <a:pt x="1556030" y="3290159"/>
                </a:lnTo>
                <a:lnTo>
                  <a:pt x="1550549" y="3291583"/>
                </a:lnTo>
                <a:lnTo>
                  <a:pt x="1544384" y="3293008"/>
                </a:lnTo>
                <a:lnTo>
                  <a:pt x="1536849" y="3294790"/>
                </a:lnTo>
                <a:lnTo>
                  <a:pt x="1528286" y="3295502"/>
                </a:lnTo>
                <a:lnTo>
                  <a:pt x="1508078" y="3297996"/>
                </a:lnTo>
                <a:lnTo>
                  <a:pt x="1484445" y="3299777"/>
                </a:lnTo>
                <a:lnTo>
                  <a:pt x="1458756" y="3301202"/>
                </a:lnTo>
                <a:lnTo>
                  <a:pt x="1430670" y="3302270"/>
                </a:lnTo>
                <a:lnTo>
                  <a:pt x="1401214" y="3302627"/>
                </a:lnTo>
                <a:lnTo>
                  <a:pt x="1371073" y="3303339"/>
                </a:lnTo>
                <a:lnTo>
                  <a:pt x="1341275" y="3302627"/>
                </a:lnTo>
                <a:lnTo>
                  <a:pt x="1312161" y="3301914"/>
                </a:lnTo>
                <a:lnTo>
                  <a:pt x="1284760" y="3300489"/>
                </a:lnTo>
                <a:lnTo>
                  <a:pt x="1259757" y="3298352"/>
                </a:lnTo>
                <a:lnTo>
                  <a:pt x="1237151" y="3296214"/>
                </a:lnTo>
                <a:lnTo>
                  <a:pt x="1218656" y="3293721"/>
                </a:lnTo>
                <a:lnTo>
                  <a:pt x="1210778" y="3292296"/>
                </a:lnTo>
                <a:lnTo>
                  <a:pt x="1203928" y="3290515"/>
                </a:lnTo>
                <a:lnTo>
                  <a:pt x="1198448" y="3288734"/>
                </a:lnTo>
                <a:lnTo>
                  <a:pt x="1194680" y="3286596"/>
                </a:lnTo>
                <a:lnTo>
                  <a:pt x="1187830" y="3282321"/>
                </a:lnTo>
                <a:lnTo>
                  <a:pt x="1182007" y="3279828"/>
                </a:lnTo>
                <a:lnTo>
                  <a:pt x="1176527" y="3277334"/>
                </a:lnTo>
                <a:lnTo>
                  <a:pt x="1173787" y="3276978"/>
                </a:lnTo>
                <a:lnTo>
                  <a:pt x="1171047" y="3276265"/>
                </a:lnTo>
                <a:lnTo>
                  <a:pt x="1164539" y="3276265"/>
                </a:lnTo>
                <a:lnTo>
                  <a:pt x="1155976" y="3277690"/>
                </a:lnTo>
                <a:lnTo>
                  <a:pt x="1144673" y="3280184"/>
                </a:lnTo>
                <a:lnTo>
                  <a:pt x="1130288" y="3283390"/>
                </a:lnTo>
                <a:lnTo>
                  <a:pt x="1119327" y="3285884"/>
                </a:lnTo>
                <a:lnTo>
                  <a:pt x="1110422" y="3286596"/>
                </a:lnTo>
                <a:lnTo>
                  <a:pt x="1102544" y="3287309"/>
                </a:lnTo>
                <a:lnTo>
                  <a:pt x="1096379" y="3286596"/>
                </a:lnTo>
                <a:lnTo>
                  <a:pt x="1091242" y="3285884"/>
                </a:lnTo>
                <a:lnTo>
                  <a:pt x="1087131" y="3283746"/>
                </a:lnTo>
                <a:lnTo>
                  <a:pt x="1084391" y="3281609"/>
                </a:lnTo>
                <a:lnTo>
                  <a:pt x="1082336" y="3278759"/>
                </a:lnTo>
                <a:lnTo>
                  <a:pt x="1080281" y="3275909"/>
                </a:lnTo>
                <a:lnTo>
                  <a:pt x="1079596" y="3271991"/>
                </a:lnTo>
                <a:lnTo>
                  <a:pt x="1078911" y="3268785"/>
                </a:lnTo>
                <a:lnTo>
                  <a:pt x="1078569" y="3265222"/>
                </a:lnTo>
                <a:lnTo>
                  <a:pt x="1077541" y="3258098"/>
                </a:lnTo>
                <a:lnTo>
                  <a:pt x="1077199" y="3254535"/>
                </a:lnTo>
                <a:lnTo>
                  <a:pt x="1076171" y="3251329"/>
                </a:lnTo>
                <a:lnTo>
                  <a:pt x="1073088" y="3247767"/>
                </a:lnTo>
                <a:lnTo>
                  <a:pt x="1072746" y="3242780"/>
                </a:lnTo>
                <a:lnTo>
                  <a:pt x="1061786" y="3246342"/>
                </a:lnTo>
                <a:lnTo>
                  <a:pt x="1050140" y="3250617"/>
                </a:lnTo>
                <a:lnTo>
                  <a:pt x="1038152" y="3254179"/>
                </a:lnTo>
                <a:lnTo>
                  <a:pt x="1032672" y="3255604"/>
                </a:lnTo>
                <a:lnTo>
                  <a:pt x="1027534" y="3257029"/>
                </a:lnTo>
                <a:lnTo>
                  <a:pt x="1022397" y="3257385"/>
                </a:lnTo>
                <a:lnTo>
                  <a:pt x="1018287" y="3257385"/>
                </a:lnTo>
                <a:lnTo>
                  <a:pt x="1014176" y="3256673"/>
                </a:lnTo>
                <a:lnTo>
                  <a:pt x="1012464" y="3255960"/>
                </a:lnTo>
                <a:lnTo>
                  <a:pt x="1011094" y="3255248"/>
                </a:lnTo>
                <a:lnTo>
                  <a:pt x="1009724" y="3253823"/>
                </a:lnTo>
                <a:lnTo>
                  <a:pt x="1008696" y="3252398"/>
                </a:lnTo>
                <a:lnTo>
                  <a:pt x="1008011" y="3250617"/>
                </a:lnTo>
                <a:lnTo>
                  <a:pt x="1006984" y="3248479"/>
                </a:lnTo>
                <a:lnTo>
                  <a:pt x="1006641" y="3246342"/>
                </a:lnTo>
                <a:lnTo>
                  <a:pt x="1006641" y="3243848"/>
                </a:lnTo>
                <a:lnTo>
                  <a:pt x="1006641" y="3237436"/>
                </a:lnTo>
                <a:lnTo>
                  <a:pt x="999791" y="3219268"/>
                </a:lnTo>
                <a:lnTo>
                  <a:pt x="992598" y="3201457"/>
                </a:lnTo>
                <a:lnTo>
                  <a:pt x="986090" y="3183645"/>
                </a:lnTo>
                <a:lnTo>
                  <a:pt x="983008" y="3174027"/>
                </a:lnTo>
                <a:lnTo>
                  <a:pt x="980268" y="3165121"/>
                </a:lnTo>
                <a:lnTo>
                  <a:pt x="977870" y="3156215"/>
                </a:lnTo>
                <a:lnTo>
                  <a:pt x="976158" y="3146953"/>
                </a:lnTo>
                <a:lnTo>
                  <a:pt x="974445" y="3138047"/>
                </a:lnTo>
                <a:lnTo>
                  <a:pt x="973760" y="3128429"/>
                </a:lnTo>
                <a:lnTo>
                  <a:pt x="973418" y="3119523"/>
                </a:lnTo>
                <a:lnTo>
                  <a:pt x="973760" y="3110261"/>
                </a:lnTo>
                <a:lnTo>
                  <a:pt x="975130" y="3100643"/>
                </a:lnTo>
                <a:lnTo>
                  <a:pt x="977528" y="3091381"/>
                </a:lnTo>
                <a:lnTo>
                  <a:pt x="972047" y="3082475"/>
                </a:lnTo>
                <a:lnTo>
                  <a:pt x="967595" y="3073213"/>
                </a:lnTo>
                <a:lnTo>
                  <a:pt x="963485" y="3064307"/>
                </a:lnTo>
                <a:lnTo>
                  <a:pt x="960402" y="3055402"/>
                </a:lnTo>
                <a:lnTo>
                  <a:pt x="957662" y="3046496"/>
                </a:lnTo>
                <a:lnTo>
                  <a:pt x="955264" y="3037590"/>
                </a:lnTo>
                <a:lnTo>
                  <a:pt x="953894" y="3027972"/>
                </a:lnTo>
                <a:lnTo>
                  <a:pt x="952524" y="3019066"/>
                </a:lnTo>
                <a:lnTo>
                  <a:pt x="951839" y="3009804"/>
                </a:lnTo>
                <a:lnTo>
                  <a:pt x="950812" y="3000898"/>
                </a:lnTo>
                <a:lnTo>
                  <a:pt x="949784" y="2982018"/>
                </a:lnTo>
                <a:lnTo>
                  <a:pt x="949442" y="2963494"/>
                </a:lnTo>
                <a:lnTo>
                  <a:pt x="948414" y="2945326"/>
                </a:lnTo>
                <a:lnTo>
                  <a:pt x="947729" y="2935351"/>
                </a:lnTo>
                <a:lnTo>
                  <a:pt x="946702" y="2925377"/>
                </a:lnTo>
                <a:lnTo>
                  <a:pt x="944989" y="2916115"/>
                </a:lnTo>
                <a:lnTo>
                  <a:pt x="943277" y="2906140"/>
                </a:lnTo>
                <a:lnTo>
                  <a:pt x="939166" y="2886191"/>
                </a:lnTo>
                <a:lnTo>
                  <a:pt x="935399" y="2866955"/>
                </a:lnTo>
                <a:lnTo>
                  <a:pt x="933686" y="2857337"/>
                </a:lnTo>
                <a:lnTo>
                  <a:pt x="932316" y="2847362"/>
                </a:lnTo>
                <a:lnTo>
                  <a:pt x="930946" y="2837744"/>
                </a:lnTo>
                <a:lnTo>
                  <a:pt x="930604" y="2828126"/>
                </a:lnTo>
                <a:lnTo>
                  <a:pt x="930604" y="2818151"/>
                </a:lnTo>
                <a:lnTo>
                  <a:pt x="931289" y="2808177"/>
                </a:lnTo>
                <a:lnTo>
                  <a:pt x="932659" y="2797846"/>
                </a:lnTo>
                <a:lnTo>
                  <a:pt x="935056" y="2788228"/>
                </a:lnTo>
                <a:lnTo>
                  <a:pt x="929919" y="2770060"/>
                </a:lnTo>
                <a:lnTo>
                  <a:pt x="925466" y="2752248"/>
                </a:lnTo>
                <a:lnTo>
                  <a:pt x="921699" y="2734080"/>
                </a:lnTo>
                <a:lnTo>
                  <a:pt x="918958" y="2715912"/>
                </a:lnTo>
                <a:lnTo>
                  <a:pt x="916903" y="2697388"/>
                </a:lnTo>
                <a:lnTo>
                  <a:pt x="915533" y="2679221"/>
                </a:lnTo>
                <a:lnTo>
                  <a:pt x="914163" y="2661053"/>
                </a:lnTo>
                <a:lnTo>
                  <a:pt x="913136" y="2642885"/>
                </a:lnTo>
                <a:lnTo>
                  <a:pt x="911423" y="2606193"/>
                </a:lnTo>
                <a:lnTo>
                  <a:pt x="909025" y="2569501"/>
                </a:lnTo>
                <a:lnTo>
                  <a:pt x="907655" y="2550977"/>
                </a:lnTo>
                <a:lnTo>
                  <a:pt x="905943" y="2532809"/>
                </a:lnTo>
                <a:lnTo>
                  <a:pt x="903203" y="2514641"/>
                </a:lnTo>
                <a:lnTo>
                  <a:pt x="900120" y="2496473"/>
                </a:lnTo>
                <a:lnTo>
                  <a:pt x="894640" y="2497186"/>
                </a:lnTo>
                <a:lnTo>
                  <a:pt x="888817" y="2497186"/>
                </a:lnTo>
                <a:lnTo>
                  <a:pt x="883337" y="2497186"/>
                </a:lnTo>
                <a:lnTo>
                  <a:pt x="877857" y="2497186"/>
                </a:lnTo>
                <a:lnTo>
                  <a:pt x="814492" y="2723393"/>
                </a:lnTo>
                <a:lnTo>
                  <a:pt x="781954" y="2836319"/>
                </a:lnTo>
                <a:lnTo>
                  <a:pt x="749073" y="2949601"/>
                </a:lnTo>
                <a:lnTo>
                  <a:pt x="742907" y="2970618"/>
                </a:lnTo>
                <a:lnTo>
                  <a:pt x="736057" y="2992349"/>
                </a:lnTo>
                <a:lnTo>
                  <a:pt x="720987" y="3034740"/>
                </a:lnTo>
                <a:lnTo>
                  <a:pt x="706259" y="3077132"/>
                </a:lnTo>
                <a:lnTo>
                  <a:pt x="691873" y="3119523"/>
                </a:lnTo>
                <a:lnTo>
                  <a:pt x="689818" y="3126292"/>
                </a:lnTo>
                <a:lnTo>
                  <a:pt x="687078" y="3132348"/>
                </a:lnTo>
                <a:lnTo>
                  <a:pt x="683653" y="3138404"/>
                </a:lnTo>
                <a:lnTo>
                  <a:pt x="678858" y="3144460"/>
                </a:lnTo>
                <a:lnTo>
                  <a:pt x="676460" y="3147309"/>
                </a:lnTo>
                <a:lnTo>
                  <a:pt x="673035" y="3150159"/>
                </a:lnTo>
                <a:lnTo>
                  <a:pt x="669953" y="3153009"/>
                </a:lnTo>
                <a:lnTo>
                  <a:pt x="666185" y="3155859"/>
                </a:lnTo>
                <a:lnTo>
                  <a:pt x="661732" y="3158709"/>
                </a:lnTo>
                <a:lnTo>
                  <a:pt x="657280" y="3161559"/>
                </a:lnTo>
                <a:lnTo>
                  <a:pt x="651799" y="3164409"/>
                </a:lnTo>
                <a:lnTo>
                  <a:pt x="646319" y="3166546"/>
                </a:lnTo>
                <a:lnTo>
                  <a:pt x="646319" y="3169396"/>
                </a:lnTo>
                <a:lnTo>
                  <a:pt x="647347" y="3172246"/>
                </a:lnTo>
                <a:lnTo>
                  <a:pt x="649059" y="3175096"/>
                </a:lnTo>
                <a:lnTo>
                  <a:pt x="651457" y="3177945"/>
                </a:lnTo>
                <a:lnTo>
                  <a:pt x="656937" y="3182933"/>
                </a:lnTo>
                <a:lnTo>
                  <a:pt x="661732" y="3188632"/>
                </a:lnTo>
                <a:lnTo>
                  <a:pt x="664130" y="3191126"/>
                </a:lnTo>
                <a:lnTo>
                  <a:pt x="665842" y="3193976"/>
                </a:lnTo>
                <a:lnTo>
                  <a:pt x="666870" y="3196826"/>
                </a:lnTo>
                <a:lnTo>
                  <a:pt x="666870" y="3199676"/>
                </a:lnTo>
                <a:lnTo>
                  <a:pt x="666185" y="3201457"/>
                </a:lnTo>
                <a:lnTo>
                  <a:pt x="665500" y="3202882"/>
                </a:lnTo>
                <a:lnTo>
                  <a:pt x="663102" y="3205732"/>
                </a:lnTo>
                <a:lnTo>
                  <a:pt x="658992" y="3208938"/>
                </a:lnTo>
                <a:lnTo>
                  <a:pt x="653512" y="3212144"/>
                </a:lnTo>
                <a:lnTo>
                  <a:pt x="641524" y="3258098"/>
                </a:lnTo>
                <a:lnTo>
                  <a:pt x="629194" y="3304052"/>
                </a:lnTo>
                <a:lnTo>
                  <a:pt x="629536" y="3348581"/>
                </a:lnTo>
                <a:lnTo>
                  <a:pt x="623371" y="3357486"/>
                </a:lnTo>
                <a:lnTo>
                  <a:pt x="620288" y="3361761"/>
                </a:lnTo>
                <a:lnTo>
                  <a:pt x="616178" y="3366036"/>
                </a:lnTo>
                <a:lnTo>
                  <a:pt x="610698" y="3369955"/>
                </a:lnTo>
                <a:lnTo>
                  <a:pt x="604190" y="3373873"/>
                </a:lnTo>
                <a:lnTo>
                  <a:pt x="595970" y="3377079"/>
                </a:lnTo>
                <a:lnTo>
                  <a:pt x="586037" y="3379929"/>
                </a:lnTo>
                <a:lnTo>
                  <a:pt x="581585" y="3384204"/>
                </a:lnTo>
                <a:lnTo>
                  <a:pt x="577132" y="3388479"/>
                </a:lnTo>
                <a:lnTo>
                  <a:pt x="572679" y="3392397"/>
                </a:lnTo>
                <a:lnTo>
                  <a:pt x="567199" y="3395603"/>
                </a:lnTo>
                <a:lnTo>
                  <a:pt x="561719" y="3398453"/>
                </a:lnTo>
                <a:lnTo>
                  <a:pt x="556239" y="3400590"/>
                </a:lnTo>
                <a:lnTo>
                  <a:pt x="550416" y="3403084"/>
                </a:lnTo>
                <a:lnTo>
                  <a:pt x="543908" y="3405578"/>
                </a:lnTo>
                <a:lnTo>
                  <a:pt x="537743" y="3407359"/>
                </a:lnTo>
                <a:lnTo>
                  <a:pt x="531235" y="3408784"/>
                </a:lnTo>
                <a:lnTo>
                  <a:pt x="517877" y="3411634"/>
                </a:lnTo>
                <a:lnTo>
                  <a:pt x="503149" y="3413415"/>
                </a:lnTo>
                <a:lnTo>
                  <a:pt x="488764" y="3414484"/>
                </a:lnTo>
                <a:lnTo>
                  <a:pt x="473351" y="3415196"/>
                </a:lnTo>
                <a:lnTo>
                  <a:pt x="457938" y="3415908"/>
                </a:lnTo>
                <a:lnTo>
                  <a:pt x="427112" y="3416621"/>
                </a:lnTo>
                <a:lnTo>
                  <a:pt x="411357" y="3417333"/>
                </a:lnTo>
                <a:lnTo>
                  <a:pt x="396286" y="3417690"/>
                </a:lnTo>
                <a:lnTo>
                  <a:pt x="381558" y="3419115"/>
                </a:lnTo>
                <a:lnTo>
                  <a:pt x="366830" y="3420539"/>
                </a:lnTo>
                <a:lnTo>
                  <a:pt x="299013" y="3424814"/>
                </a:lnTo>
                <a:lnTo>
                  <a:pt x="288395" y="3426239"/>
                </a:lnTo>
                <a:lnTo>
                  <a:pt x="279147" y="3426595"/>
                </a:lnTo>
                <a:lnTo>
                  <a:pt x="269899" y="3426595"/>
                </a:lnTo>
                <a:lnTo>
                  <a:pt x="261336" y="3426239"/>
                </a:lnTo>
                <a:lnTo>
                  <a:pt x="253801" y="3425170"/>
                </a:lnTo>
                <a:lnTo>
                  <a:pt x="246266" y="3424102"/>
                </a:lnTo>
                <a:lnTo>
                  <a:pt x="239758" y="3422677"/>
                </a:lnTo>
                <a:lnTo>
                  <a:pt x="233250" y="3420896"/>
                </a:lnTo>
                <a:lnTo>
                  <a:pt x="221605" y="3416621"/>
                </a:lnTo>
                <a:lnTo>
                  <a:pt x="210302" y="3411990"/>
                </a:lnTo>
                <a:lnTo>
                  <a:pt x="198999" y="3407003"/>
                </a:lnTo>
                <a:lnTo>
                  <a:pt x="187696" y="3402728"/>
                </a:lnTo>
                <a:lnTo>
                  <a:pt x="98301" y="3420896"/>
                </a:lnTo>
                <a:lnTo>
                  <a:pt x="94533" y="3418046"/>
                </a:lnTo>
                <a:lnTo>
                  <a:pt x="91793" y="3415908"/>
                </a:lnTo>
                <a:lnTo>
                  <a:pt x="90081" y="3413415"/>
                </a:lnTo>
                <a:lnTo>
                  <a:pt x="89396" y="3410565"/>
                </a:lnTo>
                <a:lnTo>
                  <a:pt x="89396" y="3408428"/>
                </a:lnTo>
                <a:lnTo>
                  <a:pt x="89396" y="3405578"/>
                </a:lnTo>
                <a:lnTo>
                  <a:pt x="90081" y="3403084"/>
                </a:lnTo>
                <a:lnTo>
                  <a:pt x="91108" y="3400234"/>
                </a:lnTo>
                <a:lnTo>
                  <a:pt x="93848" y="3394891"/>
                </a:lnTo>
                <a:lnTo>
                  <a:pt x="95903" y="3389904"/>
                </a:lnTo>
                <a:lnTo>
                  <a:pt x="96931" y="3387410"/>
                </a:lnTo>
                <a:lnTo>
                  <a:pt x="97273" y="3385272"/>
                </a:lnTo>
                <a:lnTo>
                  <a:pt x="96931" y="3382423"/>
                </a:lnTo>
                <a:lnTo>
                  <a:pt x="95903" y="3379929"/>
                </a:lnTo>
                <a:lnTo>
                  <a:pt x="95218" y="3378504"/>
                </a:lnTo>
                <a:lnTo>
                  <a:pt x="93163" y="3377079"/>
                </a:lnTo>
                <a:lnTo>
                  <a:pt x="91451" y="3375654"/>
                </a:lnTo>
                <a:lnTo>
                  <a:pt x="88711" y="3374229"/>
                </a:lnTo>
                <a:lnTo>
                  <a:pt x="82888" y="3372448"/>
                </a:lnTo>
                <a:lnTo>
                  <a:pt x="75695" y="3370667"/>
                </a:lnTo>
                <a:lnTo>
                  <a:pt x="59255" y="3367817"/>
                </a:lnTo>
                <a:lnTo>
                  <a:pt x="42472" y="3365324"/>
                </a:lnTo>
                <a:lnTo>
                  <a:pt x="34594" y="3363542"/>
                </a:lnTo>
                <a:lnTo>
                  <a:pt x="27744" y="3361761"/>
                </a:lnTo>
                <a:lnTo>
                  <a:pt x="22264" y="3359624"/>
                </a:lnTo>
                <a:lnTo>
                  <a:pt x="19866" y="3358199"/>
                </a:lnTo>
                <a:lnTo>
                  <a:pt x="18153" y="3356774"/>
                </a:lnTo>
                <a:lnTo>
                  <a:pt x="16783" y="3355349"/>
                </a:lnTo>
                <a:lnTo>
                  <a:pt x="15756" y="3353568"/>
                </a:lnTo>
                <a:lnTo>
                  <a:pt x="15413" y="3351787"/>
                </a:lnTo>
                <a:lnTo>
                  <a:pt x="15756" y="3349293"/>
                </a:lnTo>
                <a:lnTo>
                  <a:pt x="16783" y="3347512"/>
                </a:lnTo>
                <a:lnTo>
                  <a:pt x="18153" y="3344662"/>
                </a:lnTo>
                <a:lnTo>
                  <a:pt x="20551" y="3341812"/>
                </a:lnTo>
                <a:lnTo>
                  <a:pt x="23634" y="3338962"/>
                </a:lnTo>
                <a:lnTo>
                  <a:pt x="19181" y="3333263"/>
                </a:lnTo>
                <a:lnTo>
                  <a:pt x="15071" y="3327563"/>
                </a:lnTo>
                <a:lnTo>
                  <a:pt x="11646" y="3322576"/>
                </a:lnTo>
                <a:lnTo>
                  <a:pt x="8563" y="3316876"/>
                </a:lnTo>
                <a:lnTo>
                  <a:pt x="6508" y="3311176"/>
                </a:lnTo>
                <a:lnTo>
                  <a:pt x="4453" y="3305120"/>
                </a:lnTo>
                <a:lnTo>
                  <a:pt x="3083" y="3299421"/>
                </a:lnTo>
                <a:lnTo>
                  <a:pt x="2398" y="3293721"/>
                </a:lnTo>
                <a:lnTo>
                  <a:pt x="1370" y="3288021"/>
                </a:lnTo>
                <a:lnTo>
                  <a:pt x="1370" y="3281965"/>
                </a:lnTo>
                <a:lnTo>
                  <a:pt x="1370" y="3276265"/>
                </a:lnTo>
                <a:lnTo>
                  <a:pt x="1370" y="3270210"/>
                </a:lnTo>
                <a:lnTo>
                  <a:pt x="2740" y="3258454"/>
                </a:lnTo>
                <a:lnTo>
                  <a:pt x="4110" y="3246698"/>
                </a:lnTo>
                <a:lnTo>
                  <a:pt x="1713" y="3230668"/>
                </a:lnTo>
                <a:lnTo>
                  <a:pt x="343" y="3214637"/>
                </a:lnTo>
                <a:lnTo>
                  <a:pt x="0" y="3198251"/>
                </a:lnTo>
                <a:lnTo>
                  <a:pt x="0" y="3190057"/>
                </a:lnTo>
                <a:lnTo>
                  <a:pt x="343" y="3182220"/>
                </a:lnTo>
                <a:lnTo>
                  <a:pt x="1370" y="3174027"/>
                </a:lnTo>
                <a:lnTo>
                  <a:pt x="2398" y="3166190"/>
                </a:lnTo>
                <a:lnTo>
                  <a:pt x="3768" y="3157996"/>
                </a:lnTo>
                <a:lnTo>
                  <a:pt x="5480" y="3149803"/>
                </a:lnTo>
                <a:lnTo>
                  <a:pt x="7536" y="3141610"/>
                </a:lnTo>
                <a:lnTo>
                  <a:pt x="9933" y="3133773"/>
                </a:lnTo>
                <a:lnTo>
                  <a:pt x="13016" y="3125579"/>
                </a:lnTo>
                <a:lnTo>
                  <a:pt x="16441" y="3117030"/>
                </a:lnTo>
                <a:lnTo>
                  <a:pt x="14386" y="3111686"/>
                </a:lnTo>
                <a:lnTo>
                  <a:pt x="13701" y="3105987"/>
                </a:lnTo>
                <a:lnTo>
                  <a:pt x="13016" y="3099574"/>
                </a:lnTo>
                <a:lnTo>
                  <a:pt x="12673" y="3094231"/>
                </a:lnTo>
                <a:lnTo>
                  <a:pt x="13016" y="3088531"/>
                </a:lnTo>
                <a:lnTo>
                  <a:pt x="14043" y="3082475"/>
                </a:lnTo>
                <a:lnTo>
                  <a:pt x="15413" y="3076776"/>
                </a:lnTo>
                <a:lnTo>
                  <a:pt x="16783" y="3071076"/>
                </a:lnTo>
                <a:lnTo>
                  <a:pt x="20551" y="3059320"/>
                </a:lnTo>
                <a:lnTo>
                  <a:pt x="25004" y="3047564"/>
                </a:lnTo>
                <a:lnTo>
                  <a:pt x="34594" y="3024053"/>
                </a:lnTo>
                <a:lnTo>
                  <a:pt x="34594" y="3014791"/>
                </a:lnTo>
                <a:lnTo>
                  <a:pt x="33224" y="3008379"/>
                </a:lnTo>
                <a:lnTo>
                  <a:pt x="31854" y="3002323"/>
                </a:lnTo>
                <a:lnTo>
                  <a:pt x="30826" y="2996267"/>
                </a:lnTo>
                <a:lnTo>
                  <a:pt x="30826" y="2992705"/>
                </a:lnTo>
                <a:lnTo>
                  <a:pt x="30826" y="2989855"/>
                </a:lnTo>
                <a:lnTo>
                  <a:pt x="31169" y="2986649"/>
                </a:lnTo>
                <a:lnTo>
                  <a:pt x="31854" y="2983443"/>
                </a:lnTo>
                <a:lnTo>
                  <a:pt x="33224" y="2980593"/>
                </a:lnTo>
                <a:lnTo>
                  <a:pt x="34936" y="2977387"/>
                </a:lnTo>
                <a:lnTo>
                  <a:pt x="36992" y="2973824"/>
                </a:lnTo>
                <a:lnTo>
                  <a:pt x="40417" y="2970975"/>
                </a:lnTo>
                <a:lnTo>
                  <a:pt x="43842" y="2967769"/>
                </a:lnTo>
                <a:lnTo>
                  <a:pt x="48637" y="2964562"/>
                </a:lnTo>
                <a:lnTo>
                  <a:pt x="48979" y="2945682"/>
                </a:lnTo>
                <a:lnTo>
                  <a:pt x="50349" y="2926802"/>
                </a:lnTo>
                <a:lnTo>
                  <a:pt x="52062" y="2907922"/>
                </a:lnTo>
                <a:lnTo>
                  <a:pt x="54460" y="2888685"/>
                </a:lnTo>
                <a:lnTo>
                  <a:pt x="57200" y="2869805"/>
                </a:lnTo>
                <a:lnTo>
                  <a:pt x="59940" y="2850924"/>
                </a:lnTo>
                <a:lnTo>
                  <a:pt x="63365" y="2831688"/>
                </a:lnTo>
                <a:lnTo>
                  <a:pt x="67132" y="2812808"/>
                </a:lnTo>
                <a:lnTo>
                  <a:pt x="74668" y="2774691"/>
                </a:lnTo>
                <a:lnTo>
                  <a:pt x="83916" y="2736574"/>
                </a:lnTo>
                <a:lnTo>
                  <a:pt x="93163" y="2698813"/>
                </a:lnTo>
                <a:lnTo>
                  <a:pt x="102754" y="2660696"/>
                </a:lnTo>
                <a:lnTo>
                  <a:pt x="121249" y="2585531"/>
                </a:lnTo>
                <a:lnTo>
                  <a:pt x="139402" y="2510367"/>
                </a:lnTo>
                <a:lnTo>
                  <a:pt x="175366" y="2360393"/>
                </a:lnTo>
                <a:lnTo>
                  <a:pt x="210302" y="2210063"/>
                </a:lnTo>
                <a:lnTo>
                  <a:pt x="245581" y="2059733"/>
                </a:lnTo>
                <a:lnTo>
                  <a:pt x="246951" y="2054033"/>
                </a:lnTo>
                <a:lnTo>
                  <a:pt x="247293" y="2048334"/>
                </a:lnTo>
                <a:lnTo>
                  <a:pt x="248321" y="2042278"/>
                </a:lnTo>
                <a:lnTo>
                  <a:pt x="249691" y="2036578"/>
                </a:lnTo>
                <a:lnTo>
                  <a:pt x="250376" y="2033728"/>
                </a:lnTo>
                <a:lnTo>
                  <a:pt x="251746" y="2030878"/>
                </a:lnTo>
                <a:lnTo>
                  <a:pt x="253801" y="2028028"/>
                </a:lnTo>
                <a:lnTo>
                  <a:pt x="255856" y="2025179"/>
                </a:lnTo>
                <a:lnTo>
                  <a:pt x="258254" y="2022685"/>
                </a:lnTo>
                <a:lnTo>
                  <a:pt x="261336" y="2020191"/>
                </a:lnTo>
                <a:lnTo>
                  <a:pt x="265104" y="2017341"/>
                </a:lnTo>
                <a:lnTo>
                  <a:pt x="269557" y="2014492"/>
                </a:lnTo>
                <a:lnTo>
                  <a:pt x="269899" y="2003805"/>
                </a:lnTo>
                <a:lnTo>
                  <a:pt x="270927" y="1993474"/>
                </a:lnTo>
                <a:lnTo>
                  <a:pt x="272639" y="1982431"/>
                </a:lnTo>
                <a:lnTo>
                  <a:pt x="275379" y="1972100"/>
                </a:lnTo>
                <a:lnTo>
                  <a:pt x="278462" y="1961413"/>
                </a:lnTo>
                <a:lnTo>
                  <a:pt x="282230" y="1951082"/>
                </a:lnTo>
                <a:lnTo>
                  <a:pt x="286340" y="1940039"/>
                </a:lnTo>
                <a:lnTo>
                  <a:pt x="290792" y="1929708"/>
                </a:lnTo>
                <a:lnTo>
                  <a:pt x="308946" y="1887317"/>
                </a:lnTo>
                <a:lnTo>
                  <a:pt x="313056" y="1876986"/>
                </a:lnTo>
                <a:lnTo>
                  <a:pt x="317166" y="1866299"/>
                </a:lnTo>
                <a:lnTo>
                  <a:pt x="320591" y="1855968"/>
                </a:lnTo>
                <a:lnTo>
                  <a:pt x="324016" y="1844925"/>
                </a:lnTo>
                <a:lnTo>
                  <a:pt x="324359" y="1834951"/>
                </a:lnTo>
                <a:lnTo>
                  <a:pt x="324701" y="1825332"/>
                </a:lnTo>
                <a:lnTo>
                  <a:pt x="325729" y="1814645"/>
                </a:lnTo>
                <a:lnTo>
                  <a:pt x="327099" y="1805027"/>
                </a:lnTo>
                <a:lnTo>
                  <a:pt x="328469" y="1795053"/>
                </a:lnTo>
                <a:lnTo>
                  <a:pt x="330524" y="1785078"/>
                </a:lnTo>
                <a:lnTo>
                  <a:pt x="332921" y="1774747"/>
                </a:lnTo>
                <a:lnTo>
                  <a:pt x="335661" y="1764773"/>
                </a:lnTo>
                <a:lnTo>
                  <a:pt x="341484" y="1744468"/>
                </a:lnTo>
                <a:lnTo>
                  <a:pt x="348677" y="1724875"/>
                </a:lnTo>
                <a:lnTo>
                  <a:pt x="356555" y="1704570"/>
                </a:lnTo>
                <a:lnTo>
                  <a:pt x="364775" y="1684264"/>
                </a:lnTo>
                <a:lnTo>
                  <a:pt x="482599" y="1274598"/>
                </a:lnTo>
                <a:lnTo>
                  <a:pt x="486024" y="1240755"/>
                </a:lnTo>
                <a:lnTo>
                  <a:pt x="490476" y="1206557"/>
                </a:lnTo>
                <a:lnTo>
                  <a:pt x="493217" y="1189814"/>
                </a:lnTo>
                <a:lnTo>
                  <a:pt x="496642" y="1172715"/>
                </a:lnTo>
                <a:lnTo>
                  <a:pt x="499724" y="1155972"/>
                </a:lnTo>
                <a:lnTo>
                  <a:pt x="503834" y="1138873"/>
                </a:lnTo>
                <a:lnTo>
                  <a:pt x="507945" y="1122130"/>
                </a:lnTo>
                <a:lnTo>
                  <a:pt x="512740" y="1105031"/>
                </a:lnTo>
                <a:lnTo>
                  <a:pt x="518220" y="1087932"/>
                </a:lnTo>
                <a:lnTo>
                  <a:pt x="524043" y="1071189"/>
                </a:lnTo>
                <a:lnTo>
                  <a:pt x="530893" y="1054090"/>
                </a:lnTo>
                <a:lnTo>
                  <a:pt x="538086" y="1037347"/>
                </a:lnTo>
                <a:lnTo>
                  <a:pt x="546306" y="1020248"/>
                </a:lnTo>
                <a:lnTo>
                  <a:pt x="554869" y="1003149"/>
                </a:lnTo>
                <a:lnTo>
                  <a:pt x="553841" y="994243"/>
                </a:lnTo>
                <a:lnTo>
                  <a:pt x="553841" y="985693"/>
                </a:lnTo>
                <a:lnTo>
                  <a:pt x="554526" y="976787"/>
                </a:lnTo>
                <a:lnTo>
                  <a:pt x="555211" y="968238"/>
                </a:lnTo>
                <a:lnTo>
                  <a:pt x="557609" y="960045"/>
                </a:lnTo>
                <a:lnTo>
                  <a:pt x="558979" y="955057"/>
                </a:lnTo>
                <a:lnTo>
                  <a:pt x="560691" y="951139"/>
                </a:lnTo>
                <a:lnTo>
                  <a:pt x="563089" y="946864"/>
                </a:lnTo>
                <a:lnTo>
                  <a:pt x="565486" y="942589"/>
                </a:lnTo>
                <a:lnTo>
                  <a:pt x="567884" y="937958"/>
                </a:lnTo>
                <a:lnTo>
                  <a:pt x="571309" y="933683"/>
                </a:lnTo>
                <a:lnTo>
                  <a:pt x="571994" y="921215"/>
                </a:lnTo>
                <a:lnTo>
                  <a:pt x="573364" y="909460"/>
                </a:lnTo>
                <a:lnTo>
                  <a:pt x="575419" y="897348"/>
                </a:lnTo>
                <a:lnTo>
                  <a:pt x="577132" y="884880"/>
                </a:lnTo>
                <a:lnTo>
                  <a:pt x="579872" y="873124"/>
                </a:lnTo>
                <a:lnTo>
                  <a:pt x="582612" y="861012"/>
                </a:lnTo>
                <a:lnTo>
                  <a:pt x="585695" y="848900"/>
                </a:lnTo>
                <a:lnTo>
                  <a:pt x="589462" y="837145"/>
                </a:lnTo>
                <a:lnTo>
                  <a:pt x="592887" y="824676"/>
                </a:lnTo>
                <a:lnTo>
                  <a:pt x="597340" y="812921"/>
                </a:lnTo>
                <a:lnTo>
                  <a:pt x="602135" y="800809"/>
                </a:lnTo>
                <a:lnTo>
                  <a:pt x="606930" y="788341"/>
                </a:lnTo>
                <a:lnTo>
                  <a:pt x="612068" y="776585"/>
                </a:lnTo>
                <a:lnTo>
                  <a:pt x="617548" y="764473"/>
                </a:lnTo>
                <a:lnTo>
                  <a:pt x="623371" y="752718"/>
                </a:lnTo>
                <a:lnTo>
                  <a:pt x="629536" y="740606"/>
                </a:lnTo>
                <a:lnTo>
                  <a:pt x="638784" y="703201"/>
                </a:lnTo>
                <a:lnTo>
                  <a:pt x="648374" y="666509"/>
                </a:lnTo>
                <a:lnTo>
                  <a:pt x="645634" y="663303"/>
                </a:lnTo>
                <a:lnTo>
                  <a:pt x="643579" y="660453"/>
                </a:lnTo>
                <a:lnTo>
                  <a:pt x="642209" y="656891"/>
                </a:lnTo>
                <a:lnTo>
                  <a:pt x="641867" y="654397"/>
                </a:lnTo>
                <a:lnTo>
                  <a:pt x="641867" y="650835"/>
                </a:lnTo>
                <a:lnTo>
                  <a:pt x="642209" y="647985"/>
                </a:lnTo>
                <a:lnTo>
                  <a:pt x="642894" y="645135"/>
                </a:lnTo>
                <a:lnTo>
                  <a:pt x="644264" y="641929"/>
                </a:lnTo>
                <a:lnTo>
                  <a:pt x="645977" y="639079"/>
                </a:lnTo>
                <a:lnTo>
                  <a:pt x="647689" y="636230"/>
                </a:lnTo>
                <a:lnTo>
                  <a:pt x="652827" y="630174"/>
                </a:lnTo>
                <a:lnTo>
                  <a:pt x="658650" y="624118"/>
                </a:lnTo>
                <a:lnTo>
                  <a:pt x="664815" y="618418"/>
                </a:lnTo>
                <a:lnTo>
                  <a:pt x="697696" y="514398"/>
                </a:lnTo>
                <a:lnTo>
                  <a:pt x="698038" y="507630"/>
                </a:lnTo>
                <a:lnTo>
                  <a:pt x="698381" y="504068"/>
                </a:lnTo>
                <a:lnTo>
                  <a:pt x="699409" y="500861"/>
                </a:lnTo>
                <a:lnTo>
                  <a:pt x="700436" y="497299"/>
                </a:lnTo>
                <a:lnTo>
                  <a:pt x="702149" y="493737"/>
                </a:lnTo>
                <a:lnTo>
                  <a:pt x="703861" y="490174"/>
                </a:lnTo>
                <a:lnTo>
                  <a:pt x="706259" y="486968"/>
                </a:lnTo>
                <a:lnTo>
                  <a:pt x="708314" y="480912"/>
                </a:lnTo>
                <a:lnTo>
                  <a:pt x="710369" y="475213"/>
                </a:lnTo>
                <a:lnTo>
                  <a:pt x="712081" y="469157"/>
                </a:lnTo>
                <a:lnTo>
                  <a:pt x="713451" y="463457"/>
                </a:lnTo>
                <a:lnTo>
                  <a:pt x="715164" y="451345"/>
                </a:lnTo>
                <a:lnTo>
                  <a:pt x="717562" y="439589"/>
                </a:lnTo>
                <a:lnTo>
                  <a:pt x="719274" y="433177"/>
                </a:lnTo>
                <a:lnTo>
                  <a:pt x="720987" y="427834"/>
                </a:lnTo>
                <a:lnTo>
                  <a:pt x="723384" y="421422"/>
                </a:lnTo>
                <a:lnTo>
                  <a:pt x="726467" y="416078"/>
                </a:lnTo>
                <a:lnTo>
                  <a:pt x="730577" y="409666"/>
                </a:lnTo>
                <a:lnTo>
                  <a:pt x="735030" y="403966"/>
                </a:lnTo>
                <a:lnTo>
                  <a:pt x="741195" y="397910"/>
                </a:lnTo>
                <a:lnTo>
                  <a:pt x="748045" y="392211"/>
                </a:lnTo>
                <a:lnTo>
                  <a:pt x="748045" y="378318"/>
                </a:lnTo>
                <a:lnTo>
                  <a:pt x="748730" y="364068"/>
                </a:lnTo>
                <a:lnTo>
                  <a:pt x="749073" y="356944"/>
                </a:lnTo>
                <a:lnTo>
                  <a:pt x="750443" y="349819"/>
                </a:lnTo>
                <a:lnTo>
                  <a:pt x="751470" y="343051"/>
                </a:lnTo>
                <a:lnTo>
                  <a:pt x="753183" y="335926"/>
                </a:lnTo>
                <a:lnTo>
                  <a:pt x="755238" y="328445"/>
                </a:lnTo>
                <a:lnTo>
                  <a:pt x="757978" y="321320"/>
                </a:lnTo>
                <a:lnTo>
                  <a:pt x="760718" y="314196"/>
                </a:lnTo>
                <a:lnTo>
                  <a:pt x="763801" y="307071"/>
                </a:lnTo>
                <a:lnTo>
                  <a:pt x="767911" y="299946"/>
                </a:lnTo>
                <a:lnTo>
                  <a:pt x="772021" y="292822"/>
                </a:lnTo>
                <a:lnTo>
                  <a:pt x="776816" y="286054"/>
                </a:lnTo>
                <a:lnTo>
                  <a:pt x="782296" y="278929"/>
                </a:lnTo>
                <a:lnTo>
                  <a:pt x="848401" y="147835"/>
                </a:lnTo>
                <a:lnTo>
                  <a:pt x="851141" y="141423"/>
                </a:lnTo>
                <a:lnTo>
                  <a:pt x="853539" y="134655"/>
                </a:lnTo>
                <a:lnTo>
                  <a:pt x="858334" y="121118"/>
                </a:lnTo>
                <a:lnTo>
                  <a:pt x="861074" y="114350"/>
                </a:lnTo>
                <a:lnTo>
                  <a:pt x="864841" y="107938"/>
                </a:lnTo>
                <a:lnTo>
                  <a:pt x="869294" y="101881"/>
                </a:lnTo>
                <a:lnTo>
                  <a:pt x="871692" y="98319"/>
                </a:lnTo>
                <a:lnTo>
                  <a:pt x="874774" y="95469"/>
                </a:lnTo>
                <a:lnTo>
                  <a:pt x="879227" y="90482"/>
                </a:lnTo>
                <a:lnTo>
                  <a:pt x="884707" y="84782"/>
                </a:lnTo>
                <a:lnTo>
                  <a:pt x="887790" y="82289"/>
                </a:lnTo>
                <a:lnTo>
                  <a:pt x="891558" y="79439"/>
                </a:lnTo>
                <a:lnTo>
                  <a:pt x="894982" y="76945"/>
                </a:lnTo>
                <a:lnTo>
                  <a:pt x="899778" y="74808"/>
                </a:lnTo>
                <a:lnTo>
                  <a:pt x="904230" y="73027"/>
                </a:lnTo>
                <a:lnTo>
                  <a:pt x="909710" y="71602"/>
                </a:lnTo>
                <a:lnTo>
                  <a:pt x="915533" y="70533"/>
                </a:lnTo>
                <a:lnTo>
                  <a:pt x="921699" y="70177"/>
                </a:lnTo>
                <a:lnTo>
                  <a:pt x="929234" y="70533"/>
                </a:lnTo>
                <a:lnTo>
                  <a:pt x="937111" y="71958"/>
                </a:lnTo>
                <a:lnTo>
                  <a:pt x="945674" y="74452"/>
                </a:lnTo>
                <a:lnTo>
                  <a:pt x="955949" y="77301"/>
                </a:lnTo>
                <a:lnTo>
                  <a:pt x="961772" y="78726"/>
                </a:lnTo>
                <a:lnTo>
                  <a:pt x="967595" y="79083"/>
                </a:lnTo>
                <a:lnTo>
                  <a:pt x="973075" y="79083"/>
                </a:lnTo>
                <a:lnTo>
                  <a:pt x="978898" y="79083"/>
                </a:lnTo>
                <a:lnTo>
                  <a:pt x="989858" y="78014"/>
                </a:lnTo>
                <a:lnTo>
                  <a:pt x="1001161" y="76233"/>
                </a:lnTo>
                <a:lnTo>
                  <a:pt x="1022739" y="72670"/>
                </a:lnTo>
                <a:lnTo>
                  <a:pt x="1033700" y="71245"/>
                </a:lnTo>
                <a:lnTo>
                  <a:pt x="1045002" y="70177"/>
                </a:lnTo>
                <a:lnTo>
                  <a:pt x="1043975" y="67327"/>
                </a:lnTo>
                <a:lnTo>
                  <a:pt x="1043975" y="64477"/>
                </a:lnTo>
                <a:lnTo>
                  <a:pt x="1045002" y="62340"/>
                </a:lnTo>
                <a:lnTo>
                  <a:pt x="1046715" y="59846"/>
                </a:lnTo>
                <a:lnTo>
                  <a:pt x="1049113" y="57353"/>
                </a:lnTo>
                <a:lnTo>
                  <a:pt x="1052880" y="55215"/>
                </a:lnTo>
                <a:lnTo>
                  <a:pt x="1057333" y="53078"/>
                </a:lnTo>
                <a:lnTo>
                  <a:pt x="1062128" y="50940"/>
                </a:lnTo>
                <a:lnTo>
                  <a:pt x="1068978" y="47022"/>
                </a:lnTo>
                <a:lnTo>
                  <a:pt x="1075486" y="44172"/>
                </a:lnTo>
                <a:lnTo>
                  <a:pt x="1082336" y="42391"/>
                </a:lnTo>
                <a:lnTo>
                  <a:pt x="1088844" y="41322"/>
                </a:lnTo>
                <a:lnTo>
                  <a:pt x="1095694" y="41322"/>
                </a:lnTo>
                <a:lnTo>
                  <a:pt x="1102544" y="42391"/>
                </a:lnTo>
                <a:lnTo>
                  <a:pt x="1109737" y="44884"/>
                </a:lnTo>
                <a:lnTo>
                  <a:pt x="1116930" y="47734"/>
                </a:lnTo>
                <a:lnTo>
                  <a:pt x="1125835" y="55215"/>
                </a:lnTo>
                <a:lnTo>
                  <a:pt x="1134741" y="63052"/>
                </a:lnTo>
                <a:lnTo>
                  <a:pt x="1135768" y="63408"/>
                </a:lnTo>
                <a:lnTo>
                  <a:pt x="1136111" y="64477"/>
                </a:lnTo>
                <a:lnTo>
                  <a:pt x="1136111" y="66971"/>
                </a:lnTo>
                <a:lnTo>
                  <a:pt x="1136111" y="68752"/>
                </a:lnTo>
                <a:lnTo>
                  <a:pt x="1136111" y="70533"/>
                </a:lnTo>
                <a:lnTo>
                  <a:pt x="1136453" y="71602"/>
                </a:lnTo>
                <a:lnTo>
                  <a:pt x="1137138" y="72670"/>
                </a:lnTo>
                <a:lnTo>
                  <a:pt x="1137823" y="73027"/>
                </a:lnTo>
                <a:lnTo>
                  <a:pt x="1139193" y="74095"/>
                </a:lnTo>
                <a:lnTo>
                  <a:pt x="1143303" y="74452"/>
                </a:lnTo>
                <a:lnTo>
                  <a:pt x="1150154" y="74452"/>
                </a:lnTo>
                <a:lnTo>
                  <a:pt x="1151523" y="73383"/>
                </a:lnTo>
                <a:lnTo>
                  <a:pt x="1152551" y="71958"/>
                </a:lnTo>
                <a:lnTo>
                  <a:pt x="1153236" y="70177"/>
                </a:lnTo>
                <a:lnTo>
                  <a:pt x="1154264" y="67683"/>
                </a:lnTo>
                <a:lnTo>
                  <a:pt x="1155976" y="62340"/>
                </a:lnTo>
                <a:lnTo>
                  <a:pt x="1157689" y="56996"/>
                </a:lnTo>
                <a:lnTo>
                  <a:pt x="1168307" y="49872"/>
                </a:lnTo>
                <a:lnTo>
                  <a:pt x="1177897" y="43459"/>
                </a:lnTo>
                <a:lnTo>
                  <a:pt x="1186802" y="37760"/>
                </a:lnTo>
                <a:lnTo>
                  <a:pt x="1196050" y="33485"/>
                </a:lnTo>
                <a:lnTo>
                  <a:pt x="1204613" y="29566"/>
                </a:lnTo>
                <a:lnTo>
                  <a:pt x="1213176" y="26716"/>
                </a:lnTo>
                <a:lnTo>
                  <a:pt x="1221396" y="24579"/>
                </a:lnTo>
                <a:lnTo>
                  <a:pt x="1229959" y="23510"/>
                </a:lnTo>
                <a:lnTo>
                  <a:pt x="1238522" y="23510"/>
                </a:lnTo>
                <a:lnTo>
                  <a:pt x="1247084" y="23867"/>
                </a:lnTo>
                <a:lnTo>
                  <a:pt x="1255989" y="25292"/>
                </a:lnTo>
                <a:lnTo>
                  <a:pt x="1265580" y="27785"/>
                </a:lnTo>
                <a:lnTo>
                  <a:pt x="1275513" y="30991"/>
                </a:lnTo>
                <a:lnTo>
                  <a:pt x="1286473" y="34910"/>
                </a:lnTo>
                <a:lnTo>
                  <a:pt x="1297776" y="39541"/>
                </a:lnTo>
                <a:lnTo>
                  <a:pt x="1309421" y="45241"/>
                </a:lnTo>
                <a:lnTo>
                  <a:pt x="1314559" y="47734"/>
                </a:lnTo>
                <a:lnTo>
                  <a:pt x="1319012" y="49515"/>
                </a:lnTo>
                <a:lnTo>
                  <a:pt x="1324149" y="50940"/>
                </a:lnTo>
                <a:lnTo>
                  <a:pt x="1328944" y="52365"/>
                </a:lnTo>
                <a:lnTo>
                  <a:pt x="1334425" y="52721"/>
                </a:lnTo>
                <a:lnTo>
                  <a:pt x="1340932" y="53078"/>
                </a:lnTo>
                <a:lnTo>
                  <a:pt x="1347098" y="53790"/>
                </a:lnTo>
                <a:lnTo>
                  <a:pt x="1354290" y="53078"/>
                </a:lnTo>
                <a:lnTo>
                  <a:pt x="1361141" y="49515"/>
                </a:lnTo>
                <a:lnTo>
                  <a:pt x="1367648" y="45597"/>
                </a:lnTo>
                <a:lnTo>
                  <a:pt x="1379636" y="38116"/>
                </a:lnTo>
                <a:lnTo>
                  <a:pt x="1392309" y="30635"/>
                </a:lnTo>
                <a:lnTo>
                  <a:pt x="1398817" y="26716"/>
                </a:lnTo>
                <a:lnTo>
                  <a:pt x="1405667" y="23154"/>
                </a:lnTo>
                <a:lnTo>
                  <a:pt x="1412860" y="20304"/>
                </a:lnTo>
                <a:lnTo>
                  <a:pt x="1421080" y="17098"/>
                </a:lnTo>
                <a:lnTo>
                  <a:pt x="1429643" y="14605"/>
                </a:lnTo>
                <a:lnTo>
                  <a:pt x="1439233" y="12823"/>
                </a:lnTo>
                <a:lnTo>
                  <a:pt x="1449509" y="11399"/>
                </a:lnTo>
                <a:lnTo>
                  <a:pt x="1460811" y="10686"/>
                </a:lnTo>
                <a:lnTo>
                  <a:pt x="1473484" y="10686"/>
                </a:lnTo>
                <a:lnTo>
                  <a:pt x="1487185" y="11399"/>
                </a:lnTo>
                <a:lnTo>
                  <a:pt x="1496775" y="12823"/>
                </a:lnTo>
                <a:lnTo>
                  <a:pt x="1505338" y="13536"/>
                </a:lnTo>
                <a:lnTo>
                  <a:pt x="1512531" y="15673"/>
                </a:lnTo>
                <a:lnTo>
                  <a:pt x="1518353" y="17454"/>
                </a:lnTo>
                <a:lnTo>
                  <a:pt x="1523491" y="19236"/>
                </a:lnTo>
                <a:lnTo>
                  <a:pt x="1527944" y="21729"/>
                </a:lnTo>
                <a:lnTo>
                  <a:pt x="1531026" y="24579"/>
                </a:lnTo>
                <a:lnTo>
                  <a:pt x="1533766" y="27429"/>
                </a:lnTo>
                <a:lnTo>
                  <a:pt x="1535479" y="30279"/>
                </a:lnTo>
                <a:lnTo>
                  <a:pt x="1536849" y="33129"/>
                </a:lnTo>
                <a:lnTo>
                  <a:pt x="1537876" y="36335"/>
                </a:lnTo>
                <a:lnTo>
                  <a:pt x="1538904" y="39541"/>
                </a:lnTo>
                <a:lnTo>
                  <a:pt x="1538904" y="46309"/>
                </a:lnTo>
                <a:lnTo>
                  <a:pt x="1538219" y="53078"/>
                </a:lnTo>
                <a:lnTo>
                  <a:pt x="1541987" y="90838"/>
                </a:lnTo>
                <a:lnTo>
                  <a:pt x="1549522" y="107938"/>
                </a:lnTo>
                <a:lnTo>
                  <a:pt x="1557057" y="125393"/>
                </a:lnTo>
                <a:lnTo>
                  <a:pt x="1563222" y="142848"/>
                </a:lnTo>
                <a:lnTo>
                  <a:pt x="1568702" y="160304"/>
                </a:lnTo>
                <a:lnTo>
                  <a:pt x="1573840" y="178115"/>
                </a:lnTo>
                <a:lnTo>
                  <a:pt x="1577608" y="195570"/>
                </a:lnTo>
                <a:lnTo>
                  <a:pt x="1581375" y="213026"/>
                </a:lnTo>
                <a:lnTo>
                  <a:pt x="1584116" y="230838"/>
                </a:lnTo>
                <a:lnTo>
                  <a:pt x="1586855" y="248649"/>
                </a:lnTo>
                <a:lnTo>
                  <a:pt x="1588911" y="266104"/>
                </a:lnTo>
                <a:lnTo>
                  <a:pt x="1590281" y="283916"/>
                </a:lnTo>
                <a:lnTo>
                  <a:pt x="1592336" y="302084"/>
                </a:lnTo>
                <a:lnTo>
                  <a:pt x="1594048" y="337707"/>
                </a:lnTo>
                <a:lnTo>
                  <a:pt x="1595761" y="373687"/>
                </a:lnTo>
                <a:lnTo>
                  <a:pt x="1619737" y="729919"/>
                </a:lnTo>
                <a:lnTo>
                  <a:pt x="1623504" y="732412"/>
                </a:lnTo>
                <a:lnTo>
                  <a:pt x="1626244" y="734906"/>
                </a:lnTo>
                <a:lnTo>
                  <a:pt x="1628984" y="737043"/>
                </a:lnTo>
                <a:lnTo>
                  <a:pt x="1631039" y="739537"/>
                </a:lnTo>
                <a:lnTo>
                  <a:pt x="1633437" y="741674"/>
                </a:lnTo>
                <a:lnTo>
                  <a:pt x="1634807" y="744168"/>
                </a:lnTo>
                <a:lnTo>
                  <a:pt x="1637547" y="749511"/>
                </a:lnTo>
                <a:lnTo>
                  <a:pt x="1638917" y="754499"/>
                </a:lnTo>
                <a:lnTo>
                  <a:pt x="1639945" y="759842"/>
                </a:lnTo>
                <a:lnTo>
                  <a:pt x="1639945" y="764829"/>
                </a:lnTo>
                <a:lnTo>
                  <a:pt x="1640287" y="770173"/>
                </a:lnTo>
                <a:lnTo>
                  <a:pt x="1640287" y="775873"/>
                </a:lnTo>
                <a:lnTo>
                  <a:pt x="1640630" y="780860"/>
                </a:lnTo>
                <a:lnTo>
                  <a:pt x="1641657" y="786203"/>
                </a:lnTo>
                <a:lnTo>
                  <a:pt x="1643370" y="791191"/>
                </a:lnTo>
                <a:lnTo>
                  <a:pt x="1646110" y="796178"/>
                </a:lnTo>
                <a:lnTo>
                  <a:pt x="1647823" y="798315"/>
                </a:lnTo>
                <a:lnTo>
                  <a:pt x="1649878" y="800809"/>
                </a:lnTo>
                <a:lnTo>
                  <a:pt x="1652618" y="802946"/>
                </a:lnTo>
                <a:lnTo>
                  <a:pt x="1655358" y="805440"/>
                </a:lnTo>
                <a:lnTo>
                  <a:pt x="1658783" y="807933"/>
                </a:lnTo>
                <a:lnTo>
                  <a:pt x="1662550" y="810071"/>
                </a:lnTo>
                <a:lnTo>
                  <a:pt x="1665291" y="791903"/>
                </a:lnTo>
                <a:lnTo>
                  <a:pt x="1668373" y="773735"/>
                </a:lnTo>
                <a:lnTo>
                  <a:pt x="1672141" y="755567"/>
                </a:lnTo>
                <a:lnTo>
                  <a:pt x="1676593" y="737756"/>
                </a:lnTo>
                <a:lnTo>
                  <a:pt x="1681389" y="719232"/>
                </a:lnTo>
                <a:lnTo>
                  <a:pt x="1686526" y="701420"/>
                </a:lnTo>
                <a:lnTo>
                  <a:pt x="1692349" y="682896"/>
                </a:lnTo>
                <a:lnTo>
                  <a:pt x="1698857" y="665084"/>
                </a:lnTo>
                <a:lnTo>
                  <a:pt x="1705364" y="646560"/>
                </a:lnTo>
                <a:lnTo>
                  <a:pt x="1712215" y="628749"/>
                </a:lnTo>
                <a:lnTo>
                  <a:pt x="1719407" y="610937"/>
                </a:lnTo>
                <a:lnTo>
                  <a:pt x="1727285" y="592413"/>
                </a:lnTo>
                <a:lnTo>
                  <a:pt x="1743041" y="556790"/>
                </a:lnTo>
                <a:lnTo>
                  <a:pt x="1759824" y="520454"/>
                </a:lnTo>
                <a:lnTo>
                  <a:pt x="1761536" y="517604"/>
                </a:lnTo>
                <a:lnTo>
                  <a:pt x="1762564" y="514398"/>
                </a:lnTo>
                <a:lnTo>
                  <a:pt x="1762906" y="511548"/>
                </a:lnTo>
                <a:lnTo>
                  <a:pt x="1762906" y="508699"/>
                </a:lnTo>
                <a:lnTo>
                  <a:pt x="1762221" y="502643"/>
                </a:lnTo>
                <a:lnTo>
                  <a:pt x="1761194" y="496943"/>
                </a:lnTo>
                <a:lnTo>
                  <a:pt x="1761194" y="493737"/>
                </a:lnTo>
                <a:lnTo>
                  <a:pt x="1761194" y="490887"/>
                </a:lnTo>
                <a:lnTo>
                  <a:pt x="1762221" y="488037"/>
                </a:lnTo>
                <a:lnTo>
                  <a:pt x="1762906" y="484831"/>
                </a:lnTo>
                <a:lnTo>
                  <a:pt x="1765304" y="481981"/>
                </a:lnTo>
                <a:lnTo>
                  <a:pt x="1768044" y="479131"/>
                </a:lnTo>
                <a:lnTo>
                  <a:pt x="1772154" y="476281"/>
                </a:lnTo>
                <a:lnTo>
                  <a:pt x="1776949" y="473432"/>
                </a:lnTo>
                <a:lnTo>
                  <a:pt x="1787910" y="434246"/>
                </a:lnTo>
                <a:lnTo>
                  <a:pt x="1793732" y="415009"/>
                </a:lnTo>
                <a:lnTo>
                  <a:pt x="1800240" y="395060"/>
                </a:lnTo>
                <a:lnTo>
                  <a:pt x="1806405" y="375824"/>
                </a:lnTo>
                <a:lnTo>
                  <a:pt x="1813256" y="356587"/>
                </a:lnTo>
                <a:lnTo>
                  <a:pt x="1820448" y="337351"/>
                </a:lnTo>
                <a:lnTo>
                  <a:pt x="1828326" y="317402"/>
                </a:lnTo>
                <a:lnTo>
                  <a:pt x="1835861" y="298165"/>
                </a:lnTo>
                <a:lnTo>
                  <a:pt x="1844082" y="278929"/>
                </a:lnTo>
                <a:lnTo>
                  <a:pt x="1852644" y="259692"/>
                </a:lnTo>
                <a:lnTo>
                  <a:pt x="1861892" y="240099"/>
                </a:lnTo>
                <a:lnTo>
                  <a:pt x="1871140" y="220863"/>
                </a:lnTo>
                <a:lnTo>
                  <a:pt x="1881415" y="201270"/>
                </a:lnTo>
                <a:lnTo>
                  <a:pt x="1891348" y="181678"/>
                </a:lnTo>
                <a:lnTo>
                  <a:pt x="1901966" y="162441"/>
                </a:lnTo>
                <a:lnTo>
                  <a:pt x="1904706" y="158166"/>
                </a:lnTo>
                <a:lnTo>
                  <a:pt x="1907104" y="153891"/>
                </a:lnTo>
                <a:lnTo>
                  <a:pt x="1908474" y="149617"/>
                </a:lnTo>
                <a:lnTo>
                  <a:pt x="1909501" y="145698"/>
                </a:lnTo>
                <a:lnTo>
                  <a:pt x="1911214" y="137148"/>
                </a:lnTo>
                <a:lnTo>
                  <a:pt x="1912584" y="128599"/>
                </a:lnTo>
                <a:lnTo>
                  <a:pt x="1913954" y="124324"/>
                </a:lnTo>
                <a:lnTo>
                  <a:pt x="1915324" y="120049"/>
                </a:lnTo>
                <a:lnTo>
                  <a:pt x="1917379" y="115775"/>
                </a:lnTo>
                <a:lnTo>
                  <a:pt x="1920119" y="111500"/>
                </a:lnTo>
                <a:lnTo>
                  <a:pt x="1923544" y="107225"/>
                </a:lnTo>
                <a:lnTo>
                  <a:pt x="1927997" y="103663"/>
                </a:lnTo>
                <a:lnTo>
                  <a:pt x="1933477" y="99388"/>
                </a:lnTo>
                <a:lnTo>
                  <a:pt x="1939985" y="95469"/>
                </a:lnTo>
                <a:lnTo>
                  <a:pt x="1936217" y="92263"/>
                </a:lnTo>
                <a:lnTo>
                  <a:pt x="1934162" y="90482"/>
                </a:lnTo>
                <a:lnTo>
                  <a:pt x="1933477" y="89057"/>
                </a:lnTo>
                <a:lnTo>
                  <a:pt x="1932450" y="87276"/>
                </a:lnTo>
                <a:lnTo>
                  <a:pt x="1932107" y="85139"/>
                </a:lnTo>
                <a:lnTo>
                  <a:pt x="1932107" y="83714"/>
                </a:lnTo>
                <a:lnTo>
                  <a:pt x="1932107" y="81933"/>
                </a:lnTo>
                <a:lnTo>
                  <a:pt x="1933477" y="78726"/>
                </a:lnTo>
                <a:lnTo>
                  <a:pt x="1935190" y="74808"/>
                </a:lnTo>
                <a:lnTo>
                  <a:pt x="1937587" y="71245"/>
                </a:lnTo>
                <a:lnTo>
                  <a:pt x="1939985" y="67683"/>
                </a:lnTo>
                <a:lnTo>
                  <a:pt x="1941012" y="64477"/>
                </a:lnTo>
                <a:lnTo>
                  <a:pt x="1942040" y="61627"/>
                </a:lnTo>
                <a:lnTo>
                  <a:pt x="1942725" y="58777"/>
                </a:lnTo>
                <a:lnTo>
                  <a:pt x="1944095" y="56640"/>
                </a:lnTo>
                <a:lnTo>
                  <a:pt x="1946150" y="54146"/>
                </a:lnTo>
                <a:lnTo>
                  <a:pt x="1947863" y="52365"/>
                </a:lnTo>
                <a:lnTo>
                  <a:pt x="1951973" y="49159"/>
                </a:lnTo>
                <a:lnTo>
                  <a:pt x="1956425" y="46665"/>
                </a:lnTo>
                <a:lnTo>
                  <a:pt x="1961906" y="44884"/>
                </a:lnTo>
                <a:lnTo>
                  <a:pt x="1967728" y="43459"/>
                </a:lnTo>
                <a:lnTo>
                  <a:pt x="1974236" y="42747"/>
                </a:lnTo>
                <a:lnTo>
                  <a:pt x="1980744" y="42747"/>
                </a:lnTo>
                <a:lnTo>
                  <a:pt x="1988279" y="43459"/>
                </a:lnTo>
                <a:lnTo>
                  <a:pt x="1995472" y="43816"/>
                </a:lnTo>
                <a:lnTo>
                  <a:pt x="2002664" y="45241"/>
                </a:lnTo>
                <a:lnTo>
                  <a:pt x="2017735" y="47734"/>
                </a:lnTo>
                <a:lnTo>
                  <a:pt x="2032463" y="50940"/>
                </a:lnTo>
                <a:lnTo>
                  <a:pt x="2036231" y="51653"/>
                </a:lnTo>
                <a:lnTo>
                  <a:pt x="2039313" y="53078"/>
                </a:lnTo>
                <a:lnTo>
                  <a:pt x="2045136" y="56640"/>
                </a:lnTo>
                <a:lnTo>
                  <a:pt x="2050616" y="59846"/>
                </a:lnTo>
                <a:lnTo>
                  <a:pt x="2056096" y="63052"/>
                </a:lnTo>
                <a:lnTo>
                  <a:pt x="2058836" y="64477"/>
                </a:lnTo>
                <a:lnTo>
                  <a:pt x="2062604" y="65902"/>
                </a:lnTo>
                <a:lnTo>
                  <a:pt x="2066029" y="66971"/>
                </a:lnTo>
                <a:lnTo>
                  <a:pt x="2070139" y="67683"/>
                </a:lnTo>
                <a:lnTo>
                  <a:pt x="2074592" y="68752"/>
                </a:lnTo>
                <a:lnTo>
                  <a:pt x="2080072" y="68752"/>
                </a:lnTo>
                <a:lnTo>
                  <a:pt x="2085895" y="68752"/>
                </a:lnTo>
                <a:lnTo>
                  <a:pt x="2093087" y="68396"/>
                </a:lnTo>
                <a:lnTo>
                  <a:pt x="2102335" y="70533"/>
                </a:lnTo>
                <a:lnTo>
                  <a:pt x="2103363" y="69108"/>
                </a:lnTo>
                <a:lnTo>
                  <a:pt x="2106445" y="71602"/>
                </a:lnTo>
                <a:lnTo>
                  <a:pt x="2106788" y="71602"/>
                </a:lnTo>
                <a:lnTo>
                  <a:pt x="2107130" y="72670"/>
                </a:lnTo>
                <a:lnTo>
                  <a:pt x="2107815" y="72670"/>
                </a:lnTo>
                <a:lnTo>
                  <a:pt x="2106788" y="71602"/>
                </a:lnTo>
                <a:lnTo>
                  <a:pt x="2105760" y="70533"/>
                </a:lnTo>
                <a:lnTo>
                  <a:pt x="2103363" y="69108"/>
                </a:lnTo>
                <a:lnTo>
                  <a:pt x="2093087" y="68396"/>
                </a:lnTo>
                <a:lnTo>
                  <a:pt x="2094115" y="65902"/>
                </a:lnTo>
                <a:lnTo>
                  <a:pt x="2094457" y="64121"/>
                </a:lnTo>
                <a:lnTo>
                  <a:pt x="2094457" y="59490"/>
                </a:lnTo>
                <a:lnTo>
                  <a:pt x="2094115" y="55215"/>
                </a:lnTo>
                <a:lnTo>
                  <a:pt x="2094115" y="50228"/>
                </a:lnTo>
                <a:lnTo>
                  <a:pt x="2094457" y="48090"/>
                </a:lnTo>
                <a:lnTo>
                  <a:pt x="2095143" y="46309"/>
                </a:lnTo>
                <a:lnTo>
                  <a:pt x="2096512" y="43816"/>
                </a:lnTo>
                <a:lnTo>
                  <a:pt x="2098568" y="41322"/>
                </a:lnTo>
                <a:lnTo>
                  <a:pt x="2101308" y="39185"/>
                </a:lnTo>
                <a:lnTo>
                  <a:pt x="2105075" y="37047"/>
                </a:lnTo>
                <a:lnTo>
                  <a:pt x="2109528" y="34910"/>
                </a:lnTo>
                <a:lnTo>
                  <a:pt x="2115008" y="32416"/>
                </a:lnTo>
                <a:lnTo>
                  <a:pt x="2123229" y="33841"/>
                </a:lnTo>
                <a:lnTo>
                  <a:pt x="2130079" y="35622"/>
                </a:lnTo>
                <a:lnTo>
                  <a:pt x="2134874" y="38116"/>
                </a:lnTo>
                <a:lnTo>
                  <a:pt x="2137956" y="40610"/>
                </a:lnTo>
                <a:lnTo>
                  <a:pt x="2140696" y="42747"/>
                </a:lnTo>
                <a:lnTo>
                  <a:pt x="2142066" y="45597"/>
                </a:lnTo>
                <a:lnTo>
                  <a:pt x="2143094" y="48447"/>
                </a:lnTo>
                <a:lnTo>
                  <a:pt x="2143094" y="51296"/>
                </a:lnTo>
                <a:lnTo>
                  <a:pt x="2142752" y="57353"/>
                </a:lnTo>
                <a:lnTo>
                  <a:pt x="2142066" y="63408"/>
                </a:lnTo>
                <a:lnTo>
                  <a:pt x="2142752" y="66258"/>
                </a:lnTo>
                <a:lnTo>
                  <a:pt x="2143437" y="69108"/>
                </a:lnTo>
                <a:lnTo>
                  <a:pt x="2144807" y="71958"/>
                </a:lnTo>
                <a:lnTo>
                  <a:pt x="2147547" y="74452"/>
                </a:lnTo>
                <a:lnTo>
                  <a:pt x="2157480" y="75876"/>
                </a:lnTo>
                <a:lnTo>
                  <a:pt x="2166727" y="78014"/>
                </a:lnTo>
                <a:lnTo>
                  <a:pt x="2175290" y="80508"/>
                </a:lnTo>
                <a:lnTo>
                  <a:pt x="2182825" y="83357"/>
                </a:lnTo>
                <a:lnTo>
                  <a:pt x="2190703" y="86207"/>
                </a:lnTo>
                <a:lnTo>
                  <a:pt x="2198238" y="90126"/>
                </a:lnTo>
                <a:lnTo>
                  <a:pt x="2214336" y="97963"/>
                </a:lnTo>
                <a:lnTo>
                  <a:pt x="2212966" y="71958"/>
                </a:lnTo>
                <a:lnTo>
                  <a:pt x="2211596" y="46665"/>
                </a:lnTo>
                <a:lnTo>
                  <a:pt x="2211596" y="39541"/>
                </a:lnTo>
                <a:lnTo>
                  <a:pt x="2212281" y="33841"/>
                </a:lnTo>
                <a:lnTo>
                  <a:pt x="2213309" y="30991"/>
                </a:lnTo>
                <a:lnTo>
                  <a:pt x="2214336" y="28854"/>
                </a:lnTo>
                <a:lnTo>
                  <a:pt x="2215706" y="26716"/>
                </a:lnTo>
                <a:lnTo>
                  <a:pt x="2217077" y="24579"/>
                </a:lnTo>
                <a:lnTo>
                  <a:pt x="2218789" y="23154"/>
                </a:lnTo>
                <a:lnTo>
                  <a:pt x="2220502" y="21729"/>
                </a:lnTo>
                <a:lnTo>
                  <a:pt x="2224954" y="19236"/>
                </a:lnTo>
                <a:lnTo>
                  <a:pt x="2230092" y="17454"/>
                </a:lnTo>
                <a:lnTo>
                  <a:pt x="2235572" y="16386"/>
                </a:lnTo>
                <a:lnTo>
                  <a:pt x="2241737" y="16386"/>
                </a:lnTo>
                <a:lnTo>
                  <a:pt x="2248588" y="17098"/>
                </a:lnTo>
                <a:lnTo>
                  <a:pt x="2255780" y="17811"/>
                </a:lnTo>
                <a:lnTo>
                  <a:pt x="2263658" y="19236"/>
                </a:lnTo>
                <a:lnTo>
                  <a:pt x="2272221" y="21017"/>
                </a:lnTo>
                <a:lnTo>
                  <a:pt x="2280783" y="23510"/>
                </a:lnTo>
                <a:lnTo>
                  <a:pt x="2298937" y="29210"/>
                </a:lnTo>
                <a:lnTo>
                  <a:pt x="2325310" y="92263"/>
                </a:lnTo>
                <a:lnTo>
                  <a:pt x="2338668" y="82289"/>
                </a:lnTo>
                <a:lnTo>
                  <a:pt x="2352711" y="73027"/>
                </a:lnTo>
                <a:lnTo>
                  <a:pt x="2368124" y="63408"/>
                </a:lnTo>
                <a:lnTo>
                  <a:pt x="2384222" y="54146"/>
                </a:lnTo>
                <a:lnTo>
                  <a:pt x="2400662" y="45241"/>
                </a:lnTo>
                <a:lnTo>
                  <a:pt x="2417446" y="36335"/>
                </a:lnTo>
                <a:lnTo>
                  <a:pt x="2452039" y="18879"/>
                </a:lnTo>
                <a:lnTo>
                  <a:pt x="2463000" y="13536"/>
                </a:lnTo>
                <a:lnTo>
                  <a:pt x="2472247" y="8905"/>
                </a:lnTo>
                <a:lnTo>
                  <a:pt x="2481153" y="5699"/>
                </a:lnTo>
                <a:lnTo>
                  <a:pt x="2489030" y="3205"/>
                </a:lnTo>
                <a:lnTo>
                  <a:pt x="2496908" y="1424"/>
                </a:lnTo>
                <a:lnTo>
                  <a:pt x="2503073" y="355"/>
                </a:lnTo>
                <a:close/>
              </a:path>
            </a:pathLst>
          </a:custGeom>
        </p:spPr>
        <p:txBody>
          <a:bodyPr wrap="square">
            <a:noAutofit/>
          </a:bodyPr>
          <a:lstStyle/>
          <a:p>
            <a:endParaRPr lang="en-US"/>
          </a:p>
        </p:txBody>
      </p:sp>
    </p:spTree>
    <p:extLst>
      <p:ext uri="{BB962C8B-B14F-4D97-AF65-F5344CB8AC3E}">
        <p14:creationId xmlns:p14="http://schemas.microsoft.com/office/powerpoint/2010/main" val="442810392"/>
      </p:ext>
    </p:extLst>
  </p:cSld>
  <p:clrMapOvr>
    <a:masterClrMapping/>
  </p:clrMapOvr>
</p:sldLayout>
</file>

<file path=ppt/slideLayouts/slideLayout55.xml><?xml version="1.0" encoding="utf-8"?>
<p:sldLayout xmlns:a="http://schemas.openxmlformats.org/drawingml/2006/main" xmlns:r="http://schemas.openxmlformats.org/officeDocument/2006/relationships" xmlns:p="http://schemas.openxmlformats.org/presentationml/2006/main" preserve="1" userDrawn="1">
  <p:cSld name="55">
    <p:bg>
      <p:bgPr>
        <a:solidFill>
          <a:schemeClr val="tx1"/>
        </a:solidFill>
        <a:effectLst/>
      </p:bgPr>
    </p:bg>
    <p:spTree>
      <p:nvGrpSpPr>
        <p:cNvPr id="1" name=""/>
        <p:cNvGrpSpPr/>
        <p:nvPr/>
      </p:nvGrpSpPr>
      <p:grpSpPr>
        <a:xfrm>
          <a:off x="0" y="0"/>
          <a:ext cx="0" cy="0"/>
          <a:chOff x="0" y="0"/>
          <a:chExt cx="0" cy="0"/>
        </a:xfrm>
      </p:grpSpPr>
      <p:sp>
        <p:nvSpPr>
          <p:cNvPr id="10" name="Text Placeholder 4"/>
          <p:cNvSpPr>
            <a:spLocks noGrp="1"/>
          </p:cNvSpPr>
          <p:nvPr>
            <p:ph type="body" sz="quarter" idx="14" hasCustomPrompt="1"/>
          </p:nvPr>
        </p:nvSpPr>
        <p:spPr>
          <a:xfrm>
            <a:off x="5619750" y="218621"/>
            <a:ext cx="1684338" cy="1682750"/>
          </a:xfrm>
        </p:spPr>
        <p:txBody>
          <a:bodyPr lIns="0" anchor="b">
            <a:normAutofit/>
          </a:bodyPr>
          <a:lstStyle>
            <a:lvl1pPr marL="0" indent="0" algn="l">
              <a:buNone/>
              <a:defRPr sz="8800">
                <a:solidFill>
                  <a:schemeClr val="bg1"/>
                </a:solidFill>
              </a:defRPr>
            </a:lvl1pPr>
          </a:lstStyle>
          <a:p>
            <a:pPr lvl="0"/>
            <a:r>
              <a:rPr lang="en-US"/>
              <a:t>#</a:t>
            </a:r>
          </a:p>
        </p:txBody>
      </p:sp>
      <p:sp>
        <p:nvSpPr>
          <p:cNvPr id="6" name="Rectangle 5"/>
          <p:cNvSpPr/>
          <p:nvPr userDrawn="1"/>
        </p:nvSpPr>
        <p:spPr>
          <a:xfrm>
            <a:off x="1" y="6165169"/>
            <a:ext cx="12192000" cy="692831"/>
          </a:xfrm>
          <a:prstGeom prst="rect">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Title 1"/>
          <p:cNvSpPr>
            <a:spLocks noGrp="1"/>
          </p:cNvSpPr>
          <p:nvPr>
            <p:ph type="title"/>
          </p:nvPr>
        </p:nvSpPr>
        <p:spPr>
          <a:xfrm>
            <a:off x="5619750" y="1709738"/>
            <a:ext cx="6076950" cy="2852737"/>
          </a:xfrm>
        </p:spPr>
        <p:txBody>
          <a:bodyPr anchor="b"/>
          <a:lstStyle>
            <a:lvl1pPr>
              <a:defRPr sz="6000">
                <a:solidFill>
                  <a:schemeClr val="bg1"/>
                </a:solidFill>
              </a:defRPr>
            </a:lvl1pPr>
          </a:lstStyle>
          <a:p>
            <a:r>
              <a:rPr lang="en-US"/>
              <a:t>Click to edit Master title style</a:t>
            </a:r>
          </a:p>
        </p:txBody>
      </p:sp>
      <p:sp>
        <p:nvSpPr>
          <p:cNvPr id="11" name="Text Placeholder 2"/>
          <p:cNvSpPr>
            <a:spLocks noGrp="1"/>
          </p:cNvSpPr>
          <p:nvPr>
            <p:ph type="body" idx="1"/>
          </p:nvPr>
        </p:nvSpPr>
        <p:spPr>
          <a:xfrm>
            <a:off x="5619750" y="4589463"/>
            <a:ext cx="6076950" cy="1500187"/>
          </a:xfrm>
        </p:spPr>
        <p:txBody>
          <a:bodyPr/>
          <a:lstStyle>
            <a:lvl1pPr marL="0" indent="0">
              <a:buNone/>
              <a:defRPr sz="2400">
                <a:solidFill>
                  <a:schemeClr val="tx1">
                    <a:tint val="7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n-US"/>
              <a:t>Edit Master text styles</a:t>
            </a:r>
          </a:p>
        </p:txBody>
      </p:sp>
      <p:sp>
        <p:nvSpPr>
          <p:cNvPr id="16" name="Picture Placeholder 15">
            <a:extLst>
              <a:ext uri="{FF2B5EF4-FFF2-40B4-BE49-F238E27FC236}">
                <a16:creationId xmlns:a16="http://schemas.microsoft.com/office/drawing/2014/main" id="{03F97BE4-28B7-45BC-81CB-B426F2B22206}"/>
              </a:ext>
            </a:extLst>
          </p:cNvPr>
          <p:cNvSpPr>
            <a:spLocks noGrp="1"/>
          </p:cNvSpPr>
          <p:nvPr>
            <p:ph type="pic" sz="quarter" idx="19"/>
          </p:nvPr>
        </p:nvSpPr>
        <p:spPr>
          <a:xfrm>
            <a:off x="502634" y="488268"/>
            <a:ext cx="2176272" cy="2807208"/>
          </a:xfrm>
          <a:custGeom>
            <a:avLst/>
            <a:gdLst>
              <a:gd name="connsiteX0" fmla="*/ 169203 w 3076859"/>
              <a:gd name="connsiteY0" fmla="*/ 0 h 3513667"/>
              <a:gd name="connsiteX1" fmla="*/ 171403 w 3076859"/>
              <a:gd name="connsiteY1" fmla="*/ 136 h 3513667"/>
              <a:gd name="connsiteX2" fmla="*/ 174004 w 3076859"/>
              <a:gd name="connsiteY2" fmla="*/ 271 h 3513667"/>
              <a:gd name="connsiteX3" fmla="*/ 176204 w 3076859"/>
              <a:gd name="connsiteY3" fmla="*/ 407 h 3513667"/>
              <a:gd name="connsiteX4" fmla="*/ 178604 w 3076859"/>
              <a:gd name="connsiteY4" fmla="*/ 949 h 3513667"/>
              <a:gd name="connsiteX5" fmla="*/ 181004 w 3076859"/>
              <a:gd name="connsiteY5" fmla="*/ 1356 h 3513667"/>
              <a:gd name="connsiteX6" fmla="*/ 183404 w 3076859"/>
              <a:gd name="connsiteY6" fmla="*/ 2169 h 3513667"/>
              <a:gd name="connsiteX7" fmla="*/ 185604 w 3076859"/>
              <a:gd name="connsiteY7" fmla="*/ 3118 h 3513667"/>
              <a:gd name="connsiteX8" fmla="*/ 188004 w 3076859"/>
              <a:gd name="connsiteY8" fmla="*/ 4067 h 3513667"/>
              <a:gd name="connsiteX9" fmla="*/ 190404 w 3076859"/>
              <a:gd name="connsiteY9" fmla="*/ 5287 h 3513667"/>
              <a:gd name="connsiteX10" fmla="*/ 192604 w 3076859"/>
              <a:gd name="connsiteY10" fmla="*/ 6642 h 3513667"/>
              <a:gd name="connsiteX11" fmla="*/ 195004 w 3076859"/>
              <a:gd name="connsiteY11" fmla="*/ 8405 h 3513667"/>
              <a:gd name="connsiteX12" fmla="*/ 199404 w 3076859"/>
              <a:gd name="connsiteY12" fmla="*/ 6642 h 3513667"/>
              <a:gd name="connsiteX13" fmla="*/ 203604 w 3076859"/>
              <a:gd name="connsiteY13" fmla="*/ 5287 h 3513667"/>
              <a:gd name="connsiteX14" fmla="*/ 208004 w 3076859"/>
              <a:gd name="connsiteY14" fmla="*/ 4202 h 3513667"/>
              <a:gd name="connsiteX15" fmla="*/ 212004 w 3076859"/>
              <a:gd name="connsiteY15" fmla="*/ 3254 h 3513667"/>
              <a:gd name="connsiteX16" fmla="*/ 216204 w 3076859"/>
              <a:gd name="connsiteY16" fmla="*/ 2576 h 3513667"/>
              <a:gd name="connsiteX17" fmla="*/ 220204 w 3076859"/>
              <a:gd name="connsiteY17" fmla="*/ 2033 h 3513667"/>
              <a:gd name="connsiteX18" fmla="*/ 224404 w 3076859"/>
              <a:gd name="connsiteY18" fmla="*/ 1898 h 3513667"/>
              <a:gd name="connsiteX19" fmla="*/ 228204 w 3076859"/>
              <a:gd name="connsiteY19" fmla="*/ 1762 h 3513667"/>
              <a:gd name="connsiteX20" fmla="*/ 232405 w 3076859"/>
              <a:gd name="connsiteY20" fmla="*/ 1898 h 3513667"/>
              <a:gd name="connsiteX21" fmla="*/ 236205 w 3076859"/>
              <a:gd name="connsiteY21" fmla="*/ 2169 h 3513667"/>
              <a:gd name="connsiteX22" fmla="*/ 240205 w 3076859"/>
              <a:gd name="connsiteY22" fmla="*/ 2576 h 3513667"/>
              <a:gd name="connsiteX23" fmla="*/ 244005 w 3076859"/>
              <a:gd name="connsiteY23" fmla="*/ 3254 h 3513667"/>
              <a:gd name="connsiteX24" fmla="*/ 247605 w 3076859"/>
              <a:gd name="connsiteY24" fmla="*/ 4067 h 3513667"/>
              <a:gd name="connsiteX25" fmla="*/ 251605 w 3076859"/>
              <a:gd name="connsiteY25" fmla="*/ 4745 h 3513667"/>
              <a:gd name="connsiteX26" fmla="*/ 255205 w 3076859"/>
              <a:gd name="connsiteY26" fmla="*/ 5829 h 3513667"/>
              <a:gd name="connsiteX27" fmla="*/ 259005 w 3076859"/>
              <a:gd name="connsiteY27" fmla="*/ 6914 h 3513667"/>
              <a:gd name="connsiteX28" fmla="*/ 262805 w 3076859"/>
              <a:gd name="connsiteY28" fmla="*/ 8134 h 3513667"/>
              <a:gd name="connsiteX29" fmla="*/ 266405 w 3076859"/>
              <a:gd name="connsiteY29" fmla="*/ 9625 h 3513667"/>
              <a:gd name="connsiteX30" fmla="*/ 273605 w 3076859"/>
              <a:gd name="connsiteY30" fmla="*/ 12336 h 3513667"/>
              <a:gd name="connsiteX31" fmla="*/ 281005 w 3076859"/>
              <a:gd name="connsiteY31" fmla="*/ 15589 h 3513667"/>
              <a:gd name="connsiteX32" fmla="*/ 288006 w 3076859"/>
              <a:gd name="connsiteY32" fmla="*/ 18843 h 3513667"/>
              <a:gd name="connsiteX33" fmla="*/ 302406 w 3076859"/>
              <a:gd name="connsiteY33" fmla="*/ 25621 h 3513667"/>
              <a:gd name="connsiteX34" fmla="*/ 309406 w 3076859"/>
              <a:gd name="connsiteY34" fmla="*/ 29010 h 3513667"/>
              <a:gd name="connsiteX35" fmla="*/ 316806 w 3076859"/>
              <a:gd name="connsiteY35" fmla="*/ 32263 h 3513667"/>
              <a:gd name="connsiteX36" fmla="*/ 317606 w 3076859"/>
              <a:gd name="connsiteY36" fmla="*/ 30094 h 3513667"/>
              <a:gd name="connsiteX37" fmla="*/ 318806 w 3076859"/>
              <a:gd name="connsiteY37" fmla="*/ 28332 h 3513667"/>
              <a:gd name="connsiteX38" fmla="*/ 320006 w 3076859"/>
              <a:gd name="connsiteY38" fmla="*/ 26705 h 3513667"/>
              <a:gd name="connsiteX39" fmla="*/ 321006 w 3076859"/>
              <a:gd name="connsiteY39" fmla="*/ 25349 h 3513667"/>
              <a:gd name="connsiteX40" fmla="*/ 322406 w 3076859"/>
              <a:gd name="connsiteY40" fmla="*/ 24401 h 3513667"/>
              <a:gd name="connsiteX41" fmla="*/ 323806 w 3076859"/>
              <a:gd name="connsiteY41" fmla="*/ 23587 h 3513667"/>
              <a:gd name="connsiteX42" fmla="*/ 325206 w 3076859"/>
              <a:gd name="connsiteY42" fmla="*/ 23181 h 3513667"/>
              <a:gd name="connsiteX43" fmla="*/ 326606 w 3076859"/>
              <a:gd name="connsiteY43" fmla="*/ 22909 h 3513667"/>
              <a:gd name="connsiteX44" fmla="*/ 328006 w 3076859"/>
              <a:gd name="connsiteY44" fmla="*/ 22909 h 3513667"/>
              <a:gd name="connsiteX45" fmla="*/ 329206 w 3076859"/>
              <a:gd name="connsiteY45" fmla="*/ 23181 h 3513667"/>
              <a:gd name="connsiteX46" fmla="*/ 330607 w 3076859"/>
              <a:gd name="connsiteY46" fmla="*/ 23858 h 3513667"/>
              <a:gd name="connsiteX47" fmla="*/ 331807 w 3076859"/>
              <a:gd name="connsiteY47" fmla="*/ 24401 h 3513667"/>
              <a:gd name="connsiteX48" fmla="*/ 333007 w 3076859"/>
              <a:gd name="connsiteY48" fmla="*/ 25485 h 3513667"/>
              <a:gd name="connsiteX49" fmla="*/ 334007 w 3076859"/>
              <a:gd name="connsiteY49" fmla="*/ 26705 h 3513667"/>
              <a:gd name="connsiteX50" fmla="*/ 335007 w 3076859"/>
              <a:gd name="connsiteY50" fmla="*/ 28196 h 3513667"/>
              <a:gd name="connsiteX51" fmla="*/ 336007 w 3076859"/>
              <a:gd name="connsiteY51" fmla="*/ 29823 h 3513667"/>
              <a:gd name="connsiteX52" fmla="*/ 338807 w 3076859"/>
              <a:gd name="connsiteY52" fmla="*/ 36736 h 3513667"/>
              <a:gd name="connsiteX53" fmla="*/ 342207 w 3076859"/>
              <a:gd name="connsiteY53" fmla="*/ 43379 h 3513667"/>
              <a:gd name="connsiteX54" fmla="*/ 346207 w 3076859"/>
              <a:gd name="connsiteY54" fmla="*/ 49886 h 3513667"/>
              <a:gd name="connsiteX55" fmla="*/ 350207 w 3076859"/>
              <a:gd name="connsiteY55" fmla="*/ 56257 h 3513667"/>
              <a:gd name="connsiteX56" fmla="*/ 354607 w 3076859"/>
              <a:gd name="connsiteY56" fmla="*/ 62492 h 3513667"/>
              <a:gd name="connsiteX57" fmla="*/ 359007 w 3076859"/>
              <a:gd name="connsiteY57" fmla="*/ 68593 h 3513667"/>
              <a:gd name="connsiteX58" fmla="*/ 363807 w 3076859"/>
              <a:gd name="connsiteY58" fmla="*/ 74557 h 3513667"/>
              <a:gd name="connsiteX59" fmla="*/ 368607 w 3076859"/>
              <a:gd name="connsiteY59" fmla="*/ 80522 h 3513667"/>
              <a:gd name="connsiteX60" fmla="*/ 378207 w 3076859"/>
              <a:gd name="connsiteY60" fmla="*/ 92315 h 3513667"/>
              <a:gd name="connsiteX61" fmla="*/ 387608 w 3076859"/>
              <a:gd name="connsiteY61" fmla="*/ 103973 h 3513667"/>
              <a:gd name="connsiteX62" fmla="*/ 392408 w 3076859"/>
              <a:gd name="connsiteY62" fmla="*/ 110073 h 3513667"/>
              <a:gd name="connsiteX63" fmla="*/ 396808 w 3076859"/>
              <a:gd name="connsiteY63" fmla="*/ 116038 h 3513667"/>
              <a:gd name="connsiteX64" fmla="*/ 401208 w 3076859"/>
              <a:gd name="connsiteY64" fmla="*/ 122409 h 3513667"/>
              <a:gd name="connsiteX65" fmla="*/ 405008 w 3076859"/>
              <a:gd name="connsiteY65" fmla="*/ 128780 h 3513667"/>
              <a:gd name="connsiteX66" fmla="*/ 406208 w 3076859"/>
              <a:gd name="connsiteY66" fmla="*/ 130949 h 3513667"/>
              <a:gd name="connsiteX67" fmla="*/ 407208 w 3076859"/>
              <a:gd name="connsiteY67" fmla="*/ 132983 h 3513667"/>
              <a:gd name="connsiteX68" fmla="*/ 408008 w 3076859"/>
              <a:gd name="connsiteY68" fmla="*/ 135152 h 3513667"/>
              <a:gd name="connsiteX69" fmla="*/ 408608 w 3076859"/>
              <a:gd name="connsiteY69" fmla="*/ 137049 h 3513667"/>
              <a:gd name="connsiteX70" fmla="*/ 409208 w 3076859"/>
              <a:gd name="connsiteY70" fmla="*/ 139083 h 3513667"/>
              <a:gd name="connsiteX71" fmla="*/ 409408 w 3076859"/>
              <a:gd name="connsiteY71" fmla="*/ 141116 h 3513667"/>
              <a:gd name="connsiteX72" fmla="*/ 409608 w 3076859"/>
              <a:gd name="connsiteY72" fmla="*/ 143150 h 3513667"/>
              <a:gd name="connsiteX73" fmla="*/ 409408 w 3076859"/>
              <a:gd name="connsiteY73" fmla="*/ 145183 h 3513667"/>
              <a:gd name="connsiteX74" fmla="*/ 409208 w 3076859"/>
              <a:gd name="connsiteY74" fmla="*/ 149114 h 3513667"/>
              <a:gd name="connsiteX75" fmla="*/ 408208 w 3076859"/>
              <a:gd name="connsiteY75" fmla="*/ 153045 h 3513667"/>
              <a:gd name="connsiteX76" fmla="*/ 406808 w 3076859"/>
              <a:gd name="connsiteY76" fmla="*/ 156841 h 3513667"/>
              <a:gd name="connsiteX77" fmla="*/ 405008 w 3076859"/>
              <a:gd name="connsiteY77" fmla="*/ 160908 h 3513667"/>
              <a:gd name="connsiteX78" fmla="*/ 408208 w 3076859"/>
              <a:gd name="connsiteY78" fmla="*/ 165246 h 3513667"/>
              <a:gd name="connsiteX79" fmla="*/ 411208 w 3076859"/>
              <a:gd name="connsiteY79" fmla="*/ 169448 h 3513667"/>
              <a:gd name="connsiteX80" fmla="*/ 414208 w 3076859"/>
              <a:gd name="connsiteY80" fmla="*/ 173921 h 3513667"/>
              <a:gd name="connsiteX81" fmla="*/ 416808 w 3076859"/>
              <a:gd name="connsiteY81" fmla="*/ 178259 h 3513667"/>
              <a:gd name="connsiteX82" fmla="*/ 422208 w 3076859"/>
              <a:gd name="connsiteY82" fmla="*/ 187070 h 3513667"/>
              <a:gd name="connsiteX83" fmla="*/ 426608 w 3076859"/>
              <a:gd name="connsiteY83" fmla="*/ 196153 h 3513667"/>
              <a:gd name="connsiteX84" fmla="*/ 431008 w 3076859"/>
              <a:gd name="connsiteY84" fmla="*/ 205235 h 3513667"/>
              <a:gd name="connsiteX85" fmla="*/ 434809 w 3076859"/>
              <a:gd name="connsiteY85" fmla="*/ 214589 h 3513667"/>
              <a:gd name="connsiteX86" fmla="*/ 438408 w 3076859"/>
              <a:gd name="connsiteY86" fmla="*/ 223942 h 3513667"/>
              <a:gd name="connsiteX87" fmla="*/ 441809 w 3076859"/>
              <a:gd name="connsiteY87" fmla="*/ 233431 h 3513667"/>
              <a:gd name="connsiteX88" fmla="*/ 444409 w 3076859"/>
              <a:gd name="connsiteY88" fmla="*/ 242920 h 3513667"/>
              <a:gd name="connsiteX89" fmla="*/ 447209 w 3076859"/>
              <a:gd name="connsiteY89" fmla="*/ 252681 h 3513667"/>
              <a:gd name="connsiteX90" fmla="*/ 450009 w 3076859"/>
              <a:gd name="connsiteY90" fmla="*/ 262305 h 3513667"/>
              <a:gd name="connsiteX91" fmla="*/ 452209 w 3076859"/>
              <a:gd name="connsiteY91" fmla="*/ 272065 h 3513667"/>
              <a:gd name="connsiteX92" fmla="*/ 456809 w 3076859"/>
              <a:gd name="connsiteY92" fmla="*/ 291721 h 3513667"/>
              <a:gd name="connsiteX93" fmla="*/ 461209 w 3076859"/>
              <a:gd name="connsiteY93" fmla="*/ 311242 h 3513667"/>
              <a:gd name="connsiteX94" fmla="*/ 462809 w 3076859"/>
              <a:gd name="connsiteY94" fmla="*/ 312597 h 3513667"/>
              <a:gd name="connsiteX95" fmla="*/ 463809 w 3076859"/>
              <a:gd name="connsiteY95" fmla="*/ 313682 h 3513667"/>
              <a:gd name="connsiteX96" fmla="*/ 465009 w 3076859"/>
              <a:gd name="connsiteY96" fmla="*/ 314902 h 3513667"/>
              <a:gd name="connsiteX97" fmla="*/ 465809 w 3076859"/>
              <a:gd name="connsiteY97" fmla="*/ 316257 h 3513667"/>
              <a:gd name="connsiteX98" fmla="*/ 466409 w 3076859"/>
              <a:gd name="connsiteY98" fmla="*/ 317477 h 3513667"/>
              <a:gd name="connsiteX99" fmla="*/ 466809 w 3076859"/>
              <a:gd name="connsiteY99" fmla="*/ 318833 h 3513667"/>
              <a:gd name="connsiteX100" fmla="*/ 467009 w 3076859"/>
              <a:gd name="connsiteY100" fmla="*/ 320324 h 3513667"/>
              <a:gd name="connsiteX101" fmla="*/ 467209 w 3076859"/>
              <a:gd name="connsiteY101" fmla="*/ 321680 h 3513667"/>
              <a:gd name="connsiteX102" fmla="*/ 467009 w 3076859"/>
              <a:gd name="connsiteY102" fmla="*/ 324662 h 3513667"/>
              <a:gd name="connsiteX103" fmla="*/ 466409 w 3076859"/>
              <a:gd name="connsiteY103" fmla="*/ 327509 h 3513667"/>
              <a:gd name="connsiteX104" fmla="*/ 465609 w 3076859"/>
              <a:gd name="connsiteY104" fmla="*/ 330491 h 3513667"/>
              <a:gd name="connsiteX105" fmla="*/ 464609 w 3076859"/>
              <a:gd name="connsiteY105" fmla="*/ 333473 h 3513667"/>
              <a:gd name="connsiteX106" fmla="*/ 463609 w 3076859"/>
              <a:gd name="connsiteY106" fmla="*/ 336455 h 3513667"/>
              <a:gd name="connsiteX107" fmla="*/ 463009 w 3076859"/>
              <a:gd name="connsiteY107" fmla="*/ 339438 h 3513667"/>
              <a:gd name="connsiteX108" fmla="*/ 462409 w 3076859"/>
              <a:gd name="connsiteY108" fmla="*/ 342420 h 3513667"/>
              <a:gd name="connsiteX109" fmla="*/ 462409 w 3076859"/>
              <a:gd name="connsiteY109" fmla="*/ 345131 h 3513667"/>
              <a:gd name="connsiteX110" fmla="*/ 462409 w 3076859"/>
              <a:gd name="connsiteY110" fmla="*/ 346487 h 3513667"/>
              <a:gd name="connsiteX111" fmla="*/ 463009 w 3076859"/>
              <a:gd name="connsiteY111" fmla="*/ 347978 h 3513667"/>
              <a:gd name="connsiteX112" fmla="*/ 463409 w 3076859"/>
              <a:gd name="connsiteY112" fmla="*/ 349333 h 3513667"/>
              <a:gd name="connsiteX113" fmla="*/ 464409 w 3076859"/>
              <a:gd name="connsiteY113" fmla="*/ 350553 h 3513667"/>
              <a:gd name="connsiteX114" fmla="*/ 465209 w 3076859"/>
              <a:gd name="connsiteY114" fmla="*/ 351774 h 3513667"/>
              <a:gd name="connsiteX115" fmla="*/ 466409 w 3076859"/>
              <a:gd name="connsiteY115" fmla="*/ 352994 h 3513667"/>
              <a:gd name="connsiteX116" fmla="*/ 468009 w 3076859"/>
              <a:gd name="connsiteY116" fmla="*/ 354214 h 3513667"/>
              <a:gd name="connsiteX117" fmla="*/ 469609 w 3076859"/>
              <a:gd name="connsiteY117" fmla="*/ 355298 h 3513667"/>
              <a:gd name="connsiteX118" fmla="*/ 478409 w 3076859"/>
              <a:gd name="connsiteY118" fmla="*/ 355298 h 3513667"/>
              <a:gd name="connsiteX119" fmla="*/ 480209 w 3076859"/>
              <a:gd name="connsiteY119" fmla="*/ 358009 h 3513667"/>
              <a:gd name="connsiteX120" fmla="*/ 481809 w 3076859"/>
              <a:gd name="connsiteY120" fmla="*/ 360449 h 3513667"/>
              <a:gd name="connsiteX121" fmla="*/ 483209 w 3076859"/>
              <a:gd name="connsiteY121" fmla="*/ 363025 h 3513667"/>
              <a:gd name="connsiteX122" fmla="*/ 484409 w 3076859"/>
              <a:gd name="connsiteY122" fmla="*/ 365736 h 3513667"/>
              <a:gd name="connsiteX123" fmla="*/ 485609 w 3076859"/>
              <a:gd name="connsiteY123" fmla="*/ 368312 h 3513667"/>
              <a:gd name="connsiteX124" fmla="*/ 486409 w 3076859"/>
              <a:gd name="connsiteY124" fmla="*/ 371023 h 3513667"/>
              <a:gd name="connsiteX125" fmla="*/ 488010 w 3076859"/>
              <a:gd name="connsiteY125" fmla="*/ 376310 h 3513667"/>
              <a:gd name="connsiteX126" fmla="*/ 489009 w 3076859"/>
              <a:gd name="connsiteY126" fmla="*/ 382003 h 3513667"/>
              <a:gd name="connsiteX127" fmla="*/ 489809 w 3076859"/>
              <a:gd name="connsiteY127" fmla="*/ 387290 h 3513667"/>
              <a:gd name="connsiteX128" fmla="*/ 490210 w 3076859"/>
              <a:gd name="connsiteY128" fmla="*/ 392848 h 3513667"/>
              <a:gd name="connsiteX129" fmla="*/ 490610 w 3076859"/>
              <a:gd name="connsiteY129" fmla="*/ 398677 h 3513667"/>
              <a:gd name="connsiteX130" fmla="*/ 490810 w 3076859"/>
              <a:gd name="connsiteY130" fmla="*/ 409928 h 3513667"/>
              <a:gd name="connsiteX131" fmla="*/ 491210 w 3076859"/>
              <a:gd name="connsiteY131" fmla="*/ 415486 h 3513667"/>
              <a:gd name="connsiteX132" fmla="*/ 491610 w 3076859"/>
              <a:gd name="connsiteY132" fmla="*/ 421044 h 3513667"/>
              <a:gd name="connsiteX133" fmla="*/ 492410 w 3076859"/>
              <a:gd name="connsiteY133" fmla="*/ 426602 h 3513667"/>
              <a:gd name="connsiteX134" fmla="*/ 493410 w 3076859"/>
              <a:gd name="connsiteY134" fmla="*/ 432024 h 3513667"/>
              <a:gd name="connsiteX135" fmla="*/ 494810 w 3076859"/>
              <a:gd name="connsiteY135" fmla="*/ 437446 h 3513667"/>
              <a:gd name="connsiteX136" fmla="*/ 496010 w 3076859"/>
              <a:gd name="connsiteY136" fmla="*/ 440022 h 3513667"/>
              <a:gd name="connsiteX137" fmla="*/ 497010 w 3076859"/>
              <a:gd name="connsiteY137" fmla="*/ 442733 h 3513667"/>
              <a:gd name="connsiteX138" fmla="*/ 502810 w 3076859"/>
              <a:gd name="connsiteY138" fmla="*/ 442597 h 3513667"/>
              <a:gd name="connsiteX139" fmla="*/ 508810 w 3076859"/>
              <a:gd name="connsiteY139" fmla="*/ 442597 h 3513667"/>
              <a:gd name="connsiteX140" fmla="*/ 511210 w 3076859"/>
              <a:gd name="connsiteY140" fmla="*/ 437853 h 3513667"/>
              <a:gd name="connsiteX141" fmla="*/ 514010 w 3076859"/>
              <a:gd name="connsiteY141" fmla="*/ 433515 h 3513667"/>
              <a:gd name="connsiteX142" fmla="*/ 516810 w 3076859"/>
              <a:gd name="connsiteY142" fmla="*/ 429448 h 3513667"/>
              <a:gd name="connsiteX143" fmla="*/ 519810 w 3076859"/>
              <a:gd name="connsiteY143" fmla="*/ 425653 h 3513667"/>
              <a:gd name="connsiteX144" fmla="*/ 523010 w 3076859"/>
              <a:gd name="connsiteY144" fmla="*/ 422128 h 3513667"/>
              <a:gd name="connsiteX145" fmla="*/ 526410 w 3076859"/>
              <a:gd name="connsiteY145" fmla="*/ 418875 h 3513667"/>
              <a:gd name="connsiteX146" fmla="*/ 530010 w 3076859"/>
              <a:gd name="connsiteY146" fmla="*/ 416164 h 3513667"/>
              <a:gd name="connsiteX147" fmla="*/ 533810 w 3076859"/>
              <a:gd name="connsiteY147" fmla="*/ 413452 h 3513667"/>
              <a:gd name="connsiteX148" fmla="*/ 536010 w 3076859"/>
              <a:gd name="connsiteY148" fmla="*/ 412368 h 3513667"/>
              <a:gd name="connsiteX149" fmla="*/ 538010 w 3076859"/>
              <a:gd name="connsiteY149" fmla="*/ 411419 h 3513667"/>
              <a:gd name="connsiteX150" fmla="*/ 540011 w 3076859"/>
              <a:gd name="connsiteY150" fmla="*/ 410470 h 3513667"/>
              <a:gd name="connsiteX151" fmla="*/ 542211 w 3076859"/>
              <a:gd name="connsiteY151" fmla="*/ 409657 h 3513667"/>
              <a:gd name="connsiteX152" fmla="*/ 544611 w 3076859"/>
              <a:gd name="connsiteY152" fmla="*/ 408979 h 3513667"/>
              <a:gd name="connsiteX153" fmla="*/ 546811 w 3076859"/>
              <a:gd name="connsiteY153" fmla="*/ 408437 h 3513667"/>
              <a:gd name="connsiteX154" fmla="*/ 549211 w 3076859"/>
              <a:gd name="connsiteY154" fmla="*/ 407759 h 3513667"/>
              <a:gd name="connsiteX155" fmla="*/ 551611 w 3076859"/>
              <a:gd name="connsiteY155" fmla="*/ 407488 h 3513667"/>
              <a:gd name="connsiteX156" fmla="*/ 554211 w 3076859"/>
              <a:gd name="connsiteY156" fmla="*/ 407081 h 3513667"/>
              <a:gd name="connsiteX157" fmla="*/ 556611 w 3076859"/>
              <a:gd name="connsiteY157" fmla="*/ 406810 h 3513667"/>
              <a:gd name="connsiteX158" fmla="*/ 559411 w 3076859"/>
              <a:gd name="connsiteY158" fmla="*/ 406810 h 3513667"/>
              <a:gd name="connsiteX159" fmla="*/ 562211 w 3076859"/>
              <a:gd name="connsiteY159" fmla="*/ 406810 h 3513667"/>
              <a:gd name="connsiteX160" fmla="*/ 564811 w 3076859"/>
              <a:gd name="connsiteY160" fmla="*/ 406946 h 3513667"/>
              <a:gd name="connsiteX161" fmla="*/ 567811 w 3076859"/>
              <a:gd name="connsiteY161" fmla="*/ 407352 h 3513667"/>
              <a:gd name="connsiteX162" fmla="*/ 570811 w 3076859"/>
              <a:gd name="connsiteY162" fmla="*/ 407623 h 3513667"/>
              <a:gd name="connsiteX163" fmla="*/ 573811 w 3076859"/>
              <a:gd name="connsiteY163" fmla="*/ 408166 h 3513667"/>
              <a:gd name="connsiteX164" fmla="*/ 588211 w 3076859"/>
              <a:gd name="connsiteY164" fmla="*/ 407352 h 3513667"/>
              <a:gd name="connsiteX165" fmla="*/ 602412 w 3076859"/>
              <a:gd name="connsiteY165" fmla="*/ 406403 h 3513667"/>
              <a:gd name="connsiteX166" fmla="*/ 606212 w 3076859"/>
              <a:gd name="connsiteY166" fmla="*/ 406946 h 3513667"/>
              <a:gd name="connsiteX167" fmla="*/ 610012 w 3076859"/>
              <a:gd name="connsiteY167" fmla="*/ 407488 h 3513667"/>
              <a:gd name="connsiteX168" fmla="*/ 614012 w 3076859"/>
              <a:gd name="connsiteY168" fmla="*/ 407759 h 3513667"/>
              <a:gd name="connsiteX169" fmla="*/ 618012 w 3076859"/>
              <a:gd name="connsiteY169" fmla="*/ 407895 h 3513667"/>
              <a:gd name="connsiteX170" fmla="*/ 625812 w 3076859"/>
              <a:gd name="connsiteY170" fmla="*/ 408030 h 3513667"/>
              <a:gd name="connsiteX171" fmla="*/ 633812 w 3076859"/>
              <a:gd name="connsiteY171" fmla="*/ 407895 h 3513667"/>
              <a:gd name="connsiteX172" fmla="*/ 650013 w 3076859"/>
              <a:gd name="connsiteY172" fmla="*/ 407352 h 3513667"/>
              <a:gd name="connsiteX173" fmla="*/ 658013 w 3076859"/>
              <a:gd name="connsiteY173" fmla="*/ 407081 h 3513667"/>
              <a:gd name="connsiteX174" fmla="*/ 662013 w 3076859"/>
              <a:gd name="connsiteY174" fmla="*/ 407081 h 3513667"/>
              <a:gd name="connsiteX175" fmla="*/ 665813 w 3076859"/>
              <a:gd name="connsiteY175" fmla="*/ 407352 h 3513667"/>
              <a:gd name="connsiteX176" fmla="*/ 669813 w 3076859"/>
              <a:gd name="connsiteY176" fmla="*/ 407623 h 3513667"/>
              <a:gd name="connsiteX177" fmla="*/ 673613 w 3076859"/>
              <a:gd name="connsiteY177" fmla="*/ 407895 h 3513667"/>
              <a:gd name="connsiteX178" fmla="*/ 677613 w 3076859"/>
              <a:gd name="connsiteY178" fmla="*/ 408437 h 3513667"/>
              <a:gd name="connsiteX179" fmla="*/ 681413 w 3076859"/>
              <a:gd name="connsiteY179" fmla="*/ 409115 h 3513667"/>
              <a:gd name="connsiteX180" fmla="*/ 685013 w 3076859"/>
              <a:gd name="connsiteY180" fmla="*/ 409928 h 3513667"/>
              <a:gd name="connsiteX181" fmla="*/ 689013 w 3076859"/>
              <a:gd name="connsiteY181" fmla="*/ 411012 h 3513667"/>
              <a:gd name="connsiteX182" fmla="*/ 692613 w 3076859"/>
              <a:gd name="connsiteY182" fmla="*/ 412232 h 3513667"/>
              <a:gd name="connsiteX183" fmla="*/ 696014 w 3076859"/>
              <a:gd name="connsiteY183" fmla="*/ 413588 h 3513667"/>
              <a:gd name="connsiteX184" fmla="*/ 699614 w 3076859"/>
              <a:gd name="connsiteY184" fmla="*/ 415350 h 3513667"/>
              <a:gd name="connsiteX185" fmla="*/ 703014 w 3076859"/>
              <a:gd name="connsiteY185" fmla="*/ 417384 h 3513667"/>
              <a:gd name="connsiteX186" fmla="*/ 706214 w 3076859"/>
              <a:gd name="connsiteY186" fmla="*/ 419688 h 3513667"/>
              <a:gd name="connsiteX187" fmla="*/ 709614 w 3076859"/>
              <a:gd name="connsiteY187" fmla="*/ 422264 h 3513667"/>
              <a:gd name="connsiteX188" fmla="*/ 712814 w 3076859"/>
              <a:gd name="connsiteY188" fmla="*/ 425110 h 3513667"/>
              <a:gd name="connsiteX189" fmla="*/ 715814 w 3076859"/>
              <a:gd name="connsiteY189" fmla="*/ 428364 h 3513667"/>
              <a:gd name="connsiteX190" fmla="*/ 719014 w 3076859"/>
              <a:gd name="connsiteY190" fmla="*/ 431888 h 3513667"/>
              <a:gd name="connsiteX191" fmla="*/ 721814 w 3076859"/>
              <a:gd name="connsiteY191" fmla="*/ 435820 h 3513667"/>
              <a:gd name="connsiteX192" fmla="*/ 722614 w 3076859"/>
              <a:gd name="connsiteY192" fmla="*/ 436633 h 3513667"/>
              <a:gd name="connsiteX193" fmla="*/ 723614 w 3076859"/>
              <a:gd name="connsiteY193" fmla="*/ 437446 h 3513667"/>
              <a:gd name="connsiteX194" fmla="*/ 725014 w 3076859"/>
              <a:gd name="connsiteY194" fmla="*/ 438260 h 3513667"/>
              <a:gd name="connsiteX195" fmla="*/ 726414 w 3076859"/>
              <a:gd name="connsiteY195" fmla="*/ 438802 h 3513667"/>
              <a:gd name="connsiteX196" fmla="*/ 728014 w 3076859"/>
              <a:gd name="connsiteY196" fmla="*/ 439344 h 3513667"/>
              <a:gd name="connsiteX197" fmla="*/ 729814 w 3076859"/>
              <a:gd name="connsiteY197" fmla="*/ 439751 h 3513667"/>
              <a:gd name="connsiteX198" fmla="*/ 731614 w 3076859"/>
              <a:gd name="connsiteY198" fmla="*/ 440157 h 3513667"/>
              <a:gd name="connsiteX199" fmla="*/ 733614 w 3076859"/>
              <a:gd name="connsiteY199" fmla="*/ 440564 h 3513667"/>
              <a:gd name="connsiteX200" fmla="*/ 735614 w 3076859"/>
              <a:gd name="connsiteY200" fmla="*/ 440700 h 3513667"/>
              <a:gd name="connsiteX201" fmla="*/ 737814 w 3076859"/>
              <a:gd name="connsiteY201" fmla="*/ 440835 h 3513667"/>
              <a:gd name="connsiteX202" fmla="*/ 739814 w 3076859"/>
              <a:gd name="connsiteY202" fmla="*/ 440835 h 3513667"/>
              <a:gd name="connsiteX203" fmla="*/ 741614 w 3076859"/>
              <a:gd name="connsiteY203" fmla="*/ 440700 h 3513667"/>
              <a:gd name="connsiteX204" fmla="*/ 743614 w 3076859"/>
              <a:gd name="connsiteY204" fmla="*/ 440564 h 3513667"/>
              <a:gd name="connsiteX205" fmla="*/ 745214 w 3076859"/>
              <a:gd name="connsiteY205" fmla="*/ 440157 h 3513667"/>
              <a:gd name="connsiteX206" fmla="*/ 746814 w 3076859"/>
              <a:gd name="connsiteY206" fmla="*/ 439751 h 3513667"/>
              <a:gd name="connsiteX207" fmla="*/ 748415 w 3076859"/>
              <a:gd name="connsiteY207" fmla="*/ 439344 h 3513667"/>
              <a:gd name="connsiteX208" fmla="*/ 752415 w 3076859"/>
              <a:gd name="connsiteY208" fmla="*/ 437717 h 3513667"/>
              <a:gd name="connsiteX209" fmla="*/ 756015 w 3076859"/>
              <a:gd name="connsiteY209" fmla="*/ 436497 h 3513667"/>
              <a:gd name="connsiteX210" fmla="*/ 759415 w 3076859"/>
              <a:gd name="connsiteY210" fmla="*/ 435413 h 3513667"/>
              <a:gd name="connsiteX211" fmla="*/ 762615 w 3076859"/>
              <a:gd name="connsiteY211" fmla="*/ 434464 h 3513667"/>
              <a:gd name="connsiteX212" fmla="*/ 765615 w 3076859"/>
              <a:gd name="connsiteY212" fmla="*/ 433922 h 3513667"/>
              <a:gd name="connsiteX213" fmla="*/ 768615 w 3076859"/>
              <a:gd name="connsiteY213" fmla="*/ 433515 h 3513667"/>
              <a:gd name="connsiteX214" fmla="*/ 771015 w 3076859"/>
              <a:gd name="connsiteY214" fmla="*/ 433380 h 3513667"/>
              <a:gd name="connsiteX215" fmla="*/ 773615 w 3076859"/>
              <a:gd name="connsiteY215" fmla="*/ 433380 h 3513667"/>
              <a:gd name="connsiteX216" fmla="*/ 775815 w 3076859"/>
              <a:gd name="connsiteY216" fmla="*/ 433786 h 3513667"/>
              <a:gd name="connsiteX217" fmla="*/ 778015 w 3076859"/>
              <a:gd name="connsiteY217" fmla="*/ 434193 h 3513667"/>
              <a:gd name="connsiteX218" fmla="*/ 780015 w 3076859"/>
              <a:gd name="connsiteY218" fmla="*/ 434871 h 3513667"/>
              <a:gd name="connsiteX219" fmla="*/ 781815 w 3076859"/>
              <a:gd name="connsiteY219" fmla="*/ 435548 h 3513667"/>
              <a:gd name="connsiteX220" fmla="*/ 783615 w 3076859"/>
              <a:gd name="connsiteY220" fmla="*/ 436497 h 3513667"/>
              <a:gd name="connsiteX221" fmla="*/ 785215 w 3076859"/>
              <a:gd name="connsiteY221" fmla="*/ 437582 h 3513667"/>
              <a:gd name="connsiteX222" fmla="*/ 786615 w 3076859"/>
              <a:gd name="connsiteY222" fmla="*/ 438937 h 3513667"/>
              <a:gd name="connsiteX223" fmla="*/ 787815 w 3076859"/>
              <a:gd name="connsiteY223" fmla="*/ 440429 h 3513667"/>
              <a:gd name="connsiteX224" fmla="*/ 789215 w 3076859"/>
              <a:gd name="connsiteY224" fmla="*/ 441784 h 3513667"/>
              <a:gd name="connsiteX225" fmla="*/ 790415 w 3076859"/>
              <a:gd name="connsiteY225" fmla="*/ 443411 h 3513667"/>
              <a:gd name="connsiteX226" fmla="*/ 792415 w 3076859"/>
              <a:gd name="connsiteY226" fmla="*/ 447206 h 3513667"/>
              <a:gd name="connsiteX227" fmla="*/ 794215 w 3076859"/>
              <a:gd name="connsiteY227" fmla="*/ 451138 h 3513667"/>
              <a:gd name="connsiteX228" fmla="*/ 795815 w 3076859"/>
              <a:gd name="connsiteY228" fmla="*/ 455475 h 3513667"/>
              <a:gd name="connsiteX229" fmla="*/ 797415 w 3076859"/>
              <a:gd name="connsiteY229" fmla="*/ 460220 h 3513667"/>
              <a:gd name="connsiteX230" fmla="*/ 798815 w 3076859"/>
              <a:gd name="connsiteY230" fmla="*/ 464965 h 3513667"/>
              <a:gd name="connsiteX231" fmla="*/ 801816 w 3076859"/>
              <a:gd name="connsiteY231" fmla="*/ 474725 h 3513667"/>
              <a:gd name="connsiteX232" fmla="*/ 803816 w 3076859"/>
              <a:gd name="connsiteY232" fmla="*/ 480283 h 3513667"/>
              <a:gd name="connsiteX233" fmla="*/ 806016 w 3076859"/>
              <a:gd name="connsiteY233" fmla="*/ 485705 h 3513667"/>
              <a:gd name="connsiteX234" fmla="*/ 810216 w 3076859"/>
              <a:gd name="connsiteY234" fmla="*/ 496414 h 3513667"/>
              <a:gd name="connsiteX235" fmla="*/ 815016 w 3076859"/>
              <a:gd name="connsiteY235" fmla="*/ 507123 h 3513667"/>
              <a:gd name="connsiteX236" fmla="*/ 819616 w 3076859"/>
              <a:gd name="connsiteY236" fmla="*/ 517968 h 3513667"/>
              <a:gd name="connsiteX237" fmla="*/ 821616 w 3076859"/>
              <a:gd name="connsiteY237" fmla="*/ 523390 h 3513667"/>
              <a:gd name="connsiteX238" fmla="*/ 823416 w 3076859"/>
              <a:gd name="connsiteY238" fmla="*/ 528812 h 3513667"/>
              <a:gd name="connsiteX239" fmla="*/ 825016 w 3076859"/>
              <a:gd name="connsiteY239" fmla="*/ 534370 h 3513667"/>
              <a:gd name="connsiteX240" fmla="*/ 826416 w 3076859"/>
              <a:gd name="connsiteY240" fmla="*/ 539928 h 3513667"/>
              <a:gd name="connsiteX241" fmla="*/ 827616 w 3076859"/>
              <a:gd name="connsiteY241" fmla="*/ 545622 h 3513667"/>
              <a:gd name="connsiteX242" fmla="*/ 828416 w 3076859"/>
              <a:gd name="connsiteY242" fmla="*/ 551315 h 3513667"/>
              <a:gd name="connsiteX243" fmla="*/ 828816 w 3076859"/>
              <a:gd name="connsiteY243" fmla="*/ 557415 h 3513667"/>
              <a:gd name="connsiteX244" fmla="*/ 828816 w 3076859"/>
              <a:gd name="connsiteY244" fmla="*/ 563244 h 3513667"/>
              <a:gd name="connsiteX245" fmla="*/ 831216 w 3076859"/>
              <a:gd name="connsiteY245" fmla="*/ 583307 h 3513667"/>
              <a:gd name="connsiteX246" fmla="*/ 832616 w 3076859"/>
              <a:gd name="connsiteY246" fmla="*/ 593203 h 3513667"/>
              <a:gd name="connsiteX247" fmla="*/ 834416 w 3076859"/>
              <a:gd name="connsiteY247" fmla="*/ 603098 h 3513667"/>
              <a:gd name="connsiteX248" fmla="*/ 835616 w 3076859"/>
              <a:gd name="connsiteY248" fmla="*/ 608114 h 3513667"/>
              <a:gd name="connsiteX249" fmla="*/ 836816 w 3076859"/>
              <a:gd name="connsiteY249" fmla="*/ 612994 h 3513667"/>
              <a:gd name="connsiteX250" fmla="*/ 838016 w 3076859"/>
              <a:gd name="connsiteY250" fmla="*/ 617874 h 3513667"/>
              <a:gd name="connsiteX251" fmla="*/ 839616 w 3076859"/>
              <a:gd name="connsiteY251" fmla="*/ 622619 h 3513667"/>
              <a:gd name="connsiteX252" fmla="*/ 841216 w 3076859"/>
              <a:gd name="connsiteY252" fmla="*/ 627363 h 3513667"/>
              <a:gd name="connsiteX253" fmla="*/ 843416 w 3076859"/>
              <a:gd name="connsiteY253" fmla="*/ 632243 h 3513667"/>
              <a:gd name="connsiteX254" fmla="*/ 845616 w 3076859"/>
              <a:gd name="connsiteY254" fmla="*/ 636852 h 3513667"/>
              <a:gd name="connsiteX255" fmla="*/ 847816 w 3076859"/>
              <a:gd name="connsiteY255" fmla="*/ 641461 h 3513667"/>
              <a:gd name="connsiteX256" fmla="*/ 851616 w 3076859"/>
              <a:gd name="connsiteY256" fmla="*/ 645935 h 3513667"/>
              <a:gd name="connsiteX257" fmla="*/ 855017 w 3076859"/>
              <a:gd name="connsiteY257" fmla="*/ 650544 h 3513667"/>
              <a:gd name="connsiteX258" fmla="*/ 858017 w 3076859"/>
              <a:gd name="connsiteY258" fmla="*/ 655153 h 3513667"/>
              <a:gd name="connsiteX259" fmla="*/ 860417 w 3076859"/>
              <a:gd name="connsiteY259" fmla="*/ 660033 h 3513667"/>
              <a:gd name="connsiteX260" fmla="*/ 862417 w 3076859"/>
              <a:gd name="connsiteY260" fmla="*/ 664777 h 3513667"/>
              <a:gd name="connsiteX261" fmla="*/ 864217 w 3076859"/>
              <a:gd name="connsiteY261" fmla="*/ 669793 h 3513667"/>
              <a:gd name="connsiteX262" fmla="*/ 865617 w 3076859"/>
              <a:gd name="connsiteY262" fmla="*/ 674537 h 3513667"/>
              <a:gd name="connsiteX263" fmla="*/ 866817 w 3076859"/>
              <a:gd name="connsiteY263" fmla="*/ 679689 h 3513667"/>
              <a:gd name="connsiteX264" fmla="*/ 867817 w 3076859"/>
              <a:gd name="connsiteY264" fmla="*/ 684704 h 3513667"/>
              <a:gd name="connsiteX265" fmla="*/ 868217 w 3076859"/>
              <a:gd name="connsiteY265" fmla="*/ 689856 h 3513667"/>
              <a:gd name="connsiteX266" fmla="*/ 868417 w 3076859"/>
              <a:gd name="connsiteY266" fmla="*/ 695007 h 3513667"/>
              <a:gd name="connsiteX267" fmla="*/ 868417 w 3076859"/>
              <a:gd name="connsiteY267" fmla="*/ 700158 h 3513667"/>
              <a:gd name="connsiteX268" fmla="*/ 868217 w 3076859"/>
              <a:gd name="connsiteY268" fmla="*/ 705445 h 3513667"/>
              <a:gd name="connsiteX269" fmla="*/ 867817 w 3076859"/>
              <a:gd name="connsiteY269" fmla="*/ 710731 h 3513667"/>
              <a:gd name="connsiteX270" fmla="*/ 866817 w 3076859"/>
              <a:gd name="connsiteY270" fmla="*/ 716154 h 3513667"/>
              <a:gd name="connsiteX271" fmla="*/ 865817 w 3076859"/>
              <a:gd name="connsiteY271" fmla="*/ 721576 h 3513667"/>
              <a:gd name="connsiteX272" fmla="*/ 865417 w 3076859"/>
              <a:gd name="connsiteY272" fmla="*/ 722932 h 3513667"/>
              <a:gd name="connsiteX273" fmla="*/ 865417 w 3076859"/>
              <a:gd name="connsiteY273" fmla="*/ 724152 h 3513667"/>
              <a:gd name="connsiteX274" fmla="*/ 865617 w 3076859"/>
              <a:gd name="connsiteY274" fmla="*/ 725372 h 3513667"/>
              <a:gd name="connsiteX275" fmla="*/ 866617 w 3076859"/>
              <a:gd name="connsiteY275" fmla="*/ 726592 h 3513667"/>
              <a:gd name="connsiteX276" fmla="*/ 869817 w 3076859"/>
              <a:gd name="connsiteY276" fmla="*/ 732285 h 3513667"/>
              <a:gd name="connsiteX277" fmla="*/ 872817 w 3076859"/>
              <a:gd name="connsiteY277" fmla="*/ 738114 h 3513667"/>
              <a:gd name="connsiteX278" fmla="*/ 875417 w 3076859"/>
              <a:gd name="connsiteY278" fmla="*/ 743808 h 3513667"/>
              <a:gd name="connsiteX279" fmla="*/ 877817 w 3076859"/>
              <a:gd name="connsiteY279" fmla="*/ 749637 h 3513667"/>
              <a:gd name="connsiteX280" fmla="*/ 879617 w 3076859"/>
              <a:gd name="connsiteY280" fmla="*/ 755601 h 3513667"/>
              <a:gd name="connsiteX281" fmla="*/ 881417 w 3076859"/>
              <a:gd name="connsiteY281" fmla="*/ 761430 h 3513667"/>
              <a:gd name="connsiteX282" fmla="*/ 882817 w 3076859"/>
              <a:gd name="connsiteY282" fmla="*/ 767259 h 3513667"/>
              <a:gd name="connsiteX283" fmla="*/ 884017 w 3076859"/>
              <a:gd name="connsiteY283" fmla="*/ 773359 h 3513667"/>
              <a:gd name="connsiteX284" fmla="*/ 885017 w 3076859"/>
              <a:gd name="connsiteY284" fmla="*/ 779324 h 3513667"/>
              <a:gd name="connsiteX285" fmla="*/ 885817 w 3076859"/>
              <a:gd name="connsiteY285" fmla="*/ 785424 h 3513667"/>
              <a:gd name="connsiteX286" fmla="*/ 886417 w 3076859"/>
              <a:gd name="connsiteY286" fmla="*/ 791389 h 3513667"/>
              <a:gd name="connsiteX287" fmla="*/ 886817 w 3076859"/>
              <a:gd name="connsiteY287" fmla="*/ 797489 h 3513667"/>
              <a:gd name="connsiteX288" fmla="*/ 887617 w 3076859"/>
              <a:gd name="connsiteY288" fmla="*/ 809689 h 3513667"/>
              <a:gd name="connsiteX289" fmla="*/ 888017 w 3076859"/>
              <a:gd name="connsiteY289" fmla="*/ 821889 h 3513667"/>
              <a:gd name="connsiteX290" fmla="*/ 888417 w 3076859"/>
              <a:gd name="connsiteY290" fmla="*/ 834089 h 3513667"/>
              <a:gd name="connsiteX291" fmla="*/ 888617 w 3076859"/>
              <a:gd name="connsiteY291" fmla="*/ 846290 h 3513667"/>
              <a:gd name="connsiteX292" fmla="*/ 889417 w 3076859"/>
              <a:gd name="connsiteY292" fmla="*/ 858354 h 3513667"/>
              <a:gd name="connsiteX293" fmla="*/ 889817 w 3076859"/>
              <a:gd name="connsiteY293" fmla="*/ 864319 h 3513667"/>
              <a:gd name="connsiteX294" fmla="*/ 890617 w 3076859"/>
              <a:gd name="connsiteY294" fmla="*/ 870419 h 3513667"/>
              <a:gd name="connsiteX295" fmla="*/ 891217 w 3076859"/>
              <a:gd name="connsiteY295" fmla="*/ 876384 h 3513667"/>
              <a:gd name="connsiteX296" fmla="*/ 892217 w 3076859"/>
              <a:gd name="connsiteY296" fmla="*/ 882348 h 3513667"/>
              <a:gd name="connsiteX297" fmla="*/ 893217 w 3076859"/>
              <a:gd name="connsiteY297" fmla="*/ 888177 h 3513667"/>
              <a:gd name="connsiteX298" fmla="*/ 894617 w 3076859"/>
              <a:gd name="connsiteY298" fmla="*/ 894006 h 3513667"/>
              <a:gd name="connsiteX299" fmla="*/ 896417 w 3076859"/>
              <a:gd name="connsiteY299" fmla="*/ 899835 h 3513667"/>
              <a:gd name="connsiteX300" fmla="*/ 898217 w 3076859"/>
              <a:gd name="connsiteY300" fmla="*/ 905664 h 3513667"/>
              <a:gd name="connsiteX301" fmla="*/ 900417 w 3076859"/>
              <a:gd name="connsiteY301" fmla="*/ 911358 h 3513667"/>
              <a:gd name="connsiteX302" fmla="*/ 902817 w 3076859"/>
              <a:gd name="connsiteY302" fmla="*/ 917051 h 3513667"/>
              <a:gd name="connsiteX303" fmla="*/ 903817 w 3076859"/>
              <a:gd name="connsiteY303" fmla="*/ 915424 h 3513667"/>
              <a:gd name="connsiteX304" fmla="*/ 904417 w 3076859"/>
              <a:gd name="connsiteY304" fmla="*/ 913662 h 3513667"/>
              <a:gd name="connsiteX305" fmla="*/ 904818 w 3076859"/>
              <a:gd name="connsiteY305" fmla="*/ 911900 h 3513667"/>
              <a:gd name="connsiteX306" fmla="*/ 905418 w 3076859"/>
              <a:gd name="connsiteY306" fmla="*/ 910273 h 3513667"/>
              <a:gd name="connsiteX307" fmla="*/ 905818 w 3076859"/>
              <a:gd name="connsiteY307" fmla="*/ 906749 h 3513667"/>
              <a:gd name="connsiteX308" fmla="*/ 906018 w 3076859"/>
              <a:gd name="connsiteY308" fmla="*/ 902953 h 3513667"/>
              <a:gd name="connsiteX309" fmla="*/ 906018 w 3076859"/>
              <a:gd name="connsiteY309" fmla="*/ 899157 h 3513667"/>
              <a:gd name="connsiteX310" fmla="*/ 905618 w 3076859"/>
              <a:gd name="connsiteY310" fmla="*/ 895226 h 3513667"/>
              <a:gd name="connsiteX311" fmla="*/ 905218 w 3076859"/>
              <a:gd name="connsiteY311" fmla="*/ 887499 h 3513667"/>
              <a:gd name="connsiteX312" fmla="*/ 904818 w 3076859"/>
              <a:gd name="connsiteY312" fmla="*/ 883704 h 3513667"/>
              <a:gd name="connsiteX313" fmla="*/ 904818 w 3076859"/>
              <a:gd name="connsiteY313" fmla="*/ 879637 h 3513667"/>
              <a:gd name="connsiteX314" fmla="*/ 905218 w 3076859"/>
              <a:gd name="connsiteY314" fmla="*/ 875977 h 3513667"/>
              <a:gd name="connsiteX315" fmla="*/ 906018 w 3076859"/>
              <a:gd name="connsiteY315" fmla="*/ 872046 h 3513667"/>
              <a:gd name="connsiteX316" fmla="*/ 906418 w 3076859"/>
              <a:gd name="connsiteY316" fmla="*/ 870283 h 3513667"/>
              <a:gd name="connsiteX317" fmla="*/ 907218 w 3076859"/>
              <a:gd name="connsiteY317" fmla="*/ 868521 h 3513667"/>
              <a:gd name="connsiteX318" fmla="*/ 908018 w 3076859"/>
              <a:gd name="connsiteY318" fmla="*/ 866623 h 3513667"/>
              <a:gd name="connsiteX319" fmla="*/ 909218 w 3076859"/>
              <a:gd name="connsiteY319" fmla="*/ 864861 h 3513667"/>
              <a:gd name="connsiteX320" fmla="*/ 910418 w 3076859"/>
              <a:gd name="connsiteY320" fmla="*/ 863099 h 3513667"/>
              <a:gd name="connsiteX321" fmla="*/ 911818 w 3076859"/>
              <a:gd name="connsiteY321" fmla="*/ 861472 h 3513667"/>
              <a:gd name="connsiteX322" fmla="*/ 913418 w 3076859"/>
              <a:gd name="connsiteY322" fmla="*/ 859710 h 3513667"/>
              <a:gd name="connsiteX323" fmla="*/ 915218 w 3076859"/>
              <a:gd name="connsiteY323" fmla="*/ 858219 h 3513667"/>
              <a:gd name="connsiteX324" fmla="*/ 913818 w 3076859"/>
              <a:gd name="connsiteY324" fmla="*/ 856456 h 3513667"/>
              <a:gd name="connsiteX325" fmla="*/ 912418 w 3076859"/>
              <a:gd name="connsiteY325" fmla="*/ 854559 h 3513667"/>
              <a:gd name="connsiteX326" fmla="*/ 911618 w 3076859"/>
              <a:gd name="connsiteY326" fmla="*/ 852932 h 3513667"/>
              <a:gd name="connsiteX327" fmla="*/ 910618 w 3076859"/>
              <a:gd name="connsiteY327" fmla="*/ 851170 h 3513667"/>
              <a:gd name="connsiteX328" fmla="*/ 909618 w 3076859"/>
              <a:gd name="connsiteY328" fmla="*/ 849407 h 3513667"/>
              <a:gd name="connsiteX329" fmla="*/ 909218 w 3076859"/>
              <a:gd name="connsiteY329" fmla="*/ 847645 h 3513667"/>
              <a:gd name="connsiteX330" fmla="*/ 908418 w 3076859"/>
              <a:gd name="connsiteY330" fmla="*/ 844121 h 3513667"/>
              <a:gd name="connsiteX331" fmla="*/ 908018 w 3076859"/>
              <a:gd name="connsiteY331" fmla="*/ 840732 h 3513667"/>
              <a:gd name="connsiteX332" fmla="*/ 908418 w 3076859"/>
              <a:gd name="connsiteY332" fmla="*/ 837343 h 3513667"/>
              <a:gd name="connsiteX333" fmla="*/ 908818 w 3076859"/>
              <a:gd name="connsiteY333" fmla="*/ 833683 h 3513667"/>
              <a:gd name="connsiteX334" fmla="*/ 909418 w 3076859"/>
              <a:gd name="connsiteY334" fmla="*/ 830294 h 3513667"/>
              <a:gd name="connsiteX335" fmla="*/ 910418 w 3076859"/>
              <a:gd name="connsiteY335" fmla="*/ 826905 h 3513667"/>
              <a:gd name="connsiteX336" fmla="*/ 911618 w 3076859"/>
              <a:gd name="connsiteY336" fmla="*/ 823516 h 3513667"/>
              <a:gd name="connsiteX337" fmla="*/ 913818 w 3076859"/>
              <a:gd name="connsiteY337" fmla="*/ 816602 h 3513667"/>
              <a:gd name="connsiteX338" fmla="*/ 914618 w 3076859"/>
              <a:gd name="connsiteY338" fmla="*/ 813213 h 3513667"/>
              <a:gd name="connsiteX339" fmla="*/ 915618 w 3076859"/>
              <a:gd name="connsiteY339" fmla="*/ 809824 h 3513667"/>
              <a:gd name="connsiteX340" fmla="*/ 916218 w 3076859"/>
              <a:gd name="connsiteY340" fmla="*/ 806436 h 3513667"/>
              <a:gd name="connsiteX341" fmla="*/ 916818 w 3076859"/>
              <a:gd name="connsiteY341" fmla="*/ 802775 h 3513667"/>
              <a:gd name="connsiteX342" fmla="*/ 921018 w 3076859"/>
              <a:gd name="connsiteY342" fmla="*/ 740825 h 3513667"/>
              <a:gd name="connsiteX343" fmla="*/ 925418 w 3076859"/>
              <a:gd name="connsiteY343" fmla="*/ 678875 h 3513667"/>
              <a:gd name="connsiteX344" fmla="*/ 934818 w 3076859"/>
              <a:gd name="connsiteY344" fmla="*/ 554840 h 3513667"/>
              <a:gd name="connsiteX345" fmla="*/ 934018 w 3076859"/>
              <a:gd name="connsiteY345" fmla="*/ 535590 h 3513667"/>
              <a:gd name="connsiteX346" fmla="*/ 934018 w 3076859"/>
              <a:gd name="connsiteY346" fmla="*/ 525966 h 3513667"/>
              <a:gd name="connsiteX347" fmla="*/ 934418 w 3076859"/>
              <a:gd name="connsiteY347" fmla="*/ 516477 h 3513667"/>
              <a:gd name="connsiteX348" fmla="*/ 934618 w 3076859"/>
              <a:gd name="connsiteY348" fmla="*/ 511597 h 3513667"/>
              <a:gd name="connsiteX349" fmla="*/ 935418 w 3076859"/>
              <a:gd name="connsiteY349" fmla="*/ 506988 h 3513667"/>
              <a:gd name="connsiteX350" fmla="*/ 936618 w 3076859"/>
              <a:gd name="connsiteY350" fmla="*/ 502379 h 3513667"/>
              <a:gd name="connsiteX351" fmla="*/ 938018 w 3076859"/>
              <a:gd name="connsiteY351" fmla="*/ 497905 h 3513667"/>
              <a:gd name="connsiteX352" fmla="*/ 939818 w 3076859"/>
              <a:gd name="connsiteY352" fmla="*/ 493703 h 3513667"/>
              <a:gd name="connsiteX353" fmla="*/ 941818 w 3076859"/>
              <a:gd name="connsiteY353" fmla="*/ 489501 h 3513667"/>
              <a:gd name="connsiteX354" fmla="*/ 944218 w 3076859"/>
              <a:gd name="connsiteY354" fmla="*/ 485569 h 3513667"/>
              <a:gd name="connsiteX355" fmla="*/ 946618 w 3076859"/>
              <a:gd name="connsiteY355" fmla="*/ 481638 h 3513667"/>
              <a:gd name="connsiteX356" fmla="*/ 949618 w 3076859"/>
              <a:gd name="connsiteY356" fmla="*/ 477978 h 3513667"/>
              <a:gd name="connsiteX357" fmla="*/ 952818 w 3076859"/>
              <a:gd name="connsiteY357" fmla="*/ 474318 h 3513667"/>
              <a:gd name="connsiteX358" fmla="*/ 956018 w 3076859"/>
              <a:gd name="connsiteY358" fmla="*/ 471065 h 3513667"/>
              <a:gd name="connsiteX359" fmla="*/ 959619 w 3076859"/>
              <a:gd name="connsiteY359" fmla="*/ 467947 h 3513667"/>
              <a:gd name="connsiteX360" fmla="*/ 963419 w 3076859"/>
              <a:gd name="connsiteY360" fmla="*/ 464965 h 3513667"/>
              <a:gd name="connsiteX361" fmla="*/ 967419 w 3076859"/>
              <a:gd name="connsiteY361" fmla="*/ 462118 h 3513667"/>
              <a:gd name="connsiteX362" fmla="*/ 971419 w 3076859"/>
              <a:gd name="connsiteY362" fmla="*/ 459542 h 3513667"/>
              <a:gd name="connsiteX363" fmla="*/ 975819 w 3076859"/>
              <a:gd name="connsiteY363" fmla="*/ 457238 h 3513667"/>
              <a:gd name="connsiteX364" fmla="*/ 980219 w 3076859"/>
              <a:gd name="connsiteY364" fmla="*/ 455069 h 3513667"/>
              <a:gd name="connsiteX365" fmla="*/ 984819 w 3076859"/>
              <a:gd name="connsiteY365" fmla="*/ 453171 h 3513667"/>
              <a:gd name="connsiteX366" fmla="*/ 989219 w 3076859"/>
              <a:gd name="connsiteY366" fmla="*/ 451544 h 3513667"/>
              <a:gd name="connsiteX367" fmla="*/ 994019 w 3076859"/>
              <a:gd name="connsiteY367" fmla="*/ 450053 h 3513667"/>
              <a:gd name="connsiteX368" fmla="*/ 999019 w 3076859"/>
              <a:gd name="connsiteY368" fmla="*/ 448969 h 3513667"/>
              <a:gd name="connsiteX369" fmla="*/ 1003819 w 3076859"/>
              <a:gd name="connsiteY369" fmla="*/ 448155 h 3513667"/>
              <a:gd name="connsiteX370" fmla="*/ 1008820 w 3076859"/>
              <a:gd name="connsiteY370" fmla="*/ 447478 h 3513667"/>
              <a:gd name="connsiteX371" fmla="*/ 1013820 w 3076859"/>
              <a:gd name="connsiteY371" fmla="*/ 447206 h 3513667"/>
              <a:gd name="connsiteX372" fmla="*/ 1019020 w 3076859"/>
              <a:gd name="connsiteY372" fmla="*/ 447071 h 3513667"/>
              <a:gd name="connsiteX373" fmla="*/ 1024020 w 3076859"/>
              <a:gd name="connsiteY373" fmla="*/ 447206 h 3513667"/>
              <a:gd name="connsiteX374" fmla="*/ 1029020 w 3076859"/>
              <a:gd name="connsiteY374" fmla="*/ 447749 h 3513667"/>
              <a:gd name="connsiteX375" fmla="*/ 1034020 w 3076859"/>
              <a:gd name="connsiteY375" fmla="*/ 448562 h 3513667"/>
              <a:gd name="connsiteX376" fmla="*/ 1039020 w 3076859"/>
              <a:gd name="connsiteY376" fmla="*/ 449646 h 3513667"/>
              <a:gd name="connsiteX377" fmla="*/ 1044020 w 3076859"/>
              <a:gd name="connsiteY377" fmla="*/ 451138 h 3513667"/>
              <a:gd name="connsiteX378" fmla="*/ 1048820 w 3076859"/>
              <a:gd name="connsiteY378" fmla="*/ 452900 h 3513667"/>
              <a:gd name="connsiteX379" fmla="*/ 1053820 w 3076859"/>
              <a:gd name="connsiteY379" fmla="*/ 455069 h 3513667"/>
              <a:gd name="connsiteX380" fmla="*/ 1054220 w 3076859"/>
              <a:gd name="connsiteY380" fmla="*/ 455340 h 3513667"/>
              <a:gd name="connsiteX381" fmla="*/ 1054820 w 3076859"/>
              <a:gd name="connsiteY381" fmla="*/ 455882 h 3513667"/>
              <a:gd name="connsiteX382" fmla="*/ 1055620 w 3076859"/>
              <a:gd name="connsiteY382" fmla="*/ 456967 h 3513667"/>
              <a:gd name="connsiteX383" fmla="*/ 1056020 w 3076859"/>
              <a:gd name="connsiteY383" fmla="*/ 458322 h 3513667"/>
              <a:gd name="connsiteX384" fmla="*/ 1056820 w 3076859"/>
              <a:gd name="connsiteY384" fmla="*/ 459813 h 3513667"/>
              <a:gd name="connsiteX385" fmla="*/ 1057620 w 3076859"/>
              <a:gd name="connsiteY385" fmla="*/ 463338 h 3513667"/>
              <a:gd name="connsiteX386" fmla="*/ 1058220 w 3076859"/>
              <a:gd name="connsiteY386" fmla="*/ 465100 h 3513667"/>
              <a:gd name="connsiteX387" fmla="*/ 1058620 w 3076859"/>
              <a:gd name="connsiteY387" fmla="*/ 466591 h 3513667"/>
              <a:gd name="connsiteX388" fmla="*/ 1062221 w 3076859"/>
              <a:gd name="connsiteY388" fmla="*/ 466998 h 3513667"/>
              <a:gd name="connsiteX389" fmla="*/ 1065621 w 3076859"/>
              <a:gd name="connsiteY389" fmla="*/ 467133 h 3513667"/>
              <a:gd name="connsiteX390" fmla="*/ 1067421 w 3076859"/>
              <a:gd name="connsiteY390" fmla="*/ 464151 h 3513667"/>
              <a:gd name="connsiteX391" fmla="*/ 1069421 w 3076859"/>
              <a:gd name="connsiteY391" fmla="*/ 461711 h 3513667"/>
              <a:gd name="connsiteX392" fmla="*/ 1071421 w 3076859"/>
              <a:gd name="connsiteY392" fmla="*/ 459407 h 3513667"/>
              <a:gd name="connsiteX393" fmla="*/ 1073421 w 3076859"/>
              <a:gd name="connsiteY393" fmla="*/ 457509 h 3513667"/>
              <a:gd name="connsiteX394" fmla="*/ 1075421 w 3076859"/>
              <a:gd name="connsiteY394" fmla="*/ 455882 h 3513667"/>
              <a:gd name="connsiteX395" fmla="*/ 1077621 w 3076859"/>
              <a:gd name="connsiteY395" fmla="*/ 454527 h 3513667"/>
              <a:gd name="connsiteX396" fmla="*/ 1079621 w 3076859"/>
              <a:gd name="connsiteY396" fmla="*/ 453442 h 3513667"/>
              <a:gd name="connsiteX397" fmla="*/ 1081821 w 3076859"/>
              <a:gd name="connsiteY397" fmla="*/ 452764 h 3513667"/>
              <a:gd name="connsiteX398" fmla="*/ 1084221 w 3076859"/>
              <a:gd name="connsiteY398" fmla="*/ 452087 h 3513667"/>
              <a:gd name="connsiteX399" fmla="*/ 1086221 w 3076859"/>
              <a:gd name="connsiteY399" fmla="*/ 451815 h 3513667"/>
              <a:gd name="connsiteX400" fmla="*/ 1088421 w 3076859"/>
              <a:gd name="connsiteY400" fmla="*/ 451680 h 3513667"/>
              <a:gd name="connsiteX401" fmla="*/ 1091021 w 3076859"/>
              <a:gd name="connsiteY401" fmla="*/ 451680 h 3513667"/>
              <a:gd name="connsiteX402" fmla="*/ 1093221 w 3076859"/>
              <a:gd name="connsiteY402" fmla="*/ 451815 h 3513667"/>
              <a:gd name="connsiteX403" fmla="*/ 1095621 w 3076859"/>
              <a:gd name="connsiteY403" fmla="*/ 452087 h 3513667"/>
              <a:gd name="connsiteX404" fmla="*/ 1097821 w 3076859"/>
              <a:gd name="connsiteY404" fmla="*/ 452629 h 3513667"/>
              <a:gd name="connsiteX405" fmla="*/ 1100421 w 3076859"/>
              <a:gd name="connsiteY405" fmla="*/ 453035 h 3513667"/>
              <a:gd name="connsiteX406" fmla="*/ 1105221 w 3076859"/>
              <a:gd name="connsiteY406" fmla="*/ 454391 h 3513667"/>
              <a:gd name="connsiteX407" fmla="*/ 1110021 w 3076859"/>
              <a:gd name="connsiteY407" fmla="*/ 455882 h 3513667"/>
              <a:gd name="connsiteX408" fmla="*/ 1114622 w 3076859"/>
              <a:gd name="connsiteY408" fmla="*/ 457238 h 3513667"/>
              <a:gd name="connsiteX409" fmla="*/ 1119822 w 3076859"/>
              <a:gd name="connsiteY409" fmla="*/ 458458 h 3513667"/>
              <a:gd name="connsiteX410" fmla="*/ 1122022 w 3076859"/>
              <a:gd name="connsiteY410" fmla="*/ 459136 h 3513667"/>
              <a:gd name="connsiteX411" fmla="*/ 1124422 w 3076859"/>
              <a:gd name="connsiteY411" fmla="*/ 459407 h 3513667"/>
              <a:gd name="connsiteX412" fmla="*/ 1126822 w 3076859"/>
              <a:gd name="connsiteY412" fmla="*/ 459678 h 3513667"/>
              <a:gd name="connsiteX413" fmla="*/ 1129022 w 3076859"/>
              <a:gd name="connsiteY413" fmla="*/ 459949 h 3513667"/>
              <a:gd name="connsiteX414" fmla="*/ 1131422 w 3076859"/>
              <a:gd name="connsiteY414" fmla="*/ 459949 h 3513667"/>
              <a:gd name="connsiteX415" fmla="*/ 1133622 w 3076859"/>
              <a:gd name="connsiteY415" fmla="*/ 459813 h 3513667"/>
              <a:gd name="connsiteX416" fmla="*/ 1135822 w 3076859"/>
              <a:gd name="connsiteY416" fmla="*/ 459542 h 3513667"/>
              <a:gd name="connsiteX417" fmla="*/ 1138222 w 3076859"/>
              <a:gd name="connsiteY417" fmla="*/ 458864 h 3513667"/>
              <a:gd name="connsiteX418" fmla="*/ 1138222 w 3076859"/>
              <a:gd name="connsiteY418" fmla="*/ 459407 h 3513667"/>
              <a:gd name="connsiteX419" fmla="*/ 1138022 w 3076859"/>
              <a:gd name="connsiteY419" fmla="*/ 460898 h 3513667"/>
              <a:gd name="connsiteX420" fmla="*/ 1136422 w 3076859"/>
              <a:gd name="connsiteY420" fmla="*/ 465778 h 3513667"/>
              <a:gd name="connsiteX421" fmla="*/ 1134022 w 3076859"/>
              <a:gd name="connsiteY421" fmla="*/ 471742 h 3513667"/>
              <a:gd name="connsiteX422" fmla="*/ 1133022 w 3076859"/>
              <a:gd name="connsiteY422" fmla="*/ 474589 h 3513667"/>
              <a:gd name="connsiteX423" fmla="*/ 1131622 w 3076859"/>
              <a:gd name="connsiteY423" fmla="*/ 477165 h 3513667"/>
              <a:gd name="connsiteX424" fmla="*/ 1142022 w 3076859"/>
              <a:gd name="connsiteY424" fmla="*/ 485841 h 3513667"/>
              <a:gd name="connsiteX425" fmla="*/ 1160822 w 3076859"/>
              <a:gd name="connsiteY425" fmla="*/ 486112 h 3513667"/>
              <a:gd name="connsiteX426" fmla="*/ 1165823 w 3076859"/>
              <a:gd name="connsiteY426" fmla="*/ 482723 h 3513667"/>
              <a:gd name="connsiteX427" fmla="*/ 1168023 w 3076859"/>
              <a:gd name="connsiteY427" fmla="*/ 481367 h 3513667"/>
              <a:gd name="connsiteX428" fmla="*/ 1170423 w 3076859"/>
              <a:gd name="connsiteY428" fmla="*/ 479876 h 3513667"/>
              <a:gd name="connsiteX429" fmla="*/ 1172623 w 3076859"/>
              <a:gd name="connsiteY429" fmla="*/ 478791 h 3513667"/>
              <a:gd name="connsiteX430" fmla="*/ 1174823 w 3076859"/>
              <a:gd name="connsiteY430" fmla="*/ 477707 h 3513667"/>
              <a:gd name="connsiteX431" fmla="*/ 1177223 w 3076859"/>
              <a:gd name="connsiteY431" fmla="*/ 477029 h 3513667"/>
              <a:gd name="connsiteX432" fmla="*/ 1179223 w 3076859"/>
              <a:gd name="connsiteY432" fmla="*/ 476216 h 3513667"/>
              <a:gd name="connsiteX433" fmla="*/ 1181623 w 3076859"/>
              <a:gd name="connsiteY433" fmla="*/ 475809 h 3513667"/>
              <a:gd name="connsiteX434" fmla="*/ 1183623 w 3076859"/>
              <a:gd name="connsiteY434" fmla="*/ 475267 h 3513667"/>
              <a:gd name="connsiteX435" fmla="*/ 1185623 w 3076859"/>
              <a:gd name="connsiteY435" fmla="*/ 474996 h 3513667"/>
              <a:gd name="connsiteX436" fmla="*/ 1187423 w 3076859"/>
              <a:gd name="connsiteY436" fmla="*/ 474860 h 3513667"/>
              <a:gd name="connsiteX437" fmla="*/ 1189423 w 3076859"/>
              <a:gd name="connsiteY437" fmla="*/ 474860 h 3513667"/>
              <a:gd name="connsiteX438" fmla="*/ 1191423 w 3076859"/>
              <a:gd name="connsiteY438" fmla="*/ 474996 h 3513667"/>
              <a:gd name="connsiteX439" fmla="*/ 1193223 w 3076859"/>
              <a:gd name="connsiteY439" fmla="*/ 475267 h 3513667"/>
              <a:gd name="connsiteX440" fmla="*/ 1195023 w 3076859"/>
              <a:gd name="connsiteY440" fmla="*/ 475809 h 3513667"/>
              <a:gd name="connsiteX441" fmla="*/ 1196823 w 3076859"/>
              <a:gd name="connsiteY441" fmla="*/ 476351 h 3513667"/>
              <a:gd name="connsiteX442" fmla="*/ 1198423 w 3076859"/>
              <a:gd name="connsiteY442" fmla="*/ 477029 h 3513667"/>
              <a:gd name="connsiteX443" fmla="*/ 1200223 w 3076859"/>
              <a:gd name="connsiteY443" fmla="*/ 477978 h 3513667"/>
              <a:gd name="connsiteX444" fmla="*/ 1201823 w 3076859"/>
              <a:gd name="connsiteY444" fmla="*/ 478791 h 3513667"/>
              <a:gd name="connsiteX445" fmla="*/ 1203423 w 3076859"/>
              <a:gd name="connsiteY445" fmla="*/ 479876 h 3513667"/>
              <a:gd name="connsiteX446" fmla="*/ 1204823 w 3076859"/>
              <a:gd name="connsiteY446" fmla="*/ 481232 h 3513667"/>
              <a:gd name="connsiteX447" fmla="*/ 1206223 w 3076859"/>
              <a:gd name="connsiteY447" fmla="*/ 482587 h 3513667"/>
              <a:gd name="connsiteX448" fmla="*/ 1207823 w 3076859"/>
              <a:gd name="connsiteY448" fmla="*/ 484078 h 3513667"/>
              <a:gd name="connsiteX449" fmla="*/ 1210223 w 3076859"/>
              <a:gd name="connsiteY449" fmla="*/ 487467 h 3513667"/>
              <a:gd name="connsiteX450" fmla="*/ 1212823 w 3076859"/>
              <a:gd name="connsiteY450" fmla="*/ 491398 h 3513667"/>
              <a:gd name="connsiteX451" fmla="*/ 1214823 w 3076859"/>
              <a:gd name="connsiteY451" fmla="*/ 495736 h 3513667"/>
              <a:gd name="connsiteX452" fmla="*/ 1216624 w 3076859"/>
              <a:gd name="connsiteY452" fmla="*/ 500616 h 3513667"/>
              <a:gd name="connsiteX453" fmla="*/ 1230424 w 3076859"/>
              <a:gd name="connsiteY453" fmla="*/ 539250 h 3513667"/>
              <a:gd name="connsiteX454" fmla="*/ 1244024 w 3076859"/>
              <a:gd name="connsiteY454" fmla="*/ 577885 h 3513667"/>
              <a:gd name="connsiteX455" fmla="*/ 1250624 w 3076859"/>
              <a:gd name="connsiteY455" fmla="*/ 597405 h 3513667"/>
              <a:gd name="connsiteX456" fmla="*/ 1257224 w 3076859"/>
              <a:gd name="connsiteY456" fmla="*/ 616790 h 3513667"/>
              <a:gd name="connsiteX457" fmla="*/ 1263424 w 3076859"/>
              <a:gd name="connsiteY457" fmla="*/ 636175 h 3513667"/>
              <a:gd name="connsiteX458" fmla="*/ 1269625 w 3076859"/>
              <a:gd name="connsiteY458" fmla="*/ 655695 h 3513667"/>
              <a:gd name="connsiteX459" fmla="*/ 1275225 w 3076859"/>
              <a:gd name="connsiteY459" fmla="*/ 675351 h 3513667"/>
              <a:gd name="connsiteX460" fmla="*/ 1280425 w 3076859"/>
              <a:gd name="connsiteY460" fmla="*/ 695007 h 3513667"/>
              <a:gd name="connsiteX461" fmla="*/ 1285425 w 3076859"/>
              <a:gd name="connsiteY461" fmla="*/ 714663 h 3513667"/>
              <a:gd name="connsiteX462" fmla="*/ 1290025 w 3076859"/>
              <a:gd name="connsiteY462" fmla="*/ 734454 h 3513667"/>
              <a:gd name="connsiteX463" fmla="*/ 1292225 w 3076859"/>
              <a:gd name="connsiteY463" fmla="*/ 744621 h 3513667"/>
              <a:gd name="connsiteX464" fmla="*/ 1294025 w 3076859"/>
              <a:gd name="connsiteY464" fmla="*/ 754652 h 3513667"/>
              <a:gd name="connsiteX465" fmla="*/ 1295825 w 3076859"/>
              <a:gd name="connsiteY465" fmla="*/ 764684 h 3513667"/>
              <a:gd name="connsiteX466" fmla="*/ 1297425 w 3076859"/>
              <a:gd name="connsiteY466" fmla="*/ 774715 h 3513667"/>
              <a:gd name="connsiteX467" fmla="*/ 1299025 w 3076859"/>
              <a:gd name="connsiteY467" fmla="*/ 784746 h 3513667"/>
              <a:gd name="connsiteX468" fmla="*/ 1300425 w 3076859"/>
              <a:gd name="connsiteY468" fmla="*/ 794913 h 3513667"/>
              <a:gd name="connsiteX469" fmla="*/ 1301425 w 3076859"/>
              <a:gd name="connsiteY469" fmla="*/ 805216 h 3513667"/>
              <a:gd name="connsiteX470" fmla="*/ 1302425 w 3076859"/>
              <a:gd name="connsiteY470" fmla="*/ 815382 h 3513667"/>
              <a:gd name="connsiteX471" fmla="*/ 1304625 w 3076859"/>
              <a:gd name="connsiteY471" fmla="*/ 818229 h 3513667"/>
              <a:gd name="connsiteX472" fmla="*/ 1306425 w 3076859"/>
              <a:gd name="connsiteY472" fmla="*/ 821211 h 3513667"/>
              <a:gd name="connsiteX473" fmla="*/ 1307825 w 3076859"/>
              <a:gd name="connsiteY473" fmla="*/ 824329 h 3513667"/>
              <a:gd name="connsiteX474" fmla="*/ 1309025 w 3076859"/>
              <a:gd name="connsiteY474" fmla="*/ 827583 h 3513667"/>
              <a:gd name="connsiteX475" fmla="*/ 1309825 w 3076859"/>
              <a:gd name="connsiteY475" fmla="*/ 830700 h 3513667"/>
              <a:gd name="connsiteX476" fmla="*/ 1310625 w 3076859"/>
              <a:gd name="connsiteY476" fmla="*/ 833954 h 3513667"/>
              <a:gd name="connsiteX477" fmla="*/ 1311025 w 3076859"/>
              <a:gd name="connsiteY477" fmla="*/ 837207 h 3513667"/>
              <a:gd name="connsiteX478" fmla="*/ 1311425 w 3076859"/>
              <a:gd name="connsiteY478" fmla="*/ 840461 h 3513667"/>
              <a:gd name="connsiteX479" fmla="*/ 1311825 w 3076859"/>
              <a:gd name="connsiteY479" fmla="*/ 846832 h 3513667"/>
              <a:gd name="connsiteX480" fmla="*/ 1312025 w 3076859"/>
              <a:gd name="connsiteY480" fmla="*/ 853474 h 3513667"/>
              <a:gd name="connsiteX481" fmla="*/ 1312225 w 3076859"/>
              <a:gd name="connsiteY481" fmla="*/ 860117 h 3513667"/>
              <a:gd name="connsiteX482" fmla="*/ 1312625 w 3076859"/>
              <a:gd name="connsiteY482" fmla="*/ 866623 h 3513667"/>
              <a:gd name="connsiteX483" fmla="*/ 1315225 w 3076859"/>
              <a:gd name="connsiteY483" fmla="*/ 872723 h 3513667"/>
              <a:gd name="connsiteX484" fmla="*/ 1317425 w 3076859"/>
              <a:gd name="connsiteY484" fmla="*/ 878688 h 3513667"/>
              <a:gd name="connsiteX485" fmla="*/ 1319425 w 3076859"/>
              <a:gd name="connsiteY485" fmla="*/ 884924 h 3513667"/>
              <a:gd name="connsiteX486" fmla="*/ 1321226 w 3076859"/>
              <a:gd name="connsiteY486" fmla="*/ 890888 h 3513667"/>
              <a:gd name="connsiteX487" fmla="*/ 1325026 w 3076859"/>
              <a:gd name="connsiteY487" fmla="*/ 903088 h 3513667"/>
              <a:gd name="connsiteX488" fmla="*/ 1328026 w 3076859"/>
              <a:gd name="connsiteY488" fmla="*/ 915560 h 3513667"/>
              <a:gd name="connsiteX489" fmla="*/ 1330626 w 3076859"/>
              <a:gd name="connsiteY489" fmla="*/ 928031 h 3513667"/>
              <a:gd name="connsiteX490" fmla="*/ 1333026 w 3076859"/>
              <a:gd name="connsiteY490" fmla="*/ 940367 h 3513667"/>
              <a:gd name="connsiteX491" fmla="*/ 1335026 w 3076859"/>
              <a:gd name="connsiteY491" fmla="*/ 952974 h 3513667"/>
              <a:gd name="connsiteX492" fmla="*/ 1336826 w 3076859"/>
              <a:gd name="connsiteY492" fmla="*/ 965445 h 3513667"/>
              <a:gd name="connsiteX493" fmla="*/ 1340226 w 3076859"/>
              <a:gd name="connsiteY493" fmla="*/ 990659 h 3513667"/>
              <a:gd name="connsiteX494" fmla="*/ 1343426 w 3076859"/>
              <a:gd name="connsiteY494" fmla="*/ 1015873 h 3513667"/>
              <a:gd name="connsiteX495" fmla="*/ 1345226 w 3076859"/>
              <a:gd name="connsiteY495" fmla="*/ 1028344 h 3513667"/>
              <a:gd name="connsiteX496" fmla="*/ 1347026 w 3076859"/>
              <a:gd name="connsiteY496" fmla="*/ 1040816 h 3513667"/>
              <a:gd name="connsiteX497" fmla="*/ 1349226 w 3076859"/>
              <a:gd name="connsiteY497" fmla="*/ 1053422 h 3513667"/>
              <a:gd name="connsiteX498" fmla="*/ 1351626 w 3076859"/>
              <a:gd name="connsiteY498" fmla="*/ 1065894 h 3513667"/>
              <a:gd name="connsiteX499" fmla="*/ 1355826 w 3076859"/>
              <a:gd name="connsiteY499" fmla="*/ 1065894 h 3513667"/>
              <a:gd name="connsiteX500" fmla="*/ 1359826 w 3076859"/>
              <a:gd name="connsiteY500" fmla="*/ 1066165 h 3513667"/>
              <a:gd name="connsiteX501" fmla="*/ 1360826 w 3076859"/>
              <a:gd name="connsiteY501" fmla="*/ 1062369 h 3513667"/>
              <a:gd name="connsiteX502" fmla="*/ 1361226 w 3076859"/>
              <a:gd name="connsiteY502" fmla="*/ 1058709 h 3513667"/>
              <a:gd name="connsiteX503" fmla="*/ 1362226 w 3076859"/>
              <a:gd name="connsiteY503" fmla="*/ 1050982 h 3513667"/>
              <a:gd name="connsiteX504" fmla="*/ 1362626 w 3076859"/>
              <a:gd name="connsiteY504" fmla="*/ 1043391 h 3513667"/>
              <a:gd name="connsiteX505" fmla="*/ 1362626 w 3076859"/>
              <a:gd name="connsiteY505" fmla="*/ 1035664 h 3513667"/>
              <a:gd name="connsiteX506" fmla="*/ 1362626 w 3076859"/>
              <a:gd name="connsiteY506" fmla="*/ 1027938 h 3513667"/>
              <a:gd name="connsiteX507" fmla="*/ 1362426 w 3076859"/>
              <a:gd name="connsiteY507" fmla="*/ 1020346 h 3513667"/>
              <a:gd name="connsiteX508" fmla="*/ 1361426 w 3076859"/>
              <a:gd name="connsiteY508" fmla="*/ 1004893 h 3513667"/>
              <a:gd name="connsiteX509" fmla="*/ 1361226 w 3076859"/>
              <a:gd name="connsiteY509" fmla="*/ 997166 h 3513667"/>
              <a:gd name="connsiteX510" fmla="*/ 1361026 w 3076859"/>
              <a:gd name="connsiteY510" fmla="*/ 989439 h 3513667"/>
              <a:gd name="connsiteX511" fmla="*/ 1361226 w 3076859"/>
              <a:gd name="connsiteY511" fmla="*/ 981712 h 3513667"/>
              <a:gd name="connsiteX512" fmla="*/ 1361626 w 3076859"/>
              <a:gd name="connsiteY512" fmla="*/ 974121 h 3513667"/>
              <a:gd name="connsiteX513" fmla="*/ 1362626 w 3076859"/>
              <a:gd name="connsiteY513" fmla="*/ 966394 h 3513667"/>
              <a:gd name="connsiteX514" fmla="*/ 1363026 w 3076859"/>
              <a:gd name="connsiteY514" fmla="*/ 962599 h 3513667"/>
              <a:gd name="connsiteX515" fmla="*/ 1364026 w 3076859"/>
              <a:gd name="connsiteY515" fmla="*/ 958803 h 3513667"/>
              <a:gd name="connsiteX516" fmla="*/ 1364626 w 3076859"/>
              <a:gd name="connsiteY516" fmla="*/ 955143 h 3513667"/>
              <a:gd name="connsiteX517" fmla="*/ 1365826 w 3076859"/>
              <a:gd name="connsiteY517" fmla="*/ 951212 h 3513667"/>
              <a:gd name="connsiteX518" fmla="*/ 1367026 w 3076859"/>
              <a:gd name="connsiteY518" fmla="*/ 947552 h 3513667"/>
              <a:gd name="connsiteX519" fmla="*/ 1368226 w 3076859"/>
              <a:gd name="connsiteY519" fmla="*/ 943620 h 3513667"/>
              <a:gd name="connsiteX520" fmla="*/ 1369426 w 3076859"/>
              <a:gd name="connsiteY520" fmla="*/ 941180 h 3513667"/>
              <a:gd name="connsiteX521" fmla="*/ 1370226 w 3076859"/>
              <a:gd name="connsiteY521" fmla="*/ 938605 h 3513667"/>
              <a:gd name="connsiteX522" fmla="*/ 1370826 w 3076859"/>
              <a:gd name="connsiteY522" fmla="*/ 935758 h 3513667"/>
              <a:gd name="connsiteX523" fmla="*/ 1371026 w 3076859"/>
              <a:gd name="connsiteY523" fmla="*/ 933182 h 3513667"/>
              <a:gd name="connsiteX524" fmla="*/ 1371426 w 3076859"/>
              <a:gd name="connsiteY524" fmla="*/ 927625 h 3513667"/>
              <a:gd name="connsiteX525" fmla="*/ 1371426 w 3076859"/>
              <a:gd name="connsiteY525" fmla="*/ 922202 h 3513667"/>
              <a:gd name="connsiteX526" fmla="*/ 1372026 w 3076859"/>
              <a:gd name="connsiteY526" fmla="*/ 916644 h 3513667"/>
              <a:gd name="connsiteX527" fmla="*/ 1372427 w 3076859"/>
              <a:gd name="connsiteY527" fmla="*/ 913933 h 3513667"/>
              <a:gd name="connsiteX528" fmla="*/ 1373027 w 3076859"/>
              <a:gd name="connsiteY528" fmla="*/ 911222 h 3513667"/>
              <a:gd name="connsiteX529" fmla="*/ 1373827 w 3076859"/>
              <a:gd name="connsiteY529" fmla="*/ 908511 h 3513667"/>
              <a:gd name="connsiteX530" fmla="*/ 1374827 w 3076859"/>
              <a:gd name="connsiteY530" fmla="*/ 906071 h 3513667"/>
              <a:gd name="connsiteX531" fmla="*/ 1376427 w 3076859"/>
              <a:gd name="connsiteY531" fmla="*/ 903631 h 3513667"/>
              <a:gd name="connsiteX532" fmla="*/ 1378427 w 3076859"/>
              <a:gd name="connsiteY532" fmla="*/ 901191 h 3513667"/>
              <a:gd name="connsiteX533" fmla="*/ 1379027 w 3076859"/>
              <a:gd name="connsiteY533" fmla="*/ 870283 h 3513667"/>
              <a:gd name="connsiteX534" fmla="*/ 1380027 w 3076859"/>
              <a:gd name="connsiteY534" fmla="*/ 839376 h 3513667"/>
              <a:gd name="connsiteX535" fmla="*/ 1381027 w 3076859"/>
              <a:gd name="connsiteY535" fmla="*/ 808333 h 3513667"/>
              <a:gd name="connsiteX536" fmla="*/ 1382627 w 3076859"/>
              <a:gd name="connsiteY536" fmla="*/ 777697 h 3513667"/>
              <a:gd name="connsiteX537" fmla="*/ 1384227 w 3076859"/>
              <a:gd name="connsiteY537" fmla="*/ 746790 h 3513667"/>
              <a:gd name="connsiteX538" fmla="*/ 1386227 w 3076859"/>
              <a:gd name="connsiteY538" fmla="*/ 716018 h 3513667"/>
              <a:gd name="connsiteX539" fmla="*/ 1388627 w 3076859"/>
              <a:gd name="connsiteY539" fmla="*/ 685111 h 3513667"/>
              <a:gd name="connsiteX540" fmla="*/ 1391027 w 3076859"/>
              <a:gd name="connsiteY540" fmla="*/ 654339 h 3513667"/>
              <a:gd name="connsiteX541" fmla="*/ 1393827 w 3076859"/>
              <a:gd name="connsiteY541" fmla="*/ 623568 h 3513667"/>
              <a:gd name="connsiteX542" fmla="*/ 1397027 w 3076859"/>
              <a:gd name="connsiteY542" fmla="*/ 592796 h 3513667"/>
              <a:gd name="connsiteX543" fmla="*/ 1400227 w 3076859"/>
              <a:gd name="connsiteY543" fmla="*/ 562160 h 3513667"/>
              <a:gd name="connsiteX544" fmla="*/ 1403627 w 3076859"/>
              <a:gd name="connsiteY544" fmla="*/ 531388 h 3513667"/>
              <a:gd name="connsiteX545" fmla="*/ 1407227 w 3076859"/>
              <a:gd name="connsiteY545" fmla="*/ 500616 h 3513667"/>
              <a:gd name="connsiteX546" fmla="*/ 1411027 w 3076859"/>
              <a:gd name="connsiteY546" fmla="*/ 469980 h 3513667"/>
              <a:gd name="connsiteX547" fmla="*/ 1415027 w 3076859"/>
              <a:gd name="connsiteY547" fmla="*/ 439344 h 3513667"/>
              <a:gd name="connsiteX548" fmla="*/ 1419227 w 3076859"/>
              <a:gd name="connsiteY548" fmla="*/ 408708 h 3513667"/>
              <a:gd name="connsiteX549" fmla="*/ 1419627 w 3076859"/>
              <a:gd name="connsiteY549" fmla="*/ 404912 h 3513667"/>
              <a:gd name="connsiteX550" fmla="*/ 1420227 w 3076859"/>
              <a:gd name="connsiteY550" fmla="*/ 401523 h 3513667"/>
              <a:gd name="connsiteX551" fmla="*/ 1421427 w 3076859"/>
              <a:gd name="connsiteY551" fmla="*/ 398270 h 3513667"/>
              <a:gd name="connsiteX552" fmla="*/ 1422627 w 3076859"/>
              <a:gd name="connsiteY552" fmla="*/ 395288 h 3513667"/>
              <a:gd name="connsiteX553" fmla="*/ 1423627 w 3076859"/>
              <a:gd name="connsiteY553" fmla="*/ 392441 h 3513667"/>
              <a:gd name="connsiteX554" fmla="*/ 1425228 w 3076859"/>
              <a:gd name="connsiteY554" fmla="*/ 389730 h 3513667"/>
              <a:gd name="connsiteX555" fmla="*/ 1427228 w 3076859"/>
              <a:gd name="connsiteY555" fmla="*/ 387154 h 3513667"/>
              <a:gd name="connsiteX556" fmla="*/ 1429228 w 3076859"/>
              <a:gd name="connsiteY556" fmla="*/ 384985 h 3513667"/>
              <a:gd name="connsiteX557" fmla="*/ 1431428 w 3076859"/>
              <a:gd name="connsiteY557" fmla="*/ 383087 h 3513667"/>
              <a:gd name="connsiteX558" fmla="*/ 1434028 w 3076859"/>
              <a:gd name="connsiteY558" fmla="*/ 381190 h 3513667"/>
              <a:gd name="connsiteX559" fmla="*/ 1436628 w 3076859"/>
              <a:gd name="connsiteY559" fmla="*/ 379427 h 3513667"/>
              <a:gd name="connsiteX560" fmla="*/ 1439628 w 3076859"/>
              <a:gd name="connsiteY560" fmla="*/ 378207 h 3513667"/>
              <a:gd name="connsiteX561" fmla="*/ 1443028 w 3076859"/>
              <a:gd name="connsiteY561" fmla="*/ 376987 h 3513667"/>
              <a:gd name="connsiteX562" fmla="*/ 1446428 w 3076859"/>
              <a:gd name="connsiteY562" fmla="*/ 376038 h 3513667"/>
              <a:gd name="connsiteX563" fmla="*/ 1450428 w 3076859"/>
              <a:gd name="connsiteY563" fmla="*/ 375496 h 3513667"/>
              <a:gd name="connsiteX564" fmla="*/ 1454428 w 3076859"/>
              <a:gd name="connsiteY564" fmla="*/ 375090 h 3513667"/>
              <a:gd name="connsiteX565" fmla="*/ 1463228 w 3076859"/>
              <a:gd name="connsiteY565" fmla="*/ 374547 h 3513667"/>
              <a:gd name="connsiteX566" fmla="*/ 1471628 w 3076859"/>
              <a:gd name="connsiteY566" fmla="*/ 374276 h 3513667"/>
              <a:gd name="connsiteX567" fmla="*/ 1488629 w 3076859"/>
              <a:gd name="connsiteY567" fmla="*/ 373734 h 3513667"/>
              <a:gd name="connsiteX568" fmla="*/ 1505829 w 3076859"/>
              <a:gd name="connsiteY568" fmla="*/ 373463 h 3513667"/>
              <a:gd name="connsiteX569" fmla="*/ 1522629 w 3076859"/>
              <a:gd name="connsiteY569" fmla="*/ 373598 h 3513667"/>
              <a:gd name="connsiteX570" fmla="*/ 1539830 w 3076859"/>
              <a:gd name="connsiteY570" fmla="*/ 373734 h 3513667"/>
              <a:gd name="connsiteX571" fmla="*/ 1556830 w 3076859"/>
              <a:gd name="connsiteY571" fmla="*/ 374005 h 3513667"/>
              <a:gd name="connsiteX572" fmla="*/ 1574030 w 3076859"/>
              <a:gd name="connsiteY572" fmla="*/ 374276 h 3513667"/>
              <a:gd name="connsiteX573" fmla="*/ 1590831 w 3076859"/>
              <a:gd name="connsiteY573" fmla="*/ 374412 h 3513667"/>
              <a:gd name="connsiteX574" fmla="*/ 1594231 w 3076859"/>
              <a:gd name="connsiteY574" fmla="*/ 374547 h 3513667"/>
              <a:gd name="connsiteX575" fmla="*/ 1597431 w 3076859"/>
              <a:gd name="connsiteY575" fmla="*/ 374818 h 3513667"/>
              <a:gd name="connsiteX576" fmla="*/ 1600431 w 3076859"/>
              <a:gd name="connsiteY576" fmla="*/ 375361 h 3513667"/>
              <a:gd name="connsiteX577" fmla="*/ 1603231 w 3076859"/>
              <a:gd name="connsiteY577" fmla="*/ 375903 h 3513667"/>
              <a:gd name="connsiteX578" fmla="*/ 1606031 w 3076859"/>
              <a:gd name="connsiteY578" fmla="*/ 376716 h 3513667"/>
              <a:gd name="connsiteX579" fmla="*/ 1608431 w 3076859"/>
              <a:gd name="connsiteY579" fmla="*/ 377665 h 3513667"/>
              <a:gd name="connsiteX580" fmla="*/ 1611031 w 3076859"/>
              <a:gd name="connsiteY580" fmla="*/ 378750 h 3513667"/>
              <a:gd name="connsiteX581" fmla="*/ 1613231 w 3076859"/>
              <a:gd name="connsiteY581" fmla="*/ 379970 h 3513667"/>
              <a:gd name="connsiteX582" fmla="*/ 1615431 w 3076859"/>
              <a:gd name="connsiteY582" fmla="*/ 381190 h 3513667"/>
              <a:gd name="connsiteX583" fmla="*/ 1617831 w 3076859"/>
              <a:gd name="connsiteY583" fmla="*/ 382545 h 3513667"/>
              <a:gd name="connsiteX584" fmla="*/ 1621831 w 3076859"/>
              <a:gd name="connsiteY584" fmla="*/ 385663 h 3513667"/>
              <a:gd name="connsiteX585" fmla="*/ 1625831 w 3076859"/>
              <a:gd name="connsiteY585" fmla="*/ 388916 h 3513667"/>
              <a:gd name="connsiteX586" fmla="*/ 1629631 w 3076859"/>
              <a:gd name="connsiteY586" fmla="*/ 392441 h 3513667"/>
              <a:gd name="connsiteX587" fmla="*/ 1637032 w 3076859"/>
              <a:gd name="connsiteY587" fmla="*/ 399354 h 3513667"/>
              <a:gd name="connsiteX588" fmla="*/ 1640632 w 3076859"/>
              <a:gd name="connsiteY588" fmla="*/ 403014 h 3513667"/>
              <a:gd name="connsiteX589" fmla="*/ 1644432 w 3076859"/>
              <a:gd name="connsiteY589" fmla="*/ 405997 h 3513667"/>
              <a:gd name="connsiteX590" fmla="*/ 1648632 w 3076859"/>
              <a:gd name="connsiteY590" fmla="*/ 408979 h 3513667"/>
              <a:gd name="connsiteX591" fmla="*/ 1650632 w 3076859"/>
              <a:gd name="connsiteY591" fmla="*/ 410335 h 3513667"/>
              <a:gd name="connsiteX592" fmla="*/ 1652832 w 3076859"/>
              <a:gd name="connsiteY592" fmla="*/ 411555 h 3513667"/>
              <a:gd name="connsiteX593" fmla="*/ 1655232 w 3076859"/>
              <a:gd name="connsiteY593" fmla="*/ 412639 h 3513667"/>
              <a:gd name="connsiteX594" fmla="*/ 1657432 w 3076859"/>
              <a:gd name="connsiteY594" fmla="*/ 413588 h 3513667"/>
              <a:gd name="connsiteX595" fmla="*/ 1660032 w 3076859"/>
              <a:gd name="connsiteY595" fmla="*/ 414537 h 3513667"/>
              <a:gd name="connsiteX596" fmla="*/ 1662432 w 3076859"/>
              <a:gd name="connsiteY596" fmla="*/ 415215 h 3513667"/>
              <a:gd name="connsiteX597" fmla="*/ 1664232 w 3076859"/>
              <a:gd name="connsiteY597" fmla="*/ 412097 h 3513667"/>
              <a:gd name="connsiteX598" fmla="*/ 1666432 w 3076859"/>
              <a:gd name="connsiteY598" fmla="*/ 409250 h 3513667"/>
              <a:gd name="connsiteX599" fmla="*/ 1668632 w 3076859"/>
              <a:gd name="connsiteY599" fmla="*/ 406810 h 3513667"/>
              <a:gd name="connsiteX600" fmla="*/ 1670832 w 3076859"/>
              <a:gd name="connsiteY600" fmla="*/ 404641 h 3513667"/>
              <a:gd name="connsiteX601" fmla="*/ 1673232 w 3076859"/>
              <a:gd name="connsiteY601" fmla="*/ 403014 h 3513667"/>
              <a:gd name="connsiteX602" fmla="*/ 1676032 w 3076859"/>
              <a:gd name="connsiteY602" fmla="*/ 401388 h 3513667"/>
              <a:gd name="connsiteX603" fmla="*/ 1678432 w 3076859"/>
              <a:gd name="connsiteY603" fmla="*/ 400168 h 3513667"/>
              <a:gd name="connsiteX604" fmla="*/ 1681432 w 3076859"/>
              <a:gd name="connsiteY604" fmla="*/ 399219 h 3513667"/>
              <a:gd name="connsiteX605" fmla="*/ 1684232 w 3076859"/>
              <a:gd name="connsiteY605" fmla="*/ 398541 h 3513667"/>
              <a:gd name="connsiteX606" fmla="*/ 1687033 w 3076859"/>
              <a:gd name="connsiteY606" fmla="*/ 398134 h 3513667"/>
              <a:gd name="connsiteX607" fmla="*/ 1690033 w 3076859"/>
              <a:gd name="connsiteY607" fmla="*/ 397999 h 3513667"/>
              <a:gd name="connsiteX608" fmla="*/ 1693033 w 3076859"/>
              <a:gd name="connsiteY608" fmla="*/ 398134 h 3513667"/>
              <a:gd name="connsiteX609" fmla="*/ 1696233 w 3076859"/>
              <a:gd name="connsiteY609" fmla="*/ 398541 h 3513667"/>
              <a:gd name="connsiteX610" fmla="*/ 1699233 w 3076859"/>
              <a:gd name="connsiteY610" fmla="*/ 399083 h 3513667"/>
              <a:gd name="connsiteX611" fmla="*/ 1702433 w 3076859"/>
              <a:gd name="connsiteY611" fmla="*/ 399897 h 3513667"/>
              <a:gd name="connsiteX612" fmla="*/ 1705433 w 3076859"/>
              <a:gd name="connsiteY612" fmla="*/ 400981 h 3513667"/>
              <a:gd name="connsiteX613" fmla="*/ 1709433 w 3076859"/>
              <a:gd name="connsiteY613" fmla="*/ 402337 h 3513667"/>
              <a:gd name="connsiteX614" fmla="*/ 1713633 w 3076859"/>
              <a:gd name="connsiteY614" fmla="*/ 403421 h 3513667"/>
              <a:gd name="connsiteX615" fmla="*/ 1717433 w 3076859"/>
              <a:gd name="connsiteY615" fmla="*/ 404235 h 3513667"/>
              <a:gd name="connsiteX616" fmla="*/ 1721233 w 3076859"/>
              <a:gd name="connsiteY616" fmla="*/ 404641 h 3513667"/>
              <a:gd name="connsiteX617" fmla="*/ 1725233 w 3076859"/>
              <a:gd name="connsiteY617" fmla="*/ 404912 h 3513667"/>
              <a:gd name="connsiteX618" fmla="*/ 1729033 w 3076859"/>
              <a:gd name="connsiteY618" fmla="*/ 404912 h 3513667"/>
              <a:gd name="connsiteX619" fmla="*/ 1733033 w 3076859"/>
              <a:gd name="connsiteY619" fmla="*/ 404641 h 3513667"/>
              <a:gd name="connsiteX620" fmla="*/ 1736833 w 3076859"/>
              <a:gd name="connsiteY620" fmla="*/ 404370 h 3513667"/>
              <a:gd name="connsiteX621" fmla="*/ 1740634 w 3076859"/>
              <a:gd name="connsiteY621" fmla="*/ 403828 h 3513667"/>
              <a:gd name="connsiteX622" fmla="*/ 1744434 w 3076859"/>
              <a:gd name="connsiteY622" fmla="*/ 403286 h 3513667"/>
              <a:gd name="connsiteX623" fmla="*/ 1752034 w 3076859"/>
              <a:gd name="connsiteY623" fmla="*/ 401930 h 3513667"/>
              <a:gd name="connsiteX624" fmla="*/ 1759634 w 3076859"/>
              <a:gd name="connsiteY624" fmla="*/ 400303 h 3513667"/>
              <a:gd name="connsiteX625" fmla="*/ 1767234 w 3076859"/>
              <a:gd name="connsiteY625" fmla="*/ 398948 h 3513667"/>
              <a:gd name="connsiteX626" fmla="*/ 1776834 w 3076859"/>
              <a:gd name="connsiteY626" fmla="*/ 398948 h 3513667"/>
              <a:gd name="connsiteX627" fmla="*/ 1786234 w 3076859"/>
              <a:gd name="connsiteY627" fmla="*/ 399083 h 3513667"/>
              <a:gd name="connsiteX628" fmla="*/ 1795635 w 3076859"/>
              <a:gd name="connsiteY628" fmla="*/ 399626 h 3513667"/>
              <a:gd name="connsiteX629" fmla="*/ 1805235 w 3076859"/>
              <a:gd name="connsiteY629" fmla="*/ 400032 h 3513667"/>
              <a:gd name="connsiteX630" fmla="*/ 1814435 w 3076859"/>
              <a:gd name="connsiteY630" fmla="*/ 400981 h 3513667"/>
              <a:gd name="connsiteX631" fmla="*/ 1823435 w 3076859"/>
              <a:gd name="connsiteY631" fmla="*/ 402066 h 3513667"/>
              <a:gd name="connsiteX632" fmla="*/ 1828035 w 3076859"/>
              <a:gd name="connsiteY632" fmla="*/ 402743 h 3513667"/>
              <a:gd name="connsiteX633" fmla="*/ 1832635 w 3076859"/>
              <a:gd name="connsiteY633" fmla="*/ 403557 h 3513667"/>
              <a:gd name="connsiteX634" fmla="*/ 1837235 w 3076859"/>
              <a:gd name="connsiteY634" fmla="*/ 404506 h 3513667"/>
              <a:gd name="connsiteX635" fmla="*/ 1841435 w 3076859"/>
              <a:gd name="connsiteY635" fmla="*/ 405455 h 3513667"/>
              <a:gd name="connsiteX636" fmla="*/ 1846036 w 3076859"/>
              <a:gd name="connsiteY636" fmla="*/ 406539 h 3513667"/>
              <a:gd name="connsiteX637" fmla="*/ 1850436 w 3076859"/>
              <a:gd name="connsiteY637" fmla="*/ 407759 h 3513667"/>
              <a:gd name="connsiteX638" fmla="*/ 1854836 w 3076859"/>
              <a:gd name="connsiteY638" fmla="*/ 408979 h 3513667"/>
              <a:gd name="connsiteX639" fmla="*/ 1858836 w 3076859"/>
              <a:gd name="connsiteY639" fmla="*/ 410470 h 3513667"/>
              <a:gd name="connsiteX640" fmla="*/ 1863236 w 3076859"/>
              <a:gd name="connsiteY640" fmla="*/ 412097 h 3513667"/>
              <a:gd name="connsiteX641" fmla="*/ 1867236 w 3076859"/>
              <a:gd name="connsiteY641" fmla="*/ 413724 h 3513667"/>
              <a:gd name="connsiteX642" fmla="*/ 1871636 w 3076859"/>
              <a:gd name="connsiteY642" fmla="*/ 415621 h 3513667"/>
              <a:gd name="connsiteX643" fmla="*/ 1875636 w 3076859"/>
              <a:gd name="connsiteY643" fmla="*/ 417655 h 3513667"/>
              <a:gd name="connsiteX644" fmla="*/ 1879636 w 3076859"/>
              <a:gd name="connsiteY644" fmla="*/ 419688 h 3513667"/>
              <a:gd name="connsiteX645" fmla="*/ 1883636 w 3076859"/>
              <a:gd name="connsiteY645" fmla="*/ 421993 h 3513667"/>
              <a:gd name="connsiteX646" fmla="*/ 1887636 w 3076859"/>
              <a:gd name="connsiteY646" fmla="*/ 424433 h 3513667"/>
              <a:gd name="connsiteX647" fmla="*/ 1891436 w 3076859"/>
              <a:gd name="connsiteY647" fmla="*/ 426873 h 3513667"/>
              <a:gd name="connsiteX648" fmla="*/ 1895237 w 3076859"/>
              <a:gd name="connsiteY648" fmla="*/ 429719 h 3513667"/>
              <a:gd name="connsiteX649" fmla="*/ 1899237 w 3076859"/>
              <a:gd name="connsiteY649" fmla="*/ 432702 h 3513667"/>
              <a:gd name="connsiteX650" fmla="*/ 1902837 w 3076859"/>
              <a:gd name="connsiteY650" fmla="*/ 435684 h 3513667"/>
              <a:gd name="connsiteX651" fmla="*/ 1906437 w 3076859"/>
              <a:gd name="connsiteY651" fmla="*/ 438937 h 3513667"/>
              <a:gd name="connsiteX652" fmla="*/ 1907437 w 3076859"/>
              <a:gd name="connsiteY652" fmla="*/ 435820 h 3513667"/>
              <a:gd name="connsiteX653" fmla="*/ 1908037 w 3076859"/>
              <a:gd name="connsiteY653" fmla="*/ 432837 h 3513667"/>
              <a:gd name="connsiteX654" fmla="*/ 1908837 w 3076859"/>
              <a:gd name="connsiteY654" fmla="*/ 429584 h 3513667"/>
              <a:gd name="connsiteX655" fmla="*/ 1909637 w 3076859"/>
              <a:gd name="connsiteY655" fmla="*/ 426602 h 3513667"/>
              <a:gd name="connsiteX656" fmla="*/ 1910237 w 3076859"/>
              <a:gd name="connsiteY656" fmla="*/ 425246 h 3513667"/>
              <a:gd name="connsiteX657" fmla="*/ 1911037 w 3076859"/>
              <a:gd name="connsiteY657" fmla="*/ 423890 h 3513667"/>
              <a:gd name="connsiteX658" fmla="*/ 1912037 w 3076859"/>
              <a:gd name="connsiteY658" fmla="*/ 422535 h 3513667"/>
              <a:gd name="connsiteX659" fmla="*/ 1912837 w 3076859"/>
              <a:gd name="connsiteY659" fmla="*/ 421450 h 3513667"/>
              <a:gd name="connsiteX660" fmla="*/ 1914237 w 3076859"/>
              <a:gd name="connsiteY660" fmla="*/ 420637 h 3513667"/>
              <a:gd name="connsiteX661" fmla="*/ 1915837 w 3076859"/>
              <a:gd name="connsiteY661" fmla="*/ 419824 h 3513667"/>
              <a:gd name="connsiteX662" fmla="*/ 1917437 w 3076859"/>
              <a:gd name="connsiteY662" fmla="*/ 419146 h 3513667"/>
              <a:gd name="connsiteX663" fmla="*/ 1919437 w 3076859"/>
              <a:gd name="connsiteY663" fmla="*/ 418739 h 3513667"/>
              <a:gd name="connsiteX664" fmla="*/ 1921237 w 3076859"/>
              <a:gd name="connsiteY664" fmla="*/ 418604 h 3513667"/>
              <a:gd name="connsiteX665" fmla="*/ 1922837 w 3076859"/>
              <a:gd name="connsiteY665" fmla="*/ 418739 h 3513667"/>
              <a:gd name="connsiteX666" fmla="*/ 1924237 w 3076859"/>
              <a:gd name="connsiteY666" fmla="*/ 418875 h 3513667"/>
              <a:gd name="connsiteX667" fmla="*/ 1925637 w 3076859"/>
              <a:gd name="connsiteY667" fmla="*/ 419281 h 3513667"/>
              <a:gd name="connsiteX668" fmla="*/ 1926837 w 3076859"/>
              <a:gd name="connsiteY668" fmla="*/ 419824 h 3513667"/>
              <a:gd name="connsiteX669" fmla="*/ 1928037 w 3076859"/>
              <a:gd name="connsiteY669" fmla="*/ 420637 h 3513667"/>
              <a:gd name="connsiteX670" fmla="*/ 1929037 w 3076859"/>
              <a:gd name="connsiteY670" fmla="*/ 421315 h 3513667"/>
              <a:gd name="connsiteX671" fmla="*/ 1930037 w 3076859"/>
              <a:gd name="connsiteY671" fmla="*/ 422264 h 3513667"/>
              <a:gd name="connsiteX672" fmla="*/ 1931637 w 3076859"/>
              <a:gd name="connsiteY672" fmla="*/ 424433 h 3513667"/>
              <a:gd name="connsiteX673" fmla="*/ 1933037 w 3076859"/>
              <a:gd name="connsiteY673" fmla="*/ 426873 h 3513667"/>
              <a:gd name="connsiteX674" fmla="*/ 1934037 w 3076859"/>
              <a:gd name="connsiteY674" fmla="*/ 429448 h 3513667"/>
              <a:gd name="connsiteX675" fmla="*/ 1935037 w 3076859"/>
              <a:gd name="connsiteY675" fmla="*/ 432024 h 3513667"/>
              <a:gd name="connsiteX676" fmla="*/ 1938237 w 3076859"/>
              <a:gd name="connsiteY676" fmla="*/ 443140 h 3513667"/>
              <a:gd name="connsiteX677" fmla="*/ 1941237 w 3076859"/>
              <a:gd name="connsiteY677" fmla="*/ 454391 h 3513667"/>
              <a:gd name="connsiteX678" fmla="*/ 1947038 w 3076859"/>
              <a:gd name="connsiteY678" fmla="*/ 476894 h 3513667"/>
              <a:gd name="connsiteX679" fmla="*/ 1948238 w 3076859"/>
              <a:gd name="connsiteY679" fmla="*/ 478114 h 3513667"/>
              <a:gd name="connsiteX680" fmla="*/ 1949238 w 3076859"/>
              <a:gd name="connsiteY680" fmla="*/ 479469 h 3513667"/>
              <a:gd name="connsiteX681" fmla="*/ 1949838 w 3076859"/>
              <a:gd name="connsiteY681" fmla="*/ 480825 h 3513667"/>
              <a:gd name="connsiteX682" fmla="*/ 1950438 w 3076859"/>
              <a:gd name="connsiteY682" fmla="*/ 482316 h 3513667"/>
              <a:gd name="connsiteX683" fmla="*/ 1951438 w 3076859"/>
              <a:gd name="connsiteY683" fmla="*/ 485163 h 3513667"/>
              <a:gd name="connsiteX684" fmla="*/ 1952038 w 3076859"/>
              <a:gd name="connsiteY684" fmla="*/ 488281 h 3513667"/>
              <a:gd name="connsiteX685" fmla="*/ 1952038 w 3076859"/>
              <a:gd name="connsiteY685" fmla="*/ 491534 h 3513667"/>
              <a:gd name="connsiteX686" fmla="*/ 1952038 w 3076859"/>
              <a:gd name="connsiteY686" fmla="*/ 494787 h 3513667"/>
              <a:gd name="connsiteX687" fmla="*/ 1951438 w 3076859"/>
              <a:gd name="connsiteY687" fmla="*/ 501565 h 3513667"/>
              <a:gd name="connsiteX688" fmla="*/ 1951238 w 3076859"/>
              <a:gd name="connsiteY688" fmla="*/ 504819 h 3513667"/>
              <a:gd name="connsiteX689" fmla="*/ 1951038 w 3076859"/>
              <a:gd name="connsiteY689" fmla="*/ 508208 h 3513667"/>
              <a:gd name="connsiteX690" fmla="*/ 1951238 w 3076859"/>
              <a:gd name="connsiteY690" fmla="*/ 511325 h 3513667"/>
              <a:gd name="connsiteX691" fmla="*/ 1951638 w 3076859"/>
              <a:gd name="connsiteY691" fmla="*/ 514579 h 3513667"/>
              <a:gd name="connsiteX692" fmla="*/ 1952638 w 3076859"/>
              <a:gd name="connsiteY692" fmla="*/ 517561 h 3513667"/>
              <a:gd name="connsiteX693" fmla="*/ 1953038 w 3076859"/>
              <a:gd name="connsiteY693" fmla="*/ 518917 h 3513667"/>
              <a:gd name="connsiteX694" fmla="*/ 1954038 w 3076859"/>
              <a:gd name="connsiteY694" fmla="*/ 520272 h 3513667"/>
              <a:gd name="connsiteX695" fmla="*/ 1954838 w 3076859"/>
              <a:gd name="connsiteY695" fmla="*/ 521628 h 3513667"/>
              <a:gd name="connsiteX696" fmla="*/ 1956038 w 3076859"/>
              <a:gd name="connsiteY696" fmla="*/ 523119 h 3513667"/>
              <a:gd name="connsiteX697" fmla="*/ 1957038 w 3076859"/>
              <a:gd name="connsiteY697" fmla="*/ 524339 h 3513667"/>
              <a:gd name="connsiteX698" fmla="*/ 1958638 w 3076859"/>
              <a:gd name="connsiteY698" fmla="*/ 525424 h 3513667"/>
              <a:gd name="connsiteX699" fmla="*/ 1960238 w 3076859"/>
              <a:gd name="connsiteY699" fmla="*/ 525966 h 3513667"/>
              <a:gd name="connsiteX700" fmla="*/ 1961838 w 3076859"/>
              <a:gd name="connsiteY700" fmla="*/ 526779 h 3513667"/>
              <a:gd name="connsiteX701" fmla="*/ 1963838 w 3076859"/>
              <a:gd name="connsiteY701" fmla="*/ 527864 h 3513667"/>
              <a:gd name="connsiteX702" fmla="*/ 1965438 w 3076859"/>
              <a:gd name="connsiteY702" fmla="*/ 529219 h 3513667"/>
              <a:gd name="connsiteX703" fmla="*/ 2003639 w 3076859"/>
              <a:gd name="connsiteY703" fmla="*/ 683078 h 3513667"/>
              <a:gd name="connsiteX704" fmla="*/ 2041639 w 3076859"/>
              <a:gd name="connsiteY704" fmla="*/ 836801 h 3513667"/>
              <a:gd name="connsiteX705" fmla="*/ 2043239 w 3076859"/>
              <a:gd name="connsiteY705" fmla="*/ 843036 h 3513667"/>
              <a:gd name="connsiteX706" fmla="*/ 2045239 w 3076859"/>
              <a:gd name="connsiteY706" fmla="*/ 849136 h 3513667"/>
              <a:gd name="connsiteX707" fmla="*/ 2047039 w 3076859"/>
              <a:gd name="connsiteY707" fmla="*/ 855236 h 3513667"/>
              <a:gd name="connsiteX708" fmla="*/ 2047639 w 3076859"/>
              <a:gd name="connsiteY708" fmla="*/ 858354 h 3513667"/>
              <a:gd name="connsiteX709" fmla="*/ 2048039 w 3076859"/>
              <a:gd name="connsiteY709" fmla="*/ 861608 h 3513667"/>
              <a:gd name="connsiteX710" fmla="*/ 2048639 w 3076859"/>
              <a:gd name="connsiteY710" fmla="*/ 864726 h 3513667"/>
              <a:gd name="connsiteX711" fmla="*/ 2048839 w 3076859"/>
              <a:gd name="connsiteY711" fmla="*/ 867708 h 3513667"/>
              <a:gd name="connsiteX712" fmla="*/ 2048839 w 3076859"/>
              <a:gd name="connsiteY712" fmla="*/ 870826 h 3513667"/>
              <a:gd name="connsiteX713" fmla="*/ 2048439 w 3076859"/>
              <a:gd name="connsiteY713" fmla="*/ 873943 h 3513667"/>
              <a:gd name="connsiteX714" fmla="*/ 2047639 w 3076859"/>
              <a:gd name="connsiteY714" fmla="*/ 877197 h 3513667"/>
              <a:gd name="connsiteX715" fmla="*/ 2046839 w 3076859"/>
              <a:gd name="connsiteY715" fmla="*/ 880315 h 3513667"/>
              <a:gd name="connsiteX716" fmla="*/ 2045439 w 3076859"/>
              <a:gd name="connsiteY716" fmla="*/ 883297 h 3513667"/>
              <a:gd name="connsiteX717" fmla="*/ 2043639 w 3076859"/>
              <a:gd name="connsiteY717" fmla="*/ 886550 h 3513667"/>
              <a:gd name="connsiteX718" fmla="*/ 2045839 w 3076859"/>
              <a:gd name="connsiteY718" fmla="*/ 888042 h 3513667"/>
              <a:gd name="connsiteX719" fmla="*/ 2047839 w 3076859"/>
              <a:gd name="connsiteY719" fmla="*/ 889533 h 3513667"/>
              <a:gd name="connsiteX720" fmla="*/ 2049639 w 3076859"/>
              <a:gd name="connsiteY720" fmla="*/ 891295 h 3513667"/>
              <a:gd name="connsiteX721" fmla="*/ 2051240 w 3076859"/>
              <a:gd name="connsiteY721" fmla="*/ 892922 h 3513667"/>
              <a:gd name="connsiteX722" fmla="*/ 2052840 w 3076859"/>
              <a:gd name="connsiteY722" fmla="*/ 894684 h 3513667"/>
              <a:gd name="connsiteX723" fmla="*/ 2054240 w 3076859"/>
              <a:gd name="connsiteY723" fmla="*/ 896446 h 3513667"/>
              <a:gd name="connsiteX724" fmla="*/ 2055440 w 3076859"/>
              <a:gd name="connsiteY724" fmla="*/ 898480 h 3513667"/>
              <a:gd name="connsiteX725" fmla="*/ 2056640 w 3076859"/>
              <a:gd name="connsiteY725" fmla="*/ 900513 h 3513667"/>
              <a:gd name="connsiteX726" fmla="*/ 2058440 w 3076859"/>
              <a:gd name="connsiteY726" fmla="*/ 904715 h 3513667"/>
              <a:gd name="connsiteX727" fmla="*/ 2059840 w 3076859"/>
              <a:gd name="connsiteY727" fmla="*/ 909053 h 3513667"/>
              <a:gd name="connsiteX728" fmla="*/ 2060840 w 3076859"/>
              <a:gd name="connsiteY728" fmla="*/ 913526 h 3513667"/>
              <a:gd name="connsiteX729" fmla="*/ 2061840 w 3076859"/>
              <a:gd name="connsiteY729" fmla="*/ 918135 h 3513667"/>
              <a:gd name="connsiteX730" fmla="*/ 2081840 w 3076859"/>
              <a:gd name="connsiteY730" fmla="*/ 1009773 h 3513667"/>
              <a:gd name="connsiteX731" fmla="*/ 2102240 w 3076859"/>
              <a:gd name="connsiteY731" fmla="*/ 1102495 h 3513667"/>
              <a:gd name="connsiteX732" fmla="*/ 2104440 w 3076859"/>
              <a:gd name="connsiteY732" fmla="*/ 1100326 h 3513667"/>
              <a:gd name="connsiteX733" fmla="*/ 2106241 w 3076859"/>
              <a:gd name="connsiteY733" fmla="*/ 1098157 h 3513667"/>
              <a:gd name="connsiteX734" fmla="*/ 2107641 w 3076859"/>
              <a:gd name="connsiteY734" fmla="*/ 1095988 h 3513667"/>
              <a:gd name="connsiteX735" fmla="*/ 2108841 w 3076859"/>
              <a:gd name="connsiteY735" fmla="*/ 1093548 h 3513667"/>
              <a:gd name="connsiteX736" fmla="*/ 2109441 w 3076859"/>
              <a:gd name="connsiteY736" fmla="*/ 1091108 h 3513667"/>
              <a:gd name="connsiteX737" fmla="*/ 2109841 w 3076859"/>
              <a:gd name="connsiteY737" fmla="*/ 1088668 h 3513667"/>
              <a:gd name="connsiteX738" fmla="*/ 2110441 w 3076859"/>
              <a:gd name="connsiteY738" fmla="*/ 1083516 h 3513667"/>
              <a:gd name="connsiteX739" fmla="*/ 2110841 w 3076859"/>
              <a:gd name="connsiteY739" fmla="*/ 1078365 h 3513667"/>
              <a:gd name="connsiteX740" fmla="*/ 2111041 w 3076859"/>
              <a:gd name="connsiteY740" fmla="*/ 1075925 h 3513667"/>
              <a:gd name="connsiteX741" fmla="*/ 2111441 w 3076859"/>
              <a:gd name="connsiteY741" fmla="*/ 1073485 h 3513667"/>
              <a:gd name="connsiteX742" fmla="*/ 2112241 w 3076859"/>
              <a:gd name="connsiteY742" fmla="*/ 1071181 h 3513667"/>
              <a:gd name="connsiteX743" fmla="*/ 2113041 w 3076859"/>
              <a:gd name="connsiteY743" fmla="*/ 1068876 h 3513667"/>
              <a:gd name="connsiteX744" fmla="*/ 2114241 w 3076859"/>
              <a:gd name="connsiteY744" fmla="*/ 1066707 h 3513667"/>
              <a:gd name="connsiteX745" fmla="*/ 2115841 w 3076859"/>
              <a:gd name="connsiteY745" fmla="*/ 1064674 h 3513667"/>
              <a:gd name="connsiteX746" fmla="*/ 2121241 w 3076859"/>
              <a:gd name="connsiteY746" fmla="*/ 1068741 h 3513667"/>
              <a:gd name="connsiteX747" fmla="*/ 2121241 w 3076859"/>
              <a:gd name="connsiteY747" fmla="*/ 1068469 h 3513667"/>
              <a:gd name="connsiteX748" fmla="*/ 2115841 w 3076859"/>
              <a:gd name="connsiteY748" fmla="*/ 1064674 h 3513667"/>
              <a:gd name="connsiteX749" fmla="*/ 2116841 w 3076859"/>
              <a:gd name="connsiteY749" fmla="*/ 1041900 h 3513667"/>
              <a:gd name="connsiteX750" fmla="*/ 2117241 w 3076859"/>
              <a:gd name="connsiteY750" fmla="*/ 1030649 h 3513667"/>
              <a:gd name="connsiteX751" fmla="*/ 2117841 w 3076859"/>
              <a:gd name="connsiteY751" fmla="*/ 1019397 h 3513667"/>
              <a:gd name="connsiteX752" fmla="*/ 2118641 w 3076859"/>
              <a:gd name="connsiteY752" fmla="*/ 1008146 h 3513667"/>
              <a:gd name="connsiteX753" fmla="*/ 2119641 w 3076859"/>
              <a:gd name="connsiteY753" fmla="*/ 996759 h 3513667"/>
              <a:gd name="connsiteX754" fmla="*/ 2121241 w 3076859"/>
              <a:gd name="connsiteY754" fmla="*/ 985643 h 3513667"/>
              <a:gd name="connsiteX755" fmla="*/ 2122441 w 3076859"/>
              <a:gd name="connsiteY755" fmla="*/ 980086 h 3513667"/>
              <a:gd name="connsiteX756" fmla="*/ 2123641 w 3076859"/>
              <a:gd name="connsiteY756" fmla="*/ 974528 h 3513667"/>
              <a:gd name="connsiteX757" fmla="*/ 2123441 w 3076859"/>
              <a:gd name="connsiteY757" fmla="*/ 973172 h 3513667"/>
              <a:gd name="connsiteX758" fmla="*/ 2123241 w 3076859"/>
              <a:gd name="connsiteY758" fmla="*/ 971816 h 3513667"/>
              <a:gd name="connsiteX759" fmla="*/ 2123441 w 3076859"/>
              <a:gd name="connsiteY759" fmla="*/ 970190 h 3513667"/>
              <a:gd name="connsiteX760" fmla="*/ 2123841 w 3076859"/>
              <a:gd name="connsiteY760" fmla="*/ 968563 h 3513667"/>
              <a:gd name="connsiteX761" fmla="*/ 2125041 w 3076859"/>
              <a:gd name="connsiteY761" fmla="*/ 965174 h 3513667"/>
              <a:gd name="connsiteX762" fmla="*/ 2126641 w 3076859"/>
              <a:gd name="connsiteY762" fmla="*/ 961243 h 3513667"/>
              <a:gd name="connsiteX763" fmla="*/ 2145241 w 3076859"/>
              <a:gd name="connsiteY763" fmla="*/ 788135 h 3513667"/>
              <a:gd name="connsiteX764" fmla="*/ 2146641 w 3076859"/>
              <a:gd name="connsiteY764" fmla="*/ 782984 h 3513667"/>
              <a:gd name="connsiteX765" fmla="*/ 2147641 w 3076859"/>
              <a:gd name="connsiteY765" fmla="*/ 777968 h 3513667"/>
              <a:gd name="connsiteX766" fmla="*/ 2149441 w 3076859"/>
              <a:gd name="connsiteY766" fmla="*/ 767801 h 3513667"/>
              <a:gd name="connsiteX767" fmla="*/ 2150441 w 3076859"/>
              <a:gd name="connsiteY767" fmla="*/ 757499 h 3513667"/>
              <a:gd name="connsiteX768" fmla="*/ 2151641 w 3076859"/>
              <a:gd name="connsiteY768" fmla="*/ 747197 h 3513667"/>
              <a:gd name="connsiteX769" fmla="*/ 2152041 w 3076859"/>
              <a:gd name="connsiteY769" fmla="*/ 736894 h 3513667"/>
              <a:gd name="connsiteX770" fmla="*/ 2152641 w 3076859"/>
              <a:gd name="connsiteY770" fmla="*/ 726456 h 3513667"/>
              <a:gd name="connsiteX771" fmla="*/ 2153241 w 3076859"/>
              <a:gd name="connsiteY771" fmla="*/ 705716 h 3513667"/>
              <a:gd name="connsiteX772" fmla="*/ 2153841 w 3076859"/>
              <a:gd name="connsiteY772" fmla="*/ 685111 h 3513667"/>
              <a:gd name="connsiteX773" fmla="*/ 2154641 w 3076859"/>
              <a:gd name="connsiteY773" fmla="*/ 674673 h 3513667"/>
              <a:gd name="connsiteX774" fmla="*/ 2155441 w 3076859"/>
              <a:gd name="connsiteY774" fmla="*/ 664371 h 3513667"/>
              <a:gd name="connsiteX775" fmla="*/ 2156641 w 3076859"/>
              <a:gd name="connsiteY775" fmla="*/ 653933 h 3513667"/>
              <a:gd name="connsiteX776" fmla="*/ 2158242 w 3076859"/>
              <a:gd name="connsiteY776" fmla="*/ 643766 h 3513667"/>
              <a:gd name="connsiteX777" fmla="*/ 2159442 w 3076859"/>
              <a:gd name="connsiteY777" fmla="*/ 638615 h 3513667"/>
              <a:gd name="connsiteX778" fmla="*/ 2160642 w 3076859"/>
              <a:gd name="connsiteY778" fmla="*/ 633599 h 3513667"/>
              <a:gd name="connsiteX779" fmla="*/ 2161642 w 3076859"/>
              <a:gd name="connsiteY779" fmla="*/ 628448 h 3513667"/>
              <a:gd name="connsiteX780" fmla="*/ 2163242 w 3076859"/>
              <a:gd name="connsiteY780" fmla="*/ 623432 h 3513667"/>
              <a:gd name="connsiteX781" fmla="*/ 2163842 w 3076859"/>
              <a:gd name="connsiteY781" fmla="*/ 620721 h 3513667"/>
              <a:gd name="connsiteX782" fmla="*/ 2164242 w 3076859"/>
              <a:gd name="connsiteY782" fmla="*/ 618010 h 3513667"/>
              <a:gd name="connsiteX783" fmla="*/ 2164442 w 3076859"/>
              <a:gd name="connsiteY783" fmla="*/ 615163 h 3513667"/>
              <a:gd name="connsiteX784" fmla="*/ 2164442 w 3076859"/>
              <a:gd name="connsiteY784" fmla="*/ 612316 h 3513667"/>
              <a:gd name="connsiteX785" fmla="*/ 2164442 w 3076859"/>
              <a:gd name="connsiteY785" fmla="*/ 606487 h 3513667"/>
              <a:gd name="connsiteX786" fmla="*/ 2164442 w 3076859"/>
              <a:gd name="connsiteY786" fmla="*/ 600929 h 3513667"/>
              <a:gd name="connsiteX787" fmla="*/ 2164642 w 3076859"/>
              <a:gd name="connsiteY787" fmla="*/ 598218 h 3513667"/>
              <a:gd name="connsiteX788" fmla="*/ 2164842 w 3076859"/>
              <a:gd name="connsiteY788" fmla="*/ 595372 h 3513667"/>
              <a:gd name="connsiteX789" fmla="*/ 2165242 w 3076859"/>
              <a:gd name="connsiteY789" fmla="*/ 592660 h 3513667"/>
              <a:gd name="connsiteX790" fmla="*/ 2166242 w 3076859"/>
              <a:gd name="connsiteY790" fmla="*/ 589949 h 3513667"/>
              <a:gd name="connsiteX791" fmla="*/ 2167242 w 3076859"/>
              <a:gd name="connsiteY791" fmla="*/ 587238 h 3513667"/>
              <a:gd name="connsiteX792" fmla="*/ 2168442 w 3076859"/>
              <a:gd name="connsiteY792" fmla="*/ 584798 h 3513667"/>
              <a:gd name="connsiteX793" fmla="*/ 2170442 w 3076859"/>
              <a:gd name="connsiteY793" fmla="*/ 582222 h 3513667"/>
              <a:gd name="connsiteX794" fmla="*/ 2172442 w 3076859"/>
              <a:gd name="connsiteY794" fmla="*/ 579782 h 3513667"/>
              <a:gd name="connsiteX795" fmla="*/ 2172842 w 3076859"/>
              <a:gd name="connsiteY795" fmla="*/ 570022 h 3513667"/>
              <a:gd name="connsiteX796" fmla="*/ 2173242 w 3076859"/>
              <a:gd name="connsiteY796" fmla="*/ 561211 h 3513667"/>
              <a:gd name="connsiteX797" fmla="*/ 2174442 w 3076859"/>
              <a:gd name="connsiteY797" fmla="*/ 553213 h 3513667"/>
              <a:gd name="connsiteX798" fmla="*/ 2175242 w 3076859"/>
              <a:gd name="connsiteY798" fmla="*/ 549688 h 3513667"/>
              <a:gd name="connsiteX799" fmla="*/ 2175842 w 3076859"/>
              <a:gd name="connsiteY799" fmla="*/ 546028 h 3513667"/>
              <a:gd name="connsiteX800" fmla="*/ 2176842 w 3076859"/>
              <a:gd name="connsiteY800" fmla="*/ 542911 h 3513667"/>
              <a:gd name="connsiteX801" fmla="*/ 2177842 w 3076859"/>
              <a:gd name="connsiteY801" fmla="*/ 539793 h 3513667"/>
              <a:gd name="connsiteX802" fmla="*/ 2179042 w 3076859"/>
              <a:gd name="connsiteY802" fmla="*/ 536810 h 3513667"/>
              <a:gd name="connsiteX803" fmla="*/ 2180242 w 3076859"/>
              <a:gd name="connsiteY803" fmla="*/ 534235 h 3513667"/>
              <a:gd name="connsiteX804" fmla="*/ 2181842 w 3076859"/>
              <a:gd name="connsiteY804" fmla="*/ 531524 h 3513667"/>
              <a:gd name="connsiteX805" fmla="*/ 2183442 w 3076859"/>
              <a:gd name="connsiteY805" fmla="*/ 529219 h 3513667"/>
              <a:gd name="connsiteX806" fmla="*/ 2185042 w 3076859"/>
              <a:gd name="connsiteY806" fmla="*/ 527050 h 3513667"/>
              <a:gd name="connsiteX807" fmla="*/ 2186842 w 3076859"/>
              <a:gd name="connsiteY807" fmla="*/ 525017 h 3513667"/>
              <a:gd name="connsiteX808" fmla="*/ 2188842 w 3076859"/>
              <a:gd name="connsiteY808" fmla="*/ 523119 h 3513667"/>
              <a:gd name="connsiteX809" fmla="*/ 2191042 w 3076859"/>
              <a:gd name="connsiteY809" fmla="*/ 521357 h 3513667"/>
              <a:gd name="connsiteX810" fmla="*/ 2193642 w 3076859"/>
              <a:gd name="connsiteY810" fmla="*/ 519866 h 3513667"/>
              <a:gd name="connsiteX811" fmla="*/ 2196042 w 3076859"/>
              <a:gd name="connsiteY811" fmla="*/ 518374 h 3513667"/>
              <a:gd name="connsiteX812" fmla="*/ 2198842 w 3076859"/>
              <a:gd name="connsiteY812" fmla="*/ 517019 h 3513667"/>
              <a:gd name="connsiteX813" fmla="*/ 2201842 w 3076859"/>
              <a:gd name="connsiteY813" fmla="*/ 515934 h 3513667"/>
              <a:gd name="connsiteX814" fmla="*/ 2204842 w 3076859"/>
              <a:gd name="connsiteY814" fmla="*/ 514850 h 3513667"/>
              <a:gd name="connsiteX815" fmla="*/ 2208242 w 3076859"/>
              <a:gd name="connsiteY815" fmla="*/ 513901 h 3513667"/>
              <a:gd name="connsiteX816" fmla="*/ 2211643 w 3076859"/>
              <a:gd name="connsiteY816" fmla="*/ 513223 h 3513667"/>
              <a:gd name="connsiteX817" fmla="*/ 2215243 w 3076859"/>
              <a:gd name="connsiteY817" fmla="*/ 512410 h 3513667"/>
              <a:gd name="connsiteX818" fmla="*/ 2219443 w 3076859"/>
              <a:gd name="connsiteY818" fmla="*/ 511732 h 3513667"/>
              <a:gd name="connsiteX819" fmla="*/ 2223443 w 3076859"/>
              <a:gd name="connsiteY819" fmla="*/ 511325 h 3513667"/>
              <a:gd name="connsiteX820" fmla="*/ 2227843 w 3076859"/>
              <a:gd name="connsiteY820" fmla="*/ 511054 h 3513667"/>
              <a:gd name="connsiteX821" fmla="*/ 2232443 w 3076859"/>
              <a:gd name="connsiteY821" fmla="*/ 510648 h 3513667"/>
              <a:gd name="connsiteX822" fmla="*/ 2242243 w 3076859"/>
              <a:gd name="connsiteY822" fmla="*/ 510377 h 3513667"/>
              <a:gd name="connsiteX823" fmla="*/ 2265244 w 3076859"/>
              <a:gd name="connsiteY823" fmla="*/ 510241 h 3513667"/>
              <a:gd name="connsiteX824" fmla="*/ 2288244 w 3076859"/>
              <a:gd name="connsiteY824" fmla="*/ 510241 h 3513667"/>
              <a:gd name="connsiteX825" fmla="*/ 2297844 w 3076859"/>
              <a:gd name="connsiteY825" fmla="*/ 512410 h 3513667"/>
              <a:gd name="connsiteX826" fmla="*/ 2300844 w 3076859"/>
              <a:gd name="connsiteY826" fmla="*/ 513630 h 3513667"/>
              <a:gd name="connsiteX827" fmla="*/ 2304044 w 3076859"/>
              <a:gd name="connsiteY827" fmla="*/ 514579 h 3513667"/>
              <a:gd name="connsiteX828" fmla="*/ 2307244 w 3076859"/>
              <a:gd name="connsiteY828" fmla="*/ 515392 h 3513667"/>
              <a:gd name="connsiteX829" fmla="*/ 2310244 w 3076859"/>
              <a:gd name="connsiteY829" fmla="*/ 515934 h 3513667"/>
              <a:gd name="connsiteX830" fmla="*/ 2313444 w 3076859"/>
              <a:gd name="connsiteY830" fmla="*/ 516477 h 3513667"/>
              <a:gd name="connsiteX831" fmla="*/ 2316445 w 3076859"/>
              <a:gd name="connsiteY831" fmla="*/ 516748 h 3513667"/>
              <a:gd name="connsiteX832" fmla="*/ 2319645 w 3076859"/>
              <a:gd name="connsiteY832" fmla="*/ 517019 h 3513667"/>
              <a:gd name="connsiteX833" fmla="*/ 2322845 w 3076859"/>
              <a:gd name="connsiteY833" fmla="*/ 517019 h 3513667"/>
              <a:gd name="connsiteX834" fmla="*/ 2329245 w 3076859"/>
              <a:gd name="connsiteY834" fmla="*/ 517019 h 3513667"/>
              <a:gd name="connsiteX835" fmla="*/ 2335645 w 3076859"/>
              <a:gd name="connsiteY835" fmla="*/ 516748 h 3513667"/>
              <a:gd name="connsiteX836" fmla="*/ 2342045 w 3076859"/>
              <a:gd name="connsiteY836" fmla="*/ 516206 h 3513667"/>
              <a:gd name="connsiteX837" fmla="*/ 2348445 w 3076859"/>
              <a:gd name="connsiteY837" fmla="*/ 515663 h 3513667"/>
              <a:gd name="connsiteX838" fmla="*/ 2354845 w 3076859"/>
              <a:gd name="connsiteY838" fmla="*/ 514986 h 3513667"/>
              <a:gd name="connsiteX839" fmla="*/ 2361445 w 3076859"/>
              <a:gd name="connsiteY839" fmla="*/ 514443 h 3513667"/>
              <a:gd name="connsiteX840" fmla="*/ 2367846 w 3076859"/>
              <a:gd name="connsiteY840" fmla="*/ 514037 h 3513667"/>
              <a:gd name="connsiteX841" fmla="*/ 2374446 w 3076859"/>
              <a:gd name="connsiteY841" fmla="*/ 514037 h 3513667"/>
              <a:gd name="connsiteX842" fmla="*/ 2377646 w 3076859"/>
              <a:gd name="connsiteY842" fmla="*/ 514308 h 3513667"/>
              <a:gd name="connsiteX843" fmla="*/ 2380846 w 3076859"/>
              <a:gd name="connsiteY843" fmla="*/ 514443 h 3513667"/>
              <a:gd name="connsiteX844" fmla="*/ 2384046 w 3076859"/>
              <a:gd name="connsiteY844" fmla="*/ 514714 h 3513667"/>
              <a:gd name="connsiteX845" fmla="*/ 2387446 w 3076859"/>
              <a:gd name="connsiteY845" fmla="*/ 515392 h 3513667"/>
              <a:gd name="connsiteX846" fmla="*/ 2390646 w 3076859"/>
              <a:gd name="connsiteY846" fmla="*/ 515934 h 3513667"/>
              <a:gd name="connsiteX847" fmla="*/ 2393846 w 3076859"/>
              <a:gd name="connsiteY847" fmla="*/ 516748 h 3513667"/>
              <a:gd name="connsiteX848" fmla="*/ 2397046 w 3076859"/>
              <a:gd name="connsiteY848" fmla="*/ 517697 h 3513667"/>
              <a:gd name="connsiteX849" fmla="*/ 2400246 w 3076859"/>
              <a:gd name="connsiteY849" fmla="*/ 518781 h 3513667"/>
              <a:gd name="connsiteX850" fmla="*/ 2401646 w 3076859"/>
              <a:gd name="connsiteY850" fmla="*/ 519188 h 3513667"/>
              <a:gd name="connsiteX851" fmla="*/ 2403046 w 3076859"/>
              <a:gd name="connsiteY851" fmla="*/ 519459 h 3513667"/>
              <a:gd name="connsiteX852" fmla="*/ 2404046 w 3076859"/>
              <a:gd name="connsiteY852" fmla="*/ 519594 h 3513667"/>
              <a:gd name="connsiteX853" fmla="*/ 2405046 w 3076859"/>
              <a:gd name="connsiteY853" fmla="*/ 519594 h 3513667"/>
              <a:gd name="connsiteX854" fmla="*/ 2406246 w 3076859"/>
              <a:gd name="connsiteY854" fmla="*/ 519594 h 3513667"/>
              <a:gd name="connsiteX855" fmla="*/ 2407046 w 3076859"/>
              <a:gd name="connsiteY855" fmla="*/ 519323 h 3513667"/>
              <a:gd name="connsiteX856" fmla="*/ 2407846 w 3076859"/>
              <a:gd name="connsiteY856" fmla="*/ 519052 h 3513667"/>
              <a:gd name="connsiteX857" fmla="*/ 2408646 w 3076859"/>
              <a:gd name="connsiteY857" fmla="*/ 518646 h 3513667"/>
              <a:gd name="connsiteX858" fmla="*/ 2410046 w 3076859"/>
              <a:gd name="connsiteY858" fmla="*/ 517290 h 3513667"/>
              <a:gd name="connsiteX859" fmla="*/ 2411246 w 3076859"/>
              <a:gd name="connsiteY859" fmla="*/ 515799 h 3513667"/>
              <a:gd name="connsiteX860" fmla="*/ 2412046 w 3076859"/>
              <a:gd name="connsiteY860" fmla="*/ 513901 h 3513667"/>
              <a:gd name="connsiteX861" fmla="*/ 2412846 w 3076859"/>
              <a:gd name="connsiteY861" fmla="*/ 511868 h 3513667"/>
              <a:gd name="connsiteX862" fmla="*/ 2413446 w 3076859"/>
              <a:gd name="connsiteY862" fmla="*/ 509834 h 3513667"/>
              <a:gd name="connsiteX863" fmla="*/ 2413846 w 3076859"/>
              <a:gd name="connsiteY863" fmla="*/ 507259 h 3513667"/>
              <a:gd name="connsiteX864" fmla="*/ 2414846 w 3076859"/>
              <a:gd name="connsiteY864" fmla="*/ 502514 h 3513667"/>
              <a:gd name="connsiteX865" fmla="*/ 2415646 w 3076859"/>
              <a:gd name="connsiteY865" fmla="*/ 497770 h 3513667"/>
              <a:gd name="connsiteX866" fmla="*/ 2416446 w 3076859"/>
              <a:gd name="connsiteY866" fmla="*/ 495736 h 3513667"/>
              <a:gd name="connsiteX867" fmla="*/ 2416846 w 3076859"/>
              <a:gd name="connsiteY867" fmla="*/ 493703 h 3513667"/>
              <a:gd name="connsiteX868" fmla="*/ 2418246 w 3076859"/>
              <a:gd name="connsiteY868" fmla="*/ 489772 h 3513667"/>
              <a:gd name="connsiteX869" fmla="*/ 2419247 w 3076859"/>
              <a:gd name="connsiteY869" fmla="*/ 485841 h 3513667"/>
              <a:gd name="connsiteX870" fmla="*/ 2419847 w 3076859"/>
              <a:gd name="connsiteY870" fmla="*/ 481774 h 3513667"/>
              <a:gd name="connsiteX871" fmla="*/ 2420247 w 3076859"/>
              <a:gd name="connsiteY871" fmla="*/ 477571 h 3513667"/>
              <a:gd name="connsiteX872" fmla="*/ 2421247 w 3076859"/>
              <a:gd name="connsiteY872" fmla="*/ 469302 h 3513667"/>
              <a:gd name="connsiteX873" fmla="*/ 2421447 w 3076859"/>
              <a:gd name="connsiteY873" fmla="*/ 465100 h 3513667"/>
              <a:gd name="connsiteX874" fmla="*/ 2421847 w 3076859"/>
              <a:gd name="connsiteY874" fmla="*/ 460898 h 3513667"/>
              <a:gd name="connsiteX875" fmla="*/ 2422647 w 3076859"/>
              <a:gd name="connsiteY875" fmla="*/ 456967 h 3513667"/>
              <a:gd name="connsiteX876" fmla="*/ 2423447 w 3076859"/>
              <a:gd name="connsiteY876" fmla="*/ 452900 h 3513667"/>
              <a:gd name="connsiteX877" fmla="*/ 2424847 w 3076859"/>
              <a:gd name="connsiteY877" fmla="*/ 448969 h 3513667"/>
              <a:gd name="connsiteX878" fmla="*/ 2426447 w 3076859"/>
              <a:gd name="connsiteY878" fmla="*/ 445173 h 3513667"/>
              <a:gd name="connsiteX879" fmla="*/ 2427647 w 3076859"/>
              <a:gd name="connsiteY879" fmla="*/ 443411 h 3513667"/>
              <a:gd name="connsiteX880" fmla="*/ 2428647 w 3076859"/>
              <a:gd name="connsiteY880" fmla="*/ 441649 h 3513667"/>
              <a:gd name="connsiteX881" fmla="*/ 2430047 w 3076859"/>
              <a:gd name="connsiteY881" fmla="*/ 439886 h 3513667"/>
              <a:gd name="connsiteX882" fmla="*/ 2431447 w 3076859"/>
              <a:gd name="connsiteY882" fmla="*/ 438260 h 3513667"/>
              <a:gd name="connsiteX883" fmla="*/ 2433247 w 3076859"/>
              <a:gd name="connsiteY883" fmla="*/ 436497 h 3513667"/>
              <a:gd name="connsiteX884" fmla="*/ 2435047 w 3076859"/>
              <a:gd name="connsiteY884" fmla="*/ 434871 h 3513667"/>
              <a:gd name="connsiteX885" fmla="*/ 2437047 w 3076859"/>
              <a:gd name="connsiteY885" fmla="*/ 433244 h 3513667"/>
              <a:gd name="connsiteX886" fmla="*/ 2439247 w 3076859"/>
              <a:gd name="connsiteY886" fmla="*/ 431888 h 3513667"/>
              <a:gd name="connsiteX887" fmla="*/ 2439447 w 3076859"/>
              <a:gd name="connsiteY887" fmla="*/ 428364 h 3513667"/>
              <a:gd name="connsiteX888" fmla="*/ 2439647 w 3076859"/>
              <a:gd name="connsiteY888" fmla="*/ 425246 h 3513667"/>
              <a:gd name="connsiteX889" fmla="*/ 2440447 w 3076859"/>
              <a:gd name="connsiteY889" fmla="*/ 422535 h 3513667"/>
              <a:gd name="connsiteX890" fmla="*/ 2440847 w 3076859"/>
              <a:gd name="connsiteY890" fmla="*/ 420095 h 3513667"/>
              <a:gd name="connsiteX891" fmla="*/ 2441647 w 3076859"/>
              <a:gd name="connsiteY891" fmla="*/ 418061 h 3513667"/>
              <a:gd name="connsiteX892" fmla="*/ 2442647 w 3076859"/>
              <a:gd name="connsiteY892" fmla="*/ 416299 h 3513667"/>
              <a:gd name="connsiteX893" fmla="*/ 2443647 w 3076859"/>
              <a:gd name="connsiteY893" fmla="*/ 414672 h 3513667"/>
              <a:gd name="connsiteX894" fmla="*/ 2444647 w 3076859"/>
              <a:gd name="connsiteY894" fmla="*/ 413452 h 3513667"/>
              <a:gd name="connsiteX895" fmla="*/ 2446047 w 3076859"/>
              <a:gd name="connsiteY895" fmla="*/ 412368 h 3513667"/>
              <a:gd name="connsiteX896" fmla="*/ 2447447 w 3076859"/>
              <a:gd name="connsiteY896" fmla="*/ 411555 h 3513667"/>
              <a:gd name="connsiteX897" fmla="*/ 2448847 w 3076859"/>
              <a:gd name="connsiteY897" fmla="*/ 411012 h 3513667"/>
              <a:gd name="connsiteX898" fmla="*/ 2450447 w 3076859"/>
              <a:gd name="connsiteY898" fmla="*/ 410741 h 3513667"/>
              <a:gd name="connsiteX899" fmla="*/ 2452047 w 3076859"/>
              <a:gd name="connsiteY899" fmla="*/ 410335 h 3513667"/>
              <a:gd name="connsiteX900" fmla="*/ 2453647 w 3076859"/>
              <a:gd name="connsiteY900" fmla="*/ 410335 h 3513667"/>
              <a:gd name="connsiteX901" fmla="*/ 2455447 w 3076859"/>
              <a:gd name="connsiteY901" fmla="*/ 410335 h 3513667"/>
              <a:gd name="connsiteX902" fmla="*/ 2457047 w 3076859"/>
              <a:gd name="connsiteY902" fmla="*/ 410470 h 3513667"/>
              <a:gd name="connsiteX903" fmla="*/ 2460847 w 3076859"/>
              <a:gd name="connsiteY903" fmla="*/ 411148 h 3513667"/>
              <a:gd name="connsiteX904" fmla="*/ 2464447 w 3076859"/>
              <a:gd name="connsiteY904" fmla="*/ 412097 h 3513667"/>
              <a:gd name="connsiteX905" fmla="*/ 2472248 w 3076859"/>
              <a:gd name="connsiteY905" fmla="*/ 414130 h 3513667"/>
              <a:gd name="connsiteX906" fmla="*/ 2475848 w 3076859"/>
              <a:gd name="connsiteY906" fmla="*/ 414808 h 3513667"/>
              <a:gd name="connsiteX907" fmla="*/ 2477848 w 3076859"/>
              <a:gd name="connsiteY907" fmla="*/ 415215 h 3513667"/>
              <a:gd name="connsiteX908" fmla="*/ 2479648 w 3076859"/>
              <a:gd name="connsiteY908" fmla="*/ 415350 h 3513667"/>
              <a:gd name="connsiteX909" fmla="*/ 2481248 w 3076859"/>
              <a:gd name="connsiteY909" fmla="*/ 415486 h 3513667"/>
              <a:gd name="connsiteX910" fmla="*/ 2483048 w 3076859"/>
              <a:gd name="connsiteY910" fmla="*/ 415350 h 3513667"/>
              <a:gd name="connsiteX911" fmla="*/ 2484648 w 3076859"/>
              <a:gd name="connsiteY911" fmla="*/ 415215 h 3513667"/>
              <a:gd name="connsiteX912" fmla="*/ 2486248 w 3076859"/>
              <a:gd name="connsiteY912" fmla="*/ 414808 h 3513667"/>
              <a:gd name="connsiteX913" fmla="*/ 2488248 w 3076859"/>
              <a:gd name="connsiteY913" fmla="*/ 412910 h 3513667"/>
              <a:gd name="connsiteX914" fmla="*/ 2490448 w 3076859"/>
              <a:gd name="connsiteY914" fmla="*/ 411148 h 3513667"/>
              <a:gd name="connsiteX915" fmla="*/ 2492848 w 3076859"/>
              <a:gd name="connsiteY915" fmla="*/ 409792 h 3513667"/>
              <a:gd name="connsiteX916" fmla="*/ 2495048 w 3076859"/>
              <a:gd name="connsiteY916" fmla="*/ 408708 h 3513667"/>
              <a:gd name="connsiteX917" fmla="*/ 2497648 w 3076859"/>
              <a:gd name="connsiteY917" fmla="*/ 407895 h 3513667"/>
              <a:gd name="connsiteX918" fmla="*/ 2499848 w 3076859"/>
              <a:gd name="connsiteY918" fmla="*/ 407081 h 3513667"/>
              <a:gd name="connsiteX919" fmla="*/ 2502448 w 3076859"/>
              <a:gd name="connsiteY919" fmla="*/ 406675 h 3513667"/>
              <a:gd name="connsiteX920" fmla="*/ 2504848 w 3076859"/>
              <a:gd name="connsiteY920" fmla="*/ 406539 h 3513667"/>
              <a:gd name="connsiteX921" fmla="*/ 2507448 w 3076859"/>
              <a:gd name="connsiteY921" fmla="*/ 406403 h 3513667"/>
              <a:gd name="connsiteX922" fmla="*/ 2509848 w 3076859"/>
              <a:gd name="connsiteY922" fmla="*/ 406403 h 3513667"/>
              <a:gd name="connsiteX923" fmla="*/ 2512648 w 3076859"/>
              <a:gd name="connsiteY923" fmla="*/ 406539 h 3513667"/>
              <a:gd name="connsiteX924" fmla="*/ 2515248 w 3076859"/>
              <a:gd name="connsiteY924" fmla="*/ 406810 h 3513667"/>
              <a:gd name="connsiteX925" fmla="*/ 2520448 w 3076859"/>
              <a:gd name="connsiteY925" fmla="*/ 407488 h 3513667"/>
              <a:gd name="connsiteX926" fmla="*/ 2525649 w 3076859"/>
              <a:gd name="connsiteY926" fmla="*/ 408437 h 3513667"/>
              <a:gd name="connsiteX927" fmla="*/ 2553449 w 3076859"/>
              <a:gd name="connsiteY927" fmla="*/ 415350 h 3513667"/>
              <a:gd name="connsiteX928" fmla="*/ 2552649 w 3076859"/>
              <a:gd name="connsiteY928" fmla="*/ 414401 h 3513667"/>
              <a:gd name="connsiteX929" fmla="*/ 2553649 w 3076859"/>
              <a:gd name="connsiteY929" fmla="*/ 409521 h 3513667"/>
              <a:gd name="connsiteX930" fmla="*/ 2555249 w 3076859"/>
              <a:gd name="connsiteY930" fmla="*/ 404777 h 3513667"/>
              <a:gd name="connsiteX931" fmla="*/ 2557049 w 3076859"/>
              <a:gd name="connsiteY931" fmla="*/ 400710 h 3513667"/>
              <a:gd name="connsiteX932" fmla="*/ 2559049 w 3076859"/>
              <a:gd name="connsiteY932" fmla="*/ 396914 h 3513667"/>
              <a:gd name="connsiteX933" fmla="*/ 2561249 w 3076859"/>
              <a:gd name="connsiteY933" fmla="*/ 393661 h 3513667"/>
              <a:gd name="connsiteX934" fmla="*/ 2563449 w 3076859"/>
              <a:gd name="connsiteY934" fmla="*/ 390814 h 3513667"/>
              <a:gd name="connsiteX935" fmla="*/ 2566049 w 3076859"/>
              <a:gd name="connsiteY935" fmla="*/ 388103 h 3513667"/>
              <a:gd name="connsiteX936" fmla="*/ 2568849 w 3076859"/>
              <a:gd name="connsiteY936" fmla="*/ 385934 h 3513667"/>
              <a:gd name="connsiteX937" fmla="*/ 2571449 w 3076859"/>
              <a:gd name="connsiteY937" fmla="*/ 383901 h 3513667"/>
              <a:gd name="connsiteX938" fmla="*/ 2574449 w 3076859"/>
              <a:gd name="connsiteY938" fmla="*/ 382410 h 3513667"/>
              <a:gd name="connsiteX939" fmla="*/ 2577650 w 3076859"/>
              <a:gd name="connsiteY939" fmla="*/ 381054 h 3513667"/>
              <a:gd name="connsiteX940" fmla="*/ 2580850 w 3076859"/>
              <a:gd name="connsiteY940" fmla="*/ 379970 h 3513667"/>
              <a:gd name="connsiteX941" fmla="*/ 2584050 w 3076859"/>
              <a:gd name="connsiteY941" fmla="*/ 379021 h 3513667"/>
              <a:gd name="connsiteX942" fmla="*/ 2587450 w 3076859"/>
              <a:gd name="connsiteY942" fmla="*/ 378343 h 3513667"/>
              <a:gd name="connsiteX943" fmla="*/ 2590850 w 3076859"/>
              <a:gd name="connsiteY943" fmla="*/ 377936 h 3513667"/>
              <a:gd name="connsiteX944" fmla="*/ 2594450 w 3076859"/>
              <a:gd name="connsiteY944" fmla="*/ 377665 h 3513667"/>
              <a:gd name="connsiteX945" fmla="*/ 2598250 w 3076859"/>
              <a:gd name="connsiteY945" fmla="*/ 377394 h 3513667"/>
              <a:gd name="connsiteX946" fmla="*/ 2601850 w 3076859"/>
              <a:gd name="connsiteY946" fmla="*/ 377394 h 3513667"/>
              <a:gd name="connsiteX947" fmla="*/ 2605450 w 3076859"/>
              <a:gd name="connsiteY947" fmla="*/ 377665 h 3513667"/>
              <a:gd name="connsiteX948" fmla="*/ 2609050 w 3076859"/>
              <a:gd name="connsiteY948" fmla="*/ 377801 h 3513667"/>
              <a:gd name="connsiteX949" fmla="*/ 2616650 w 3076859"/>
              <a:gd name="connsiteY949" fmla="*/ 378343 h 3513667"/>
              <a:gd name="connsiteX950" fmla="*/ 2624250 w 3076859"/>
              <a:gd name="connsiteY950" fmla="*/ 379021 h 3513667"/>
              <a:gd name="connsiteX951" fmla="*/ 2631451 w 3076859"/>
              <a:gd name="connsiteY951" fmla="*/ 379563 h 3513667"/>
              <a:gd name="connsiteX952" fmla="*/ 2638451 w 3076859"/>
              <a:gd name="connsiteY952" fmla="*/ 380105 h 3513667"/>
              <a:gd name="connsiteX953" fmla="*/ 2642051 w 3076859"/>
              <a:gd name="connsiteY953" fmla="*/ 380105 h 3513667"/>
              <a:gd name="connsiteX954" fmla="*/ 2645451 w 3076859"/>
              <a:gd name="connsiteY954" fmla="*/ 380105 h 3513667"/>
              <a:gd name="connsiteX955" fmla="*/ 2648651 w 3076859"/>
              <a:gd name="connsiteY955" fmla="*/ 379970 h 3513667"/>
              <a:gd name="connsiteX956" fmla="*/ 2651851 w 3076859"/>
              <a:gd name="connsiteY956" fmla="*/ 379563 h 3513667"/>
              <a:gd name="connsiteX957" fmla="*/ 2655251 w 3076859"/>
              <a:gd name="connsiteY957" fmla="*/ 379156 h 3513667"/>
              <a:gd name="connsiteX958" fmla="*/ 2659051 w 3076859"/>
              <a:gd name="connsiteY958" fmla="*/ 378885 h 3513667"/>
              <a:gd name="connsiteX959" fmla="*/ 2663251 w 3076859"/>
              <a:gd name="connsiteY959" fmla="*/ 378750 h 3513667"/>
              <a:gd name="connsiteX960" fmla="*/ 2667451 w 3076859"/>
              <a:gd name="connsiteY960" fmla="*/ 378750 h 3513667"/>
              <a:gd name="connsiteX961" fmla="*/ 2671851 w 3076859"/>
              <a:gd name="connsiteY961" fmla="*/ 378885 h 3513667"/>
              <a:gd name="connsiteX962" fmla="*/ 2676651 w 3076859"/>
              <a:gd name="connsiteY962" fmla="*/ 379156 h 3513667"/>
              <a:gd name="connsiteX963" fmla="*/ 2681252 w 3076859"/>
              <a:gd name="connsiteY963" fmla="*/ 379563 h 3513667"/>
              <a:gd name="connsiteX964" fmla="*/ 2686252 w 3076859"/>
              <a:gd name="connsiteY964" fmla="*/ 380105 h 3513667"/>
              <a:gd name="connsiteX965" fmla="*/ 2691052 w 3076859"/>
              <a:gd name="connsiteY965" fmla="*/ 380647 h 3513667"/>
              <a:gd name="connsiteX966" fmla="*/ 2696052 w 3076859"/>
              <a:gd name="connsiteY966" fmla="*/ 381461 h 3513667"/>
              <a:gd name="connsiteX967" fmla="*/ 2701052 w 3076859"/>
              <a:gd name="connsiteY967" fmla="*/ 382410 h 3513667"/>
              <a:gd name="connsiteX968" fmla="*/ 2705852 w 3076859"/>
              <a:gd name="connsiteY968" fmla="*/ 383494 h 3513667"/>
              <a:gd name="connsiteX969" fmla="*/ 2710852 w 3076859"/>
              <a:gd name="connsiteY969" fmla="*/ 384579 h 3513667"/>
              <a:gd name="connsiteX970" fmla="*/ 2715652 w 3076859"/>
              <a:gd name="connsiteY970" fmla="*/ 385799 h 3513667"/>
              <a:gd name="connsiteX971" fmla="*/ 2720252 w 3076859"/>
              <a:gd name="connsiteY971" fmla="*/ 387154 h 3513667"/>
              <a:gd name="connsiteX972" fmla="*/ 2724652 w 3076859"/>
              <a:gd name="connsiteY972" fmla="*/ 388781 h 3513667"/>
              <a:gd name="connsiteX973" fmla="*/ 2731653 w 3076859"/>
              <a:gd name="connsiteY973" fmla="*/ 386883 h 3513667"/>
              <a:gd name="connsiteX974" fmla="*/ 2735053 w 3076859"/>
              <a:gd name="connsiteY974" fmla="*/ 386070 h 3513667"/>
              <a:gd name="connsiteX975" fmla="*/ 2738453 w 3076859"/>
              <a:gd name="connsiteY975" fmla="*/ 385392 h 3513667"/>
              <a:gd name="connsiteX976" fmla="*/ 2741653 w 3076859"/>
              <a:gd name="connsiteY976" fmla="*/ 384850 h 3513667"/>
              <a:gd name="connsiteX977" fmla="*/ 2744853 w 3076859"/>
              <a:gd name="connsiteY977" fmla="*/ 384579 h 3513667"/>
              <a:gd name="connsiteX978" fmla="*/ 2748053 w 3076859"/>
              <a:gd name="connsiteY978" fmla="*/ 384443 h 3513667"/>
              <a:gd name="connsiteX979" fmla="*/ 2751053 w 3076859"/>
              <a:gd name="connsiteY979" fmla="*/ 384579 h 3513667"/>
              <a:gd name="connsiteX980" fmla="*/ 2752653 w 3076859"/>
              <a:gd name="connsiteY980" fmla="*/ 384850 h 3513667"/>
              <a:gd name="connsiteX981" fmla="*/ 2753853 w 3076859"/>
              <a:gd name="connsiteY981" fmla="*/ 385121 h 3513667"/>
              <a:gd name="connsiteX982" fmla="*/ 2755253 w 3076859"/>
              <a:gd name="connsiteY982" fmla="*/ 385663 h 3513667"/>
              <a:gd name="connsiteX983" fmla="*/ 2756653 w 3076859"/>
              <a:gd name="connsiteY983" fmla="*/ 386070 h 3513667"/>
              <a:gd name="connsiteX984" fmla="*/ 2758053 w 3076859"/>
              <a:gd name="connsiteY984" fmla="*/ 386748 h 3513667"/>
              <a:gd name="connsiteX985" fmla="*/ 2759453 w 3076859"/>
              <a:gd name="connsiteY985" fmla="*/ 387561 h 3513667"/>
              <a:gd name="connsiteX986" fmla="*/ 2760853 w 3076859"/>
              <a:gd name="connsiteY986" fmla="*/ 388239 h 3513667"/>
              <a:gd name="connsiteX987" fmla="*/ 2761853 w 3076859"/>
              <a:gd name="connsiteY987" fmla="*/ 389323 h 3513667"/>
              <a:gd name="connsiteX988" fmla="*/ 2763253 w 3076859"/>
              <a:gd name="connsiteY988" fmla="*/ 390408 h 3513667"/>
              <a:gd name="connsiteX989" fmla="*/ 2764453 w 3076859"/>
              <a:gd name="connsiteY989" fmla="*/ 391628 h 3513667"/>
              <a:gd name="connsiteX990" fmla="*/ 2765653 w 3076859"/>
              <a:gd name="connsiteY990" fmla="*/ 393119 h 3513667"/>
              <a:gd name="connsiteX991" fmla="*/ 2766453 w 3076859"/>
              <a:gd name="connsiteY991" fmla="*/ 394610 h 3513667"/>
              <a:gd name="connsiteX992" fmla="*/ 2768453 w 3076859"/>
              <a:gd name="connsiteY992" fmla="*/ 398134 h 3513667"/>
              <a:gd name="connsiteX993" fmla="*/ 2770453 w 3076859"/>
              <a:gd name="connsiteY993" fmla="*/ 402472 h 3513667"/>
              <a:gd name="connsiteX994" fmla="*/ 2771253 w 3076859"/>
              <a:gd name="connsiteY994" fmla="*/ 404099 h 3513667"/>
              <a:gd name="connsiteX995" fmla="*/ 2772053 w 3076859"/>
              <a:gd name="connsiteY995" fmla="*/ 405590 h 3513667"/>
              <a:gd name="connsiteX996" fmla="*/ 2773053 w 3076859"/>
              <a:gd name="connsiteY996" fmla="*/ 406946 h 3513667"/>
              <a:gd name="connsiteX997" fmla="*/ 2774253 w 3076859"/>
              <a:gd name="connsiteY997" fmla="*/ 408437 h 3513667"/>
              <a:gd name="connsiteX998" fmla="*/ 2775653 w 3076859"/>
              <a:gd name="connsiteY998" fmla="*/ 409657 h 3513667"/>
              <a:gd name="connsiteX999" fmla="*/ 2777053 w 3076859"/>
              <a:gd name="connsiteY999" fmla="*/ 410741 h 3513667"/>
              <a:gd name="connsiteX1000" fmla="*/ 2778653 w 3076859"/>
              <a:gd name="connsiteY1000" fmla="*/ 411826 h 3513667"/>
              <a:gd name="connsiteX1001" fmla="*/ 2780453 w 3076859"/>
              <a:gd name="connsiteY1001" fmla="*/ 412639 h 3513667"/>
              <a:gd name="connsiteX1002" fmla="*/ 2782053 w 3076859"/>
              <a:gd name="connsiteY1002" fmla="*/ 413452 h 3513667"/>
              <a:gd name="connsiteX1003" fmla="*/ 2784054 w 3076859"/>
              <a:gd name="connsiteY1003" fmla="*/ 414130 h 3513667"/>
              <a:gd name="connsiteX1004" fmla="*/ 2786054 w 3076859"/>
              <a:gd name="connsiteY1004" fmla="*/ 414672 h 3513667"/>
              <a:gd name="connsiteX1005" fmla="*/ 2788054 w 3076859"/>
              <a:gd name="connsiteY1005" fmla="*/ 415079 h 3513667"/>
              <a:gd name="connsiteX1006" fmla="*/ 2790254 w 3076859"/>
              <a:gd name="connsiteY1006" fmla="*/ 415215 h 3513667"/>
              <a:gd name="connsiteX1007" fmla="*/ 2792454 w 3076859"/>
              <a:gd name="connsiteY1007" fmla="*/ 415079 h 3513667"/>
              <a:gd name="connsiteX1008" fmla="*/ 2794854 w 3076859"/>
              <a:gd name="connsiteY1008" fmla="*/ 414808 h 3513667"/>
              <a:gd name="connsiteX1009" fmla="*/ 2797054 w 3076859"/>
              <a:gd name="connsiteY1009" fmla="*/ 414401 h 3513667"/>
              <a:gd name="connsiteX1010" fmla="*/ 2799054 w 3076859"/>
              <a:gd name="connsiteY1010" fmla="*/ 410877 h 3513667"/>
              <a:gd name="connsiteX1011" fmla="*/ 2801054 w 3076859"/>
              <a:gd name="connsiteY1011" fmla="*/ 408030 h 3513667"/>
              <a:gd name="connsiteX1012" fmla="*/ 2803054 w 3076859"/>
              <a:gd name="connsiteY1012" fmla="*/ 405861 h 3513667"/>
              <a:gd name="connsiteX1013" fmla="*/ 2804854 w 3076859"/>
              <a:gd name="connsiteY1013" fmla="*/ 404370 h 3513667"/>
              <a:gd name="connsiteX1014" fmla="*/ 2805654 w 3076859"/>
              <a:gd name="connsiteY1014" fmla="*/ 403828 h 3513667"/>
              <a:gd name="connsiteX1015" fmla="*/ 2806654 w 3076859"/>
              <a:gd name="connsiteY1015" fmla="*/ 403557 h 3513667"/>
              <a:gd name="connsiteX1016" fmla="*/ 2807254 w 3076859"/>
              <a:gd name="connsiteY1016" fmla="*/ 403286 h 3513667"/>
              <a:gd name="connsiteX1017" fmla="*/ 2808054 w 3076859"/>
              <a:gd name="connsiteY1017" fmla="*/ 403150 h 3513667"/>
              <a:gd name="connsiteX1018" fmla="*/ 2808854 w 3076859"/>
              <a:gd name="connsiteY1018" fmla="*/ 403150 h 3513667"/>
              <a:gd name="connsiteX1019" fmla="*/ 2809654 w 3076859"/>
              <a:gd name="connsiteY1019" fmla="*/ 403286 h 3513667"/>
              <a:gd name="connsiteX1020" fmla="*/ 2810254 w 3076859"/>
              <a:gd name="connsiteY1020" fmla="*/ 403557 h 3513667"/>
              <a:gd name="connsiteX1021" fmla="*/ 2810854 w 3076859"/>
              <a:gd name="connsiteY1021" fmla="*/ 403828 h 3513667"/>
              <a:gd name="connsiteX1022" fmla="*/ 2812254 w 3076859"/>
              <a:gd name="connsiteY1022" fmla="*/ 404777 h 3513667"/>
              <a:gd name="connsiteX1023" fmla="*/ 2813454 w 3076859"/>
              <a:gd name="connsiteY1023" fmla="*/ 405997 h 3513667"/>
              <a:gd name="connsiteX1024" fmla="*/ 2814654 w 3076859"/>
              <a:gd name="connsiteY1024" fmla="*/ 407623 h 3513667"/>
              <a:gd name="connsiteX1025" fmla="*/ 2815654 w 3076859"/>
              <a:gd name="connsiteY1025" fmla="*/ 409521 h 3513667"/>
              <a:gd name="connsiteX1026" fmla="*/ 2817854 w 3076859"/>
              <a:gd name="connsiteY1026" fmla="*/ 413452 h 3513667"/>
              <a:gd name="connsiteX1027" fmla="*/ 2819454 w 3076859"/>
              <a:gd name="connsiteY1027" fmla="*/ 417926 h 3513667"/>
              <a:gd name="connsiteX1028" fmla="*/ 2823454 w 3076859"/>
              <a:gd name="connsiteY1028" fmla="*/ 428906 h 3513667"/>
              <a:gd name="connsiteX1029" fmla="*/ 2827454 w 3076859"/>
              <a:gd name="connsiteY1029" fmla="*/ 439886 h 3513667"/>
              <a:gd name="connsiteX1030" fmla="*/ 2831054 w 3076859"/>
              <a:gd name="connsiteY1030" fmla="*/ 450867 h 3513667"/>
              <a:gd name="connsiteX1031" fmla="*/ 2834454 w 3076859"/>
              <a:gd name="connsiteY1031" fmla="*/ 461847 h 3513667"/>
              <a:gd name="connsiteX1032" fmla="*/ 2837655 w 3076859"/>
              <a:gd name="connsiteY1032" fmla="*/ 472962 h 3513667"/>
              <a:gd name="connsiteX1033" fmla="*/ 2840855 w 3076859"/>
              <a:gd name="connsiteY1033" fmla="*/ 484078 h 3513667"/>
              <a:gd name="connsiteX1034" fmla="*/ 2843655 w 3076859"/>
              <a:gd name="connsiteY1034" fmla="*/ 495194 h 3513667"/>
              <a:gd name="connsiteX1035" fmla="*/ 2846255 w 3076859"/>
              <a:gd name="connsiteY1035" fmla="*/ 506581 h 3513667"/>
              <a:gd name="connsiteX1036" fmla="*/ 2848655 w 3076859"/>
              <a:gd name="connsiteY1036" fmla="*/ 517832 h 3513667"/>
              <a:gd name="connsiteX1037" fmla="*/ 2850655 w 3076859"/>
              <a:gd name="connsiteY1037" fmla="*/ 529084 h 3513667"/>
              <a:gd name="connsiteX1038" fmla="*/ 2852455 w 3076859"/>
              <a:gd name="connsiteY1038" fmla="*/ 540335 h 3513667"/>
              <a:gd name="connsiteX1039" fmla="*/ 2854055 w 3076859"/>
              <a:gd name="connsiteY1039" fmla="*/ 551857 h 3513667"/>
              <a:gd name="connsiteX1040" fmla="*/ 2855255 w 3076859"/>
              <a:gd name="connsiteY1040" fmla="*/ 563244 h 3513667"/>
              <a:gd name="connsiteX1041" fmla="*/ 2856255 w 3076859"/>
              <a:gd name="connsiteY1041" fmla="*/ 574631 h 3513667"/>
              <a:gd name="connsiteX1042" fmla="*/ 2857055 w 3076859"/>
              <a:gd name="connsiteY1042" fmla="*/ 586289 h 3513667"/>
              <a:gd name="connsiteX1043" fmla="*/ 2857255 w 3076859"/>
              <a:gd name="connsiteY1043" fmla="*/ 597812 h 3513667"/>
              <a:gd name="connsiteX1044" fmla="*/ 2862455 w 3076859"/>
              <a:gd name="connsiteY1044" fmla="*/ 625872 h 3513667"/>
              <a:gd name="connsiteX1045" fmla="*/ 2865055 w 3076859"/>
              <a:gd name="connsiteY1045" fmla="*/ 639970 h 3513667"/>
              <a:gd name="connsiteX1046" fmla="*/ 2867255 w 3076859"/>
              <a:gd name="connsiteY1046" fmla="*/ 653933 h 3513667"/>
              <a:gd name="connsiteX1047" fmla="*/ 2869255 w 3076859"/>
              <a:gd name="connsiteY1047" fmla="*/ 668031 h 3513667"/>
              <a:gd name="connsiteX1048" fmla="*/ 2871455 w 3076859"/>
              <a:gd name="connsiteY1048" fmla="*/ 681993 h 3513667"/>
              <a:gd name="connsiteX1049" fmla="*/ 2873055 w 3076859"/>
              <a:gd name="connsiteY1049" fmla="*/ 696091 h 3513667"/>
              <a:gd name="connsiteX1050" fmla="*/ 2874655 w 3076859"/>
              <a:gd name="connsiteY1050" fmla="*/ 710054 h 3513667"/>
              <a:gd name="connsiteX1051" fmla="*/ 2875655 w 3076859"/>
              <a:gd name="connsiteY1051" fmla="*/ 724287 h 3513667"/>
              <a:gd name="connsiteX1052" fmla="*/ 2876855 w 3076859"/>
              <a:gd name="connsiteY1052" fmla="*/ 738385 h 3513667"/>
              <a:gd name="connsiteX1053" fmla="*/ 2877455 w 3076859"/>
              <a:gd name="connsiteY1053" fmla="*/ 752483 h 3513667"/>
              <a:gd name="connsiteX1054" fmla="*/ 2877855 w 3076859"/>
              <a:gd name="connsiteY1054" fmla="*/ 766717 h 3513667"/>
              <a:gd name="connsiteX1055" fmla="*/ 2877855 w 3076859"/>
              <a:gd name="connsiteY1055" fmla="*/ 780679 h 3513667"/>
              <a:gd name="connsiteX1056" fmla="*/ 2877455 w 3076859"/>
              <a:gd name="connsiteY1056" fmla="*/ 794913 h 3513667"/>
              <a:gd name="connsiteX1057" fmla="*/ 2876855 w 3076859"/>
              <a:gd name="connsiteY1057" fmla="*/ 809147 h 3513667"/>
              <a:gd name="connsiteX1058" fmla="*/ 2875455 w 3076859"/>
              <a:gd name="connsiteY1058" fmla="*/ 823380 h 3513667"/>
              <a:gd name="connsiteX1059" fmla="*/ 2905056 w 3076859"/>
              <a:gd name="connsiteY1059" fmla="*/ 1195623 h 3513667"/>
              <a:gd name="connsiteX1060" fmla="*/ 2908056 w 3076859"/>
              <a:gd name="connsiteY1060" fmla="*/ 1206874 h 3513667"/>
              <a:gd name="connsiteX1061" fmla="*/ 2910856 w 3076859"/>
              <a:gd name="connsiteY1061" fmla="*/ 1218126 h 3513667"/>
              <a:gd name="connsiteX1062" fmla="*/ 2913056 w 3076859"/>
              <a:gd name="connsiteY1062" fmla="*/ 1229648 h 3513667"/>
              <a:gd name="connsiteX1063" fmla="*/ 2915456 w 3076859"/>
              <a:gd name="connsiteY1063" fmla="*/ 1241035 h 3513667"/>
              <a:gd name="connsiteX1064" fmla="*/ 2917256 w 3076859"/>
              <a:gd name="connsiteY1064" fmla="*/ 1252422 h 3513667"/>
              <a:gd name="connsiteX1065" fmla="*/ 2918856 w 3076859"/>
              <a:gd name="connsiteY1065" fmla="*/ 1263809 h 3513667"/>
              <a:gd name="connsiteX1066" fmla="*/ 2920456 w 3076859"/>
              <a:gd name="connsiteY1066" fmla="*/ 1275331 h 3513667"/>
              <a:gd name="connsiteX1067" fmla="*/ 2921656 w 3076859"/>
              <a:gd name="connsiteY1067" fmla="*/ 1286854 h 3513667"/>
              <a:gd name="connsiteX1068" fmla="*/ 2922456 w 3076859"/>
              <a:gd name="connsiteY1068" fmla="*/ 1298240 h 3513667"/>
              <a:gd name="connsiteX1069" fmla="*/ 2923456 w 3076859"/>
              <a:gd name="connsiteY1069" fmla="*/ 1309627 h 3513667"/>
              <a:gd name="connsiteX1070" fmla="*/ 2923856 w 3076859"/>
              <a:gd name="connsiteY1070" fmla="*/ 1321285 h 3513667"/>
              <a:gd name="connsiteX1071" fmla="*/ 2924256 w 3076859"/>
              <a:gd name="connsiteY1071" fmla="*/ 1332808 h 3513667"/>
              <a:gd name="connsiteX1072" fmla="*/ 2924256 w 3076859"/>
              <a:gd name="connsiteY1072" fmla="*/ 1344330 h 3513667"/>
              <a:gd name="connsiteX1073" fmla="*/ 2924256 w 3076859"/>
              <a:gd name="connsiteY1073" fmla="*/ 1355853 h 3513667"/>
              <a:gd name="connsiteX1074" fmla="*/ 2924056 w 3076859"/>
              <a:gd name="connsiteY1074" fmla="*/ 1367511 h 3513667"/>
              <a:gd name="connsiteX1075" fmla="*/ 2923856 w 3076859"/>
              <a:gd name="connsiteY1075" fmla="*/ 1379033 h 3513667"/>
              <a:gd name="connsiteX1076" fmla="*/ 2924256 w 3076859"/>
              <a:gd name="connsiteY1076" fmla="*/ 1379711 h 3513667"/>
              <a:gd name="connsiteX1077" fmla="*/ 2924656 w 3076859"/>
              <a:gd name="connsiteY1077" fmla="*/ 1380253 h 3513667"/>
              <a:gd name="connsiteX1078" fmla="*/ 2925056 w 3076859"/>
              <a:gd name="connsiteY1078" fmla="*/ 1381202 h 3513667"/>
              <a:gd name="connsiteX1079" fmla="*/ 2925256 w 3076859"/>
              <a:gd name="connsiteY1079" fmla="*/ 1382151 h 3513667"/>
              <a:gd name="connsiteX1080" fmla="*/ 2925056 w 3076859"/>
              <a:gd name="connsiteY1080" fmla="*/ 1383235 h 3513667"/>
              <a:gd name="connsiteX1081" fmla="*/ 2924656 w 3076859"/>
              <a:gd name="connsiteY1081" fmla="*/ 1384455 h 3513667"/>
              <a:gd name="connsiteX1082" fmla="*/ 2924256 w 3076859"/>
              <a:gd name="connsiteY1082" fmla="*/ 1385811 h 3513667"/>
              <a:gd name="connsiteX1083" fmla="*/ 2923656 w 3076859"/>
              <a:gd name="connsiteY1083" fmla="*/ 1387573 h 3513667"/>
              <a:gd name="connsiteX1084" fmla="*/ 2924056 w 3076859"/>
              <a:gd name="connsiteY1084" fmla="*/ 1391233 h 3513667"/>
              <a:gd name="connsiteX1085" fmla="*/ 2924456 w 3076859"/>
              <a:gd name="connsiteY1085" fmla="*/ 1395029 h 3513667"/>
              <a:gd name="connsiteX1086" fmla="*/ 2926056 w 3076859"/>
              <a:gd name="connsiteY1086" fmla="*/ 1397605 h 3513667"/>
              <a:gd name="connsiteX1087" fmla="*/ 2927656 w 3076859"/>
              <a:gd name="connsiteY1087" fmla="*/ 1400180 h 3513667"/>
              <a:gd name="connsiteX1088" fmla="*/ 2929056 w 3076859"/>
              <a:gd name="connsiteY1088" fmla="*/ 1402891 h 3513667"/>
              <a:gd name="connsiteX1089" fmla="*/ 2930056 w 3076859"/>
              <a:gd name="connsiteY1089" fmla="*/ 1405467 h 3513667"/>
              <a:gd name="connsiteX1090" fmla="*/ 2930856 w 3076859"/>
              <a:gd name="connsiteY1090" fmla="*/ 1408178 h 3513667"/>
              <a:gd name="connsiteX1091" fmla="*/ 2931656 w 3076859"/>
              <a:gd name="connsiteY1091" fmla="*/ 1410889 h 3513667"/>
              <a:gd name="connsiteX1092" fmla="*/ 2932056 w 3076859"/>
              <a:gd name="connsiteY1092" fmla="*/ 1413736 h 3513667"/>
              <a:gd name="connsiteX1093" fmla="*/ 2932456 w 3076859"/>
              <a:gd name="connsiteY1093" fmla="*/ 1416447 h 3513667"/>
              <a:gd name="connsiteX1094" fmla="*/ 2933056 w 3076859"/>
              <a:gd name="connsiteY1094" fmla="*/ 1422005 h 3513667"/>
              <a:gd name="connsiteX1095" fmla="*/ 2933056 w 3076859"/>
              <a:gd name="connsiteY1095" fmla="*/ 1427699 h 3513667"/>
              <a:gd name="connsiteX1096" fmla="*/ 2932456 w 3076859"/>
              <a:gd name="connsiteY1096" fmla="*/ 1439221 h 3513667"/>
              <a:gd name="connsiteX1097" fmla="*/ 2935056 w 3076859"/>
              <a:gd name="connsiteY1097" fmla="*/ 1442881 h 3513667"/>
              <a:gd name="connsiteX1098" fmla="*/ 2937256 w 3076859"/>
              <a:gd name="connsiteY1098" fmla="*/ 1445728 h 3513667"/>
              <a:gd name="connsiteX1099" fmla="*/ 2938456 w 3076859"/>
              <a:gd name="connsiteY1099" fmla="*/ 1446677 h 3513667"/>
              <a:gd name="connsiteX1100" fmla="*/ 2939256 w 3076859"/>
              <a:gd name="connsiteY1100" fmla="*/ 1447490 h 3513667"/>
              <a:gd name="connsiteX1101" fmla="*/ 2940057 w 3076859"/>
              <a:gd name="connsiteY1101" fmla="*/ 1448032 h 3513667"/>
              <a:gd name="connsiteX1102" fmla="*/ 2940857 w 3076859"/>
              <a:gd name="connsiteY1102" fmla="*/ 1448439 h 3513667"/>
              <a:gd name="connsiteX1103" fmla="*/ 2941657 w 3076859"/>
              <a:gd name="connsiteY1103" fmla="*/ 1448574 h 3513667"/>
              <a:gd name="connsiteX1104" fmla="*/ 2942257 w 3076859"/>
              <a:gd name="connsiteY1104" fmla="*/ 1448574 h 3513667"/>
              <a:gd name="connsiteX1105" fmla="*/ 2943057 w 3076859"/>
              <a:gd name="connsiteY1105" fmla="*/ 1448439 h 3513667"/>
              <a:gd name="connsiteX1106" fmla="*/ 2943457 w 3076859"/>
              <a:gd name="connsiteY1106" fmla="*/ 1448168 h 3513667"/>
              <a:gd name="connsiteX1107" fmla="*/ 2943857 w 3076859"/>
              <a:gd name="connsiteY1107" fmla="*/ 1447897 h 3513667"/>
              <a:gd name="connsiteX1108" fmla="*/ 2944657 w 3076859"/>
              <a:gd name="connsiteY1108" fmla="*/ 1447219 h 3513667"/>
              <a:gd name="connsiteX1109" fmla="*/ 2945257 w 3076859"/>
              <a:gd name="connsiteY1109" fmla="*/ 1445999 h 3513667"/>
              <a:gd name="connsiteX1110" fmla="*/ 2946057 w 3076859"/>
              <a:gd name="connsiteY1110" fmla="*/ 1444237 h 3513667"/>
              <a:gd name="connsiteX1111" fmla="*/ 2946457 w 3076859"/>
              <a:gd name="connsiteY1111" fmla="*/ 1442610 h 3513667"/>
              <a:gd name="connsiteX1112" fmla="*/ 2947057 w 3076859"/>
              <a:gd name="connsiteY1112" fmla="*/ 1438950 h 3513667"/>
              <a:gd name="connsiteX1113" fmla="*/ 2947457 w 3076859"/>
              <a:gd name="connsiteY1113" fmla="*/ 1434070 h 3513667"/>
              <a:gd name="connsiteX1114" fmla="*/ 2951657 w 3076859"/>
              <a:gd name="connsiteY1114" fmla="*/ 1423225 h 3513667"/>
              <a:gd name="connsiteX1115" fmla="*/ 2955457 w 3076859"/>
              <a:gd name="connsiteY1115" fmla="*/ 1412516 h 3513667"/>
              <a:gd name="connsiteX1116" fmla="*/ 2959257 w 3076859"/>
              <a:gd name="connsiteY1116" fmla="*/ 1401671 h 3513667"/>
              <a:gd name="connsiteX1117" fmla="*/ 2962857 w 3076859"/>
              <a:gd name="connsiteY1117" fmla="*/ 1390827 h 3513667"/>
              <a:gd name="connsiteX1118" fmla="*/ 2966257 w 3076859"/>
              <a:gd name="connsiteY1118" fmla="*/ 1379846 h 3513667"/>
              <a:gd name="connsiteX1119" fmla="*/ 2969457 w 3076859"/>
              <a:gd name="connsiteY1119" fmla="*/ 1368866 h 3513667"/>
              <a:gd name="connsiteX1120" fmla="*/ 2972457 w 3076859"/>
              <a:gd name="connsiteY1120" fmla="*/ 1357886 h 3513667"/>
              <a:gd name="connsiteX1121" fmla="*/ 2975057 w 3076859"/>
              <a:gd name="connsiteY1121" fmla="*/ 1346906 h 3513667"/>
              <a:gd name="connsiteX1122" fmla="*/ 2977857 w 3076859"/>
              <a:gd name="connsiteY1122" fmla="*/ 1335790 h 3513667"/>
              <a:gd name="connsiteX1123" fmla="*/ 2980257 w 3076859"/>
              <a:gd name="connsiteY1123" fmla="*/ 1324674 h 3513667"/>
              <a:gd name="connsiteX1124" fmla="*/ 2982457 w 3076859"/>
              <a:gd name="connsiteY1124" fmla="*/ 1313559 h 3513667"/>
              <a:gd name="connsiteX1125" fmla="*/ 2984257 w 3076859"/>
              <a:gd name="connsiteY1125" fmla="*/ 1302307 h 3513667"/>
              <a:gd name="connsiteX1126" fmla="*/ 2986057 w 3076859"/>
              <a:gd name="connsiteY1126" fmla="*/ 1291056 h 3513667"/>
              <a:gd name="connsiteX1127" fmla="*/ 2987457 w 3076859"/>
              <a:gd name="connsiteY1127" fmla="*/ 1279669 h 3513667"/>
              <a:gd name="connsiteX1128" fmla="*/ 2988657 w 3076859"/>
              <a:gd name="connsiteY1128" fmla="*/ 1268418 h 3513667"/>
              <a:gd name="connsiteX1129" fmla="*/ 2989457 w 3076859"/>
              <a:gd name="connsiteY1129" fmla="*/ 1256895 h 3513667"/>
              <a:gd name="connsiteX1130" fmla="*/ 2990057 w 3076859"/>
              <a:gd name="connsiteY1130" fmla="*/ 1239679 h 3513667"/>
              <a:gd name="connsiteX1131" fmla="*/ 2990257 w 3076859"/>
              <a:gd name="connsiteY1131" fmla="*/ 1222328 h 3513667"/>
              <a:gd name="connsiteX1132" fmla="*/ 2990457 w 3076859"/>
              <a:gd name="connsiteY1132" fmla="*/ 1218532 h 3513667"/>
              <a:gd name="connsiteX1133" fmla="*/ 2990657 w 3076859"/>
              <a:gd name="connsiteY1133" fmla="*/ 1214601 h 3513667"/>
              <a:gd name="connsiteX1134" fmla="*/ 2991057 w 3076859"/>
              <a:gd name="connsiteY1134" fmla="*/ 1210941 h 3513667"/>
              <a:gd name="connsiteX1135" fmla="*/ 2991857 w 3076859"/>
              <a:gd name="connsiteY1135" fmla="*/ 1207281 h 3513667"/>
              <a:gd name="connsiteX1136" fmla="*/ 2992458 w 3076859"/>
              <a:gd name="connsiteY1136" fmla="*/ 1203892 h 3513667"/>
              <a:gd name="connsiteX1137" fmla="*/ 2993658 w 3076859"/>
              <a:gd name="connsiteY1137" fmla="*/ 1200639 h 3513667"/>
              <a:gd name="connsiteX1138" fmla="*/ 2995258 w 3076859"/>
              <a:gd name="connsiteY1138" fmla="*/ 1197792 h 3513667"/>
              <a:gd name="connsiteX1139" fmla="*/ 2996858 w 3076859"/>
              <a:gd name="connsiteY1139" fmla="*/ 1195081 h 3513667"/>
              <a:gd name="connsiteX1140" fmla="*/ 2997858 w 3076859"/>
              <a:gd name="connsiteY1140" fmla="*/ 1193861 h 3513667"/>
              <a:gd name="connsiteX1141" fmla="*/ 2998858 w 3076859"/>
              <a:gd name="connsiteY1141" fmla="*/ 1192776 h 3513667"/>
              <a:gd name="connsiteX1142" fmla="*/ 3000058 w 3076859"/>
              <a:gd name="connsiteY1142" fmla="*/ 1191692 h 3513667"/>
              <a:gd name="connsiteX1143" fmla="*/ 3001458 w 3076859"/>
              <a:gd name="connsiteY1143" fmla="*/ 1190743 h 3513667"/>
              <a:gd name="connsiteX1144" fmla="*/ 3002658 w 3076859"/>
              <a:gd name="connsiteY1144" fmla="*/ 1189930 h 3513667"/>
              <a:gd name="connsiteX1145" fmla="*/ 3004058 w 3076859"/>
              <a:gd name="connsiteY1145" fmla="*/ 1189116 h 3513667"/>
              <a:gd name="connsiteX1146" fmla="*/ 3005658 w 3076859"/>
              <a:gd name="connsiteY1146" fmla="*/ 1188438 h 3513667"/>
              <a:gd name="connsiteX1147" fmla="*/ 3007258 w 3076859"/>
              <a:gd name="connsiteY1147" fmla="*/ 1188032 h 3513667"/>
              <a:gd name="connsiteX1148" fmla="*/ 3009058 w 3076859"/>
              <a:gd name="connsiteY1148" fmla="*/ 1187489 h 3513667"/>
              <a:gd name="connsiteX1149" fmla="*/ 3010858 w 3076859"/>
              <a:gd name="connsiteY1149" fmla="*/ 1187218 h 3513667"/>
              <a:gd name="connsiteX1150" fmla="*/ 3013058 w 3076859"/>
              <a:gd name="connsiteY1150" fmla="*/ 1187083 h 3513667"/>
              <a:gd name="connsiteX1151" fmla="*/ 3015058 w 3076859"/>
              <a:gd name="connsiteY1151" fmla="*/ 1187083 h 3513667"/>
              <a:gd name="connsiteX1152" fmla="*/ 3017258 w 3076859"/>
              <a:gd name="connsiteY1152" fmla="*/ 1187083 h 3513667"/>
              <a:gd name="connsiteX1153" fmla="*/ 3019658 w 3076859"/>
              <a:gd name="connsiteY1153" fmla="*/ 1187218 h 3513667"/>
              <a:gd name="connsiteX1154" fmla="*/ 3022058 w 3076859"/>
              <a:gd name="connsiteY1154" fmla="*/ 1187761 h 3513667"/>
              <a:gd name="connsiteX1155" fmla="*/ 3024658 w 3076859"/>
              <a:gd name="connsiteY1155" fmla="*/ 1188167 h 3513667"/>
              <a:gd name="connsiteX1156" fmla="*/ 3032258 w 3076859"/>
              <a:gd name="connsiteY1156" fmla="*/ 1189930 h 3513667"/>
              <a:gd name="connsiteX1157" fmla="*/ 3036058 w 3076859"/>
              <a:gd name="connsiteY1157" fmla="*/ 1190743 h 3513667"/>
              <a:gd name="connsiteX1158" fmla="*/ 3039858 w 3076859"/>
              <a:gd name="connsiteY1158" fmla="*/ 1191827 h 3513667"/>
              <a:gd name="connsiteX1159" fmla="*/ 3043658 w 3076859"/>
              <a:gd name="connsiteY1159" fmla="*/ 1193183 h 3513667"/>
              <a:gd name="connsiteX1160" fmla="*/ 3047259 w 3076859"/>
              <a:gd name="connsiteY1160" fmla="*/ 1194539 h 3513667"/>
              <a:gd name="connsiteX1161" fmla="*/ 3050459 w 3076859"/>
              <a:gd name="connsiteY1161" fmla="*/ 1196165 h 3513667"/>
              <a:gd name="connsiteX1162" fmla="*/ 3052059 w 3076859"/>
              <a:gd name="connsiteY1162" fmla="*/ 1197114 h 3513667"/>
              <a:gd name="connsiteX1163" fmla="*/ 3053459 w 3076859"/>
              <a:gd name="connsiteY1163" fmla="*/ 1198199 h 3513667"/>
              <a:gd name="connsiteX1164" fmla="*/ 3055059 w 3076859"/>
              <a:gd name="connsiteY1164" fmla="*/ 1199283 h 3513667"/>
              <a:gd name="connsiteX1165" fmla="*/ 3056059 w 3076859"/>
              <a:gd name="connsiteY1165" fmla="*/ 1200368 h 3513667"/>
              <a:gd name="connsiteX1166" fmla="*/ 3057259 w 3076859"/>
              <a:gd name="connsiteY1166" fmla="*/ 1201588 h 3513667"/>
              <a:gd name="connsiteX1167" fmla="*/ 3058459 w 3076859"/>
              <a:gd name="connsiteY1167" fmla="*/ 1203079 h 3513667"/>
              <a:gd name="connsiteX1168" fmla="*/ 3059259 w 3076859"/>
              <a:gd name="connsiteY1168" fmla="*/ 1204570 h 3513667"/>
              <a:gd name="connsiteX1169" fmla="*/ 3060259 w 3076859"/>
              <a:gd name="connsiteY1169" fmla="*/ 1206061 h 3513667"/>
              <a:gd name="connsiteX1170" fmla="*/ 3060859 w 3076859"/>
              <a:gd name="connsiteY1170" fmla="*/ 1207688 h 3513667"/>
              <a:gd name="connsiteX1171" fmla="*/ 3061259 w 3076859"/>
              <a:gd name="connsiteY1171" fmla="*/ 1209450 h 3513667"/>
              <a:gd name="connsiteX1172" fmla="*/ 3061859 w 3076859"/>
              <a:gd name="connsiteY1172" fmla="*/ 1211348 h 3513667"/>
              <a:gd name="connsiteX1173" fmla="*/ 3062059 w 3076859"/>
              <a:gd name="connsiteY1173" fmla="*/ 1213381 h 3513667"/>
              <a:gd name="connsiteX1174" fmla="*/ 3062059 w 3076859"/>
              <a:gd name="connsiteY1174" fmla="*/ 1215414 h 3513667"/>
              <a:gd name="connsiteX1175" fmla="*/ 3061859 w 3076859"/>
              <a:gd name="connsiteY1175" fmla="*/ 1217719 h 3513667"/>
              <a:gd name="connsiteX1176" fmla="*/ 3061659 w 3076859"/>
              <a:gd name="connsiteY1176" fmla="*/ 1220023 h 3513667"/>
              <a:gd name="connsiteX1177" fmla="*/ 3061059 w 3076859"/>
              <a:gd name="connsiteY1177" fmla="*/ 1222463 h 3513667"/>
              <a:gd name="connsiteX1178" fmla="*/ 3060259 w 3076859"/>
              <a:gd name="connsiteY1178" fmla="*/ 1225175 h 3513667"/>
              <a:gd name="connsiteX1179" fmla="*/ 3059259 w 3076859"/>
              <a:gd name="connsiteY1179" fmla="*/ 1228021 h 3513667"/>
              <a:gd name="connsiteX1180" fmla="*/ 3058659 w 3076859"/>
              <a:gd name="connsiteY1180" fmla="*/ 1230461 h 3513667"/>
              <a:gd name="connsiteX1181" fmla="*/ 3057859 w 3076859"/>
              <a:gd name="connsiteY1181" fmla="*/ 1233173 h 3513667"/>
              <a:gd name="connsiteX1182" fmla="*/ 3057459 w 3076859"/>
              <a:gd name="connsiteY1182" fmla="*/ 1235613 h 3513667"/>
              <a:gd name="connsiteX1183" fmla="*/ 3057059 w 3076859"/>
              <a:gd name="connsiteY1183" fmla="*/ 1238188 h 3513667"/>
              <a:gd name="connsiteX1184" fmla="*/ 3056859 w 3076859"/>
              <a:gd name="connsiteY1184" fmla="*/ 1240764 h 3513667"/>
              <a:gd name="connsiteX1185" fmla="*/ 3056859 w 3076859"/>
              <a:gd name="connsiteY1185" fmla="*/ 1243204 h 3513667"/>
              <a:gd name="connsiteX1186" fmla="*/ 3057259 w 3076859"/>
              <a:gd name="connsiteY1186" fmla="*/ 1248355 h 3513667"/>
              <a:gd name="connsiteX1187" fmla="*/ 3057859 w 3076859"/>
              <a:gd name="connsiteY1187" fmla="*/ 1253371 h 3513667"/>
              <a:gd name="connsiteX1188" fmla="*/ 3058859 w 3076859"/>
              <a:gd name="connsiteY1188" fmla="*/ 1258386 h 3513667"/>
              <a:gd name="connsiteX1189" fmla="*/ 3060259 w 3076859"/>
              <a:gd name="connsiteY1189" fmla="*/ 1263266 h 3513667"/>
              <a:gd name="connsiteX1190" fmla="*/ 3061259 w 3076859"/>
              <a:gd name="connsiteY1190" fmla="*/ 1268418 h 3513667"/>
              <a:gd name="connsiteX1191" fmla="*/ 3064059 w 3076859"/>
              <a:gd name="connsiteY1191" fmla="*/ 1278449 h 3513667"/>
              <a:gd name="connsiteX1192" fmla="*/ 3065259 w 3076859"/>
              <a:gd name="connsiteY1192" fmla="*/ 1283329 h 3513667"/>
              <a:gd name="connsiteX1193" fmla="*/ 3066059 w 3076859"/>
              <a:gd name="connsiteY1193" fmla="*/ 1288480 h 3513667"/>
              <a:gd name="connsiteX1194" fmla="*/ 3066859 w 3076859"/>
              <a:gd name="connsiteY1194" fmla="*/ 1293632 h 3513667"/>
              <a:gd name="connsiteX1195" fmla="*/ 3067059 w 3076859"/>
              <a:gd name="connsiteY1195" fmla="*/ 1298647 h 3513667"/>
              <a:gd name="connsiteX1196" fmla="*/ 3066859 w 3076859"/>
              <a:gd name="connsiteY1196" fmla="*/ 1301223 h 3513667"/>
              <a:gd name="connsiteX1197" fmla="*/ 3066659 w 3076859"/>
              <a:gd name="connsiteY1197" fmla="*/ 1303798 h 3513667"/>
              <a:gd name="connsiteX1198" fmla="*/ 3066059 w 3076859"/>
              <a:gd name="connsiteY1198" fmla="*/ 1306374 h 3513667"/>
              <a:gd name="connsiteX1199" fmla="*/ 3065459 w 3076859"/>
              <a:gd name="connsiteY1199" fmla="*/ 1309085 h 3513667"/>
              <a:gd name="connsiteX1200" fmla="*/ 3065259 w 3076859"/>
              <a:gd name="connsiteY1200" fmla="*/ 1330639 h 3513667"/>
              <a:gd name="connsiteX1201" fmla="*/ 3065059 w 3076859"/>
              <a:gd name="connsiteY1201" fmla="*/ 1352464 h 3513667"/>
              <a:gd name="connsiteX1202" fmla="*/ 3065059 w 3076859"/>
              <a:gd name="connsiteY1202" fmla="*/ 1404518 h 3513667"/>
              <a:gd name="connsiteX1203" fmla="*/ 3066459 w 3076859"/>
              <a:gd name="connsiteY1203" fmla="*/ 1429054 h 3513667"/>
              <a:gd name="connsiteX1204" fmla="*/ 3068859 w 3076859"/>
              <a:gd name="connsiteY1204" fmla="*/ 1437594 h 3513667"/>
              <a:gd name="connsiteX1205" fmla="*/ 3070859 w 3076859"/>
              <a:gd name="connsiteY1205" fmla="*/ 1446406 h 3513667"/>
              <a:gd name="connsiteX1206" fmla="*/ 3072459 w 3076859"/>
              <a:gd name="connsiteY1206" fmla="*/ 1455081 h 3513667"/>
              <a:gd name="connsiteX1207" fmla="*/ 3073659 w 3076859"/>
              <a:gd name="connsiteY1207" fmla="*/ 1463893 h 3513667"/>
              <a:gd name="connsiteX1208" fmla="*/ 3074659 w 3076859"/>
              <a:gd name="connsiteY1208" fmla="*/ 1472568 h 3513667"/>
              <a:gd name="connsiteX1209" fmla="*/ 3075059 w 3076859"/>
              <a:gd name="connsiteY1209" fmla="*/ 1481380 h 3513667"/>
              <a:gd name="connsiteX1210" fmla="*/ 3075459 w 3076859"/>
              <a:gd name="connsiteY1210" fmla="*/ 1490191 h 3513667"/>
              <a:gd name="connsiteX1211" fmla="*/ 3075459 w 3076859"/>
              <a:gd name="connsiteY1211" fmla="*/ 1499002 h 3513667"/>
              <a:gd name="connsiteX1212" fmla="*/ 3075059 w 3076859"/>
              <a:gd name="connsiteY1212" fmla="*/ 1516625 h 3513667"/>
              <a:gd name="connsiteX1213" fmla="*/ 3074659 w 3076859"/>
              <a:gd name="connsiteY1213" fmla="*/ 1534247 h 3513667"/>
              <a:gd name="connsiteX1214" fmla="*/ 3073859 w 3076859"/>
              <a:gd name="connsiteY1214" fmla="*/ 1552005 h 3513667"/>
              <a:gd name="connsiteX1215" fmla="*/ 3073859 w 3076859"/>
              <a:gd name="connsiteY1215" fmla="*/ 1560817 h 3513667"/>
              <a:gd name="connsiteX1216" fmla="*/ 3074059 w 3076859"/>
              <a:gd name="connsiteY1216" fmla="*/ 1569628 h 3513667"/>
              <a:gd name="connsiteX1217" fmla="*/ 3075059 w 3076859"/>
              <a:gd name="connsiteY1217" fmla="*/ 1582641 h 3513667"/>
              <a:gd name="connsiteX1218" fmla="*/ 3075859 w 3076859"/>
              <a:gd name="connsiteY1218" fmla="*/ 1595655 h 3513667"/>
              <a:gd name="connsiteX1219" fmla="*/ 3076459 w 3076859"/>
              <a:gd name="connsiteY1219" fmla="*/ 1608398 h 3513667"/>
              <a:gd name="connsiteX1220" fmla="*/ 3076859 w 3076859"/>
              <a:gd name="connsiteY1220" fmla="*/ 1621411 h 3513667"/>
              <a:gd name="connsiteX1221" fmla="*/ 3076659 w 3076859"/>
              <a:gd name="connsiteY1221" fmla="*/ 1634425 h 3513667"/>
              <a:gd name="connsiteX1222" fmla="*/ 3076259 w 3076859"/>
              <a:gd name="connsiteY1222" fmla="*/ 1647438 h 3513667"/>
              <a:gd name="connsiteX1223" fmla="*/ 3075259 w 3076859"/>
              <a:gd name="connsiteY1223" fmla="*/ 1660316 h 3513667"/>
              <a:gd name="connsiteX1224" fmla="*/ 3074659 w 3076859"/>
              <a:gd name="connsiteY1224" fmla="*/ 1666823 h 3513667"/>
              <a:gd name="connsiteX1225" fmla="*/ 3073859 w 3076859"/>
              <a:gd name="connsiteY1225" fmla="*/ 1673330 h 3513667"/>
              <a:gd name="connsiteX1226" fmla="*/ 3074659 w 3076859"/>
              <a:gd name="connsiteY1226" fmla="*/ 1803330 h 3513667"/>
              <a:gd name="connsiteX1227" fmla="*/ 3075059 w 3076859"/>
              <a:gd name="connsiteY1227" fmla="*/ 1818784 h 3513667"/>
              <a:gd name="connsiteX1228" fmla="*/ 3075459 w 3076859"/>
              <a:gd name="connsiteY1228" fmla="*/ 1834102 h 3513667"/>
              <a:gd name="connsiteX1229" fmla="*/ 3075859 w 3076859"/>
              <a:gd name="connsiteY1229" fmla="*/ 1864874 h 3513667"/>
              <a:gd name="connsiteX1230" fmla="*/ 3075659 w 3076859"/>
              <a:gd name="connsiteY1230" fmla="*/ 1895645 h 3513667"/>
              <a:gd name="connsiteX1231" fmla="*/ 3075259 w 3076859"/>
              <a:gd name="connsiteY1231" fmla="*/ 1926417 h 3513667"/>
              <a:gd name="connsiteX1232" fmla="*/ 3074059 w 3076859"/>
              <a:gd name="connsiteY1232" fmla="*/ 1957189 h 3513667"/>
              <a:gd name="connsiteX1233" fmla="*/ 3072659 w 3076859"/>
              <a:gd name="connsiteY1233" fmla="*/ 1987825 h 3513667"/>
              <a:gd name="connsiteX1234" fmla="*/ 3070859 w 3076859"/>
              <a:gd name="connsiteY1234" fmla="*/ 2018325 h 3513667"/>
              <a:gd name="connsiteX1235" fmla="*/ 3068859 w 3076859"/>
              <a:gd name="connsiteY1235" fmla="*/ 2048961 h 3513667"/>
              <a:gd name="connsiteX1236" fmla="*/ 3066459 w 3076859"/>
              <a:gd name="connsiteY1236" fmla="*/ 2079733 h 3513667"/>
              <a:gd name="connsiteX1237" fmla="*/ 3063659 w 3076859"/>
              <a:gd name="connsiteY1237" fmla="*/ 2110369 h 3513667"/>
              <a:gd name="connsiteX1238" fmla="*/ 3060459 w 3076859"/>
              <a:gd name="connsiteY1238" fmla="*/ 2140734 h 3513667"/>
              <a:gd name="connsiteX1239" fmla="*/ 3057259 w 3076859"/>
              <a:gd name="connsiteY1239" fmla="*/ 2171370 h 3513667"/>
              <a:gd name="connsiteX1240" fmla="*/ 3053859 w 3076859"/>
              <a:gd name="connsiteY1240" fmla="*/ 2202007 h 3513667"/>
              <a:gd name="connsiteX1241" fmla="*/ 3050259 w 3076859"/>
              <a:gd name="connsiteY1241" fmla="*/ 2232643 h 3513667"/>
              <a:gd name="connsiteX1242" fmla="*/ 3042658 w 3076859"/>
              <a:gd name="connsiteY1242" fmla="*/ 2293644 h 3513667"/>
              <a:gd name="connsiteX1243" fmla="*/ 3040658 w 3076859"/>
              <a:gd name="connsiteY1243" fmla="*/ 2309775 h 3513667"/>
              <a:gd name="connsiteX1244" fmla="*/ 3038858 w 3076859"/>
              <a:gd name="connsiteY1244" fmla="*/ 2325771 h 3513667"/>
              <a:gd name="connsiteX1245" fmla="*/ 3035058 w 3076859"/>
              <a:gd name="connsiteY1245" fmla="*/ 2357898 h 3513667"/>
              <a:gd name="connsiteX1246" fmla="*/ 3035858 w 3076859"/>
              <a:gd name="connsiteY1246" fmla="*/ 2363999 h 3513667"/>
              <a:gd name="connsiteX1247" fmla="*/ 3036458 w 3076859"/>
              <a:gd name="connsiteY1247" fmla="*/ 2369828 h 3513667"/>
              <a:gd name="connsiteX1248" fmla="*/ 3036858 w 3076859"/>
              <a:gd name="connsiteY1248" fmla="*/ 2375792 h 3513667"/>
              <a:gd name="connsiteX1249" fmla="*/ 3036658 w 3076859"/>
              <a:gd name="connsiteY1249" fmla="*/ 2381621 h 3513667"/>
              <a:gd name="connsiteX1250" fmla="*/ 3036458 w 3076859"/>
              <a:gd name="connsiteY1250" fmla="*/ 2384332 h 3513667"/>
              <a:gd name="connsiteX1251" fmla="*/ 3036058 w 3076859"/>
              <a:gd name="connsiteY1251" fmla="*/ 2387315 h 3513667"/>
              <a:gd name="connsiteX1252" fmla="*/ 3035258 w 3076859"/>
              <a:gd name="connsiteY1252" fmla="*/ 2390161 h 3513667"/>
              <a:gd name="connsiteX1253" fmla="*/ 3034458 w 3076859"/>
              <a:gd name="connsiteY1253" fmla="*/ 2393008 h 3513667"/>
              <a:gd name="connsiteX1254" fmla="*/ 3033458 w 3076859"/>
              <a:gd name="connsiteY1254" fmla="*/ 2395855 h 3513667"/>
              <a:gd name="connsiteX1255" fmla="*/ 3032258 w 3076859"/>
              <a:gd name="connsiteY1255" fmla="*/ 2398566 h 3513667"/>
              <a:gd name="connsiteX1256" fmla="*/ 3030858 w 3076859"/>
              <a:gd name="connsiteY1256" fmla="*/ 2401413 h 3513667"/>
              <a:gd name="connsiteX1257" fmla="*/ 3029058 w 3076859"/>
              <a:gd name="connsiteY1257" fmla="*/ 2403988 h 3513667"/>
              <a:gd name="connsiteX1258" fmla="*/ 3026658 w 3076859"/>
              <a:gd name="connsiteY1258" fmla="*/ 2424457 h 3513667"/>
              <a:gd name="connsiteX1259" fmla="*/ 3024658 w 3076859"/>
              <a:gd name="connsiteY1259" fmla="*/ 2444927 h 3513667"/>
              <a:gd name="connsiteX1260" fmla="*/ 3023058 w 3076859"/>
              <a:gd name="connsiteY1260" fmla="*/ 2465396 h 3513667"/>
              <a:gd name="connsiteX1261" fmla="*/ 3021458 w 3076859"/>
              <a:gd name="connsiteY1261" fmla="*/ 2485730 h 3513667"/>
              <a:gd name="connsiteX1262" fmla="*/ 3018658 w 3076859"/>
              <a:gd name="connsiteY1262" fmla="*/ 2526804 h 3513667"/>
              <a:gd name="connsiteX1263" fmla="*/ 3016058 w 3076859"/>
              <a:gd name="connsiteY1263" fmla="*/ 2567742 h 3513667"/>
              <a:gd name="connsiteX1264" fmla="*/ 3013258 w 3076859"/>
              <a:gd name="connsiteY1264" fmla="*/ 2608681 h 3513667"/>
              <a:gd name="connsiteX1265" fmla="*/ 3011658 w 3076859"/>
              <a:gd name="connsiteY1265" fmla="*/ 2629286 h 3513667"/>
              <a:gd name="connsiteX1266" fmla="*/ 3009858 w 3076859"/>
              <a:gd name="connsiteY1266" fmla="*/ 2649620 h 3513667"/>
              <a:gd name="connsiteX1267" fmla="*/ 3007858 w 3076859"/>
              <a:gd name="connsiteY1267" fmla="*/ 2670089 h 3513667"/>
              <a:gd name="connsiteX1268" fmla="*/ 3005458 w 3076859"/>
              <a:gd name="connsiteY1268" fmla="*/ 2690423 h 3513667"/>
              <a:gd name="connsiteX1269" fmla="*/ 3002658 w 3076859"/>
              <a:gd name="connsiteY1269" fmla="*/ 2710892 h 3513667"/>
              <a:gd name="connsiteX1270" fmla="*/ 2999458 w 3076859"/>
              <a:gd name="connsiteY1270" fmla="*/ 2731226 h 3513667"/>
              <a:gd name="connsiteX1271" fmla="*/ 2998858 w 3076859"/>
              <a:gd name="connsiteY1271" fmla="*/ 2741935 h 3513667"/>
              <a:gd name="connsiteX1272" fmla="*/ 2998258 w 3076859"/>
              <a:gd name="connsiteY1272" fmla="*/ 2752508 h 3513667"/>
              <a:gd name="connsiteX1273" fmla="*/ 2997458 w 3076859"/>
              <a:gd name="connsiteY1273" fmla="*/ 2763217 h 3513667"/>
              <a:gd name="connsiteX1274" fmla="*/ 2996258 w 3076859"/>
              <a:gd name="connsiteY1274" fmla="*/ 2773926 h 3513667"/>
              <a:gd name="connsiteX1275" fmla="*/ 2995258 w 3076859"/>
              <a:gd name="connsiteY1275" fmla="*/ 2784364 h 3513667"/>
              <a:gd name="connsiteX1276" fmla="*/ 2993858 w 3076859"/>
              <a:gd name="connsiteY1276" fmla="*/ 2795073 h 3513667"/>
              <a:gd name="connsiteX1277" fmla="*/ 2992458 w 3076859"/>
              <a:gd name="connsiteY1277" fmla="*/ 2805647 h 3513667"/>
              <a:gd name="connsiteX1278" fmla="*/ 2990857 w 3076859"/>
              <a:gd name="connsiteY1278" fmla="*/ 2816085 h 3513667"/>
              <a:gd name="connsiteX1279" fmla="*/ 2989057 w 3076859"/>
              <a:gd name="connsiteY1279" fmla="*/ 2826658 h 3513667"/>
              <a:gd name="connsiteX1280" fmla="*/ 2987257 w 3076859"/>
              <a:gd name="connsiteY1280" fmla="*/ 2837096 h 3513667"/>
              <a:gd name="connsiteX1281" fmla="*/ 2984857 w 3076859"/>
              <a:gd name="connsiteY1281" fmla="*/ 2847670 h 3513667"/>
              <a:gd name="connsiteX1282" fmla="*/ 2982657 w 3076859"/>
              <a:gd name="connsiteY1282" fmla="*/ 2858108 h 3513667"/>
              <a:gd name="connsiteX1283" fmla="*/ 2980457 w 3076859"/>
              <a:gd name="connsiteY1283" fmla="*/ 2868546 h 3513667"/>
              <a:gd name="connsiteX1284" fmla="*/ 2977657 w 3076859"/>
              <a:gd name="connsiteY1284" fmla="*/ 2878984 h 3513667"/>
              <a:gd name="connsiteX1285" fmla="*/ 2974857 w 3076859"/>
              <a:gd name="connsiteY1285" fmla="*/ 2889422 h 3513667"/>
              <a:gd name="connsiteX1286" fmla="*/ 2971857 w 3076859"/>
              <a:gd name="connsiteY1286" fmla="*/ 2899724 h 3513667"/>
              <a:gd name="connsiteX1287" fmla="*/ 2973057 w 3076859"/>
              <a:gd name="connsiteY1287" fmla="*/ 2905689 h 3513667"/>
              <a:gd name="connsiteX1288" fmla="*/ 2973857 w 3076859"/>
              <a:gd name="connsiteY1288" fmla="*/ 2911925 h 3513667"/>
              <a:gd name="connsiteX1289" fmla="*/ 2974257 w 3076859"/>
              <a:gd name="connsiteY1289" fmla="*/ 2918025 h 3513667"/>
              <a:gd name="connsiteX1290" fmla="*/ 2974257 w 3076859"/>
              <a:gd name="connsiteY1290" fmla="*/ 2923989 h 3513667"/>
              <a:gd name="connsiteX1291" fmla="*/ 2973857 w 3076859"/>
              <a:gd name="connsiteY1291" fmla="*/ 2929954 h 3513667"/>
              <a:gd name="connsiteX1292" fmla="*/ 2973057 w 3076859"/>
              <a:gd name="connsiteY1292" fmla="*/ 2936054 h 3513667"/>
              <a:gd name="connsiteX1293" fmla="*/ 2971657 w 3076859"/>
              <a:gd name="connsiteY1293" fmla="*/ 2942018 h 3513667"/>
              <a:gd name="connsiteX1294" fmla="*/ 2969857 w 3076859"/>
              <a:gd name="connsiteY1294" fmla="*/ 2948119 h 3513667"/>
              <a:gd name="connsiteX1295" fmla="*/ 2970457 w 3076859"/>
              <a:gd name="connsiteY1295" fmla="*/ 2952456 h 3513667"/>
              <a:gd name="connsiteX1296" fmla="*/ 2970857 w 3076859"/>
              <a:gd name="connsiteY1296" fmla="*/ 2956930 h 3513667"/>
              <a:gd name="connsiteX1297" fmla="*/ 2971057 w 3076859"/>
              <a:gd name="connsiteY1297" fmla="*/ 2961268 h 3513667"/>
              <a:gd name="connsiteX1298" fmla="*/ 2971057 w 3076859"/>
              <a:gd name="connsiteY1298" fmla="*/ 2965741 h 3513667"/>
              <a:gd name="connsiteX1299" fmla="*/ 2970857 w 3076859"/>
              <a:gd name="connsiteY1299" fmla="*/ 2970079 h 3513667"/>
              <a:gd name="connsiteX1300" fmla="*/ 2970657 w 3076859"/>
              <a:gd name="connsiteY1300" fmla="*/ 2974417 h 3513667"/>
              <a:gd name="connsiteX1301" fmla="*/ 2970457 w 3076859"/>
              <a:gd name="connsiteY1301" fmla="*/ 2978755 h 3513667"/>
              <a:gd name="connsiteX1302" fmla="*/ 2969657 w 3076859"/>
              <a:gd name="connsiteY1302" fmla="*/ 2983093 h 3513667"/>
              <a:gd name="connsiteX1303" fmla="*/ 2969057 w 3076859"/>
              <a:gd name="connsiteY1303" fmla="*/ 2987295 h 3513667"/>
              <a:gd name="connsiteX1304" fmla="*/ 2968257 w 3076859"/>
              <a:gd name="connsiteY1304" fmla="*/ 2991497 h 3513667"/>
              <a:gd name="connsiteX1305" fmla="*/ 2966257 w 3076859"/>
              <a:gd name="connsiteY1305" fmla="*/ 3000037 h 3513667"/>
              <a:gd name="connsiteX1306" fmla="*/ 2963657 w 3076859"/>
              <a:gd name="connsiteY1306" fmla="*/ 3008577 h 3513667"/>
              <a:gd name="connsiteX1307" fmla="*/ 2960857 w 3076859"/>
              <a:gd name="connsiteY1307" fmla="*/ 3016982 h 3513667"/>
              <a:gd name="connsiteX1308" fmla="*/ 2949657 w 3076859"/>
              <a:gd name="connsiteY1308" fmla="*/ 3021049 h 3513667"/>
              <a:gd name="connsiteX1309" fmla="*/ 2951857 w 3076859"/>
              <a:gd name="connsiteY1309" fmla="*/ 3020778 h 3513667"/>
              <a:gd name="connsiteX1310" fmla="*/ 2954457 w 3076859"/>
              <a:gd name="connsiteY1310" fmla="*/ 3019964 h 3513667"/>
              <a:gd name="connsiteX1311" fmla="*/ 2957457 w 3076859"/>
              <a:gd name="connsiteY1311" fmla="*/ 3018744 h 3513667"/>
              <a:gd name="connsiteX1312" fmla="*/ 2960857 w 3076859"/>
              <a:gd name="connsiteY1312" fmla="*/ 3016982 h 3513667"/>
              <a:gd name="connsiteX1313" fmla="*/ 2959457 w 3076859"/>
              <a:gd name="connsiteY1313" fmla="*/ 3022404 h 3513667"/>
              <a:gd name="connsiteX1314" fmla="*/ 2958057 w 3076859"/>
              <a:gd name="connsiteY1314" fmla="*/ 3027827 h 3513667"/>
              <a:gd name="connsiteX1315" fmla="*/ 2956457 w 3076859"/>
              <a:gd name="connsiteY1315" fmla="*/ 3032978 h 3513667"/>
              <a:gd name="connsiteX1316" fmla="*/ 2954857 w 3076859"/>
              <a:gd name="connsiteY1316" fmla="*/ 3037858 h 3513667"/>
              <a:gd name="connsiteX1317" fmla="*/ 2953057 w 3076859"/>
              <a:gd name="connsiteY1317" fmla="*/ 3042738 h 3513667"/>
              <a:gd name="connsiteX1318" fmla="*/ 2951257 w 3076859"/>
              <a:gd name="connsiteY1318" fmla="*/ 3047212 h 3513667"/>
              <a:gd name="connsiteX1319" fmla="*/ 2949057 w 3076859"/>
              <a:gd name="connsiteY1319" fmla="*/ 3051685 h 3513667"/>
              <a:gd name="connsiteX1320" fmla="*/ 2946857 w 3076859"/>
              <a:gd name="connsiteY1320" fmla="*/ 3055887 h 3513667"/>
              <a:gd name="connsiteX1321" fmla="*/ 2944657 w 3076859"/>
              <a:gd name="connsiteY1321" fmla="*/ 3059818 h 3513667"/>
              <a:gd name="connsiteX1322" fmla="*/ 2942057 w 3076859"/>
              <a:gd name="connsiteY1322" fmla="*/ 3063750 h 3513667"/>
              <a:gd name="connsiteX1323" fmla="*/ 2939656 w 3076859"/>
              <a:gd name="connsiteY1323" fmla="*/ 3067410 h 3513667"/>
              <a:gd name="connsiteX1324" fmla="*/ 2936856 w 3076859"/>
              <a:gd name="connsiteY1324" fmla="*/ 3070934 h 3513667"/>
              <a:gd name="connsiteX1325" fmla="*/ 2933856 w 3076859"/>
              <a:gd name="connsiteY1325" fmla="*/ 3074323 h 3513667"/>
              <a:gd name="connsiteX1326" fmla="*/ 2930856 w 3076859"/>
              <a:gd name="connsiteY1326" fmla="*/ 3077441 h 3513667"/>
              <a:gd name="connsiteX1327" fmla="*/ 2927656 w 3076859"/>
              <a:gd name="connsiteY1327" fmla="*/ 3080423 h 3513667"/>
              <a:gd name="connsiteX1328" fmla="*/ 2924456 w 3076859"/>
              <a:gd name="connsiteY1328" fmla="*/ 3083406 h 3513667"/>
              <a:gd name="connsiteX1329" fmla="*/ 2921056 w 3076859"/>
              <a:gd name="connsiteY1329" fmla="*/ 3085981 h 3513667"/>
              <a:gd name="connsiteX1330" fmla="*/ 2917456 w 3076859"/>
              <a:gd name="connsiteY1330" fmla="*/ 3088421 h 3513667"/>
              <a:gd name="connsiteX1331" fmla="*/ 2913656 w 3076859"/>
              <a:gd name="connsiteY1331" fmla="*/ 3090590 h 3513667"/>
              <a:gd name="connsiteX1332" fmla="*/ 2909656 w 3076859"/>
              <a:gd name="connsiteY1332" fmla="*/ 3092759 h 3513667"/>
              <a:gd name="connsiteX1333" fmla="*/ 2905656 w 3076859"/>
              <a:gd name="connsiteY1333" fmla="*/ 3094657 h 3513667"/>
              <a:gd name="connsiteX1334" fmla="*/ 2901456 w 3076859"/>
              <a:gd name="connsiteY1334" fmla="*/ 3096419 h 3513667"/>
              <a:gd name="connsiteX1335" fmla="*/ 2897056 w 3076859"/>
              <a:gd name="connsiteY1335" fmla="*/ 3098046 h 3513667"/>
              <a:gd name="connsiteX1336" fmla="*/ 2892656 w 3076859"/>
              <a:gd name="connsiteY1336" fmla="*/ 3099401 h 3513667"/>
              <a:gd name="connsiteX1337" fmla="*/ 2887856 w 3076859"/>
              <a:gd name="connsiteY1337" fmla="*/ 3100621 h 3513667"/>
              <a:gd name="connsiteX1338" fmla="*/ 2883055 w 3076859"/>
              <a:gd name="connsiteY1338" fmla="*/ 3101706 h 3513667"/>
              <a:gd name="connsiteX1339" fmla="*/ 2878055 w 3076859"/>
              <a:gd name="connsiteY1339" fmla="*/ 3102655 h 3513667"/>
              <a:gd name="connsiteX1340" fmla="*/ 2873055 w 3076859"/>
              <a:gd name="connsiteY1340" fmla="*/ 3103468 h 3513667"/>
              <a:gd name="connsiteX1341" fmla="*/ 2867455 w 3076859"/>
              <a:gd name="connsiteY1341" fmla="*/ 3104010 h 3513667"/>
              <a:gd name="connsiteX1342" fmla="*/ 2862055 w 3076859"/>
              <a:gd name="connsiteY1342" fmla="*/ 3104417 h 3513667"/>
              <a:gd name="connsiteX1343" fmla="*/ 2856255 w 3076859"/>
              <a:gd name="connsiteY1343" fmla="*/ 3104688 h 3513667"/>
              <a:gd name="connsiteX1344" fmla="*/ 2850655 w 3076859"/>
              <a:gd name="connsiteY1344" fmla="*/ 3104688 h 3513667"/>
              <a:gd name="connsiteX1345" fmla="*/ 2847255 w 3076859"/>
              <a:gd name="connsiteY1345" fmla="*/ 3104688 h 3513667"/>
              <a:gd name="connsiteX1346" fmla="*/ 2844055 w 3076859"/>
              <a:gd name="connsiteY1346" fmla="*/ 3104824 h 3513667"/>
              <a:gd name="connsiteX1347" fmla="*/ 2840855 w 3076859"/>
              <a:gd name="connsiteY1347" fmla="*/ 3105095 h 3513667"/>
              <a:gd name="connsiteX1348" fmla="*/ 2837655 w 3076859"/>
              <a:gd name="connsiteY1348" fmla="*/ 3105637 h 3513667"/>
              <a:gd name="connsiteX1349" fmla="*/ 2831454 w 3076859"/>
              <a:gd name="connsiteY1349" fmla="*/ 3106722 h 3513667"/>
              <a:gd name="connsiteX1350" fmla="*/ 2825254 w 3076859"/>
              <a:gd name="connsiteY1350" fmla="*/ 3107942 h 3513667"/>
              <a:gd name="connsiteX1351" fmla="*/ 2813254 w 3076859"/>
              <a:gd name="connsiteY1351" fmla="*/ 3110653 h 3513667"/>
              <a:gd name="connsiteX1352" fmla="*/ 2807054 w 3076859"/>
              <a:gd name="connsiteY1352" fmla="*/ 3112144 h 3513667"/>
              <a:gd name="connsiteX1353" fmla="*/ 2800854 w 3076859"/>
              <a:gd name="connsiteY1353" fmla="*/ 3113228 h 3513667"/>
              <a:gd name="connsiteX1354" fmla="*/ 2791654 w 3076859"/>
              <a:gd name="connsiteY1354" fmla="*/ 3166909 h 3513667"/>
              <a:gd name="connsiteX1355" fmla="*/ 2791654 w 3076859"/>
              <a:gd name="connsiteY1355" fmla="*/ 3176127 h 3513667"/>
              <a:gd name="connsiteX1356" fmla="*/ 2791654 w 3076859"/>
              <a:gd name="connsiteY1356" fmla="*/ 3185210 h 3513667"/>
              <a:gd name="connsiteX1357" fmla="*/ 2791854 w 3076859"/>
              <a:gd name="connsiteY1357" fmla="*/ 3203510 h 3513667"/>
              <a:gd name="connsiteX1358" fmla="*/ 2792054 w 3076859"/>
              <a:gd name="connsiteY1358" fmla="*/ 3221675 h 3513667"/>
              <a:gd name="connsiteX1359" fmla="*/ 2792054 w 3076859"/>
              <a:gd name="connsiteY1359" fmla="*/ 3230757 h 3513667"/>
              <a:gd name="connsiteX1360" fmla="*/ 2792054 w 3076859"/>
              <a:gd name="connsiteY1360" fmla="*/ 3239975 h 3513667"/>
              <a:gd name="connsiteX1361" fmla="*/ 2791854 w 3076859"/>
              <a:gd name="connsiteY1361" fmla="*/ 3249058 h 3513667"/>
              <a:gd name="connsiteX1362" fmla="*/ 2791054 w 3076859"/>
              <a:gd name="connsiteY1362" fmla="*/ 3258140 h 3513667"/>
              <a:gd name="connsiteX1363" fmla="*/ 2790454 w 3076859"/>
              <a:gd name="connsiteY1363" fmla="*/ 3267222 h 3513667"/>
              <a:gd name="connsiteX1364" fmla="*/ 2789254 w 3076859"/>
              <a:gd name="connsiteY1364" fmla="*/ 3276305 h 3513667"/>
              <a:gd name="connsiteX1365" fmla="*/ 2787854 w 3076859"/>
              <a:gd name="connsiteY1365" fmla="*/ 3285387 h 3513667"/>
              <a:gd name="connsiteX1366" fmla="*/ 2786054 w 3076859"/>
              <a:gd name="connsiteY1366" fmla="*/ 3294334 h 3513667"/>
              <a:gd name="connsiteX1367" fmla="*/ 2783854 w 3076859"/>
              <a:gd name="connsiteY1367" fmla="*/ 3303281 h 3513667"/>
              <a:gd name="connsiteX1368" fmla="*/ 2781053 w 3076859"/>
              <a:gd name="connsiteY1368" fmla="*/ 3312228 h 3513667"/>
              <a:gd name="connsiteX1369" fmla="*/ 2781453 w 3076859"/>
              <a:gd name="connsiteY1369" fmla="*/ 3317786 h 3513667"/>
              <a:gd name="connsiteX1370" fmla="*/ 2781453 w 3076859"/>
              <a:gd name="connsiteY1370" fmla="*/ 3323208 h 3513667"/>
              <a:gd name="connsiteX1371" fmla="*/ 2781453 w 3076859"/>
              <a:gd name="connsiteY1371" fmla="*/ 3328630 h 3513667"/>
              <a:gd name="connsiteX1372" fmla="*/ 2781253 w 3076859"/>
              <a:gd name="connsiteY1372" fmla="*/ 3334053 h 3513667"/>
              <a:gd name="connsiteX1373" fmla="*/ 2780853 w 3076859"/>
              <a:gd name="connsiteY1373" fmla="*/ 3339475 h 3513667"/>
              <a:gd name="connsiteX1374" fmla="*/ 2780253 w 3076859"/>
              <a:gd name="connsiteY1374" fmla="*/ 3344897 h 3513667"/>
              <a:gd name="connsiteX1375" fmla="*/ 2778653 w 3076859"/>
              <a:gd name="connsiteY1375" fmla="*/ 3355742 h 3513667"/>
              <a:gd name="connsiteX1376" fmla="*/ 2776653 w 3076859"/>
              <a:gd name="connsiteY1376" fmla="*/ 3366315 h 3513667"/>
              <a:gd name="connsiteX1377" fmla="*/ 2774653 w 3076859"/>
              <a:gd name="connsiteY1377" fmla="*/ 3377025 h 3513667"/>
              <a:gd name="connsiteX1378" fmla="*/ 2772453 w 3076859"/>
              <a:gd name="connsiteY1378" fmla="*/ 3387734 h 3513667"/>
              <a:gd name="connsiteX1379" fmla="*/ 2770653 w 3076859"/>
              <a:gd name="connsiteY1379" fmla="*/ 3398307 h 3513667"/>
              <a:gd name="connsiteX1380" fmla="*/ 2771253 w 3076859"/>
              <a:gd name="connsiteY1380" fmla="*/ 3400883 h 3513667"/>
              <a:gd name="connsiteX1381" fmla="*/ 2771653 w 3076859"/>
              <a:gd name="connsiteY1381" fmla="*/ 3403323 h 3513667"/>
              <a:gd name="connsiteX1382" fmla="*/ 2771653 w 3076859"/>
              <a:gd name="connsiteY1382" fmla="*/ 3405627 h 3513667"/>
              <a:gd name="connsiteX1383" fmla="*/ 2771653 w 3076859"/>
              <a:gd name="connsiteY1383" fmla="*/ 3407932 h 3513667"/>
              <a:gd name="connsiteX1384" fmla="*/ 2771453 w 3076859"/>
              <a:gd name="connsiteY1384" fmla="*/ 3410101 h 3513667"/>
              <a:gd name="connsiteX1385" fmla="*/ 2771053 w 3076859"/>
              <a:gd name="connsiteY1385" fmla="*/ 3412405 h 3513667"/>
              <a:gd name="connsiteX1386" fmla="*/ 2770453 w 3076859"/>
              <a:gd name="connsiteY1386" fmla="*/ 3414574 h 3513667"/>
              <a:gd name="connsiteX1387" fmla="*/ 2769453 w 3076859"/>
              <a:gd name="connsiteY1387" fmla="*/ 3416743 h 3513667"/>
              <a:gd name="connsiteX1388" fmla="*/ 2767853 w 3076859"/>
              <a:gd name="connsiteY1388" fmla="*/ 3420945 h 3513667"/>
              <a:gd name="connsiteX1389" fmla="*/ 2765853 w 3076859"/>
              <a:gd name="connsiteY1389" fmla="*/ 3425148 h 3513667"/>
              <a:gd name="connsiteX1390" fmla="*/ 2763653 w 3076859"/>
              <a:gd name="connsiteY1390" fmla="*/ 3429486 h 3513667"/>
              <a:gd name="connsiteX1391" fmla="*/ 2762053 w 3076859"/>
              <a:gd name="connsiteY1391" fmla="*/ 3433552 h 3513667"/>
              <a:gd name="connsiteX1392" fmla="*/ 2760853 w 3076859"/>
              <a:gd name="connsiteY1392" fmla="*/ 3439110 h 3513667"/>
              <a:gd name="connsiteX1393" fmla="*/ 2759453 w 3076859"/>
              <a:gd name="connsiteY1393" fmla="*/ 3444397 h 3513667"/>
              <a:gd name="connsiteX1394" fmla="*/ 2757853 w 3076859"/>
              <a:gd name="connsiteY1394" fmla="*/ 3449413 h 3513667"/>
              <a:gd name="connsiteX1395" fmla="*/ 2756053 w 3076859"/>
              <a:gd name="connsiteY1395" fmla="*/ 3454293 h 3513667"/>
              <a:gd name="connsiteX1396" fmla="*/ 2753653 w 3076859"/>
              <a:gd name="connsiteY1396" fmla="*/ 3459037 h 3513667"/>
              <a:gd name="connsiteX1397" fmla="*/ 2751453 w 3076859"/>
              <a:gd name="connsiteY1397" fmla="*/ 3463646 h 3513667"/>
              <a:gd name="connsiteX1398" fmla="*/ 2748853 w 3076859"/>
              <a:gd name="connsiteY1398" fmla="*/ 3467848 h 3513667"/>
              <a:gd name="connsiteX1399" fmla="*/ 2746453 w 3076859"/>
              <a:gd name="connsiteY1399" fmla="*/ 3472051 h 3513667"/>
              <a:gd name="connsiteX1400" fmla="*/ 2743453 w 3076859"/>
              <a:gd name="connsiteY1400" fmla="*/ 3476118 h 3513667"/>
              <a:gd name="connsiteX1401" fmla="*/ 2740253 w 3076859"/>
              <a:gd name="connsiteY1401" fmla="*/ 3479913 h 3513667"/>
              <a:gd name="connsiteX1402" fmla="*/ 2737053 w 3076859"/>
              <a:gd name="connsiteY1402" fmla="*/ 3483573 h 3513667"/>
              <a:gd name="connsiteX1403" fmla="*/ 2733453 w 3076859"/>
              <a:gd name="connsiteY1403" fmla="*/ 3486962 h 3513667"/>
              <a:gd name="connsiteX1404" fmla="*/ 2729852 w 3076859"/>
              <a:gd name="connsiteY1404" fmla="*/ 3490216 h 3513667"/>
              <a:gd name="connsiteX1405" fmla="*/ 2725852 w 3076859"/>
              <a:gd name="connsiteY1405" fmla="*/ 3493198 h 3513667"/>
              <a:gd name="connsiteX1406" fmla="*/ 2722052 w 3076859"/>
              <a:gd name="connsiteY1406" fmla="*/ 3496045 h 3513667"/>
              <a:gd name="connsiteX1407" fmla="*/ 2717652 w 3076859"/>
              <a:gd name="connsiteY1407" fmla="*/ 3498620 h 3513667"/>
              <a:gd name="connsiteX1408" fmla="*/ 2713252 w 3076859"/>
              <a:gd name="connsiteY1408" fmla="*/ 3501196 h 3513667"/>
              <a:gd name="connsiteX1409" fmla="*/ 2708852 w 3076859"/>
              <a:gd name="connsiteY1409" fmla="*/ 3503365 h 3513667"/>
              <a:gd name="connsiteX1410" fmla="*/ 2704052 w 3076859"/>
              <a:gd name="connsiteY1410" fmla="*/ 3505263 h 3513667"/>
              <a:gd name="connsiteX1411" fmla="*/ 2699252 w 3076859"/>
              <a:gd name="connsiteY1411" fmla="*/ 3507160 h 3513667"/>
              <a:gd name="connsiteX1412" fmla="*/ 2694252 w 3076859"/>
              <a:gd name="connsiteY1412" fmla="*/ 3508787 h 3513667"/>
              <a:gd name="connsiteX1413" fmla="*/ 2688852 w 3076859"/>
              <a:gd name="connsiteY1413" fmla="*/ 3510143 h 3513667"/>
              <a:gd name="connsiteX1414" fmla="*/ 2683652 w 3076859"/>
              <a:gd name="connsiteY1414" fmla="*/ 3511227 h 3513667"/>
              <a:gd name="connsiteX1415" fmla="*/ 2678251 w 3076859"/>
              <a:gd name="connsiteY1415" fmla="*/ 3512176 h 3513667"/>
              <a:gd name="connsiteX1416" fmla="*/ 2672451 w 3076859"/>
              <a:gd name="connsiteY1416" fmla="*/ 3512854 h 3513667"/>
              <a:gd name="connsiteX1417" fmla="*/ 2666651 w 3076859"/>
              <a:gd name="connsiteY1417" fmla="*/ 3513396 h 3513667"/>
              <a:gd name="connsiteX1418" fmla="*/ 2660851 w 3076859"/>
              <a:gd name="connsiteY1418" fmla="*/ 3513667 h 3513667"/>
              <a:gd name="connsiteX1419" fmla="*/ 2654651 w 3076859"/>
              <a:gd name="connsiteY1419" fmla="*/ 3513667 h 3513667"/>
              <a:gd name="connsiteX1420" fmla="*/ 2648651 w 3076859"/>
              <a:gd name="connsiteY1420" fmla="*/ 3513532 h 3513667"/>
              <a:gd name="connsiteX1421" fmla="*/ 2642251 w 3076859"/>
              <a:gd name="connsiteY1421" fmla="*/ 3512989 h 3513667"/>
              <a:gd name="connsiteX1422" fmla="*/ 2635851 w 3076859"/>
              <a:gd name="connsiteY1422" fmla="*/ 3512447 h 3513667"/>
              <a:gd name="connsiteX1423" fmla="*/ 2629451 w 3076859"/>
              <a:gd name="connsiteY1423" fmla="*/ 3511498 h 3513667"/>
              <a:gd name="connsiteX1424" fmla="*/ 2610650 w 3076859"/>
              <a:gd name="connsiteY1424" fmla="*/ 3511092 h 3513667"/>
              <a:gd name="connsiteX1425" fmla="*/ 2592050 w 3076859"/>
              <a:gd name="connsiteY1425" fmla="*/ 3510414 h 3513667"/>
              <a:gd name="connsiteX1426" fmla="*/ 2582650 w 3076859"/>
              <a:gd name="connsiteY1426" fmla="*/ 3510278 h 3513667"/>
              <a:gd name="connsiteX1427" fmla="*/ 2573249 w 3076859"/>
              <a:gd name="connsiteY1427" fmla="*/ 3510278 h 3513667"/>
              <a:gd name="connsiteX1428" fmla="*/ 2564249 w 3076859"/>
              <a:gd name="connsiteY1428" fmla="*/ 3510278 h 3513667"/>
              <a:gd name="connsiteX1429" fmla="*/ 2554849 w 3076859"/>
              <a:gd name="connsiteY1429" fmla="*/ 3510685 h 3513667"/>
              <a:gd name="connsiteX1430" fmla="*/ 2551649 w 3076859"/>
              <a:gd name="connsiteY1430" fmla="*/ 3510820 h 3513667"/>
              <a:gd name="connsiteX1431" fmla="*/ 2548649 w 3076859"/>
              <a:gd name="connsiteY1431" fmla="*/ 3510820 h 3513667"/>
              <a:gd name="connsiteX1432" fmla="*/ 2545649 w 3076859"/>
              <a:gd name="connsiteY1432" fmla="*/ 3510820 h 3513667"/>
              <a:gd name="connsiteX1433" fmla="*/ 2543049 w 3076859"/>
              <a:gd name="connsiteY1433" fmla="*/ 3510685 h 3513667"/>
              <a:gd name="connsiteX1434" fmla="*/ 2540449 w 3076859"/>
              <a:gd name="connsiteY1434" fmla="*/ 3510414 h 3513667"/>
              <a:gd name="connsiteX1435" fmla="*/ 2538049 w 3076859"/>
              <a:gd name="connsiteY1435" fmla="*/ 3510007 h 3513667"/>
              <a:gd name="connsiteX1436" fmla="*/ 2535649 w 3076859"/>
              <a:gd name="connsiteY1436" fmla="*/ 3509465 h 3513667"/>
              <a:gd name="connsiteX1437" fmla="*/ 2533449 w 3076859"/>
              <a:gd name="connsiteY1437" fmla="*/ 3509058 h 3513667"/>
              <a:gd name="connsiteX1438" fmla="*/ 2531449 w 3076859"/>
              <a:gd name="connsiteY1438" fmla="*/ 3508245 h 3513667"/>
              <a:gd name="connsiteX1439" fmla="*/ 2529449 w 3076859"/>
              <a:gd name="connsiteY1439" fmla="*/ 3507431 h 3513667"/>
              <a:gd name="connsiteX1440" fmla="*/ 2527649 w 3076859"/>
              <a:gd name="connsiteY1440" fmla="*/ 3506754 h 3513667"/>
              <a:gd name="connsiteX1441" fmla="*/ 2525849 w 3076859"/>
              <a:gd name="connsiteY1441" fmla="*/ 3505805 h 3513667"/>
              <a:gd name="connsiteX1442" fmla="*/ 2524449 w 3076859"/>
              <a:gd name="connsiteY1442" fmla="*/ 3504720 h 3513667"/>
              <a:gd name="connsiteX1443" fmla="*/ 2522849 w 3076859"/>
              <a:gd name="connsiteY1443" fmla="*/ 3503636 h 3513667"/>
              <a:gd name="connsiteX1444" fmla="*/ 2521848 w 3076859"/>
              <a:gd name="connsiteY1444" fmla="*/ 3502416 h 3513667"/>
              <a:gd name="connsiteX1445" fmla="*/ 2520648 w 3076859"/>
              <a:gd name="connsiteY1445" fmla="*/ 3501060 h 3513667"/>
              <a:gd name="connsiteX1446" fmla="*/ 2519448 w 3076859"/>
              <a:gd name="connsiteY1446" fmla="*/ 3499569 h 3513667"/>
              <a:gd name="connsiteX1447" fmla="*/ 2518648 w 3076859"/>
              <a:gd name="connsiteY1447" fmla="*/ 3498213 h 3513667"/>
              <a:gd name="connsiteX1448" fmla="*/ 2517648 w 3076859"/>
              <a:gd name="connsiteY1448" fmla="*/ 3496722 h 3513667"/>
              <a:gd name="connsiteX1449" fmla="*/ 2517048 w 3076859"/>
              <a:gd name="connsiteY1449" fmla="*/ 3494960 h 3513667"/>
              <a:gd name="connsiteX1450" fmla="*/ 2515648 w 3076859"/>
              <a:gd name="connsiteY1450" fmla="*/ 3491436 h 3513667"/>
              <a:gd name="connsiteX1451" fmla="*/ 2514848 w 3076859"/>
              <a:gd name="connsiteY1451" fmla="*/ 3487504 h 3513667"/>
              <a:gd name="connsiteX1452" fmla="*/ 2514448 w 3076859"/>
              <a:gd name="connsiteY1452" fmla="*/ 3483438 h 3513667"/>
              <a:gd name="connsiteX1453" fmla="*/ 2514448 w 3076859"/>
              <a:gd name="connsiteY1453" fmla="*/ 3478829 h 3513667"/>
              <a:gd name="connsiteX1454" fmla="*/ 2514648 w 3076859"/>
              <a:gd name="connsiteY1454" fmla="*/ 3474084 h 3513667"/>
              <a:gd name="connsiteX1455" fmla="*/ 2515448 w 3076859"/>
              <a:gd name="connsiteY1455" fmla="*/ 3469204 h 3513667"/>
              <a:gd name="connsiteX1456" fmla="*/ 2512248 w 3076859"/>
              <a:gd name="connsiteY1456" fmla="*/ 3467442 h 3513667"/>
              <a:gd name="connsiteX1457" fmla="*/ 2509448 w 3076859"/>
              <a:gd name="connsiteY1457" fmla="*/ 3465544 h 3513667"/>
              <a:gd name="connsiteX1458" fmla="*/ 2507048 w 3076859"/>
              <a:gd name="connsiteY1458" fmla="*/ 3463782 h 3513667"/>
              <a:gd name="connsiteX1459" fmla="*/ 2504648 w 3076859"/>
              <a:gd name="connsiteY1459" fmla="*/ 3461748 h 3513667"/>
              <a:gd name="connsiteX1460" fmla="*/ 2502848 w 3076859"/>
              <a:gd name="connsiteY1460" fmla="*/ 3459715 h 3513667"/>
              <a:gd name="connsiteX1461" fmla="*/ 2501048 w 3076859"/>
              <a:gd name="connsiteY1461" fmla="*/ 3457682 h 3513667"/>
              <a:gd name="connsiteX1462" fmla="*/ 2499648 w 3076859"/>
              <a:gd name="connsiteY1462" fmla="*/ 3455513 h 3513667"/>
              <a:gd name="connsiteX1463" fmla="*/ 2498248 w 3076859"/>
              <a:gd name="connsiteY1463" fmla="*/ 3453344 h 3513667"/>
              <a:gd name="connsiteX1464" fmla="*/ 2497248 w 3076859"/>
              <a:gd name="connsiteY1464" fmla="*/ 3451039 h 3513667"/>
              <a:gd name="connsiteX1465" fmla="*/ 2496448 w 3076859"/>
              <a:gd name="connsiteY1465" fmla="*/ 3448735 h 3513667"/>
              <a:gd name="connsiteX1466" fmla="*/ 2495848 w 3076859"/>
              <a:gd name="connsiteY1466" fmla="*/ 3446430 h 3513667"/>
              <a:gd name="connsiteX1467" fmla="*/ 2495048 w 3076859"/>
              <a:gd name="connsiteY1467" fmla="*/ 3444126 h 3513667"/>
              <a:gd name="connsiteX1468" fmla="*/ 2494448 w 3076859"/>
              <a:gd name="connsiteY1468" fmla="*/ 3439110 h 3513667"/>
              <a:gd name="connsiteX1469" fmla="*/ 2494248 w 3076859"/>
              <a:gd name="connsiteY1469" fmla="*/ 3434230 h 3513667"/>
              <a:gd name="connsiteX1470" fmla="*/ 2494248 w 3076859"/>
              <a:gd name="connsiteY1470" fmla="*/ 3429079 h 3513667"/>
              <a:gd name="connsiteX1471" fmla="*/ 2494448 w 3076859"/>
              <a:gd name="connsiteY1471" fmla="*/ 3424063 h 3513667"/>
              <a:gd name="connsiteX1472" fmla="*/ 2494848 w 3076859"/>
              <a:gd name="connsiteY1472" fmla="*/ 3413625 h 3513667"/>
              <a:gd name="connsiteX1473" fmla="*/ 2495048 w 3076859"/>
              <a:gd name="connsiteY1473" fmla="*/ 3408610 h 3513667"/>
              <a:gd name="connsiteX1474" fmla="*/ 2494648 w 3076859"/>
              <a:gd name="connsiteY1474" fmla="*/ 3403594 h 3513667"/>
              <a:gd name="connsiteX1475" fmla="*/ 2494048 w 3076859"/>
              <a:gd name="connsiteY1475" fmla="*/ 3398714 h 3513667"/>
              <a:gd name="connsiteX1476" fmla="*/ 2493448 w 3076859"/>
              <a:gd name="connsiteY1476" fmla="*/ 3396409 h 3513667"/>
              <a:gd name="connsiteX1477" fmla="*/ 2492848 w 3076859"/>
              <a:gd name="connsiteY1477" fmla="*/ 3393834 h 3513667"/>
              <a:gd name="connsiteX1478" fmla="*/ 2492048 w 3076859"/>
              <a:gd name="connsiteY1478" fmla="*/ 3391800 h 3513667"/>
              <a:gd name="connsiteX1479" fmla="*/ 2491648 w 3076859"/>
              <a:gd name="connsiteY1479" fmla="*/ 3389767 h 3513667"/>
              <a:gd name="connsiteX1480" fmla="*/ 2491448 w 3076859"/>
              <a:gd name="connsiteY1480" fmla="*/ 3387327 h 3513667"/>
              <a:gd name="connsiteX1481" fmla="*/ 2491448 w 3076859"/>
              <a:gd name="connsiteY1481" fmla="*/ 3385022 h 3513667"/>
              <a:gd name="connsiteX1482" fmla="*/ 2491648 w 3076859"/>
              <a:gd name="connsiteY1482" fmla="*/ 3380413 h 3513667"/>
              <a:gd name="connsiteX1483" fmla="*/ 2492448 w 3076859"/>
              <a:gd name="connsiteY1483" fmla="*/ 3375669 h 3513667"/>
              <a:gd name="connsiteX1484" fmla="*/ 2494248 w 3076859"/>
              <a:gd name="connsiteY1484" fmla="*/ 3365909 h 3513667"/>
              <a:gd name="connsiteX1485" fmla="*/ 2495048 w 3076859"/>
              <a:gd name="connsiteY1485" fmla="*/ 3361164 h 3513667"/>
              <a:gd name="connsiteX1486" fmla="*/ 2495848 w 3076859"/>
              <a:gd name="connsiteY1486" fmla="*/ 3356284 h 3513667"/>
              <a:gd name="connsiteX1487" fmla="*/ 2492048 w 3076859"/>
              <a:gd name="connsiteY1487" fmla="*/ 3348964 h 3513667"/>
              <a:gd name="connsiteX1488" fmla="*/ 2488048 w 3076859"/>
              <a:gd name="connsiteY1488" fmla="*/ 3341508 h 3513667"/>
              <a:gd name="connsiteX1489" fmla="*/ 2487048 w 3076859"/>
              <a:gd name="connsiteY1489" fmla="*/ 3339475 h 3513667"/>
              <a:gd name="connsiteX1490" fmla="*/ 2486648 w 3076859"/>
              <a:gd name="connsiteY1490" fmla="*/ 3337170 h 3513667"/>
              <a:gd name="connsiteX1491" fmla="*/ 2486448 w 3076859"/>
              <a:gd name="connsiteY1491" fmla="*/ 3334866 h 3513667"/>
              <a:gd name="connsiteX1492" fmla="*/ 2486248 w 3076859"/>
              <a:gd name="connsiteY1492" fmla="*/ 3332290 h 3513667"/>
              <a:gd name="connsiteX1493" fmla="*/ 2486648 w 3076859"/>
              <a:gd name="connsiteY1493" fmla="*/ 3327275 h 3513667"/>
              <a:gd name="connsiteX1494" fmla="*/ 2486848 w 3076859"/>
              <a:gd name="connsiteY1494" fmla="*/ 3322259 h 3513667"/>
              <a:gd name="connsiteX1495" fmla="*/ 2486848 w 3076859"/>
              <a:gd name="connsiteY1495" fmla="*/ 3319955 h 3513667"/>
              <a:gd name="connsiteX1496" fmla="*/ 2486648 w 3076859"/>
              <a:gd name="connsiteY1496" fmla="*/ 3317650 h 3513667"/>
              <a:gd name="connsiteX1497" fmla="*/ 2486248 w 3076859"/>
              <a:gd name="connsiteY1497" fmla="*/ 3315617 h 3513667"/>
              <a:gd name="connsiteX1498" fmla="*/ 2485248 w 3076859"/>
              <a:gd name="connsiteY1498" fmla="*/ 3313854 h 3513667"/>
              <a:gd name="connsiteX1499" fmla="*/ 2484648 w 3076859"/>
              <a:gd name="connsiteY1499" fmla="*/ 3312906 h 3513667"/>
              <a:gd name="connsiteX1500" fmla="*/ 2483848 w 3076859"/>
              <a:gd name="connsiteY1500" fmla="*/ 3312092 h 3513667"/>
              <a:gd name="connsiteX1501" fmla="*/ 2483248 w 3076859"/>
              <a:gd name="connsiteY1501" fmla="*/ 3311279 h 3513667"/>
              <a:gd name="connsiteX1502" fmla="*/ 2482048 w 3076859"/>
              <a:gd name="connsiteY1502" fmla="*/ 3310737 h 3513667"/>
              <a:gd name="connsiteX1503" fmla="*/ 2481248 w 3076859"/>
              <a:gd name="connsiteY1503" fmla="*/ 3310194 h 3513667"/>
              <a:gd name="connsiteX1504" fmla="*/ 2479848 w 3076859"/>
              <a:gd name="connsiteY1504" fmla="*/ 3309652 h 3513667"/>
              <a:gd name="connsiteX1505" fmla="*/ 2478448 w 3076859"/>
              <a:gd name="connsiteY1505" fmla="*/ 3309381 h 3513667"/>
              <a:gd name="connsiteX1506" fmla="*/ 2476848 w 3076859"/>
              <a:gd name="connsiteY1506" fmla="*/ 3308974 h 3513667"/>
              <a:gd name="connsiteX1507" fmla="*/ 2475048 w 3076859"/>
              <a:gd name="connsiteY1507" fmla="*/ 3308839 h 3513667"/>
              <a:gd name="connsiteX1508" fmla="*/ 2473448 w 3076859"/>
              <a:gd name="connsiteY1508" fmla="*/ 3308703 h 3513667"/>
              <a:gd name="connsiteX1509" fmla="*/ 2472048 w 3076859"/>
              <a:gd name="connsiteY1509" fmla="*/ 3308839 h 3513667"/>
              <a:gd name="connsiteX1510" fmla="*/ 2470447 w 3076859"/>
              <a:gd name="connsiteY1510" fmla="*/ 3308974 h 3513667"/>
              <a:gd name="connsiteX1511" fmla="*/ 2469247 w 3076859"/>
              <a:gd name="connsiteY1511" fmla="*/ 3309381 h 3513667"/>
              <a:gd name="connsiteX1512" fmla="*/ 2468247 w 3076859"/>
              <a:gd name="connsiteY1512" fmla="*/ 3309788 h 3513667"/>
              <a:gd name="connsiteX1513" fmla="*/ 2467047 w 3076859"/>
              <a:gd name="connsiteY1513" fmla="*/ 3310465 h 3513667"/>
              <a:gd name="connsiteX1514" fmla="*/ 2465847 w 3076859"/>
              <a:gd name="connsiteY1514" fmla="*/ 3311008 h 3513667"/>
              <a:gd name="connsiteX1515" fmla="*/ 2464047 w 3076859"/>
              <a:gd name="connsiteY1515" fmla="*/ 3312634 h 3513667"/>
              <a:gd name="connsiteX1516" fmla="*/ 2462447 w 3076859"/>
              <a:gd name="connsiteY1516" fmla="*/ 3314397 h 3513667"/>
              <a:gd name="connsiteX1517" fmla="*/ 2461047 w 3076859"/>
              <a:gd name="connsiteY1517" fmla="*/ 3316566 h 3513667"/>
              <a:gd name="connsiteX1518" fmla="*/ 2459847 w 3076859"/>
              <a:gd name="connsiteY1518" fmla="*/ 3318870 h 3513667"/>
              <a:gd name="connsiteX1519" fmla="*/ 2457447 w 3076859"/>
              <a:gd name="connsiteY1519" fmla="*/ 3324021 h 3513667"/>
              <a:gd name="connsiteX1520" fmla="*/ 2455247 w 3076859"/>
              <a:gd name="connsiteY1520" fmla="*/ 3329172 h 3513667"/>
              <a:gd name="connsiteX1521" fmla="*/ 2454047 w 3076859"/>
              <a:gd name="connsiteY1521" fmla="*/ 3331477 h 3513667"/>
              <a:gd name="connsiteX1522" fmla="*/ 2452647 w 3076859"/>
              <a:gd name="connsiteY1522" fmla="*/ 3333781 h 3513667"/>
              <a:gd name="connsiteX1523" fmla="*/ 2451047 w 3076859"/>
              <a:gd name="connsiteY1523" fmla="*/ 3335815 h 3513667"/>
              <a:gd name="connsiteX1524" fmla="*/ 2449047 w 3076859"/>
              <a:gd name="connsiteY1524" fmla="*/ 3337577 h 3513667"/>
              <a:gd name="connsiteX1525" fmla="*/ 2449247 w 3076859"/>
              <a:gd name="connsiteY1525" fmla="*/ 3342593 h 3513667"/>
              <a:gd name="connsiteX1526" fmla="*/ 2449647 w 3076859"/>
              <a:gd name="connsiteY1526" fmla="*/ 3347608 h 3513667"/>
              <a:gd name="connsiteX1527" fmla="*/ 2449647 w 3076859"/>
              <a:gd name="connsiteY1527" fmla="*/ 3350184 h 3513667"/>
              <a:gd name="connsiteX1528" fmla="*/ 2449647 w 3076859"/>
              <a:gd name="connsiteY1528" fmla="*/ 3352624 h 3513667"/>
              <a:gd name="connsiteX1529" fmla="*/ 2449447 w 3076859"/>
              <a:gd name="connsiteY1529" fmla="*/ 3354793 h 3513667"/>
              <a:gd name="connsiteX1530" fmla="*/ 2449047 w 3076859"/>
              <a:gd name="connsiteY1530" fmla="*/ 3356962 h 3513667"/>
              <a:gd name="connsiteX1531" fmla="*/ 2448047 w 3076859"/>
              <a:gd name="connsiteY1531" fmla="*/ 3358724 h 3513667"/>
              <a:gd name="connsiteX1532" fmla="*/ 2447047 w 3076859"/>
              <a:gd name="connsiteY1532" fmla="*/ 3360351 h 3513667"/>
              <a:gd name="connsiteX1533" fmla="*/ 2446247 w 3076859"/>
              <a:gd name="connsiteY1533" fmla="*/ 3361164 h 3513667"/>
              <a:gd name="connsiteX1534" fmla="*/ 2445447 w 3076859"/>
              <a:gd name="connsiteY1534" fmla="*/ 3361706 h 3513667"/>
              <a:gd name="connsiteX1535" fmla="*/ 2444447 w 3076859"/>
              <a:gd name="connsiteY1535" fmla="*/ 3362384 h 3513667"/>
              <a:gd name="connsiteX1536" fmla="*/ 2443247 w 3076859"/>
              <a:gd name="connsiteY1536" fmla="*/ 3362791 h 3513667"/>
              <a:gd name="connsiteX1537" fmla="*/ 2442247 w 3076859"/>
              <a:gd name="connsiteY1537" fmla="*/ 3363333 h 3513667"/>
              <a:gd name="connsiteX1538" fmla="*/ 2440847 w 3076859"/>
              <a:gd name="connsiteY1538" fmla="*/ 3363604 h 3513667"/>
              <a:gd name="connsiteX1539" fmla="*/ 2439247 w 3076859"/>
              <a:gd name="connsiteY1539" fmla="*/ 3363740 h 3513667"/>
              <a:gd name="connsiteX1540" fmla="*/ 2437647 w 3076859"/>
              <a:gd name="connsiteY1540" fmla="*/ 3363875 h 3513667"/>
              <a:gd name="connsiteX1541" fmla="*/ 2435847 w 3076859"/>
              <a:gd name="connsiteY1541" fmla="*/ 3363875 h 3513667"/>
              <a:gd name="connsiteX1542" fmla="*/ 2433847 w 3076859"/>
              <a:gd name="connsiteY1542" fmla="*/ 3363875 h 3513667"/>
              <a:gd name="connsiteX1543" fmla="*/ 2431447 w 3076859"/>
              <a:gd name="connsiteY1543" fmla="*/ 3363740 h 3513667"/>
              <a:gd name="connsiteX1544" fmla="*/ 2429247 w 3076859"/>
              <a:gd name="connsiteY1544" fmla="*/ 3363333 h 3513667"/>
              <a:gd name="connsiteX1545" fmla="*/ 2427447 w 3076859"/>
              <a:gd name="connsiteY1545" fmla="*/ 3363875 h 3513667"/>
              <a:gd name="connsiteX1546" fmla="*/ 2425447 w 3076859"/>
              <a:gd name="connsiteY1546" fmla="*/ 3364418 h 3513667"/>
              <a:gd name="connsiteX1547" fmla="*/ 2423647 w 3076859"/>
              <a:gd name="connsiteY1547" fmla="*/ 3364689 h 3513667"/>
              <a:gd name="connsiteX1548" fmla="*/ 2421647 w 3076859"/>
              <a:gd name="connsiteY1548" fmla="*/ 3364824 h 3513667"/>
              <a:gd name="connsiteX1549" fmla="*/ 2416846 w 3076859"/>
              <a:gd name="connsiteY1549" fmla="*/ 3366180 h 3513667"/>
              <a:gd name="connsiteX1550" fmla="*/ 2411846 w 3076859"/>
              <a:gd name="connsiteY1550" fmla="*/ 3367535 h 3513667"/>
              <a:gd name="connsiteX1551" fmla="*/ 2406846 w 3076859"/>
              <a:gd name="connsiteY1551" fmla="*/ 3368891 h 3513667"/>
              <a:gd name="connsiteX1552" fmla="*/ 2402046 w 3076859"/>
              <a:gd name="connsiteY1552" fmla="*/ 3369975 h 3513667"/>
              <a:gd name="connsiteX1553" fmla="*/ 2397046 w 3076859"/>
              <a:gd name="connsiteY1553" fmla="*/ 3371060 h 3513667"/>
              <a:gd name="connsiteX1554" fmla="*/ 2392246 w 3076859"/>
              <a:gd name="connsiteY1554" fmla="*/ 3371738 h 3513667"/>
              <a:gd name="connsiteX1555" fmla="*/ 2387246 w 3076859"/>
              <a:gd name="connsiteY1555" fmla="*/ 3372551 h 3513667"/>
              <a:gd name="connsiteX1556" fmla="*/ 2382246 w 3076859"/>
              <a:gd name="connsiteY1556" fmla="*/ 3373229 h 3513667"/>
              <a:gd name="connsiteX1557" fmla="*/ 2377446 w 3076859"/>
              <a:gd name="connsiteY1557" fmla="*/ 3373636 h 3513667"/>
              <a:gd name="connsiteX1558" fmla="*/ 2372446 w 3076859"/>
              <a:gd name="connsiteY1558" fmla="*/ 3373907 h 3513667"/>
              <a:gd name="connsiteX1559" fmla="*/ 2362445 w 3076859"/>
              <a:gd name="connsiteY1559" fmla="*/ 3374584 h 3513667"/>
              <a:gd name="connsiteX1560" fmla="*/ 2352645 w 3076859"/>
              <a:gd name="connsiteY1560" fmla="*/ 3374720 h 3513667"/>
              <a:gd name="connsiteX1561" fmla="*/ 2342445 w 3076859"/>
              <a:gd name="connsiteY1561" fmla="*/ 3374584 h 3513667"/>
              <a:gd name="connsiteX1562" fmla="*/ 2332645 w 3076859"/>
              <a:gd name="connsiteY1562" fmla="*/ 3374313 h 3513667"/>
              <a:gd name="connsiteX1563" fmla="*/ 2322645 w 3076859"/>
              <a:gd name="connsiteY1563" fmla="*/ 3373636 h 3513667"/>
              <a:gd name="connsiteX1564" fmla="*/ 2312644 w 3076859"/>
              <a:gd name="connsiteY1564" fmla="*/ 3372958 h 3513667"/>
              <a:gd name="connsiteX1565" fmla="*/ 2302844 w 3076859"/>
              <a:gd name="connsiteY1565" fmla="*/ 3372416 h 3513667"/>
              <a:gd name="connsiteX1566" fmla="*/ 2282844 w 3076859"/>
              <a:gd name="connsiteY1566" fmla="*/ 3370789 h 3513667"/>
              <a:gd name="connsiteX1567" fmla="*/ 2273044 w 3076859"/>
              <a:gd name="connsiteY1567" fmla="*/ 3370247 h 3513667"/>
              <a:gd name="connsiteX1568" fmla="*/ 2263044 w 3076859"/>
              <a:gd name="connsiteY1568" fmla="*/ 3369704 h 3513667"/>
              <a:gd name="connsiteX1569" fmla="*/ 2261043 w 3076859"/>
              <a:gd name="connsiteY1569" fmla="*/ 3369569 h 3513667"/>
              <a:gd name="connsiteX1570" fmla="*/ 2259243 w 3076859"/>
              <a:gd name="connsiteY1570" fmla="*/ 3369298 h 3513667"/>
              <a:gd name="connsiteX1571" fmla="*/ 2257443 w 3076859"/>
              <a:gd name="connsiteY1571" fmla="*/ 3368891 h 3513667"/>
              <a:gd name="connsiteX1572" fmla="*/ 2255643 w 3076859"/>
              <a:gd name="connsiteY1572" fmla="*/ 3368349 h 3513667"/>
              <a:gd name="connsiteX1573" fmla="*/ 2254043 w 3076859"/>
              <a:gd name="connsiteY1573" fmla="*/ 3367807 h 3513667"/>
              <a:gd name="connsiteX1574" fmla="*/ 2252643 w 3076859"/>
              <a:gd name="connsiteY1574" fmla="*/ 3366993 h 3513667"/>
              <a:gd name="connsiteX1575" fmla="*/ 2251043 w 3076859"/>
              <a:gd name="connsiteY1575" fmla="*/ 3366180 h 3513667"/>
              <a:gd name="connsiteX1576" fmla="*/ 2249643 w 3076859"/>
              <a:gd name="connsiteY1576" fmla="*/ 3365231 h 3513667"/>
              <a:gd name="connsiteX1577" fmla="*/ 2247243 w 3076859"/>
              <a:gd name="connsiteY1577" fmla="*/ 3363333 h 3513667"/>
              <a:gd name="connsiteX1578" fmla="*/ 2245243 w 3076859"/>
              <a:gd name="connsiteY1578" fmla="*/ 3360758 h 3513667"/>
              <a:gd name="connsiteX1579" fmla="*/ 2243043 w 3076859"/>
              <a:gd name="connsiteY1579" fmla="*/ 3358182 h 3513667"/>
              <a:gd name="connsiteX1580" fmla="*/ 2241443 w 3076859"/>
              <a:gd name="connsiteY1580" fmla="*/ 3355335 h 3513667"/>
              <a:gd name="connsiteX1581" fmla="*/ 2240043 w 3076859"/>
              <a:gd name="connsiteY1581" fmla="*/ 3352353 h 3513667"/>
              <a:gd name="connsiteX1582" fmla="*/ 2238843 w 3076859"/>
              <a:gd name="connsiteY1582" fmla="*/ 3349100 h 3513667"/>
              <a:gd name="connsiteX1583" fmla="*/ 2237643 w 3076859"/>
              <a:gd name="connsiteY1583" fmla="*/ 3345846 h 3513667"/>
              <a:gd name="connsiteX1584" fmla="*/ 2236643 w 3076859"/>
              <a:gd name="connsiteY1584" fmla="*/ 3342593 h 3513667"/>
              <a:gd name="connsiteX1585" fmla="*/ 2235443 w 3076859"/>
              <a:gd name="connsiteY1585" fmla="*/ 3335815 h 3513667"/>
              <a:gd name="connsiteX1586" fmla="*/ 2234443 w 3076859"/>
              <a:gd name="connsiteY1586" fmla="*/ 3329444 h 3513667"/>
              <a:gd name="connsiteX1587" fmla="*/ 2233243 w 3076859"/>
              <a:gd name="connsiteY1587" fmla="*/ 3318735 h 3513667"/>
              <a:gd name="connsiteX1588" fmla="*/ 2232443 w 3076859"/>
              <a:gd name="connsiteY1588" fmla="*/ 3308025 h 3513667"/>
              <a:gd name="connsiteX1589" fmla="*/ 2231643 w 3076859"/>
              <a:gd name="connsiteY1589" fmla="*/ 3297452 h 3513667"/>
              <a:gd name="connsiteX1590" fmla="*/ 2231243 w 3076859"/>
              <a:gd name="connsiteY1590" fmla="*/ 3286743 h 3513667"/>
              <a:gd name="connsiteX1591" fmla="*/ 2230643 w 3076859"/>
              <a:gd name="connsiteY1591" fmla="*/ 3265325 h 3513667"/>
              <a:gd name="connsiteX1592" fmla="*/ 2229843 w 3076859"/>
              <a:gd name="connsiteY1592" fmla="*/ 3243906 h 3513667"/>
              <a:gd name="connsiteX1593" fmla="*/ 2227043 w 3076859"/>
              <a:gd name="connsiteY1593" fmla="*/ 3234011 h 3513667"/>
              <a:gd name="connsiteX1594" fmla="*/ 2224443 w 3076859"/>
              <a:gd name="connsiteY1594" fmla="*/ 3224250 h 3513667"/>
              <a:gd name="connsiteX1595" fmla="*/ 2221443 w 3076859"/>
              <a:gd name="connsiteY1595" fmla="*/ 3214355 h 3513667"/>
              <a:gd name="connsiteX1596" fmla="*/ 2220243 w 3076859"/>
              <a:gd name="connsiteY1596" fmla="*/ 3209475 h 3513667"/>
              <a:gd name="connsiteX1597" fmla="*/ 2219243 w 3076859"/>
              <a:gd name="connsiteY1597" fmla="*/ 3204595 h 3513667"/>
              <a:gd name="connsiteX1598" fmla="*/ 2218043 w 3076859"/>
              <a:gd name="connsiteY1598" fmla="*/ 3199579 h 3513667"/>
              <a:gd name="connsiteX1599" fmla="*/ 2217243 w 3076859"/>
              <a:gd name="connsiteY1599" fmla="*/ 3194699 h 3513667"/>
              <a:gd name="connsiteX1600" fmla="*/ 2216843 w 3076859"/>
              <a:gd name="connsiteY1600" fmla="*/ 3189683 h 3513667"/>
              <a:gd name="connsiteX1601" fmla="*/ 2216843 w 3076859"/>
              <a:gd name="connsiteY1601" fmla="*/ 3184532 h 3513667"/>
              <a:gd name="connsiteX1602" fmla="*/ 2217043 w 3076859"/>
              <a:gd name="connsiteY1602" fmla="*/ 3179516 h 3513667"/>
              <a:gd name="connsiteX1603" fmla="*/ 2217643 w 3076859"/>
              <a:gd name="connsiteY1603" fmla="*/ 3174365 h 3513667"/>
              <a:gd name="connsiteX1604" fmla="*/ 2218643 w 3076859"/>
              <a:gd name="connsiteY1604" fmla="*/ 3169349 h 3513667"/>
              <a:gd name="connsiteX1605" fmla="*/ 2220243 w 3076859"/>
              <a:gd name="connsiteY1605" fmla="*/ 3164063 h 3513667"/>
              <a:gd name="connsiteX1606" fmla="*/ 2216643 w 3076859"/>
              <a:gd name="connsiteY1606" fmla="*/ 3108077 h 3513667"/>
              <a:gd name="connsiteX1607" fmla="*/ 2213043 w 3076859"/>
              <a:gd name="connsiteY1607" fmla="*/ 3052092 h 3513667"/>
              <a:gd name="connsiteX1608" fmla="*/ 2211243 w 3076859"/>
              <a:gd name="connsiteY1608" fmla="*/ 3050465 h 3513667"/>
              <a:gd name="connsiteX1609" fmla="*/ 2209642 w 3076859"/>
              <a:gd name="connsiteY1609" fmla="*/ 3048974 h 3513667"/>
              <a:gd name="connsiteX1610" fmla="*/ 2208042 w 3076859"/>
              <a:gd name="connsiteY1610" fmla="*/ 3047889 h 3513667"/>
              <a:gd name="connsiteX1611" fmla="*/ 2206642 w 3076859"/>
              <a:gd name="connsiteY1611" fmla="*/ 3047076 h 3513667"/>
              <a:gd name="connsiteX1612" fmla="*/ 2205242 w 3076859"/>
              <a:gd name="connsiteY1612" fmla="*/ 3046398 h 3513667"/>
              <a:gd name="connsiteX1613" fmla="*/ 2203842 w 3076859"/>
              <a:gd name="connsiteY1613" fmla="*/ 3045992 h 3513667"/>
              <a:gd name="connsiteX1614" fmla="*/ 2202442 w 3076859"/>
              <a:gd name="connsiteY1614" fmla="*/ 3045585 h 3513667"/>
              <a:gd name="connsiteX1615" fmla="*/ 2201242 w 3076859"/>
              <a:gd name="connsiteY1615" fmla="*/ 3045585 h 3513667"/>
              <a:gd name="connsiteX1616" fmla="*/ 2200042 w 3076859"/>
              <a:gd name="connsiteY1616" fmla="*/ 3045720 h 3513667"/>
              <a:gd name="connsiteX1617" fmla="*/ 2198642 w 3076859"/>
              <a:gd name="connsiteY1617" fmla="*/ 3045992 h 3513667"/>
              <a:gd name="connsiteX1618" fmla="*/ 2197442 w 3076859"/>
              <a:gd name="connsiteY1618" fmla="*/ 3046398 h 3513667"/>
              <a:gd name="connsiteX1619" fmla="*/ 2196442 w 3076859"/>
              <a:gd name="connsiteY1619" fmla="*/ 3046805 h 3513667"/>
              <a:gd name="connsiteX1620" fmla="*/ 2194042 w 3076859"/>
              <a:gd name="connsiteY1620" fmla="*/ 3048296 h 3513667"/>
              <a:gd name="connsiteX1621" fmla="*/ 2192042 w 3076859"/>
              <a:gd name="connsiteY1621" fmla="*/ 3049923 h 3513667"/>
              <a:gd name="connsiteX1622" fmla="*/ 2187842 w 3076859"/>
              <a:gd name="connsiteY1622" fmla="*/ 3053718 h 3513667"/>
              <a:gd name="connsiteX1623" fmla="*/ 2185842 w 3076859"/>
              <a:gd name="connsiteY1623" fmla="*/ 3055481 h 3513667"/>
              <a:gd name="connsiteX1624" fmla="*/ 2183642 w 3076859"/>
              <a:gd name="connsiteY1624" fmla="*/ 3057243 h 3513667"/>
              <a:gd name="connsiteX1625" fmla="*/ 2181442 w 3076859"/>
              <a:gd name="connsiteY1625" fmla="*/ 3058598 h 3513667"/>
              <a:gd name="connsiteX1626" fmla="*/ 2180442 w 3076859"/>
              <a:gd name="connsiteY1626" fmla="*/ 3059276 h 3513667"/>
              <a:gd name="connsiteX1627" fmla="*/ 2179242 w 3076859"/>
              <a:gd name="connsiteY1627" fmla="*/ 3059683 h 3513667"/>
              <a:gd name="connsiteX1628" fmla="*/ 2177842 w 3076859"/>
              <a:gd name="connsiteY1628" fmla="*/ 3059954 h 3513667"/>
              <a:gd name="connsiteX1629" fmla="*/ 2176842 w 3076859"/>
              <a:gd name="connsiteY1629" fmla="*/ 3060225 h 3513667"/>
              <a:gd name="connsiteX1630" fmla="*/ 2175442 w 3076859"/>
              <a:gd name="connsiteY1630" fmla="*/ 3060225 h 3513667"/>
              <a:gd name="connsiteX1631" fmla="*/ 2174042 w 3076859"/>
              <a:gd name="connsiteY1631" fmla="*/ 3059954 h 3513667"/>
              <a:gd name="connsiteX1632" fmla="*/ 2167642 w 3076859"/>
              <a:gd name="connsiteY1632" fmla="*/ 3062936 h 3513667"/>
              <a:gd name="connsiteX1633" fmla="*/ 2164242 w 3076859"/>
              <a:gd name="connsiteY1633" fmla="*/ 3064156 h 3513667"/>
              <a:gd name="connsiteX1634" fmla="*/ 2161042 w 3076859"/>
              <a:gd name="connsiteY1634" fmla="*/ 3065376 h 3513667"/>
              <a:gd name="connsiteX1635" fmla="*/ 2157842 w 3076859"/>
              <a:gd name="connsiteY1635" fmla="*/ 3066461 h 3513667"/>
              <a:gd name="connsiteX1636" fmla="*/ 2154641 w 3076859"/>
              <a:gd name="connsiteY1636" fmla="*/ 3067410 h 3513667"/>
              <a:gd name="connsiteX1637" fmla="*/ 2151441 w 3076859"/>
              <a:gd name="connsiteY1637" fmla="*/ 3068088 h 3513667"/>
              <a:gd name="connsiteX1638" fmla="*/ 2148441 w 3076859"/>
              <a:gd name="connsiteY1638" fmla="*/ 3068223 h 3513667"/>
              <a:gd name="connsiteX1639" fmla="*/ 2146841 w 3076859"/>
              <a:gd name="connsiteY1639" fmla="*/ 3068223 h 3513667"/>
              <a:gd name="connsiteX1640" fmla="*/ 2145441 w 3076859"/>
              <a:gd name="connsiteY1640" fmla="*/ 3068223 h 3513667"/>
              <a:gd name="connsiteX1641" fmla="*/ 2143841 w 3076859"/>
              <a:gd name="connsiteY1641" fmla="*/ 3067952 h 3513667"/>
              <a:gd name="connsiteX1642" fmla="*/ 2142441 w 3076859"/>
              <a:gd name="connsiteY1642" fmla="*/ 3067545 h 3513667"/>
              <a:gd name="connsiteX1643" fmla="*/ 2141241 w 3076859"/>
              <a:gd name="connsiteY1643" fmla="*/ 3067139 h 3513667"/>
              <a:gd name="connsiteX1644" fmla="*/ 2139641 w 3076859"/>
              <a:gd name="connsiteY1644" fmla="*/ 3066596 h 3513667"/>
              <a:gd name="connsiteX1645" fmla="*/ 2138241 w 3076859"/>
              <a:gd name="connsiteY1645" fmla="*/ 3065919 h 3513667"/>
              <a:gd name="connsiteX1646" fmla="*/ 2137041 w 3076859"/>
              <a:gd name="connsiteY1646" fmla="*/ 3065105 h 3513667"/>
              <a:gd name="connsiteX1647" fmla="*/ 2135641 w 3076859"/>
              <a:gd name="connsiteY1647" fmla="*/ 3064021 h 3513667"/>
              <a:gd name="connsiteX1648" fmla="*/ 2134241 w 3076859"/>
              <a:gd name="connsiteY1648" fmla="*/ 3062936 h 3513667"/>
              <a:gd name="connsiteX1649" fmla="*/ 2133241 w 3076859"/>
              <a:gd name="connsiteY1649" fmla="*/ 3061716 h 3513667"/>
              <a:gd name="connsiteX1650" fmla="*/ 2131841 w 3076859"/>
              <a:gd name="connsiteY1650" fmla="*/ 3060225 h 3513667"/>
              <a:gd name="connsiteX1651" fmla="*/ 2130641 w 3076859"/>
              <a:gd name="connsiteY1651" fmla="*/ 3058598 h 3513667"/>
              <a:gd name="connsiteX1652" fmla="*/ 2129441 w 3076859"/>
              <a:gd name="connsiteY1652" fmla="*/ 3056701 h 3513667"/>
              <a:gd name="connsiteX1653" fmla="*/ 2127241 w 3076859"/>
              <a:gd name="connsiteY1653" fmla="*/ 3052634 h 3513667"/>
              <a:gd name="connsiteX1654" fmla="*/ 2124041 w 3076859"/>
              <a:gd name="connsiteY1654" fmla="*/ 3056430 h 3513667"/>
              <a:gd name="connsiteX1655" fmla="*/ 2120641 w 3076859"/>
              <a:gd name="connsiteY1655" fmla="*/ 3059954 h 3513667"/>
              <a:gd name="connsiteX1656" fmla="*/ 2117241 w 3076859"/>
              <a:gd name="connsiteY1656" fmla="*/ 3063072 h 3513667"/>
              <a:gd name="connsiteX1657" fmla="*/ 2113841 w 3076859"/>
              <a:gd name="connsiteY1657" fmla="*/ 3065919 h 3513667"/>
              <a:gd name="connsiteX1658" fmla="*/ 2110241 w 3076859"/>
              <a:gd name="connsiteY1658" fmla="*/ 3068359 h 3513667"/>
              <a:gd name="connsiteX1659" fmla="*/ 2106641 w 3076859"/>
              <a:gd name="connsiteY1659" fmla="*/ 3070528 h 3513667"/>
              <a:gd name="connsiteX1660" fmla="*/ 2103040 w 3076859"/>
              <a:gd name="connsiteY1660" fmla="*/ 3072561 h 3513667"/>
              <a:gd name="connsiteX1661" fmla="*/ 2099440 w 3076859"/>
              <a:gd name="connsiteY1661" fmla="*/ 3074052 h 3513667"/>
              <a:gd name="connsiteX1662" fmla="*/ 2095640 w 3076859"/>
              <a:gd name="connsiteY1662" fmla="*/ 3075408 h 3513667"/>
              <a:gd name="connsiteX1663" fmla="*/ 2091840 w 3076859"/>
              <a:gd name="connsiteY1663" fmla="*/ 3076492 h 3513667"/>
              <a:gd name="connsiteX1664" fmla="*/ 2088040 w 3076859"/>
              <a:gd name="connsiteY1664" fmla="*/ 3077441 h 3513667"/>
              <a:gd name="connsiteX1665" fmla="*/ 2084240 w 3076859"/>
              <a:gd name="connsiteY1665" fmla="*/ 3078254 h 3513667"/>
              <a:gd name="connsiteX1666" fmla="*/ 2080240 w 3076859"/>
              <a:gd name="connsiteY1666" fmla="*/ 3078661 h 3513667"/>
              <a:gd name="connsiteX1667" fmla="*/ 2076440 w 3076859"/>
              <a:gd name="connsiteY1667" fmla="*/ 3079068 h 3513667"/>
              <a:gd name="connsiteX1668" fmla="*/ 2072440 w 3076859"/>
              <a:gd name="connsiteY1668" fmla="*/ 3079203 h 3513667"/>
              <a:gd name="connsiteX1669" fmla="*/ 2068440 w 3076859"/>
              <a:gd name="connsiteY1669" fmla="*/ 3079203 h 3513667"/>
              <a:gd name="connsiteX1670" fmla="*/ 2064640 w 3076859"/>
              <a:gd name="connsiteY1670" fmla="*/ 3079068 h 3513667"/>
              <a:gd name="connsiteX1671" fmla="*/ 2060440 w 3076859"/>
              <a:gd name="connsiteY1671" fmla="*/ 3078797 h 3513667"/>
              <a:gd name="connsiteX1672" fmla="*/ 2056640 w 3076859"/>
              <a:gd name="connsiteY1672" fmla="*/ 3078390 h 3513667"/>
              <a:gd name="connsiteX1673" fmla="*/ 2052440 w 3076859"/>
              <a:gd name="connsiteY1673" fmla="*/ 3077983 h 3513667"/>
              <a:gd name="connsiteX1674" fmla="*/ 2044239 w 3076859"/>
              <a:gd name="connsiteY1674" fmla="*/ 3076899 h 3513667"/>
              <a:gd name="connsiteX1675" fmla="*/ 2036039 w 3076859"/>
              <a:gd name="connsiteY1675" fmla="*/ 3075408 h 3513667"/>
              <a:gd name="connsiteX1676" fmla="*/ 2019839 w 3076859"/>
              <a:gd name="connsiteY1676" fmla="*/ 3072832 h 3513667"/>
              <a:gd name="connsiteX1677" fmla="*/ 2011639 w 3076859"/>
              <a:gd name="connsiteY1677" fmla="*/ 3071748 h 3513667"/>
              <a:gd name="connsiteX1678" fmla="*/ 2003639 w 3076859"/>
              <a:gd name="connsiteY1678" fmla="*/ 3070799 h 3513667"/>
              <a:gd name="connsiteX1679" fmla="*/ 1999239 w 3076859"/>
              <a:gd name="connsiteY1679" fmla="*/ 3061852 h 3513667"/>
              <a:gd name="connsiteX1680" fmla="*/ 1994838 w 3076859"/>
              <a:gd name="connsiteY1680" fmla="*/ 3052905 h 3513667"/>
              <a:gd name="connsiteX1681" fmla="*/ 1985638 w 3076859"/>
              <a:gd name="connsiteY1681" fmla="*/ 3035282 h 3513667"/>
              <a:gd name="connsiteX1682" fmla="*/ 1981038 w 3076859"/>
              <a:gd name="connsiteY1682" fmla="*/ 3026336 h 3513667"/>
              <a:gd name="connsiteX1683" fmla="*/ 1976438 w 3076859"/>
              <a:gd name="connsiteY1683" fmla="*/ 3017524 h 3513667"/>
              <a:gd name="connsiteX1684" fmla="*/ 1972438 w 3076859"/>
              <a:gd name="connsiteY1684" fmla="*/ 3008577 h 3513667"/>
              <a:gd name="connsiteX1685" fmla="*/ 1968238 w 3076859"/>
              <a:gd name="connsiteY1685" fmla="*/ 2999360 h 3513667"/>
              <a:gd name="connsiteX1686" fmla="*/ 1964838 w 3076859"/>
              <a:gd name="connsiteY1686" fmla="*/ 2990277 h 3513667"/>
              <a:gd name="connsiteX1687" fmla="*/ 1961638 w 3076859"/>
              <a:gd name="connsiteY1687" fmla="*/ 2981195 h 3513667"/>
              <a:gd name="connsiteX1688" fmla="*/ 1960238 w 3076859"/>
              <a:gd name="connsiteY1688" fmla="*/ 2976450 h 3513667"/>
              <a:gd name="connsiteX1689" fmla="*/ 1959238 w 3076859"/>
              <a:gd name="connsiteY1689" fmla="*/ 2971706 h 3513667"/>
              <a:gd name="connsiteX1690" fmla="*/ 1958038 w 3076859"/>
              <a:gd name="connsiteY1690" fmla="*/ 2966961 h 3513667"/>
              <a:gd name="connsiteX1691" fmla="*/ 1957038 w 3076859"/>
              <a:gd name="connsiteY1691" fmla="*/ 2962217 h 3513667"/>
              <a:gd name="connsiteX1692" fmla="*/ 1956238 w 3076859"/>
              <a:gd name="connsiteY1692" fmla="*/ 2957337 h 3513667"/>
              <a:gd name="connsiteX1693" fmla="*/ 1955838 w 3076859"/>
              <a:gd name="connsiteY1693" fmla="*/ 2952456 h 3513667"/>
              <a:gd name="connsiteX1694" fmla="*/ 1955238 w 3076859"/>
              <a:gd name="connsiteY1694" fmla="*/ 2947441 h 3513667"/>
              <a:gd name="connsiteX1695" fmla="*/ 1955238 w 3076859"/>
              <a:gd name="connsiteY1695" fmla="*/ 2942561 h 3513667"/>
              <a:gd name="connsiteX1696" fmla="*/ 1955238 w 3076859"/>
              <a:gd name="connsiteY1696" fmla="*/ 2937409 h 3513667"/>
              <a:gd name="connsiteX1697" fmla="*/ 1955438 w 3076859"/>
              <a:gd name="connsiteY1697" fmla="*/ 2932394 h 3513667"/>
              <a:gd name="connsiteX1698" fmla="*/ 1956038 w 3076859"/>
              <a:gd name="connsiteY1698" fmla="*/ 2927243 h 3513667"/>
              <a:gd name="connsiteX1699" fmla="*/ 1956838 w 3076859"/>
              <a:gd name="connsiteY1699" fmla="*/ 2921956 h 3513667"/>
              <a:gd name="connsiteX1700" fmla="*/ 1955238 w 3076859"/>
              <a:gd name="connsiteY1700" fmla="*/ 2919922 h 3513667"/>
              <a:gd name="connsiteX1701" fmla="*/ 1954038 w 3076859"/>
              <a:gd name="connsiteY1701" fmla="*/ 2918160 h 3513667"/>
              <a:gd name="connsiteX1702" fmla="*/ 1953038 w 3076859"/>
              <a:gd name="connsiteY1702" fmla="*/ 2916127 h 3513667"/>
              <a:gd name="connsiteX1703" fmla="*/ 1952038 w 3076859"/>
              <a:gd name="connsiteY1703" fmla="*/ 2913958 h 3513667"/>
              <a:gd name="connsiteX1704" fmla="*/ 1951238 w 3076859"/>
              <a:gd name="connsiteY1704" fmla="*/ 2911789 h 3513667"/>
              <a:gd name="connsiteX1705" fmla="*/ 1950438 w 3076859"/>
              <a:gd name="connsiteY1705" fmla="*/ 2909620 h 3513667"/>
              <a:gd name="connsiteX1706" fmla="*/ 1949638 w 3076859"/>
              <a:gd name="connsiteY1706" fmla="*/ 2905147 h 3513667"/>
              <a:gd name="connsiteX1707" fmla="*/ 1949238 w 3076859"/>
              <a:gd name="connsiteY1707" fmla="*/ 2900538 h 3513667"/>
              <a:gd name="connsiteX1708" fmla="*/ 1948638 w 3076859"/>
              <a:gd name="connsiteY1708" fmla="*/ 2895793 h 3513667"/>
              <a:gd name="connsiteX1709" fmla="*/ 1948238 w 3076859"/>
              <a:gd name="connsiteY1709" fmla="*/ 2886440 h 3513667"/>
              <a:gd name="connsiteX1710" fmla="*/ 1947838 w 3076859"/>
              <a:gd name="connsiteY1710" fmla="*/ 2881831 h 3513667"/>
              <a:gd name="connsiteX1711" fmla="*/ 1947038 w 3076859"/>
              <a:gd name="connsiteY1711" fmla="*/ 2877086 h 3513667"/>
              <a:gd name="connsiteX1712" fmla="*/ 1946038 w 3076859"/>
              <a:gd name="connsiteY1712" fmla="*/ 2872613 h 3513667"/>
              <a:gd name="connsiteX1713" fmla="*/ 1945237 w 3076859"/>
              <a:gd name="connsiteY1713" fmla="*/ 2870444 h 3513667"/>
              <a:gd name="connsiteX1714" fmla="*/ 1944437 w 3076859"/>
              <a:gd name="connsiteY1714" fmla="*/ 2868546 h 3513667"/>
              <a:gd name="connsiteX1715" fmla="*/ 1943237 w 3076859"/>
              <a:gd name="connsiteY1715" fmla="*/ 2866377 h 3513667"/>
              <a:gd name="connsiteX1716" fmla="*/ 1942037 w 3076859"/>
              <a:gd name="connsiteY1716" fmla="*/ 2864344 h 3513667"/>
              <a:gd name="connsiteX1717" fmla="*/ 1940637 w 3076859"/>
              <a:gd name="connsiteY1717" fmla="*/ 2862446 h 3513667"/>
              <a:gd name="connsiteX1718" fmla="*/ 1938837 w 3076859"/>
              <a:gd name="connsiteY1718" fmla="*/ 2860548 h 3513667"/>
              <a:gd name="connsiteX1719" fmla="*/ 1937037 w 3076859"/>
              <a:gd name="connsiteY1719" fmla="*/ 2858786 h 3513667"/>
              <a:gd name="connsiteX1720" fmla="*/ 1935037 w 3076859"/>
              <a:gd name="connsiteY1720" fmla="*/ 2857023 h 3513667"/>
              <a:gd name="connsiteX1721" fmla="*/ 1932637 w 3076859"/>
              <a:gd name="connsiteY1721" fmla="*/ 2855397 h 3513667"/>
              <a:gd name="connsiteX1722" fmla="*/ 1930037 w 3076859"/>
              <a:gd name="connsiteY1722" fmla="*/ 2853770 h 3513667"/>
              <a:gd name="connsiteX1723" fmla="*/ 1929237 w 3076859"/>
              <a:gd name="connsiteY1723" fmla="*/ 2886575 h 3513667"/>
              <a:gd name="connsiteX1724" fmla="*/ 1928637 w 3076859"/>
              <a:gd name="connsiteY1724" fmla="*/ 2902842 h 3513667"/>
              <a:gd name="connsiteX1725" fmla="*/ 1928037 w 3076859"/>
              <a:gd name="connsiteY1725" fmla="*/ 2919245 h 3513667"/>
              <a:gd name="connsiteX1726" fmla="*/ 1927037 w 3076859"/>
              <a:gd name="connsiteY1726" fmla="*/ 2935376 h 3513667"/>
              <a:gd name="connsiteX1727" fmla="*/ 1925837 w 3076859"/>
              <a:gd name="connsiteY1727" fmla="*/ 2951643 h 3513667"/>
              <a:gd name="connsiteX1728" fmla="*/ 1924837 w 3076859"/>
              <a:gd name="connsiteY1728" fmla="*/ 2967910 h 3513667"/>
              <a:gd name="connsiteX1729" fmla="*/ 1923237 w 3076859"/>
              <a:gd name="connsiteY1729" fmla="*/ 2984177 h 3513667"/>
              <a:gd name="connsiteX1730" fmla="*/ 1921237 w 3076859"/>
              <a:gd name="connsiteY1730" fmla="*/ 3000308 h 3513667"/>
              <a:gd name="connsiteX1731" fmla="*/ 1919237 w 3076859"/>
              <a:gd name="connsiteY1731" fmla="*/ 3016440 h 3513667"/>
              <a:gd name="connsiteX1732" fmla="*/ 1917037 w 3076859"/>
              <a:gd name="connsiteY1732" fmla="*/ 3032707 h 3513667"/>
              <a:gd name="connsiteX1733" fmla="*/ 1914437 w 3076859"/>
              <a:gd name="connsiteY1733" fmla="*/ 3048703 h 3513667"/>
              <a:gd name="connsiteX1734" fmla="*/ 1911437 w 3076859"/>
              <a:gd name="connsiteY1734" fmla="*/ 3064834 h 3513667"/>
              <a:gd name="connsiteX1735" fmla="*/ 1908037 w 3076859"/>
              <a:gd name="connsiteY1735" fmla="*/ 3080830 h 3513667"/>
              <a:gd name="connsiteX1736" fmla="*/ 1904437 w 3076859"/>
              <a:gd name="connsiteY1736" fmla="*/ 3096826 h 3513667"/>
              <a:gd name="connsiteX1737" fmla="*/ 1900437 w 3076859"/>
              <a:gd name="connsiteY1737" fmla="*/ 3112822 h 3513667"/>
              <a:gd name="connsiteX1738" fmla="*/ 1899637 w 3076859"/>
              <a:gd name="connsiteY1738" fmla="*/ 3121362 h 3513667"/>
              <a:gd name="connsiteX1739" fmla="*/ 1898837 w 3076859"/>
              <a:gd name="connsiteY1739" fmla="*/ 3129902 h 3513667"/>
              <a:gd name="connsiteX1740" fmla="*/ 1897437 w 3076859"/>
              <a:gd name="connsiteY1740" fmla="*/ 3138171 h 3513667"/>
              <a:gd name="connsiteX1741" fmla="*/ 1895637 w 3076859"/>
              <a:gd name="connsiteY1741" fmla="*/ 3146576 h 3513667"/>
              <a:gd name="connsiteX1742" fmla="*/ 1893436 w 3076859"/>
              <a:gd name="connsiteY1742" fmla="*/ 3154709 h 3513667"/>
              <a:gd name="connsiteX1743" fmla="*/ 1891236 w 3076859"/>
              <a:gd name="connsiteY1743" fmla="*/ 3162978 h 3513667"/>
              <a:gd name="connsiteX1744" fmla="*/ 1888636 w 3076859"/>
              <a:gd name="connsiteY1744" fmla="*/ 3170976 h 3513667"/>
              <a:gd name="connsiteX1745" fmla="*/ 1886236 w 3076859"/>
              <a:gd name="connsiteY1745" fmla="*/ 3178974 h 3513667"/>
              <a:gd name="connsiteX1746" fmla="*/ 1883236 w 3076859"/>
              <a:gd name="connsiteY1746" fmla="*/ 3187108 h 3513667"/>
              <a:gd name="connsiteX1747" fmla="*/ 1880236 w 3076859"/>
              <a:gd name="connsiteY1747" fmla="*/ 3195105 h 3513667"/>
              <a:gd name="connsiteX1748" fmla="*/ 1874436 w 3076859"/>
              <a:gd name="connsiteY1748" fmla="*/ 3210966 h 3513667"/>
              <a:gd name="connsiteX1749" fmla="*/ 1868236 w 3076859"/>
              <a:gd name="connsiteY1749" fmla="*/ 3226962 h 3513667"/>
              <a:gd name="connsiteX1750" fmla="*/ 1862236 w 3076859"/>
              <a:gd name="connsiteY1750" fmla="*/ 3242822 h 3513667"/>
              <a:gd name="connsiteX1751" fmla="*/ 1862036 w 3076859"/>
              <a:gd name="connsiteY1751" fmla="*/ 3246618 h 3513667"/>
              <a:gd name="connsiteX1752" fmla="*/ 1861636 w 3076859"/>
              <a:gd name="connsiteY1752" fmla="*/ 3250142 h 3513667"/>
              <a:gd name="connsiteX1753" fmla="*/ 1860436 w 3076859"/>
              <a:gd name="connsiteY1753" fmla="*/ 3253531 h 3513667"/>
              <a:gd name="connsiteX1754" fmla="*/ 1859236 w 3076859"/>
              <a:gd name="connsiteY1754" fmla="*/ 3256784 h 3513667"/>
              <a:gd name="connsiteX1755" fmla="*/ 1857436 w 3076859"/>
              <a:gd name="connsiteY1755" fmla="*/ 3259902 h 3513667"/>
              <a:gd name="connsiteX1756" fmla="*/ 1855636 w 3076859"/>
              <a:gd name="connsiteY1756" fmla="*/ 3262749 h 3513667"/>
              <a:gd name="connsiteX1757" fmla="*/ 1853436 w 3076859"/>
              <a:gd name="connsiteY1757" fmla="*/ 3265731 h 3513667"/>
              <a:gd name="connsiteX1758" fmla="*/ 1850836 w 3076859"/>
              <a:gd name="connsiteY1758" fmla="*/ 3268714 h 3513667"/>
              <a:gd name="connsiteX1759" fmla="*/ 1849236 w 3076859"/>
              <a:gd name="connsiteY1759" fmla="*/ 3269798 h 3513667"/>
              <a:gd name="connsiteX1760" fmla="*/ 1847436 w 3076859"/>
              <a:gd name="connsiteY1760" fmla="*/ 3271018 h 3513667"/>
              <a:gd name="connsiteX1761" fmla="*/ 1844436 w 3076859"/>
              <a:gd name="connsiteY1761" fmla="*/ 3273458 h 3513667"/>
              <a:gd name="connsiteX1762" fmla="*/ 1841435 w 3076859"/>
              <a:gd name="connsiteY1762" fmla="*/ 3276440 h 3513667"/>
              <a:gd name="connsiteX1763" fmla="*/ 1838835 w 3076859"/>
              <a:gd name="connsiteY1763" fmla="*/ 3279287 h 3513667"/>
              <a:gd name="connsiteX1764" fmla="*/ 1836235 w 3076859"/>
              <a:gd name="connsiteY1764" fmla="*/ 3282405 h 3513667"/>
              <a:gd name="connsiteX1765" fmla="*/ 1834035 w 3076859"/>
              <a:gd name="connsiteY1765" fmla="*/ 3285658 h 3513667"/>
              <a:gd name="connsiteX1766" fmla="*/ 1829235 w 3076859"/>
              <a:gd name="connsiteY1766" fmla="*/ 3292165 h 3513667"/>
              <a:gd name="connsiteX1767" fmla="*/ 1826635 w 3076859"/>
              <a:gd name="connsiteY1767" fmla="*/ 3295419 h 3513667"/>
              <a:gd name="connsiteX1768" fmla="*/ 1824235 w 3076859"/>
              <a:gd name="connsiteY1768" fmla="*/ 3298401 h 3513667"/>
              <a:gd name="connsiteX1769" fmla="*/ 1821235 w 3076859"/>
              <a:gd name="connsiteY1769" fmla="*/ 3301248 h 3513667"/>
              <a:gd name="connsiteX1770" fmla="*/ 1818235 w 3076859"/>
              <a:gd name="connsiteY1770" fmla="*/ 3304094 h 3513667"/>
              <a:gd name="connsiteX1771" fmla="*/ 1815035 w 3076859"/>
              <a:gd name="connsiteY1771" fmla="*/ 3306399 h 3513667"/>
              <a:gd name="connsiteX1772" fmla="*/ 1813435 w 3076859"/>
              <a:gd name="connsiteY1772" fmla="*/ 3307619 h 3513667"/>
              <a:gd name="connsiteX1773" fmla="*/ 1811635 w 3076859"/>
              <a:gd name="connsiteY1773" fmla="*/ 3308568 h 3513667"/>
              <a:gd name="connsiteX1774" fmla="*/ 1809635 w 3076859"/>
              <a:gd name="connsiteY1774" fmla="*/ 3309517 h 3513667"/>
              <a:gd name="connsiteX1775" fmla="*/ 1807435 w 3076859"/>
              <a:gd name="connsiteY1775" fmla="*/ 3310465 h 3513667"/>
              <a:gd name="connsiteX1776" fmla="*/ 1805435 w 3076859"/>
              <a:gd name="connsiteY1776" fmla="*/ 3311008 h 3513667"/>
              <a:gd name="connsiteX1777" fmla="*/ 1803235 w 3076859"/>
              <a:gd name="connsiteY1777" fmla="*/ 3311821 h 3513667"/>
              <a:gd name="connsiteX1778" fmla="*/ 1801435 w 3076859"/>
              <a:gd name="connsiteY1778" fmla="*/ 3316023 h 3513667"/>
              <a:gd name="connsiteX1779" fmla="*/ 1799235 w 3076859"/>
              <a:gd name="connsiteY1779" fmla="*/ 3319955 h 3513667"/>
              <a:gd name="connsiteX1780" fmla="*/ 1797035 w 3076859"/>
              <a:gd name="connsiteY1780" fmla="*/ 3323343 h 3513667"/>
              <a:gd name="connsiteX1781" fmla="*/ 1794235 w 3076859"/>
              <a:gd name="connsiteY1781" fmla="*/ 3326597 h 3513667"/>
              <a:gd name="connsiteX1782" fmla="*/ 1791635 w 3076859"/>
              <a:gd name="connsiteY1782" fmla="*/ 3329444 h 3513667"/>
              <a:gd name="connsiteX1783" fmla="*/ 1788634 w 3076859"/>
              <a:gd name="connsiteY1783" fmla="*/ 3332019 h 3513667"/>
              <a:gd name="connsiteX1784" fmla="*/ 1785434 w 3076859"/>
              <a:gd name="connsiteY1784" fmla="*/ 3334324 h 3513667"/>
              <a:gd name="connsiteX1785" fmla="*/ 1782034 w 3076859"/>
              <a:gd name="connsiteY1785" fmla="*/ 3336357 h 3513667"/>
              <a:gd name="connsiteX1786" fmla="*/ 1778434 w 3076859"/>
              <a:gd name="connsiteY1786" fmla="*/ 3338119 h 3513667"/>
              <a:gd name="connsiteX1787" fmla="*/ 1774634 w 3076859"/>
              <a:gd name="connsiteY1787" fmla="*/ 3339610 h 3513667"/>
              <a:gd name="connsiteX1788" fmla="*/ 1770634 w 3076859"/>
              <a:gd name="connsiteY1788" fmla="*/ 3340830 h 3513667"/>
              <a:gd name="connsiteX1789" fmla="*/ 1766434 w 3076859"/>
              <a:gd name="connsiteY1789" fmla="*/ 3342051 h 3513667"/>
              <a:gd name="connsiteX1790" fmla="*/ 1762234 w 3076859"/>
              <a:gd name="connsiteY1790" fmla="*/ 3342999 h 3513667"/>
              <a:gd name="connsiteX1791" fmla="*/ 1757834 w 3076859"/>
              <a:gd name="connsiteY1791" fmla="*/ 3343948 h 3513667"/>
              <a:gd name="connsiteX1792" fmla="*/ 1753234 w 3076859"/>
              <a:gd name="connsiteY1792" fmla="*/ 3344762 h 3513667"/>
              <a:gd name="connsiteX1793" fmla="*/ 1748634 w 3076859"/>
              <a:gd name="connsiteY1793" fmla="*/ 3345304 h 3513667"/>
              <a:gd name="connsiteX1794" fmla="*/ 1740634 w 3076859"/>
              <a:gd name="connsiteY1794" fmla="*/ 3346117 h 3513667"/>
              <a:gd name="connsiteX1795" fmla="*/ 1732633 w 3076859"/>
              <a:gd name="connsiteY1795" fmla="*/ 3346524 h 3513667"/>
              <a:gd name="connsiteX1796" fmla="*/ 1724833 w 3076859"/>
              <a:gd name="connsiteY1796" fmla="*/ 3346931 h 3513667"/>
              <a:gd name="connsiteX1797" fmla="*/ 1716833 w 3076859"/>
              <a:gd name="connsiteY1797" fmla="*/ 3346931 h 3513667"/>
              <a:gd name="connsiteX1798" fmla="*/ 1709033 w 3076859"/>
              <a:gd name="connsiteY1798" fmla="*/ 3346795 h 3513667"/>
              <a:gd name="connsiteX1799" fmla="*/ 1701033 w 3076859"/>
              <a:gd name="connsiteY1799" fmla="*/ 3346388 h 3513667"/>
              <a:gd name="connsiteX1800" fmla="*/ 1693233 w 3076859"/>
              <a:gd name="connsiteY1800" fmla="*/ 3345846 h 3513667"/>
              <a:gd name="connsiteX1801" fmla="*/ 1685233 w 3076859"/>
              <a:gd name="connsiteY1801" fmla="*/ 3345168 h 3513667"/>
              <a:gd name="connsiteX1802" fmla="*/ 1669632 w 3076859"/>
              <a:gd name="connsiteY1802" fmla="*/ 3343677 h 3513667"/>
              <a:gd name="connsiteX1803" fmla="*/ 1654032 w 3076859"/>
              <a:gd name="connsiteY1803" fmla="*/ 3341915 h 3513667"/>
              <a:gd name="connsiteX1804" fmla="*/ 1638232 w 3076859"/>
              <a:gd name="connsiteY1804" fmla="*/ 3340153 h 3513667"/>
              <a:gd name="connsiteX1805" fmla="*/ 1630631 w 3076859"/>
              <a:gd name="connsiteY1805" fmla="*/ 3339339 h 3513667"/>
              <a:gd name="connsiteX1806" fmla="*/ 1622631 w 3076859"/>
              <a:gd name="connsiteY1806" fmla="*/ 3338662 h 3513667"/>
              <a:gd name="connsiteX1807" fmla="*/ 1618231 w 3076859"/>
              <a:gd name="connsiteY1807" fmla="*/ 3338119 h 3513667"/>
              <a:gd name="connsiteX1808" fmla="*/ 1614231 w 3076859"/>
              <a:gd name="connsiteY1808" fmla="*/ 3337306 h 3513667"/>
              <a:gd name="connsiteX1809" fmla="*/ 1610431 w 3076859"/>
              <a:gd name="connsiteY1809" fmla="*/ 3336222 h 3513667"/>
              <a:gd name="connsiteX1810" fmla="*/ 1606831 w 3076859"/>
              <a:gd name="connsiteY1810" fmla="*/ 3335001 h 3513667"/>
              <a:gd name="connsiteX1811" fmla="*/ 1603631 w 3076859"/>
              <a:gd name="connsiteY1811" fmla="*/ 3333375 h 3513667"/>
              <a:gd name="connsiteX1812" fmla="*/ 1600431 w 3076859"/>
              <a:gd name="connsiteY1812" fmla="*/ 3331613 h 3513667"/>
              <a:gd name="connsiteX1813" fmla="*/ 1597631 w 3076859"/>
              <a:gd name="connsiteY1813" fmla="*/ 3329444 h 3513667"/>
              <a:gd name="connsiteX1814" fmla="*/ 1595231 w 3076859"/>
              <a:gd name="connsiteY1814" fmla="*/ 3327275 h 3513667"/>
              <a:gd name="connsiteX1815" fmla="*/ 1592631 w 3076859"/>
              <a:gd name="connsiteY1815" fmla="*/ 3324835 h 3513667"/>
              <a:gd name="connsiteX1816" fmla="*/ 1590631 w 3076859"/>
              <a:gd name="connsiteY1816" fmla="*/ 3321988 h 3513667"/>
              <a:gd name="connsiteX1817" fmla="*/ 1588631 w 3076859"/>
              <a:gd name="connsiteY1817" fmla="*/ 3319277 h 3513667"/>
              <a:gd name="connsiteX1818" fmla="*/ 1587031 w 3076859"/>
              <a:gd name="connsiteY1818" fmla="*/ 3316159 h 3513667"/>
              <a:gd name="connsiteX1819" fmla="*/ 1585431 w 3076859"/>
              <a:gd name="connsiteY1819" fmla="*/ 3313041 h 3513667"/>
              <a:gd name="connsiteX1820" fmla="*/ 1584231 w 3076859"/>
              <a:gd name="connsiteY1820" fmla="*/ 3309652 h 3513667"/>
              <a:gd name="connsiteX1821" fmla="*/ 1583031 w 3076859"/>
              <a:gd name="connsiteY1821" fmla="*/ 3306263 h 3513667"/>
              <a:gd name="connsiteX1822" fmla="*/ 1582231 w 3076859"/>
              <a:gd name="connsiteY1822" fmla="*/ 3302739 h 3513667"/>
              <a:gd name="connsiteX1823" fmla="*/ 1579230 w 3076859"/>
              <a:gd name="connsiteY1823" fmla="*/ 3290267 h 3513667"/>
              <a:gd name="connsiteX1824" fmla="*/ 1576230 w 3076859"/>
              <a:gd name="connsiteY1824" fmla="*/ 3278067 h 3513667"/>
              <a:gd name="connsiteX1825" fmla="*/ 1570030 w 3076859"/>
              <a:gd name="connsiteY1825" fmla="*/ 3253531 h 3513667"/>
              <a:gd name="connsiteX1826" fmla="*/ 1564030 w 3076859"/>
              <a:gd name="connsiteY1826" fmla="*/ 3229131 h 3513667"/>
              <a:gd name="connsiteX1827" fmla="*/ 1561030 w 3076859"/>
              <a:gd name="connsiteY1827" fmla="*/ 3216795 h 3513667"/>
              <a:gd name="connsiteX1828" fmla="*/ 1558230 w 3076859"/>
              <a:gd name="connsiteY1828" fmla="*/ 3204595 h 3513667"/>
              <a:gd name="connsiteX1829" fmla="*/ 1555830 w 3076859"/>
              <a:gd name="connsiteY1829" fmla="*/ 3192123 h 3513667"/>
              <a:gd name="connsiteX1830" fmla="*/ 1553430 w 3076859"/>
              <a:gd name="connsiteY1830" fmla="*/ 3179787 h 3513667"/>
              <a:gd name="connsiteX1831" fmla="*/ 1551630 w 3076859"/>
              <a:gd name="connsiteY1831" fmla="*/ 3167316 h 3513667"/>
              <a:gd name="connsiteX1832" fmla="*/ 1550030 w 3076859"/>
              <a:gd name="connsiteY1832" fmla="*/ 3154845 h 3513667"/>
              <a:gd name="connsiteX1833" fmla="*/ 1549230 w 3076859"/>
              <a:gd name="connsiteY1833" fmla="*/ 3142373 h 3513667"/>
              <a:gd name="connsiteX1834" fmla="*/ 1548630 w 3076859"/>
              <a:gd name="connsiteY1834" fmla="*/ 3136002 h 3513667"/>
              <a:gd name="connsiteX1835" fmla="*/ 1548630 w 3076859"/>
              <a:gd name="connsiteY1835" fmla="*/ 3129766 h 3513667"/>
              <a:gd name="connsiteX1836" fmla="*/ 1548430 w 3076859"/>
              <a:gd name="connsiteY1836" fmla="*/ 3123395 h 3513667"/>
              <a:gd name="connsiteX1837" fmla="*/ 1548630 w 3076859"/>
              <a:gd name="connsiteY1837" fmla="*/ 3117024 h 3513667"/>
              <a:gd name="connsiteX1838" fmla="*/ 1548830 w 3076859"/>
              <a:gd name="connsiteY1838" fmla="*/ 3110517 h 3513667"/>
              <a:gd name="connsiteX1839" fmla="*/ 1549430 w 3076859"/>
              <a:gd name="connsiteY1839" fmla="*/ 3104146 h 3513667"/>
              <a:gd name="connsiteX1840" fmla="*/ 1540430 w 3076859"/>
              <a:gd name="connsiteY1840" fmla="*/ 3086795 h 3513667"/>
              <a:gd name="connsiteX1841" fmla="*/ 1521829 w 3076859"/>
              <a:gd name="connsiteY1841" fmla="*/ 3078254 h 3513667"/>
              <a:gd name="connsiteX1842" fmla="*/ 1501629 w 3076859"/>
              <a:gd name="connsiteY1842" fmla="*/ 3190903 h 3513667"/>
              <a:gd name="connsiteX1843" fmla="*/ 1502229 w 3076859"/>
              <a:gd name="connsiteY1843" fmla="*/ 3194834 h 3513667"/>
              <a:gd name="connsiteX1844" fmla="*/ 1502429 w 3076859"/>
              <a:gd name="connsiteY1844" fmla="*/ 3198630 h 3513667"/>
              <a:gd name="connsiteX1845" fmla="*/ 1502429 w 3076859"/>
              <a:gd name="connsiteY1845" fmla="*/ 3202561 h 3513667"/>
              <a:gd name="connsiteX1846" fmla="*/ 1502429 w 3076859"/>
              <a:gd name="connsiteY1846" fmla="*/ 3206357 h 3513667"/>
              <a:gd name="connsiteX1847" fmla="*/ 1502029 w 3076859"/>
              <a:gd name="connsiteY1847" fmla="*/ 3210152 h 3513667"/>
              <a:gd name="connsiteX1848" fmla="*/ 1501429 w 3076859"/>
              <a:gd name="connsiteY1848" fmla="*/ 3213948 h 3513667"/>
              <a:gd name="connsiteX1849" fmla="*/ 1500429 w 3076859"/>
              <a:gd name="connsiteY1849" fmla="*/ 3221404 h 3513667"/>
              <a:gd name="connsiteX1850" fmla="*/ 1498429 w 3076859"/>
              <a:gd name="connsiteY1850" fmla="*/ 3228995 h 3513667"/>
              <a:gd name="connsiteX1851" fmla="*/ 1496429 w 3076859"/>
              <a:gd name="connsiteY1851" fmla="*/ 3236315 h 3513667"/>
              <a:gd name="connsiteX1852" fmla="*/ 1492229 w 3076859"/>
              <a:gd name="connsiteY1852" fmla="*/ 3251227 h 3513667"/>
              <a:gd name="connsiteX1853" fmla="*/ 1492229 w 3076859"/>
              <a:gd name="connsiteY1853" fmla="*/ 3256242 h 3513667"/>
              <a:gd name="connsiteX1854" fmla="*/ 1491429 w 3076859"/>
              <a:gd name="connsiteY1854" fmla="*/ 3261258 h 3513667"/>
              <a:gd name="connsiteX1855" fmla="*/ 1490629 w 3076859"/>
              <a:gd name="connsiteY1855" fmla="*/ 3266002 h 3513667"/>
              <a:gd name="connsiteX1856" fmla="*/ 1489429 w 3076859"/>
              <a:gd name="connsiteY1856" fmla="*/ 3270882 h 3513667"/>
              <a:gd name="connsiteX1857" fmla="*/ 1487829 w 3076859"/>
              <a:gd name="connsiteY1857" fmla="*/ 3275491 h 3513667"/>
              <a:gd name="connsiteX1858" fmla="*/ 1486029 w 3076859"/>
              <a:gd name="connsiteY1858" fmla="*/ 3280100 h 3513667"/>
              <a:gd name="connsiteX1859" fmla="*/ 1483829 w 3076859"/>
              <a:gd name="connsiteY1859" fmla="*/ 3284709 h 3513667"/>
              <a:gd name="connsiteX1860" fmla="*/ 1481629 w 3076859"/>
              <a:gd name="connsiteY1860" fmla="*/ 3289183 h 3513667"/>
              <a:gd name="connsiteX1861" fmla="*/ 1477029 w 3076859"/>
              <a:gd name="connsiteY1861" fmla="*/ 3298536 h 3513667"/>
              <a:gd name="connsiteX1862" fmla="*/ 1475028 w 3076859"/>
              <a:gd name="connsiteY1862" fmla="*/ 3303010 h 3513667"/>
              <a:gd name="connsiteX1863" fmla="*/ 1473028 w 3076859"/>
              <a:gd name="connsiteY1863" fmla="*/ 3307754 h 3513667"/>
              <a:gd name="connsiteX1864" fmla="*/ 1470828 w 3076859"/>
              <a:gd name="connsiteY1864" fmla="*/ 3312363 h 3513667"/>
              <a:gd name="connsiteX1865" fmla="*/ 1469428 w 3076859"/>
              <a:gd name="connsiteY1865" fmla="*/ 3317243 h 3513667"/>
              <a:gd name="connsiteX1866" fmla="*/ 1468028 w 3076859"/>
              <a:gd name="connsiteY1866" fmla="*/ 3322123 h 3513667"/>
              <a:gd name="connsiteX1867" fmla="*/ 1467028 w 3076859"/>
              <a:gd name="connsiteY1867" fmla="*/ 3327275 h 3513667"/>
              <a:gd name="connsiteX1868" fmla="*/ 1466628 w 3076859"/>
              <a:gd name="connsiteY1868" fmla="*/ 3328359 h 3513667"/>
              <a:gd name="connsiteX1869" fmla="*/ 1466228 w 3076859"/>
              <a:gd name="connsiteY1869" fmla="*/ 3329308 h 3513667"/>
              <a:gd name="connsiteX1870" fmla="*/ 1465428 w 3076859"/>
              <a:gd name="connsiteY1870" fmla="*/ 3330528 h 3513667"/>
              <a:gd name="connsiteX1871" fmla="*/ 1464628 w 3076859"/>
              <a:gd name="connsiteY1871" fmla="*/ 3331613 h 3513667"/>
              <a:gd name="connsiteX1872" fmla="*/ 1462228 w 3076859"/>
              <a:gd name="connsiteY1872" fmla="*/ 3334053 h 3513667"/>
              <a:gd name="connsiteX1873" fmla="*/ 1459228 w 3076859"/>
              <a:gd name="connsiteY1873" fmla="*/ 3336628 h 3513667"/>
              <a:gd name="connsiteX1874" fmla="*/ 1455628 w 3076859"/>
              <a:gd name="connsiteY1874" fmla="*/ 3339339 h 3513667"/>
              <a:gd name="connsiteX1875" fmla="*/ 1451828 w 3076859"/>
              <a:gd name="connsiteY1875" fmla="*/ 3341915 h 3513667"/>
              <a:gd name="connsiteX1876" fmla="*/ 1447228 w 3076859"/>
              <a:gd name="connsiteY1876" fmla="*/ 3344626 h 3513667"/>
              <a:gd name="connsiteX1877" fmla="*/ 1442628 w 3076859"/>
              <a:gd name="connsiteY1877" fmla="*/ 3347202 h 3513667"/>
              <a:gd name="connsiteX1878" fmla="*/ 1437628 w 3076859"/>
              <a:gd name="connsiteY1878" fmla="*/ 3349777 h 3513667"/>
              <a:gd name="connsiteX1879" fmla="*/ 1432628 w 3076859"/>
              <a:gd name="connsiteY1879" fmla="*/ 3352353 h 3513667"/>
              <a:gd name="connsiteX1880" fmla="*/ 1427628 w 3076859"/>
              <a:gd name="connsiteY1880" fmla="*/ 3354522 h 3513667"/>
              <a:gd name="connsiteX1881" fmla="*/ 1422627 w 3076859"/>
              <a:gd name="connsiteY1881" fmla="*/ 3356420 h 3513667"/>
              <a:gd name="connsiteX1882" fmla="*/ 1417827 w 3076859"/>
              <a:gd name="connsiteY1882" fmla="*/ 3358317 h 3513667"/>
              <a:gd name="connsiteX1883" fmla="*/ 1413227 w 3076859"/>
              <a:gd name="connsiteY1883" fmla="*/ 3359809 h 3513667"/>
              <a:gd name="connsiteX1884" fmla="*/ 1409027 w 3076859"/>
              <a:gd name="connsiteY1884" fmla="*/ 3360893 h 3513667"/>
              <a:gd name="connsiteX1885" fmla="*/ 1405227 w 3076859"/>
              <a:gd name="connsiteY1885" fmla="*/ 3361842 h 3513667"/>
              <a:gd name="connsiteX1886" fmla="*/ 1399227 w 3076859"/>
              <a:gd name="connsiteY1886" fmla="*/ 3362926 h 3513667"/>
              <a:gd name="connsiteX1887" fmla="*/ 1393227 w 3076859"/>
              <a:gd name="connsiteY1887" fmla="*/ 3364146 h 3513667"/>
              <a:gd name="connsiteX1888" fmla="*/ 1380627 w 3076859"/>
              <a:gd name="connsiteY1888" fmla="*/ 3367129 h 3513667"/>
              <a:gd name="connsiteX1889" fmla="*/ 1374227 w 3076859"/>
              <a:gd name="connsiteY1889" fmla="*/ 3368484 h 3513667"/>
              <a:gd name="connsiteX1890" fmla="*/ 1367826 w 3076859"/>
              <a:gd name="connsiteY1890" fmla="*/ 3369704 h 3513667"/>
              <a:gd name="connsiteX1891" fmla="*/ 1361426 w 3076859"/>
              <a:gd name="connsiteY1891" fmla="*/ 3371060 h 3513667"/>
              <a:gd name="connsiteX1892" fmla="*/ 1354826 w 3076859"/>
              <a:gd name="connsiteY1892" fmla="*/ 3372144 h 3513667"/>
              <a:gd name="connsiteX1893" fmla="*/ 1348426 w 3076859"/>
              <a:gd name="connsiteY1893" fmla="*/ 3372822 h 3513667"/>
              <a:gd name="connsiteX1894" fmla="*/ 1341826 w 3076859"/>
              <a:gd name="connsiteY1894" fmla="*/ 3373364 h 3513667"/>
              <a:gd name="connsiteX1895" fmla="*/ 1338626 w 3076859"/>
              <a:gd name="connsiteY1895" fmla="*/ 3373500 h 3513667"/>
              <a:gd name="connsiteX1896" fmla="*/ 1335226 w 3076859"/>
              <a:gd name="connsiteY1896" fmla="*/ 3373500 h 3513667"/>
              <a:gd name="connsiteX1897" fmla="*/ 1332026 w 3076859"/>
              <a:gd name="connsiteY1897" fmla="*/ 3373500 h 3513667"/>
              <a:gd name="connsiteX1898" fmla="*/ 1328826 w 3076859"/>
              <a:gd name="connsiteY1898" fmla="*/ 3373229 h 3513667"/>
              <a:gd name="connsiteX1899" fmla="*/ 1325426 w 3076859"/>
              <a:gd name="connsiteY1899" fmla="*/ 3372822 h 3513667"/>
              <a:gd name="connsiteX1900" fmla="*/ 1322226 w 3076859"/>
              <a:gd name="connsiteY1900" fmla="*/ 3372416 h 3513667"/>
              <a:gd name="connsiteX1901" fmla="*/ 1318825 w 3076859"/>
              <a:gd name="connsiteY1901" fmla="*/ 3371873 h 3513667"/>
              <a:gd name="connsiteX1902" fmla="*/ 1315625 w 3076859"/>
              <a:gd name="connsiteY1902" fmla="*/ 3371196 h 3513667"/>
              <a:gd name="connsiteX1903" fmla="*/ 1312425 w 3076859"/>
              <a:gd name="connsiteY1903" fmla="*/ 3370247 h 3513667"/>
              <a:gd name="connsiteX1904" fmla="*/ 1309025 w 3076859"/>
              <a:gd name="connsiteY1904" fmla="*/ 3369298 h 3513667"/>
              <a:gd name="connsiteX1905" fmla="*/ 1305825 w 3076859"/>
              <a:gd name="connsiteY1905" fmla="*/ 3368078 h 3513667"/>
              <a:gd name="connsiteX1906" fmla="*/ 1302625 w 3076859"/>
              <a:gd name="connsiteY1906" fmla="*/ 3366722 h 3513667"/>
              <a:gd name="connsiteX1907" fmla="*/ 1304425 w 3076859"/>
              <a:gd name="connsiteY1907" fmla="*/ 3362249 h 3513667"/>
              <a:gd name="connsiteX1908" fmla="*/ 1303625 w 3076859"/>
              <a:gd name="connsiteY1908" fmla="*/ 3361842 h 3513667"/>
              <a:gd name="connsiteX1909" fmla="*/ 1302825 w 3076859"/>
              <a:gd name="connsiteY1909" fmla="*/ 3364418 h 3513667"/>
              <a:gd name="connsiteX1910" fmla="*/ 1302625 w 3076859"/>
              <a:gd name="connsiteY1910" fmla="*/ 3366722 h 3513667"/>
              <a:gd name="connsiteX1911" fmla="*/ 1300825 w 3076859"/>
              <a:gd name="connsiteY1911" fmla="*/ 3365502 h 3513667"/>
              <a:gd name="connsiteX1912" fmla="*/ 1298825 w 3076859"/>
              <a:gd name="connsiteY1912" fmla="*/ 3364418 h 3513667"/>
              <a:gd name="connsiteX1913" fmla="*/ 1296825 w 3076859"/>
              <a:gd name="connsiteY1913" fmla="*/ 3363469 h 3513667"/>
              <a:gd name="connsiteX1914" fmla="*/ 1294825 w 3076859"/>
              <a:gd name="connsiteY1914" fmla="*/ 3362655 h 3513667"/>
              <a:gd name="connsiteX1915" fmla="*/ 1292825 w 3076859"/>
              <a:gd name="connsiteY1915" fmla="*/ 3361978 h 3513667"/>
              <a:gd name="connsiteX1916" fmla="*/ 1290825 w 3076859"/>
              <a:gd name="connsiteY1916" fmla="*/ 3361571 h 3513667"/>
              <a:gd name="connsiteX1917" fmla="*/ 1288625 w 3076859"/>
              <a:gd name="connsiteY1917" fmla="*/ 3361300 h 3513667"/>
              <a:gd name="connsiteX1918" fmla="*/ 1286625 w 3076859"/>
              <a:gd name="connsiteY1918" fmla="*/ 3361164 h 3513667"/>
              <a:gd name="connsiteX1919" fmla="*/ 1284625 w 3076859"/>
              <a:gd name="connsiteY1919" fmla="*/ 3360893 h 3513667"/>
              <a:gd name="connsiteX1920" fmla="*/ 1282625 w 3076859"/>
              <a:gd name="connsiteY1920" fmla="*/ 3360893 h 3513667"/>
              <a:gd name="connsiteX1921" fmla="*/ 1278225 w 3076859"/>
              <a:gd name="connsiteY1921" fmla="*/ 3361164 h 3513667"/>
              <a:gd name="connsiteX1922" fmla="*/ 1273825 w 3076859"/>
              <a:gd name="connsiteY1922" fmla="*/ 3361571 h 3513667"/>
              <a:gd name="connsiteX1923" fmla="*/ 1269625 w 3076859"/>
              <a:gd name="connsiteY1923" fmla="*/ 3361978 h 3513667"/>
              <a:gd name="connsiteX1924" fmla="*/ 1265224 w 3076859"/>
              <a:gd name="connsiteY1924" fmla="*/ 3362520 h 3513667"/>
              <a:gd name="connsiteX1925" fmla="*/ 1260824 w 3076859"/>
              <a:gd name="connsiteY1925" fmla="*/ 3362791 h 3513667"/>
              <a:gd name="connsiteX1926" fmla="*/ 1256624 w 3076859"/>
              <a:gd name="connsiteY1926" fmla="*/ 3362926 h 3513667"/>
              <a:gd name="connsiteX1927" fmla="*/ 1254424 w 3076859"/>
              <a:gd name="connsiteY1927" fmla="*/ 3362791 h 3513667"/>
              <a:gd name="connsiteX1928" fmla="*/ 1252424 w 3076859"/>
              <a:gd name="connsiteY1928" fmla="*/ 3362655 h 3513667"/>
              <a:gd name="connsiteX1929" fmla="*/ 1250424 w 3076859"/>
              <a:gd name="connsiteY1929" fmla="*/ 3362520 h 3513667"/>
              <a:gd name="connsiteX1930" fmla="*/ 1248424 w 3076859"/>
              <a:gd name="connsiteY1930" fmla="*/ 3361978 h 3513667"/>
              <a:gd name="connsiteX1931" fmla="*/ 1246224 w 3076859"/>
              <a:gd name="connsiteY1931" fmla="*/ 3361435 h 3513667"/>
              <a:gd name="connsiteX1932" fmla="*/ 1244224 w 3076859"/>
              <a:gd name="connsiteY1932" fmla="*/ 3360758 h 3513667"/>
              <a:gd name="connsiteX1933" fmla="*/ 1242424 w 3076859"/>
              <a:gd name="connsiteY1933" fmla="*/ 3359809 h 3513667"/>
              <a:gd name="connsiteX1934" fmla="*/ 1240424 w 3076859"/>
              <a:gd name="connsiteY1934" fmla="*/ 3358995 h 3513667"/>
              <a:gd name="connsiteX1935" fmla="*/ 1238624 w 3076859"/>
              <a:gd name="connsiteY1935" fmla="*/ 3357640 h 3513667"/>
              <a:gd name="connsiteX1936" fmla="*/ 1236624 w 3076859"/>
              <a:gd name="connsiteY1936" fmla="*/ 3356149 h 3513667"/>
              <a:gd name="connsiteX1937" fmla="*/ 1233624 w 3076859"/>
              <a:gd name="connsiteY1937" fmla="*/ 3353437 h 3513667"/>
              <a:gd name="connsiteX1938" fmla="*/ 1230424 w 3076859"/>
              <a:gd name="connsiteY1938" fmla="*/ 3350455 h 3513667"/>
              <a:gd name="connsiteX1939" fmla="*/ 1227624 w 3076859"/>
              <a:gd name="connsiteY1939" fmla="*/ 3347337 h 3513667"/>
              <a:gd name="connsiteX1940" fmla="*/ 1225224 w 3076859"/>
              <a:gd name="connsiteY1940" fmla="*/ 3344219 h 3513667"/>
              <a:gd name="connsiteX1941" fmla="*/ 1223024 w 3076859"/>
              <a:gd name="connsiteY1941" fmla="*/ 3340966 h 3513667"/>
              <a:gd name="connsiteX1942" fmla="*/ 1221024 w 3076859"/>
              <a:gd name="connsiteY1942" fmla="*/ 3337713 h 3513667"/>
              <a:gd name="connsiteX1943" fmla="*/ 1219224 w 3076859"/>
              <a:gd name="connsiteY1943" fmla="*/ 3334459 h 3513667"/>
              <a:gd name="connsiteX1944" fmla="*/ 1217624 w 3076859"/>
              <a:gd name="connsiteY1944" fmla="*/ 3331070 h 3513667"/>
              <a:gd name="connsiteX1945" fmla="*/ 1216224 w 3076859"/>
              <a:gd name="connsiteY1945" fmla="*/ 3327681 h 3513667"/>
              <a:gd name="connsiteX1946" fmla="*/ 1215023 w 3076859"/>
              <a:gd name="connsiteY1946" fmla="*/ 3324292 h 3513667"/>
              <a:gd name="connsiteX1947" fmla="*/ 1213823 w 3076859"/>
              <a:gd name="connsiteY1947" fmla="*/ 3320768 h 3513667"/>
              <a:gd name="connsiteX1948" fmla="*/ 1213023 w 3076859"/>
              <a:gd name="connsiteY1948" fmla="*/ 3317379 h 3513667"/>
              <a:gd name="connsiteX1949" fmla="*/ 1211423 w 3076859"/>
              <a:gd name="connsiteY1949" fmla="*/ 3310059 h 3513667"/>
              <a:gd name="connsiteX1950" fmla="*/ 1210423 w 3076859"/>
              <a:gd name="connsiteY1950" fmla="*/ 3302874 h 3513667"/>
              <a:gd name="connsiteX1951" fmla="*/ 1209623 w 3076859"/>
              <a:gd name="connsiteY1951" fmla="*/ 3295554 h 3513667"/>
              <a:gd name="connsiteX1952" fmla="*/ 1208823 w 3076859"/>
              <a:gd name="connsiteY1952" fmla="*/ 3288098 h 3513667"/>
              <a:gd name="connsiteX1953" fmla="*/ 1207823 w 3076859"/>
              <a:gd name="connsiteY1953" fmla="*/ 3273323 h 3513667"/>
              <a:gd name="connsiteX1954" fmla="*/ 1206823 w 3076859"/>
              <a:gd name="connsiteY1954" fmla="*/ 3266002 h 3513667"/>
              <a:gd name="connsiteX1955" fmla="*/ 1205623 w 3076859"/>
              <a:gd name="connsiteY1955" fmla="*/ 3258818 h 3513667"/>
              <a:gd name="connsiteX1956" fmla="*/ 1204023 w 3076859"/>
              <a:gd name="connsiteY1956" fmla="*/ 3251633 h 3513667"/>
              <a:gd name="connsiteX1957" fmla="*/ 1203223 w 3076859"/>
              <a:gd name="connsiteY1957" fmla="*/ 3248109 h 3513667"/>
              <a:gd name="connsiteX1958" fmla="*/ 1202023 w 3076859"/>
              <a:gd name="connsiteY1958" fmla="*/ 3244720 h 3513667"/>
              <a:gd name="connsiteX1959" fmla="*/ 1200223 w 3076859"/>
              <a:gd name="connsiteY1959" fmla="*/ 3238891 h 3513667"/>
              <a:gd name="connsiteX1960" fmla="*/ 1198623 w 3076859"/>
              <a:gd name="connsiteY1960" fmla="*/ 3233062 h 3513667"/>
              <a:gd name="connsiteX1961" fmla="*/ 1197223 w 3076859"/>
              <a:gd name="connsiteY1961" fmla="*/ 3227097 h 3513667"/>
              <a:gd name="connsiteX1962" fmla="*/ 1195823 w 3076859"/>
              <a:gd name="connsiteY1962" fmla="*/ 3221268 h 3513667"/>
              <a:gd name="connsiteX1963" fmla="*/ 1195023 w 3076859"/>
              <a:gd name="connsiteY1963" fmla="*/ 3215168 h 3513667"/>
              <a:gd name="connsiteX1964" fmla="*/ 1194223 w 3076859"/>
              <a:gd name="connsiteY1964" fmla="*/ 3209068 h 3513667"/>
              <a:gd name="connsiteX1965" fmla="*/ 1193023 w 3076859"/>
              <a:gd name="connsiteY1965" fmla="*/ 3196868 h 3513667"/>
              <a:gd name="connsiteX1966" fmla="*/ 1192023 w 3076859"/>
              <a:gd name="connsiteY1966" fmla="*/ 3184532 h 3513667"/>
              <a:gd name="connsiteX1967" fmla="*/ 1191023 w 3076859"/>
              <a:gd name="connsiteY1967" fmla="*/ 3172196 h 3513667"/>
              <a:gd name="connsiteX1968" fmla="*/ 1190223 w 3076859"/>
              <a:gd name="connsiteY1968" fmla="*/ 3159860 h 3513667"/>
              <a:gd name="connsiteX1969" fmla="*/ 1189023 w 3076859"/>
              <a:gd name="connsiteY1969" fmla="*/ 3147660 h 3513667"/>
              <a:gd name="connsiteX1970" fmla="*/ 1188823 w 3076859"/>
              <a:gd name="connsiteY1970" fmla="*/ 3122040 h 3513667"/>
              <a:gd name="connsiteX1971" fmla="*/ 1188823 w 3076859"/>
              <a:gd name="connsiteY1971" fmla="*/ 3096284 h 3513667"/>
              <a:gd name="connsiteX1972" fmla="*/ 1185623 w 3076859"/>
              <a:gd name="connsiteY1972" fmla="*/ 3093979 h 3513667"/>
              <a:gd name="connsiteX1973" fmla="*/ 1183223 w 3076859"/>
              <a:gd name="connsiteY1973" fmla="*/ 3091539 h 3513667"/>
              <a:gd name="connsiteX1974" fmla="*/ 1181023 w 3076859"/>
              <a:gd name="connsiteY1974" fmla="*/ 3089099 h 3513667"/>
              <a:gd name="connsiteX1975" fmla="*/ 1179423 w 3076859"/>
              <a:gd name="connsiteY1975" fmla="*/ 3086388 h 3513667"/>
              <a:gd name="connsiteX1976" fmla="*/ 1178423 w 3076859"/>
              <a:gd name="connsiteY1976" fmla="*/ 3083812 h 3513667"/>
              <a:gd name="connsiteX1977" fmla="*/ 1177623 w 3076859"/>
              <a:gd name="connsiteY1977" fmla="*/ 3081237 h 3513667"/>
              <a:gd name="connsiteX1978" fmla="*/ 1177223 w 3076859"/>
              <a:gd name="connsiteY1978" fmla="*/ 3078390 h 3513667"/>
              <a:gd name="connsiteX1979" fmla="*/ 1177023 w 3076859"/>
              <a:gd name="connsiteY1979" fmla="*/ 3075408 h 3513667"/>
              <a:gd name="connsiteX1980" fmla="*/ 1177023 w 3076859"/>
              <a:gd name="connsiteY1980" fmla="*/ 3072696 h 3513667"/>
              <a:gd name="connsiteX1981" fmla="*/ 1177223 w 3076859"/>
              <a:gd name="connsiteY1981" fmla="*/ 3069714 h 3513667"/>
              <a:gd name="connsiteX1982" fmla="*/ 1177823 w 3076859"/>
              <a:gd name="connsiteY1982" fmla="*/ 3063885 h 3513667"/>
              <a:gd name="connsiteX1983" fmla="*/ 1178623 w 3076859"/>
              <a:gd name="connsiteY1983" fmla="*/ 3058056 h 3513667"/>
              <a:gd name="connsiteX1984" fmla="*/ 1179223 w 3076859"/>
              <a:gd name="connsiteY1984" fmla="*/ 3052227 h 3513667"/>
              <a:gd name="connsiteX1985" fmla="*/ 1170823 w 3076859"/>
              <a:gd name="connsiteY1985" fmla="*/ 3017524 h 3513667"/>
              <a:gd name="connsiteX1986" fmla="*/ 1169023 w 3076859"/>
              <a:gd name="connsiteY1986" fmla="*/ 3013729 h 3513667"/>
              <a:gd name="connsiteX1987" fmla="*/ 1167223 w 3076859"/>
              <a:gd name="connsiteY1987" fmla="*/ 3010204 h 3513667"/>
              <a:gd name="connsiteX1988" fmla="*/ 1165623 w 3076859"/>
              <a:gd name="connsiteY1988" fmla="*/ 3006544 h 3513667"/>
              <a:gd name="connsiteX1989" fmla="*/ 1164223 w 3076859"/>
              <a:gd name="connsiteY1989" fmla="*/ 3003020 h 3513667"/>
              <a:gd name="connsiteX1990" fmla="*/ 1163022 w 3076859"/>
              <a:gd name="connsiteY1990" fmla="*/ 2999224 h 3513667"/>
              <a:gd name="connsiteX1991" fmla="*/ 1162222 w 3076859"/>
              <a:gd name="connsiteY1991" fmla="*/ 2995564 h 3513667"/>
              <a:gd name="connsiteX1992" fmla="*/ 1161222 w 3076859"/>
              <a:gd name="connsiteY1992" fmla="*/ 2992039 h 3513667"/>
              <a:gd name="connsiteX1993" fmla="*/ 1160622 w 3076859"/>
              <a:gd name="connsiteY1993" fmla="*/ 2988244 h 3513667"/>
              <a:gd name="connsiteX1994" fmla="*/ 1159622 w 3076859"/>
              <a:gd name="connsiteY1994" fmla="*/ 2980653 h 3513667"/>
              <a:gd name="connsiteX1995" fmla="*/ 1159222 w 3076859"/>
              <a:gd name="connsiteY1995" fmla="*/ 2973332 h 3513667"/>
              <a:gd name="connsiteX1996" fmla="*/ 1159022 w 3076859"/>
              <a:gd name="connsiteY1996" fmla="*/ 2965877 h 3513667"/>
              <a:gd name="connsiteX1997" fmla="*/ 1159022 w 3076859"/>
              <a:gd name="connsiteY1997" fmla="*/ 2958285 h 3513667"/>
              <a:gd name="connsiteX1998" fmla="*/ 1159622 w 3076859"/>
              <a:gd name="connsiteY1998" fmla="*/ 2943103 h 3513667"/>
              <a:gd name="connsiteX1999" fmla="*/ 1160022 w 3076859"/>
              <a:gd name="connsiteY1999" fmla="*/ 2928056 h 3513667"/>
              <a:gd name="connsiteX2000" fmla="*/ 1160222 w 3076859"/>
              <a:gd name="connsiteY2000" fmla="*/ 2920600 h 3513667"/>
              <a:gd name="connsiteX2001" fmla="*/ 1160022 w 3076859"/>
              <a:gd name="connsiteY2001" fmla="*/ 2913009 h 3513667"/>
              <a:gd name="connsiteX2002" fmla="*/ 1159422 w 3076859"/>
              <a:gd name="connsiteY2002" fmla="*/ 2905553 h 3513667"/>
              <a:gd name="connsiteX2003" fmla="*/ 1158422 w 3076859"/>
              <a:gd name="connsiteY2003" fmla="*/ 2898233 h 3513667"/>
              <a:gd name="connsiteX2004" fmla="*/ 1163823 w 3076859"/>
              <a:gd name="connsiteY2004" fmla="*/ 2895251 h 3513667"/>
              <a:gd name="connsiteX2005" fmla="*/ 1163422 w 3076859"/>
              <a:gd name="connsiteY2005" fmla="*/ 2894302 h 3513667"/>
              <a:gd name="connsiteX2006" fmla="*/ 1158422 w 3076859"/>
              <a:gd name="connsiteY2006" fmla="*/ 2898233 h 3513667"/>
              <a:gd name="connsiteX2007" fmla="*/ 1157422 w 3076859"/>
              <a:gd name="connsiteY2007" fmla="*/ 2896878 h 3513667"/>
              <a:gd name="connsiteX2008" fmla="*/ 1156422 w 3076859"/>
              <a:gd name="connsiteY2008" fmla="*/ 2895522 h 3513667"/>
              <a:gd name="connsiteX2009" fmla="*/ 1155022 w 3076859"/>
              <a:gd name="connsiteY2009" fmla="*/ 2892946 h 3513667"/>
              <a:gd name="connsiteX2010" fmla="*/ 1154022 w 3076859"/>
              <a:gd name="connsiteY2010" fmla="*/ 2890100 h 3513667"/>
              <a:gd name="connsiteX2011" fmla="*/ 1153222 w 3076859"/>
              <a:gd name="connsiteY2011" fmla="*/ 2887389 h 3513667"/>
              <a:gd name="connsiteX2012" fmla="*/ 1152822 w 3076859"/>
              <a:gd name="connsiteY2012" fmla="*/ 2884406 h 3513667"/>
              <a:gd name="connsiteX2013" fmla="*/ 1152622 w 3076859"/>
              <a:gd name="connsiteY2013" fmla="*/ 2881424 h 3513667"/>
              <a:gd name="connsiteX2014" fmla="*/ 1152022 w 3076859"/>
              <a:gd name="connsiteY2014" fmla="*/ 2875459 h 3513667"/>
              <a:gd name="connsiteX2015" fmla="*/ 1151622 w 3076859"/>
              <a:gd name="connsiteY2015" fmla="*/ 2869359 h 3513667"/>
              <a:gd name="connsiteX2016" fmla="*/ 1151222 w 3076859"/>
              <a:gd name="connsiteY2016" fmla="*/ 2866513 h 3513667"/>
              <a:gd name="connsiteX2017" fmla="*/ 1150422 w 3076859"/>
              <a:gd name="connsiteY2017" fmla="*/ 2863666 h 3513667"/>
              <a:gd name="connsiteX2018" fmla="*/ 1149622 w 3076859"/>
              <a:gd name="connsiteY2018" fmla="*/ 2860955 h 3513667"/>
              <a:gd name="connsiteX2019" fmla="*/ 1148022 w 3076859"/>
              <a:gd name="connsiteY2019" fmla="*/ 2858244 h 3513667"/>
              <a:gd name="connsiteX2020" fmla="*/ 1147022 w 3076859"/>
              <a:gd name="connsiteY2020" fmla="*/ 2856888 h 3513667"/>
              <a:gd name="connsiteX2021" fmla="*/ 1146222 w 3076859"/>
              <a:gd name="connsiteY2021" fmla="*/ 2855668 h 3513667"/>
              <a:gd name="connsiteX2022" fmla="*/ 1145022 w 3076859"/>
              <a:gd name="connsiteY2022" fmla="*/ 2854448 h 3513667"/>
              <a:gd name="connsiteX2023" fmla="*/ 1143622 w 3076859"/>
              <a:gd name="connsiteY2023" fmla="*/ 2853363 h 3513667"/>
              <a:gd name="connsiteX2024" fmla="*/ 1132022 w 3076859"/>
              <a:gd name="connsiteY2024" fmla="*/ 2930767 h 3513667"/>
              <a:gd name="connsiteX2025" fmla="*/ 1132422 w 3076859"/>
              <a:gd name="connsiteY2025" fmla="*/ 2938494 h 3513667"/>
              <a:gd name="connsiteX2026" fmla="*/ 1132422 w 3076859"/>
              <a:gd name="connsiteY2026" fmla="*/ 2946221 h 3513667"/>
              <a:gd name="connsiteX2027" fmla="*/ 1132022 w 3076859"/>
              <a:gd name="connsiteY2027" fmla="*/ 2953812 h 3513667"/>
              <a:gd name="connsiteX2028" fmla="*/ 1131222 w 3076859"/>
              <a:gd name="connsiteY2028" fmla="*/ 2961539 h 3513667"/>
              <a:gd name="connsiteX2029" fmla="*/ 1130022 w 3076859"/>
              <a:gd name="connsiteY2029" fmla="*/ 2969130 h 3513667"/>
              <a:gd name="connsiteX2030" fmla="*/ 1128622 w 3076859"/>
              <a:gd name="connsiteY2030" fmla="*/ 2976586 h 3513667"/>
              <a:gd name="connsiteX2031" fmla="*/ 1127022 w 3076859"/>
              <a:gd name="connsiteY2031" fmla="*/ 2984177 h 3513667"/>
              <a:gd name="connsiteX2032" fmla="*/ 1125422 w 3076859"/>
              <a:gd name="connsiteY2032" fmla="*/ 2991497 h 3513667"/>
              <a:gd name="connsiteX2033" fmla="*/ 1121822 w 3076859"/>
              <a:gd name="connsiteY2033" fmla="*/ 3006544 h 3513667"/>
              <a:gd name="connsiteX2034" fmla="*/ 1118222 w 3076859"/>
              <a:gd name="connsiteY2034" fmla="*/ 3021456 h 3513667"/>
              <a:gd name="connsiteX2035" fmla="*/ 1116822 w 3076859"/>
              <a:gd name="connsiteY2035" fmla="*/ 3029047 h 3513667"/>
              <a:gd name="connsiteX2036" fmla="*/ 1115422 w 3076859"/>
              <a:gd name="connsiteY2036" fmla="*/ 3036502 h 3513667"/>
              <a:gd name="connsiteX2037" fmla="*/ 1114222 w 3076859"/>
              <a:gd name="connsiteY2037" fmla="*/ 3044094 h 3513667"/>
              <a:gd name="connsiteX2038" fmla="*/ 1113622 w 3076859"/>
              <a:gd name="connsiteY2038" fmla="*/ 3051821 h 3513667"/>
              <a:gd name="connsiteX2039" fmla="*/ 1110821 w 3076859"/>
              <a:gd name="connsiteY2039" fmla="*/ 3064699 h 3513667"/>
              <a:gd name="connsiteX2040" fmla="*/ 1108021 w 3076859"/>
              <a:gd name="connsiteY2040" fmla="*/ 3077441 h 3513667"/>
              <a:gd name="connsiteX2041" fmla="*/ 1105221 w 3076859"/>
              <a:gd name="connsiteY2041" fmla="*/ 3090319 h 3513667"/>
              <a:gd name="connsiteX2042" fmla="*/ 1101621 w 3076859"/>
              <a:gd name="connsiteY2042" fmla="*/ 3102790 h 3513667"/>
              <a:gd name="connsiteX2043" fmla="*/ 1098021 w 3076859"/>
              <a:gd name="connsiteY2043" fmla="*/ 3115126 h 3513667"/>
              <a:gd name="connsiteX2044" fmla="*/ 1094221 w 3076859"/>
              <a:gd name="connsiteY2044" fmla="*/ 3127598 h 3513667"/>
              <a:gd name="connsiteX2045" fmla="*/ 1091821 w 3076859"/>
              <a:gd name="connsiteY2045" fmla="*/ 3133562 h 3513667"/>
              <a:gd name="connsiteX2046" fmla="*/ 1089621 w 3076859"/>
              <a:gd name="connsiteY2046" fmla="*/ 3139662 h 3513667"/>
              <a:gd name="connsiteX2047" fmla="*/ 1087021 w 3076859"/>
              <a:gd name="connsiteY2047" fmla="*/ 3145491 h 3513667"/>
              <a:gd name="connsiteX2048" fmla="*/ 1084621 w 3076859"/>
              <a:gd name="connsiteY2048" fmla="*/ 3151320 h 3513667"/>
              <a:gd name="connsiteX2049" fmla="*/ 1081821 w 3076859"/>
              <a:gd name="connsiteY2049" fmla="*/ 3157285 h 3513667"/>
              <a:gd name="connsiteX2050" fmla="*/ 1078821 w 3076859"/>
              <a:gd name="connsiteY2050" fmla="*/ 3162978 h 3513667"/>
              <a:gd name="connsiteX2051" fmla="*/ 1076021 w 3076859"/>
              <a:gd name="connsiteY2051" fmla="*/ 3168672 h 3513667"/>
              <a:gd name="connsiteX2052" fmla="*/ 1072821 w 3076859"/>
              <a:gd name="connsiteY2052" fmla="*/ 3174365 h 3513667"/>
              <a:gd name="connsiteX2053" fmla="*/ 1069421 w 3076859"/>
              <a:gd name="connsiteY2053" fmla="*/ 3179923 h 3513667"/>
              <a:gd name="connsiteX2054" fmla="*/ 1065621 w 3076859"/>
              <a:gd name="connsiteY2054" fmla="*/ 3185345 h 3513667"/>
              <a:gd name="connsiteX2055" fmla="*/ 1062021 w 3076859"/>
              <a:gd name="connsiteY2055" fmla="*/ 3190768 h 3513667"/>
              <a:gd name="connsiteX2056" fmla="*/ 1058020 w 3076859"/>
              <a:gd name="connsiteY2056" fmla="*/ 3196190 h 3513667"/>
              <a:gd name="connsiteX2057" fmla="*/ 1053820 w 3076859"/>
              <a:gd name="connsiteY2057" fmla="*/ 3201477 h 3513667"/>
              <a:gd name="connsiteX2058" fmla="*/ 1049420 w 3076859"/>
              <a:gd name="connsiteY2058" fmla="*/ 3206492 h 3513667"/>
              <a:gd name="connsiteX2059" fmla="*/ 1045020 w 3076859"/>
              <a:gd name="connsiteY2059" fmla="*/ 3211644 h 3513667"/>
              <a:gd name="connsiteX2060" fmla="*/ 1040220 w 3076859"/>
              <a:gd name="connsiteY2060" fmla="*/ 3216795 h 3513667"/>
              <a:gd name="connsiteX2061" fmla="*/ 1035220 w 3076859"/>
              <a:gd name="connsiteY2061" fmla="*/ 3221539 h 3513667"/>
              <a:gd name="connsiteX2062" fmla="*/ 1029820 w 3076859"/>
              <a:gd name="connsiteY2062" fmla="*/ 3226284 h 3513667"/>
              <a:gd name="connsiteX2063" fmla="*/ 1024420 w 3076859"/>
              <a:gd name="connsiteY2063" fmla="*/ 3231164 h 3513667"/>
              <a:gd name="connsiteX2064" fmla="*/ 1018420 w 3076859"/>
              <a:gd name="connsiteY2064" fmla="*/ 3235773 h 3513667"/>
              <a:gd name="connsiteX2065" fmla="*/ 1013020 w 3076859"/>
              <a:gd name="connsiteY2065" fmla="*/ 3239704 h 3513667"/>
              <a:gd name="connsiteX2066" fmla="*/ 1007619 w 3076859"/>
              <a:gd name="connsiteY2066" fmla="*/ 3243500 h 3513667"/>
              <a:gd name="connsiteX2067" fmla="*/ 1002019 w 3076859"/>
              <a:gd name="connsiteY2067" fmla="*/ 3246889 h 3513667"/>
              <a:gd name="connsiteX2068" fmla="*/ 996419 w 3076859"/>
              <a:gd name="connsiteY2068" fmla="*/ 3250007 h 3513667"/>
              <a:gd name="connsiteX2069" fmla="*/ 990619 w 3076859"/>
              <a:gd name="connsiteY2069" fmla="*/ 3252582 h 3513667"/>
              <a:gd name="connsiteX2070" fmla="*/ 985019 w 3076859"/>
              <a:gd name="connsiteY2070" fmla="*/ 3254887 h 3513667"/>
              <a:gd name="connsiteX2071" fmla="*/ 979219 w 3076859"/>
              <a:gd name="connsiteY2071" fmla="*/ 3256920 h 3513667"/>
              <a:gd name="connsiteX2072" fmla="*/ 973419 w 3076859"/>
              <a:gd name="connsiteY2072" fmla="*/ 3258682 h 3513667"/>
              <a:gd name="connsiteX2073" fmla="*/ 967419 w 3076859"/>
              <a:gd name="connsiteY2073" fmla="*/ 3259902 h 3513667"/>
              <a:gd name="connsiteX2074" fmla="*/ 961419 w 3076859"/>
              <a:gd name="connsiteY2074" fmla="*/ 3260987 h 3513667"/>
              <a:gd name="connsiteX2075" fmla="*/ 955218 w 3076859"/>
              <a:gd name="connsiteY2075" fmla="*/ 3261393 h 3513667"/>
              <a:gd name="connsiteX2076" fmla="*/ 949218 w 3076859"/>
              <a:gd name="connsiteY2076" fmla="*/ 3261665 h 3513667"/>
              <a:gd name="connsiteX2077" fmla="*/ 942818 w 3076859"/>
              <a:gd name="connsiteY2077" fmla="*/ 3261529 h 3513667"/>
              <a:gd name="connsiteX2078" fmla="*/ 936418 w 3076859"/>
              <a:gd name="connsiteY2078" fmla="*/ 3261122 h 3513667"/>
              <a:gd name="connsiteX2079" fmla="*/ 929818 w 3076859"/>
              <a:gd name="connsiteY2079" fmla="*/ 3260309 h 3513667"/>
              <a:gd name="connsiteX2080" fmla="*/ 923018 w 3076859"/>
              <a:gd name="connsiteY2080" fmla="*/ 3259089 h 3513667"/>
              <a:gd name="connsiteX2081" fmla="*/ 916218 w 3076859"/>
              <a:gd name="connsiteY2081" fmla="*/ 3258818 h 3513667"/>
              <a:gd name="connsiteX2082" fmla="*/ 910018 w 3076859"/>
              <a:gd name="connsiteY2082" fmla="*/ 3258682 h 3513667"/>
              <a:gd name="connsiteX2083" fmla="*/ 903217 w 3076859"/>
              <a:gd name="connsiteY2083" fmla="*/ 3258682 h 3513667"/>
              <a:gd name="connsiteX2084" fmla="*/ 896617 w 3076859"/>
              <a:gd name="connsiteY2084" fmla="*/ 3258682 h 3513667"/>
              <a:gd name="connsiteX2085" fmla="*/ 883417 w 3076859"/>
              <a:gd name="connsiteY2085" fmla="*/ 3258953 h 3513667"/>
              <a:gd name="connsiteX2086" fmla="*/ 870417 w 3076859"/>
              <a:gd name="connsiteY2086" fmla="*/ 3259224 h 3513667"/>
              <a:gd name="connsiteX2087" fmla="*/ 863817 w 3076859"/>
              <a:gd name="connsiteY2087" fmla="*/ 3259224 h 3513667"/>
              <a:gd name="connsiteX2088" fmla="*/ 857217 w 3076859"/>
              <a:gd name="connsiteY2088" fmla="*/ 3259089 h 3513667"/>
              <a:gd name="connsiteX2089" fmla="*/ 850616 w 3076859"/>
              <a:gd name="connsiteY2089" fmla="*/ 3258818 h 3513667"/>
              <a:gd name="connsiteX2090" fmla="*/ 844216 w 3076859"/>
              <a:gd name="connsiteY2090" fmla="*/ 3258276 h 3513667"/>
              <a:gd name="connsiteX2091" fmla="*/ 837616 w 3076859"/>
              <a:gd name="connsiteY2091" fmla="*/ 3257598 h 3513667"/>
              <a:gd name="connsiteX2092" fmla="*/ 831016 w 3076859"/>
              <a:gd name="connsiteY2092" fmla="*/ 3256513 h 3513667"/>
              <a:gd name="connsiteX2093" fmla="*/ 824616 w 3076859"/>
              <a:gd name="connsiteY2093" fmla="*/ 3255293 h 3513667"/>
              <a:gd name="connsiteX2094" fmla="*/ 818216 w 3076859"/>
              <a:gd name="connsiteY2094" fmla="*/ 3253531 h 3513667"/>
              <a:gd name="connsiteX2095" fmla="*/ 801416 w 3076859"/>
              <a:gd name="connsiteY2095" fmla="*/ 3251362 h 3513667"/>
              <a:gd name="connsiteX2096" fmla="*/ 797815 w 3076859"/>
              <a:gd name="connsiteY2096" fmla="*/ 3251633 h 3513667"/>
              <a:gd name="connsiteX2097" fmla="*/ 794215 w 3076859"/>
              <a:gd name="connsiteY2097" fmla="*/ 3251769 h 3513667"/>
              <a:gd name="connsiteX2098" fmla="*/ 790815 w 3076859"/>
              <a:gd name="connsiteY2098" fmla="*/ 3251633 h 3513667"/>
              <a:gd name="connsiteX2099" fmla="*/ 787615 w 3076859"/>
              <a:gd name="connsiteY2099" fmla="*/ 3251362 h 3513667"/>
              <a:gd name="connsiteX2100" fmla="*/ 784415 w 3076859"/>
              <a:gd name="connsiteY2100" fmla="*/ 3250684 h 3513667"/>
              <a:gd name="connsiteX2101" fmla="*/ 781615 w 3076859"/>
              <a:gd name="connsiteY2101" fmla="*/ 3250007 h 3513667"/>
              <a:gd name="connsiteX2102" fmla="*/ 778615 w 3076859"/>
              <a:gd name="connsiteY2102" fmla="*/ 3248922 h 3513667"/>
              <a:gd name="connsiteX2103" fmla="*/ 776015 w 3076859"/>
              <a:gd name="connsiteY2103" fmla="*/ 3247702 h 3513667"/>
              <a:gd name="connsiteX2104" fmla="*/ 773615 w 3076859"/>
              <a:gd name="connsiteY2104" fmla="*/ 3246075 h 3513667"/>
              <a:gd name="connsiteX2105" fmla="*/ 771215 w 3076859"/>
              <a:gd name="connsiteY2105" fmla="*/ 3244449 h 3513667"/>
              <a:gd name="connsiteX2106" fmla="*/ 769015 w 3076859"/>
              <a:gd name="connsiteY2106" fmla="*/ 3242415 h 3513667"/>
              <a:gd name="connsiteX2107" fmla="*/ 767215 w 3076859"/>
              <a:gd name="connsiteY2107" fmla="*/ 3240246 h 3513667"/>
              <a:gd name="connsiteX2108" fmla="*/ 765415 w 3076859"/>
              <a:gd name="connsiteY2108" fmla="*/ 3237942 h 3513667"/>
              <a:gd name="connsiteX2109" fmla="*/ 764015 w 3076859"/>
              <a:gd name="connsiteY2109" fmla="*/ 3235502 h 3513667"/>
              <a:gd name="connsiteX2110" fmla="*/ 762615 w 3076859"/>
              <a:gd name="connsiteY2110" fmla="*/ 3232655 h 3513667"/>
              <a:gd name="connsiteX2111" fmla="*/ 761615 w 3076859"/>
              <a:gd name="connsiteY2111" fmla="*/ 3229673 h 3513667"/>
              <a:gd name="connsiteX2112" fmla="*/ 759815 w 3076859"/>
              <a:gd name="connsiteY2112" fmla="*/ 3224522 h 3513667"/>
              <a:gd name="connsiteX2113" fmla="*/ 758015 w 3076859"/>
              <a:gd name="connsiteY2113" fmla="*/ 3219370 h 3513667"/>
              <a:gd name="connsiteX2114" fmla="*/ 754015 w 3076859"/>
              <a:gd name="connsiteY2114" fmla="*/ 3209204 h 3513667"/>
              <a:gd name="connsiteX2115" fmla="*/ 749615 w 3076859"/>
              <a:gd name="connsiteY2115" fmla="*/ 3198901 h 3513667"/>
              <a:gd name="connsiteX2116" fmla="*/ 745214 w 3076859"/>
              <a:gd name="connsiteY2116" fmla="*/ 3188870 h 3513667"/>
              <a:gd name="connsiteX2117" fmla="*/ 743214 w 3076859"/>
              <a:gd name="connsiteY2117" fmla="*/ 3183719 h 3513667"/>
              <a:gd name="connsiteX2118" fmla="*/ 741414 w 3076859"/>
              <a:gd name="connsiteY2118" fmla="*/ 3178567 h 3513667"/>
              <a:gd name="connsiteX2119" fmla="*/ 739814 w 3076859"/>
              <a:gd name="connsiteY2119" fmla="*/ 3173281 h 3513667"/>
              <a:gd name="connsiteX2120" fmla="*/ 738214 w 3076859"/>
              <a:gd name="connsiteY2120" fmla="*/ 3167994 h 3513667"/>
              <a:gd name="connsiteX2121" fmla="*/ 737014 w 3076859"/>
              <a:gd name="connsiteY2121" fmla="*/ 3162843 h 3513667"/>
              <a:gd name="connsiteX2122" fmla="*/ 736414 w 3076859"/>
              <a:gd name="connsiteY2122" fmla="*/ 3157420 h 3513667"/>
              <a:gd name="connsiteX2123" fmla="*/ 735614 w 3076859"/>
              <a:gd name="connsiteY2123" fmla="*/ 3151862 h 3513667"/>
              <a:gd name="connsiteX2124" fmla="*/ 735614 w 3076859"/>
              <a:gd name="connsiteY2124" fmla="*/ 3146305 h 3513667"/>
              <a:gd name="connsiteX2125" fmla="*/ 732214 w 3076859"/>
              <a:gd name="connsiteY2125" fmla="*/ 3140882 h 3513667"/>
              <a:gd name="connsiteX2126" fmla="*/ 729214 w 3076859"/>
              <a:gd name="connsiteY2126" fmla="*/ 3135324 h 3513667"/>
              <a:gd name="connsiteX2127" fmla="*/ 726414 w 3076859"/>
              <a:gd name="connsiteY2127" fmla="*/ 3129495 h 3513667"/>
              <a:gd name="connsiteX2128" fmla="*/ 723614 w 3076859"/>
              <a:gd name="connsiteY2128" fmla="*/ 3123937 h 3513667"/>
              <a:gd name="connsiteX2129" fmla="*/ 721014 w 3076859"/>
              <a:gd name="connsiteY2129" fmla="*/ 3118244 h 3513667"/>
              <a:gd name="connsiteX2130" fmla="*/ 719014 w 3076859"/>
              <a:gd name="connsiteY2130" fmla="*/ 3112415 h 3513667"/>
              <a:gd name="connsiteX2131" fmla="*/ 717014 w 3076859"/>
              <a:gd name="connsiteY2131" fmla="*/ 3106722 h 3513667"/>
              <a:gd name="connsiteX2132" fmla="*/ 715214 w 3076859"/>
              <a:gd name="connsiteY2132" fmla="*/ 3100621 h 3513667"/>
              <a:gd name="connsiteX2133" fmla="*/ 713414 w 3076859"/>
              <a:gd name="connsiteY2133" fmla="*/ 3094792 h 3513667"/>
              <a:gd name="connsiteX2134" fmla="*/ 712014 w 3076859"/>
              <a:gd name="connsiteY2134" fmla="*/ 3088692 h 3513667"/>
              <a:gd name="connsiteX2135" fmla="*/ 710614 w 3076859"/>
              <a:gd name="connsiteY2135" fmla="*/ 3082863 h 3513667"/>
              <a:gd name="connsiteX2136" fmla="*/ 709414 w 3076859"/>
              <a:gd name="connsiteY2136" fmla="*/ 3076763 h 3513667"/>
              <a:gd name="connsiteX2137" fmla="*/ 708614 w 3076859"/>
              <a:gd name="connsiteY2137" fmla="*/ 3070663 h 3513667"/>
              <a:gd name="connsiteX2138" fmla="*/ 707614 w 3076859"/>
              <a:gd name="connsiteY2138" fmla="*/ 3064427 h 3513667"/>
              <a:gd name="connsiteX2139" fmla="*/ 706214 w 3076859"/>
              <a:gd name="connsiteY2139" fmla="*/ 3052092 h 3513667"/>
              <a:gd name="connsiteX2140" fmla="*/ 705414 w 3076859"/>
              <a:gd name="connsiteY2140" fmla="*/ 3050465 h 3513667"/>
              <a:gd name="connsiteX2141" fmla="*/ 704614 w 3076859"/>
              <a:gd name="connsiteY2141" fmla="*/ 3048567 h 3513667"/>
              <a:gd name="connsiteX2142" fmla="*/ 704214 w 3076859"/>
              <a:gd name="connsiteY2142" fmla="*/ 3046398 h 3513667"/>
              <a:gd name="connsiteX2143" fmla="*/ 704014 w 3076859"/>
              <a:gd name="connsiteY2143" fmla="*/ 3044229 h 3513667"/>
              <a:gd name="connsiteX2144" fmla="*/ 704014 w 3076859"/>
              <a:gd name="connsiteY2144" fmla="*/ 3039756 h 3513667"/>
              <a:gd name="connsiteX2145" fmla="*/ 703814 w 3076859"/>
              <a:gd name="connsiteY2145" fmla="*/ 3037451 h 3513667"/>
              <a:gd name="connsiteX2146" fmla="*/ 703814 w 3076859"/>
              <a:gd name="connsiteY2146" fmla="*/ 3035282 h 3513667"/>
              <a:gd name="connsiteX2147" fmla="*/ 703214 w 3076859"/>
              <a:gd name="connsiteY2147" fmla="*/ 3033114 h 3513667"/>
              <a:gd name="connsiteX2148" fmla="*/ 702614 w 3076859"/>
              <a:gd name="connsiteY2148" fmla="*/ 3031216 h 3513667"/>
              <a:gd name="connsiteX2149" fmla="*/ 701414 w 3076859"/>
              <a:gd name="connsiteY2149" fmla="*/ 3029589 h 3513667"/>
              <a:gd name="connsiteX2150" fmla="*/ 700814 w 3076859"/>
              <a:gd name="connsiteY2150" fmla="*/ 3028911 h 3513667"/>
              <a:gd name="connsiteX2151" fmla="*/ 699814 w 3076859"/>
              <a:gd name="connsiteY2151" fmla="*/ 3028369 h 3513667"/>
              <a:gd name="connsiteX2152" fmla="*/ 699014 w 3076859"/>
              <a:gd name="connsiteY2152" fmla="*/ 3027691 h 3513667"/>
              <a:gd name="connsiteX2153" fmla="*/ 697814 w 3076859"/>
              <a:gd name="connsiteY2153" fmla="*/ 3027285 h 3513667"/>
              <a:gd name="connsiteX2154" fmla="*/ 696614 w 3076859"/>
              <a:gd name="connsiteY2154" fmla="*/ 3026742 h 3513667"/>
              <a:gd name="connsiteX2155" fmla="*/ 695413 w 3076859"/>
              <a:gd name="connsiteY2155" fmla="*/ 3026471 h 3513667"/>
              <a:gd name="connsiteX2156" fmla="*/ 693813 w 3076859"/>
              <a:gd name="connsiteY2156" fmla="*/ 3026336 h 3513667"/>
              <a:gd name="connsiteX2157" fmla="*/ 691813 w 3076859"/>
              <a:gd name="connsiteY2157" fmla="*/ 3026200 h 3513667"/>
              <a:gd name="connsiteX2158" fmla="*/ 689813 w 3076859"/>
              <a:gd name="connsiteY2158" fmla="*/ 3026336 h 3513667"/>
              <a:gd name="connsiteX2159" fmla="*/ 687813 w 3076859"/>
              <a:gd name="connsiteY2159" fmla="*/ 3026471 h 3513667"/>
              <a:gd name="connsiteX2160" fmla="*/ 685813 w 3076859"/>
              <a:gd name="connsiteY2160" fmla="*/ 3032842 h 3513667"/>
              <a:gd name="connsiteX2161" fmla="*/ 683613 w 3076859"/>
              <a:gd name="connsiteY2161" fmla="*/ 3039078 h 3513667"/>
              <a:gd name="connsiteX2162" fmla="*/ 681413 w 3076859"/>
              <a:gd name="connsiteY2162" fmla="*/ 3045314 h 3513667"/>
              <a:gd name="connsiteX2163" fmla="*/ 680013 w 3076859"/>
              <a:gd name="connsiteY2163" fmla="*/ 3048296 h 3513667"/>
              <a:gd name="connsiteX2164" fmla="*/ 678413 w 3076859"/>
              <a:gd name="connsiteY2164" fmla="*/ 3051007 h 3513667"/>
              <a:gd name="connsiteX2165" fmla="*/ 676813 w 3076859"/>
              <a:gd name="connsiteY2165" fmla="*/ 3053854 h 3513667"/>
              <a:gd name="connsiteX2166" fmla="*/ 674813 w 3076859"/>
              <a:gd name="connsiteY2166" fmla="*/ 3056565 h 3513667"/>
              <a:gd name="connsiteX2167" fmla="*/ 672813 w 3076859"/>
              <a:gd name="connsiteY2167" fmla="*/ 3059141 h 3513667"/>
              <a:gd name="connsiteX2168" fmla="*/ 670213 w 3076859"/>
              <a:gd name="connsiteY2168" fmla="*/ 3061445 h 3513667"/>
              <a:gd name="connsiteX2169" fmla="*/ 667813 w 3076859"/>
              <a:gd name="connsiteY2169" fmla="*/ 3063614 h 3513667"/>
              <a:gd name="connsiteX2170" fmla="*/ 664813 w 3076859"/>
              <a:gd name="connsiteY2170" fmla="*/ 3065512 h 3513667"/>
              <a:gd name="connsiteX2171" fmla="*/ 661413 w 3076859"/>
              <a:gd name="connsiteY2171" fmla="*/ 3067410 h 3513667"/>
              <a:gd name="connsiteX2172" fmla="*/ 657613 w 3076859"/>
              <a:gd name="connsiteY2172" fmla="*/ 3069172 h 3513667"/>
              <a:gd name="connsiteX2173" fmla="*/ 658613 w 3076859"/>
              <a:gd name="connsiteY2173" fmla="*/ 3072832 h 3513667"/>
              <a:gd name="connsiteX2174" fmla="*/ 659813 w 3076859"/>
              <a:gd name="connsiteY2174" fmla="*/ 3076763 h 3513667"/>
              <a:gd name="connsiteX2175" fmla="*/ 660413 w 3076859"/>
              <a:gd name="connsiteY2175" fmla="*/ 3080694 h 3513667"/>
              <a:gd name="connsiteX2176" fmla="*/ 660613 w 3076859"/>
              <a:gd name="connsiteY2176" fmla="*/ 3082728 h 3513667"/>
              <a:gd name="connsiteX2177" fmla="*/ 660613 w 3076859"/>
              <a:gd name="connsiteY2177" fmla="*/ 3084626 h 3513667"/>
              <a:gd name="connsiteX2178" fmla="*/ 660613 w 3076859"/>
              <a:gd name="connsiteY2178" fmla="*/ 3086388 h 3513667"/>
              <a:gd name="connsiteX2179" fmla="*/ 660213 w 3076859"/>
              <a:gd name="connsiteY2179" fmla="*/ 3088286 h 3513667"/>
              <a:gd name="connsiteX2180" fmla="*/ 659813 w 3076859"/>
              <a:gd name="connsiteY2180" fmla="*/ 3089777 h 3513667"/>
              <a:gd name="connsiteX2181" fmla="*/ 659013 w 3076859"/>
              <a:gd name="connsiteY2181" fmla="*/ 3091404 h 3513667"/>
              <a:gd name="connsiteX2182" fmla="*/ 658213 w 3076859"/>
              <a:gd name="connsiteY2182" fmla="*/ 3092624 h 3513667"/>
              <a:gd name="connsiteX2183" fmla="*/ 656813 w 3076859"/>
              <a:gd name="connsiteY2183" fmla="*/ 3093844 h 3513667"/>
              <a:gd name="connsiteX2184" fmla="*/ 655213 w 3076859"/>
              <a:gd name="connsiteY2184" fmla="*/ 3094792 h 3513667"/>
              <a:gd name="connsiteX2185" fmla="*/ 653213 w 3076859"/>
              <a:gd name="connsiteY2185" fmla="*/ 3095606 h 3513667"/>
              <a:gd name="connsiteX2186" fmla="*/ 648813 w 3076859"/>
              <a:gd name="connsiteY2186" fmla="*/ 3096961 h 3513667"/>
              <a:gd name="connsiteX2187" fmla="*/ 644613 w 3076859"/>
              <a:gd name="connsiteY2187" fmla="*/ 3098588 h 3513667"/>
              <a:gd name="connsiteX2188" fmla="*/ 640612 w 3076859"/>
              <a:gd name="connsiteY2188" fmla="*/ 3100350 h 3513667"/>
              <a:gd name="connsiteX2189" fmla="*/ 636812 w 3076859"/>
              <a:gd name="connsiteY2189" fmla="*/ 3102384 h 3513667"/>
              <a:gd name="connsiteX2190" fmla="*/ 633012 w 3076859"/>
              <a:gd name="connsiteY2190" fmla="*/ 3104553 h 3513667"/>
              <a:gd name="connsiteX2191" fmla="*/ 629412 w 3076859"/>
              <a:gd name="connsiteY2191" fmla="*/ 3106722 h 3513667"/>
              <a:gd name="connsiteX2192" fmla="*/ 625812 w 3076859"/>
              <a:gd name="connsiteY2192" fmla="*/ 3109026 h 3513667"/>
              <a:gd name="connsiteX2193" fmla="*/ 622412 w 3076859"/>
              <a:gd name="connsiteY2193" fmla="*/ 3111466 h 3513667"/>
              <a:gd name="connsiteX2194" fmla="*/ 615412 w 3076859"/>
              <a:gd name="connsiteY2194" fmla="*/ 3116482 h 3513667"/>
              <a:gd name="connsiteX2195" fmla="*/ 608812 w 3076859"/>
              <a:gd name="connsiteY2195" fmla="*/ 3121497 h 3513667"/>
              <a:gd name="connsiteX2196" fmla="*/ 602012 w 3076859"/>
              <a:gd name="connsiteY2196" fmla="*/ 3126513 h 3513667"/>
              <a:gd name="connsiteX2197" fmla="*/ 598612 w 3076859"/>
              <a:gd name="connsiteY2197" fmla="*/ 3128953 h 3513667"/>
              <a:gd name="connsiteX2198" fmla="*/ 595012 w 3076859"/>
              <a:gd name="connsiteY2198" fmla="*/ 3131258 h 3513667"/>
              <a:gd name="connsiteX2199" fmla="*/ 575411 w 3076859"/>
              <a:gd name="connsiteY2199" fmla="*/ 3132749 h 3513667"/>
              <a:gd name="connsiteX2200" fmla="*/ 555611 w 3076859"/>
              <a:gd name="connsiteY2200" fmla="*/ 3134375 h 3513667"/>
              <a:gd name="connsiteX2201" fmla="*/ 545811 w 3076859"/>
              <a:gd name="connsiteY2201" fmla="*/ 3135189 h 3513667"/>
              <a:gd name="connsiteX2202" fmla="*/ 535610 w 3076859"/>
              <a:gd name="connsiteY2202" fmla="*/ 3135595 h 3513667"/>
              <a:gd name="connsiteX2203" fmla="*/ 525810 w 3076859"/>
              <a:gd name="connsiteY2203" fmla="*/ 3136002 h 3513667"/>
              <a:gd name="connsiteX2204" fmla="*/ 516010 w 3076859"/>
              <a:gd name="connsiteY2204" fmla="*/ 3136409 h 3513667"/>
              <a:gd name="connsiteX2205" fmla="*/ 506010 w 3076859"/>
              <a:gd name="connsiteY2205" fmla="*/ 3136680 h 3513667"/>
              <a:gd name="connsiteX2206" fmla="*/ 496210 w 3076859"/>
              <a:gd name="connsiteY2206" fmla="*/ 3136680 h 3513667"/>
              <a:gd name="connsiteX2207" fmla="*/ 486409 w 3076859"/>
              <a:gd name="connsiteY2207" fmla="*/ 3136409 h 3513667"/>
              <a:gd name="connsiteX2208" fmla="*/ 476409 w 3076859"/>
              <a:gd name="connsiteY2208" fmla="*/ 3135867 h 3513667"/>
              <a:gd name="connsiteX2209" fmla="*/ 466609 w 3076859"/>
              <a:gd name="connsiteY2209" fmla="*/ 3135324 h 3513667"/>
              <a:gd name="connsiteX2210" fmla="*/ 456809 w 3076859"/>
              <a:gd name="connsiteY2210" fmla="*/ 3134375 h 3513667"/>
              <a:gd name="connsiteX2211" fmla="*/ 446809 w 3076859"/>
              <a:gd name="connsiteY2211" fmla="*/ 3133155 h 3513667"/>
              <a:gd name="connsiteX2212" fmla="*/ 437009 w 3076859"/>
              <a:gd name="connsiteY2212" fmla="*/ 3131529 h 3513667"/>
              <a:gd name="connsiteX2213" fmla="*/ 433608 w 3076859"/>
              <a:gd name="connsiteY2213" fmla="*/ 3130851 h 3513667"/>
              <a:gd name="connsiteX2214" fmla="*/ 430808 w 3076859"/>
              <a:gd name="connsiteY2214" fmla="*/ 3129902 h 3513667"/>
              <a:gd name="connsiteX2215" fmla="*/ 428208 w 3076859"/>
              <a:gd name="connsiteY2215" fmla="*/ 3128682 h 3513667"/>
              <a:gd name="connsiteX2216" fmla="*/ 426008 w 3076859"/>
              <a:gd name="connsiteY2216" fmla="*/ 3127191 h 3513667"/>
              <a:gd name="connsiteX2217" fmla="*/ 424208 w 3076859"/>
              <a:gd name="connsiteY2217" fmla="*/ 3125700 h 3513667"/>
              <a:gd name="connsiteX2218" fmla="*/ 422608 w 3076859"/>
              <a:gd name="connsiteY2218" fmla="*/ 3123937 h 3513667"/>
              <a:gd name="connsiteX2219" fmla="*/ 421208 w 3076859"/>
              <a:gd name="connsiteY2219" fmla="*/ 3122175 h 3513667"/>
              <a:gd name="connsiteX2220" fmla="*/ 420008 w 3076859"/>
              <a:gd name="connsiteY2220" fmla="*/ 3120142 h 3513667"/>
              <a:gd name="connsiteX2221" fmla="*/ 419208 w 3076859"/>
              <a:gd name="connsiteY2221" fmla="*/ 3117973 h 3513667"/>
              <a:gd name="connsiteX2222" fmla="*/ 418408 w 3076859"/>
              <a:gd name="connsiteY2222" fmla="*/ 3115804 h 3513667"/>
              <a:gd name="connsiteX2223" fmla="*/ 417008 w 3076859"/>
              <a:gd name="connsiteY2223" fmla="*/ 3111331 h 3513667"/>
              <a:gd name="connsiteX2224" fmla="*/ 415208 w 3076859"/>
              <a:gd name="connsiteY2224" fmla="*/ 3102113 h 3513667"/>
              <a:gd name="connsiteX2225" fmla="*/ 412008 w 3076859"/>
              <a:gd name="connsiteY2225" fmla="*/ 3085168 h 3513667"/>
              <a:gd name="connsiteX2226" fmla="*/ 408808 w 3076859"/>
              <a:gd name="connsiteY2226" fmla="*/ 3068494 h 3513667"/>
              <a:gd name="connsiteX2227" fmla="*/ 403208 w 3076859"/>
              <a:gd name="connsiteY2227" fmla="*/ 3035011 h 3513667"/>
              <a:gd name="connsiteX2228" fmla="*/ 384407 w 3076859"/>
              <a:gd name="connsiteY2228" fmla="*/ 2878713 h 3513667"/>
              <a:gd name="connsiteX2229" fmla="*/ 382808 w 3076859"/>
              <a:gd name="connsiteY2229" fmla="*/ 2875731 h 3513667"/>
              <a:gd name="connsiteX2230" fmla="*/ 381807 w 3076859"/>
              <a:gd name="connsiteY2230" fmla="*/ 2873019 h 3513667"/>
              <a:gd name="connsiteX2231" fmla="*/ 380807 w 3076859"/>
              <a:gd name="connsiteY2231" fmla="*/ 2870037 h 3513667"/>
              <a:gd name="connsiteX2232" fmla="*/ 380207 w 3076859"/>
              <a:gd name="connsiteY2232" fmla="*/ 2867326 h 3513667"/>
              <a:gd name="connsiteX2233" fmla="*/ 377407 w 3076859"/>
              <a:gd name="connsiteY2233" fmla="*/ 2859870 h 3513667"/>
              <a:gd name="connsiteX2234" fmla="*/ 374607 w 3076859"/>
              <a:gd name="connsiteY2234" fmla="*/ 2852415 h 3513667"/>
              <a:gd name="connsiteX2235" fmla="*/ 372207 w 3076859"/>
              <a:gd name="connsiteY2235" fmla="*/ 2844959 h 3513667"/>
              <a:gd name="connsiteX2236" fmla="*/ 370207 w 3076859"/>
              <a:gd name="connsiteY2236" fmla="*/ 2837639 h 3513667"/>
              <a:gd name="connsiteX2237" fmla="*/ 368007 w 3076859"/>
              <a:gd name="connsiteY2237" fmla="*/ 2830047 h 3513667"/>
              <a:gd name="connsiteX2238" fmla="*/ 366407 w 3076859"/>
              <a:gd name="connsiteY2238" fmla="*/ 2822592 h 3513667"/>
              <a:gd name="connsiteX2239" fmla="*/ 364807 w 3076859"/>
              <a:gd name="connsiteY2239" fmla="*/ 2815000 h 3513667"/>
              <a:gd name="connsiteX2240" fmla="*/ 363807 w 3076859"/>
              <a:gd name="connsiteY2240" fmla="*/ 2807409 h 3513667"/>
              <a:gd name="connsiteX2241" fmla="*/ 362807 w 3076859"/>
              <a:gd name="connsiteY2241" fmla="*/ 2799818 h 3513667"/>
              <a:gd name="connsiteX2242" fmla="*/ 362207 w 3076859"/>
              <a:gd name="connsiteY2242" fmla="*/ 2792227 h 3513667"/>
              <a:gd name="connsiteX2243" fmla="*/ 361607 w 3076859"/>
              <a:gd name="connsiteY2243" fmla="*/ 2784771 h 3513667"/>
              <a:gd name="connsiteX2244" fmla="*/ 361407 w 3076859"/>
              <a:gd name="connsiteY2244" fmla="*/ 2777044 h 3513667"/>
              <a:gd name="connsiteX2245" fmla="*/ 361407 w 3076859"/>
              <a:gd name="connsiteY2245" fmla="*/ 2769453 h 3513667"/>
              <a:gd name="connsiteX2246" fmla="*/ 361607 w 3076859"/>
              <a:gd name="connsiteY2246" fmla="*/ 2761726 h 3513667"/>
              <a:gd name="connsiteX2247" fmla="*/ 362207 w 3076859"/>
              <a:gd name="connsiteY2247" fmla="*/ 2753999 h 3513667"/>
              <a:gd name="connsiteX2248" fmla="*/ 362807 w 3076859"/>
              <a:gd name="connsiteY2248" fmla="*/ 2746272 h 3513667"/>
              <a:gd name="connsiteX2249" fmla="*/ 362407 w 3076859"/>
              <a:gd name="connsiteY2249" fmla="*/ 2743290 h 3513667"/>
              <a:gd name="connsiteX2250" fmla="*/ 362207 w 3076859"/>
              <a:gd name="connsiteY2250" fmla="*/ 2740579 h 3513667"/>
              <a:gd name="connsiteX2251" fmla="*/ 362207 w 3076859"/>
              <a:gd name="connsiteY2251" fmla="*/ 2737597 h 3513667"/>
              <a:gd name="connsiteX2252" fmla="*/ 362407 w 3076859"/>
              <a:gd name="connsiteY2252" fmla="*/ 2734614 h 3513667"/>
              <a:gd name="connsiteX2253" fmla="*/ 362807 w 3076859"/>
              <a:gd name="connsiteY2253" fmla="*/ 2731768 h 3513667"/>
              <a:gd name="connsiteX2254" fmla="*/ 363607 w 3076859"/>
              <a:gd name="connsiteY2254" fmla="*/ 2728650 h 3513667"/>
              <a:gd name="connsiteX2255" fmla="*/ 364607 w 3076859"/>
              <a:gd name="connsiteY2255" fmla="*/ 2725532 h 3513667"/>
              <a:gd name="connsiteX2256" fmla="*/ 366007 w 3076859"/>
              <a:gd name="connsiteY2256" fmla="*/ 2722550 h 3513667"/>
              <a:gd name="connsiteX2257" fmla="*/ 364607 w 3076859"/>
              <a:gd name="connsiteY2257" fmla="*/ 2714145 h 3513667"/>
              <a:gd name="connsiteX2258" fmla="*/ 362807 w 3076859"/>
              <a:gd name="connsiteY2258" fmla="*/ 2712112 h 3513667"/>
              <a:gd name="connsiteX2259" fmla="*/ 361207 w 3076859"/>
              <a:gd name="connsiteY2259" fmla="*/ 2710078 h 3513667"/>
              <a:gd name="connsiteX2260" fmla="*/ 359807 w 3076859"/>
              <a:gd name="connsiteY2260" fmla="*/ 2708045 h 3513667"/>
              <a:gd name="connsiteX2261" fmla="*/ 358807 w 3076859"/>
              <a:gd name="connsiteY2261" fmla="*/ 2706012 h 3513667"/>
              <a:gd name="connsiteX2262" fmla="*/ 357607 w 3076859"/>
              <a:gd name="connsiteY2262" fmla="*/ 2703978 h 3513667"/>
              <a:gd name="connsiteX2263" fmla="*/ 356607 w 3076859"/>
              <a:gd name="connsiteY2263" fmla="*/ 2701809 h 3513667"/>
              <a:gd name="connsiteX2264" fmla="*/ 355207 w 3076859"/>
              <a:gd name="connsiteY2264" fmla="*/ 2697607 h 3513667"/>
              <a:gd name="connsiteX2265" fmla="*/ 354407 w 3076859"/>
              <a:gd name="connsiteY2265" fmla="*/ 2693269 h 3513667"/>
              <a:gd name="connsiteX2266" fmla="*/ 354007 w 3076859"/>
              <a:gd name="connsiteY2266" fmla="*/ 2688796 h 3513667"/>
              <a:gd name="connsiteX2267" fmla="*/ 353607 w 3076859"/>
              <a:gd name="connsiteY2267" fmla="*/ 2684187 h 3513667"/>
              <a:gd name="connsiteX2268" fmla="*/ 353407 w 3076859"/>
              <a:gd name="connsiteY2268" fmla="*/ 2679713 h 3513667"/>
              <a:gd name="connsiteX2269" fmla="*/ 354007 w 3076859"/>
              <a:gd name="connsiteY2269" fmla="*/ 2670631 h 3513667"/>
              <a:gd name="connsiteX2270" fmla="*/ 354207 w 3076859"/>
              <a:gd name="connsiteY2270" fmla="*/ 2661549 h 3513667"/>
              <a:gd name="connsiteX2271" fmla="*/ 354207 w 3076859"/>
              <a:gd name="connsiteY2271" fmla="*/ 2656940 h 3513667"/>
              <a:gd name="connsiteX2272" fmla="*/ 353607 w 3076859"/>
              <a:gd name="connsiteY2272" fmla="*/ 2652195 h 3513667"/>
              <a:gd name="connsiteX2273" fmla="*/ 353007 w 3076859"/>
              <a:gd name="connsiteY2273" fmla="*/ 2647722 h 3513667"/>
              <a:gd name="connsiteX2274" fmla="*/ 351807 w 3076859"/>
              <a:gd name="connsiteY2274" fmla="*/ 2643248 h 3513667"/>
              <a:gd name="connsiteX2275" fmla="*/ 351007 w 3076859"/>
              <a:gd name="connsiteY2275" fmla="*/ 2645146 h 3513667"/>
              <a:gd name="connsiteX2276" fmla="*/ 350207 w 3076859"/>
              <a:gd name="connsiteY2276" fmla="*/ 2647179 h 3513667"/>
              <a:gd name="connsiteX2277" fmla="*/ 349007 w 3076859"/>
              <a:gd name="connsiteY2277" fmla="*/ 2650975 h 3513667"/>
              <a:gd name="connsiteX2278" fmla="*/ 348207 w 3076859"/>
              <a:gd name="connsiteY2278" fmla="*/ 2655042 h 3513667"/>
              <a:gd name="connsiteX2279" fmla="*/ 347807 w 3076859"/>
              <a:gd name="connsiteY2279" fmla="*/ 2659109 h 3513667"/>
              <a:gd name="connsiteX2280" fmla="*/ 347807 w 3076859"/>
              <a:gd name="connsiteY2280" fmla="*/ 2663040 h 3513667"/>
              <a:gd name="connsiteX2281" fmla="*/ 347807 w 3076859"/>
              <a:gd name="connsiteY2281" fmla="*/ 2667242 h 3513667"/>
              <a:gd name="connsiteX2282" fmla="*/ 348007 w 3076859"/>
              <a:gd name="connsiteY2282" fmla="*/ 2675240 h 3513667"/>
              <a:gd name="connsiteX2283" fmla="*/ 348007 w 3076859"/>
              <a:gd name="connsiteY2283" fmla="*/ 2679307 h 3513667"/>
              <a:gd name="connsiteX2284" fmla="*/ 348007 w 3076859"/>
              <a:gd name="connsiteY2284" fmla="*/ 2683374 h 3513667"/>
              <a:gd name="connsiteX2285" fmla="*/ 347607 w 3076859"/>
              <a:gd name="connsiteY2285" fmla="*/ 2687169 h 3513667"/>
              <a:gd name="connsiteX2286" fmla="*/ 346807 w 3076859"/>
              <a:gd name="connsiteY2286" fmla="*/ 2691100 h 3513667"/>
              <a:gd name="connsiteX2287" fmla="*/ 345807 w 3076859"/>
              <a:gd name="connsiteY2287" fmla="*/ 2694896 h 3513667"/>
              <a:gd name="connsiteX2288" fmla="*/ 345007 w 3076859"/>
              <a:gd name="connsiteY2288" fmla="*/ 2696794 h 3513667"/>
              <a:gd name="connsiteX2289" fmla="*/ 344207 w 3076859"/>
              <a:gd name="connsiteY2289" fmla="*/ 2698556 h 3513667"/>
              <a:gd name="connsiteX2290" fmla="*/ 343007 w 3076859"/>
              <a:gd name="connsiteY2290" fmla="*/ 2700318 h 3513667"/>
              <a:gd name="connsiteX2291" fmla="*/ 341807 w 3076859"/>
              <a:gd name="connsiteY2291" fmla="*/ 2702216 h 3513667"/>
              <a:gd name="connsiteX2292" fmla="*/ 340407 w 3076859"/>
              <a:gd name="connsiteY2292" fmla="*/ 2703843 h 3513667"/>
              <a:gd name="connsiteX2293" fmla="*/ 338807 w 3076859"/>
              <a:gd name="connsiteY2293" fmla="*/ 2705605 h 3513667"/>
              <a:gd name="connsiteX2294" fmla="*/ 337807 w 3076859"/>
              <a:gd name="connsiteY2294" fmla="*/ 2722550 h 3513667"/>
              <a:gd name="connsiteX2295" fmla="*/ 336407 w 3076859"/>
              <a:gd name="connsiteY2295" fmla="*/ 2739495 h 3513667"/>
              <a:gd name="connsiteX2296" fmla="*/ 334807 w 3076859"/>
              <a:gd name="connsiteY2296" fmla="*/ 2756439 h 3513667"/>
              <a:gd name="connsiteX2297" fmla="*/ 333007 w 3076859"/>
              <a:gd name="connsiteY2297" fmla="*/ 2773249 h 3513667"/>
              <a:gd name="connsiteX2298" fmla="*/ 331206 w 3076859"/>
              <a:gd name="connsiteY2298" fmla="*/ 2790329 h 3513667"/>
              <a:gd name="connsiteX2299" fmla="*/ 329206 w 3076859"/>
              <a:gd name="connsiteY2299" fmla="*/ 2807138 h 3513667"/>
              <a:gd name="connsiteX2300" fmla="*/ 325006 w 3076859"/>
              <a:gd name="connsiteY2300" fmla="*/ 2840892 h 3513667"/>
              <a:gd name="connsiteX2301" fmla="*/ 320206 w 3076859"/>
              <a:gd name="connsiteY2301" fmla="*/ 2874375 h 3513667"/>
              <a:gd name="connsiteX2302" fmla="*/ 315006 w 3076859"/>
              <a:gd name="connsiteY2302" fmla="*/ 2907858 h 3513667"/>
              <a:gd name="connsiteX2303" fmla="*/ 309206 w 3076859"/>
              <a:gd name="connsiteY2303" fmla="*/ 2941476 h 3513667"/>
              <a:gd name="connsiteX2304" fmla="*/ 303406 w 3076859"/>
              <a:gd name="connsiteY2304" fmla="*/ 2974959 h 3513667"/>
              <a:gd name="connsiteX2305" fmla="*/ 297206 w 3076859"/>
              <a:gd name="connsiteY2305" fmla="*/ 3008442 h 3513667"/>
              <a:gd name="connsiteX2306" fmla="*/ 290606 w 3076859"/>
              <a:gd name="connsiteY2306" fmla="*/ 3041789 h 3513667"/>
              <a:gd name="connsiteX2307" fmla="*/ 277405 w 3076859"/>
              <a:gd name="connsiteY2307" fmla="*/ 3108484 h 3513667"/>
              <a:gd name="connsiteX2308" fmla="*/ 263605 w 3076859"/>
              <a:gd name="connsiteY2308" fmla="*/ 3175178 h 3513667"/>
              <a:gd name="connsiteX2309" fmla="*/ 250405 w 3076859"/>
              <a:gd name="connsiteY2309" fmla="*/ 3241873 h 3513667"/>
              <a:gd name="connsiteX2310" fmla="*/ 251405 w 3076859"/>
              <a:gd name="connsiteY2310" fmla="*/ 3244449 h 3513667"/>
              <a:gd name="connsiteX2311" fmla="*/ 251805 w 3076859"/>
              <a:gd name="connsiteY2311" fmla="*/ 3246889 h 3513667"/>
              <a:gd name="connsiteX2312" fmla="*/ 252205 w 3076859"/>
              <a:gd name="connsiteY2312" fmla="*/ 3249193 h 3513667"/>
              <a:gd name="connsiteX2313" fmla="*/ 252205 w 3076859"/>
              <a:gd name="connsiteY2313" fmla="*/ 3251498 h 3513667"/>
              <a:gd name="connsiteX2314" fmla="*/ 252205 w 3076859"/>
              <a:gd name="connsiteY2314" fmla="*/ 3253802 h 3513667"/>
              <a:gd name="connsiteX2315" fmla="*/ 251805 w 3076859"/>
              <a:gd name="connsiteY2315" fmla="*/ 3256107 h 3513667"/>
              <a:gd name="connsiteX2316" fmla="*/ 251405 w 3076859"/>
              <a:gd name="connsiteY2316" fmla="*/ 3258276 h 3513667"/>
              <a:gd name="connsiteX2317" fmla="*/ 250605 w 3076859"/>
              <a:gd name="connsiteY2317" fmla="*/ 3260580 h 3513667"/>
              <a:gd name="connsiteX2318" fmla="*/ 249005 w 3076859"/>
              <a:gd name="connsiteY2318" fmla="*/ 3264918 h 3513667"/>
              <a:gd name="connsiteX2319" fmla="*/ 247005 w 3076859"/>
              <a:gd name="connsiteY2319" fmla="*/ 3269120 h 3513667"/>
              <a:gd name="connsiteX2320" fmla="*/ 242605 w 3076859"/>
              <a:gd name="connsiteY2320" fmla="*/ 3277660 h 3513667"/>
              <a:gd name="connsiteX2321" fmla="*/ 241805 w 3076859"/>
              <a:gd name="connsiteY2321" fmla="*/ 3281320 h 3513667"/>
              <a:gd name="connsiteX2322" fmla="*/ 240605 w 3076859"/>
              <a:gd name="connsiteY2322" fmla="*/ 3284845 h 3513667"/>
              <a:gd name="connsiteX2323" fmla="*/ 239405 w 3076859"/>
              <a:gd name="connsiteY2323" fmla="*/ 3288641 h 3513667"/>
              <a:gd name="connsiteX2324" fmla="*/ 238005 w 3076859"/>
              <a:gd name="connsiteY2324" fmla="*/ 3292165 h 3513667"/>
              <a:gd name="connsiteX2325" fmla="*/ 236805 w 3076859"/>
              <a:gd name="connsiteY2325" fmla="*/ 3295690 h 3513667"/>
              <a:gd name="connsiteX2326" fmla="*/ 235205 w 3076859"/>
              <a:gd name="connsiteY2326" fmla="*/ 3299079 h 3513667"/>
              <a:gd name="connsiteX2327" fmla="*/ 233205 w 3076859"/>
              <a:gd name="connsiteY2327" fmla="*/ 3302739 h 3513667"/>
              <a:gd name="connsiteX2328" fmla="*/ 231405 w 3076859"/>
              <a:gd name="connsiteY2328" fmla="*/ 3306128 h 3513667"/>
              <a:gd name="connsiteX2329" fmla="*/ 229405 w 3076859"/>
              <a:gd name="connsiteY2329" fmla="*/ 3309381 h 3513667"/>
              <a:gd name="connsiteX2330" fmla="*/ 227404 w 3076859"/>
              <a:gd name="connsiteY2330" fmla="*/ 3312770 h 3513667"/>
              <a:gd name="connsiteX2331" fmla="*/ 225405 w 3076859"/>
              <a:gd name="connsiteY2331" fmla="*/ 3315752 h 3513667"/>
              <a:gd name="connsiteX2332" fmla="*/ 223004 w 3076859"/>
              <a:gd name="connsiteY2332" fmla="*/ 3319006 h 3513667"/>
              <a:gd name="connsiteX2333" fmla="*/ 220604 w 3076859"/>
              <a:gd name="connsiteY2333" fmla="*/ 3321988 h 3513667"/>
              <a:gd name="connsiteX2334" fmla="*/ 218004 w 3076859"/>
              <a:gd name="connsiteY2334" fmla="*/ 3325106 h 3513667"/>
              <a:gd name="connsiteX2335" fmla="*/ 215604 w 3076859"/>
              <a:gd name="connsiteY2335" fmla="*/ 3327817 h 3513667"/>
              <a:gd name="connsiteX2336" fmla="*/ 213004 w 3076859"/>
              <a:gd name="connsiteY2336" fmla="*/ 3330664 h 3513667"/>
              <a:gd name="connsiteX2337" fmla="*/ 210204 w 3076859"/>
              <a:gd name="connsiteY2337" fmla="*/ 3333239 h 3513667"/>
              <a:gd name="connsiteX2338" fmla="*/ 207604 w 3076859"/>
              <a:gd name="connsiteY2338" fmla="*/ 3335815 h 3513667"/>
              <a:gd name="connsiteX2339" fmla="*/ 204604 w 3076859"/>
              <a:gd name="connsiteY2339" fmla="*/ 3338255 h 3513667"/>
              <a:gd name="connsiteX2340" fmla="*/ 201804 w 3076859"/>
              <a:gd name="connsiteY2340" fmla="*/ 3340559 h 3513667"/>
              <a:gd name="connsiteX2341" fmla="*/ 198804 w 3076859"/>
              <a:gd name="connsiteY2341" fmla="*/ 3342728 h 3513667"/>
              <a:gd name="connsiteX2342" fmla="*/ 195804 w 3076859"/>
              <a:gd name="connsiteY2342" fmla="*/ 3344626 h 3513667"/>
              <a:gd name="connsiteX2343" fmla="*/ 193004 w 3076859"/>
              <a:gd name="connsiteY2343" fmla="*/ 3346388 h 3513667"/>
              <a:gd name="connsiteX2344" fmla="*/ 190004 w 3076859"/>
              <a:gd name="connsiteY2344" fmla="*/ 3348151 h 3513667"/>
              <a:gd name="connsiteX2345" fmla="*/ 187004 w 3076859"/>
              <a:gd name="connsiteY2345" fmla="*/ 3349642 h 3513667"/>
              <a:gd name="connsiteX2346" fmla="*/ 184004 w 3076859"/>
              <a:gd name="connsiteY2346" fmla="*/ 3350997 h 3513667"/>
              <a:gd name="connsiteX2347" fmla="*/ 181004 w 3076859"/>
              <a:gd name="connsiteY2347" fmla="*/ 3352082 h 3513667"/>
              <a:gd name="connsiteX2348" fmla="*/ 178204 w 3076859"/>
              <a:gd name="connsiteY2348" fmla="*/ 3353166 h 3513667"/>
              <a:gd name="connsiteX2349" fmla="*/ 175204 w 3076859"/>
              <a:gd name="connsiteY2349" fmla="*/ 3353980 h 3513667"/>
              <a:gd name="connsiteX2350" fmla="*/ 172203 w 3076859"/>
              <a:gd name="connsiteY2350" fmla="*/ 3354657 h 3513667"/>
              <a:gd name="connsiteX2351" fmla="*/ 169203 w 3076859"/>
              <a:gd name="connsiteY2351" fmla="*/ 3355064 h 3513667"/>
              <a:gd name="connsiteX2352" fmla="*/ 166203 w 3076859"/>
              <a:gd name="connsiteY2352" fmla="*/ 3355200 h 3513667"/>
              <a:gd name="connsiteX2353" fmla="*/ 163803 w 3076859"/>
              <a:gd name="connsiteY2353" fmla="*/ 3356284 h 3513667"/>
              <a:gd name="connsiteX2354" fmla="*/ 161003 w 3076859"/>
              <a:gd name="connsiteY2354" fmla="*/ 3357369 h 3513667"/>
              <a:gd name="connsiteX2355" fmla="*/ 158403 w 3076859"/>
              <a:gd name="connsiteY2355" fmla="*/ 3358182 h 3513667"/>
              <a:gd name="connsiteX2356" fmla="*/ 156003 w 3076859"/>
              <a:gd name="connsiteY2356" fmla="*/ 3358995 h 3513667"/>
              <a:gd name="connsiteX2357" fmla="*/ 153203 w 3076859"/>
              <a:gd name="connsiteY2357" fmla="*/ 3359673 h 3513667"/>
              <a:gd name="connsiteX2358" fmla="*/ 150803 w 3076859"/>
              <a:gd name="connsiteY2358" fmla="*/ 3360351 h 3513667"/>
              <a:gd name="connsiteX2359" fmla="*/ 145403 w 3076859"/>
              <a:gd name="connsiteY2359" fmla="*/ 3361300 h 3513667"/>
              <a:gd name="connsiteX2360" fmla="*/ 140003 w 3076859"/>
              <a:gd name="connsiteY2360" fmla="*/ 3361842 h 3513667"/>
              <a:gd name="connsiteX2361" fmla="*/ 134803 w 3076859"/>
              <a:gd name="connsiteY2361" fmla="*/ 3362249 h 3513667"/>
              <a:gd name="connsiteX2362" fmla="*/ 129403 w 3076859"/>
              <a:gd name="connsiteY2362" fmla="*/ 3362384 h 3513667"/>
              <a:gd name="connsiteX2363" fmla="*/ 124002 w 3076859"/>
              <a:gd name="connsiteY2363" fmla="*/ 3362520 h 3513667"/>
              <a:gd name="connsiteX2364" fmla="*/ 113202 w 3076859"/>
              <a:gd name="connsiteY2364" fmla="*/ 3362520 h 3513667"/>
              <a:gd name="connsiteX2365" fmla="*/ 107802 w 3076859"/>
              <a:gd name="connsiteY2365" fmla="*/ 3362520 h 3513667"/>
              <a:gd name="connsiteX2366" fmla="*/ 102402 w 3076859"/>
              <a:gd name="connsiteY2366" fmla="*/ 3362655 h 3513667"/>
              <a:gd name="connsiteX2367" fmla="*/ 97202 w 3076859"/>
              <a:gd name="connsiteY2367" fmla="*/ 3362791 h 3513667"/>
              <a:gd name="connsiteX2368" fmla="*/ 91602 w 3076859"/>
              <a:gd name="connsiteY2368" fmla="*/ 3363333 h 3513667"/>
              <a:gd name="connsiteX2369" fmla="*/ 86402 w 3076859"/>
              <a:gd name="connsiteY2369" fmla="*/ 3364011 h 3513667"/>
              <a:gd name="connsiteX2370" fmla="*/ 81202 w 3076859"/>
              <a:gd name="connsiteY2370" fmla="*/ 3365095 h 3513667"/>
              <a:gd name="connsiteX2371" fmla="*/ 34001 w 3076859"/>
              <a:gd name="connsiteY2371" fmla="*/ 3362655 h 3513667"/>
              <a:gd name="connsiteX2372" fmla="*/ 30201 w 3076859"/>
              <a:gd name="connsiteY2372" fmla="*/ 3362655 h 3513667"/>
              <a:gd name="connsiteX2373" fmla="*/ 26001 w 3076859"/>
              <a:gd name="connsiteY2373" fmla="*/ 3362520 h 3513667"/>
              <a:gd name="connsiteX2374" fmla="*/ 24001 w 3076859"/>
              <a:gd name="connsiteY2374" fmla="*/ 3362384 h 3513667"/>
              <a:gd name="connsiteX2375" fmla="*/ 21800 w 3076859"/>
              <a:gd name="connsiteY2375" fmla="*/ 3361978 h 3513667"/>
              <a:gd name="connsiteX2376" fmla="*/ 20001 w 3076859"/>
              <a:gd name="connsiteY2376" fmla="*/ 3361571 h 3513667"/>
              <a:gd name="connsiteX2377" fmla="*/ 18000 w 3076859"/>
              <a:gd name="connsiteY2377" fmla="*/ 3361164 h 3513667"/>
              <a:gd name="connsiteX2378" fmla="*/ 16400 w 3076859"/>
              <a:gd name="connsiteY2378" fmla="*/ 3360486 h 3513667"/>
              <a:gd name="connsiteX2379" fmla="*/ 14800 w 3076859"/>
              <a:gd name="connsiteY2379" fmla="*/ 3359673 h 3513667"/>
              <a:gd name="connsiteX2380" fmla="*/ 13600 w 3076859"/>
              <a:gd name="connsiteY2380" fmla="*/ 3358995 h 3513667"/>
              <a:gd name="connsiteX2381" fmla="*/ 12600 w 3076859"/>
              <a:gd name="connsiteY2381" fmla="*/ 3358046 h 3513667"/>
              <a:gd name="connsiteX2382" fmla="*/ 11600 w 3076859"/>
              <a:gd name="connsiteY2382" fmla="*/ 3356962 h 3513667"/>
              <a:gd name="connsiteX2383" fmla="*/ 11200 w 3076859"/>
              <a:gd name="connsiteY2383" fmla="*/ 3355877 h 3513667"/>
              <a:gd name="connsiteX2384" fmla="*/ 11200 w 3076859"/>
              <a:gd name="connsiteY2384" fmla="*/ 3354657 h 3513667"/>
              <a:gd name="connsiteX2385" fmla="*/ 11400 w 3076859"/>
              <a:gd name="connsiteY2385" fmla="*/ 3353166 h 3513667"/>
              <a:gd name="connsiteX2386" fmla="*/ 12400 w 3076859"/>
              <a:gd name="connsiteY2386" fmla="*/ 3349371 h 3513667"/>
              <a:gd name="connsiteX2387" fmla="*/ 13200 w 3076859"/>
              <a:gd name="connsiteY2387" fmla="*/ 3345711 h 3513667"/>
              <a:gd name="connsiteX2388" fmla="*/ 13600 w 3076859"/>
              <a:gd name="connsiteY2388" fmla="*/ 3342051 h 3513667"/>
              <a:gd name="connsiteX2389" fmla="*/ 14400 w 3076859"/>
              <a:gd name="connsiteY2389" fmla="*/ 3338390 h 3513667"/>
              <a:gd name="connsiteX2390" fmla="*/ 14600 w 3076859"/>
              <a:gd name="connsiteY2390" fmla="*/ 3334730 h 3513667"/>
              <a:gd name="connsiteX2391" fmla="*/ 14800 w 3076859"/>
              <a:gd name="connsiteY2391" fmla="*/ 3330935 h 3513667"/>
              <a:gd name="connsiteX2392" fmla="*/ 14800 w 3076859"/>
              <a:gd name="connsiteY2392" fmla="*/ 3323750 h 3513667"/>
              <a:gd name="connsiteX2393" fmla="*/ 14200 w 3076859"/>
              <a:gd name="connsiteY2393" fmla="*/ 3316566 h 3513667"/>
              <a:gd name="connsiteX2394" fmla="*/ 13400 w 3076859"/>
              <a:gd name="connsiteY2394" fmla="*/ 3309381 h 3513667"/>
              <a:gd name="connsiteX2395" fmla="*/ 12400 w 3076859"/>
              <a:gd name="connsiteY2395" fmla="*/ 3302061 h 3513667"/>
              <a:gd name="connsiteX2396" fmla="*/ 11000 w 3076859"/>
              <a:gd name="connsiteY2396" fmla="*/ 3295012 h 3513667"/>
              <a:gd name="connsiteX2397" fmla="*/ 8000 w 3076859"/>
              <a:gd name="connsiteY2397" fmla="*/ 3280643 h 3513667"/>
              <a:gd name="connsiteX2398" fmla="*/ 6600 w 3076859"/>
              <a:gd name="connsiteY2398" fmla="*/ 3273458 h 3513667"/>
              <a:gd name="connsiteX2399" fmla="*/ 5400 w 3076859"/>
              <a:gd name="connsiteY2399" fmla="*/ 3266409 h 3513667"/>
              <a:gd name="connsiteX2400" fmla="*/ 4600 w 3076859"/>
              <a:gd name="connsiteY2400" fmla="*/ 3259089 h 3513667"/>
              <a:gd name="connsiteX2401" fmla="*/ 3800 w 3076859"/>
              <a:gd name="connsiteY2401" fmla="*/ 3251769 h 3513667"/>
              <a:gd name="connsiteX2402" fmla="*/ 3600 w 3076859"/>
              <a:gd name="connsiteY2402" fmla="*/ 3244720 h 3513667"/>
              <a:gd name="connsiteX2403" fmla="*/ 3600 w 3076859"/>
              <a:gd name="connsiteY2403" fmla="*/ 3241060 h 3513667"/>
              <a:gd name="connsiteX2404" fmla="*/ 3800 w 3076859"/>
              <a:gd name="connsiteY2404" fmla="*/ 3237400 h 3513667"/>
              <a:gd name="connsiteX2405" fmla="*/ 4400 w 3076859"/>
              <a:gd name="connsiteY2405" fmla="*/ 3231842 h 3513667"/>
              <a:gd name="connsiteX2406" fmla="*/ 4600 w 3076859"/>
              <a:gd name="connsiteY2406" fmla="*/ 3226284 h 3513667"/>
              <a:gd name="connsiteX2407" fmla="*/ 4600 w 3076859"/>
              <a:gd name="connsiteY2407" fmla="*/ 3215168 h 3513667"/>
              <a:gd name="connsiteX2408" fmla="*/ 4200 w 3076859"/>
              <a:gd name="connsiteY2408" fmla="*/ 3204188 h 3513667"/>
              <a:gd name="connsiteX2409" fmla="*/ 3400 w 3076859"/>
              <a:gd name="connsiteY2409" fmla="*/ 3193072 h 3513667"/>
              <a:gd name="connsiteX2410" fmla="*/ 1800 w 3076859"/>
              <a:gd name="connsiteY2410" fmla="*/ 3170841 h 3513667"/>
              <a:gd name="connsiteX2411" fmla="*/ 1000 w 3076859"/>
              <a:gd name="connsiteY2411" fmla="*/ 3159725 h 3513667"/>
              <a:gd name="connsiteX2412" fmla="*/ 200 w 3076859"/>
              <a:gd name="connsiteY2412" fmla="*/ 3148609 h 3513667"/>
              <a:gd name="connsiteX2413" fmla="*/ 0 w 3076859"/>
              <a:gd name="connsiteY2413" fmla="*/ 3137493 h 3513667"/>
              <a:gd name="connsiteX2414" fmla="*/ 0 w 3076859"/>
              <a:gd name="connsiteY2414" fmla="*/ 3126513 h 3513667"/>
              <a:gd name="connsiteX2415" fmla="*/ 200 w 3076859"/>
              <a:gd name="connsiteY2415" fmla="*/ 3120955 h 3513667"/>
              <a:gd name="connsiteX2416" fmla="*/ 400 w 3076859"/>
              <a:gd name="connsiteY2416" fmla="*/ 3115397 h 3513667"/>
              <a:gd name="connsiteX2417" fmla="*/ 1000 w 3076859"/>
              <a:gd name="connsiteY2417" fmla="*/ 3109975 h 3513667"/>
              <a:gd name="connsiteX2418" fmla="*/ 1600 w 3076859"/>
              <a:gd name="connsiteY2418" fmla="*/ 3104417 h 3513667"/>
              <a:gd name="connsiteX2419" fmla="*/ 2600 w 3076859"/>
              <a:gd name="connsiteY2419" fmla="*/ 3098859 h 3513667"/>
              <a:gd name="connsiteX2420" fmla="*/ 3600 w 3076859"/>
              <a:gd name="connsiteY2420" fmla="*/ 3093437 h 3513667"/>
              <a:gd name="connsiteX2421" fmla="*/ 4800 w 3076859"/>
              <a:gd name="connsiteY2421" fmla="*/ 3088015 h 3513667"/>
              <a:gd name="connsiteX2422" fmla="*/ 6400 w 3076859"/>
              <a:gd name="connsiteY2422" fmla="*/ 3082457 h 3513667"/>
              <a:gd name="connsiteX2423" fmla="*/ 8000 w 3076859"/>
              <a:gd name="connsiteY2423" fmla="*/ 3077034 h 3513667"/>
              <a:gd name="connsiteX2424" fmla="*/ 10000 w 3076859"/>
              <a:gd name="connsiteY2424" fmla="*/ 3071612 h 3513667"/>
              <a:gd name="connsiteX2425" fmla="*/ 12400 w 3076859"/>
              <a:gd name="connsiteY2425" fmla="*/ 3066190 h 3513667"/>
              <a:gd name="connsiteX2426" fmla="*/ 14800 w 3076859"/>
              <a:gd name="connsiteY2426" fmla="*/ 3060767 h 3513667"/>
              <a:gd name="connsiteX2427" fmla="*/ 15600 w 3076859"/>
              <a:gd name="connsiteY2427" fmla="*/ 3047618 h 3513667"/>
              <a:gd name="connsiteX2428" fmla="*/ 16000 w 3076859"/>
              <a:gd name="connsiteY2428" fmla="*/ 3034605 h 3513667"/>
              <a:gd name="connsiteX2429" fmla="*/ 16400 w 3076859"/>
              <a:gd name="connsiteY2429" fmla="*/ 3021727 h 3513667"/>
              <a:gd name="connsiteX2430" fmla="*/ 17200 w 3076859"/>
              <a:gd name="connsiteY2430" fmla="*/ 3008577 h 3513667"/>
              <a:gd name="connsiteX2431" fmla="*/ 18000 w 3076859"/>
              <a:gd name="connsiteY2431" fmla="*/ 2995564 h 3513667"/>
              <a:gd name="connsiteX2432" fmla="*/ 18601 w 3076859"/>
              <a:gd name="connsiteY2432" fmla="*/ 2989057 h 3513667"/>
              <a:gd name="connsiteX2433" fmla="*/ 19601 w 3076859"/>
              <a:gd name="connsiteY2433" fmla="*/ 2982550 h 3513667"/>
              <a:gd name="connsiteX2434" fmla="*/ 20801 w 3076859"/>
              <a:gd name="connsiteY2434" fmla="*/ 2976044 h 3513667"/>
              <a:gd name="connsiteX2435" fmla="*/ 21800 w 3076859"/>
              <a:gd name="connsiteY2435" fmla="*/ 2969672 h 3513667"/>
              <a:gd name="connsiteX2436" fmla="*/ 23401 w 3076859"/>
              <a:gd name="connsiteY2436" fmla="*/ 2963301 h 3513667"/>
              <a:gd name="connsiteX2437" fmla="*/ 25401 w 3076859"/>
              <a:gd name="connsiteY2437" fmla="*/ 2956930 h 3513667"/>
              <a:gd name="connsiteX2438" fmla="*/ 23801 w 3076859"/>
              <a:gd name="connsiteY2438" fmla="*/ 2949745 h 3513667"/>
              <a:gd name="connsiteX2439" fmla="*/ 22401 w 3076859"/>
              <a:gd name="connsiteY2439" fmla="*/ 2942696 h 3513667"/>
              <a:gd name="connsiteX2440" fmla="*/ 21601 w 3076859"/>
              <a:gd name="connsiteY2440" fmla="*/ 2935512 h 3513667"/>
              <a:gd name="connsiteX2441" fmla="*/ 21400 w 3076859"/>
              <a:gd name="connsiteY2441" fmla="*/ 2928598 h 3513667"/>
              <a:gd name="connsiteX2442" fmla="*/ 21400 w 3076859"/>
              <a:gd name="connsiteY2442" fmla="*/ 2921549 h 3513667"/>
              <a:gd name="connsiteX2443" fmla="*/ 21601 w 3076859"/>
              <a:gd name="connsiteY2443" fmla="*/ 2914365 h 3513667"/>
              <a:gd name="connsiteX2444" fmla="*/ 22401 w 3076859"/>
              <a:gd name="connsiteY2444" fmla="*/ 2907451 h 3513667"/>
              <a:gd name="connsiteX2445" fmla="*/ 23001 w 3076859"/>
              <a:gd name="connsiteY2445" fmla="*/ 2900402 h 3513667"/>
              <a:gd name="connsiteX2446" fmla="*/ 25001 w 3076859"/>
              <a:gd name="connsiteY2446" fmla="*/ 2886440 h 3513667"/>
              <a:gd name="connsiteX2447" fmla="*/ 27401 w 3076859"/>
              <a:gd name="connsiteY2447" fmla="*/ 2872342 h 3513667"/>
              <a:gd name="connsiteX2448" fmla="*/ 29601 w 3076859"/>
              <a:gd name="connsiteY2448" fmla="*/ 2858515 h 3513667"/>
              <a:gd name="connsiteX2449" fmla="*/ 30601 w 3076859"/>
              <a:gd name="connsiteY2449" fmla="*/ 2851466 h 3513667"/>
              <a:gd name="connsiteX2450" fmla="*/ 31201 w 3076859"/>
              <a:gd name="connsiteY2450" fmla="*/ 2844688 h 3513667"/>
              <a:gd name="connsiteX2451" fmla="*/ 33801 w 3076859"/>
              <a:gd name="connsiteY2451" fmla="*/ 2818525 h 3513667"/>
              <a:gd name="connsiteX2452" fmla="*/ 36001 w 3076859"/>
              <a:gd name="connsiteY2452" fmla="*/ 2792498 h 3513667"/>
              <a:gd name="connsiteX2453" fmla="*/ 38401 w 3076859"/>
              <a:gd name="connsiteY2453" fmla="*/ 2766335 h 3513667"/>
              <a:gd name="connsiteX2454" fmla="*/ 40201 w 3076859"/>
              <a:gd name="connsiteY2454" fmla="*/ 2740172 h 3513667"/>
              <a:gd name="connsiteX2455" fmla="*/ 41801 w 3076859"/>
              <a:gd name="connsiteY2455" fmla="*/ 2714145 h 3513667"/>
              <a:gd name="connsiteX2456" fmla="*/ 43401 w 3076859"/>
              <a:gd name="connsiteY2456" fmla="*/ 2687982 h 3513667"/>
              <a:gd name="connsiteX2457" fmla="*/ 44401 w 3076859"/>
              <a:gd name="connsiteY2457" fmla="*/ 2661820 h 3513667"/>
              <a:gd name="connsiteX2458" fmla="*/ 45601 w 3076859"/>
              <a:gd name="connsiteY2458" fmla="*/ 2635521 h 3513667"/>
              <a:gd name="connsiteX2459" fmla="*/ 43401 w 3076859"/>
              <a:gd name="connsiteY2459" fmla="*/ 2280224 h 3513667"/>
              <a:gd name="connsiteX2460" fmla="*/ 44201 w 3076859"/>
              <a:gd name="connsiteY2460" fmla="*/ 2254332 h 3513667"/>
              <a:gd name="connsiteX2461" fmla="*/ 44001 w 3076859"/>
              <a:gd name="connsiteY2461" fmla="*/ 2232643 h 3513667"/>
              <a:gd name="connsiteX2462" fmla="*/ 43801 w 3076859"/>
              <a:gd name="connsiteY2462" fmla="*/ 2210953 h 3513667"/>
              <a:gd name="connsiteX2463" fmla="*/ 40201 w 3076859"/>
              <a:gd name="connsiteY2463" fmla="*/ 1977116 h 3513667"/>
              <a:gd name="connsiteX2464" fmla="*/ 39401 w 3076859"/>
              <a:gd name="connsiteY2464" fmla="*/ 1918555 h 3513667"/>
              <a:gd name="connsiteX2465" fmla="*/ 38801 w 3076859"/>
              <a:gd name="connsiteY2465" fmla="*/ 1860129 h 3513667"/>
              <a:gd name="connsiteX2466" fmla="*/ 38401 w 3076859"/>
              <a:gd name="connsiteY2466" fmla="*/ 1801703 h 3513667"/>
              <a:gd name="connsiteX2467" fmla="*/ 37801 w 3076859"/>
              <a:gd name="connsiteY2467" fmla="*/ 1743278 h 3513667"/>
              <a:gd name="connsiteX2468" fmla="*/ 37801 w 3076859"/>
              <a:gd name="connsiteY2468" fmla="*/ 1732840 h 3513667"/>
              <a:gd name="connsiteX2469" fmla="*/ 37401 w 3076859"/>
              <a:gd name="connsiteY2469" fmla="*/ 1722402 h 3513667"/>
              <a:gd name="connsiteX2470" fmla="*/ 36201 w 3076859"/>
              <a:gd name="connsiteY2470" fmla="*/ 1701662 h 3513667"/>
              <a:gd name="connsiteX2471" fmla="*/ 34801 w 3076859"/>
              <a:gd name="connsiteY2471" fmla="*/ 1680786 h 3513667"/>
              <a:gd name="connsiteX2472" fmla="*/ 34401 w 3076859"/>
              <a:gd name="connsiteY2472" fmla="*/ 1670212 h 3513667"/>
              <a:gd name="connsiteX2473" fmla="*/ 34001 w 3076859"/>
              <a:gd name="connsiteY2473" fmla="*/ 1659910 h 3513667"/>
              <a:gd name="connsiteX2474" fmla="*/ 33801 w 3076859"/>
              <a:gd name="connsiteY2474" fmla="*/ 1649607 h 3513667"/>
              <a:gd name="connsiteX2475" fmla="*/ 33801 w 3076859"/>
              <a:gd name="connsiteY2475" fmla="*/ 1639034 h 3513667"/>
              <a:gd name="connsiteX2476" fmla="*/ 34001 w 3076859"/>
              <a:gd name="connsiteY2476" fmla="*/ 1628731 h 3513667"/>
              <a:gd name="connsiteX2477" fmla="*/ 34601 w 3076859"/>
              <a:gd name="connsiteY2477" fmla="*/ 1618293 h 3513667"/>
              <a:gd name="connsiteX2478" fmla="*/ 35601 w 3076859"/>
              <a:gd name="connsiteY2478" fmla="*/ 1607855 h 3513667"/>
              <a:gd name="connsiteX2479" fmla="*/ 37201 w 3076859"/>
              <a:gd name="connsiteY2479" fmla="*/ 1597417 h 3513667"/>
              <a:gd name="connsiteX2480" fmla="*/ 38001 w 3076859"/>
              <a:gd name="connsiteY2480" fmla="*/ 1592402 h 3513667"/>
              <a:gd name="connsiteX2481" fmla="*/ 39201 w 3076859"/>
              <a:gd name="connsiteY2481" fmla="*/ 1587115 h 3513667"/>
              <a:gd name="connsiteX2482" fmla="*/ 40601 w 3076859"/>
              <a:gd name="connsiteY2482" fmla="*/ 1581964 h 3513667"/>
              <a:gd name="connsiteX2483" fmla="*/ 42001 w 3076859"/>
              <a:gd name="connsiteY2483" fmla="*/ 1576812 h 3513667"/>
              <a:gd name="connsiteX2484" fmla="*/ 39601 w 3076859"/>
              <a:gd name="connsiteY2484" fmla="*/ 1562714 h 3513667"/>
              <a:gd name="connsiteX2485" fmla="*/ 37801 w 3076859"/>
              <a:gd name="connsiteY2485" fmla="*/ 1548481 h 3513667"/>
              <a:gd name="connsiteX2486" fmla="*/ 36401 w 3076859"/>
              <a:gd name="connsiteY2486" fmla="*/ 1534383 h 3513667"/>
              <a:gd name="connsiteX2487" fmla="*/ 35601 w 3076859"/>
              <a:gd name="connsiteY2487" fmla="*/ 1520149 h 3513667"/>
              <a:gd name="connsiteX2488" fmla="*/ 34601 w 3076859"/>
              <a:gd name="connsiteY2488" fmla="*/ 1505916 h 3513667"/>
              <a:gd name="connsiteX2489" fmla="*/ 34201 w 3076859"/>
              <a:gd name="connsiteY2489" fmla="*/ 1491682 h 3513667"/>
              <a:gd name="connsiteX2490" fmla="*/ 34001 w 3076859"/>
              <a:gd name="connsiteY2490" fmla="*/ 1477584 h 3513667"/>
              <a:gd name="connsiteX2491" fmla="*/ 33801 w 3076859"/>
              <a:gd name="connsiteY2491" fmla="*/ 1463486 h 3513667"/>
              <a:gd name="connsiteX2492" fmla="*/ 34201 w 3076859"/>
              <a:gd name="connsiteY2492" fmla="*/ 1435019 h 3513667"/>
              <a:gd name="connsiteX2493" fmla="*/ 34601 w 3076859"/>
              <a:gd name="connsiteY2493" fmla="*/ 1406551 h 3513667"/>
              <a:gd name="connsiteX2494" fmla="*/ 35401 w 3076859"/>
              <a:gd name="connsiteY2494" fmla="*/ 1378084 h 3513667"/>
              <a:gd name="connsiteX2495" fmla="*/ 35801 w 3076859"/>
              <a:gd name="connsiteY2495" fmla="*/ 1349888 h 3513667"/>
              <a:gd name="connsiteX2496" fmla="*/ 36001 w 3076859"/>
              <a:gd name="connsiteY2496" fmla="*/ 1333757 h 3513667"/>
              <a:gd name="connsiteX2497" fmla="*/ 35801 w 3076859"/>
              <a:gd name="connsiteY2497" fmla="*/ 1317761 h 3513667"/>
              <a:gd name="connsiteX2498" fmla="*/ 35401 w 3076859"/>
              <a:gd name="connsiteY2498" fmla="*/ 1285498 h 3513667"/>
              <a:gd name="connsiteX2499" fmla="*/ 34801 w 3076859"/>
              <a:gd name="connsiteY2499" fmla="*/ 1253371 h 3513667"/>
              <a:gd name="connsiteX2500" fmla="*/ 34601 w 3076859"/>
              <a:gd name="connsiteY2500" fmla="*/ 1221243 h 3513667"/>
              <a:gd name="connsiteX2501" fmla="*/ 34601 w 3076859"/>
              <a:gd name="connsiteY2501" fmla="*/ 1205112 h 3513667"/>
              <a:gd name="connsiteX2502" fmla="*/ 34801 w 3076859"/>
              <a:gd name="connsiteY2502" fmla="*/ 1188981 h 3513667"/>
              <a:gd name="connsiteX2503" fmla="*/ 35401 w 3076859"/>
              <a:gd name="connsiteY2503" fmla="*/ 1172849 h 3513667"/>
              <a:gd name="connsiteX2504" fmla="*/ 36001 w 3076859"/>
              <a:gd name="connsiteY2504" fmla="*/ 1156853 h 3513667"/>
              <a:gd name="connsiteX2505" fmla="*/ 37001 w 3076859"/>
              <a:gd name="connsiteY2505" fmla="*/ 1140857 h 3513667"/>
              <a:gd name="connsiteX2506" fmla="*/ 38001 w 3076859"/>
              <a:gd name="connsiteY2506" fmla="*/ 1124862 h 3513667"/>
              <a:gd name="connsiteX2507" fmla="*/ 39601 w 3076859"/>
              <a:gd name="connsiteY2507" fmla="*/ 1108730 h 3513667"/>
              <a:gd name="connsiteX2508" fmla="*/ 41801 w 3076859"/>
              <a:gd name="connsiteY2508" fmla="*/ 1092599 h 3513667"/>
              <a:gd name="connsiteX2509" fmla="*/ 40201 w 3076859"/>
              <a:gd name="connsiteY2509" fmla="*/ 1076738 h 3513667"/>
              <a:gd name="connsiteX2510" fmla="*/ 39001 w 3076859"/>
              <a:gd name="connsiteY2510" fmla="*/ 1060607 h 3513667"/>
              <a:gd name="connsiteX2511" fmla="*/ 37801 w 3076859"/>
              <a:gd name="connsiteY2511" fmla="*/ 1044747 h 3513667"/>
              <a:gd name="connsiteX2512" fmla="*/ 37001 w 3076859"/>
              <a:gd name="connsiteY2512" fmla="*/ 1028615 h 3513667"/>
              <a:gd name="connsiteX2513" fmla="*/ 36201 w 3076859"/>
              <a:gd name="connsiteY2513" fmla="*/ 1012619 h 3513667"/>
              <a:gd name="connsiteX2514" fmla="*/ 35601 w 3076859"/>
              <a:gd name="connsiteY2514" fmla="*/ 996624 h 3513667"/>
              <a:gd name="connsiteX2515" fmla="*/ 35401 w 3076859"/>
              <a:gd name="connsiteY2515" fmla="*/ 980628 h 3513667"/>
              <a:gd name="connsiteX2516" fmla="*/ 35201 w 3076859"/>
              <a:gd name="connsiteY2516" fmla="*/ 964632 h 3513667"/>
              <a:gd name="connsiteX2517" fmla="*/ 35201 w 3076859"/>
              <a:gd name="connsiteY2517" fmla="*/ 932640 h 3513667"/>
              <a:gd name="connsiteX2518" fmla="*/ 35601 w 3076859"/>
              <a:gd name="connsiteY2518" fmla="*/ 900648 h 3513667"/>
              <a:gd name="connsiteX2519" fmla="*/ 36201 w 3076859"/>
              <a:gd name="connsiteY2519" fmla="*/ 868657 h 3513667"/>
              <a:gd name="connsiteX2520" fmla="*/ 37401 w 3076859"/>
              <a:gd name="connsiteY2520" fmla="*/ 836665 h 3513667"/>
              <a:gd name="connsiteX2521" fmla="*/ 40001 w 3076859"/>
              <a:gd name="connsiteY2521" fmla="*/ 772682 h 3513667"/>
              <a:gd name="connsiteX2522" fmla="*/ 41001 w 3076859"/>
              <a:gd name="connsiteY2522" fmla="*/ 740690 h 3513667"/>
              <a:gd name="connsiteX2523" fmla="*/ 42201 w 3076859"/>
              <a:gd name="connsiteY2523" fmla="*/ 708698 h 3513667"/>
              <a:gd name="connsiteX2524" fmla="*/ 43201 w 3076859"/>
              <a:gd name="connsiteY2524" fmla="*/ 676706 h 3513667"/>
              <a:gd name="connsiteX2525" fmla="*/ 43801 w 3076859"/>
              <a:gd name="connsiteY2525" fmla="*/ 644579 h 3513667"/>
              <a:gd name="connsiteX2526" fmla="*/ 43801 w 3076859"/>
              <a:gd name="connsiteY2526" fmla="*/ 612587 h 3513667"/>
              <a:gd name="connsiteX2527" fmla="*/ 43801 w 3076859"/>
              <a:gd name="connsiteY2527" fmla="*/ 596592 h 3513667"/>
              <a:gd name="connsiteX2528" fmla="*/ 43401 w 3076859"/>
              <a:gd name="connsiteY2528" fmla="*/ 580596 h 3513667"/>
              <a:gd name="connsiteX2529" fmla="*/ 44201 w 3076859"/>
              <a:gd name="connsiteY2529" fmla="*/ 572056 h 3513667"/>
              <a:gd name="connsiteX2530" fmla="*/ 43201 w 3076859"/>
              <a:gd name="connsiteY2530" fmla="*/ 409928 h 3513667"/>
              <a:gd name="connsiteX2531" fmla="*/ 42801 w 3076859"/>
              <a:gd name="connsiteY2531" fmla="*/ 401388 h 3513667"/>
              <a:gd name="connsiteX2532" fmla="*/ 42801 w 3076859"/>
              <a:gd name="connsiteY2532" fmla="*/ 397185 h 3513667"/>
              <a:gd name="connsiteX2533" fmla="*/ 43201 w 3076859"/>
              <a:gd name="connsiteY2533" fmla="*/ 393119 h 3513667"/>
              <a:gd name="connsiteX2534" fmla="*/ 43601 w 3076859"/>
              <a:gd name="connsiteY2534" fmla="*/ 391085 h 3513667"/>
              <a:gd name="connsiteX2535" fmla="*/ 44001 w 3076859"/>
              <a:gd name="connsiteY2535" fmla="*/ 389052 h 3513667"/>
              <a:gd name="connsiteX2536" fmla="*/ 44601 w 3076859"/>
              <a:gd name="connsiteY2536" fmla="*/ 387154 h 3513667"/>
              <a:gd name="connsiteX2537" fmla="*/ 45601 w 3076859"/>
              <a:gd name="connsiteY2537" fmla="*/ 385121 h 3513667"/>
              <a:gd name="connsiteX2538" fmla="*/ 46801 w 3076859"/>
              <a:gd name="connsiteY2538" fmla="*/ 383359 h 3513667"/>
              <a:gd name="connsiteX2539" fmla="*/ 48201 w 3076859"/>
              <a:gd name="connsiteY2539" fmla="*/ 381596 h 3513667"/>
              <a:gd name="connsiteX2540" fmla="*/ 49801 w 3076859"/>
              <a:gd name="connsiteY2540" fmla="*/ 379834 h 3513667"/>
              <a:gd name="connsiteX2541" fmla="*/ 51801 w 3076859"/>
              <a:gd name="connsiteY2541" fmla="*/ 378072 h 3513667"/>
              <a:gd name="connsiteX2542" fmla="*/ 50201 w 3076859"/>
              <a:gd name="connsiteY2542" fmla="*/ 376174 h 3513667"/>
              <a:gd name="connsiteX2543" fmla="*/ 48801 w 3076859"/>
              <a:gd name="connsiteY2543" fmla="*/ 374412 h 3513667"/>
              <a:gd name="connsiteX2544" fmla="*/ 47801 w 3076859"/>
              <a:gd name="connsiteY2544" fmla="*/ 372514 h 3513667"/>
              <a:gd name="connsiteX2545" fmla="*/ 47001 w 3076859"/>
              <a:gd name="connsiteY2545" fmla="*/ 370616 h 3513667"/>
              <a:gd name="connsiteX2546" fmla="*/ 46001 w 3076859"/>
              <a:gd name="connsiteY2546" fmla="*/ 368854 h 3513667"/>
              <a:gd name="connsiteX2547" fmla="*/ 45601 w 3076859"/>
              <a:gd name="connsiteY2547" fmla="*/ 367092 h 3513667"/>
              <a:gd name="connsiteX2548" fmla="*/ 45001 w 3076859"/>
              <a:gd name="connsiteY2548" fmla="*/ 365194 h 3513667"/>
              <a:gd name="connsiteX2549" fmla="*/ 44601 w 3076859"/>
              <a:gd name="connsiteY2549" fmla="*/ 363432 h 3513667"/>
              <a:gd name="connsiteX2550" fmla="*/ 44401 w 3076859"/>
              <a:gd name="connsiteY2550" fmla="*/ 359636 h 3513667"/>
              <a:gd name="connsiteX2551" fmla="*/ 44401 w 3076859"/>
              <a:gd name="connsiteY2551" fmla="*/ 356111 h 3513667"/>
              <a:gd name="connsiteX2552" fmla="*/ 45201 w 3076859"/>
              <a:gd name="connsiteY2552" fmla="*/ 352587 h 3513667"/>
              <a:gd name="connsiteX2553" fmla="*/ 45801 w 3076859"/>
              <a:gd name="connsiteY2553" fmla="*/ 348927 h 3513667"/>
              <a:gd name="connsiteX2554" fmla="*/ 47001 w 3076859"/>
              <a:gd name="connsiteY2554" fmla="*/ 345267 h 3513667"/>
              <a:gd name="connsiteX2555" fmla="*/ 48201 w 3076859"/>
              <a:gd name="connsiteY2555" fmla="*/ 341742 h 3513667"/>
              <a:gd name="connsiteX2556" fmla="*/ 50601 w 3076859"/>
              <a:gd name="connsiteY2556" fmla="*/ 334693 h 3513667"/>
              <a:gd name="connsiteX2557" fmla="*/ 52001 w 3076859"/>
              <a:gd name="connsiteY2557" fmla="*/ 331033 h 3513667"/>
              <a:gd name="connsiteX2558" fmla="*/ 53201 w 3076859"/>
              <a:gd name="connsiteY2558" fmla="*/ 327509 h 3513667"/>
              <a:gd name="connsiteX2559" fmla="*/ 54001 w 3076859"/>
              <a:gd name="connsiteY2559" fmla="*/ 323849 h 3513667"/>
              <a:gd name="connsiteX2560" fmla="*/ 54801 w 3076859"/>
              <a:gd name="connsiteY2560" fmla="*/ 320324 h 3513667"/>
              <a:gd name="connsiteX2561" fmla="*/ 53001 w 3076859"/>
              <a:gd name="connsiteY2561" fmla="*/ 317071 h 3513667"/>
              <a:gd name="connsiteX2562" fmla="*/ 51801 w 3076859"/>
              <a:gd name="connsiteY2562" fmla="*/ 313817 h 3513667"/>
              <a:gd name="connsiteX2563" fmla="*/ 51001 w 3076859"/>
              <a:gd name="connsiteY2563" fmla="*/ 310699 h 3513667"/>
              <a:gd name="connsiteX2564" fmla="*/ 50601 w 3076859"/>
              <a:gd name="connsiteY2564" fmla="*/ 307446 h 3513667"/>
              <a:gd name="connsiteX2565" fmla="*/ 50401 w 3076859"/>
              <a:gd name="connsiteY2565" fmla="*/ 304193 h 3513667"/>
              <a:gd name="connsiteX2566" fmla="*/ 50401 w 3076859"/>
              <a:gd name="connsiteY2566" fmla="*/ 300939 h 3513667"/>
              <a:gd name="connsiteX2567" fmla="*/ 50601 w 3076859"/>
              <a:gd name="connsiteY2567" fmla="*/ 297686 h 3513667"/>
              <a:gd name="connsiteX2568" fmla="*/ 51001 w 3076859"/>
              <a:gd name="connsiteY2568" fmla="*/ 294432 h 3513667"/>
              <a:gd name="connsiteX2569" fmla="*/ 53201 w 3076859"/>
              <a:gd name="connsiteY2569" fmla="*/ 281419 h 3513667"/>
              <a:gd name="connsiteX2570" fmla="*/ 53601 w 3076859"/>
              <a:gd name="connsiteY2570" fmla="*/ 278165 h 3513667"/>
              <a:gd name="connsiteX2571" fmla="*/ 53801 w 3076859"/>
              <a:gd name="connsiteY2571" fmla="*/ 274912 h 3513667"/>
              <a:gd name="connsiteX2572" fmla="*/ 54001 w 3076859"/>
              <a:gd name="connsiteY2572" fmla="*/ 271794 h 3513667"/>
              <a:gd name="connsiteX2573" fmla="*/ 53801 w 3076859"/>
              <a:gd name="connsiteY2573" fmla="*/ 268541 h 3513667"/>
              <a:gd name="connsiteX2574" fmla="*/ 53201 w 3076859"/>
              <a:gd name="connsiteY2574" fmla="*/ 254443 h 3513667"/>
              <a:gd name="connsiteX2575" fmla="*/ 53001 w 3076859"/>
              <a:gd name="connsiteY2575" fmla="*/ 240345 h 3513667"/>
              <a:gd name="connsiteX2576" fmla="*/ 53001 w 3076859"/>
              <a:gd name="connsiteY2576" fmla="*/ 226247 h 3513667"/>
              <a:gd name="connsiteX2577" fmla="*/ 53401 w 3076859"/>
              <a:gd name="connsiteY2577" fmla="*/ 212284 h 3513667"/>
              <a:gd name="connsiteX2578" fmla="*/ 54001 w 3076859"/>
              <a:gd name="connsiteY2578" fmla="*/ 198322 h 3513667"/>
              <a:gd name="connsiteX2579" fmla="*/ 54801 w 3076859"/>
              <a:gd name="connsiteY2579" fmla="*/ 184224 h 3513667"/>
              <a:gd name="connsiteX2580" fmla="*/ 55801 w 3076859"/>
              <a:gd name="connsiteY2580" fmla="*/ 170126 h 3513667"/>
              <a:gd name="connsiteX2581" fmla="*/ 57001 w 3076859"/>
              <a:gd name="connsiteY2581" fmla="*/ 156299 h 3513667"/>
              <a:gd name="connsiteX2582" fmla="*/ 59801 w 3076859"/>
              <a:gd name="connsiteY2582" fmla="*/ 128238 h 3513667"/>
              <a:gd name="connsiteX2583" fmla="*/ 63001 w 3076859"/>
              <a:gd name="connsiteY2583" fmla="*/ 100313 h 3513667"/>
              <a:gd name="connsiteX2584" fmla="*/ 66001 w 3076859"/>
              <a:gd name="connsiteY2584" fmla="*/ 72388 h 3513667"/>
              <a:gd name="connsiteX2585" fmla="*/ 68601 w 3076859"/>
              <a:gd name="connsiteY2585" fmla="*/ 44328 h 3513667"/>
              <a:gd name="connsiteX2586" fmla="*/ 69002 w 3076859"/>
              <a:gd name="connsiteY2586" fmla="*/ 39583 h 3513667"/>
              <a:gd name="connsiteX2587" fmla="*/ 69802 w 3076859"/>
              <a:gd name="connsiteY2587" fmla="*/ 34974 h 3513667"/>
              <a:gd name="connsiteX2588" fmla="*/ 71002 w 3076859"/>
              <a:gd name="connsiteY2588" fmla="*/ 30230 h 3513667"/>
              <a:gd name="connsiteX2589" fmla="*/ 72002 w 3076859"/>
              <a:gd name="connsiteY2589" fmla="*/ 26027 h 3513667"/>
              <a:gd name="connsiteX2590" fmla="*/ 73602 w 3076859"/>
              <a:gd name="connsiteY2590" fmla="*/ 21825 h 3513667"/>
              <a:gd name="connsiteX2591" fmla="*/ 75402 w 3076859"/>
              <a:gd name="connsiteY2591" fmla="*/ 17894 h 3513667"/>
              <a:gd name="connsiteX2592" fmla="*/ 76602 w 3076859"/>
              <a:gd name="connsiteY2592" fmla="*/ 16132 h 3513667"/>
              <a:gd name="connsiteX2593" fmla="*/ 77802 w 3076859"/>
              <a:gd name="connsiteY2593" fmla="*/ 14369 h 3513667"/>
              <a:gd name="connsiteX2594" fmla="*/ 79002 w 3076859"/>
              <a:gd name="connsiteY2594" fmla="*/ 12878 h 3513667"/>
              <a:gd name="connsiteX2595" fmla="*/ 80202 w 3076859"/>
              <a:gd name="connsiteY2595" fmla="*/ 11251 h 3513667"/>
              <a:gd name="connsiteX2596" fmla="*/ 81802 w 3076859"/>
              <a:gd name="connsiteY2596" fmla="*/ 9896 h 3513667"/>
              <a:gd name="connsiteX2597" fmla="*/ 83402 w 3076859"/>
              <a:gd name="connsiteY2597" fmla="*/ 8540 h 3513667"/>
              <a:gd name="connsiteX2598" fmla="*/ 85002 w 3076859"/>
              <a:gd name="connsiteY2598" fmla="*/ 7456 h 3513667"/>
              <a:gd name="connsiteX2599" fmla="*/ 86802 w 3076859"/>
              <a:gd name="connsiteY2599" fmla="*/ 6371 h 3513667"/>
              <a:gd name="connsiteX2600" fmla="*/ 89002 w 3076859"/>
              <a:gd name="connsiteY2600" fmla="*/ 5558 h 3513667"/>
              <a:gd name="connsiteX2601" fmla="*/ 91002 w 3076859"/>
              <a:gd name="connsiteY2601" fmla="*/ 4745 h 3513667"/>
              <a:gd name="connsiteX2602" fmla="*/ 93202 w 3076859"/>
              <a:gd name="connsiteY2602" fmla="*/ 4202 h 3513667"/>
              <a:gd name="connsiteX2603" fmla="*/ 95602 w 3076859"/>
              <a:gd name="connsiteY2603" fmla="*/ 3660 h 3513667"/>
              <a:gd name="connsiteX2604" fmla="*/ 98002 w 3076859"/>
              <a:gd name="connsiteY2604" fmla="*/ 3525 h 3513667"/>
              <a:gd name="connsiteX2605" fmla="*/ 100602 w 3076859"/>
              <a:gd name="connsiteY2605" fmla="*/ 3389 h 3513667"/>
              <a:gd name="connsiteX2606" fmla="*/ 103602 w 3076859"/>
              <a:gd name="connsiteY2606" fmla="*/ 3525 h 3513667"/>
              <a:gd name="connsiteX2607" fmla="*/ 106202 w 3076859"/>
              <a:gd name="connsiteY2607" fmla="*/ 3931 h 3513667"/>
              <a:gd name="connsiteX2608" fmla="*/ 109402 w 3076859"/>
              <a:gd name="connsiteY2608" fmla="*/ 4338 h 3513667"/>
              <a:gd name="connsiteX2609" fmla="*/ 112602 w 3076859"/>
              <a:gd name="connsiteY2609" fmla="*/ 4880 h 3513667"/>
              <a:gd name="connsiteX2610" fmla="*/ 116002 w 3076859"/>
              <a:gd name="connsiteY2610" fmla="*/ 5829 h 3513667"/>
              <a:gd name="connsiteX2611" fmla="*/ 119802 w 3076859"/>
              <a:gd name="connsiteY2611" fmla="*/ 6914 h 3513667"/>
              <a:gd name="connsiteX2612" fmla="*/ 122003 w 3076859"/>
              <a:gd name="connsiteY2612" fmla="*/ 7049 h 3513667"/>
              <a:gd name="connsiteX2613" fmla="*/ 124203 w 3076859"/>
              <a:gd name="connsiteY2613" fmla="*/ 6914 h 3513667"/>
              <a:gd name="connsiteX2614" fmla="*/ 129003 w 3076859"/>
              <a:gd name="connsiteY2614" fmla="*/ 6642 h 3513667"/>
              <a:gd name="connsiteX2615" fmla="*/ 133803 w 3076859"/>
              <a:gd name="connsiteY2615" fmla="*/ 5965 h 3513667"/>
              <a:gd name="connsiteX2616" fmla="*/ 138603 w 3076859"/>
              <a:gd name="connsiteY2616" fmla="*/ 5151 h 3513667"/>
              <a:gd name="connsiteX2617" fmla="*/ 148003 w 3076859"/>
              <a:gd name="connsiteY2617" fmla="*/ 3118 h 3513667"/>
              <a:gd name="connsiteX2618" fmla="*/ 152803 w 3076859"/>
              <a:gd name="connsiteY2618" fmla="*/ 2169 h 3513667"/>
              <a:gd name="connsiteX2619" fmla="*/ 157403 w 3076859"/>
              <a:gd name="connsiteY2619" fmla="*/ 1220 h 3513667"/>
              <a:gd name="connsiteX2620" fmla="*/ 162203 w 3076859"/>
              <a:gd name="connsiteY2620" fmla="*/ 407 h 3513667"/>
              <a:gd name="connsiteX2621" fmla="*/ 167003 w 3076859"/>
              <a:gd name="connsiteY2621" fmla="*/ 136 h 351366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 ang="0">
                <a:pos x="connsiteX480" y="connsiteY480"/>
              </a:cxn>
              <a:cxn ang="0">
                <a:pos x="connsiteX481" y="connsiteY481"/>
              </a:cxn>
              <a:cxn ang="0">
                <a:pos x="connsiteX482" y="connsiteY482"/>
              </a:cxn>
              <a:cxn ang="0">
                <a:pos x="connsiteX483" y="connsiteY483"/>
              </a:cxn>
              <a:cxn ang="0">
                <a:pos x="connsiteX484" y="connsiteY484"/>
              </a:cxn>
              <a:cxn ang="0">
                <a:pos x="connsiteX485" y="connsiteY485"/>
              </a:cxn>
              <a:cxn ang="0">
                <a:pos x="connsiteX486" y="connsiteY486"/>
              </a:cxn>
              <a:cxn ang="0">
                <a:pos x="connsiteX487" y="connsiteY487"/>
              </a:cxn>
              <a:cxn ang="0">
                <a:pos x="connsiteX488" y="connsiteY488"/>
              </a:cxn>
              <a:cxn ang="0">
                <a:pos x="connsiteX489" y="connsiteY489"/>
              </a:cxn>
              <a:cxn ang="0">
                <a:pos x="connsiteX490" y="connsiteY490"/>
              </a:cxn>
              <a:cxn ang="0">
                <a:pos x="connsiteX491" y="connsiteY491"/>
              </a:cxn>
              <a:cxn ang="0">
                <a:pos x="connsiteX492" y="connsiteY492"/>
              </a:cxn>
              <a:cxn ang="0">
                <a:pos x="connsiteX493" y="connsiteY493"/>
              </a:cxn>
              <a:cxn ang="0">
                <a:pos x="connsiteX494" y="connsiteY494"/>
              </a:cxn>
              <a:cxn ang="0">
                <a:pos x="connsiteX495" y="connsiteY495"/>
              </a:cxn>
              <a:cxn ang="0">
                <a:pos x="connsiteX496" y="connsiteY496"/>
              </a:cxn>
              <a:cxn ang="0">
                <a:pos x="connsiteX497" y="connsiteY497"/>
              </a:cxn>
              <a:cxn ang="0">
                <a:pos x="connsiteX498" y="connsiteY498"/>
              </a:cxn>
              <a:cxn ang="0">
                <a:pos x="connsiteX499" y="connsiteY499"/>
              </a:cxn>
              <a:cxn ang="0">
                <a:pos x="connsiteX500" y="connsiteY500"/>
              </a:cxn>
              <a:cxn ang="0">
                <a:pos x="connsiteX501" y="connsiteY501"/>
              </a:cxn>
              <a:cxn ang="0">
                <a:pos x="connsiteX502" y="connsiteY502"/>
              </a:cxn>
              <a:cxn ang="0">
                <a:pos x="connsiteX503" y="connsiteY503"/>
              </a:cxn>
              <a:cxn ang="0">
                <a:pos x="connsiteX504" y="connsiteY504"/>
              </a:cxn>
              <a:cxn ang="0">
                <a:pos x="connsiteX505" y="connsiteY505"/>
              </a:cxn>
              <a:cxn ang="0">
                <a:pos x="connsiteX506" y="connsiteY506"/>
              </a:cxn>
              <a:cxn ang="0">
                <a:pos x="connsiteX507" y="connsiteY507"/>
              </a:cxn>
              <a:cxn ang="0">
                <a:pos x="connsiteX508" y="connsiteY508"/>
              </a:cxn>
              <a:cxn ang="0">
                <a:pos x="connsiteX509" y="connsiteY509"/>
              </a:cxn>
              <a:cxn ang="0">
                <a:pos x="connsiteX510" y="connsiteY510"/>
              </a:cxn>
              <a:cxn ang="0">
                <a:pos x="connsiteX511" y="connsiteY511"/>
              </a:cxn>
              <a:cxn ang="0">
                <a:pos x="connsiteX512" y="connsiteY512"/>
              </a:cxn>
              <a:cxn ang="0">
                <a:pos x="connsiteX513" y="connsiteY513"/>
              </a:cxn>
              <a:cxn ang="0">
                <a:pos x="connsiteX514" y="connsiteY514"/>
              </a:cxn>
              <a:cxn ang="0">
                <a:pos x="connsiteX515" y="connsiteY515"/>
              </a:cxn>
              <a:cxn ang="0">
                <a:pos x="connsiteX516" y="connsiteY516"/>
              </a:cxn>
              <a:cxn ang="0">
                <a:pos x="connsiteX517" y="connsiteY517"/>
              </a:cxn>
              <a:cxn ang="0">
                <a:pos x="connsiteX518" y="connsiteY518"/>
              </a:cxn>
              <a:cxn ang="0">
                <a:pos x="connsiteX519" y="connsiteY519"/>
              </a:cxn>
              <a:cxn ang="0">
                <a:pos x="connsiteX520" y="connsiteY520"/>
              </a:cxn>
              <a:cxn ang="0">
                <a:pos x="connsiteX521" y="connsiteY521"/>
              </a:cxn>
              <a:cxn ang="0">
                <a:pos x="connsiteX522" y="connsiteY522"/>
              </a:cxn>
              <a:cxn ang="0">
                <a:pos x="connsiteX523" y="connsiteY523"/>
              </a:cxn>
              <a:cxn ang="0">
                <a:pos x="connsiteX524" y="connsiteY524"/>
              </a:cxn>
              <a:cxn ang="0">
                <a:pos x="connsiteX525" y="connsiteY525"/>
              </a:cxn>
              <a:cxn ang="0">
                <a:pos x="connsiteX526" y="connsiteY526"/>
              </a:cxn>
              <a:cxn ang="0">
                <a:pos x="connsiteX527" y="connsiteY527"/>
              </a:cxn>
              <a:cxn ang="0">
                <a:pos x="connsiteX528" y="connsiteY528"/>
              </a:cxn>
              <a:cxn ang="0">
                <a:pos x="connsiteX529" y="connsiteY529"/>
              </a:cxn>
              <a:cxn ang="0">
                <a:pos x="connsiteX530" y="connsiteY530"/>
              </a:cxn>
              <a:cxn ang="0">
                <a:pos x="connsiteX531" y="connsiteY531"/>
              </a:cxn>
              <a:cxn ang="0">
                <a:pos x="connsiteX532" y="connsiteY532"/>
              </a:cxn>
              <a:cxn ang="0">
                <a:pos x="connsiteX533" y="connsiteY533"/>
              </a:cxn>
              <a:cxn ang="0">
                <a:pos x="connsiteX534" y="connsiteY534"/>
              </a:cxn>
              <a:cxn ang="0">
                <a:pos x="connsiteX535" y="connsiteY535"/>
              </a:cxn>
              <a:cxn ang="0">
                <a:pos x="connsiteX536" y="connsiteY536"/>
              </a:cxn>
              <a:cxn ang="0">
                <a:pos x="connsiteX537" y="connsiteY537"/>
              </a:cxn>
              <a:cxn ang="0">
                <a:pos x="connsiteX538" y="connsiteY538"/>
              </a:cxn>
              <a:cxn ang="0">
                <a:pos x="connsiteX539" y="connsiteY539"/>
              </a:cxn>
              <a:cxn ang="0">
                <a:pos x="connsiteX540" y="connsiteY540"/>
              </a:cxn>
              <a:cxn ang="0">
                <a:pos x="connsiteX541" y="connsiteY541"/>
              </a:cxn>
              <a:cxn ang="0">
                <a:pos x="connsiteX542" y="connsiteY542"/>
              </a:cxn>
              <a:cxn ang="0">
                <a:pos x="connsiteX543" y="connsiteY543"/>
              </a:cxn>
              <a:cxn ang="0">
                <a:pos x="connsiteX544" y="connsiteY544"/>
              </a:cxn>
              <a:cxn ang="0">
                <a:pos x="connsiteX545" y="connsiteY545"/>
              </a:cxn>
              <a:cxn ang="0">
                <a:pos x="connsiteX546" y="connsiteY546"/>
              </a:cxn>
              <a:cxn ang="0">
                <a:pos x="connsiteX547" y="connsiteY547"/>
              </a:cxn>
              <a:cxn ang="0">
                <a:pos x="connsiteX548" y="connsiteY548"/>
              </a:cxn>
              <a:cxn ang="0">
                <a:pos x="connsiteX549" y="connsiteY549"/>
              </a:cxn>
              <a:cxn ang="0">
                <a:pos x="connsiteX550" y="connsiteY550"/>
              </a:cxn>
              <a:cxn ang="0">
                <a:pos x="connsiteX551" y="connsiteY551"/>
              </a:cxn>
              <a:cxn ang="0">
                <a:pos x="connsiteX552" y="connsiteY552"/>
              </a:cxn>
              <a:cxn ang="0">
                <a:pos x="connsiteX553" y="connsiteY553"/>
              </a:cxn>
              <a:cxn ang="0">
                <a:pos x="connsiteX554" y="connsiteY554"/>
              </a:cxn>
              <a:cxn ang="0">
                <a:pos x="connsiteX555" y="connsiteY555"/>
              </a:cxn>
              <a:cxn ang="0">
                <a:pos x="connsiteX556" y="connsiteY556"/>
              </a:cxn>
              <a:cxn ang="0">
                <a:pos x="connsiteX557" y="connsiteY557"/>
              </a:cxn>
              <a:cxn ang="0">
                <a:pos x="connsiteX558" y="connsiteY558"/>
              </a:cxn>
              <a:cxn ang="0">
                <a:pos x="connsiteX559" y="connsiteY559"/>
              </a:cxn>
              <a:cxn ang="0">
                <a:pos x="connsiteX560" y="connsiteY560"/>
              </a:cxn>
              <a:cxn ang="0">
                <a:pos x="connsiteX561" y="connsiteY561"/>
              </a:cxn>
              <a:cxn ang="0">
                <a:pos x="connsiteX562" y="connsiteY562"/>
              </a:cxn>
              <a:cxn ang="0">
                <a:pos x="connsiteX563" y="connsiteY563"/>
              </a:cxn>
              <a:cxn ang="0">
                <a:pos x="connsiteX564" y="connsiteY564"/>
              </a:cxn>
              <a:cxn ang="0">
                <a:pos x="connsiteX565" y="connsiteY565"/>
              </a:cxn>
              <a:cxn ang="0">
                <a:pos x="connsiteX566" y="connsiteY566"/>
              </a:cxn>
              <a:cxn ang="0">
                <a:pos x="connsiteX567" y="connsiteY567"/>
              </a:cxn>
              <a:cxn ang="0">
                <a:pos x="connsiteX568" y="connsiteY568"/>
              </a:cxn>
              <a:cxn ang="0">
                <a:pos x="connsiteX569" y="connsiteY569"/>
              </a:cxn>
              <a:cxn ang="0">
                <a:pos x="connsiteX570" y="connsiteY570"/>
              </a:cxn>
              <a:cxn ang="0">
                <a:pos x="connsiteX571" y="connsiteY571"/>
              </a:cxn>
              <a:cxn ang="0">
                <a:pos x="connsiteX572" y="connsiteY572"/>
              </a:cxn>
              <a:cxn ang="0">
                <a:pos x="connsiteX573" y="connsiteY573"/>
              </a:cxn>
              <a:cxn ang="0">
                <a:pos x="connsiteX574" y="connsiteY574"/>
              </a:cxn>
              <a:cxn ang="0">
                <a:pos x="connsiteX575" y="connsiteY575"/>
              </a:cxn>
              <a:cxn ang="0">
                <a:pos x="connsiteX576" y="connsiteY576"/>
              </a:cxn>
              <a:cxn ang="0">
                <a:pos x="connsiteX577" y="connsiteY577"/>
              </a:cxn>
              <a:cxn ang="0">
                <a:pos x="connsiteX578" y="connsiteY578"/>
              </a:cxn>
              <a:cxn ang="0">
                <a:pos x="connsiteX579" y="connsiteY579"/>
              </a:cxn>
              <a:cxn ang="0">
                <a:pos x="connsiteX580" y="connsiteY580"/>
              </a:cxn>
              <a:cxn ang="0">
                <a:pos x="connsiteX581" y="connsiteY581"/>
              </a:cxn>
              <a:cxn ang="0">
                <a:pos x="connsiteX582" y="connsiteY582"/>
              </a:cxn>
              <a:cxn ang="0">
                <a:pos x="connsiteX583" y="connsiteY583"/>
              </a:cxn>
              <a:cxn ang="0">
                <a:pos x="connsiteX584" y="connsiteY584"/>
              </a:cxn>
              <a:cxn ang="0">
                <a:pos x="connsiteX585" y="connsiteY585"/>
              </a:cxn>
              <a:cxn ang="0">
                <a:pos x="connsiteX586" y="connsiteY586"/>
              </a:cxn>
              <a:cxn ang="0">
                <a:pos x="connsiteX587" y="connsiteY587"/>
              </a:cxn>
              <a:cxn ang="0">
                <a:pos x="connsiteX588" y="connsiteY588"/>
              </a:cxn>
              <a:cxn ang="0">
                <a:pos x="connsiteX589" y="connsiteY589"/>
              </a:cxn>
              <a:cxn ang="0">
                <a:pos x="connsiteX590" y="connsiteY590"/>
              </a:cxn>
              <a:cxn ang="0">
                <a:pos x="connsiteX591" y="connsiteY591"/>
              </a:cxn>
              <a:cxn ang="0">
                <a:pos x="connsiteX592" y="connsiteY592"/>
              </a:cxn>
              <a:cxn ang="0">
                <a:pos x="connsiteX593" y="connsiteY593"/>
              </a:cxn>
              <a:cxn ang="0">
                <a:pos x="connsiteX594" y="connsiteY594"/>
              </a:cxn>
              <a:cxn ang="0">
                <a:pos x="connsiteX595" y="connsiteY595"/>
              </a:cxn>
              <a:cxn ang="0">
                <a:pos x="connsiteX596" y="connsiteY596"/>
              </a:cxn>
              <a:cxn ang="0">
                <a:pos x="connsiteX597" y="connsiteY597"/>
              </a:cxn>
              <a:cxn ang="0">
                <a:pos x="connsiteX598" y="connsiteY598"/>
              </a:cxn>
              <a:cxn ang="0">
                <a:pos x="connsiteX599" y="connsiteY599"/>
              </a:cxn>
              <a:cxn ang="0">
                <a:pos x="connsiteX600" y="connsiteY600"/>
              </a:cxn>
              <a:cxn ang="0">
                <a:pos x="connsiteX601" y="connsiteY601"/>
              </a:cxn>
              <a:cxn ang="0">
                <a:pos x="connsiteX602" y="connsiteY602"/>
              </a:cxn>
              <a:cxn ang="0">
                <a:pos x="connsiteX603" y="connsiteY603"/>
              </a:cxn>
              <a:cxn ang="0">
                <a:pos x="connsiteX604" y="connsiteY604"/>
              </a:cxn>
              <a:cxn ang="0">
                <a:pos x="connsiteX605" y="connsiteY605"/>
              </a:cxn>
              <a:cxn ang="0">
                <a:pos x="connsiteX606" y="connsiteY606"/>
              </a:cxn>
              <a:cxn ang="0">
                <a:pos x="connsiteX607" y="connsiteY607"/>
              </a:cxn>
              <a:cxn ang="0">
                <a:pos x="connsiteX608" y="connsiteY608"/>
              </a:cxn>
              <a:cxn ang="0">
                <a:pos x="connsiteX609" y="connsiteY609"/>
              </a:cxn>
              <a:cxn ang="0">
                <a:pos x="connsiteX610" y="connsiteY610"/>
              </a:cxn>
              <a:cxn ang="0">
                <a:pos x="connsiteX611" y="connsiteY611"/>
              </a:cxn>
              <a:cxn ang="0">
                <a:pos x="connsiteX612" y="connsiteY612"/>
              </a:cxn>
              <a:cxn ang="0">
                <a:pos x="connsiteX613" y="connsiteY613"/>
              </a:cxn>
              <a:cxn ang="0">
                <a:pos x="connsiteX614" y="connsiteY614"/>
              </a:cxn>
              <a:cxn ang="0">
                <a:pos x="connsiteX615" y="connsiteY615"/>
              </a:cxn>
              <a:cxn ang="0">
                <a:pos x="connsiteX616" y="connsiteY616"/>
              </a:cxn>
              <a:cxn ang="0">
                <a:pos x="connsiteX617" y="connsiteY617"/>
              </a:cxn>
              <a:cxn ang="0">
                <a:pos x="connsiteX618" y="connsiteY618"/>
              </a:cxn>
              <a:cxn ang="0">
                <a:pos x="connsiteX619" y="connsiteY619"/>
              </a:cxn>
              <a:cxn ang="0">
                <a:pos x="connsiteX620" y="connsiteY620"/>
              </a:cxn>
              <a:cxn ang="0">
                <a:pos x="connsiteX621" y="connsiteY621"/>
              </a:cxn>
              <a:cxn ang="0">
                <a:pos x="connsiteX622" y="connsiteY622"/>
              </a:cxn>
              <a:cxn ang="0">
                <a:pos x="connsiteX623" y="connsiteY623"/>
              </a:cxn>
              <a:cxn ang="0">
                <a:pos x="connsiteX624" y="connsiteY624"/>
              </a:cxn>
              <a:cxn ang="0">
                <a:pos x="connsiteX625" y="connsiteY625"/>
              </a:cxn>
              <a:cxn ang="0">
                <a:pos x="connsiteX626" y="connsiteY626"/>
              </a:cxn>
              <a:cxn ang="0">
                <a:pos x="connsiteX627" y="connsiteY627"/>
              </a:cxn>
              <a:cxn ang="0">
                <a:pos x="connsiteX628" y="connsiteY628"/>
              </a:cxn>
              <a:cxn ang="0">
                <a:pos x="connsiteX629" y="connsiteY629"/>
              </a:cxn>
              <a:cxn ang="0">
                <a:pos x="connsiteX630" y="connsiteY630"/>
              </a:cxn>
              <a:cxn ang="0">
                <a:pos x="connsiteX631" y="connsiteY631"/>
              </a:cxn>
              <a:cxn ang="0">
                <a:pos x="connsiteX632" y="connsiteY632"/>
              </a:cxn>
              <a:cxn ang="0">
                <a:pos x="connsiteX633" y="connsiteY633"/>
              </a:cxn>
              <a:cxn ang="0">
                <a:pos x="connsiteX634" y="connsiteY634"/>
              </a:cxn>
              <a:cxn ang="0">
                <a:pos x="connsiteX635" y="connsiteY635"/>
              </a:cxn>
              <a:cxn ang="0">
                <a:pos x="connsiteX636" y="connsiteY636"/>
              </a:cxn>
              <a:cxn ang="0">
                <a:pos x="connsiteX637" y="connsiteY637"/>
              </a:cxn>
              <a:cxn ang="0">
                <a:pos x="connsiteX638" y="connsiteY638"/>
              </a:cxn>
              <a:cxn ang="0">
                <a:pos x="connsiteX639" y="connsiteY639"/>
              </a:cxn>
              <a:cxn ang="0">
                <a:pos x="connsiteX640" y="connsiteY640"/>
              </a:cxn>
              <a:cxn ang="0">
                <a:pos x="connsiteX641" y="connsiteY641"/>
              </a:cxn>
              <a:cxn ang="0">
                <a:pos x="connsiteX642" y="connsiteY642"/>
              </a:cxn>
              <a:cxn ang="0">
                <a:pos x="connsiteX643" y="connsiteY643"/>
              </a:cxn>
              <a:cxn ang="0">
                <a:pos x="connsiteX644" y="connsiteY644"/>
              </a:cxn>
              <a:cxn ang="0">
                <a:pos x="connsiteX645" y="connsiteY645"/>
              </a:cxn>
              <a:cxn ang="0">
                <a:pos x="connsiteX646" y="connsiteY646"/>
              </a:cxn>
              <a:cxn ang="0">
                <a:pos x="connsiteX647" y="connsiteY647"/>
              </a:cxn>
              <a:cxn ang="0">
                <a:pos x="connsiteX648" y="connsiteY648"/>
              </a:cxn>
              <a:cxn ang="0">
                <a:pos x="connsiteX649" y="connsiteY649"/>
              </a:cxn>
              <a:cxn ang="0">
                <a:pos x="connsiteX650" y="connsiteY650"/>
              </a:cxn>
              <a:cxn ang="0">
                <a:pos x="connsiteX651" y="connsiteY651"/>
              </a:cxn>
              <a:cxn ang="0">
                <a:pos x="connsiteX652" y="connsiteY652"/>
              </a:cxn>
              <a:cxn ang="0">
                <a:pos x="connsiteX653" y="connsiteY653"/>
              </a:cxn>
              <a:cxn ang="0">
                <a:pos x="connsiteX654" y="connsiteY654"/>
              </a:cxn>
              <a:cxn ang="0">
                <a:pos x="connsiteX655" y="connsiteY655"/>
              </a:cxn>
              <a:cxn ang="0">
                <a:pos x="connsiteX656" y="connsiteY656"/>
              </a:cxn>
              <a:cxn ang="0">
                <a:pos x="connsiteX657" y="connsiteY657"/>
              </a:cxn>
              <a:cxn ang="0">
                <a:pos x="connsiteX658" y="connsiteY658"/>
              </a:cxn>
              <a:cxn ang="0">
                <a:pos x="connsiteX659" y="connsiteY659"/>
              </a:cxn>
              <a:cxn ang="0">
                <a:pos x="connsiteX660" y="connsiteY660"/>
              </a:cxn>
              <a:cxn ang="0">
                <a:pos x="connsiteX661" y="connsiteY661"/>
              </a:cxn>
              <a:cxn ang="0">
                <a:pos x="connsiteX662" y="connsiteY662"/>
              </a:cxn>
              <a:cxn ang="0">
                <a:pos x="connsiteX663" y="connsiteY663"/>
              </a:cxn>
              <a:cxn ang="0">
                <a:pos x="connsiteX664" y="connsiteY664"/>
              </a:cxn>
              <a:cxn ang="0">
                <a:pos x="connsiteX665" y="connsiteY665"/>
              </a:cxn>
              <a:cxn ang="0">
                <a:pos x="connsiteX666" y="connsiteY666"/>
              </a:cxn>
              <a:cxn ang="0">
                <a:pos x="connsiteX667" y="connsiteY667"/>
              </a:cxn>
              <a:cxn ang="0">
                <a:pos x="connsiteX668" y="connsiteY668"/>
              </a:cxn>
              <a:cxn ang="0">
                <a:pos x="connsiteX669" y="connsiteY669"/>
              </a:cxn>
              <a:cxn ang="0">
                <a:pos x="connsiteX670" y="connsiteY670"/>
              </a:cxn>
              <a:cxn ang="0">
                <a:pos x="connsiteX671" y="connsiteY671"/>
              </a:cxn>
              <a:cxn ang="0">
                <a:pos x="connsiteX672" y="connsiteY672"/>
              </a:cxn>
              <a:cxn ang="0">
                <a:pos x="connsiteX673" y="connsiteY673"/>
              </a:cxn>
              <a:cxn ang="0">
                <a:pos x="connsiteX674" y="connsiteY674"/>
              </a:cxn>
              <a:cxn ang="0">
                <a:pos x="connsiteX675" y="connsiteY675"/>
              </a:cxn>
              <a:cxn ang="0">
                <a:pos x="connsiteX676" y="connsiteY676"/>
              </a:cxn>
              <a:cxn ang="0">
                <a:pos x="connsiteX677" y="connsiteY677"/>
              </a:cxn>
              <a:cxn ang="0">
                <a:pos x="connsiteX678" y="connsiteY678"/>
              </a:cxn>
              <a:cxn ang="0">
                <a:pos x="connsiteX679" y="connsiteY679"/>
              </a:cxn>
              <a:cxn ang="0">
                <a:pos x="connsiteX680" y="connsiteY680"/>
              </a:cxn>
              <a:cxn ang="0">
                <a:pos x="connsiteX681" y="connsiteY681"/>
              </a:cxn>
              <a:cxn ang="0">
                <a:pos x="connsiteX682" y="connsiteY682"/>
              </a:cxn>
              <a:cxn ang="0">
                <a:pos x="connsiteX683" y="connsiteY683"/>
              </a:cxn>
              <a:cxn ang="0">
                <a:pos x="connsiteX684" y="connsiteY684"/>
              </a:cxn>
              <a:cxn ang="0">
                <a:pos x="connsiteX685" y="connsiteY685"/>
              </a:cxn>
              <a:cxn ang="0">
                <a:pos x="connsiteX686" y="connsiteY686"/>
              </a:cxn>
              <a:cxn ang="0">
                <a:pos x="connsiteX687" y="connsiteY687"/>
              </a:cxn>
              <a:cxn ang="0">
                <a:pos x="connsiteX688" y="connsiteY688"/>
              </a:cxn>
              <a:cxn ang="0">
                <a:pos x="connsiteX689" y="connsiteY689"/>
              </a:cxn>
              <a:cxn ang="0">
                <a:pos x="connsiteX690" y="connsiteY690"/>
              </a:cxn>
              <a:cxn ang="0">
                <a:pos x="connsiteX691" y="connsiteY691"/>
              </a:cxn>
              <a:cxn ang="0">
                <a:pos x="connsiteX692" y="connsiteY692"/>
              </a:cxn>
              <a:cxn ang="0">
                <a:pos x="connsiteX693" y="connsiteY693"/>
              </a:cxn>
              <a:cxn ang="0">
                <a:pos x="connsiteX694" y="connsiteY694"/>
              </a:cxn>
              <a:cxn ang="0">
                <a:pos x="connsiteX695" y="connsiteY695"/>
              </a:cxn>
              <a:cxn ang="0">
                <a:pos x="connsiteX696" y="connsiteY696"/>
              </a:cxn>
              <a:cxn ang="0">
                <a:pos x="connsiteX697" y="connsiteY697"/>
              </a:cxn>
              <a:cxn ang="0">
                <a:pos x="connsiteX698" y="connsiteY698"/>
              </a:cxn>
              <a:cxn ang="0">
                <a:pos x="connsiteX699" y="connsiteY699"/>
              </a:cxn>
              <a:cxn ang="0">
                <a:pos x="connsiteX700" y="connsiteY700"/>
              </a:cxn>
              <a:cxn ang="0">
                <a:pos x="connsiteX701" y="connsiteY701"/>
              </a:cxn>
              <a:cxn ang="0">
                <a:pos x="connsiteX702" y="connsiteY702"/>
              </a:cxn>
              <a:cxn ang="0">
                <a:pos x="connsiteX703" y="connsiteY703"/>
              </a:cxn>
              <a:cxn ang="0">
                <a:pos x="connsiteX704" y="connsiteY704"/>
              </a:cxn>
              <a:cxn ang="0">
                <a:pos x="connsiteX705" y="connsiteY705"/>
              </a:cxn>
              <a:cxn ang="0">
                <a:pos x="connsiteX706" y="connsiteY706"/>
              </a:cxn>
              <a:cxn ang="0">
                <a:pos x="connsiteX707" y="connsiteY707"/>
              </a:cxn>
              <a:cxn ang="0">
                <a:pos x="connsiteX708" y="connsiteY708"/>
              </a:cxn>
              <a:cxn ang="0">
                <a:pos x="connsiteX709" y="connsiteY709"/>
              </a:cxn>
              <a:cxn ang="0">
                <a:pos x="connsiteX710" y="connsiteY710"/>
              </a:cxn>
              <a:cxn ang="0">
                <a:pos x="connsiteX711" y="connsiteY711"/>
              </a:cxn>
              <a:cxn ang="0">
                <a:pos x="connsiteX712" y="connsiteY712"/>
              </a:cxn>
              <a:cxn ang="0">
                <a:pos x="connsiteX713" y="connsiteY713"/>
              </a:cxn>
              <a:cxn ang="0">
                <a:pos x="connsiteX714" y="connsiteY714"/>
              </a:cxn>
              <a:cxn ang="0">
                <a:pos x="connsiteX715" y="connsiteY715"/>
              </a:cxn>
              <a:cxn ang="0">
                <a:pos x="connsiteX716" y="connsiteY716"/>
              </a:cxn>
              <a:cxn ang="0">
                <a:pos x="connsiteX717" y="connsiteY717"/>
              </a:cxn>
              <a:cxn ang="0">
                <a:pos x="connsiteX718" y="connsiteY718"/>
              </a:cxn>
              <a:cxn ang="0">
                <a:pos x="connsiteX719" y="connsiteY719"/>
              </a:cxn>
              <a:cxn ang="0">
                <a:pos x="connsiteX720" y="connsiteY720"/>
              </a:cxn>
              <a:cxn ang="0">
                <a:pos x="connsiteX721" y="connsiteY721"/>
              </a:cxn>
              <a:cxn ang="0">
                <a:pos x="connsiteX722" y="connsiteY722"/>
              </a:cxn>
              <a:cxn ang="0">
                <a:pos x="connsiteX723" y="connsiteY723"/>
              </a:cxn>
              <a:cxn ang="0">
                <a:pos x="connsiteX724" y="connsiteY724"/>
              </a:cxn>
              <a:cxn ang="0">
                <a:pos x="connsiteX725" y="connsiteY725"/>
              </a:cxn>
              <a:cxn ang="0">
                <a:pos x="connsiteX726" y="connsiteY726"/>
              </a:cxn>
              <a:cxn ang="0">
                <a:pos x="connsiteX727" y="connsiteY727"/>
              </a:cxn>
              <a:cxn ang="0">
                <a:pos x="connsiteX728" y="connsiteY728"/>
              </a:cxn>
              <a:cxn ang="0">
                <a:pos x="connsiteX729" y="connsiteY729"/>
              </a:cxn>
              <a:cxn ang="0">
                <a:pos x="connsiteX730" y="connsiteY730"/>
              </a:cxn>
              <a:cxn ang="0">
                <a:pos x="connsiteX731" y="connsiteY731"/>
              </a:cxn>
              <a:cxn ang="0">
                <a:pos x="connsiteX732" y="connsiteY732"/>
              </a:cxn>
              <a:cxn ang="0">
                <a:pos x="connsiteX733" y="connsiteY733"/>
              </a:cxn>
              <a:cxn ang="0">
                <a:pos x="connsiteX734" y="connsiteY734"/>
              </a:cxn>
              <a:cxn ang="0">
                <a:pos x="connsiteX735" y="connsiteY735"/>
              </a:cxn>
              <a:cxn ang="0">
                <a:pos x="connsiteX736" y="connsiteY736"/>
              </a:cxn>
              <a:cxn ang="0">
                <a:pos x="connsiteX737" y="connsiteY737"/>
              </a:cxn>
              <a:cxn ang="0">
                <a:pos x="connsiteX738" y="connsiteY738"/>
              </a:cxn>
              <a:cxn ang="0">
                <a:pos x="connsiteX739" y="connsiteY739"/>
              </a:cxn>
              <a:cxn ang="0">
                <a:pos x="connsiteX740" y="connsiteY740"/>
              </a:cxn>
              <a:cxn ang="0">
                <a:pos x="connsiteX741" y="connsiteY741"/>
              </a:cxn>
              <a:cxn ang="0">
                <a:pos x="connsiteX742" y="connsiteY742"/>
              </a:cxn>
              <a:cxn ang="0">
                <a:pos x="connsiteX743" y="connsiteY743"/>
              </a:cxn>
              <a:cxn ang="0">
                <a:pos x="connsiteX744" y="connsiteY744"/>
              </a:cxn>
              <a:cxn ang="0">
                <a:pos x="connsiteX745" y="connsiteY745"/>
              </a:cxn>
              <a:cxn ang="0">
                <a:pos x="connsiteX746" y="connsiteY746"/>
              </a:cxn>
              <a:cxn ang="0">
                <a:pos x="connsiteX747" y="connsiteY747"/>
              </a:cxn>
              <a:cxn ang="0">
                <a:pos x="connsiteX748" y="connsiteY748"/>
              </a:cxn>
              <a:cxn ang="0">
                <a:pos x="connsiteX749" y="connsiteY749"/>
              </a:cxn>
              <a:cxn ang="0">
                <a:pos x="connsiteX750" y="connsiteY750"/>
              </a:cxn>
              <a:cxn ang="0">
                <a:pos x="connsiteX751" y="connsiteY751"/>
              </a:cxn>
              <a:cxn ang="0">
                <a:pos x="connsiteX752" y="connsiteY752"/>
              </a:cxn>
              <a:cxn ang="0">
                <a:pos x="connsiteX753" y="connsiteY753"/>
              </a:cxn>
              <a:cxn ang="0">
                <a:pos x="connsiteX754" y="connsiteY754"/>
              </a:cxn>
              <a:cxn ang="0">
                <a:pos x="connsiteX755" y="connsiteY755"/>
              </a:cxn>
              <a:cxn ang="0">
                <a:pos x="connsiteX756" y="connsiteY756"/>
              </a:cxn>
              <a:cxn ang="0">
                <a:pos x="connsiteX757" y="connsiteY757"/>
              </a:cxn>
              <a:cxn ang="0">
                <a:pos x="connsiteX758" y="connsiteY758"/>
              </a:cxn>
              <a:cxn ang="0">
                <a:pos x="connsiteX759" y="connsiteY759"/>
              </a:cxn>
              <a:cxn ang="0">
                <a:pos x="connsiteX760" y="connsiteY760"/>
              </a:cxn>
              <a:cxn ang="0">
                <a:pos x="connsiteX761" y="connsiteY761"/>
              </a:cxn>
              <a:cxn ang="0">
                <a:pos x="connsiteX762" y="connsiteY762"/>
              </a:cxn>
              <a:cxn ang="0">
                <a:pos x="connsiteX763" y="connsiteY763"/>
              </a:cxn>
              <a:cxn ang="0">
                <a:pos x="connsiteX764" y="connsiteY764"/>
              </a:cxn>
              <a:cxn ang="0">
                <a:pos x="connsiteX765" y="connsiteY765"/>
              </a:cxn>
              <a:cxn ang="0">
                <a:pos x="connsiteX766" y="connsiteY766"/>
              </a:cxn>
              <a:cxn ang="0">
                <a:pos x="connsiteX767" y="connsiteY767"/>
              </a:cxn>
              <a:cxn ang="0">
                <a:pos x="connsiteX768" y="connsiteY768"/>
              </a:cxn>
              <a:cxn ang="0">
                <a:pos x="connsiteX769" y="connsiteY769"/>
              </a:cxn>
              <a:cxn ang="0">
                <a:pos x="connsiteX770" y="connsiteY770"/>
              </a:cxn>
              <a:cxn ang="0">
                <a:pos x="connsiteX771" y="connsiteY771"/>
              </a:cxn>
              <a:cxn ang="0">
                <a:pos x="connsiteX772" y="connsiteY772"/>
              </a:cxn>
              <a:cxn ang="0">
                <a:pos x="connsiteX773" y="connsiteY773"/>
              </a:cxn>
              <a:cxn ang="0">
                <a:pos x="connsiteX774" y="connsiteY774"/>
              </a:cxn>
              <a:cxn ang="0">
                <a:pos x="connsiteX775" y="connsiteY775"/>
              </a:cxn>
              <a:cxn ang="0">
                <a:pos x="connsiteX776" y="connsiteY776"/>
              </a:cxn>
              <a:cxn ang="0">
                <a:pos x="connsiteX777" y="connsiteY777"/>
              </a:cxn>
              <a:cxn ang="0">
                <a:pos x="connsiteX778" y="connsiteY778"/>
              </a:cxn>
              <a:cxn ang="0">
                <a:pos x="connsiteX779" y="connsiteY779"/>
              </a:cxn>
              <a:cxn ang="0">
                <a:pos x="connsiteX780" y="connsiteY780"/>
              </a:cxn>
              <a:cxn ang="0">
                <a:pos x="connsiteX781" y="connsiteY781"/>
              </a:cxn>
              <a:cxn ang="0">
                <a:pos x="connsiteX782" y="connsiteY782"/>
              </a:cxn>
              <a:cxn ang="0">
                <a:pos x="connsiteX783" y="connsiteY783"/>
              </a:cxn>
              <a:cxn ang="0">
                <a:pos x="connsiteX784" y="connsiteY784"/>
              </a:cxn>
              <a:cxn ang="0">
                <a:pos x="connsiteX785" y="connsiteY785"/>
              </a:cxn>
              <a:cxn ang="0">
                <a:pos x="connsiteX786" y="connsiteY786"/>
              </a:cxn>
              <a:cxn ang="0">
                <a:pos x="connsiteX787" y="connsiteY787"/>
              </a:cxn>
              <a:cxn ang="0">
                <a:pos x="connsiteX788" y="connsiteY788"/>
              </a:cxn>
              <a:cxn ang="0">
                <a:pos x="connsiteX789" y="connsiteY789"/>
              </a:cxn>
              <a:cxn ang="0">
                <a:pos x="connsiteX790" y="connsiteY790"/>
              </a:cxn>
              <a:cxn ang="0">
                <a:pos x="connsiteX791" y="connsiteY791"/>
              </a:cxn>
              <a:cxn ang="0">
                <a:pos x="connsiteX792" y="connsiteY792"/>
              </a:cxn>
              <a:cxn ang="0">
                <a:pos x="connsiteX793" y="connsiteY793"/>
              </a:cxn>
              <a:cxn ang="0">
                <a:pos x="connsiteX794" y="connsiteY794"/>
              </a:cxn>
              <a:cxn ang="0">
                <a:pos x="connsiteX795" y="connsiteY795"/>
              </a:cxn>
              <a:cxn ang="0">
                <a:pos x="connsiteX796" y="connsiteY796"/>
              </a:cxn>
              <a:cxn ang="0">
                <a:pos x="connsiteX797" y="connsiteY797"/>
              </a:cxn>
              <a:cxn ang="0">
                <a:pos x="connsiteX798" y="connsiteY798"/>
              </a:cxn>
              <a:cxn ang="0">
                <a:pos x="connsiteX799" y="connsiteY799"/>
              </a:cxn>
              <a:cxn ang="0">
                <a:pos x="connsiteX800" y="connsiteY800"/>
              </a:cxn>
              <a:cxn ang="0">
                <a:pos x="connsiteX801" y="connsiteY801"/>
              </a:cxn>
              <a:cxn ang="0">
                <a:pos x="connsiteX802" y="connsiteY802"/>
              </a:cxn>
              <a:cxn ang="0">
                <a:pos x="connsiteX803" y="connsiteY803"/>
              </a:cxn>
              <a:cxn ang="0">
                <a:pos x="connsiteX804" y="connsiteY804"/>
              </a:cxn>
              <a:cxn ang="0">
                <a:pos x="connsiteX805" y="connsiteY805"/>
              </a:cxn>
              <a:cxn ang="0">
                <a:pos x="connsiteX806" y="connsiteY806"/>
              </a:cxn>
              <a:cxn ang="0">
                <a:pos x="connsiteX807" y="connsiteY807"/>
              </a:cxn>
              <a:cxn ang="0">
                <a:pos x="connsiteX808" y="connsiteY808"/>
              </a:cxn>
              <a:cxn ang="0">
                <a:pos x="connsiteX809" y="connsiteY809"/>
              </a:cxn>
              <a:cxn ang="0">
                <a:pos x="connsiteX810" y="connsiteY810"/>
              </a:cxn>
              <a:cxn ang="0">
                <a:pos x="connsiteX811" y="connsiteY811"/>
              </a:cxn>
              <a:cxn ang="0">
                <a:pos x="connsiteX812" y="connsiteY812"/>
              </a:cxn>
              <a:cxn ang="0">
                <a:pos x="connsiteX813" y="connsiteY813"/>
              </a:cxn>
              <a:cxn ang="0">
                <a:pos x="connsiteX814" y="connsiteY814"/>
              </a:cxn>
              <a:cxn ang="0">
                <a:pos x="connsiteX815" y="connsiteY815"/>
              </a:cxn>
              <a:cxn ang="0">
                <a:pos x="connsiteX816" y="connsiteY816"/>
              </a:cxn>
              <a:cxn ang="0">
                <a:pos x="connsiteX817" y="connsiteY817"/>
              </a:cxn>
              <a:cxn ang="0">
                <a:pos x="connsiteX818" y="connsiteY818"/>
              </a:cxn>
              <a:cxn ang="0">
                <a:pos x="connsiteX819" y="connsiteY819"/>
              </a:cxn>
              <a:cxn ang="0">
                <a:pos x="connsiteX820" y="connsiteY820"/>
              </a:cxn>
              <a:cxn ang="0">
                <a:pos x="connsiteX821" y="connsiteY821"/>
              </a:cxn>
              <a:cxn ang="0">
                <a:pos x="connsiteX822" y="connsiteY822"/>
              </a:cxn>
              <a:cxn ang="0">
                <a:pos x="connsiteX823" y="connsiteY823"/>
              </a:cxn>
              <a:cxn ang="0">
                <a:pos x="connsiteX824" y="connsiteY824"/>
              </a:cxn>
              <a:cxn ang="0">
                <a:pos x="connsiteX825" y="connsiteY825"/>
              </a:cxn>
              <a:cxn ang="0">
                <a:pos x="connsiteX826" y="connsiteY826"/>
              </a:cxn>
              <a:cxn ang="0">
                <a:pos x="connsiteX827" y="connsiteY827"/>
              </a:cxn>
              <a:cxn ang="0">
                <a:pos x="connsiteX828" y="connsiteY828"/>
              </a:cxn>
              <a:cxn ang="0">
                <a:pos x="connsiteX829" y="connsiteY829"/>
              </a:cxn>
              <a:cxn ang="0">
                <a:pos x="connsiteX830" y="connsiteY830"/>
              </a:cxn>
              <a:cxn ang="0">
                <a:pos x="connsiteX831" y="connsiteY831"/>
              </a:cxn>
              <a:cxn ang="0">
                <a:pos x="connsiteX832" y="connsiteY832"/>
              </a:cxn>
              <a:cxn ang="0">
                <a:pos x="connsiteX833" y="connsiteY833"/>
              </a:cxn>
              <a:cxn ang="0">
                <a:pos x="connsiteX834" y="connsiteY834"/>
              </a:cxn>
              <a:cxn ang="0">
                <a:pos x="connsiteX835" y="connsiteY835"/>
              </a:cxn>
              <a:cxn ang="0">
                <a:pos x="connsiteX836" y="connsiteY836"/>
              </a:cxn>
              <a:cxn ang="0">
                <a:pos x="connsiteX837" y="connsiteY837"/>
              </a:cxn>
              <a:cxn ang="0">
                <a:pos x="connsiteX838" y="connsiteY838"/>
              </a:cxn>
              <a:cxn ang="0">
                <a:pos x="connsiteX839" y="connsiteY839"/>
              </a:cxn>
              <a:cxn ang="0">
                <a:pos x="connsiteX840" y="connsiteY840"/>
              </a:cxn>
              <a:cxn ang="0">
                <a:pos x="connsiteX841" y="connsiteY841"/>
              </a:cxn>
              <a:cxn ang="0">
                <a:pos x="connsiteX842" y="connsiteY842"/>
              </a:cxn>
              <a:cxn ang="0">
                <a:pos x="connsiteX843" y="connsiteY843"/>
              </a:cxn>
              <a:cxn ang="0">
                <a:pos x="connsiteX844" y="connsiteY844"/>
              </a:cxn>
              <a:cxn ang="0">
                <a:pos x="connsiteX845" y="connsiteY845"/>
              </a:cxn>
              <a:cxn ang="0">
                <a:pos x="connsiteX846" y="connsiteY846"/>
              </a:cxn>
              <a:cxn ang="0">
                <a:pos x="connsiteX847" y="connsiteY847"/>
              </a:cxn>
              <a:cxn ang="0">
                <a:pos x="connsiteX848" y="connsiteY848"/>
              </a:cxn>
              <a:cxn ang="0">
                <a:pos x="connsiteX849" y="connsiteY849"/>
              </a:cxn>
              <a:cxn ang="0">
                <a:pos x="connsiteX850" y="connsiteY850"/>
              </a:cxn>
              <a:cxn ang="0">
                <a:pos x="connsiteX851" y="connsiteY851"/>
              </a:cxn>
              <a:cxn ang="0">
                <a:pos x="connsiteX852" y="connsiteY852"/>
              </a:cxn>
              <a:cxn ang="0">
                <a:pos x="connsiteX853" y="connsiteY853"/>
              </a:cxn>
              <a:cxn ang="0">
                <a:pos x="connsiteX854" y="connsiteY854"/>
              </a:cxn>
              <a:cxn ang="0">
                <a:pos x="connsiteX855" y="connsiteY855"/>
              </a:cxn>
              <a:cxn ang="0">
                <a:pos x="connsiteX856" y="connsiteY856"/>
              </a:cxn>
              <a:cxn ang="0">
                <a:pos x="connsiteX857" y="connsiteY857"/>
              </a:cxn>
              <a:cxn ang="0">
                <a:pos x="connsiteX858" y="connsiteY858"/>
              </a:cxn>
              <a:cxn ang="0">
                <a:pos x="connsiteX859" y="connsiteY859"/>
              </a:cxn>
              <a:cxn ang="0">
                <a:pos x="connsiteX860" y="connsiteY860"/>
              </a:cxn>
              <a:cxn ang="0">
                <a:pos x="connsiteX861" y="connsiteY861"/>
              </a:cxn>
              <a:cxn ang="0">
                <a:pos x="connsiteX862" y="connsiteY862"/>
              </a:cxn>
              <a:cxn ang="0">
                <a:pos x="connsiteX863" y="connsiteY863"/>
              </a:cxn>
              <a:cxn ang="0">
                <a:pos x="connsiteX864" y="connsiteY864"/>
              </a:cxn>
              <a:cxn ang="0">
                <a:pos x="connsiteX865" y="connsiteY865"/>
              </a:cxn>
              <a:cxn ang="0">
                <a:pos x="connsiteX866" y="connsiteY866"/>
              </a:cxn>
              <a:cxn ang="0">
                <a:pos x="connsiteX867" y="connsiteY867"/>
              </a:cxn>
              <a:cxn ang="0">
                <a:pos x="connsiteX868" y="connsiteY868"/>
              </a:cxn>
              <a:cxn ang="0">
                <a:pos x="connsiteX869" y="connsiteY869"/>
              </a:cxn>
              <a:cxn ang="0">
                <a:pos x="connsiteX870" y="connsiteY870"/>
              </a:cxn>
              <a:cxn ang="0">
                <a:pos x="connsiteX871" y="connsiteY871"/>
              </a:cxn>
              <a:cxn ang="0">
                <a:pos x="connsiteX872" y="connsiteY872"/>
              </a:cxn>
              <a:cxn ang="0">
                <a:pos x="connsiteX873" y="connsiteY873"/>
              </a:cxn>
              <a:cxn ang="0">
                <a:pos x="connsiteX874" y="connsiteY874"/>
              </a:cxn>
              <a:cxn ang="0">
                <a:pos x="connsiteX875" y="connsiteY875"/>
              </a:cxn>
              <a:cxn ang="0">
                <a:pos x="connsiteX876" y="connsiteY876"/>
              </a:cxn>
              <a:cxn ang="0">
                <a:pos x="connsiteX877" y="connsiteY877"/>
              </a:cxn>
              <a:cxn ang="0">
                <a:pos x="connsiteX878" y="connsiteY878"/>
              </a:cxn>
              <a:cxn ang="0">
                <a:pos x="connsiteX879" y="connsiteY879"/>
              </a:cxn>
              <a:cxn ang="0">
                <a:pos x="connsiteX880" y="connsiteY880"/>
              </a:cxn>
              <a:cxn ang="0">
                <a:pos x="connsiteX881" y="connsiteY881"/>
              </a:cxn>
              <a:cxn ang="0">
                <a:pos x="connsiteX882" y="connsiteY882"/>
              </a:cxn>
              <a:cxn ang="0">
                <a:pos x="connsiteX883" y="connsiteY883"/>
              </a:cxn>
              <a:cxn ang="0">
                <a:pos x="connsiteX884" y="connsiteY884"/>
              </a:cxn>
              <a:cxn ang="0">
                <a:pos x="connsiteX885" y="connsiteY885"/>
              </a:cxn>
              <a:cxn ang="0">
                <a:pos x="connsiteX886" y="connsiteY886"/>
              </a:cxn>
              <a:cxn ang="0">
                <a:pos x="connsiteX887" y="connsiteY887"/>
              </a:cxn>
              <a:cxn ang="0">
                <a:pos x="connsiteX888" y="connsiteY888"/>
              </a:cxn>
              <a:cxn ang="0">
                <a:pos x="connsiteX889" y="connsiteY889"/>
              </a:cxn>
              <a:cxn ang="0">
                <a:pos x="connsiteX890" y="connsiteY890"/>
              </a:cxn>
              <a:cxn ang="0">
                <a:pos x="connsiteX891" y="connsiteY891"/>
              </a:cxn>
              <a:cxn ang="0">
                <a:pos x="connsiteX892" y="connsiteY892"/>
              </a:cxn>
              <a:cxn ang="0">
                <a:pos x="connsiteX893" y="connsiteY893"/>
              </a:cxn>
              <a:cxn ang="0">
                <a:pos x="connsiteX894" y="connsiteY894"/>
              </a:cxn>
              <a:cxn ang="0">
                <a:pos x="connsiteX895" y="connsiteY895"/>
              </a:cxn>
              <a:cxn ang="0">
                <a:pos x="connsiteX896" y="connsiteY896"/>
              </a:cxn>
              <a:cxn ang="0">
                <a:pos x="connsiteX897" y="connsiteY897"/>
              </a:cxn>
              <a:cxn ang="0">
                <a:pos x="connsiteX898" y="connsiteY898"/>
              </a:cxn>
              <a:cxn ang="0">
                <a:pos x="connsiteX899" y="connsiteY899"/>
              </a:cxn>
              <a:cxn ang="0">
                <a:pos x="connsiteX900" y="connsiteY900"/>
              </a:cxn>
              <a:cxn ang="0">
                <a:pos x="connsiteX901" y="connsiteY901"/>
              </a:cxn>
              <a:cxn ang="0">
                <a:pos x="connsiteX902" y="connsiteY902"/>
              </a:cxn>
              <a:cxn ang="0">
                <a:pos x="connsiteX903" y="connsiteY903"/>
              </a:cxn>
              <a:cxn ang="0">
                <a:pos x="connsiteX904" y="connsiteY904"/>
              </a:cxn>
              <a:cxn ang="0">
                <a:pos x="connsiteX905" y="connsiteY905"/>
              </a:cxn>
              <a:cxn ang="0">
                <a:pos x="connsiteX906" y="connsiteY906"/>
              </a:cxn>
              <a:cxn ang="0">
                <a:pos x="connsiteX907" y="connsiteY907"/>
              </a:cxn>
              <a:cxn ang="0">
                <a:pos x="connsiteX908" y="connsiteY908"/>
              </a:cxn>
              <a:cxn ang="0">
                <a:pos x="connsiteX909" y="connsiteY909"/>
              </a:cxn>
              <a:cxn ang="0">
                <a:pos x="connsiteX910" y="connsiteY910"/>
              </a:cxn>
              <a:cxn ang="0">
                <a:pos x="connsiteX911" y="connsiteY911"/>
              </a:cxn>
              <a:cxn ang="0">
                <a:pos x="connsiteX912" y="connsiteY912"/>
              </a:cxn>
              <a:cxn ang="0">
                <a:pos x="connsiteX913" y="connsiteY913"/>
              </a:cxn>
              <a:cxn ang="0">
                <a:pos x="connsiteX914" y="connsiteY914"/>
              </a:cxn>
              <a:cxn ang="0">
                <a:pos x="connsiteX915" y="connsiteY915"/>
              </a:cxn>
              <a:cxn ang="0">
                <a:pos x="connsiteX916" y="connsiteY916"/>
              </a:cxn>
              <a:cxn ang="0">
                <a:pos x="connsiteX917" y="connsiteY917"/>
              </a:cxn>
              <a:cxn ang="0">
                <a:pos x="connsiteX918" y="connsiteY918"/>
              </a:cxn>
              <a:cxn ang="0">
                <a:pos x="connsiteX919" y="connsiteY919"/>
              </a:cxn>
              <a:cxn ang="0">
                <a:pos x="connsiteX920" y="connsiteY920"/>
              </a:cxn>
              <a:cxn ang="0">
                <a:pos x="connsiteX921" y="connsiteY921"/>
              </a:cxn>
              <a:cxn ang="0">
                <a:pos x="connsiteX922" y="connsiteY922"/>
              </a:cxn>
              <a:cxn ang="0">
                <a:pos x="connsiteX923" y="connsiteY923"/>
              </a:cxn>
              <a:cxn ang="0">
                <a:pos x="connsiteX924" y="connsiteY924"/>
              </a:cxn>
              <a:cxn ang="0">
                <a:pos x="connsiteX925" y="connsiteY925"/>
              </a:cxn>
              <a:cxn ang="0">
                <a:pos x="connsiteX926" y="connsiteY926"/>
              </a:cxn>
              <a:cxn ang="0">
                <a:pos x="connsiteX927" y="connsiteY927"/>
              </a:cxn>
              <a:cxn ang="0">
                <a:pos x="connsiteX928" y="connsiteY928"/>
              </a:cxn>
              <a:cxn ang="0">
                <a:pos x="connsiteX929" y="connsiteY929"/>
              </a:cxn>
              <a:cxn ang="0">
                <a:pos x="connsiteX930" y="connsiteY930"/>
              </a:cxn>
              <a:cxn ang="0">
                <a:pos x="connsiteX931" y="connsiteY931"/>
              </a:cxn>
              <a:cxn ang="0">
                <a:pos x="connsiteX932" y="connsiteY932"/>
              </a:cxn>
              <a:cxn ang="0">
                <a:pos x="connsiteX933" y="connsiteY933"/>
              </a:cxn>
              <a:cxn ang="0">
                <a:pos x="connsiteX934" y="connsiteY934"/>
              </a:cxn>
              <a:cxn ang="0">
                <a:pos x="connsiteX935" y="connsiteY935"/>
              </a:cxn>
              <a:cxn ang="0">
                <a:pos x="connsiteX936" y="connsiteY936"/>
              </a:cxn>
              <a:cxn ang="0">
                <a:pos x="connsiteX937" y="connsiteY937"/>
              </a:cxn>
              <a:cxn ang="0">
                <a:pos x="connsiteX938" y="connsiteY938"/>
              </a:cxn>
              <a:cxn ang="0">
                <a:pos x="connsiteX939" y="connsiteY939"/>
              </a:cxn>
              <a:cxn ang="0">
                <a:pos x="connsiteX940" y="connsiteY940"/>
              </a:cxn>
              <a:cxn ang="0">
                <a:pos x="connsiteX941" y="connsiteY941"/>
              </a:cxn>
              <a:cxn ang="0">
                <a:pos x="connsiteX942" y="connsiteY942"/>
              </a:cxn>
              <a:cxn ang="0">
                <a:pos x="connsiteX943" y="connsiteY943"/>
              </a:cxn>
              <a:cxn ang="0">
                <a:pos x="connsiteX944" y="connsiteY944"/>
              </a:cxn>
              <a:cxn ang="0">
                <a:pos x="connsiteX945" y="connsiteY945"/>
              </a:cxn>
              <a:cxn ang="0">
                <a:pos x="connsiteX946" y="connsiteY946"/>
              </a:cxn>
              <a:cxn ang="0">
                <a:pos x="connsiteX947" y="connsiteY947"/>
              </a:cxn>
              <a:cxn ang="0">
                <a:pos x="connsiteX948" y="connsiteY948"/>
              </a:cxn>
              <a:cxn ang="0">
                <a:pos x="connsiteX949" y="connsiteY949"/>
              </a:cxn>
              <a:cxn ang="0">
                <a:pos x="connsiteX950" y="connsiteY950"/>
              </a:cxn>
              <a:cxn ang="0">
                <a:pos x="connsiteX951" y="connsiteY951"/>
              </a:cxn>
              <a:cxn ang="0">
                <a:pos x="connsiteX952" y="connsiteY952"/>
              </a:cxn>
              <a:cxn ang="0">
                <a:pos x="connsiteX953" y="connsiteY953"/>
              </a:cxn>
              <a:cxn ang="0">
                <a:pos x="connsiteX954" y="connsiteY954"/>
              </a:cxn>
              <a:cxn ang="0">
                <a:pos x="connsiteX955" y="connsiteY955"/>
              </a:cxn>
              <a:cxn ang="0">
                <a:pos x="connsiteX956" y="connsiteY956"/>
              </a:cxn>
              <a:cxn ang="0">
                <a:pos x="connsiteX957" y="connsiteY957"/>
              </a:cxn>
              <a:cxn ang="0">
                <a:pos x="connsiteX958" y="connsiteY958"/>
              </a:cxn>
              <a:cxn ang="0">
                <a:pos x="connsiteX959" y="connsiteY959"/>
              </a:cxn>
              <a:cxn ang="0">
                <a:pos x="connsiteX960" y="connsiteY960"/>
              </a:cxn>
              <a:cxn ang="0">
                <a:pos x="connsiteX961" y="connsiteY961"/>
              </a:cxn>
              <a:cxn ang="0">
                <a:pos x="connsiteX962" y="connsiteY962"/>
              </a:cxn>
              <a:cxn ang="0">
                <a:pos x="connsiteX963" y="connsiteY963"/>
              </a:cxn>
              <a:cxn ang="0">
                <a:pos x="connsiteX964" y="connsiteY964"/>
              </a:cxn>
              <a:cxn ang="0">
                <a:pos x="connsiteX965" y="connsiteY965"/>
              </a:cxn>
              <a:cxn ang="0">
                <a:pos x="connsiteX966" y="connsiteY966"/>
              </a:cxn>
              <a:cxn ang="0">
                <a:pos x="connsiteX967" y="connsiteY967"/>
              </a:cxn>
              <a:cxn ang="0">
                <a:pos x="connsiteX968" y="connsiteY968"/>
              </a:cxn>
              <a:cxn ang="0">
                <a:pos x="connsiteX969" y="connsiteY969"/>
              </a:cxn>
              <a:cxn ang="0">
                <a:pos x="connsiteX970" y="connsiteY970"/>
              </a:cxn>
              <a:cxn ang="0">
                <a:pos x="connsiteX971" y="connsiteY971"/>
              </a:cxn>
              <a:cxn ang="0">
                <a:pos x="connsiteX972" y="connsiteY972"/>
              </a:cxn>
              <a:cxn ang="0">
                <a:pos x="connsiteX973" y="connsiteY973"/>
              </a:cxn>
              <a:cxn ang="0">
                <a:pos x="connsiteX974" y="connsiteY974"/>
              </a:cxn>
              <a:cxn ang="0">
                <a:pos x="connsiteX975" y="connsiteY975"/>
              </a:cxn>
              <a:cxn ang="0">
                <a:pos x="connsiteX976" y="connsiteY976"/>
              </a:cxn>
              <a:cxn ang="0">
                <a:pos x="connsiteX977" y="connsiteY977"/>
              </a:cxn>
              <a:cxn ang="0">
                <a:pos x="connsiteX978" y="connsiteY978"/>
              </a:cxn>
              <a:cxn ang="0">
                <a:pos x="connsiteX979" y="connsiteY979"/>
              </a:cxn>
              <a:cxn ang="0">
                <a:pos x="connsiteX980" y="connsiteY980"/>
              </a:cxn>
              <a:cxn ang="0">
                <a:pos x="connsiteX981" y="connsiteY981"/>
              </a:cxn>
              <a:cxn ang="0">
                <a:pos x="connsiteX982" y="connsiteY982"/>
              </a:cxn>
              <a:cxn ang="0">
                <a:pos x="connsiteX983" y="connsiteY983"/>
              </a:cxn>
              <a:cxn ang="0">
                <a:pos x="connsiteX984" y="connsiteY984"/>
              </a:cxn>
              <a:cxn ang="0">
                <a:pos x="connsiteX985" y="connsiteY985"/>
              </a:cxn>
              <a:cxn ang="0">
                <a:pos x="connsiteX986" y="connsiteY986"/>
              </a:cxn>
              <a:cxn ang="0">
                <a:pos x="connsiteX987" y="connsiteY987"/>
              </a:cxn>
              <a:cxn ang="0">
                <a:pos x="connsiteX988" y="connsiteY988"/>
              </a:cxn>
              <a:cxn ang="0">
                <a:pos x="connsiteX989" y="connsiteY989"/>
              </a:cxn>
              <a:cxn ang="0">
                <a:pos x="connsiteX990" y="connsiteY990"/>
              </a:cxn>
              <a:cxn ang="0">
                <a:pos x="connsiteX991" y="connsiteY991"/>
              </a:cxn>
              <a:cxn ang="0">
                <a:pos x="connsiteX992" y="connsiteY992"/>
              </a:cxn>
              <a:cxn ang="0">
                <a:pos x="connsiteX993" y="connsiteY993"/>
              </a:cxn>
              <a:cxn ang="0">
                <a:pos x="connsiteX994" y="connsiteY994"/>
              </a:cxn>
              <a:cxn ang="0">
                <a:pos x="connsiteX995" y="connsiteY995"/>
              </a:cxn>
              <a:cxn ang="0">
                <a:pos x="connsiteX996" y="connsiteY996"/>
              </a:cxn>
              <a:cxn ang="0">
                <a:pos x="connsiteX997" y="connsiteY997"/>
              </a:cxn>
              <a:cxn ang="0">
                <a:pos x="connsiteX998" y="connsiteY998"/>
              </a:cxn>
              <a:cxn ang="0">
                <a:pos x="connsiteX999" y="connsiteY999"/>
              </a:cxn>
              <a:cxn ang="0">
                <a:pos x="connsiteX1000" y="connsiteY1000"/>
              </a:cxn>
              <a:cxn ang="0">
                <a:pos x="connsiteX1001" y="connsiteY1001"/>
              </a:cxn>
              <a:cxn ang="0">
                <a:pos x="connsiteX1002" y="connsiteY1002"/>
              </a:cxn>
              <a:cxn ang="0">
                <a:pos x="connsiteX1003" y="connsiteY1003"/>
              </a:cxn>
              <a:cxn ang="0">
                <a:pos x="connsiteX1004" y="connsiteY1004"/>
              </a:cxn>
              <a:cxn ang="0">
                <a:pos x="connsiteX1005" y="connsiteY1005"/>
              </a:cxn>
              <a:cxn ang="0">
                <a:pos x="connsiteX1006" y="connsiteY1006"/>
              </a:cxn>
              <a:cxn ang="0">
                <a:pos x="connsiteX1007" y="connsiteY1007"/>
              </a:cxn>
              <a:cxn ang="0">
                <a:pos x="connsiteX1008" y="connsiteY1008"/>
              </a:cxn>
              <a:cxn ang="0">
                <a:pos x="connsiteX1009" y="connsiteY1009"/>
              </a:cxn>
              <a:cxn ang="0">
                <a:pos x="connsiteX1010" y="connsiteY1010"/>
              </a:cxn>
              <a:cxn ang="0">
                <a:pos x="connsiteX1011" y="connsiteY1011"/>
              </a:cxn>
              <a:cxn ang="0">
                <a:pos x="connsiteX1012" y="connsiteY1012"/>
              </a:cxn>
              <a:cxn ang="0">
                <a:pos x="connsiteX1013" y="connsiteY1013"/>
              </a:cxn>
              <a:cxn ang="0">
                <a:pos x="connsiteX1014" y="connsiteY1014"/>
              </a:cxn>
              <a:cxn ang="0">
                <a:pos x="connsiteX1015" y="connsiteY1015"/>
              </a:cxn>
              <a:cxn ang="0">
                <a:pos x="connsiteX1016" y="connsiteY1016"/>
              </a:cxn>
              <a:cxn ang="0">
                <a:pos x="connsiteX1017" y="connsiteY1017"/>
              </a:cxn>
              <a:cxn ang="0">
                <a:pos x="connsiteX1018" y="connsiteY1018"/>
              </a:cxn>
              <a:cxn ang="0">
                <a:pos x="connsiteX1019" y="connsiteY1019"/>
              </a:cxn>
              <a:cxn ang="0">
                <a:pos x="connsiteX1020" y="connsiteY1020"/>
              </a:cxn>
              <a:cxn ang="0">
                <a:pos x="connsiteX1021" y="connsiteY1021"/>
              </a:cxn>
              <a:cxn ang="0">
                <a:pos x="connsiteX1022" y="connsiteY1022"/>
              </a:cxn>
              <a:cxn ang="0">
                <a:pos x="connsiteX1023" y="connsiteY1023"/>
              </a:cxn>
              <a:cxn ang="0">
                <a:pos x="connsiteX1024" y="connsiteY1024"/>
              </a:cxn>
              <a:cxn ang="0">
                <a:pos x="connsiteX1025" y="connsiteY1025"/>
              </a:cxn>
              <a:cxn ang="0">
                <a:pos x="connsiteX1026" y="connsiteY1026"/>
              </a:cxn>
              <a:cxn ang="0">
                <a:pos x="connsiteX1027" y="connsiteY1027"/>
              </a:cxn>
              <a:cxn ang="0">
                <a:pos x="connsiteX1028" y="connsiteY1028"/>
              </a:cxn>
              <a:cxn ang="0">
                <a:pos x="connsiteX1029" y="connsiteY1029"/>
              </a:cxn>
              <a:cxn ang="0">
                <a:pos x="connsiteX1030" y="connsiteY1030"/>
              </a:cxn>
              <a:cxn ang="0">
                <a:pos x="connsiteX1031" y="connsiteY1031"/>
              </a:cxn>
              <a:cxn ang="0">
                <a:pos x="connsiteX1032" y="connsiteY1032"/>
              </a:cxn>
              <a:cxn ang="0">
                <a:pos x="connsiteX1033" y="connsiteY1033"/>
              </a:cxn>
              <a:cxn ang="0">
                <a:pos x="connsiteX1034" y="connsiteY1034"/>
              </a:cxn>
              <a:cxn ang="0">
                <a:pos x="connsiteX1035" y="connsiteY1035"/>
              </a:cxn>
              <a:cxn ang="0">
                <a:pos x="connsiteX1036" y="connsiteY1036"/>
              </a:cxn>
              <a:cxn ang="0">
                <a:pos x="connsiteX1037" y="connsiteY1037"/>
              </a:cxn>
              <a:cxn ang="0">
                <a:pos x="connsiteX1038" y="connsiteY1038"/>
              </a:cxn>
              <a:cxn ang="0">
                <a:pos x="connsiteX1039" y="connsiteY1039"/>
              </a:cxn>
              <a:cxn ang="0">
                <a:pos x="connsiteX1040" y="connsiteY1040"/>
              </a:cxn>
              <a:cxn ang="0">
                <a:pos x="connsiteX1041" y="connsiteY1041"/>
              </a:cxn>
              <a:cxn ang="0">
                <a:pos x="connsiteX1042" y="connsiteY1042"/>
              </a:cxn>
              <a:cxn ang="0">
                <a:pos x="connsiteX1043" y="connsiteY1043"/>
              </a:cxn>
              <a:cxn ang="0">
                <a:pos x="connsiteX1044" y="connsiteY1044"/>
              </a:cxn>
              <a:cxn ang="0">
                <a:pos x="connsiteX1045" y="connsiteY1045"/>
              </a:cxn>
              <a:cxn ang="0">
                <a:pos x="connsiteX1046" y="connsiteY1046"/>
              </a:cxn>
              <a:cxn ang="0">
                <a:pos x="connsiteX1047" y="connsiteY1047"/>
              </a:cxn>
              <a:cxn ang="0">
                <a:pos x="connsiteX1048" y="connsiteY1048"/>
              </a:cxn>
              <a:cxn ang="0">
                <a:pos x="connsiteX1049" y="connsiteY1049"/>
              </a:cxn>
              <a:cxn ang="0">
                <a:pos x="connsiteX1050" y="connsiteY1050"/>
              </a:cxn>
              <a:cxn ang="0">
                <a:pos x="connsiteX1051" y="connsiteY1051"/>
              </a:cxn>
              <a:cxn ang="0">
                <a:pos x="connsiteX1052" y="connsiteY1052"/>
              </a:cxn>
              <a:cxn ang="0">
                <a:pos x="connsiteX1053" y="connsiteY1053"/>
              </a:cxn>
              <a:cxn ang="0">
                <a:pos x="connsiteX1054" y="connsiteY1054"/>
              </a:cxn>
              <a:cxn ang="0">
                <a:pos x="connsiteX1055" y="connsiteY1055"/>
              </a:cxn>
              <a:cxn ang="0">
                <a:pos x="connsiteX1056" y="connsiteY1056"/>
              </a:cxn>
              <a:cxn ang="0">
                <a:pos x="connsiteX1057" y="connsiteY1057"/>
              </a:cxn>
              <a:cxn ang="0">
                <a:pos x="connsiteX1058" y="connsiteY1058"/>
              </a:cxn>
              <a:cxn ang="0">
                <a:pos x="connsiteX1059" y="connsiteY1059"/>
              </a:cxn>
              <a:cxn ang="0">
                <a:pos x="connsiteX1060" y="connsiteY1060"/>
              </a:cxn>
              <a:cxn ang="0">
                <a:pos x="connsiteX1061" y="connsiteY1061"/>
              </a:cxn>
              <a:cxn ang="0">
                <a:pos x="connsiteX1062" y="connsiteY1062"/>
              </a:cxn>
              <a:cxn ang="0">
                <a:pos x="connsiteX1063" y="connsiteY1063"/>
              </a:cxn>
              <a:cxn ang="0">
                <a:pos x="connsiteX1064" y="connsiteY1064"/>
              </a:cxn>
              <a:cxn ang="0">
                <a:pos x="connsiteX1065" y="connsiteY1065"/>
              </a:cxn>
              <a:cxn ang="0">
                <a:pos x="connsiteX1066" y="connsiteY1066"/>
              </a:cxn>
              <a:cxn ang="0">
                <a:pos x="connsiteX1067" y="connsiteY1067"/>
              </a:cxn>
              <a:cxn ang="0">
                <a:pos x="connsiteX1068" y="connsiteY1068"/>
              </a:cxn>
              <a:cxn ang="0">
                <a:pos x="connsiteX1069" y="connsiteY1069"/>
              </a:cxn>
              <a:cxn ang="0">
                <a:pos x="connsiteX1070" y="connsiteY1070"/>
              </a:cxn>
              <a:cxn ang="0">
                <a:pos x="connsiteX1071" y="connsiteY1071"/>
              </a:cxn>
              <a:cxn ang="0">
                <a:pos x="connsiteX1072" y="connsiteY1072"/>
              </a:cxn>
              <a:cxn ang="0">
                <a:pos x="connsiteX1073" y="connsiteY1073"/>
              </a:cxn>
              <a:cxn ang="0">
                <a:pos x="connsiteX1074" y="connsiteY1074"/>
              </a:cxn>
              <a:cxn ang="0">
                <a:pos x="connsiteX1075" y="connsiteY1075"/>
              </a:cxn>
              <a:cxn ang="0">
                <a:pos x="connsiteX1076" y="connsiteY1076"/>
              </a:cxn>
              <a:cxn ang="0">
                <a:pos x="connsiteX1077" y="connsiteY1077"/>
              </a:cxn>
              <a:cxn ang="0">
                <a:pos x="connsiteX1078" y="connsiteY1078"/>
              </a:cxn>
              <a:cxn ang="0">
                <a:pos x="connsiteX1079" y="connsiteY1079"/>
              </a:cxn>
              <a:cxn ang="0">
                <a:pos x="connsiteX1080" y="connsiteY1080"/>
              </a:cxn>
              <a:cxn ang="0">
                <a:pos x="connsiteX1081" y="connsiteY1081"/>
              </a:cxn>
              <a:cxn ang="0">
                <a:pos x="connsiteX1082" y="connsiteY1082"/>
              </a:cxn>
              <a:cxn ang="0">
                <a:pos x="connsiteX1083" y="connsiteY1083"/>
              </a:cxn>
              <a:cxn ang="0">
                <a:pos x="connsiteX1084" y="connsiteY1084"/>
              </a:cxn>
              <a:cxn ang="0">
                <a:pos x="connsiteX1085" y="connsiteY1085"/>
              </a:cxn>
              <a:cxn ang="0">
                <a:pos x="connsiteX1086" y="connsiteY1086"/>
              </a:cxn>
              <a:cxn ang="0">
                <a:pos x="connsiteX1087" y="connsiteY1087"/>
              </a:cxn>
              <a:cxn ang="0">
                <a:pos x="connsiteX1088" y="connsiteY1088"/>
              </a:cxn>
              <a:cxn ang="0">
                <a:pos x="connsiteX1089" y="connsiteY1089"/>
              </a:cxn>
              <a:cxn ang="0">
                <a:pos x="connsiteX1090" y="connsiteY1090"/>
              </a:cxn>
              <a:cxn ang="0">
                <a:pos x="connsiteX1091" y="connsiteY1091"/>
              </a:cxn>
              <a:cxn ang="0">
                <a:pos x="connsiteX1092" y="connsiteY1092"/>
              </a:cxn>
              <a:cxn ang="0">
                <a:pos x="connsiteX1093" y="connsiteY1093"/>
              </a:cxn>
              <a:cxn ang="0">
                <a:pos x="connsiteX1094" y="connsiteY1094"/>
              </a:cxn>
              <a:cxn ang="0">
                <a:pos x="connsiteX1095" y="connsiteY1095"/>
              </a:cxn>
              <a:cxn ang="0">
                <a:pos x="connsiteX1096" y="connsiteY1096"/>
              </a:cxn>
              <a:cxn ang="0">
                <a:pos x="connsiteX1097" y="connsiteY1097"/>
              </a:cxn>
              <a:cxn ang="0">
                <a:pos x="connsiteX1098" y="connsiteY1098"/>
              </a:cxn>
              <a:cxn ang="0">
                <a:pos x="connsiteX1099" y="connsiteY1099"/>
              </a:cxn>
              <a:cxn ang="0">
                <a:pos x="connsiteX1100" y="connsiteY1100"/>
              </a:cxn>
              <a:cxn ang="0">
                <a:pos x="connsiteX1101" y="connsiteY1101"/>
              </a:cxn>
              <a:cxn ang="0">
                <a:pos x="connsiteX1102" y="connsiteY1102"/>
              </a:cxn>
              <a:cxn ang="0">
                <a:pos x="connsiteX1103" y="connsiteY1103"/>
              </a:cxn>
              <a:cxn ang="0">
                <a:pos x="connsiteX1104" y="connsiteY1104"/>
              </a:cxn>
              <a:cxn ang="0">
                <a:pos x="connsiteX1105" y="connsiteY1105"/>
              </a:cxn>
              <a:cxn ang="0">
                <a:pos x="connsiteX1106" y="connsiteY1106"/>
              </a:cxn>
              <a:cxn ang="0">
                <a:pos x="connsiteX1107" y="connsiteY1107"/>
              </a:cxn>
              <a:cxn ang="0">
                <a:pos x="connsiteX1108" y="connsiteY1108"/>
              </a:cxn>
              <a:cxn ang="0">
                <a:pos x="connsiteX1109" y="connsiteY1109"/>
              </a:cxn>
              <a:cxn ang="0">
                <a:pos x="connsiteX1110" y="connsiteY1110"/>
              </a:cxn>
              <a:cxn ang="0">
                <a:pos x="connsiteX1111" y="connsiteY1111"/>
              </a:cxn>
              <a:cxn ang="0">
                <a:pos x="connsiteX1112" y="connsiteY1112"/>
              </a:cxn>
              <a:cxn ang="0">
                <a:pos x="connsiteX1113" y="connsiteY1113"/>
              </a:cxn>
              <a:cxn ang="0">
                <a:pos x="connsiteX1114" y="connsiteY1114"/>
              </a:cxn>
              <a:cxn ang="0">
                <a:pos x="connsiteX1115" y="connsiteY1115"/>
              </a:cxn>
              <a:cxn ang="0">
                <a:pos x="connsiteX1116" y="connsiteY1116"/>
              </a:cxn>
              <a:cxn ang="0">
                <a:pos x="connsiteX1117" y="connsiteY1117"/>
              </a:cxn>
              <a:cxn ang="0">
                <a:pos x="connsiteX1118" y="connsiteY1118"/>
              </a:cxn>
              <a:cxn ang="0">
                <a:pos x="connsiteX1119" y="connsiteY1119"/>
              </a:cxn>
              <a:cxn ang="0">
                <a:pos x="connsiteX1120" y="connsiteY1120"/>
              </a:cxn>
              <a:cxn ang="0">
                <a:pos x="connsiteX1121" y="connsiteY1121"/>
              </a:cxn>
              <a:cxn ang="0">
                <a:pos x="connsiteX1122" y="connsiteY1122"/>
              </a:cxn>
              <a:cxn ang="0">
                <a:pos x="connsiteX1123" y="connsiteY1123"/>
              </a:cxn>
              <a:cxn ang="0">
                <a:pos x="connsiteX1124" y="connsiteY1124"/>
              </a:cxn>
              <a:cxn ang="0">
                <a:pos x="connsiteX1125" y="connsiteY1125"/>
              </a:cxn>
              <a:cxn ang="0">
                <a:pos x="connsiteX1126" y="connsiteY1126"/>
              </a:cxn>
              <a:cxn ang="0">
                <a:pos x="connsiteX1127" y="connsiteY1127"/>
              </a:cxn>
              <a:cxn ang="0">
                <a:pos x="connsiteX1128" y="connsiteY1128"/>
              </a:cxn>
              <a:cxn ang="0">
                <a:pos x="connsiteX1129" y="connsiteY1129"/>
              </a:cxn>
              <a:cxn ang="0">
                <a:pos x="connsiteX1130" y="connsiteY1130"/>
              </a:cxn>
              <a:cxn ang="0">
                <a:pos x="connsiteX1131" y="connsiteY1131"/>
              </a:cxn>
              <a:cxn ang="0">
                <a:pos x="connsiteX1132" y="connsiteY1132"/>
              </a:cxn>
              <a:cxn ang="0">
                <a:pos x="connsiteX1133" y="connsiteY1133"/>
              </a:cxn>
              <a:cxn ang="0">
                <a:pos x="connsiteX1134" y="connsiteY1134"/>
              </a:cxn>
              <a:cxn ang="0">
                <a:pos x="connsiteX1135" y="connsiteY1135"/>
              </a:cxn>
              <a:cxn ang="0">
                <a:pos x="connsiteX1136" y="connsiteY1136"/>
              </a:cxn>
              <a:cxn ang="0">
                <a:pos x="connsiteX1137" y="connsiteY1137"/>
              </a:cxn>
              <a:cxn ang="0">
                <a:pos x="connsiteX1138" y="connsiteY1138"/>
              </a:cxn>
              <a:cxn ang="0">
                <a:pos x="connsiteX1139" y="connsiteY1139"/>
              </a:cxn>
              <a:cxn ang="0">
                <a:pos x="connsiteX1140" y="connsiteY1140"/>
              </a:cxn>
              <a:cxn ang="0">
                <a:pos x="connsiteX1141" y="connsiteY1141"/>
              </a:cxn>
              <a:cxn ang="0">
                <a:pos x="connsiteX1142" y="connsiteY1142"/>
              </a:cxn>
              <a:cxn ang="0">
                <a:pos x="connsiteX1143" y="connsiteY1143"/>
              </a:cxn>
              <a:cxn ang="0">
                <a:pos x="connsiteX1144" y="connsiteY1144"/>
              </a:cxn>
              <a:cxn ang="0">
                <a:pos x="connsiteX1145" y="connsiteY1145"/>
              </a:cxn>
              <a:cxn ang="0">
                <a:pos x="connsiteX1146" y="connsiteY1146"/>
              </a:cxn>
              <a:cxn ang="0">
                <a:pos x="connsiteX1147" y="connsiteY1147"/>
              </a:cxn>
              <a:cxn ang="0">
                <a:pos x="connsiteX1148" y="connsiteY1148"/>
              </a:cxn>
              <a:cxn ang="0">
                <a:pos x="connsiteX1149" y="connsiteY1149"/>
              </a:cxn>
              <a:cxn ang="0">
                <a:pos x="connsiteX1150" y="connsiteY1150"/>
              </a:cxn>
              <a:cxn ang="0">
                <a:pos x="connsiteX1151" y="connsiteY1151"/>
              </a:cxn>
              <a:cxn ang="0">
                <a:pos x="connsiteX1152" y="connsiteY1152"/>
              </a:cxn>
              <a:cxn ang="0">
                <a:pos x="connsiteX1153" y="connsiteY1153"/>
              </a:cxn>
              <a:cxn ang="0">
                <a:pos x="connsiteX1154" y="connsiteY1154"/>
              </a:cxn>
              <a:cxn ang="0">
                <a:pos x="connsiteX1155" y="connsiteY1155"/>
              </a:cxn>
              <a:cxn ang="0">
                <a:pos x="connsiteX1156" y="connsiteY1156"/>
              </a:cxn>
              <a:cxn ang="0">
                <a:pos x="connsiteX1157" y="connsiteY1157"/>
              </a:cxn>
              <a:cxn ang="0">
                <a:pos x="connsiteX1158" y="connsiteY1158"/>
              </a:cxn>
              <a:cxn ang="0">
                <a:pos x="connsiteX1159" y="connsiteY1159"/>
              </a:cxn>
              <a:cxn ang="0">
                <a:pos x="connsiteX1160" y="connsiteY1160"/>
              </a:cxn>
              <a:cxn ang="0">
                <a:pos x="connsiteX1161" y="connsiteY1161"/>
              </a:cxn>
              <a:cxn ang="0">
                <a:pos x="connsiteX1162" y="connsiteY1162"/>
              </a:cxn>
              <a:cxn ang="0">
                <a:pos x="connsiteX1163" y="connsiteY1163"/>
              </a:cxn>
              <a:cxn ang="0">
                <a:pos x="connsiteX1164" y="connsiteY1164"/>
              </a:cxn>
              <a:cxn ang="0">
                <a:pos x="connsiteX1165" y="connsiteY1165"/>
              </a:cxn>
              <a:cxn ang="0">
                <a:pos x="connsiteX1166" y="connsiteY1166"/>
              </a:cxn>
              <a:cxn ang="0">
                <a:pos x="connsiteX1167" y="connsiteY1167"/>
              </a:cxn>
              <a:cxn ang="0">
                <a:pos x="connsiteX1168" y="connsiteY1168"/>
              </a:cxn>
              <a:cxn ang="0">
                <a:pos x="connsiteX1169" y="connsiteY1169"/>
              </a:cxn>
              <a:cxn ang="0">
                <a:pos x="connsiteX1170" y="connsiteY1170"/>
              </a:cxn>
              <a:cxn ang="0">
                <a:pos x="connsiteX1171" y="connsiteY1171"/>
              </a:cxn>
              <a:cxn ang="0">
                <a:pos x="connsiteX1172" y="connsiteY1172"/>
              </a:cxn>
              <a:cxn ang="0">
                <a:pos x="connsiteX1173" y="connsiteY1173"/>
              </a:cxn>
              <a:cxn ang="0">
                <a:pos x="connsiteX1174" y="connsiteY1174"/>
              </a:cxn>
              <a:cxn ang="0">
                <a:pos x="connsiteX1175" y="connsiteY1175"/>
              </a:cxn>
              <a:cxn ang="0">
                <a:pos x="connsiteX1176" y="connsiteY1176"/>
              </a:cxn>
              <a:cxn ang="0">
                <a:pos x="connsiteX1177" y="connsiteY1177"/>
              </a:cxn>
              <a:cxn ang="0">
                <a:pos x="connsiteX1178" y="connsiteY1178"/>
              </a:cxn>
              <a:cxn ang="0">
                <a:pos x="connsiteX1179" y="connsiteY1179"/>
              </a:cxn>
              <a:cxn ang="0">
                <a:pos x="connsiteX1180" y="connsiteY1180"/>
              </a:cxn>
              <a:cxn ang="0">
                <a:pos x="connsiteX1181" y="connsiteY1181"/>
              </a:cxn>
              <a:cxn ang="0">
                <a:pos x="connsiteX1182" y="connsiteY1182"/>
              </a:cxn>
              <a:cxn ang="0">
                <a:pos x="connsiteX1183" y="connsiteY1183"/>
              </a:cxn>
              <a:cxn ang="0">
                <a:pos x="connsiteX1184" y="connsiteY1184"/>
              </a:cxn>
              <a:cxn ang="0">
                <a:pos x="connsiteX1185" y="connsiteY1185"/>
              </a:cxn>
              <a:cxn ang="0">
                <a:pos x="connsiteX1186" y="connsiteY1186"/>
              </a:cxn>
              <a:cxn ang="0">
                <a:pos x="connsiteX1187" y="connsiteY1187"/>
              </a:cxn>
              <a:cxn ang="0">
                <a:pos x="connsiteX1188" y="connsiteY1188"/>
              </a:cxn>
              <a:cxn ang="0">
                <a:pos x="connsiteX1189" y="connsiteY1189"/>
              </a:cxn>
              <a:cxn ang="0">
                <a:pos x="connsiteX1190" y="connsiteY1190"/>
              </a:cxn>
              <a:cxn ang="0">
                <a:pos x="connsiteX1191" y="connsiteY1191"/>
              </a:cxn>
              <a:cxn ang="0">
                <a:pos x="connsiteX1192" y="connsiteY1192"/>
              </a:cxn>
              <a:cxn ang="0">
                <a:pos x="connsiteX1193" y="connsiteY1193"/>
              </a:cxn>
              <a:cxn ang="0">
                <a:pos x="connsiteX1194" y="connsiteY1194"/>
              </a:cxn>
              <a:cxn ang="0">
                <a:pos x="connsiteX1195" y="connsiteY1195"/>
              </a:cxn>
              <a:cxn ang="0">
                <a:pos x="connsiteX1196" y="connsiteY1196"/>
              </a:cxn>
              <a:cxn ang="0">
                <a:pos x="connsiteX1197" y="connsiteY1197"/>
              </a:cxn>
              <a:cxn ang="0">
                <a:pos x="connsiteX1198" y="connsiteY1198"/>
              </a:cxn>
              <a:cxn ang="0">
                <a:pos x="connsiteX1199" y="connsiteY1199"/>
              </a:cxn>
              <a:cxn ang="0">
                <a:pos x="connsiteX1200" y="connsiteY1200"/>
              </a:cxn>
              <a:cxn ang="0">
                <a:pos x="connsiteX1201" y="connsiteY1201"/>
              </a:cxn>
              <a:cxn ang="0">
                <a:pos x="connsiteX1202" y="connsiteY1202"/>
              </a:cxn>
              <a:cxn ang="0">
                <a:pos x="connsiteX1203" y="connsiteY1203"/>
              </a:cxn>
              <a:cxn ang="0">
                <a:pos x="connsiteX1204" y="connsiteY1204"/>
              </a:cxn>
              <a:cxn ang="0">
                <a:pos x="connsiteX1205" y="connsiteY1205"/>
              </a:cxn>
              <a:cxn ang="0">
                <a:pos x="connsiteX1206" y="connsiteY1206"/>
              </a:cxn>
              <a:cxn ang="0">
                <a:pos x="connsiteX1207" y="connsiteY1207"/>
              </a:cxn>
              <a:cxn ang="0">
                <a:pos x="connsiteX1208" y="connsiteY1208"/>
              </a:cxn>
              <a:cxn ang="0">
                <a:pos x="connsiteX1209" y="connsiteY1209"/>
              </a:cxn>
              <a:cxn ang="0">
                <a:pos x="connsiteX1210" y="connsiteY1210"/>
              </a:cxn>
              <a:cxn ang="0">
                <a:pos x="connsiteX1211" y="connsiteY1211"/>
              </a:cxn>
              <a:cxn ang="0">
                <a:pos x="connsiteX1212" y="connsiteY1212"/>
              </a:cxn>
              <a:cxn ang="0">
                <a:pos x="connsiteX1213" y="connsiteY1213"/>
              </a:cxn>
              <a:cxn ang="0">
                <a:pos x="connsiteX1214" y="connsiteY1214"/>
              </a:cxn>
              <a:cxn ang="0">
                <a:pos x="connsiteX1215" y="connsiteY1215"/>
              </a:cxn>
              <a:cxn ang="0">
                <a:pos x="connsiteX1216" y="connsiteY1216"/>
              </a:cxn>
              <a:cxn ang="0">
                <a:pos x="connsiteX1217" y="connsiteY1217"/>
              </a:cxn>
              <a:cxn ang="0">
                <a:pos x="connsiteX1218" y="connsiteY1218"/>
              </a:cxn>
              <a:cxn ang="0">
                <a:pos x="connsiteX1219" y="connsiteY1219"/>
              </a:cxn>
              <a:cxn ang="0">
                <a:pos x="connsiteX1220" y="connsiteY1220"/>
              </a:cxn>
              <a:cxn ang="0">
                <a:pos x="connsiteX1221" y="connsiteY1221"/>
              </a:cxn>
              <a:cxn ang="0">
                <a:pos x="connsiteX1222" y="connsiteY1222"/>
              </a:cxn>
              <a:cxn ang="0">
                <a:pos x="connsiteX1223" y="connsiteY1223"/>
              </a:cxn>
              <a:cxn ang="0">
                <a:pos x="connsiteX1224" y="connsiteY1224"/>
              </a:cxn>
              <a:cxn ang="0">
                <a:pos x="connsiteX1225" y="connsiteY1225"/>
              </a:cxn>
              <a:cxn ang="0">
                <a:pos x="connsiteX1226" y="connsiteY1226"/>
              </a:cxn>
              <a:cxn ang="0">
                <a:pos x="connsiteX1227" y="connsiteY1227"/>
              </a:cxn>
              <a:cxn ang="0">
                <a:pos x="connsiteX1228" y="connsiteY1228"/>
              </a:cxn>
              <a:cxn ang="0">
                <a:pos x="connsiteX1229" y="connsiteY1229"/>
              </a:cxn>
              <a:cxn ang="0">
                <a:pos x="connsiteX1230" y="connsiteY1230"/>
              </a:cxn>
              <a:cxn ang="0">
                <a:pos x="connsiteX1231" y="connsiteY1231"/>
              </a:cxn>
              <a:cxn ang="0">
                <a:pos x="connsiteX1232" y="connsiteY1232"/>
              </a:cxn>
              <a:cxn ang="0">
                <a:pos x="connsiteX1233" y="connsiteY1233"/>
              </a:cxn>
              <a:cxn ang="0">
                <a:pos x="connsiteX1234" y="connsiteY1234"/>
              </a:cxn>
              <a:cxn ang="0">
                <a:pos x="connsiteX1235" y="connsiteY1235"/>
              </a:cxn>
              <a:cxn ang="0">
                <a:pos x="connsiteX1236" y="connsiteY1236"/>
              </a:cxn>
              <a:cxn ang="0">
                <a:pos x="connsiteX1237" y="connsiteY1237"/>
              </a:cxn>
              <a:cxn ang="0">
                <a:pos x="connsiteX1238" y="connsiteY1238"/>
              </a:cxn>
              <a:cxn ang="0">
                <a:pos x="connsiteX1239" y="connsiteY1239"/>
              </a:cxn>
              <a:cxn ang="0">
                <a:pos x="connsiteX1240" y="connsiteY1240"/>
              </a:cxn>
              <a:cxn ang="0">
                <a:pos x="connsiteX1241" y="connsiteY1241"/>
              </a:cxn>
              <a:cxn ang="0">
                <a:pos x="connsiteX1242" y="connsiteY1242"/>
              </a:cxn>
              <a:cxn ang="0">
                <a:pos x="connsiteX1243" y="connsiteY1243"/>
              </a:cxn>
              <a:cxn ang="0">
                <a:pos x="connsiteX1244" y="connsiteY1244"/>
              </a:cxn>
              <a:cxn ang="0">
                <a:pos x="connsiteX1245" y="connsiteY1245"/>
              </a:cxn>
              <a:cxn ang="0">
                <a:pos x="connsiteX1246" y="connsiteY1246"/>
              </a:cxn>
              <a:cxn ang="0">
                <a:pos x="connsiteX1247" y="connsiteY1247"/>
              </a:cxn>
              <a:cxn ang="0">
                <a:pos x="connsiteX1248" y="connsiteY1248"/>
              </a:cxn>
              <a:cxn ang="0">
                <a:pos x="connsiteX1249" y="connsiteY1249"/>
              </a:cxn>
              <a:cxn ang="0">
                <a:pos x="connsiteX1250" y="connsiteY1250"/>
              </a:cxn>
              <a:cxn ang="0">
                <a:pos x="connsiteX1251" y="connsiteY1251"/>
              </a:cxn>
              <a:cxn ang="0">
                <a:pos x="connsiteX1252" y="connsiteY1252"/>
              </a:cxn>
              <a:cxn ang="0">
                <a:pos x="connsiteX1253" y="connsiteY1253"/>
              </a:cxn>
              <a:cxn ang="0">
                <a:pos x="connsiteX1254" y="connsiteY1254"/>
              </a:cxn>
              <a:cxn ang="0">
                <a:pos x="connsiteX1255" y="connsiteY1255"/>
              </a:cxn>
              <a:cxn ang="0">
                <a:pos x="connsiteX1256" y="connsiteY1256"/>
              </a:cxn>
              <a:cxn ang="0">
                <a:pos x="connsiteX1257" y="connsiteY1257"/>
              </a:cxn>
              <a:cxn ang="0">
                <a:pos x="connsiteX1258" y="connsiteY1258"/>
              </a:cxn>
              <a:cxn ang="0">
                <a:pos x="connsiteX1259" y="connsiteY1259"/>
              </a:cxn>
              <a:cxn ang="0">
                <a:pos x="connsiteX1260" y="connsiteY1260"/>
              </a:cxn>
              <a:cxn ang="0">
                <a:pos x="connsiteX1261" y="connsiteY1261"/>
              </a:cxn>
              <a:cxn ang="0">
                <a:pos x="connsiteX1262" y="connsiteY1262"/>
              </a:cxn>
              <a:cxn ang="0">
                <a:pos x="connsiteX1263" y="connsiteY1263"/>
              </a:cxn>
              <a:cxn ang="0">
                <a:pos x="connsiteX1264" y="connsiteY1264"/>
              </a:cxn>
              <a:cxn ang="0">
                <a:pos x="connsiteX1265" y="connsiteY1265"/>
              </a:cxn>
              <a:cxn ang="0">
                <a:pos x="connsiteX1266" y="connsiteY1266"/>
              </a:cxn>
              <a:cxn ang="0">
                <a:pos x="connsiteX1267" y="connsiteY1267"/>
              </a:cxn>
              <a:cxn ang="0">
                <a:pos x="connsiteX1268" y="connsiteY1268"/>
              </a:cxn>
              <a:cxn ang="0">
                <a:pos x="connsiteX1269" y="connsiteY1269"/>
              </a:cxn>
              <a:cxn ang="0">
                <a:pos x="connsiteX1270" y="connsiteY1270"/>
              </a:cxn>
              <a:cxn ang="0">
                <a:pos x="connsiteX1271" y="connsiteY1271"/>
              </a:cxn>
              <a:cxn ang="0">
                <a:pos x="connsiteX1272" y="connsiteY1272"/>
              </a:cxn>
              <a:cxn ang="0">
                <a:pos x="connsiteX1273" y="connsiteY1273"/>
              </a:cxn>
              <a:cxn ang="0">
                <a:pos x="connsiteX1274" y="connsiteY1274"/>
              </a:cxn>
              <a:cxn ang="0">
                <a:pos x="connsiteX1275" y="connsiteY1275"/>
              </a:cxn>
              <a:cxn ang="0">
                <a:pos x="connsiteX1276" y="connsiteY1276"/>
              </a:cxn>
              <a:cxn ang="0">
                <a:pos x="connsiteX1277" y="connsiteY1277"/>
              </a:cxn>
              <a:cxn ang="0">
                <a:pos x="connsiteX1278" y="connsiteY1278"/>
              </a:cxn>
              <a:cxn ang="0">
                <a:pos x="connsiteX1279" y="connsiteY1279"/>
              </a:cxn>
              <a:cxn ang="0">
                <a:pos x="connsiteX1280" y="connsiteY1280"/>
              </a:cxn>
              <a:cxn ang="0">
                <a:pos x="connsiteX1281" y="connsiteY1281"/>
              </a:cxn>
              <a:cxn ang="0">
                <a:pos x="connsiteX1282" y="connsiteY1282"/>
              </a:cxn>
              <a:cxn ang="0">
                <a:pos x="connsiteX1283" y="connsiteY1283"/>
              </a:cxn>
              <a:cxn ang="0">
                <a:pos x="connsiteX1284" y="connsiteY1284"/>
              </a:cxn>
              <a:cxn ang="0">
                <a:pos x="connsiteX1285" y="connsiteY1285"/>
              </a:cxn>
              <a:cxn ang="0">
                <a:pos x="connsiteX1286" y="connsiteY1286"/>
              </a:cxn>
              <a:cxn ang="0">
                <a:pos x="connsiteX1287" y="connsiteY1287"/>
              </a:cxn>
              <a:cxn ang="0">
                <a:pos x="connsiteX1288" y="connsiteY1288"/>
              </a:cxn>
              <a:cxn ang="0">
                <a:pos x="connsiteX1289" y="connsiteY1289"/>
              </a:cxn>
              <a:cxn ang="0">
                <a:pos x="connsiteX1290" y="connsiteY1290"/>
              </a:cxn>
              <a:cxn ang="0">
                <a:pos x="connsiteX1291" y="connsiteY1291"/>
              </a:cxn>
              <a:cxn ang="0">
                <a:pos x="connsiteX1292" y="connsiteY1292"/>
              </a:cxn>
              <a:cxn ang="0">
                <a:pos x="connsiteX1293" y="connsiteY1293"/>
              </a:cxn>
              <a:cxn ang="0">
                <a:pos x="connsiteX1294" y="connsiteY1294"/>
              </a:cxn>
              <a:cxn ang="0">
                <a:pos x="connsiteX1295" y="connsiteY1295"/>
              </a:cxn>
              <a:cxn ang="0">
                <a:pos x="connsiteX1296" y="connsiteY1296"/>
              </a:cxn>
              <a:cxn ang="0">
                <a:pos x="connsiteX1297" y="connsiteY1297"/>
              </a:cxn>
              <a:cxn ang="0">
                <a:pos x="connsiteX1298" y="connsiteY1298"/>
              </a:cxn>
              <a:cxn ang="0">
                <a:pos x="connsiteX1299" y="connsiteY1299"/>
              </a:cxn>
              <a:cxn ang="0">
                <a:pos x="connsiteX1300" y="connsiteY1300"/>
              </a:cxn>
              <a:cxn ang="0">
                <a:pos x="connsiteX1301" y="connsiteY1301"/>
              </a:cxn>
              <a:cxn ang="0">
                <a:pos x="connsiteX1302" y="connsiteY1302"/>
              </a:cxn>
              <a:cxn ang="0">
                <a:pos x="connsiteX1303" y="connsiteY1303"/>
              </a:cxn>
              <a:cxn ang="0">
                <a:pos x="connsiteX1304" y="connsiteY1304"/>
              </a:cxn>
              <a:cxn ang="0">
                <a:pos x="connsiteX1305" y="connsiteY1305"/>
              </a:cxn>
              <a:cxn ang="0">
                <a:pos x="connsiteX1306" y="connsiteY1306"/>
              </a:cxn>
              <a:cxn ang="0">
                <a:pos x="connsiteX1307" y="connsiteY1307"/>
              </a:cxn>
              <a:cxn ang="0">
                <a:pos x="connsiteX1308" y="connsiteY1308"/>
              </a:cxn>
              <a:cxn ang="0">
                <a:pos x="connsiteX1309" y="connsiteY1309"/>
              </a:cxn>
              <a:cxn ang="0">
                <a:pos x="connsiteX1310" y="connsiteY1310"/>
              </a:cxn>
              <a:cxn ang="0">
                <a:pos x="connsiteX1311" y="connsiteY1311"/>
              </a:cxn>
              <a:cxn ang="0">
                <a:pos x="connsiteX1312" y="connsiteY1312"/>
              </a:cxn>
              <a:cxn ang="0">
                <a:pos x="connsiteX1313" y="connsiteY1313"/>
              </a:cxn>
              <a:cxn ang="0">
                <a:pos x="connsiteX1314" y="connsiteY1314"/>
              </a:cxn>
              <a:cxn ang="0">
                <a:pos x="connsiteX1315" y="connsiteY1315"/>
              </a:cxn>
              <a:cxn ang="0">
                <a:pos x="connsiteX1316" y="connsiteY1316"/>
              </a:cxn>
              <a:cxn ang="0">
                <a:pos x="connsiteX1317" y="connsiteY1317"/>
              </a:cxn>
              <a:cxn ang="0">
                <a:pos x="connsiteX1318" y="connsiteY1318"/>
              </a:cxn>
              <a:cxn ang="0">
                <a:pos x="connsiteX1319" y="connsiteY1319"/>
              </a:cxn>
              <a:cxn ang="0">
                <a:pos x="connsiteX1320" y="connsiteY1320"/>
              </a:cxn>
              <a:cxn ang="0">
                <a:pos x="connsiteX1321" y="connsiteY1321"/>
              </a:cxn>
              <a:cxn ang="0">
                <a:pos x="connsiteX1322" y="connsiteY1322"/>
              </a:cxn>
              <a:cxn ang="0">
                <a:pos x="connsiteX1323" y="connsiteY1323"/>
              </a:cxn>
              <a:cxn ang="0">
                <a:pos x="connsiteX1324" y="connsiteY1324"/>
              </a:cxn>
              <a:cxn ang="0">
                <a:pos x="connsiteX1325" y="connsiteY1325"/>
              </a:cxn>
              <a:cxn ang="0">
                <a:pos x="connsiteX1326" y="connsiteY1326"/>
              </a:cxn>
              <a:cxn ang="0">
                <a:pos x="connsiteX1327" y="connsiteY1327"/>
              </a:cxn>
              <a:cxn ang="0">
                <a:pos x="connsiteX1328" y="connsiteY1328"/>
              </a:cxn>
              <a:cxn ang="0">
                <a:pos x="connsiteX1329" y="connsiteY1329"/>
              </a:cxn>
              <a:cxn ang="0">
                <a:pos x="connsiteX1330" y="connsiteY1330"/>
              </a:cxn>
              <a:cxn ang="0">
                <a:pos x="connsiteX1331" y="connsiteY1331"/>
              </a:cxn>
              <a:cxn ang="0">
                <a:pos x="connsiteX1332" y="connsiteY1332"/>
              </a:cxn>
              <a:cxn ang="0">
                <a:pos x="connsiteX1333" y="connsiteY1333"/>
              </a:cxn>
              <a:cxn ang="0">
                <a:pos x="connsiteX1334" y="connsiteY1334"/>
              </a:cxn>
              <a:cxn ang="0">
                <a:pos x="connsiteX1335" y="connsiteY1335"/>
              </a:cxn>
              <a:cxn ang="0">
                <a:pos x="connsiteX1336" y="connsiteY1336"/>
              </a:cxn>
              <a:cxn ang="0">
                <a:pos x="connsiteX1337" y="connsiteY1337"/>
              </a:cxn>
              <a:cxn ang="0">
                <a:pos x="connsiteX1338" y="connsiteY1338"/>
              </a:cxn>
              <a:cxn ang="0">
                <a:pos x="connsiteX1339" y="connsiteY1339"/>
              </a:cxn>
              <a:cxn ang="0">
                <a:pos x="connsiteX1340" y="connsiteY1340"/>
              </a:cxn>
              <a:cxn ang="0">
                <a:pos x="connsiteX1341" y="connsiteY1341"/>
              </a:cxn>
              <a:cxn ang="0">
                <a:pos x="connsiteX1342" y="connsiteY1342"/>
              </a:cxn>
              <a:cxn ang="0">
                <a:pos x="connsiteX1343" y="connsiteY1343"/>
              </a:cxn>
              <a:cxn ang="0">
                <a:pos x="connsiteX1344" y="connsiteY1344"/>
              </a:cxn>
              <a:cxn ang="0">
                <a:pos x="connsiteX1345" y="connsiteY1345"/>
              </a:cxn>
              <a:cxn ang="0">
                <a:pos x="connsiteX1346" y="connsiteY1346"/>
              </a:cxn>
              <a:cxn ang="0">
                <a:pos x="connsiteX1347" y="connsiteY1347"/>
              </a:cxn>
              <a:cxn ang="0">
                <a:pos x="connsiteX1348" y="connsiteY1348"/>
              </a:cxn>
              <a:cxn ang="0">
                <a:pos x="connsiteX1349" y="connsiteY1349"/>
              </a:cxn>
              <a:cxn ang="0">
                <a:pos x="connsiteX1350" y="connsiteY1350"/>
              </a:cxn>
              <a:cxn ang="0">
                <a:pos x="connsiteX1351" y="connsiteY1351"/>
              </a:cxn>
              <a:cxn ang="0">
                <a:pos x="connsiteX1352" y="connsiteY1352"/>
              </a:cxn>
              <a:cxn ang="0">
                <a:pos x="connsiteX1353" y="connsiteY1353"/>
              </a:cxn>
              <a:cxn ang="0">
                <a:pos x="connsiteX1354" y="connsiteY1354"/>
              </a:cxn>
              <a:cxn ang="0">
                <a:pos x="connsiteX1355" y="connsiteY1355"/>
              </a:cxn>
              <a:cxn ang="0">
                <a:pos x="connsiteX1356" y="connsiteY1356"/>
              </a:cxn>
              <a:cxn ang="0">
                <a:pos x="connsiteX1357" y="connsiteY1357"/>
              </a:cxn>
              <a:cxn ang="0">
                <a:pos x="connsiteX1358" y="connsiteY1358"/>
              </a:cxn>
              <a:cxn ang="0">
                <a:pos x="connsiteX1359" y="connsiteY1359"/>
              </a:cxn>
              <a:cxn ang="0">
                <a:pos x="connsiteX1360" y="connsiteY1360"/>
              </a:cxn>
              <a:cxn ang="0">
                <a:pos x="connsiteX1361" y="connsiteY1361"/>
              </a:cxn>
              <a:cxn ang="0">
                <a:pos x="connsiteX1362" y="connsiteY1362"/>
              </a:cxn>
              <a:cxn ang="0">
                <a:pos x="connsiteX1363" y="connsiteY1363"/>
              </a:cxn>
              <a:cxn ang="0">
                <a:pos x="connsiteX1364" y="connsiteY1364"/>
              </a:cxn>
              <a:cxn ang="0">
                <a:pos x="connsiteX1365" y="connsiteY1365"/>
              </a:cxn>
              <a:cxn ang="0">
                <a:pos x="connsiteX1366" y="connsiteY1366"/>
              </a:cxn>
              <a:cxn ang="0">
                <a:pos x="connsiteX1367" y="connsiteY1367"/>
              </a:cxn>
              <a:cxn ang="0">
                <a:pos x="connsiteX1368" y="connsiteY1368"/>
              </a:cxn>
              <a:cxn ang="0">
                <a:pos x="connsiteX1369" y="connsiteY1369"/>
              </a:cxn>
              <a:cxn ang="0">
                <a:pos x="connsiteX1370" y="connsiteY1370"/>
              </a:cxn>
              <a:cxn ang="0">
                <a:pos x="connsiteX1371" y="connsiteY1371"/>
              </a:cxn>
              <a:cxn ang="0">
                <a:pos x="connsiteX1372" y="connsiteY1372"/>
              </a:cxn>
              <a:cxn ang="0">
                <a:pos x="connsiteX1373" y="connsiteY1373"/>
              </a:cxn>
              <a:cxn ang="0">
                <a:pos x="connsiteX1374" y="connsiteY1374"/>
              </a:cxn>
              <a:cxn ang="0">
                <a:pos x="connsiteX1375" y="connsiteY1375"/>
              </a:cxn>
              <a:cxn ang="0">
                <a:pos x="connsiteX1376" y="connsiteY1376"/>
              </a:cxn>
              <a:cxn ang="0">
                <a:pos x="connsiteX1377" y="connsiteY1377"/>
              </a:cxn>
              <a:cxn ang="0">
                <a:pos x="connsiteX1378" y="connsiteY1378"/>
              </a:cxn>
              <a:cxn ang="0">
                <a:pos x="connsiteX1379" y="connsiteY1379"/>
              </a:cxn>
              <a:cxn ang="0">
                <a:pos x="connsiteX1380" y="connsiteY1380"/>
              </a:cxn>
              <a:cxn ang="0">
                <a:pos x="connsiteX1381" y="connsiteY1381"/>
              </a:cxn>
              <a:cxn ang="0">
                <a:pos x="connsiteX1382" y="connsiteY1382"/>
              </a:cxn>
              <a:cxn ang="0">
                <a:pos x="connsiteX1383" y="connsiteY1383"/>
              </a:cxn>
              <a:cxn ang="0">
                <a:pos x="connsiteX1384" y="connsiteY1384"/>
              </a:cxn>
              <a:cxn ang="0">
                <a:pos x="connsiteX1385" y="connsiteY1385"/>
              </a:cxn>
              <a:cxn ang="0">
                <a:pos x="connsiteX1386" y="connsiteY1386"/>
              </a:cxn>
              <a:cxn ang="0">
                <a:pos x="connsiteX1387" y="connsiteY1387"/>
              </a:cxn>
              <a:cxn ang="0">
                <a:pos x="connsiteX1388" y="connsiteY1388"/>
              </a:cxn>
              <a:cxn ang="0">
                <a:pos x="connsiteX1389" y="connsiteY1389"/>
              </a:cxn>
              <a:cxn ang="0">
                <a:pos x="connsiteX1390" y="connsiteY1390"/>
              </a:cxn>
              <a:cxn ang="0">
                <a:pos x="connsiteX1391" y="connsiteY1391"/>
              </a:cxn>
              <a:cxn ang="0">
                <a:pos x="connsiteX1392" y="connsiteY1392"/>
              </a:cxn>
              <a:cxn ang="0">
                <a:pos x="connsiteX1393" y="connsiteY1393"/>
              </a:cxn>
              <a:cxn ang="0">
                <a:pos x="connsiteX1394" y="connsiteY1394"/>
              </a:cxn>
              <a:cxn ang="0">
                <a:pos x="connsiteX1395" y="connsiteY1395"/>
              </a:cxn>
              <a:cxn ang="0">
                <a:pos x="connsiteX1396" y="connsiteY1396"/>
              </a:cxn>
              <a:cxn ang="0">
                <a:pos x="connsiteX1397" y="connsiteY1397"/>
              </a:cxn>
              <a:cxn ang="0">
                <a:pos x="connsiteX1398" y="connsiteY1398"/>
              </a:cxn>
              <a:cxn ang="0">
                <a:pos x="connsiteX1399" y="connsiteY1399"/>
              </a:cxn>
              <a:cxn ang="0">
                <a:pos x="connsiteX1400" y="connsiteY1400"/>
              </a:cxn>
              <a:cxn ang="0">
                <a:pos x="connsiteX1401" y="connsiteY1401"/>
              </a:cxn>
              <a:cxn ang="0">
                <a:pos x="connsiteX1402" y="connsiteY1402"/>
              </a:cxn>
              <a:cxn ang="0">
                <a:pos x="connsiteX1403" y="connsiteY1403"/>
              </a:cxn>
              <a:cxn ang="0">
                <a:pos x="connsiteX1404" y="connsiteY1404"/>
              </a:cxn>
              <a:cxn ang="0">
                <a:pos x="connsiteX1405" y="connsiteY1405"/>
              </a:cxn>
              <a:cxn ang="0">
                <a:pos x="connsiteX1406" y="connsiteY1406"/>
              </a:cxn>
              <a:cxn ang="0">
                <a:pos x="connsiteX1407" y="connsiteY1407"/>
              </a:cxn>
              <a:cxn ang="0">
                <a:pos x="connsiteX1408" y="connsiteY1408"/>
              </a:cxn>
              <a:cxn ang="0">
                <a:pos x="connsiteX1409" y="connsiteY1409"/>
              </a:cxn>
              <a:cxn ang="0">
                <a:pos x="connsiteX1410" y="connsiteY1410"/>
              </a:cxn>
              <a:cxn ang="0">
                <a:pos x="connsiteX1411" y="connsiteY1411"/>
              </a:cxn>
              <a:cxn ang="0">
                <a:pos x="connsiteX1412" y="connsiteY1412"/>
              </a:cxn>
              <a:cxn ang="0">
                <a:pos x="connsiteX1413" y="connsiteY1413"/>
              </a:cxn>
              <a:cxn ang="0">
                <a:pos x="connsiteX1414" y="connsiteY1414"/>
              </a:cxn>
              <a:cxn ang="0">
                <a:pos x="connsiteX1415" y="connsiteY1415"/>
              </a:cxn>
              <a:cxn ang="0">
                <a:pos x="connsiteX1416" y="connsiteY1416"/>
              </a:cxn>
              <a:cxn ang="0">
                <a:pos x="connsiteX1417" y="connsiteY1417"/>
              </a:cxn>
              <a:cxn ang="0">
                <a:pos x="connsiteX1418" y="connsiteY1418"/>
              </a:cxn>
              <a:cxn ang="0">
                <a:pos x="connsiteX1419" y="connsiteY1419"/>
              </a:cxn>
              <a:cxn ang="0">
                <a:pos x="connsiteX1420" y="connsiteY1420"/>
              </a:cxn>
              <a:cxn ang="0">
                <a:pos x="connsiteX1421" y="connsiteY1421"/>
              </a:cxn>
              <a:cxn ang="0">
                <a:pos x="connsiteX1422" y="connsiteY1422"/>
              </a:cxn>
              <a:cxn ang="0">
                <a:pos x="connsiteX1423" y="connsiteY1423"/>
              </a:cxn>
              <a:cxn ang="0">
                <a:pos x="connsiteX1424" y="connsiteY1424"/>
              </a:cxn>
              <a:cxn ang="0">
                <a:pos x="connsiteX1425" y="connsiteY1425"/>
              </a:cxn>
              <a:cxn ang="0">
                <a:pos x="connsiteX1426" y="connsiteY1426"/>
              </a:cxn>
              <a:cxn ang="0">
                <a:pos x="connsiteX1427" y="connsiteY1427"/>
              </a:cxn>
              <a:cxn ang="0">
                <a:pos x="connsiteX1428" y="connsiteY1428"/>
              </a:cxn>
              <a:cxn ang="0">
                <a:pos x="connsiteX1429" y="connsiteY1429"/>
              </a:cxn>
              <a:cxn ang="0">
                <a:pos x="connsiteX1430" y="connsiteY1430"/>
              </a:cxn>
              <a:cxn ang="0">
                <a:pos x="connsiteX1431" y="connsiteY1431"/>
              </a:cxn>
              <a:cxn ang="0">
                <a:pos x="connsiteX1432" y="connsiteY1432"/>
              </a:cxn>
              <a:cxn ang="0">
                <a:pos x="connsiteX1433" y="connsiteY1433"/>
              </a:cxn>
              <a:cxn ang="0">
                <a:pos x="connsiteX1434" y="connsiteY1434"/>
              </a:cxn>
              <a:cxn ang="0">
                <a:pos x="connsiteX1435" y="connsiteY1435"/>
              </a:cxn>
              <a:cxn ang="0">
                <a:pos x="connsiteX1436" y="connsiteY1436"/>
              </a:cxn>
              <a:cxn ang="0">
                <a:pos x="connsiteX1437" y="connsiteY1437"/>
              </a:cxn>
              <a:cxn ang="0">
                <a:pos x="connsiteX1438" y="connsiteY1438"/>
              </a:cxn>
              <a:cxn ang="0">
                <a:pos x="connsiteX1439" y="connsiteY1439"/>
              </a:cxn>
              <a:cxn ang="0">
                <a:pos x="connsiteX1440" y="connsiteY1440"/>
              </a:cxn>
              <a:cxn ang="0">
                <a:pos x="connsiteX1441" y="connsiteY1441"/>
              </a:cxn>
              <a:cxn ang="0">
                <a:pos x="connsiteX1442" y="connsiteY1442"/>
              </a:cxn>
              <a:cxn ang="0">
                <a:pos x="connsiteX1443" y="connsiteY1443"/>
              </a:cxn>
              <a:cxn ang="0">
                <a:pos x="connsiteX1444" y="connsiteY1444"/>
              </a:cxn>
              <a:cxn ang="0">
                <a:pos x="connsiteX1445" y="connsiteY1445"/>
              </a:cxn>
              <a:cxn ang="0">
                <a:pos x="connsiteX1446" y="connsiteY1446"/>
              </a:cxn>
              <a:cxn ang="0">
                <a:pos x="connsiteX1447" y="connsiteY1447"/>
              </a:cxn>
              <a:cxn ang="0">
                <a:pos x="connsiteX1448" y="connsiteY1448"/>
              </a:cxn>
              <a:cxn ang="0">
                <a:pos x="connsiteX1449" y="connsiteY1449"/>
              </a:cxn>
              <a:cxn ang="0">
                <a:pos x="connsiteX1450" y="connsiteY1450"/>
              </a:cxn>
              <a:cxn ang="0">
                <a:pos x="connsiteX1451" y="connsiteY1451"/>
              </a:cxn>
              <a:cxn ang="0">
                <a:pos x="connsiteX1452" y="connsiteY1452"/>
              </a:cxn>
              <a:cxn ang="0">
                <a:pos x="connsiteX1453" y="connsiteY1453"/>
              </a:cxn>
              <a:cxn ang="0">
                <a:pos x="connsiteX1454" y="connsiteY1454"/>
              </a:cxn>
              <a:cxn ang="0">
                <a:pos x="connsiteX1455" y="connsiteY1455"/>
              </a:cxn>
              <a:cxn ang="0">
                <a:pos x="connsiteX1456" y="connsiteY1456"/>
              </a:cxn>
              <a:cxn ang="0">
                <a:pos x="connsiteX1457" y="connsiteY1457"/>
              </a:cxn>
              <a:cxn ang="0">
                <a:pos x="connsiteX1458" y="connsiteY1458"/>
              </a:cxn>
              <a:cxn ang="0">
                <a:pos x="connsiteX1459" y="connsiteY1459"/>
              </a:cxn>
              <a:cxn ang="0">
                <a:pos x="connsiteX1460" y="connsiteY1460"/>
              </a:cxn>
              <a:cxn ang="0">
                <a:pos x="connsiteX1461" y="connsiteY1461"/>
              </a:cxn>
              <a:cxn ang="0">
                <a:pos x="connsiteX1462" y="connsiteY1462"/>
              </a:cxn>
              <a:cxn ang="0">
                <a:pos x="connsiteX1463" y="connsiteY1463"/>
              </a:cxn>
              <a:cxn ang="0">
                <a:pos x="connsiteX1464" y="connsiteY1464"/>
              </a:cxn>
              <a:cxn ang="0">
                <a:pos x="connsiteX1465" y="connsiteY1465"/>
              </a:cxn>
              <a:cxn ang="0">
                <a:pos x="connsiteX1466" y="connsiteY1466"/>
              </a:cxn>
              <a:cxn ang="0">
                <a:pos x="connsiteX1467" y="connsiteY1467"/>
              </a:cxn>
              <a:cxn ang="0">
                <a:pos x="connsiteX1468" y="connsiteY1468"/>
              </a:cxn>
              <a:cxn ang="0">
                <a:pos x="connsiteX1469" y="connsiteY1469"/>
              </a:cxn>
              <a:cxn ang="0">
                <a:pos x="connsiteX1470" y="connsiteY1470"/>
              </a:cxn>
              <a:cxn ang="0">
                <a:pos x="connsiteX1471" y="connsiteY1471"/>
              </a:cxn>
              <a:cxn ang="0">
                <a:pos x="connsiteX1472" y="connsiteY1472"/>
              </a:cxn>
              <a:cxn ang="0">
                <a:pos x="connsiteX1473" y="connsiteY1473"/>
              </a:cxn>
              <a:cxn ang="0">
                <a:pos x="connsiteX1474" y="connsiteY1474"/>
              </a:cxn>
              <a:cxn ang="0">
                <a:pos x="connsiteX1475" y="connsiteY1475"/>
              </a:cxn>
              <a:cxn ang="0">
                <a:pos x="connsiteX1476" y="connsiteY1476"/>
              </a:cxn>
              <a:cxn ang="0">
                <a:pos x="connsiteX1477" y="connsiteY1477"/>
              </a:cxn>
              <a:cxn ang="0">
                <a:pos x="connsiteX1478" y="connsiteY1478"/>
              </a:cxn>
              <a:cxn ang="0">
                <a:pos x="connsiteX1479" y="connsiteY1479"/>
              </a:cxn>
              <a:cxn ang="0">
                <a:pos x="connsiteX1480" y="connsiteY1480"/>
              </a:cxn>
              <a:cxn ang="0">
                <a:pos x="connsiteX1481" y="connsiteY1481"/>
              </a:cxn>
              <a:cxn ang="0">
                <a:pos x="connsiteX1482" y="connsiteY1482"/>
              </a:cxn>
              <a:cxn ang="0">
                <a:pos x="connsiteX1483" y="connsiteY1483"/>
              </a:cxn>
              <a:cxn ang="0">
                <a:pos x="connsiteX1484" y="connsiteY1484"/>
              </a:cxn>
              <a:cxn ang="0">
                <a:pos x="connsiteX1485" y="connsiteY1485"/>
              </a:cxn>
              <a:cxn ang="0">
                <a:pos x="connsiteX1486" y="connsiteY1486"/>
              </a:cxn>
              <a:cxn ang="0">
                <a:pos x="connsiteX1487" y="connsiteY1487"/>
              </a:cxn>
              <a:cxn ang="0">
                <a:pos x="connsiteX1488" y="connsiteY1488"/>
              </a:cxn>
              <a:cxn ang="0">
                <a:pos x="connsiteX1489" y="connsiteY1489"/>
              </a:cxn>
              <a:cxn ang="0">
                <a:pos x="connsiteX1490" y="connsiteY1490"/>
              </a:cxn>
              <a:cxn ang="0">
                <a:pos x="connsiteX1491" y="connsiteY1491"/>
              </a:cxn>
              <a:cxn ang="0">
                <a:pos x="connsiteX1492" y="connsiteY1492"/>
              </a:cxn>
              <a:cxn ang="0">
                <a:pos x="connsiteX1493" y="connsiteY1493"/>
              </a:cxn>
              <a:cxn ang="0">
                <a:pos x="connsiteX1494" y="connsiteY1494"/>
              </a:cxn>
              <a:cxn ang="0">
                <a:pos x="connsiteX1495" y="connsiteY1495"/>
              </a:cxn>
              <a:cxn ang="0">
                <a:pos x="connsiteX1496" y="connsiteY1496"/>
              </a:cxn>
              <a:cxn ang="0">
                <a:pos x="connsiteX1497" y="connsiteY1497"/>
              </a:cxn>
              <a:cxn ang="0">
                <a:pos x="connsiteX1498" y="connsiteY1498"/>
              </a:cxn>
              <a:cxn ang="0">
                <a:pos x="connsiteX1499" y="connsiteY1499"/>
              </a:cxn>
              <a:cxn ang="0">
                <a:pos x="connsiteX1500" y="connsiteY1500"/>
              </a:cxn>
              <a:cxn ang="0">
                <a:pos x="connsiteX1501" y="connsiteY1501"/>
              </a:cxn>
              <a:cxn ang="0">
                <a:pos x="connsiteX1502" y="connsiteY1502"/>
              </a:cxn>
              <a:cxn ang="0">
                <a:pos x="connsiteX1503" y="connsiteY1503"/>
              </a:cxn>
              <a:cxn ang="0">
                <a:pos x="connsiteX1504" y="connsiteY1504"/>
              </a:cxn>
              <a:cxn ang="0">
                <a:pos x="connsiteX1505" y="connsiteY1505"/>
              </a:cxn>
              <a:cxn ang="0">
                <a:pos x="connsiteX1506" y="connsiteY1506"/>
              </a:cxn>
              <a:cxn ang="0">
                <a:pos x="connsiteX1507" y="connsiteY1507"/>
              </a:cxn>
              <a:cxn ang="0">
                <a:pos x="connsiteX1508" y="connsiteY1508"/>
              </a:cxn>
              <a:cxn ang="0">
                <a:pos x="connsiteX1509" y="connsiteY1509"/>
              </a:cxn>
              <a:cxn ang="0">
                <a:pos x="connsiteX1510" y="connsiteY1510"/>
              </a:cxn>
              <a:cxn ang="0">
                <a:pos x="connsiteX1511" y="connsiteY1511"/>
              </a:cxn>
              <a:cxn ang="0">
                <a:pos x="connsiteX1512" y="connsiteY1512"/>
              </a:cxn>
              <a:cxn ang="0">
                <a:pos x="connsiteX1513" y="connsiteY1513"/>
              </a:cxn>
              <a:cxn ang="0">
                <a:pos x="connsiteX1514" y="connsiteY1514"/>
              </a:cxn>
              <a:cxn ang="0">
                <a:pos x="connsiteX1515" y="connsiteY1515"/>
              </a:cxn>
              <a:cxn ang="0">
                <a:pos x="connsiteX1516" y="connsiteY1516"/>
              </a:cxn>
              <a:cxn ang="0">
                <a:pos x="connsiteX1517" y="connsiteY1517"/>
              </a:cxn>
              <a:cxn ang="0">
                <a:pos x="connsiteX1518" y="connsiteY1518"/>
              </a:cxn>
              <a:cxn ang="0">
                <a:pos x="connsiteX1519" y="connsiteY1519"/>
              </a:cxn>
              <a:cxn ang="0">
                <a:pos x="connsiteX1520" y="connsiteY1520"/>
              </a:cxn>
              <a:cxn ang="0">
                <a:pos x="connsiteX1521" y="connsiteY1521"/>
              </a:cxn>
              <a:cxn ang="0">
                <a:pos x="connsiteX1522" y="connsiteY1522"/>
              </a:cxn>
              <a:cxn ang="0">
                <a:pos x="connsiteX1523" y="connsiteY1523"/>
              </a:cxn>
              <a:cxn ang="0">
                <a:pos x="connsiteX1524" y="connsiteY1524"/>
              </a:cxn>
              <a:cxn ang="0">
                <a:pos x="connsiteX1525" y="connsiteY1525"/>
              </a:cxn>
              <a:cxn ang="0">
                <a:pos x="connsiteX1526" y="connsiteY1526"/>
              </a:cxn>
              <a:cxn ang="0">
                <a:pos x="connsiteX1527" y="connsiteY1527"/>
              </a:cxn>
              <a:cxn ang="0">
                <a:pos x="connsiteX1528" y="connsiteY1528"/>
              </a:cxn>
              <a:cxn ang="0">
                <a:pos x="connsiteX1529" y="connsiteY1529"/>
              </a:cxn>
              <a:cxn ang="0">
                <a:pos x="connsiteX1530" y="connsiteY1530"/>
              </a:cxn>
              <a:cxn ang="0">
                <a:pos x="connsiteX1531" y="connsiteY1531"/>
              </a:cxn>
              <a:cxn ang="0">
                <a:pos x="connsiteX1532" y="connsiteY1532"/>
              </a:cxn>
              <a:cxn ang="0">
                <a:pos x="connsiteX1533" y="connsiteY1533"/>
              </a:cxn>
              <a:cxn ang="0">
                <a:pos x="connsiteX1534" y="connsiteY1534"/>
              </a:cxn>
              <a:cxn ang="0">
                <a:pos x="connsiteX1535" y="connsiteY1535"/>
              </a:cxn>
              <a:cxn ang="0">
                <a:pos x="connsiteX1536" y="connsiteY1536"/>
              </a:cxn>
              <a:cxn ang="0">
                <a:pos x="connsiteX1537" y="connsiteY1537"/>
              </a:cxn>
              <a:cxn ang="0">
                <a:pos x="connsiteX1538" y="connsiteY1538"/>
              </a:cxn>
              <a:cxn ang="0">
                <a:pos x="connsiteX1539" y="connsiteY1539"/>
              </a:cxn>
              <a:cxn ang="0">
                <a:pos x="connsiteX1540" y="connsiteY1540"/>
              </a:cxn>
              <a:cxn ang="0">
                <a:pos x="connsiteX1541" y="connsiteY1541"/>
              </a:cxn>
              <a:cxn ang="0">
                <a:pos x="connsiteX1542" y="connsiteY1542"/>
              </a:cxn>
              <a:cxn ang="0">
                <a:pos x="connsiteX1543" y="connsiteY1543"/>
              </a:cxn>
              <a:cxn ang="0">
                <a:pos x="connsiteX1544" y="connsiteY1544"/>
              </a:cxn>
              <a:cxn ang="0">
                <a:pos x="connsiteX1545" y="connsiteY1545"/>
              </a:cxn>
              <a:cxn ang="0">
                <a:pos x="connsiteX1546" y="connsiteY1546"/>
              </a:cxn>
              <a:cxn ang="0">
                <a:pos x="connsiteX1547" y="connsiteY1547"/>
              </a:cxn>
              <a:cxn ang="0">
                <a:pos x="connsiteX1548" y="connsiteY1548"/>
              </a:cxn>
              <a:cxn ang="0">
                <a:pos x="connsiteX1549" y="connsiteY1549"/>
              </a:cxn>
              <a:cxn ang="0">
                <a:pos x="connsiteX1550" y="connsiteY1550"/>
              </a:cxn>
              <a:cxn ang="0">
                <a:pos x="connsiteX1551" y="connsiteY1551"/>
              </a:cxn>
              <a:cxn ang="0">
                <a:pos x="connsiteX1552" y="connsiteY1552"/>
              </a:cxn>
              <a:cxn ang="0">
                <a:pos x="connsiteX1553" y="connsiteY1553"/>
              </a:cxn>
              <a:cxn ang="0">
                <a:pos x="connsiteX1554" y="connsiteY1554"/>
              </a:cxn>
              <a:cxn ang="0">
                <a:pos x="connsiteX1555" y="connsiteY1555"/>
              </a:cxn>
              <a:cxn ang="0">
                <a:pos x="connsiteX1556" y="connsiteY1556"/>
              </a:cxn>
              <a:cxn ang="0">
                <a:pos x="connsiteX1557" y="connsiteY1557"/>
              </a:cxn>
              <a:cxn ang="0">
                <a:pos x="connsiteX1558" y="connsiteY1558"/>
              </a:cxn>
              <a:cxn ang="0">
                <a:pos x="connsiteX1559" y="connsiteY1559"/>
              </a:cxn>
              <a:cxn ang="0">
                <a:pos x="connsiteX1560" y="connsiteY1560"/>
              </a:cxn>
              <a:cxn ang="0">
                <a:pos x="connsiteX1561" y="connsiteY1561"/>
              </a:cxn>
              <a:cxn ang="0">
                <a:pos x="connsiteX1562" y="connsiteY1562"/>
              </a:cxn>
              <a:cxn ang="0">
                <a:pos x="connsiteX1563" y="connsiteY1563"/>
              </a:cxn>
              <a:cxn ang="0">
                <a:pos x="connsiteX1564" y="connsiteY1564"/>
              </a:cxn>
              <a:cxn ang="0">
                <a:pos x="connsiteX1565" y="connsiteY1565"/>
              </a:cxn>
              <a:cxn ang="0">
                <a:pos x="connsiteX1566" y="connsiteY1566"/>
              </a:cxn>
              <a:cxn ang="0">
                <a:pos x="connsiteX1567" y="connsiteY1567"/>
              </a:cxn>
              <a:cxn ang="0">
                <a:pos x="connsiteX1568" y="connsiteY1568"/>
              </a:cxn>
              <a:cxn ang="0">
                <a:pos x="connsiteX1569" y="connsiteY1569"/>
              </a:cxn>
              <a:cxn ang="0">
                <a:pos x="connsiteX1570" y="connsiteY1570"/>
              </a:cxn>
              <a:cxn ang="0">
                <a:pos x="connsiteX1571" y="connsiteY1571"/>
              </a:cxn>
              <a:cxn ang="0">
                <a:pos x="connsiteX1572" y="connsiteY1572"/>
              </a:cxn>
              <a:cxn ang="0">
                <a:pos x="connsiteX1573" y="connsiteY1573"/>
              </a:cxn>
              <a:cxn ang="0">
                <a:pos x="connsiteX1574" y="connsiteY1574"/>
              </a:cxn>
              <a:cxn ang="0">
                <a:pos x="connsiteX1575" y="connsiteY1575"/>
              </a:cxn>
              <a:cxn ang="0">
                <a:pos x="connsiteX1576" y="connsiteY1576"/>
              </a:cxn>
              <a:cxn ang="0">
                <a:pos x="connsiteX1577" y="connsiteY1577"/>
              </a:cxn>
              <a:cxn ang="0">
                <a:pos x="connsiteX1578" y="connsiteY1578"/>
              </a:cxn>
              <a:cxn ang="0">
                <a:pos x="connsiteX1579" y="connsiteY1579"/>
              </a:cxn>
              <a:cxn ang="0">
                <a:pos x="connsiteX1580" y="connsiteY1580"/>
              </a:cxn>
              <a:cxn ang="0">
                <a:pos x="connsiteX1581" y="connsiteY1581"/>
              </a:cxn>
              <a:cxn ang="0">
                <a:pos x="connsiteX1582" y="connsiteY1582"/>
              </a:cxn>
              <a:cxn ang="0">
                <a:pos x="connsiteX1583" y="connsiteY1583"/>
              </a:cxn>
              <a:cxn ang="0">
                <a:pos x="connsiteX1584" y="connsiteY1584"/>
              </a:cxn>
              <a:cxn ang="0">
                <a:pos x="connsiteX1585" y="connsiteY1585"/>
              </a:cxn>
              <a:cxn ang="0">
                <a:pos x="connsiteX1586" y="connsiteY1586"/>
              </a:cxn>
              <a:cxn ang="0">
                <a:pos x="connsiteX1587" y="connsiteY1587"/>
              </a:cxn>
              <a:cxn ang="0">
                <a:pos x="connsiteX1588" y="connsiteY1588"/>
              </a:cxn>
              <a:cxn ang="0">
                <a:pos x="connsiteX1589" y="connsiteY1589"/>
              </a:cxn>
              <a:cxn ang="0">
                <a:pos x="connsiteX1590" y="connsiteY1590"/>
              </a:cxn>
              <a:cxn ang="0">
                <a:pos x="connsiteX1591" y="connsiteY1591"/>
              </a:cxn>
              <a:cxn ang="0">
                <a:pos x="connsiteX1592" y="connsiteY1592"/>
              </a:cxn>
              <a:cxn ang="0">
                <a:pos x="connsiteX1593" y="connsiteY1593"/>
              </a:cxn>
              <a:cxn ang="0">
                <a:pos x="connsiteX1594" y="connsiteY1594"/>
              </a:cxn>
              <a:cxn ang="0">
                <a:pos x="connsiteX1595" y="connsiteY1595"/>
              </a:cxn>
              <a:cxn ang="0">
                <a:pos x="connsiteX1596" y="connsiteY1596"/>
              </a:cxn>
              <a:cxn ang="0">
                <a:pos x="connsiteX1597" y="connsiteY1597"/>
              </a:cxn>
              <a:cxn ang="0">
                <a:pos x="connsiteX1598" y="connsiteY1598"/>
              </a:cxn>
              <a:cxn ang="0">
                <a:pos x="connsiteX1599" y="connsiteY1599"/>
              </a:cxn>
              <a:cxn ang="0">
                <a:pos x="connsiteX1600" y="connsiteY1600"/>
              </a:cxn>
              <a:cxn ang="0">
                <a:pos x="connsiteX1601" y="connsiteY1601"/>
              </a:cxn>
              <a:cxn ang="0">
                <a:pos x="connsiteX1602" y="connsiteY1602"/>
              </a:cxn>
              <a:cxn ang="0">
                <a:pos x="connsiteX1603" y="connsiteY1603"/>
              </a:cxn>
              <a:cxn ang="0">
                <a:pos x="connsiteX1604" y="connsiteY1604"/>
              </a:cxn>
              <a:cxn ang="0">
                <a:pos x="connsiteX1605" y="connsiteY1605"/>
              </a:cxn>
              <a:cxn ang="0">
                <a:pos x="connsiteX1606" y="connsiteY1606"/>
              </a:cxn>
              <a:cxn ang="0">
                <a:pos x="connsiteX1607" y="connsiteY1607"/>
              </a:cxn>
              <a:cxn ang="0">
                <a:pos x="connsiteX1608" y="connsiteY1608"/>
              </a:cxn>
              <a:cxn ang="0">
                <a:pos x="connsiteX1609" y="connsiteY1609"/>
              </a:cxn>
              <a:cxn ang="0">
                <a:pos x="connsiteX1610" y="connsiteY1610"/>
              </a:cxn>
              <a:cxn ang="0">
                <a:pos x="connsiteX1611" y="connsiteY1611"/>
              </a:cxn>
              <a:cxn ang="0">
                <a:pos x="connsiteX1612" y="connsiteY1612"/>
              </a:cxn>
              <a:cxn ang="0">
                <a:pos x="connsiteX1613" y="connsiteY1613"/>
              </a:cxn>
              <a:cxn ang="0">
                <a:pos x="connsiteX1614" y="connsiteY1614"/>
              </a:cxn>
              <a:cxn ang="0">
                <a:pos x="connsiteX1615" y="connsiteY1615"/>
              </a:cxn>
              <a:cxn ang="0">
                <a:pos x="connsiteX1616" y="connsiteY1616"/>
              </a:cxn>
              <a:cxn ang="0">
                <a:pos x="connsiteX1617" y="connsiteY1617"/>
              </a:cxn>
              <a:cxn ang="0">
                <a:pos x="connsiteX1618" y="connsiteY1618"/>
              </a:cxn>
              <a:cxn ang="0">
                <a:pos x="connsiteX1619" y="connsiteY1619"/>
              </a:cxn>
              <a:cxn ang="0">
                <a:pos x="connsiteX1620" y="connsiteY1620"/>
              </a:cxn>
              <a:cxn ang="0">
                <a:pos x="connsiteX1621" y="connsiteY1621"/>
              </a:cxn>
              <a:cxn ang="0">
                <a:pos x="connsiteX1622" y="connsiteY1622"/>
              </a:cxn>
              <a:cxn ang="0">
                <a:pos x="connsiteX1623" y="connsiteY1623"/>
              </a:cxn>
              <a:cxn ang="0">
                <a:pos x="connsiteX1624" y="connsiteY1624"/>
              </a:cxn>
              <a:cxn ang="0">
                <a:pos x="connsiteX1625" y="connsiteY1625"/>
              </a:cxn>
              <a:cxn ang="0">
                <a:pos x="connsiteX1626" y="connsiteY1626"/>
              </a:cxn>
              <a:cxn ang="0">
                <a:pos x="connsiteX1627" y="connsiteY1627"/>
              </a:cxn>
              <a:cxn ang="0">
                <a:pos x="connsiteX1628" y="connsiteY1628"/>
              </a:cxn>
              <a:cxn ang="0">
                <a:pos x="connsiteX1629" y="connsiteY1629"/>
              </a:cxn>
              <a:cxn ang="0">
                <a:pos x="connsiteX1630" y="connsiteY1630"/>
              </a:cxn>
              <a:cxn ang="0">
                <a:pos x="connsiteX1631" y="connsiteY1631"/>
              </a:cxn>
              <a:cxn ang="0">
                <a:pos x="connsiteX1632" y="connsiteY1632"/>
              </a:cxn>
              <a:cxn ang="0">
                <a:pos x="connsiteX1633" y="connsiteY1633"/>
              </a:cxn>
              <a:cxn ang="0">
                <a:pos x="connsiteX1634" y="connsiteY1634"/>
              </a:cxn>
              <a:cxn ang="0">
                <a:pos x="connsiteX1635" y="connsiteY1635"/>
              </a:cxn>
              <a:cxn ang="0">
                <a:pos x="connsiteX1636" y="connsiteY1636"/>
              </a:cxn>
              <a:cxn ang="0">
                <a:pos x="connsiteX1637" y="connsiteY1637"/>
              </a:cxn>
              <a:cxn ang="0">
                <a:pos x="connsiteX1638" y="connsiteY1638"/>
              </a:cxn>
              <a:cxn ang="0">
                <a:pos x="connsiteX1639" y="connsiteY1639"/>
              </a:cxn>
              <a:cxn ang="0">
                <a:pos x="connsiteX1640" y="connsiteY1640"/>
              </a:cxn>
              <a:cxn ang="0">
                <a:pos x="connsiteX1641" y="connsiteY1641"/>
              </a:cxn>
              <a:cxn ang="0">
                <a:pos x="connsiteX1642" y="connsiteY1642"/>
              </a:cxn>
              <a:cxn ang="0">
                <a:pos x="connsiteX1643" y="connsiteY1643"/>
              </a:cxn>
              <a:cxn ang="0">
                <a:pos x="connsiteX1644" y="connsiteY1644"/>
              </a:cxn>
              <a:cxn ang="0">
                <a:pos x="connsiteX1645" y="connsiteY1645"/>
              </a:cxn>
              <a:cxn ang="0">
                <a:pos x="connsiteX1646" y="connsiteY1646"/>
              </a:cxn>
              <a:cxn ang="0">
                <a:pos x="connsiteX1647" y="connsiteY1647"/>
              </a:cxn>
              <a:cxn ang="0">
                <a:pos x="connsiteX1648" y="connsiteY1648"/>
              </a:cxn>
              <a:cxn ang="0">
                <a:pos x="connsiteX1649" y="connsiteY1649"/>
              </a:cxn>
              <a:cxn ang="0">
                <a:pos x="connsiteX1650" y="connsiteY1650"/>
              </a:cxn>
              <a:cxn ang="0">
                <a:pos x="connsiteX1651" y="connsiteY1651"/>
              </a:cxn>
              <a:cxn ang="0">
                <a:pos x="connsiteX1652" y="connsiteY1652"/>
              </a:cxn>
              <a:cxn ang="0">
                <a:pos x="connsiteX1653" y="connsiteY1653"/>
              </a:cxn>
              <a:cxn ang="0">
                <a:pos x="connsiteX1654" y="connsiteY1654"/>
              </a:cxn>
              <a:cxn ang="0">
                <a:pos x="connsiteX1655" y="connsiteY1655"/>
              </a:cxn>
              <a:cxn ang="0">
                <a:pos x="connsiteX1656" y="connsiteY1656"/>
              </a:cxn>
              <a:cxn ang="0">
                <a:pos x="connsiteX1657" y="connsiteY1657"/>
              </a:cxn>
              <a:cxn ang="0">
                <a:pos x="connsiteX1658" y="connsiteY1658"/>
              </a:cxn>
              <a:cxn ang="0">
                <a:pos x="connsiteX1659" y="connsiteY1659"/>
              </a:cxn>
              <a:cxn ang="0">
                <a:pos x="connsiteX1660" y="connsiteY1660"/>
              </a:cxn>
              <a:cxn ang="0">
                <a:pos x="connsiteX1661" y="connsiteY1661"/>
              </a:cxn>
              <a:cxn ang="0">
                <a:pos x="connsiteX1662" y="connsiteY1662"/>
              </a:cxn>
              <a:cxn ang="0">
                <a:pos x="connsiteX1663" y="connsiteY1663"/>
              </a:cxn>
              <a:cxn ang="0">
                <a:pos x="connsiteX1664" y="connsiteY1664"/>
              </a:cxn>
              <a:cxn ang="0">
                <a:pos x="connsiteX1665" y="connsiteY1665"/>
              </a:cxn>
              <a:cxn ang="0">
                <a:pos x="connsiteX1666" y="connsiteY1666"/>
              </a:cxn>
              <a:cxn ang="0">
                <a:pos x="connsiteX1667" y="connsiteY1667"/>
              </a:cxn>
              <a:cxn ang="0">
                <a:pos x="connsiteX1668" y="connsiteY1668"/>
              </a:cxn>
              <a:cxn ang="0">
                <a:pos x="connsiteX1669" y="connsiteY1669"/>
              </a:cxn>
              <a:cxn ang="0">
                <a:pos x="connsiteX1670" y="connsiteY1670"/>
              </a:cxn>
              <a:cxn ang="0">
                <a:pos x="connsiteX1671" y="connsiteY1671"/>
              </a:cxn>
              <a:cxn ang="0">
                <a:pos x="connsiteX1672" y="connsiteY1672"/>
              </a:cxn>
              <a:cxn ang="0">
                <a:pos x="connsiteX1673" y="connsiteY1673"/>
              </a:cxn>
              <a:cxn ang="0">
                <a:pos x="connsiteX1674" y="connsiteY1674"/>
              </a:cxn>
              <a:cxn ang="0">
                <a:pos x="connsiteX1675" y="connsiteY1675"/>
              </a:cxn>
              <a:cxn ang="0">
                <a:pos x="connsiteX1676" y="connsiteY1676"/>
              </a:cxn>
              <a:cxn ang="0">
                <a:pos x="connsiteX1677" y="connsiteY1677"/>
              </a:cxn>
              <a:cxn ang="0">
                <a:pos x="connsiteX1678" y="connsiteY1678"/>
              </a:cxn>
              <a:cxn ang="0">
                <a:pos x="connsiteX1679" y="connsiteY1679"/>
              </a:cxn>
              <a:cxn ang="0">
                <a:pos x="connsiteX1680" y="connsiteY1680"/>
              </a:cxn>
              <a:cxn ang="0">
                <a:pos x="connsiteX1681" y="connsiteY1681"/>
              </a:cxn>
              <a:cxn ang="0">
                <a:pos x="connsiteX1682" y="connsiteY1682"/>
              </a:cxn>
              <a:cxn ang="0">
                <a:pos x="connsiteX1683" y="connsiteY1683"/>
              </a:cxn>
              <a:cxn ang="0">
                <a:pos x="connsiteX1684" y="connsiteY1684"/>
              </a:cxn>
              <a:cxn ang="0">
                <a:pos x="connsiteX1685" y="connsiteY1685"/>
              </a:cxn>
              <a:cxn ang="0">
                <a:pos x="connsiteX1686" y="connsiteY1686"/>
              </a:cxn>
              <a:cxn ang="0">
                <a:pos x="connsiteX1687" y="connsiteY1687"/>
              </a:cxn>
              <a:cxn ang="0">
                <a:pos x="connsiteX1688" y="connsiteY1688"/>
              </a:cxn>
              <a:cxn ang="0">
                <a:pos x="connsiteX1689" y="connsiteY1689"/>
              </a:cxn>
              <a:cxn ang="0">
                <a:pos x="connsiteX1690" y="connsiteY1690"/>
              </a:cxn>
              <a:cxn ang="0">
                <a:pos x="connsiteX1691" y="connsiteY1691"/>
              </a:cxn>
              <a:cxn ang="0">
                <a:pos x="connsiteX1692" y="connsiteY1692"/>
              </a:cxn>
              <a:cxn ang="0">
                <a:pos x="connsiteX1693" y="connsiteY1693"/>
              </a:cxn>
              <a:cxn ang="0">
                <a:pos x="connsiteX1694" y="connsiteY1694"/>
              </a:cxn>
              <a:cxn ang="0">
                <a:pos x="connsiteX1695" y="connsiteY1695"/>
              </a:cxn>
              <a:cxn ang="0">
                <a:pos x="connsiteX1696" y="connsiteY1696"/>
              </a:cxn>
              <a:cxn ang="0">
                <a:pos x="connsiteX1697" y="connsiteY1697"/>
              </a:cxn>
              <a:cxn ang="0">
                <a:pos x="connsiteX1698" y="connsiteY1698"/>
              </a:cxn>
              <a:cxn ang="0">
                <a:pos x="connsiteX1699" y="connsiteY1699"/>
              </a:cxn>
              <a:cxn ang="0">
                <a:pos x="connsiteX1700" y="connsiteY1700"/>
              </a:cxn>
              <a:cxn ang="0">
                <a:pos x="connsiteX1701" y="connsiteY1701"/>
              </a:cxn>
              <a:cxn ang="0">
                <a:pos x="connsiteX1702" y="connsiteY1702"/>
              </a:cxn>
              <a:cxn ang="0">
                <a:pos x="connsiteX1703" y="connsiteY1703"/>
              </a:cxn>
              <a:cxn ang="0">
                <a:pos x="connsiteX1704" y="connsiteY1704"/>
              </a:cxn>
              <a:cxn ang="0">
                <a:pos x="connsiteX1705" y="connsiteY1705"/>
              </a:cxn>
              <a:cxn ang="0">
                <a:pos x="connsiteX1706" y="connsiteY1706"/>
              </a:cxn>
              <a:cxn ang="0">
                <a:pos x="connsiteX1707" y="connsiteY1707"/>
              </a:cxn>
              <a:cxn ang="0">
                <a:pos x="connsiteX1708" y="connsiteY1708"/>
              </a:cxn>
              <a:cxn ang="0">
                <a:pos x="connsiteX1709" y="connsiteY1709"/>
              </a:cxn>
              <a:cxn ang="0">
                <a:pos x="connsiteX1710" y="connsiteY1710"/>
              </a:cxn>
              <a:cxn ang="0">
                <a:pos x="connsiteX1711" y="connsiteY1711"/>
              </a:cxn>
              <a:cxn ang="0">
                <a:pos x="connsiteX1712" y="connsiteY1712"/>
              </a:cxn>
              <a:cxn ang="0">
                <a:pos x="connsiteX1713" y="connsiteY1713"/>
              </a:cxn>
              <a:cxn ang="0">
                <a:pos x="connsiteX1714" y="connsiteY1714"/>
              </a:cxn>
              <a:cxn ang="0">
                <a:pos x="connsiteX1715" y="connsiteY1715"/>
              </a:cxn>
              <a:cxn ang="0">
                <a:pos x="connsiteX1716" y="connsiteY1716"/>
              </a:cxn>
              <a:cxn ang="0">
                <a:pos x="connsiteX1717" y="connsiteY1717"/>
              </a:cxn>
              <a:cxn ang="0">
                <a:pos x="connsiteX1718" y="connsiteY1718"/>
              </a:cxn>
              <a:cxn ang="0">
                <a:pos x="connsiteX1719" y="connsiteY1719"/>
              </a:cxn>
              <a:cxn ang="0">
                <a:pos x="connsiteX1720" y="connsiteY1720"/>
              </a:cxn>
              <a:cxn ang="0">
                <a:pos x="connsiteX1721" y="connsiteY1721"/>
              </a:cxn>
              <a:cxn ang="0">
                <a:pos x="connsiteX1722" y="connsiteY1722"/>
              </a:cxn>
              <a:cxn ang="0">
                <a:pos x="connsiteX1723" y="connsiteY1723"/>
              </a:cxn>
              <a:cxn ang="0">
                <a:pos x="connsiteX1724" y="connsiteY1724"/>
              </a:cxn>
              <a:cxn ang="0">
                <a:pos x="connsiteX1725" y="connsiteY1725"/>
              </a:cxn>
              <a:cxn ang="0">
                <a:pos x="connsiteX1726" y="connsiteY1726"/>
              </a:cxn>
              <a:cxn ang="0">
                <a:pos x="connsiteX1727" y="connsiteY1727"/>
              </a:cxn>
              <a:cxn ang="0">
                <a:pos x="connsiteX1728" y="connsiteY1728"/>
              </a:cxn>
              <a:cxn ang="0">
                <a:pos x="connsiteX1729" y="connsiteY1729"/>
              </a:cxn>
              <a:cxn ang="0">
                <a:pos x="connsiteX1730" y="connsiteY1730"/>
              </a:cxn>
              <a:cxn ang="0">
                <a:pos x="connsiteX1731" y="connsiteY1731"/>
              </a:cxn>
              <a:cxn ang="0">
                <a:pos x="connsiteX1732" y="connsiteY1732"/>
              </a:cxn>
              <a:cxn ang="0">
                <a:pos x="connsiteX1733" y="connsiteY1733"/>
              </a:cxn>
              <a:cxn ang="0">
                <a:pos x="connsiteX1734" y="connsiteY1734"/>
              </a:cxn>
              <a:cxn ang="0">
                <a:pos x="connsiteX1735" y="connsiteY1735"/>
              </a:cxn>
              <a:cxn ang="0">
                <a:pos x="connsiteX1736" y="connsiteY1736"/>
              </a:cxn>
              <a:cxn ang="0">
                <a:pos x="connsiteX1737" y="connsiteY1737"/>
              </a:cxn>
              <a:cxn ang="0">
                <a:pos x="connsiteX1738" y="connsiteY1738"/>
              </a:cxn>
              <a:cxn ang="0">
                <a:pos x="connsiteX1739" y="connsiteY1739"/>
              </a:cxn>
              <a:cxn ang="0">
                <a:pos x="connsiteX1740" y="connsiteY1740"/>
              </a:cxn>
              <a:cxn ang="0">
                <a:pos x="connsiteX1741" y="connsiteY1741"/>
              </a:cxn>
              <a:cxn ang="0">
                <a:pos x="connsiteX1742" y="connsiteY1742"/>
              </a:cxn>
              <a:cxn ang="0">
                <a:pos x="connsiteX1743" y="connsiteY1743"/>
              </a:cxn>
              <a:cxn ang="0">
                <a:pos x="connsiteX1744" y="connsiteY1744"/>
              </a:cxn>
              <a:cxn ang="0">
                <a:pos x="connsiteX1745" y="connsiteY1745"/>
              </a:cxn>
              <a:cxn ang="0">
                <a:pos x="connsiteX1746" y="connsiteY1746"/>
              </a:cxn>
              <a:cxn ang="0">
                <a:pos x="connsiteX1747" y="connsiteY1747"/>
              </a:cxn>
              <a:cxn ang="0">
                <a:pos x="connsiteX1748" y="connsiteY1748"/>
              </a:cxn>
              <a:cxn ang="0">
                <a:pos x="connsiteX1749" y="connsiteY1749"/>
              </a:cxn>
              <a:cxn ang="0">
                <a:pos x="connsiteX1750" y="connsiteY1750"/>
              </a:cxn>
              <a:cxn ang="0">
                <a:pos x="connsiteX1751" y="connsiteY1751"/>
              </a:cxn>
              <a:cxn ang="0">
                <a:pos x="connsiteX1752" y="connsiteY1752"/>
              </a:cxn>
              <a:cxn ang="0">
                <a:pos x="connsiteX1753" y="connsiteY1753"/>
              </a:cxn>
              <a:cxn ang="0">
                <a:pos x="connsiteX1754" y="connsiteY1754"/>
              </a:cxn>
              <a:cxn ang="0">
                <a:pos x="connsiteX1755" y="connsiteY1755"/>
              </a:cxn>
              <a:cxn ang="0">
                <a:pos x="connsiteX1756" y="connsiteY1756"/>
              </a:cxn>
              <a:cxn ang="0">
                <a:pos x="connsiteX1757" y="connsiteY1757"/>
              </a:cxn>
              <a:cxn ang="0">
                <a:pos x="connsiteX1758" y="connsiteY1758"/>
              </a:cxn>
              <a:cxn ang="0">
                <a:pos x="connsiteX1759" y="connsiteY1759"/>
              </a:cxn>
              <a:cxn ang="0">
                <a:pos x="connsiteX1760" y="connsiteY1760"/>
              </a:cxn>
              <a:cxn ang="0">
                <a:pos x="connsiteX1761" y="connsiteY1761"/>
              </a:cxn>
              <a:cxn ang="0">
                <a:pos x="connsiteX1762" y="connsiteY1762"/>
              </a:cxn>
              <a:cxn ang="0">
                <a:pos x="connsiteX1763" y="connsiteY1763"/>
              </a:cxn>
              <a:cxn ang="0">
                <a:pos x="connsiteX1764" y="connsiteY1764"/>
              </a:cxn>
              <a:cxn ang="0">
                <a:pos x="connsiteX1765" y="connsiteY1765"/>
              </a:cxn>
              <a:cxn ang="0">
                <a:pos x="connsiteX1766" y="connsiteY1766"/>
              </a:cxn>
              <a:cxn ang="0">
                <a:pos x="connsiteX1767" y="connsiteY1767"/>
              </a:cxn>
              <a:cxn ang="0">
                <a:pos x="connsiteX1768" y="connsiteY1768"/>
              </a:cxn>
              <a:cxn ang="0">
                <a:pos x="connsiteX1769" y="connsiteY1769"/>
              </a:cxn>
              <a:cxn ang="0">
                <a:pos x="connsiteX1770" y="connsiteY1770"/>
              </a:cxn>
              <a:cxn ang="0">
                <a:pos x="connsiteX1771" y="connsiteY1771"/>
              </a:cxn>
              <a:cxn ang="0">
                <a:pos x="connsiteX1772" y="connsiteY1772"/>
              </a:cxn>
              <a:cxn ang="0">
                <a:pos x="connsiteX1773" y="connsiteY1773"/>
              </a:cxn>
              <a:cxn ang="0">
                <a:pos x="connsiteX1774" y="connsiteY1774"/>
              </a:cxn>
              <a:cxn ang="0">
                <a:pos x="connsiteX1775" y="connsiteY1775"/>
              </a:cxn>
              <a:cxn ang="0">
                <a:pos x="connsiteX1776" y="connsiteY1776"/>
              </a:cxn>
              <a:cxn ang="0">
                <a:pos x="connsiteX1777" y="connsiteY1777"/>
              </a:cxn>
              <a:cxn ang="0">
                <a:pos x="connsiteX1778" y="connsiteY1778"/>
              </a:cxn>
              <a:cxn ang="0">
                <a:pos x="connsiteX1779" y="connsiteY1779"/>
              </a:cxn>
              <a:cxn ang="0">
                <a:pos x="connsiteX1780" y="connsiteY1780"/>
              </a:cxn>
              <a:cxn ang="0">
                <a:pos x="connsiteX1781" y="connsiteY1781"/>
              </a:cxn>
              <a:cxn ang="0">
                <a:pos x="connsiteX1782" y="connsiteY1782"/>
              </a:cxn>
              <a:cxn ang="0">
                <a:pos x="connsiteX1783" y="connsiteY1783"/>
              </a:cxn>
              <a:cxn ang="0">
                <a:pos x="connsiteX1784" y="connsiteY1784"/>
              </a:cxn>
              <a:cxn ang="0">
                <a:pos x="connsiteX1785" y="connsiteY1785"/>
              </a:cxn>
              <a:cxn ang="0">
                <a:pos x="connsiteX1786" y="connsiteY1786"/>
              </a:cxn>
              <a:cxn ang="0">
                <a:pos x="connsiteX1787" y="connsiteY1787"/>
              </a:cxn>
              <a:cxn ang="0">
                <a:pos x="connsiteX1788" y="connsiteY1788"/>
              </a:cxn>
              <a:cxn ang="0">
                <a:pos x="connsiteX1789" y="connsiteY1789"/>
              </a:cxn>
              <a:cxn ang="0">
                <a:pos x="connsiteX1790" y="connsiteY1790"/>
              </a:cxn>
              <a:cxn ang="0">
                <a:pos x="connsiteX1791" y="connsiteY1791"/>
              </a:cxn>
              <a:cxn ang="0">
                <a:pos x="connsiteX1792" y="connsiteY1792"/>
              </a:cxn>
              <a:cxn ang="0">
                <a:pos x="connsiteX1793" y="connsiteY1793"/>
              </a:cxn>
              <a:cxn ang="0">
                <a:pos x="connsiteX1794" y="connsiteY1794"/>
              </a:cxn>
              <a:cxn ang="0">
                <a:pos x="connsiteX1795" y="connsiteY1795"/>
              </a:cxn>
              <a:cxn ang="0">
                <a:pos x="connsiteX1796" y="connsiteY1796"/>
              </a:cxn>
              <a:cxn ang="0">
                <a:pos x="connsiteX1797" y="connsiteY1797"/>
              </a:cxn>
              <a:cxn ang="0">
                <a:pos x="connsiteX1798" y="connsiteY1798"/>
              </a:cxn>
              <a:cxn ang="0">
                <a:pos x="connsiteX1799" y="connsiteY1799"/>
              </a:cxn>
              <a:cxn ang="0">
                <a:pos x="connsiteX1800" y="connsiteY1800"/>
              </a:cxn>
              <a:cxn ang="0">
                <a:pos x="connsiteX1801" y="connsiteY1801"/>
              </a:cxn>
              <a:cxn ang="0">
                <a:pos x="connsiteX1802" y="connsiteY1802"/>
              </a:cxn>
              <a:cxn ang="0">
                <a:pos x="connsiteX1803" y="connsiteY1803"/>
              </a:cxn>
              <a:cxn ang="0">
                <a:pos x="connsiteX1804" y="connsiteY1804"/>
              </a:cxn>
              <a:cxn ang="0">
                <a:pos x="connsiteX1805" y="connsiteY1805"/>
              </a:cxn>
              <a:cxn ang="0">
                <a:pos x="connsiteX1806" y="connsiteY1806"/>
              </a:cxn>
              <a:cxn ang="0">
                <a:pos x="connsiteX1807" y="connsiteY1807"/>
              </a:cxn>
              <a:cxn ang="0">
                <a:pos x="connsiteX1808" y="connsiteY1808"/>
              </a:cxn>
              <a:cxn ang="0">
                <a:pos x="connsiteX1809" y="connsiteY1809"/>
              </a:cxn>
              <a:cxn ang="0">
                <a:pos x="connsiteX1810" y="connsiteY1810"/>
              </a:cxn>
              <a:cxn ang="0">
                <a:pos x="connsiteX1811" y="connsiteY1811"/>
              </a:cxn>
              <a:cxn ang="0">
                <a:pos x="connsiteX1812" y="connsiteY1812"/>
              </a:cxn>
              <a:cxn ang="0">
                <a:pos x="connsiteX1813" y="connsiteY1813"/>
              </a:cxn>
              <a:cxn ang="0">
                <a:pos x="connsiteX1814" y="connsiteY1814"/>
              </a:cxn>
              <a:cxn ang="0">
                <a:pos x="connsiteX1815" y="connsiteY1815"/>
              </a:cxn>
              <a:cxn ang="0">
                <a:pos x="connsiteX1816" y="connsiteY1816"/>
              </a:cxn>
              <a:cxn ang="0">
                <a:pos x="connsiteX1817" y="connsiteY1817"/>
              </a:cxn>
              <a:cxn ang="0">
                <a:pos x="connsiteX1818" y="connsiteY1818"/>
              </a:cxn>
              <a:cxn ang="0">
                <a:pos x="connsiteX1819" y="connsiteY1819"/>
              </a:cxn>
              <a:cxn ang="0">
                <a:pos x="connsiteX1820" y="connsiteY1820"/>
              </a:cxn>
              <a:cxn ang="0">
                <a:pos x="connsiteX1821" y="connsiteY1821"/>
              </a:cxn>
              <a:cxn ang="0">
                <a:pos x="connsiteX1822" y="connsiteY1822"/>
              </a:cxn>
              <a:cxn ang="0">
                <a:pos x="connsiteX1823" y="connsiteY1823"/>
              </a:cxn>
              <a:cxn ang="0">
                <a:pos x="connsiteX1824" y="connsiteY1824"/>
              </a:cxn>
              <a:cxn ang="0">
                <a:pos x="connsiteX1825" y="connsiteY1825"/>
              </a:cxn>
              <a:cxn ang="0">
                <a:pos x="connsiteX1826" y="connsiteY1826"/>
              </a:cxn>
              <a:cxn ang="0">
                <a:pos x="connsiteX1827" y="connsiteY1827"/>
              </a:cxn>
              <a:cxn ang="0">
                <a:pos x="connsiteX1828" y="connsiteY1828"/>
              </a:cxn>
              <a:cxn ang="0">
                <a:pos x="connsiteX1829" y="connsiteY1829"/>
              </a:cxn>
              <a:cxn ang="0">
                <a:pos x="connsiteX1830" y="connsiteY1830"/>
              </a:cxn>
              <a:cxn ang="0">
                <a:pos x="connsiteX1831" y="connsiteY1831"/>
              </a:cxn>
              <a:cxn ang="0">
                <a:pos x="connsiteX1832" y="connsiteY1832"/>
              </a:cxn>
              <a:cxn ang="0">
                <a:pos x="connsiteX1833" y="connsiteY1833"/>
              </a:cxn>
              <a:cxn ang="0">
                <a:pos x="connsiteX1834" y="connsiteY1834"/>
              </a:cxn>
              <a:cxn ang="0">
                <a:pos x="connsiteX1835" y="connsiteY1835"/>
              </a:cxn>
              <a:cxn ang="0">
                <a:pos x="connsiteX1836" y="connsiteY1836"/>
              </a:cxn>
              <a:cxn ang="0">
                <a:pos x="connsiteX1837" y="connsiteY1837"/>
              </a:cxn>
              <a:cxn ang="0">
                <a:pos x="connsiteX1838" y="connsiteY1838"/>
              </a:cxn>
              <a:cxn ang="0">
                <a:pos x="connsiteX1839" y="connsiteY1839"/>
              </a:cxn>
              <a:cxn ang="0">
                <a:pos x="connsiteX1840" y="connsiteY1840"/>
              </a:cxn>
              <a:cxn ang="0">
                <a:pos x="connsiteX1841" y="connsiteY1841"/>
              </a:cxn>
              <a:cxn ang="0">
                <a:pos x="connsiteX1842" y="connsiteY1842"/>
              </a:cxn>
              <a:cxn ang="0">
                <a:pos x="connsiteX1843" y="connsiteY1843"/>
              </a:cxn>
              <a:cxn ang="0">
                <a:pos x="connsiteX1844" y="connsiteY1844"/>
              </a:cxn>
              <a:cxn ang="0">
                <a:pos x="connsiteX1845" y="connsiteY1845"/>
              </a:cxn>
              <a:cxn ang="0">
                <a:pos x="connsiteX1846" y="connsiteY1846"/>
              </a:cxn>
              <a:cxn ang="0">
                <a:pos x="connsiteX1847" y="connsiteY1847"/>
              </a:cxn>
              <a:cxn ang="0">
                <a:pos x="connsiteX1848" y="connsiteY1848"/>
              </a:cxn>
              <a:cxn ang="0">
                <a:pos x="connsiteX1849" y="connsiteY1849"/>
              </a:cxn>
              <a:cxn ang="0">
                <a:pos x="connsiteX1850" y="connsiteY1850"/>
              </a:cxn>
              <a:cxn ang="0">
                <a:pos x="connsiteX1851" y="connsiteY1851"/>
              </a:cxn>
              <a:cxn ang="0">
                <a:pos x="connsiteX1852" y="connsiteY1852"/>
              </a:cxn>
              <a:cxn ang="0">
                <a:pos x="connsiteX1853" y="connsiteY1853"/>
              </a:cxn>
              <a:cxn ang="0">
                <a:pos x="connsiteX1854" y="connsiteY1854"/>
              </a:cxn>
              <a:cxn ang="0">
                <a:pos x="connsiteX1855" y="connsiteY1855"/>
              </a:cxn>
              <a:cxn ang="0">
                <a:pos x="connsiteX1856" y="connsiteY1856"/>
              </a:cxn>
              <a:cxn ang="0">
                <a:pos x="connsiteX1857" y="connsiteY1857"/>
              </a:cxn>
              <a:cxn ang="0">
                <a:pos x="connsiteX1858" y="connsiteY1858"/>
              </a:cxn>
              <a:cxn ang="0">
                <a:pos x="connsiteX1859" y="connsiteY1859"/>
              </a:cxn>
              <a:cxn ang="0">
                <a:pos x="connsiteX1860" y="connsiteY1860"/>
              </a:cxn>
              <a:cxn ang="0">
                <a:pos x="connsiteX1861" y="connsiteY1861"/>
              </a:cxn>
              <a:cxn ang="0">
                <a:pos x="connsiteX1862" y="connsiteY1862"/>
              </a:cxn>
              <a:cxn ang="0">
                <a:pos x="connsiteX1863" y="connsiteY1863"/>
              </a:cxn>
              <a:cxn ang="0">
                <a:pos x="connsiteX1864" y="connsiteY1864"/>
              </a:cxn>
              <a:cxn ang="0">
                <a:pos x="connsiteX1865" y="connsiteY1865"/>
              </a:cxn>
              <a:cxn ang="0">
                <a:pos x="connsiteX1866" y="connsiteY1866"/>
              </a:cxn>
              <a:cxn ang="0">
                <a:pos x="connsiteX1867" y="connsiteY1867"/>
              </a:cxn>
              <a:cxn ang="0">
                <a:pos x="connsiteX1868" y="connsiteY1868"/>
              </a:cxn>
              <a:cxn ang="0">
                <a:pos x="connsiteX1869" y="connsiteY1869"/>
              </a:cxn>
              <a:cxn ang="0">
                <a:pos x="connsiteX1870" y="connsiteY1870"/>
              </a:cxn>
              <a:cxn ang="0">
                <a:pos x="connsiteX1871" y="connsiteY1871"/>
              </a:cxn>
              <a:cxn ang="0">
                <a:pos x="connsiteX1872" y="connsiteY1872"/>
              </a:cxn>
              <a:cxn ang="0">
                <a:pos x="connsiteX1873" y="connsiteY1873"/>
              </a:cxn>
              <a:cxn ang="0">
                <a:pos x="connsiteX1874" y="connsiteY1874"/>
              </a:cxn>
              <a:cxn ang="0">
                <a:pos x="connsiteX1875" y="connsiteY1875"/>
              </a:cxn>
              <a:cxn ang="0">
                <a:pos x="connsiteX1876" y="connsiteY1876"/>
              </a:cxn>
              <a:cxn ang="0">
                <a:pos x="connsiteX1877" y="connsiteY1877"/>
              </a:cxn>
              <a:cxn ang="0">
                <a:pos x="connsiteX1878" y="connsiteY1878"/>
              </a:cxn>
              <a:cxn ang="0">
                <a:pos x="connsiteX1879" y="connsiteY1879"/>
              </a:cxn>
              <a:cxn ang="0">
                <a:pos x="connsiteX1880" y="connsiteY1880"/>
              </a:cxn>
              <a:cxn ang="0">
                <a:pos x="connsiteX1881" y="connsiteY1881"/>
              </a:cxn>
              <a:cxn ang="0">
                <a:pos x="connsiteX1882" y="connsiteY1882"/>
              </a:cxn>
              <a:cxn ang="0">
                <a:pos x="connsiteX1883" y="connsiteY1883"/>
              </a:cxn>
              <a:cxn ang="0">
                <a:pos x="connsiteX1884" y="connsiteY1884"/>
              </a:cxn>
              <a:cxn ang="0">
                <a:pos x="connsiteX1885" y="connsiteY1885"/>
              </a:cxn>
              <a:cxn ang="0">
                <a:pos x="connsiteX1886" y="connsiteY1886"/>
              </a:cxn>
              <a:cxn ang="0">
                <a:pos x="connsiteX1887" y="connsiteY1887"/>
              </a:cxn>
              <a:cxn ang="0">
                <a:pos x="connsiteX1888" y="connsiteY1888"/>
              </a:cxn>
              <a:cxn ang="0">
                <a:pos x="connsiteX1889" y="connsiteY1889"/>
              </a:cxn>
              <a:cxn ang="0">
                <a:pos x="connsiteX1890" y="connsiteY1890"/>
              </a:cxn>
              <a:cxn ang="0">
                <a:pos x="connsiteX1891" y="connsiteY1891"/>
              </a:cxn>
              <a:cxn ang="0">
                <a:pos x="connsiteX1892" y="connsiteY1892"/>
              </a:cxn>
              <a:cxn ang="0">
                <a:pos x="connsiteX1893" y="connsiteY1893"/>
              </a:cxn>
              <a:cxn ang="0">
                <a:pos x="connsiteX1894" y="connsiteY1894"/>
              </a:cxn>
              <a:cxn ang="0">
                <a:pos x="connsiteX1895" y="connsiteY1895"/>
              </a:cxn>
              <a:cxn ang="0">
                <a:pos x="connsiteX1896" y="connsiteY1896"/>
              </a:cxn>
              <a:cxn ang="0">
                <a:pos x="connsiteX1897" y="connsiteY1897"/>
              </a:cxn>
              <a:cxn ang="0">
                <a:pos x="connsiteX1898" y="connsiteY1898"/>
              </a:cxn>
              <a:cxn ang="0">
                <a:pos x="connsiteX1899" y="connsiteY1899"/>
              </a:cxn>
              <a:cxn ang="0">
                <a:pos x="connsiteX1900" y="connsiteY1900"/>
              </a:cxn>
              <a:cxn ang="0">
                <a:pos x="connsiteX1901" y="connsiteY1901"/>
              </a:cxn>
              <a:cxn ang="0">
                <a:pos x="connsiteX1902" y="connsiteY1902"/>
              </a:cxn>
              <a:cxn ang="0">
                <a:pos x="connsiteX1903" y="connsiteY1903"/>
              </a:cxn>
              <a:cxn ang="0">
                <a:pos x="connsiteX1904" y="connsiteY1904"/>
              </a:cxn>
              <a:cxn ang="0">
                <a:pos x="connsiteX1905" y="connsiteY1905"/>
              </a:cxn>
              <a:cxn ang="0">
                <a:pos x="connsiteX1906" y="connsiteY1906"/>
              </a:cxn>
              <a:cxn ang="0">
                <a:pos x="connsiteX1907" y="connsiteY1907"/>
              </a:cxn>
              <a:cxn ang="0">
                <a:pos x="connsiteX1908" y="connsiteY1908"/>
              </a:cxn>
              <a:cxn ang="0">
                <a:pos x="connsiteX1909" y="connsiteY1909"/>
              </a:cxn>
              <a:cxn ang="0">
                <a:pos x="connsiteX1910" y="connsiteY1910"/>
              </a:cxn>
              <a:cxn ang="0">
                <a:pos x="connsiteX1911" y="connsiteY1911"/>
              </a:cxn>
              <a:cxn ang="0">
                <a:pos x="connsiteX1912" y="connsiteY1912"/>
              </a:cxn>
              <a:cxn ang="0">
                <a:pos x="connsiteX1913" y="connsiteY1913"/>
              </a:cxn>
              <a:cxn ang="0">
                <a:pos x="connsiteX1914" y="connsiteY1914"/>
              </a:cxn>
              <a:cxn ang="0">
                <a:pos x="connsiteX1915" y="connsiteY1915"/>
              </a:cxn>
              <a:cxn ang="0">
                <a:pos x="connsiteX1916" y="connsiteY1916"/>
              </a:cxn>
              <a:cxn ang="0">
                <a:pos x="connsiteX1917" y="connsiteY1917"/>
              </a:cxn>
              <a:cxn ang="0">
                <a:pos x="connsiteX1918" y="connsiteY1918"/>
              </a:cxn>
              <a:cxn ang="0">
                <a:pos x="connsiteX1919" y="connsiteY1919"/>
              </a:cxn>
              <a:cxn ang="0">
                <a:pos x="connsiteX1920" y="connsiteY1920"/>
              </a:cxn>
              <a:cxn ang="0">
                <a:pos x="connsiteX1921" y="connsiteY1921"/>
              </a:cxn>
              <a:cxn ang="0">
                <a:pos x="connsiteX1922" y="connsiteY1922"/>
              </a:cxn>
              <a:cxn ang="0">
                <a:pos x="connsiteX1923" y="connsiteY1923"/>
              </a:cxn>
              <a:cxn ang="0">
                <a:pos x="connsiteX1924" y="connsiteY1924"/>
              </a:cxn>
              <a:cxn ang="0">
                <a:pos x="connsiteX1925" y="connsiteY1925"/>
              </a:cxn>
              <a:cxn ang="0">
                <a:pos x="connsiteX1926" y="connsiteY1926"/>
              </a:cxn>
              <a:cxn ang="0">
                <a:pos x="connsiteX1927" y="connsiteY1927"/>
              </a:cxn>
              <a:cxn ang="0">
                <a:pos x="connsiteX1928" y="connsiteY1928"/>
              </a:cxn>
              <a:cxn ang="0">
                <a:pos x="connsiteX1929" y="connsiteY1929"/>
              </a:cxn>
              <a:cxn ang="0">
                <a:pos x="connsiteX1930" y="connsiteY1930"/>
              </a:cxn>
              <a:cxn ang="0">
                <a:pos x="connsiteX1931" y="connsiteY1931"/>
              </a:cxn>
              <a:cxn ang="0">
                <a:pos x="connsiteX1932" y="connsiteY1932"/>
              </a:cxn>
              <a:cxn ang="0">
                <a:pos x="connsiteX1933" y="connsiteY1933"/>
              </a:cxn>
              <a:cxn ang="0">
                <a:pos x="connsiteX1934" y="connsiteY1934"/>
              </a:cxn>
              <a:cxn ang="0">
                <a:pos x="connsiteX1935" y="connsiteY1935"/>
              </a:cxn>
              <a:cxn ang="0">
                <a:pos x="connsiteX1936" y="connsiteY1936"/>
              </a:cxn>
              <a:cxn ang="0">
                <a:pos x="connsiteX1937" y="connsiteY1937"/>
              </a:cxn>
              <a:cxn ang="0">
                <a:pos x="connsiteX1938" y="connsiteY1938"/>
              </a:cxn>
              <a:cxn ang="0">
                <a:pos x="connsiteX1939" y="connsiteY1939"/>
              </a:cxn>
              <a:cxn ang="0">
                <a:pos x="connsiteX1940" y="connsiteY1940"/>
              </a:cxn>
              <a:cxn ang="0">
                <a:pos x="connsiteX1941" y="connsiteY1941"/>
              </a:cxn>
              <a:cxn ang="0">
                <a:pos x="connsiteX1942" y="connsiteY1942"/>
              </a:cxn>
              <a:cxn ang="0">
                <a:pos x="connsiteX1943" y="connsiteY1943"/>
              </a:cxn>
              <a:cxn ang="0">
                <a:pos x="connsiteX1944" y="connsiteY1944"/>
              </a:cxn>
              <a:cxn ang="0">
                <a:pos x="connsiteX1945" y="connsiteY1945"/>
              </a:cxn>
              <a:cxn ang="0">
                <a:pos x="connsiteX1946" y="connsiteY1946"/>
              </a:cxn>
              <a:cxn ang="0">
                <a:pos x="connsiteX1947" y="connsiteY1947"/>
              </a:cxn>
              <a:cxn ang="0">
                <a:pos x="connsiteX1948" y="connsiteY1948"/>
              </a:cxn>
              <a:cxn ang="0">
                <a:pos x="connsiteX1949" y="connsiteY1949"/>
              </a:cxn>
              <a:cxn ang="0">
                <a:pos x="connsiteX1950" y="connsiteY1950"/>
              </a:cxn>
              <a:cxn ang="0">
                <a:pos x="connsiteX1951" y="connsiteY1951"/>
              </a:cxn>
              <a:cxn ang="0">
                <a:pos x="connsiteX1952" y="connsiteY1952"/>
              </a:cxn>
              <a:cxn ang="0">
                <a:pos x="connsiteX1953" y="connsiteY1953"/>
              </a:cxn>
              <a:cxn ang="0">
                <a:pos x="connsiteX1954" y="connsiteY1954"/>
              </a:cxn>
              <a:cxn ang="0">
                <a:pos x="connsiteX1955" y="connsiteY1955"/>
              </a:cxn>
              <a:cxn ang="0">
                <a:pos x="connsiteX1956" y="connsiteY1956"/>
              </a:cxn>
              <a:cxn ang="0">
                <a:pos x="connsiteX1957" y="connsiteY1957"/>
              </a:cxn>
              <a:cxn ang="0">
                <a:pos x="connsiteX1958" y="connsiteY1958"/>
              </a:cxn>
              <a:cxn ang="0">
                <a:pos x="connsiteX1959" y="connsiteY1959"/>
              </a:cxn>
              <a:cxn ang="0">
                <a:pos x="connsiteX1960" y="connsiteY1960"/>
              </a:cxn>
              <a:cxn ang="0">
                <a:pos x="connsiteX1961" y="connsiteY1961"/>
              </a:cxn>
              <a:cxn ang="0">
                <a:pos x="connsiteX1962" y="connsiteY1962"/>
              </a:cxn>
              <a:cxn ang="0">
                <a:pos x="connsiteX1963" y="connsiteY1963"/>
              </a:cxn>
              <a:cxn ang="0">
                <a:pos x="connsiteX1964" y="connsiteY1964"/>
              </a:cxn>
              <a:cxn ang="0">
                <a:pos x="connsiteX1965" y="connsiteY1965"/>
              </a:cxn>
              <a:cxn ang="0">
                <a:pos x="connsiteX1966" y="connsiteY1966"/>
              </a:cxn>
              <a:cxn ang="0">
                <a:pos x="connsiteX1967" y="connsiteY1967"/>
              </a:cxn>
              <a:cxn ang="0">
                <a:pos x="connsiteX1968" y="connsiteY1968"/>
              </a:cxn>
              <a:cxn ang="0">
                <a:pos x="connsiteX1969" y="connsiteY1969"/>
              </a:cxn>
              <a:cxn ang="0">
                <a:pos x="connsiteX1970" y="connsiteY1970"/>
              </a:cxn>
              <a:cxn ang="0">
                <a:pos x="connsiteX1971" y="connsiteY1971"/>
              </a:cxn>
              <a:cxn ang="0">
                <a:pos x="connsiteX1972" y="connsiteY1972"/>
              </a:cxn>
              <a:cxn ang="0">
                <a:pos x="connsiteX1973" y="connsiteY1973"/>
              </a:cxn>
              <a:cxn ang="0">
                <a:pos x="connsiteX1974" y="connsiteY1974"/>
              </a:cxn>
              <a:cxn ang="0">
                <a:pos x="connsiteX1975" y="connsiteY1975"/>
              </a:cxn>
              <a:cxn ang="0">
                <a:pos x="connsiteX1976" y="connsiteY1976"/>
              </a:cxn>
              <a:cxn ang="0">
                <a:pos x="connsiteX1977" y="connsiteY1977"/>
              </a:cxn>
              <a:cxn ang="0">
                <a:pos x="connsiteX1978" y="connsiteY1978"/>
              </a:cxn>
              <a:cxn ang="0">
                <a:pos x="connsiteX1979" y="connsiteY1979"/>
              </a:cxn>
              <a:cxn ang="0">
                <a:pos x="connsiteX1980" y="connsiteY1980"/>
              </a:cxn>
              <a:cxn ang="0">
                <a:pos x="connsiteX1981" y="connsiteY1981"/>
              </a:cxn>
              <a:cxn ang="0">
                <a:pos x="connsiteX1982" y="connsiteY1982"/>
              </a:cxn>
              <a:cxn ang="0">
                <a:pos x="connsiteX1983" y="connsiteY1983"/>
              </a:cxn>
              <a:cxn ang="0">
                <a:pos x="connsiteX1984" y="connsiteY1984"/>
              </a:cxn>
              <a:cxn ang="0">
                <a:pos x="connsiteX1985" y="connsiteY1985"/>
              </a:cxn>
              <a:cxn ang="0">
                <a:pos x="connsiteX1986" y="connsiteY1986"/>
              </a:cxn>
              <a:cxn ang="0">
                <a:pos x="connsiteX1987" y="connsiteY1987"/>
              </a:cxn>
              <a:cxn ang="0">
                <a:pos x="connsiteX1988" y="connsiteY1988"/>
              </a:cxn>
              <a:cxn ang="0">
                <a:pos x="connsiteX1989" y="connsiteY1989"/>
              </a:cxn>
              <a:cxn ang="0">
                <a:pos x="connsiteX1990" y="connsiteY1990"/>
              </a:cxn>
              <a:cxn ang="0">
                <a:pos x="connsiteX1991" y="connsiteY1991"/>
              </a:cxn>
              <a:cxn ang="0">
                <a:pos x="connsiteX1992" y="connsiteY1992"/>
              </a:cxn>
              <a:cxn ang="0">
                <a:pos x="connsiteX1993" y="connsiteY1993"/>
              </a:cxn>
              <a:cxn ang="0">
                <a:pos x="connsiteX1994" y="connsiteY1994"/>
              </a:cxn>
              <a:cxn ang="0">
                <a:pos x="connsiteX1995" y="connsiteY1995"/>
              </a:cxn>
              <a:cxn ang="0">
                <a:pos x="connsiteX1996" y="connsiteY1996"/>
              </a:cxn>
              <a:cxn ang="0">
                <a:pos x="connsiteX1997" y="connsiteY1997"/>
              </a:cxn>
              <a:cxn ang="0">
                <a:pos x="connsiteX1998" y="connsiteY1998"/>
              </a:cxn>
              <a:cxn ang="0">
                <a:pos x="connsiteX1999" y="connsiteY1999"/>
              </a:cxn>
              <a:cxn ang="0">
                <a:pos x="connsiteX2000" y="connsiteY2000"/>
              </a:cxn>
              <a:cxn ang="0">
                <a:pos x="connsiteX2001" y="connsiteY2001"/>
              </a:cxn>
              <a:cxn ang="0">
                <a:pos x="connsiteX2002" y="connsiteY2002"/>
              </a:cxn>
              <a:cxn ang="0">
                <a:pos x="connsiteX2003" y="connsiteY2003"/>
              </a:cxn>
              <a:cxn ang="0">
                <a:pos x="connsiteX2004" y="connsiteY2004"/>
              </a:cxn>
              <a:cxn ang="0">
                <a:pos x="connsiteX2005" y="connsiteY2005"/>
              </a:cxn>
              <a:cxn ang="0">
                <a:pos x="connsiteX2006" y="connsiteY2006"/>
              </a:cxn>
              <a:cxn ang="0">
                <a:pos x="connsiteX2007" y="connsiteY2007"/>
              </a:cxn>
              <a:cxn ang="0">
                <a:pos x="connsiteX2008" y="connsiteY2008"/>
              </a:cxn>
              <a:cxn ang="0">
                <a:pos x="connsiteX2009" y="connsiteY2009"/>
              </a:cxn>
              <a:cxn ang="0">
                <a:pos x="connsiteX2010" y="connsiteY2010"/>
              </a:cxn>
              <a:cxn ang="0">
                <a:pos x="connsiteX2011" y="connsiteY2011"/>
              </a:cxn>
              <a:cxn ang="0">
                <a:pos x="connsiteX2012" y="connsiteY2012"/>
              </a:cxn>
              <a:cxn ang="0">
                <a:pos x="connsiteX2013" y="connsiteY2013"/>
              </a:cxn>
              <a:cxn ang="0">
                <a:pos x="connsiteX2014" y="connsiteY2014"/>
              </a:cxn>
              <a:cxn ang="0">
                <a:pos x="connsiteX2015" y="connsiteY2015"/>
              </a:cxn>
              <a:cxn ang="0">
                <a:pos x="connsiteX2016" y="connsiteY2016"/>
              </a:cxn>
              <a:cxn ang="0">
                <a:pos x="connsiteX2017" y="connsiteY2017"/>
              </a:cxn>
              <a:cxn ang="0">
                <a:pos x="connsiteX2018" y="connsiteY2018"/>
              </a:cxn>
              <a:cxn ang="0">
                <a:pos x="connsiteX2019" y="connsiteY2019"/>
              </a:cxn>
              <a:cxn ang="0">
                <a:pos x="connsiteX2020" y="connsiteY2020"/>
              </a:cxn>
              <a:cxn ang="0">
                <a:pos x="connsiteX2021" y="connsiteY2021"/>
              </a:cxn>
              <a:cxn ang="0">
                <a:pos x="connsiteX2022" y="connsiteY2022"/>
              </a:cxn>
              <a:cxn ang="0">
                <a:pos x="connsiteX2023" y="connsiteY2023"/>
              </a:cxn>
              <a:cxn ang="0">
                <a:pos x="connsiteX2024" y="connsiteY2024"/>
              </a:cxn>
              <a:cxn ang="0">
                <a:pos x="connsiteX2025" y="connsiteY2025"/>
              </a:cxn>
              <a:cxn ang="0">
                <a:pos x="connsiteX2026" y="connsiteY2026"/>
              </a:cxn>
              <a:cxn ang="0">
                <a:pos x="connsiteX2027" y="connsiteY2027"/>
              </a:cxn>
              <a:cxn ang="0">
                <a:pos x="connsiteX2028" y="connsiteY2028"/>
              </a:cxn>
              <a:cxn ang="0">
                <a:pos x="connsiteX2029" y="connsiteY2029"/>
              </a:cxn>
              <a:cxn ang="0">
                <a:pos x="connsiteX2030" y="connsiteY2030"/>
              </a:cxn>
              <a:cxn ang="0">
                <a:pos x="connsiteX2031" y="connsiteY2031"/>
              </a:cxn>
              <a:cxn ang="0">
                <a:pos x="connsiteX2032" y="connsiteY2032"/>
              </a:cxn>
              <a:cxn ang="0">
                <a:pos x="connsiteX2033" y="connsiteY2033"/>
              </a:cxn>
              <a:cxn ang="0">
                <a:pos x="connsiteX2034" y="connsiteY2034"/>
              </a:cxn>
              <a:cxn ang="0">
                <a:pos x="connsiteX2035" y="connsiteY2035"/>
              </a:cxn>
              <a:cxn ang="0">
                <a:pos x="connsiteX2036" y="connsiteY2036"/>
              </a:cxn>
              <a:cxn ang="0">
                <a:pos x="connsiteX2037" y="connsiteY2037"/>
              </a:cxn>
              <a:cxn ang="0">
                <a:pos x="connsiteX2038" y="connsiteY2038"/>
              </a:cxn>
              <a:cxn ang="0">
                <a:pos x="connsiteX2039" y="connsiteY2039"/>
              </a:cxn>
              <a:cxn ang="0">
                <a:pos x="connsiteX2040" y="connsiteY2040"/>
              </a:cxn>
              <a:cxn ang="0">
                <a:pos x="connsiteX2041" y="connsiteY2041"/>
              </a:cxn>
              <a:cxn ang="0">
                <a:pos x="connsiteX2042" y="connsiteY2042"/>
              </a:cxn>
              <a:cxn ang="0">
                <a:pos x="connsiteX2043" y="connsiteY2043"/>
              </a:cxn>
              <a:cxn ang="0">
                <a:pos x="connsiteX2044" y="connsiteY2044"/>
              </a:cxn>
              <a:cxn ang="0">
                <a:pos x="connsiteX2045" y="connsiteY2045"/>
              </a:cxn>
              <a:cxn ang="0">
                <a:pos x="connsiteX2046" y="connsiteY2046"/>
              </a:cxn>
              <a:cxn ang="0">
                <a:pos x="connsiteX2047" y="connsiteY2047"/>
              </a:cxn>
              <a:cxn ang="0">
                <a:pos x="connsiteX2048" y="connsiteY2048"/>
              </a:cxn>
              <a:cxn ang="0">
                <a:pos x="connsiteX2049" y="connsiteY2049"/>
              </a:cxn>
              <a:cxn ang="0">
                <a:pos x="connsiteX2050" y="connsiteY2050"/>
              </a:cxn>
              <a:cxn ang="0">
                <a:pos x="connsiteX2051" y="connsiteY2051"/>
              </a:cxn>
              <a:cxn ang="0">
                <a:pos x="connsiteX2052" y="connsiteY2052"/>
              </a:cxn>
              <a:cxn ang="0">
                <a:pos x="connsiteX2053" y="connsiteY2053"/>
              </a:cxn>
              <a:cxn ang="0">
                <a:pos x="connsiteX2054" y="connsiteY2054"/>
              </a:cxn>
              <a:cxn ang="0">
                <a:pos x="connsiteX2055" y="connsiteY2055"/>
              </a:cxn>
              <a:cxn ang="0">
                <a:pos x="connsiteX2056" y="connsiteY2056"/>
              </a:cxn>
              <a:cxn ang="0">
                <a:pos x="connsiteX2057" y="connsiteY2057"/>
              </a:cxn>
              <a:cxn ang="0">
                <a:pos x="connsiteX2058" y="connsiteY2058"/>
              </a:cxn>
              <a:cxn ang="0">
                <a:pos x="connsiteX2059" y="connsiteY2059"/>
              </a:cxn>
              <a:cxn ang="0">
                <a:pos x="connsiteX2060" y="connsiteY2060"/>
              </a:cxn>
              <a:cxn ang="0">
                <a:pos x="connsiteX2061" y="connsiteY2061"/>
              </a:cxn>
              <a:cxn ang="0">
                <a:pos x="connsiteX2062" y="connsiteY2062"/>
              </a:cxn>
              <a:cxn ang="0">
                <a:pos x="connsiteX2063" y="connsiteY2063"/>
              </a:cxn>
              <a:cxn ang="0">
                <a:pos x="connsiteX2064" y="connsiteY2064"/>
              </a:cxn>
              <a:cxn ang="0">
                <a:pos x="connsiteX2065" y="connsiteY2065"/>
              </a:cxn>
              <a:cxn ang="0">
                <a:pos x="connsiteX2066" y="connsiteY2066"/>
              </a:cxn>
              <a:cxn ang="0">
                <a:pos x="connsiteX2067" y="connsiteY2067"/>
              </a:cxn>
              <a:cxn ang="0">
                <a:pos x="connsiteX2068" y="connsiteY2068"/>
              </a:cxn>
              <a:cxn ang="0">
                <a:pos x="connsiteX2069" y="connsiteY2069"/>
              </a:cxn>
              <a:cxn ang="0">
                <a:pos x="connsiteX2070" y="connsiteY2070"/>
              </a:cxn>
              <a:cxn ang="0">
                <a:pos x="connsiteX2071" y="connsiteY2071"/>
              </a:cxn>
              <a:cxn ang="0">
                <a:pos x="connsiteX2072" y="connsiteY2072"/>
              </a:cxn>
              <a:cxn ang="0">
                <a:pos x="connsiteX2073" y="connsiteY2073"/>
              </a:cxn>
              <a:cxn ang="0">
                <a:pos x="connsiteX2074" y="connsiteY2074"/>
              </a:cxn>
              <a:cxn ang="0">
                <a:pos x="connsiteX2075" y="connsiteY2075"/>
              </a:cxn>
              <a:cxn ang="0">
                <a:pos x="connsiteX2076" y="connsiteY2076"/>
              </a:cxn>
              <a:cxn ang="0">
                <a:pos x="connsiteX2077" y="connsiteY2077"/>
              </a:cxn>
              <a:cxn ang="0">
                <a:pos x="connsiteX2078" y="connsiteY2078"/>
              </a:cxn>
              <a:cxn ang="0">
                <a:pos x="connsiteX2079" y="connsiteY2079"/>
              </a:cxn>
              <a:cxn ang="0">
                <a:pos x="connsiteX2080" y="connsiteY2080"/>
              </a:cxn>
              <a:cxn ang="0">
                <a:pos x="connsiteX2081" y="connsiteY2081"/>
              </a:cxn>
              <a:cxn ang="0">
                <a:pos x="connsiteX2082" y="connsiteY2082"/>
              </a:cxn>
              <a:cxn ang="0">
                <a:pos x="connsiteX2083" y="connsiteY2083"/>
              </a:cxn>
              <a:cxn ang="0">
                <a:pos x="connsiteX2084" y="connsiteY2084"/>
              </a:cxn>
              <a:cxn ang="0">
                <a:pos x="connsiteX2085" y="connsiteY2085"/>
              </a:cxn>
              <a:cxn ang="0">
                <a:pos x="connsiteX2086" y="connsiteY2086"/>
              </a:cxn>
              <a:cxn ang="0">
                <a:pos x="connsiteX2087" y="connsiteY2087"/>
              </a:cxn>
              <a:cxn ang="0">
                <a:pos x="connsiteX2088" y="connsiteY2088"/>
              </a:cxn>
              <a:cxn ang="0">
                <a:pos x="connsiteX2089" y="connsiteY2089"/>
              </a:cxn>
              <a:cxn ang="0">
                <a:pos x="connsiteX2090" y="connsiteY2090"/>
              </a:cxn>
              <a:cxn ang="0">
                <a:pos x="connsiteX2091" y="connsiteY2091"/>
              </a:cxn>
              <a:cxn ang="0">
                <a:pos x="connsiteX2092" y="connsiteY2092"/>
              </a:cxn>
              <a:cxn ang="0">
                <a:pos x="connsiteX2093" y="connsiteY2093"/>
              </a:cxn>
              <a:cxn ang="0">
                <a:pos x="connsiteX2094" y="connsiteY2094"/>
              </a:cxn>
              <a:cxn ang="0">
                <a:pos x="connsiteX2095" y="connsiteY2095"/>
              </a:cxn>
              <a:cxn ang="0">
                <a:pos x="connsiteX2096" y="connsiteY2096"/>
              </a:cxn>
              <a:cxn ang="0">
                <a:pos x="connsiteX2097" y="connsiteY2097"/>
              </a:cxn>
              <a:cxn ang="0">
                <a:pos x="connsiteX2098" y="connsiteY2098"/>
              </a:cxn>
              <a:cxn ang="0">
                <a:pos x="connsiteX2099" y="connsiteY2099"/>
              </a:cxn>
              <a:cxn ang="0">
                <a:pos x="connsiteX2100" y="connsiteY2100"/>
              </a:cxn>
              <a:cxn ang="0">
                <a:pos x="connsiteX2101" y="connsiteY2101"/>
              </a:cxn>
              <a:cxn ang="0">
                <a:pos x="connsiteX2102" y="connsiteY2102"/>
              </a:cxn>
              <a:cxn ang="0">
                <a:pos x="connsiteX2103" y="connsiteY2103"/>
              </a:cxn>
              <a:cxn ang="0">
                <a:pos x="connsiteX2104" y="connsiteY2104"/>
              </a:cxn>
              <a:cxn ang="0">
                <a:pos x="connsiteX2105" y="connsiteY2105"/>
              </a:cxn>
              <a:cxn ang="0">
                <a:pos x="connsiteX2106" y="connsiteY2106"/>
              </a:cxn>
              <a:cxn ang="0">
                <a:pos x="connsiteX2107" y="connsiteY2107"/>
              </a:cxn>
              <a:cxn ang="0">
                <a:pos x="connsiteX2108" y="connsiteY2108"/>
              </a:cxn>
              <a:cxn ang="0">
                <a:pos x="connsiteX2109" y="connsiteY2109"/>
              </a:cxn>
              <a:cxn ang="0">
                <a:pos x="connsiteX2110" y="connsiteY2110"/>
              </a:cxn>
              <a:cxn ang="0">
                <a:pos x="connsiteX2111" y="connsiteY2111"/>
              </a:cxn>
              <a:cxn ang="0">
                <a:pos x="connsiteX2112" y="connsiteY2112"/>
              </a:cxn>
              <a:cxn ang="0">
                <a:pos x="connsiteX2113" y="connsiteY2113"/>
              </a:cxn>
              <a:cxn ang="0">
                <a:pos x="connsiteX2114" y="connsiteY2114"/>
              </a:cxn>
              <a:cxn ang="0">
                <a:pos x="connsiteX2115" y="connsiteY2115"/>
              </a:cxn>
              <a:cxn ang="0">
                <a:pos x="connsiteX2116" y="connsiteY2116"/>
              </a:cxn>
              <a:cxn ang="0">
                <a:pos x="connsiteX2117" y="connsiteY2117"/>
              </a:cxn>
              <a:cxn ang="0">
                <a:pos x="connsiteX2118" y="connsiteY2118"/>
              </a:cxn>
              <a:cxn ang="0">
                <a:pos x="connsiteX2119" y="connsiteY2119"/>
              </a:cxn>
              <a:cxn ang="0">
                <a:pos x="connsiteX2120" y="connsiteY2120"/>
              </a:cxn>
              <a:cxn ang="0">
                <a:pos x="connsiteX2121" y="connsiteY2121"/>
              </a:cxn>
              <a:cxn ang="0">
                <a:pos x="connsiteX2122" y="connsiteY2122"/>
              </a:cxn>
              <a:cxn ang="0">
                <a:pos x="connsiteX2123" y="connsiteY2123"/>
              </a:cxn>
              <a:cxn ang="0">
                <a:pos x="connsiteX2124" y="connsiteY2124"/>
              </a:cxn>
              <a:cxn ang="0">
                <a:pos x="connsiteX2125" y="connsiteY2125"/>
              </a:cxn>
              <a:cxn ang="0">
                <a:pos x="connsiteX2126" y="connsiteY2126"/>
              </a:cxn>
              <a:cxn ang="0">
                <a:pos x="connsiteX2127" y="connsiteY2127"/>
              </a:cxn>
              <a:cxn ang="0">
                <a:pos x="connsiteX2128" y="connsiteY2128"/>
              </a:cxn>
              <a:cxn ang="0">
                <a:pos x="connsiteX2129" y="connsiteY2129"/>
              </a:cxn>
              <a:cxn ang="0">
                <a:pos x="connsiteX2130" y="connsiteY2130"/>
              </a:cxn>
              <a:cxn ang="0">
                <a:pos x="connsiteX2131" y="connsiteY2131"/>
              </a:cxn>
              <a:cxn ang="0">
                <a:pos x="connsiteX2132" y="connsiteY2132"/>
              </a:cxn>
              <a:cxn ang="0">
                <a:pos x="connsiteX2133" y="connsiteY2133"/>
              </a:cxn>
              <a:cxn ang="0">
                <a:pos x="connsiteX2134" y="connsiteY2134"/>
              </a:cxn>
              <a:cxn ang="0">
                <a:pos x="connsiteX2135" y="connsiteY2135"/>
              </a:cxn>
              <a:cxn ang="0">
                <a:pos x="connsiteX2136" y="connsiteY2136"/>
              </a:cxn>
              <a:cxn ang="0">
                <a:pos x="connsiteX2137" y="connsiteY2137"/>
              </a:cxn>
              <a:cxn ang="0">
                <a:pos x="connsiteX2138" y="connsiteY2138"/>
              </a:cxn>
              <a:cxn ang="0">
                <a:pos x="connsiteX2139" y="connsiteY2139"/>
              </a:cxn>
              <a:cxn ang="0">
                <a:pos x="connsiteX2140" y="connsiteY2140"/>
              </a:cxn>
              <a:cxn ang="0">
                <a:pos x="connsiteX2141" y="connsiteY2141"/>
              </a:cxn>
              <a:cxn ang="0">
                <a:pos x="connsiteX2142" y="connsiteY2142"/>
              </a:cxn>
              <a:cxn ang="0">
                <a:pos x="connsiteX2143" y="connsiteY2143"/>
              </a:cxn>
              <a:cxn ang="0">
                <a:pos x="connsiteX2144" y="connsiteY2144"/>
              </a:cxn>
              <a:cxn ang="0">
                <a:pos x="connsiteX2145" y="connsiteY2145"/>
              </a:cxn>
              <a:cxn ang="0">
                <a:pos x="connsiteX2146" y="connsiteY2146"/>
              </a:cxn>
              <a:cxn ang="0">
                <a:pos x="connsiteX2147" y="connsiteY2147"/>
              </a:cxn>
              <a:cxn ang="0">
                <a:pos x="connsiteX2148" y="connsiteY2148"/>
              </a:cxn>
              <a:cxn ang="0">
                <a:pos x="connsiteX2149" y="connsiteY2149"/>
              </a:cxn>
              <a:cxn ang="0">
                <a:pos x="connsiteX2150" y="connsiteY2150"/>
              </a:cxn>
              <a:cxn ang="0">
                <a:pos x="connsiteX2151" y="connsiteY2151"/>
              </a:cxn>
              <a:cxn ang="0">
                <a:pos x="connsiteX2152" y="connsiteY2152"/>
              </a:cxn>
              <a:cxn ang="0">
                <a:pos x="connsiteX2153" y="connsiteY2153"/>
              </a:cxn>
              <a:cxn ang="0">
                <a:pos x="connsiteX2154" y="connsiteY2154"/>
              </a:cxn>
              <a:cxn ang="0">
                <a:pos x="connsiteX2155" y="connsiteY2155"/>
              </a:cxn>
              <a:cxn ang="0">
                <a:pos x="connsiteX2156" y="connsiteY2156"/>
              </a:cxn>
              <a:cxn ang="0">
                <a:pos x="connsiteX2157" y="connsiteY2157"/>
              </a:cxn>
              <a:cxn ang="0">
                <a:pos x="connsiteX2158" y="connsiteY2158"/>
              </a:cxn>
              <a:cxn ang="0">
                <a:pos x="connsiteX2159" y="connsiteY2159"/>
              </a:cxn>
              <a:cxn ang="0">
                <a:pos x="connsiteX2160" y="connsiteY2160"/>
              </a:cxn>
              <a:cxn ang="0">
                <a:pos x="connsiteX2161" y="connsiteY2161"/>
              </a:cxn>
              <a:cxn ang="0">
                <a:pos x="connsiteX2162" y="connsiteY2162"/>
              </a:cxn>
              <a:cxn ang="0">
                <a:pos x="connsiteX2163" y="connsiteY2163"/>
              </a:cxn>
              <a:cxn ang="0">
                <a:pos x="connsiteX2164" y="connsiteY2164"/>
              </a:cxn>
              <a:cxn ang="0">
                <a:pos x="connsiteX2165" y="connsiteY2165"/>
              </a:cxn>
              <a:cxn ang="0">
                <a:pos x="connsiteX2166" y="connsiteY2166"/>
              </a:cxn>
              <a:cxn ang="0">
                <a:pos x="connsiteX2167" y="connsiteY2167"/>
              </a:cxn>
              <a:cxn ang="0">
                <a:pos x="connsiteX2168" y="connsiteY2168"/>
              </a:cxn>
              <a:cxn ang="0">
                <a:pos x="connsiteX2169" y="connsiteY2169"/>
              </a:cxn>
              <a:cxn ang="0">
                <a:pos x="connsiteX2170" y="connsiteY2170"/>
              </a:cxn>
              <a:cxn ang="0">
                <a:pos x="connsiteX2171" y="connsiteY2171"/>
              </a:cxn>
              <a:cxn ang="0">
                <a:pos x="connsiteX2172" y="connsiteY2172"/>
              </a:cxn>
              <a:cxn ang="0">
                <a:pos x="connsiteX2173" y="connsiteY2173"/>
              </a:cxn>
              <a:cxn ang="0">
                <a:pos x="connsiteX2174" y="connsiteY2174"/>
              </a:cxn>
              <a:cxn ang="0">
                <a:pos x="connsiteX2175" y="connsiteY2175"/>
              </a:cxn>
              <a:cxn ang="0">
                <a:pos x="connsiteX2176" y="connsiteY2176"/>
              </a:cxn>
              <a:cxn ang="0">
                <a:pos x="connsiteX2177" y="connsiteY2177"/>
              </a:cxn>
              <a:cxn ang="0">
                <a:pos x="connsiteX2178" y="connsiteY2178"/>
              </a:cxn>
              <a:cxn ang="0">
                <a:pos x="connsiteX2179" y="connsiteY2179"/>
              </a:cxn>
              <a:cxn ang="0">
                <a:pos x="connsiteX2180" y="connsiteY2180"/>
              </a:cxn>
              <a:cxn ang="0">
                <a:pos x="connsiteX2181" y="connsiteY2181"/>
              </a:cxn>
              <a:cxn ang="0">
                <a:pos x="connsiteX2182" y="connsiteY2182"/>
              </a:cxn>
              <a:cxn ang="0">
                <a:pos x="connsiteX2183" y="connsiteY2183"/>
              </a:cxn>
              <a:cxn ang="0">
                <a:pos x="connsiteX2184" y="connsiteY2184"/>
              </a:cxn>
              <a:cxn ang="0">
                <a:pos x="connsiteX2185" y="connsiteY2185"/>
              </a:cxn>
              <a:cxn ang="0">
                <a:pos x="connsiteX2186" y="connsiteY2186"/>
              </a:cxn>
              <a:cxn ang="0">
                <a:pos x="connsiteX2187" y="connsiteY2187"/>
              </a:cxn>
              <a:cxn ang="0">
                <a:pos x="connsiteX2188" y="connsiteY2188"/>
              </a:cxn>
              <a:cxn ang="0">
                <a:pos x="connsiteX2189" y="connsiteY2189"/>
              </a:cxn>
              <a:cxn ang="0">
                <a:pos x="connsiteX2190" y="connsiteY2190"/>
              </a:cxn>
              <a:cxn ang="0">
                <a:pos x="connsiteX2191" y="connsiteY2191"/>
              </a:cxn>
              <a:cxn ang="0">
                <a:pos x="connsiteX2192" y="connsiteY2192"/>
              </a:cxn>
              <a:cxn ang="0">
                <a:pos x="connsiteX2193" y="connsiteY2193"/>
              </a:cxn>
              <a:cxn ang="0">
                <a:pos x="connsiteX2194" y="connsiteY2194"/>
              </a:cxn>
              <a:cxn ang="0">
                <a:pos x="connsiteX2195" y="connsiteY2195"/>
              </a:cxn>
              <a:cxn ang="0">
                <a:pos x="connsiteX2196" y="connsiteY2196"/>
              </a:cxn>
              <a:cxn ang="0">
                <a:pos x="connsiteX2197" y="connsiteY2197"/>
              </a:cxn>
              <a:cxn ang="0">
                <a:pos x="connsiteX2198" y="connsiteY2198"/>
              </a:cxn>
              <a:cxn ang="0">
                <a:pos x="connsiteX2199" y="connsiteY2199"/>
              </a:cxn>
              <a:cxn ang="0">
                <a:pos x="connsiteX2200" y="connsiteY2200"/>
              </a:cxn>
              <a:cxn ang="0">
                <a:pos x="connsiteX2201" y="connsiteY2201"/>
              </a:cxn>
              <a:cxn ang="0">
                <a:pos x="connsiteX2202" y="connsiteY2202"/>
              </a:cxn>
              <a:cxn ang="0">
                <a:pos x="connsiteX2203" y="connsiteY2203"/>
              </a:cxn>
              <a:cxn ang="0">
                <a:pos x="connsiteX2204" y="connsiteY2204"/>
              </a:cxn>
              <a:cxn ang="0">
                <a:pos x="connsiteX2205" y="connsiteY2205"/>
              </a:cxn>
              <a:cxn ang="0">
                <a:pos x="connsiteX2206" y="connsiteY2206"/>
              </a:cxn>
              <a:cxn ang="0">
                <a:pos x="connsiteX2207" y="connsiteY2207"/>
              </a:cxn>
              <a:cxn ang="0">
                <a:pos x="connsiteX2208" y="connsiteY2208"/>
              </a:cxn>
              <a:cxn ang="0">
                <a:pos x="connsiteX2209" y="connsiteY2209"/>
              </a:cxn>
              <a:cxn ang="0">
                <a:pos x="connsiteX2210" y="connsiteY2210"/>
              </a:cxn>
              <a:cxn ang="0">
                <a:pos x="connsiteX2211" y="connsiteY2211"/>
              </a:cxn>
              <a:cxn ang="0">
                <a:pos x="connsiteX2212" y="connsiteY2212"/>
              </a:cxn>
              <a:cxn ang="0">
                <a:pos x="connsiteX2213" y="connsiteY2213"/>
              </a:cxn>
              <a:cxn ang="0">
                <a:pos x="connsiteX2214" y="connsiteY2214"/>
              </a:cxn>
              <a:cxn ang="0">
                <a:pos x="connsiteX2215" y="connsiteY2215"/>
              </a:cxn>
              <a:cxn ang="0">
                <a:pos x="connsiteX2216" y="connsiteY2216"/>
              </a:cxn>
              <a:cxn ang="0">
                <a:pos x="connsiteX2217" y="connsiteY2217"/>
              </a:cxn>
              <a:cxn ang="0">
                <a:pos x="connsiteX2218" y="connsiteY2218"/>
              </a:cxn>
              <a:cxn ang="0">
                <a:pos x="connsiteX2219" y="connsiteY2219"/>
              </a:cxn>
              <a:cxn ang="0">
                <a:pos x="connsiteX2220" y="connsiteY2220"/>
              </a:cxn>
              <a:cxn ang="0">
                <a:pos x="connsiteX2221" y="connsiteY2221"/>
              </a:cxn>
              <a:cxn ang="0">
                <a:pos x="connsiteX2222" y="connsiteY2222"/>
              </a:cxn>
              <a:cxn ang="0">
                <a:pos x="connsiteX2223" y="connsiteY2223"/>
              </a:cxn>
              <a:cxn ang="0">
                <a:pos x="connsiteX2224" y="connsiteY2224"/>
              </a:cxn>
              <a:cxn ang="0">
                <a:pos x="connsiteX2225" y="connsiteY2225"/>
              </a:cxn>
              <a:cxn ang="0">
                <a:pos x="connsiteX2226" y="connsiteY2226"/>
              </a:cxn>
              <a:cxn ang="0">
                <a:pos x="connsiteX2227" y="connsiteY2227"/>
              </a:cxn>
              <a:cxn ang="0">
                <a:pos x="connsiteX2228" y="connsiteY2228"/>
              </a:cxn>
              <a:cxn ang="0">
                <a:pos x="connsiteX2229" y="connsiteY2229"/>
              </a:cxn>
              <a:cxn ang="0">
                <a:pos x="connsiteX2230" y="connsiteY2230"/>
              </a:cxn>
              <a:cxn ang="0">
                <a:pos x="connsiteX2231" y="connsiteY2231"/>
              </a:cxn>
              <a:cxn ang="0">
                <a:pos x="connsiteX2232" y="connsiteY2232"/>
              </a:cxn>
              <a:cxn ang="0">
                <a:pos x="connsiteX2233" y="connsiteY2233"/>
              </a:cxn>
              <a:cxn ang="0">
                <a:pos x="connsiteX2234" y="connsiteY2234"/>
              </a:cxn>
              <a:cxn ang="0">
                <a:pos x="connsiteX2235" y="connsiteY2235"/>
              </a:cxn>
              <a:cxn ang="0">
                <a:pos x="connsiteX2236" y="connsiteY2236"/>
              </a:cxn>
              <a:cxn ang="0">
                <a:pos x="connsiteX2237" y="connsiteY2237"/>
              </a:cxn>
              <a:cxn ang="0">
                <a:pos x="connsiteX2238" y="connsiteY2238"/>
              </a:cxn>
              <a:cxn ang="0">
                <a:pos x="connsiteX2239" y="connsiteY2239"/>
              </a:cxn>
              <a:cxn ang="0">
                <a:pos x="connsiteX2240" y="connsiteY2240"/>
              </a:cxn>
              <a:cxn ang="0">
                <a:pos x="connsiteX2241" y="connsiteY2241"/>
              </a:cxn>
              <a:cxn ang="0">
                <a:pos x="connsiteX2242" y="connsiteY2242"/>
              </a:cxn>
              <a:cxn ang="0">
                <a:pos x="connsiteX2243" y="connsiteY2243"/>
              </a:cxn>
              <a:cxn ang="0">
                <a:pos x="connsiteX2244" y="connsiteY2244"/>
              </a:cxn>
              <a:cxn ang="0">
                <a:pos x="connsiteX2245" y="connsiteY2245"/>
              </a:cxn>
              <a:cxn ang="0">
                <a:pos x="connsiteX2246" y="connsiteY2246"/>
              </a:cxn>
              <a:cxn ang="0">
                <a:pos x="connsiteX2247" y="connsiteY2247"/>
              </a:cxn>
              <a:cxn ang="0">
                <a:pos x="connsiteX2248" y="connsiteY2248"/>
              </a:cxn>
              <a:cxn ang="0">
                <a:pos x="connsiteX2249" y="connsiteY2249"/>
              </a:cxn>
              <a:cxn ang="0">
                <a:pos x="connsiteX2250" y="connsiteY2250"/>
              </a:cxn>
              <a:cxn ang="0">
                <a:pos x="connsiteX2251" y="connsiteY2251"/>
              </a:cxn>
              <a:cxn ang="0">
                <a:pos x="connsiteX2252" y="connsiteY2252"/>
              </a:cxn>
              <a:cxn ang="0">
                <a:pos x="connsiteX2253" y="connsiteY2253"/>
              </a:cxn>
              <a:cxn ang="0">
                <a:pos x="connsiteX2254" y="connsiteY2254"/>
              </a:cxn>
              <a:cxn ang="0">
                <a:pos x="connsiteX2255" y="connsiteY2255"/>
              </a:cxn>
              <a:cxn ang="0">
                <a:pos x="connsiteX2256" y="connsiteY2256"/>
              </a:cxn>
              <a:cxn ang="0">
                <a:pos x="connsiteX2257" y="connsiteY2257"/>
              </a:cxn>
              <a:cxn ang="0">
                <a:pos x="connsiteX2258" y="connsiteY2258"/>
              </a:cxn>
              <a:cxn ang="0">
                <a:pos x="connsiteX2259" y="connsiteY2259"/>
              </a:cxn>
              <a:cxn ang="0">
                <a:pos x="connsiteX2260" y="connsiteY2260"/>
              </a:cxn>
              <a:cxn ang="0">
                <a:pos x="connsiteX2261" y="connsiteY2261"/>
              </a:cxn>
              <a:cxn ang="0">
                <a:pos x="connsiteX2262" y="connsiteY2262"/>
              </a:cxn>
              <a:cxn ang="0">
                <a:pos x="connsiteX2263" y="connsiteY2263"/>
              </a:cxn>
              <a:cxn ang="0">
                <a:pos x="connsiteX2264" y="connsiteY2264"/>
              </a:cxn>
              <a:cxn ang="0">
                <a:pos x="connsiteX2265" y="connsiteY2265"/>
              </a:cxn>
              <a:cxn ang="0">
                <a:pos x="connsiteX2266" y="connsiteY2266"/>
              </a:cxn>
              <a:cxn ang="0">
                <a:pos x="connsiteX2267" y="connsiteY2267"/>
              </a:cxn>
              <a:cxn ang="0">
                <a:pos x="connsiteX2268" y="connsiteY2268"/>
              </a:cxn>
              <a:cxn ang="0">
                <a:pos x="connsiteX2269" y="connsiteY2269"/>
              </a:cxn>
              <a:cxn ang="0">
                <a:pos x="connsiteX2270" y="connsiteY2270"/>
              </a:cxn>
              <a:cxn ang="0">
                <a:pos x="connsiteX2271" y="connsiteY2271"/>
              </a:cxn>
              <a:cxn ang="0">
                <a:pos x="connsiteX2272" y="connsiteY2272"/>
              </a:cxn>
              <a:cxn ang="0">
                <a:pos x="connsiteX2273" y="connsiteY2273"/>
              </a:cxn>
              <a:cxn ang="0">
                <a:pos x="connsiteX2274" y="connsiteY2274"/>
              </a:cxn>
              <a:cxn ang="0">
                <a:pos x="connsiteX2275" y="connsiteY2275"/>
              </a:cxn>
              <a:cxn ang="0">
                <a:pos x="connsiteX2276" y="connsiteY2276"/>
              </a:cxn>
              <a:cxn ang="0">
                <a:pos x="connsiteX2277" y="connsiteY2277"/>
              </a:cxn>
              <a:cxn ang="0">
                <a:pos x="connsiteX2278" y="connsiteY2278"/>
              </a:cxn>
              <a:cxn ang="0">
                <a:pos x="connsiteX2279" y="connsiteY2279"/>
              </a:cxn>
              <a:cxn ang="0">
                <a:pos x="connsiteX2280" y="connsiteY2280"/>
              </a:cxn>
              <a:cxn ang="0">
                <a:pos x="connsiteX2281" y="connsiteY2281"/>
              </a:cxn>
              <a:cxn ang="0">
                <a:pos x="connsiteX2282" y="connsiteY2282"/>
              </a:cxn>
              <a:cxn ang="0">
                <a:pos x="connsiteX2283" y="connsiteY2283"/>
              </a:cxn>
              <a:cxn ang="0">
                <a:pos x="connsiteX2284" y="connsiteY2284"/>
              </a:cxn>
              <a:cxn ang="0">
                <a:pos x="connsiteX2285" y="connsiteY2285"/>
              </a:cxn>
              <a:cxn ang="0">
                <a:pos x="connsiteX2286" y="connsiteY2286"/>
              </a:cxn>
              <a:cxn ang="0">
                <a:pos x="connsiteX2287" y="connsiteY2287"/>
              </a:cxn>
              <a:cxn ang="0">
                <a:pos x="connsiteX2288" y="connsiteY2288"/>
              </a:cxn>
              <a:cxn ang="0">
                <a:pos x="connsiteX2289" y="connsiteY2289"/>
              </a:cxn>
              <a:cxn ang="0">
                <a:pos x="connsiteX2290" y="connsiteY2290"/>
              </a:cxn>
              <a:cxn ang="0">
                <a:pos x="connsiteX2291" y="connsiteY2291"/>
              </a:cxn>
              <a:cxn ang="0">
                <a:pos x="connsiteX2292" y="connsiteY2292"/>
              </a:cxn>
              <a:cxn ang="0">
                <a:pos x="connsiteX2293" y="connsiteY2293"/>
              </a:cxn>
              <a:cxn ang="0">
                <a:pos x="connsiteX2294" y="connsiteY2294"/>
              </a:cxn>
              <a:cxn ang="0">
                <a:pos x="connsiteX2295" y="connsiteY2295"/>
              </a:cxn>
              <a:cxn ang="0">
                <a:pos x="connsiteX2296" y="connsiteY2296"/>
              </a:cxn>
              <a:cxn ang="0">
                <a:pos x="connsiteX2297" y="connsiteY2297"/>
              </a:cxn>
              <a:cxn ang="0">
                <a:pos x="connsiteX2298" y="connsiteY2298"/>
              </a:cxn>
              <a:cxn ang="0">
                <a:pos x="connsiteX2299" y="connsiteY2299"/>
              </a:cxn>
              <a:cxn ang="0">
                <a:pos x="connsiteX2300" y="connsiteY2300"/>
              </a:cxn>
              <a:cxn ang="0">
                <a:pos x="connsiteX2301" y="connsiteY2301"/>
              </a:cxn>
              <a:cxn ang="0">
                <a:pos x="connsiteX2302" y="connsiteY2302"/>
              </a:cxn>
              <a:cxn ang="0">
                <a:pos x="connsiteX2303" y="connsiteY2303"/>
              </a:cxn>
              <a:cxn ang="0">
                <a:pos x="connsiteX2304" y="connsiteY2304"/>
              </a:cxn>
              <a:cxn ang="0">
                <a:pos x="connsiteX2305" y="connsiteY2305"/>
              </a:cxn>
              <a:cxn ang="0">
                <a:pos x="connsiteX2306" y="connsiteY2306"/>
              </a:cxn>
              <a:cxn ang="0">
                <a:pos x="connsiteX2307" y="connsiteY2307"/>
              </a:cxn>
              <a:cxn ang="0">
                <a:pos x="connsiteX2308" y="connsiteY2308"/>
              </a:cxn>
              <a:cxn ang="0">
                <a:pos x="connsiteX2309" y="connsiteY2309"/>
              </a:cxn>
              <a:cxn ang="0">
                <a:pos x="connsiteX2310" y="connsiteY2310"/>
              </a:cxn>
              <a:cxn ang="0">
                <a:pos x="connsiteX2311" y="connsiteY2311"/>
              </a:cxn>
              <a:cxn ang="0">
                <a:pos x="connsiteX2312" y="connsiteY2312"/>
              </a:cxn>
              <a:cxn ang="0">
                <a:pos x="connsiteX2313" y="connsiteY2313"/>
              </a:cxn>
              <a:cxn ang="0">
                <a:pos x="connsiteX2314" y="connsiteY2314"/>
              </a:cxn>
              <a:cxn ang="0">
                <a:pos x="connsiteX2315" y="connsiteY2315"/>
              </a:cxn>
              <a:cxn ang="0">
                <a:pos x="connsiteX2316" y="connsiteY2316"/>
              </a:cxn>
              <a:cxn ang="0">
                <a:pos x="connsiteX2317" y="connsiteY2317"/>
              </a:cxn>
              <a:cxn ang="0">
                <a:pos x="connsiteX2318" y="connsiteY2318"/>
              </a:cxn>
              <a:cxn ang="0">
                <a:pos x="connsiteX2319" y="connsiteY2319"/>
              </a:cxn>
              <a:cxn ang="0">
                <a:pos x="connsiteX2320" y="connsiteY2320"/>
              </a:cxn>
              <a:cxn ang="0">
                <a:pos x="connsiteX2321" y="connsiteY2321"/>
              </a:cxn>
              <a:cxn ang="0">
                <a:pos x="connsiteX2322" y="connsiteY2322"/>
              </a:cxn>
              <a:cxn ang="0">
                <a:pos x="connsiteX2323" y="connsiteY2323"/>
              </a:cxn>
              <a:cxn ang="0">
                <a:pos x="connsiteX2324" y="connsiteY2324"/>
              </a:cxn>
              <a:cxn ang="0">
                <a:pos x="connsiteX2325" y="connsiteY2325"/>
              </a:cxn>
              <a:cxn ang="0">
                <a:pos x="connsiteX2326" y="connsiteY2326"/>
              </a:cxn>
              <a:cxn ang="0">
                <a:pos x="connsiteX2327" y="connsiteY2327"/>
              </a:cxn>
              <a:cxn ang="0">
                <a:pos x="connsiteX2328" y="connsiteY2328"/>
              </a:cxn>
              <a:cxn ang="0">
                <a:pos x="connsiteX2329" y="connsiteY2329"/>
              </a:cxn>
              <a:cxn ang="0">
                <a:pos x="connsiteX2330" y="connsiteY2330"/>
              </a:cxn>
              <a:cxn ang="0">
                <a:pos x="connsiteX2331" y="connsiteY2331"/>
              </a:cxn>
              <a:cxn ang="0">
                <a:pos x="connsiteX2332" y="connsiteY2332"/>
              </a:cxn>
              <a:cxn ang="0">
                <a:pos x="connsiteX2333" y="connsiteY2333"/>
              </a:cxn>
              <a:cxn ang="0">
                <a:pos x="connsiteX2334" y="connsiteY2334"/>
              </a:cxn>
              <a:cxn ang="0">
                <a:pos x="connsiteX2335" y="connsiteY2335"/>
              </a:cxn>
              <a:cxn ang="0">
                <a:pos x="connsiteX2336" y="connsiteY2336"/>
              </a:cxn>
              <a:cxn ang="0">
                <a:pos x="connsiteX2337" y="connsiteY2337"/>
              </a:cxn>
              <a:cxn ang="0">
                <a:pos x="connsiteX2338" y="connsiteY2338"/>
              </a:cxn>
              <a:cxn ang="0">
                <a:pos x="connsiteX2339" y="connsiteY2339"/>
              </a:cxn>
              <a:cxn ang="0">
                <a:pos x="connsiteX2340" y="connsiteY2340"/>
              </a:cxn>
              <a:cxn ang="0">
                <a:pos x="connsiteX2341" y="connsiteY2341"/>
              </a:cxn>
              <a:cxn ang="0">
                <a:pos x="connsiteX2342" y="connsiteY2342"/>
              </a:cxn>
              <a:cxn ang="0">
                <a:pos x="connsiteX2343" y="connsiteY2343"/>
              </a:cxn>
              <a:cxn ang="0">
                <a:pos x="connsiteX2344" y="connsiteY2344"/>
              </a:cxn>
              <a:cxn ang="0">
                <a:pos x="connsiteX2345" y="connsiteY2345"/>
              </a:cxn>
              <a:cxn ang="0">
                <a:pos x="connsiteX2346" y="connsiteY2346"/>
              </a:cxn>
              <a:cxn ang="0">
                <a:pos x="connsiteX2347" y="connsiteY2347"/>
              </a:cxn>
              <a:cxn ang="0">
                <a:pos x="connsiteX2348" y="connsiteY2348"/>
              </a:cxn>
              <a:cxn ang="0">
                <a:pos x="connsiteX2349" y="connsiteY2349"/>
              </a:cxn>
              <a:cxn ang="0">
                <a:pos x="connsiteX2350" y="connsiteY2350"/>
              </a:cxn>
              <a:cxn ang="0">
                <a:pos x="connsiteX2351" y="connsiteY2351"/>
              </a:cxn>
              <a:cxn ang="0">
                <a:pos x="connsiteX2352" y="connsiteY2352"/>
              </a:cxn>
              <a:cxn ang="0">
                <a:pos x="connsiteX2353" y="connsiteY2353"/>
              </a:cxn>
              <a:cxn ang="0">
                <a:pos x="connsiteX2354" y="connsiteY2354"/>
              </a:cxn>
              <a:cxn ang="0">
                <a:pos x="connsiteX2355" y="connsiteY2355"/>
              </a:cxn>
              <a:cxn ang="0">
                <a:pos x="connsiteX2356" y="connsiteY2356"/>
              </a:cxn>
              <a:cxn ang="0">
                <a:pos x="connsiteX2357" y="connsiteY2357"/>
              </a:cxn>
              <a:cxn ang="0">
                <a:pos x="connsiteX2358" y="connsiteY2358"/>
              </a:cxn>
              <a:cxn ang="0">
                <a:pos x="connsiteX2359" y="connsiteY2359"/>
              </a:cxn>
              <a:cxn ang="0">
                <a:pos x="connsiteX2360" y="connsiteY2360"/>
              </a:cxn>
              <a:cxn ang="0">
                <a:pos x="connsiteX2361" y="connsiteY2361"/>
              </a:cxn>
              <a:cxn ang="0">
                <a:pos x="connsiteX2362" y="connsiteY2362"/>
              </a:cxn>
              <a:cxn ang="0">
                <a:pos x="connsiteX2363" y="connsiteY2363"/>
              </a:cxn>
              <a:cxn ang="0">
                <a:pos x="connsiteX2364" y="connsiteY2364"/>
              </a:cxn>
              <a:cxn ang="0">
                <a:pos x="connsiteX2365" y="connsiteY2365"/>
              </a:cxn>
              <a:cxn ang="0">
                <a:pos x="connsiteX2366" y="connsiteY2366"/>
              </a:cxn>
              <a:cxn ang="0">
                <a:pos x="connsiteX2367" y="connsiteY2367"/>
              </a:cxn>
              <a:cxn ang="0">
                <a:pos x="connsiteX2368" y="connsiteY2368"/>
              </a:cxn>
              <a:cxn ang="0">
                <a:pos x="connsiteX2369" y="connsiteY2369"/>
              </a:cxn>
              <a:cxn ang="0">
                <a:pos x="connsiteX2370" y="connsiteY2370"/>
              </a:cxn>
              <a:cxn ang="0">
                <a:pos x="connsiteX2371" y="connsiteY2371"/>
              </a:cxn>
              <a:cxn ang="0">
                <a:pos x="connsiteX2372" y="connsiteY2372"/>
              </a:cxn>
              <a:cxn ang="0">
                <a:pos x="connsiteX2373" y="connsiteY2373"/>
              </a:cxn>
              <a:cxn ang="0">
                <a:pos x="connsiteX2374" y="connsiteY2374"/>
              </a:cxn>
              <a:cxn ang="0">
                <a:pos x="connsiteX2375" y="connsiteY2375"/>
              </a:cxn>
              <a:cxn ang="0">
                <a:pos x="connsiteX2376" y="connsiteY2376"/>
              </a:cxn>
              <a:cxn ang="0">
                <a:pos x="connsiteX2377" y="connsiteY2377"/>
              </a:cxn>
              <a:cxn ang="0">
                <a:pos x="connsiteX2378" y="connsiteY2378"/>
              </a:cxn>
              <a:cxn ang="0">
                <a:pos x="connsiteX2379" y="connsiteY2379"/>
              </a:cxn>
              <a:cxn ang="0">
                <a:pos x="connsiteX2380" y="connsiteY2380"/>
              </a:cxn>
              <a:cxn ang="0">
                <a:pos x="connsiteX2381" y="connsiteY2381"/>
              </a:cxn>
              <a:cxn ang="0">
                <a:pos x="connsiteX2382" y="connsiteY2382"/>
              </a:cxn>
              <a:cxn ang="0">
                <a:pos x="connsiteX2383" y="connsiteY2383"/>
              </a:cxn>
              <a:cxn ang="0">
                <a:pos x="connsiteX2384" y="connsiteY2384"/>
              </a:cxn>
              <a:cxn ang="0">
                <a:pos x="connsiteX2385" y="connsiteY2385"/>
              </a:cxn>
              <a:cxn ang="0">
                <a:pos x="connsiteX2386" y="connsiteY2386"/>
              </a:cxn>
              <a:cxn ang="0">
                <a:pos x="connsiteX2387" y="connsiteY2387"/>
              </a:cxn>
              <a:cxn ang="0">
                <a:pos x="connsiteX2388" y="connsiteY2388"/>
              </a:cxn>
              <a:cxn ang="0">
                <a:pos x="connsiteX2389" y="connsiteY2389"/>
              </a:cxn>
              <a:cxn ang="0">
                <a:pos x="connsiteX2390" y="connsiteY2390"/>
              </a:cxn>
              <a:cxn ang="0">
                <a:pos x="connsiteX2391" y="connsiteY2391"/>
              </a:cxn>
              <a:cxn ang="0">
                <a:pos x="connsiteX2392" y="connsiteY2392"/>
              </a:cxn>
              <a:cxn ang="0">
                <a:pos x="connsiteX2393" y="connsiteY2393"/>
              </a:cxn>
              <a:cxn ang="0">
                <a:pos x="connsiteX2394" y="connsiteY2394"/>
              </a:cxn>
              <a:cxn ang="0">
                <a:pos x="connsiteX2395" y="connsiteY2395"/>
              </a:cxn>
              <a:cxn ang="0">
                <a:pos x="connsiteX2396" y="connsiteY2396"/>
              </a:cxn>
              <a:cxn ang="0">
                <a:pos x="connsiteX2397" y="connsiteY2397"/>
              </a:cxn>
              <a:cxn ang="0">
                <a:pos x="connsiteX2398" y="connsiteY2398"/>
              </a:cxn>
              <a:cxn ang="0">
                <a:pos x="connsiteX2399" y="connsiteY2399"/>
              </a:cxn>
              <a:cxn ang="0">
                <a:pos x="connsiteX2400" y="connsiteY2400"/>
              </a:cxn>
              <a:cxn ang="0">
                <a:pos x="connsiteX2401" y="connsiteY2401"/>
              </a:cxn>
              <a:cxn ang="0">
                <a:pos x="connsiteX2402" y="connsiteY2402"/>
              </a:cxn>
              <a:cxn ang="0">
                <a:pos x="connsiteX2403" y="connsiteY2403"/>
              </a:cxn>
              <a:cxn ang="0">
                <a:pos x="connsiteX2404" y="connsiteY2404"/>
              </a:cxn>
              <a:cxn ang="0">
                <a:pos x="connsiteX2405" y="connsiteY2405"/>
              </a:cxn>
              <a:cxn ang="0">
                <a:pos x="connsiteX2406" y="connsiteY2406"/>
              </a:cxn>
              <a:cxn ang="0">
                <a:pos x="connsiteX2407" y="connsiteY2407"/>
              </a:cxn>
              <a:cxn ang="0">
                <a:pos x="connsiteX2408" y="connsiteY2408"/>
              </a:cxn>
              <a:cxn ang="0">
                <a:pos x="connsiteX2409" y="connsiteY2409"/>
              </a:cxn>
              <a:cxn ang="0">
                <a:pos x="connsiteX2410" y="connsiteY2410"/>
              </a:cxn>
              <a:cxn ang="0">
                <a:pos x="connsiteX2411" y="connsiteY2411"/>
              </a:cxn>
              <a:cxn ang="0">
                <a:pos x="connsiteX2412" y="connsiteY2412"/>
              </a:cxn>
              <a:cxn ang="0">
                <a:pos x="connsiteX2413" y="connsiteY2413"/>
              </a:cxn>
              <a:cxn ang="0">
                <a:pos x="connsiteX2414" y="connsiteY2414"/>
              </a:cxn>
              <a:cxn ang="0">
                <a:pos x="connsiteX2415" y="connsiteY2415"/>
              </a:cxn>
              <a:cxn ang="0">
                <a:pos x="connsiteX2416" y="connsiteY2416"/>
              </a:cxn>
              <a:cxn ang="0">
                <a:pos x="connsiteX2417" y="connsiteY2417"/>
              </a:cxn>
              <a:cxn ang="0">
                <a:pos x="connsiteX2418" y="connsiteY2418"/>
              </a:cxn>
              <a:cxn ang="0">
                <a:pos x="connsiteX2419" y="connsiteY2419"/>
              </a:cxn>
              <a:cxn ang="0">
                <a:pos x="connsiteX2420" y="connsiteY2420"/>
              </a:cxn>
              <a:cxn ang="0">
                <a:pos x="connsiteX2421" y="connsiteY2421"/>
              </a:cxn>
              <a:cxn ang="0">
                <a:pos x="connsiteX2422" y="connsiteY2422"/>
              </a:cxn>
              <a:cxn ang="0">
                <a:pos x="connsiteX2423" y="connsiteY2423"/>
              </a:cxn>
              <a:cxn ang="0">
                <a:pos x="connsiteX2424" y="connsiteY2424"/>
              </a:cxn>
              <a:cxn ang="0">
                <a:pos x="connsiteX2425" y="connsiteY2425"/>
              </a:cxn>
              <a:cxn ang="0">
                <a:pos x="connsiteX2426" y="connsiteY2426"/>
              </a:cxn>
              <a:cxn ang="0">
                <a:pos x="connsiteX2427" y="connsiteY2427"/>
              </a:cxn>
              <a:cxn ang="0">
                <a:pos x="connsiteX2428" y="connsiteY2428"/>
              </a:cxn>
              <a:cxn ang="0">
                <a:pos x="connsiteX2429" y="connsiteY2429"/>
              </a:cxn>
              <a:cxn ang="0">
                <a:pos x="connsiteX2430" y="connsiteY2430"/>
              </a:cxn>
              <a:cxn ang="0">
                <a:pos x="connsiteX2431" y="connsiteY2431"/>
              </a:cxn>
              <a:cxn ang="0">
                <a:pos x="connsiteX2432" y="connsiteY2432"/>
              </a:cxn>
              <a:cxn ang="0">
                <a:pos x="connsiteX2433" y="connsiteY2433"/>
              </a:cxn>
              <a:cxn ang="0">
                <a:pos x="connsiteX2434" y="connsiteY2434"/>
              </a:cxn>
              <a:cxn ang="0">
                <a:pos x="connsiteX2435" y="connsiteY2435"/>
              </a:cxn>
              <a:cxn ang="0">
                <a:pos x="connsiteX2436" y="connsiteY2436"/>
              </a:cxn>
              <a:cxn ang="0">
                <a:pos x="connsiteX2437" y="connsiteY2437"/>
              </a:cxn>
              <a:cxn ang="0">
                <a:pos x="connsiteX2438" y="connsiteY2438"/>
              </a:cxn>
              <a:cxn ang="0">
                <a:pos x="connsiteX2439" y="connsiteY2439"/>
              </a:cxn>
              <a:cxn ang="0">
                <a:pos x="connsiteX2440" y="connsiteY2440"/>
              </a:cxn>
              <a:cxn ang="0">
                <a:pos x="connsiteX2441" y="connsiteY2441"/>
              </a:cxn>
              <a:cxn ang="0">
                <a:pos x="connsiteX2442" y="connsiteY2442"/>
              </a:cxn>
              <a:cxn ang="0">
                <a:pos x="connsiteX2443" y="connsiteY2443"/>
              </a:cxn>
              <a:cxn ang="0">
                <a:pos x="connsiteX2444" y="connsiteY2444"/>
              </a:cxn>
              <a:cxn ang="0">
                <a:pos x="connsiteX2445" y="connsiteY2445"/>
              </a:cxn>
              <a:cxn ang="0">
                <a:pos x="connsiteX2446" y="connsiteY2446"/>
              </a:cxn>
              <a:cxn ang="0">
                <a:pos x="connsiteX2447" y="connsiteY2447"/>
              </a:cxn>
              <a:cxn ang="0">
                <a:pos x="connsiteX2448" y="connsiteY2448"/>
              </a:cxn>
              <a:cxn ang="0">
                <a:pos x="connsiteX2449" y="connsiteY2449"/>
              </a:cxn>
              <a:cxn ang="0">
                <a:pos x="connsiteX2450" y="connsiteY2450"/>
              </a:cxn>
              <a:cxn ang="0">
                <a:pos x="connsiteX2451" y="connsiteY2451"/>
              </a:cxn>
              <a:cxn ang="0">
                <a:pos x="connsiteX2452" y="connsiteY2452"/>
              </a:cxn>
              <a:cxn ang="0">
                <a:pos x="connsiteX2453" y="connsiteY2453"/>
              </a:cxn>
              <a:cxn ang="0">
                <a:pos x="connsiteX2454" y="connsiteY2454"/>
              </a:cxn>
              <a:cxn ang="0">
                <a:pos x="connsiteX2455" y="connsiteY2455"/>
              </a:cxn>
              <a:cxn ang="0">
                <a:pos x="connsiteX2456" y="connsiteY2456"/>
              </a:cxn>
              <a:cxn ang="0">
                <a:pos x="connsiteX2457" y="connsiteY2457"/>
              </a:cxn>
              <a:cxn ang="0">
                <a:pos x="connsiteX2458" y="connsiteY2458"/>
              </a:cxn>
              <a:cxn ang="0">
                <a:pos x="connsiteX2459" y="connsiteY2459"/>
              </a:cxn>
              <a:cxn ang="0">
                <a:pos x="connsiteX2460" y="connsiteY2460"/>
              </a:cxn>
              <a:cxn ang="0">
                <a:pos x="connsiteX2461" y="connsiteY2461"/>
              </a:cxn>
              <a:cxn ang="0">
                <a:pos x="connsiteX2462" y="connsiteY2462"/>
              </a:cxn>
              <a:cxn ang="0">
                <a:pos x="connsiteX2463" y="connsiteY2463"/>
              </a:cxn>
              <a:cxn ang="0">
                <a:pos x="connsiteX2464" y="connsiteY2464"/>
              </a:cxn>
              <a:cxn ang="0">
                <a:pos x="connsiteX2465" y="connsiteY2465"/>
              </a:cxn>
              <a:cxn ang="0">
                <a:pos x="connsiteX2466" y="connsiteY2466"/>
              </a:cxn>
              <a:cxn ang="0">
                <a:pos x="connsiteX2467" y="connsiteY2467"/>
              </a:cxn>
              <a:cxn ang="0">
                <a:pos x="connsiteX2468" y="connsiteY2468"/>
              </a:cxn>
              <a:cxn ang="0">
                <a:pos x="connsiteX2469" y="connsiteY2469"/>
              </a:cxn>
              <a:cxn ang="0">
                <a:pos x="connsiteX2470" y="connsiteY2470"/>
              </a:cxn>
              <a:cxn ang="0">
                <a:pos x="connsiteX2471" y="connsiteY2471"/>
              </a:cxn>
              <a:cxn ang="0">
                <a:pos x="connsiteX2472" y="connsiteY2472"/>
              </a:cxn>
              <a:cxn ang="0">
                <a:pos x="connsiteX2473" y="connsiteY2473"/>
              </a:cxn>
              <a:cxn ang="0">
                <a:pos x="connsiteX2474" y="connsiteY2474"/>
              </a:cxn>
              <a:cxn ang="0">
                <a:pos x="connsiteX2475" y="connsiteY2475"/>
              </a:cxn>
              <a:cxn ang="0">
                <a:pos x="connsiteX2476" y="connsiteY2476"/>
              </a:cxn>
              <a:cxn ang="0">
                <a:pos x="connsiteX2477" y="connsiteY2477"/>
              </a:cxn>
              <a:cxn ang="0">
                <a:pos x="connsiteX2478" y="connsiteY2478"/>
              </a:cxn>
              <a:cxn ang="0">
                <a:pos x="connsiteX2479" y="connsiteY2479"/>
              </a:cxn>
              <a:cxn ang="0">
                <a:pos x="connsiteX2480" y="connsiteY2480"/>
              </a:cxn>
              <a:cxn ang="0">
                <a:pos x="connsiteX2481" y="connsiteY2481"/>
              </a:cxn>
              <a:cxn ang="0">
                <a:pos x="connsiteX2482" y="connsiteY2482"/>
              </a:cxn>
              <a:cxn ang="0">
                <a:pos x="connsiteX2483" y="connsiteY2483"/>
              </a:cxn>
              <a:cxn ang="0">
                <a:pos x="connsiteX2484" y="connsiteY2484"/>
              </a:cxn>
              <a:cxn ang="0">
                <a:pos x="connsiteX2485" y="connsiteY2485"/>
              </a:cxn>
              <a:cxn ang="0">
                <a:pos x="connsiteX2486" y="connsiteY2486"/>
              </a:cxn>
              <a:cxn ang="0">
                <a:pos x="connsiteX2487" y="connsiteY2487"/>
              </a:cxn>
              <a:cxn ang="0">
                <a:pos x="connsiteX2488" y="connsiteY2488"/>
              </a:cxn>
              <a:cxn ang="0">
                <a:pos x="connsiteX2489" y="connsiteY2489"/>
              </a:cxn>
              <a:cxn ang="0">
                <a:pos x="connsiteX2490" y="connsiteY2490"/>
              </a:cxn>
              <a:cxn ang="0">
                <a:pos x="connsiteX2491" y="connsiteY2491"/>
              </a:cxn>
              <a:cxn ang="0">
                <a:pos x="connsiteX2492" y="connsiteY2492"/>
              </a:cxn>
              <a:cxn ang="0">
                <a:pos x="connsiteX2493" y="connsiteY2493"/>
              </a:cxn>
              <a:cxn ang="0">
                <a:pos x="connsiteX2494" y="connsiteY2494"/>
              </a:cxn>
              <a:cxn ang="0">
                <a:pos x="connsiteX2495" y="connsiteY2495"/>
              </a:cxn>
              <a:cxn ang="0">
                <a:pos x="connsiteX2496" y="connsiteY2496"/>
              </a:cxn>
              <a:cxn ang="0">
                <a:pos x="connsiteX2497" y="connsiteY2497"/>
              </a:cxn>
              <a:cxn ang="0">
                <a:pos x="connsiteX2498" y="connsiteY2498"/>
              </a:cxn>
              <a:cxn ang="0">
                <a:pos x="connsiteX2499" y="connsiteY2499"/>
              </a:cxn>
              <a:cxn ang="0">
                <a:pos x="connsiteX2500" y="connsiteY2500"/>
              </a:cxn>
              <a:cxn ang="0">
                <a:pos x="connsiteX2501" y="connsiteY2501"/>
              </a:cxn>
              <a:cxn ang="0">
                <a:pos x="connsiteX2502" y="connsiteY2502"/>
              </a:cxn>
              <a:cxn ang="0">
                <a:pos x="connsiteX2503" y="connsiteY2503"/>
              </a:cxn>
              <a:cxn ang="0">
                <a:pos x="connsiteX2504" y="connsiteY2504"/>
              </a:cxn>
              <a:cxn ang="0">
                <a:pos x="connsiteX2505" y="connsiteY2505"/>
              </a:cxn>
              <a:cxn ang="0">
                <a:pos x="connsiteX2506" y="connsiteY2506"/>
              </a:cxn>
              <a:cxn ang="0">
                <a:pos x="connsiteX2507" y="connsiteY2507"/>
              </a:cxn>
              <a:cxn ang="0">
                <a:pos x="connsiteX2508" y="connsiteY2508"/>
              </a:cxn>
              <a:cxn ang="0">
                <a:pos x="connsiteX2509" y="connsiteY2509"/>
              </a:cxn>
              <a:cxn ang="0">
                <a:pos x="connsiteX2510" y="connsiteY2510"/>
              </a:cxn>
              <a:cxn ang="0">
                <a:pos x="connsiteX2511" y="connsiteY2511"/>
              </a:cxn>
              <a:cxn ang="0">
                <a:pos x="connsiteX2512" y="connsiteY2512"/>
              </a:cxn>
              <a:cxn ang="0">
                <a:pos x="connsiteX2513" y="connsiteY2513"/>
              </a:cxn>
              <a:cxn ang="0">
                <a:pos x="connsiteX2514" y="connsiteY2514"/>
              </a:cxn>
              <a:cxn ang="0">
                <a:pos x="connsiteX2515" y="connsiteY2515"/>
              </a:cxn>
              <a:cxn ang="0">
                <a:pos x="connsiteX2516" y="connsiteY2516"/>
              </a:cxn>
              <a:cxn ang="0">
                <a:pos x="connsiteX2517" y="connsiteY2517"/>
              </a:cxn>
              <a:cxn ang="0">
                <a:pos x="connsiteX2518" y="connsiteY2518"/>
              </a:cxn>
              <a:cxn ang="0">
                <a:pos x="connsiteX2519" y="connsiteY2519"/>
              </a:cxn>
              <a:cxn ang="0">
                <a:pos x="connsiteX2520" y="connsiteY2520"/>
              </a:cxn>
              <a:cxn ang="0">
                <a:pos x="connsiteX2521" y="connsiteY2521"/>
              </a:cxn>
              <a:cxn ang="0">
                <a:pos x="connsiteX2522" y="connsiteY2522"/>
              </a:cxn>
              <a:cxn ang="0">
                <a:pos x="connsiteX2523" y="connsiteY2523"/>
              </a:cxn>
              <a:cxn ang="0">
                <a:pos x="connsiteX2524" y="connsiteY2524"/>
              </a:cxn>
              <a:cxn ang="0">
                <a:pos x="connsiteX2525" y="connsiteY2525"/>
              </a:cxn>
              <a:cxn ang="0">
                <a:pos x="connsiteX2526" y="connsiteY2526"/>
              </a:cxn>
              <a:cxn ang="0">
                <a:pos x="connsiteX2527" y="connsiteY2527"/>
              </a:cxn>
              <a:cxn ang="0">
                <a:pos x="connsiteX2528" y="connsiteY2528"/>
              </a:cxn>
              <a:cxn ang="0">
                <a:pos x="connsiteX2529" y="connsiteY2529"/>
              </a:cxn>
              <a:cxn ang="0">
                <a:pos x="connsiteX2530" y="connsiteY2530"/>
              </a:cxn>
              <a:cxn ang="0">
                <a:pos x="connsiteX2531" y="connsiteY2531"/>
              </a:cxn>
              <a:cxn ang="0">
                <a:pos x="connsiteX2532" y="connsiteY2532"/>
              </a:cxn>
              <a:cxn ang="0">
                <a:pos x="connsiteX2533" y="connsiteY2533"/>
              </a:cxn>
              <a:cxn ang="0">
                <a:pos x="connsiteX2534" y="connsiteY2534"/>
              </a:cxn>
              <a:cxn ang="0">
                <a:pos x="connsiteX2535" y="connsiteY2535"/>
              </a:cxn>
              <a:cxn ang="0">
                <a:pos x="connsiteX2536" y="connsiteY2536"/>
              </a:cxn>
              <a:cxn ang="0">
                <a:pos x="connsiteX2537" y="connsiteY2537"/>
              </a:cxn>
              <a:cxn ang="0">
                <a:pos x="connsiteX2538" y="connsiteY2538"/>
              </a:cxn>
              <a:cxn ang="0">
                <a:pos x="connsiteX2539" y="connsiteY2539"/>
              </a:cxn>
              <a:cxn ang="0">
                <a:pos x="connsiteX2540" y="connsiteY2540"/>
              </a:cxn>
              <a:cxn ang="0">
                <a:pos x="connsiteX2541" y="connsiteY2541"/>
              </a:cxn>
              <a:cxn ang="0">
                <a:pos x="connsiteX2542" y="connsiteY2542"/>
              </a:cxn>
              <a:cxn ang="0">
                <a:pos x="connsiteX2543" y="connsiteY2543"/>
              </a:cxn>
              <a:cxn ang="0">
                <a:pos x="connsiteX2544" y="connsiteY2544"/>
              </a:cxn>
              <a:cxn ang="0">
                <a:pos x="connsiteX2545" y="connsiteY2545"/>
              </a:cxn>
              <a:cxn ang="0">
                <a:pos x="connsiteX2546" y="connsiteY2546"/>
              </a:cxn>
              <a:cxn ang="0">
                <a:pos x="connsiteX2547" y="connsiteY2547"/>
              </a:cxn>
              <a:cxn ang="0">
                <a:pos x="connsiteX2548" y="connsiteY2548"/>
              </a:cxn>
              <a:cxn ang="0">
                <a:pos x="connsiteX2549" y="connsiteY2549"/>
              </a:cxn>
              <a:cxn ang="0">
                <a:pos x="connsiteX2550" y="connsiteY2550"/>
              </a:cxn>
              <a:cxn ang="0">
                <a:pos x="connsiteX2551" y="connsiteY2551"/>
              </a:cxn>
              <a:cxn ang="0">
                <a:pos x="connsiteX2552" y="connsiteY2552"/>
              </a:cxn>
              <a:cxn ang="0">
                <a:pos x="connsiteX2553" y="connsiteY2553"/>
              </a:cxn>
              <a:cxn ang="0">
                <a:pos x="connsiteX2554" y="connsiteY2554"/>
              </a:cxn>
              <a:cxn ang="0">
                <a:pos x="connsiteX2555" y="connsiteY2555"/>
              </a:cxn>
              <a:cxn ang="0">
                <a:pos x="connsiteX2556" y="connsiteY2556"/>
              </a:cxn>
              <a:cxn ang="0">
                <a:pos x="connsiteX2557" y="connsiteY2557"/>
              </a:cxn>
              <a:cxn ang="0">
                <a:pos x="connsiteX2558" y="connsiteY2558"/>
              </a:cxn>
              <a:cxn ang="0">
                <a:pos x="connsiteX2559" y="connsiteY2559"/>
              </a:cxn>
              <a:cxn ang="0">
                <a:pos x="connsiteX2560" y="connsiteY2560"/>
              </a:cxn>
              <a:cxn ang="0">
                <a:pos x="connsiteX2561" y="connsiteY2561"/>
              </a:cxn>
              <a:cxn ang="0">
                <a:pos x="connsiteX2562" y="connsiteY2562"/>
              </a:cxn>
              <a:cxn ang="0">
                <a:pos x="connsiteX2563" y="connsiteY2563"/>
              </a:cxn>
              <a:cxn ang="0">
                <a:pos x="connsiteX2564" y="connsiteY2564"/>
              </a:cxn>
              <a:cxn ang="0">
                <a:pos x="connsiteX2565" y="connsiteY2565"/>
              </a:cxn>
              <a:cxn ang="0">
                <a:pos x="connsiteX2566" y="connsiteY2566"/>
              </a:cxn>
              <a:cxn ang="0">
                <a:pos x="connsiteX2567" y="connsiteY2567"/>
              </a:cxn>
              <a:cxn ang="0">
                <a:pos x="connsiteX2568" y="connsiteY2568"/>
              </a:cxn>
              <a:cxn ang="0">
                <a:pos x="connsiteX2569" y="connsiteY2569"/>
              </a:cxn>
              <a:cxn ang="0">
                <a:pos x="connsiteX2570" y="connsiteY2570"/>
              </a:cxn>
              <a:cxn ang="0">
                <a:pos x="connsiteX2571" y="connsiteY2571"/>
              </a:cxn>
              <a:cxn ang="0">
                <a:pos x="connsiteX2572" y="connsiteY2572"/>
              </a:cxn>
              <a:cxn ang="0">
                <a:pos x="connsiteX2573" y="connsiteY2573"/>
              </a:cxn>
              <a:cxn ang="0">
                <a:pos x="connsiteX2574" y="connsiteY2574"/>
              </a:cxn>
              <a:cxn ang="0">
                <a:pos x="connsiteX2575" y="connsiteY2575"/>
              </a:cxn>
              <a:cxn ang="0">
                <a:pos x="connsiteX2576" y="connsiteY2576"/>
              </a:cxn>
              <a:cxn ang="0">
                <a:pos x="connsiteX2577" y="connsiteY2577"/>
              </a:cxn>
              <a:cxn ang="0">
                <a:pos x="connsiteX2578" y="connsiteY2578"/>
              </a:cxn>
              <a:cxn ang="0">
                <a:pos x="connsiteX2579" y="connsiteY2579"/>
              </a:cxn>
              <a:cxn ang="0">
                <a:pos x="connsiteX2580" y="connsiteY2580"/>
              </a:cxn>
              <a:cxn ang="0">
                <a:pos x="connsiteX2581" y="connsiteY2581"/>
              </a:cxn>
              <a:cxn ang="0">
                <a:pos x="connsiteX2582" y="connsiteY2582"/>
              </a:cxn>
              <a:cxn ang="0">
                <a:pos x="connsiteX2583" y="connsiteY2583"/>
              </a:cxn>
              <a:cxn ang="0">
                <a:pos x="connsiteX2584" y="connsiteY2584"/>
              </a:cxn>
              <a:cxn ang="0">
                <a:pos x="connsiteX2585" y="connsiteY2585"/>
              </a:cxn>
              <a:cxn ang="0">
                <a:pos x="connsiteX2586" y="connsiteY2586"/>
              </a:cxn>
              <a:cxn ang="0">
                <a:pos x="connsiteX2587" y="connsiteY2587"/>
              </a:cxn>
              <a:cxn ang="0">
                <a:pos x="connsiteX2588" y="connsiteY2588"/>
              </a:cxn>
              <a:cxn ang="0">
                <a:pos x="connsiteX2589" y="connsiteY2589"/>
              </a:cxn>
              <a:cxn ang="0">
                <a:pos x="connsiteX2590" y="connsiteY2590"/>
              </a:cxn>
              <a:cxn ang="0">
                <a:pos x="connsiteX2591" y="connsiteY2591"/>
              </a:cxn>
              <a:cxn ang="0">
                <a:pos x="connsiteX2592" y="connsiteY2592"/>
              </a:cxn>
              <a:cxn ang="0">
                <a:pos x="connsiteX2593" y="connsiteY2593"/>
              </a:cxn>
              <a:cxn ang="0">
                <a:pos x="connsiteX2594" y="connsiteY2594"/>
              </a:cxn>
              <a:cxn ang="0">
                <a:pos x="connsiteX2595" y="connsiteY2595"/>
              </a:cxn>
              <a:cxn ang="0">
                <a:pos x="connsiteX2596" y="connsiteY2596"/>
              </a:cxn>
              <a:cxn ang="0">
                <a:pos x="connsiteX2597" y="connsiteY2597"/>
              </a:cxn>
              <a:cxn ang="0">
                <a:pos x="connsiteX2598" y="connsiteY2598"/>
              </a:cxn>
              <a:cxn ang="0">
                <a:pos x="connsiteX2599" y="connsiteY2599"/>
              </a:cxn>
              <a:cxn ang="0">
                <a:pos x="connsiteX2600" y="connsiteY2600"/>
              </a:cxn>
              <a:cxn ang="0">
                <a:pos x="connsiteX2601" y="connsiteY2601"/>
              </a:cxn>
              <a:cxn ang="0">
                <a:pos x="connsiteX2602" y="connsiteY2602"/>
              </a:cxn>
              <a:cxn ang="0">
                <a:pos x="connsiteX2603" y="connsiteY2603"/>
              </a:cxn>
              <a:cxn ang="0">
                <a:pos x="connsiteX2604" y="connsiteY2604"/>
              </a:cxn>
              <a:cxn ang="0">
                <a:pos x="connsiteX2605" y="connsiteY2605"/>
              </a:cxn>
              <a:cxn ang="0">
                <a:pos x="connsiteX2606" y="connsiteY2606"/>
              </a:cxn>
              <a:cxn ang="0">
                <a:pos x="connsiteX2607" y="connsiteY2607"/>
              </a:cxn>
              <a:cxn ang="0">
                <a:pos x="connsiteX2608" y="connsiteY2608"/>
              </a:cxn>
              <a:cxn ang="0">
                <a:pos x="connsiteX2609" y="connsiteY2609"/>
              </a:cxn>
              <a:cxn ang="0">
                <a:pos x="connsiteX2610" y="connsiteY2610"/>
              </a:cxn>
              <a:cxn ang="0">
                <a:pos x="connsiteX2611" y="connsiteY2611"/>
              </a:cxn>
              <a:cxn ang="0">
                <a:pos x="connsiteX2612" y="connsiteY2612"/>
              </a:cxn>
              <a:cxn ang="0">
                <a:pos x="connsiteX2613" y="connsiteY2613"/>
              </a:cxn>
              <a:cxn ang="0">
                <a:pos x="connsiteX2614" y="connsiteY2614"/>
              </a:cxn>
              <a:cxn ang="0">
                <a:pos x="connsiteX2615" y="connsiteY2615"/>
              </a:cxn>
              <a:cxn ang="0">
                <a:pos x="connsiteX2616" y="connsiteY2616"/>
              </a:cxn>
              <a:cxn ang="0">
                <a:pos x="connsiteX2617" y="connsiteY2617"/>
              </a:cxn>
              <a:cxn ang="0">
                <a:pos x="connsiteX2618" y="connsiteY2618"/>
              </a:cxn>
              <a:cxn ang="0">
                <a:pos x="connsiteX2619" y="connsiteY2619"/>
              </a:cxn>
              <a:cxn ang="0">
                <a:pos x="connsiteX2620" y="connsiteY2620"/>
              </a:cxn>
              <a:cxn ang="0">
                <a:pos x="connsiteX2621" y="connsiteY2621"/>
              </a:cxn>
            </a:cxnLst>
            <a:rect l="l" t="t" r="r" b="b"/>
            <a:pathLst>
              <a:path w="3076859" h="3513667">
                <a:moveTo>
                  <a:pt x="169203" y="0"/>
                </a:moveTo>
                <a:lnTo>
                  <a:pt x="171403" y="136"/>
                </a:lnTo>
                <a:lnTo>
                  <a:pt x="174004" y="271"/>
                </a:lnTo>
                <a:lnTo>
                  <a:pt x="176204" y="407"/>
                </a:lnTo>
                <a:lnTo>
                  <a:pt x="178604" y="949"/>
                </a:lnTo>
                <a:lnTo>
                  <a:pt x="181004" y="1356"/>
                </a:lnTo>
                <a:lnTo>
                  <a:pt x="183404" y="2169"/>
                </a:lnTo>
                <a:lnTo>
                  <a:pt x="185604" y="3118"/>
                </a:lnTo>
                <a:lnTo>
                  <a:pt x="188004" y="4067"/>
                </a:lnTo>
                <a:lnTo>
                  <a:pt x="190404" y="5287"/>
                </a:lnTo>
                <a:lnTo>
                  <a:pt x="192604" y="6642"/>
                </a:lnTo>
                <a:lnTo>
                  <a:pt x="195004" y="8405"/>
                </a:lnTo>
                <a:lnTo>
                  <a:pt x="199404" y="6642"/>
                </a:lnTo>
                <a:lnTo>
                  <a:pt x="203604" y="5287"/>
                </a:lnTo>
                <a:lnTo>
                  <a:pt x="208004" y="4202"/>
                </a:lnTo>
                <a:lnTo>
                  <a:pt x="212004" y="3254"/>
                </a:lnTo>
                <a:lnTo>
                  <a:pt x="216204" y="2576"/>
                </a:lnTo>
                <a:lnTo>
                  <a:pt x="220204" y="2033"/>
                </a:lnTo>
                <a:lnTo>
                  <a:pt x="224404" y="1898"/>
                </a:lnTo>
                <a:lnTo>
                  <a:pt x="228204" y="1762"/>
                </a:lnTo>
                <a:lnTo>
                  <a:pt x="232405" y="1898"/>
                </a:lnTo>
                <a:lnTo>
                  <a:pt x="236205" y="2169"/>
                </a:lnTo>
                <a:lnTo>
                  <a:pt x="240205" y="2576"/>
                </a:lnTo>
                <a:lnTo>
                  <a:pt x="244005" y="3254"/>
                </a:lnTo>
                <a:lnTo>
                  <a:pt x="247605" y="4067"/>
                </a:lnTo>
                <a:lnTo>
                  <a:pt x="251605" y="4745"/>
                </a:lnTo>
                <a:lnTo>
                  <a:pt x="255205" y="5829"/>
                </a:lnTo>
                <a:lnTo>
                  <a:pt x="259005" y="6914"/>
                </a:lnTo>
                <a:lnTo>
                  <a:pt x="262805" y="8134"/>
                </a:lnTo>
                <a:lnTo>
                  <a:pt x="266405" y="9625"/>
                </a:lnTo>
                <a:lnTo>
                  <a:pt x="273605" y="12336"/>
                </a:lnTo>
                <a:lnTo>
                  <a:pt x="281005" y="15589"/>
                </a:lnTo>
                <a:lnTo>
                  <a:pt x="288006" y="18843"/>
                </a:lnTo>
                <a:lnTo>
                  <a:pt x="302406" y="25621"/>
                </a:lnTo>
                <a:lnTo>
                  <a:pt x="309406" y="29010"/>
                </a:lnTo>
                <a:lnTo>
                  <a:pt x="316806" y="32263"/>
                </a:lnTo>
                <a:lnTo>
                  <a:pt x="317606" y="30094"/>
                </a:lnTo>
                <a:lnTo>
                  <a:pt x="318806" y="28332"/>
                </a:lnTo>
                <a:lnTo>
                  <a:pt x="320006" y="26705"/>
                </a:lnTo>
                <a:lnTo>
                  <a:pt x="321006" y="25349"/>
                </a:lnTo>
                <a:lnTo>
                  <a:pt x="322406" y="24401"/>
                </a:lnTo>
                <a:lnTo>
                  <a:pt x="323806" y="23587"/>
                </a:lnTo>
                <a:lnTo>
                  <a:pt x="325206" y="23181"/>
                </a:lnTo>
                <a:lnTo>
                  <a:pt x="326606" y="22909"/>
                </a:lnTo>
                <a:lnTo>
                  <a:pt x="328006" y="22909"/>
                </a:lnTo>
                <a:lnTo>
                  <a:pt x="329206" y="23181"/>
                </a:lnTo>
                <a:lnTo>
                  <a:pt x="330607" y="23858"/>
                </a:lnTo>
                <a:lnTo>
                  <a:pt x="331807" y="24401"/>
                </a:lnTo>
                <a:lnTo>
                  <a:pt x="333007" y="25485"/>
                </a:lnTo>
                <a:lnTo>
                  <a:pt x="334007" y="26705"/>
                </a:lnTo>
                <a:lnTo>
                  <a:pt x="335007" y="28196"/>
                </a:lnTo>
                <a:lnTo>
                  <a:pt x="336007" y="29823"/>
                </a:lnTo>
                <a:lnTo>
                  <a:pt x="338807" y="36736"/>
                </a:lnTo>
                <a:lnTo>
                  <a:pt x="342207" y="43379"/>
                </a:lnTo>
                <a:lnTo>
                  <a:pt x="346207" y="49886"/>
                </a:lnTo>
                <a:lnTo>
                  <a:pt x="350207" y="56257"/>
                </a:lnTo>
                <a:lnTo>
                  <a:pt x="354607" y="62492"/>
                </a:lnTo>
                <a:lnTo>
                  <a:pt x="359007" y="68593"/>
                </a:lnTo>
                <a:lnTo>
                  <a:pt x="363807" y="74557"/>
                </a:lnTo>
                <a:lnTo>
                  <a:pt x="368607" y="80522"/>
                </a:lnTo>
                <a:lnTo>
                  <a:pt x="378207" y="92315"/>
                </a:lnTo>
                <a:lnTo>
                  <a:pt x="387608" y="103973"/>
                </a:lnTo>
                <a:lnTo>
                  <a:pt x="392408" y="110073"/>
                </a:lnTo>
                <a:lnTo>
                  <a:pt x="396808" y="116038"/>
                </a:lnTo>
                <a:lnTo>
                  <a:pt x="401208" y="122409"/>
                </a:lnTo>
                <a:lnTo>
                  <a:pt x="405008" y="128780"/>
                </a:lnTo>
                <a:lnTo>
                  <a:pt x="406208" y="130949"/>
                </a:lnTo>
                <a:lnTo>
                  <a:pt x="407208" y="132983"/>
                </a:lnTo>
                <a:lnTo>
                  <a:pt x="408008" y="135152"/>
                </a:lnTo>
                <a:lnTo>
                  <a:pt x="408608" y="137049"/>
                </a:lnTo>
                <a:lnTo>
                  <a:pt x="409208" y="139083"/>
                </a:lnTo>
                <a:lnTo>
                  <a:pt x="409408" y="141116"/>
                </a:lnTo>
                <a:lnTo>
                  <a:pt x="409608" y="143150"/>
                </a:lnTo>
                <a:lnTo>
                  <a:pt x="409408" y="145183"/>
                </a:lnTo>
                <a:lnTo>
                  <a:pt x="409208" y="149114"/>
                </a:lnTo>
                <a:lnTo>
                  <a:pt x="408208" y="153045"/>
                </a:lnTo>
                <a:lnTo>
                  <a:pt x="406808" y="156841"/>
                </a:lnTo>
                <a:lnTo>
                  <a:pt x="405008" y="160908"/>
                </a:lnTo>
                <a:lnTo>
                  <a:pt x="408208" y="165246"/>
                </a:lnTo>
                <a:lnTo>
                  <a:pt x="411208" y="169448"/>
                </a:lnTo>
                <a:lnTo>
                  <a:pt x="414208" y="173921"/>
                </a:lnTo>
                <a:lnTo>
                  <a:pt x="416808" y="178259"/>
                </a:lnTo>
                <a:lnTo>
                  <a:pt x="422208" y="187070"/>
                </a:lnTo>
                <a:lnTo>
                  <a:pt x="426608" y="196153"/>
                </a:lnTo>
                <a:lnTo>
                  <a:pt x="431008" y="205235"/>
                </a:lnTo>
                <a:lnTo>
                  <a:pt x="434809" y="214589"/>
                </a:lnTo>
                <a:lnTo>
                  <a:pt x="438408" y="223942"/>
                </a:lnTo>
                <a:lnTo>
                  <a:pt x="441809" y="233431"/>
                </a:lnTo>
                <a:lnTo>
                  <a:pt x="444409" y="242920"/>
                </a:lnTo>
                <a:lnTo>
                  <a:pt x="447209" y="252681"/>
                </a:lnTo>
                <a:lnTo>
                  <a:pt x="450009" y="262305"/>
                </a:lnTo>
                <a:lnTo>
                  <a:pt x="452209" y="272065"/>
                </a:lnTo>
                <a:lnTo>
                  <a:pt x="456809" y="291721"/>
                </a:lnTo>
                <a:lnTo>
                  <a:pt x="461209" y="311242"/>
                </a:lnTo>
                <a:lnTo>
                  <a:pt x="462809" y="312597"/>
                </a:lnTo>
                <a:lnTo>
                  <a:pt x="463809" y="313682"/>
                </a:lnTo>
                <a:lnTo>
                  <a:pt x="465009" y="314902"/>
                </a:lnTo>
                <a:lnTo>
                  <a:pt x="465809" y="316257"/>
                </a:lnTo>
                <a:lnTo>
                  <a:pt x="466409" y="317477"/>
                </a:lnTo>
                <a:lnTo>
                  <a:pt x="466809" y="318833"/>
                </a:lnTo>
                <a:lnTo>
                  <a:pt x="467009" y="320324"/>
                </a:lnTo>
                <a:lnTo>
                  <a:pt x="467209" y="321680"/>
                </a:lnTo>
                <a:lnTo>
                  <a:pt x="467009" y="324662"/>
                </a:lnTo>
                <a:lnTo>
                  <a:pt x="466409" y="327509"/>
                </a:lnTo>
                <a:lnTo>
                  <a:pt x="465609" y="330491"/>
                </a:lnTo>
                <a:lnTo>
                  <a:pt x="464609" y="333473"/>
                </a:lnTo>
                <a:lnTo>
                  <a:pt x="463609" y="336455"/>
                </a:lnTo>
                <a:lnTo>
                  <a:pt x="463009" y="339438"/>
                </a:lnTo>
                <a:lnTo>
                  <a:pt x="462409" y="342420"/>
                </a:lnTo>
                <a:lnTo>
                  <a:pt x="462409" y="345131"/>
                </a:lnTo>
                <a:lnTo>
                  <a:pt x="462409" y="346487"/>
                </a:lnTo>
                <a:lnTo>
                  <a:pt x="463009" y="347978"/>
                </a:lnTo>
                <a:lnTo>
                  <a:pt x="463409" y="349333"/>
                </a:lnTo>
                <a:lnTo>
                  <a:pt x="464409" y="350553"/>
                </a:lnTo>
                <a:lnTo>
                  <a:pt x="465209" y="351774"/>
                </a:lnTo>
                <a:lnTo>
                  <a:pt x="466409" y="352994"/>
                </a:lnTo>
                <a:lnTo>
                  <a:pt x="468009" y="354214"/>
                </a:lnTo>
                <a:lnTo>
                  <a:pt x="469609" y="355298"/>
                </a:lnTo>
                <a:lnTo>
                  <a:pt x="478409" y="355298"/>
                </a:lnTo>
                <a:lnTo>
                  <a:pt x="480209" y="358009"/>
                </a:lnTo>
                <a:lnTo>
                  <a:pt x="481809" y="360449"/>
                </a:lnTo>
                <a:lnTo>
                  <a:pt x="483209" y="363025"/>
                </a:lnTo>
                <a:lnTo>
                  <a:pt x="484409" y="365736"/>
                </a:lnTo>
                <a:lnTo>
                  <a:pt x="485609" y="368312"/>
                </a:lnTo>
                <a:lnTo>
                  <a:pt x="486409" y="371023"/>
                </a:lnTo>
                <a:lnTo>
                  <a:pt x="488010" y="376310"/>
                </a:lnTo>
                <a:lnTo>
                  <a:pt x="489009" y="382003"/>
                </a:lnTo>
                <a:lnTo>
                  <a:pt x="489809" y="387290"/>
                </a:lnTo>
                <a:lnTo>
                  <a:pt x="490210" y="392848"/>
                </a:lnTo>
                <a:lnTo>
                  <a:pt x="490610" y="398677"/>
                </a:lnTo>
                <a:lnTo>
                  <a:pt x="490810" y="409928"/>
                </a:lnTo>
                <a:lnTo>
                  <a:pt x="491210" y="415486"/>
                </a:lnTo>
                <a:lnTo>
                  <a:pt x="491610" y="421044"/>
                </a:lnTo>
                <a:lnTo>
                  <a:pt x="492410" y="426602"/>
                </a:lnTo>
                <a:lnTo>
                  <a:pt x="493410" y="432024"/>
                </a:lnTo>
                <a:lnTo>
                  <a:pt x="494810" y="437446"/>
                </a:lnTo>
                <a:lnTo>
                  <a:pt x="496010" y="440022"/>
                </a:lnTo>
                <a:lnTo>
                  <a:pt x="497010" y="442733"/>
                </a:lnTo>
                <a:lnTo>
                  <a:pt x="502810" y="442597"/>
                </a:lnTo>
                <a:lnTo>
                  <a:pt x="508810" y="442597"/>
                </a:lnTo>
                <a:lnTo>
                  <a:pt x="511210" y="437853"/>
                </a:lnTo>
                <a:lnTo>
                  <a:pt x="514010" y="433515"/>
                </a:lnTo>
                <a:lnTo>
                  <a:pt x="516810" y="429448"/>
                </a:lnTo>
                <a:lnTo>
                  <a:pt x="519810" y="425653"/>
                </a:lnTo>
                <a:lnTo>
                  <a:pt x="523010" y="422128"/>
                </a:lnTo>
                <a:lnTo>
                  <a:pt x="526410" y="418875"/>
                </a:lnTo>
                <a:lnTo>
                  <a:pt x="530010" y="416164"/>
                </a:lnTo>
                <a:lnTo>
                  <a:pt x="533810" y="413452"/>
                </a:lnTo>
                <a:lnTo>
                  <a:pt x="536010" y="412368"/>
                </a:lnTo>
                <a:lnTo>
                  <a:pt x="538010" y="411419"/>
                </a:lnTo>
                <a:lnTo>
                  <a:pt x="540011" y="410470"/>
                </a:lnTo>
                <a:lnTo>
                  <a:pt x="542211" y="409657"/>
                </a:lnTo>
                <a:lnTo>
                  <a:pt x="544611" y="408979"/>
                </a:lnTo>
                <a:lnTo>
                  <a:pt x="546811" y="408437"/>
                </a:lnTo>
                <a:lnTo>
                  <a:pt x="549211" y="407759"/>
                </a:lnTo>
                <a:lnTo>
                  <a:pt x="551611" y="407488"/>
                </a:lnTo>
                <a:lnTo>
                  <a:pt x="554211" y="407081"/>
                </a:lnTo>
                <a:lnTo>
                  <a:pt x="556611" y="406810"/>
                </a:lnTo>
                <a:lnTo>
                  <a:pt x="559411" y="406810"/>
                </a:lnTo>
                <a:lnTo>
                  <a:pt x="562211" y="406810"/>
                </a:lnTo>
                <a:lnTo>
                  <a:pt x="564811" y="406946"/>
                </a:lnTo>
                <a:lnTo>
                  <a:pt x="567811" y="407352"/>
                </a:lnTo>
                <a:lnTo>
                  <a:pt x="570811" y="407623"/>
                </a:lnTo>
                <a:lnTo>
                  <a:pt x="573811" y="408166"/>
                </a:lnTo>
                <a:lnTo>
                  <a:pt x="588211" y="407352"/>
                </a:lnTo>
                <a:lnTo>
                  <a:pt x="602412" y="406403"/>
                </a:lnTo>
                <a:lnTo>
                  <a:pt x="606212" y="406946"/>
                </a:lnTo>
                <a:lnTo>
                  <a:pt x="610012" y="407488"/>
                </a:lnTo>
                <a:lnTo>
                  <a:pt x="614012" y="407759"/>
                </a:lnTo>
                <a:lnTo>
                  <a:pt x="618012" y="407895"/>
                </a:lnTo>
                <a:lnTo>
                  <a:pt x="625812" y="408030"/>
                </a:lnTo>
                <a:lnTo>
                  <a:pt x="633812" y="407895"/>
                </a:lnTo>
                <a:lnTo>
                  <a:pt x="650013" y="407352"/>
                </a:lnTo>
                <a:lnTo>
                  <a:pt x="658013" y="407081"/>
                </a:lnTo>
                <a:lnTo>
                  <a:pt x="662013" y="407081"/>
                </a:lnTo>
                <a:lnTo>
                  <a:pt x="665813" y="407352"/>
                </a:lnTo>
                <a:lnTo>
                  <a:pt x="669813" y="407623"/>
                </a:lnTo>
                <a:lnTo>
                  <a:pt x="673613" y="407895"/>
                </a:lnTo>
                <a:lnTo>
                  <a:pt x="677613" y="408437"/>
                </a:lnTo>
                <a:lnTo>
                  <a:pt x="681413" y="409115"/>
                </a:lnTo>
                <a:lnTo>
                  <a:pt x="685013" y="409928"/>
                </a:lnTo>
                <a:lnTo>
                  <a:pt x="689013" y="411012"/>
                </a:lnTo>
                <a:lnTo>
                  <a:pt x="692613" y="412232"/>
                </a:lnTo>
                <a:lnTo>
                  <a:pt x="696014" y="413588"/>
                </a:lnTo>
                <a:lnTo>
                  <a:pt x="699614" y="415350"/>
                </a:lnTo>
                <a:lnTo>
                  <a:pt x="703014" y="417384"/>
                </a:lnTo>
                <a:lnTo>
                  <a:pt x="706214" y="419688"/>
                </a:lnTo>
                <a:lnTo>
                  <a:pt x="709614" y="422264"/>
                </a:lnTo>
                <a:lnTo>
                  <a:pt x="712814" y="425110"/>
                </a:lnTo>
                <a:lnTo>
                  <a:pt x="715814" y="428364"/>
                </a:lnTo>
                <a:lnTo>
                  <a:pt x="719014" y="431888"/>
                </a:lnTo>
                <a:lnTo>
                  <a:pt x="721814" y="435820"/>
                </a:lnTo>
                <a:lnTo>
                  <a:pt x="722614" y="436633"/>
                </a:lnTo>
                <a:lnTo>
                  <a:pt x="723614" y="437446"/>
                </a:lnTo>
                <a:lnTo>
                  <a:pt x="725014" y="438260"/>
                </a:lnTo>
                <a:lnTo>
                  <a:pt x="726414" y="438802"/>
                </a:lnTo>
                <a:lnTo>
                  <a:pt x="728014" y="439344"/>
                </a:lnTo>
                <a:lnTo>
                  <a:pt x="729814" y="439751"/>
                </a:lnTo>
                <a:lnTo>
                  <a:pt x="731614" y="440157"/>
                </a:lnTo>
                <a:lnTo>
                  <a:pt x="733614" y="440564"/>
                </a:lnTo>
                <a:lnTo>
                  <a:pt x="735614" y="440700"/>
                </a:lnTo>
                <a:lnTo>
                  <a:pt x="737814" y="440835"/>
                </a:lnTo>
                <a:lnTo>
                  <a:pt x="739814" y="440835"/>
                </a:lnTo>
                <a:lnTo>
                  <a:pt x="741614" y="440700"/>
                </a:lnTo>
                <a:lnTo>
                  <a:pt x="743614" y="440564"/>
                </a:lnTo>
                <a:lnTo>
                  <a:pt x="745214" y="440157"/>
                </a:lnTo>
                <a:lnTo>
                  <a:pt x="746814" y="439751"/>
                </a:lnTo>
                <a:lnTo>
                  <a:pt x="748415" y="439344"/>
                </a:lnTo>
                <a:lnTo>
                  <a:pt x="752415" y="437717"/>
                </a:lnTo>
                <a:lnTo>
                  <a:pt x="756015" y="436497"/>
                </a:lnTo>
                <a:lnTo>
                  <a:pt x="759415" y="435413"/>
                </a:lnTo>
                <a:lnTo>
                  <a:pt x="762615" y="434464"/>
                </a:lnTo>
                <a:lnTo>
                  <a:pt x="765615" y="433922"/>
                </a:lnTo>
                <a:lnTo>
                  <a:pt x="768615" y="433515"/>
                </a:lnTo>
                <a:lnTo>
                  <a:pt x="771015" y="433380"/>
                </a:lnTo>
                <a:lnTo>
                  <a:pt x="773615" y="433380"/>
                </a:lnTo>
                <a:lnTo>
                  <a:pt x="775815" y="433786"/>
                </a:lnTo>
                <a:lnTo>
                  <a:pt x="778015" y="434193"/>
                </a:lnTo>
                <a:lnTo>
                  <a:pt x="780015" y="434871"/>
                </a:lnTo>
                <a:lnTo>
                  <a:pt x="781815" y="435548"/>
                </a:lnTo>
                <a:lnTo>
                  <a:pt x="783615" y="436497"/>
                </a:lnTo>
                <a:lnTo>
                  <a:pt x="785215" y="437582"/>
                </a:lnTo>
                <a:lnTo>
                  <a:pt x="786615" y="438937"/>
                </a:lnTo>
                <a:lnTo>
                  <a:pt x="787815" y="440429"/>
                </a:lnTo>
                <a:lnTo>
                  <a:pt x="789215" y="441784"/>
                </a:lnTo>
                <a:lnTo>
                  <a:pt x="790415" y="443411"/>
                </a:lnTo>
                <a:lnTo>
                  <a:pt x="792415" y="447206"/>
                </a:lnTo>
                <a:lnTo>
                  <a:pt x="794215" y="451138"/>
                </a:lnTo>
                <a:lnTo>
                  <a:pt x="795815" y="455475"/>
                </a:lnTo>
                <a:lnTo>
                  <a:pt x="797415" y="460220"/>
                </a:lnTo>
                <a:lnTo>
                  <a:pt x="798815" y="464965"/>
                </a:lnTo>
                <a:lnTo>
                  <a:pt x="801816" y="474725"/>
                </a:lnTo>
                <a:lnTo>
                  <a:pt x="803816" y="480283"/>
                </a:lnTo>
                <a:lnTo>
                  <a:pt x="806016" y="485705"/>
                </a:lnTo>
                <a:lnTo>
                  <a:pt x="810216" y="496414"/>
                </a:lnTo>
                <a:lnTo>
                  <a:pt x="815016" y="507123"/>
                </a:lnTo>
                <a:lnTo>
                  <a:pt x="819616" y="517968"/>
                </a:lnTo>
                <a:lnTo>
                  <a:pt x="821616" y="523390"/>
                </a:lnTo>
                <a:lnTo>
                  <a:pt x="823416" y="528812"/>
                </a:lnTo>
                <a:lnTo>
                  <a:pt x="825016" y="534370"/>
                </a:lnTo>
                <a:lnTo>
                  <a:pt x="826416" y="539928"/>
                </a:lnTo>
                <a:lnTo>
                  <a:pt x="827616" y="545622"/>
                </a:lnTo>
                <a:lnTo>
                  <a:pt x="828416" y="551315"/>
                </a:lnTo>
                <a:lnTo>
                  <a:pt x="828816" y="557415"/>
                </a:lnTo>
                <a:lnTo>
                  <a:pt x="828816" y="563244"/>
                </a:lnTo>
                <a:lnTo>
                  <a:pt x="831216" y="583307"/>
                </a:lnTo>
                <a:lnTo>
                  <a:pt x="832616" y="593203"/>
                </a:lnTo>
                <a:lnTo>
                  <a:pt x="834416" y="603098"/>
                </a:lnTo>
                <a:lnTo>
                  <a:pt x="835616" y="608114"/>
                </a:lnTo>
                <a:lnTo>
                  <a:pt x="836816" y="612994"/>
                </a:lnTo>
                <a:lnTo>
                  <a:pt x="838016" y="617874"/>
                </a:lnTo>
                <a:lnTo>
                  <a:pt x="839616" y="622619"/>
                </a:lnTo>
                <a:lnTo>
                  <a:pt x="841216" y="627363"/>
                </a:lnTo>
                <a:lnTo>
                  <a:pt x="843416" y="632243"/>
                </a:lnTo>
                <a:lnTo>
                  <a:pt x="845616" y="636852"/>
                </a:lnTo>
                <a:lnTo>
                  <a:pt x="847816" y="641461"/>
                </a:lnTo>
                <a:lnTo>
                  <a:pt x="851616" y="645935"/>
                </a:lnTo>
                <a:lnTo>
                  <a:pt x="855017" y="650544"/>
                </a:lnTo>
                <a:lnTo>
                  <a:pt x="858017" y="655153"/>
                </a:lnTo>
                <a:lnTo>
                  <a:pt x="860417" y="660033"/>
                </a:lnTo>
                <a:lnTo>
                  <a:pt x="862417" y="664777"/>
                </a:lnTo>
                <a:lnTo>
                  <a:pt x="864217" y="669793"/>
                </a:lnTo>
                <a:lnTo>
                  <a:pt x="865617" y="674537"/>
                </a:lnTo>
                <a:lnTo>
                  <a:pt x="866817" y="679689"/>
                </a:lnTo>
                <a:lnTo>
                  <a:pt x="867817" y="684704"/>
                </a:lnTo>
                <a:lnTo>
                  <a:pt x="868217" y="689856"/>
                </a:lnTo>
                <a:lnTo>
                  <a:pt x="868417" y="695007"/>
                </a:lnTo>
                <a:lnTo>
                  <a:pt x="868417" y="700158"/>
                </a:lnTo>
                <a:lnTo>
                  <a:pt x="868217" y="705445"/>
                </a:lnTo>
                <a:lnTo>
                  <a:pt x="867817" y="710731"/>
                </a:lnTo>
                <a:lnTo>
                  <a:pt x="866817" y="716154"/>
                </a:lnTo>
                <a:lnTo>
                  <a:pt x="865817" y="721576"/>
                </a:lnTo>
                <a:lnTo>
                  <a:pt x="865417" y="722932"/>
                </a:lnTo>
                <a:lnTo>
                  <a:pt x="865417" y="724152"/>
                </a:lnTo>
                <a:lnTo>
                  <a:pt x="865617" y="725372"/>
                </a:lnTo>
                <a:lnTo>
                  <a:pt x="866617" y="726592"/>
                </a:lnTo>
                <a:lnTo>
                  <a:pt x="869817" y="732285"/>
                </a:lnTo>
                <a:lnTo>
                  <a:pt x="872817" y="738114"/>
                </a:lnTo>
                <a:lnTo>
                  <a:pt x="875417" y="743808"/>
                </a:lnTo>
                <a:lnTo>
                  <a:pt x="877817" y="749637"/>
                </a:lnTo>
                <a:lnTo>
                  <a:pt x="879617" y="755601"/>
                </a:lnTo>
                <a:lnTo>
                  <a:pt x="881417" y="761430"/>
                </a:lnTo>
                <a:lnTo>
                  <a:pt x="882817" y="767259"/>
                </a:lnTo>
                <a:lnTo>
                  <a:pt x="884017" y="773359"/>
                </a:lnTo>
                <a:lnTo>
                  <a:pt x="885017" y="779324"/>
                </a:lnTo>
                <a:lnTo>
                  <a:pt x="885817" y="785424"/>
                </a:lnTo>
                <a:lnTo>
                  <a:pt x="886417" y="791389"/>
                </a:lnTo>
                <a:lnTo>
                  <a:pt x="886817" y="797489"/>
                </a:lnTo>
                <a:lnTo>
                  <a:pt x="887617" y="809689"/>
                </a:lnTo>
                <a:lnTo>
                  <a:pt x="888017" y="821889"/>
                </a:lnTo>
                <a:lnTo>
                  <a:pt x="888417" y="834089"/>
                </a:lnTo>
                <a:lnTo>
                  <a:pt x="888617" y="846290"/>
                </a:lnTo>
                <a:lnTo>
                  <a:pt x="889417" y="858354"/>
                </a:lnTo>
                <a:lnTo>
                  <a:pt x="889817" y="864319"/>
                </a:lnTo>
                <a:lnTo>
                  <a:pt x="890617" y="870419"/>
                </a:lnTo>
                <a:lnTo>
                  <a:pt x="891217" y="876384"/>
                </a:lnTo>
                <a:lnTo>
                  <a:pt x="892217" y="882348"/>
                </a:lnTo>
                <a:lnTo>
                  <a:pt x="893217" y="888177"/>
                </a:lnTo>
                <a:lnTo>
                  <a:pt x="894617" y="894006"/>
                </a:lnTo>
                <a:lnTo>
                  <a:pt x="896417" y="899835"/>
                </a:lnTo>
                <a:lnTo>
                  <a:pt x="898217" y="905664"/>
                </a:lnTo>
                <a:lnTo>
                  <a:pt x="900417" y="911358"/>
                </a:lnTo>
                <a:lnTo>
                  <a:pt x="902817" y="917051"/>
                </a:lnTo>
                <a:lnTo>
                  <a:pt x="903817" y="915424"/>
                </a:lnTo>
                <a:lnTo>
                  <a:pt x="904417" y="913662"/>
                </a:lnTo>
                <a:lnTo>
                  <a:pt x="904818" y="911900"/>
                </a:lnTo>
                <a:lnTo>
                  <a:pt x="905418" y="910273"/>
                </a:lnTo>
                <a:lnTo>
                  <a:pt x="905818" y="906749"/>
                </a:lnTo>
                <a:lnTo>
                  <a:pt x="906018" y="902953"/>
                </a:lnTo>
                <a:lnTo>
                  <a:pt x="906018" y="899157"/>
                </a:lnTo>
                <a:lnTo>
                  <a:pt x="905618" y="895226"/>
                </a:lnTo>
                <a:lnTo>
                  <a:pt x="905218" y="887499"/>
                </a:lnTo>
                <a:lnTo>
                  <a:pt x="904818" y="883704"/>
                </a:lnTo>
                <a:lnTo>
                  <a:pt x="904818" y="879637"/>
                </a:lnTo>
                <a:lnTo>
                  <a:pt x="905218" y="875977"/>
                </a:lnTo>
                <a:lnTo>
                  <a:pt x="906018" y="872046"/>
                </a:lnTo>
                <a:lnTo>
                  <a:pt x="906418" y="870283"/>
                </a:lnTo>
                <a:lnTo>
                  <a:pt x="907218" y="868521"/>
                </a:lnTo>
                <a:lnTo>
                  <a:pt x="908018" y="866623"/>
                </a:lnTo>
                <a:lnTo>
                  <a:pt x="909218" y="864861"/>
                </a:lnTo>
                <a:lnTo>
                  <a:pt x="910418" y="863099"/>
                </a:lnTo>
                <a:lnTo>
                  <a:pt x="911818" y="861472"/>
                </a:lnTo>
                <a:lnTo>
                  <a:pt x="913418" y="859710"/>
                </a:lnTo>
                <a:lnTo>
                  <a:pt x="915218" y="858219"/>
                </a:lnTo>
                <a:lnTo>
                  <a:pt x="913818" y="856456"/>
                </a:lnTo>
                <a:lnTo>
                  <a:pt x="912418" y="854559"/>
                </a:lnTo>
                <a:lnTo>
                  <a:pt x="911618" y="852932"/>
                </a:lnTo>
                <a:lnTo>
                  <a:pt x="910618" y="851170"/>
                </a:lnTo>
                <a:lnTo>
                  <a:pt x="909618" y="849407"/>
                </a:lnTo>
                <a:lnTo>
                  <a:pt x="909218" y="847645"/>
                </a:lnTo>
                <a:lnTo>
                  <a:pt x="908418" y="844121"/>
                </a:lnTo>
                <a:lnTo>
                  <a:pt x="908018" y="840732"/>
                </a:lnTo>
                <a:lnTo>
                  <a:pt x="908418" y="837343"/>
                </a:lnTo>
                <a:lnTo>
                  <a:pt x="908818" y="833683"/>
                </a:lnTo>
                <a:lnTo>
                  <a:pt x="909418" y="830294"/>
                </a:lnTo>
                <a:lnTo>
                  <a:pt x="910418" y="826905"/>
                </a:lnTo>
                <a:lnTo>
                  <a:pt x="911618" y="823516"/>
                </a:lnTo>
                <a:lnTo>
                  <a:pt x="913818" y="816602"/>
                </a:lnTo>
                <a:lnTo>
                  <a:pt x="914618" y="813213"/>
                </a:lnTo>
                <a:lnTo>
                  <a:pt x="915618" y="809824"/>
                </a:lnTo>
                <a:lnTo>
                  <a:pt x="916218" y="806436"/>
                </a:lnTo>
                <a:lnTo>
                  <a:pt x="916818" y="802775"/>
                </a:lnTo>
                <a:lnTo>
                  <a:pt x="921018" y="740825"/>
                </a:lnTo>
                <a:lnTo>
                  <a:pt x="925418" y="678875"/>
                </a:lnTo>
                <a:lnTo>
                  <a:pt x="934818" y="554840"/>
                </a:lnTo>
                <a:lnTo>
                  <a:pt x="934018" y="535590"/>
                </a:lnTo>
                <a:lnTo>
                  <a:pt x="934018" y="525966"/>
                </a:lnTo>
                <a:lnTo>
                  <a:pt x="934418" y="516477"/>
                </a:lnTo>
                <a:lnTo>
                  <a:pt x="934618" y="511597"/>
                </a:lnTo>
                <a:lnTo>
                  <a:pt x="935418" y="506988"/>
                </a:lnTo>
                <a:lnTo>
                  <a:pt x="936618" y="502379"/>
                </a:lnTo>
                <a:lnTo>
                  <a:pt x="938018" y="497905"/>
                </a:lnTo>
                <a:lnTo>
                  <a:pt x="939818" y="493703"/>
                </a:lnTo>
                <a:lnTo>
                  <a:pt x="941818" y="489501"/>
                </a:lnTo>
                <a:lnTo>
                  <a:pt x="944218" y="485569"/>
                </a:lnTo>
                <a:lnTo>
                  <a:pt x="946618" y="481638"/>
                </a:lnTo>
                <a:lnTo>
                  <a:pt x="949618" y="477978"/>
                </a:lnTo>
                <a:lnTo>
                  <a:pt x="952818" y="474318"/>
                </a:lnTo>
                <a:lnTo>
                  <a:pt x="956018" y="471065"/>
                </a:lnTo>
                <a:lnTo>
                  <a:pt x="959619" y="467947"/>
                </a:lnTo>
                <a:lnTo>
                  <a:pt x="963419" y="464965"/>
                </a:lnTo>
                <a:lnTo>
                  <a:pt x="967419" y="462118"/>
                </a:lnTo>
                <a:lnTo>
                  <a:pt x="971419" y="459542"/>
                </a:lnTo>
                <a:lnTo>
                  <a:pt x="975819" y="457238"/>
                </a:lnTo>
                <a:lnTo>
                  <a:pt x="980219" y="455069"/>
                </a:lnTo>
                <a:lnTo>
                  <a:pt x="984819" y="453171"/>
                </a:lnTo>
                <a:lnTo>
                  <a:pt x="989219" y="451544"/>
                </a:lnTo>
                <a:lnTo>
                  <a:pt x="994019" y="450053"/>
                </a:lnTo>
                <a:lnTo>
                  <a:pt x="999019" y="448969"/>
                </a:lnTo>
                <a:lnTo>
                  <a:pt x="1003819" y="448155"/>
                </a:lnTo>
                <a:lnTo>
                  <a:pt x="1008820" y="447478"/>
                </a:lnTo>
                <a:lnTo>
                  <a:pt x="1013820" y="447206"/>
                </a:lnTo>
                <a:lnTo>
                  <a:pt x="1019020" y="447071"/>
                </a:lnTo>
                <a:lnTo>
                  <a:pt x="1024020" y="447206"/>
                </a:lnTo>
                <a:lnTo>
                  <a:pt x="1029020" y="447749"/>
                </a:lnTo>
                <a:lnTo>
                  <a:pt x="1034020" y="448562"/>
                </a:lnTo>
                <a:lnTo>
                  <a:pt x="1039020" y="449646"/>
                </a:lnTo>
                <a:lnTo>
                  <a:pt x="1044020" y="451138"/>
                </a:lnTo>
                <a:lnTo>
                  <a:pt x="1048820" y="452900"/>
                </a:lnTo>
                <a:lnTo>
                  <a:pt x="1053820" y="455069"/>
                </a:lnTo>
                <a:lnTo>
                  <a:pt x="1054220" y="455340"/>
                </a:lnTo>
                <a:lnTo>
                  <a:pt x="1054820" y="455882"/>
                </a:lnTo>
                <a:lnTo>
                  <a:pt x="1055620" y="456967"/>
                </a:lnTo>
                <a:lnTo>
                  <a:pt x="1056020" y="458322"/>
                </a:lnTo>
                <a:lnTo>
                  <a:pt x="1056820" y="459813"/>
                </a:lnTo>
                <a:lnTo>
                  <a:pt x="1057620" y="463338"/>
                </a:lnTo>
                <a:lnTo>
                  <a:pt x="1058220" y="465100"/>
                </a:lnTo>
                <a:lnTo>
                  <a:pt x="1058620" y="466591"/>
                </a:lnTo>
                <a:lnTo>
                  <a:pt x="1062221" y="466998"/>
                </a:lnTo>
                <a:lnTo>
                  <a:pt x="1065621" y="467133"/>
                </a:lnTo>
                <a:lnTo>
                  <a:pt x="1067421" y="464151"/>
                </a:lnTo>
                <a:lnTo>
                  <a:pt x="1069421" y="461711"/>
                </a:lnTo>
                <a:lnTo>
                  <a:pt x="1071421" y="459407"/>
                </a:lnTo>
                <a:lnTo>
                  <a:pt x="1073421" y="457509"/>
                </a:lnTo>
                <a:lnTo>
                  <a:pt x="1075421" y="455882"/>
                </a:lnTo>
                <a:lnTo>
                  <a:pt x="1077621" y="454527"/>
                </a:lnTo>
                <a:lnTo>
                  <a:pt x="1079621" y="453442"/>
                </a:lnTo>
                <a:lnTo>
                  <a:pt x="1081821" y="452764"/>
                </a:lnTo>
                <a:lnTo>
                  <a:pt x="1084221" y="452087"/>
                </a:lnTo>
                <a:lnTo>
                  <a:pt x="1086221" y="451815"/>
                </a:lnTo>
                <a:lnTo>
                  <a:pt x="1088421" y="451680"/>
                </a:lnTo>
                <a:lnTo>
                  <a:pt x="1091021" y="451680"/>
                </a:lnTo>
                <a:lnTo>
                  <a:pt x="1093221" y="451815"/>
                </a:lnTo>
                <a:lnTo>
                  <a:pt x="1095621" y="452087"/>
                </a:lnTo>
                <a:lnTo>
                  <a:pt x="1097821" y="452629"/>
                </a:lnTo>
                <a:lnTo>
                  <a:pt x="1100421" y="453035"/>
                </a:lnTo>
                <a:lnTo>
                  <a:pt x="1105221" y="454391"/>
                </a:lnTo>
                <a:lnTo>
                  <a:pt x="1110021" y="455882"/>
                </a:lnTo>
                <a:lnTo>
                  <a:pt x="1114622" y="457238"/>
                </a:lnTo>
                <a:lnTo>
                  <a:pt x="1119822" y="458458"/>
                </a:lnTo>
                <a:lnTo>
                  <a:pt x="1122022" y="459136"/>
                </a:lnTo>
                <a:lnTo>
                  <a:pt x="1124422" y="459407"/>
                </a:lnTo>
                <a:lnTo>
                  <a:pt x="1126822" y="459678"/>
                </a:lnTo>
                <a:lnTo>
                  <a:pt x="1129022" y="459949"/>
                </a:lnTo>
                <a:lnTo>
                  <a:pt x="1131422" y="459949"/>
                </a:lnTo>
                <a:lnTo>
                  <a:pt x="1133622" y="459813"/>
                </a:lnTo>
                <a:lnTo>
                  <a:pt x="1135822" y="459542"/>
                </a:lnTo>
                <a:lnTo>
                  <a:pt x="1138222" y="458864"/>
                </a:lnTo>
                <a:lnTo>
                  <a:pt x="1138222" y="459407"/>
                </a:lnTo>
                <a:lnTo>
                  <a:pt x="1138022" y="460898"/>
                </a:lnTo>
                <a:lnTo>
                  <a:pt x="1136422" y="465778"/>
                </a:lnTo>
                <a:lnTo>
                  <a:pt x="1134022" y="471742"/>
                </a:lnTo>
                <a:lnTo>
                  <a:pt x="1133022" y="474589"/>
                </a:lnTo>
                <a:lnTo>
                  <a:pt x="1131622" y="477165"/>
                </a:lnTo>
                <a:lnTo>
                  <a:pt x="1142022" y="485841"/>
                </a:lnTo>
                <a:lnTo>
                  <a:pt x="1160822" y="486112"/>
                </a:lnTo>
                <a:lnTo>
                  <a:pt x="1165823" y="482723"/>
                </a:lnTo>
                <a:lnTo>
                  <a:pt x="1168023" y="481367"/>
                </a:lnTo>
                <a:lnTo>
                  <a:pt x="1170423" y="479876"/>
                </a:lnTo>
                <a:lnTo>
                  <a:pt x="1172623" y="478791"/>
                </a:lnTo>
                <a:lnTo>
                  <a:pt x="1174823" y="477707"/>
                </a:lnTo>
                <a:lnTo>
                  <a:pt x="1177223" y="477029"/>
                </a:lnTo>
                <a:lnTo>
                  <a:pt x="1179223" y="476216"/>
                </a:lnTo>
                <a:lnTo>
                  <a:pt x="1181623" y="475809"/>
                </a:lnTo>
                <a:lnTo>
                  <a:pt x="1183623" y="475267"/>
                </a:lnTo>
                <a:lnTo>
                  <a:pt x="1185623" y="474996"/>
                </a:lnTo>
                <a:lnTo>
                  <a:pt x="1187423" y="474860"/>
                </a:lnTo>
                <a:lnTo>
                  <a:pt x="1189423" y="474860"/>
                </a:lnTo>
                <a:lnTo>
                  <a:pt x="1191423" y="474996"/>
                </a:lnTo>
                <a:lnTo>
                  <a:pt x="1193223" y="475267"/>
                </a:lnTo>
                <a:lnTo>
                  <a:pt x="1195023" y="475809"/>
                </a:lnTo>
                <a:lnTo>
                  <a:pt x="1196823" y="476351"/>
                </a:lnTo>
                <a:lnTo>
                  <a:pt x="1198423" y="477029"/>
                </a:lnTo>
                <a:lnTo>
                  <a:pt x="1200223" y="477978"/>
                </a:lnTo>
                <a:lnTo>
                  <a:pt x="1201823" y="478791"/>
                </a:lnTo>
                <a:lnTo>
                  <a:pt x="1203423" y="479876"/>
                </a:lnTo>
                <a:lnTo>
                  <a:pt x="1204823" y="481232"/>
                </a:lnTo>
                <a:lnTo>
                  <a:pt x="1206223" y="482587"/>
                </a:lnTo>
                <a:lnTo>
                  <a:pt x="1207823" y="484078"/>
                </a:lnTo>
                <a:lnTo>
                  <a:pt x="1210223" y="487467"/>
                </a:lnTo>
                <a:lnTo>
                  <a:pt x="1212823" y="491398"/>
                </a:lnTo>
                <a:lnTo>
                  <a:pt x="1214823" y="495736"/>
                </a:lnTo>
                <a:lnTo>
                  <a:pt x="1216624" y="500616"/>
                </a:lnTo>
                <a:lnTo>
                  <a:pt x="1230424" y="539250"/>
                </a:lnTo>
                <a:lnTo>
                  <a:pt x="1244024" y="577885"/>
                </a:lnTo>
                <a:lnTo>
                  <a:pt x="1250624" y="597405"/>
                </a:lnTo>
                <a:lnTo>
                  <a:pt x="1257224" y="616790"/>
                </a:lnTo>
                <a:lnTo>
                  <a:pt x="1263424" y="636175"/>
                </a:lnTo>
                <a:lnTo>
                  <a:pt x="1269625" y="655695"/>
                </a:lnTo>
                <a:lnTo>
                  <a:pt x="1275225" y="675351"/>
                </a:lnTo>
                <a:lnTo>
                  <a:pt x="1280425" y="695007"/>
                </a:lnTo>
                <a:lnTo>
                  <a:pt x="1285425" y="714663"/>
                </a:lnTo>
                <a:lnTo>
                  <a:pt x="1290025" y="734454"/>
                </a:lnTo>
                <a:lnTo>
                  <a:pt x="1292225" y="744621"/>
                </a:lnTo>
                <a:lnTo>
                  <a:pt x="1294025" y="754652"/>
                </a:lnTo>
                <a:lnTo>
                  <a:pt x="1295825" y="764684"/>
                </a:lnTo>
                <a:lnTo>
                  <a:pt x="1297425" y="774715"/>
                </a:lnTo>
                <a:lnTo>
                  <a:pt x="1299025" y="784746"/>
                </a:lnTo>
                <a:lnTo>
                  <a:pt x="1300425" y="794913"/>
                </a:lnTo>
                <a:lnTo>
                  <a:pt x="1301425" y="805216"/>
                </a:lnTo>
                <a:lnTo>
                  <a:pt x="1302425" y="815382"/>
                </a:lnTo>
                <a:lnTo>
                  <a:pt x="1304625" y="818229"/>
                </a:lnTo>
                <a:lnTo>
                  <a:pt x="1306425" y="821211"/>
                </a:lnTo>
                <a:lnTo>
                  <a:pt x="1307825" y="824329"/>
                </a:lnTo>
                <a:lnTo>
                  <a:pt x="1309025" y="827583"/>
                </a:lnTo>
                <a:lnTo>
                  <a:pt x="1309825" y="830700"/>
                </a:lnTo>
                <a:lnTo>
                  <a:pt x="1310625" y="833954"/>
                </a:lnTo>
                <a:lnTo>
                  <a:pt x="1311025" y="837207"/>
                </a:lnTo>
                <a:lnTo>
                  <a:pt x="1311425" y="840461"/>
                </a:lnTo>
                <a:lnTo>
                  <a:pt x="1311825" y="846832"/>
                </a:lnTo>
                <a:lnTo>
                  <a:pt x="1312025" y="853474"/>
                </a:lnTo>
                <a:lnTo>
                  <a:pt x="1312225" y="860117"/>
                </a:lnTo>
                <a:lnTo>
                  <a:pt x="1312625" y="866623"/>
                </a:lnTo>
                <a:lnTo>
                  <a:pt x="1315225" y="872723"/>
                </a:lnTo>
                <a:lnTo>
                  <a:pt x="1317425" y="878688"/>
                </a:lnTo>
                <a:lnTo>
                  <a:pt x="1319425" y="884924"/>
                </a:lnTo>
                <a:lnTo>
                  <a:pt x="1321226" y="890888"/>
                </a:lnTo>
                <a:lnTo>
                  <a:pt x="1325026" y="903088"/>
                </a:lnTo>
                <a:lnTo>
                  <a:pt x="1328026" y="915560"/>
                </a:lnTo>
                <a:lnTo>
                  <a:pt x="1330626" y="928031"/>
                </a:lnTo>
                <a:lnTo>
                  <a:pt x="1333026" y="940367"/>
                </a:lnTo>
                <a:lnTo>
                  <a:pt x="1335026" y="952974"/>
                </a:lnTo>
                <a:lnTo>
                  <a:pt x="1336826" y="965445"/>
                </a:lnTo>
                <a:lnTo>
                  <a:pt x="1340226" y="990659"/>
                </a:lnTo>
                <a:lnTo>
                  <a:pt x="1343426" y="1015873"/>
                </a:lnTo>
                <a:lnTo>
                  <a:pt x="1345226" y="1028344"/>
                </a:lnTo>
                <a:lnTo>
                  <a:pt x="1347026" y="1040816"/>
                </a:lnTo>
                <a:lnTo>
                  <a:pt x="1349226" y="1053422"/>
                </a:lnTo>
                <a:lnTo>
                  <a:pt x="1351626" y="1065894"/>
                </a:lnTo>
                <a:lnTo>
                  <a:pt x="1355826" y="1065894"/>
                </a:lnTo>
                <a:lnTo>
                  <a:pt x="1359826" y="1066165"/>
                </a:lnTo>
                <a:lnTo>
                  <a:pt x="1360826" y="1062369"/>
                </a:lnTo>
                <a:lnTo>
                  <a:pt x="1361226" y="1058709"/>
                </a:lnTo>
                <a:lnTo>
                  <a:pt x="1362226" y="1050982"/>
                </a:lnTo>
                <a:lnTo>
                  <a:pt x="1362626" y="1043391"/>
                </a:lnTo>
                <a:lnTo>
                  <a:pt x="1362626" y="1035664"/>
                </a:lnTo>
                <a:lnTo>
                  <a:pt x="1362626" y="1027938"/>
                </a:lnTo>
                <a:lnTo>
                  <a:pt x="1362426" y="1020346"/>
                </a:lnTo>
                <a:lnTo>
                  <a:pt x="1361426" y="1004893"/>
                </a:lnTo>
                <a:lnTo>
                  <a:pt x="1361226" y="997166"/>
                </a:lnTo>
                <a:lnTo>
                  <a:pt x="1361026" y="989439"/>
                </a:lnTo>
                <a:lnTo>
                  <a:pt x="1361226" y="981712"/>
                </a:lnTo>
                <a:lnTo>
                  <a:pt x="1361626" y="974121"/>
                </a:lnTo>
                <a:lnTo>
                  <a:pt x="1362626" y="966394"/>
                </a:lnTo>
                <a:lnTo>
                  <a:pt x="1363026" y="962599"/>
                </a:lnTo>
                <a:lnTo>
                  <a:pt x="1364026" y="958803"/>
                </a:lnTo>
                <a:lnTo>
                  <a:pt x="1364626" y="955143"/>
                </a:lnTo>
                <a:lnTo>
                  <a:pt x="1365826" y="951212"/>
                </a:lnTo>
                <a:lnTo>
                  <a:pt x="1367026" y="947552"/>
                </a:lnTo>
                <a:lnTo>
                  <a:pt x="1368226" y="943620"/>
                </a:lnTo>
                <a:lnTo>
                  <a:pt x="1369426" y="941180"/>
                </a:lnTo>
                <a:lnTo>
                  <a:pt x="1370226" y="938605"/>
                </a:lnTo>
                <a:lnTo>
                  <a:pt x="1370826" y="935758"/>
                </a:lnTo>
                <a:lnTo>
                  <a:pt x="1371026" y="933182"/>
                </a:lnTo>
                <a:lnTo>
                  <a:pt x="1371426" y="927625"/>
                </a:lnTo>
                <a:lnTo>
                  <a:pt x="1371426" y="922202"/>
                </a:lnTo>
                <a:lnTo>
                  <a:pt x="1372026" y="916644"/>
                </a:lnTo>
                <a:lnTo>
                  <a:pt x="1372427" y="913933"/>
                </a:lnTo>
                <a:lnTo>
                  <a:pt x="1373027" y="911222"/>
                </a:lnTo>
                <a:lnTo>
                  <a:pt x="1373827" y="908511"/>
                </a:lnTo>
                <a:lnTo>
                  <a:pt x="1374827" y="906071"/>
                </a:lnTo>
                <a:lnTo>
                  <a:pt x="1376427" y="903631"/>
                </a:lnTo>
                <a:lnTo>
                  <a:pt x="1378427" y="901191"/>
                </a:lnTo>
                <a:lnTo>
                  <a:pt x="1379027" y="870283"/>
                </a:lnTo>
                <a:lnTo>
                  <a:pt x="1380027" y="839376"/>
                </a:lnTo>
                <a:lnTo>
                  <a:pt x="1381027" y="808333"/>
                </a:lnTo>
                <a:lnTo>
                  <a:pt x="1382627" y="777697"/>
                </a:lnTo>
                <a:lnTo>
                  <a:pt x="1384227" y="746790"/>
                </a:lnTo>
                <a:lnTo>
                  <a:pt x="1386227" y="716018"/>
                </a:lnTo>
                <a:lnTo>
                  <a:pt x="1388627" y="685111"/>
                </a:lnTo>
                <a:lnTo>
                  <a:pt x="1391027" y="654339"/>
                </a:lnTo>
                <a:lnTo>
                  <a:pt x="1393827" y="623568"/>
                </a:lnTo>
                <a:lnTo>
                  <a:pt x="1397027" y="592796"/>
                </a:lnTo>
                <a:lnTo>
                  <a:pt x="1400227" y="562160"/>
                </a:lnTo>
                <a:lnTo>
                  <a:pt x="1403627" y="531388"/>
                </a:lnTo>
                <a:lnTo>
                  <a:pt x="1407227" y="500616"/>
                </a:lnTo>
                <a:lnTo>
                  <a:pt x="1411027" y="469980"/>
                </a:lnTo>
                <a:lnTo>
                  <a:pt x="1415027" y="439344"/>
                </a:lnTo>
                <a:lnTo>
                  <a:pt x="1419227" y="408708"/>
                </a:lnTo>
                <a:lnTo>
                  <a:pt x="1419627" y="404912"/>
                </a:lnTo>
                <a:lnTo>
                  <a:pt x="1420227" y="401523"/>
                </a:lnTo>
                <a:lnTo>
                  <a:pt x="1421427" y="398270"/>
                </a:lnTo>
                <a:lnTo>
                  <a:pt x="1422627" y="395288"/>
                </a:lnTo>
                <a:lnTo>
                  <a:pt x="1423627" y="392441"/>
                </a:lnTo>
                <a:lnTo>
                  <a:pt x="1425228" y="389730"/>
                </a:lnTo>
                <a:lnTo>
                  <a:pt x="1427228" y="387154"/>
                </a:lnTo>
                <a:lnTo>
                  <a:pt x="1429228" y="384985"/>
                </a:lnTo>
                <a:lnTo>
                  <a:pt x="1431428" y="383087"/>
                </a:lnTo>
                <a:lnTo>
                  <a:pt x="1434028" y="381190"/>
                </a:lnTo>
                <a:lnTo>
                  <a:pt x="1436628" y="379427"/>
                </a:lnTo>
                <a:lnTo>
                  <a:pt x="1439628" y="378207"/>
                </a:lnTo>
                <a:lnTo>
                  <a:pt x="1443028" y="376987"/>
                </a:lnTo>
                <a:lnTo>
                  <a:pt x="1446428" y="376038"/>
                </a:lnTo>
                <a:lnTo>
                  <a:pt x="1450428" y="375496"/>
                </a:lnTo>
                <a:lnTo>
                  <a:pt x="1454428" y="375090"/>
                </a:lnTo>
                <a:lnTo>
                  <a:pt x="1463228" y="374547"/>
                </a:lnTo>
                <a:lnTo>
                  <a:pt x="1471628" y="374276"/>
                </a:lnTo>
                <a:lnTo>
                  <a:pt x="1488629" y="373734"/>
                </a:lnTo>
                <a:lnTo>
                  <a:pt x="1505829" y="373463"/>
                </a:lnTo>
                <a:lnTo>
                  <a:pt x="1522629" y="373598"/>
                </a:lnTo>
                <a:lnTo>
                  <a:pt x="1539830" y="373734"/>
                </a:lnTo>
                <a:lnTo>
                  <a:pt x="1556830" y="374005"/>
                </a:lnTo>
                <a:lnTo>
                  <a:pt x="1574030" y="374276"/>
                </a:lnTo>
                <a:lnTo>
                  <a:pt x="1590831" y="374412"/>
                </a:lnTo>
                <a:lnTo>
                  <a:pt x="1594231" y="374547"/>
                </a:lnTo>
                <a:lnTo>
                  <a:pt x="1597431" y="374818"/>
                </a:lnTo>
                <a:lnTo>
                  <a:pt x="1600431" y="375361"/>
                </a:lnTo>
                <a:lnTo>
                  <a:pt x="1603231" y="375903"/>
                </a:lnTo>
                <a:lnTo>
                  <a:pt x="1606031" y="376716"/>
                </a:lnTo>
                <a:lnTo>
                  <a:pt x="1608431" y="377665"/>
                </a:lnTo>
                <a:lnTo>
                  <a:pt x="1611031" y="378750"/>
                </a:lnTo>
                <a:lnTo>
                  <a:pt x="1613231" y="379970"/>
                </a:lnTo>
                <a:lnTo>
                  <a:pt x="1615431" y="381190"/>
                </a:lnTo>
                <a:lnTo>
                  <a:pt x="1617831" y="382545"/>
                </a:lnTo>
                <a:lnTo>
                  <a:pt x="1621831" y="385663"/>
                </a:lnTo>
                <a:lnTo>
                  <a:pt x="1625831" y="388916"/>
                </a:lnTo>
                <a:lnTo>
                  <a:pt x="1629631" y="392441"/>
                </a:lnTo>
                <a:lnTo>
                  <a:pt x="1637032" y="399354"/>
                </a:lnTo>
                <a:lnTo>
                  <a:pt x="1640632" y="403014"/>
                </a:lnTo>
                <a:lnTo>
                  <a:pt x="1644432" y="405997"/>
                </a:lnTo>
                <a:lnTo>
                  <a:pt x="1648632" y="408979"/>
                </a:lnTo>
                <a:lnTo>
                  <a:pt x="1650632" y="410335"/>
                </a:lnTo>
                <a:lnTo>
                  <a:pt x="1652832" y="411555"/>
                </a:lnTo>
                <a:lnTo>
                  <a:pt x="1655232" y="412639"/>
                </a:lnTo>
                <a:lnTo>
                  <a:pt x="1657432" y="413588"/>
                </a:lnTo>
                <a:lnTo>
                  <a:pt x="1660032" y="414537"/>
                </a:lnTo>
                <a:lnTo>
                  <a:pt x="1662432" y="415215"/>
                </a:lnTo>
                <a:lnTo>
                  <a:pt x="1664232" y="412097"/>
                </a:lnTo>
                <a:lnTo>
                  <a:pt x="1666432" y="409250"/>
                </a:lnTo>
                <a:lnTo>
                  <a:pt x="1668632" y="406810"/>
                </a:lnTo>
                <a:lnTo>
                  <a:pt x="1670832" y="404641"/>
                </a:lnTo>
                <a:lnTo>
                  <a:pt x="1673232" y="403014"/>
                </a:lnTo>
                <a:lnTo>
                  <a:pt x="1676032" y="401388"/>
                </a:lnTo>
                <a:lnTo>
                  <a:pt x="1678432" y="400168"/>
                </a:lnTo>
                <a:lnTo>
                  <a:pt x="1681432" y="399219"/>
                </a:lnTo>
                <a:lnTo>
                  <a:pt x="1684232" y="398541"/>
                </a:lnTo>
                <a:lnTo>
                  <a:pt x="1687033" y="398134"/>
                </a:lnTo>
                <a:lnTo>
                  <a:pt x="1690033" y="397999"/>
                </a:lnTo>
                <a:lnTo>
                  <a:pt x="1693033" y="398134"/>
                </a:lnTo>
                <a:lnTo>
                  <a:pt x="1696233" y="398541"/>
                </a:lnTo>
                <a:lnTo>
                  <a:pt x="1699233" y="399083"/>
                </a:lnTo>
                <a:lnTo>
                  <a:pt x="1702433" y="399897"/>
                </a:lnTo>
                <a:lnTo>
                  <a:pt x="1705433" y="400981"/>
                </a:lnTo>
                <a:lnTo>
                  <a:pt x="1709433" y="402337"/>
                </a:lnTo>
                <a:lnTo>
                  <a:pt x="1713633" y="403421"/>
                </a:lnTo>
                <a:lnTo>
                  <a:pt x="1717433" y="404235"/>
                </a:lnTo>
                <a:lnTo>
                  <a:pt x="1721233" y="404641"/>
                </a:lnTo>
                <a:lnTo>
                  <a:pt x="1725233" y="404912"/>
                </a:lnTo>
                <a:lnTo>
                  <a:pt x="1729033" y="404912"/>
                </a:lnTo>
                <a:lnTo>
                  <a:pt x="1733033" y="404641"/>
                </a:lnTo>
                <a:lnTo>
                  <a:pt x="1736833" y="404370"/>
                </a:lnTo>
                <a:lnTo>
                  <a:pt x="1740634" y="403828"/>
                </a:lnTo>
                <a:lnTo>
                  <a:pt x="1744434" y="403286"/>
                </a:lnTo>
                <a:lnTo>
                  <a:pt x="1752034" y="401930"/>
                </a:lnTo>
                <a:lnTo>
                  <a:pt x="1759634" y="400303"/>
                </a:lnTo>
                <a:lnTo>
                  <a:pt x="1767234" y="398948"/>
                </a:lnTo>
                <a:lnTo>
                  <a:pt x="1776834" y="398948"/>
                </a:lnTo>
                <a:lnTo>
                  <a:pt x="1786234" y="399083"/>
                </a:lnTo>
                <a:lnTo>
                  <a:pt x="1795635" y="399626"/>
                </a:lnTo>
                <a:lnTo>
                  <a:pt x="1805235" y="400032"/>
                </a:lnTo>
                <a:lnTo>
                  <a:pt x="1814435" y="400981"/>
                </a:lnTo>
                <a:lnTo>
                  <a:pt x="1823435" y="402066"/>
                </a:lnTo>
                <a:lnTo>
                  <a:pt x="1828035" y="402743"/>
                </a:lnTo>
                <a:lnTo>
                  <a:pt x="1832635" y="403557"/>
                </a:lnTo>
                <a:lnTo>
                  <a:pt x="1837235" y="404506"/>
                </a:lnTo>
                <a:lnTo>
                  <a:pt x="1841435" y="405455"/>
                </a:lnTo>
                <a:lnTo>
                  <a:pt x="1846036" y="406539"/>
                </a:lnTo>
                <a:lnTo>
                  <a:pt x="1850436" y="407759"/>
                </a:lnTo>
                <a:lnTo>
                  <a:pt x="1854836" y="408979"/>
                </a:lnTo>
                <a:lnTo>
                  <a:pt x="1858836" y="410470"/>
                </a:lnTo>
                <a:lnTo>
                  <a:pt x="1863236" y="412097"/>
                </a:lnTo>
                <a:lnTo>
                  <a:pt x="1867236" y="413724"/>
                </a:lnTo>
                <a:lnTo>
                  <a:pt x="1871636" y="415621"/>
                </a:lnTo>
                <a:lnTo>
                  <a:pt x="1875636" y="417655"/>
                </a:lnTo>
                <a:lnTo>
                  <a:pt x="1879636" y="419688"/>
                </a:lnTo>
                <a:lnTo>
                  <a:pt x="1883636" y="421993"/>
                </a:lnTo>
                <a:lnTo>
                  <a:pt x="1887636" y="424433"/>
                </a:lnTo>
                <a:lnTo>
                  <a:pt x="1891436" y="426873"/>
                </a:lnTo>
                <a:lnTo>
                  <a:pt x="1895237" y="429719"/>
                </a:lnTo>
                <a:lnTo>
                  <a:pt x="1899237" y="432702"/>
                </a:lnTo>
                <a:lnTo>
                  <a:pt x="1902837" y="435684"/>
                </a:lnTo>
                <a:lnTo>
                  <a:pt x="1906437" y="438937"/>
                </a:lnTo>
                <a:lnTo>
                  <a:pt x="1907437" y="435820"/>
                </a:lnTo>
                <a:lnTo>
                  <a:pt x="1908037" y="432837"/>
                </a:lnTo>
                <a:lnTo>
                  <a:pt x="1908837" y="429584"/>
                </a:lnTo>
                <a:lnTo>
                  <a:pt x="1909637" y="426602"/>
                </a:lnTo>
                <a:lnTo>
                  <a:pt x="1910237" y="425246"/>
                </a:lnTo>
                <a:lnTo>
                  <a:pt x="1911037" y="423890"/>
                </a:lnTo>
                <a:lnTo>
                  <a:pt x="1912037" y="422535"/>
                </a:lnTo>
                <a:lnTo>
                  <a:pt x="1912837" y="421450"/>
                </a:lnTo>
                <a:lnTo>
                  <a:pt x="1914237" y="420637"/>
                </a:lnTo>
                <a:lnTo>
                  <a:pt x="1915837" y="419824"/>
                </a:lnTo>
                <a:lnTo>
                  <a:pt x="1917437" y="419146"/>
                </a:lnTo>
                <a:lnTo>
                  <a:pt x="1919437" y="418739"/>
                </a:lnTo>
                <a:lnTo>
                  <a:pt x="1921237" y="418604"/>
                </a:lnTo>
                <a:lnTo>
                  <a:pt x="1922837" y="418739"/>
                </a:lnTo>
                <a:lnTo>
                  <a:pt x="1924237" y="418875"/>
                </a:lnTo>
                <a:lnTo>
                  <a:pt x="1925637" y="419281"/>
                </a:lnTo>
                <a:lnTo>
                  <a:pt x="1926837" y="419824"/>
                </a:lnTo>
                <a:lnTo>
                  <a:pt x="1928037" y="420637"/>
                </a:lnTo>
                <a:lnTo>
                  <a:pt x="1929037" y="421315"/>
                </a:lnTo>
                <a:lnTo>
                  <a:pt x="1930037" y="422264"/>
                </a:lnTo>
                <a:lnTo>
                  <a:pt x="1931637" y="424433"/>
                </a:lnTo>
                <a:lnTo>
                  <a:pt x="1933037" y="426873"/>
                </a:lnTo>
                <a:lnTo>
                  <a:pt x="1934037" y="429448"/>
                </a:lnTo>
                <a:lnTo>
                  <a:pt x="1935037" y="432024"/>
                </a:lnTo>
                <a:lnTo>
                  <a:pt x="1938237" y="443140"/>
                </a:lnTo>
                <a:lnTo>
                  <a:pt x="1941237" y="454391"/>
                </a:lnTo>
                <a:lnTo>
                  <a:pt x="1947038" y="476894"/>
                </a:lnTo>
                <a:lnTo>
                  <a:pt x="1948238" y="478114"/>
                </a:lnTo>
                <a:lnTo>
                  <a:pt x="1949238" y="479469"/>
                </a:lnTo>
                <a:lnTo>
                  <a:pt x="1949838" y="480825"/>
                </a:lnTo>
                <a:lnTo>
                  <a:pt x="1950438" y="482316"/>
                </a:lnTo>
                <a:lnTo>
                  <a:pt x="1951438" y="485163"/>
                </a:lnTo>
                <a:lnTo>
                  <a:pt x="1952038" y="488281"/>
                </a:lnTo>
                <a:lnTo>
                  <a:pt x="1952038" y="491534"/>
                </a:lnTo>
                <a:lnTo>
                  <a:pt x="1952038" y="494787"/>
                </a:lnTo>
                <a:lnTo>
                  <a:pt x="1951438" y="501565"/>
                </a:lnTo>
                <a:lnTo>
                  <a:pt x="1951238" y="504819"/>
                </a:lnTo>
                <a:lnTo>
                  <a:pt x="1951038" y="508208"/>
                </a:lnTo>
                <a:lnTo>
                  <a:pt x="1951238" y="511325"/>
                </a:lnTo>
                <a:lnTo>
                  <a:pt x="1951638" y="514579"/>
                </a:lnTo>
                <a:lnTo>
                  <a:pt x="1952638" y="517561"/>
                </a:lnTo>
                <a:lnTo>
                  <a:pt x="1953038" y="518917"/>
                </a:lnTo>
                <a:lnTo>
                  <a:pt x="1954038" y="520272"/>
                </a:lnTo>
                <a:lnTo>
                  <a:pt x="1954838" y="521628"/>
                </a:lnTo>
                <a:lnTo>
                  <a:pt x="1956038" y="523119"/>
                </a:lnTo>
                <a:lnTo>
                  <a:pt x="1957038" y="524339"/>
                </a:lnTo>
                <a:lnTo>
                  <a:pt x="1958638" y="525424"/>
                </a:lnTo>
                <a:lnTo>
                  <a:pt x="1960238" y="525966"/>
                </a:lnTo>
                <a:lnTo>
                  <a:pt x="1961838" y="526779"/>
                </a:lnTo>
                <a:lnTo>
                  <a:pt x="1963838" y="527864"/>
                </a:lnTo>
                <a:lnTo>
                  <a:pt x="1965438" y="529219"/>
                </a:lnTo>
                <a:lnTo>
                  <a:pt x="2003639" y="683078"/>
                </a:lnTo>
                <a:lnTo>
                  <a:pt x="2041639" y="836801"/>
                </a:lnTo>
                <a:lnTo>
                  <a:pt x="2043239" y="843036"/>
                </a:lnTo>
                <a:lnTo>
                  <a:pt x="2045239" y="849136"/>
                </a:lnTo>
                <a:lnTo>
                  <a:pt x="2047039" y="855236"/>
                </a:lnTo>
                <a:lnTo>
                  <a:pt x="2047639" y="858354"/>
                </a:lnTo>
                <a:lnTo>
                  <a:pt x="2048039" y="861608"/>
                </a:lnTo>
                <a:lnTo>
                  <a:pt x="2048639" y="864726"/>
                </a:lnTo>
                <a:lnTo>
                  <a:pt x="2048839" y="867708"/>
                </a:lnTo>
                <a:lnTo>
                  <a:pt x="2048839" y="870826"/>
                </a:lnTo>
                <a:lnTo>
                  <a:pt x="2048439" y="873943"/>
                </a:lnTo>
                <a:lnTo>
                  <a:pt x="2047639" y="877197"/>
                </a:lnTo>
                <a:lnTo>
                  <a:pt x="2046839" y="880315"/>
                </a:lnTo>
                <a:lnTo>
                  <a:pt x="2045439" y="883297"/>
                </a:lnTo>
                <a:lnTo>
                  <a:pt x="2043639" y="886550"/>
                </a:lnTo>
                <a:lnTo>
                  <a:pt x="2045839" y="888042"/>
                </a:lnTo>
                <a:lnTo>
                  <a:pt x="2047839" y="889533"/>
                </a:lnTo>
                <a:lnTo>
                  <a:pt x="2049639" y="891295"/>
                </a:lnTo>
                <a:lnTo>
                  <a:pt x="2051240" y="892922"/>
                </a:lnTo>
                <a:lnTo>
                  <a:pt x="2052840" y="894684"/>
                </a:lnTo>
                <a:lnTo>
                  <a:pt x="2054240" y="896446"/>
                </a:lnTo>
                <a:lnTo>
                  <a:pt x="2055440" y="898480"/>
                </a:lnTo>
                <a:lnTo>
                  <a:pt x="2056640" y="900513"/>
                </a:lnTo>
                <a:lnTo>
                  <a:pt x="2058440" y="904715"/>
                </a:lnTo>
                <a:lnTo>
                  <a:pt x="2059840" y="909053"/>
                </a:lnTo>
                <a:lnTo>
                  <a:pt x="2060840" y="913526"/>
                </a:lnTo>
                <a:lnTo>
                  <a:pt x="2061840" y="918135"/>
                </a:lnTo>
                <a:lnTo>
                  <a:pt x="2081840" y="1009773"/>
                </a:lnTo>
                <a:lnTo>
                  <a:pt x="2102240" y="1102495"/>
                </a:lnTo>
                <a:lnTo>
                  <a:pt x="2104440" y="1100326"/>
                </a:lnTo>
                <a:lnTo>
                  <a:pt x="2106241" y="1098157"/>
                </a:lnTo>
                <a:lnTo>
                  <a:pt x="2107641" y="1095988"/>
                </a:lnTo>
                <a:lnTo>
                  <a:pt x="2108841" y="1093548"/>
                </a:lnTo>
                <a:lnTo>
                  <a:pt x="2109441" y="1091108"/>
                </a:lnTo>
                <a:lnTo>
                  <a:pt x="2109841" y="1088668"/>
                </a:lnTo>
                <a:lnTo>
                  <a:pt x="2110441" y="1083516"/>
                </a:lnTo>
                <a:lnTo>
                  <a:pt x="2110841" y="1078365"/>
                </a:lnTo>
                <a:lnTo>
                  <a:pt x="2111041" y="1075925"/>
                </a:lnTo>
                <a:lnTo>
                  <a:pt x="2111441" y="1073485"/>
                </a:lnTo>
                <a:lnTo>
                  <a:pt x="2112241" y="1071181"/>
                </a:lnTo>
                <a:lnTo>
                  <a:pt x="2113041" y="1068876"/>
                </a:lnTo>
                <a:lnTo>
                  <a:pt x="2114241" y="1066707"/>
                </a:lnTo>
                <a:lnTo>
                  <a:pt x="2115841" y="1064674"/>
                </a:lnTo>
                <a:lnTo>
                  <a:pt x="2121241" y="1068741"/>
                </a:lnTo>
                <a:lnTo>
                  <a:pt x="2121241" y="1068469"/>
                </a:lnTo>
                <a:lnTo>
                  <a:pt x="2115841" y="1064674"/>
                </a:lnTo>
                <a:lnTo>
                  <a:pt x="2116841" y="1041900"/>
                </a:lnTo>
                <a:lnTo>
                  <a:pt x="2117241" y="1030649"/>
                </a:lnTo>
                <a:lnTo>
                  <a:pt x="2117841" y="1019397"/>
                </a:lnTo>
                <a:lnTo>
                  <a:pt x="2118641" y="1008146"/>
                </a:lnTo>
                <a:lnTo>
                  <a:pt x="2119641" y="996759"/>
                </a:lnTo>
                <a:lnTo>
                  <a:pt x="2121241" y="985643"/>
                </a:lnTo>
                <a:lnTo>
                  <a:pt x="2122441" y="980086"/>
                </a:lnTo>
                <a:lnTo>
                  <a:pt x="2123641" y="974528"/>
                </a:lnTo>
                <a:lnTo>
                  <a:pt x="2123441" y="973172"/>
                </a:lnTo>
                <a:lnTo>
                  <a:pt x="2123241" y="971816"/>
                </a:lnTo>
                <a:lnTo>
                  <a:pt x="2123441" y="970190"/>
                </a:lnTo>
                <a:lnTo>
                  <a:pt x="2123841" y="968563"/>
                </a:lnTo>
                <a:lnTo>
                  <a:pt x="2125041" y="965174"/>
                </a:lnTo>
                <a:lnTo>
                  <a:pt x="2126641" y="961243"/>
                </a:lnTo>
                <a:lnTo>
                  <a:pt x="2145241" y="788135"/>
                </a:lnTo>
                <a:lnTo>
                  <a:pt x="2146641" y="782984"/>
                </a:lnTo>
                <a:lnTo>
                  <a:pt x="2147641" y="777968"/>
                </a:lnTo>
                <a:lnTo>
                  <a:pt x="2149441" y="767801"/>
                </a:lnTo>
                <a:lnTo>
                  <a:pt x="2150441" y="757499"/>
                </a:lnTo>
                <a:lnTo>
                  <a:pt x="2151641" y="747197"/>
                </a:lnTo>
                <a:lnTo>
                  <a:pt x="2152041" y="736894"/>
                </a:lnTo>
                <a:lnTo>
                  <a:pt x="2152641" y="726456"/>
                </a:lnTo>
                <a:lnTo>
                  <a:pt x="2153241" y="705716"/>
                </a:lnTo>
                <a:lnTo>
                  <a:pt x="2153841" y="685111"/>
                </a:lnTo>
                <a:lnTo>
                  <a:pt x="2154641" y="674673"/>
                </a:lnTo>
                <a:lnTo>
                  <a:pt x="2155441" y="664371"/>
                </a:lnTo>
                <a:lnTo>
                  <a:pt x="2156641" y="653933"/>
                </a:lnTo>
                <a:lnTo>
                  <a:pt x="2158242" y="643766"/>
                </a:lnTo>
                <a:lnTo>
                  <a:pt x="2159442" y="638615"/>
                </a:lnTo>
                <a:lnTo>
                  <a:pt x="2160642" y="633599"/>
                </a:lnTo>
                <a:lnTo>
                  <a:pt x="2161642" y="628448"/>
                </a:lnTo>
                <a:lnTo>
                  <a:pt x="2163242" y="623432"/>
                </a:lnTo>
                <a:lnTo>
                  <a:pt x="2163842" y="620721"/>
                </a:lnTo>
                <a:lnTo>
                  <a:pt x="2164242" y="618010"/>
                </a:lnTo>
                <a:lnTo>
                  <a:pt x="2164442" y="615163"/>
                </a:lnTo>
                <a:lnTo>
                  <a:pt x="2164442" y="612316"/>
                </a:lnTo>
                <a:lnTo>
                  <a:pt x="2164442" y="606487"/>
                </a:lnTo>
                <a:lnTo>
                  <a:pt x="2164442" y="600929"/>
                </a:lnTo>
                <a:lnTo>
                  <a:pt x="2164642" y="598218"/>
                </a:lnTo>
                <a:lnTo>
                  <a:pt x="2164842" y="595372"/>
                </a:lnTo>
                <a:lnTo>
                  <a:pt x="2165242" y="592660"/>
                </a:lnTo>
                <a:lnTo>
                  <a:pt x="2166242" y="589949"/>
                </a:lnTo>
                <a:lnTo>
                  <a:pt x="2167242" y="587238"/>
                </a:lnTo>
                <a:lnTo>
                  <a:pt x="2168442" y="584798"/>
                </a:lnTo>
                <a:lnTo>
                  <a:pt x="2170442" y="582222"/>
                </a:lnTo>
                <a:lnTo>
                  <a:pt x="2172442" y="579782"/>
                </a:lnTo>
                <a:lnTo>
                  <a:pt x="2172842" y="570022"/>
                </a:lnTo>
                <a:lnTo>
                  <a:pt x="2173242" y="561211"/>
                </a:lnTo>
                <a:lnTo>
                  <a:pt x="2174442" y="553213"/>
                </a:lnTo>
                <a:lnTo>
                  <a:pt x="2175242" y="549688"/>
                </a:lnTo>
                <a:lnTo>
                  <a:pt x="2175842" y="546028"/>
                </a:lnTo>
                <a:lnTo>
                  <a:pt x="2176842" y="542911"/>
                </a:lnTo>
                <a:lnTo>
                  <a:pt x="2177842" y="539793"/>
                </a:lnTo>
                <a:lnTo>
                  <a:pt x="2179042" y="536810"/>
                </a:lnTo>
                <a:lnTo>
                  <a:pt x="2180242" y="534235"/>
                </a:lnTo>
                <a:lnTo>
                  <a:pt x="2181842" y="531524"/>
                </a:lnTo>
                <a:lnTo>
                  <a:pt x="2183442" y="529219"/>
                </a:lnTo>
                <a:lnTo>
                  <a:pt x="2185042" y="527050"/>
                </a:lnTo>
                <a:lnTo>
                  <a:pt x="2186842" y="525017"/>
                </a:lnTo>
                <a:lnTo>
                  <a:pt x="2188842" y="523119"/>
                </a:lnTo>
                <a:lnTo>
                  <a:pt x="2191042" y="521357"/>
                </a:lnTo>
                <a:lnTo>
                  <a:pt x="2193642" y="519866"/>
                </a:lnTo>
                <a:lnTo>
                  <a:pt x="2196042" y="518374"/>
                </a:lnTo>
                <a:lnTo>
                  <a:pt x="2198842" y="517019"/>
                </a:lnTo>
                <a:lnTo>
                  <a:pt x="2201842" y="515934"/>
                </a:lnTo>
                <a:lnTo>
                  <a:pt x="2204842" y="514850"/>
                </a:lnTo>
                <a:lnTo>
                  <a:pt x="2208242" y="513901"/>
                </a:lnTo>
                <a:lnTo>
                  <a:pt x="2211643" y="513223"/>
                </a:lnTo>
                <a:lnTo>
                  <a:pt x="2215243" y="512410"/>
                </a:lnTo>
                <a:lnTo>
                  <a:pt x="2219443" y="511732"/>
                </a:lnTo>
                <a:lnTo>
                  <a:pt x="2223443" y="511325"/>
                </a:lnTo>
                <a:lnTo>
                  <a:pt x="2227843" y="511054"/>
                </a:lnTo>
                <a:lnTo>
                  <a:pt x="2232443" y="510648"/>
                </a:lnTo>
                <a:lnTo>
                  <a:pt x="2242243" y="510377"/>
                </a:lnTo>
                <a:lnTo>
                  <a:pt x="2265244" y="510241"/>
                </a:lnTo>
                <a:lnTo>
                  <a:pt x="2288244" y="510241"/>
                </a:lnTo>
                <a:lnTo>
                  <a:pt x="2297844" y="512410"/>
                </a:lnTo>
                <a:lnTo>
                  <a:pt x="2300844" y="513630"/>
                </a:lnTo>
                <a:lnTo>
                  <a:pt x="2304044" y="514579"/>
                </a:lnTo>
                <a:lnTo>
                  <a:pt x="2307244" y="515392"/>
                </a:lnTo>
                <a:lnTo>
                  <a:pt x="2310244" y="515934"/>
                </a:lnTo>
                <a:lnTo>
                  <a:pt x="2313444" y="516477"/>
                </a:lnTo>
                <a:lnTo>
                  <a:pt x="2316445" y="516748"/>
                </a:lnTo>
                <a:lnTo>
                  <a:pt x="2319645" y="517019"/>
                </a:lnTo>
                <a:lnTo>
                  <a:pt x="2322845" y="517019"/>
                </a:lnTo>
                <a:lnTo>
                  <a:pt x="2329245" y="517019"/>
                </a:lnTo>
                <a:lnTo>
                  <a:pt x="2335645" y="516748"/>
                </a:lnTo>
                <a:lnTo>
                  <a:pt x="2342045" y="516206"/>
                </a:lnTo>
                <a:lnTo>
                  <a:pt x="2348445" y="515663"/>
                </a:lnTo>
                <a:lnTo>
                  <a:pt x="2354845" y="514986"/>
                </a:lnTo>
                <a:lnTo>
                  <a:pt x="2361445" y="514443"/>
                </a:lnTo>
                <a:lnTo>
                  <a:pt x="2367846" y="514037"/>
                </a:lnTo>
                <a:lnTo>
                  <a:pt x="2374446" y="514037"/>
                </a:lnTo>
                <a:lnTo>
                  <a:pt x="2377646" y="514308"/>
                </a:lnTo>
                <a:lnTo>
                  <a:pt x="2380846" y="514443"/>
                </a:lnTo>
                <a:lnTo>
                  <a:pt x="2384046" y="514714"/>
                </a:lnTo>
                <a:lnTo>
                  <a:pt x="2387446" y="515392"/>
                </a:lnTo>
                <a:lnTo>
                  <a:pt x="2390646" y="515934"/>
                </a:lnTo>
                <a:lnTo>
                  <a:pt x="2393846" y="516748"/>
                </a:lnTo>
                <a:lnTo>
                  <a:pt x="2397046" y="517697"/>
                </a:lnTo>
                <a:lnTo>
                  <a:pt x="2400246" y="518781"/>
                </a:lnTo>
                <a:lnTo>
                  <a:pt x="2401646" y="519188"/>
                </a:lnTo>
                <a:lnTo>
                  <a:pt x="2403046" y="519459"/>
                </a:lnTo>
                <a:lnTo>
                  <a:pt x="2404046" y="519594"/>
                </a:lnTo>
                <a:lnTo>
                  <a:pt x="2405046" y="519594"/>
                </a:lnTo>
                <a:lnTo>
                  <a:pt x="2406246" y="519594"/>
                </a:lnTo>
                <a:lnTo>
                  <a:pt x="2407046" y="519323"/>
                </a:lnTo>
                <a:lnTo>
                  <a:pt x="2407846" y="519052"/>
                </a:lnTo>
                <a:lnTo>
                  <a:pt x="2408646" y="518646"/>
                </a:lnTo>
                <a:lnTo>
                  <a:pt x="2410046" y="517290"/>
                </a:lnTo>
                <a:lnTo>
                  <a:pt x="2411246" y="515799"/>
                </a:lnTo>
                <a:lnTo>
                  <a:pt x="2412046" y="513901"/>
                </a:lnTo>
                <a:lnTo>
                  <a:pt x="2412846" y="511868"/>
                </a:lnTo>
                <a:lnTo>
                  <a:pt x="2413446" y="509834"/>
                </a:lnTo>
                <a:lnTo>
                  <a:pt x="2413846" y="507259"/>
                </a:lnTo>
                <a:lnTo>
                  <a:pt x="2414846" y="502514"/>
                </a:lnTo>
                <a:lnTo>
                  <a:pt x="2415646" y="497770"/>
                </a:lnTo>
                <a:lnTo>
                  <a:pt x="2416446" y="495736"/>
                </a:lnTo>
                <a:lnTo>
                  <a:pt x="2416846" y="493703"/>
                </a:lnTo>
                <a:lnTo>
                  <a:pt x="2418246" y="489772"/>
                </a:lnTo>
                <a:lnTo>
                  <a:pt x="2419247" y="485841"/>
                </a:lnTo>
                <a:lnTo>
                  <a:pt x="2419847" y="481774"/>
                </a:lnTo>
                <a:lnTo>
                  <a:pt x="2420247" y="477571"/>
                </a:lnTo>
                <a:lnTo>
                  <a:pt x="2421247" y="469302"/>
                </a:lnTo>
                <a:lnTo>
                  <a:pt x="2421447" y="465100"/>
                </a:lnTo>
                <a:lnTo>
                  <a:pt x="2421847" y="460898"/>
                </a:lnTo>
                <a:lnTo>
                  <a:pt x="2422647" y="456967"/>
                </a:lnTo>
                <a:lnTo>
                  <a:pt x="2423447" y="452900"/>
                </a:lnTo>
                <a:lnTo>
                  <a:pt x="2424847" y="448969"/>
                </a:lnTo>
                <a:lnTo>
                  <a:pt x="2426447" y="445173"/>
                </a:lnTo>
                <a:lnTo>
                  <a:pt x="2427647" y="443411"/>
                </a:lnTo>
                <a:lnTo>
                  <a:pt x="2428647" y="441649"/>
                </a:lnTo>
                <a:lnTo>
                  <a:pt x="2430047" y="439886"/>
                </a:lnTo>
                <a:lnTo>
                  <a:pt x="2431447" y="438260"/>
                </a:lnTo>
                <a:lnTo>
                  <a:pt x="2433247" y="436497"/>
                </a:lnTo>
                <a:lnTo>
                  <a:pt x="2435047" y="434871"/>
                </a:lnTo>
                <a:lnTo>
                  <a:pt x="2437047" y="433244"/>
                </a:lnTo>
                <a:lnTo>
                  <a:pt x="2439247" y="431888"/>
                </a:lnTo>
                <a:lnTo>
                  <a:pt x="2439447" y="428364"/>
                </a:lnTo>
                <a:lnTo>
                  <a:pt x="2439647" y="425246"/>
                </a:lnTo>
                <a:lnTo>
                  <a:pt x="2440447" y="422535"/>
                </a:lnTo>
                <a:lnTo>
                  <a:pt x="2440847" y="420095"/>
                </a:lnTo>
                <a:lnTo>
                  <a:pt x="2441647" y="418061"/>
                </a:lnTo>
                <a:lnTo>
                  <a:pt x="2442647" y="416299"/>
                </a:lnTo>
                <a:lnTo>
                  <a:pt x="2443647" y="414672"/>
                </a:lnTo>
                <a:lnTo>
                  <a:pt x="2444647" y="413452"/>
                </a:lnTo>
                <a:lnTo>
                  <a:pt x="2446047" y="412368"/>
                </a:lnTo>
                <a:lnTo>
                  <a:pt x="2447447" y="411555"/>
                </a:lnTo>
                <a:lnTo>
                  <a:pt x="2448847" y="411012"/>
                </a:lnTo>
                <a:lnTo>
                  <a:pt x="2450447" y="410741"/>
                </a:lnTo>
                <a:lnTo>
                  <a:pt x="2452047" y="410335"/>
                </a:lnTo>
                <a:lnTo>
                  <a:pt x="2453647" y="410335"/>
                </a:lnTo>
                <a:lnTo>
                  <a:pt x="2455447" y="410335"/>
                </a:lnTo>
                <a:lnTo>
                  <a:pt x="2457047" y="410470"/>
                </a:lnTo>
                <a:lnTo>
                  <a:pt x="2460847" y="411148"/>
                </a:lnTo>
                <a:lnTo>
                  <a:pt x="2464447" y="412097"/>
                </a:lnTo>
                <a:lnTo>
                  <a:pt x="2472248" y="414130"/>
                </a:lnTo>
                <a:lnTo>
                  <a:pt x="2475848" y="414808"/>
                </a:lnTo>
                <a:lnTo>
                  <a:pt x="2477848" y="415215"/>
                </a:lnTo>
                <a:lnTo>
                  <a:pt x="2479648" y="415350"/>
                </a:lnTo>
                <a:lnTo>
                  <a:pt x="2481248" y="415486"/>
                </a:lnTo>
                <a:lnTo>
                  <a:pt x="2483048" y="415350"/>
                </a:lnTo>
                <a:lnTo>
                  <a:pt x="2484648" y="415215"/>
                </a:lnTo>
                <a:lnTo>
                  <a:pt x="2486248" y="414808"/>
                </a:lnTo>
                <a:lnTo>
                  <a:pt x="2488248" y="412910"/>
                </a:lnTo>
                <a:lnTo>
                  <a:pt x="2490448" y="411148"/>
                </a:lnTo>
                <a:lnTo>
                  <a:pt x="2492848" y="409792"/>
                </a:lnTo>
                <a:lnTo>
                  <a:pt x="2495048" y="408708"/>
                </a:lnTo>
                <a:lnTo>
                  <a:pt x="2497648" y="407895"/>
                </a:lnTo>
                <a:lnTo>
                  <a:pt x="2499848" y="407081"/>
                </a:lnTo>
                <a:lnTo>
                  <a:pt x="2502448" y="406675"/>
                </a:lnTo>
                <a:lnTo>
                  <a:pt x="2504848" y="406539"/>
                </a:lnTo>
                <a:lnTo>
                  <a:pt x="2507448" y="406403"/>
                </a:lnTo>
                <a:lnTo>
                  <a:pt x="2509848" y="406403"/>
                </a:lnTo>
                <a:lnTo>
                  <a:pt x="2512648" y="406539"/>
                </a:lnTo>
                <a:lnTo>
                  <a:pt x="2515248" y="406810"/>
                </a:lnTo>
                <a:lnTo>
                  <a:pt x="2520448" y="407488"/>
                </a:lnTo>
                <a:lnTo>
                  <a:pt x="2525649" y="408437"/>
                </a:lnTo>
                <a:lnTo>
                  <a:pt x="2553449" y="415350"/>
                </a:lnTo>
                <a:lnTo>
                  <a:pt x="2552649" y="414401"/>
                </a:lnTo>
                <a:lnTo>
                  <a:pt x="2553649" y="409521"/>
                </a:lnTo>
                <a:lnTo>
                  <a:pt x="2555249" y="404777"/>
                </a:lnTo>
                <a:lnTo>
                  <a:pt x="2557049" y="400710"/>
                </a:lnTo>
                <a:lnTo>
                  <a:pt x="2559049" y="396914"/>
                </a:lnTo>
                <a:lnTo>
                  <a:pt x="2561249" y="393661"/>
                </a:lnTo>
                <a:lnTo>
                  <a:pt x="2563449" y="390814"/>
                </a:lnTo>
                <a:lnTo>
                  <a:pt x="2566049" y="388103"/>
                </a:lnTo>
                <a:lnTo>
                  <a:pt x="2568849" y="385934"/>
                </a:lnTo>
                <a:lnTo>
                  <a:pt x="2571449" y="383901"/>
                </a:lnTo>
                <a:lnTo>
                  <a:pt x="2574449" y="382410"/>
                </a:lnTo>
                <a:lnTo>
                  <a:pt x="2577650" y="381054"/>
                </a:lnTo>
                <a:lnTo>
                  <a:pt x="2580850" y="379970"/>
                </a:lnTo>
                <a:lnTo>
                  <a:pt x="2584050" y="379021"/>
                </a:lnTo>
                <a:lnTo>
                  <a:pt x="2587450" y="378343"/>
                </a:lnTo>
                <a:lnTo>
                  <a:pt x="2590850" y="377936"/>
                </a:lnTo>
                <a:lnTo>
                  <a:pt x="2594450" y="377665"/>
                </a:lnTo>
                <a:lnTo>
                  <a:pt x="2598250" y="377394"/>
                </a:lnTo>
                <a:lnTo>
                  <a:pt x="2601850" y="377394"/>
                </a:lnTo>
                <a:lnTo>
                  <a:pt x="2605450" y="377665"/>
                </a:lnTo>
                <a:lnTo>
                  <a:pt x="2609050" y="377801"/>
                </a:lnTo>
                <a:lnTo>
                  <a:pt x="2616650" y="378343"/>
                </a:lnTo>
                <a:lnTo>
                  <a:pt x="2624250" y="379021"/>
                </a:lnTo>
                <a:lnTo>
                  <a:pt x="2631451" y="379563"/>
                </a:lnTo>
                <a:lnTo>
                  <a:pt x="2638451" y="380105"/>
                </a:lnTo>
                <a:lnTo>
                  <a:pt x="2642051" y="380105"/>
                </a:lnTo>
                <a:lnTo>
                  <a:pt x="2645451" y="380105"/>
                </a:lnTo>
                <a:lnTo>
                  <a:pt x="2648651" y="379970"/>
                </a:lnTo>
                <a:lnTo>
                  <a:pt x="2651851" y="379563"/>
                </a:lnTo>
                <a:lnTo>
                  <a:pt x="2655251" y="379156"/>
                </a:lnTo>
                <a:lnTo>
                  <a:pt x="2659051" y="378885"/>
                </a:lnTo>
                <a:lnTo>
                  <a:pt x="2663251" y="378750"/>
                </a:lnTo>
                <a:lnTo>
                  <a:pt x="2667451" y="378750"/>
                </a:lnTo>
                <a:lnTo>
                  <a:pt x="2671851" y="378885"/>
                </a:lnTo>
                <a:lnTo>
                  <a:pt x="2676651" y="379156"/>
                </a:lnTo>
                <a:lnTo>
                  <a:pt x="2681252" y="379563"/>
                </a:lnTo>
                <a:lnTo>
                  <a:pt x="2686252" y="380105"/>
                </a:lnTo>
                <a:lnTo>
                  <a:pt x="2691052" y="380647"/>
                </a:lnTo>
                <a:lnTo>
                  <a:pt x="2696052" y="381461"/>
                </a:lnTo>
                <a:lnTo>
                  <a:pt x="2701052" y="382410"/>
                </a:lnTo>
                <a:lnTo>
                  <a:pt x="2705852" y="383494"/>
                </a:lnTo>
                <a:lnTo>
                  <a:pt x="2710852" y="384579"/>
                </a:lnTo>
                <a:lnTo>
                  <a:pt x="2715652" y="385799"/>
                </a:lnTo>
                <a:lnTo>
                  <a:pt x="2720252" y="387154"/>
                </a:lnTo>
                <a:lnTo>
                  <a:pt x="2724652" y="388781"/>
                </a:lnTo>
                <a:lnTo>
                  <a:pt x="2731653" y="386883"/>
                </a:lnTo>
                <a:lnTo>
                  <a:pt x="2735053" y="386070"/>
                </a:lnTo>
                <a:lnTo>
                  <a:pt x="2738453" y="385392"/>
                </a:lnTo>
                <a:lnTo>
                  <a:pt x="2741653" y="384850"/>
                </a:lnTo>
                <a:lnTo>
                  <a:pt x="2744853" y="384579"/>
                </a:lnTo>
                <a:lnTo>
                  <a:pt x="2748053" y="384443"/>
                </a:lnTo>
                <a:lnTo>
                  <a:pt x="2751053" y="384579"/>
                </a:lnTo>
                <a:lnTo>
                  <a:pt x="2752653" y="384850"/>
                </a:lnTo>
                <a:lnTo>
                  <a:pt x="2753853" y="385121"/>
                </a:lnTo>
                <a:lnTo>
                  <a:pt x="2755253" y="385663"/>
                </a:lnTo>
                <a:lnTo>
                  <a:pt x="2756653" y="386070"/>
                </a:lnTo>
                <a:lnTo>
                  <a:pt x="2758053" y="386748"/>
                </a:lnTo>
                <a:lnTo>
                  <a:pt x="2759453" y="387561"/>
                </a:lnTo>
                <a:lnTo>
                  <a:pt x="2760853" y="388239"/>
                </a:lnTo>
                <a:lnTo>
                  <a:pt x="2761853" y="389323"/>
                </a:lnTo>
                <a:lnTo>
                  <a:pt x="2763253" y="390408"/>
                </a:lnTo>
                <a:lnTo>
                  <a:pt x="2764453" y="391628"/>
                </a:lnTo>
                <a:lnTo>
                  <a:pt x="2765653" y="393119"/>
                </a:lnTo>
                <a:lnTo>
                  <a:pt x="2766453" y="394610"/>
                </a:lnTo>
                <a:lnTo>
                  <a:pt x="2768453" y="398134"/>
                </a:lnTo>
                <a:lnTo>
                  <a:pt x="2770453" y="402472"/>
                </a:lnTo>
                <a:lnTo>
                  <a:pt x="2771253" y="404099"/>
                </a:lnTo>
                <a:lnTo>
                  <a:pt x="2772053" y="405590"/>
                </a:lnTo>
                <a:lnTo>
                  <a:pt x="2773053" y="406946"/>
                </a:lnTo>
                <a:lnTo>
                  <a:pt x="2774253" y="408437"/>
                </a:lnTo>
                <a:lnTo>
                  <a:pt x="2775653" y="409657"/>
                </a:lnTo>
                <a:lnTo>
                  <a:pt x="2777053" y="410741"/>
                </a:lnTo>
                <a:lnTo>
                  <a:pt x="2778653" y="411826"/>
                </a:lnTo>
                <a:lnTo>
                  <a:pt x="2780453" y="412639"/>
                </a:lnTo>
                <a:lnTo>
                  <a:pt x="2782053" y="413452"/>
                </a:lnTo>
                <a:lnTo>
                  <a:pt x="2784054" y="414130"/>
                </a:lnTo>
                <a:lnTo>
                  <a:pt x="2786054" y="414672"/>
                </a:lnTo>
                <a:lnTo>
                  <a:pt x="2788054" y="415079"/>
                </a:lnTo>
                <a:lnTo>
                  <a:pt x="2790254" y="415215"/>
                </a:lnTo>
                <a:lnTo>
                  <a:pt x="2792454" y="415079"/>
                </a:lnTo>
                <a:lnTo>
                  <a:pt x="2794854" y="414808"/>
                </a:lnTo>
                <a:lnTo>
                  <a:pt x="2797054" y="414401"/>
                </a:lnTo>
                <a:lnTo>
                  <a:pt x="2799054" y="410877"/>
                </a:lnTo>
                <a:lnTo>
                  <a:pt x="2801054" y="408030"/>
                </a:lnTo>
                <a:lnTo>
                  <a:pt x="2803054" y="405861"/>
                </a:lnTo>
                <a:lnTo>
                  <a:pt x="2804854" y="404370"/>
                </a:lnTo>
                <a:lnTo>
                  <a:pt x="2805654" y="403828"/>
                </a:lnTo>
                <a:lnTo>
                  <a:pt x="2806654" y="403557"/>
                </a:lnTo>
                <a:lnTo>
                  <a:pt x="2807254" y="403286"/>
                </a:lnTo>
                <a:lnTo>
                  <a:pt x="2808054" y="403150"/>
                </a:lnTo>
                <a:lnTo>
                  <a:pt x="2808854" y="403150"/>
                </a:lnTo>
                <a:lnTo>
                  <a:pt x="2809654" y="403286"/>
                </a:lnTo>
                <a:lnTo>
                  <a:pt x="2810254" y="403557"/>
                </a:lnTo>
                <a:lnTo>
                  <a:pt x="2810854" y="403828"/>
                </a:lnTo>
                <a:lnTo>
                  <a:pt x="2812254" y="404777"/>
                </a:lnTo>
                <a:lnTo>
                  <a:pt x="2813454" y="405997"/>
                </a:lnTo>
                <a:lnTo>
                  <a:pt x="2814654" y="407623"/>
                </a:lnTo>
                <a:lnTo>
                  <a:pt x="2815654" y="409521"/>
                </a:lnTo>
                <a:lnTo>
                  <a:pt x="2817854" y="413452"/>
                </a:lnTo>
                <a:lnTo>
                  <a:pt x="2819454" y="417926"/>
                </a:lnTo>
                <a:lnTo>
                  <a:pt x="2823454" y="428906"/>
                </a:lnTo>
                <a:lnTo>
                  <a:pt x="2827454" y="439886"/>
                </a:lnTo>
                <a:lnTo>
                  <a:pt x="2831054" y="450867"/>
                </a:lnTo>
                <a:lnTo>
                  <a:pt x="2834454" y="461847"/>
                </a:lnTo>
                <a:lnTo>
                  <a:pt x="2837655" y="472962"/>
                </a:lnTo>
                <a:lnTo>
                  <a:pt x="2840855" y="484078"/>
                </a:lnTo>
                <a:lnTo>
                  <a:pt x="2843655" y="495194"/>
                </a:lnTo>
                <a:lnTo>
                  <a:pt x="2846255" y="506581"/>
                </a:lnTo>
                <a:lnTo>
                  <a:pt x="2848655" y="517832"/>
                </a:lnTo>
                <a:lnTo>
                  <a:pt x="2850655" y="529084"/>
                </a:lnTo>
                <a:lnTo>
                  <a:pt x="2852455" y="540335"/>
                </a:lnTo>
                <a:lnTo>
                  <a:pt x="2854055" y="551857"/>
                </a:lnTo>
                <a:lnTo>
                  <a:pt x="2855255" y="563244"/>
                </a:lnTo>
                <a:lnTo>
                  <a:pt x="2856255" y="574631"/>
                </a:lnTo>
                <a:lnTo>
                  <a:pt x="2857055" y="586289"/>
                </a:lnTo>
                <a:lnTo>
                  <a:pt x="2857255" y="597812"/>
                </a:lnTo>
                <a:lnTo>
                  <a:pt x="2862455" y="625872"/>
                </a:lnTo>
                <a:lnTo>
                  <a:pt x="2865055" y="639970"/>
                </a:lnTo>
                <a:lnTo>
                  <a:pt x="2867255" y="653933"/>
                </a:lnTo>
                <a:lnTo>
                  <a:pt x="2869255" y="668031"/>
                </a:lnTo>
                <a:lnTo>
                  <a:pt x="2871455" y="681993"/>
                </a:lnTo>
                <a:lnTo>
                  <a:pt x="2873055" y="696091"/>
                </a:lnTo>
                <a:lnTo>
                  <a:pt x="2874655" y="710054"/>
                </a:lnTo>
                <a:lnTo>
                  <a:pt x="2875655" y="724287"/>
                </a:lnTo>
                <a:lnTo>
                  <a:pt x="2876855" y="738385"/>
                </a:lnTo>
                <a:lnTo>
                  <a:pt x="2877455" y="752483"/>
                </a:lnTo>
                <a:lnTo>
                  <a:pt x="2877855" y="766717"/>
                </a:lnTo>
                <a:lnTo>
                  <a:pt x="2877855" y="780679"/>
                </a:lnTo>
                <a:lnTo>
                  <a:pt x="2877455" y="794913"/>
                </a:lnTo>
                <a:lnTo>
                  <a:pt x="2876855" y="809147"/>
                </a:lnTo>
                <a:lnTo>
                  <a:pt x="2875455" y="823380"/>
                </a:lnTo>
                <a:lnTo>
                  <a:pt x="2905056" y="1195623"/>
                </a:lnTo>
                <a:lnTo>
                  <a:pt x="2908056" y="1206874"/>
                </a:lnTo>
                <a:lnTo>
                  <a:pt x="2910856" y="1218126"/>
                </a:lnTo>
                <a:lnTo>
                  <a:pt x="2913056" y="1229648"/>
                </a:lnTo>
                <a:lnTo>
                  <a:pt x="2915456" y="1241035"/>
                </a:lnTo>
                <a:lnTo>
                  <a:pt x="2917256" y="1252422"/>
                </a:lnTo>
                <a:lnTo>
                  <a:pt x="2918856" y="1263809"/>
                </a:lnTo>
                <a:lnTo>
                  <a:pt x="2920456" y="1275331"/>
                </a:lnTo>
                <a:lnTo>
                  <a:pt x="2921656" y="1286854"/>
                </a:lnTo>
                <a:lnTo>
                  <a:pt x="2922456" y="1298240"/>
                </a:lnTo>
                <a:lnTo>
                  <a:pt x="2923456" y="1309627"/>
                </a:lnTo>
                <a:lnTo>
                  <a:pt x="2923856" y="1321285"/>
                </a:lnTo>
                <a:lnTo>
                  <a:pt x="2924256" y="1332808"/>
                </a:lnTo>
                <a:lnTo>
                  <a:pt x="2924256" y="1344330"/>
                </a:lnTo>
                <a:lnTo>
                  <a:pt x="2924256" y="1355853"/>
                </a:lnTo>
                <a:lnTo>
                  <a:pt x="2924056" y="1367511"/>
                </a:lnTo>
                <a:lnTo>
                  <a:pt x="2923856" y="1379033"/>
                </a:lnTo>
                <a:lnTo>
                  <a:pt x="2924256" y="1379711"/>
                </a:lnTo>
                <a:lnTo>
                  <a:pt x="2924656" y="1380253"/>
                </a:lnTo>
                <a:lnTo>
                  <a:pt x="2925056" y="1381202"/>
                </a:lnTo>
                <a:lnTo>
                  <a:pt x="2925256" y="1382151"/>
                </a:lnTo>
                <a:lnTo>
                  <a:pt x="2925056" y="1383235"/>
                </a:lnTo>
                <a:lnTo>
                  <a:pt x="2924656" y="1384455"/>
                </a:lnTo>
                <a:lnTo>
                  <a:pt x="2924256" y="1385811"/>
                </a:lnTo>
                <a:lnTo>
                  <a:pt x="2923656" y="1387573"/>
                </a:lnTo>
                <a:lnTo>
                  <a:pt x="2924056" y="1391233"/>
                </a:lnTo>
                <a:lnTo>
                  <a:pt x="2924456" y="1395029"/>
                </a:lnTo>
                <a:lnTo>
                  <a:pt x="2926056" y="1397605"/>
                </a:lnTo>
                <a:lnTo>
                  <a:pt x="2927656" y="1400180"/>
                </a:lnTo>
                <a:lnTo>
                  <a:pt x="2929056" y="1402891"/>
                </a:lnTo>
                <a:lnTo>
                  <a:pt x="2930056" y="1405467"/>
                </a:lnTo>
                <a:lnTo>
                  <a:pt x="2930856" y="1408178"/>
                </a:lnTo>
                <a:lnTo>
                  <a:pt x="2931656" y="1410889"/>
                </a:lnTo>
                <a:lnTo>
                  <a:pt x="2932056" y="1413736"/>
                </a:lnTo>
                <a:lnTo>
                  <a:pt x="2932456" y="1416447"/>
                </a:lnTo>
                <a:lnTo>
                  <a:pt x="2933056" y="1422005"/>
                </a:lnTo>
                <a:lnTo>
                  <a:pt x="2933056" y="1427699"/>
                </a:lnTo>
                <a:lnTo>
                  <a:pt x="2932456" y="1439221"/>
                </a:lnTo>
                <a:lnTo>
                  <a:pt x="2935056" y="1442881"/>
                </a:lnTo>
                <a:lnTo>
                  <a:pt x="2937256" y="1445728"/>
                </a:lnTo>
                <a:lnTo>
                  <a:pt x="2938456" y="1446677"/>
                </a:lnTo>
                <a:lnTo>
                  <a:pt x="2939256" y="1447490"/>
                </a:lnTo>
                <a:lnTo>
                  <a:pt x="2940057" y="1448032"/>
                </a:lnTo>
                <a:lnTo>
                  <a:pt x="2940857" y="1448439"/>
                </a:lnTo>
                <a:lnTo>
                  <a:pt x="2941657" y="1448574"/>
                </a:lnTo>
                <a:lnTo>
                  <a:pt x="2942257" y="1448574"/>
                </a:lnTo>
                <a:lnTo>
                  <a:pt x="2943057" y="1448439"/>
                </a:lnTo>
                <a:lnTo>
                  <a:pt x="2943457" y="1448168"/>
                </a:lnTo>
                <a:lnTo>
                  <a:pt x="2943857" y="1447897"/>
                </a:lnTo>
                <a:lnTo>
                  <a:pt x="2944657" y="1447219"/>
                </a:lnTo>
                <a:lnTo>
                  <a:pt x="2945257" y="1445999"/>
                </a:lnTo>
                <a:lnTo>
                  <a:pt x="2946057" y="1444237"/>
                </a:lnTo>
                <a:lnTo>
                  <a:pt x="2946457" y="1442610"/>
                </a:lnTo>
                <a:lnTo>
                  <a:pt x="2947057" y="1438950"/>
                </a:lnTo>
                <a:lnTo>
                  <a:pt x="2947457" y="1434070"/>
                </a:lnTo>
                <a:lnTo>
                  <a:pt x="2951657" y="1423225"/>
                </a:lnTo>
                <a:lnTo>
                  <a:pt x="2955457" y="1412516"/>
                </a:lnTo>
                <a:lnTo>
                  <a:pt x="2959257" y="1401671"/>
                </a:lnTo>
                <a:lnTo>
                  <a:pt x="2962857" y="1390827"/>
                </a:lnTo>
                <a:lnTo>
                  <a:pt x="2966257" y="1379846"/>
                </a:lnTo>
                <a:lnTo>
                  <a:pt x="2969457" y="1368866"/>
                </a:lnTo>
                <a:lnTo>
                  <a:pt x="2972457" y="1357886"/>
                </a:lnTo>
                <a:lnTo>
                  <a:pt x="2975057" y="1346906"/>
                </a:lnTo>
                <a:lnTo>
                  <a:pt x="2977857" y="1335790"/>
                </a:lnTo>
                <a:lnTo>
                  <a:pt x="2980257" y="1324674"/>
                </a:lnTo>
                <a:lnTo>
                  <a:pt x="2982457" y="1313559"/>
                </a:lnTo>
                <a:lnTo>
                  <a:pt x="2984257" y="1302307"/>
                </a:lnTo>
                <a:lnTo>
                  <a:pt x="2986057" y="1291056"/>
                </a:lnTo>
                <a:lnTo>
                  <a:pt x="2987457" y="1279669"/>
                </a:lnTo>
                <a:lnTo>
                  <a:pt x="2988657" y="1268418"/>
                </a:lnTo>
                <a:lnTo>
                  <a:pt x="2989457" y="1256895"/>
                </a:lnTo>
                <a:lnTo>
                  <a:pt x="2990057" y="1239679"/>
                </a:lnTo>
                <a:lnTo>
                  <a:pt x="2990257" y="1222328"/>
                </a:lnTo>
                <a:lnTo>
                  <a:pt x="2990457" y="1218532"/>
                </a:lnTo>
                <a:lnTo>
                  <a:pt x="2990657" y="1214601"/>
                </a:lnTo>
                <a:lnTo>
                  <a:pt x="2991057" y="1210941"/>
                </a:lnTo>
                <a:lnTo>
                  <a:pt x="2991857" y="1207281"/>
                </a:lnTo>
                <a:lnTo>
                  <a:pt x="2992458" y="1203892"/>
                </a:lnTo>
                <a:lnTo>
                  <a:pt x="2993658" y="1200639"/>
                </a:lnTo>
                <a:lnTo>
                  <a:pt x="2995258" y="1197792"/>
                </a:lnTo>
                <a:lnTo>
                  <a:pt x="2996858" y="1195081"/>
                </a:lnTo>
                <a:lnTo>
                  <a:pt x="2997858" y="1193861"/>
                </a:lnTo>
                <a:lnTo>
                  <a:pt x="2998858" y="1192776"/>
                </a:lnTo>
                <a:lnTo>
                  <a:pt x="3000058" y="1191692"/>
                </a:lnTo>
                <a:lnTo>
                  <a:pt x="3001458" y="1190743"/>
                </a:lnTo>
                <a:lnTo>
                  <a:pt x="3002658" y="1189930"/>
                </a:lnTo>
                <a:lnTo>
                  <a:pt x="3004058" y="1189116"/>
                </a:lnTo>
                <a:lnTo>
                  <a:pt x="3005658" y="1188438"/>
                </a:lnTo>
                <a:lnTo>
                  <a:pt x="3007258" y="1188032"/>
                </a:lnTo>
                <a:lnTo>
                  <a:pt x="3009058" y="1187489"/>
                </a:lnTo>
                <a:lnTo>
                  <a:pt x="3010858" y="1187218"/>
                </a:lnTo>
                <a:lnTo>
                  <a:pt x="3013058" y="1187083"/>
                </a:lnTo>
                <a:lnTo>
                  <a:pt x="3015058" y="1187083"/>
                </a:lnTo>
                <a:lnTo>
                  <a:pt x="3017258" y="1187083"/>
                </a:lnTo>
                <a:lnTo>
                  <a:pt x="3019658" y="1187218"/>
                </a:lnTo>
                <a:lnTo>
                  <a:pt x="3022058" y="1187761"/>
                </a:lnTo>
                <a:lnTo>
                  <a:pt x="3024658" y="1188167"/>
                </a:lnTo>
                <a:lnTo>
                  <a:pt x="3032258" y="1189930"/>
                </a:lnTo>
                <a:lnTo>
                  <a:pt x="3036058" y="1190743"/>
                </a:lnTo>
                <a:lnTo>
                  <a:pt x="3039858" y="1191827"/>
                </a:lnTo>
                <a:lnTo>
                  <a:pt x="3043658" y="1193183"/>
                </a:lnTo>
                <a:lnTo>
                  <a:pt x="3047259" y="1194539"/>
                </a:lnTo>
                <a:lnTo>
                  <a:pt x="3050459" y="1196165"/>
                </a:lnTo>
                <a:lnTo>
                  <a:pt x="3052059" y="1197114"/>
                </a:lnTo>
                <a:lnTo>
                  <a:pt x="3053459" y="1198199"/>
                </a:lnTo>
                <a:lnTo>
                  <a:pt x="3055059" y="1199283"/>
                </a:lnTo>
                <a:lnTo>
                  <a:pt x="3056059" y="1200368"/>
                </a:lnTo>
                <a:lnTo>
                  <a:pt x="3057259" y="1201588"/>
                </a:lnTo>
                <a:lnTo>
                  <a:pt x="3058459" y="1203079"/>
                </a:lnTo>
                <a:lnTo>
                  <a:pt x="3059259" y="1204570"/>
                </a:lnTo>
                <a:lnTo>
                  <a:pt x="3060259" y="1206061"/>
                </a:lnTo>
                <a:lnTo>
                  <a:pt x="3060859" y="1207688"/>
                </a:lnTo>
                <a:lnTo>
                  <a:pt x="3061259" y="1209450"/>
                </a:lnTo>
                <a:lnTo>
                  <a:pt x="3061859" y="1211348"/>
                </a:lnTo>
                <a:lnTo>
                  <a:pt x="3062059" y="1213381"/>
                </a:lnTo>
                <a:lnTo>
                  <a:pt x="3062059" y="1215414"/>
                </a:lnTo>
                <a:lnTo>
                  <a:pt x="3061859" y="1217719"/>
                </a:lnTo>
                <a:lnTo>
                  <a:pt x="3061659" y="1220023"/>
                </a:lnTo>
                <a:lnTo>
                  <a:pt x="3061059" y="1222463"/>
                </a:lnTo>
                <a:lnTo>
                  <a:pt x="3060259" y="1225175"/>
                </a:lnTo>
                <a:lnTo>
                  <a:pt x="3059259" y="1228021"/>
                </a:lnTo>
                <a:lnTo>
                  <a:pt x="3058659" y="1230461"/>
                </a:lnTo>
                <a:lnTo>
                  <a:pt x="3057859" y="1233173"/>
                </a:lnTo>
                <a:lnTo>
                  <a:pt x="3057459" y="1235613"/>
                </a:lnTo>
                <a:lnTo>
                  <a:pt x="3057059" y="1238188"/>
                </a:lnTo>
                <a:lnTo>
                  <a:pt x="3056859" y="1240764"/>
                </a:lnTo>
                <a:lnTo>
                  <a:pt x="3056859" y="1243204"/>
                </a:lnTo>
                <a:lnTo>
                  <a:pt x="3057259" y="1248355"/>
                </a:lnTo>
                <a:lnTo>
                  <a:pt x="3057859" y="1253371"/>
                </a:lnTo>
                <a:lnTo>
                  <a:pt x="3058859" y="1258386"/>
                </a:lnTo>
                <a:lnTo>
                  <a:pt x="3060259" y="1263266"/>
                </a:lnTo>
                <a:lnTo>
                  <a:pt x="3061259" y="1268418"/>
                </a:lnTo>
                <a:lnTo>
                  <a:pt x="3064059" y="1278449"/>
                </a:lnTo>
                <a:lnTo>
                  <a:pt x="3065259" y="1283329"/>
                </a:lnTo>
                <a:lnTo>
                  <a:pt x="3066059" y="1288480"/>
                </a:lnTo>
                <a:lnTo>
                  <a:pt x="3066859" y="1293632"/>
                </a:lnTo>
                <a:lnTo>
                  <a:pt x="3067059" y="1298647"/>
                </a:lnTo>
                <a:lnTo>
                  <a:pt x="3066859" y="1301223"/>
                </a:lnTo>
                <a:lnTo>
                  <a:pt x="3066659" y="1303798"/>
                </a:lnTo>
                <a:lnTo>
                  <a:pt x="3066059" y="1306374"/>
                </a:lnTo>
                <a:lnTo>
                  <a:pt x="3065459" y="1309085"/>
                </a:lnTo>
                <a:lnTo>
                  <a:pt x="3065259" y="1330639"/>
                </a:lnTo>
                <a:lnTo>
                  <a:pt x="3065059" y="1352464"/>
                </a:lnTo>
                <a:lnTo>
                  <a:pt x="3065059" y="1404518"/>
                </a:lnTo>
                <a:lnTo>
                  <a:pt x="3066459" y="1429054"/>
                </a:lnTo>
                <a:lnTo>
                  <a:pt x="3068859" y="1437594"/>
                </a:lnTo>
                <a:lnTo>
                  <a:pt x="3070859" y="1446406"/>
                </a:lnTo>
                <a:lnTo>
                  <a:pt x="3072459" y="1455081"/>
                </a:lnTo>
                <a:lnTo>
                  <a:pt x="3073659" y="1463893"/>
                </a:lnTo>
                <a:lnTo>
                  <a:pt x="3074659" y="1472568"/>
                </a:lnTo>
                <a:lnTo>
                  <a:pt x="3075059" y="1481380"/>
                </a:lnTo>
                <a:lnTo>
                  <a:pt x="3075459" y="1490191"/>
                </a:lnTo>
                <a:lnTo>
                  <a:pt x="3075459" y="1499002"/>
                </a:lnTo>
                <a:lnTo>
                  <a:pt x="3075059" y="1516625"/>
                </a:lnTo>
                <a:lnTo>
                  <a:pt x="3074659" y="1534247"/>
                </a:lnTo>
                <a:lnTo>
                  <a:pt x="3073859" y="1552005"/>
                </a:lnTo>
                <a:lnTo>
                  <a:pt x="3073859" y="1560817"/>
                </a:lnTo>
                <a:lnTo>
                  <a:pt x="3074059" y="1569628"/>
                </a:lnTo>
                <a:lnTo>
                  <a:pt x="3075059" y="1582641"/>
                </a:lnTo>
                <a:lnTo>
                  <a:pt x="3075859" y="1595655"/>
                </a:lnTo>
                <a:lnTo>
                  <a:pt x="3076459" y="1608398"/>
                </a:lnTo>
                <a:lnTo>
                  <a:pt x="3076859" y="1621411"/>
                </a:lnTo>
                <a:lnTo>
                  <a:pt x="3076659" y="1634425"/>
                </a:lnTo>
                <a:lnTo>
                  <a:pt x="3076259" y="1647438"/>
                </a:lnTo>
                <a:lnTo>
                  <a:pt x="3075259" y="1660316"/>
                </a:lnTo>
                <a:lnTo>
                  <a:pt x="3074659" y="1666823"/>
                </a:lnTo>
                <a:lnTo>
                  <a:pt x="3073859" y="1673330"/>
                </a:lnTo>
                <a:lnTo>
                  <a:pt x="3074659" y="1803330"/>
                </a:lnTo>
                <a:lnTo>
                  <a:pt x="3075059" y="1818784"/>
                </a:lnTo>
                <a:lnTo>
                  <a:pt x="3075459" y="1834102"/>
                </a:lnTo>
                <a:lnTo>
                  <a:pt x="3075859" y="1864874"/>
                </a:lnTo>
                <a:lnTo>
                  <a:pt x="3075659" y="1895645"/>
                </a:lnTo>
                <a:lnTo>
                  <a:pt x="3075259" y="1926417"/>
                </a:lnTo>
                <a:lnTo>
                  <a:pt x="3074059" y="1957189"/>
                </a:lnTo>
                <a:lnTo>
                  <a:pt x="3072659" y="1987825"/>
                </a:lnTo>
                <a:lnTo>
                  <a:pt x="3070859" y="2018325"/>
                </a:lnTo>
                <a:lnTo>
                  <a:pt x="3068859" y="2048961"/>
                </a:lnTo>
                <a:lnTo>
                  <a:pt x="3066459" y="2079733"/>
                </a:lnTo>
                <a:lnTo>
                  <a:pt x="3063659" y="2110369"/>
                </a:lnTo>
                <a:lnTo>
                  <a:pt x="3060459" y="2140734"/>
                </a:lnTo>
                <a:lnTo>
                  <a:pt x="3057259" y="2171370"/>
                </a:lnTo>
                <a:lnTo>
                  <a:pt x="3053859" y="2202007"/>
                </a:lnTo>
                <a:lnTo>
                  <a:pt x="3050259" y="2232643"/>
                </a:lnTo>
                <a:lnTo>
                  <a:pt x="3042658" y="2293644"/>
                </a:lnTo>
                <a:lnTo>
                  <a:pt x="3040658" y="2309775"/>
                </a:lnTo>
                <a:lnTo>
                  <a:pt x="3038858" y="2325771"/>
                </a:lnTo>
                <a:lnTo>
                  <a:pt x="3035058" y="2357898"/>
                </a:lnTo>
                <a:lnTo>
                  <a:pt x="3035858" y="2363999"/>
                </a:lnTo>
                <a:lnTo>
                  <a:pt x="3036458" y="2369828"/>
                </a:lnTo>
                <a:lnTo>
                  <a:pt x="3036858" y="2375792"/>
                </a:lnTo>
                <a:lnTo>
                  <a:pt x="3036658" y="2381621"/>
                </a:lnTo>
                <a:lnTo>
                  <a:pt x="3036458" y="2384332"/>
                </a:lnTo>
                <a:lnTo>
                  <a:pt x="3036058" y="2387315"/>
                </a:lnTo>
                <a:lnTo>
                  <a:pt x="3035258" y="2390161"/>
                </a:lnTo>
                <a:lnTo>
                  <a:pt x="3034458" y="2393008"/>
                </a:lnTo>
                <a:lnTo>
                  <a:pt x="3033458" y="2395855"/>
                </a:lnTo>
                <a:lnTo>
                  <a:pt x="3032258" y="2398566"/>
                </a:lnTo>
                <a:lnTo>
                  <a:pt x="3030858" y="2401413"/>
                </a:lnTo>
                <a:lnTo>
                  <a:pt x="3029058" y="2403988"/>
                </a:lnTo>
                <a:lnTo>
                  <a:pt x="3026658" y="2424457"/>
                </a:lnTo>
                <a:lnTo>
                  <a:pt x="3024658" y="2444927"/>
                </a:lnTo>
                <a:lnTo>
                  <a:pt x="3023058" y="2465396"/>
                </a:lnTo>
                <a:lnTo>
                  <a:pt x="3021458" y="2485730"/>
                </a:lnTo>
                <a:lnTo>
                  <a:pt x="3018658" y="2526804"/>
                </a:lnTo>
                <a:lnTo>
                  <a:pt x="3016058" y="2567742"/>
                </a:lnTo>
                <a:lnTo>
                  <a:pt x="3013258" y="2608681"/>
                </a:lnTo>
                <a:lnTo>
                  <a:pt x="3011658" y="2629286"/>
                </a:lnTo>
                <a:lnTo>
                  <a:pt x="3009858" y="2649620"/>
                </a:lnTo>
                <a:lnTo>
                  <a:pt x="3007858" y="2670089"/>
                </a:lnTo>
                <a:lnTo>
                  <a:pt x="3005458" y="2690423"/>
                </a:lnTo>
                <a:lnTo>
                  <a:pt x="3002658" y="2710892"/>
                </a:lnTo>
                <a:lnTo>
                  <a:pt x="2999458" y="2731226"/>
                </a:lnTo>
                <a:lnTo>
                  <a:pt x="2998858" y="2741935"/>
                </a:lnTo>
                <a:lnTo>
                  <a:pt x="2998258" y="2752508"/>
                </a:lnTo>
                <a:lnTo>
                  <a:pt x="2997458" y="2763217"/>
                </a:lnTo>
                <a:lnTo>
                  <a:pt x="2996258" y="2773926"/>
                </a:lnTo>
                <a:lnTo>
                  <a:pt x="2995258" y="2784364"/>
                </a:lnTo>
                <a:lnTo>
                  <a:pt x="2993858" y="2795073"/>
                </a:lnTo>
                <a:lnTo>
                  <a:pt x="2992458" y="2805647"/>
                </a:lnTo>
                <a:lnTo>
                  <a:pt x="2990857" y="2816085"/>
                </a:lnTo>
                <a:lnTo>
                  <a:pt x="2989057" y="2826658"/>
                </a:lnTo>
                <a:lnTo>
                  <a:pt x="2987257" y="2837096"/>
                </a:lnTo>
                <a:lnTo>
                  <a:pt x="2984857" y="2847670"/>
                </a:lnTo>
                <a:lnTo>
                  <a:pt x="2982657" y="2858108"/>
                </a:lnTo>
                <a:lnTo>
                  <a:pt x="2980457" y="2868546"/>
                </a:lnTo>
                <a:lnTo>
                  <a:pt x="2977657" y="2878984"/>
                </a:lnTo>
                <a:lnTo>
                  <a:pt x="2974857" y="2889422"/>
                </a:lnTo>
                <a:lnTo>
                  <a:pt x="2971857" y="2899724"/>
                </a:lnTo>
                <a:lnTo>
                  <a:pt x="2973057" y="2905689"/>
                </a:lnTo>
                <a:lnTo>
                  <a:pt x="2973857" y="2911925"/>
                </a:lnTo>
                <a:lnTo>
                  <a:pt x="2974257" y="2918025"/>
                </a:lnTo>
                <a:lnTo>
                  <a:pt x="2974257" y="2923989"/>
                </a:lnTo>
                <a:lnTo>
                  <a:pt x="2973857" y="2929954"/>
                </a:lnTo>
                <a:lnTo>
                  <a:pt x="2973057" y="2936054"/>
                </a:lnTo>
                <a:lnTo>
                  <a:pt x="2971657" y="2942018"/>
                </a:lnTo>
                <a:lnTo>
                  <a:pt x="2969857" y="2948119"/>
                </a:lnTo>
                <a:lnTo>
                  <a:pt x="2970457" y="2952456"/>
                </a:lnTo>
                <a:lnTo>
                  <a:pt x="2970857" y="2956930"/>
                </a:lnTo>
                <a:lnTo>
                  <a:pt x="2971057" y="2961268"/>
                </a:lnTo>
                <a:lnTo>
                  <a:pt x="2971057" y="2965741"/>
                </a:lnTo>
                <a:lnTo>
                  <a:pt x="2970857" y="2970079"/>
                </a:lnTo>
                <a:lnTo>
                  <a:pt x="2970657" y="2974417"/>
                </a:lnTo>
                <a:lnTo>
                  <a:pt x="2970457" y="2978755"/>
                </a:lnTo>
                <a:lnTo>
                  <a:pt x="2969657" y="2983093"/>
                </a:lnTo>
                <a:lnTo>
                  <a:pt x="2969057" y="2987295"/>
                </a:lnTo>
                <a:lnTo>
                  <a:pt x="2968257" y="2991497"/>
                </a:lnTo>
                <a:lnTo>
                  <a:pt x="2966257" y="3000037"/>
                </a:lnTo>
                <a:lnTo>
                  <a:pt x="2963657" y="3008577"/>
                </a:lnTo>
                <a:lnTo>
                  <a:pt x="2960857" y="3016982"/>
                </a:lnTo>
                <a:lnTo>
                  <a:pt x="2949657" y="3021049"/>
                </a:lnTo>
                <a:lnTo>
                  <a:pt x="2951857" y="3020778"/>
                </a:lnTo>
                <a:lnTo>
                  <a:pt x="2954457" y="3019964"/>
                </a:lnTo>
                <a:lnTo>
                  <a:pt x="2957457" y="3018744"/>
                </a:lnTo>
                <a:lnTo>
                  <a:pt x="2960857" y="3016982"/>
                </a:lnTo>
                <a:lnTo>
                  <a:pt x="2959457" y="3022404"/>
                </a:lnTo>
                <a:lnTo>
                  <a:pt x="2958057" y="3027827"/>
                </a:lnTo>
                <a:lnTo>
                  <a:pt x="2956457" y="3032978"/>
                </a:lnTo>
                <a:lnTo>
                  <a:pt x="2954857" y="3037858"/>
                </a:lnTo>
                <a:lnTo>
                  <a:pt x="2953057" y="3042738"/>
                </a:lnTo>
                <a:lnTo>
                  <a:pt x="2951257" y="3047212"/>
                </a:lnTo>
                <a:lnTo>
                  <a:pt x="2949057" y="3051685"/>
                </a:lnTo>
                <a:lnTo>
                  <a:pt x="2946857" y="3055887"/>
                </a:lnTo>
                <a:lnTo>
                  <a:pt x="2944657" y="3059818"/>
                </a:lnTo>
                <a:lnTo>
                  <a:pt x="2942057" y="3063750"/>
                </a:lnTo>
                <a:lnTo>
                  <a:pt x="2939656" y="3067410"/>
                </a:lnTo>
                <a:lnTo>
                  <a:pt x="2936856" y="3070934"/>
                </a:lnTo>
                <a:lnTo>
                  <a:pt x="2933856" y="3074323"/>
                </a:lnTo>
                <a:lnTo>
                  <a:pt x="2930856" y="3077441"/>
                </a:lnTo>
                <a:lnTo>
                  <a:pt x="2927656" y="3080423"/>
                </a:lnTo>
                <a:lnTo>
                  <a:pt x="2924456" y="3083406"/>
                </a:lnTo>
                <a:lnTo>
                  <a:pt x="2921056" y="3085981"/>
                </a:lnTo>
                <a:lnTo>
                  <a:pt x="2917456" y="3088421"/>
                </a:lnTo>
                <a:lnTo>
                  <a:pt x="2913656" y="3090590"/>
                </a:lnTo>
                <a:lnTo>
                  <a:pt x="2909656" y="3092759"/>
                </a:lnTo>
                <a:lnTo>
                  <a:pt x="2905656" y="3094657"/>
                </a:lnTo>
                <a:lnTo>
                  <a:pt x="2901456" y="3096419"/>
                </a:lnTo>
                <a:lnTo>
                  <a:pt x="2897056" y="3098046"/>
                </a:lnTo>
                <a:lnTo>
                  <a:pt x="2892656" y="3099401"/>
                </a:lnTo>
                <a:lnTo>
                  <a:pt x="2887856" y="3100621"/>
                </a:lnTo>
                <a:lnTo>
                  <a:pt x="2883055" y="3101706"/>
                </a:lnTo>
                <a:lnTo>
                  <a:pt x="2878055" y="3102655"/>
                </a:lnTo>
                <a:lnTo>
                  <a:pt x="2873055" y="3103468"/>
                </a:lnTo>
                <a:lnTo>
                  <a:pt x="2867455" y="3104010"/>
                </a:lnTo>
                <a:lnTo>
                  <a:pt x="2862055" y="3104417"/>
                </a:lnTo>
                <a:lnTo>
                  <a:pt x="2856255" y="3104688"/>
                </a:lnTo>
                <a:lnTo>
                  <a:pt x="2850655" y="3104688"/>
                </a:lnTo>
                <a:lnTo>
                  <a:pt x="2847255" y="3104688"/>
                </a:lnTo>
                <a:lnTo>
                  <a:pt x="2844055" y="3104824"/>
                </a:lnTo>
                <a:lnTo>
                  <a:pt x="2840855" y="3105095"/>
                </a:lnTo>
                <a:lnTo>
                  <a:pt x="2837655" y="3105637"/>
                </a:lnTo>
                <a:lnTo>
                  <a:pt x="2831454" y="3106722"/>
                </a:lnTo>
                <a:lnTo>
                  <a:pt x="2825254" y="3107942"/>
                </a:lnTo>
                <a:lnTo>
                  <a:pt x="2813254" y="3110653"/>
                </a:lnTo>
                <a:lnTo>
                  <a:pt x="2807054" y="3112144"/>
                </a:lnTo>
                <a:lnTo>
                  <a:pt x="2800854" y="3113228"/>
                </a:lnTo>
                <a:lnTo>
                  <a:pt x="2791654" y="3166909"/>
                </a:lnTo>
                <a:lnTo>
                  <a:pt x="2791654" y="3176127"/>
                </a:lnTo>
                <a:lnTo>
                  <a:pt x="2791654" y="3185210"/>
                </a:lnTo>
                <a:lnTo>
                  <a:pt x="2791854" y="3203510"/>
                </a:lnTo>
                <a:lnTo>
                  <a:pt x="2792054" y="3221675"/>
                </a:lnTo>
                <a:lnTo>
                  <a:pt x="2792054" y="3230757"/>
                </a:lnTo>
                <a:lnTo>
                  <a:pt x="2792054" y="3239975"/>
                </a:lnTo>
                <a:lnTo>
                  <a:pt x="2791854" y="3249058"/>
                </a:lnTo>
                <a:lnTo>
                  <a:pt x="2791054" y="3258140"/>
                </a:lnTo>
                <a:lnTo>
                  <a:pt x="2790454" y="3267222"/>
                </a:lnTo>
                <a:lnTo>
                  <a:pt x="2789254" y="3276305"/>
                </a:lnTo>
                <a:lnTo>
                  <a:pt x="2787854" y="3285387"/>
                </a:lnTo>
                <a:lnTo>
                  <a:pt x="2786054" y="3294334"/>
                </a:lnTo>
                <a:lnTo>
                  <a:pt x="2783854" y="3303281"/>
                </a:lnTo>
                <a:lnTo>
                  <a:pt x="2781053" y="3312228"/>
                </a:lnTo>
                <a:lnTo>
                  <a:pt x="2781453" y="3317786"/>
                </a:lnTo>
                <a:lnTo>
                  <a:pt x="2781453" y="3323208"/>
                </a:lnTo>
                <a:lnTo>
                  <a:pt x="2781453" y="3328630"/>
                </a:lnTo>
                <a:lnTo>
                  <a:pt x="2781253" y="3334053"/>
                </a:lnTo>
                <a:lnTo>
                  <a:pt x="2780853" y="3339475"/>
                </a:lnTo>
                <a:lnTo>
                  <a:pt x="2780253" y="3344897"/>
                </a:lnTo>
                <a:lnTo>
                  <a:pt x="2778653" y="3355742"/>
                </a:lnTo>
                <a:lnTo>
                  <a:pt x="2776653" y="3366315"/>
                </a:lnTo>
                <a:lnTo>
                  <a:pt x="2774653" y="3377025"/>
                </a:lnTo>
                <a:lnTo>
                  <a:pt x="2772453" y="3387734"/>
                </a:lnTo>
                <a:lnTo>
                  <a:pt x="2770653" y="3398307"/>
                </a:lnTo>
                <a:lnTo>
                  <a:pt x="2771253" y="3400883"/>
                </a:lnTo>
                <a:lnTo>
                  <a:pt x="2771653" y="3403323"/>
                </a:lnTo>
                <a:lnTo>
                  <a:pt x="2771653" y="3405627"/>
                </a:lnTo>
                <a:lnTo>
                  <a:pt x="2771653" y="3407932"/>
                </a:lnTo>
                <a:lnTo>
                  <a:pt x="2771453" y="3410101"/>
                </a:lnTo>
                <a:lnTo>
                  <a:pt x="2771053" y="3412405"/>
                </a:lnTo>
                <a:lnTo>
                  <a:pt x="2770453" y="3414574"/>
                </a:lnTo>
                <a:lnTo>
                  <a:pt x="2769453" y="3416743"/>
                </a:lnTo>
                <a:lnTo>
                  <a:pt x="2767853" y="3420945"/>
                </a:lnTo>
                <a:lnTo>
                  <a:pt x="2765853" y="3425148"/>
                </a:lnTo>
                <a:lnTo>
                  <a:pt x="2763653" y="3429486"/>
                </a:lnTo>
                <a:lnTo>
                  <a:pt x="2762053" y="3433552"/>
                </a:lnTo>
                <a:lnTo>
                  <a:pt x="2760853" y="3439110"/>
                </a:lnTo>
                <a:lnTo>
                  <a:pt x="2759453" y="3444397"/>
                </a:lnTo>
                <a:lnTo>
                  <a:pt x="2757853" y="3449413"/>
                </a:lnTo>
                <a:lnTo>
                  <a:pt x="2756053" y="3454293"/>
                </a:lnTo>
                <a:lnTo>
                  <a:pt x="2753653" y="3459037"/>
                </a:lnTo>
                <a:lnTo>
                  <a:pt x="2751453" y="3463646"/>
                </a:lnTo>
                <a:lnTo>
                  <a:pt x="2748853" y="3467848"/>
                </a:lnTo>
                <a:lnTo>
                  <a:pt x="2746453" y="3472051"/>
                </a:lnTo>
                <a:lnTo>
                  <a:pt x="2743453" y="3476118"/>
                </a:lnTo>
                <a:lnTo>
                  <a:pt x="2740253" y="3479913"/>
                </a:lnTo>
                <a:lnTo>
                  <a:pt x="2737053" y="3483573"/>
                </a:lnTo>
                <a:lnTo>
                  <a:pt x="2733453" y="3486962"/>
                </a:lnTo>
                <a:lnTo>
                  <a:pt x="2729852" y="3490216"/>
                </a:lnTo>
                <a:lnTo>
                  <a:pt x="2725852" y="3493198"/>
                </a:lnTo>
                <a:lnTo>
                  <a:pt x="2722052" y="3496045"/>
                </a:lnTo>
                <a:lnTo>
                  <a:pt x="2717652" y="3498620"/>
                </a:lnTo>
                <a:lnTo>
                  <a:pt x="2713252" y="3501196"/>
                </a:lnTo>
                <a:lnTo>
                  <a:pt x="2708852" y="3503365"/>
                </a:lnTo>
                <a:lnTo>
                  <a:pt x="2704052" y="3505263"/>
                </a:lnTo>
                <a:lnTo>
                  <a:pt x="2699252" y="3507160"/>
                </a:lnTo>
                <a:lnTo>
                  <a:pt x="2694252" y="3508787"/>
                </a:lnTo>
                <a:lnTo>
                  <a:pt x="2688852" y="3510143"/>
                </a:lnTo>
                <a:lnTo>
                  <a:pt x="2683652" y="3511227"/>
                </a:lnTo>
                <a:lnTo>
                  <a:pt x="2678251" y="3512176"/>
                </a:lnTo>
                <a:lnTo>
                  <a:pt x="2672451" y="3512854"/>
                </a:lnTo>
                <a:lnTo>
                  <a:pt x="2666651" y="3513396"/>
                </a:lnTo>
                <a:lnTo>
                  <a:pt x="2660851" y="3513667"/>
                </a:lnTo>
                <a:lnTo>
                  <a:pt x="2654651" y="3513667"/>
                </a:lnTo>
                <a:lnTo>
                  <a:pt x="2648651" y="3513532"/>
                </a:lnTo>
                <a:lnTo>
                  <a:pt x="2642251" y="3512989"/>
                </a:lnTo>
                <a:lnTo>
                  <a:pt x="2635851" y="3512447"/>
                </a:lnTo>
                <a:lnTo>
                  <a:pt x="2629451" y="3511498"/>
                </a:lnTo>
                <a:lnTo>
                  <a:pt x="2610650" y="3511092"/>
                </a:lnTo>
                <a:lnTo>
                  <a:pt x="2592050" y="3510414"/>
                </a:lnTo>
                <a:lnTo>
                  <a:pt x="2582650" y="3510278"/>
                </a:lnTo>
                <a:lnTo>
                  <a:pt x="2573249" y="3510278"/>
                </a:lnTo>
                <a:lnTo>
                  <a:pt x="2564249" y="3510278"/>
                </a:lnTo>
                <a:lnTo>
                  <a:pt x="2554849" y="3510685"/>
                </a:lnTo>
                <a:lnTo>
                  <a:pt x="2551649" y="3510820"/>
                </a:lnTo>
                <a:lnTo>
                  <a:pt x="2548649" y="3510820"/>
                </a:lnTo>
                <a:lnTo>
                  <a:pt x="2545649" y="3510820"/>
                </a:lnTo>
                <a:lnTo>
                  <a:pt x="2543049" y="3510685"/>
                </a:lnTo>
                <a:lnTo>
                  <a:pt x="2540449" y="3510414"/>
                </a:lnTo>
                <a:lnTo>
                  <a:pt x="2538049" y="3510007"/>
                </a:lnTo>
                <a:lnTo>
                  <a:pt x="2535649" y="3509465"/>
                </a:lnTo>
                <a:lnTo>
                  <a:pt x="2533449" y="3509058"/>
                </a:lnTo>
                <a:lnTo>
                  <a:pt x="2531449" y="3508245"/>
                </a:lnTo>
                <a:lnTo>
                  <a:pt x="2529449" y="3507431"/>
                </a:lnTo>
                <a:lnTo>
                  <a:pt x="2527649" y="3506754"/>
                </a:lnTo>
                <a:lnTo>
                  <a:pt x="2525849" y="3505805"/>
                </a:lnTo>
                <a:lnTo>
                  <a:pt x="2524449" y="3504720"/>
                </a:lnTo>
                <a:lnTo>
                  <a:pt x="2522849" y="3503636"/>
                </a:lnTo>
                <a:lnTo>
                  <a:pt x="2521848" y="3502416"/>
                </a:lnTo>
                <a:lnTo>
                  <a:pt x="2520648" y="3501060"/>
                </a:lnTo>
                <a:lnTo>
                  <a:pt x="2519448" y="3499569"/>
                </a:lnTo>
                <a:lnTo>
                  <a:pt x="2518648" y="3498213"/>
                </a:lnTo>
                <a:lnTo>
                  <a:pt x="2517648" y="3496722"/>
                </a:lnTo>
                <a:lnTo>
                  <a:pt x="2517048" y="3494960"/>
                </a:lnTo>
                <a:lnTo>
                  <a:pt x="2515648" y="3491436"/>
                </a:lnTo>
                <a:lnTo>
                  <a:pt x="2514848" y="3487504"/>
                </a:lnTo>
                <a:lnTo>
                  <a:pt x="2514448" y="3483438"/>
                </a:lnTo>
                <a:lnTo>
                  <a:pt x="2514448" y="3478829"/>
                </a:lnTo>
                <a:lnTo>
                  <a:pt x="2514648" y="3474084"/>
                </a:lnTo>
                <a:lnTo>
                  <a:pt x="2515448" y="3469204"/>
                </a:lnTo>
                <a:lnTo>
                  <a:pt x="2512248" y="3467442"/>
                </a:lnTo>
                <a:lnTo>
                  <a:pt x="2509448" y="3465544"/>
                </a:lnTo>
                <a:lnTo>
                  <a:pt x="2507048" y="3463782"/>
                </a:lnTo>
                <a:lnTo>
                  <a:pt x="2504648" y="3461748"/>
                </a:lnTo>
                <a:lnTo>
                  <a:pt x="2502848" y="3459715"/>
                </a:lnTo>
                <a:lnTo>
                  <a:pt x="2501048" y="3457682"/>
                </a:lnTo>
                <a:lnTo>
                  <a:pt x="2499648" y="3455513"/>
                </a:lnTo>
                <a:lnTo>
                  <a:pt x="2498248" y="3453344"/>
                </a:lnTo>
                <a:lnTo>
                  <a:pt x="2497248" y="3451039"/>
                </a:lnTo>
                <a:lnTo>
                  <a:pt x="2496448" y="3448735"/>
                </a:lnTo>
                <a:lnTo>
                  <a:pt x="2495848" y="3446430"/>
                </a:lnTo>
                <a:lnTo>
                  <a:pt x="2495048" y="3444126"/>
                </a:lnTo>
                <a:lnTo>
                  <a:pt x="2494448" y="3439110"/>
                </a:lnTo>
                <a:lnTo>
                  <a:pt x="2494248" y="3434230"/>
                </a:lnTo>
                <a:lnTo>
                  <a:pt x="2494248" y="3429079"/>
                </a:lnTo>
                <a:lnTo>
                  <a:pt x="2494448" y="3424063"/>
                </a:lnTo>
                <a:lnTo>
                  <a:pt x="2494848" y="3413625"/>
                </a:lnTo>
                <a:lnTo>
                  <a:pt x="2495048" y="3408610"/>
                </a:lnTo>
                <a:lnTo>
                  <a:pt x="2494648" y="3403594"/>
                </a:lnTo>
                <a:lnTo>
                  <a:pt x="2494048" y="3398714"/>
                </a:lnTo>
                <a:lnTo>
                  <a:pt x="2493448" y="3396409"/>
                </a:lnTo>
                <a:lnTo>
                  <a:pt x="2492848" y="3393834"/>
                </a:lnTo>
                <a:lnTo>
                  <a:pt x="2492048" y="3391800"/>
                </a:lnTo>
                <a:lnTo>
                  <a:pt x="2491648" y="3389767"/>
                </a:lnTo>
                <a:lnTo>
                  <a:pt x="2491448" y="3387327"/>
                </a:lnTo>
                <a:lnTo>
                  <a:pt x="2491448" y="3385022"/>
                </a:lnTo>
                <a:lnTo>
                  <a:pt x="2491648" y="3380413"/>
                </a:lnTo>
                <a:lnTo>
                  <a:pt x="2492448" y="3375669"/>
                </a:lnTo>
                <a:lnTo>
                  <a:pt x="2494248" y="3365909"/>
                </a:lnTo>
                <a:lnTo>
                  <a:pt x="2495048" y="3361164"/>
                </a:lnTo>
                <a:lnTo>
                  <a:pt x="2495848" y="3356284"/>
                </a:lnTo>
                <a:lnTo>
                  <a:pt x="2492048" y="3348964"/>
                </a:lnTo>
                <a:lnTo>
                  <a:pt x="2488048" y="3341508"/>
                </a:lnTo>
                <a:lnTo>
                  <a:pt x="2487048" y="3339475"/>
                </a:lnTo>
                <a:lnTo>
                  <a:pt x="2486648" y="3337170"/>
                </a:lnTo>
                <a:lnTo>
                  <a:pt x="2486448" y="3334866"/>
                </a:lnTo>
                <a:lnTo>
                  <a:pt x="2486248" y="3332290"/>
                </a:lnTo>
                <a:lnTo>
                  <a:pt x="2486648" y="3327275"/>
                </a:lnTo>
                <a:lnTo>
                  <a:pt x="2486848" y="3322259"/>
                </a:lnTo>
                <a:lnTo>
                  <a:pt x="2486848" y="3319955"/>
                </a:lnTo>
                <a:lnTo>
                  <a:pt x="2486648" y="3317650"/>
                </a:lnTo>
                <a:lnTo>
                  <a:pt x="2486248" y="3315617"/>
                </a:lnTo>
                <a:lnTo>
                  <a:pt x="2485248" y="3313854"/>
                </a:lnTo>
                <a:lnTo>
                  <a:pt x="2484648" y="3312906"/>
                </a:lnTo>
                <a:lnTo>
                  <a:pt x="2483848" y="3312092"/>
                </a:lnTo>
                <a:lnTo>
                  <a:pt x="2483248" y="3311279"/>
                </a:lnTo>
                <a:lnTo>
                  <a:pt x="2482048" y="3310737"/>
                </a:lnTo>
                <a:lnTo>
                  <a:pt x="2481248" y="3310194"/>
                </a:lnTo>
                <a:lnTo>
                  <a:pt x="2479848" y="3309652"/>
                </a:lnTo>
                <a:lnTo>
                  <a:pt x="2478448" y="3309381"/>
                </a:lnTo>
                <a:lnTo>
                  <a:pt x="2476848" y="3308974"/>
                </a:lnTo>
                <a:lnTo>
                  <a:pt x="2475048" y="3308839"/>
                </a:lnTo>
                <a:lnTo>
                  <a:pt x="2473448" y="3308703"/>
                </a:lnTo>
                <a:lnTo>
                  <a:pt x="2472048" y="3308839"/>
                </a:lnTo>
                <a:lnTo>
                  <a:pt x="2470447" y="3308974"/>
                </a:lnTo>
                <a:lnTo>
                  <a:pt x="2469247" y="3309381"/>
                </a:lnTo>
                <a:lnTo>
                  <a:pt x="2468247" y="3309788"/>
                </a:lnTo>
                <a:lnTo>
                  <a:pt x="2467047" y="3310465"/>
                </a:lnTo>
                <a:lnTo>
                  <a:pt x="2465847" y="3311008"/>
                </a:lnTo>
                <a:lnTo>
                  <a:pt x="2464047" y="3312634"/>
                </a:lnTo>
                <a:lnTo>
                  <a:pt x="2462447" y="3314397"/>
                </a:lnTo>
                <a:lnTo>
                  <a:pt x="2461047" y="3316566"/>
                </a:lnTo>
                <a:lnTo>
                  <a:pt x="2459847" y="3318870"/>
                </a:lnTo>
                <a:lnTo>
                  <a:pt x="2457447" y="3324021"/>
                </a:lnTo>
                <a:lnTo>
                  <a:pt x="2455247" y="3329172"/>
                </a:lnTo>
                <a:lnTo>
                  <a:pt x="2454047" y="3331477"/>
                </a:lnTo>
                <a:lnTo>
                  <a:pt x="2452647" y="3333781"/>
                </a:lnTo>
                <a:lnTo>
                  <a:pt x="2451047" y="3335815"/>
                </a:lnTo>
                <a:lnTo>
                  <a:pt x="2449047" y="3337577"/>
                </a:lnTo>
                <a:lnTo>
                  <a:pt x="2449247" y="3342593"/>
                </a:lnTo>
                <a:lnTo>
                  <a:pt x="2449647" y="3347608"/>
                </a:lnTo>
                <a:lnTo>
                  <a:pt x="2449647" y="3350184"/>
                </a:lnTo>
                <a:lnTo>
                  <a:pt x="2449647" y="3352624"/>
                </a:lnTo>
                <a:lnTo>
                  <a:pt x="2449447" y="3354793"/>
                </a:lnTo>
                <a:lnTo>
                  <a:pt x="2449047" y="3356962"/>
                </a:lnTo>
                <a:lnTo>
                  <a:pt x="2448047" y="3358724"/>
                </a:lnTo>
                <a:lnTo>
                  <a:pt x="2447047" y="3360351"/>
                </a:lnTo>
                <a:lnTo>
                  <a:pt x="2446247" y="3361164"/>
                </a:lnTo>
                <a:lnTo>
                  <a:pt x="2445447" y="3361706"/>
                </a:lnTo>
                <a:lnTo>
                  <a:pt x="2444447" y="3362384"/>
                </a:lnTo>
                <a:lnTo>
                  <a:pt x="2443247" y="3362791"/>
                </a:lnTo>
                <a:lnTo>
                  <a:pt x="2442247" y="3363333"/>
                </a:lnTo>
                <a:lnTo>
                  <a:pt x="2440847" y="3363604"/>
                </a:lnTo>
                <a:lnTo>
                  <a:pt x="2439247" y="3363740"/>
                </a:lnTo>
                <a:lnTo>
                  <a:pt x="2437647" y="3363875"/>
                </a:lnTo>
                <a:lnTo>
                  <a:pt x="2435847" y="3363875"/>
                </a:lnTo>
                <a:lnTo>
                  <a:pt x="2433847" y="3363875"/>
                </a:lnTo>
                <a:lnTo>
                  <a:pt x="2431447" y="3363740"/>
                </a:lnTo>
                <a:lnTo>
                  <a:pt x="2429247" y="3363333"/>
                </a:lnTo>
                <a:lnTo>
                  <a:pt x="2427447" y="3363875"/>
                </a:lnTo>
                <a:lnTo>
                  <a:pt x="2425447" y="3364418"/>
                </a:lnTo>
                <a:lnTo>
                  <a:pt x="2423647" y="3364689"/>
                </a:lnTo>
                <a:lnTo>
                  <a:pt x="2421647" y="3364824"/>
                </a:lnTo>
                <a:lnTo>
                  <a:pt x="2416846" y="3366180"/>
                </a:lnTo>
                <a:lnTo>
                  <a:pt x="2411846" y="3367535"/>
                </a:lnTo>
                <a:lnTo>
                  <a:pt x="2406846" y="3368891"/>
                </a:lnTo>
                <a:lnTo>
                  <a:pt x="2402046" y="3369975"/>
                </a:lnTo>
                <a:lnTo>
                  <a:pt x="2397046" y="3371060"/>
                </a:lnTo>
                <a:lnTo>
                  <a:pt x="2392246" y="3371738"/>
                </a:lnTo>
                <a:lnTo>
                  <a:pt x="2387246" y="3372551"/>
                </a:lnTo>
                <a:lnTo>
                  <a:pt x="2382246" y="3373229"/>
                </a:lnTo>
                <a:lnTo>
                  <a:pt x="2377446" y="3373636"/>
                </a:lnTo>
                <a:lnTo>
                  <a:pt x="2372446" y="3373907"/>
                </a:lnTo>
                <a:lnTo>
                  <a:pt x="2362445" y="3374584"/>
                </a:lnTo>
                <a:lnTo>
                  <a:pt x="2352645" y="3374720"/>
                </a:lnTo>
                <a:lnTo>
                  <a:pt x="2342445" y="3374584"/>
                </a:lnTo>
                <a:lnTo>
                  <a:pt x="2332645" y="3374313"/>
                </a:lnTo>
                <a:lnTo>
                  <a:pt x="2322645" y="3373636"/>
                </a:lnTo>
                <a:lnTo>
                  <a:pt x="2312644" y="3372958"/>
                </a:lnTo>
                <a:lnTo>
                  <a:pt x="2302844" y="3372416"/>
                </a:lnTo>
                <a:lnTo>
                  <a:pt x="2282844" y="3370789"/>
                </a:lnTo>
                <a:lnTo>
                  <a:pt x="2273044" y="3370247"/>
                </a:lnTo>
                <a:lnTo>
                  <a:pt x="2263044" y="3369704"/>
                </a:lnTo>
                <a:lnTo>
                  <a:pt x="2261043" y="3369569"/>
                </a:lnTo>
                <a:lnTo>
                  <a:pt x="2259243" y="3369298"/>
                </a:lnTo>
                <a:lnTo>
                  <a:pt x="2257443" y="3368891"/>
                </a:lnTo>
                <a:lnTo>
                  <a:pt x="2255643" y="3368349"/>
                </a:lnTo>
                <a:lnTo>
                  <a:pt x="2254043" y="3367807"/>
                </a:lnTo>
                <a:lnTo>
                  <a:pt x="2252643" y="3366993"/>
                </a:lnTo>
                <a:lnTo>
                  <a:pt x="2251043" y="3366180"/>
                </a:lnTo>
                <a:lnTo>
                  <a:pt x="2249643" y="3365231"/>
                </a:lnTo>
                <a:lnTo>
                  <a:pt x="2247243" y="3363333"/>
                </a:lnTo>
                <a:lnTo>
                  <a:pt x="2245243" y="3360758"/>
                </a:lnTo>
                <a:lnTo>
                  <a:pt x="2243043" y="3358182"/>
                </a:lnTo>
                <a:lnTo>
                  <a:pt x="2241443" y="3355335"/>
                </a:lnTo>
                <a:lnTo>
                  <a:pt x="2240043" y="3352353"/>
                </a:lnTo>
                <a:lnTo>
                  <a:pt x="2238843" y="3349100"/>
                </a:lnTo>
                <a:lnTo>
                  <a:pt x="2237643" y="3345846"/>
                </a:lnTo>
                <a:lnTo>
                  <a:pt x="2236643" y="3342593"/>
                </a:lnTo>
                <a:lnTo>
                  <a:pt x="2235443" y="3335815"/>
                </a:lnTo>
                <a:lnTo>
                  <a:pt x="2234443" y="3329444"/>
                </a:lnTo>
                <a:lnTo>
                  <a:pt x="2233243" y="3318735"/>
                </a:lnTo>
                <a:lnTo>
                  <a:pt x="2232443" y="3308025"/>
                </a:lnTo>
                <a:lnTo>
                  <a:pt x="2231643" y="3297452"/>
                </a:lnTo>
                <a:lnTo>
                  <a:pt x="2231243" y="3286743"/>
                </a:lnTo>
                <a:lnTo>
                  <a:pt x="2230643" y="3265325"/>
                </a:lnTo>
                <a:lnTo>
                  <a:pt x="2229843" y="3243906"/>
                </a:lnTo>
                <a:lnTo>
                  <a:pt x="2227043" y="3234011"/>
                </a:lnTo>
                <a:lnTo>
                  <a:pt x="2224443" y="3224250"/>
                </a:lnTo>
                <a:lnTo>
                  <a:pt x="2221443" y="3214355"/>
                </a:lnTo>
                <a:lnTo>
                  <a:pt x="2220243" y="3209475"/>
                </a:lnTo>
                <a:lnTo>
                  <a:pt x="2219243" y="3204595"/>
                </a:lnTo>
                <a:lnTo>
                  <a:pt x="2218043" y="3199579"/>
                </a:lnTo>
                <a:lnTo>
                  <a:pt x="2217243" y="3194699"/>
                </a:lnTo>
                <a:lnTo>
                  <a:pt x="2216843" y="3189683"/>
                </a:lnTo>
                <a:lnTo>
                  <a:pt x="2216843" y="3184532"/>
                </a:lnTo>
                <a:lnTo>
                  <a:pt x="2217043" y="3179516"/>
                </a:lnTo>
                <a:lnTo>
                  <a:pt x="2217643" y="3174365"/>
                </a:lnTo>
                <a:lnTo>
                  <a:pt x="2218643" y="3169349"/>
                </a:lnTo>
                <a:lnTo>
                  <a:pt x="2220243" y="3164063"/>
                </a:lnTo>
                <a:lnTo>
                  <a:pt x="2216643" y="3108077"/>
                </a:lnTo>
                <a:lnTo>
                  <a:pt x="2213043" y="3052092"/>
                </a:lnTo>
                <a:lnTo>
                  <a:pt x="2211243" y="3050465"/>
                </a:lnTo>
                <a:lnTo>
                  <a:pt x="2209642" y="3048974"/>
                </a:lnTo>
                <a:lnTo>
                  <a:pt x="2208042" y="3047889"/>
                </a:lnTo>
                <a:lnTo>
                  <a:pt x="2206642" y="3047076"/>
                </a:lnTo>
                <a:lnTo>
                  <a:pt x="2205242" y="3046398"/>
                </a:lnTo>
                <a:lnTo>
                  <a:pt x="2203842" y="3045992"/>
                </a:lnTo>
                <a:lnTo>
                  <a:pt x="2202442" y="3045585"/>
                </a:lnTo>
                <a:lnTo>
                  <a:pt x="2201242" y="3045585"/>
                </a:lnTo>
                <a:lnTo>
                  <a:pt x="2200042" y="3045720"/>
                </a:lnTo>
                <a:lnTo>
                  <a:pt x="2198642" y="3045992"/>
                </a:lnTo>
                <a:lnTo>
                  <a:pt x="2197442" y="3046398"/>
                </a:lnTo>
                <a:lnTo>
                  <a:pt x="2196442" y="3046805"/>
                </a:lnTo>
                <a:lnTo>
                  <a:pt x="2194042" y="3048296"/>
                </a:lnTo>
                <a:lnTo>
                  <a:pt x="2192042" y="3049923"/>
                </a:lnTo>
                <a:lnTo>
                  <a:pt x="2187842" y="3053718"/>
                </a:lnTo>
                <a:lnTo>
                  <a:pt x="2185842" y="3055481"/>
                </a:lnTo>
                <a:lnTo>
                  <a:pt x="2183642" y="3057243"/>
                </a:lnTo>
                <a:lnTo>
                  <a:pt x="2181442" y="3058598"/>
                </a:lnTo>
                <a:lnTo>
                  <a:pt x="2180442" y="3059276"/>
                </a:lnTo>
                <a:lnTo>
                  <a:pt x="2179242" y="3059683"/>
                </a:lnTo>
                <a:lnTo>
                  <a:pt x="2177842" y="3059954"/>
                </a:lnTo>
                <a:lnTo>
                  <a:pt x="2176842" y="3060225"/>
                </a:lnTo>
                <a:lnTo>
                  <a:pt x="2175442" y="3060225"/>
                </a:lnTo>
                <a:lnTo>
                  <a:pt x="2174042" y="3059954"/>
                </a:lnTo>
                <a:lnTo>
                  <a:pt x="2167642" y="3062936"/>
                </a:lnTo>
                <a:lnTo>
                  <a:pt x="2164242" y="3064156"/>
                </a:lnTo>
                <a:lnTo>
                  <a:pt x="2161042" y="3065376"/>
                </a:lnTo>
                <a:lnTo>
                  <a:pt x="2157842" y="3066461"/>
                </a:lnTo>
                <a:lnTo>
                  <a:pt x="2154641" y="3067410"/>
                </a:lnTo>
                <a:lnTo>
                  <a:pt x="2151441" y="3068088"/>
                </a:lnTo>
                <a:lnTo>
                  <a:pt x="2148441" y="3068223"/>
                </a:lnTo>
                <a:lnTo>
                  <a:pt x="2146841" y="3068223"/>
                </a:lnTo>
                <a:lnTo>
                  <a:pt x="2145441" y="3068223"/>
                </a:lnTo>
                <a:lnTo>
                  <a:pt x="2143841" y="3067952"/>
                </a:lnTo>
                <a:lnTo>
                  <a:pt x="2142441" y="3067545"/>
                </a:lnTo>
                <a:lnTo>
                  <a:pt x="2141241" y="3067139"/>
                </a:lnTo>
                <a:lnTo>
                  <a:pt x="2139641" y="3066596"/>
                </a:lnTo>
                <a:lnTo>
                  <a:pt x="2138241" y="3065919"/>
                </a:lnTo>
                <a:lnTo>
                  <a:pt x="2137041" y="3065105"/>
                </a:lnTo>
                <a:lnTo>
                  <a:pt x="2135641" y="3064021"/>
                </a:lnTo>
                <a:lnTo>
                  <a:pt x="2134241" y="3062936"/>
                </a:lnTo>
                <a:lnTo>
                  <a:pt x="2133241" y="3061716"/>
                </a:lnTo>
                <a:lnTo>
                  <a:pt x="2131841" y="3060225"/>
                </a:lnTo>
                <a:lnTo>
                  <a:pt x="2130641" y="3058598"/>
                </a:lnTo>
                <a:lnTo>
                  <a:pt x="2129441" y="3056701"/>
                </a:lnTo>
                <a:lnTo>
                  <a:pt x="2127241" y="3052634"/>
                </a:lnTo>
                <a:lnTo>
                  <a:pt x="2124041" y="3056430"/>
                </a:lnTo>
                <a:lnTo>
                  <a:pt x="2120641" y="3059954"/>
                </a:lnTo>
                <a:lnTo>
                  <a:pt x="2117241" y="3063072"/>
                </a:lnTo>
                <a:lnTo>
                  <a:pt x="2113841" y="3065919"/>
                </a:lnTo>
                <a:lnTo>
                  <a:pt x="2110241" y="3068359"/>
                </a:lnTo>
                <a:lnTo>
                  <a:pt x="2106641" y="3070528"/>
                </a:lnTo>
                <a:lnTo>
                  <a:pt x="2103040" y="3072561"/>
                </a:lnTo>
                <a:lnTo>
                  <a:pt x="2099440" y="3074052"/>
                </a:lnTo>
                <a:lnTo>
                  <a:pt x="2095640" y="3075408"/>
                </a:lnTo>
                <a:lnTo>
                  <a:pt x="2091840" y="3076492"/>
                </a:lnTo>
                <a:lnTo>
                  <a:pt x="2088040" y="3077441"/>
                </a:lnTo>
                <a:lnTo>
                  <a:pt x="2084240" y="3078254"/>
                </a:lnTo>
                <a:lnTo>
                  <a:pt x="2080240" y="3078661"/>
                </a:lnTo>
                <a:lnTo>
                  <a:pt x="2076440" y="3079068"/>
                </a:lnTo>
                <a:lnTo>
                  <a:pt x="2072440" y="3079203"/>
                </a:lnTo>
                <a:lnTo>
                  <a:pt x="2068440" y="3079203"/>
                </a:lnTo>
                <a:lnTo>
                  <a:pt x="2064640" y="3079068"/>
                </a:lnTo>
                <a:lnTo>
                  <a:pt x="2060440" y="3078797"/>
                </a:lnTo>
                <a:lnTo>
                  <a:pt x="2056640" y="3078390"/>
                </a:lnTo>
                <a:lnTo>
                  <a:pt x="2052440" y="3077983"/>
                </a:lnTo>
                <a:lnTo>
                  <a:pt x="2044239" y="3076899"/>
                </a:lnTo>
                <a:lnTo>
                  <a:pt x="2036039" y="3075408"/>
                </a:lnTo>
                <a:lnTo>
                  <a:pt x="2019839" y="3072832"/>
                </a:lnTo>
                <a:lnTo>
                  <a:pt x="2011639" y="3071748"/>
                </a:lnTo>
                <a:lnTo>
                  <a:pt x="2003639" y="3070799"/>
                </a:lnTo>
                <a:lnTo>
                  <a:pt x="1999239" y="3061852"/>
                </a:lnTo>
                <a:lnTo>
                  <a:pt x="1994838" y="3052905"/>
                </a:lnTo>
                <a:lnTo>
                  <a:pt x="1985638" y="3035282"/>
                </a:lnTo>
                <a:lnTo>
                  <a:pt x="1981038" y="3026336"/>
                </a:lnTo>
                <a:lnTo>
                  <a:pt x="1976438" y="3017524"/>
                </a:lnTo>
                <a:lnTo>
                  <a:pt x="1972438" y="3008577"/>
                </a:lnTo>
                <a:lnTo>
                  <a:pt x="1968238" y="2999360"/>
                </a:lnTo>
                <a:lnTo>
                  <a:pt x="1964838" y="2990277"/>
                </a:lnTo>
                <a:lnTo>
                  <a:pt x="1961638" y="2981195"/>
                </a:lnTo>
                <a:lnTo>
                  <a:pt x="1960238" y="2976450"/>
                </a:lnTo>
                <a:lnTo>
                  <a:pt x="1959238" y="2971706"/>
                </a:lnTo>
                <a:lnTo>
                  <a:pt x="1958038" y="2966961"/>
                </a:lnTo>
                <a:lnTo>
                  <a:pt x="1957038" y="2962217"/>
                </a:lnTo>
                <a:lnTo>
                  <a:pt x="1956238" y="2957337"/>
                </a:lnTo>
                <a:lnTo>
                  <a:pt x="1955838" y="2952456"/>
                </a:lnTo>
                <a:lnTo>
                  <a:pt x="1955238" y="2947441"/>
                </a:lnTo>
                <a:lnTo>
                  <a:pt x="1955238" y="2942561"/>
                </a:lnTo>
                <a:lnTo>
                  <a:pt x="1955238" y="2937409"/>
                </a:lnTo>
                <a:lnTo>
                  <a:pt x="1955438" y="2932394"/>
                </a:lnTo>
                <a:lnTo>
                  <a:pt x="1956038" y="2927243"/>
                </a:lnTo>
                <a:lnTo>
                  <a:pt x="1956838" y="2921956"/>
                </a:lnTo>
                <a:lnTo>
                  <a:pt x="1955238" y="2919922"/>
                </a:lnTo>
                <a:lnTo>
                  <a:pt x="1954038" y="2918160"/>
                </a:lnTo>
                <a:lnTo>
                  <a:pt x="1953038" y="2916127"/>
                </a:lnTo>
                <a:lnTo>
                  <a:pt x="1952038" y="2913958"/>
                </a:lnTo>
                <a:lnTo>
                  <a:pt x="1951238" y="2911789"/>
                </a:lnTo>
                <a:lnTo>
                  <a:pt x="1950438" y="2909620"/>
                </a:lnTo>
                <a:lnTo>
                  <a:pt x="1949638" y="2905147"/>
                </a:lnTo>
                <a:lnTo>
                  <a:pt x="1949238" y="2900538"/>
                </a:lnTo>
                <a:lnTo>
                  <a:pt x="1948638" y="2895793"/>
                </a:lnTo>
                <a:lnTo>
                  <a:pt x="1948238" y="2886440"/>
                </a:lnTo>
                <a:lnTo>
                  <a:pt x="1947838" y="2881831"/>
                </a:lnTo>
                <a:lnTo>
                  <a:pt x="1947038" y="2877086"/>
                </a:lnTo>
                <a:lnTo>
                  <a:pt x="1946038" y="2872613"/>
                </a:lnTo>
                <a:lnTo>
                  <a:pt x="1945237" y="2870444"/>
                </a:lnTo>
                <a:lnTo>
                  <a:pt x="1944437" y="2868546"/>
                </a:lnTo>
                <a:lnTo>
                  <a:pt x="1943237" y="2866377"/>
                </a:lnTo>
                <a:lnTo>
                  <a:pt x="1942037" y="2864344"/>
                </a:lnTo>
                <a:lnTo>
                  <a:pt x="1940637" y="2862446"/>
                </a:lnTo>
                <a:lnTo>
                  <a:pt x="1938837" y="2860548"/>
                </a:lnTo>
                <a:lnTo>
                  <a:pt x="1937037" y="2858786"/>
                </a:lnTo>
                <a:lnTo>
                  <a:pt x="1935037" y="2857023"/>
                </a:lnTo>
                <a:lnTo>
                  <a:pt x="1932637" y="2855397"/>
                </a:lnTo>
                <a:lnTo>
                  <a:pt x="1930037" y="2853770"/>
                </a:lnTo>
                <a:lnTo>
                  <a:pt x="1929237" y="2886575"/>
                </a:lnTo>
                <a:lnTo>
                  <a:pt x="1928637" y="2902842"/>
                </a:lnTo>
                <a:lnTo>
                  <a:pt x="1928037" y="2919245"/>
                </a:lnTo>
                <a:lnTo>
                  <a:pt x="1927037" y="2935376"/>
                </a:lnTo>
                <a:lnTo>
                  <a:pt x="1925837" y="2951643"/>
                </a:lnTo>
                <a:lnTo>
                  <a:pt x="1924837" y="2967910"/>
                </a:lnTo>
                <a:lnTo>
                  <a:pt x="1923237" y="2984177"/>
                </a:lnTo>
                <a:lnTo>
                  <a:pt x="1921237" y="3000308"/>
                </a:lnTo>
                <a:lnTo>
                  <a:pt x="1919237" y="3016440"/>
                </a:lnTo>
                <a:lnTo>
                  <a:pt x="1917037" y="3032707"/>
                </a:lnTo>
                <a:lnTo>
                  <a:pt x="1914437" y="3048703"/>
                </a:lnTo>
                <a:lnTo>
                  <a:pt x="1911437" y="3064834"/>
                </a:lnTo>
                <a:lnTo>
                  <a:pt x="1908037" y="3080830"/>
                </a:lnTo>
                <a:lnTo>
                  <a:pt x="1904437" y="3096826"/>
                </a:lnTo>
                <a:lnTo>
                  <a:pt x="1900437" y="3112822"/>
                </a:lnTo>
                <a:lnTo>
                  <a:pt x="1899637" y="3121362"/>
                </a:lnTo>
                <a:lnTo>
                  <a:pt x="1898837" y="3129902"/>
                </a:lnTo>
                <a:lnTo>
                  <a:pt x="1897437" y="3138171"/>
                </a:lnTo>
                <a:lnTo>
                  <a:pt x="1895637" y="3146576"/>
                </a:lnTo>
                <a:lnTo>
                  <a:pt x="1893436" y="3154709"/>
                </a:lnTo>
                <a:lnTo>
                  <a:pt x="1891236" y="3162978"/>
                </a:lnTo>
                <a:lnTo>
                  <a:pt x="1888636" y="3170976"/>
                </a:lnTo>
                <a:lnTo>
                  <a:pt x="1886236" y="3178974"/>
                </a:lnTo>
                <a:lnTo>
                  <a:pt x="1883236" y="3187108"/>
                </a:lnTo>
                <a:lnTo>
                  <a:pt x="1880236" y="3195105"/>
                </a:lnTo>
                <a:lnTo>
                  <a:pt x="1874436" y="3210966"/>
                </a:lnTo>
                <a:lnTo>
                  <a:pt x="1868236" y="3226962"/>
                </a:lnTo>
                <a:lnTo>
                  <a:pt x="1862236" y="3242822"/>
                </a:lnTo>
                <a:lnTo>
                  <a:pt x="1862036" y="3246618"/>
                </a:lnTo>
                <a:lnTo>
                  <a:pt x="1861636" y="3250142"/>
                </a:lnTo>
                <a:lnTo>
                  <a:pt x="1860436" y="3253531"/>
                </a:lnTo>
                <a:lnTo>
                  <a:pt x="1859236" y="3256784"/>
                </a:lnTo>
                <a:lnTo>
                  <a:pt x="1857436" y="3259902"/>
                </a:lnTo>
                <a:lnTo>
                  <a:pt x="1855636" y="3262749"/>
                </a:lnTo>
                <a:lnTo>
                  <a:pt x="1853436" y="3265731"/>
                </a:lnTo>
                <a:lnTo>
                  <a:pt x="1850836" y="3268714"/>
                </a:lnTo>
                <a:lnTo>
                  <a:pt x="1849236" y="3269798"/>
                </a:lnTo>
                <a:lnTo>
                  <a:pt x="1847436" y="3271018"/>
                </a:lnTo>
                <a:lnTo>
                  <a:pt x="1844436" y="3273458"/>
                </a:lnTo>
                <a:lnTo>
                  <a:pt x="1841435" y="3276440"/>
                </a:lnTo>
                <a:lnTo>
                  <a:pt x="1838835" y="3279287"/>
                </a:lnTo>
                <a:lnTo>
                  <a:pt x="1836235" y="3282405"/>
                </a:lnTo>
                <a:lnTo>
                  <a:pt x="1834035" y="3285658"/>
                </a:lnTo>
                <a:lnTo>
                  <a:pt x="1829235" y="3292165"/>
                </a:lnTo>
                <a:lnTo>
                  <a:pt x="1826635" y="3295419"/>
                </a:lnTo>
                <a:lnTo>
                  <a:pt x="1824235" y="3298401"/>
                </a:lnTo>
                <a:lnTo>
                  <a:pt x="1821235" y="3301248"/>
                </a:lnTo>
                <a:lnTo>
                  <a:pt x="1818235" y="3304094"/>
                </a:lnTo>
                <a:lnTo>
                  <a:pt x="1815035" y="3306399"/>
                </a:lnTo>
                <a:lnTo>
                  <a:pt x="1813435" y="3307619"/>
                </a:lnTo>
                <a:lnTo>
                  <a:pt x="1811635" y="3308568"/>
                </a:lnTo>
                <a:lnTo>
                  <a:pt x="1809635" y="3309517"/>
                </a:lnTo>
                <a:lnTo>
                  <a:pt x="1807435" y="3310465"/>
                </a:lnTo>
                <a:lnTo>
                  <a:pt x="1805435" y="3311008"/>
                </a:lnTo>
                <a:lnTo>
                  <a:pt x="1803235" y="3311821"/>
                </a:lnTo>
                <a:lnTo>
                  <a:pt x="1801435" y="3316023"/>
                </a:lnTo>
                <a:lnTo>
                  <a:pt x="1799235" y="3319955"/>
                </a:lnTo>
                <a:lnTo>
                  <a:pt x="1797035" y="3323343"/>
                </a:lnTo>
                <a:lnTo>
                  <a:pt x="1794235" y="3326597"/>
                </a:lnTo>
                <a:lnTo>
                  <a:pt x="1791635" y="3329444"/>
                </a:lnTo>
                <a:lnTo>
                  <a:pt x="1788634" y="3332019"/>
                </a:lnTo>
                <a:lnTo>
                  <a:pt x="1785434" y="3334324"/>
                </a:lnTo>
                <a:lnTo>
                  <a:pt x="1782034" y="3336357"/>
                </a:lnTo>
                <a:lnTo>
                  <a:pt x="1778434" y="3338119"/>
                </a:lnTo>
                <a:lnTo>
                  <a:pt x="1774634" y="3339610"/>
                </a:lnTo>
                <a:lnTo>
                  <a:pt x="1770634" y="3340830"/>
                </a:lnTo>
                <a:lnTo>
                  <a:pt x="1766434" y="3342051"/>
                </a:lnTo>
                <a:lnTo>
                  <a:pt x="1762234" y="3342999"/>
                </a:lnTo>
                <a:lnTo>
                  <a:pt x="1757834" y="3343948"/>
                </a:lnTo>
                <a:lnTo>
                  <a:pt x="1753234" y="3344762"/>
                </a:lnTo>
                <a:lnTo>
                  <a:pt x="1748634" y="3345304"/>
                </a:lnTo>
                <a:lnTo>
                  <a:pt x="1740634" y="3346117"/>
                </a:lnTo>
                <a:lnTo>
                  <a:pt x="1732633" y="3346524"/>
                </a:lnTo>
                <a:lnTo>
                  <a:pt x="1724833" y="3346931"/>
                </a:lnTo>
                <a:lnTo>
                  <a:pt x="1716833" y="3346931"/>
                </a:lnTo>
                <a:lnTo>
                  <a:pt x="1709033" y="3346795"/>
                </a:lnTo>
                <a:lnTo>
                  <a:pt x="1701033" y="3346388"/>
                </a:lnTo>
                <a:lnTo>
                  <a:pt x="1693233" y="3345846"/>
                </a:lnTo>
                <a:lnTo>
                  <a:pt x="1685233" y="3345168"/>
                </a:lnTo>
                <a:lnTo>
                  <a:pt x="1669632" y="3343677"/>
                </a:lnTo>
                <a:lnTo>
                  <a:pt x="1654032" y="3341915"/>
                </a:lnTo>
                <a:lnTo>
                  <a:pt x="1638232" y="3340153"/>
                </a:lnTo>
                <a:lnTo>
                  <a:pt x="1630631" y="3339339"/>
                </a:lnTo>
                <a:lnTo>
                  <a:pt x="1622631" y="3338662"/>
                </a:lnTo>
                <a:lnTo>
                  <a:pt x="1618231" y="3338119"/>
                </a:lnTo>
                <a:lnTo>
                  <a:pt x="1614231" y="3337306"/>
                </a:lnTo>
                <a:lnTo>
                  <a:pt x="1610431" y="3336222"/>
                </a:lnTo>
                <a:lnTo>
                  <a:pt x="1606831" y="3335001"/>
                </a:lnTo>
                <a:lnTo>
                  <a:pt x="1603631" y="3333375"/>
                </a:lnTo>
                <a:lnTo>
                  <a:pt x="1600431" y="3331613"/>
                </a:lnTo>
                <a:lnTo>
                  <a:pt x="1597631" y="3329444"/>
                </a:lnTo>
                <a:lnTo>
                  <a:pt x="1595231" y="3327275"/>
                </a:lnTo>
                <a:lnTo>
                  <a:pt x="1592631" y="3324835"/>
                </a:lnTo>
                <a:lnTo>
                  <a:pt x="1590631" y="3321988"/>
                </a:lnTo>
                <a:lnTo>
                  <a:pt x="1588631" y="3319277"/>
                </a:lnTo>
                <a:lnTo>
                  <a:pt x="1587031" y="3316159"/>
                </a:lnTo>
                <a:lnTo>
                  <a:pt x="1585431" y="3313041"/>
                </a:lnTo>
                <a:lnTo>
                  <a:pt x="1584231" y="3309652"/>
                </a:lnTo>
                <a:lnTo>
                  <a:pt x="1583031" y="3306263"/>
                </a:lnTo>
                <a:lnTo>
                  <a:pt x="1582231" y="3302739"/>
                </a:lnTo>
                <a:lnTo>
                  <a:pt x="1579230" y="3290267"/>
                </a:lnTo>
                <a:lnTo>
                  <a:pt x="1576230" y="3278067"/>
                </a:lnTo>
                <a:lnTo>
                  <a:pt x="1570030" y="3253531"/>
                </a:lnTo>
                <a:lnTo>
                  <a:pt x="1564030" y="3229131"/>
                </a:lnTo>
                <a:lnTo>
                  <a:pt x="1561030" y="3216795"/>
                </a:lnTo>
                <a:lnTo>
                  <a:pt x="1558230" y="3204595"/>
                </a:lnTo>
                <a:lnTo>
                  <a:pt x="1555830" y="3192123"/>
                </a:lnTo>
                <a:lnTo>
                  <a:pt x="1553430" y="3179787"/>
                </a:lnTo>
                <a:lnTo>
                  <a:pt x="1551630" y="3167316"/>
                </a:lnTo>
                <a:lnTo>
                  <a:pt x="1550030" y="3154845"/>
                </a:lnTo>
                <a:lnTo>
                  <a:pt x="1549230" y="3142373"/>
                </a:lnTo>
                <a:lnTo>
                  <a:pt x="1548630" y="3136002"/>
                </a:lnTo>
                <a:lnTo>
                  <a:pt x="1548630" y="3129766"/>
                </a:lnTo>
                <a:lnTo>
                  <a:pt x="1548430" y="3123395"/>
                </a:lnTo>
                <a:lnTo>
                  <a:pt x="1548630" y="3117024"/>
                </a:lnTo>
                <a:lnTo>
                  <a:pt x="1548830" y="3110517"/>
                </a:lnTo>
                <a:lnTo>
                  <a:pt x="1549430" y="3104146"/>
                </a:lnTo>
                <a:lnTo>
                  <a:pt x="1540430" y="3086795"/>
                </a:lnTo>
                <a:lnTo>
                  <a:pt x="1521829" y="3078254"/>
                </a:lnTo>
                <a:lnTo>
                  <a:pt x="1501629" y="3190903"/>
                </a:lnTo>
                <a:lnTo>
                  <a:pt x="1502229" y="3194834"/>
                </a:lnTo>
                <a:lnTo>
                  <a:pt x="1502429" y="3198630"/>
                </a:lnTo>
                <a:lnTo>
                  <a:pt x="1502429" y="3202561"/>
                </a:lnTo>
                <a:lnTo>
                  <a:pt x="1502429" y="3206357"/>
                </a:lnTo>
                <a:lnTo>
                  <a:pt x="1502029" y="3210152"/>
                </a:lnTo>
                <a:lnTo>
                  <a:pt x="1501429" y="3213948"/>
                </a:lnTo>
                <a:lnTo>
                  <a:pt x="1500429" y="3221404"/>
                </a:lnTo>
                <a:lnTo>
                  <a:pt x="1498429" y="3228995"/>
                </a:lnTo>
                <a:lnTo>
                  <a:pt x="1496429" y="3236315"/>
                </a:lnTo>
                <a:lnTo>
                  <a:pt x="1492229" y="3251227"/>
                </a:lnTo>
                <a:lnTo>
                  <a:pt x="1492229" y="3256242"/>
                </a:lnTo>
                <a:lnTo>
                  <a:pt x="1491429" y="3261258"/>
                </a:lnTo>
                <a:lnTo>
                  <a:pt x="1490629" y="3266002"/>
                </a:lnTo>
                <a:lnTo>
                  <a:pt x="1489429" y="3270882"/>
                </a:lnTo>
                <a:lnTo>
                  <a:pt x="1487829" y="3275491"/>
                </a:lnTo>
                <a:lnTo>
                  <a:pt x="1486029" y="3280100"/>
                </a:lnTo>
                <a:lnTo>
                  <a:pt x="1483829" y="3284709"/>
                </a:lnTo>
                <a:lnTo>
                  <a:pt x="1481629" y="3289183"/>
                </a:lnTo>
                <a:lnTo>
                  <a:pt x="1477029" y="3298536"/>
                </a:lnTo>
                <a:lnTo>
                  <a:pt x="1475028" y="3303010"/>
                </a:lnTo>
                <a:lnTo>
                  <a:pt x="1473028" y="3307754"/>
                </a:lnTo>
                <a:lnTo>
                  <a:pt x="1470828" y="3312363"/>
                </a:lnTo>
                <a:lnTo>
                  <a:pt x="1469428" y="3317243"/>
                </a:lnTo>
                <a:lnTo>
                  <a:pt x="1468028" y="3322123"/>
                </a:lnTo>
                <a:lnTo>
                  <a:pt x="1467028" y="3327275"/>
                </a:lnTo>
                <a:lnTo>
                  <a:pt x="1466628" y="3328359"/>
                </a:lnTo>
                <a:lnTo>
                  <a:pt x="1466228" y="3329308"/>
                </a:lnTo>
                <a:lnTo>
                  <a:pt x="1465428" y="3330528"/>
                </a:lnTo>
                <a:lnTo>
                  <a:pt x="1464628" y="3331613"/>
                </a:lnTo>
                <a:lnTo>
                  <a:pt x="1462228" y="3334053"/>
                </a:lnTo>
                <a:lnTo>
                  <a:pt x="1459228" y="3336628"/>
                </a:lnTo>
                <a:lnTo>
                  <a:pt x="1455628" y="3339339"/>
                </a:lnTo>
                <a:lnTo>
                  <a:pt x="1451828" y="3341915"/>
                </a:lnTo>
                <a:lnTo>
                  <a:pt x="1447228" y="3344626"/>
                </a:lnTo>
                <a:lnTo>
                  <a:pt x="1442628" y="3347202"/>
                </a:lnTo>
                <a:lnTo>
                  <a:pt x="1437628" y="3349777"/>
                </a:lnTo>
                <a:lnTo>
                  <a:pt x="1432628" y="3352353"/>
                </a:lnTo>
                <a:lnTo>
                  <a:pt x="1427628" y="3354522"/>
                </a:lnTo>
                <a:lnTo>
                  <a:pt x="1422627" y="3356420"/>
                </a:lnTo>
                <a:lnTo>
                  <a:pt x="1417827" y="3358317"/>
                </a:lnTo>
                <a:lnTo>
                  <a:pt x="1413227" y="3359809"/>
                </a:lnTo>
                <a:lnTo>
                  <a:pt x="1409027" y="3360893"/>
                </a:lnTo>
                <a:lnTo>
                  <a:pt x="1405227" y="3361842"/>
                </a:lnTo>
                <a:lnTo>
                  <a:pt x="1399227" y="3362926"/>
                </a:lnTo>
                <a:lnTo>
                  <a:pt x="1393227" y="3364146"/>
                </a:lnTo>
                <a:lnTo>
                  <a:pt x="1380627" y="3367129"/>
                </a:lnTo>
                <a:lnTo>
                  <a:pt x="1374227" y="3368484"/>
                </a:lnTo>
                <a:lnTo>
                  <a:pt x="1367826" y="3369704"/>
                </a:lnTo>
                <a:lnTo>
                  <a:pt x="1361426" y="3371060"/>
                </a:lnTo>
                <a:lnTo>
                  <a:pt x="1354826" y="3372144"/>
                </a:lnTo>
                <a:lnTo>
                  <a:pt x="1348426" y="3372822"/>
                </a:lnTo>
                <a:lnTo>
                  <a:pt x="1341826" y="3373364"/>
                </a:lnTo>
                <a:lnTo>
                  <a:pt x="1338626" y="3373500"/>
                </a:lnTo>
                <a:lnTo>
                  <a:pt x="1335226" y="3373500"/>
                </a:lnTo>
                <a:lnTo>
                  <a:pt x="1332026" y="3373500"/>
                </a:lnTo>
                <a:lnTo>
                  <a:pt x="1328826" y="3373229"/>
                </a:lnTo>
                <a:lnTo>
                  <a:pt x="1325426" y="3372822"/>
                </a:lnTo>
                <a:lnTo>
                  <a:pt x="1322226" y="3372416"/>
                </a:lnTo>
                <a:lnTo>
                  <a:pt x="1318825" y="3371873"/>
                </a:lnTo>
                <a:lnTo>
                  <a:pt x="1315625" y="3371196"/>
                </a:lnTo>
                <a:lnTo>
                  <a:pt x="1312425" y="3370247"/>
                </a:lnTo>
                <a:lnTo>
                  <a:pt x="1309025" y="3369298"/>
                </a:lnTo>
                <a:lnTo>
                  <a:pt x="1305825" y="3368078"/>
                </a:lnTo>
                <a:lnTo>
                  <a:pt x="1302625" y="3366722"/>
                </a:lnTo>
                <a:lnTo>
                  <a:pt x="1304425" y="3362249"/>
                </a:lnTo>
                <a:lnTo>
                  <a:pt x="1303625" y="3361842"/>
                </a:lnTo>
                <a:lnTo>
                  <a:pt x="1302825" y="3364418"/>
                </a:lnTo>
                <a:lnTo>
                  <a:pt x="1302625" y="3366722"/>
                </a:lnTo>
                <a:lnTo>
                  <a:pt x="1300825" y="3365502"/>
                </a:lnTo>
                <a:lnTo>
                  <a:pt x="1298825" y="3364418"/>
                </a:lnTo>
                <a:lnTo>
                  <a:pt x="1296825" y="3363469"/>
                </a:lnTo>
                <a:lnTo>
                  <a:pt x="1294825" y="3362655"/>
                </a:lnTo>
                <a:lnTo>
                  <a:pt x="1292825" y="3361978"/>
                </a:lnTo>
                <a:lnTo>
                  <a:pt x="1290825" y="3361571"/>
                </a:lnTo>
                <a:lnTo>
                  <a:pt x="1288625" y="3361300"/>
                </a:lnTo>
                <a:lnTo>
                  <a:pt x="1286625" y="3361164"/>
                </a:lnTo>
                <a:lnTo>
                  <a:pt x="1284625" y="3360893"/>
                </a:lnTo>
                <a:lnTo>
                  <a:pt x="1282625" y="3360893"/>
                </a:lnTo>
                <a:lnTo>
                  <a:pt x="1278225" y="3361164"/>
                </a:lnTo>
                <a:lnTo>
                  <a:pt x="1273825" y="3361571"/>
                </a:lnTo>
                <a:lnTo>
                  <a:pt x="1269625" y="3361978"/>
                </a:lnTo>
                <a:lnTo>
                  <a:pt x="1265224" y="3362520"/>
                </a:lnTo>
                <a:lnTo>
                  <a:pt x="1260824" y="3362791"/>
                </a:lnTo>
                <a:lnTo>
                  <a:pt x="1256624" y="3362926"/>
                </a:lnTo>
                <a:lnTo>
                  <a:pt x="1254424" y="3362791"/>
                </a:lnTo>
                <a:lnTo>
                  <a:pt x="1252424" y="3362655"/>
                </a:lnTo>
                <a:lnTo>
                  <a:pt x="1250424" y="3362520"/>
                </a:lnTo>
                <a:lnTo>
                  <a:pt x="1248424" y="3361978"/>
                </a:lnTo>
                <a:lnTo>
                  <a:pt x="1246224" y="3361435"/>
                </a:lnTo>
                <a:lnTo>
                  <a:pt x="1244224" y="3360758"/>
                </a:lnTo>
                <a:lnTo>
                  <a:pt x="1242424" y="3359809"/>
                </a:lnTo>
                <a:lnTo>
                  <a:pt x="1240424" y="3358995"/>
                </a:lnTo>
                <a:lnTo>
                  <a:pt x="1238624" y="3357640"/>
                </a:lnTo>
                <a:lnTo>
                  <a:pt x="1236624" y="3356149"/>
                </a:lnTo>
                <a:lnTo>
                  <a:pt x="1233624" y="3353437"/>
                </a:lnTo>
                <a:lnTo>
                  <a:pt x="1230424" y="3350455"/>
                </a:lnTo>
                <a:lnTo>
                  <a:pt x="1227624" y="3347337"/>
                </a:lnTo>
                <a:lnTo>
                  <a:pt x="1225224" y="3344219"/>
                </a:lnTo>
                <a:lnTo>
                  <a:pt x="1223024" y="3340966"/>
                </a:lnTo>
                <a:lnTo>
                  <a:pt x="1221024" y="3337713"/>
                </a:lnTo>
                <a:lnTo>
                  <a:pt x="1219224" y="3334459"/>
                </a:lnTo>
                <a:lnTo>
                  <a:pt x="1217624" y="3331070"/>
                </a:lnTo>
                <a:lnTo>
                  <a:pt x="1216224" y="3327681"/>
                </a:lnTo>
                <a:lnTo>
                  <a:pt x="1215023" y="3324292"/>
                </a:lnTo>
                <a:lnTo>
                  <a:pt x="1213823" y="3320768"/>
                </a:lnTo>
                <a:lnTo>
                  <a:pt x="1213023" y="3317379"/>
                </a:lnTo>
                <a:lnTo>
                  <a:pt x="1211423" y="3310059"/>
                </a:lnTo>
                <a:lnTo>
                  <a:pt x="1210423" y="3302874"/>
                </a:lnTo>
                <a:lnTo>
                  <a:pt x="1209623" y="3295554"/>
                </a:lnTo>
                <a:lnTo>
                  <a:pt x="1208823" y="3288098"/>
                </a:lnTo>
                <a:lnTo>
                  <a:pt x="1207823" y="3273323"/>
                </a:lnTo>
                <a:lnTo>
                  <a:pt x="1206823" y="3266002"/>
                </a:lnTo>
                <a:lnTo>
                  <a:pt x="1205623" y="3258818"/>
                </a:lnTo>
                <a:lnTo>
                  <a:pt x="1204023" y="3251633"/>
                </a:lnTo>
                <a:lnTo>
                  <a:pt x="1203223" y="3248109"/>
                </a:lnTo>
                <a:lnTo>
                  <a:pt x="1202023" y="3244720"/>
                </a:lnTo>
                <a:lnTo>
                  <a:pt x="1200223" y="3238891"/>
                </a:lnTo>
                <a:lnTo>
                  <a:pt x="1198623" y="3233062"/>
                </a:lnTo>
                <a:lnTo>
                  <a:pt x="1197223" y="3227097"/>
                </a:lnTo>
                <a:lnTo>
                  <a:pt x="1195823" y="3221268"/>
                </a:lnTo>
                <a:lnTo>
                  <a:pt x="1195023" y="3215168"/>
                </a:lnTo>
                <a:lnTo>
                  <a:pt x="1194223" y="3209068"/>
                </a:lnTo>
                <a:lnTo>
                  <a:pt x="1193023" y="3196868"/>
                </a:lnTo>
                <a:lnTo>
                  <a:pt x="1192023" y="3184532"/>
                </a:lnTo>
                <a:lnTo>
                  <a:pt x="1191023" y="3172196"/>
                </a:lnTo>
                <a:lnTo>
                  <a:pt x="1190223" y="3159860"/>
                </a:lnTo>
                <a:lnTo>
                  <a:pt x="1189023" y="3147660"/>
                </a:lnTo>
                <a:lnTo>
                  <a:pt x="1188823" y="3122040"/>
                </a:lnTo>
                <a:lnTo>
                  <a:pt x="1188823" y="3096284"/>
                </a:lnTo>
                <a:lnTo>
                  <a:pt x="1185623" y="3093979"/>
                </a:lnTo>
                <a:lnTo>
                  <a:pt x="1183223" y="3091539"/>
                </a:lnTo>
                <a:lnTo>
                  <a:pt x="1181023" y="3089099"/>
                </a:lnTo>
                <a:lnTo>
                  <a:pt x="1179423" y="3086388"/>
                </a:lnTo>
                <a:lnTo>
                  <a:pt x="1178423" y="3083812"/>
                </a:lnTo>
                <a:lnTo>
                  <a:pt x="1177623" y="3081237"/>
                </a:lnTo>
                <a:lnTo>
                  <a:pt x="1177223" y="3078390"/>
                </a:lnTo>
                <a:lnTo>
                  <a:pt x="1177023" y="3075408"/>
                </a:lnTo>
                <a:lnTo>
                  <a:pt x="1177023" y="3072696"/>
                </a:lnTo>
                <a:lnTo>
                  <a:pt x="1177223" y="3069714"/>
                </a:lnTo>
                <a:lnTo>
                  <a:pt x="1177823" y="3063885"/>
                </a:lnTo>
                <a:lnTo>
                  <a:pt x="1178623" y="3058056"/>
                </a:lnTo>
                <a:lnTo>
                  <a:pt x="1179223" y="3052227"/>
                </a:lnTo>
                <a:lnTo>
                  <a:pt x="1170823" y="3017524"/>
                </a:lnTo>
                <a:lnTo>
                  <a:pt x="1169023" y="3013729"/>
                </a:lnTo>
                <a:lnTo>
                  <a:pt x="1167223" y="3010204"/>
                </a:lnTo>
                <a:lnTo>
                  <a:pt x="1165623" y="3006544"/>
                </a:lnTo>
                <a:lnTo>
                  <a:pt x="1164223" y="3003020"/>
                </a:lnTo>
                <a:lnTo>
                  <a:pt x="1163022" y="2999224"/>
                </a:lnTo>
                <a:lnTo>
                  <a:pt x="1162222" y="2995564"/>
                </a:lnTo>
                <a:lnTo>
                  <a:pt x="1161222" y="2992039"/>
                </a:lnTo>
                <a:lnTo>
                  <a:pt x="1160622" y="2988244"/>
                </a:lnTo>
                <a:lnTo>
                  <a:pt x="1159622" y="2980653"/>
                </a:lnTo>
                <a:lnTo>
                  <a:pt x="1159222" y="2973332"/>
                </a:lnTo>
                <a:lnTo>
                  <a:pt x="1159022" y="2965877"/>
                </a:lnTo>
                <a:lnTo>
                  <a:pt x="1159022" y="2958285"/>
                </a:lnTo>
                <a:lnTo>
                  <a:pt x="1159622" y="2943103"/>
                </a:lnTo>
                <a:lnTo>
                  <a:pt x="1160022" y="2928056"/>
                </a:lnTo>
                <a:lnTo>
                  <a:pt x="1160222" y="2920600"/>
                </a:lnTo>
                <a:lnTo>
                  <a:pt x="1160022" y="2913009"/>
                </a:lnTo>
                <a:lnTo>
                  <a:pt x="1159422" y="2905553"/>
                </a:lnTo>
                <a:lnTo>
                  <a:pt x="1158422" y="2898233"/>
                </a:lnTo>
                <a:lnTo>
                  <a:pt x="1163823" y="2895251"/>
                </a:lnTo>
                <a:lnTo>
                  <a:pt x="1163422" y="2894302"/>
                </a:lnTo>
                <a:lnTo>
                  <a:pt x="1158422" y="2898233"/>
                </a:lnTo>
                <a:lnTo>
                  <a:pt x="1157422" y="2896878"/>
                </a:lnTo>
                <a:lnTo>
                  <a:pt x="1156422" y="2895522"/>
                </a:lnTo>
                <a:lnTo>
                  <a:pt x="1155022" y="2892946"/>
                </a:lnTo>
                <a:lnTo>
                  <a:pt x="1154022" y="2890100"/>
                </a:lnTo>
                <a:lnTo>
                  <a:pt x="1153222" y="2887389"/>
                </a:lnTo>
                <a:lnTo>
                  <a:pt x="1152822" y="2884406"/>
                </a:lnTo>
                <a:lnTo>
                  <a:pt x="1152622" y="2881424"/>
                </a:lnTo>
                <a:lnTo>
                  <a:pt x="1152022" y="2875459"/>
                </a:lnTo>
                <a:lnTo>
                  <a:pt x="1151622" y="2869359"/>
                </a:lnTo>
                <a:lnTo>
                  <a:pt x="1151222" y="2866513"/>
                </a:lnTo>
                <a:lnTo>
                  <a:pt x="1150422" y="2863666"/>
                </a:lnTo>
                <a:lnTo>
                  <a:pt x="1149622" y="2860955"/>
                </a:lnTo>
                <a:lnTo>
                  <a:pt x="1148022" y="2858244"/>
                </a:lnTo>
                <a:lnTo>
                  <a:pt x="1147022" y="2856888"/>
                </a:lnTo>
                <a:lnTo>
                  <a:pt x="1146222" y="2855668"/>
                </a:lnTo>
                <a:lnTo>
                  <a:pt x="1145022" y="2854448"/>
                </a:lnTo>
                <a:lnTo>
                  <a:pt x="1143622" y="2853363"/>
                </a:lnTo>
                <a:lnTo>
                  <a:pt x="1132022" y="2930767"/>
                </a:lnTo>
                <a:lnTo>
                  <a:pt x="1132422" y="2938494"/>
                </a:lnTo>
                <a:lnTo>
                  <a:pt x="1132422" y="2946221"/>
                </a:lnTo>
                <a:lnTo>
                  <a:pt x="1132022" y="2953812"/>
                </a:lnTo>
                <a:lnTo>
                  <a:pt x="1131222" y="2961539"/>
                </a:lnTo>
                <a:lnTo>
                  <a:pt x="1130022" y="2969130"/>
                </a:lnTo>
                <a:lnTo>
                  <a:pt x="1128622" y="2976586"/>
                </a:lnTo>
                <a:lnTo>
                  <a:pt x="1127022" y="2984177"/>
                </a:lnTo>
                <a:lnTo>
                  <a:pt x="1125422" y="2991497"/>
                </a:lnTo>
                <a:lnTo>
                  <a:pt x="1121822" y="3006544"/>
                </a:lnTo>
                <a:lnTo>
                  <a:pt x="1118222" y="3021456"/>
                </a:lnTo>
                <a:lnTo>
                  <a:pt x="1116822" y="3029047"/>
                </a:lnTo>
                <a:lnTo>
                  <a:pt x="1115422" y="3036502"/>
                </a:lnTo>
                <a:lnTo>
                  <a:pt x="1114222" y="3044094"/>
                </a:lnTo>
                <a:lnTo>
                  <a:pt x="1113622" y="3051821"/>
                </a:lnTo>
                <a:lnTo>
                  <a:pt x="1110821" y="3064699"/>
                </a:lnTo>
                <a:lnTo>
                  <a:pt x="1108021" y="3077441"/>
                </a:lnTo>
                <a:lnTo>
                  <a:pt x="1105221" y="3090319"/>
                </a:lnTo>
                <a:lnTo>
                  <a:pt x="1101621" y="3102790"/>
                </a:lnTo>
                <a:lnTo>
                  <a:pt x="1098021" y="3115126"/>
                </a:lnTo>
                <a:lnTo>
                  <a:pt x="1094221" y="3127598"/>
                </a:lnTo>
                <a:lnTo>
                  <a:pt x="1091821" y="3133562"/>
                </a:lnTo>
                <a:lnTo>
                  <a:pt x="1089621" y="3139662"/>
                </a:lnTo>
                <a:lnTo>
                  <a:pt x="1087021" y="3145491"/>
                </a:lnTo>
                <a:lnTo>
                  <a:pt x="1084621" y="3151320"/>
                </a:lnTo>
                <a:lnTo>
                  <a:pt x="1081821" y="3157285"/>
                </a:lnTo>
                <a:lnTo>
                  <a:pt x="1078821" y="3162978"/>
                </a:lnTo>
                <a:lnTo>
                  <a:pt x="1076021" y="3168672"/>
                </a:lnTo>
                <a:lnTo>
                  <a:pt x="1072821" y="3174365"/>
                </a:lnTo>
                <a:lnTo>
                  <a:pt x="1069421" y="3179923"/>
                </a:lnTo>
                <a:lnTo>
                  <a:pt x="1065621" y="3185345"/>
                </a:lnTo>
                <a:lnTo>
                  <a:pt x="1062021" y="3190768"/>
                </a:lnTo>
                <a:lnTo>
                  <a:pt x="1058020" y="3196190"/>
                </a:lnTo>
                <a:lnTo>
                  <a:pt x="1053820" y="3201477"/>
                </a:lnTo>
                <a:lnTo>
                  <a:pt x="1049420" y="3206492"/>
                </a:lnTo>
                <a:lnTo>
                  <a:pt x="1045020" y="3211644"/>
                </a:lnTo>
                <a:lnTo>
                  <a:pt x="1040220" y="3216795"/>
                </a:lnTo>
                <a:lnTo>
                  <a:pt x="1035220" y="3221539"/>
                </a:lnTo>
                <a:lnTo>
                  <a:pt x="1029820" y="3226284"/>
                </a:lnTo>
                <a:lnTo>
                  <a:pt x="1024420" y="3231164"/>
                </a:lnTo>
                <a:lnTo>
                  <a:pt x="1018420" y="3235773"/>
                </a:lnTo>
                <a:lnTo>
                  <a:pt x="1013020" y="3239704"/>
                </a:lnTo>
                <a:lnTo>
                  <a:pt x="1007619" y="3243500"/>
                </a:lnTo>
                <a:lnTo>
                  <a:pt x="1002019" y="3246889"/>
                </a:lnTo>
                <a:lnTo>
                  <a:pt x="996419" y="3250007"/>
                </a:lnTo>
                <a:lnTo>
                  <a:pt x="990619" y="3252582"/>
                </a:lnTo>
                <a:lnTo>
                  <a:pt x="985019" y="3254887"/>
                </a:lnTo>
                <a:lnTo>
                  <a:pt x="979219" y="3256920"/>
                </a:lnTo>
                <a:lnTo>
                  <a:pt x="973419" y="3258682"/>
                </a:lnTo>
                <a:lnTo>
                  <a:pt x="967419" y="3259902"/>
                </a:lnTo>
                <a:lnTo>
                  <a:pt x="961419" y="3260987"/>
                </a:lnTo>
                <a:lnTo>
                  <a:pt x="955218" y="3261393"/>
                </a:lnTo>
                <a:lnTo>
                  <a:pt x="949218" y="3261665"/>
                </a:lnTo>
                <a:lnTo>
                  <a:pt x="942818" y="3261529"/>
                </a:lnTo>
                <a:lnTo>
                  <a:pt x="936418" y="3261122"/>
                </a:lnTo>
                <a:lnTo>
                  <a:pt x="929818" y="3260309"/>
                </a:lnTo>
                <a:lnTo>
                  <a:pt x="923018" y="3259089"/>
                </a:lnTo>
                <a:lnTo>
                  <a:pt x="916218" y="3258818"/>
                </a:lnTo>
                <a:lnTo>
                  <a:pt x="910018" y="3258682"/>
                </a:lnTo>
                <a:lnTo>
                  <a:pt x="903217" y="3258682"/>
                </a:lnTo>
                <a:lnTo>
                  <a:pt x="896617" y="3258682"/>
                </a:lnTo>
                <a:lnTo>
                  <a:pt x="883417" y="3258953"/>
                </a:lnTo>
                <a:lnTo>
                  <a:pt x="870417" y="3259224"/>
                </a:lnTo>
                <a:lnTo>
                  <a:pt x="863817" y="3259224"/>
                </a:lnTo>
                <a:lnTo>
                  <a:pt x="857217" y="3259089"/>
                </a:lnTo>
                <a:lnTo>
                  <a:pt x="850616" y="3258818"/>
                </a:lnTo>
                <a:lnTo>
                  <a:pt x="844216" y="3258276"/>
                </a:lnTo>
                <a:lnTo>
                  <a:pt x="837616" y="3257598"/>
                </a:lnTo>
                <a:lnTo>
                  <a:pt x="831016" y="3256513"/>
                </a:lnTo>
                <a:lnTo>
                  <a:pt x="824616" y="3255293"/>
                </a:lnTo>
                <a:lnTo>
                  <a:pt x="818216" y="3253531"/>
                </a:lnTo>
                <a:lnTo>
                  <a:pt x="801416" y="3251362"/>
                </a:lnTo>
                <a:lnTo>
                  <a:pt x="797815" y="3251633"/>
                </a:lnTo>
                <a:lnTo>
                  <a:pt x="794215" y="3251769"/>
                </a:lnTo>
                <a:lnTo>
                  <a:pt x="790815" y="3251633"/>
                </a:lnTo>
                <a:lnTo>
                  <a:pt x="787615" y="3251362"/>
                </a:lnTo>
                <a:lnTo>
                  <a:pt x="784415" y="3250684"/>
                </a:lnTo>
                <a:lnTo>
                  <a:pt x="781615" y="3250007"/>
                </a:lnTo>
                <a:lnTo>
                  <a:pt x="778615" y="3248922"/>
                </a:lnTo>
                <a:lnTo>
                  <a:pt x="776015" y="3247702"/>
                </a:lnTo>
                <a:lnTo>
                  <a:pt x="773615" y="3246075"/>
                </a:lnTo>
                <a:lnTo>
                  <a:pt x="771215" y="3244449"/>
                </a:lnTo>
                <a:lnTo>
                  <a:pt x="769015" y="3242415"/>
                </a:lnTo>
                <a:lnTo>
                  <a:pt x="767215" y="3240246"/>
                </a:lnTo>
                <a:lnTo>
                  <a:pt x="765415" y="3237942"/>
                </a:lnTo>
                <a:lnTo>
                  <a:pt x="764015" y="3235502"/>
                </a:lnTo>
                <a:lnTo>
                  <a:pt x="762615" y="3232655"/>
                </a:lnTo>
                <a:lnTo>
                  <a:pt x="761615" y="3229673"/>
                </a:lnTo>
                <a:lnTo>
                  <a:pt x="759815" y="3224522"/>
                </a:lnTo>
                <a:lnTo>
                  <a:pt x="758015" y="3219370"/>
                </a:lnTo>
                <a:lnTo>
                  <a:pt x="754015" y="3209204"/>
                </a:lnTo>
                <a:lnTo>
                  <a:pt x="749615" y="3198901"/>
                </a:lnTo>
                <a:lnTo>
                  <a:pt x="745214" y="3188870"/>
                </a:lnTo>
                <a:lnTo>
                  <a:pt x="743214" y="3183719"/>
                </a:lnTo>
                <a:lnTo>
                  <a:pt x="741414" y="3178567"/>
                </a:lnTo>
                <a:lnTo>
                  <a:pt x="739814" y="3173281"/>
                </a:lnTo>
                <a:lnTo>
                  <a:pt x="738214" y="3167994"/>
                </a:lnTo>
                <a:lnTo>
                  <a:pt x="737014" y="3162843"/>
                </a:lnTo>
                <a:lnTo>
                  <a:pt x="736414" y="3157420"/>
                </a:lnTo>
                <a:lnTo>
                  <a:pt x="735614" y="3151862"/>
                </a:lnTo>
                <a:lnTo>
                  <a:pt x="735614" y="3146305"/>
                </a:lnTo>
                <a:lnTo>
                  <a:pt x="732214" y="3140882"/>
                </a:lnTo>
                <a:lnTo>
                  <a:pt x="729214" y="3135324"/>
                </a:lnTo>
                <a:lnTo>
                  <a:pt x="726414" y="3129495"/>
                </a:lnTo>
                <a:lnTo>
                  <a:pt x="723614" y="3123937"/>
                </a:lnTo>
                <a:lnTo>
                  <a:pt x="721014" y="3118244"/>
                </a:lnTo>
                <a:lnTo>
                  <a:pt x="719014" y="3112415"/>
                </a:lnTo>
                <a:lnTo>
                  <a:pt x="717014" y="3106722"/>
                </a:lnTo>
                <a:lnTo>
                  <a:pt x="715214" y="3100621"/>
                </a:lnTo>
                <a:lnTo>
                  <a:pt x="713414" y="3094792"/>
                </a:lnTo>
                <a:lnTo>
                  <a:pt x="712014" y="3088692"/>
                </a:lnTo>
                <a:lnTo>
                  <a:pt x="710614" y="3082863"/>
                </a:lnTo>
                <a:lnTo>
                  <a:pt x="709414" y="3076763"/>
                </a:lnTo>
                <a:lnTo>
                  <a:pt x="708614" y="3070663"/>
                </a:lnTo>
                <a:lnTo>
                  <a:pt x="707614" y="3064427"/>
                </a:lnTo>
                <a:lnTo>
                  <a:pt x="706214" y="3052092"/>
                </a:lnTo>
                <a:lnTo>
                  <a:pt x="705414" y="3050465"/>
                </a:lnTo>
                <a:lnTo>
                  <a:pt x="704614" y="3048567"/>
                </a:lnTo>
                <a:lnTo>
                  <a:pt x="704214" y="3046398"/>
                </a:lnTo>
                <a:lnTo>
                  <a:pt x="704014" y="3044229"/>
                </a:lnTo>
                <a:lnTo>
                  <a:pt x="704014" y="3039756"/>
                </a:lnTo>
                <a:lnTo>
                  <a:pt x="703814" y="3037451"/>
                </a:lnTo>
                <a:lnTo>
                  <a:pt x="703814" y="3035282"/>
                </a:lnTo>
                <a:lnTo>
                  <a:pt x="703214" y="3033114"/>
                </a:lnTo>
                <a:lnTo>
                  <a:pt x="702614" y="3031216"/>
                </a:lnTo>
                <a:lnTo>
                  <a:pt x="701414" y="3029589"/>
                </a:lnTo>
                <a:lnTo>
                  <a:pt x="700814" y="3028911"/>
                </a:lnTo>
                <a:lnTo>
                  <a:pt x="699814" y="3028369"/>
                </a:lnTo>
                <a:lnTo>
                  <a:pt x="699014" y="3027691"/>
                </a:lnTo>
                <a:lnTo>
                  <a:pt x="697814" y="3027285"/>
                </a:lnTo>
                <a:lnTo>
                  <a:pt x="696614" y="3026742"/>
                </a:lnTo>
                <a:lnTo>
                  <a:pt x="695413" y="3026471"/>
                </a:lnTo>
                <a:lnTo>
                  <a:pt x="693813" y="3026336"/>
                </a:lnTo>
                <a:lnTo>
                  <a:pt x="691813" y="3026200"/>
                </a:lnTo>
                <a:lnTo>
                  <a:pt x="689813" y="3026336"/>
                </a:lnTo>
                <a:lnTo>
                  <a:pt x="687813" y="3026471"/>
                </a:lnTo>
                <a:lnTo>
                  <a:pt x="685813" y="3032842"/>
                </a:lnTo>
                <a:lnTo>
                  <a:pt x="683613" y="3039078"/>
                </a:lnTo>
                <a:lnTo>
                  <a:pt x="681413" y="3045314"/>
                </a:lnTo>
                <a:lnTo>
                  <a:pt x="680013" y="3048296"/>
                </a:lnTo>
                <a:lnTo>
                  <a:pt x="678413" y="3051007"/>
                </a:lnTo>
                <a:lnTo>
                  <a:pt x="676813" y="3053854"/>
                </a:lnTo>
                <a:lnTo>
                  <a:pt x="674813" y="3056565"/>
                </a:lnTo>
                <a:lnTo>
                  <a:pt x="672813" y="3059141"/>
                </a:lnTo>
                <a:lnTo>
                  <a:pt x="670213" y="3061445"/>
                </a:lnTo>
                <a:lnTo>
                  <a:pt x="667813" y="3063614"/>
                </a:lnTo>
                <a:lnTo>
                  <a:pt x="664813" y="3065512"/>
                </a:lnTo>
                <a:lnTo>
                  <a:pt x="661413" y="3067410"/>
                </a:lnTo>
                <a:lnTo>
                  <a:pt x="657613" y="3069172"/>
                </a:lnTo>
                <a:lnTo>
                  <a:pt x="658613" y="3072832"/>
                </a:lnTo>
                <a:lnTo>
                  <a:pt x="659813" y="3076763"/>
                </a:lnTo>
                <a:lnTo>
                  <a:pt x="660413" y="3080694"/>
                </a:lnTo>
                <a:lnTo>
                  <a:pt x="660613" y="3082728"/>
                </a:lnTo>
                <a:lnTo>
                  <a:pt x="660613" y="3084626"/>
                </a:lnTo>
                <a:lnTo>
                  <a:pt x="660613" y="3086388"/>
                </a:lnTo>
                <a:lnTo>
                  <a:pt x="660213" y="3088286"/>
                </a:lnTo>
                <a:lnTo>
                  <a:pt x="659813" y="3089777"/>
                </a:lnTo>
                <a:lnTo>
                  <a:pt x="659013" y="3091404"/>
                </a:lnTo>
                <a:lnTo>
                  <a:pt x="658213" y="3092624"/>
                </a:lnTo>
                <a:lnTo>
                  <a:pt x="656813" y="3093844"/>
                </a:lnTo>
                <a:lnTo>
                  <a:pt x="655213" y="3094792"/>
                </a:lnTo>
                <a:lnTo>
                  <a:pt x="653213" y="3095606"/>
                </a:lnTo>
                <a:lnTo>
                  <a:pt x="648813" y="3096961"/>
                </a:lnTo>
                <a:lnTo>
                  <a:pt x="644613" y="3098588"/>
                </a:lnTo>
                <a:lnTo>
                  <a:pt x="640612" y="3100350"/>
                </a:lnTo>
                <a:lnTo>
                  <a:pt x="636812" y="3102384"/>
                </a:lnTo>
                <a:lnTo>
                  <a:pt x="633012" y="3104553"/>
                </a:lnTo>
                <a:lnTo>
                  <a:pt x="629412" y="3106722"/>
                </a:lnTo>
                <a:lnTo>
                  <a:pt x="625812" y="3109026"/>
                </a:lnTo>
                <a:lnTo>
                  <a:pt x="622412" y="3111466"/>
                </a:lnTo>
                <a:lnTo>
                  <a:pt x="615412" y="3116482"/>
                </a:lnTo>
                <a:lnTo>
                  <a:pt x="608812" y="3121497"/>
                </a:lnTo>
                <a:lnTo>
                  <a:pt x="602012" y="3126513"/>
                </a:lnTo>
                <a:lnTo>
                  <a:pt x="598612" y="3128953"/>
                </a:lnTo>
                <a:lnTo>
                  <a:pt x="595012" y="3131258"/>
                </a:lnTo>
                <a:lnTo>
                  <a:pt x="575411" y="3132749"/>
                </a:lnTo>
                <a:lnTo>
                  <a:pt x="555611" y="3134375"/>
                </a:lnTo>
                <a:lnTo>
                  <a:pt x="545811" y="3135189"/>
                </a:lnTo>
                <a:lnTo>
                  <a:pt x="535610" y="3135595"/>
                </a:lnTo>
                <a:lnTo>
                  <a:pt x="525810" y="3136002"/>
                </a:lnTo>
                <a:lnTo>
                  <a:pt x="516010" y="3136409"/>
                </a:lnTo>
                <a:lnTo>
                  <a:pt x="506010" y="3136680"/>
                </a:lnTo>
                <a:lnTo>
                  <a:pt x="496210" y="3136680"/>
                </a:lnTo>
                <a:lnTo>
                  <a:pt x="486409" y="3136409"/>
                </a:lnTo>
                <a:lnTo>
                  <a:pt x="476409" y="3135867"/>
                </a:lnTo>
                <a:lnTo>
                  <a:pt x="466609" y="3135324"/>
                </a:lnTo>
                <a:lnTo>
                  <a:pt x="456809" y="3134375"/>
                </a:lnTo>
                <a:lnTo>
                  <a:pt x="446809" y="3133155"/>
                </a:lnTo>
                <a:lnTo>
                  <a:pt x="437009" y="3131529"/>
                </a:lnTo>
                <a:lnTo>
                  <a:pt x="433608" y="3130851"/>
                </a:lnTo>
                <a:lnTo>
                  <a:pt x="430808" y="3129902"/>
                </a:lnTo>
                <a:lnTo>
                  <a:pt x="428208" y="3128682"/>
                </a:lnTo>
                <a:lnTo>
                  <a:pt x="426008" y="3127191"/>
                </a:lnTo>
                <a:lnTo>
                  <a:pt x="424208" y="3125700"/>
                </a:lnTo>
                <a:lnTo>
                  <a:pt x="422608" y="3123937"/>
                </a:lnTo>
                <a:lnTo>
                  <a:pt x="421208" y="3122175"/>
                </a:lnTo>
                <a:lnTo>
                  <a:pt x="420008" y="3120142"/>
                </a:lnTo>
                <a:lnTo>
                  <a:pt x="419208" y="3117973"/>
                </a:lnTo>
                <a:lnTo>
                  <a:pt x="418408" y="3115804"/>
                </a:lnTo>
                <a:lnTo>
                  <a:pt x="417008" y="3111331"/>
                </a:lnTo>
                <a:lnTo>
                  <a:pt x="415208" y="3102113"/>
                </a:lnTo>
                <a:lnTo>
                  <a:pt x="412008" y="3085168"/>
                </a:lnTo>
                <a:lnTo>
                  <a:pt x="408808" y="3068494"/>
                </a:lnTo>
                <a:lnTo>
                  <a:pt x="403208" y="3035011"/>
                </a:lnTo>
                <a:lnTo>
                  <a:pt x="384407" y="2878713"/>
                </a:lnTo>
                <a:lnTo>
                  <a:pt x="382808" y="2875731"/>
                </a:lnTo>
                <a:lnTo>
                  <a:pt x="381807" y="2873019"/>
                </a:lnTo>
                <a:lnTo>
                  <a:pt x="380807" y="2870037"/>
                </a:lnTo>
                <a:lnTo>
                  <a:pt x="380207" y="2867326"/>
                </a:lnTo>
                <a:lnTo>
                  <a:pt x="377407" y="2859870"/>
                </a:lnTo>
                <a:lnTo>
                  <a:pt x="374607" y="2852415"/>
                </a:lnTo>
                <a:lnTo>
                  <a:pt x="372207" y="2844959"/>
                </a:lnTo>
                <a:lnTo>
                  <a:pt x="370207" y="2837639"/>
                </a:lnTo>
                <a:lnTo>
                  <a:pt x="368007" y="2830047"/>
                </a:lnTo>
                <a:lnTo>
                  <a:pt x="366407" y="2822592"/>
                </a:lnTo>
                <a:lnTo>
                  <a:pt x="364807" y="2815000"/>
                </a:lnTo>
                <a:lnTo>
                  <a:pt x="363807" y="2807409"/>
                </a:lnTo>
                <a:lnTo>
                  <a:pt x="362807" y="2799818"/>
                </a:lnTo>
                <a:lnTo>
                  <a:pt x="362207" y="2792227"/>
                </a:lnTo>
                <a:lnTo>
                  <a:pt x="361607" y="2784771"/>
                </a:lnTo>
                <a:lnTo>
                  <a:pt x="361407" y="2777044"/>
                </a:lnTo>
                <a:lnTo>
                  <a:pt x="361407" y="2769453"/>
                </a:lnTo>
                <a:lnTo>
                  <a:pt x="361607" y="2761726"/>
                </a:lnTo>
                <a:lnTo>
                  <a:pt x="362207" y="2753999"/>
                </a:lnTo>
                <a:lnTo>
                  <a:pt x="362807" y="2746272"/>
                </a:lnTo>
                <a:lnTo>
                  <a:pt x="362407" y="2743290"/>
                </a:lnTo>
                <a:lnTo>
                  <a:pt x="362207" y="2740579"/>
                </a:lnTo>
                <a:lnTo>
                  <a:pt x="362207" y="2737597"/>
                </a:lnTo>
                <a:lnTo>
                  <a:pt x="362407" y="2734614"/>
                </a:lnTo>
                <a:lnTo>
                  <a:pt x="362807" y="2731768"/>
                </a:lnTo>
                <a:lnTo>
                  <a:pt x="363607" y="2728650"/>
                </a:lnTo>
                <a:lnTo>
                  <a:pt x="364607" y="2725532"/>
                </a:lnTo>
                <a:lnTo>
                  <a:pt x="366007" y="2722550"/>
                </a:lnTo>
                <a:lnTo>
                  <a:pt x="364607" y="2714145"/>
                </a:lnTo>
                <a:lnTo>
                  <a:pt x="362807" y="2712112"/>
                </a:lnTo>
                <a:lnTo>
                  <a:pt x="361207" y="2710078"/>
                </a:lnTo>
                <a:lnTo>
                  <a:pt x="359807" y="2708045"/>
                </a:lnTo>
                <a:lnTo>
                  <a:pt x="358807" y="2706012"/>
                </a:lnTo>
                <a:lnTo>
                  <a:pt x="357607" y="2703978"/>
                </a:lnTo>
                <a:lnTo>
                  <a:pt x="356607" y="2701809"/>
                </a:lnTo>
                <a:lnTo>
                  <a:pt x="355207" y="2697607"/>
                </a:lnTo>
                <a:lnTo>
                  <a:pt x="354407" y="2693269"/>
                </a:lnTo>
                <a:lnTo>
                  <a:pt x="354007" y="2688796"/>
                </a:lnTo>
                <a:lnTo>
                  <a:pt x="353607" y="2684187"/>
                </a:lnTo>
                <a:lnTo>
                  <a:pt x="353407" y="2679713"/>
                </a:lnTo>
                <a:lnTo>
                  <a:pt x="354007" y="2670631"/>
                </a:lnTo>
                <a:lnTo>
                  <a:pt x="354207" y="2661549"/>
                </a:lnTo>
                <a:lnTo>
                  <a:pt x="354207" y="2656940"/>
                </a:lnTo>
                <a:lnTo>
                  <a:pt x="353607" y="2652195"/>
                </a:lnTo>
                <a:lnTo>
                  <a:pt x="353007" y="2647722"/>
                </a:lnTo>
                <a:lnTo>
                  <a:pt x="351807" y="2643248"/>
                </a:lnTo>
                <a:lnTo>
                  <a:pt x="351007" y="2645146"/>
                </a:lnTo>
                <a:lnTo>
                  <a:pt x="350207" y="2647179"/>
                </a:lnTo>
                <a:lnTo>
                  <a:pt x="349007" y="2650975"/>
                </a:lnTo>
                <a:lnTo>
                  <a:pt x="348207" y="2655042"/>
                </a:lnTo>
                <a:lnTo>
                  <a:pt x="347807" y="2659109"/>
                </a:lnTo>
                <a:lnTo>
                  <a:pt x="347807" y="2663040"/>
                </a:lnTo>
                <a:lnTo>
                  <a:pt x="347807" y="2667242"/>
                </a:lnTo>
                <a:lnTo>
                  <a:pt x="348007" y="2675240"/>
                </a:lnTo>
                <a:lnTo>
                  <a:pt x="348007" y="2679307"/>
                </a:lnTo>
                <a:lnTo>
                  <a:pt x="348007" y="2683374"/>
                </a:lnTo>
                <a:lnTo>
                  <a:pt x="347607" y="2687169"/>
                </a:lnTo>
                <a:lnTo>
                  <a:pt x="346807" y="2691100"/>
                </a:lnTo>
                <a:lnTo>
                  <a:pt x="345807" y="2694896"/>
                </a:lnTo>
                <a:lnTo>
                  <a:pt x="345007" y="2696794"/>
                </a:lnTo>
                <a:lnTo>
                  <a:pt x="344207" y="2698556"/>
                </a:lnTo>
                <a:lnTo>
                  <a:pt x="343007" y="2700318"/>
                </a:lnTo>
                <a:lnTo>
                  <a:pt x="341807" y="2702216"/>
                </a:lnTo>
                <a:lnTo>
                  <a:pt x="340407" y="2703843"/>
                </a:lnTo>
                <a:lnTo>
                  <a:pt x="338807" y="2705605"/>
                </a:lnTo>
                <a:lnTo>
                  <a:pt x="337807" y="2722550"/>
                </a:lnTo>
                <a:lnTo>
                  <a:pt x="336407" y="2739495"/>
                </a:lnTo>
                <a:lnTo>
                  <a:pt x="334807" y="2756439"/>
                </a:lnTo>
                <a:lnTo>
                  <a:pt x="333007" y="2773249"/>
                </a:lnTo>
                <a:lnTo>
                  <a:pt x="331206" y="2790329"/>
                </a:lnTo>
                <a:lnTo>
                  <a:pt x="329206" y="2807138"/>
                </a:lnTo>
                <a:lnTo>
                  <a:pt x="325006" y="2840892"/>
                </a:lnTo>
                <a:lnTo>
                  <a:pt x="320206" y="2874375"/>
                </a:lnTo>
                <a:lnTo>
                  <a:pt x="315006" y="2907858"/>
                </a:lnTo>
                <a:lnTo>
                  <a:pt x="309206" y="2941476"/>
                </a:lnTo>
                <a:lnTo>
                  <a:pt x="303406" y="2974959"/>
                </a:lnTo>
                <a:lnTo>
                  <a:pt x="297206" y="3008442"/>
                </a:lnTo>
                <a:lnTo>
                  <a:pt x="290606" y="3041789"/>
                </a:lnTo>
                <a:lnTo>
                  <a:pt x="277405" y="3108484"/>
                </a:lnTo>
                <a:lnTo>
                  <a:pt x="263605" y="3175178"/>
                </a:lnTo>
                <a:lnTo>
                  <a:pt x="250405" y="3241873"/>
                </a:lnTo>
                <a:lnTo>
                  <a:pt x="251405" y="3244449"/>
                </a:lnTo>
                <a:lnTo>
                  <a:pt x="251805" y="3246889"/>
                </a:lnTo>
                <a:lnTo>
                  <a:pt x="252205" y="3249193"/>
                </a:lnTo>
                <a:lnTo>
                  <a:pt x="252205" y="3251498"/>
                </a:lnTo>
                <a:lnTo>
                  <a:pt x="252205" y="3253802"/>
                </a:lnTo>
                <a:lnTo>
                  <a:pt x="251805" y="3256107"/>
                </a:lnTo>
                <a:lnTo>
                  <a:pt x="251405" y="3258276"/>
                </a:lnTo>
                <a:lnTo>
                  <a:pt x="250605" y="3260580"/>
                </a:lnTo>
                <a:lnTo>
                  <a:pt x="249005" y="3264918"/>
                </a:lnTo>
                <a:lnTo>
                  <a:pt x="247005" y="3269120"/>
                </a:lnTo>
                <a:lnTo>
                  <a:pt x="242605" y="3277660"/>
                </a:lnTo>
                <a:lnTo>
                  <a:pt x="241805" y="3281320"/>
                </a:lnTo>
                <a:lnTo>
                  <a:pt x="240605" y="3284845"/>
                </a:lnTo>
                <a:lnTo>
                  <a:pt x="239405" y="3288641"/>
                </a:lnTo>
                <a:lnTo>
                  <a:pt x="238005" y="3292165"/>
                </a:lnTo>
                <a:lnTo>
                  <a:pt x="236805" y="3295690"/>
                </a:lnTo>
                <a:lnTo>
                  <a:pt x="235205" y="3299079"/>
                </a:lnTo>
                <a:lnTo>
                  <a:pt x="233205" y="3302739"/>
                </a:lnTo>
                <a:lnTo>
                  <a:pt x="231405" y="3306128"/>
                </a:lnTo>
                <a:lnTo>
                  <a:pt x="229405" y="3309381"/>
                </a:lnTo>
                <a:lnTo>
                  <a:pt x="227404" y="3312770"/>
                </a:lnTo>
                <a:lnTo>
                  <a:pt x="225405" y="3315752"/>
                </a:lnTo>
                <a:lnTo>
                  <a:pt x="223004" y="3319006"/>
                </a:lnTo>
                <a:lnTo>
                  <a:pt x="220604" y="3321988"/>
                </a:lnTo>
                <a:lnTo>
                  <a:pt x="218004" y="3325106"/>
                </a:lnTo>
                <a:lnTo>
                  <a:pt x="215604" y="3327817"/>
                </a:lnTo>
                <a:lnTo>
                  <a:pt x="213004" y="3330664"/>
                </a:lnTo>
                <a:lnTo>
                  <a:pt x="210204" y="3333239"/>
                </a:lnTo>
                <a:lnTo>
                  <a:pt x="207604" y="3335815"/>
                </a:lnTo>
                <a:lnTo>
                  <a:pt x="204604" y="3338255"/>
                </a:lnTo>
                <a:lnTo>
                  <a:pt x="201804" y="3340559"/>
                </a:lnTo>
                <a:lnTo>
                  <a:pt x="198804" y="3342728"/>
                </a:lnTo>
                <a:lnTo>
                  <a:pt x="195804" y="3344626"/>
                </a:lnTo>
                <a:lnTo>
                  <a:pt x="193004" y="3346388"/>
                </a:lnTo>
                <a:lnTo>
                  <a:pt x="190004" y="3348151"/>
                </a:lnTo>
                <a:lnTo>
                  <a:pt x="187004" y="3349642"/>
                </a:lnTo>
                <a:lnTo>
                  <a:pt x="184004" y="3350997"/>
                </a:lnTo>
                <a:lnTo>
                  <a:pt x="181004" y="3352082"/>
                </a:lnTo>
                <a:lnTo>
                  <a:pt x="178204" y="3353166"/>
                </a:lnTo>
                <a:lnTo>
                  <a:pt x="175204" y="3353980"/>
                </a:lnTo>
                <a:lnTo>
                  <a:pt x="172203" y="3354657"/>
                </a:lnTo>
                <a:lnTo>
                  <a:pt x="169203" y="3355064"/>
                </a:lnTo>
                <a:lnTo>
                  <a:pt x="166203" y="3355200"/>
                </a:lnTo>
                <a:lnTo>
                  <a:pt x="163803" y="3356284"/>
                </a:lnTo>
                <a:lnTo>
                  <a:pt x="161003" y="3357369"/>
                </a:lnTo>
                <a:lnTo>
                  <a:pt x="158403" y="3358182"/>
                </a:lnTo>
                <a:lnTo>
                  <a:pt x="156003" y="3358995"/>
                </a:lnTo>
                <a:lnTo>
                  <a:pt x="153203" y="3359673"/>
                </a:lnTo>
                <a:lnTo>
                  <a:pt x="150803" y="3360351"/>
                </a:lnTo>
                <a:lnTo>
                  <a:pt x="145403" y="3361300"/>
                </a:lnTo>
                <a:lnTo>
                  <a:pt x="140003" y="3361842"/>
                </a:lnTo>
                <a:lnTo>
                  <a:pt x="134803" y="3362249"/>
                </a:lnTo>
                <a:lnTo>
                  <a:pt x="129403" y="3362384"/>
                </a:lnTo>
                <a:lnTo>
                  <a:pt x="124002" y="3362520"/>
                </a:lnTo>
                <a:lnTo>
                  <a:pt x="113202" y="3362520"/>
                </a:lnTo>
                <a:lnTo>
                  <a:pt x="107802" y="3362520"/>
                </a:lnTo>
                <a:lnTo>
                  <a:pt x="102402" y="3362655"/>
                </a:lnTo>
                <a:lnTo>
                  <a:pt x="97202" y="3362791"/>
                </a:lnTo>
                <a:lnTo>
                  <a:pt x="91602" y="3363333"/>
                </a:lnTo>
                <a:lnTo>
                  <a:pt x="86402" y="3364011"/>
                </a:lnTo>
                <a:lnTo>
                  <a:pt x="81202" y="3365095"/>
                </a:lnTo>
                <a:lnTo>
                  <a:pt x="34001" y="3362655"/>
                </a:lnTo>
                <a:lnTo>
                  <a:pt x="30201" y="3362655"/>
                </a:lnTo>
                <a:lnTo>
                  <a:pt x="26001" y="3362520"/>
                </a:lnTo>
                <a:lnTo>
                  <a:pt x="24001" y="3362384"/>
                </a:lnTo>
                <a:lnTo>
                  <a:pt x="21800" y="3361978"/>
                </a:lnTo>
                <a:lnTo>
                  <a:pt x="20001" y="3361571"/>
                </a:lnTo>
                <a:lnTo>
                  <a:pt x="18000" y="3361164"/>
                </a:lnTo>
                <a:lnTo>
                  <a:pt x="16400" y="3360486"/>
                </a:lnTo>
                <a:lnTo>
                  <a:pt x="14800" y="3359673"/>
                </a:lnTo>
                <a:lnTo>
                  <a:pt x="13600" y="3358995"/>
                </a:lnTo>
                <a:lnTo>
                  <a:pt x="12600" y="3358046"/>
                </a:lnTo>
                <a:lnTo>
                  <a:pt x="11600" y="3356962"/>
                </a:lnTo>
                <a:lnTo>
                  <a:pt x="11200" y="3355877"/>
                </a:lnTo>
                <a:lnTo>
                  <a:pt x="11200" y="3354657"/>
                </a:lnTo>
                <a:lnTo>
                  <a:pt x="11400" y="3353166"/>
                </a:lnTo>
                <a:lnTo>
                  <a:pt x="12400" y="3349371"/>
                </a:lnTo>
                <a:lnTo>
                  <a:pt x="13200" y="3345711"/>
                </a:lnTo>
                <a:lnTo>
                  <a:pt x="13600" y="3342051"/>
                </a:lnTo>
                <a:lnTo>
                  <a:pt x="14400" y="3338390"/>
                </a:lnTo>
                <a:lnTo>
                  <a:pt x="14600" y="3334730"/>
                </a:lnTo>
                <a:lnTo>
                  <a:pt x="14800" y="3330935"/>
                </a:lnTo>
                <a:lnTo>
                  <a:pt x="14800" y="3323750"/>
                </a:lnTo>
                <a:lnTo>
                  <a:pt x="14200" y="3316566"/>
                </a:lnTo>
                <a:lnTo>
                  <a:pt x="13400" y="3309381"/>
                </a:lnTo>
                <a:lnTo>
                  <a:pt x="12400" y="3302061"/>
                </a:lnTo>
                <a:lnTo>
                  <a:pt x="11000" y="3295012"/>
                </a:lnTo>
                <a:lnTo>
                  <a:pt x="8000" y="3280643"/>
                </a:lnTo>
                <a:lnTo>
                  <a:pt x="6600" y="3273458"/>
                </a:lnTo>
                <a:lnTo>
                  <a:pt x="5400" y="3266409"/>
                </a:lnTo>
                <a:lnTo>
                  <a:pt x="4600" y="3259089"/>
                </a:lnTo>
                <a:lnTo>
                  <a:pt x="3800" y="3251769"/>
                </a:lnTo>
                <a:lnTo>
                  <a:pt x="3600" y="3244720"/>
                </a:lnTo>
                <a:lnTo>
                  <a:pt x="3600" y="3241060"/>
                </a:lnTo>
                <a:lnTo>
                  <a:pt x="3800" y="3237400"/>
                </a:lnTo>
                <a:lnTo>
                  <a:pt x="4400" y="3231842"/>
                </a:lnTo>
                <a:lnTo>
                  <a:pt x="4600" y="3226284"/>
                </a:lnTo>
                <a:lnTo>
                  <a:pt x="4600" y="3215168"/>
                </a:lnTo>
                <a:lnTo>
                  <a:pt x="4200" y="3204188"/>
                </a:lnTo>
                <a:lnTo>
                  <a:pt x="3400" y="3193072"/>
                </a:lnTo>
                <a:lnTo>
                  <a:pt x="1800" y="3170841"/>
                </a:lnTo>
                <a:lnTo>
                  <a:pt x="1000" y="3159725"/>
                </a:lnTo>
                <a:lnTo>
                  <a:pt x="200" y="3148609"/>
                </a:lnTo>
                <a:lnTo>
                  <a:pt x="0" y="3137493"/>
                </a:lnTo>
                <a:lnTo>
                  <a:pt x="0" y="3126513"/>
                </a:lnTo>
                <a:lnTo>
                  <a:pt x="200" y="3120955"/>
                </a:lnTo>
                <a:lnTo>
                  <a:pt x="400" y="3115397"/>
                </a:lnTo>
                <a:lnTo>
                  <a:pt x="1000" y="3109975"/>
                </a:lnTo>
                <a:lnTo>
                  <a:pt x="1600" y="3104417"/>
                </a:lnTo>
                <a:lnTo>
                  <a:pt x="2600" y="3098859"/>
                </a:lnTo>
                <a:lnTo>
                  <a:pt x="3600" y="3093437"/>
                </a:lnTo>
                <a:lnTo>
                  <a:pt x="4800" y="3088015"/>
                </a:lnTo>
                <a:lnTo>
                  <a:pt x="6400" y="3082457"/>
                </a:lnTo>
                <a:lnTo>
                  <a:pt x="8000" y="3077034"/>
                </a:lnTo>
                <a:lnTo>
                  <a:pt x="10000" y="3071612"/>
                </a:lnTo>
                <a:lnTo>
                  <a:pt x="12400" y="3066190"/>
                </a:lnTo>
                <a:lnTo>
                  <a:pt x="14800" y="3060767"/>
                </a:lnTo>
                <a:lnTo>
                  <a:pt x="15600" y="3047618"/>
                </a:lnTo>
                <a:lnTo>
                  <a:pt x="16000" y="3034605"/>
                </a:lnTo>
                <a:lnTo>
                  <a:pt x="16400" y="3021727"/>
                </a:lnTo>
                <a:lnTo>
                  <a:pt x="17200" y="3008577"/>
                </a:lnTo>
                <a:lnTo>
                  <a:pt x="18000" y="2995564"/>
                </a:lnTo>
                <a:lnTo>
                  <a:pt x="18601" y="2989057"/>
                </a:lnTo>
                <a:lnTo>
                  <a:pt x="19601" y="2982550"/>
                </a:lnTo>
                <a:lnTo>
                  <a:pt x="20801" y="2976044"/>
                </a:lnTo>
                <a:lnTo>
                  <a:pt x="21800" y="2969672"/>
                </a:lnTo>
                <a:lnTo>
                  <a:pt x="23401" y="2963301"/>
                </a:lnTo>
                <a:lnTo>
                  <a:pt x="25401" y="2956930"/>
                </a:lnTo>
                <a:lnTo>
                  <a:pt x="23801" y="2949745"/>
                </a:lnTo>
                <a:lnTo>
                  <a:pt x="22401" y="2942696"/>
                </a:lnTo>
                <a:lnTo>
                  <a:pt x="21601" y="2935512"/>
                </a:lnTo>
                <a:lnTo>
                  <a:pt x="21400" y="2928598"/>
                </a:lnTo>
                <a:lnTo>
                  <a:pt x="21400" y="2921549"/>
                </a:lnTo>
                <a:lnTo>
                  <a:pt x="21601" y="2914365"/>
                </a:lnTo>
                <a:lnTo>
                  <a:pt x="22401" y="2907451"/>
                </a:lnTo>
                <a:lnTo>
                  <a:pt x="23001" y="2900402"/>
                </a:lnTo>
                <a:lnTo>
                  <a:pt x="25001" y="2886440"/>
                </a:lnTo>
                <a:lnTo>
                  <a:pt x="27401" y="2872342"/>
                </a:lnTo>
                <a:lnTo>
                  <a:pt x="29601" y="2858515"/>
                </a:lnTo>
                <a:lnTo>
                  <a:pt x="30601" y="2851466"/>
                </a:lnTo>
                <a:lnTo>
                  <a:pt x="31201" y="2844688"/>
                </a:lnTo>
                <a:lnTo>
                  <a:pt x="33801" y="2818525"/>
                </a:lnTo>
                <a:lnTo>
                  <a:pt x="36001" y="2792498"/>
                </a:lnTo>
                <a:lnTo>
                  <a:pt x="38401" y="2766335"/>
                </a:lnTo>
                <a:lnTo>
                  <a:pt x="40201" y="2740172"/>
                </a:lnTo>
                <a:lnTo>
                  <a:pt x="41801" y="2714145"/>
                </a:lnTo>
                <a:lnTo>
                  <a:pt x="43401" y="2687982"/>
                </a:lnTo>
                <a:lnTo>
                  <a:pt x="44401" y="2661820"/>
                </a:lnTo>
                <a:lnTo>
                  <a:pt x="45601" y="2635521"/>
                </a:lnTo>
                <a:lnTo>
                  <a:pt x="43401" y="2280224"/>
                </a:lnTo>
                <a:lnTo>
                  <a:pt x="44201" y="2254332"/>
                </a:lnTo>
                <a:lnTo>
                  <a:pt x="44001" y="2232643"/>
                </a:lnTo>
                <a:lnTo>
                  <a:pt x="43801" y="2210953"/>
                </a:lnTo>
                <a:lnTo>
                  <a:pt x="40201" y="1977116"/>
                </a:lnTo>
                <a:lnTo>
                  <a:pt x="39401" y="1918555"/>
                </a:lnTo>
                <a:lnTo>
                  <a:pt x="38801" y="1860129"/>
                </a:lnTo>
                <a:lnTo>
                  <a:pt x="38401" y="1801703"/>
                </a:lnTo>
                <a:lnTo>
                  <a:pt x="37801" y="1743278"/>
                </a:lnTo>
                <a:lnTo>
                  <a:pt x="37801" y="1732840"/>
                </a:lnTo>
                <a:lnTo>
                  <a:pt x="37401" y="1722402"/>
                </a:lnTo>
                <a:lnTo>
                  <a:pt x="36201" y="1701662"/>
                </a:lnTo>
                <a:lnTo>
                  <a:pt x="34801" y="1680786"/>
                </a:lnTo>
                <a:lnTo>
                  <a:pt x="34401" y="1670212"/>
                </a:lnTo>
                <a:lnTo>
                  <a:pt x="34001" y="1659910"/>
                </a:lnTo>
                <a:lnTo>
                  <a:pt x="33801" y="1649607"/>
                </a:lnTo>
                <a:lnTo>
                  <a:pt x="33801" y="1639034"/>
                </a:lnTo>
                <a:lnTo>
                  <a:pt x="34001" y="1628731"/>
                </a:lnTo>
                <a:lnTo>
                  <a:pt x="34601" y="1618293"/>
                </a:lnTo>
                <a:lnTo>
                  <a:pt x="35601" y="1607855"/>
                </a:lnTo>
                <a:lnTo>
                  <a:pt x="37201" y="1597417"/>
                </a:lnTo>
                <a:lnTo>
                  <a:pt x="38001" y="1592402"/>
                </a:lnTo>
                <a:lnTo>
                  <a:pt x="39201" y="1587115"/>
                </a:lnTo>
                <a:lnTo>
                  <a:pt x="40601" y="1581964"/>
                </a:lnTo>
                <a:lnTo>
                  <a:pt x="42001" y="1576812"/>
                </a:lnTo>
                <a:lnTo>
                  <a:pt x="39601" y="1562714"/>
                </a:lnTo>
                <a:lnTo>
                  <a:pt x="37801" y="1548481"/>
                </a:lnTo>
                <a:lnTo>
                  <a:pt x="36401" y="1534383"/>
                </a:lnTo>
                <a:lnTo>
                  <a:pt x="35601" y="1520149"/>
                </a:lnTo>
                <a:lnTo>
                  <a:pt x="34601" y="1505916"/>
                </a:lnTo>
                <a:lnTo>
                  <a:pt x="34201" y="1491682"/>
                </a:lnTo>
                <a:lnTo>
                  <a:pt x="34001" y="1477584"/>
                </a:lnTo>
                <a:lnTo>
                  <a:pt x="33801" y="1463486"/>
                </a:lnTo>
                <a:lnTo>
                  <a:pt x="34201" y="1435019"/>
                </a:lnTo>
                <a:lnTo>
                  <a:pt x="34601" y="1406551"/>
                </a:lnTo>
                <a:lnTo>
                  <a:pt x="35401" y="1378084"/>
                </a:lnTo>
                <a:lnTo>
                  <a:pt x="35801" y="1349888"/>
                </a:lnTo>
                <a:lnTo>
                  <a:pt x="36001" y="1333757"/>
                </a:lnTo>
                <a:lnTo>
                  <a:pt x="35801" y="1317761"/>
                </a:lnTo>
                <a:lnTo>
                  <a:pt x="35401" y="1285498"/>
                </a:lnTo>
                <a:lnTo>
                  <a:pt x="34801" y="1253371"/>
                </a:lnTo>
                <a:lnTo>
                  <a:pt x="34601" y="1221243"/>
                </a:lnTo>
                <a:lnTo>
                  <a:pt x="34601" y="1205112"/>
                </a:lnTo>
                <a:lnTo>
                  <a:pt x="34801" y="1188981"/>
                </a:lnTo>
                <a:lnTo>
                  <a:pt x="35401" y="1172849"/>
                </a:lnTo>
                <a:lnTo>
                  <a:pt x="36001" y="1156853"/>
                </a:lnTo>
                <a:lnTo>
                  <a:pt x="37001" y="1140857"/>
                </a:lnTo>
                <a:lnTo>
                  <a:pt x="38001" y="1124862"/>
                </a:lnTo>
                <a:lnTo>
                  <a:pt x="39601" y="1108730"/>
                </a:lnTo>
                <a:lnTo>
                  <a:pt x="41801" y="1092599"/>
                </a:lnTo>
                <a:lnTo>
                  <a:pt x="40201" y="1076738"/>
                </a:lnTo>
                <a:lnTo>
                  <a:pt x="39001" y="1060607"/>
                </a:lnTo>
                <a:lnTo>
                  <a:pt x="37801" y="1044747"/>
                </a:lnTo>
                <a:lnTo>
                  <a:pt x="37001" y="1028615"/>
                </a:lnTo>
                <a:lnTo>
                  <a:pt x="36201" y="1012619"/>
                </a:lnTo>
                <a:lnTo>
                  <a:pt x="35601" y="996624"/>
                </a:lnTo>
                <a:lnTo>
                  <a:pt x="35401" y="980628"/>
                </a:lnTo>
                <a:lnTo>
                  <a:pt x="35201" y="964632"/>
                </a:lnTo>
                <a:lnTo>
                  <a:pt x="35201" y="932640"/>
                </a:lnTo>
                <a:lnTo>
                  <a:pt x="35601" y="900648"/>
                </a:lnTo>
                <a:lnTo>
                  <a:pt x="36201" y="868657"/>
                </a:lnTo>
                <a:lnTo>
                  <a:pt x="37401" y="836665"/>
                </a:lnTo>
                <a:lnTo>
                  <a:pt x="40001" y="772682"/>
                </a:lnTo>
                <a:lnTo>
                  <a:pt x="41001" y="740690"/>
                </a:lnTo>
                <a:lnTo>
                  <a:pt x="42201" y="708698"/>
                </a:lnTo>
                <a:lnTo>
                  <a:pt x="43201" y="676706"/>
                </a:lnTo>
                <a:lnTo>
                  <a:pt x="43801" y="644579"/>
                </a:lnTo>
                <a:lnTo>
                  <a:pt x="43801" y="612587"/>
                </a:lnTo>
                <a:lnTo>
                  <a:pt x="43801" y="596592"/>
                </a:lnTo>
                <a:lnTo>
                  <a:pt x="43401" y="580596"/>
                </a:lnTo>
                <a:lnTo>
                  <a:pt x="44201" y="572056"/>
                </a:lnTo>
                <a:lnTo>
                  <a:pt x="43201" y="409928"/>
                </a:lnTo>
                <a:lnTo>
                  <a:pt x="42801" y="401388"/>
                </a:lnTo>
                <a:lnTo>
                  <a:pt x="42801" y="397185"/>
                </a:lnTo>
                <a:lnTo>
                  <a:pt x="43201" y="393119"/>
                </a:lnTo>
                <a:lnTo>
                  <a:pt x="43601" y="391085"/>
                </a:lnTo>
                <a:lnTo>
                  <a:pt x="44001" y="389052"/>
                </a:lnTo>
                <a:lnTo>
                  <a:pt x="44601" y="387154"/>
                </a:lnTo>
                <a:lnTo>
                  <a:pt x="45601" y="385121"/>
                </a:lnTo>
                <a:lnTo>
                  <a:pt x="46801" y="383359"/>
                </a:lnTo>
                <a:lnTo>
                  <a:pt x="48201" y="381596"/>
                </a:lnTo>
                <a:lnTo>
                  <a:pt x="49801" y="379834"/>
                </a:lnTo>
                <a:lnTo>
                  <a:pt x="51801" y="378072"/>
                </a:lnTo>
                <a:lnTo>
                  <a:pt x="50201" y="376174"/>
                </a:lnTo>
                <a:lnTo>
                  <a:pt x="48801" y="374412"/>
                </a:lnTo>
                <a:lnTo>
                  <a:pt x="47801" y="372514"/>
                </a:lnTo>
                <a:lnTo>
                  <a:pt x="47001" y="370616"/>
                </a:lnTo>
                <a:lnTo>
                  <a:pt x="46001" y="368854"/>
                </a:lnTo>
                <a:lnTo>
                  <a:pt x="45601" y="367092"/>
                </a:lnTo>
                <a:lnTo>
                  <a:pt x="45001" y="365194"/>
                </a:lnTo>
                <a:lnTo>
                  <a:pt x="44601" y="363432"/>
                </a:lnTo>
                <a:lnTo>
                  <a:pt x="44401" y="359636"/>
                </a:lnTo>
                <a:lnTo>
                  <a:pt x="44401" y="356111"/>
                </a:lnTo>
                <a:lnTo>
                  <a:pt x="45201" y="352587"/>
                </a:lnTo>
                <a:lnTo>
                  <a:pt x="45801" y="348927"/>
                </a:lnTo>
                <a:lnTo>
                  <a:pt x="47001" y="345267"/>
                </a:lnTo>
                <a:lnTo>
                  <a:pt x="48201" y="341742"/>
                </a:lnTo>
                <a:lnTo>
                  <a:pt x="50601" y="334693"/>
                </a:lnTo>
                <a:lnTo>
                  <a:pt x="52001" y="331033"/>
                </a:lnTo>
                <a:lnTo>
                  <a:pt x="53201" y="327509"/>
                </a:lnTo>
                <a:lnTo>
                  <a:pt x="54001" y="323849"/>
                </a:lnTo>
                <a:lnTo>
                  <a:pt x="54801" y="320324"/>
                </a:lnTo>
                <a:lnTo>
                  <a:pt x="53001" y="317071"/>
                </a:lnTo>
                <a:lnTo>
                  <a:pt x="51801" y="313817"/>
                </a:lnTo>
                <a:lnTo>
                  <a:pt x="51001" y="310699"/>
                </a:lnTo>
                <a:lnTo>
                  <a:pt x="50601" y="307446"/>
                </a:lnTo>
                <a:lnTo>
                  <a:pt x="50401" y="304193"/>
                </a:lnTo>
                <a:lnTo>
                  <a:pt x="50401" y="300939"/>
                </a:lnTo>
                <a:lnTo>
                  <a:pt x="50601" y="297686"/>
                </a:lnTo>
                <a:lnTo>
                  <a:pt x="51001" y="294432"/>
                </a:lnTo>
                <a:lnTo>
                  <a:pt x="53201" y="281419"/>
                </a:lnTo>
                <a:lnTo>
                  <a:pt x="53601" y="278165"/>
                </a:lnTo>
                <a:lnTo>
                  <a:pt x="53801" y="274912"/>
                </a:lnTo>
                <a:lnTo>
                  <a:pt x="54001" y="271794"/>
                </a:lnTo>
                <a:lnTo>
                  <a:pt x="53801" y="268541"/>
                </a:lnTo>
                <a:lnTo>
                  <a:pt x="53201" y="254443"/>
                </a:lnTo>
                <a:lnTo>
                  <a:pt x="53001" y="240345"/>
                </a:lnTo>
                <a:lnTo>
                  <a:pt x="53001" y="226247"/>
                </a:lnTo>
                <a:lnTo>
                  <a:pt x="53401" y="212284"/>
                </a:lnTo>
                <a:lnTo>
                  <a:pt x="54001" y="198322"/>
                </a:lnTo>
                <a:lnTo>
                  <a:pt x="54801" y="184224"/>
                </a:lnTo>
                <a:lnTo>
                  <a:pt x="55801" y="170126"/>
                </a:lnTo>
                <a:lnTo>
                  <a:pt x="57001" y="156299"/>
                </a:lnTo>
                <a:lnTo>
                  <a:pt x="59801" y="128238"/>
                </a:lnTo>
                <a:lnTo>
                  <a:pt x="63001" y="100313"/>
                </a:lnTo>
                <a:lnTo>
                  <a:pt x="66001" y="72388"/>
                </a:lnTo>
                <a:lnTo>
                  <a:pt x="68601" y="44328"/>
                </a:lnTo>
                <a:lnTo>
                  <a:pt x="69002" y="39583"/>
                </a:lnTo>
                <a:lnTo>
                  <a:pt x="69802" y="34974"/>
                </a:lnTo>
                <a:lnTo>
                  <a:pt x="71002" y="30230"/>
                </a:lnTo>
                <a:lnTo>
                  <a:pt x="72002" y="26027"/>
                </a:lnTo>
                <a:lnTo>
                  <a:pt x="73602" y="21825"/>
                </a:lnTo>
                <a:lnTo>
                  <a:pt x="75402" y="17894"/>
                </a:lnTo>
                <a:lnTo>
                  <a:pt x="76602" y="16132"/>
                </a:lnTo>
                <a:lnTo>
                  <a:pt x="77802" y="14369"/>
                </a:lnTo>
                <a:lnTo>
                  <a:pt x="79002" y="12878"/>
                </a:lnTo>
                <a:lnTo>
                  <a:pt x="80202" y="11251"/>
                </a:lnTo>
                <a:lnTo>
                  <a:pt x="81802" y="9896"/>
                </a:lnTo>
                <a:lnTo>
                  <a:pt x="83402" y="8540"/>
                </a:lnTo>
                <a:lnTo>
                  <a:pt x="85002" y="7456"/>
                </a:lnTo>
                <a:lnTo>
                  <a:pt x="86802" y="6371"/>
                </a:lnTo>
                <a:lnTo>
                  <a:pt x="89002" y="5558"/>
                </a:lnTo>
                <a:lnTo>
                  <a:pt x="91002" y="4745"/>
                </a:lnTo>
                <a:lnTo>
                  <a:pt x="93202" y="4202"/>
                </a:lnTo>
                <a:lnTo>
                  <a:pt x="95602" y="3660"/>
                </a:lnTo>
                <a:lnTo>
                  <a:pt x="98002" y="3525"/>
                </a:lnTo>
                <a:lnTo>
                  <a:pt x="100602" y="3389"/>
                </a:lnTo>
                <a:lnTo>
                  <a:pt x="103602" y="3525"/>
                </a:lnTo>
                <a:lnTo>
                  <a:pt x="106202" y="3931"/>
                </a:lnTo>
                <a:lnTo>
                  <a:pt x="109402" y="4338"/>
                </a:lnTo>
                <a:lnTo>
                  <a:pt x="112602" y="4880"/>
                </a:lnTo>
                <a:lnTo>
                  <a:pt x="116002" y="5829"/>
                </a:lnTo>
                <a:lnTo>
                  <a:pt x="119802" y="6914"/>
                </a:lnTo>
                <a:lnTo>
                  <a:pt x="122003" y="7049"/>
                </a:lnTo>
                <a:lnTo>
                  <a:pt x="124203" y="6914"/>
                </a:lnTo>
                <a:lnTo>
                  <a:pt x="129003" y="6642"/>
                </a:lnTo>
                <a:lnTo>
                  <a:pt x="133803" y="5965"/>
                </a:lnTo>
                <a:lnTo>
                  <a:pt x="138603" y="5151"/>
                </a:lnTo>
                <a:lnTo>
                  <a:pt x="148003" y="3118"/>
                </a:lnTo>
                <a:lnTo>
                  <a:pt x="152803" y="2169"/>
                </a:lnTo>
                <a:lnTo>
                  <a:pt x="157403" y="1220"/>
                </a:lnTo>
                <a:lnTo>
                  <a:pt x="162203" y="407"/>
                </a:lnTo>
                <a:lnTo>
                  <a:pt x="167003" y="136"/>
                </a:lnTo>
                <a:close/>
              </a:path>
            </a:pathLst>
          </a:custGeom>
          <a:noFill/>
        </p:spPr>
        <p:txBody>
          <a:bodyPr wrap="square">
            <a:noAutofit/>
          </a:bodyPr>
          <a:lstStyle/>
          <a:p>
            <a:endParaRPr lang="en-US"/>
          </a:p>
        </p:txBody>
      </p:sp>
      <p:sp>
        <p:nvSpPr>
          <p:cNvPr id="17" name="Picture Placeholder 16">
            <a:extLst>
              <a:ext uri="{FF2B5EF4-FFF2-40B4-BE49-F238E27FC236}">
                <a16:creationId xmlns:a16="http://schemas.microsoft.com/office/drawing/2014/main" id="{E1F0CED7-A875-4699-ACD6-91780CC119EF}"/>
              </a:ext>
            </a:extLst>
          </p:cNvPr>
          <p:cNvSpPr>
            <a:spLocks noGrp="1"/>
          </p:cNvSpPr>
          <p:nvPr>
            <p:ph type="pic" sz="quarter" idx="20"/>
          </p:nvPr>
        </p:nvSpPr>
        <p:spPr>
          <a:xfrm>
            <a:off x="2979134" y="488268"/>
            <a:ext cx="2176272" cy="2807208"/>
          </a:xfrm>
          <a:custGeom>
            <a:avLst/>
            <a:gdLst>
              <a:gd name="connsiteX0" fmla="*/ 169203 w 3076859"/>
              <a:gd name="connsiteY0" fmla="*/ 0 h 3513667"/>
              <a:gd name="connsiteX1" fmla="*/ 171403 w 3076859"/>
              <a:gd name="connsiteY1" fmla="*/ 136 h 3513667"/>
              <a:gd name="connsiteX2" fmla="*/ 174004 w 3076859"/>
              <a:gd name="connsiteY2" fmla="*/ 271 h 3513667"/>
              <a:gd name="connsiteX3" fmla="*/ 176204 w 3076859"/>
              <a:gd name="connsiteY3" fmla="*/ 407 h 3513667"/>
              <a:gd name="connsiteX4" fmla="*/ 178604 w 3076859"/>
              <a:gd name="connsiteY4" fmla="*/ 949 h 3513667"/>
              <a:gd name="connsiteX5" fmla="*/ 181004 w 3076859"/>
              <a:gd name="connsiteY5" fmla="*/ 1356 h 3513667"/>
              <a:gd name="connsiteX6" fmla="*/ 183404 w 3076859"/>
              <a:gd name="connsiteY6" fmla="*/ 2169 h 3513667"/>
              <a:gd name="connsiteX7" fmla="*/ 185604 w 3076859"/>
              <a:gd name="connsiteY7" fmla="*/ 3118 h 3513667"/>
              <a:gd name="connsiteX8" fmla="*/ 188004 w 3076859"/>
              <a:gd name="connsiteY8" fmla="*/ 4067 h 3513667"/>
              <a:gd name="connsiteX9" fmla="*/ 190404 w 3076859"/>
              <a:gd name="connsiteY9" fmla="*/ 5287 h 3513667"/>
              <a:gd name="connsiteX10" fmla="*/ 192604 w 3076859"/>
              <a:gd name="connsiteY10" fmla="*/ 6642 h 3513667"/>
              <a:gd name="connsiteX11" fmla="*/ 195004 w 3076859"/>
              <a:gd name="connsiteY11" fmla="*/ 8405 h 3513667"/>
              <a:gd name="connsiteX12" fmla="*/ 199404 w 3076859"/>
              <a:gd name="connsiteY12" fmla="*/ 6642 h 3513667"/>
              <a:gd name="connsiteX13" fmla="*/ 203604 w 3076859"/>
              <a:gd name="connsiteY13" fmla="*/ 5287 h 3513667"/>
              <a:gd name="connsiteX14" fmla="*/ 208004 w 3076859"/>
              <a:gd name="connsiteY14" fmla="*/ 4202 h 3513667"/>
              <a:gd name="connsiteX15" fmla="*/ 212004 w 3076859"/>
              <a:gd name="connsiteY15" fmla="*/ 3254 h 3513667"/>
              <a:gd name="connsiteX16" fmla="*/ 216204 w 3076859"/>
              <a:gd name="connsiteY16" fmla="*/ 2576 h 3513667"/>
              <a:gd name="connsiteX17" fmla="*/ 220204 w 3076859"/>
              <a:gd name="connsiteY17" fmla="*/ 2033 h 3513667"/>
              <a:gd name="connsiteX18" fmla="*/ 224404 w 3076859"/>
              <a:gd name="connsiteY18" fmla="*/ 1898 h 3513667"/>
              <a:gd name="connsiteX19" fmla="*/ 228204 w 3076859"/>
              <a:gd name="connsiteY19" fmla="*/ 1762 h 3513667"/>
              <a:gd name="connsiteX20" fmla="*/ 232405 w 3076859"/>
              <a:gd name="connsiteY20" fmla="*/ 1898 h 3513667"/>
              <a:gd name="connsiteX21" fmla="*/ 236205 w 3076859"/>
              <a:gd name="connsiteY21" fmla="*/ 2169 h 3513667"/>
              <a:gd name="connsiteX22" fmla="*/ 240205 w 3076859"/>
              <a:gd name="connsiteY22" fmla="*/ 2576 h 3513667"/>
              <a:gd name="connsiteX23" fmla="*/ 244005 w 3076859"/>
              <a:gd name="connsiteY23" fmla="*/ 3254 h 3513667"/>
              <a:gd name="connsiteX24" fmla="*/ 247605 w 3076859"/>
              <a:gd name="connsiteY24" fmla="*/ 4067 h 3513667"/>
              <a:gd name="connsiteX25" fmla="*/ 251605 w 3076859"/>
              <a:gd name="connsiteY25" fmla="*/ 4745 h 3513667"/>
              <a:gd name="connsiteX26" fmla="*/ 255205 w 3076859"/>
              <a:gd name="connsiteY26" fmla="*/ 5829 h 3513667"/>
              <a:gd name="connsiteX27" fmla="*/ 259005 w 3076859"/>
              <a:gd name="connsiteY27" fmla="*/ 6914 h 3513667"/>
              <a:gd name="connsiteX28" fmla="*/ 262805 w 3076859"/>
              <a:gd name="connsiteY28" fmla="*/ 8134 h 3513667"/>
              <a:gd name="connsiteX29" fmla="*/ 266405 w 3076859"/>
              <a:gd name="connsiteY29" fmla="*/ 9625 h 3513667"/>
              <a:gd name="connsiteX30" fmla="*/ 273605 w 3076859"/>
              <a:gd name="connsiteY30" fmla="*/ 12336 h 3513667"/>
              <a:gd name="connsiteX31" fmla="*/ 281005 w 3076859"/>
              <a:gd name="connsiteY31" fmla="*/ 15589 h 3513667"/>
              <a:gd name="connsiteX32" fmla="*/ 288006 w 3076859"/>
              <a:gd name="connsiteY32" fmla="*/ 18843 h 3513667"/>
              <a:gd name="connsiteX33" fmla="*/ 302406 w 3076859"/>
              <a:gd name="connsiteY33" fmla="*/ 25621 h 3513667"/>
              <a:gd name="connsiteX34" fmla="*/ 309406 w 3076859"/>
              <a:gd name="connsiteY34" fmla="*/ 29010 h 3513667"/>
              <a:gd name="connsiteX35" fmla="*/ 316806 w 3076859"/>
              <a:gd name="connsiteY35" fmla="*/ 32263 h 3513667"/>
              <a:gd name="connsiteX36" fmla="*/ 317606 w 3076859"/>
              <a:gd name="connsiteY36" fmla="*/ 30094 h 3513667"/>
              <a:gd name="connsiteX37" fmla="*/ 318806 w 3076859"/>
              <a:gd name="connsiteY37" fmla="*/ 28332 h 3513667"/>
              <a:gd name="connsiteX38" fmla="*/ 320006 w 3076859"/>
              <a:gd name="connsiteY38" fmla="*/ 26705 h 3513667"/>
              <a:gd name="connsiteX39" fmla="*/ 321006 w 3076859"/>
              <a:gd name="connsiteY39" fmla="*/ 25349 h 3513667"/>
              <a:gd name="connsiteX40" fmla="*/ 322406 w 3076859"/>
              <a:gd name="connsiteY40" fmla="*/ 24401 h 3513667"/>
              <a:gd name="connsiteX41" fmla="*/ 323806 w 3076859"/>
              <a:gd name="connsiteY41" fmla="*/ 23587 h 3513667"/>
              <a:gd name="connsiteX42" fmla="*/ 325206 w 3076859"/>
              <a:gd name="connsiteY42" fmla="*/ 23181 h 3513667"/>
              <a:gd name="connsiteX43" fmla="*/ 326606 w 3076859"/>
              <a:gd name="connsiteY43" fmla="*/ 22909 h 3513667"/>
              <a:gd name="connsiteX44" fmla="*/ 328006 w 3076859"/>
              <a:gd name="connsiteY44" fmla="*/ 22909 h 3513667"/>
              <a:gd name="connsiteX45" fmla="*/ 329206 w 3076859"/>
              <a:gd name="connsiteY45" fmla="*/ 23181 h 3513667"/>
              <a:gd name="connsiteX46" fmla="*/ 330607 w 3076859"/>
              <a:gd name="connsiteY46" fmla="*/ 23858 h 3513667"/>
              <a:gd name="connsiteX47" fmla="*/ 331807 w 3076859"/>
              <a:gd name="connsiteY47" fmla="*/ 24401 h 3513667"/>
              <a:gd name="connsiteX48" fmla="*/ 333007 w 3076859"/>
              <a:gd name="connsiteY48" fmla="*/ 25485 h 3513667"/>
              <a:gd name="connsiteX49" fmla="*/ 334007 w 3076859"/>
              <a:gd name="connsiteY49" fmla="*/ 26705 h 3513667"/>
              <a:gd name="connsiteX50" fmla="*/ 335007 w 3076859"/>
              <a:gd name="connsiteY50" fmla="*/ 28196 h 3513667"/>
              <a:gd name="connsiteX51" fmla="*/ 336007 w 3076859"/>
              <a:gd name="connsiteY51" fmla="*/ 29823 h 3513667"/>
              <a:gd name="connsiteX52" fmla="*/ 338807 w 3076859"/>
              <a:gd name="connsiteY52" fmla="*/ 36736 h 3513667"/>
              <a:gd name="connsiteX53" fmla="*/ 342207 w 3076859"/>
              <a:gd name="connsiteY53" fmla="*/ 43379 h 3513667"/>
              <a:gd name="connsiteX54" fmla="*/ 346207 w 3076859"/>
              <a:gd name="connsiteY54" fmla="*/ 49886 h 3513667"/>
              <a:gd name="connsiteX55" fmla="*/ 350207 w 3076859"/>
              <a:gd name="connsiteY55" fmla="*/ 56257 h 3513667"/>
              <a:gd name="connsiteX56" fmla="*/ 354607 w 3076859"/>
              <a:gd name="connsiteY56" fmla="*/ 62492 h 3513667"/>
              <a:gd name="connsiteX57" fmla="*/ 359007 w 3076859"/>
              <a:gd name="connsiteY57" fmla="*/ 68593 h 3513667"/>
              <a:gd name="connsiteX58" fmla="*/ 363807 w 3076859"/>
              <a:gd name="connsiteY58" fmla="*/ 74557 h 3513667"/>
              <a:gd name="connsiteX59" fmla="*/ 368607 w 3076859"/>
              <a:gd name="connsiteY59" fmla="*/ 80522 h 3513667"/>
              <a:gd name="connsiteX60" fmla="*/ 378207 w 3076859"/>
              <a:gd name="connsiteY60" fmla="*/ 92315 h 3513667"/>
              <a:gd name="connsiteX61" fmla="*/ 387608 w 3076859"/>
              <a:gd name="connsiteY61" fmla="*/ 103973 h 3513667"/>
              <a:gd name="connsiteX62" fmla="*/ 392408 w 3076859"/>
              <a:gd name="connsiteY62" fmla="*/ 110073 h 3513667"/>
              <a:gd name="connsiteX63" fmla="*/ 396808 w 3076859"/>
              <a:gd name="connsiteY63" fmla="*/ 116038 h 3513667"/>
              <a:gd name="connsiteX64" fmla="*/ 401208 w 3076859"/>
              <a:gd name="connsiteY64" fmla="*/ 122409 h 3513667"/>
              <a:gd name="connsiteX65" fmla="*/ 405008 w 3076859"/>
              <a:gd name="connsiteY65" fmla="*/ 128780 h 3513667"/>
              <a:gd name="connsiteX66" fmla="*/ 406208 w 3076859"/>
              <a:gd name="connsiteY66" fmla="*/ 130949 h 3513667"/>
              <a:gd name="connsiteX67" fmla="*/ 407208 w 3076859"/>
              <a:gd name="connsiteY67" fmla="*/ 132983 h 3513667"/>
              <a:gd name="connsiteX68" fmla="*/ 408008 w 3076859"/>
              <a:gd name="connsiteY68" fmla="*/ 135152 h 3513667"/>
              <a:gd name="connsiteX69" fmla="*/ 408608 w 3076859"/>
              <a:gd name="connsiteY69" fmla="*/ 137049 h 3513667"/>
              <a:gd name="connsiteX70" fmla="*/ 409208 w 3076859"/>
              <a:gd name="connsiteY70" fmla="*/ 139083 h 3513667"/>
              <a:gd name="connsiteX71" fmla="*/ 409408 w 3076859"/>
              <a:gd name="connsiteY71" fmla="*/ 141116 h 3513667"/>
              <a:gd name="connsiteX72" fmla="*/ 409608 w 3076859"/>
              <a:gd name="connsiteY72" fmla="*/ 143150 h 3513667"/>
              <a:gd name="connsiteX73" fmla="*/ 409408 w 3076859"/>
              <a:gd name="connsiteY73" fmla="*/ 145183 h 3513667"/>
              <a:gd name="connsiteX74" fmla="*/ 409208 w 3076859"/>
              <a:gd name="connsiteY74" fmla="*/ 149114 h 3513667"/>
              <a:gd name="connsiteX75" fmla="*/ 408208 w 3076859"/>
              <a:gd name="connsiteY75" fmla="*/ 153045 h 3513667"/>
              <a:gd name="connsiteX76" fmla="*/ 406808 w 3076859"/>
              <a:gd name="connsiteY76" fmla="*/ 156841 h 3513667"/>
              <a:gd name="connsiteX77" fmla="*/ 405008 w 3076859"/>
              <a:gd name="connsiteY77" fmla="*/ 160908 h 3513667"/>
              <a:gd name="connsiteX78" fmla="*/ 408208 w 3076859"/>
              <a:gd name="connsiteY78" fmla="*/ 165246 h 3513667"/>
              <a:gd name="connsiteX79" fmla="*/ 411208 w 3076859"/>
              <a:gd name="connsiteY79" fmla="*/ 169448 h 3513667"/>
              <a:gd name="connsiteX80" fmla="*/ 414208 w 3076859"/>
              <a:gd name="connsiteY80" fmla="*/ 173921 h 3513667"/>
              <a:gd name="connsiteX81" fmla="*/ 416808 w 3076859"/>
              <a:gd name="connsiteY81" fmla="*/ 178259 h 3513667"/>
              <a:gd name="connsiteX82" fmla="*/ 422208 w 3076859"/>
              <a:gd name="connsiteY82" fmla="*/ 187070 h 3513667"/>
              <a:gd name="connsiteX83" fmla="*/ 426608 w 3076859"/>
              <a:gd name="connsiteY83" fmla="*/ 196153 h 3513667"/>
              <a:gd name="connsiteX84" fmla="*/ 431008 w 3076859"/>
              <a:gd name="connsiteY84" fmla="*/ 205235 h 3513667"/>
              <a:gd name="connsiteX85" fmla="*/ 434809 w 3076859"/>
              <a:gd name="connsiteY85" fmla="*/ 214589 h 3513667"/>
              <a:gd name="connsiteX86" fmla="*/ 438408 w 3076859"/>
              <a:gd name="connsiteY86" fmla="*/ 223942 h 3513667"/>
              <a:gd name="connsiteX87" fmla="*/ 441809 w 3076859"/>
              <a:gd name="connsiteY87" fmla="*/ 233431 h 3513667"/>
              <a:gd name="connsiteX88" fmla="*/ 444409 w 3076859"/>
              <a:gd name="connsiteY88" fmla="*/ 242920 h 3513667"/>
              <a:gd name="connsiteX89" fmla="*/ 447209 w 3076859"/>
              <a:gd name="connsiteY89" fmla="*/ 252681 h 3513667"/>
              <a:gd name="connsiteX90" fmla="*/ 450009 w 3076859"/>
              <a:gd name="connsiteY90" fmla="*/ 262305 h 3513667"/>
              <a:gd name="connsiteX91" fmla="*/ 452209 w 3076859"/>
              <a:gd name="connsiteY91" fmla="*/ 272065 h 3513667"/>
              <a:gd name="connsiteX92" fmla="*/ 456809 w 3076859"/>
              <a:gd name="connsiteY92" fmla="*/ 291721 h 3513667"/>
              <a:gd name="connsiteX93" fmla="*/ 461209 w 3076859"/>
              <a:gd name="connsiteY93" fmla="*/ 311242 h 3513667"/>
              <a:gd name="connsiteX94" fmla="*/ 462809 w 3076859"/>
              <a:gd name="connsiteY94" fmla="*/ 312597 h 3513667"/>
              <a:gd name="connsiteX95" fmla="*/ 463809 w 3076859"/>
              <a:gd name="connsiteY95" fmla="*/ 313682 h 3513667"/>
              <a:gd name="connsiteX96" fmla="*/ 465009 w 3076859"/>
              <a:gd name="connsiteY96" fmla="*/ 314902 h 3513667"/>
              <a:gd name="connsiteX97" fmla="*/ 465809 w 3076859"/>
              <a:gd name="connsiteY97" fmla="*/ 316257 h 3513667"/>
              <a:gd name="connsiteX98" fmla="*/ 466409 w 3076859"/>
              <a:gd name="connsiteY98" fmla="*/ 317477 h 3513667"/>
              <a:gd name="connsiteX99" fmla="*/ 466809 w 3076859"/>
              <a:gd name="connsiteY99" fmla="*/ 318833 h 3513667"/>
              <a:gd name="connsiteX100" fmla="*/ 467009 w 3076859"/>
              <a:gd name="connsiteY100" fmla="*/ 320324 h 3513667"/>
              <a:gd name="connsiteX101" fmla="*/ 467209 w 3076859"/>
              <a:gd name="connsiteY101" fmla="*/ 321680 h 3513667"/>
              <a:gd name="connsiteX102" fmla="*/ 467009 w 3076859"/>
              <a:gd name="connsiteY102" fmla="*/ 324662 h 3513667"/>
              <a:gd name="connsiteX103" fmla="*/ 466409 w 3076859"/>
              <a:gd name="connsiteY103" fmla="*/ 327509 h 3513667"/>
              <a:gd name="connsiteX104" fmla="*/ 465609 w 3076859"/>
              <a:gd name="connsiteY104" fmla="*/ 330491 h 3513667"/>
              <a:gd name="connsiteX105" fmla="*/ 464609 w 3076859"/>
              <a:gd name="connsiteY105" fmla="*/ 333473 h 3513667"/>
              <a:gd name="connsiteX106" fmla="*/ 463609 w 3076859"/>
              <a:gd name="connsiteY106" fmla="*/ 336455 h 3513667"/>
              <a:gd name="connsiteX107" fmla="*/ 463009 w 3076859"/>
              <a:gd name="connsiteY107" fmla="*/ 339438 h 3513667"/>
              <a:gd name="connsiteX108" fmla="*/ 462409 w 3076859"/>
              <a:gd name="connsiteY108" fmla="*/ 342420 h 3513667"/>
              <a:gd name="connsiteX109" fmla="*/ 462409 w 3076859"/>
              <a:gd name="connsiteY109" fmla="*/ 345131 h 3513667"/>
              <a:gd name="connsiteX110" fmla="*/ 462409 w 3076859"/>
              <a:gd name="connsiteY110" fmla="*/ 346487 h 3513667"/>
              <a:gd name="connsiteX111" fmla="*/ 463009 w 3076859"/>
              <a:gd name="connsiteY111" fmla="*/ 347978 h 3513667"/>
              <a:gd name="connsiteX112" fmla="*/ 463409 w 3076859"/>
              <a:gd name="connsiteY112" fmla="*/ 349333 h 3513667"/>
              <a:gd name="connsiteX113" fmla="*/ 464409 w 3076859"/>
              <a:gd name="connsiteY113" fmla="*/ 350553 h 3513667"/>
              <a:gd name="connsiteX114" fmla="*/ 465209 w 3076859"/>
              <a:gd name="connsiteY114" fmla="*/ 351774 h 3513667"/>
              <a:gd name="connsiteX115" fmla="*/ 466409 w 3076859"/>
              <a:gd name="connsiteY115" fmla="*/ 352994 h 3513667"/>
              <a:gd name="connsiteX116" fmla="*/ 468009 w 3076859"/>
              <a:gd name="connsiteY116" fmla="*/ 354214 h 3513667"/>
              <a:gd name="connsiteX117" fmla="*/ 469609 w 3076859"/>
              <a:gd name="connsiteY117" fmla="*/ 355298 h 3513667"/>
              <a:gd name="connsiteX118" fmla="*/ 478409 w 3076859"/>
              <a:gd name="connsiteY118" fmla="*/ 355298 h 3513667"/>
              <a:gd name="connsiteX119" fmla="*/ 480209 w 3076859"/>
              <a:gd name="connsiteY119" fmla="*/ 358009 h 3513667"/>
              <a:gd name="connsiteX120" fmla="*/ 481809 w 3076859"/>
              <a:gd name="connsiteY120" fmla="*/ 360449 h 3513667"/>
              <a:gd name="connsiteX121" fmla="*/ 483209 w 3076859"/>
              <a:gd name="connsiteY121" fmla="*/ 363025 h 3513667"/>
              <a:gd name="connsiteX122" fmla="*/ 484409 w 3076859"/>
              <a:gd name="connsiteY122" fmla="*/ 365736 h 3513667"/>
              <a:gd name="connsiteX123" fmla="*/ 485609 w 3076859"/>
              <a:gd name="connsiteY123" fmla="*/ 368312 h 3513667"/>
              <a:gd name="connsiteX124" fmla="*/ 486409 w 3076859"/>
              <a:gd name="connsiteY124" fmla="*/ 371023 h 3513667"/>
              <a:gd name="connsiteX125" fmla="*/ 488010 w 3076859"/>
              <a:gd name="connsiteY125" fmla="*/ 376310 h 3513667"/>
              <a:gd name="connsiteX126" fmla="*/ 489009 w 3076859"/>
              <a:gd name="connsiteY126" fmla="*/ 382003 h 3513667"/>
              <a:gd name="connsiteX127" fmla="*/ 489809 w 3076859"/>
              <a:gd name="connsiteY127" fmla="*/ 387290 h 3513667"/>
              <a:gd name="connsiteX128" fmla="*/ 490210 w 3076859"/>
              <a:gd name="connsiteY128" fmla="*/ 392848 h 3513667"/>
              <a:gd name="connsiteX129" fmla="*/ 490610 w 3076859"/>
              <a:gd name="connsiteY129" fmla="*/ 398677 h 3513667"/>
              <a:gd name="connsiteX130" fmla="*/ 490810 w 3076859"/>
              <a:gd name="connsiteY130" fmla="*/ 409928 h 3513667"/>
              <a:gd name="connsiteX131" fmla="*/ 491210 w 3076859"/>
              <a:gd name="connsiteY131" fmla="*/ 415486 h 3513667"/>
              <a:gd name="connsiteX132" fmla="*/ 491610 w 3076859"/>
              <a:gd name="connsiteY132" fmla="*/ 421044 h 3513667"/>
              <a:gd name="connsiteX133" fmla="*/ 492410 w 3076859"/>
              <a:gd name="connsiteY133" fmla="*/ 426602 h 3513667"/>
              <a:gd name="connsiteX134" fmla="*/ 493410 w 3076859"/>
              <a:gd name="connsiteY134" fmla="*/ 432024 h 3513667"/>
              <a:gd name="connsiteX135" fmla="*/ 494810 w 3076859"/>
              <a:gd name="connsiteY135" fmla="*/ 437446 h 3513667"/>
              <a:gd name="connsiteX136" fmla="*/ 496010 w 3076859"/>
              <a:gd name="connsiteY136" fmla="*/ 440022 h 3513667"/>
              <a:gd name="connsiteX137" fmla="*/ 497010 w 3076859"/>
              <a:gd name="connsiteY137" fmla="*/ 442733 h 3513667"/>
              <a:gd name="connsiteX138" fmla="*/ 502810 w 3076859"/>
              <a:gd name="connsiteY138" fmla="*/ 442597 h 3513667"/>
              <a:gd name="connsiteX139" fmla="*/ 508810 w 3076859"/>
              <a:gd name="connsiteY139" fmla="*/ 442597 h 3513667"/>
              <a:gd name="connsiteX140" fmla="*/ 511210 w 3076859"/>
              <a:gd name="connsiteY140" fmla="*/ 437853 h 3513667"/>
              <a:gd name="connsiteX141" fmla="*/ 514010 w 3076859"/>
              <a:gd name="connsiteY141" fmla="*/ 433515 h 3513667"/>
              <a:gd name="connsiteX142" fmla="*/ 516810 w 3076859"/>
              <a:gd name="connsiteY142" fmla="*/ 429448 h 3513667"/>
              <a:gd name="connsiteX143" fmla="*/ 519810 w 3076859"/>
              <a:gd name="connsiteY143" fmla="*/ 425653 h 3513667"/>
              <a:gd name="connsiteX144" fmla="*/ 523010 w 3076859"/>
              <a:gd name="connsiteY144" fmla="*/ 422128 h 3513667"/>
              <a:gd name="connsiteX145" fmla="*/ 526410 w 3076859"/>
              <a:gd name="connsiteY145" fmla="*/ 418875 h 3513667"/>
              <a:gd name="connsiteX146" fmla="*/ 530010 w 3076859"/>
              <a:gd name="connsiteY146" fmla="*/ 416164 h 3513667"/>
              <a:gd name="connsiteX147" fmla="*/ 533810 w 3076859"/>
              <a:gd name="connsiteY147" fmla="*/ 413452 h 3513667"/>
              <a:gd name="connsiteX148" fmla="*/ 536010 w 3076859"/>
              <a:gd name="connsiteY148" fmla="*/ 412368 h 3513667"/>
              <a:gd name="connsiteX149" fmla="*/ 538010 w 3076859"/>
              <a:gd name="connsiteY149" fmla="*/ 411419 h 3513667"/>
              <a:gd name="connsiteX150" fmla="*/ 540011 w 3076859"/>
              <a:gd name="connsiteY150" fmla="*/ 410470 h 3513667"/>
              <a:gd name="connsiteX151" fmla="*/ 542211 w 3076859"/>
              <a:gd name="connsiteY151" fmla="*/ 409657 h 3513667"/>
              <a:gd name="connsiteX152" fmla="*/ 544611 w 3076859"/>
              <a:gd name="connsiteY152" fmla="*/ 408979 h 3513667"/>
              <a:gd name="connsiteX153" fmla="*/ 546811 w 3076859"/>
              <a:gd name="connsiteY153" fmla="*/ 408437 h 3513667"/>
              <a:gd name="connsiteX154" fmla="*/ 549211 w 3076859"/>
              <a:gd name="connsiteY154" fmla="*/ 407759 h 3513667"/>
              <a:gd name="connsiteX155" fmla="*/ 551611 w 3076859"/>
              <a:gd name="connsiteY155" fmla="*/ 407488 h 3513667"/>
              <a:gd name="connsiteX156" fmla="*/ 554211 w 3076859"/>
              <a:gd name="connsiteY156" fmla="*/ 407081 h 3513667"/>
              <a:gd name="connsiteX157" fmla="*/ 556611 w 3076859"/>
              <a:gd name="connsiteY157" fmla="*/ 406810 h 3513667"/>
              <a:gd name="connsiteX158" fmla="*/ 559411 w 3076859"/>
              <a:gd name="connsiteY158" fmla="*/ 406810 h 3513667"/>
              <a:gd name="connsiteX159" fmla="*/ 562211 w 3076859"/>
              <a:gd name="connsiteY159" fmla="*/ 406810 h 3513667"/>
              <a:gd name="connsiteX160" fmla="*/ 564811 w 3076859"/>
              <a:gd name="connsiteY160" fmla="*/ 406946 h 3513667"/>
              <a:gd name="connsiteX161" fmla="*/ 567811 w 3076859"/>
              <a:gd name="connsiteY161" fmla="*/ 407352 h 3513667"/>
              <a:gd name="connsiteX162" fmla="*/ 570811 w 3076859"/>
              <a:gd name="connsiteY162" fmla="*/ 407623 h 3513667"/>
              <a:gd name="connsiteX163" fmla="*/ 573811 w 3076859"/>
              <a:gd name="connsiteY163" fmla="*/ 408166 h 3513667"/>
              <a:gd name="connsiteX164" fmla="*/ 588211 w 3076859"/>
              <a:gd name="connsiteY164" fmla="*/ 407352 h 3513667"/>
              <a:gd name="connsiteX165" fmla="*/ 602412 w 3076859"/>
              <a:gd name="connsiteY165" fmla="*/ 406403 h 3513667"/>
              <a:gd name="connsiteX166" fmla="*/ 606212 w 3076859"/>
              <a:gd name="connsiteY166" fmla="*/ 406946 h 3513667"/>
              <a:gd name="connsiteX167" fmla="*/ 610012 w 3076859"/>
              <a:gd name="connsiteY167" fmla="*/ 407488 h 3513667"/>
              <a:gd name="connsiteX168" fmla="*/ 614012 w 3076859"/>
              <a:gd name="connsiteY168" fmla="*/ 407759 h 3513667"/>
              <a:gd name="connsiteX169" fmla="*/ 618012 w 3076859"/>
              <a:gd name="connsiteY169" fmla="*/ 407895 h 3513667"/>
              <a:gd name="connsiteX170" fmla="*/ 625812 w 3076859"/>
              <a:gd name="connsiteY170" fmla="*/ 408030 h 3513667"/>
              <a:gd name="connsiteX171" fmla="*/ 633812 w 3076859"/>
              <a:gd name="connsiteY171" fmla="*/ 407895 h 3513667"/>
              <a:gd name="connsiteX172" fmla="*/ 650013 w 3076859"/>
              <a:gd name="connsiteY172" fmla="*/ 407352 h 3513667"/>
              <a:gd name="connsiteX173" fmla="*/ 658013 w 3076859"/>
              <a:gd name="connsiteY173" fmla="*/ 407081 h 3513667"/>
              <a:gd name="connsiteX174" fmla="*/ 662013 w 3076859"/>
              <a:gd name="connsiteY174" fmla="*/ 407081 h 3513667"/>
              <a:gd name="connsiteX175" fmla="*/ 665813 w 3076859"/>
              <a:gd name="connsiteY175" fmla="*/ 407352 h 3513667"/>
              <a:gd name="connsiteX176" fmla="*/ 669813 w 3076859"/>
              <a:gd name="connsiteY176" fmla="*/ 407623 h 3513667"/>
              <a:gd name="connsiteX177" fmla="*/ 673613 w 3076859"/>
              <a:gd name="connsiteY177" fmla="*/ 407895 h 3513667"/>
              <a:gd name="connsiteX178" fmla="*/ 677613 w 3076859"/>
              <a:gd name="connsiteY178" fmla="*/ 408437 h 3513667"/>
              <a:gd name="connsiteX179" fmla="*/ 681413 w 3076859"/>
              <a:gd name="connsiteY179" fmla="*/ 409115 h 3513667"/>
              <a:gd name="connsiteX180" fmla="*/ 685013 w 3076859"/>
              <a:gd name="connsiteY180" fmla="*/ 409928 h 3513667"/>
              <a:gd name="connsiteX181" fmla="*/ 689013 w 3076859"/>
              <a:gd name="connsiteY181" fmla="*/ 411012 h 3513667"/>
              <a:gd name="connsiteX182" fmla="*/ 692613 w 3076859"/>
              <a:gd name="connsiteY182" fmla="*/ 412232 h 3513667"/>
              <a:gd name="connsiteX183" fmla="*/ 696014 w 3076859"/>
              <a:gd name="connsiteY183" fmla="*/ 413588 h 3513667"/>
              <a:gd name="connsiteX184" fmla="*/ 699614 w 3076859"/>
              <a:gd name="connsiteY184" fmla="*/ 415350 h 3513667"/>
              <a:gd name="connsiteX185" fmla="*/ 703014 w 3076859"/>
              <a:gd name="connsiteY185" fmla="*/ 417384 h 3513667"/>
              <a:gd name="connsiteX186" fmla="*/ 706214 w 3076859"/>
              <a:gd name="connsiteY186" fmla="*/ 419688 h 3513667"/>
              <a:gd name="connsiteX187" fmla="*/ 709614 w 3076859"/>
              <a:gd name="connsiteY187" fmla="*/ 422264 h 3513667"/>
              <a:gd name="connsiteX188" fmla="*/ 712814 w 3076859"/>
              <a:gd name="connsiteY188" fmla="*/ 425110 h 3513667"/>
              <a:gd name="connsiteX189" fmla="*/ 715814 w 3076859"/>
              <a:gd name="connsiteY189" fmla="*/ 428364 h 3513667"/>
              <a:gd name="connsiteX190" fmla="*/ 719014 w 3076859"/>
              <a:gd name="connsiteY190" fmla="*/ 431888 h 3513667"/>
              <a:gd name="connsiteX191" fmla="*/ 721814 w 3076859"/>
              <a:gd name="connsiteY191" fmla="*/ 435820 h 3513667"/>
              <a:gd name="connsiteX192" fmla="*/ 722614 w 3076859"/>
              <a:gd name="connsiteY192" fmla="*/ 436633 h 3513667"/>
              <a:gd name="connsiteX193" fmla="*/ 723614 w 3076859"/>
              <a:gd name="connsiteY193" fmla="*/ 437446 h 3513667"/>
              <a:gd name="connsiteX194" fmla="*/ 725014 w 3076859"/>
              <a:gd name="connsiteY194" fmla="*/ 438260 h 3513667"/>
              <a:gd name="connsiteX195" fmla="*/ 726414 w 3076859"/>
              <a:gd name="connsiteY195" fmla="*/ 438802 h 3513667"/>
              <a:gd name="connsiteX196" fmla="*/ 728014 w 3076859"/>
              <a:gd name="connsiteY196" fmla="*/ 439344 h 3513667"/>
              <a:gd name="connsiteX197" fmla="*/ 729814 w 3076859"/>
              <a:gd name="connsiteY197" fmla="*/ 439751 h 3513667"/>
              <a:gd name="connsiteX198" fmla="*/ 731614 w 3076859"/>
              <a:gd name="connsiteY198" fmla="*/ 440157 h 3513667"/>
              <a:gd name="connsiteX199" fmla="*/ 733614 w 3076859"/>
              <a:gd name="connsiteY199" fmla="*/ 440564 h 3513667"/>
              <a:gd name="connsiteX200" fmla="*/ 735614 w 3076859"/>
              <a:gd name="connsiteY200" fmla="*/ 440700 h 3513667"/>
              <a:gd name="connsiteX201" fmla="*/ 737814 w 3076859"/>
              <a:gd name="connsiteY201" fmla="*/ 440835 h 3513667"/>
              <a:gd name="connsiteX202" fmla="*/ 739814 w 3076859"/>
              <a:gd name="connsiteY202" fmla="*/ 440835 h 3513667"/>
              <a:gd name="connsiteX203" fmla="*/ 741614 w 3076859"/>
              <a:gd name="connsiteY203" fmla="*/ 440700 h 3513667"/>
              <a:gd name="connsiteX204" fmla="*/ 743614 w 3076859"/>
              <a:gd name="connsiteY204" fmla="*/ 440564 h 3513667"/>
              <a:gd name="connsiteX205" fmla="*/ 745214 w 3076859"/>
              <a:gd name="connsiteY205" fmla="*/ 440157 h 3513667"/>
              <a:gd name="connsiteX206" fmla="*/ 746814 w 3076859"/>
              <a:gd name="connsiteY206" fmla="*/ 439751 h 3513667"/>
              <a:gd name="connsiteX207" fmla="*/ 748415 w 3076859"/>
              <a:gd name="connsiteY207" fmla="*/ 439344 h 3513667"/>
              <a:gd name="connsiteX208" fmla="*/ 752415 w 3076859"/>
              <a:gd name="connsiteY208" fmla="*/ 437717 h 3513667"/>
              <a:gd name="connsiteX209" fmla="*/ 756015 w 3076859"/>
              <a:gd name="connsiteY209" fmla="*/ 436497 h 3513667"/>
              <a:gd name="connsiteX210" fmla="*/ 759415 w 3076859"/>
              <a:gd name="connsiteY210" fmla="*/ 435413 h 3513667"/>
              <a:gd name="connsiteX211" fmla="*/ 762615 w 3076859"/>
              <a:gd name="connsiteY211" fmla="*/ 434464 h 3513667"/>
              <a:gd name="connsiteX212" fmla="*/ 765615 w 3076859"/>
              <a:gd name="connsiteY212" fmla="*/ 433922 h 3513667"/>
              <a:gd name="connsiteX213" fmla="*/ 768615 w 3076859"/>
              <a:gd name="connsiteY213" fmla="*/ 433515 h 3513667"/>
              <a:gd name="connsiteX214" fmla="*/ 771015 w 3076859"/>
              <a:gd name="connsiteY214" fmla="*/ 433380 h 3513667"/>
              <a:gd name="connsiteX215" fmla="*/ 773615 w 3076859"/>
              <a:gd name="connsiteY215" fmla="*/ 433380 h 3513667"/>
              <a:gd name="connsiteX216" fmla="*/ 775815 w 3076859"/>
              <a:gd name="connsiteY216" fmla="*/ 433786 h 3513667"/>
              <a:gd name="connsiteX217" fmla="*/ 778015 w 3076859"/>
              <a:gd name="connsiteY217" fmla="*/ 434193 h 3513667"/>
              <a:gd name="connsiteX218" fmla="*/ 780015 w 3076859"/>
              <a:gd name="connsiteY218" fmla="*/ 434871 h 3513667"/>
              <a:gd name="connsiteX219" fmla="*/ 781815 w 3076859"/>
              <a:gd name="connsiteY219" fmla="*/ 435548 h 3513667"/>
              <a:gd name="connsiteX220" fmla="*/ 783615 w 3076859"/>
              <a:gd name="connsiteY220" fmla="*/ 436497 h 3513667"/>
              <a:gd name="connsiteX221" fmla="*/ 785215 w 3076859"/>
              <a:gd name="connsiteY221" fmla="*/ 437582 h 3513667"/>
              <a:gd name="connsiteX222" fmla="*/ 786615 w 3076859"/>
              <a:gd name="connsiteY222" fmla="*/ 438937 h 3513667"/>
              <a:gd name="connsiteX223" fmla="*/ 787815 w 3076859"/>
              <a:gd name="connsiteY223" fmla="*/ 440429 h 3513667"/>
              <a:gd name="connsiteX224" fmla="*/ 789215 w 3076859"/>
              <a:gd name="connsiteY224" fmla="*/ 441784 h 3513667"/>
              <a:gd name="connsiteX225" fmla="*/ 790415 w 3076859"/>
              <a:gd name="connsiteY225" fmla="*/ 443411 h 3513667"/>
              <a:gd name="connsiteX226" fmla="*/ 792415 w 3076859"/>
              <a:gd name="connsiteY226" fmla="*/ 447206 h 3513667"/>
              <a:gd name="connsiteX227" fmla="*/ 794215 w 3076859"/>
              <a:gd name="connsiteY227" fmla="*/ 451138 h 3513667"/>
              <a:gd name="connsiteX228" fmla="*/ 795815 w 3076859"/>
              <a:gd name="connsiteY228" fmla="*/ 455475 h 3513667"/>
              <a:gd name="connsiteX229" fmla="*/ 797415 w 3076859"/>
              <a:gd name="connsiteY229" fmla="*/ 460220 h 3513667"/>
              <a:gd name="connsiteX230" fmla="*/ 798815 w 3076859"/>
              <a:gd name="connsiteY230" fmla="*/ 464965 h 3513667"/>
              <a:gd name="connsiteX231" fmla="*/ 801816 w 3076859"/>
              <a:gd name="connsiteY231" fmla="*/ 474725 h 3513667"/>
              <a:gd name="connsiteX232" fmla="*/ 803816 w 3076859"/>
              <a:gd name="connsiteY232" fmla="*/ 480283 h 3513667"/>
              <a:gd name="connsiteX233" fmla="*/ 806016 w 3076859"/>
              <a:gd name="connsiteY233" fmla="*/ 485705 h 3513667"/>
              <a:gd name="connsiteX234" fmla="*/ 810216 w 3076859"/>
              <a:gd name="connsiteY234" fmla="*/ 496414 h 3513667"/>
              <a:gd name="connsiteX235" fmla="*/ 815016 w 3076859"/>
              <a:gd name="connsiteY235" fmla="*/ 507123 h 3513667"/>
              <a:gd name="connsiteX236" fmla="*/ 819616 w 3076859"/>
              <a:gd name="connsiteY236" fmla="*/ 517968 h 3513667"/>
              <a:gd name="connsiteX237" fmla="*/ 821616 w 3076859"/>
              <a:gd name="connsiteY237" fmla="*/ 523390 h 3513667"/>
              <a:gd name="connsiteX238" fmla="*/ 823416 w 3076859"/>
              <a:gd name="connsiteY238" fmla="*/ 528812 h 3513667"/>
              <a:gd name="connsiteX239" fmla="*/ 825016 w 3076859"/>
              <a:gd name="connsiteY239" fmla="*/ 534370 h 3513667"/>
              <a:gd name="connsiteX240" fmla="*/ 826416 w 3076859"/>
              <a:gd name="connsiteY240" fmla="*/ 539928 h 3513667"/>
              <a:gd name="connsiteX241" fmla="*/ 827616 w 3076859"/>
              <a:gd name="connsiteY241" fmla="*/ 545622 h 3513667"/>
              <a:gd name="connsiteX242" fmla="*/ 828416 w 3076859"/>
              <a:gd name="connsiteY242" fmla="*/ 551315 h 3513667"/>
              <a:gd name="connsiteX243" fmla="*/ 828816 w 3076859"/>
              <a:gd name="connsiteY243" fmla="*/ 557415 h 3513667"/>
              <a:gd name="connsiteX244" fmla="*/ 828816 w 3076859"/>
              <a:gd name="connsiteY244" fmla="*/ 563244 h 3513667"/>
              <a:gd name="connsiteX245" fmla="*/ 831216 w 3076859"/>
              <a:gd name="connsiteY245" fmla="*/ 583307 h 3513667"/>
              <a:gd name="connsiteX246" fmla="*/ 832616 w 3076859"/>
              <a:gd name="connsiteY246" fmla="*/ 593203 h 3513667"/>
              <a:gd name="connsiteX247" fmla="*/ 834416 w 3076859"/>
              <a:gd name="connsiteY247" fmla="*/ 603098 h 3513667"/>
              <a:gd name="connsiteX248" fmla="*/ 835616 w 3076859"/>
              <a:gd name="connsiteY248" fmla="*/ 608114 h 3513667"/>
              <a:gd name="connsiteX249" fmla="*/ 836816 w 3076859"/>
              <a:gd name="connsiteY249" fmla="*/ 612994 h 3513667"/>
              <a:gd name="connsiteX250" fmla="*/ 838016 w 3076859"/>
              <a:gd name="connsiteY250" fmla="*/ 617874 h 3513667"/>
              <a:gd name="connsiteX251" fmla="*/ 839616 w 3076859"/>
              <a:gd name="connsiteY251" fmla="*/ 622619 h 3513667"/>
              <a:gd name="connsiteX252" fmla="*/ 841216 w 3076859"/>
              <a:gd name="connsiteY252" fmla="*/ 627363 h 3513667"/>
              <a:gd name="connsiteX253" fmla="*/ 843416 w 3076859"/>
              <a:gd name="connsiteY253" fmla="*/ 632243 h 3513667"/>
              <a:gd name="connsiteX254" fmla="*/ 845616 w 3076859"/>
              <a:gd name="connsiteY254" fmla="*/ 636852 h 3513667"/>
              <a:gd name="connsiteX255" fmla="*/ 847816 w 3076859"/>
              <a:gd name="connsiteY255" fmla="*/ 641461 h 3513667"/>
              <a:gd name="connsiteX256" fmla="*/ 851616 w 3076859"/>
              <a:gd name="connsiteY256" fmla="*/ 645935 h 3513667"/>
              <a:gd name="connsiteX257" fmla="*/ 855017 w 3076859"/>
              <a:gd name="connsiteY257" fmla="*/ 650544 h 3513667"/>
              <a:gd name="connsiteX258" fmla="*/ 858017 w 3076859"/>
              <a:gd name="connsiteY258" fmla="*/ 655153 h 3513667"/>
              <a:gd name="connsiteX259" fmla="*/ 860417 w 3076859"/>
              <a:gd name="connsiteY259" fmla="*/ 660033 h 3513667"/>
              <a:gd name="connsiteX260" fmla="*/ 862417 w 3076859"/>
              <a:gd name="connsiteY260" fmla="*/ 664777 h 3513667"/>
              <a:gd name="connsiteX261" fmla="*/ 864217 w 3076859"/>
              <a:gd name="connsiteY261" fmla="*/ 669793 h 3513667"/>
              <a:gd name="connsiteX262" fmla="*/ 865617 w 3076859"/>
              <a:gd name="connsiteY262" fmla="*/ 674537 h 3513667"/>
              <a:gd name="connsiteX263" fmla="*/ 866817 w 3076859"/>
              <a:gd name="connsiteY263" fmla="*/ 679689 h 3513667"/>
              <a:gd name="connsiteX264" fmla="*/ 867817 w 3076859"/>
              <a:gd name="connsiteY264" fmla="*/ 684704 h 3513667"/>
              <a:gd name="connsiteX265" fmla="*/ 868217 w 3076859"/>
              <a:gd name="connsiteY265" fmla="*/ 689856 h 3513667"/>
              <a:gd name="connsiteX266" fmla="*/ 868417 w 3076859"/>
              <a:gd name="connsiteY266" fmla="*/ 695007 h 3513667"/>
              <a:gd name="connsiteX267" fmla="*/ 868417 w 3076859"/>
              <a:gd name="connsiteY267" fmla="*/ 700158 h 3513667"/>
              <a:gd name="connsiteX268" fmla="*/ 868217 w 3076859"/>
              <a:gd name="connsiteY268" fmla="*/ 705445 h 3513667"/>
              <a:gd name="connsiteX269" fmla="*/ 867817 w 3076859"/>
              <a:gd name="connsiteY269" fmla="*/ 710731 h 3513667"/>
              <a:gd name="connsiteX270" fmla="*/ 866817 w 3076859"/>
              <a:gd name="connsiteY270" fmla="*/ 716154 h 3513667"/>
              <a:gd name="connsiteX271" fmla="*/ 865817 w 3076859"/>
              <a:gd name="connsiteY271" fmla="*/ 721576 h 3513667"/>
              <a:gd name="connsiteX272" fmla="*/ 865417 w 3076859"/>
              <a:gd name="connsiteY272" fmla="*/ 722932 h 3513667"/>
              <a:gd name="connsiteX273" fmla="*/ 865417 w 3076859"/>
              <a:gd name="connsiteY273" fmla="*/ 724152 h 3513667"/>
              <a:gd name="connsiteX274" fmla="*/ 865617 w 3076859"/>
              <a:gd name="connsiteY274" fmla="*/ 725372 h 3513667"/>
              <a:gd name="connsiteX275" fmla="*/ 866617 w 3076859"/>
              <a:gd name="connsiteY275" fmla="*/ 726592 h 3513667"/>
              <a:gd name="connsiteX276" fmla="*/ 869817 w 3076859"/>
              <a:gd name="connsiteY276" fmla="*/ 732285 h 3513667"/>
              <a:gd name="connsiteX277" fmla="*/ 872817 w 3076859"/>
              <a:gd name="connsiteY277" fmla="*/ 738114 h 3513667"/>
              <a:gd name="connsiteX278" fmla="*/ 875417 w 3076859"/>
              <a:gd name="connsiteY278" fmla="*/ 743808 h 3513667"/>
              <a:gd name="connsiteX279" fmla="*/ 877817 w 3076859"/>
              <a:gd name="connsiteY279" fmla="*/ 749637 h 3513667"/>
              <a:gd name="connsiteX280" fmla="*/ 879617 w 3076859"/>
              <a:gd name="connsiteY280" fmla="*/ 755601 h 3513667"/>
              <a:gd name="connsiteX281" fmla="*/ 881417 w 3076859"/>
              <a:gd name="connsiteY281" fmla="*/ 761430 h 3513667"/>
              <a:gd name="connsiteX282" fmla="*/ 882817 w 3076859"/>
              <a:gd name="connsiteY282" fmla="*/ 767259 h 3513667"/>
              <a:gd name="connsiteX283" fmla="*/ 884017 w 3076859"/>
              <a:gd name="connsiteY283" fmla="*/ 773359 h 3513667"/>
              <a:gd name="connsiteX284" fmla="*/ 885017 w 3076859"/>
              <a:gd name="connsiteY284" fmla="*/ 779324 h 3513667"/>
              <a:gd name="connsiteX285" fmla="*/ 885817 w 3076859"/>
              <a:gd name="connsiteY285" fmla="*/ 785424 h 3513667"/>
              <a:gd name="connsiteX286" fmla="*/ 886417 w 3076859"/>
              <a:gd name="connsiteY286" fmla="*/ 791389 h 3513667"/>
              <a:gd name="connsiteX287" fmla="*/ 886817 w 3076859"/>
              <a:gd name="connsiteY287" fmla="*/ 797489 h 3513667"/>
              <a:gd name="connsiteX288" fmla="*/ 887617 w 3076859"/>
              <a:gd name="connsiteY288" fmla="*/ 809689 h 3513667"/>
              <a:gd name="connsiteX289" fmla="*/ 888017 w 3076859"/>
              <a:gd name="connsiteY289" fmla="*/ 821889 h 3513667"/>
              <a:gd name="connsiteX290" fmla="*/ 888417 w 3076859"/>
              <a:gd name="connsiteY290" fmla="*/ 834089 h 3513667"/>
              <a:gd name="connsiteX291" fmla="*/ 888617 w 3076859"/>
              <a:gd name="connsiteY291" fmla="*/ 846290 h 3513667"/>
              <a:gd name="connsiteX292" fmla="*/ 889417 w 3076859"/>
              <a:gd name="connsiteY292" fmla="*/ 858354 h 3513667"/>
              <a:gd name="connsiteX293" fmla="*/ 889817 w 3076859"/>
              <a:gd name="connsiteY293" fmla="*/ 864319 h 3513667"/>
              <a:gd name="connsiteX294" fmla="*/ 890617 w 3076859"/>
              <a:gd name="connsiteY294" fmla="*/ 870419 h 3513667"/>
              <a:gd name="connsiteX295" fmla="*/ 891217 w 3076859"/>
              <a:gd name="connsiteY295" fmla="*/ 876384 h 3513667"/>
              <a:gd name="connsiteX296" fmla="*/ 892217 w 3076859"/>
              <a:gd name="connsiteY296" fmla="*/ 882348 h 3513667"/>
              <a:gd name="connsiteX297" fmla="*/ 893217 w 3076859"/>
              <a:gd name="connsiteY297" fmla="*/ 888177 h 3513667"/>
              <a:gd name="connsiteX298" fmla="*/ 894617 w 3076859"/>
              <a:gd name="connsiteY298" fmla="*/ 894006 h 3513667"/>
              <a:gd name="connsiteX299" fmla="*/ 896417 w 3076859"/>
              <a:gd name="connsiteY299" fmla="*/ 899835 h 3513667"/>
              <a:gd name="connsiteX300" fmla="*/ 898217 w 3076859"/>
              <a:gd name="connsiteY300" fmla="*/ 905664 h 3513667"/>
              <a:gd name="connsiteX301" fmla="*/ 900417 w 3076859"/>
              <a:gd name="connsiteY301" fmla="*/ 911358 h 3513667"/>
              <a:gd name="connsiteX302" fmla="*/ 902817 w 3076859"/>
              <a:gd name="connsiteY302" fmla="*/ 917051 h 3513667"/>
              <a:gd name="connsiteX303" fmla="*/ 903817 w 3076859"/>
              <a:gd name="connsiteY303" fmla="*/ 915424 h 3513667"/>
              <a:gd name="connsiteX304" fmla="*/ 904417 w 3076859"/>
              <a:gd name="connsiteY304" fmla="*/ 913662 h 3513667"/>
              <a:gd name="connsiteX305" fmla="*/ 904818 w 3076859"/>
              <a:gd name="connsiteY305" fmla="*/ 911900 h 3513667"/>
              <a:gd name="connsiteX306" fmla="*/ 905418 w 3076859"/>
              <a:gd name="connsiteY306" fmla="*/ 910273 h 3513667"/>
              <a:gd name="connsiteX307" fmla="*/ 905818 w 3076859"/>
              <a:gd name="connsiteY307" fmla="*/ 906749 h 3513667"/>
              <a:gd name="connsiteX308" fmla="*/ 906018 w 3076859"/>
              <a:gd name="connsiteY308" fmla="*/ 902953 h 3513667"/>
              <a:gd name="connsiteX309" fmla="*/ 906018 w 3076859"/>
              <a:gd name="connsiteY309" fmla="*/ 899157 h 3513667"/>
              <a:gd name="connsiteX310" fmla="*/ 905618 w 3076859"/>
              <a:gd name="connsiteY310" fmla="*/ 895226 h 3513667"/>
              <a:gd name="connsiteX311" fmla="*/ 905218 w 3076859"/>
              <a:gd name="connsiteY311" fmla="*/ 887499 h 3513667"/>
              <a:gd name="connsiteX312" fmla="*/ 904818 w 3076859"/>
              <a:gd name="connsiteY312" fmla="*/ 883704 h 3513667"/>
              <a:gd name="connsiteX313" fmla="*/ 904818 w 3076859"/>
              <a:gd name="connsiteY313" fmla="*/ 879637 h 3513667"/>
              <a:gd name="connsiteX314" fmla="*/ 905218 w 3076859"/>
              <a:gd name="connsiteY314" fmla="*/ 875977 h 3513667"/>
              <a:gd name="connsiteX315" fmla="*/ 906018 w 3076859"/>
              <a:gd name="connsiteY315" fmla="*/ 872046 h 3513667"/>
              <a:gd name="connsiteX316" fmla="*/ 906418 w 3076859"/>
              <a:gd name="connsiteY316" fmla="*/ 870283 h 3513667"/>
              <a:gd name="connsiteX317" fmla="*/ 907218 w 3076859"/>
              <a:gd name="connsiteY317" fmla="*/ 868521 h 3513667"/>
              <a:gd name="connsiteX318" fmla="*/ 908018 w 3076859"/>
              <a:gd name="connsiteY318" fmla="*/ 866623 h 3513667"/>
              <a:gd name="connsiteX319" fmla="*/ 909218 w 3076859"/>
              <a:gd name="connsiteY319" fmla="*/ 864861 h 3513667"/>
              <a:gd name="connsiteX320" fmla="*/ 910418 w 3076859"/>
              <a:gd name="connsiteY320" fmla="*/ 863099 h 3513667"/>
              <a:gd name="connsiteX321" fmla="*/ 911818 w 3076859"/>
              <a:gd name="connsiteY321" fmla="*/ 861472 h 3513667"/>
              <a:gd name="connsiteX322" fmla="*/ 913418 w 3076859"/>
              <a:gd name="connsiteY322" fmla="*/ 859710 h 3513667"/>
              <a:gd name="connsiteX323" fmla="*/ 915218 w 3076859"/>
              <a:gd name="connsiteY323" fmla="*/ 858219 h 3513667"/>
              <a:gd name="connsiteX324" fmla="*/ 913818 w 3076859"/>
              <a:gd name="connsiteY324" fmla="*/ 856456 h 3513667"/>
              <a:gd name="connsiteX325" fmla="*/ 912418 w 3076859"/>
              <a:gd name="connsiteY325" fmla="*/ 854559 h 3513667"/>
              <a:gd name="connsiteX326" fmla="*/ 911618 w 3076859"/>
              <a:gd name="connsiteY326" fmla="*/ 852932 h 3513667"/>
              <a:gd name="connsiteX327" fmla="*/ 910618 w 3076859"/>
              <a:gd name="connsiteY327" fmla="*/ 851170 h 3513667"/>
              <a:gd name="connsiteX328" fmla="*/ 909618 w 3076859"/>
              <a:gd name="connsiteY328" fmla="*/ 849407 h 3513667"/>
              <a:gd name="connsiteX329" fmla="*/ 909218 w 3076859"/>
              <a:gd name="connsiteY329" fmla="*/ 847645 h 3513667"/>
              <a:gd name="connsiteX330" fmla="*/ 908418 w 3076859"/>
              <a:gd name="connsiteY330" fmla="*/ 844121 h 3513667"/>
              <a:gd name="connsiteX331" fmla="*/ 908018 w 3076859"/>
              <a:gd name="connsiteY331" fmla="*/ 840732 h 3513667"/>
              <a:gd name="connsiteX332" fmla="*/ 908418 w 3076859"/>
              <a:gd name="connsiteY332" fmla="*/ 837343 h 3513667"/>
              <a:gd name="connsiteX333" fmla="*/ 908818 w 3076859"/>
              <a:gd name="connsiteY333" fmla="*/ 833683 h 3513667"/>
              <a:gd name="connsiteX334" fmla="*/ 909418 w 3076859"/>
              <a:gd name="connsiteY334" fmla="*/ 830294 h 3513667"/>
              <a:gd name="connsiteX335" fmla="*/ 910418 w 3076859"/>
              <a:gd name="connsiteY335" fmla="*/ 826905 h 3513667"/>
              <a:gd name="connsiteX336" fmla="*/ 911618 w 3076859"/>
              <a:gd name="connsiteY336" fmla="*/ 823516 h 3513667"/>
              <a:gd name="connsiteX337" fmla="*/ 913818 w 3076859"/>
              <a:gd name="connsiteY337" fmla="*/ 816602 h 3513667"/>
              <a:gd name="connsiteX338" fmla="*/ 914618 w 3076859"/>
              <a:gd name="connsiteY338" fmla="*/ 813213 h 3513667"/>
              <a:gd name="connsiteX339" fmla="*/ 915618 w 3076859"/>
              <a:gd name="connsiteY339" fmla="*/ 809824 h 3513667"/>
              <a:gd name="connsiteX340" fmla="*/ 916218 w 3076859"/>
              <a:gd name="connsiteY340" fmla="*/ 806436 h 3513667"/>
              <a:gd name="connsiteX341" fmla="*/ 916818 w 3076859"/>
              <a:gd name="connsiteY341" fmla="*/ 802775 h 3513667"/>
              <a:gd name="connsiteX342" fmla="*/ 921018 w 3076859"/>
              <a:gd name="connsiteY342" fmla="*/ 740825 h 3513667"/>
              <a:gd name="connsiteX343" fmla="*/ 925418 w 3076859"/>
              <a:gd name="connsiteY343" fmla="*/ 678875 h 3513667"/>
              <a:gd name="connsiteX344" fmla="*/ 934818 w 3076859"/>
              <a:gd name="connsiteY344" fmla="*/ 554840 h 3513667"/>
              <a:gd name="connsiteX345" fmla="*/ 934018 w 3076859"/>
              <a:gd name="connsiteY345" fmla="*/ 535590 h 3513667"/>
              <a:gd name="connsiteX346" fmla="*/ 934018 w 3076859"/>
              <a:gd name="connsiteY346" fmla="*/ 525966 h 3513667"/>
              <a:gd name="connsiteX347" fmla="*/ 934418 w 3076859"/>
              <a:gd name="connsiteY347" fmla="*/ 516477 h 3513667"/>
              <a:gd name="connsiteX348" fmla="*/ 934618 w 3076859"/>
              <a:gd name="connsiteY348" fmla="*/ 511597 h 3513667"/>
              <a:gd name="connsiteX349" fmla="*/ 935418 w 3076859"/>
              <a:gd name="connsiteY349" fmla="*/ 506988 h 3513667"/>
              <a:gd name="connsiteX350" fmla="*/ 936618 w 3076859"/>
              <a:gd name="connsiteY350" fmla="*/ 502379 h 3513667"/>
              <a:gd name="connsiteX351" fmla="*/ 938018 w 3076859"/>
              <a:gd name="connsiteY351" fmla="*/ 497905 h 3513667"/>
              <a:gd name="connsiteX352" fmla="*/ 939818 w 3076859"/>
              <a:gd name="connsiteY352" fmla="*/ 493703 h 3513667"/>
              <a:gd name="connsiteX353" fmla="*/ 941818 w 3076859"/>
              <a:gd name="connsiteY353" fmla="*/ 489501 h 3513667"/>
              <a:gd name="connsiteX354" fmla="*/ 944218 w 3076859"/>
              <a:gd name="connsiteY354" fmla="*/ 485569 h 3513667"/>
              <a:gd name="connsiteX355" fmla="*/ 946618 w 3076859"/>
              <a:gd name="connsiteY355" fmla="*/ 481638 h 3513667"/>
              <a:gd name="connsiteX356" fmla="*/ 949618 w 3076859"/>
              <a:gd name="connsiteY356" fmla="*/ 477978 h 3513667"/>
              <a:gd name="connsiteX357" fmla="*/ 952818 w 3076859"/>
              <a:gd name="connsiteY357" fmla="*/ 474318 h 3513667"/>
              <a:gd name="connsiteX358" fmla="*/ 956018 w 3076859"/>
              <a:gd name="connsiteY358" fmla="*/ 471065 h 3513667"/>
              <a:gd name="connsiteX359" fmla="*/ 959619 w 3076859"/>
              <a:gd name="connsiteY359" fmla="*/ 467947 h 3513667"/>
              <a:gd name="connsiteX360" fmla="*/ 963419 w 3076859"/>
              <a:gd name="connsiteY360" fmla="*/ 464965 h 3513667"/>
              <a:gd name="connsiteX361" fmla="*/ 967419 w 3076859"/>
              <a:gd name="connsiteY361" fmla="*/ 462118 h 3513667"/>
              <a:gd name="connsiteX362" fmla="*/ 971419 w 3076859"/>
              <a:gd name="connsiteY362" fmla="*/ 459542 h 3513667"/>
              <a:gd name="connsiteX363" fmla="*/ 975819 w 3076859"/>
              <a:gd name="connsiteY363" fmla="*/ 457238 h 3513667"/>
              <a:gd name="connsiteX364" fmla="*/ 980219 w 3076859"/>
              <a:gd name="connsiteY364" fmla="*/ 455069 h 3513667"/>
              <a:gd name="connsiteX365" fmla="*/ 984819 w 3076859"/>
              <a:gd name="connsiteY365" fmla="*/ 453171 h 3513667"/>
              <a:gd name="connsiteX366" fmla="*/ 989219 w 3076859"/>
              <a:gd name="connsiteY366" fmla="*/ 451544 h 3513667"/>
              <a:gd name="connsiteX367" fmla="*/ 994019 w 3076859"/>
              <a:gd name="connsiteY367" fmla="*/ 450053 h 3513667"/>
              <a:gd name="connsiteX368" fmla="*/ 999019 w 3076859"/>
              <a:gd name="connsiteY368" fmla="*/ 448969 h 3513667"/>
              <a:gd name="connsiteX369" fmla="*/ 1003819 w 3076859"/>
              <a:gd name="connsiteY369" fmla="*/ 448155 h 3513667"/>
              <a:gd name="connsiteX370" fmla="*/ 1008820 w 3076859"/>
              <a:gd name="connsiteY370" fmla="*/ 447478 h 3513667"/>
              <a:gd name="connsiteX371" fmla="*/ 1013820 w 3076859"/>
              <a:gd name="connsiteY371" fmla="*/ 447206 h 3513667"/>
              <a:gd name="connsiteX372" fmla="*/ 1019020 w 3076859"/>
              <a:gd name="connsiteY372" fmla="*/ 447071 h 3513667"/>
              <a:gd name="connsiteX373" fmla="*/ 1024020 w 3076859"/>
              <a:gd name="connsiteY373" fmla="*/ 447206 h 3513667"/>
              <a:gd name="connsiteX374" fmla="*/ 1029020 w 3076859"/>
              <a:gd name="connsiteY374" fmla="*/ 447749 h 3513667"/>
              <a:gd name="connsiteX375" fmla="*/ 1034020 w 3076859"/>
              <a:gd name="connsiteY375" fmla="*/ 448562 h 3513667"/>
              <a:gd name="connsiteX376" fmla="*/ 1039020 w 3076859"/>
              <a:gd name="connsiteY376" fmla="*/ 449646 h 3513667"/>
              <a:gd name="connsiteX377" fmla="*/ 1044020 w 3076859"/>
              <a:gd name="connsiteY377" fmla="*/ 451138 h 3513667"/>
              <a:gd name="connsiteX378" fmla="*/ 1048820 w 3076859"/>
              <a:gd name="connsiteY378" fmla="*/ 452900 h 3513667"/>
              <a:gd name="connsiteX379" fmla="*/ 1053820 w 3076859"/>
              <a:gd name="connsiteY379" fmla="*/ 455069 h 3513667"/>
              <a:gd name="connsiteX380" fmla="*/ 1054220 w 3076859"/>
              <a:gd name="connsiteY380" fmla="*/ 455340 h 3513667"/>
              <a:gd name="connsiteX381" fmla="*/ 1054820 w 3076859"/>
              <a:gd name="connsiteY381" fmla="*/ 455882 h 3513667"/>
              <a:gd name="connsiteX382" fmla="*/ 1055620 w 3076859"/>
              <a:gd name="connsiteY382" fmla="*/ 456967 h 3513667"/>
              <a:gd name="connsiteX383" fmla="*/ 1056020 w 3076859"/>
              <a:gd name="connsiteY383" fmla="*/ 458322 h 3513667"/>
              <a:gd name="connsiteX384" fmla="*/ 1056820 w 3076859"/>
              <a:gd name="connsiteY384" fmla="*/ 459813 h 3513667"/>
              <a:gd name="connsiteX385" fmla="*/ 1057620 w 3076859"/>
              <a:gd name="connsiteY385" fmla="*/ 463338 h 3513667"/>
              <a:gd name="connsiteX386" fmla="*/ 1058220 w 3076859"/>
              <a:gd name="connsiteY386" fmla="*/ 465100 h 3513667"/>
              <a:gd name="connsiteX387" fmla="*/ 1058620 w 3076859"/>
              <a:gd name="connsiteY387" fmla="*/ 466591 h 3513667"/>
              <a:gd name="connsiteX388" fmla="*/ 1062221 w 3076859"/>
              <a:gd name="connsiteY388" fmla="*/ 466998 h 3513667"/>
              <a:gd name="connsiteX389" fmla="*/ 1065621 w 3076859"/>
              <a:gd name="connsiteY389" fmla="*/ 467133 h 3513667"/>
              <a:gd name="connsiteX390" fmla="*/ 1067421 w 3076859"/>
              <a:gd name="connsiteY390" fmla="*/ 464151 h 3513667"/>
              <a:gd name="connsiteX391" fmla="*/ 1069421 w 3076859"/>
              <a:gd name="connsiteY391" fmla="*/ 461711 h 3513667"/>
              <a:gd name="connsiteX392" fmla="*/ 1071421 w 3076859"/>
              <a:gd name="connsiteY392" fmla="*/ 459407 h 3513667"/>
              <a:gd name="connsiteX393" fmla="*/ 1073421 w 3076859"/>
              <a:gd name="connsiteY393" fmla="*/ 457509 h 3513667"/>
              <a:gd name="connsiteX394" fmla="*/ 1075421 w 3076859"/>
              <a:gd name="connsiteY394" fmla="*/ 455882 h 3513667"/>
              <a:gd name="connsiteX395" fmla="*/ 1077621 w 3076859"/>
              <a:gd name="connsiteY395" fmla="*/ 454527 h 3513667"/>
              <a:gd name="connsiteX396" fmla="*/ 1079621 w 3076859"/>
              <a:gd name="connsiteY396" fmla="*/ 453442 h 3513667"/>
              <a:gd name="connsiteX397" fmla="*/ 1081821 w 3076859"/>
              <a:gd name="connsiteY397" fmla="*/ 452764 h 3513667"/>
              <a:gd name="connsiteX398" fmla="*/ 1084221 w 3076859"/>
              <a:gd name="connsiteY398" fmla="*/ 452087 h 3513667"/>
              <a:gd name="connsiteX399" fmla="*/ 1086221 w 3076859"/>
              <a:gd name="connsiteY399" fmla="*/ 451815 h 3513667"/>
              <a:gd name="connsiteX400" fmla="*/ 1088421 w 3076859"/>
              <a:gd name="connsiteY400" fmla="*/ 451680 h 3513667"/>
              <a:gd name="connsiteX401" fmla="*/ 1091021 w 3076859"/>
              <a:gd name="connsiteY401" fmla="*/ 451680 h 3513667"/>
              <a:gd name="connsiteX402" fmla="*/ 1093221 w 3076859"/>
              <a:gd name="connsiteY402" fmla="*/ 451815 h 3513667"/>
              <a:gd name="connsiteX403" fmla="*/ 1095621 w 3076859"/>
              <a:gd name="connsiteY403" fmla="*/ 452087 h 3513667"/>
              <a:gd name="connsiteX404" fmla="*/ 1097821 w 3076859"/>
              <a:gd name="connsiteY404" fmla="*/ 452629 h 3513667"/>
              <a:gd name="connsiteX405" fmla="*/ 1100421 w 3076859"/>
              <a:gd name="connsiteY405" fmla="*/ 453035 h 3513667"/>
              <a:gd name="connsiteX406" fmla="*/ 1105221 w 3076859"/>
              <a:gd name="connsiteY406" fmla="*/ 454391 h 3513667"/>
              <a:gd name="connsiteX407" fmla="*/ 1110021 w 3076859"/>
              <a:gd name="connsiteY407" fmla="*/ 455882 h 3513667"/>
              <a:gd name="connsiteX408" fmla="*/ 1114622 w 3076859"/>
              <a:gd name="connsiteY408" fmla="*/ 457238 h 3513667"/>
              <a:gd name="connsiteX409" fmla="*/ 1119822 w 3076859"/>
              <a:gd name="connsiteY409" fmla="*/ 458458 h 3513667"/>
              <a:gd name="connsiteX410" fmla="*/ 1122022 w 3076859"/>
              <a:gd name="connsiteY410" fmla="*/ 459136 h 3513667"/>
              <a:gd name="connsiteX411" fmla="*/ 1124422 w 3076859"/>
              <a:gd name="connsiteY411" fmla="*/ 459407 h 3513667"/>
              <a:gd name="connsiteX412" fmla="*/ 1126822 w 3076859"/>
              <a:gd name="connsiteY412" fmla="*/ 459678 h 3513667"/>
              <a:gd name="connsiteX413" fmla="*/ 1129022 w 3076859"/>
              <a:gd name="connsiteY413" fmla="*/ 459949 h 3513667"/>
              <a:gd name="connsiteX414" fmla="*/ 1131422 w 3076859"/>
              <a:gd name="connsiteY414" fmla="*/ 459949 h 3513667"/>
              <a:gd name="connsiteX415" fmla="*/ 1133622 w 3076859"/>
              <a:gd name="connsiteY415" fmla="*/ 459813 h 3513667"/>
              <a:gd name="connsiteX416" fmla="*/ 1135822 w 3076859"/>
              <a:gd name="connsiteY416" fmla="*/ 459542 h 3513667"/>
              <a:gd name="connsiteX417" fmla="*/ 1138222 w 3076859"/>
              <a:gd name="connsiteY417" fmla="*/ 458864 h 3513667"/>
              <a:gd name="connsiteX418" fmla="*/ 1138222 w 3076859"/>
              <a:gd name="connsiteY418" fmla="*/ 459407 h 3513667"/>
              <a:gd name="connsiteX419" fmla="*/ 1138022 w 3076859"/>
              <a:gd name="connsiteY419" fmla="*/ 460898 h 3513667"/>
              <a:gd name="connsiteX420" fmla="*/ 1136422 w 3076859"/>
              <a:gd name="connsiteY420" fmla="*/ 465778 h 3513667"/>
              <a:gd name="connsiteX421" fmla="*/ 1134022 w 3076859"/>
              <a:gd name="connsiteY421" fmla="*/ 471742 h 3513667"/>
              <a:gd name="connsiteX422" fmla="*/ 1133022 w 3076859"/>
              <a:gd name="connsiteY422" fmla="*/ 474589 h 3513667"/>
              <a:gd name="connsiteX423" fmla="*/ 1131622 w 3076859"/>
              <a:gd name="connsiteY423" fmla="*/ 477165 h 3513667"/>
              <a:gd name="connsiteX424" fmla="*/ 1142022 w 3076859"/>
              <a:gd name="connsiteY424" fmla="*/ 485841 h 3513667"/>
              <a:gd name="connsiteX425" fmla="*/ 1160822 w 3076859"/>
              <a:gd name="connsiteY425" fmla="*/ 486112 h 3513667"/>
              <a:gd name="connsiteX426" fmla="*/ 1165823 w 3076859"/>
              <a:gd name="connsiteY426" fmla="*/ 482723 h 3513667"/>
              <a:gd name="connsiteX427" fmla="*/ 1168023 w 3076859"/>
              <a:gd name="connsiteY427" fmla="*/ 481367 h 3513667"/>
              <a:gd name="connsiteX428" fmla="*/ 1170423 w 3076859"/>
              <a:gd name="connsiteY428" fmla="*/ 479876 h 3513667"/>
              <a:gd name="connsiteX429" fmla="*/ 1172623 w 3076859"/>
              <a:gd name="connsiteY429" fmla="*/ 478791 h 3513667"/>
              <a:gd name="connsiteX430" fmla="*/ 1174823 w 3076859"/>
              <a:gd name="connsiteY430" fmla="*/ 477707 h 3513667"/>
              <a:gd name="connsiteX431" fmla="*/ 1177223 w 3076859"/>
              <a:gd name="connsiteY431" fmla="*/ 477029 h 3513667"/>
              <a:gd name="connsiteX432" fmla="*/ 1179223 w 3076859"/>
              <a:gd name="connsiteY432" fmla="*/ 476216 h 3513667"/>
              <a:gd name="connsiteX433" fmla="*/ 1181623 w 3076859"/>
              <a:gd name="connsiteY433" fmla="*/ 475809 h 3513667"/>
              <a:gd name="connsiteX434" fmla="*/ 1183623 w 3076859"/>
              <a:gd name="connsiteY434" fmla="*/ 475267 h 3513667"/>
              <a:gd name="connsiteX435" fmla="*/ 1185623 w 3076859"/>
              <a:gd name="connsiteY435" fmla="*/ 474996 h 3513667"/>
              <a:gd name="connsiteX436" fmla="*/ 1187423 w 3076859"/>
              <a:gd name="connsiteY436" fmla="*/ 474860 h 3513667"/>
              <a:gd name="connsiteX437" fmla="*/ 1189423 w 3076859"/>
              <a:gd name="connsiteY437" fmla="*/ 474860 h 3513667"/>
              <a:gd name="connsiteX438" fmla="*/ 1191423 w 3076859"/>
              <a:gd name="connsiteY438" fmla="*/ 474996 h 3513667"/>
              <a:gd name="connsiteX439" fmla="*/ 1193223 w 3076859"/>
              <a:gd name="connsiteY439" fmla="*/ 475267 h 3513667"/>
              <a:gd name="connsiteX440" fmla="*/ 1195023 w 3076859"/>
              <a:gd name="connsiteY440" fmla="*/ 475809 h 3513667"/>
              <a:gd name="connsiteX441" fmla="*/ 1196823 w 3076859"/>
              <a:gd name="connsiteY441" fmla="*/ 476351 h 3513667"/>
              <a:gd name="connsiteX442" fmla="*/ 1198423 w 3076859"/>
              <a:gd name="connsiteY442" fmla="*/ 477029 h 3513667"/>
              <a:gd name="connsiteX443" fmla="*/ 1200223 w 3076859"/>
              <a:gd name="connsiteY443" fmla="*/ 477978 h 3513667"/>
              <a:gd name="connsiteX444" fmla="*/ 1201823 w 3076859"/>
              <a:gd name="connsiteY444" fmla="*/ 478791 h 3513667"/>
              <a:gd name="connsiteX445" fmla="*/ 1203423 w 3076859"/>
              <a:gd name="connsiteY445" fmla="*/ 479876 h 3513667"/>
              <a:gd name="connsiteX446" fmla="*/ 1204823 w 3076859"/>
              <a:gd name="connsiteY446" fmla="*/ 481232 h 3513667"/>
              <a:gd name="connsiteX447" fmla="*/ 1206223 w 3076859"/>
              <a:gd name="connsiteY447" fmla="*/ 482587 h 3513667"/>
              <a:gd name="connsiteX448" fmla="*/ 1207823 w 3076859"/>
              <a:gd name="connsiteY448" fmla="*/ 484078 h 3513667"/>
              <a:gd name="connsiteX449" fmla="*/ 1210223 w 3076859"/>
              <a:gd name="connsiteY449" fmla="*/ 487467 h 3513667"/>
              <a:gd name="connsiteX450" fmla="*/ 1212823 w 3076859"/>
              <a:gd name="connsiteY450" fmla="*/ 491398 h 3513667"/>
              <a:gd name="connsiteX451" fmla="*/ 1214823 w 3076859"/>
              <a:gd name="connsiteY451" fmla="*/ 495736 h 3513667"/>
              <a:gd name="connsiteX452" fmla="*/ 1216624 w 3076859"/>
              <a:gd name="connsiteY452" fmla="*/ 500616 h 3513667"/>
              <a:gd name="connsiteX453" fmla="*/ 1230424 w 3076859"/>
              <a:gd name="connsiteY453" fmla="*/ 539250 h 3513667"/>
              <a:gd name="connsiteX454" fmla="*/ 1244024 w 3076859"/>
              <a:gd name="connsiteY454" fmla="*/ 577885 h 3513667"/>
              <a:gd name="connsiteX455" fmla="*/ 1250624 w 3076859"/>
              <a:gd name="connsiteY455" fmla="*/ 597405 h 3513667"/>
              <a:gd name="connsiteX456" fmla="*/ 1257224 w 3076859"/>
              <a:gd name="connsiteY456" fmla="*/ 616790 h 3513667"/>
              <a:gd name="connsiteX457" fmla="*/ 1263424 w 3076859"/>
              <a:gd name="connsiteY457" fmla="*/ 636175 h 3513667"/>
              <a:gd name="connsiteX458" fmla="*/ 1269625 w 3076859"/>
              <a:gd name="connsiteY458" fmla="*/ 655695 h 3513667"/>
              <a:gd name="connsiteX459" fmla="*/ 1275225 w 3076859"/>
              <a:gd name="connsiteY459" fmla="*/ 675351 h 3513667"/>
              <a:gd name="connsiteX460" fmla="*/ 1280425 w 3076859"/>
              <a:gd name="connsiteY460" fmla="*/ 695007 h 3513667"/>
              <a:gd name="connsiteX461" fmla="*/ 1285425 w 3076859"/>
              <a:gd name="connsiteY461" fmla="*/ 714663 h 3513667"/>
              <a:gd name="connsiteX462" fmla="*/ 1290025 w 3076859"/>
              <a:gd name="connsiteY462" fmla="*/ 734454 h 3513667"/>
              <a:gd name="connsiteX463" fmla="*/ 1292225 w 3076859"/>
              <a:gd name="connsiteY463" fmla="*/ 744621 h 3513667"/>
              <a:gd name="connsiteX464" fmla="*/ 1294025 w 3076859"/>
              <a:gd name="connsiteY464" fmla="*/ 754652 h 3513667"/>
              <a:gd name="connsiteX465" fmla="*/ 1295825 w 3076859"/>
              <a:gd name="connsiteY465" fmla="*/ 764684 h 3513667"/>
              <a:gd name="connsiteX466" fmla="*/ 1297425 w 3076859"/>
              <a:gd name="connsiteY466" fmla="*/ 774715 h 3513667"/>
              <a:gd name="connsiteX467" fmla="*/ 1299025 w 3076859"/>
              <a:gd name="connsiteY467" fmla="*/ 784746 h 3513667"/>
              <a:gd name="connsiteX468" fmla="*/ 1300425 w 3076859"/>
              <a:gd name="connsiteY468" fmla="*/ 794913 h 3513667"/>
              <a:gd name="connsiteX469" fmla="*/ 1301425 w 3076859"/>
              <a:gd name="connsiteY469" fmla="*/ 805216 h 3513667"/>
              <a:gd name="connsiteX470" fmla="*/ 1302425 w 3076859"/>
              <a:gd name="connsiteY470" fmla="*/ 815382 h 3513667"/>
              <a:gd name="connsiteX471" fmla="*/ 1304625 w 3076859"/>
              <a:gd name="connsiteY471" fmla="*/ 818229 h 3513667"/>
              <a:gd name="connsiteX472" fmla="*/ 1306425 w 3076859"/>
              <a:gd name="connsiteY472" fmla="*/ 821211 h 3513667"/>
              <a:gd name="connsiteX473" fmla="*/ 1307825 w 3076859"/>
              <a:gd name="connsiteY473" fmla="*/ 824329 h 3513667"/>
              <a:gd name="connsiteX474" fmla="*/ 1309025 w 3076859"/>
              <a:gd name="connsiteY474" fmla="*/ 827583 h 3513667"/>
              <a:gd name="connsiteX475" fmla="*/ 1309825 w 3076859"/>
              <a:gd name="connsiteY475" fmla="*/ 830700 h 3513667"/>
              <a:gd name="connsiteX476" fmla="*/ 1310625 w 3076859"/>
              <a:gd name="connsiteY476" fmla="*/ 833954 h 3513667"/>
              <a:gd name="connsiteX477" fmla="*/ 1311025 w 3076859"/>
              <a:gd name="connsiteY477" fmla="*/ 837207 h 3513667"/>
              <a:gd name="connsiteX478" fmla="*/ 1311425 w 3076859"/>
              <a:gd name="connsiteY478" fmla="*/ 840461 h 3513667"/>
              <a:gd name="connsiteX479" fmla="*/ 1311825 w 3076859"/>
              <a:gd name="connsiteY479" fmla="*/ 846832 h 3513667"/>
              <a:gd name="connsiteX480" fmla="*/ 1312025 w 3076859"/>
              <a:gd name="connsiteY480" fmla="*/ 853474 h 3513667"/>
              <a:gd name="connsiteX481" fmla="*/ 1312225 w 3076859"/>
              <a:gd name="connsiteY481" fmla="*/ 860117 h 3513667"/>
              <a:gd name="connsiteX482" fmla="*/ 1312625 w 3076859"/>
              <a:gd name="connsiteY482" fmla="*/ 866623 h 3513667"/>
              <a:gd name="connsiteX483" fmla="*/ 1315225 w 3076859"/>
              <a:gd name="connsiteY483" fmla="*/ 872723 h 3513667"/>
              <a:gd name="connsiteX484" fmla="*/ 1317425 w 3076859"/>
              <a:gd name="connsiteY484" fmla="*/ 878688 h 3513667"/>
              <a:gd name="connsiteX485" fmla="*/ 1319425 w 3076859"/>
              <a:gd name="connsiteY485" fmla="*/ 884924 h 3513667"/>
              <a:gd name="connsiteX486" fmla="*/ 1321226 w 3076859"/>
              <a:gd name="connsiteY486" fmla="*/ 890888 h 3513667"/>
              <a:gd name="connsiteX487" fmla="*/ 1325026 w 3076859"/>
              <a:gd name="connsiteY487" fmla="*/ 903088 h 3513667"/>
              <a:gd name="connsiteX488" fmla="*/ 1328026 w 3076859"/>
              <a:gd name="connsiteY488" fmla="*/ 915560 h 3513667"/>
              <a:gd name="connsiteX489" fmla="*/ 1330626 w 3076859"/>
              <a:gd name="connsiteY489" fmla="*/ 928031 h 3513667"/>
              <a:gd name="connsiteX490" fmla="*/ 1333026 w 3076859"/>
              <a:gd name="connsiteY490" fmla="*/ 940367 h 3513667"/>
              <a:gd name="connsiteX491" fmla="*/ 1335026 w 3076859"/>
              <a:gd name="connsiteY491" fmla="*/ 952974 h 3513667"/>
              <a:gd name="connsiteX492" fmla="*/ 1336826 w 3076859"/>
              <a:gd name="connsiteY492" fmla="*/ 965445 h 3513667"/>
              <a:gd name="connsiteX493" fmla="*/ 1340226 w 3076859"/>
              <a:gd name="connsiteY493" fmla="*/ 990659 h 3513667"/>
              <a:gd name="connsiteX494" fmla="*/ 1343426 w 3076859"/>
              <a:gd name="connsiteY494" fmla="*/ 1015873 h 3513667"/>
              <a:gd name="connsiteX495" fmla="*/ 1345226 w 3076859"/>
              <a:gd name="connsiteY495" fmla="*/ 1028344 h 3513667"/>
              <a:gd name="connsiteX496" fmla="*/ 1347026 w 3076859"/>
              <a:gd name="connsiteY496" fmla="*/ 1040816 h 3513667"/>
              <a:gd name="connsiteX497" fmla="*/ 1349226 w 3076859"/>
              <a:gd name="connsiteY497" fmla="*/ 1053422 h 3513667"/>
              <a:gd name="connsiteX498" fmla="*/ 1351626 w 3076859"/>
              <a:gd name="connsiteY498" fmla="*/ 1065894 h 3513667"/>
              <a:gd name="connsiteX499" fmla="*/ 1355826 w 3076859"/>
              <a:gd name="connsiteY499" fmla="*/ 1065894 h 3513667"/>
              <a:gd name="connsiteX500" fmla="*/ 1359826 w 3076859"/>
              <a:gd name="connsiteY500" fmla="*/ 1066165 h 3513667"/>
              <a:gd name="connsiteX501" fmla="*/ 1360826 w 3076859"/>
              <a:gd name="connsiteY501" fmla="*/ 1062369 h 3513667"/>
              <a:gd name="connsiteX502" fmla="*/ 1361226 w 3076859"/>
              <a:gd name="connsiteY502" fmla="*/ 1058709 h 3513667"/>
              <a:gd name="connsiteX503" fmla="*/ 1362226 w 3076859"/>
              <a:gd name="connsiteY503" fmla="*/ 1050982 h 3513667"/>
              <a:gd name="connsiteX504" fmla="*/ 1362626 w 3076859"/>
              <a:gd name="connsiteY504" fmla="*/ 1043391 h 3513667"/>
              <a:gd name="connsiteX505" fmla="*/ 1362626 w 3076859"/>
              <a:gd name="connsiteY505" fmla="*/ 1035664 h 3513667"/>
              <a:gd name="connsiteX506" fmla="*/ 1362626 w 3076859"/>
              <a:gd name="connsiteY506" fmla="*/ 1027938 h 3513667"/>
              <a:gd name="connsiteX507" fmla="*/ 1362426 w 3076859"/>
              <a:gd name="connsiteY507" fmla="*/ 1020346 h 3513667"/>
              <a:gd name="connsiteX508" fmla="*/ 1361426 w 3076859"/>
              <a:gd name="connsiteY508" fmla="*/ 1004893 h 3513667"/>
              <a:gd name="connsiteX509" fmla="*/ 1361226 w 3076859"/>
              <a:gd name="connsiteY509" fmla="*/ 997166 h 3513667"/>
              <a:gd name="connsiteX510" fmla="*/ 1361026 w 3076859"/>
              <a:gd name="connsiteY510" fmla="*/ 989439 h 3513667"/>
              <a:gd name="connsiteX511" fmla="*/ 1361226 w 3076859"/>
              <a:gd name="connsiteY511" fmla="*/ 981712 h 3513667"/>
              <a:gd name="connsiteX512" fmla="*/ 1361626 w 3076859"/>
              <a:gd name="connsiteY512" fmla="*/ 974121 h 3513667"/>
              <a:gd name="connsiteX513" fmla="*/ 1362626 w 3076859"/>
              <a:gd name="connsiteY513" fmla="*/ 966394 h 3513667"/>
              <a:gd name="connsiteX514" fmla="*/ 1363026 w 3076859"/>
              <a:gd name="connsiteY514" fmla="*/ 962599 h 3513667"/>
              <a:gd name="connsiteX515" fmla="*/ 1364026 w 3076859"/>
              <a:gd name="connsiteY515" fmla="*/ 958803 h 3513667"/>
              <a:gd name="connsiteX516" fmla="*/ 1364626 w 3076859"/>
              <a:gd name="connsiteY516" fmla="*/ 955143 h 3513667"/>
              <a:gd name="connsiteX517" fmla="*/ 1365826 w 3076859"/>
              <a:gd name="connsiteY517" fmla="*/ 951212 h 3513667"/>
              <a:gd name="connsiteX518" fmla="*/ 1367026 w 3076859"/>
              <a:gd name="connsiteY518" fmla="*/ 947552 h 3513667"/>
              <a:gd name="connsiteX519" fmla="*/ 1368226 w 3076859"/>
              <a:gd name="connsiteY519" fmla="*/ 943620 h 3513667"/>
              <a:gd name="connsiteX520" fmla="*/ 1369426 w 3076859"/>
              <a:gd name="connsiteY520" fmla="*/ 941180 h 3513667"/>
              <a:gd name="connsiteX521" fmla="*/ 1370226 w 3076859"/>
              <a:gd name="connsiteY521" fmla="*/ 938605 h 3513667"/>
              <a:gd name="connsiteX522" fmla="*/ 1370826 w 3076859"/>
              <a:gd name="connsiteY522" fmla="*/ 935758 h 3513667"/>
              <a:gd name="connsiteX523" fmla="*/ 1371026 w 3076859"/>
              <a:gd name="connsiteY523" fmla="*/ 933182 h 3513667"/>
              <a:gd name="connsiteX524" fmla="*/ 1371426 w 3076859"/>
              <a:gd name="connsiteY524" fmla="*/ 927625 h 3513667"/>
              <a:gd name="connsiteX525" fmla="*/ 1371426 w 3076859"/>
              <a:gd name="connsiteY525" fmla="*/ 922202 h 3513667"/>
              <a:gd name="connsiteX526" fmla="*/ 1372026 w 3076859"/>
              <a:gd name="connsiteY526" fmla="*/ 916644 h 3513667"/>
              <a:gd name="connsiteX527" fmla="*/ 1372427 w 3076859"/>
              <a:gd name="connsiteY527" fmla="*/ 913933 h 3513667"/>
              <a:gd name="connsiteX528" fmla="*/ 1373027 w 3076859"/>
              <a:gd name="connsiteY528" fmla="*/ 911222 h 3513667"/>
              <a:gd name="connsiteX529" fmla="*/ 1373827 w 3076859"/>
              <a:gd name="connsiteY529" fmla="*/ 908511 h 3513667"/>
              <a:gd name="connsiteX530" fmla="*/ 1374827 w 3076859"/>
              <a:gd name="connsiteY530" fmla="*/ 906071 h 3513667"/>
              <a:gd name="connsiteX531" fmla="*/ 1376427 w 3076859"/>
              <a:gd name="connsiteY531" fmla="*/ 903631 h 3513667"/>
              <a:gd name="connsiteX532" fmla="*/ 1378427 w 3076859"/>
              <a:gd name="connsiteY532" fmla="*/ 901191 h 3513667"/>
              <a:gd name="connsiteX533" fmla="*/ 1379027 w 3076859"/>
              <a:gd name="connsiteY533" fmla="*/ 870283 h 3513667"/>
              <a:gd name="connsiteX534" fmla="*/ 1380027 w 3076859"/>
              <a:gd name="connsiteY534" fmla="*/ 839376 h 3513667"/>
              <a:gd name="connsiteX535" fmla="*/ 1381027 w 3076859"/>
              <a:gd name="connsiteY535" fmla="*/ 808333 h 3513667"/>
              <a:gd name="connsiteX536" fmla="*/ 1382627 w 3076859"/>
              <a:gd name="connsiteY536" fmla="*/ 777697 h 3513667"/>
              <a:gd name="connsiteX537" fmla="*/ 1384227 w 3076859"/>
              <a:gd name="connsiteY537" fmla="*/ 746790 h 3513667"/>
              <a:gd name="connsiteX538" fmla="*/ 1386227 w 3076859"/>
              <a:gd name="connsiteY538" fmla="*/ 716018 h 3513667"/>
              <a:gd name="connsiteX539" fmla="*/ 1388627 w 3076859"/>
              <a:gd name="connsiteY539" fmla="*/ 685111 h 3513667"/>
              <a:gd name="connsiteX540" fmla="*/ 1391027 w 3076859"/>
              <a:gd name="connsiteY540" fmla="*/ 654339 h 3513667"/>
              <a:gd name="connsiteX541" fmla="*/ 1393827 w 3076859"/>
              <a:gd name="connsiteY541" fmla="*/ 623568 h 3513667"/>
              <a:gd name="connsiteX542" fmla="*/ 1397027 w 3076859"/>
              <a:gd name="connsiteY542" fmla="*/ 592796 h 3513667"/>
              <a:gd name="connsiteX543" fmla="*/ 1400227 w 3076859"/>
              <a:gd name="connsiteY543" fmla="*/ 562160 h 3513667"/>
              <a:gd name="connsiteX544" fmla="*/ 1403627 w 3076859"/>
              <a:gd name="connsiteY544" fmla="*/ 531388 h 3513667"/>
              <a:gd name="connsiteX545" fmla="*/ 1407227 w 3076859"/>
              <a:gd name="connsiteY545" fmla="*/ 500616 h 3513667"/>
              <a:gd name="connsiteX546" fmla="*/ 1411027 w 3076859"/>
              <a:gd name="connsiteY546" fmla="*/ 469980 h 3513667"/>
              <a:gd name="connsiteX547" fmla="*/ 1415027 w 3076859"/>
              <a:gd name="connsiteY547" fmla="*/ 439344 h 3513667"/>
              <a:gd name="connsiteX548" fmla="*/ 1419227 w 3076859"/>
              <a:gd name="connsiteY548" fmla="*/ 408708 h 3513667"/>
              <a:gd name="connsiteX549" fmla="*/ 1419627 w 3076859"/>
              <a:gd name="connsiteY549" fmla="*/ 404912 h 3513667"/>
              <a:gd name="connsiteX550" fmla="*/ 1420227 w 3076859"/>
              <a:gd name="connsiteY550" fmla="*/ 401523 h 3513667"/>
              <a:gd name="connsiteX551" fmla="*/ 1421427 w 3076859"/>
              <a:gd name="connsiteY551" fmla="*/ 398270 h 3513667"/>
              <a:gd name="connsiteX552" fmla="*/ 1422627 w 3076859"/>
              <a:gd name="connsiteY552" fmla="*/ 395288 h 3513667"/>
              <a:gd name="connsiteX553" fmla="*/ 1423627 w 3076859"/>
              <a:gd name="connsiteY553" fmla="*/ 392441 h 3513667"/>
              <a:gd name="connsiteX554" fmla="*/ 1425228 w 3076859"/>
              <a:gd name="connsiteY554" fmla="*/ 389730 h 3513667"/>
              <a:gd name="connsiteX555" fmla="*/ 1427228 w 3076859"/>
              <a:gd name="connsiteY555" fmla="*/ 387154 h 3513667"/>
              <a:gd name="connsiteX556" fmla="*/ 1429228 w 3076859"/>
              <a:gd name="connsiteY556" fmla="*/ 384985 h 3513667"/>
              <a:gd name="connsiteX557" fmla="*/ 1431428 w 3076859"/>
              <a:gd name="connsiteY557" fmla="*/ 383087 h 3513667"/>
              <a:gd name="connsiteX558" fmla="*/ 1434028 w 3076859"/>
              <a:gd name="connsiteY558" fmla="*/ 381190 h 3513667"/>
              <a:gd name="connsiteX559" fmla="*/ 1436628 w 3076859"/>
              <a:gd name="connsiteY559" fmla="*/ 379427 h 3513667"/>
              <a:gd name="connsiteX560" fmla="*/ 1439628 w 3076859"/>
              <a:gd name="connsiteY560" fmla="*/ 378207 h 3513667"/>
              <a:gd name="connsiteX561" fmla="*/ 1443028 w 3076859"/>
              <a:gd name="connsiteY561" fmla="*/ 376987 h 3513667"/>
              <a:gd name="connsiteX562" fmla="*/ 1446428 w 3076859"/>
              <a:gd name="connsiteY562" fmla="*/ 376038 h 3513667"/>
              <a:gd name="connsiteX563" fmla="*/ 1450428 w 3076859"/>
              <a:gd name="connsiteY563" fmla="*/ 375496 h 3513667"/>
              <a:gd name="connsiteX564" fmla="*/ 1454428 w 3076859"/>
              <a:gd name="connsiteY564" fmla="*/ 375090 h 3513667"/>
              <a:gd name="connsiteX565" fmla="*/ 1463228 w 3076859"/>
              <a:gd name="connsiteY565" fmla="*/ 374547 h 3513667"/>
              <a:gd name="connsiteX566" fmla="*/ 1471628 w 3076859"/>
              <a:gd name="connsiteY566" fmla="*/ 374276 h 3513667"/>
              <a:gd name="connsiteX567" fmla="*/ 1488629 w 3076859"/>
              <a:gd name="connsiteY567" fmla="*/ 373734 h 3513667"/>
              <a:gd name="connsiteX568" fmla="*/ 1505829 w 3076859"/>
              <a:gd name="connsiteY568" fmla="*/ 373463 h 3513667"/>
              <a:gd name="connsiteX569" fmla="*/ 1522629 w 3076859"/>
              <a:gd name="connsiteY569" fmla="*/ 373598 h 3513667"/>
              <a:gd name="connsiteX570" fmla="*/ 1539830 w 3076859"/>
              <a:gd name="connsiteY570" fmla="*/ 373734 h 3513667"/>
              <a:gd name="connsiteX571" fmla="*/ 1556830 w 3076859"/>
              <a:gd name="connsiteY571" fmla="*/ 374005 h 3513667"/>
              <a:gd name="connsiteX572" fmla="*/ 1574030 w 3076859"/>
              <a:gd name="connsiteY572" fmla="*/ 374276 h 3513667"/>
              <a:gd name="connsiteX573" fmla="*/ 1590831 w 3076859"/>
              <a:gd name="connsiteY573" fmla="*/ 374412 h 3513667"/>
              <a:gd name="connsiteX574" fmla="*/ 1594231 w 3076859"/>
              <a:gd name="connsiteY574" fmla="*/ 374547 h 3513667"/>
              <a:gd name="connsiteX575" fmla="*/ 1597431 w 3076859"/>
              <a:gd name="connsiteY575" fmla="*/ 374818 h 3513667"/>
              <a:gd name="connsiteX576" fmla="*/ 1600431 w 3076859"/>
              <a:gd name="connsiteY576" fmla="*/ 375361 h 3513667"/>
              <a:gd name="connsiteX577" fmla="*/ 1603231 w 3076859"/>
              <a:gd name="connsiteY577" fmla="*/ 375903 h 3513667"/>
              <a:gd name="connsiteX578" fmla="*/ 1606031 w 3076859"/>
              <a:gd name="connsiteY578" fmla="*/ 376716 h 3513667"/>
              <a:gd name="connsiteX579" fmla="*/ 1608431 w 3076859"/>
              <a:gd name="connsiteY579" fmla="*/ 377665 h 3513667"/>
              <a:gd name="connsiteX580" fmla="*/ 1611031 w 3076859"/>
              <a:gd name="connsiteY580" fmla="*/ 378750 h 3513667"/>
              <a:gd name="connsiteX581" fmla="*/ 1613231 w 3076859"/>
              <a:gd name="connsiteY581" fmla="*/ 379970 h 3513667"/>
              <a:gd name="connsiteX582" fmla="*/ 1615431 w 3076859"/>
              <a:gd name="connsiteY582" fmla="*/ 381190 h 3513667"/>
              <a:gd name="connsiteX583" fmla="*/ 1617831 w 3076859"/>
              <a:gd name="connsiteY583" fmla="*/ 382545 h 3513667"/>
              <a:gd name="connsiteX584" fmla="*/ 1621831 w 3076859"/>
              <a:gd name="connsiteY584" fmla="*/ 385663 h 3513667"/>
              <a:gd name="connsiteX585" fmla="*/ 1625831 w 3076859"/>
              <a:gd name="connsiteY585" fmla="*/ 388916 h 3513667"/>
              <a:gd name="connsiteX586" fmla="*/ 1629631 w 3076859"/>
              <a:gd name="connsiteY586" fmla="*/ 392441 h 3513667"/>
              <a:gd name="connsiteX587" fmla="*/ 1637032 w 3076859"/>
              <a:gd name="connsiteY587" fmla="*/ 399354 h 3513667"/>
              <a:gd name="connsiteX588" fmla="*/ 1640632 w 3076859"/>
              <a:gd name="connsiteY588" fmla="*/ 403014 h 3513667"/>
              <a:gd name="connsiteX589" fmla="*/ 1644432 w 3076859"/>
              <a:gd name="connsiteY589" fmla="*/ 405997 h 3513667"/>
              <a:gd name="connsiteX590" fmla="*/ 1648632 w 3076859"/>
              <a:gd name="connsiteY590" fmla="*/ 408979 h 3513667"/>
              <a:gd name="connsiteX591" fmla="*/ 1650632 w 3076859"/>
              <a:gd name="connsiteY591" fmla="*/ 410335 h 3513667"/>
              <a:gd name="connsiteX592" fmla="*/ 1652832 w 3076859"/>
              <a:gd name="connsiteY592" fmla="*/ 411555 h 3513667"/>
              <a:gd name="connsiteX593" fmla="*/ 1655232 w 3076859"/>
              <a:gd name="connsiteY593" fmla="*/ 412639 h 3513667"/>
              <a:gd name="connsiteX594" fmla="*/ 1657432 w 3076859"/>
              <a:gd name="connsiteY594" fmla="*/ 413588 h 3513667"/>
              <a:gd name="connsiteX595" fmla="*/ 1660032 w 3076859"/>
              <a:gd name="connsiteY595" fmla="*/ 414537 h 3513667"/>
              <a:gd name="connsiteX596" fmla="*/ 1662432 w 3076859"/>
              <a:gd name="connsiteY596" fmla="*/ 415215 h 3513667"/>
              <a:gd name="connsiteX597" fmla="*/ 1664232 w 3076859"/>
              <a:gd name="connsiteY597" fmla="*/ 412097 h 3513667"/>
              <a:gd name="connsiteX598" fmla="*/ 1666432 w 3076859"/>
              <a:gd name="connsiteY598" fmla="*/ 409250 h 3513667"/>
              <a:gd name="connsiteX599" fmla="*/ 1668632 w 3076859"/>
              <a:gd name="connsiteY599" fmla="*/ 406810 h 3513667"/>
              <a:gd name="connsiteX600" fmla="*/ 1670832 w 3076859"/>
              <a:gd name="connsiteY600" fmla="*/ 404641 h 3513667"/>
              <a:gd name="connsiteX601" fmla="*/ 1673232 w 3076859"/>
              <a:gd name="connsiteY601" fmla="*/ 403014 h 3513667"/>
              <a:gd name="connsiteX602" fmla="*/ 1676032 w 3076859"/>
              <a:gd name="connsiteY602" fmla="*/ 401388 h 3513667"/>
              <a:gd name="connsiteX603" fmla="*/ 1678432 w 3076859"/>
              <a:gd name="connsiteY603" fmla="*/ 400168 h 3513667"/>
              <a:gd name="connsiteX604" fmla="*/ 1681432 w 3076859"/>
              <a:gd name="connsiteY604" fmla="*/ 399219 h 3513667"/>
              <a:gd name="connsiteX605" fmla="*/ 1684232 w 3076859"/>
              <a:gd name="connsiteY605" fmla="*/ 398541 h 3513667"/>
              <a:gd name="connsiteX606" fmla="*/ 1687033 w 3076859"/>
              <a:gd name="connsiteY606" fmla="*/ 398134 h 3513667"/>
              <a:gd name="connsiteX607" fmla="*/ 1690033 w 3076859"/>
              <a:gd name="connsiteY607" fmla="*/ 397999 h 3513667"/>
              <a:gd name="connsiteX608" fmla="*/ 1693033 w 3076859"/>
              <a:gd name="connsiteY608" fmla="*/ 398134 h 3513667"/>
              <a:gd name="connsiteX609" fmla="*/ 1696233 w 3076859"/>
              <a:gd name="connsiteY609" fmla="*/ 398541 h 3513667"/>
              <a:gd name="connsiteX610" fmla="*/ 1699233 w 3076859"/>
              <a:gd name="connsiteY610" fmla="*/ 399083 h 3513667"/>
              <a:gd name="connsiteX611" fmla="*/ 1702433 w 3076859"/>
              <a:gd name="connsiteY611" fmla="*/ 399897 h 3513667"/>
              <a:gd name="connsiteX612" fmla="*/ 1705433 w 3076859"/>
              <a:gd name="connsiteY612" fmla="*/ 400981 h 3513667"/>
              <a:gd name="connsiteX613" fmla="*/ 1709433 w 3076859"/>
              <a:gd name="connsiteY613" fmla="*/ 402337 h 3513667"/>
              <a:gd name="connsiteX614" fmla="*/ 1713633 w 3076859"/>
              <a:gd name="connsiteY614" fmla="*/ 403421 h 3513667"/>
              <a:gd name="connsiteX615" fmla="*/ 1717433 w 3076859"/>
              <a:gd name="connsiteY615" fmla="*/ 404235 h 3513667"/>
              <a:gd name="connsiteX616" fmla="*/ 1721233 w 3076859"/>
              <a:gd name="connsiteY616" fmla="*/ 404641 h 3513667"/>
              <a:gd name="connsiteX617" fmla="*/ 1725233 w 3076859"/>
              <a:gd name="connsiteY617" fmla="*/ 404912 h 3513667"/>
              <a:gd name="connsiteX618" fmla="*/ 1729033 w 3076859"/>
              <a:gd name="connsiteY618" fmla="*/ 404912 h 3513667"/>
              <a:gd name="connsiteX619" fmla="*/ 1733033 w 3076859"/>
              <a:gd name="connsiteY619" fmla="*/ 404641 h 3513667"/>
              <a:gd name="connsiteX620" fmla="*/ 1736833 w 3076859"/>
              <a:gd name="connsiteY620" fmla="*/ 404370 h 3513667"/>
              <a:gd name="connsiteX621" fmla="*/ 1740634 w 3076859"/>
              <a:gd name="connsiteY621" fmla="*/ 403828 h 3513667"/>
              <a:gd name="connsiteX622" fmla="*/ 1744434 w 3076859"/>
              <a:gd name="connsiteY622" fmla="*/ 403286 h 3513667"/>
              <a:gd name="connsiteX623" fmla="*/ 1752034 w 3076859"/>
              <a:gd name="connsiteY623" fmla="*/ 401930 h 3513667"/>
              <a:gd name="connsiteX624" fmla="*/ 1759634 w 3076859"/>
              <a:gd name="connsiteY624" fmla="*/ 400303 h 3513667"/>
              <a:gd name="connsiteX625" fmla="*/ 1767234 w 3076859"/>
              <a:gd name="connsiteY625" fmla="*/ 398948 h 3513667"/>
              <a:gd name="connsiteX626" fmla="*/ 1776834 w 3076859"/>
              <a:gd name="connsiteY626" fmla="*/ 398948 h 3513667"/>
              <a:gd name="connsiteX627" fmla="*/ 1786234 w 3076859"/>
              <a:gd name="connsiteY627" fmla="*/ 399083 h 3513667"/>
              <a:gd name="connsiteX628" fmla="*/ 1795635 w 3076859"/>
              <a:gd name="connsiteY628" fmla="*/ 399626 h 3513667"/>
              <a:gd name="connsiteX629" fmla="*/ 1805235 w 3076859"/>
              <a:gd name="connsiteY629" fmla="*/ 400032 h 3513667"/>
              <a:gd name="connsiteX630" fmla="*/ 1814435 w 3076859"/>
              <a:gd name="connsiteY630" fmla="*/ 400981 h 3513667"/>
              <a:gd name="connsiteX631" fmla="*/ 1823435 w 3076859"/>
              <a:gd name="connsiteY631" fmla="*/ 402066 h 3513667"/>
              <a:gd name="connsiteX632" fmla="*/ 1828035 w 3076859"/>
              <a:gd name="connsiteY632" fmla="*/ 402743 h 3513667"/>
              <a:gd name="connsiteX633" fmla="*/ 1832635 w 3076859"/>
              <a:gd name="connsiteY633" fmla="*/ 403557 h 3513667"/>
              <a:gd name="connsiteX634" fmla="*/ 1837235 w 3076859"/>
              <a:gd name="connsiteY634" fmla="*/ 404506 h 3513667"/>
              <a:gd name="connsiteX635" fmla="*/ 1841435 w 3076859"/>
              <a:gd name="connsiteY635" fmla="*/ 405455 h 3513667"/>
              <a:gd name="connsiteX636" fmla="*/ 1846036 w 3076859"/>
              <a:gd name="connsiteY636" fmla="*/ 406539 h 3513667"/>
              <a:gd name="connsiteX637" fmla="*/ 1850436 w 3076859"/>
              <a:gd name="connsiteY637" fmla="*/ 407759 h 3513667"/>
              <a:gd name="connsiteX638" fmla="*/ 1854836 w 3076859"/>
              <a:gd name="connsiteY638" fmla="*/ 408979 h 3513667"/>
              <a:gd name="connsiteX639" fmla="*/ 1858836 w 3076859"/>
              <a:gd name="connsiteY639" fmla="*/ 410470 h 3513667"/>
              <a:gd name="connsiteX640" fmla="*/ 1863236 w 3076859"/>
              <a:gd name="connsiteY640" fmla="*/ 412097 h 3513667"/>
              <a:gd name="connsiteX641" fmla="*/ 1867236 w 3076859"/>
              <a:gd name="connsiteY641" fmla="*/ 413724 h 3513667"/>
              <a:gd name="connsiteX642" fmla="*/ 1871636 w 3076859"/>
              <a:gd name="connsiteY642" fmla="*/ 415621 h 3513667"/>
              <a:gd name="connsiteX643" fmla="*/ 1875636 w 3076859"/>
              <a:gd name="connsiteY643" fmla="*/ 417655 h 3513667"/>
              <a:gd name="connsiteX644" fmla="*/ 1879636 w 3076859"/>
              <a:gd name="connsiteY644" fmla="*/ 419688 h 3513667"/>
              <a:gd name="connsiteX645" fmla="*/ 1883636 w 3076859"/>
              <a:gd name="connsiteY645" fmla="*/ 421993 h 3513667"/>
              <a:gd name="connsiteX646" fmla="*/ 1887636 w 3076859"/>
              <a:gd name="connsiteY646" fmla="*/ 424433 h 3513667"/>
              <a:gd name="connsiteX647" fmla="*/ 1891436 w 3076859"/>
              <a:gd name="connsiteY647" fmla="*/ 426873 h 3513667"/>
              <a:gd name="connsiteX648" fmla="*/ 1895237 w 3076859"/>
              <a:gd name="connsiteY648" fmla="*/ 429719 h 3513667"/>
              <a:gd name="connsiteX649" fmla="*/ 1899237 w 3076859"/>
              <a:gd name="connsiteY649" fmla="*/ 432702 h 3513667"/>
              <a:gd name="connsiteX650" fmla="*/ 1902837 w 3076859"/>
              <a:gd name="connsiteY650" fmla="*/ 435684 h 3513667"/>
              <a:gd name="connsiteX651" fmla="*/ 1906437 w 3076859"/>
              <a:gd name="connsiteY651" fmla="*/ 438937 h 3513667"/>
              <a:gd name="connsiteX652" fmla="*/ 1907437 w 3076859"/>
              <a:gd name="connsiteY652" fmla="*/ 435820 h 3513667"/>
              <a:gd name="connsiteX653" fmla="*/ 1908037 w 3076859"/>
              <a:gd name="connsiteY653" fmla="*/ 432837 h 3513667"/>
              <a:gd name="connsiteX654" fmla="*/ 1908837 w 3076859"/>
              <a:gd name="connsiteY654" fmla="*/ 429584 h 3513667"/>
              <a:gd name="connsiteX655" fmla="*/ 1909637 w 3076859"/>
              <a:gd name="connsiteY655" fmla="*/ 426602 h 3513667"/>
              <a:gd name="connsiteX656" fmla="*/ 1910237 w 3076859"/>
              <a:gd name="connsiteY656" fmla="*/ 425246 h 3513667"/>
              <a:gd name="connsiteX657" fmla="*/ 1911037 w 3076859"/>
              <a:gd name="connsiteY657" fmla="*/ 423890 h 3513667"/>
              <a:gd name="connsiteX658" fmla="*/ 1912037 w 3076859"/>
              <a:gd name="connsiteY658" fmla="*/ 422535 h 3513667"/>
              <a:gd name="connsiteX659" fmla="*/ 1912837 w 3076859"/>
              <a:gd name="connsiteY659" fmla="*/ 421450 h 3513667"/>
              <a:gd name="connsiteX660" fmla="*/ 1914237 w 3076859"/>
              <a:gd name="connsiteY660" fmla="*/ 420637 h 3513667"/>
              <a:gd name="connsiteX661" fmla="*/ 1915837 w 3076859"/>
              <a:gd name="connsiteY661" fmla="*/ 419824 h 3513667"/>
              <a:gd name="connsiteX662" fmla="*/ 1917437 w 3076859"/>
              <a:gd name="connsiteY662" fmla="*/ 419146 h 3513667"/>
              <a:gd name="connsiteX663" fmla="*/ 1919437 w 3076859"/>
              <a:gd name="connsiteY663" fmla="*/ 418739 h 3513667"/>
              <a:gd name="connsiteX664" fmla="*/ 1921237 w 3076859"/>
              <a:gd name="connsiteY664" fmla="*/ 418604 h 3513667"/>
              <a:gd name="connsiteX665" fmla="*/ 1922837 w 3076859"/>
              <a:gd name="connsiteY665" fmla="*/ 418739 h 3513667"/>
              <a:gd name="connsiteX666" fmla="*/ 1924237 w 3076859"/>
              <a:gd name="connsiteY666" fmla="*/ 418875 h 3513667"/>
              <a:gd name="connsiteX667" fmla="*/ 1925637 w 3076859"/>
              <a:gd name="connsiteY667" fmla="*/ 419281 h 3513667"/>
              <a:gd name="connsiteX668" fmla="*/ 1926837 w 3076859"/>
              <a:gd name="connsiteY668" fmla="*/ 419824 h 3513667"/>
              <a:gd name="connsiteX669" fmla="*/ 1928037 w 3076859"/>
              <a:gd name="connsiteY669" fmla="*/ 420637 h 3513667"/>
              <a:gd name="connsiteX670" fmla="*/ 1929037 w 3076859"/>
              <a:gd name="connsiteY670" fmla="*/ 421315 h 3513667"/>
              <a:gd name="connsiteX671" fmla="*/ 1930037 w 3076859"/>
              <a:gd name="connsiteY671" fmla="*/ 422264 h 3513667"/>
              <a:gd name="connsiteX672" fmla="*/ 1931637 w 3076859"/>
              <a:gd name="connsiteY672" fmla="*/ 424433 h 3513667"/>
              <a:gd name="connsiteX673" fmla="*/ 1933037 w 3076859"/>
              <a:gd name="connsiteY673" fmla="*/ 426873 h 3513667"/>
              <a:gd name="connsiteX674" fmla="*/ 1934037 w 3076859"/>
              <a:gd name="connsiteY674" fmla="*/ 429448 h 3513667"/>
              <a:gd name="connsiteX675" fmla="*/ 1935037 w 3076859"/>
              <a:gd name="connsiteY675" fmla="*/ 432024 h 3513667"/>
              <a:gd name="connsiteX676" fmla="*/ 1938237 w 3076859"/>
              <a:gd name="connsiteY676" fmla="*/ 443140 h 3513667"/>
              <a:gd name="connsiteX677" fmla="*/ 1941237 w 3076859"/>
              <a:gd name="connsiteY677" fmla="*/ 454391 h 3513667"/>
              <a:gd name="connsiteX678" fmla="*/ 1947038 w 3076859"/>
              <a:gd name="connsiteY678" fmla="*/ 476894 h 3513667"/>
              <a:gd name="connsiteX679" fmla="*/ 1948238 w 3076859"/>
              <a:gd name="connsiteY679" fmla="*/ 478114 h 3513667"/>
              <a:gd name="connsiteX680" fmla="*/ 1949238 w 3076859"/>
              <a:gd name="connsiteY680" fmla="*/ 479469 h 3513667"/>
              <a:gd name="connsiteX681" fmla="*/ 1949838 w 3076859"/>
              <a:gd name="connsiteY681" fmla="*/ 480825 h 3513667"/>
              <a:gd name="connsiteX682" fmla="*/ 1950438 w 3076859"/>
              <a:gd name="connsiteY682" fmla="*/ 482316 h 3513667"/>
              <a:gd name="connsiteX683" fmla="*/ 1951438 w 3076859"/>
              <a:gd name="connsiteY683" fmla="*/ 485163 h 3513667"/>
              <a:gd name="connsiteX684" fmla="*/ 1952038 w 3076859"/>
              <a:gd name="connsiteY684" fmla="*/ 488281 h 3513667"/>
              <a:gd name="connsiteX685" fmla="*/ 1952038 w 3076859"/>
              <a:gd name="connsiteY685" fmla="*/ 491534 h 3513667"/>
              <a:gd name="connsiteX686" fmla="*/ 1952038 w 3076859"/>
              <a:gd name="connsiteY686" fmla="*/ 494787 h 3513667"/>
              <a:gd name="connsiteX687" fmla="*/ 1951438 w 3076859"/>
              <a:gd name="connsiteY687" fmla="*/ 501565 h 3513667"/>
              <a:gd name="connsiteX688" fmla="*/ 1951238 w 3076859"/>
              <a:gd name="connsiteY688" fmla="*/ 504819 h 3513667"/>
              <a:gd name="connsiteX689" fmla="*/ 1951038 w 3076859"/>
              <a:gd name="connsiteY689" fmla="*/ 508208 h 3513667"/>
              <a:gd name="connsiteX690" fmla="*/ 1951238 w 3076859"/>
              <a:gd name="connsiteY690" fmla="*/ 511325 h 3513667"/>
              <a:gd name="connsiteX691" fmla="*/ 1951638 w 3076859"/>
              <a:gd name="connsiteY691" fmla="*/ 514579 h 3513667"/>
              <a:gd name="connsiteX692" fmla="*/ 1952638 w 3076859"/>
              <a:gd name="connsiteY692" fmla="*/ 517561 h 3513667"/>
              <a:gd name="connsiteX693" fmla="*/ 1953038 w 3076859"/>
              <a:gd name="connsiteY693" fmla="*/ 518917 h 3513667"/>
              <a:gd name="connsiteX694" fmla="*/ 1954038 w 3076859"/>
              <a:gd name="connsiteY694" fmla="*/ 520272 h 3513667"/>
              <a:gd name="connsiteX695" fmla="*/ 1954838 w 3076859"/>
              <a:gd name="connsiteY695" fmla="*/ 521628 h 3513667"/>
              <a:gd name="connsiteX696" fmla="*/ 1956038 w 3076859"/>
              <a:gd name="connsiteY696" fmla="*/ 523119 h 3513667"/>
              <a:gd name="connsiteX697" fmla="*/ 1957038 w 3076859"/>
              <a:gd name="connsiteY697" fmla="*/ 524339 h 3513667"/>
              <a:gd name="connsiteX698" fmla="*/ 1958638 w 3076859"/>
              <a:gd name="connsiteY698" fmla="*/ 525424 h 3513667"/>
              <a:gd name="connsiteX699" fmla="*/ 1960238 w 3076859"/>
              <a:gd name="connsiteY699" fmla="*/ 525966 h 3513667"/>
              <a:gd name="connsiteX700" fmla="*/ 1961838 w 3076859"/>
              <a:gd name="connsiteY700" fmla="*/ 526779 h 3513667"/>
              <a:gd name="connsiteX701" fmla="*/ 1963838 w 3076859"/>
              <a:gd name="connsiteY701" fmla="*/ 527864 h 3513667"/>
              <a:gd name="connsiteX702" fmla="*/ 1965438 w 3076859"/>
              <a:gd name="connsiteY702" fmla="*/ 529219 h 3513667"/>
              <a:gd name="connsiteX703" fmla="*/ 2003639 w 3076859"/>
              <a:gd name="connsiteY703" fmla="*/ 683078 h 3513667"/>
              <a:gd name="connsiteX704" fmla="*/ 2041639 w 3076859"/>
              <a:gd name="connsiteY704" fmla="*/ 836801 h 3513667"/>
              <a:gd name="connsiteX705" fmla="*/ 2043239 w 3076859"/>
              <a:gd name="connsiteY705" fmla="*/ 843036 h 3513667"/>
              <a:gd name="connsiteX706" fmla="*/ 2045239 w 3076859"/>
              <a:gd name="connsiteY706" fmla="*/ 849136 h 3513667"/>
              <a:gd name="connsiteX707" fmla="*/ 2047039 w 3076859"/>
              <a:gd name="connsiteY707" fmla="*/ 855236 h 3513667"/>
              <a:gd name="connsiteX708" fmla="*/ 2047639 w 3076859"/>
              <a:gd name="connsiteY708" fmla="*/ 858354 h 3513667"/>
              <a:gd name="connsiteX709" fmla="*/ 2048039 w 3076859"/>
              <a:gd name="connsiteY709" fmla="*/ 861608 h 3513667"/>
              <a:gd name="connsiteX710" fmla="*/ 2048639 w 3076859"/>
              <a:gd name="connsiteY710" fmla="*/ 864726 h 3513667"/>
              <a:gd name="connsiteX711" fmla="*/ 2048839 w 3076859"/>
              <a:gd name="connsiteY711" fmla="*/ 867708 h 3513667"/>
              <a:gd name="connsiteX712" fmla="*/ 2048839 w 3076859"/>
              <a:gd name="connsiteY712" fmla="*/ 870826 h 3513667"/>
              <a:gd name="connsiteX713" fmla="*/ 2048439 w 3076859"/>
              <a:gd name="connsiteY713" fmla="*/ 873943 h 3513667"/>
              <a:gd name="connsiteX714" fmla="*/ 2047639 w 3076859"/>
              <a:gd name="connsiteY714" fmla="*/ 877197 h 3513667"/>
              <a:gd name="connsiteX715" fmla="*/ 2046839 w 3076859"/>
              <a:gd name="connsiteY715" fmla="*/ 880315 h 3513667"/>
              <a:gd name="connsiteX716" fmla="*/ 2045439 w 3076859"/>
              <a:gd name="connsiteY716" fmla="*/ 883297 h 3513667"/>
              <a:gd name="connsiteX717" fmla="*/ 2043639 w 3076859"/>
              <a:gd name="connsiteY717" fmla="*/ 886550 h 3513667"/>
              <a:gd name="connsiteX718" fmla="*/ 2045839 w 3076859"/>
              <a:gd name="connsiteY718" fmla="*/ 888042 h 3513667"/>
              <a:gd name="connsiteX719" fmla="*/ 2047839 w 3076859"/>
              <a:gd name="connsiteY719" fmla="*/ 889533 h 3513667"/>
              <a:gd name="connsiteX720" fmla="*/ 2049639 w 3076859"/>
              <a:gd name="connsiteY720" fmla="*/ 891295 h 3513667"/>
              <a:gd name="connsiteX721" fmla="*/ 2051240 w 3076859"/>
              <a:gd name="connsiteY721" fmla="*/ 892922 h 3513667"/>
              <a:gd name="connsiteX722" fmla="*/ 2052840 w 3076859"/>
              <a:gd name="connsiteY722" fmla="*/ 894684 h 3513667"/>
              <a:gd name="connsiteX723" fmla="*/ 2054240 w 3076859"/>
              <a:gd name="connsiteY723" fmla="*/ 896446 h 3513667"/>
              <a:gd name="connsiteX724" fmla="*/ 2055440 w 3076859"/>
              <a:gd name="connsiteY724" fmla="*/ 898480 h 3513667"/>
              <a:gd name="connsiteX725" fmla="*/ 2056640 w 3076859"/>
              <a:gd name="connsiteY725" fmla="*/ 900513 h 3513667"/>
              <a:gd name="connsiteX726" fmla="*/ 2058440 w 3076859"/>
              <a:gd name="connsiteY726" fmla="*/ 904715 h 3513667"/>
              <a:gd name="connsiteX727" fmla="*/ 2059840 w 3076859"/>
              <a:gd name="connsiteY727" fmla="*/ 909053 h 3513667"/>
              <a:gd name="connsiteX728" fmla="*/ 2060840 w 3076859"/>
              <a:gd name="connsiteY728" fmla="*/ 913526 h 3513667"/>
              <a:gd name="connsiteX729" fmla="*/ 2061840 w 3076859"/>
              <a:gd name="connsiteY729" fmla="*/ 918135 h 3513667"/>
              <a:gd name="connsiteX730" fmla="*/ 2081840 w 3076859"/>
              <a:gd name="connsiteY730" fmla="*/ 1009773 h 3513667"/>
              <a:gd name="connsiteX731" fmla="*/ 2102240 w 3076859"/>
              <a:gd name="connsiteY731" fmla="*/ 1102495 h 3513667"/>
              <a:gd name="connsiteX732" fmla="*/ 2104440 w 3076859"/>
              <a:gd name="connsiteY732" fmla="*/ 1100326 h 3513667"/>
              <a:gd name="connsiteX733" fmla="*/ 2106241 w 3076859"/>
              <a:gd name="connsiteY733" fmla="*/ 1098157 h 3513667"/>
              <a:gd name="connsiteX734" fmla="*/ 2107641 w 3076859"/>
              <a:gd name="connsiteY734" fmla="*/ 1095988 h 3513667"/>
              <a:gd name="connsiteX735" fmla="*/ 2108841 w 3076859"/>
              <a:gd name="connsiteY735" fmla="*/ 1093548 h 3513667"/>
              <a:gd name="connsiteX736" fmla="*/ 2109441 w 3076859"/>
              <a:gd name="connsiteY736" fmla="*/ 1091108 h 3513667"/>
              <a:gd name="connsiteX737" fmla="*/ 2109841 w 3076859"/>
              <a:gd name="connsiteY737" fmla="*/ 1088668 h 3513667"/>
              <a:gd name="connsiteX738" fmla="*/ 2110441 w 3076859"/>
              <a:gd name="connsiteY738" fmla="*/ 1083516 h 3513667"/>
              <a:gd name="connsiteX739" fmla="*/ 2110841 w 3076859"/>
              <a:gd name="connsiteY739" fmla="*/ 1078365 h 3513667"/>
              <a:gd name="connsiteX740" fmla="*/ 2111041 w 3076859"/>
              <a:gd name="connsiteY740" fmla="*/ 1075925 h 3513667"/>
              <a:gd name="connsiteX741" fmla="*/ 2111441 w 3076859"/>
              <a:gd name="connsiteY741" fmla="*/ 1073485 h 3513667"/>
              <a:gd name="connsiteX742" fmla="*/ 2112241 w 3076859"/>
              <a:gd name="connsiteY742" fmla="*/ 1071181 h 3513667"/>
              <a:gd name="connsiteX743" fmla="*/ 2113041 w 3076859"/>
              <a:gd name="connsiteY743" fmla="*/ 1068876 h 3513667"/>
              <a:gd name="connsiteX744" fmla="*/ 2114241 w 3076859"/>
              <a:gd name="connsiteY744" fmla="*/ 1066707 h 3513667"/>
              <a:gd name="connsiteX745" fmla="*/ 2115841 w 3076859"/>
              <a:gd name="connsiteY745" fmla="*/ 1064674 h 3513667"/>
              <a:gd name="connsiteX746" fmla="*/ 2121241 w 3076859"/>
              <a:gd name="connsiteY746" fmla="*/ 1068741 h 3513667"/>
              <a:gd name="connsiteX747" fmla="*/ 2121241 w 3076859"/>
              <a:gd name="connsiteY747" fmla="*/ 1068469 h 3513667"/>
              <a:gd name="connsiteX748" fmla="*/ 2115841 w 3076859"/>
              <a:gd name="connsiteY748" fmla="*/ 1064674 h 3513667"/>
              <a:gd name="connsiteX749" fmla="*/ 2116841 w 3076859"/>
              <a:gd name="connsiteY749" fmla="*/ 1041900 h 3513667"/>
              <a:gd name="connsiteX750" fmla="*/ 2117241 w 3076859"/>
              <a:gd name="connsiteY750" fmla="*/ 1030649 h 3513667"/>
              <a:gd name="connsiteX751" fmla="*/ 2117841 w 3076859"/>
              <a:gd name="connsiteY751" fmla="*/ 1019397 h 3513667"/>
              <a:gd name="connsiteX752" fmla="*/ 2118641 w 3076859"/>
              <a:gd name="connsiteY752" fmla="*/ 1008146 h 3513667"/>
              <a:gd name="connsiteX753" fmla="*/ 2119641 w 3076859"/>
              <a:gd name="connsiteY753" fmla="*/ 996759 h 3513667"/>
              <a:gd name="connsiteX754" fmla="*/ 2121241 w 3076859"/>
              <a:gd name="connsiteY754" fmla="*/ 985643 h 3513667"/>
              <a:gd name="connsiteX755" fmla="*/ 2122441 w 3076859"/>
              <a:gd name="connsiteY755" fmla="*/ 980086 h 3513667"/>
              <a:gd name="connsiteX756" fmla="*/ 2123641 w 3076859"/>
              <a:gd name="connsiteY756" fmla="*/ 974528 h 3513667"/>
              <a:gd name="connsiteX757" fmla="*/ 2123441 w 3076859"/>
              <a:gd name="connsiteY757" fmla="*/ 973172 h 3513667"/>
              <a:gd name="connsiteX758" fmla="*/ 2123241 w 3076859"/>
              <a:gd name="connsiteY758" fmla="*/ 971816 h 3513667"/>
              <a:gd name="connsiteX759" fmla="*/ 2123441 w 3076859"/>
              <a:gd name="connsiteY759" fmla="*/ 970190 h 3513667"/>
              <a:gd name="connsiteX760" fmla="*/ 2123841 w 3076859"/>
              <a:gd name="connsiteY760" fmla="*/ 968563 h 3513667"/>
              <a:gd name="connsiteX761" fmla="*/ 2125041 w 3076859"/>
              <a:gd name="connsiteY761" fmla="*/ 965174 h 3513667"/>
              <a:gd name="connsiteX762" fmla="*/ 2126641 w 3076859"/>
              <a:gd name="connsiteY762" fmla="*/ 961243 h 3513667"/>
              <a:gd name="connsiteX763" fmla="*/ 2145241 w 3076859"/>
              <a:gd name="connsiteY763" fmla="*/ 788135 h 3513667"/>
              <a:gd name="connsiteX764" fmla="*/ 2146641 w 3076859"/>
              <a:gd name="connsiteY764" fmla="*/ 782984 h 3513667"/>
              <a:gd name="connsiteX765" fmla="*/ 2147641 w 3076859"/>
              <a:gd name="connsiteY765" fmla="*/ 777968 h 3513667"/>
              <a:gd name="connsiteX766" fmla="*/ 2149441 w 3076859"/>
              <a:gd name="connsiteY766" fmla="*/ 767801 h 3513667"/>
              <a:gd name="connsiteX767" fmla="*/ 2150441 w 3076859"/>
              <a:gd name="connsiteY767" fmla="*/ 757499 h 3513667"/>
              <a:gd name="connsiteX768" fmla="*/ 2151641 w 3076859"/>
              <a:gd name="connsiteY768" fmla="*/ 747197 h 3513667"/>
              <a:gd name="connsiteX769" fmla="*/ 2152041 w 3076859"/>
              <a:gd name="connsiteY769" fmla="*/ 736894 h 3513667"/>
              <a:gd name="connsiteX770" fmla="*/ 2152641 w 3076859"/>
              <a:gd name="connsiteY770" fmla="*/ 726456 h 3513667"/>
              <a:gd name="connsiteX771" fmla="*/ 2153241 w 3076859"/>
              <a:gd name="connsiteY771" fmla="*/ 705716 h 3513667"/>
              <a:gd name="connsiteX772" fmla="*/ 2153841 w 3076859"/>
              <a:gd name="connsiteY772" fmla="*/ 685111 h 3513667"/>
              <a:gd name="connsiteX773" fmla="*/ 2154641 w 3076859"/>
              <a:gd name="connsiteY773" fmla="*/ 674673 h 3513667"/>
              <a:gd name="connsiteX774" fmla="*/ 2155441 w 3076859"/>
              <a:gd name="connsiteY774" fmla="*/ 664371 h 3513667"/>
              <a:gd name="connsiteX775" fmla="*/ 2156641 w 3076859"/>
              <a:gd name="connsiteY775" fmla="*/ 653933 h 3513667"/>
              <a:gd name="connsiteX776" fmla="*/ 2158242 w 3076859"/>
              <a:gd name="connsiteY776" fmla="*/ 643766 h 3513667"/>
              <a:gd name="connsiteX777" fmla="*/ 2159442 w 3076859"/>
              <a:gd name="connsiteY777" fmla="*/ 638615 h 3513667"/>
              <a:gd name="connsiteX778" fmla="*/ 2160642 w 3076859"/>
              <a:gd name="connsiteY778" fmla="*/ 633599 h 3513667"/>
              <a:gd name="connsiteX779" fmla="*/ 2161642 w 3076859"/>
              <a:gd name="connsiteY779" fmla="*/ 628448 h 3513667"/>
              <a:gd name="connsiteX780" fmla="*/ 2163242 w 3076859"/>
              <a:gd name="connsiteY780" fmla="*/ 623432 h 3513667"/>
              <a:gd name="connsiteX781" fmla="*/ 2163842 w 3076859"/>
              <a:gd name="connsiteY781" fmla="*/ 620721 h 3513667"/>
              <a:gd name="connsiteX782" fmla="*/ 2164242 w 3076859"/>
              <a:gd name="connsiteY782" fmla="*/ 618010 h 3513667"/>
              <a:gd name="connsiteX783" fmla="*/ 2164442 w 3076859"/>
              <a:gd name="connsiteY783" fmla="*/ 615163 h 3513667"/>
              <a:gd name="connsiteX784" fmla="*/ 2164442 w 3076859"/>
              <a:gd name="connsiteY784" fmla="*/ 612316 h 3513667"/>
              <a:gd name="connsiteX785" fmla="*/ 2164442 w 3076859"/>
              <a:gd name="connsiteY785" fmla="*/ 606487 h 3513667"/>
              <a:gd name="connsiteX786" fmla="*/ 2164442 w 3076859"/>
              <a:gd name="connsiteY786" fmla="*/ 600929 h 3513667"/>
              <a:gd name="connsiteX787" fmla="*/ 2164642 w 3076859"/>
              <a:gd name="connsiteY787" fmla="*/ 598218 h 3513667"/>
              <a:gd name="connsiteX788" fmla="*/ 2164842 w 3076859"/>
              <a:gd name="connsiteY788" fmla="*/ 595372 h 3513667"/>
              <a:gd name="connsiteX789" fmla="*/ 2165242 w 3076859"/>
              <a:gd name="connsiteY789" fmla="*/ 592660 h 3513667"/>
              <a:gd name="connsiteX790" fmla="*/ 2166242 w 3076859"/>
              <a:gd name="connsiteY790" fmla="*/ 589949 h 3513667"/>
              <a:gd name="connsiteX791" fmla="*/ 2167242 w 3076859"/>
              <a:gd name="connsiteY791" fmla="*/ 587238 h 3513667"/>
              <a:gd name="connsiteX792" fmla="*/ 2168442 w 3076859"/>
              <a:gd name="connsiteY792" fmla="*/ 584798 h 3513667"/>
              <a:gd name="connsiteX793" fmla="*/ 2170442 w 3076859"/>
              <a:gd name="connsiteY793" fmla="*/ 582222 h 3513667"/>
              <a:gd name="connsiteX794" fmla="*/ 2172442 w 3076859"/>
              <a:gd name="connsiteY794" fmla="*/ 579782 h 3513667"/>
              <a:gd name="connsiteX795" fmla="*/ 2172842 w 3076859"/>
              <a:gd name="connsiteY795" fmla="*/ 570022 h 3513667"/>
              <a:gd name="connsiteX796" fmla="*/ 2173242 w 3076859"/>
              <a:gd name="connsiteY796" fmla="*/ 561211 h 3513667"/>
              <a:gd name="connsiteX797" fmla="*/ 2174442 w 3076859"/>
              <a:gd name="connsiteY797" fmla="*/ 553213 h 3513667"/>
              <a:gd name="connsiteX798" fmla="*/ 2175242 w 3076859"/>
              <a:gd name="connsiteY798" fmla="*/ 549688 h 3513667"/>
              <a:gd name="connsiteX799" fmla="*/ 2175842 w 3076859"/>
              <a:gd name="connsiteY799" fmla="*/ 546028 h 3513667"/>
              <a:gd name="connsiteX800" fmla="*/ 2176842 w 3076859"/>
              <a:gd name="connsiteY800" fmla="*/ 542911 h 3513667"/>
              <a:gd name="connsiteX801" fmla="*/ 2177842 w 3076859"/>
              <a:gd name="connsiteY801" fmla="*/ 539793 h 3513667"/>
              <a:gd name="connsiteX802" fmla="*/ 2179042 w 3076859"/>
              <a:gd name="connsiteY802" fmla="*/ 536810 h 3513667"/>
              <a:gd name="connsiteX803" fmla="*/ 2180242 w 3076859"/>
              <a:gd name="connsiteY803" fmla="*/ 534235 h 3513667"/>
              <a:gd name="connsiteX804" fmla="*/ 2181842 w 3076859"/>
              <a:gd name="connsiteY804" fmla="*/ 531524 h 3513667"/>
              <a:gd name="connsiteX805" fmla="*/ 2183442 w 3076859"/>
              <a:gd name="connsiteY805" fmla="*/ 529219 h 3513667"/>
              <a:gd name="connsiteX806" fmla="*/ 2185042 w 3076859"/>
              <a:gd name="connsiteY806" fmla="*/ 527050 h 3513667"/>
              <a:gd name="connsiteX807" fmla="*/ 2186842 w 3076859"/>
              <a:gd name="connsiteY807" fmla="*/ 525017 h 3513667"/>
              <a:gd name="connsiteX808" fmla="*/ 2188842 w 3076859"/>
              <a:gd name="connsiteY808" fmla="*/ 523119 h 3513667"/>
              <a:gd name="connsiteX809" fmla="*/ 2191042 w 3076859"/>
              <a:gd name="connsiteY809" fmla="*/ 521357 h 3513667"/>
              <a:gd name="connsiteX810" fmla="*/ 2193642 w 3076859"/>
              <a:gd name="connsiteY810" fmla="*/ 519866 h 3513667"/>
              <a:gd name="connsiteX811" fmla="*/ 2196042 w 3076859"/>
              <a:gd name="connsiteY811" fmla="*/ 518374 h 3513667"/>
              <a:gd name="connsiteX812" fmla="*/ 2198842 w 3076859"/>
              <a:gd name="connsiteY812" fmla="*/ 517019 h 3513667"/>
              <a:gd name="connsiteX813" fmla="*/ 2201842 w 3076859"/>
              <a:gd name="connsiteY813" fmla="*/ 515934 h 3513667"/>
              <a:gd name="connsiteX814" fmla="*/ 2204842 w 3076859"/>
              <a:gd name="connsiteY814" fmla="*/ 514850 h 3513667"/>
              <a:gd name="connsiteX815" fmla="*/ 2208242 w 3076859"/>
              <a:gd name="connsiteY815" fmla="*/ 513901 h 3513667"/>
              <a:gd name="connsiteX816" fmla="*/ 2211643 w 3076859"/>
              <a:gd name="connsiteY816" fmla="*/ 513223 h 3513667"/>
              <a:gd name="connsiteX817" fmla="*/ 2215243 w 3076859"/>
              <a:gd name="connsiteY817" fmla="*/ 512410 h 3513667"/>
              <a:gd name="connsiteX818" fmla="*/ 2219443 w 3076859"/>
              <a:gd name="connsiteY818" fmla="*/ 511732 h 3513667"/>
              <a:gd name="connsiteX819" fmla="*/ 2223443 w 3076859"/>
              <a:gd name="connsiteY819" fmla="*/ 511325 h 3513667"/>
              <a:gd name="connsiteX820" fmla="*/ 2227843 w 3076859"/>
              <a:gd name="connsiteY820" fmla="*/ 511054 h 3513667"/>
              <a:gd name="connsiteX821" fmla="*/ 2232443 w 3076859"/>
              <a:gd name="connsiteY821" fmla="*/ 510648 h 3513667"/>
              <a:gd name="connsiteX822" fmla="*/ 2242243 w 3076859"/>
              <a:gd name="connsiteY822" fmla="*/ 510377 h 3513667"/>
              <a:gd name="connsiteX823" fmla="*/ 2265244 w 3076859"/>
              <a:gd name="connsiteY823" fmla="*/ 510241 h 3513667"/>
              <a:gd name="connsiteX824" fmla="*/ 2288244 w 3076859"/>
              <a:gd name="connsiteY824" fmla="*/ 510241 h 3513667"/>
              <a:gd name="connsiteX825" fmla="*/ 2297844 w 3076859"/>
              <a:gd name="connsiteY825" fmla="*/ 512410 h 3513667"/>
              <a:gd name="connsiteX826" fmla="*/ 2300844 w 3076859"/>
              <a:gd name="connsiteY826" fmla="*/ 513630 h 3513667"/>
              <a:gd name="connsiteX827" fmla="*/ 2304044 w 3076859"/>
              <a:gd name="connsiteY827" fmla="*/ 514579 h 3513667"/>
              <a:gd name="connsiteX828" fmla="*/ 2307244 w 3076859"/>
              <a:gd name="connsiteY828" fmla="*/ 515392 h 3513667"/>
              <a:gd name="connsiteX829" fmla="*/ 2310244 w 3076859"/>
              <a:gd name="connsiteY829" fmla="*/ 515934 h 3513667"/>
              <a:gd name="connsiteX830" fmla="*/ 2313444 w 3076859"/>
              <a:gd name="connsiteY830" fmla="*/ 516477 h 3513667"/>
              <a:gd name="connsiteX831" fmla="*/ 2316445 w 3076859"/>
              <a:gd name="connsiteY831" fmla="*/ 516748 h 3513667"/>
              <a:gd name="connsiteX832" fmla="*/ 2319645 w 3076859"/>
              <a:gd name="connsiteY832" fmla="*/ 517019 h 3513667"/>
              <a:gd name="connsiteX833" fmla="*/ 2322845 w 3076859"/>
              <a:gd name="connsiteY833" fmla="*/ 517019 h 3513667"/>
              <a:gd name="connsiteX834" fmla="*/ 2329245 w 3076859"/>
              <a:gd name="connsiteY834" fmla="*/ 517019 h 3513667"/>
              <a:gd name="connsiteX835" fmla="*/ 2335645 w 3076859"/>
              <a:gd name="connsiteY835" fmla="*/ 516748 h 3513667"/>
              <a:gd name="connsiteX836" fmla="*/ 2342045 w 3076859"/>
              <a:gd name="connsiteY836" fmla="*/ 516206 h 3513667"/>
              <a:gd name="connsiteX837" fmla="*/ 2348445 w 3076859"/>
              <a:gd name="connsiteY837" fmla="*/ 515663 h 3513667"/>
              <a:gd name="connsiteX838" fmla="*/ 2354845 w 3076859"/>
              <a:gd name="connsiteY838" fmla="*/ 514986 h 3513667"/>
              <a:gd name="connsiteX839" fmla="*/ 2361445 w 3076859"/>
              <a:gd name="connsiteY839" fmla="*/ 514443 h 3513667"/>
              <a:gd name="connsiteX840" fmla="*/ 2367846 w 3076859"/>
              <a:gd name="connsiteY840" fmla="*/ 514037 h 3513667"/>
              <a:gd name="connsiteX841" fmla="*/ 2374446 w 3076859"/>
              <a:gd name="connsiteY841" fmla="*/ 514037 h 3513667"/>
              <a:gd name="connsiteX842" fmla="*/ 2377646 w 3076859"/>
              <a:gd name="connsiteY842" fmla="*/ 514308 h 3513667"/>
              <a:gd name="connsiteX843" fmla="*/ 2380846 w 3076859"/>
              <a:gd name="connsiteY843" fmla="*/ 514443 h 3513667"/>
              <a:gd name="connsiteX844" fmla="*/ 2384046 w 3076859"/>
              <a:gd name="connsiteY844" fmla="*/ 514714 h 3513667"/>
              <a:gd name="connsiteX845" fmla="*/ 2387446 w 3076859"/>
              <a:gd name="connsiteY845" fmla="*/ 515392 h 3513667"/>
              <a:gd name="connsiteX846" fmla="*/ 2390646 w 3076859"/>
              <a:gd name="connsiteY846" fmla="*/ 515934 h 3513667"/>
              <a:gd name="connsiteX847" fmla="*/ 2393846 w 3076859"/>
              <a:gd name="connsiteY847" fmla="*/ 516748 h 3513667"/>
              <a:gd name="connsiteX848" fmla="*/ 2397046 w 3076859"/>
              <a:gd name="connsiteY848" fmla="*/ 517697 h 3513667"/>
              <a:gd name="connsiteX849" fmla="*/ 2400246 w 3076859"/>
              <a:gd name="connsiteY849" fmla="*/ 518781 h 3513667"/>
              <a:gd name="connsiteX850" fmla="*/ 2401646 w 3076859"/>
              <a:gd name="connsiteY850" fmla="*/ 519188 h 3513667"/>
              <a:gd name="connsiteX851" fmla="*/ 2403046 w 3076859"/>
              <a:gd name="connsiteY851" fmla="*/ 519459 h 3513667"/>
              <a:gd name="connsiteX852" fmla="*/ 2404046 w 3076859"/>
              <a:gd name="connsiteY852" fmla="*/ 519594 h 3513667"/>
              <a:gd name="connsiteX853" fmla="*/ 2405046 w 3076859"/>
              <a:gd name="connsiteY853" fmla="*/ 519594 h 3513667"/>
              <a:gd name="connsiteX854" fmla="*/ 2406246 w 3076859"/>
              <a:gd name="connsiteY854" fmla="*/ 519594 h 3513667"/>
              <a:gd name="connsiteX855" fmla="*/ 2407046 w 3076859"/>
              <a:gd name="connsiteY855" fmla="*/ 519323 h 3513667"/>
              <a:gd name="connsiteX856" fmla="*/ 2407846 w 3076859"/>
              <a:gd name="connsiteY856" fmla="*/ 519052 h 3513667"/>
              <a:gd name="connsiteX857" fmla="*/ 2408646 w 3076859"/>
              <a:gd name="connsiteY857" fmla="*/ 518646 h 3513667"/>
              <a:gd name="connsiteX858" fmla="*/ 2410046 w 3076859"/>
              <a:gd name="connsiteY858" fmla="*/ 517290 h 3513667"/>
              <a:gd name="connsiteX859" fmla="*/ 2411246 w 3076859"/>
              <a:gd name="connsiteY859" fmla="*/ 515799 h 3513667"/>
              <a:gd name="connsiteX860" fmla="*/ 2412046 w 3076859"/>
              <a:gd name="connsiteY860" fmla="*/ 513901 h 3513667"/>
              <a:gd name="connsiteX861" fmla="*/ 2412846 w 3076859"/>
              <a:gd name="connsiteY861" fmla="*/ 511868 h 3513667"/>
              <a:gd name="connsiteX862" fmla="*/ 2413446 w 3076859"/>
              <a:gd name="connsiteY862" fmla="*/ 509834 h 3513667"/>
              <a:gd name="connsiteX863" fmla="*/ 2413846 w 3076859"/>
              <a:gd name="connsiteY863" fmla="*/ 507259 h 3513667"/>
              <a:gd name="connsiteX864" fmla="*/ 2414846 w 3076859"/>
              <a:gd name="connsiteY864" fmla="*/ 502514 h 3513667"/>
              <a:gd name="connsiteX865" fmla="*/ 2415646 w 3076859"/>
              <a:gd name="connsiteY865" fmla="*/ 497770 h 3513667"/>
              <a:gd name="connsiteX866" fmla="*/ 2416446 w 3076859"/>
              <a:gd name="connsiteY866" fmla="*/ 495736 h 3513667"/>
              <a:gd name="connsiteX867" fmla="*/ 2416846 w 3076859"/>
              <a:gd name="connsiteY867" fmla="*/ 493703 h 3513667"/>
              <a:gd name="connsiteX868" fmla="*/ 2418246 w 3076859"/>
              <a:gd name="connsiteY868" fmla="*/ 489772 h 3513667"/>
              <a:gd name="connsiteX869" fmla="*/ 2419247 w 3076859"/>
              <a:gd name="connsiteY869" fmla="*/ 485841 h 3513667"/>
              <a:gd name="connsiteX870" fmla="*/ 2419847 w 3076859"/>
              <a:gd name="connsiteY870" fmla="*/ 481774 h 3513667"/>
              <a:gd name="connsiteX871" fmla="*/ 2420247 w 3076859"/>
              <a:gd name="connsiteY871" fmla="*/ 477571 h 3513667"/>
              <a:gd name="connsiteX872" fmla="*/ 2421247 w 3076859"/>
              <a:gd name="connsiteY872" fmla="*/ 469302 h 3513667"/>
              <a:gd name="connsiteX873" fmla="*/ 2421447 w 3076859"/>
              <a:gd name="connsiteY873" fmla="*/ 465100 h 3513667"/>
              <a:gd name="connsiteX874" fmla="*/ 2421847 w 3076859"/>
              <a:gd name="connsiteY874" fmla="*/ 460898 h 3513667"/>
              <a:gd name="connsiteX875" fmla="*/ 2422647 w 3076859"/>
              <a:gd name="connsiteY875" fmla="*/ 456967 h 3513667"/>
              <a:gd name="connsiteX876" fmla="*/ 2423447 w 3076859"/>
              <a:gd name="connsiteY876" fmla="*/ 452900 h 3513667"/>
              <a:gd name="connsiteX877" fmla="*/ 2424847 w 3076859"/>
              <a:gd name="connsiteY877" fmla="*/ 448969 h 3513667"/>
              <a:gd name="connsiteX878" fmla="*/ 2426447 w 3076859"/>
              <a:gd name="connsiteY878" fmla="*/ 445173 h 3513667"/>
              <a:gd name="connsiteX879" fmla="*/ 2427647 w 3076859"/>
              <a:gd name="connsiteY879" fmla="*/ 443411 h 3513667"/>
              <a:gd name="connsiteX880" fmla="*/ 2428647 w 3076859"/>
              <a:gd name="connsiteY880" fmla="*/ 441649 h 3513667"/>
              <a:gd name="connsiteX881" fmla="*/ 2430047 w 3076859"/>
              <a:gd name="connsiteY881" fmla="*/ 439886 h 3513667"/>
              <a:gd name="connsiteX882" fmla="*/ 2431447 w 3076859"/>
              <a:gd name="connsiteY882" fmla="*/ 438260 h 3513667"/>
              <a:gd name="connsiteX883" fmla="*/ 2433247 w 3076859"/>
              <a:gd name="connsiteY883" fmla="*/ 436497 h 3513667"/>
              <a:gd name="connsiteX884" fmla="*/ 2435047 w 3076859"/>
              <a:gd name="connsiteY884" fmla="*/ 434871 h 3513667"/>
              <a:gd name="connsiteX885" fmla="*/ 2437047 w 3076859"/>
              <a:gd name="connsiteY885" fmla="*/ 433244 h 3513667"/>
              <a:gd name="connsiteX886" fmla="*/ 2439247 w 3076859"/>
              <a:gd name="connsiteY886" fmla="*/ 431888 h 3513667"/>
              <a:gd name="connsiteX887" fmla="*/ 2439447 w 3076859"/>
              <a:gd name="connsiteY887" fmla="*/ 428364 h 3513667"/>
              <a:gd name="connsiteX888" fmla="*/ 2439647 w 3076859"/>
              <a:gd name="connsiteY888" fmla="*/ 425246 h 3513667"/>
              <a:gd name="connsiteX889" fmla="*/ 2440447 w 3076859"/>
              <a:gd name="connsiteY889" fmla="*/ 422535 h 3513667"/>
              <a:gd name="connsiteX890" fmla="*/ 2440847 w 3076859"/>
              <a:gd name="connsiteY890" fmla="*/ 420095 h 3513667"/>
              <a:gd name="connsiteX891" fmla="*/ 2441647 w 3076859"/>
              <a:gd name="connsiteY891" fmla="*/ 418061 h 3513667"/>
              <a:gd name="connsiteX892" fmla="*/ 2442647 w 3076859"/>
              <a:gd name="connsiteY892" fmla="*/ 416299 h 3513667"/>
              <a:gd name="connsiteX893" fmla="*/ 2443647 w 3076859"/>
              <a:gd name="connsiteY893" fmla="*/ 414672 h 3513667"/>
              <a:gd name="connsiteX894" fmla="*/ 2444647 w 3076859"/>
              <a:gd name="connsiteY894" fmla="*/ 413452 h 3513667"/>
              <a:gd name="connsiteX895" fmla="*/ 2446047 w 3076859"/>
              <a:gd name="connsiteY895" fmla="*/ 412368 h 3513667"/>
              <a:gd name="connsiteX896" fmla="*/ 2447447 w 3076859"/>
              <a:gd name="connsiteY896" fmla="*/ 411555 h 3513667"/>
              <a:gd name="connsiteX897" fmla="*/ 2448847 w 3076859"/>
              <a:gd name="connsiteY897" fmla="*/ 411012 h 3513667"/>
              <a:gd name="connsiteX898" fmla="*/ 2450447 w 3076859"/>
              <a:gd name="connsiteY898" fmla="*/ 410741 h 3513667"/>
              <a:gd name="connsiteX899" fmla="*/ 2452047 w 3076859"/>
              <a:gd name="connsiteY899" fmla="*/ 410335 h 3513667"/>
              <a:gd name="connsiteX900" fmla="*/ 2453647 w 3076859"/>
              <a:gd name="connsiteY900" fmla="*/ 410335 h 3513667"/>
              <a:gd name="connsiteX901" fmla="*/ 2455447 w 3076859"/>
              <a:gd name="connsiteY901" fmla="*/ 410335 h 3513667"/>
              <a:gd name="connsiteX902" fmla="*/ 2457047 w 3076859"/>
              <a:gd name="connsiteY902" fmla="*/ 410470 h 3513667"/>
              <a:gd name="connsiteX903" fmla="*/ 2460847 w 3076859"/>
              <a:gd name="connsiteY903" fmla="*/ 411148 h 3513667"/>
              <a:gd name="connsiteX904" fmla="*/ 2464447 w 3076859"/>
              <a:gd name="connsiteY904" fmla="*/ 412097 h 3513667"/>
              <a:gd name="connsiteX905" fmla="*/ 2472248 w 3076859"/>
              <a:gd name="connsiteY905" fmla="*/ 414130 h 3513667"/>
              <a:gd name="connsiteX906" fmla="*/ 2475848 w 3076859"/>
              <a:gd name="connsiteY906" fmla="*/ 414808 h 3513667"/>
              <a:gd name="connsiteX907" fmla="*/ 2477848 w 3076859"/>
              <a:gd name="connsiteY907" fmla="*/ 415215 h 3513667"/>
              <a:gd name="connsiteX908" fmla="*/ 2479648 w 3076859"/>
              <a:gd name="connsiteY908" fmla="*/ 415350 h 3513667"/>
              <a:gd name="connsiteX909" fmla="*/ 2481248 w 3076859"/>
              <a:gd name="connsiteY909" fmla="*/ 415486 h 3513667"/>
              <a:gd name="connsiteX910" fmla="*/ 2483048 w 3076859"/>
              <a:gd name="connsiteY910" fmla="*/ 415350 h 3513667"/>
              <a:gd name="connsiteX911" fmla="*/ 2484648 w 3076859"/>
              <a:gd name="connsiteY911" fmla="*/ 415215 h 3513667"/>
              <a:gd name="connsiteX912" fmla="*/ 2486248 w 3076859"/>
              <a:gd name="connsiteY912" fmla="*/ 414808 h 3513667"/>
              <a:gd name="connsiteX913" fmla="*/ 2488248 w 3076859"/>
              <a:gd name="connsiteY913" fmla="*/ 412910 h 3513667"/>
              <a:gd name="connsiteX914" fmla="*/ 2490448 w 3076859"/>
              <a:gd name="connsiteY914" fmla="*/ 411148 h 3513667"/>
              <a:gd name="connsiteX915" fmla="*/ 2492848 w 3076859"/>
              <a:gd name="connsiteY915" fmla="*/ 409792 h 3513667"/>
              <a:gd name="connsiteX916" fmla="*/ 2495048 w 3076859"/>
              <a:gd name="connsiteY916" fmla="*/ 408708 h 3513667"/>
              <a:gd name="connsiteX917" fmla="*/ 2497648 w 3076859"/>
              <a:gd name="connsiteY917" fmla="*/ 407895 h 3513667"/>
              <a:gd name="connsiteX918" fmla="*/ 2499848 w 3076859"/>
              <a:gd name="connsiteY918" fmla="*/ 407081 h 3513667"/>
              <a:gd name="connsiteX919" fmla="*/ 2502448 w 3076859"/>
              <a:gd name="connsiteY919" fmla="*/ 406675 h 3513667"/>
              <a:gd name="connsiteX920" fmla="*/ 2504848 w 3076859"/>
              <a:gd name="connsiteY920" fmla="*/ 406539 h 3513667"/>
              <a:gd name="connsiteX921" fmla="*/ 2507448 w 3076859"/>
              <a:gd name="connsiteY921" fmla="*/ 406403 h 3513667"/>
              <a:gd name="connsiteX922" fmla="*/ 2509848 w 3076859"/>
              <a:gd name="connsiteY922" fmla="*/ 406403 h 3513667"/>
              <a:gd name="connsiteX923" fmla="*/ 2512648 w 3076859"/>
              <a:gd name="connsiteY923" fmla="*/ 406539 h 3513667"/>
              <a:gd name="connsiteX924" fmla="*/ 2515248 w 3076859"/>
              <a:gd name="connsiteY924" fmla="*/ 406810 h 3513667"/>
              <a:gd name="connsiteX925" fmla="*/ 2520448 w 3076859"/>
              <a:gd name="connsiteY925" fmla="*/ 407488 h 3513667"/>
              <a:gd name="connsiteX926" fmla="*/ 2525649 w 3076859"/>
              <a:gd name="connsiteY926" fmla="*/ 408437 h 3513667"/>
              <a:gd name="connsiteX927" fmla="*/ 2553449 w 3076859"/>
              <a:gd name="connsiteY927" fmla="*/ 415350 h 3513667"/>
              <a:gd name="connsiteX928" fmla="*/ 2552649 w 3076859"/>
              <a:gd name="connsiteY928" fmla="*/ 414401 h 3513667"/>
              <a:gd name="connsiteX929" fmla="*/ 2553649 w 3076859"/>
              <a:gd name="connsiteY929" fmla="*/ 409521 h 3513667"/>
              <a:gd name="connsiteX930" fmla="*/ 2555249 w 3076859"/>
              <a:gd name="connsiteY930" fmla="*/ 404777 h 3513667"/>
              <a:gd name="connsiteX931" fmla="*/ 2557049 w 3076859"/>
              <a:gd name="connsiteY931" fmla="*/ 400710 h 3513667"/>
              <a:gd name="connsiteX932" fmla="*/ 2559049 w 3076859"/>
              <a:gd name="connsiteY932" fmla="*/ 396914 h 3513667"/>
              <a:gd name="connsiteX933" fmla="*/ 2561249 w 3076859"/>
              <a:gd name="connsiteY933" fmla="*/ 393661 h 3513667"/>
              <a:gd name="connsiteX934" fmla="*/ 2563449 w 3076859"/>
              <a:gd name="connsiteY934" fmla="*/ 390814 h 3513667"/>
              <a:gd name="connsiteX935" fmla="*/ 2566049 w 3076859"/>
              <a:gd name="connsiteY935" fmla="*/ 388103 h 3513667"/>
              <a:gd name="connsiteX936" fmla="*/ 2568849 w 3076859"/>
              <a:gd name="connsiteY936" fmla="*/ 385934 h 3513667"/>
              <a:gd name="connsiteX937" fmla="*/ 2571449 w 3076859"/>
              <a:gd name="connsiteY937" fmla="*/ 383901 h 3513667"/>
              <a:gd name="connsiteX938" fmla="*/ 2574449 w 3076859"/>
              <a:gd name="connsiteY938" fmla="*/ 382410 h 3513667"/>
              <a:gd name="connsiteX939" fmla="*/ 2577650 w 3076859"/>
              <a:gd name="connsiteY939" fmla="*/ 381054 h 3513667"/>
              <a:gd name="connsiteX940" fmla="*/ 2580850 w 3076859"/>
              <a:gd name="connsiteY940" fmla="*/ 379970 h 3513667"/>
              <a:gd name="connsiteX941" fmla="*/ 2584050 w 3076859"/>
              <a:gd name="connsiteY941" fmla="*/ 379021 h 3513667"/>
              <a:gd name="connsiteX942" fmla="*/ 2587450 w 3076859"/>
              <a:gd name="connsiteY942" fmla="*/ 378343 h 3513667"/>
              <a:gd name="connsiteX943" fmla="*/ 2590850 w 3076859"/>
              <a:gd name="connsiteY943" fmla="*/ 377936 h 3513667"/>
              <a:gd name="connsiteX944" fmla="*/ 2594450 w 3076859"/>
              <a:gd name="connsiteY944" fmla="*/ 377665 h 3513667"/>
              <a:gd name="connsiteX945" fmla="*/ 2598250 w 3076859"/>
              <a:gd name="connsiteY945" fmla="*/ 377394 h 3513667"/>
              <a:gd name="connsiteX946" fmla="*/ 2601850 w 3076859"/>
              <a:gd name="connsiteY946" fmla="*/ 377394 h 3513667"/>
              <a:gd name="connsiteX947" fmla="*/ 2605450 w 3076859"/>
              <a:gd name="connsiteY947" fmla="*/ 377665 h 3513667"/>
              <a:gd name="connsiteX948" fmla="*/ 2609050 w 3076859"/>
              <a:gd name="connsiteY948" fmla="*/ 377801 h 3513667"/>
              <a:gd name="connsiteX949" fmla="*/ 2616650 w 3076859"/>
              <a:gd name="connsiteY949" fmla="*/ 378343 h 3513667"/>
              <a:gd name="connsiteX950" fmla="*/ 2624250 w 3076859"/>
              <a:gd name="connsiteY950" fmla="*/ 379021 h 3513667"/>
              <a:gd name="connsiteX951" fmla="*/ 2631451 w 3076859"/>
              <a:gd name="connsiteY951" fmla="*/ 379563 h 3513667"/>
              <a:gd name="connsiteX952" fmla="*/ 2638451 w 3076859"/>
              <a:gd name="connsiteY952" fmla="*/ 380105 h 3513667"/>
              <a:gd name="connsiteX953" fmla="*/ 2642051 w 3076859"/>
              <a:gd name="connsiteY953" fmla="*/ 380105 h 3513667"/>
              <a:gd name="connsiteX954" fmla="*/ 2645451 w 3076859"/>
              <a:gd name="connsiteY954" fmla="*/ 380105 h 3513667"/>
              <a:gd name="connsiteX955" fmla="*/ 2648651 w 3076859"/>
              <a:gd name="connsiteY955" fmla="*/ 379970 h 3513667"/>
              <a:gd name="connsiteX956" fmla="*/ 2651851 w 3076859"/>
              <a:gd name="connsiteY956" fmla="*/ 379563 h 3513667"/>
              <a:gd name="connsiteX957" fmla="*/ 2655251 w 3076859"/>
              <a:gd name="connsiteY957" fmla="*/ 379156 h 3513667"/>
              <a:gd name="connsiteX958" fmla="*/ 2659051 w 3076859"/>
              <a:gd name="connsiteY958" fmla="*/ 378885 h 3513667"/>
              <a:gd name="connsiteX959" fmla="*/ 2663251 w 3076859"/>
              <a:gd name="connsiteY959" fmla="*/ 378750 h 3513667"/>
              <a:gd name="connsiteX960" fmla="*/ 2667451 w 3076859"/>
              <a:gd name="connsiteY960" fmla="*/ 378750 h 3513667"/>
              <a:gd name="connsiteX961" fmla="*/ 2671851 w 3076859"/>
              <a:gd name="connsiteY961" fmla="*/ 378885 h 3513667"/>
              <a:gd name="connsiteX962" fmla="*/ 2676651 w 3076859"/>
              <a:gd name="connsiteY962" fmla="*/ 379156 h 3513667"/>
              <a:gd name="connsiteX963" fmla="*/ 2681252 w 3076859"/>
              <a:gd name="connsiteY963" fmla="*/ 379563 h 3513667"/>
              <a:gd name="connsiteX964" fmla="*/ 2686252 w 3076859"/>
              <a:gd name="connsiteY964" fmla="*/ 380105 h 3513667"/>
              <a:gd name="connsiteX965" fmla="*/ 2691052 w 3076859"/>
              <a:gd name="connsiteY965" fmla="*/ 380647 h 3513667"/>
              <a:gd name="connsiteX966" fmla="*/ 2696052 w 3076859"/>
              <a:gd name="connsiteY966" fmla="*/ 381461 h 3513667"/>
              <a:gd name="connsiteX967" fmla="*/ 2701052 w 3076859"/>
              <a:gd name="connsiteY967" fmla="*/ 382410 h 3513667"/>
              <a:gd name="connsiteX968" fmla="*/ 2705852 w 3076859"/>
              <a:gd name="connsiteY968" fmla="*/ 383494 h 3513667"/>
              <a:gd name="connsiteX969" fmla="*/ 2710852 w 3076859"/>
              <a:gd name="connsiteY969" fmla="*/ 384579 h 3513667"/>
              <a:gd name="connsiteX970" fmla="*/ 2715652 w 3076859"/>
              <a:gd name="connsiteY970" fmla="*/ 385799 h 3513667"/>
              <a:gd name="connsiteX971" fmla="*/ 2720252 w 3076859"/>
              <a:gd name="connsiteY971" fmla="*/ 387154 h 3513667"/>
              <a:gd name="connsiteX972" fmla="*/ 2724652 w 3076859"/>
              <a:gd name="connsiteY972" fmla="*/ 388781 h 3513667"/>
              <a:gd name="connsiteX973" fmla="*/ 2731653 w 3076859"/>
              <a:gd name="connsiteY973" fmla="*/ 386883 h 3513667"/>
              <a:gd name="connsiteX974" fmla="*/ 2735053 w 3076859"/>
              <a:gd name="connsiteY974" fmla="*/ 386070 h 3513667"/>
              <a:gd name="connsiteX975" fmla="*/ 2738453 w 3076859"/>
              <a:gd name="connsiteY975" fmla="*/ 385392 h 3513667"/>
              <a:gd name="connsiteX976" fmla="*/ 2741653 w 3076859"/>
              <a:gd name="connsiteY976" fmla="*/ 384850 h 3513667"/>
              <a:gd name="connsiteX977" fmla="*/ 2744853 w 3076859"/>
              <a:gd name="connsiteY977" fmla="*/ 384579 h 3513667"/>
              <a:gd name="connsiteX978" fmla="*/ 2748053 w 3076859"/>
              <a:gd name="connsiteY978" fmla="*/ 384443 h 3513667"/>
              <a:gd name="connsiteX979" fmla="*/ 2751053 w 3076859"/>
              <a:gd name="connsiteY979" fmla="*/ 384579 h 3513667"/>
              <a:gd name="connsiteX980" fmla="*/ 2752653 w 3076859"/>
              <a:gd name="connsiteY980" fmla="*/ 384850 h 3513667"/>
              <a:gd name="connsiteX981" fmla="*/ 2753853 w 3076859"/>
              <a:gd name="connsiteY981" fmla="*/ 385121 h 3513667"/>
              <a:gd name="connsiteX982" fmla="*/ 2755253 w 3076859"/>
              <a:gd name="connsiteY982" fmla="*/ 385663 h 3513667"/>
              <a:gd name="connsiteX983" fmla="*/ 2756653 w 3076859"/>
              <a:gd name="connsiteY983" fmla="*/ 386070 h 3513667"/>
              <a:gd name="connsiteX984" fmla="*/ 2758053 w 3076859"/>
              <a:gd name="connsiteY984" fmla="*/ 386748 h 3513667"/>
              <a:gd name="connsiteX985" fmla="*/ 2759453 w 3076859"/>
              <a:gd name="connsiteY985" fmla="*/ 387561 h 3513667"/>
              <a:gd name="connsiteX986" fmla="*/ 2760853 w 3076859"/>
              <a:gd name="connsiteY986" fmla="*/ 388239 h 3513667"/>
              <a:gd name="connsiteX987" fmla="*/ 2761853 w 3076859"/>
              <a:gd name="connsiteY987" fmla="*/ 389323 h 3513667"/>
              <a:gd name="connsiteX988" fmla="*/ 2763253 w 3076859"/>
              <a:gd name="connsiteY988" fmla="*/ 390408 h 3513667"/>
              <a:gd name="connsiteX989" fmla="*/ 2764453 w 3076859"/>
              <a:gd name="connsiteY989" fmla="*/ 391628 h 3513667"/>
              <a:gd name="connsiteX990" fmla="*/ 2765653 w 3076859"/>
              <a:gd name="connsiteY990" fmla="*/ 393119 h 3513667"/>
              <a:gd name="connsiteX991" fmla="*/ 2766453 w 3076859"/>
              <a:gd name="connsiteY991" fmla="*/ 394610 h 3513667"/>
              <a:gd name="connsiteX992" fmla="*/ 2768453 w 3076859"/>
              <a:gd name="connsiteY992" fmla="*/ 398134 h 3513667"/>
              <a:gd name="connsiteX993" fmla="*/ 2770453 w 3076859"/>
              <a:gd name="connsiteY993" fmla="*/ 402472 h 3513667"/>
              <a:gd name="connsiteX994" fmla="*/ 2771253 w 3076859"/>
              <a:gd name="connsiteY994" fmla="*/ 404099 h 3513667"/>
              <a:gd name="connsiteX995" fmla="*/ 2772053 w 3076859"/>
              <a:gd name="connsiteY995" fmla="*/ 405590 h 3513667"/>
              <a:gd name="connsiteX996" fmla="*/ 2773053 w 3076859"/>
              <a:gd name="connsiteY996" fmla="*/ 406946 h 3513667"/>
              <a:gd name="connsiteX997" fmla="*/ 2774253 w 3076859"/>
              <a:gd name="connsiteY997" fmla="*/ 408437 h 3513667"/>
              <a:gd name="connsiteX998" fmla="*/ 2775653 w 3076859"/>
              <a:gd name="connsiteY998" fmla="*/ 409657 h 3513667"/>
              <a:gd name="connsiteX999" fmla="*/ 2777053 w 3076859"/>
              <a:gd name="connsiteY999" fmla="*/ 410741 h 3513667"/>
              <a:gd name="connsiteX1000" fmla="*/ 2778653 w 3076859"/>
              <a:gd name="connsiteY1000" fmla="*/ 411826 h 3513667"/>
              <a:gd name="connsiteX1001" fmla="*/ 2780453 w 3076859"/>
              <a:gd name="connsiteY1001" fmla="*/ 412639 h 3513667"/>
              <a:gd name="connsiteX1002" fmla="*/ 2782053 w 3076859"/>
              <a:gd name="connsiteY1002" fmla="*/ 413452 h 3513667"/>
              <a:gd name="connsiteX1003" fmla="*/ 2784054 w 3076859"/>
              <a:gd name="connsiteY1003" fmla="*/ 414130 h 3513667"/>
              <a:gd name="connsiteX1004" fmla="*/ 2786054 w 3076859"/>
              <a:gd name="connsiteY1004" fmla="*/ 414672 h 3513667"/>
              <a:gd name="connsiteX1005" fmla="*/ 2788054 w 3076859"/>
              <a:gd name="connsiteY1005" fmla="*/ 415079 h 3513667"/>
              <a:gd name="connsiteX1006" fmla="*/ 2790254 w 3076859"/>
              <a:gd name="connsiteY1006" fmla="*/ 415215 h 3513667"/>
              <a:gd name="connsiteX1007" fmla="*/ 2792454 w 3076859"/>
              <a:gd name="connsiteY1007" fmla="*/ 415079 h 3513667"/>
              <a:gd name="connsiteX1008" fmla="*/ 2794854 w 3076859"/>
              <a:gd name="connsiteY1008" fmla="*/ 414808 h 3513667"/>
              <a:gd name="connsiteX1009" fmla="*/ 2797054 w 3076859"/>
              <a:gd name="connsiteY1009" fmla="*/ 414401 h 3513667"/>
              <a:gd name="connsiteX1010" fmla="*/ 2799054 w 3076859"/>
              <a:gd name="connsiteY1010" fmla="*/ 410877 h 3513667"/>
              <a:gd name="connsiteX1011" fmla="*/ 2801054 w 3076859"/>
              <a:gd name="connsiteY1011" fmla="*/ 408030 h 3513667"/>
              <a:gd name="connsiteX1012" fmla="*/ 2803054 w 3076859"/>
              <a:gd name="connsiteY1012" fmla="*/ 405861 h 3513667"/>
              <a:gd name="connsiteX1013" fmla="*/ 2804854 w 3076859"/>
              <a:gd name="connsiteY1013" fmla="*/ 404370 h 3513667"/>
              <a:gd name="connsiteX1014" fmla="*/ 2805654 w 3076859"/>
              <a:gd name="connsiteY1014" fmla="*/ 403828 h 3513667"/>
              <a:gd name="connsiteX1015" fmla="*/ 2806654 w 3076859"/>
              <a:gd name="connsiteY1015" fmla="*/ 403557 h 3513667"/>
              <a:gd name="connsiteX1016" fmla="*/ 2807254 w 3076859"/>
              <a:gd name="connsiteY1016" fmla="*/ 403286 h 3513667"/>
              <a:gd name="connsiteX1017" fmla="*/ 2808054 w 3076859"/>
              <a:gd name="connsiteY1017" fmla="*/ 403150 h 3513667"/>
              <a:gd name="connsiteX1018" fmla="*/ 2808854 w 3076859"/>
              <a:gd name="connsiteY1018" fmla="*/ 403150 h 3513667"/>
              <a:gd name="connsiteX1019" fmla="*/ 2809654 w 3076859"/>
              <a:gd name="connsiteY1019" fmla="*/ 403286 h 3513667"/>
              <a:gd name="connsiteX1020" fmla="*/ 2810254 w 3076859"/>
              <a:gd name="connsiteY1020" fmla="*/ 403557 h 3513667"/>
              <a:gd name="connsiteX1021" fmla="*/ 2810854 w 3076859"/>
              <a:gd name="connsiteY1021" fmla="*/ 403828 h 3513667"/>
              <a:gd name="connsiteX1022" fmla="*/ 2812254 w 3076859"/>
              <a:gd name="connsiteY1022" fmla="*/ 404777 h 3513667"/>
              <a:gd name="connsiteX1023" fmla="*/ 2813454 w 3076859"/>
              <a:gd name="connsiteY1023" fmla="*/ 405997 h 3513667"/>
              <a:gd name="connsiteX1024" fmla="*/ 2814654 w 3076859"/>
              <a:gd name="connsiteY1024" fmla="*/ 407623 h 3513667"/>
              <a:gd name="connsiteX1025" fmla="*/ 2815654 w 3076859"/>
              <a:gd name="connsiteY1025" fmla="*/ 409521 h 3513667"/>
              <a:gd name="connsiteX1026" fmla="*/ 2817854 w 3076859"/>
              <a:gd name="connsiteY1026" fmla="*/ 413452 h 3513667"/>
              <a:gd name="connsiteX1027" fmla="*/ 2819454 w 3076859"/>
              <a:gd name="connsiteY1027" fmla="*/ 417926 h 3513667"/>
              <a:gd name="connsiteX1028" fmla="*/ 2823454 w 3076859"/>
              <a:gd name="connsiteY1028" fmla="*/ 428906 h 3513667"/>
              <a:gd name="connsiteX1029" fmla="*/ 2827454 w 3076859"/>
              <a:gd name="connsiteY1029" fmla="*/ 439886 h 3513667"/>
              <a:gd name="connsiteX1030" fmla="*/ 2831054 w 3076859"/>
              <a:gd name="connsiteY1030" fmla="*/ 450867 h 3513667"/>
              <a:gd name="connsiteX1031" fmla="*/ 2834454 w 3076859"/>
              <a:gd name="connsiteY1031" fmla="*/ 461847 h 3513667"/>
              <a:gd name="connsiteX1032" fmla="*/ 2837655 w 3076859"/>
              <a:gd name="connsiteY1032" fmla="*/ 472962 h 3513667"/>
              <a:gd name="connsiteX1033" fmla="*/ 2840855 w 3076859"/>
              <a:gd name="connsiteY1033" fmla="*/ 484078 h 3513667"/>
              <a:gd name="connsiteX1034" fmla="*/ 2843655 w 3076859"/>
              <a:gd name="connsiteY1034" fmla="*/ 495194 h 3513667"/>
              <a:gd name="connsiteX1035" fmla="*/ 2846255 w 3076859"/>
              <a:gd name="connsiteY1035" fmla="*/ 506581 h 3513667"/>
              <a:gd name="connsiteX1036" fmla="*/ 2848655 w 3076859"/>
              <a:gd name="connsiteY1036" fmla="*/ 517832 h 3513667"/>
              <a:gd name="connsiteX1037" fmla="*/ 2850655 w 3076859"/>
              <a:gd name="connsiteY1037" fmla="*/ 529084 h 3513667"/>
              <a:gd name="connsiteX1038" fmla="*/ 2852455 w 3076859"/>
              <a:gd name="connsiteY1038" fmla="*/ 540335 h 3513667"/>
              <a:gd name="connsiteX1039" fmla="*/ 2854055 w 3076859"/>
              <a:gd name="connsiteY1039" fmla="*/ 551857 h 3513667"/>
              <a:gd name="connsiteX1040" fmla="*/ 2855255 w 3076859"/>
              <a:gd name="connsiteY1040" fmla="*/ 563244 h 3513667"/>
              <a:gd name="connsiteX1041" fmla="*/ 2856255 w 3076859"/>
              <a:gd name="connsiteY1041" fmla="*/ 574631 h 3513667"/>
              <a:gd name="connsiteX1042" fmla="*/ 2857055 w 3076859"/>
              <a:gd name="connsiteY1042" fmla="*/ 586289 h 3513667"/>
              <a:gd name="connsiteX1043" fmla="*/ 2857255 w 3076859"/>
              <a:gd name="connsiteY1043" fmla="*/ 597812 h 3513667"/>
              <a:gd name="connsiteX1044" fmla="*/ 2862455 w 3076859"/>
              <a:gd name="connsiteY1044" fmla="*/ 625872 h 3513667"/>
              <a:gd name="connsiteX1045" fmla="*/ 2865055 w 3076859"/>
              <a:gd name="connsiteY1045" fmla="*/ 639970 h 3513667"/>
              <a:gd name="connsiteX1046" fmla="*/ 2867255 w 3076859"/>
              <a:gd name="connsiteY1046" fmla="*/ 653933 h 3513667"/>
              <a:gd name="connsiteX1047" fmla="*/ 2869255 w 3076859"/>
              <a:gd name="connsiteY1047" fmla="*/ 668031 h 3513667"/>
              <a:gd name="connsiteX1048" fmla="*/ 2871455 w 3076859"/>
              <a:gd name="connsiteY1048" fmla="*/ 681993 h 3513667"/>
              <a:gd name="connsiteX1049" fmla="*/ 2873055 w 3076859"/>
              <a:gd name="connsiteY1049" fmla="*/ 696091 h 3513667"/>
              <a:gd name="connsiteX1050" fmla="*/ 2874655 w 3076859"/>
              <a:gd name="connsiteY1050" fmla="*/ 710054 h 3513667"/>
              <a:gd name="connsiteX1051" fmla="*/ 2875655 w 3076859"/>
              <a:gd name="connsiteY1051" fmla="*/ 724287 h 3513667"/>
              <a:gd name="connsiteX1052" fmla="*/ 2876855 w 3076859"/>
              <a:gd name="connsiteY1052" fmla="*/ 738385 h 3513667"/>
              <a:gd name="connsiteX1053" fmla="*/ 2877455 w 3076859"/>
              <a:gd name="connsiteY1053" fmla="*/ 752483 h 3513667"/>
              <a:gd name="connsiteX1054" fmla="*/ 2877855 w 3076859"/>
              <a:gd name="connsiteY1054" fmla="*/ 766717 h 3513667"/>
              <a:gd name="connsiteX1055" fmla="*/ 2877855 w 3076859"/>
              <a:gd name="connsiteY1055" fmla="*/ 780679 h 3513667"/>
              <a:gd name="connsiteX1056" fmla="*/ 2877455 w 3076859"/>
              <a:gd name="connsiteY1056" fmla="*/ 794913 h 3513667"/>
              <a:gd name="connsiteX1057" fmla="*/ 2876855 w 3076859"/>
              <a:gd name="connsiteY1057" fmla="*/ 809147 h 3513667"/>
              <a:gd name="connsiteX1058" fmla="*/ 2875455 w 3076859"/>
              <a:gd name="connsiteY1058" fmla="*/ 823380 h 3513667"/>
              <a:gd name="connsiteX1059" fmla="*/ 2905056 w 3076859"/>
              <a:gd name="connsiteY1059" fmla="*/ 1195623 h 3513667"/>
              <a:gd name="connsiteX1060" fmla="*/ 2908056 w 3076859"/>
              <a:gd name="connsiteY1060" fmla="*/ 1206874 h 3513667"/>
              <a:gd name="connsiteX1061" fmla="*/ 2910856 w 3076859"/>
              <a:gd name="connsiteY1061" fmla="*/ 1218126 h 3513667"/>
              <a:gd name="connsiteX1062" fmla="*/ 2913056 w 3076859"/>
              <a:gd name="connsiteY1062" fmla="*/ 1229648 h 3513667"/>
              <a:gd name="connsiteX1063" fmla="*/ 2915456 w 3076859"/>
              <a:gd name="connsiteY1063" fmla="*/ 1241035 h 3513667"/>
              <a:gd name="connsiteX1064" fmla="*/ 2917256 w 3076859"/>
              <a:gd name="connsiteY1064" fmla="*/ 1252422 h 3513667"/>
              <a:gd name="connsiteX1065" fmla="*/ 2918856 w 3076859"/>
              <a:gd name="connsiteY1065" fmla="*/ 1263809 h 3513667"/>
              <a:gd name="connsiteX1066" fmla="*/ 2920456 w 3076859"/>
              <a:gd name="connsiteY1066" fmla="*/ 1275331 h 3513667"/>
              <a:gd name="connsiteX1067" fmla="*/ 2921656 w 3076859"/>
              <a:gd name="connsiteY1067" fmla="*/ 1286854 h 3513667"/>
              <a:gd name="connsiteX1068" fmla="*/ 2922456 w 3076859"/>
              <a:gd name="connsiteY1068" fmla="*/ 1298240 h 3513667"/>
              <a:gd name="connsiteX1069" fmla="*/ 2923456 w 3076859"/>
              <a:gd name="connsiteY1069" fmla="*/ 1309627 h 3513667"/>
              <a:gd name="connsiteX1070" fmla="*/ 2923856 w 3076859"/>
              <a:gd name="connsiteY1070" fmla="*/ 1321285 h 3513667"/>
              <a:gd name="connsiteX1071" fmla="*/ 2924256 w 3076859"/>
              <a:gd name="connsiteY1071" fmla="*/ 1332808 h 3513667"/>
              <a:gd name="connsiteX1072" fmla="*/ 2924256 w 3076859"/>
              <a:gd name="connsiteY1072" fmla="*/ 1344330 h 3513667"/>
              <a:gd name="connsiteX1073" fmla="*/ 2924256 w 3076859"/>
              <a:gd name="connsiteY1073" fmla="*/ 1355853 h 3513667"/>
              <a:gd name="connsiteX1074" fmla="*/ 2924056 w 3076859"/>
              <a:gd name="connsiteY1074" fmla="*/ 1367511 h 3513667"/>
              <a:gd name="connsiteX1075" fmla="*/ 2923856 w 3076859"/>
              <a:gd name="connsiteY1075" fmla="*/ 1379033 h 3513667"/>
              <a:gd name="connsiteX1076" fmla="*/ 2924256 w 3076859"/>
              <a:gd name="connsiteY1076" fmla="*/ 1379711 h 3513667"/>
              <a:gd name="connsiteX1077" fmla="*/ 2924656 w 3076859"/>
              <a:gd name="connsiteY1077" fmla="*/ 1380253 h 3513667"/>
              <a:gd name="connsiteX1078" fmla="*/ 2925056 w 3076859"/>
              <a:gd name="connsiteY1078" fmla="*/ 1381202 h 3513667"/>
              <a:gd name="connsiteX1079" fmla="*/ 2925256 w 3076859"/>
              <a:gd name="connsiteY1079" fmla="*/ 1382151 h 3513667"/>
              <a:gd name="connsiteX1080" fmla="*/ 2925056 w 3076859"/>
              <a:gd name="connsiteY1080" fmla="*/ 1383235 h 3513667"/>
              <a:gd name="connsiteX1081" fmla="*/ 2924656 w 3076859"/>
              <a:gd name="connsiteY1081" fmla="*/ 1384455 h 3513667"/>
              <a:gd name="connsiteX1082" fmla="*/ 2924256 w 3076859"/>
              <a:gd name="connsiteY1082" fmla="*/ 1385811 h 3513667"/>
              <a:gd name="connsiteX1083" fmla="*/ 2923656 w 3076859"/>
              <a:gd name="connsiteY1083" fmla="*/ 1387573 h 3513667"/>
              <a:gd name="connsiteX1084" fmla="*/ 2924056 w 3076859"/>
              <a:gd name="connsiteY1084" fmla="*/ 1391233 h 3513667"/>
              <a:gd name="connsiteX1085" fmla="*/ 2924456 w 3076859"/>
              <a:gd name="connsiteY1085" fmla="*/ 1395029 h 3513667"/>
              <a:gd name="connsiteX1086" fmla="*/ 2926056 w 3076859"/>
              <a:gd name="connsiteY1086" fmla="*/ 1397605 h 3513667"/>
              <a:gd name="connsiteX1087" fmla="*/ 2927656 w 3076859"/>
              <a:gd name="connsiteY1087" fmla="*/ 1400180 h 3513667"/>
              <a:gd name="connsiteX1088" fmla="*/ 2929056 w 3076859"/>
              <a:gd name="connsiteY1088" fmla="*/ 1402891 h 3513667"/>
              <a:gd name="connsiteX1089" fmla="*/ 2930056 w 3076859"/>
              <a:gd name="connsiteY1089" fmla="*/ 1405467 h 3513667"/>
              <a:gd name="connsiteX1090" fmla="*/ 2930856 w 3076859"/>
              <a:gd name="connsiteY1090" fmla="*/ 1408178 h 3513667"/>
              <a:gd name="connsiteX1091" fmla="*/ 2931656 w 3076859"/>
              <a:gd name="connsiteY1091" fmla="*/ 1410889 h 3513667"/>
              <a:gd name="connsiteX1092" fmla="*/ 2932056 w 3076859"/>
              <a:gd name="connsiteY1092" fmla="*/ 1413736 h 3513667"/>
              <a:gd name="connsiteX1093" fmla="*/ 2932456 w 3076859"/>
              <a:gd name="connsiteY1093" fmla="*/ 1416447 h 3513667"/>
              <a:gd name="connsiteX1094" fmla="*/ 2933056 w 3076859"/>
              <a:gd name="connsiteY1094" fmla="*/ 1422005 h 3513667"/>
              <a:gd name="connsiteX1095" fmla="*/ 2933056 w 3076859"/>
              <a:gd name="connsiteY1095" fmla="*/ 1427699 h 3513667"/>
              <a:gd name="connsiteX1096" fmla="*/ 2932456 w 3076859"/>
              <a:gd name="connsiteY1096" fmla="*/ 1439221 h 3513667"/>
              <a:gd name="connsiteX1097" fmla="*/ 2935056 w 3076859"/>
              <a:gd name="connsiteY1097" fmla="*/ 1442881 h 3513667"/>
              <a:gd name="connsiteX1098" fmla="*/ 2937256 w 3076859"/>
              <a:gd name="connsiteY1098" fmla="*/ 1445728 h 3513667"/>
              <a:gd name="connsiteX1099" fmla="*/ 2938456 w 3076859"/>
              <a:gd name="connsiteY1099" fmla="*/ 1446677 h 3513667"/>
              <a:gd name="connsiteX1100" fmla="*/ 2939256 w 3076859"/>
              <a:gd name="connsiteY1100" fmla="*/ 1447490 h 3513667"/>
              <a:gd name="connsiteX1101" fmla="*/ 2940057 w 3076859"/>
              <a:gd name="connsiteY1101" fmla="*/ 1448032 h 3513667"/>
              <a:gd name="connsiteX1102" fmla="*/ 2940857 w 3076859"/>
              <a:gd name="connsiteY1102" fmla="*/ 1448439 h 3513667"/>
              <a:gd name="connsiteX1103" fmla="*/ 2941657 w 3076859"/>
              <a:gd name="connsiteY1103" fmla="*/ 1448574 h 3513667"/>
              <a:gd name="connsiteX1104" fmla="*/ 2942257 w 3076859"/>
              <a:gd name="connsiteY1104" fmla="*/ 1448574 h 3513667"/>
              <a:gd name="connsiteX1105" fmla="*/ 2943057 w 3076859"/>
              <a:gd name="connsiteY1105" fmla="*/ 1448439 h 3513667"/>
              <a:gd name="connsiteX1106" fmla="*/ 2943457 w 3076859"/>
              <a:gd name="connsiteY1106" fmla="*/ 1448168 h 3513667"/>
              <a:gd name="connsiteX1107" fmla="*/ 2943857 w 3076859"/>
              <a:gd name="connsiteY1107" fmla="*/ 1447897 h 3513667"/>
              <a:gd name="connsiteX1108" fmla="*/ 2944657 w 3076859"/>
              <a:gd name="connsiteY1108" fmla="*/ 1447219 h 3513667"/>
              <a:gd name="connsiteX1109" fmla="*/ 2945257 w 3076859"/>
              <a:gd name="connsiteY1109" fmla="*/ 1445999 h 3513667"/>
              <a:gd name="connsiteX1110" fmla="*/ 2946057 w 3076859"/>
              <a:gd name="connsiteY1110" fmla="*/ 1444237 h 3513667"/>
              <a:gd name="connsiteX1111" fmla="*/ 2946457 w 3076859"/>
              <a:gd name="connsiteY1111" fmla="*/ 1442610 h 3513667"/>
              <a:gd name="connsiteX1112" fmla="*/ 2947057 w 3076859"/>
              <a:gd name="connsiteY1112" fmla="*/ 1438950 h 3513667"/>
              <a:gd name="connsiteX1113" fmla="*/ 2947457 w 3076859"/>
              <a:gd name="connsiteY1113" fmla="*/ 1434070 h 3513667"/>
              <a:gd name="connsiteX1114" fmla="*/ 2951657 w 3076859"/>
              <a:gd name="connsiteY1114" fmla="*/ 1423225 h 3513667"/>
              <a:gd name="connsiteX1115" fmla="*/ 2955457 w 3076859"/>
              <a:gd name="connsiteY1115" fmla="*/ 1412516 h 3513667"/>
              <a:gd name="connsiteX1116" fmla="*/ 2959257 w 3076859"/>
              <a:gd name="connsiteY1116" fmla="*/ 1401671 h 3513667"/>
              <a:gd name="connsiteX1117" fmla="*/ 2962857 w 3076859"/>
              <a:gd name="connsiteY1117" fmla="*/ 1390827 h 3513667"/>
              <a:gd name="connsiteX1118" fmla="*/ 2966257 w 3076859"/>
              <a:gd name="connsiteY1118" fmla="*/ 1379846 h 3513667"/>
              <a:gd name="connsiteX1119" fmla="*/ 2969457 w 3076859"/>
              <a:gd name="connsiteY1119" fmla="*/ 1368866 h 3513667"/>
              <a:gd name="connsiteX1120" fmla="*/ 2972457 w 3076859"/>
              <a:gd name="connsiteY1120" fmla="*/ 1357886 h 3513667"/>
              <a:gd name="connsiteX1121" fmla="*/ 2975057 w 3076859"/>
              <a:gd name="connsiteY1121" fmla="*/ 1346906 h 3513667"/>
              <a:gd name="connsiteX1122" fmla="*/ 2977857 w 3076859"/>
              <a:gd name="connsiteY1122" fmla="*/ 1335790 h 3513667"/>
              <a:gd name="connsiteX1123" fmla="*/ 2980257 w 3076859"/>
              <a:gd name="connsiteY1123" fmla="*/ 1324674 h 3513667"/>
              <a:gd name="connsiteX1124" fmla="*/ 2982457 w 3076859"/>
              <a:gd name="connsiteY1124" fmla="*/ 1313559 h 3513667"/>
              <a:gd name="connsiteX1125" fmla="*/ 2984257 w 3076859"/>
              <a:gd name="connsiteY1125" fmla="*/ 1302307 h 3513667"/>
              <a:gd name="connsiteX1126" fmla="*/ 2986057 w 3076859"/>
              <a:gd name="connsiteY1126" fmla="*/ 1291056 h 3513667"/>
              <a:gd name="connsiteX1127" fmla="*/ 2987457 w 3076859"/>
              <a:gd name="connsiteY1127" fmla="*/ 1279669 h 3513667"/>
              <a:gd name="connsiteX1128" fmla="*/ 2988657 w 3076859"/>
              <a:gd name="connsiteY1128" fmla="*/ 1268418 h 3513667"/>
              <a:gd name="connsiteX1129" fmla="*/ 2989457 w 3076859"/>
              <a:gd name="connsiteY1129" fmla="*/ 1256895 h 3513667"/>
              <a:gd name="connsiteX1130" fmla="*/ 2990057 w 3076859"/>
              <a:gd name="connsiteY1130" fmla="*/ 1239679 h 3513667"/>
              <a:gd name="connsiteX1131" fmla="*/ 2990257 w 3076859"/>
              <a:gd name="connsiteY1131" fmla="*/ 1222328 h 3513667"/>
              <a:gd name="connsiteX1132" fmla="*/ 2990457 w 3076859"/>
              <a:gd name="connsiteY1132" fmla="*/ 1218532 h 3513667"/>
              <a:gd name="connsiteX1133" fmla="*/ 2990657 w 3076859"/>
              <a:gd name="connsiteY1133" fmla="*/ 1214601 h 3513667"/>
              <a:gd name="connsiteX1134" fmla="*/ 2991057 w 3076859"/>
              <a:gd name="connsiteY1134" fmla="*/ 1210941 h 3513667"/>
              <a:gd name="connsiteX1135" fmla="*/ 2991857 w 3076859"/>
              <a:gd name="connsiteY1135" fmla="*/ 1207281 h 3513667"/>
              <a:gd name="connsiteX1136" fmla="*/ 2992458 w 3076859"/>
              <a:gd name="connsiteY1136" fmla="*/ 1203892 h 3513667"/>
              <a:gd name="connsiteX1137" fmla="*/ 2993658 w 3076859"/>
              <a:gd name="connsiteY1137" fmla="*/ 1200639 h 3513667"/>
              <a:gd name="connsiteX1138" fmla="*/ 2995258 w 3076859"/>
              <a:gd name="connsiteY1138" fmla="*/ 1197792 h 3513667"/>
              <a:gd name="connsiteX1139" fmla="*/ 2996858 w 3076859"/>
              <a:gd name="connsiteY1139" fmla="*/ 1195081 h 3513667"/>
              <a:gd name="connsiteX1140" fmla="*/ 2997858 w 3076859"/>
              <a:gd name="connsiteY1140" fmla="*/ 1193861 h 3513667"/>
              <a:gd name="connsiteX1141" fmla="*/ 2998858 w 3076859"/>
              <a:gd name="connsiteY1141" fmla="*/ 1192776 h 3513667"/>
              <a:gd name="connsiteX1142" fmla="*/ 3000058 w 3076859"/>
              <a:gd name="connsiteY1142" fmla="*/ 1191692 h 3513667"/>
              <a:gd name="connsiteX1143" fmla="*/ 3001458 w 3076859"/>
              <a:gd name="connsiteY1143" fmla="*/ 1190743 h 3513667"/>
              <a:gd name="connsiteX1144" fmla="*/ 3002658 w 3076859"/>
              <a:gd name="connsiteY1144" fmla="*/ 1189930 h 3513667"/>
              <a:gd name="connsiteX1145" fmla="*/ 3004058 w 3076859"/>
              <a:gd name="connsiteY1145" fmla="*/ 1189116 h 3513667"/>
              <a:gd name="connsiteX1146" fmla="*/ 3005658 w 3076859"/>
              <a:gd name="connsiteY1146" fmla="*/ 1188438 h 3513667"/>
              <a:gd name="connsiteX1147" fmla="*/ 3007258 w 3076859"/>
              <a:gd name="connsiteY1147" fmla="*/ 1188032 h 3513667"/>
              <a:gd name="connsiteX1148" fmla="*/ 3009058 w 3076859"/>
              <a:gd name="connsiteY1148" fmla="*/ 1187489 h 3513667"/>
              <a:gd name="connsiteX1149" fmla="*/ 3010858 w 3076859"/>
              <a:gd name="connsiteY1149" fmla="*/ 1187218 h 3513667"/>
              <a:gd name="connsiteX1150" fmla="*/ 3013058 w 3076859"/>
              <a:gd name="connsiteY1150" fmla="*/ 1187083 h 3513667"/>
              <a:gd name="connsiteX1151" fmla="*/ 3015058 w 3076859"/>
              <a:gd name="connsiteY1151" fmla="*/ 1187083 h 3513667"/>
              <a:gd name="connsiteX1152" fmla="*/ 3017258 w 3076859"/>
              <a:gd name="connsiteY1152" fmla="*/ 1187083 h 3513667"/>
              <a:gd name="connsiteX1153" fmla="*/ 3019658 w 3076859"/>
              <a:gd name="connsiteY1153" fmla="*/ 1187218 h 3513667"/>
              <a:gd name="connsiteX1154" fmla="*/ 3022058 w 3076859"/>
              <a:gd name="connsiteY1154" fmla="*/ 1187761 h 3513667"/>
              <a:gd name="connsiteX1155" fmla="*/ 3024658 w 3076859"/>
              <a:gd name="connsiteY1155" fmla="*/ 1188167 h 3513667"/>
              <a:gd name="connsiteX1156" fmla="*/ 3032258 w 3076859"/>
              <a:gd name="connsiteY1156" fmla="*/ 1189930 h 3513667"/>
              <a:gd name="connsiteX1157" fmla="*/ 3036058 w 3076859"/>
              <a:gd name="connsiteY1157" fmla="*/ 1190743 h 3513667"/>
              <a:gd name="connsiteX1158" fmla="*/ 3039858 w 3076859"/>
              <a:gd name="connsiteY1158" fmla="*/ 1191827 h 3513667"/>
              <a:gd name="connsiteX1159" fmla="*/ 3043658 w 3076859"/>
              <a:gd name="connsiteY1159" fmla="*/ 1193183 h 3513667"/>
              <a:gd name="connsiteX1160" fmla="*/ 3047259 w 3076859"/>
              <a:gd name="connsiteY1160" fmla="*/ 1194539 h 3513667"/>
              <a:gd name="connsiteX1161" fmla="*/ 3050459 w 3076859"/>
              <a:gd name="connsiteY1161" fmla="*/ 1196165 h 3513667"/>
              <a:gd name="connsiteX1162" fmla="*/ 3052059 w 3076859"/>
              <a:gd name="connsiteY1162" fmla="*/ 1197114 h 3513667"/>
              <a:gd name="connsiteX1163" fmla="*/ 3053459 w 3076859"/>
              <a:gd name="connsiteY1163" fmla="*/ 1198199 h 3513667"/>
              <a:gd name="connsiteX1164" fmla="*/ 3055059 w 3076859"/>
              <a:gd name="connsiteY1164" fmla="*/ 1199283 h 3513667"/>
              <a:gd name="connsiteX1165" fmla="*/ 3056059 w 3076859"/>
              <a:gd name="connsiteY1165" fmla="*/ 1200368 h 3513667"/>
              <a:gd name="connsiteX1166" fmla="*/ 3057259 w 3076859"/>
              <a:gd name="connsiteY1166" fmla="*/ 1201588 h 3513667"/>
              <a:gd name="connsiteX1167" fmla="*/ 3058459 w 3076859"/>
              <a:gd name="connsiteY1167" fmla="*/ 1203079 h 3513667"/>
              <a:gd name="connsiteX1168" fmla="*/ 3059259 w 3076859"/>
              <a:gd name="connsiteY1168" fmla="*/ 1204570 h 3513667"/>
              <a:gd name="connsiteX1169" fmla="*/ 3060259 w 3076859"/>
              <a:gd name="connsiteY1169" fmla="*/ 1206061 h 3513667"/>
              <a:gd name="connsiteX1170" fmla="*/ 3060859 w 3076859"/>
              <a:gd name="connsiteY1170" fmla="*/ 1207688 h 3513667"/>
              <a:gd name="connsiteX1171" fmla="*/ 3061259 w 3076859"/>
              <a:gd name="connsiteY1171" fmla="*/ 1209450 h 3513667"/>
              <a:gd name="connsiteX1172" fmla="*/ 3061859 w 3076859"/>
              <a:gd name="connsiteY1172" fmla="*/ 1211348 h 3513667"/>
              <a:gd name="connsiteX1173" fmla="*/ 3062059 w 3076859"/>
              <a:gd name="connsiteY1173" fmla="*/ 1213381 h 3513667"/>
              <a:gd name="connsiteX1174" fmla="*/ 3062059 w 3076859"/>
              <a:gd name="connsiteY1174" fmla="*/ 1215414 h 3513667"/>
              <a:gd name="connsiteX1175" fmla="*/ 3061859 w 3076859"/>
              <a:gd name="connsiteY1175" fmla="*/ 1217719 h 3513667"/>
              <a:gd name="connsiteX1176" fmla="*/ 3061659 w 3076859"/>
              <a:gd name="connsiteY1176" fmla="*/ 1220023 h 3513667"/>
              <a:gd name="connsiteX1177" fmla="*/ 3061059 w 3076859"/>
              <a:gd name="connsiteY1177" fmla="*/ 1222463 h 3513667"/>
              <a:gd name="connsiteX1178" fmla="*/ 3060259 w 3076859"/>
              <a:gd name="connsiteY1178" fmla="*/ 1225175 h 3513667"/>
              <a:gd name="connsiteX1179" fmla="*/ 3059259 w 3076859"/>
              <a:gd name="connsiteY1179" fmla="*/ 1228021 h 3513667"/>
              <a:gd name="connsiteX1180" fmla="*/ 3058659 w 3076859"/>
              <a:gd name="connsiteY1180" fmla="*/ 1230461 h 3513667"/>
              <a:gd name="connsiteX1181" fmla="*/ 3057859 w 3076859"/>
              <a:gd name="connsiteY1181" fmla="*/ 1233173 h 3513667"/>
              <a:gd name="connsiteX1182" fmla="*/ 3057459 w 3076859"/>
              <a:gd name="connsiteY1182" fmla="*/ 1235613 h 3513667"/>
              <a:gd name="connsiteX1183" fmla="*/ 3057059 w 3076859"/>
              <a:gd name="connsiteY1183" fmla="*/ 1238188 h 3513667"/>
              <a:gd name="connsiteX1184" fmla="*/ 3056859 w 3076859"/>
              <a:gd name="connsiteY1184" fmla="*/ 1240764 h 3513667"/>
              <a:gd name="connsiteX1185" fmla="*/ 3056859 w 3076859"/>
              <a:gd name="connsiteY1185" fmla="*/ 1243204 h 3513667"/>
              <a:gd name="connsiteX1186" fmla="*/ 3057259 w 3076859"/>
              <a:gd name="connsiteY1186" fmla="*/ 1248355 h 3513667"/>
              <a:gd name="connsiteX1187" fmla="*/ 3057859 w 3076859"/>
              <a:gd name="connsiteY1187" fmla="*/ 1253371 h 3513667"/>
              <a:gd name="connsiteX1188" fmla="*/ 3058859 w 3076859"/>
              <a:gd name="connsiteY1188" fmla="*/ 1258386 h 3513667"/>
              <a:gd name="connsiteX1189" fmla="*/ 3060259 w 3076859"/>
              <a:gd name="connsiteY1189" fmla="*/ 1263266 h 3513667"/>
              <a:gd name="connsiteX1190" fmla="*/ 3061259 w 3076859"/>
              <a:gd name="connsiteY1190" fmla="*/ 1268418 h 3513667"/>
              <a:gd name="connsiteX1191" fmla="*/ 3064059 w 3076859"/>
              <a:gd name="connsiteY1191" fmla="*/ 1278449 h 3513667"/>
              <a:gd name="connsiteX1192" fmla="*/ 3065259 w 3076859"/>
              <a:gd name="connsiteY1192" fmla="*/ 1283329 h 3513667"/>
              <a:gd name="connsiteX1193" fmla="*/ 3066059 w 3076859"/>
              <a:gd name="connsiteY1193" fmla="*/ 1288480 h 3513667"/>
              <a:gd name="connsiteX1194" fmla="*/ 3066859 w 3076859"/>
              <a:gd name="connsiteY1194" fmla="*/ 1293632 h 3513667"/>
              <a:gd name="connsiteX1195" fmla="*/ 3067059 w 3076859"/>
              <a:gd name="connsiteY1195" fmla="*/ 1298647 h 3513667"/>
              <a:gd name="connsiteX1196" fmla="*/ 3066859 w 3076859"/>
              <a:gd name="connsiteY1196" fmla="*/ 1301223 h 3513667"/>
              <a:gd name="connsiteX1197" fmla="*/ 3066659 w 3076859"/>
              <a:gd name="connsiteY1197" fmla="*/ 1303798 h 3513667"/>
              <a:gd name="connsiteX1198" fmla="*/ 3066059 w 3076859"/>
              <a:gd name="connsiteY1198" fmla="*/ 1306374 h 3513667"/>
              <a:gd name="connsiteX1199" fmla="*/ 3065459 w 3076859"/>
              <a:gd name="connsiteY1199" fmla="*/ 1309085 h 3513667"/>
              <a:gd name="connsiteX1200" fmla="*/ 3065259 w 3076859"/>
              <a:gd name="connsiteY1200" fmla="*/ 1330639 h 3513667"/>
              <a:gd name="connsiteX1201" fmla="*/ 3065059 w 3076859"/>
              <a:gd name="connsiteY1201" fmla="*/ 1352464 h 3513667"/>
              <a:gd name="connsiteX1202" fmla="*/ 3065059 w 3076859"/>
              <a:gd name="connsiteY1202" fmla="*/ 1404518 h 3513667"/>
              <a:gd name="connsiteX1203" fmla="*/ 3066459 w 3076859"/>
              <a:gd name="connsiteY1203" fmla="*/ 1429054 h 3513667"/>
              <a:gd name="connsiteX1204" fmla="*/ 3068859 w 3076859"/>
              <a:gd name="connsiteY1204" fmla="*/ 1437594 h 3513667"/>
              <a:gd name="connsiteX1205" fmla="*/ 3070859 w 3076859"/>
              <a:gd name="connsiteY1205" fmla="*/ 1446406 h 3513667"/>
              <a:gd name="connsiteX1206" fmla="*/ 3072459 w 3076859"/>
              <a:gd name="connsiteY1206" fmla="*/ 1455081 h 3513667"/>
              <a:gd name="connsiteX1207" fmla="*/ 3073659 w 3076859"/>
              <a:gd name="connsiteY1207" fmla="*/ 1463893 h 3513667"/>
              <a:gd name="connsiteX1208" fmla="*/ 3074659 w 3076859"/>
              <a:gd name="connsiteY1208" fmla="*/ 1472568 h 3513667"/>
              <a:gd name="connsiteX1209" fmla="*/ 3075059 w 3076859"/>
              <a:gd name="connsiteY1209" fmla="*/ 1481380 h 3513667"/>
              <a:gd name="connsiteX1210" fmla="*/ 3075459 w 3076859"/>
              <a:gd name="connsiteY1210" fmla="*/ 1490191 h 3513667"/>
              <a:gd name="connsiteX1211" fmla="*/ 3075459 w 3076859"/>
              <a:gd name="connsiteY1211" fmla="*/ 1499002 h 3513667"/>
              <a:gd name="connsiteX1212" fmla="*/ 3075059 w 3076859"/>
              <a:gd name="connsiteY1212" fmla="*/ 1516625 h 3513667"/>
              <a:gd name="connsiteX1213" fmla="*/ 3074659 w 3076859"/>
              <a:gd name="connsiteY1213" fmla="*/ 1534247 h 3513667"/>
              <a:gd name="connsiteX1214" fmla="*/ 3073859 w 3076859"/>
              <a:gd name="connsiteY1214" fmla="*/ 1552005 h 3513667"/>
              <a:gd name="connsiteX1215" fmla="*/ 3073859 w 3076859"/>
              <a:gd name="connsiteY1215" fmla="*/ 1560817 h 3513667"/>
              <a:gd name="connsiteX1216" fmla="*/ 3074059 w 3076859"/>
              <a:gd name="connsiteY1216" fmla="*/ 1569628 h 3513667"/>
              <a:gd name="connsiteX1217" fmla="*/ 3075059 w 3076859"/>
              <a:gd name="connsiteY1217" fmla="*/ 1582641 h 3513667"/>
              <a:gd name="connsiteX1218" fmla="*/ 3075859 w 3076859"/>
              <a:gd name="connsiteY1218" fmla="*/ 1595655 h 3513667"/>
              <a:gd name="connsiteX1219" fmla="*/ 3076459 w 3076859"/>
              <a:gd name="connsiteY1219" fmla="*/ 1608398 h 3513667"/>
              <a:gd name="connsiteX1220" fmla="*/ 3076859 w 3076859"/>
              <a:gd name="connsiteY1220" fmla="*/ 1621411 h 3513667"/>
              <a:gd name="connsiteX1221" fmla="*/ 3076659 w 3076859"/>
              <a:gd name="connsiteY1221" fmla="*/ 1634425 h 3513667"/>
              <a:gd name="connsiteX1222" fmla="*/ 3076259 w 3076859"/>
              <a:gd name="connsiteY1222" fmla="*/ 1647438 h 3513667"/>
              <a:gd name="connsiteX1223" fmla="*/ 3075259 w 3076859"/>
              <a:gd name="connsiteY1223" fmla="*/ 1660316 h 3513667"/>
              <a:gd name="connsiteX1224" fmla="*/ 3074659 w 3076859"/>
              <a:gd name="connsiteY1224" fmla="*/ 1666823 h 3513667"/>
              <a:gd name="connsiteX1225" fmla="*/ 3073859 w 3076859"/>
              <a:gd name="connsiteY1225" fmla="*/ 1673330 h 3513667"/>
              <a:gd name="connsiteX1226" fmla="*/ 3074659 w 3076859"/>
              <a:gd name="connsiteY1226" fmla="*/ 1803330 h 3513667"/>
              <a:gd name="connsiteX1227" fmla="*/ 3075059 w 3076859"/>
              <a:gd name="connsiteY1227" fmla="*/ 1818784 h 3513667"/>
              <a:gd name="connsiteX1228" fmla="*/ 3075459 w 3076859"/>
              <a:gd name="connsiteY1228" fmla="*/ 1834102 h 3513667"/>
              <a:gd name="connsiteX1229" fmla="*/ 3075859 w 3076859"/>
              <a:gd name="connsiteY1229" fmla="*/ 1864874 h 3513667"/>
              <a:gd name="connsiteX1230" fmla="*/ 3075659 w 3076859"/>
              <a:gd name="connsiteY1230" fmla="*/ 1895645 h 3513667"/>
              <a:gd name="connsiteX1231" fmla="*/ 3075259 w 3076859"/>
              <a:gd name="connsiteY1231" fmla="*/ 1926417 h 3513667"/>
              <a:gd name="connsiteX1232" fmla="*/ 3074059 w 3076859"/>
              <a:gd name="connsiteY1232" fmla="*/ 1957189 h 3513667"/>
              <a:gd name="connsiteX1233" fmla="*/ 3072659 w 3076859"/>
              <a:gd name="connsiteY1233" fmla="*/ 1987825 h 3513667"/>
              <a:gd name="connsiteX1234" fmla="*/ 3070859 w 3076859"/>
              <a:gd name="connsiteY1234" fmla="*/ 2018325 h 3513667"/>
              <a:gd name="connsiteX1235" fmla="*/ 3068859 w 3076859"/>
              <a:gd name="connsiteY1235" fmla="*/ 2048961 h 3513667"/>
              <a:gd name="connsiteX1236" fmla="*/ 3066459 w 3076859"/>
              <a:gd name="connsiteY1236" fmla="*/ 2079733 h 3513667"/>
              <a:gd name="connsiteX1237" fmla="*/ 3063659 w 3076859"/>
              <a:gd name="connsiteY1237" fmla="*/ 2110369 h 3513667"/>
              <a:gd name="connsiteX1238" fmla="*/ 3060459 w 3076859"/>
              <a:gd name="connsiteY1238" fmla="*/ 2140734 h 3513667"/>
              <a:gd name="connsiteX1239" fmla="*/ 3057259 w 3076859"/>
              <a:gd name="connsiteY1239" fmla="*/ 2171370 h 3513667"/>
              <a:gd name="connsiteX1240" fmla="*/ 3053859 w 3076859"/>
              <a:gd name="connsiteY1240" fmla="*/ 2202007 h 3513667"/>
              <a:gd name="connsiteX1241" fmla="*/ 3050259 w 3076859"/>
              <a:gd name="connsiteY1241" fmla="*/ 2232643 h 3513667"/>
              <a:gd name="connsiteX1242" fmla="*/ 3042658 w 3076859"/>
              <a:gd name="connsiteY1242" fmla="*/ 2293644 h 3513667"/>
              <a:gd name="connsiteX1243" fmla="*/ 3040658 w 3076859"/>
              <a:gd name="connsiteY1243" fmla="*/ 2309775 h 3513667"/>
              <a:gd name="connsiteX1244" fmla="*/ 3038858 w 3076859"/>
              <a:gd name="connsiteY1244" fmla="*/ 2325771 h 3513667"/>
              <a:gd name="connsiteX1245" fmla="*/ 3035058 w 3076859"/>
              <a:gd name="connsiteY1245" fmla="*/ 2357898 h 3513667"/>
              <a:gd name="connsiteX1246" fmla="*/ 3035858 w 3076859"/>
              <a:gd name="connsiteY1246" fmla="*/ 2363999 h 3513667"/>
              <a:gd name="connsiteX1247" fmla="*/ 3036458 w 3076859"/>
              <a:gd name="connsiteY1247" fmla="*/ 2369828 h 3513667"/>
              <a:gd name="connsiteX1248" fmla="*/ 3036858 w 3076859"/>
              <a:gd name="connsiteY1248" fmla="*/ 2375792 h 3513667"/>
              <a:gd name="connsiteX1249" fmla="*/ 3036658 w 3076859"/>
              <a:gd name="connsiteY1249" fmla="*/ 2381621 h 3513667"/>
              <a:gd name="connsiteX1250" fmla="*/ 3036458 w 3076859"/>
              <a:gd name="connsiteY1250" fmla="*/ 2384332 h 3513667"/>
              <a:gd name="connsiteX1251" fmla="*/ 3036058 w 3076859"/>
              <a:gd name="connsiteY1251" fmla="*/ 2387315 h 3513667"/>
              <a:gd name="connsiteX1252" fmla="*/ 3035258 w 3076859"/>
              <a:gd name="connsiteY1252" fmla="*/ 2390161 h 3513667"/>
              <a:gd name="connsiteX1253" fmla="*/ 3034458 w 3076859"/>
              <a:gd name="connsiteY1253" fmla="*/ 2393008 h 3513667"/>
              <a:gd name="connsiteX1254" fmla="*/ 3033458 w 3076859"/>
              <a:gd name="connsiteY1254" fmla="*/ 2395855 h 3513667"/>
              <a:gd name="connsiteX1255" fmla="*/ 3032258 w 3076859"/>
              <a:gd name="connsiteY1255" fmla="*/ 2398566 h 3513667"/>
              <a:gd name="connsiteX1256" fmla="*/ 3030858 w 3076859"/>
              <a:gd name="connsiteY1256" fmla="*/ 2401413 h 3513667"/>
              <a:gd name="connsiteX1257" fmla="*/ 3029058 w 3076859"/>
              <a:gd name="connsiteY1257" fmla="*/ 2403988 h 3513667"/>
              <a:gd name="connsiteX1258" fmla="*/ 3026658 w 3076859"/>
              <a:gd name="connsiteY1258" fmla="*/ 2424457 h 3513667"/>
              <a:gd name="connsiteX1259" fmla="*/ 3024658 w 3076859"/>
              <a:gd name="connsiteY1259" fmla="*/ 2444927 h 3513667"/>
              <a:gd name="connsiteX1260" fmla="*/ 3023058 w 3076859"/>
              <a:gd name="connsiteY1260" fmla="*/ 2465396 h 3513667"/>
              <a:gd name="connsiteX1261" fmla="*/ 3021458 w 3076859"/>
              <a:gd name="connsiteY1261" fmla="*/ 2485730 h 3513667"/>
              <a:gd name="connsiteX1262" fmla="*/ 3018658 w 3076859"/>
              <a:gd name="connsiteY1262" fmla="*/ 2526804 h 3513667"/>
              <a:gd name="connsiteX1263" fmla="*/ 3016058 w 3076859"/>
              <a:gd name="connsiteY1263" fmla="*/ 2567742 h 3513667"/>
              <a:gd name="connsiteX1264" fmla="*/ 3013258 w 3076859"/>
              <a:gd name="connsiteY1264" fmla="*/ 2608681 h 3513667"/>
              <a:gd name="connsiteX1265" fmla="*/ 3011658 w 3076859"/>
              <a:gd name="connsiteY1265" fmla="*/ 2629286 h 3513667"/>
              <a:gd name="connsiteX1266" fmla="*/ 3009858 w 3076859"/>
              <a:gd name="connsiteY1266" fmla="*/ 2649620 h 3513667"/>
              <a:gd name="connsiteX1267" fmla="*/ 3007858 w 3076859"/>
              <a:gd name="connsiteY1267" fmla="*/ 2670089 h 3513667"/>
              <a:gd name="connsiteX1268" fmla="*/ 3005458 w 3076859"/>
              <a:gd name="connsiteY1268" fmla="*/ 2690423 h 3513667"/>
              <a:gd name="connsiteX1269" fmla="*/ 3002658 w 3076859"/>
              <a:gd name="connsiteY1269" fmla="*/ 2710892 h 3513667"/>
              <a:gd name="connsiteX1270" fmla="*/ 2999458 w 3076859"/>
              <a:gd name="connsiteY1270" fmla="*/ 2731226 h 3513667"/>
              <a:gd name="connsiteX1271" fmla="*/ 2998858 w 3076859"/>
              <a:gd name="connsiteY1271" fmla="*/ 2741935 h 3513667"/>
              <a:gd name="connsiteX1272" fmla="*/ 2998258 w 3076859"/>
              <a:gd name="connsiteY1272" fmla="*/ 2752508 h 3513667"/>
              <a:gd name="connsiteX1273" fmla="*/ 2997458 w 3076859"/>
              <a:gd name="connsiteY1273" fmla="*/ 2763217 h 3513667"/>
              <a:gd name="connsiteX1274" fmla="*/ 2996258 w 3076859"/>
              <a:gd name="connsiteY1274" fmla="*/ 2773926 h 3513667"/>
              <a:gd name="connsiteX1275" fmla="*/ 2995258 w 3076859"/>
              <a:gd name="connsiteY1275" fmla="*/ 2784364 h 3513667"/>
              <a:gd name="connsiteX1276" fmla="*/ 2993858 w 3076859"/>
              <a:gd name="connsiteY1276" fmla="*/ 2795073 h 3513667"/>
              <a:gd name="connsiteX1277" fmla="*/ 2992458 w 3076859"/>
              <a:gd name="connsiteY1277" fmla="*/ 2805647 h 3513667"/>
              <a:gd name="connsiteX1278" fmla="*/ 2990857 w 3076859"/>
              <a:gd name="connsiteY1278" fmla="*/ 2816085 h 3513667"/>
              <a:gd name="connsiteX1279" fmla="*/ 2989057 w 3076859"/>
              <a:gd name="connsiteY1279" fmla="*/ 2826658 h 3513667"/>
              <a:gd name="connsiteX1280" fmla="*/ 2987257 w 3076859"/>
              <a:gd name="connsiteY1280" fmla="*/ 2837096 h 3513667"/>
              <a:gd name="connsiteX1281" fmla="*/ 2984857 w 3076859"/>
              <a:gd name="connsiteY1281" fmla="*/ 2847670 h 3513667"/>
              <a:gd name="connsiteX1282" fmla="*/ 2982657 w 3076859"/>
              <a:gd name="connsiteY1282" fmla="*/ 2858108 h 3513667"/>
              <a:gd name="connsiteX1283" fmla="*/ 2980457 w 3076859"/>
              <a:gd name="connsiteY1283" fmla="*/ 2868546 h 3513667"/>
              <a:gd name="connsiteX1284" fmla="*/ 2977657 w 3076859"/>
              <a:gd name="connsiteY1284" fmla="*/ 2878984 h 3513667"/>
              <a:gd name="connsiteX1285" fmla="*/ 2974857 w 3076859"/>
              <a:gd name="connsiteY1285" fmla="*/ 2889422 h 3513667"/>
              <a:gd name="connsiteX1286" fmla="*/ 2971857 w 3076859"/>
              <a:gd name="connsiteY1286" fmla="*/ 2899724 h 3513667"/>
              <a:gd name="connsiteX1287" fmla="*/ 2973057 w 3076859"/>
              <a:gd name="connsiteY1287" fmla="*/ 2905689 h 3513667"/>
              <a:gd name="connsiteX1288" fmla="*/ 2973857 w 3076859"/>
              <a:gd name="connsiteY1288" fmla="*/ 2911925 h 3513667"/>
              <a:gd name="connsiteX1289" fmla="*/ 2974257 w 3076859"/>
              <a:gd name="connsiteY1289" fmla="*/ 2918025 h 3513667"/>
              <a:gd name="connsiteX1290" fmla="*/ 2974257 w 3076859"/>
              <a:gd name="connsiteY1290" fmla="*/ 2923989 h 3513667"/>
              <a:gd name="connsiteX1291" fmla="*/ 2973857 w 3076859"/>
              <a:gd name="connsiteY1291" fmla="*/ 2929954 h 3513667"/>
              <a:gd name="connsiteX1292" fmla="*/ 2973057 w 3076859"/>
              <a:gd name="connsiteY1292" fmla="*/ 2936054 h 3513667"/>
              <a:gd name="connsiteX1293" fmla="*/ 2971657 w 3076859"/>
              <a:gd name="connsiteY1293" fmla="*/ 2942018 h 3513667"/>
              <a:gd name="connsiteX1294" fmla="*/ 2969857 w 3076859"/>
              <a:gd name="connsiteY1294" fmla="*/ 2948119 h 3513667"/>
              <a:gd name="connsiteX1295" fmla="*/ 2970457 w 3076859"/>
              <a:gd name="connsiteY1295" fmla="*/ 2952456 h 3513667"/>
              <a:gd name="connsiteX1296" fmla="*/ 2970857 w 3076859"/>
              <a:gd name="connsiteY1296" fmla="*/ 2956930 h 3513667"/>
              <a:gd name="connsiteX1297" fmla="*/ 2971057 w 3076859"/>
              <a:gd name="connsiteY1297" fmla="*/ 2961268 h 3513667"/>
              <a:gd name="connsiteX1298" fmla="*/ 2971057 w 3076859"/>
              <a:gd name="connsiteY1298" fmla="*/ 2965741 h 3513667"/>
              <a:gd name="connsiteX1299" fmla="*/ 2970857 w 3076859"/>
              <a:gd name="connsiteY1299" fmla="*/ 2970079 h 3513667"/>
              <a:gd name="connsiteX1300" fmla="*/ 2970657 w 3076859"/>
              <a:gd name="connsiteY1300" fmla="*/ 2974417 h 3513667"/>
              <a:gd name="connsiteX1301" fmla="*/ 2970457 w 3076859"/>
              <a:gd name="connsiteY1301" fmla="*/ 2978755 h 3513667"/>
              <a:gd name="connsiteX1302" fmla="*/ 2969657 w 3076859"/>
              <a:gd name="connsiteY1302" fmla="*/ 2983093 h 3513667"/>
              <a:gd name="connsiteX1303" fmla="*/ 2969057 w 3076859"/>
              <a:gd name="connsiteY1303" fmla="*/ 2987295 h 3513667"/>
              <a:gd name="connsiteX1304" fmla="*/ 2968257 w 3076859"/>
              <a:gd name="connsiteY1304" fmla="*/ 2991497 h 3513667"/>
              <a:gd name="connsiteX1305" fmla="*/ 2966257 w 3076859"/>
              <a:gd name="connsiteY1305" fmla="*/ 3000037 h 3513667"/>
              <a:gd name="connsiteX1306" fmla="*/ 2963657 w 3076859"/>
              <a:gd name="connsiteY1306" fmla="*/ 3008577 h 3513667"/>
              <a:gd name="connsiteX1307" fmla="*/ 2960857 w 3076859"/>
              <a:gd name="connsiteY1307" fmla="*/ 3016982 h 3513667"/>
              <a:gd name="connsiteX1308" fmla="*/ 2949657 w 3076859"/>
              <a:gd name="connsiteY1308" fmla="*/ 3021049 h 3513667"/>
              <a:gd name="connsiteX1309" fmla="*/ 2951857 w 3076859"/>
              <a:gd name="connsiteY1309" fmla="*/ 3020778 h 3513667"/>
              <a:gd name="connsiteX1310" fmla="*/ 2954457 w 3076859"/>
              <a:gd name="connsiteY1310" fmla="*/ 3019964 h 3513667"/>
              <a:gd name="connsiteX1311" fmla="*/ 2957457 w 3076859"/>
              <a:gd name="connsiteY1311" fmla="*/ 3018744 h 3513667"/>
              <a:gd name="connsiteX1312" fmla="*/ 2960857 w 3076859"/>
              <a:gd name="connsiteY1312" fmla="*/ 3016982 h 3513667"/>
              <a:gd name="connsiteX1313" fmla="*/ 2959457 w 3076859"/>
              <a:gd name="connsiteY1313" fmla="*/ 3022404 h 3513667"/>
              <a:gd name="connsiteX1314" fmla="*/ 2958057 w 3076859"/>
              <a:gd name="connsiteY1314" fmla="*/ 3027827 h 3513667"/>
              <a:gd name="connsiteX1315" fmla="*/ 2956457 w 3076859"/>
              <a:gd name="connsiteY1315" fmla="*/ 3032978 h 3513667"/>
              <a:gd name="connsiteX1316" fmla="*/ 2954857 w 3076859"/>
              <a:gd name="connsiteY1316" fmla="*/ 3037858 h 3513667"/>
              <a:gd name="connsiteX1317" fmla="*/ 2953057 w 3076859"/>
              <a:gd name="connsiteY1317" fmla="*/ 3042738 h 3513667"/>
              <a:gd name="connsiteX1318" fmla="*/ 2951257 w 3076859"/>
              <a:gd name="connsiteY1318" fmla="*/ 3047212 h 3513667"/>
              <a:gd name="connsiteX1319" fmla="*/ 2949057 w 3076859"/>
              <a:gd name="connsiteY1319" fmla="*/ 3051685 h 3513667"/>
              <a:gd name="connsiteX1320" fmla="*/ 2946857 w 3076859"/>
              <a:gd name="connsiteY1320" fmla="*/ 3055887 h 3513667"/>
              <a:gd name="connsiteX1321" fmla="*/ 2944657 w 3076859"/>
              <a:gd name="connsiteY1321" fmla="*/ 3059818 h 3513667"/>
              <a:gd name="connsiteX1322" fmla="*/ 2942057 w 3076859"/>
              <a:gd name="connsiteY1322" fmla="*/ 3063750 h 3513667"/>
              <a:gd name="connsiteX1323" fmla="*/ 2939656 w 3076859"/>
              <a:gd name="connsiteY1323" fmla="*/ 3067410 h 3513667"/>
              <a:gd name="connsiteX1324" fmla="*/ 2936856 w 3076859"/>
              <a:gd name="connsiteY1324" fmla="*/ 3070934 h 3513667"/>
              <a:gd name="connsiteX1325" fmla="*/ 2933856 w 3076859"/>
              <a:gd name="connsiteY1325" fmla="*/ 3074323 h 3513667"/>
              <a:gd name="connsiteX1326" fmla="*/ 2930856 w 3076859"/>
              <a:gd name="connsiteY1326" fmla="*/ 3077441 h 3513667"/>
              <a:gd name="connsiteX1327" fmla="*/ 2927656 w 3076859"/>
              <a:gd name="connsiteY1327" fmla="*/ 3080423 h 3513667"/>
              <a:gd name="connsiteX1328" fmla="*/ 2924456 w 3076859"/>
              <a:gd name="connsiteY1328" fmla="*/ 3083406 h 3513667"/>
              <a:gd name="connsiteX1329" fmla="*/ 2921056 w 3076859"/>
              <a:gd name="connsiteY1329" fmla="*/ 3085981 h 3513667"/>
              <a:gd name="connsiteX1330" fmla="*/ 2917456 w 3076859"/>
              <a:gd name="connsiteY1330" fmla="*/ 3088421 h 3513667"/>
              <a:gd name="connsiteX1331" fmla="*/ 2913656 w 3076859"/>
              <a:gd name="connsiteY1331" fmla="*/ 3090590 h 3513667"/>
              <a:gd name="connsiteX1332" fmla="*/ 2909656 w 3076859"/>
              <a:gd name="connsiteY1332" fmla="*/ 3092759 h 3513667"/>
              <a:gd name="connsiteX1333" fmla="*/ 2905656 w 3076859"/>
              <a:gd name="connsiteY1333" fmla="*/ 3094657 h 3513667"/>
              <a:gd name="connsiteX1334" fmla="*/ 2901456 w 3076859"/>
              <a:gd name="connsiteY1334" fmla="*/ 3096419 h 3513667"/>
              <a:gd name="connsiteX1335" fmla="*/ 2897056 w 3076859"/>
              <a:gd name="connsiteY1335" fmla="*/ 3098046 h 3513667"/>
              <a:gd name="connsiteX1336" fmla="*/ 2892656 w 3076859"/>
              <a:gd name="connsiteY1336" fmla="*/ 3099401 h 3513667"/>
              <a:gd name="connsiteX1337" fmla="*/ 2887856 w 3076859"/>
              <a:gd name="connsiteY1337" fmla="*/ 3100621 h 3513667"/>
              <a:gd name="connsiteX1338" fmla="*/ 2883055 w 3076859"/>
              <a:gd name="connsiteY1338" fmla="*/ 3101706 h 3513667"/>
              <a:gd name="connsiteX1339" fmla="*/ 2878055 w 3076859"/>
              <a:gd name="connsiteY1339" fmla="*/ 3102655 h 3513667"/>
              <a:gd name="connsiteX1340" fmla="*/ 2873055 w 3076859"/>
              <a:gd name="connsiteY1340" fmla="*/ 3103468 h 3513667"/>
              <a:gd name="connsiteX1341" fmla="*/ 2867455 w 3076859"/>
              <a:gd name="connsiteY1341" fmla="*/ 3104010 h 3513667"/>
              <a:gd name="connsiteX1342" fmla="*/ 2862055 w 3076859"/>
              <a:gd name="connsiteY1342" fmla="*/ 3104417 h 3513667"/>
              <a:gd name="connsiteX1343" fmla="*/ 2856255 w 3076859"/>
              <a:gd name="connsiteY1343" fmla="*/ 3104688 h 3513667"/>
              <a:gd name="connsiteX1344" fmla="*/ 2850655 w 3076859"/>
              <a:gd name="connsiteY1344" fmla="*/ 3104688 h 3513667"/>
              <a:gd name="connsiteX1345" fmla="*/ 2847255 w 3076859"/>
              <a:gd name="connsiteY1345" fmla="*/ 3104688 h 3513667"/>
              <a:gd name="connsiteX1346" fmla="*/ 2844055 w 3076859"/>
              <a:gd name="connsiteY1346" fmla="*/ 3104824 h 3513667"/>
              <a:gd name="connsiteX1347" fmla="*/ 2840855 w 3076859"/>
              <a:gd name="connsiteY1347" fmla="*/ 3105095 h 3513667"/>
              <a:gd name="connsiteX1348" fmla="*/ 2837655 w 3076859"/>
              <a:gd name="connsiteY1348" fmla="*/ 3105637 h 3513667"/>
              <a:gd name="connsiteX1349" fmla="*/ 2831454 w 3076859"/>
              <a:gd name="connsiteY1349" fmla="*/ 3106722 h 3513667"/>
              <a:gd name="connsiteX1350" fmla="*/ 2825254 w 3076859"/>
              <a:gd name="connsiteY1350" fmla="*/ 3107942 h 3513667"/>
              <a:gd name="connsiteX1351" fmla="*/ 2813254 w 3076859"/>
              <a:gd name="connsiteY1351" fmla="*/ 3110653 h 3513667"/>
              <a:gd name="connsiteX1352" fmla="*/ 2807054 w 3076859"/>
              <a:gd name="connsiteY1352" fmla="*/ 3112144 h 3513667"/>
              <a:gd name="connsiteX1353" fmla="*/ 2800854 w 3076859"/>
              <a:gd name="connsiteY1353" fmla="*/ 3113228 h 3513667"/>
              <a:gd name="connsiteX1354" fmla="*/ 2791654 w 3076859"/>
              <a:gd name="connsiteY1354" fmla="*/ 3166909 h 3513667"/>
              <a:gd name="connsiteX1355" fmla="*/ 2791654 w 3076859"/>
              <a:gd name="connsiteY1355" fmla="*/ 3176127 h 3513667"/>
              <a:gd name="connsiteX1356" fmla="*/ 2791654 w 3076859"/>
              <a:gd name="connsiteY1356" fmla="*/ 3185210 h 3513667"/>
              <a:gd name="connsiteX1357" fmla="*/ 2791854 w 3076859"/>
              <a:gd name="connsiteY1357" fmla="*/ 3203510 h 3513667"/>
              <a:gd name="connsiteX1358" fmla="*/ 2792054 w 3076859"/>
              <a:gd name="connsiteY1358" fmla="*/ 3221675 h 3513667"/>
              <a:gd name="connsiteX1359" fmla="*/ 2792054 w 3076859"/>
              <a:gd name="connsiteY1359" fmla="*/ 3230757 h 3513667"/>
              <a:gd name="connsiteX1360" fmla="*/ 2792054 w 3076859"/>
              <a:gd name="connsiteY1360" fmla="*/ 3239975 h 3513667"/>
              <a:gd name="connsiteX1361" fmla="*/ 2791854 w 3076859"/>
              <a:gd name="connsiteY1361" fmla="*/ 3249058 h 3513667"/>
              <a:gd name="connsiteX1362" fmla="*/ 2791054 w 3076859"/>
              <a:gd name="connsiteY1362" fmla="*/ 3258140 h 3513667"/>
              <a:gd name="connsiteX1363" fmla="*/ 2790454 w 3076859"/>
              <a:gd name="connsiteY1363" fmla="*/ 3267222 h 3513667"/>
              <a:gd name="connsiteX1364" fmla="*/ 2789254 w 3076859"/>
              <a:gd name="connsiteY1364" fmla="*/ 3276305 h 3513667"/>
              <a:gd name="connsiteX1365" fmla="*/ 2787854 w 3076859"/>
              <a:gd name="connsiteY1365" fmla="*/ 3285387 h 3513667"/>
              <a:gd name="connsiteX1366" fmla="*/ 2786054 w 3076859"/>
              <a:gd name="connsiteY1366" fmla="*/ 3294334 h 3513667"/>
              <a:gd name="connsiteX1367" fmla="*/ 2783854 w 3076859"/>
              <a:gd name="connsiteY1367" fmla="*/ 3303281 h 3513667"/>
              <a:gd name="connsiteX1368" fmla="*/ 2781053 w 3076859"/>
              <a:gd name="connsiteY1368" fmla="*/ 3312228 h 3513667"/>
              <a:gd name="connsiteX1369" fmla="*/ 2781453 w 3076859"/>
              <a:gd name="connsiteY1369" fmla="*/ 3317786 h 3513667"/>
              <a:gd name="connsiteX1370" fmla="*/ 2781453 w 3076859"/>
              <a:gd name="connsiteY1370" fmla="*/ 3323208 h 3513667"/>
              <a:gd name="connsiteX1371" fmla="*/ 2781453 w 3076859"/>
              <a:gd name="connsiteY1371" fmla="*/ 3328630 h 3513667"/>
              <a:gd name="connsiteX1372" fmla="*/ 2781253 w 3076859"/>
              <a:gd name="connsiteY1372" fmla="*/ 3334053 h 3513667"/>
              <a:gd name="connsiteX1373" fmla="*/ 2780853 w 3076859"/>
              <a:gd name="connsiteY1373" fmla="*/ 3339475 h 3513667"/>
              <a:gd name="connsiteX1374" fmla="*/ 2780253 w 3076859"/>
              <a:gd name="connsiteY1374" fmla="*/ 3344897 h 3513667"/>
              <a:gd name="connsiteX1375" fmla="*/ 2778653 w 3076859"/>
              <a:gd name="connsiteY1375" fmla="*/ 3355742 h 3513667"/>
              <a:gd name="connsiteX1376" fmla="*/ 2776653 w 3076859"/>
              <a:gd name="connsiteY1376" fmla="*/ 3366315 h 3513667"/>
              <a:gd name="connsiteX1377" fmla="*/ 2774653 w 3076859"/>
              <a:gd name="connsiteY1377" fmla="*/ 3377025 h 3513667"/>
              <a:gd name="connsiteX1378" fmla="*/ 2772453 w 3076859"/>
              <a:gd name="connsiteY1378" fmla="*/ 3387734 h 3513667"/>
              <a:gd name="connsiteX1379" fmla="*/ 2770653 w 3076859"/>
              <a:gd name="connsiteY1379" fmla="*/ 3398307 h 3513667"/>
              <a:gd name="connsiteX1380" fmla="*/ 2771253 w 3076859"/>
              <a:gd name="connsiteY1380" fmla="*/ 3400883 h 3513667"/>
              <a:gd name="connsiteX1381" fmla="*/ 2771653 w 3076859"/>
              <a:gd name="connsiteY1381" fmla="*/ 3403323 h 3513667"/>
              <a:gd name="connsiteX1382" fmla="*/ 2771653 w 3076859"/>
              <a:gd name="connsiteY1382" fmla="*/ 3405627 h 3513667"/>
              <a:gd name="connsiteX1383" fmla="*/ 2771653 w 3076859"/>
              <a:gd name="connsiteY1383" fmla="*/ 3407932 h 3513667"/>
              <a:gd name="connsiteX1384" fmla="*/ 2771453 w 3076859"/>
              <a:gd name="connsiteY1384" fmla="*/ 3410101 h 3513667"/>
              <a:gd name="connsiteX1385" fmla="*/ 2771053 w 3076859"/>
              <a:gd name="connsiteY1385" fmla="*/ 3412405 h 3513667"/>
              <a:gd name="connsiteX1386" fmla="*/ 2770453 w 3076859"/>
              <a:gd name="connsiteY1386" fmla="*/ 3414574 h 3513667"/>
              <a:gd name="connsiteX1387" fmla="*/ 2769453 w 3076859"/>
              <a:gd name="connsiteY1387" fmla="*/ 3416743 h 3513667"/>
              <a:gd name="connsiteX1388" fmla="*/ 2767853 w 3076859"/>
              <a:gd name="connsiteY1388" fmla="*/ 3420945 h 3513667"/>
              <a:gd name="connsiteX1389" fmla="*/ 2765853 w 3076859"/>
              <a:gd name="connsiteY1389" fmla="*/ 3425148 h 3513667"/>
              <a:gd name="connsiteX1390" fmla="*/ 2763653 w 3076859"/>
              <a:gd name="connsiteY1390" fmla="*/ 3429486 h 3513667"/>
              <a:gd name="connsiteX1391" fmla="*/ 2762053 w 3076859"/>
              <a:gd name="connsiteY1391" fmla="*/ 3433552 h 3513667"/>
              <a:gd name="connsiteX1392" fmla="*/ 2760853 w 3076859"/>
              <a:gd name="connsiteY1392" fmla="*/ 3439110 h 3513667"/>
              <a:gd name="connsiteX1393" fmla="*/ 2759453 w 3076859"/>
              <a:gd name="connsiteY1393" fmla="*/ 3444397 h 3513667"/>
              <a:gd name="connsiteX1394" fmla="*/ 2757853 w 3076859"/>
              <a:gd name="connsiteY1394" fmla="*/ 3449413 h 3513667"/>
              <a:gd name="connsiteX1395" fmla="*/ 2756053 w 3076859"/>
              <a:gd name="connsiteY1395" fmla="*/ 3454293 h 3513667"/>
              <a:gd name="connsiteX1396" fmla="*/ 2753653 w 3076859"/>
              <a:gd name="connsiteY1396" fmla="*/ 3459037 h 3513667"/>
              <a:gd name="connsiteX1397" fmla="*/ 2751453 w 3076859"/>
              <a:gd name="connsiteY1397" fmla="*/ 3463646 h 3513667"/>
              <a:gd name="connsiteX1398" fmla="*/ 2748853 w 3076859"/>
              <a:gd name="connsiteY1398" fmla="*/ 3467848 h 3513667"/>
              <a:gd name="connsiteX1399" fmla="*/ 2746453 w 3076859"/>
              <a:gd name="connsiteY1399" fmla="*/ 3472051 h 3513667"/>
              <a:gd name="connsiteX1400" fmla="*/ 2743453 w 3076859"/>
              <a:gd name="connsiteY1400" fmla="*/ 3476118 h 3513667"/>
              <a:gd name="connsiteX1401" fmla="*/ 2740253 w 3076859"/>
              <a:gd name="connsiteY1401" fmla="*/ 3479913 h 3513667"/>
              <a:gd name="connsiteX1402" fmla="*/ 2737053 w 3076859"/>
              <a:gd name="connsiteY1402" fmla="*/ 3483573 h 3513667"/>
              <a:gd name="connsiteX1403" fmla="*/ 2733453 w 3076859"/>
              <a:gd name="connsiteY1403" fmla="*/ 3486962 h 3513667"/>
              <a:gd name="connsiteX1404" fmla="*/ 2729852 w 3076859"/>
              <a:gd name="connsiteY1404" fmla="*/ 3490216 h 3513667"/>
              <a:gd name="connsiteX1405" fmla="*/ 2725852 w 3076859"/>
              <a:gd name="connsiteY1405" fmla="*/ 3493198 h 3513667"/>
              <a:gd name="connsiteX1406" fmla="*/ 2722052 w 3076859"/>
              <a:gd name="connsiteY1406" fmla="*/ 3496045 h 3513667"/>
              <a:gd name="connsiteX1407" fmla="*/ 2717652 w 3076859"/>
              <a:gd name="connsiteY1407" fmla="*/ 3498620 h 3513667"/>
              <a:gd name="connsiteX1408" fmla="*/ 2713252 w 3076859"/>
              <a:gd name="connsiteY1408" fmla="*/ 3501196 h 3513667"/>
              <a:gd name="connsiteX1409" fmla="*/ 2708852 w 3076859"/>
              <a:gd name="connsiteY1409" fmla="*/ 3503365 h 3513667"/>
              <a:gd name="connsiteX1410" fmla="*/ 2704052 w 3076859"/>
              <a:gd name="connsiteY1410" fmla="*/ 3505263 h 3513667"/>
              <a:gd name="connsiteX1411" fmla="*/ 2699252 w 3076859"/>
              <a:gd name="connsiteY1411" fmla="*/ 3507160 h 3513667"/>
              <a:gd name="connsiteX1412" fmla="*/ 2694252 w 3076859"/>
              <a:gd name="connsiteY1412" fmla="*/ 3508787 h 3513667"/>
              <a:gd name="connsiteX1413" fmla="*/ 2688852 w 3076859"/>
              <a:gd name="connsiteY1413" fmla="*/ 3510143 h 3513667"/>
              <a:gd name="connsiteX1414" fmla="*/ 2683652 w 3076859"/>
              <a:gd name="connsiteY1414" fmla="*/ 3511227 h 3513667"/>
              <a:gd name="connsiteX1415" fmla="*/ 2678251 w 3076859"/>
              <a:gd name="connsiteY1415" fmla="*/ 3512176 h 3513667"/>
              <a:gd name="connsiteX1416" fmla="*/ 2672451 w 3076859"/>
              <a:gd name="connsiteY1416" fmla="*/ 3512854 h 3513667"/>
              <a:gd name="connsiteX1417" fmla="*/ 2666651 w 3076859"/>
              <a:gd name="connsiteY1417" fmla="*/ 3513396 h 3513667"/>
              <a:gd name="connsiteX1418" fmla="*/ 2660851 w 3076859"/>
              <a:gd name="connsiteY1418" fmla="*/ 3513667 h 3513667"/>
              <a:gd name="connsiteX1419" fmla="*/ 2654651 w 3076859"/>
              <a:gd name="connsiteY1419" fmla="*/ 3513667 h 3513667"/>
              <a:gd name="connsiteX1420" fmla="*/ 2648651 w 3076859"/>
              <a:gd name="connsiteY1420" fmla="*/ 3513532 h 3513667"/>
              <a:gd name="connsiteX1421" fmla="*/ 2642251 w 3076859"/>
              <a:gd name="connsiteY1421" fmla="*/ 3512989 h 3513667"/>
              <a:gd name="connsiteX1422" fmla="*/ 2635851 w 3076859"/>
              <a:gd name="connsiteY1422" fmla="*/ 3512447 h 3513667"/>
              <a:gd name="connsiteX1423" fmla="*/ 2629451 w 3076859"/>
              <a:gd name="connsiteY1423" fmla="*/ 3511498 h 3513667"/>
              <a:gd name="connsiteX1424" fmla="*/ 2610650 w 3076859"/>
              <a:gd name="connsiteY1424" fmla="*/ 3511092 h 3513667"/>
              <a:gd name="connsiteX1425" fmla="*/ 2592050 w 3076859"/>
              <a:gd name="connsiteY1425" fmla="*/ 3510414 h 3513667"/>
              <a:gd name="connsiteX1426" fmla="*/ 2582650 w 3076859"/>
              <a:gd name="connsiteY1426" fmla="*/ 3510278 h 3513667"/>
              <a:gd name="connsiteX1427" fmla="*/ 2573249 w 3076859"/>
              <a:gd name="connsiteY1427" fmla="*/ 3510278 h 3513667"/>
              <a:gd name="connsiteX1428" fmla="*/ 2564249 w 3076859"/>
              <a:gd name="connsiteY1428" fmla="*/ 3510278 h 3513667"/>
              <a:gd name="connsiteX1429" fmla="*/ 2554849 w 3076859"/>
              <a:gd name="connsiteY1429" fmla="*/ 3510685 h 3513667"/>
              <a:gd name="connsiteX1430" fmla="*/ 2551649 w 3076859"/>
              <a:gd name="connsiteY1430" fmla="*/ 3510820 h 3513667"/>
              <a:gd name="connsiteX1431" fmla="*/ 2548649 w 3076859"/>
              <a:gd name="connsiteY1431" fmla="*/ 3510820 h 3513667"/>
              <a:gd name="connsiteX1432" fmla="*/ 2545649 w 3076859"/>
              <a:gd name="connsiteY1432" fmla="*/ 3510820 h 3513667"/>
              <a:gd name="connsiteX1433" fmla="*/ 2543049 w 3076859"/>
              <a:gd name="connsiteY1433" fmla="*/ 3510685 h 3513667"/>
              <a:gd name="connsiteX1434" fmla="*/ 2540449 w 3076859"/>
              <a:gd name="connsiteY1434" fmla="*/ 3510414 h 3513667"/>
              <a:gd name="connsiteX1435" fmla="*/ 2538049 w 3076859"/>
              <a:gd name="connsiteY1435" fmla="*/ 3510007 h 3513667"/>
              <a:gd name="connsiteX1436" fmla="*/ 2535649 w 3076859"/>
              <a:gd name="connsiteY1436" fmla="*/ 3509465 h 3513667"/>
              <a:gd name="connsiteX1437" fmla="*/ 2533449 w 3076859"/>
              <a:gd name="connsiteY1437" fmla="*/ 3509058 h 3513667"/>
              <a:gd name="connsiteX1438" fmla="*/ 2531449 w 3076859"/>
              <a:gd name="connsiteY1438" fmla="*/ 3508245 h 3513667"/>
              <a:gd name="connsiteX1439" fmla="*/ 2529449 w 3076859"/>
              <a:gd name="connsiteY1439" fmla="*/ 3507431 h 3513667"/>
              <a:gd name="connsiteX1440" fmla="*/ 2527649 w 3076859"/>
              <a:gd name="connsiteY1440" fmla="*/ 3506754 h 3513667"/>
              <a:gd name="connsiteX1441" fmla="*/ 2525849 w 3076859"/>
              <a:gd name="connsiteY1441" fmla="*/ 3505805 h 3513667"/>
              <a:gd name="connsiteX1442" fmla="*/ 2524449 w 3076859"/>
              <a:gd name="connsiteY1442" fmla="*/ 3504720 h 3513667"/>
              <a:gd name="connsiteX1443" fmla="*/ 2522849 w 3076859"/>
              <a:gd name="connsiteY1443" fmla="*/ 3503636 h 3513667"/>
              <a:gd name="connsiteX1444" fmla="*/ 2521848 w 3076859"/>
              <a:gd name="connsiteY1444" fmla="*/ 3502416 h 3513667"/>
              <a:gd name="connsiteX1445" fmla="*/ 2520648 w 3076859"/>
              <a:gd name="connsiteY1445" fmla="*/ 3501060 h 3513667"/>
              <a:gd name="connsiteX1446" fmla="*/ 2519448 w 3076859"/>
              <a:gd name="connsiteY1446" fmla="*/ 3499569 h 3513667"/>
              <a:gd name="connsiteX1447" fmla="*/ 2518648 w 3076859"/>
              <a:gd name="connsiteY1447" fmla="*/ 3498213 h 3513667"/>
              <a:gd name="connsiteX1448" fmla="*/ 2517648 w 3076859"/>
              <a:gd name="connsiteY1448" fmla="*/ 3496722 h 3513667"/>
              <a:gd name="connsiteX1449" fmla="*/ 2517048 w 3076859"/>
              <a:gd name="connsiteY1449" fmla="*/ 3494960 h 3513667"/>
              <a:gd name="connsiteX1450" fmla="*/ 2515648 w 3076859"/>
              <a:gd name="connsiteY1450" fmla="*/ 3491436 h 3513667"/>
              <a:gd name="connsiteX1451" fmla="*/ 2514848 w 3076859"/>
              <a:gd name="connsiteY1451" fmla="*/ 3487504 h 3513667"/>
              <a:gd name="connsiteX1452" fmla="*/ 2514448 w 3076859"/>
              <a:gd name="connsiteY1452" fmla="*/ 3483438 h 3513667"/>
              <a:gd name="connsiteX1453" fmla="*/ 2514448 w 3076859"/>
              <a:gd name="connsiteY1453" fmla="*/ 3478829 h 3513667"/>
              <a:gd name="connsiteX1454" fmla="*/ 2514648 w 3076859"/>
              <a:gd name="connsiteY1454" fmla="*/ 3474084 h 3513667"/>
              <a:gd name="connsiteX1455" fmla="*/ 2515448 w 3076859"/>
              <a:gd name="connsiteY1455" fmla="*/ 3469204 h 3513667"/>
              <a:gd name="connsiteX1456" fmla="*/ 2512248 w 3076859"/>
              <a:gd name="connsiteY1456" fmla="*/ 3467442 h 3513667"/>
              <a:gd name="connsiteX1457" fmla="*/ 2509448 w 3076859"/>
              <a:gd name="connsiteY1457" fmla="*/ 3465544 h 3513667"/>
              <a:gd name="connsiteX1458" fmla="*/ 2507048 w 3076859"/>
              <a:gd name="connsiteY1458" fmla="*/ 3463782 h 3513667"/>
              <a:gd name="connsiteX1459" fmla="*/ 2504648 w 3076859"/>
              <a:gd name="connsiteY1459" fmla="*/ 3461748 h 3513667"/>
              <a:gd name="connsiteX1460" fmla="*/ 2502848 w 3076859"/>
              <a:gd name="connsiteY1460" fmla="*/ 3459715 h 3513667"/>
              <a:gd name="connsiteX1461" fmla="*/ 2501048 w 3076859"/>
              <a:gd name="connsiteY1461" fmla="*/ 3457682 h 3513667"/>
              <a:gd name="connsiteX1462" fmla="*/ 2499648 w 3076859"/>
              <a:gd name="connsiteY1462" fmla="*/ 3455513 h 3513667"/>
              <a:gd name="connsiteX1463" fmla="*/ 2498248 w 3076859"/>
              <a:gd name="connsiteY1463" fmla="*/ 3453344 h 3513667"/>
              <a:gd name="connsiteX1464" fmla="*/ 2497248 w 3076859"/>
              <a:gd name="connsiteY1464" fmla="*/ 3451039 h 3513667"/>
              <a:gd name="connsiteX1465" fmla="*/ 2496448 w 3076859"/>
              <a:gd name="connsiteY1465" fmla="*/ 3448735 h 3513667"/>
              <a:gd name="connsiteX1466" fmla="*/ 2495848 w 3076859"/>
              <a:gd name="connsiteY1466" fmla="*/ 3446430 h 3513667"/>
              <a:gd name="connsiteX1467" fmla="*/ 2495048 w 3076859"/>
              <a:gd name="connsiteY1467" fmla="*/ 3444126 h 3513667"/>
              <a:gd name="connsiteX1468" fmla="*/ 2494448 w 3076859"/>
              <a:gd name="connsiteY1468" fmla="*/ 3439110 h 3513667"/>
              <a:gd name="connsiteX1469" fmla="*/ 2494248 w 3076859"/>
              <a:gd name="connsiteY1469" fmla="*/ 3434230 h 3513667"/>
              <a:gd name="connsiteX1470" fmla="*/ 2494248 w 3076859"/>
              <a:gd name="connsiteY1470" fmla="*/ 3429079 h 3513667"/>
              <a:gd name="connsiteX1471" fmla="*/ 2494448 w 3076859"/>
              <a:gd name="connsiteY1471" fmla="*/ 3424063 h 3513667"/>
              <a:gd name="connsiteX1472" fmla="*/ 2494848 w 3076859"/>
              <a:gd name="connsiteY1472" fmla="*/ 3413625 h 3513667"/>
              <a:gd name="connsiteX1473" fmla="*/ 2495048 w 3076859"/>
              <a:gd name="connsiteY1473" fmla="*/ 3408610 h 3513667"/>
              <a:gd name="connsiteX1474" fmla="*/ 2494648 w 3076859"/>
              <a:gd name="connsiteY1474" fmla="*/ 3403594 h 3513667"/>
              <a:gd name="connsiteX1475" fmla="*/ 2494048 w 3076859"/>
              <a:gd name="connsiteY1475" fmla="*/ 3398714 h 3513667"/>
              <a:gd name="connsiteX1476" fmla="*/ 2493448 w 3076859"/>
              <a:gd name="connsiteY1476" fmla="*/ 3396409 h 3513667"/>
              <a:gd name="connsiteX1477" fmla="*/ 2492848 w 3076859"/>
              <a:gd name="connsiteY1477" fmla="*/ 3393834 h 3513667"/>
              <a:gd name="connsiteX1478" fmla="*/ 2492048 w 3076859"/>
              <a:gd name="connsiteY1478" fmla="*/ 3391800 h 3513667"/>
              <a:gd name="connsiteX1479" fmla="*/ 2491648 w 3076859"/>
              <a:gd name="connsiteY1479" fmla="*/ 3389767 h 3513667"/>
              <a:gd name="connsiteX1480" fmla="*/ 2491448 w 3076859"/>
              <a:gd name="connsiteY1480" fmla="*/ 3387327 h 3513667"/>
              <a:gd name="connsiteX1481" fmla="*/ 2491448 w 3076859"/>
              <a:gd name="connsiteY1481" fmla="*/ 3385022 h 3513667"/>
              <a:gd name="connsiteX1482" fmla="*/ 2491648 w 3076859"/>
              <a:gd name="connsiteY1482" fmla="*/ 3380413 h 3513667"/>
              <a:gd name="connsiteX1483" fmla="*/ 2492448 w 3076859"/>
              <a:gd name="connsiteY1483" fmla="*/ 3375669 h 3513667"/>
              <a:gd name="connsiteX1484" fmla="*/ 2494248 w 3076859"/>
              <a:gd name="connsiteY1484" fmla="*/ 3365909 h 3513667"/>
              <a:gd name="connsiteX1485" fmla="*/ 2495048 w 3076859"/>
              <a:gd name="connsiteY1485" fmla="*/ 3361164 h 3513667"/>
              <a:gd name="connsiteX1486" fmla="*/ 2495848 w 3076859"/>
              <a:gd name="connsiteY1486" fmla="*/ 3356284 h 3513667"/>
              <a:gd name="connsiteX1487" fmla="*/ 2492048 w 3076859"/>
              <a:gd name="connsiteY1487" fmla="*/ 3348964 h 3513667"/>
              <a:gd name="connsiteX1488" fmla="*/ 2488048 w 3076859"/>
              <a:gd name="connsiteY1488" fmla="*/ 3341508 h 3513667"/>
              <a:gd name="connsiteX1489" fmla="*/ 2487048 w 3076859"/>
              <a:gd name="connsiteY1489" fmla="*/ 3339475 h 3513667"/>
              <a:gd name="connsiteX1490" fmla="*/ 2486648 w 3076859"/>
              <a:gd name="connsiteY1490" fmla="*/ 3337170 h 3513667"/>
              <a:gd name="connsiteX1491" fmla="*/ 2486448 w 3076859"/>
              <a:gd name="connsiteY1491" fmla="*/ 3334866 h 3513667"/>
              <a:gd name="connsiteX1492" fmla="*/ 2486248 w 3076859"/>
              <a:gd name="connsiteY1492" fmla="*/ 3332290 h 3513667"/>
              <a:gd name="connsiteX1493" fmla="*/ 2486648 w 3076859"/>
              <a:gd name="connsiteY1493" fmla="*/ 3327275 h 3513667"/>
              <a:gd name="connsiteX1494" fmla="*/ 2486848 w 3076859"/>
              <a:gd name="connsiteY1494" fmla="*/ 3322259 h 3513667"/>
              <a:gd name="connsiteX1495" fmla="*/ 2486848 w 3076859"/>
              <a:gd name="connsiteY1495" fmla="*/ 3319955 h 3513667"/>
              <a:gd name="connsiteX1496" fmla="*/ 2486648 w 3076859"/>
              <a:gd name="connsiteY1496" fmla="*/ 3317650 h 3513667"/>
              <a:gd name="connsiteX1497" fmla="*/ 2486248 w 3076859"/>
              <a:gd name="connsiteY1497" fmla="*/ 3315617 h 3513667"/>
              <a:gd name="connsiteX1498" fmla="*/ 2485248 w 3076859"/>
              <a:gd name="connsiteY1498" fmla="*/ 3313854 h 3513667"/>
              <a:gd name="connsiteX1499" fmla="*/ 2484648 w 3076859"/>
              <a:gd name="connsiteY1499" fmla="*/ 3312906 h 3513667"/>
              <a:gd name="connsiteX1500" fmla="*/ 2483848 w 3076859"/>
              <a:gd name="connsiteY1500" fmla="*/ 3312092 h 3513667"/>
              <a:gd name="connsiteX1501" fmla="*/ 2483248 w 3076859"/>
              <a:gd name="connsiteY1501" fmla="*/ 3311279 h 3513667"/>
              <a:gd name="connsiteX1502" fmla="*/ 2482048 w 3076859"/>
              <a:gd name="connsiteY1502" fmla="*/ 3310737 h 3513667"/>
              <a:gd name="connsiteX1503" fmla="*/ 2481248 w 3076859"/>
              <a:gd name="connsiteY1503" fmla="*/ 3310194 h 3513667"/>
              <a:gd name="connsiteX1504" fmla="*/ 2479848 w 3076859"/>
              <a:gd name="connsiteY1504" fmla="*/ 3309652 h 3513667"/>
              <a:gd name="connsiteX1505" fmla="*/ 2478448 w 3076859"/>
              <a:gd name="connsiteY1505" fmla="*/ 3309381 h 3513667"/>
              <a:gd name="connsiteX1506" fmla="*/ 2476848 w 3076859"/>
              <a:gd name="connsiteY1506" fmla="*/ 3308974 h 3513667"/>
              <a:gd name="connsiteX1507" fmla="*/ 2475048 w 3076859"/>
              <a:gd name="connsiteY1507" fmla="*/ 3308839 h 3513667"/>
              <a:gd name="connsiteX1508" fmla="*/ 2473448 w 3076859"/>
              <a:gd name="connsiteY1508" fmla="*/ 3308703 h 3513667"/>
              <a:gd name="connsiteX1509" fmla="*/ 2472048 w 3076859"/>
              <a:gd name="connsiteY1509" fmla="*/ 3308839 h 3513667"/>
              <a:gd name="connsiteX1510" fmla="*/ 2470447 w 3076859"/>
              <a:gd name="connsiteY1510" fmla="*/ 3308974 h 3513667"/>
              <a:gd name="connsiteX1511" fmla="*/ 2469247 w 3076859"/>
              <a:gd name="connsiteY1511" fmla="*/ 3309381 h 3513667"/>
              <a:gd name="connsiteX1512" fmla="*/ 2468247 w 3076859"/>
              <a:gd name="connsiteY1512" fmla="*/ 3309788 h 3513667"/>
              <a:gd name="connsiteX1513" fmla="*/ 2467047 w 3076859"/>
              <a:gd name="connsiteY1513" fmla="*/ 3310465 h 3513667"/>
              <a:gd name="connsiteX1514" fmla="*/ 2465847 w 3076859"/>
              <a:gd name="connsiteY1514" fmla="*/ 3311008 h 3513667"/>
              <a:gd name="connsiteX1515" fmla="*/ 2464047 w 3076859"/>
              <a:gd name="connsiteY1515" fmla="*/ 3312634 h 3513667"/>
              <a:gd name="connsiteX1516" fmla="*/ 2462447 w 3076859"/>
              <a:gd name="connsiteY1516" fmla="*/ 3314397 h 3513667"/>
              <a:gd name="connsiteX1517" fmla="*/ 2461047 w 3076859"/>
              <a:gd name="connsiteY1517" fmla="*/ 3316566 h 3513667"/>
              <a:gd name="connsiteX1518" fmla="*/ 2459847 w 3076859"/>
              <a:gd name="connsiteY1518" fmla="*/ 3318870 h 3513667"/>
              <a:gd name="connsiteX1519" fmla="*/ 2457447 w 3076859"/>
              <a:gd name="connsiteY1519" fmla="*/ 3324021 h 3513667"/>
              <a:gd name="connsiteX1520" fmla="*/ 2455247 w 3076859"/>
              <a:gd name="connsiteY1520" fmla="*/ 3329172 h 3513667"/>
              <a:gd name="connsiteX1521" fmla="*/ 2454047 w 3076859"/>
              <a:gd name="connsiteY1521" fmla="*/ 3331477 h 3513667"/>
              <a:gd name="connsiteX1522" fmla="*/ 2452647 w 3076859"/>
              <a:gd name="connsiteY1522" fmla="*/ 3333781 h 3513667"/>
              <a:gd name="connsiteX1523" fmla="*/ 2451047 w 3076859"/>
              <a:gd name="connsiteY1523" fmla="*/ 3335815 h 3513667"/>
              <a:gd name="connsiteX1524" fmla="*/ 2449047 w 3076859"/>
              <a:gd name="connsiteY1524" fmla="*/ 3337577 h 3513667"/>
              <a:gd name="connsiteX1525" fmla="*/ 2449247 w 3076859"/>
              <a:gd name="connsiteY1525" fmla="*/ 3342593 h 3513667"/>
              <a:gd name="connsiteX1526" fmla="*/ 2449647 w 3076859"/>
              <a:gd name="connsiteY1526" fmla="*/ 3347608 h 3513667"/>
              <a:gd name="connsiteX1527" fmla="*/ 2449647 w 3076859"/>
              <a:gd name="connsiteY1527" fmla="*/ 3350184 h 3513667"/>
              <a:gd name="connsiteX1528" fmla="*/ 2449647 w 3076859"/>
              <a:gd name="connsiteY1528" fmla="*/ 3352624 h 3513667"/>
              <a:gd name="connsiteX1529" fmla="*/ 2449447 w 3076859"/>
              <a:gd name="connsiteY1529" fmla="*/ 3354793 h 3513667"/>
              <a:gd name="connsiteX1530" fmla="*/ 2449047 w 3076859"/>
              <a:gd name="connsiteY1530" fmla="*/ 3356962 h 3513667"/>
              <a:gd name="connsiteX1531" fmla="*/ 2448047 w 3076859"/>
              <a:gd name="connsiteY1531" fmla="*/ 3358724 h 3513667"/>
              <a:gd name="connsiteX1532" fmla="*/ 2447047 w 3076859"/>
              <a:gd name="connsiteY1532" fmla="*/ 3360351 h 3513667"/>
              <a:gd name="connsiteX1533" fmla="*/ 2446247 w 3076859"/>
              <a:gd name="connsiteY1533" fmla="*/ 3361164 h 3513667"/>
              <a:gd name="connsiteX1534" fmla="*/ 2445447 w 3076859"/>
              <a:gd name="connsiteY1534" fmla="*/ 3361706 h 3513667"/>
              <a:gd name="connsiteX1535" fmla="*/ 2444447 w 3076859"/>
              <a:gd name="connsiteY1535" fmla="*/ 3362384 h 3513667"/>
              <a:gd name="connsiteX1536" fmla="*/ 2443247 w 3076859"/>
              <a:gd name="connsiteY1536" fmla="*/ 3362791 h 3513667"/>
              <a:gd name="connsiteX1537" fmla="*/ 2442247 w 3076859"/>
              <a:gd name="connsiteY1537" fmla="*/ 3363333 h 3513667"/>
              <a:gd name="connsiteX1538" fmla="*/ 2440847 w 3076859"/>
              <a:gd name="connsiteY1538" fmla="*/ 3363604 h 3513667"/>
              <a:gd name="connsiteX1539" fmla="*/ 2439247 w 3076859"/>
              <a:gd name="connsiteY1539" fmla="*/ 3363740 h 3513667"/>
              <a:gd name="connsiteX1540" fmla="*/ 2437647 w 3076859"/>
              <a:gd name="connsiteY1540" fmla="*/ 3363875 h 3513667"/>
              <a:gd name="connsiteX1541" fmla="*/ 2435847 w 3076859"/>
              <a:gd name="connsiteY1541" fmla="*/ 3363875 h 3513667"/>
              <a:gd name="connsiteX1542" fmla="*/ 2433847 w 3076859"/>
              <a:gd name="connsiteY1542" fmla="*/ 3363875 h 3513667"/>
              <a:gd name="connsiteX1543" fmla="*/ 2431447 w 3076859"/>
              <a:gd name="connsiteY1543" fmla="*/ 3363740 h 3513667"/>
              <a:gd name="connsiteX1544" fmla="*/ 2429247 w 3076859"/>
              <a:gd name="connsiteY1544" fmla="*/ 3363333 h 3513667"/>
              <a:gd name="connsiteX1545" fmla="*/ 2427447 w 3076859"/>
              <a:gd name="connsiteY1545" fmla="*/ 3363875 h 3513667"/>
              <a:gd name="connsiteX1546" fmla="*/ 2425447 w 3076859"/>
              <a:gd name="connsiteY1546" fmla="*/ 3364418 h 3513667"/>
              <a:gd name="connsiteX1547" fmla="*/ 2423647 w 3076859"/>
              <a:gd name="connsiteY1547" fmla="*/ 3364689 h 3513667"/>
              <a:gd name="connsiteX1548" fmla="*/ 2421647 w 3076859"/>
              <a:gd name="connsiteY1548" fmla="*/ 3364824 h 3513667"/>
              <a:gd name="connsiteX1549" fmla="*/ 2416846 w 3076859"/>
              <a:gd name="connsiteY1549" fmla="*/ 3366180 h 3513667"/>
              <a:gd name="connsiteX1550" fmla="*/ 2411846 w 3076859"/>
              <a:gd name="connsiteY1550" fmla="*/ 3367535 h 3513667"/>
              <a:gd name="connsiteX1551" fmla="*/ 2406846 w 3076859"/>
              <a:gd name="connsiteY1551" fmla="*/ 3368891 h 3513667"/>
              <a:gd name="connsiteX1552" fmla="*/ 2402046 w 3076859"/>
              <a:gd name="connsiteY1552" fmla="*/ 3369975 h 3513667"/>
              <a:gd name="connsiteX1553" fmla="*/ 2397046 w 3076859"/>
              <a:gd name="connsiteY1553" fmla="*/ 3371060 h 3513667"/>
              <a:gd name="connsiteX1554" fmla="*/ 2392246 w 3076859"/>
              <a:gd name="connsiteY1554" fmla="*/ 3371738 h 3513667"/>
              <a:gd name="connsiteX1555" fmla="*/ 2387246 w 3076859"/>
              <a:gd name="connsiteY1555" fmla="*/ 3372551 h 3513667"/>
              <a:gd name="connsiteX1556" fmla="*/ 2382246 w 3076859"/>
              <a:gd name="connsiteY1556" fmla="*/ 3373229 h 3513667"/>
              <a:gd name="connsiteX1557" fmla="*/ 2377446 w 3076859"/>
              <a:gd name="connsiteY1557" fmla="*/ 3373636 h 3513667"/>
              <a:gd name="connsiteX1558" fmla="*/ 2372446 w 3076859"/>
              <a:gd name="connsiteY1558" fmla="*/ 3373907 h 3513667"/>
              <a:gd name="connsiteX1559" fmla="*/ 2362445 w 3076859"/>
              <a:gd name="connsiteY1559" fmla="*/ 3374584 h 3513667"/>
              <a:gd name="connsiteX1560" fmla="*/ 2352645 w 3076859"/>
              <a:gd name="connsiteY1560" fmla="*/ 3374720 h 3513667"/>
              <a:gd name="connsiteX1561" fmla="*/ 2342445 w 3076859"/>
              <a:gd name="connsiteY1561" fmla="*/ 3374584 h 3513667"/>
              <a:gd name="connsiteX1562" fmla="*/ 2332645 w 3076859"/>
              <a:gd name="connsiteY1562" fmla="*/ 3374313 h 3513667"/>
              <a:gd name="connsiteX1563" fmla="*/ 2322645 w 3076859"/>
              <a:gd name="connsiteY1563" fmla="*/ 3373636 h 3513667"/>
              <a:gd name="connsiteX1564" fmla="*/ 2312644 w 3076859"/>
              <a:gd name="connsiteY1564" fmla="*/ 3372958 h 3513667"/>
              <a:gd name="connsiteX1565" fmla="*/ 2302844 w 3076859"/>
              <a:gd name="connsiteY1565" fmla="*/ 3372416 h 3513667"/>
              <a:gd name="connsiteX1566" fmla="*/ 2282844 w 3076859"/>
              <a:gd name="connsiteY1566" fmla="*/ 3370789 h 3513667"/>
              <a:gd name="connsiteX1567" fmla="*/ 2273044 w 3076859"/>
              <a:gd name="connsiteY1567" fmla="*/ 3370247 h 3513667"/>
              <a:gd name="connsiteX1568" fmla="*/ 2263044 w 3076859"/>
              <a:gd name="connsiteY1568" fmla="*/ 3369704 h 3513667"/>
              <a:gd name="connsiteX1569" fmla="*/ 2261043 w 3076859"/>
              <a:gd name="connsiteY1569" fmla="*/ 3369569 h 3513667"/>
              <a:gd name="connsiteX1570" fmla="*/ 2259243 w 3076859"/>
              <a:gd name="connsiteY1570" fmla="*/ 3369298 h 3513667"/>
              <a:gd name="connsiteX1571" fmla="*/ 2257443 w 3076859"/>
              <a:gd name="connsiteY1571" fmla="*/ 3368891 h 3513667"/>
              <a:gd name="connsiteX1572" fmla="*/ 2255643 w 3076859"/>
              <a:gd name="connsiteY1572" fmla="*/ 3368349 h 3513667"/>
              <a:gd name="connsiteX1573" fmla="*/ 2254043 w 3076859"/>
              <a:gd name="connsiteY1573" fmla="*/ 3367807 h 3513667"/>
              <a:gd name="connsiteX1574" fmla="*/ 2252643 w 3076859"/>
              <a:gd name="connsiteY1574" fmla="*/ 3366993 h 3513667"/>
              <a:gd name="connsiteX1575" fmla="*/ 2251043 w 3076859"/>
              <a:gd name="connsiteY1575" fmla="*/ 3366180 h 3513667"/>
              <a:gd name="connsiteX1576" fmla="*/ 2249643 w 3076859"/>
              <a:gd name="connsiteY1576" fmla="*/ 3365231 h 3513667"/>
              <a:gd name="connsiteX1577" fmla="*/ 2247243 w 3076859"/>
              <a:gd name="connsiteY1577" fmla="*/ 3363333 h 3513667"/>
              <a:gd name="connsiteX1578" fmla="*/ 2245243 w 3076859"/>
              <a:gd name="connsiteY1578" fmla="*/ 3360758 h 3513667"/>
              <a:gd name="connsiteX1579" fmla="*/ 2243043 w 3076859"/>
              <a:gd name="connsiteY1579" fmla="*/ 3358182 h 3513667"/>
              <a:gd name="connsiteX1580" fmla="*/ 2241443 w 3076859"/>
              <a:gd name="connsiteY1580" fmla="*/ 3355335 h 3513667"/>
              <a:gd name="connsiteX1581" fmla="*/ 2240043 w 3076859"/>
              <a:gd name="connsiteY1581" fmla="*/ 3352353 h 3513667"/>
              <a:gd name="connsiteX1582" fmla="*/ 2238843 w 3076859"/>
              <a:gd name="connsiteY1582" fmla="*/ 3349100 h 3513667"/>
              <a:gd name="connsiteX1583" fmla="*/ 2237643 w 3076859"/>
              <a:gd name="connsiteY1583" fmla="*/ 3345846 h 3513667"/>
              <a:gd name="connsiteX1584" fmla="*/ 2236643 w 3076859"/>
              <a:gd name="connsiteY1584" fmla="*/ 3342593 h 3513667"/>
              <a:gd name="connsiteX1585" fmla="*/ 2235443 w 3076859"/>
              <a:gd name="connsiteY1585" fmla="*/ 3335815 h 3513667"/>
              <a:gd name="connsiteX1586" fmla="*/ 2234443 w 3076859"/>
              <a:gd name="connsiteY1586" fmla="*/ 3329444 h 3513667"/>
              <a:gd name="connsiteX1587" fmla="*/ 2233243 w 3076859"/>
              <a:gd name="connsiteY1587" fmla="*/ 3318735 h 3513667"/>
              <a:gd name="connsiteX1588" fmla="*/ 2232443 w 3076859"/>
              <a:gd name="connsiteY1588" fmla="*/ 3308025 h 3513667"/>
              <a:gd name="connsiteX1589" fmla="*/ 2231643 w 3076859"/>
              <a:gd name="connsiteY1589" fmla="*/ 3297452 h 3513667"/>
              <a:gd name="connsiteX1590" fmla="*/ 2231243 w 3076859"/>
              <a:gd name="connsiteY1590" fmla="*/ 3286743 h 3513667"/>
              <a:gd name="connsiteX1591" fmla="*/ 2230643 w 3076859"/>
              <a:gd name="connsiteY1591" fmla="*/ 3265325 h 3513667"/>
              <a:gd name="connsiteX1592" fmla="*/ 2229843 w 3076859"/>
              <a:gd name="connsiteY1592" fmla="*/ 3243906 h 3513667"/>
              <a:gd name="connsiteX1593" fmla="*/ 2227043 w 3076859"/>
              <a:gd name="connsiteY1593" fmla="*/ 3234011 h 3513667"/>
              <a:gd name="connsiteX1594" fmla="*/ 2224443 w 3076859"/>
              <a:gd name="connsiteY1594" fmla="*/ 3224250 h 3513667"/>
              <a:gd name="connsiteX1595" fmla="*/ 2221443 w 3076859"/>
              <a:gd name="connsiteY1595" fmla="*/ 3214355 h 3513667"/>
              <a:gd name="connsiteX1596" fmla="*/ 2220243 w 3076859"/>
              <a:gd name="connsiteY1596" fmla="*/ 3209475 h 3513667"/>
              <a:gd name="connsiteX1597" fmla="*/ 2219243 w 3076859"/>
              <a:gd name="connsiteY1597" fmla="*/ 3204595 h 3513667"/>
              <a:gd name="connsiteX1598" fmla="*/ 2218043 w 3076859"/>
              <a:gd name="connsiteY1598" fmla="*/ 3199579 h 3513667"/>
              <a:gd name="connsiteX1599" fmla="*/ 2217243 w 3076859"/>
              <a:gd name="connsiteY1599" fmla="*/ 3194699 h 3513667"/>
              <a:gd name="connsiteX1600" fmla="*/ 2216843 w 3076859"/>
              <a:gd name="connsiteY1600" fmla="*/ 3189683 h 3513667"/>
              <a:gd name="connsiteX1601" fmla="*/ 2216843 w 3076859"/>
              <a:gd name="connsiteY1601" fmla="*/ 3184532 h 3513667"/>
              <a:gd name="connsiteX1602" fmla="*/ 2217043 w 3076859"/>
              <a:gd name="connsiteY1602" fmla="*/ 3179516 h 3513667"/>
              <a:gd name="connsiteX1603" fmla="*/ 2217643 w 3076859"/>
              <a:gd name="connsiteY1603" fmla="*/ 3174365 h 3513667"/>
              <a:gd name="connsiteX1604" fmla="*/ 2218643 w 3076859"/>
              <a:gd name="connsiteY1604" fmla="*/ 3169349 h 3513667"/>
              <a:gd name="connsiteX1605" fmla="*/ 2220243 w 3076859"/>
              <a:gd name="connsiteY1605" fmla="*/ 3164063 h 3513667"/>
              <a:gd name="connsiteX1606" fmla="*/ 2216643 w 3076859"/>
              <a:gd name="connsiteY1606" fmla="*/ 3108077 h 3513667"/>
              <a:gd name="connsiteX1607" fmla="*/ 2213043 w 3076859"/>
              <a:gd name="connsiteY1607" fmla="*/ 3052092 h 3513667"/>
              <a:gd name="connsiteX1608" fmla="*/ 2211243 w 3076859"/>
              <a:gd name="connsiteY1608" fmla="*/ 3050465 h 3513667"/>
              <a:gd name="connsiteX1609" fmla="*/ 2209642 w 3076859"/>
              <a:gd name="connsiteY1609" fmla="*/ 3048974 h 3513667"/>
              <a:gd name="connsiteX1610" fmla="*/ 2208042 w 3076859"/>
              <a:gd name="connsiteY1610" fmla="*/ 3047889 h 3513667"/>
              <a:gd name="connsiteX1611" fmla="*/ 2206642 w 3076859"/>
              <a:gd name="connsiteY1611" fmla="*/ 3047076 h 3513667"/>
              <a:gd name="connsiteX1612" fmla="*/ 2205242 w 3076859"/>
              <a:gd name="connsiteY1612" fmla="*/ 3046398 h 3513667"/>
              <a:gd name="connsiteX1613" fmla="*/ 2203842 w 3076859"/>
              <a:gd name="connsiteY1613" fmla="*/ 3045992 h 3513667"/>
              <a:gd name="connsiteX1614" fmla="*/ 2202442 w 3076859"/>
              <a:gd name="connsiteY1614" fmla="*/ 3045585 h 3513667"/>
              <a:gd name="connsiteX1615" fmla="*/ 2201242 w 3076859"/>
              <a:gd name="connsiteY1615" fmla="*/ 3045585 h 3513667"/>
              <a:gd name="connsiteX1616" fmla="*/ 2200042 w 3076859"/>
              <a:gd name="connsiteY1616" fmla="*/ 3045720 h 3513667"/>
              <a:gd name="connsiteX1617" fmla="*/ 2198642 w 3076859"/>
              <a:gd name="connsiteY1617" fmla="*/ 3045992 h 3513667"/>
              <a:gd name="connsiteX1618" fmla="*/ 2197442 w 3076859"/>
              <a:gd name="connsiteY1618" fmla="*/ 3046398 h 3513667"/>
              <a:gd name="connsiteX1619" fmla="*/ 2196442 w 3076859"/>
              <a:gd name="connsiteY1619" fmla="*/ 3046805 h 3513667"/>
              <a:gd name="connsiteX1620" fmla="*/ 2194042 w 3076859"/>
              <a:gd name="connsiteY1620" fmla="*/ 3048296 h 3513667"/>
              <a:gd name="connsiteX1621" fmla="*/ 2192042 w 3076859"/>
              <a:gd name="connsiteY1621" fmla="*/ 3049923 h 3513667"/>
              <a:gd name="connsiteX1622" fmla="*/ 2187842 w 3076859"/>
              <a:gd name="connsiteY1622" fmla="*/ 3053718 h 3513667"/>
              <a:gd name="connsiteX1623" fmla="*/ 2185842 w 3076859"/>
              <a:gd name="connsiteY1623" fmla="*/ 3055481 h 3513667"/>
              <a:gd name="connsiteX1624" fmla="*/ 2183642 w 3076859"/>
              <a:gd name="connsiteY1624" fmla="*/ 3057243 h 3513667"/>
              <a:gd name="connsiteX1625" fmla="*/ 2181442 w 3076859"/>
              <a:gd name="connsiteY1625" fmla="*/ 3058598 h 3513667"/>
              <a:gd name="connsiteX1626" fmla="*/ 2180442 w 3076859"/>
              <a:gd name="connsiteY1626" fmla="*/ 3059276 h 3513667"/>
              <a:gd name="connsiteX1627" fmla="*/ 2179242 w 3076859"/>
              <a:gd name="connsiteY1627" fmla="*/ 3059683 h 3513667"/>
              <a:gd name="connsiteX1628" fmla="*/ 2177842 w 3076859"/>
              <a:gd name="connsiteY1628" fmla="*/ 3059954 h 3513667"/>
              <a:gd name="connsiteX1629" fmla="*/ 2176842 w 3076859"/>
              <a:gd name="connsiteY1629" fmla="*/ 3060225 h 3513667"/>
              <a:gd name="connsiteX1630" fmla="*/ 2175442 w 3076859"/>
              <a:gd name="connsiteY1630" fmla="*/ 3060225 h 3513667"/>
              <a:gd name="connsiteX1631" fmla="*/ 2174042 w 3076859"/>
              <a:gd name="connsiteY1631" fmla="*/ 3059954 h 3513667"/>
              <a:gd name="connsiteX1632" fmla="*/ 2167642 w 3076859"/>
              <a:gd name="connsiteY1632" fmla="*/ 3062936 h 3513667"/>
              <a:gd name="connsiteX1633" fmla="*/ 2164242 w 3076859"/>
              <a:gd name="connsiteY1633" fmla="*/ 3064156 h 3513667"/>
              <a:gd name="connsiteX1634" fmla="*/ 2161042 w 3076859"/>
              <a:gd name="connsiteY1634" fmla="*/ 3065376 h 3513667"/>
              <a:gd name="connsiteX1635" fmla="*/ 2157842 w 3076859"/>
              <a:gd name="connsiteY1635" fmla="*/ 3066461 h 3513667"/>
              <a:gd name="connsiteX1636" fmla="*/ 2154641 w 3076859"/>
              <a:gd name="connsiteY1636" fmla="*/ 3067410 h 3513667"/>
              <a:gd name="connsiteX1637" fmla="*/ 2151441 w 3076859"/>
              <a:gd name="connsiteY1637" fmla="*/ 3068088 h 3513667"/>
              <a:gd name="connsiteX1638" fmla="*/ 2148441 w 3076859"/>
              <a:gd name="connsiteY1638" fmla="*/ 3068223 h 3513667"/>
              <a:gd name="connsiteX1639" fmla="*/ 2146841 w 3076859"/>
              <a:gd name="connsiteY1639" fmla="*/ 3068223 h 3513667"/>
              <a:gd name="connsiteX1640" fmla="*/ 2145441 w 3076859"/>
              <a:gd name="connsiteY1640" fmla="*/ 3068223 h 3513667"/>
              <a:gd name="connsiteX1641" fmla="*/ 2143841 w 3076859"/>
              <a:gd name="connsiteY1641" fmla="*/ 3067952 h 3513667"/>
              <a:gd name="connsiteX1642" fmla="*/ 2142441 w 3076859"/>
              <a:gd name="connsiteY1642" fmla="*/ 3067545 h 3513667"/>
              <a:gd name="connsiteX1643" fmla="*/ 2141241 w 3076859"/>
              <a:gd name="connsiteY1643" fmla="*/ 3067139 h 3513667"/>
              <a:gd name="connsiteX1644" fmla="*/ 2139641 w 3076859"/>
              <a:gd name="connsiteY1644" fmla="*/ 3066596 h 3513667"/>
              <a:gd name="connsiteX1645" fmla="*/ 2138241 w 3076859"/>
              <a:gd name="connsiteY1645" fmla="*/ 3065919 h 3513667"/>
              <a:gd name="connsiteX1646" fmla="*/ 2137041 w 3076859"/>
              <a:gd name="connsiteY1646" fmla="*/ 3065105 h 3513667"/>
              <a:gd name="connsiteX1647" fmla="*/ 2135641 w 3076859"/>
              <a:gd name="connsiteY1647" fmla="*/ 3064021 h 3513667"/>
              <a:gd name="connsiteX1648" fmla="*/ 2134241 w 3076859"/>
              <a:gd name="connsiteY1648" fmla="*/ 3062936 h 3513667"/>
              <a:gd name="connsiteX1649" fmla="*/ 2133241 w 3076859"/>
              <a:gd name="connsiteY1649" fmla="*/ 3061716 h 3513667"/>
              <a:gd name="connsiteX1650" fmla="*/ 2131841 w 3076859"/>
              <a:gd name="connsiteY1650" fmla="*/ 3060225 h 3513667"/>
              <a:gd name="connsiteX1651" fmla="*/ 2130641 w 3076859"/>
              <a:gd name="connsiteY1651" fmla="*/ 3058598 h 3513667"/>
              <a:gd name="connsiteX1652" fmla="*/ 2129441 w 3076859"/>
              <a:gd name="connsiteY1652" fmla="*/ 3056701 h 3513667"/>
              <a:gd name="connsiteX1653" fmla="*/ 2127241 w 3076859"/>
              <a:gd name="connsiteY1653" fmla="*/ 3052634 h 3513667"/>
              <a:gd name="connsiteX1654" fmla="*/ 2124041 w 3076859"/>
              <a:gd name="connsiteY1654" fmla="*/ 3056430 h 3513667"/>
              <a:gd name="connsiteX1655" fmla="*/ 2120641 w 3076859"/>
              <a:gd name="connsiteY1655" fmla="*/ 3059954 h 3513667"/>
              <a:gd name="connsiteX1656" fmla="*/ 2117241 w 3076859"/>
              <a:gd name="connsiteY1656" fmla="*/ 3063072 h 3513667"/>
              <a:gd name="connsiteX1657" fmla="*/ 2113841 w 3076859"/>
              <a:gd name="connsiteY1657" fmla="*/ 3065919 h 3513667"/>
              <a:gd name="connsiteX1658" fmla="*/ 2110241 w 3076859"/>
              <a:gd name="connsiteY1658" fmla="*/ 3068359 h 3513667"/>
              <a:gd name="connsiteX1659" fmla="*/ 2106641 w 3076859"/>
              <a:gd name="connsiteY1659" fmla="*/ 3070528 h 3513667"/>
              <a:gd name="connsiteX1660" fmla="*/ 2103040 w 3076859"/>
              <a:gd name="connsiteY1660" fmla="*/ 3072561 h 3513667"/>
              <a:gd name="connsiteX1661" fmla="*/ 2099440 w 3076859"/>
              <a:gd name="connsiteY1661" fmla="*/ 3074052 h 3513667"/>
              <a:gd name="connsiteX1662" fmla="*/ 2095640 w 3076859"/>
              <a:gd name="connsiteY1662" fmla="*/ 3075408 h 3513667"/>
              <a:gd name="connsiteX1663" fmla="*/ 2091840 w 3076859"/>
              <a:gd name="connsiteY1663" fmla="*/ 3076492 h 3513667"/>
              <a:gd name="connsiteX1664" fmla="*/ 2088040 w 3076859"/>
              <a:gd name="connsiteY1664" fmla="*/ 3077441 h 3513667"/>
              <a:gd name="connsiteX1665" fmla="*/ 2084240 w 3076859"/>
              <a:gd name="connsiteY1665" fmla="*/ 3078254 h 3513667"/>
              <a:gd name="connsiteX1666" fmla="*/ 2080240 w 3076859"/>
              <a:gd name="connsiteY1666" fmla="*/ 3078661 h 3513667"/>
              <a:gd name="connsiteX1667" fmla="*/ 2076440 w 3076859"/>
              <a:gd name="connsiteY1667" fmla="*/ 3079068 h 3513667"/>
              <a:gd name="connsiteX1668" fmla="*/ 2072440 w 3076859"/>
              <a:gd name="connsiteY1668" fmla="*/ 3079203 h 3513667"/>
              <a:gd name="connsiteX1669" fmla="*/ 2068440 w 3076859"/>
              <a:gd name="connsiteY1669" fmla="*/ 3079203 h 3513667"/>
              <a:gd name="connsiteX1670" fmla="*/ 2064640 w 3076859"/>
              <a:gd name="connsiteY1670" fmla="*/ 3079068 h 3513667"/>
              <a:gd name="connsiteX1671" fmla="*/ 2060440 w 3076859"/>
              <a:gd name="connsiteY1671" fmla="*/ 3078797 h 3513667"/>
              <a:gd name="connsiteX1672" fmla="*/ 2056640 w 3076859"/>
              <a:gd name="connsiteY1672" fmla="*/ 3078390 h 3513667"/>
              <a:gd name="connsiteX1673" fmla="*/ 2052440 w 3076859"/>
              <a:gd name="connsiteY1673" fmla="*/ 3077983 h 3513667"/>
              <a:gd name="connsiteX1674" fmla="*/ 2044239 w 3076859"/>
              <a:gd name="connsiteY1674" fmla="*/ 3076899 h 3513667"/>
              <a:gd name="connsiteX1675" fmla="*/ 2036039 w 3076859"/>
              <a:gd name="connsiteY1675" fmla="*/ 3075408 h 3513667"/>
              <a:gd name="connsiteX1676" fmla="*/ 2019839 w 3076859"/>
              <a:gd name="connsiteY1676" fmla="*/ 3072832 h 3513667"/>
              <a:gd name="connsiteX1677" fmla="*/ 2011639 w 3076859"/>
              <a:gd name="connsiteY1677" fmla="*/ 3071748 h 3513667"/>
              <a:gd name="connsiteX1678" fmla="*/ 2003639 w 3076859"/>
              <a:gd name="connsiteY1678" fmla="*/ 3070799 h 3513667"/>
              <a:gd name="connsiteX1679" fmla="*/ 1999239 w 3076859"/>
              <a:gd name="connsiteY1679" fmla="*/ 3061852 h 3513667"/>
              <a:gd name="connsiteX1680" fmla="*/ 1994838 w 3076859"/>
              <a:gd name="connsiteY1680" fmla="*/ 3052905 h 3513667"/>
              <a:gd name="connsiteX1681" fmla="*/ 1985638 w 3076859"/>
              <a:gd name="connsiteY1681" fmla="*/ 3035282 h 3513667"/>
              <a:gd name="connsiteX1682" fmla="*/ 1981038 w 3076859"/>
              <a:gd name="connsiteY1682" fmla="*/ 3026336 h 3513667"/>
              <a:gd name="connsiteX1683" fmla="*/ 1976438 w 3076859"/>
              <a:gd name="connsiteY1683" fmla="*/ 3017524 h 3513667"/>
              <a:gd name="connsiteX1684" fmla="*/ 1972438 w 3076859"/>
              <a:gd name="connsiteY1684" fmla="*/ 3008577 h 3513667"/>
              <a:gd name="connsiteX1685" fmla="*/ 1968238 w 3076859"/>
              <a:gd name="connsiteY1685" fmla="*/ 2999360 h 3513667"/>
              <a:gd name="connsiteX1686" fmla="*/ 1964838 w 3076859"/>
              <a:gd name="connsiteY1686" fmla="*/ 2990277 h 3513667"/>
              <a:gd name="connsiteX1687" fmla="*/ 1961638 w 3076859"/>
              <a:gd name="connsiteY1687" fmla="*/ 2981195 h 3513667"/>
              <a:gd name="connsiteX1688" fmla="*/ 1960238 w 3076859"/>
              <a:gd name="connsiteY1688" fmla="*/ 2976450 h 3513667"/>
              <a:gd name="connsiteX1689" fmla="*/ 1959238 w 3076859"/>
              <a:gd name="connsiteY1689" fmla="*/ 2971706 h 3513667"/>
              <a:gd name="connsiteX1690" fmla="*/ 1958038 w 3076859"/>
              <a:gd name="connsiteY1690" fmla="*/ 2966961 h 3513667"/>
              <a:gd name="connsiteX1691" fmla="*/ 1957038 w 3076859"/>
              <a:gd name="connsiteY1691" fmla="*/ 2962217 h 3513667"/>
              <a:gd name="connsiteX1692" fmla="*/ 1956238 w 3076859"/>
              <a:gd name="connsiteY1692" fmla="*/ 2957337 h 3513667"/>
              <a:gd name="connsiteX1693" fmla="*/ 1955838 w 3076859"/>
              <a:gd name="connsiteY1693" fmla="*/ 2952456 h 3513667"/>
              <a:gd name="connsiteX1694" fmla="*/ 1955238 w 3076859"/>
              <a:gd name="connsiteY1694" fmla="*/ 2947441 h 3513667"/>
              <a:gd name="connsiteX1695" fmla="*/ 1955238 w 3076859"/>
              <a:gd name="connsiteY1695" fmla="*/ 2942561 h 3513667"/>
              <a:gd name="connsiteX1696" fmla="*/ 1955238 w 3076859"/>
              <a:gd name="connsiteY1696" fmla="*/ 2937409 h 3513667"/>
              <a:gd name="connsiteX1697" fmla="*/ 1955438 w 3076859"/>
              <a:gd name="connsiteY1697" fmla="*/ 2932394 h 3513667"/>
              <a:gd name="connsiteX1698" fmla="*/ 1956038 w 3076859"/>
              <a:gd name="connsiteY1698" fmla="*/ 2927243 h 3513667"/>
              <a:gd name="connsiteX1699" fmla="*/ 1956838 w 3076859"/>
              <a:gd name="connsiteY1699" fmla="*/ 2921956 h 3513667"/>
              <a:gd name="connsiteX1700" fmla="*/ 1955238 w 3076859"/>
              <a:gd name="connsiteY1700" fmla="*/ 2919922 h 3513667"/>
              <a:gd name="connsiteX1701" fmla="*/ 1954038 w 3076859"/>
              <a:gd name="connsiteY1701" fmla="*/ 2918160 h 3513667"/>
              <a:gd name="connsiteX1702" fmla="*/ 1953038 w 3076859"/>
              <a:gd name="connsiteY1702" fmla="*/ 2916127 h 3513667"/>
              <a:gd name="connsiteX1703" fmla="*/ 1952038 w 3076859"/>
              <a:gd name="connsiteY1703" fmla="*/ 2913958 h 3513667"/>
              <a:gd name="connsiteX1704" fmla="*/ 1951238 w 3076859"/>
              <a:gd name="connsiteY1704" fmla="*/ 2911789 h 3513667"/>
              <a:gd name="connsiteX1705" fmla="*/ 1950438 w 3076859"/>
              <a:gd name="connsiteY1705" fmla="*/ 2909620 h 3513667"/>
              <a:gd name="connsiteX1706" fmla="*/ 1949638 w 3076859"/>
              <a:gd name="connsiteY1706" fmla="*/ 2905147 h 3513667"/>
              <a:gd name="connsiteX1707" fmla="*/ 1949238 w 3076859"/>
              <a:gd name="connsiteY1707" fmla="*/ 2900538 h 3513667"/>
              <a:gd name="connsiteX1708" fmla="*/ 1948638 w 3076859"/>
              <a:gd name="connsiteY1708" fmla="*/ 2895793 h 3513667"/>
              <a:gd name="connsiteX1709" fmla="*/ 1948238 w 3076859"/>
              <a:gd name="connsiteY1709" fmla="*/ 2886440 h 3513667"/>
              <a:gd name="connsiteX1710" fmla="*/ 1947838 w 3076859"/>
              <a:gd name="connsiteY1710" fmla="*/ 2881831 h 3513667"/>
              <a:gd name="connsiteX1711" fmla="*/ 1947038 w 3076859"/>
              <a:gd name="connsiteY1711" fmla="*/ 2877086 h 3513667"/>
              <a:gd name="connsiteX1712" fmla="*/ 1946038 w 3076859"/>
              <a:gd name="connsiteY1712" fmla="*/ 2872613 h 3513667"/>
              <a:gd name="connsiteX1713" fmla="*/ 1945237 w 3076859"/>
              <a:gd name="connsiteY1713" fmla="*/ 2870444 h 3513667"/>
              <a:gd name="connsiteX1714" fmla="*/ 1944437 w 3076859"/>
              <a:gd name="connsiteY1714" fmla="*/ 2868546 h 3513667"/>
              <a:gd name="connsiteX1715" fmla="*/ 1943237 w 3076859"/>
              <a:gd name="connsiteY1715" fmla="*/ 2866377 h 3513667"/>
              <a:gd name="connsiteX1716" fmla="*/ 1942037 w 3076859"/>
              <a:gd name="connsiteY1716" fmla="*/ 2864344 h 3513667"/>
              <a:gd name="connsiteX1717" fmla="*/ 1940637 w 3076859"/>
              <a:gd name="connsiteY1717" fmla="*/ 2862446 h 3513667"/>
              <a:gd name="connsiteX1718" fmla="*/ 1938837 w 3076859"/>
              <a:gd name="connsiteY1718" fmla="*/ 2860548 h 3513667"/>
              <a:gd name="connsiteX1719" fmla="*/ 1937037 w 3076859"/>
              <a:gd name="connsiteY1719" fmla="*/ 2858786 h 3513667"/>
              <a:gd name="connsiteX1720" fmla="*/ 1935037 w 3076859"/>
              <a:gd name="connsiteY1720" fmla="*/ 2857023 h 3513667"/>
              <a:gd name="connsiteX1721" fmla="*/ 1932637 w 3076859"/>
              <a:gd name="connsiteY1721" fmla="*/ 2855397 h 3513667"/>
              <a:gd name="connsiteX1722" fmla="*/ 1930037 w 3076859"/>
              <a:gd name="connsiteY1722" fmla="*/ 2853770 h 3513667"/>
              <a:gd name="connsiteX1723" fmla="*/ 1929237 w 3076859"/>
              <a:gd name="connsiteY1723" fmla="*/ 2886575 h 3513667"/>
              <a:gd name="connsiteX1724" fmla="*/ 1928637 w 3076859"/>
              <a:gd name="connsiteY1724" fmla="*/ 2902842 h 3513667"/>
              <a:gd name="connsiteX1725" fmla="*/ 1928037 w 3076859"/>
              <a:gd name="connsiteY1725" fmla="*/ 2919245 h 3513667"/>
              <a:gd name="connsiteX1726" fmla="*/ 1927037 w 3076859"/>
              <a:gd name="connsiteY1726" fmla="*/ 2935376 h 3513667"/>
              <a:gd name="connsiteX1727" fmla="*/ 1925837 w 3076859"/>
              <a:gd name="connsiteY1727" fmla="*/ 2951643 h 3513667"/>
              <a:gd name="connsiteX1728" fmla="*/ 1924837 w 3076859"/>
              <a:gd name="connsiteY1728" fmla="*/ 2967910 h 3513667"/>
              <a:gd name="connsiteX1729" fmla="*/ 1923237 w 3076859"/>
              <a:gd name="connsiteY1729" fmla="*/ 2984177 h 3513667"/>
              <a:gd name="connsiteX1730" fmla="*/ 1921237 w 3076859"/>
              <a:gd name="connsiteY1730" fmla="*/ 3000308 h 3513667"/>
              <a:gd name="connsiteX1731" fmla="*/ 1919237 w 3076859"/>
              <a:gd name="connsiteY1731" fmla="*/ 3016440 h 3513667"/>
              <a:gd name="connsiteX1732" fmla="*/ 1917037 w 3076859"/>
              <a:gd name="connsiteY1732" fmla="*/ 3032707 h 3513667"/>
              <a:gd name="connsiteX1733" fmla="*/ 1914437 w 3076859"/>
              <a:gd name="connsiteY1733" fmla="*/ 3048703 h 3513667"/>
              <a:gd name="connsiteX1734" fmla="*/ 1911437 w 3076859"/>
              <a:gd name="connsiteY1734" fmla="*/ 3064834 h 3513667"/>
              <a:gd name="connsiteX1735" fmla="*/ 1908037 w 3076859"/>
              <a:gd name="connsiteY1735" fmla="*/ 3080830 h 3513667"/>
              <a:gd name="connsiteX1736" fmla="*/ 1904437 w 3076859"/>
              <a:gd name="connsiteY1736" fmla="*/ 3096826 h 3513667"/>
              <a:gd name="connsiteX1737" fmla="*/ 1900437 w 3076859"/>
              <a:gd name="connsiteY1737" fmla="*/ 3112822 h 3513667"/>
              <a:gd name="connsiteX1738" fmla="*/ 1899637 w 3076859"/>
              <a:gd name="connsiteY1738" fmla="*/ 3121362 h 3513667"/>
              <a:gd name="connsiteX1739" fmla="*/ 1898837 w 3076859"/>
              <a:gd name="connsiteY1739" fmla="*/ 3129902 h 3513667"/>
              <a:gd name="connsiteX1740" fmla="*/ 1897437 w 3076859"/>
              <a:gd name="connsiteY1740" fmla="*/ 3138171 h 3513667"/>
              <a:gd name="connsiteX1741" fmla="*/ 1895637 w 3076859"/>
              <a:gd name="connsiteY1741" fmla="*/ 3146576 h 3513667"/>
              <a:gd name="connsiteX1742" fmla="*/ 1893436 w 3076859"/>
              <a:gd name="connsiteY1742" fmla="*/ 3154709 h 3513667"/>
              <a:gd name="connsiteX1743" fmla="*/ 1891236 w 3076859"/>
              <a:gd name="connsiteY1743" fmla="*/ 3162978 h 3513667"/>
              <a:gd name="connsiteX1744" fmla="*/ 1888636 w 3076859"/>
              <a:gd name="connsiteY1744" fmla="*/ 3170976 h 3513667"/>
              <a:gd name="connsiteX1745" fmla="*/ 1886236 w 3076859"/>
              <a:gd name="connsiteY1745" fmla="*/ 3178974 h 3513667"/>
              <a:gd name="connsiteX1746" fmla="*/ 1883236 w 3076859"/>
              <a:gd name="connsiteY1746" fmla="*/ 3187108 h 3513667"/>
              <a:gd name="connsiteX1747" fmla="*/ 1880236 w 3076859"/>
              <a:gd name="connsiteY1747" fmla="*/ 3195105 h 3513667"/>
              <a:gd name="connsiteX1748" fmla="*/ 1874436 w 3076859"/>
              <a:gd name="connsiteY1748" fmla="*/ 3210966 h 3513667"/>
              <a:gd name="connsiteX1749" fmla="*/ 1868236 w 3076859"/>
              <a:gd name="connsiteY1749" fmla="*/ 3226962 h 3513667"/>
              <a:gd name="connsiteX1750" fmla="*/ 1862236 w 3076859"/>
              <a:gd name="connsiteY1750" fmla="*/ 3242822 h 3513667"/>
              <a:gd name="connsiteX1751" fmla="*/ 1862036 w 3076859"/>
              <a:gd name="connsiteY1751" fmla="*/ 3246618 h 3513667"/>
              <a:gd name="connsiteX1752" fmla="*/ 1861636 w 3076859"/>
              <a:gd name="connsiteY1752" fmla="*/ 3250142 h 3513667"/>
              <a:gd name="connsiteX1753" fmla="*/ 1860436 w 3076859"/>
              <a:gd name="connsiteY1753" fmla="*/ 3253531 h 3513667"/>
              <a:gd name="connsiteX1754" fmla="*/ 1859236 w 3076859"/>
              <a:gd name="connsiteY1754" fmla="*/ 3256784 h 3513667"/>
              <a:gd name="connsiteX1755" fmla="*/ 1857436 w 3076859"/>
              <a:gd name="connsiteY1755" fmla="*/ 3259902 h 3513667"/>
              <a:gd name="connsiteX1756" fmla="*/ 1855636 w 3076859"/>
              <a:gd name="connsiteY1756" fmla="*/ 3262749 h 3513667"/>
              <a:gd name="connsiteX1757" fmla="*/ 1853436 w 3076859"/>
              <a:gd name="connsiteY1757" fmla="*/ 3265731 h 3513667"/>
              <a:gd name="connsiteX1758" fmla="*/ 1850836 w 3076859"/>
              <a:gd name="connsiteY1758" fmla="*/ 3268714 h 3513667"/>
              <a:gd name="connsiteX1759" fmla="*/ 1849236 w 3076859"/>
              <a:gd name="connsiteY1759" fmla="*/ 3269798 h 3513667"/>
              <a:gd name="connsiteX1760" fmla="*/ 1847436 w 3076859"/>
              <a:gd name="connsiteY1760" fmla="*/ 3271018 h 3513667"/>
              <a:gd name="connsiteX1761" fmla="*/ 1844436 w 3076859"/>
              <a:gd name="connsiteY1761" fmla="*/ 3273458 h 3513667"/>
              <a:gd name="connsiteX1762" fmla="*/ 1841435 w 3076859"/>
              <a:gd name="connsiteY1762" fmla="*/ 3276440 h 3513667"/>
              <a:gd name="connsiteX1763" fmla="*/ 1838835 w 3076859"/>
              <a:gd name="connsiteY1763" fmla="*/ 3279287 h 3513667"/>
              <a:gd name="connsiteX1764" fmla="*/ 1836235 w 3076859"/>
              <a:gd name="connsiteY1764" fmla="*/ 3282405 h 3513667"/>
              <a:gd name="connsiteX1765" fmla="*/ 1834035 w 3076859"/>
              <a:gd name="connsiteY1765" fmla="*/ 3285658 h 3513667"/>
              <a:gd name="connsiteX1766" fmla="*/ 1829235 w 3076859"/>
              <a:gd name="connsiteY1766" fmla="*/ 3292165 h 3513667"/>
              <a:gd name="connsiteX1767" fmla="*/ 1826635 w 3076859"/>
              <a:gd name="connsiteY1767" fmla="*/ 3295419 h 3513667"/>
              <a:gd name="connsiteX1768" fmla="*/ 1824235 w 3076859"/>
              <a:gd name="connsiteY1768" fmla="*/ 3298401 h 3513667"/>
              <a:gd name="connsiteX1769" fmla="*/ 1821235 w 3076859"/>
              <a:gd name="connsiteY1769" fmla="*/ 3301248 h 3513667"/>
              <a:gd name="connsiteX1770" fmla="*/ 1818235 w 3076859"/>
              <a:gd name="connsiteY1770" fmla="*/ 3304094 h 3513667"/>
              <a:gd name="connsiteX1771" fmla="*/ 1815035 w 3076859"/>
              <a:gd name="connsiteY1771" fmla="*/ 3306399 h 3513667"/>
              <a:gd name="connsiteX1772" fmla="*/ 1813435 w 3076859"/>
              <a:gd name="connsiteY1772" fmla="*/ 3307619 h 3513667"/>
              <a:gd name="connsiteX1773" fmla="*/ 1811635 w 3076859"/>
              <a:gd name="connsiteY1773" fmla="*/ 3308568 h 3513667"/>
              <a:gd name="connsiteX1774" fmla="*/ 1809635 w 3076859"/>
              <a:gd name="connsiteY1774" fmla="*/ 3309517 h 3513667"/>
              <a:gd name="connsiteX1775" fmla="*/ 1807435 w 3076859"/>
              <a:gd name="connsiteY1775" fmla="*/ 3310465 h 3513667"/>
              <a:gd name="connsiteX1776" fmla="*/ 1805435 w 3076859"/>
              <a:gd name="connsiteY1776" fmla="*/ 3311008 h 3513667"/>
              <a:gd name="connsiteX1777" fmla="*/ 1803235 w 3076859"/>
              <a:gd name="connsiteY1777" fmla="*/ 3311821 h 3513667"/>
              <a:gd name="connsiteX1778" fmla="*/ 1801435 w 3076859"/>
              <a:gd name="connsiteY1778" fmla="*/ 3316023 h 3513667"/>
              <a:gd name="connsiteX1779" fmla="*/ 1799235 w 3076859"/>
              <a:gd name="connsiteY1779" fmla="*/ 3319955 h 3513667"/>
              <a:gd name="connsiteX1780" fmla="*/ 1797035 w 3076859"/>
              <a:gd name="connsiteY1780" fmla="*/ 3323343 h 3513667"/>
              <a:gd name="connsiteX1781" fmla="*/ 1794235 w 3076859"/>
              <a:gd name="connsiteY1781" fmla="*/ 3326597 h 3513667"/>
              <a:gd name="connsiteX1782" fmla="*/ 1791635 w 3076859"/>
              <a:gd name="connsiteY1782" fmla="*/ 3329444 h 3513667"/>
              <a:gd name="connsiteX1783" fmla="*/ 1788634 w 3076859"/>
              <a:gd name="connsiteY1783" fmla="*/ 3332019 h 3513667"/>
              <a:gd name="connsiteX1784" fmla="*/ 1785434 w 3076859"/>
              <a:gd name="connsiteY1784" fmla="*/ 3334324 h 3513667"/>
              <a:gd name="connsiteX1785" fmla="*/ 1782034 w 3076859"/>
              <a:gd name="connsiteY1785" fmla="*/ 3336357 h 3513667"/>
              <a:gd name="connsiteX1786" fmla="*/ 1778434 w 3076859"/>
              <a:gd name="connsiteY1786" fmla="*/ 3338119 h 3513667"/>
              <a:gd name="connsiteX1787" fmla="*/ 1774634 w 3076859"/>
              <a:gd name="connsiteY1787" fmla="*/ 3339610 h 3513667"/>
              <a:gd name="connsiteX1788" fmla="*/ 1770634 w 3076859"/>
              <a:gd name="connsiteY1788" fmla="*/ 3340830 h 3513667"/>
              <a:gd name="connsiteX1789" fmla="*/ 1766434 w 3076859"/>
              <a:gd name="connsiteY1789" fmla="*/ 3342051 h 3513667"/>
              <a:gd name="connsiteX1790" fmla="*/ 1762234 w 3076859"/>
              <a:gd name="connsiteY1790" fmla="*/ 3342999 h 3513667"/>
              <a:gd name="connsiteX1791" fmla="*/ 1757834 w 3076859"/>
              <a:gd name="connsiteY1791" fmla="*/ 3343948 h 3513667"/>
              <a:gd name="connsiteX1792" fmla="*/ 1753234 w 3076859"/>
              <a:gd name="connsiteY1792" fmla="*/ 3344762 h 3513667"/>
              <a:gd name="connsiteX1793" fmla="*/ 1748634 w 3076859"/>
              <a:gd name="connsiteY1793" fmla="*/ 3345304 h 3513667"/>
              <a:gd name="connsiteX1794" fmla="*/ 1740634 w 3076859"/>
              <a:gd name="connsiteY1794" fmla="*/ 3346117 h 3513667"/>
              <a:gd name="connsiteX1795" fmla="*/ 1732633 w 3076859"/>
              <a:gd name="connsiteY1795" fmla="*/ 3346524 h 3513667"/>
              <a:gd name="connsiteX1796" fmla="*/ 1724833 w 3076859"/>
              <a:gd name="connsiteY1796" fmla="*/ 3346931 h 3513667"/>
              <a:gd name="connsiteX1797" fmla="*/ 1716833 w 3076859"/>
              <a:gd name="connsiteY1797" fmla="*/ 3346931 h 3513667"/>
              <a:gd name="connsiteX1798" fmla="*/ 1709033 w 3076859"/>
              <a:gd name="connsiteY1798" fmla="*/ 3346795 h 3513667"/>
              <a:gd name="connsiteX1799" fmla="*/ 1701033 w 3076859"/>
              <a:gd name="connsiteY1799" fmla="*/ 3346388 h 3513667"/>
              <a:gd name="connsiteX1800" fmla="*/ 1693233 w 3076859"/>
              <a:gd name="connsiteY1800" fmla="*/ 3345846 h 3513667"/>
              <a:gd name="connsiteX1801" fmla="*/ 1685233 w 3076859"/>
              <a:gd name="connsiteY1801" fmla="*/ 3345168 h 3513667"/>
              <a:gd name="connsiteX1802" fmla="*/ 1669632 w 3076859"/>
              <a:gd name="connsiteY1802" fmla="*/ 3343677 h 3513667"/>
              <a:gd name="connsiteX1803" fmla="*/ 1654032 w 3076859"/>
              <a:gd name="connsiteY1803" fmla="*/ 3341915 h 3513667"/>
              <a:gd name="connsiteX1804" fmla="*/ 1638232 w 3076859"/>
              <a:gd name="connsiteY1804" fmla="*/ 3340153 h 3513667"/>
              <a:gd name="connsiteX1805" fmla="*/ 1630631 w 3076859"/>
              <a:gd name="connsiteY1805" fmla="*/ 3339339 h 3513667"/>
              <a:gd name="connsiteX1806" fmla="*/ 1622631 w 3076859"/>
              <a:gd name="connsiteY1806" fmla="*/ 3338662 h 3513667"/>
              <a:gd name="connsiteX1807" fmla="*/ 1618231 w 3076859"/>
              <a:gd name="connsiteY1807" fmla="*/ 3338119 h 3513667"/>
              <a:gd name="connsiteX1808" fmla="*/ 1614231 w 3076859"/>
              <a:gd name="connsiteY1808" fmla="*/ 3337306 h 3513667"/>
              <a:gd name="connsiteX1809" fmla="*/ 1610431 w 3076859"/>
              <a:gd name="connsiteY1809" fmla="*/ 3336222 h 3513667"/>
              <a:gd name="connsiteX1810" fmla="*/ 1606831 w 3076859"/>
              <a:gd name="connsiteY1810" fmla="*/ 3335001 h 3513667"/>
              <a:gd name="connsiteX1811" fmla="*/ 1603631 w 3076859"/>
              <a:gd name="connsiteY1811" fmla="*/ 3333375 h 3513667"/>
              <a:gd name="connsiteX1812" fmla="*/ 1600431 w 3076859"/>
              <a:gd name="connsiteY1812" fmla="*/ 3331613 h 3513667"/>
              <a:gd name="connsiteX1813" fmla="*/ 1597631 w 3076859"/>
              <a:gd name="connsiteY1813" fmla="*/ 3329444 h 3513667"/>
              <a:gd name="connsiteX1814" fmla="*/ 1595231 w 3076859"/>
              <a:gd name="connsiteY1814" fmla="*/ 3327275 h 3513667"/>
              <a:gd name="connsiteX1815" fmla="*/ 1592631 w 3076859"/>
              <a:gd name="connsiteY1815" fmla="*/ 3324835 h 3513667"/>
              <a:gd name="connsiteX1816" fmla="*/ 1590631 w 3076859"/>
              <a:gd name="connsiteY1816" fmla="*/ 3321988 h 3513667"/>
              <a:gd name="connsiteX1817" fmla="*/ 1588631 w 3076859"/>
              <a:gd name="connsiteY1817" fmla="*/ 3319277 h 3513667"/>
              <a:gd name="connsiteX1818" fmla="*/ 1587031 w 3076859"/>
              <a:gd name="connsiteY1818" fmla="*/ 3316159 h 3513667"/>
              <a:gd name="connsiteX1819" fmla="*/ 1585431 w 3076859"/>
              <a:gd name="connsiteY1819" fmla="*/ 3313041 h 3513667"/>
              <a:gd name="connsiteX1820" fmla="*/ 1584231 w 3076859"/>
              <a:gd name="connsiteY1820" fmla="*/ 3309652 h 3513667"/>
              <a:gd name="connsiteX1821" fmla="*/ 1583031 w 3076859"/>
              <a:gd name="connsiteY1821" fmla="*/ 3306263 h 3513667"/>
              <a:gd name="connsiteX1822" fmla="*/ 1582231 w 3076859"/>
              <a:gd name="connsiteY1822" fmla="*/ 3302739 h 3513667"/>
              <a:gd name="connsiteX1823" fmla="*/ 1579230 w 3076859"/>
              <a:gd name="connsiteY1823" fmla="*/ 3290267 h 3513667"/>
              <a:gd name="connsiteX1824" fmla="*/ 1576230 w 3076859"/>
              <a:gd name="connsiteY1824" fmla="*/ 3278067 h 3513667"/>
              <a:gd name="connsiteX1825" fmla="*/ 1570030 w 3076859"/>
              <a:gd name="connsiteY1825" fmla="*/ 3253531 h 3513667"/>
              <a:gd name="connsiteX1826" fmla="*/ 1564030 w 3076859"/>
              <a:gd name="connsiteY1826" fmla="*/ 3229131 h 3513667"/>
              <a:gd name="connsiteX1827" fmla="*/ 1561030 w 3076859"/>
              <a:gd name="connsiteY1827" fmla="*/ 3216795 h 3513667"/>
              <a:gd name="connsiteX1828" fmla="*/ 1558230 w 3076859"/>
              <a:gd name="connsiteY1828" fmla="*/ 3204595 h 3513667"/>
              <a:gd name="connsiteX1829" fmla="*/ 1555830 w 3076859"/>
              <a:gd name="connsiteY1829" fmla="*/ 3192123 h 3513667"/>
              <a:gd name="connsiteX1830" fmla="*/ 1553430 w 3076859"/>
              <a:gd name="connsiteY1830" fmla="*/ 3179787 h 3513667"/>
              <a:gd name="connsiteX1831" fmla="*/ 1551630 w 3076859"/>
              <a:gd name="connsiteY1831" fmla="*/ 3167316 h 3513667"/>
              <a:gd name="connsiteX1832" fmla="*/ 1550030 w 3076859"/>
              <a:gd name="connsiteY1832" fmla="*/ 3154845 h 3513667"/>
              <a:gd name="connsiteX1833" fmla="*/ 1549230 w 3076859"/>
              <a:gd name="connsiteY1833" fmla="*/ 3142373 h 3513667"/>
              <a:gd name="connsiteX1834" fmla="*/ 1548630 w 3076859"/>
              <a:gd name="connsiteY1834" fmla="*/ 3136002 h 3513667"/>
              <a:gd name="connsiteX1835" fmla="*/ 1548630 w 3076859"/>
              <a:gd name="connsiteY1835" fmla="*/ 3129766 h 3513667"/>
              <a:gd name="connsiteX1836" fmla="*/ 1548430 w 3076859"/>
              <a:gd name="connsiteY1836" fmla="*/ 3123395 h 3513667"/>
              <a:gd name="connsiteX1837" fmla="*/ 1548630 w 3076859"/>
              <a:gd name="connsiteY1837" fmla="*/ 3117024 h 3513667"/>
              <a:gd name="connsiteX1838" fmla="*/ 1548830 w 3076859"/>
              <a:gd name="connsiteY1838" fmla="*/ 3110517 h 3513667"/>
              <a:gd name="connsiteX1839" fmla="*/ 1549430 w 3076859"/>
              <a:gd name="connsiteY1839" fmla="*/ 3104146 h 3513667"/>
              <a:gd name="connsiteX1840" fmla="*/ 1540430 w 3076859"/>
              <a:gd name="connsiteY1840" fmla="*/ 3086795 h 3513667"/>
              <a:gd name="connsiteX1841" fmla="*/ 1521829 w 3076859"/>
              <a:gd name="connsiteY1841" fmla="*/ 3078254 h 3513667"/>
              <a:gd name="connsiteX1842" fmla="*/ 1501629 w 3076859"/>
              <a:gd name="connsiteY1842" fmla="*/ 3190903 h 3513667"/>
              <a:gd name="connsiteX1843" fmla="*/ 1502229 w 3076859"/>
              <a:gd name="connsiteY1843" fmla="*/ 3194834 h 3513667"/>
              <a:gd name="connsiteX1844" fmla="*/ 1502429 w 3076859"/>
              <a:gd name="connsiteY1844" fmla="*/ 3198630 h 3513667"/>
              <a:gd name="connsiteX1845" fmla="*/ 1502429 w 3076859"/>
              <a:gd name="connsiteY1845" fmla="*/ 3202561 h 3513667"/>
              <a:gd name="connsiteX1846" fmla="*/ 1502429 w 3076859"/>
              <a:gd name="connsiteY1846" fmla="*/ 3206357 h 3513667"/>
              <a:gd name="connsiteX1847" fmla="*/ 1502029 w 3076859"/>
              <a:gd name="connsiteY1847" fmla="*/ 3210152 h 3513667"/>
              <a:gd name="connsiteX1848" fmla="*/ 1501429 w 3076859"/>
              <a:gd name="connsiteY1848" fmla="*/ 3213948 h 3513667"/>
              <a:gd name="connsiteX1849" fmla="*/ 1500429 w 3076859"/>
              <a:gd name="connsiteY1849" fmla="*/ 3221404 h 3513667"/>
              <a:gd name="connsiteX1850" fmla="*/ 1498429 w 3076859"/>
              <a:gd name="connsiteY1850" fmla="*/ 3228995 h 3513667"/>
              <a:gd name="connsiteX1851" fmla="*/ 1496429 w 3076859"/>
              <a:gd name="connsiteY1851" fmla="*/ 3236315 h 3513667"/>
              <a:gd name="connsiteX1852" fmla="*/ 1492229 w 3076859"/>
              <a:gd name="connsiteY1852" fmla="*/ 3251227 h 3513667"/>
              <a:gd name="connsiteX1853" fmla="*/ 1492229 w 3076859"/>
              <a:gd name="connsiteY1853" fmla="*/ 3256242 h 3513667"/>
              <a:gd name="connsiteX1854" fmla="*/ 1491429 w 3076859"/>
              <a:gd name="connsiteY1854" fmla="*/ 3261258 h 3513667"/>
              <a:gd name="connsiteX1855" fmla="*/ 1490629 w 3076859"/>
              <a:gd name="connsiteY1855" fmla="*/ 3266002 h 3513667"/>
              <a:gd name="connsiteX1856" fmla="*/ 1489429 w 3076859"/>
              <a:gd name="connsiteY1856" fmla="*/ 3270882 h 3513667"/>
              <a:gd name="connsiteX1857" fmla="*/ 1487829 w 3076859"/>
              <a:gd name="connsiteY1857" fmla="*/ 3275491 h 3513667"/>
              <a:gd name="connsiteX1858" fmla="*/ 1486029 w 3076859"/>
              <a:gd name="connsiteY1858" fmla="*/ 3280100 h 3513667"/>
              <a:gd name="connsiteX1859" fmla="*/ 1483829 w 3076859"/>
              <a:gd name="connsiteY1859" fmla="*/ 3284709 h 3513667"/>
              <a:gd name="connsiteX1860" fmla="*/ 1481629 w 3076859"/>
              <a:gd name="connsiteY1860" fmla="*/ 3289183 h 3513667"/>
              <a:gd name="connsiteX1861" fmla="*/ 1477029 w 3076859"/>
              <a:gd name="connsiteY1861" fmla="*/ 3298536 h 3513667"/>
              <a:gd name="connsiteX1862" fmla="*/ 1475028 w 3076859"/>
              <a:gd name="connsiteY1862" fmla="*/ 3303010 h 3513667"/>
              <a:gd name="connsiteX1863" fmla="*/ 1473028 w 3076859"/>
              <a:gd name="connsiteY1863" fmla="*/ 3307754 h 3513667"/>
              <a:gd name="connsiteX1864" fmla="*/ 1470828 w 3076859"/>
              <a:gd name="connsiteY1864" fmla="*/ 3312363 h 3513667"/>
              <a:gd name="connsiteX1865" fmla="*/ 1469428 w 3076859"/>
              <a:gd name="connsiteY1865" fmla="*/ 3317243 h 3513667"/>
              <a:gd name="connsiteX1866" fmla="*/ 1468028 w 3076859"/>
              <a:gd name="connsiteY1866" fmla="*/ 3322123 h 3513667"/>
              <a:gd name="connsiteX1867" fmla="*/ 1467028 w 3076859"/>
              <a:gd name="connsiteY1867" fmla="*/ 3327275 h 3513667"/>
              <a:gd name="connsiteX1868" fmla="*/ 1466628 w 3076859"/>
              <a:gd name="connsiteY1868" fmla="*/ 3328359 h 3513667"/>
              <a:gd name="connsiteX1869" fmla="*/ 1466228 w 3076859"/>
              <a:gd name="connsiteY1869" fmla="*/ 3329308 h 3513667"/>
              <a:gd name="connsiteX1870" fmla="*/ 1465428 w 3076859"/>
              <a:gd name="connsiteY1870" fmla="*/ 3330528 h 3513667"/>
              <a:gd name="connsiteX1871" fmla="*/ 1464628 w 3076859"/>
              <a:gd name="connsiteY1871" fmla="*/ 3331613 h 3513667"/>
              <a:gd name="connsiteX1872" fmla="*/ 1462228 w 3076859"/>
              <a:gd name="connsiteY1872" fmla="*/ 3334053 h 3513667"/>
              <a:gd name="connsiteX1873" fmla="*/ 1459228 w 3076859"/>
              <a:gd name="connsiteY1873" fmla="*/ 3336628 h 3513667"/>
              <a:gd name="connsiteX1874" fmla="*/ 1455628 w 3076859"/>
              <a:gd name="connsiteY1874" fmla="*/ 3339339 h 3513667"/>
              <a:gd name="connsiteX1875" fmla="*/ 1451828 w 3076859"/>
              <a:gd name="connsiteY1875" fmla="*/ 3341915 h 3513667"/>
              <a:gd name="connsiteX1876" fmla="*/ 1447228 w 3076859"/>
              <a:gd name="connsiteY1876" fmla="*/ 3344626 h 3513667"/>
              <a:gd name="connsiteX1877" fmla="*/ 1442628 w 3076859"/>
              <a:gd name="connsiteY1877" fmla="*/ 3347202 h 3513667"/>
              <a:gd name="connsiteX1878" fmla="*/ 1437628 w 3076859"/>
              <a:gd name="connsiteY1878" fmla="*/ 3349777 h 3513667"/>
              <a:gd name="connsiteX1879" fmla="*/ 1432628 w 3076859"/>
              <a:gd name="connsiteY1879" fmla="*/ 3352353 h 3513667"/>
              <a:gd name="connsiteX1880" fmla="*/ 1427628 w 3076859"/>
              <a:gd name="connsiteY1880" fmla="*/ 3354522 h 3513667"/>
              <a:gd name="connsiteX1881" fmla="*/ 1422627 w 3076859"/>
              <a:gd name="connsiteY1881" fmla="*/ 3356420 h 3513667"/>
              <a:gd name="connsiteX1882" fmla="*/ 1417827 w 3076859"/>
              <a:gd name="connsiteY1882" fmla="*/ 3358317 h 3513667"/>
              <a:gd name="connsiteX1883" fmla="*/ 1413227 w 3076859"/>
              <a:gd name="connsiteY1883" fmla="*/ 3359809 h 3513667"/>
              <a:gd name="connsiteX1884" fmla="*/ 1409027 w 3076859"/>
              <a:gd name="connsiteY1884" fmla="*/ 3360893 h 3513667"/>
              <a:gd name="connsiteX1885" fmla="*/ 1405227 w 3076859"/>
              <a:gd name="connsiteY1885" fmla="*/ 3361842 h 3513667"/>
              <a:gd name="connsiteX1886" fmla="*/ 1399227 w 3076859"/>
              <a:gd name="connsiteY1886" fmla="*/ 3362926 h 3513667"/>
              <a:gd name="connsiteX1887" fmla="*/ 1393227 w 3076859"/>
              <a:gd name="connsiteY1887" fmla="*/ 3364146 h 3513667"/>
              <a:gd name="connsiteX1888" fmla="*/ 1380627 w 3076859"/>
              <a:gd name="connsiteY1888" fmla="*/ 3367129 h 3513667"/>
              <a:gd name="connsiteX1889" fmla="*/ 1374227 w 3076859"/>
              <a:gd name="connsiteY1889" fmla="*/ 3368484 h 3513667"/>
              <a:gd name="connsiteX1890" fmla="*/ 1367826 w 3076859"/>
              <a:gd name="connsiteY1890" fmla="*/ 3369704 h 3513667"/>
              <a:gd name="connsiteX1891" fmla="*/ 1361426 w 3076859"/>
              <a:gd name="connsiteY1891" fmla="*/ 3371060 h 3513667"/>
              <a:gd name="connsiteX1892" fmla="*/ 1354826 w 3076859"/>
              <a:gd name="connsiteY1892" fmla="*/ 3372144 h 3513667"/>
              <a:gd name="connsiteX1893" fmla="*/ 1348426 w 3076859"/>
              <a:gd name="connsiteY1893" fmla="*/ 3372822 h 3513667"/>
              <a:gd name="connsiteX1894" fmla="*/ 1341826 w 3076859"/>
              <a:gd name="connsiteY1894" fmla="*/ 3373364 h 3513667"/>
              <a:gd name="connsiteX1895" fmla="*/ 1338626 w 3076859"/>
              <a:gd name="connsiteY1895" fmla="*/ 3373500 h 3513667"/>
              <a:gd name="connsiteX1896" fmla="*/ 1335226 w 3076859"/>
              <a:gd name="connsiteY1896" fmla="*/ 3373500 h 3513667"/>
              <a:gd name="connsiteX1897" fmla="*/ 1332026 w 3076859"/>
              <a:gd name="connsiteY1897" fmla="*/ 3373500 h 3513667"/>
              <a:gd name="connsiteX1898" fmla="*/ 1328826 w 3076859"/>
              <a:gd name="connsiteY1898" fmla="*/ 3373229 h 3513667"/>
              <a:gd name="connsiteX1899" fmla="*/ 1325426 w 3076859"/>
              <a:gd name="connsiteY1899" fmla="*/ 3372822 h 3513667"/>
              <a:gd name="connsiteX1900" fmla="*/ 1322226 w 3076859"/>
              <a:gd name="connsiteY1900" fmla="*/ 3372416 h 3513667"/>
              <a:gd name="connsiteX1901" fmla="*/ 1318825 w 3076859"/>
              <a:gd name="connsiteY1901" fmla="*/ 3371873 h 3513667"/>
              <a:gd name="connsiteX1902" fmla="*/ 1315625 w 3076859"/>
              <a:gd name="connsiteY1902" fmla="*/ 3371196 h 3513667"/>
              <a:gd name="connsiteX1903" fmla="*/ 1312425 w 3076859"/>
              <a:gd name="connsiteY1903" fmla="*/ 3370247 h 3513667"/>
              <a:gd name="connsiteX1904" fmla="*/ 1309025 w 3076859"/>
              <a:gd name="connsiteY1904" fmla="*/ 3369298 h 3513667"/>
              <a:gd name="connsiteX1905" fmla="*/ 1305825 w 3076859"/>
              <a:gd name="connsiteY1905" fmla="*/ 3368078 h 3513667"/>
              <a:gd name="connsiteX1906" fmla="*/ 1302625 w 3076859"/>
              <a:gd name="connsiteY1906" fmla="*/ 3366722 h 3513667"/>
              <a:gd name="connsiteX1907" fmla="*/ 1304425 w 3076859"/>
              <a:gd name="connsiteY1907" fmla="*/ 3362249 h 3513667"/>
              <a:gd name="connsiteX1908" fmla="*/ 1303625 w 3076859"/>
              <a:gd name="connsiteY1908" fmla="*/ 3361842 h 3513667"/>
              <a:gd name="connsiteX1909" fmla="*/ 1302825 w 3076859"/>
              <a:gd name="connsiteY1909" fmla="*/ 3364418 h 3513667"/>
              <a:gd name="connsiteX1910" fmla="*/ 1302625 w 3076859"/>
              <a:gd name="connsiteY1910" fmla="*/ 3366722 h 3513667"/>
              <a:gd name="connsiteX1911" fmla="*/ 1300825 w 3076859"/>
              <a:gd name="connsiteY1911" fmla="*/ 3365502 h 3513667"/>
              <a:gd name="connsiteX1912" fmla="*/ 1298825 w 3076859"/>
              <a:gd name="connsiteY1912" fmla="*/ 3364418 h 3513667"/>
              <a:gd name="connsiteX1913" fmla="*/ 1296825 w 3076859"/>
              <a:gd name="connsiteY1913" fmla="*/ 3363469 h 3513667"/>
              <a:gd name="connsiteX1914" fmla="*/ 1294825 w 3076859"/>
              <a:gd name="connsiteY1914" fmla="*/ 3362655 h 3513667"/>
              <a:gd name="connsiteX1915" fmla="*/ 1292825 w 3076859"/>
              <a:gd name="connsiteY1915" fmla="*/ 3361978 h 3513667"/>
              <a:gd name="connsiteX1916" fmla="*/ 1290825 w 3076859"/>
              <a:gd name="connsiteY1916" fmla="*/ 3361571 h 3513667"/>
              <a:gd name="connsiteX1917" fmla="*/ 1288625 w 3076859"/>
              <a:gd name="connsiteY1917" fmla="*/ 3361300 h 3513667"/>
              <a:gd name="connsiteX1918" fmla="*/ 1286625 w 3076859"/>
              <a:gd name="connsiteY1918" fmla="*/ 3361164 h 3513667"/>
              <a:gd name="connsiteX1919" fmla="*/ 1284625 w 3076859"/>
              <a:gd name="connsiteY1919" fmla="*/ 3360893 h 3513667"/>
              <a:gd name="connsiteX1920" fmla="*/ 1282625 w 3076859"/>
              <a:gd name="connsiteY1920" fmla="*/ 3360893 h 3513667"/>
              <a:gd name="connsiteX1921" fmla="*/ 1278225 w 3076859"/>
              <a:gd name="connsiteY1921" fmla="*/ 3361164 h 3513667"/>
              <a:gd name="connsiteX1922" fmla="*/ 1273825 w 3076859"/>
              <a:gd name="connsiteY1922" fmla="*/ 3361571 h 3513667"/>
              <a:gd name="connsiteX1923" fmla="*/ 1269625 w 3076859"/>
              <a:gd name="connsiteY1923" fmla="*/ 3361978 h 3513667"/>
              <a:gd name="connsiteX1924" fmla="*/ 1265224 w 3076859"/>
              <a:gd name="connsiteY1924" fmla="*/ 3362520 h 3513667"/>
              <a:gd name="connsiteX1925" fmla="*/ 1260824 w 3076859"/>
              <a:gd name="connsiteY1925" fmla="*/ 3362791 h 3513667"/>
              <a:gd name="connsiteX1926" fmla="*/ 1256624 w 3076859"/>
              <a:gd name="connsiteY1926" fmla="*/ 3362926 h 3513667"/>
              <a:gd name="connsiteX1927" fmla="*/ 1254424 w 3076859"/>
              <a:gd name="connsiteY1927" fmla="*/ 3362791 h 3513667"/>
              <a:gd name="connsiteX1928" fmla="*/ 1252424 w 3076859"/>
              <a:gd name="connsiteY1928" fmla="*/ 3362655 h 3513667"/>
              <a:gd name="connsiteX1929" fmla="*/ 1250424 w 3076859"/>
              <a:gd name="connsiteY1929" fmla="*/ 3362520 h 3513667"/>
              <a:gd name="connsiteX1930" fmla="*/ 1248424 w 3076859"/>
              <a:gd name="connsiteY1930" fmla="*/ 3361978 h 3513667"/>
              <a:gd name="connsiteX1931" fmla="*/ 1246224 w 3076859"/>
              <a:gd name="connsiteY1931" fmla="*/ 3361435 h 3513667"/>
              <a:gd name="connsiteX1932" fmla="*/ 1244224 w 3076859"/>
              <a:gd name="connsiteY1932" fmla="*/ 3360758 h 3513667"/>
              <a:gd name="connsiteX1933" fmla="*/ 1242424 w 3076859"/>
              <a:gd name="connsiteY1933" fmla="*/ 3359809 h 3513667"/>
              <a:gd name="connsiteX1934" fmla="*/ 1240424 w 3076859"/>
              <a:gd name="connsiteY1934" fmla="*/ 3358995 h 3513667"/>
              <a:gd name="connsiteX1935" fmla="*/ 1238624 w 3076859"/>
              <a:gd name="connsiteY1935" fmla="*/ 3357640 h 3513667"/>
              <a:gd name="connsiteX1936" fmla="*/ 1236624 w 3076859"/>
              <a:gd name="connsiteY1936" fmla="*/ 3356149 h 3513667"/>
              <a:gd name="connsiteX1937" fmla="*/ 1233624 w 3076859"/>
              <a:gd name="connsiteY1937" fmla="*/ 3353437 h 3513667"/>
              <a:gd name="connsiteX1938" fmla="*/ 1230424 w 3076859"/>
              <a:gd name="connsiteY1938" fmla="*/ 3350455 h 3513667"/>
              <a:gd name="connsiteX1939" fmla="*/ 1227624 w 3076859"/>
              <a:gd name="connsiteY1939" fmla="*/ 3347337 h 3513667"/>
              <a:gd name="connsiteX1940" fmla="*/ 1225224 w 3076859"/>
              <a:gd name="connsiteY1940" fmla="*/ 3344219 h 3513667"/>
              <a:gd name="connsiteX1941" fmla="*/ 1223024 w 3076859"/>
              <a:gd name="connsiteY1941" fmla="*/ 3340966 h 3513667"/>
              <a:gd name="connsiteX1942" fmla="*/ 1221024 w 3076859"/>
              <a:gd name="connsiteY1942" fmla="*/ 3337713 h 3513667"/>
              <a:gd name="connsiteX1943" fmla="*/ 1219224 w 3076859"/>
              <a:gd name="connsiteY1943" fmla="*/ 3334459 h 3513667"/>
              <a:gd name="connsiteX1944" fmla="*/ 1217624 w 3076859"/>
              <a:gd name="connsiteY1944" fmla="*/ 3331070 h 3513667"/>
              <a:gd name="connsiteX1945" fmla="*/ 1216224 w 3076859"/>
              <a:gd name="connsiteY1945" fmla="*/ 3327681 h 3513667"/>
              <a:gd name="connsiteX1946" fmla="*/ 1215023 w 3076859"/>
              <a:gd name="connsiteY1946" fmla="*/ 3324292 h 3513667"/>
              <a:gd name="connsiteX1947" fmla="*/ 1213823 w 3076859"/>
              <a:gd name="connsiteY1947" fmla="*/ 3320768 h 3513667"/>
              <a:gd name="connsiteX1948" fmla="*/ 1213023 w 3076859"/>
              <a:gd name="connsiteY1948" fmla="*/ 3317379 h 3513667"/>
              <a:gd name="connsiteX1949" fmla="*/ 1211423 w 3076859"/>
              <a:gd name="connsiteY1949" fmla="*/ 3310059 h 3513667"/>
              <a:gd name="connsiteX1950" fmla="*/ 1210423 w 3076859"/>
              <a:gd name="connsiteY1950" fmla="*/ 3302874 h 3513667"/>
              <a:gd name="connsiteX1951" fmla="*/ 1209623 w 3076859"/>
              <a:gd name="connsiteY1951" fmla="*/ 3295554 h 3513667"/>
              <a:gd name="connsiteX1952" fmla="*/ 1208823 w 3076859"/>
              <a:gd name="connsiteY1952" fmla="*/ 3288098 h 3513667"/>
              <a:gd name="connsiteX1953" fmla="*/ 1207823 w 3076859"/>
              <a:gd name="connsiteY1953" fmla="*/ 3273323 h 3513667"/>
              <a:gd name="connsiteX1954" fmla="*/ 1206823 w 3076859"/>
              <a:gd name="connsiteY1954" fmla="*/ 3266002 h 3513667"/>
              <a:gd name="connsiteX1955" fmla="*/ 1205623 w 3076859"/>
              <a:gd name="connsiteY1955" fmla="*/ 3258818 h 3513667"/>
              <a:gd name="connsiteX1956" fmla="*/ 1204023 w 3076859"/>
              <a:gd name="connsiteY1956" fmla="*/ 3251633 h 3513667"/>
              <a:gd name="connsiteX1957" fmla="*/ 1203223 w 3076859"/>
              <a:gd name="connsiteY1957" fmla="*/ 3248109 h 3513667"/>
              <a:gd name="connsiteX1958" fmla="*/ 1202023 w 3076859"/>
              <a:gd name="connsiteY1958" fmla="*/ 3244720 h 3513667"/>
              <a:gd name="connsiteX1959" fmla="*/ 1200223 w 3076859"/>
              <a:gd name="connsiteY1959" fmla="*/ 3238891 h 3513667"/>
              <a:gd name="connsiteX1960" fmla="*/ 1198623 w 3076859"/>
              <a:gd name="connsiteY1960" fmla="*/ 3233062 h 3513667"/>
              <a:gd name="connsiteX1961" fmla="*/ 1197223 w 3076859"/>
              <a:gd name="connsiteY1961" fmla="*/ 3227097 h 3513667"/>
              <a:gd name="connsiteX1962" fmla="*/ 1195823 w 3076859"/>
              <a:gd name="connsiteY1962" fmla="*/ 3221268 h 3513667"/>
              <a:gd name="connsiteX1963" fmla="*/ 1195023 w 3076859"/>
              <a:gd name="connsiteY1963" fmla="*/ 3215168 h 3513667"/>
              <a:gd name="connsiteX1964" fmla="*/ 1194223 w 3076859"/>
              <a:gd name="connsiteY1964" fmla="*/ 3209068 h 3513667"/>
              <a:gd name="connsiteX1965" fmla="*/ 1193023 w 3076859"/>
              <a:gd name="connsiteY1965" fmla="*/ 3196868 h 3513667"/>
              <a:gd name="connsiteX1966" fmla="*/ 1192023 w 3076859"/>
              <a:gd name="connsiteY1966" fmla="*/ 3184532 h 3513667"/>
              <a:gd name="connsiteX1967" fmla="*/ 1191023 w 3076859"/>
              <a:gd name="connsiteY1967" fmla="*/ 3172196 h 3513667"/>
              <a:gd name="connsiteX1968" fmla="*/ 1190223 w 3076859"/>
              <a:gd name="connsiteY1968" fmla="*/ 3159860 h 3513667"/>
              <a:gd name="connsiteX1969" fmla="*/ 1189023 w 3076859"/>
              <a:gd name="connsiteY1969" fmla="*/ 3147660 h 3513667"/>
              <a:gd name="connsiteX1970" fmla="*/ 1188823 w 3076859"/>
              <a:gd name="connsiteY1970" fmla="*/ 3122040 h 3513667"/>
              <a:gd name="connsiteX1971" fmla="*/ 1188823 w 3076859"/>
              <a:gd name="connsiteY1971" fmla="*/ 3096284 h 3513667"/>
              <a:gd name="connsiteX1972" fmla="*/ 1185623 w 3076859"/>
              <a:gd name="connsiteY1972" fmla="*/ 3093979 h 3513667"/>
              <a:gd name="connsiteX1973" fmla="*/ 1183223 w 3076859"/>
              <a:gd name="connsiteY1973" fmla="*/ 3091539 h 3513667"/>
              <a:gd name="connsiteX1974" fmla="*/ 1181023 w 3076859"/>
              <a:gd name="connsiteY1974" fmla="*/ 3089099 h 3513667"/>
              <a:gd name="connsiteX1975" fmla="*/ 1179423 w 3076859"/>
              <a:gd name="connsiteY1975" fmla="*/ 3086388 h 3513667"/>
              <a:gd name="connsiteX1976" fmla="*/ 1178423 w 3076859"/>
              <a:gd name="connsiteY1976" fmla="*/ 3083812 h 3513667"/>
              <a:gd name="connsiteX1977" fmla="*/ 1177623 w 3076859"/>
              <a:gd name="connsiteY1977" fmla="*/ 3081237 h 3513667"/>
              <a:gd name="connsiteX1978" fmla="*/ 1177223 w 3076859"/>
              <a:gd name="connsiteY1978" fmla="*/ 3078390 h 3513667"/>
              <a:gd name="connsiteX1979" fmla="*/ 1177023 w 3076859"/>
              <a:gd name="connsiteY1979" fmla="*/ 3075408 h 3513667"/>
              <a:gd name="connsiteX1980" fmla="*/ 1177023 w 3076859"/>
              <a:gd name="connsiteY1980" fmla="*/ 3072696 h 3513667"/>
              <a:gd name="connsiteX1981" fmla="*/ 1177223 w 3076859"/>
              <a:gd name="connsiteY1981" fmla="*/ 3069714 h 3513667"/>
              <a:gd name="connsiteX1982" fmla="*/ 1177823 w 3076859"/>
              <a:gd name="connsiteY1982" fmla="*/ 3063885 h 3513667"/>
              <a:gd name="connsiteX1983" fmla="*/ 1178623 w 3076859"/>
              <a:gd name="connsiteY1983" fmla="*/ 3058056 h 3513667"/>
              <a:gd name="connsiteX1984" fmla="*/ 1179223 w 3076859"/>
              <a:gd name="connsiteY1984" fmla="*/ 3052227 h 3513667"/>
              <a:gd name="connsiteX1985" fmla="*/ 1170823 w 3076859"/>
              <a:gd name="connsiteY1985" fmla="*/ 3017524 h 3513667"/>
              <a:gd name="connsiteX1986" fmla="*/ 1169023 w 3076859"/>
              <a:gd name="connsiteY1986" fmla="*/ 3013729 h 3513667"/>
              <a:gd name="connsiteX1987" fmla="*/ 1167223 w 3076859"/>
              <a:gd name="connsiteY1987" fmla="*/ 3010204 h 3513667"/>
              <a:gd name="connsiteX1988" fmla="*/ 1165623 w 3076859"/>
              <a:gd name="connsiteY1988" fmla="*/ 3006544 h 3513667"/>
              <a:gd name="connsiteX1989" fmla="*/ 1164223 w 3076859"/>
              <a:gd name="connsiteY1989" fmla="*/ 3003020 h 3513667"/>
              <a:gd name="connsiteX1990" fmla="*/ 1163022 w 3076859"/>
              <a:gd name="connsiteY1990" fmla="*/ 2999224 h 3513667"/>
              <a:gd name="connsiteX1991" fmla="*/ 1162222 w 3076859"/>
              <a:gd name="connsiteY1991" fmla="*/ 2995564 h 3513667"/>
              <a:gd name="connsiteX1992" fmla="*/ 1161222 w 3076859"/>
              <a:gd name="connsiteY1992" fmla="*/ 2992039 h 3513667"/>
              <a:gd name="connsiteX1993" fmla="*/ 1160622 w 3076859"/>
              <a:gd name="connsiteY1993" fmla="*/ 2988244 h 3513667"/>
              <a:gd name="connsiteX1994" fmla="*/ 1159622 w 3076859"/>
              <a:gd name="connsiteY1994" fmla="*/ 2980653 h 3513667"/>
              <a:gd name="connsiteX1995" fmla="*/ 1159222 w 3076859"/>
              <a:gd name="connsiteY1995" fmla="*/ 2973332 h 3513667"/>
              <a:gd name="connsiteX1996" fmla="*/ 1159022 w 3076859"/>
              <a:gd name="connsiteY1996" fmla="*/ 2965877 h 3513667"/>
              <a:gd name="connsiteX1997" fmla="*/ 1159022 w 3076859"/>
              <a:gd name="connsiteY1997" fmla="*/ 2958285 h 3513667"/>
              <a:gd name="connsiteX1998" fmla="*/ 1159622 w 3076859"/>
              <a:gd name="connsiteY1998" fmla="*/ 2943103 h 3513667"/>
              <a:gd name="connsiteX1999" fmla="*/ 1160022 w 3076859"/>
              <a:gd name="connsiteY1999" fmla="*/ 2928056 h 3513667"/>
              <a:gd name="connsiteX2000" fmla="*/ 1160222 w 3076859"/>
              <a:gd name="connsiteY2000" fmla="*/ 2920600 h 3513667"/>
              <a:gd name="connsiteX2001" fmla="*/ 1160022 w 3076859"/>
              <a:gd name="connsiteY2001" fmla="*/ 2913009 h 3513667"/>
              <a:gd name="connsiteX2002" fmla="*/ 1159422 w 3076859"/>
              <a:gd name="connsiteY2002" fmla="*/ 2905553 h 3513667"/>
              <a:gd name="connsiteX2003" fmla="*/ 1158422 w 3076859"/>
              <a:gd name="connsiteY2003" fmla="*/ 2898233 h 3513667"/>
              <a:gd name="connsiteX2004" fmla="*/ 1163823 w 3076859"/>
              <a:gd name="connsiteY2004" fmla="*/ 2895251 h 3513667"/>
              <a:gd name="connsiteX2005" fmla="*/ 1163422 w 3076859"/>
              <a:gd name="connsiteY2005" fmla="*/ 2894302 h 3513667"/>
              <a:gd name="connsiteX2006" fmla="*/ 1158422 w 3076859"/>
              <a:gd name="connsiteY2006" fmla="*/ 2898233 h 3513667"/>
              <a:gd name="connsiteX2007" fmla="*/ 1157422 w 3076859"/>
              <a:gd name="connsiteY2007" fmla="*/ 2896878 h 3513667"/>
              <a:gd name="connsiteX2008" fmla="*/ 1156422 w 3076859"/>
              <a:gd name="connsiteY2008" fmla="*/ 2895522 h 3513667"/>
              <a:gd name="connsiteX2009" fmla="*/ 1155022 w 3076859"/>
              <a:gd name="connsiteY2009" fmla="*/ 2892946 h 3513667"/>
              <a:gd name="connsiteX2010" fmla="*/ 1154022 w 3076859"/>
              <a:gd name="connsiteY2010" fmla="*/ 2890100 h 3513667"/>
              <a:gd name="connsiteX2011" fmla="*/ 1153222 w 3076859"/>
              <a:gd name="connsiteY2011" fmla="*/ 2887389 h 3513667"/>
              <a:gd name="connsiteX2012" fmla="*/ 1152822 w 3076859"/>
              <a:gd name="connsiteY2012" fmla="*/ 2884406 h 3513667"/>
              <a:gd name="connsiteX2013" fmla="*/ 1152622 w 3076859"/>
              <a:gd name="connsiteY2013" fmla="*/ 2881424 h 3513667"/>
              <a:gd name="connsiteX2014" fmla="*/ 1152022 w 3076859"/>
              <a:gd name="connsiteY2014" fmla="*/ 2875459 h 3513667"/>
              <a:gd name="connsiteX2015" fmla="*/ 1151622 w 3076859"/>
              <a:gd name="connsiteY2015" fmla="*/ 2869359 h 3513667"/>
              <a:gd name="connsiteX2016" fmla="*/ 1151222 w 3076859"/>
              <a:gd name="connsiteY2016" fmla="*/ 2866513 h 3513667"/>
              <a:gd name="connsiteX2017" fmla="*/ 1150422 w 3076859"/>
              <a:gd name="connsiteY2017" fmla="*/ 2863666 h 3513667"/>
              <a:gd name="connsiteX2018" fmla="*/ 1149622 w 3076859"/>
              <a:gd name="connsiteY2018" fmla="*/ 2860955 h 3513667"/>
              <a:gd name="connsiteX2019" fmla="*/ 1148022 w 3076859"/>
              <a:gd name="connsiteY2019" fmla="*/ 2858244 h 3513667"/>
              <a:gd name="connsiteX2020" fmla="*/ 1147022 w 3076859"/>
              <a:gd name="connsiteY2020" fmla="*/ 2856888 h 3513667"/>
              <a:gd name="connsiteX2021" fmla="*/ 1146222 w 3076859"/>
              <a:gd name="connsiteY2021" fmla="*/ 2855668 h 3513667"/>
              <a:gd name="connsiteX2022" fmla="*/ 1145022 w 3076859"/>
              <a:gd name="connsiteY2022" fmla="*/ 2854448 h 3513667"/>
              <a:gd name="connsiteX2023" fmla="*/ 1143622 w 3076859"/>
              <a:gd name="connsiteY2023" fmla="*/ 2853363 h 3513667"/>
              <a:gd name="connsiteX2024" fmla="*/ 1132022 w 3076859"/>
              <a:gd name="connsiteY2024" fmla="*/ 2930767 h 3513667"/>
              <a:gd name="connsiteX2025" fmla="*/ 1132422 w 3076859"/>
              <a:gd name="connsiteY2025" fmla="*/ 2938494 h 3513667"/>
              <a:gd name="connsiteX2026" fmla="*/ 1132422 w 3076859"/>
              <a:gd name="connsiteY2026" fmla="*/ 2946221 h 3513667"/>
              <a:gd name="connsiteX2027" fmla="*/ 1132022 w 3076859"/>
              <a:gd name="connsiteY2027" fmla="*/ 2953812 h 3513667"/>
              <a:gd name="connsiteX2028" fmla="*/ 1131222 w 3076859"/>
              <a:gd name="connsiteY2028" fmla="*/ 2961539 h 3513667"/>
              <a:gd name="connsiteX2029" fmla="*/ 1130022 w 3076859"/>
              <a:gd name="connsiteY2029" fmla="*/ 2969130 h 3513667"/>
              <a:gd name="connsiteX2030" fmla="*/ 1128622 w 3076859"/>
              <a:gd name="connsiteY2030" fmla="*/ 2976586 h 3513667"/>
              <a:gd name="connsiteX2031" fmla="*/ 1127022 w 3076859"/>
              <a:gd name="connsiteY2031" fmla="*/ 2984177 h 3513667"/>
              <a:gd name="connsiteX2032" fmla="*/ 1125422 w 3076859"/>
              <a:gd name="connsiteY2032" fmla="*/ 2991497 h 3513667"/>
              <a:gd name="connsiteX2033" fmla="*/ 1121822 w 3076859"/>
              <a:gd name="connsiteY2033" fmla="*/ 3006544 h 3513667"/>
              <a:gd name="connsiteX2034" fmla="*/ 1118222 w 3076859"/>
              <a:gd name="connsiteY2034" fmla="*/ 3021456 h 3513667"/>
              <a:gd name="connsiteX2035" fmla="*/ 1116822 w 3076859"/>
              <a:gd name="connsiteY2035" fmla="*/ 3029047 h 3513667"/>
              <a:gd name="connsiteX2036" fmla="*/ 1115422 w 3076859"/>
              <a:gd name="connsiteY2036" fmla="*/ 3036502 h 3513667"/>
              <a:gd name="connsiteX2037" fmla="*/ 1114222 w 3076859"/>
              <a:gd name="connsiteY2037" fmla="*/ 3044094 h 3513667"/>
              <a:gd name="connsiteX2038" fmla="*/ 1113622 w 3076859"/>
              <a:gd name="connsiteY2038" fmla="*/ 3051821 h 3513667"/>
              <a:gd name="connsiteX2039" fmla="*/ 1110821 w 3076859"/>
              <a:gd name="connsiteY2039" fmla="*/ 3064699 h 3513667"/>
              <a:gd name="connsiteX2040" fmla="*/ 1108021 w 3076859"/>
              <a:gd name="connsiteY2040" fmla="*/ 3077441 h 3513667"/>
              <a:gd name="connsiteX2041" fmla="*/ 1105221 w 3076859"/>
              <a:gd name="connsiteY2041" fmla="*/ 3090319 h 3513667"/>
              <a:gd name="connsiteX2042" fmla="*/ 1101621 w 3076859"/>
              <a:gd name="connsiteY2042" fmla="*/ 3102790 h 3513667"/>
              <a:gd name="connsiteX2043" fmla="*/ 1098021 w 3076859"/>
              <a:gd name="connsiteY2043" fmla="*/ 3115126 h 3513667"/>
              <a:gd name="connsiteX2044" fmla="*/ 1094221 w 3076859"/>
              <a:gd name="connsiteY2044" fmla="*/ 3127598 h 3513667"/>
              <a:gd name="connsiteX2045" fmla="*/ 1091821 w 3076859"/>
              <a:gd name="connsiteY2045" fmla="*/ 3133562 h 3513667"/>
              <a:gd name="connsiteX2046" fmla="*/ 1089621 w 3076859"/>
              <a:gd name="connsiteY2046" fmla="*/ 3139662 h 3513667"/>
              <a:gd name="connsiteX2047" fmla="*/ 1087021 w 3076859"/>
              <a:gd name="connsiteY2047" fmla="*/ 3145491 h 3513667"/>
              <a:gd name="connsiteX2048" fmla="*/ 1084621 w 3076859"/>
              <a:gd name="connsiteY2048" fmla="*/ 3151320 h 3513667"/>
              <a:gd name="connsiteX2049" fmla="*/ 1081821 w 3076859"/>
              <a:gd name="connsiteY2049" fmla="*/ 3157285 h 3513667"/>
              <a:gd name="connsiteX2050" fmla="*/ 1078821 w 3076859"/>
              <a:gd name="connsiteY2050" fmla="*/ 3162978 h 3513667"/>
              <a:gd name="connsiteX2051" fmla="*/ 1076021 w 3076859"/>
              <a:gd name="connsiteY2051" fmla="*/ 3168672 h 3513667"/>
              <a:gd name="connsiteX2052" fmla="*/ 1072821 w 3076859"/>
              <a:gd name="connsiteY2052" fmla="*/ 3174365 h 3513667"/>
              <a:gd name="connsiteX2053" fmla="*/ 1069421 w 3076859"/>
              <a:gd name="connsiteY2053" fmla="*/ 3179923 h 3513667"/>
              <a:gd name="connsiteX2054" fmla="*/ 1065621 w 3076859"/>
              <a:gd name="connsiteY2054" fmla="*/ 3185345 h 3513667"/>
              <a:gd name="connsiteX2055" fmla="*/ 1062021 w 3076859"/>
              <a:gd name="connsiteY2055" fmla="*/ 3190768 h 3513667"/>
              <a:gd name="connsiteX2056" fmla="*/ 1058020 w 3076859"/>
              <a:gd name="connsiteY2056" fmla="*/ 3196190 h 3513667"/>
              <a:gd name="connsiteX2057" fmla="*/ 1053820 w 3076859"/>
              <a:gd name="connsiteY2057" fmla="*/ 3201477 h 3513667"/>
              <a:gd name="connsiteX2058" fmla="*/ 1049420 w 3076859"/>
              <a:gd name="connsiteY2058" fmla="*/ 3206492 h 3513667"/>
              <a:gd name="connsiteX2059" fmla="*/ 1045020 w 3076859"/>
              <a:gd name="connsiteY2059" fmla="*/ 3211644 h 3513667"/>
              <a:gd name="connsiteX2060" fmla="*/ 1040220 w 3076859"/>
              <a:gd name="connsiteY2060" fmla="*/ 3216795 h 3513667"/>
              <a:gd name="connsiteX2061" fmla="*/ 1035220 w 3076859"/>
              <a:gd name="connsiteY2061" fmla="*/ 3221539 h 3513667"/>
              <a:gd name="connsiteX2062" fmla="*/ 1029820 w 3076859"/>
              <a:gd name="connsiteY2062" fmla="*/ 3226284 h 3513667"/>
              <a:gd name="connsiteX2063" fmla="*/ 1024420 w 3076859"/>
              <a:gd name="connsiteY2063" fmla="*/ 3231164 h 3513667"/>
              <a:gd name="connsiteX2064" fmla="*/ 1018420 w 3076859"/>
              <a:gd name="connsiteY2064" fmla="*/ 3235773 h 3513667"/>
              <a:gd name="connsiteX2065" fmla="*/ 1013020 w 3076859"/>
              <a:gd name="connsiteY2065" fmla="*/ 3239704 h 3513667"/>
              <a:gd name="connsiteX2066" fmla="*/ 1007619 w 3076859"/>
              <a:gd name="connsiteY2066" fmla="*/ 3243500 h 3513667"/>
              <a:gd name="connsiteX2067" fmla="*/ 1002019 w 3076859"/>
              <a:gd name="connsiteY2067" fmla="*/ 3246889 h 3513667"/>
              <a:gd name="connsiteX2068" fmla="*/ 996419 w 3076859"/>
              <a:gd name="connsiteY2068" fmla="*/ 3250007 h 3513667"/>
              <a:gd name="connsiteX2069" fmla="*/ 990619 w 3076859"/>
              <a:gd name="connsiteY2069" fmla="*/ 3252582 h 3513667"/>
              <a:gd name="connsiteX2070" fmla="*/ 985019 w 3076859"/>
              <a:gd name="connsiteY2070" fmla="*/ 3254887 h 3513667"/>
              <a:gd name="connsiteX2071" fmla="*/ 979219 w 3076859"/>
              <a:gd name="connsiteY2071" fmla="*/ 3256920 h 3513667"/>
              <a:gd name="connsiteX2072" fmla="*/ 973419 w 3076859"/>
              <a:gd name="connsiteY2072" fmla="*/ 3258682 h 3513667"/>
              <a:gd name="connsiteX2073" fmla="*/ 967419 w 3076859"/>
              <a:gd name="connsiteY2073" fmla="*/ 3259902 h 3513667"/>
              <a:gd name="connsiteX2074" fmla="*/ 961419 w 3076859"/>
              <a:gd name="connsiteY2074" fmla="*/ 3260987 h 3513667"/>
              <a:gd name="connsiteX2075" fmla="*/ 955218 w 3076859"/>
              <a:gd name="connsiteY2075" fmla="*/ 3261393 h 3513667"/>
              <a:gd name="connsiteX2076" fmla="*/ 949218 w 3076859"/>
              <a:gd name="connsiteY2076" fmla="*/ 3261665 h 3513667"/>
              <a:gd name="connsiteX2077" fmla="*/ 942818 w 3076859"/>
              <a:gd name="connsiteY2077" fmla="*/ 3261529 h 3513667"/>
              <a:gd name="connsiteX2078" fmla="*/ 936418 w 3076859"/>
              <a:gd name="connsiteY2078" fmla="*/ 3261122 h 3513667"/>
              <a:gd name="connsiteX2079" fmla="*/ 929818 w 3076859"/>
              <a:gd name="connsiteY2079" fmla="*/ 3260309 h 3513667"/>
              <a:gd name="connsiteX2080" fmla="*/ 923018 w 3076859"/>
              <a:gd name="connsiteY2080" fmla="*/ 3259089 h 3513667"/>
              <a:gd name="connsiteX2081" fmla="*/ 916218 w 3076859"/>
              <a:gd name="connsiteY2081" fmla="*/ 3258818 h 3513667"/>
              <a:gd name="connsiteX2082" fmla="*/ 910018 w 3076859"/>
              <a:gd name="connsiteY2082" fmla="*/ 3258682 h 3513667"/>
              <a:gd name="connsiteX2083" fmla="*/ 903217 w 3076859"/>
              <a:gd name="connsiteY2083" fmla="*/ 3258682 h 3513667"/>
              <a:gd name="connsiteX2084" fmla="*/ 896617 w 3076859"/>
              <a:gd name="connsiteY2084" fmla="*/ 3258682 h 3513667"/>
              <a:gd name="connsiteX2085" fmla="*/ 883417 w 3076859"/>
              <a:gd name="connsiteY2085" fmla="*/ 3258953 h 3513667"/>
              <a:gd name="connsiteX2086" fmla="*/ 870417 w 3076859"/>
              <a:gd name="connsiteY2086" fmla="*/ 3259224 h 3513667"/>
              <a:gd name="connsiteX2087" fmla="*/ 863817 w 3076859"/>
              <a:gd name="connsiteY2087" fmla="*/ 3259224 h 3513667"/>
              <a:gd name="connsiteX2088" fmla="*/ 857217 w 3076859"/>
              <a:gd name="connsiteY2088" fmla="*/ 3259089 h 3513667"/>
              <a:gd name="connsiteX2089" fmla="*/ 850616 w 3076859"/>
              <a:gd name="connsiteY2089" fmla="*/ 3258818 h 3513667"/>
              <a:gd name="connsiteX2090" fmla="*/ 844216 w 3076859"/>
              <a:gd name="connsiteY2090" fmla="*/ 3258276 h 3513667"/>
              <a:gd name="connsiteX2091" fmla="*/ 837616 w 3076859"/>
              <a:gd name="connsiteY2091" fmla="*/ 3257598 h 3513667"/>
              <a:gd name="connsiteX2092" fmla="*/ 831016 w 3076859"/>
              <a:gd name="connsiteY2092" fmla="*/ 3256513 h 3513667"/>
              <a:gd name="connsiteX2093" fmla="*/ 824616 w 3076859"/>
              <a:gd name="connsiteY2093" fmla="*/ 3255293 h 3513667"/>
              <a:gd name="connsiteX2094" fmla="*/ 818216 w 3076859"/>
              <a:gd name="connsiteY2094" fmla="*/ 3253531 h 3513667"/>
              <a:gd name="connsiteX2095" fmla="*/ 801416 w 3076859"/>
              <a:gd name="connsiteY2095" fmla="*/ 3251362 h 3513667"/>
              <a:gd name="connsiteX2096" fmla="*/ 797815 w 3076859"/>
              <a:gd name="connsiteY2096" fmla="*/ 3251633 h 3513667"/>
              <a:gd name="connsiteX2097" fmla="*/ 794215 w 3076859"/>
              <a:gd name="connsiteY2097" fmla="*/ 3251769 h 3513667"/>
              <a:gd name="connsiteX2098" fmla="*/ 790815 w 3076859"/>
              <a:gd name="connsiteY2098" fmla="*/ 3251633 h 3513667"/>
              <a:gd name="connsiteX2099" fmla="*/ 787615 w 3076859"/>
              <a:gd name="connsiteY2099" fmla="*/ 3251362 h 3513667"/>
              <a:gd name="connsiteX2100" fmla="*/ 784415 w 3076859"/>
              <a:gd name="connsiteY2100" fmla="*/ 3250684 h 3513667"/>
              <a:gd name="connsiteX2101" fmla="*/ 781615 w 3076859"/>
              <a:gd name="connsiteY2101" fmla="*/ 3250007 h 3513667"/>
              <a:gd name="connsiteX2102" fmla="*/ 778615 w 3076859"/>
              <a:gd name="connsiteY2102" fmla="*/ 3248922 h 3513667"/>
              <a:gd name="connsiteX2103" fmla="*/ 776015 w 3076859"/>
              <a:gd name="connsiteY2103" fmla="*/ 3247702 h 3513667"/>
              <a:gd name="connsiteX2104" fmla="*/ 773615 w 3076859"/>
              <a:gd name="connsiteY2104" fmla="*/ 3246075 h 3513667"/>
              <a:gd name="connsiteX2105" fmla="*/ 771215 w 3076859"/>
              <a:gd name="connsiteY2105" fmla="*/ 3244449 h 3513667"/>
              <a:gd name="connsiteX2106" fmla="*/ 769015 w 3076859"/>
              <a:gd name="connsiteY2106" fmla="*/ 3242415 h 3513667"/>
              <a:gd name="connsiteX2107" fmla="*/ 767215 w 3076859"/>
              <a:gd name="connsiteY2107" fmla="*/ 3240246 h 3513667"/>
              <a:gd name="connsiteX2108" fmla="*/ 765415 w 3076859"/>
              <a:gd name="connsiteY2108" fmla="*/ 3237942 h 3513667"/>
              <a:gd name="connsiteX2109" fmla="*/ 764015 w 3076859"/>
              <a:gd name="connsiteY2109" fmla="*/ 3235502 h 3513667"/>
              <a:gd name="connsiteX2110" fmla="*/ 762615 w 3076859"/>
              <a:gd name="connsiteY2110" fmla="*/ 3232655 h 3513667"/>
              <a:gd name="connsiteX2111" fmla="*/ 761615 w 3076859"/>
              <a:gd name="connsiteY2111" fmla="*/ 3229673 h 3513667"/>
              <a:gd name="connsiteX2112" fmla="*/ 759815 w 3076859"/>
              <a:gd name="connsiteY2112" fmla="*/ 3224522 h 3513667"/>
              <a:gd name="connsiteX2113" fmla="*/ 758015 w 3076859"/>
              <a:gd name="connsiteY2113" fmla="*/ 3219370 h 3513667"/>
              <a:gd name="connsiteX2114" fmla="*/ 754015 w 3076859"/>
              <a:gd name="connsiteY2114" fmla="*/ 3209204 h 3513667"/>
              <a:gd name="connsiteX2115" fmla="*/ 749615 w 3076859"/>
              <a:gd name="connsiteY2115" fmla="*/ 3198901 h 3513667"/>
              <a:gd name="connsiteX2116" fmla="*/ 745214 w 3076859"/>
              <a:gd name="connsiteY2116" fmla="*/ 3188870 h 3513667"/>
              <a:gd name="connsiteX2117" fmla="*/ 743214 w 3076859"/>
              <a:gd name="connsiteY2117" fmla="*/ 3183719 h 3513667"/>
              <a:gd name="connsiteX2118" fmla="*/ 741414 w 3076859"/>
              <a:gd name="connsiteY2118" fmla="*/ 3178567 h 3513667"/>
              <a:gd name="connsiteX2119" fmla="*/ 739814 w 3076859"/>
              <a:gd name="connsiteY2119" fmla="*/ 3173281 h 3513667"/>
              <a:gd name="connsiteX2120" fmla="*/ 738214 w 3076859"/>
              <a:gd name="connsiteY2120" fmla="*/ 3167994 h 3513667"/>
              <a:gd name="connsiteX2121" fmla="*/ 737014 w 3076859"/>
              <a:gd name="connsiteY2121" fmla="*/ 3162843 h 3513667"/>
              <a:gd name="connsiteX2122" fmla="*/ 736414 w 3076859"/>
              <a:gd name="connsiteY2122" fmla="*/ 3157420 h 3513667"/>
              <a:gd name="connsiteX2123" fmla="*/ 735614 w 3076859"/>
              <a:gd name="connsiteY2123" fmla="*/ 3151862 h 3513667"/>
              <a:gd name="connsiteX2124" fmla="*/ 735614 w 3076859"/>
              <a:gd name="connsiteY2124" fmla="*/ 3146305 h 3513667"/>
              <a:gd name="connsiteX2125" fmla="*/ 732214 w 3076859"/>
              <a:gd name="connsiteY2125" fmla="*/ 3140882 h 3513667"/>
              <a:gd name="connsiteX2126" fmla="*/ 729214 w 3076859"/>
              <a:gd name="connsiteY2126" fmla="*/ 3135324 h 3513667"/>
              <a:gd name="connsiteX2127" fmla="*/ 726414 w 3076859"/>
              <a:gd name="connsiteY2127" fmla="*/ 3129495 h 3513667"/>
              <a:gd name="connsiteX2128" fmla="*/ 723614 w 3076859"/>
              <a:gd name="connsiteY2128" fmla="*/ 3123937 h 3513667"/>
              <a:gd name="connsiteX2129" fmla="*/ 721014 w 3076859"/>
              <a:gd name="connsiteY2129" fmla="*/ 3118244 h 3513667"/>
              <a:gd name="connsiteX2130" fmla="*/ 719014 w 3076859"/>
              <a:gd name="connsiteY2130" fmla="*/ 3112415 h 3513667"/>
              <a:gd name="connsiteX2131" fmla="*/ 717014 w 3076859"/>
              <a:gd name="connsiteY2131" fmla="*/ 3106722 h 3513667"/>
              <a:gd name="connsiteX2132" fmla="*/ 715214 w 3076859"/>
              <a:gd name="connsiteY2132" fmla="*/ 3100621 h 3513667"/>
              <a:gd name="connsiteX2133" fmla="*/ 713414 w 3076859"/>
              <a:gd name="connsiteY2133" fmla="*/ 3094792 h 3513667"/>
              <a:gd name="connsiteX2134" fmla="*/ 712014 w 3076859"/>
              <a:gd name="connsiteY2134" fmla="*/ 3088692 h 3513667"/>
              <a:gd name="connsiteX2135" fmla="*/ 710614 w 3076859"/>
              <a:gd name="connsiteY2135" fmla="*/ 3082863 h 3513667"/>
              <a:gd name="connsiteX2136" fmla="*/ 709414 w 3076859"/>
              <a:gd name="connsiteY2136" fmla="*/ 3076763 h 3513667"/>
              <a:gd name="connsiteX2137" fmla="*/ 708614 w 3076859"/>
              <a:gd name="connsiteY2137" fmla="*/ 3070663 h 3513667"/>
              <a:gd name="connsiteX2138" fmla="*/ 707614 w 3076859"/>
              <a:gd name="connsiteY2138" fmla="*/ 3064427 h 3513667"/>
              <a:gd name="connsiteX2139" fmla="*/ 706214 w 3076859"/>
              <a:gd name="connsiteY2139" fmla="*/ 3052092 h 3513667"/>
              <a:gd name="connsiteX2140" fmla="*/ 705414 w 3076859"/>
              <a:gd name="connsiteY2140" fmla="*/ 3050465 h 3513667"/>
              <a:gd name="connsiteX2141" fmla="*/ 704614 w 3076859"/>
              <a:gd name="connsiteY2141" fmla="*/ 3048567 h 3513667"/>
              <a:gd name="connsiteX2142" fmla="*/ 704214 w 3076859"/>
              <a:gd name="connsiteY2142" fmla="*/ 3046398 h 3513667"/>
              <a:gd name="connsiteX2143" fmla="*/ 704014 w 3076859"/>
              <a:gd name="connsiteY2143" fmla="*/ 3044229 h 3513667"/>
              <a:gd name="connsiteX2144" fmla="*/ 704014 w 3076859"/>
              <a:gd name="connsiteY2144" fmla="*/ 3039756 h 3513667"/>
              <a:gd name="connsiteX2145" fmla="*/ 703814 w 3076859"/>
              <a:gd name="connsiteY2145" fmla="*/ 3037451 h 3513667"/>
              <a:gd name="connsiteX2146" fmla="*/ 703814 w 3076859"/>
              <a:gd name="connsiteY2146" fmla="*/ 3035282 h 3513667"/>
              <a:gd name="connsiteX2147" fmla="*/ 703214 w 3076859"/>
              <a:gd name="connsiteY2147" fmla="*/ 3033114 h 3513667"/>
              <a:gd name="connsiteX2148" fmla="*/ 702614 w 3076859"/>
              <a:gd name="connsiteY2148" fmla="*/ 3031216 h 3513667"/>
              <a:gd name="connsiteX2149" fmla="*/ 701414 w 3076859"/>
              <a:gd name="connsiteY2149" fmla="*/ 3029589 h 3513667"/>
              <a:gd name="connsiteX2150" fmla="*/ 700814 w 3076859"/>
              <a:gd name="connsiteY2150" fmla="*/ 3028911 h 3513667"/>
              <a:gd name="connsiteX2151" fmla="*/ 699814 w 3076859"/>
              <a:gd name="connsiteY2151" fmla="*/ 3028369 h 3513667"/>
              <a:gd name="connsiteX2152" fmla="*/ 699014 w 3076859"/>
              <a:gd name="connsiteY2152" fmla="*/ 3027691 h 3513667"/>
              <a:gd name="connsiteX2153" fmla="*/ 697814 w 3076859"/>
              <a:gd name="connsiteY2153" fmla="*/ 3027285 h 3513667"/>
              <a:gd name="connsiteX2154" fmla="*/ 696614 w 3076859"/>
              <a:gd name="connsiteY2154" fmla="*/ 3026742 h 3513667"/>
              <a:gd name="connsiteX2155" fmla="*/ 695413 w 3076859"/>
              <a:gd name="connsiteY2155" fmla="*/ 3026471 h 3513667"/>
              <a:gd name="connsiteX2156" fmla="*/ 693813 w 3076859"/>
              <a:gd name="connsiteY2156" fmla="*/ 3026336 h 3513667"/>
              <a:gd name="connsiteX2157" fmla="*/ 691813 w 3076859"/>
              <a:gd name="connsiteY2157" fmla="*/ 3026200 h 3513667"/>
              <a:gd name="connsiteX2158" fmla="*/ 689813 w 3076859"/>
              <a:gd name="connsiteY2158" fmla="*/ 3026336 h 3513667"/>
              <a:gd name="connsiteX2159" fmla="*/ 687813 w 3076859"/>
              <a:gd name="connsiteY2159" fmla="*/ 3026471 h 3513667"/>
              <a:gd name="connsiteX2160" fmla="*/ 685813 w 3076859"/>
              <a:gd name="connsiteY2160" fmla="*/ 3032842 h 3513667"/>
              <a:gd name="connsiteX2161" fmla="*/ 683613 w 3076859"/>
              <a:gd name="connsiteY2161" fmla="*/ 3039078 h 3513667"/>
              <a:gd name="connsiteX2162" fmla="*/ 681413 w 3076859"/>
              <a:gd name="connsiteY2162" fmla="*/ 3045314 h 3513667"/>
              <a:gd name="connsiteX2163" fmla="*/ 680013 w 3076859"/>
              <a:gd name="connsiteY2163" fmla="*/ 3048296 h 3513667"/>
              <a:gd name="connsiteX2164" fmla="*/ 678413 w 3076859"/>
              <a:gd name="connsiteY2164" fmla="*/ 3051007 h 3513667"/>
              <a:gd name="connsiteX2165" fmla="*/ 676813 w 3076859"/>
              <a:gd name="connsiteY2165" fmla="*/ 3053854 h 3513667"/>
              <a:gd name="connsiteX2166" fmla="*/ 674813 w 3076859"/>
              <a:gd name="connsiteY2166" fmla="*/ 3056565 h 3513667"/>
              <a:gd name="connsiteX2167" fmla="*/ 672813 w 3076859"/>
              <a:gd name="connsiteY2167" fmla="*/ 3059141 h 3513667"/>
              <a:gd name="connsiteX2168" fmla="*/ 670213 w 3076859"/>
              <a:gd name="connsiteY2168" fmla="*/ 3061445 h 3513667"/>
              <a:gd name="connsiteX2169" fmla="*/ 667813 w 3076859"/>
              <a:gd name="connsiteY2169" fmla="*/ 3063614 h 3513667"/>
              <a:gd name="connsiteX2170" fmla="*/ 664813 w 3076859"/>
              <a:gd name="connsiteY2170" fmla="*/ 3065512 h 3513667"/>
              <a:gd name="connsiteX2171" fmla="*/ 661413 w 3076859"/>
              <a:gd name="connsiteY2171" fmla="*/ 3067410 h 3513667"/>
              <a:gd name="connsiteX2172" fmla="*/ 657613 w 3076859"/>
              <a:gd name="connsiteY2172" fmla="*/ 3069172 h 3513667"/>
              <a:gd name="connsiteX2173" fmla="*/ 658613 w 3076859"/>
              <a:gd name="connsiteY2173" fmla="*/ 3072832 h 3513667"/>
              <a:gd name="connsiteX2174" fmla="*/ 659813 w 3076859"/>
              <a:gd name="connsiteY2174" fmla="*/ 3076763 h 3513667"/>
              <a:gd name="connsiteX2175" fmla="*/ 660413 w 3076859"/>
              <a:gd name="connsiteY2175" fmla="*/ 3080694 h 3513667"/>
              <a:gd name="connsiteX2176" fmla="*/ 660613 w 3076859"/>
              <a:gd name="connsiteY2176" fmla="*/ 3082728 h 3513667"/>
              <a:gd name="connsiteX2177" fmla="*/ 660613 w 3076859"/>
              <a:gd name="connsiteY2177" fmla="*/ 3084626 h 3513667"/>
              <a:gd name="connsiteX2178" fmla="*/ 660613 w 3076859"/>
              <a:gd name="connsiteY2178" fmla="*/ 3086388 h 3513667"/>
              <a:gd name="connsiteX2179" fmla="*/ 660213 w 3076859"/>
              <a:gd name="connsiteY2179" fmla="*/ 3088286 h 3513667"/>
              <a:gd name="connsiteX2180" fmla="*/ 659813 w 3076859"/>
              <a:gd name="connsiteY2180" fmla="*/ 3089777 h 3513667"/>
              <a:gd name="connsiteX2181" fmla="*/ 659013 w 3076859"/>
              <a:gd name="connsiteY2181" fmla="*/ 3091404 h 3513667"/>
              <a:gd name="connsiteX2182" fmla="*/ 658213 w 3076859"/>
              <a:gd name="connsiteY2182" fmla="*/ 3092624 h 3513667"/>
              <a:gd name="connsiteX2183" fmla="*/ 656813 w 3076859"/>
              <a:gd name="connsiteY2183" fmla="*/ 3093844 h 3513667"/>
              <a:gd name="connsiteX2184" fmla="*/ 655213 w 3076859"/>
              <a:gd name="connsiteY2184" fmla="*/ 3094792 h 3513667"/>
              <a:gd name="connsiteX2185" fmla="*/ 653213 w 3076859"/>
              <a:gd name="connsiteY2185" fmla="*/ 3095606 h 3513667"/>
              <a:gd name="connsiteX2186" fmla="*/ 648813 w 3076859"/>
              <a:gd name="connsiteY2186" fmla="*/ 3096961 h 3513667"/>
              <a:gd name="connsiteX2187" fmla="*/ 644613 w 3076859"/>
              <a:gd name="connsiteY2187" fmla="*/ 3098588 h 3513667"/>
              <a:gd name="connsiteX2188" fmla="*/ 640612 w 3076859"/>
              <a:gd name="connsiteY2188" fmla="*/ 3100350 h 3513667"/>
              <a:gd name="connsiteX2189" fmla="*/ 636812 w 3076859"/>
              <a:gd name="connsiteY2189" fmla="*/ 3102384 h 3513667"/>
              <a:gd name="connsiteX2190" fmla="*/ 633012 w 3076859"/>
              <a:gd name="connsiteY2190" fmla="*/ 3104553 h 3513667"/>
              <a:gd name="connsiteX2191" fmla="*/ 629412 w 3076859"/>
              <a:gd name="connsiteY2191" fmla="*/ 3106722 h 3513667"/>
              <a:gd name="connsiteX2192" fmla="*/ 625812 w 3076859"/>
              <a:gd name="connsiteY2192" fmla="*/ 3109026 h 3513667"/>
              <a:gd name="connsiteX2193" fmla="*/ 622412 w 3076859"/>
              <a:gd name="connsiteY2193" fmla="*/ 3111466 h 3513667"/>
              <a:gd name="connsiteX2194" fmla="*/ 615412 w 3076859"/>
              <a:gd name="connsiteY2194" fmla="*/ 3116482 h 3513667"/>
              <a:gd name="connsiteX2195" fmla="*/ 608812 w 3076859"/>
              <a:gd name="connsiteY2195" fmla="*/ 3121497 h 3513667"/>
              <a:gd name="connsiteX2196" fmla="*/ 602012 w 3076859"/>
              <a:gd name="connsiteY2196" fmla="*/ 3126513 h 3513667"/>
              <a:gd name="connsiteX2197" fmla="*/ 598612 w 3076859"/>
              <a:gd name="connsiteY2197" fmla="*/ 3128953 h 3513667"/>
              <a:gd name="connsiteX2198" fmla="*/ 595012 w 3076859"/>
              <a:gd name="connsiteY2198" fmla="*/ 3131258 h 3513667"/>
              <a:gd name="connsiteX2199" fmla="*/ 575411 w 3076859"/>
              <a:gd name="connsiteY2199" fmla="*/ 3132749 h 3513667"/>
              <a:gd name="connsiteX2200" fmla="*/ 555611 w 3076859"/>
              <a:gd name="connsiteY2200" fmla="*/ 3134375 h 3513667"/>
              <a:gd name="connsiteX2201" fmla="*/ 545811 w 3076859"/>
              <a:gd name="connsiteY2201" fmla="*/ 3135189 h 3513667"/>
              <a:gd name="connsiteX2202" fmla="*/ 535610 w 3076859"/>
              <a:gd name="connsiteY2202" fmla="*/ 3135595 h 3513667"/>
              <a:gd name="connsiteX2203" fmla="*/ 525810 w 3076859"/>
              <a:gd name="connsiteY2203" fmla="*/ 3136002 h 3513667"/>
              <a:gd name="connsiteX2204" fmla="*/ 516010 w 3076859"/>
              <a:gd name="connsiteY2204" fmla="*/ 3136409 h 3513667"/>
              <a:gd name="connsiteX2205" fmla="*/ 506010 w 3076859"/>
              <a:gd name="connsiteY2205" fmla="*/ 3136680 h 3513667"/>
              <a:gd name="connsiteX2206" fmla="*/ 496210 w 3076859"/>
              <a:gd name="connsiteY2206" fmla="*/ 3136680 h 3513667"/>
              <a:gd name="connsiteX2207" fmla="*/ 486409 w 3076859"/>
              <a:gd name="connsiteY2207" fmla="*/ 3136409 h 3513667"/>
              <a:gd name="connsiteX2208" fmla="*/ 476409 w 3076859"/>
              <a:gd name="connsiteY2208" fmla="*/ 3135867 h 3513667"/>
              <a:gd name="connsiteX2209" fmla="*/ 466609 w 3076859"/>
              <a:gd name="connsiteY2209" fmla="*/ 3135324 h 3513667"/>
              <a:gd name="connsiteX2210" fmla="*/ 456809 w 3076859"/>
              <a:gd name="connsiteY2210" fmla="*/ 3134375 h 3513667"/>
              <a:gd name="connsiteX2211" fmla="*/ 446809 w 3076859"/>
              <a:gd name="connsiteY2211" fmla="*/ 3133155 h 3513667"/>
              <a:gd name="connsiteX2212" fmla="*/ 437009 w 3076859"/>
              <a:gd name="connsiteY2212" fmla="*/ 3131529 h 3513667"/>
              <a:gd name="connsiteX2213" fmla="*/ 433608 w 3076859"/>
              <a:gd name="connsiteY2213" fmla="*/ 3130851 h 3513667"/>
              <a:gd name="connsiteX2214" fmla="*/ 430808 w 3076859"/>
              <a:gd name="connsiteY2214" fmla="*/ 3129902 h 3513667"/>
              <a:gd name="connsiteX2215" fmla="*/ 428208 w 3076859"/>
              <a:gd name="connsiteY2215" fmla="*/ 3128682 h 3513667"/>
              <a:gd name="connsiteX2216" fmla="*/ 426008 w 3076859"/>
              <a:gd name="connsiteY2216" fmla="*/ 3127191 h 3513667"/>
              <a:gd name="connsiteX2217" fmla="*/ 424208 w 3076859"/>
              <a:gd name="connsiteY2217" fmla="*/ 3125700 h 3513667"/>
              <a:gd name="connsiteX2218" fmla="*/ 422608 w 3076859"/>
              <a:gd name="connsiteY2218" fmla="*/ 3123937 h 3513667"/>
              <a:gd name="connsiteX2219" fmla="*/ 421208 w 3076859"/>
              <a:gd name="connsiteY2219" fmla="*/ 3122175 h 3513667"/>
              <a:gd name="connsiteX2220" fmla="*/ 420008 w 3076859"/>
              <a:gd name="connsiteY2220" fmla="*/ 3120142 h 3513667"/>
              <a:gd name="connsiteX2221" fmla="*/ 419208 w 3076859"/>
              <a:gd name="connsiteY2221" fmla="*/ 3117973 h 3513667"/>
              <a:gd name="connsiteX2222" fmla="*/ 418408 w 3076859"/>
              <a:gd name="connsiteY2222" fmla="*/ 3115804 h 3513667"/>
              <a:gd name="connsiteX2223" fmla="*/ 417008 w 3076859"/>
              <a:gd name="connsiteY2223" fmla="*/ 3111331 h 3513667"/>
              <a:gd name="connsiteX2224" fmla="*/ 415208 w 3076859"/>
              <a:gd name="connsiteY2224" fmla="*/ 3102113 h 3513667"/>
              <a:gd name="connsiteX2225" fmla="*/ 412008 w 3076859"/>
              <a:gd name="connsiteY2225" fmla="*/ 3085168 h 3513667"/>
              <a:gd name="connsiteX2226" fmla="*/ 408808 w 3076859"/>
              <a:gd name="connsiteY2226" fmla="*/ 3068494 h 3513667"/>
              <a:gd name="connsiteX2227" fmla="*/ 403208 w 3076859"/>
              <a:gd name="connsiteY2227" fmla="*/ 3035011 h 3513667"/>
              <a:gd name="connsiteX2228" fmla="*/ 384407 w 3076859"/>
              <a:gd name="connsiteY2228" fmla="*/ 2878713 h 3513667"/>
              <a:gd name="connsiteX2229" fmla="*/ 382808 w 3076859"/>
              <a:gd name="connsiteY2229" fmla="*/ 2875731 h 3513667"/>
              <a:gd name="connsiteX2230" fmla="*/ 381807 w 3076859"/>
              <a:gd name="connsiteY2230" fmla="*/ 2873019 h 3513667"/>
              <a:gd name="connsiteX2231" fmla="*/ 380807 w 3076859"/>
              <a:gd name="connsiteY2231" fmla="*/ 2870037 h 3513667"/>
              <a:gd name="connsiteX2232" fmla="*/ 380207 w 3076859"/>
              <a:gd name="connsiteY2232" fmla="*/ 2867326 h 3513667"/>
              <a:gd name="connsiteX2233" fmla="*/ 377407 w 3076859"/>
              <a:gd name="connsiteY2233" fmla="*/ 2859870 h 3513667"/>
              <a:gd name="connsiteX2234" fmla="*/ 374607 w 3076859"/>
              <a:gd name="connsiteY2234" fmla="*/ 2852415 h 3513667"/>
              <a:gd name="connsiteX2235" fmla="*/ 372207 w 3076859"/>
              <a:gd name="connsiteY2235" fmla="*/ 2844959 h 3513667"/>
              <a:gd name="connsiteX2236" fmla="*/ 370207 w 3076859"/>
              <a:gd name="connsiteY2236" fmla="*/ 2837639 h 3513667"/>
              <a:gd name="connsiteX2237" fmla="*/ 368007 w 3076859"/>
              <a:gd name="connsiteY2237" fmla="*/ 2830047 h 3513667"/>
              <a:gd name="connsiteX2238" fmla="*/ 366407 w 3076859"/>
              <a:gd name="connsiteY2238" fmla="*/ 2822592 h 3513667"/>
              <a:gd name="connsiteX2239" fmla="*/ 364807 w 3076859"/>
              <a:gd name="connsiteY2239" fmla="*/ 2815000 h 3513667"/>
              <a:gd name="connsiteX2240" fmla="*/ 363807 w 3076859"/>
              <a:gd name="connsiteY2240" fmla="*/ 2807409 h 3513667"/>
              <a:gd name="connsiteX2241" fmla="*/ 362807 w 3076859"/>
              <a:gd name="connsiteY2241" fmla="*/ 2799818 h 3513667"/>
              <a:gd name="connsiteX2242" fmla="*/ 362207 w 3076859"/>
              <a:gd name="connsiteY2242" fmla="*/ 2792227 h 3513667"/>
              <a:gd name="connsiteX2243" fmla="*/ 361607 w 3076859"/>
              <a:gd name="connsiteY2243" fmla="*/ 2784771 h 3513667"/>
              <a:gd name="connsiteX2244" fmla="*/ 361407 w 3076859"/>
              <a:gd name="connsiteY2244" fmla="*/ 2777044 h 3513667"/>
              <a:gd name="connsiteX2245" fmla="*/ 361407 w 3076859"/>
              <a:gd name="connsiteY2245" fmla="*/ 2769453 h 3513667"/>
              <a:gd name="connsiteX2246" fmla="*/ 361607 w 3076859"/>
              <a:gd name="connsiteY2246" fmla="*/ 2761726 h 3513667"/>
              <a:gd name="connsiteX2247" fmla="*/ 362207 w 3076859"/>
              <a:gd name="connsiteY2247" fmla="*/ 2753999 h 3513667"/>
              <a:gd name="connsiteX2248" fmla="*/ 362807 w 3076859"/>
              <a:gd name="connsiteY2248" fmla="*/ 2746272 h 3513667"/>
              <a:gd name="connsiteX2249" fmla="*/ 362407 w 3076859"/>
              <a:gd name="connsiteY2249" fmla="*/ 2743290 h 3513667"/>
              <a:gd name="connsiteX2250" fmla="*/ 362207 w 3076859"/>
              <a:gd name="connsiteY2250" fmla="*/ 2740579 h 3513667"/>
              <a:gd name="connsiteX2251" fmla="*/ 362207 w 3076859"/>
              <a:gd name="connsiteY2251" fmla="*/ 2737597 h 3513667"/>
              <a:gd name="connsiteX2252" fmla="*/ 362407 w 3076859"/>
              <a:gd name="connsiteY2252" fmla="*/ 2734614 h 3513667"/>
              <a:gd name="connsiteX2253" fmla="*/ 362807 w 3076859"/>
              <a:gd name="connsiteY2253" fmla="*/ 2731768 h 3513667"/>
              <a:gd name="connsiteX2254" fmla="*/ 363607 w 3076859"/>
              <a:gd name="connsiteY2254" fmla="*/ 2728650 h 3513667"/>
              <a:gd name="connsiteX2255" fmla="*/ 364607 w 3076859"/>
              <a:gd name="connsiteY2255" fmla="*/ 2725532 h 3513667"/>
              <a:gd name="connsiteX2256" fmla="*/ 366007 w 3076859"/>
              <a:gd name="connsiteY2256" fmla="*/ 2722550 h 3513667"/>
              <a:gd name="connsiteX2257" fmla="*/ 364607 w 3076859"/>
              <a:gd name="connsiteY2257" fmla="*/ 2714145 h 3513667"/>
              <a:gd name="connsiteX2258" fmla="*/ 362807 w 3076859"/>
              <a:gd name="connsiteY2258" fmla="*/ 2712112 h 3513667"/>
              <a:gd name="connsiteX2259" fmla="*/ 361207 w 3076859"/>
              <a:gd name="connsiteY2259" fmla="*/ 2710078 h 3513667"/>
              <a:gd name="connsiteX2260" fmla="*/ 359807 w 3076859"/>
              <a:gd name="connsiteY2260" fmla="*/ 2708045 h 3513667"/>
              <a:gd name="connsiteX2261" fmla="*/ 358807 w 3076859"/>
              <a:gd name="connsiteY2261" fmla="*/ 2706012 h 3513667"/>
              <a:gd name="connsiteX2262" fmla="*/ 357607 w 3076859"/>
              <a:gd name="connsiteY2262" fmla="*/ 2703978 h 3513667"/>
              <a:gd name="connsiteX2263" fmla="*/ 356607 w 3076859"/>
              <a:gd name="connsiteY2263" fmla="*/ 2701809 h 3513667"/>
              <a:gd name="connsiteX2264" fmla="*/ 355207 w 3076859"/>
              <a:gd name="connsiteY2264" fmla="*/ 2697607 h 3513667"/>
              <a:gd name="connsiteX2265" fmla="*/ 354407 w 3076859"/>
              <a:gd name="connsiteY2265" fmla="*/ 2693269 h 3513667"/>
              <a:gd name="connsiteX2266" fmla="*/ 354007 w 3076859"/>
              <a:gd name="connsiteY2266" fmla="*/ 2688796 h 3513667"/>
              <a:gd name="connsiteX2267" fmla="*/ 353607 w 3076859"/>
              <a:gd name="connsiteY2267" fmla="*/ 2684187 h 3513667"/>
              <a:gd name="connsiteX2268" fmla="*/ 353407 w 3076859"/>
              <a:gd name="connsiteY2268" fmla="*/ 2679713 h 3513667"/>
              <a:gd name="connsiteX2269" fmla="*/ 354007 w 3076859"/>
              <a:gd name="connsiteY2269" fmla="*/ 2670631 h 3513667"/>
              <a:gd name="connsiteX2270" fmla="*/ 354207 w 3076859"/>
              <a:gd name="connsiteY2270" fmla="*/ 2661549 h 3513667"/>
              <a:gd name="connsiteX2271" fmla="*/ 354207 w 3076859"/>
              <a:gd name="connsiteY2271" fmla="*/ 2656940 h 3513667"/>
              <a:gd name="connsiteX2272" fmla="*/ 353607 w 3076859"/>
              <a:gd name="connsiteY2272" fmla="*/ 2652195 h 3513667"/>
              <a:gd name="connsiteX2273" fmla="*/ 353007 w 3076859"/>
              <a:gd name="connsiteY2273" fmla="*/ 2647722 h 3513667"/>
              <a:gd name="connsiteX2274" fmla="*/ 351807 w 3076859"/>
              <a:gd name="connsiteY2274" fmla="*/ 2643248 h 3513667"/>
              <a:gd name="connsiteX2275" fmla="*/ 351007 w 3076859"/>
              <a:gd name="connsiteY2275" fmla="*/ 2645146 h 3513667"/>
              <a:gd name="connsiteX2276" fmla="*/ 350207 w 3076859"/>
              <a:gd name="connsiteY2276" fmla="*/ 2647179 h 3513667"/>
              <a:gd name="connsiteX2277" fmla="*/ 349007 w 3076859"/>
              <a:gd name="connsiteY2277" fmla="*/ 2650975 h 3513667"/>
              <a:gd name="connsiteX2278" fmla="*/ 348207 w 3076859"/>
              <a:gd name="connsiteY2278" fmla="*/ 2655042 h 3513667"/>
              <a:gd name="connsiteX2279" fmla="*/ 347807 w 3076859"/>
              <a:gd name="connsiteY2279" fmla="*/ 2659109 h 3513667"/>
              <a:gd name="connsiteX2280" fmla="*/ 347807 w 3076859"/>
              <a:gd name="connsiteY2280" fmla="*/ 2663040 h 3513667"/>
              <a:gd name="connsiteX2281" fmla="*/ 347807 w 3076859"/>
              <a:gd name="connsiteY2281" fmla="*/ 2667242 h 3513667"/>
              <a:gd name="connsiteX2282" fmla="*/ 348007 w 3076859"/>
              <a:gd name="connsiteY2282" fmla="*/ 2675240 h 3513667"/>
              <a:gd name="connsiteX2283" fmla="*/ 348007 w 3076859"/>
              <a:gd name="connsiteY2283" fmla="*/ 2679307 h 3513667"/>
              <a:gd name="connsiteX2284" fmla="*/ 348007 w 3076859"/>
              <a:gd name="connsiteY2284" fmla="*/ 2683374 h 3513667"/>
              <a:gd name="connsiteX2285" fmla="*/ 347607 w 3076859"/>
              <a:gd name="connsiteY2285" fmla="*/ 2687169 h 3513667"/>
              <a:gd name="connsiteX2286" fmla="*/ 346807 w 3076859"/>
              <a:gd name="connsiteY2286" fmla="*/ 2691100 h 3513667"/>
              <a:gd name="connsiteX2287" fmla="*/ 345807 w 3076859"/>
              <a:gd name="connsiteY2287" fmla="*/ 2694896 h 3513667"/>
              <a:gd name="connsiteX2288" fmla="*/ 345007 w 3076859"/>
              <a:gd name="connsiteY2288" fmla="*/ 2696794 h 3513667"/>
              <a:gd name="connsiteX2289" fmla="*/ 344207 w 3076859"/>
              <a:gd name="connsiteY2289" fmla="*/ 2698556 h 3513667"/>
              <a:gd name="connsiteX2290" fmla="*/ 343007 w 3076859"/>
              <a:gd name="connsiteY2290" fmla="*/ 2700318 h 3513667"/>
              <a:gd name="connsiteX2291" fmla="*/ 341807 w 3076859"/>
              <a:gd name="connsiteY2291" fmla="*/ 2702216 h 3513667"/>
              <a:gd name="connsiteX2292" fmla="*/ 340407 w 3076859"/>
              <a:gd name="connsiteY2292" fmla="*/ 2703843 h 3513667"/>
              <a:gd name="connsiteX2293" fmla="*/ 338807 w 3076859"/>
              <a:gd name="connsiteY2293" fmla="*/ 2705605 h 3513667"/>
              <a:gd name="connsiteX2294" fmla="*/ 337807 w 3076859"/>
              <a:gd name="connsiteY2294" fmla="*/ 2722550 h 3513667"/>
              <a:gd name="connsiteX2295" fmla="*/ 336407 w 3076859"/>
              <a:gd name="connsiteY2295" fmla="*/ 2739495 h 3513667"/>
              <a:gd name="connsiteX2296" fmla="*/ 334807 w 3076859"/>
              <a:gd name="connsiteY2296" fmla="*/ 2756439 h 3513667"/>
              <a:gd name="connsiteX2297" fmla="*/ 333007 w 3076859"/>
              <a:gd name="connsiteY2297" fmla="*/ 2773249 h 3513667"/>
              <a:gd name="connsiteX2298" fmla="*/ 331206 w 3076859"/>
              <a:gd name="connsiteY2298" fmla="*/ 2790329 h 3513667"/>
              <a:gd name="connsiteX2299" fmla="*/ 329206 w 3076859"/>
              <a:gd name="connsiteY2299" fmla="*/ 2807138 h 3513667"/>
              <a:gd name="connsiteX2300" fmla="*/ 325006 w 3076859"/>
              <a:gd name="connsiteY2300" fmla="*/ 2840892 h 3513667"/>
              <a:gd name="connsiteX2301" fmla="*/ 320206 w 3076859"/>
              <a:gd name="connsiteY2301" fmla="*/ 2874375 h 3513667"/>
              <a:gd name="connsiteX2302" fmla="*/ 315006 w 3076859"/>
              <a:gd name="connsiteY2302" fmla="*/ 2907858 h 3513667"/>
              <a:gd name="connsiteX2303" fmla="*/ 309206 w 3076859"/>
              <a:gd name="connsiteY2303" fmla="*/ 2941476 h 3513667"/>
              <a:gd name="connsiteX2304" fmla="*/ 303406 w 3076859"/>
              <a:gd name="connsiteY2304" fmla="*/ 2974959 h 3513667"/>
              <a:gd name="connsiteX2305" fmla="*/ 297206 w 3076859"/>
              <a:gd name="connsiteY2305" fmla="*/ 3008442 h 3513667"/>
              <a:gd name="connsiteX2306" fmla="*/ 290606 w 3076859"/>
              <a:gd name="connsiteY2306" fmla="*/ 3041789 h 3513667"/>
              <a:gd name="connsiteX2307" fmla="*/ 277405 w 3076859"/>
              <a:gd name="connsiteY2307" fmla="*/ 3108484 h 3513667"/>
              <a:gd name="connsiteX2308" fmla="*/ 263605 w 3076859"/>
              <a:gd name="connsiteY2308" fmla="*/ 3175178 h 3513667"/>
              <a:gd name="connsiteX2309" fmla="*/ 250405 w 3076859"/>
              <a:gd name="connsiteY2309" fmla="*/ 3241873 h 3513667"/>
              <a:gd name="connsiteX2310" fmla="*/ 251405 w 3076859"/>
              <a:gd name="connsiteY2310" fmla="*/ 3244449 h 3513667"/>
              <a:gd name="connsiteX2311" fmla="*/ 251805 w 3076859"/>
              <a:gd name="connsiteY2311" fmla="*/ 3246889 h 3513667"/>
              <a:gd name="connsiteX2312" fmla="*/ 252205 w 3076859"/>
              <a:gd name="connsiteY2312" fmla="*/ 3249193 h 3513667"/>
              <a:gd name="connsiteX2313" fmla="*/ 252205 w 3076859"/>
              <a:gd name="connsiteY2313" fmla="*/ 3251498 h 3513667"/>
              <a:gd name="connsiteX2314" fmla="*/ 252205 w 3076859"/>
              <a:gd name="connsiteY2314" fmla="*/ 3253802 h 3513667"/>
              <a:gd name="connsiteX2315" fmla="*/ 251805 w 3076859"/>
              <a:gd name="connsiteY2315" fmla="*/ 3256107 h 3513667"/>
              <a:gd name="connsiteX2316" fmla="*/ 251405 w 3076859"/>
              <a:gd name="connsiteY2316" fmla="*/ 3258276 h 3513667"/>
              <a:gd name="connsiteX2317" fmla="*/ 250605 w 3076859"/>
              <a:gd name="connsiteY2317" fmla="*/ 3260580 h 3513667"/>
              <a:gd name="connsiteX2318" fmla="*/ 249005 w 3076859"/>
              <a:gd name="connsiteY2318" fmla="*/ 3264918 h 3513667"/>
              <a:gd name="connsiteX2319" fmla="*/ 247005 w 3076859"/>
              <a:gd name="connsiteY2319" fmla="*/ 3269120 h 3513667"/>
              <a:gd name="connsiteX2320" fmla="*/ 242605 w 3076859"/>
              <a:gd name="connsiteY2320" fmla="*/ 3277660 h 3513667"/>
              <a:gd name="connsiteX2321" fmla="*/ 241805 w 3076859"/>
              <a:gd name="connsiteY2321" fmla="*/ 3281320 h 3513667"/>
              <a:gd name="connsiteX2322" fmla="*/ 240605 w 3076859"/>
              <a:gd name="connsiteY2322" fmla="*/ 3284845 h 3513667"/>
              <a:gd name="connsiteX2323" fmla="*/ 239405 w 3076859"/>
              <a:gd name="connsiteY2323" fmla="*/ 3288641 h 3513667"/>
              <a:gd name="connsiteX2324" fmla="*/ 238005 w 3076859"/>
              <a:gd name="connsiteY2324" fmla="*/ 3292165 h 3513667"/>
              <a:gd name="connsiteX2325" fmla="*/ 236805 w 3076859"/>
              <a:gd name="connsiteY2325" fmla="*/ 3295690 h 3513667"/>
              <a:gd name="connsiteX2326" fmla="*/ 235205 w 3076859"/>
              <a:gd name="connsiteY2326" fmla="*/ 3299079 h 3513667"/>
              <a:gd name="connsiteX2327" fmla="*/ 233205 w 3076859"/>
              <a:gd name="connsiteY2327" fmla="*/ 3302739 h 3513667"/>
              <a:gd name="connsiteX2328" fmla="*/ 231405 w 3076859"/>
              <a:gd name="connsiteY2328" fmla="*/ 3306128 h 3513667"/>
              <a:gd name="connsiteX2329" fmla="*/ 229405 w 3076859"/>
              <a:gd name="connsiteY2329" fmla="*/ 3309381 h 3513667"/>
              <a:gd name="connsiteX2330" fmla="*/ 227404 w 3076859"/>
              <a:gd name="connsiteY2330" fmla="*/ 3312770 h 3513667"/>
              <a:gd name="connsiteX2331" fmla="*/ 225405 w 3076859"/>
              <a:gd name="connsiteY2331" fmla="*/ 3315752 h 3513667"/>
              <a:gd name="connsiteX2332" fmla="*/ 223004 w 3076859"/>
              <a:gd name="connsiteY2332" fmla="*/ 3319006 h 3513667"/>
              <a:gd name="connsiteX2333" fmla="*/ 220604 w 3076859"/>
              <a:gd name="connsiteY2333" fmla="*/ 3321988 h 3513667"/>
              <a:gd name="connsiteX2334" fmla="*/ 218004 w 3076859"/>
              <a:gd name="connsiteY2334" fmla="*/ 3325106 h 3513667"/>
              <a:gd name="connsiteX2335" fmla="*/ 215604 w 3076859"/>
              <a:gd name="connsiteY2335" fmla="*/ 3327817 h 3513667"/>
              <a:gd name="connsiteX2336" fmla="*/ 213004 w 3076859"/>
              <a:gd name="connsiteY2336" fmla="*/ 3330664 h 3513667"/>
              <a:gd name="connsiteX2337" fmla="*/ 210204 w 3076859"/>
              <a:gd name="connsiteY2337" fmla="*/ 3333239 h 3513667"/>
              <a:gd name="connsiteX2338" fmla="*/ 207604 w 3076859"/>
              <a:gd name="connsiteY2338" fmla="*/ 3335815 h 3513667"/>
              <a:gd name="connsiteX2339" fmla="*/ 204604 w 3076859"/>
              <a:gd name="connsiteY2339" fmla="*/ 3338255 h 3513667"/>
              <a:gd name="connsiteX2340" fmla="*/ 201804 w 3076859"/>
              <a:gd name="connsiteY2340" fmla="*/ 3340559 h 3513667"/>
              <a:gd name="connsiteX2341" fmla="*/ 198804 w 3076859"/>
              <a:gd name="connsiteY2341" fmla="*/ 3342728 h 3513667"/>
              <a:gd name="connsiteX2342" fmla="*/ 195804 w 3076859"/>
              <a:gd name="connsiteY2342" fmla="*/ 3344626 h 3513667"/>
              <a:gd name="connsiteX2343" fmla="*/ 193004 w 3076859"/>
              <a:gd name="connsiteY2343" fmla="*/ 3346388 h 3513667"/>
              <a:gd name="connsiteX2344" fmla="*/ 190004 w 3076859"/>
              <a:gd name="connsiteY2344" fmla="*/ 3348151 h 3513667"/>
              <a:gd name="connsiteX2345" fmla="*/ 187004 w 3076859"/>
              <a:gd name="connsiteY2345" fmla="*/ 3349642 h 3513667"/>
              <a:gd name="connsiteX2346" fmla="*/ 184004 w 3076859"/>
              <a:gd name="connsiteY2346" fmla="*/ 3350997 h 3513667"/>
              <a:gd name="connsiteX2347" fmla="*/ 181004 w 3076859"/>
              <a:gd name="connsiteY2347" fmla="*/ 3352082 h 3513667"/>
              <a:gd name="connsiteX2348" fmla="*/ 178204 w 3076859"/>
              <a:gd name="connsiteY2348" fmla="*/ 3353166 h 3513667"/>
              <a:gd name="connsiteX2349" fmla="*/ 175204 w 3076859"/>
              <a:gd name="connsiteY2349" fmla="*/ 3353980 h 3513667"/>
              <a:gd name="connsiteX2350" fmla="*/ 172203 w 3076859"/>
              <a:gd name="connsiteY2350" fmla="*/ 3354657 h 3513667"/>
              <a:gd name="connsiteX2351" fmla="*/ 169203 w 3076859"/>
              <a:gd name="connsiteY2351" fmla="*/ 3355064 h 3513667"/>
              <a:gd name="connsiteX2352" fmla="*/ 166203 w 3076859"/>
              <a:gd name="connsiteY2352" fmla="*/ 3355200 h 3513667"/>
              <a:gd name="connsiteX2353" fmla="*/ 163803 w 3076859"/>
              <a:gd name="connsiteY2353" fmla="*/ 3356284 h 3513667"/>
              <a:gd name="connsiteX2354" fmla="*/ 161003 w 3076859"/>
              <a:gd name="connsiteY2354" fmla="*/ 3357369 h 3513667"/>
              <a:gd name="connsiteX2355" fmla="*/ 158403 w 3076859"/>
              <a:gd name="connsiteY2355" fmla="*/ 3358182 h 3513667"/>
              <a:gd name="connsiteX2356" fmla="*/ 156003 w 3076859"/>
              <a:gd name="connsiteY2356" fmla="*/ 3358995 h 3513667"/>
              <a:gd name="connsiteX2357" fmla="*/ 153203 w 3076859"/>
              <a:gd name="connsiteY2357" fmla="*/ 3359673 h 3513667"/>
              <a:gd name="connsiteX2358" fmla="*/ 150803 w 3076859"/>
              <a:gd name="connsiteY2358" fmla="*/ 3360351 h 3513667"/>
              <a:gd name="connsiteX2359" fmla="*/ 145403 w 3076859"/>
              <a:gd name="connsiteY2359" fmla="*/ 3361300 h 3513667"/>
              <a:gd name="connsiteX2360" fmla="*/ 140003 w 3076859"/>
              <a:gd name="connsiteY2360" fmla="*/ 3361842 h 3513667"/>
              <a:gd name="connsiteX2361" fmla="*/ 134803 w 3076859"/>
              <a:gd name="connsiteY2361" fmla="*/ 3362249 h 3513667"/>
              <a:gd name="connsiteX2362" fmla="*/ 129403 w 3076859"/>
              <a:gd name="connsiteY2362" fmla="*/ 3362384 h 3513667"/>
              <a:gd name="connsiteX2363" fmla="*/ 124002 w 3076859"/>
              <a:gd name="connsiteY2363" fmla="*/ 3362520 h 3513667"/>
              <a:gd name="connsiteX2364" fmla="*/ 113202 w 3076859"/>
              <a:gd name="connsiteY2364" fmla="*/ 3362520 h 3513667"/>
              <a:gd name="connsiteX2365" fmla="*/ 107802 w 3076859"/>
              <a:gd name="connsiteY2365" fmla="*/ 3362520 h 3513667"/>
              <a:gd name="connsiteX2366" fmla="*/ 102402 w 3076859"/>
              <a:gd name="connsiteY2366" fmla="*/ 3362655 h 3513667"/>
              <a:gd name="connsiteX2367" fmla="*/ 97202 w 3076859"/>
              <a:gd name="connsiteY2367" fmla="*/ 3362791 h 3513667"/>
              <a:gd name="connsiteX2368" fmla="*/ 91602 w 3076859"/>
              <a:gd name="connsiteY2368" fmla="*/ 3363333 h 3513667"/>
              <a:gd name="connsiteX2369" fmla="*/ 86402 w 3076859"/>
              <a:gd name="connsiteY2369" fmla="*/ 3364011 h 3513667"/>
              <a:gd name="connsiteX2370" fmla="*/ 81202 w 3076859"/>
              <a:gd name="connsiteY2370" fmla="*/ 3365095 h 3513667"/>
              <a:gd name="connsiteX2371" fmla="*/ 34001 w 3076859"/>
              <a:gd name="connsiteY2371" fmla="*/ 3362655 h 3513667"/>
              <a:gd name="connsiteX2372" fmla="*/ 30201 w 3076859"/>
              <a:gd name="connsiteY2372" fmla="*/ 3362655 h 3513667"/>
              <a:gd name="connsiteX2373" fmla="*/ 26001 w 3076859"/>
              <a:gd name="connsiteY2373" fmla="*/ 3362520 h 3513667"/>
              <a:gd name="connsiteX2374" fmla="*/ 24001 w 3076859"/>
              <a:gd name="connsiteY2374" fmla="*/ 3362384 h 3513667"/>
              <a:gd name="connsiteX2375" fmla="*/ 21800 w 3076859"/>
              <a:gd name="connsiteY2375" fmla="*/ 3361978 h 3513667"/>
              <a:gd name="connsiteX2376" fmla="*/ 20001 w 3076859"/>
              <a:gd name="connsiteY2376" fmla="*/ 3361571 h 3513667"/>
              <a:gd name="connsiteX2377" fmla="*/ 18000 w 3076859"/>
              <a:gd name="connsiteY2377" fmla="*/ 3361164 h 3513667"/>
              <a:gd name="connsiteX2378" fmla="*/ 16400 w 3076859"/>
              <a:gd name="connsiteY2378" fmla="*/ 3360486 h 3513667"/>
              <a:gd name="connsiteX2379" fmla="*/ 14800 w 3076859"/>
              <a:gd name="connsiteY2379" fmla="*/ 3359673 h 3513667"/>
              <a:gd name="connsiteX2380" fmla="*/ 13600 w 3076859"/>
              <a:gd name="connsiteY2380" fmla="*/ 3358995 h 3513667"/>
              <a:gd name="connsiteX2381" fmla="*/ 12600 w 3076859"/>
              <a:gd name="connsiteY2381" fmla="*/ 3358046 h 3513667"/>
              <a:gd name="connsiteX2382" fmla="*/ 11600 w 3076859"/>
              <a:gd name="connsiteY2382" fmla="*/ 3356962 h 3513667"/>
              <a:gd name="connsiteX2383" fmla="*/ 11200 w 3076859"/>
              <a:gd name="connsiteY2383" fmla="*/ 3355877 h 3513667"/>
              <a:gd name="connsiteX2384" fmla="*/ 11200 w 3076859"/>
              <a:gd name="connsiteY2384" fmla="*/ 3354657 h 3513667"/>
              <a:gd name="connsiteX2385" fmla="*/ 11400 w 3076859"/>
              <a:gd name="connsiteY2385" fmla="*/ 3353166 h 3513667"/>
              <a:gd name="connsiteX2386" fmla="*/ 12400 w 3076859"/>
              <a:gd name="connsiteY2386" fmla="*/ 3349371 h 3513667"/>
              <a:gd name="connsiteX2387" fmla="*/ 13200 w 3076859"/>
              <a:gd name="connsiteY2387" fmla="*/ 3345711 h 3513667"/>
              <a:gd name="connsiteX2388" fmla="*/ 13600 w 3076859"/>
              <a:gd name="connsiteY2388" fmla="*/ 3342051 h 3513667"/>
              <a:gd name="connsiteX2389" fmla="*/ 14400 w 3076859"/>
              <a:gd name="connsiteY2389" fmla="*/ 3338390 h 3513667"/>
              <a:gd name="connsiteX2390" fmla="*/ 14600 w 3076859"/>
              <a:gd name="connsiteY2390" fmla="*/ 3334730 h 3513667"/>
              <a:gd name="connsiteX2391" fmla="*/ 14800 w 3076859"/>
              <a:gd name="connsiteY2391" fmla="*/ 3330935 h 3513667"/>
              <a:gd name="connsiteX2392" fmla="*/ 14800 w 3076859"/>
              <a:gd name="connsiteY2392" fmla="*/ 3323750 h 3513667"/>
              <a:gd name="connsiteX2393" fmla="*/ 14200 w 3076859"/>
              <a:gd name="connsiteY2393" fmla="*/ 3316566 h 3513667"/>
              <a:gd name="connsiteX2394" fmla="*/ 13400 w 3076859"/>
              <a:gd name="connsiteY2394" fmla="*/ 3309381 h 3513667"/>
              <a:gd name="connsiteX2395" fmla="*/ 12400 w 3076859"/>
              <a:gd name="connsiteY2395" fmla="*/ 3302061 h 3513667"/>
              <a:gd name="connsiteX2396" fmla="*/ 11000 w 3076859"/>
              <a:gd name="connsiteY2396" fmla="*/ 3295012 h 3513667"/>
              <a:gd name="connsiteX2397" fmla="*/ 8000 w 3076859"/>
              <a:gd name="connsiteY2397" fmla="*/ 3280643 h 3513667"/>
              <a:gd name="connsiteX2398" fmla="*/ 6600 w 3076859"/>
              <a:gd name="connsiteY2398" fmla="*/ 3273458 h 3513667"/>
              <a:gd name="connsiteX2399" fmla="*/ 5400 w 3076859"/>
              <a:gd name="connsiteY2399" fmla="*/ 3266409 h 3513667"/>
              <a:gd name="connsiteX2400" fmla="*/ 4600 w 3076859"/>
              <a:gd name="connsiteY2400" fmla="*/ 3259089 h 3513667"/>
              <a:gd name="connsiteX2401" fmla="*/ 3800 w 3076859"/>
              <a:gd name="connsiteY2401" fmla="*/ 3251769 h 3513667"/>
              <a:gd name="connsiteX2402" fmla="*/ 3600 w 3076859"/>
              <a:gd name="connsiteY2402" fmla="*/ 3244720 h 3513667"/>
              <a:gd name="connsiteX2403" fmla="*/ 3600 w 3076859"/>
              <a:gd name="connsiteY2403" fmla="*/ 3241060 h 3513667"/>
              <a:gd name="connsiteX2404" fmla="*/ 3800 w 3076859"/>
              <a:gd name="connsiteY2404" fmla="*/ 3237400 h 3513667"/>
              <a:gd name="connsiteX2405" fmla="*/ 4400 w 3076859"/>
              <a:gd name="connsiteY2405" fmla="*/ 3231842 h 3513667"/>
              <a:gd name="connsiteX2406" fmla="*/ 4600 w 3076859"/>
              <a:gd name="connsiteY2406" fmla="*/ 3226284 h 3513667"/>
              <a:gd name="connsiteX2407" fmla="*/ 4600 w 3076859"/>
              <a:gd name="connsiteY2407" fmla="*/ 3215168 h 3513667"/>
              <a:gd name="connsiteX2408" fmla="*/ 4200 w 3076859"/>
              <a:gd name="connsiteY2408" fmla="*/ 3204188 h 3513667"/>
              <a:gd name="connsiteX2409" fmla="*/ 3400 w 3076859"/>
              <a:gd name="connsiteY2409" fmla="*/ 3193072 h 3513667"/>
              <a:gd name="connsiteX2410" fmla="*/ 1800 w 3076859"/>
              <a:gd name="connsiteY2410" fmla="*/ 3170841 h 3513667"/>
              <a:gd name="connsiteX2411" fmla="*/ 1000 w 3076859"/>
              <a:gd name="connsiteY2411" fmla="*/ 3159725 h 3513667"/>
              <a:gd name="connsiteX2412" fmla="*/ 200 w 3076859"/>
              <a:gd name="connsiteY2412" fmla="*/ 3148609 h 3513667"/>
              <a:gd name="connsiteX2413" fmla="*/ 0 w 3076859"/>
              <a:gd name="connsiteY2413" fmla="*/ 3137493 h 3513667"/>
              <a:gd name="connsiteX2414" fmla="*/ 0 w 3076859"/>
              <a:gd name="connsiteY2414" fmla="*/ 3126513 h 3513667"/>
              <a:gd name="connsiteX2415" fmla="*/ 200 w 3076859"/>
              <a:gd name="connsiteY2415" fmla="*/ 3120955 h 3513667"/>
              <a:gd name="connsiteX2416" fmla="*/ 400 w 3076859"/>
              <a:gd name="connsiteY2416" fmla="*/ 3115397 h 3513667"/>
              <a:gd name="connsiteX2417" fmla="*/ 1000 w 3076859"/>
              <a:gd name="connsiteY2417" fmla="*/ 3109975 h 3513667"/>
              <a:gd name="connsiteX2418" fmla="*/ 1600 w 3076859"/>
              <a:gd name="connsiteY2418" fmla="*/ 3104417 h 3513667"/>
              <a:gd name="connsiteX2419" fmla="*/ 2600 w 3076859"/>
              <a:gd name="connsiteY2419" fmla="*/ 3098859 h 3513667"/>
              <a:gd name="connsiteX2420" fmla="*/ 3600 w 3076859"/>
              <a:gd name="connsiteY2420" fmla="*/ 3093437 h 3513667"/>
              <a:gd name="connsiteX2421" fmla="*/ 4800 w 3076859"/>
              <a:gd name="connsiteY2421" fmla="*/ 3088015 h 3513667"/>
              <a:gd name="connsiteX2422" fmla="*/ 6400 w 3076859"/>
              <a:gd name="connsiteY2422" fmla="*/ 3082457 h 3513667"/>
              <a:gd name="connsiteX2423" fmla="*/ 8000 w 3076859"/>
              <a:gd name="connsiteY2423" fmla="*/ 3077034 h 3513667"/>
              <a:gd name="connsiteX2424" fmla="*/ 10000 w 3076859"/>
              <a:gd name="connsiteY2424" fmla="*/ 3071612 h 3513667"/>
              <a:gd name="connsiteX2425" fmla="*/ 12400 w 3076859"/>
              <a:gd name="connsiteY2425" fmla="*/ 3066190 h 3513667"/>
              <a:gd name="connsiteX2426" fmla="*/ 14800 w 3076859"/>
              <a:gd name="connsiteY2426" fmla="*/ 3060767 h 3513667"/>
              <a:gd name="connsiteX2427" fmla="*/ 15600 w 3076859"/>
              <a:gd name="connsiteY2427" fmla="*/ 3047618 h 3513667"/>
              <a:gd name="connsiteX2428" fmla="*/ 16000 w 3076859"/>
              <a:gd name="connsiteY2428" fmla="*/ 3034605 h 3513667"/>
              <a:gd name="connsiteX2429" fmla="*/ 16400 w 3076859"/>
              <a:gd name="connsiteY2429" fmla="*/ 3021727 h 3513667"/>
              <a:gd name="connsiteX2430" fmla="*/ 17200 w 3076859"/>
              <a:gd name="connsiteY2430" fmla="*/ 3008577 h 3513667"/>
              <a:gd name="connsiteX2431" fmla="*/ 18000 w 3076859"/>
              <a:gd name="connsiteY2431" fmla="*/ 2995564 h 3513667"/>
              <a:gd name="connsiteX2432" fmla="*/ 18601 w 3076859"/>
              <a:gd name="connsiteY2432" fmla="*/ 2989057 h 3513667"/>
              <a:gd name="connsiteX2433" fmla="*/ 19601 w 3076859"/>
              <a:gd name="connsiteY2433" fmla="*/ 2982550 h 3513667"/>
              <a:gd name="connsiteX2434" fmla="*/ 20801 w 3076859"/>
              <a:gd name="connsiteY2434" fmla="*/ 2976044 h 3513667"/>
              <a:gd name="connsiteX2435" fmla="*/ 21800 w 3076859"/>
              <a:gd name="connsiteY2435" fmla="*/ 2969672 h 3513667"/>
              <a:gd name="connsiteX2436" fmla="*/ 23401 w 3076859"/>
              <a:gd name="connsiteY2436" fmla="*/ 2963301 h 3513667"/>
              <a:gd name="connsiteX2437" fmla="*/ 25401 w 3076859"/>
              <a:gd name="connsiteY2437" fmla="*/ 2956930 h 3513667"/>
              <a:gd name="connsiteX2438" fmla="*/ 23801 w 3076859"/>
              <a:gd name="connsiteY2438" fmla="*/ 2949745 h 3513667"/>
              <a:gd name="connsiteX2439" fmla="*/ 22401 w 3076859"/>
              <a:gd name="connsiteY2439" fmla="*/ 2942696 h 3513667"/>
              <a:gd name="connsiteX2440" fmla="*/ 21601 w 3076859"/>
              <a:gd name="connsiteY2440" fmla="*/ 2935512 h 3513667"/>
              <a:gd name="connsiteX2441" fmla="*/ 21400 w 3076859"/>
              <a:gd name="connsiteY2441" fmla="*/ 2928598 h 3513667"/>
              <a:gd name="connsiteX2442" fmla="*/ 21400 w 3076859"/>
              <a:gd name="connsiteY2442" fmla="*/ 2921549 h 3513667"/>
              <a:gd name="connsiteX2443" fmla="*/ 21601 w 3076859"/>
              <a:gd name="connsiteY2443" fmla="*/ 2914365 h 3513667"/>
              <a:gd name="connsiteX2444" fmla="*/ 22401 w 3076859"/>
              <a:gd name="connsiteY2444" fmla="*/ 2907451 h 3513667"/>
              <a:gd name="connsiteX2445" fmla="*/ 23001 w 3076859"/>
              <a:gd name="connsiteY2445" fmla="*/ 2900402 h 3513667"/>
              <a:gd name="connsiteX2446" fmla="*/ 25001 w 3076859"/>
              <a:gd name="connsiteY2446" fmla="*/ 2886440 h 3513667"/>
              <a:gd name="connsiteX2447" fmla="*/ 27401 w 3076859"/>
              <a:gd name="connsiteY2447" fmla="*/ 2872342 h 3513667"/>
              <a:gd name="connsiteX2448" fmla="*/ 29601 w 3076859"/>
              <a:gd name="connsiteY2448" fmla="*/ 2858515 h 3513667"/>
              <a:gd name="connsiteX2449" fmla="*/ 30601 w 3076859"/>
              <a:gd name="connsiteY2449" fmla="*/ 2851466 h 3513667"/>
              <a:gd name="connsiteX2450" fmla="*/ 31201 w 3076859"/>
              <a:gd name="connsiteY2450" fmla="*/ 2844688 h 3513667"/>
              <a:gd name="connsiteX2451" fmla="*/ 33801 w 3076859"/>
              <a:gd name="connsiteY2451" fmla="*/ 2818525 h 3513667"/>
              <a:gd name="connsiteX2452" fmla="*/ 36001 w 3076859"/>
              <a:gd name="connsiteY2452" fmla="*/ 2792498 h 3513667"/>
              <a:gd name="connsiteX2453" fmla="*/ 38401 w 3076859"/>
              <a:gd name="connsiteY2453" fmla="*/ 2766335 h 3513667"/>
              <a:gd name="connsiteX2454" fmla="*/ 40201 w 3076859"/>
              <a:gd name="connsiteY2454" fmla="*/ 2740172 h 3513667"/>
              <a:gd name="connsiteX2455" fmla="*/ 41801 w 3076859"/>
              <a:gd name="connsiteY2455" fmla="*/ 2714145 h 3513667"/>
              <a:gd name="connsiteX2456" fmla="*/ 43401 w 3076859"/>
              <a:gd name="connsiteY2456" fmla="*/ 2687982 h 3513667"/>
              <a:gd name="connsiteX2457" fmla="*/ 44401 w 3076859"/>
              <a:gd name="connsiteY2457" fmla="*/ 2661820 h 3513667"/>
              <a:gd name="connsiteX2458" fmla="*/ 45601 w 3076859"/>
              <a:gd name="connsiteY2458" fmla="*/ 2635521 h 3513667"/>
              <a:gd name="connsiteX2459" fmla="*/ 43401 w 3076859"/>
              <a:gd name="connsiteY2459" fmla="*/ 2280224 h 3513667"/>
              <a:gd name="connsiteX2460" fmla="*/ 44201 w 3076859"/>
              <a:gd name="connsiteY2460" fmla="*/ 2254332 h 3513667"/>
              <a:gd name="connsiteX2461" fmla="*/ 44001 w 3076859"/>
              <a:gd name="connsiteY2461" fmla="*/ 2232643 h 3513667"/>
              <a:gd name="connsiteX2462" fmla="*/ 43801 w 3076859"/>
              <a:gd name="connsiteY2462" fmla="*/ 2210953 h 3513667"/>
              <a:gd name="connsiteX2463" fmla="*/ 40201 w 3076859"/>
              <a:gd name="connsiteY2463" fmla="*/ 1977116 h 3513667"/>
              <a:gd name="connsiteX2464" fmla="*/ 39401 w 3076859"/>
              <a:gd name="connsiteY2464" fmla="*/ 1918555 h 3513667"/>
              <a:gd name="connsiteX2465" fmla="*/ 38801 w 3076859"/>
              <a:gd name="connsiteY2465" fmla="*/ 1860129 h 3513667"/>
              <a:gd name="connsiteX2466" fmla="*/ 38401 w 3076859"/>
              <a:gd name="connsiteY2466" fmla="*/ 1801703 h 3513667"/>
              <a:gd name="connsiteX2467" fmla="*/ 37801 w 3076859"/>
              <a:gd name="connsiteY2467" fmla="*/ 1743278 h 3513667"/>
              <a:gd name="connsiteX2468" fmla="*/ 37801 w 3076859"/>
              <a:gd name="connsiteY2468" fmla="*/ 1732840 h 3513667"/>
              <a:gd name="connsiteX2469" fmla="*/ 37401 w 3076859"/>
              <a:gd name="connsiteY2469" fmla="*/ 1722402 h 3513667"/>
              <a:gd name="connsiteX2470" fmla="*/ 36201 w 3076859"/>
              <a:gd name="connsiteY2470" fmla="*/ 1701662 h 3513667"/>
              <a:gd name="connsiteX2471" fmla="*/ 34801 w 3076859"/>
              <a:gd name="connsiteY2471" fmla="*/ 1680786 h 3513667"/>
              <a:gd name="connsiteX2472" fmla="*/ 34401 w 3076859"/>
              <a:gd name="connsiteY2472" fmla="*/ 1670212 h 3513667"/>
              <a:gd name="connsiteX2473" fmla="*/ 34001 w 3076859"/>
              <a:gd name="connsiteY2473" fmla="*/ 1659910 h 3513667"/>
              <a:gd name="connsiteX2474" fmla="*/ 33801 w 3076859"/>
              <a:gd name="connsiteY2474" fmla="*/ 1649607 h 3513667"/>
              <a:gd name="connsiteX2475" fmla="*/ 33801 w 3076859"/>
              <a:gd name="connsiteY2475" fmla="*/ 1639034 h 3513667"/>
              <a:gd name="connsiteX2476" fmla="*/ 34001 w 3076859"/>
              <a:gd name="connsiteY2476" fmla="*/ 1628731 h 3513667"/>
              <a:gd name="connsiteX2477" fmla="*/ 34601 w 3076859"/>
              <a:gd name="connsiteY2477" fmla="*/ 1618293 h 3513667"/>
              <a:gd name="connsiteX2478" fmla="*/ 35601 w 3076859"/>
              <a:gd name="connsiteY2478" fmla="*/ 1607855 h 3513667"/>
              <a:gd name="connsiteX2479" fmla="*/ 37201 w 3076859"/>
              <a:gd name="connsiteY2479" fmla="*/ 1597417 h 3513667"/>
              <a:gd name="connsiteX2480" fmla="*/ 38001 w 3076859"/>
              <a:gd name="connsiteY2480" fmla="*/ 1592402 h 3513667"/>
              <a:gd name="connsiteX2481" fmla="*/ 39201 w 3076859"/>
              <a:gd name="connsiteY2481" fmla="*/ 1587115 h 3513667"/>
              <a:gd name="connsiteX2482" fmla="*/ 40601 w 3076859"/>
              <a:gd name="connsiteY2482" fmla="*/ 1581964 h 3513667"/>
              <a:gd name="connsiteX2483" fmla="*/ 42001 w 3076859"/>
              <a:gd name="connsiteY2483" fmla="*/ 1576812 h 3513667"/>
              <a:gd name="connsiteX2484" fmla="*/ 39601 w 3076859"/>
              <a:gd name="connsiteY2484" fmla="*/ 1562714 h 3513667"/>
              <a:gd name="connsiteX2485" fmla="*/ 37801 w 3076859"/>
              <a:gd name="connsiteY2485" fmla="*/ 1548481 h 3513667"/>
              <a:gd name="connsiteX2486" fmla="*/ 36401 w 3076859"/>
              <a:gd name="connsiteY2486" fmla="*/ 1534383 h 3513667"/>
              <a:gd name="connsiteX2487" fmla="*/ 35601 w 3076859"/>
              <a:gd name="connsiteY2487" fmla="*/ 1520149 h 3513667"/>
              <a:gd name="connsiteX2488" fmla="*/ 34601 w 3076859"/>
              <a:gd name="connsiteY2488" fmla="*/ 1505916 h 3513667"/>
              <a:gd name="connsiteX2489" fmla="*/ 34201 w 3076859"/>
              <a:gd name="connsiteY2489" fmla="*/ 1491682 h 3513667"/>
              <a:gd name="connsiteX2490" fmla="*/ 34001 w 3076859"/>
              <a:gd name="connsiteY2490" fmla="*/ 1477584 h 3513667"/>
              <a:gd name="connsiteX2491" fmla="*/ 33801 w 3076859"/>
              <a:gd name="connsiteY2491" fmla="*/ 1463486 h 3513667"/>
              <a:gd name="connsiteX2492" fmla="*/ 34201 w 3076859"/>
              <a:gd name="connsiteY2492" fmla="*/ 1435019 h 3513667"/>
              <a:gd name="connsiteX2493" fmla="*/ 34601 w 3076859"/>
              <a:gd name="connsiteY2493" fmla="*/ 1406551 h 3513667"/>
              <a:gd name="connsiteX2494" fmla="*/ 35401 w 3076859"/>
              <a:gd name="connsiteY2494" fmla="*/ 1378084 h 3513667"/>
              <a:gd name="connsiteX2495" fmla="*/ 35801 w 3076859"/>
              <a:gd name="connsiteY2495" fmla="*/ 1349888 h 3513667"/>
              <a:gd name="connsiteX2496" fmla="*/ 36001 w 3076859"/>
              <a:gd name="connsiteY2496" fmla="*/ 1333757 h 3513667"/>
              <a:gd name="connsiteX2497" fmla="*/ 35801 w 3076859"/>
              <a:gd name="connsiteY2497" fmla="*/ 1317761 h 3513667"/>
              <a:gd name="connsiteX2498" fmla="*/ 35401 w 3076859"/>
              <a:gd name="connsiteY2498" fmla="*/ 1285498 h 3513667"/>
              <a:gd name="connsiteX2499" fmla="*/ 34801 w 3076859"/>
              <a:gd name="connsiteY2499" fmla="*/ 1253371 h 3513667"/>
              <a:gd name="connsiteX2500" fmla="*/ 34601 w 3076859"/>
              <a:gd name="connsiteY2500" fmla="*/ 1221243 h 3513667"/>
              <a:gd name="connsiteX2501" fmla="*/ 34601 w 3076859"/>
              <a:gd name="connsiteY2501" fmla="*/ 1205112 h 3513667"/>
              <a:gd name="connsiteX2502" fmla="*/ 34801 w 3076859"/>
              <a:gd name="connsiteY2502" fmla="*/ 1188981 h 3513667"/>
              <a:gd name="connsiteX2503" fmla="*/ 35401 w 3076859"/>
              <a:gd name="connsiteY2503" fmla="*/ 1172849 h 3513667"/>
              <a:gd name="connsiteX2504" fmla="*/ 36001 w 3076859"/>
              <a:gd name="connsiteY2504" fmla="*/ 1156853 h 3513667"/>
              <a:gd name="connsiteX2505" fmla="*/ 37001 w 3076859"/>
              <a:gd name="connsiteY2505" fmla="*/ 1140857 h 3513667"/>
              <a:gd name="connsiteX2506" fmla="*/ 38001 w 3076859"/>
              <a:gd name="connsiteY2506" fmla="*/ 1124862 h 3513667"/>
              <a:gd name="connsiteX2507" fmla="*/ 39601 w 3076859"/>
              <a:gd name="connsiteY2507" fmla="*/ 1108730 h 3513667"/>
              <a:gd name="connsiteX2508" fmla="*/ 41801 w 3076859"/>
              <a:gd name="connsiteY2508" fmla="*/ 1092599 h 3513667"/>
              <a:gd name="connsiteX2509" fmla="*/ 40201 w 3076859"/>
              <a:gd name="connsiteY2509" fmla="*/ 1076738 h 3513667"/>
              <a:gd name="connsiteX2510" fmla="*/ 39001 w 3076859"/>
              <a:gd name="connsiteY2510" fmla="*/ 1060607 h 3513667"/>
              <a:gd name="connsiteX2511" fmla="*/ 37801 w 3076859"/>
              <a:gd name="connsiteY2511" fmla="*/ 1044747 h 3513667"/>
              <a:gd name="connsiteX2512" fmla="*/ 37001 w 3076859"/>
              <a:gd name="connsiteY2512" fmla="*/ 1028615 h 3513667"/>
              <a:gd name="connsiteX2513" fmla="*/ 36201 w 3076859"/>
              <a:gd name="connsiteY2513" fmla="*/ 1012619 h 3513667"/>
              <a:gd name="connsiteX2514" fmla="*/ 35601 w 3076859"/>
              <a:gd name="connsiteY2514" fmla="*/ 996624 h 3513667"/>
              <a:gd name="connsiteX2515" fmla="*/ 35401 w 3076859"/>
              <a:gd name="connsiteY2515" fmla="*/ 980628 h 3513667"/>
              <a:gd name="connsiteX2516" fmla="*/ 35201 w 3076859"/>
              <a:gd name="connsiteY2516" fmla="*/ 964632 h 3513667"/>
              <a:gd name="connsiteX2517" fmla="*/ 35201 w 3076859"/>
              <a:gd name="connsiteY2517" fmla="*/ 932640 h 3513667"/>
              <a:gd name="connsiteX2518" fmla="*/ 35601 w 3076859"/>
              <a:gd name="connsiteY2518" fmla="*/ 900648 h 3513667"/>
              <a:gd name="connsiteX2519" fmla="*/ 36201 w 3076859"/>
              <a:gd name="connsiteY2519" fmla="*/ 868657 h 3513667"/>
              <a:gd name="connsiteX2520" fmla="*/ 37401 w 3076859"/>
              <a:gd name="connsiteY2520" fmla="*/ 836665 h 3513667"/>
              <a:gd name="connsiteX2521" fmla="*/ 40001 w 3076859"/>
              <a:gd name="connsiteY2521" fmla="*/ 772682 h 3513667"/>
              <a:gd name="connsiteX2522" fmla="*/ 41001 w 3076859"/>
              <a:gd name="connsiteY2522" fmla="*/ 740690 h 3513667"/>
              <a:gd name="connsiteX2523" fmla="*/ 42201 w 3076859"/>
              <a:gd name="connsiteY2523" fmla="*/ 708698 h 3513667"/>
              <a:gd name="connsiteX2524" fmla="*/ 43201 w 3076859"/>
              <a:gd name="connsiteY2524" fmla="*/ 676706 h 3513667"/>
              <a:gd name="connsiteX2525" fmla="*/ 43801 w 3076859"/>
              <a:gd name="connsiteY2525" fmla="*/ 644579 h 3513667"/>
              <a:gd name="connsiteX2526" fmla="*/ 43801 w 3076859"/>
              <a:gd name="connsiteY2526" fmla="*/ 612587 h 3513667"/>
              <a:gd name="connsiteX2527" fmla="*/ 43801 w 3076859"/>
              <a:gd name="connsiteY2527" fmla="*/ 596592 h 3513667"/>
              <a:gd name="connsiteX2528" fmla="*/ 43401 w 3076859"/>
              <a:gd name="connsiteY2528" fmla="*/ 580596 h 3513667"/>
              <a:gd name="connsiteX2529" fmla="*/ 44201 w 3076859"/>
              <a:gd name="connsiteY2529" fmla="*/ 572056 h 3513667"/>
              <a:gd name="connsiteX2530" fmla="*/ 43201 w 3076859"/>
              <a:gd name="connsiteY2530" fmla="*/ 409928 h 3513667"/>
              <a:gd name="connsiteX2531" fmla="*/ 42801 w 3076859"/>
              <a:gd name="connsiteY2531" fmla="*/ 401388 h 3513667"/>
              <a:gd name="connsiteX2532" fmla="*/ 42801 w 3076859"/>
              <a:gd name="connsiteY2532" fmla="*/ 397185 h 3513667"/>
              <a:gd name="connsiteX2533" fmla="*/ 43201 w 3076859"/>
              <a:gd name="connsiteY2533" fmla="*/ 393119 h 3513667"/>
              <a:gd name="connsiteX2534" fmla="*/ 43601 w 3076859"/>
              <a:gd name="connsiteY2534" fmla="*/ 391085 h 3513667"/>
              <a:gd name="connsiteX2535" fmla="*/ 44001 w 3076859"/>
              <a:gd name="connsiteY2535" fmla="*/ 389052 h 3513667"/>
              <a:gd name="connsiteX2536" fmla="*/ 44601 w 3076859"/>
              <a:gd name="connsiteY2536" fmla="*/ 387154 h 3513667"/>
              <a:gd name="connsiteX2537" fmla="*/ 45601 w 3076859"/>
              <a:gd name="connsiteY2537" fmla="*/ 385121 h 3513667"/>
              <a:gd name="connsiteX2538" fmla="*/ 46801 w 3076859"/>
              <a:gd name="connsiteY2538" fmla="*/ 383359 h 3513667"/>
              <a:gd name="connsiteX2539" fmla="*/ 48201 w 3076859"/>
              <a:gd name="connsiteY2539" fmla="*/ 381596 h 3513667"/>
              <a:gd name="connsiteX2540" fmla="*/ 49801 w 3076859"/>
              <a:gd name="connsiteY2540" fmla="*/ 379834 h 3513667"/>
              <a:gd name="connsiteX2541" fmla="*/ 51801 w 3076859"/>
              <a:gd name="connsiteY2541" fmla="*/ 378072 h 3513667"/>
              <a:gd name="connsiteX2542" fmla="*/ 50201 w 3076859"/>
              <a:gd name="connsiteY2542" fmla="*/ 376174 h 3513667"/>
              <a:gd name="connsiteX2543" fmla="*/ 48801 w 3076859"/>
              <a:gd name="connsiteY2543" fmla="*/ 374412 h 3513667"/>
              <a:gd name="connsiteX2544" fmla="*/ 47801 w 3076859"/>
              <a:gd name="connsiteY2544" fmla="*/ 372514 h 3513667"/>
              <a:gd name="connsiteX2545" fmla="*/ 47001 w 3076859"/>
              <a:gd name="connsiteY2545" fmla="*/ 370616 h 3513667"/>
              <a:gd name="connsiteX2546" fmla="*/ 46001 w 3076859"/>
              <a:gd name="connsiteY2546" fmla="*/ 368854 h 3513667"/>
              <a:gd name="connsiteX2547" fmla="*/ 45601 w 3076859"/>
              <a:gd name="connsiteY2547" fmla="*/ 367092 h 3513667"/>
              <a:gd name="connsiteX2548" fmla="*/ 45001 w 3076859"/>
              <a:gd name="connsiteY2548" fmla="*/ 365194 h 3513667"/>
              <a:gd name="connsiteX2549" fmla="*/ 44601 w 3076859"/>
              <a:gd name="connsiteY2549" fmla="*/ 363432 h 3513667"/>
              <a:gd name="connsiteX2550" fmla="*/ 44401 w 3076859"/>
              <a:gd name="connsiteY2550" fmla="*/ 359636 h 3513667"/>
              <a:gd name="connsiteX2551" fmla="*/ 44401 w 3076859"/>
              <a:gd name="connsiteY2551" fmla="*/ 356111 h 3513667"/>
              <a:gd name="connsiteX2552" fmla="*/ 45201 w 3076859"/>
              <a:gd name="connsiteY2552" fmla="*/ 352587 h 3513667"/>
              <a:gd name="connsiteX2553" fmla="*/ 45801 w 3076859"/>
              <a:gd name="connsiteY2553" fmla="*/ 348927 h 3513667"/>
              <a:gd name="connsiteX2554" fmla="*/ 47001 w 3076859"/>
              <a:gd name="connsiteY2554" fmla="*/ 345267 h 3513667"/>
              <a:gd name="connsiteX2555" fmla="*/ 48201 w 3076859"/>
              <a:gd name="connsiteY2555" fmla="*/ 341742 h 3513667"/>
              <a:gd name="connsiteX2556" fmla="*/ 50601 w 3076859"/>
              <a:gd name="connsiteY2556" fmla="*/ 334693 h 3513667"/>
              <a:gd name="connsiteX2557" fmla="*/ 52001 w 3076859"/>
              <a:gd name="connsiteY2557" fmla="*/ 331033 h 3513667"/>
              <a:gd name="connsiteX2558" fmla="*/ 53201 w 3076859"/>
              <a:gd name="connsiteY2558" fmla="*/ 327509 h 3513667"/>
              <a:gd name="connsiteX2559" fmla="*/ 54001 w 3076859"/>
              <a:gd name="connsiteY2559" fmla="*/ 323849 h 3513667"/>
              <a:gd name="connsiteX2560" fmla="*/ 54801 w 3076859"/>
              <a:gd name="connsiteY2560" fmla="*/ 320324 h 3513667"/>
              <a:gd name="connsiteX2561" fmla="*/ 53001 w 3076859"/>
              <a:gd name="connsiteY2561" fmla="*/ 317071 h 3513667"/>
              <a:gd name="connsiteX2562" fmla="*/ 51801 w 3076859"/>
              <a:gd name="connsiteY2562" fmla="*/ 313817 h 3513667"/>
              <a:gd name="connsiteX2563" fmla="*/ 51001 w 3076859"/>
              <a:gd name="connsiteY2563" fmla="*/ 310699 h 3513667"/>
              <a:gd name="connsiteX2564" fmla="*/ 50601 w 3076859"/>
              <a:gd name="connsiteY2564" fmla="*/ 307446 h 3513667"/>
              <a:gd name="connsiteX2565" fmla="*/ 50401 w 3076859"/>
              <a:gd name="connsiteY2565" fmla="*/ 304193 h 3513667"/>
              <a:gd name="connsiteX2566" fmla="*/ 50401 w 3076859"/>
              <a:gd name="connsiteY2566" fmla="*/ 300939 h 3513667"/>
              <a:gd name="connsiteX2567" fmla="*/ 50601 w 3076859"/>
              <a:gd name="connsiteY2567" fmla="*/ 297686 h 3513667"/>
              <a:gd name="connsiteX2568" fmla="*/ 51001 w 3076859"/>
              <a:gd name="connsiteY2568" fmla="*/ 294432 h 3513667"/>
              <a:gd name="connsiteX2569" fmla="*/ 53201 w 3076859"/>
              <a:gd name="connsiteY2569" fmla="*/ 281419 h 3513667"/>
              <a:gd name="connsiteX2570" fmla="*/ 53601 w 3076859"/>
              <a:gd name="connsiteY2570" fmla="*/ 278165 h 3513667"/>
              <a:gd name="connsiteX2571" fmla="*/ 53801 w 3076859"/>
              <a:gd name="connsiteY2571" fmla="*/ 274912 h 3513667"/>
              <a:gd name="connsiteX2572" fmla="*/ 54001 w 3076859"/>
              <a:gd name="connsiteY2572" fmla="*/ 271794 h 3513667"/>
              <a:gd name="connsiteX2573" fmla="*/ 53801 w 3076859"/>
              <a:gd name="connsiteY2573" fmla="*/ 268541 h 3513667"/>
              <a:gd name="connsiteX2574" fmla="*/ 53201 w 3076859"/>
              <a:gd name="connsiteY2574" fmla="*/ 254443 h 3513667"/>
              <a:gd name="connsiteX2575" fmla="*/ 53001 w 3076859"/>
              <a:gd name="connsiteY2575" fmla="*/ 240345 h 3513667"/>
              <a:gd name="connsiteX2576" fmla="*/ 53001 w 3076859"/>
              <a:gd name="connsiteY2576" fmla="*/ 226247 h 3513667"/>
              <a:gd name="connsiteX2577" fmla="*/ 53401 w 3076859"/>
              <a:gd name="connsiteY2577" fmla="*/ 212284 h 3513667"/>
              <a:gd name="connsiteX2578" fmla="*/ 54001 w 3076859"/>
              <a:gd name="connsiteY2578" fmla="*/ 198322 h 3513667"/>
              <a:gd name="connsiteX2579" fmla="*/ 54801 w 3076859"/>
              <a:gd name="connsiteY2579" fmla="*/ 184224 h 3513667"/>
              <a:gd name="connsiteX2580" fmla="*/ 55801 w 3076859"/>
              <a:gd name="connsiteY2580" fmla="*/ 170126 h 3513667"/>
              <a:gd name="connsiteX2581" fmla="*/ 57001 w 3076859"/>
              <a:gd name="connsiteY2581" fmla="*/ 156299 h 3513667"/>
              <a:gd name="connsiteX2582" fmla="*/ 59801 w 3076859"/>
              <a:gd name="connsiteY2582" fmla="*/ 128238 h 3513667"/>
              <a:gd name="connsiteX2583" fmla="*/ 63001 w 3076859"/>
              <a:gd name="connsiteY2583" fmla="*/ 100313 h 3513667"/>
              <a:gd name="connsiteX2584" fmla="*/ 66001 w 3076859"/>
              <a:gd name="connsiteY2584" fmla="*/ 72388 h 3513667"/>
              <a:gd name="connsiteX2585" fmla="*/ 68601 w 3076859"/>
              <a:gd name="connsiteY2585" fmla="*/ 44328 h 3513667"/>
              <a:gd name="connsiteX2586" fmla="*/ 69002 w 3076859"/>
              <a:gd name="connsiteY2586" fmla="*/ 39583 h 3513667"/>
              <a:gd name="connsiteX2587" fmla="*/ 69802 w 3076859"/>
              <a:gd name="connsiteY2587" fmla="*/ 34974 h 3513667"/>
              <a:gd name="connsiteX2588" fmla="*/ 71002 w 3076859"/>
              <a:gd name="connsiteY2588" fmla="*/ 30230 h 3513667"/>
              <a:gd name="connsiteX2589" fmla="*/ 72002 w 3076859"/>
              <a:gd name="connsiteY2589" fmla="*/ 26027 h 3513667"/>
              <a:gd name="connsiteX2590" fmla="*/ 73602 w 3076859"/>
              <a:gd name="connsiteY2590" fmla="*/ 21825 h 3513667"/>
              <a:gd name="connsiteX2591" fmla="*/ 75402 w 3076859"/>
              <a:gd name="connsiteY2591" fmla="*/ 17894 h 3513667"/>
              <a:gd name="connsiteX2592" fmla="*/ 76602 w 3076859"/>
              <a:gd name="connsiteY2592" fmla="*/ 16132 h 3513667"/>
              <a:gd name="connsiteX2593" fmla="*/ 77802 w 3076859"/>
              <a:gd name="connsiteY2593" fmla="*/ 14369 h 3513667"/>
              <a:gd name="connsiteX2594" fmla="*/ 79002 w 3076859"/>
              <a:gd name="connsiteY2594" fmla="*/ 12878 h 3513667"/>
              <a:gd name="connsiteX2595" fmla="*/ 80202 w 3076859"/>
              <a:gd name="connsiteY2595" fmla="*/ 11251 h 3513667"/>
              <a:gd name="connsiteX2596" fmla="*/ 81802 w 3076859"/>
              <a:gd name="connsiteY2596" fmla="*/ 9896 h 3513667"/>
              <a:gd name="connsiteX2597" fmla="*/ 83402 w 3076859"/>
              <a:gd name="connsiteY2597" fmla="*/ 8540 h 3513667"/>
              <a:gd name="connsiteX2598" fmla="*/ 85002 w 3076859"/>
              <a:gd name="connsiteY2598" fmla="*/ 7456 h 3513667"/>
              <a:gd name="connsiteX2599" fmla="*/ 86802 w 3076859"/>
              <a:gd name="connsiteY2599" fmla="*/ 6371 h 3513667"/>
              <a:gd name="connsiteX2600" fmla="*/ 89002 w 3076859"/>
              <a:gd name="connsiteY2600" fmla="*/ 5558 h 3513667"/>
              <a:gd name="connsiteX2601" fmla="*/ 91002 w 3076859"/>
              <a:gd name="connsiteY2601" fmla="*/ 4745 h 3513667"/>
              <a:gd name="connsiteX2602" fmla="*/ 93202 w 3076859"/>
              <a:gd name="connsiteY2602" fmla="*/ 4202 h 3513667"/>
              <a:gd name="connsiteX2603" fmla="*/ 95602 w 3076859"/>
              <a:gd name="connsiteY2603" fmla="*/ 3660 h 3513667"/>
              <a:gd name="connsiteX2604" fmla="*/ 98002 w 3076859"/>
              <a:gd name="connsiteY2604" fmla="*/ 3525 h 3513667"/>
              <a:gd name="connsiteX2605" fmla="*/ 100602 w 3076859"/>
              <a:gd name="connsiteY2605" fmla="*/ 3389 h 3513667"/>
              <a:gd name="connsiteX2606" fmla="*/ 103602 w 3076859"/>
              <a:gd name="connsiteY2606" fmla="*/ 3525 h 3513667"/>
              <a:gd name="connsiteX2607" fmla="*/ 106202 w 3076859"/>
              <a:gd name="connsiteY2607" fmla="*/ 3931 h 3513667"/>
              <a:gd name="connsiteX2608" fmla="*/ 109402 w 3076859"/>
              <a:gd name="connsiteY2608" fmla="*/ 4338 h 3513667"/>
              <a:gd name="connsiteX2609" fmla="*/ 112602 w 3076859"/>
              <a:gd name="connsiteY2609" fmla="*/ 4880 h 3513667"/>
              <a:gd name="connsiteX2610" fmla="*/ 116002 w 3076859"/>
              <a:gd name="connsiteY2610" fmla="*/ 5829 h 3513667"/>
              <a:gd name="connsiteX2611" fmla="*/ 119802 w 3076859"/>
              <a:gd name="connsiteY2611" fmla="*/ 6914 h 3513667"/>
              <a:gd name="connsiteX2612" fmla="*/ 122003 w 3076859"/>
              <a:gd name="connsiteY2612" fmla="*/ 7049 h 3513667"/>
              <a:gd name="connsiteX2613" fmla="*/ 124203 w 3076859"/>
              <a:gd name="connsiteY2613" fmla="*/ 6914 h 3513667"/>
              <a:gd name="connsiteX2614" fmla="*/ 129003 w 3076859"/>
              <a:gd name="connsiteY2614" fmla="*/ 6642 h 3513667"/>
              <a:gd name="connsiteX2615" fmla="*/ 133803 w 3076859"/>
              <a:gd name="connsiteY2615" fmla="*/ 5965 h 3513667"/>
              <a:gd name="connsiteX2616" fmla="*/ 138603 w 3076859"/>
              <a:gd name="connsiteY2616" fmla="*/ 5151 h 3513667"/>
              <a:gd name="connsiteX2617" fmla="*/ 148003 w 3076859"/>
              <a:gd name="connsiteY2617" fmla="*/ 3118 h 3513667"/>
              <a:gd name="connsiteX2618" fmla="*/ 152803 w 3076859"/>
              <a:gd name="connsiteY2618" fmla="*/ 2169 h 3513667"/>
              <a:gd name="connsiteX2619" fmla="*/ 157403 w 3076859"/>
              <a:gd name="connsiteY2619" fmla="*/ 1220 h 3513667"/>
              <a:gd name="connsiteX2620" fmla="*/ 162203 w 3076859"/>
              <a:gd name="connsiteY2620" fmla="*/ 407 h 3513667"/>
              <a:gd name="connsiteX2621" fmla="*/ 167003 w 3076859"/>
              <a:gd name="connsiteY2621" fmla="*/ 136 h 351366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 ang="0">
                <a:pos x="connsiteX480" y="connsiteY480"/>
              </a:cxn>
              <a:cxn ang="0">
                <a:pos x="connsiteX481" y="connsiteY481"/>
              </a:cxn>
              <a:cxn ang="0">
                <a:pos x="connsiteX482" y="connsiteY482"/>
              </a:cxn>
              <a:cxn ang="0">
                <a:pos x="connsiteX483" y="connsiteY483"/>
              </a:cxn>
              <a:cxn ang="0">
                <a:pos x="connsiteX484" y="connsiteY484"/>
              </a:cxn>
              <a:cxn ang="0">
                <a:pos x="connsiteX485" y="connsiteY485"/>
              </a:cxn>
              <a:cxn ang="0">
                <a:pos x="connsiteX486" y="connsiteY486"/>
              </a:cxn>
              <a:cxn ang="0">
                <a:pos x="connsiteX487" y="connsiteY487"/>
              </a:cxn>
              <a:cxn ang="0">
                <a:pos x="connsiteX488" y="connsiteY488"/>
              </a:cxn>
              <a:cxn ang="0">
                <a:pos x="connsiteX489" y="connsiteY489"/>
              </a:cxn>
              <a:cxn ang="0">
                <a:pos x="connsiteX490" y="connsiteY490"/>
              </a:cxn>
              <a:cxn ang="0">
                <a:pos x="connsiteX491" y="connsiteY491"/>
              </a:cxn>
              <a:cxn ang="0">
                <a:pos x="connsiteX492" y="connsiteY492"/>
              </a:cxn>
              <a:cxn ang="0">
                <a:pos x="connsiteX493" y="connsiteY493"/>
              </a:cxn>
              <a:cxn ang="0">
                <a:pos x="connsiteX494" y="connsiteY494"/>
              </a:cxn>
              <a:cxn ang="0">
                <a:pos x="connsiteX495" y="connsiteY495"/>
              </a:cxn>
              <a:cxn ang="0">
                <a:pos x="connsiteX496" y="connsiteY496"/>
              </a:cxn>
              <a:cxn ang="0">
                <a:pos x="connsiteX497" y="connsiteY497"/>
              </a:cxn>
              <a:cxn ang="0">
                <a:pos x="connsiteX498" y="connsiteY498"/>
              </a:cxn>
              <a:cxn ang="0">
                <a:pos x="connsiteX499" y="connsiteY499"/>
              </a:cxn>
              <a:cxn ang="0">
                <a:pos x="connsiteX500" y="connsiteY500"/>
              </a:cxn>
              <a:cxn ang="0">
                <a:pos x="connsiteX501" y="connsiteY501"/>
              </a:cxn>
              <a:cxn ang="0">
                <a:pos x="connsiteX502" y="connsiteY502"/>
              </a:cxn>
              <a:cxn ang="0">
                <a:pos x="connsiteX503" y="connsiteY503"/>
              </a:cxn>
              <a:cxn ang="0">
                <a:pos x="connsiteX504" y="connsiteY504"/>
              </a:cxn>
              <a:cxn ang="0">
                <a:pos x="connsiteX505" y="connsiteY505"/>
              </a:cxn>
              <a:cxn ang="0">
                <a:pos x="connsiteX506" y="connsiteY506"/>
              </a:cxn>
              <a:cxn ang="0">
                <a:pos x="connsiteX507" y="connsiteY507"/>
              </a:cxn>
              <a:cxn ang="0">
                <a:pos x="connsiteX508" y="connsiteY508"/>
              </a:cxn>
              <a:cxn ang="0">
                <a:pos x="connsiteX509" y="connsiteY509"/>
              </a:cxn>
              <a:cxn ang="0">
                <a:pos x="connsiteX510" y="connsiteY510"/>
              </a:cxn>
              <a:cxn ang="0">
                <a:pos x="connsiteX511" y="connsiteY511"/>
              </a:cxn>
              <a:cxn ang="0">
                <a:pos x="connsiteX512" y="connsiteY512"/>
              </a:cxn>
              <a:cxn ang="0">
                <a:pos x="connsiteX513" y="connsiteY513"/>
              </a:cxn>
              <a:cxn ang="0">
                <a:pos x="connsiteX514" y="connsiteY514"/>
              </a:cxn>
              <a:cxn ang="0">
                <a:pos x="connsiteX515" y="connsiteY515"/>
              </a:cxn>
              <a:cxn ang="0">
                <a:pos x="connsiteX516" y="connsiteY516"/>
              </a:cxn>
              <a:cxn ang="0">
                <a:pos x="connsiteX517" y="connsiteY517"/>
              </a:cxn>
              <a:cxn ang="0">
                <a:pos x="connsiteX518" y="connsiteY518"/>
              </a:cxn>
              <a:cxn ang="0">
                <a:pos x="connsiteX519" y="connsiteY519"/>
              </a:cxn>
              <a:cxn ang="0">
                <a:pos x="connsiteX520" y="connsiteY520"/>
              </a:cxn>
              <a:cxn ang="0">
                <a:pos x="connsiteX521" y="connsiteY521"/>
              </a:cxn>
              <a:cxn ang="0">
                <a:pos x="connsiteX522" y="connsiteY522"/>
              </a:cxn>
              <a:cxn ang="0">
                <a:pos x="connsiteX523" y="connsiteY523"/>
              </a:cxn>
              <a:cxn ang="0">
                <a:pos x="connsiteX524" y="connsiteY524"/>
              </a:cxn>
              <a:cxn ang="0">
                <a:pos x="connsiteX525" y="connsiteY525"/>
              </a:cxn>
              <a:cxn ang="0">
                <a:pos x="connsiteX526" y="connsiteY526"/>
              </a:cxn>
              <a:cxn ang="0">
                <a:pos x="connsiteX527" y="connsiteY527"/>
              </a:cxn>
              <a:cxn ang="0">
                <a:pos x="connsiteX528" y="connsiteY528"/>
              </a:cxn>
              <a:cxn ang="0">
                <a:pos x="connsiteX529" y="connsiteY529"/>
              </a:cxn>
              <a:cxn ang="0">
                <a:pos x="connsiteX530" y="connsiteY530"/>
              </a:cxn>
              <a:cxn ang="0">
                <a:pos x="connsiteX531" y="connsiteY531"/>
              </a:cxn>
              <a:cxn ang="0">
                <a:pos x="connsiteX532" y="connsiteY532"/>
              </a:cxn>
              <a:cxn ang="0">
                <a:pos x="connsiteX533" y="connsiteY533"/>
              </a:cxn>
              <a:cxn ang="0">
                <a:pos x="connsiteX534" y="connsiteY534"/>
              </a:cxn>
              <a:cxn ang="0">
                <a:pos x="connsiteX535" y="connsiteY535"/>
              </a:cxn>
              <a:cxn ang="0">
                <a:pos x="connsiteX536" y="connsiteY536"/>
              </a:cxn>
              <a:cxn ang="0">
                <a:pos x="connsiteX537" y="connsiteY537"/>
              </a:cxn>
              <a:cxn ang="0">
                <a:pos x="connsiteX538" y="connsiteY538"/>
              </a:cxn>
              <a:cxn ang="0">
                <a:pos x="connsiteX539" y="connsiteY539"/>
              </a:cxn>
              <a:cxn ang="0">
                <a:pos x="connsiteX540" y="connsiteY540"/>
              </a:cxn>
              <a:cxn ang="0">
                <a:pos x="connsiteX541" y="connsiteY541"/>
              </a:cxn>
              <a:cxn ang="0">
                <a:pos x="connsiteX542" y="connsiteY542"/>
              </a:cxn>
              <a:cxn ang="0">
                <a:pos x="connsiteX543" y="connsiteY543"/>
              </a:cxn>
              <a:cxn ang="0">
                <a:pos x="connsiteX544" y="connsiteY544"/>
              </a:cxn>
              <a:cxn ang="0">
                <a:pos x="connsiteX545" y="connsiteY545"/>
              </a:cxn>
              <a:cxn ang="0">
                <a:pos x="connsiteX546" y="connsiteY546"/>
              </a:cxn>
              <a:cxn ang="0">
                <a:pos x="connsiteX547" y="connsiteY547"/>
              </a:cxn>
              <a:cxn ang="0">
                <a:pos x="connsiteX548" y="connsiteY548"/>
              </a:cxn>
              <a:cxn ang="0">
                <a:pos x="connsiteX549" y="connsiteY549"/>
              </a:cxn>
              <a:cxn ang="0">
                <a:pos x="connsiteX550" y="connsiteY550"/>
              </a:cxn>
              <a:cxn ang="0">
                <a:pos x="connsiteX551" y="connsiteY551"/>
              </a:cxn>
              <a:cxn ang="0">
                <a:pos x="connsiteX552" y="connsiteY552"/>
              </a:cxn>
              <a:cxn ang="0">
                <a:pos x="connsiteX553" y="connsiteY553"/>
              </a:cxn>
              <a:cxn ang="0">
                <a:pos x="connsiteX554" y="connsiteY554"/>
              </a:cxn>
              <a:cxn ang="0">
                <a:pos x="connsiteX555" y="connsiteY555"/>
              </a:cxn>
              <a:cxn ang="0">
                <a:pos x="connsiteX556" y="connsiteY556"/>
              </a:cxn>
              <a:cxn ang="0">
                <a:pos x="connsiteX557" y="connsiteY557"/>
              </a:cxn>
              <a:cxn ang="0">
                <a:pos x="connsiteX558" y="connsiteY558"/>
              </a:cxn>
              <a:cxn ang="0">
                <a:pos x="connsiteX559" y="connsiteY559"/>
              </a:cxn>
              <a:cxn ang="0">
                <a:pos x="connsiteX560" y="connsiteY560"/>
              </a:cxn>
              <a:cxn ang="0">
                <a:pos x="connsiteX561" y="connsiteY561"/>
              </a:cxn>
              <a:cxn ang="0">
                <a:pos x="connsiteX562" y="connsiteY562"/>
              </a:cxn>
              <a:cxn ang="0">
                <a:pos x="connsiteX563" y="connsiteY563"/>
              </a:cxn>
              <a:cxn ang="0">
                <a:pos x="connsiteX564" y="connsiteY564"/>
              </a:cxn>
              <a:cxn ang="0">
                <a:pos x="connsiteX565" y="connsiteY565"/>
              </a:cxn>
              <a:cxn ang="0">
                <a:pos x="connsiteX566" y="connsiteY566"/>
              </a:cxn>
              <a:cxn ang="0">
                <a:pos x="connsiteX567" y="connsiteY567"/>
              </a:cxn>
              <a:cxn ang="0">
                <a:pos x="connsiteX568" y="connsiteY568"/>
              </a:cxn>
              <a:cxn ang="0">
                <a:pos x="connsiteX569" y="connsiteY569"/>
              </a:cxn>
              <a:cxn ang="0">
                <a:pos x="connsiteX570" y="connsiteY570"/>
              </a:cxn>
              <a:cxn ang="0">
                <a:pos x="connsiteX571" y="connsiteY571"/>
              </a:cxn>
              <a:cxn ang="0">
                <a:pos x="connsiteX572" y="connsiteY572"/>
              </a:cxn>
              <a:cxn ang="0">
                <a:pos x="connsiteX573" y="connsiteY573"/>
              </a:cxn>
              <a:cxn ang="0">
                <a:pos x="connsiteX574" y="connsiteY574"/>
              </a:cxn>
              <a:cxn ang="0">
                <a:pos x="connsiteX575" y="connsiteY575"/>
              </a:cxn>
              <a:cxn ang="0">
                <a:pos x="connsiteX576" y="connsiteY576"/>
              </a:cxn>
              <a:cxn ang="0">
                <a:pos x="connsiteX577" y="connsiteY577"/>
              </a:cxn>
              <a:cxn ang="0">
                <a:pos x="connsiteX578" y="connsiteY578"/>
              </a:cxn>
              <a:cxn ang="0">
                <a:pos x="connsiteX579" y="connsiteY579"/>
              </a:cxn>
              <a:cxn ang="0">
                <a:pos x="connsiteX580" y="connsiteY580"/>
              </a:cxn>
              <a:cxn ang="0">
                <a:pos x="connsiteX581" y="connsiteY581"/>
              </a:cxn>
              <a:cxn ang="0">
                <a:pos x="connsiteX582" y="connsiteY582"/>
              </a:cxn>
              <a:cxn ang="0">
                <a:pos x="connsiteX583" y="connsiteY583"/>
              </a:cxn>
              <a:cxn ang="0">
                <a:pos x="connsiteX584" y="connsiteY584"/>
              </a:cxn>
              <a:cxn ang="0">
                <a:pos x="connsiteX585" y="connsiteY585"/>
              </a:cxn>
              <a:cxn ang="0">
                <a:pos x="connsiteX586" y="connsiteY586"/>
              </a:cxn>
              <a:cxn ang="0">
                <a:pos x="connsiteX587" y="connsiteY587"/>
              </a:cxn>
              <a:cxn ang="0">
                <a:pos x="connsiteX588" y="connsiteY588"/>
              </a:cxn>
              <a:cxn ang="0">
                <a:pos x="connsiteX589" y="connsiteY589"/>
              </a:cxn>
              <a:cxn ang="0">
                <a:pos x="connsiteX590" y="connsiteY590"/>
              </a:cxn>
              <a:cxn ang="0">
                <a:pos x="connsiteX591" y="connsiteY591"/>
              </a:cxn>
              <a:cxn ang="0">
                <a:pos x="connsiteX592" y="connsiteY592"/>
              </a:cxn>
              <a:cxn ang="0">
                <a:pos x="connsiteX593" y="connsiteY593"/>
              </a:cxn>
              <a:cxn ang="0">
                <a:pos x="connsiteX594" y="connsiteY594"/>
              </a:cxn>
              <a:cxn ang="0">
                <a:pos x="connsiteX595" y="connsiteY595"/>
              </a:cxn>
              <a:cxn ang="0">
                <a:pos x="connsiteX596" y="connsiteY596"/>
              </a:cxn>
              <a:cxn ang="0">
                <a:pos x="connsiteX597" y="connsiteY597"/>
              </a:cxn>
              <a:cxn ang="0">
                <a:pos x="connsiteX598" y="connsiteY598"/>
              </a:cxn>
              <a:cxn ang="0">
                <a:pos x="connsiteX599" y="connsiteY599"/>
              </a:cxn>
              <a:cxn ang="0">
                <a:pos x="connsiteX600" y="connsiteY600"/>
              </a:cxn>
              <a:cxn ang="0">
                <a:pos x="connsiteX601" y="connsiteY601"/>
              </a:cxn>
              <a:cxn ang="0">
                <a:pos x="connsiteX602" y="connsiteY602"/>
              </a:cxn>
              <a:cxn ang="0">
                <a:pos x="connsiteX603" y="connsiteY603"/>
              </a:cxn>
              <a:cxn ang="0">
                <a:pos x="connsiteX604" y="connsiteY604"/>
              </a:cxn>
              <a:cxn ang="0">
                <a:pos x="connsiteX605" y="connsiteY605"/>
              </a:cxn>
              <a:cxn ang="0">
                <a:pos x="connsiteX606" y="connsiteY606"/>
              </a:cxn>
              <a:cxn ang="0">
                <a:pos x="connsiteX607" y="connsiteY607"/>
              </a:cxn>
              <a:cxn ang="0">
                <a:pos x="connsiteX608" y="connsiteY608"/>
              </a:cxn>
              <a:cxn ang="0">
                <a:pos x="connsiteX609" y="connsiteY609"/>
              </a:cxn>
              <a:cxn ang="0">
                <a:pos x="connsiteX610" y="connsiteY610"/>
              </a:cxn>
              <a:cxn ang="0">
                <a:pos x="connsiteX611" y="connsiteY611"/>
              </a:cxn>
              <a:cxn ang="0">
                <a:pos x="connsiteX612" y="connsiteY612"/>
              </a:cxn>
              <a:cxn ang="0">
                <a:pos x="connsiteX613" y="connsiteY613"/>
              </a:cxn>
              <a:cxn ang="0">
                <a:pos x="connsiteX614" y="connsiteY614"/>
              </a:cxn>
              <a:cxn ang="0">
                <a:pos x="connsiteX615" y="connsiteY615"/>
              </a:cxn>
              <a:cxn ang="0">
                <a:pos x="connsiteX616" y="connsiteY616"/>
              </a:cxn>
              <a:cxn ang="0">
                <a:pos x="connsiteX617" y="connsiteY617"/>
              </a:cxn>
              <a:cxn ang="0">
                <a:pos x="connsiteX618" y="connsiteY618"/>
              </a:cxn>
              <a:cxn ang="0">
                <a:pos x="connsiteX619" y="connsiteY619"/>
              </a:cxn>
              <a:cxn ang="0">
                <a:pos x="connsiteX620" y="connsiteY620"/>
              </a:cxn>
              <a:cxn ang="0">
                <a:pos x="connsiteX621" y="connsiteY621"/>
              </a:cxn>
              <a:cxn ang="0">
                <a:pos x="connsiteX622" y="connsiteY622"/>
              </a:cxn>
              <a:cxn ang="0">
                <a:pos x="connsiteX623" y="connsiteY623"/>
              </a:cxn>
              <a:cxn ang="0">
                <a:pos x="connsiteX624" y="connsiteY624"/>
              </a:cxn>
              <a:cxn ang="0">
                <a:pos x="connsiteX625" y="connsiteY625"/>
              </a:cxn>
              <a:cxn ang="0">
                <a:pos x="connsiteX626" y="connsiteY626"/>
              </a:cxn>
              <a:cxn ang="0">
                <a:pos x="connsiteX627" y="connsiteY627"/>
              </a:cxn>
              <a:cxn ang="0">
                <a:pos x="connsiteX628" y="connsiteY628"/>
              </a:cxn>
              <a:cxn ang="0">
                <a:pos x="connsiteX629" y="connsiteY629"/>
              </a:cxn>
              <a:cxn ang="0">
                <a:pos x="connsiteX630" y="connsiteY630"/>
              </a:cxn>
              <a:cxn ang="0">
                <a:pos x="connsiteX631" y="connsiteY631"/>
              </a:cxn>
              <a:cxn ang="0">
                <a:pos x="connsiteX632" y="connsiteY632"/>
              </a:cxn>
              <a:cxn ang="0">
                <a:pos x="connsiteX633" y="connsiteY633"/>
              </a:cxn>
              <a:cxn ang="0">
                <a:pos x="connsiteX634" y="connsiteY634"/>
              </a:cxn>
              <a:cxn ang="0">
                <a:pos x="connsiteX635" y="connsiteY635"/>
              </a:cxn>
              <a:cxn ang="0">
                <a:pos x="connsiteX636" y="connsiteY636"/>
              </a:cxn>
              <a:cxn ang="0">
                <a:pos x="connsiteX637" y="connsiteY637"/>
              </a:cxn>
              <a:cxn ang="0">
                <a:pos x="connsiteX638" y="connsiteY638"/>
              </a:cxn>
              <a:cxn ang="0">
                <a:pos x="connsiteX639" y="connsiteY639"/>
              </a:cxn>
              <a:cxn ang="0">
                <a:pos x="connsiteX640" y="connsiteY640"/>
              </a:cxn>
              <a:cxn ang="0">
                <a:pos x="connsiteX641" y="connsiteY641"/>
              </a:cxn>
              <a:cxn ang="0">
                <a:pos x="connsiteX642" y="connsiteY642"/>
              </a:cxn>
              <a:cxn ang="0">
                <a:pos x="connsiteX643" y="connsiteY643"/>
              </a:cxn>
              <a:cxn ang="0">
                <a:pos x="connsiteX644" y="connsiteY644"/>
              </a:cxn>
              <a:cxn ang="0">
                <a:pos x="connsiteX645" y="connsiteY645"/>
              </a:cxn>
              <a:cxn ang="0">
                <a:pos x="connsiteX646" y="connsiteY646"/>
              </a:cxn>
              <a:cxn ang="0">
                <a:pos x="connsiteX647" y="connsiteY647"/>
              </a:cxn>
              <a:cxn ang="0">
                <a:pos x="connsiteX648" y="connsiteY648"/>
              </a:cxn>
              <a:cxn ang="0">
                <a:pos x="connsiteX649" y="connsiteY649"/>
              </a:cxn>
              <a:cxn ang="0">
                <a:pos x="connsiteX650" y="connsiteY650"/>
              </a:cxn>
              <a:cxn ang="0">
                <a:pos x="connsiteX651" y="connsiteY651"/>
              </a:cxn>
              <a:cxn ang="0">
                <a:pos x="connsiteX652" y="connsiteY652"/>
              </a:cxn>
              <a:cxn ang="0">
                <a:pos x="connsiteX653" y="connsiteY653"/>
              </a:cxn>
              <a:cxn ang="0">
                <a:pos x="connsiteX654" y="connsiteY654"/>
              </a:cxn>
              <a:cxn ang="0">
                <a:pos x="connsiteX655" y="connsiteY655"/>
              </a:cxn>
              <a:cxn ang="0">
                <a:pos x="connsiteX656" y="connsiteY656"/>
              </a:cxn>
              <a:cxn ang="0">
                <a:pos x="connsiteX657" y="connsiteY657"/>
              </a:cxn>
              <a:cxn ang="0">
                <a:pos x="connsiteX658" y="connsiteY658"/>
              </a:cxn>
              <a:cxn ang="0">
                <a:pos x="connsiteX659" y="connsiteY659"/>
              </a:cxn>
              <a:cxn ang="0">
                <a:pos x="connsiteX660" y="connsiteY660"/>
              </a:cxn>
              <a:cxn ang="0">
                <a:pos x="connsiteX661" y="connsiteY661"/>
              </a:cxn>
              <a:cxn ang="0">
                <a:pos x="connsiteX662" y="connsiteY662"/>
              </a:cxn>
              <a:cxn ang="0">
                <a:pos x="connsiteX663" y="connsiteY663"/>
              </a:cxn>
              <a:cxn ang="0">
                <a:pos x="connsiteX664" y="connsiteY664"/>
              </a:cxn>
              <a:cxn ang="0">
                <a:pos x="connsiteX665" y="connsiteY665"/>
              </a:cxn>
              <a:cxn ang="0">
                <a:pos x="connsiteX666" y="connsiteY666"/>
              </a:cxn>
              <a:cxn ang="0">
                <a:pos x="connsiteX667" y="connsiteY667"/>
              </a:cxn>
              <a:cxn ang="0">
                <a:pos x="connsiteX668" y="connsiteY668"/>
              </a:cxn>
              <a:cxn ang="0">
                <a:pos x="connsiteX669" y="connsiteY669"/>
              </a:cxn>
              <a:cxn ang="0">
                <a:pos x="connsiteX670" y="connsiteY670"/>
              </a:cxn>
              <a:cxn ang="0">
                <a:pos x="connsiteX671" y="connsiteY671"/>
              </a:cxn>
              <a:cxn ang="0">
                <a:pos x="connsiteX672" y="connsiteY672"/>
              </a:cxn>
              <a:cxn ang="0">
                <a:pos x="connsiteX673" y="connsiteY673"/>
              </a:cxn>
              <a:cxn ang="0">
                <a:pos x="connsiteX674" y="connsiteY674"/>
              </a:cxn>
              <a:cxn ang="0">
                <a:pos x="connsiteX675" y="connsiteY675"/>
              </a:cxn>
              <a:cxn ang="0">
                <a:pos x="connsiteX676" y="connsiteY676"/>
              </a:cxn>
              <a:cxn ang="0">
                <a:pos x="connsiteX677" y="connsiteY677"/>
              </a:cxn>
              <a:cxn ang="0">
                <a:pos x="connsiteX678" y="connsiteY678"/>
              </a:cxn>
              <a:cxn ang="0">
                <a:pos x="connsiteX679" y="connsiteY679"/>
              </a:cxn>
              <a:cxn ang="0">
                <a:pos x="connsiteX680" y="connsiteY680"/>
              </a:cxn>
              <a:cxn ang="0">
                <a:pos x="connsiteX681" y="connsiteY681"/>
              </a:cxn>
              <a:cxn ang="0">
                <a:pos x="connsiteX682" y="connsiteY682"/>
              </a:cxn>
              <a:cxn ang="0">
                <a:pos x="connsiteX683" y="connsiteY683"/>
              </a:cxn>
              <a:cxn ang="0">
                <a:pos x="connsiteX684" y="connsiteY684"/>
              </a:cxn>
              <a:cxn ang="0">
                <a:pos x="connsiteX685" y="connsiteY685"/>
              </a:cxn>
              <a:cxn ang="0">
                <a:pos x="connsiteX686" y="connsiteY686"/>
              </a:cxn>
              <a:cxn ang="0">
                <a:pos x="connsiteX687" y="connsiteY687"/>
              </a:cxn>
              <a:cxn ang="0">
                <a:pos x="connsiteX688" y="connsiteY688"/>
              </a:cxn>
              <a:cxn ang="0">
                <a:pos x="connsiteX689" y="connsiteY689"/>
              </a:cxn>
              <a:cxn ang="0">
                <a:pos x="connsiteX690" y="connsiteY690"/>
              </a:cxn>
              <a:cxn ang="0">
                <a:pos x="connsiteX691" y="connsiteY691"/>
              </a:cxn>
              <a:cxn ang="0">
                <a:pos x="connsiteX692" y="connsiteY692"/>
              </a:cxn>
              <a:cxn ang="0">
                <a:pos x="connsiteX693" y="connsiteY693"/>
              </a:cxn>
              <a:cxn ang="0">
                <a:pos x="connsiteX694" y="connsiteY694"/>
              </a:cxn>
              <a:cxn ang="0">
                <a:pos x="connsiteX695" y="connsiteY695"/>
              </a:cxn>
              <a:cxn ang="0">
                <a:pos x="connsiteX696" y="connsiteY696"/>
              </a:cxn>
              <a:cxn ang="0">
                <a:pos x="connsiteX697" y="connsiteY697"/>
              </a:cxn>
              <a:cxn ang="0">
                <a:pos x="connsiteX698" y="connsiteY698"/>
              </a:cxn>
              <a:cxn ang="0">
                <a:pos x="connsiteX699" y="connsiteY699"/>
              </a:cxn>
              <a:cxn ang="0">
                <a:pos x="connsiteX700" y="connsiteY700"/>
              </a:cxn>
              <a:cxn ang="0">
                <a:pos x="connsiteX701" y="connsiteY701"/>
              </a:cxn>
              <a:cxn ang="0">
                <a:pos x="connsiteX702" y="connsiteY702"/>
              </a:cxn>
              <a:cxn ang="0">
                <a:pos x="connsiteX703" y="connsiteY703"/>
              </a:cxn>
              <a:cxn ang="0">
                <a:pos x="connsiteX704" y="connsiteY704"/>
              </a:cxn>
              <a:cxn ang="0">
                <a:pos x="connsiteX705" y="connsiteY705"/>
              </a:cxn>
              <a:cxn ang="0">
                <a:pos x="connsiteX706" y="connsiteY706"/>
              </a:cxn>
              <a:cxn ang="0">
                <a:pos x="connsiteX707" y="connsiteY707"/>
              </a:cxn>
              <a:cxn ang="0">
                <a:pos x="connsiteX708" y="connsiteY708"/>
              </a:cxn>
              <a:cxn ang="0">
                <a:pos x="connsiteX709" y="connsiteY709"/>
              </a:cxn>
              <a:cxn ang="0">
                <a:pos x="connsiteX710" y="connsiteY710"/>
              </a:cxn>
              <a:cxn ang="0">
                <a:pos x="connsiteX711" y="connsiteY711"/>
              </a:cxn>
              <a:cxn ang="0">
                <a:pos x="connsiteX712" y="connsiteY712"/>
              </a:cxn>
              <a:cxn ang="0">
                <a:pos x="connsiteX713" y="connsiteY713"/>
              </a:cxn>
              <a:cxn ang="0">
                <a:pos x="connsiteX714" y="connsiteY714"/>
              </a:cxn>
              <a:cxn ang="0">
                <a:pos x="connsiteX715" y="connsiteY715"/>
              </a:cxn>
              <a:cxn ang="0">
                <a:pos x="connsiteX716" y="connsiteY716"/>
              </a:cxn>
              <a:cxn ang="0">
                <a:pos x="connsiteX717" y="connsiteY717"/>
              </a:cxn>
              <a:cxn ang="0">
                <a:pos x="connsiteX718" y="connsiteY718"/>
              </a:cxn>
              <a:cxn ang="0">
                <a:pos x="connsiteX719" y="connsiteY719"/>
              </a:cxn>
              <a:cxn ang="0">
                <a:pos x="connsiteX720" y="connsiteY720"/>
              </a:cxn>
              <a:cxn ang="0">
                <a:pos x="connsiteX721" y="connsiteY721"/>
              </a:cxn>
              <a:cxn ang="0">
                <a:pos x="connsiteX722" y="connsiteY722"/>
              </a:cxn>
              <a:cxn ang="0">
                <a:pos x="connsiteX723" y="connsiteY723"/>
              </a:cxn>
              <a:cxn ang="0">
                <a:pos x="connsiteX724" y="connsiteY724"/>
              </a:cxn>
              <a:cxn ang="0">
                <a:pos x="connsiteX725" y="connsiteY725"/>
              </a:cxn>
              <a:cxn ang="0">
                <a:pos x="connsiteX726" y="connsiteY726"/>
              </a:cxn>
              <a:cxn ang="0">
                <a:pos x="connsiteX727" y="connsiteY727"/>
              </a:cxn>
              <a:cxn ang="0">
                <a:pos x="connsiteX728" y="connsiteY728"/>
              </a:cxn>
              <a:cxn ang="0">
                <a:pos x="connsiteX729" y="connsiteY729"/>
              </a:cxn>
              <a:cxn ang="0">
                <a:pos x="connsiteX730" y="connsiteY730"/>
              </a:cxn>
              <a:cxn ang="0">
                <a:pos x="connsiteX731" y="connsiteY731"/>
              </a:cxn>
              <a:cxn ang="0">
                <a:pos x="connsiteX732" y="connsiteY732"/>
              </a:cxn>
              <a:cxn ang="0">
                <a:pos x="connsiteX733" y="connsiteY733"/>
              </a:cxn>
              <a:cxn ang="0">
                <a:pos x="connsiteX734" y="connsiteY734"/>
              </a:cxn>
              <a:cxn ang="0">
                <a:pos x="connsiteX735" y="connsiteY735"/>
              </a:cxn>
              <a:cxn ang="0">
                <a:pos x="connsiteX736" y="connsiteY736"/>
              </a:cxn>
              <a:cxn ang="0">
                <a:pos x="connsiteX737" y="connsiteY737"/>
              </a:cxn>
              <a:cxn ang="0">
                <a:pos x="connsiteX738" y="connsiteY738"/>
              </a:cxn>
              <a:cxn ang="0">
                <a:pos x="connsiteX739" y="connsiteY739"/>
              </a:cxn>
              <a:cxn ang="0">
                <a:pos x="connsiteX740" y="connsiteY740"/>
              </a:cxn>
              <a:cxn ang="0">
                <a:pos x="connsiteX741" y="connsiteY741"/>
              </a:cxn>
              <a:cxn ang="0">
                <a:pos x="connsiteX742" y="connsiteY742"/>
              </a:cxn>
              <a:cxn ang="0">
                <a:pos x="connsiteX743" y="connsiteY743"/>
              </a:cxn>
              <a:cxn ang="0">
                <a:pos x="connsiteX744" y="connsiteY744"/>
              </a:cxn>
              <a:cxn ang="0">
                <a:pos x="connsiteX745" y="connsiteY745"/>
              </a:cxn>
              <a:cxn ang="0">
                <a:pos x="connsiteX746" y="connsiteY746"/>
              </a:cxn>
              <a:cxn ang="0">
                <a:pos x="connsiteX747" y="connsiteY747"/>
              </a:cxn>
              <a:cxn ang="0">
                <a:pos x="connsiteX748" y="connsiteY748"/>
              </a:cxn>
              <a:cxn ang="0">
                <a:pos x="connsiteX749" y="connsiteY749"/>
              </a:cxn>
              <a:cxn ang="0">
                <a:pos x="connsiteX750" y="connsiteY750"/>
              </a:cxn>
              <a:cxn ang="0">
                <a:pos x="connsiteX751" y="connsiteY751"/>
              </a:cxn>
              <a:cxn ang="0">
                <a:pos x="connsiteX752" y="connsiteY752"/>
              </a:cxn>
              <a:cxn ang="0">
                <a:pos x="connsiteX753" y="connsiteY753"/>
              </a:cxn>
              <a:cxn ang="0">
                <a:pos x="connsiteX754" y="connsiteY754"/>
              </a:cxn>
              <a:cxn ang="0">
                <a:pos x="connsiteX755" y="connsiteY755"/>
              </a:cxn>
              <a:cxn ang="0">
                <a:pos x="connsiteX756" y="connsiteY756"/>
              </a:cxn>
              <a:cxn ang="0">
                <a:pos x="connsiteX757" y="connsiteY757"/>
              </a:cxn>
              <a:cxn ang="0">
                <a:pos x="connsiteX758" y="connsiteY758"/>
              </a:cxn>
              <a:cxn ang="0">
                <a:pos x="connsiteX759" y="connsiteY759"/>
              </a:cxn>
              <a:cxn ang="0">
                <a:pos x="connsiteX760" y="connsiteY760"/>
              </a:cxn>
              <a:cxn ang="0">
                <a:pos x="connsiteX761" y="connsiteY761"/>
              </a:cxn>
              <a:cxn ang="0">
                <a:pos x="connsiteX762" y="connsiteY762"/>
              </a:cxn>
              <a:cxn ang="0">
                <a:pos x="connsiteX763" y="connsiteY763"/>
              </a:cxn>
              <a:cxn ang="0">
                <a:pos x="connsiteX764" y="connsiteY764"/>
              </a:cxn>
              <a:cxn ang="0">
                <a:pos x="connsiteX765" y="connsiteY765"/>
              </a:cxn>
              <a:cxn ang="0">
                <a:pos x="connsiteX766" y="connsiteY766"/>
              </a:cxn>
              <a:cxn ang="0">
                <a:pos x="connsiteX767" y="connsiteY767"/>
              </a:cxn>
              <a:cxn ang="0">
                <a:pos x="connsiteX768" y="connsiteY768"/>
              </a:cxn>
              <a:cxn ang="0">
                <a:pos x="connsiteX769" y="connsiteY769"/>
              </a:cxn>
              <a:cxn ang="0">
                <a:pos x="connsiteX770" y="connsiteY770"/>
              </a:cxn>
              <a:cxn ang="0">
                <a:pos x="connsiteX771" y="connsiteY771"/>
              </a:cxn>
              <a:cxn ang="0">
                <a:pos x="connsiteX772" y="connsiteY772"/>
              </a:cxn>
              <a:cxn ang="0">
                <a:pos x="connsiteX773" y="connsiteY773"/>
              </a:cxn>
              <a:cxn ang="0">
                <a:pos x="connsiteX774" y="connsiteY774"/>
              </a:cxn>
              <a:cxn ang="0">
                <a:pos x="connsiteX775" y="connsiteY775"/>
              </a:cxn>
              <a:cxn ang="0">
                <a:pos x="connsiteX776" y="connsiteY776"/>
              </a:cxn>
              <a:cxn ang="0">
                <a:pos x="connsiteX777" y="connsiteY777"/>
              </a:cxn>
              <a:cxn ang="0">
                <a:pos x="connsiteX778" y="connsiteY778"/>
              </a:cxn>
              <a:cxn ang="0">
                <a:pos x="connsiteX779" y="connsiteY779"/>
              </a:cxn>
              <a:cxn ang="0">
                <a:pos x="connsiteX780" y="connsiteY780"/>
              </a:cxn>
              <a:cxn ang="0">
                <a:pos x="connsiteX781" y="connsiteY781"/>
              </a:cxn>
              <a:cxn ang="0">
                <a:pos x="connsiteX782" y="connsiteY782"/>
              </a:cxn>
              <a:cxn ang="0">
                <a:pos x="connsiteX783" y="connsiteY783"/>
              </a:cxn>
              <a:cxn ang="0">
                <a:pos x="connsiteX784" y="connsiteY784"/>
              </a:cxn>
              <a:cxn ang="0">
                <a:pos x="connsiteX785" y="connsiteY785"/>
              </a:cxn>
              <a:cxn ang="0">
                <a:pos x="connsiteX786" y="connsiteY786"/>
              </a:cxn>
              <a:cxn ang="0">
                <a:pos x="connsiteX787" y="connsiteY787"/>
              </a:cxn>
              <a:cxn ang="0">
                <a:pos x="connsiteX788" y="connsiteY788"/>
              </a:cxn>
              <a:cxn ang="0">
                <a:pos x="connsiteX789" y="connsiteY789"/>
              </a:cxn>
              <a:cxn ang="0">
                <a:pos x="connsiteX790" y="connsiteY790"/>
              </a:cxn>
              <a:cxn ang="0">
                <a:pos x="connsiteX791" y="connsiteY791"/>
              </a:cxn>
              <a:cxn ang="0">
                <a:pos x="connsiteX792" y="connsiteY792"/>
              </a:cxn>
              <a:cxn ang="0">
                <a:pos x="connsiteX793" y="connsiteY793"/>
              </a:cxn>
              <a:cxn ang="0">
                <a:pos x="connsiteX794" y="connsiteY794"/>
              </a:cxn>
              <a:cxn ang="0">
                <a:pos x="connsiteX795" y="connsiteY795"/>
              </a:cxn>
              <a:cxn ang="0">
                <a:pos x="connsiteX796" y="connsiteY796"/>
              </a:cxn>
              <a:cxn ang="0">
                <a:pos x="connsiteX797" y="connsiteY797"/>
              </a:cxn>
              <a:cxn ang="0">
                <a:pos x="connsiteX798" y="connsiteY798"/>
              </a:cxn>
              <a:cxn ang="0">
                <a:pos x="connsiteX799" y="connsiteY799"/>
              </a:cxn>
              <a:cxn ang="0">
                <a:pos x="connsiteX800" y="connsiteY800"/>
              </a:cxn>
              <a:cxn ang="0">
                <a:pos x="connsiteX801" y="connsiteY801"/>
              </a:cxn>
              <a:cxn ang="0">
                <a:pos x="connsiteX802" y="connsiteY802"/>
              </a:cxn>
              <a:cxn ang="0">
                <a:pos x="connsiteX803" y="connsiteY803"/>
              </a:cxn>
              <a:cxn ang="0">
                <a:pos x="connsiteX804" y="connsiteY804"/>
              </a:cxn>
              <a:cxn ang="0">
                <a:pos x="connsiteX805" y="connsiteY805"/>
              </a:cxn>
              <a:cxn ang="0">
                <a:pos x="connsiteX806" y="connsiteY806"/>
              </a:cxn>
              <a:cxn ang="0">
                <a:pos x="connsiteX807" y="connsiteY807"/>
              </a:cxn>
              <a:cxn ang="0">
                <a:pos x="connsiteX808" y="connsiteY808"/>
              </a:cxn>
              <a:cxn ang="0">
                <a:pos x="connsiteX809" y="connsiteY809"/>
              </a:cxn>
              <a:cxn ang="0">
                <a:pos x="connsiteX810" y="connsiteY810"/>
              </a:cxn>
              <a:cxn ang="0">
                <a:pos x="connsiteX811" y="connsiteY811"/>
              </a:cxn>
              <a:cxn ang="0">
                <a:pos x="connsiteX812" y="connsiteY812"/>
              </a:cxn>
              <a:cxn ang="0">
                <a:pos x="connsiteX813" y="connsiteY813"/>
              </a:cxn>
              <a:cxn ang="0">
                <a:pos x="connsiteX814" y="connsiteY814"/>
              </a:cxn>
              <a:cxn ang="0">
                <a:pos x="connsiteX815" y="connsiteY815"/>
              </a:cxn>
              <a:cxn ang="0">
                <a:pos x="connsiteX816" y="connsiteY816"/>
              </a:cxn>
              <a:cxn ang="0">
                <a:pos x="connsiteX817" y="connsiteY817"/>
              </a:cxn>
              <a:cxn ang="0">
                <a:pos x="connsiteX818" y="connsiteY818"/>
              </a:cxn>
              <a:cxn ang="0">
                <a:pos x="connsiteX819" y="connsiteY819"/>
              </a:cxn>
              <a:cxn ang="0">
                <a:pos x="connsiteX820" y="connsiteY820"/>
              </a:cxn>
              <a:cxn ang="0">
                <a:pos x="connsiteX821" y="connsiteY821"/>
              </a:cxn>
              <a:cxn ang="0">
                <a:pos x="connsiteX822" y="connsiteY822"/>
              </a:cxn>
              <a:cxn ang="0">
                <a:pos x="connsiteX823" y="connsiteY823"/>
              </a:cxn>
              <a:cxn ang="0">
                <a:pos x="connsiteX824" y="connsiteY824"/>
              </a:cxn>
              <a:cxn ang="0">
                <a:pos x="connsiteX825" y="connsiteY825"/>
              </a:cxn>
              <a:cxn ang="0">
                <a:pos x="connsiteX826" y="connsiteY826"/>
              </a:cxn>
              <a:cxn ang="0">
                <a:pos x="connsiteX827" y="connsiteY827"/>
              </a:cxn>
              <a:cxn ang="0">
                <a:pos x="connsiteX828" y="connsiteY828"/>
              </a:cxn>
              <a:cxn ang="0">
                <a:pos x="connsiteX829" y="connsiteY829"/>
              </a:cxn>
              <a:cxn ang="0">
                <a:pos x="connsiteX830" y="connsiteY830"/>
              </a:cxn>
              <a:cxn ang="0">
                <a:pos x="connsiteX831" y="connsiteY831"/>
              </a:cxn>
              <a:cxn ang="0">
                <a:pos x="connsiteX832" y="connsiteY832"/>
              </a:cxn>
              <a:cxn ang="0">
                <a:pos x="connsiteX833" y="connsiteY833"/>
              </a:cxn>
              <a:cxn ang="0">
                <a:pos x="connsiteX834" y="connsiteY834"/>
              </a:cxn>
              <a:cxn ang="0">
                <a:pos x="connsiteX835" y="connsiteY835"/>
              </a:cxn>
              <a:cxn ang="0">
                <a:pos x="connsiteX836" y="connsiteY836"/>
              </a:cxn>
              <a:cxn ang="0">
                <a:pos x="connsiteX837" y="connsiteY837"/>
              </a:cxn>
              <a:cxn ang="0">
                <a:pos x="connsiteX838" y="connsiteY838"/>
              </a:cxn>
              <a:cxn ang="0">
                <a:pos x="connsiteX839" y="connsiteY839"/>
              </a:cxn>
              <a:cxn ang="0">
                <a:pos x="connsiteX840" y="connsiteY840"/>
              </a:cxn>
              <a:cxn ang="0">
                <a:pos x="connsiteX841" y="connsiteY841"/>
              </a:cxn>
              <a:cxn ang="0">
                <a:pos x="connsiteX842" y="connsiteY842"/>
              </a:cxn>
              <a:cxn ang="0">
                <a:pos x="connsiteX843" y="connsiteY843"/>
              </a:cxn>
              <a:cxn ang="0">
                <a:pos x="connsiteX844" y="connsiteY844"/>
              </a:cxn>
              <a:cxn ang="0">
                <a:pos x="connsiteX845" y="connsiteY845"/>
              </a:cxn>
              <a:cxn ang="0">
                <a:pos x="connsiteX846" y="connsiteY846"/>
              </a:cxn>
              <a:cxn ang="0">
                <a:pos x="connsiteX847" y="connsiteY847"/>
              </a:cxn>
              <a:cxn ang="0">
                <a:pos x="connsiteX848" y="connsiteY848"/>
              </a:cxn>
              <a:cxn ang="0">
                <a:pos x="connsiteX849" y="connsiteY849"/>
              </a:cxn>
              <a:cxn ang="0">
                <a:pos x="connsiteX850" y="connsiteY850"/>
              </a:cxn>
              <a:cxn ang="0">
                <a:pos x="connsiteX851" y="connsiteY851"/>
              </a:cxn>
              <a:cxn ang="0">
                <a:pos x="connsiteX852" y="connsiteY852"/>
              </a:cxn>
              <a:cxn ang="0">
                <a:pos x="connsiteX853" y="connsiteY853"/>
              </a:cxn>
              <a:cxn ang="0">
                <a:pos x="connsiteX854" y="connsiteY854"/>
              </a:cxn>
              <a:cxn ang="0">
                <a:pos x="connsiteX855" y="connsiteY855"/>
              </a:cxn>
              <a:cxn ang="0">
                <a:pos x="connsiteX856" y="connsiteY856"/>
              </a:cxn>
              <a:cxn ang="0">
                <a:pos x="connsiteX857" y="connsiteY857"/>
              </a:cxn>
              <a:cxn ang="0">
                <a:pos x="connsiteX858" y="connsiteY858"/>
              </a:cxn>
              <a:cxn ang="0">
                <a:pos x="connsiteX859" y="connsiteY859"/>
              </a:cxn>
              <a:cxn ang="0">
                <a:pos x="connsiteX860" y="connsiteY860"/>
              </a:cxn>
              <a:cxn ang="0">
                <a:pos x="connsiteX861" y="connsiteY861"/>
              </a:cxn>
              <a:cxn ang="0">
                <a:pos x="connsiteX862" y="connsiteY862"/>
              </a:cxn>
              <a:cxn ang="0">
                <a:pos x="connsiteX863" y="connsiteY863"/>
              </a:cxn>
              <a:cxn ang="0">
                <a:pos x="connsiteX864" y="connsiteY864"/>
              </a:cxn>
              <a:cxn ang="0">
                <a:pos x="connsiteX865" y="connsiteY865"/>
              </a:cxn>
              <a:cxn ang="0">
                <a:pos x="connsiteX866" y="connsiteY866"/>
              </a:cxn>
              <a:cxn ang="0">
                <a:pos x="connsiteX867" y="connsiteY867"/>
              </a:cxn>
              <a:cxn ang="0">
                <a:pos x="connsiteX868" y="connsiteY868"/>
              </a:cxn>
              <a:cxn ang="0">
                <a:pos x="connsiteX869" y="connsiteY869"/>
              </a:cxn>
              <a:cxn ang="0">
                <a:pos x="connsiteX870" y="connsiteY870"/>
              </a:cxn>
              <a:cxn ang="0">
                <a:pos x="connsiteX871" y="connsiteY871"/>
              </a:cxn>
              <a:cxn ang="0">
                <a:pos x="connsiteX872" y="connsiteY872"/>
              </a:cxn>
              <a:cxn ang="0">
                <a:pos x="connsiteX873" y="connsiteY873"/>
              </a:cxn>
              <a:cxn ang="0">
                <a:pos x="connsiteX874" y="connsiteY874"/>
              </a:cxn>
              <a:cxn ang="0">
                <a:pos x="connsiteX875" y="connsiteY875"/>
              </a:cxn>
              <a:cxn ang="0">
                <a:pos x="connsiteX876" y="connsiteY876"/>
              </a:cxn>
              <a:cxn ang="0">
                <a:pos x="connsiteX877" y="connsiteY877"/>
              </a:cxn>
              <a:cxn ang="0">
                <a:pos x="connsiteX878" y="connsiteY878"/>
              </a:cxn>
              <a:cxn ang="0">
                <a:pos x="connsiteX879" y="connsiteY879"/>
              </a:cxn>
              <a:cxn ang="0">
                <a:pos x="connsiteX880" y="connsiteY880"/>
              </a:cxn>
              <a:cxn ang="0">
                <a:pos x="connsiteX881" y="connsiteY881"/>
              </a:cxn>
              <a:cxn ang="0">
                <a:pos x="connsiteX882" y="connsiteY882"/>
              </a:cxn>
              <a:cxn ang="0">
                <a:pos x="connsiteX883" y="connsiteY883"/>
              </a:cxn>
              <a:cxn ang="0">
                <a:pos x="connsiteX884" y="connsiteY884"/>
              </a:cxn>
              <a:cxn ang="0">
                <a:pos x="connsiteX885" y="connsiteY885"/>
              </a:cxn>
              <a:cxn ang="0">
                <a:pos x="connsiteX886" y="connsiteY886"/>
              </a:cxn>
              <a:cxn ang="0">
                <a:pos x="connsiteX887" y="connsiteY887"/>
              </a:cxn>
              <a:cxn ang="0">
                <a:pos x="connsiteX888" y="connsiteY888"/>
              </a:cxn>
              <a:cxn ang="0">
                <a:pos x="connsiteX889" y="connsiteY889"/>
              </a:cxn>
              <a:cxn ang="0">
                <a:pos x="connsiteX890" y="connsiteY890"/>
              </a:cxn>
              <a:cxn ang="0">
                <a:pos x="connsiteX891" y="connsiteY891"/>
              </a:cxn>
              <a:cxn ang="0">
                <a:pos x="connsiteX892" y="connsiteY892"/>
              </a:cxn>
              <a:cxn ang="0">
                <a:pos x="connsiteX893" y="connsiteY893"/>
              </a:cxn>
              <a:cxn ang="0">
                <a:pos x="connsiteX894" y="connsiteY894"/>
              </a:cxn>
              <a:cxn ang="0">
                <a:pos x="connsiteX895" y="connsiteY895"/>
              </a:cxn>
              <a:cxn ang="0">
                <a:pos x="connsiteX896" y="connsiteY896"/>
              </a:cxn>
              <a:cxn ang="0">
                <a:pos x="connsiteX897" y="connsiteY897"/>
              </a:cxn>
              <a:cxn ang="0">
                <a:pos x="connsiteX898" y="connsiteY898"/>
              </a:cxn>
              <a:cxn ang="0">
                <a:pos x="connsiteX899" y="connsiteY899"/>
              </a:cxn>
              <a:cxn ang="0">
                <a:pos x="connsiteX900" y="connsiteY900"/>
              </a:cxn>
              <a:cxn ang="0">
                <a:pos x="connsiteX901" y="connsiteY901"/>
              </a:cxn>
              <a:cxn ang="0">
                <a:pos x="connsiteX902" y="connsiteY902"/>
              </a:cxn>
              <a:cxn ang="0">
                <a:pos x="connsiteX903" y="connsiteY903"/>
              </a:cxn>
              <a:cxn ang="0">
                <a:pos x="connsiteX904" y="connsiteY904"/>
              </a:cxn>
              <a:cxn ang="0">
                <a:pos x="connsiteX905" y="connsiteY905"/>
              </a:cxn>
              <a:cxn ang="0">
                <a:pos x="connsiteX906" y="connsiteY906"/>
              </a:cxn>
              <a:cxn ang="0">
                <a:pos x="connsiteX907" y="connsiteY907"/>
              </a:cxn>
              <a:cxn ang="0">
                <a:pos x="connsiteX908" y="connsiteY908"/>
              </a:cxn>
              <a:cxn ang="0">
                <a:pos x="connsiteX909" y="connsiteY909"/>
              </a:cxn>
              <a:cxn ang="0">
                <a:pos x="connsiteX910" y="connsiteY910"/>
              </a:cxn>
              <a:cxn ang="0">
                <a:pos x="connsiteX911" y="connsiteY911"/>
              </a:cxn>
              <a:cxn ang="0">
                <a:pos x="connsiteX912" y="connsiteY912"/>
              </a:cxn>
              <a:cxn ang="0">
                <a:pos x="connsiteX913" y="connsiteY913"/>
              </a:cxn>
              <a:cxn ang="0">
                <a:pos x="connsiteX914" y="connsiteY914"/>
              </a:cxn>
              <a:cxn ang="0">
                <a:pos x="connsiteX915" y="connsiteY915"/>
              </a:cxn>
              <a:cxn ang="0">
                <a:pos x="connsiteX916" y="connsiteY916"/>
              </a:cxn>
              <a:cxn ang="0">
                <a:pos x="connsiteX917" y="connsiteY917"/>
              </a:cxn>
              <a:cxn ang="0">
                <a:pos x="connsiteX918" y="connsiteY918"/>
              </a:cxn>
              <a:cxn ang="0">
                <a:pos x="connsiteX919" y="connsiteY919"/>
              </a:cxn>
              <a:cxn ang="0">
                <a:pos x="connsiteX920" y="connsiteY920"/>
              </a:cxn>
              <a:cxn ang="0">
                <a:pos x="connsiteX921" y="connsiteY921"/>
              </a:cxn>
              <a:cxn ang="0">
                <a:pos x="connsiteX922" y="connsiteY922"/>
              </a:cxn>
              <a:cxn ang="0">
                <a:pos x="connsiteX923" y="connsiteY923"/>
              </a:cxn>
              <a:cxn ang="0">
                <a:pos x="connsiteX924" y="connsiteY924"/>
              </a:cxn>
              <a:cxn ang="0">
                <a:pos x="connsiteX925" y="connsiteY925"/>
              </a:cxn>
              <a:cxn ang="0">
                <a:pos x="connsiteX926" y="connsiteY926"/>
              </a:cxn>
              <a:cxn ang="0">
                <a:pos x="connsiteX927" y="connsiteY927"/>
              </a:cxn>
              <a:cxn ang="0">
                <a:pos x="connsiteX928" y="connsiteY928"/>
              </a:cxn>
              <a:cxn ang="0">
                <a:pos x="connsiteX929" y="connsiteY929"/>
              </a:cxn>
              <a:cxn ang="0">
                <a:pos x="connsiteX930" y="connsiteY930"/>
              </a:cxn>
              <a:cxn ang="0">
                <a:pos x="connsiteX931" y="connsiteY931"/>
              </a:cxn>
              <a:cxn ang="0">
                <a:pos x="connsiteX932" y="connsiteY932"/>
              </a:cxn>
              <a:cxn ang="0">
                <a:pos x="connsiteX933" y="connsiteY933"/>
              </a:cxn>
              <a:cxn ang="0">
                <a:pos x="connsiteX934" y="connsiteY934"/>
              </a:cxn>
              <a:cxn ang="0">
                <a:pos x="connsiteX935" y="connsiteY935"/>
              </a:cxn>
              <a:cxn ang="0">
                <a:pos x="connsiteX936" y="connsiteY936"/>
              </a:cxn>
              <a:cxn ang="0">
                <a:pos x="connsiteX937" y="connsiteY937"/>
              </a:cxn>
              <a:cxn ang="0">
                <a:pos x="connsiteX938" y="connsiteY938"/>
              </a:cxn>
              <a:cxn ang="0">
                <a:pos x="connsiteX939" y="connsiteY939"/>
              </a:cxn>
              <a:cxn ang="0">
                <a:pos x="connsiteX940" y="connsiteY940"/>
              </a:cxn>
              <a:cxn ang="0">
                <a:pos x="connsiteX941" y="connsiteY941"/>
              </a:cxn>
              <a:cxn ang="0">
                <a:pos x="connsiteX942" y="connsiteY942"/>
              </a:cxn>
              <a:cxn ang="0">
                <a:pos x="connsiteX943" y="connsiteY943"/>
              </a:cxn>
              <a:cxn ang="0">
                <a:pos x="connsiteX944" y="connsiteY944"/>
              </a:cxn>
              <a:cxn ang="0">
                <a:pos x="connsiteX945" y="connsiteY945"/>
              </a:cxn>
              <a:cxn ang="0">
                <a:pos x="connsiteX946" y="connsiteY946"/>
              </a:cxn>
              <a:cxn ang="0">
                <a:pos x="connsiteX947" y="connsiteY947"/>
              </a:cxn>
              <a:cxn ang="0">
                <a:pos x="connsiteX948" y="connsiteY948"/>
              </a:cxn>
              <a:cxn ang="0">
                <a:pos x="connsiteX949" y="connsiteY949"/>
              </a:cxn>
              <a:cxn ang="0">
                <a:pos x="connsiteX950" y="connsiteY950"/>
              </a:cxn>
              <a:cxn ang="0">
                <a:pos x="connsiteX951" y="connsiteY951"/>
              </a:cxn>
              <a:cxn ang="0">
                <a:pos x="connsiteX952" y="connsiteY952"/>
              </a:cxn>
              <a:cxn ang="0">
                <a:pos x="connsiteX953" y="connsiteY953"/>
              </a:cxn>
              <a:cxn ang="0">
                <a:pos x="connsiteX954" y="connsiteY954"/>
              </a:cxn>
              <a:cxn ang="0">
                <a:pos x="connsiteX955" y="connsiteY955"/>
              </a:cxn>
              <a:cxn ang="0">
                <a:pos x="connsiteX956" y="connsiteY956"/>
              </a:cxn>
              <a:cxn ang="0">
                <a:pos x="connsiteX957" y="connsiteY957"/>
              </a:cxn>
              <a:cxn ang="0">
                <a:pos x="connsiteX958" y="connsiteY958"/>
              </a:cxn>
              <a:cxn ang="0">
                <a:pos x="connsiteX959" y="connsiteY959"/>
              </a:cxn>
              <a:cxn ang="0">
                <a:pos x="connsiteX960" y="connsiteY960"/>
              </a:cxn>
              <a:cxn ang="0">
                <a:pos x="connsiteX961" y="connsiteY961"/>
              </a:cxn>
              <a:cxn ang="0">
                <a:pos x="connsiteX962" y="connsiteY962"/>
              </a:cxn>
              <a:cxn ang="0">
                <a:pos x="connsiteX963" y="connsiteY963"/>
              </a:cxn>
              <a:cxn ang="0">
                <a:pos x="connsiteX964" y="connsiteY964"/>
              </a:cxn>
              <a:cxn ang="0">
                <a:pos x="connsiteX965" y="connsiteY965"/>
              </a:cxn>
              <a:cxn ang="0">
                <a:pos x="connsiteX966" y="connsiteY966"/>
              </a:cxn>
              <a:cxn ang="0">
                <a:pos x="connsiteX967" y="connsiteY967"/>
              </a:cxn>
              <a:cxn ang="0">
                <a:pos x="connsiteX968" y="connsiteY968"/>
              </a:cxn>
              <a:cxn ang="0">
                <a:pos x="connsiteX969" y="connsiteY969"/>
              </a:cxn>
              <a:cxn ang="0">
                <a:pos x="connsiteX970" y="connsiteY970"/>
              </a:cxn>
              <a:cxn ang="0">
                <a:pos x="connsiteX971" y="connsiteY971"/>
              </a:cxn>
              <a:cxn ang="0">
                <a:pos x="connsiteX972" y="connsiteY972"/>
              </a:cxn>
              <a:cxn ang="0">
                <a:pos x="connsiteX973" y="connsiteY973"/>
              </a:cxn>
              <a:cxn ang="0">
                <a:pos x="connsiteX974" y="connsiteY974"/>
              </a:cxn>
              <a:cxn ang="0">
                <a:pos x="connsiteX975" y="connsiteY975"/>
              </a:cxn>
              <a:cxn ang="0">
                <a:pos x="connsiteX976" y="connsiteY976"/>
              </a:cxn>
              <a:cxn ang="0">
                <a:pos x="connsiteX977" y="connsiteY977"/>
              </a:cxn>
              <a:cxn ang="0">
                <a:pos x="connsiteX978" y="connsiteY978"/>
              </a:cxn>
              <a:cxn ang="0">
                <a:pos x="connsiteX979" y="connsiteY979"/>
              </a:cxn>
              <a:cxn ang="0">
                <a:pos x="connsiteX980" y="connsiteY980"/>
              </a:cxn>
              <a:cxn ang="0">
                <a:pos x="connsiteX981" y="connsiteY981"/>
              </a:cxn>
              <a:cxn ang="0">
                <a:pos x="connsiteX982" y="connsiteY982"/>
              </a:cxn>
              <a:cxn ang="0">
                <a:pos x="connsiteX983" y="connsiteY983"/>
              </a:cxn>
              <a:cxn ang="0">
                <a:pos x="connsiteX984" y="connsiteY984"/>
              </a:cxn>
              <a:cxn ang="0">
                <a:pos x="connsiteX985" y="connsiteY985"/>
              </a:cxn>
              <a:cxn ang="0">
                <a:pos x="connsiteX986" y="connsiteY986"/>
              </a:cxn>
              <a:cxn ang="0">
                <a:pos x="connsiteX987" y="connsiteY987"/>
              </a:cxn>
              <a:cxn ang="0">
                <a:pos x="connsiteX988" y="connsiteY988"/>
              </a:cxn>
              <a:cxn ang="0">
                <a:pos x="connsiteX989" y="connsiteY989"/>
              </a:cxn>
              <a:cxn ang="0">
                <a:pos x="connsiteX990" y="connsiteY990"/>
              </a:cxn>
              <a:cxn ang="0">
                <a:pos x="connsiteX991" y="connsiteY991"/>
              </a:cxn>
              <a:cxn ang="0">
                <a:pos x="connsiteX992" y="connsiteY992"/>
              </a:cxn>
              <a:cxn ang="0">
                <a:pos x="connsiteX993" y="connsiteY993"/>
              </a:cxn>
              <a:cxn ang="0">
                <a:pos x="connsiteX994" y="connsiteY994"/>
              </a:cxn>
              <a:cxn ang="0">
                <a:pos x="connsiteX995" y="connsiteY995"/>
              </a:cxn>
              <a:cxn ang="0">
                <a:pos x="connsiteX996" y="connsiteY996"/>
              </a:cxn>
              <a:cxn ang="0">
                <a:pos x="connsiteX997" y="connsiteY997"/>
              </a:cxn>
              <a:cxn ang="0">
                <a:pos x="connsiteX998" y="connsiteY998"/>
              </a:cxn>
              <a:cxn ang="0">
                <a:pos x="connsiteX999" y="connsiteY999"/>
              </a:cxn>
              <a:cxn ang="0">
                <a:pos x="connsiteX1000" y="connsiteY1000"/>
              </a:cxn>
              <a:cxn ang="0">
                <a:pos x="connsiteX1001" y="connsiteY1001"/>
              </a:cxn>
              <a:cxn ang="0">
                <a:pos x="connsiteX1002" y="connsiteY1002"/>
              </a:cxn>
              <a:cxn ang="0">
                <a:pos x="connsiteX1003" y="connsiteY1003"/>
              </a:cxn>
              <a:cxn ang="0">
                <a:pos x="connsiteX1004" y="connsiteY1004"/>
              </a:cxn>
              <a:cxn ang="0">
                <a:pos x="connsiteX1005" y="connsiteY1005"/>
              </a:cxn>
              <a:cxn ang="0">
                <a:pos x="connsiteX1006" y="connsiteY1006"/>
              </a:cxn>
              <a:cxn ang="0">
                <a:pos x="connsiteX1007" y="connsiteY1007"/>
              </a:cxn>
              <a:cxn ang="0">
                <a:pos x="connsiteX1008" y="connsiteY1008"/>
              </a:cxn>
              <a:cxn ang="0">
                <a:pos x="connsiteX1009" y="connsiteY1009"/>
              </a:cxn>
              <a:cxn ang="0">
                <a:pos x="connsiteX1010" y="connsiteY1010"/>
              </a:cxn>
              <a:cxn ang="0">
                <a:pos x="connsiteX1011" y="connsiteY1011"/>
              </a:cxn>
              <a:cxn ang="0">
                <a:pos x="connsiteX1012" y="connsiteY1012"/>
              </a:cxn>
              <a:cxn ang="0">
                <a:pos x="connsiteX1013" y="connsiteY1013"/>
              </a:cxn>
              <a:cxn ang="0">
                <a:pos x="connsiteX1014" y="connsiteY1014"/>
              </a:cxn>
              <a:cxn ang="0">
                <a:pos x="connsiteX1015" y="connsiteY1015"/>
              </a:cxn>
              <a:cxn ang="0">
                <a:pos x="connsiteX1016" y="connsiteY1016"/>
              </a:cxn>
              <a:cxn ang="0">
                <a:pos x="connsiteX1017" y="connsiteY1017"/>
              </a:cxn>
              <a:cxn ang="0">
                <a:pos x="connsiteX1018" y="connsiteY1018"/>
              </a:cxn>
              <a:cxn ang="0">
                <a:pos x="connsiteX1019" y="connsiteY1019"/>
              </a:cxn>
              <a:cxn ang="0">
                <a:pos x="connsiteX1020" y="connsiteY1020"/>
              </a:cxn>
              <a:cxn ang="0">
                <a:pos x="connsiteX1021" y="connsiteY1021"/>
              </a:cxn>
              <a:cxn ang="0">
                <a:pos x="connsiteX1022" y="connsiteY1022"/>
              </a:cxn>
              <a:cxn ang="0">
                <a:pos x="connsiteX1023" y="connsiteY1023"/>
              </a:cxn>
              <a:cxn ang="0">
                <a:pos x="connsiteX1024" y="connsiteY1024"/>
              </a:cxn>
              <a:cxn ang="0">
                <a:pos x="connsiteX1025" y="connsiteY1025"/>
              </a:cxn>
              <a:cxn ang="0">
                <a:pos x="connsiteX1026" y="connsiteY1026"/>
              </a:cxn>
              <a:cxn ang="0">
                <a:pos x="connsiteX1027" y="connsiteY1027"/>
              </a:cxn>
              <a:cxn ang="0">
                <a:pos x="connsiteX1028" y="connsiteY1028"/>
              </a:cxn>
              <a:cxn ang="0">
                <a:pos x="connsiteX1029" y="connsiteY1029"/>
              </a:cxn>
              <a:cxn ang="0">
                <a:pos x="connsiteX1030" y="connsiteY1030"/>
              </a:cxn>
              <a:cxn ang="0">
                <a:pos x="connsiteX1031" y="connsiteY1031"/>
              </a:cxn>
              <a:cxn ang="0">
                <a:pos x="connsiteX1032" y="connsiteY1032"/>
              </a:cxn>
              <a:cxn ang="0">
                <a:pos x="connsiteX1033" y="connsiteY1033"/>
              </a:cxn>
              <a:cxn ang="0">
                <a:pos x="connsiteX1034" y="connsiteY1034"/>
              </a:cxn>
              <a:cxn ang="0">
                <a:pos x="connsiteX1035" y="connsiteY1035"/>
              </a:cxn>
              <a:cxn ang="0">
                <a:pos x="connsiteX1036" y="connsiteY1036"/>
              </a:cxn>
              <a:cxn ang="0">
                <a:pos x="connsiteX1037" y="connsiteY1037"/>
              </a:cxn>
              <a:cxn ang="0">
                <a:pos x="connsiteX1038" y="connsiteY1038"/>
              </a:cxn>
              <a:cxn ang="0">
                <a:pos x="connsiteX1039" y="connsiteY1039"/>
              </a:cxn>
              <a:cxn ang="0">
                <a:pos x="connsiteX1040" y="connsiteY1040"/>
              </a:cxn>
              <a:cxn ang="0">
                <a:pos x="connsiteX1041" y="connsiteY1041"/>
              </a:cxn>
              <a:cxn ang="0">
                <a:pos x="connsiteX1042" y="connsiteY1042"/>
              </a:cxn>
              <a:cxn ang="0">
                <a:pos x="connsiteX1043" y="connsiteY1043"/>
              </a:cxn>
              <a:cxn ang="0">
                <a:pos x="connsiteX1044" y="connsiteY1044"/>
              </a:cxn>
              <a:cxn ang="0">
                <a:pos x="connsiteX1045" y="connsiteY1045"/>
              </a:cxn>
              <a:cxn ang="0">
                <a:pos x="connsiteX1046" y="connsiteY1046"/>
              </a:cxn>
              <a:cxn ang="0">
                <a:pos x="connsiteX1047" y="connsiteY1047"/>
              </a:cxn>
              <a:cxn ang="0">
                <a:pos x="connsiteX1048" y="connsiteY1048"/>
              </a:cxn>
              <a:cxn ang="0">
                <a:pos x="connsiteX1049" y="connsiteY1049"/>
              </a:cxn>
              <a:cxn ang="0">
                <a:pos x="connsiteX1050" y="connsiteY1050"/>
              </a:cxn>
              <a:cxn ang="0">
                <a:pos x="connsiteX1051" y="connsiteY1051"/>
              </a:cxn>
              <a:cxn ang="0">
                <a:pos x="connsiteX1052" y="connsiteY1052"/>
              </a:cxn>
              <a:cxn ang="0">
                <a:pos x="connsiteX1053" y="connsiteY1053"/>
              </a:cxn>
              <a:cxn ang="0">
                <a:pos x="connsiteX1054" y="connsiteY1054"/>
              </a:cxn>
              <a:cxn ang="0">
                <a:pos x="connsiteX1055" y="connsiteY1055"/>
              </a:cxn>
              <a:cxn ang="0">
                <a:pos x="connsiteX1056" y="connsiteY1056"/>
              </a:cxn>
              <a:cxn ang="0">
                <a:pos x="connsiteX1057" y="connsiteY1057"/>
              </a:cxn>
              <a:cxn ang="0">
                <a:pos x="connsiteX1058" y="connsiteY1058"/>
              </a:cxn>
              <a:cxn ang="0">
                <a:pos x="connsiteX1059" y="connsiteY1059"/>
              </a:cxn>
              <a:cxn ang="0">
                <a:pos x="connsiteX1060" y="connsiteY1060"/>
              </a:cxn>
              <a:cxn ang="0">
                <a:pos x="connsiteX1061" y="connsiteY1061"/>
              </a:cxn>
              <a:cxn ang="0">
                <a:pos x="connsiteX1062" y="connsiteY1062"/>
              </a:cxn>
              <a:cxn ang="0">
                <a:pos x="connsiteX1063" y="connsiteY1063"/>
              </a:cxn>
              <a:cxn ang="0">
                <a:pos x="connsiteX1064" y="connsiteY1064"/>
              </a:cxn>
              <a:cxn ang="0">
                <a:pos x="connsiteX1065" y="connsiteY1065"/>
              </a:cxn>
              <a:cxn ang="0">
                <a:pos x="connsiteX1066" y="connsiteY1066"/>
              </a:cxn>
              <a:cxn ang="0">
                <a:pos x="connsiteX1067" y="connsiteY1067"/>
              </a:cxn>
              <a:cxn ang="0">
                <a:pos x="connsiteX1068" y="connsiteY1068"/>
              </a:cxn>
              <a:cxn ang="0">
                <a:pos x="connsiteX1069" y="connsiteY1069"/>
              </a:cxn>
              <a:cxn ang="0">
                <a:pos x="connsiteX1070" y="connsiteY1070"/>
              </a:cxn>
              <a:cxn ang="0">
                <a:pos x="connsiteX1071" y="connsiteY1071"/>
              </a:cxn>
              <a:cxn ang="0">
                <a:pos x="connsiteX1072" y="connsiteY1072"/>
              </a:cxn>
              <a:cxn ang="0">
                <a:pos x="connsiteX1073" y="connsiteY1073"/>
              </a:cxn>
              <a:cxn ang="0">
                <a:pos x="connsiteX1074" y="connsiteY1074"/>
              </a:cxn>
              <a:cxn ang="0">
                <a:pos x="connsiteX1075" y="connsiteY1075"/>
              </a:cxn>
              <a:cxn ang="0">
                <a:pos x="connsiteX1076" y="connsiteY1076"/>
              </a:cxn>
              <a:cxn ang="0">
                <a:pos x="connsiteX1077" y="connsiteY1077"/>
              </a:cxn>
              <a:cxn ang="0">
                <a:pos x="connsiteX1078" y="connsiteY1078"/>
              </a:cxn>
              <a:cxn ang="0">
                <a:pos x="connsiteX1079" y="connsiteY1079"/>
              </a:cxn>
              <a:cxn ang="0">
                <a:pos x="connsiteX1080" y="connsiteY1080"/>
              </a:cxn>
              <a:cxn ang="0">
                <a:pos x="connsiteX1081" y="connsiteY1081"/>
              </a:cxn>
              <a:cxn ang="0">
                <a:pos x="connsiteX1082" y="connsiteY1082"/>
              </a:cxn>
              <a:cxn ang="0">
                <a:pos x="connsiteX1083" y="connsiteY1083"/>
              </a:cxn>
              <a:cxn ang="0">
                <a:pos x="connsiteX1084" y="connsiteY1084"/>
              </a:cxn>
              <a:cxn ang="0">
                <a:pos x="connsiteX1085" y="connsiteY1085"/>
              </a:cxn>
              <a:cxn ang="0">
                <a:pos x="connsiteX1086" y="connsiteY1086"/>
              </a:cxn>
              <a:cxn ang="0">
                <a:pos x="connsiteX1087" y="connsiteY1087"/>
              </a:cxn>
              <a:cxn ang="0">
                <a:pos x="connsiteX1088" y="connsiteY1088"/>
              </a:cxn>
              <a:cxn ang="0">
                <a:pos x="connsiteX1089" y="connsiteY1089"/>
              </a:cxn>
              <a:cxn ang="0">
                <a:pos x="connsiteX1090" y="connsiteY1090"/>
              </a:cxn>
              <a:cxn ang="0">
                <a:pos x="connsiteX1091" y="connsiteY1091"/>
              </a:cxn>
              <a:cxn ang="0">
                <a:pos x="connsiteX1092" y="connsiteY1092"/>
              </a:cxn>
              <a:cxn ang="0">
                <a:pos x="connsiteX1093" y="connsiteY1093"/>
              </a:cxn>
              <a:cxn ang="0">
                <a:pos x="connsiteX1094" y="connsiteY1094"/>
              </a:cxn>
              <a:cxn ang="0">
                <a:pos x="connsiteX1095" y="connsiteY1095"/>
              </a:cxn>
              <a:cxn ang="0">
                <a:pos x="connsiteX1096" y="connsiteY1096"/>
              </a:cxn>
              <a:cxn ang="0">
                <a:pos x="connsiteX1097" y="connsiteY1097"/>
              </a:cxn>
              <a:cxn ang="0">
                <a:pos x="connsiteX1098" y="connsiteY1098"/>
              </a:cxn>
              <a:cxn ang="0">
                <a:pos x="connsiteX1099" y="connsiteY1099"/>
              </a:cxn>
              <a:cxn ang="0">
                <a:pos x="connsiteX1100" y="connsiteY1100"/>
              </a:cxn>
              <a:cxn ang="0">
                <a:pos x="connsiteX1101" y="connsiteY1101"/>
              </a:cxn>
              <a:cxn ang="0">
                <a:pos x="connsiteX1102" y="connsiteY1102"/>
              </a:cxn>
              <a:cxn ang="0">
                <a:pos x="connsiteX1103" y="connsiteY1103"/>
              </a:cxn>
              <a:cxn ang="0">
                <a:pos x="connsiteX1104" y="connsiteY1104"/>
              </a:cxn>
              <a:cxn ang="0">
                <a:pos x="connsiteX1105" y="connsiteY1105"/>
              </a:cxn>
              <a:cxn ang="0">
                <a:pos x="connsiteX1106" y="connsiteY1106"/>
              </a:cxn>
              <a:cxn ang="0">
                <a:pos x="connsiteX1107" y="connsiteY1107"/>
              </a:cxn>
              <a:cxn ang="0">
                <a:pos x="connsiteX1108" y="connsiteY1108"/>
              </a:cxn>
              <a:cxn ang="0">
                <a:pos x="connsiteX1109" y="connsiteY1109"/>
              </a:cxn>
              <a:cxn ang="0">
                <a:pos x="connsiteX1110" y="connsiteY1110"/>
              </a:cxn>
              <a:cxn ang="0">
                <a:pos x="connsiteX1111" y="connsiteY1111"/>
              </a:cxn>
              <a:cxn ang="0">
                <a:pos x="connsiteX1112" y="connsiteY1112"/>
              </a:cxn>
              <a:cxn ang="0">
                <a:pos x="connsiteX1113" y="connsiteY1113"/>
              </a:cxn>
              <a:cxn ang="0">
                <a:pos x="connsiteX1114" y="connsiteY1114"/>
              </a:cxn>
              <a:cxn ang="0">
                <a:pos x="connsiteX1115" y="connsiteY1115"/>
              </a:cxn>
              <a:cxn ang="0">
                <a:pos x="connsiteX1116" y="connsiteY1116"/>
              </a:cxn>
              <a:cxn ang="0">
                <a:pos x="connsiteX1117" y="connsiteY1117"/>
              </a:cxn>
              <a:cxn ang="0">
                <a:pos x="connsiteX1118" y="connsiteY1118"/>
              </a:cxn>
              <a:cxn ang="0">
                <a:pos x="connsiteX1119" y="connsiteY1119"/>
              </a:cxn>
              <a:cxn ang="0">
                <a:pos x="connsiteX1120" y="connsiteY1120"/>
              </a:cxn>
              <a:cxn ang="0">
                <a:pos x="connsiteX1121" y="connsiteY1121"/>
              </a:cxn>
              <a:cxn ang="0">
                <a:pos x="connsiteX1122" y="connsiteY1122"/>
              </a:cxn>
              <a:cxn ang="0">
                <a:pos x="connsiteX1123" y="connsiteY1123"/>
              </a:cxn>
              <a:cxn ang="0">
                <a:pos x="connsiteX1124" y="connsiteY1124"/>
              </a:cxn>
              <a:cxn ang="0">
                <a:pos x="connsiteX1125" y="connsiteY1125"/>
              </a:cxn>
              <a:cxn ang="0">
                <a:pos x="connsiteX1126" y="connsiteY1126"/>
              </a:cxn>
              <a:cxn ang="0">
                <a:pos x="connsiteX1127" y="connsiteY1127"/>
              </a:cxn>
              <a:cxn ang="0">
                <a:pos x="connsiteX1128" y="connsiteY1128"/>
              </a:cxn>
              <a:cxn ang="0">
                <a:pos x="connsiteX1129" y="connsiteY1129"/>
              </a:cxn>
              <a:cxn ang="0">
                <a:pos x="connsiteX1130" y="connsiteY1130"/>
              </a:cxn>
              <a:cxn ang="0">
                <a:pos x="connsiteX1131" y="connsiteY1131"/>
              </a:cxn>
              <a:cxn ang="0">
                <a:pos x="connsiteX1132" y="connsiteY1132"/>
              </a:cxn>
              <a:cxn ang="0">
                <a:pos x="connsiteX1133" y="connsiteY1133"/>
              </a:cxn>
              <a:cxn ang="0">
                <a:pos x="connsiteX1134" y="connsiteY1134"/>
              </a:cxn>
              <a:cxn ang="0">
                <a:pos x="connsiteX1135" y="connsiteY1135"/>
              </a:cxn>
              <a:cxn ang="0">
                <a:pos x="connsiteX1136" y="connsiteY1136"/>
              </a:cxn>
              <a:cxn ang="0">
                <a:pos x="connsiteX1137" y="connsiteY1137"/>
              </a:cxn>
              <a:cxn ang="0">
                <a:pos x="connsiteX1138" y="connsiteY1138"/>
              </a:cxn>
              <a:cxn ang="0">
                <a:pos x="connsiteX1139" y="connsiteY1139"/>
              </a:cxn>
              <a:cxn ang="0">
                <a:pos x="connsiteX1140" y="connsiteY1140"/>
              </a:cxn>
              <a:cxn ang="0">
                <a:pos x="connsiteX1141" y="connsiteY1141"/>
              </a:cxn>
              <a:cxn ang="0">
                <a:pos x="connsiteX1142" y="connsiteY1142"/>
              </a:cxn>
              <a:cxn ang="0">
                <a:pos x="connsiteX1143" y="connsiteY1143"/>
              </a:cxn>
              <a:cxn ang="0">
                <a:pos x="connsiteX1144" y="connsiteY1144"/>
              </a:cxn>
              <a:cxn ang="0">
                <a:pos x="connsiteX1145" y="connsiteY1145"/>
              </a:cxn>
              <a:cxn ang="0">
                <a:pos x="connsiteX1146" y="connsiteY1146"/>
              </a:cxn>
              <a:cxn ang="0">
                <a:pos x="connsiteX1147" y="connsiteY1147"/>
              </a:cxn>
              <a:cxn ang="0">
                <a:pos x="connsiteX1148" y="connsiteY1148"/>
              </a:cxn>
              <a:cxn ang="0">
                <a:pos x="connsiteX1149" y="connsiteY1149"/>
              </a:cxn>
              <a:cxn ang="0">
                <a:pos x="connsiteX1150" y="connsiteY1150"/>
              </a:cxn>
              <a:cxn ang="0">
                <a:pos x="connsiteX1151" y="connsiteY1151"/>
              </a:cxn>
              <a:cxn ang="0">
                <a:pos x="connsiteX1152" y="connsiteY1152"/>
              </a:cxn>
              <a:cxn ang="0">
                <a:pos x="connsiteX1153" y="connsiteY1153"/>
              </a:cxn>
              <a:cxn ang="0">
                <a:pos x="connsiteX1154" y="connsiteY1154"/>
              </a:cxn>
              <a:cxn ang="0">
                <a:pos x="connsiteX1155" y="connsiteY1155"/>
              </a:cxn>
              <a:cxn ang="0">
                <a:pos x="connsiteX1156" y="connsiteY1156"/>
              </a:cxn>
              <a:cxn ang="0">
                <a:pos x="connsiteX1157" y="connsiteY1157"/>
              </a:cxn>
              <a:cxn ang="0">
                <a:pos x="connsiteX1158" y="connsiteY1158"/>
              </a:cxn>
              <a:cxn ang="0">
                <a:pos x="connsiteX1159" y="connsiteY1159"/>
              </a:cxn>
              <a:cxn ang="0">
                <a:pos x="connsiteX1160" y="connsiteY1160"/>
              </a:cxn>
              <a:cxn ang="0">
                <a:pos x="connsiteX1161" y="connsiteY1161"/>
              </a:cxn>
              <a:cxn ang="0">
                <a:pos x="connsiteX1162" y="connsiteY1162"/>
              </a:cxn>
              <a:cxn ang="0">
                <a:pos x="connsiteX1163" y="connsiteY1163"/>
              </a:cxn>
              <a:cxn ang="0">
                <a:pos x="connsiteX1164" y="connsiteY1164"/>
              </a:cxn>
              <a:cxn ang="0">
                <a:pos x="connsiteX1165" y="connsiteY1165"/>
              </a:cxn>
              <a:cxn ang="0">
                <a:pos x="connsiteX1166" y="connsiteY1166"/>
              </a:cxn>
              <a:cxn ang="0">
                <a:pos x="connsiteX1167" y="connsiteY1167"/>
              </a:cxn>
              <a:cxn ang="0">
                <a:pos x="connsiteX1168" y="connsiteY1168"/>
              </a:cxn>
              <a:cxn ang="0">
                <a:pos x="connsiteX1169" y="connsiteY1169"/>
              </a:cxn>
              <a:cxn ang="0">
                <a:pos x="connsiteX1170" y="connsiteY1170"/>
              </a:cxn>
              <a:cxn ang="0">
                <a:pos x="connsiteX1171" y="connsiteY1171"/>
              </a:cxn>
              <a:cxn ang="0">
                <a:pos x="connsiteX1172" y="connsiteY1172"/>
              </a:cxn>
              <a:cxn ang="0">
                <a:pos x="connsiteX1173" y="connsiteY1173"/>
              </a:cxn>
              <a:cxn ang="0">
                <a:pos x="connsiteX1174" y="connsiteY1174"/>
              </a:cxn>
              <a:cxn ang="0">
                <a:pos x="connsiteX1175" y="connsiteY1175"/>
              </a:cxn>
              <a:cxn ang="0">
                <a:pos x="connsiteX1176" y="connsiteY1176"/>
              </a:cxn>
              <a:cxn ang="0">
                <a:pos x="connsiteX1177" y="connsiteY1177"/>
              </a:cxn>
              <a:cxn ang="0">
                <a:pos x="connsiteX1178" y="connsiteY1178"/>
              </a:cxn>
              <a:cxn ang="0">
                <a:pos x="connsiteX1179" y="connsiteY1179"/>
              </a:cxn>
              <a:cxn ang="0">
                <a:pos x="connsiteX1180" y="connsiteY1180"/>
              </a:cxn>
              <a:cxn ang="0">
                <a:pos x="connsiteX1181" y="connsiteY1181"/>
              </a:cxn>
              <a:cxn ang="0">
                <a:pos x="connsiteX1182" y="connsiteY1182"/>
              </a:cxn>
              <a:cxn ang="0">
                <a:pos x="connsiteX1183" y="connsiteY1183"/>
              </a:cxn>
              <a:cxn ang="0">
                <a:pos x="connsiteX1184" y="connsiteY1184"/>
              </a:cxn>
              <a:cxn ang="0">
                <a:pos x="connsiteX1185" y="connsiteY1185"/>
              </a:cxn>
              <a:cxn ang="0">
                <a:pos x="connsiteX1186" y="connsiteY1186"/>
              </a:cxn>
              <a:cxn ang="0">
                <a:pos x="connsiteX1187" y="connsiteY1187"/>
              </a:cxn>
              <a:cxn ang="0">
                <a:pos x="connsiteX1188" y="connsiteY1188"/>
              </a:cxn>
              <a:cxn ang="0">
                <a:pos x="connsiteX1189" y="connsiteY1189"/>
              </a:cxn>
              <a:cxn ang="0">
                <a:pos x="connsiteX1190" y="connsiteY1190"/>
              </a:cxn>
              <a:cxn ang="0">
                <a:pos x="connsiteX1191" y="connsiteY1191"/>
              </a:cxn>
              <a:cxn ang="0">
                <a:pos x="connsiteX1192" y="connsiteY1192"/>
              </a:cxn>
              <a:cxn ang="0">
                <a:pos x="connsiteX1193" y="connsiteY1193"/>
              </a:cxn>
              <a:cxn ang="0">
                <a:pos x="connsiteX1194" y="connsiteY1194"/>
              </a:cxn>
              <a:cxn ang="0">
                <a:pos x="connsiteX1195" y="connsiteY1195"/>
              </a:cxn>
              <a:cxn ang="0">
                <a:pos x="connsiteX1196" y="connsiteY1196"/>
              </a:cxn>
              <a:cxn ang="0">
                <a:pos x="connsiteX1197" y="connsiteY1197"/>
              </a:cxn>
              <a:cxn ang="0">
                <a:pos x="connsiteX1198" y="connsiteY1198"/>
              </a:cxn>
              <a:cxn ang="0">
                <a:pos x="connsiteX1199" y="connsiteY1199"/>
              </a:cxn>
              <a:cxn ang="0">
                <a:pos x="connsiteX1200" y="connsiteY1200"/>
              </a:cxn>
              <a:cxn ang="0">
                <a:pos x="connsiteX1201" y="connsiteY1201"/>
              </a:cxn>
              <a:cxn ang="0">
                <a:pos x="connsiteX1202" y="connsiteY1202"/>
              </a:cxn>
              <a:cxn ang="0">
                <a:pos x="connsiteX1203" y="connsiteY1203"/>
              </a:cxn>
              <a:cxn ang="0">
                <a:pos x="connsiteX1204" y="connsiteY1204"/>
              </a:cxn>
              <a:cxn ang="0">
                <a:pos x="connsiteX1205" y="connsiteY1205"/>
              </a:cxn>
              <a:cxn ang="0">
                <a:pos x="connsiteX1206" y="connsiteY1206"/>
              </a:cxn>
              <a:cxn ang="0">
                <a:pos x="connsiteX1207" y="connsiteY1207"/>
              </a:cxn>
              <a:cxn ang="0">
                <a:pos x="connsiteX1208" y="connsiteY1208"/>
              </a:cxn>
              <a:cxn ang="0">
                <a:pos x="connsiteX1209" y="connsiteY1209"/>
              </a:cxn>
              <a:cxn ang="0">
                <a:pos x="connsiteX1210" y="connsiteY1210"/>
              </a:cxn>
              <a:cxn ang="0">
                <a:pos x="connsiteX1211" y="connsiteY1211"/>
              </a:cxn>
              <a:cxn ang="0">
                <a:pos x="connsiteX1212" y="connsiteY1212"/>
              </a:cxn>
              <a:cxn ang="0">
                <a:pos x="connsiteX1213" y="connsiteY1213"/>
              </a:cxn>
              <a:cxn ang="0">
                <a:pos x="connsiteX1214" y="connsiteY1214"/>
              </a:cxn>
              <a:cxn ang="0">
                <a:pos x="connsiteX1215" y="connsiteY1215"/>
              </a:cxn>
              <a:cxn ang="0">
                <a:pos x="connsiteX1216" y="connsiteY1216"/>
              </a:cxn>
              <a:cxn ang="0">
                <a:pos x="connsiteX1217" y="connsiteY1217"/>
              </a:cxn>
              <a:cxn ang="0">
                <a:pos x="connsiteX1218" y="connsiteY1218"/>
              </a:cxn>
              <a:cxn ang="0">
                <a:pos x="connsiteX1219" y="connsiteY1219"/>
              </a:cxn>
              <a:cxn ang="0">
                <a:pos x="connsiteX1220" y="connsiteY1220"/>
              </a:cxn>
              <a:cxn ang="0">
                <a:pos x="connsiteX1221" y="connsiteY1221"/>
              </a:cxn>
              <a:cxn ang="0">
                <a:pos x="connsiteX1222" y="connsiteY1222"/>
              </a:cxn>
              <a:cxn ang="0">
                <a:pos x="connsiteX1223" y="connsiteY1223"/>
              </a:cxn>
              <a:cxn ang="0">
                <a:pos x="connsiteX1224" y="connsiteY1224"/>
              </a:cxn>
              <a:cxn ang="0">
                <a:pos x="connsiteX1225" y="connsiteY1225"/>
              </a:cxn>
              <a:cxn ang="0">
                <a:pos x="connsiteX1226" y="connsiteY1226"/>
              </a:cxn>
              <a:cxn ang="0">
                <a:pos x="connsiteX1227" y="connsiteY1227"/>
              </a:cxn>
              <a:cxn ang="0">
                <a:pos x="connsiteX1228" y="connsiteY1228"/>
              </a:cxn>
              <a:cxn ang="0">
                <a:pos x="connsiteX1229" y="connsiteY1229"/>
              </a:cxn>
              <a:cxn ang="0">
                <a:pos x="connsiteX1230" y="connsiteY1230"/>
              </a:cxn>
              <a:cxn ang="0">
                <a:pos x="connsiteX1231" y="connsiteY1231"/>
              </a:cxn>
              <a:cxn ang="0">
                <a:pos x="connsiteX1232" y="connsiteY1232"/>
              </a:cxn>
              <a:cxn ang="0">
                <a:pos x="connsiteX1233" y="connsiteY1233"/>
              </a:cxn>
              <a:cxn ang="0">
                <a:pos x="connsiteX1234" y="connsiteY1234"/>
              </a:cxn>
              <a:cxn ang="0">
                <a:pos x="connsiteX1235" y="connsiteY1235"/>
              </a:cxn>
              <a:cxn ang="0">
                <a:pos x="connsiteX1236" y="connsiteY1236"/>
              </a:cxn>
              <a:cxn ang="0">
                <a:pos x="connsiteX1237" y="connsiteY1237"/>
              </a:cxn>
              <a:cxn ang="0">
                <a:pos x="connsiteX1238" y="connsiteY1238"/>
              </a:cxn>
              <a:cxn ang="0">
                <a:pos x="connsiteX1239" y="connsiteY1239"/>
              </a:cxn>
              <a:cxn ang="0">
                <a:pos x="connsiteX1240" y="connsiteY1240"/>
              </a:cxn>
              <a:cxn ang="0">
                <a:pos x="connsiteX1241" y="connsiteY1241"/>
              </a:cxn>
              <a:cxn ang="0">
                <a:pos x="connsiteX1242" y="connsiteY1242"/>
              </a:cxn>
              <a:cxn ang="0">
                <a:pos x="connsiteX1243" y="connsiteY1243"/>
              </a:cxn>
              <a:cxn ang="0">
                <a:pos x="connsiteX1244" y="connsiteY1244"/>
              </a:cxn>
              <a:cxn ang="0">
                <a:pos x="connsiteX1245" y="connsiteY1245"/>
              </a:cxn>
              <a:cxn ang="0">
                <a:pos x="connsiteX1246" y="connsiteY1246"/>
              </a:cxn>
              <a:cxn ang="0">
                <a:pos x="connsiteX1247" y="connsiteY1247"/>
              </a:cxn>
              <a:cxn ang="0">
                <a:pos x="connsiteX1248" y="connsiteY1248"/>
              </a:cxn>
              <a:cxn ang="0">
                <a:pos x="connsiteX1249" y="connsiteY1249"/>
              </a:cxn>
              <a:cxn ang="0">
                <a:pos x="connsiteX1250" y="connsiteY1250"/>
              </a:cxn>
              <a:cxn ang="0">
                <a:pos x="connsiteX1251" y="connsiteY1251"/>
              </a:cxn>
              <a:cxn ang="0">
                <a:pos x="connsiteX1252" y="connsiteY1252"/>
              </a:cxn>
              <a:cxn ang="0">
                <a:pos x="connsiteX1253" y="connsiteY1253"/>
              </a:cxn>
              <a:cxn ang="0">
                <a:pos x="connsiteX1254" y="connsiteY1254"/>
              </a:cxn>
              <a:cxn ang="0">
                <a:pos x="connsiteX1255" y="connsiteY1255"/>
              </a:cxn>
              <a:cxn ang="0">
                <a:pos x="connsiteX1256" y="connsiteY1256"/>
              </a:cxn>
              <a:cxn ang="0">
                <a:pos x="connsiteX1257" y="connsiteY1257"/>
              </a:cxn>
              <a:cxn ang="0">
                <a:pos x="connsiteX1258" y="connsiteY1258"/>
              </a:cxn>
              <a:cxn ang="0">
                <a:pos x="connsiteX1259" y="connsiteY1259"/>
              </a:cxn>
              <a:cxn ang="0">
                <a:pos x="connsiteX1260" y="connsiteY1260"/>
              </a:cxn>
              <a:cxn ang="0">
                <a:pos x="connsiteX1261" y="connsiteY1261"/>
              </a:cxn>
              <a:cxn ang="0">
                <a:pos x="connsiteX1262" y="connsiteY1262"/>
              </a:cxn>
              <a:cxn ang="0">
                <a:pos x="connsiteX1263" y="connsiteY1263"/>
              </a:cxn>
              <a:cxn ang="0">
                <a:pos x="connsiteX1264" y="connsiteY1264"/>
              </a:cxn>
              <a:cxn ang="0">
                <a:pos x="connsiteX1265" y="connsiteY1265"/>
              </a:cxn>
              <a:cxn ang="0">
                <a:pos x="connsiteX1266" y="connsiteY1266"/>
              </a:cxn>
              <a:cxn ang="0">
                <a:pos x="connsiteX1267" y="connsiteY1267"/>
              </a:cxn>
              <a:cxn ang="0">
                <a:pos x="connsiteX1268" y="connsiteY1268"/>
              </a:cxn>
              <a:cxn ang="0">
                <a:pos x="connsiteX1269" y="connsiteY1269"/>
              </a:cxn>
              <a:cxn ang="0">
                <a:pos x="connsiteX1270" y="connsiteY1270"/>
              </a:cxn>
              <a:cxn ang="0">
                <a:pos x="connsiteX1271" y="connsiteY1271"/>
              </a:cxn>
              <a:cxn ang="0">
                <a:pos x="connsiteX1272" y="connsiteY1272"/>
              </a:cxn>
              <a:cxn ang="0">
                <a:pos x="connsiteX1273" y="connsiteY1273"/>
              </a:cxn>
              <a:cxn ang="0">
                <a:pos x="connsiteX1274" y="connsiteY1274"/>
              </a:cxn>
              <a:cxn ang="0">
                <a:pos x="connsiteX1275" y="connsiteY1275"/>
              </a:cxn>
              <a:cxn ang="0">
                <a:pos x="connsiteX1276" y="connsiteY1276"/>
              </a:cxn>
              <a:cxn ang="0">
                <a:pos x="connsiteX1277" y="connsiteY1277"/>
              </a:cxn>
              <a:cxn ang="0">
                <a:pos x="connsiteX1278" y="connsiteY1278"/>
              </a:cxn>
              <a:cxn ang="0">
                <a:pos x="connsiteX1279" y="connsiteY1279"/>
              </a:cxn>
              <a:cxn ang="0">
                <a:pos x="connsiteX1280" y="connsiteY1280"/>
              </a:cxn>
              <a:cxn ang="0">
                <a:pos x="connsiteX1281" y="connsiteY1281"/>
              </a:cxn>
              <a:cxn ang="0">
                <a:pos x="connsiteX1282" y="connsiteY1282"/>
              </a:cxn>
              <a:cxn ang="0">
                <a:pos x="connsiteX1283" y="connsiteY1283"/>
              </a:cxn>
              <a:cxn ang="0">
                <a:pos x="connsiteX1284" y="connsiteY1284"/>
              </a:cxn>
              <a:cxn ang="0">
                <a:pos x="connsiteX1285" y="connsiteY1285"/>
              </a:cxn>
              <a:cxn ang="0">
                <a:pos x="connsiteX1286" y="connsiteY1286"/>
              </a:cxn>
              <a:cxn ang="0">
                <a:pos x="connsiteX1287" y="connsiteY1287"/>
              </a:cxn>
              <a:cxn ang="0">
                <a:pos x="connsiteX1288" y="connsiteY1288"/>
              </a:cxn>
              <a:cxn ang="0">
                <a:pos x="connsiteX1289" y="connsiteY1289"/>
              </a:cxn>
              <a:cxn ang="0">
                <a:pos x="connsiteX1290" y="connsiteY1290"/>
              </a:cxn>
              <a:cxn ang="0">
                <a:pos x="connsiteX1291" y="connsiteY1291"/>
              </a:cxn>
              <a:cxn ang="0">
                <a:pos x="connsiteX1292" y="connsiteY1292"/>
              </a:cxn>
              <a:cxn ang="0">
                <a:pos x="connsiteX1293" y="connsiteY1293"/>
              </a:cxn>
              <a:cxn ang="0">
                <a:pos x="connsiteX1294" y="connsiteY1294"/>
              </a:cxn>
              <a:cxn ang="0">
                <a:pos x="connsiteX1295" y="connsiteY1295"/>
              </a:cxn>
              <a:cxn ang="0">
                <a:pos x="connsiteX1296" y="connsiteY1296"/>
              </a:cxn>
              <a:cxn ang="0">
                <a:pos x="connsiteX1297" y="connsiteY1297"/>
              </a:cxn>
              <a:cxn ang="0">
                <a:pos x="connsiteX1298" y="connsiteY1298"/>
              </a:cxn>
              <a:cxn ang="0">
                <a:pos x="connsiteX1299" y="connsiteY1299"/>
              </a:cxn>
              <a:cxn ang="0">
                <a:pos x="connsiteX1300" y="connsiteY1300"/>
              </a:cxn>
              <a:cxn ang="0">
                <a:pos x="connsiteX1301" y="connsiteY1301"/>
              </a:cxn>
              <a:cxn ang="0">
                <a:pos x="connsiteX1302" y="connsiteY1302"/>
              </a:cxn>
              <a:cxn ang="0">
                <a:pos x="connsiteX1303" y="connsiteY1303"/>
              </a:cxn>
              <a:cxn ang="0">
                <a:pos x="connsiteX1304" y="connsiteY1304"/>
              </a:cxn>
              <a:cxn ang="0">
                <a:pos x="connsiteX1305" y="connsiteY1305"/>
              </a:cxn>
              <a:cxn ang="0">
                <a:pos x="connsiteX1306" y="connsiteY1306"/>
              </a:cxn>
              <a:cxn ang="0">
                <a:pos x="connsiteX1307" y="connsiteY1307"/>
              </a:cxn>
              <a:cxn ang="0">
                <a:pos x="connsiteX1308" y="connsiteY1308"/>
              </a:cxn>
              <a:cxn ang="0">
                <a:pos x="connsiteX1309" y="connsiteY1309"/>
              </a:cxn>
              <a:cxn ang="0">
                <a:pos x="connsiteX1310" y="connsiteY1310"/>
              </a:cxn>
              <a:cxn ang="0">
                <a:pos x="connsiteX1311" y="connsiteY1311"/>
              </a:cxn>
              <a:cxn ang="0">
                <a:pos x="connsiteX1312" y="connsiteY1312"/>
              </a:cxn>
              <a:cxn ang="0">
                <a:pos x="connsiteX1313" y="connsiteY1313"/>
              </a:cxn>
              <a:cxn ang="0">
                <a:pos x="connsiteX1314" y="connsiteY1314"/>
              </a:cxn>
              <a:cxn ang="0">
                <a:pos x="connsiteX1315" y="connsiteY1315"/>
              </a:cxn>
              <a:cxn ang="0">
                <a:pos x="connsiteX1316" y="connsiteY1316"/>
              </a:cxn>
              <a:cxn ang="0">
                <a:pos x="connsiteX1317" y="connsiteY1317"/>
              </a:cxn>
              <a:cxn ang="0">
                <a:pos x="connsiteX1318" y="connsiteY1318"/>
              </a:cxn>
              <a:cxn ang="0">
                <a:pos x="connsiteX1319" y="connsiteY1319"/>
              </a:cxn>
              <a:cxn ang="0">
                <a:pos x="connsiteX1320" y="connsiteY1320"/>
              </a:cxn>
              <a:cxn ang="0">
                <a:pos x="connsiteX1321" y="connsiteY1321"/>
              </a:cxn>
              <a:cxn ang="0">
                <a:pos x="connsiteX1322" y="connsiteY1322"/>
              </a:cxn>
              <a:cxn ang="0">
                <a:pos x="connsiteX1323" y="connsiteY1323"/>
              </a:cxn>
              <a:cxn ang="0">
                <a:pos x="connsiteX1324" y="connsiteY1324"/>
              </a:cxn>
              <a:cxn ang="0">
                <a:pos x="connsiteX1325" y="connsiteY1325"/>
              </a:cxn>
              <a:cxn ang="0">
                <a:pos x="connsiteX1326" y="connsiteY1326"/>
              </a:cxn>
              <a:cxn ang="0">
                <a:pos x="connsiteX1327" y="connsiteY1327"/>
              </a:cxn>
              <a:cxn ang="0">
                <a:pos x="connsiteX1328" y="connsiteY1328"/>
              </a:cxn>
              <a:cxn ang="0">
                <a:pos x="connsiteX1329" y="connsiteY1329"/>
              </a:cxn>
              <a:cxn ang="0">
                <a:pos x="connsiteX1330" y="connsiteY1330"/>
              </a:cxn>
              <a:cxn ang="0">
                <a:pos x="connsiteX1331" y="connsiteY1331"/>
              </a:cxn>
              <a:cxn ang="0">
                <a:pos x="connsiteX1332" y="connsiteY1332"/>
              </a:cxn>
              <a:cxn ang="0">
                <a:pos x="connsiteX1333" y="connsiteY1333"/>
              </a:cxn>
              <a:cxn ang="0">
                <a:pos x="connsiteX1334" y="connsiteY1334"/>
              </a:cxn>
              <a:cxn ang="0">
                <a:pos x="connsiteX1335" y="connsiteY1335"/>
              </a:cxn>
              <a:cxn ang="0">
                <a:pos x="connsiteX1336" y="connsiteY1336"/>
              </a:cxn>
              <a:cxn ang="0">
                <a:pos x="connsiteX1337" y="connsiteY1337"/>
              </a:cxn>
              <a:cxn ang="0">
                <a:pos x="connsiteX1338" y="connsiteY1338"/>
              </a:cxn>
              <a:cxn ang="0">
                <a:pos x="connsiteX1339" y="connsiteY1339"/>
              </a:cxn>
              <a:cxn ang="0">
                <a:pos x="connsiteX1340" y="connsiteY1340"/>
              </a:cxn>
              <a:cxn ang="0">
                <a:pos x="connsiteX1341" y="connsiteY1341"/>
              </a:cxn>
              <a:cxn ang="0">
                <a:pos x="connsiteX1342" y="connsiteY1342"/>
              </a:cxn>
              <a:cxn ang="0">
                <a:pos x="connsiteX1343" y="connsiteY1343"/>
              </a:cxn>
              <a:cxn ang="0">
                <a:pos x="connsiteX1344" y="connsiteY1344"/>
              </a:cxn>
              <a:cxn ang="0">
                <a:pos x="connsiteX1345" y="connsiteY1345"/>
              </a:cxn>
              <a:cxn ang="0">
                <a:pos x="connsiteX1346" y="connsiteY1346"/>
              </a:cxn>
              <a:cxn ang="0">
                <a:pos x="connsiteX1347" y="connsiteY1347"/>
              </a:cxn>
              <a:cxn ang="0">
                <a:pos x="connsiteX1348" y="connsiteY1348"/>
              </a:cxn>
              <a:cxn ang="0">
                <a:pos x="connsiteX1349" y="connsiteY1349"/>
              </a:cxn>
              <a:cxn ang="0">
                <a:pos x="connsiteX1350" y="connsiteY1350"/>
              </a:cxn>
              <a:cxn ang="0">
                <a:pos x="connsiteX1351" y="connsiteY1351"/>
              </a:cxn>
              <a:cxn ang="0">
                <a:pos x="connsiteX1352" y="connsiteY1352"/>
              </a:cxn>
              <a:cxn ang="0">
                <a:pos x="connsiteX1353" y="connsiteY1353"/>
              </a:cxn>
              <a:cxn ang="0">
                <a:pos x="connsiteX1354" y="connsiteY1354"/>
              </a:cxn>
              <a:cxn ang="0">
                <a:pos x="connsiteX1355" y="connsiteY1355"/>
              </a:cxn>
              <a:cxn ang="0">
                <a:pos x="connsiteX1356" y="connsiteY1356"/>
              </a:cxn>
              <a:cxn ang="0">
                <a:pos x="connsiteX1357" y="connsiteY1357"/>
              </a:cxn>
              <a:cxn ang="0">
                <a:pos x="connsiteX1358" y="connsiteY1358"/>
              </a:cxn>
              <a:cxn ang="0">
                <a:pos x="connsiteX1359" y="connsiteY1359"/>
              </a:cxn>
              <a:cxn ang="0">
                <a:pos x="connsiteX1360" y="connsiteY1360"/>
              </a:cxn>
              <a:cxn ang="0">
                <a:pos x="connsiteX1361" y="connsiteY1361"/>
              </a:cxn>
              <a:cxn ang="0">
                <a:pos x="connsiteX1362" y="connsiteY1362"/>
              </a:cxn>
              <a:cxn ang="0">
                <a:pos x="connsiteX1363" y="connsiteY1363"/>
              </a:cxn>
              <a:cxn ang="0">
                <a:pos x="connsiteX1364" y="connsiteY1364"/>
              </a:cxn>
              <a:cxn ang="0">
                <a:pos x="connsiteX1365" y="connsiteY1365"/>
              </a:cxn>
              <a:cxn ang="0">
                <a:pos x="connsiteX1366" y="connsiteY1366"/>
              </a:cxn>
              <a:cxn ang="0">
                <a:pos x="connsiteX1367" y="connsiteY1367"/>
              </a:cxn>
              <a:cxn ang="0">
                <a:pos x="connsiteX1368" y="connsiteY1368"/>
              </a:cxn>
              <a:cxn ang="0">
                <a:pos x="connsiteX1369" y="connsiteY1369"/>
              </a:cxn>
              <a:cxn ang="0">
                <a:pos x="connsiteX1370" y="connsiteY1370"/>
              </a:cxn>
              <a:cxn ang="0">
                <a:pos x="connsiteX1371" y="connsiteY1371"/>
              </a:cxn>
              <a:cxn ang="0">
                <a:pos x="connsiteX1372" y="connsiteY1372"/>
              </a:cxn>
              <a:cxn ang="0">
                <a:pos x="connsiteX1373" y="connsiteY1373"/>
              </a:cxn>
              <a:cxn ang="0">
                <a:pos x="connsiteX1374" y="connsiteY1374"/>
              </a:cxn>
              <a:cxn ang="0">
                <a:pos x="connsiteX1375" y="connsiteY1375"/>
              </a:cxn>
              <a:cxn ang="0">
                <a:pos x="connsiteX1376" y="connsiteY1376"/>
              </a:cxn>
              <a:cxn ang="0">
                <a:pos x="connsiteX1377" y="connsiteY1377"/>
              </a:cxn>
              <a:cxn ang="0">
                <a:pos x="connsiteX1378" y="connsiteY1378"/>
              </a:cxn>
              <a:cxn ang="0">
                <a:pos x="connsiteX1379" y="connsiteY1379"/>
              </a:cxn>
              <a:cxn ang="0">
                <a:pos x="connsiteX1380" y="connsiteY1380"/>
              </a:cxn>
              <a:cxn ang="0">
                <a:pos x="connsiteX1381" y="connsiteY1381"/>
              </a:cxn>
              <a:cxn ang="0">
                <a:pos x="connsiteX1382" y="connsiteY1382"/>
              </a:cxn>
              <a:cxn ang="0">
                <a:pos x="connsiteX1383" y="connsiteY1383"/>
              </a:cxn>
              <a:cxn ang="0">
                <a:pos x="connsiteX1384" y="connsiteY1384"/>
              </a:cxn>
              <a:cxn ang="0">
                <a:pos x="connsiteX1385" y="connsiteY1385"/>
              </a:cxn>
              <a:cxn ang="0">
                <a:pos x="connsiteX1386" y="connsiteY1386"/>
              </a:cxn>
              <a:cxn ang="0">
                <a:pos x="connsiteX1387" y="connsiteY1387"/>
              </a:cxn>
              <a:cxn ang="0">
                <a:pos x="connsiteX1388" y="connsiteY1388"/>
              </a:cxn>
              <a:cxn ang="0">
                <a:pos x="connsiteX1389" y="connsiteY1389"/>
              </a:cxn>
              <a:cxn ang="0">
                <a:pos x="connsiteX1390" y="connsiteY1390"/>
              </a:cxn>
              <a:cxn ang="0">
                <a:pos x="connsiteX1391" y="connsiteY1391"/>
              </a:cxn>
              <a:cxn ang="0">
                <a:pos x="connsiteX1392" y="connsiteY1392"/>
              </a:cxn>
              <a:cxn ang="0">
                <a:pos x="connsiteX1393" y="connsiteY1393"/>
              </a:cxn>
              <a:cxn ang="0">
                <a:pos x="connsiteX1394" y="connsiteY1394"/>
              </a:cxn>
              <a:cxn ang="0">
                <a:pos x="connsiteX1395" y="connsiteY1395"/>
              </a:cxn>
              <a:cxn ang="0">
                <a:pos x="connsiteX1396" y="connsiteY1396"/>
              </a:cxn>
              <a:cxn ang="0">
                <a:pos x="connsiteX1397" y="connsiteY1397"/>
              </a:cxn>
              <a:cxn ang="0">
                <a:pos x="connsiteX1398" y="connsiteY1398"/>
              </a:cxn>
              <a:cxn ang="0">
                <a:pos x="connsiteX1399" y="connsiteY1399"/>
              </a:cxn>
              <a:cxn ang="0">
                <a:pos x="connsiteX1400" y="connsiteY1400"/>
              </a:cxn>
              <a:cxn ang="0">
                <a:pos x="connsiteX1401" y="connsiteY1401"/>
              </a:cxn>
              <a:cxn ang="0">
                <a:pos x="connsiteX1402" y="connsiteY1402"/>
              </a:cxn>
              <a:cxn ang="0">
                <a:pos x="connsiteX1403" y="connsiteY1403"/>
              </a:cxn>
              <a:cxn ang="0">
                <a:pos x="connsiteX1404" y="connsiteY1404"/>
              </a:cxn>
              <a:cxn ang="0">
                <a:pos x="connsiteX1405" y="connsiteY1405"/>
              </a:cxn>
              <a:cxn ang="0">
                <a:pos x="connsiteX1406" y="connsiteY1406"/>
              </a:cxn>
              <a:cxn ang="0">
                <a:pos x="connsiteX1407" y="connsiteY1407"/>
              </a:cxn>
              <a:cxn ang="0">
                <a:pos x="connsiteX1408" y="connsiteY1408"/>
              </a:cxn>
              <a:cxn ang="0">
                <a:pos x="connsiteX1409" y="connsiteY1409"/>
              </a:cxn>
              <a:cxn ang="0">
                <a:pos x="connsiteX1410" y="connsiteY1410"/>
              </a:cxn>
              <a:cxn ang="0">
                <a:pos x="connsiteX1411" y="connsiteY1411"/>
              </a:cxn>
              <a:cxn ang="0">
                <a:pos x="connsiteX1412" y="connsiteY1412"/>
              </a:cxn>
              <a:cxn ang="0">
                <a:pos x="connsiteX1413" y="connsiteY1413"/>
              </a:cxn>
              <a:cxn ang="0">
                <a:pos x="connsiteX1414" y="connsiteY1414"/>
              </a:cxn>
              <a:cxn ang="0">
                <a:pos x="connsiteX1415" y="connsiteY1415"/>
              </a:cxn>
              <a:cxn ang="0">
                <a:pos x="connsiteX1416" y="connsiteY1416"/>
              </a:cxn>
              <a:cxn ang="0">
                <a:pos x="connsiteX1417" y="connsiteY1417"/>
              </a:cxn>
              <a:cxn ang="0">
                <a:pos x="connsiteX1418" y="connsiteY1418"/>
              </a:cxn>
              <a:cxn ang="0">
                <a:pos x="connsiteX1419" y="connsiteY1419"/>
              </a:cxn>
              <a:cxn ang="0">
                <a:pos x="connsiteX1420" y="connsiteY1420"/>
              </a:cxn>
              <a:cxn ang="0">
                <a:pos x="connsiteX1421" y="connsiteY1421"/>
              </a:cxn>
              <a:cxn ang="0">
                <a:pos x="connsiteX1422" y="connsiteY1422"/>
              </a:cxn>
              <a:cxn ang="0">
                <a:pos x="connsiteX1423" y="connsiteY1423"/>
              </a:cxn>
              <a:cxn ang="0">
                <a:pos x="connsiteX1424" y="connsiteY1424"/>
              </a:cxn>
              <a:cxn ang="0">
                <a:pos x="connsiteX1425" y="connsiteY1425"/>
              </a:cxn>
              <a:cxn ang="0">
                <a:pos x="connsiteX1426" y="connsiteY1426"/>
              </a:cxn>
              <a:cxn ang="0">
                <a:pos x="connsiteX1427" y="connsiteY1427"/>
              </a:cxn>
              <a:cxn ang="0">
                <a:pos x="connsiteX1428" y="connsiteY1428"/>
              </a:cxn>
              <a:cxn ang="0">
                <a:pos x="connsiteX1429" y="connsiteY1429"/>
              </a:cxn>
              <a:cxn ang="0">
                <a:pos x="connsiteX1430" y="connsiteY1430"/>
              </a:cxn>
              <a:cxn ang="0">
                <a:pos x="connsiteX1431" y="connsiteY1431"/>
              </a:cxn>
              <a:cxn ang="0">
                <a:pos x="connsiteX1432" y="connsiteY1432"/>
              </a:cxn>
              <a:cxn ang="0">
                <a:pos x="connsiteX1433" y="connsiteY1433"/>
              </a:cxn>
              <a:cxn ang="0">
                <a:pos x="connsiteX1434" y="connsiteY1434"/>
              </a:cxn>
              <a:cxn ang="0">
                <a:pos x="connsiteX1435" y="connsiteY1435"/>
              </a:cxn>
              <a:cxn ang="0">
                <a:pos x="connsiteX1436" y="connsiteY1436"/>
              </a:cxn>
              <a:cxn ang="0">
                <a:pos x="connsiteX1437" y="connsiteY1437"/>
              </a:cxn>
              <a:cxn ang="0">
                <a:pos x="connsiteX1438" y="connsiteY1438"/>
              </a:cxn>
              <a:cxn ang="0">
                <a:pos x="connsiteX1439" y="connsiteY1439"/>
              </a:cxn>
              <a:cxn ang="0">
                <a:pos x="connsiteX1440" y="connsiteY1440"/>
              </a:cxn>
              <a:cxn ang="0">
                <a:pos x="connsiteX1441" y="connsiteY1441"/>
              </a:cxn>
              <a:cxn ang="0">
                <a:pos x="connsiteX1442" y="connsiteY1442"/>
              </a:cxn>
              <a:cxn ang="0">
                <a:pos x="connsiteX1443" y="connsiteY1443"/>
              </a:cxn>
              <a:cxn ang="0">
                <a:pos x="connsiteX1444" y="connsiteY1444"/>
              </a:cxn>
              <a:cxn ang="0">
                <a:pos x="connsiteX1445" y="connsiteY1445"/>
              </a:cxn>
              <a:cxn ang="0">
                <a:pos x="connsiteX1446" y="connsiteY1446"/>
              </a:cxn>
              <a:cxn ang="0">
                <a:pos x="connsiteX1447" y="connsiteY1447"/>
              </a:cxn>
              <a:cxn ang="0">
                <a:pos x="connsiteX1448" y="connsiteY1448"/>
              </a:cxn>
              <a:cxn ang="0">
                <a:pos x="connsiteX1449" y="connsiteY1449"/>
              </a:cxn>
              <a:cxn ang="0">
                <a:pos x="connsiteX1450" y="connsiteY1450"/>
              </a:cxn>
              <a:cxn ang="0">
                <a:pos x="connsiteX1451" y="connsiteY1451"/>
              </a:cxn>
              <a:cxn ang="0">
                <a:pos x="connsiteX1452" y="connsiteY1452"/>
              </a:cxn>
              <a:cxn ang="0">
                <a:pos x="connsiteX1453" y="connsiteY1453"/>
              </a:cxn>
              <a:cxn ang="0">
                <a:pos x="connsiteX1454" y="connsiteY1454"/>
              </a:cxn>
              <a:cxn ang="0">
                <a:pos x="connsiteX1455" y="connsiteY1455"/>
              </a:cxn>
              <a:cxn ang="0">
                <a:pos x="connsiteX1456" y="connsiteY1456"/>
              </a:cxn>
              <a:cxn ang="0">
                <a:pos x="connsiteX1457" y="connsiteY1457"/>
              </a:cxn>
              <a:cxn ang="0">
                <a:pos x="connsiteX1458" y="connsiteY1458"/>
              </a:cxn>
              <a:cxn ang="0">
                <a:pos x="connsiteX1459" y="connsiteY1459"/>
              </a:cxn>
              <a:cxn ang="0">
                <a:pos x="connsiteX1460" y="connsiteY1460"/>
              </a:cxn>
              <a:cxn ang="0">
                <a:pos x="connsiteX1461" y="connsiteY1461"/>
              </a:cxn>
              <a:cxn ang="0">
                <a:pos x="connsiteX1462" y="connsiteY1462"/>
              </a:cxn>
              <a:cxn ang="0">
                <a:pos x="connsiteX1463" y="connsiteY1463"/>
              </a:cxn>
              <a:cxn ang="0">
                <a:pos x="connsiteX1464" y="connsiteY1464"/>
              </a:cxn>
              <a:cxn ang="0">
                <a:pos x="connsiteX1465" y="connsiteY1465"/>
              </a:cxn>
              <a:cxn ang="0">
                <a:pos x="connsiteX1466" y="connsiteY1466"/>
              </a:cxn>
              <a:cxn ang="0">
                <a:pos x="connsiteX1467" y="connsiteY1467"/>
              </a:cxn>
              <a:cxn ang="0">
                <a:pos x="connsiteX1468" y="connsiteY1468"/>
              </a:cxn>
              <a:cxn ang="0">
                <a:pos x="connsiteX1469" y="connsiteY1469"/>
              </a:cxn>
              <a:cxn ang="0">
                <a:pos x="connsiteX1470" y="connsiteY1470"/>
              </a:cxn>
              <a:cxn ang="0">
                <a:pos x="connsiteX1471" y="connsiteY1471"/>
              </a:cxn>
              <a:cxn ang="0">
                <a:pos x="connsiteX1472" y="connsiteY1472"/>
              </a:cxn>
              <a:cxn ang="0">
                <a:pos x="connsiteX1473" y="connsiteY1473"/>
              </a:cxn>
              <a:cxn ang="0">
                <a:pos x="connsiteX1474" y="connsiteY1474"/>
              </a:cxn>
              <a:cxn ang="0">
                <a:pos x="connsiteX1475" y="connsiteY1475"/>
              </a:cxn>
              <a:cxn ang="0">
                <a:pos x="connsiteX1476" y="connsiteY1476"/>
              </a:cxn>
              <a:cxn ang="0">
                <a:pos x="connsiteX1477" y="connsiteY1477"/>
              </a:cxn>
              <a:cxn ang="0">
                <a:pos x="connsiteX1478" y="connsiteY1478"/>
              </a:cxn>
              <a:cxn ang="0">
                <a:pos x="connsiteX1479" y="connsiteY1479"/>
              </a:cxn>
              <a:cxn ang="0">
                <a:pos x="connsiteX1480" y="connsiteY1480"/>
              </a:cxn>
              <a:cxn ang="0">
                <a:pos x="connsiteX1481" y="connsiteY1481"/>
              </a:cxn>
              <a:cxn ang="0">
                <a:pos x="connsiteX1482" y="connsiteY1482"/>
              </a:cxn>
              <a:cxn ang="0">
                <a:pos x="connsiteX1483" y="connsiteY1483"/>
              </a:cxn>
              <a:cxn ang="0">
                <a:pos x="connsiteX1484" y="connsiteY1484"/>
              </a:cxn>
              <a:cxn ang="0">
                <a:pos x="connsiteX1485" y="connsiteY1485"/>
              </a:cxn>
              <a:cxn ang="0">
                <a:pos x="connsiteX1486" y="connsiteY1486"/>
              </a:cxn>
              <a:cxn ang="0">
                <a:pos x="connsiteX1487" y="connsiteY1487"/>
              </a:cxn>
              <a:cxn ang="0">
                <a:pos x="connsiteX1488" y="connsiteY1488"/>
              </a:cxn>
              <a:cxn ang="0">
                <a:pos x="connsiteX1489" y="connsiteY1489"/>
              </a:cxn>
              <a:cxn ang="0">
                <a:pos x="connsiteX1490" y="connsiteY1490"/>
              </a:cxn>
              <a:cxn ang="0">
                <a:pos x="connsiteX1491" y="connsiteY1491"/>
              </a:cxn>
              <a:cxn ang="0">
                <a:pos x="connsiteX1492" y="connsiteY1492"/>
              </a:cxn>
              <a:cxn ang="0">
                <a:pos x="connsiteX1493" y="connsiteY1493"/>
              </a:cxn>
              <a:cxn ang="0">
                <a:pos x="connsiteX1494" y="connsiteY1494"/>
              </a:cxn>
              <a:cxn ang="0">
                <a:pos x="connsiteX1495" y="connsiteY1495"/>
              </a:cxn>
              <a:cxn ang="0">
                <a:pos x="connsiteX1496" y="connsiteY1496"/>
              </a:cxn>
              <a:cxn ang="0">
                <a:pos x="connsiteX1497" y="connsiteY1497"/>
              </a:cxn>
              <a:cxn ang="0">
                <a:pos x="connsiteX1498" y="connsiteY1498"/>
              </a:cxn>
              <a:cxn ang="0">
                <a:pos x="connsiteX1499" y="connsiteY1499"/>
              </a:cxn>
              <a:cxn ang="0">
                <a:pos x="connsiteX1500" y="connsiteY1500"/>
              </a:cxn>
              <a:cxn ang="0">
                <a:pos x="connsiteX1501" y="connsiteY1501"/>
              </a:cxn>
              <a:cxn ang="0">
                <a:pos x="connsiteX1502" y="connsiteY1502"/>
              </a:cxn>
              <a:cxn ang="0">
                <a:pos x="connsiteX1503" y="connsiteY1503"/>
              </a:cxn>
              <a:cxn ang="0">
                <a:pos x="connsiteX1504" y="connsiteY1504"/>
              </a:cxn>
              <a:cxn ang="0">
                <a:pos x="connsiteX1505" y="connsiteY1505"/>
              </a:cxn>
              <a:cxn ang="0">
                <a:pos x="connsiteX1506" y="connsiteY1506"/>
              </a:cxn>
              <a:cxn ang="0">
                <a:pos x="connsiteX1507" y="connsiteY1507"/>
              </a:cxn>
              <a:cxn ang="0">
                <a:pos x="connsiteX1508" y="connsiteY1508"/>
              </a:cxn>
              <a:cxn ang="0">
                <a:pos x="connsiteX1509" y="connsiteY1509"/>
              </a:cxn>
              <a:cxn ang="0">
                <a:pos x="connsiteX1510" y="connsiteY1510"/>
              </a:cxn>
              <a:cxn ang="0">
                <a:pos x="connsiteX1511" y="connsiteY1511"/>
              </a:cxn>
              <a:cxn ang="0">
                <a:pos x="connsiteX1512" y="connsiteY1512"/>
              </a:cxn>
              <a:cxn ang="0">
                <a:pos x="connsiteX1513" y="connsiteY1513"/>
              </a:cxn>
              <a:cxn ang="0">
                <a:pos x="connsiteX1514" y="connsiteY1514"/>
              </a:cxn>
              <a:cxn ang="0">
                <a:pos x="connsiteX1515" y="connsiteY1515"/>
              </a:cxn>
              <a:cxn ang="0">
                <a:pos x="connsiteX1516" y="connsiteY1516"/>
              </a:cxn>
              <a:cxn ang="0">
                <a:pos x="connsiteX1517" y="connsiteY1517"/>
              </a:cxn>
              <a:cxn ang="0">
                <a:pos x="connsiteX1518" y="connsiteY1518"/>
              </a:cxn>
              <a:cxn ang="0">
                <a:pos x="connsiteX1519" y="connsiteY1519"/>
              </a:cxn>
              <a:cxn ang="0">
                <a:pos x="connsiteX1520" y="connsiteY1520"/>
              </a:cxn>
              <a:cxn ang="0">
                <a:pos x="connsiteX1521" y="connsiteY1521"/>
              </a:cxn>
              <a:cxn ang="0">
                <a:pos x="connsiteX1522" y="connsiteY1522"/>
              </a:cxn>
              <a:cxn ang="0">
                <a:pos x="connsiteX1523" y="connsiteY1523"/>
              </a:cxn>
              <a:cxn ang="0">
                <a:pos x="connsiteX1524" y="connsiteY1524"/>
              </a:cxn>
              <a:cxn ang="0">
                <a:pos x="connsiteX1525" y="connsiteY1525"/>
              </a:cxn>
              <a:cxn ang="0">
                <a:pos x="connsiteX1526" y="connsiteY1526"/>
              </a:cxn>
              <a:cxn ang="0">
                <a:pos x="connsiteX1527" y="connsiteY1527"/>
              </a:cxn>
              <a:cxn ang="0">
                <a:pos x="connsiteX1528" y="connsiteY1528"/>
              </a:cxn>
              <a:cxn ang="0">
                <a:pos x="connsiteX1529" y="connsiteY1529"/>
              </a:cxn>
              <a:cxn ang="0">
                <a:pos x="connsiteX1530" y="connsiteY1530"/>
              </a:cxn>
              <a:cxn ang="0">
                <a:pos x="connsiteX1531" y="connsiteY1531"/>
              </a:cxn>
              <a:cxn ang="0">
                <a:pos x="connsiteX1532" y="connsiteY1532"/>
              </a:cxn>
              <a:cxn ang="0">
                <a:pos x="connsiteX1533" y="connsiteY1533"/>
              </a:cxn>
              <a:cxn ang="0">
                <a:pos x="connsiteX1534" y="connsiteY1534"/>
              </a:cxn>
              <a:cxn ang="0">
                <a:pos x="connsiteX1535" y="connsiteY1535"/>
              </a:cxn>
              <a:cxn ang="0">
                <a:pos x="connsiteX1536" y="connsiteY1536"/>
              </a:cxn>
              <a:cxn ang="0">
                <a:pos x="connsiteX1537" y="connsiteY1537"/>
              </a:cxn>
              <a:cxn ang="0">
                <a:pos x="connsiteX1538" y="connsiteY1538"/>
              </a:cxn>
              <a:cxn ang="0">
                <a:pos x="connsiteX1539" y="connsiteY1539"/>
              </a:cxn>
              <a:cxn ang="0">
                <a:pos x="connsiteX1540" y="connsiteY1540"/>
              </a:cxn>
              <a:cxn ang="0">
                <a:pos x="connsiteX1541" y="connsiteY1541"/>
              </a:cxn>
              <a:cxn ang="0">
                <a:pos x="connsiteX1542" y="connsiteY1542"/>
              </a:cxn>
              <a:cxn ang="0">
                <a:pos x="connsiteX1543" y="connsiteY1543"/>
              </a:cxn>
              <a:cxn ang="0">
                <a:pos x="connsiteX1544" y="connsiteY1544"/>
              </a:cxn>
              <a:cxn ang="0">
                <a:pos x="connsiteX1545" y="connsiteY1545"/>
              </a:cxn>
              <a:cxn ang="0">
                <a:pos x="connsiteX1546" y="connsiteY1546"/>
              </a:cxn>
              <a:cxn ang="0">
                <a:pos x="connsiteX1547" y="connsiteY1547"/>
              </a:cxn>
              <a:cxn ang="0">
                <a:pos x="connsiteX1548" y="connsiteY1548"/>
              </a:cxn>
              <a:cxn ang="0">
                <a:pos x="connsiteX1549" y="connsiteY1549"/>
              </a:cxn>
              <a:cxn ang="0">
                <a:pos x="connsiteX1550" y="connsiteY1550"/>
              </a:cxn>
              <a:cxn ang="0">
                <a:pos x="connsiteX1551" y="connsiteY1551"/>
              </a:cxn>
              <a:cxn ang="0">
                <a:pos x="connsiteX1552" y="connsiteY1552"/>
              </a:cxn>
              <a:cxn ang="0">
                <a:pos x="connsiteX1553" y="connsiteY1553"/>
              </a:cxn>
              <a:cxn ang="0">
                <a:pos x="connsiteX1554" y="connsiteY1554"/>
              </a:cxn>
              <a:cxn ang="0">
                <a:pos x="connsiteX1555" y="connsiteY1555"/>
              </a:cxn>
              <a:cxn ang="0">
                <a:pos x="connsiteX1556" y="connsiteY1556"/>
              </a:cxn>
              <a:cxn ang="0">
                <a:pos x="connsiteX1557" y="connsiteY1557"/>
              </a:cxn>
              <a:cxn ang="0">
                <a:pos x="connsiteX1558" y="connsiteY1558"/>
              </a:cxn>
              <a:cxn ang="0">
                <a:pos x="connsiteX1559" y="connsiteY1559"/>
              </a:cxn>
              <a:cxn ang="0">
                <a:pos x="connsiteX1560" y="connsiteY1560"/>
              </a:cxn>
              <a:cxn ang="0">
                <a:pos x="connsiteX1561" y="connsiteY1561"/>
              </a:cxn>
              <a:cxn ang="0">
                <a:pos x="connsiteX1562" y="connsiteY1562"/>
              </a:cxn>
              <a:cxn ang="0">
                <a:pos x="connsiteX1563" y="connsiteY1563"/>
              </a:cxn>
              <a:cxn ang="0">
                <a:pos x="connsiteX1564" y="connsiteY1564"/>
              </a:cxn>
              <a:cxn ang="0">
                <a:pos x="connsiteX1565" y="connsiteY1565"/>
              </a:cxn>
              <a:cxn ang="0">
                <a:pos x="connsiteX1566" y="connsiteY1566"/>
              </a:cxn>
              <a:cxn ang="0">
                <a:pos x="connsiteX1567" y="connsiteY1567"/>
              </a:cxn>
              <a:cxn ang="0">
                <a:pos x="connsiteX1568" y="connsiteY1568"/>
              </a:cxn>
              <a:cxn ang="0">
                <a:pos x="connsiteX1569" y="connsiteY1569"/>
              </a:cxn>
              <a:cxn ang="0">
                <a:pos x="connsiteX1570" y="connsiteY1570"/>
              </a:cxn>
              <a:cxn ang="0">
                <a:pos x="connsiteX1571" y="connsiteY1571"/>
              </a:cxn>
              <a:cxn ang="0">
                <a:pos x="connsiteX1572" y="connsiteY1572"/>
              </a:cxn>
              <a:cxn ang="0">
                <a:pos x="connsiteX1573" y="connsiteY1573"/>
              </a:cxn>
              <a:cxn ang="0">
                <a:pos x="connsiteX1574" y="connsiteY1574"/>
              </a:cxn>
              <a:cxn ang="0">
                <a:pos x="connsiteX1575" y="connsiteY1575"/>
              </a:cxn>
              <a:cxn ang="0">
                <a:pos x="connsiteX1576" y="connsiteY1576"/>
              </a:cxn>
              <a:cxn ang="0">
                <a:pos x="connsiteX1577" y="connsiteY1577"/>
              </a:cxn>
              <a:cxn ang="0">
                <a:pos x="connsiteX1578" y="connsiteY1578"/>
              </a:cxn>
              <a:cxn ang="0">
                <a:pos x="connsiteX1579" y="connsiteY1579"/>
              </a:cxn>
              <a:cxn ang="0">
                <a:pos x="connsiteX1580" y="connsiteY1580"/>
              </a:cxn>
              <a:cxn ang="0">
                <a:pos x="connsiteX1581" y="connsiteY1581"/>
              </a:cxn>
              <a:cxn ang="0">
                <a:pos x="connsiteX1582" y="connsiteY1582"/>
              </a:cxn>
              <a:cxn ang="0">
                <a:pos x="connsiteX1583" y="connsiteY1583"/>
              </a:cxn>
              <a:cxn ang="0">
                <a:pos x="connsiteX1584" y="connsiteY1584"/>
              </a:cxn>
              <a:cxn ang="0">
                <a:pos x="connsiteX1585" y="connsiteY1585"/>
              </a:cxn>
              <a:cxn ang="0">
                <a:pos x="connsiteX1586" y="connsiteY1586"/>
              </a:cxn>
              <a:cxn ang="0">
                <a:pos x="connsiteX1587" y="connsiteY1587"/>
              </a:cxn>
              <a:cxn ang="0">
                <a:pos x="connsiteX1588" y="connsiteY1588"/>
              </a:cxn>
              <a:cxn ang="0">
                <a:pos x="connsiteX1589" y="connsiteY1589"/>
              </a:cxn>
              <a:cxn ang="0">
                <a:pos x="connsiteX1590" y="connsiteY1590"/>
              </a:cxn>
              <a:cxn ang="0">
                <a:pos x="connsiteX1591" y="connsiteY1591"/>
              </a:cxn>
              <a:cxn ang="0">
                <a:pos x="connsiteX1592" y="connsiteY1592"/>
              </a:cxn>
              <a:cxn ang="0">
                <a:pos x="connsiteX1593" y="connsiteY1593"/>
              </a:cxn>
              <a:cxn ang="0">
                <a:pos x="connsiteX1594" y="connsiteY1594"/>
              </a:cxn>
              <a:cxn ang="0">
                <a:pos x="connsiteX1595" y="connsiteY1595"/>
              </a:cxn>
              <a:cxn ang="0">
                <a:pos x="connsiteX1596" y="connsiteY1596"/>
              </a:cxn>
              <a:cxn ang="0">
                <a:pos x="connsiteX1597" y="connsiteY1597"/>
              </a:cxn>
              <a:cxn ang="0">
                <a:pos x="connsiteX1598" y="connsiteY1598"/>
              </a:cxn>
              <a:cxn ang="0">
                <a:pos x="connsiteX1599" y="connsiteY1599"/>
              </a:cxn>
              <a:cxn ang="0">
                <a:pos x="connsiteX1600" y="connsiteY1600"/>
              </a:cxn>
              <a:cxn ang="0">
                <a:pos x="connsiteX1601" y="connsiteY1601"/>
              </a:cxn>
              <a:cxn ang="0">
                <a:pos x="connsiteX1602" y="connsiteY1602"/>
              </a:cxn>
              <a:cxn ang="0">
                <a:pos x="connsiteX1603" y="connsiteY1603"/>
              </a:cxn>
              <a:cxn ang="0">
                <a:pos x="connsiteX1604" y="connsiteY1604"/>
              </a:cxn>
              <a:cxn ang="0">
                <a:pos x="connsiteX1605" y="connsiteY1605"/>
              </a:cxn>
              <a:cxn ang="0">
                <a:pos x="connsiteX1606" y="connsiteY1606"/>
              </a:cxn>
              <a:cxn ang="0">
                <a:pos x="connsiteX1607" y="connsiteY1607"/>
              </a:cxn>
              <a:cxn ang="0">
                <a:pos x="connsiteX1608" y="connsiteY1608"/>
              </a:cxn>
              <a:cxn ang="0">
                <a:pos x="connsiteX1609" y="connsiteY1609"/>
              </a:cxn>
              <a:cxn ang="0">
                <a:pos x="connsiteX1610" y="connsiteY1610"/>
              </a:cxn>
              <a:cxn ang="0">
                <a:pos x="connsiteX1611" y="connsiteY1611"/>
              </a:cxn>
              <a:cxn ang="0">
                <a:pos x="connsiteX1612" y="connsiteY1612"/>
              </a:cxn>
              <a:cxn ang="0">
                <a:pos x="connsiteX1613" y="connsiteY1613"/>
              </a:cxn>
              <a:cxn ang="0">
                <a:pos x="connsiteX1614" y="connsiteY1614"/>
              </a:cxn>
              <a:cxn ang="0">
                <a:pos x="connsiteX1615" y="connsiteY1615"/>
              </a:cxn>
              <a:cxn ang="0">
                <a:pos x="connsiteX1616" y="connsiteY1616"/>
              </a:cxn>
              <a:cxn ang="0">
                <a:pos x="connsiteX1617" y="connsiteY1617"/>
              </a:cxn>
              <a:cxn ang="0">
                <a:pos x="connsiteX1618" y="connsiteY1618"/>
              </a:cxn>
              <a:cxn ang="0">
                <a:pos x="connsiteX1619" y="connsiteY1619"/>
              </a:cxn>
              <a:cxn ang="0">
                <a:pos x="connsiteX1620" y="connsiteY1620"/>
              </a:cxn>
              <a:cxn ang="0">
                <a:pos x="connsiteX1621" y="connsiteY1621"/>
              </a:cxn>
              <a:cxn ang="0">
                <a:pos x="connsiteX1622" y="connsiteY1622"/>
              </a:cxn>
              <a:cxn ang="0">
                <a:pos x="connsiteX1623" y="connsiteY1623"/>
              </a:cxn>
              <a:cxn ang="0">
                <a:pos x="connsiteX1624" y="connsiteY1624"/>
              </a:cxn>
              <a:cxn ang="0">
                <a:pos x="connsiteX1625" y="connsiteY1625"/>
              </a:cxn>
              <a:cxn ang="0">
                <a:pos x="connsiteX1626" y="connsiteY1626"/>
              </a:cxn>
              <a:cxn ang="0">
                <a:pos x="connsiteX1627" y="connsiteY1627"/>
              </a:cxn>
              <a:cxn ang="0">
                <a:pos x="connsiteX1628" y="connsiteY1628"/>
              </a:cxn>
              <a:cxn ang="0">
                <a:pos x="connsiteX1629" y="connsiteY1629"/>
              </a:cxn>
              <a:cxn ang="0">
                <a:pos x="connsiteX1630" y="connsiteY1630"/>
              </a:cxn>
              <a:cxn ang="0">
                <a:pos x="connsiteX1631" y="connsiteY1631"/>
              </a:cxn>
              <a:cxn ang="0">
                <a:pos x="connsiteX1632" y="connsiteY1632"/>
              </a:cxn>
              <a:cxn ang="0">
                <a:pos x="connsiteX1633" y="connsiteY1633"/>
              </a:cxn>
              <a:cxn ang="0">
                <a:pos x="connsiteX1634" y="connsiteY1634"/>
              </a:cxn>
              <a:cxn ang="0">
                <a:pos x="connsiteX1635" y="connsiteY1635"/>
              </a:cxn>
              <a:cxn ang="0">
                <a:pos x="connsiteX1636" y="connsiteY1636"/>
              </a:cxn>
              <a:cxn ang="0">
                <a:pos x="connsiteX1637" y="connsiteY1637"/>
              </a:cxn>
              <a:cxn ang="0">
                <a:pos x="connsiteX1638" y="connsiteY1638"/>
              </a:cxn>
              <a:cxn ang="0">
                <a:pos x="connsiteX1639" y="connsiteY1639"/>
              </a:cxn>
              <a:cxn ang="0">
                <a:pos x="connsiteX1640" y="connsiteY1640"/>
              </a:cxn>
              <a:cxn ang="0">
                <a:pos x="connsiteX1641" y="connsiteY1641"/>
              </a:cxn>
              <a:cxn ang="0">
                <a:pos x="connsiteX1642" y="connsiteY1642"/>
              </a:cxn>
              <a:cxn ang="0">
                <a:pos x="connsiteX1643" y="connsiteY1643"/>
              </a:cxn>
              <a:cxn ang="0">
                <a:pos x="connsiteX1644" y="connsiteY1644"/>
              </a:cxn>
              <a:cxn ang="0">
                <a:pos x="connsiteX1645" y="connsiteY1645"/>
              </a:cxn>
              <a:cxn ang="0">
                <a:pos x="connsiteX1646" y="connsiteY1646"/>
              </a:cxn>
              <a:cxn ang="0">
                <a:pos x="connsiteX1647" y="connsiteY1647"/>
              </a:cxn>
              <a:cxn ang="0">
                <a:pos x="connsiteX1648" y="connsiteY1648"/>
              </a:cxn>
              <a:cxn ang="0">
                <a:pos x="connsiteX1649" y="connsiteY1649"/>
              </a:cxn>
              <a:cxn ang="0">
                <a:pos x="connsiteX1650" y="connsiteY1650"/>
              </a:cxn>
              <a:cxn ang="0">
                <a:pos x="connsiteX1651" y="connsiteY1651"/>
              </a:cxn>
              <a:cxn ang="0">
                <a:pos x="connsiteX1652" y="connsiteY1652"/>
              </a:cxn>
              <a:cxn ang="0">
                <a:pos x="connsiteX1653" y="connsiteY1653"/>
              </a:cxn>
              <a:cxn ang="0">
                <a:pos x="connsiteX1654" y="connsiteY1654"/>
              </a:cxn>
              <a:cxn ang="0">
                <a:pos x="connsiteX1655" y="connsiteY1655"/>
              </a:cxn>
              <a:cxn ang="0">
                <a:pos x="connsiteX1656" y="connsiteY1656"/>
              </a:cxn>
              <a:cxn ang="0">
                <a:pos x="connsiteX1657" y="connsiteY1657"/>
              </a:cxn>
              <a:cxn ang="0">
                <a:pos x="connsiteX1658" y="connsiteY1658"/>
              </a:cxn>
              <a:cxn ang="0">
                <a:pos x="connsiteX1659" y="connsiteY1659"/>
              </a:cxn>
              <a:cxn ang="0">
                <a:pos x="connsiteX1660" y="connsiteY1660"/>
              </a:cxn>
              <a:cxn ang="0">
                <a:pos x="connsiteX1661" y="connsiteY1661"/>
              </a:cxn>
              <a:cxn ang="0">
                <a:pos x="connsiteX1662" y="connsiteY1662"/>
              </a:cxn>
              <a:cxn ang="0">
                <a:pos x="connsiteX1663" y="connsiteY1663"/>
              </a:cxn>
              <a:cxn ang="0">
                <a:pos x="connsiteX1664" y="connsiteY1664"/>
              </a:cxn>
              <a:cxn ang="0">
                <a:pos x="connsiteX1665" y="connsiteY1665"/>
              </a:cxn>
              <a:cxn ang="0">
                <a:pos x="connsiteX1666" y="connsiteY1666"/>
              </a:cxn>
              <a:cxn ang="0">
                <a:pos x="connsiteX1667" y="connsiteY1667"/>
              </a:cxn>
              <a:cxn ang="0">
                <a:pos x="connsiteX1668" y="connsiteY1668"/>
              </a:cxn>
              <a:cxn ang="0">
                <a:pos x="connsiteX1669" y="connsiteY1669"/>
              </a:cxn>
              <a:cxn ang="0">
                <a:pos x="connsiteX1670" y="connsiteY1670"/>
              </a:cxn>
              <a:cxn ang="0">
                <a:pos x="connsiteX1671" y="connsiteY1671"/>
              </a:cxn>
              <a:cxn ang="0">
                <a:pos x="connsiteX1672" y="connsiteY1672"/>
              </a:cxn>
              <a:cxn ang="0">
                <a:pos x="connsiteX1673" y="connsiteY1673"/>
              </a:cxn>
              <a:cxn ang="0">
                <a:pos x="connsiteX1674" y="connsiteY1674"/>
              </a:cxn>
              <a:cxn ang="0">
                <a:pos x="connsiteX1675" y="connsiteY1675"/>
              </a:cxn>
              <a:cxn ang="0">
                <a:pos x="connsiteX1676" y="connsiteY1676"/>
              </a:cxn>
              <a:cxn ang="0">
                <a:pos x="connsiteX1677" y="connsiteY1677"/>
              </a:cxn>
              <a:cxn ang="0">
                <a:pos x="connsiteX1678" y="connsiteY1678"/>
              </a:cxn>
              <a:cxn ang="0">
                <a:pos x="connsiteX1679" y="connsiteY1679"/>
              </a:cxn>
              <a:cxn ang="0">
                <a:pos x="connsiteX1680" y="connsiteY1680"/>
              </a:cxn>
              <a:cxn ang="0">
                <a:pos x="connsiteX1681" y="connsiteY1681"/>
              </a:cxn>
              <a:cxn ang="0">
                <a:pos x="connsiteX1682" y="connsiteY1682"/>
              </a:cxn>
              <a:cxn ang="0">
                <a:pos x="connsiteX1683" y="connsiteY1683"/>
              </a:cxn>
              <a:cxn ang="0">
                <a:pos x="connsiteX1684" y="connsiteY1684"/>
              </a:cxn>
              <a:cxn ang="0">
                <a:pos x="connsiteX1685" y="connsiteY1685"/>
              </a:cxn>
              <a:cxn ang="0">
                <a:pos x="connsiteX1686" y="connsiteY1686"/>
              </a:cxn>
              <a:cxn ang="0">
                <a:pos x="connsiteX1687" y="connsiteY1687"/>
              </a:cxn>
              <a:cxn ang="0">
                <a:pos x="connsiteX1688" y="connsiteY1688"/>
              </a:cxn>
              <a:cxn ang="0">
                <a:pos x="connsiteX1689" y="connsiteY1689"/>
              </a:cxn>
              <a:cxn ang="0">
                <a:pos x="connsiteX1690" y="connsiteY1690"/>
              </a:cxn>
              <a:cxn ang="0">
                <a:pos x="connsiteX1691" y="connsiteY1691"/>
              </a:cxn>
              <a:cxn ang="0">
                <a:pos x="connsiteX1692" y="connsiteY1692"/>
              </a:cxn>
              <a:cxn ang="0">
                <a:pos x="connsiteX1693" y="connsiteY1693"/>
              </a:cxn>
              <a:cxn ang="0">
                <a:pos x="connsiteX1694" y="connsiteY1694"/>
              </a:cxn>
              <a:cxn ang="0">
                <a:pos x="connsiteX1695" y="connsiteY1695"/>
              </a:cxn>
              <a:cxn ang="0">
                <a:pos x="connsiteX1696" y="connsiteY1696"/>
              </a:cxn>
              <a:cxn ang="0">
                <a:pos x="connsiteX1697" y="connsiteY1697"/>
              </a:cxn>
              <a:cxn ang="0">
                <a:pos x="connsiteX1698" y="connsiteY1698"/>
              </a:cxn>
              <a:cxn ang="0">
                <a:pos x="connsiteX1699" y="connsiteY1699"/>
              </a:cxn>
              <a:cxn ang="0">
                <a:pos x="connsiteX1700" y="connsiteY1700"/>
              </a:cxn>
              <a:cxn ang="0">
                <a:pos x="connsiteX1701" y="connsiteY1701"/>
              </a:cxn>
              <a:cxn ang="0">
                <a:pos x="connsiteX1702" y="connsiteY1702"/>
              </a:cxn>
              <a:cxn ang="0">
                <a:pos x="connsiteX1703" y="connsiteY1703"/>
              </a:cxn>
              <a:cxn ang="0">
                <a:pos x="connsiteX1704" y="connsiteY1704"/>
              </a:cxn>
              <a:cxn ang="0">
                <a:pos x="connsiteX1705" y="connsiteY1705"/>
              </a:cxn>
              <a:cxn ang="0">
                <a:pos x="connsiteX1706" y="connsiteY1706"/>
              </a:cxn>
              <a:cxn ang="0">
                <a:pos x="connsiteX1707" y="connsiteY1707"/>
              </a:cxn>
              <a:cxn ang="0">
                <a:pos x="connsiteX1708" y="connsiteY1708"/>
              </a:cxn>
              <a:cxn ang="0">
                <a:pos x="connsiteX1709" y="connsiteY1709"/>
              </a:cxn>
              <a:cxn ang="0">
                <a:pos x="connsiteX1710" y="connsiteY1710"/>
              </a:cxn>
              <a:cxn ang="0">
                <a:pos x="connsiteX1711" y="connsiteY1711"/>
              </a:cxn>
              <a:cxn ang="0">
                <a:pos x="connsiteX1712" y="connsiteY1712"/>
              </a:cxn>
              <a:cxn ang="0">
                <a:pos x="connsiteX1713" y="connsiteY1713"/>
              </a:cxn>
              <a:cxn ang="0">
                <a:pos x="connsiteX1714" y="connsiteY1714"/>
              </a:cxn>
              <a:cxn ang="0">
                <a:pos x="connsiteX1715" y="connsiteY1715"/>
              </a:cxn>
              <a:cxn ang="0">
                <a:pos x="connsiteX1716" y="connsiteY1716"/>
              </a:cxn>
              <a:cxn ang="0">
                <a:pos x="connsiteX1717" y="connsiteY1717"/>
              </a:cxn>
              <a:cxn ang="0">
                <a:pos x="connsiteX1718" y="connsiteY1718"/>
              </a:cxn>
              <a:cxn ang="0">
                <a:pos x="connsiteX1719" y="connsiteY1719"/>
              </a:cxn>
              <a:cxn ang="0">
                <a:pos x="connsiteX1720" y="connsiteY1720"/>
              </a:cxn>
              <a:cxn ang="0">
                <a:pos x="connsiteX1721" y="connsiteY1721"/>
              </a:cxn>
              <a:cxn ang="0">
                <a:pos x="connsiteX1722" y="connsiteY1722"/>
              </a:cxn>
              <a:cxn ang="0">
                <a:pos x="connsiteX1723" y="connsiteY1723"/>
              </a:cxn>
              <a:cxn ang="0">
                <a:pos x="connsiteX1724" y="connsiteY1724"/>
              </a:cxn>
              <a:cxn ang="0">
                <a:pos x="connsiteX1725" y="connsiteY1725"/>
              </a:cxn>
              <a:cxn ang="0">
                <a:pos x="connsiteX1726" y="connsiteY1726"/>
              </a:cxn>
              <a:cxn ang="0">
                <a:pos x="connsiteX1727" y="connsiteY1727"/>
              </a:cxn>
              <a:cxn ang="0">
                <a:pos x="connsiteX1728" y="connsiteY1728"/>
              </a:cxn>
              <a:cxn ang="0">
                <a:pos x="connsiteX1729" y="connsiteY1729"/>
              </a:cxn>
              <a:cxn ang="0">
                <a:pos x="connsiteX1730" y="connsiteY1730"/>
              </a:cxn>
              <a:cxn ang="0">
                <a:pos x="connsiteX1731" y="connsiteY1731"/>
              </a:cxn>
              <a:cxn ang="0">
                <a:pos x="connsiteX1732" y="connsiteY1732"/>
              </a:cxn>
              <a:cxn ang="0">
                <a:pos x="connsiteX1733" y="connsiteY1733"/>
              </a:cxn>
              <a:cxn ang="0">
                <a:pos x="connsiteX1734" y="connsiteY1734"/>
              </a:cxn>
              <a:cxn ang="0">
                <a:pos x="connsiteX1735" y="connsiteY1735"/>
              </a:cxn>
              <a:cxn ang="0">
                <a:pos x="connsiteX1736" y="connsiteY1736"/>
              </a:cxn>
              <a:cxn ang="0">
                <a:pos x="connsiteX1737" y="connsiteY1737"/>
              </a:cxn>
              <a:cxn ang="0">
                <a:pos x="connsiteX1738" y="connsiteY1738"/>
              </a:cxn>
              <a:cxn ang="0">
                <a:pos x="connsiteX1739" y="connsiteY1739"/>
              </a:cxn>
              <a:cxn ang="0">
                <a:pos x="connsiteX1740" y="connsiteY1740"/>
              </a:cxn>
              <a:cxn ang="0">
                <a:pos x="connsiteX1741" y="connsiteY1741"/>
              </a:cxn>
              <a:cxn ang="0">
                <a:pos x="connsiteX1742" y="connsiteY1742"/>
              </a:cxn>
              <a:cxn ang="0">
                <a:pos x="connsiteX1743" y="connsiteY1743"/>
              </a:cxn>
              <a:cxn ang="0">
                <a:pos x="connsiteX1744" y="connsiteY1744"/>
              </a:cxn>
              <a:cxn ang="0">
                <a:pos x="connsiteX1745" y="connsiteY1745"/>
              </a:cxn>
              <a:cxn ang="0">
                <a:pos x="connsiteX1746" y="connsiteY1746"/>
              </a:cxn>
              <a:cxn ang="0">
                <a:pos x="connsiteX1747" y="connsiteY1747"/>
              </a:cxn>
              <a:cxn ang="0">
                <a:pos x="connsiteX1748" y="connsiteY1748"/>
              </a:cxn>
              <a:cxn ang="0">
                <a:pos x="connsiteX1749" y="connsiteY1749"/>
              </a:cxn>
              <a:cxn ang="0">
                <a:pos x="connsiteX1750" y="connsiteY1750"/>
              </a:cxn>
              <a:cxn ang="0">
                <a:pos x="connsiteX1751" y="connsiteY1751"/>
              </a:cxn>
              <a:cxn ang="0">
                <a:pos x="connsiteX1752" y="connsiteY1752"/>
              </a:cxn>
              <a:cxn ang="0">
                <a:pos x="connsiteX1753" y="connsiteY1753"/>
              </a:cxn>
              <a:cxn ang="0">
                <a:pos x="connsiteX1754" y="connsiteY1754"/>
              </a:cxn>
              <a:cxn ang="0">
                <a:pos x="connsiteX1755" y="connsiteY1755"/>
              </a:cxn>
              <a:cxn ang="0">
                <a:pos x="connsiteX1756" y="connsiteY1756"/>
              </a:cxn>
              <a:cxn ang="0">
                <a:pos x="connsiteX1757" y="connsiteY1757"/>
              </a:cxn>
              <a:cxn ang="0">
                <a:pos x="connsiteX1758" y="connsiteY1758"/>
              </a:cxn>
              <a:cxn ang="0">
                <a:pos x="connsiteX1759" y="connsiteY1759"/>
              </a:cxn>
              <a:cxn ang="0">
                <a:pos x="connsiteX1760" y="connsiteY1760"/>
              </a:cxn>
              <a:cxn ang="0">
                <a:pos x="connsiteX1761" y="connsiteY1761"/>
              </a:cxn>
              <a:cxn ang="0">
                <a:pos x="connsiteX1762" y="connsiteY1762"/>
              </a:cxn>
              <a:cxn ang="0">
                <a:pos x="connsiteX1763" y="connsiteY1763"/>
              </a:cxn>
              <a:cxn ang="0">
                <a:pos x="connsiteX1764" y="connsiteY1764"/>
              </a:cxn>
              <a:cxn ang="0">
                <a:pos x="connsiteX1765" y="connsiteY1765"/>
              </a:cxn>
              <a:cxn ang="0">
                <a:pos x="connsiteX1766" y="connsiteY1766"/>
              </a:cxn>
              <a:cxn ang="0">
                <a:pos x="connsiteX1767" y="connsiteY1767"/>
              </a:cxn>
              <a:cxn ang="0">
                <a:pos x="connsiteX1768" y="connsiteY1768"/>
              </a:cxn>
              <a:cxn ang="0">
                <a:pos x="connsiteX1769" y="connsiteY1769"/>
              </a:cxn>
              <a:cxn ang="0">
                <a:pos x="connsiteX1770" y="connsiteY1770"/>
              </a:cxn>
              <a:cxn ang="0">
                <a:pos x="connsiteX1771" y="connsiteY1771"/>
              </a:cxn>
              <a:cxn ang="0">
                <a:pos x="connsiteX1772" y="connsiteY1772"/>
              </a:cxn>
              <a:cxn ang="0">
                <a:pos x="connsiteX1773" y="connsiteY1773"/>
              </a:cxn>
              <a:cxn ang="0">
                <a:pos x="connsiteX1774" y="connsiteY1774"/>
              </a:cxn>
              <a:cxn ang="0">
                <a:pos x="connsiteX1775" y="connsiteY1775"/>
              </a:cxn>
              <a:cxn ang="0">
                <a:pos x="connsiteX1776" y="connsiteY1776"/>
              </a:cxn>
              <a:cxn ang="0">
                <a:pos x="connsiteX1777" y="connsiteY1777"/>
              </a:cxn>
              <a:cxn ang="0">
                <a:pos x="connsiteX1778" y="connsiteY1778"/>
              </a:cxn>
              <a:cxn ang="0">
                <a:pos x="connsiteX1779" y="connsiteY1779"/>
              </a:cxn>
              <a:cxn ang="0">
                <a:pos x="connsiteX1780" y="connsiteY1780"/>
              </a:cxn>
              <a:cxn ang="0">
                <a:pos x="connsiteX1781" y="connsiteY1781"/>
              </a:cxn>
              <a:cxn ang="0">
                <a:pos x="connsiteX1782" y="connsiteY1782"/>
              </a:cxn>
              <a:cxn ang="0">
                <a:pos x="connsiteX1783" y="connsiteY1783"/>
              </a:cxn>
              <a:cxn ang="0">
                <a:pos x="connsiteX1784" y="connsiteY1784"/>
              </a:cxn>
              <a:cxn ang="0">
                <a:pos x="connsiteX1785" y="connsiteY1785"/>
              </a:cxn>
              <a:cxn ang="0">
                <a:pos x="connsiteX1786" y="connsiteY1786"/>
              </a:cxn>
              <a:cxn ang="0">
                <a:pos x="connsiteX1787" y="connsiteY1787"/>
              </a:cxn>
              <a:cxn ang="0">
                <a:pos x="connsiteX1788" y="connsiteY1788"/>
              </a:cxn>
              <a:cxn ang="0">
                <a:pos x="connsiteX1789" y="connsiteY1789"/>
              </a:cxn>
              <a:cxn ang="0">
                <a:pos x="connsiteX1790" y="connsiteY1790"/>
              </a:cxn>
              <a:cxn ang="0">
                <a:pos x="connsiteX1791" y="connsiteY1791"/>
              </a:cxn>
              <a:cxn ang="0">
                <a:pos x="connsiteX1792" y="connsiteY1792"/>
              </a:cxn>
              <a:cxn ang="0">
                <a:pos x="connsiteX1793" y="connsiteY1793"/>
              </a:cxn>
              <a:cxn ang="0">
                <a:pos x="connsiteX1794" y="connsiteY1794"/>
              </a:cxn>
              <a:cxn ang="0">
                <a:pos x="connsiteX1795" y="connsiteY1795"/>
              </a:cxn>
              <a:cxn ang="0">
                <a:pos x="connsiteX1796" y="connsiteY1796"/>
              </a:cxn>
              <a:cxn ang="0">
                <a:pos x="connsiteX1797" y="connsiteY1797"/>
              </a:cxn>
              <a:cxn ang="0">
                <a:pos x="connsiteX1798" y="connsiteY1798"/>
              </a:cxn>
              <a:cxn ang="0">
                <a:pos x="connsiteX1799" y="connsiteY1799"/>
              </a:cxn>
              <a:cxn ang="0">
                <a:pos x="connsiteX1800" y="connsiteY1800"/>
              </a:cxn>
              <a:cxn ang="0">
                <a:pos x="connsiteX1801" y="connsiteY1801"/>
              </a:cxn>
              <a:cxn ang="0">
                <a:pos x="connsiteX1802" y="connsiteY1802"/>
              </a:cxn>
              <a:cxn ang="0">
                <a:pos x="connsiteX1803" y="connsiteY1803"/>
              </a:cxn>
              <a:cxn ang="0">
                <a:pos x="connsiteX1804" y="connsiteY1804"/>
              </a:cxn>
              <a:cxn ang="0">
                <a:pos x="connsiteX1805" y="connsiteY1805"/>
              </a:cxn>
              <a:cxn ang="0">
                <a:pos x="connsiteX1806" y="connsiteY1806"/>
              </a:cxn>
              <a:cxn ang="0">
                <a:pos x="connsiteX1807" y="connsiteY1807"/>
              </a:cxn>
              <a:cxn ang="0">
                <a:pos x="connsiteX1808" y="connsiteY1808"/>
              </a:cxn>
              <a:cxn ang="0">
                <a:pos x="connsiteX1809" y="connsiteY1809"/>
              </a:cxn>
              <a:cxn ang="0">
                <a:pos x="connsiteX1810" y="connsiteY1810"/>
              </a:cxn>
              <a:cxn ang="0">
                <a:pos x="connsiteX1811" y="connsiteY1811"/>
              </a:cxn>
              <a:cxn ang="0">
                <a:pos x="connsiteX1812" y="connsiteY1812"/>
              </a:cxn>
              <a:cxn ang="0">
                <a:pos x="connsiteX1813" y="connsiteY1813"/>
              </a:cxn>
              <a:cxn ang="0">
                <a:pos x="connsiteX1814" y="connsiteY1814"/>
              </a:cxn>
              <a:cxn ang="0">
                <a:pos x="connsiteX1815" y="connsiteY1815"/>
              </a:cxn>
              <a:cxn ang="0">
                <a:pos x="connsiteX1816" y="connsiteY1816"/>
              </a:cxn>
              <a:cxn ang="0">
                <a:pos x="connsiteX1817" y="connsiteY1817"/>
              </a:cxn>
              <a:cxn ang="0">
                <a:pos x="connsiteX1818" y="connsiteY1818"/>
              </a:cxn>
              <a:cxn ang="0">
                <a:pos x="connsiteX1819" y="connsiteY1819"/>
              </a:cxn>
              <a:cxn ang="0">
                <a:pos x="connsiteX1820" y="connsiteY1820"/>
              </a:cxn>
              <a:cxn ang="0">
                <a:pos x="connsiteX1821" y="connsiteY1821"/>
              </a:cxn>
              <a:cxn ang="0">
                <a:pos x="connsiteX1822" y="connsiteY1822"/>
              </a:cxn>
              <a:cxn ang="0">
                <a:pos x="connsiteX1823" y="connsiteY1823"/>
              </a:cxn>
              <a:cxn ang="0">
                <a:pos x="connsiteX1824" y="connsiteY1824"/>
              </a:cxn>
              <a:cxn ang="0">
                <a:pos x="connsiteX1825" y="connsiteY1825"/>
              </a:cxn>
              <a:cxn ang="0">
                <a:pos x="connsiteX1826" y="connsiteY1826"/>
              </a:cxn>
              <a:cxn ang="0">
                <a:pos x="connsiteX1827" y="connsiteY1827"/>
              </a:cxn>
              <a:cxn ang="0">
                <a:pos x="connsiteX1828" y="connsiteY1828"/>
              </a:cxn>
              <a:cxn ang="0">
                <a:pos x="connsiteX1829" y="connsiteY1829"/>
              </a:cxn>
              <a:cxn ang="0">
                <a:pos x="connsiteX1830" y="connsiteY1830"/>
              </a:cxn>
              <a:cxn ang="0">
                <a:pos x="connsiteX1831" y="connsiteY1831"/>
              </a:cxn>
              <a:cxn ang="0">
                <a:pos x="connsiteX1832" y="connsiteY1832"/>
              </a:cxn>
              <a:cxn ang="0">
                <a:pos x="connsiteX1833" y="connsiteY1833"/>
              </a:cxn>
              <a:cxn ang="0">
                <a:pos x="connsiteX1834" y="connsiteY1834"/>
              </a:cxn>
              <a:cxn ang="0">
                <a:pos x="connsiteX1835" y="connsiteY1835"/>
              </a:cxn>
              <a:cxn ang="0">
                <a:pos x="connsiteX1836" y="connsiteY1836"/>
              </a:cxn>
              <a:cxn ang="0">
                <a:pos x="connsiteX1837" y="connsiteY1837"/>
              </a:cxn>
              <a:cxn ang="0">
                <a:pos x="connsiteX1838" y="connsiteY1838"/>
              </a:cxn>
              <a:cxn ang="0">
                <a:pos x="connsiteX1839" y="connsiteY1839"/>
              </a:cxn>
              <a:cxn ang="0">
                <a:pos x="connsiteX1840" y="connsiteY1840"/>
              </a:cxn>
              <a:cxn ang="0">
                <a:pos x="connsiteX1841" y="connsiteY1841"/>
              </a:cxn>
              <a:cxn ang="0">
                <a:pos x="connsiteX1842" y="connsiteY1842"/>
              </a:cxn>
              <a:cxn ang="0">
                <a:pos x="connsiteX1843" y="connsiteY1843"/>
              </a:cxn>
              <a:cxn ang="0">
                <a:pos x="connsiteX1844" y="connsiteY1844"/>
              </a:cxn>
              <a:cxn ang="0">
                <a:pos x="connsiteX1845" y="connsiteY1845"/>
              </a:cxn>
              <a:cxn ang="0">
                <a:pos x="connsiteX1846" y="connsiteY1846"/>
              </a:cxn>
              <a:cxn ang="0">
                <a:pos x="connsiteX1847" y="connsiteY1847"/>
              </a:cxn>
              <a:cxn ang="0">
                <a:pos x="connsiteX1848" y="connsiteY1848"/>
              </a:cxn>
              <a:cxn ang="0">
                <a:pos x="connsiteX1849" y="connsiteY1849"/>
              </a:cxn>
              <a:cxn ang="0">
                <a:pos x="connsiteX1850" y="connsiteY1850"/>
              </a:cxn>
              <a:cxn ang="0">
                <a:pos x="connsiteX1851" y="connsiteY1851"/>
              </a:cxn>
              <a:cxn ang="0">
                <a:pos x="connsiteX1852" y="connsiteY1852"/>
              </a:cxn>
              <a:cxn ang="0">
                <a:pos x="connsiteX1853" y="connsiteY1853"/>
              </a:cxn>
              <a:cxn ang="0">
                <a:pos x="connsiteX1854" y="connsiteY1854"/>
              </a:cxn>
              <a:cxn ang="0">
                <a:pos x="connsiteX1855" y="connsiteY1855"/>
              </a:cxn>
              <a:cxn ang="0">
                <a:pos x="connsiteX1856" y="connsiteY1856"/>
              </a:cxn>
              <a:cxn ang="0">
                <a:pos x="connsiteX1857" y="connsiteY1857"/>
              </a:cxn>
              <a:cxn ang="0">
                <a:pos x="connsiteX1858" y="connsiteY1858"/>
              </a:cxn>
              <a:cxn ang="0">
                <a:pos x="connsiteX1859" y="connsiteY1859"/>
              </a:cxn>
              <a:cxn ang="0">
                <a:pos x="connsiteX1860" y="connsiteY1860"/>
              </a:cxn>
              <a:cxn ang="0">
                <a:pos x="connsiteX1861" y="connsiteY1861"/>
              </a:cxn>
              <a:cxn ang="0">
                <a:pos x="connsiteX1862" y="connsiteY1862"/>
              </a:cxn>
              <a:cxn ang="0">
                <a:pos x="connsiteX1863" y="connsiteY1863"/>
              </a:cxn>
              <a:cxn ang="0">
                <a:pos x="connsiteX1864" y="connsiteY1864"/>
              </a:cxn>
              <a:cxn ang="0">
                <a:pos x="connsiteX1865" y="connsiteY1865"/>
              </a:cxn>
              <a:cxn ang="0">
                <a:pos x="connsiteX1866" y="connsiteY1866"/>
              </a:cxn>
              <a:cxn ang="0">
                <a:pos x="connsiteX1867" y="connsiteY1867"/>
              </a:cxn>
              <a:cxn ang="0">
                <a:pos x="connsiteX1868" y="connsiteY1868"/>
              </a:cxn>
              <a:cxn ang="0">
                <a:pos x="connsiteX1869" y="connsiteY1869"/>
              </a:cxn>
              <a:cxn ang="0">
                <a:pos x="connsiteX1870" y="connsiteY1870"/>
              </a:cxn>
              <a:cxn ang="0">
                <a:pos x="connsiteX1871" y="connsiteY1871"/>
              </a:cxn>
              <a:cxn ang="0">
                <a:pos x="connsiteX1872" y="connsiteY1872"/>
              </a:cxn>
              <a:cxn ang="0">
                <a:pos x="connsiteX1873" y="connsiteY1873"/>
              </a:cxn>
              <a:cxn ang="0">
                <a:pos x="connsiteX1874" y="connsiteY1874"/>
              </a:cxn>
              <a:cxn ang="0">
                <a:pos x="connsiteX1875" y="connsiteY1875"/>
              </a:cxn>
              <a:cxn ang="0">
                <a:pos x="connsiteX1876" y="connsiteY1876"/>
              </a:cxn>
              <a:cxn ang="0">
                <a:pos x="connsiteX1877" y="connsiteY1877"/>
              </a:cxn>
              <a:cxn ang="0">
                <a:pos x="connsiteX1878" y="connsiteY1878"/>
              </a:cxn>
              <a:cxn ang="0">
                <a:pos x="connsiteX1879" y="connsiteY1879"/>
              </a:cxn>
              <a:cxn ang="0">
                <a:pos x="connsiteX1880" y="connsiteY1880"/>
              </a:cxn>
              <a:cxn ang="0">
                <a:pos x="connsiteX1881" y="connsiteY1881"/>
              </a:cxn>
              <a:cxn ang="0">
                <a:pos x="connsiteX1882" y="connsiteY1882"/>
              </a:cxn>
              <a:cxn ang="0">
                <a:pos x="connsiteX1883" y="connsiteY1883"/>
              </a:cxn>
              <a:cxn ang="0">
                <a:pos x="connsiteX1884" y="connsiteY1884"/>
              </a:cxn>
              <a:cxn ang="0">
                <a:pos x="connsiteX1885" y="connsiteY1885"/>
              </a:cxn>
              <a:cxn ang="0">
                <a:pos x="connsiteX1886" y="connsiteY1886"/>
              </a:cxn>
              <a:cxn ang="0">
                <a:pos x="connsiteX1887" y="connsiteY1887"/>
              </a:cxn>
              <a:cxn ang="0">
                <a:pos x="connsiteX1888" y="connsiteY1888"/>
              </a:cxn>
              <a:cxn ang="0">
                <a:pos x="connsiteX1889" y="connsiteY1889"/>
              </a:cxn>
              <a:cxn ang="0">
                <a:pos x="connsiteX1890" y="connsiteY1890"/>
              </a:cxn>
              <a:cxn ang="0">
                <a:pos x="connsiteX1891" y="connsiteY1891"/>
              </a:cxn>
              <a:cxn ang="0">
                <a:pos x="connsiteX1892" y="connsiteY1892"/>
              </a:cxn>
              <a:cxn ang="0">
                <a:pos x="connsiteX1893" y="connsiteY1893"/>
              </a:cxn>
              <a:cxn ang="0">
                <a:pos x="connsiteX1894" y="connsiteY1894"/>
              </a:cxn>
              <a:cxn ang="0">
                <a:pos x="connsiteX1895" y="connsiteY1895"/>
              </a:cxn>
              <a:cxn ang="0">
                <a:pos x="connsiteX1896" y="connsiteY1896"/>
              </a:cxn>
              <a:cxn ang="0">
                <a:pos x="connsiteX1897" y="connsiteY1897"/>
              </a:cxn>
              <a:cxn ang="0">
                <a:pos x="connsiteX1898" y="connsiteY1898"/>
              </a:cxn>
              <a:cxn ang="0">
                <a:pos x="connsiteX1899" y="connsiteY1899"/>
              </a:cxn>
              <a:cxn ang="0">
                <a:pos x="connsiteX1900" y="connsiteY1900"/>
              </a:cxn>
              <a:cxn ang="0">
                <a:pos x="connsiteX1901" y="connsiteY1901"/>
              </a:cxn>
              <a:cxn ang="0">
                <a:pos x="connsiteX1902" y="connsiteY1902"/>
              </a:cxn>
              <a:cxn ang="0">
                <a:pos x="connsiteX1903" y="connsiteY1903"/>
              </a:cxn>
              <a:cxn ang="0">
                <a:pos x="connsiteX1904" y="connsiteY1904"/>
              </a:cxn>
              <a:cxn ang="0">
                <a:pos x="connsiteX1905" y="connsiteY1905"/>
              </a:cxn>
              <a:cxn ang="0">
                <a:pos x="connsiteX1906" y="connsiteY1906"/>
              </a:cxn>
              <a:cxn ang="0">
                <a:pos x="connsiteX1907" y="connsiteY1907"/>
              </a:cxn>
              <a:cxn ang="0">
                <a:pos x="connsiteX1908" y="connsiteY1908"/>
              </a:cxn>
              <a:cxn ang="0">
                <a:pos x="connsiteX1909" y="connsiteY1909"/>
              </a:cxn>
              <a:cxn ang="0">
                <a:pos x="connsiteX1910" y="connsiteY1910"/>
              </a:cxn>
              <a:cxn ang="0">
                <a:pos x="connsiteX1911" y="connsiteY1911"/>
              </a:cxn>
              <a:cxn ang="0">
                <a:pos x="connsiteX1912" y="connsiteY1912"/>
              </a:cxn>
              <a:cxn ang="0">
                <a:pos x="connsiteX1913" y="connsiteY1913"/>
              </a:cxn>
              <a:cxn ang="0">
                <a:pos x="connsiteX1914" y="connsiteY1914"/>
              </a:cxn>
              <a:cxn ang="0">
                <a:pos x="connsiteX1915" y="connsiteY1915"/>
              </a:cxn>
              <a:cxn ang="0">
                <a:pos x="connsiteX1916" y="connsiteY1916"/>
              </a:cxn>
              <a:cxn ang="0">
                <a:pos x="connsiteX1917" y="connsiteY1917"/>
              </a:cxn>
              <a:cxn ang="0">
                <a:pos x="connsiteX1918" y="connsiteY1918"/>
              </a:cxn>
              <a:cxn ang="0">
                <a:pos x="connsiteX1919" y="connsiteY1919"/>
              </a:cxn>
              <a:cxn ang="0">
                <a:pos x="connsiteX1920" y="connsiteY1920"/>
              </a:cxn>
              <a:cxn ang="0">
                <a:pos x="connsiteX1921" y="connsiteY1921"/>
              </a:cxn>
              <a:cxn ang="0">
                <a:pos x="connsiteX1922" y="connsiteY1922"/>
              </a:cxn>
              <a:cxn ang="0">
                <a:pos x="connsiteX1923" y="connsiteY1923"/>
              </a:cxn>
              <a:cxn ang="0">
                <a:pos x="connsiteX1924" y="connsiteY1924"/>
              </a:cxn>
              <a:cxn ang="0">
                <a:pos x="connsiteX1925" y="connsiteY1925"/>
              </a:cxn>
              <a:cxn ang="0">
                <a:pos x="connsiteX1926" y="connsiteY1926"/>
              </a:cxn>
              <a:cxn ang="0">
                <a:pos x="connsiteX1927" y="connsiteY1927"/>
              </a:cxn>
              <a:cxn ang="0">
                <a:pos x="connsiteX1928" y="connsiteY1928"/>
              </a:cxn>
              <a:cxn ang="0">
                <a:pos x="connsiteX1929" y="connsiteY1929"/>
              </a:cxn>
              <a:cxn ang="0">
                <a:pos x="connsiteX1930" y="connsiteY1930"/>
              </a:cxn>
              <a:cxn ang="0">
                <a:pos x="connsiteX1931" y="connsiteY1931"/>
              </a:cxn>
              <a:cxn ang="0">
                <a:pos x="connsiteX1932" y="connsiteY1932"/>
              </a:cxn>
              <a:cxn ang="0">
                <a:pos x="connsiteX1933" y="connsiteY1933"/>
              </a:cxn>
              <a:cxn ang="0">
                <a:pos x="connsiteX1934" y="connsiteY1934"/>
              </a:cxn>
              <a:cxn ang="0">
                <a:pos x="connsiteX1935" y="connsiteY1935"/>
              </a:cxn>
              <a:cxn ang="0">
                <a:pos x="connsiteX1936" y="connsiteY1936"/>
              </a:cxn>
              <a:cxn ang="0">
                <a:pos x="connsiteX1937" y="connsiteY1937"/>
              </a:cxn>
              <a:cxn ang="0">
                <a:pos x="connsiteX1938" y="connsiteY1938"/>
              </a:cxn>
              <a:cxn ang="0">
                <a:pos x="connsiteX1939" y="connsiteY1939"/>
              </a:cxn>
              <a:cxn ang="0">
                <a:pos x="connsiteX1940" y="connsiteY1940"/>
              </a:cxn>
              <a:cxn ang="0">
                <a:pos x="connsiteX1941" y="connsiteY1941"/>
              </a:cxn>
              <a:cxn ang="0">
                <a:pos x="connsiteX1942" y="connsiteY1942"/>
              </a:cxn>
              <a:cxn ang="0">
                <a:pos x="connsiteX1943" y="connsiteY1943"/>
              </a:cxn>
              <a:cxn ang="0">
                <a:pos x="connsiteX1944" y="connsiteY1944"/>
              </a:cxn>
              <a:cxn ang="0">
                <a:pos x="connsiteX1945" y="connsiteY1945"/>
              </a:cxn>
              <a:cxn ang="0">
                <a:pos x="connsiteX1946" y="connsiteY1946"/>
              </a:cxn>
              <a:cxn ang="0">
                <a:pos x="connsiteX1947" y="connsiteY1947"/>
              </a:cxn>
              <a:cxn ang="0">
                <a:pos x="connsiteX1948" y="connsiteY1948"/>
              </a:cxn>
              <a:cxn ang="0">
                <a:pos x="connsiteX1949" y="connsiteY1949"/>
              </a:cxn>
              <a:cxn ang="0">
                <a:pos x="connsiteX1950" y="connsiteY1950"/>
              </a:cxn>
              <a:cxn ang="0">
                <a:pos x="connsiteX1951" y="connsiteY1951"/>
              </a:cxn>
              <a:cxn ang="0">
                <a:pos x="connsiteX1952" y="connsiteY1952"/>
              </a:cxn>
              <a:cxn ang="0">
                <a:pos x="connsiteX1953" y="connsiteY1953"/>
              </a:cxn>
              <a:cxn ang="0">
                <a:pos x="connsiteX1954" y="connsiteY1954"/>
              </a:cxn>
              <a:cxn ang="0">
                <a:pos x="connsiteX1955" y="connsiteY1955"/>
              </a:cxn>
              <a:cxn ang="0">
                <a:pos x="connsiteX1956" y="connsiteY1956"/>
              </a:cxn>
              <a:cxn ang="0">
                <a:pos x="connsiteX1957" y="connsiteY1957"/>
              </a:cxn>
              <a:cxn ang="0">
                <a:pos x="connsiteX1958" y="connsiteY1958"/>
              </a:cxn>
              <a:cxn ang="0">
                <a:pos x="connsiteX1959" y="connsiteY1959"/>
              </a:cxn>
              <a:cxn ang="0">
                <a:pos x="connsiteX1960" y="connsiteY1960"/>
              </a:cxn>
              <a:cxn ang="0">
                <a:pos x="connsiteX1961" y="connsiteY1961"/>
              </a:cxn>
              <a:cxn ang="0">
                <a:pos x="connsiteX1962" y="connsiteY1962"/>
              </a:cxn>
              <a:cxn ang="0">
                <a:pos x="connsiteX1963" y="connsiteY1963"/>
              </a:cxn>
              <a:cxn ang="0">
                <a:pos x="connsiteX1964" y="connsiteY1964"/>
              </a:cxn>
              <a:cxn ang="0">
                <a:pos x="connsiteX1965" y="connsiteY1965"/>
              </a:cxn>
              <a:cxn ang="0">
                <a:pos x="connsiteX1966" y="connsiteY1966"/>
              </a:cxn>
              <a:cxn ang="0">
                <a:pos x="connsiteX1967" y="connsiteY1967"/>
              </a:cxn>
              <a:cxn ang="0">
                <a:pos x="connsiteX1968" y="connsiteY1968"/>
              </a:cxn>
              <a:cxn ang="0">
                <a:pos x="connsiteX1969" y="connsiteY1969"/>
              </a:cxn>
              <a:cxn ang="0">
                <a:pos x="connsiteX1970" y="connsiteY1970"/>
              </a:cxn>
              <a:cxn ang="0">
                <a:pos x="connsiteX1971" y="connsiteY1971"/>
              </a:cxn>
              <a:cxn ang="0">
                <a:pos x="connsiteX1972" y="connsiteY1972"/>
              </a:cxn>
              <a:cxn ang="0">
                <a:pos x="connsiteX1973" y="connsiteY1973"/>
              </a:cxn>
              <a:cxn ang="0">
                <a:pos x="connsiteX1974" y="connsiteY1974"/>
              </a:cxn>
              <a:cxn ang="0">
                <a:pos x="connsiteX1975" y="connsiteY1975"/>
              </a:cxn>
              <a:cxn ang="0">
                <a:pos x="connsiteX1976" y="connsiteY1976"/>
              </a:cxn>
              <a:cxn ang="0">
                <a:pos x="connsiteX1977" y="connsiteY1977"/>
              </a:cxn>
              <a:cxn ang="0">
                <a:pos x="connsiteX1978" y="connsiteY1978"/>
              </a:cxn>
              <a:cxn ang="0">
                <a:pos x="connsiteX1979" y="connsiteY1979"/>
              </a:cxn>
              <a:cxn ang="0">
                <a:pos x="connsiteX1980" y="connsiteY1980"/>
              </a:cxn>
              <a:cxn ang="0">
                <a:pos x="connsiteX1981" y="connsiteY1981"/>
              </a:cxn>
              <a:cxn ang="0">
                <a:pos x="connsiteX1982" y="connsiteY1982"/>
              </a:cxn>
              <a:cxn ang="0">
                <a:pos x="connsiteX1983" y="connsiteY1983"/>
              </a:cxn>
              <a:cxn ang="0">
                <a:pos x="connsiteX1984" y="connsiteY1984"/>
              </a:cxn>
              <a:cxn ang="0">
                <a:pos x="connsiteX1985" y="connsiteY1985"/>
              </a:cxn>
              <a:cxn ang="0">
                <a:pos x="connsiteX1986" y="connsiteY1986"/>
              </a:cxn>
              <a:cxn ang="0">
                <a:pos x="connsiteX1987" y="connsiteY1987"/>
              </a:cxn>
              <a:cxn ang="0">
                <a:pos x="connsiteX1988" y="connsiteY1988"/>
              </a:cxn>
              <a:cxn ang="0">
                <a:pos x="connsiteX1989" y="connsiteY1989"/>
              </a:cxn>
              <a:cxn ang="0">
                <a:pos x="connsiteX1990" y="connsiteY1990"/>
              </a:cxn>
              <a:cxn ang="0">
                <a:pos x="connsiteX1991" y="connsiteY1991"/>
              </a:cxn>
              <a:cxn ang="0">
                <a:pos x="connsiteX1992" y="connsiteY1992"/>
              </a:cxn>
              <a:cxn ang="0">
                <a:pos x="connsiteX1993" y="connsiteY1993"/>
              </a:cxn>
              <a:cxn ang="0">
                <a:pos x="connsiteX1994" y="connsiteY1994"/>
              </a:cxn>
              <a:cxn ang="0">
                <a:pos x="connsiteX1995" y="connsiteY1995"/>
              </a:cxn>
              <a:cxn ang="0">
                <a:pos x="connsiteX1996" y="connsiteY1996"/>
              </a:cxn>
              <a:cxn ang="0">
                <a:pos x="connsiteX1997" y="connsiteY1997"/>
              </a:cxn>
              <a:cxn ang="0">
                <a:pos x="connsiteX1998" y="connsiteY1998"/>
              </a:cxn>
              <a:cxn ang="0">
                <a:pos x="connsiteX1999" y="connsiteY1999"/>
              </a:cxn>
              <a:cxn ang="0">
                <a:pos x="connsiteX2000" y="connsiteY2000"/>
              </a:cxn>
              <a:cxn ang="0">
                <a:pos x="connsiteX2001" y="connsiteY2001"/>
              </a:cxn>
              <a:cxn ang="0">
                <a:pos x="connsiteX2002" y="connsiteY2002"/>
              </a:cxn>
              <a:cxn ang="0">
                <a:pos x="connsiteX2003" y="connsiteY2003"/>
              </a:cxn>
              <a:cxn ang="0">
                <a:pos x="connsiteX2004" y="connsiteY2004"/>
              </a:cxn>
              <a:cxn ang="0">
                <a:pos x="connsiteX2005" y="connsiteY2005"/>
              </a:cxn>
              <a:cxn ang="0">
                <a:pos x="connsiteX2006" y="connsiteY2006"/>
              </a:cxn>
              <a:cxn ang="0">
                <a:pos x="connsiteX2007" y="connsiteY2007"/>
              </a:cxn>
              <a:cxn ang="0">
                <a:pos x="connsiteX2008" y="connsiteY2008"/>
              </a:cxn>
              <a:cxn ang="0">
                <a:pos x="connsiteX2009" y="connsiteY2009"/>
              </a:cxn>
              <a:cxn ang="0">
                <a:pos x="connsiteX2010" y="connsiteY2010"/>
              </a:cxn>
              <a:cxn ang="0">
                <a:pos x="connsiteX2011" y="connsiteY2011"/>
              </a:cxn>
              <a:cxn ang="0">
                <a:pos x="connsiteX2012" y="connsiteY2012"/>
              </a:cxn>
              <a:cxn ang="0">
                <a:pos x="connsiteX2013" y="connsiteY2013"/>
              </a:cxn>
              <a:cxn ang="0">
                <a:pos x="connsiteX2014" y="connsiteY2014"/>
              </a:cxn>
              <a:cxn ang="0">
                <a:pos x="connsiteX2015" y="connsiteY2015"/>
              </a:cxn>
              <a:cxn ang="0">
                <a:pos x="connsiteX2016" y="connsiteY2016"/>
              </a:cxn>
              <a:cxn ang="0">
                <a:pos x="connsiteX2017" y="connsiteY2017"/>
              </a:cxn>
              <a:cxn ang="0">
                <a:pos x="connsiteX2018" y="connsiteY2018"/>
              </a:cxn>
              <a:cxn ang="0">
                <a:pos x="connsiteX2019" y="connsiteY2019"/>
              </a:cxn>
              <a:cxn ang="0">
                <a:pos x="connsiteX2020" y="connsiteY2020"/>
              </a:cxn>
              <a:cxn ang="0">
                <a:pos x="connsiteX2021" y="connsiteY2021"/>
              </a:cxn>
              <a:cxn ang="0">
                <a:pos x="connsiteX2022" y="connsiteY2022"/>
              </a:cxn>
              <a:cxn ang="0">
                <a:pos x="connsiteX2023" y="connsiteY2023"/>
              </a:cxn>
              <a:cxn ang="0">
                <a:pos x="connsiteX2024" y="connsiteY2024"/>
              </a:cxn>
              <a:cxn ang="0">
                <a:pos x="connsiteX2025" y="connsiteY2025"/>
              </a:cxn>
              <a:cxn ang="0">
                <a:pos x="connsiteX2026" y="connsiteY2026"/>
              </a:cxn>
              <a:cxn ang="0">
                <a:pos x="connsiteX2027" y="connsiteY2027"/>
              </a:cxn>
              <a:cxn ang="0">
                <a:pos x="connsiteX2028" y="connsiteY2028"/>
              </a:cxn>
              <a:cxn ang="0">
                <a:pos x="connsiteX2029" y="connsiteY2029"/>
              </a:cxn>
              <a:cxn ang="0">
                <a:pos x="connsiteX2030" y="connsiteY2030"/>
              </a:cxn>
              <a:cxn ang="0">
                <a:pos x="connsiteX2031" y="connsiteY2031"/>
              </a:cxn>
              <a:cxn ang="0">
                <a:pos x="connsiteX2032" y="connsiteY2032"/>
              </a:cxn>
              <a:cxn ang="0">
                <a:pos x="connsiteX2033" y="connsiteY2033"/>
              </a:cxn>
              <a:cxn ang="0">
                <a:pos x="connsiteX2034" y="connsiteY2034"/>
              </a:cxn>
              <a:cxn ang="0">
                <a:pos x="connsiteX2035" y="connsiteY2035"/>
              </a:cxn>
              <a:cxn ang="0">
                <a:pos x="connsiteX2036" y="connsiteY2036"/>
              </a:cxn>
              <a:cxn ang="0">
                <a:pos x="connsiteX2037" y="connsiteY2037"/>
              </a:cxn>
              <a:cxn ang="0">
                <a:pos x="connsiteX2038" y="connsiteY2038"/>
              </a:cxn>
              <a:cxn ang="0">
                <a:pos x="connsiteX2039" y="connsiteY2039"/>
              </a:cxn>
              <a:cxn ang="0">
                <a:pos x="connsiteX2040" y="connsiteY2040"/>
              </a:cxn>
              <a:cxn ang="0">
                <a:pos x="connsiteX2041" y="connsiteY2041"/>
              </a:cxn>
              <a:cxn ang="0">
                <a:pos x="connsiteX2042" y="connsiteY2042"/>
              </a:cxn>
              <a:cxn ang="0">
                <a:pos x="connsiteX2043" y="connsiteY2043"/>
              </a:cxn>
              <a:cxn ang="0">
                <a:pos x="connsiteX2044" y="connsiteY2044"/>
              </a:cxn>
              <a:cxn ang="0">
                <a:pos x="connsiteX2045" y="connsiteY2045"/>
              </a:cxn>
              <a:cxn ang="0">
                <a:pos x="connsiteX2046" y="connsiteY2046"/>
              </a:cxn>
              <a:cxn ang="0">
                <a:pos x="connsiteX2047" y="connsiteY2047"/>
              </a:cxn>
              <a:cxn ang="0">
                <a:pos x="connsiteX2048" y="connsiteY2048"/>
              </a:cxn>
              <a:cxn ang="0">
                <a:pos x="connsiteX2049" y="connsiteY2049"/>
              </a:cxn>
              <a:cxn ang="0">
                <a:pos x="connsiteX2050" y="connsiteY2050"/>
              </a:cxn>
              <a:cxn ang="0">
                <a:pos x="connsiteX2051" y="connsiteY2051"/>
              </a:cxn>
              <a:cxn ang="0">
                <a:pos x="connsiteX2052" y="connsiteY2052"/>
              </a:cxn>
              <a:cxn ang="0">
                <a:pos x="connsiteX2053" y="connsiteY2053"/>
              </a:cxn>
              <a:cxn ang="0">
                <a:pos x="connsiteX2054" y="connsiteY2054"/>
              </a:cxn>
              <a:cxn ang="0">
                <a:pos x="connsiteX2055" y="connsiteY2055"/>
              </a:cxn>
              <a:cxn ang="0">
                <a:pos x="connsiteX2056" y="connsiteY2056"/>
              </a:cxn>
              <a:cxn ang="0">
                <a:pos x="connsiteX2057" y="connsiteY2057"/>
              </a:cxn>
              <a:cxn ang="0">
                <a:pos x="connsiteX2058" y="connsiteY2058"/>
              </a:cxn>
              <a:cxn ang="0">
                <a:pos x="connsiteX2059" y="connsiteY2059"/>
              </a:cxn>
              <a:cxn ang="0">
                <a:pos x="connsiteX2060" y="connsiteY2060"/>
              </a:cxn>
              <a:cxn ang="0">
                <a:pos x="connsiteX2061" y="connsiteY2061"/>
              </a:cxn>
              <a:cxn ang="0">
                <a:pos x="connsiteX2062" y="connsiteY2062"/>
              </a:cxn>
              <a:cxn ang="0">
                <a:pos x="connsiteX2063" y="connsiteY2063"/>
              </a:cxn>
              <a:cxn ang="0">
                <a:pos x="connsiteX2064" y="connsiteY2064"/>
              </a:cxn>
              <a:cxn ang="0">
                <a:pos x="connsiteX2065" y="connsiteY2065"/>
              </a:cxn>
              <a:cxn ang="0">
                <a:pos x="connsiteX2066" y="connsiteY2066"/>
              </a:cxn>
              <a:cxn ang="0">
                <a:pos x="connsiteX2067" y="connsiteY2067"/>
              </a:cxn>
              <a:cxn ang="0">
                <a:pos x="connsiteX2068" y="connsiteY2068"/>
              </a:cxn>
              <a:cxn ang="0">
                <a:pos x="connsiteX2069" y="connsiteY2069"/>
              </a:cxn>
              <a:cxn ang="0">
                <a:pos x="connsiteX2070" y="connsiteY2070"/>
              </a:cxn>
              <a:cxn ang="0">
                <a:pos x="connsiteX2071" y="connsiteY2071"/>
              </a:cxn>
              <a:cxn ang="0">
                <a:pos x="connsiteX2072" y="connsiteY2072"/>
              </a:cxn>
              <a:cxn ang="0">
                <a:pos x="connsiteX2073" y="connsiteY2073"/>
              </a:cxn>
              <a:cxn ang="0">
                <a:pos x="connsiteX2074" y="connsiteY2074"/>
              </a:cxn>
              <a:cxn ang="0">
                <a:pos x="connsiteX2075" y="connsiteY2075"/>
              </a:cxn>
              <a:cxn ang="0">
                <a:pos x="connsiteX2076" y="connsiteY2076"/>
              </a:cxn>
              <a:cxn ang="0">
                <a:pos x="connsiteX2077" y="connsiteY2077"/>
              </a:cxn>
              <a:cxn ang="0">
                <a:pos x="connsiteX2078" y="connsiteY2078"/>
              </a:cxn>
              <a:cxn ang="0">
                <a:pos x="connsiteX2079" y="connsiteY2079"/>
              </a:cxn>
              <a:cxn ang="0">
                <a:pos x="connsiteX2080" y="connsiteY2080"/>
              </a:cxn>
              <a:cxn ang="0">
                <a:pos x="connsiteX2081" y="connsiteY2081"/>
              </a:cxn>
              <a:cxn ang="0">
                <a:pos x="connsiteX2082" y="connsiteY2082"/>
              </a:cxn>
              <a:cxn ang="0">
                <a:pos x="connsiteX2083" y="connsiteY2083"/>
              </a:cxn>
              <a:cxn ang="0">
                <a:pos x="connsiteX2084" y="connsiteY2084"/>
              </a:cxn>
              <a:cxn ang="0">
                <a:pos x="connsiteX2085" y="connsiteY2085"/>
              </a:cxn>
              <a:cxn ang="0">
                <a:pos x="connsiteX2086" y="connsiteY2086"/>
              </a:cxn>
              <a:cxn ang="0">
                <a:pos x="connsiteX2087" y="connsiteY2087"/>
              </a:cxn>
              <a:cxn ang="0">
                <a:pos x="connsiteX2088" y="connsiteY2088"/>
              </a:cxn>
              <a:cxn ang="0">
                <a:pos x="connsiteX2089" y="connsiteY2089"/>
              </a:cxn>
              <a:cxn ang="0">
                <a:pos x="connsiteX2090" y="connsiteY2090"/>
              </a:cxn>
              <a:cxn ang="0">
                <a:pos x="connsiteX2091" y="connsiteY2091"/>
              </a:cxn>
              <a:cxn ang="0">
                <a:pos x="connsiteX2092" y="connsiteY2092"/>
              </a:cxn>
              <a:cxn ang="0">
                <a:pos x="connsiteX2093" y="connsiteY2093"/>
              </a:cxn>
              <a:cxn ang="0">
                <a:pos x="connsiteX2094" y="connsiteY2094"/>
              </a:cxn>
              <a:cxn ang="0">
                <a:pos x="connsiteX2095" y="connsiteY2095"/>
              </a:cxn>
              <a:cxn ang="0">
                <a:pos x="connsiteX2096" y="connsiteY2096"/>
              </a:cxn>
              <a:cxn ang="0">
                <a:pos x="connsiteX2097" y="connsiteY2097"/>
              </a:cxn>
              <a:cxn ang="0">
                <a:pos x="connsiteX2098" y="connsiteY2098"/>
              </a:cxn>
              <a:cxn ang="0">
                <a:pos x="connsiteX2099" y="connsiteY2099"/>
              </a:cxn>
              <a:cxn ang="0">
                <a:pos x="connsiteX2100" y="connsiteY2100"/>
              </a:cxn>
              <a:cxn ang="0">
                <a:pos x="connsiteX2101" y="connsiteY2101"/>
              </a:cxn>
              <a:cxn ang="0">
                <a:pos x="connsiteX2102" y="connsiteY2102"/>
              </a:cxn>
              <a:cxn ang="0">
                <a:pos x="connsiteX2103" y="connsiteY2103"/>
              </a:cxn>
              <a:cxn ang="0">
                <a:pos x="connsiteX2104" y="connsiteY2104"/>
              </a:cxn>
              <a:cxn ang="0">
                <a:pos x="connsiteX2105" y="connsiteY2105"/>
              </a:cxn>
              <a:cxn ang="0">
                <a:pos x="connsiteX2106" y="connsiteY2106"/>
              </a:cxn>
              <a:cxn ang="0">
                <a:pos x="connsiteX2107" y="connsiteY2107"/>
              </a:cxn>
              <a:cxn ang="0">
                <a:pos x="connsiteX2108" y="connsiteY2108"/>
              </a:cxn>
              <a:cxn ang="0">
                <a:pos x="connsiteX2109" y="connsiteY2109"/>
              </a:cxn>
              <a:cxn ang="0">
                <a:pos x="connsiteX2110" y="connsiteY2110"/>
              </a:cxn>
              <a:cxn ang="0">
                <a:pos x="connsiteX2111" y="connsiteY2111"/>
              </a:cxn>
              <a:cxn ang="0">
                <a:pos x="connsiteX2112" y="connsiteY2112"/>
              </a:cxn>
              <a:cxn ang="0">
                <a:pos x="connsiteX2113" y="connsiteY2113"/>
              </a:cxn>
              <a:cxn ang="0">
                <a:pos x="connsiteX2114" y="connsiteY2114"/>
              </a:cxn>
              <a:cxn ang="0">
                <a:pos x="connsiteX2115" y="connsiteY2115"/>
              </a:cxn>
              <a:cxn ang="0">
                <a:pos x="connsiteX2116" y="connsiteY2116"/>
              </a:cxn>
              <a:cxn ang="0">
                <a:pos x="connsiteX2117" y="connsiteY2117"/>
              </a:cxn>
              <a:cxn ang="0">
                <a:pos x="connsiteX2118" y="connsiteY2118"/>
              </a:cxn>
              <a:cxn ang="0">
                <a:pos x="connsiteX2119" y="connsiteY2119"/>
              </a:cxn>
              <a:cxn ang="0">
                <a:pos x="connsiteX2120" y="connsiteY2120"/>
              </a:cxn>
              <a:cxn ang="0">
                <a:pos x="connsiteX2121" y="connsiteY2121"/>
              </a:cxn>
              <a:cxn ang="0">
                <a:pos x="connsiteX2122" y="connsiteY2122"/>
              </a:cxn>
              <a:cxn ang="0">
                <a:pos x="connsiteX2123" y="connsiteY2123"/>
              </a:cxn>
              <a:cxn ang="0">
                <a:pos x="connsiteX2124" y="connsiteY2124"/>
              </a:cxn>
              <a:cxn ang="0">
                <a:pos x="connsiteX2125" y="connsiteY2125"/>
              </a:cxn>
              <a:cxn ang="0">
                <a:pos x="connsiteX2126" y="connsiteY2126"/>
              </a:cxn>
              <a:cxn ang="0">
                <a:pos x="connsiteX2127" y="connsiteY2127"/>
              </a:cxn>
              <a:cxn ang="0">
                <a:pos x="connsiteX2128" y="connsiteY2128"/>
              </a:cxn>
              <a:cxn ang="0">
                <a:pos x="connsiteX2129" y="connsiteY2129"/>
              </a:cxn>
              <a:cxn ang="0">
                <a:pos x="connsiteX2130" y="connsiteY2130"/>
              </a:cxn>
              <a:cxn ang="0">
                <a:pos x="connsiteX2131" y="connsiteY2131"/>
              </a:cxn>
              <a:cxn ang="0">
                <a:pos x="connsiteX2132" y="connsiteY2132"/>
              </a:cxn>
              <a:cxn ang="0">
                <a:pos x="connsiteX2133" y="connsiteY2133"/>
              </a:cxn>
              <a:cxn ang="0">
                <a:pos x="connsiteX2134" y="connsiteY2134"/>
              </a:cxn>
              <a:cxn ang="0">
                <a:pos x="connsiteX2135" y="connsiteY2135"/>
              </a:cxn>
              <a:cxn ang="0">
                <a:pos x="connsiteX2136" y="connsiteY2136"/>
              </a:cxn>
              <a:cxn ang="0">
                <a:pos x="connsiteX2137" y="connsiteY2137"/>
              </a:cxn>
              <a:cxn ang="0">
                <a:pos x="connsiteX2138" y="connsiteY2138"/>
              </a:cxn>
              <a:cxn ang="0">
                <a:pos x="connsiteX2139" y="connsiteY2139"/>
              </a:cxn>
              <a:cxn ang="0">
                <a:pos x="connsiteX2140" y="connsiteY2140"/>
              </a:cxn>
              <a:cxn ang="0">
                <a:pos x="connsiteX2141" y="connsiteY2141"/>
              </a:cxn>
              <a:cxn ang="0">
                <a:pos x="connsiteX2142" y="connsiteY2142"/>
              </a:cxn>
              <a:cxn ang="0">
                <a:pos x="connsiteX2143" y="connsiteY2143"/>
              </a:cxn>
              <a:cxn ang="0">
                <a:pos x="connsiteX2144" y="connsiteY2144"/>
              </a:cxn>
              <a:cxn ang="0">
                <a:pos x="connsiteX2145" y="connsiteY2145"/>
              </a:cxn>
              <a:cxn ang="0">
                <a:pos x="connsiteX2146" y="connsiteY2146"/>
              </a:cxn>
              <a:cxn ang="0">
                <a:pos x="connsiteX2147" y="connsiteY2147"/>
              </a:cxn>
              <a:cxn ang="0">
                <a:pos x="connsiteX2148" y="connsiteY2148"/>
              </a:cxn>
              <a:cxn ang="0">
                <a:pos x="connsiteX2149" y="connsiteY2149"/>
              </a:cxn>
              <a:cxn ang="0">
                <a:pos x="connsiteX2150" y="connsiteY2150"/>
              </a:cxn>
              <a:cxn ang="0">
                <a:pos x="connsiteX2151" y="connsiteY2151"/>
              </a:cxn>
              <a:cxn ang="0">
                <a:pos x="connsiteX2152" y="connsiteY2152"/>
              </a:cxn>
              <a:cxn ang="0">
                <a:pos x="connsiteX2153" y="connsiteY2153"/>
              </a:cxn>
              <a:cxn ang="0">
                <a:pos x="connsiteX2154" y="connsiteY2154"/>
              </a:cxn>
              <a:cxn ang="0">
                <a:pos x="connsiteX2155" y="connsiteY2155"/>
              </a:cxn>
              <a:cxn ang="0">
                <a:pos x="connsiteX2156" y="connsiteY2156"/>
              </a:cxn>
              <a:cxn ang="0">
                <a:pos x="connsiteX2157" y="connsiteY2157"/>
              </a:cxn>
              <a:cxn ang="0">
                <a:pos x="connsiteX2158" y="connsiteY2158"/>
              </a:cxn>
              <a:cxn ang="0">
                <a:pos x="connsiteX2159" y="connsiteY2159"/>
              </a:cxn>
              <a:cxn ang="0">
                <a:pos x="connsiteX2160" y="connsiteY2160"/>
              </a:cxn>
              <a:cxn ang="0">
                <a:pos x="connsiteX2161" y="connsiteY2161"/>
              </a:cxn>
              <a:cxn ang="0">
                <a:pos x="connsiteX2162" y="connsiteY2162"/>
              </a:cxn>
              <a:cxn ang="0">
                <a:pos x="connsiteX2163" y="connsiteY2163"/>
              </a:cxn>
              <a:cxn ang="0">
                <a:pos x="connsiteX2164" y="connsiteY2164"/>
              </a:cxn>
              <a:cxn ang="0">
                <a:pos x="connsiteX2165" y="connsiteY2165"/>
              </a:cxn>
              <a:cxn ang="0">
                <a:pos x="connsiteX2166" y="connsiteY2166"/>
              </a:cxn>
              <a:cxn ang="0">
                <a:pos x="connsiteX2167" y="connsiteY2167"/>
              </a:cxn>
              <a:cxn ang="0">
                <a:pos x="connsiteX2168" y="connsiteY2168"/>
              </a:cxn>
              <a:cxn ang="0">
                <a:pos x="connsiteX2169" y="connsiteY2169"/>
              </a:cxn>
              <a:cxn ang="0">
                <a:pos x="connsiteX2170" y="connsiteY2170"/>
              </a:cxn>
              <a:cxn ang="0">
                <a:pos x="connsiteX2171" y="connsiteY2171"/>
              </a:cxn>
              <a:cxn ang="0">
                <a:pos x="connsiteX2172" y="connsiteY2172"/>
              </a:cxn>
              <a:cxn ang="0">
                <a:pos x="connsiteX2173" y="connsiteY2173"/>
              </a:cxn>
              <a:cxn ang="0">
                <a:pos x="connsiteX2174" y="connsiteY2174"/>
              </a:cxn>
              <a:cxn ang="0">
                <a:pos x="connsiteX2175" y="connsiteY2175"/>
              </a:cxn>
              <a:cxn ang="0">
                <a:pos x="connsiteX2176" y="connsiteY2176"/>
              </a:cxn>
              <a:cxn ang="0">
                <a:pos x="connsiteX2177" y="connsiteY2177"/>
              </a:cxn>
              <a:cxn ang="0">
                <a:pos x="connsiteX2178" y="connsiteY2178"/>
              </a:cxn>
              <a:cxn ang="0">
                <a:pos x="connsiteX2179" y="connsiteY2179"/>
              </a:cxn>
              <a:cxn ang="0">
                <a:pos x="connsiteX2180" y="connsiteY2180"/>
              </a:cxn>
              <a:cxn ang="0">
                <a:pos x="connsiteX2181" y="connsiteY2181"/>
              </a:cxn>
              <a:cxn ang="0">
                <a:pos x="connsiteX2182" y="connsiteY2182"/>
              </a:cxn>
              <a:cxn ang="0">
                <a:pos x="connsiteX2183" y="connsiteY2183"/>
              </a:cxn>
              <a:cxn ang="0">
                <a:pos x="connsiteX2184" y="connsiteY2184"/>
              </a:cxn>
              <a:cxn ang="0">
                <a:pos x="connsiteX2185" y="connsiteY2185"/>
              </a:cxn>
              <a:cxn ang="0">
                <a:pos x="connsiteX2186" y="connsiteY2186"/>
              </a:cxn>
              <a:cxn ang="0">
                <a:pos x="connsiteX2187" y="connsiteY2187"/>
              </a:cxn>
              <a:cxn ang="0">
                <a:pos x="connsiteX2188" y="connsiteY2188"/>
              </a:cxn>
              <a:cxn ang="0">
                <a:pos x="connsiteX2189" y="connsiteY2189"/>
              </a:cxn>
              <a:cxn ang="0">
                <a:pos x="connsiteX2190" y="connsiteY2190"/>
              </a:cxn>
              <a:cxn ang="0">
                <a:pos x="connsiteX2191" y="connsiteY2191"/>
              </a:cxn>
              <a:cxn ang="0">
                <a:pos x="connsiteX2192" y="connsiteY2192"/>
              </a:cxn>
              <a:cxn ang="0">
                <a:pos x="connsiteX2193" y="connsiteY2193"/>
              </a:cxn>
              <a:cxn ang="0">
                <a:pos x="connsiteX2194" y="connsiteY2194"/>
              </a:cxn>
              <a:cxn ang="0">
                <a:pos x="connsiteX2195" y="connsiteY2195"/>
              </a:cxn>
              <a:cxn ang="0">
                <a:pos x="connsiteX2196" y="connsiteY2196"/>
              </a:cxn>
              <a:cxn ang="0">
                <a:pos x="connsiteX2197" y="connsiteY2197"/>
              </a:cxn>
              <a:cxn ang="0">
                <a:pos x="connsiteX2198" y="connsiteY2198"/>
              </a:cxn>
              <a:cxn ang="0">
                <a:pos x="connsiteX2199" y="connsiteY2199"/>
              </a:cxn>
              <a:cxn ang="0">
                <a:pos x="connsiteX2200" y="connsiteY2200"/>
              </a:cxn>
              <a:cxn ang="0">
                <a:pos x="connsiteX2201" y="connsiteY2201"/>
              </a:cxn>
              <a:cxn ang="0">
                <a:pos x="connsiteX2202" y="connsiteY2202"/>
              </a:cxn>
              <a:cxn ang="0">
                <a:pos x="connsiteX2203" y="connsiteY2203"/>
              </a:cxn>
              <a:cxn ang="0">
                <a:pos x="connsiteX2204" y="connsiteY2204"/>
              </a:cxn>
              <a:cxn ang="0">
                <a:pos x="connsiteX2205" y="connsiteY2205"/>
              </a:cxn>
              <a:cxn ang="0">
                <a:pos x="connsiteX2206" y="connsiteY2206"/>
              </a:cxn>
              <a:cxn ang="0">
                <a:pos x="connsiteX2207" y="connsiteY2207"/>
              </a:cxn>
              <a:cxn ang="0">
                <a:pos x="connsiteX2208" y="connsiteY2208"/>
              </a:cxn>
              <a:cxn ang="0">
                <a:pos x="connsiteX2209" y="connsiteY2209"/>
              </a:cxn>
              <a:cxn ang="0">
                <a:pos x="connsiteX2210" y="connsiteY2210"/>
              </a:cxn>
              <a:cxn ang="0">
                <a:pos x="connsiteX2211" y="connsiteY2211"/>
              </a:cxn>
              <a:cxn ang="0">
                <a:pos x="connsiteX2212" y="connsiteY2212"/>
              </a:cxn>
              <a:cxn ang="0">
                <a:pos x="connsiteX2213" y="connsiteY2213"/>
              </a:cxn>
              <a:cxn ang="0">
                <a:pos x="connsiteX2214" y="connsiteY2214"/>
              </a:cxn>
              <a:cxn ang="0">
                <a:pos x="connsiteX2215" y="connsiteY2215"/>
              </a:cxn>
              <a:cxn ang="0">
                <a:pos x="connsiteX2216" y="connsiteY2216"/>
              </a:cxn>
              <a:cxn ang="0">
                <a:pos x="connsiteX2217" y="connsiteY2217"/>
              </a:cxn>
              <a:cxn ang="0">
                <a:pos x="connsiteX2218" y="connsiteY2218"/>
              </a:cxn>
              <a:cxn ang="0">
                <a:pos x="connsiteX2219" y="connsiteY2219"/>
              </a:cxn>
              <a:cxn ang="0">
                <a:pos x="connsiteX2220" y="connsiteY2220"/>
              </a:cxn>
              <a:cxn ang="0">
                <a:pos x="connsiteX2221" y="connsiteY2221"/>
              </a:cxn>
              <a:cxn ang="0">
                <a:pos x="connsiteX2222" y="connsiteY2222"/>
              </a:cxn>
              <a:cxn ang="0">
                <a:pos x="connsiteX2223" y="connsiteY2223"/>
              </a:cxn>
              <a:cxn ang="0">
                <a:pos x="connsiteX2224" y="connsiteY2224"/>
              </a:cxn>
              <a:cxn ang="0">
                <a:pos x="connsiteX2225" y="connsiteY2225"/>
              </a:cxn>
              <a:cxn ang="0">
                <a:pos x="connsiteX2226" y="connsiteY2226"/>
              </a:cxn>
              <a:cxn ang="0">
                <a:pos x="connsiteX2227" y="connsiteY2227"/>
              </a:cxn>
              <a:cxn ang="0">
                <a:pos x="connsiteX2228" y="connsiteY2228"/>
              </a:cxn>
              <a:cxn ang="0">
                <a:pos x="connsiteX2229" y="connsiteY2229"/>
              </a:cxn>
              <a:cxn ang="0">
                <a:pos x="connsiteX2230" y="connsiteY2230"/>
              </a:cxn>
              <a:cxn ang="0">
                <a:pos x="connsiteX2231" y="connsiteY2231"/>
              </a:cxn>
              <a:cxn ang="0">
                <a:pos x="connsiteX2232" y="connsiteY2232"/>
              </a:cxn>
              <a:cxn ang="0">
                <a:pos x="connsiteX2233" y="connsiteY2233"/>
              </a:cxn>
              <a:cxn ang="0">
                <a:pos x="connsiteX2234" y="connsiteY2234"/>
              </a:cxn>
              <a:cxn ang="0">
                <a:pos x="connsiteX2235" y="connsiteY2235"/>
              </a:cxn>
              <a:cxn ang="0">
                <a:pos x="connsiteX2236" y="connsiteY2236"/>
              </a:cxn>
              <a:cxn ang="0">
                <a:pos x="connsiteX2237" y="connsiteY2237"/>
              </a:cxn>
              <a:cxn ang="0">
                <a:pos x="connsiteX2238" y="connsiteY2238"/>
              </a:cxn>
              <a:cxn ang="0">
                <a:pos x="connsiteX2239" y="connsiteY2239"/>
              </a:cxn>
              <a:cxn ang="0">
                <a:pos x="connsiteX2240" y="connsiteY2240"/>
              </a:cxn>
              <a:cxn ang="0">
                <a:pos x="connsiteX2241" y="connsiteY2241"/>
              </a:cxn>
              <a:cxn ang="0">
                <a:pos x="connsiteX2242" y="connsiteY2242"/>
              </a:cxn>
              <a:cxn ang="0">
                <a:pos x="connsiteX2243" y="connsiteY2243"/>
              </a:cxn>
              <a:cxn ang="0">
                <a:pos x="connsiteX2244" y="connsiteY2244"/>
              </a:cxn>
              <a:cxn ang="0">
                <a:pos x="connsiteX2245" y="connsiteY2245"/>
              </a:cxn>
              <a:cxn ang="0">
                <a:pos x="connsiteX2246" y="connsiteY2246"/>
              </a:cxn>
              <a:cxn ang="0">
                <a:pos x="connsiteX2247" y="connsiteY2247"/>
              </a:cxn>
              <a:cxn ang="0">
                <a:pos x="connsiteX2248" y="connsiteY2248"/>
              </a:cxn>
              <a:cxn ang="0">
                <a:pos x="connsiteX2249" y="connsiteY2249"/>
              </a:cxn>
              <a:cxn ang="0">
                <a:pos x="connsiteX2250" y="connsiteY2250"/>
              </a:cxn>
              <a:cxn ang="0">
                <a:pos x="connsiteX2251" y="connsiteY2251"/>
              </a:cxn>
              <a:cxn ang="0">
                <a:pos x="connsiteX2252" y="connsiteY2252"/>
              </a:cxn>
              <a:cxn ang="0">
                <a:pos x="connsiteX2253" y="connsiteY2253"/>
              </a:cxn>
              <a:cxn ang="0">
                <a:pos x="connsiteX2254" y="connsiteY2254"/>
              </a:cxn>
              <a:cxn ang="0">
                <a:pos x="connsiteX2255" y="connsiteY2255"/>
              </a:cxn>
              <a:cxn ang="0">
                <a:pos x="connsiteX2256" y="connsiteY2256"/>
              </a:cxn>
              <a:cxn ang="0">
                <a:pos x="connsiteX2257" y="connsiteY2257"/>
              </a:cxn>
              <a:cxn ang="0">
                <a:pos x="connsiteX2258" y="connsiteY2258"/>
              </a:cxn>
              <a:cxn ang="0">
                <a:pos x="connsiteX2259" y="connsiteY2259"/>
              </a:cxn>
              <a:cxn ang="0">
                <a:pos x="connsiteX2260" y="connsiteY2260"/>
              </a:cxn>
              <a:cxn ang="0">
                <a:pos x="connsiteX2261" y="connsiteY2261"/>
              </a:cxn>
              <a:cxn ang="0">
                <a:pos x="connsiteX2262" y="connsiteY2262"/>
              </a:cxn>
              <a:cxn ang="0">
                <a:pos x="connsiteX2263" y="connsiteY2263"/>
              </a:cxn>
              <a:cxn ang="0">
                <a:pos x="connsiteX2264" y="connsiteY2264"/>
              </a:cxn>
              <a:cxn ang="0">
                <a:pos x="connsiteX2265" y="connsiteY2265"/>
              </a:cxn>
              <a:cxn ang="0">
                <a:pos x="connsiteX2266" y="connsiteY2266"/>
              </a:cxn>
              <a:cxn ang="0">
                <a:pos x="connsiteX2267" y="connsiteY2267"/>
              </a:cxn>
              <a:cxn ang="0">
                <a:pos x="connsiteX2268" y="connsiteY2268"/>
              </a:cxn>
              <a:cxn ang="0">
                <a:pos x="connsiteX2269" y="connsiteY2269"/>
              </a:cxn>
              <a:cxn ang="0">
                <a:pos x="connsiteX2270" y="connsiteY2270"/>
              </a:cxn>
              <a:cxn ang="0">
                <a:pos x="connsiteX2271" y="connsiteY2271"/>
              </a:cxn>
              <a:cxn ang="0">
                <a:pos x="connsiteX2272" y="connsiteY2272"/>
              </a:cxn>
              <a:cxn ang="0">
                <a:pos x="connsiteX2273" y="connsiteY2273"/>
              </a:cxn>
              <a:cxn ang="0">
                <a:pos x="connsiteX2274" y="connsiteY2274"/>
              </a:cxn>
              <a:cxn ang="0">
                <a:pos x="connsiteX2275" y="connsiteY2275"/>
              </a:cxn>
              <a:cxn ang="0">
                <a:pos x="connsiteX2276" y="connsiteY2276"/>
              </a:cxn>
              <a:cxn ang="0">
                <a:pos x="connsiteX2277" y="connsiteY2277"/>
              </a:cxn>
              <a:cxn ang="0">
                <a:pos x="connsiteX2278" y="connsiteY2278"/>
              </a:cxn>
              <a:cxn ang="0">
                <a:pos x="connsiteX2279" y="connsiteY2279"/>
              </a:cxn>
              <a:cxn ang="0">
                <a:pos x="connsiteX2280" y="connsiteY2280"/>
              </a:cxn>
              <a:cxn ang="0">
                <a:pos x="connsiteX2281" y="connsiteY2281"/>
              </a:cxn>
              <a:cxn ang="0">
                <a:pos x="connsiteX2282" y="connsiteY2282"/>
              </a:cxn>
              <a:cxn ang="0">
                <a:pos x="connsiteX2283" y="connsiteY2283"/>
              </a:cxn>
              <a:cxn ang="0">
                <a:pos x="connsiteX2284" y="connsiteY2284"/>
              </a:cxn>
              <a:cxn ang="0">
                <a:pos x="connsiteX2285" y="connsiteY2285"/>
              </a:cxn>
              <a:cxn ang="0">
                <a:pos x="connsiteX2286" y="connsiteY2286"/>
              </a:cxn>
              <a:cxn ang="0">
                <a:pos x="connsiteX2287" y="connsiteY2287"/>
              </a:cxn>
              <a:cxn ang="0">
                <a:pos x="connsiteX2288" y="connsiteY2288"/>
              </a:cxn>
              <a:cxn ang="0">
                <a:pos x="connsiteX2289" y="connsiteY2289"/>
              </a:cxn>
              <a:cxn ang="0">
                <a:pos x="connsiteX2290" y="connsiteY2290"/>
              </a:cxn>
              <a:cxn ang="0">
                <a:pos x="connsiteX2291" y="connsiteY2291"/>
              </a:cxn>
              <a:cxn ang="0">
                <a:pos x="connsiteX2292" y="connsiteY2292"/>
              </a:cxn>
              <a:cxn ang="0">
                <a:pos x="connsiteX2293" y="connsiteY2293"/>
              </a:cxn>
              <a:cxn ang="0">
                <a:pos x="connsiteX2294" y="connsiteY2294"/>
              </a:cxn>
              <a:cxn ang="0">
                <a:pos x="connsiteX2295" y="connsiteY2295"/>
              </a:cxn>
              <a:cxn ang="0">
                <a:pos x="connsiteX2296" y="connsiteY2296"/>
              </a:cxn>
              <a:cxn ang="0">
                <a:pos x="connsiteX2297" y="connsiteY2297"/>
              </a:cxn>
              <a:cxn ang="0">
                <a:pos x="connsiteX2298" y="connsiteY2298"/>
              </a:cxn>
              <a:cxn ang="0">
                <a:pos x="connsiteX2299" y="connsiteY2299"/>
              </a:cxn>
              <a:cxn ang="0">
                <a:pos x="connsiteX2300" y="connsiteY2300"/>
              </a:cxn>
              <a:cxn ang="0">
                <a:pos x="connsiteX2301" y="connsiteY2301"/>
              </a:cxn>
              <a:cxn ang="0">
                <a:pos x="connsiteX2302" y="connsiteY2302"/>
              </a:cxn>
              <a:cxn ang="0">
                <a:pos x="connsiteX2303" y="connsiteY2303"/>
              </a:cxn>
              <a:cxn ang="0">
                <a:pos x="connsiteX2304" y="connsiteY2304"/>
              </a:cxn>
              <a:cxn ang="0">
                <a:pos x="connsiteX2305" y="connsiteY2305"/>
              </a:cxn>
              <a:cxn ang="0">
                <a:pos x="connsiteX2306" y="connsiteY2306"/>
              </a:cxn>
              <a:cxn ang="0">
                <a:pos x="connsiteX2307" y="connsiteY2307"/>
              </a:cxn>
              <a:cxn ang="0">
                <a:pos x="connsiteX2308" y="connsiteY2308"/>
              </a:cxn>
              <a:cxn ang="0">
                <a:pos x="connsiteX2309" y="connsiteY2309"/>
              </a:cxn>
              <a:cxn ang="0">
                <a:pos x="connsiteX2310" y="connsiteY2310"/>
              </a:cxn>
              <a:cxn ang="0">
                <a:pos x="connsiteX2311" y="connsiteY2311"/>
              </a:cxn>
              <a:cxn ang="0">
                <a:pos x="connsiteX2312" y="connsiteY2312"/>
              </a:cxn>
              <a:cxn ang="0">
                <a:pos x="connsiteX2313" y="connsiteY2313"/>
              </a:cxn>
              <a:cxn ang="0">
                <a:pos x="connsiteX2314" y="connsiteY2314"/>
              </a:cxn>
              <a:cxn ang="0">
                <a:pos x="connsiteX2315" y="connsiteY2315"/>
              </a:cxn>
              <a:cxn ang="0">
                <a:pos x="connsiteX2316" y="connsiteY2316"/>
              </a:cxn>
              <a:cxn ang="0">
                <a:pos x="connsiteX2317" y="connsiteY2317"/>
              </a:cxn>
              <a:cxn ang="0">
                <a:pos x="connsiteX2318" y="connsiteY2318"/>
              </a:cxn>
              <a:cxn ang="0">
                <a:pos x="connsiteX2319" y="connsiteY2319"/>
              </a:cxn>
              <a:cxn ang="0">
                <a:pos x="connsiteX2320" y="connsiteY2320"/>
              </a:cxn>
              <a:cxn ang="0">
                <a:pos x="connsiteX2321" y="connsiteY2321"/>
              </a:cxn>
              <a:cxn ang="0">
                <a:pos x="connsiteX2322" y="connsiteY2322"/>
              </a:cxn>
              <a:cxn ang="0">
                <a:pos x="connsiteX2323" y="connsiteY2323"/>
              </a:cxn>
              <a:cxn ang="0">
                <a:pos x="connsiteX2324" y="connsiteY2324"/>
              </a:cxn>
              <a:cxn ang="0">
                <a:pos x="connsiteX2325" y="connsiteY2325"/>
              </a:cxn>
              <a:cxn ang="0">
                <a:pos x="connsiteX2326" y="connsiteY2326"/>
              </a:cxn>
              <a:cxn ang="0">
                <a:pos x="connsiteX2327" y="connsiteY2327"/>
              </a:cxn>
              <a:cxn ang="0">
                <a:pos x="connsiteX2328" y="connsiteY2328"/>
              </a:cxn>
              <a:cxn ang="0">
                <a:pos x="connsiteX2329" y="connsiteY2329"/>
              </a:cxn>
              <a:cxn ang="0">
                <a:pos x="connsiteX2330" y="connsiteY2330"/>
              </a:cxn>
              <a:cxn ang="0">
                <a:pos x="connsiteX2331" y="connsiteY2331"/>
              </a:cxn>
              <a:cxn ang="0">
                <a:pos x="connsiteX2332" y="connsiteY2332"/>
              </a:cxn>
              <a:cxn ang="0">
                <a:pos x="connsiteX2333" y="connsiteY2333"/>
              </a:cxn>
              <a:cxn ang="0">
                <a:pos x="connsiteX2334" y="connsiteY2334"/>
              </a:cxn>
              <a:cxn ang="0">
                <a:pos x="connsiteX2335" y="connsiteY2335"/>
              </a:cxn>
              <a:cxn ang="0">
                <a:pos x="connsiteX2336" y="connsiteY2336"/>
              </a:cxn>
              <a:cxn ang="0">
                <a:pos x="connsiteX2337" y="connsiteY2337"/>
              </a:cxn>
              <a:cxn ang="0">
                <a:pos x="connsiteX2338" y="connsiteY2338"/>
              </a:cxn>
              <a:cxn ang="0">
                <a:pos x="connsiteX2339" y="connsiteY2339"/>
              </a:cxn>
              <a:cxn ang="0">
                <a:pos x="connsiteX2340" y="connsiteY2340"/>
              </a:cxn>
              <a:cxn ang="0">
                <a:pos x="connsiteX2341" y="connsiteY2341"/>
              </a:cxn>
              <a:cxn ang="0">
                <a:pos x="connsiteX2342" y="connsiteY2342"/>
              </a:cxn>
              <a:cxn ang="0">
                <a:pos x="connsiteX2343" y="connsiteY2343"/>
              </a:cxn>
              <a:cxn ang="0">
                <a:pos x="connsiteX2344" y="connsiteY2344"/>
              </a:cxn>
              <a:cxn ang="0">
                <a:pos x="connsiteX2345" y="connsiteY2345"/>
              </a:cxn>
              <a:cxn ang="0">
                <a:pos x="connsiteX2346" y="connsiteY2346"/>
              </a:cxn>
              <a:cxn ang="0">
                <a:pos x="connsiteX2347" y="connsiteY2347"/>
              </a:cxn>
              <a:cxn ang="0">
                <a:pos x="connsiteX2348" y="connsiteY2348"/>
              </a:cxn>
              <a:cxn ang="0">
                <a:pos x="connsiteX2349" y="connsiteY2349"/>
              </a:cxn>
              <a:cxn ang="0">
                <a:pos x="connsiteX2350" y="connsiteY2350"/>
              </a:cxn>
              <a:cxn ang="0">
                <a:pos x="connsiteX2351" y="connsiteY2351"/>
              </a:cxn>
              <a:cxn ang="0">
                <a:pos x="connsiteX2352" y="connsiteY2352"/>
              </a:cxn>
              <a:cxn ang="0">
                <a:pos x="connsiteX2353" y="connsiteY2353"/>
              </a:cxn>
              <a:cxn ang="0">
                <a:pos x="connsiteX2354" y="connsiteY2354"/>
              </a:cxn>
              <a:cxn ang="0">
                <a:pos x="connsiteX2355" y="connsiteY2355"/>
              </a:cxn>
              <a:cxn ang="0">
                <a:pos x="connsiteX2356" y="connsiteY2356"/>
              </a:cxn>
              <a:cxn ang="0">
                <a:pos x="connsiteX2357" y="connsiteY2357"/>
              </a:cxn>
              <a:cxn ang="0">
                <a:pos x="connsiteX2358" y="connsiteY2358"/>
              </a:cxn>
              <a:cxn ang="0">
                <a:pos x="connsiteX2359" y="connsiteY2359"/>
              </a:cxn>
              <a:cxn ang="0">
                <a:pos x="connsiteX2360" y="connsiteY2360"/>
              </a:cxn>
              <a:cxn ang="0">
                <a:pos x="connsiteX2361" y="connsiteY2361"/>
              </a:cxn>
              <a:cxn ang="0">
                <a:pos x="connsiteX2362" y="connsiteY2362"/>
              </a:cxn>
              <a:cxn ang="0">
                <a:pos x="connsiteX2363" y="connsiteY2363"/>
              </a:cxn>
              <a:cxn ang="0">
                <a:pos x="connsiteX2364" y="connsiteY2364"/>
              </a:cxn>
              <a:cxn ang="0">
                <a:pos x="connsiteX2365" y="connsiteY2365"/>
              </a:cxn>
              <a:cxn ang="0">
                <a:pos x="connsiteX2366" y="connsiteY2366"/>
              </a:cxn>
              <a:cxn ang="0">
                <a:pos x="connsiteX2367" y="connsiteY2367"/>
              </a:cxn>
              <a:cxn ang="0">
                <a:pos x="connsiteX2368" y="connsiteY2368"/>
              </a:cxn>
              <a:cxn ang="0">
                <a:pos x="connsiteX2369" y="connsiteY2369"/>
              </a:cxn>
              <a:cxn ang="0">
                <a:pos x="connsiteX2370" y="connsiteY2370"/>
              </a:cxn>
              <a:cxn ang="0">
                <a:pos x="connsiteX2371" y="connsiteY2371"/>
              </a:cxn>
              <a:cxn ang="0">
                <a:pos x="connsiteX2372" y="connsiteY2372"/>
              </a:cxn>
              <a:cxn ang="0">
                <a:pos x="connsiteX2373" y="connsiteY2373"/>
              </a:cxn>
              <a:cxn ang="0">
                <a:pos x="connsiteX2374" y="connsiteY2374"/>
              </a:cxn>
              <a:cxn ang="0">
                <a:pos x="connsiteX2375" y="connsiteY2375"/>
              </a:cxn>
              <a:cxn ang="0">
                <a:pos x="connsiteX2376" y="connsiteY2376"/>
              </a:cxn>
              <a:cxn ang="0">
                <a:pos x="connsiteX2377" y="connsiteY2377"/>
              </a:cxn>
              <a:cxn ang="0">
                <a:pos x="connsiteX2378" y="connsiteY2378"/>
              </a:cxn>
              <a:cxn ang="0">
                <a:pos x="connsiteX2379" y="connsiteY2379"/>
              </a:cxn>
              <a:cxn ang="0">
                <a:pos x="connsiteX2380" y="connsiteY2380"/>
              </a:cxn>
              <a:cxn ang="0">
                <a:pos x="connsiteX2381" y="connsiteY2381"/>
              </a:cxn>
              <a:cxn ang="0">
                <a:pos x="connsiteX2382" y="connsiteY2382"/>
              </a:cxn>
              <a:cxn ang="0">
                <a:pos x="connsiteX2383" y="connsiteY2383"/>
              </a:cxn>
              <a:cxn ang="0">
                <a:pos x="connsiteX2384" y="connsiteY2384"/>
              </a:cxn>
              <a:cxn ang="0">
                <a:pos x="connsiteX2385" y="connsiteY2385"/>
              </a:cxn>
              <a:cxn ang="0">
                <a:pos x="connsiteX2386" y="connsiteY2386"/>
              </a:cxn>
              <a:cxn ang="0">
                <a:pos x="connsiteX2387" y="connsiteY2387"/>
              </a:cxn>
              <a:cxn ang="0">
                <a:pos x="connsiteX2388" y="connsiteY2388"/>
              </a:cxn>
              <a:cxn ang="0">
                <a:pos x="connsiteX2389" y="connsiteY2389"/>
              </a:cxn>
              <a:cxn ang="0">
                <a:pos x="connsiteX2390" y="connsiteY2390"/>
              </a:cxn>
              <a:cxn ang="0">
                <a:pos x="connsiteX2391" y="connsiteY2391"/>
              </a:cxn>
              <a:cxn ang="0">
                <a:pos x="connsiteX2392" y="connsiteY2392"/>
              </a:cxn>
              <a:cxn ang="0">
                <a:pos x="connsiteX2393" y="connsiteY2393"/>
              </a:cxn>
              <a:cxn ang="0">
                <a:pos x="connsiteX2394" y="connsiteY2394"/>
              </a:cxn>
              <a:cxn ang="0">
                <a:pos x="connsiteX2395" y="connsiteY2395"/>
              </a:cxn>
              <a:cxn ang="0">
                <a:pos x="connsiteX2396" y="connsiteY2396"/>
              </a:cxn>
              <a:cxn ang="0">
                <a:pos x="connsiteX2397" y="connsiteY2397"/>
              </a:cxn>
              <a:cxn ang="0">
                <a:pos x="connsiteX2398" y="connsiteY2398"/>
              </a:cxn>
              <a:cxn ang="0">
                <a:pos x="connsiteX2399" y="connsiteY2399"/>
              </a:cxn>
              <a:cxn ang="0">
                <a:pos x="connsiteX2400" y="connsiteY2400"/>
              </a:cxn>
              <a:cxn ang="0">
                <a:pos x="connsiteX2401" y="connsiteY2401"/>
              </a:cxn>
              <a:cxn ang="0">
                <a:pos x="connsiteX2402" y="connsiteY2402"/>
              </a:cxn>
              <a:cxn ang="0">
                <a:pos x="connsiteX2403" y="connsiteY2403"/>
              </a:cxn>
              <a:cxn ang="0">
                <a:pos x="connsiteX2404" y="connsiteY2404"/>
              </a:cxn>
              <a:cxn ang="0">
                <a:pos x="connsiteX2405" y="connsiteY2405"/>
              </a:cxn>
              <a:cxn ang="0">
                <a:pos x="connsiteX2406" y="connsiteY2406"/>
              </a:cxn>
              <a:cxn ang="0">
                <a:pos x="connsiteX2407" y="connsiteY2407"/>
              </a:cxn>
              <a:cxn ang="0">
                <a:pos x="connsiteX2408" y="connsiteY2408"/>
              </a:cxn>
              <a:cxn ang="0">
                <a:pos x="connsiteX2409" y="connsiteY2409"/>
              </a:cxn>
              <a:cxn ang="0">
                <a:pos x="connsiteX2410" y="connsiteY2410"/>
              </a:cxn>
              <a:cxn ang="0">
                <a:pos x="connsiteX2411" y="connsiteY2411"/>
              </a:cxn>
              <a:cxn ang="0">
                <a:pos x="connsiteX2412" y="connsiteY2412"/>
              </a:cxn>
              <a:cxn ang="0">
                <a:pos x="connsiteX2413" y="connsiteY2413"/>
              </a:cxn>
              <a:cxn ang="0">
                <a:pos x="connsiteX2414" y="connsiteY2414"/>
              </a:cxn>
              <a:cxn ang="0">
                <a:pos x="connsiteX2415" y="connsiteY2415"/>
              </a:cxn>
              <a:cxn ang="0">
                <a:pos x="connsiteX2416" y="connsiteY2416"/>
              </a:cxn>
              <a:cxn ang="0">
                <a:pos x="connsiteX2417" y="connsiteY2417"/>
              </a:cxn>
              <a:cxn ang="0">
                <a:pos x="connsiteX2418" y="connsiteY2418"/>
              </a:cxn>
              <a:cxn ang="0">
                <a:pos x="connsiteX2419" y="connsiteY2419"/>
              </a:cxn>
              <a:cxn ang="0">
                <a:pos x="connsiteX2420" y="connsiteY2420"/>
              </a:cxn>
              <a:cxn ang="0">
                <a:pos x="connsiteX2421" y="connsiteY2421"/>
              </a:cxn>
              <a:cxn ang="0">
                <a:pos x="connsiteX2422" y="connsiteY2422"/>
              </a:cxn>
              <a:cxn ang="0">
                <a:pos x="connsiteX2423" y="connsiteY2423"/>
              </a:cxn>
              <a:cxn ang="0">
                <a:pos x="connsiteX2424" y="connsiteY2424"/>
              </a:cxn>
              <a:cxn ang="0">
                <a:pos x="connsiteX2425" y="connsiteY2425"/>
              </a:cxn>
              <a:cxn ang="0">
                <a:pos x="connsiteX2426" y="connsiteY2426"/>
              </a:cxn>
              <a:cxn ang="0">
                <a:pos x="connsiteX2427" y="connsiteY2427"/>
              </a:cxn>
              <a:cxn ang="0">
                <a:pos x="connsiteX2428" y="connsiteY2428"/>
              </a:cxn>
              <a:cxn ang="0">
                <a:pos x="connsiteX2429" y="connsiteY2429"/>
              </a:cxn>
              <a:cxn ang="0">
                <a:pos x="connsiteX2430" y="connsiteY2430"/>
              </a:cxn>
              <a:cxn ang="0">
                <a:pos x="connsiteX2431" y="connsiteY2431"/>
              </a:cxn>
              <a:cxn ang="0">
                <a:pos x="connsiteX2432" y="connsiteY2432"/>
              </a:cxn>
              <a:cxn ang="0">
                <a:pos x="connsiteX2433" y="connsiteY2433"/>
              </a:cxn>
              <a:cxn ang="0">
                <a:pos x="connsiteX2434" y="connsiteY2434"/>
              </a:cxn>
              <a:cxn ang="0">
                <a:pos x="connsiteX2435" y="connsiteY2435"/>
              </a:cxn>
              <a:cxn ang="0">
                <a:pos x="connsiteX2436" y="connsiteY2436"/>
              </a:cxn>
              <a:cxn ang="0">
                <a:pos x="connsiteX2437" y="connsiteY2437"/>
              </a:cxn>
              <a:cxn ang="0">
                <a:pos x="connsiteX2438" y="connsiteY2438"/>
              </a:cxn>
              <a:cxn ang="0">
                <a:pos x="connsiteX2439" y="connsiteY2439"/>
              </a:cxn>
              <a:cxn ang="0">
                <a:pos x="connsiteX2440" y="connsiteY2440"/>
              </a:cxn>
              <a:cxn ang="0">
                <a:pos x="connsiteX2441" y="connsiteY2441"/>
              </a:cxn>
              <a:cxn ang="0">
                <a:pos x="connsiteX2442" y="connsiteY2442"/>
              </a:cxn>
              <a:cxn ang="0">
                <a:pos x="connsiteX2443" y="connsiteY2443"/>
              </a:cxn>
              <a:cxn ang="0">
                <a:pos x="connsiteX2444" y="connsiteY2444"/>
              </a:cxn>
              <a:cxn ang="0">
                <a:pos x="connsiteX2445" y="connsiteY2445"/>
              </a:cxn>
              <a:cxn ang="0">
                <a:pos x="connsiteX2446" y="connsiteY2446"/>
              </a:cxn>
              <a:cxn ang="0">
                <a:pos x="connsiteX2447" y="connsiteY2447"/>
              </a:cxn>
              <a:cxn ang="0">
                <a:pos x="connsiteX2448" y="connsiteY2448"/>
              </a:cxn>
              <a:cxn ang="0">
                <a:pos x="connsiteX2449" y="connsiteY2449"/>
              </a:cxn>
              <a:cxn ang="0">
                <a:pos x="connsiteX2450" y="connsiteY2450"/>
              </a:cxn>
              <a:cxn ang="0">
                <a:pos x="connsiteX2451" y="connsiteY2451"/>
              </a:cxn>
              <a:cxn ang="0">
                <a:pos x="connsiteX2452" y="connsiteY2452"/>
              </a:cxn>
              <a:cxn ang="0">
                <a:pos x="connsiteX2453" y="connsiteY2453"/>
              </a:cxn>
              <a:cxn ang="0">
                <a:pos x="connsiteX2454" y="connsiteY2454"/>
              </a:cxn>
              <a:cxn ang="0">
                <a:pos x="connsiteX2455" y="connsiteY2455"/>
              </a:cxn>
              <a:cxn ang="0">
                <a:pos x="connsiteX2456" y="connsiteY2456"/>
              </a:cxn>
              <a:cxn ang="0">
                <a:pos x="connsiteX2457" y="connsiteY2457"/>
              </a:cxn>
              <a:cxn ang="0">
                <a:pos x="connsiteX2458" y="connsiteY2458"/>
              </a:cxn>
              <a:cxn ang="0">
                <a:pos x="connsiteX2459" y="connsiteY2459"/>
              </a:cxn>
              <a:cxn ang="0">
                <a:pos x="connsiteX2460" y="connsiteY2460"/>
              </a:cxn>
              <a:cxn ang="0">
                <a:pos x="connsiteX2461" y="connsiteY2461"/>
              </a:cxn>
              <a:cxn ang="0">
                <a:pos x="connsiteX2462" y="connsiteY2462"/>
              </a:cxn>
              <a:cxn ang="0">
                <a:pos x="connsiteX2463" y="connsiteY2463"/>
              </a:cxn>
              <a:cxn ang="0">
                <a:pos x="connsiteX2464" y="connsiteY2464"/>
              </a:cxn>
              <a:cxn ang="0">
                <a:pos x="connsiteX2465" y="connsiteY2465"/>
              </a:cxn>
              <a:cxn ang="0">
                <a:pos x="connsiteX2466" y="connsiteY2466"/>
              </a:cxn>
              <a:cxn ang="0">
                <a:pos x="connsiteX2467" y="connsiteY2467"/>
              </a:cxn>
              <a:cxn ang="0">
                <a:pos x="connsiteX2468" y="connsiteY2468"/>
              </a:cxn>
              <a:cxn ang="0">
                <a:pos x="connsiteX2469" y="connsiteY2469"/>
              </a:cxn>
              <a:cxn ang="0">
                <a:pos x="connsiteX2470" y="connsiteY2470"/>
              </a:cxn>
              <a:cxn ang="0">
                <a:pos x="connsiteX2471" y="connsiteY2471"/>
              </a:cxn>
              <a:cxn ang="0">
                <a:pos x="connsiteX2472" y="connsiteY2472"/>
              </a:cxn>
              <a:cxn ang="0">
                <a:pos x="connsiteX2473" y="connsiteY2473"/>
              </a:cxn>
              <a:cxn ang="0">
                <a:pos x="connsiteX2474" y="connsiteY2474"/>
              </a:cxn>
              <a:cxn ang="0">
                <a:pos x="connsiteX2475" y="connsiteY2475"/>
              </a:cxn>
              <a:cxn ang="0">
                <a:pos x="connsiteX2476" y="connsiteY2476"/>
              </a:cxn>
              <a:cxn ang="0">
                <a:pos x="connsiteX2477" y="connsiteY2477"/>
              </a:cxn>
              <a:cxn ang="0">
                <a:pos x="connsiteX2478" y="connsiteY2478"/>
              </a:cxn>
              <a:cxn ang="0">
                <a:pos x="connsiteX2479" y="connsiteY2479"/>
              </a:cxn>
              <a:cxn ang="0">
                <a:pos x="connsiteX2480" y="connsiteY2480"/>
              </a:cxn>
              <a:cxn ang="0">
                <a:pos x="connsiteX2481" y="connsiteY2481"/>
              </a:cxn>
              <a:cxn ang="0">
                <a:pos x="connsiteX2482" y="connsiteY2482"/>
              </a:cxn>
              <a:cxn ang="0">
                <a:pos x="connsiteX2483" y="connsiteY2483"/>
              </a:cxn>
              <a:cxn ang="0">
                <a:pos x="connsiteX2484" y="connsiteY2484"/>
              </a:cxn>
              <a:cxn ang="0">
                <a:pos x="connsiteX2485" y="connsiteY2485"/>
              </a:cxn>
              <a:cxn ang="0">
                <a:pos x="connsiteX2486" y="connsiteY2486"/>
              </a:cxn>
              <a:cxn ang="0">
                <a:pos x="connsiteX2487" y="connsiteY2487"/>
              </a:cxn>
              <a:cxn ang="0">
                <a:pos x="connsiteX2488" y="connsiteY2488"/>
              </a:cxn>
              <a:cxn ang="0">
                <a:pos x="connsiteX2489" y="connsiteY2489"/>
              </a:cxn>
              <a:cxn ang="0">
                <a:pos x="connsiteX2490" y="connsiteY2490"/>
              </a:cxn>
              <a:cxn ang="0">
                <a:pos x="connsiteX2491" y="connsiteY2491"/>
              </a:cxn>
              <a:cxn ang="0">
                <a:pos x="connsiteX2492" y="connsiteY2492"/>
              </a:cxn>
              <a:cxn ang="0">
                <a:pos x="connsiteX2493" y="connsiteY2493"/>
              </a:cxn>
              <a:cxn ang="0">
                <a:pos x="connsiteX2494" y="connsiteY2494"/>
              </a:cxn>
              <a:cxn ang="0">
                <a:pos x="connsiteX2495" y="connsiteY2495"/>
              </a:cxn>
              <a:cxn ang="0">
                <a:pos x="connsiteX2496" y="connsiteY2496"/>
              </a:cxn>
              <a:cxn ang="0">
                <a:pos x="connsiteX2497" y="connsiteY2497"/>
              </a:cxn>
              <a:cxn ang="0">
                <a:pos x="connsiteX2498" y="connsiteY2498"/>
              </a:cxn>
              <a:cxn ang="0">
                <a:pos x="connsiteX2499" y="connsiteY2499"/>
              </a:cxn>
              <a:cxn ang="0">
                <a:pos x="connsiteX2500" y="connsiteY2500"/>
              </a:cxn>
              <a:cxn ang="0">
                <a:pos x="connsiteX2501" y="connsiteY2501"/>
              </a:cxn>
              <a:cxn ang="0">
                <a:pos x="connsiteX2502" y="connsiteY2502"/>
              </a:cxn>
              <a:cxn ang="0">
                <a:pos x="connsiteX2503" y="connsiteY2503"/>
              </a:cxn>
              <a:cxn ang="0">
                <a:pos x="connsiteX2504" y="connsiteY2504"/>
              </a:cxn>
              <a:cxn ang="0">
                <a:pos x="connsiteX2505" y="connsiteY2505"/>
              </a:cxn>
              <a:cxn ang="0">
                <a:pos x="connsiteX2506" y="connsiteY2506"/>
              </a:cxn>
              <a:cxn ang="0">
                <a:pos x="connsiteX2507" y="connsiteY2507"/>
              </a:cxn>
              <a:cxn ang="0">
                <a:pos x="connsiteX2508" y="connsiteY2508"/>
              </a:cxn>
              <a:cxn ang="0">
                <a:pos x="connsiteX2509" y="connsiteY2509"/>
              </a:cxn>
              <a:cxn ang="0">
                <a:pos x="connsiteX2510" y="connsiteY2510"/>
              </a:cxn>
              <a:cxn ang="0">
                <a:pos x="connsiteX2511" y="connsiteY2511"/>
              </a:cxn>
              <a:cxn ang="0">
                <a:pos x="connsiteX2512" y="connsiteY2512"/>
              </a:cxn>
              <a:cxn ang="0">
                <a:pos x="connsiteX2513" y="connsiteY2513"/>
              </a:cxn>
              <a:cxn ang="0">
                <a:pos x="connsiteX2514" y="connsiteY2514"/>
              </a:cxn>
              <a:cxn ang="0">
                <a:pos x="connsiteX2515" y="connsiteY2515"/>
              </a:cxn>
              <a:cxn ang="0">
                <a:pos x="connsiteX2516" y="connsiteY2516"/>
              </a:cxn>
              <a:cxn ang="0">
                <a:pos x="connsiteX2517" y="connsiteY2517"/>
              </a:cxn>
              <a:cxn ang="0">
                <a:pos x="connsiteX2518" y="connsiteY2518"/>
              </a:cxn>
              <a:cxn ang="0">
                <a:pos x="connsiteX2519" y="connsiteY2519"/>
              </a:cxn>
              <a:cxn ang="0">
                <a:pos x="connsiteX2520" y="connsiteY2520"/>
              </a:cxn>
              <a:cxn ang="0">
                <a:pos x="connsiteX2521" y="connsiteY2521"/>
              </a:cxn>
              <a:cxn ang="0">
                <a:pos x="connsiteX2522" y="connsiteY2522"/>
              </a:cxn>
              <a:cxn ang="0">
                <a:pos x="connsiteX2523" y="connsiteY2523"/>
              </a:cxn>
              <a:cxn ang="0">
                <a:pos x="connsiteX2524" y="connsiteY2524"/>
              </a:cxn>
              <a:cxn ang="0">
                <a:pos x="connsiteX2525" y="connsiteY2525"/>
              </a:cxn>
              <a:cxn ang="0">
                <a:pos x="connsiteX2526" y="connsiteY2526"/>
              </a:cxn>
              <a:cxn ang="0">
                <a:pos x="connsiteX2527" y="connsiteY2527"/>
              </a:cxn>
              <a:cxn ang="0">
                <a:pos x="connsiteX2528" y="connsiteY2528"/>
              </a:cxn>
              <a:cxn ang="0">
                <a:pos x="connsiteX2529" y="connsiteY2529"/>
              </a:cxn>
              <a:cxn ang="0">
                <a:pos x="connsiteX2530" y="connsiteY2530"/>
              </a:cxn>
              <a:cxn ang="0">
                <a:pos x="connsiteX2531" y="connsiteY2531"/>
              </a:cxn>
              <a:cxn ang="0">
                <a:pos x="connsiteX2532" y="connsiteY2532"/>
              </a:cxn>
              <a:cxn ang="0">
                <a:pos x="connsiteX2533" y="connsiteY2533"/>
              </a:cxn>
              <a:cxn ang="0">
                <a:pos x="connsiteX2534" y="connsiteY2534"/>
              </a:cxn>
              <a:cxn ang="0">
                <a:pos x="connsiteX2535" y="connsiteY2535"/>
              </a:cxn>
              <a:cxn ang="0">
                <a:pos x="connsiteX2536" y="connsiteY2536"/>
              </a:cxn>
              <a:cxn ang="0">
                <a:pos x="connsiteX2537" y="connsiteY2537"/>
              </a:cxn>
              <a:cxn ang="0">
                <a:pos x="connsiteX2538" y="connsiteY2538"/>
              </a:cxn>
              <a:cxn ang="0">
                <a:pos x="connsiteX2539" y="connsiteY2539"/>
              </a:cxn>
              <a:cxn ang="0">
                <a:pos x="connsiteX2540" y="connsiteY2540"/>
              </a:cxn>
              <a:cxn ang="0">
                <a:pos x="connsiteX2541" y="connsiteY2541"/>
              </a:cxn>
              <a:cxn ang="0">
                <a:pos x="connsiteX2542" y="connsiteY2542"/>
              </a:cxn>
              <a:cxn ang="0">
                <a:pos x="connsiteX2543" y="connsiteY2543"/>
              </a:cxn>
              <a:cxn ang="0">
                <a:pos x="connsiteX2544" y="connsiteY2544"/>
              </a:cxn>
              <a:cxn ang="0">
                <a:pos x="connsiteX2545" y="connsiteY2545"/>
              </a:cxn>
              <a:cxn ang="0">
                <a:pos x="connsiteX2546" y="connsiteY2546"/>
              </a:cxn>
              <a:cxn ang="0">
                <a:pos x="connsiteX2547" y="connsiteY2547"/>
              </a:cxn>
              <a:cxn ang="0">
                <a:pos x="connsiteX2548" y="connsiteY2548"/>
              </a:cxn>
              <a:cxn ang="0">
                <a:pos x="connsiteX2549" y="connsiteY2549"/>
              </a:cxn>
              <a:cxn ang="0">
                <a:pos x="connsiteX2550" y="connsiteY2550"/>
              </a:cxn>
              <a:cxn ang="0">
                <a:pos x="connsiteX2551" y="connsiteY2551"/>
              </a:cxn>
              <a:cxn ang="0">
                <a:pos x="connsiteX2552" y="connsiteY2552"/>
              </a:cxn>
              <a:cxn ang="0">
                <a:pos x="connsiteX2553" y="connsiteY2553"/>
              </a:cxn>
              <a:cxn ang="0">
                <a:pos x="connsiteX2554" y="connsiteY2554"/>
              </a:cxn>
              <a:cxn ang="0">
                <a:pos x="connsiteX2555" y="connsiteY2555"/>
              </a:cxn>
              <a:cxn ang="0">
                <a:pos x="connsiteX2556" y="connsiteY2556"/>
              </a:cxn>
              <a:cxn ang="0">
                <a:pos x="connsiteX2557" y="connsiteY2557"/>
              </a:cxn>
              <a:cxn ang="0">
                <a:pos x="connsiteX2558" y="connsiteY2558"/>
              </a:cxn>
              <a:cxn ang="0">
                <a:pos x="connsiteX2559" y="connsiteY2559"/>
              </a:cxn>
              <a:cxn ang="0">
                <a:pos x="connsiteX2560" y="connsiteY2560"/>
              </a:cxn>
              <a:cxn ang="0">
                <a:pos x="connsiteX2561" y="connsiteY2561"/>
              </a:cxn>
              <a:cxn ang="0">
                <a:pos x="connsiteX2562" y="connsiteY2562"/>
              </a:cxn>
              <a:cxn ang="0">
                <a:pos x="connsiteX2563" y="connsiteY2563"/>
              </a:cxn>
              <a:cxn ang="0">
                <a:pos x="connsiteX2564" y="connsiteY2564"/>
              </a:cxn>
              <a:cxn ang="0">
                <a:pos x="connsiteX2565" y="connsiteY2565"/>
              </a:cxn>
              <a:cxn ang="0">
                <a:pos x="connsiteX2566" y="connsiteY2566"/>
              </a:cxn>
              <a:cxn ang="0">
                <a:pos x="connsiteX2567" y="connsiteY2567"/>
              </a:cxn>
              <a:cxn ang="0">
                <a:pos x="connsiteX2568" y="connsiteY2568"/>
              </a:cxn>
              <a:cxn ang="0">
                <a:pos x="connsiteX2569" y="connsiteY2569"/>
              </a:cxn>
              <a:cxn ang="0">
                <a:pos x="connsiteX2570" y="connsiteY2570"/>
              </a:cxn>
              <a:cxn ang="0">
                <a:pos x="connsiteX2571" y="connsiteY2571"/>
              </a:cxn>
              <a:cxn ang="0">
                <a:pos x="connsiteX2572" y="connsiteY2572"/>
              </a:cxn>
              <a:cxn ang="0">
                <a:pos x="connsiteX2573" y="connsiteY2573"/>
              </a:cxn>
              <a:cxn ang="0">
                <a:pos x="connsiteX2574" y="connsiteY2574"/>
              </a:cxn>
              <a:cxn ang="0">
                <a:pos x="connsiteX2575" y="connsiteY2575"/>
              </a:cxn>
              <a:cxn ang="0">
                <a:pos x="connsiteX2576" y="connsiteY2576"/>
              </a:cxn>
              <a:cxn ang="0">
                <a:pos x="connsiteX2577" y="connsiteY2577"/>
              </a:cxn>
              <a:cxn ang="0">
                <a:pos x="connsiteX2578" y="connsiteY2578"/>
              </a:cxn>
              <a:cxn ang="0">
                <a:pos x="connsiteX2579" y="connsiteY2579"/>
              </a:cxn>
              <a:cxn ang="0">
                <a:pos x="connsiteX2580" y="connsiteY2580"/>
              </a:cxn>
              <a:cxn ang="0">
                <a:pos x="connsiteX2581" y="connsiteY2581"/>
              </a:cxn>
              <a:cxn ang="0">
                <a:pos x="connsiteX2582" y="connsiteY2582"/>
              </a:cxn>
              <a:cxn ang="0">
                <a:pos x="connsiteX2583" y="connsiteY2583"/>
              </a:cxn>
              <a:cxn ang="0">
                <a:pos x="connsiteX2584" y="connsiteY2584"/>
              </a:cxn>
              <a:cxn ang="0">
                <a:pos x="connsiteX2585" y="connsiteY2585"/>
              </a:cxn>
              <a:cxn ang="0">
                <a:pos x="connsiteX2586" y="connsiteY2586"/>
              </a:cxn>
              <a:cxn ang="0">
                <a:pos x="connsiteX2587" y="connsiteY2587"/>
              </a:cxn>
              <a:cxn ang="0">
                <a:pos x="connsiteX2588" y="connsiteY2588"/>
              </a:cxn>
              <a:cxn ang="0">
                <a:pos x="connsiteX2589" y="connsiteY2589"/>
              </a:cxn>
              <a:cxn ang="0">
                <a:pos x="connsiteX2590" y="connsiteY2590"/>
              </a:cxn>
              <a:cxn ang="0">
                <a:pos x="connsiteX2591" y="connsiteY2591"/>
              </a:cxn>
              <a:cxn ang="0">
                <a:pos x="connsiteX2592" y="connsiteY2592"/>
              </a:cxn>
              <a:cxn ang="0">
                <a:pos x="connsiteX2593" y="connsiteY2593"/>
              </a:cxn>
              <a:cxn ang="0">
                <a:pos x="connsiteX2594" y="connsiteY2594"/>
              </a:cxn>
              <a:cxn ang="0">
                <a:pos x="connsiteX2595" y="connsiteY2595"/>
              </a:cxn>
              <a:cxn ang="0">
                <a:pos x="connsiteX2596" y="connsiteY2596"/>
              </a:cxn>
              <a:cxn ang="0">
                <a:pos x="connsiteX2597" y="connsiteY2597"/>
              </a:cxn>
              <a:cxn ang="0">
                <a:pos x="connsiteX2598" y="connsiteY2598"/>
              </a:cxn>
              <a:cxn ang="0">
                <a:pos x="connsiteX2599" y="connsiteY2599"/>
              </a:cxn>
              <a:cxn ang="0">
                <a:pos x="connsiteX2600" y="connsiteY2600"/>
              </a:cxn>
              <a:cxn ang="0">
                <a:pos x="connsiteX2601" y="connsiteY2601"/>
              </a:cxn>
              <a:cxn ang="0">
                <a:pos x="connsiteX2602" y="connsiteY2602"/>
              </a:cxn>
              <a:cxn ang="0">
                <a:pos x="connsiteX2603" y="connsiteY2603"/>
              </a:cxn>
              <a:cxn ang="0">
                <a:pos x="connsiteX2604" y="connsiteY2604"/>
              </a:cxn>
              <a:cxn ang="0">
                <a:pos x="connsiteX2605" y="connsiteY2605"/>
              </a:cxn>
              <a:cxn ang="0">
                <a:pos x="connsiteX2606" y="connsiteY2606"/>
              </a:cxn>
              <a:cxn ang="0">
                <a:pos x="connsiteX2607" y="connsiteY2607"/>
              </a:cxn>
              <a:cxn ang="0">
                <a:pos x="connsiteX2608" y="connsiteY2608"/>
              </a:cxn>
              <a:cxn ang="0">
                <a:pos x="connsiteX2609" y="connsiteY2609"/>
              </a:cxn>
              <a:cxn ang="0">
                <a:pos x="connsiteX2610" y="connsiteY2610"/>
              </a:cxn>
              <a:cxn ang="0">
                <a:pos x="connsiteX2611" y="connsiteY2611"/>
              </a:cxn>
              <a:cxn ang="0">
                <a:pos x="connsiteX2612" y="connsiteY2612"/>
              </a:cxn>
              <a:cxn ang="0">
                <a:pos x="connsiteX2613" y="connsiteY2613"/>
              </a:cxn>
              <a:cxn ang="0">
                <a:pos x="connsiteX2614" y="connsiteY2614"/>
              </a:cxn>
              <a:cxn ang="0">
                <a:pos x="connsiteX2615" y="connsiteY2615"/>
              </a:cxn>
              <a:cxn ang="0">
                <a:pos x="connsiteX2616" y="connsiteY2616"/>
              </a:cxn>
              <a:cxn ang="0">
                <a:pos x="connsiteX2617" y="connsiteY2617"/>
              </a:cxn>
              <a:cxn ang="0">
                <a:pos x="connsiteX2618" y="connsiteY2618"/>
              </a:cxn>
              <a:cxn ang="0">
                <a:pos x="connsiteX2619" y="connsiteY2619"/>
              </a:cxn>
              <a:cxn ang="0">
                <a:pos x="connsiteX2620" y="connsiteY2620"/>
              </a:cxn>
              <a:cxn ang="0">
                <a:pos x="connsiteX2621" y="connsiteY2621"/>
              </a:cxn>
            </a:cxnLst>
            <a:rect l="l" t="t" r="r" b="b"/>
            <a:pathLst>
              <a:path w="3076859" h="3513667">
                <a:moveTo>
                  <a:pt x="169203" y="0"/>
                </a:moveTo>
                <a:lnTo>
                  <a:pt x="171403" y="136"/>
                </a:lnTo>
                <a:lnTo>
                  <a:pt x="174004" y="271"/>
                </a:lnTo>
                <a:lnTo>
                  <a:pt x="176204" y="407"/>
                </a:lnTo>
                <a:lnTo>
                  <a:pt x="178604" y="949"/>
                </a:lnTo>
                <a:lnTo>
                  <a:pt x="181004" y="1356"/>
                </a:lnTo>
                <a:lnTo>
                  <a:pt x="183404" y="2169"/>
                </a:lnTo>
                <a:lnTo>
                  <a:pt x="185604" y="3118"/>
                </a:lnTo>
                <a:lnTo>
                  <a:pt x="188004" y="4067"/>
                </a:lnTo>
                <a:lnTo>
                  <a:pt x="190404" y="5287"/>
                </a:lnTo>
                <a:lnTo>
                  <a:pt x="192604" y="6642"/>
                </a:lnTo>
                <a:lnTo>
                  <a:pt x="195004" y="8405"/>
                </a:lnTo>
                <a:lnTo>
                  <a:pt x="199404" y="6642"/>
                </a:lnTo>
                <a:lnTo>
                  <a:pt x="203604" y="5287"/>
                </a:lnTo>
                <a:lnTo>
                  <a:pt x="208004" y="4202"/>
                </a:lnTo>
                <a:lnTo>
                  <a:pt x="212004" y="3254"/>
                </a:lnTo>
                <a:lnTo>
                  <a:pt x="216204" y="2576"/>
                </a:lnTo>
                <a:lnTo>
                  <a:pt x="220204" y="2033"/>
                </a:lnTo>
                <a:lnTo>
                  <a:pt x="224404" y="1898"/>
                </a:lnTo>
                <a:lnTo>
                  <a:pt x="228204" y="1762"/>
                </a:lnTo>
                <a:lnTo>
                  <a:pt x="232405" y="1898"/>
                </a:lnTo>
                <a:lnTo>
                  <a:pt x="236205" y="2169"/>
                </a:lnTo>
                <a:lnTo>
                  <a:pt x="240205" y="2576"/>
                </a:lnTo>
                <a:lnTo>
                  <a:pt x="244005" y="3254"/>
                </a:lnTo>
                <a:lnTo>
                  <a:pt x="247605" y="4067"/>
                </a:lnTo>
                <a:lnTo>
                  <a:pt x="251605" y="4745"/>
                </a:lnTo>
                <a:lnTo>
                  <a:pt x="255205" y="5829"/>
                </a:lnTo>
                <a:lnTo>
                  <a:pt x="259005" y="6914"/>
                </a:lnTo>
                <a:lnTo>
                  <a:pt x="262805" y="8134"/>
                </a:lnTo>
                <a:lnTo>
                  <a:pt x="266405" y="9625"/>
                </a:lnTo>
                <a:lnTo>
                  <a:pt x="273605" y="12336"/>
                </a:lnTo>
                <a:lnTo>
                  <a:pt x="281005" y="15589"/>
                </a:lnTo>
                <a:lnTo>
                  <a:pt x="288006" y="18843"/>
                </a:lnTo>
                <a:lnTo>
                  <a:pt x="302406" y="25621"/>
                </a:lnTo>
                <a:lnTo>
                  <a:pt x="309406" y="29010"/>
                </a:lnTo>
                <a:lnTo>
                  <a:pt x="316806" y="32263"/>
                </a:lnTo>
                <a:lnTo>
                  <a:pt x="317606" y="30094"/>
                </a:lnTo>
                <a:lnTo>
                  <a:pt x="318806" y="28332"/>
                </a:lnTo>
                <a:lnTo>
                  <a:pt x="320006" y="26705"/>
                </a:lnTo>
                <a:lnTo>
                  <a:pt x="321006" y="25349"/>
                </a:lnTo>
                <a:lnTo>
                  <a:pt x="322406" y="24401"/>
                </a:lnTo>
                <a:lnTo>
                  <a:pt x="323806" y="23587"/>
                </a:lnTo>
                <a:lnTo>
                  <a:pt x="325206" y="23181"/>
                </a:lnTo>
                <a:lnTo>
                  <a:pt x="326606" y="22909"/>
                </a:lnTo>
                <a:lnTo>
                  <a:pt x="328006" y="22909"/>
                </a:lnTo>
                <a:lnTo>
                  <a:pt x="329206" y="23181"/>
                </a:lnTo>
                <a:lnTo>
                  <a:pt x="330607" y="23858"/>
                </a:lnTo>
                <a:lnTo>
                  <a:pt x="331807" y="24401"/>
                </a:lnTo>
                <a:lnTo>
                  <a:pt x="333007" y="25485"/>
                </a:lnTo>
                <a:lnTo>
                  <a:pt x="334007" y="26705"/>
                </a:lnTo>
                <a:lnTo>
                  <a:pt x="335007" y="28196"/>
                </a:lnTo>
                <a:lnTo>
                  <a:pt x="336007" y="29823"/>
                </a:lnTo>
                <a:lnTo>
                  <a:pt x="338807" y="36736"/>
                </a:lnTo>
                <a:lnTo>
                  <a:pt x="342207" y="43379"/>
                </a:lnTo>
                <a:lnTo>
                  <a:pt x="346207" y="49886"/>
                </a:lnTo>
                <a:lnTo>
                  <a:pt x="350207" y="56257"/>
                </a:lnTo>
                <a:lnTo>
                  <a:pt x="354607" y="62492"/>
                </a:lnTo>
                <a:lnTo>
                  <a:pt x="359007" y="68593"/>
                </a:lnTo>
                <a:lnTo>
                  <a:pt x="363807" y="74557"/>
                </a:lnTo>
                <a:lnTo>
                  <a:pt x="368607" y="80522"/>
                </a:lnTo>
                <a:lnTo>
                  <a:pt x="378207" y="92315"/>
                </a:lnTo>
                <a:lnTo>
                  <a:pt x="387608" y="103973"/>
                </a:lnTo>
                <a:lnTo>
                  <a:pt x="392408" y="110073"/>
                </a:lnTo>
                <a:lnTo>
                  <a:pt x="396808" y="116038"/>
                </a:lnTo>
                <a:lnTo>
                  <a:pt x="401208" y="122409"/>
                </a:lnTo>
                <a:lnTo>
                  <a:pt x="405008" y="128780"/>
                </a:lnTo>
                <a:lnTo>
                  <a:pt x="406208" y="130949"/>
                </a:lnTo>
                <a:lnTo>
                  <a:pt x="407208" y="132983"/>
                </a:lnTo>
                <a:lnTo>
                  <a:pt x="408008" y="135152"/>
                </a:lnTo>
                <a:lnTo>
                  <a:pt x="408608" y="137049"/>
                </a:lnTo>
                <a:lnTo>
                  <a:pt x="409208" y="139083"/>
                </a:lnTo>
                <a:lnTo>
                  <a:pt x="409408" y="141116"/>
                </a:lnTo>
                <a:lnTo>
                  <a:pt x="409608" y="143150"/>
                </a:lnTo>
                <a:lnTo>
                  <a:pt x="409408" y="145183"/>
                </a:lnTo>
                <a:lnTo>
                  <a:pt x="409208" y="149114"/>
                </a:lnTo>
                <a:lnTo>
                  <a:pt x="408208" y="153045"/>
                </a:lnTo>
                <a:lnTo>
                  <a:pt x="406808" y="156841"/>
                </a:lnTo>
                <a:lnTo>
                  <a:pt x="405008" y="160908"/>
                </a:lnTo>
                <a:lnTo>
                  <a:pt x="408208" y="165246"/>
                </a:lnTo>
                <a:lnTo>
                  <a:pt x="411208" y="169448"/>
                </a:lnTo>
                <a:lnTo>
                  <a:pt x="414208" y="173921"/>
                </a:lnTo>
                <a:lnTo>
                  <a:pt x="416808" y="178259"/>
                </a:lnTo>
                <a:lnTo>
                  <a:pt x="422208" y="187070"/>
                </a:lnTo>
                <a:lnTo>
                  <a:pt x="426608" y="196153"/>
                </a:lnTo>
                <a:lnTo>
                  <a:pt x="431008" y="205235"/>
                </a:lnTo>
                <a:lnTo>
                  <a:pt x="434809" y="214589"/>
                </a:lnTo>
                <a:lnTo>
                  <a:pt x="438408" y="223942"/>
                </a:lnTo>
                <a:lnTo>
                  <a:pt x="441809" y="233431"/>
                </a:lnTo>
                <a:lnTo>
                  <a:pt x="444409" y="242920"/>
                </a:lnTo>
                <a:lnTo>
                  <a:pt x="447209" y="252681"/>
                </a:lnTo>
                <a:lnTo>
                  <a:pt x="450009" y="262305"/>
                </a:lnTo>
                <a:lnTo>
                  <a:pt x="452209" y="272065"/>
                </a:lnTo>
                <a:lnTo>
                  <a:pt x="456809" y="291721"/>
                </a:lnTo>
                <a:lnTo>
                  <a:pt x="461209" y="311242"/>
                </a:lnTo>
                <a:lnTo>
                  <a:pt x="462809" y="312597"/>
                </a:lnTo>
                <a:lnTo>
                  <a:pt x="463809" y="313682"/>
                </a:lnTo>
                <a:lnTo>
                  <a:pt x="465009" y="314902"/>
                </a:lnTo>
                <a:lnTo>
                  <a:pt x="465809" y="316257"/>
                </a:lnTo>
                <a:lnTo>
                  <a:pt x="466409" y="317477"/>
                </a:lnTo>
                <a:lnTo>
                  <a:pt x="466809" y="318833"/>
                </a:lnTo>
                <a:lnTo>
                  <a:pt x="467009" y="320324"/>
                </a:lnTo>
                <a:lnTo>
                  <a:pt x="467209" y="321680"/>
                </a:lnTo>
                <a:lnTo>
                  <a:pt x="467009" y="324662"/>
                </a:lnTo>
                <a:lnTo>
                  <a:pt x="466409" y="327509"/>
                </a:lnTo>
                <a:lnTo>
                  <a:pt x="465609" y="330491"/>
                </a:lnTo>
                <a:lnTo>
                  <a:pt x="464609" y="333473"/>
                </a:lnTo>
                <a:lnTo>
                  <a:pt x="463609" y="336455"/>
                </a:lnTo>
                <a:lnTo>
                  <a:pt x="463009" y="339438"/>
                </a:lnTo>
                <a:lnTo>
                  <a:pt x="462409" y="342420"/>
                </a:lnTo>
                <a:lnTo>
                  <a:pt x="462409" y="345131"/>
                </a:lnTo>
                <a:lnTo>
                  <a:pt x="462409" y="346487"/>
                </a:lnTo>
                <a:lnTo>
                  <a:pt x="463009" y="347978"/>
                </a:lnTo>
                <a:lnTo>
                  <a:pt x="463409" y="349333"/>
                </a:lnTo>
                <a:lnTo>
                  <a:pt x="464409" y="350553"/>
                </a:lnTo>
                <a:lnTo>
                  <a:pt x="465209" y="351774"/>
                </a:lnTo>
                <a:lnTo>
                  <a:pt x="466409" y="352994"/>
                </a:lnTo>
                <a:lnTo>
                  <a:pt x="468009" y="354214"/>
                </a:lnTo>
                <a:lnTo>
                  <a:pt x="469609" y="355298"/>
                </a:lnTo>
                <a:lnTo>
                  <a:pt x="478409" y="355298"/>
                </a:lnTo>
                <a:lnTo>
                  <a:pt x="480209" y="358009"/>
                </a:lnTo>
                <a:lnTo>
                  <a:pt x="481809" y="360449"/>
                </a:lnTo>
                <a:lnTo>
                  <a:pt x="483209" y="363025"/>
                </a:lnTo>
                <a:lnTo>
                  <a:pt x="484409" y="365736"/>
                </a:lnTo>
                <a:lnTo>
                  <a:pt x="485609" y="368312"/>
                </a:lnTo>
                <a:lnTo>
                  <a:pt x="486409" y="371023"/>
                </a:lnTo>
                <a:lnTo>
                  <a:pt x="488010" y="376310"/>
                </a:lnTo>
                <a:lnTo>
                  <a:pt x="489009" y="382003"/>
                </a:lnTo>
                <a:lnTo>
                  <a:pt x="489809" y="387290"/>
                </a:lnTo>
                <a:lnTo>
                  <a:pt x="490210" y="392848"/>
                </a:lnTo>
                <a:lnTo>
                  <a:pt x="490610" y="398677"/>
                </a:lnTo>
                <a:lnTo>
                  <a:pt x="490810" y="409928"/>
                </a:lnTo>
                <a:lnTo>
                  <a:pt x="491210" y="415486"/>
                </a:lnTo>
                <a:lnTo>
                  <a:pt x="491610" y="421044"/>
                </a:lnTo>
                <a:lnTo>
                  <a:pt x="492410" y="426602"/>
                </a:lnTo>
                <a:lnTo>
                  <a:pt x="493410" y="432024"/>
                </a:lnTo>
                <a:lnTo>
                  <a:pt x="494810" y="437446"/>
                </a:lnTo>
                <a:lnTo>
                  <a:pt x="496010" y="440022"/>
                </a:lnTo>
                <a:lnTo>
                  <a:pt x="497010" y="442733"/>
                </a:lnTo>
                <a:lnTo>
                  <a:pt x="502810" y="442597"/>
                </a:lnTo>
                <a:lnTo>
                  <a:pt x="508810" y="442597"/>
                </a:lnTo>
                <a:lnTo>
                  <a:pt x="511210" y="437853"/>
                </a:lnTo>
                <a:lnTo>
                  <a:pt x="514010" y="433515"/>
                </a:lnTo>
                <a:lnTo>
                  <a:pt x="516810" y="429448"/>
                </a:lnTo>
                <a:lnTo>
                  <a:pt x="519810" y="425653"/>
                </a:lnTo>
                <a:lnTo>
                  <a:pt x="523010" y="422128"/>
                </a:lnTo>
                <a:lnTo>
                  <a:pt x="526410" y="418875"/>
                </a:lnTo>
                <a:lnTo>
                  <a:pt x="530010" y="416164"/>
                </a:lnTo>
                <a:lnTo>
                  <a:pt x="533810" y="413452"/>
                </a:lnTo>
                <a:lnTo>
                  <a:pt x="536010" y="412368"/>
                </a:lnTo>
                <a:lnTo>
                  <a:pt x="538010" y="411419"/>
                </a:lnTo>
                <a:lnTo>
                  <a:pt x="540011" y="410470"/>
                </a:lnTo>
                <a:lnTo>
                  <a:pt x="542211" y="409657"/>
                </a:lnTo>
                <a:lnTo>
                  <a:pt x="544611" y="408979"/>
                </a:lnTo>
                <a:lnTo>
                  <a:pt x="546811" y="408437"/>
                </a:lnTo>
                <a:lnTo>
                  <a:pt x="549211" y="407759"/>
                </a:lnTo>
                <a:lnTo>
                  <a:pt x="551611" y="407488"/>
                </a:lnTo>
                <a:lnTo>
                  <a:pt x="554211" y="407081"/>
                </a:lnTo>
                <a:lnTo>
                  <a:pt x="556611" y="406810"/>
                </a:lnTo>
                <a:lnTo>
                  <a:pt x="559411" y="406810"/>
                </a:lnTo>
                <a:lnTo>
                  <a:pt x="562211" y="406810"/>
                </a:lnTo>
                <a:lnTo>
                  <a:pt x="564811" y="406946"/>
                </a:lnTo>
                <a:lnTo>
                  <a:pt x="567811" y="407352"/>
                </a:lnTo>
                <a:lnTo>
                  <a:pt x="570811" y="407623"/>
                </a:lnTo>
                <a:lnTo>
                  <a:pt x="573811" y="408166"/>
                </a:lnTo>
                <a:lnTo>
                  <a:pt x="588211" y="407352"/>
                </a:lnTo>
                <a:lnTo>
                  <a:pt x="602412" y="406403"/>
                </a:lnTo>
                <a:lnTo>
                  <a:pt x="606212" y="406946"/>
                </a:lnTo>
                <a:lnTo>
                  <a:pt x="610012" y="407488"/>
                </a:lnTo>
                <a:lnTo>
                  <a:pt x="614012" y="407759"/>
                </a:lnTo>
                <a:lnTo>
                  <a:pt x="618012" y="407895"/>
                </a:lnTo>
                <a:lnTo>
                  <a:pt x="625812" y="408030"/>
                </a:lnTo>
                <a:lnTo>
                  <a:pt x="633812" y="407895"/>
                </a:lnTo>
                <a:lnTo>
                  <a:pt x="650013" y="407352"/>
                </a:lnTo>
                <a:lnTo>
                  <a:pt x="658013" y="407081"/>
                </a:lnTo>
                <a:lnTo>
                  <a:pt x="662013" y="407081"/>
                </a:lnTo>
                <a:lnTo>
                  <a:pt x="665813" y="407352"/>
                </a:lnTo>
                <a:lnTo>
                  <a:pt x="669813" y="407623"/>
                </a:lnTo>
                <a:lnTo>
                  <a:pt x="673613" y="407895"/>
                </a:lnTo>
                <a:lnTo>
                  <a:pt x="677613" y="408437"/>
                </a:lnTo>
                <a:lnTo>
                  <a:pt x="681413" y="409115"/>
                </a:lnTo>
                <a:lnTo>
                  <a:pt x="685013" y="409928"/>
                </a:lnTo>
                <a:lnTo>
                  <a:pt x="689013" y="411012"/>
                </a:lnTo>
                <a:lnTo>
                  <a:pt x="692613" y="412232"/>
                </a:lnTo>
                <a:lnTo>
                  <a:pt x="696014" y="413588"/>
                </a:lnTo>
                <a:lnTo>
                  <a:pt x="699614" y="415350"/>
                </a:lnTo>
                <a:lnTo>
                  <a:pt x="703014" y="417384"/>
                </a:lnTo>
                <a:lnTo>
                  <a:pt x="706214" y="419688"/>
                </a:lnTo>
                <a:lnTo>
                  <a:pt x="709614" y="422264"/>
                </a:lnTo>
                <a:lnTo>
                  <a:pt x="712814" y="425110"/>
                </a:lnTo>
                <a:lnTo>
                  <a:pt x="715814" y="428364"/>
                </a:lnTo>
                <a:lnTo>
                  <a:pt x="719014" y="431888"/>
                </a:lnTo>
                <a:lnTo>
                  <a:pt x="721814" y="435820"/>
                </a:lnTo>
                <a:lnTo>
                  <a:pt x="722614" y="436633"/>
                </a:lnTo>
                <a:lnTo>
                  <a:pt x="723614" y="437446"/>
                </a:lnTo>
                <a:lnTo>
                  <a:pt x="725014" y="438260"/>
                </a:lnTo>
                <a:lnTo>
                  <a:pt x="726414" y="438802"/>
                </a:lnTo>
                <a:lnTo>
                  <a:pt x="728014" y="439344"/>
                </a:lnTo>
                <a:lnTo>
                  <a:pt x="729814" y="439751"/>
                </a:lnTo>
                <a:lnTo>
                  <a:pt x="731614" y="440157"/>
                </a:lnTo>
                <a:lnTo>
                  <a:pt x="733614" y="440564"/>
                </a:lnTo>
                <a:lnTo>
                  <a:pt x="735614" y="440700"/>
                </a:lnTo>
                <a:lnTo>
                  <a:pt x="737814" y="440835"/>
                </a:lnTo>
                <a:lnTo>
                  <a:pt x="739814" y="440835"/>
                </a:lnTo>
                <a:lnTo>
                  <a:pt x="741614" y="440700"/>
                </a:lnTo>
                <a:lnTo>
                  <a:pt x="743614" y="440564"/>
                </a:lnTo>
                <a:lnTo>
                  <a:pt x="745214" y="440157"/>
                </a:lnTo>
                <a:lnTo>
                  <a:pt x="746814" y="439751"/>
                </a:lnTo>
                <a:lnTo>
                  <a:pt x="748415" y="439344"/>
                </a:lnTo>
                <a:lnTo>
                  <a:pt x="752415" y="437717"/>
                </a:lnTo>
                <a:lnTo>
                  <a:pt x="756015" y="436497"/>
                </a:lnTo>
                <a:lnTo>
                  <a:pt x="759415" y="435413"/>
                </a:lnTo>
                <a:lnTo>
                  <a:pt x="762615" y="434464"/>
                </a:lnTo>
                <a:lnTo>
                  <a:pt x="765615" y="433922"/>
                </a:lnTo>
                <a:lnTo>
                  <a:pt x="768615" y="433515"/>
                </a:lnTo>
                <a:lnTo>
                  <a:pt x="771015" y="433380"/>
                </a:lnTo>
                <a:lnTo>
                  <a:pt x="773615" y="433380"/>
                </a:lnTo>
                <a:lnTo>
                  <a:pt x="775815" y="433786"/>
                </a:lnTo>
                <a:lnTo>
                  <a:pt x="778015" y="434193"/>
                </a:lnTo>
                <a:lnTo>
                  <a:pt x="780015" y="434871"/>
                </a:lnTo>
                <a:lnTo>
                  <a:pt x="781815" y="435548"/>
                </a:lnTo>
                <a:lnTo>
                  <a:pt x="783615" y="436497"/>
                </a:lnTo>
                <a:lnTo>
                  <a:pt x="785215" y="437582"/>
                </a:lnTo>
                <a:lnTo>
                  <a:pt x="786615" y="438937"/>
                </a:lnTo>
                <a:lnTo>
                  <a:pt x="787815" y="440429"/>
                </a:lnTo>
                <a:lnTo>
                  <a:pt x="789215" y="441784"/>
                </a:lnTo>
                <a:lnTo>
                  <a:pt x="790415" y="443411"/>
                </a:lnTo>
                <a:lnTo>
                  <a:pt x="792415" y="447206"/>
                </a:lnTo>
                <a:lnTo>
                  <a:pt x="794215" y="451138"/>
                </a:lnTo>
                <a:lnTo>
                  <a:pt x="795815" y="455475"/>
                </a:lnTo>
                <a:lnTo>
                  <a:pt x="797415" y="460220"/>
                </a:lnTo>
                <a:lnTo>
                  <a:pt x="798815" y="464965"/>
                </a:lnTo>
                <a:lnTo>
                  <a:pt x="801816" y="474725"/>
                </a:lnTo>
                <a:lnTo>
                  <a:pt x="803816" y="480283"/>
                </a:lnTo>
                <a:lnTo>
                  <a:pt x="806016" y="485705"/>
                </a:lnTo>
                <a:lnTo>
                  <a:pt x="810216" y="496414"/>
                </a:lnTo>
                <a:lnTo>
                  <a:pt x="815016" y="507123"/>
                </a:lnTo>
                <a:lnTo>
                  <a:pt x="819616" y="517968"/>
                </a:lnTo>
                <a:lnTo>
                  <a:pt x="821616" y="523390"/>
                </a:lnTo>
                <a:lnTo>
                  <a:pt x="823416" y="528812"/>
                </a:lnTo>
                <a:lnTo>
                  <a:pt x="825016" y="534370"/>
                </a:lnTo>
                <a:lnTo>
                  <a:pt x="826416" y="539928"/>
                </a:lnTo>
                <a:lnTo>
                  <a:pt x="827616" y="545622"/>
                </a:lnTo>
                <a:lnTo>
                  <a:pt x="828416" y="551315"/>
                </a:lnTo>
                <a:lnTo>
                  <a:pt x="828816" y="557415"/>
                </a:lnTo>
                <a:lnTo>
                  <a:pt x="828816" y="563244"/>
                </a:lnTo>
                <a:lnTo>
                  <a:pt x="831216" y="583307"/>
                </a:lnTo>
                <a:lnTo>
                  <a:pt x="832616" y="593203"/>
                </a:lnTo>
                <a:lnTo>
                  <a:pt x="834416" y="603098"/>
                </a:lnTo>
                <a:lnTo>
                  <a:pt x="835616" y="608114"/>
                </a:lnTo>
                <a:lnTo>
                  <a:pt x="836816" y="612994"/>
                </a:lnTo>
                <a:lnTo>
                  <a:pt x="838016" y="617874"/>
                </a:lnTo>
                <a:lnTo>
                  <a:pt x="839616" y="622619"/>
                </a:lnTo>
                <a:lnTo>
                  <a:pt x="841216" y="627363"/>
                </a:lnTo>
                <a:lnTo>
                  <a:pt x="843416" y="632243"/>
                </a:lnTo>
                <a:lnTo>
                  <a:pt x="845616" y="636852"/>
                </a:lnTo>
                <a:lnTo>
                  <a:pt x="847816" y="641461"/>
                </a:lnTo>
                <a:lnTo>
                  <a:pt x="851616" y="645935"/>
                </a:lnTo>
                <a:lnTo>
                  <a:pt x="855017" y="650544"/>
                </a:lnTo>
                <a:lnTo>
                  <a:pt x="858017" y="655153"/>
                </a:lnTo>
                <a:lnTo>
                  <a:pt x="860417" y="660033"/>
                </a:lnTo>
                <a:lnTo>
                  <a:pt x="862417" y="664777"/>
                </a:lnTo>
                <a:lnTo>
                  <a:pt x="864217" y="669793"/>
                </a:lnTo>
                <a:lnTo>
                  <a:pt x="865617" y="674537"/>
                </a:lnTo>
                <a:lnTo>
                  <a:pt x="866817" y="679689"/>
                </a:lnTo>
                <a:lnTo>
                  <a:pt x="867817" y="684704"/>
                </a:lnTo>
                <a:lnTo>
                  <a:pt x="868217" y="689856"/>
                </a:lnTo>
                <a:lnTo>
                  <a:pt x="868417" y="695007"/>
                </a:lnTo>
                <a:lnTo>
                  <a:pt x="868417" y="700158"/>
                </a:lnTo>
                <a:lnTo>
                  <a:pt x="868217" y="705445"/>
                </a:lnTo>
                <a:lnTo>
                  <a:pt x="867817" y="710731"/>
                </a:lnTo>
                <a:lnTo>
                  <a:pt x="866817" y="716154"/>
                </a:lnTo>
                <a:lnTo>
                  <a:pt x="865817" y="721576"/>
                </a:lnTo>
                <a:lnTo>
                  <a:pt x="865417" y="722932"/>
                </a:lnTo>
                <a:lnTo>
                  <a:pt x="865417" y="724152"/>
                </a:lnTo>
                <a:lnTo>
                  <a:pt x="865617" y="725372"/>
                </a:lnTo>
                <a:lnTo>
                  <a:pt x="866617" y="726592"/>
                </a:lnTo>
                <a:lnTo>
                  <a:pt x="869817" y="732285"/>
                </a:lnTo>
                <a:lnTo>
                  <a:pt x="872817" y="738114"/>
                </a:lnTo>
                <a:lnTo>
                  <a:pt x="875417" y="743808"/>
                </a:lnTo>
                <a:lnTo>
                  <a:pt x="877817" y="749637"/>
                </a:lnTo>
                <a:lnTo>
                  <a:pt x="879617" y="755601"/>
                </a:lnTo>
                <a:lnTo>
                  <a:pt x="881417" y="761430"/>
                </a:lnTo>
                <a:lnTo>
                  <a:pt x="882817" y="767259"/>
                </a:lnTo>
                <a:lnTo>
                  <a:pt x="884017" y="773359"/>
                </a:lnTo>
                <a:lnTo>
                  <a:pt x="885017" y="779324"/>
                </a:lnTo>
                <a:lnTo>
                  <a:pt x="885817" y="785424"/>
                </a:lnTo>
                <a:lnTo>
                  <a:pt x="886417" y="791389"/>
                </a:lnTo>
                <a:lnTo>
                  <a:pt x="886817" y="797489"/>
                </a:lnTo>
                <a:lnTo>
                  <a:pt x="887617" y="809689"/>
                </a:lnTo>
                <a:lnTo>
                  <a:pt x="888017" y="821889"/>
                </a:lnTo>
                <a:lnTo>
                  <a:pt x="888417" y="834089"/>
                </a:lnTo>
                <a:lnTo>
                  <a:pt x="888617" y="846290"/>
                </a:lnTo>
                <a:lnTo>
                  <a:pt x="889417" y="858354"/>
                </a:lnTo>
                <a:lnTo>
                  <a:pt x="889817" y="864319"/>
                </a:lnTo>
                <a:lnTo>
                  <a:pt x="890617" y="870419"/>
                </a:lnTo>
                <a:lnTo>
                  <a:pt x="891217" y="876384"/>
                </a:lnTo>
                <a:lnTo>
                  <a:pt x="892217" y="882348"/>
                </a:lnTo>
                <a:lnTo>
                  <a:pt x="893217" y="888177"/>
                </a:lnTo>
                <a:lnTo>
                  <a:pt x="894617" y="894006"/>
                </a:lnTo>
                <a:lnTo>
                  <a:pt x="896417" y="899835"/>
                </a:lnTo>
                <a:lnTo>
                  <a:pt x="898217" y="905664"/>
                </a:lnTo>
                <a:lnTo>
                  <a:pt x="900417" y="911358"/>
                </a:lnTo>
                <a:lnTo>
                  <a:pt x="902817" y="917051"/>
                </a:lnTo>
                <a:lnTo>
                  <a:pt x="903817" y="915424"/>
                </a:lnTo>
                <a:lnTo>
                  <a:pt x="904417" y="913662"/>
                </a:lnTo>
                <a:lnTo>
                  <a:pt x="904818" y="911900"/>
                </a:lnTo>
                <a:lnTo>
                  <a:pt x="905418" y="910273"/>
                </a:lnTo>
                <a:lnTo>
                  <a:pt x="905818" y="906749"/>
                </a:lnTo>
                <a:lnTo>
                  <a:pt x="906018" y="902953"/>
                </a:lnTo>
                <a:lnTo>
                  <a:pt x="906018" y="899157"/>
                </a:lnTo>
                <a:lnTo>
                  <a:pt x="905618" y="895226"/>
                </a:lnTo>
                <a:lnTo>
                  <a:pt x="905218" y="887499"/>
                </a:lnTo>
                <a:lnTo>
                  <a:pt x="904818" y="883704"/>
                </a:lnTo>
                <a:lnTo>
                  <a:pt x="904818" y="879637"/>
                </a:lnTo>
                <a:lnTo>
                  <a:pt x="905218" y="875977"/>
                </a:lnTo>
                <a:lnTo>
                  <a:pt x="906018" y="872046"/>
                </a:lnTo>
                <a:lnTo>
                  <a:pt x="906418" y="870283"/>
                </a:lnTo>
                <a:lnTo>
                  <a:pt x="907218" y="868521"/>
                </a:lnTo>
                <a:lnTo>
                  <a:pt x="908018" y="866623"/>
                </a:lnTo>
                <a:lnTo>
                  <a:pt x="909218" y="864861"/>
                </a:lnTo>
                <a:lnTo>
                  <a:pt x="910418" y="863099"/>
                </a:lnTo>
                <a:lnTo>
                  <a:pt x="911818" y="861472"/>
                </a:lnTo>
                <a:lnTo>
                  <a:pt x="913418" y="859710"/>
                </a:lnTo>
                <a:lnTo>
                  <a:pt x="915218" y="858219"/>
                </a:lnTo>
                <a:lnTo>
                  <a:pt x="913818" y="856456"/>
                </a:lnTo>
                <a:lnTo>
                  <a:pt x="912418" y="854559"/>
                </a:lnTo>
                <a:lnTo>
                  <a:pt x="911618" y="852932"/>
                </a:lnTo>
                <a:lnTo>
                  <a:pt x="910618" y="851170"/>
                </a:lnTo>
                <a:lnTo>
                  <a:pt x="909618" y="849407"/>
                </a:lnTo>
                <a:lnTo>
                  <a:pt x="909218" y="847645"/>
                </a:lnTo>
                <a:lnTo>
                  <a:pt x="908418" y="844121"/>
                </a:lnTo>
                <a:lnTo>
                  <a:pt x="908018" y="840732"/>
                </a:lnTo>
                <a:lnTo>
                  <a:pt x="908418" y="837343"/>
                </a:lnTo>
                <a:lnTo>
                  <a:pt x="908818" y="833683"/>
                </a:lnTo>
                <a:lnTo>
                  <a:pt x="909418" y="830294"/>
                </a:lnTo>
                <a:lnTo>
                  <a:pt x="910418" y="826905"/>
                </a:lnTo>
                <a:lnTo>
                  <a:pt x="911618" y="823516"/>
                </a:lnTo>
                <a:lnTo>
                  <a:pt x="913818" y="816602"/>
                </a:lnTo>
                <a:lnTo>
                  <a:pt x="914618" y="813213"/>
                </a:lnTo>
                <a:lnTo>
                  <a:pt x="915618" y="809824"/>
                </a:lnTo>
                <a:lnTo>
                  <a:pt x="916218" y="806436"/>
                </a:lnTo>
                <a:lnTo>
                  <a:pt x="916818" y="802775"/>
                </a:lnTo>
                <a:lnTo>
                  <a:pt x="921018" y="740825"/>
                </a:lnTo>
                <a:lnTo>
                  <a:pt x="925418" y="678875"/>
                </a:lnTo>
                <a:lnTo>
                  <a:pt x="934818" y="554840"/>
                </a:lnTo>
                <a:lnTo>
                  <a:pt x="934018" y="535590"/>
                </a:lnTo>
                <a:lnTo>
                  <a:pt x="934018" y="525966"/>
                </a:lnTo>
                <a:lnTo>
                  <a:pt x="934418" y="516477"/>
                </a:lnTo>
                <a:lnTo>
                  <a:pt x="934618" y="511597"/>
                </a:lnTo>
                <a:lnTo>
                  <a:pt x="935418" y="506988"/>
                </a:lnTo>
                <a:lnTo>
                  <a:pt x="936618" y="502379"/>
                </a:lnTo>
                <a:lnTo>
                  <a:pt x="938018" y="497905"/>
                </a:lnTo>
                <a:lnTo>
                  <a:pt x="939818" y="493703"/>
                </a:lnTo>
                <a:lnTo>
                  <a:pt x="941818" y="489501"/>
                </a:lnTo>
                <a:lnTo>
                  <a:pt x="944218" y="485569"/>
                </a:lnTo>
                <a:lnTo>
                  <a:pt x="946618" y="481638"/>
                </a:lnTo>
                <a:lnTo>
                  <a:pt x="949618" y="477978"/>
                </a:lnTo>
                <a:lnTo>
                  <a:pt x="952818" y="474318"/>
                </a:lnTo>
                <a:lnTo>
                  <a:pt x="956018" y="471065"/>
                </a:lnTo>
                <a:lnTo>
                  <a:pt x="959619" y="467947"/>
                </a:lnTo>
                <a:lnTo>
                  <a:pt x="963419" y="464965"/>
                </a:lnTo>
                <a:lnTo>
                  <a:pt x="967419" y="462118"/>
                </a:lnTo>
                <a:lnTo>
                  <a:pt x="971419" y="459542"/>
                </a:lnTo>
                <a:lnTo>
                  <a:pt x="975819" y="457238"/>
                </a:lnTo>
                <a:lnTo>
                  <a:pt x="980219" y="455069"/>
                </a:lnTo>
                <a:lnTo>
                  <a:pt x="984819" y="453171"/>
                </a:lnTo>
                <a:lnTo>
                  <a:pt x="989219" y="451544"/>
                </a:lnTo>
                <a:lnTo>
                  <a:pt x="994019" y="450053"/>
                </a:lnTo>
                <a:lnTo>
                  <a:pt x="999019" y="448969"/>
                </a:lnTo>
                <a:lnTo>
                  <a:pt x="1003819" y="448155"/>
                </a:lnTo>
                <a:lnTo>
                  <a:pt x="1008820" y="447478"/>
                </a:lnTo>
                <a:lnTo>
                  <a:pt x="1013820" y="447206"/>
                </a:lnTo>
                <a:lnTo>
                  <a:pt x="1019020" y="447071"/>
                </a:lnTo>
                <a:lnTo>
                  <a:pt x="1024020" y="447206"/>
                </a:lnTo>
                <a:lnTo>
                  <a:pt x="1029020" y="447749"/>
                </a:lnTo>
                <a:lnTo>
                  <a:pt x="1034020" y="448562"/>
                </a:lnTo>
                <a:lnTo>
                  <a:pt x="1039020" y="449646"/>
                </a:lnTo>
                <a:lnTo>
                  <a:pt x="1044020" y="451138"/>
                </a:lnTo>
                <a:lnTo>
                  <a:pt x="1048820" y="452900"/>
                </a:lnTo>
                <a:lnTo>
                  <a:pt x="1053820" y="455069"/>
                </a:lnTo>
                <a:lnTo>
                  <a:pt x="1054220" y="455340"/>
                </a:lnTo>
                <a:lnTo>
                  <a:pt x="1054820" y="455882"/>
                </a:lnTo>
                <a:lnTo>
                  <a:pt x="1055620" y="456967"/>
                </a:lnTo>
                <a:lnTo>
                  <a:pt x="1056020" y="458322"/>
                </a:lnTo>
                <a:lnTo>
                  <a:pt x="1056820" y="459813"/>
                </a:lnTo>
                <a:lnTo>
                  <a:pt x="1057620" y="463338"/>
                </a:lnTo>
                <a:lnTo>
                  <a:pt x="1058220" y="465100"/>
                </a:lnTo>
                <a:lnTo>
                  <a:pt x="1058620" y="466591"/>
                </a:lnTo>
                <a:lnTo>
                  <a:pt x="1062221" y="466998"/>
                </a:lnTo>
                <a:lnTo>
                  <a:pt x="1065621" y="467133"/>
                </a:lnTo>
                <a:lnTo>
                  <a:pt x="1067421" y="464151"/>
                </a:lnTo>
                <a:lnTo>
                  <a:pt x="1069421" y="461711"/>
                </a:lnTo>
                <a:lnTo>
                  <a:pt x="1071421" y="459407"/>
                </a:lnTo>
                <a:lnTo>
                  <a:pt x="1073421" y="457509"/>
                </a:lnTo>
                <a:lnTo>
                  <a:pt x="1075421" y="455882"/>
                </a:lnTo>
                <a:lnTo>
                  <a:pt x="1077621" y="454527"/>
                </a:lnTo>
                <a:lnTo>
                  <a:pt x="1079621" y="453442"/>
                </a:lnTo>
                <a:lnTo>
                  <a:pt x="1081821" y="452764"/>
                </a:lnTo>
                <a:lnTo>
                  <a:pt x="1084221" y="452087"/>
                </a:lnTo>
                <a:lnTo>
                  <a:pt x="1086221" y="451815"/>
                </a:lnTo>
                <a:lnTo>
                  <a:pt x="1088421" y="451680"/>
                </a:lnTo>
                <a:lnTo>
                  <a:pt x="1091021" y="451680"/>
                </a:lnTo>
                <a:lnTo>
                  <a:pt x="1093221" y="451815"/>
                </a:lnTo>
                <a:lnTo>
                  <a:pt x="1095621" y="452087"/>
                </a:lnTo>
                <a:lnTo>
                  <a:pt x="1097821" y="452629"/>
                </a:lnTo>
                <a:lnTo>
                  <a:pt x="1100421" y="453035"/>
                </a:lnTo>
                <a:lnTo>
                  <a:pt x="1105221" y="454391"/>
                </a:lnTo>
                <a:lnTo>
                  <a:pt x="1110021" y="455882"/>
                </a:lnTo>
                <a:lnTo>
                  <a:pt x="1114622" y="457238"/>
                </a:lnTo>
                <a:lnTo>
                  <a:pt x="1119822" y="458458"/>
                </a:lnTo>
                <a:lnTo>
                  <a:pt x="1122022" y="459136"/>
                </a:lnTo>
                <a:lnTo>
                  <a:pt x="1124422" y="459407"/>
                </a:lnTo>
                <a:lnTo>
                  <a:pt x="1126822" y="459678"/>
                </a:lnTo>
                <a:lnTo>
                  <a:pt x="1129022" y="459949"/>
                </a:lnTo>
                <a:lnTo>
                  <a:pt x="1131422" y="459949"/>
                </a:lnTo>
                <a:lnTo>
                  <a:pt x="1133622" y="459813"/>
                </a:lnTo>
                <a:lnTo>
                  <a:pt x="1135822" y="459542"/>
                </a:lnTo>
                <a:lnTo>
                  <a:pt x="1138222" y="458864"/>
                </a:lnTo>
                <a:lnTo>
                  <a:pt x="1138222" y="459407"/>
                </a:lnTo>
                <a:lnTo>
                  <a:pt x="1138022" y="460898"/>
                </a:lnTo>
                <a:lnTo>
                  <a:pt x="1136422" y="465778"/>
                </a:lnTo>
                <a:lnTo>
                  <a:pt x="1134022" y="471742"/>
                </a:lnTo>
                <a:lnTo>
                  <a:pt x="1133022" y="474589"/>
                </a:lnTo>
                <a:lnTo>
                  <a:pt x="1131622" y="477165"/>
                </a:lnTo>
                <a:lnTo>
                  <a:pt x="1142022" y="485841"/>
                </a:lnTo>
                <a:lnTo>
                  <a:pt x="1160822" y="486112"/>
                </a:lnTo>
                <a:lnTo>
                  <a:pt x="1165823" y="482723"/>
                </a:lnTo>
                <a:lnTo>
                  <a:pt x="1168023" y="481367"/>
                </a:lnTo>
                <a:lnTo>
                  <a:pt x="1170423" y="479876"/>
                </a:lnTo>
                <a:lnTo>
                  <a:pt x="1172623" y="478791"/>
                </a:lnTo>
                <a:lnTo>
                  <a:pt x="1174823" y="477707"/>
                </a:lnTo>
                <a:lnTo>
                  <a:pt x="1177223" y="477029"/>
                </a:lnTo>
                <a:lnTo>
                  <a:pt x="1179223" y="476216"/>
                </a:lnTo>
                <a:lnTo>
                  <a:pt x="1181623" y="475809"/>
                </a:lnTo>
                <a:lnTo>
                  <a:pt x="1183623" y="475267"/>
                </a:lnTo>
                <a:lnTo>
                  <a:pt x="1185623" y="474996"/>
                </a:lnTo>
                <a:lnTo>
                  <a:pt x="1187423" y="474860"/>
                </a:lnTo>
                <a:lnTo>
                  <a:pt x="1189423" y="474860"/>
                </a:lnTo>
                <a:lnTo>
                  <a:pt x="1191423" y="474996"/>
                </a:lnTo>
                <a:lnTo>
                  <a:pt x="1193223" y="475267"/>
                </a:lnTo>
                <a:lnTo>
                  <a:pt x="1195023" y="475809"/>
                </a:lnTo>
                <a:lnTo>
                  <a:pt x="1196823" y="476351"/>
                </a:lnTo>
                <a:lnTo>
                  <a:pt x="1198423" y="477029"/>
                </a:lnTo>
                <a:lnTo>
                  <a:pt x="1200223" y="477978"/>
                </a:lnTo>
                <a:lnTo>
                  <a:pt x="1201823" y="478791"/>
                </a:lnTo>
                <a:lnTo>
                  <a:pt x="1203423" y="479876"/>
                </a:lnTo>
                <a:lnTo>
                  <a:pt x="1204823" y="481232"/>
                </a:lnTo>
                <a:lnTo>
                  <a:pt x="1206223" y="482587"/>
                </a:lnTo>
                <a:lnTo>
                  <a:pt x="1207823" y="484078"/>
                </a:lnTo>
                <a:lnTo>
                  <a:pt x="1210223" y="487467"/>
                </a:lnTo>
                <a:lnTo>
                  <a:pt x="1212823" y="491398"/>
                </a:lnTo>
                <a:lnTo>
                  <a:pt x="1214823" y="495736"/>
                </a:lnTo>
                <a:lnTo>
                  <a:pt x="1216624" y="500616"/>
                </a:lnTo>
                <a:lnTo>
                  <a:pt x="1230424" y="539250"/>
                </a:lnTo>
                <a:lnTo>
                  <a:pt x="1244024" y="577885"/>
                </a:lnTo>
                <a:lnTo>
                  <a:pt x="1250624" y="597405"/>
                </a:lnTo>
                <a:lnTo>
                  <a:pt x="1257224" y="616790"/>
                </a:lnTo>
                <a:lnTo>
                  <a:pt x="1263424" y="636175"/>
                </a:lnTo>
                <a:lnTo>
                  <a:pt x="1269625" y="655695"/>
                </a:lnTo>
                <a:lnTo>
                  <a:pt x="1275225" y="675351"/>
                </a:lnTo>
                <a:lnTo>
                  <a:pt x="1280425" y="695007"/>
                </a:lnTo>
                <a:lnTo>
                  <a:pt x="1285425" y="714663"/>
                </a:lnTo>
                <a:lnTo>
                  <a:pt x="1290025" y="734454"/>
                </a:lnTo>
                <a:lnTo>
                  <a:pt x="1292225" y="744621"/>
                </a:lnTo>
                <a:lnTo>
                  <a:pt x="1294025" y="754652"/>
                </a:lnTo>
                <a:lnTo>
                  <a:pt x="1295825" y="764684"/>
                </a:lnTo>
                <a:lnTo>
                  <a:pt x="1297425" y="774715"/>
                </a:lnTo>
                <a:lnTo>
                  <a:pt x="1299025" y="784746"/>
                </a:lnTo>
                <a:lnTo>
                  <a:pt x="1300425" y="794913"/>
                </a:lnTo>
                <a:lnTo>
                  <a:pt x="1301425" y="805216"/>
                </a:lnTo>
                <a:lnTo>
                  <a:pt x="1302425" y="815382"/>
                </a:lnTo>
                <a:lnTo>
                  <a:pt x="1304625" y="818229"/>
                </a:lnTo>
                <a:lnTo>
                  <a:pt x="1306425" y="821211"/>
                </a:lnTo>
                <a:lnTo>
                  <a:pt x="1307825" y="824329"/>
                </a:lnTo>
                <a:lnTo>
                  <a:pt x="1309025" y="827583"/>
                </a:lnTo>
                <a:lnTo>
                  <a:pt x="1309825" y="830700"/>
                </a:lnTo>
                <a:lnTo>
                  <a:pt x="1310625" y="833954"/>
                </a:lnTo>
                <a:lnTo>
                  <a:pt x="1311025" y="837207"/>
                </a:lnTo>
                <a:lnTo>
                  <a:pt x="1311425" y="840461"/>
                </a:lnTo>
                <a:lnTo>
                  <a:pt x="1311825" y="846832"/>
                </a:lnTo>
                <a:lnTo>
                  <a:pt x="1312025" y="853474"/>
                </a:lnTo>
                <a:lnTo>
                  <a:pt x="1312225" y="860117"/>
                </a:lnTo>
                <a:lnTo>
                  <a:pt x="1312625" y="866623"/>
                </a:lnTo>
                <a:lnTo>
                  <a:pt x="1315225" y="872723"/>
                </a:lnTo>
                <a:lnTo>
                  <a:pt x="1317425" y="878688"/>
                </a:lnTo>
                <a:lnTo>
                  <a:pt x="1319425" y="884924"/>
                </a:lnTo>
                <a:lnTo>
                  <a:pt x="1321226" y="890888"/>
                </a:lnTo>
                <a:lnTo>
                  <a:pt x="1325026" y="903088"/>
                </a:lnTo>
                <a:lnTo>
                  <a:pt x="1328026" y="915560"/>
                </a:lnTo>
                <a:lnTo>
                  <a:pt x="1330626" y="928031"/>
                </a:lnTo>
                <a:lnTo>
                  <a:pt x="1333026" y="940367"/>
                </a:lnTo>
                <a:lnTo>
                  <a:pt x="1335026" y="952974"/>
                </a:lnTo>
                <a:lnTo>
                  <a:pt x="1336826" y="965445"/>
                </a:lnTo>
                <a:lnTo>
                  <a:pt x="1340226" y="990659"/>
                </a:lnTo>
                <a:lnTo>
                  <a:pt x="1343426" y="1015873"/>
                </a:lnTo>
                <a:lnTo>
                  <a:pt x="1345226" y="1028344"/>
                </a:lnTo>
                <a:lnTo>
                  <a:pt x="1347026" y="1040816"/>
                </a:lnTo>
                <a:lnTo>
                  <a:pt x="1349226" y="1053422"/>
                </a:lnTo>
                <a:lnTo>
                  <a:pt x="1351626" y="1065894"/>
                </a:lnTo>
                <a:lnTo>
                  <a:pt x="1355826" y="1065894"/>
                </a:lnTo>
                <a:lnTo>
                  <a:pt x="1359826" y="1066165"/>
                </a:lnTo>
                <a:lnTo>
                  <a:pt x="1360826" y="1062369"/>
                </a:lnTo>
                <a:lnTo>
                  <a:pt x="1361226" y="1058709"/>
                </a:lnTo>
                <a:lnTo>
                  <a:pt x="1362226" y="1050982"/>
                </a:lnTo>
                <a:lnTo>
                  <a:pt x="1362626" y="1043391"/>
                </a:lnTo>
                <a:lnTo>
                  <a:pt x="1362626" y="1035664"/>
                </a:lnTo>
                <a:lnTo>
                  <a:pt x="1362626" y="1027938"/>
                </a:lnTo>
                <a:lnTo>
                  <a:pt x="1362426" y="1020346"/>
                </a:lnTo>
                <a:lnTo>
                  <a:pt x="1361426" y="1004893"/>
                </a:lnTo>
                <a:lnTo>
                  <a:pt x="1361226" y="997166"/>
                </a:lnTo>
                <a:lnTo>
                  <a:pt x="1361026" y="989439"/>
                </a:lnTo>
                <a:lnTo>
                  <a:pt x="1361226" y="981712"/>
                </a:lnTo>
                <a:lnTo>
                  <a:pt x="1361626" y="974121"/>
                </a:lnTo>
                <a:lnTo>
                  <a:pt x="1362626" y="966394"/>
                </a:lnTo>
                <a:lnTo>
                  <a:pt x="1363026" y="962599"/>
                </a:lnTo>
                <a:lnTo>
                  <a:pt x="1364026" y="958803"/>
                </a:lnTo>
                <a:lnTo>
                  <a:pt x="1364626" y="955143"/>
                </a:lnTo>
                <a:lnTo>
                  <a:pt x="1365826" y="951212"/>
                </a:lnTo>
                <a:lnTo>
                  <a:pt x="1367026" y="947552"/>
                </a:lnTo>
                <a:lnTo>
                  <a:pt x="1368226" y="943620"/>
                </a:lnTo>
                <a:lnTo>
                  <a:pt x="1369426" y="941180"/>
                </a:lnTo>
                <a:lnTo>
                  <a:pt x="1370226" y="938605"/>
                </a:lnTo>
                <a:lnTo>
                  <a:pt x="1370826" y="935758"/>
                </a:lnTo>
                <a:lnTo>
                  <a:pt x="1371026" y="933182"/>
                </a:lnTo>
                <a:lnTo>
                  <a:pt x="1371426" y="927625"/>
                </a:lnTo>
                <a:lnTo>
                  <a:pt x="1371426" y="922202"/>
                </a:lnTo>
                <a:lnTo>
                  <a:pt x="1372026" y="916644"/>
                </a:lnTo>
                <a:lnTo>
                  <a:pt x="1372427" y="913933"/>
                </a:lnTo>
                <a:lnTo>
                  <a:pt x="1373027" y="911222"/>
                </a:lnTo>
                <a:lnTo>
                  <a:pt x="1373827" y="908511"/>
                </a:lnTo>
                <a:lnTo>
                  <a:pt x="1374827" y="906071"/>
                </a:lnTo>
                <a:lnTo>
                  <a:pt x="1376427" y="903631"/>
                </a:lnTo>
                <a:lnTo>
                  <a:pt x="1378427" y="901191"/>
                </a:lnTo>
                <a:lnTo>
                  <a:pt x="1379027" y="870283"/>
                </a:lnTo>
                <a:lnTo>
                  <a:pt x="1380027" y="839376"/>
                </a:lnTo>
                <a:lnTo>
                  <a:pt x="1381027" y="808333"/>
                </a:lnTo>
                <a:lnTo>
                  <a:pt x="1382627" y="777697"/>
                </a:lnTo>
                <a:lnTo>
                  <a:pt x="1384227" y="746790"/>
                </a:lnTo>
                <a:lnTo>
                  <a:pt x="1386227" y="716018"/>
                </a:lnTo>
                <a:lnTo>
                  <a:pt x="1388627" y="685111"/>
                </a:lnTo>
                <a:lnTo>
                  <a:pt x="1391027" y="654339"/>
                </a:lnTo>
                <a:lnTo>
                  <a:pt x="1393827" y="623568"/>
                </a:lnTo>
                <a:lnTo>
                  <a:pt x="1397027" y="592796"/>
                </a:lnTo>
                <a:lnTo>
                  <a:pt x="1400227" y="562160"/>
                </a:lnTo>
                <a:lnTo>
                  <a:pt x="1403627" y="531388"/>
                </a:lnTo>
                <a:lnTo>
                  <a:pt x="1407227" y="500616"/>
                </a:lnTo>
                <a:lnTo>
                  <a:pt x="1411027" y="469980"/>
                </a:lnTo>
                <a:lnTo>
                  <a:pt x="1415027" y="439344"/>
                </a:lnTo>
                <a:lnTo>
                  <a:pt x="1419227" y="408708"/>
                </a:lnTo>
                <a:lnTo>
                  <a:pt x="1419627" y="404912"/>
                </a:lnTo>
                <a:lnTo>
                  <a:pt x="1420227" y="401523"/>
                </a:lnTo>
                <a:lnTo>
                  <a:pt x="1421427" y="398270"/>
                </a:lnTo>
                <a:lnTo>
                  <a:pt x="1422627" y="395288"/>
                </a:lnTo>
                <a:lnTo>
                  <a:pt x="1423627" y="392441"/>
                </a:lnTo>
                <a:lnTo>
                  <a:pt x="1425228" y="389730"/>
                </a:lnTo>
                <a:lnTo>
                  <a:pt x="1427228" y="387154"/>
                </a:lnTo>
                <a:lnTo>
                  <a:pt x="1429228" y="384985"/>
                </a:lnTo>
                <a:lnTo>
                  <a:pt x="1431428" y="383087"/>
                </a:lnTo>
                <a:lnTo>
                  <a:pt x="1434028" y="381190"/>
                </a:lnTo>
                <a:lnTo>
                  <a:pt x="1436628" y="379427"/>
                </a:lnTo>
                <a:lnTo>
                  <a:pt x="1439628" y="378207"/>
                </a:lnTo>
                <a:lnTo>
                  <a:pt x="1443028" y="376987"/>
                </a:lnTo>
                <a:lnTo>
                  <a:pt x="1446428" y="376038"/>
                </a:lnTo>
                <a:lnTo>
                  <a:pt x="1450428" y="375496"/>
                </a:lnTo>
                <a:lnTo>
                  <a:pt x="1454428" y="375090"/>
                </a:lnTo>
                <a:lnTo>
                  <a:pt x="1463228" y="374547"/>
                </a:lnTo>
                <a:lnTo>
                  <a:pt x="1471628" y="374276"/>
                </a:lnTo>
                <a:lnTo>
                  <a:pt x="1488629" y="373734"/>
                </a:lnTo>
                <a:lnTo>
                  <a:pt x="1505829" y="373463"/>
                </a:lnTo>
                <a:lnTo>
                  <a:pt x="1522629" y="373598"/>
                </a:lnTo>
                <a:lnTo>
                  <a:pt x="1539830" y="373734"/>
                </a:lnTo>
                <a:lnTo>
                  <a:pt x="1556830" y="374005"/>
                </a:lnTo>
                <a:lnTo>
                  <a:pt x="1574030" y="374276"/>
                </a:lnTo>
                <a:lnTo>
                  <a:pt x="1590831" y="374412"/>
                </a:lnTo>
                <a:lnTo>
                  <a:pt x="1594231" y="374547"/>
                </a:lnTo>
                <a:lnTo>
                  <a:pt x="1597431" y="374818"/>
                </a:lnTo>
                <a:lnTo>
                  <a:pt x="1600431" y="375361"/>
                </a:lnTo>
                <a:lnTo>
                  <a:pt x="1603231" y="375903"/>
                </a:lnTo>
                <a:lnTo>
                  <a:pt x="1606031" y="376716"/>
                </a:lnTo>
                <a:lnTo>
                  <a:pt x="1608431" y="377665"/>
                </a:lnTo>
                <a:lnTo>
                  <a:pt x="1611031" y="378750"/>
                </a:lnTo>
                <a:lnTo>
                  <a:pt x="1613231" y="379970"/>
                </a:lnTo>
                <a:lnTo>
                  <a:pt x="1615431" y="381190"/>
                </a:lnTo>
                <a:lnTo>
                  <a:pt x="1617831" y="382545"/>
                </a:lnTo>
                <a:lnTo>
                  <a:pt x="1621831" y="385663"/>
                </a:lnTo>
                <a:lnTo>
                  <a:pt x="1625831" y="388916"/>
                </a:lnTo>
                <a:lnTo>
                  <a:pt x="1629631" y="392441"/>
                </a:lnTo>
                <a:lnTo>
                  <a:pt x="1637032" y="399354"/>
                </a:lnTo>
                <a:lnTo>
                  <a:pt x="1640632" y="403014"/>
                </a:lnTo>
                <a:lnTo>
                  <a:pt x="1644432" y="405997"/>
                </a:lnTo>
                <a:lnTo>
                  <a:pt x="1648632" y="408979"/>
                </a:lnTo>
                <a:lnTo>
                  <a:pt x="1650632" y="410335"/>
                </a:lnTo>
                <a:lnTo>
                  <a:pt x="1652832" y="411555"/>
                </a:lnTo>
                <a:lnTo>
                  <a:pt x="1655232" y="412639"/>
                </a:lnTo>
                <a:lnTo>
                  <a:pt x="1657432" y="413588"/>
                </a:lnTo>
                <a:lnTo>
                  <a:pt x="1660032" y="414537"/>
                </a:lnTo>
                <a:lnTo>
                  <a:pt x="1662432" y="415215"/>
                </a:lnTo>
                <a:lnTo>
                  <a:pt x="1664232" y="412097"/>
                </a:lnTo>
                <a:lnTo>
                  <a:pt x="1666432" y="409250"/>
                </a:lnTo>
                <a:lnTo>
                  <a:pt x="1668632" y="406810"/>
                </a:lnTo>
                <a:lnTo>
                  <a:pt x="1670832" y="404641"/>
                </a:lnTo>
                <a:lnTo>
                  <a:pt x="1673232" y="403014"/>
                </a:lnTo>
                <a:lnTo>
                  <a:pt x="1676032" y="401388"/>
                </a:lnTo>
                <a:lnTo>
                  <a:pt x="1678432" y="400168"/>
                </a:lnTo>
                <a:lnTo>
                  <a:pt x="1681432" y="399219"/>
                </a:lnTo>
                <a:lnTo>
                  <a:pt x="1684232" y="398541"/>
                </a:lnTo>
                <a:lnTo>
                  <a:pt x="1687033" y="398134"/>
                </a:lnTo>
                <a:lnTo>
                  <a:pt x="1690033" y="397999"/>
                </a:lnTo>
                <a:lnTo>
                  <a:pt x="1693033" y="398134"/>
                </a:lnTo>
                <a:lnTo>
                  <a:pt x="1696233" y="398541"/>
                </a:lnTo>
                <a:lnTo>
                  <a:pt x="1699233" y="399083"/>
                </a:lnTo>
                <a:lnTo>
                  <a:pt x="1702433" y="399897"/>
                </a:lnTo>
                <a:lnTo>
                  <a:pt x="1705433" y="400981"/>
                </a:lnTo>
                <a:lnTo>
                  <a:pt x="1709433" y="402337"/>
                </a:lnTo>
                <a:lnTo>
                  <a:pt x="1713633" y="403421"/>
                </a:lnTo>
                <a:lnTo>
                  <a:pt x="1717433" y="404235"/>
                </a:lnTo>
                <a:lnTo>
                  <a:pt x="1721233" y="404641"/>
                </a:lnTo>
                <a:lnTo>
                  <a:pt x="1725233" y="404912"/>
                </a:lnTo>
                <a:lnTo>
                  <a:pt x="1729033" y="404912"/>
                </a:lnTo>
                <a:lnTo>
                  <a:pt x="1733033" y="404641"/>
                </a:lnTo>
                <a:lnTo>
                  <a:pt x="1736833" y="404370"/>
                </a:lnTo>
                <a:lnTo>
                  <a:pt x="1740634" y="403828"/>
                </a:lnTo>
                <a:lnTo>
                  <a:pt x="1744434" y="403286"/>
                </a:lnTo>
                <a:lnTo>
                  <a:pt x="1752034" y="401930"/>
                </a:lnTo>
                <a:lnTo>
                  <a:pt x="1759634" y="400303"/>
                </a:lnTo>
                <a:lnTo>
                  <a:pt x="1767234" y="398948"/>
                </a:lnTo>
                <a:lnTo>
                  <a:pt x="1776834" y="398948"/>
                </a:lnTo>
                <a:lnTo>
                  <a:pt x="1786234" y="399083"/>
                </a:lnTo>
                <a:lnTo>
                  <a:pt x="1795635" y="399626"/>
                </a:lnTo>
                <a:lnTo>
                  <a:pt x="1805235" y="400032"/>
                </a:lnTo>
                <a:lnTo>
                  <a:pt x="1814435" y="400981"/>
                </a:lnTo>
                <a:lnTo>
                  <a:pt x="1823435" y="402066"/>
                </a:lnTo>
                <a:lnTo>
                  <a:pt x="1828035" y="402743"/>
                </a:lnTo>
                <a:lnTo>
                  <a:pt x="1832635" y="403557"/>
                </a:lnTo>
                <a:lnTo>
                  <a:pt x="1837235" y="404506"/>
                </a:lnTo>
                <a:lnTo>
                  <a:pt x="1841435" y="405455"/>
                </a:lnTo>
                <a:lnTo>
                  <a:pt x="1846036" y="406539"/>
                </a:lnTo>
                <a:lnTo>
                  <a:pt x="1850436" y="407759"/>
                </a:lnTo>
                <a:lnTo>
                  <a:pt x="1854836" y="408979"/>
                </a:lnTo>
                <a:lnTo>
                  <a:pt x="1858836" y="410470"/>
                </a:lnTo>
                <a:lnTo>
                  <a:pt x="1863236" y="412097"/>
                </a:lnTo>
                <a:lnTo>
                  <a:pt x="1867236" y="413724"/>
                </a:lnTo>
                <a:lnTo>
                  <a:pt x="1871636" y="415621"/>
                </a:lnTo>
                <a:lnTo>
                  <a:pt x="1875636" y="417655"/>
                </a:lnTo>
                <a:lnTo>
                  <a:pt x="1879636" y="419688"/>
                </a:lnTo>
                <a:lnTo>
                  <a:pt x="1883636" y="421993"/>
                </a:lnTo>
                <a:lnTo>
                  <a:pt x="1887636" y="424433"/>
                </a:lnTo>
                <a:lnTo>
                  <a:pt x="1891436" y="426873"/>
                </a:lnTo>
                <a:lnTo>
                  <a:pt x="1895237" y="429719"/>
                </a:lnTo>
                <a:lnTo>
                  <a:pt x="1899237" y="432702"/>
                </a:lnTo>
                <a:lnTo>
                  <a:pt x="1902837" y="435684"/>
                </a:lnTo>
                <a:lnTo>
                  <a:pt x="1906437" y="438937"/>
                </a:lnTo>
                <a:lnTo>
                  <a:pt x="1907437" y="435820"/>
                </a:lnTo>
                <a:lnTo>
                  <a:pt x="1908037" y="432837"/>
                </a:lnTo>
                <a:lnTo>
                  <a:pt x="1908837" y="429584"/>
                </a:lnTo>
                <a:lnTo>
                  <a:pt x="1909637" y="426602"/>
                </a:lnTo>
                <a:lnTo>
                  <a:pt x="1910237" y="425246"/>
                </a:lnTo>
                <a:lnTo>
                  <a:pt x="1911037" y="423890"/>
                </a:lnTo>
                <a:lnTo>
                  <a:pt x="1912037" y="422535"/>
                </a:lnTo>
                <a:lnTo>
                  <a:pt x="1912837" y="421450"/>
                </a:lnTo>
                <a:lnTo>
                  <a:pt x="1914237" y="420637"/>
                </a:lnTo>
                <a:lnTo>
                  <a:pt x="1915837" y="419824"/>
                </a:lnTo>
                <a:lnTo>
                  <a:pt x="1917437" y="419146"/>
                </a:lnTo>
                <a:lnTo>
                  <a:pt x="1919437" y="418739"/>
                </a:lnTo>
                <a:lnTo>
                  <a:pt x="1921237" y="418604"/>
                </a:lnTo>
                <a:lnTo>
                  <a:pt x="1922837" y="418739"/>
                </a:lnTo>
                <a:lnTo>
                  <a:pt x="1924237" y="418875"/>
                </a:lnTo>
                <a:lnTo>
                  <a:pt x="1925637" y="419281"/>
                </a:lnTo>
                <a:lnTo>
                  <a:pt x="1926837" y="419824"/>
                </a:lnTo>
                <a:lnTo>
                  <a:pt x="1928037" y="420637"/>
                </a:lnTo>
                <a:lnTo>
                  <a:pt x="1929037" y="421315"/>
                </a:lnTo>
                <a:lnTo>
                  <a:pt x="1930037" y="422264"/>
                </a:lnTo>
                <a:lnTo>
                  <a:pt x="1931637" y="424433"/>
                </a:lnTo>
                <a:lnTo>
                  <a:pt x="1933037" y="426873"/>
                </a:lnTo>
                <a:lnTo>
                  <a:pt x="1934037" y="429448"/>
                </a:lnTo>
                <a:lnTo>
                  <a:pt x="1935037" y="432024"/>
                </a:lnTo>
                <a:lnTo>
                  <a:pt x="1938237" y="443140"/>
                </a:lnTo>
                <a:lnTo>
                  <a:pt x="1941237" y="454391"/>
                </a:lnTo>
                <a:lnTo>
                  <a:pt x="1947038" y="476894"/>
                </a:lnTo>
                <a:lnTo>
                  <a:pt x="1948238" y="478114"/>
                </a:lnTo>
                <a:lnTo>
                  <a:pt x="1949238" y="479469"/>
                </a:lnTo>
                <a:lnTo>
                  <a:pt x="1949838" y="480825"/>
                </a:lnTo>
                <a:lnTo>
                  <a:pt x="1950438" y="482316"/>
                </a:lnTo>
                <a:lnTo>
                  <a:pt x="1951438" y="485163"/>
                </a:lnTo>
                <a:lnTo>
                  <a:pt x="1952038" y="488281"/>
                </a:lnTo>
                <a:lnTo>
                  <a:pt x="1952038" y="491534"/>
                </a:lnTo>
                <a:lnTo>
                  <a:pt x="1952038" y="494787"/>
                </a:lnTo>
                <a:lnTo>
                  <a:pt x="1951438" y="501565"/>
                </a:lnTo>
                <a:lnTo>
                  <a:pt x="1951238" y="504819"/>
                </a:lnTo>
                <a:lnTo>
                  <a:pt x="1951038" y="508208"/>
                </a:lnTo>
                <a:lnTo>
                  <a:pt x="1951238" y="511325"/>
                </a:lnTo>
                <a:lnTo>
                  <a:pt x="1951638" y="514579"/>
                </a:lnTo>
                <a:lnTo>
                  <a:pt x="1952638" y="517561"/>
                </a:lnTo>
                <a:lnTo>
                  <a:pt x="1953038" y="518917"/>
                </a:lnTo>
                <a:lnTo>
                  <a:pt x="1954038" y="520272"/>
                </a:lnTo>
                <a:lnTo>
                  <a:pt x="1954838" y="521628"/>
                </a:lnTo>
                <a:lnTo>
                  <a:pt x="1956038" y="523119"/>
                </a:lnTo>
                <a:lnTo>
                  <a:pt x="1957038" y="524339"/>
                </a:lnTo>
                <a:lnTo>
                  <a:pt x="1958638" y="525424"/>
                </a:lnTo>
                <a:lnTo>
                  <a:pt x="1960238" y="525966"/>
                </a:lnTo>
                <a:lnTo>
                  <a:pt x="1961838" y="526779"/>
                </a:lnTo>
                <a:lnTo>
                  <a:pt x="1963838" y="527864"/>
                </a:lnTo>
                <a:lnTo>
                  <a:pt x="1965438" y="529219"/>
                </a:lnTo>
                <a:lnTo>
                  <a:pt x="2003639" y="683078"/>
                </a:lnTo>
                <a:lnTo>
                  <a:pt x="2041639" y="836801"/>
                </a:lnTo>
                <a:lnTo>
                  <a:pt x="2043239" y="843036"/>
                </a:lnTo>
                <a:lnTo>
                  <a:pt x="2045239" y="849136"/>
                </a:lnTo>
                <a:lnTo>
                  <a:pt x="2047039" y="855236"/>
                </a:lnTo>
                <a:lnTo>
                  <a:pt x="2047639" y="858354"/>
                </a:lnTo>
                <a:lnTo>
                  <a:pt x="2048039" y="861608"/>
                </a:lnTo>
                <a:lnTo>
                  <a:pt x="2048639" y="864726"/>
                </a:lnTo>
                <a:lnTo>
                  <a:pt x="2048839" y="867708"/>
                </a:lnTo>
                <a:lnTo>
                  <a:pt x="2048839" y="870826"/>
                </a:lnTo>
                <a:lnTo>
                  <a:pt x="2048439" y="873943"/>
                </a:lnTo>
                <a:lnTo>
                  <a:pt x="2047639" y="877197"/>
                </a:lnTo>
                <a:lnTo>
                  <a:pt x="2046839" y="880315"/>
                </a:lnTo>
                <a:lnTo>
                  <a:pt x="2045439" y="883297"/>
                </a:lnTo>
                <a:lnTo>
                  <a:pt x="2043639" y="886550"/>
                </a:lnTo>
                <a:lnTo>
                  <a:pt x="2045839" y="888042"/>
                </a:lnTo>
                <a:lnTo>
                  <a:pt x="2047839" y="889533"/>
                </a:lnTo>
                <a:lnTo>
                  <a:pt x="2049639" y="891295"/>
                </a:lnTo>
                <a:lnTo>
                  <a:pt x="2051240" y="892922"/>
                </a:lnTo>
                <a:lnTo>
                  <a:pt x="2052840" y="894684"/>
                </a:lnTo>
                <a:lnTo>
                  <a:pt x="2054240" y="896446"/>
                </a:lnTo>
                <a:lnTo>
                  <a:pt x="2055440" y="898480"/>
                </a:lnTo>
                <a:lnTo>
                  <a:pt x="2056640" y="900513"/>
                </a:lnTo>
                <a:lnTo>
                  <a:pt x="2058440" y="904715"/>
                </a:lnTo>
                <a:lnTo>
                  <a:pt x="2059840" y="909053"/>
                </a:lnTo>
                <a:lnTo>
                  <a:pt x="2060840" y="913526"/>
                </a:lnTo>
                <a:lnTo>
                  <a:pt x="2061840" y="918135"/>
                </a:lnTo>
                <a:lnTo>
                  <a:pt x="2081840" y="1009773"/>
                </a:lnTo>
                <a:lnTo>
                  <a:pt x="2102240" y="1102495"/>
                </a:lnTo>
                <a:lnTo>
                  <a:pt x="2104440" y="1100326"/>
                </a:lnTo>
                <a:lnTo>
                  <a:pt x="2106241" y="1098157"/>
                </a:lnTo>
                <a:lnTo>
                  <a:pt x="2107641" y="1095988"/>
                </a:lnTo>
                <a:lnTo>
                  <a:pt x="2108841" y="1093548"/>
                </a:lnTo>
                <a:lnTo>
                  <a:pt x="2109441" y="1091108"/>
                </a:lnTo>
                <a:lnTo>
                  <a:pt x="2109841" y="1088668"/>
                </a:lnTo>
                <a:lnTo>
                  <a:pt x="2110441" y="1083516"/>
                </a:lnTo>
                <a:lnTo>
                  <a:pt x="2110841" y="1078365"/>
                </a:lnTo>
                <a:lnTo>
                  <a:pt x="2111041" y="1075925"/>
                </a:lnTo>
                <a:lnTo>
                  <a:pt x="2111441" y="1073485"/>
                </a:lnTo>
                <a:lnTo>
                  <a:pt x="2112241" y="1071181"/>
                </a:lnTo>
                <a:lnTo>
                  <a:pt x="2113041" y="1068876"/>
                </a:lnTo>
                <a:lnTo>
                  <a:pt x="2114241" y="1066707"/>
                </a:lnTo>
                <a:lnTo>
                  <a:pt x="2115841" y="1064674"/>
                </a:lnTo>
                <a:lnTo>
                  <a:pt x="2121241" y="1068741"/>
                </a:lnTo>
                <a:lnTo>
                  <a:pt x="2121241" y="1068469"/>
                </a:lnTo>
                <a:lnTo>
                  <a:pt x="2115841" y="1064674"/>
                </a:lnTo>
                <a:lnTo>
                  <a:pt x="2116841" y="1041900"/>
                </a:lnTo>
                <a:lnTo>
                  <a:pt x="2117241" y="1030649"/>
                </a:lnTo>
                <a:lnTo>
                  <a:pt x="2117841" y="1019397"/>
                </a:lnTo>
                <a:lnTo>
                  <a:pt x="2118641" y="1008146"/>
                </a:lnTo>
                <a:lnTo>
                  <a:pt x="2119641" y="996759"/>
                </a:lnTo>
                <a:lnTo>
                  <a:pt x="2121241" y="985643"/>
                </a:lnTo>
                <a:lnTo>
                  <a:pt x="2122441" y="980086"/>
                </a:lnTo>
                <a:lnTo>
                  <a:pt x="2123641" y="974528"/>
                </a:lnTo>
                <a:lnTo>
                  <a:pt x="2123441" y="973172"/>
                </a:lnTo>
                <a:lnTo>
                  <a:pt x="2123241" y="971816"/>
                </a:lnTo>
                <a:lnTo>
                  <a:pt x="2123441" y="970190"/>
                </a:lnTo>
                <a:lnTo>
                  <a:pt x="2123841" y="968563"/>
                </a:lnTo>
                <a:lnTo>
                  <a:pt x="2125041" y="965174"/>
                </a:lnTo>
                <a:lnTo>
                  <a:pt x="2126641" y="961243"/>
                </a:lnTo>
                <a:lnTo>
                  <a:pt x="2145241" y="788135"/>
                </a:lnTo>
                <a:lnTo>
                  <a:pt x="2146641" y="782984"/>
                </a:lnTo>
                <a:lnTo>
                  <a:pt x="2147641" y="777968"/>
                </a:lnTo>
                <a:lnTo>
                  <a:pt x="2149441" y="767801"/>
                </a:lnTo>
                <a:lnTo>
                  <a:pt x="2150441" y="757499"/>
                </a:lnTo>
                <a:lnTo>
                  <a:pt x="2151641" y="747197"/>
                </a:lnTo>
                <a:lnTo>
                  <a:pt x="2152041" y="736894"/>
                </a:lnTo>
                <a:lnTo>
                  <a:pt x="2152641" y="726456"/>
                </a:lnTo>
                <a:lnTo>
                  <a:pt x="2153241" y="705716"/>
                </a:lnTo>
                <a:lnTo>
                  <a:pt x="2153841" y="685111"/>
                </a:lnTo>
                <a:lnTo>
                  <a:pt x="2154641" y="674673"/>
                </a:lnTo>
                <a:lnTo>
                  <a:pt x="2155441" y="664371"/>
                </a:lnTo>
                <a:lnTo>
                  <a:pt x="2156641" y="653933"/>
                </a:lnTo>
                <a:lnTo>
                  <a:pt x="2158242" y="643766"/>
                </a:lnTo>
                <a:lnTo>
                  <a:pt x="2159442" y="638615"/>
                </a:lnTo>
                <a:lnTo>
                  <a:pt x="2160642" y="633599"/>
                </a:lnTo>
                <a:lnTo>
                  <a:pt x="2161642" y="628448"/>
                </a:lnTo>
                <a:lnTo>
                  <a:pt x="2163242" y="623432"/>
                </a:lnTo>
                <a:lnTo>
                  <a:pt x="2163842" y="620721"/>
                </a:lnTo>
                <a:lnTo>
                  <a:pt x="2164242" y="618010"/>
                </a:lnTo>
                <a:lnTo>
                  <a:pt x="2164442" y="615163"/>
                </a:lnTo>
                <a:lnTo>
                  <a:pt x="2164442" y="612316"/>
                </a:lnTo>
                <a:lnTo>
                  <a:pt x="2164442" y="606487"/>
                </a:lnTo>
                <a:lnTo>
                  <a:pt x="2164442" y="600929"/>
                </a:lnTo>
                <a:lnTo>
                  <a:pt x="2164642" y="598218"/>
                </a:lnTo>
                <a:lnTo>
                  <a:pt x="2164842" y="595372"/>
                </a:lnTo>
                <a:lnTo>
                  <a:pt x="2165242" y="592660"/>
                </a:lnTo>
                <a:lnTo>
                  <a:pt x="2166242" y="589949"/>
                </a:lnTo>
                <a:lnTo>
                  <a:pt x="2167242" y="587238"/>
                </a:lnTo>
                <a:lnTo>
                  <a:pt x="2168442" y="584798"/>
                </a:lnTo>
                <a:lnTo>
                  <a:pt x="2170442" y="582222"/>
                </a:lnTo>
                <a:lnTo>
                  <a:pt x="2172442" y="579782"/>
                </a:lnTo>
                <a:lnTo>
                  <a:pt x="2172842" y="570022"/>
                </a:lnTo>
                <a:lnTo>
                  <a:pt x="2173242" y="561211"/>
                </a:lnTo>
                <a:lnTo>
                  <a:pt x="2174442" y="553213"/>
                </a:lnTo>
                <a:lnTo>
                  <a:pt x="2175242" y="549688"/>
                </a:lnTo>
                <a:lnTo>
                  <a:pt x="2175842" y="546028"/>
                </a:lnTo>
                <a:lnTo>
                  <a:pt x="2176842" y="542911"/>
                </a:lnTo>
                <a:lnTo>
                  <a:pt x="2177842" y="539793"/>
                </a:lnTo>
                <a:lnTo>
                  <a:pt x="2179042" y="536810"/>
                </a:lnTo>
                <a:lnTo>
                  <a:pt x="2180242" y="534235"/>
                </a:lnTo>
                <a:lnTo>
                  <a:pt x="2181842" y="531524"/>
                </a:lnTo>
                <a:lnTo>
                  <a:pt x="2183442" y="529219"/>
                </a:lnTo>
                <a:lnTo>
                  <a:pt x="2185042" y="527050"/>
                </a:lnTo>
                <a:lnTo>
                  <a:pt x="2186842" y="525017"/>
                </a:lnTo>
                <a:lnTo>
                  <a:pt x="2188842" y="523119"/>
                </a:lnTo>
                <a:lnTo>
                  <a:pt x="2191042" y="521357"/>
                </a:lnTo>
                <a:lnTo>
                  <a:pt x="2193642" y="519866"/>
                </a:lnTo>
                <a:lnTo>
                  <a:pt x="2196042" y="518374"/>
                </a:lnTo>
                <a:lnTo>
                  <a:pt x="2198842" y="517019"/>
                </a:lnTo>
                <a:lnTo>
                  <a:pt x="2201842" y="515934"/>
                </a:lnTo>
                <a:lnTo>
                  <a:pt x="2204842" y="514850"/>
                </a:lnTo>
                <a:lnTo>
                  <a:pt x="2208242" y="513901"/>
                </a:lnTo>
                <a:lnTo>
                  <a:pt x="2211643" y="513223"/>
                </a:lnTo>
                <a:lnTo>
                  <a:pt x="2215243" y="512410"/>
                </a:lnTo>
                <a:lnTo>
                  <a:pt x="2219443" y="511732"/>
                </a:lnTo>
                <a:lnTo>
                  <a:pt x="2223443" y="511325"/>
                </a:lnTo>
                <a:lnTo>
                  <a:pt x="2227843" y="511054"/>
                </a:lnTo>
                <a:lnTo>
                  <a:pt x="2232443" y="510648"/>
                </a:lnTo>
                <a:lnTo>
                  <a:pt x="2242243" y="510377"/>
                </a:lnTo>
                <a:lnTo>
                  <a:pt x="2265244" y="510241"/>
                </a:lnTo>
                <a:lnTo>
                  <a:pt x="2288244" y="510241"/>
                </a:lnTo>
                <a:lnTo>
                  <a:pt x="2297844" y="512410"/>
                </a:lnTo>
                <a:lnTo>
                  <a:pt x="2300844" y="513630"/>
                </a:lnTo>
                <a:lnTo>
                  <a:pt x="2304044" y="514579"/>
                </a:lnTo>
                <a:lnTo>
                  <a:pt x="2307244" y="515392"/>
                </a:lnTo>
                <a:lnTo>
                  <a:pt x="2310244" y="515934"/>
                </a:lnTo>
                <a:lnTo>
                  <a:pt x="2313444" y="516477"/>
                </a:lnTo>
                <a:lnTo>
                  <a:pt x="2316445" y="516748"/>
                </a:lnTo>
                <a:lnTo>
                  <a:pt x="2319645" y="517019"/>
                </a:lnTo>
                <a:lnTo>
                  <a:pt x="2322845" y="517019"/>
                </a:lnTo>
                <a:lnTo>
                  <a:pt x="2329245" y="517019"/>
                </a:lnTo>
                <a:lnTo>
                  <a:pt x="2335645" y="516748"/>
                </a:lnTo>
                <a:lnTo>
                  <a:pt x="2342045" y="516206"/>
                </a:lnTo>
                <a:lnTo>
                  <a:pt x="2348445" y="515663"/>
                </a:lnTo>
                <a:lnTo>
                  <a:pt x="2354845" y="514986"/>
                </a:lnTo>
                <a:lnTo>
                  <a:pt x="2361445" y="514443"/>
                </a:lnTo>
                <a:lnTo>
                  <a:pt x="2367846" y="514037"/>
                </a:lnTo>
                <a:lnTo>
                  <a:pt x="2374446" y="514037"/>
                </a:lnTo>
                <a:lnTo>
                  <a:pt x="2377646" y="514308"/>
                </a:lnTo>
                <a:lnTo>
                  <a:pt x="2380846" y="514443"/>
                </a:lnTo>
                <a:lnTo>
                  <a:pt x="2384046" y="514714"/>
                </a:lnTo>
                <a:lnTo>
                  <a:pt x="2387446" y="515392"/>
                </a:lnTo>
                <a:lnTo>
                  <a:pt x="2390646" y="515934"/>
                </a:lnTo>
                <a:lnTo>
                  <a:pt x="2393846" y="516748"/>
                </a:lnTo>
                <a:lnTo>
                  <a:pt x="2397046" y="517697"/>
                </a:lnTo>
                <a:lnTo>
                  <a:pt x="2400246" y="518781"/>
                </a:lnTo>
                <a:lnTo>
                  <a:pt x="2401646" y="519188"/>
                </a:lnTo>
                <a:lnTo>
                  <a:pt x="2403046" y="519459"/>
                </a:lnTo>
                <a:lnTo>
                  <a:pt x="2404046" y="519594"/>
                </a:lnTo>
                <a:lnTo>
                  <a:pt x="2405046" y="519594"/>
                </a:lnTo>
                <a:lnTo>
                  <a:pt x="2406246" y="519594"/>
                </a:lnTo>
                <a:lnTo>
                  <a:pt x="2407046" y="519323"/>
                </a:lnTo>
                <a:lnTo>
                  <a:pt x="2407846" y="519052"/>
                </a:lnTo>
                <a:lnTo>
                  <a:pt x="2408646" y="518646"/>
                </a:lnTo>
                <a:lnTo>
                  <a:pt x="2410046" y="517290"/>
                </a:lnTo>
                <a:lnTo>
                  <a:pt x="2411246" y="515799"/>
                </a:lnTo>
                <a:lnTo>
                  <a:pt x="2412046" y="513901"/>
                </a:lnTo>
                <a:lnTo>
                  <a:pt x="2412846" y="511868"/>
                </a:lnTo>
                <a:lnTo>
                  <a:pt x="2413446" y="509834"/>
                </a:lnTo>
                <a:lnTo>
                  <a:pt x="2413846" y="507259"/>
                </a:lnTo>
                <a:lnTo>
                  <a:pt x="2414846" y="502514"/>
                </a:lnTo>
                <a:lnTo>
                  <a:pt x="2415646" y="497770"/>
                </a:lnTo>
                <a:lnTo>
                  <a:pt x="2416446" y="495736"/>
                </a:lnTo>
                <a:lnTo>
                  <a:pt x="2416846" y="493703"/>
                </a:lnTo>
                <a:lnTo>
                  <a:pt x="2418246" y="489772"/>
                </a:lnTo>
                <a:lnTo>
                  <a:pt x="2419247" y="485841"/>
                </a:lnTo>
                <a:lnTo>
                  <a:pt x="2419847" y="481774"/>
                </a:lnTo>
                <a:lnTo>
                  <a:pt x="2420247" y="477571"/>
                </a:lnTo>
                <a:lnTo>
                  <a:pt x="2421247" y="469302"/>
                </a:lnTo>
                <a:lnTo>
                  <a:pt x="2421447" y="465100"/>
                </a:lnTo>
                <a:lnTo>
                  <a:pt x="2421847" y="460898"/>
                </a:lnTo>
                <a:lnTo>
                  <a:pt x="2422647" y="456967"/>
                </a:lnTo>
                <a:lnTo>
                  <a:pt x="2423447" y="452900"/>
                </a:lnTo>
                <a:lnTo>
                  <a:pt x="2424847" y="448969"/>
                </a:lnTo>
                <a:lnTo>
                  <a:pt x="2426447" y="445173"/>
                </a:lnTo>
                <a:lnTo>
                  <a:pt x="2427647" y="443411"/>
                </a:lnTo>
                <a:lnTo>
                  <a:pt x="2428647" y="441649"/>
                </a:lnTo>
                <a:lnTo>
                  <a:pt x="2430047" y="439886"/>
                </a:lnTo>
                <a:lnTo>
                  <a:pt x="2431447" y="438260"/>
                </a:lnTo>
                <a:lnTo>
                  <a:pt x="2433247" y="436497"/>
                </a:lnTo>
                <a:lnTo>
                  <a:pt x="2435047" y="434871"/>
                </a:lnTo>
                <a:lnTo>
                  <a:pt x="2437047" y="433244"/>
                </a:lnTo>
                <a:lnTo>
                  <a:pt x="2439247" y="431888"/>
                </a:lnTo>
                <a:lnTo>
                  <a:pt x="2439447" y="428364"/>
                </a:lnTo>
                <a:lnTo>
                  <a:pt x="2439647" y="425246"/>
                </a:lnTo>
                <a:lnTo>
                  <a:pt x="2440447" y="422535"/>
                </a:lnTo>
                <a:lnTo>
                  <a:pt x="2440847" y="420095"/>
                </a:lnTo>
                <a:lnTo>
                  <a:pt x="2441647" y="418061"/>
                </a:lnTo>
                <a:lnTo>
                  <a:pt x="2442647" y="416299"/>
                </a:lnTo>
                <a:lnTo>
                  <a:pt x="2443647" y="414672"/>
                </a:lnTo>
                <a:lnTo>
                  <a:pt x="2444647" y="413452"/>
                </a:lnTo>
                <a:lnTo>
                  <a:pt x="2446047" y="412368"/>
                </a:lnTo>
                <a:lnTo>
                  <a:pt x="2447447" y="411555"/>
                </a:lnTo>
                <a:lnTo>
                  <a:pt x="2448847" y="411012"/>
                </a:lnTo>
                <a:lnTo>
                  <a:pt x="2450447" y="410741"/>
                </a:lnTo>
                <a:lnTo>
                  <a:pt x="2452047" y="410335"/>
                </a:lnTo>
                <a:lnTo>
                  <a:pt x="2453647" y="410335"/>
                </a:lnTo>
                <a:lnTo>
                  <a:pt x="2455447" y="410335"/>
                </a:lnTo>
                <a:lnTo>
                  <a:pt x="2457047" y="410470"/>
                </a:lnTo>
                <a:lnTo>
                  <a:pt x="2460847" y="411148"/>
                </a:lnTo>
                <a:lnTo>
                  <a:pt x="2464447" y="412097"/>
                </a:lnTo>
                <a:lnTo>
                  <a:pt x="2472248" y="414130"/>
                </a:lnTo>
                <a:lnTo>
                  <a:pt x="2475848" y="414808"/>
                </a:lnTo>
                <a:lnTo>
                  <a:pt x="2477848" y="415215"/>
                </a:lnTo>
                <a:lnTo>
                  <a:pt x="2479648" y="415350"/>
                </a:lnTo>
                <a:lnTo>
                  <a:pt x="2481248" y="415486"/>
                </a:lnTo>
                <a:lnTo>
                  <a:pt x="2483048" y="415350"/>
                </a:lnTo>
                <a:lnTo>
                  <a:pt x="2484648" y="415215"/>
                </a:lnTo>
                <a:lnTo>
                  <a:pt x="2486248" y="414808"/>
                </a:lnTo>
                <a:lnTo>
                  <a:pt x="2488248" y="412910"/>
                </a:lnTo>
                <a:lnTo>
                  <a:pt x="2490448" y="411148"/>
                </a:lnTo>
                <a:lnTo>
                  <a:pt x="2492848" y="409792"/>
                </a:lnTo>
                <a:lnTo>
                  <a:pt x="2495048" y="408708"/>
                </a:lnTo>
                <a:lnTo>
                  <a:pt x="2497648" y="407895"/>
                </a:lnTo>
                <a:lnTo>
                  <a:pt x="2499848" y="407081"/>
                </a:lnTo>
                <a:lnTo>
                  <a:pt x="2502448" y="406675"/>
                </a:lnTo>
                <a:lnTo>
                  <a:pt x="2504848" y="406539"/>
                </a:lnTo>
                <a:lnTo>
                  <a:pt x="2507448" y="406403"/>
                </a:lnTo>
                <a:lnTo>
                  <a:pt x="2509848" y="406403"/>
                </a:lnTo>
                <a:lnTo>
                  <a:pt x="2512648" y="406539"/>
                </a:lnTo>
                <a:lnTo>
                  <a:pt x="2515248" y="406810"/>
                </a:lnTo>
                <a:lnTo>
                  <a:pt x="2520448" y="407488"/>
                </a:lnTo>
                <a:lnTo>
                  <a:pt x="2525649" y="408437"/>
                </a:lnTo>
                <a:lnTo>
                  <a:pt x="2553449" y="415350"/>
                </a:lnTo>
                <a:lnTo>
                  <a:pt x="2552649" y="414401"/>
                </a:lnTo>
                <a:lnTo>
                  <a:pt x="2553649" y="409521"/>
                </a:lnTo>
                <a:lnTo>
                  <a:pt x="2555249" y="404777"/>
                </a:lnTo>
                <a:lnTo>
                  <a:pt x="2557049" y="400710"/>
                </a:lnTo>
                <a:lnTo>
                  <a:pt x="2559049" y="396914"/>
                </a:lnTo>
                <a:lnTo>
                  <a:pt x="2561249" y="393661"/>
                </a:lnTo>
                <a:lnTo>
                  <a:pt x="2563449" y="390814"/>
                </a:lnTo>
                <a:lnTo>
                  <a:pt x="2566049" y="388103"/>
                </a:lnTo>
                <a:lnTo>
                  <a:pt x="2568849" y="385934"/>
                </a:lnTo>
                <a:lnTo>
                  <a:pt x="2571449" y="383901"/>
                </a:lnTo>
                <a:lnTo>
                  <a:pt x="2574449" y="382410"/>
                </a:lnTo>
                <a:lnTo>
                  <a:pt x="2577650" y="381054"/>
                </a:lnTo>
                <a:lnTo>
                  <a:pt x="2580850" y="379970"/>
                </a:lnTo>
                <a:lnTo>
                  <a:pt x="2584050" y="379021"/>
                </a:lnTo>
                <a:lnTo>
                  <a:pt x="2587450" y="378343"/>
                </a:lnTo>
                <a:lnTo>
                  <a:pt x="2590850" y="377936"/>
                </a:lnTo>
                <a:lnTo>
                  <a:pt x="2594450" y="377665"/>
                </a:lnTo>
                <a:lnTo>
                  <a:pt x="2598250" y="377394"/>
                </a:lnTo>
                <a:lnTo>
                  <a:pt x="2601850" y="377394"/>
                </a:lnTo>
                <a:lnTo>
                  <a:pt x="2605450" y="377665"/>
                </a:lnTo>
                <a:lnTo>
                  <a:pt x="2609050" y="377801"/>
                </a:lnTo>
                <a:lnTo>
                  <a:pt x="2616650" y="378343"/>
                </a:lnTo>
                <a:lnTo>
                  <a:pt x="2624250" y="379021"/>
                </a:lnTo>
                <a:lnTo>
                  <a:pt x="2631451" y="379563"/>
                </a:lnTo>
                <a:lnTo>
                  <a:pt x="2638451" y="380105"/>
                </a:lnTo>
                <a:lnTo>
                  <a:pt x="2642051" y="380105"/>
                </a:lnTo>
                <a:lnTo>
                  <a:pt x="2645451" y="380105"/>
                </a:lnTo>
                <a:lnTo>
                  <a:pt x="2648651" y="379970"/>
                </a:lnTo>
                <a:lnTo>
                  <a:pt x="2651851" y="379563"/>
                </a:lnTo>
                <a:lnTo>
                  <a:pt x="2655251" y="379156"/>
                </a:lnTo>
                <a:lnTo>
                  <a:pt x="2659051" y="378885"/>
                </a:lnTo>
                <a:lnTo>
                  <a:pt x="2663251" y="378750"/>
                </a:lnTo>
                <a:lnTo>
                  <a:pt x="2667451" y="378750"/>
                </a:lnTo>
                <a:lnTo>
                  <a:pt x="2671851" y="378885"/>
                </a:lnTo>
                <a:lnTo>
                  <a:pt x="2676651" y="379156"/>
                </a:lnTo>
                <a:lnTo>
                  <a:pt x="2681252" y="379563"/>
                </a:lnTo>
                <a:lnTo>
                  <a:pt x="2686252" y="380105"/>
                </a:lnTo>
                <a:lnTo>
                  <a:pt x="2691052" y="380647"/>
                </a:lnTo>
                <a:lnTo>
                  <a:pt x="2696052" y="381461"/>
                </a:lnTo>
                <a:lnTo>
                  <a:pt x="2701052" y="382410"/>
                </a:lnTo>
                <a:lnTo>
                  <a:pt x="2705852" y="383494"/>
                </a:lnTo>
                <a:lnTo>
                  <a:pt x="2710852" y="384579"/>
                </a:lnTo>
                <a:lnTo>
                  <a:pt x="2715652" y="385799"/>
                </a:lnTo>
                <a:lnTo>
                  <a:pt x="2720252" y="387154"/>
                </a:lnTo>
                <a:lnTo>
                  <a:pt x="2724652" y="388781"/>
                </a:lnTo>
                <a:lnTo>
                  <a:pt x="2731653" y="386883"/>
                </a:lnTo>
                <a:lnTo>
                  <a:pt x="2735053" y="386070"/>
                </a:lnTo>
                <a:lnTo>
                  <a:pt x="2738453" y="385392"/>
                </a:lnTo>
                <a:lnTo>
                  <a:pt x="2741653" y="384850"/>
                </a:lnTo>
                <a:lnTo>
                  <a:pt x="2744853" y="384579"/>
                </a:lnTo>
                <a:lnTo>
                  <a:pt x="2748053" y="384443"/>
                </a:lnTo>
                <a:lnTo>
                  <a:pt x="2751053" y="384579"/>
                </a:lnTo>
                <a:lnTo>
                  <a:pt x="2752653" y="384850"/>
                </a:lnTo>
                <a:lnTo>
                  <a:pt x="2753853" y="385121"/>
                </a:lnTo>
                <a:lnTo>
                  <a:pt x="2755253" y="385663"/>
                </a:lnTo>
                <a:lnTo>
                  <a:pt x="2756653" y="386070"/>
                </a:lnTo>
                <a:lnTo>
                  <a:pt x="2758053" y="386748"/>
                </a:lnTo>
                <a:lnTo>
                  <a:pt x="2759453" y="387561"/>
                </a:lnTo>
                <a:lnTo>
                  <a:pt x="2760853" y="388239"/>
                </a:lnTo>
                <a:lnTo>
                  <a:pt x="2761853" y="389323"/>
                </a:lnTo>
                <a:lnTo>
                  <a:pt x="2763253" y="390408"/>
                </a:lnTo>
                <a:lnTo>
                  <a:pt x="2764453" y="391628"/>
                </a:lnTo>
                <a:lnTo>
                  <a:pt x="2765653" y="393119"/>
                </a:lnTo>
                <a:lnTo>
                  <a:pt x="2766453" y="394610"/>
                </a:lnTo>
                <a:lnTo>
                  <a:pt x="2768453" y="398134"/>
                </a:lnTo>
                <a:lnTo>
                  <a:pt x="2770453" y="402472"/>
                </a:lnTo>
                <a:lnTo>
                  <a:pt x="2771253" y="404099"/>
                </a:lnTo>
                <a:lnTo>
                  <a:pt x="2772053" y="405590"/>
                </a:lnTo>
                <a:lnTo>
                  <a:pt x="2773053" y="406946"/>
                </a:lnTo>
                <a:lnTo>
                  <a:pt x="2774253" y="408437"/>
                </a:lnTo>
                <a:lnTo>
                  <a:pt x="2775653" y="409657"/>
                </a:lnTo>
                <a:lnTo>
                  <a:pt x="2777053" y="410741"/>
                </a:lnTo>
                <a:lnTo>
                  <a:pt x="2778653" y="411826"/>
                </a:lnTo>
                <a:lnTo>
                  <a:pt x="2780453" y="412639"/>
                </a:lnTo>
                <a:lnTo>
                  <a:pt x="2782053" y="413452"/>
                </a:lnTo>
                <a:lnTo>
                  <a:pt x="2784054" y="414130"/>
                </a:lnTo>
                <a:lnTo>
                  <a:pt x="2786054" y="414672"/>
                </a:lnTo>
                <a:lnTo>
                  <a:pt x="2788054" y="415079"/>
                </a:lnTo>
                <a:lnTo>
                  <a:pt x="2790254" y="415215"/>
                </a:lnTo>
                <a:lnTo>
                  <a:pt x="2792454" y="415079"/>
                </a:lnTo>
                <a:lnTo>
                  <a:pt x="2794854" y="414808"/>
                </a:lnTo>
                <a:lnTo>
                  <a:pt x="2797054" y="414401"/>
                </a:lnTo>
                <a:lnTo>
                  <a:pt x="2799054" y="410877"/>
                </a:lnTo>
                <a:lnTo>
                  <a:pt x="2801054" y="408030"/>
                </a:lnTo>
                <a:lnTo>
                  <a:pt x="2803054" y="405861"/>
                </a:lnTo>
                <a:lnTo>
                  <a:pt x="2804854" y="404370"/>
                </a:lnTo>
                <a:lnTo>
                  <a:pt x="2805654" y="403828"/>
                </a:lnTo>
                <a:lnTo>
                  <a:pt x="2806654" y="403557"/>
                </a:lnTo>
                <a:lnTo>
                  <a:pt x="2807254" y="403286"/>
                </a:lnTo>
                <a:lnTo>
                  <a:pt x="2808054" y="403150"/>
                </a:lnTo>
                <a:lnTo>
                  <a:pt x="2808854" y="403150"/>
                </a:lnTo>
                <a:lnTo>
                  <a:pt x="2809654" y="403286"/>
                </a:lnTo>
                <a:lnTo>
                  <a:pt x="2810254" y="403557"/>
                </a:lnTo>
                <a:lnTo>
                  <a:pt x="2810854" y="403828"/>
                </a:lnTo>
                <a:lnTo>
                  <a:pt x="2812254" y="404777"/>
                </a:lnTo>
                <a:lnTo>
                  <a:pt x="2813454" y="405997"/>
                </a:lnTo>
                <a:lnTo>
                  <a:pt x="2814654" y="407623"/>
                </a:lnTo>
                <a:lnTo>
                  <a:pt x="2815654" y="409521"/>
                </a:lnTo>
                <a:lnTo>
                  <a:pt x="2817854" y="413452"/>
                </a:lnTo>
                <a:lnTo>
                  <a:pt x="2819454" y="417926"/>
                </a:lnTo>
                <a:lnTo>
                  <a:pt x="2823454" y="428906"/>
                </a:lnTo>
                <a:lnTo>
                  <a:pt x="2827454" y="439886"/>
                </a:lnTo>
                <a:lnTo>
                  <a:pt x="2831054" y="450867"/>
                </a:lnTo>
                <a:lnTo>
                  <a:pt x="2834454" y="461847"/>
                </a:lnTo>
                <a:lnTo>
                  <a:pt x="2837655" y="472962"/>
                </a:lnTo>
                <a:lnTo>
                  <a:pt x="2840855" y="484078"/>
                </a:lnTo>
                <a:lnTo>
                  <a:pt x="2843655" y="495194"/>
                </a:lnTo>
                <a:lnTo>
                  <a:pt x="2846255" y="506581"/>
                </a:lnTo>
                <a:lnTo>
                  <a:pt x="2848655" y="517832"/>
                </a:lnTo>
                <a:lnTo>
                  <a:pt x="2850655" y="529084"/>
                </a:lnTo>
                <a:lnTo>
                  <a:pt x="2852455" y="540335"/>
                </a:lnTo>
                <a:lnTo>
                  <a:pt x="2854055" y="551857"/>
                </a:lnTo>
                <a:lnTo>
                  <a:pt x="2855255" y="563244"/>
                </a:lnTo>
                <a:lnTo>
                  <a:pt x="2856255" y="574631"/>
                </a:lnTo>
                <a:lnTo>
                  <a:pt x="2857055" y="586289"/>
                </a:lnTo>
                <a:lnTo>
                  <a:pt x="2857255" y="597812"/>
                </a:lnTo>
                <a:lnTo>
                  <a:pt x="2862455" y="625872"/>
                </a:lnTo>
                <a:lnTo>
                  <a:pt x="2865055" y="639970"/>
                </a:lnTo>
                <a:lnTo>
                  <a:pt x="2867255" y="653933"/>
                </a:lnTo>
                <a:lnTo>
                  <a:pt x="2869255" y="668031"/>
                </a:lnTo>
                <a:lnTo>
                  <a:pt x="2871455" y="681993"/>
                </a:lnTo>
                <a:lnTo>
                  <a:pt x="2873055" y="696091"/>
                </a:lnTo>
                <a:lnTo>
                  <a:pt x="2874655" y="710054"/>
                </a:lnTo>
                <a:lnTo>
                  <a:pt x="2875655" y="724287"/>
                </a:lnTo>
                <a:lnTo>
                  <a:pt x="2876855" y="738385"/>
                </a:lnTo>
                <a:lnTo>
                  <a:pt x="2877455" y="752483"/>
                </a:lnTo>
                <a:lnTo>
                  <a:pt x="2877855" y="766717"/>
                </a:lnTo>
                <a:lnTo>
                  <a:pt x="2877855" y="780679"/>
                </a:lnTo>
                <a:lnTo>
                  <a:pt x="2877455" y="794913"/>
                </a:lnTo>
                <a:lnTo>
                  <a:pt x="2876855" y="809147"/>
                </a:lnTo>
                <a:lnTo>
                  <a:pt x="2875455" y="823380"/>
                </a:lnTo>
                <a:lnTo>
                  <a:pt x="2905056" y="1195623"/>
                </a:lnTo>
                <a:lnTo>
                  <a:pt x="2908056" y="1206874"/>
                </a:lnTo>
                <a:lnTo>
                  <a:pt x="2910856" y="1218126"/>
                </a:lnTo>
                <a:lnTo>
                  <a:pt x="2913056" y="1229648"/>
                </a:lnTo>
                <a:lnTo>
                  <a:pt x="2915456" y="1241035"/>
                </a:lnTo>
                <a:lnTo>
                  <a:pt x="2917256" y="1252422"/>
                </a:lnTo>
                <a:lnTo>
                  <a:pt x="2918856" y="1263809"/>
                </a:lnTo>
                <a:lnTo>
                  <a:pt x="2920456" y="1275331"/>
                </a:lnTo>
                <a:lnTo>
                  <a:pt x="2921656" y="1286854"/>
                </a:lnTo>
                <a:lnTo>
                  <a:pt x="2922456" y="1298240"/>
                </a:lnTo>
                <a:lnTo>
                  <a:pt x="2923456" y="1309627"/>
                </a:lnTo>
                <a:lnTo>
                  <a:pt x="2923856" y="1321285"/>
                </a:lnTo>
                <a:lnTo>
                  <a:pt x="2924256" y="1332808"/>
                </a:lnTo>
                <a:lnTo>
                  <a:pt x="2924256" y="1344330"/>
                </a:lnTo>
                <a:lnTo>
                  <a:pt x="2924256" y="1355853"/>
                </a:lnTo>
                <a:lnTo>
                  <a:pt x="2924056" y="1367511"/>
                </a:lnTo>
                <a:lnTo>
                  <a:pt x="2923856" y="1379033"/>
                </a:lnTo>
                <a:lnTo>
                  <a:pt x="2924256" y="1379711"/>
                </a:lnTo>
                <a:lnTo>
                  <a:pt x="2924656" y="1380253"/>
                </a:lnTo>
                <a:lnTo>
                  <a:pt x="2925056" y="1381202"/>
                </a:lnTo>
                <a:lnTo>
                  <a:pt x="2925256" y="1382151"/>
                </a:lnTo>
                <a:lnTo>
                  <a:pt x="2925056" y="1383235"/>
                </a:lnTo>
                <a:lnTo>
                  <a:pt x="2924656" y="1384455"/>
                </a:lnTo>
                <a:lnTo>
                  <a:pt x="2924256" y="1385811"/>
                </a:lnTo>
                <a:lnTo>
                  <a:pt x="2923656" y="1387573"/>
                </a:lnTo>
                <a:lnTo>
                  <a:pt x="2924056" y="1391233"/>
                </a:lnTo>
                <a:lnTo>
                  <a:pt x="2924456" y="1395029"/>
                </a:lnTo>
                <a:lnTo>
                  <a:pt x="2926056" y="1397605"/>
                </a:lnTo>
                <a:lnTo>
                  <a:pt x="2927656" y="1400180"/>
                </a:lnTo>
                <a:lnTo>
                  <a:pt x="2929056" y="1402891"/>
                </a:lnTo>
                <a:lnTo>
                  <a:pt x="2930056" y="1405467"/>
                </a:lnTo>
                <a:lnTo>
                  <a:pt x="2930856" y="1408178"/>
                </a:lnTo>
                <a:lnTo>
                  <a:pt x="2931656" y="1410889"/>
                </a:lnTo>
                <a:lnTo>
                  <a:pt x="2932056" y="1413736"/>
                </a:lnTo>
                <a:lnTo>
                  <a:pt x="2932456" y="1416447"/>
                </a:lnTo>
                <a:lnTo>
                  <a:pt x="2933056" y="1422005"/>
                </a:lnTo>
                <a:lnTo>
                  <a:pt x="2933056" y="1427699"/>
                </a:lnTo>
                <a:lnTo>
                  <a:pt x="2932456" y="1439221"/>
                </a:lnTo>
                <a:lnTo>
                  <a:pt x="2935056" y="1442881"/>
                </a:lnTo>
                <a:lnTo>
                  <a:pt x="2937256" y="1445728"/>
                </a:lnTo>
                <a:lnTo>
                  <a:pt x="2938456" y="1446677"/>
                </a:lnTo>
                <a:lnTo>
                  <a:pt x="2939256" y="1447490"/>
                </a:lnTo>
                <a:lnTo>
                  <a:pt x="2940057" y="1448032"/>
                </a:lnTo>
                <a:lnTo>
                  <a:pt x="2940857" y="1448439"/>
                </a:lnTo>
                <a:lnTo>
                  <a:pt x="2941657" y="1448574"/>
                </a:lnTo>
                <a:lnTo>
                  <a:pt x="2942257" y="1448574"/>
                </a:lnTo>
                <a:lnTo>
                  <a:pt x="2943057" y="1448439"/>
                </a:lnTo>
                <a:lnTo>
                  <a:pt x="2943457" y="1448168"/>
                </a:lnTo>
                <a:lnTo>
                  <a:pt x="2943857" y="1447897"/>
                </a:lnTo>
                <a:lnTo>
                  <a:pt x="2944657" y="1447219"/>
                </a:lnTo>
                <a:lnTo>
                  <a:pt x="2945257" y="1445999"/>
                </a:lnTo>
                <a:lnTo>
                  <a:pt x="2946057" y="1444237"/>
                </a:lnTo>
                <a:lnTo>
                  <a:pt x="2946457" y="1442610"/>
                </a:lnTo>
                <a:lnTo>
                  <a:pt x="2947057" y="1438950"/>
                </a:lnTo>
                <a:lnTo>
                  <a:pt x="2947457" y="1434070"/>
                </a:lnTo>
                <a:lnTo>
                  <a:pt x="2951657" y="1423225"/>
                </a:lnTo>
                <a:lnTo>
                  <a:pt x="2955457" y="1412516"/>
                </a:lnTo>
                <a:lnTo>
                  <a:pt x="2959257" y="1401671"/>
                </a:lnTo>
                <a:lnTo>
                  <a:pt x="2962857" y="1390827"/>
                </a:lnTo>
                <a:lnTo>
                  <a:pt x="2966257" y="1379846"/>
                </a:lnTo>
                <a:lnTo>
                  <a:pt x="2969457" y="1368866"/>
                </a:lnTo>
                <a:lnTo>
                  <a:pt x="2972457" y="1357886"/>
                </a:lnTo>
                <a:lnTo>
                  <a:pt x="2975057" y="1346906"/>
                </a:lnTo>
                <a:lnTo>
                  <a:pt x="2977857" y="1335790"/>
                </a:lnTo>
                <a:lnTo>
                  <a:pt x="2980257" y="1324674"/>
                </a:lnTo>
                <a:lnTo>
                  <a:pt x="2982457" y="1313559"/>
                </a:lnTo>
                <a:lnTo>
                  <a:pt x="2984257" y="1302307"/>
                </a:lnTo>
                <a:lnTo>
                  <a:pt x="2986057" y="1291056"/>
                </a:lnTo>
                <a:lnTo>
                  <a:pt x="2987457" y="1279669"/>
                </a:lnTo>
                <a:lnTo>
                  <a:pt x="2988657" y="1268418"/>
                </a:lnTo>
                <a:lnTo>
                  <a:pt x="2989457" y="1256895"/>
                </a:lnTo>
                <a:lnTo>
                  <a:pt x="2990057" y="1239679"/>
                </a:lnTo>
                <a:lnTo>
                  <a:pt x="2990257" y="1222328"/>
                </a:lnTo>
                <a:lnTo>
                  <a:pt x="2990457" y="1218532"/>
                </a:lnTo>
                <a:lnTo>
                  <a:pt x="2990657" y="1214601"/>
                </a:lnTo>
                <a:lnTo>
                  <a:pt x="2991057" y="1210941"/>
                </a:lnTo>
                <a:lnTo>
                  <a:pt x="2991857" y="1207281"/>
                </a:lnTo>
                <a:lnTo>
                  <a:pt x="2992458" y="1203892"/>
                </a:lnTo>
                <a:lnTo>
                  <a:pt x="2993658" y="1200639"/>
                </a:lnTo>
                <a:lnTo>
                  <a:pt x="2995258" y="1197792"/>
                </a:lnTo>
                <a:lnTo>
                  <a:pt x="2996858" y="1195081"/>
                </a:lnTo>
                <a:lnTo>
                  <a:pt x="2997858" y="1193861"/>
                </a:lnTo>
                <a:lnTo>
                  <a:pt x="2998858" y="1192776"/>
                </a:lnTo>
                <a:lnTo>
                  <a:pt x="3000058" y="1191692"/>
                </a:lnTo>
                <a:lnTo>
                  <a:pt x="3001458" y="1190743"/>
                </a:lnTo>
                <a:lnTo>
                  <a:pt x="3002658" y="1189930"/>
                </a:lnTo>
                <a:lnTo>
                  <a:pt x="3004058" y="1189116"/>
                </a:lnTo>
                <a:lnTo>
                  <a:pt x="3005658" y="1188438"/>
                </a:lnTo>
                <a:lnTo>
                  <a:pt x="3007258" y="1188032"/>
                </a:lnTo>
                <a:lnTo>
                  <a:pt x="3009058" y="1187489"/>
                </a:lnTo>
                <a:lnTo>
                  <a:pt x="3010858" y="1187218"/>
                </a:lnTo>
                <a:lnTo>
                  <a:pt x="3013058" y="1187083"/>
                </a:lnTo>
                <a:lnTo>
                  <a:pt x="3015058" y="1187083"/>
                </a:lnTo>
                <a:lnTo>
                  <a:pt x="3017258" y="1187083"/>
                </a:lnTo>
                <a:lnTo>
                  <a:pt x="3019658" y="1187218"/>
                </a:lnTo>
                <a:lnTo>
                  <a:pt x="3022058" y="1187761"/>
                </a:lnTo>
                <a:lnTo>
                  <a:pt x="3024658" y="1188167"/>
                </a:lnTo>
                <a:lnTo>
                  <a:pt x="3032258" y="1189930"/>
                </a:lnTo>
                <a:lnTo>
                  <a:pt x="3036058" y="1190743"/>
                </a:lnTo>
                <a:lnTo>
                  <a:pt x="3039858" y="1191827"/>
                </a:lnTo>
                <a:lnTo>
                  <a:pt x="3043658" y="1193183"/>
                </a:lnTo>
                <a:lnTo>
                  <a:pt x="3047259" y="1194539"/>
                </a:lnTo>
                <a:lnTo>
                  <a:pt x="3050459" y="1196165"/>
                </a:lnTo>
                <a:lnTo>
                  <a:pt x="3052059" y="1197114"/>
                </a:lnTo>
                <a:lnTo>
                  <a:pt x="3053459" y="1198199"/>
                </a:lnTo>
                <a:lnTo>
                  <a:pt x="3055059" y="1199283"/>
                </a:lnTo>
                <a:lnTo>
                  <a:pt x="3056059" y="1200368"/>
                </a:lnTo>
                <a:lnTo>
                  <a:pt x="3057259" y="1201588"/>
                </a:lnTo>
                <a:lnTo>
                  <a:pt x="3058459" y="1203079"/>
                </a:lnTo>
                <a:lnTo>
                  <a:pt x="3059259" y="1204570"/>
                </a:lnTo>
                <a:lnTo>
                  <a:pt x="3060259" y="1206061"/>
                </a:lnTo>
                <a:lnTo>
                  <a:pt x="3060859" y="1207688"/>
                </a:lnTo>
                <a:lnTo>
                  <a:pt x="3061259" y="1209450"/>
                </a:lnTo>
                <a:lnTo>
                  <a:pt x="3061859" y="1211348"/>
                </a:lnTo>
                <a:lnTo>
                  <a:pt x="3062059" y="1213381"/>
                </a:lnTo>
                <a:lnTo>
                  <a:pt x="3062059" y="1215414"/>
                </a:lnTo>
                <a:lnTo>
                  <a:pt x="3061859" y="1217719"/>
                </a:lnTo>
                <a:lnTo>
                  <a:pt x="3061659" y="1220023"/>
                </a:lnTo>
                <a:lnTo>
                  <a:pt x="3061059" y="1222463"/>
                </a:lnTo>
                <a:lnTo>
                  <a:pt x="3060259" y="1225175"/>
                </a:lnTo>
                <a:lnTo>
                  <a:pt x="3059259" y="1228021"/>
                </a:lnTo>
                <a:lnTo>
                  <a:pt x="3058659" y="1230461"/>
                </a:lnTo>
                <a:lnTo>
                  <a:pt x="3057859" y="1233173"/>
                </a:lnTo>
                <a:lnTo>
                  <a:pt x="3057459" y="1235613"/>
                </a:lnTo>
                <a:lnTo>
                  <a:pt x="3057059" y="1238188"/>
                </a:lnTo>
                <a:lnTo>
                  <a:pt x="3056859" y="1240764"/>
                </a:lnTo>
                <a:lnTo>
                  <a:pt x="3056859" y="1243204"/>
                </a:lnTo>
                <a:lnTo>
                  <a:pt x="3057259" y="1248355"/>
                </a:lnTo>
                <a:lnTo>
                  <a:pt x="3057859" y="1253371"/>
                </a:lnTo>
                <a:lnTo>
                  <a:pt x="3058859" y="1258386"/>
                </a:lnTo>
                <a:lnTo>
                  <a:pt x="3060259" y="1263266"/>
                </a:lnTo>
                <a:lnTo>
                  <a:pt x="3061259" y="1268418"/>
                </a:lnTo>
                <a:lnTo>
                  <a:pt x="3064059" y="1278449"/>
                </a:lnTo>
                <a:lnTo>
                  <a:pt x="3065259" y="1283329"/>
                </a:lnTo>
                <a:lnTo>
                  <a:pt x="3066059" y="1288480"/>
                </a:lnTo>
                <a:lnTo>
                  <a:pt x="3066859" y="1293632"/>
                </a:lnTo>
                <a:lnTo>
                  <a:pt x="3067059" y="1298647"/>
                </a:lnTo>
                <a:lnTo>
                  <a:pt x="3066859" y="1301223"/>
                </a:lnTo>
                <a:lnTo>
                  <a:pt x="3066659" y="1303798"/>
                </a:lnTo>
                <a:lnTo>
                  <a:pt x="3066059" y="1306374"/>
                </a:lnTo>
                <a:lnTo>
                  <a:pt x="3065459" y="1309085"/>
                </a:lnTo>
                <a:lnTo>
                  <a:pt x="3065259" y="1330639"/>
                </a:lnTo>
                <a:lnTo>
                  <a:pt x="3065059" y="1352464"/>
                </a:lnTo>
                <a:lnTo>
                  <a:pt x="3065059" y="1404518"/>
                </a:lnTo>
                <a:lnTo>
                  <a:pt x="3066459" y="1429054"/>
                </a:lnTo>
                <a:lnTo>
                  <a:pt x="3068859" y="1437594"/>
                </a:lnTo>
                <a:lnTo>
                  <a:pt x="3070859" y="1446406"/>
                </a:lnTo>
                <a:lnTo>
                  <a:pt x="3072459" y="1455081"/>
                </a:lnTo>
                <a:lnTo>
                  <a:pt x="3073659" y="1463893"/>
                </a:lnTo>
                <a:lnTo>
                  <a:pt x="3074659" y="1472568"/>
                </a:lnTo>
                <a:lnTo>
                  <a:pt x="3075059" y="1481380"/>
                </a:lnTo>
                <a:lnTo>
                  <a:pt x="3075459" y="1490191"/>
                </a:lnTo>
                <a:lnTo>
                  <a:pt x="3075459" y="1499002"/>
                </a:lnTo>
                <a:lnTo>
                  <a:pt x="3075059" y="1516625"/>
                </a:lnTo>
                <a:lnTo>
                  <a:pt x="3074659" y="1534247"/>
                </a:lnTo>
                <a:lnTo>
                  <a:pt x="3073859" y="1552005"/>
                </a:lnTo>
                <a:lnTo>
                  <a:pt x="3073859" y="1560817"/>
                </a:lnTo>
                <a:lnTo>
                  <a:pt x="3074059" y="1569628"/>
                </a:lnTo>
                <a:lnTo>
                  <a:pt x="3075059" y="1582641"/>
                </a:lnTo>
                <a:lnTo>
                  <a:pt x="3075859" y="1595655"/>
                </a:lnTo>
                <a:lnTo>
                  <a:pt x="3076459" y="1608398"/>
                </a:lnTo>
                <a:lnTo>
                  <a:pt x="3076859" y="1621411"/>
                </a:lnTo>
                <a:lnTo>
                  <a:pt x="3076659" y="1634425"/>
                </a:lnTo>
                <a:lnTo>
                  <a:pt x="3076259" y="1647438"/>
                </a:lnTo>
                <a:lnTo>
                  <a:pt x="3075259" y="1660316"/>
                </a:lnTo>
                <a:lnTo>
                  <a:pt x="3074659" y="1666823"/>
                </a:lnTo>
                <a:lnTo>
                  <a:pt x="3073859" y="1673330"/>
                </a:lnTo>
                <a:lnTo>
                  <a:pt x="3074659" y="1803330"/>
                </a:lnTo>
                <a:lnTo>
                  <a:pt x="3075059" y="1818784"/>
                </a:lnTo>
                <a:lnTo>
                  <a:pt x="3075459" y="1834102"/>
                </a:lnTo>
                <a:lnTo>
                  <a:pt x="3075859" y="1864874"/>
                </a:lnTo>
                <a:lnTo>
                  <a:pt x="3075659" y="1895645"/>
                </a:lnTo>
                <a:lnTo>
                  <a:pt x="3075259" y="1926417"/>
                </a:lnTo>
                <a:lnTo>
                  <a:pt x="3074059" y="1957189"/>
                </a:lnTo>
                <a:lnTo>
                  <a:pt x="3072659" y="1987825"/>
                </a:lnTo>
                <a:lnTo>
                  <a:pt x="3070859" y="2018325"/>
                </a:lnTo>
                <a:lnTo>
                  <a:pt x="3068859" y="2048961"/>
                </a:lnTo>
                <a:lnTo>
                  <a:pt x="3066459" y="2079733"/>
                </a:lnTo>
                <a:lnTo>
                  <a:pt x="3063659" y="2110369"/>
                </a:lnTo>
                <a:lnTo>
                  <a:pt x="3060459" y="2140734"/>
                </a:lnTo>
                <a:lnTo>
                  <a:pt x="3057259" y="2171370"/>
                </a:lnTo>
                <a:lnTo>
                  <a:pt x="3053859" y="2202007"/>
                </a:lnTo>
                <a:lnTo>
                  <a:pt x="3050259" y="2232643"/>
                </a:lnTo>
                <a:lnTo>
                  <a:pt x="3042658" y="2293644"/>
                </a:lnTo>
                <a:lnTo>
                  <a:pt x="3040658" y="2309775"/>
                </a:lnTo>
                <a:lnTo>
                  <a:pt x="3038858" y="2325771"/>
                </a:lnTo>
                <a:lnTo>
                  <a:pt x="3035058" y="2357898"/>
                </a:lnTo>
                <a:lnTo>
                  <a:pt x="3035858" y="2363999"/>
                </a:lnTo>
                <a:lnTo>
                  <a:pt x="3036458" y="2369828"/>
                </a:lnTo>
                <a:lnTo>
                  <a:pt x="3036858" y="2375792"/>
                </a:lnTo>
                <a:lnTo>
                  <a:pt x="3036658" y="2381621"/>
                </a:lnTo>
                <a:lnTo>
                  <a:pt x="3036458" y="2384332"/>
                </a:lnTo>
                <a:lnTo>
                  <a:pt x="3036058" y="2387315"/>
                </a:lnTo>
                <a:lnTo>
                  <a:pt x="3035258" y="2390161"/>
                </a:lnTo>
                <a:lnTo>
                  <a:pt x="3034458" y="2393008"/>
                </a:lnTo>
                <a:lnTo>
                  <a:pt x="3033458" y="2395855"/>
                </a:lnTo>
                <a:lnTo>
                  <a:pt x="3032258" y="2398566"/>
                </a:lnTo>
                <a:lnTo>
                  <a:pt x="3030858" y="2401413"/>
                </a:lnTo>
                <a:lnTo>
                  <a:pt x="3029058" y="2403988"/>
                </a:lnTo>
                <a:lnTo>
                  <a:pt x="3026658" y="2424457"/>
                </a:lnTo>
                <a:lnTo>
                  <a:pt x="3024658" y="2444927"/>
                </a:lnTo>
                <a:lnTo>
                  <a:pt x="3023058" y="2465396"/>
                </a:lnTo>
                <a:lnTo>
                  <a:pt x="3021458" y="2485730"/>
                </a:lnTo>
                <a:lnTo>
                  <a:pt x="3018658" y="2526804"/>
                </a:lnTo>
                <a:lnTo>
                  <a:pt x="3016058" y="2567742"/>
                </a:lnTo>
                <a:lnTo>
                  <a:pt x="3013258" y="2608681"/>
                </a:lnTo>
                <a:lnTo>
                  <a:pt x="3011658" y="2629286"/>
                </a:lnTo>
                <a:lnTo>
                  <a:pt x="3009858" y="2649620"/>
                </a:lnTo>
                <a:lnTo>
                  <a:pt x="3007858" y="2670089"/>
                </a:lnTo>
                <a:lnTo>
                  <a:pt x="3005458" y="2690423"/>
                </a:lnTo>
                <a:lnTo>
                  <a:pt x="3002658" y="2710892"/>
                </a:lnTo>
                <a:lnTo>
                  <a:pt x="2999458" y="2731226"/>
                </a:lnTo>
                <a:lnTo>
                  <a:pt x="2998858" y="2741935"/>
                </a:lnTo>
                <a:lnTo>
                  <a:pt x="2998258" y="2752508"/>
                </a:lnTo>
                <a:lnTo>
                  <a:pt x="2997458" y="2763217"/>
                </a:lnTo>
                <a:lnTo>
                  <a:pt x="2996258" y="2773926"/>
                </a:lnTo>
                <a:lnTo>
                  <a:pt x="2995258" y="2784364"/>
                </a:lnTo>
                <a:lnTo>
                  <a:pt x="2993858" y="2795073"/>
                </a:lnTo>
                <a:lnTo>
                  <a:pt x="2992458" y="2805647"/>
                </a:lnTo>
                <a:lnTo>
                  <a:pt x="2990857" y="2816085"/>
                </a:lnTo>
                <a:lnTo>
                  <a:pt x="2989057" y="2826658"/>
                </a:lnTo>
                <a:lnTo>
                  <a:pt x="2987257" y="2837096"/>
                </a:lnTo>
                <a:lnTo>
                  <a:pt x="2984857" y="2847670"/>
                </a:lnTo>
                <a:lnTo>
                  <a:pt x="2982657" y="2858108"/>
                </a:lnTo>
                <a:lnTo>
                  <a:pt x="2980457" y="2868546"/>
                </a:lnTo>
                <a:lnTo>
                  <a:pt x="2977657" y="2878984"/>
                </a:lnTo>
                <a:lnTo>
                  <a:pt x="2974857" y="2889422"/>
                </a:lnTo>
                <a:lnTo>
                  <a:pt x="2971857" y="2899724"/>
                </a:lnTo>
                <a:lnTo>
                  <a:pt x="2973057" y="2905689"/>
                </a:lnTo>
                <a:lnTo>
                  <a:pt x="2973857" y="2911925"/>
                </a:lnTo>
                <a:lnTo>
                  <a:pt x="2974257" y="2918025"/>
                </a:lnTo>
                <a:lnTo>
                  <a:pt x="2974257" y="2923989"/>
                </a:lnTo>
                <a:lnTo>
                  <a:pt x="2973857" y="2929954"/>
                </a:lnTo>
                <a:lnTo>
                  <a:pt x="2973057" y="2936054"/>
                </a:lnTo>
                <a:lnTo>
                  <a:pt x="2971657" y="2942018"/>
                </a:lnTo>
                <a:lnTo>
                  <a:pt x="2969857" y="2948119"/>
                </a:lnTo>
                <a:lnTo>
                  <a:pt x="2970457" y="2952456"/>
                </a:lnTo>
                <a:lnTo>
                  <a:pt x="2970857" y="2956930"/>
                </a:lnTo>
                <a:lnTo>
                  <a:pt x="2971057" y="2961268"/>
                </a:lnTo>
                <a:lnTo>
                  <a:pt x="2971057" y="2965741"/>
                </a:lnTo>
                <a:lnTo>
                  <a:pt x="2970857" y="2970079"/>
                </a:lnTo>
                <a:lnTo>
                  <a:pt x="2970657" y="2974417"/>
                </a:lnTo>
                <a:lnTo>
                  <a:pt x="2970457" y="2978755"/>
                </a:lnTo>
                <a:lnTo>
                  <a:pt x="2969657" y="2983093"/>
                </a:lnTo>
                <a:lnTo>
                  <a:pt x="2969057" y="2987295"/>
                </a:lnTo>
                <a:lnTo>
                  <a:pt x="2968257" y="2991497"/>
                </a:lnTo>
                <a:lnTo>
                  <a:pt x="2966257" y="3000037"/>
                </a:lnTo>
                <a:lnTo>
                  <a:pt x="2963657" y="3008577"/>
                </a:lnTo>
                <a:lnTo>
                  <a:pt x="2960857" y="3016982"/>
                </a:lnTo>
                <a:lnTo>
                  <a:pt x="2949657" y="3021049"/>
                </a:lnTo>
                <a:lnTo>
                  <a:pt x="2951857" y="3020778"/>
                </a:lnTo>
                <a:lnTo>
                  <a:pt x="2954457" y="3019964"/>
                </a:lnTo>
                <a:lnTo>
                  <a:pt x="2957457" y="3018744"/>
                </a:lnTo>
                <a:lnTo>
                  <a:pt x="2960857" y="3016982"/>
                </a:lnTo>
                <a:lnTo>
                  <a:pt x="2959457" y="3022404"/>
                </a:lnTo>
                <a:lnTo>
                  <a:pt x="2958057" y="3027827"/>
                </a:lnTo>
                <a:lnTo>
                  <a:pt x="2956457" y="3032978"/>
                </a:lnTo>
                <a:lnTo>
                  <a:pt x="2954857" y="3037858"/>
                </a:lnTo>
                <a:lnTo>
                  <a:pt x="2953057" y="3042738"/>
                </a:lnTo>
                <a:lnTo>
                  <a:pt x="2951257" y="3047212"/>
                </a:lnTo>
                <a:lnTo>
                  <a:pt x="2949057" y="3051685"/>
                </a:lnTo>
                <a:lnTo>
                  <a:pt x="2946857" y="3055887"/>
                </a:lnTo>
                <a:lnTo>
                  <a:pt x="2944657" y="3059818"/>
                </a:lnTo>
                <a:lnTo>
                  <a:pt x="2942057" y="3063750"/>
                </a:lnTo>
                <a:lnTo>
                  <a:pt x="2939656" y="3067410"/>
                </a:lnTo>
                <a:lnTo>
                  <a:pt x="2936856" y="3070934"/>
                </a:lnTo>
                <a:lnTo>
                  <a:pt x="2933856" y="3074323"/>
                </a:lnTo>
                <a:lnTo>
                  <a:pt x="2930856" y="3077441"/>
                </a:lnTo>
                <a:lnTo>
                  <a:pt x="2927656" y="3080423"/>
                </a:lnTo>
                <a:lnTo>
                  <a:pt x="2924456" y="3083406"/>
                </a:lnTo>
                <a:lnTo>
                  <a:pt x="2921056" y="3085981"/>
                </a:lnTo>
                <a:lnTo>
                  <a:pt x="2917456" y="3088421"/>
                </a:lnTo>
                <a:lnTo>
                  <a:pt x="2913656" y="3090590"/>
                </a:lnTo>
                <a:lnTo>
                  <a:pt x="2909656" y="3092759"/>
                </a:lnTo>
                <a:lnTo>
                  <a:pt x="2905656" y="3094657"/>
                </a:lnTo>
                <a:lnTo>
                  <a:pt x="2901456" y="3096419"/>
                </a:lnTo>
                <a:lnTo>
                  <a:pt x="2897056" y="3098046"/>
                </a:lnTo>
                <a:lnTo>
                  <a:pt x="2892656" y="3099401"/>
                </a:lnTo>
                <a:lnTo>
                  <a:pt x="2887856" y="3100621"/>
                </a:lnTo>
                <a:lnTo>
                  <a:pt x="2883055" y="3101706"/>
                </a:lnTo>
                <a:lnTo>
                  <a:pt x="2878055" y="3102655"/>
                </a:lnTo>
                <a:lnTo>
                  <a:pt x="2873055" y="3103468"/>
                </a:lnTo>
                <a:lnTo>
                  <a:pt x="2867455" y="3104010"/>
                </a:lnTo>
                <a:lnTo>
                  <a:pt x="2862055" y="3104417"/>
                </a:lnTo>
                <a:lnTo>
                  <a:pt x="2856255" y="3104688"/>
                </a:lnTo>
                <a:lnTo>
                  <a:pt x="2850655" y="3104688"/>
                </a:lnTo>
                <a:lnTo>
                  <a:pt x="2847255" y="3104688"/>
                </a:lnTo>
                <a:lnTo>
                  <a:pt x="2844055" y="3104824"/>
                </a:lnTo>
                <a:lnTo>
                  <a:pt x="2840855" y="3105095"/>
                </a:lnTo>
                <a:lnTo>
                  <a:pt x="2837655" y="3105637"/>
                </a:lnTo>
                <a:lnTo>
                  <a:pt x="2831454" y="3106722"/>
                </a:lnTo>
                <a:lnTo>
                  <a:pt x="2825254" y="3107942"/>
                </a:lnTo>
                <a:lnTo>
                  <a:pt x="2813254" y="3110653"/>
                </a:lnTo>
                <a:lnTo>
                  <a:pt x="2807054" y="3112144"/>
                </a:lnTo>
                <a:lnTo>
                  <a:pt x="2800854" y="3113228"/>
                </a:lnTo>
                <a:lnTo>
                  <a:pt x="2791654" y="3166909"/>
                </a:lnTo>
                <a:lnTo>
                  <a:pt x="2791654" y="3176127"/>
                </a:lnTo>
                <a:lnTo>
                  <a:pt x="2791654" y="3185210"/>
                </a:lnTo>
                <a:lnTo>
                  <a:pt x="2791854" y="3203510"/>
                </a:lnTo>
                <a:lnTo>
                  <a:pt x="2792054" y="3221675"/>
                </a:lnTo>
                <a:lnTo>
                  <a:pt x="2792054" y="3230757"/>
                </a:lnTo>
                <a:lnTo>
                  <a:pt x="2792054" y="3239975"/>
                </a:lnTo>
                <a:lnTo>
                  <a:pt x="2791854" y="3249058"/>
                </a:lnTo>
                <a:lnTo>
                  <a:pt x="2791054" y="3258140"/>
                </a:lnTo>
                <a:lnTo>
                  <a:pt x="2790454" y="3267222"/>
                </a:lnTo>
                <a:lnTo>
                  <a:pt x="2789254" y="3276305"/>
                </a:lnTo>
                <a:lnTo>
                  <a:pt x="2787854" y="3285387"/>
                </a:lnTo>
                <a:lnTo>
                  <a:pt x="2786054" y="3294334"/>
                </a:lnTo>
                <a:lnTo>
                  <a:pt x="2783854" y="3303281"/>
                </a:lnTo>
                <a:lnTo>
                  <a:pt x="2781053" y="3312228"/>
                </a:lnTo>
                <a:lnTo>
                  <a:pt x="2781453" y="3317786"/>
                </a:lnTo>
                <a:lnTo>
                  <a:pt x="2781453" y="3323208"/>
                </a:lnTo>
                <a:lnTo>
                  <a:pt x="2781453" y="3328630"/>
                </a:lnTo>
                <a:lnTo>
                  <a:pt x="2781253" y="3334053"/>
                </a:lnTo>
                <a:lnTo>
                  <a:pt x="2780853" y="3339475"/>
                </a:lnTo>
                <a:lnTo>
                  <a:pt x="2780253" y="3344897"/>
                </a:lnTo>
                <a:lnTo>
                  <a:pt x="2778653" y="3355742"/>
                </a:lnTo>
                <a:lnTo>
                  <a:pt x="2776653" y="3366315"/>
                </a:lnTo>
                <a:lnTo>
                  <a:pt x="2774653" y="3377025"/>
                </a:lnTo>
                <a:lnTo>
                  <a:pt x="2772453" y="3387734"/>
                </a:lnTo>
                <a:lnTo>
                  <a:pt x="2770653" y="3398307"/>
                </a:lnTo>
                <a:lnTo>
                  <a:pt x="2771253" y="3400883"/>
                </a:lnTo>
                <a:lnTo>
                  <a:pt x="2771653" y="3403323"/>
                </a:lnTo>
                <a:lnTo>
                  <a:pt x="2771653" y="3405627"/>
                </a:lnTo>
                <a:lnTo>
                  <a:pt x="2771653" y="3407932"/>
                </a:lnTo>
                <a:lnTo>
                  <a:pt x="2771453" y="3410101"/>
                </a:lnTo>
                <a:lnTo>
                  <a:pt x="2771053" y="3412405"/>
                </a:lnTo>
                <a:lnTo>
                  <a:pt x="2770453" y="3414574"/>
                </a:lnTo>
                <a:lnTo>
                  <a:pt x="2769453" y="3416743"/>
                </a:lnTo>
                <a:lnTo>
                  <a:pt x="2767853" y="3420945"/>
                </a:lnTo>
                <a:lnTo>
                  <a:pt x="2765853" y="3425148"/>
                </a:lnTo>
                <a:lnTo>
                  <a:pt x="2763653" y="3429486"/>
                </a:lnTo>
                <a:lnTo>
                  <a:pt x="2762053" y="3433552"/>
                </a:lnTo>
                <a:lnTo>
                  <a:pt x="2760853" y="3439110"/>
                </a:lnTo>
                <a:lnTo>
                  <a:pt x="2759453" y="3444397"/>
                </a:lnTo>
                <a:lnTo>
                  <a:pt x="2757853" y="3449413"/>
                </a:lnTo>
                <a:lnTo>
                  <a:pt x="2756053" y="3454293"/>
                </a:lnTo>
                <a:lnTo>
                  <a:pt x="2753653" y="3459037"/>
                </a:lnTo>
                <a:lnTo>
                  <a:pt x="2751453" y="3463646"/>
                </a:lnTo>
                <a:lnTo>
                  <a:pt x="2748853" y="3467848"/>
                </a:lnTo>
                <a:lnTo>
                  <a:pt x="2746453" y="3472051"/>
                </a:lnTo>
                <a:lnTo>
                  <a:pt x="2743453" y="3476118"/>
                </a:lnTo>
                <a:lnTo>
                  <a:pt x="2740253" y="3479913"/>
                </a:lnTo>
                <a:lnTo>
                  <a:pt x="2737053" y="3483573"/>
                </a:lnTo>
                <a:lnTo>
                  <a:pt x="2733453" y="3486962"/>
                </a:lnTo>
                <a:lnTo>
                  <a:pt x="2729852" y="3490216"/>
                </a:lnTo>
                <a:lnTo>
                  <a:pt x="2725852" y="3493198"/>
                </a:lnTo>
                <a:lnTo>
                  <a:pt x="2722052" y="3496045"/>
                </a:lnTo>
                <a:lnTo>
                  <a:pt x="2717652" y="3498620"/>
                </a:lnTo>
                <a:lnTo>
                  <a:pt x="2713252" y="3501196"/>
                </a:lnTo>
                <a:lnTo>
                  <a:pt x="2708852" y="3503365"/>
                </a:lnTo>
                <a:lnTo>
                  <a:pt x="2704052" y="3505263"/>
                </a:lnTo>
                <a:lnTo>
                  <a:pt x="2699252" y="3507160"/>
                </a:lnTo>
                <a:lnTo>
                  <a:pt x="2694252" y="3508787"/>
                </a:lnTo>
                <a:lnTo>
                  <a:pt x="2688852" y="3510143"/>
                </a:lnTo>
                <a:lnTo>
                  <a:pt x="2683652" y="3511227"/>
                </a:lnTo>
                <a:lnTo>
                  <a:pt x="2678251" y="3512176"/>
                </a:lnTo>
                <a:lnTo>
                  <a:pt x="2672451" y="3512854"/>
                </a:lnTo>
                <a:lnTo>
                  <a:pt x="2666651" y="3513396"/>
                </a:lnTo>
                <a:lnTo>
                  <a:pt x="2660851" y="3513667"/>
                </a:lnTo>
                <a:lnTo>
                  <a:pt x="2654651" y="3513667"/>
                </a:lnTo>
                <a:lnTo>
                  <a:pt x="2648651" y="3513532"/>
                </a:lnTo>
                <a:lnTo>
                  <a:pt x="2642251" y="3512989"/>
                </a:lnTo>
                <a:lnTo>
                  <a:pt x="2635851" y="3512447"/>
                </a:lnTo>
                <a:lnTo>
                  <a:pt x="2629451" y="3511498"/>
                </a:lnTo>
                <a:lnTo>
                  <a:pt x="2610650" y="3511092"/>
                </a:lnTo>
                <a:lnTo>
                  <a:pt x="2592050" y="3510414"/>
                </a:lnTo>
                <a:lnTo>
                  <a:pt x="2582650" y="3510278"/>
                </a:lnTo>
                <a:lnTo>
                  <a:pt x="2573249" y="3510278"/>
                </a:lnTo>
                <a:lnTo>
                  <a:pt x="2564249" y="3510278"/>
                </a:lnTo>
                <a:lnTo>
                  <a:pt x="2554849" y="3510685"/>
                </a:lnTo>
                <a:lnTo>
                  <a:pt x="2551649" y="3510820"/>
                </a:lnTo>
                <a:lnTo>
                  <a:pt x="2548649" y="3510820"/>
                </a:lnTo>
                <a:lnTo>
                  <a:pt x="2545649" y="3510820"/>
                </a:lnTo>
                <a:lnTo>
                  <a:pt x="2543049" y="3510685"/>
                </a:lnTo>
                <a:lnTo>
                  <a:pt x="2540449" y="3510414"/>
                </a:lnTo>
                <a:lnTo>
                  <a:pt x="2538049" y="3510007"/>
                </a:lnTo>
                <a:lnTo>
                  <a:pt x="2535649" y="3509465"/>
                </a:lnTo>
                <a:lnTo>
                  <a:pt x="2533449" y="3509058"/>
                </a:lnTo>
                <a:lnTo>
                  <a:pt x="2531449" y="3508245"/>
                </a:lnTo>
                <a:lnTo>
                  <a:pt x="2529449" y="3507431"/>
                </a:lnTo>
                <a:lnTo>
                  <a:pt x="2527649" y="3506754"/>
                </a:lnTo>
                <a:lnTo>
                  <a:pt x="2525849" y="3505805"/>
                </a:lnTo>
                <a:lnTo>
                  <a:pt x="2524449" y="3504720"/>
                </a:lnTo>
                <a:lnTo>
                  <a:pt x="2522849" y="3503636"/>
                </a:lnTo>
                <a:lnTo>
                  <a:pt x="2521848" y="3502416"/>
                </a:lnTo>
                <a:lnTo>
                  <a:pt x="2520648" y="3501060"/>
                </a:lnTo>
                <a:lnTo>
                  <a:pt x="2519448" y="3499569"/>
                </a:lnTo>
                <a:lnTo>
                  <a:pt x="2518648" y="3498213"/>
                </a:lnTo>
                <a:lnTo>
                  <a:pt x="2517648" y="3496722"/>
                </a:lnTo>
                <a:lnTo>
                  <a:pt x="2517048" y="3494960"/>
                </a:lnTo>
                <a:lnTo>
                  <a:pt x="2515648" y="3491436"/>
                </a:lnTo>
                <a:lnTo>
                  <a:pt x="2514848" y="3487504"/>
                </a:lnTo>
                <a:lnTo>
                  <a:pt x="2514448" y="3483438"/>
                </a:lnTo>
                <a:lnTo>
                  <a:pt x="2514448" y="3478829"/>
                </a:lnTo>
                <a:lnTo>
                  <a:pt x="2514648" y="3474084"/>
                </a:lnTo>
                <a:lnTo>
                  <a:pt x="2515448" y="3469204"/>
                </a:lnTo>
                <a:lnTo>
                  <a:pt x="2512248" y="3467442"/>
                </a:lnTo>
                <a:lnTo>
                  <a:pt x="2509448" y="3465544"/>
                </a:lnTo>
                <a:lnTo>
                  <a:pt x="2507048" y="3463782"/>
                </a:lnTo>
                <a:lnTo>
                  <a:pt x="2504648" y="3461748"/>
                </a:lnTo>
                <a:lnTo>
                  <a:pt x="2502848" y="3459715"/>
                </a:lnTo>
                <a:lnTo>
                  <a:pt x="2501048" y="3457682"/>
                </a:lnTo>
                <a:lnTo>
                  <a:pt x="2499648" y="3455513"/>
                </a:lnTo>
                <a:lnTo>
                  <a:pt x="2498248" y="3453344"/>
                </a:lnTo>
                <a:lnTo>
                  <a:pt x="2497248" y="3451039"/>
                </a:lnTo>
                <a:lnTo>
                  <a:pt x="2496448" y="3448735"/>
                </a:lnTo>
                <a:lnTo>
                  <a:pt x="2495848" y="3446430"/>
                </a:lnTo>
                <a:lnTo>
                  <a:pt x="2495048" y="3444126"/>
                </a:lnTo>
                <a:lnTo>
                  <a:pt x="2494448" y="3439110"/>
                </a:lnTo>
                <a:lnTo>
                  <a:pt x="2494248" y="3434230"/>
                </a:lnTo>
                <a:lnTo>
                  <a:pt x="2494248" y="3429079"/>
                </a:lnTo>
                <a:lnTo>
                  <a:pt x="2494448" y="3424063"/>
                </a:lnTo>
                <a:lnTo>
                  <a:pt x="2494848" y="3413625"/>
                </a:lnTo>
                <a:lnTo>
                  <a:pt x="2495048" y="3408610"/>
                </a:lnTo>
                <a:lnTo>
                  <a:pt x="2494648" y="3403594"/>
                </a:lnTo>
                <a:lnTo>
                  <a:pt x="2494048" y="3398714"/>
                </a:lnTo>
                <a:lnTo>
                  <a:pt x="2493448" y="3396409"/>
                </a:lnTo>
                <a:lnTo>
                  <a:pt x="2492848" y="3393834"/>
                </a:lnTo>
                <a:lnTo>
                  <a:pt x="2492048" y="3391800"/>
                </a:lnTo>
                <a:lnTo>
                  <a:pt x="2491648" y="3389767"/>
                </a:lnTo>
                <a:lnTo>
                  <a:pt x="2491448" y="3387327"/>
                </a:lnTo>
                <a:lnTo>
                  <a:pt x="2491448" y="3385022"/>
                </a:lnTo>
                <a:lnTo>
                  <a:pt x="2491648" y="3380413"/>
                </a:lnTo>
                <a:lnTo>
                  <a:pt x="2492448" y="3375669"/>
                </a:lnTo>
                <a:lnTo>
                  <a:pt x="2494248" y="3365909"/>
                </a:lnTo>
                <a:lnTo>
                  <a:pt x="2495048" y="3361164"/>
                </a:lnTo>
                <a:lnTo>
                  <a:pt x="2495848" y="3356284"/>
                </a:lnTo>
                <a:lnTo>
                  <a:pt x="2492048" y="3348964"/>
                </a:lnTo>
                <a:lnTo>
                  <a:pt x="2488048" y="3341508"/>
                </a:lnTo>
                <a:lnTo>
                  <a:pt x="2487048" y="3339475"/>
                </a:lnTo>
                <a:lnTo>
                  <a:pt x="2486648" y="3337170"/>
                </a:lnTo>
                <a:lnTo>
                  <a:pt x="2486448" y="3334866"/>
                </a:lnTo>
                <a:lnTo>
                  <a:pt x="2486248" y="3332290"/>
                </a:lnTo>
                <a:lnTo>
                  <a:pt x="2486648" y="3327275"/>
                </a:lnTo>
                <a:lnTo>
                  <a:pt x="2486848" y="3322259"/>
                </a:lnTo>
                <a:lnTo>
                  <a:pt x="2486848" y="3319955"/>
                </a:lnTo>
                <a:lnTo>
                  <a:pt x="2486648" y="3317650"/>
                </a:lnTo>
                <a:lnTo>
                  <a:pt x="2486248" y="3315617"/>
                </a:lnTo>
                <a:lnTo>
                  <a:pt x="2485248" y="3313854"/>
                </a:lnTo>
                <a:lnTo>
                  <a:pt x="2484648" y="3312906"/>
                </a:lnTo>
                <a:lnTo>
                  <a:pt x="2483848" y="3312092"/>
                </a:lnTo>
                <a:lnTo>
                  <a:pt x="2483248" y="3311279"/>
                </a:lnTo>
                <a:lnTo>
                  <a:pt x="2482048" y="3310737"/>
                </a:lnTo>
                <a:lnTo>
                  <a:pt x="2481248" y="3310194"/>
                </a:lnTo>
                <a:lnTo>
                  <a:pt x="2479848" y="3309652"/>
                </a:lnTo>
                <a:lnTo>
                  <a:pt x="2478448" y="3309381"/>
                </a:lnTo>
                <a:lnTo>
                  <a:pt x="2476848" y="3308974"/>
                </a:lnTo>
                <a:lnTo>
                  <a:pt x="2475048" y="3308839"/>
                </a:lnTo>
                <a:lnTo>
                  <a:pt x="2473448" y="3308703"/>
                </a:lnTo>
                <a:lnTo>
                  <a:pt x="2472048" y="3308839"/>
                </a:lnTo>
                <a:lnTo>
                  <a:pt x="2470447" y="3308974"/>
                </a:lnTo>
                <a:lnTo>
                  <a:pt x="2469247" y="3309381"/>
                </a:lnTo>
                <a:lnTo>
                  <a:pt x="2468247" y="3309788"/>
                </a:lnTo>
                <a:lnTo>
                  <a:pt x="2467047" y="3310465"/>
                </a:lnTo>
                <a:lnTo>
                  <a:pt x="2465847" y="3311008"/>
                </a:lnTo>
                <a:lnTo>
                  <a:pt x="2464047" y="3312634"/>
                </a:lnTo>
                <a:lnTo>
                  <a:pt x="2462447" y="3314397"/>
                </a:lnTo>
                <a:lnTo>
                  <a:pt x="2461047" y="3316566"/>
                </a:lnTo>
                <a:lnTo>
                  <a:pt x="2459847" y="3318870"/>
                </a:lnTo>
                <a:lnTo>
                  <a:pt x="2457447" y="3324021"/>
                </a:lnTo>
                <a:lnTo>
                  <a:pt x="2455247" y="3329172"/>
                </a:lnTo>
                <a:lnTo>
                  <a:pt x="2454047" y="3331477"/>
                </a:lnTo>
                <a:lnTo>
                  <a:pt x="2452647" y="3333781"/>
                </a:lnTo>
                <a:lnTo>
                  <a:pt x="2451047" y="3335815"/>
                </a:lnTo>
                <a:lnTo>
                  <a:pt x="2449047" y="3337577"/>
                </a:lnTo>
                <a:lnTo>
                  <a:pt x="2449247" y="3342593"/>
                </a:lnTo>
                <a:lnTo>
                  <a:pt x="2449647" y="3347608"/>
                </a:lnTo>
                <a:lnTo>
                  <a:pt x="2449647" y="3350184"/>
                </a:lnTo>
                <a:lnTo>
                  <a:pt x="2449647" y="3352624"/>
                </a:lnTo>
                <a:lnTo>
                  <a:pt x="2449447" y="3354793"/>
                </a:lnTo>
                <a:lnTo>
                  <a:pt x="2449047" y="3356962"/>
                </a:lnTo>
                <a:lnTo>
                  <a:pt x="2448047" y="3358724"/>
                </a:lnTo>
                <a:lnTo>
                  <a:pt x="2447047" y="3360351"/>
                </a:lnTo>
                <a:lnTo>
                  <a:pt x="2446247" y="3361164"/>
                </a:lnTo>
                <a:lnTo>
                  <a:pt x="2445447" y="3361706"/>
                </a:lnTo>
                <a:lnTo>
                  <a:pt x="2444447" y="3362384"/>
                </a:lnTo>
                <a:lnTo>
                  <a:pt x="2443247" y="3362791"/>
                </a:lnTo>
                <a:lnTo>
                  <a:pt x="2442247" y="3363333"/>
                </a:lnTo>
                <a:lnTo>
                  <a:pt x="2440847" y="3363604"/>
                </a:lnTo>
                <a:lnTo>
                  <a:pt x="2439247" y="3363740"/>
                </a:lnTo>
                <a:lnTo>
                  <a:pt x="2437647" y="3363875"/>
                </a:lnTo>
                <a:lnTo>
                  <a:pt x="2435847" y="3363875"/>
                </a:lnTo>
                <a:lnTo>
                  <a:pt x="2433847" y="3363875"/>
                </a:lnTo>
                <a:lnTo>
                  <a:pt x="2431447" y="3363740"/>
                </a:lnTo>
                <a:lnTo>
                  <a:pt x="2429247" y="3363333"/>
                </a:lnTo>
                <a:lnTo>
                  <a:pt x="2427447" y="3363875"/>
                </a:lnTo>
                <a:lnTo>
                  <a:pt x="2425447" y="3364418"/>
                </a:lnTo>
                <a:lnTo>
                  <a:pt x="2423647" y="3364689"/>
                </a:lnTo>
                <a:lnTo>
                  <a:pt x="2421647" y="3364824"/>
                </a:lnTo>
                <a:lnTo>
                  <a:pt x="2416846" y="3366180"/>
                </a:lnTo>
                <a:lnTo>
                  <a:pt x="2411846" y="3367535"/>
                </a:lnTo>
                <a:lnTo>
                  <a:pt x="2406846" y="3368891"/>
                </a:lnTo>
                <a:lnTo>
                  <a:pt x="2402046" y="3369975"/>
                </a:lnTo>
                <a:lnTo>
                  <a:pt x="2397046" y="3371060"/>
                </a:lnTo>
                <a:lnTo>
                  <a:pt x="2392246" y="3371738"/>
                </a:lnTo>
                <a:lnTo>
                  <a:pt x="2387246" y="3372551"/>
                </a:lnTo>
                <a:lnTo>
                  <a:pt x="2382246" y="3373229"/>
                </a:lnTo>
                <a:lnTo>
                  <a:pt x="2377446" y="3373636"/>
                </a:lnTo>
                <a:lnTo>
                  <a:pt x="2372446" y="3373907"/>
                </a:lnTo>
                <a:lnTo>
                  <a:pt x="2362445" y="3374584"/>
                </a:lnTo>
                <a:lnTo>
                  <a:pt x="2352645" y="3374720"/>
                </a:lnTo>
                <a:lnTo>
                  <a:pt x="2342445" y="3374584"/>
                </a:lnTo>
                <a:lnTo>
                  <a:pt x="2332645" y="3374313"/>
                </a:lnTo>
                <a:lnTo>
                  <a:pt x="2322645" y="3373636"/>
                </a:lnTo>
                <a:lnTo>
                  <a:pt x="2312644" y="3372958"/>
                </a:lnTo>
                <a:lnTo>
                  <a:pt x="2302844" y="3372416"/>
                </a:lnTo>
                <a:lnTo>
                  <a:pt x="2282844" y="3370789"/>
                </a:lnTo>
                <a:lnTo>
                  <a:pt x="2273044" y="3370247"/>
                </a:lnTo>
                <a:lnTo>
                  <a:pt x="2263044" y="3369704"/>
                </a:lnTo>
                <a:lnTo>
                  <a:pt x="2261043" y="3369569"/>
                </a:lnTo>
                <a:lnTo>
                  <a:pt x="2259243" y="3369298"/>
                </a:lnTo>
                <a:lnTo>
                  <a:pt x="2257443" y="3368891"/>
                </a:lnTo>
                <a:lnTo>
                  <a:pt x="2255643" y="3368349"/>
                </a:lnTo>
                <a:lnTo>
                  <a:pt x="2254043" y="3367807"/>
                </a:lnTo>
                <a:lnTo>
                  <a:pt x="2252643" y="3366993"/>
                </a:lnTo>
                <a:lnTo>
                  <a:pt x="2251043" y="3366180"/>
                </a:lnTo>
                <a:lnTo>
                  <a:pt x="2249643" y="3365231"/>
                </a:lnTo>
                <a:lnTo>
                  <a:pt x="2247243" y="3363333"/>
                </a:lnTo>
                <a:lnTo>
                  <a:pt x="2245243" y="3360758"/>
                </a:lnTo>
                <a:lnTo>
                  <a:pt x="2243043" y="3358182"/>
                </a:lnTo>
                <a:lnTo>
                  <a:pt x="2241443" y="3355335"/>
                </a:lnTo>
                <a:lnTo>
                  <a:pt x="2240043" y="3352353"/>
                </a:lnTo>
                <a:lnTo>
                  <a:pt x="2238843" y="3349100"/>
                </a:lnTo>
                <a:lnTo>
                  <a:pt x="2237643" y="3345846"/>
                </a:lnTo>
                <a:lnTo>
                  <a:pt x="2236643" y="3342593"/>
                </a:lnTo>
                <a:lnTo>
                  <a:pt x="2235443" y="3335815"/>
                </a:lnTo>
                <a:lnTo>
                  <a:pt x="2234443" y="3329444"/>
                </a:lnTo>
                <a:lnTo>
                  <a:pt x="2233243" y="3318735"/>
                </a:lnTo>
                <a:lnTo>
                  <a:pt x="2232443" y="3308025"/>
                </a:lnTo>
                <a:lnTo>
                  <a:pt x="2231643" y="3297452"/>
                </a:lnTo>
                <a:lnTo>
                  <a:pt x="2231243" y="3286743"/>
                </a:lnTo>
                <a:lnTo>
                  <a:pt x="2230643" y="3265325"/>
                </a:lnTo>
                <a:lnTo>
                  <a:pt x="2229843" y="3243906"/>
                </a:lnTo>
                <a:lnTo>
                  <a:pt x="2227043" y="3234011"/>
                </a:lnTo>
                <a:lnTo>
                  <a:pt x="2224443" y="3224250"/>
                </a:lnTo>
                <a:lnTo>
                  <a:pt x="2221443" y="3214355"/>
                </a:lnTo>
                <a:lnTo>
                  <a:pt x="2220243" y="3209475"/>
                </a:lnTo>
                <a:lnTo>
                  <a:pt x="2219243" y="3204595"/>
                </a:lnTo>
                <a:lnTo>
                  <a:pt x="2218043" y="3199579"/>
                </a:lnTo>
                <a:lnTo>
                  <a:pt x="2217243" y="3194699"/>
                </a:lnTo>
                <a:lnTo>
                  <a:pt x="2216843" y="3189683"/>
                </a:lnTo>
                <a:lnTo>
                  <a:pt x="2216843" y="3184532"/>
                </a:lnTo>
                <a:lnTo>
                  <a:pt x="2217043" y="3179516"/>
                </a:lnTo>
                <a:lnTo>
                  <a:pt x="2217643" y="3174365"/>
                </a:lnTo>
                <a:lnTo>
                  <a:pt x="2218643" y="3169349"/>
                </a:lnTo>
                <a:lnTo>
                  <a:pt x="2220243" y="3164063"/>
                </a:lnTo>
                <a:lnTo>
                  <a:pt x="2216643" y="3108077"/>
                </a:lnTo>
                <a:lnTo>
                  <a:pt x="2213043" y="3052092"/>
                </a:lnTo>
                <a:lnTo>
                  <a:pt x="2211243" y="3050465"/>
                </a:lnTo>
                <a:lnTo>
                  <a:pt x="2209642" y="3048974"/>
                </a:lnTo>
                <a:lnTo>
                  <a:pt x="2208042" y="3047889"/>
                </a:lnTo>
                <a:lnTo>
                  <a:pt x="2206642" y="3047076"/>
                </a:lnTo>
                <a:lnTo>
                  <a:pt x="2205242" y="3046398"/>
                </a:lnTo>
                <a:lnTo>
                  <a:pt x="2203842" y="3045992"/>
                </a:lnTo>
                <a:lnTo>
                  <a:pt x="2202442" y="3045585"/>
                </a:lnTo>
                <a:lnTo>
                  <a:pt x="2201242" y="3045585"/>
                </a:lnTo>
                <a:lnTo>
                  <a:pt x="2200042" y="3045720"/>
                </a:lnTo>
                <a:lnTo>
                  <a:pt x="2198642" y="3045992"/>
                </a:lnTo>
                <a:lnTo>
                  <a:pt x="2197442" y="3046398"/>
                </a:lnTo>
                <a:lnTo>
                  <a:pt x="2196442" y="3046805"/>
                </a:lnTo>
                <a:lnTo>
                  <a:pt x="2194042" y="3048296"/>
                </a:lnTo>
                <a:lnTo>
                  <a:pt x="2192042" y="3049923"/>
                </a:lnTo>
                <a:lnTo>
                  <a:pt x="2187842" y="3053718"/>
                </a:lnTo>
                <a:lnTo>
                  <a:pt x="2185842" y="3055481"/>
                </a:lnTo>
                <a:lnTo>
                  <a:pt x="2183642" y="3057243"/>
                </a:lnTo>
                <a:lnTo>
                  <a:pt x="2181442" y="3058598"/>
                </a:lnTo>
                <a:lnTo>
                  <a:pt x="2180442" y="3059276"/>
                </a:lnTo>
                <a:lnTo>
                  <a:pt x="2179242" y="3059683"/>
                </a:lnTo>
                <a:lnTo>
                  <a:pt x="2177842" y="3059954"/>
                </a:lnTo>
                <a:lnTo>
                  <a:pt x="2176842" y="3060225"/>
                </a:lnTo>
                <a:lnTo>
                  <a:pt x="2175442" y="3060225"/>
                </a:lnTo>
                <a:lnTo>
                  <a:pt x="2174042" y="3059954"/>
                </a:lnTo>
                <a:lnTo>
                  <a:pt x="2167642" y="3062936"/>
                </a:lnTo>
                <a:lnTo>
                  <a:pt x="2164242" y="3064156"/>
                </a:lnTo>
                <a:lnTo>
                  <a:pt x="2161042" y="3065376"/>
                </a:lnTo>
                <a:lnTo>
                  <a:pt x="2157842" y="3066461"/>
                </a:lnTo>
                <a:lnTo>
                  <a:pt x="2154641" y="3067410"/>
                </a:lnTo>
                <a:lnTo>
                  <a:pt x="2151441" y="3068088"/>
                </a:lnTo>
                <a:lnTo>
                  <a:pt x="2148441" y="3068223"/>
                </a:lnTo>
                <a:lnTo>
                  <a:pt x="2146841" y="3068223"/>
                </a:lnTo>
                <a:lnTo>
                  <a:pt x="2145441" y="3068223"/>
                </a:lnTo>
                <a:lnTo>
                  <a:pt x="2143841" y="3067952"/>
                </a:lnTo>
                <a:lnTo>
                  <a:pt x="2142441" y="3067545"/>
                </a:lnTo>
                <a:lnTo>
                  <a:pt x="2141241" y="3067139"/>
                </a:lnTo>
                <a:lnTo>
                  <a:pt x="2139641" y="3066596"/>
                </a:lnTo>
                <a:lnTo>
                  <a:pt x="2138241" y="3065919"/>
                </a:lnTo>
                <a:lnTo>
                  <a:pt x="2137041" y="3065105"/>
                </a:lnTo>
                <a:lnTo>
                  <a:pt x="2135641" y="3064021"/>
                </a:lnTo>
                <a:lnTo>
                  <a:pt x="2134241" y="3062936"/>
                </a:lnTo>
                <a:lnTo>
                  <a:pt x="2133241" y="3061716"/>
                </a:lnTo>
                <a:lnTo>
                  <a:pt x="2131841" y="3060225"/>
                </a:lnTo>
                <a:lnTo>
                  <a:pt x="2130641" y="3058598"/>
                </a:lnTo>
                <a:lnTo>
                  <a:pt x="2129441" y="3056701"/>
                </a:lnTo>
                <a:lnTo>
                  <a:pt x="2127241" y="3052634"/>
                </a:lnTo>
                <a:lnTo>
                  <a:pt x="2124041" y="3056430"/>
                </a:lnTo>
                <a:lnTo>
                  <a:pt x="2120641" y="3059954"/>
                </a:lnTo>
                <a:lnTo>
                  <a:pt x="2117241" y="3063072"/>
                </a:lnTo>
                <a:lnTo>
                  <a:pt x="2113841" y="3065919"/>
                </a:lnTo>
                <a:lnTo>
                  <a:pt x="2110241" y="3068359"/>
                </a:lnTo>
                <a:lnTo>
                  <a:pt x="2106641" y="3070528"/>
                </a:lnTo>
                <a:lnTo>
                  <a:pt x="2103040" y="3072561"/>
                </a:lnTo>
                <a:lnTo>
                  <a:pt x="2099440" y="3074052"/>
                </a:lnTo>
                <a:lnTo>
                  <a:pt x="2095640" y="3075408"/>
                </a:lnTo>
                <a:lnTo>
                  <a:pt x="2091840" y="3076492"/>
                </a:lnTo>
                <a:lnTo>
                  <a:pt x="2088040" y="3077441"/>
                </a:lnTo>
                <a:lnTo>
                  <a:pt x="2084240" y="3078254"/>
                </a:lnTo>
                <a:lnTo>
                  <a:pt x="2080240" y="3078661"/>
                </a:lnTo>
                <a:lnTo>
                  <a:pt x="2076440" y="3079068"/>
                </a:lnTo>
                <a:lnTo>
                  <a:pt x="2072440" y="3079203"/>
                </a:lnTo>
                <a:lnTo>
                  <a:pt x="2068440" y="3079203"/>
                </a:lnTo>
                <a:lnTo>
                  <a:pt x="2064640" y="3079068"/>
                </a:lnTo>
                <a:lnTo>
                  <a:pt x="2060440" y="3078797"/>
                </a:lnTo>
                <a:lnTo>
                  <a:pt x="2056640" y="3078390"/>
                </a:lnTo>
                <a:lnTo>
                  <a:pt x="2052440" y="3077983"/>
                </a:lnTo>
                <a:lnTo>
                  <a:pt x="2044239" y="3076899"/>
                </a:lnTo>
                <a:lnTo>
                  <a:pt x="2036039" y="3075408"/>
                </a:lnTo>
                <a:lnTo>
                  <a:pt x="2019839" y="3072832"/>
                </a:lnTo>
                <a:lnTo>
                  <a:pt x="2011639" y="3071748"/>
                </a:lnTo>
                <a:lnTo>
                  <a:pt x="2003639" y="3070799"/>
                </a:lnTo>
                <a:lnTo>
                  <a:pt x="1999239" y="3061852"/>
                </a:lnTo>
                <a:lnTo>
                  <a:pt x="1994838" y="3052905"/>
                </a:lnTo>
                <a:lnTo>
                  <a:pt x="1985638" y="3035282"/>
                </a:lnTo>
                <a:lnTo>
                  <a:pt x="1981038" y="3026336"/>
                </a:lnTo>
                <a:lnTo>
                  <a:pt x="1976438" y="3017524"/>
                </a:lnTo>
                <a:lnTo>
                  <a:pt x="1972438" y="3008577"/>
                </a:lnTo>
                <a:lnTo>
                  <a:pt x="1968238" y="2999360"/>
                </a:lnTo>
                <a:lnTo>
                  <a:pt x="1964838" y="2990277"/>
                </a:lnTo>
                <a:lnTo>
                  <a:pt x="1961638" y="2981195"/>
                </a:lnTo>
                <a:lnTo>
                  <a:pt x="1960238" y="2976450"/>
                </a:lnTo>
                <a:lnTo>
                  <a:pt x="1959238" y="2971706"/>
                </a:lnTo>
                <a:lnTo>
                  <a:pt x="1958038" y="2966961"/>
                </a:lnTo>
                <a:lnTo>
                  <a:pt x="1957038" y="2962217"/>
                </a:lnTo>
                <a:lnTo>
                  <a:pt x="1956238" y="2957337"/>
                </a:lnTo>
                <a:lnTo>
                  <a:pt x="1955838" y="2952456"/>
                </a:lnTo>
                <a:lnTo>
                  <a:pt x="1955238" y="2947441"/>
                </a:lnTo>
                <a:lnTo>
                  <a:pt x="1955238" y="2942561"/>
                </a:lnTo>
                <a:lnTo>
                  <a:pt x="1955238" y="2937409"/>
                </a:lnTo>
                <a:lnTo>
                  <a:pt x="1955438" y="2932394"/>
                </a:lnTo>
                <a:lnTo>
                  <a:pt x="1956038" y="2927243"/>
                </a:lnTo>
                <a:lnTo>
                  <a:pt x="1956838" y="2921956"/>
                </a:lnTo>
                <a:lnTo>
                  <a:pt x="1955238" y="2919922"/>
                </a:lnTo>
                <a:lnTo>
                  <a:pt x="1954038" y="2918160"/>
                </a:lnTo>
                <a:lnTo>
                  <a:pt x="1953038" y="2916127"/>
                </a:lnTo>
                <a:lnTo>
                  <a:pt x="1952038" y="2913958"/>
                </a:lnTo>
                <a:lnTo>
                  <a:pt x="1951238" y="2911789"/>
                </a:lnTo>
                <a:lnTo>
                  <a:pt x="1950438" y="2909620"/>
                </a:lnTo>
                <a:lnTo>
                  <a:pt x="1949638" y="2905147"/>
                </a:lnTo>
                <a:lnTo>
                  <a:pt x="1949238" y="2900538"/>
                </a:lnTo>
                <a:lnTo>
                  <a:pt x="1948638" y="2895793"/>
                </a:lnTo>
                <a:lnTo>
                  <a:pt x="1948238" y="2886440"/>
                </a:lnTo>
                <a:lnTo>
                  <a:pt x="1947838" y="2881831"/>
                </a:lnTo>
                <a:lnTo>
                  <a:pt x="1947038" y="2877086"/>
                </a:lnTo>
                <a:lnTo>
                  <a:pt x="1946038" y="2872613"/>
                </a:lnTo>
                <a:lnTo>
                  <a:pt x="1945237" y="2870444"/>
                </a:lnTo>
                <a:lnTo>
                  <a:pt x="1944437" y="2868546"/>
                </a:lnTo>
                <a:lnTo>
                  <a:pt x="1943237" y="2866377"/>
                </a:lnTo>
                <a:lnTo>
                  <a:pt x="1942037" y="2864344"/>
                </a:lnTo>
                <a:lnTo>
                  <a:pt x="1940637" y="2862446"/>
                </a:lnTo>
                <a:lnTo>
                  <a:pt x="1938837" y="2860548"/>
                </a:lnTo>
                <a:lnTo>
                  <a:pt x="1937037" y="2858786"/>
                </a:lnTo>
                <a:lnTo>
                  <a:pt x="1935037" y="2857023"/>
                </a:lnTo>
                <a:lnTo>
                  <a:pt x="1932637" y="2855397"/>
                </a:lnTo>
                <a:lnTo>
                  <a:pt x="1930037" y="2853770"/>
                </a:lnTo>
                <a:lnTo>
                  <a:pt x="1929237" y="2886575"/>
                </a:lnTo>
                <a:lnTo>
                  <a:pt x="1928637" y="2902842"/>
                </a:lnTo>
                <a:lnTo>
                  <a:pt x="1928037" y="2919245"/>
                </a:lnTo>
                <a:lnTo>
                  <a:pt x="1927037" y="2935376"/>
                </a:lnTo>
                <a:lnTo>
                  <a:pt x="1925837" y="2951643"/>
                </a:lnTo>
                <a:lnTo>
                  <a:pt x="1924837" y="2967910"/>
                </a:lnTo>
                <a:lnTo>
                  <a:pt x="1923237" y="2984177"/>
                </a:lnTo>
                <a:lnTo>
                  <a:pt x="1921237" y="3000308"/>
                </a:lnTo>
                <a:lnTo>
                  <a:pt x="1919237" y="3016440"/>
                </a:lnTo>
                <a:lnTo>
                  <a:pt x="1917037" y="3032707"/>
                </a:lnTo>
                <a:lnTo>
                  <a:pt x="1914437" y="3048703"/>
                </a:lnTo>
                <a:lnTo>
                  <a:pt x="1911437" y="3064834"/>
                </a:lnTo>
                <a:lnTo>
                  <a:pt x="1908037" y="3080830"/>
                </a:lnTo>
                <a:lnTo>
                  <a:pt x="1904437" y="3096826"/>
                </a:lnTo>
                <a:lnTo>
                  <a:pt x="1900437" y="3112822"/>
                </a:lnTo>
                <a:lnTo>
                  <a:pt x="1899637" y="3121362"/>
                </a:lnTo>
                <a:lnTo>
                  <a:pt x="1898837" y="3129902"/>
                </a:lnTo>
                <a:lnTo>
                  <a:pt x="1897437" y="3138171"/>
                </a:lnTo>
                <a:lnTo>
                  <a:pt x="1895637" y="3146576"/>
                </a:lnTo>
                <a:lnTo>
                  <a:pt x="1893436" y="3154709"/>
                </a:lnTo>
                <a:lnTo>
                  <a:pt x="1891236" y="3162978"/>
                </a:lnTo>
                <a:lnTo>
                  <a:pt x="1888636" y="3170976"/>
                </a:lnTo>
                <a:lnTo>
                  <a:pt x="1886236" y="3178974"/>
                </a:lnTo>
                <a:lnTo>
                  <a:pt x="1883236" y="3187108"/>
                </a:lnTo>
                <a:lnTo>
                  <a:pt x="1880236" y="3195105"/>
                </a:lnTo>
                <a:lnTo>
                  <a:pt x="1874436" y="3210966"/>
                </a:lnTo>
                <a:lnTo>
                  <a:pt x="1868236" y="3226962"/>
                </a:lnTo>
                <a:lnTo>
                  <a:pt x="1862236" y="3242822"/>
                </a:lnTo>
                <a:lnTo>
                  <a:pt x="1862036" y="3246618"/>
                </a:lnTo>
                <a:lnTo>
                  <a:pt x="1861636" y="3250142"/>
                </a:lnTo>
                <a:lnTo>
                  <a:pt x="1860436" y="3253531"/>
                </a:lnTo>
                <a:lnTo>
                  <a:pt x="1859236" y="3256784"/>
                </a:lnTo>
                <a:lnTo>
                  <a:pt x="1857436" y="3259902"/>
                </a:lnTo>
                <a:lnTo>
                  <a:pt x="1855636" y="3262749"/>
                </a:lnTo>
                <a:lnTo>
                  <a:pt x="1853436" y="3265731"/>
                </a:lnTo>
                <a:lnTo>
                  <a:pt x="1850836" y="3268714"/>
                </a:lnTo>
                <a:lnTo>
                  <a:pt x="1849236" y="3269798"/>
                </a:lnTo>
                <a:lnTo>
                  <a:pt x="1847436" y="3271018"/>
                </a:lnTo>
                <a:lnTo>
                  <a:pt x="1844436" y="3273458"/>
                </a:lnTo>
                <a:lnTo>
                  <a:pt x="1841435" y="3276440"/>
                </a:lnTo>
                <a:lnTo>
                  <a:pt x="1838835" y="3279287"/>
                </a:lnTo>
                <a:lnTo>
                  <a:pt x="1836235" y="3282405"/>
                </a:lnTo>
                <a:lnTo>
                  <a:pt x="1834035" y="3285658"/>
                </a:lnTo>
                <a:lnTo>
                  <a:pt x="1829235" y="3292165"/>
                </a:lnTo>
                <a:lnTo>
                  <a:pt x="1826635" y="3295419"/>
                </a:lnTo>
                <a:lnTo>
                  <a:pt x="1824235" y="3298401"/>
                </a:lnTo>
                <a:lnTo>
                  <a:pt x="1821235" y="3301248"/>
                </a:lnTo>
                <a:lnTo>
                  <a:pt x="1818235" y="3304094"/>
                </a:lnTo>
                <a:lnTo>
                  <a:pt x="1815035" y="3306399"/>
                </a:lnTo>
                <a:lnTo>
                  <a:pt x="1813435" y="3307619"/>
                </a:lnTo>
                <a:lnTo>
                  <a:pt x="1811635" y="3308568"/>
                </a:lnTo>
                <a:lnTo>
                  <a:pt x="1809635" y="3309517"/>
                </a:lnTo>
                <a:lnTo>
                  <a:pt x="1807435" y="3310465"/>
                </a:lnTo>
                <a:lnTo>
                  <a:pt x="1805435" y="3311008"/>
                </a:lnTo>
                <a:lnTo>
                  <a:pt x="1803235" y="3311821"/>
                </a:lnTo>
                <a:lnTo>
                  <a:pt x="1801435" y="3316023"/>
                </a:lnTo>
                <a:lnTo>
                  <a:pt x="1799235" y="3319955"/>
                </a:lnTo>
                <a:lnTo>
                  <a:pt x="1797035" y="3323343"/>
                </a:lnTo>
                <a:lnTo>
                  <a:pt x="1794235" y="3326597"/>
                </a:lnTo>
                <a:lnTo>
                  <a:pt x="1791635" y="3329444"/>
                </a:lnTo>
                <a:lnTo>
                  <a:pt x="1788634" y="3332019"/>
                </a:lnTo>
                <a:lnTo>
                  <a:pt x="1785434" y="3334324"/>
                </a:lnTo>
                <a:lnTo>
                  <a:pt x="1782034" y="3336357"/>
                </a:lnTo>
                <a:lnTo>
                  <a:pt x="1778434" y="3338119"/>
                </a:lnTo>
                <a:lnTo>
                  <a:pt x="1774634" y="3339610"/>
                </a:lnTo>
                <a:lnTo>
                  <a:pt x="1770634" y="3340830"/>
                </a:lnTo>
                <a:lnTo>
                  <a:pt x="1766434" y="3342051"/>
                </a:lnTo>
                <a:lnTo>
                  <a:pt x="1762234" y="3342999"/>
                </a:lnTo>
                <a:lnTo>
                  <a:pt x="1757834" y="3343948"/>
                </a:lnTo>
                <a:lnTo>
                  <a:pt x="1753234" y="3344762"/>
                </a:lnTo>
                <a:lnTo>
                  <a:pt x="1748634" y="3345304"/>
                </a:lnTo>
                <a:lnTo>
                  <a:pt x="1740634" y="3346117"/>
                </a:lnTo>
                <a:lnTo>
                  <a:pt x="1732633" y="3346524"/>
                </a:lnTo>
                <a:lnTo>
                  <a:pt x="1724833" y="3346931"/>
                </a:lnTo>
                <a:lnTo>
                  <a:pt x="1716833" y="3346931"/>
                </a:lnTo>
                <a:lnTo>
                  <a:pt x="1709033" y="3346795"/>
                </a:lnTo>
                <a:lnTo>
                  <a:pt x="1701033" y="3346388"/>
                </a:lnTo>
                <a:lnTo>
                  <a:pt x="1693233" y="3345846"/>
                </a:lnTo>
                <a:lnTo>
                  <a:pt x="1685233" y="3345168"/>
                </a:lnTo>
                <a:lnTo>
                  <a:pt x="1669632" y="3343677"/>
                </a:lnTo>
                <a:lnTo>
                  <a:pt x="1654032" y="3341915"/>
                </a:lnTo>
                <a:lnTo>
                  <a:pt x="1638232" y="3340153"/>
                </a:lnTo>
                <a:lnTo>
                  <a:pt x="1630631" y="3339339"/>
                </a:lnTo>
                <a:lnTo>
                  <a:pt x="1622631" y="3338662"/>
                </a:lnTo>
                <a:lnTo>
                  <a:pt x="1618231" y="3338119"/>
                </a:lnTo>
                <a:lnTo>
                  <a:pt x="1614231" y="3337306"/>
                </a:lnTo>
                <a:lnTo>
                  <a:pt x="1610431" y="3336222"/>
                </a:lnTo>
                <a:lnTo>
                  <a:pt x="1606831" y="3335001"/>
                </a:lnTo>
                <a:lnTo>
                  <a:pt x="1603631" y="3333375"/>
                </a:lnTo>
                <a:lnTo>
                  <a:pt x="1600431" y="3331613"/>
                </a:lnTo>
                <a:lnTo>
                  <a:pt x="1597631" y="3329444"/>
                </a:lnTo>
                <a:lnTo>
                  <a:pt x="1595231" y="3327275"/>
                </a:lnTo>
                <a:lnTo>
                  <a:pt x="1592631" y="3324835"/>
                </a:lnTo>
                <a:lnTo>
                  <a:pt x="1590631" y="3321988"/>
                </a:lnTo>
                <a:lnTo>
                  <a:pt x="1588631" y="3319277"/>
                </a:lnTo>
                <a:lnTo>
                  <a:pt x="1587031" y="3316159"/>
                </a:lnTo>
                <a:lnTo>
                  <a:pt x="1585431" y="3313041"/>
                </a:lnTo>
                <a:lnTo>
                  <a:pt x="1584231" y="3309652"/>
                </a:lnTo>
                <a:lnTo>
                  <a:pt x="1583031" y="3306263"/>
                </a:lnTo>
                <a:lnTo>
                  <a:pt x="1582231" y="3302739"/>
                </a:lnTo>
                <a:lnTo>
                  <a:pt x="1579230" y="3290267"/>
                </a:lnTo>
                <a:lnTo>
                  <a:pt x="1576230" y="3278067"/>
                </a:lnTo>
                <a:lnTo>
                  <a:pt x="1570030" y="3253531"/>
                </a:lnTo>
                <a:lnTo>
                  <a:pt x="1564030" y="3229131"/>
                </a:lnTo>
                <a:lnTo>
                  <a:pt x="1561030" y="3216795"/>
                </a:lnTo>
                <a:lnTo>
                  <a:pt x="1558230" y="3204595"/>
                </a:lnTo>
                <a:lnTo>
                  <a:pt x="1555830" y="3192123"/>
                </a:lnTo>
                <a:lnTo>
                  <a:pt x="1553430" y="3179787"/>
                </a:lnTo>
                <a:lnTo>
                  <a:pt x="1551630" y="3167316"/>
                </a:lnTo>
                <a:lnTo>
                  <a:pt x="1550030" y="3154845"/>
                </a:lnTo>
                <a:lnTo>
                  <a:pt x="1549230" y="3142373"/>
                </a:lnTo>
                <a:lnTo>
                  <a:pt x="1548630" y="3136002"/>
                </a:lnTo>
                <a:lnTo>
                  <a:pt x="1548630" y="3129766"/>
                </a:lnTo>
                <a:lnTo>
                  <a:pt x="1548430" y="3123395"/>
                </a:lnTo>
                <a:lnTo>
                  <a:pt x="1548630" y="3117024"/>
                </a:lnTo>
                <a:lnTo>
                  <a:pt x="1548830" y="3110517"/>
                </a:lnTo>
                <a:lnTo>
                  <a:pt x="1549430" y="3104146"/>
                </a:lnTo>
                <a:lnTo>
                  <a:pt x="1540430" y="3086795"/>
                </a:lnTo>
                <a:lnTo>
                  <a:pt x="1521829" y="3078254"/>
                </a:lnTo>
                <a:lnTo>
                  <a:pt x="1501629" y="3190903"/>
                </a:lnTo>
                <a:lnTo>
                  <a:pt x="1502229" y="3194834"/>
                </a:lnTo>
                <a:lnTo>
                  <a:pt x="1502429" y="3198630"/>
                </a:lnTo>
                <a:lnTo>
                  <a:pt x="1502429" y="3202561"/>
                </a:lnTo>
                <a:lnTo>
                  <a:pt x="1502429" y="3206357"/>
                </a:lnTo>
                <a:lnTo>
                  <a:pt x="1502029" y="3210152"/>
                </a:lnTo>
                <a:lnTo>
                  <a:pt x="1501429" y="3213948"/>
                </a:lnTo>
                <a:lnTo>
                  <a:pt x="1500429" y="3221404"/>
                </a:lnTo>
                <a:lnTo>
                  <a:pt x="1498429" y="3228995"/>
                </a:lnTo>
                <a:lnTo>
                  <a:pt x="1496429" y="3236315"/>
                </a:lnTo>
                <a:lnTo>
                  <a:pt x="1492229" y="3251227"/>
                </a:lnTo>
                <a:lnTo>
                  <a:pt x="1492229" y="3256242"/>
                </a:lnTo>
                <a:lnTo>
                  <a:pt x="1491429" y="3261258"/>
                </a:lnTo>
                <a:lnTo>
                  <a:pt x="1490629" y="3266002"/>
                </a:lnTo>
                <a:lnTo>
                  <a:pt x="1489429" y="3270882"/>
                </a:lnTo>
                <a:lnTo>
                  <a:pt x="1487829" y="3275491"/>
                </a:lnTo>
                <a:lnTo>
                  <a:pt x="1486029" y="3280100"/>
                </a:lnTo>
                <a:lnTo>
                  <a:pt x="1483829" y="3284709"/>
                </a:lnTo>
                <a:lnTo>
                  <a:pt x="1481629" y="3289183"/>
                </a:lnTo>
                <a:lnTo>
                  <a:pt x="1477029" y="3298536"/>
                </a:lnTo>
                <a:lnTo>
                  <a:pt x="1475028" y="3303010"/>
                </a:lnTo>
                <a:lnTo>
                  <a:pt x="1473028" y="3307754"/>
                </a:lnTo>
                <a:lnTo>
                  <a:pt x="1470828" y="3312363"/>
                </a:lnTo>
                <a:lnTo>
                  <a:pt x="1469428" y="3317243"/>
                </a:lnTo>
                <a:lnTo>
                  <a:pt x="1468028" y="3322123"/>
                </a:lnTo>
                <a:lnTo>
                  <a:pt x="1467028" y="3327275"/>
                </a:lnTo>
                <a:lnTo>
                  <a:pt x="1466628" y="3328359"/>
                </a:lnTo>
                <a:lnTo>
                  <a:pt x="1466228" y="3329308"/>
                </a:lnTo>
                <a:lnTo>
                  <a:pt x="1465428" y="3330528"/>
                </a:lnTo>
                <a:lnTo>
                  <a:pt x="1464628" y="3331613"/>
                </a:lnTo>
                <a:lnTo>
                  <a:pt x="1462228" y="3334053"/>
                </a:lnTo>
                <a:lnTo>
                  <a:pt x="1459228" y="3336628"/>
                </a:lnTo>
                <a:lnTo>
                  <a:pt x="1455628" y="3339339"/>
                </a:lnTo>
                <a:lnTo>
                  <a:pt x="1451828" y="3341915"/>
                </a:lnTo>
                <a:lnTo>
                  <a:pt x="1447228" y="3344626"/>
                </a:lnTo>
                <a:lnTo>
                  <a:pt x="1442628" y="3347202"/>
                </a:lnTo>
                <a:lnTo>
                  <a:pt x="1437628" y="3349777"/>
                </a:lnTo>
                <a:lnTo>
                  <a:pt x="1432628" y="3352353"/>
                </a:lnTo>
                <a:lnTo>
                  <a:pt x="1427628" y="3354522"/>
                </a:lnTo>
                <a:lnTo>
                  <a:pt x="1422627" y="3356420"/>
                </a:lnTo>
                <a:lnTo>
                  <a:pt x="1417827" y="3358317"/>
                </a:lnTo>
                <a:lnTo>
                  <a:pt x="1413227" y="3359809"/>
                </a:lnTo>
                <a:lnTo>
                  <a:pt x="1409027" y="3360893"/>
                </a:lnTo>
                <a:lnTo>
                  <a:pt x="1405227" y="3361842"/>
                </a:lnTo>
                <a:lnTo>
                  <a:pt x="1399227" y="3362926"/>
                </a:lnTo>
                <a:lnTo>
                  <a:pt x="1393227" y="3364146"/>
                </a:lnTo>
                <a:lnTo>
                  <a:pt x="1380627" y="3367129"/>
                </a:lnTo>
                <a:lnTo>
                  <a:pt x="1374227" y="3368484"/>
                </a:lnTo>
                <a:lnTo>
                  <a:pt x="1367826" y="3369704"/>
                </a:lnTo>
                <a:lnTo>
                  <a:pt x="1361426" y="3371060"/>
                </a:lnTo>
                <a:lnTo>
                  <a:pt x="1354826" y="3372144"/>
                </a:lnTo>
                <a:lnTo>
                  <a:pt x="1348426" y="3372822"/>
                </a:lnTo>
                <a:lnTo>
                  <a:pt x="1341826" y="3373364"/>
                </a:lnTo>
                <a:lnTo>
                  <a:pt x="1338626" y="3373500"/>
                </a:lnTo>
                <a:lnTo>
                  <a:pt x="1335226" y="3373500"/>
                </a:lnTo>
                <a:lnTo>
                  <a:pt x="1332026" y="3373500"/>
                </a:lnTo>
                <a:lnTo>
                  <a:pt x="1328826" y="3373229"/>
                </a:lnTo>
                <a:lnTo>
                  <a:pt x="1325426" y="3372822"/>
                </a:lnTo>
                <a:lnTo>
                  <a:pt x="1322226" y="3372416"/>
                </a:lnTo>
                <a:lnTo>
                  <a:pt x="1318825" y="3371873"/>
                </a:lnTo>
                <a:lnTo>
                  <a:pt x="1315625" y="3371196"/>
                </a:lnTo>
                <a:lnTo>
                  <a:pt x="1312425" y="3370247"/>
                </a:lnTo>
                <a:lnTo>
                  <a:pt x="1309025" y="3369298"/>
                </a:lnTo>
                <a:lnTo>
                  <a:pt x="1305825" y="3368078"/>
                </a:lnTo>
                <a:lnTo>
                  <a:pt x="1302625" y="3366722"/>
                </a:lnTo>
                <a:lnTo>
                  <a:pt x="1304425" y="3362249"/>
                </a:lnTo>
                <a:lnTo>
                  <a:pt x="1303625" y="3361842"/>
                </a:lnTo>
                <a:lnTo>
                  <a:pt x="1302825" y="3364418"/>
                </a:lnTo>
                <a:lnTo>
                  <a:pt x="1302625" y="3366722"/>
                </a:lnTo>
                <a:lnTo>
                  <a:pt x="1300825" y="3365502"/>
                </a:lnTo>
                <a:lnTo>
                  <a:pt x="1298825" y="3364418"/>
                </a:lnTo>
                <a:lnTo>
                  <a:pt x="1296825" y="3363469"/>
                </a:lnTo>
                <a:lnTo>
                  <a:pt x="1294825" y="3362655"/>
                </a:lnTo>
                <a:lnTo>
                  <a:pt x="1292825" y="3361978"/>
                </a:lnTo>
                <a:lnTo>
                  <a:pt x="1290825" y="3361571"/>
                </a:lnTo>
                <a:lnTo>
                  <a:pt x="1288625" y="3361300"/>
                </a:lnTo>
                <a:lnTo>
                  <a:pt x="1286625" y="3361164"/>
                </a:lnTo>
                <a:lnTo>
                  <a:pt x="1284625" y="3360893"/>
                </a:lnTo>
                <a:lnTo>
                  <a:pt x="1282625" y="3360893"/>
                </a:lnTo>
                <a:lnTo>
                  <a:pt x="1278225" y="3361164"/>
                </a:lnTo>
                <a:lnTo>
                  <a:pt x="1273825" y="3361571"/>
                </a:lnTo>
                <a:lnTo>
                  <a:pt x="1269625" y="3361978"/>
                </a:lnTo>
                <a:lnTo>
                  <a:pt x="1265224" y="3362520"/>
                </a:lnTo>
                <a:lnTo>
                  <a:pt x="1260824" y="3362791"/>
                </a:lnTo>
                <a:lnTo>
                  <a:pt x="1256624" y="3362926"/>
                </a:lnTo>
                <a:lnTo>
                  <a:pt x="1254424" y="3362791"/>
                </a:lnTo>
                <a:lnTo>
                  <a:pt x="1252424" y="3362655"/>
                </a:lnTo>
                <a:lnTo>
                  <a:pt x="1250424" y="3362520"/>
                </a:lnTo>
                <a:lnTo>
                  <a:pt x="1248424" y="3361978"/>
                </a:lnTo>
                <a:lnTo>
                  <a:pt x="1246224" y="3361435"/>
                </a:lnTo>
                <a:lnTo>
                  <a:pt x="1244224" y="3360758"/>
                </a:lnTo>
                <a:lnTo>
                  <a:pt x="1242424" y="3359809"/>
                </a:lnTo>
                <a:lnTo>
                  <a:pt x="1240424" y="3358995"/>
                </a:lnTo>
                <a:lnTo>
                  <a:pt x="1238624" y="3357640"/>
                </a:lnTo>
                <a:lnTo>
                  <a:pt x="1236624" y="3356149"/>
                </a:lnTo>
                <a:lnTo>
                  <a:pt x="1233624" y="3353437"/>
                </a:lnTo>
                <a:lnTo>
                  <a:pt x="1230424" y="3350455"/>
                </a:lnTo>
                <a:lnTo>
                  <a:pt x="1227624" y="3347337"/>
                </a:lnTo>
                <a:lnTo>
                  <a:pt x="1225224" y="3344219"/>
                </a:lnTo>
                <a:lnTo>
                  <a:pt x="1223024" y="3340966"/>
                </a:lnTo>
                <a:lnTo>
                  <a:pt x="1221024" y="3337713"/>
                </a:lnTo>
                <a:lnTo>
                  <a:pt x="1219224" y="3334459"/>
                </a:lnTo>
                <a:lnTo>
                  <a:pt x="1217624" y="3331070"/>
                </a:lnTo>
                <a:lnTo>
                  <a:pt x="1216224" y="3327681"/>
                </a:lnTo>
                <a:lnTo>
                  <a:pt x="1215023" y="3324292"/>
                </a:lnTo>
                <a:lnTo>
                  <a:pt x="1213823" y="3320768"/>
                </a:lnTo>
                <a:lnTo>
                  <a:pt x="1213023" y="3317379"/>
                </a:lnTo>
                <a:lnTo>
                  <a:pt x="1211423" y="3310059"/>
                </a:lnTo>
                <a:lnTo>
                  <a:pt x="1210423" y="3302874"/>
                </a:lnTo>
                <a:lnTo>
                  <a:pt x="1209623" y="3295554"/>
                </a:lnTo>
                <a:lnTo>
                  <a:pt x="1208823" y="3288098"/>
                </a:lnTo>
                <a:lnTo>
                  <a:pt x="1207823" y="3273323"/>
                </a:lnTo>
                <a:lnTo>
                  <a:pt x="1206823" y="3266002"/>
                </a:lnTo>
                <a:lnTo>
                  <a:pt x="1205623" y="3258818"/>
                </a:lnTo>
                <a:lnTo>
                  <a:pt x="1204023" y="3251633"/>
                </a:lnTo>
                <a:lnTo>
                  <a:pt x="1203223" y="3248109"/>
                </a:lnTo>
                <a:lnTo>
                  <a:pt x="1202023" y="3244720"/>
                </a:lnTo>
                <a:lnTo>
                  <a:pt x="1200223" y="3238891"/>
                </a:lnTo>
                <a:lnTo>
                  <a:pt x="1198623" y="3233062"/>
                </a:lnTo>
                <a:lnTo>
                  <a:pt x="1197223" y="3227097"/>
                </a:lnTo>
                <a:lnTo>
                  <a:pt x="1195823" y="3221268"/>
                </a:lnTo>
                <a:lnTo>
                  <a:pt x="1195023" y="3215168"/>
                </a:lnTo>
                <a:lnTo>
                  <a:pt x="1194223" y="3209068"/>
                </a:lnTo>
                <a:lnTo>
                  <a:pt x="1193023" y="3196868"/>
                </a:lnTo>
                <a:lnTo>
                  <a:pt x="1192023" y="3184532"/>
                </a:lnTo>
                <a:lnTo>
                  <a:pt x="1191023" y="3172196"/>
                </a:lnTo>
                <a:lnTo>
                  <a:pt x="1190223" y="3159860"/>
                </a:lnTo>
                <a:lnTo>
                  <a:pt x="1189023" y="3147660"/>
                </a:lnTo>
                <a:lnTo>
                  <a:pt x="1188823" y="3122040"/>
                </a:lnTo>
                <a:lnTo>
                  <a:pt x="1188823" y="3096284"/>
                </a:lnTo>
                <a:lnTo>
                  <a:pt x="1185623" y="3093979"/>
                </a:lnTo>
                <a:lnTo>
                  <a:pt x="1183223" y="3091539"/>
                </a:lnTo>
                <a:lnTo>
                  <a:pt x="1181023" y="3089099"/>
                </a:lnTo>
                <a:lnTo>
                  <a:pt x="1179423" y="3086388"/>
                </a:lnTo>
                <a:lnTo>
                  <a:pt x="1178423" y="3083812"/>
                </a:lnTo>
                <a:lnTo>
                  <a:pt x="1177623" y="3081237"/>
                </a:lnTo>
                <a:lnTo>
                  <a:pt x="1177223" y="3078390"/>
                </a:lnTo>
                <a:lnTo>
                  <a:pt x="1177023" y="3075408"/>
                </a:lnTo>
                <a:lnTo>
                  <a:pt x="1177023" y="3072696"/>
                </a:lnTo>
                <a:lnTo>
                  <a:pt x="1177223" y="3069714"/>
                </a:lnTo>
                <a:lnTo>
                  <a:pt x="1177823" y="3063885"/>
                </a:lnTo>
                <a:lnTo>
                  <a:pt x="1178623" y="3058056"/>
                </a:lnTo>
                <a:lnTo>
                  <a:pt x="1179223" y="3052227"/>
                </a:lnTo>
                <a:lnTo>
                  <a:pt x="1170823" y="3017524"/>
                </a:lnTo>
                <a:lnTo>
                  <a:pt x="1169023" y="3013729"/>
                </a:lnTo>
                <a:lnTo>
                  <a:pt x="1167223" y="3010204"/>
                </a:lnTo>
                <a:lnTo>
                  <a:pt x="1165623" y="3006544"/>
                </a:lnTo>
                <a:lnTo>
                  <a:pt x="1164223" y="3003020"/>
                </a:lnTo>
                <a:lnTo>
                  <a:pt x="1163022" y="2999224"/>
                </a:lnTo>
                <a:lnTo>
                  <a:pt x="1162222" y="2995564"/>
                </a:lnTo>
                <a:lnTo>
                  <a:pt x="1161222" y="2992039"/>
                </a:lnTo>
                <a:lnTo>
                  <a:pt x="1160622" y="2988244"/>
                </a:lnTo>
                <a:lnTo>
                  <a:pt x="1159622" y="2980653"/>
                </a:lnTo>
                <a:lnTo>
                  <a:pt x="1159222" y="2973332"/>
                </a:lnTo>
                <a:lnTo>
                  <a:pt x="1159022" y="2965877"/>
                </a:lnTo>
                <a:lnTo>
                  <a:pt x="1159022" y="2958285"/>
                </a:lnTo>
                <a:lnTo>
                  <a:pt x="1159622" y="2943103"/>
                </a:lnTo>
                <a:lnTo>
                  <a:pt x="1160022" y="2928056"/>
                </a:lnTo>
                <a:lnTo>
                  <a:pt x="1160222" y="2920600"/>
                </a:lnTo>
                <a:lnTo>
                  <a:pt x="1160022" y="2913009"/>
                </a:lnTo>
                <a:lnTo>
                  <a:pt x="1159422" y="2905553"/>
                </a:lnTo>
                <a:lnTo>
                  <a:pt x="1158422" y="2898233"/>
                </a:lnTo>
                <a:lnTo>
                  <a:pt x="1163823" y="2895251"/>
                </a:lnTo>
                <a:lnTo>
                  <a:pt x="1163422" y="2894302"/>
                </a:lnTo>
                <a:lnTo>
                  <a:pt x="1158422" y="2898233"/>
                </a:lnTo>
                <a:lnTo>
                  <a:pt x="1157422" y="2896878"/>
                </a:lnTo>
                <a:lnTo>
                  <a:pt x="1156422" y="2895522"/>
                </a:lnTo>
                <a:lnTo>
                  <a:pt x="1155022" y="2892946"/>
                </a:lnTo>
                <a:lnTo>
                  <a:pt x="1154022" y="2890100"/>
                </a:lnTo>
                <a:lnTo>
                  <a:pt x="1153222" y="2887389"/>
                </a:lnTo>
                <a:lnTo>
                  <a:pt x="1152822" y="2884406"/>
                </a:lnTo>
                <a:lnTo>
                  <a:pt x="1152622" y="2881424"/>
                </a:lnTo>
                <a:lnTo>
                  <a:pt x="1152022" y="2875459"/>
                </a:lnTo>
                <a:lnTo>
                  <a:pt x="1151622" y="2869359"/>
                </a:lnTo>
                <a:lnTo>
                  <a:pt x="1151222" y="2866513"/>
                </a:lnTo>
                <a:lnTo>
                  <a:pt x="1150422" y="2863666"/>
                </a:lnTo>
                <a:lnTo>
                  <a:pt x="1149622" y="2860955"/>
                </a:lnTo>
                <a:lnTo>
                  <a:pt x="1148022" y="2858244"/>
                </a:lnTo>
                <a:lnTo>
                  <a:pt x="1147022" y="2856888"/>
                </a:lnTo>
                <a:lnTo>
                  <a:pt x="1146222" y="2855668"/>
                </a:lnTo>
                <a:lnTo>
                  <a:pt x="1145022" y="2854448"/>
                </a:lnTo>
                <a:lnTo>
                  <a:pt x="1143622" y="2853363"/>
                </a:lnTo>
                <a:lnTo>
                  <a:pt x="1132022" y="2930767"/>
                </a:lnTo>
                <a:lnTo>
                  <a:pt x="1132422" y="2938494"/>
                </a:lnTo>
                <a:lnTo>
                  <a:pt x="1132422" y="2946221"/>
                </a:lnTo>
                <a:lnTo>
                  <a:pt x="1132022" y="2953812"/>
                </a:lnTo>
                <a:lnTo>
                  <a:pt x="1131222" y="2961539"/>
                </a:lnTo>
                <a:lnTo>
                  <a:pt x="1130022" y="2969130"/>
                </a:lnTo>
                <a:lnTo>
                  <a:pt x="1128622" y="2976586"/>
                </a:lnTo>
                <a:lnTo>
                  <a:pt x="1127022" y="2984177"/>
                </a:lnTo>
                <a:lnTo>
                  <a:pt x="1125422" y="2991497"/>
                </a:lnTo>
                <a:lnTo>
                  <a:pt x="1121822" y="3006544"/>
                </a:lnTo>
                <a:lnTo>
                  <a:pt x="1118222" y="3021456"/>
                </a:lnTo>
                <a:lnTo>
                  <a:pt x="1116822" y="3029047"/>
                </a:lnTo>
                <a:lnTo>
                  <a:pt x="1115422" y="3036502"/>
                </a:lnTo>
                <a:lnTo>
                  <a:pt x="1114222" y="3044094"/>
                </a:lnTo>
                <a:lnTo>
                  <a:pt x="1113622" y="3051821"/>
                </a:lnTo>
                <a:lnTo>
                  <a:pt x="1110821" y="3064699"/>
                </a:lnTo>
                <a:lnTo>
                  <a:pt x="1108021" y="3077441"/>
                </a:lnTo>
                <a:lnTo>
                  <a:pt x="1105221" y="3090319"/>
                </a:lnTo>
                <a:lnTo>
                  <a:pt x="1101621" y="3102790"/>
                </a:lnTo>
                <a:lnTo>
                  <a:pt x="1098021" y="3115126"/>
                </a:lnTo>
                <a:lnTo>
                  <a:pt x="1094221" y="3127598"/>
                </a:lnTo>
                <a:lnTo>
                  <a:pt x="1091821" y="3133562"/>
                </a:lnTo>
                <a:lnTo>
                  <a:pt x="1089621" y="3139662"/>
                </a:lnTo>
                <a:lnTo>
                  <a:pt x="1087021" y="3145491"/>
                </a:lnTo>
                <a:lnTo>
                  <a:pt x="1084621" y="3151320"/>
                </a:lnTo>
                <a:lnTo>
                  <a:pt x="1081821" y="3157285"/>
                </a:lnTo>
                <a:lnTo>
                  <a:pt x="1078821" y="3162978"/>
                </a:lnTo>
                <a:lnTo>
                  <a:pt x="1076021" y="3168672"/>
                </a:lnTo>
                <a:lnTo>
                  <a:pt x="1072821" y="3174365"/>
                </a:lnTo>
                <a:lnTo>
                  <a:pt x="1069421" y="3179923"/>
                </a:lnTo>
                <a:lnTo>
                  <a:pt x="1065621" y="3185345"/>
                </a:lnTo>
                <a:lnTo>
                  <a:pt x="1062021" y="3190768"/>
                </a:lnTo>
                <a:lnTo>
                  <a:pt x="1058020" y="3196190"/>
                </a:lnTo>
                <a:lnTo>
                  <a:pt x="1053820" y="3201477"/>
                </a:lnTo>
                <a:lnTo>
                  <a:pt x="1049420" y="3206492"/>
                </a:lnTo>
                <a:lnTo>
                  <a:pt x="1045020" y="3211644"/>
                </a:lnTo>
                <a:lnTo>
                  <a:pt x="1040220" y="3216795"/>
                </a:lnTo>
                <a:lnTo>
                  <a:pt x="1035220" y="3221539"/>
                </a:lnTo>
                <a:lnTo>
                  <a:pt x="1029820" y="3226284"/>
                </a:lnTo>
                <a:lnTo>
                  <a:pt x="1024420" y="3231164"/>
                </a:lnTo>
                <a:lnTo>
                  <a:pt x="1018420" y="3235773"/>
                </a:lnTo>
                <a:lnTo>
                  <a:pt x="1013020" y="3239704"/>
                </a:lnTo>
                <a:lnTo>
                  <a:pt x="1007619" y="3243500"/>
                </a:lnTo>
                <a:lnTo>
                  <a:pt x="1002019" y="3246889"/>
                </a:lnTo>
                <a:lnTo>
                  <a:pt x="996419" y="3250007"/>
                </a:lnTo>
                <a:lnTo>
                  <a:pt x="990619" y="3252582"/>
                </a:lnTo>
                <a:lnTo>
                  <a:pt x="985019" y="3254887"/>
                </a:lnTo>
                <a:lnTo>
                  <a:pt x="979219" y="3256920"/>
                </a:lnTo>
                <a:lnTo>
                  <a:pt x="973419" y="3258682"/>
                </a:lnTo>
                <a:lnTo>
                  <a:pt x="967419" y="3259902"/>
                </a:lnTo>
                <a:lnTo>
                  <a:pt x="961419" y="3260987"/>
                </a:lnTo>
                <a:lnTo>
                  <a:pt x="955218" y="3261393"/>
                </a:lnTo>
                <a:lnTo>
                  <a:pt x="949218" y="3261665"/>
                </a:lnTo>
                <a:lnTo>
                  <a:pt x="942818" y="3261529"/>
                </a:lnTo>
                <a:lnTo>
                  <a:pt x="936418" y="3261122"/>
                </a:lnTo>
                <a:lnTo>
                  <a:pt x="929818" y="3260309"/>
                </a:lnTo>
                <a:lnTo>
                  <a:pt x="923018" y="3259089"/>
                </a:lnTo>
                <a:lnTo>
                  <a:pt x="916218" y="3258818"/>
                </a:lnTo>
                <a:lnTo>
                  <a:pt x="910018" y="3258682"/>
                </a:lnTo>
                <a:lnTo>
                  <a:pt x="903217" y="3258682"/>
                </a:lnTo>
                <a:lnTo>
                  <a:pt x="896617" y="3258682"/>
                </a:lnTo>
                <a:lnTo>
                  <a:pt x="883417" y="3258953"/>
                </a:lnTo>
                <a:lnTo>
                  <a:pt x="870417" y="3259224"/>
                </a:lnTo>
                <a:lnTo>
                  <a:pt x="863817" y="3259224"/>
                </a:lnTo>
                <a:lnTo>
                  <a:pt x="857217" y="3259089"/>
                </a:lnTo>
                <a:lnTo>
                  <a:pt x="850616" y="3258818"/>
                </a:lnTo>
                <a:lnTo>
                  <a:pt x="844216" y="3258276"/>
                </a:lnTo>
                <a:lnTo>
                  <a:pt x="837616" y="3257598"/>
                </a:lnTo>
                <a:lnTo>
                  <a:pt x="831016" y="3256513"/>
                </a:lnTo>
                <a:lnTo>
                  <a:pt x="824616" y="3255293"/>
                </a:lnTo>
                <a:lnTo>
                  <a:pt x="818216" y="3253531"/>
                </a:lnTo>
                <a:lnTo>
                  <a:pt x="801416" y="3251362"/>
                </a:lnTo>
                <a:lnTo>
                  <a:pt x="797815" y="3251633"/>
                </a:lnTo>
                <a:lnTo>
                  <a:pt x="794215" y="3251769"/>
                </a:lnTo>
                <a:lnTo>
                  <a:pt x="790815" y="3251633"/>
                </a:lnTo>
                <a:lnTo>
                  <a:pt x="787615" y="3251362"/>
                </a:lnTo>
                <a:lnTo>
                  <a:pt x="784415" y="3250684"/>
                </a:lnTo>
                <a:lnTo>
                  <a:pt x="781615" y="3250007"/>
                </a:lnTo>
                <a:lnTo>
                  <a:pt x="778615" y="3248922"/>
                </a:lnTo>
                <a:lnTo>
                  <a:pt x="776015" y="3247702"/>
                </a:lnTo>
                <a:lnTo>
                  <a:pt x="773615" y="3246075"/>
                </a:lnTo>
                <a:lnTo>
                  <a:pt x="771215" y="3244449"/>
                </a:lnTo>
                <a:lnTo>
                  <a:pt x="769015" y="3242415"/>
                </a:lnTo>
                <a:lnTo>
                  <a:pt x="767215" y="3240246"/>
                </a:lnTo>
                <a:lnTo>
                  <a:pt x="765415" y="3237942"/>
                </a:lnTo>
                <a:lnTo>
                  <a:pt x="764015" y="3235502"/>
                </a:lnTo>
                <a:lnTo>
                  <a:pt x="762615" y="3232655"/>
                </a:lnTo>
                <a:lnTo>
                  <a:pt x="761615" y="3229673"/>
                </a:lnTo>
                <a:lnTo>
                  <a:pt x="759815" y="3224522"/>
                </a:lnTo>
                <a:lnTo>
                  <a:pt x="758015" y="3219370"/>
                </a:lnTo>
                <a:lnTo>
                  <a:pt x="754015" y="3209204"/>
                </a:lnTo>
                <a:lnTo>
                  <a:pt x="749615" y="3198901"/>
                </a:lnTo>
                <a:lnTo>
                  <a:pt x="745214" y="3188870"/>
                </a:lnTo>
                <a:lnTo>
                  <a:pt x="743214" y="3183719"/>
                </a:lnTo>
                <a:lnTo>
                  <a:pt x="741414" y="3178567"/>
                </a:lnTo>
                <a:lnTo>
                  <a:pt x="739814" y="3173281"/>
                </a:lnTo>
                <a:lnTo>
                  <a:pt x="738214" y="3167994"/>
                </a:lnTo>
                <a:lnTo>
                  <a:pt x="737014" y="3162843"/>
                </a:lnTo>
                <a:lnTo>
                  <a:pt x="736414" y="3157420"/>
                </a:lnTo>
                <a:lnTo>
                  <a:pt x="735614" y="3151862"/>
                </a:lnTo>
                <a:lnTo>
                  <a:pt x="735614" y="3146305"/>
                </a:lnTo>
                <a:lnTo>
                  <a:pt x="732214" y="3140882"/>
                </a:lnTo>
                <a:lnTo>
                  <a:pt x="729214" y="3135324"/>
                </a:lnTo>
                <a:lnTo>
                  <a:pt x="726414" y="3129495"/>
                </a:lnTo>
                <a:lnTo>
                  <a:pt x="723614" y="3123937"/>
                </a:lnTo>
                <a:lnTo>
                  <a:pt x="721014" y="3118244"/>
                </a:lnTo>
                <a:lnTo>
                  <a:pt x="719014" y="3112415"/>
                </a:lnTo>
                <a:lnTo>
                  <a:pt x="717014" y="3106722"/>
                </a:lnTo>
                <a:lnTo>
                  <a:pt x="715214" y="3100621"/>
                </a:lnTo>
                <a:lnTo>
                  <a:pt x="713414" y="3094792"/>
                </a:lnTo>
                <a:lnTo>
                  <a:pt x="712014" y="3088692"/>
                </a:lnTo>
                <a:lnTo>
                  <a:pt x="710614" y="3082863"/>
                </a:lnTo>
                <a:lnTo>
                  <a:pt x="709414" y="3076763"/>
                </a:lnTo>
                <a:lnTo>
                  <a:pt x="708614" y="3070663"/>
                </a:lnTo>
                <a:lnTo>
                  <a:pt x="707614" y="3064427"/>
                </a:lnTo>
                <a:lnTo>
                  <a:pt x="706214" y="3052092"/>
                </a:lnTo>
                <a:lnTo>
                  <a:pt x="705414" y="3050465"/>
                </a:lnTo>
                <a:lnTo>
                  <a:pt x="704614" y="3048567"/>
                </a:lnTo>
                <a:lnTo>
                  <a:pt x="704214" y="3046398"/>
                </a:lnTo>
                <a:lnTo>
                  <a:pt x="704014" y="3044229"/>
                </a:lnTo>
                <a:lnTo>
                  <a:pt x="704014" y="3039756"/>
                </a:lnTo>
                <a:lnTo>
                  <a:pt x="703814" y="3037451"/>
                </a:lnTo>
                <a:lnTo>
                  <a:pt x="703814" y="3035282"/>
                </a:lnTo>
                <a:lnTo>
                  <a:pt x="703214" y="3033114"/>
                </a:lnTo>
                <a:lnTo>
                  <a:pt x="702614" y="3031216"/>
                </a:lnTo>
                <a:lnTo>
                  <a:pt x="701414" y="3029589"/>
                </a:lnTo>
                <a:lnTo>
                  <a:pt x="700814" y="3028911"/>
                </a:lnTo>
                <a:lnTo>
                  <a:pt x="699814" y="3028369"/>
                </a:lnTo>
                <a:lnTo>
                  <a:pt x="699014" y="3027691"/>
                </a:lnTo>
                <a:lnTo>
                  <a:pt x="697814" y="3027285"/>
                </a:lnTo>
                <a:lnTo>
                  <a:pt x="696614" y="3026742"/>
                </a:lnTo>
                <a:lnTo>
                  <a:pt x="695413" y="3026471"/>
                </a:lnTo>
                <a:lnTo>
                  <a:pt x="693813" y="3026336"/>
                </a:lnTo>
                <a:lnTo>
                  <a:pt x="691813" y="3026200"/>
                </a:lnTo>
                <a:lnTo>
                  <a:pt x="689813" y="3026336"/>
                </a:lnTo>
                <a:lnTo>
                  <a:pt x="687813" y="3026471"/>
                </a:lnTo>
                <a:lnTo>
                  <a:pt x="685813" y="3032842"/>
                </a:lnTo>
                <a:lnTo>
                  <a:pt x="683613" y="3039078"/>
                </a:lnTo>
                <a:lnTo>
                  <a:pt x="681413" y="3045314"/>
                </a:lnTo>
                <a:lnTo>
                  <a:pt x="680013" y="3048296"/>
                </a:lnTo>
                <a:lnTo>
                  <a:pt x="678413" y="3051007"/>
                </a:lnTo>
                <a:lnTo>
                  <a:pt x="676813" y="3053854"/>
                </a:lnTo>
                <a:lnTo>
                  <a:pt x="674813" y="3056565"/>
                </a:lnTo>
                <a:lnTo>
                  <a:pt x="672813" y="3059141"/>
                </a:lnTo>
                <a:lnTo>
                  <a:pt x="670213" y="3061445"/>
                </a:lnTo>
                <a:lnTo>
                  <a:pt x="667813" y="3063614"/>
                </a:lnTo>
                <a:lnTo>
                  <a:pt x="664813" y="3065512"/>
                </a:lnTo>
                <a:lnTo>
                  <a:pt x="661413" y="3067410"/>
                </a:lnTo>
                <a:lnTo>
                  <a:pt x="657613" y="3069172"/>
                </a:lnTo>
                <a:lnTo>
                  <a:pt x="658613" y="3072832"/>
                </a:lnTo>
                <a:lnTo>
                  <a:pt x="659813" y="3076763"/>
                </a:lnTo>
                <a:lnTo>
                  <a:pt x="660413" y="3080694"/>
                </a:lnTo>
                <a:lnTo>
                  <a:pt x="660613" y="3082728"/>
                </a:lnTo>
                <a:lnTo>
                  <a:pt x="660613" y="3084626"/>
                </a:lnTo>
                <a:lnTo>
                  <a:pt x="660613" y="3086388"/>
                </a:lnTo>
                <a:lnTo>
                  <a:pt x="660213" y="3088286"/>
                </a:lnTo>
                <a:lnTo>
                  <a:pt x="659813" y="3089777"/>
                </a:lnTo>
                <a:lnTo>
                  <a:pt x="659013" y="3091404"/>
                </a:lnTo>
                <a:lnTo>
                  <a:pt x="658213" y="3092624"/>
                </a:lnTo>
                <a:lnTo>
                  <a:pt x="656813" y="3093844"/>
                </a:lnTo>
                <a:lnTo>
                  <a:pt x="655213" y="3094792"/>
                </a:lnTo>
                <a:lnTo>
                  <a:pt x="653213" y="3095606"/>
                </a:lnTo>
                <a:lnTo>
                  <a:pt x="648813" y="3096961"/>
                </a:lnTo>
                <a:lnTo>
                  <a:pt x="644613" y="3098588"/>
                </a:lnTo>
                <a:lnTo>
                  <a:pt x="640612" y="3100350"/>
                </a:lnTo>
                <a:lnTo>
                  <a:pt x="636812" y="3102384"/>
                </a:lnTo>
                <a:lnTo>
                  <a:pt x="633012" y="3104553"/>
                </a:lnTo>
                <a:lnTo>
                  <a:pt x="629412" y="3106722"/>
                </a:lnTo>
                <a:lnTo>
                  <a:pt x="625812" y="3109026"/>
                </a:lnTo>
                <a:lnTo>
                  <a:pt x="622412" y="3111466"/>
                </a:lnTo>
                <a:lnTo>
                  <a:pt x="615412" y="3116482"/>
                </a:lnTo>
                <a:lnTo>
                  <a:pt x="608812" y="3121497"/>
                </a:lnTo>
                <a:lnTo>
                  <a:pt x="602012" y="3126513"/>
                </a:lnTo>
                <a:lnTo>
                  <a:pt x="598612" y="3128953"/>
                </a:lnTo>
                <a:lnTo>
                  <a:pt x="595012" y="3131258"/>
                </a:lnTo>
                <a:lnTo>
                  <a:pt x="575411" y="3132749"/>
                </a:lnTo>
                <a:lnTo>
                  <a:pt x="555611" y="3134375"/>
                </a:lnTo>
                <a:lnTo>
                  <a:pt x="545811" y="3135189"/>
                </a:lnTo>
                <a:lnTo>
                  <a:pt x="535610" y="3135595"/>
                </a:lnTo>
                <a:lnTo>
                  <a:pt x="525810" y="3136002"/>
                </a:lnTo>
                <a:lnTo>
                  <a:pt x="516010" y="3136409"/>
                </a:lnTo>
                <a:lnTo>
                  <a:pt x="506010" y="3136680"/>
                </a:lnTo>
                <a:lnTo>
                  <a:pt x="496210" y="3136680"/>
                </a:lnTo>
                <a:lnTo>
                  <a:pt x="486409" y="3136409"/>
                </a:lnTo>
                <a:lnTo>
                  <a:pt x="476409" y="3135867"/>
                </a:lnTo>
                <a:lnTo>
                  <a:pt x="466609" y="3135324"/>
                </a:lnTo>
                <a:lnTo>
                  <a:pt x="456809" y="3134375"/>
                </a:lnTo>
                <a:lnTo>
                  <a:pt x="446809" y="3133155"/>
                </a:lnTo>
                <a:lnTo>
                  <a:pt x="437009" y="3131529"/>
                </a:lnTo>
                <a:lnTo>
                  <a:pt x="433608" y="3130851"/>
                </a:lnTo>
                <a:lnTo>
                  <a:pt x="430808" y="3129902"/>
                </a:lnTo>
                <a:lnTo>
                  <a:pt x="428208" y="3128682"/>
                </a:lnTo>
                <a:lnTo>
                  <a:pt x="426008" y="3127191"/>
                </a:lnTo>
                <a:lnTo>
                  <a:pt x="424208" y="3125700"/>
                </a:lnTo>
                <a:lnTo>
                  <a:pt x="422608" y="3123937"/>
                </a:lnTo>
                <a:lnTo>
                  <a:pt x="421208" y="3122175"/>
                </a:lnTo>
                <a:lnTo>
                  <a:pt x="420008" y="3120142"/>
                </a:lnTo>
                <a:lnTo>
                  <a:pt x="419208" y="3117973"/>
                </a:lnTo>
                <a:lnTo>
                  <a:pt x="418408" y="3115804"/>
                </a:lnTo>
                <a:lnTo>
                  <a:pt x="417008" y="3111331"/>
                </a:lnTo>
                <a:lnTo>
                  <a:pt x="415208" y="3102113"/>
                </a:lnTo>
                <a:lnTo>
                  <a:pt x="412008" y="3085168"/>
                </a:lnTo>
                <a:lnTo>
                  <a:pt x="408808" y="3068494"/>
                </a:lnTo>
                <a:lnTo>
                  <a:pt x="403208" y="3035011"/>
                </a:lnTo>
                <a:lnTo>
                  <a:pt x="384407" y="2878713"/>
                </a:lnTo>
                <a:lnTo>
                  <a:pt x="382808" y="2875731"/>
                </a:lnTo>
                <a:lnTo>
                  <a:pt x="381807" y="2873019"/>
                </a:lnTo>
                <a:lnTo>
                  <a:pt x="380807" y="2870037"/>
                </a:lnTo>
                <a:lnTo>
                  <a:pt x="380207" y="2867326"/>
                </a:lnTo>
                <a:lnTo>
                  <a:pt x="377407" y="2859870"/>
                </a:lnTo>
                <a:lnTo>
                  <a:pt x="374607" y="2852415"/>
                </a:lnTo>
                <a:lnTo>
                  <a:pt x="372207" y="2844959"/>
                </a:lnTo>
                <a:lnTo>
                  <a:pt x="370207" y="2837639"/>
                </a:lnTo>
                <a:lnTo>
                  <a:pt x="368007" y="2830047"/>
                </a:lnTo>
                <a:lnTo>
                  <a:pt x="366407" y="2822592"/>
                </a:lnTo>
                <a:lnTo>
                  <a:pt x="364807" y="2815000"/>
                </a:lnTo>
                <a:lnTo>
                  <a:pt x="363807" y="2807409"/>
                </a:lnTo>
                <a:lnTo>
                  <a:pt x="362807" y="2799818"/>
                </a:lnTo>
                <a:lnTo>
                  <a:pt x="362207" y="2792227"/>
                </a:lnTo>
                <a:lnTo>
                  <a:pt x="361607" y="2784771"/>
                </a:lnTo>
                <a:lnTo>
                  <a:pt x="361407" y="2777044"/>
                </a:lnTo>
                <a:lnTo>
                  <a:pt x="361407" y="2769453"/>
                </a:lnTo>
                <a:lnTo>
                  <a:pt x="361607" y="2761726"/>
                </a:lnTo>
                <a:lnTo>
                  <a:pt x="362207" y="2753999"/>
                </a:lnTo>
                <a:lnTo>
                  <a:pt x="362807" y="2746272"/>
                </a:lnTo>
                <a:lnTo>
                  <a:pt x="362407" y="2743290"/>
                </a:lnTo>
                <a:lnTo>
                  <a:pt x="362207" y="2740579"/>
                </a:lnTo>
                <a:lnTo>
                  <a:pt x="362207" y="2737597"/>
                </a:lnTo>
                <a:lnTo>
                  <a:pt x="362407" y="2734614"/>
                </a:lnTo>
                <a:lnTo>
                  <a:pt x="362807" y="2731768"/>
                </a:lnTo>
                <a:lnTo>
                  <a:pt x="363607" y="2728650"/>
                </a:lnTo>
                <a:lnTo>
                  <a:pt x="364607" y="2725532"/>
                </a:lnTo>
                <a:lnTo>
                  <a:pt x="366007" y="2722550"/>
                </a:lnTo>
                <a:lnTo>
                  <a:pt x="364607" y="2714145"/>
                </a:lnTo>
                <a:lnTo>
                  <a:pt x="362807" y="2712112"/>
                </a:lnTo>
                <a:lnTo>
                  <a:pt x="361207" y="2710078"/>
                </a:lnTo>
                <a:lnTo>
                  <a:pt x="359807" y="2708045"/>
                </a:lnTo>
                <a:lnTo>
                  <a:pt x="358807" y="2706012"/>
                </a:lnTo>
                <a:lnTo>
                  <a:pt x="357607" y="2703978"/>
                </a:lnTo>
                <a:lnTo>
                  <a:pt x="356607" y="2701809"/>
                </a:lnTo>
                <a:lnTo>
                  <a:pt x="355207" y="2697607"/>
                </a:lnTo>
                <a:lnTo>
                  <a:pt x="354407" y="2693269"/>
                </a:lnTo>
                <a:lnTo>
                  <a:pt x="354007" y="2688796"/>
                </a:lnTo>
                <a:lnTo>
                  <a:pt x="353607" y="2684187"/>
                </a:lnTo>
                <a:lnTo>
                  <a:pt x="353407" y="2679713"/>
                </a:lnTo>
                <a:lnTo>
                  <a:pt x="354007" y="2670631"/>
                </a:lnTo>
                <a:lnTo>
                  <a:pt x="354207" y="2661549"/>
                </a:lnTo>
                <a:lnTo>
                  <a:pt x="354207" y="2656940"/>
                </a:lnTo>
                <a:lnTo>
                  <a:pt x="353607" y="2652195"/>
                </a:lnTo>
                <a:lnTo>
                  <a:pt x="353007" y="2647722"/>
                </a:lnTo>
                <a:lnTo>
                  <a:pt x="351807" y="2643248"/>
                </a:lnTo>
                <a:lnTo>
                  <a:pt x="351007" y="2645146"/>
                </a:lnTo>
                <a:lnTo>
                  <a:pt x="350207" y="2647179"/>
                </a:lnTo>
                <a:lnTo>
                  <a:pt x="349007" y="2650975"/>
                </a:lnTo>
                <a:lnTo>
                  <a:pt x="348207" y="2655042"/>
                </a:lnTo>
                <a:lnTo>
                  <a:pt x="347807" y="2659109"/>
                </a:lnTo>
                <a:lnTo>
                  <a:pt x="347807" y="2663040"/>
                </a:lnTo>
                <a:lnTo>
                  <a:pt x="347807" y="2667242"/>
                </a:lnTo>
                <a:lnTo>
                  <a:pt x="348007" y="2675240"/>
                </a:lnTo>
                <a:lnTo>
                  <a:pt x="348007" y="2679307"/>
                </a:lnTo>
                <a:lnTo>
                  <a:pt x="348007" y="2683374"/>
                </a:lnTo>
                <a:lnTo>
                  <a:pt x="347607" y="2687169"/>
                </a:lnTo>
                <a:lnTo>
                  <a:pt x="346807" y="2691100"/>
                </a:lnTo>
                <a:lnTo>
                  <a:pt x="345807" y="2694896"/>
                </a:lnTo>
                <a:lnTo>
                  <a:pt x="345007" y="2696794"/>
                </a:lnTo>
                <a:lnTo>
                  <a:pt x="344207" y="2698556"/>
                </a:lnTo>
                <a:lnTo>
                  <a:pt x="343007" y="2700318"/>
                </a:lnTo>
                <a:lnTo>
                  <a:pt x="341807" y="2702216"/>
                </a:lnTo>
                <a:lnTo>
                  <a:pt x="340407" y="2703843"/>
                </a:lnTo>
                <a:lnTo>
                  <a:pt x="338807" y="2705605"/>
                </a:lnTo>
                <a:lnTo>
                  <a:pt x="337807" y="2722550"/>
                </a:lnTo>
                <a:lnTo>
                  <a:pt x="336407" y="2739495"/>
                </a:lnTo>
                <a:lnTo>
                  <a:pt x="334807" y="2756439"/>
                </a:lnTo>
                <a:lnTo>
                  <a:pt x="333007" y="2773249"/>
                </a:lnTo>
                <a:lnTo>
                  <a:pt x="331206" y="2790329"/>
                </a:lnTo>
                <a:lnTo>
                  <a:pt x="329206" y="2807138"/>
                </a:lnTo>
                <a:lnTo>
                  <a:pt x="325006" y="2840892"/>
                </a:lnTo>
                <a:lnTo>
                  <a:pt x="320206" y="2874375"/>
                </a:lnTo>
                <a:lnTo>
                  <a:pt x="315006" y="2907858"/>
                </a:lnTo>
                <a:lnTo>
                  <a:pt x="309206" y="2941476"/>
                </a:lnTo>
                <a:lnTo>
                  <a:pt x="303406" y="2974959"/>
                </a:lnTo>
                <a:lnTo>
                  <a:pt x="297206" y="3008442"/>
                </a:lnTo>
                <a:lnTo>
                  <a:pt x="290606" y="3041789"/>
                </a:lnTo>
                <a:lnTo>
                  <a:pt x="277405" y="3108484"/>
                </a:lnTo>
                <a:lnTo>
                  <a:pt x="263605" y="3175178"/>
                </a:lnTo>
                <a:lnTo>
                  <a:pt x="250405" y="3241873"/>
                </a:lnTo>
                <a:lnTo>
                  <a:pt x="251405" y="3244449"/>
                </a:lnTo>
                <a:lnTo>
                  <a:pt x="251805" y="3246889"/>
                </a:lnTo>
                <a:lnTo>
                  <a:pt x="252205" y="3249193"/>
                </a:lnTo>
                <a:lnTo>
                  <a:pt x="252205" y="3251498"/>
                </a:lnTo>
                <a:lnTo>
                  <a:pt x="252205" y="3253802"/>
                </a:lnTo>
                <a:lnTo>
                  <a:pt x="251805" y="3256107"/>
                </a:lnTo>
                <a:lnTo>
                  <a:pt x="251405" y="3258276"/>
                </a:lnTo>
                <a:lnTo>
                  <a:pt x="250605" y="3260580"/>
                </a:lnTo>
                <a:lnTo>
                  <a:pt x="249005" y="3264918"/>
                </a:lnTo>
                <a:lnTo>
                  <a:pt x="247005" y="3269120"/>
                </a:lnTo>
                <a:lnTo>
                  <a:pt x="242605" y="3277660"/>
                </a:lnTo>
                <a:lnTo>
                  <a:pt x="241805" y="3281320"/>
                </a:lnTo>
                <a:lnTo>
                  <a:pt x="240605" y="3284845"/>
                </a:lnTo>
                <a:lnTo>
                  <a:pt x="239405" y="3288641"/>
                </a:lnTo>
                <a:lnTo>
                  <a:pt x="238005" y="3292165"/>
                </a:lnTo>
                <a:lnTo>
                  <a:pt x="236805" y="3295690"/>
                </a:lnTo>
                <a:lnTo>
                  <a:pt x="235205" y="3299079"/>
                </a:lnTo>
                <a:lnTo>
                  <a:pt x="233205" y="3302739"/>
                </a:lnTo>
                <a:lnTo>
                  <a:pt x="231405" y="3306128"/>
                </a:lnTo>
                <a:lnTo>
                  <a:pt x="229405" y="3309381"/>
                </a:lnTo>
                <a:lnTo>
                  <a:pt x="227404" y="3312770"/>
                </a:lnTo>
                <a:lnTo>
                  <a:pt x="225405" y="3315752"/>
                </a:lnTo>
                <a:lnTo>
                  <a:pt x="223004" y="3319006"/>
                </a:lnTo>
                <a:lnTo>
                  <a:pt x="220604" y="3321988"/>
                </a:lnTo>
                <a:lnTo>
                  <a:pt x="218004" y="3325106"/>
                </a:lnTo>
                <a:lnTo>
                  <a:pt x="215604" y="3327817"/>
                </a:lnTo>
                <a:lnTo>
                  <a:pt x="213004" y="3330664"/>
                </a:lnTo>
                <a:lnTo>
                  <a:pt x="210204" y="3333239"/>
                </a:lnTo>
                <a:lnTo>
                  <a:pt x="207604" y="3335815"/>
                </a:lnTo>
                <a:lnTo>
                  <a:pt x="204604" y="3338255"/>
                </a:lnTo>
                <a:lnTo>
                  <a:pt x="201804" y="3340559"/>
                </a:lnTo>
                <a:lnTo>
                  <a:pt x="198804" y="3342728"/>
                </a:lnTo>
                <a:lnTo>
                  <a:pt x="195804" y="3344626"/>
                </a:lnTo>
                <a:lnTo>
                  <a:pt x="193004" y="3346388"/>
                </a:lnTo>
                <a:lnTo>
                  <a:pt x="190004" y="3348151"/>
                </a:lnTo>
                <a:lnTo>
                  <a:pt x="187004" y="3349642"/>
                </a:lnTo>
                <a:lnTo>
                  <a:pt x="184004" y="3350997"/>
                </a:lnTo>
                <a:lnTo>
                  <a:pt x="181004" y="3352082"/>
                </a:lnTo>
                <a:lnTo>
                  <a:pt x="178204" y="3353166"/>
                </a:lnTo>
                <a:lnTo>
                  <a:pt x="175204" y="3353980"/>
                </a:lnTo>
                <a:lnTo>
                  <a:pt x="172203" y="3354657"/>
                </a:lnTo>
                <a:lnTo>
                  <a:pt x="169203" y="3355064"/>
                </a:lnTo>
                <a:lnTo>
                  <a:pt x="166203" y="3355200"/>
                </a:lnTo>
                <a:lnTo>
                  <a:pt x="163803" y="3356284"/>
                </a:lnTo>
                <a:lnTo>
                  <a:pt x="161003" y="3357369"/>
                </a:lnTo>
                <a:lnTo>
                  <a:pt x="158403" y="3358182"/>
                </a:lnTo>
                <a:lnTo>
                  <a:pt x="156003" y="3358995"/>
                </a:lnTo>
                <a:lnTo>
                  <a:pt x="153203" y="3359673"/>
                </a:lnTo>
                <a:lnTo>
                  <a:pt x="150803" y="3360351"/>
                </a:lnTo>
                <a:lnTo>
                  <a:pt x="145403" y="3361300"/>
                </a:lnTo>
                <a:lnTo>
                  <a:pt x="140003" y="3361842"/>
                </a:lnTo>
                <a:lnTo>
                  <a:pt x="134803" y="3362249"/>
                </a:lnTo>
                <a:lnTo>
                  <a:pt x="129403" y="3362384"/>
                </a:lnTo>
                <a:lnTo>
                  <a:pt x="124002" y="3362520"/>
                </a:lnTo>
                <a:lnTo>
                  <a:pt x="113202" y="3362520"/>
                </a:lnTo>
                <a:lnTo>
                  <a:pt x="107802" y="3362520"/>
                </a:lnTo>
                <a:lnTo>
                  <a:pt x="102402" y="3362655"/>
                </a:lnTo>
                <a:lnTo>
                  <a:pt x="97202" y="3362791"/>
                </a:lnTo>
                <a:lnTo>
                  <a:pt x="91602" y="3363333"/>
                </a:lnTo>
                <a:lnTo>
                  <a:pt x="86402" y="3364011"/>
                </a:lnTo>
                <a:lnTo>
                  <a:pt x="81202" y="3365095"/>
                </a:lnTo>
                <a:lnTo>
                  <a:pt x="34001" y="3362655"/>
                </a:lnTo>
                <a:lnTo>
                  <a:pt x="30201" y="3362655"/>
                </a:lnTo>
                <a:lnTo>
                  <a:pt x="26001" y="3362520"/>
                </a:lnTo>
                <a:lnTo>
                  <a:pt x="24001" y="3362384"/>
                </a:lnTo>
                <a:lnTo>
                  <a:pt x="21800" y="3361978"/>
                </a:lnTo>
                <a:lnTo>
                  <a:pt x="20001" y="3361571"/>
                </a:lnTo>
                <a:lnTo>
                  <a:pt x="18000" y="3361164"/>
                </a:lnTo>
                <a:lnTo>
                  <a:pt x="16400" y="3360486"/>
                </a:lnTo>
                <a:lnTo>
                  <a:pt x="14800" y="3359673"/>
                </a:lnTo>
                <a:lnTo>
                  <a:pt x="13600" y="3358995"/>
                </a:lnTo>
                <a:lnTo>
                  <a:pt x="12600" y="3358046"/>
                </a:lnTo>
                <a:lnTo>
                  <a:pt x="11600" y="3356962"/>
                </a:lnTo>
                <a:lnTo>
                  <a:pt x="11200" y="3355877"/>
                </a:lnTo>
                <a:lnTo>
                  <a:pt x="11200" y="3354657"/>
                </a:lnTo>
                <a:lnTo>
                  <a:pt x="11400" y="3353166"/>
                </a:lnTo>
                <a:lnTo>
                  <a:pt x="12400" y="3349371"/>
                </a:lnTo>
                <a:lnTo>
                  <a:pt x="13200" y="3345711"/>
                </a:lnTo>
                <a:lnTo>
                  <a:pt x="13600" y="3342051"/>
                </a:lnTo>
                <a:lnTo>
                  <a:pt x="14400" y="3338390"/>
                </a:lnTo>
                <a:lnTo>
                  <a:pt x="14600" y="3334730"/>
                </a:lnTo>
                <a:lnTo>
                  <a:pt x="14800" y="3330935"/>
                </a:lnTo>
                <a:lnTo>
                  <a:pt x="14800" y="3323750"/>
                </a:lnTo>
                <a:lnTo>
                  <a:pt x="14200" y="3316566"/>
                </a:lnTo>
                <a:lnTo>
                  <a:pt x="13400" y="3309381"/>
                </a:lnTo>
                <a:lnTo>
                  <a:pt x="12400" y="3302061"/>
                </a:lnTo>
                <a:lnTo>
                  <a:pt x="11000" y="3295012"/>
                </a:lnTo>
                <a:lnTo>
                  <a:pt x="8000" y="3280643"/>
                </a:lnTo>
                <a:lnTo>
                  <a:pt x="6600" y="3273458"/>
                </a:lnTo>
                <a:lnTo>
                  <a:pt x="5400" y="3266409"/>
                </a:lnTo>
                <a:lnTo>
                  <a:pt x="4600" y="3259089"/>
                </a:lnTo>
                <a:lnTo>
                  <a:pt x="3800" y="3251769"/>
                </a:lnTo>
                <a:lnTo>
                  <a:pt x="3600" y="3244720"/>
                </a:lnTo>
                <a:lnTo>
                  <a:pt x="3600" y="3241060"/>
                </a:lnTo>
                <a:lnTo>
                  <a:pt x="3800" y="3237400"/>
                </a:lnTo>
                <a:lnTo>
                  <a:pt x="4400" y="3231842"/>
                </a:lnTo>
                <a:lnTo>
                  <a:pt x="4600" y="3226284"/>
                </a:lnTo>
                <a:lnTo>
                  <a:pt x="4600" y="3215168"/>
                </a:lnTo>
                <a:lnTo>
                  <a:pt x="4200" y="3204188"/>
                </a:lnTo>
                <a:lnTo>
                  <a:pt x="3400" y="3193072"/>
                </a:lnTo>
                <a:lnTo>
                  <a:pt x="1800" y="3170841"/>
                </a:lnTo>
                <a:lnTo>
                  <a:pt x="1000" y="3159725"/>
                </a:lnTo>
                <a:lnTo>
                  <a:pt x="200" y="3148609"/>
                </a:lnTo>
                <a:lnTo>
                  <a:pt x="0" y="3137493"/>
                </a:lnTo>
                <a:lnTo>
                  <a:pt x="0" y="3126513"/>
                </a:lnTo>
                <a:lnTo>
                  <a:pt x="200" y="3120955"/>
                </a:lnTo>
                <a:lnTo>
                  <a:pt x="400" y="3115397"/>
                </a:lnTo>
                <a:lnTo>
                  <a:pt x="1000" y="3109975"/>
                </a:lnTo>
                <a:lnTo>
                  <a:pt x="1600" y="3104417"/>
                </a:lnTo>
                <a:lnTo>
                  <a:pt x="2600" y="3098859"/>
                </a:lnTo>
                <a:lnTo>
                  <a:pt x="3600" y="3093437"/>
                </a:lnTo>
                <a:lnTo>
                  <a:pt x="4800" y="3088015"/>
                </a:lnTo>
                <a:lnTo>
                  <a:pt x="6400" y="3082457"/>
                </a:lnTo>
                <a:lnTo>
                  <a:pt x="8000" y="3077034"/>
                </a:lnTo>
                <a:lnTo>
                  <a:pt x="10000" y="3071612"/>
                </a:lnTo>
                <a:lnTo>
                  <a:pt x="12400" y="3066190"/>
                </a:lnTo>
                <a:lnTo>
                  <a:pt x="14800" y="3060767"/>
                </a:lnTo>
                <a:lnTo>
                  <a:pt x="15600" y="3047618"/>
                </a:lnTo>
                <a:lnTo>
                  <a:pt x="16000" y="3034605"/>
                </a:lnTo>
                <a:lnTo>
                  <a:pt x="16400" y="3021727"/>
                </a:lnTo>
                <a:lnTo>
                  <a:pt x="17200" y="3008577"/>
                </a:lnTo>
                <a:lnTo>
                  <a:pt x="18000" y="2995564"/>
                </a:lnTo>
                <a:lnTo>
                  <a:pt x="18601" y="2989057"/>
                </a:lnTo>
                <a:lnTo>
                  <a:pt x="19601" y="2982550"/>
                </a:lnTo>
                <a:lnTo>
                  <a:pt x="20801" y="2976044"/>
                </a:lnTo>
                <a:lnTo>
                  <a:pt x="21800" y="2969672"/>
                </a:lnTo>
                <a:lnTo>
                  <a:pt x="23401" y="2963301"/>
                </a:lnTo>
                <a:lnTo>
                  <a:pt x="25401" y="2956930"/>
                </a:lnTo>
                <a:lnTo>
                  <a:pt x="23801" y="2949745"/>
                </a:lnTo>
                <a:lnTo>
                  <a:pt x="22401" y="2942696"/>
                </a:lnTo>
                <a:lnTo>
                  <a:pt x="21601" y="2935512"/>
                </a:lnTo>
                <a:lnTo>
                  <a:pt x="21400" y="2928598"/>
                </a:lnTo>
                <a:lnTo>
                  <a:pt x="21400" y="2921549"/>
                </a:lnTo>
                <a:lnTo>
                  <a:pt x="21601" y="2914365"/>
                </a:lnTo>
                <a:lnTo>
                  <a:pt x="22401" y="2907451"/>
                </a:lnTo>
                <a:lnTo>
                  <a:pt x="23001" y="2900402"/>
                </a:lnTo>
                <a:lnTo>
                  <a:pt x="25001" y="2886440"/>
                </a:lnTo>
                <a:lnTo>
                  <a:pt x="27401" y="2872342"/>
                </a:lnTo>
                <a:lnTo>
                  <a:pt x="29601" y="2858515"/>
                </a:lnTo>
                <a:lnTo>
                  <a:pt x="30601" y="2851466"/>
                </a:lnTo>
                <a:lnTo>
                  <a:pt x="31201" y="2844688"/>
                </a:lnTo>
                <a:lnTo>
                  <a:pt x="33801" y="2818525"/>
                </a:lnTo>
                <a:lnTo>
                  <a:pt x="36001" y="2792498"/>
                </a:lnTo>
                <a:lnTo>
                  <a:pt x="38401" y="2766335"/>
                </a:lnTo>
                <a:lnTo>
                  <a:pt x="40201" y="2740172"/>
                </a:lnTo>
                <a:lnTo>
                  <a:pt x="41801" y="2714145"/>
                </a:lnTo>
                <a:lnTo>
                  <a:pt x="43401" y="2687982"/>
                </a:lnTo>
                <a:lnTo>
                  <a:pt x="44401" y="2661820"/>
                </a:lnTo>
                <a:lnTo>
                  <a:pt x="45601" y="2635521"/>
                </a:lnTo>
                <a:lnTo>
                  <a:pt x="43401" y="2280224"/>
                </a:lnTo>
                <a:lnTo>
                  <a:pt x="44201" y="2254332"/>
                </a:lnTo>
                <a:lnTo>
                  <a:pt x="44001" y="2232643"/>
                </a:lnTo>
                <a:lnTo>
                  <a:pt x="43801" y="2210953"/>
                </a:lnTo>
                <a:lnTo>
                  <a:pt x="40201" y="1977116"/>
                </a:lnTo>
                <a:lnTo>
                  <a:pt x="39401" y="1918555"/>
                </a:lnTo>
                <a:lnTo>
                  <a:pt x="38801" y="1860129"/>
                </a:lnTo>
                <a:lnTo>
                  <a:pt x="38401" y="1801703"/>
                </a:lnTo>
                <a:lnTo>
                  <a:pt x="37801" y="1743278"/>
                </a:lnTo>
                <a:lnTo>
                  <a:pt x="37801" y="1732840"/>
                </a:lnTo>
                <a:lnTo>
                  <a:pt x="37401" y="1722402"/>
                </a:lnTo>
                <a:lnTo>
                  <a:pt x="36201" y="1701662"/>
                </a:lnTo>
                <a:lnTo>
                  <a:pt x="34801" y="1680786"/>
                </a:lnTo>
                <a:lnTo>
                  <a:pt x="34401" y="1670212"/>
                </a:lnTo>
                <a:lnTo>
                  <a:pt x="34001" y="1659910"/>
                </a:lnTo>
                <a:lnTo>
                  <a:pt x="33801" y="1649607"/>
                </a:lnTo>
                <a:lnTo>
                  <a:pt x="33801" y="1639034"/>
                </a:lnTo>
                <a:lnTo>
                  <a:pt x="34001" y="1628731"/>
                </a:lnTo>
                <a:lnTo>
                  <a:pt x="34601" y="1618293"/>
                </a:lnTo>
                <a:lnTo>
                  <a:pt x="35601" y="1607855"/>
                </a:lnTo>
                <a:lnTo>
                  <a:pt x="37201" y="1597417"/>
                </a:lnTo>
                <a:lnTo>
                  <a:pt x="38001" y="1592402"/>
                </a:lnTo>
                <a:lnTo>
                  <a:pt x="39201" y="1587115"/>
                </a:lnTo>
                <a:lnTo>
                  <a:pt x="40601" y="1581964"/>
                </a:lnTo>
                <a:lnTo>
                  <a:pt x="42001" y="1576812"/>
                </a:lnTo>
                <a:lnTo>
                  <a:pt x="39601" y="1562714"/>
                </a:lnTo>
                <a:lnTo>
                  <a:pt x="37801" y="1548481"/>
                </a:lnTo>
                <a:lnTo>
                  <a:pt x="36401" y="1534383"/>
                </a:lnTo>
                <a:lnTo>
                  <a:pt x="35601" y="1520149"/>
                </a:lnTo>
                <a:lnTo>
                  <a:pt x="34601" y="1505916"/>
                </a:lnTo>
                <a:lnTo>
                  <a:pt x="34201" y="1491682"/>
                </a:lnTo>
                <a:lnTo>
                  <a:pt x="34001" y="1477584"/>
                </a:lnTo>
                <a:lnTo>
                  <a:pt x="33801" y="1463486"/>
                </a:lnTo>
                <a:lnTo>
                  <a:pt x="34201" y="1435019"/>
                </a:lnTo>
                <a:lnTo>
                  <a:pt x="34601" y="1406551"/>
                </a:lnTo>
                <a:lnTo>
                  <a:pt x="35401" y="1378084"/>
                </a:lnTo>
                <a:lnTo>
                  <a:pt x="35801" y="1349888"/>
                </a:lnTo>
                <a:lnTo>
                  <a:pt x="36001" y="1333757"/>
                </a:lnTo>
                <a:lnTo>
                  <a:pt x="35801" y="1317761"/>
                </a:lnTo>
                <a:lnTo>
                  <a:pt x="35401" y="1285498"/>
                </a:lnTo>
                <a:lnTo>
                  <a:pt x="34801" y="1253371"/>
                </a:lnTo>
                <a:lnTo>
                  <a:pt x="34601" y="1221243"/>
                </a:lnTo>
                <a:lnTo>
                  <a:pt x="34601" y="1205112"/>
                </a:lnTo>
                <a:lnTo>
                  <a:pt x="34801" y="1188981"/>
                </a:lnTo>
                <a:lnTo>
                  <a:pt x="35401" y="1172849"/>
                </a:lnTo>
                <a:lnTo>
                  <a:pt x="36001" y="1156853"/>
                </a:lnTo>
                <a:lnTo>
                  <a:pt x="37001" y="1140857"/>
                </a:lnTo>
                <a:lnTo>
                  <a:pt x="38001" y="1124862"/>
                </a:lnTo>
                <a:lnTo>
                  <a:pt x="39601" y="1108730"/>
                </a:lnTo>
                <a:lnTo>
                  <a:pt x="41801" y="1092599"/>
                </a:lnTo>
                <a:lnTo>
                  <a:pt x="40201" y="1076738"/>
                </a:lnTo>
                <a:lnTo>
                  <a:pt x="39001" y="1060607"/>
                </a:lnTo>
                <a:lnTo>
                  <a:pt x="37801" y="1044747"/>
                </a:lnTo>
                <a:lnTo>
                  <a:pt x="37001" y="1028615"/>
                </a:lnTo>
                <a:lnTo>
                  <a:pt x="36201" y="1012619"/>
                </a:lnTo>
                <a:lnTo>
                  <a:pt x="35601" y="996624"/>
                </a:lnTo>
                <a:lnTo>
                  <a:pt x="35401" y="980628"/>
                </a:lnTo>
                <a:lnTo>
                  <a:pt x="35201" y="964632"/>
                </a:lnTo>
                <a:lnTo>
                  <a:pt x="35201" y="932640"/>
                </a:lnTo>
                <a:lnTo>
                  <a:pt x="35601" y="900648"/>
                </a:lnTo>
                <a:lnTo>
                  <a:pt x="36201" y="868657"/>
                </a:lnTo>
                <a:lnTo>
                  <a:pt x="37401" y="836665"/>
                </a:lnTo>
                <a:lnTo>
                  <a:pt x="40001" y="772682"/>
                </a:lnTo>
                <a:lnTo>
                  <a:pt x="41001" y="740690"/>
                </a:lnTo>
                <a:lnTo>
                  <a:pt x="42201" y="708698"/>
                </a:lnTo>
                <a:lnTo>
                  <a:pt x="43201" y="676706"/>
                </a:lnTo>
                <a:lnTo>
                  <a:pt x="43801" y="644579"/>
                </a:lnTo>
                <a:lnTo>
                  <a:pt x="43801" y="612587"/>
                </a:lnTo>
                <a:lnTo>
                  <a:pt x="43801" y="596592"/>
                </a:lnTo>
                <a:lnTo>
                  <a:pt x="43401" y="580596"/>
                </a:lnTo>
                <a:lnTo>
                  <a:pt x="44201" y="572056"/>
                </a:lnTo>
                <a:lnTo>
                  <a:pt x="43201" y="409928"/>
                </a:lnTo>
                <a:lnTo>
                  <a:pt x="42801" y="401388"/>
                </a:lnTo>
                <a:lnTo>
                  <a:pt x="42801" y="397185"/>
                </a:lnTo>
                <a:lnTo>
                  <a:pt x="43201" y="393119"/>
                </a:lnTo>
                <a:lnTo>
                  <a:pt x="43601" y="391085"/>
                </a:lnTo>
                <a:lnTo>
                  <a:pt x="44001" y="389052"/>
                </a:lnTo>
                <a:lnTo>
                  <a:pt x="44601" y="387154"/>
                </a:lnTo>
                <a:lnTo>
                  <a:pt x="45601" y="385121"/>
                </a:lnTo>
                <a:lnTo>
                  <a:pt x="46801" y="383359"/>
                </a:lnTo>
                <a:lnTo>
                  <a:pt x="48201" y="381596"/>
                </a:lnTo>
                <a:lnTo>
                  <a:pt x="49801" y="379834"/>
                </a:lnTo>
                <a:lnTo>
                  <a:pt x="51801" y="378072"/>
                </a:lnTo>
                <a:lnTo>
                  <a:pt x="50201" y="376174"/>
                </a:lnTo>
                <a:lnTo>
                  <a:pt x="48801" y="374412"/>
                </a:lnTo>
                <a:lnTo>
                  <a:pt x="47801" y="372514"/>
                </a:lnTo>
                <a:lnTo>
                  <a:pt x="47001" y="370616"/>
                </a:lnTo>
                <a:lnTo>
                  <a:pt x="46001" y="368854"/>
                </a:lnTo>
                <a:lnTo>
                  <a:pt x="45601" y="367092"/>
                </a:lnTo>
                <a:lnTo>
                  <a:pt x="45001" y="365194"/>
                </a:lnTo>
                <a:lnTo>
                  <a:pt x="44601" y="363432"/>
                </a:lnTo>
                <a:lnTo>
                  <a:pt x="44401" y="359636"/>
                </a:lnTo>
                <a:lnTo>
                  <a:pt x="44401" y="356111"/>
                </a:lnTo>
                <a:lnTo>
                  <a:pt x="45201" y="352587"/>
                </a:lnTo>
                <a:lnTo>
                  <a:pt x="45801" y="348927"/>
                </a:lnTo>
                <a:lnTo>
                  <a:pt x="47001" y="345267"/>
                </a:lnTo>
                <a:lnTo>
                  <a:pt x="48201" y="341742"/>
                </a:lnTo>
                <a:lnTo>
                  <a:pt x="50601" y="334693"/>
                </a:lnTo>
                <a:lnTo>
                  <a:pt x="52001" y="331033"/>
                </a:lnTo>
                <a:lnTo>
                  <a:pt x="53201" y="327509"/>
                </a:lnTo>
                <a:lnTo>
                  <a:pt x="54001" y="323849"/>
                </a:lnTo>
                <a:lnTo>
                  <a:pt x="54801" y="320324"/>
                </a:lnTo>
                <a:lnTo>
                  <a:pt x="53001" y="317071"/>
                </a:lnTo>
                <a:lnTo>
                  <a:pt x="51801" y="313817"/>
                </a:lnTo>
                <a:lnTo>
                  <a:pt x="51001" y="310699"/>
                </a:lnTo>
                <a:lnTo>
                  <a:pt x="50601" y="307446"/>
                </a:lnTo>
                <a:lnTo>
                  <a:pt x="50401" y="304193"/>
                </a:lnTo>
                <a:lnTo>
                  <a:pt x="50401" y="300939"/>
                </a:lnTo>
                <a:lnTo>
                  <a:pt x="50601" y="297686"/>
                </a:lnTo>
                <a:lnTo>
                  <a:pt x="51001" y="294432"/>
                </a:lnTo>
                <a:lnTo>
                  <a:pt x="53201" y="281419"/>
                </a:lnTo>
                <a:lnTo>
                  <a:pt x="53601" y="278165"/>
                </a:lnTo>
                <a:lnTo>
                  <a:pt x="53801" y="274912"/>
                </a:lnTo>
                <a:lnTo>
                  <a:pt x="54001" y="271794"/>
                </a:lnTo>
                <a:lnTo>
                  <a:pt x="53801" y="268541"/>
                </a:lnTo>
                <a:lnTo>
                  <a:pt x="53201" y="254443"/>
                </a:lnTo>
                <a:lnTo>
                  <a:pt x="53001" y="240345"/>
                </a:lnTo>
                <a:lnTo>
                  <a:pt x="53001" y="226247"/>
                </a:lnTo>
                <a:lnTo>
                  <a:pt x="53401" y="212284"/>
                </a:lnTo>
                <a:lnTo>
                  <a:pt x="54001" y="198322"/>
                </a:lnTo>
                <a:lnTo>
                  <a:pt x="54801" y="184224"/>
                </a:lnTo>
                <a:lnTo>
                  <a:pt x="55801" y="170126"/>
                </a:lnTo>
                <a:lnTo>
                  <a:pt x="57001" y="156299"/>
                </a:lnTo>
                <a:lnTo>
                  <a:pt x="59801" y="128238"/>
                </a:lnTo>
                <a:lnTo>
                  <a:pt x="63001" y="100313"/>
                </a:lnTo>
                <a:lnTo>
                  <a:pt x="66001" y="72388"/>
                </a:lnTo>
                <a:lnTo>
                  <a:pt x="68601" y="44328"/>
                </a:lnTo>
                <a:lnTo>
                  <a:pt x="69002" y="39583"/>
                </a:lnTo>
                <a:lnTo>
                  <a:pt x="69802" y="34974"/>
                </a:lnTo>
                <a:lnTo>
                  <a:pt x="71002" y="30230"/>
                </a:lnTo>
                <a:lnTo>
                  <a:pt x="72002" y="26027"/>
                </a:lnTo>
                <a:lnTo>
                  <a:pt x="73602" y="21825"/>
                </a:lnTo>
                <a:lnTo>
                  <a:pt x="75402" y="17894"/>
                </a:lnTo>
                <a:lnTo>
                  <a:pt x="76602" y="16132"/>
                </a:lnTo>
                <a:lnTo>
                  <a:pt x="77802" y="14369"/>
                </a:lnTo>
                <a:lnTo>
                  <a:pt x="79002" y="12878"/>
                </a:lnTo>
                <a:lnTo>
                  <a:pt x="80202" y="11251"/>
                </a:lnTo>
                <a:lnTo>
                  <a:pt x="81802" y="9896"/>
                </a:lnTo>
                <a:lnTo>
                  <a:pt x="83402" y="8540"/>
                </a:lnTo>
                <a:lnTo>
                  <a:pt x="85002" y="7456"/>
                </a:lnTo>
                <a:lnTo>
                  <a:pt x="86802" y="6371"/>
                </a:lnTo>
                <a:lnTo>
                  <a:pt x="89002" y="5558"/>
                </a:lnTo>
                <a:lnTo>
                  <a:pt x="91002" y="4745"/>
                </a:lnTo>
                <a:lnTo>
                  <a:pt x="93202" y="4202"/>
                </a:lnTo>
                <a:lnTo>
                  <a:pt x="95602" y="3660"/>
                </a:lnTo>
                <a:lnTo>
                  <a:pt x="98002" y="3525"/>
                </a:lnTo>
                <a:lnTo>
                  <a:pt x="100602" y="3389"/>
                </a:lnTo>
                <a:lnTo>
                  <a:pt x="103602" y="3525"/>
                </a:lnTo>
                <a:lnTo>
                  <a:pt x="106202" y="3931"/>
                </a:lnTo>
                <a:lnTo>
                  <a:pt x="109402" y="4338"/>
                </a:lnTo>
                <a:lnTo>
                  <a:pt x="112602" y="4880"/>
                </a:lnTo>
                <a:lnTo>
                  <a:pt x="116002" y="5829"/>
                </a:lnTo>
                <a:lnTo>
                  <a:pt x="119802" y="6914"/>
                </a:lnTo>
                <a:lnTo>
                  <a:pt x="122003" y="7049"/>
                </a:lnTo>
                <a:lnTo>
                  <a:pt x="124203" y="6914"/>
                </a:lnTo>
                <a:lnTo>
                  <a:pt x="129003" y="6642"/>
                </a:lnTo>
                <a:lnTo>
                  <a:pt x="133803" y="5965"/>
                </a:lnTo>
                <a:lnTo>
                  <a:pt x="138603" y="5151"/>
                </a:lnTo>
                <a:lnTo>
                  <a:pt x="148003" y="3118"/>
                </a:lnTo>
                <a:lnTo>
                  <a:pt x="152803" y="2169"/>
                </a:lnTo>
                <a:lnTo>
                  <a:pt x="157403" y="1220"/>
                </a:lnTo>
                <a:lnTo>
                  <a:pt x="162203" y="407"/>
                </a:lnTo>
                <a:lnTo>
                  <a:pt x="167003" y="136"/>
                </a:lnTo>
                <a:close/>
              </a:path>
            </a:pathLst>
          </a:custGeom>
          <a:noFill/>
        </p:spPr>
        <p:txBody>
          <a:bodyPr wrap="square">
            <a:noAutofit/>
          </a:bodyPr>
          <a:lstStyle/>
          <a:p>
            <a:endParaRPr lang="en-US"/>
          </a:p>
        </p:txBody>
      </p:sp>
      <p:sp>
        <p:nvSpPr>
          <p:cNvPr id="20" name="Picture Placeholder 19">
            <a:extLst>
              <a:ext uri="{FF2B5EF4-FFF2-40B4-BE49-F238E27FC236}">
                <a16:creationId xmlns:a16="http://schemas.microsoft.com/office/drawing/2014/main" id="{54CAB23C-6821-49A1-848C-EEA172A21313}"/>
              </a:ext>
            </a:extLst>
          </p:cNvPr>
          <p:cNvSpPr>
            <a:spLocks noGrp="1"/>
          </p:cNvSpPr>
          <p:nvPr>
            <p:ph type="pic" sz="quarter" idx="21"/>
          </p:nvPr>
        </p:nvSpPr>
        <p:spPr>
          <a:xfrm>
            <a:off x="502634" y="3603340"/>
            <a:ext cx="2176272" cy="2807208"/>
          </a:xfrm>
          <a:custGeom>
            <a:avLst/>
            <a:gdLst>
              <a:gd name="connsiteX0" fmla="*/ 169203 w 3076859"/>
              <a:gd name="connsiteY0" fmla="*/ 0 h 3513667"/>
              <a:gd name="connsiteX1" fmla="*/ 171403 w 3076859"/>
              <a:gd name="connsiteY1" fmla="*/ 136 h 3513667"/>
              <a:gd name="connsiteX2" fmla="*/ 174004 w 3076859"/>
              <a:gd name="connsiteY2" fmla="*/ 271 h 3513667"/>
              <a:gd name="connsiteX3" fmla="*/ 176204 w 3076859"/>
              <a:gd name="connsiteY3" fmla="*/ 407 h 3513667"/>
              <a:gd name="connsiteX4" fmla="*/ 178604 w 3076859"/>
              <a:gd name="connsiteY4" fmla="*/ 949 h 3513667"/>
              <a:gd name="connsiteX5" fmla="*/ 181004 w 3076859"/>
              <a:gd name="connsiteY5" fmla="*/ 1356 h 3513667"/>
              <a:gd name="connsiteX6" fmla="*/ 183404 w 3076859"/>
              <a:gd name="connsiteY6" fmla="*/ 2169 h 3513667"/>
              <a:gd name="connsiteX7" fmla="*/ 185604 w 3076859"/>
              <a:gd name="connsiteY7" fmla="*/ 3118 h 3513667"/>
              <a:gd name="connsiteX8" fmla="*/ 188004 w 3076859"/>
              <a:gd name="connsiteY8" fmla="*/ 4067 h 3513667"/>
              <a:gd name="connsiteX9" fmla="*/ 190404 w 3076859"/>
              <a:gd name="connsiteY9" fmla="*/ 5287 h 3513667"/>
              <a:gd name="connsiteX10" fmla="*/ 192604 w 3076859"/>
              <a:gd name="connsiteY10" fmla="*/ 6642 h 3513667"/>
              <a:gd name="connsiteX11" fmla="*/ 195004 w 3076859"/>
              <a:gd name="connsiteY11" fmla="*/ 8405 h 3513667"/>
              <a:gd name="connsiteX12" fmla="*/ 199404 w 3076859"/>
              <a:gd name="connsiteY12" fmla="*/ 6642 h 3513667"/>
              <a:gd name="connsiteX13" fmla="*/ 203604 w 3076859"/>
              <a:gd name="connsiteY13" fmla="*/ 5287 h 3513667"/>
              <a:gd name="connsiteX14" fmla="*/ 208004 w 3076859"/>
              <a:gd name="connsiteY14" fmla="*/ 4202 h 3513667"/>
              <a:gd name="connsiteX15" fmla="*/ 212004 w 3076859"/>
              <a:gd name="connsiteY15" fmla="*/ 3254 h 3513667"/>
              <a:gd name="connsiteX16" fmla="*/ 216204 w 3076859"/>
              <a:gd name="connsiteY16" fmla="*/ 2576 h 3513667"/>
              <a:gd name="connsiteX17" fmla="*/ 220204 w 3076859"/>
              <a:gd name="connsiteY17" fmla="*/ 2033 h 3513667"/>
              <a:gd name="connsiteX18" fmla="*/ 224404 w 3076859"/>
              <a:gd name="connsiteY18" fmla="*/ 1898 h 3513667"/>
              <a:gd name="connsiteX19" fmla="*/ 228204 w 3076859"/>
              <a:gd name="connsiteY19" fmla="*/ 1762 h 3513667"/>
              <a:gd name="connsiteX20" fmla="*/ 232405 w 3076859"/>
              <a:gd name="connsiteY20" fmla="*/ 1898 h 3513667"/>
              <a:gd name="connsiteX21" fmla="*/ 236205 w 3076859"/>
              <a:gd name="connsiteY21" fmla="*/ 2169 h 3513667"/>
              <a:gd name="connsiteX22" fmla="*/ 240205 w 3076859"/>
              <a:gd name="connsiteY22" fmla="*/ 2576 h 3513667"/>
              <a:gd name="connsiteX23" fmla="*/ 244005 w 3076859"/>
              <a:gd name="connsiteY23" fmla="*/ 3254 h 3513667"/>
              <a:gd name="connsiteX24" fmla="*/ 247605 w 3076859"/>
              <a:gd name="connsiteY24" fmla="*/ 4067 h 3513667"/>
              <a:gd name="connsiteX25" fmla="*/ 251605 w 3076859"/>
              <a:gd name="connsiteY25" fmla="*/ 4745 h 3513667"/>
              <a:gd name="connsiteX26" fmla="*/ 255205 w 3076859"/>
              <a:gd name="connsiteY26" fmla="*/ 5829 h 3513667"/>
              <a:gd name="connsiteX27" fmla="*/ 259005 w 3076859"/>
              <a:gd name="connsiteY27" fmla="*/ 6914 h 3513667"/>
              <a:gd name="connsiteX28" fmla="*/ 262805 w 3076859"/>
              <a:gd name="connsiteY28" fmla="*/ 8134 h 3513667"/>
              <a:gd name="connsiteX29" fmla="*/ 266405 w 3076859"/>
              <a:gd name="connsiteY29" fmla="*/ 9625 h 3513667"/>
              <a:gd name="connsiteX30" fmla="*/ 273605 w 3076859"/>
              <a:gd name="connsiteY30" fmla="*/ 12336 h 3513667"/>
              <a:gd name="connsiteX31" fmla="*/ 281005 w 3076859"/>
              <a:gd name="connsiteY31" fmla="*/ 15589 h 3513667"/>
              <a:gd name="connsiteX32" fmla="*/ 288006 w 3076859"/>
              <a:gd name="connsiteY32" fmla="*/ 18843 h 3513667"/>
              <a:gd name="connsiteX33" fmla="*/ 302406 w 3076859"/>
              <a:gd name="connsiteY33" fmla="*/ 25621 h 3513667"/>
              <a:gd name="connsiteX34" fmla="*/ 309406 w 3076859"/>
              <a:gd name="connsiteY34" fmla="*/ 29010 h 3513667"/>
              <a:gd name="connsiteX35" fmla="*/ 316806 w 3076859"/>
              <a:gd name="connsiteY35" fmla="*/ 32263 h 3513667"/>
              <a:gd name="connsiteX36" fmla="*/ 317606 w 3076859"/>
              <a:gd name="connsiteY36" fmla="*/ 30094 h 3513667"/>
              <a:gd name="connsiteX37" fmla="*/ 318806 w 3076859"/>
              <a:gd name="connsiteY37" fmla="*/ 28332 h 3513667"/>
              <a:gd name="connsiteX38" fmla="*/ 320006 w 3076859"/>
              <a:gd name="connsiteY38" fmla="*/ 26705 h 3513667"/>
              <a:gd name="connsiteX39" fmla="*/ 321006 w 3076859"/>
              <a:gd name="connsiteY39" fmla="*/ 25349 h 3513667"/>
              <a:gd name="connsiteX40" fmla="*/ 322406 w 3076859"/>
              <a:gd name="connsiteY40" fmla="*/ 24401 h 3513667"/>
              <a:gd name="connsiteX41" fmla="*/ 323806 w 3076859"/>
              <a:gd name="connsiteY41" fmla="*/ 23587 h 3513667"/>
              <a:gd name="connsiteX42" fmla="*/ 325206 w 3076859"/>
              <a:gd name="connsiteY42" fmla="*/ 23181 h 3513667"/>
              <a:gd name="connsiteX43" fmla="*/ 326606 w 3076859"/>
              <a:gd name="connsiteY43" fmla="*/ 22909 h 3513667"/>
              <a:gd name="connsiteX44" fmla="*/ 328006 w 3076859"/>
              <a:gd name="connsiteY44" fmla="*/ 22909 h 3513667"/>
              <a:gd name="connsiteX45" fmla="*/ 329206 w 3076859"/>
              <a:gd name="connsiteY45" fmla="*/ 23181 h 3513667"/>
              <a:gd name="connsiteX46" fmla="*/ 330607 w 3076859"/>
              <a:gd name="connsiteY46" fmla="*/ 23858 h 3513667"/>
              <a:gd name="connsiteX47" fmla="*/ 331807 w 3076859"/>
              <a:gd name="connsiteY47" fmla="*/ 24401 h 3513667"/>
              <a:gd name="connsiteX48" fmla="*/ 333007 w 3076859"/>
              <a:gd name="connsiteY48" fmla="*/ 25485 h 3513667"/>
              <a:gd name="connsiteX49" fmla="*/ 334007 w 3076859"/>
              <a:gd name="connsiteY49" fmla="*/ 26705 h 3513667"/>
              <a:gd name="connsiteX50" fmla="*/ 335007 w 3076859"/>
              <a:gd name="connsiteY50" fmla="*/ 28196 h 3513667"/>
              <a:gd name="connsiteX51" fmla="*/ 336007 w 3076859"/>
              <a:gd name="connsiteY51" fmla="*/ 29823 h 3513667"/>
              <a:gd name="connsiteX52" fmla="*/ 338807 w 3076859"/>
              <a:gd name="connsiteY52" fmla="*/ 36736 h 3513667"/>
              <a:gd name="connsiteX53" fmla="*/ 342207 w 3076859"/>
              <a:gd name="connsiteY53" fmla="*/ 43379 h 3513667"/>
              <a:gd name="connsiteX54" fmla="*/ 346207 w 3076859"/>
              <a:gd name="connsiteY54" fmla="*/ 49886 h 3513667"/>
              <a:gd name="connsiteX55" fmla="*/ 350207 w 3076859"/>
              <a:gd name="connsiteY55" fmla="*/ 56257 h 3513667"/>
              <a:gd name="connsiteX56" fmla="*/ 354607 w 3076859"/>
              <a:gd name="connsiteY56" fmla="*/ 62492 h 3513667"/>
              <a:gd name="connsiteX57" fmla="*/ 359007 w 3076859"/>
              <a:gd name="connsiteY57" fmla="*/ 68593 h 3513667"/>
              <a:gd name="connsiteX58" fmla="*/ 363807 w 3076859"/>
              <a:gd name="connsiteY58" fmla="*/ 74557 h 3513667"/>
              <a:gd name="connsiteX59" fmla="*/ 368607 w 3076859"/>
              <a:gd name="connsiteY59" fmla="*/ 80522 h 3513667"/>
              <a:gd name="connsiteX60" fmla="*/ 378207 w 3076859"/>
              <a:gd name="connsiteY60" fmla="*/ 92315 h 3513667"/>
              <a:gd name="connsiteX61" fmla="*/ 387608 w 3076859"/>
              <a:gd name="connsiteY61" fmla="*/ 103973 h 3513667"/>
              <a:gd name="connsiteX62" fmla="*/ 392408 w 3076859"/>
              <a:gd name="connsiteY62" fmla="*/ 110073 h 3513667"/>
              <a:gd name="connsiteX63" fmla="*/ 396808 w 3076859"/>
              <a:gd name="connsiteY63" fmla="*/ 116038 h 3513667"/>
              <a:gd name="connsiteX64" fmla="*/ 401208 w 3076859"/>
              <a:gd name="connsiteY64" fmla="*/ 122409 h 3513667"/>
              <a:gd name="connsiteX65" fmla="*/ 405008 w 3076859"/>
              <a:gd name="connsiteY65" fmla="*/ 128780 h 3513667"/>
              <a:gd name="connsiteX66" fmla="*/ 406208 w 3076859"/>
              <a:gd name="connsiteY66" fmla="*/ 130949 h 3513667"/>
              <a:gd name="connsiteX67" fmla="*/ 407208 w 3076859"/>
              <a:gd name="connsiteY67" fmla="*/ 132983 h 3513667"/>
              <a:gd name="connsiteX68" fmla="*/ 408008 w 3076859"/>
              <a:gd name="connsiteY68" fmla="*/ 135152 h 3513667"/>
              <a:gd name="connsiteX69" fmla="*/ 408608 w 3076859"/>
              <a:gd name="connsiteY69" fmla="*/ 137049 h 3513667"/>
              <a:gd name="connsiteX70" fmla="*/ 409208 w 3076859"/>
              <a:gd name="connsiteY70" fmla="*/ 139083 h 3513667"/>
              <a:gd name="connsiteX71" fmla="*/ 409408 w 3076859"/>
              <a:gd name="connsiteY71" fmla="*/ 141116 h 3513667"/>
              <a:gd name="connsiteX72" fmla="*/ 409608 w 3076859"/>
              <a:gd name="connsiteY72" fmla="*/ 143150 h 3513667"/>
              <a:gd name="connsiteX73" fmla="*/ 409408 w 3076859"/>
              <a:gd name="connsiteY73" fmla="*/ 145183 h 3513667"/>
              <a:gd name="connsiteX74" fmla="*/ 409208 w 3076859"/>
              <a:gd name="connsiteY74" fmla="*/ 149114 h 3513667"/>
              <a:gd name="connsiteX75" fmla="*/ 408208 w 3076859"/>
              <a:gd name="connsiteY75" fmla="*/ 153045 h 3513667"/>
              <a:gd name="connsiteX76" fmla="*/ 406808 w 3076859"/>
              <a:gd name="connsiteY76" fmla="*/ 156841 h 3513667"/>
              <a:gd name="connsiteX77" fmla="*/ 405008 w 3076859"/>
              <a:gd name="connsiteY77" fmla="*/ 160908 h 3513667"/>
              <a:gd name="connsiteX78" fmla="*/ 408208 w 3076859"/>
              <a:gd name="connsiteY78" fmla="*/ 165246 h 3513667"/>
              <a:gd name="connsiteX79" fmla="*/ 411208 w 3076859"/>
              <a:gd name="connsiteY79" fmla="*/ 169448 h 3513667"/>
              <a:gd name="connsiteX80" fmla="*/ 414208 w 3076859"/>
              <a:gd name="connsiteY80" fmla="*/ 173921 h 3513667"/>
              <a:gd name="connsiteX81" fmla="*/ 416808 w 3076859"/>
              <a:gd name="connsiteY81" fmla="*/ 178259 h 3513667"/>
              <a:gd name="connsiteX82" fmla="*/ 422208 w 3076859"/>
              <a:gd name="connsiteY82" fmla="*/ 187070 h 3513667"/>
              <a:gd name="connsiteX83" fmla="*/ 426608 w 3076859"/>
              <a:gd name="connsiteY83" fmla="*/ 196153 h 3513667"/>
              <a:gd name="connsiteX84" fmla="*/ 431008 w 3076859"/>
              <a:gd name="connsiteY84" fmla="*/ 205235 h 3513667"/>
              <a:gd name="connsiteX85" fmla="*/ 434809 w 3076859"/>
              <a:gd name="connsiteY85" fmla="*/ 214589 h 3513667"/>
              <a:gd name="connsiteX86" fmla="*/ 438408 w 3076859"/>
              <a:gd name="connsiteY86" fmla="*/ 223942 h 3513667"/>
              <a:gd name="connsiteX87" fmla="*/ 441809 w 3076859"/>
              <a:gd name="connsiteY87" fmla="*/ 233431 h 3513667"/>
              <a:gd name="connsiteX88" fmla="*/ 444409 w 3076859"/>
              <a:gd name="connsiteY88" fmla="*/ 242920 h 3513667"/>
              <a:gd name="connsiteX89" fmla="*/ 447209 w 3076859"/>
              <a:gd name="connsiteY89" fmla="*/ 252681 h 3513667"/>
              <a:gd name="connsiteX90" fmla="*/ 450009 w 3076859"/>
              <a:gd name="connsiteY90" fmla="*/ 262305 h 3513667"/>
              <a:gd name="connsiteX91" fmla="*/ 452209 w 3076859"/>
              <a:gd name="connsiteY91" fmla="*/ 272065 h 3513667"/>
              <a:gd name="connsiteX92" fmla="*/ 456809 w 3076859"/>
              <a:gd name="connsiteY92" fmla="*/ 291721 h 3513667"/>
              <a:gd name="connsiteX93" fmla="*/ 461209 w 3076859"/>
              <a:gd name="connsiteY93" fmla="*/ 311242 h 3513667"/>
              <a:gd name="connsiteX94" fmla="*/ 462809 w 3076859"/>
              <a:gd name="connsiteY94" fmla="*/ 312597 h 3513667"/>
              <a:gd name="connsiteX95" fmla="*/ 463809 w 3076859"/>
              <a:gd name="connsiteY95" fmla="*/ 313682 h 3513667"/>
              <a:gd name="connsiteX96" fmla="*/ 465009 w 3076859"/>
              <a:gd name="connsiteY96" fmla="*/ 314902 h 3513667"/>
              <a:gd name="connsiteX97" fmla="*/ 465809 w 3076859"/>
              <a:gd name="connsiteY97" fmla="*/ 316257 h 3513667"/>
              <a:gd name="connsiteX98" fmla="*/ 466409 w 3076859"/>
              <a:gd name="connsiteY98" fmla="*/ 317477 h 3513667"/>
              <a:gd name="connsiteX99" fmla="*/ 466809 w 3076859"/>
              <a:gd name="connsiteY99" fmla="*/ 318833 h 3513667"/>
              <a:gd name="connsiteX100" fmla="*/ 467009 w 3076859"/>
              <a:gd name="connsiteY100" fmla="*/ 320324 h 3513667"/>
              <a:gd name="connsiteX101" fmla="*/ 467209 w 3076859"/>
              <a:gd name="connsiteY101" fmla="*/ 321680 h 3513667"/>
              <a:gd name="connsiteX102" fmla="*/ 467009 w 3076859"/>
              <a:gd name="connsiteY102" fmla="*/ 324662 h 3513667"/>
              <a:gd name="connsiteX103" fmla="*/ 466409 w 3076859"/>
              <a:gd name="connsiteY103" fmla="*/ 327509 h 3513667"/>
              <a:gd name="connsiteX104" fmla="*/ 465609 w 3076859"/>
              <a:gd name="connsiteY104" fmla="*/ 330491 h 3513667"/>
              <a:gd name="connsiteX105" fmla="*/ 464609 w 3076859"/>
              <a:gd name="connsiteY105" fmla="*/ 333473 h 3513667"/>
              <a:gd name="connsiteX106" fmla="*/ 463609 w 3076859"/>
              <a:gd name="connsiteY106" fmla="*/ 336455 h 3513667"/>
              <a:gd name="connsiteX107" fmla="*/ 463009 w 3076859"/>
              <a:gd name="connsiteY107" fmla="*/ 339438 h 3513667"/>
              <a:gd name="connsiteX108" fmla="*/ 462409 w 3076859"/>
              <a:gd name="connsiteY108" fmla="*/ 342420 h 3513667"/>
              <a:gd name="connsiteX109" fmla="*/ 462409 w 3076859"/>
              <a:gd name="connsiteY109" fmla="*/ 345131 h 3513667"/>
              <a:gd name="connsiteX110" fmla="*/ 462409 w 3076859"/>
              <a:gd name="connsiteY110" fmla="*/ 346487 h 3513667"/>
              <a:gd name="connsiteX111" fmla="*/ 463009 w 3076859"/>
              <a:gd name="connsiteY111" fmla="*/ 347978 h 3513667"/>
              <a:gd name="connsiteX112" fmla="*/ 463409 w 3076859"/>
              <a:gd name="connsiteY112" fmla="*/ 349333 h 3513667"/>
              <a:gd name="connsiteX113" fmla="*/ 464409 w 3076859"/>
              <a:gd name="connsiteY113" fmla="*/ 350553 h 3513667"/>
              <a:gd name="connsiteX114" fmla="*/ 465209 w 3076859"/>
              <a:gd name="connsiteY114" fmla="*/ 351774 h 3513667"/>
              <a:gd name="connsiteX115" fmla="*/ 466409 w 3076859"/>
              <a:gd name="connsiteY115" fmla="*/ 352994 h 3513667"/>
              <a:gd name="connsiteX116" fmla="*/ 468009 w 3076859"/>
              <a:gd name="connsiteY116" fmla="*/ 354214 h 3513667"/>
              <a:gd name="connsiteX117" fmla="*/ 469609 w 3076859"/>
              <a:gd name="connsiteY117" fmla="*/ 355298 h 3513667"/>
              <a:gd name="connsiteX118" fmla="*/ 478409 w 3076859"/>
              <a:gd name="connsiteY118" fmla="*/ 355298 h 3513667"/>
              <a:gd name="connsiteX119" fmla="*/ 480209 w 3076859"/>
              <a:gd name="connsiteY119" fmla="*/ 358009 h 3513667"/>
              <a:gd name="connsiteX120" fmla="*/ 481809 w 3076859"/>
              <a:gd name="connsiteY120" fmla="*/ 360449 h 3513667"/>
              <a:gd name="connsiteX121" fmla="*/ 483209 w 3076859"/>
              <a:gd name="connsiteY121" fmla="*/ 363025 h 3513667"/>
              <a:gd name="connsiteX122" fmla="*/ 484409 w 3076859"/>
              <a:gd name="connsiteY122" fmla="*/ 365736 h 3513667"/>
              <a:gd name="connsiteX123" fmla="*/ 485609 w 3076859"/>
              <a:gd name="connsiteY123" fmla="*/ 368312 h 3513667"/>
              <a:gd name="connsiteX124" fmla="*/ 486409 w 3076859"/>
              <a:gd name="connsiteY124" fmla="*/ 371023 h 3513667"/>
              <a:gd name="connsiteX125" fmla="*/ 488010 w 3076859"/>
              <a:gd name="connsiteY125" fmla="*/ 376310 h 3513667"/>
              <a:gd name="connsiteX126" fmla="*/ 489009 w 3076859"/>
              <a:gd name="connsiteY126" fmla="*/ 382003 h 3513667"/>
              <a:gd name="connsiteX127" fmla="*/ 489809 w 3076859"/>
              <a:gd name="connsiteY127" fmla="*/ 387290 h 3513667"/>
              <a:gd name="connsiteX128" fmla="*/ 490210 w 3076859"/>
              <a:gd name="connsiteY128" fmla="*/ 392848 h 3513667"/>
              <a:gd name="connsiteX129" fmla="*/ 490610 w 3076859"/>
              <a:gd name="connsiteY129" fmla="*/ 398677 h 3513667"/>
              <a:gd name="connsiteX130" fmla="*/ 490810 w 3076859"/>
              <a:gd name="connsiteY130" fmla="*/ 409928 h 3513667"/>
              <a:gd name="connsiteX131" fmla="*/ 491210 w 3076859"/>
              <a:gd name="connsiteY131" fmla="*/ 415486 h 3513667"/>
              <a:gd name="connsiteX132" fmla="*/ 491610 w 3076859"/>
              <a:gd name="connsiteY132" fmla="*/ 421044 h 3513667"/>
              <a:gd name="connsiteX133" fmla="*/ 492410 w 3076859"/>
              <a:gd name="connsiteY133" fmla="*/ 426602 h 3513667"/>
              <a:gd name="connsiteX134" fmla="*/ 493410 w 3076859"/>
              <a:gd name="connsiteY134" fmla="*/ 432024 h 3513667"/>
              <a:gd name="connsiteX135" fmla="*/ 494810 w 3076859"/>
              <a:gd name="connsiteY135" fmla="*/ 437446 h 3513667"/>
              <a:gd name="connsiteX136" fmla="*/ 496010 w 3076859"/>
              <a:gd name="connsiteY136" fmla="*/ 440022 h 3513667"/>
              <a:gd name="connsiteX137" fmla="*/ 497010 w 3076859"/>
              <a:gd name="connsiteY137" fmla="*/ 442733 h 3513667"/>
              <a:gd name="connsiteX138" fmla="*/ 502810 w 3076859"/>
              <a:gd name="connsiteY138" fmla="*/ 442597 h 3513667"/>
              <a:gd name="connsiteX139" fmla="*/ 508810 w 3076859"/>
              <a:gd name="connsiteY139" fmla="*/ 442597 h 3513667"/>
              <a:gd name="connsiteX140" fmla="*/ 511210 w 3076859"/>
              <a:gd name="connsiteY140" fmla="*/ 437853 h 3513667"/>
              <a:gd name="connsiteX141" fmla="*/ 514010 w 3076859"/>
              <a:gd name="connsiteY141" fmla="*/ 433515 h 3513667"/>
              <a:gd name="connsiteX142" fmla="*/ 516810 w 3076859"/>
              <a:gd name="connsiteY142" fmla="*/ 429448 h 3513667"/>
              <a:gd name="connsiteX143" fmla="*/ 519810 w 3076859"/>
              <a:gd name="connsiteY143" fmla="*/ 425653 h 3513667"/>
              <a:gd name="connsiteX144" fmla="*/ 523010 w 3076859"/>
              <a:gd name="connsiteY144" fmla="*/ 422128 h 3513667"/>
              <a:gd name="connsiteX145" fmla="*/ 526410 w 3076859"/>
              <a:gd name="connsiteY145" fmla="*/ 418875 h 3513667"/>
              <a:gd name="connsiteX146" fmla="*/ 530010 w 3076859"/>
              <a:gd name="connsiteY146" fmla="*/ 416164 h 3513667"/>
              <a:gd name="connsiteX147" fmla="*/ 533810 w 3076859"/>
              <a:gd name="connsiteY147" fmla="*/ 413452 h 3513667"/>
              <a:gd name="connsiteX148" fmla="*/ 536010 w 3076859"/>
              <a:gd name="connsiteY148" fmla="*/ 412368 h 3513667"/>
              <a:gd name="connsiteX149" fmla="*/ 538010 w 3076859"/>
              <a:gd name="connsiteY149" fmla="*/ 411419 h 3513667"/>
              <a:gd name="connsiteX150" fmla="*/ 540011 w 3076859"/>
              <a:gd name="connsiteY150" fmla="*/ 410470 h 3513667"/>
              <a:gd name="connsiteX151" fmla="*/ 542211 w 3076859"/>
              <a:gd name="connsiteY151" fmla="*/ 409657 h 3513667"/>
              <a:gd name="connsiteX152" fmla="*/ 544611 w 3076859"/>
              <a:gd name="connsiteY152" fmla="*/ 408979 h 3513667"/>
              <a:gd name="connsiteX153" fmla="*/ 546811 w 3076859"/>
              <a:gd name="connsiteY153" fmla="*/ 408437 h 3513667"/>
              <a:gd name="connsiteX154" fmla="*/ 549211 w 3076859"/>
              <a:gd name="connsiteY154" fmla="*/ 407759 h 3513667"/>
              <a:gd name="connsiteX155" fmla="*/ 551611 w 3076859"/>
              <a:gd name="connsiteY155" fmla="*/ 407488 h 3513667"/>
              <a:gd name="connsiteX156" fmla="*/ 554211 w 3076859"/>
              <a:gd name="connsiteY156" fmla="*/ 407081 h 3513667"/>
              <a:gd name="connsiteX157" fmla="*/ 556611 w 3076859"/>
              <a:gd name="connsiteY157" fmla="*/ 406810 h 3513667"/>
              <a:gd name="connsiteX158" fmla="*/ 559411 w 3076859"/>
              <a:gd name="connsiteY158" fmla="*/ 406810 h 3513667"/>
              <a:gd name="connsiteX159" fmla="*/ 562211 w 3076859"/>
              <a:gd name="connsiteY159" fmla="*/ 406810 h 3513667"/>
              <a:gd name="connsiteX160" fmla="*/ 564811 w 3076859"/>
              <a:gd name="connsiteY160" fmla="*/ 406946 h 3513667"/>
              <a:gd name="connsiteX161" fmla="*/ 567811 w 3076859"/>
              <a:gd name="connsiteY161" fmla="*/ 407352 h 3513667"/>
              <a:gd name="connsiteX162" fmla="*/ 570811 w 3076859"/>
              <a:gd name="connsiteY162" fmla="*/ 407623 h 3513667"/>
              <a:gd name="connsiteX163" fmla="*/ 573811 w 3076859"/>
              <a:gd name="connsiteY163" fmla="*/ 408166 h 3513667"/>
              <a:gd name="connsiteX164" fmla="*/ 588211 w 3076859"/>
              <a:gd name="connsiteY164" fmla="*/ 407352 h 3513667"/>
              <a:gd name="connsiteX165" fmla="*/ 602412 w 3076859"/>
              <a:gd name="connsiteY165" fmla="*/ 406403 h 3513667"/>
              <a:gd name="connsiteX166" fmla="*/ 606212 w 3076859"/>
              <a:gd name="connsiteY166" fmla="*/ 406946 h 3513667"/>
              <a:gd name="connsiteX167" fmla="*/ 610012 w 3076859"/>
              <a:gd name="connsiteY167" fmla="*/ 407488 h 3513667"/>
              <a:gd name="connsiteX168" fmla="*/ 614012 w 3076859"/>
              <a:gd name="connsiteY168" fmla="*/ 407759 h 3513667"/>
              <a:gd name="connsiteX169" fmla="*/ 618012 w 3076859"/>
              <a:gd name="connsiteY169" fmla="*/ 407895 h 3513667"/>
              <a:gd name="connsiteX170" fmla="*/ 625812 w 3076859"/>
              <a:gd name="connsiteY170" fmla="*/ 408030 h 3513667"/>
              <a:gd name="connsiteX171" fmla="*/ 633812 w 3076859"/>
              <a:gd name="connsiteY171" fmla="*/ 407895 h 3513667"/>
              <a:gd name="connsiteX172" fmla="*/ 650013 w 3076859"/>
              <a:gd name="connsiteY172" fmla="*/ 407352 h 3513667"/>
              <a:gd name="connsiteX173" fmla="*/ 658013 w 3076859"/>
              <a:gd name="connsiteY173" fmla="*/ 407081 h 3513667"/>
              <a:gd name="connsiteX174" fmla="*/ 662013 w 3076859"/>
              <a:gd name="connsiteY174" fmla="*/ 407081 h 3513667"/>
              <a:gd name="connsiteX175" fmla="*/ 665813 w 3076859"/>
              <a:gd name="connsiteY175" fmla="*/ 407352 h 3513667"/>
              <a:gd name="connsiteX176" fmla="*/ 669813 w 3076859"/>
              <a:gd name="connsiteY176" fmla="*/ 407623 h 3513667"/>
              <a:gd name="connsiteX177" fmla="*/ 673613 w 3076859"/>
              <a:gd name="connsiteY177" fmla="*/ 407895 h 3513667"/>
              <a:gd name="connsiteX178" fmla="*/ 677613 w 3076859"/>
              <a:gd name="connsiteY178" fmla="*/ 408437 h 3513667"/>
              <a:gd name="connsiteX179" fmla="*/ 681413 w 3076859"/>
              <a:gd name="connsiteY179" fmla="*/ 409115 h 3513667"/>
              <a:gd name="connsiteX180" fmla="*/ 685013 w 3076859"/>
              <a:gd name="connsiteY180" fmla="*/ 409928 h 3513667"/>
              <a:gd name="connsiteX181" fmla="*/ 689013 w 3076859"/>
              <a:gd name="connsiteY181" fmla="*/ 411012 h 3513667"/>
              <a:gd name="connsiteX182" fmla="*/ 692613 w 3076859"/>
              <a:gd name="connsiteY182" fmla="*/ 412232 h 3513667"/>
              <a:gd name="connsiteX183" fmla="*/ 696014 w 3076859"/>
              <a:gd name="connsiteY183" fmla="*/ 413588 h 3513667"/>
              <a:gd name="connsiteX184" fmla="*/ 699614 w 3076859"/>
              <a:gd name="connsiteY184" fmla="*/ 415350 h 3513667"/>
              <a:gd name="connsiteX185" fmla="*/ 703014 w 3076859"/>
              <a:gd name="connsiteY185" fmla="*/ 417384 h 3513667"/>
              <a:gd name="connsiteX186" fmla="*/ 706214 w 3076859"/>
              <a:gd name="connsiteY186" fmla="*/ 419688 h 3513667"/>
              <a:gd name="connsiteX187" fmla="*/ 709614 w 3076859"/>
              <a:gd name="connsiteY187" fmla="*/ 422264 h 3513667"/>
              <a:gd name="connsiteX188" fmla="*/ 712814 w 3076859"/>
              <a:gd name="connsiteY188" fmla="*/ 425110 h 3513667"/>
              <a:gd name="connsiteX189" fmla="*/ 715814 w 3076859"/>
              <a:gd name="connsiteY189" fmla="*/ 428364 h 3513667"/>
              <a:gd name="connsiteX190" fmla="*/ 719014 w 3076859"/>
              <a:gd name="connsiteY190" fmla="*/ 431888 h 3513667"/>
              <a:gd name="connsiteX191" fmla="*/ 721814 w 3076859"/>
              <a:gd name="connsiteY191" fmla="*/ 435820 h 3513667"/>
              <a:gd name="connsiteX192" fmla="*/ 722614 w 3076859"/>
              <a:gd name="connsiteY192" fmla="*/ 436633 h 3513667"/>
              <a:gd name="connsiteX193" fmla="*/ 723614 w 3076859"/>
              <a:gd name="connsiteY193" fmla="*/ 437446 h 3513667"/>
              <a:gd name="connsiteX194" fmla="*/ 725014 w 3076859"/>
              <a:gd name="connsiteY194" fmla="*/ 438260 h 3513667"/>
              <a:gd name="connsiteX195" fmla="*/ 726414 w 3076859"/>
              <a:gd name="connsiteY195" fmla="*/ 438802 h 3513667"/>
              <a:gd name="connsiteX196" fmla="*/ 728014 w 3076859"/>
              <a:gd name="connsiteY196" fmla="*/ 439344 h 3513667"/>
              <a:gd name="connsiteX197" fmla="*/ 729814 w 3076859"/>
              <a:gd name="connsiteY197" fmla="*/ 439751 h 3513667"/>
              <a:gd name="connsiteX198" fmla="*/ 731614 w 3076859"/>
              <a:gd name="connsiteY198" fmla="*/ 440157 h 3513667"/>
              <a:gd name="connsiteX199" fmla="*/ 733614 w 3076859"/>
              <a:gd name="connsiteY199" fmla="*/ 440564 h 3513667"/>
              <a:gd name="connsiteX200" fmla="*/ 735614 w 3076859"/>
              <a:gd name="connsiteY200" fmla="*/ 440700 h 3513667"/>
              <a:gd name="connsiteX201" fmla="*/ 737814 w 3076859"/>
              <a:gd name="connsiteY201" fmla="*/ 440835 h 3513667"/>
              <a:gd name="connsiteX202" fmla="*/ 739814 w 3076859"/>
              <a:gd name="connsiteY202" fmla="*/ 440835 h 3513667"/>
              <a:gd name="connsiteX203" fmla="*/ 741614 w 3076859"/>
              <a:gd name="connsiteY203" fmla="*/ 440700 h 3513667"/>
              <a:gd name="connsiteX204" fmla="*/ 743614 w 3076859"/>
              <a:gd name="connsiteY204" fmla="*/ 440564 h 3513667"/>
              <a:gd name="connsiteX205" fmla="*/ 745214 w 3076859"/>
              <a:gd name="connsiteY205" fmla="*/ 440157 h 3513667"/>
              <a:gd name="connsiteX206" fmla="*/ 746814 w 3076859"/>
              <a:gd name="connsiteY206" fmla="*/ 439751 h 3513667"/>
              <a:gd name="connsiteX207" fmla="*/ 748415 w 3076859"/>
              <a:gd name="connsiteY207" fmla="*/ 439344 h 3513667"/>
              <a:gd name="connsiteX208" fmla="*/ 752415 w 3076859"/>
              <a:gd name="connsiteY208" fmla="*/ 437717 h 3513667"/>
              <a:gd name="connsiteX209" fmla="*/ 756015 w 3076859"/>
              <a:gd name="connsiteY209" fmla="*/ 436497 h 3513667"/>
              <a:gd name="connsiteX210" fmla="*/ 759415 w 3076859"/>
              <a:gd name="connsiteY210" fmla="*/ 435413 h 3513667"/>
              <a:gd name="connsiteX211" fmla="*/ 762615 w 3076859"/>
              <a:gd name="connsiteY211" fmla="*/ 434464 h 3513667"/>
              <a:gd name="connsiteX212" fmla="*/ 765615 w 3076859"/>
              <a:gd name="connsiteY212" fmla="*/ 433922 h 3513667"/>
              <a:gd name="connsiteX213" fmla="*/ 768615 w 3076859"/>
              <a:gd name="connsiteY213" fmla="*/ 433515 h 3513667"/>
              <a:gd name="connsiteX214" fmla="*/ 771015 w 3076859"/>
              <a:gd name="connsiteY214" fmla="*/ 433380 h 3513667"/>
              <a:gd name="connsiteX215" fmla="*/ 773615 w 3076859"/>
              <a:gd name="connsiteY215" fmla="*/ 433380 h 3513667"/>
              <a:gd name="connsiteX216" fmla="*/ 775815 w 3076859"/>
              <a:gd name="connsiteY216" fmla="*/ 433786 h 3513667"/>
              <a:gd name="connsiteX217" fmla="*/ 778015 w 3076859"/>
              <a:gd name="connsiteY217" fmla="*/ 434193 h 3513667"/>
              <a:gd name="connsiteX218" fmla="*/ 780015 w 3076859"/>
              <a:gd name="connsiteY218" fmla="*/ 434871 h 3513667"/>
              <a:gd name="connsiteX219" fmla="*/ 781815 w 3076859"/>
              <a:gd name="connsiteY219" fmla="*/ 435548 h 3513667"/>
              <a:gd name="connsiteX220" fmla="*/ 783615 w 3076859"/>
              <a:gd name="connsiteY220" fmla="*/ 436497 h 3513667"/>
              <a:gd name="connsiteX221" fmla="*/ 785215 w 3076859"/>
              <a:gd name="connsiteY221" fmla="*/ 437582 h 3513667"/>
              <a:gd name="connsiteX222" fmla="*/ 786615 w 3076859"/>
              <a:gd name="connsiteY222" fmla="*/ 438937 h 3513667"/>
              <a:gd name="connsiteX223" fmla="*/ 787815 w 3076859"/>
              <a:gd name="connsiteY223" fmla="*/ 440429 h 3513667"/>
              <a:gd name="connsiteX224" fmla="*/ 789215 w 3076859"/>
              <a:gd name="connsiteY224" fmla="*/ 441784 h 3513667"/>
              <a:gd name="connsiteX225" fmla="*/ 790415 w 3076859"/>
              <a:gd name="connsiteY225" fmla="*/ 443411 h 3513667"/>
              <a:gd name="connsiteX226" fmla="*/ 792415 w 3076859"/>
              <a:gd name="connsiteY226" fmla="*/ 447206 h 3513667"/>
              <a:gd name="connsiteX227" fmla="*/ 794215 w 3076859"/>
              <a:gd name="connsiteY227" fmla="*/ 451138 h 3513667"/>
              <a:gd name="connsiteX228" fmla="*/ 795815 w 3076859"/>
              <a:gd name="connsiteY228" fmla="*/ 455475 h 3513667"/>
              <a:gd name="connsiteX229" fmla="*/ 797415 w 3076859"/>
              <a:gd name="connsiteY229" fmla="*/ 460220 h 3513667"/>
              <a:gd name="connsiteX230" fmla="*/ 798815 w 3076859"/>
              <a:gd name="connsiteY230" fmla="*/ 464965 h 3513667"/>
              <a:gd name="connsiteX231" fmla="*/ 801816 w 3076859"/>
              <a:gd name="connsiteY231" fmla="*/ 474725 h 3513667"/>
              <a:gd name="connsiteX232" fmla="*/ 803816 w 3076859"/>
              <a:gd name="connsiteY232" fmla="*/ 480283 h 3513667"/>
              <a:gd name="connsiteX233" fmla="*/ 806016 w 3076859"/>
              <a:gd name="connsiteY233" fmla="*/ 485705 h 3513667"/>
              <a:gd name="connsiteX234" fmla="*/ 810216 w 3076859"/>
              <a:gd name="connsiteY234" fmla="*/ 496414 h 3513667"/>
              <a:gd name="connsiteX235" fmla="*/ 815016 w 3076859"/>
              <a:gd name="connsiteY235" fmla="*/ 507123 h 3513667"/>
              <a:gd name="connsiteX236" fmla="*/ 819616 w 3076859"/>
              <a:gd name="connsiteY236" fmla="*/ 517968 h 3513667"/>
              <a:gd name="connsiteX237" fmla="*/ 821616 w 3076859"/>
              <a:gd name="connsiteY237" fmla="*/ 523390 h 3513667"/>
              <a:gd name="connsiteX238" fmla="*/ 823416 w 3076859"/>
              <a:gd name="connsiteY238" fmla="*/ 528812 h 3513667"/>
              <a:gd name="connsiteX239" fmla="*/ 825016 w 3076859"/>
              <a:gd name="connsiteY239" fmla="*/ 534370 h 3513667"/>
              <a:gd name="connsiteX240" fmla="*/ 826416 w 3076859"/>
              <a:gd name="connsiteY240" fmla="*/ 539928 h 3513667"/>
              <a:gd name="connsiteX241" fmla="*/ 827616 w 3076859"/>
              <a:gd name="connsiteY241" fmla="*/ 545622 h 3513667"/>
              <a:gd name="connsiteX242" fmla="*/ 828416 w 3076859"/>
              <a:gd name="connsiteY242" fmla="*/ 551315 h 3513667"/>
              <a:gd name="connsiteX243" fmla="*/ 828816 w 3076859"/>
              <a:gd name="connsiteY243" fmla="*/ 557415 h 3513667"/>
              <a:gd name="connsiteX244" fmla="*/ 828816 w 3076859"/>
              <a:gd name="connsiteY244" fmla="*/ 563244 h 3513667"/>
              <a:gd name="connsiteX245" fmla="*/ 831216 w 3076859"/>
              <a:gd name="connsiteY245" fmla="*/ 583307 h 3513667"/>
              <a:gd name="connsiteX246" fmla="*/ 832616 w 3076859"/>
              <a:gd name="connsiteY246" fmla="*/ 593203 h 3513667"/>
              <a:gd name="connsiteX247" fmla="*/ 834416 w 3076859"/>
              <a:gd name="connsiteY247" fmla="*/ 603098 h 3513667"/>
              <a:gd name="connsiteX248" fmla="*/ 835616 w 3076859"/>
              <a:gd name="connsiteY248" fmla="*/ 608114 h 3513667"/>
              <a:gd name="connsiteX249" fmla="*/ 836816 w 3076859"/>
              <a:gd name="connsiteY249" fmla="*/ 612994 h 3513667"/>
              <a:gd name="connsiteX250" fmla="*/ 838016 w 3076859"/>
              <a:gd name="connsiteY250" fmla="*/ 617874 h 3513667"/>
              <a:gd name="connsiteX251" fmla="*/ 839616 w 3076859"/>
              <a:gd name="connsiteY251" fmla="*/ 622619 h 3513667"/>
              <a:gd name="connsiteX252" fmla="*/ 841216 w 3076859"/>
              <a:gd name="connsiteY252" fmla="*/ 627363 h 3513667"/>
              <a:gd name="connsiteX253" fmla="*/ 843416 w 3076859"/>
              <a:gd name="connsiteY253" fmla="*/ 632243 h 3513667"/>
              <a:gd name="connsiteX254" fmla="*/ 845616 w 3076859"/>
              <a:gd name="connsiteY254" fmla="*/ 636852 h 3513667"/>
              <a:gd name="connsiteX255" fmla="*/ 847816 w 3076859"/>
              <a:gd name="connsiteY255" fmla="*/ 641461 h 3513667"/>
              <a:gd name="connsiteX256" fmla="*/ 851616 w 3076859"/>
              <a:gd name="connsiteY256" fmla="*/ 645935 h 3513667"/>
              <a:gd name="connsiteX257" fmla="*/ 855017 w 3076859"/>
              <a:gd name="connsiteY257" fmla="*/ 650544 h 3513667"/>
              <a:gd name="connsiteX258" fmla="*/ 858017 w 3076859"/>
              <a:gd name="connsiteY258" fmla="*/ 655153 h 3513667"/>
              <a:gd name="connsiteX259" fmla="*/ 860417 w 3076859"/>
              <a:gd name="connsiteY259" fmla="*/ 660033 h 3513667"/>
              <a:gd name="connsiteX260" fmla="*/ 862417 w 3076859"/>
              <a:gd name="connsiteY260" fmla="*/ 664777 h 3513667"/>
              <a:gd name="connsiteX261" fmla="*/ 864217 w 3076859"/>
              <a:gd name="connsiteY261" fmla="*/ 669793 h 3513667"/>
              <a:gd name="connsiteX262" fmla="*/ 865617 w 3076859"/>
              <a:gd name="connsiteY262" fmla="*/ 674537 h 3513667"/>
              <a:gd name="connsiteX263" fmla="*/ 866817 w 3076859"/>
              <a:gd name="connsiteY263" fmla="*/ 679689 h 3513667"/>
              <a:gd name="connsiteX264" fmla="*/ 867817 w 3076859"/>
              <a:gd name="connsiteY264" fmla="*/ 684704 h 3513667"/>
              <a:gd name="connsiteX265" fmla="*/ 868217 w 3076859"/>
              <a:gd name="connsiteY265" fmla="*/ 689856 h 3513667"/>
              <a:gd name="connsiteX266" fmla="*/ 868417 w 3076859"/>
              <a:gd name="connsiteY266" fmla="*/ 695007 h 3513667"/>
              <a:gd name="connsiteX267" fmla="*/ 868417 w 3076859"/>
              <a:gd name="connsiteY267" fmla="*/ 700158 h 3513667"/>
              <a:gd name="connsiteX268" fmla="*/ 868217 w 3076859"/>
              <a:gd name="connsiteY268" fmla="*/ 705445 h 3513667"/>
              <a:gd name="connsiteX269" fmla="*/ 867817 w 3076859"/>
              <a:gd name="connsiteY269" fmla="*/ 710731 h 3513667"/>
              <a:gd name="connsiteX270" fmla="*/ 866817 w 3076859"/>
              <a:gd name="connsiteY270" fmla="*/ 716154 h 3513667"/>
              <a:gd name="connsiteX271" fmla="*/ 865817 w 3076859"/>
              <a:gd name="connsiteY271" fmla="*/ 721576 h 3513667"/>
              <a:gd name="connsiteX272" fmla="*/ 865417 w 3076859"/>
              <a:gd name="connsiteY272" fmla="*/ 722932 h 3513667"/>
              <a:gd name="connsiteX273" fmla="*/ 865417 w 3076859"/>
              <a:gd name="connsiteY273" fmla="*/ 724152 h 3513667"/>
              <a:gd name="connsiteX274" fmla="*/ 865617 w 3076859"/>
              <a:gd name="connsiteY274" fmla="*/ 725372 h 3513667"/>
              <a:gd name="connsiteX275" fmla="*/ 866617 w 3076859"/>
              <a:gd name="connsiteY275" fmla="*/ 726592 h 3513667"/>
              <a:gd name="connsiteX276" fmla="*/ 869817 w 3076859"/>
              <a:gd name="connsiteY276" fmla="*/ 732285 h 3513667"/>
              <a:gd name="connsiteX277" fmla="*/ 872817 w 3076859"/>
              <a:gd name="connsiteY277" fmla="*/ 738114 h 3513667"/>
              <a:gd name="connsiteX278" fmla="*/ 875417 w 3076859"/>
              <a:gd name="connsiteY278" fmla="*/ 743808 h 3513667"/>
              <a:gd name="connsiteX279" fmla="*/ 877817 w 3076859"/>
              <a:gd name="connsiteY279" fmla="*/ 749637 h 3513667"/>
              <a:gd name="connsiteX280" fmla="*/ 879617 w 3076859"/>
              <a:gd name="connsiteY280" fmla="*/ 755601 h 3513667"/>
              <a:gd name="connsiteX281" fmla="*/ 881417 w 3076859"/>
              <a:gd name="connsiteY281" fmla="*/ 761430 h 3513667"/>
              <a:gd name="connsiteX282" fmla="*/ 882817 w 3076859"/>
              <a:gd name="connsiteY282" fmla="*/ 767259 h 3513667"/>
              <a:gd name="connsiteX283" fmla="*/ 884017 w 3076859"/>
              <a:gd name="connsiteY283" fmla="*/ 773359 h 3513667"/>
              <a:gd name="connsiteX284" fmla="*/ 885017 w 3076859"/>
              <a:gd name="connsiteY284" fmla="*/ 779324 h 3513667"/>
              <a:gd name="connsiteX285" fmla="*/ 885817 w 3076859"/>
              <a:gd name="connsiteY285" fmla="*/ 785424 h 3513667"/>
              <a:gd name="connsiteX286" fmla="*/ 886417 w 3076859"/>
              <a:gd name="connsiteY286" fmla="*/ 791389 h 3513667"/>
              <a:gd name="connsiteX287" fmla="*/ 886817 w 3076859"/>
              <a:gd name="connsiteY287" fmla="*/ 797489 h 3513667"/>
              <a:gd name="connsiteX288" fmla="*/ 887617 w 3076859"/>
              <a:gd name="connsiteY288" fmla="*/ 809689 h 3513667"/>
              <a:gd name="connsiteX289" fmla="*/ 888017 w 3076859"/>
              <a:gd name="connsiteY289" fmla="*/ 821889 h 3513667"/>
              <a:gd name="connsiteX290" fmla="*/ 888417 w 3076859"/>
              <a:gd name="connsiteY290" fmla="*/ 834089 h 3513667"/>
              <a:gd name="connsiteX291" fmla="*/ 888617 w 3076859"/>
              <a:gd name="connsiteY291" fmla="*/ 846290 h 3513667"/>
              <a:gd name="connsiteX292" fmla="*/ 889417 w 3076859"/>
              <a:gd name="connsiteY292" fmla="*/ 858354 h 3513667"/>
              <a:gd name="connsiteX293" fmla="*/ 889817 w 3076859"/>
              <a:gd name="connsiteY293" fmla="*/ 864319 h 3513667"/>
              <a:gd name="connsiteX294" fmla="*/ 890617 w 3076859"/>
              <a:gd name="connsiteY294" fmla="*/ 870419 h 3513667"/>
              <a:gd name="connsiteX295" fmla="*/ 891217 w 3076859"/>
              <a:gd name="connsiteY295" fmla="*/ 876384 h 3513667"/>
              <a:gd name="connsiteX296" fmla="*/ 892217 w 3076859"/>
              <a:gd name="connsiteY296" fmla="*/ 882348 h 3513667"/>
              <a:gd name="connsiteX297" fmla="*/ 893217 w 3076859"/>
              <a:gd name="connsiteY297" fmla="*/ 888177 h 3513667"/>
              <a:gd name="connsiteX298" fmla="*/ 894617 w 3076859"/>
              <a:gd name="connsiteY298" fmla="*/ 894006 h 3513667"/>
              <a:gd name="connsiteX299" fmla="*/ 896417 w 3076859"/>
              <a:gd name="connsiteY299" fmla="*/ 899835 h 3513667"/>
              <a:gd name="connsiteX300" fmla="*/ 898217 w 3076859"/>
              <a:gd name="connsiteY300" fmla="*/ 905664 h 3513667"/>
              <a:gd name="connsiteX301" fmla="*/ 900417 w 3076859"/>
              <a:gd name="connsiteY301" fmla="*/ 911358 h 3513667"/>
              <a:gd name="connsiteX302" fmla="*/ 902817 w 3076859"/>
              <a:gd name="connsiteY302" fmla="*/ 917051 h 3513667"/>
              <a:gd name="connsiteX303" fmla="*/ 903817 w 3076859"/>
              <a:gd name="connsiteY303" fmla="*/ 915424 h 3513667"/>
              <a:gd name="connsiteX304" fmla="*/ 904417 w 3076859"/>
              <a:gd name="connsiteY304" fmla="*/ 913662 h 3513667"/>
              <a:gd name="connsiteX305" fmla="*/ 904818 w 3076859"/>
              <a:gd name="connsiteY305" fmla="*/ 911900 h 3513667"/>
              <a:gd name="connsiteX306" fmla="*/ 905418 w 3076859"/>
              <a:gd name="connsiteY306" fmla="*/ 910273 h 3513667"/>
              <a:gd name="connsiteX307" fmla="*/ 905818 w 3076859"/>
              <a:gd name="connsiteY307" fmla="*/ 906749 h 3513667"/>
              <a:gd name="connsiteX308" fmla="*/ 906018 w 3076859"/>
              <a:gd name="connsiteY308" fmla="*/ 902953 h 3513667"/>
              <a:gd name="connsiteX309" fmla="*/ 906018 w 3076859"/>
              <a:gd name="connsiteY309" fmla="*/ 899157 h 3513667"/>
              <a:gd name="connsiteX310" fmla="*/ 905618 w 3076859"/>
              <a:gd name="connsiteY310" fmla="*/ 895226 h 3513667"/>
              <a:gd name="connsiteX311" fmla="*/ 905218 w 3076859"/>
              <a:gd name="connsiteY311" fmla="*/ 887499 h 3513667"/>
              <a:gd name="connsiteX312" fmla="*/ 904818 w 3076859"/>
              <a:gd name="connsiteY312" fmla="*/ 883704 h 3513667"/>
              <a:gd name="connsiteX313" fmla="*/ 904818 w 3076859"/>
              <a:gd name="connsiteY313" fmla="*/ 879637 h 3513667"/>
              <a:gd name="connsiteX314" fmla="*/ 905218 w 3076859"/>
              <a:gd name="connsiteY314" fmla="*/ 875977 h 3513667"/>
              <a:gd name="connsiteX315" fmla="*/ 906018 w 3076859"/>
              <a:gd name="connsiteY315" fmla="*/ 872046 h 3513667"/>
              <a:gd name="connsiteX316" fmla="*/ 906418 w 3076859"/>
              <a:gd name="connsiteY316" fmla="*/ 870283 h 3513667"/>
              <a:gd name="connsiteX317" fmla="*/ 907218 w 3076859"/>
              <a:gd name="connsiteY317" fmla="*/ 868521 h 3513667"/>
              <a:gd name="connsiteX318" fmla="*/ 908018 w 3076859"/>
              <a:gd name="connsiteY318" fmla="*/ 866623 h 3513667"/>
              <a:gd name="connsiteX319" fmla="*/ 909218 w 3076859"/>
              <a:gd name="connsiteY319" fmla="*/ 864861 h 3513667"/>
              <a:gd name="connsiteX320" fmla="*/ 910418 w 3076859"/>
              <a:gd name="connsiteY320" fmla="*/ 863099 h 3513667"/>
              <a:gd name="connsiteX321" fmla="*/ 911818 w 3076859"/>
              <a:gd name="connsiteY321" fmla="*/ 861472 h 3513667"/>
              <a:gd name="connsiteX322" fmla="*/ 913418 w 3076859"/>
              <a:gd name="connsiteY322" fmla="*/ 859710 h 3513667"/>
              <a:gd name="connsiteX323" fmla="*/ 915218 w 3076859"/>
              <a:gd name="connsiteY323" fmla="*/ 858219 h 3513667"/>
              <a:gd name="connsiteX324" fmla="*/ 913818 w 3076859"/>
              <a:gd name="connsiteY324" fmla="*/ 856456 h 3513667"/>
              <a:gd name="connsiteX325" fmla="*/ 912418 w 3076859"/>
              <a:gd name="connsiteY325" fmla="*/ 854559 h 3513667"/>
              <a:gd name="connsiteX326" fmla="*/ 911618 w 3076859"/>
              <a:gd name="connsiteY326" fmla="*/ 852932 h 3513667"/>
              <a:gd name="connsiteX327" fmla="*/ 910618 w 3076859"/>
              <a:gd name="connsiteY327" fmla="*/ 851170 h 3513667"/>
              <a:gd name="connsiteX328" fmla="*/ 909618 w 3076859"/>
              <a:gd name="connsiteY328" fmla="*/ 849407 h 3513667"/>
              <a:gd name="connsiteX329" fmla="*/ 909218 w 3076859"/>
              <a:gd name="connsiteY329" fmla="*/ 847645 h 3513667"/>
              <a:gd name="connsiteX330" fmla="*/ 908418 w 3076859"/>
              <a:gd name="connsiteY330" fmla="*/ 844121 h 3513667"/>
              <a:gd name="connsiteX331" fmla="*/ 908018 w 3076859"/>
              <a:gd name="connsiteY331" fmla="*/ 840732 h 3513667"/>
              <a:gd name="connsiteX332" fmla="*/ 908418 w 3076859"/>
              <a:gd name="connsiteY332" fmla="*/ 837343 h 3513667"/>
              <a:gd name="connsiteX333" fmla="*/ 908818 w 3076859"/>
              <a:gd name="connsiteY333" fmla="*/ 833683 h 3513667"/>
              <a:gd name="connsiteX334" fmla="*/ 909418 w 3076859"/>
              <a:gd name="connsiteY334" fmla="*/ 830294 h 3513667"/>
              <a:gd name="connsiteX335" fmla="*/ 910418 w 3076859"/>
              <a:gd name="connsiteY335" fmla="*/ 826905 h 3513667"/>
              <a:gd name="connsiteX336" fmla="*/ 911618 w 3076859"/>
              <a:gd name="connsiteY336" fmla="*/ 823516 h 3513667"/>
              <a:gd name="connsiteX337" fmla="*/ 913818 w 3076859"/>
              <a:gd name="connsiteY337" fmla="*/ 816602 h 3513667"/>
              <a:gd name="connsiteX338" fmla="*/ 914618 w 3076859"/>
              <a:gd name="connsiteY338" fmla="*/ 813213 h 3513667"/>
              <a:gd name="connsiteX339" fmla="*/ 915618 w 3076859"/>
              <a:gd name="connsiteY339" fmla="*/ 809824 h 3513667"/>
              <a:gd name="connsiteX340" fmla="*/ 916218 w 3076859"/>
              <a:gd name="connsiteY340" fmla="*/ 806436 h 3513667"/>
              <a:gd name="connsiteX341" fmla="*/ 916818 w 3076859"/>
              <a:gd name="connsiteY341" fmla="*/ 802775 h 3513667"/>
              <a:gd name="connsiteX342" fmla="*/ 921018 w 3076859"/>
              <a:gd name="connsiteY342" fmla="*/ 740825 h 3513667"/>
              <a:gd name="connsiteX343" fmla="*/ 925418 w 3076859"/>
              <a:gd name="connsiteY343" fmla="*/ 678875 h 3513667"/>
              <a:gd name="connsiteX344" fmla="*/ 934818 w 3076859"/>
              <a:gd name="connsiteY344" fmla="*/ 554840 h 3513667"/>
              <a:gd name="connsiteX345" fmla="*/ 934018 w 3076859"/>
              <a:gd name="connsiteY345" fmla="*/ 535590 h 3513667"/>
              <a:gd name="connsiteX346" fmla="*/ 934018 w 3076859"/>
              <a:gd name="connsiteY346" fmla="*/ 525966 h 3513667"/>
              <a:gd name="connsiteX347" fmla="*/ 934418 w 3076859"/>
              <a:gd name="connsiteY347" fmla="*/ 516477 h 3513667"/>
              <a:gd name="connsiteX348" fmla="*/ 934618 w 3076859"/>
              <a:gd name="connsiteY348" fmla="*/ 511597 h 3513667"/>
              <a:gd name="connsiteX349" fmla="*/ 935418 w 3076859"/>
              <a:gd name="connsiteY349" fmla="*/ 506988 h 3513667"/>
              <a:gd name="connsiteX350" fmla="*/ 936618 w 3076859"/>
              <a:gd name="connsiteY350" fmla="*/ 502379 h 3513667"/>
              <a:gd name="connsiteX351" fmla="*/ 938018 w 3076859"/>
              <a:gd name="connsiteY351" fmla="*/ 497905 h 3513667"/>
              <a:gd name="connsiteX352" fmla="*/ 939818 w 3076859"/>
              <a:gd name="connsiteY352" fmla="*/ 493703 h 3513667"/>
              <a:gd name="connsiteX353" fmla="*/ 941818 w 3076859"/>
              <a:gd name="connsiteY353" fmla="*/ 489501 h 3513667"/>
              <a:gd name="connsiteX354" fmla="*/ 944218 w 3076859"/>
              <a:gd name="connsiteY354" fmla="*/ 485569 h 3513667"/>
              <a:gd name="connsiteX355" fmla="*/ 946618 w 3076859"/>
              <a:gd name="connsiteY355" fmla="*/ 481638 h 3513667"/>
              <a:gd name="connsiteX356" fmla="*/ 949618 w 3076859"/>
              <a:gd name="connsiteY356" fmla="*/ 477978 h 3513667"/>
              <a:gd name="connsiteX357" fmla="*/ 952818 w 3076859"/>
              <a:gd name="connsiteY357" fmla="*/ 474318 h 3513667"/>
              <a:gd name="connsiteX358" fmla="*/ 956018 w 3076859"/>
              <a:gd name="connsiteY358" fmla="*/ 471065 h 3513667"/>
              <a:gd name="connsiteX359" fmla="*/ 959619 w 3076859"/>
              <a:gd name="connsiteY359" fmla="*/ 467947 h 3513667"/>
              <a:gd name="connsiteX360" fmla="*/ 963419 w 3076859"/>
              <a:gd name="connsiteY360" fmla="*/ 464965 h 3513667"/>
              <a:gd name="connsiteX361" fmla="*/ 967419 w 3076859"/>
              <a:gd name="connsiteY361" fmla="*/ 462118 h 3513667"/>
              <a:gd name="connsiteX362" fmla="*/ 971419 w 3076859"/>
              <a:gd name="connsiteY362" fmla="*/ 459542 h 3513667"/>
              <a:gd name="connsiteX363" fmla="*/ 975819 w 3076859"/>
              <a:gd name="connsiteY363" fmla="*/ 457238 h 3513667"/>
              <a:gd name="connsiteX364" fmla="*/ 980219 w 3076859"/>
              <a:gd name="connsiteY364" fmla="*/ 455069 h 3513667"/>
              <a:gd name="connsiteX365" fmla="*/ 984819 w 3076859"/>
              <a:gd name="connsiteY365" fmla="*/ 453171 h 3513667"/>
              <a:gd name="connsiteX366" fmla="*/ 989219 w 3076859"/>
              <a:gd name="connsiteY366" fmla="*/ 451544 h 3513667"/>
              <a:gd name="connsiteX367" fmla="*/ 994019 w 3076859"/>
              <a:gd name="connsiteY367" fmla="*/ 450053 h 3513667"/>
              <a:gd name="connsiteX368" fmla="*/ 999019 w 3076859"/>
              <a:gd name="connsiteY368" fmla="*/ 448969 h 3513667"/>
              <a:gd name="connsiteX369" fmla="*/ 1003819 w 3076859"/>
              <a:gd name="connsiteY369" fmla="*/ 448155 h 3513667"/>
              <a:gd name="connsiteX370" fmla="*/ 1008820 w 3076859"/>
              <a:gd name="connsiteY370" fmla="*/ 447478 h 3513667"/>
              <a:gd name="connsiteX371" fmla="*/ 1013820 w 3076859"/>
              <a:gd name="connsiteY371" fmla="*/ 447206 h 3513667"/>
              <a:gd name="connsiteX372" fmla="*/ 1019020 w 3076859"/>
              <a:gd name="connsiteY372" fmla="*/ 447071 h 3513667"/>
              <a:gd name="connsiteX373" fmla="*/ 1024020 w 3076859"/>
              <a:gd name="connsiteY373" fmla="*/ 447206 h 3513667"/>
              <a:gd name="connsiteX374" fmla="*/ 1029020 w 3076859"/>
              <a:gd name="connsiteY374" fmla="*/ 447749 h 3513667"/>
              <a:gd name="connsiteX375" fmla="*/ 1034020 w 3076859"/>
              <a:gd name="connsiteY375" fmla="*/ 448562 h 3513667"/>
              <a:gd name="connsiteX376" fmla="*/ 1039020 w 3076859"/>
              <a:gd name="connsiteY376" fmla="*/ 449646 h 3513667"/>
              <a:gd name="connsiteX377" fmla="*/ 1044020 w 3076859"/>
              <a:gd name="connsiteY377" fmla="*/ 451138 h 3513667"/>
              <a:gd name="connsiteX378" fmla="*/ 1048820 w 3076859"/>
              <a:gd name="connsiteY378" fmla="*/ 452900 h 3513667"/>
              <a:gd name="connsiteX379" fmla="*/ 1053820 w 3076859"/>
              <a:gd name="connsiteY379" fmla="*/ 455069 h 3513667"/>
              <a:gd name="connsiteX380" fmla="*/ 1054220 w 3076859"/>
              <a:gd name="connsiteY380" fmla="*/ 455340 h 3513667"/>
              <a:gd name="connsiteX381" fmla="*/ 1054820 w 3076859"/>
              <a:gd name="connsiteY381" fmla="*/ 455882 h 3513667"/>
              <a:gd name="connsiteX382" fmla="*/ 1055620 w 3076859"/>
              <a:gd name="connsiteY382" fmla="*/ 456967 h 3513667"/>
              <a:gd name="connsiteX383" fmla="*/ 1056020 w 3076859"/>
              <a:gd name="connsiteY383" fmla="*/ 458322 h 3513667"/>
              <a:gd name="connsiteX384" fmla="*/ 1056820 w 3076859"/>
              <a:gd name="connsiteY384" fmla="*/ 459813 h 3513667"/>
              <a:gd name="connsiteX385" fmla="*/ 1057620 w 3076859"/>
              <a:gd name="connsiteY385" fmla="*/ 463338 h 3513667"/>
              <a:gd name="connsiteX386" fmla="*/ 1058220 w 3076859"/>
              <a:gd name="connsiteY386" fmla="*/ 465100 h 3513667"/>
              <a:gd name="connsiteX387" fmla="*/ 1058620 w 3076859"/>
              <a:gd name="connsiteY387" fmla="*/ 466591 h 3513667"/>
              <a:gd name="connsiteX388" fmla="*/ 1062221 w 3076859"/>
              <a:gd name="connsiteY388" fmla="*/ 466998 h 3513667"/>
              <a:gd name="connsiteX389" fmla="*/ 1065621 w 3076859"/>
              <a:gd name="connsiteY389" fmla="*/ 467133 h 3513667"/>
              <a:gd name="connsiteX390" fmla="*/ 1067421 w 3076859"/>
              <a:gd name="connsiteY390" fmla="*/ 464151 h 3513667"/>
              <a:gd name="connsiteX391" fmla="*/ 1069421 w 3076859"/>
              <a:gd name="connsiteY391" fmla="*/ 461711 h 3513667"/>
              <a:gd name="connsiteX392" fmla="*/ 1071421 w 3076859"/>
              <a:gd name="connsiteY392" fmla="*/ 459407 h 3513667"/>
              <a:gd name="connsiteX393" fmla="*/ 1073421 w 3076859"/>
              <a:gd name="connsiteY393" fmla="*/ 457509 h 3513667"/>
              <a:gd name="connsiteX394" fmla="*/ 1075421 w 3076859"/>
              <a:gd name="connsiteY394" fmla="*/ 455882 h 3513667"/>
              <a:gd name="connsiteX395" fmla="*/ 1077621 w 3076859"/>
              <a:gd name="connsiteY395" fmla="*/ 454527 h 3513667"/>
              <a:gd name="connsiteX396" fmla="*/ 1079621 w 3076859"/>
              <a:gd name="connsiteY396" fmla="*/ 453442 h 3513667"/>
              <a:gd name="connsiteX397" fmla="*/ 1081821 w 3076859"/>
              <a:gd name="connsiteY397" fmla="*/ 452764 h 3513667"/>
              <a:gd name="connsiteX398" fmla="*/ 1084221 w 3076859"/>
              <a:gd name="connsiteY398" fmla="*/ 452087 h 3513667"/>
              <a:gd name="connsiteX399" fmla="*/ 1086221 w 3076859"/>
              <a:gd name="connsiteY399" fmla="*/ 451815 h 3513667"/>
              <a:gd name="connsiteX400" fmla="*/ 1088421 w 3076859"/>
              <a:gd name="connsiteY400" fmla="*/ 451680 h 3513667"/>
              <a:gd name="connsiteX401" fmla="*/ 1091021 w 3076859"/>
              <a:gd name="connsiteY401" fmla="*/ 451680 h 3513667"/>
              <a:gd name="connsiteX402" fmla="*/ 1093221 w 3076859"/>
              <a:gd name="connsiteY402" fmla="*/ 451815 h 3513667"/>
              <a:gd name="connsiteX403" fmla="*/ 1095621 w 3076859"/>
              <a:gd name="connsiteY403" fmla="*/ 452087 h 3513667"/>
              <a:gd name="connsiteX404" fmla="*/ 1097821 w 3076859"/>
              <a:gd name="connsiteY404" fmla="*/ 452629 h 3513667"/>
              <a:gd name="connsiteX405" fmla="*/ 1100421 w 3076859"/>
              <a:gd name="connsiteY405" fmla="*/ 453035 h 3513667"/>
              <a:gd name="connsiteX406" fmla="*/ 1105221 w 3076859"/>
              <a:gd name="connsiteY406" fmla="*/ 454391 h 3513667"/>
              <a:gd name="connsiteX407" fmla="*/ 1110021 w 3076859"/>
              <a:gd name="connsiteY407" fmla="*/ 455882 h 3513667"/>
              <a:gd name="connsiteX408" fmla="*/ 1114622 w 3076859"/>
              <a:gd name="connsiteY408" fmla="*/ 457238 h 3513667"/>
              <a:gd name="connsiteX409" fmla="*/ 1119822 w 3076859"/>
              <a:gd name="connsiteY409" fmla="*/ 458458 h 3513667"/>
              <a:gd name="connsiteX410" fmla="*/ 1122022 w 3076859"/>
              <a:gd name="connsiteY410" fmla="*/ 459136 h 3513667"/>
              <a:gd name="connsiteX411" fmla="*/ 1124422 w 3076859"/>
              <a:gd name="connsiteY411" fmla="*/ 459407 h 3513667"/>
              <a:gd name="connsiteX412" fmla="*/ 1126822 w 3076859"/>
              <a:gd name="connsiteY412" fmla="*/ 459678 h 3513667"/>
              <a:gd name="connsiteX413" fmla="*/ 1129022 w 3076859"/>
              <a:gd name="connsiteY413" fmla="*/ 459949 h 3513667"/>
              <a:gd name="connsiteX414" fmla="*/ 1131422 w 3076859"/>
              <a:gd name="connsiteY414" fmla="*/ 459949 h 3513667"/>
              <a:gd name="connsiteX415" fmla="*/ 1133622 w 3076859"/>
              <a:gd name="connsiteY415" fmla="*/ 459813 h 3513667"/>
              <a:gd name="connsiteX416" fmla="*/ 1135822 w 3076859"/>
              <a:gd name="connsiteY416" fmla="*/ 459542 h 3513667"/>
              <a:gd name="connsiteX417" fmla="*/ 1138222 w 3076859"/>
              <a:gd name="connsiteY417" fmla="*/ 458864 h 3513667"/>
              <a:gd name="connsiteX418" fmla="*/ 1138222 w 3076859"/>
              <a:gd name="connsiteY418" fmla="*/ 459407 h 3513667"/>
              <a:gd name="connsiteX419" fmla="*/ 1138022 w 3076859"/>
              <a:gd name="connsiteY419" fmla="*/ 460898 h 3513667"/>
              <a:gd name="connsiteX420" fmla="*/ 1136422 w 3076859"/>
              <a:gd name="connsiteY420" fmla="*/ 465778 h 3513667"/>
              <a:gd name="connsiteX421" fmla="*/ 1134022 w 3076859"/>
              <a:gd name="connsiteY421" fmla="*/ 471742 h 3513667"/>
              <a:gd name="connsiteX422" fmla="*/ 1133022 w 3076859"/>
              <a:gd name="connsiteY422" fmla="*/ 474589 h 3513667"/>
              <a:gd name="connsiteX423" fmla="*/ 1131622 w 3076859"/>
              <a:gd name="connsiteY423" fmla="*/ 477165 h 3513667"/>
              <a:gd name="connsiteX424" fmla="*/ 1142022 w 3076859"/>
              <a:gd name="connsiteY424" fmla="*/ 485841 h 3513667"/>
              <a:gd name="connsiteX425" fmla="*/ 1160822 w 3076859"/>
              <a:gd name="connsiteY425" fmla="*/ 486112 h 3513667"/>
              <a:gd name="connsiteX426" fmla="*/ 1165823 w 3076859"/>
              <a:gd name="connsiteY426" fmla="*/ 482723 h 3513667"/>
              <a:gd name="connsiteX427" fmla="*/ 1168023 w 3076859"/>
              <a:gd name="connsiteY427" fmla="*/ 481367 h 3513667"/>
              <a:gd name="connsiteX428" fmla="*/ 1170423 w 3076859"/>
              <a:gd name="connsiteY428" fmla="*/ 479876 h 3513667"/>
              <a:gd name="connsiteX429" fmla="*/ 1172623 w 3076859"/>
              <a:gd name="connsiteY429" fmla="*/ 478791 h 3513667"/>
              <a:gd name="connsiteX430" fmla="*/ 1174823 w 3076859"/>
              <a:gd name="connsiteY430" fmla="*/ 477707 h 3513667"/>
              <a:gd name="connsiteX431" fmla="*/ 1177223 w 3076859"/>
              <a:gd name="connsiteY431" fmla="*/ 477029 h 3513667"/>
              <a:gd name="connsiteX432" fmla="*/ 1179223 w 3076859"/>
              <a:gd name="connsiteY432" fmla="*/ 476216 h 3513667"/>
              <a:gd name="connsiteX433" fmla="*/ 1181623 w 3076859"/>
              <a:gd name="connsiteY433" fmla="*/ 475809 h 3513667"/>
              <a:gd name="connsiteX434" fmla="*/ 1183623 w 3076859"/>
              <a:gd name="connsiteY434" fmla="*/ 475267 h 3513667"/>
              <a:gd name="connsiteX435" fmla="*/ 1185623 w 3076859"/>
              <a:gd name="connsiteY435" fmla="*/ 474996 h 3513667"/>
              <a:gd name="connsiteX436" fmla="*/ 1187423 w 3076859"/>
              <a:gd name="connsiteY436" fmla="*/ 474860 h 3513667"/>
              <a:gd name="connsiteX437" fmla="*/ 1189423 w 3076859"/>
              <a:gd name="connsiteY437" fmla="*/ 474860 h 3513667"/>
              <a:gd name="connsiteX438" fmla="*/ 1191423 w 3076859"/>
              <a:gd name="connsiteY438" fmla="*/ 474996 h 3513667"/>
              <a:gd name="connsiteX439" fmla="*/ 1193223 w 3076859"/>
              <a:gd name="connsiteY439" fmla="*/ 475267 h 3513667"/>
              <a:gd name="connsiteX440" fmla="*/ 1195023 w 3076859"/>
              <a:gd name="connsiteY440" fmla="*/ 475809 h 3513667"/>
              <a:gd name="connsiteX441" fmla="*/ 1196823 w 3076859"/>
              <a:gd name="connsiteY441" fmla="*/ 476351 h 3513667"/>
              <a:gd name="connsiteX442" fmla="*/ 1198423 w 3076859"/>
              <a:gd name="connsiteY442" fmla="*/ 477029 h 3513667"/>
              <a:gd name="connsiteX443" fmla="*/ 1200223 w 3076859"/>
              <a:gd name="connsiteY443" fmla="*/ 477978 h 3513667"/>
              <a:gd name="connsiteX444" fmla="*/ 1201823 w 3076859"/>
              <a:gd name="connsiteY444" fmla="*/ 478791 h 3513667"/>
              <a:gd name="connsiteX445" fmla="*/ 1203423 w 3076859"/>
              <a:gd name="connsiteY445" fmla="*/ 479876 h 3513667"/>
              <a:gd name="connsiteX446" fmla="*/ 1204823 w 3076859"/>
              <a:gd name="connsiteY446" fmla="*/ 481232 h 3513667"/>
              <a:gd name="connsiteX447" fmla="*/ 1206223 w 3076859"/>
              <a:gd name="connsiteY447" fmla="*/ 482587 h 3513667"/>
              <a:gd name="connsiteX448" fmla="*/ 1207823 w 3076859"/>
              <a:gd name="connsiteY448" fmla="*/ 484078 h 3513667"/>
              <a:gd name="connsiteX449" fmla="*/ 1210223 w 3076859"/>
              <a:gd name="connsiteY449" fmla="*/ 487467 h 3513667"/>
              <a:gd name="connsiteX450" fmla="*/ 1212823 w 3076859"/>
              <a:gd name="connsiteY450" fmla="*/ 491398 h 3513667"/>
              <a:gd name="connsiteX451" fmla="*/ 1214823 w 3076859"/>
              <a:gd name="connsiteY451" fmla="*/ 495736 h 3513667"/>
              <a:gd name="connsiteX452" fmla="*/ 1216624 w 3076859"/>
              <a:gd name="connsiteY452" fmla="*/ 500616 h 3513667"/>
              <a:gd name="connsiteX453" fmla="*/ 1230424 w 3076859"/>
              <a:gd name="connsiteY453" fmla="*/ 539250 h 3513667"/>
              <a:gd name="connsiteX454" fmla="*/ 1244024 w 3076859"/>
              <a:gd name="connsiteY454" fmla="*/ 577885 h 3513667"/>
              <a:gd name="connsiteX455" fmla="*/ 1250624 w 3076859"/>
              <a:gd name="connsiteY455" fmla="*/ 597405 h 3513667"/>
              <a:gd name="connsiteX456" fmla="*/ 1257224 w 3076859"/>
              <a:gd name="connsiteY456" fmla="*/ 616790 h 3513667"/>
              <a:gd name="connsiteX457" fmla="*/ 1263424 w 3076859"/>
              <a:gd name="connsiteY457" fmla="*/ 636175 h 3513667"/>
              <a:gd name="connsiteX458" fmla="*/ 1269625 w 3076859"/>
              <a:gd name="connsiteY458" fmla="*/ 655695 h 3513667"/>
              <a:gd name="connsiteX459" fmla="*/ 1275225 w 3076859"/>
              <a:gd name="connsiteY459" fmla="*/ 675351 h 3513667"/>
              <a:gd name="connsiteX460" fmla="*/ 1280425 w 3076859"/>
              <a:gd name="connsiteY460" fmla="*/ 695007 h 3513667"/>
              <a:gd name="connsiteX461" fmla="*/ 1285425 w 3076859"/>
              <a:gd name="connsiteY461" fmla="*/ 714663 h 3513667"/>
              <a:gd name="connsiteX462" fmla="*/ 1290025 w 3076859"/>
              <a:gd name="connsiteY462" fmla="*/ 734454 h 3513667"/>
              <a:gd name="connsiteX463" fmla="*/ 1292225 w 3076859"/>
              <a:gd name="connsiteY463" fmla="*/ 744621 h 3513667"/>
              <a:gd name="connsiteX464" fmla="*/ 1294025 w 3076859"/>
              <a:gd name="connsiteY464" fmla="*/ 754652 h 3513667"/>
              <a:gd name="connsiteX465" fmla="*/ 1295825 w 3076859"/>
              <a:gd name="connsiteY465" fmla="*/ 764684 h 3513667"/>
              <a:gd name="connsiteX466" fmla="*/ 1297425 w 3076859"/>
              <a:gd name="connsiteY466" fmla="*/ 774715 h 3513667"/>
              <a:gd name="connsiteX467" fmla="*/ 1299025 w 3076859"/>
              <a:gd name="connsiteY467" fmla="*/ 784746 h 3513667"/>
              <a:gd name="connsiteX468" fmla="*/ 1300425 w 3076859"/>
              <a:gd name="connsiteY468" fmla="*/ 794913 h 3513667"/>
              <a:gd name="connsiteX469" fmla="*/ 1301425 w 3076859"/>
              <a:gd name="connsiteY469" fmla="*/ 805216 h 3513667"/>
              <a:gd name="connsiteX470" fmla="*/ 1302425 w 3076859"/>
              <a:gd name="connsiteY470" fmla="*/ 815382 h 3513667"/>
              <a:gd name="connsiteX471" fmla="*/ 1304625 w 3076859"/>
              <a:gd name="connsiteY471" fmla="*/ 818229 h 3513667"/>
              <a:gd name="connsiteX472" fmla="*/ 1306425 w 3076859"/>
              <a:gd name="connsiteY472" fmla="*/ 821211 h 3513667"/>
              <a:gd name="connsiteX473" fmla="*/ 1307825 w 3076859"/>
              <a:gd name="connsiteY473" fmla="*/ 824329 h 3513667"/>
              <a:gd name="connsiteX474" fmla="*/ 1309025 w 3076859"/>
              <a:gd name="connsiteY474" fmla="*/ 827583 h 3513667"/>
              <a:gd name="connsiteX475" fmla="*/ 1309825 w 3076859"/>
              <a:gd name="connsiteY475" fmla="*/ 830700 h 3513667"/>
              <a:gd name="connsiteX476" fmla="*/ 1310625 w 3076859"/>
              <a:gd name="connsiteY476" fmla="*/ 833954 h 3513667"/>
              <a:gd name="connsiteX477" fmla="*/ 1311025 w 3076859"/>
              <a:gd name="connsiteY477" fmla="*/ 837207 h 3513667"/>
              <a:gd name="connsiteX478" fmla="*/ 1311425 w 3076859"/>
              <a:gd name="connsiteY478" fmla="*/ 840461 h 3513667"/>
              <a:gd name="connsiteX479" fmla="*/ 1311825 w 3076859"/>
              <a:gd name="connsiteY479" fmla="*/ 846832 h 3513667"/>
              <a:gd name="connsiteX480" fmla="*/ 1312025 w 3076859"/>
              <a:gd name="connsiteY480" fmla="*/ 853474 h 3513667"/>
              <a:gd name="connsiteX481" fmla="*/ 1312225 w 3076859"/>
              <a:gd name="connsiteY481" fmla="*/ 860117 h 3513667"/>
              <a:gd name="connsiteX482" fmla="*/ 1312625 w 3076859"/>
              <a:gd name="connsiteY482" fmla="*/ 866623 h 3513667"/>
              <a:gd name="connsiteX483" fmla="*/ 1315225 w 3076859"/>
              <a:gd name="connsiteY483" fmla="*/ 872723 h 3513667"/>
              <a:gd name="connsiteX484" fmla="*/ 1317425 w 3076859"/>
              <a:gd name="connsiteY484" fmla="*/ 878688 h 3513667"/>
              <a:gd name="connsiteX485" fmla="*/ 1319425 w 3076859"/>
              <a:gd name="connsiteY485" fmla="*/ 884924 h 3513667"/>
              <a:gd name="connsiteX486" fmla="*/ 1321226 w 3076859"/>
              <a:gd name="connsiteY486" fmla="*/ 890888 h 3513667"/>
              <a:gd name="connsiteX487" fmla="*/ 1325026 w 3076859"/>
              <a:gd name="connsiteY487" fmla="*/ 903088 h 3513667"/>
              <a:gd name="connsiteX488" fmla="*/ 1328026 w 3076859"/>
              <a:gd name="connsiteY488" fmla="*/ 915560 h 3513667"/>
              <a:gd name="connsiteX489" fmla="*/ 1330626 w 3076859"/>
              <a:gd name="connsiteY489" fmla="*/ 928031 h 3513667"/>
              <a:gd name="connsiteX490" fmla="*/ 1333026 w 3076859"/>
              <a:gd name="connsiteY490" fmla="*/ 940367 h 3513667"/>
              <a:gd name="connsiteX491" fmla="*/ 1335026 w 3076859"/>
              <a:gd name="connsiteY491" fmla="*/ 952974 h 3513667"/>
              <a:gd name="connsiteX492" fmla="*/ 1336826 w 3076859"/>
              <a:gd name="connsiteY492" fmla="*/ 965445 h 3513667"/>
              <a:gd name="connsiteX493" fmla="*/ 1340226 w 3076859"/>
              <a:gd name="connsiteY493" fmla="*/ 990659 h 3513667"/>
              <a:gd name="connsiteX494" fmla="*/ 1343426 w 3076859"/>
              <a:gd name="connsiteY494" fmla="*/ 1015873 h 3513667"/>
              <a:gd name="connsiteX495" fmla="*/ 1345226 w 3076859"/>
              <a:gd name="connsiteY495" fmla="*/ 1028344 h 3513667"/>
              <a:gd name="connsiteX496" fmla="*/ 1347026 w 3076859"/>
              <a:gd name="connsiteY496" fmla="*/ 1040816 h 3513667"/>
              <a:gd name="connsiteX497" fmla="*/ 1349226 w 3076859"/>
              <a:gd name="connsiteY497" fmla="*/ 1053422 h 3513667"/>
              <a:gd name="connsiteX498" fmla="*/ 1351626 w 3076859"/>
              <a:gd name="connsiteY498" fmla="*/ 1065894 h 3513667"/>
              <a:gd name="connsiteX499" fmla="*/ 1355826 w 3076859"/>
              <a:gd name="connsiteY499" fmla="*/ 1065894 h 3513667"/>
              <a:gd name="connsiteX500" fmla="*/ 1359826 w 3076859"/>
              <a:gd name="connsiteY500" fmla="*/ 1066165 h 3513667"/>
              <a:gd name="connsiteX501" fmla="*/ 1360826 w 3076859"/>
              <a:gd name="connsiteY501" fmla="*/ 1062369 h 3513667"/>
              <a:gd name="connsiteX502" fmla="*/ 1361226 w 3076859"/>
              <a:gd name="connsiteY502" fmla="*/ 1058709 h 3513667"/>
              <a:gd name="connsiteX503" fmla="*/ 1362226 w 3076859"/>
              <a:gd name="connsiteY503" fmla="*/ 1050982 h 3513667"/>
              <a:gd name="connsiteX504" fmla="*/ 1362626 w 3076859"/>
              <a:gd name="connsiteY504" fmla="*/ 1043391 h 3513667"/>
              <a:gd name="connsiteX505" fmla="*/ 1362626 w 3076859"/>
              <a:gd name="connsiteY505" fmla="*/ 1035664 h 3513667"/>
              <a:gd name="connsiteX506" fmla="*/ 1362626 w 3076859"/>
              <a:gd name="connsiteY506" fmla="*/ 1027938 h 3513667"/>
              <a:gd name="connsiteX507" fmla="*/ 1362426 w 3076859"/>
              <a:gd name="connsiteY507" fmla="*/ 1020346 h 3513667"/>
              <a:gd name="connsiteX508" fmla="*/ 1361426 w 3076859"/>
              <a:gd name="connsiteY508" fmla="*/ 1004893 h 3513667"/>
              <a:gd name="connsiteX509" fmla="*/ 1361226 w 3076859"/>
              <a:gd name="connsiteY509" fmla="*/ 997166 h 3513667"/>
              <a:gd name="connsiteX510" fmla="*/ 1361026 w 3076859"/>
              <a:gd name="connsiteY510" fmla="*/ 989439 h 3513667"/>
              <a:gd name="connsiteX511" fmla="*/ 1361226 w 3076859"/>
              <a:gd name="connsiteY511" fmla="*/ 981712 h 3513667"/>
              <a:gd name="connsiteX512" fmla="*/ 1361626 w 3076859"/>
              <a:gd name="connsiteY512" fmla="*/ 974121 h 3513667"/>
              <a:gd name="connsiteX513" fmla="*/ 1362626 w 3076859"/>
              <a:gd name="connsiteY513" fmla="*/ 966394 h 3513667"/>
              <a:gd name="connsiteX514" fmla="*/ 1363026 w 3076859"/>
              <a:gd name="connsiteY514" fmla="*/ 962599 h 3513667"/>
              <a:gd name="connsiteX515" fmla="*/ 1364026 w 3076859"/>
              <a:gd name="connsiteY515" fmla="*/ 958803 h 3513667"/>
              <a:gd name="connsiteX516" fmla="*/ 1364626 w 3076859"/>
              <a:gd name="connsiteY516" fmla="*/ 955143 h 3513667"/>
              <a:gd name="connsiteX517" fmla="*/ 1365826 w 3076859"/>
              <a:gd name="connsiteY517" fmla="*/ 951212 h 3513667"/>
              <a:gd name="connsiteX518" fmla="*/ 1367026 w 3076859"/>
              <a:gd name="connsiteY518" fmla="*/ 947552 h 3513667"/>
              <a:gd name="connsiteX519" fmla="*/ 1368226 w 3076859"/>
              <a:gd name="connsiteY519" fmla="*/ 943620 h 3513667"/>
              <a:gd name="connsiteX520" fmla="*/ 1369426 w 3076859"/>
              <a:gd name="connsiteY520" fmla="*/ 941180 h 3513667"/>
              <a:gd name="connsiteX521" fmla="*/ 1370226 w 3076859"/>
              <a:gd name="connsiteY521" fmla="*/ 938605 h 3513667"/>
              <a:gd name="connsiteX522" fmla="*/ 1370826 w 3076859"/>
              <a:gd name="connsiteY522" fmla="*/ 935758 h 3513667"/>
              <a:gd name="connsiteX523" fmla="*/ 1371026 w 3076859"/>
              <a:gd name="connsiteY523" fmla="*/ 933182 h 3513667"/>
              <a:gd name="connsiteX524" fmla="*/ 1371426 w 3076859"/>
              <a:gd name="connsiteY524" fmla="*/ 927625 h 3513667"/>
              <a:gd name="connsiteX525" fmla="*/ 1371426 w 3076859"/>
              <a:gd name="connsiteY525" fmla="*/ 922202 h 3513667"/>
              <a:gd name="connsiteX526" fmla="*/ 1372026 w 3076859"/>
              <a:gd name="connsiteY526" fmla="*/ 916644 h 3513667"/>
              <a:gd name="connsiteX527" fmla="*/ 1372427 w 3076859"/>
              <a:gd name="connsiteY527" fmla="*/ 913933 h 3513667"/>
              <a:gd name="connsiteX528" fmla="*/ 1373027 w 3076859"/>
              <a:gd name="connsiteY528" fmla="*/ 911222 h 3513667"/>
              <a:gd name="connsiteX529" fmla="*/ 1373827 w 3076859"/>
              <a:gd name="connsiteY529" fmla="*/ 908511 h 3513667"/>
              <a:gd name="connsiteX530" fmla="*/ 1374827 w 3076859"/>
              <a:gd name="connsiteY530" fmla="*/ 906071 h 3513667"/>
              <a:gd name="connsiteX531" fmla="*/ 1376427 w 3076859"/>
              <a:gd name="connsiteY531" fmla="*/ 903631 h 3513667"/>
              <a:gd name="connsiteX532" fmla="*/ 1378427 w 3076859"/>
              <a:gd name="connsiteY532" fmla="*/ 901191 h 3513667"/>
              <a:gd name="connsiteX533" fmla="*/ 1379027 w 3076859"/>
              <a:gd name="connsiteY533" fmla="*/ 870283 h 3513667"/>
              <a:gd name="connsiteX534" fmla="*/ 1380027 w 3076859"/>
              <a:gd name="connsiteY534" fmla="*/ 839376 h 3513667"/>
              <a:gd name="connsiteX535" fmla="*/ 1381027 w 3076859"/>
              <a:gd name="connsiteY535" fmla="*/ 808333 h 3513667"/>
              <a:gd name="connsiteX536" fmla="*/ 1382627 w 3076859"/>
              <a:gd name="connsiteY536" fmla="*/ 777697 h 3513667"/>
              <a:gd name="connsiteX537" fmla="*/ 1384227 w 3076859"/>
              <a:gd name="connsiteY537" fmla="*/ 746790 h 3513667"/>
              <a:gd name="connsiteX538" fmla="*/ 1386227 w 3076859"/>
              <a:gd name="connsiteY538" fmla="*/ 716018 h 3513667"/>
              <a:gd name="connsiteX539" fmla="*/ 1388627 w 3076859"/>
              <a:gd name="connsiteY539" fmla="*/ 685111 h 3513667"/>
              <a:gd name="connsiteX540" fmla="*/ 1391027 w 3076859"/>
              <a:gd name="connsiteY540" fmla="*/ 654339 h 3513667"/>
              <a:gd name="connsiteX541" fmla="*/ 1393827 w 3076859"/>
              <a:gd name="connsiteY541" fmla="*/ 623568 h 3513667"/>
              <a:gd name="connsiteX542" fmla="*/ 1397027 w 3076859"/>
              <a:gd name="connsiteY542" fmla="*/ 592796 h 3513667"/>
              <a:gd name="connsiteX543" fmla="*/ 1400227 w 3076859"/>
              <a:gd name="connsiteY543" fmla="*/ 562160 h 3513667"/>
              <a:gd name="connsiteX544" fmla="*/ 1403627 w 3076859"/>
              <a:gd name="connsiteY544" fmla="*/ 531388 h 3513667"/>
              <a:gd name="connsiteX545" fmla="*/ 1407227 w 3076859"/>
              <a:gd name="connsiteY545" fmla="*/ 500616 h 3513667"/>
              <a:gd name="connsiteX546" fmla="*/ 1411027 w 3076859"/>
              <a:gd name="connsiteY546" fmla="*/ 469980 h 3513667"/>
              <a:gd name="connsiteX547" fmla="*/ 1415027 w 3076859"/>
              <a:gd name="connsiteY547" fmla="*/ 439344 h 3513667"/>
              <a:gd name="connsiteX548" fmla="*/ 1419227 w 3076859"/>
              <a:gd name="connsiteY548" fmla="*/ 408708 h 3513667"/>
              <a:gd name="connsiteX549" fmla="*/ 1419627 w 3076859"/>
              <a:gd name="connsiteY549" fmla="*/ 404912 h 3513667"/>
              <a:gd name="connsiteX550" fmla="*/ 1420227 w 3076859"/>
              <a:gd name="connsiteY550" fmla="*/ 401523 h 3513667"/>
              <a:gd name="connsiteX551" fmla="*/ 1421427 w 3076859"/>
              <a:gd name="connsiteY551" fmla="*/ 398270 h 3513667"/>
              <a:gd name="connsiteX552" fmla="*/ 1422627 w 3076859"/>
              <a:gd name="connsiteY552" fmla="*/ 395288 h 3513667"/>
              <a:gd name="connsiteX553" fmla="*/ 1423627 w 3076859"/>
              <a:gd name="connsiteY553" fmla="*/ 392441 h 3513667"/>
              <a:gd name="connsiteX554" fmla="*/ 1425228 w 3076859"/>
              <a:gd name="connsiteY554" fmla="*/ 389730 h 3513667"/>
              <a:gd name="connsiteX555" fmla="*/ 1427228 w 3076859"/>
              <a:gd name="connsiteY555" fmla="*/ 387154 h 3513667"/>
              <a:gd name="connsiteX556" fmla="*/ 1429228 w 3076859"/>
              <a:gd name="connsiteY556" fmla="*/ 384985 h 3513667"/>
              <a:gd name="connsiteX557" fmla="*/ 1431428 w 3076859"/>
              <a:gd name="connsiteY557" fmla="*/ 383087 h 3513667"/>
              <a:gd name="connsiteX558" fmla="*/ 1434028 w 3076859"/>
              <a:gd name="connsiteY558" fmla="*/ 381190 h 3513667"/>
              <a:gd name="connsiteX559" fmla="*/ 1436628 w 3076859"/>
              <a:gd name="connsiteY559" fmla="*/ 379427 h 3513667"/>
              <a:gd name="connsiteX560" fmla="*/ 1439628 w 3076859"/>
              <a:gd name="connsiteY560" fmla="*/ 378207 h 3513667"/>
              <a:gd name="connsiteX561" fmla="*/ 1443028 w 3076859"/>
              <a:gd name="connsiteY561" fmla="*/ 376987 h 3513667"/>
              <a:gd name="connsiteX562" fmla="*/ 1446428 w 3076859"/>
              <a:gd name="connsiteY562" fmla="*/ 376038 h 3513667"/>
              <a:gd name="connsiteX563" fmla="*/ 1450428 w 3076859"/>
              <a:gd name="connsiteY563" fmla="*/ 375496 h 3513667"/>
              <a:gd name="connsiteX564" fmla="*/ 1454428 w 3076859"/>
              <a:gd name="connsiteY564" fmla="*/ 375090 h 3513667"/>
              <a:gd name="connsiteX565" fmla="*/ 1463228 w 3076859"/>
              <a:gd name="connsiteY565" fmla="*/ 374547 h 3513667"/>
              <a:gd name="connsiteX566" fmla="*/ 1471628 w 3076859"/>
              <a:gd name="connsiteY566" fmla="*/ 374276 h 3513667"/>
              <a:gd name="connsiteX567" fmla="*/ 1488629 w 3076859"/>
              <a:gd name="connsiteY567" fmla="*/ 373734 h 3513667"/>
              <a:gd name="connsiteX568" fmla="*/ 1505829 w 3076859"/>
              <a:gd name="connsiteY568" fmla="*/ 373463 h 3513667"/>
              <a:gd name="connsiteX569" fmla="*/ 1522629 w 3076859"/>
              <a:gd name="connsiteY569" fmla="*/ 373598 h 3513667"/>
              <a:gd name="connsiteX570" fmla="*/ 1539830 w 3076859"/>
              <a:gd name="connsiteY570" fmla="*/ 373734 h 3513667"/>
              <a:gd name="connsiteX571" fmla="*/ 1556830 w 3076859"/>
              <a:gd name="connsiteY571" fmla="*/ 374005 h 3513667"/>
              <a:gd name="connsiteX572" fmla="*/ 1574030 w 3076859"/>
              <a:gd name="connsiteY572" fmla="*/ 374276 h 3513667"/>
              <a:gd name="connsiteX573" fmla="*/ 1590831 w 3076859"/>
              <a:gd name="connsiteY573" fmla="*/ 374412 h 3513667"/>
              <a:gd name="connsiteX574" fmla="*/ 1594231 w 3076859"/>
              <a:gd name="connsiteY574" fmla="*/ 374547 h 3513667"/>
              <a:gd name="connsiteX575" fmla="*/ 1597431 w 3076859"/>
              <a:gd name="connsiteY575" fmla="*/ 374818 h 3513667"/>
              <a:gd name="connsiteX576" fmla="*/ 1600431 w 3076859"/>
              <a:gd name="connsiteY576" fmla="*/ 375361 h 3513667"/>
              <a:gd name="connsiteX577" fmla="*/ 1603231 w 3076859"/>
              <a:gd name="connsiteY577" fmla="*/ 375903 h 3513667"/>
              <a:gd name="connsiteX578" fmla="*/ 1606031 w 3076859"/>
              <a:gd name="connsiteY578" fmla="*/ 376716 h 3513667"/>
              <a:gd name="connsiteX579" fmla="*/ 1608431 w 3076859"/>
              <a:gd name="connsiteY579" fmla="*/ 377665 h 3513667"/>
              <a:gd name="connsiteX580" fmla="*/ 1611031 w 3076859"/>
              <a:gd name="connsiteY580" fmla="*/ 378750 h 3513667"/>
              <a:gd name="connsiteX581" fmla="*/ 1613231 w 3076859"/>
              <a:gd name="connsiteY581" fmla="*/ 379970 h 3513667"/>
              <a:gd name="connsiteX582" fmla="*/ 1615431 w 3076859"/>
              <a:gd name="connsiteY582" fmla="*/ 381190 h 3513667"/>
              <a:gd name="connsiteX583" fmla="*/ 1617831 w 3076859"/>
              <a:gd name="connsiteY583" fmla="*/ 382545 h 3513667"/>
              <a:gd name="connsiteX584" fmla="*/ 1621831 w 3076859"/>
              <a:gd name="connsiteY584" fmla="*/ 385663 h 3513667"/>
              <a:gd name="connsiteX585" fmla="*/ 1625831 w 3076859"/>
              <a:gd name="connsiteY585" fmla="*/ 388916 h 3513667"/>
              <a:gd name="connsiteX586" fmla="*/ 1629631 w 3076859"/>
              <a:gd name="connsiteY586" fmla="*/ 392441 h 3513667"/>
              <a:gd name="connsiteX587" fmla="*/ 1637032 w 3076859"/>
              <a:gd name="connsiteY587" fmla="*/ 399354 h 3513667"/>
              <a:gd name="connsiteX588" fmla="*/ 1640632 w 3076859"/>
              <a:gd name="connsiteY588" fmla="*/ 403014 h 3513667"/>
              <a:gd name="connsiteX589" fmla="*/ 1644432 w 3076859"/>
              <a:gd name="connsiteY589" fmla="*/ 405997 h 3513667"/>
              <a:gd name="connsiteX590" fmla="*/ 1648632 w 3076859"/>
              <a:gd name="connsiteY590" fmla="*/ 408979 h 3513667"/>
              <a:gd name="connsiteX591" fmla="*/ 1650632 w 3076859"/>
              <a:gd name="connsiteY591" fmla="*/ 410335 h 3513667"/>
              <a:gd name="connsiteX592" fmla="*/ 1652832 w 3076859"/>
              <a:gd name="connsiteY592" fmla="*/ 411555 h 3513667"/>
              <a:gd name="connsiteX593" fmla="*/ 1655232 w 3076859"/>
              <a:gd name="connsiteY593" fmla="*/ 412639 h 3513667"/>
              <a:gd name="connsiteX594" fmla="*/ 1657432 w 3076859"/>
              <a:gd name="connsiteY594" fmla="*/ 413588 h 3513667"/>
              <a:gd name="connsiteX595" fmla="*/ 1660032 w 3076859"/>
              <a:gd name="connsiteY595" fmla="*/ 414537 h 3513667"/>
              <a:gd name="connsiteX596" fmla="*/ 1662432 w 3076859"/>
              <a:gd name="connsiteY596" fmla="*/ 415215 h 3513667"/>
              <a:gd name="connsiteX597" fmla="*/ 1664232 w 3076859"/>
              <a:gd name="connsiteY597" fmla="*/ 412097 h 3513667"/>
              <a:gd name="connsiteX598" fmla="*/ 1666432 w 3076859"/>
              <a:gd name="connsiteY598" fmla="*/ 409250 h 3513667"/>
              <a:gd name="connsiteX599" fmla="*/ 1668632 w 3076859"/>
              <a:gd name="connsiteY599" fmla="*/ 406810 h 3513667"/>
              <a:gd name="connsiteX600" fmla="*/ 1670832 w 3076859"/>
              <a:gd name="connsiteY600" fmla="*/ 404641 h 3513667"/>
              <a:gd name="connsiteX601" fmla="*/ 1673232 w 3076859"/>
              <a:gd name="connsiteY601" fmla="*/ 403014 h 3513667"/>
              <a:gd name="connsiteX602" fmla="*/ 1676032 w 3076859"/>
              <a:gd name="connsiteY602" fmla="*/ 401388 h 3513667"/>
              <a:gd name="connsiteX603" fmla="*/ 1678432 w 3076859"/>
              <a:gd name="connsiteY603" fmla="*/ 400168 h 3513667"/>
              <a:gd name="connsiteX604" fmla="*/ 1681432 w 3076859"/>
              <a:gd name="connsiteY604" fmla="*/ 399219 h 3513667"/>
              <a:gd name="connsiteX605" fmla="*/ 1684232 w 3076859"/>
              <a:gd name="connsiteY605" fmla="*/ 398541 h 3513667"/>
              <a:gd name="connsiteX606" fmla="*/ 1687033 w 3076859"/>
              <a:gd name="connsiteY606" fmla="*/ 398134 h 3513667"/>
              <a:gd name="connsiteX607" fmla="*/ 1690033 w 3076859"/>
              <a:gd name="connsiteY607" fmla="*/ 397999 h 3513667"/>
              <a:gd name="connsiteX608" fmla="*/ 1693033 w 3076859"/>
              <a:gd name="connsiteY608" fmla="*/ 398134 h 3513667"/>
              <a:gd name="connsiteX609" fmla="*/ 1696233 w 3076859"/>
              <a:gd name="connsiteY609" fmla="*/ 398541 h 3513667"/>
              <a:gd name="connsiteX610" fmla="*/ 1699233 w 3076859"/>
              <a:gd name="connsiteY610" fmla="*/ 399083 h 3513667"/>
              <a:gd name="connsiteX611" fmla="*/ 1702433 w 3076859"/>
              <a:gd name="connsiteY611" fmla="*/ 399897 h 3513667"/>
              <a:gd name="connsiteX612" fmla="*/ 1705433 w 3076859"/>
              <a:gd name="connsiteY612" fmla="*/ 400981 h 3513667"/>
              <a:gd name="connsiteX613" fmla="*/ 1709433 w 3076859"/>
              <a:gd name="connsiteY613" fmla="*/ 402337 h 3513667"/>
              <a:gd name="connsiteX614" fmla="*/ 1713633 w 3076859"/>
              <a:gd name="connsiteY614" fmla="*/ 403421 h 3513667"/>
              <a:gd name="connsiteX615" fmla="*/ 1717433 w 3076859"/>
              <a:gd name="connsiteY615" fmla="*/ 404235 h 3513667"/>
              <a:gd name="connsiteX616" fmla="*/ 1721233 w 3076859"/>
              <a:gd name="connsiteY616" fmla="*/ 404641 h 3513667"/>
              <a:gd name="connsiteX617" fmla="*/ 1725233 w 3076859"/>
              <a:gd name="connsiteY617" fmla="*/ 404912 h 3513667"/>
              <a:gd name="connsiteX618" fmla="*/ 1729033 w 3076859"/>
              <a:gd name="connsiteY618" fmla="*/ 404912 h 3513667"/>
              <a:gd name="connsiteX619" fmla="*/ 1733033 w 3076859"/>
              <a:gd name="connsiteY619" fmla="*/ 404641 h 3513667"/>
              <a:gd name="connsiteX620" fmla="*/ 1736833 w 3076859"/>
              <a:gd name="connsiteY620" fmla="*/ 404370 h 3513667"/>
              <a:gd name="connsiteX621" fmla="*/ 1740634 w 3076859"/>
              <a:gd name="connsiteY621" fmla="*/ 403828 h 3513667"/>
              <a:gd name="connsiteX622" fmla="*/ 1744434 w 3076859"/>
              <a:gd name="connsiteY622" fmla="*/ 403286 h 3513667"/>
              <a:gd name="connsiteX623" fmla="*/ 1752034 w 3076859"/>
              <a:gd name="connsiteY623" fmla="*/ 401930 h 3513667"/>
              <a:gd name="connsiteX624" fmla="*/ 1759634 w 3076859"/>
              <a:gd name="connsiteY624" fmla="*/ 400303 h 3513667"/>
              <a:gd name="connsiteX625" fmla="*/ 1767234 w 3076859"/>
              <a:gd name="connsiteY625" fmla="*/ 398948 h 3513667"/>
              <a:gd name="connsiteX626" fmla="*/ 1776834 w 3076859"/>
              <a:gd name="connsiteY626" fmla="*/ 398948 h 3513667"/>
              <a:gd name="connsiteX627" fmla="*/ 1786234 w 3076859"/>
              <a:gd name="connsiteY627" fmla="*/ 399083 h 3513667"/>
              <a:gd name="connsiteX628" fmla="*/ 1795635 w 3076859"/>
              <a:gd name="connsiteY628" fmla="*/ 399626 h 3513667"/>
              <a:gd name="connsiteX629" fmla="*/ 1805235 w 3076859"/>
              <a:gd name="connsiteY629" fmla="*/ 400032 h 3513667"/>
              <a:gd name="connsiteX630" fmla="*/ 1814435 w 3076859"/>
              <a:gd name="connsiteY630" fmla="*/ 400981 h 3513667"/>
              <a:gd name="connsiteX631" fmla="*/ 1823435 w 3076859"/>
              <a:gd name="connsiteY631" fmla="*/ 402066 h 3513667"/>
              <a:gd name="connsiteX632" fmla="*/ 1828035 w 3076859"/>
              <a:gd name="connsiteY632" fmla="*/ 402743 h 3513667"/>
              <a:gd name="connsiteX633" fmla="*/ 1832635 w 3076859"/>
              <a:gd name="connsiteY633" fmla="*/ 403557 h 3513667"/>
              <a:gd name="connsiteX634" fmla="*/ 1837235 w 3076859"/>
              <a:gd name="connsiteY634" fmla="*/ 404506 h 3513667"/>
              <a:gd name="connsiteX635" fmla="*/ 1841435 w 3076859"/>
              <a:gd name="connsiteY635" fmla="*/ 405455 h 3513667"/>
              <a:gd name="connsiteX636" fmla="*/ 1846036 w 3076859"/>
              <a:gd name="connsiteY636" fmla="*/ 406539 h 3513667"/>
              <a:gd name="connsiteX637" fmla="*/ 1850436 w 3076859"/>
              <a:gd name="connsiteY637" fmla="*/ 407759 h 3513667"/>
              <a:gd name="connsiteX638" fmla="*/ 1854836 w 3076859"/>
              <a:gd name="connsiteY638" fmla="*/ 408979 h 3513667"/>
              <a:gd name="connsiteX639" fmla="*/ 1858836 w 3076859"/>
              <a:gd name="connsiteY639" fmla="*/ 410470 h 3513667"/>
              <a:gd name="connsiteX640" fmla="*/ 1863236 w 3076859"/>
              <a:gd name="connsiteY640" fmla="*/ 412097 h 3513667"/>
              <a:gd name="connsiteX641" fmla="*/ 1867236 w 3076859"/>
              <a:gd name="connsiteY641" fmla="*/ 413724 h 3513667"/>
              <a:gd name="connsiteX642" fmla="*/ 1871636 w 3076859"/>
              <a:gd name="connsiteY642" fmla="*/ 415621 h 3513667"/>
              <a:gd name="connsiteX643" fmla="*/ 1875636 w 3076859"/>
              <a:gd name="connsiteY643" fmla="*/ 417655 h 3513667"/>
              <a:gd name="connsiteX644" fmla="*/ 1879636 w 3076859"/>
              <a:gd name="connsiteY644" fmla="*/ 419688 h 3513667"/>
              <a:gd name="connsiteX645" fmla="*/ 1883636 w 3076859"/>
              <a:gd name="connsiteY645" fmla="*/ 421993 h 3513667"/>
              <a:gd name="connsiteX646" fmla="*/ 1887636 w 3076859"/>
              <a:gd name="connsiteY646" fmla="*/ 424433 h 3513667"/>
              <a:gd name="connsiteX647" fmla="*/ 1891436 w 3076859"/>
              <a:gd name="connsiteY647" fmla="*/ 426873 h 3513667"/>
              <a:gd name="connsiteX648" fmla="*/ 1895237 w 3076859"/>
              <a:gd name="connsiteY648" fmla="*/ 429719 h 3513667"/>
              <a:gd name="connsiteX649" fmla="*/ 1899237 w 3076859"/>
              <a:gd name="connsiteY649" fmla="*/ 432702 h 3513667"/>
              <a:gd name="connsiteX650" fmla="*/ 1902837 w 3076859"/>
              <a:gd name="connsiteY650" fmla="*/ 435684 h 3513667"/>
              <a:gd name="connsiteX651" fmla="*/ 1906437 w 3076859"/>
              <a:gd name="connsiteY651" fmla="*/ 438937 h 3513667"/>
              <a:gd name="connsiteX652" fmla="*/ 1907437 w 3076859"/>
              <a:gd name="connsiteY652" fmla="*/ 435820 h 3513667"/>
              <a:gd name="connsiteX653" fmla="*/ 1908037 w 3076859"/>
              <a:gd name="connsiteY653" fmla="*/ 432837 h 3513667"/>
              <a:gd name="connsiteX654" fmla="*/ 1908837 w 3076859"/>
              <a:gd name="connsiteY654" fmla="*/ 429584 h 3513667"/>
              <a:gd name="connsiteX655" fmla="*/ 1909637 w 3076859"/>
              <a:gd name="connsiteY655" fmla="*/ 426602 h 3513667"/>
              <a:gd name="connsiteX656" fmla="*/ 1910237 w 3076859"/>
              <a:gd name="connsiteY656" fmla="*/ 425246 h 3513667"/>
              <a:gd name="connsiteX657" fmla="*/ 1911037 w 3076859"/>
              <a:gd name="connsiteY657" fmla="*/ 423890 h 3513667"/>
              <a:gd name="connsiteX658" fmla="*/ 1912037 w 3076859"/>
              <a:gd name="connsiteY658" fmla="*/ 422535 h 3513667"/>
              <a:gd name="connsiteX659" fmla="*/ 1912837 w 3076859"/>
              <a:gd name="connsiteY659" fmla="*/ 421450 h 3513667"/>
              <a:gd name="connsiteX660" fmla="*/ 1914237 w 3076859"/>
              <a:gd name="connsiteY660" fmla="*/ 420637 h 3513667"/>
              <a:gd name="connsiteX661" fmla="*/ 1915837 w 3076859"/>
              <a:gd name="connsiteY661" fmla="*/ 419824 h 3513667"/>
              <a:gd name="connsiteX662" fmla="*/ 1917437 w 3076859"/>
              <a:gd name="connsiteY662" fmla="*/ 419146 h 3513667"/>
              <a:gd name="connsiteX663" fmla="*/ 1919437 w 3076859"/>
              <a:gd name="connsiteY663" fmla="*/ 418739 h 3513667"/>
              <a:gd name="connsiteX664" fmla="*/ 1921237 w 3076859"/>
              <a:gd name="connsiteY664" fmla="*/ 418604 h 3513667"/>
              <a:gd name="connsiteX665" fmla="*/ 1922837 w 3076859"/>
              <a:gd name="connsiteY665" fmla="*/ 418739 h 3513667"/>
              <a:gd name="connsiteX666" fmla="*/ 1924237 w 3076859"/>
              <a:gd name="connsiteY666" fmla="*/ 418875 h 3513667"/>
              <a:gd name="connsiteX667" fmla="*/ 1925637 w 3076859"/>
              <a:gd name="connsiteY667" fmla="*/ 419281 h 3513667"/>
              <a:gd name="connsiteX668" fmla="*/ 1926837 w 3076859"/>
              <a:gd name="connsiteY668" fmla="*/ 419824 h 3513667"/>
              <a:gd name="connsiteX669" fmla="*/ 1928037 w 3076859"/>
              <a:gd name="connsiteY669" fmla="*/ 420637 h 3513667"/>
              <a:gd name="connsiteX670" fmla="*/ 1929037 w 3076859"/>
              <a:gd name="connsiteY670" fmla="*/ 421315 h 3513667"/>
              <a:gd name="connsiteX671" fmla="*/ 1930037 w 3076859"/>
              <a:gd name="connsiteY671" fmla="*/ 422264 h 3513667"/>
              <a:gd name="connsiteX672" fmla="*/ 1931637 w 3076859"/>
              <a:gd name="connsiteY672" fmla="*/ 424433 h 3513667"/>
              <a:gd name="connsiteX673" fmla="*/ 1933037 w 3076859"/>
              <a:gd name="connsiteY673" fmla="*/ 426873 h 3513667"/>
              <a:gd name="connsiteX674" fmla="*/ 1934037 w 3076859"/>
              <a:gd name="connsiteY674" fmla="*/ 429448 h 3513667"/>
              <a:gd name="connsiteX675" fmla="*/ 1935037 w 3076859"/>
              <a:gd name="connsiteY675" fmla="*/ 432024 h 3513667"/>
              <a:gd name="connsiteX676" fmla="*/ 1938237 w 3076859"/>
              <a:gd name="connsiteY676" fmla="*/ 443140 h 3513667"/>
              <a:gd name="connsiteX677" fmla="*/ 1941237 w 3076859"/>
              <a:gd name="connsiteY677" fmla="*/ 454391 h 3513667"/>
              <a:gd name="connsiteX678" fmla="*/ 1947038 w 3076859"/>
              <a:gd name="connsiteY678" fmla="*/ 476894 h 3513667"/>
              <a:gd name="connsiteX679" fmla="*/ 1948238 w 3076859"/>
              <a:gd name="connsiteY679" fmla="*/ 478114 h 3513667"/>
              <a:gd name="connsiteX680" fmla="*/ 1949238 w 3076859"/>
              <a:gd name="connsiteY680" fmla="*/ 479469 h 3513667"/>
              <a:gd name="connsiteX681" fmla="*/ 1949838 w 3076859"/>
              <a:gd name="connsiteY681" fmla="*/ 480825 h 3513667"/>
              <a:gd name="connsiteX682" fmla="*/ 1950438 w 3076859"/>
              <a:gd name="connsiteY682" fmla="*/ 482316 h 3513667"/>
              <a:gd name="connsiteX683" fmla="*/ 1951438 w 3076859"/>
              <a:gd name="connsiteY683" fmla="*/ 485163 h 3513667"/>
              <a:gd name="connsiteX684" fmla="*/ 1952038 w 3076859"/>
              <a:gd name="connsiteY684" fmla="*/ 488281 h 3513667"/>
              <a:gd name="connsiteX685" fmla="*/ 1952038 w 3076859"/>
              <a:gd name="connsiteY685" fmla="*/ 491534 h 3513667"/>
              <a:gd name="connsiteX686" fmla="*/ 1952038 w 3076859"/>
              <a:gd name="connsiteY686" fmla="*/ 494787 h 3513667"/>
              <a:gd name="connsiteX687" fmla="*/ 1951438 w 3076859"/>
              <a:gd name="connsiteY687" fmla="*/ 501565 h 3513667"/>
              <a:gd name="connsiteX688" fmla="*/ 1951238 w 3076859"/>
              <a:gd name="connsiteY688" fmla="*/ 504819 h 3513667"/>
              <a:gd name="connsiteX689" fmla="*/ 1951038 w 3076859"/>
              <a:gd name="connsiteY689" fmla="*/ 508208 h 3513667"/>
              <a:gd name="connsiteX690" fmla="*/ 1951238 w 3076859"/>
              <a:gd name="connsiteY690" fmla="*/ 511325 h 3513667"/>
              <a:gd name="connsiteX691" fmla="*/ 1951638 w 3076859"/>
              <a:gd name="connsiteY691" fmla="*/ 514579 h 3513667"/>
              <a:gd name="connsiteX692" fmla="*/ 1952638 w 3076859"/>
              <a:gd name="connsiteY692" fmla="*/ 517561 h 3513667"/>
              <a:gd name="connsiteX693" fmla="*/ 1953038 w 3076859"/>
              <a:gd name="connsiteY693" fmla="*/ 518917 h 3513667"/>
              <a:gd name="connsiteX694" fmla="*/ 1954038 w 3076859"/>
              <a:gd name="connsiteY694" fmla="*/ 520272 h 3513667"/>
              <a:gd name="connsiteX695" fmla="*/ 1954838 w 3076859"/>
              <a:gd name="connsiteY695" fmla="*/ 521628 h 3513667"/>
              <a:gd name="connsiteX696" fmla="*/ 1956038 w 3076859"/>
              <a:gd name="connsiteY696" fmla="*/ 523119 h 3513667"/>
              <a:gd name="connsiteX697" fmla="*/ 1957038 w 3076859"/>
              <a:gd name="connsiteY697" fmla="*/ 524339 h 3513667"/>
              <a:gd name="connsiteX698" fmla="*/ 1958638 w 3076859"/>
              <a:gd name="connsiteY698" fmla="*/ 525424 h 3513667"/>
              <a:gd name="connsiteX699" fmla="*/ 1960238 w 3076859"/>
              <a:gd name="connsiteY699" fmla="*/ 525966 h 3513667"/>
              <a:gd name="connsiteX700" fmla="*/ 1961838 w 3076859"/>
              <a:gd name="connsiteY700" fmla="*/ 526779 h 3513667"/>
              <a:gd name="connsiteX701" fmla="*/ 1963838 w 3076859"/>
              <a:gd name="connsiteY701" fmla="*/ 527864 h 3513667"/>
              <a:gd name="connsiteX702" fmla="*/ 1965438 w 3076859"/>
              <a:gd name="connsiteY702" fmla="*/ 529219 h 3513667"/>
              <a:gd name="connsiteX703" fmla="*/ 2003639 w 3076859"/>
              <a:gd name="connsiteY703" fmla="*/ 683078 h 3513667"/>
              <a:gd name="connsiteX704" fmla="*/ 2041639 w 3076859"/>
              <a:gd name="connsiteY704" fmla="*/ 836801 h 3513667"/>
              <a:gd name="connsiteX705" fmla="*/ 2043239 w 3076859"/>
              <a:gd name="connsiteY705" fmla="*/ 843036 h 3513667"/>
              <a:gd name="connsiteX706" fmla="*/ 2045239 w 3076859"/>
              <a:gd name="connsiteY706" fmla="*/ 849136 h 3513667"/>
              <a:gd name="connsiteX707" fmla="*/ 2047039 w 3076859"/>
              <a:gd name="connsiteY707" fmla="*/ 855236 h 3513667"/>
              <a:gd name="connsiteX708" fmla="*/ 2047639 w 3076859"/>
              <a:gd name="connsiteY708" fmla="*/ 858354 h 3513667"/>
              <a:gd name="connsiteX709" fmla="*/ 2048039 w 3076859"/>
              <a:gd name="connsiteY709" fmla="*/ 861608 h 3513667"/>
              <a:gd name="connsiteX710" fmla="*/ 2048639 w 3076859"/>
              <a:gd name="connsiteY710" fmla="*/ 864726 h 3513667"/>
              <a:gd name="connsiteX711" fmla="*/ 2048839 w 3076859"/>
              <a:gd name="connsiteY711" fmla="*/ 867708 h 3513667"/>
              <a:gd name="connsiteX712" fmla="*/ 2048839 w 3076859"/>
              <a:gd name="connsiteY712" fmla="*/ 870826 h 3513667"/>
              <a:gd name="connsiteX713" fmla="*/ 2048439 w 3076859"/>
              <a:gd name="connsiteY713" fmla="*/ 873943 h 3513667"/>
              <a:gd name="connsiteX714" fmla="*/ 2047639 w 3076859"/>
              <a:gd name="connsiteY714" fmla="*/ 877197 h 3513667"/>
              <a:gd name="connsiteX715" fmla="*/ 2046839 w 3076859"/>
              <a:gd name="connsiteY715" fmla="*/ 880315 h 3513667"/>
              <a:gd name="connsiteX716" fmla="*/ 2045439 w 3076859"/>
              <a:gd name="connsiteY716" fmla="*/ 883297 h 3513667"/>
              <a:gd name="connsiteX717" fmla="*/ 2043639 w 3076859"/>
              <a:gd name="connsiteY717" fmla="*/ 886550 h 3513667"/>
              <a:gd name="connsiteX718" fmla="*/ 2045839 w 3076859"/>
              <a:gd name="connsiteY718" fmla="*/ 888042 h 3513667"/>
              <a:gd name="connsiteX719" fmla="*/ 2047839 w 3076859"/>
              <a:gd name="connsiteY719" fmla="*/ 889533 h 3513667"/>
              <a:gd name="connsiteX720" fmla="*/ 2049639 w 3076859"/>
              <a:gd name="connsiteY720" fmla="*/ 891295 h 3513667"/>
              <a:gd name="connsiteX721" fmla="*/ 2051240 w 3076859"/>
              <a:gd name="connsiteY721" fmla="*/ 892922 h 3513667"/>
              <a:gd name="connsiteX722" fmla="*/ 2052840 w 3076859"/>
              <a:gd name="connsiteY722" fmla="*/ 894684 h 3513667"/>
              <a:gd name="connsiteX723" fmla="*/ 2054240 w 3076859"/>
              <a:gd name="connsiteY723" fmla="*/ 896446 h 3513667"/>
              <a:gd name="connsiteX724" fmla="*/ 2055440 w 3076859"/>
              <a:gd name="connsiteY724" fmla="*/ 898480 h 3513667"/>
              <a:gd name="connsiteX725" fmla="*/ 2056640 w 3076859"/>
              <a:gd name="connsiteY725" fmla="*/ 900513 h 3513667"/>
              <a:gd name="connsiteX726" fmla="*/ 2058440 w 3076859"/>
              <a:gd name="connsiteY726" fmla="*/ 904715 h 3513667"/>
              <a:gd name="connsiteX727" fmla="*/ 2059840 w 3076859"/>
              <a:gd name="connsiteY727" fmla="*/ 909053 h 3513667"/>
              <a:gd name="connsiteX728" fmla="*/ 2060840 w 3076859"/>
              <a:gd name="connsiteY728" fmla="*/ 913526 h 3513667"/>
              <a:gd name="connsiteX729" fmla="*/ 2061840 w 3076859"/>
              <a:gd name="connsiteY729" fmla="*/ 918135 h 3513667"/>
              <a:gd name="connsiteX730" fmla="*/ 2081840 w 3076859"/>
              <a:gd name="connsiteY730" fmla="*/ 1009773 h 3513667"/>
              <a:gd name="connsiteX731" fmla="*/ 2102240 w 3076859"/>
              <a:gd name="connsiteY731" fmla="*/ 1102495 h 3513667"/>
              <a:gd name="connsiteX732" fmla="*/ 2104440 w 3076859"/>
              <a:gd name="connsiteY732" fmla="*/ 1100326 h 3513667"/>
              <a:gd name="connsiteX733" fmla="*/ 2106241 w 3076859"/>
              <a:gd name="connsiteY733" fmla="*/ 1098157 h 3513667"/>
              <a:gd name="connsiteX734" fmla="*/ 2107641 w 3076859"/>
              <a:gd name="connsiteY734" fmla="*/ 1095988 h 3513667"/>
              <a:gd name="connsiteX735" fmla="*/ 2108841 w 3076859"/>
              <a:gd name="connsiteY735" fmla="*/ 1093548 h 3513667"/>
              <a:gd name="connsiteX736" fmla="*/ 2109441 w 3076859"/>
              <a:gd name="connsiteY736" fmla="*/ 1091108 h 3513667"/>
              <a:gd name="connsiteX737" fmla="*/ 2109841 w 3076859"/>
              <a:gd name="connsiteY737" fmla="*/ 1088668 h 3513667"/>
              <a:gd name="connsiteX738" fmla="*/ 2110441 w 3076859"/>
              <a:gd name="connsiteY738" fmla="*/ 1083516 h 3513667"/>
              <a:gd name="connsiteX739" fmla="*/ 2110841 w 3076859"/>
              <a:gd name="connsiteY739" fmla="*/ 1078365 h 3513667"/>
              <a:gd name="connsiteX740" fmla="*/ 2111041 w 3076859"/>
              <a:gd name="connsiteY740" fmla="*/ 1075925 h 3513667"/>
              <a:gd name="connsiteX741" fmla="*/ 2111441 w 3076859"/>
              <a:gd name="connsiteY741" fmla="*/ 1073485 h 3513667"/>
              <a:gd name="connsiteX742" fmla="*/ 2112241 w 3076859"/>
              <a:gd name="connsiteY742" fmla="*/ 1071181 h 3513667"/>
              <a:gd name="connsiteX743" fmla="*/ 2113041 w 3076859"/>
              <a:gd name="connsiteY743" fmla="*/ 1068876 h 3513667"/>
              <a:gd name="connsiteX744" fmla="*/ 2114241 w 3076859"/>
              <a:gd name="connsiteY744" fmla="*/ 1066707 h 3513667"/>
              <a:gd name="connsiteX745" fmla="*/ 2115841 w 3076859"/>
              <a:gd name="connsiteY745" fmla="*/ 1064674 h 3513667"/>
              <a:gd name="connsiteX746" fmla="*/ 2121241 w 3076859"/>
              <a:gd name="connsiteY746" fmla="*/ 1068741 h 3513667"/>
              <a:gd name="connsiteX747" fmla="*/ 2121241 w 3076859"/>
              <a:gd name="connsiteY747" fmla="*/ 1068469 h 3513667"/>
              <a:gd name="connsiteX748" fmla="*/ 2115841 w 3076859"/>
              <a:gd name="connsiteY748" fmla="*/ 1064674 h 3513667"/>
              <a:gd name="connsiteX749" fmla="*/ 2116841 w 3076859"/>
              <a:gd name="connsiteY749" fmla="*/ 1041900 h 3513667"/>
              <a:gd name="connsiteX750" fmla="*/ 2117241 w 3076859"/>
              <a:gd name="connsiteY750" fmla="*/ 1030649 h 3513667"/>
              <a:gd name="connsiteX751" fmla="*/ 2117841 w 3076859"/>
              <a:gd name="connsiteY751" fmla="*/ 1019397 h 3513667"/>
              <a:gd name="connsiteX752" fmla="*/ 2118641 w 3076859"/>
              <a:gd name="connsiteY752" fmla="*/ 1008146 h 3513667"/>
              <a:gd name="connsiteX753" fmla="*/ 2119641 w 3076859"/>
              <a:gd name="connsiteY753" fmla="*/ 996759 h 3513667"/>
              <a:gd name="connsiteX754" fmla="*/ 2121241 w 3076859"/>
              <a:gd name="connsiteY754" fmla="*/ 985643 h 3513667"/>
              <a:gd name="connsiteX755" fmla="*/ 2122441 w 3076859"/>
              <a:gd name="connsiteY755" fmla="*/ 980086 h 3513667"/>
              <a:gd name="connsiteX756" fmla="*/ 2123641 w 3076859"/>
              <a:gd name="connsiteY756" fmla="*/ 974528 h 3513667"/>
              <a:gd name="connsiteX757" fmla="*/ 2123441 w 3076859"/>
              <a:gd name="connsiteY757" fmla="*/ 973172 h 3513667"/>
              <a:gd name="connsiteX758" fmla="*/ 2123241 w 3076859"/>
              <a:gd name="connsiteY758" fmla="*/ 971816 h 3513667"/>
              <a:gd name="connsiteX759" fmla="*/ 2123441 w 3076859"/>
              <a:gd name="connsiteY759" fmla="*/ 970190 h 3513667"/>
              <a:gd name="connsiteX760" fmla="*/ 2123841 w 3076859"/>
              <a:gd name="connsiteY760" fmla="*/ 968563 h 3513667"/>
              <a:gd name="connsiteX761" fmla="*/ 2125041 w 3076859"/>
              <a:gd name="connsiteY761" fmla="*/ 965174 h 3513667"/>
              <a:gd name="connsiteX762" fmla="*/ 2126641 w 3076859"/>
              <a:gd name="connsiteY762" fmla="*/ 961243 h 3513667"/>
              <a:gd name="connsiteX763" fmla="*/ 2145241 w 3076859"/>
              <a:gd name="connsiteY763" fmla="*/ 788135 h 3513667"/>
              <a:gd name="connsiteX764" fmla="*/ 2146641 w 3076859"/>
              <a:gd name="connsiteY764" fmla="*/ 782984 h 3513667"/>
              <a:gd name="connsiteX765" fmla="*/ 2147641 w 3076859"/>
              <a:gd name="connsiteY765" fmla="*/ 777968 h 3513667"/>
              <a:gd name="connsiteX766" fmla="*/ 2149441 w 3076859"/>
              <a:gd name="connsiteY766" fmla="*/ 767801 h 3513667"/>
              <a:gd name="connsiteX767" fmla="*/ 2150441 w 3076859"/>
              <a:gd name="connsiteY767" fmla="*/ 757499 h 3513667"/>
              <a:gd name="connsiteX768" fmla="*/ 2151641 w 3076859"/>
              <a:gd name="connsiteY768" fmla="*/ 747197 h 3513667"/>
              <a:gd name="connsiteX769" fmla="*/ 2152041 w 3076859"/>
              <a:gd name="connsiteY769" fmla="*/ 736894 h 3513667"/>
              <a:gd name="connsiteX770" fmla="*/ 2152641 w 3076859"/>
              <a:gd name="connsiteY770" fmla="*/ 726456 h 3513667"/>
              <a:gd name="connsiteX771" fmla="*/ 2153241 w 3076859"/>
              <a:gd name="connsiteY771" fmla="*/ 705716 h 3513667"/>
              <a:gd name="connsiteX772" fmla="*/ 2153841 w 3076859"/>
              <a:gd name="connsiteY772" fmla="*/ 685111 h 3513667"/>
              <a:gd name="connsiteX773" fmla="*/ 2154641 w 3076859"/>
              <a:gd name="connsiteY773" fmla="*/ 674673 h 3513667"/>
              <a:gd name="connsiteX774" fmla="*/ 2155441 w 3076859"/>
              <a:gd name="connsiteY774" fmla="*/ 664371 h 3513667"/>
              <a:gd name="connsiteX775" fmla="*/ 2156641 w 3076859"/>
              <a:gd name="connsiteY775" fmla="*/ 653933 h 3513667"/>
              <a:gd name="connsiteX776" fmla="*/ 2158242 w 3076859"/>
              <a:gd name="connsiteY776" fmla="*/ 643766 h 3513667"/>
              <a:gd name="connsiteX777" fmla="*/ 2159442 w 3076859"/>
              <a:gd name="connsiteY777" fmla="*/ 638615 h 3513667"/>
              <a:gd name="connsiteX778" fmla="*/ 2160642 w 3076859"/>
              <a:gd name="connsiteY778" fmla="*/ 633599 h 3513667"/>
              <a:gd name="connsiteX779" fmla="*/ 2161642 w 3076859"/>
              <a:gd name="connsiteY779" fmla="*/ 628448 h 3513667"/>
              <a:gd name="connsiteX780" fmla="*/ 2163242 w 3076859"/>
              <a:gd name="connsiteY780" fmla="*/ 623432 h 3513667"/>
              <a:gd name="connsiteX781" fmla="*/ 2163842 w 3076859"/>
              <a:gd name="connsiteY781" fmla="*/ 620721 h 3513667"/>
              <a:gd name="connsiteX782" fmla="*/ 2164242 w 3076859"/>
              <a:gd name="connsiteY782" fmla="*/ 618010 h 3513667"/>
              <a:gd name="connsiteX783" fmla="*/ 2164442 w 3076859"/>
              <a:gd name="connsiteY783" fmla="*/ 615163 h 3513667"/>
              <a:gd name="connsiteX784" fmla="*/ 2164442 w 3076859"/>
              <a:gd name="connsiteY784" fmla="*/ 612316 h 3513667"/>
              <a:gd name="connsiteX785" fmla="*/ 2164442 w 3076859"/>
              <a:gd name="connsiteY785" fmla="*/ 606487 h 3513667"/>
              <a:gd name="connsiteX786" fmla="*/ 2164442 w 3076859"/>
              <a:gd name="connsiteY786" fmla="*/ 600929 h 3513667"/>
              <a:gd name="connsiteX787" fmla="*/ 2164642 w 3076859"/>
              <a:gd name="connsiteY787" fmla="*/ 598218 h 3513667"/>
              <a:gd name="connsiteX788" fmla="*/ 2164842 w 3076859"/>
              <a:gd name="connsiteY788" fmla="*/ 595372 h 3513667"/>
              <a:gd name="connsiteX789" fmla="*/ 2165242 w 3076859"/>
              <a:gd name="connsiteY789" fmla="*/ 592660 h 3513667"/>
              <a:gd name="connsiteX790" fmla="*/ 2166242 w 3076859"/>
              <a:gd name="connsiteY790" fmla="*/ 589949 h 3513667"/>
              <a:gd name="connsiteX791" fmla="*/ 2167242 w 3076859"/>
              <a:gd name="connsiteY791" fmla="*/ 587238 h 3513667"/>
              <a:gd name="connsiteX792" fmla="*/ 2168442 w 3076859"/>
              <a:gd name="connsiteY792" fmla="*/ 584798 h 3513667"/>
              <a:gd name="connsiteX793" fmla="*/ 2170442 w 3076859"/>
              <a:gd name="connsiteY793" fmla="*/ 582222 h 3513667"/>
              <a:gd name="connsiteX794" fmla="*/ 2172442 w 3076859"/>
              <a:gd name="connsiteY794" fmla="*/ 579782 h 3513667"/>
              <a:gd name="connsiteX795" fmla="*/ 2172842 w 3076859"/>
              <a:gd name="connsiteY795" fmla="*/ 570022 h 3513667"/>
              <a:gd name="connsiteX796" fmla="*/ 2173242 w 3076859"/>
              <a:gd name="connsiteY796" fmla="*/ 561211 h 3513667"/>
              <a:gd name="connsiteX797" fmla="*/ 2174442 w 3076859"/>
              <a:gd name="connsiteY797" fmla="*/ 553213 h 3513667"/>
              <a:gd name="connsiteX798" fmla="*/ 2175242 w 3076859"/>
              <a:gd name="connsiteY798" fmla="*/ 549688 h 3513667"/>
              <a:gd name="connsiteX799" fmla="*/ 2175842 w 3076859"/>
              <a:gd name="connsiteY799" fmla="*/ 546028 h 3513667"/>
              <a:gd name="connsiteX800" fmla="*/ 2176842 w 3076859"/>
              <a:gd name="connsiteY800" fmla="*/ 542911 h 3513667"/>
              <a:gd name="connsiteX801" fmla="*/ 2177842 w 3076859"/>
              <a:gd name="connsiteY801" fmla="*/ 539793 h 3513667"/>
              <a:gd name="connsiteX802" fmla="*/ 2179042 w 3076859"/>
              <a:gd name="connsiteY802" fmla="*/ 536810 h 3513667"/>
              <a:gd name="connsiteX803" fmla="*/ 2180242 w 3076859"/>
              <a:gd name="connsiteY803" fmla="*/ 534235 h 3513667"/>
              <a:gd name="connsiteX804" fmla="*/ 2181842 w 3076859"/>
              <a:gd name="connsiteY804" fmla="*/ 531524 h 3513667"/>
              <a:gd name="connsiteX805" fmla="*/ 2183442 w 3076859"/>
              <a:gd name="connsiteY805" fmla="*/ 529219 h 3513667"/>
              <a:gd name="connsiteX806" fmla="*/ 2185042 w 3076859"/>
              <a:gd name="connsiteY806" fmla="*/ 527050 h 3513667"/>
              <a:gd name="connsiteX807" fmla="*/ 2186842 w 3076859"/>
              <a:gd name="connsiteY807" fmla="*/ 525017 h 3513667"/>
              <a:gd name="connsiteX808" fmla="*/ 2188842 w 3076859"/>
              <a:gd name="connsiteY808" fmla="*/ 523119 h 3513667"/>
              <a:gd name="connsiteX809" fmla="*/ 2191042 w 3076859"/>
              <a:gd name="connsiteY809" fmla="*/ 521357 h 3513667"/>
              <a:gd name="connsiteX810" fmla="*/ 2193642 w 3076859"/>
              <a:gd name="connsiteY810" fmla="*/ 519866 h 3513667"/>
              <a:gd name="connsiteX811" fmla="*/ 2196042 w 3076859"/>
              <a:gd name="connsiteY811" fmla="*/ 518374 h 3513667"/>
              <a:gd name="connsiteX812" fmla="*/ 2198842 w 3076859"/>
              <a:gd name="connsiteY812" fmla="*/ 517019 h 3513667"/>
              <a:gd name="connsiteX813" fmla="*/ 2201842 w 3076859"/>
              <a:gd name="connsiteY813" fmla="*/ 515934 h 3513667"/>
              <a:gd name="connsiteX814" fmla="*/ 2204842 w 3076859"/>
              <a:gd name="connsiteY814" fmla="*/ 514850 h 3513667"/>
              <a:gd name="connsiteX815" fmla="*/ 2208242 w 3076859"/>
              <a:gd name="connsiteY815" fmla="*/ 513901 h 3513667"/>
              <a:gd name="connsiteX816" fmla="*/ 2211643 w 3076859"/>
              <a:gd name="connsiteY816" fmla="*/ 513223 h 3513667"/>
              <a:gd name="connsiteX817" fmla="*/ 2215243 w 3076859"/>
              <a:gd name="connsiteY817" fmla="*/ 512410 h 3513667"/>
              <a:gd name="connsiteX818" fmla="*/ 2219443 w 3076859"/>
              <a:gd name="connsiteY818" fmla="*/ 511732 h 3513667"/>
              <a:gd name="connsiteX819" fmla="*/ 2223443 w 3076859"/>
              <a:gd name="connsiteY819" fmla="*/ 511325 h 3513667"/>
              <a:gd name="connsiteX820" fmla="*/ 2227843 w 3076859"/>
              <a:gd name="connsiteY820" fmla="*/ 511054 h 3513667"/>
              <a:gd name="connsiteX821" fmla="*/ 2232443 w 3076859"/>
              <a:gd name="connsiteY821" fmla="*/ 510648 h 3513667"/>
              <a:gd name="connsiteX822" fmla="*/ 2242243 w 3076859"/>
              <a:gd name="connsiteY822" fmla="*/ 510377 h 3513667"/>
              <a:gd name="connsiteX823" fmla="*/ 2265244 w 3076859"/>
              <a:gd name="connsiteY823" fmla="*/ 510241 h 3513667"/>
              <a:gd name="connsiteX824" fmla="*/ 2288244 w 3076859"/>
              <a:gd name="connsiteY824" fmla="*/ 510241 h 3513667"/>
              <a:gd name="connsiteX825" fmla="*/ 2297844 w 3076859"/>
              <a:gd name="connsiteY825" fmla="*/ 512410 h 3513667"/>
              <a:gd name="connsiteX826" fmla="*/ 2300844 w 3076859"/>
              <a:gd name="connsiteY826" fmla="*/ 513630 h 3513667"/>
              <a:gd name="connsiteX827" fmla="*/ 2304044 w 3076859"/>
              <a:gd name="connsiteY827" fmla="*/ 514579 h 3513667"/>
              <a:gd name="connsiteX828" fmla="*/ 2307244 w 3076859"/>
              <a:gd name="connsiteY828" fmla="*/ 515392 h 3513667"/>
              <a:gd name="connsiteX829" fmla="*/ 2310244 w 3076859"/>
              <a:gd name="connsiteY829" fmla="*/ 515934 h 3513667"/>
              <a:gd name="connsiteX830" fmla="*/ 2313444 w 3076859"/>
              <a:gd name="connsiteY830" fmla="*/ 516477 h 3513667"/>
              <a:gd name="connsiteX831" fmla="*/ 2316445 w 3076859"/>
              <a:gd name="connsiteY831" fmla="*/ 516748 h 3513667"/>
              <a:gd name="connsiteX832" fmla="*/ 2319645 w 3076859"/>
              <a:gd name="connsiteY832" fmla="*/ 517019 h 3513667"/>
              <a:gd name="connsiteX833" fmla="*/ 2322845 w 3076859"/>
              <a:gd name="connsiteY833" fmla="*/ 517019 h 3513667"/>
              <a:gd name="connsiteX834" fmla="*/ 2329245 w 3076859"/>
              <a:gd name="connsiteY834" fmla="*/ 517019 h 3513667"/>
              <a:gd name="connsiteX835" fmla="*/ 2335645 w 3076859"/>
              <a:gd name="connsiteY835" fmla="*/ 516748 h 3513667"/>
              <a:gd name="connsiteX836" fmla="*/ 2342045 w 3076859"/>
              <a:gd name="connsiteY836" fmla="*/ 516206 h 3513667"/>
              <a:gd name="connsiteX837" fmla="*/ 2348445 w 3076859"/>
              <a:gd name="connsiteY837" fmla="*/ 515663 h 3513667"/>
              <a:gd name="connsiteX838" fmla="*/ 2354845 w 3076859"/>
              <a:gd name="connsiteY838" fmla="*/ 514986 h 3513667"/>
              <a:gd name="connsiteX839" fmla="*/ 2361445 w 3076859"/>
              <a:gd name="connsiteY839" fmla="*/ 514443 h 3513667"/>
              <a:gd name="connsiteX840" fmla="*/ 2367846 w 3076859"/>
              <a:gd name="connsiteY840" fmla="*/ 514037 h 3513667"/>
              <a:gd name="connsiteX841" fmla="*/ 2374446 w 3076859"/>
              <a:gd name="connsiteY841" fmla="*/ 514037 h 3513667"/>
              <a:gd name="connsiteX842" fmla="*/ 2377646 w 3076859"/>
              <a:gd name="connsiteY842" fmla="*/ 514308 h 3513667"/>
              <a:gd name="connsiteX843" fmla="*/ 2380846 w 3076859"/>
              <a:gd name="connsiteY843" fmla="*/ 514443 h 3513667"/>
              <a:gd name="connsiteX844" fmla="*/ 2384046 w 3076859"/>
              <a:gd name="connsiteY844" fmla="*/ 514714 h 3513667"/>
              <a:gd name="connsiteX845" fmla="*/ 2387446 w 3076859"/>
              <a:gd name="connsiteY845" fmla="*/ 515392 h 3513667"/>
              <a:gd name="connsiteX846" fmla="*/ 2390646 w 3076859"/>
              <a:gd name="connsiteY846" fmla="*/ 515934 h 3513667"/>
              <a:gd name="connsiteX847" fmla="*/ 2393846 w 3076859"/>
              <a:gd name="connsiteY847" fmla="*/ 516748 h 3513667"/>
              <a:gd name="connsiteX848" fmla="*/ 2397046 w 3076859"/>
              <a:gd name="connsiteY848" fmla="*/ 517697 h 3513667"/>
              <a:gd name="connsiteX849" fmla="*/ 2400246 w 3076859"/>
              <a:gd name="connsiteY849" fmla="*/ 518781 h 3513667"/>
              <a:gd name="connsiteX850" fmla="*/ 2401646 w 3076859"/>
              <a:gd name="connsiteY850" fmla="*/ 519188 h 3513667"/>
              <a:gd name="connsiteX851" fmla="*/ 2403046 w 3076859"/>
              <a:gd name="connsiteY851" fmla="*/ 519459 h 3513667"/>
              <a:gd name="connsiteX852" fmla="*/ 2404046 w 3076859"/>
              <a:gd name="connsiteY852" fmla="*/ 519594 h 3513667"/>
              <a:gd name="connsiteX853" fmla="*/ 2405046 w 3076859"/>
              <a:gd name="connsiteY853" fmla="*/ 519594 h 3513667"/>
              <a:gd name="connsiteX854" fmla="*/ 2406246 w 3076859"/>
              <a:gd name="connsiteY854" fmla="*/ 519594 h 3513667"/>
              <a:gd name="connsiteX855" fmla="*/ 2407046 w 3076859"/>
              <a:gd name="connsiteY855" fmla="*/ 519323 h 3513667"/>
              <a:gd name="connsiteX856" fmla="*/ 2407846 w 3076859"/>
              <a:gd name="connsiteY856" fmla="*/ 519052 h 3513667"/>
              <a:gd name="connsiteX857" fmla="*/ 2408646 w 3076859"/>
              <a:gd name="connsiteY857" fmla="*/ 518646 h 3513667"/>
              <a:gd name="connsiteX858" fmla="*/ 2410046 w 3076859"/>
              <a:gd name="connsiteY858" fmla="*/ 517290 h 3513667"/>
              <a:gd name="connsiteX859" fmla="*/ 2411246 w 3076859"/>
              <a:gd name="connsiteY859" fmla="*/ 515799 h 3513667"/>
              <a:gd name="connsiteX860" fmla="*/ 2412046 w 3076859"/>
              <a:gd name="connsiteY860" fmla="*/ 513901 h 3513667"/>
              <a:gd name="connsiteX861" fmla="*/ 2412846 w 3076859"/>
              <a:gd name="connsiteY861" fmla="*/ 511868 h 3513667"/>
              <a:gd name="connsiteX862" fmla="*/ 2413446 w 3076859"/>
              <a:gd name="connsiteY862" fmla="*/ 509834 h 3513667"/>
              <a:gd name="connsiteX863" fmla="*/ 2413846 w 3076859"/>
              <a:gd name="connsiteY863" fmla="*/ 507259 h 3513667"/>
              <a:gd name="connsiteX864" fmla="*/ 2414846 w 3076859"/>
              <a:gd name="connsiteY864" fmla="*/ 502514 h 3513667"/>
              <a:gd name="connsiteX865" fmla="*/ 2415646 w 3076859"/>
              <a:gd name="connsiteY865" fmla="*/ 497770 h 3513667"/>
              <a:gd name="connsiteX866" fmla="*/ 2416446 w 3076859"/>
              <a:gd name="connsiteY866" fmla="*/ 495736 h 3513667"/>
              <a:gd name="connsiteX867" fmla="*/ 2416846 w 3076859"/>
              <a:gd name="connsiteY867" fmla="*/ 493703 h 3513667"/>
              <a:gd name="connsiteX868" fmla="*/ 2418246 w 3076859"/>
              <a:gd name="connsiteY868" fmla="*/ 489772 h 3513667"/>
              <a:gd name="connsiteX869" fmla="*/ 2419247 w 3076859"/>
              <a:gd name="connsiteY869" fmla="*/ 485841 h 3513667"/>
              <a:gd name="connsiteX870" fmla="*/ 2419847 w 3076859"/>
              <a:gd name="connsiteY870" fmla="*/ 481774 h 3513667"/>
              <a:gd name="connsiteX871" fmla="*/ 2420247 w 3076859"/>
              <a:gd name="connsiteY871" fmla="*/ 477571 h 3513667"/>
              <a:gd name="connsiteX872" fmla="*/ 2421247 w 3076859"/>
              <a:gd name="connsiteY872" fmla="*/ 469302 h 3513667"/>
              <a:gd name="connsiteX873" fmla="*/ 2421447 w 3076859"/>
              <a:gd name="connsiteY873" fmla="*/ 465100 h 3513667"/>
              <a:gd name="connsiteX874" fmla="*/ 2421847 w 3076859"/>
              <a:gd name="connsiteY874" fmla="*/ 460898 h 3513667"/>
              <a:gd name="connsiteX875" fmla="*/ 2422647 w 3076859"/>
              <a:gd name="connsiteY875" fmla="*/ 456967 h 3513667"/>
              <a:gd name="connsiteX876" fmla="*/ 2423447 w 3076859"/>
              <a:gd name="connsiteY876" fmla="*/ 452900 h 3513667"/>
              <a:gd name="connsiteX877" fmla="*/ 2424847 w 3076859"/>
              <a:gd name="connsiteY877" fmla="*/ 448969 h 3513667"/>
              <a:gd name="connsiteX878" fmla="*/ 2426447 w 3076859"/>
              <a:gd name="connsiteY878" fmla="*/ 445173 h 3513667"/>
              <a:gd name="connsiteX879" fmla="*/ 2427647 w 3076859"/>
              <a:gd name="connsiteY879" fmla="*/ 443411 h 3513667"/>
              <a:gd name="connsiteX880" fmla="*/ 2428647 w 3076859"/>
              <a:gd name="connsiteY880" fmla="*/ 441649 h 3513667"/>
              <a:gd name="connsiteX881" fmla="*/ 2430047 w 3076859"/>
              <a:gd name="connsiteY881" fmla="*/ 439886 h 3513667"/>
              <a:gd name="connsiteX882" fmla="*/ 2431447 w 3076859"/>
              <a:gd name="connsiteY882" fmla="*/ 438260 h 3513667"/>
              <a:gd name="connsiteX883" fmla="*/ 2433247 w 3076859"/>
              <a:gd name="connsiteY883" fmla="*/ 436497 h 3513667"/>
              <a:gd name="connsiteX884" fmla="*/ 2435047 w 3076859"/>
              <a:gd name="connsiteY884" fmla="*/ 434871 h 3513667"/>
              <a:gd name="connsiteX885" fmla="*/ 2437047 w 3076859"/>
              <a:gd name="connsiteY885" fmla="*/ 433244 h 3513667"/>
              <a:gd name="connsiteX886" fmla="*/ 2439247 w 3076859"/>
              <a:gd name="connsiteY886" fmla="*/ 431888 h 3513667"/>
              <a:gd name="connsiteX887" fmla="*/ 2439447 w 3076859"/>
              <a:gd name="connsiteY887" fmla="*/ 428364 h 3513667"/>
              <a:gd name="connsiteX888" fmla="*/ 2439647 w 3076859"/>
              <a:gd name="connsiteY888" fmla="*/ 425246 h 3513667"/>
              <a:gd name="connsiteX889" fmla="*/ 2440447 w 3076859"/>
              <a:gd name="connsiteY889" fmla="*/ 422535 h 3513667"/>
              <a:gd name="connsiteX890" fmla="*/ 2440847 w 3076859"/>
              <a:gd name="connsiteY890" fmla="*/ 420095 h 3513667"/>
              <a:gd name="connsiteX891" fmla="*/ 2441647 w 3076859"/>
              <a:gd name="connsiteY891" fmla="*/ 418061 h 3513667"/>
              <a:gd name="connsiteX892" fmla="*/ 2442647 w 3076859"/>
              <a:gd name="connsiteY892" fmla="*/ 416299 h 3513667"/>
              <a:gd name="connsiteX893" fmla="*/ 2443647 w 3076859"/>
              <a:gd name="connsiteY893" fmla="*/ 414672 h 3513667"/>
              <a:gd name="connsiteX894" fmla="*/ 2444647 w 3076859"/>
              <a:gd name="connsiteY894" fmla="*/ 413452 h 3513667"/>
              <a:gd name="connsiteX895" fmla="*/ 2446047 w 3076859"/>
              <a:gd name="connsiteY895" fmla="*/ 412368 h 3513667"/>
              <a:gd name="connsiteX896" fmla="*/ 2447447 w 3076859"/>
              <a:gd name="connsiteY896" fmla="*/ 411555 h 3513667"/>
              <a:gd name="connsiteX897" fmla="*/ 2448847 w 3076859"/>
              <a:gd name="connsiteY897" fmla="*/ 411012 h 3513667"/>
              <a:gd name="connsiteX898" fmla="*/ 2450447 w 3076859"/>
              <a:gd name="connsiteY898" fmla="*/ 410741 h 3513667"/>
              <a:gd name="connsiteX899" fmla="*/ 2452047 w 3076859"/>
              <a:gd name="connsiteY899" fmla="*/ 410335 h 3513667"/>
              <a:gd name="connsiteX900" fmla="*/ 2453647 w 3076859"/>
              <a:gd name="connsiteY900" fmla="*/ 410335 h 3513667"/>
              <a:gd name="connsiteX901" fmla="*/ 2455447 w 3076859"/>
              <a:gd name="connsiteY901" fmla="*/ 410335 h 3513667"/>
              <a:gd name="connsiteX902" fmla="*/ 2457047 w 3076859"/>
              <a:gd name="connsiteY902" fmla="*/ 410470 h 3513667"/>
              <a:gd name="connsiteX903" fmla="*/ 2460847 w 3076859"/>
              <a:gd name="connsiteY903" fmla="*/ 411148 h 3513667"/>
              <a:gd name="connsiteX904" fmla="*/ 2464447 w 3076859"/>
              <a:gd name="connsiteY904" fmla="*/ 412097 h 3513667"/>
              <a:gd name="connsiteX905" fmla="*/ 2472248 w 3076859"/>
              <a:gd name="connsiteY905" fmla="*/ 414130 h 3513667"/>
              <a:gd name="connsiteX906" fmla="*/ 2475848 w 3076859"/>
              <a:gd name="connsiteY906" fmla="*/ 414808 h 3513667"/>
              <a:gd name="connsiteX907" fmla="*/ 2477848 w 3076859"/>
              <a:gd name="connsiteY907" fmla="*/ 415215 h 3513667"/>
              <a:gd name="connsiteX908" fmla="*/ 2479648 w 3076859"/>
              <a:gd name="connsiteY908" fmla="*/ 415350 h 3513667"/>
              <a:gd name="connsiteX909" fmla="*/ 2481248 w 3076859"/>
              <a:gd name="connsiteY909" fmla="*/ 415486 h 3513667"/>
              <a:gd name="connsiteX910" fmla="*/ 2483048 w 3076859"/>
              <a:gd name="connsiteY910" fmla="*/ 415350 h 3513667"/>
              <a:gd name="connsiteX911" fmla="*/ 2484648 w 3076859"/>
              <a:gd name="connsiteY911" fmla="*/ 415215 h 3513667"/>
              <a:gd name="connsiteX912" fmla="*/ 2486248 w 3076859"/>
              <a:gd name="connsiteY912" fmla="*/ 414808 h 3513667"/>
              <a:gd name="connsiteX913" fmla="*/ 2488248 w 3076859"/>
              <a:gd name="connsiteY913" fmla="*/ 412910 h 3513667"/>
              <a:gd name="connsiteX914" fmla="*/ 2490448 w 3076859"/>
              <a:gd name="connsiteY914" fmla="*/ 411148 h 3513667"/>
              <a:gd name="connsiteX915" fmla="*/ 2492848 w 3076859"/>
              <a:gd name="connsiteY915" fmla="*/ 409792 h 3513667"/>
              <a:gd name="connsiteX916" fmla="*/ 2495048 w 3076859"/>
              <a:gd name="connsiteY916" fmla="*/ 408708 h 3513667"/>
              <a:gd name="connsiteX917" fmla="*/ 2497648 w 3076859"/>
              <a:gd name="connsiteY917" fmla="*/ 407895 h 3513667"/>
              <a:gd name="connsiteX918" fmla="*/ 2499848 w 3076859"/>
              <a:gd name="connsiteY918" fmla="*/ 407081 h 3513667"/>
              <a:gd name="connsiteX919" fmla="*/ 2502448 w 3076859"/>
              <a:gd name="connsiteY919" fmla="*/ 406675 h 3513667"/>
              <a:gd name="connsiteX920" fmla="*/ 2504848 w 3076859"/>
              <a:gd name="connsiteY920" fmla="*/ 406539 h 3513667"/>
              <a:gd name="connsiteX921" fmla="*/ 2507448 w 3076859"/>
              <a:gd name="connsiteY921" fmla="*/ 406403 h 3513667"/>
              <a:gd name="connsiteX922" fmla="*/ 2509848 w 3076859"/>
              <a:gd name="connsiteY922" fmla="*/ 406403 h 3513667"/>
              <a:gd name="connsiteX923" fmla="*/ 2512648 w 3076859"/>
              <a:gd name="connsiteY923" fmla="*/ 406539 h 3513667"/>
              <a:gd name="connsiteX924" fmla="*/ 2515248 w 3076859"/>
              <a:gd name="connsiteY924" fmla="*/ 406810 h 3513667"/>
              <a:gd name="connsiteX925" fmla="*/ 2520448 w 3076859"/>
              <a:gd name="connsiteY925" fmla="*/ 407488 h 3513667"/>
              <a:gd name="connsiteX926" fmla="*/ 2525649 w 3076859"/>
              <a:gd name="connsiteY926" fmla="*/ 408437 h 3513667"/>
              <a:gd name="connsiteX927" fmla="*/ 2553449 w 3076859"/>
              <a:gd name="connsiteY927" fmla="*/ 415350 h 3513667"/>
              <a:gd name="connsiteX928" fmla="*/ 2552649 w 3076859"/>
              <a:gd name="connsiteY928" fmla="*/ 414401 h 3513667"/>
              <a:gd name="connsiteX929" fmla="*/ 2553649 w 3076859"/>
              <a:gd name="connsiteY929" fmla="*/ 409521 h 3513667"/>
              <a:gd name="connsiteX930" fmla="*/ 2555249 w 3076859"/>
              <a:gd name="connsiteY930" fmla="*/ 404777 h 3513667"/>
              <a:gd name="connsiteX931" fmla="*/ 2557049 w 3076859"/>
              <a:gd name="connsiteY931" fmla="*/ 400710 h 3513667"/>
              <a:gd name="connsiteX932" fmla="*/ 2559049 w 3076859"/>
              <a:gd name="connsiteY932" fmla="*/ 396914 h 3513667"/>
              <a:gd name="connsiteX933" fmla="*/ 2561249 w 3076859"/>
              <a:gd name="connsiteY933" fmla="*/ 393661 h 3513667"/>
              <a:gd name="connsiteX934" fmla="*/ 2563449 w 3076859"/>
              <a:gd name="connsiteY934" fmla="*/ 390814 h 3513667"/>
              <a:gd name="connsiteX935" fmla="*/ 2566049 w 3076859"/>
              <a:gd name="connsiteY935" fmla="*/ 388103 h 3513667"/>
              <a:gd name="connsiteX936" fmla="*/ 2568849 w 3076859"/>
              <a:gd name="connsiteY936" fmla="*/ 385934 h 3513667"/>
              <a:gd name="connsiteX937" fmla="*/ 2571449 w 3076859"/>
              <a:gd name="connsiteY937" fmla="*/ 383901 h 3513667"/>
              <a:gd name="connsiteX938" fmla="*/ 2574449 w 3076859"/>
              <a:gd name="connsiteY938" fmla="*/ 382410 h 3513667"/>
              <a:gd name="connsiteX939" fmla="*/ 2577650 w 3076859"/>
              <a:gd name="connsiteY939" fmla="*/ 381054 h 3513667"/>
              <a:gd name="connsiteX940" fmla="*/ 2580850 w 3076859"/>
              <a:gd name="connsiteY940" fmla="*/ 379970 h 3513667"/>
              <a:gd name="connsiteX941" fmla="*/ 2584050 w 3076859"/>
              <a:gd name="connsiteY941" fmla="*/ 379021 h 3513667"/>
              <a:gd name="connsiteX942" fmla="*/ 2587450 w 3076859"/>
              <a:gd name="connsiteY942" fmla="*/ 378343 h 3513667"/>
              <a:gd name="connsiteX943" fmla="*/ 2590850 w 3076859"/>
              <a:gd name="connsiteY943" fmla="*/ 377936 h 3513667"/>
              <a:gd name="connsiteX944" fmla="*/ 2594450 w 3076859"/>
              <a:gd name="connsiteY944" fmla="*/ 377665 h 3513667"/>
              <a:gd name="connsiteX945" fmla="*/ 2598250 w 3076859"/>
              <a:gd name="connsiteY945" fmla="*/ 377394 h 3513667"/>
              <a:gd name="connsiteX946" fmla="*/ 2601850 w 3076859"/>
              <a:gd name="connsiteY946" fmla="*/ 377394 h 3513667"/>
              <a:gd name="connsiteX947" fmla="*/ 2605450 w 3076859"/>
              <a:gd name="connsiteY947" fmla="*/ 377665 h 3513667"/>
              <a:gd name="connsiteX948" fmla="*/ 2609050 w 3076859"/>
              <a:gd name="connsiteY948" fmla="*/ 377801 h 3513667"/>
              <a:gd name="connsiteX949" fmla="*/ 2616650 w 3076859"/>
              <a:gd name="connsiteY949" fmla="*/ 378343 h 3513667"/>
              <a:gd name="connsiteX950" fmla="*/ 2624250 w 3076859"/>
              <a:gd name="connsiteY950" fmla="*/ 379021 h 3513667"/>
              <a:gd name="connsiteX951" fmla="*/ 2631451 w 3076859"/>
              <a:gd name="connsiteY951" fmla="*/ 379563 h 3513667"/>
              <a:gd name="connsiteX952" fmla="*/ 2638451 w 3076859"/>
              <a:gd name="connsiteY952" fmla="*/ 380105 h 3513667"/>
              <a:gd name="connsiteX953" fmla="*/ 2642051 w 3076859"/>
              <a:gd name="connsiteY953" fmla="*/ 380105 h 3513667"/>
              <a:gd name="connsiteX954" fmla="*/ 2645451 w 3076859"/>
              <a:gd name="connsiteY954" fmla="*/ 380105 h 3513667"/>
              <a:gd name="connsiteX955" fmla="*/ 2648651 w 3076859"/>
              <a:gd name="connsiteY955" fmla="*/ 379970 h 3513667"/>
              <a:gd name="connsiteX956" fmla="*/ 2651851 w 3076859"/>
              <a:gd name="connsiteY956" fmla="*/ 379563 h 3513667"/>
              <a:gd name="connsiteX957" fmla="*/ 2655251 w 3076859"/>
              <a:gd name="connsiteY957" fmla="*/ 379156 h 3513667"/>
              <a:gd name="connsiteX958" fmla="*/ 2659051 w 3076859"/>
              <a:gd name="connsiteY958" fmla="*/ 378885 h 3513667"/>
              <a:gd name="connsiteX959" fmla="*/ 2663251 w 3076859"/>
              <a:gd name="connsiteY959" fmla="*/ 378750 h 3513667"/>
              <a:gd name="connsiteX960" fmla="*/ 2667451 w 3076859"/>
              <a:gd name="connsiteY960" fmla="*/ 378750 h 3513667"/>
              <a:gd name="connsiteX961" fmla="*/ 2671851 w 3076859"/>
              <a:gd name="connsiteY961" fmla="*/ 378885 h 3513667"/>
              <a:gd name="connsiteX962" fmla="*/ 2676651 w 3076859"/>
              <a:gd name="connsiteY962" fmla="*/ 379156 h 3513667"/>
              <a:gd name="connsiteX963" fmla="*/ 2681252 w 3076859"/>
              <a:gd name="connsiteY963" fmla="*/ 379563 h 3513667"/>
              <a:gd name="connsiteX964" fmla="*/ 2686252 w 3076859"/>
              <a:gd name="connsiteY964" fmla="*/ 380105 h 3513667"/>
              <a:gd name="connsiteX965" fmla="*/ 2691052 w 3076859"/>
              <a:gd name="connsiteY965" fmla="*/ 380647 h 3513667"/>
              <a:gd name="connsiteX966" fmla="*/ 2696052 w 3076859"/>
              <a:gd name="connsiteY966" fmla="*/ 381461 h 3513667"/>
              <a:gd name="connsiteX967" fmla="*/ 2701052 w 3076859"/>
              <a:gd name="connsiteY967" fmla="*/ 382410 h 3513667"/>
              <a:gd name="connsiteX968" fmla="*/ 2705852 w 3076859"/>
              <a:gd name="connsiteY968" fmla="*/ 383494 h 3513667"/>
              <a:gd name="connsiteX969" fmla="*/ 2710852 w 3076859"/>
              <a:gd name="connsiteY969" fmla="*/ 384579 h 3513667"/>
              <a:gd name="connsiteX970" fmla="*/ 2715652 w 3076859"/>
              <a:gd name="connsiteY970" fmla="*/ 385799 h 3513667"/>
              <a:gd name="connsiteX971" fmla="*/ 2720252 w 3076859"/>
              <a:gd name="connsiteY971" fmla="*/ 387154 h 3513667"/>
              <a:gd name="connsiteX972" fmla="*/ 2724652 w 3076859"/>
              <a:gd name="connsiteY972" fmla="*/ 388781 h 3513667"/>
              <a:gd name="connsiteX973" fmla="*/ 2731653 w 3076859"/>
              <a:gd name="connsiteY973" fmla="*/ 386883 h 3513667"/>
              <a:gd name="connsiteX974" fmla="*/ 2735053 w 3076859"/>
              <a:gd name="connsiteY974" fmla="*/ 386070 h 3513667"/>
              <a:gd name="connsiteX975" fmla="*/ 2738453 w 3076859"/>
              <a:gd name="connsiteY975" fmla="*/ 385392 h 3513667"/>
              <a:gd name="connsiteX976" fmla="*/ 2741653 w 3076859"/>
              <a:gd name="connsiteY976" fmla="*/ 384850 h 3513667"/>
              <a:gd name="connsiteX977" fmla="*/ 2744853 w 3076859"/>
              <a:gd name="connsiteY977" fmla="*/ 384579 h 3513667"/>
              <a:gd name="connsiteX978" fmla="*/ 2748053 w 3076859"/>
              <a:gd name="connsiteY978" fmla="*/ 384443 h 3513667"/>
              <a:gd name="connsiteX979" fmla="*/ 2751053 w 3076859"/>
              <a:gd name="connsiteY979" fmla="*/ 384579 h 3513667"/>
              <a:gd name="connsiteX980" fmla="*/ 2752653 w 3076859"/>
              <a:gd name="connsiteY980" fmla="*/ 384850 h 3513667"/>
              <a:gd name="connsiteX981" fmla="*/ 2753853 w 3076859"/>
              <a:gd name="connsiteY981" fmla="*/ 385121 h 3513667"/>
              <a:gd name="connsiteX982" fmla="*/ 2755253 w 3076859"/>
              <a:gd name="connsiteY982" fmla="*/ 385663 h 3513667"/>
              <a:gd name="connsiteX983" fmla="*/ 2756653 w 3076859"/>
              <a:gd name="connsiteY983" fmla="*/ 386070 h 3513667"/>
              <a:gd name="connsiteX984" fmla="*/ 2758053 w 3076859"/>
              <a:gd name="connsiteY984" fmla="*/ 386748 h 3513667"/>
              <a:gd name="connsiteX985" fmla="*/ 2759453 w 3076859"/>
              <a:gd name="connsiteY985" fmla="*/ 387561 h 3513667"/>
              <a:gd name="connsiteX986" fmla="*/ 2760853 w 3076859"/>
              <a:gd name="connsiteY986" fmla="*/ 388239 h 3513667"/>
              <a:gd name="connsiteX987" fmla="*/ 2761853 w 3076859"/>
              <a:gd name="connsiteY987" fmla="*/ 389323 h 3513667"/>
              <a:gd name="connsiteX988" fmla="*/ 2763253 w 3076859"/>
              <a:gd name="connsiteY988" fmla="*/ 390408 h 3513667"/>
              <a:gd name="connsiteX989" fmla="*/ 2764453 w 3076859"/>
              <a:gd name="connsiteY989" fmla="*/ 391628 h 3513667"/>
              <a:gd name="connsiteX990" fmla="*/ 2765653 w 3076859"/>
              <a:gd name="connsiteY990" fmla="*/ 393119 h 3513667"/>
              <a:gd name="connsiteX991" fmla="*/ 2766453 w 3076859"/>
              <a:gd name="connsiteY991" fmla="*/ 394610 h 3513667"/>
              <a:gd name="connsiteX992" fmla="*/ 2768453 w 3076859"/>
              <a:gd name="connsiteY992" fmla="*/ 398134 h 3513667"/>
              <a:gd name="connsiteX993" fmla="*/ 2770453 w 3076859"/>
              <a:gd name="connsiteY993" fmla="*/ 402472 h 3513667"/>
              <a:gd name="connsiteX994" fmla="*/ 2771253 w 3076859"/>
              <a:gd name="connsiteY994" fmla="*/ 404099 h 3513667"/>
              <a:gd name="connsiteX995" fmla="*/ 2772053 w 3076859"/>
              <a:gd name="connsiteY995" fmla="*/ 405590 h 3513667"/>
              <a:gd name="connsiteX996" fmla="*/ 2773053 w 3076859"/>
              <a:gd name="connsiteY996" fmla="*/ 406946 h 3513667"/>
              <a:gd name="connsiteX997" fmla="*/ 2774253 w 3076859"/>
              <a:gd name="connsiteY997" fmla="*/ 408437 h 3513667"/>
              <a:gd name="connsiteX998" fmla="*/ 2775653 w 3076859"/>
              <a:gd name="connsiteY998" fmla="*/ 409657 h 3513667"/>
              <a:gd name="connsiteX999" fmla="*/ 2777053 w 3076859"/>
              <a:gd name="connsiteY999" fmla="*/ 410741 h 3513667"/>
              <a:gd name="connsiteX1000" fmla="*/ 2778653 w 3076859"/>
              <a:gd name="connsiteY1000" fmla="*/ 411826 h 3513667"/>
              <a:gd name="connsiteX1001" fmla="*/ 2780453 w 3076859"/>
              <a:gd name="connsiteY1001" fmla="*/ 412639 h 3513667"/>
              <a:gd name="connsiteX1002" fmla="*/ 2782053 w 3076859"/>
              <a:gd name="connsiteY1002" fmla="*/ 413452 h 3513667"/>
              <a:gd name="connsiteX1003" fmla="*/ 2784054 w 3076859"/>
              <a:gd name="connsiteY1003" fmla="*/ 414130 h 3513667"/>
              <a:gd name="connsiteX1004" fmla="*/ 2786054 w 3076859"/>
              <a:gd name="connsiteY1004" fmla="*/ 414672 h 3513667"/>
              <a:gd name="connsiteX1005" fmla="*/ 2788054 w 3076859"/>
              <a:gd name="connsiteY1005" fmla="*/ 415079 h 3513667"/>
              <a:gd name="connsiteX1006" fmla="*/ 2790254 w 3076859"/>
              <a:gd name="connsiteY1006" fmla="*/ 415215 h 3513667"/>
              <a:gd name="connsiteX1007" fmla="*/ 2792454 w 3076859"/>
              <a:gd name="connsiteY1007" fmla="*/ 415079 h 3513667"/>
              <a:gd name="connsiteX1008" fmla="*/ 2794854 w 3076859"/>
              <a:gd name="connsiteY1008" fmla="*/ 414808 h 3513667"/>
              <a:gd name="connsiteX1009" fmla="*/ 2797054 w 3076859"/>
              <a:gd name="connsiteY1009" fmla="*/ 414401 h 3513667"/>
              <a:gd name="connsiteX1010" fmla="*/ 2799054 w 3076859"/>
              <a:gd name="connsiteY1010" fmla="*/ 410877 h 3513667"/>
              <a:gd name="connsiteX1011" fmla="*/ 2801054 w 3076859"/>
              <a:gd name="connsiteY1011" fmla="*/ 408030 h 3513667"/>
              <a:gd name="connsiteX1012" fmla="*/ 2803054 w 3076859"/>
              <a:gd name="connsiteY1012" fmla="*/ 405861 h 3513667"/>
              <a:gd name="connsiteX1013" fmla="*/ 2804854 w 3076859"/>
              <a:gd name="connsiteY1013" fmla="*/ 404370 h 3513667"/>
              <a:gd name="connsiteX1014" fmla="*/ 2805654 w 3076859"/>
              <a:gd name="connsiteY1014" fmla="*/ 403828 h 3513667"/>
              <a:gd name="connsiteX1015" fmla="*/ 2806654 w 3076859"/>
              <a:gd name="connsiteY1015" fmla="*/ 403557 h 3513667"/>
              <a:gd name="connsiteX1016" fmla="*/ 2807254 w 3076859"/>
              <a:gd name="connsiteY1016" fmla="*/ 403286 h 3513667"/>
              <a:gd name="connsiteX1017" fmla="*/ 2808054 w 3076859"/>
              <a:gd name="connsiteY1017" fmla="*/ 403150 h 3513667"/>
              <a:gd name="connsiteX1018" fmla="*/ 2808854 w 3076859"/>
              <a:gd name="connsiteY1018" fmla="*/ 403150 h 3513667"/>
              <a:gd name="connsiteX1019" fmla="*/ 2809654 w 3076859"/>
              <a:gd name="connsiteY1019" fmla="*/ 403286 h 3513667"/>
              <a:gd name="connsiteX1020" fmla="*/ 2810254 w 3076859"/>
              <a:gd name="connsiteY1020" fmla="*/ 403557 h 3513667"/>
              <a:gd name="connsiteX1021" fmla="*/ 2810854 w 3076859"/>
              <a:gd name="connsiteY1021" fmla="*/ 403828 h 3513667"/>
              <a:gd name="connsiteX1022" fmla="*/ 2812254 w 3076859"/>
              <a:gd name="connsiteY1022" fmla="*/ 404777 h 3513667"/>
              <a:gd name="connsiteX1023" fmla="*/ 2813454 w 3076859"/>
              <a:gd name="connsiteY1023" fmla="*/ 405997 h 3513667"/>
              <a:gd name="connsiteX1024" fmla="*/ 2814654 w 3076859"/>
              <a:gd name="connsiteY1024" fmla="*/ 407623 h 3513667"/>
              <a:gd name="connsiteX1025" fmla="*/ 2815654 w 3076859"/>
              <a:gd name="connsiteY1025" fmla="*/ 409521 h 3513667"/>
              <a:gd name="connsiteX1026" fmla="*/ 2817854 w 3076859"/>
              <a:gd name="connsiteY1026" fmla="*/ 413452 h 3513667"/>
              <a:gd name="connsiteX1027" fmla="*/ 2819454 w 3076859"/>
              <a:gd name="connsiteY1027" fmla="*/ 417926 h 3513667"/>
              <a:gd name="connsiteX1028" fmla="*/ 2823454 w 3076859"/>
              <a:gd name="connsiteY1028" fmla="*/ 428906 h 3513667"/>
              <a:gd name="connsiteX1029" fmla="*/ 2827454 w 3076859"/>
              <a:gd name="connsiteY1029" fmla="*/ 439886 h 3513667"/>
              <a:gd name="connsiteX1030" fmla="*/ 2831054 w 3076859"/>
              <a:gd name="connsiteY1030" fmla="*/ 450867 h 3513667"/>
              <a:gd name="connsiteX1031" fmla="*/ 2834454 w 3076859"/>
              <a:gd name="connsiteY1031" fmla="*/ 461847 h 3513667"/>
              <a:gd name="connsiteX1032" fmla="*/ 2837655 w 3076859"/>
              <a:gd name="connsiteY1032" fmla="*/ 472962 h 3513667"/>
              <a:gd name="connsiteX1033" fmla="*/ 2840855 w 3076859"/>
              <a:gd name="connsiteY1033" fmla="*/ 484078 h 3513667"/>
              <a:gd name="connsiteX1034" fmla="*/ 2843655 w 3076859"/>
              <a:gd name="connsiteY1034" fmla="*/ 495194 h 3513667"/>
              <a:gd name="connsiteX1035" fmla="*/ 2846255 w 3076859"/>
              <a:gd name="connsiteY1035" fmla="*/ 506581 h 3513667"/>
              <a:gd name="connsiteX1036" fmla="*/ 2848655 w 3076859"/>
              <a:gd name="connsiteY1036" fmla="*/ 517832 h 3513667"/>
              <a:gd name="connsiteX1037" fmla="*/ 2850655 w 3076859"/>
              <a:gd name="connsiteY1037" fmla="*/ 529084 h 3513667"/>
              <a:gd name="connsiteX1038" fmla="*/ 2852455 w 3076859"/>
              <a:gd name="connsiteY1038" fmla="*/ 540335 h 3513667"/>
              <a:gd name="connsiteX1039" fmla="*/ 2854055 w 3076859"/>
              <a:gd name="connsiteY1039" fmla="*/ 551857 h 3513667"/>
              <a:gd name="connsiteX1040" fmla="*/ 2855255 w 3076859"/>
              <a:gd name="connsiteY1040" fmla="*/ 563244 h 3513667"/>
              <a:gd name="connsiteX1041" fmla="*/ 2856255 w 3076859"/>
              <a:gd name="connsiteY1041" fmla="*/ 574631 h 3513667"/>
              <a:gd name="connsiteX1042" fmla="*/ 2857055 w 3076859"/>
              <a:gd name="connsiteY1042" fmla="*/ 586289 h 3513667"/>
              <a:gd name="connsiteX1043" fmla="*/ 2857255 w 3076859"/>
              <a:gd name="connsiteY1043" fmla="*/ 597812 h 3513667"/>
              <a:gd name="connsiteX1044" fmla="*/ 2862455 w 3076859"/>
              <a:gd name="connsiteY1044" fmla="*/ 625872 h 3513667"/>
              <a:gd name="connsiteX1045" fmla="*/ 2865055 w 3076859"/>
              <a:gd name="connsiteY1045" fmla="*/ 639970 h 3513667"/>
              <a:gd name="connsiteX1046" fmla="*/ 2867255 w 3076859"/>
              <a:gd name="connsiteY1046" fmla="*/ 653933 h 3513667"/>
              <a:gd name="connsiteX1047" fmla="*/ 2869255 w 3076859"/>
              <a:gd name="connsiteY1047" fmla="*/ 668031 h 3513667"/>
              <a:gd name="connsiteX1048" fmla="*/ 2871455 w 3076859"/>
              <a:gd name="connsiteY1048" fmla="*/ 681993 h 3513667"/>
              <a:gd name="connsiteX1049" fmla="*/ 2873055 w 3076859"/>
              <a:gd name="connsiteY1049" fmla="*/ 696091 h 3513667"/>
              <a:gd name="connsiteX1050" fmla="*/ 2874655 w 3076859"/>
              <a:gd name="connsiteY1050" fmla="*/ 710054 h 3513667"/>
              <a:gd name="connsiteX1051" fmla="*/ 2875655 w 3076859"/>
              <a:gd name="connsiteY1051" fmla="*/ 724287 h 3513667"/>
              <a:gd name="connsiteX1052" fmla="*/ 2876855 w 3076859"/>
              <a:gd name="connsiteY1052" fmla="*/ 738385 h 3513667"/>
              <a:gd name="connsiteX1053" fmla="*/ 2877455 w 3076859"/>
              <a:gd name="connsiteY1053" fmla="*/ 752483 h 3513667"/>
              <a:gd name="connsiteX1054" fmla="*/ 2877855 w 3076859"/>
              <a:gd name="connsiteY1054" fmla="*/ 766717 h 3513667"/>
              <a:gd name="connsiteX1055" fmla="*/ 2877855 w 3076859"/>
              <a:gd name="connsiteY1055" fmla="*/ 780679 h 3513667"/>
              <a:gd name="connsiteX1056" fmla="*/ 2877455 w 3076859"/>
              <a:gd name="connsiteY1056" fmla="*/ 794913 h 3513667"/>
              <a:gd name="connsiteX1057" fmla="*/ 2876855 w 3076859"/>
              <a:gd name="connsiteY1057" fmla="*/ 809147 h 3513667"/>
              <a:gd name="connsiteX1058" fmla="*/ 2875455 w 3076859"/>
              <a:gd name="connsiteY1058" fmla="*/ 823380 h 3513667"/>
              <a:gd name="connsiteX1059" fmla="*/ 2905056 w 3076859"/>
              <a:gd name="connsiteY1059" fmla="*/ 1195623 h 3513667"/>
              <a:gd name="connsiteX1060" fmla="*/ 2908056 w 3076859"/>
              <a:gd name="connsiteY1060" fmla="*/ 1206874 h 3513667"/>
              <a:gd name="connsiteX1061" fmla="*/ 2910856 w 3076859"/>
              <a:gd name="connsiteY1061" fmla="*/ 1218126 h 3513667"/>
              <a:gd name="connsiteX1062" fmla="*/ 2913056 w 3076859"/>
              <a:gd name="connsiteY1062" fmla="*/ 1229648 h 3513667"/>
              <a:gd name="connsiteX1063" fmla="*/ 2915456 w 3076859"/>
              <a:gd name="connsiteY1063" fmla="*/ 1241035 h 3513667"/>
              <a:gd name="connsiteX1064" fmla="*/ 2917256 w 3076859"/>
              <a:gd name="connsiteY1064" fmla="*/ 1252422 h 3513667"/>
              <a:gd name="connsiteX1065" fmla="*/ 2918856 w 3076859"/>
              <a:gd name="connsiteY1065" fmla="*/ 1263809 h 3513667"/>
              <a:gd name="connsiteX1066" fmla="*/ 2920456 w 3076859"/>
              <a:gd name="connsiteY1066" fmla="*/ 1275331 h 3513667"/>
              <a:gd name="connsiteX1067" fmla="*/ 2921656 w 3076859"/>
              <a:gd name="connsiteY1067" fmla="*/ 1286854 h 3513667"/>
              <a:gd name="connsiteX1068" fmla="*/ 2922456 w 3076859"/>
              <a:gd name="connsiteY1068" fmla="*/ 1298240 h 3513667"/>
              <a:gd name="connsiteX1069" fmla="*/ 2923456 w 3076859"/>
              <a:gd name="connsiteY1069" fmla="*/ 1309627 h 3513667"/>
              <a:gd name="connsiteX1070" fmla="*/ 2923856 w 3076859"/>
              <a:gd name="connsiteY1070" fmla="*/ 1321285 h 3513667"/>
              <a:gd name="connsiteX1071" fmla="*/ 2924256 w 3076859"/>
              <a:gd name="connsiteY1071" fmla="*/ 1332808 h 3513667"/>
              <a:gd name="connsiteX1072" fmla="*/ 2924256 w 3076859"/>
              <a:gd name="connsiteY1072" fmla="*/ 1344330 h 3513667"/>
              <a:gd name="connsiteX1073" fmla="*/ 2924256 w 3076859"/>
              <a:gd name="connsiteY1073" fmla="*/ 1355853 h 3513667"/>
              <a:gd name="connsiteX1074" fmla="*/ 2924056 w 3076859"/>
              <a:gd name="connsiteY1074" fmla="*/ 1367511 h 3513667"/>
              <a:gd name="connsiteX1075" fmla="*/ 2923856 w 3076859"/>
              <a:gd name="connsiteY1075" fmla="*/ 1379033 h 3513667"/>
              <a:gd name="connsiteX1076" fmla="*/ 2924256 w 3076859"/>
              <a:gd name="connsiteY1076" fmla="*/ 1379711 h 3513667"/>
              <a:gd name="connsiteX1077" fmla="*/ 2924656 w 3076859"/>
              <a:gd name="connsiteY1077" fmla="*/ 1380253 h 3513667"/>
              <a:gd name="connsiteX1078" fmla="*/ 2925056 w 3076859"/>
              <a:gd name="connsiteY1078" fmla="*/ 1381202 h 3513667"/>
              <a:gd name="connsiteX1079" fmla="*/ 2925256 w 3076859"/>
              <a:gd name="connsiteY1079" fmla="*/ 1382151 h 3513667"/>
              <a:gd name="connsiteX1080" fmla="*/ 2925056 w 3076859"/>
              <a:gd name="connsiteY1080" fmla="*/ 1383235 h 3513667"/>
              <a:gd name="connsiteX1081" fmla="*/ 2924656 w 3076859"/>
              <a:gd name="connsiteY1081" fmla="*/ 1384455 h 3513667"/>
              <a:gd name="connsiteX1082" fmla="*/ 2924256 w 3076859"/>
              <a:gd name="connsiteY1082" fmla="*/ 1385811 h 3513667"/>
              <a:gd name="connsiteX1083" fmla="*/ 2923656 w 3076859"/>
              <a:gd name="connsiteY1083" fmla="*/ 1387573 h 3513667"/>
              <a:gd name="connsiteX1084" fmla="*/ 2924056 w 3076859"/>
              <a:gd name="connsiteY1084" fmla="*/ 1391233 h 3513667"/>
              <a:gd name="connsiteX1085" fmla="*/ 2924456 w 3076859"/>
              <a:gd name="connsiteY1085" fmla="*/ 1395029 h 3513667"/>
              <a:gd name="connsiteX1086" fmla="*/ 2926056 w 3076859"/>
              <a:gd name="connsiteY1086" fmla="*/ 1397605 h 3513667"/>
              <a:gd name="connsiteX1087" fmla="*/ 2927656 w 3076859"/>
              <a:gd name="connsiteY1087" fmla="*/ 1400180 h 3513667"/>
              <a:gd name="connsiteX1088" fmla="*/ 2929056 w 3076859"/>
              <a:gd name="connsiteY1088" fmla="*/ 1402891 h 3513667"/>
              <a:gd name="connsiteX1089" fmla="*/ 2930056 w 3076859"/>
              <a:gd name="connsiteY1089" fmla="*/ 1405467 h 3513667"/>
              <a:gd name="connsiteX1090" fmla="*/ 2930856 w 3076859"/>
              <a:gd name="connsiteY1090" fmla="*/ 1408178 h 3513667"/>
              <a:gd name="connsiteX1091" fmla="*/ 2931656 w 3076859"/>
              <a:gd name="connsiteY1091" fmla="*/ 1410889 h 3513667"/>
              <a:gd name="connsiteX1092" fmla="*/ 2932056 w 3076859"/>
              <a:gd name="connsiteY1092" fmla="*/ 1413736 h 3513667"/>
              <a:gd name="connsiteX1093" fmla="*/ 2932456 w 3076859"/>
              <a:gd name="connsiteY1093" fmla="*/ 1416447 h 3513667"/>
              <a:gd name="connsiteX1094" fmla="*/ 2933056 w 3076859"/>
              <a:gd name="connsiteY1094" fmla="*/ 1422005 h 3513667"/>
              <a:gd name="connsiteX1095" fmla="*/ 2933056 w 3076859"/>
              <a:gd name="connsiteY1095" fmla="*/ 1427699 h 3513667"/>
              <a:gd name="connsiteX1096" fmla="*/ 2932456 w 3076859"/>
              <a:gd name="connsiteY1096" fmla="*/ 1439221 h 3513667"/>
              <a:gd name="connsiteX1097" fmla="*/ 2935056 w 3076859"/>
              <a:gd name="connsiteY1097" fmla="*/ 1442881 h 3513667"/>
              <a:gd name="connsiteX1098" fmla="*/ 2937256 w 3076859"/>
              <a:gd name="connsiteY1098" fmla="*/ 1445728 h 3513667"/>
              <a:gd name="connsiteX1099" fmla="*/ 2938456 w 3076859"/>
              <a:gd name="connsiteY1099" fmla="*/ 1446677 h 3513667"/>
              <a:gd name="connsiteX1100" fmla="*/ 2939256 w 3076859"/>
              <a:gd name="connsiteY1100" fmla="*/ 1447490 h 3513667"/>
              <a:gd name="connsiteX1101" fmla="*/ 2940057 w 3076859"/>
              <a:gd name="connsiteY1101" fmla="*/ 1448032 h 3513667"/>
              <a:gd name="connsiteX1102" fmla="*/ 2940857 w 3076859"/>
              <a:gd name="connsiteY1102" fmla="*/ 1448439 h 3513667"/>
              <a:gd name="connsiteX1103" fmla="*/ 2941657 w 3076859"/>
              <a:gd name="connsiteY1103" fmla="*/ 1448574 h 3513667"/>
              <a:gd name="connsiteX1104" fmla="*/ 2942257 w 3076859"/>
              <a:gd name="connsiteY1104" fmla="*/ 1448574 h 3513667"/>
              <a:gd name="connsiteX1105" fmla="*/ 2943057 w 3076859"/>
              <a:gd name="connsiteY1105" fmla="*/ 1448439 h 3513667"/>
              <a:gd name="connsiteX1106" fmla="*/ 2943457 w 3076859"/>
              <a:gd name="connsiteY1106" fmla="*/ 1448168 h 3513667"/>
              <a:gd name="connsiteX1107" fmla="*/ 2943857 w 3076859"/>
              <a:gd name="connsiteY1107" fmla="*/ 1447897 h 3513667"/>
              <a:gd name="connsiteX1108" fmla="*/ 2944657 w 3076859"/>
              <a:gd name="connsiteY1108" fmla="*/ 1447219 h 3513667"/>
              <a:gd name="connsiteX1109" fmla="*/ 2945257 w 3076859"/>
              <a:gd name="connsiteY1109" fmla="*/ 1445999 h 3513667"/>
              <a:gd name="connsiteX1110" fmla="*/ 2946057 w 3076859"/>
              <a:gd name="connsiteY1110" fmla="*/ 1444237 h 3513667"/>
              <a:gd name="connsiteX1111" fmla="*/ 2946457 w 3076859"/>
              <a:gd name="connsiteY1111" fmla="*/ 1442610 h 3513667"/>
              <a:gd name="connsiteX1112" fmla="*/ 2947057 w 3076859"/>
              <a:gd name="connsiteY1112" fmla="*/ 1438950 h 3513667"/>
              <a:gd name="connsiteX1113" fmla="*/ 2947457 w 3076859"/>
              <a:gd name="connsiteY1113" fmla="*/ 1434070 h 3513667"/>
              <a:gd name="connsiteX1114" fmla="*/ 2951657 w 3076859"/>
              <a:gd name="connsiteY1114" fmla="*/ 1423225 h 3513667"/>
              <a:gd name="connsiteX1115" fmla="*/ 2955457 w 3076859"/>
              <a:gd name="connsiteY1115" fmla="*/ 1412516 h 3513667"/>
              <a:gd name="connsiteX1116" fmla="*/ 2959257 w 3076859"/>
              <a:gd name="connsiteY1116" fmla="*/ 1401671 h 3513667"/>
              <a:gd name="connsiteX1117" fmla="*/ 2962857 w 3076859"/>
              <a:gd name="connsiteY1117" fmla="*/ 1390827 h 3513667"/>
              <a:gd name="connsiteX1118" fmla="*/ 2966257 w 3076859"/>
              <a:gd name="connsiteY1118" fmla="*/ 1379846 h 3513667"/>
              <a:gd name="connsiteX1119" fmla="*/ 2969457 w 3076859"/>
              <a:gd name="connsiteY1119" fmla="*/ 1368866 h 3513667"/>
              <a:gd name="connsiteX1120" fmla="*/ 2972457 w 3076859"/>
              <a:gd name="connsiteY1120" fmla="*/ 1357886 h 3513667"/>
              <a:gd name="connsiteX1121" fmla="*/ 2975057 w 3076859"/>
              <a:gd name="connsiteY1121" fmla="*/ 1346906 h 3513667"/>
              <a:gd name="connsiteX1122" fmla="*/ 2977857 w 3076859"/>
              <a:gd name="connsiteY1122" fmla="*/ 1335790 h 3513667"/>
              <a:gd name="connsiteX1123" fmla="*/ 2980257 w 3076859"/>
              <a:gd name="connsiteY1123" fmla="*/ 1324674 h 3513667"/>
              <a:gd name="connsiteX1124" fmla="*/ 2982457 w 3076859"/>
              <a:gd name="connsiteY1124" fmla="*/ 1313559 h 3513667"/>
              <a:gd name="connsiteX1125" fmla="*/ 2984257 w 3076859"/>
              <a:gd name="connsiteY1125" fmla="*/ 1302307 h 3513667"/>
              <a:gd name="connsiteX1126" fmla="*/ 2986057 w 3076859"/>
              <a:gd name="connsiteY1126" fmla="*/ 1291056 h 3513667"/>
              <a:gd name="connsiteX1127" fmla="*/ 2987457 w 3076859"/>
              <a:gd name="connsiteY1127" fmla="*/ 1279669 h 3513667"/>
              <a:gd name="connsiteX1128" fmla="*/ 2988657 w 3076859"/>
              <a:gd name="connsiteY1128" fmla="*/ 1268418 h 3513667"/>
              <a:gd name="connsiteX1129" fmla="*/ 2989457 w 3076859"/>
              <a:gd name="connsiteY1129" fmla="*/ 1256895 h 3513667"/>
              <a:gd name="connsiteX1130" fmla="*/ 2990057 w 3076859"/>
              <a:gd name="connsiteY1130" fmla="*/ 1239679 h 3513667"/>
              <a:gd name="connsiteX1131" fmla="*/ 2990257 w 3076859"/>
              <a:gd name="connsiteY1131" fmla="*/ 1222328 h 3513667"/>
              <a:gd name="connsiteX1132" fmla="*/ 2990457 w 3076859"/>
              <a:gd name="connsiteY1132" fmla="*/ 1218532 h 3513667"/>
              <a:gd name="connsiteX1133" fmla="*/ 2990657 w 3076859"/>
              <a:gd name="connsiteY1133" fmla="*/ 1214601 h 3513667"/>
              <a:gd name="connsiteX1134" fmla="*/ 2991057 w 3076859"/>
              <a:gd name="connsiteY1134" fmla="*/ 1210941 h 3513667"/>
              <a:gd name="connsiteX1135" fmla="*/ 2991857 w 3076859"/>
              <a:gd name="connsiteY1135" fmla="*/ 1207281 h 3513667"/>
              <a:gd name="connsiteX1136" fmla="*/ 2992458 w 3076859"/>
              <a:gd name="connsiteY1136" fmla="*/ 1203892 h 3513667"/>
              <a:gd name="connsiteX1137" fmla="*/ 2993658 w 3076859"/>
              <a:gd name="connsiteY1137" fmla="*/ 1200639 h 3513667"/>
              <a:gd name="connsiteX1138" fmla="*/ 2995258 w 3076859"/>
              <a:gd name="connsiteY1138" fmla="*/ 1197792 h 3513667"/>
              <a:gd name="connsiteX1139" fmla="*/ 2996858 w 3076859"/>
              <a:gd name="connsiteY1139" fmla="*/ 1195081 h 3513667"/>
              <a:gd name="connsiteX1140" fmla="*/ 2997858 w 3076859"/>
              <a:gd name="connsiteY1140" fmla="*/ 1193861 h 3513667"/>
              <a:gd name="connsiteX1141" fmla="*/ 2998858 w 3076859"/>
              <a:gd name="connsiteY1141" fmla="*/ 1192776 h 3513667"/>
              <a:gd name="connsiteX1142" fmla="*/ 3000058 w 3076859"/>
              <a:gd name="connsiteY1142" fmla="*/ 1191692 h 3513667"/>
              <a:gd name="connsiteX1143" fmla="*/ 3001458 w 3076859"/>
              <a:gd name="connsiteY1143" fmla="*/ 1190743 h 3513667"/>
              <a:gd name="connsiteX1144" fmla="*/ 3002658 w 3076859"/>
              <a:gd name="connsiteY1144" fmla="*/ 1189930 h 3513667"/>
              <a:gd name="connsiteX1145" fmla="*/ 3004058 w 3076859"/>
              <a:gd name="connsiteY1145" fmla="*/ 1189116 h 3513667"/>
              <a:gd name="connsiteX1146" fmla="*/ 3005658 w 3076859"/>
              <a:gd name="connsiteY1146" fmla="*/ 1188438 h 3513667"/>
              <a:gd name="connsiteX1147" fmla="*/ 3007258 w 3076859"/>
              <a:gd name="connsiteY1147" fmla="*/ 1188032 h 3513667"/>
              <a:gd name="connsiteX1148" fmla="*/ 3009058 w 3076859"/>
              <a:gd name="connsiteY1148" fmla="*/ 1187489 h 3513667"/>
              <a:gd name="connsiteX1149" fmla="*/ 3010858 w 3076859"/>
              <a:gd name="connsiteY1149" fmla="*/ 1187218 h 3513667"/>
              <a:gd name="connsiteX1150" fmla="*/ 3013058 w 3076859"/>
              <a:gd name="connsiteY1150" fmla="*/ 1187083 h 3513667"/>
              <a:gd name="connsiteX1151" fmla="*/ 3015058 w 3076859"/>
              <a:gd name="connsiteY1151" fmla="*/ 1187083 h 3513667"/>
              <a:gd name="connsiteX1152" fmla="*/ 3017258 w 3076859"/>
              <a:gd name="connsiteY1152" fmla="*/ 1187083 h 3513667"/>
              <a:gd name="connsiteX1153" fmla="*/ 3019658 w 3076859"/>
              <a:gd name="connsiteY1153" fmla="*/ 1187218 h 3513667"/>
              <a:gd name="connsiteX1154" fmla="*/ 3022058 w 3076859"/>
              <a:gd name="connsiteY1154" fmla="*/ 1187761 h 3513667"/>
              <a:gd name="connsiteX1155" fmla="*/ 3024658 w 3076859"/>
              <a:gd name="connsiteY1155" fmla="*/ 1188167 h 3513667"/>
              <a:gd name="connsiteX1156" fmla="*/ 3032258 w 3076859"/>
              <a:gd name="connsiteY1156" fmla="*/ 1189930 h 3513667"/>
              <a:gd name="connsiteX1157" fmla="*/ 3036058 w 3076859"/>
              <a:gd name="connsiteY1157" fmla="*/ 1190743 h 3513667"/>
              <a:gd name="connsiteX1158" fmla="*/ 3039858 w 3076859"/>
              <a:gd name="connsiteY1158" fmla="*/ 1191827 h 3513667"/>
              <a:gd name="connsiteX1159" fmla="*/ 3043658 w 3076859"/>
              <a:gd name="connsiteY1159" fmla="*/ 1193183 h 3513667"/>
              <a:gd name="connsiteX1160" fmla="*/ 3047259 w 3076859"/>
              <a:gd name="connsiteY1160" fmla="*/ 1194539 h 3513667"/>
              <a:gd name="connsiteX1161" fmla="*/ 3050459 w 3076859"/>
              <a:gd name="connsiteY1161" fmla="*/ 1196165 h 3513667"/>
              <a:gd name="connsiteX1162" fmla="*/ 3052059 w 3076859"/>
              <a:gd name="connsiteY1162" fmla="*/ 1197114 h 3513667"/>
              <a:gd name="connsiteX1163" fmla="*/ 3053459 w 3076859"/>
              <a:gd name="connsiteY1163" fmla="*/ 1198199 h 3513667"/>
              <a:gd name="connsiteX1164" fmla="*/ 3055059 w 3076859"/>
              <a:gd name="connsiteY1164" fmla="*/ 1199283 h 3513667"/>
              <a:gd name="connsiteX1165" fmla="*/ 3056059 w 3076859"/>
              <a:gd name="connsiteY1165" fmla="*/ 1200368 h 3513667"/>
              <a:gd name="connsiteX1166" fmla="*/ 3057259 w 3076859"/>
              <a:gd name="connsiteY1166" fmla="*/ 1201588 h 3513667"/>
              <a:gd name="connsiteX1167" fmla="*/ 3058459 w 3076859"/>
              <a:gd name="connsiteY1167" fmla="*/ 1203079 h 3513667"/>
              <a:gd name="connsiteX1168" fmla="*/ 3059259 w 3076859"/>
              <a:gd name="connsiteY1168" fmla="*/ 1204570 h 3513667"/>
              <a:gd name="connsiteX1169" fmla="*/ 3060259 w 3076859"/>
              <a:gd name="connsiteY1169" fmla="*/ 1206061 h 3513667"/>
              <a:gd name="connsiteX1170" fmla="*/ 3060859 w 3076859"/>
              <a:gd name="connsiteY1170" fmla="*/ 1207688 h 3513667"/>
              <a:gd name="connsiteX1171" fmla="*/ 3061259 w 3076859"/>
              <a:gd name="connsiteY1171" fmla="*/ 1209450 h 3513667"/>
              <a:gd name="connsiteX1172" fmla="*/ 3061859 w 3076859"/>
              <a:gd name="connsiteY1172" fmla="*/ 1211348 h 3513667"/>
              <a:gd name="connsiteX1173" fmla="*/ 3062059 w 3076859"/>
              <a:gd name="connsiteY1173" fmla="*/ 1213381 h 3513667"/>
              <a:gd name="connsiteX1174" fmla="*/ 3062059 w 3076859"/>
              <a:gd name="connsiteY1174" fmla="*/ 1215414 h 3513667"/>
              <a:gd name="connsiteX1175" fmla="*/ 3061859 w 3076859"/>
              <a:gd name="connsiteY1175" fmla="*/ 1217719 h 3513667"/>
              <a:gd name="connsiteX1176" fmla="*/ 3061659 w 3076859"/>
              <a:gd name="connsiteY1176" fmla="*/ 1220023 h 3513667"/>
              <a:gd name="connsiteX1177" fmla="*/ 3061059 w 3076859"/>
              <a:gd name="connsiteY1177" fmla="*/ 1222463 h 3513667"/>
              <a:gd name="connsiteX1178" fmla="*/ 3060259 w 3076859"/>
              <a:gd name="connsiteY1178" fmla="*/ 1225175 h 3513667"/>
              <a:gd name="connsiteX1179" fmla="*/ 3059259 w 3076859"/>
              <a:gd name="connsiteY1179" fmla="*/ 1228021 h 3513667"/>
              <a:gd name="connsiteX1180" fmla="*/ 3058659 w 3076859"/>
              <a:gd name="connsiteY1180" fmla="*/ 1230461 h 3513667"/>
              <a:gd name="connsiteX1181" fmla="*/ 3057859 w 3076859"/>
              <a:gd name="connsiteY1181" fmla="*/ 1233173 h 3513667"/>
              <a:gd name="connsiteX1182" fmla="*/ 3057459 w 3076859"/>
              <a:gd name="connsiteY1182" fmla="*/ 1235613 h 3513667"/>
              <a:gd name="connsiteX1183" fmla="*/ 3057059 w 3076859"/>
              <a:gd name="connsiteY1183" fmla="*/ 1238188 h 3513667"/>
              <a:gd name="connsiteX1184" fmla="*/ 3056859 w 3076859"/>
              <a:gd name="connsiteY1184" fmla="*/ 1240764 h 3513667"/>
              <a:gd name="connsiteX1185" fmla="*/ 3056859 w 3076859"/>
              <a:gd name="connsiteY1185" fmla="*/ 1243204 h 3513667"/>
              <a:gd name="connsiteX1186" fmla="*/ 3057259 w 3076859"/>
              <a:gd name="connsiteY1186" fmla="*/ 1248355 h 3513667"/>
              <a:gd name="connsiteX1187" fmla="*/ 3057859 w 3076859"/>
              <a:gd name="connsiteY1187" fmla="*/ 1253371 h 3513667"/>
              <a:gd name="connsiteX1188" fmla="*/ 3058859 w 3076859"/>
              <a:gd name="connsiteY1188" fmla="*/ 1258386 h 3513667"/>
              <a:gd name="connsiteX1189" fmla="*/ 3060259 w 3076859"/>
              <a:gd name="connsiteY1189" fmla="*/ 1263266 h 3513667"/>
              <a:gd name="connsiteX1190" fmla="*/ 3061259 w 3076859"/>
              <a:gd name="connsiteY1190" fmla="*/ 1268418 h 3513667"/>
              <a:gd name="connsiteX1191" fmla="*/ 3064059 w 3076859"/>
              <a:gd name="connsiteY1191" fmla="*/ 1278449 h 3513667"/>
              <a:gd name="connsiteX1192" fmla="*/ 3065259 w 3076859"/>
              <a:gd name="connsiteY1192" fmla="*/ 1283329 h 3513667"/>
              <a:gd name="connsiteX1193" fmla="*/ 3066059 w 3076859"/>
              <a:gd name="connsiteY1193" fmla="*/ 1288480 h 3513667"/>
              <a:gd name="connsiteX1194" fmla="*/ 3066859 w 3076859"/>
              <a:gd name="connsiteY1194" fmla="*/ 1293632 h 3513667"/>
              <a:gd name="connsiteX1195" fmla="*/ 3067059 w 3076859"/>
              <a:gd name="connsiteY1195" fmla="*/ 1298647 h 3513667"/>
              <a:gd name="connsiteX1196" fmla="*/ 3066859 w 3076859"/>
              <a:gd name="connsiteY1196" fmla="*/ 1301223 h 3513667"/>
              <a:gd name="connsiteX1197" fmla="*/ 3066659 w 3076859"/>
              <a:gd name="connsiteY1197" fmla="*/ 1303798 h 3513667"/>
              <a:gd name="connsiteX1198" fmla="*/ 3066059 w 3076859"/>
              <a:gd name="connsiteY1198" fmla="*/ 1306374 h 3513667"/>
              <a:gd name="connsiteX1199" fmla="*/ 3065459 w 3076859"/>
              <a:gd name="connsiteY1199" fmla="*/ 1309085 h 3513667"/>
              <a:gd name="connsiteX1200" fmla="*/ 3065259 w 3076859"/>
              <a:gd name="connsiteY1200" fmla="*/ 1330639 h 3513667"/>
              <a:gd name="connsiteX1201" fmla="*/ 3065059 w 3076859"/>
              <a:gd name="connsiteY1201" fmla="*/ 1352464 h 3513667"/>
              <a:gd name="connsiteX1202" fmla="*/ 3065059 w 3076859"/>
              <a:gd name="connsiteY1202" fmla="*/ 1404518 h 3513667"/>
              <a:gd name="connsiteX1203" fmla="*/ 3066459 w 3076859"/>
              <a:gd name="connsiteY1203" fmla="*/ 1429054 h 3513667"/>
              <a:gd name="connsiteX1204" fmla="*/ 3068859 w 3076859"/>
              <a:gd name="connsiteY1204" fmla="*/ 1437594 h 3513667"/>
              <a:gd name="connsiteX1205" fmla="*/ 3070859 w 3076859"/>
              <a:gd name="connsiteY1205" fmla="*/ 1446406 h 3513667"/>
              <a:gd name="connsiteX1206" fmla="*/ 3072459 w 3076859"/>
              <a:gd name="connsiteY1206" fmla="*/ 1455081 h 3513667"/>
              <a:gd name="connsiteX1207" fmla="*/ 3073659 w 3076859"/>
              <a:gd name="connsiteY1207" fmla="*/ 1463893 h 3513667"/>
              <a:gd name="connsiteX1208" fmla="*/ 3074659 w 3076859"/>
              <a:gd name="connsiteY1208" fmla="*/ 1472568 h 3513667"/>
              <a:gd name="connsiteX1209" fmla="*/ 3075059 w 3076859"/>
              <a:gd name="connsiteY1209" fmla="*/ 1481380 h 3513667"/>
              <a:gd name="connsiteX1210" fmla="*/ 3075459 w 3076859"/>
              <a:gd name="connsiteY1210" fmla="*/ 1490191 h 3513667"/>
              <a:gd name="connsiteX1211" fmla="*/ 3075459 w 3076859"/>
              <a:gd name="connsiteY1211" fmla="*/ 1499002 h 3513667"/>
              <a:gd name="connsiteX1212" fmla="*/ 3075059 w 3076859"/>
              <a:gd name="connsiteY1212" fmla="*/ 1516625 h 3513667"/>
              <a:gd name="connsiteX1213" fmla="*/ 3074659 w 3076859"/>
              <a:gd name="connsiteY1213" fmla="*/ 1534247 h 3513667"/>
              <a:gd name="connsiteX1214" fmla="*/ 3073859 w 3076859"/>
              <a:gd name="connsiteY1214" fmla="*/ 1552005 h 3513667"/>
              <a:gd name="connsiteX1215" fmla="*/ 3073859 w 3076859"/>
              <a:gd name="connsiteY1215" fmla="*/ 1560817 h 3513667"/>
              <a:gd name="connsiteX1216" fmla="*/ 3074059 w 3076859"/>
              <a:gd name="connsiteY1216" fmla="*/ 1569628 h 3513667"/>
              <a:gd name="connsiteX1217" fmla="*/ 3075059 w 3076859"/>
              <a:gd name="connsiteY1217" fmla="*/ 1582641 h 3513667"/>
              <a:gd name="connsiteX1218" fmla="*/ 3075859 w 3076859"/>
              <a:gd name="connsiteY1218" fmla="*/ 1595655 h 3513667"/>
              <a:gd name="connsiteX1219" fmla="*/ 3076459 w 3076859"/>
              <a:gd name="connsiteY1219" fmla="*/ 1608398 h 3513667"/>
              <a:gd name="connsiteX1220" fmla="*/ 3076859 w 3076859"/>
              <a:gd name="connsiteY1220" fmla="*/ 1621411 h 3513667"/>
              <a:gd name="connsiteX1221" fmla="*/ 3076659 w 3076859"/>
              <a:gd name="connsiteY1221" fmla="*/ 1634425 h 3513667"/>
              <a:gd name="connsiteX1222" fmla="*/ 3076259 w 3076859"/>
              <a:gd name="connsiteY1222" fmla="*/ 1647438 h 3513667"/>
              <a:gd name="connsiteX1223" fmla="*/ 3075259 w 3076859"/>
              <a:gd name="connsiteY1223" fmla="*/ 1660316 h 3513667"/>
              <a:gd name="connsiteX1224" fmla="*/ 3074659 w 3076859"/>
              <a:gd name="connsiteY1224" fmla="*/ 1666823 h 3513667"/>
              <a:gd name="connsiteX1225" fmla="*/ 3073859 w 3076859"/>
              <a:gd name="connsiteY1225" fmla="*/ 1673330 h 3513667"/>
              <a:gd name="connsiteX1226" fmla="*/ 3074659 w 3076859"/>
              <a:gd name="connsiteY1226" fmla="*/ 1803330 h 3513667"/>
              <a:gd name="connsiteX1227" fmla="*/ 3075059 w 3076859"/>
              <a:gd name="connsiteY1227" fmla="*/ 1818784 h 3513667"/>
              <a:gd name="connsiteX1228" fmla="*/ 3075459 w 3076859"/>
              <a:gd name="connsiteY1228" fmla="*/ 1834102 h 3513667"/>
              <a:gd name="connsiteX1229" fmla="*/ 3075859 w 3076859"/>
              <a:gd name="connsiteY1229" fmla="*/ 1864874 h 3513667"/>
              <a:gd name="connsiteX1230" fmla="*/ 3075659 w 3076859"/>
              <a:gd name="connsiteY1230" fmla="*/ 1895645 h 3513667"/>
              <a:gd name="connsiteX1231" fmla="*/ 3075259 w 3076859"/>
              <a:gd name="connsiteY1231" fmla="*/ 1926417 h 3513667"/>
              <a:gd name="connsiteX1232" fmla="*/ 3074059 w 3076859"/>
              <a:gd name="connsiteY1232" fmla="*/ 1957189 h 3513667"/>
              <a:gd name="connsiteX1233" fmla="*/ 3072659 w 3076859"/>
              <a:gd name="connsiteY1233" fmla="*/ 1987825 h 3513667"/>
              <a:gd name="connsiteX1234" fmla="*/ 3070859 w 3076859"/>
              <a:gd name="connsiteY1234" fmla="*/ 2018325 h 3513667"/>
              <a:gd name="connsiteX1235" fmla="*/ 3068859 w 3076859"/>
              <a:gd name="connsiteY1235" fmla="*/ 2048961 h 3513667"/>
              <a:gd name="connsiteX1236" fmla="*/ 3066459 w 3076859"/>
              <a:gd name="connsiteY1236" fmla="*/ 2079733 h 3513667"/>
              <a:gd name="connsiteX1237" fmla="*/ 3063659 w 3076859"/>
              <a:gd name="connsiteY1237" fmla="*/ 2110369 h 3513667"/>
              <a:gd name="connsiteX1238" fmla="*/ 3060459 w 3076859"/>
              <a:gd name="connsiteY1238" fmla="*/ 2140734 h 3513667"/>
              <a:gd name="connsiteX1239" fmla="*/ 3057259 w 3076859"/>
              <a:gd name="connsiteY1239" fmla="*/ 2171370 h 3513667"/>
              <a:gd name="connsiteX1240" fmla="*/ 3053859 w 3076859"/>
              <a:gd name="connsiteY1240" fmla="*/ 2202007 h 3513667"/>
              <a:gd name="connsiteX1241" fmla="*/ 3050259 w 3076859"/>
              <a:gd name="connsiteY1241" fmla="*/ 2232643 h 3513667"/>
              <a:gd name="connsiteX1242" fmla="*/ 3042658 w 3076859"/>
              <a:gd name="connsiteY1242" fmla="*/ 2293644 h 3513667"/>
              <a:gd name="connsiteX1243" fmla="*/ 3040658 w 3076859"/>
              <a:gd name="connsiteY1243" fmla="*/ 2309775 h 3513667"/>
              <a:gd name="connsiteX1244" fmla="*/ 3038858 w 3076859"/>
              <a:gd name="connsiteY1244" fmla="*/ 2325771 h 3513667"/>
              <a:gd name="connsiteX1245" fmla="*/ 3035058 w 3076859"/>
              <a:gd name="connsiteY1245" fmla="*/ 2357898 h 3513667"/>
              <a:gd name="connsiteX1246" fmla="*/ 3035858 w 3076859"/>
              <a:gd name="connsiteY1246" fmla="*/ 2363999 h 3513667"/>
              <a:gd name="connsiteX1247" fmla="*/ 3036458 w 3076859"/>
              <a:gd name="connsiteY1247" fmla="*/ 2369828 h 3513667"/>
              <a:gd name="connsiteX1248" fmla="*/ 3036858 w 3076859"/>
              <a:gd name="connsiteY1248" fmla="*/ 2375792 h 3513667"/>
              <a:gd name="connsiteX1249" fmla="*/ 3036658 w 3076859"/>
              <a:gd name="connsiteY1249" fmla="*/ 2381621 h 3513667"/>
              <a:gd name="connsiteX1250" fmla="*/ 3036458 w 3076859"/>
              <a:gd name="connsiteY1250" fmla="*/ 2384332 h 3513667"/>
              <a:gd name="connsiteX1251" fmla="*/ 3036058 w 3076859"/>
              <a:gd name="connsiteY1251" fmla="*/ 2387315 h 3513667"/>
              <a:gd name="connsiteX1252" fmla="*/ 3035258 w 3076859"/>
              <a:gd name="connsiteY1252" fmla="*/ 2390161 h 3513667"/>
              <a:gd name="connsiteX1253" fmla="*/ 3034458 w 3076859"/>
              <a:gd name="connsiteY1253" fmla="*/ 2393008 h 3513667"/>
              <a:gd name="connsiteX1254" fmla="*/ 3033458 w 3076859"/>
              <a:gd name="connsiteY1254" fmla="*/ 2395855 h 3513667"/>
              <a:gd name="connsiteX1255" fmla="*/ 3032258 w 3076859"/>
              <a:gd name="connsiteY1255" fmla="*/ 2398566 h 3513667"/>
              <a:gd name="connsiteX1256" fmla="*/ 3030858 w 3076859"/>
              <a:gd name="connsiteY1256" fmla="*/ 2401413 h 3513667"/>
              <a:gd name="connsiteX1257" fmla="*/ 3029058 w 3076859"/>
              <a:gd name="connsiteY1257" fmla="*/ 2403988 h 3513667"/>
              <a:gd name="connsiteX1258" fmla="*/ 3026658 w 3076859"/>
              <a:gd name="connsiteY1258" fmla="*/ 2424457 h 3513667"/>
              <a:gd name="connsiteX1259" fmla="*/ 3024658 w 3076859"/>
              <a:gd name="connsiteY1259" fmla="*/ 2444927 h 3513667"/>
              <a:gd name="connsiteX1260" fmla="*/ 3023058 w 3076859"/>
              <a:gd name="connsiteY1260" fmla="*/ 2465396 h 3513667"/>
              <a:gd name="connsiteX1261" fmla="*/ 3021458 w 3076859"/>
              <a:gd name="connsiteY1261" fmla="*/ 2485730 h 3513667"/>
              <a:gd name="connsiteX1262" fmla="*/ 3018658 w 3076859"/>
              <a:gd name="connsiteY1262" fmla="*/ 2526804 h 3513667"/>
              <a:gd name="connsiteX1263" fmla="*/ 3016058 w 3076859"/>
              <a:gd name="connsiteY1263" fmla="*/ 2567742 h 3513667"/>
              <a:gd name="connsiteX1264" fmla="*/ 3013258 w 3076859"/>
              <a:gd name="connsiteY1264" fmla="*/ 2608681 h 3513667"/>
              <a:gd name="connsiteX1265" fmla="*/ 3011658 w 3076859"/>
              <a:gd name="connsiteY1265" fmla="*/ 2629286 h 3513667"/>
              <a:gd name="connsiteX1266" fmla="*/ 3009858 w 3076859"/>
              <a:gd name="connsiteY1266" fmla="*/ 2649620 h 3513667"/>
              <a:gd name="connsiteX1267" fmla="*/ 3007858 w 3076859"/>
              <a:gd name="connsiteY1267" fmla="*/ 2670089 h 3513667"/>
              <a:gd name="connsiteX1268" fmla="*/ 3005458 w 3076859"/>
              <a:gd name="connsiteY1268" fmla="*/ 2690423 h 3513667"/>
              <a:gd name="connsiteX1269" fmla="*/ 3002658 w 3076859"/>
              <a:gd name="connsiteY1269" fmla="*/ 2710892 h 3513667"/>
              <a:gd name="connsiteX1270" fmla="*/ 2999458 w 3076859"/>
              <a:gd name="connsiteY1270" fmla="*/ 2731226 h 3513667"/>
              <a:gd name="connsiteX1271" fmla="*/ 2998858 w 3076859"/>
              <a:gd name="connsiteY1271" fmla="*/ 2741935 h 3513667"/>
              <a:gd name="connsiteX1272" fmla="*/ 2998258 w 3076859"/>
              <a:gd name="connsiteY1272" fmla="*/ 2752508 h 3513667"/>
              <a:gd name="connsiteX1273" fmla="*/ 2997458 w 3076859"/>
              <a:gd name="connsiteY1273" fmla="*/ 2763217 h 3513667"/>
              <a:gd name="connsiteX1274" fmla="*/ 2996258 w 3076859"/>
              <a:gd name="connsiteY1274" fmla="*/ 2773926 h 3513667"/>
              <a:gd name="connsiteX1275" fmla="*/ 2995258 w 3076859"/>
              <a:gd name="connsiteY1275" fmla="*/ 2784364 h 3513667"/>
              <a:gd name="connsiteX1276" fmla="*/ 2993858 w 3076859"/>
              <a:gd name="connsiteY1276" fmla="*/ 2795073 h 3513667"/>
              <a:gd name="connsiteX1277" fmla="*/ 2992458 w 3076859"/>
              <a:gd name="connsiteY1277" fmla="*/ 2805647 h 3513667"/>
              <a:gd name="connsiteX1278" fmla="*/ 2990857 w 3076859"/>
              <a:gd name="connsiteY1278" fmla="*/ 2816085 h 3513667"/>
              <a:gd name="connsiteX1279" fmla="*/ 2989057 w 3076859"/>
              <a:gd name="connsiteY1279" fmla="*/ 2826658 h 3513667"/>
              <a:gd name="connsiteX1280" fmla="*/ 2987257 w 3076859"/>
              <a:gd name="connsiteY1280" fmla="*/ 2837096 h 3513667"/>
              <a:gd name="connsiteX1281" fmla="*/ 2984857 w 3076859"/>
              <a:gd name="connsiteY1281" fmla="*/ 2847670 h 3513667"/>
              <a:gd name="connsiteX1282" fmla="*/ 2982657 w 3076859"/>
              <a:gd name="connsiteY1282" fmla="*/ 2858108 h 3513667"/>
              <a:gd name="connsiteX1283" fmla="*/ 2980457 w 3076859"/>
              <a:gd name="connsiteY1283" fmla="*/ 2868546 h 3513667"/>
              <a:gd name="connsiteX1284" fmla="*/ 2977657 w 3076859"/>
              <a:gd name="connsiteY1284" fmla="*/ 2878984 h 3513667"/>
              <a:gd name="connsiteX1285" fmla="*/ 2974857 w 3076859"/>
              <a:gd name="connsiteY1285" fmla="*/ 2889422 h 3513667"/>
              <a:gd name="connsiteX1286" fmla="*/ 2971857 w 3076859"/>
              <a:gd name="connsiteY1286" fmla="*/ 2899724 h 3513667"/>
              <a:gd name="connsiteX1287" fmla="*/ 2973057 w 3076859"/>
              <a:gd name="connsiteY1287" fmla="*/ 2905689 h 3513667"/>
              <a:gd name="connsiteX1288" fmla="*/ 2973857 w 3076859"/>
              <a:gd name="connsiteY1288" fmla="*/ 2911925 h 3513667"/>
              <a:gd name="connsiteX1289" fmla="*/ 2974257 w 3076859"/>
              <a:gd name="connsiteY1289" fmla="*/ 2918025 h 3513667"/>
              <a:gd name="connsiteX1290" fmla="*/ 2974257 w 3076859"/>
              <a:gd name="connsiteY1290" fmla="*/ 2923989 h 3513667"/>
              <a:gd name="connsiteX1291" fmla="*/ 2973857 w 3076859"/>
              <a:gd name="connsiteY1291" fmla="*/ 2929954 h 3513667"/>
              <a:gd name="connsiteX1292" fmla="*/ 2973057 w 3076859"/>
              <a:gd name="connsiteY1292" fmla="*/ 2936054 h 3513667"/>
              <a:gd name="connsiteX1293" fmla="*/ 2971657 w 3076859"/>
              <a:gd name="connsiteY1293" fmla="*/ 2942018 h 3513667"/>
              <a:gd name="connsiteX1294" fmla="*/ 2969857 w 3076859"/>
              <a:gd name="connsiteY1294" fmla="*/ 2948119 h 3513667"/>
              <a:gd name="connsiteX1295" fmla="*/ 2970457 w 3076859"/>
              <a:gd name="connsiteY1295" fmla="*/ 2952456 h 3513667"/>
              <a:gd name="connsiteX1296" fmla="*/ 2970857 w 3076859"/>
              <a:gd name="connsiteY1296" fmla="*/ 2956930 h 3513667"/>
              <a:gd name="connsiteX1297" fmla="*/ 2971057 w 3076859"/>
              <a:gd name="connsiteY1297" fmla="*/ 2961268 h 3513667"/>
              <a:gd name="connsiteX1298" fmla="*/ 2971057 w 3076859"/>
              <a:gd name="connsiteY1298" fmla="*/ 2965741 h 3513667"/>
              <a:gd name="connsiteX1299" fmla="*/ 2970857 w 3076859"/>
              <a:gd name="connsiteY1299" fmla="*/ 2970079 h 3513667"/>
              <a:gd name="connsiteX1300" fmla="*/ 2970657 w 3076859"/>
              <a:gd name="connsiteY1300" fmla="*/ 2974417 h 3513667"/>
              <a:gd name="connsiteX1301" fmla="*/ 2970457 w 3076859"/>
              <a:gd name="connsiteY1301" fmla="*/ 2978755 h 3513667"/>
              <a:gd name="connsiteX1302" fmla="*/ 2969657 w 3076859"/>
              <a:gd name="connsiteY1302" fmla="*/ 2983093 h 3513667"/>
              <a:gd name="connsiteX1303" fmla="*/ 2969057 w 3076859"/>
              <a:gd name="connsiteY1303" fmla="*/ 2987295 h 3513667"/>
              <a:gd name="connsiteX1304" fmla="*/ 2968257 w 3076859"/>
              <a:gd name="connsiteY1304" fmla="*/ 2991497 h 3513667"/>
              <a:gd name="connsiteX1305" fmla="*/ 2966257 w 3076859"/>
              <a:gd name="connsiteY1305" fmla="*/ 3000037 h 3513667"/>
              <a:gd name="connsiteX1306" fmla="*/ 2963657 w 3076859"/>
              <a:gd name="connsiteY1306" fmla="*/ 3008577 h 3513667"/>
              <a:gd name="connsiteX1307" fmla="*/ 2960857 w 3076859"/>
              <a:gd name="connsiteY1307" fmla="*/ 3016982 h 3513667"/>
              <a:gd name="connsiteX1308" fmla="*/ 2949657 w 3076859"/>
              <a:gd name="connsiteY1308" fmla="*/ 3021049 h 3513667"/>
              <a:gd name="connsiteX1309" fmla="*/ 2951857 w 3076859"/>
              <a:gd name="connsiteY1309" fmla="*/ 3020778 h 3513667"/>
              <a:gd name="connsiteX1310" fmla="*/ 2954457 w 3076859"/>
              <a:gd name="connsiteY1310" fmla="*/ 3019964 h 3513667"/>
              <a:gd name="connsiteX1311" fmla="*/ 2957457 w 3076859"/>
              <a:gd name="connsiteY1311" fmla="*/ 3018744 h 3513667"/>
              <a:gd name="connsiteX1312" fmla="*/ 2960857 w 3076859"/>
              <a:gd name="connsiteY1312" fmla="*/ 3016982 h 3513667"/>
              <a:gd name="connsiteX1313" fmla="*/ 2959457 w 3076859"/>
              <a:gd name="connsiteY1313" fmla="*/ 3022404 h 3513667"/>
              <a:gd name="connsiteX1314" fmla="*/ 2958057 w 3076859"/>
              <a:gd name="connsiteY1314" fmla="*/ 3027827 h 3513667"/>
              <a:gd name="connsiteX1315" fmla="*/ 2956457 w 3076859"/>
              <a:gd name="connsiteY1315" fmla="*/ 3032978 h 3513667"/>
              <a:gd name="connsiteX1316" fmla="*/ 2954857 w 3076859"/>
              <a:gd name="connsiteY1316" fmla="*/ 3037858 h 3513667"/>
              <a:gd name="connsiteX1317" fmla="*/ 2953057 w 3076859"/>
              <a:gd name="connsiteY1317" fmla="*/ 3042738 h 3513667"/>
              <a:gd name="connsiteX1318" fmla="*/ 2951257 w 3076859"/>
              <a:gd name="connsiteY1318" fmla="*/ 3047212 h 3513667"/>
              <a:gd name="connsiteX1319" fmla="*/ 2949057 w 3076859"/>
              <a:gd name="connsiteY1319" fmla="*/ 3051685 h 3513667"/>
              <a:gd name="connsiteX1320" fmla="*/ 2946857 w 3076859"/>
              <a:gd name="connsiteY1320" fmla="*/ 3055887 h 3513667"/>
              <a:gd name="connsiteX1321" fmla="*/ 2944657 w 3076859"/>
              <a:gd name="connsiteY1321" fmla="*/ 3059818 h 3513667"/>
              <a:gd name="connsiteX1322" fmla="*/ 2942057 w 3076859"/>
              <a:gd name="connsiteY1322" fmla="*/ 3063750 h 3513667"/>
              <a:gd name="connsiteX1323" fmla="*/ 2939656 w 3076859"/>
              <a:gd name="connsiteY1323" fmla="*/ 3067410 h 3513667"/>
              <a:gd name="connsiteX1324" fmla="*/ 2936856 w 3076859"/>
              <a:gd name="connsiteY1324" fmla="*/ 3070934 h 3513667"/>
              <a:gd name="connsiteX1325" fmla="*/ 2933856 w 3076859"/>
              <a:gd name="connsiteY1325" fmla="*/ 3074323 h 3513667"/>
              <a:gd name="connsiteX1326" fmla="*/ 2930856 w 3076859"/>
              <a:gd name="connsiteY1326" fmla="*/ 3077441 h 3513667"/>
              <a:gd name="connsiteX1327" fmla="*/ 2927656 w 3076859"/>
              <a:gd name="connsiteY1327" fmla="*/ 3080423 h 3513667"/>
              <a:gd name="connsiteX1328" fmla="*/ 2924456 w 3076859"/>
              <a:gd name="connsiteY1328" fmla="*/ 3083406 h 3513667"/>
              <a:gd name="connsiteX1329" fmla="*/ 2921056 w 3076859"/>
              <a:gd name="connsiteY1329" fmla="*/ 3085981 h 3513667"/>
              <a:gd name="connsiteX1330" fmla="*/ 2917456 w 3076859"/>
              <a:gd name="connsiteY1330" fmla="*/ 3088421 h 3513667"/>
              <a:gd name="connsiteX1331" fmla="*/ 2913656 w 3076859"/>
              <a:gd name="connsiteY1331" fmla="*/ 3090590 h 3513667"/>
              <a:gd name="connsiteX1332" fmla="*/ 2909656 w 3076859"/>
              <a:gd name="connsiteY1332" fmla="*/ 3092759 h 3513667"/>
              <a:gd name="connsiteX1333" fmla="*/ 2905656 w 3076859"/>
              <a:gd name="connsiteY1333" fmla="*/ 3094657 h 3513667"/>
              <a:gd name="connsiteX1334" fmla="*/ 2901456 w 3076859"/>
              <a:gd name="connsiteY1334" fmla="*/ 3096419 h 3513667"/>
              <a:gd name="connsiteX1335" fmla="*/ 2897056 w 3076859"/>
              <a:gd name="connsiteY1335" fmla="*/ 3098046 h 3513667"/>
              <a:gd name="connsiteX1336" fmla="*/ 2892656 w 3076859"/>
              <a:gd name="connsiteY1336" fmla="*/ 3099401 h 3513667"/>
              <a:gd name="connsiteX1337" fmla="*/ 2887856 w 3076859"/>
              <a:gd name="connsiteY1337" fmla="*/ 3100621 h 3513667"/>
              <a:gd name="connsiteX1338" fmla="*/ 2883055 w 3076859"/>
              <a:gd name="connsiteY1338" fmla="*/ 3101706 h 3513667"/>
              <a:gd name="connsiteX1339" fmla="*/ 2878055 w 3076859"/>
              <a:gd name="connsiteY1339" fmla="*/ 3102655 h 3513667"/>
              <a:gd name="connsiteX1340" fmla="*/ 2873055 w 3076859"/>
              <a:gd name="connsiteY1340" fmla="*/ 3103468 h 3513667"/>
              <a:gd name="connsiteX1341" fmla="*/ 2867455 w 3076859"/>
              <a:gd name="connsiteY1341" fmla="*/ 3104010 h 3513667"/>
              <a:gd name="connsiteX1342" fmla="*/ 2862055 w 3076859"/>
              <a:gd name="connsiteY1342" fmla="*/ 3104417 h 3513667"/>
              <a:gd name="connsiteX1343" fmla="*/ 2856255 w 3076859"/>
              <a:gd name="connsiteY1343" fmla="*/ 3104688 h 3513667"/>
              <a:gd name="connsiteX1344" fmla="*/ 2850655 w 3076859"/>
              <a:gd name="connsiteY1344" fmla="*/ 3104688 h 3513667"/>
              <a:gd name="connsiteX1345" fmla="*/ 2847255 w 3076859"/>
              <a:gd name="connsiteY1345" fmla="*/ 3104688 h 3513667"/>
              <a:gd name="connsiteX1346" fmla="*/ 2844055 w 3076859"/>
              <a:gd name="connsiteY1346" fmla="*/ 3104824 h 3513667"/>
              <a:gd name="connsiteX1347" fmla="*/ 2840855 w 3076859"/>
              <a:gd name="connsiteY1347" fmla="*/ 3105095 h 3513667"/>
              <a:gd name="connsiteX1348" fmla="*/ 2837655 w 3076859"/>
              <a:gd name="connsiteY1348" fmla="*/ 3105637 h 3513667"/>
              <a:gd name="connsiteX1349" fmla="*/ 2831454 w 3076859"/>
              <a:gd name="connsiteY1349" fmla="*/ 3106722 h 3513667"/>
              <a:gd name="connsiteX1350" fmla="*/ 2825254 w 3076859"/>
              <a:gd name="connsiteY1350" fmla="*/ 3107942 h 3513667"/>
              <a:gd name="connsiteX1351" fmla="*/ 2813254 w 3076859"/>
              <a:gd name="connsiteY1351" fmla="*/ 3110653 h 3513667"/>
              <a:gd name="connsiteX1352" fmla="*/ 2807054 w 3076859"/>
              <a:gd name="connsiteY1352" fmla="*/ 3112144 h 3513667"/>
              <a:gd name="connsiteX1353" fmla="*/ 2800854 w 3076859"/>
              <a:gd name="connsiteY1353" fmla="*/ 3113228 h 3513667"/>
              <a:gd name="connsiteX1354" fmla="*/ 2791654 w 3076859"/>
              <a:gd name="connsiteY1354" fmla="*/ 3166909 h 3513667"/>
              <a:gd name="connsiteX1355" fmla="*/ 2791654 w 3076859"/>
              <a:gd name="connsiteY1355" fmla="*/ 3176127 h 3513667"/>
              <a:gd name="connsiteX1356" fmla="*/ 2791654 w 3076859"/>
              <a:gd name="connsiteY1356" fmla="*/ 3185210 h 3513667"/>
              <a:gd name="connsiteX1357" fmla="*/ 2791854 w 3076859"/>
              <a:gd name="connsiteY1357" fmla="*/ 3203510 h 3513667"/>
              <a:gd name="connsiteX1358" fmla="*/ 2792054 w 3076859"/>
              <a:gd name="connsiteY1358" fmla="*/ 3221675 h 3513667"/>
              <a:gd name="connsiteX1359" fmla="*/ 2792054 w 3076859"/>
              <a:gd name="connsiteY1359" fmla="*/ 3230757 h 3513667"/>
              <a:gd name="connsiteX1360" fmla="*/ 2792054 w 3076859"/>
              <a:gd name="connsiteY1360" fmla="*/ 3239975 h 3513667"/>
              <a:gd name="connsiteX1361" fmla="*/ 2791854 w 3076859"/>
              <a:gd name="connsiteY1361" fmla="*/ 3249058 h 3513667"/>
              <a:gd name="connsiteX1362" fmla="*/ 2791054 w 3076859"/>
              <a:gd name="connsiteY1362" fmla="*/ 3258140 h 3513667"/>
              <a:gd name="connsiteX1363" fmla="*/ 2790454 w 3076859"/>
              <a:gd name="connsiteY1363" fmla="*/ 3267222 h 3513667"/>
              <a:gd name="connsiteX1364" fmla="*/ 2789254 w 3076859"/>
              <a:gd name="connsiteY1364" fmla="*/ 3276305 h 3513667"/>
              <a:gd name="connsiteX1365" fmla="*/ 2787854 w 3076859"/>
              <a:gd name="connsiteY1365" fmla="*/ 3285387 h 3513667"/>
              <a:gd name="connsiteX1366" fmla="*/ 2786054 w 3076859"/>
              <a:gd name="connsiteY1366" fmla="*/ 3294334 h 3513667"/>
              <a:gd name="connsiteX1367" fmla="*/ 2783854 w 3076859"/>
              <a:gd name="connsiteY1367" fmla="*/ 3303281 h 3513667"/>
              <a:gd name="connsiteX1368" fmla="*/ 2781053 w 3076859"/>
              <a:gd name="connsiteY1368" fmla="*/ 3312228 h 3513667"/>
              <a:gd name="connsiteX1369" fmla="*/ 2781453 w 3076859"/>
              <a:gd name="connsiteY1369" fmla="*/ 3317786 h 3513667"/>
              <a:gd name="connsiteX1370" fmla="*/ 2781453 w 3076859"/>
              <a:gd name="connsiteY1370" fmla="*/ 3323208 h 3513667"/>
              <a:gd name="connsiteX1371" fmla="*/ 2781453 w 3076859"/>
              <a:gd name="connsiteY1371" fmla="*/ 3328630 h 3513667"/>
              <a:gd name="connsiteX1372" fmla="*/ 2781253 w 3076859"/>
              <a:gd name="connsiteY1372" fmla="*/ 3334053 h 3513667"/>
              <a:gd name="connsiteX1373" fmla="*/ 2780853 w 3076859"/>
              <a:gd name="connsiteY1373" fmla="*/ 3339475 h 3513667"/>
              <a:gd name="connsiteX1374" fmla="*/ 2780253 w 3076859"/>
              <a:gd name="connsiteY1374" fmla="*/ 3344897 h 3513667"/>
              <a:gd name="connsiteX1375" fmla="*/ 2778653 w 3076859"/>
              <a:gd name="connsiteY1375" fmla="*/ 3355742 h 3513667"/>
              <a:gd name="connsiteX1376" fmla="*/ 2776653 w 3076859"/>
              <a:gd name="connsiteY1376" fmla="*/ 3366315 h 3513667"/>
              <a:gd name="connsiteX1377" fmla="*/ 2774653 w 3076859"/>
              <a:gd name="connsiteY1377" fmla="*/ 3377025 h 3513667"/>
              <a:gd name="connsiteX1378" fmla="*/ 2772453 w 3076859"/>
              <a:gd name="connsiteY1378" fmla="*/ 3387734 h 3513667"/>
              <a:gd name="connsiteX1379" fmla="*/ 2770653 w 3076859"/>
              <a:gd name="connsiteY1379" fmla="*/ 3398307 h 3513667"/>
              <a:gd name="connsiteX1380" fmla="*/ 2771253 w 3076859"/>
              <a:gd name="connsiteY1380" fmla="*/ 3400883 h 3513667"/>
              <a:gd name="connsiteX1381" fmla="*/ 2771653 w 3076859"/>
              <a:gd name="connsiteY1381" fmla="*/ 3403323 h 3513667"/>
              <a:gd name="connsiteX1382" fmla="*/ 2771653 w 3076859"/>
              <a:gd name="connsiteY1382" fmla="*/ 3405627 h 3513667"/>
              <a:gd name="connsiteX1383" fmla="*/ 2771653 w 3076859"/>
              <a:gd name="connsiteY1383" fmla="*/ 3407932 h 3513667"/>
              <a:gd name="connsiteX1384" fmla="*/ 2771453 w 3076859"/>
              <a:gd name="connsiteY1384" fmla="*/ 3410101 h 3513667"/>
              <a:gd name="connsiteX1385" fmla="*/ 2771053 w 3076859"/>
              <a:gd name="connsiteY1385" fmla="*/ 3412405 h 3513667"/>
              <a:gd name="connsiteX1386" fmla="*/ 2770453 w 3076859"/>
              <a:gd name="connsiteY1386" fmla="*/ 3414574 h 3513667"/>
              <a:gd name="connsiteX1387" fmla="*/ 2769453 w 3076859"/>
              <a:gd name="connsiteY1387" fmla="*/ 3416743 h 3513667"/>
              <a:gd name="connsiteX1388" fmla="*/ 2767853 w 3076859"/>
              <a:gd name="connsiteY1388" fmla="*/ 3420945 h 3513667"/>
              <a:gd name="connsiteX1389" fmla="*/ 2765853 w 3076859"/>
              <a:gd name="connsiteY1389" fmla="*/ 3425148 h 3513667"/>
              <a:gd name="connsiteX1390" fmla="*/ 2763653 w 3076859"/>
              <a:gd name="connsiteY1390" fmla="*/ 3429486 h 3513667"/>
              <a:gd name="connsiteX1391" fmla="*/ 2762053 w 3076859"/>
              <a:gd name="connsiteY1391" fmla="*/ 3433552 h 3513667"/>
              <a:gd name="connsiteX1392" fmla="*/ 2760853 w 3076859"/>
              <a:gd name="connsiteY1392" fmla="*/ 3439110 h 3513667"/>
              <a:gd name="connsiteX1393" fmla="*/ 2759453 w 3076859"/>
              <a:gd name="connsiteY1393" fmla="*/ 3444397 h 3513667"/>
              <a:gd name="connsiteX1394" fmla="*/ 2757853 w 3076859"/>
              <a:gd name="connsiteY1394" fmla="*/ 3449413 h 3513667"/>
              <a:gd name="connsiteX1395" fmla="*/ 2756053 w 3076859"/>
              <a:gd name="connsiteY1395" fmla="*/ 3454293 h 3513667"/>
              <a:gd name="connsiteX1396" fmla="*/ 2753653 w 3076859"/>
              <a:gd name="connsiteY1396" fmla="*/ 3459037 h 3513667"/>
              <a:gd name="connsiteX1397" fmla="*/ 2751453 w 3076859"/>
              <a:gd name="connsiteY1397" fmla="*/ 3463646 h 3513667"/>
              <a:gd name="connsiteX1398" fmla="*/ 2748853 w 3076859"/>
              <a:gd name="connsiteY1398" fmla="*/ 3467848 h 3513667"/>
              <a:gd name="connsiteX1399" fmla="*/ 2746453 w 3076859"/>
              <a:gd name="connsiteY1399" fmla="*/ 3472051 h 3513667"/>
              <a:gd name="connsiteX1400" fmla="*/ 2743453 w 3076859"/>
              <a:gd name="connsiteY1400" fmla="*/ 3476118 h 3513667"/>
              <a:gd name="connsiteX1401" fmla="*/ 2740253 w 3076859"/>
              <a:gd name="connsiteY1401" fmla="*/ 3479913 h 3513667"/>
              <a:gd name="connsiteX1402" fmla="*/ 2737053 w 3076859"/>
              <a:gd name="connsiteY1402" fmla="*/ 3483573 h 3513667"/>
              <a:gd name="connsiteX1403" fmla="*/ 2733453 w 3076859"/>
              <a:gd name="connsiteY1403" fmla="*/ 3486962 h 3513667"/>
              <a:gd name="connsiteX1404" fmla="*/ 2729852 w 3076859"/>
              <a:gd name="connsiteY1404" fmla="*/ 3490216 h 3513667"/>
              <a:gd name="connsiteX1405" fmla="*/ 2725852 w 3076859"/>
              <a:gd name="connsiteY1405" fmla="*/ 3493198 h 3513667"/>
              <a:gd name="connsiteX1406" fmla="*/ 2722052 w 3076859"/>
              <a:gd name="connsiteY1406" fmla="*/ 3496045 h 3513667"/>
              <a:gd name="connsiteX1407" fmla="*/ 2717652 w 3076859"/>
              <a:gd name="connsiteY1407" fmla="*/ 3498620 h 3513667"/>
              <a:gd name="connsiteX1408" fmla="*/ 2713252 w 3076859"/>
              <a:gd name="connsiteY1408" fmla="*/ 3501196 h 3513667"/>
              <a:gd name="connsiteX1409" fmla="*/ 2708852 w 3076859"/>
              <a:gd name="connsiteY1409" fmla="*/ 3503365 h 3513667"/>
              <a:gd name="connsiteX1410" fmla="*/ 2704052 w 3076859"/>
              <a:gd name="connsiteY1410" fmla="*/ 3505263 h 3513667"/>
              <a:gd name="connsiteX1411" fmla="*/ 2699252 w 3076859"/>
              <a:gd name="connsiteY1411" fmla="*/ 3507160 h 3513667"/>
              <a:gd name="connsiteX1412" fmla="*/ 2694252 w 3076859"/>
              <a:gd name="connsiteY1412" fmla="*/ 3508787 h 3513667"/>
              <a:gd name="connsiteX1413" fmla="*/ 2688852 w 3076859"/>
              <a:gd name="connsiteY1413" fmla="*/ 3510143 h 3513667"/>
              <a:gd name="connsiteX1414" fmla="*/ 2683652 w 3076859"/>
              <a:gd name="connsiteY1414" fmla="*/ 3511227 h 3513667"/>
              <a:gd name="connsiteX1415" fmla="*/ 2678251 w 3076859"/>
              <a:gd name="connsiteY1415" fmla="*/ 3512176 h 3513667"/>
              <a:gd name="connsiteX1416" fmla="*/ 2672451 w 3076859"/>
              <a:gd name="connsiteY1416" fmla="*/ 3512854 h 3513667"/>
              <a:gd name="connsiteX1417" fmla="*/ 2666651 w 3076859"/>
              <a:gd name="connsiteY1417" fmla="*/ 3513396 h 3513667"/>
              <a:gd name="connsiteX1418" fmla="*/ 2660851 w 3076859"/>
              <a:gd name="connsiteY1418" fmla="*/ 3513667 h 3513667"/>
              <a:gd name="connsiteX1419" fmla="*/ 2654651 w 3076859"/>
              <a:gd name="connsiteY1419" fmla="*/ 3513667 h 3513667"/>
              <a:gd name="connsiteX1420" fmla="*/ 2648651 w 3076859"/>
              <a:gd name="connsiteY1420" fmla="*/ 3513532 h 3513667"/>
              <a:gd name="connsiteX1421" fmla="*/ 2642251 w 3076859"/>
              <a:gd name="connsiteY1421" fmla="*/ 3512989 h 3513667"/>
              <a:gd name="connsiteX1422" fmla="*/ 2635851 w 3076859"/>
              <a:gd name="connsiteY1422" fmla="*/ 3512447 h 3513667"/>
              <a:gd name="connsiteX1423" fmla="*/ 2629451 w 3076859"/>
              <a:gd name="connsiteY1423" fmla="*/ 3511498 h 3513667"/>
              <a:gd name="connsiteX1424" fmla="*/ 2610650 w 3076859"/>
              <a:gd name="connsiteY1424" fmla="*/ 3511092 h 3513667"/>
              <a:gd name="connsiteX1425" fmla="*/ 2592050 w 3076859"/>
              <a:gd name="connsiteY1425" fmla="*/ 3510414 h 3513667"/>
              <a:gd name="connsiteX1426" fmla="*/ 2582650 w 3076859"/>
              <a:gd name="connsiteY1426" fmla="*/ 3510278 h 3513667"/>
              <a:gd name="connsiteX1427" fmla="*/ 2573249 w 3076859"/>
              <a:gd name="connsiteY1427" fmla="*/ 3510278 h 3513667"/>
              <a:gd name="connsiteX1428" fmla="*/ 2564249 w 3076859"/>
              <a:gd name="connsiteY1428" fmla="*/ 3510278 h 3513667"/>
              <a:gd name="connsiteX1429" fmla="*/ 2554849 w 3076859"/>
              <a:gd name="connsiteY1429" fmla="*/ 3510685 h 3513667"/>
              <a:gd name="connsiteX1430" fmla="*/ 2551649 w 3076859"/>
              <a:gd name="connsiteY1430" fmla="*/ 3510820 h 3513667"/>
              <a:gd name="connsiteX1431" fmla="*/ 2548649 w 3076859"/>
              <a:gd name="connsiteY1431" fmla="*/ 3510820 h 3513667"/>
              <a:gd name="connsiteX1432" fmla="*/ 2545649 w 3076859"/>
              <a:gd name="connsiteY1432" fmla="*/ 3510820 h 3513667"/>
              <a:gd name="connsiteX1433" fmla="*/ 2543049 w 3076859"/>
              <a:gd name="connsiteY1433" fmla="*/ 3510685 h 3513667"/>
              <a:gd name="connsiteX1434" fmla="*/ 2540449 w 3076859"/>
              <a:gd name="connsiteY1434" fmla="*/ 3510414 h 3513667"/>
              <a:gd name="connsiteX1435" fmla="*/ 2538049 w 3076859"/>
              <a:gd name="connsiteY1435" fmla="*/ 3510007 h 3513667"/>
              <a:gd name="connsiteX1436" fmla="*/ 2535649 w 3076859"/>
              <a:gd name="connsiteY1436" fmla="*/ 3509465 h 3513667"/>
              <a:gd name="connsiteX1437" fmla="*/ 2533449 w 3076859"/>
              <a:gd name="connsiteY1437" fmla="*/ 3509058 h 3513667"/>
              <a:gd name="connsiteX1438" fmla="*/ 2531449 w 3076859"/>
              <a:gd name="connsiteY1438" fmla="*/ 3508245 h 3513667"/>
              <a:gd name="connsiteX1439" fmla="*/ 2529449 w 3076859"/>
              <a:gd name="connsiteY1439" fmla="*/ 3507431 h 3513667"/>
              <a:gd name="connsiteX1440" fmla="*/ 2527649 w 3076859"/>
              <a:gd name="connsiteY1440" fmla="*/ 3506754 h 3513667"/>
              <a:gd name="connsiteX1441" fmla="*/ 2525849 w 3076859"/>
              <a:gd name="connsiteY1441" fmla="*/ 3505805 h 3513667"/>
              <a:gd name="connsiteX1442" fmla="*/ 2524449 w 3076859"/>
              <a:gd name="connsiteY1442" fmla="*/ 3504720 h 3513667"/>
              <a:gd name="connsiteX1443" fmla="*/ 2522849 w 3076859"/>
              <a:gd name="connsiteY1443" fmla="*/ 3503636 h 3513667"/>
              <a:gd name="connsiteX1444" fmla="*/ 2521848 w 3076859"/>
              <a:gd name="connsiteY1444" fmla="*/ 3502416 h 3513667"/>
              <a:gd name="connsiteX1445" fmla="*/ 2520648 w 3076859"/>
              <a:gd name="connsiteY1445" fmla="*/ 3501060 h 3513667"/>
              <a:gd name="connsiteX1446" fmla="*/ 2519448 w 3076859"/>
              <a:gd name="connsiteY1446" fmla="*/ 3499569 h 3513667"/>
              <a:gd name="connsiteX1447" fmla="*/ 2518648 w 3076859"/>
              <a:gd name="connsiteY1447" fmla="*/ 3498213 h 3513667"/>
              <a:gd name="connsiteX1448" fmla="*/ 2517648 w 3076859"/>
              <a:gd name="connsiteY1448" fmla="*/ 3496722 h 3513667"/>
              <a:gd name="connsiteX1449" fmla="*/ 2517048 w 3076859"/>
              <a:gd name="connsiteY1449" fmla="*/ 3494960 h 3513667"/>
              <a:gd name="connsiteX1450" fmla="*/ 2515648 w 3076859"/>
              <a:gd name="connsiteY1450" fmla="*/ 3491436 h 3513667"/>
              <a:gd name="connsiteX1451" fmla="*/ 2514848 w 3076859"/>
              <a:gd name="connsiteY1451" fmla="*/ 3487504 h 3513667"/>
              <a:gd name="connsiteX1452" fmla="*/ 2514448 w 3076859"/>
              <a:gd name="connsiteY1452" fmla="*/ 3483438 h 3513667"/>
              <a:gd name="connsiteX1453" fmla="*/ 2514448 w 3076859"/>
              <a:gd name="connsiteY1453" fmla="*/ 3478829 h 3513667"/>
              <a:gd name="connsiteX1454" fmla="*/ 2514648 w 3076859"/>
              <a:gd name="connsiteY1454" fmla="*/ 3474084 h 3513667"/>
              <a:gd name="connsiteX1455" fmla="*/ 2515448 w 3076859"/>
              <a:gd name="connsiteY1455" fmla="*/ 3469204 h 3513667"/>
              <a:gd name="connsiteX1456" fmla="*/ 2512248 w 3076859"/>
              <a:gd name="connsiteY1456" fmla="*/ 3467442 h 3513667"/>
              <a:gd name="connsiteX1457" fmla="*/ 2509448 w 3076859"/>
              <a:gd name="connsiteY1457" fmla="*/ 3465544 h 3513667"/>
              <a:gd name="connsiteX1458" fmla="*/ 2507048 w 3076859"/>
              <a:gd name="connsiteY1458" fmla="*/ 3463782 h 3513667"/>
              <a:gd name="connsiteX1459" fmla="*/ 2504648 w 3076859"/>
              <a:gd name="connsiteY1459" fmla="*/ 3461748 h 3513667"/>
              <a:gd name="connsiteX1460" fmla="*/ 2502848 w 3076859"/>
              <a:gd name="connsiteY1460" fmla="*/ 3459715 h 3513667"/>
              <a:gd name="connsiteX1461" fmla="*/ 2501048 w 3076859"/>
              <a:gd name="connsiteY1461" fmla="*/ 3457682 h 3513667"/>
              <a:gd name="connsiteX1462" fmla="*/ 2499648 w 3076859"/>
              <a:gd name="connsiteY1462" fmla="*/ 3455513 h 3513667"/>
              <a:gd name="connsiteX1463" fmla="*/ 2498248 w 3076859"/>
              <a:gd name="connsiteY1463" fmla="*/ 3453344 h 3513667"/>
              <a:gd name="connsiteX1464" fmla="*/ 2497248 w 3076859"/>
              <a:gd name="connsiteY1464" fmla="*/ 3451039 h 3513667"/>
              <a:gd name="connsiteX1465" fmla="*/ 2496448 w 3076859"/>
              <a:gd name="connsiteY1465" fmla="*/ 3448735 h 3513667"/>
              <a:gd name="connsiteX1466" fmla="*/ 2495848 w 3076859"/>
              <a:gd name="connsiteY1466" fmla="*/ 3446430 h 3513667"/>
              <a:gd name="connsiteX1467" fmla="*/ 2495048 w 3076859"/>
              <a:gd name="connsiteY1467" fmla="*/ 3444126 h 3513667"/>
              <a:gd name="connsiteX1468" fmla="*/ 2494448 w 3076859"/>
              <a:gd name="connsiteY1468" fmla="*/ 3439110 h 3513667"/>
              <a:gd name="connsiteX1469" fmla="*/ 2494248 w 3076859"/>
              <a:gd name="connsiteY1469" fmla="*/ 3434230 h 3513667"/>
              <a:gd name="connsiteX1470" fmla="*/ 2494248 w 3076859"/>
              <a:gd name="connsiteY1470" fmla="*/ 3429079 h 3513667"/>
              <a:gd name="connsiteX1471" fmla="*/ 2494448 w 3076859"/>
              <a:gd name="connsiteY1471" fmla="*/ 3424063 h 3513667"/>
              <a:gd name="connsiteX1472" fmla="*/ 2494848 w 3076859"/>
              <a:gd name="connsiteY1472" fmla="*/ 3413625 h 3513667"/>
              <a:gd name="connsiteX1473" fmla="*/ 2495048 w 3076859"/>
              <a:gd name="connsiteY1473" fmla="*/ 3408610 h 3513667"/>
              <a:gd name="connsiteX1474" fmla="*/ 2494648 w 3076859"/>
              <a:gd name="connsiteY1474" fmla="*/ 3403594 h 3513667"/>
              <a:gd name="connsiteX1475" fmla="*/ 2494048 w 3076859"/>
              <a:gd name="connsiteY1475" fmla="*/ 3398714 h 3513667"/>
              <a:gd name="connsiteX1476" fmla="*/ 2493448 w 3076859"/>
              <a:gd name="connsiteY1476" fmla="*/ 3396409 h 3513667"/>
              <a:gd name="connsiteX1477" fmla="*/ 2492848 w 3076859"/>
              <a:gd name="connsiteY1477" fmla="*/ 3393834 h 3513667"/>
              <a:gd name="connsiteX1478" fmla="*/ 2492048 w 3076859"/>
              <a:gd name="connsiteY1478" fmla="*/ 3391800 h 3513667"/>
              <a:gd name="connsiteX1479" fmla="*/ 2491648 w 3076859"/>
              <a:gd name="connsiteY1479" fmla="*/ 3389767 h 3513667"/>
              <a:gd name="connsiteX1480" fmla="*/ 2491448 w 3076859"/>
              <a:gd name="connsiteY1480" fmla="*/ 3387327 h 3513667"/>
              <a:gd name="connsiteX1481" fmla="*/ 2491448 w 3076859"/>
              <a:gd name="connsiteY1481" fmla="*/ 3385022 h 3513667"/>
              <a:gd name="connsiteX1482" fmla="*/ 2491648 w 3076859"/>
              <a:gd name="connsiteY1482" fmla="*/ 3380413 h 3513667"/>
              <a:gd name="connsiteX1483" fmla="*/ 2492448 w 3076859"/>
              <a:gd name="connsiteY1483" fmla="*/ 3375669 h 3513667"/>
              <a:gd name="connsiteX1484" fmla="*/ 2494248 w 3076859"/>
              <a:gd name="connsiteY1484" fmla="*/ 3365909 h 3513667"/>
              <a:gd name="connsiteX1485" fmla="*/ 2495048 w 3076859"/>
              <a:gd name="connsiteY1485" fmla="*/ 3361164 h 3513667"/>
              <a:gd name="connsiteX1486" fmla="*/ 2495848 w 3076859"/>
              <a:gd name="connsiteY1486" fmla="*/ 3356284 h 3513667"/>
              <a:gd name="connsiteX1487" fmla="*/ 2492048 w 3076859"/>
              <a:gd name="connsiteY1487" fmla="*/ 3348964 h 3513667"/>
              <a:gd name="connsiteX1488" fmla="*/ 2488048 w 3076859"/>
              <a:gd name="connsiteY1488" fmla="*/ 3341508 h 3513667"/>
              <a:gd name="connsiteX1489" fmla="*/ 2487048 w 3076859"/>
              <a:gd name="connsiteY1489" fmla="*/ 3339475 h 3513667"/>
              <a:gd name="connsiteX1490" fmla="*/ 2486648 w 3076859"/>
              <a:gd name="connsiteY1490" fmla="*/ 3337170 h 3513667"/>
              <a:gd name="connsiteX1491" fmla="*/ 2486448 w 3076859"/>
              <a:gd name="connsiteY1491" fmla="*/ 3334866 h 3513667"/>
              <a:gd name="connsiteX1492" fmla="*/ 2486248 w 3076859"/>
              <a:gd name="connsiteY1492" fmla="*/ 3332290 h 3513667"/>
              <a:gd name="connsiteX1493" fmla="*/ 2486648 w 3076859"/>
              <a:gd name="connsiteY1493" fmla="*/ 3327275 h 3513667"/>
              <a:gd name="connsiteX1494" fmla="*/ 2486848 w 3076859"/>
              <a:gd name="connsiteY1494" fmla="*/ 3322259 h 3513667"/>
              <a:gd name="connsiteX1495" fmla="*/ 2486848 w 3076859"/>
              <a:gd name="connsiteY1495" fmla="*/ 3319955 h 3513667"/>
              <a:gd name="connsiteX1496" fmla="*/ 2486648 w 3076859"/>
              <a:gd name="connsiteY1496" fmla="*/ 3317650 h 3513667"/>
              <a:gd name="connsiteX1497" fmla="*/ 2486248 w 3076859"/>
              <a:gd name="connsiteY1497" fmla="*/ 3315617 h 3513667"/>
              <a:gd name="connsiteX1498" fmla="*/ 2485248 w 3076859"/>
              <a:gd name="connsiteY1498" fmla="*/ 3313854 h 3513667"/>
              <a:gd name="connsiteX1499" fmla="*/ 2484648 w 3076859"/>
              <a:gd name="connsiteY1499" fmla="*/ 3312906 h 3513667"/>
              <a:gd name="connsiteX1500" fmla="*/ 2483848 w 3076859"/>
              <a:gd name="connsiteY1500" fmla="*/ 3312092 h 3513667"/>
              <a:gd name="connsiteX1501" fmla="*/ 2483248 w 3076859"/>
              <a:gd name="connsiteY1501" fmla="*/ 3311279 h 3513667"/>
              <a:gd name="connsiteX1502" fmla="*/ 2482048 w 3076859"/>
              <a:gd name="connsiteY1502" fmla="*/ 3310737 h 3513667"/>
              <a:gd name="connsiteX1503" fmla="*/ 2481248 w 3076859"/>
              <a:gd name="connsiteY1503" fmla="*/ 3310194 h 3513667"/>
              <a:gd name="connsiteX1504" fmla="*/ 2479848 w 3076859"/>
              <a:gd name="connsiteY1504" fmla="*/ 3309652 h 3513667"/>
              <a:gd name="connsiteX1505" fmla="*/ 2478448 w 3076859"/>
              <a:gd name="connsiteY1505" fmla="*/ 3309381 h 3513667"/>
              <a:gd name="connsiteX1506" fmla="*/ 2476848 w 3076859"/>
              <a:gd name="connsiteY1506" fmla="*/ 3308974 h 3513667"/>
              <a:gd name="connsiteX1507" fmla="*/ 2475048 w 3076859"/>
              <a:gd name="connsiteY1507" fmla="*/ 3308839 h 3513667"/>
              <a:gd name="connsiteX1508" fmla="*/ 2473448 w 3076859"/>
              <a:gd name="connsiteY1508" fmla="*/ 3308703 h 3513667"/>
              <a:gd name="connsiteX1509" fmla="*/ 2472048 w 3076859"/>
              <a:gd name="connsiteY1509" fmla="*/ 3308839 h 3513667"/>
              <a:gd name="connsiteX1510" fmla="*/ 2470447 w 3076859"/>
              <a:gd name="connsiteY1510" fmla="*/ 3308974 h 3513667"/>
              <a:gd name="connsiteX1511" fmla="*/ 2469247 w 3076859"/>
              <a:gd name="connsiteY1511" fmla="*/ 3309381 h 3513667"/>
              <a:gd name="connsiteX1512" fmla="*/ 2468247 w 3076859"/>
              <a:gd name="connsiteY1512" fmla="*/ 3309788 h 3513667"/>
              <a:gd name="connsiteX1513" fmla="*/ 2467047 w 3076859"/>
              <a:gd name="connsiteY1513" fmla="*/ 3310465 h 3513667"/>
              <a:gd name="connsiteX1514" fmla="*/ 2465847 w 3076859"/>
              <a:gd name="connsiteY1514" fmla="*/ 3311008 h 3513667"/>
              <a:gd name="connsiteX1515" fmla="*/ 2464047 w 3076859"/>
              <a:gd name="connsiteY1515" fmla="*/ 3312634 h 3513667"/>
              <a:gd name="connsiteX1516" fmla="*/ 2462447 w 3076859"/>
              <a:gd name="connsiteY1516" fmla="*/ 3314397 h 3513667"/>
              <a:gd name="connsiteX1517" fmla="*/ 2461047 w 3076859"/>
              <a:gd name="connsiteY1517" fmla="*/ 3316566 h 3513667"/>
              <a:gd name="connsiteX1518" fmla="*/ 2459847 w 3076859"/>
              <a:gd name="connsiteY1518" fmla="*/ 3318870 h 3513667"/>
              <a:gd name="connsiteX1519" fmla="*/ 2457447 w 3076859"/>
              <a:gd name="connsiteY1519" fmla="*/ 3324021 h 3513667"/>
              <a:gd name="connsiteX1520" fmla="*/ 2455247 w 3076859"/>
              <a:gd name="connsiteY1520" fmla="*/ 3329172 h 3513667"/>
              <a:gd name="connsiteX1521" fmla="*/ 2454047 w 3076859"/>
              <a:gd name="connsiteY1521" fmla="*/ 3331477 h 3513667"/>
              <a:gd name="connsiteX1522" fmla="*/ 2452647 w 3076859"/>
              <a:gd name="connsiteY1522" fmla="*/ 3333781 h 3513667"/>
              <a:gd name="connsiteX1523" fmla="*/ 2451047 w 3076859"/>
              <a:gd name="connsiteY1523" fmla="*/ 3335815 h 3513667"/>
              <a:gd name="connsiteX1524" fmla="*/ 2449047 w 3076859"/>
              <a:gd name="connsiteY1524" fmla="*/ 3337577 h 3513667"/>
              <a:gd name="connsiteX1525" fmla="*/ 2449247 w 3076859"/>
              <a:gd name="connsiteY1525" fmla="*/ 3342593 h 3513667"/>
              <a:gd name="connsiteX1526" fmla="*/ 2449647 w 3076859"/>
              <a:gd name="connsiteY1526" fmla="*/ 3347608 h 3513667"/>
              <a:gd name="connsiteX1527" fmla="*/ 2449647 w 3076859"/>
              <a:gd name="connsiteY1527" fmla="*/ 3350184 h 3513667"/>
              <a:gd name="connsiteX1528" fmla="*/ 2449647 w 3076859"/>
              <a:gd name="connsiteY1528" fmla="*/ 3352624 h 3513667"/>
              <a:gd name="connsiteX1529" fmla="*/ 2449447 w 3076859"/>
              <a:gd name="connsiteY1529" fmla="*/ 3354793 h 3513667"/>
              <a:gd name="connsiteX1530" fmla="*/ 2449047 w 3076859"/>
              <a:gd name="connsiteY1530" fmla="*/ 3356962 h 3513667"/>
              <a:gd name="connsiteX1531" fmla="*/ 2448047 w 3076859"/>
              <a:gd name="connsiteY1531" fmla="*/ 3358724 h 3513667"/>
              <a:gd name="connsiteX1532" fmla="*/ 2447047 w 3076859"/>
              <a:gd name="connsiteY1532" fmla="*/ 3360351 h 3513667"/>
              <a:gd name="connsiteX1533" fmla="*/ 2446247 w 3076859"/>
              <a:gd name="connsiteY1533" fmla="*/ 3361164 h 3513667"/>
              <a:gd name="connsiteX1534" fmla="*/ 2445447 w 3076859"/>
              <a:gd name="connsiteY1534" fmla="*/ 3361706 h 3513667"/>
              <a:gd name="connsiteX1535" fmla="*/ 2444447 w 3076859"/>
              <a:gd name="connsiteY1535" fmla="*/ 3362384 h 3513667"/>
              <a:gd name="connsiteX1536" fmla="*/ 2443247 w 3076859"/>
              <a:gd name="connsiteY1536" fmla="*/ 3362791 h 3513667"/>
              <a:gd name="connsiteX1537" fmla="*/ 2442247 w 3076859"/>
              <a:gd name="connsiteY1537" fmla="*/ 3363333 h 3513667"/>
              <a:gd name="connsiteX1538" fmla="*/ 2440847 w 3076859"/>
              <a:gd name="connsiteY1538" fmla="*/ 3363604 h 3513667"/>
              <a:gd name="connsiteX1539" fmla="*/ 2439247 w 3076859"/>
              <a:gd name="connsiteY1539" fmla="*/ 3363740 h 3513667"/>
              <a:gd name="connsiteX1540" fmla="*/ 2437647 w 3076859"/>
              <a:gd name="connsiteY1540" fmla="*/ 3363875 h 3513667"/>
              <a:gd name="connsiteX1541" fmla="*/ 2435847 w 3076859"/>
              <a:gd name="connsiteY1541" fmla="*/ 3363875 h 3513667"/>
              <a:gd name="connsiteX1542" fmla="*/ 2433847 w 3076859"/>
              <a:gd name="connsiteY1542" fmla="*/ 3363875 h 3513667"/>
              <a:gd name="connsiteX1543" fmla="*/ 2431447 w 3076859"/>
              <a:gd name="connsiteY1543" fmla="*/ 3363740 h 3513667"/>
              <a:gd name="connsiteX1544" fmla="*/ 2429247 w 3076859"/>
              <a:gd name="connsiteY1544" fmla="*/ 3363333 h 3513667"/>
              <a:gd name="connsiteX1545" fmla="*/ 2427447 w 3076859"/>
              <a:gd name="connsiteY1545" fmla="*/ 3363875 h 3513667"/>
              <a:gd name="connsiteX1546" fmla="*/ 2425447 w 3076859"/>
              <a:gd name="connsiteY1546" fmla="*/ 3364418 h 3513667"/>
              <a:gd name="connsiteX1547" fmla="*/ 2423647 w 3076859"/>
              <a:gd name="connsiteY1547" fmla="*/ 3364689 h 3513667"/>
              <a:gd name="connsiteX1548" fmla="*/ 2421647 w 3076859"/>
              <a:gd name="connsiteY1548" fmla="*/ 3364824 h 3513667"/>
              <a:gd name="connsiteX1549" fmla="*/ 2416846 w 3076859"/>
              <a:gd name="connsiteY1549" fmla="*/ 3366180 h 3513667"/>
              <a:gd name="connsiteX1550" fmla="*/ 2411846 w 3076859"/>
              <a:gd name="connsiteY1550" fmla="*/ 3367535 h 3513667"/>
              <a:gd name="connsiteX1551" fmla="*/ 2406846 w 3076859"/>
              <a:gd name="connsiteY1551" fmla="*/ 3368891 h 3513667"/>
              <a:gd name="connsiteX1552" fmla="*/ 2402046 w 3076859"/>
              <a:gd name="connsiteY1552" fmla="*/ 3369975 h 3513667"/>
              <a:gd name="connsiteX1553" fmla="*/ 2397046 w 3076859"/>
              <a:gd name="connsiteY1553" fmla="*/ 3371060 h 3513667"/>
              <a:gd name="connsiteX1554" fmla="*/ 2392246 w 3076859"/>
              <a:gd name="connsiteY1554" fmla="*/ 3371738 h 3513667"/>
              <a:gd name="connsiteX1555" fmla="*/ 2387246 w 3076859"/>
              <a:gd name="connsiteY1555" fmla="*/ 3372551 h 3513667"/>
              <a:gd name="connsiteX1556" fmla="*/ 2382246 w 3076859"/>
              <a:gd name="connsiteY1556" fmla="*/ 3373229 h 3513667"/>
              <a:gd name="connsiteX1557" fmla="*/ 2377446 w 3076859"/>
              <a:gd name="connsiteY1557" fmla="*/ 3373636 h 3513667"/>
              <a:gd name="connsiteX1558" fmla="*/ 2372446 w 3076859"/>
              <a:gd name="connsiteY1558" fmla="*/ 3373907 h 3513667"/>
              <a:gd name="connsiteX1559" fmla="*/ 2362445 w 3076859"/>
              <a:gd name="connsiteY1559" fmla="*/ 3374584 h 3513667"/>
              <a:gd name="connsiteX1560" fmla="*/ 2352645 w 3076859"/>
              <a:gd name="connsiteY1560" fmla="*/ 3374720 h 3513667"/>
              <a:gd name="connsiteX1561" fmla="*/ 2342445 w 3076859"/>
              <a:gd name="connsiteY1561" fmla="*/ 3374584 h 3513667"/>
              <a:gd name="connsiteX1562" fmla="*/ 2332645 w 3076859"/>
              <a:gd name="connsiteY1562" fmla="*/ 3374313 h 3513667"/>
              <a:gd name="connsiteX1563" fmla="*/ 2322645 w 3076859"/>
              <a:gd name="connsiteY1563" fmla="*/ 3373636 h 3513667"/>
              <a:gd name="connsiteX1564" fmla="*/ 2312644 w 3076859"/>
              <a:gd name="connsiteY1564" fmla="*/ 3372958 h 3513667"/>
              <a:gd name="connsiteX1565" fmla="*/ 2302844 w 3076859"/>
              <a:gd name="connsiteY1565" fmla="*/ 3372416 h 3513667"/>
              <a:gd name="connsiteX1566" fmla="*/ 2282844 w 3076859"/>
              <a:gd name="connsiteY1566" fmla="*/ 3370789 h 3513667"/>
              <a:gd name="connsiteX1567" fmla="*/ 2273044 w 3076859"/>
              <a:gd name="connsiteY1567" fmla="*/ 3370247 h 3513667"/>
              <a:gd name="connsiteX1568" fmla="*/ 2263044 w 3076859"/>
              <a:gd name="connsiteY1568" fmla="*/ 3369704 h 3513667"/>
              <a:gd name="connsiteX1569" fmla="*/ 2261043 w 3076859"/>
              <a:gd name="connsiteY1569" fmla="*/ 3369569 h 3513667"/>
              <a:gd name="connsiteX1570" fmla="*/ 2259243 w 3076859"/>
              <a:gd name="connsiteY1570" fmla="*/ 3369298 h 3513667"/>
              <a:gd name="connsiteX1571" fmla="*/ 2257443 w 3076859"/>
              <a:gd name="connsiteY1571" fmla="*/ 3368891 h 3513667"/>
              <a:gd name="connsiteX1572" fmla="*/ 2255643 w 3076859"/>
              <a:gd name="connsiteY1572" fmla="*/ 3368349 h 3513667"/>
              <a:gd name="connsiteX1573" fmla="*/ 2254043 w 3076859"/>
              <a:gd name="connsiteY1573" fmla="*/ 3367807 h 3513667"/>
              <a:gd name="connsiteX1574" fmla="*/ 2252643 w 3076859"/>
              <a:gd name="connsiteY1574" fmla="*/ 3366993 h 3513667"/>
              <a:gd name="connsiteX1575" fmla="*/ 2251043 w 3076859"/>
              <a:gd name="connsiteY1575" fmla="*/ 3366180 h 3513667"/>
              <a:gd name="connsiteX1576" fmla="*/ 2249643 w 3076859"/>
              <a:gd name="connsiteY1576" fmla="*/ 3365231 h 3513667"/>
              <a:gd name="connsiteX1577" fmla="*/ 2247243 w 3076859"/>
              <a:gd name="connsiteY1577" fmla="*/ 3363333 h 3513667"/>
              <a:gd name="connsiteX1578" fmla="*/ 2245243 w 3076859"/>
              <a:gd name="connsiteY1578" fmla="*/ 3360758 h 3513667"/>
              <a:gd name="connsiteX1579" fmla="*/ 2243043 w 3076859"/>
              <a:gd name="connsiteY1579" fmla="*/ 3358182 h 3513667"/>
              <a:gd name="connsiteX1580" fmla="*/ 2241443 w 3076859"/>
              <a:gd name="connsiteY1580" fmla="*/ 3355335 h 3513667"/>
              <a:gd name="connsiteX1581" fmla="*/ 2240043 w 3076859"/>
              <a:gd name="connsiteY1581" fmla="*/ 3352353 h 3513667"/>
              <a:gd name="connsiteX1582" fmla="*/ 2238843 w 3076859"/>
              <a:gd name="connsiteY1582" fmla="*/ 3349100 h 3513667"/>
              <a:gd name="connsiteX1583" fmla="*/ 2237643 w 3076859"/>
              <a:gd name="connsiteY1583" fmla="*/ 3345846 h 3513667"/>
              <a:gd name="connsiteX1584" fmla="*/ 2236643 w 3076859"/>
              <a:gd name="connsiteY1584" fmla="*/ 3342593 h 3513667"/>
              <a:gd name="connsiteX1585" fmla="*/ 2235443 w 3076859"/>
              <a:gd name="connsiteY1585" fmla="*/ 3335815 h 3513667"/>
              <a:gd name="connsiteX1586" fmla="*/ 2234443 w 3076859"/>
              <a:gd name="connsiteY1586" fmla="*/ 3329444 h 3513667"/>
              <a:gd name="connsiteX1587" fmla="*/ 2233243 w 3076859"/>
              <a:gd name="connsiteY1587" fmla="*/ 3318735 h 3513667"/>
              <a:gd name="connsiteX1588" fmla="*/ 2232443 w 3076859"/>
              <a:gd name="connsiteY1588" fmla="*/ 3308025 h 3513667"/>
              <a:gd name="connsiteX1589" fmla="*/ 2231643 w 3076859"/>
              <a:gd name="connsiteY1589" fmla="*/ 3297452 h 3513667"/>
              <a:gd name="connsiteX1590" fmla="*/ 2231243 w 3076859"/>
              <a:gd name="connsiteY1590" fmla="*/ 3286743 h 3513667"/>
              <a:gd name="connsiteX1591" fmla="*/ 2230643 w 3076859"/>
              <a:gd name="connsiteY1591" fmla="*/ 3265325 h 3513667"/>
              <a:gd name="connsiteX1592" fmla="*/ 2229843 w 3076859"/>
              <a:gd name="connsiteY1592" fmla="*/ 3243906 h 3513667"/>
              <a:gd name="connsiteX1593" fmla="*/ 2227043 w 3076859"/>
              <a:gd name="connsiteY1593" fmla="*/ 3234011 h 3513667"/>
              <a:gd name="connsiteX1594" fmla="*/ 2224443 w 3076859"/>
              <a:gd name="connsiteY1594" fmla="*/ 3224250 h 3513667"/>
              <a:gd name="connsiteX1595" fmla="*/ 2221443 w 3076859"/>
              <a:gd name="connsiteY1595" fmla="*/ 3214355 h 3513667"/>
              <a:gd name="connsiteX1596" fmla="*/ 2220243 w 3076859"/>
              <a:gd name="connsiteY1596" fmla="*/ 3209475 h 3513667"/>
              <a:gd name="connsiteX1597" fmla="*/ 2219243 w 3076859"/>
              <a:gd name="connsiteY1597" fmla="*/ 3204595 h 3513667"/>
              <a:gd name="connsiteX1598" fmla="*/ 2218043 w 3076859"/>
              <a:gd name="connsiteY1598" fmla="*/ 3199579 h 3513667"/>
              <a:gd name="connsiteX1599" fmla="*/ 2217243 w 3076859"/>
              <a:gd name="connsiteY1599" fmla="*/ 3194699 h 3513667"/>
              <a:gd name="connsiteX1600" fmla="*/ 2216843 w 3076859"/>
              <a:gd name="connsiteY1600" fmla="*/ 3189683 h 3513667"/>
              <a:gd name="connsiteX1601" fmla="*/ 2216843 w 3076859"/>
              <a:gd name="connsiteY1601" fmla="*/ 3184532 h 3513667"/>
              <a:gd name="connsiteX1602" fmla="*/ 2217043 w 3076859"/>
              <a:gd name="connsiteY1602" fmla="*/ 3179516 h 3513667"/>
              <a:gd name="connsiteX1603" fmla="*/ 2217643 w 3076859"/>
              <a:gd name="connsiteY1603" fmla="*/ 3174365 h 3513667"/>
              <a:gd name="connsiteX1604" fmla="*/ 2218643 w 3076859"/>
              <a:gd name="connsiteY1604" fmla="*/ 3169349 h 3513667"/>
              <a:gd name="connsiteX1605" fmla="*/ 2220243 w 3076859"/>
              <a:gd name="connsiteY1605" fmla="*/ 3164063 h 3513667"/>
              <a:gd name="connsiteX1606" fmla="*/ 2216643 w 3076859"/>
              <a:gd name="connsiteY1606" fmla="*/ 3108077 h 3513667"/>
              <a:gd name="connsiteX1607" fmla="*/ 2213043 w 3076859"/>
              <a:gd name="connsiteY1607" fmla="*/ 3052092 h 3513667"/>
              <a:gd name="connsiteX1608" fmla="*/ 2211243 w 3076859"/>
              <a:gd name="connsiteY1608" fmla="*/ 3050465 h 3513667"/>
              <a:gd name="connsiteX1609" fmla="*/ 2209642 w 3076859"/>
              <a:gd name="connsiteY1609" fmla="*/ 3048974 h 3513667"/>
              <a:gd name="connsiteX1610" fmla="*/ 2208042 w 3076859"/>
              <a:gd name="connsiteY1610" fmla="*/ 3047889 h 3513667"/>
              <a:gd name="connsiteX1611" fmla="*/ 2206642 w 3076859"/>
              <a:gd name="connsiteY1611" fmla="*/ 3047076 h 3513667"/>
              <a:gd name="connsiteX1612" fmla="*/ 2205242 w 3076859"/>
              <a:gd name="connsiteY1612" fmla="*/ 3046398 h 3513667"/>
              <a:gd name="connsiteX1613" fmla="*/ 2203842 w 3076859"/>
              <a:gd name="connsiteY1613" fmla="*/ 3045992 h 3513667"/>
              <a:gd name="connsiteX1614" fmla="*/ 2202442 w 3076859"/>
              <a:gd name="connsiteY1614" fmla="*/ 3045585 h 3513667"/>
              <a:gd name="connsiteX1615" fmla="*/ 2201242 w 3076859"/>
              <a:gd name="connsiteY1615" fmla="*/ 3045585 h 3513667"/>
              <a:gd name="connsiteX1616" fmla="*/ 2200042 w 3076859"/>
              <a:gd name="connsiteY1616" fmla="*/ 3045720 h 3513667"/>
              <a:gd name="connsiteX1617" fmla="*/ 2198642 w 3076859"/>
              <a:gd name="connsiteY1617" fmla="*/ 3045992 h 3513667"/>
              <a:gd name="connsiteX1618" fmla="*/ 2197442 w 3076859"/>
              <a:gd name="connsiteY1618" fmla="*/ 3046398 h 3513667"/>
              <a:gd name="connsiteX1619" fmla="*/ 2196442 w 3076859"/>
              <a:gd name="connsiteY1619" fmla="*/ 3046805 h 3513667"/>
              <a:gd name="connsiteX1620" fmla="*/ 2194042 w 3076859"/>
              <a:gd name="connsiteY1620" fmla="*/ 3048296 h 3513667"/>
              <a:gd name="connsiteX1621" fmla="*/ 2192042 w 3076859"/>
              <a:gd name="connsiteY1621" fmla="*/ 3049923 h 3513667"/>
              <a:gd name="connsiteX1622" fmla="*/ 2187842 w 3076859"/>
              <a:gd name="connsiteY1622" fmla="*/ 3053718 h 3513667"/>
              <a:gd name="connsiteX1623" fmla="*/ 2185842 w 3076859"/>
              <a:gd name="connsiteY1623" fmla="*/ 3055481 h 3513667"/>
              <a:gd name="connsiteX1624" fmla="*/ 2183642 w 3076859"/>
              <a:gd name="connsiteY1624" fmla="*/ 3057243 h 3513667"/>
              <a:gd name="connsiteX1625" fmla="*/ 2181442 w 3076859"/>
              <a:gd name="connsiteY1625" fmla="*/ 3058598 h 3513667"/>
              <a:gd name="connsiteX1626" fmla="*/ 2180442 w 3076859"/>
              <a:gd name="connsiteY1626" fmla="*/ 3059276 h 3513667"/>
              <a:gd name="connsiteX1627" fmla="*/ 2179242 w 3076859"/>
              <a:gd name="connsiteY1627" fmla="*/ 3059683 h 3513667"/>
              <a:gd name="connsiteX1628" fmla="*/ 2177842 w 3076859"/>
              <a:gd name="connsiteY1628" fmla="*/ 3059954 h 3513667"/>
              <a:gd name="connsiteX1629" fmla="*/ 2176842 w 3076859"/>
              <a:gd name="connsiteY1629" fmla="*/ 3060225 h 3513667"/>
              <a:gd name="connsiteX1630" fmla="*/ 2175442 w 3076859"/>
              <a:gd name="connsiteY1630" fmla="*/ 3060225 h 3513667"/>
              <a:gd name="connsiteX1631" fmla="*/ 2174042 w 3076859"/>
              <a:gd name="connsiteY1631" fmla="*/ 3059954 h 3513667"/>
              <a:gd name="connsiteX1632" fmla="*/ 2167642 w 3076859"/>
              <a:gd name="connsiteY1632" fmla="*/ 3062936 h 3513667"/>
              <a:gd name="connsiteX1633" fmla="*/ 2164242 w 3076859"/>
              <a:gd name="connsiteY1633" fmla="*/ 3064156 h 3513667"/>
              <a:gd name="connsiteX1634" fmla="*/ 2161042 w 3076859"/>
              <a:gd name="connsiteY1634" fmla="*/ 3065376 h 3513667"/>
              <a:gd name="connsiteX1635" fmla="*/ 2157842 w 3076859"/>
              <a:gd name="connsiteY1635" fmla="*/ 3066461 h 3513667"/>
              <a:gd name="connsiteX1636" fmla="*/ 2154641 w 3076859"/>
              <a:gd name="connsiteY1636" fmla="*/ 3067410 h 3513667"/>
              <a:gd name="connsiteX1637" fmla="*/ 2151441 w 3076859"/>
              <a:gd name="connsiteY1637" fmla="*/ 3068088 h 3513667"/>
              <a:gd name="connsiteX1638" fmla="*/ 2148441 w 3076859"/>
              <a:gd name="connsiteY1638" fmla="*/ 3068223 h 3513667"/>
              <a:gd name="connsiteX1639" fmla="*/ 2146841 w 3076859"/>
              <a:gd name="connsiteY1639" fmla="*/ 3068223 h 3513667"/>
              <a:gd name="connsiteX1640" fmla="*/ 2145441 w 3076859"/>
              <a:gd name="connsiteY1640" fmla="*/ 3068223 h 3513667"/>
              <a:gd name="connsiteX1641" fmla="*/ 2143841 w 3076859"/>
              <a:gd name="connsiteY1641" fmla="*/ 3067952 h 3513667"/>
              <a:gd name="connsiteX1642" fmla="*/ 2142441 w 3076859"/>
              <a:gd name="connsiteY1642" fmla="*/ 3067545 h 3513667"/>
              <a:gd name="connsiteX1643" fmla="*/ 2141241 w 3076859"/>
              <a:gd name="connsiteY1643" fmla="*/ 3067139 h 3513667"/>
              <a:gd name="connsiteX1644" fmla="*/ 2139641 w 3076859"/>
              <a:gd name="connsiteY1644" fmla="*/ 3066596 h 3513667"/>
              <a:gd name="connsiteX1645" fmla="*/ 2138241 w 3076859"/>
              <a:gd name="connsiteY1645" fmla="*/ 3065919 h 3513667"/>
              <a:gd name="connsiteX1646" fmla="*/ 2137041 w 3076859"/>
              <a:gd name="connsiteY1646" fmla="*/ 3065105 h 3513667"/>
              <a:gd name="connsiteX1647" fmla="*/ 2135641 w 3076859"/>
              <a:gd name="connsiteY1647" fmla="*/ 3064021 h 3513667"/>
              <a:gd name="connsiteX1648" fmla="*/ 2134241 w 3076859"/>
              <a:gd name="connsiteY1648" fmla="*/ 3062936 h 3513667"/>
              <a:gd name="connsiteX1649" fmla="*/ 2133241 w 3076859"/>
              <a:gd name="connsiteY1649" fmla="*/ 3061716 h 3513667"/>
              <a:gd name="connsiteX1650" fmla="*/ 2131841 w 3076859"/>
              <a:gd name="connsiteY1650" fmla="*/ 3060225 h 3513667"/>
              <a:gd name="connsiteX1651" fmla="*/ 2130641 w 3076859"/>
              <a:gd name="connsiteY1651" fmla="*/ 3058598 h 3513667"/>
              <a:gd name="connsiteX1652" fmla="*/ 2129441 w 3076859"/>
              <a:gd name="connsiteY1652" fmla="*/ 3056701 h 3513667"/>
              <a:gd name="connsiteX1653" fmla="*/ 2127241 w 3076859"/>
              <a:gd name="connsiteY1653" fmla="*/ 3052634 h 3513667"/>
              <a:gd name="connsiteX1654" fmla="*/ 2124041 w 3076859"/>
              <a:gd name="connsiteY1654" fmla="*/ 3056430 h 3513667"/>
              <a:gd name="connsiteX1655" fmla="*/ 2120641 w 3076859"/>
              <a:gd name="connsiteY1655" fmla="*/ 3059954 h 3513667"/>
              <a:gd name="connsiteX1656" fmla="*/ 2117241 w 3076859"/>
              <a:gd name="connsiteY1656" fmla="*/ 3063072 h 3513667"/>
              <a:gd name="connsiteX1657" fmla="*/ 2113841 w 3076859"/>
              <a:gd name="connsiteY1657" fmla="*/ 3065919 h 3513667"/>
              <a:gd name="connsiteX1658" fmla="*/ 2110241 w 3076859"/>
              <a:gd name="connsiteY1658" fmla="*/ 3068359 h 3513667"/>
              <a:gd name="connsiteX1659" fmla="*/ 2106641 w 3076859"/>
              <a:gd name="connsiteY1659" fmla="*/ 3070528 h 3513667"/>
              <a:gd name="connsiteX1660" fmla="*/ 2103040 w 3076859"/>
              <a:gd name="connsiteY1660" fmla="*/ 3072561 h 3513667"/>
              <a:gd name="connsiteX1661" fmla="*/ 2099440 w 3076859"/>
              <a:gd name="connsiteY1661" fmla="*/ 3074052 h 3513667"/>
              <a:gd name="connsiteX1662" fmla="*/ 2095640 w 3076859"/>
              <a:gd name="connsiteY1662" fmla="*/ 3075408 h 3513667"/>
              <a:gd name="connsiteX1663" fmla="*/ 2091840 w 3076859"/>
              <a:gd name="connsiteY1663" fmla="*/ 3076492 h 3513667"/>
              <a:gd name="connsiteX1664" fmla="*/ 2088040 w 3076859"/>
              <a:gd name="connsiteY1664" fmla="*/ 3077441 h 3513667"/>
              <a:gd name="connsiteX1665" fmla="*/ 2084240 w 3076859"/>
              <a:gd name="connsiteY1665" fmla="*/ 3078254 h 3513667"/>
              <a:gd name="connsiteX1666" fmla="*/ 2080240 w 3076859"/>
              <a:gd name="connsiteY1666" fmla="*/ 3078661 h 3513667"/>
              <a:gd name="connsiteX1667" fmla="*/ 2076440 w 3076859"/>
              <a:gd name="connsiteY1667" fmla="*/ 3079068 h 3513667"/>
              <a:gd name="connsiteX1668" fmla="*/ 2072440 w 3076859"/>
              <a:gd name="connsiteY1668" fmla="*/ 3079203 h 3513667"/>
              <a:gd name="connsiteX1669" fmla="*/ 2068440 w 3076859"/>
              <a:gd name="connsiteY1669" fmla="*/ 3079203 h 3513667"/>
              <a:gd name="connsiteX1670" fmla="*/ 2064640 w 3076859"/>
              <a:gd name="connsiteY1670" fmla="*/ 3079068 h 3513667"/>
              <a:gd name="connsiteX1671" fmla="*/ 2060440 w 3076859"/>
              <a:gd name="connsiteY1671" fmla="*/ 3078797 h 3513667"/>
              <a:gd name="connsiteX1672" fmla="*/ 2056640 w 3076859"/>
              <a:gd name="connsiteY1672" fmla="*/ 3078390 h 3513667"/>
              <a:gd name="connsiteX1673" fmla="*/ 2052440 w 3076859"/>
              <a:gd name="connsiteY1673" fmla="*/ 3077983 h 3513667"/>
              <a:gd name="connsiteX1674" fmla="*/ 2044239 w 3076859"/>
              <a:gd name="connsiteY1674" fmla="*/ 3076899 h 3513667"/>
              <a:gd name="connsiteX1675" fmla="*/ 2036039 w 3076859"/>
              <a:gd name="connsiteY1675" fmla="*/ 3075408 h 3513667"/>
              <a:gd name="connsiteX1676" fmla="*/ 2019839 w 3076859"/>
              <a:gd name="connsiteY1676" fmla="*/ 3072832 h 3513667"/>
              <a:gd name="connsiteX1677" fmla="*/ 2011639 w 3076859"/>
              <a:gd name="connsiteY1677" fmla="*/ 3071748 h 3513667"/>
              <a:gd name="connsiteX1678" fmla="*/ 2003639 w 3076859"/>
              <a:gd name="connsiteY1678" fmla="*/ 3070799 h 3513667"/>
              <a:gd name="connsiteX1679" fmla="*/ 1999239 w 3076859"/>
              <a:gd name="connsiteY1679" fmla="*/ 3061852 h 3513667"/>
              <a:gd name="connsiteX1680" fmla="*/ 1994838 w 3076859"/>
              <a:gd name="connsiteY1680" fmla="*/ 3052905 h 3513667"/>
              <a:gd name="connsiteX1681" fmla="*/ 1985638 w 3076859"/>
              <a:gd name="connsiteY1681" fmla="*/ 3035282 h 3513667"/>
              <a:gd name="connsiteX1682" fmla="*/ 1981038 w 3076859"/>
              <a:gd name="connsiteY1682" fmla="*/ 3026336 h 3513667"/>
              <a:gd name="connsiteX1683" fmla="*/ 1976438 w 3076859"/>
              <a:gd name="connsiteY1683" fmla="*/ 3017524 h 3513667"/>
              <a:gd name="connsiteX1684" fmla="*/ 1972438 w 3076859"/>
              <a:gd name="connsiteY1684" fmla="*/ 3008577 h 3513667"/>
              <a:gd name="connsiteX1685" fmla="*/ 1968238 w 3076859"/>
              <a:gd name="connsiteY1685" fmla="*/ 2999360 h 3513667"/>
              <a:gd name="connsiteX1686" fmla="*/ 1964838 w 3076859"/>
              <a:gd name="connsiteY1686" fmla="*/ 2990277 h 3513667"/>
              <a:gd name="connsiteX1687" fmla="*/ 1961638 w 3076859"/>
              <a:gd name="connsiteY1687" fmla="*/ 2981195 h 3513667"/>
              <a:gd name="connsiteX1688" fmla="*/ 1960238 w 3076859"/>
              <a:gd name="connsiteY1688" fmla="*/ 2976450 h 3513667"/>
              <a:gd name="connsiteX1689" fmla="*/ 1959238 w 3076859"/>
              <a:gd name="connsiteY1689" fmla="*/ 2971706 h 3513667"/>
              <a:gd name="connsiteX1690" fmla="*/ 1958038 w 3076859"/>
              <a:gd name="connsiteY1690" fmla="*/ 2966961 h 3513667"/>
              <a:gd name="connsiteX1691" fmla="*/ 1957038 w 3076859"/>
              <a:gd name="connsiteY1691" fmla="*/ 2962217 h 3513667"/>
              <a:gd name="connsiteX1692" fmla="*/ 1956238 w 3076859"/>
              <a:gd name="connsiteY1692" fmla="*/ 2957337 h 3513667"/>
              <a:gd name="connsiteX1693" fmla="*/ 1955838 w 3076859"/>
              <a:gd name="connsiteY1693" fmla="*/ 2952456 h 3513667"/>
              <a:gd name="connsiteX1694" fmla="*/ 1955238 w 3076859"/>
              <a:gd name="connsiteY1694" fmla="*/ 2947441 h 3513667"/>
              <a:gd name="connsiteX1695" fmla="*/ 1955238 w 3076859"/>
              <a:gd name="connsiteY1695" fmla="*/ 2942561 h 3513667"/>
              <a:gd name="connsiteX1696" fmla="*/ 1955238 w 3076859"/>
              <a:gd name="connsiteY1696" fmla="*/ 2937409 h 3513667"/>
              <a:gd name="connsiteX1697" fmla="*/ 1955438 w 3076859"/>
              <a:gd name="connsiteY1697" fmla="*/ 2932394 h 3513667"/>
              <a:gd name="connsiteX1698" fmla="*/ 1956038 w 3076859"/>
              <a:gd name="connsiteY1698" fmla="*/ 2927243 h 3513667"/>
              <a:gd name="connsiteX1699" fmla="*/ 1956838 w 3076859"/>
              <a:gd name="connsiteY1699" fmla="*/ 2921956 h 3513667"/>
              <a:gd name="connsiteX1700" fmla="*/ 1955238 w 3076859"/>
              <a:gd name="connsiteY1700" fmla="*/ 2919922 h 3513667"/>
              <a:gd name="connsiteX1701" fmla="*/ 1954038 w 3076859"/>
              <a:gd name="connsiteY1701" fmla="*/ 2918160 h 3513667"/>
              <a:gd name="connsiteX1702" fmla="*/ 1953038 w 3076859"/>
              <a:gd name="connsiteY1702" fmla="*/ 2916127 h 3513667"/>
              <a:gd name="connsiteX1703" fmla="*/ 1952038 w 3076859"/>
              <a:gd name="connsiteY1703" fmla="*/ 2913958 h 3513667"/>
              <a:gd name="connsiteX1704" fmla="*/ 1951238 w 3076859"/>
              <a:gd name="connsiteY1704" fmla="*/ 2911789 h 3513667"/>
              <a:gd name="connsiteX1705" fmla="*/ 1950438 w 3076859"/>
              <a:gd name="connsiteY1705" fmla="*/ 2909620 h 3513667"/>
              <a:gd name="connsiteX1706" fmla="*/ 1949638 w 3076859"/>
              <a:gd name="connsiteY1706" fmla="*/ 2905147 h 3513667"/>
              <a:gd name="connsiteX1707" fmla="*/ 1949238 w 3076859"/>
              <a:gd name="connsiteY1707" fmla="*/ 2900538 h 3513667"/>
              <a:gd name="connsiteX1708" fmla="*/ 1948638 w 3076859"/>
              <a:gd name="connsiteY1708" fmla="*/ 2895793 h 3513667"/>
              <a:gd name="connsiteX1709" fmla="*/ 1948238 w 3076859"/>
              <a:gd name="connsiteY1709" fmla="*/ 2886440 h 3513667"/>
              <a:gd name="connsiteX1710" fmla="*/ 1947838 w 3076859"/>
              <a:gd name="connsiteY1710" fmla="*/ 2881831 h 3513667"/>
              <a:gd name="connsiteX1711" fmla="*/ 1947038 w 3076859"/>
              <a:gd name="connsiteY1711" fmla="*/ 2877086 h 3513667"/>
              <a:gd name="connsiteX1712" fmla="*/ 1946038 w 3076859"/>
              <a:gd name="connsiteY1712" fmla="*/ 2872613 h 3513667"/>
              <a:gd name="connsiteX1713" fmla="*/ 1945237 w 3076859"/>
              <a:gd name="connsiteY1713" fmla="*/ 2870444 h 3513667"/>
              <a:gd name="connsiteX1714" fmla="*/ 1944437 w 3076859"/>
              <a:gd name="connsiteY1714" fmla="*/ 2868546 h 3513667"/>
              <a:gd name="connsiteX1715" fmla="*/ 1943237 w 3076859"/>
              <a:gd name="connsiteY1715" fmla="*/ 2866377 h 3513667"/>
              <a:gd name="connsiteX1716" fmla="*/ 1942037 w 3076859"/>
              <a:gd name="connsiteY1716" fmla="*/ 2864344 h 3513667"/>
              <a:gd name="connsiteX1717" fmla="*/ 1940637 w 3076859"/>
              <a:gd name="connsiteY1717" fmla="*/ 2862446 h 3513667"/>
              <a:gd name="connsiteX1718" fmla="*/ 1938837 w 3076859"/>
              <a:gd name="connsiteY1718" fmla="*/ 2860548 h 3513667"/>
              <a:gd name="connsiteX1719" fmla="*/ 1937037 w 3076859"/>
              <a:gd name="connsiteY1719" fmla="*/ 2858786 h 3513667"/>
              <a:gd name="connsiteX1720" fmla="*/ 1935037 w 3076859"/>
              <a:gd name="connsiteY1720" fmla="*/ 2857023 h 3513667"/>
              <a:gd name="connsiteX1721" fmla="*/ 1932637 w 3076859"/>
              <a:gd name="connsiteY1721" fmla="*/ 2855397 h 3513667"/>
              <a:gd name="connsiteX1722" fmla="*/ 1930037 w 3076859"/>
              <a:gd name="connsiteY1722" fmla="*/ 2853770 h 3513667"/>
              <a:gd name="connsiteX1723" fmla="*/ 1929237 w 3076859"/>
              <a:gd name="connsiteY1723" fmla="*/ 2886575 h 3513667"/>
              <a:gd name="connsiteX1724" fmla="*/ 1928637 w 3076859"/>
              <a:gd name="connsiteY1724" fmla="*/ 2902842 h 3513667"/>
              <a:gd name="connsiteX1725" fmla="*/ 1928037 w 3076859"/>
              <a:gd name="connsiteY1725" fmla="*/ 2919245 h 3513667"/>
              <a:gd name="connsiteX1726" fmla="*/ 1927037 w 3076859"/>
              <a:gd name="connsiteY1726" fmla="*/ 2935376 h 3513667"/>
              <a:gd name="connsiteX1727" fmla="*/ 1925837 w 3076859"/>
              <a:gd name="connsiteY1727" fmla="*/ 2951643 h 3513667"/>
              <a:gd name="connsiteX1728" fmla="*/ 1924837 w 3076859"/>
              <a:gd name="connsiteY1728" fmla="*/ 2967910 h 3513667"/>
              <a:gd name="connsiteX1729" fmla="*/ 1923237 w 3076859"/>
              <a:gd name="connsiteY1729" fmla="*/ 2984177 h 3513667"/>
              <a:gd name="connsiteX1730" fmla="*/ 1921237 w 3076859"/>
              <a:gd name="connsiteY1730" fmla="*/ 3000308 h 3513667"/>
              <a:gd name="connsiteX1731" fmla="*/ 1919237 w 3076859"/>
              <a:gd name="connsiteY1731" fmla="*/ 3016440 h 3513667"/>
              <a:gd name="connsiteX1732" fmla="*/ 1917037 w 3076859"/>
              <a:gd name="connsiteY1732" fmla="*/ 3032707 h 3513667"/>
              <a:gd name="connsiteX1733" fmla="*/ 1914437 w 3076859"/>
              <a:gd name="connsiteY1733" fmla="*/ 3048703 h 3513667"/>
              <a:gd name="connsiteX1734" fmla="*/ 1911437 w 3076859"/>
              <a:gd name="connsiteY1734" fmla="*/ 3064834 h 3513667"/>
              <a:gd name="connsiteX1735" fmla="*/ 1908037 w 3076859"/>
              <a:gd name="connsiteY1735" fmla="*/ 3080830 h 3513667"/>
              <a:gd name="connsiteX1736" fmla="*/ 1904437 w 3076859"/>
              <a:gd name="connsiteY1736" fmla="*/ 3096826 h 3513667"/>
              <a:gd name="connsiteX1737" fmla="*/ 1900437 w 3076859"/>
              <a:gd name="connsiteY1737" fmla="*/ 3112822 h 3513667"/>
              <a:gd name="connsiteX1738" fmla="*/ 1899637 w 3076859"/>
              <a:gd name="connsiteY1738" fmla="*/ 3121362 h 3513667"/>
              <a:gd name="connsiteX1739" fmla="*/ 1898837 w 3076859"/>
              <a:gd name="connsiteY1739" fmla="*/ 3129902 h 3513667"/>
              <a:gd name="connsiteX1740" fmla="*/ 1897437 w 3076859"/>
              <a:gd name="connsiteY1740" fmla="*/ 3138171 h 3513667"/>
              <a:gd name="connsiteX1741" fmla="*/ 1895637 w 3076859"/>
              <a:gd name="connsiteY1741" fmla="*/ 3146576 h 3513667"/>
              <a:gd name="connsiteX1742" fmla="*/ 1893436 w 3076859"/>
              <a:gd name="connsiteY1742" fmla="*/ 3154709 h 3513667"/>
              <a:gd name="connsiteX1743" fmla="*/ 1891236 w 3076859"/>
              <a:gd name="connsiteY1743" fmla="*/ 3162978 h 3513667"/>
              <a:gd name="connsiteX1744" fmla="*/ 1888636 w 3076859"/>
              <a:gd name="connsiteY1744" fmla="*/ 3170976 h 3513667"/>
              <a:gd name="connsiteX1745" fmla="*/ 1886236 w 3076859"/>
              <a:gd name="connsiteY1745" fmla="*/ 3178974 h 3513667"/>
              <a:gd name="connsiteX1746" fmla="*/ 1883236 w 3076859"/>
              <a:gd name="connsiteY1746" fmla="*/ 3187108 h 3513667"/>
              <a:gd name="connsiteX1747" fmla="*/ 1880236 w 3076859"/>
              <a:gd name="connsiteY1747" fmla="*/ 3195105 h 3513667"/>
              <a:gd name="connsiteX1748" fmla="*/ 1874436 w 3076859"/>
              <a:gd name="connsiteY1748" fmla="*/ 3210966 h 3513667"/>
              <a:gd name="connsiteX1749" fmla="*/ 1868236 w 3076859"/>
              <a:gd name="connsiteY1749" fmla="*/ 3226962 h 3513667"/>
              <a:gd name="connsiteX1750" fmla="*/ 1862236 w 3076859"/>
              <a:gd name="connsiteY1750" fmla="*/ 3242822 h 3513667"/>
              <a:gd name="connsiteX1751" fmla="*/ 1862036 w 3076859"/>
              <a:gd name="connsiteY1751" fmla="*/ 3246618 h 3513667"/>
              <a:gd name="connsiteX1752" fmla="*/ 1861636 w 3076859"/>
              <a:gd name="connsiteY1752" fmla="*/ 3250142 h 3513667"/>
              <a:gd name="connsiteX1753" fmla="*/ 1860436 w 3076859"/>
              <a:gd name="connsiteY1753" fmla="*/ 3253531 h 3513667"/>
              <a:gd name="connsiteX1754" fmla="*/ 1859236 w 3076859"/>
              <a:gd name="connsiteY1754" fmla="*/ 3256784 h 3513667"/>
              <a:gd name="connsiteX1755" fmla="*/ 1857436 w 3076859"/>
              <a:gd name="connsiteY1755" fmla="*/ 3259902 h 3513667"/>
              <a:gd name="connsiteX1756" fmla="*/ 1855636 w 3076859"/>
              <a:gd name="connsiteY1756" fmla="*/ 3262749 h 3513667"/>
              <a:gd name="connsiteX1757" fmla="*/ 1853436 w 3076859"/>
              <a:gd name="connsiteY1757" fmla="*/ 3265731 h 3513667"/>
              <a:gd name="connsiteX1758" fmla="*/ 1850836 w 3076859"/>
              <a:gd name="connsiteY1758" fmla="*/ 3268714 h 3513667"/>
              <a:gd name="connsiteX1759" fmla="*/ 1849236 w 3076859"/>
              <a:gd name="connsiteY1759" fmla="*/ 3269798 h 3513667"/>
              <a:gd name="connsiteX1760" fmla="*/ 1847436 w 3076859"/>
              <a:gd name="connsiteY1760" fmla="*/ 3271018 h 3513667"/>
              <a:gd name="connsiteX1761" fmla="*/ 1844436 w 3076859"/>
              <a:gd name="connsiteY1761" fmla="*/ 3273458 h 3513667"/>
              <a:gd name="connsiteX1762" fmla="*/ 1841435 w 3076859"/>
              <a:gd name="connsiteY1762" fmla="*/ 3276440 h 3513667"/>
              <a:gd name="connsiteX1763" fmla="*/ 1838835 w 3076859"/>
              <a:gd name="connsiteY1763" fmla="*/ 3279287 h 3513667"/>
              <a:gd name="connsiteX1764" fmla="*/ 1836235 w 3076859"/>
              <a:gd name="connsiteY1764" fmla="*/ 3282405 h 3513667"/>
              <a:gd name="connsiteX1765" fmla="*/ 1834035 w 3076859"/>
              <a:gd name="connsiteY1765" fmla="*/ 3285658 h 3513667"/>
              <a:gd name="connsiteX1766" fmla="*/ 1829235 w 3076859"/>
              <a:gd name="connsiteY1766" fmla="*/ 3292165 h 3513667"/>
              <a:gd name="connsiteX1767" fmla="*/ 1826635 w 3076859"/>
              <a:gd name="connsiteY1767" fmla="*/ 3295419 h 3513667"/>
              <a:gd name="connsiteX1768" fmla="*/ 1824235 w 3076859"/>
              <a:gd name="connsiteY1768" fmla="*/ 3298401 h 3513667"/>
              <a:gd name="connsiteX1769" fmla="*/ 1821235 w 3076859"/>
              <a:gd name="connsiteY1769" fmla="*/ 3301248 h 3513667"/>
              <a:gd name="connsiteX1770" fmla="*/ 1818235 w 3076859"/>
              <a:gd name="connsiteY1770" fmla="*/ 3304094 h 3513667"/>
              <a:gd name="connsiteX1771" fmla="*/ 1815035 w 3076859"/>
              <a:gd name="connsiteY1771" fmla="*/ 3306399 h 3513667"/>
              <a:gd name="connsiteX1772" fmla="*/ 1813435 w 3076859"/>
              <a:gd name="connsiteY1772" fmla="*/ 3307619 h 3513667"/>
              <a:gd name="connsiteX1773" fmla="*/ 1811635 w 3076859"/>
              <a:gd name="connsiteY1773" fmla="*/ 3308568 h 3513667"/>
              <a:gd name="connsiteX1774" fmla="*/ 1809635 w 3076859"/>
              <a:gd name="connsiteY1774" fmla="*/ 3309517 h 3513667"/>
              <a:gd name="connsiteX1775" fmla="*/ 1807435 w 3076859"/>
              <a:gd name="connsiteY1775" fmla="*/ 3310465 h 3513667"/>
              <a:gd name="connsiteX1776" fmla="*/ 1805435 w 3076859"/>
              <a:gd name="connsiteY1776" fmla="*/ 3311008 h 3513667"/>
              <a:gd name="connsiteX1777" fmla="*/ 1803235 w 3076859"/>
              <a:gd name="connsiteY1777" fmla="*/ 3311821 h 3513667"/>
              <a:gd name="connsiteX1778" fmla="*/ 1801435 w 3076859"/>
              <a:gd name="connsiteY1778" fmla="*/ 3316023 h 3513667"/>
              <a:gd name="connsiteX1779" fmla="*/ 1799235 w 3076859"/>
              <a:gd name="connsiteY1779" fmla="*/ 3319955 h 3513667"/>
              <a:gd name="connsiteX1780" fmla="*/ 1797035 w 3076859"/>
              <a:gd name="connsiteY1780" fmla="*/ 3323343 h 3513667"/>
              <a:gd name="connsiteX1781" fmla="*/ 1794235 w 3076859"/>
              <a:gd name="connsiteY1781" fmla="*/ 3326597 h 3513667"/>
              <a:gd name="connsiteX1782" fmla="*/ 1791635 w 3076859"/>
              <a:gd name="connsiteY1782" fmla="*/ 3329444 h 3513667"/>
              <a:gd name="connsiteX1783" fmla="*/ 1788634 w 3076859"/>
              <a:gd name="connsiteY1783" fmla="*/ 3332019 h 3513667"/>
              <a:gd name="connsiteX1784" fmla="*/ 1785434 w 3076859"/>
              <a:gd name="connsiteY1784" fmla="*/ 3334324 h 3513667"/>
              <a:gd name="connsiteX1785" fmla="*/ 1782034 w 3076859"/>
              <a:gd name="connsiteY1785" fmla="*/ 3336357 h 3513667"/>
              <a:gd name="connsiteX1786" fmla="*/ 1778434 w 3076859"/>
              <a:gd name="connsiteY1786" fmla="*/ 3338119 h 3513667"/>
              <a:gd name="connsiteX1787" fmla="*/ 1774634 w 3076859"/>
              <a:gd name="connsiteY1787" fmla="*/ 3339610 h 3513667"/>
              <a:gd name="connsiteX1788" fmla="*/ 1770634 w 3076859"/>
              <a:gd name="connsiteY1788" fmla="*/ 3340830 h 3513667"/>
              <a:gd name="connsiteX1789" fmla="*/ 1766434 w 3076859"/>
              <a:gd name="connsiteY1789" fmla="*/ 3342051 h 3513667"/>
              <a:gd name="connsiteX1790" fmla="*/ 1762234 w 3076859"/>
              <a:gd name="connsiteY1790" fmla="*/ 3342999 h 3513667"/>
              <a:gd name="connsiteX1791" fmla="*/ 1757834 w 3076859"/>
              <a:gd name="connsiteY1791" fmla="*/ 3343948 h 3513667"/>
              <a:gd name="connsiteX1792" fmla="*/ 1753234 w 3076859"/>
              <a:gd name="connsiteY1792" fmla="*/ 3344762 h 3513667"/>
              <a:gd name="connsiteX1793" fmla="*/ 1748634 w 3076859"/>
              <a:gd name="connsiteY1793" fmla="*/ 3345304 h 3513667"/>
              <a:gd name="connsiteX1794" fmla="*/ 1740634 w 3076859"/>
              <a:gd name="connsiteY1794" fmla="*/ 3346117 h 3513667"/>
              <a:gd name="connsiteX1795" fmla="*/ 1732633 w 3076859"/>
              <a:gd name="connsiteY1795" fmla="*/ 3346524 h 3513667"/>
              <a:gd name="connsiteX1796" fmla="*/ 1724833 w 3076859"/>
              <a:gd name="connsiteY1796" fmla="*/ 3346931 h 3513667"/>
              <a:gd name="connsiteX1797" fmla="*/ 1716833 w 3076859"/>
              <a:gd name="connsiteY1797" fmla="*/ 3346931 h 3513667"/>
              <a:gd name="connsiteX1798" fmla="*/ 1709033 w 3076859"/>
              <a:gd name="connsiteY1798" fmla="*/ 3346795 h 3513667"/>
              <a:gd name="connsiteX1799" fmla="*/ 1701033 w 3076859"/>
              <a:gd name="connsiteY1799" fmla="*/ 3346388 h 3513667"/>
              <a:gd name="connsiteX1800" fmla="*/ 1693233 w 3076859"/>
              <a:gd name="connsiteY1800" fmla="*/ 3345846 h 3513667"/>
              <a:gd name="connsiteX1801" fmla="*/ 1685233 w 3076859"/>
              <a:gd name="connsiteY1801" fmla="*/ 3345168 h 3513667"/>
              <a:gd name="connsiteX1802" fmla="*/ 1669632 w 3076859"/>
              <a:gd name="connsiteY1802" fmla="*/ 3343677 h 3513667"/>
              <a:gd name="connsiteX1803" fmla="*/ 1654032 w 3076859"/>
              <a:gd name="connsiteY1803" fmla="*/ 3341915 h 3513667"/>
              <a:gd name="connsiteX1804" fmla="*/ 1638232 w 3076859"/>
              <a:gd name="connsiteY1804" fmla="*/ 3340153 h 3513667"/>
              <a:gd name="connsiteX1805" fmla="*/ 1630631 w 3076859"/>
              <a:gd name="connsiteY1805" fmla="*/ 3339339 h 3513667"/>
              <a:gd name="connsiteX1806" fmla="*/ 1622631 w 3076859"/>
              <a:gd name="connsiteY1806" fmla="*/ 3338662 h 3513667"/>
              <a:gd name="connsiteX1807" fmla="*/ 1618231 w 3076859"/>
              <a:gd name="connsiteY1807" fmla="*/ 3338119 h 3513667"/>
              <a:gd name="connsiteX1808" fmla="*/ 1614231 w 3076859"/>
              <a:gd name="connsiteY1808" fmla="*/ 3337306 h 3513667"/>
              <a:gd name="connsiteX1809" fmla="*/ 1610431 w 3076859"/>
              <a:gd name="connsiteY1809" fmla="*/ 3336222 h 3513667"/>
              <a:gd name="connsiteX1810" fmla="*/ 1606831 w 3076859"/>
              <a:gd name="connsiteY1810" fmla="*/ 3335001 h 3513667"/>
              <a:gd name="connsiteX1811" fmla="*/ 1603631 w 3076859"/>
              <a:gd name="connsiteY1811" fmla="*/ 3333375 h 3513667"/>
              <a:gd name="connsiteX1812" fmla="*/ 1600431 w 3076859"/>
              <a:gd name="connsiteY1812" fmla="*/ 3331613 h 3513667"/>
              <a:gd name="connsiteX1813" fmla="*/ 1597631 w 3076859"/>
              <a:gd name="connsiteY1813" fmla="*/ 3329444 h 3513667"/>
              <a:gd name="connsiteX1814" fmla="*/ 1595231 w 3076859"/>
              <a:gd name="connsiteY1814" fmla="*/ 3327275 h 3513667"/>
              <a:gd name="connsiteX1815" fmla="*/ 1592631 w 3076859"/>
              <a:gd name="connsiteY1815" fmla="*/ 3324835 h 3513667"/>
              <a:gd name="connsiteX1816" fmla="*/ 1590631 w 3076859"/>
              <a:gd name="connsiteY1816" fmla="*/ 3321988 h 3513667"/>
              <a:gd name="connsiteX1817" fmla="*/ 1588631 w 3076859"/>
              <a:gd name="connsiteY1817" fmla="*/ 3319277 h 3513667"/>
              <a:gd name="connsiteX1818" fmla="*/ 1587031 w 3076859"/>
              <a:gd name="connsiteY1818" fmla="*/ 3316159 h 3513667"/>
              <a:gd name="connsiteX1819" fmla="*/ 1585431 w 3076859"/>
              <a:gd name="connsiteY1819" fmla="*/ 3313041 h 3513667"/>
              <a:gd name="connsiteX1820" fmla="*/ 1584231 w 3076859"/>
              <a:gd name="connsiteY1820" fmla="*/ 3309652 h 3513667"/>
              <a:gd name="connsiteX1821" fmla="*/ 1583031 w 3076859"/>
              <a:gd name="connsiteY1821" fmla="*/ 3306263 h 3513667"/>
              <a:gd name="connsiteX1822" fmla="*/ 1582231 w 3076859"/>
              <a:gd name="connsiteY1822" fmla="*/ 3302739 h 3513667"/>
              <a:gd name="connsiteX1823" fmla="*/ 1579230 w 3076859"/>
              <a:gd name="connsiteY1823" fmla="*/ 3290267 h 3513667"/>
              <a:gd name="connsiteX1824" fmla="*/ 1576230 w 3076859"/>
              <a:gd name="connsiteY1824" fmla="*/ 3278067 h 3513667"/>
              <a:gd name="connsiteX1825" fmla="*/ 1570030 w 3076859"/>
              <a:gd name="connsiteY1825" fmla="*/ 3253531 h 3513667"/>
              <a:gd name="connsiteX1826" fmla="*/ 1564030 w 3076859"/>
              <a:gd name="connsiteY1826" fmla="*/ 3229131 h 3513667"/>
              <a:gd name="connsiteX1827" fmla="*/ 1561030 w 3076859"/>
              <a:gd name="connsiteY1827" fmla="*/ 3216795 h 3513667"/>
              <a:gd name="connsiteX1828" fmla="*/ 1558230 w 3076859"/>
              <a:gd name="connsiteY1828" fmla="*/ 3204595 h 3513667"/>
              <a:gd name="connsiteX1829" fmla="*/ 1555830 w 3076859"/>
              <a:gd name="connsiteY1829" fmla="*/ 3192123 h 3513667"/>
              <a:gd name="connsiteX1830" fmla="*/ 1553430 w 3076859"/>
              <a:gd name="connsiteY1830" fmla="*/ 3179787 h 3513667"/>
              <a:gd name="connsiteX1831" fmla="*/ 1551630 w 3076859"/>
              <a:gd name="connsiteY1831" fmla="*/ 3167316 h 3513667"/>
              <a:gd name="connsiteX1832" fmla="*/ 1550030 w 3076859"/>
              <a:gd name="connsiteY1832" fmla="*/ 3154845 h 3513667"/>
              <a:gd name="connsiteX1833" fmla="*/ 1549230 w 3076859"/>
              <a:gd name="connsiteY1833" fmla="*/ 3142373 h 3513667"/>
              <a:gd name="connsiteX1834" fmla="*/ 1548630 w 3076859"/>
              <a:gd name="connsiteY1834" fmla="*/ 3136002 h 3513667"/>
              <a:gd name="connsiteX1835" fmla="*/ 1548630 w 3076859"/>
              <a:gd name="connsiteY1835" fmla="*/ 3129766 h 3513667"/>
              <a:gd name="connsiteX1836" fmla="*/ 1548430 w 3076859"/>
              <a:gd name="connsiteY1836" fmla="*/ 3123395 h 3513667"/>
              <a:gd name="connsiteX1837" fmla="*/ 1548630 w 3076859"/>
              <a:gd name="connsiteY1837" fmla="*/ 3117024 h 3513667"/>
              <a:gd name="connsiteX1838" fmla="*/ 1548830 w 3076859"/>
              <a:gd name="connsiteY1838" fmla="*/ 3110517 h 3513667"/>
              <a:gd name="connsiteX1839" fmla="*/ 1549430 w 3076859"/>
              <a:gd name="connsiteY1839" fmla="*/ 3104146 h 3513667"/>
              <a:gd name="connsiteX1840" fmla="*/ 1540430 w 3076859"/>
              <a:gd name="connsiteY1840" fmla="*/ 3086795 h 3513667"/>
              <a:gd name="connsiteX1841" fmla="*/ 1521829 w 3076859"/>
              <a:gd name="connsiteY1841" fmla="*/ 3078254 h 3513667"/>
              <a:gd name="connsiteX1842" fmla="*/ 1501629 w 3076859"/>
              <a:gd name="connsiteY1842" fmla="*/ 3190903 h 3513667"/>
              <a:gd name="connsiteX1843" fmla="*/ 1502229 w 3076859"/>
              <a:gd name="connsiteY1843" fmla="*/ 3194834 h 3513667"/>
              <a:gd name="connsiteX1844" fmla="*/ 1502429 w 3076859"/>
              <a:gd name="connsiteY1844" fmla="*/ 3198630 h 3513667"/>
              <a:gd name="connsiteX1845" fmla="*/ 1502429 w 3076859"/>
              <a:gd name="connsiteY1845" fmla="*/ 3202561 h 3513667"/>
              <a:gd name="connsiteX1846" fmla="*/ 1502429 w 3076859"/>
              <a:gd name="connsiteY1846" fmla="*/ 3206357 h 3513667"/>
              <a:gd name="connsiteX1847" fmla="*/ 1502029 w 3076859"/>
              <a:gd name="connsiteY1847" fmla="*/ 3210152 h 3513667"/>
              <a:gd name="connsiteX1848" fmla="*/ 1501429 w 3076859"/>
              <a:gd name="connsiteY1848" fmla="*/ 3213948 h 3513667"/>
              <a:gd name="connsiteX1849" fmla="*/ 1500429 w 3076859"/>
              <a:gd name="connsiteY1849" fmla="*/ 3221404 h 3513667"/>
              <a:gd name="connsiteX1850" fmla="*/ 1498429 w 3076859"/>
              <a:gd name="connsiteY1850" fmla="*/ 3228995 h 3513667"/>
              <a:gd name="connsiteX1851" fmla="*/ 1496429 w 3076859"/>
              <a:gd name="connsiteY1851" fmla="*/ 3236315 h 3513667"/>
              <a:gd name="connsiteX1852" fmla="*/ 1492229 w 3076859"/>
              <a:gd name="connsiteY1852" fmla="*/ 3251227 h 3513667"/>
              <a:gd name="connsiteX1853" fmla="*/ 1492229 w 3076859"/>
              <a:gd name="connsiteY1853" fmla="*/ 3256242 h 3513667"/>
              <a:gd name="connsiteX1854" fmla="*/ 1491429 w 3076859"/>
              <a:gd name="connsiteY1854" fmla="*/ 3261258 h 3513667"/>
              <a:gd name="connsiteX1855" fmla="*/ 1490629 w 3076859"/>
              <a:gd name="connsiteY1855" fmla="*/ 3266002 h 3513667"/>
              <a:gd name="connsiteX1856" fmla="*/ 1489429 w 3076859"/>
              <a:gd name="connsiteY1856" fmla="*/ 3270882 h 3513667"/>
              <a:gd name="connsiteX1857" fmla="*/ 1487829 w 3076859"/>
              <a:gd name="connsiteY1857" fmla="*/ 3275491 h 3513667"/>
              <a:gd name="connsiteX1858" fmla="*/ 1486029 w 3076859"/>
              <a:gd name="connsiteY1858" fmla="*/ 3280100 h 3513667"/>
              <a:gd name="connsiteX1859" fmla="*/ 1483829 w 3076859"/>
              <a:gd name="connsiteY1859" fmla="*/ 3284709 h 3513667"/>
              <a:gd name="connsiteX1860" fmla="*/ 1481629 w 3076859"/>
              <a:gd name="connsiteY1860" fmla="*/ 3289183 h 3513667"/>
              <a:gd name="connsiteX1861" fmla="*/ 1477029 w 3076859"/>
              <a:gd name="connsiteY1861" fmla="*/ 3298536 h 3513667"/>
              <a:gd name="connsiteX1862" fmla="*/ 1475028 w 3076859"/>
              <a:gd name="connsiteY1862" fmla="*/ 3303010 h 3513667"/>
              <a:gd name="connsiteX1863" fmla="*/ 1473028 w 3076859"/>
              <a:gd name="connsiteY1863" fmla="*/ 3307754 h 3513667"/>
              <a:gd name="connsiteX1864" fmla="*/ 1470828 w 3076859"/>
              <a:gd name="connsiteY1864" fmla="*/ 3312363 h 3513667"/>
              <a:gd name="connsiteX1865" fmla="*/ 1469428 w 3076859"/>
              <a:gd name="connsiteY1865" fmla="*/ 3317243 h 3513667"/>
              <a:gd name="connsiteX1866" fmla="*/ 1468028 w 3076859"/>
              <a:gd name="connsiteY1866" fmla="*/ 3322123 h 3513667"/>
              <a:gd name="connsiteX1867" fmla="*/ 1467028 w 3076859"/>
              <a:gd name="connsiteY1867" fmla="*/ 3327275 h 3513667"/>
              <a:gd name="connsiteX1868" fmla="*/ 1466628 w 3076859"/>
              <a:gd name="connsiteY1868" fmla="*/ 3328359 h 3513667"/>
              <a:gd name="connsiteX1869" fmla="*/ 1466228 w 3076859"/>
              <a:gd name="connsiteY1869" fmla="*/ 3329308 h 3513667"/>
              <a:gd name="connsiteX1870" fmla="*/ 1465428 w 3076859"/>
              <a:gd name="connsiteY1870" fmla="*/ 3330528 h 3513667"/>
              <a:gd name="connsiteX1871" fmla="*/ 1464628 w 3076859"/>
              <a:gd name="connsiteY1871" fmla="*/ 3331613 h 3513667"/>
              <a:gd name="connsiteX1872" fmla="*/ 1462228 w 3076859"/>
              <a:gd name="connsiteY1872" fmla="*/ 3334053 h 3513667"/>
              <a:gd name="connsiteX1873" fmla="*/ 1459228 w 3076859"/>
              <a:gd name="connsiteY1873" fmla="*/ 3336628 h 3513667"/>
              <a:gd name="connsiteX1874" fmla="*/ 1455628 w 3076859"/>
              <a:gd name="connsiteY1874" fmla="*/ 3339339 h 3513667"/>
              <a:gd name="connsiteX1875" fmla="*/ 1451828 w 3076859"/>
              <a:gd name="connsiteY1875" fmla="*/ 3341915 h 3513667"/>
              <a:gd name="connsiteX1876" fmla="*/ 1447228 w 3076859"/>
              <a:gd name="connsiteY1876" fmla="*/ 3344626 h 3513667"/>
              <a:gd name="connsiteX1877" fmla="*/ 1442628 w 3076859"/>
              <a:gd name="connsiteY1877" fmla="*/ 3347202 h 3513667"/>
              <a:gd name="connsiteX1878" fmla="*/ 1437628 w 3076859"/>
              <a:gd name="connsiteY1878" fmla="*/ 3349777 h 3513667"/>
              <a:gd name="connsiteX1879" fmla="*/ 1432628 w 3076859"/>
              <a:gd name="connsiteY1879" fmla="*/ 3352353 h 3513667"/>
              <a:gd name="connsiteX1880" fmla="*/ 1427628 w 3076859"/>
              <a:gd name="connsiteY1880" fmla="*/ 3354522 h 3513667"/>
              <a:gd name="connsiteX1881" fmla="*/ 1422627 w 3076859"/>
              <a:gd name="connsiteY1881" fmla="*/ 3356420 h 3513667"/>
              <a:gd name="connsiteX1882" fmla="*/ 1417827 w 3076859"/>
              <a:gd name="connsiteY1882" fmla="*/ 3358317 h 3513667"/>
              <a:gd name="connsiteX1883" fmla="*/ 1413227 w 3076859"/>
              <a:gd name="connsiteY1883" fmla="*/ 3359809 h 3513667"/>
              <a:gd name="connsiteX1884" fmla="*/ 1409027 w 3076859"/>
              <a:gd name="connsiteY1884" fmla="*/ 3360893 h 3513667"/>
              <a:gd name="connsiteX1885" fmla="*/ 1405227 w 3076859"/>
              <a:gd name="connsiteY1885" fmla="*/ 3361842 h 3513667"/>
              <a:gd name="connsiteX1886" fmla="*/ 1399227 w 3076859"/>
              <a:gd name="connsiteY1886" fmla="*/ 3362926 h 3513667"/>
              <a:gd name="connsiteX1887" fmla="*/ 1393227 w 3076859"/>
              <a:gd name="connsiteY1887" fmla="*/ 3364146 h 3513667"/>
              <a:gd name="connsiteX1888" fmla="*/ 1380627 w 3076859"/>
              <a:gd name="connsiteY1888" fmla="*/ 3367129 h 3513667"/>
              <a:gd name="connsiteX1889" fmla="*/ 1374227 w 3076859"/>
              <a:gd name="connsiteY1889" fmla="*/ 3368484 h 3513667"/>
              <a:gd name="connsiteX1890" fmla="*/ 1367826 w 3076859"/>
              <a:gd name="connsiteY1890" fmla="*/ 3369704 h 3513667"/>
              <a:gd name="connsiteX1891" fmla="*/ 1361426 w 3076859"/>
              <a:gd name="connsiteY1891" fmla="*/ 3371060 h 3513667"/>
              <a:gd name="connsiteX1892" fmla="*/ 1354826 w 3076859"/>
              <a:gd name="connsiteY1892" fmla="*/ 3372144 h 3513667"/>
              <a:gd name="connsiteX1893" fmla="*/ 1348426 w 3076859"/>
              <a:gd name="connsiteY1893" fmla="*/ 3372822 h 3513667"/>
              <a:gd name="connsiteX1894" fmla="*/ 1341826 w 3076859"/>
              <a:gd name="connsiteY1894" fmla="*/ 3373364 h 3513667"/>
              <a:gd name="connsiteX1895" fmla="*/ 1338626 w 3076859"/>
              <a:gd name="connsiteY1895" fmla="*/ 3373500 h 3513667"/>
              <a:gd name="connsiteX1896" fmla="*/ 1335226 w 3076859"/>
              <a:gd name="connsiteY1896" fmla="*/ 3373500 h 3513667"/>
              <a:gd name="connsiteX1897" fmla="*/ 1332026 w 3076859"/>
              <a:gd name="connsiteY1897" fmla="*/ 3373500 h 3513667"/>
              <a:gd name="connsiteX1898" fmla="*/ 1328826 w 3076859"/>
              <a:gd name="connsiteY1898" fmla="*/ 3373229 h 3513667"/>
              <a:gd name="connsiteX1899" fmla="*/ 1325426 w 3076859"/>
              <a:gd name="connsiteY1899" fmla="*/ 3372822 h 3513667"/>
              <a:gd name="connsiteX1900" fmla="*/ 1322226 w 3076859"/>
              <a:gd name="connsiteY1900" fmla="*/ 3372416 h 3513667"/>
              <a:gd name="connsiteX1901" fmla="*/ 1318825 w 3076859"/>
              <a:gd name="connsiteY1901" fmla="*/ 3371873 h 3513667"/>
              <a:gd name="connsiteX1902" fmla="*/ 1315625 w 3076859"/>
              <a:gd name="connsiteY1902" fmla="*/ 3371196 h 3513667"/>
              <a:gd name="connsiteX1903" fmla="*/ 1312425 w 3076859"/>
              <a:gd name="connsiteY1903" fmla="*/ 3370247 h 3513667"/>
              <a:gd name="connsiteX1904" fmla="*/ 1309025 w 3076859"/>
              <a:gd name="connsiteY1904" fmla="*/ 3369298 h 3513667"/>
              <a:gd name="connsiteX1905" fmla="*/ 1305825 w 3076859"/>
              <a:gd name="connsiteY1905" fmla="*/ 3368078 h 3513667"/>
              <a:gd name="connsiteX1906" fmla="*/ 1302625 w 3076859"/>
              <a:gd name="connsiteY1906" fmla="*/ 3366722 h 3513667"/>
              <a:gd name="connsiteX1907" fmla="*/ 1304425 w 3076859"/>
              <a:gd name="connsiteY1907" fmla="*/ 3362249 h 3513667"/>
              <a:gd name="connsiteX1908" fmla="*/ 1303625 w 3076859"/>
              <a:gd name="connsiteY1908" fmla="*/ 3361842 h 3513667"/>
              <a:gd name="connsiteX1909" fmla="*/ 1302825 w 3076859"/>
              <a:gd name="connsiteY1909" fmla="*/ 3364418 h 3513667"/>
              <a:gd name="connsiteX1910" fmla="*/ 1302625 w 3076859"/>
              <a:gd name="connsiteY1910" fmla="*/ 3366722 h 3513667"/>
              <a:gd name="connsiteX1911" fmla="*/ 1300825 w 3076859"/>
              <a:gd name="connsiteY1911" fmla="*/ 3365502 h 3513667"/>
              <a:gd name="connsiteX1912" fmla="*/ 1298825 w 3076859"/>
              <a:gd name="connsiteY1912" fmla="*/ 3364418 h 3513667"/>
              <a:gd name="connsiteX1913" fmla="*/ 1296825 w 3076859"/>
              <a:gd name="connsiteY1913" fmla="*/ 3363469 h 3513667"/>
              <a:gd name="connsiteX1914" fmla="*/ 1294825 w 3076859"/>
              <a:gd name="connsiteY1914" fmla="*/ 3362655 h 3513667"/>
              <a:gd name="connsiteX1915" fmla="*/ 1292825 w 3076859"/>
              <a:gd name="connsiteY1915" fmla="*/ 3361978 h 3513667"/>
              <a:gd name="connsiteX1916" fmla="*/ 1290825 w 3076859"/>
              <a:gd name="connsiteY1916" fmla="*/ 3361571 h 3513667"/>
              <a:gd name="connsiteX1917" fmla="*/ 1288625 w 3076859"/>
              <a:gd name="connsiteY1917" fmla="*/ 3361300 h 3513667"/>
              <a:gd name="connsiteX1918" fmla="*/ 1286625 w 3076859"/>
              <a:gd name="connsiteY1918" fmla="*/ 3361164 h 3513667"/>
              <a:gd name="connsiteX1919" fmla="*/ 1284625 w 3076859"/>
              <a:gd name="connsiteY1919" fmla="*/ 3360893 h 3513667"/>
              <a:gd name="connsiteX1920" fmla="*/ 1282625 w 3076859"/>
              <a:gd name="connsiteY1920" fmla="*/ 3360893 h 3513667"/>
              <a:gd name="connsiteX1921" fmla="*/ 1278225 w 3076859"/>
              <a:gd name="connsiteY1921" fmla="*/ 3361164 h 3513667"/>
              <a:gd name="connsiteX1922" fmla="*/ 1273825 w 3076859"/>
              <a:gd name="connsiteY1922" fmla="*/ 3361571 h 3513667"/>
              <a:gd name="connsiteX1923" fmla="*/ 1269625 w 3076859"/>
              <a:gd name="connsiteY1923" fmla="*/ 3361978 h 3513667"/>
              <a:gd name="connsiteX1924" fmla="*/ 1265224 w 3076859"/>
              <a:gd name="connsiteY1924" fmla="*/ 3362520 h 3513667"/>
              <a:gd name="connsiteX1925" fmla="*/ 1260824 w 3076859"/>
              <a:gd name="connsiteY1925" fmla="*/ 3362791 h 3513667"/>
              <a:gd name="connsiteX1926" fmla="*/ 1256624 w 3076859"/>
              <a:gd name="connsiteY1926" fmla="*/ 3362926 h 3513667"/>
              <a:gd name="connsiteX1927" fmla="*/ 1254424 w 3076859"/>
              <a:gd name="connsiteY1927" fmla="*/ 3362791 h 3513667"/>
              <a:gd name="connsiteX1928" fmla="*/ 1252424 w 3076859"/>
              <a:gd name="connsiteY1928" fmla="*/ 3362655 h 3513667"/>
              <a:gd name="connsiteX1929" fmla="*/ 1250424 w 3076859"/>
              <a:gd name="connsiteY1929" fmla="*/ 3362520 h 3513667"/>
              <a:gd name="connsiteX1930" fmla="*/ 1248424 w 3076859"/>
              <a:gd name="connsiteY1930" fmla="*/ 3361978 h 3513667"/>
              <a:gd name="connsiteX1931" fmla="*/ 1246224 w 3076859"/>
              <a:gd name="connsiteY1931" fmla="*/ 3361435 h 3513667"/>
              <a:gd name="connsiteX1932" fmla="*/ 1244224 w 3076859"/>
              <a:gd name="connsiteY1932" fmla="*/ 3360758 h 3513667"/>
              <a:gd name="connsiteX1933" fmla="*/ 1242424 w 3076859"/>
              <a:gd name="connsiteY1933" fmla="*/ 3359809 h 3513667"/>
              <a:gd name="connsiteX1934" fmla="*/ 1240424 w 3076859"/>
              <a:gd name="connsiteY1934" fmla="*/ 3358995 h 3513667"/>
              <a:gd name="connsiteX1935" fmla="*/ 1238624 w 3076859"/>
              <a:gd name="connsiteY1935" fmla="*/ 3357640 h 3513667"/>
              <a:gd name="connsiteX1936" fmla="*/ 1236624 w 3076859"/>
              <a:gd name="connsiteY1936" fmla="*/ 3356149 h 3513667"/>
              <a:gd name="connsiteX1937" fmla="*/ 1233624 w 3076859"/>
              <a:gd name="connsiteY1937" fmla="*/ 3353437 h 3513667"/>
              <a:gd name="connsiteX1938" fmla="*/ 1230424 w 3076859"/>
              <a:gd name="connsiteY1938" fmla="*/ 3350455 h 3513667"/>
              <a:gd name="connsiteX1939" fmla="*/ 1227624 w 3076859"/>
              <a:gd name="connsiteY1939" fmla="*/ 3347337 h 3513667"/>
              <a:gd name="connsiteX1940" fmla="*/ 1225224 w 3076859"/>
              <a:gd name="connsiteY1940" fmla="*/ 3344219 h 3513667"/>
              <a:gd name="connsiteX1941" fmla="*/ 1223024 w 3076859"/>
              <a:gd name="connsiteY1941" fmla="*/ 3340966 h 3513667"/>
              <a:gd name="connsiteX1942" fmla="*/ 1221024 w 3076859"/>
              <a:gd name="connsiteY1942" fmla="*/ 3337713 h 3513667"/>
              <a:gd name="connsiteX1943" fmla="*/ 1219224 w 3076859"/>
              <a:gd name="connsiteY1943" fmla="*/ 3334459 h 3513667"/>
              <a:gd name="connsiteX1944" fmla="*/ 1217624 w 3076859"/>
              <a:gd name="connsiteY1944" fmla="*/ 3331070 h 3513667"/>
              <a:gd name="connsiteX1945" fmla="*/ 1216224 w 3076859"/>
              <a:gd name="connsiteY1945" fmla="*/ 3327681 h 3513667"/>
              <a:gd name="connsiteX1946" fmla="*/ 1215023 w 3076859"/>
              <a:gd name="connsiteY1946" fmla="*/ 3324292 h 3513667"/>
              <a:gd name="connsiteX1947" fmla="*/ 1213823 w 3076859"/>
              <a:gd name="connsiteY1947" fmla="*/ 3320768 h 3513667"/>
              <a:gd name="connsiteX1948" fmla="*/ 1213023 w 3076859"/>
              <a:gd name="connsiteY1948" fmla="*/ 3317379 h 3513667"/>
              <a:gd name="connsiteX1949" fmla="*/ 1211423 w 3076859"/>
              <a:gd name="connsiteY1949" fmla="*/ 3310059 h 3513667"/>
              <a:gd name="connsiteX1950" fmla="*/ 1210423 w 3076859"/>
              <a:gd name="connsiteY1950" fmla="*/ 3302874 h 3513667"/>
              <a:gd name="connsiteX1951" fmla="*/ 1209623 w 3076859"/>
              <a:gd name="connsiteY1951" fmla="*/ 3295554 h 3513667"/>
              <a:gd name="connsiteX1952" fmla="*/ 1208823 w 3076859"/>
              <a:gd name="connsiteY1952" fmla="*/ 3288098 h 3513667"/>
              <a:gd name="connsiteX1953" fmla="*/ 1207823 w 3076859"/>
              <a:gd name="connsiteY1953" fmla="*/ 3273323 h 3513667"/>
              <a:gd name="connsiteX1954" fmla="*/ 1206823 w 3076859"/>
              <a:gd name="connsiteY1954" fmla="*/ 3266002 h 3513667"/>
              <a:gd name="connsiteX1955" fmla="*/ 1205623 w 3076859"/>
              <a:gd name="connsiteY1955" fmla="*/ 3258818 h 3513667"/>
              <a:gd name="connsiteX1956" fmla="*/ 1204023 w 3076859"/>
              <a:gd name="connsiteY1956" fmla="*/ 3251633 h 3513667"/>
              <a:gd name="connsiteX1957" fmla="*/ 1203223 w 3076859"/>
              <a:gd name="connsiteY1957" fmla="*/ 3248109 h 3513667"/>
              <a:gd name="connsiteX1958" fmla="*/ 1202023 w 3076859"/>
              <a:gd name="connsiteY1958" fmla="*/ 3244720 h 3513667"/>
              <a:gd name="connsiteX1959" fmla="*/ 1200223 w 3076859"/>
              <a:gd name="connsiteY1959" fmla="*/ 3238891 h 3513667"/>
              <a:gd name="connsiteX1960" fmla="*/ 1198623 w 3076859"/>
              <a:gd name="connsiteY1960" fmla="*/ 3233062 h 3513667"/>
              <a:gd name="connsiteX1961" fmla="*/ 1197223 w 3076859"/>
              <a:gd name="connsiteY1961" fmla="*/ 3227097 h 3513667"/>
              <a:gd name="connsiteX1962" fmla="*/ 1195823 w 3076859"/>
              <a:gd name="connsiteY1962" fmla="*/ 3221268 h 3513667"/>
              <a:gd name="connsiteX1963" fmla="*/ 1195023 w 3076859"/>
              <a:gd name="connsiteY1963" fmla="*/ 3215168 h 3513667"/>
              <a:gd name="connsiteX1964" fmla="*/ 1194223 w 3076859"/>
              <a:gd name="connsiteY1964" fmla="*/ 3209068 h 3513667"/>
              <a:gd name="connsiteX1965" fmla="*/ 1193023 w 3076859"/>
              <a:gd name="connsiteY1965" fmla="*/ 3196868 h 3513667"/>
              <a:gd name="connsiteX1966" fmla="*/ 1192023 w 3076859"/>
              <a:gd name="connsiteY1966" fmla="*/ 3184532 h 3513667"/>
              <a:gd name="connsiteX1967" fmla="*/ 1191023 w 3076859"/>
              <a:gd name="connsiteY1967" fmla="*/ 3172196 h 3513667"/>
              <a:gd name="connsiteX1968" fmla="*/ 1190223 w 3076859"/>
              <a:gd name="connsiteY1968" fmla="*/ 3159860 h 3513667"/>
              <a:gd name="connsiteX1969" fmla="*/ 1189023 w 3076859"/>
              <a:gd name="connsiteY1969" fmla="*/ 3147660 h 3513667"/>
              <a:gd name="connsiteX1970" fmla="*/ 1188823 w 3076859"/>
              <a:gd name="connsiteY1970" fmla="*/ 3122040 h 3513667"/>
              <a:gd name="connsiteX1971" fmla="*/ 1188823 w 3076859"/>
              <a:gd name="connsiteY1971" fmla="*/ 3096284 h 3513667"/>
              <a:gd name="connsiteX1972" fmla="*/ 1185623 w 3076859"/>
              <a:gd name="connsiteY1972" fmla="*/ 3093979 h 3513667"/>
              <a:gd name="connsiteX1973" fmla="*/ 1183223 w 3076859"/>
              <a:gd name="connsiteY1973" fmla="*/ 3091539 h 3513667"/>
              <a:gd name="connsiteX1974" fmla="*/ 1181023 w 3076859"/>
              <a:gd name="connsiteY1974" fmla="*/ 3089099 h 3513667"/>
              <a:gd name="connsiteX1975" fmla="*/ 1179423 w 3076859"/>
              <a:gd name="connsiteY1975" fmla="*/ 3086388 h 3513667"/>
              <a:gd name="connsiteX1976" fmla="*/ 1178423 w 3076859"/>
              <a:gd name="connsiteY1976" fmla="*/ 3083812 h 3513667"/>
              <a:gd name="connsiteX1977" fmla="*/ 1177623 w 3076859"/>
              <a:gd name="connsiteY1977" fmla="*/ 3081237 h 3513667"/>
              <a:gd name="connsiteX1978" fmla="*/ 1177223 w 3076859"/>
              <a:gd name="connsiteY1978" fmla="*/ 3078390 h 3513667"/>
              <a:gd name="connsiteX1979" fmla="*/ 1177023 w 3076859"/>
              <a:gd name="connsiteY1979" fmla="*/ 3075408 h 3513667"/>
              <a:gd name="connsiteX1980" fmla="*/ 1177023 w 3076859"/>
              <a:gd name="connsiteY1980" fmla="*/ 3072696 h 3513667"/>
              <a:gd name="connsiteX1981" fmla="*/ 1177223 w 3076859"/>
              <a:gd name="connsiteY1981" fmla="*/ 3069714 h 3513667"/>
              <a:gd name="connsiteX1982" fmla="*/ 1177823 w 3076859"/>
              <a:gd name="connsiteY1982" fmla="*/ 3063885 h 3513667"/>
              <a:gd name="connsiteX1983" fmla="*/ 1178623 w 3076859"/>
              <a:gd name="connsiteY1983" fmla="*/ 3058056 h 3513667"/>
              <a:gd name="connsiteX1984" fmla="*/ 1179223 w 3076859"/>
              <a:gd name="connsiteY1984" fmla="*/ 3052227 h 3513667"/>
              <a:gd name="connsiteX1985" fmla="*/ 1170823 w 3076859"/>
              <a:gd name="connsiteY1985" fmla="*/ 3017524 h 3513667"/>
              <a:gd name="connsiteX1986" fmla="*/ 1169023 w 3076859"/>
              <a:gd name="connsiteY1986" fmla="*/ 3013729 h 3513667"/>
              <a:gd name="connsiteX1987" fmla="*/ 1167223 w 3076859"/>
              <a:gd name="connsiteY1987" fmla="*/ 3010204 h 3513667"/>
              <a:gd name="connsiteX1988" fmla="*/ 1165623 w 3076859"/>
              <a:gd name="connsiteY1988" fmla="*/ 3006544 h 3513667"/>
              <a:gd name="connsiteX1989" fmla="*/ 1164223 w 3076859"/>
              <a:gd name="connsiteY1989" fmla="*/ 3003020 h 3513667"/>
              <a:gd name="connsiteX1990" fmla="*/ 1163022 w 3076859"/>
              <a:gd name="connsiteY1990" fmla="*/ 2999224 h 3513667"/>
              <a:gd name="connsiteX1991" fmla="*/ 1162222 w 3076859"/>
              <a:gd name="connsiteY1991" fmla="*/ 2995564 h 3513667"/>
              <a:gd name="connsiteX1992" fmla="*/ 1161222 w 3076859"/>
              <a:gd name="connsiteY1992" fmla="*/ 2992039 h 3513667"/>
              <a:gd name="connsiteX1993" fmla="*/ 1160622 w 3076859"/>
              <a:gd name="connsiteY1993" fmla="*/ 2988244 h 3513667"/>
              <a:gd name="connsiteX1994" fmla="*/ 1159622 w 3076859"/>
              <a:gd name="connsiteY1994" fmla="*/ 2980653 h 3513667"/>
              <a:gd name="connsiteX1995" fmla="*/ 1159222 w 3076859"/>
              <a:gd name="connsiteY1995" fmla="*/ 2973332 h 3513667"/>
              <a:gd name="connsiteX1996" fmla="*/ 1159022 w 3076859"/>
              <a:gd name="connsiteY1996" fmla="*/ 2965877 h 3513667"/>
              <a:gd name="connsiteX1997" fmla="*/ 1159022 w 3076859"/>
              <a:gd name="connsiteY1997" fmla="*/ 2958285 h 3513667"/>
              <a:gd name="connsiteX1998" fmla="*/ 1159622 w 3076859"/>
              <a:gd name="connsiteY1998" fmla="*/ 2943103 h 3513667"/>
              <a:gd name="connsiteX1999" fmla="*/ 1160022 w 3076859"/>
              <a:gd name="connsiteY1999" fmla="*/ 2928056 h 3513667"/>
              <a:gd name="connsiteX2000" fmla="*/ 1160222 w 3076859"/>
              <a:gd name="connsiteY2000" fmla="*/ 2920600 h 3513667"/>
              <a:gd name="connsiteX2001" fmla="*/ 1160022 w 3076859"/>
              <a:gd name="connsiteY2001" fmla="*/ 2913009 h 3513667"/>
              <a:gd name="connsiteX2002" fmla="*/ 1159422 w 3076859"/>
              <a:gd name="connsiteY2002" fmla="*/ 2905553 h 3513667"/>
              <a:gd name="connsiteX2003" fmla="*/ 1158422 w 3076859"/>
              <a:gd name="connsiteY2003" fmla="*/ 2898233 h 3513667"/>
              <a:gd name="connsiteX2004" fmla="*/ 1163823 w 3076859"/>
              <a:gd name="connsiteY2004" fmla="*/ 2895251 h 3513667"/>
              <a:gd name="connsiteX2005" fmla="*/ 1163422 w 3076859"/>
              <a:gd name="connsiteY2005" fmla="*/ 2894302 h 3513667"/>
              <a:gd name="connsiteX2006" fmla="*/ 1158422 w 3076859"/>
              <a:gd name="connsiteY2006" fmla="*/ 2898233 h 3513667"/>
              <a:gd name="connsiteX2007" fmla="*/ 1157422 w 3076859"/>
              <a:gd name="connsiteY2007" fmla="*/ 2896878 h 3513667"/>
              <a:gd name="connsiteX2008" fmla="*/ 1156422 w 3076859"/>
              <a:gd name="connsiteY2008" fmla="*/ 2895522 h 3513667"/>
              <a:gd name="connsiteX2009" fmla="*/ 1155022 w 3076859"/>
              <a:gd name="connsiteY2009" fmla="*/ 2892946 h 3513667"/>
              <a:gd name="connsiteX2010" fmla="*/ 1154022 w 3076859"/>
              <a:gd name="connsiteY2010" fmla="*/ 2890100 h 3513667"/>
              <a:gd name="connsiteX2011" fmla="*/ 1153222 w 3076859"/>
              <a:gd name="connsiteY2011" fmla="*/ 2887389 h 3513667"/>
              <a:gd name="connsiteX2012" fmla="*/ 1152822 w 3076859"/>
              <a:gd name="connsiteY2012" fmla="*/ 2884406 h 3513667"/>
              <a:gd name="connsiteX2013" fmla="*/ 1152622 w 3076859"/>
              <a:gd name="connsiteY2013" fmla="*/ 2881424 h 3513667"/>
              <a:gd name="connsiteX2014" fmla="*/ 1152022 w 3076859"/>
              <a:gd name="connsiteY2014" fmla="*/ 2875459 h 3513667"/>
              <a:gd name="connsiteX2015" fmla="*/ 1151622 w 3076859"/>
              <a:gd name="connsiteY2015" fmla="*/ 2869359 h 3513667"/>
              <a:gd name="connsiteX2016" fmla="*/ 1151222 w 3076859"/>
              <a:gd name="connsiteY2016" fmla="*/ 2866513 h 3513667"/>
              <a:gd name="connsiteX2017" fmla="*/ 1150422 w 3076859"/>
              <a:gd name="connsiteY2017" fmla="*/ 2863666 h 3513667"/>
              <a:gd name="connsiteX2018" fmla="*/ 1149622 w 3076859"/>
              <a:gd name="connsiteY2018" fmla="*/ 2860955 h 3513667"/>
              <a:gd name="connsiteX2019" fmla="*/ 1148022 w 3076859"/>
              <a:gd name="connsiteY2019" fmla="*/ 2858244 h 3513667"/>
              <a:gd name="connsiteX2020" fmla="*/ 1147022 w 3076859"/>
              <a:gd name="connsiteY2020" fmla="*/ 2856888 h 3513667"/>
              <a:gd name="connsiteX2021" fmla="*/ 1146222 w 3076859"/>
              <a:gd name="connsiteY2021" fmla="*/ 2855668 h 3513667"/>
              <a:gd name="connsiteX2022" fmla="*/ 1145022 w 3076859"/>
              <a:gd name="connsiteY2022" fmla="*/ 2854448 h 3513667"/>
              <a:gd name="connsiteX2023" fmla="*/ 1143622 w 3076859"/>
              <a:gd name="connsiteY2023" fmla="*/ 2853363 h 3513667"/>
              <a:gd name="connsiteX2024" fmla="*/ 1132022 w 3076859"/>
              <a:gd name="connsiteY2024" fmla="*/ 2930767 h 3513667"/>
              <a:gd name="connsiteX2025" fmla="*/ 1132422 w 3076859"/>
              <a:gd name="connsiteY2025" fmla="*/ 2938494 h 3513667"/>
              <a:gd name="connsiteX2026" fmla="*/ 1132422 w 3076859"/>
              <a:gd name="connsiteY2026" fmla="*/ 2946221 h 3513667"/>
              <a:gd name="connsiteX2027" fmla="*/ 1132022 w 3076859"/>
              <a:gd name="connsiteY2027" fmla="*/ 2953812 h 3513667"/>
              <a:gd name="connsiteX2028" fmla="*/ 1131222 w 3076859"/>
              <a:gd name="connsiteY2028" fmla="*/ 2961539 h 3513667"/>
              <a:gd name="connsiteX2029" fmla="*/ 1130022 w 3076859"/>
              <a:gd name="connsiteY2029" fmla="*/ 2969130 h 3513667"/>
              <a:gd name="connsiteX2030" fmla="*/ 1128622 w 3076859"/>
              <a:gd name="connsiteY2030" fmla="*/ 2976586 h 3513667"/>
              <a:gd name="connsiteX2031" fmla="*/ 1127022 w 3076859"/>
              <a:gd name="connsiteY2031" fmla="*/ 2984177 h 3513667"/>
              <a:gd name="connsiteX2032" fmla="*/ 1125422 w 3076859"/>
              <a:gd name="connsiteY2032" fmla="*/ 2991497 h 3513667"/>
              <a:gd name="connsiteX2033" fmla="*/ 1121822 w 3076859"/>
              <a:gd name="connsiteY2033" fmla="*/ 3006544 h 3513667"/>
              <a:gd name="connsiteX2034" fmla="*/ 1118222 w 3076859"/>
              <a:gd name="connsiteY2034" fmla="*/ 3021456 h 3513667"/>
              <a:gd name="connsiteX2035" fmla="*/ 1116822 w 3076859"/>
              <a:gd name="connsiteY2035" fmla="*/ 3029047 h 3513667"/>
              <a:gd name="connsiteX2036" fmla="*/ 1115422 w 3076859"/>
              <a:gd name="connsiteY2036" fmla="*/ 3036502 h 3513667"/>
              <a:gd name="connsiteX2037" fmla="*/ 1114222 w 3076859"/>
              <a:gd name="connsiteY2037" fmla="*/ 3044094 h 3513667"/>
              <a:gd name="connsiteX2038" fmla="*/ 1113622 w 3076859"/>
              <a:gd name="connsiteY2038" fmla="*/ 3051821 h 3513667"/>
              <a:gd name="connsiteX2039" fmla="*/ 1110821 w 3076859"/>
              <a:gd name="connsiteY2039" fmla="*/ 3064699 h 3513667"/>
              <a:gd name="connsiteX2040" fmla="*/ 1108021 w 3076859"/>
              <a:gd name="connsiteY2040" fmla="*/ 3077441 h 3513667"/>
              <a:gd name="connsiteX2041" fmla="*/ 1105221 w 3076859"/>
              <a:gd name="connsiteY2041" fmla="*/ 3090319 h 3513667"/>
              <a:gd name="connsiteX2042" fmla="*/ 1101621 w 3076859"/>
              <a:gd name="connsiteY2042" fmla="*/ 3102790 h 3513667"/>
              <a:gd name="connsiteX2043" fmla="*/ 1098021 w 3076859"/>
              <a:gd name="connsiteY2043" fmla="*/ 3115126 h 3513667"/>
              <a:gd name="connsiteX2044" fmla="*/ 1094221 w 3076859"/>
              <a:gd name="connsiteY2044" fmla="*/ 3127598 h 3513667"/>
              <a:gd name="connsiteX2045" fmla="*/ 1091821 w 3076859"/>
              <a:gd name="connsiteY2045" fmla="*/ 3133562 h 3513667"/>
              <a:gd name="connsiteX2046" fmla="*/ 1089621 w 3076859"/>
              <a:gd name="connsiteY2046" fmla="*/ 3139662 h 3513667"/>
              <a:gd name="connsiteX2047" fmla="*/ 1087021 w 3076859"/>
              <a:gd name="connsiteY2047" fmla="*/ 3145491 h 3513667"/>
              <a:gd name="connsiteX2048" fmla="*/ 1084621 w 3076859"/>
              <a:gd name="connsiteY2048" fmla="*/ 3151320 h 3513667"/>
              <a:gd name="connsiteX2049" fmla="*/ 1081821 w 3076859"/>
              <a:gd name="connsiteY2049" fmla="*/ 3157285 h 3513667"/>
              <a:gd name="connsiteX2050" fmla="*/ 1078821 w 3076859"/>
              <a:gd name="connsiteY2050" fmla="*/ 3162978 h 3513667"/>
              <a:gd name="connsiteX2051" fmla="*/ 1076021 w 3076859"/>
              <a:gd name="connsiteY2051" fmla="*/ 3168672 h 3513667"/>
              <a:gd name="connsiteX2052" fmla="*/ 1072821 w 3076859"/>
              <a:gd name="connsiteY2052" fmla="*/ 3174365 h 3513667"/>
              <a:gd name="connsiteX2053" fmla="*/ 1069421 w 3076859"/>
              <a:gd name="connsiteY2053" fmla="*/ 3179923 h 3513667"/>
              <a:gd name="connsiteX2054" fmla="*/ 1065621 w 3076859"/>
              <a:gd name="connsiteY2054" fmla="*/ 3185345 h 3513667"/>
              <a:gd name="connsiteX2055" fmla="*/ 1062021 w 3076859"/>
              <a:gd name="connsiteY2055" fmla="*/ 3190768 h 3513667"/>
              <a:gd name="connsiteX2056" fmla="*/ 1058020 w 3076859"/>
              <a:gd name="connsiteY2056" fmla="*/ 3196190 h 3513667"/>
              <a:gd name="connsiteX2057" fmla="*/ 1053820 w 3076859"/>
              <a:gd name="connsiteY2057" fmla="*/ 3201477 h 3513667"/>
              <a:gd name="connsiteX2058" fmla="*/ 1049420 w 3076859"/>
              <a:gd name="connsiteY2058" fmla="*/ 3206492 h 3513667"/>
              <a:gd name="connsiteX2059" fmla="*/ 1045020 w 3076859"/>
              <a:gd name="connsiteY2059" fmla="*/ 3211644 h 3513667"/>
              <a:gd name="connsiteX2060" fmla="*/ 1040220 w 3076859"/>
              <a:gd name="connsiteY2060" fmla="*/ 3216795 h 3513667"/>
              <a:gd name="connsiteX2061" fmla="*/ 1035220 w 3076859"/>
              <a:gd name="connsiteY2061" fmla="*/ 3221539 h 3513667"/>
              <a:gd name="connsiteX2062" fmla="*/ 1029820 w 3076859"/>
              <a:gd name="connsiteY2062" fmla="*/ 3226284 h 3513667"/>
              <a:gd name="connsiteX2063" fmla="*/ 1024420 w 3076859"/>
              <a:gd name="connsiteY2063" fmla="*/ 3231164 h 3513667"/>
              <a:gd name="connsiteX2064" fmla="*/ 1018420 w 3076859"/>
              <a:gd name="connsiteY2064" fmla="*/ 3235773 h 3513667"/>
              <a:gd name="connsiteX2065" fmla="*/ 1013020 w 3076859"/>
              <a:gd name="connsiteY2065" fmla="*/ 3239704 h 3513667"/>
              <a:gd name="connsiteX2066" fmla="*/ 1007619 w 3076859"/>
              <a:gd name="connsiteY2066" fmla="*/ 3243500 h 3513667"/>
              <a:gd name="connsiteX2067" fmla="*/ 1002019 w 3076859"/>
              <a:gd name="connsiteY2067" fmla="*/ 3246889 h 3513667"/>
              <a:gd name="connsiteX2068" fmla="*/ 996419 w 3076859"/>
              <a:gd name="connsiteY2068" fmla="*/ 3250007 h 3513667"/>
              <a:gd name="connsiteX2069" fmla="*/ 990619 w 3076859"/>
              <a:gd name="connsiteY2069" fmla="*/ 3252582 h 3513667"/>
              <a:gd name="connsiteX2070" fmla="*/ 985019 w 3076859"/>
              <a:gd name="connsiteY2070" fmla="*/ 3254887 h 3513667"/>
              <a:gd name="connsiteX2071" fmla="*/ 979219 w 3076859"/>
              <a:gd name="connsiteY2071" fmla="*/ 3256920 h 3513667"/>
              <a:gd name="connsiteX2072" fmla="*/ 973419 w 3076859"/>
              <a:gd name="connsiteY2072" fmla="*/ 3258682 h 3513667"/>
              <a:gd name="connsiteX2073" fmla="*/ 967419 w 3076859"/>
              <a:gd name="connsiteY2073" fmla="*/ 3259902 h 3513667"/>
              <a:gd name="connsiteX2074" fmla="*/ 961419 w 3076859"/>
              <a:gd name="connsiteY2074" fmla="*/ 3260987 h 3513667"/>
              <a:gd name="connsiteX2075" fmla="*/ 955218 w 3076859"/>
              <a:gd name="connsiteY2075" fmla="*/ 3261393 h 3513667"/>
              <a:gd name="connsiteX2076" fmla="*/ 949218 w 3076859"/>
              <a:gd name="connsiteY2076" fmla="*/ 3261665 h 3513667"/>
              <a:gd name="connsiteX2077" fmla="*/ 942818 w 3076859"/>
              <a:gd name="connsiteY2077" fmla="*/ 3261529 h 3513667"/>
              <a:gd name="connsiteX2078" fmla="*/ 936418 w 3076859"/>
              <a:gd name="connsiteY2078" fmla="*/ 3261122 h 3513667"/>
              <a:gd name="connsiteX2079" fmla="*/ 929818 w 3076859"/>
              <a:gd name="connsiteY2079" fmla="*/ 3260309 h 3513667"/>
              <a:gd name="connsiteX2080" fmla="*/ 923018 w 3076859"/>
              <a:gd name="connsiteY2080" fmla="*/ 3259089 h 3513667"/>
              <a:gd name="connsiteX2081" fmla="*/ 916218 w 3076859"/>
              <a:gd name="connsiteY2081" fmla="*/ 3258818 h 3513667"/>
              <a:gd name="connsiteX2082" fmla="*/ 910018 w 3076859"/>
              <a:gd name="connsiteY2082" fmla="*/ 3258682 h 3513667"/>
              <a:gd name="connsiteX2083" fmla="*/ 903217 w 3076859"/>
              <a:gd name="connsiteY2083" fmla="*/ 3258682 h 3513667"/>
              <a:gd name="connsiteX2084" fmla="*/ 896617 w 3076859"/>
              <a:gd name="connsiteY2084" fmla="*/ 3258682 h 3513667"/>
              <a:gd name="connsiteX2085" fmla="*/ 883417 w 3076859"/>
              <a:gd name="connsiteY2085" fmla="*/ 3258953 h 3513667"/>
              <a:gd name="connsiteX2086" fmla="*/ 870417 w 3076859"/>
              <a:gd name="connsiteY2086" fmla="*/ 3259224 h 3513667"/>
              <a:gd name="connsiteX2087" fmla="*/ 863817 w 3076859"/>
              <a:gd name="connsiteY2087" fmla="*/ 3259224 h 3513667"/>
              <a:gd name="connsiteX2088" fmla="*/ 857217 w 3076859"/>
              <a:gd name="connsiteY2088" fmla="*/ 3259089 h 3513667"/>
              <a:gd name="connsiteX2089" fmla="*/ 850616 w 3076859"/>
              <a:gd name="connsiteY2089" fmla="*/ 3258818 h 3513667"/>
              <a:gd name="connsiteX2090" fmla="*/ 844216 w 3076859"/>
              <a:gd name="connsiteY2090" fmla="*/ 3258276 h 3513667"/>
              <a:gd name="connsiteX2091" fmla="*/ 837616 w 3076859"/>
              <a:gd name="connsiteY2091" fmla="*/ 3257598 h 3513667"/>
              <a:gd name="connsiteX2092" fmla="*/ 831016 w 3076859"/>
              <a:gd name="connsiteY2092" fmla="*/ 3256513 h 3513667"/>
              <a:gd name="connsiteX2093" fmla="*/ 824616 w 3076859"/>
              <a:gd name="connsiteY2093" fmla="*/ 3255293 h 3513667"/>
              <a:gd name="connsiteX2094" fmla="*/ 818216 w 3076859"/>
              <a:gd name="connsiteY2094" fmla="*/ 3253531 h 3513667"/>
              <a:gd name="connsiteX2095" fmla="*/ 801416 w 3076859"/>
              <a:gd name="connsiteY2095" fmla="*/ 3251362 h 3513667"/>
              <a:gd name="connsiteX2096" fmla="*/ 797815 w 3076859"/>
              <a:gd name="connsiteY2096" fmla="*/ 3251633 h 3513667"/>
              <a:gd name="connsiteX2097" fmla="*/ 794215 w 3076859"/>
              <a:gd name="connsiteY2097" fmla="*/ 3251769 h 3513667"/>
              <a:gd name="connsiteX2098" fmla="*/ 790815 w 3076859"/>
              <a:gd name="connsiteY2098" fmla="*/ 3251633 h 3513667"/>
              <a:gd name="connsiteX2099" fmla="*/ 787615 w 3076859"/>
              <a:gd name="connsiteY2099" fmla="*/ 3251362 h 3513667"/>
              <a:gd name="connsiteX2100" fmla="*/ 784415 w 3076859"/>
              <a:gd name="connsiteY2100" fmla="*/ 3250684 h 3513667"/>
              <a:gd name="connsiteX2101" fmla="*/ 781615 w 3076859"/>
              <a:gd name="connsiteY2101" fmla="*/ 3250007 h 3513667"/>
              <a:gd name="connsiteX2102" fmla="*/ 778615 w 3076859"/>
              <a:gd name="connsiteY2102" fmla="*/ 3248922 h 3513667"/>
              <a:gd name="connsiteX2103" fmla="*/ 776015 w 3076859"/>
              <a:gd name="connsiteY2103" fmla="*/ 3247702 h 3513667"/>
              <a:gd name="connsiteX2104" fmla="*/ 773615 w 3076859"/>
              <a:gd name="connsiteY2104" fmla="*/ 3246075 h 3513667"/>
              <a:gd name="connsiteX2105" fmla="*/ 771215 w 3076859"/>
              <a:gd name="connsiteY2105" fmla="*/ 3244449 h 3513667"/>
              <a:gd name="connsiteX2106" fmla="*/ 769015 w 3076859"/>
              <a:gd name="connsiteY2106" fmla="*/ 3242415 h 3513667"/>
              <a:gd name="connsiteX2107" fmla="*/ 767215 w 3076859"/>
              <a:gd name="connsiteY2107" fmla="*/ 3240246 h 3513667"/>
              <a:gd name="connsiteX2108" fmla="*/ 765415 w 3076859"/>
              <a:gd name="connsiteY2108" fmla="*/ 3237942 h 3513667"/>
              <a:gd name="connsiteX2109" fmla="*/ 764015 w 3076859"/>
              <a:gd name="connsiteY2109" fmla="*/ 3235502 h 3513667"/>
              <a:gd name="connsiteX2110" fmla="*/ 762615 w 3076859"/>
              <a:gd name="connsiteY2110" fmla="*/ 3232655 h 3513667"/>
              <a:gd name="connsiteX2111" fmla="*/ 761615 w 3076859"/>
              <a:gd name="connsiteY2111" fmla="*/ 3229673 h 3513667"/>
              <a:gd name="connsiteX2112" fmla="*/ 759815 w 3076859"/>
              <a:gd name="connsiteY2112" fmla="*/ 3224522 h 3513667"/>
              <a:gd name="connsiteX2113" fmla="*/ 758015 w 3076859"/>
              <a:gd name="connsiteY2113" fmla="*/ 3219370 h 3513667"/>
              <a:gd name="connsiteX2114" fmla="*/ 754015 w 3076859"/>
              <a:gd name="connsiteY2114" fmla="*/ 3209204 h 3513667"/>
              <a:gd name="connsiteX2115" fmla="*/ 749615 w 3076859"/>
              <a:gd name="connsiteY2115" fmla="*/ 3198901 h 3513667"/>
              <a:gd name="connsiteX2116" fmla="*/ 745214 w 3076859"/>
              <a:gd name="connsiteY2116" fmla="*/ 3188870 h 3513667"/>
              <a:gd name="connsiteX2117" fmla="*/ 743214 w 3076859"/>
              <a:gd name="connsiteY2117" fmla="*/ 3183719 h 3513667"/>
              <a:gd name="connsiteX2118" fmla="*/ 741414 w 3076859"/>
              <a:gd name="connsiteY2118" fmla="*/ 3178567 h 3513667"/>
              <a:gd name="connsiteX2119" fmla="*/ 739814 w 3076859"/>
              <a:gd name="connsiteY2119" fmla="*/ 3173281 h 3513667"/>
              <a:gd name="connsiteX2120" fmla="*/ 738214 w 3076859"/>
              <a:gd name="connsiteY2120" fmla="*/ 3167994 h 3513667"/>
              <a:gd name="connsiteX2121" fmla="*/ 737014 w 3076859"/>
              <a:gd name="connsiteY2121" fmla="*/ 3162843 h 3513667"/>
              <a:gd name="connsiteX2122" fmla="*/ 736414 w 3076859"/>
              <a:gd name="connsiteY2122" fmla="*/ 3157420 h 3513667"/>
              <a:gd name="connsiteX2123" fmla="*/ 735614 w 3076859"/>
              <a:gd name="connsiteY2123" fmla="*/ 3151862 h 3513667"/>
              <a:gd name="connsiteX2124" fmla="*/ 735614 w 3076859"/>
              <a:gd name="connsiteY2124" fmla="*/ 3146305 h 3513667"/>
              <a:gd name="connsiteX2125" fmla="*/ 732214 w 3076859"/>
              <a:gd name="connsiteY2125" fmla="*/ 3140882 h 3513667"/>
              <a:gd name="connsiteX2126" fmla="*/ 729214 w 3076859"/>
              <a:gd name="connsiteY2126" fmla="*/ 3135324 h 3513667"/>
              <a:gd name="connsiteX2127" fmla="*/ 726414 w 3076859"/>
              <a:gd name="connsiteY2127" fmla="*/ 3129495 h 3513667"/>
              <a:gd name="connsiteX2128" fmla="*/ 723614 w 3076859"/>
              <a:gd name="connsiteY2128" fmla="*/ 3123937 h 3513667"/>
              <a:gd name="connsiteX2129" fmla="*/ 721014 w 3076859"/>
              <a:gd name="connsiteY2129" fmla="*/ 3118244 h 3513667"/>
              <a:gd name="connsiteX2130" fmla="*/ 719014 w 3076859"/>
              <a:gd name="connsiteY2130" fmla="*/ 3112415 h 3513667"/>
              <a:gd name="connsiteX2131" fmla="*/ 717014 w 3076859"/>
              <a:gd name="connsiteY2131" fmla="*/ 3106722 h 3513667"/>
              <a:gd name="connsiteX2132" fmla="*/ 715214 w 3076859"/>
              <a:gd name="connsiteY2132" fmla="*/ 3100621 h 3513667"/>
              <a:gd name="connsiteX2133" fmla="*/ 713414 w 3076859"/>
              <a:gd name="connsiteY2133" fmla="*/ 3094792 h 3513667"/>
              <a:gd name="connsiteX2134" fmla="*/ 712014 w 3076859"/>
              <a:gd name="connsiteY2134" fmla="*/ 3088692 h 3513667"/>
              <a:gd name="connsiteX2135" fmla="*/ 710614 w 3076859"/>
              <a:gd name="connsiteY2135" fmla="*/ 3082863 h 3513667"/>
              <a:gd name="connsiteX2136" fmla="*/ 709414 w 3076859"/>
              <a:gd name="connsiteY2136" fmla="*/ 3076763 h 3513667"/>
              <a:gd name="connsiteX2137" fmla="*/ 708614 w 3076859"/>
              <a:gd name="connsiteY2137" fmla="*/ 3070663 h 3513667"/>
              <a:gd name="connsiteX2138" fmla="*/ 707614 w 3076859"/>
              <a:gd name="connsiteY2138" fmla="*/ 3064427 h 3513667"/>
              <a:gd name="connsiteX2139" fmla="*/ 706214 w 3076859"/>
              <a:gd name="connsiteY2139" fmla="*/ 3052092 h 3513667"/>
              <a:gd name="connsiteX2140" fmla="*/ 705414 w 3076859"/>
              <a:gd name="connsiteY2140" fmla="*/ 3050465 h 3513667"/>
              <a:gd name="connsiteX2141" fmla="*/ 704614 w 3076859"/>
              <a:gd name="connsiteY2141" fmla="*/ 3048567 h 3513667"/>
              <a:gd name="connsiteX2142" fmla="*/ 704214 w 3076859"/>
              <a:gd name="connsiteY2142" fmla="*/ 3046398 h 3513667"/>
              <a:gd name="connsiteX2143" fmla="*/ 704014 w 3076859"/>
              <a:gd name="connsiteY2143" fmla="*/ 3044229 h 3513667"/>
              <a:gd name="connsiteX2144" fmla="*/ 704014 w 3076859"/>
              <a:gd name="connsiteY2144" fmla="*/ 3039756 h 3513667"/>
              <a:gd name="connsiteX2145" fmla="*/ 703814 w 3076859"/>
              <a:gd name="connsiteY2145" fmla="*/ 3037451 h 3513667"/>
              <a:gd name="connsiteX2146" fmla="*/ 703814 w 3076859"/>
              <a:gd name="connsiteY2146" fmla="*/ 3035282 h 3513667"/>
              <a:gd name="connsiteX2147" fmla="*/ 703214 w 3076859"/>
              <a:gd name="connsiteY2147" fmla="*/ 3033114 h 3513667"/>
              <a:gd name="connsiteX2148" fmla="*/ 702614 w 3076859"/>
              <a:gd name="connsiteY2148" fmla="*/ 3031216 h 3513667"/>
              <a:gd name="connsiteX2149" fmla="*/ 701414 w 3076859"/>
              <a:gd name="connsiteY2149" fmla="*/ 3029589 h 3513667"/>
              <a:gd name="connsiteX2150" fmla="*/ 700814 w 3076859"/>
              <a:gd name="connsiteY2150" fmla="*/ 3028911 h 3513667"/>
              <a:gd name="connsiteX2151" fmla="*/ 699814 w 3076859"/>
              <a:gd name="connsiteY2151" fmla="*/ 3028369 h 3513667"/>
              <a:gd name="connsiteX2152" fmla="*/ 699014 w 3076859"/>
              <a:gd name="connsiteY2152" fmla="*/ 3027691 h 3513667"/>
              <a:gd name="connsiteX2153" fmla="*/ 697814 w 3076859"/>
              <a:gd name="connsiteY2153" fmla="*/ 3027285 h 3513667"/>
              <a:gd name="connsiteX2154" fmla="*/ 696614 w 3076859"/>
              <a:gd name="connsiteY2154" fmla="*/ 3026742 h 3513667"/>
              <a:gd name="connsiteX2155" fmla="*/ 695413 w 3076859"/>
              <a:gd name="connsiteY2155" fmla="*/ 3026471 h 3513667"/>
              <a:gd name="connsiteX2156" fmla="*/ 693813 w 3076859"/>
              <a:gd name="connsiteY2156" fmla="*/ 3026336 h 3513667"/>
              <a:gd name="connsiteX2157" fmla="*/ 691813 w 3076859"/>
              <a:gd name="connsiteY2157" fmla="*/ 3026200 h 3513667"/>
              <a:gd name="connsiteX2158" fmla="*/ 689813 w 3076859"/>
              <a:gd name="connsiteY2158" fmla="*/ 3026336 h 3513667"/>
              <a:gd name="connsiteX2159" fmla="*/ 687813 w 3076859"/>
              <a:gd name="connsiteY2159" fmla="*/ 3026471 h 3513667"/>
              <a:gd name="connsiteX2160" fmla="*/ 685813 w 3076859"/>
              <a:gd name="connsiteY2160" fmla="*/ 3032842 h 3513667"/>
              <a:gd name="connsiteX2161" fmla="*/ 683613 w 3076859"/>
              <a:gd name="connsiteY2161" fmla="*/ 3039078 h 3513667"/>
              <a:gd name="connsiteX2162" fmla="*/ 681413 w 3076859"/>
              <a:gd name="connsiteY2162" fmla="*/ 3045314 h 3513667"/>
              <a:gd name="connsiteX2163" fmla="*/ 680013 w 3076859"/>
              <a:gd name="connsiteY2163" fmla="*/ 3048296 h 3513667"/>
              <a:gd name="connsiteX2164" fmla="*/ 678413 w 3076859"/>
              <a:gd name="connsiteY2164" fmla="*/ 3051007 h 3513667"/>
              <a:gd name="connsiteX2165" fmla="*/ 676813 w 3076859"/>
              <a:gd name="connsiteY2165" fmla="*/ 3053854 h 3513667"/>
              <a:gd name="connsiteX2166" fmla="*/ 674813 w 3076859"/>
              <a:gd name="connsiteY2166" fmla="*/ 3056565 h 3513667"/>
              <a:gd name="connsiteX2167" fmla="*/ 672813 w 3076859"/>
              <a:gd name="connsiteY2167" fmla="*/ 3059141 h 3513667"/>
              <a:gd name="connsiteX2168" fmla="*/ 670213 w 3076859"/>
              <a:gd name="connsiteY2168" fmla="*/ 3061445 h 3513667"/>
              <a:gd name="connsiteX2169" fmla="*/ 667813 w 3076859"/>
              <a:gd name="connsiteY2169" fmla="*/ 3063614 h 3513667"/>
              <a:gd name="connsiteX2170" fmla="*/ 664813 w 3076859"/>
              <a:gd name="connsiteY2170" fmla="*/ 3065512 h 3513667"/>
              <a:gd name="connsiteX2171" fmla="*/ 661413 w 3076859"/>
              <a:gd name="connsiteY2171" fmla="*/ 3067410 h 3513667"/>
              <a:gd name="connsiteX2172" fmla="*/ 657613 w 3076859"/>
              <a:gd name="connsiteY2172" fmla="*/ 3069172 h 3513667"/>
              <a:gd name="connsiteX2173" fmla="*/ 658613 w 3076859"/>
              <a:gd name="connsiteY2173" fmla="*/ 3072832 h 3513667"/>
              <a:gd name="connsiteX2174" fmla="*/ 659813 w 3076859"/>
              <a:gd name="connsiteY2174" fmla="*/ 3076763 h 3513667"/>
              <a:gd name="connsiteX2175" fmla="*/ 660413 w 3076859"/>
              <a:gd name="connsiteY2175" fmla="*/ 3080694 h 3513667"/>
              <a:gd name="connsiteX2176" fmla="*/ 660613 w 3076859"/>
              <a:gd name="connsiteY2176" fmla="*/ 3082728 h 3513667"/>
              <a:gd name="connsiteX2177" fmla="*/ 660613 w 3076859"/>
              <a:gd name="connsiteY2177" fmla="*/ 3084626 h 3513667"/>
              <a:gd name="connsiteX2178" fmla="*/ 660613 w 3076859"/>
              <a:gd name="connsiteY2178" fmla="*/ 3086388 h 3513667"/>
              <a:gd name="connsiteX2179" fmla="*/ 660213 w 3076859"/>
              <a:gd name="connsiteY2179" fmla="*/ 3088286 h 3513667"/>
              <a:gd name="connsiteX2180" fmla="*/ 659813 w 3076859"/>
              <a:gd name="connsiteY2180" fmla="*/ 3089777 h 3513667"/>
              <a:gd name="connsiteX2181" fmla="*/ 659013 w 3076859"/>
              <a:gd name="connsiteY2181" fmla="*/ 3091404 h 3513667"/>
              <a:gd name="connsiteX2182" fmla="*/ 658213 w 3076859"/>
              <a:gd name="connsiteY2182" fmla="*/ 3092624 h 3513667"/>
              <a:gd name="connsiteX2183" fmla="*/ 656813 w 3076859"/>
              <a:gd name="connsiteY2183" fmla="*/ 3093844 h 3513667"/>
              <a:gd name="connsiteX2184" fmla="*/ 655213 w 3076859"/>
              <a:gd name="connsiteY2184" fmla="*/ 3094792 h 3513667"/>
              <a:gd name="connsiteX2185" fmla="*/ 653213 w 3076859"/>
              <a:gd name="connsiteY2185" fmla="*/ 3095606 h 3513667"/>
              <a:gd name="connsiteX2186" fmla="*/ 648813 w 3076859"/>
              <a:gd name="connsiteY2186" fmla="*/ 3096961 h 3513667"/>
              <a:gd name="connsiteX2187" fmla="*/ 644613 w 3076859"/>
              <a:gd name="connsiteY2187" fmla="*/ 3098588 h 3513667"/>
              <a:gd name="connsiteX2188" fmla="*/ 640612 w 3076859"/>
              <a:gd name="connsiteY2188" fmla="*/ 3100350 h 3513667"/>
              <a:gd name="connsiteX2189" fmla="*/ 636812 w 3076859"/>
              <a:gd name="connsiteY2189" fmla="*/ 3102384 h 3513667"/>
              <a:gd name="connsiteX2190" fmla="*/ 633012 w 3076859"/>
              <a:gd name="connsiteY2190" fmla="*/ 3104553 h 3513667"/>
              <a:gd name="connsiteX2191" fmla="*/ 629412 w 3076859"/>
              <a:gd name="connsiteY2191" fmla="*/ 3106722 h 3513667"/>
              <a:gd name="connsiteX2192" fmla="*/ 625812 w 3076859"/>
              <a:gd name="connsiteY2192" fmla="*/ 3109026 h 3513667"/>
              <a:gd name="connsiteX2193" fmla="*/ 622412 w 3076859"/>
              <a:gd name="connsiteY2193" fmla="*/ 3111466 h 3513667"/>
              <a:gd name="connsiteX2194" fmla="*/ 615412 w 3076859"/>
              <a:gd name="connsiteY2194" fmla="*/ 3116482 h 3513667"/>
              <a:gd name="connsiteX2195" fmla="*/ 608812 w 3076859"/>
              <a:gd name="connsiteY2195" fmla="*/ 3121497 h 3513667"/>
              <a:gd name="connsiteX2196" fmla="*/ 602012 w 3076859"/>
              <a:gd name="connsiteY2196" fmla="*/ 3126513 h 3513667"/>
              <a:gd name="connsiteX2197" fmla="*/ 598612 w 3076859"/>
              <a:gd name="connsiteY2197" fmla="*/ 3128953 h 3513667"/>
              <a:gd name="connsiteX2198" fmla="*/ 595012 w 3076859"/>
              <a:gd name="connsiteY2198" fmla="*/ 3131258 h 3513667"/>
              <a:gd name="connsiteX2199" fmla="*/ 575411 w 3076859"/>
              <a:gd name="connsiteY2199" fmla="*/ 3132749 h 3513667"/>
              <a:gd name="connsiteX2200" fmla="*/ 555611 w 3076859"/>
              <a:gd name="connsiteY2200" fmla="*/ 3134375 h 3513667"/>
              <a:gd name="connsiteX2201" fmla="*/ 545811 w 3076859"/>
              <a:gd name="connsiteY2201" fmla="*/ 3135189 h 3513667"/>
              <a:gd name="connsiteX2202" fmla="*/ 535610 w 3076859"/>
              <a:gd name="connsiteY2202" fmla="*/ 3135595 h 3513667"/>
              <a:gd name="connsiteX2203" fmla="*/ 525810 w 3076859"/>
              <a:gd name="connsiteY2203" fmla="*/ 3136002 h 3513667"/>
              <a:gd name="connsiteX2204" fmla="*/ 516010 w 3076859"/>
              <a:gd name="connsiteY2204" fmla="*/ 3136409 h 3513667"/>
              <a:gd name="connsiteX2205" fmla="*/ 506010 w 3076859"/>
              <a:gd name="connsiteY2205" fmla="*/ 3136680 h 3513667"/>
              <a:gd name="connsiteX2206" fmla="*/ 496210 w 3076859"/>
              <a:gd name="connsiteY2206" fmla="*/ 3136680 h 3513667"/>
              <a:gd name="connsiteX2207" fmla="*/ 486409 w 3076859"/>
              <a:gd name="connsiteY2207" fmla="*/ 3136409 h 3513667"/>
              <a:gd name="connsiteX2208" fmla="*/ 476409 w 3076859"/>
              <a:gd name="connsiteY2208" fmla="*/ 3135867 h 3513667"/>
              <a:gd name="connsiteX2209" fmla="*/ 466609 w 3076859"/>
              <a:gd name="connsiteY2209" fmla="*/ 3135324 h 3513667"/>
              <a:gd name="connsiteX2210" fmla="*/ 456809 w 3076859"/>
              <a:gd name="connsiteY2210" fmla="*/ 3134375 h 3513667"/>
              <a:gd name="connsiteX2211" fmla="*/ 446809 w 3076859"/>
              <a:gd name="connsiteY2211" fmla="*/ 3133155 h 3513667"/>
              <a:gd name="connsiteX2212" fmla="*/ 437009 w 3076859"/>
              <a:gd name="connsiteY2212" fmla="*/ 3131529 h 3513667"/>
              <a:gd name="connsiteX2213" fmla="*/ 433608 w 3076859"/>
              <a:gd name="connsiteY2213" fmla="*/ 3130851 h 3513667"/>
              <a:gd name="connsiteX2214" fmla="*/ 430808 w 3076859"/>
              <a:gd name="connsiteY2214" fmla="*/ 3129902 h 3513667"/>
              <a:gd name="connsiteX2215" fmla="*/ 428208 w 3076859"/>
              <a:gd name="connsiteY2215" fmla="*/ 3128682 h 3513667"/>
              <a:gd name="connsiteX2216" fmla="*/ 426008 w 3076859"/>
              <a:gd name="connsiteY2216" fmla="*/ 3127191 h 3513667"/>
              <a:gd name="connsiteX2217" fmla="*/ 424208 w 3076859"/>
              <a:gd name="connsiteY2217" fmla="*/ 3125700 h 3513667"/>
              <a:gd name="connsiteX2218" fmla="*/ 422608 w 3076859"/>
              <a:gd name="connsiteY2218" fmla="*/ 3123937 h 3513667"/>
              <a:gd name="connsiteX2219" fmla="*/ 421208 w 3076859"/>
              <a:gd name="connsiteY2219" fmla="*/ 3122175 h 3513667"/>
              <a:gd name="connsiteX2220" fmla="*/ 420008 w 3076859"/>
              <a:gd name="connsiteY2220" fmla="*/ 3120142 h 3513667"/>
              <a:gd name="connsiteX2221" fmla="*/ 419208 w 3076859"/>
              <a:gd name="connsiteY2221" fmla="*/ 3117973 h 3513667"/>
              <a:gd name="connsiteX2222" fmla="*/ 418408 w 3076859"/>
              <a:gd name="connsiteY2222" fmla="*/ 3115804 h 3513667"/>
              <a:gd name="connsiteX2223" fmla="*/ 417008 w 3076859"/>
              <a:gd name="connsiteY2223" fmla="*/ 3111331 h 3513667"/>
              <a:gd name="connsiteX2224" fmla="*/ 415208 w 3076859"/>
              <a:gd name="connsiteY2224" fmla="*/ 3102113 h 3513667"/>
              <a:gd name="connsiteX2225" fmla="*/ 412008 w 3076859"/>
              <a:gd name="connsiteY2225" fmla="*/ 3085168 h 3513667"/>
              <a:gd name="connsiteX2226" fmla="*/ 408808 w 3076859"/>
              <a:gd name="connsiteY2226" fmla="*/ 3068494 h 3513667"/>
              <a:gd name="connsiteX2227" fmla="*/ 403208 w 3076859"/>
              <a:gd name="connsiteY2227" fmla="*/ 3035011 h 3513667"/>
              <a:gd name="connsiteX2228" fmla="*/ 384407 w 3076859"/>
              <a:gd name="connsiteY2228" fmla="*/ 2878713 h 3513667"/>
              <a:gd name="connsiteX2229" fmla="*/ 382808 w 3076859"/>
              <a:gd name="connsiteY2229" fmla="*/ 2875731 h 3513667"/>
              <a:gd name="connsiteX2230" fmla="*/ 381807 w 3076859"/>
              <a:gd name="connsiteY2230" fmla="*/ 2873019 h 3513667"/>
              <a:gd name="connsiteX2231" fmla="*/ 380807 w 3076859"/>
              <a:gd name="connsiteY2231" fmla="*/ 2870037 h 3513667"/>
              <a:gd name="connsiteX2232" fmla="*/ 380207 w 3076859"/>
              <a:gd name="connsiteY2232" fmla="*/ 2867326 h 3513667"/>
              <a:gd name="connsiteX2233" fmla="*/ 377407 w 3076859"/>
              <a:gd name="connsiteY2233" fmla="*/ 2859870 h 3513667"/>
              <a:gd name="connsiteX2234" fmla="*/ 374607 w 3076859"/>
              <a:gd name="connsiteY2234" fmla="*/ 2852415 h 3513667"/>
              <a:gd name="connsiteX2235" fmla="*/ 372207 w 3076859"/>
              <a:gd name="connsiteY2235" fmla="*/ 2844959 h 3513667"/>
              <a:gd name="connsiteX2236" fmla="*/ 370207 w 3076859"/>
              <a:gd name="connsiteY2236" fmla="*/ 2837639 h 3513667"/>
              <a:gd name="connsiteX2237" fmla="*/ 368007 w 3076859"/>
              <a:gd name="connsiteY2237" fmla="*/ 2830047 h 3513667"/>
              <a:gd name="connsiteX2238" fmla="*/ 366407 w 3076859"/>
              <a:gd name="connsiteY2238" fmla="*/ 2822592 h 3513667"/>
              <a:gd name="connsiteX2239" fmla="*/ 364807 w 3076859"/>
              <a:gd name="connsiteY2239" fmla="*/ 2815000 h 3513667"/>
              <a:gd name="connsiteX2240" fmla="*/ 363807 w 3076859"/>
              <a:gd name="connsiteY2240" fmla="*/ 2807409 h 3513667"/>
              <a:gd name="connsiteX2241" fmla="*/ 362807 w 3076859"/>
              <a:gd name="connsiteY2241" fmla="*/ 2799818 h 3513667"/>
              <a:gd name="connsiteX2242" fmla="*/ 362207 w 3076859"/>
              <a:gd name="connsiteY2242" fmla="*/ 2792227 h 3513667"/>
              <a:gd name="connsiteX2243" fmla="*/ 361607 w 3076859"/>
              <a:gd name="connsiteY2243" fmla="*/ 2784771 h 3513667"/>
              <a:gd name="connsiteX2244" fmla="*/ 361407 w 3076859"/>
              <a:gd name="connsiteY2244" fmla="*/ 2777044 h 3513667"/>
              <a:gd name="connsiteX2245" fmla="*/ 361407 w 3076859"/>
              <a:gd name="connsiteY2245" fmla="*/ 2769453 h 3513667"/>
              <a:gd name="connsiteX2246" fmla="*/ 361607 w 3076859"/>
              <a:gd name="connsiteY2246" fmla="*/ 2761726 h 3513667"/>
              <a:gd name="connsiteX2247" fmla="*/ 362207 w 3076859"/>
              <a:gd name="connsiteY2247" fmla="*/ 2753999 h 3513667"/>
              <a:gd name="connsiteX2248" fmla="*/ 362807 w 3076859"/>
              <a:gd name="connsiteY2248" fmla="*/ 2746272 h 3513667"/>
              <a:gd name="connsiteX2249" fmla="*/ 362407 w 3076859"/>
              <a:gd name="connsiteY2249" fmla="*/ 2743290 h 3513667"/>
              <a:gd name="connsiteX2250" fmla="*/ 362207 w 3076859"/>
              <a:gd name="connsiteY2250" fmla="*/ 2740579 h 3513667"/>
              <a:gd name="connsiteX2251" fmla="*/ 362207 w 3076859"/>
              <a:gd name="connsiteY2251" fmla="*/ 2737597 h 3513667"/>
              <a:gd name="connsiteX2252" fmla="*/ 362407 w 3076859"/>
              <a:gd name="connsiteY2252" fmla="*/ 2734614 h 3513667"/>
              <a:gd name="connsiteX2253" fmla="*/ 362807 w 3076859"/>
              <a:gd name="connsiteY2253" fmla="*/ 2731768 h 3513667"/>
              <a:gd name="connsiteX2254" fmla="*/ 363607 w 3076859"/>
              <a:gd name="connsiteY2254" fmla="*/ 2728650 h 3513667"/>
              <a:gd name="connsiteX2255" fmla="*/ 364607 w 3076859"/>
              <a:gd name="connsiteY2255" fmla="*/ 2725532 h 3513667"/>
              <a:gd name="connsiteX2256" fmla="*/ 366007 w 3076859"/>
              <a:gd name="connsiteY2256" fmla="*/ 2722550 h 3513667"/>
              <a:gd name="connsiteX2257" fmla="*/ 364607 w 3076859"/>
              <a:gd name="connsiteY2257" fmla="*/ 2714145 h 3513667"/>
              <a:gd name="connsiteX2258" fmla="*/ 362807 w 3076859"/>
              <a:gd name="connsiteY2258" fmla="*/ 2712112 h 3513667"/>
              <a:gd name="connsiteX2259" fmla="*/ 361207 w 3076859"/>
              <a:gd name="connsiteY2259" fmla="*/ 2710078 h 3513667"/>
              <a:gd name="connsiteX2260" fmla="*/ 359807 w 3076859"/>
              <a:gd name="connsiteY2260" fmla="*/ 2708045 h 3513667"/>
              <a:gd name="connsiteX2261" fmla="*/ 358807 w 3076859"/>
              <a:gd name="connsiteY2261" fmla="*/ 2706012 h 3513667"/>
              <a:gd name="connsiteX2262" fmla="*/ 357607 w 3076859"/>
              <a:gd name="connsiteY2262" fmla="*/ 2703978 h 3513667"/>
              <a:gd name="connsiteX2263" fmla="*/ 356607 w 3076859"/>
              <a:gd name="connsiteY2263" fmla="*/ 2701809 h 3513667"/>
              <a:gd name="connsiteX2264" fmla="*/ 355207 w 3076859"/>
              <a:gd name="connsiteY2264" fmla="*/ 2697607 h 3513667"/>
              <a:gd name="connsiteX2265" fmla="*/ 354407 w 3076859"/>
              <a:gd name="connsiteY2265" fmla="*/ 2693269 h 3513667"/>
              <a:gd name="connsiteX2266" fmla="*/ 354007 w 3076859"/>
              <a:gd name="connsiteY2266" fmla="*/ 2688796 h 3513667"/>
              <a:gd name="connsiteX2267" fmla="*/ 353607 w 3076859"/>
              <a:gd name="connsiteY2267" fmla="*/ 2684187 h 3513667"/>
              <a:gd name="connsiteX2268" fmla="*/ 353407 w 3076859"/>
              <a:gd name="connsiteY2268" fmla="*/ 2679713 h 3513667"/>
              <a:gd name="connsiteX2269" fmla="*/ 354007 w 3076859"/>
              <a:gd name="connsiteY2269" fmla="*/ 2670631 h 3513667"/>
              <a:gd name="connsiteX2270" fmla="*/ 354207 w 3076859"/>
              <a:gd name="connsiteY2270" fmla="*/ 2661549 h 3513667"/>
              <a:gd name="connsiteX2271" fmla="*/ 354207 w 3076859"/>
              <a:gd name="connsiteY2271" fmla="*/ 2656940 h 3513667"/>
              <a:gd name="connsiteX2272" fmla="*/ 353607 w 3076859"/>
              <a:gd name="connsiteY2272" fmla="*/ 2652195 h 3513667"/>
              <a:gd name="connsiteX2273" fmla="*/ 353007 w 3076859"/>
              <a:gd name="connsiteY2273" fmla="*/ 2647722 h 3513667"/>
              <a:gd name="connsiteX2274" fmla="*/ 351807 w 3076859"/>
              <a:gd name="connsiteY2274" fmla="*/ 2643248 h 3513667"/>
              <a:gd name="connsiteX2275" fmla="*/ 351007 w 3076859"/>
              <a:gd name="connsiteY2275" fmla="*/ 2645146 h 3513667"/>
              <a:gd name="connsiteX2276" fmla="*/ 350207 w 3076859"/>
              <a:gd name="connsiteY2276" fmla="*/ 2647179 h 3513667"/>
              <a:gd name="connsiteX2277" fmla="*/ 349007 w 3076859"/>
              <a:gd name="connsiteY2277" fmla="*/ 2650975 h 3513667"/>
              <a:gd name="connsiteX2278" fmla="*/ 348207 w 3076859"/>
              <a:gd name="connsiteY2278" fmla="*/ 2655042 h 3513667"/>
              <a:gd name="connsiteX2279" fmla="*/ 347807 w 3076859"/>
              <a:gd name="connsiteY2279" fmla="*/ 2659109 h 3513667"/>
              <a:gd name="connsiteX2280" fmla="*/ 347807 w 3076859"/>
              <a:gd name="connsiteY2280" fmla="*/ 2663040 h 3513667"/>
              <a:gd name="connsiteX2281" fmla="*/ 347807 w 3076859"/>
              <a:gd name="connsiteY2281" fmla="*/ 2667242 h 3513667"/>
              <a:gd name="connsiteX2282" fmla="*/ 348007 w 3076859"/>
              <a:gd name="connsiteY2282" fmla="*/ 2675240 h 3513667"/>
              <a:gd name="connsiteX2283" fmla="*/ 348007 w 3076859"/>
              <a:gd name="connsiteY2283" fmla="*/ 2679307 h 3513667"/>
              <a:gd name="connsiteX2284" fmla="*/ 348007 w 3076859"/>
              <a:gd name="connsiteY2284" fmla="*/ 2683374 h 3513667"/>
              <a:gd name="connsiteX2285" fmla="*/ 347607 w 3076859"/>
              <a:gd name="connsiteY2285" fmla="*/ 2687169 h 3513667"/>
              <a:gd name="connsiteX2286" fmla="*/ 346807 w 3076859"/>
              <a:gd name="connsiteY2286" fmla="*/ 2691100 h 3513667"/>
              <a:gd name="connsiteX2287" fmla="*/ 345807 w 3076859"/>
              <a:gd name="connsiteY2287" fmla="*/ 2694896 h 3513667"/>
              <a:gd name="connsiteX2288" fmla="*/ 345007 w 3076859"/>
              <a:gd name="connsiteY2288" fmla="*/ 2696794 h 3513667"/>
              <a:gd name="connsiteX2289" fmla="*/ 344207 w 3076859"/>
              <a:gd name="connsiteY2289" fmla="*/ 2698556 h 3513667"/>
              <a:gd name="connsiteX2290" fmla="*/ 343007 w 3076859"/>
              <a:gd name="connsiteY2290" fmla="*/ 2700318 h 3513667"/>
              <a:gd name="connsiteX2291" fmla="*/ 341807 w 3076859"/>
              <a:gd name="connsiteY2291" fmla="*/ 2702216 h 3513667"/>
              <a:gd name="connsiteX2292" fmla="*/ 340407 w 3076859"/>
              <a:gd name="connsiteY2292" fmla="*/ 2703843 h 3513667"/>
              <a:gd name="connsiteX2293" fmla="*/ 338807 w 3076859"/>
              <a:gd name="connsiteY2293" fmla="*/ 2705605 h 3513667"/>
              <a:gd name="connsiteX2294" fmla="*/ 337807 w 3076859"/>
              <a:gd name="connsiteY2294" fmla="*/ 2722550 h 3513667"/>
              <a:gd name="connsiteX2295" fmla="*/ 336407 w 3076859"/>
              <a:gd name="connsiteY2295" fmla="*/ 2739495 h 3513667"/>
              <a:gd name="connsiteX2296" fmla="*/ 334807 w 3076859"/>
              <a:gd name="connsiteY2296" fmla="*/ 2756439 h 3513667"/>
              <a:gd name="connsiteX2297" fmla="*/ 333007 w 3076859"/>
              <a:gd name="connsiteY2297" fmla="*/ 2773249 h 3513667"/>
              <a:gd name="connsiteX2298" fmla="*/ 331206 w 3076859"/>
              <a:gd name="connsiteY2298" fmla="*/ 2790329 h 3513667"/>
              <a:gd name="connsiteX2299" fmla="*/ 329206 w 3076859"/>
              <a:gd name="connsiteY2299" fmla="*/ 2807138 h 3513667"/>
              <a:gd name="connsiteX2300" fmla="*/ 325006 w 3076859"/>
              <a:gd name="connsiteY2300" fmla="*/ 2840892 h 3513667"/>
              <a:gd name="connsiteX2301" fmla="*/ 320206 w 3076859"/>
              <a:gd name="connsiteY2301" fmla="*/ 2874375 h 3513667"/>
              <a:gd name="connsiteX2302" fmla="*/ 315006 w 3076859"/>
              <a:gd name="connsiteY2302" fmla="*/ 2907858 h 3513667"/>
              <a:gd name="connsiteX2303" fmla="*/ 309206 w 3076859"/>
              <a:gd name="connsiteY2303" fmla="*/ 2941476 h 3513667"/>
              <a:gd name="connsiteX2304" fmla="*/ 303406 w 3076859"/>
              <a:gd name="connsiteY2304" fmla="*/ 2974959 h 3513667"/>
              <a:gd name="connsiteX2305" fmla="*/ 297206 w 3076859"/>
              <a:gd name="connsiteY2305" fmla="*/ 3008442 h 3513667"/>
              <a:gd name="connsiteX2306" fmla="*/ 290606 w 3076859"/>
              <a:gd name="connsiteY2306" fmla="*/ 3041789 h 3513667"/>
              <a:gd name="connsiteX2307" fmla="*/ 277405 w 3076859"/>
              <a:gd name="connsiteY2307" fmla="*/ 3108484 h 3513667"/>
              <a:gd name="connsiteX2308" fmla="*/ 263605 w 3076859"/>
              <a:gd name="connsiteY2308" fmla="*/ 3175178 h 3513667"/>
              <a:gd name="connsiteX2309" fmla="*/ 250405 w 3076859"/>
              <a:gd name="connsiteY2309" fmla="*/ 3241873 h 3513667"/>
              <a:gd name="connsiteX2310" fmla="*/ 251405 w 3076859"/>
              <a:gd name="connsiteY2310" fmla="*/ 3244449 h 3513667"/>
              <a:gd name="connsiteX2311" fmla="*/ 251805 w 3076859"/>
              <a:gd name="connsiteY2311" fmla="*/ 3246889 h 3513667"/>
              <a:gd name="connsiteX2312" fmla="*/ 252205 w 3076859"/>
              <a:gd name="connsiteY2312" fmla="*/ 3249193 h 3513667"/>
              <a:gd name="connsiteX2313" fmla="*/ 252205 w 3076859"/>
              <a:gd name="connsiteY2313" fmla="*/ 3251498 h 3513667"/>
              <a:gd name="connsiteX2314" fmla="*/ 252205 w 3076859"/>
              <a:gd name="connsiteY2314" fmla="*/ 3253802 h 3513667"/>
              <a:gd name="connsiteX2315" fmla="*/ 251805 w 3076859"/>
              <a:gd name="connsiteY2315" fmla="*/ 3256107 h 3513667"/>
              <a:gd name="connsiteX2316" fmla="*/ 251405 w 3076859"/>
              <a:gd name="connsiteY2316" fmla="*/ 3258276 h 3513667"/>
              <a:gd name="connsiteX2317" fmla="*/ 250605 w 3076859"/>
              <a:gd name="connsiteY2317" fmla="*/ 3260580 h 3513667"/>
              <a:gd name="connsiteX2318" fmla="*/ 249005 w 3076859"/>
              <a:gd name="connsiteY2318" fmla="*/ 3264918 h 3513667"/>
              <a:gd name="connsiteX2319" fmla="*/ 247005 w 3076859"/>
              <a:gd name="connsiteY2319" fmla="*/ 3269120 h 3513667"/>
              <a:gd name="connsiteX2320" fmla="*/ 242605 w 3076859"/>
              <a:gd name="connsiteY2320" fmla="*/ 3277660 h 3513667"/>
              <a:gd name="connsiteX2321" fmla="*/ 241805 w 3076859"/>
              <a:gd name="connsiteY2321" fmla="*/ 3281320 h 3513667"/>
              <a:gd name="connsiteX2322" fmla="*/ 240605 w 3076859"/>
              <a:gd name="connsiteY2322" fmla="*/ 3284845 h 3513667"/>
              <a:gd name="connsiteX2323" fmla="*/ 239405 w 3076859"/>
              <a:gd name="connsiteY2323" fmla="*/ 3288641 h 3513667"/>
              <a:gd name="connsiteX2324" fmla="*/ 238005 w 3076859"/>
              <a:gd name="connsiteY2324" fmla="*/ 3292165 h 3513667"/>
              <a:gd name="connsiteX2325" fmla="*/ 236805 w 3076859"/>
              <a:gd name="connsiteY2325" fmla="*/ 3295690 h 3513667"/>
              <a:gd name="connsiteX2326" fmla="*/ 235205 w 3076859"/>
              <a:gd name="connsiteY2326" fmla="*/ 3299079 h 3513667"/>
              <a:gd name="connsiteX2327" fmla="*/ 233205 w 3076859"/>
              <a:gd name="connsiteY2327" fmla="*/ 3302739 h 3513667"/>
              <a:gd name="connsiteX2328" fmla="*/ 231405 w 3076859"/>
              <a:gd name="connsiteY2328" fmla="*/ 3306128 h 3513667"/>
              <a:gd name="connsiteX2329" fmla="*/ 229405 w 3076859"/>
              <a:gd name="connsiteY2329" fmla="*/ 3309381 h 3513667"/>
              <a:gd name="connsiteX2330" fmla="*/ 227404 w 3076859"/>
              <a:gd name="connsiteY2330" fmla="*/ 3312770 h 3513667"/>
              <a:gd name="connsiteX2331" fmla="*/ 225405 w 3076859"/>
              <a:gd name="connsiteY2331" fmla="*/ 3315752 h 3513667"/>
              <a:gd name="connsiteX2332" fmla="*/ 223004 w 3076859"/>
              <a:gd name="connsiteY2332" fmla="*/ 3319006 h 3513667"/>
              <a:gd name="connsiteX2333" fmla="*/ 220604 w 3076859"/>
              <a:gd name="connsiteY2333" fmla="*/ 3321988 h 3513667"/>
              <a:gd name="connsiteX2334" fmla="*/ 218004 w 3076859"/>
              <a:gd name="connsiteY2334" fmla="*/ 3325106 h 3513667"/>
              <a:gd name="connsiteX2335" fmla="*/ 215604 w 3076859"/>
              <a:gd name="connsiteY2335" fmla="*/ 3327817 h 3513667"/>
              <a:gd name="connsiteX2336" fmla="*/ 213004 w 3076859"/>
              <a:gd name="connsiteY2336" fmla="*/ 3330664 h 3513667"/>
              <a:gd name="connsiteX2337" fmla="*/ 210204 w 3076859"/>
              <a:gd name="connsiteY2337" fmla="*/ 3333239 h 3513667"/>
              <a:gd name="connsiteX2338" fmla="*/ 207604 w 3076859"/>
              <a:gd name="connsiteY2338" fmla="*/ 3335815 h 3513667"/>
              <a:gd name="connsiteX2339" fmla="*/ 204604 w 3076859"/>
              <a:gd name="connsiteY2339" fmla="*/ 3338255 h 3513667"/>
              <a:gd name="connsiteX2340" fmla="*/ 201804 w 3076859"/>
              <a:gd name="connsiteY2340" fmla="*/ 3340559 h 3513667"/>
              <a:gd name="connsiteX2341" fmla="*/ 198804 w 3076859"/>
              <a:gd name="connsiteY2341" fmla="*/ 3342728 h 3513667"/>
              <a:gd name="connsiteX2342" fmla="*/ 195804 w 3076859"/>
              <a:gd name="connsiteY2342" fmla="*/ 3344626 h 3513667"/>
              <a:gd name="connsiteX2343" fmla="*/ 193004 w 3076859"/>
              <a:gd name="connsiteY2343" fmla="*/ 3346388 h 3513667"/>
              <a:gd name="connsiteX2344" fmla="*/ 190004 w 3076859"/>
              <a:gd name="connsiteY2344" fmla="*/ 3348151 h 3513667"/>
              <a:gd name="connsiteX2345" fmla="*/ 187004 w 3076859"/>
              <a:gd name="connsiteY2345" fmla="*/ 3349642 h 3513667"/>
              <a:gd name="connsiteX2346" fmla="*/ 184004 w 3076859"/>
              <a:gd name="connsiteY2346" fmla="*/ 3350997 h 3513667"/>
              <a:gd name="connsiteX2347" fmla="*/ 181004 w 3076859"/>
              <a:gd name="connsiteY2347" fmla="*/ 3352082 h 3513667"/>
              <a:gd name="connsiteX2348" fmla="*/ 178204 w 3076859"/>
              <a:gd name="connsiteY2348" fmla="*/ 3353166 h 3513667"/>
              <a:gd name="connsiteX2349" fmla="*/ 175204 w 3076859"/>
              <a:gd name="connsiteY2349" fmla="*/ 3353980 h 3513667"/>
              <a:gd name="connsiteX2350" fmla="*/ 172203 w 3076859"/>
              <a:gd name="connsiteY2350" fmla="*/ 3354657 h 3513667"/>
              <a:gd name="connsiteX2351" fmla="*/ 169203 w 3076859"/>
              <a:gd name="connsiteY2351" fmla="*/ 3355064 h 3513667"/>
              <a:gd name="connsiteX2352" fmla="*/ 166203 w 3076859"/>
              <a:gd name="connsiteY2352" fmla="*/ 3355200 h 3513667"/>
              <a:gd name="connsiteX2353" fmla="*/ 163803 w 3076859"/>
              <a:gd name="connsiteY2353" fmla="*/ 3356284 h 3513667"/>
              <a:gd name="connsiteX2354" fmla="*/ 161003 w 3076859"/>
              <a:gd name="connsiteY2354" fmla="*/ 3357369 h 3513667"/>
              <a:gd name="connsiteX2355" fmla="*/ 158403 w 3076859"/>
              <a:gd name="connsiteY2355" fmla="*/ 3358182 h 3513667"/>
              <a:gd name="connsiteX2356" fmla="*/ 156003 w 3076859"/>
              <a:gd name="connsiteY2356" fmla="*/ 3358995 h 3513667"/>
              <a:gd name="connsiteX2357" fmla="*/ 153203 w 3076859"/>
              <a:gd name="connsiteY2357" fmla="*/ 3359673 h 3513667"/>
              <a:gd name="connsiteX2358" fmla="*/ 150803 w 3076859"/>
              <a:gd name="connsiteY2358" fmla="*/ 3360351 h 3513667"/>
              <a:gd name="connsiteX2359" fmla="*/ 145403 w 3076859"/>
              <a:gd name="connsiteY2359" fmla="*/ 3361300 h 3513667"/>
              <a:gd name="connsiteX2360" fmla="*/ 140003 w 3076859"/>
              <a:gd name="connsiteY2360" fmla="*/ 3361842 h 3513667"/>
              <a:gd name="connsiteX2361" fmla="*/ 134803 w 3076859"/>
              <a:gd name="connsiteY2361" fmla="*/ 3362249 h 3513667"/>
              <a:gd name="connsiteX2362" fmla="*/ 129403 w 3076859"/>
              <a:gd name="connsiteY2362" fmla="*/ 3362384 h 3513667"/>
              <a:gd name="connsiteX2363" fmla="*/ 124002 w 3076859"/>
              <a:gd name="connsiteY2363" fmla="*/ 3362520 h 3513667"/>
              <a:gd name="connsiteX2364" fmla="*/ 113202 w 3076859"/>
              <a:gd name="connsiteY2364" fmla="*/ 3362520 h 3513667"/>
              <a:gd name="connsiteX2365" fmla="*/ 107802 w 3076859"/>
              <a:gd name="connsiteY2365" fmla="*/ 3362520 h 3513667"/>
              <a:gd name="connsiteX2366" fmla="*/ 102402 w 3076859"/>
              <a:gd name="connsiteY2366" fmla="*/ 3362655 h 3513667"/>
              <a:gd name="connsiteX2367" fmla="*/ 97202 w 3076859"/>
              <a:gd name="connsiteY2367" fmla="*/ 3362791 h 3513667"/>
              <a:gd name="connsiteX2368" fmla="*/ 91602 w 3076859"/>
              <a:gd name="connsiteY2368" fmla="*/ 3363333 h 3513667"/>
              <a:gd name="connsiteX2369" fmla="*/ 86402 w 3076859"/>
              <a:gd name="connsiteY2369" fmla="*/ 3364011 h 3513667"/>
              <a:gd name="connsiteX2370" fmla="*/ 81202 w 3076859"/>
              <a:gd name="connsiteY2370" fmla="*/ 3365095 h 3513667"/>
              <a:gd name="connsiteX2371" fmla="*/ 34001 w 3076859"/>
              <a:gd name="connsiteY2371" fmla="*/ 3362655 h 3513667"/>
              <a:gd name="connsiteX2372" fmla="*/ 30201 w 3076859"/>
              <a:gd name="connsiteY2372" fmla="*/ 3362655 h 3513667"/>
              <a:gd name="connsiteX2373" fmla="*/ 26001 w 3076859"/>
              <a:gd name="connsiteY2373" fmla="*/ 3362520 h 3513667"/>
              <a:gd name="connsiteX2374" fmla="*/ 24001 w 3076859"/>
              <a:gd name="connsiteY2374" fmla="*/ 3362384 h 3513667"/>
              <a:gd name="connsiteX2375" fmla="*/ 21800 w 3076859"/>
              <a:gd name="connsiteY2375" fmla="*/ 3361978 h 3513667"/>
              <a:gd name="connsiteX2376" fmla="*/ 20001 w 3076859"/>
              <a:gd name="connsiteY2376" fmla="*/ 3361571 h 3513667"/>
              <a:gd name="connsiteX2377" fmla="*/ 18000 w 3076859"/>
              <a:gd name="connsiteY2377" fmla="*/ 3361164 h 3513667"/>
              <a:gd name="connsiteX2378" fmla="*/ 16400 w 3076859"/>
              <a:gd name="connsiteY2378" fmla="*/ 3360486 h 3513667"/>
              <a:gd name="connsiteX2379" fmla="*/ 14800 w 3076859"/>
              <a:gd name="connsiteY2379" fmla="*/ 3359673 h 3513667"/>
              <a:gd name="connsiteX2380" fmla="*/ 13600 w 3076859"/>
              <a:gd name="connsiteY2380" fmla="*/ 3358995 h 3513667"/>
              <a:gd name="connsiteX2381" fmla="*/ 12600 w 3076859"/>
              <a:gd name="connsiteY2381" fmla="*/ 3358046 h 3513667"/>
              <a:gd name="connsiteX2382" fmla="*/ 11600 w 3076859"/>
              <a:gd name="connsiteY2382" fmla="*/ 3356962 h 3513667"/>
              <a:gd name="connsiteX2383" fmla="*/ 11200 w 3076859"/>
              <a:gd name="connsiteY2383" fmla="*/ 3355877 h 3513667"/>
              <a:gd name="connsiteX2384" fmla="*/ 11200 w 3076859"/>
              <a:gd name="connsiteY2384" fmla="*/ 3354657 h 3513667"/>
              <a:gd name="connsiteX2385" fmla="*/ 11400 w 3076859"/>
              <a:gd name="connsiteY2385" fmla="*/ 3353166 h 3513667"/>
              <a:gd name="connsiteX2386" fmla="*/ 12400 w 3076859"/>
              <a:gd name="connsiteY2386" fmla="*/ 3349371 h 3513667"/>
              <a:gd name="connsiteX2387" fmla="*/ 13200 w 3076859"/>
              <a:gd name="connsiteY2387" fmla="*/ 3345711 h 3513667"/>
              <a:gd name="connsiteX2388" fmla="*/ 13600 w 3076859"/>
              <a:gd name="connsiteY2388" fmla="*/ 3342051 h 3513667"/>
              <a:gd name="connsiteX2389" fmla="*/ 14400 w 3076859"/>
              <a:gd name="connsiteY2389" fmla="*/ 3338390 h 3513667"/>
              <a:gd name="connsiteX2390" fmla="*/ 14600 w 3076859"/>
              <a:gd name="connsiteY2390" fmla="*/ 3334730 h 3513667"/>
              <a:gd name="connsiteX2391" fmla="*/ 14800 w 3076859"/>
              <a:gd name="connsiteY2391" fmla="*/ 3330935 h 3513667"/>
              <a:gd name="connsiteX2392" fmla="*/ 14800 w 3076859"/>
              <a:gd name="connsiteY2392" fmla="*/ 3323750 h 3513667"/>
              <a:gd name="connsiteX2393" fmla="*/ 14200 w 3076859"/>
              <a:gd name="connsiteY2393" fmla="*/ 3316566 h 3513667"/>
              <a:gd name="connsiteX2394" fmla="*/ 13400 w 3076859"/>
              <a:gd name="connsiteY2394" fmla="*/ 3309381 h 3513667"/>
              <a:gd name="connsiteX2395" fmla="*/ 12400 w 3076859"/>
              <a:gd name="connsiteY2395" fmla="*/ 3302061 h 3513667"/>
              <a:gd name="connsiteX2396" fmla="*/ 11000 w 3076859"/>
              <a:gd name="connsiteY2396" fmla="*/ 3295012 h 3513667"/>
              <a:gd name="connsiteX2397" fmla="*/ 8000 w 3076859"/>
              <a:gd name="connsiteY2397" fmla="*/ 3280643 h 3513667"/>
              <a:gd name="connsiteX2398" fmla="*/ 6600 w 3076859"/>
              <a:gd name="connsiteY2398" fmla="*/ 3273458 h 3513667"/>
              <a:gd name="connsiteX2399" fmla="*/ 5400 w 3076859"/>
              <a:gd name="connsiteY2399" fmla="*/ 3266409 h 3513667"/>
              <a:gd name="connsiteX2400" fmla="*/ 4600 w 3076859"/>
              <a:gd name="connsiteY2400" fmla="*/ 3259089 h 3513667"/>
              <a:gd name="connsiteX2401" fmla="*/ 3800 w 3076859"/>
              <a:gd name="connsiteY2401" fmla="*/ 3251769 h 3513667"/>
              <a:gd name="connsiteX2402" fmla="*/ 3600 w 3076859"/>
              <a:gd name="connsiteY2402" fmla="*/ 3244720 h 3513667"/>
              <a:gd name="connsiteX2403" fmla="*/ 3600 w 3076859"/>
              <a:gd name="connsiteY2403" fmla="*/ 3241060 h 3513667"/>
              <a:gd name="connsiteX2404" fmla="*/ 3800 w 3076859"/>
              <a:gd name="connsiteY2404" fmla="*/ 3237400 h 3513667"/>
              <a:gd name="connsiteX2405" fmla="*/ 4400 w 3076859"/>
              <a:gd name="connsiteY2405" fmla="*/ 3231842 h 3513667"/>
              <a:gd name="connsiteX2406" fmla="*/ 4600 w 3076859"/>
              <a:gd name="connsiteY2406" fmla="*/ 3226284 h 3513667"/>
              <a:gd name="connsiteX2407" fmla="*/ 4600 w 3076859"/>
              <a:gd name="connsiteY2407" fmla="*/ 3215168 h 3513667"/>
              <a:gd name="connsiteX2408" fmla="*/ 4200 w 3076859"/>
              <a:gd name="connsiteY2408" fmla="*/ 3204188 h 3513667"/>
              <a:gd name="connsiteX2409" fmla="*/ 3400 w 3076859"/>
              <a:gd name="connsiteY2409" fmla="*/ 3193072 h 3513667"/>
              <a:gd name="connsiteX2410" fmla="*/ 1800 w 3076859"/>
              <a:gd name="connsiteY2410" fmla="*/ 3170841 h 3513667"/>
              <a:gd name="connsiteX2411" fmla="*/ 1000 w 3076859"/>
              <a:gd name="connsiteY2411" fmla="*/ 3159725 h 3513667"/>
              <a:gd name="connsiteX2412" fmla="*/ 200 w 3076859"/>
              <a:gd name="connsiteY2412" fmla="*/ 3148609 h 3513667"/>
              <a:gd name="connsiteX2413" fmla="*/ 0 w 3076859"/>
              <a:gd name="connsiteY2413" fmla="*/ 3137493 h 3513667"/>
              <a:gd name="connsiteX2414" fmla="*/ 0 w 3076859"/>
              <a:gd name="connsiteY2414" fmla="*/ 3126513 h 3513667"/>
              <a:gd name="connsiteX2415" fmla="*/ 200 w 3076859"/>
              <a:gd name="connsiteY2415" fmla="*/ 3120955 h 3513667"/>
              <a:gd name="connsiteX2416" fmla="*/ 400 w 3076859"/>
              <a:gd name="connsiteY2416" fmla="*/ 3115397 h 3513667"/>
              <a:gd name="connsiteX2417" fmla="*/ 1000 w 3076859"/>
              <a:gd name="connsiteY2417" fmla="*/ 3109975 h 3513667"/>
              <a:gd name="connsiteX2418" fmla="*/ 1600 w 3076859"/>
              <a:gd name="connsiteY2418" fmla="*/ 3104417 h 3513667"/>
              <a:gd name="connsiteX2419" fmla="*/ 2600 w 3076859"/>
              <a:gd name="connsiteY2419" fmla="*/ 3098859 h 3513667"/>
              <a:gd name="connsiteX2420" fmla="*/ 3600 w 3076859"/>
              <a:gd name="connsiteY2420" fmla="*/ 3093437 h 3513667"/>
              <a:gd name="connsiteX2421" fmla="*/ 4800 w 3076859"/>
              <a:gd name="connsiteY2421" fmla="*/ 3088015 h 3513667"/>
              <a:gd name="connsiteX2422" fmla="*/ 6400 w 3076859"/>
              <a:gd name="connsiteY2422" fmla="*/ 3082457 h 3513667"/>
              <a:gd name="connsiteX2423" fmla="*/ 8000 w 3076859"/>
              <a:gd name="connsiteY2423" fmla="*/ 3077034 h 3513667"/>
              <a:gd name="connsiteX2424" fmla="*/ 10000 w 3076859"/>
              <a:gd name="connsiteY2424" fmla="*/ 3071612 h 3513667"/>
              <a:gd name="connsiteX2425" fmla="*/ 12400 w 3076859"/>
              <a:gd name="connsiteY2425" fmla="*/ 3066190 h 3513667"/>
              <a:gd name="connsiteX2426" fmla="*/ 14800 w 3076859"/>
              <a:gd name="connsiteY2426" fmla="*/ 3060767 h 3513667"/>
              <a:gd name="connsiteX2427" fmla="*/ 15600 w 3076859"/>
              <a:gd name="connsiteY2427" fmla="*/ 3047618 h 3513667"/>
              <a:gd name="connsiteX2428" fmla="*/ 16000 w 3076859"/>
              <a:gd name="connsiteY2428" fmla="*/ 3034605 h 3513667"/>
              <a:gd name="connsiteX2429" fmla="*/ 16400 w 3076859"/>
              <a:gd name="connsiteY2429" fmla="*/ 3021727 h 3513667"/>
              <a:gd name="connsiteX2430" fmla="*/ 17200 w 3076859"/>
              <a:gd name="connsiteY2430" fmla="*/ 3008577 h 3513667"/>
              <a:gd name="connsiteX2431" fmla="*/ 18000 w 3076859"/>
              <a:gd name="connsiteY2431" fmla="*/ 2995564 h 3513667"/>
              <a:gd name="connsiteX2432" fmla="*/ 18601 w 3076859"/>
              <a:gd name="connsiteY2432" fmla="*/ 2989057 h 3513667"/>
              <a:gd name="connsiteX2433" fmla="*/ 19601 w 3076859"/>
              <a:gd name="connsiteY2433" fmla="*/ 2982550 h 3513667"/>
              <a:gd name="connsiteX2434" fmla="*/ 20801 w 3076859"/>
              <a:gd name="connsiteY2434" fmla="*/ 2976044 h 3513667"/>
              <a:gd name="connsiteX2435" fmla="*/ 21800 w 3076859"/>
              <a:gd name="connsiteY2435" fmla="*/ 2969672 h 3513667"/>
              <a:gd name="connsiteX2436" fmla="*/ 23401 w 3076859"/>
              <a:gd name="connsiteY2436" fmla="*/ 2963301 h 3513667"/>
              <a:gd name="connsiteX2437" fmla="*/ 25401 w 3076859"/>
              <a:gd name="connsiteY2437" fmla="*/ 2956930 h 3513667"/>
              <a:gd name="connsiteX2438" fmla="*/ 23801 w 3076859"/>
              <a:gd name="connsiteY2438" fmla="*/ 2949745 h 3513667"/>
              <a:gd name="connsiteX2439" fmla="*/ 22401 w 3076859"/>
              <a:gd name="connsiteY2439" fmla="*/ 2942696 h 3513667"/>
              <a:gd name="connsiteX2440" fmla="*/ 21601 w 3076859"/>
              <a:gd name="connsiteY2440" fmla="*/ 2935512 h 3513667"/>
              <a:gd name="connsiteX2441" fmla="*/ 21400 w 3076859"/>
              <a:gd name="connsiteY2441" fmla="*/ 2928598 h 3513667"/>
              <a:gd name="connsiteX2442" fmla="*/ 21400 w 3076859"/>
              <a:gd name="connsiteY2442" fmla="*/ 2921549 h 3513667"/>
              <a:gd name="connsiteX2443" fmla="*/ 21601 w 3076859"/>
              <a:gd name="connsiteY2443" fmla="*/ 2914365 h 3513667"/>
              <a:gd name="connsiteX2444" fmla="*/ 22401 w 3076859"/>
              <a:gd name="connsiteY2444" fmla="*/ 2907451 h 3513667"/>
              <a:gd name="connsiteX2445" fmla="*/ 23001 w 3076859"/>
              <a:gd name="connsiteY2445" fmla="*/ 2900402 h 3513667"/>
              <a:gd name="connsiteX2446" fmla="*/ 25001 w 3076859"/>
              <a:gd name="connsiteY2446" fmla="*/ 2886440 h 3513667"/>
              <a:gd name="connsiteX2447" fmla="*/ 27401 w 3076859"/>
              <a:gd name="connsiteY2447" fmla="*/ 2872342 h 3513667"/>
              <a:gd name="connsiteX2448" fmla="*/ 29601 w 3076859"/>
              <a:gd name="connsiteY2448" fmla="*/ 2858515 h 3513667"/>
              <a:gd name="connsiteX2449" fmla="*/ 30601 w 3076859"/>
              <a:gd name="connsiteY2449" fmla="*/ 2851466 h 3513667"/>
              <a:gd name="connsiteX2450" fmla="*/ 31201 w 3076859"/>
              <a:gd name="connsiteY2450" fmla="*/ 2844688 h 3513667"/>
              <a:gd name="connsiteX2451" fmla="*/ 33801 w 3076859"/>
              <a:gd name="connsiteY2451" fmla="*/ 2818525 h 3513667"/>
              <a:gd name="connsiteX2452" fmla="*/ 36001 w 3076859"/>
              <a:gd name="connsiteY2452" fmla="*/ 2792498 h 3513667"/>
              <a:gd name="connsiteX2453" fmla="*/ 38401 w 3076859"/>
              <a:gd name="connsiteY2453" fmla="*/ 2766335 h 3513667"/>
              <a:gd name="connsiteX2454" fmla="*/ 40201 w 3076859"/>
              <a:gd name="connsiteY2454" fmla="*/ 2740172 h 3513667"/>
              <a:gd name="connsiteX2455" fmla="*/ 41801 w 3076859"/>
              <a:gd name="connsiteY2455" fmla="*/ 2714145 h 3513667"/>
              <a:gd name="connsiteX2456" fmla="*/ 43401 w 3076859"/>
              <a:gd name="connsiteY2456" fmla="*/ 2687982 h 3513667"/>
              <a:gd name="connsiteX2457" fmla="*/ 44401 w 3076859"/>
              <a:gd name="connsiteY2457" fmla="*/ 2661820 h 3513667"/>
              <a:gd name="connsiteX2458" fmla="*/ 45601 w 3076859"/>
              <a:gd name="connsiteY2458" fmla="*/ 2635521 h 3513667"/>
              <a:gd name="connsiteX2459" fmla="*/ 43401 w 3076859"/>
              <a:gd name="connsiteY2459" fmla="*/ 2280224 h 3513667"/>
              <a:gd name="connsiteX2460" fmla="*/ 44201 w 3076859"/>
              <a:gd name="connsiteY2460" fmla="*/ 2254332 h 3513667"/>
              <a:gd name="connsiteX2461" fmla="*/ 44001 w 3076859"/>
              <a:gd name="connsiteY2461" fmla="*/ 2232643 h 3513667"/>
              <a:gd name="connsiteX2462" fmla="*/ 43801 w 3076859"/>
              <a:gd name="connsiteY2462" fmla="*/ 2210953 h 3513667"/>
              <a:gd name="connsiteX2463" fmla="*/ 40201 w 3076859"/>
              <a:gd name="connsiteY2463" fmla="*/ 1977116 h 3513667"/>
              <a:gd name="connsiteX2464" fmla="*/ 39401 w 3076859"/>
              <a:gd name="connsiteY2464" fmla="*/ 1918555 h 3513667"/>
              <a:gd name="connsiteX2465" fmla="*/ 38801 w 3076859"/>
              <a:gd name="connsiteY2465" fmla="*/ 1860129 h 3513667"/>
              <a:gd name="connsiteX2466" fmla="*/ 38401 w 3076859"/>
              <a:gd name="connsiteY2466" fmla="*/ 1801703 h 3513667"/>
              <a:gd name="connsiteX2467" fmla="*/ 37801 w 3076859"/>
              <a:gd name="connsiteY2467" fmla="*/ 1743278 h 3513667"/>
              <a:gd name="connsiteX2468" fmla="*/ 37801 w 3076859"/>
              <a:gd name="connsiteY2468" fmla="*/ 1732840 h 3513667"/>
              <a:gd name="connsiteX2469" fmla="*/ 37401 w 3076859"/>
              <a:gd name="connsiteY2469" fmla="*/ 1722402 h 3513667"/>
              <a:gd name="connsiteX2470" fmla="*/ 36201 w 3076859"/>
              <a:gd name="connsiteY2470" fmla="*/ 1701662 h 3513667"/>
              <a:gd name="connsiteX2471" fmla="*/ 34801 w 3076859"/>
              <a:gd name="connsiteY2471" fmla="*/ 1680786 h 3513667"/>
              <a:gd name="connsiteX2472" fmla="*/ 34401 w 3076859"/>
              <a:gd name="connsiteY2472" fmla="*/ 1670212 h 3513667"/>
              <a:gd name="connsiteX2473" fmla="*/ 34001 w 3076859"/>
              <a:gd name="connsiteY2473" fmla="*/ 1659910 h 3513667"/>
              <a:gd name="connsiteX2474" fmla="*/ 33801 w 3076859"/>
              <a:gd name="connsiteY2474" fmla="*/ 1649607 h 3513667"/>
              <a:gd name="connsiteX2475" fmla="*/ 33801 w 3076859"/>
              <a:gd name="connsiteY2475" fmla="*/ 1639034 h 3513667"/>
              <a:gd name="connsiteX2476" fmla="*/ 34001 w 3076859"/>
              <a:gd name="connsiteY2476" fmla="*/ 1628731 h 3513667"/>
              <a:gd name="connsiteX2477" fmla="*/ 34601 w 3076859"/>
              <a:gd name="connsiteY2477" fmla="*/ 1618293 h 3513667"/>
              <a:gd name="connsiteX2478" fmla="*/ 35601 w 3076859"/>
              <a:gd name="connsiteY2478" fmla="*/ 1607855 h 3513667"/>
              <a:gd name="connsiteX2479" fmla="*/ 37201 w 3076859"/>
              <a:gd name="connsiteY2479" fmla="*/ 1597417 h 3513667"/>
              <a:gd name="connsiteX2480" fmla="*/ 38001 w 3076859"/>
              <a:gd name="connsiteY2480" fmla="*/ 1592402 h 3513667"/>
              <a:gd name="connsiteX2481" fmla="*/ 39201 w 3076859"/>
              <a:gd name="connsiteY2481" fmla="*/ 1587115 h 3513667"/>
              <a:gd name="connsiteX2482" fmla="*/ 40601 w 3076859"/>
              <a:gd name="connsiteY2482" fmla="*/ 1581964 h 3513667"/>
              <a:gd name="connsiteX2483" fmla="*/ 42001 w 3076859"/>
              <a:gd name="connsiteY2483" fmla="*/ 1576812 h 3513667"/>
              <a:gd name="connsiteX2484" fmla="*/ 39601 w 3076859"/>
              <a:gd name="connsiteY2484" fmla="*/ 1562714 h 3513667"/>
              <a:gd name="connsiteX2485" fmla="*/ 37801 w 3076859"/>
              <a:gd name="connsiteY2485" fmla="*/ 1548481 h 3513667"/>
              <a:gd name="connsiteX2486" fmla="*/ 36401 w 3076859"/>
              <a:gd name="connsiteY2486" fmla="*/ 1534383 h 3513667"/>
              <a:gd name="connsiteX2487" fmla="*/ 35601 w 3076859"/>
              <a:gd name="connsiteY2487" fmla="*/ 1520149 h 3513667"/>
              <a:gd name="connsiteX2488" fmla="*/ 34601 w 3076859"/>
              <a:gd name="connsiteY2488" fmla="*/ 1505916 h 3513667"/>
              <a:gd name="connsiteX2489" fmla="*/ 34201 w 3076859"/>
              <a:gd name="connsiteY2489" fmla="*/ 1491682 h 3513667"/>
              <a:gd name="connsiteX2490" fmla="*/ 34001 w 3076859"/>
              <a:gd name="connsiteY2490" fmla="*/ 1477584 h 3513667"/>
              <a:gd name="connsiteX2491" fmla="*/ 33801 w 3076859"/>
              <a:gd name="connsiteY2491" fmla="*/ 1463486 h 3513667"/>
              <a:gd name="connsiteX2492" fmla="*/ 34201 w 3076859"/>
              <a:gd name="connsiteY2492" fmla="*/ 1435019 h 3513667"/>
              <a:gd name="connsiteX2493" fmla="*/ 34601 w 3076859"/>
              <a:gd name="connsiteY2493" fmla="*/ 1406551 h 3513667"/>
              <a:gd name="connsiteX2494" fmla="*/ 35401 w 3076859"/>
              <a:gd name="connsiteY2494" fmla="*/ 1378084 h 3513667"/>
              <a:gd name="connsiteX2495" fmla="*/ 35801 w 3076859"/>
              <a:gd name="connsiteY2495" fmla="*/ 1349888 h 3513667"/>
              <a:gd name="connsiteX2496" fmla="*/ 36001 w 3076859"/>
              <a:gd name="connsiteY2496" fmla="*/ 1333757 h 3513667"/>
              <a:gd name="connsiteX2497" fmla="*/ 35801 w 3076859"/>
              <a:gd name="connsiteY2497" fmla="*/ 1317761 h 3513667"/>
              <a:gd name="connsiteX2498" fmla="*/ 35401 w 3076859"/>
              <a:gd name="connsiteY2498" fmla="*/ 1285498 h 3513667"/>
              <a:gd name="connsiteX2499" fmla="*/ 34801 w 3076859"/>
              <a:gd name="connsiteY2499" fmla="*/ 1253371 h 3513667"/>
              <a:gd name="connsiteX2500" fmla="*/ 34601 w 3076859"/>
              <a:gd name="connsiteY2500" fmla="*/ 1221243 h 3513667"/>
              <a:gd name="connsiteX2501" fmla="*/ 34601 w 3076859"/>
              <a:gd name="connsiteY2501" fmla="*/ 1205112 h 3513667"/>
              <a:gd name="connsiteX2502" fmla="*/ 34801 w 3076859"/>
              <a:gd name="connsiteY2502" fmla="*/ 1188981 h 3513667"/>
              <a:gd name="connsiteX2503" fmla="*/ 35401 w 3076859"/>
              <a:gd name="connsiteY2503" fmla="*/ 1172849 h 3513667"/>
              <a:gd name="connsiteX2504" fmla="*/ 36001 w 3076859"/>
              <a:gd name="connsiteY2504" fmla="*/ 1156853 h 3513667"/>
              <a:gd name="connsiteX2505" fmla="*/ 37001 w 3076859"/>
              <a:gd name="connsiteY2505" fmla="*/ 1140857 h 3513667"/>
              <a:gd name="connsiteX2506" fmla="*/ 38001 w 3076859"/>
              <a:gd name="connsiteY2506" fmla="*/ 1124862 h 3513667"/>
              <a:gd name="connsiteX2507" fmla="*/ 39601 w 3076859"/>
              <a:gd name="connsiteY2507" fmla="*/ 1108730 h 3513667"/>
              <a:gd name="connsiteX2508" fmla="*/ 41801 w 3076859"/>
              <a:gd name="connsiteY2508" fmla="*/ 1092599 h 3513667"/>
              <a:gd name="connsiteX2509" fmla="*/ 40201 w 3076859"/>
              <a:gd name="connsiteY2509" fmla="*/ 1076738 h 3513667"/>
              <a:gd name="connsiteX2510" fmla="*/ 39001 w 3076859"/>
              <a:gd name="connsiteY2510" fmla="*/ 1060607 h 3513667"/>
              <a:gd name="connsiteX2511" fmla="*/ 37801 w 3076859"/>
              <a:gd name="connsiteY2511" fmla="*/ 1044747 h 3513667"/>
              <a:gd name="connsiteX2512" fmla="*/ 37001 w 3076859"/>
              <a:gd name="connsiteY2512" fmla="*/ 1028615 h 3513667"/>
              <a:gd name="connsiteX2513" fmla="*/ 36201 w 3076859"/>
              <a:gd name="connsiteY2513" fmla="*/ 1012619 h 3513667"/>
              <a:gd name="connsiteX2514" fmla="*/ 35601 w 3076859"/>
              <a:gd name="connsiteY2514" fmla="*/ 996624 h 3513667"/>
              <a:gd name="connsiteX2515" fmla="*/ 35401 w 3076859"/>
              <a:gd name="connsiteY2515" fmla="*/ 980628 h 3513667"/>
              <a:gd name="connsiteX2516" fmla="*/ 35201 w 3076859"/>
              <a:gd name="connsiteY2516" fmla="*/ 964632 h 3513667"/>
              <a:gd name="connsiteX2517" fmla="*/ 35201 w 3076859"/>
              <a:gd name="connsiteY2517" fmla="*/ 932640 h 3513667"/>
              <a:gd name="connsiteX2518" fmla="*/ 35601 w 3076859"/>
              <a:gd name="connsiteY2518" fmla="*/ 900648 h 3513667"/>
              <a:gd name="connsiteX2519" fmla="*/ 36201 w 3076859"/>
              <a:gd name="connsiteY2519" fmla="*/ 868657 h 3513667"/>
              <a:gd name="connsiteX2520" fmla="*/ 37401 w 3076859"/>
              <a:gd name="connsiteY2520" fmla="*/ 836665 h 3513667"/>
              <a:gd name="connsiteX2521" fmla="*/ 40001 w 3076859"/>
              <a:gd name="connsiteY2521" fmla="*/ 772682 h 3513667"/>
              <a:gd name="connsiteX2522" fmla="*/ 41001 w 3076859"/>
              <a:gd name="connsiteY2522" fmla="*/ 740690 h 3513667"/>
              <a:gd name="connsiteX2523" fmla="*/ 42201 w 3076859"/>
              <a:gd name="connsiteY2523" fmla="*/ 708698 h 3513667"/>
              <a:gd name="connsiteX2524" fmla="*/ 43201 w 3076859"/>
              <a:gd name="connsiteY2524" fmla="*/ 676706 h 3513667"/>
              <a:gd name="connsiteX2525" fmla="*/ 43801 w 3076859"/>
              <a:gd name="connsiteY2525" fmla="*/ 644579 h 3513667"/>
              <a:gd name="connsiteX2526" fmla="*/ 43801 w 3076859"/>
              <a:gd name="connsiteY2526" fmla="*/ 612587 h 3513667"/>
              <a:gd name="connsiteX2527" fmla="*/ 43801 w 3076859"/>
              <a:gd name="connsiteY2527" fmla="*/ 596592 h 3513667"/>
              <a:gd name="connsiteX2528" fmla="*/ 43401 w 3076859"/>
              <a:gd name="connsiteY2528" fmla="*/ 580596 h 3513667"/>
              <a:gd name="connsiteX2529" fmla="*/ 44201 w 3076859"/>
              <a:gd name="connsiteY2529" fmla="*/ 572056 h 3513667"/>
              <a:gd name="connsiteX2530" fmla="*/ 43201 w 3076859"/>
              <a:gd name="connsiteY2530" fmla="*/ 409928 h 3513667"/>
              <a:gd name="connsiteX2531" fmla="*/ 42801 w 3076859"/>
              <a:gd name="connsiteY2531" fmla="*/ 401388 h 3513667"/>
              <a:gd name="connsiteX2532" fmla="*/ 42801 w 3076859"/>
              <a:gd name="connsiteY2532" fmla="*/ 397185 h 3513667"/>
              <a:gd name="connsiteX2533" fmla="*/ 43201 w 3076859"/>
              <a:gd name="connsiteY2533" fmla="*/ 393119 h 3513667"/>
              <a:gd name="connsiteX2534" fmla="*/ 43601 w 3076859"/>
              <a:gd name="connsiteY2534" fmla="*/ 391085 h 3513667"/>
              <a:gd name="connsiteX2535" fmla="*/ 44001 w 3076859"/>
              <a:gd name="connsiteY2535" fmla="*/ 389052 h 3513667"/>
              <a:gd name="connsiteX2536" fmla="*/ 44601 w 3076859"/>
              <a:gd name="connsiteY2536" fmla="*/ 387154 h 3513667"/>
              <a:gd name="connsiteX2537" fmla="*/ 45601 w 3076859"/>
              <a:gd name="connsiteY2537" fmla="*/ 385121 h 3513667"/>
              <a:gd name="connsiteX2538" fmla="*/ 46801 w 3076859"/>
              <a:gd name="connsiteY2538" fmla="*/ 383359 h 3513667"/>
              <a:gd name="connsiteX2539" fmla="*/ 48201 w 3076859"/>
              <a:gd name="connsiteY2539" fmla="*/ 381596 h 3513667"/>
              <a:gd name="connsiteX2540" fmla="*/ 49801 w 3076859"/>
              <a:gd name="connsiteY2540" fmla="*/ 379834 h 3513667"/>
              <a:gd name="connsiteX2541" fmla="*/ 51801 w 3076859"/>
              <a:gd name="connsiteY2541" fmla="*/ 378072 h 3513667"/>
              <a:gd name="connsiteX2542" fmla="*/ 50201 w 3076859"/>
              <a:gd name="connsiteY2542" fmla="*/ 376174 h 3513667"/>
              <a:gd name="connsiteX2543" fmla="*/ 48801 w 3076859"/>
              <a:gd name="connsiteY2543" fmla="*/ 374412 h 3513667"/>
              <a:gd name="connsiteX2544" fmla="*/ 47801 w 3076859"/>
              <a:gd name="connsiteY2544" fmla="*/ 372514 h 3513667"/>
              <a:gd name="connsiteX2545" fmla="*/ 47001 w 3076859"/>
              <a:gd name="connsiteY2545" fmla="*/ 370616 h 3513667"/>
              <a:gd name="connsiteX2546" fmla="*/ 46001 w 3076859"/>
              <a:gd name="connsiteY2546" fmla="*/ 368854 h 3513667"/>
              <a:gd name="connsiteX2547" fmla="*/ 45601 w 3076859"/>
              <a:gd name="connsiteY2547" fmla="*/ 367092 h 3513667"/>
              <a:gd name="connsiteX2548" fmla="*/ 45001 w 3076859"/>
              <a:gd name="connsiteY2548" fmla="*/ 365194 h 3513667"/>
              <a:gd name="connsiteX2549" fmla="*/ 44601 w 3076859"/>
              <a:gd name="connsiteY2549" fmla="*/ 363432 h 3513667"/>
              <a:gd name="connsiteX2550" fmla="*/ 44401 w 3076859"/>
              <a:gd name="connsiteY2550" fmla="*/ 359636 h 3513667"/>
              <a:gd name="connsiteX2551" fmla="*/ 44401 w 3076859"/>
              <a:gd name="connsiteY2551" fmla="*/ 356111 h 3513667"/>
              <a:gd name="connsiteX2552" fmla="*/ 45201 w 3076859"/>
              <a:gd name="connsiteY2552" fmla="*/ 352587 h 3513667"/>
              <a:gd name="connsiteX2553" fmla="*/ 45801 w 3076859"/>
              <a:gd name="connsiteY2553" fmla="*/ 348927 h 3513667"/>
              <a:gd name="connsiteX2554" fmla="*/ 47001 w 3076859"/>
              <a:gd name="connsiteY2554" fmla="*/ 345267 h 3513667"/>
              <a:gd name="connsiteX2555" fmla="*/ 48201 w 3076859"/>
              <a:gd name="connsiteY2555" fmla="*/ 341742 h 3513667"/>
              <a:gd name="connsiteX2556" fmla="*/ 50601 w 3076859"/>
              <a:gd name="connsiteY2556" fmla="*/ 334693 h 3513667"/>
              <a:gd name="connsiteX2557" fmla="*/ 52001 w 3076859"/>
              <a:gd name="connsiteY2557" fmla="*/ 331033 h 3513667"/>
              <a:gd name="connsiteX2558" fmla="*/ 53201 w 3076859"/>
              <a:gd name="connsiteY2558" fmla="*/ 327509 h 3513667"/>
              <a:gd name="connsiteX2559" fmla="*/ 54001 w 3076859"/>
              <a:gd name="connsiteY2559" fmla="*/ 323849 h 3513667"/>
              <a:gd name="connsiteX2560" fmla="*/ 54801 w 3076859"/>
              <a:gd name="connsiteY2560" fmla="*/ 320324 h 3513667"/>
              <a:gd name="connsiteX2561" fmla="*/ 53001 w 3076859"/>
              <a:gd name="connsiteY2561" fmla="*/ 317071 h 3513667"/>
              <a:gd name="connsiteX2562" fmla="*/ 51801 w 3076859"/>
              <a:gd name="connsiteY2562" fmla="*/ 313817 h 3513667"/>
              <a:gd name="connsiteX2563" fmla="*/ 51001 w 3076859"/>
              <a:gd name="connsiteY2563" fmla="*/ 310699 h 3513667"/>
              <a:gd name="connsiteX2564" fmla="*/ 50601 w 3076859"/>
              <a:gd name="connsiteY2564" fmla="*/ 307446 h 3513667"/>
              <a:gd name="connsiteX2565" fmla="*/ 50401 w 3076859"/>
              <a:gd name="connsiteY2565" fmla="*/ 304193 h 3513667"/>
              <a:gd name="connsiteX2566" fmla="*/ 50401 w 3076859"/>
              <a:gd name="connsiteY2566" fmla="*/ 300939 h 3513667"/>
              <a:gd name="connsiteX2567" fmla="*/ 50601 w 3076859"/>
              <a:gd name="connsiteY2567" fmla="*/ 297686 h 3513667"/>
              <a:gd name="connsiteX2568" fmla="*/ 51001 w 3076859"/>
              <a:gd name="connsiteY2568" fmla="*/ 294432 h 3513667"/>
              <a:gd name="connsiteX2569" fmla="*/ 53201 w 3076859"/>
              <a:gd name="connsiteY2569" fmla="*/ 281419 h 3513667"/>
              <a:gd name="connsiteX2570" fmla="*/ 53601 w 3076859"/>
              <a:gd name="connsiteY2570" fmla="*/ 278165 h 3513667"/>
              <a:gd name="connsiteX2571" fmla="*/ 53801 w 3076859"/>
              <a:gd name="connsiteY2571" fmla="*/ 274912 h 3513667"/>
              <a:gd name="connsiteX2572" fmla="*/ 54001 w 3076859"/>
              <a:gd name="connsiteY2572" fmla="*/ 271794 h 3513667"/>
              <a:gd name="connsiteX2573" fmla="*/ 53801 w 3076859"/>
              <a:gd name="connsiteY2573" fmla="*/ 268541 h 3513667"/>
              <a:gd name="connsiteX2574" fmla="*/ 53201 w 3076859"/>
              <a:gd name="connsiteY2574" fmla="*/ 254443 h 3513667"/>
              <a:gd name="connsiteX2575" fmla="*/ 53001 w 3076859"/>
              <a:gd name="connsiteY2575" fmla="*/ 240345 h 3513667"/>
              <a:gd name="connsiteX2576" fmla="*/ 53001 w 3076859"/>
              <a:gd name="connsiteY2576" fmla="*/ 226247 h 3513667"/>
              <a:gd name="connsiteX2577" fmla="*/ 53401 w 3076859"/>
              <a:gd name="connsiteY2577" fmla="*/ 212284 h 3513667"/>
              <a:gd name="connsiteX2578" fmla="*/ 54001 w 3076859"/>
              <a:gd name="connsiteY2578" fmla="*/ 198322 h 3513667"/>
              <a:gd name="connsiteX2579" fmla="*/ 54801 w 3076859"/>
              <a:gd name="connsiteY2579" fmla="*/ 184224 h 3513667"/>
              <a:gd name="connsiteX2580" fmla="*/ 55801 w 3076859"/>
              <a:gd name="connsiteY2580" fmla="*/ 170126 h 3513667"/>
              <a:gd name="connsiteX2581" fmla="*/ 57001 w 3076859"/>
              <a:gd name="connsiteY2581" fmla="*/ 156299 h 3513667"/>
              <a:gd name="connsiteX2582" fmla="*/ 59801 w 3076859"/>
              <a:gd name="connsiteY2582" fmla="*/ 128238 h 3513667"/>
              <a:gd name="connsiteX2583" fmla="*/ 63001 w 3076859"/>
              <a:gd name="connsiteY2583" fmla="*/ 100313 h 3513667"/>
              <a:gd name="connsiteX2584" fmla="*/ 66001 w 3076859"/>
              <a:gd name="connsiteY2584" fmla="*/ 72388 h 3513667"/>
              <a:gd name="connsiteX2585" fmla="*/ 68601 w 3076859"/>
              <a:gd name="connsiteY2585" fmla="*/ 44328 h 3513667"/>
              <a:gd name="connsiteX2586" fmla="*/ 69002 w 3076859"/>
              <a:gd name="connsiteY2586" fmla="*/ 39583 h 3513667"/>
              <a:gd name="connsiteX2587" fmla="*/ 69802 w 3076859"/>
              <a:gd name="connsiteY2587" fmla="*/ 34974 h 3513667"/>
              <a:gd name="connsiteX2588" fmla="*/ 71002 w 3076859"/>
              <a:gd name="connsiteY2588" fmla="*/ 30230 h 3513667"/>
              <a:gd name="connsiteX2589" fmla="*/ 72002 w 3076859"/>
              <a:gd name="connsiteY2589" fmla="*/ 26027 h 3513667"/>
              <a:gd name="connsiteX2590" fmla="*/ 73602 w 3076859"/>
              <a:gd name="connsiteY2590" fmla="*/ 21825 h 3513667"/>
              <a:gd name="connsiteX2591" fmla="*/ 75402 w 3076859"/>
              <a:gd name="connsiteY2591" fmla="*/ 17894 h 3513667"/>
              <a:gd name="connsiteX2592" fmla="*/ 76602 w 3076859"/>
              <a:gd name="connsiteY2592" fmla="*/ 16132 h 3513667"/>
              <a:gd name="connsiteX2593" fmla="*/ 77802 w 3076859"/>
              <a:gd name="connsiteY2593" fmla="*/ 14369 h 3513667"/>
              <a:gd name="connsiteX2594" fmla="*/ 79002 w 3076859"/>
              <a:gd name="connsiteY2594" fmla="*/ 12878 h 3513667"/>
              <a:gd name="connsiteX2595" fmla="*/ 80202 w 3076859"/>
              <a:gd name="connsiteY2595" fmla="*/ 11251 h 3513667"/>
              <a:gd name="connsiteX2596" fmla="*/ 81802 w 3076859"/>
              <a:gd name="connsiteY2596" fmla="*/ 9896 h 3513667"/>
              <a:gd name="connsiteX2597" fmla="*/ 83402 w 3076859"/>
              <a:gd name="connsiteY2597" fmla="*/ 8540 h 3513667"/>
              <a:gd name="connsiteX2598" fmla="*/ 85002 w 3076859"/>
              <a:gd name="connsiteY2598" fmla="*/ 7456 h 3513667"/>
              <a:gd name="connsiteX2599" fmla="*/ 86802 w 3076859"/>
              <a:gd name="connsiteY2599" fmla="*/ 6371 h 3513667"/>
              <a:gd name="connsiteX2600" fmla="*/ 89002 w 3076859"/>
              <a:gd name="connsiteY2600" fmla="*/ 5558 h 3513667"/>
              <a:gd name="connsiteX2601" fmla="*/ 91002 w 3076859"/>
              <a:gd name="connsiteY2601" fmla="*/ 4745 h 3513667"/>
              <a:gd name="connsiteX2602" fmla="*/ 93202 w 3076859"/>
              <a:gd name="connsiteY2602" fmla="*/ 4202 h 3513667"/>
              <a:gd name="connsiteX2603" fmla="*/ 95602 w 3076859"/>
              <a:gd name="connsiteY2603" fmla="*/ 3660 h 3513667"/>
              <a:gd name="connsiteX2604" fmla="*/ 98002 w 3076859"/>
              <a:gd name="connsiteY2604" fmla="*/ 3525 h 3513667"/>
              <a:gd name="connsiteX2605" fmla="*/ 100602 w 3076859"/>
              <a:gd name="connsiteY2605" fmla="*/ 3389 h 3513667"/>
              <a:gd name="connsiteX2606" fmla="*/ 103602 w 3076859"/>
              <a:gd name="connsiteY2606" fmla="*/ 3525 h 3513667"/>
              <a:gd name="connsiteX2607" fmla="*/ 106202 w 3076859"/>
              <a:gd name="connsiteY2607" fmla="*/ 3931 h 3513667"/>
              <a:gd name="connsiteX2608" fmla="*/ 109402 w 3076859"/>
              <a:gd name="connsiteY2608" fmla="*/ 4338 h 3513667"/>
              <a:gd name="connsiteX2609" fmla="*/ 112602 w 3076859"/>
              <a:gd name="connsiteY2609" fmla="*/ 4880 h 3513667"/>
              <a:gd name="connsiteX2610" fmla="*/ 116002 w 3076859"/>
              <a:gd name="connsiteY2610" fmla="*/ 5829 h 3513667"/>
              <a:gd name="connsiteX2611" fmla="*/ 119802 w 3076859"/>
              <a:gd name="connsiteY2611" fmla="*/ 6914 h 3513667"/>
              <a:gd name="connsiteX2612" fmla="*/ 122003 w 3076859"/>
              <a:gd name="connsiteY2612" fmla="*/ 7049 h 3513667"/>
              <a:gd name="connsiteX2613" fmla="*/ 124203 w 3076859"/>
              <a:gd name="connsiteY2613" fmla="*/ 6914 h 3513667"/>
              <a:gd name="connsiteX2614" fmla="*/ 129003 w 3076859"/>
              <a:gd name="connsiteY2614" fmla="*/ 6642 h 3513667"/>
              <a:gd name="connsiteX2615" fmla="*/ 133803 w 3076859"/>
              <a:gd name="connsiteY2615" fmla="*/ 5965 h 3513667"/>
              <a:gd name="connsiteX2616" fmla="*/ 138603 w 3076859"/>
              <a:gd name="connsiteY2616" fmla="*/ 5151 h 3513667"/>
              <a:gd name="connsiteX2617" fmla="*/ 148003 w 3076859"/>
              <a:gd name="connsiteY2617" fmla="*/ 3118 h 3513667"/>
              <a:gd name="connsiteX2618" fmla="*/ 152803 w 3076859"/>
              <a:gd name="connsiteY2618" fmla="*/ 2169 h 3513667"/>
              <a:gd name="connsiteX2619" fmla="*/ 157403 w 3076859"/>
              <a:gd name="connsiteY2619" fmla="*/ 1220 h 3513667"/>
              <a:gd name="connsiteX2620" fmla="*/ 162203 w 3076859"/>
              <a:gd name="connsiteY2620" fmla="*/ 407 h 3513667"/>
              <a:gd name="connsiteX2621" fmla="*/ 167003 w 3076859"/>
              <a:gd name="connsiteY2621" fmla="*/ 136 h 351366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 ang="0">
                <a:pos x="connsiteX480" y="connsiteY480"/>
              </a:cxn>
              <a:cxn ang="0">
                <a:pos x="connsiteX481" y="connsiteY481"/>
              </a:cxn>
              <a:cxn ang="0">
                <a:pos x="connsiteX482" y="connsiteY482"/>
              </a:cxn>
              <a:cxn ang="0">
                <a:pos x="connsiteX483" y="connsiteY483"/>
              </a:cxn>
              <a:cxn ang="0">
                <a:pos x="connsiteX484" y="connsiteY484"/>
              </a:cxn>
              <a:cxn ang="0">
                <a:pos x="connsiteX485" y="connsiteY485"/>
              </a:cxn>
              <a:cxn ang="0">
                <a:pos x="connsiteX486" y="connsiteY486"/>
              </a:cxn>
              <a:cxn ang="0">
                <a:pos x="connsiteX487" y="connsiteY487"/>
              </a:cxn>
              <a:cxn ang="0">
                <a:pos x="connsiteX488" y="connsiteY488"/>
              </a:cxn>
              <a:cxn ang="0">
                <a:pos x="connsiteX489" y="connsiteY489"/>
              </a:cxn>
              <a:cxn ang="0">
                <a:pos x="connsiteX490" y="connsiteY490"/>
              </a:cxn>
              <a:cxn ang="0">
                <a:pos x="connsiteX491" y="connsiteY491"/>
              </a:cxn>
              <a:cxn ang="0">
                <a:pos x="connsiteX492" y="connsiteY492"/>
              </a:cxn>
              <a:cxn ang="0">
                <a:pos x="connsiteX493" y="connsiteY493"/>
              </a:cxn>
              <a:cxn ang="0">
                <a:pos x="connsiteX494" y="connsiteY494"/>
              </a:cxn>
              <a:cxn ang="0">
                <a:pos x="connsiteX495" y="connsiteY495"/>
              </a:cxn>
              <a:cxn ang="0">
                <a:pos x="connsiteX496" y="connsiteY496"/>
              </a:cxn>
              <a:cxn ang="0">
                <a:pos x="connsiteX497" y="connsiteY497"/>
              </a:cxn>
              <a:cxn ang="0">
                <a:pos x="connsiteX498" y="connsiteY498"/>
              </a:cxn>
              <a:cxn ang="0">
                <a:pos x="connsiteX499" y="connsiteY499"/>
              </a:cxn>
              <a:cxn ang="0">
                <a:pos x="connsiteX500" y="connsiteY500"/>
              </a:cxn>
              <a:cxn ang="0">
                <a:pos x="connsiteX501" y="connsiteY501"/>
              </a:cxn>
              <a:cxn ang="0">
                <a:pos x="connsiteX502" y="connsiteY502"/>
              </a:cxn>
              <a:cxn ang="0">
                <a:pos x="connsiteX503" y="connsiteY503"/>
              </a:cxn>
              <a:cxn ang="0">
                <a:pos x="connsiteX504" y="connsiteY504"/>
              </a:cxn>
              <a:cxn ang="0">
                <a:pos x="connsiteX505" y="connsiteY505"/>
              </a:cxn>
              <a:cxn ang="0">
                <a:pos x="connsiteX506" y="connsiteY506"/>
              </a:cxn>
              <a:cxn ang="0">
                <a:pos x="connsiteX507" y="connsiteY507"/>
              </a:cxn>
              <a:cxn ang="0">
                <a:pos x="connsiteX508" y="connsiteY508"/>
              </a:cxn>
              <a:cxn ang="0">
                <a:pos x="connsiteX509" y="connsiteY509"/>
              </a:cxn>
              <a:cxn ang="0">
                <a:pos x="connsiteX510" y="connsiteY510"/>
              </a:cxn>
              <a:cxn ang="0">
                <a:pos x="connsiteX511" y="connsiteY511"/>
              </a:cxn>
              <a:cxn ang="0">
                <a:pos x="connsiteX512" y="connsiteY512"/>
              </a:cxn>
              <a:cxn ang="0">
                <a:pos x="connsiteX513" y="connsiteY513"/>
              </a:cxn>
              <a:cxn ang="0">
                <a:pos x="connsiteX514" y="connsiteY514"/>
              </a:cxn>
              <a:cxn ang="0">
                <a:pos x="connsiteX515" y="connsiteY515"/>
              </a:cxn>
              <a:cxn ang="0">
                <a:pos x="connsiteX516" y="connsiteY516"/>
              </a:cxn>
              <a:cxn ang="0">
                <a:pos x="connsiteX517" y="connsiteY517"/>
              </a:cxn>
              <a:cxn ang="0">
                <a:pos x="connsiteX518" y="connsiteY518"/>
              </a:cxn>
              <a:cxn ang="0">
                <a:pos x="connsiteX519" y="connsiteY519"/>
              </a:cxn>
              <a:cxn ang="0">
                <a:pos x="connsiteX520" y="connsiteY520"/>
              </a:cxn>
              <a:cxn ang="0">
                <a:pos x="connsiteX521" y="connsiteY521"/>
              </a:cxn>
              <a:cxn ang="0">
                <a:pos x="connsiteX522" y="connsiteY522"/>
              </a:cxn>
              <a:cxn ang="0">
                <a:pos x="connsiteX523" y="connsiteY523"/>
              </a:cxn>
              <a:cxn ang="0">
                <a:pos x="connsiteX524" y="connsiteY524"/>
              </a:cxn>
              <a:cxn ang="0">
                <a:pos x="connsiteX525" y="connsiteY525"/>
              </a:cxn>
              <a:cxn ang="0">
                <a:pos x="connsiteX526" y="connsiteY526"/>
              </a:cxn>
              <a:cxn ang="0">
                <a:pos x="connsiteX527" y="connsiteY527"/>
              </a:cxn>
              <a:cxn ang="0">
                <a:pos x="connsiteX528" y="connsiteY528"/>
              </a:cxn>
              <a:cxn ang="0">
                <a:pos x="connsiteX529" y="connsiteY529"/>
              </a:cxn>
              <a:cxn ang="0">
                <a:pos x="connsiteX530" y="connsiteY530"/>
              </a:cxn>
              <a:cxn ang="0">
                <a:pos x="connsiteX531" y="connsiteY531"/>
              </a:cxn>
              <a:cxn ang="0">
                <a:pos x="connsiteX532" y="connsiteY532"/>
              </a:cxn>
              <a:cxn ang="0">
                <a:pos x="connsiteX533" y="connsiteY533"/>
              </a:cxn>
              <a:cxn ang="0">
                <a:pos x="connsiteX534" y="connsiteY534"/>
              </a:cxn>
              <a:cxn ang="0">
                <a:pos x="connsiteX535" y="connsiteY535"/>
              </a:cxn>
              <a:cxn ang="0">
                <a:pos x="connsiteX536" y="connsiteY536"/>
              </a:cxn>
              <a:cxn ang="0">
                <a:pos x="connsiteX537" y="connsiteY537"/>
              </a:cxn>
              <a:cxn ang="0">
                <a:pos x="connsiteX538" y="connsiteY538"/>
              </a:cxn>
              <a:cxn ang="0">
                <a:pos x="connsiteX539" y="connsiteY539"/>
              </a:cxn>
              <a:cxn ang="0">
                <a:pos x="connsiteX540" y="connsiteY540"/>
              </a:cxn>
              <a:cxn ang="0">
                <a:pos x="connsiteX541" y="connsiteY541"/>
              </a:cxn>
              <a:cxn ang="0">
                <a:pos x="connsiteX542" y="connsiteY542"/>
              </a:cxn>
              <a:cxn ang="0">
                <a:pos x="connsiteX543" y="connsiteY543"/>
              </a:cxn>
              <a:cxn ang="0">
                <a:pos x="connsiteX544" y="connsiteY544"/>
              </a:cxn>
              <a:cxn ang="0">
                <a:pos x="connsiteX545" y="connsiteY545"/>
              </a:cxn>
              <a:cxn ang="0">
                <a:pos x="connsiteX546" y="connsiteY546"/>
              </a:cxn>
              <a:cxn ang="0">
                <a:pos x="connsiteX547" y="connsiteY547"/>
              </a:cxn>
              <a:cxn ang="0">
                <a:pos x="connsiteX548" y="connsiteY548"/>
              </a:cxn>
              <a:cxn ang="0">
                <a:pos x="connsiteX549" y="connsiteY549"/>
              </a:cxn>
              <a:cxn ang="0">
                <a:pos x="connsiteX550" y="connsiteY550"/>
              </a:cxn>
              <a:cxn ang="0">
                <a:pos x="connsiteX551" y="connsiteY551"/>
              </a:cxn>
              <a:cxn ang="0">
                <a:pos x="connsiteX552" y="connsiteY552"/>
              </a:cxn>
              <a:cxn ang="0">
                <a:pos x="connsiteX553" y="connsiteY553"/>
              </a:cxn>
              <a:cxn ang="0">
                <a:pos x="connsiteX554" y="connsiteY554"/>
              </a:cxn>
              <a:cxn ang="0">
                <a:pos x="connsiteX555" y="connsiteY555"/>
              </a:cxn>
              <a:cxn ang="0">
                <a:pos x="connsiteX556" y="connsiteY556"/>
              </a:cxn>
              <a:cxn ang="0">
                <a:pos x="connsiteX557" y="connsiteY557"/>
              </a:cxn>
              <a:cxn ang="0">
                <a:pos x="connsiteX558" y="connsiteY558"/>
              </a:cxn>
              <a:cxn ang="0">
                <a:pos x="connsiteX559" y="connsiteY559"/>
              </a:cxn>
              <a:cxn ang="0">
                <a:pos x="connsiteX560" y="connsiteY560"/>
              </a:cxn>
              <a:cxn ang="0">
                <a:pos x="connsiteX561" y="connsiteY561"/>
              </a:cxn>
              <a:cxn ang="0">
                <a:pos x="connsiteX562" y="connsiteY562"/>
              </a:cxn>
              <a:cxn ang="0">
                <a:pos x="connsiteX563" y="connsiteY563"/>
              </a:cxn>
              <a:cxn ang="0">
                <a:pos x="connsiteX564" y="connsiteY564"/>
              </a:cxn>
              <a:cxn ang="0">
                <a:pos x="connsiteX565" y="connsiteY565"/>
              </a:cxn>
              <a:cxn ang="0">
                <a:pos x="connsiteX566" y="connsiteY566"/>
              </a:cxn>
              <a:cxn ang="0">
                <a:pos x="connsiteX567" y="connsiteY567"/>
              </a:cxn>
              <a:cxn ang="0">
                <a:pos x="connsiteX568" y="connsiteY568"/>
              </a:cxn>
              <a:cxn ang="0">
                <a:pos x="connsiteX569" y="connsiteY569"/>
              </a:cxn>
              <a:cxn ang="0">
                <a:pos x="connsiteX570" y="connsiteY570"/>
              </a:cxn>
              <a:cxn ang="0">
                <a:pos x="connsiteX571" y="connsiteY571"/>
              </a:cxn>
              <a:cxn ang="0">
                <a:pos x="connsiteX572" y="connsiteY572"/>
              </a:cxn>
              <a:cxn ang="0">
                <a:pos x="connsiteX573" y="connsiteY573"/>
              </a:cxn>
              <a:cxn ang="0">
                <a:pos x="connsiteX574" y="connsiteY574"/>
              </a:cxn>
              <a:cxn ang="0">
                <a:pos x="connsiteX575" y="connsiteY575"/>
              </a:cxn>
              <a:cxn ang="0">
                <a:pos x="connsiteX576" y="connsiteY576"/>
              </a:cxn>
              <a:cxn ang="0">
                <a:pos x="connsiteX577" y="connsiteY577"/>
              </a:cxn>
              <a:cxn ang="0">
                <a:pos x="connsiteX578" y="connsiteY578"/>
              </a:cxn>
              <a:cxn ang="0">
                <a:pos x="connsiteX579" y="connsiteY579"/>
              </a:cxn>
              <a:cxn ang="0">
                <a:pos x="connsiteX580" y="connsiteY580"/>
              </a:cxn>
              <a:cxn ang="0">
                <a:pos x="connsiteX581" y="connsiteY581"/>
              </a:cxn>
              <a:cxn ang="0">
                <a:pos x="connsiteX582" y="connsiteY582"/>
              </a:cxn>
              <a:cxn ang="0">
                <a:pos x="connsiteX583" y="connsiteY583"/>
              </a:cxn>
              <a:cxn ang="0">
                <a:pos x="connsiteX584" y="connsiteY584"/>
              </a:cxn>
              <a:cxn ang="0">
                <a:pos x="connsiteX585" y="connsiteY585"/>
              </a:cxn>
              <a:cxn ang="0">
                <a:pos x="connsiteX586" y="connsiteY586"/>
              </a:cxn>
              <a:cxn ang="0">
                <a:pos x="connsiteX587" y="connsiteY587"/>
              </a:cxn>
              <a:cxn ang="0">
                <a:pos x="connsiteX588" y="connsiteY588"/>
              </a:cxn>
              <a:cxn ang="0">
                <a:pos x="connsiteX589" y="connsiteY589"/>
              </a:cxn>
              <a:cxn ang="0">
                <a:pos x="connsiteX590" y="connsiteY590"/>
              </a:cxn>
              <a:cxn ang="0">
                <a:pos x="connsiteX591" y="connsiteY591"/>
              </a:cxn>
              <a:cxn ang="0">
                <a:pos x="connsiteX592" y="connsiteY592"/>
              </a:cxn>
              <a:cxn ang="0">
                <a:pos x="connsiteX593" y="connsiteY593"/>
              </a:cxn>
              <a:cxn ang="0">
                <a:pos x="connsiteX594" y="connsiteY594"/>
              </a:cxn>
              <a:cxn ang="0">
                <a:pos x="connsiteX595" y="connsiteY595"/>
              </a:cxn>
              <a:cxn ang="0">
                <a:pos x="connsiteX596" y="connsiteY596"/>
              </a:cxn>
              <a:cxn ang="0">
                <a:pos x="connsiteX597" y="connsiteY597"/>
              </a:cxn>
              <a:cxn ang="0">
                <a:pos x="connsiteX598" y="connsiteY598"/>
              </a:cxn>
              <a:cxn ang="0">
                <a:pos x="connsiteX599" y="connsiteY599"/>
              </a:cxn>
              <a:cxn ang="0">
                <a:pos x="connsiteX600" y="connsiteY600"/>
              </a:cxn>
              <a:cxn ang="0">
                <a:pos x="connsiteX601" y="connsiteY601"/>
              </a:cxn>
              <a:cxn ang="0">
                <a:pos x="connsiteX602" y="connsiteY602"/>
              </a:cxn>
              <a:cxn ang="0">
                <a:pos x="connsiteX603" y="connsiteY603"/>
              </a:cxn>
              <a:cxn ang="0">
                <a:pos x="connsiteX604" y="connsiteY604"/>
              </a:cxn>
              <a:cxn ang="0">
                <a:pos x="connsiteX605" y="connsiteY605"/>
              </a:cxn>
              <a:cxn ang="0">
                <a:pos x="connsiteX606" y="connsiteY606"/>
              </a:cxn>
              <a:cxn ang="0">
                <a:pos x="connsiteX607" y="connsiteY607"/>
              </a:cxn>
              <a:cxn ang="0">
                <a:pos x="connsiteX608" y="connsiteY608"/>
              </a:cxn>
              <a:cxn ang="0">
                <a:pos x="connsiteX609" y="connsiteY609"/>
              </a:cxn>
              <a:cxn ang="0">
                <a:pos x="connsiteX610" y="connsiteY610"/>
              </a:cxn>
              <a:cxn ang="0">
                <a:pos x="connsiteX611" y="connsiteY611"/>
              </a:cxn>
              <a:cxn ang="0">
                <a:pos x="connsiteX612" y="connsiteY612"/>
              </a:cxn>
              <a:cxn ang="0">
                <a:pos x="connsiteX613" y="connsiteY613"/>
              </a:cxn>
              <a:cxn ang="0">
                <a:pos x="connsiteX614" y="connsiteY614"/>
              </a:cxn>
              <a:cxn ang="0">
                <a:pos x="connsiteX615" y="connsiteY615"/>
              </a:cxn>
              <a:cxn ang="0">
                <a:pos x="connsiteX616" y="connsiteY616"/>
              </a:cxn>
              <a:cxn ang="0">
                <a:pos x="connsiteX617" y="connsiteY617"/>
              </a:cxn>
              <a:cxn ang="0">
                <a:pos x="connsiteX618" y="connsiteY618"/>
              </a:cxn>
              <a:cxn ang="0">
                <a:pos x="connsiteX619" y="connsiteY619"/>
              </a:cxn>
              <a:cxn ang="0">
                <a:pos x="connsiteX620" y="connsiteY620"/>
              </a:cxn>
              <a:cxn ang="0">
                <a:pos x="connsiteX621" y="connsiteY621"/>
              </a:cxn>
              <a:cxn ang="0">
                <a:pos x="connsiteX622" y="connsiteY622"/>
              </a:cxn>
              <a:cxn ang="0">
                <a:pos x="connsiteX623" y="connsiteY623"/>
              </a:cxn>
              <a:cxn ang="0">
                <a:pos x="connsiteX624" y="connsiteY624"/>
              </a:cxn>
              <a:cxn ang="0">
                <a:pos x="connsiteX625" y="connsiteY625"/>
              </a:cxn>
              <a:cxn ang="0">
                <a:pos x="connsiteX626" y="connsiteY626"/>
              </a:cxn>
              <a:cxn ang="0">
                <a:pos x="connsiteX627" y="connsiteY627"/>
              </a:cxn>
              <a:cxn ang="0">
                <a:pos x="connsiteX628" y="connsiteY628"/>
              </a:cxn>
              <a:cxn ang="0">
                <a:pos x="connsiteX629" y="connsiteY629"/>
              </a:cxn>
              <a:cxn ang="0">
                <a:pos x="connsiteX630" y="connsiteY630"/>
              </a:cxn>
              <a:cxn ang="0">
                <a:pos x="connsiteX631" y="connsiteY631"/>
              </a:cxn>
              <a:cxn ang="0">
                <a:pos x="connsiteX632" y="connsiteY632"/>
              </a:cxn>
              <a:cxn ang="0">
                <a:pos x="connsiteX633" y="connsiteY633"/>
              </a:cxn>
              <a:cxn ang="0">
                <a:pos x="connsiteX634" y="connsiteY634"/>
              </a:cxn>
              <a:cxn ang="0">
                <a:pos x="connsiteX635" y="connsiteY635"/>
              </a:cxn>
              <a:cxn ang="0">
                <a:pos x="connsiteX636" y="connsiteY636"/>
              </a:cxn>
              <a:cxn ang="0">
                <a:pos x="connsiteX637" y="connsiteY637"/>
              </a:cxn>
              <a:cxn ang="0">
                <a:pos x="connsiteX638" y="connsiteY638"/>
              </a:cxn>
              <a:cxn ang="0">
                <a:pos x="connsiteX639" y="connsiteY639"/>
              </a:cxn>
              <a:cxn ang="0">
                <a:pos x="connsiteX640" y="connsiteY640"/>
              </a:cxn>
              <a:cxn ang="0">
                <a:pos x="connsiteX641" y="connsiteY641"/>
              </a:cxn>
              <a:cxn ang="0">
                <a:pos x="connsiteX642" y="connsiteY642"/>
              </a:cxn>
              <a:cxn ang="0">
                <a:pos x="connsiteX643" y="connsiteY643"/>
              </a:cxn>
              <a:cxn ang="0">
                <a:pos x="connsiteX644" y="connsiteY644"/>
              </a:cxn>
              <a:cxn ang="0">
                <a:pos x="connsiteX645" y="connsiteY645"/>
              </a:cxn>
              <a:cxn ang="0">
                <a:pos x="connsiteX646" y="connsiteY646"/>
              </a:cxn>
              <a:cxn ang="0">
                <a:pos x="connsiteX647" y="connsiteY647"/>
              </a:cxn>
              <a:cxn ang="0">
                <a:pos x="connsiteX648" y="connsiteY648"/>
              </a:cxn>
              <a:cxn ang="0">
                <a:pos x="connsiteX649" y="connsiteY649"/>
              </a:cxn>
              <a:cxn ang="0">
                <a:pos x="connsiteX650" y="connsiteY650"/>
              </a:cxn>
              <a:cxn ang="0">
                <a:pos x="connsiteX651" y="connsiteY651"/>
              </a:cxn>
              <a:cxn ang="0">
                <a:pos x="connsiteX652" y="connsiteY652"/>
              </a:cxn>
              <a:cxn ang="0">
                <a:pos x="connsiteX653" y="connsiteY653"/>
              </a:cxn>
              <a:cxn ang="0">
                <a:pos x="connsiteX654" y="connsiteY654"/>
              </a:cxn>
              <a:cxn ang="0">
                <a:pos x="connsiteX655" y="connsiteY655"/>
              </a:cxn>
              <a:cxn ang="0">
                <a:pos x="connsiteX656" y="connsiteY656"/>
              </a:cxn>
              <a:cxn ang="0">
                <a:pos x="connsiteX657" y="connsiteY657"/>
              </a:cxn>
              <a:cxn ang="0">
                <a:pos x="connsiteX658" y="connsiteY658"/>
              </a:cxn>
              <a:cxn ang="0">
                <a:pos x="connsiteX659" y="connsiteY659"/>
              </a:cxn>
              <a:cxn ang="0">
                <a:pos x="connsiteX660" y="connsiteY660"/>
              </a:cxn>
              <a:cxn ang="0">
                <a:pos x="connsiteX661" y="connsiteY661"/>
              </a:cxn>
              <a:cxn ang="0">
                <a:pos x="connsiteX662" y="connsiteY662"/>
              </a:cxn>
              <a:cxn ang="0">
                <a:pos x="connsiteX663" y="connsiteY663"/>
              </a:cxn>
              <a:cxn ang="0">
                <a:pos x="connsiteX664" y="connsiteY664"/>
              </a:cxn>
              <a:cxn ang="0">
                <a:pos x="connsiteX665" y="connsiteY665"/>
              </a:cxn>
              <a:cxn ang="0">
                <a:pos x="connsiteX666" y="connsiteY666"/>
              </a:cxn>
              <a:cxn ang="0">
                <a:pos x="connsiteX667" y="connsiteY667"/>
              </a:cxn>
              <a:cxn ang="0">
                <a:pos x="connsiteX668" y="connsiteY668"/>
              </a:cxn>
              <a:cxn ang="0">
                <a:pos x="connsiteX669" y="connsiteY669"/>
              </a:cxn>
              <a:cxn ang="0">
                <a:pos x="connsiteX670" y="connsiteY670"/>
              </a:cxn>
              <a:cxn ang="0">
                <a:pos x="connsiteX671" y="connsiteY671"/>
              </a:cxn>
              <a:cxn ang="0">
                <a:pos x="connsiteX672" y="connsiteY672"/>
              </a:cxn>
              <a:cxn ang="0">
                <a:pos x="connsiteX673" y="connsiteY673"/>
              </a:cxn>
              <a:cxn ang="0">
                <a:pos x="connsiteX674" y="connsiteY674"/>
              </a:cxn>
              <a:cxn ang="0">
                <a:pos x="connsiteX675" y="connsiteY675"/>
              </a:cxn>
              <a:cxn ang="0">
                <a:pos x="connsiteX676" y="connsiteY676"/>
              </a:cxn>
              <a:cxn ang="0">
                <a:pos x="connsiteX677" y="connsiteY677"/>
              </a:cxn>
              <a:cxn ang="0">
                <a:pos x="connsiteX678" y="connsiteY678"/>
              </a:cxn>
              <a:cxn ang="0">
                <a:pos x="connsiteX679" y="connsiteY679"/>
              </a:cxn>
              <a:cxn ang="0">
                <a:pos x="connsiteX680" y="connsiteY680"/>
              </a:cxn>
              <a:cxn ang="0">
                <a:pos x="connsiteX681" y="connsiteY681"/>
              </a:cxn>
              <a:cxn ang="0">
                <a:pos x="connsiteX682" y="connsiteY682"/>
              </a:cxn>
              <a:cxn ang="0">
                <a:pos x="connsiteX683" y="connsiteY683"/>
              </a:cxn>
              <a:cxn ang="0">
                <a:pos x="connsiteX684" y="connsiteY684"/>
              </a:cxn>
              <a:cxn ang="0">
                <a:pos x="connsiteX685" y="connsiteY685"/>
              </a:cxn>
              <a:cxn ang="0">
                <a:pos x="connsiteX686" y="connsiteY686"/>
              </a:cxn>
              <a:cxn ang="0">
                <a:pos x="connsiteX687" y="connsiteY687"/>
              </a:cxn>
              <a:cxn ang="0">
                <a:pos x="connsiteX688" y="connsiteY688"/>
              </a:cxn>
              <a:cxn ang="0">
                <a:pos x="connsiteX689" y="connsiteY689"/>
              </a:cxn>
              <a:cxn ang="0">
                <a:pos x="connsiteX690" y="connsiteY690"/>
              </a:cxn>
              <a:cxn ang="0">
                <a:pos x="connsiteX691" y="connsiteY691"/>
              </a:cxn>
              <a:cxn ang="0">
                <a:pos x="connsiteX692" y="connsiteY692"/>
              </a:cxn>
              <a:cxn ang="0">
                <a:pos x="connsiteX693" y="connsiteY693"/>
              </a:cxn>
              <a:cxn ang="0">
                <a:pos x="connsiteX694" y="connsiteY694"/>
              </a:cxn>
              <a:cxn ang="0">
                <a:pos x="connsiteX695" y="connsiteY695"/>
              </a:cxn>
              <a:cxn ang="0">
                <a:pos x="connsiteX696" y="connsiteY696"/>
              </a:cxn>
              <a:cxn ang="0">
                <a:pos x="connsiteX697" y="connsiteY697"/>
              </a:cxn>
              <a:cxn ang="0">
                <a:pos x="connsiteX698" y="connsiteY698"/>
              </a:cxn>
              <a:cxn ang="0">
                <a:pos x="connsiteX699" y="connsiteY699"/>
              </a:cxn>
              <a:cxn ang="0">
                <a:pos x="connsiteX700" y="connsiteY700"/>
              </a:cxn>
              <a:cxn ang="0">
                <a:pos x="connsiteX701" y="connsiteY701"/>
              </a:cxn>
              <a:cxn ang="0">
                <a:pos x="connsiteX702" y="connsiteY702"/>
              </a:cxn>
              <a:cxn ang="0">
                <a:pos x="connsiteX703" y="connsiteY703"/>
              </a:cxn>
              <a:cxn ang="0">
                <a:pos x="connsiteX704" y="connsiteY704"/>
              </a:cxn>
              <a:cxn ang="0">
                <a:pos x="connsiteX705" y="connsiteY705"/>
              </a:cxn>
              <a:cxn ang="0">
                <a:pos x="connsiteX706" y="connsiteY706"/>
              </a:cxn>
              <a:cxn ang="0">
                <a:pos x="connsiteX707" y="connsiteY707"/>
              </a:cxn>
              <a:cxn ang="0">
                <a:pos x="connsiteX708" y="connsiteY708"/>
              </a:cxn>
              <a:cxn ang="0">
                <a:pos x="connsiteX709" y="connsiteY709"/>
              </a:cxn>
              <a:cxn ang="0">
                <a:pos x="connsiteX710" y="connsiteY710"/>
              </a:cxn>
              <a:cxn ang="0">
                <a:pos x="connsiteX711" y="connsiteY711"/>
              </a:cxn>
              <a:cxn ang="0">
                <a:pos x="connsiteX712" y="connsiteY712"/>
              </a:cxn>
              <a:cxn ang="0">
                <a:pos x="connsiteX713" y="connsiteY713"/>
              </a:cxn>
              <a:cxn ang="0">
                <a:pos x="connsiteX714" y="connsiteY714"/>
              </a:cxn>
              <a:cxn ang="0">
                <a:pos x="connsiteX715" y="connsiteY715"/>
              </a:cxn>
              <a:cxn ang="0">
                <a:pos x="connsiteX716" y="connsiteY716"/>
              </a:cxn>
              <a:cxn ang="0">
                <a:pos x="connsiteX717" y="connsiteY717"/>
              </a:cxn>
              <a:cxn ang="0">
                <a:pos x="connsiteX718" y="connsiteY718"/>
              </a:cxn>
              <a:cxn ang="0">
                <a:pos x="connsiteX719" y="connsiteY719"/>
              </a:cxn>
              <a:cxn ang="0">
                <a:pos x="connsiteX720" y="connsiteY720"/>
              </a:cxn>
              <a:cxn ang="0">
                <a:pos x="connsiteX721" y="connsiteY721"/>
              </a:cxn>
              <a:cxn ang="0">
                <a:pos x="connsiteX722" y="connsiteY722"/>
              </a:cxn>
              <a:cxn ang="0">
                <a:pos x="connsiteX723" y="connsiteY723"/>
              </a:cxn>
              <a:cxn ang="0">
                <a:pos x="connsiteX724" y="connsiteY724"/>
              </a:cxn>
              <a:cxn ang="0">
                <a:pos x="connsiteX725" y="connsiteY725"/>
              </a:cxn>
              <a:cxn ang="0">
                <a:pos x="connsiteX726" y="connsiteY726"/>
              </a:cxn>
              <a:cxn ang="0">
                <a:pos x="connsiteX727" y="connsiteY727"/>
              </a:cxn>
              <a:cxn ang="0">
                <a:pos x="connsiteX728" y="connsiteY728"/>
              </a:cxn>
              <a:cxn ang="0">
                <a:pos x="connsiteX729" y="connsiteY729"/>
              </a:cxn>
              <a:cxn ang="0">
                <a:pos x="connsiteX730" y="connsiteY730"/>
              </a:cxn>
              <a:cxn ang="0">
                <a:pos x="connsiteX731" y="connsiteY731"/>
              </a:cxn>
              <a:cxn ang="0">
                <a:pos x="connsiteX732" y="connsiteY732"/>
              </a:cxn>
              <a:cxn ang="0">
                <a:pos x="connsiteX733" y="connsiteY733"/>
              </a:cxn>
              <a:cxn ang="0">
                <a:pos x="connsiteX734" y="connsiteY734"/>
              </a:cxn>
              <a:cxn ang="0">
                <a:pos x="connsiteX735" y="connsiteY735"/>
              </a:cxn>
              <a:cxn ang="0">
                <a:pos x="connsiteX736" y="connsiteY736"/>
              </a:cxn>
              <a:cxn ang="0">
                <a:pos x="connsiteX737" y="connsiteY737"/>
              </a:cxn>
              <a:cxn ang="0">
                <a:pos x="connsiteX738" y="connsiteY738"/>
              </a:cxn>
              <a:cxn ang="0">
                <a:pos x="connsiteX739" y="connsiteY739"/>
              </a:cxn>
              <a:cxn ang="0">
                <a:pos x="connsiteX740" y="connsiteY740"/>
              </a:cxn>
              <a:cxn ang="0">
                <a:pos x="connsiteX741" y="connsiteY741"/>
              </a:cxn>
              <a:cxn ang="0">
                <a:pos x="connsiteX742" y="connsiteY742"/>
              </a:cxn>
              <a:cxn ang="0">
                <a:pos x="connsiteX743" y="connsiteY743"/>
              </a:cxn>
              <a:cxn ang="0">
                <a:pos x="connsiteX744" y="connsiteY744"/>
              </a:cxn>
              <a:cxn ang="0">
                <a:pos x="connsiteX745" y="connsiteY745"/>
              </a:cxn>
              <a:cxn ang="0">
                <a:pos x="connsiteX746" y="connsiteY746"/>
              </a:cxn>
              <a:cxn ang="0">
                <a:pos x="connsiteX747" y="connsiteY747"/>
              </a:cxn>
              <a:cxn ang="0">
                <a:pos x="connsiteX748" y="connsiteY748"/>
              </a:cxn>
              <a:cxn ang="0">
                <a:pos x="connsiteX749" y="connsiteY749"/>
              </a:cxn>
              <a:cxn ang="0">
                <a:pos x="connsiteX750" y="connsiteY750"/>
              </a:cxn>
              <a:cxn ang="0">
                <a:pos x="connsiteX751" y="connsiteY751"/>
              </a:cxn>
              <a:cxn ang="0">
                <a:pos x="connsiteX752" y="connsiteY752"/>
              </a:cxn>
              <a:cxn ang="0">
                <a:pos x="connsiteX753" y="connsiteY753"/>
              </a:cxn>
              <a:cxn ang="0">
                <a:pos x="connsiteX754" y="connsiteY754"/>
              </a:cxn>
              <a:cxn ang="0">
                <a:pos x="connsiteX755" y="connsiteY755"/>
              </a:cxn>
              <a:cxn ang="0">
                <a:pos x="connsiteX756" y="connsiteY756"/>
              </a:cxn>
              <a:cxn ang="0">
                <a:pos x="connsiteX757" y="connsiteY757"/>
              </a:cxn>
              <a:cxn ang="0">
                <a:pos x="connsiteX758" y="connsiteY758"/>
              </a:cxn>
              <a:cxn ang="0">
                <a:pos x="connsiteX759" y="connsiteY759"/>
              </a:cxn>
              <a:cxn ang="0">
                <a:pos x="connsiteX760" y="connsiteY760"/>
              </a:cxn>
              <a:cxn ang="0">
                <a:pos x="connsiteX761" y="connsiteY761"/>
              </a:cxn>
              <a:cxn ang="0">
                <a:pos x="connsiteX762" y="connsiteY762"/>
              </a:cxn>
              <a:cxn ang="0">
                <a:pos x="connsiteX763" y="connsiteY763"/>
              </a:cxn>
              <a:cxn ang="0">
                <a:pos x="connsiteX764" y="connsiteY764"/>
              </a:cxn>
              <a:cxn ang="0">
                <a:pos x="connsiteX765" y="connsiteY765"/>
              </a:cxn>
              <a:cxn ang="0">
                <a:pos x="connsiteX766" y="connsiteY766"/>
              </a:cxn>
              <a:cxn ang="0">
                <a:pos x="connsiteX767" y="connsiteY767"/>
              </a:cxn>
              <a:cxn ang="0">
                <a:pos x="connsiteX768" y="connsiteY768"/>
              </a:cxn>
              <a:cxn ang="0">
                <a:pos x="connsiteX769" y="connsiteY769"/>
              </a:cxn>
              <a:cxn ang="0">
                <a:pos x="connsiteX770" y="connsiteY770"/>
              </a:cxn>
              <a:cxn ang="0">
                <a:pos x="connsiteX771" y="connsiteY771"/>
              </a:cxn>
              <a:cxn ang="0">
                <a:pos x="connsiteX772" y="connsiteY772"/>
              </a:cxn>
              <a:cxn ang="0">
                <a:pos x="connsiteX773" y="connsiteY773"/>
              </a:cxn>
              <a:cxn ang="0">
                <a:pos x="connsiteX774" y="connsiteY774"/>
              </a:cxn>
              <a:cxn ang="0">
                <a:pos x="connsiteX775" y="connsiteY775"/>
              </a:cxn>
              <a:cxn ang="0">
                <a:pos x="connsiteX776" y="connsiteY776"/>
              </a:cxn>
              <a:cxn ang="0">
                <a:pos x="connsiteX777" y="connsiteY777"/>
              </a:cxn>
              <a:cxn ang="0">
                <a:pos x="connsiteX778" y="connsiteY778"/>
              </a:cxn>
              <a:cxn ang="0">
                <a:pos x="connsiteX779" y="connsiteY779"/>
              </a:cxn>
              <a:cxn ang="0">
                <a:pos x="connsiteX780" y="connsiteY780"/>
              </a:cxn>
              <a:cxn ang="0">
                <a:pos x="connsiteX781" y="connsiteY781"/>
              </a:cxn>
              <a:cxn ang="0">
                <a:pos x="connsiteX782" y="connsiteY782"/>
              </a:cxn>
              <a:cxn ang="0">
                <a:pos x="connsiteX783" y="connsiteY783"/>
              </a:cxn>
              <a:cxn ang="0">
                <a:pos x="connsiteX784" y="connsiteY784"/>
              </a:cxn>
              <a:cxn ang="0">
                <a:pos x="connsiteX785" y="connsiteY785"/>
              </a:cxn>
              <a:cxn ang="0">
                <a:pos x="connsiteX786" y="connsiteY786"/>
              </a:cxn>
              <a:cxn ang="0">
                <a:pos x="connsiteX787" y="connsiteY787"/>
              </a:cxn>
              <a:cxn ang="0">
                <a:pos x="connsiteX788" y="connsiteY788"/>
              </a:cxn>
              <a:cxn ang="0">
                <a:pos x="connsiteX789" y="connsiteY789"/>
              </a:cxn>
              <a:cxn ang="0">
                <a:pos x="connsiteX790" y="connsiteY790"/>
              </a:cxn>
              <a:cxn ang="0">
                <a:pos x="connsiteX791" y="connsiteY791"/>
              </a:cxn>
              <a:cxn ang="0">
                <a:pos x="connsiteX792" y="connsiteY792"/>
              </a:cxn>
              <a:cxn ang="0">
                <a:pos x="connsiteX793" y="connsiteY793"/>
              </a:cxn>
              <a:cxn ang="0">
                <a:pos x="connsiteX794" y="connsiteY794"/>
              </a:cxn>
              <a:cxn ang="0">
                <a:pos x="connsiteX795" y="connsiteY795"/>
              </a:cxn>
              <a:cxn ang="0">
                <a:pos x="connsiteX796" y="connsiteY796"/>
              </a:cxn>
              <a:cxn ang="0">
                <a:pos x="connsiteX797" y="connsiteY797"/>
              </a:cxn>
              <a:cxn ang="0">
                <a:pos x="connsiteX798" y="connsiteY798"/>
              </a:cxn>
              <a:cxn ang="0">
                <a:pos x="connsiteX799" y="connsiteY799"/>
              </a:cxn>
              <a:cxn ang="0">
                <a:pos x="connsiteX800" y="connsiteY800"/>
              </a:cxn>
              <a:cxn ang="0">
                <a:pos x="connsiteX801" y="connsiteY801"/>
              </a:cxn>
              <a:cxn ang="0">
                <a:pos x="connsiteX802" y="connsiteY802"/>
              </a:cxn>
              <a:cxn ang="0">
                <a:pos x="connsiteX803" y="connsiteY803"/>
              </a:cxn>
              <a:cxn ang="0">
                <a:pos x="connsiteX804" y="connsiteY804"/>
              </a:cxn>
              <a:cxn ang="0">
                <a:pos x="connsiteX805" y="connsiteY805"/>
              </a:cxn>
              <a:cxn ang="0">
                <a:pos x="connsiteX806" y="connsiteY806"/>
              </a:cxn>
              <a:cxn ang="0">
                <a:pos x="connsiteX807" y="connsiteY807"/>
              </a:cxn>
              <a:cxn ang="0">
                <a:pos x="connsiteX808" y="connsiteY808"/>
              </a:cxn>
              <a:cxn ang="0">
                <a:pos x="connsiteX809" y="connsiteY809"/>
              </a:cxn>
              <a:cxn ang="0">
                <a:pos x="connsiteX810" y="connsiteY810"/>
              </a:cxn>
              <a:cxn ang="0">
                <a:pos x="connsiteX811" y="connsiteY811"/>
              </a:cxn>
              <a:cxn ang="0">
                <a:pos x="connsiteX812" y="connsiteY812"/>
              </a:cxn>
              <a:cxn ang="0">
                <a:pos x="connsiteX813" y="connsiteY813"/>
              </a:cxn>
              <a:cxn ang="0">
                <a:pos x="connsiteX814" y="connsiteY814"/>
              </a:cxn>
              <a:cxn ang="0">
                <a:pos x="connsiteX815" y="connsiteY815"/>
              </a:cxn>
              <a:cxn ang="0">
                <a:pos x="connsiteX816" y="connsiteY816"/>
              </a:cxn>
              <a:cxn ang="0">
                <a:pos x="connsiteX817" y="connsiteY817"/>
              </a:cxn>
              <a:cxn ang="0">
                <a:pos x="connsiteX818" y="connsiteY818"/>
              </a:cxn>
              <a:cxn ang="0">
                <a:pos x="connsiteX819" y="connsiteY819"/>
              </a:cxn>
              <a:cxn ang="0">
                <a:pos x="connsiteX820" y="connsiteY820"/>
              </a:cxn>
              <a:cxn ang="0">
                <a:pos x="connsiteX821" y="connsiteY821"/>
              </a:cxn>
              <a:cxn ang="0">
                <a:pos x="connsiteX822" y="connsiteY822"/>
              </a:cxn>
              <a:cxn ang="0">
                <a:pos x="connsiteX823" y="connsiteY823"/>
              </a:cxn>
              <a:cxn ang="0">
                <a:pos x="connsiteX824" y="connsiteY824"/>
              </a:cxn>
              <a:cxn ang="0">
                <a:pos x="connsiteX825" y="connsiteY825"/>
              </a:cxn>
              <a:cxn ang="0">
                <a:pos x="connsiteX826" y="connsiteY826"/>
              </a:cxn>
              <a:cxn ang="0">
                <a:pos x="connsiteX827" y="connsiteY827"/>
              </a:cxn>
              <a:cxn ang="0">
                <a:pos x="connsiteX828" y="connsiteY828"/>
              </a:cxn>
              <a:cxn ang="0">
                <a:pos x="connsiteX829" y="connsiteY829"/>
              </a:cxn>
              <a:cxn ang="0">
                <a:pos x="connsiteX830" y="connsiteY830"/>
              </a:cxn>
              <a:cxn ang="0">
                <a:pos x="connsiteX831" y="connsiteY831"/>
              </a:cxn>
              <a:cxn ang="0">
                <a:pos x="connsiteX832" y="connsiteY832"/>
              </a:cxn>
              <a:cxn ang="0">
                <a:pos x="connsiteX833" y="connsiteY833"/>
              </a:cxn>
              <a:cxn ang="0">
                <a:pos x="connsiteX834" y="connsiteY834"/>
              </a:cxn>
              <a:cxn ang="0">
                <a:pos x="connsiteX835" y="connsiteY835"/>
              </a:cxn>
              <a:cxn ang="0">
                <a:pos x="connsiteX836" y="connsiteY836"/>
              </a:cxn>
              <a:cxn ang="0">
                <a:pos x="connsiteX837" y="connsiteY837"/>
              </a:cxn>
              <a:cxn ang="0">
                <a:pos x="connsiteX838" y="connsiteY838"/>
              </a:cxn>
              <a:cxn ang="0">
                <a:pos x="connsiteX839" y="connsiteY839"/>
              </a:cxn>
              <a:cxn ang="0">
                <a:pos x="connsiteX840" y="connsiteY840"/>
              </a:cxn>
              <a:cxn ang="0">
                <a:pos x="connsiteX841" y="connsiteY841"/>
              </a:cxn>
              <a:cxn ang="0">
                <a:pos x="connsiteX842" y="connsiteY842"/>
              </a:cxn>
              <a:cxn ang="0">
                <a:pos x="connsiteX843" y="connsiteY843"/>
              </a:cxn>
              <a:cxn ang="0">
                <a:pos x="connsiteX844" y="connsiteY844"/>
              </a:cxn>
              <a:cxn ang="0">
                <a:pos x="connsiteX845" y="connsiteY845"/>
              </a:cxn>
              <a:cxn ang="0">
                <a:pos x="connsiteX846" y="connsiteY846"/>
              </a:cxn>
              <a:cxn ang="0">
                <a:pos x="connsiteX847" y="connsiteY847"/>
              </a:cxn>
              <a:cxn ang="0">
                <a:pos x="connsiteX848" y="connsiteY848"/>
              </a:cxn>
              <a:cxn ang="0">
                <a:pos x="connsiteX849" y="connsiteY849"/>
              </a:cxn>
              <a:cxn ang="0">
                <a:pos x="connsiteX850" y="connsiteY850"/>
              </a:cxn>
              <a:cxn ang="0">
                <a:pos x="connsiteX851" y="connsiteY851"/>
              </a:cxn>
              <a:cxn ang="0">
                <a:pos x="connsiteX852" y="connsiteY852"/>
              </a:cxn>
              <a:cxn ang="0">
                <a:pos x="connsiteX853" y="connsiteY853"/>
              </a:cxn>
              <a:cxn ang="0">
                <a:pos x="connsiteX854" y="connsiteY854"/>
              </a:cxn>
              <a:cxn ang="0">
                <a:pos x="connsiteX855" y="connsiteY855"/>
              </a:cxn>
              <a:cxn ang="0">
                <a:pos x="connsiteX856" y="connsiteY856"/>
              </a:cxn>
              <a:cxn ang="0">
                <a:pos x="connsiteX857" y="connsiteY857"/>
              </a:cxn>
              <a:cxn ang="0">
                <a:pos x="connsiteX858" y="connsiteY858"/>
              </a:cxn>
              <a:cxn ang="0">
                <a:pos x="connsiteX859" y="connsiteY859"/>
              </a:cxn>
              <a:cxn ang="0">
                <a:pos x="connsiteX860" y="connsiteY860"/>
              </a:cxn>
              <a:cxn ang="0">
                <a:pos x="connsiteX861" y="connsiteY861"/>
              </a:cxn>
              <a:cxn ang="0">
                <a:pos x="connsiteX862" y="connsiteY862"/>
              </a:cxn>
              <a:cxn ang="0">
                <a:pos x="connsiteX863" y="connsiteY863"/>
              </a:cxn>
              <a:cxn ang="0">
                <a:pos x="connsiteX864" y="connsiteY864"/>
              </a:cxn>
              <a:cxn ang="0">
                <a:pos x="connsiteX865" y="connsiteY865"/>
              </a:cxn>
              <a:cxn ang="0">
                <a:pos x="connsiteX866" y="connsiteY866"/>
              </a:cxn>
              <a:cxn ang="0">
                <a:pos x="connsiteX867" y="connsiteY867"/>
              </a:cxn>
              <a:cxn ang="0">
                <a:pos x="connsiteX868" y="connsiteY868"/>
              </a:cxn>
              <a:cxn ang="0">
                <a:pos x="connsiteX869" y="connsiteY869"/>
              </a:cxn>
              <a:cxn ang="0">
                <a:pos x="connsiteX870" y="connsiteY870"/>
              </a:cxn>
              <a:cxn ang="0">
                <a:pos x="connsiteX871" y="connsiteY871"/>
              </a:cxn>
              <a:cxn ang="0">
                <a:pos x="connsiteX872" y="connsiteY872"/>
              </a:cxn>
              <a:cxn ang="0">
                <a:pos x="connsiteX873" y="connsiteY873"/>
              </a:cxn>
              <a:cxn ang="0">
                <a:pos x="connsiteX874" y="connsiteY874"/>
              </a:cxn>
              <a:cxn ang="0">
                <a:pos x="connsiteX875" y="connsiteY875"/>
              </a:cxn>
              <a:cxn ang="0">
                <a:pos x="connsiteX876" y="connsiteY876"/>
              </a:cxn>
              <a:cxn ang="0">
                <a:pos x="connsiteX877" y="connsiteY877"/>
              </a:cxn>
              <a:cxn ang="0">
                <a:pos x="connsiteX878" y="connsiteY878"/>
              </a:cxn>
              <a:cxn ang="0">
                <a:pos x="connsiteX879" y="connsiteY879"/>
              </a:cxn>
              <a:cxn ang="0">
                <a:pos x="connsiteX880" y="connsiteY880"/>
              </a:cxn>
              <a:cxn ang="0">
                <a:pos x="connsiteX881" y="connsiteY881"/>
              </a:cxn>
              <a:cxn ang="0">
                <a:pos x="connsiteX882" y="connsiteY882"/>
              </a:cxn>
              <a:cxn ang="0">
                <a:pos x="connsiteX883" y="connsiteY883"/>
              </a:cxn>
              <a:cxn ang="0">
                <a:pos x="connsiteX884" y="connsiteY884"/>
              </a:cxn>
              <a:cxn ang="0">
                <a:pos x="connsiteX885" y="connsiteY885"/>
              </a:cxn>
              <a:cxn ang="0">
                <a:pos x="connsiteX886" y="connsiteY886"/>
              </a:cxn>
              <a:cxn ang="0">
                <a:pos x="connsiteX887" y="connsiteY887"/>
              </a:cxn>
              <a:cxn ang="0">
                <a:pos x="connsiteX888" y="connsiteY888"/>
              </a:cxn>
              <a:cxn ang="0">
                <a:pos x="connsiteX889" y="connsiteY889"/>
              </a:cxn>
              <a:cxn ang="0">
                <a:pos x="connsiteX890" y="connsiteY890"/>
              </a:cxn>
              <a:cxn ang="0">
                <a:pos x="connsiteX891" y="connsiteY891"/>
              </a:cxn>
              <a:cxn ang="0">
                <a:pos x="connsiteX892" y="connsiteY892"/>
              </a:cxn>
              <a:cxn ang="0">
                <a:pos x="connsiteX893" y="connsiteY893"/>
              </a:cxn>
              <a:cxn ang="0">
                <a:pos x="connsiteX894" y="connsiteY894"/>
              </a:cxn>
              <a:cxn ang="0">
                <a:pos x="connsiteX895" y="connsiteY895"/>
              </a:cxn>
              <a:cxn ang="0">
                <a:pos x="connsiteX896" y="connsiteY896"/>
              </a:cxn>
              <a:cxn ang="0">
                <a:pos x="connsiteX897" y="connsiteY897"/>
              </a:cxn>
              <a:cxn ang="0">
                <a:pos x="connsiteX898" y="connsiteY898"/>
              </a:cxn>
              <a:cxn ang="0">
                <a:pos x="connsiteX899" y="connsiteY899"/>
              </a:cxn>
              <a:cxn ang="0">
                <a:pos x="connsiteX900" y="connsiteY900"/>
              </a:cxn>
              <a:cxn ang="0">
                <a:pos x="connsiteX901" y="connsiteY901"/>
              </a:cxn>
              <a:cxn ang="0">
                <a:pos x="connsiteX902" y="connsiteY902"/>
              </a:cxn>
              <a:cxn ang="0">
                <a:pos x="connsiteX903" y="connsiteY903"/>
              </a:cxn>
              <a:cxn ang="0">
                <a:pos x="connsiteX904" y="connsiteY904"/>
              </a:cxn>
              <a:cxn ang="0">
                <a:pos x="connsiteX905" y="connsiteY905"/>
              </a:cxn>
              <a:cxn ang="0">
                <a:pos x="connsiteX906" y="connsiteY906"/>
              </a:cxn>
              <a:cxn ang="0">
                <a:pos x="connsiteX907" y="connsiteY907"/>
              </a:cxn>
              <a:cxn ang="0">
                <a:pos x="connsiteX908" y="connsiteY908"/>
              </a:cxn>
              <a:cxn ang="0">
                <a:pos x="connsiteX909" y="connsiteY909"/>
              </a:cxn>
              <a:cxn ang="0">
                <a:pos x="connsiteX910" y="connsiteY910"/>
              </a:cxn>
              <a:cxn ang="0">
                <a:pos x="connsiteX911" y="connsiteY911"/>
              </a:cxn>
              <a:cxn ang="0">
                <a:pos x="connsiteX912" y="connsiteY912"/>
              </a:cxn>
              <a:cxn ang="0">
                <a:pos x="connsiteX913" y="connsiteY913"/>
              </a:cxn>
              <a:cxn ang="0">
                <a:pos x="connsiteX914" y="connsiteY914"/>
              </a:cxn>
              <a:cxn ang="0">
                <a:pos x="connsiteX915" y="connsiteY915"/>
              </a:cxn>
              <a:cxn ang="0">
                <a:pos x="connsiteX916" y="connsiteY916"/>
              </a:cxn>
              <a:cxn ang="0">
                <a:pos x="connsiteX917" y="connsiteY917"/>
              </a:cxn>
              <a:cxn ang="0">
                <a:pos x="connsiteX918" y="connsiteY918"/>
              </a:cxn>
              <a:cxn ang="0">
                <a:pos x="connsiteX919" y="connsiteY919"/>
              </a:cxn>
              <a:cxn ang="0">
                <a:pos x="connsiteX920" y="connsiteY920"/>
              </a:cxn>
              <a:cxn ang="0">
                <a:pos x="connsiteX921" y="connsiteY921"/>
              </a:cxn>
              <a:cxn ang="0">
                <a:pos x="connsiteX922" y="connsiteY922"/>
              </a:cxn>
              <a:cxn ang="0">
                <a:pos x="connsiteX923" y="connsiteY923"/>
              </a:cxn>
              <a:cxn ang="0">
                <a:pos x="connsiteX924" y="connsiteY924"/>
              </a:cxn>
              <a:cxn ang="0">
                <a:pos x="connsiteX925" y="connsiteY925"/>
              </a:cxn>
              <a:cxn ang="0">
                <a:pos x="connsiteX926" y="connsiteY926"/>
              </a:cxn>
              <a:cxn ang="0">
                <a:pos x="connsiteX927" y="connsiteY927"/>
              </a:cxn>
              <a:cxn ang="0">
                <a:pos x="connsiteX928" y="connsiteY928"/>
              </a:cxn>
              <a:cxn ang="0">
                <a:pos x="connsiteX929" y="connsiteY929"/>
              </a:cxn>
              <a:cxn ang="0">
                <a:pos x="connsiteX930" y="connsiteY930"/>
              </a:cxn>
              <a:cxn ang="0">
                <a:pos x="connsiteX931" y="connsiteY931"/>
              </a:cxn>
              <a:cxn ang="0">
                <a:pos x="connsiteX932" y="connsiteY932"/>
              </a:cxn>
              <a:cxn ang="0">
                <a:pos x="connsiteX933" y="connsiteY933"/>
              </a:cxn>
              <a:cxn ang="0">
                <a:pos x="connsiteX934" y="connsiteY934"/>
              </a:cxn>
              <a:cxn ang="0">
                <a:pos x="connsiteX935" y="connsiteY935"/>
              </a:cxn>
              <a:cxn ang="0">
                <a:pos x="connsiteX936" y="connsiteY936"/>
              </a:cxn>
              <a:cxn ang="0">
                <a:pos x="connsiteX937" y="connsiteY937"/>
              </a:cxn>
              <a:cxn ang="0">
                <a:pos x="connsiteX938" y="connsiteY938"/>
              </a:cxn>
              <a:cxn ang="0">
                <a:pos x="connsiteX939" y="connsiteY939"/>
              </a:cxn>
              <a:cxn ang="0">
                <a:pos x="connsiteX940" y="connsiteY940"/>
              </a:cxn>
              <a:cxn ang="0">
                <a:pos x="connsiteX941" y="connsiteY941"/>
              </a:cxn>
              <a:cxn ang="0">
                <a:pos x="connsiteX942" y="connsiteY942"/>
              </a:cxn>
              <a:cxn ang="0">
                <a:pos x="connsiteX943" y="connsiteY943"/>
              </a:cxn>
              <a:cxn ang="0">
                <a:pos x="connsiteX944" y="connsiteY944"/>
              </a:cxn>
              <a:cxn ang="0">
                <a:pos x="connsiteX945" y="connsiteY945"/>
              </a:cxn>
              <a:cxn ang="0">
                <a:pos x="connsiteX946" y="connsiteY946"/>
              </a:cxn>
              <a:cxn ang="0">
                <a:pos x="connsiteX947" y="connsiteY947"/>
              </a:cxn>
              <a:cxn ang="0">
                <a:pos x="connsiteX948" y="connsiteY948"/>
              </a:cxn>
              <a:cxn ang="0">
                <a:pos x="connsiteX949" y="connsiteY949"/>
              </a:cxn>
              <a:cxn ang="0">
                <a:pos x="connsiteX950" y="connsiteY950"/>
              </a:cxn>
              <a:cxn ang="0">
                <a:pos x="connsiteX951" y="connsiteY951"/>
              </a:cxn>
              <a:cxn ang="0">
                <a:pos x="connsiteX952" y="connsiteY952"/>
              </a:cxn>
              <a:cxn ang="0">
                <a:pos x="connsiteX953" y="connsiteY953"/>
              </a:cxn>
              <a:cxn ang="0">
                <a:pos x="connsiteX954" y="connsiteY954"/>
              </a:cxn>
              <a:cxn ang="0">
                <a:pos x="connsiteX955" y="connsiteY955"/>
              </a:cxn>
              <a:cxn ang="0">
                <a:pos x="connsiteX956" y="connsiteY956"/>
              </a:cxn>
              <a:cxn ang="0">
                <a:pos x="connsiteX957" y="connsiteY957"/>
              </a:cxn>
              <a:cxn ang="0">
                <a:pos x="connsiteX958" y="connsiteY958"/>
              </a:cxn>
              <a:cxn ang="0">
                <a:pos x="connsiteX959" y="connsiteY959"/>
              </a:cxn>
              <a:cxn ang="0">
                <a:pos x="connsiteX960" y="connsiteY960"/>
              </a:cxn>
              <a:cxn ang="0">
                <a:pos x="connsiteX961" y="connsiteY961"/>
              </a:cxn>
              <a:cxn ang="0">
                <a:pos x="connsiteX962" y="connsiteY962"/>
              </a:cxn>
              <a:cxn ang="0">
                <a:pos x="connsiteX963" y="connsiteY963"/>
              </a:cxn>
              <a:cxn ang="0">
                <a:pos x="connsiteX964" y="connsiteY964"/>
              </a:cxn>
              <a:cxn ang="0">
                <a:pos x="connsiteX965" y="connsiteY965"/>
              </a:cxn>
              <a:cxn ang="0">
                <a:pos x="connsiteX966" y="connsiteY966"/>
              </a:cxn>
              <a:cxn ang="0">
                <a:pos x="connsiteX967" y="connsiteY967"/>
              </a:cxn>
              <a:cxn ang="0">
                <a:pos x="connsiteX968" y="connsiteY968"/>
              </a:cxn>
              <a:cxn ang="0">
                <a:pos x="connsiteX969" y="connsiteY969"/>
              </a:cxn>
              <a:cxn ang="0">
                <a:pos x="connsiteX970" y="connsiteY970"/>
              </a:cxn>
              <a:cxn ang="0">
                <a:pos x="connsiteX971" y="connsiteY971"/>
              </a:cxn>
              <a:cxn ang="0">
                <a:pos x="connsiteX972" y="connsiteY972"/>
              </a:cxn>
              <a:cxn ang="0">
                <a:pos x="connsiteX973" y="connsiteY973"/>
              </a:cxn>
              <a:cxn ang="0">
                <a:pos x="connsiteX974" y="connsiteY974"/>
              </a:cxn>
              <a:cxn ang="0">
                <a:pos x="connsiteX975" y="connsiteY975"/>
              </a:cxn>
              <a:cxn ang="0">
                <a:pos x="connsiteX976" y="connsiteY976"/>
              </a:cxn>
              <a:cxn ang="0">
                <a:pos x="connsiteX977" y="connsiteY977"/>
              </a:cxn>
              <a:cxn ang="0">
                <a:pos x="connsiteX978" y="connsiteY978"/>
              </a:cxn>
              <a:cxn ang="0">
                <a:pos x="connsiteX979" y="connsiteY979"/>
              </a:cxn>
              <a:cxn ang="0">
                <a:pos x="connsiteX980" y="connsiteY980"/>
              </a:cxn>
              <a:cxn ang="0">
                <a:pos x="connsiteX981" y="connsiteY981"/>
              </a:cxn>
              <a:cxn ang="0">
                <a:pos x="connsiteX982" y="connsiteY982"/>
              </a:cxn>
              <a:cxn ang="0">
                <a:pos x="connsiteX983" y="connsiteY983"/>
              </a:cxn>
              <a:cxn ang="0">
                <a:pos x="connsiteX984" y="connsiteY984"/>
              </a:cxn>
              <a:cxn ang="0">
                <a:pos x="connsiteX985" y="connsiteY985"/>
              </a:cxn>
              <a:cxn ang="0">
                <a:pos x="connsiteX986" y="connsiteY986"/>
              </a:cxn>
              <a:cxn ang="0">
                <a:pos x="connsiteX987" y="connsiteY987"/>
              </a:cxn>
              <a:cxn ang="0">
                <a:pos x="connsiteX988" y="connsiteY988"/>
              </a:cxn>
              <a:cxn ang="0">
                <a:pos x="connsiteX989" y="connsiteY989"/>
              </a:cxn>
              <a:cxn ang="0">
                <a:pos x="connsiteX990" y="connsiteY990"/>
              </a:cxn>
              <a:cxn ang="0">
                <a:pos x="connsiteX991" y="connsiteY991"/>
              </a:cxn>
              <a:cxn ang="0">
                <a:pos x="connsiteX992" y="connsiteY992"/>
              </a:cxn>
              <a:cxn ang="0">
                <a:pos x="connsiteX993" y="connsiteY993"/>
              </a:cxn>
              <a:cxn ang="0">
                <a:pos x="connsiteX994" y="connsiteY994"/>
              </a:cxn>
              <a:cxn ang="0">
                <a:pos x="connsiteX995" y="connsiteY995"/>
              </a:cxn>
              <a:cxn ang="0">
                <a:pos x="connsiteX996" y="connsiteY996"/>
              </a:cxn>
              <a:cxn ang="0">
                <a:pos x="connsiteX997" y="connsiteY997"/>
              </a:cxn>
              <a:cxn ang="0">
                <a:pos x="connsiteX998" y="connsiteY998"/>
              </a:cxn>
              <a:cxn ang="0">
                <a:pos x="connsiteX999" y="connsiteY999"/>
              </a:cxn>
              <a:cxn ang="0">
                <a:pos x="connsiteX1000" y="connsiteY1000"/>
              </a:cxn>
              <a:cxn ang="0">
                <a:pos x="connsiteX1001" y="connsiteY1001"/>
              </a:cxn>
              <a:cxn ang="0">
                <a:pos x="connsiteX1002" y="connsiteY1002"/>
              </a:cxn>
              <a:cxn ang="0">
                <a:pos x="connsiteX1003" y="connsiteY1003"/>
              </a:cxn>
              <a:cxn ang="0">
                <a:pos x="connsiteX1004" y="connsiteY1004"/>
              </a:cxn>
              <a:cxn ang="0">
                <a:pos x="connsiteX1005" y="connsiteY1005"/>
              </a:cxn>
              <a:cxn ang="0">
                <a:pos x="connsiteX1006" y="connsiteY1006"/>
              </a:cxn>
              <a:cxn ang="0">
                <a:pos x="connsiteX1007" y="connsiteY1007"/>
              </a:cxn>
              <a:cxn ang="0">
                <a:pos x="connsiteX1008" y="connsiteY1008"/>
              </a:cxn>
              <a:cxn ang="0">
                <a:pos x="connsiteX1009" y="connsiteY1009"/>
              </a:cxn>
              <a:cxn ang="0">
                <a:pos x="connsiteX1010" y="connsiteY1010"/>
              </a:cxn>
              <a:cxn ang="0">
                <a:pos x="connsiteX1011" y="connsiteY1011"/>
              </a:cxn>
              <a:cxn ang="0">
                <a:pos x="connsiteX1012" y="connsiteY1012"/>
              </a:cxn>
              <a:cxn ang="0">
                <a:pos x="connsiteX1013" y="connsiteY1013"/>
              </a:cxn>
              <a:cxn ang="0">
                <a:pos x="connsiteX1014" y="connsiteY1014"/>
              </a:cxn>
              <a:cxn ang="0">
                <a:pos x="connsiteX1015" y="connsiteY1015"/>
              </a:cxn>
              <a:cxn ang="0">
                <a:pos x="connsiteX1016" y="connsiteY1016"/>
              </a:cxn>
              <a:cxn ang="0">
                <a:pos x="connsiteX1017" y="connsiteY1017"/>
              </a:cxn>
              <a:cxn ang="0">
                <a:pos x="connsiteX1018" y="connsiteY1018"/>
              </a:cxn>
              <a:cxn ang="0">
                <a:pos x="connsiteX1019" y="connsiteY1019"/>
              </a:cxn>
              <a:cxn ang="0">
                <a:pos x="connsiteX1020" y="connsiteY1020"/>
              </a:cxn>
              <a:cxn ang="0">
                <a:pos x="connsiteX1021" y="connsiteY1021"/>
              </a:cxn>
              <a:cxn ang="0">
                <a:pos x="connsiteX1022" y="connsiteY1022"/>
              </a:cxn>
              <a:cxn ang="0">
                <a:pos x="connsiteX1023" y="connsiteY1023"/>
              </a:cxn>
              <a:cxn ang="0">
                <a:pos x="connsiteX1024" y="connsiteY1024"/>
              </a:cxn>
              <a:cxn ang="0">
                <a:pos x="connsiteX1025" y="connsiteY1025"/>
              </a:cxn>
              <a:cxn ang="0">
                <a:pos x="connsiteX1026" y="connsiteY1026"/>
              </a:cxn>
              <a:cxn ang="0">
                <a:pos x="connsiteX1027" y="connsiteY1027"/>
              </a:cxn>
              <a:cxn ang="0">
                <a:pos x="connsiteX1028" y="connsiteY1028"/>
              </a:cxn>
              <a:cxn ang="0">
                <a:pos x="connsiteX1029" y="connsiteY1029"/>
              </a:cxn>
              <a:cxn ang="0">
                <a:pos x="connsiteX1030" y="connsiteY1030"/>
              </a:cxn>
              <a:cxn ang="0">
                <a:pos x="connsiteX1031" y="connsiteY1031"/>
              </a:cxn>
              <a:cxn ang="0">
                <a:pos x="connsiteX1032" y="connsiteY1032"/>
              </a:cxn>
              <a:cxn ang="0">
                <a:pos x="connsiteX1033" y="connsiteY1033"/>
              </a:cxn>
              <a:cxn ang="0">
                <a:pos x="connsiteX1034" y="connsiteY1034"/>
              </a:cxn>
              <a:cxn ang="0">
                <a:pos x="connsiteX1035" y="connsiteY1035"/>
              </a:cxn>
              <a:cxn ang="0">
                <a:pos x="connsiteX1036" y="connsiteY1036"/>
              </a:cxn>
              <a:cxn ang="0">
                <a:pos x="connsiteX1037" y="connsiteY1037"/>
              </a:cxn>
              <a:cxn ang="0">
                <a:pos x="connsiteX1038" y="connsiteY1038"/>
              </a:cxn>
              <a:cxn ang="0">
                <a:pos x="connsiteX1039" y="connsiteY1039"/>
              </a:cxn>
              <a:cxn ang="0">
                <a:pos x="connsiteX1040" y="connsiteY1040"/>
              </a:cxn>
              <a:cxn ang="0">
                <a:pos x="connsiteX1041" y="connsiteY1041"/>
              </a:cxn>
              <a:cxn ang="0">
                <a:pos x="connsiteX1042" y="connsiteY1042"/>
              </a:cxn>
              <a:cxn ang="0">
                <a:pos x="connsiteX1043" y="connsiteY1043"/>
              </a:cxn>
              <a:cxn ang="0">
                <a:pos x="connsiteX1044" y="connsiteY1044"/>
              </a:cxn>
              <a:cxn ang="0">
                <a:pos x="connsiteX1045" y="connsiteY1045"/>
              </a:cxn>
              <a:cxn ang="0">
                <a:pos x="connsiteX1046" y="connsiteY1046"/>
              </a:cxn>
              <a:cxn ang="0">
                <a:pos x="connsiteX1047" y="connsiteY1047"/>
              </a:cxn>
              <a:cxn ang="0">
                <a:pos x="connsiteX1048" y="connsiteY1048"/>
              </a:cxn>
              <a:cxn ang="0">
                <a:pos x="connsiteX1049" y="connsiteY1049"/>
              </a:cxn>
              <a:cxn ang="0">
                <a:pos x="connsiteX1050" y="connsiteY1050"/>
              </a:cxn>
              <a:cxn ang="0">
                <a:pos x="connsiteX1051" y="connsiteY1051"/>
              </a:cxn>
              <a:cxn ang="0">
                <a:pos x="connsiteX1052" y="connsiteY1052"/>
              </a:cxn>
              <a:cxn ang="0">
                <a:pos x="connsiteX1053" y="connsiteY1053"/>
              </a:cxn>
              <a:cxn ang="0">
                <a:pos x="connsiteX1054" y="connsiteY1054"/>
              </a:cxn>
              <a:cxn ang="0">
                <a:pos x="connsiteX1055" y="connsiteY1055"/>
              </a:cxn>
              <a:cxn ang="0">
                <a:pos x="connsiteX1056" y="connsiteY1056"/>
              </a:cxn>
              <a:cxn ang="0">
                <a:pos x="connsiteX1057" y="connsiteY1057"/>
              </a:cxn>
              <a:cxn ang="0">
                <a:pos x="connsiteX1058" y="connsiteY1058"/>
              </a:cxn>
              <a:cxn ang="0">
                <a:pos x="connsiteX1059" y="connsiteY1059"/>
              </a:cxn>
              <a:cxn ang="0">
                <a:pos x="connsiteX1060" y="connsiteY1060"/>
              </a:cxn>
              <a:cxn ang="0">
                <a:pos x="connsiteX1061" y="connsiteY1061"/>
              </a:cxn>
              <a:cxn ang="0">
                <a:pos x="connsiteX1062" y="connsiteY1062"/>
              </a:cxn>
              <a:cxn ang="0">
                <a:pos x="connsiteX1063" y="connsiteY1063"/>
              </a:cxn>
              <a:cxn ang="0">
                <a:pos x="connsiteX1064" y="connsiteY1064"/>
              </a:cxn>
              <a:cxn ang="0">
                <a:pos x="connsiteX1065" y="connsiteY1065"/>
              </a:cxn>
              <a:cxn ang="0">
                <a:pos x="connsiteX1066" y="connsiteY1066"/>
              </a:cxn>
              <a:cxn ang="0">
                <a:pos x="connsiteX1067" y="connsiteY1067"/>
              </a:cxn>
              <a:cxn ang="0">
                <a:pos x="connsiteX1068" y="connsiteY1068"/>
              </a:cxn>
              <a:cxn ang="0">
                <a:pos x="connsiteX1069" y="connsiteY1069"/>
              </a:cxn>
              <a:cxn ang="0">
                <a:pos x="connsiteX1070" y="connsiteY1070"/>
              </a:cxn>
              <a:cxn ang="0">
                <a:pos x="connsiteX1071" y="connsiteY1071"/>
              </a:cxn>
              <a:cxn ang="0">
                <a:pos x="connsiteX1072" y="connsiteY1072"/>
              </a:cxn>
              <a:cxn ang="0">
                <a:pos x="connsiteX1073" y="connsiteY1073"/>
              </a:cxn>
              <a:cxn ang="0">
                <a:pos x="connsiteX1074" y="connsiteY1074"/>
              </a:cxn>
              <a:cxn ang="0">
                <a:pos x="connsiteX1075" y="connsiteY1075"/>
              </a:cxn>
              <a:cxn ang="0">
                <a:pos x="connsiteX1076" y="connsiteY1076"/>
              </a:cxn>
              <a:cxn ang="0">
                <a:pos x="connsiteX1077" y="connsiteY1077"/>
              </a:cxn>
              <a:cxn ang="0">
                <a:pos x="connsiteX1078" y="connsiteY1078"/>
              </a:cxn>
              <a:cxn ang="0">
                <a:pos x="connsiteX1079" y="connsiteY1079"/>
              </a:cxn>
              <a:cxn ang="0">
                <a:pos x="connsiteX1080" y="connsiteY1080"/>
              </a:cxn>
              <a:cxn ang="0">
                <a:pos x="connsiteX1081" y="connsiteY1081"/>
              </a:cxn>
              <a:cxn ang="0">
                <a:pos x="connsiteX1082" y="connsiteY1082"/>
              </a:cxn>
              <a:cxn ang="0">
                <a:pos x="connsiteX1083" y="connsiteY1083"/>
              </a:cxn>
              <a:cxn ang="0">
                <a:pos x="connsiteX1084" y="connsiteY1084"/>
              </a:cxn>
              <a:cxn ang="0">
                <a:pos x="connsiteX1085" y="connsiteY1085"/>
              </a:cxn>
              <a:cxn ang="0">
                <a:pos x="connsiteX1086" y="connsiteY1086"/>
              </a:cxn>
              <a:cxn ang="0">
                <a:pos x="connsiteX1087" y="connsiteY1087"/>
              </a:cxn>
              <a:cxn ang="0">
                <a:pos x="connsiteX1088" y="connsiteY1088"/>
              </a:cxn>
              <a:cxn ang="0">
                <a:pos x="connsiteX1089" y="connsiteY1089"/>
              </a:cxn>
              <a:cxn ang="0">
                <a:pos x="connsiteX1090" y="connsiteY1090"/>
              </a:cxn>
              <a:cxn ang="0">
                <a:pos x="connsiteX1091" y="connsiteY1091"/>
              </a:cxn>
              <a:cxn ang="0">
                <a:pos x="connsiteX1092" y="connsiteY1092"/>
              </a:cxn>
              <a:cxn ang="0">
                <a:pos x="connsiteX1093" y="connsiteY1093"/>
              </a:cxn>
              <a:cxn ang="0">
                <a:pos x="connsiteX1094" y="connsiteY1094"/>
              </a:cxn>
              <a:cxn ang="0">
                <a:pos x="connsiteX1095" y="connsiteY1095"/>
              </a:cxn>
              <a:cxn ang="0">
                <a:pos x="connsiteX1096" y="connsiteY1096"/>
              </a:cxn>
              <a:cxn ang="0">
                <a:pos x="connsiteX1097" y="connsiteY1097"/>
              </a:cxn>
              <a:cxn ang="0">
                <a:pos x="connsiteX1098" y="connsiteY1098"/>
              </a:cxn>
              <a:cxn ang="0">
                <a:pos x="connsiteX1099" y="connsiteY1099"/>
              </a:cxn>
              <a:cxn ang="0">
                <a:pos x="connsiteX1100" y="connsiteY1100"/>
              </a:cxn>
              <a:cxn ang="0">
                <a:pos x="connsiteX1101" y="connsiteY1101"/>
              </a:cxn>
              <a:cxn ang="0">
                <a:pos x="connsiteX1102" y="connsiteY1102"/>
              </a:cxn>
              <a:cxn ang="0">
                <a:pos x="connsiteX1103" y="connsiteY1103"/>
              </a:cxn>
              <a:cxn ang="0">
                <a:pos x="connsiteX1104" y="connsiteY1104"/>
              </a:cxn>
              <a:cxn ang="0">
                <a:pos x="connsiteX1105" y="connsiteY1105"/>
              </a:cxn>
              <a:cxn ang="0">
                <a:pos x="connsiteX1106" y="connsiteY1106"/>
              </a:cxn>
              <a:cxn ang="0">
                <a:pos x="connsiteX1107" y="connsiteY1107"/>
              </a:cxn>
              <a:cxn ang="0">
                <a:pos x="connsiteX1108" y="connsiteY1108"/>
              </a:cxn>
              <a:cxn ang="0">
                <a:pos x="connsiteX1109" y="connsiteY1109"/>
              </a:cxn>
              <a:cxn ang="0">
                <a:pos x="connsiteX1110" y="connsiteY1110"/>
              </a:cxn>
              <a:cxn ang="0">
                <a:pos x="connsiteX1111" y="connsiteY1111"/>
              </a:cxn>
              <a:cxn ang="0">
                <a:pos x="connsiteX1112" y="connsiteY1112"/>
              </a:cxn>
              <a:cxn ang="0">
                <a:pos x="connsiteX1113" y="connsiteY1113"/>
              </a:cxn>
              <a:cxn ang="0">
                <a:pos x="connsiteX1114" y="connsiteY1114"/>
              </a:cxn>
              <a:cxn ang="0">
                <a:pos x="connsiteX1115" y="connsiteY1115"/>
              </a:cxn>
              <a:cxn ang="0">
                <a:pos x="connsiteX1116" y="connsiteY1116"/>
              </a:cxn>
              <a:cxn ang="0">
                <a:pos x="connsiteX1117" y="connsiteY1117"/>
              </a:cxn>
              <a:cxn ang="0">
                <a:pos x="connsiteX1118" y="connsiteY1118"/>
              </a:cxn>
              <a:cxn ang="0">
                <a:pos x="connsiteX1119" y="connsiteY1119"/>
              </a:cxn>
              <a:cxn ang="0">
                <a:pos x="connsiteX1120" y="connsiteY1120"/>
              </a:cxn>
              <a:cxn ang="0">
                <a:pos x="connsiteX1121" y="connsiteY1121"/>
              </a:cxn>
              <a:cxn ang="0">
                <a:pos x="connsiteX1122" y="connsiteY1122"/>
              </a:cxn>
              <a:cxn ang="0">
                <a:pos x="connsiteX1123" y="connsiteY1123"/>
              </a:cxn>
              <a:cxn ang="0">
                <a:pos x="connsiteX1124" y="connsiteY1124"/>
              </a:cxn>
              <a:cxn ang="0">
                <a:pos x="connsiteX1125" y="connsiteY1125"/>
              </a:cxn>
              <a:cxn ang="0">
                <a:pos x="connsiteX1126" y="connsiteY1126"/>
              </a:cxn>
              <a:cxn ang="0">
                <a:pos x="connsiteX1127" y="connsiteY1127"/>
              </a:cxn>
              <a:cxn ang="0">
                <a:pos x="connsiteX1128" y="connsiteY1128"/>
              </a:cxn>
              <a:cxn ang="0">
                <a:pos x="connsiteX1129" y="connsiteY1129"/>
              </a:cxn>
              <a:cxn ang="0">
                <a:pos x="connsiteX1130" y="connsiteY1130"/>
              </a:cxn>
              <a:cxn ang="0">
                <a:pos x="connsiteX1131" y="connsiteY1131"/>
              </a:cxn>
              <a:cxn ang="0">
                <a:pos x="connsiteX1132" y="connsiteY1132"/>
              </a:cxn>
              <a:cxn ang="0">
                <a:pos x="connsiteX1133" y="connsiteY1133"/>
              </a:cxn>
              <a:cxn ang="0">
                <a:pos x="connsiteX1134" y="connsiteY1134"/>
              </a:cxn>
              <a:cxn ang="0">
                <a:pos x="connsiteX1135" y="connsiteY1135"/>
              </a:cxn>
              <a:cxn ang="0">
                <a:pos x="connsiteX1136" y="connsiteY1136"/>
              </a:cxn>
              <a:cxn ang="0">
                <a:pos x="connsiteX1137" y="connsiteY1137"/>
              </a:cxn>
              <a:cxn ang="0">
                <a:pos x="connsiteX1138" y="connsiteY1138"/>
              </a:cxn>
              <a:cxn ang="0">
                <a:pos x="connsiteX1139" y="connsiteY1139"/>
              </a:cxn>
              <a:cxn ang="0">
                <a:pos x="connsiteX1140" y="connsiteY1140"/>
              </a:cxn>
              <a:cxn ang="0">
                <a:pos x="connsiteX1141" y="connsiteY1141"/>
              </a:cxn>
              <a:cxn ang="0">
                <a:pos x="connsiteX1142" y="connsiteY1142"/>
              </a:cxn>
              <a:cxn ang="0">
                <a:pos x="connsiteX1143" y="connsiteY1143"/>
              </a:cxn>
              <a:cxn ang="0">
                <a:pos x="connsiteX1144" y="connsiteY1144"/>
              </a:cxn>
              <a:cxn ang="0">
                <a:pos x="connsiteX1145" y="connsiteY1145"/>
              </a:cxn>
              <a:cxn ang="0">
                <a:pos x="connsiteX1146" y="connsiteY1146"/>
              </a:cxn>
              <a:cxn ang="0">
                <a:pos x="connsiteX1147" y="connsiteY1147"/>
              </a:cxn>
              <a:cxn ang="0">
                <a:pos x="connsiteX1148" y="connsiteY1148"/>
              </a:cxn>
              <a:cxn ang="0">
                <a:pos x="connsiteX1149" y="connsiteY1149"/>
              </a:cxn>
              <a:cxn ang="0">
                <a:pos x="connsiteX1150" y="connsiteY1150"/>
              </a:cxn>
              <a:cxn ang="0">
                <a:pos x="connsiteX1151" y="connsiteY1151"/>
              </a:cxn>
              <a:cxn ang="0">
                <a:pos x="connsiteX1152" y="connsiteY1152"/>
              </a:cxn>
              <a:cxn ang="0">
                <a:pos x="connsiteX1153" y="connsiteY1153"/>
              </a:cxn>
              <a:cxn ang="0">
                <a:pos x="connsiteX1154" y="connsiteY1154"/>
              </a:cxn>
              <a:cxn ang="0">
                <a:pos x="connsiteX1155" y="connsiteY1155"/>
              </a:cxn>
              <a:cxn ang="0">
                <a:pos x="connsiteX1156" y="connsiteY1156"/>
              </a:cxn>
              <a:cxn ang="0">
                <a:pos x="connsiteX1157" y="connsiteY1157"/>
              </a:cxn>
              <a:cxn ang="0">
                <a:pos x="connsiteX1158" y="connsiteY1158"/>
              </a:cxn>
              <a:cxn ang="0">
                <a:pos x="connsiteX1159" y="connsiteY1159"/>
              </a:cxn>
              <a:cxn ang="0">
                <a:pos x="connsiteX1160" y="connsiteY1160"/>
              </a:cxn>
              <a:cxn ang="0">
                <a:pos x="connsiteX1161" y="connsiteY1161"/>
              </a:cxn>
              <a:cxn ang="0">
                <a:pos x="connsiteX1162" y="connsiteY1162"/>
              </a:cxn>
              <a:cxn ang="0">
                <a:pos x="connsiteX1163" y="connsiteY1163"/>
              </a:cxn>
              <a:cxn ang="0">
                <a:pos x="connsiteX1164" y="connsiteY1164"/>
              </a:cxn>
              <a:cxn ang="0">
                <a:pos x="connsiteX1165" y="connsiteY1165"/>
              </a:cxn>
              <a:cxn ang="0">
                <a:pos x="connsiteX1166" y="connsiteY1166"/>
              </a:cxn>
              <a:cxn ang="0">
                <a:pos x="connsiteX1167" y="connsiteY1167"/>
              </a:cxn>
              <a:cxn ang="0">
                <a:pos x="connsiteX1168" y="connsiteY1168"/>
              </a:cxn>
              <a:cxn ang="0">
                <a:pos x="connsiteX1169" y="connsiteY1169"/>
              </a:cxn>
              <a:cxn ang="0">
                <a:pos x="connsiteX1170" y="connsiteY1170"/>
              </a:cxn>
              <a:cxn ang="0">
                <a:pos x="connsiteX1171" y="connsiteY1171"/>
              </a:cxn>
              <a:cxn ang="0">
                <a:pos x="connsiteX1172" y="connsiteY1172"/>
              </a:cxn>
              <a:cxn ang="0">
                <a:pos x="connsiteX1173" y="connsiteY1173"/>
              </a:cxn>
              <a:cxn ang="0">
                <a:pos x="connsiteX1174" y="connsiteY1174"/>
              </a:cxn>
              <a:cxn ang="0">
                <a:pos x="connsiteX1175" y="connsiteY1175"/>
              </a:cxn>
              <a:cxn ang="0">
                <a:pos x="connsiteX1176" y="connsiteY1176"/>
              </a:cxn>
              <a:cxn ang="0">
                <a:pos x="connsiteX1177" y="connsiteY1177"/>
              </a:cxn>
              <a:cxn ang="0">
                <a:pos x="connsiteX1178" y="connsiteY1178"/>
              </a:cxn>
              <a:cxn ang="0">
                <a:pos x="connsiteX1179" y="connsiteY1179"/>
              </a:cxn>
              <a:cxn ang="0">
                <a:pos x="connsiteX1180" y="connsiteY1180"/>
              </a:cxn>
              <a:cxn ang="0">
                <a:pos x="connsiteX1181" y="connsiteY1181"/>
              </a:cxn>
              <a:cxn ang="0">
                <a:pos x="connsiteX1182" y="connsiteY1182"/>
              </a:cxn>
              <a:cxn ang="0">
                <a:pos x="connsiteX1183" y="connsiteY1183"/>
              </a:cxn>
              <a:cxn ang="0">
                <a:pos x="connsiteX1184" y="connsiteY1184"/>
              </a:cxn>
              <a:cxn ang="0">
                <a:pos x="connsiteX1185" y="connsiteY1185"/>
              </a:cxn>
              <a:cxn ang="0">
                <a:pos x="connsiteX1186" y="connsiteY1186"/>
              </a:cxn>
              <a:cxn ang="0">
                <a:pos x="connsiteX1187" y="connsiteY1187"/>
              </a:cxn>
              <a:cxn ang="0">
                <a:pos x="connsiteX1188" y="connsiteY1188"/>
              </a:cxn>
              <a:cxn ang="0">
                <a:pos x="connsiteX1189" y="connsiteY1189"/>
              </a:cxn>
              <a:cxn ang="0">
                <a:pos x="connsiteX1190" y="connsiteY1190"/>
              </a:cxn>
              <a:cxn ang="0">
                <a:pos x="connsiteX1191" y="connsiteY1191"/>
              </a:cxn>
              <a:cxn ang="0">
                <a:pos x="connsiteX1192" y="connsiteY1192"/>
              </a:cxn>
              <a:cxn ang="0">
                <a:pos x="connsiteX1193" y="connsiteY1193"/>
              </a:cxn>
              <a:cxn ang="0">
                <a:pos x="connsiteX1194" y="connsiteY1194"/>
              </a:cxn>
              <a:cxn ang="0">
                <a:pos x="connsiteX1195" y="connsiteY1195"/>
              </a:cxn>
              <a:cxn ang="0">
                <a:pos x="connsiteX1196" y="connsiteY1196"/>
              </a:cxn>
              <a:cxn ang="0">
                <a:pos x="connsiteX1197" y="connsiteY1197"/>
              </a:cxn>
              <a:cxn ang="0">
                <a:pos x="connsiteX1198" y="connsiteY1198"/>
              </a:cxn>
              <a:cxn ang="0">
                <a:pos x="connsiteX1199" y="connsiteY1199"/>
              </a:cxn>
              <a:cxn ang="0">
                <a:pos x="connsiteX1200" y="connsiteY1200"/>
              </a:cxn>
              <a:cxn ang="0">
                <a:pos x="connsiteX1201" y="connsiteY1201"/>
              </a:cxn>
              <a:cxn ang="0">
                <a:pos x="connsiteX1202" y="connsiteY1202"/>
              </a:cxn>
              <a:cxn ang="0">
                <a:pos x="connsiteX1203" y="connsiteY1203"/>
              </a:cxn>
              <a:cxn ang="0">
                <a:pos x="connsiteX1204" y="connsiteY1204"/>
              </a:cxn>
              <a:cxn ang="0">
                <a:pos x="connsiteX1205" y="connsiteY1205"/>
              </a:cxn>
              <a:cxn ang="0">
                <a:pos x="connsiteX1206" y="connsiteY1206"/>
              </a:cxn>
              <a:cxn ang="0">
                <a:pos x="connsiteX1207" y="connsiteY1207"/>
              </a:cxn>
              <a:cxn ang="0">
                <a:pos x="connsiteX1208" y="connsiteY1208"/>
              </a:cxn>
              <a:cxn ang="0">
                <a:pos x="connsiteX1209" y="connsiteY1209"/>
              </a:cxn>
              <a:cxn ang="0">
                <a:pos x="connsiteX1210" y="connsiteY1210"/>
              </a:cxn>
              <a:cxn ang="0">
                <a:pos x="connsiteX1211" y="connsiteY1211"/>
              </a:cxn>
              <a:cxn ang="0">
                <a:pos x="connsiteX1212" y="connsiteY1212"/>
              </a:cxn>
              <a:cxn ang="0">
                <a:pos x="connsiteX1213" y="connsiteY1213"/>
              </a:cxn>
              <a:cxn ang="0">
                <a:pos x="connsiteX1214" y="connsiteY1214"/>
              </a:cxn>
              <a:cxn ang="0">
                <a:pos x="connsiteX1215" y="connsiteY1215"/>
              </a:cxn>
              <a:cxn ang="0">
                <a:pos x="connsiteX1216" y="connsiteY1216"/>
              </a:cxn>
              <a:cxn ang="0">
                <a:pos x="connsiteX1217" y="connsiteY1217"/>
              </a:cxn>
              <a:cxn ang="0">
                <a:pos x="connsiteX1218" y="connsiteY1218"/>
              </a:cxn>
              <a:cxn ang="0">
                <a:pos x="connsiteX1219" y="connsiteY1219"/>
              </a:cxn>
              <a:cxn ang="0">
                <a:pos x="connsiteX1220" y="connsiteY1220"/>
              </a:cxn>
              <a:cxn ang="0">
                <a:pos x="connsiteX1221" y="connsiteY1221"/>
              </a:cxn>
              <a:cxn ang="0">
                <a:pos x="connsiteX1222" y="connsiteY1222"/>
              </a:cxn>
              <a:cxn ang="0">
                <a:pos x="connsiteX1223" y="connsiteY1223"/>
              </a:cxn>
              <a:cxn ang="0">
                <a:pos x="connsiteX1224" y="connsiteY1224"/>
              </a:cxn>
              <a:cxn ang="0">
                <a:pos x="connsiteX1225" y="connsiteY1225"/>
              </a:cxn>
              <a:cxn ang="0">
                <a:pos x="connsiteX1226" y="connsiteY1226"/>
              </a:cxn>
              <a:cxn ang="0">
                <a:pos x="connsiteX1227" y="connsiteY1227"/>
              </a:cxn>
              <a:cxn ang="0">
                <a:pos x="connsiteX1228" y="connsiteY1228"/>
              </a:cxn>
              <a:cxn ang="0">
                <a:pos x="connsiteX1229" y="connsiteY1229"/>
              </a:cxn>
              <a:cxn ang="0">
                <a:pos x="connsiteX1230" y="connsiteY1230"/>
              </a:cxn>
              <a:cxn ang="0">
                <a:pos x="connsiteX1231" y="connsiteY1231"/>
              </a:cxn>
              <a:cxn ang="0">
                <a:pos x="connsiteX1232" y="connsiteY1232"/>
              </a:cxn>
              <a:cxn ang="0">
                <a:pos x="connsiteX1233" y="connsiteY1233"/>
              </a:cxn>
              <a:cxn ang="0">
                <a:pos x="connsiteX1234" y="connsiteY1234"/>
              </a:cxn>
              <a:cxn ang="0">
                <a:pos x="connsiteX1235" y="connsiteY1235"/>
              </a:cxn>
              <a:cxn ang="0">
                <a:pos x="connsiteX1236" y="connsiteY1236"/>
              </a:cxn>
              <a:cxn ang="0">
                <a:pos x="connsiteX1237" y="connsiteY1237"/>
              </a:cxn>
              <a:cxn ang="0">
                <a:pos x="connsiteX1238" y="connsiteY1238"/>
              </a:cxn>
              <a:cxn ang="0">
                <a:pos x="connsiteX1239" y="connsiteY1239"/>
              </a:cxn>
              <a:cxn ang="0">
                <a:pos x="connsiteX1240" y="connsiteY1240"/>
              </a:cxn>
              <a:cxn ang="0">
                <a:pos x="connsiteX1241" y="connsiteY1241"/>
              </a:cxn>
              <a:cxn ang="0">
                <a:pos x="connsiteX1242" y="connsiteY1242"/>
              </a:cxn>
              <a:cxn ang="0">
                <a:pos x="connsiteX1243" y="connsiteY1243"/>
              </a:cxn>
              <a:cxn ang="0">
                <a:pos x="connsiteX1244" y="connsiteY1244"/>
              </a:cxn>
              <a:cxn ang="0">
                <a:pos x="connsiteX1245" y="connsiteY1245"/>
              </a:cxn>
              <a:cxn ang="0">
                <a:pos x="connsiteX1246" y="connsiteY1246"/>
              </a:cxn>
              <a:cxn ang="0">
                <a:pos x="connsiteX1247" y="connsiteY1247"/>
              </a:cxn>
              <a:cxn ang="0">
                <a:pos x="connsiteX1248" y="connsiteY1248"/>
              </a:cxn>
              <a:cxn ang="0">
                <a:pos x="connsiteX1249" y="connsiteY1249"/>
              </a:cxn>
              <a:cxn ang="0">
                <a:pos x="connsiteX1250" y="connsiteY1250"/>
              </a:cxn>
              <a:cxn ang="0">
                <a:pos x="connsiteX1251" y="connsiteY1251"/>
              </a:cxn>
              <a:cxn ang="0">
                <a:pos x="connsiteX1252" y="connsiteY1252"/>
              </a:cxn>
              <a:cxn ang="0">
                <a:pos x="connsiteX1253" y="connsiteY1253"/>
              </a:cxn>
              <a:cxn ang="0">
                <a:pos x="connsiteX1254" y="connsiteY1254"/>
              </a:cxn>
              <a:cxn ang="0">
                <a:pos x="connsiteX1255" y="connsiteY1255"/>
              </a:cxn>
              <a:cxn ang="0">
                <a:pos x="connsiteX1256" y="connsiteY1256"/>
              </a:cxn>
              <a:cxn ang="0">
                <a:pos x="connsiteX1257" y="connsiteY1257"/>
              </a:cxn>
              <a:cxn ang="0">
                <a:pos x="connsiteX1258" y="connsiteY1258"/>
              </a:cxn>
              <a:cxn ang="0">
                <a:pos x="connsiteX1259" y="connsiteY1259"/>
              </a:cxn>
              <a:cxn ang="0">
                <a:pos x="connsiteX1260" y="connsiteY1260"/>
              </a:cxn>
              <a:cxn ang="0">
                <a:pos x="connsiteX1261" y="connsiteY1261"/>
              </a:cxn>
              <a:cxn ang="0">
                <a:pos x="connsiteX1262" y="connsiteY1262"/>
              </a:cxn>
              <a:cxn ang="0">
                <a:pos x="connsiteX1263" y="connsiteY1263"/>
              </a:cxn>
              <a:cxn ang="0">
                <a:pos x="connsiteX1264" y="connsiteY1264"/>
              </a:cxn>
              <a:cxn ang="0">
                <a:pos x="connsiteX1265" y="connsiteY1265"/>
              </a:cxn>
              <a:cxn ang="0">
                <a:pos x="connsiteX1266" y="connsiteY1266"/>
              </a:cxn>
              <a:cxn ang="0">
                <a:pos x="connsiteX1267" y="connsiteY1267"/>
              </a:cxn>
              <a:cxn ang="0">
                <a:pos x="connsiteX1268" y="connsiteY1268"/>
              </a:cxn>
              <a:cxn ang="0">
                <a:pos x="connsiteX1269" y="connsiteY1269"/>
              </a:cxn>
              <a:cxn ang="0">
                <a:pos x="connsiteX1270" y="connsiteY1270"/>
              </a:cxn>
              <a:cxn ang="0">
                <a:pos x="connsiteX1271" y="connsiteY1271"/>
              </a:cxn>
              <a:cxn ang="0">
                <a:pos x="connsiteX1272" y="connsiteY1272"/>
              </a:cxn>
              <a:cxn ang="0">
                <a:pos x="connsiteX1273" y="connsiteY1273"/>
              </a:cxn>
              <a:cxn ang="0">
                <a:pos x="connsiteX1274" y="connsiteY1274"/>
              </a:cxn>
              <a:cxn ang="0">
                <a:pos x="connsiteX1275" y="connsiteY1275"/>
              </a:cxn>
              <a:cxn ang="0">
                <a:pos x="connsiteX1276" y="connsiteY1276"/>
              </a:cxn>
              <a:cxn ang="0">
                <a:pos x="connsiteX1277" y="connsiteY1277"/>
              </a:cxn>
              <a:cxn ang="0">
                <a:pos x="connsiteX1278" y="connsiteY1278"/>
              </a:cxn>
              <a:cxn ang="0">
                <a:pos x="connsiteX1279" y="connsiteY1279"/>
              </a:cxn>
              <a:cxn ang="0">
                <a:pos x="connsiteX1280" y="connsiteY1280"/>
              </a:cxn>
              <a:cxn ang="0">
                <a:pos x="connsiteX1281" y="connsiteY1281"/>
              </a:cxn>
              <a:cxn ang="0">
                <a:pos x="connsiteX1282" y="connsiteY1282"/>
              </a:cxn>
              <a:cxn ang="0">
                <a:pos x="connsiteX1283" y="connsiteY1283"/>
              </a:cxn>
              <a:cxn ang="0">
                <a:pos x="connsiteX1284" y="connsiteY1284"/>
              </a:cxn>
              <a:cxn ang="0">
                <a:pos x="connsiteX1285" y="connsiteY1285"/>
              </a:cxn>
              <a:cxn ang="0">
                <a:pos x="connsiteX1286" y="connsiteY1286"/>
              </a:cxn>
              <a:cxn ang="0">
                <a:pos x="connsiteX1287" y="connsiteY1287"/>
              </a:cxn>
              <a:cxn ang="0">
                <a:pos x="connsiteX1288" y="connsiteY1288"/>
              </a:cxn>
              <a:cxn ang="0">
                <a:pos x="connsiteX1289" y="connsiteY1289"/>
              </a:cxn>
              <a:cxn ang="0">
                <a:pos x="connsiteX1290" y="connsiteY1290"/>
              </a:cxn>
              <a:cxn ang="0">
                <a:pos x="connsiteX1291" y="connsiteY1291"/>
              </a:cxn>
              <a:cxn ang="0">
                <a:pos x="connsiteX1292" y="connsiteY1292"/>
              </a:cxn>
              <a:cxn ang="0">
                <a:pos x="connsiteX1293" y="connsiteY1293"/>
              </a:cxn>
              <a:cxn ang="0">
                <a:pos x="connsiteX1294" y="connsiteY1294"/>
              </a:cxn>
              <a:cxn ang="0">
                <a:pos x="connsiteX1295" y="connsiteY1295"/>
              </a:cxn>
              <a:cxn ang="0">
                <a:pos x="connsiteX1296" y="connsiteY1296"/>
              </a:cxn>
              <a:cxn ang="0">
                <a:pos x="connsiteX1297" y="connsiteY1297"/>
              </a:cxn>
              <a:cxn ang="0">
                <a:pos x="connsiteX1298" y="connsiteY1298"/>
              </a:cxn>
              <a:cxn ang="0">
                <a:pos x="connsiteX1299" y="connsiteY1299"/>
              </a:cxn>
              <a:cxn ang="0">
                <a:pos x="connsiteX1300" y="connsiteY1300"/>
              </a:cxn>
              <a:cxn ang="0">
                <a:pos x="connsiteX1301" y="connsiteY1301"/>
              </a:cxn>
              <a:cxn ang="0">
                <a:pos x="connsiteX1302" y="connsiteY1302"/>
              </a:cxn>
              <a:cxn ang="0">
                <a:pos x="connsiteX1303" y="connsiteY1303"/>
              </a:cxn>
              <a:cxn ang="0">
                <a:pos x="connsiteX1304" y="connsiteY1304"/>
              </a:cxn>
              <a:cxn ang="0">
                <a:pos x="connsiteX1305" y="connsiteY1305"/>
              </a:cxn>
              <a:cxn ang="0">
                <a:pos x="connsiteX1306" y="connsiteY1306"/>
              </a:cxn>
              <a:cxn ang="0">
                <a:pos x="connsiteX1307" y="connsiteY1307"/>
              </a:cxn>
              <a:cxn ang="0">
                <a:pos x="connsiteX1308" y="connsiteY1308"/>
              </a:cxn>
              <a:cxn ang="0">
                <a:pos x="connsiteX1309" y="connsiteY1309"/>
              </a:cxn>
              <a:cxn ang="0">
                <a:pos x="connsiteX1310" y="connsiteY1310"/>
              </a:cxn>
              <a:cxn ang="0">
                <a:pos x="connsiteX1311" y="connsiteY1311"/>
              </a:cxn>
              <a:cxn ang="0">
                <a:pos x="connsiteX1312" y="connsiteY1312"/>
              </a:cxn>
              <a:cxn ang="0">
                <a:pos x="connsiteX1313" y="connsiteY1313"/>
              </a:cxn>
              <a:cxn ang="0">
                <a:pos x="connsiteX1314" y="connsiteY1314"/>
              </a:cxn>
              <a:cxn ang="0">
                <a:pos x="connsiteX1315" y="connsiteY1315"/>
              </a:cxn>
              <a:cxn ang="0">
                <a:pos x="connsiteX1316" y="connsiteY1316"/>
              </a:cxn>
              <a:cxn ang="0">
                <a:pos x="connsiteX1317" y="connsiteY1317"/>
              </a:cxn>
              <a:cxn ang="0">
                <a:pos x="connsiteX1318" y="connsiteY1318"/>
              </a:cxn>
              <a:cxn ang="0">
                <a:pos x="connsiteX1319" y="connsiteY1319"/>
              </a:cxn>
              <a:cxn ang="0">
                <a:pos x="connsiteX1320" y="connsiteY1320"/>
              </a:cxn>
              <a:cxn ang="0">
                <a:pos x="connsiteX1321" y="connsiteY1321"/>
              </a:cxn>
              <a:cxn ang="0">
                <a:pos x="connsiteX1322" y="connsiteY1322"/>
              </a:cxn>
              <a:cxn ang="0">
                <a:pos x="connsiteX1323" y="connsiteY1323"/>
              </a:cxn>
              <a:cxn ang="0">
                <a:pos x="connsiteX1324" y="connsiteY1324"/>
              </a:cxn>
              <a:cxn ang="0">
                <a:pos x="connsiteX1325" y="connsiteY1325"/>
              </a:cxn>
              <a:cxn ang="0">
                <a:pos x="connsiteX1326" y="connsiteY1326"/>
              </a:cxn>
              <a:cxn ang="0">
                <a:pos x="connsiteX1327" y="connsiteY1327"/>
              </a:cxn>
              <a:cxn ang="0">
                <a:pos x="connsiteX1328" y="connsiteY1328"/>
              </a:cxn>
              <a:cxn ang="0">
                <a:pos x="connsiteX1329" y="connsiteY1329"/>
              </a:cxn>
              <a:cxn ang="0">
                <a:pos x="connsiteX1330" y="connsiteY1330"/>
              </a:cxn>
              <a:cxn ang="0">
                <a:pos x="connsiteX1331" y="connsiteY1331"/>
              </a:cxn>
              <a:cxn ang="0">
                <a:pos x="connsiteX1332" y="connsiteY1332"/>
              </a:cxn>
              <a:cxn ang="0">
                <a:pos x="connsiteX1333" y="connsiteY1333"/>
              </a:cxn>
              <a:cxn ang="0">
                <a:pos x="connsiteX1334" y="connsiteY1334"/>
              </a:cxn>
              <a:cxn ang="0">
                <a:pos x="connsiteX1335" y="connsiteY1335"/>
              </a:cxn>
              <a:cxn ang="0">
                <a:pos x="connsiteX1336" y="connsiteY1336"/>
              </a:cxn>
              <a:cxn ang="0">
                <a:pos x="connsiteX1337" y="connsiteY1337"/>
              </a:cxn>
              <a:cxn ang="0">
                <a:pos x="connsiteX1338" y="connsiteY1338"/>
              </a:cxn>
              <a:cxn ang="0">
                <a:pos x="connsiteX1339" y="connsiteY1339"/>
              </a:cxn>
              <a:cxn ang="0">
                <a:pos x="connsiteX1340" y="connsiteY1340"/>
              </a:cxn>
              <a:cxn ang="0">
                <a:pos x="connsiteX1341" y="connsiteY1341"/>
              </a:cxn>
              <a:cxn ang="0">
                <a:pos x="connsiteX1342" y="connsiteY1342"/>
              </a:cxn>
              <a:cxn ang="0">
                <a:pos x="connsiteX1343" y="connsiteY1343"/>
              </a:cxn>
              <a:cxn ang="0">
                <a:pos x="connsiteX1344" y="connsiteY1344"/>
              </a:cxn>
              <a:cxn ang="0">
                <a:pos x="connsiteX1345" y="connsiteY1345"/>
              </a:cxn>
              <a:cxn ang="0">
                <a:pos x="connsiteX1346" y="connsiteY1346"/>
              </a:cxn>
              <a:cxn ang="0">
                <a:pos x="connsiteX1347" y="connsiteY1347"/>
              </a:cxn>
              <a:cxn ang="0">
                <a:pos x="connsiteX1348" y="connsiteY1348"/>
              </a:cxn>
              <a:cxn ang="0">
                <a:pos x="connsiteX1349" y="connsiteY1349"/>
              </a:cxn>
              <a:cxn ang="0">
                <a:pos x="connsiteX1350" y="connsiteY1350"/>
              </a:cxn>
              <a:cxn ang="0">
                <a:pos x="connsiteX1351" y="connsiteY1351"/>
              </a:cxn>
              <a:cxn ang="0">
                <a:pos x="connsiteX1352" y="connsiteY1352"/>
              </a:cxn>
              <a:cxn ang="0">
                <a:pos x="connsiteX1353" y="connsiteY1353"/>
              </a:cxn>
              <a:cxn ang="0">
                <a:pos x="connsiteX1354" y="connsiteY1354"/>
              </a:cxn>
              <a:cxn ang="0">
                <a:pos x="connsiteX1355" y="connsiteY1355"/>
              </a:cxn>
              <a:cxn ang="0">
                <a:pos x="connsiteX1356" y="connsiteY1356"/>
              </a:cxn>
              <a:cxn ang="0">
                <a:pos x="connsiteX1357" y="connsiteY1357"/>
              </a:cxn>
              <a:cxn ang="0">
                <a:pos x="connsiteX1358" y="connsiteY1358"/>
              </a:cxn>
              <a:cxn ang="0">
                <a:pos x="connsiteX1359" y="connsiteY1359"/>
              </a:cxn>
              <a:cxn ang="0">
                <a:pos x="connsiteX1360" y="connsiteY1360"/>
              </a:cxn>
              <a:cxn ang="0">
                <a:pos x="connsiteX1361" y="connsiteY1361"/>
              </a:cxn>
              <a:cxn ang="0">
                <a:pos x="connsiteX1362" y="connsiteY1362"/>
              </a:cxn>
              <a:cxn ang="0">
                <a:pos x="connsiteX1363" y="connsiteY1363"/>
              </a:cxn>
              <a:cxn ang="0">
                <a:pos x="connsiteX1364" y="connsiteY1364"/>
              </a:cxn>
              <a:cxn ang="0">
                <a:pos x="connsiteX1365" y="connsiteY1365"/>
              </a:cxn>
              <a:cxn ang="0">
                <a:pos x="connsiteX1366" y="connsiteY1366"/>
              </a:cxn>
              <a:cxn ang="0">
                <a:pos x="connsiteX1367" y="connsiteY1367"/>
              </a:cxn>
              <a:cxn ang="0">
                <a:pos x="connsiteX1368" y="connsiteY1368"/>
              </a:cxn>
              <a:cxn ang="0">
                <a:pos x="connsiteX1369" y="connsiteY1369"/>
              </a:cxn>
              <a:cxn ang="0">
                <a:pos x="connsiteX1370" y="connsiteY1370"/>
              </a:cxn>
              <a:cxn ang="0">
                <a:pos x="connsiteX1371" y="connsiteY1371"/>
              </a:cxn>
              <a:cxn ang="0">
                <a:pos x="connsiteX1372" y="connsiteY1372"/>
              </a:cxn>
              <a:cxn ang="0">
                <a:pos x="connsiteX1373" y="connsiteY1373"/>
              </a:cxn>
              <a:cxn ang="0">
                <a:pos x="connsiteX1374" y="connsiteY1374"/>
              </a:cxn>
              <a:cxn ang="0">
                <a:pos x="connsiteX1375" y="connsiteY1375"/>
              </a:cxn>
              <a:cxn ang="0">
                <a:pos x="connsiteX1376" y="connsiteY1376"/>
              </a:cxn>
              <a:cxn ang="0">
                <a:pos x="connsiteX1377" y="connsiteY1377"/>
              </a:cxn>
              <a:cxn ang="0">
                <a:pos x="connsiteX1378" y="connsiteY1378"/>
              </a:cxn>
              <a:cxn ang="0">
                <a:pos x="connsiteX1379" y="connsiteY1379"/>
              </a:cxn>
              <a:cxn ang="0">
                <a:pos x="connsiteX1380" y="connsiteY1380"/>
              </a:cxn>
              <a:cxn ang="0">
                <a:pos x="connsiteX1381" y="connsiteY1381"/>
              </a:cxn>
              <a:cxn ang="0">
                <a:pos x="connsiteX1382" y="connsiteY1382"/>
              </a:cxn>
              <a:cxn ang="0">
                <a:pos x="connsiteX1383" y="connsiteY1383"/>
              </a:cxn>
              <a:cxn ang="0">
                <a:pos x="connsiteX1384" y="connsiteY1384"/>
              </a:cxn>
              <a:cxn ang="0">
                <a:pos x="connsiteX1385" y="connsiteY1385"/>
              </a:cxn>
              <a:cxn ang="0">
                <a:pos x="connsiteX1386" y="connsiteY1386"/>
              </a:cxn>
              <a:cxn ang="0">
                <a:pos x="connsiteX1387" y="connsiteY1387"/>
              </a:cxn>
              <a:cxn ang="0">
                <a:pos x="connsiteX1388" y="connsiteY1388"/>
              </a:cxn>
              <a:cxn ang="0">
                <a:pos x="connsiteX1389" y="connsiteY1389"/>
              </a:cxn>
              <a:cxn ang="0">
                <a:pos x="connsiteX1390" y="connsiteY1390"/>
              </a:cxn>
              <a:cxn ang="0">
                <a:pos x="connsiteX1391" y="connsiteY1391"/>
              </a:cxn>
              <a:cxn ang="0">
                <a:pos x="connsiteX1392" y="connsiteY1392"/>
              </a:cxn>
              <a:cxn ang="0">
                <a:pos x="connsiteX1393" y="connsiteY1393"/>
              </a:cxn>
              <a:cxn ang="0">
                <a:pos x="connsiteX1394" y="connsiteY1394"/>
              </a:cxn>
              <a:cxn ang="0">
                <a:pos x="connsiteX1395" y="connsiteY1395"/>
              </a:cxn>
              <a:cxn ang="0">
                <a:pos x="connsiteX1396" y="connsiteY1396"/>
              </a:cxn>
              <a:cxn ang="0">
                <a:pos x="connsiteX1397" y="connsiteY1397"/>
              </a:cxn>
              <a:cxn ang="0">
                <a:pos x="connsiteX1398" y="connsiteY1398"/>
              </a:cxn>
              <a:cxn ang="0">
                <a:pos x="connsiteX1399" y="connsiteY1399"/>
              </a:cxn>
              <a:cxn ang="0">
                <a:pos x="connsiteX1400" y="connsiteY1400"/>
              </a:cxn>
              <a:cxn ang="0">
                <a:pos x="connsiteX1401" y="connsiteY1401"/>
              </a:cxn>
              <a:cxn ang="0">
                <a:pos x="connsiteX1402" y="connsiteY1402"/>
              </a:cxn>
              <a:cxn ang="0">
                <a:pos x="connsiteX1403" y="connsiteY1403"/>
              </a:cxn>
              <a:cxn ang="0">
                <a:pos x="connsiteX1404" y="connsiteY1404"/>
              </a:cxn>
              <a:cxn ang="0">
                <a:pos x="connsiteX1405" y="connsiteY1405"/>
              </a:cxn>
              <a:cxn ang="0">
                <a:pos x="connsiteX1406" y="connsiteY1406"/>
              </a:cxn>
              <a:cxn ang="0">
                <a:pos x="connsiteX1407" y="connsiteY1407"/>
              </a:cxn>
              <a:cxn ang="0">
                <a:pos x="connsiteX1408" y="connsiteY1408"/>
              </a:cxn>
              <a:cxn ang="0">
                <a:pos x="connsiteX1409" y="connsiteY1409"/>
              </a:cxn>
              <a:cxn ang="0">
                <a:pos x="connsiteX1410" y="connsiteY1410"/>
              </a:cxn>
              <a:cxn ang="0">
                <a:pos x="connsiteX1411" y="connsiteY1411"/>
              </a:cxn>
              <a:cxn ang="0">
                <a:pos x="connsiteX1412" y="connsiteY1412"/>
              </a:cxn>
              <a:cxn ang="0">
                <a:pos x="connsiteX1413" y="connsiteY1413"/>
              </a:cxn>
              <a:cxn ang="0">
                <a:pos x="connsiteX1414" y="connsiteY1414"/>
              </a:cxn>
              <a:cxn ang="0">
                <a:pos x="connsiteX1415" y="connsiteY1415"/>
              </a:cxn>
              <a:cxn ang="0">
                <a:pos x="connsiteX1416" y="connsiteY1416"/>
              </a:cxn>
              <a:cxn ang="0">
                <a:pos x="connsiteX1417" y="connsiteY1417"/>
              </a:cxn>
              <a:cxn ang="0">
                <a:pos x="connsiteX1418" y="connsiteY1418"/>
              </a:cxn>
              <a:cxn ang="0">
                <a:pos x="connsiteX1419" y="connsiteY1419"/>
              </a:cxn>
              <a:cxn ang="0">
                <a:pos x="connsiteX1420" y="connsiteY1420"/>
              </a:cxn>
              <a:cxn ang="0">
                <a:pos x="connsiteX1421" y="connsiteY1421"/>
              </a:cxn>
              <a:cxn ang="0">
                <a:pos x="connsiteX1422" y="connsiteY1422"/>
              </a:cxn>
              <a:cxn ang="0">
                <a:pos x="connsiteX1423" y="connsiteY1423"/>
              </a:cxn>
              <a:cxn ang="0">
                <a:pos x="connsiteX1424" y="connsiteY1424"/>
              </a:cxn>
              <a:cxn ang="0">
                <a:pos x="connsiteX1425" y="connsiteY1425"/>
              </a:cxn>
              <a:cxn ang="0">
                <a:pos x="connsiteX1426" y="connsiteY1426"/>
              </a:cxn>
              <a:cxn ang="0">
                <a:pos x="connsiteX1427" y="connsiteY1427"/>
              </a:cxn>
              <a:cxn ang="0">
                <a:pos x="connsiteX1428" y="connsiteY1428"/>
              </a:cxn>
              <a:cxn ang="0">
                <a:pos x="connsiteX1429" y="connsiteY1429"/>
              </a:cxn>
              <a:cxn ang="0">
                <a:pos x="connsiteX1430" y="connsiteY1430"/>
              </a:cxn>
              <a:cxn ang="0">
                <a:pos x="connsiteX1431" y="connsiteY1431"/>
              </a:cxn>
              <a:cxn ang="0">
                <a:pos x="connsiteX1432" y="connsiteY1432"/>
              </a:cxn>
              <a:cxn ang="0">
                <a:pos x="connsiteX1433" y="connsiteY1433"/>
              </a:cxn>
              <a:cxn ang="0">
                <a:pos x="connsiteX1434" y="connsiteY1434"/>
              </a:cxn>
              <a:cxn ang="0">
                <a:pos x="connsiteX1435" y="connsiteY1435"/>
              </a:cxn>
              <a:cxn ang="0">
                <a:pos x="connsiteX1436" y="connsiteY1436"/>
              </a:cxn>
              <a:cxn ang="0">
                <a:pos x="connsiteX1437" y="connsiteY1437"/>
              </a:cxn>
              <a:cxn ang="0">
                <a:pos x="connsiteX1438" y="connsiteY1438"/>
              </a:cxn>
              <a:cxn ang="0">
                <a:pos x="connsiteX1439" y="connsiteY1439"/>
              </a:cxn>
              <a:cxn ang="0">
                <a:pos x="connsiteX1440" y="connsiteY1440"/>
              </a:cxn>
              <a:cxn ang="0">
                <a:pos x="connsiteX1441" y="connsiteY1441"/>
              </a:cxn>
              <a:cxn ang="0">
                <a:pos x="connsiteX1442" y="connsiteY1442"/>
              </a:cxn>
              <a:cxn ang="0">
                <a:pos x="connsiteX1443" y="connsiteY1443"/>
              </a:cxn>
              <a:cxn ang="0">
                <a:pos x="connsiteX1444" y="connsiteY1444"/>
              </a:cxn>
              <a:cxn ang="0">
                <a:pos x="connsiteX1445" y="connsiteY1445"/>
              </a:cxn>
              <a:cxn ang="0">
                <a:pos x="connsiteX1446" y="connsiteY1446"/>
              </a:cxn>
              <a:cxn ang="0">
                <a:pos x="connsiteX1447" y="connsiteY1447"/>
              </a:cxn>
              <a:cxn ang="0">
                <a:pos x="connsiteX1448" y="connsiteY1448"/>
              </a:cxn>
              <a:cxn ang="0">
                <a:pos x="connsiteX1449" y="connsiteY1449"/>
              </a:cxn>
              <a:cxn ang="0">
                <a:pos x="connsiteX1450" y="connsiteY1450"/>
              </a:cxn>
              <a:cxn ang="0">
                <a:pos x="connsiteX1451" y="connsiteY1451"/>
              </a:cxn>
              <a:cxn ang="0">
                <a:pos x="connsiteX1452" y="connsiteY1452"/>
              </a:cxn>
              <a:cxn ang="0">
                <a:pos x="connsiteX1453" y="connsiteY1453"/>
              </a:cxn>
              <a:cxn ang="0">
                <a:pos x="connsiteX1454" y="connsiteY1454"/>
              </a:cxn>
              <a:cxn ang="0">
                <a:pos x="connsiteX1455" y="connsiteY1455"/>
              </a:cxn>
              <a:cxn ang="0">
                <a:pos x="connsiteX1456" y="connsiteY1456"/>
              </a:cxn>
              <a:cxn ang="0">
                <a:pos x="connsiteX1457" y="connsiteY1457"/>
              </a:cxn>
              <a:cxn ang="0">
                <a:pos x="connsiteX1458" y="connsiteY1458"/>
              </a:cxn>
              <a:cxn ang="0">
                <a:pos x="connsiteX1459" y="connsiteY1459"/>
              </a:cxn>
              <a:cxn ang="0">
                <a:pos x="connsiteX1460" y="connsiteY1460"/>
              </a:cxn>
              <a:cxn ang="0">
                <a:pos x="connsiteX1461" y="connsiteY1461"/>
              </a:cxn>
              <a:cxn ang="0">
                <a:pos x="connsiteX1462" y="connsiteY1462"/>
              </a:cxn>
              <a:cxn ang="0">
                <a:pos x="connsiteX1463" y="connsiteY1463"/>
              </a:cxn>
              <a:cxn ang="0">
                <a:pos x="connsiteX1464" y="connsiteY1464"/>
              </a:cxn>
              <a:cxn ang="0">
                <a:pos x="connsiteX1465" y="connsiteY1465"/>
              </a:cxn>
              <a:cxn ang="0">
                <a:pos x="connsiteX1466" y="connsiteY1466"/>
              </a:cxn>
              <a:cxn ang="0">
                <a:pos x="connsiteX1467" y="connsiteY1467"/>
              </a:cxn>
              <a:cxn ang="0">
                <a:pos x="connsiteX1468" y="connsiteY1468"/>
              </a:cxn>
              <a:cxn ang="0">
                <a:pos x="connsiteX1469" y="connsiteY1469"/>
              </a:cxn>
              <a:cxn ang="0">
                <a:pos x="connsiteX1470" y="connsiteY1470"/>
              </a:cxn>
              <a:cxn ang="0">
                <a:pos x="connsiteX1471" y="connsiteY1471"/>
              </a:cxn>
              <a:cxn ang="0">
                <a:pos x="connsiteX1472" y="connsiteY1472"/>
              </a:cxn>
              <a:cxn ang="0">
                <a:pos x="connsiteX1473" y="connsiteY1473"/>
              </a:cxn>
              <a:cxn ang="0">
                <a:pos x="connsiteX1474" y="connsiteY1474"/>
              </a:cxn>
              <a:cxn ang="0">
                <a:pos x="connsiteX1475" y="connsiteY1475"/>
              </a:cxn>
              <a:cxn ang="0">
                <a:pos x="connsiteX1476" y="connsiteY1476"/>
              </a:cxn>
              <a:cxn ang="0">
                <a:pos x="connsiteX1477" y="connsiteY1477"/>
              </a:cxn>
              <a:cxn ang="0">
                <a:pos x="connsiteX1478" y="connsiteY1478"/>
              </a:cxn>
              <a:cxn ang="0">
                <a:pos x="connsiteX1479" y="connsiteY1479"/>
              </a:cxn>
              <a:cxn ang="0">
                <a:pos x="connsiteX1480" y="connsiteY1480"/>
              </a:cxn>
              <a:cxn ang="0">
                <a:pos x="connsiteX1481" y="connsiteY1481"/>
              </a:cxn>
              <a:cxn ang="0">
                <a:pos x="connsiteX1482" y="connsiteY1482"/>
              </a:cxn>
              <a:cxn ang="0">
                <a:pos x="connsiteX1483" y="connsiteY1483"/>
              </a:cxn>
              <a:cxn ang="0">
                <a:pos x="connsiteX1484" y="connsiteY1484"/>
              </a:cxn>
              <a:cxn ang="0">
                <a:pos x="connsiteX1485" y="connsiteY1485"/>
              </a:cxn>
              <a:cxn ang="0">
                <a:pos x="connsiteX1486" y="connsiteY1486"/>
              </a:cxn>
              <a:cxn ang="0">
                <a:pos x="connsiteX1487" y="connsiteY1487"/>
              </a:cxn>
              <a:cxn ang="0">
                <a:pos x="connsiteX1488" y="connsiteY1488"/>
              </a:cxn>
              <a:cxn ang="0">
                <a:pos x="connsiteX1489" y="connsiteY1489"/>
              </a:cxn>
              <a:cxn ang="0">
                <a:pos x="connsiteX1490" y="connsiteY1490"/>
              </a:cxn>
              <a:cxn ang="0">
                <a:pos x="connsiteX1491" y="connsiteY1491"/>
              </a:cxn>
              <a:cxn ang="0">
                <a:pos x="connsiteX1492" y="connsiteY1492"/>
              </a:cxn>
              <a:cxn ang="0">
                <a:pos x="connsiteX1493" y="connsiteY1493"/>
              </a:cxn>
              <a:cxn ang="0">
                <a:pos x="connsiteX1494" y="connsiteY1494"/>
              </a:cxn>
              <a:cxn ang="0">
                <a:pos x="connsiteX1495" y="connsiteY1495"/>
              </a:cxn>
              <a:cxn ang="0">
                <a:pos x="connsiteX1496" y="connsiteY1496"/>
              </a:cxn>
              <a:cxn ang="0">
                <a:pos x="connsiteX1497" y="connsiteY1497"/>
              </a:cxn>
              <a:cxn ang="0">
                <a:pos x="connsiteX1498" y="connsiteY1498"/>
              </a:cxn>
              <a:cxn ang="0">
                <a:pos x="connsiteX1499" y="connsiteY1499"/>
              </a:cxn>
              <a:cxn ang="0">
                <a:pos x="connsiteX1500" y="connsiteY1500"/>
              </a:cxn>
              <a:cxn ang="0">
                <a:pos x="connsiteX1501" y="connsiteY1501"/>
              </a:cxn>
              <a:cxn ang="0">
                <a:pos x="connsiteX1502" y="connsiteY1502"/>
              </a:cxn>
              <a:cxn ang="0">
                <a:pos x="connsiteX1503" y="connsiteY1503"/>
              </a:cxn>
              <a:cxn ang="0">
                <a:pos x="connsiteX1504" y="connsiteY1504"/>
              </a:cxn>
              <a:cxn ang="0">
                <a:pos x="connsiteX1505" y="connsiteY1505"/>
              </a:cxn>
              <a:cxn ang="0">
                <a:pos x="connsiteX1506" y="connsiteY1506"/>
              </a:cxn>
              <a:cxn ang="0">
                <a:pos x="connsiteX1507" y="connsiteY1507"/>
              </a:cxn>
              <a:cxn ang="0">
                <a:pos x="connsiteX1508" y="connsiteY1508"/>
              </a:cxn>
              <a:cxn ang="0">
                <a:pos x="connsiteX1509" y="connsiteY1509"/>
              </a:cxn>
              <a:cxn ang="0">
                <a:pos x="connsiteX1510" y="connsiteY1510"/>
              </a:cxn>
              <a:cxn ang="0">
                <a:pos x="connsiteX1511" y="connsiteY1511"/>
              </a:cxn>
              <a:cxn ang="0">
                <a:pos x="connsiteX1512" y="connsiteY1512"/>
              </a:cxn>
              <a:cxn ang="0">
                <a:pos x="connsiteX1513" y="connsiteY1513"/>
              </a:cxn>
              <a:cxn ang="0">
                <a:pos x="connsiteX1514" y="connsiteY1514"/>
              </a:cxn>
              <a:cxn ang="0">
                <a:pos x="connsiteX1515" y="connsiteY1515"/>
              </a:cxn>
              <a:cxn ang="0">
                <a:pos x="connsiteX1516" y="connsiteY1516"/>
              </a:cxn>
              <a:cxn ang="0">
                <a:pos x="connsiteX1517" y="connsiteY1517"/>
              </a:cxn>
              <a:cxn ang="0">
                <a:pos x="connsiteX1518" y="connsiteY1518"/>
              </a:cxn>
              <a:cxn ang="0">
                <a:pos x="connsiteX1519" y="connsiteY1519"/>
              </a:cxn>
              <a:cxn ang="0">
                <a:pos x="connsiteX1520" y="connsiteY1520"/>
              </a:cxn>
              <a:cxn ang="0">
                <a:pos x="connsiteX1521" y="connsiteY1521"/>
              </a:cxn>
              <a:cxn ang="0">
                <a:pos x="connsiteX1522" y="connsiteY1522"/>
              </a:cxn>
              <a:cxn ang="0">
                <a:pos x="connsiteX1523" y="connsiteY1523"/>
              </a:cxn>
              <a:cxn ang="0">
                <a:pos x="connsiteX1524" y="connsiteY1524"/>
              </a:cxn>
              <a:cxn ang="0">
                <a:pos x="connsiteX1525" y="connsiteY1525"/>
              </a:cxn>
              <a:cxn ang="0">
                <a:pos x="connsiteX1526" y="connsiteY1526"/>
              </a:cxn>
              <a:cxn ang="0">
                <a:pos x="connsiteX1527" y="connsiteY1527"/>
              </a:cxn>
              <a:cxn ang="0">
                <a:pos x="connsiteX1528" y="connsiteY1528"/>
              </a:cxn>
              <a:cxn ang="0">
                <a:pos x="connsiteX1529" y="connsiteY1529"/>
              </a:cxn>
              <a:cxn ang="0">
                <a:pos x="connsiteX1530" y="connsiteY1530"/>
              </a:cxn>
              <a:cxn ang="0">
                <a:pos x="connsiteX1531" y="connsiteY1531"/>
              </a:cxn>
              <a:cxn ang="0">
                <a:pos x="connsiteX1532" y="connsiteY1532"/>
              </a:cxn>
              <a:cxn ang="0">
                <a:pos x="connsiteX1533" y="connsiteY1533"/>
              </a:cxn>
              <a:cxn ang="0">
                <a:pos x="connsiteX1534" y="connsiteY1534"/>
              </a:cxn>
              <a:cxn ang="0">
                <a:pos x="connsiteX1535" y="connsiteY1535"/>
              </a:cxn>
              <a:cxn ang="0">
                <a:pos x="connsiteX1536" y="connsiteY1536"/>
              </a:cxn>
              <a:cxn ang="0">
                <a:pos x="connsiteX1537" y="connsiteY1537"/>
              </a:cxn>
              <a:cxn ang="0">
                <a:pos x="connsiteX1538" y="connsiteY1538"/>
              </a:cxn>
              <a:cxn ang="0">
                <a:pos x="connsiteX1539" y="connsiteY1539"/>
              </a:cxn>
              <a:cxn ang="0">
                <a:pos x="connsiteX1540" y="connsiteY1540"/>
              </a:cxn>
              <a:cxn ang="0">
                <a:pos x="connsiteX1541" y="connsiteY1541"/>
              </a:cxn>
              <a:cxn ang="0">
                <a:pos x="connsiteX1542" y="connsiteY1542"/>
              </a:cxn>
              <a:cxn ang="0">
                <a:pos x="connsiteX1543" y="connsiteY1543"/>
              </a:cxn>
              <a:cxn ang="0">
                <a:pos x="connsiteX1544" y="connsiteY1544"/>
              </a:cxn>
              <a:cxn ang="0">
                <a:pos x="connsiteX1545" y="connsiteY1545"/>
              </a:cxn>
              <a:cxn ang="0">
                <a:pos x="connsiteX1546" y="connsiteY1546"/>
              </a:cxn>
              <a:cxn ang="0">
                <a:pos x="connsiteX1547" y="connsiteY1547"/>
              </a:cxn>
              <a:cxn ang="0">
                <a:pos x="connsiteX1548" y="connsiteY1548"/>
              </a:cxn>
              <a:cxn ang="0">
                <a:pos x="connsiteX1549" y="connsiteY1549"/>
              </a:cxn>
              <a:cxn ang="0">
                <a:pos x="connsiteX1550" y="connsiteY1550"/>
              </a:cxn>
              <a:cxn ang="0">
                <a:pos x="connsiteX1551" y="connsiteY1551"/>
              </a:cxn>
              <a:cxn ang="0">
                <a:pos x="connsiteX1552" y="connsiteY1552"/>
              </a:cxn>
              <a:cxn ang="0">
                <a:pos x="connsiteX1553" y="connsiteY1553"/>
              </a:cxn>
              <a:cxn ang="0">
                <a:pos x="connsiteX1554" y="connsiteY1554"/>
              </a:cxn>
              <a:cxn ang="0">
                <a:pos x="connsiteX1555" y="connsiteY1555"/>
              </a:cxn>
              <a:cxn ang="0">
                <a:pos x="connsiteX1556" y="connsiteY1556"/>
              </a:cxn>
              <a:cxn ang="0">
                <a:pos x="connsiteX1557" y="connsiteY1557"/>
              </a:cxn>
              <a:cxn ang="0">
                <a:pos x="connsiteX1558" y="connsiteY1558"/>
              </a:cxn>
              <a:cxn ang="0">
                <a:pos x="connsiteX1559" y="connsiteY1559"/>
              </a:cxn>
              <a:cxn ang="0">
                <a:pos x="connsiteX1560" y="connsiteY1560"/>
              </a:cxn>
              <a:cxn ang="0">
                <a:pos x="connsiteX1561" y="connsiteY1561"/>
              </a:cxn>
              <a:cxn ang="0">
                <a:pos x="connsiteX1562" y="connsiteY1562"/>
              </a:cxn>
              <a:cxn ang="0">
                <a:pos x="connsiteX1563" y="connsiteY1563"/>
              </a:cxn>
              <a:cxn ang="0">
                <a:pos x="connsiteX1564" y="connsiteY1564"/>
              </a:cxn>
              <a:cxn ang="0">
                <a:pos x="connsiteX1565" y="connsiteY1565"/>
              </a:cxn>
              <a:cxn ang="0">
                <a:pos x="connsiteX1566" y="connsiteY1566"/>
              </a:cxn>
              <a:cxn ang="0">
                <a:pos x="connsiteX1567" y="connsiteY1567"/>
              </a:cxn>
              <a:cxn ang="0">
                <a:pos x="connsiteX1568" y="connsiteY1568"/>
              </a:cxn>
              <a:cxn ang="0">
                <a:pos x="connsiteX1569" y="connsiteY1569"/>
              </a:cxn>
              <a:cxn ang="0">
                <a:pos x="connsiteX1570" y="connsiteY1570"/>
              </a:cxn>
              <a:cxn ang="0">
                <a:pos x="connsiteX1571" y="connsiteY1571"/>
              </a:cxn>
              <a:cxn ang="0">
                <a:pos x="connsiteX1572" y="connsiteY1572"/>
              </a:cxn>
              <a:cxn ang="0">
                <a:pos x="connsiteX1573" y="connsiteY1573"/>
              </a:cxn>
              <a:cxn ang="0">
                <a:pos x="connsiteX1574" y="connsiteY1574"/>
              </a:cxn>
              <a:cxn ang="0">
                <a:pos x="connsiteX1575" y="connsiteY1575"/>
              </a:cxn>
              <a:cxn ang="0">
                <a:pos x="connsiteX1576" y="connsiteY1576"/>
              </a:cxn>
              <a:cxn ang="0">
                <a:pos x="connsiteX1577" y="connsiteY1577"/>
              </a:cxn>
              <a:cxn ang="0">
                <a:pos x="connsiteX1578" y="connsiteY1578"/>
              </a:cxn>
              <a:cxn ang="0">
                <a:pos x="connsiteX1579" y="connsiteY1579"/>
              </a:cxn>
              <a:cxn ang="0">
                <a:pos x="connsiteX1580" y="connsiteY1580"/>
              </a:cxn>
              <a:cxn ang="0">
                <a:pos x="connsiteX1581" y="connsiteY1581"/>
              </a:cxn>
              <a:cxn ang="0">
                <a:pos x="connsiteX1582" y="connsiteY1582"/>
              </a:cxn>
              <a:cxn ang="0">
                <a:pos x="connsiteX1583" y="connsiteY1583"/>
              </a:cxn>
              <a:cxn ang="0">
                <a:pos x="connsiteX1584" y="connsiteY1584"/>
              </a:cxn>
              <a:cxn ang="0">
                <a:pos x="connsiteX1585" y="connsiteY1585"/>
              </a:cxn>
              <a:cxn ang="0">
                <a:pos x="connsiteX1586" y="connsiteY1586"/>
              </a:cxn>
              <a:cxn ang="0">
                <a:pos x="connsiteX1587" y="connsiteY1587"/>
              </a:cxn>
              <a:cxn ang="0">
                <a:pos x="connsiteX1588" y="connsiteY1588"/>
              </a:cxn>
              <a:cxn ang="0">
                <a:pos x="connsiteX1589" y="connsiteY1589"/>
              </a:cxn>
              <a:cxn ang="0">
                <a:pos x="connsiteX1590" y="connsiteY1590"/>
              </a:cxn>
              <a:cxn ang="0">
                <a:pos x="connsiteX1591" y="connsiteY1591"/>
              </a:cxn>
              <a:cxn ang="0">
                <a:pos x="connsiteX1592" y="connsiteY1592"/>
              </a:cxn>
              <a:cxn ang="0">
                <a:pos x="connsiteX1593" y="connsiteY1593"/>
              </a:cxn>
              <a:cxn ang="0">
                <a:pos x="connsiteX1594" y="connsiteY1594"/>
              </a:cxn>
              <a:cxn ang="0">
                <a:pos x="connsiteX1595" y="connsiteY1595"/>
              </a:cxn>
              <a:cxn ang="0">
                <a:pos x="connsiteX1596" y="connsiteY1596"/>
              </a:cxn>
              <a:cxn ang="0">
                <a:pos x="connsiteX1597" y="connsiteY1597"/>
              </a:cxn>
              <a:cxn ang="0">
                <a:pos x="connsiteX1598" y="connsiteY1598"/>
              </a:cxn>
              <a:cxn ang="0">
                <a:pos x="connsiteX1599" y="connsiteY1599"/>
              </a:cxn>
              <a:cxn ang="0">
                <a:pos x="connsiteX1600" y="connsiteY1600"/>
              </a:cxn>
              <a:cxn ang="0">
                <a:pos x="connsiteX1601" y="connsiteY1601"/>
              </a:cxn>
              <a:cxn ang="0">
                <a:pos x="connsiteX1602" y="connsiteY1602"/>
              </a:cxn>
              <a:cxn ang="0">
                <a:pos x="connsiteX1603" y="connsiteY1603"/>
              </a:cxn>
              <a:cxn ang="0">
                <a:pos x="connsiteX1604" y="connsiteY1604"/>
              </a:cxn>
              <a:cxn ang="0">
                <a:pos x="connsiteX1605" y="connsiteY1605"/>
              </a:cxn>
              <a:cxn ang="0">
                <a:pos x="connsiteX1606" y="connsiteY1606"/>
              </a:cxn>
              <a:cxn ang="0">
                <a:pos x="connsiteX1607" y="connsiteY1607"/>
              </a:cxn>
              <a:cxn ang="0">
                <a:pos x="connsiteX1608" y="connsiteY1608"/>
              </a:cxn>
              <a:cxn ang="0">
                <a:pos x="connsiteX1609" y="connsiteY1609"/>
              </a:cxn>
              <a:cxn ang="0">
                <a:pos x="connsiteX1610" y="connsiteY1610"/>
              </a:cxn>
              <a:cxn ang="0">
                <a:pos x="connsiteX1611" y="connsiteY1611"/>
              </a:cxn>
              <a:cxn ang="0">
                <a:pos x="connsiteX1612" y="connsiteY1612"/>
              </a:cxn>
              <a:cxn ang="0">
                <a:pos x="connsiteX1613" y="connsiteY1613"/>
              </a:cxn>
              <a:cxn ang="0">
                <a:pos x="connsiteX1614" y="connsiteY1614"/>
              </a:cxn>
              <a:cxn ang="0">
                <a:pos x="connsiteX1615" y="connsiteY1615"/>
              </a:cxn>
              <a:cxn ang="0">
                <a:pos x="connsiteX1616" y="connsiteY1616"/>
              </a:cxn>
              <a:cxn ang="0">
                <a:pos x="connsiteX1617" y="connsiteY1617"/>
              </a:cxn>
              <a:cxn ang="0">
                <a:pos x="connsiteX1618" y="connsiteY1618"/>
              </a:cxn>
              <a:cxn ang="0">
                <a:pos x="connsiteX1619" y="connsiteY1619"/>
              </a:cxn>
              <a:cxn ang="0">
                <a:pos x="connsiteX1620" y="connsiteY1620"/>
              </a:cxn>
              <a:cxn ang="0">
                <a:pos x="connsiteX1621" y="connsiteY1621"/>
              </a:cxn>
              <a:cxn ang="0">
                <a:pos x="connsiteX1622" y="connsiteY1622"/>
              </a:cxn>
              <a:cxn ang="0">
                <a:pos x="connsiteX1623" y="connsiteY1623"/>
              </a:cxn>
              <a:cxn ang="0">
                <a:pos x="connsiteX1624" y="connsiteY1624"/>
              </a:cxn>
              <a:cxn ang="0">
                <a:pos x="connsiteX1625" y="connsiteY1625"/>
              </a:cxn>
              <a:cxn ang="0">
                <a:pos x="connsiteX1626" y="connsiteY1626"/>
              </a:cxn>
              <a:cxn ang="0">
                <a:pos x="connsiteX1627" y="connsiteY1627"/>
              </a:cxn>
              <a:cxn ang="0">
                <a:pos x="connsiteX1628" y="connsiteY1628"/>
              </a:cxn>
              <a:cxn ang="0">
                <a:pos x="connsiteX1629" y="connsiteY1629"/>
              </a:cxn>
              <a:cxn ang="0">
                <a:pos x="connsiteX1630" y="connsiteY1630"/>
              </a:cxn>
              <a:cxn ang="0">
                <a:pos x="connsiteX1631" y="connsiteY1631"/>
              </a:cxn>
              <a:cxn ang="0">
                <a:pos x="connsiteX1632" y="connsiteY1632"/>
              </a:cxn>
              <a:cxn ang="0">
                <a:pos x="connsiteX1633" y="connsiteY1633"/>
              </a:cxn>
              <a:cxn ang="0">
                <a:pos x="connsiteX1634" y="connsiteY1634"/>
              </a:cxn>
              <a:cxn ang="0">
                <a:pos x="connsiteX1635" y="connsiteY1635"/>
              </a:cxn>
              <a:cxn ang="0">
                <a:pos x="connsiteX1636" y="connsiteY1636"/>
              </a:cxn>
              <a:cxn ang="0">
                <a:pos x="connsiteX1637" y="connsiteY1637"/>
              </a:cxn>
              <a:cxn ang="0">
                <a:pos x="connsiteX1638" y="connsiteY1638"/>
              </a:cxn>
              <a:cxn ang="0">
                <a:pos x="connsiteX1639" y="connsiteY1639"/>
              </a:cxn>
              <a:cxn ang="0">
                <a:pos x="connsiteX1640" y="connsiteY1640"/>
              </a:cxn>
              <a:cxn ang="0">
                <a:pos x="connsiteX1641" y="connsiteY1641"/>
              </a:cxn>
              <a:cxn ang="0">
                <a:pos x="connsiteX1642" y="connsiteY1642"/>
              </a:cxn>
              <a:cxn ang="0">
                <a:pos x="connsiteX1643" y="connsiteY1643"/>
              </a:cxn>
              <a:cxn ang="0">
                <a:pos x="connsiteX1644" y="connsiteY1644"/>
              </a:cxn>
              <a:cxn ang="0">
                <a:pos x="connsiteX1645" y="connsiteY1645"/>
              </a:cxn>
              <a:cxn ang="0">
                <a:pos x="connsiteX1646" y="connsiteY1646"/>
              </a:cxn>
              <a:cxn ang="0">
                <a:pos x="connsiteX1647" y="connsiteY1647"/>
              </a:cxn>
              <a:cxn ang="0">
                <a:pos x="connsiteX1648" y="connsiteY1648"/>
              </a:cxn>
              <a:cxn ang="0">
                <a:pos x="connsiteX1649" y="connsiteY1649"/>
              </a:cxn>
              <a:cxn ang="0">
                <a:pos x="connsiteX1650" y="connsiteY1650"/>
              </a:cxn>
              <a:cxn ang="0">
                <a:pos x="connsiteX1651" y="connsiteY1651"/>
              </a:cxn>
              <a:cxn ang="0">
                <a:pos x="connsiteX1652" y="connsiteY1652"/>
              </a:cxn>
              <a:cxn ang="0">
                <a:pos x="connsiteX1653" y="connsiteY1653"/>
              </a:cxn>
              <a:cxn ang="0">
                <a:pos x="connsiteX1654" y="connsiteY1654"/>
              </a:cxn>
              <a:cxn ang="0">
                <a:pos x="connsiteX1655" y="connsiteY1655"/>
              </a:cxn>
              <a:cxn ang="0">
                <a:pos x="connsiteX1656" y="connsiteY1656"/>
              </a:cxn>
              <a:cxn ang="0">
                <a:pos x="connsiteX1657" y="connsiteY1657"/>
              </a:cxn>
              <a:cxn ang="0">
                <a:pos x="connsiteX1658" y="connsiteY1658"/>
              </a:cxn>
              <a:cxn ang="0">
                <a:pos x="connsiteX1659" y="connsiteY1659"/>
              </a:cxn>
              <a:cxn ang="0">
                <a:pos x="connsiteX1660" y="connsiteY1660"/>
              </a:cxn>
              <a:cxn ang="0">
                <a:pos x="connsiteX1661" y="connsiteY1661"/>
              </a:cxn>
              <a:cxn ang="0">
                <a:pos x="connsiteX1662" y="connsiteY1662"/>
              </a:cxn>
              <a:cxn ang="0">
                <a:pos x="connsiteX1663" y="connsiteY1663"/>
              </a:cxn>
              <a:cxn ang="0">
                <a:pos x="connsiteX1664" y="connsiteY1664"/>
              </a:cxn>
              <a:cxn ang="0">
                <a:pos x="connsiteX1665" y="connsiteY1665"/>
              </a:cxn>
              <a:cxn ang="0">
                <a:pos x="connsiteX1666" y="connsiteY1666"/>
              </a:cxn>
              <a:cxn ang="0">
                <a:pos x="connsiteX1667" y="connsiteY1667"/>
              </a:cxn>
              <a:cxn ang="0">
                <a:pos x="connsiteX1668" y="connsiteY1668"/>
              </a:cxn>
              <a:cxn ang="0">
                <a:pos x="connsiteX1669" y="connsiteY1669"/>
              </a:cxn>
              <a:cxn ang="0">
                <a:pos x="connsiteX1670" y="connsiteY1670"/>
              </a:cxn>
              <a:cxn ang="0">
                <a:pos x="connsiteX1671" y="connsiteY1671"/>
              </a:cxn>
              <a:cxn ang="0">
                <a:pos x="connsiteX1672" y="connsiteY1672"/>
              </a:cxn>
              <a:cxn ang="0">
                <a:pos x="connsiteX1673" y="connsiteY1673"/>
              </a:cxn>
              <a:cxn ang="0">
                <a:pos x="connsiteX1674" y="connsiteY1674"/>
              </a:cxn>
              <a:cxn ang="0">
                <a:pos x="connsiteX1675" y="connsiteY1675"/>
              </a:cxn>
              <a:cxn ang="0">
                <a:pos x="connsiteX1676" y="connsiteY1676"/>
              </a:cxn>
              <a:cxn ang="0">
                <a:pos x="connsiteX1677" y="connsiteY1677"/>
              </a:cxn>
              <a:cxn ang="0">
                <a:pos x="connsiteX1678" y="connsiteY1678"/>
              </a:cxn>
              <a:cxn ang="0">
                <a:pos x="connsiteX1679" y="connsiteY1679"/>
              </a:cxn>
              <a:cxn ang="0">
                <a:pos x="connsiteX1680" y="connsiteY1680"/>
              </a:cxn>
              <a:cxn ang="0">
                <a:pos x="connsiteX1681" y="connsiteY1681"/>
              </a:cxn>
              <a:cxn ang="0">
                <a:pos x="connsiteX1682" y="connsiteY1682"/>
              </a:cxn>
              <a:cxn ang="0">
                <a:pos x="connsiteX1683" y="connsiteY1683"/>
              </a:cxn>
              <a:cxn ang="0">
                <a:pos x="connsiteX1684" y="connsiteY1684"/>
              </a:cxn>
              <a:cxn ang="0">
                <a:pos x="connsiteX1685" y="connsiteY1685"/>
              </a:cxn>
              <a:cxn ang="0">
                <a:pos x="connsiteX1686" y="connsiteY1686"/>
              </a:cxn>
              <a:cxn ang="0">
                <a:pos x="connsiteX1687" y="connsiteY1687"/>
              </a:cxn>
              <a:cxn ang="0">
                <a:pos x="connsiteX1688" y="connsiteY1688"/>
              </a:cxn>
              <a:cxn ang="0">
                <a:pos x="connsiteX1689" y="connsiteY1689"/>
              </a:cxn>
              <a:cxn ang="0">
                <a:pos x="connsiteX1690" y="connsiteY1690"/>
              </a:cxn>
              <a:cxn ang="0">
                <a:pos x="connsiteX1691" y="connsiteY1691"/>
              </a:cxn>
              <a:cxn ang="0">
                <a:pos x="connsiteX1692" y="connsiteY1692"/>
              </a:cxn>
              <a:cxn ang="0">
                <a:pos x="connsiteX1693" y="connsiteY1693"/>
              </a:cxn>
              <a:cxn ang="0">
                <a:pos x="connsiteX1694" y="connsiteY1694"/>
              </a:cxn>
              <a:cxn ang="0">
                <a:pos x="connsiteX1695" y="connsiteY1695"/>
              </a:cxn>
              <a:cxn ang="0">
                <a:pos x="connsiteX1696" y="connsiteY1696"/>
              </a:cxn>
              <a:cxn ang="0">
                <a:pos x="connsiteX1697" y="connsiteY1697"/>
              </a:cxn>
              <a:cxn ang="0">
                <a:pos x="connsiteX1698" y="connsiteY1698"/>
              </a:cxn>
              <a:cxn ang="0">
                <a:pos x="connsiteX1699" y="connsiteY1699"/>
              </a:cxn>
              <a:cxn ang="0">
                <a:pos x="connsiteX1700" y="connsiteY1700"/>
              </a:cxn>
              <a:cxn ang="0">
                <a:pos x="connsiteX1701" y="connsiteY1701"/>
              </a:cxn>
              <a:cxn ang="0">
                <a:pos x="connsiteX1702" y="connsiteY1702"/>
              </a:cxn>
              <a:cxn ang="0">
                <a:pos x="connsiteX1703" y="connsiteY1703"/>
              </a:cxn>
              <a:cxn ang="0">
                <a:pos x="connsiteX1704" y="connsiteY1704"/>
              </a:cxn>
              <a:cxn ang="0">
                <a:pos x="connsiteX1705" y="connsiteY1705"/>
              </a:cxn>
              <a:cxn ang="0">
                <a:pos x="connsiteX1706" y="connsiteY1706"/>
              </a:cxn>
              <a:cxn ang="0">
                <a:pos x="connsiteX1707" y="connsiteY1707"/>
              </a:cxn>
              <a:cxn ang="0">
                <a:pos x="connsiteX1708" y="connsiteY1708"/>
              </a:cxn>
              <a:cxn ang="0">
                <a:pos x="connsiteX1709" y="connsiteY1709"/>
              </a:cxn>
              <a:cxn ang="0">
                <a:pos x="connsiteX1710" y="connsiteY1710"/>
              </a:cxn>
              <a:cxn ang="0">
                <a:pos x="connsiteX1711" y="connsiteY1711"/>
              </a:cxn>
              <a:cxn ang="0">
                <a:pos x="connsiteX1712" y="connsiteY1712"/>
              </a:cxn>
              <a:cxn ang="0">
                <a:pos x="connsiteX1713" y="connsiteY1713"/>
              </a:cxn>
              <a:cxn ang="0">
                <a:pos x="connsiteX1714" y="connsiteY1714"/>
              </a:cxn>
              <a:cxn ang="0">
                <a:pos x="connsiteX1715" y="connsiteY1715"/>
              </a:cxn>
              <a:cxn ang="0">
                <a:pos x="connsiteX1716" y="connsiteY1716"/>
              </a:cxn>
              <a:cxn ang="0">
                <a:pos x="connsiteX1717" y="connsiteY1717"/>
              </a:cxn>
              <a:cxn ang="0">
                <a:pos x="connsiteX1718" y="connsiteY1718"/>
              </a:cxn>
              <a:cxn ang="0">
                <a:pos x="connsiteX1719" y="connsiteY1719"/>
              </a:cxn>
              <a:cxn ang="0">
                <a:pos x="connsiteX1720" y="connsiteY1720"/>
              </a:cxn>
              <a:cxn ang="0">
                <a:pos x="connsiteX1721" y="connsiteY1721"/>
              </a:cxn>
              <a:cxn ang="0">
                <a:pos x="connsiteX1722" y="connsiteY1722"/>
              </a:cxn>
              <a:cxn ang="0">
                <a:pos x="connsiteX1723" y="connsiteY1723"/>
              </a:cxn>
              <a:cxn ang="0">
                <a:pos x="connsiteX1724" y="connsiteY1724"/>
              </a:cxn>
              <a:cxn ang="0">
                <a:pos x="connsiteX1725" y="connsiteY1725"/>
              </a:cxn>
              <a:cxn ang="0">
                <a:pos x="connsiteX1726" y="connsiteY1726"/>
              </a:cxn>
              <a:cxn ang="0">
                <a:pos x="connsiteX1727" y="connsiteY1727"/>
              </a:cxn>
              <a:cxn ang="0">
                <a:pos x="connsiteX1728" y="connsiteY1728"/>
              </a:cxn>
              <a:cxn ang="0">
                <a:pos x="connsiteX1729" y="connsiteY1729"/>
              </a:cxn>
              <a:cxn ang="0">
                <a:pos x="connsiteX1730" y="connsiteY1730"/>
              </a:cxn>
              <a:cxn ang="0">
                <a:pos x="connsiteX1731" y="connsiteY1731"/>
              </a:cxn>
              <a:cxn ang="0">
                <a:pos x="connsiteX1732" y="connsiteY1732"/>
              </a:cxn>
              <a:cxn ang="0">
                <a:pos x="connsiteX1733" y="connsiteY1733"/>
              </a:cxn>
              <a:cxn ang="0">
                <a:pos x="connsiteX1734" y="connsiteY1734"/>
              </a:cxn>
              <a:cxn ang="0">
                <a:pos x="connsiteX1735" y="connsiteY1735"/>
              </a:cxn>
              <a:cxn ang="0">
                <a:pos x="connsiteX1736" y="connsiteY1736"/>
              </a:cxn>
              <a:cxn ang="0">
                <a:pos x="connsiteX1737" y="connsiteY1737"/>
              </a:cxn>
              <a:cxn ang="0">
                <a:pos x="connsiteX1738" y="connsiteY1738"/>
              </a:cxn>
              <a:cxn ang="0">
                <a:pos x="connsiteX1739" y="connsiteY1739"/>
              </a:cxn>
              <a:cxn ang="0">
                <a:pos x="connsiteX1740" y="connsiteY1740"/>
              </a:cxn>
              <a:cxn ang="0">
                <a:pos x="connsiteX1741" y="connsiteY1741"/>
              </a:cxn>
              <a:cxn ang="0">
                <a:pos x="connsiteX1742" y="connsiteY1742"/>
              </a:cxn>
              <a:cxn ang="0">
                <a:pos x="connsiteX1743" y="connsiteY1743"/>
              </a:cxn>
              <a:cxn ang="0">
                <a:pos x="connsiteX1744" y="connsiteY1744"/>
              </a:cxn>
              <a:cxn ang="0">
                <a:pos x="connsiteX1745" y="connsiteY1745"/>
              </a:cxn>
              <a:cxn ang="0">
                <a:pos x="connsiteX1746" y="connsiteY1746"/>
              </a:cxn>
              <a:cxn ang="0">
                <a:pos x="connsiteX1747" y="connsiteY1747"/>
              </a:cxn>
              <a:cxn ang="0">
                <a:pos x="connsiteX1748" y="connsiteY1748"/>
              </a:cxn>
              <a:cxn ang="0">
                <a:pos x="connsiteX1749" y="connsiteY1749"/>
              </a:cxn>
              <a:cxn ang="0">
                <a:pos x="connsiteX1750" y="connsiteY1750"/>
              </a:cxn>
              <a:cxn ang="0">
                <a:pos x="connsiteX1751" y="connsiteY1751"/>
              </a:cxn>
              <a:cxn ang="0">
                <a:pos x="connsiteX1752" y="connsiteY1752"/>
              </a:cxn>
              <a:cxn ang="0">
                <a:pos x="connsiteX1753" y="connsiteY1753"/>
              </a:cxn>
              <a:cxn ang="0">
                <a:pos x="connsiteX1754" y="connsiteY1754"/>
              </a:cxn>
              <a:cxn ang="0">
                <a:pos x="connsiteX1755" y="connsiteY1755"/>
              </a:cxn>
              <a:cxn ang="0">
                <a:pos x="connsiteX1756" y="connsiteY1756"/>
              </a:cxn>
              <a:cxn ang="0">
                <a:pos x="connsiteX1757" y="connsiteY1757"/>
              </a:cxn>
              <a:cxn ang="0">
                <a:pos x="connsiteX1758" y="connsiteY1758"/>
              </a:cxn>
              <a:cxn ang="0">
                <a:pos x="connsiteX1759" y="connsiteY1759"/>
              </a:cxn>
              <a:cxn ang="0">
                <a:pos x="connsiteX1760" y="connsiteY1760"/>
              </a:cxn>
              <a:cxn ang="0">
                <a:pos x="connsiteX1761" y="connsiteY1761"/>
              </a:cxn>
              <a:cxn ang="0">
                <a:pos x="connsiteX1762" y="connsiteY1762"/>
              </a:cxn>
              <a:cxn ang="0">
                <a:pos x="connsiteX1763" y="connsiteY1763"/>
              </a:cxn>
              <a:cxn ang="0">
                <a:pos x="connsiteX1764" y="connsiteY1764"/>
              </a:cxn>
              <a:cxn ang="0">
                <a:pos x="connsiteX1765" y="connsiteY1765"/>
              </a:cxn>
              <a:cxn ang="0">
                <a:pos x="connsiteX1766" y="connsiteY1766"/>
              </a:cxn>
              <a:cxn ang="0">
                <a:pos x="connsiteX1767" y="connsiteY1767"/>
              </a:cxn>
              <a:cxn ang="0">
                <a:pos x="connsiteX1768" y="connsiteY1768"/>
              </a:cxn>
              <a:cxn ang="0">
                <a:pos x="connsiteX1769" y="connsiteY1769"/>
              </a:cxn>
              <a:cxn ang="0">
                <a:pos x="connsiteX1770" y="connsiteY1770"/>
              </a:cxn>
              <a:cxn ang="0">
                <a:pos x="connsiteX1771" y="connsiteY1771"/>
              </a:cxn>
              <a:cxn ang="0">
                <a:pos x="connsiteX1772" y="connsiteY1772"/>
              </a:cxn>
              <a:cxn ang="0">
                <a:pos x="connsiteX1773" y="connsiteY1773"/>
              </a:cxn>
              <a:cxn ang="0">
                <a:pos x="connsiteX1774" y="connsiteY1774"/>
              </a:cxn>
              <a:cxn ang="0">
                <a:pos x="connsiteX1775" y="connsiteY1775"/>
              </a:cxn>
              <a:cxn ang="0">
                <a:pos x="connsiteX1776" y="connsiteY1776"/>
              </a:cxn>
              <a:cxn ang="0">
                <a:pos x="connsiteX1777" y="connsiteY1777"/>
              </a:cxn>
              <a:cxn ang="0">
                <a:pos x="connsiteX1778" y="connsiteY1778"/>
              </a:cxn>
              <a:cxn ang="0">
                <a:pos x="connsiteX1779" y="connsiteY1779"/>
              </a:cxn>
              <a:cxn ang="0">
                <a:pos x="connsiteX1780" y="connsiteY1780"/>
              </a:cxn>
              <a:cxn ang="0">
                <a:pos x="connsiteX1781" y="connsiteY1781"/>
              </a:cxn>
              <a:cxn ang="0">
                <a:pos x="connsiteX1782" y="connsiteY1782"/>
              </a:cxn>
              <a:cxn ang="0">
                <a:pos x="connsiteX1783" y="connsiteY1783"/>
              </a:cxn>
              <a:cxn ang="0">
                <a:pos x="connsiteX1784" y="connsiteY1784"/>
              </a:cxn>
              <a:cxn ang="0">
                <a:pos x="connsiteX1785" y="connsiteY1785"/>
              </a:cxn>
              <a:cxn ang="0">
                <a:pos x="connsiteX1786" y="connsiteY1786"/>
              </a:cxn>
              <a:cxn ang="0">
                <a:pos x="connsiteX1787" y="connsiteY1787"/>
              </a:cxn>
              <a:cxn ang="0">
                <a:pos x="connsiteX1788" y="connsiteY1788"/>
              </a:cxn>
              <a:cxn ang="0">
                <a:pos x="connsiteX1789" y="connsiteY1789"/>
              </a:cxn>
              <a:cxn ang="0">
                <a:pos x="connsiteX1790" y="connsiteY1790"/>
              </a:cxn>
              <a:cxn ang="0">
                <a:pos x="connsiteX1791" y="connsiteY1791"/>
              </a:cxn>
              <a:cxn ang="0">
                <a:pos x="connsiteX1792" y="connsiteY1792"/>
              </a:cxn>
              <a:cxn ang="0">
                <a:pos x="connsiteX1793" y="connsiteY1793"/>
              </a:cxn>
              <a:cxn ang="0">
                <a:pos x="connsiteX1794" y="connsiteY1794"/>
              </a:cxn>
              <a:cxn ang="0">
                <a:pos x="connsiteX1795" y="connsiteY1795"/>
              </a:cxn>
              <a:cxn ang="0">
                <a:pos x="connsiteX1796" y="connsiteY1796"/>
              </a:cxn>
              <a:cxn ang="0">
                <a:pos x="connsiteX1797" y="connsiteY1797"/>
              </a:cxn>
              <a:cxn ang="0">
                <a:pos x="connsiteX1798" y="connsiteY1798"/>
              </a:cxn>
              <a:cxn ang="0">
                <a:pos x="connsiteX1799" y="connsiteY1799"/>
              </a:cxn>
              <a:cxn ang="0">
                <a:pos x="connsiteX1800" y="connsiteY1800"/>
              </a:cxn>
              <a:cxn ang="0">
                <a:pos x="connsiteX1801" y="connsiteY1801"/>
              </a:cxn>
              <a:cxn ang="0">
                <a:pos x="connsiteX1802" y="connsiteY1802"/>
              </a:cxn>
              <a:cxn ang="0">
                <a:pos x="connsiteX1803" y="connsiteY1803"/>
              </a:cxn>
              <a:cxn ang="0">
                <a:pos x="connsiteX1804" y="connsiteY1804"/>
              </a:cxn>
              <a:cxn ang="0">
                <a:pos x="connsiteX1805" y="connsiteY1805"/>
              </a:cxn>
              <a:cxn ang="0">
                <a:pos x="connsiteX1806" y="connsiteY1806"/>
              </a:cxn>
              <a:cxn ang="0">
                <a:pos x="connsiteX1807" y="connsiteY1807"/>
              </a:cxn>
              <a:cxn ang="0">
                <a:pos x="connsiteX1808" y="connsiteY1808"/>
              </a:cxn>
              <a:cxn ang="0">
                <a:pos x="connsiteX1809" y="connsiteY1809"/>
              </a:cxn>
              <a:cxn ang="0">
                <a:pos x="connsiteX1810" y="connsiteY1810"/>
              </a:cxn>
              <a:cxn ang="0">
                <a:pos x="connsiteX1811" y="connsiteY1811"/>
              </a:cxn>
              <a:cxn ang="0">
                <a:pos x="connsiteX1812" y="connsiteY1812"/>
              </a:cxn>
              <a:cxn ang="0">
                <a:pos x="connsiteX1813" y="connsiteY1813"/>
              </a:cxn>
              <a:cxn ang="0">
                <a:pos x="connsiteX1814" y="connsiteY1814"/>
              </a:cxn>
              <a:cxn ang="0">
                <a:pos x="connsiteX1815" y="connsiteY1815"/>
              </a:cxn>
              <a:cxn ang="0">
                <a:pos x="connsiteX1816" y="connsiteY1816"/>
              </a:cxn>
              <a:cxn ang="0">
                <a:pos x="connsiteX1817" y="connsiteY1817"/>
              </a:cxn>
              <a:cxn ang="0">
                <a:pos x="connsiteX1818" y="connsiteY1818"/>
              </a:cxn>
              <a:cxn ang="0">
                <a:pos x="connsiteX1819" y="connsiteY1819"/>
              </a:cxn>
              <a:cxn ang="0">
                <a:pos x="connsiteX1820" y="connsiteY1820"/>
              </a:cxn>
              <a:cxn ang="0">
                <a:pos x="connsiteX1821" y="connsiteY1821"/>
              </a:cxn>
              <a:cxn ang="0">
                <a:pos x="connsiteX1822" y="connsiteY1822"/>
              </a:cxn>
              <a:cxn ang="0">
                <a:pos x="connsiteX1823" y="connsiteY1823"/>
              </a:cxn>
              <a:cxn ang="0">
                <a:pos x="connsiteX1824" y="connsiteY1824"/>
              </a:cxn>
              <a:cxn ang="0">
                <a:pos x="connsiteX1825" y="connsiteY1825"/>
              </a:cxn>
              <a:cxn ang="0">
                <a:pos x="connsiteX1826" y="connsiteY1826"/>
              </a:cxn>
              <a:cxn ang="0">
                <a:pos x="connsiteX1827" y="connsiteY1827"/>
              </a:cxn>
              <a:cxn ang="0">
                <a:pos x="connsiteX1828" y="connsiteY1828"/>
              </a:cxn>
              <a:cxn ang="0">
                <a:pos x="connsiteX1829" y="connsiteY1829"/>
              </a:cxn>
              <a:cxn ang="0">
                <a:pos x="connsiteX1830" y="connsiteY1830"/>
              </a:cxn>
              <a:cxn ang="0">
                <a:pos x="connsiteX1831" y="connsiteY1831"/>
              </a:cxn>
              <a:cxn ang="0">
                <a:pos x="connsiteX1832" y="connsiteY1832"/>
              </a:cxn>
              <a:cxn ang="0">
                <a:pos x="connsiteX1833" y="connsiteY1833"/>
              </a:cxn>
              <a:cxn ang="0">
                <a:pos x="connsiteX1834" y="connsiteY1834"/>
              </a:cxn>
              <a:cxn ang="0">
                <a:pos x="connsiteX1835" y="connsiteY1835"/>
              </a:cxn>
              <a:cxn ang="0">
                <a:pos x="connsiteX1836" y="connsiteY1836"/>
              </a:cxn>
              <a:cxn ang="0">
                <a:pos x="connsiteX1837" y="connsiteY1837"/>
              </a:cxn>
              <a:cxn ang="0">
                <a:pos x="connsiteX1838" y="connsiteY1838"/>
              </a:cxn>
              <a:cxn ang="0">
                <a:pos x="connsiteX1839" y="connsiteY1839"/>
              </a:cxn>
              <a:cxn ang="0">
                <a:pos x="connsiteX1840" y="connsiteY1840"/>
              </a:cxn>
              <a:cxn ang="0">
                <a:pos x="connsiteX1841" y="connsiteY1841"/>
              </a:cxn>
              <a:cxn ang="0">
                <a:pos x="connsiteX1842" y="connsiteY1842"/>
              </a:cxn>
              <a:cxn ang="0">
                <a:pos x="connsiteX1843" y="connsiteY1843"/>
              </a:cxn>
              <a:cxn ang="0">
                <a:pos x="connsiteX1844" y="connsiteY1844"/>
              </a:cxn>
              <a:cxn ang="0">
                <a:pos x="connsiteX1845" y="connsiteY1845"/>
              </a:cxn>
              <a:cxn ang="0">
                <a:pos x="connsiteX1846" y="connsiteY1846"/>
              </a:cxn>
              <a:cxn ang="0">
                <a:pos x="connsiteX1847" y="connsiteY1847"/>
              </a:cxn>
              <a:cxn ang="0">
                <a:pos x="connsiteX1848" y="connsiteY1848"/>
              </a:cxn>
              <a:cxn ang="0">
                <a:pos x="connsiteX1849" y="connsiteY1849"/>
              </a:cxn>
              <a:cxn ang="0">
                <a:pos x="connsiteX1850" y="connsiteY1850"/>
              </a:cxn>
              <a:cxn ang="0">
                <a:pos x="connsiteX1851" y="connsiteY1851"/>
              </a:cxn>
              <a:cxn ang="0">
                <a:pos x="connsiteX1852" y="connsiteY1852"/>
              </a:cxn>
              <a:cxn ang="0">
                <a:pos x="connsiteX1853" y="connsiteY1853"/>
              </a:cxn>
              <a:cxn ang="0">
                <a:pos x="connsiteX1854" y="connsiteY1854"/>
              </a:cxn>
              <a:cxn ang="0">
                <a:pos x="connsiteX1855" y="connsiteY1855"/>
              </a:cxn>
              <a:cxn ang="0">
                <a:pos x="connsiteX1856" y="connsiteY1856"/>
              </a:cxn>
              <a:cxn ang="0">
                <a:pos x="connsiteX1857" y="connsiteY1857"/>
              </a:cxn>
              <a:cxn ang="0">
                <a:pos x="connsiteX1858" y="connsiteY1858"/>
              </a:cxn>
              <a:cxn ang="0">
                <a:pos x="connsiteX1859" y="connsiteY1859"/>
              </a:cxn>
              <a:cxn ang="0">
                <a:pos x="connsiteX1860" y="connsiteY1860"/>
              </a:cxn>
              <a:cxn ang="0">
                <a:pos x="connsiteX1861" y="connsiteY1861"/>
              </a:cxn>
              <a:cxn ang="0">
                <a:pos x="connsiteX1862" y="connsiteY1862"/>
              </a:cxn>
              <a:cxn ang="0">
                <a:pos x="connsiteX1863" y="connsiteY1863"/>
              </a:cxn>
              <a:cxn ang="0">
                <a:pos x="connsiteX1864" y="connsiteY1864"/>
              </a:cxn>
              <a:cxn ang="0">
                <a:pos x="connsiteX1865" y="connsiteY1865"/>
              </a:cxn>
              <a:cxn ang="0">
                <a:pos x="connsiteX1866" y="connsiteY1866"/>
              </a:cxn>
              <a:cxn ang="0">
                <a:pos x="connsiteX1867" y="connsiteY1867"/>
              </a:cxn>
              <a:cxn ang="0">
                <a:pos x="connsiteX1868" y="connsiteY1868"/>
              </a:cxn>
              <a:cxn ang="0">
                <a:pos x="connsiteX1869" y="connsiteY1869"/>
              </a:cxn>
              <a:cxn ang="0">
                <a:pos x="connsiteX1870" y="connsiteY1870"/>
              </a:cxn>
              <a:cxn ang="0">
                <a:pos x="connsiteX1871" y="connsiteY1871"/>
              </a:cxn>
              <a:cxn ang="0">
                <a:pos x="connsiteX1872" y="connsiteY1872"/>
              </a:cxn>
              <a:cxn ang="0">
                <a:pos x="connsiteX1873" y="connsiteY1873"/>
              </a:cxn>
              <a:cxn ang="0">
                <a:pos x="connsiteX1874" y="connsiteY1874"/>
              </a:cxn>
              <a:cxn ang="0">
                <a:pos x="connsiteX1875" y="connsiteY1875"/>
              </a:cxn>
              <a:cxn ang="0">
                <a:pos x="connsiteX1876" y="connsiteY1876"/>
              </a:cxn>
              <a:cxn ang="0">
                <a:pos x="connsiteX1877" y="connsiteY1877"/>
              </a:cxn>
              <a:cxn ang="0">
                <a:pos x="connsiteX1878" y="connsiteY1878"/>
              </a:cxn>
              <a:cxn ang="0">
                <a:pos x="connsiteX1879" y="connsiteY1879"/>
              </a:cxn>
              <a:cxn ang="0">
                <a:pos x="connsiteX1880" y="connsiteY1880"/>
              </a:cxn>
              <a:cxn ang="0">
                <a:pos x="connsiteX1881" y="connsiteY1881"/>
              </a:cxn>
              <a:cxn ang="0">
                <a:pos x="connsiteX1882" y="connsiteY1882"/>
              </a:cxn>
              <a:cxn ang="0">
                <a:pos x="connsiteX1883" y="connsiteY1883"/>
              </a:cxn>
              <a:cxn ang="0">
                <a:pos x="connsiteX1884" y="connsiteY1884"/>
              </a:cxn>
              <a:cxn ang="0">
                <a:pos x="connsiteX1885" y="connsiteY1885"/>
              </a:cxn>
              <a:cxn ang="0">
                <a:pos x="connsiteX1886" y="connsiteY1886"/>
              </a:cxn>
              <a:cxn ang="0">
                <a:pos x="connsiteX1887" y="connsiteY1887"/>
              </a:cxn>
              <a:cxn ang="0">
                <a:pos x="connsiteX1888" y="connsiteY1888"/>
              </a:cxn>
              <a:cxn ang="0">
                <a:pos x="connsiteX1889" y="connsiteY1889"/>
              </a:cxn>
              <a:cxn ang="0">
                <a:pos x="connsiteX1890" y="connsiteY1890"/>
              </a:cxn>
              <a:cxn ang="0">
                <a:pos x="connsiteX1891" y="connsiteY1891"/>
              </a:cxn>
              <a:cxn ang="0">
                <a:pos x="connsiteX1892" y="connsiteY1892"/>
              </a:cxn>
              <a:cxn ang="0">
                <a:pos x="connsiteX1893" y="connsiteY1893"/>
              </a:cxn>
              <a:cxn ang="0">
                <a:pos x="connsiteX1894" y="connsiteY1894"/>
              </a:cxn>
              <a:cxn ang="0">
                <a:pos x="connsiteX1895" y="connsiteY1895"/>
              </a:cxn>
              <a:cxn ang="0">
                <a:pos x="connsiteX1896" y="connsiteY1896"/>
              </a:cxn>
              <a:cxn ang="0">
                <a:pos x="connsiteX1897" y="connsiteY1897"/>
              </a:cxn>
              <a:cxn ang="0">
                <a:pos x="connsiteX1898" y="connsiteY1898"/>
              </a:cxn>
              <a:cxn ang="0">
                <a:pos x="connsiteX1899" y="connsiteY1899"/>
              </a:cxn>
              <a:cxn ang="0">
                <a:pos x="connsiteX1900" y="connsiteY1900"/>
              </a:cxn>
              <a:cxn ang="0">
                <a:pos x="connsiteX1901" y="connsiteY1901"/>
              </a:cxn>
              <a:cxn ang="0">
                <a:pos x="connsiteX1902" y="connsiteY1902"/>
              </a:cxn>
              <a:cxn ang="0">
                <a:pos x="connsiteX1903" y="connsiteY1903"/>
              </a:cxn>
              <a:cxn ang="0">
                <a:pos x="connsiteX1904" y="connsiteY1904"/>
              </a:cxn>
              <a:cxn ang="0">
                <a:pos x="connsiteX1905" y="connsiteY1905"/>
              </a:cxn>
              <a:cxn ang="0">
                <a:pos x="connsiteX1906" y="connsiteY1906"/>
              </a:cxn>
              <a:cxn ang="0">
                <a:pos x="connsiteX1907" y="connsiteY1907"/>
              </a:cxn>
              <a:cxn ang="0">
                <a:pos x="connsiteX1908" y="connsiteY1908"/>
              </a:cxn>
              <a:cxn ang="0">
                <a:pos x="connsiteX1909" y="connsiteY1909"/>
              </a:cxn>
              <a:cxn ang="0">
                <a:pos x="connsiteX1910" y="connsiteY1910"/>
              </a:cxn>
              <a:cxn ang="0">
                <a:pos x="connsiteX1911" y="connsiteY1911"/>
              </a:cxn>
              <a:cxn ang="0">
                <a:pos x="connsiteX1912" y="connsiteY1912"/>
              </a:cxn>
              <a:cxn ang="0">
                <a:pos x="connsiteX1913" y="connsiteY1913"/>
              </a:cxn>
              <a:cxn ang="0">
                <a:pos x="connsiteX1914" y="connsiteY1914"/>
              </a:cxn>
              <a:cxn ang="0">
                <a:pos x="connsiteX1915" y="connsiteY1915"/>
              </a:cxn>
              <a:cxn ang="0">
                <a:pos x="connsiteX1916" y="connsiteY1916"/>
              </a:cxn>
              <a:cxn ang="0">
                <a:pos x="connsiteX1917" y="connsiteY1917"/>
              </a:cxn>
              <a:cxn ang="0">
                <a:pos x="connsiteX1918" y="connsiteY1918"/>
              </a:cxn>
              <a:cxn ang="0">
                <a:pos x="connsiteX1919" y="connsiteY1919"/>
              </a:cxn>
              <a:cxn ang="0">
                <a:pos x="connsiteX1920" y="connsiteY1920"/>
              </a:cxn>
              <a:cxn ang="0">
                <a:pos x="connsiteX1921" y="connsiteY1921"/>
              </a:cxn>
              <a:cxn ang="0">
                <a:pos x="connsiteX1922" y="connsiteY1922"/>
              </a:cxn>
              <a:cxn ang="0">
                <a:pos x="connsiteX1923" y="connsiteY1923"/>
              </a:cxn>
              <a:cxn ang="0">
                <a:pos x="connsiteX1924" y="connsiteY1924"/>
              </a:cxn>
              <a:cxn ang="0">
                <a:pos x="connsiteX1925" y="connsiteY1925"/>
              </a:cxn>
              <a:cxn ang="0">
                <a:pos x="connsiteX1926" y="connsiteY1926"/>
              </a:cxn>
              <a:cxn ang="0">
                <a:pos x="connsiteX1927" y="connsiteY1927"/>
              </a:cxn>
              <a:cxn ang="0">
                <a:pos x="connsiteX1928" y="connsiteY1928"/>
              </a:cxn>
              <a:cxn ang="0">
                <a:pos x="connsiteX1929" y="connsiteY1929"/>
              </a:cxn>
              <a:cxn ang="0">
                <a:pos x="connsiteX1930" y="connsiteY1930"/>
              </a:cxn>
              <a:cxn ang="0">
                <a:pos x="connsiteX1931" y="connsiteY1931"/>
              </a:cxn>
              <a:cxn ang="0">
                <a:pos x="connsiteX1932" y="connsiteY1932"/>
              </a:cxn>
              <a:cxn ang="0">
                <a:pos x="connsiteX1933" y="connsiteY1933"/>
              </a:cxn>
              <a:cxn ang="0">
                <a:pos x="connsiteX1934" y="connsiteY1934"/>
              </a:cxn>
              <a:cxn ang="0">
                <a:pos x="connsiteX1935" y="connsiteY1935"/>
              </a:cxn>
              <a:cxn ang="0">
                <a:pos x="connsiteX1936" y="connsiteY1936"/>
              </a:cxn>
              <a:cxn ang="0">
                <a:pos x="connsiteX1937" y="connsiteY1937"/>
              </a:cxn>
              <a:cxn ang="0">
                <a:pos x="connsiteX1938" y="connsiteY1938"/>
              </a:cxn>
              <a:cxn ang="0">
                <a:pos x="connsiteX1939" y="connsiteY1939"/>
              </a:cxn>
              <a:cxn ang="0">
                <a:pos x="connsiteX1940" y="connsiteY1940"/>
              </a:cxn>
              <a:cxn ang="0">
                <a:pos x="connsiteX1941" y="connsiteY1941"/>
              </a:cxn>
              <a:cxn ang="0">
                <a:pos x="connsiteX1942" y="connsiteY1942"/>
              </a:cxn>
              <a:cxn ang="0">
                <a:pos x="connsiteX1943" y="connsiteY1943"/>
              </a:cxn>
              <a:cxn ang="0">
                <a:pos x="connsiteX1944" y="connsiteY1944"/>
              </a:cxn>
              <a:cxn ang="0">
                <a:pos x="connsiteX1945" y="connsiteY1945"/>
              </a:cxn>
              <a:cxn ang="0">
                <a:pos x="connsiteX1946" y="connsiteY1946"/>
              </a:cxn>
              <a:cxn ang="0">
                <a:pos x="connsiteX1947" y="connsiteY1947"/>
              </a:cxn>
              <a:cxn ang="0">
                <a:pos x="connsiteX1948" y="connsiteY1948"/>
              </a:cxn>
              <a:cxn ang="0">
                <a:pos x="connsiteX1949" y="connsiteY1949"/>
              </a:cxn>
              <a:cxn ang="0">
                <a:pos x="connsiteX1950" y="connsiteY1950"/>
              </a:cxn>
              <a:cxn ang="0">
                <a:pos x="connsiteX1951" y="connsiteY1951"/>
              </a:cxn>
              <a:cxn ang="0">
                <a:pos x="connsiteX1952" y="connsiteY1952"/>
              </a:cxn>
              <a:cxn ang="0">
                <a:pos x="connsiteX1953" y="connsiteY1953"/>
              </a:cxn>
              <a:cxn ang="0">
                <a:pos x="connsiteX1954" y="connsiteY1954"/>
              </a:cxn>
              <a:cxn ang="0">
                <a:pos x="connsiteX1955" y="connsiteY1955"/>
              </a:cxn>
              <a:cxn ang="0">
                <a:pos x="connsiteX1956" y="connsiteY1956"/>
              </a:cxn>
              <a:cxn ang="0">
                <a:pos x="connsiteX1957" y="connsiteY1957"/>
              </a:cxn>
              <a:cxn ang="0">
                <a:pos x="connsiteX1958" y="connsiteY1958"/>
              </a:cxn>
              <a:cxn ang="0">
                <a:pos x="connsiteX1959" y="connsiteY1959"/>
              </a:cxn>
              <a:cxn ang="0">
                <a:pos x="connsiteX1960" y="connsiteY1960"/>
              </a:cxn>
              <a:cxn ang="0">
                <a:pos x="connsiteX1961" y="connsiteY1961"/>
              </a:cxn>
              <a:cxn ang="0">
                <a:pos x="connsiteX1962" y="connsiteY1962"/>
              </a:cxn>
              <a:cxn ang="0">
                <a:pos x="connsiteX1963" y="connsiteY1963"/>
              </a:cxn>
              <a:cxn ang="0">
                <a:pos x="connsiteX1964" y="connsiteY1964"/>
              </a:cxn>
              <a:cxn ang="0">
                <a:pos x="connsiteX1965" y="connsiteY1965"/>
              </a:cxn>
              <a:cxn ang="0">
                <a:pos x="connsiteX1966" y="connsiteY1966"/>
              </a:cxn>
              <a:cxn ang="0">
                <a:pos x="connsiteX1967" y="connsiteY1967"/>
              </a:cxn>
              <a:cxn ang="0">
                <a:pos x="connsiteX1968" y="connsiteY1968"/>
              </a:cxn>
              <a:cxn ang="0">
                <a:pos x="connsiteX1969" y="connsiteY1969"/>
              </a:cxn>
              <a:cxn ang="0">
                <a:pos x="connsiteX1970" y="connsiteY1970"/>
              </a:cxn>
              <a:cxn ang="0">
                <a:pos x="connsiteX1971" y="connsiteY1971"/>
              </a:cxn>
              <a:cxn ang="0">
                <a:pos x="connsiteX1972" y="connsiteY1972"/>
              </a:cxn>
              <a:cxn ang="0">
                <a:pos x="connsiteX1973" y="connsiteY1973"/>
              </a:cxn>
              <a:cxn ang="0">
                <a:pos x="connsiteX1974" y="connsiteY1974"/>
              </a:cxn>
              <a:cxn ang="0">
                <a:pos x="connsiteX1975" y="connsiteY1975"/>
              </a:cxn>
              <a:cxn ang="0">
                <a:pos x="connsiteX1976" y="connsiteY1976"/>
              </a:cxn>
              <a:cxn ang="0">
                <a:pos x="connsiteX1977" y="connsiteY1977"/>
              </a:cxn>
              <a:cxn ang="0">
                <a:pos x="connsiteX1978" y="connsiteY1978"/>
              </a:cxn>
              <a:cxn ang="0">
                <a:pos x="connsiteX1979" y="connsiteY1979"/>
              </a:cxn>
              <a:cxn ang="0">
                <a:pos x="connsiteX1980" y="connsiteY1980"/>
              </a:cxn>
              <a:cxn ang="0">
                <a:pos x="connsiteX1981" y="connsiteY1981"/>
              </a:cxn>
              <a:cxn ang="0">
                <a:pos x="connsiteX1982" y="connsiteY1982"/>
              </a:cxn>
              <a:cxn ang="0">
                <a:pos x="connsiteX1983" y="connsiteY1983"/>
              </a:cxn>
              <a:cxn ang="0">
                <a:pos x="connsiteX1984" y="connsiteY1984"/>
              </a:cxn>
              <a:cxn ang="0">
                <a:pos x="connsiteX1985" y="connsiteY1985"/>
              </a:cxn>
              <a:cxn ang="0">
                <a:pos x="connsiteX1986" y="connsiteY1986"/>
              </a:cxn>
              <a:cxn ang="0">
                <a:pos x="connsiteX1987" y="connsiteY1987"/>
              </a:cxn>
              <a:cxn ang="0">
                <a:pos x="connsiteX1988" y="connsiteY1988"/>
              </a:cxn>
              <a:cxn ang="0">
                <a:pos x="connsiteX1989" y="connsiteY1989"/>
              </a:cxn>
              <a:cxn ang="0">
                <a:pos x="connsiteX1990" y="connsiteY1990"/>
              </a:cxn>
              <a:cxn ang="0">
                <a:pos x="connsiteX1991" y="connsiteY1991"/>
              </a:cxn>
              <a:cxn ang="0">
                <a:pos x="connsiteX1992" y="connsiteY1992"/>
              </a:cxn>
              <a:cxn ang="0">
                <a:pos x="connsiteX1993" y="connsiteY1993"/>
              </a:cxn>
              <a:cxn ang="0">
                <a:pos x="connsiteX1994" y="connsiteY1994"/>
              </a:cxn>
              <a:cxn ang="0">
                <a:pos x="connsiteX1995" y="connsiteY1995"/>
              </a:cxn>
              <a:cxn ang="0">
                <a:pos x="connsiteX1996" y="connsiteY1996"/>
              </a:cxn>
              <a:cxn ang="0">
                <a:pos x="connsiteX1997" y="connsiteY1997"/>
              </a:cxn>
              <a:cxn ang="0">
                <a:pos x="connsiteX1998" y="connsiteY1998"/>
              </a:cxn>
              <a:cxn ang="0">
                <a:pos x="connsiteX1999" y="connsiteY1999"/>
              </a:cxn>
              <a:cxn ang="0">
                <a:pos x="connsiteX2000" y="connsiteY2000"/>
              </a:cxn>
              <a:cxn ang="0">
                <a:pos x="connsiteX2001" y="connsiteY2001"/>
              </a:cxn>
              <a:cxn ang="0">
                <a:pos x="connsiteX2002" y="connsiteY2002"/>
              </a:cxn>
              <a:cxn ang="0">
                <a:pos x="connsiteX2003" y="connsiteY2003"/>
              </a:cxn>
              <a:cxn ang="0">
                <a:pos x="connsiteX2004" y="connsiteY2004"/>
              </a:cxn>
              <a:cxn ang="0">
                <a:pos x="connsiteX2005" y="connsiteY2005"/>
              </a:cxn>
              <a:cxn ang="0">
                <a:pos x="connsiteX2006" y="connsiteY2006"/>
              </a:cxn>
              <a:cxn ang="0">
                <a:pos x="connsiteX2007" y="connsiteY2007"/>
              </a:cxn>
              <a:cxn ang="0">
                <a:pos x="connsiteX2008" y="connsiteY2008"/>
              </a:cxn>
              <a:cxn ang="0">
                <a:pos x="connsiteX2009" y="connsiteY2009"/>
              </a:cxn>
              <a:cxn ang="0">
                <a:pos x="connsiteX2010" y="connsiteY2010"/>
              </a:cxn>
              <a:cxn ang="0">
                <a:pos x="connsiteX2011" y="connsiteY2011"/>
              </a:cxn>
              <a:cxn ang="0">
                <a:pos x="connsiteX2012" y="connsiteY2012"/>
              </a:cxn>
              <a:cxn ang="0">
                <a:pos x="connsiteX2013" y="connsiteY2013"/>
              </a:cxn>
              <a:cxn ang="0">
                <a:pos x="connsiteX2014" y="connsiteY2014"/>
              </a:cxn>
              <a:cxn ang="0">
                <a:pos x="connsiteX2015" y="connsiteY2015"/>
              </a:cxn>
              <a:cxn ang="0">
                <a:pos x="connsiteX2016" y="connsiteY2016"/>
              </a:cxn>
              <a:cxn ang="0">
                <a:pos x="connsiteX2017" y="connsiteY2017"/>
              </a:cxn>
              <a:cxn ang="0">
                <a:pos x="connsiteX2018" y="connsiteY2018"/>
              </a:cxn>
              <a:cxn ang="0">
                <a:pos x="connsiteX2019" y="connsiteY2019"/>
              </a:cxn>
              <a:cxn ang="0">
                <a:pos x="connsiteX2020" y="connsiteY2020"/>
              </a:cxn>
              <a:cxn ang="0">
                <a:pos x="connsiteX2021" y="connsiteY2021"/>
              </a:cxn>
              <a:cxn ang="0">
                <a:pos x="connsiteX2022" y="connsiteY2022"/>
              </a:cxn>
              <a:cxn ang="0">
                <a:pos x="connsiteX2023" y="connsiteY2023"/>
              </a:cxn>
              <a:cxn ang="0">
                <a:pos x="connsiteX2024" y="connsiteY2024"/>
              </a:cxn>
              <a:cxn ang="0">
                <a:pos x="connsiteX2025" y="connsiteY2025"/>
              </a:cxn>
              <a:cxn ang="0">
                <a:pos x="connsiteX2026" y="connsiteY2026"/>
              </a:cxn>
              <a:cxn ang="0">
                <a:pos x="connsiteX2027" y="connsiteY2027"/>
              </a:cxn>
              <a:cxn ang="0">
                <a:pos x="connsiteX2028" y="connsiteY2028"/>
              </a:cxn>
              <a:cxn ang="0">
                <a:pos x="connsiteX2029" y="connsiteY2029"/>
              </a:cxn>
              <a:cxn ang="0">
                <a:pos x="connsiteX2030" y="connsiteY2030"/>
              </a:cxn>
              <a:cxn ang="0">
                <a:pos x="connsiteX2031" y="connsiteY2031"/>
              </a:cxn>
              <a:cxn ang="0">
                <a:pos x="connsiteX2032" y="connsiteY2032"/>
              </a:cxn>
              <a:cxn ang="0">
                <a:pos x="connsiteX2033" y="connsiteY2033"/>
              </a:cxn>
              <a:cxn ang="0">
                <a:pos x="connsiteX2034" y="connsiteY2034"/>
              </a:cxn>
              <a:cxn ang="0">
                <a:pos x="connsiteX2035" y="connsiteY2035"/>
              </a:cxn>
              <a:cxn ang="0">
                <a:pos x="connsiteX2036" y="connsiteY2036"/>
              </a:cxn>
              <a:cxn ang="0">
                <a:pos x="connsiteX2037" y="connsiteY2037"/>
              </a:cxn>
              <a:cxn ang="0">
                <a:pos x="connsiteX2038" y="connsiteY2038"/>
              </a:cxn>
              <a:cxn ang="0">
                <a:pos x="connsiteX2039" y="connsiteY2039"/>
              </a:cxn>
              <a:cxn ang="0">
                <a:pos x="connsiteX2040" y="connsiteY2040"/>
              </a:cxn>
              <a:cxn ang="0">
                <a:pos x="connsiteX2041" y="connsiteY2041"/>
              </a:cxn>
              <a:cxn ang="0">
                <a:pos x="connsiteX2042" y="connsiteY2042"/>
              </a:cxn>
              <a:cxn ang="0">
                <a:pos x="connsiteX2043" y="connsiteY2043"/>
              </a:cxn>
              <a:cxn ang="0">
                <a:pos x="connsiteX2044" y="connsiteY2044"/>
              </a:cxn>
              <a:cxn ang="0">
                <a:pos x="connsiteX2045" y="connsiteY2045"/>
              </a:cxn>
              <a:cxn ang="0">
                <a:pos x="connsiteX2046" y="connsiteY2046"/>
              </a:cxn>
              <a:cxn ang="0">
                <a:pos x="connsiteX2047" y="connsiteY2047"/>
              </a:cxn>
              <a:cxn ang="0">
                <a:pos x="connsiteX2048" y="connsiteY2048"/>
              </a:cxn>
              <a:cxn ang="0">
                <a:pos x="connsiteX2049" y="connsiteY2049"/>
              </a:cxn>
              <a:cxn ang="0">
                <a:pos x="connsiteX2050" y="connsiteY2050"/>
              </a:cxn>
              <a:cxn ang="0">
                <a:pos x="connsiteX2051" y="connsiteY2051"/>
              </a:cxn>
              <a:cxn ang="0">
                <a:pos x="connsiteX2052" y="connsiteY2052"/>
              </a:cxn>
              <a:cxn ang="0">
                <a:pos x="connsiteX2053" y="connsiteY2053"/>
              </a:cxn>
              <a:cxn ang="0">
                <a:pos x="connsiteX2054" y="connsiteY2054"/>
              </a:cxn>
              <a:cxn ang="0">
                <a:pos x="connsiteX2055" y="connsiteY2055"/>
              </a:cxn>
              <a:cxn ang="0">
                <a:pos x="connsiteX2056" y="connsiteY2056"/>
              </a:cxn>
              <a:cxn ang="0">
                <a:pos x="connsiteX2057" y="connsiteY2057"/>
              </a:cxn>
              <a:cxn ang="0">
                <a:pos x="connsiteX2058" y="connsiteY2058"/>
              </a:cxn>
              <a:cxn ang="0">
                <a:pos x="connsiteX2059" y="connsiteY2059"/>
              </a:cxn>
              <a:cxn ang="0">
                <a:pos x="connsiteX2060" y="connsiteY2060"/>
              </a:cxn>
              <a:cxn ang="0">
                <a:pos x="connsiteX2061" y="connsiteY2061"/>
              </a:cxn>
              <a:cxn ang="0">
                <a:pos x="connsiteX2062" y="connsiteY2062"/>
              </a:cxn>
              <a:cxn ang="0">
                <a:pos x="connsiteX2063" y="connsiteY2063"/>
              </a:cxn>
              <a:cxn ang="0">
                <a:pos x="connsiteX2064" y="connsiteY2064"/>
              </a:cxn>
              <a:cxn ang="0">
                <a:pos x="connsiteX2065" y="connsiteY2065"/>
              </a:cxn>
              <a:cxn ang="0">
                <a:pos x="connsiteX2066" y="connsiteY2066"/>
              </a:cxn>
              <a:cxn ang="0">
                <a:pos x="connsiteX2067" y="connsiteY2067"/>
              </a:cxn>
              <a:cxn ang="0">
                <a:pos x="connsiteX2068" y="connsiteY2068"/>
              </a:cxn>
              <a:cxn ang="0">
                <a:pos x="connsiteX2069" y="connsiteY2069"/>
              </a:cxn>
              <a:cxn ang="0">
                <a:pos x="connsiteX2070" y="connsiteY2070"/>
              </a:cxn>
              <a:cxn ang="0">
                <a:pos x="connsiteX2071" y="connsiteY2071"/>
              </a:cxn>
              <a:cxn ang="0">
                <a:pos x="connsiteX2072" y="connsiteY2072"/>
              </a:cxn>
              <a:cxn ang="0">
                <a:pos x="connsiteX2073" y="connsiteY2073"/>
              </a:cxn>
              <a:cxn ang="0">
                <a:pos x="connsiteX2074" y="connsiteY2074"/>
              </a:cxn>
              <a:cxn ang="0">
                <a:pos x="connsiteX2075" y="connsiteY2075"/>
              </a:cxn>
              <a:cxn ang="0">
                <a:pos x="connsiteX2076" y="connsiteY2076"/>
              </a:cxn>
              <a:cxn ang="0">
                <a:pos x="connsiteX2077" y="connsiteY2077"/>
              </a:cxn>
              <a:cxn ang="0">
                <a:pos x="connsiteX2078" y="connsiteY2078"/>
              </a:cxn>
              <a:cxn ang="0">
                <a:pos x="connsiteX2079" y="connsiteY2079"/>
              </a:cxn>
              <a:cxn ang="0">
                <a:pos x="connsiteX2080" y="connsiteY2080"/>
              </a:cxn>
              <a:cxn ang="0">
                <a:pos x="connsiteX2081" y="connsiteY2081"/>
              </a:cxn>
              <a:cxn ang="0">
                <a:pos x="connsiteX2082" y="connsiteY2082"/>
              </a:cxn>
              <a:cxn ang="0">
                <a:pos x="connsiteX2083" y="connsiteY2083"/>
              </a:cxn>
              <a:cxn ang="0">
                <a:pos x="connsiteX2084" y="connsiteY2084"/>
              </a:cxn>
              <a:cxn ang="0">
                <a:pos x="connsiteX2085" y="connsiteY2085"/>
              </a:cxn>
              <a:cxn ang="0">
                <a:pos x="connsiteX2086" y="connsiteY2086"/>
              </a:cxn>
              <a:cxn ang="0">
                <a:pos x="connsiteX2087" y="connsiteY2087"/>
              </a:cxn>
              <a:cxn ang="0">
                <a:pos x="connsiteX2088" y="connsiteY2088"/>
              </a:cxn>
              <a:cxn ang="0">
                <a:pos x="connsiteX2089" y="connsiteY2089"/>
              </a:cxn>
              <a:cxn ang="0">
                <a:pos x="connsiteX2090" y="connsiteY2090"/>
              </a:cxn>
              <a:cxn ang="0">
                <a:pos x="connsiteX2091" y="connsiteY2091"/>
              </a:cxn>
              <a:cxn ang="0">
                <a:pos x="connsiteX2092" y="connsiteY2092"/>
              </a:cxn>
              <a:cxn ang="0">
                <a:pos x="connsiteX2093" y="connsiteY2093"/>
              </a:cxn>
              <a:cxn ang="0">
                <a:pos x="connsiteX2094" y="connsiteY2094"/>
              </a:cxn>
              <a:cxn ang="0">
                <a:pos x="connsiteX2095" y="connsiteY2095"/>
              </a:cxn>
              <a:cxn ang="0">
                <a:pos x="connsiteX2096" y="connsiteY2096"/>
              </a:cxn>
              <a:cxn ang="0">
                <a:pos x="connsiteX2097" y="connsiteY2097"/>
              </a:cxn>
              <a:cxn ang="0">
                <a:pos x="connsiteX2098" y="connsiteY2098"/>
              </a:cxn>
              <a:cxn ang="0">
                <a:pos x="connsiteX2099" y="connsiteY2099"/>
              </a:cxn>
              <a:cxn ang="0">
                <a:pos x="connsiteX2100" y="connsiteY2100"/>
              </a:cxn>
              <a:cxn ang="0">
                <a:pos x="connsiteX2101" y="connsiteY2101"/>
              </a:cxn>
              <a:cxn ang="0">
                <a:pos x="connsiteX2102" y="connsiteY2102"/>
              </a:cxn>
              <a:cxn ang="0">
                <a:pos x="connsiteX2103" y="connsiteY2103"/>
              </a:cxn>
              <a:cxn ang="0">
                <a:pos x="connsiteX2104" y="connsiteY2104"/>
              </a:cxn>
              <a:cxn ang="0">
                <a:pos x="connsiteX2105" y="connsiteY2105"/>
              </a:cxn>
              <a:cxn ang="0">
                <a:pos x="connsiteX2106" y="connsiteY2106"/>
              </a:cxn>
              <a:cxn ang="0">
                <a:pos x="connsiteX2107" y="connsiteY2107"/>
              </a:cxn>
              <a:cxn ang="0">
                <a:pos x="connsiteX2108" y="connsiteY2108"/>
              </a:cxn>
              <a:cxn ang="0">
                <a:pos x="connsiteX2109" y="connsiteY2109"/>
              </a:cxn>
              <a:cxn ang="0">
                <a:pos x="connsiteX2110" y="connsiteY2110"/>
              </a:cxn>
              <a:cxn ang="0">
                <a:pos x="connsiteX2111" y="connsiteY2111"/>
              </a:cxn>
              <a:cxn ang="0">
                <a:pos x="connsiteX2112" y="connsiteY2112"/>
              </a:cxn>
              <a:cxn ang="0">
                <a:pos x="connsiteX2113" y="connsiteY2113"/>
              </a:cxn>
              <a:cxn ang="0">
                <a:pos x="connsiteX2114" y="connsiteY2114"/>
              </a:cxn>
              <a:cxn ang="0">
                <a:pos x="connsiteX2115" y="connsiteY2115"/>
              </a:cxn>
              <a:cxn ang="0">
                <a:pos x="connsiteX2116" y="connsiteY2116"/>
              </a:cxn>
              <a:cxn ang="0">
                <a:pos x="connsiteX2117" y="connsiteY2117"/>
              </a:cxn>
              <a:cxn ang="0">
                <a:pos x="connsiteX2118" y="connsiteY2118"/>
              </a:cxn>
              <a:cxn ang="0">
                <a:pos x="connsiteX2119" y="connsiteY2119"/>
              </a:cxn>
              <a:cxn ang="0">
                <a:pos x="connsiteX2120" y="connsiteY2120"/>
              </a:cxn>
              <a:cxn ang="0">
                <a:pos x="connsiteX2121" y="connsiteY2121"/>
              </a:cxn>
              <a:cxn ang="0">
                <a:pos x="connsiteX2122" y="connsiteY2122"/>
              </a:cxn>
              <a:cxn ang="0">
                <a:pos x="connsiteX2123" y="connsiteY2123"/>
              </a:cxn>
              <a:cxn ang="0">
                <a:pos x="connsiteX2124" y="connsiteY2124"/>
              </a:cxn>
              <a:cxn ang="0">
                <a:pos x="connsiteX2125" y="connsiteY2125"/>
              </a:cxn>
              <a:cxn ang="0">
                <a:pos x="connsiteX2126" y="connsiteY2126"/>
              </a:cxn>
              <a:cxn ang="0">
                <a:pos x="connsiteX2127" y="connsiteY2127"/>
              </a:cxn>
              <a:cxn ang="0">
                <a:pos x="connsiteX2128" y="connsiteY2128"/>
              </a:cxn>
              <a:cxn ang="0">
                <a:pos x="connsiteX2129" y="connsiteY2129"/>
              </a:cxn>
              <a:cxn ang="0">
                <a:pos x="connsiteX2130" y="connsiteY2130"/>
              </a:cxn>
              <a:cxn ang="0">
                <a:pos x="connsiteX2131" y="connsiteY2131"/>
              </a:cxn>
              <a:cxn ang="0">
                <a:pos x="connsiteX2132" y="connsiteY2132"/>
              </a:cxn>
              <a:cxn ang="0">
                <a:pos x="connsiteX2133" y="connsiteY2133"/>
              </a:cxn>
              <a:cxn ang="0">
                <a:pos x="connsiteX2134" y="connsiteY2134"/>
              </a:cxn>
              <a:cxn ang="0">
                <a:pos x="connsiteX2135" y="connsiteY2135"/>
              </a:cxn>
              <a:cxn ang="0">
                <a:pos x="connsiteX2136" y="connsiteY2136"/>
              </a:cxn>
              <a:cxn ang="0">
                <a:pos x="connsiteX2137" y="connsiteY2137"/>
              </a:cxn>
              <a:cxn ang="0">
                <a:pos x="connsiteX2138" y="connsiteY2138"/>
              </a:cxn>
              <a:cxn ang="0">
                <a:pos x="connsiteX2139" y="connsiteY2139"/>
              </a:cxn>
              <a:cxn ang="0">
                <a:pos x="connsiteX2140" y="connsiteY2140"/>
              </a:cxn>
              <a:cxn ang="0">
                <a:pos x="connsiteX2141" y="connsiteY2141"/>
              </a:cxn>
              <a:cxn ang="0">
                <a:pos x="connsiteX2142" y="connsiteY2142"/>
              </a:cxn>
              <a:cxn ang="0">
                <a:pos x="connsiteX2143" y="connsiteY2143"/>
              </a:cxn>
              <a:cxn ang="0">
                <a:pos x="connsiteX2144" y="connsiteY2144"/>
              </a:cxn>
              <a:cxn ang="0">
                <a:pos x="connsiteX2145" y="connsiteY2145"/>
              </a:cxn>
              <a:cxn ang="0">
                <a:pos x="connsiteX2146" y="connsiteY2146"/>
              </a:cxn>
              <a:cxn ang="0">
                <a:pos x="connsiteX2147" y="connsiteY2147"/>
              </a:cxn>
              <a:cxn ang="0">
                <a:pos x="connsiteX2148" y="connsiteY2148"/>
              </a:cxn>
              <a:cxn ang="0">
                <a:pos x="connsiteX2149" y="connsiteY2149"/>
              </a:cxn>
              <a:cxn ang="0">
                <a:pos x="connsiteX2150" y="connsiteY2150"/>
              </a:cxn>
              <a:cxn ang="0">
                <a:pos x="connsiteX2151" y="connsiteY2151"/>
              </a:cxn>
              <a:cxn ang="0">
                <a:pos x="connsiteX2152" y="connsiteY2152"/>
              </a:cxn>
              <a:cxn ang="0">
                <a:pos x="connsiteX2153" y="connsiteY2153"/>
              </a:cxn>
              <a:cxn ang="0">
                <a:pos x="connsiteX2154" y="connsiteY2154"/>
              </a:cxn>
              <a:cxn ang="0">
                <a:pos x="connsiteX2155" y="connsiteY2155"/>
              </a:cxn>
              <a:cxn ang="0">
                <a:pos x="connsiteX2156" y="connsiteY2156"/>
              </a:cxn>
              <a:cxn ang="0">
                <a:pos x="connsiteX2157" y="connsiteY2157"/>
              </a:cxn>
              <a:cxn ang="0">
                <a:pos x="connsiteX2158" y="connsiteY2158"/>
              </a:cxn>
              <a:cxn ang="0">
                <a:pos x="connsiteX2159" y="connsiteY2159"/>
              </a:cxn>
              <a:cxn ang="0">
                <a:pos x="connsiteX2160" y="connsiteY2160"/>
              </a:cxn>
              <a:cxn ang="0">
                <a:pos x="connsiteX2161" y="connsiteY2161"/>
              </a:cxn>
              <a:cxn ang="0">
                <a:pos x="connsiteX2162" y="connsiteY2162"/>
              </a:cxn>
              <a:cxn ang="0">
                <a:pos x="connsiteX2163" y="connsiteY2163"/>
              </a:cxn>
              <a:cxn ang="0">
                <a:pos x="connsiteX2164" y="connsiteY2164"/>
              </a:cxn>
              <a:cxn ang="0">
                <a:pos x="connsiteX2165" y="connsiteY2165"/>
              </a:cxn>
              <a:cxn ang="0">
                <a:pos x="connsiteX2166" y="connsiteY2166"/>
              </a:cxn>
              <a:cxn ang="0">
                <a:pos x="connsiteX2167" y="connsiteY2167"/>
              </a:cxn>
              <a:cxn ang="0">
                <a:pos x="connsiteX2168" y="connsiteY2168"/>
              </a:cxn>
              <a:cxn ang="0">
                <a:pos x="connsiteX2169" y="connsiteY2169"/>
              </a:cxn>
              <a:cxn ang="0">
                <a:pos x="connsiteX2170" y="connsiteY2170"/>
              </a:cxn>
              <a:cxn ang="0">
                <a:pos x="connsiteX2171" y="connsiteY2171"/>
              </a:cxn>
              <a:cxn ang="0">
                <a:pos x="connsiteX2172" y="connsiteY2172"/>
              </a:cxn>
              <a:cxn ang="0">
                <a:pos x="connsiteX2173" y="connsiteY2173"/>
              </a:cxn>
              <a:cxn ang="0">
                <a:pos x="connsiteX2174" y="connsiteY2174"/>
              </a:cxn>
              <a:cxn ang="0">
                <a:pos x="connsiteX2175" y="connsiteY2175"/>
              </a:cxn>
              <a:cxn ang="0">
                <a:pos x="connsiteX2176" y="connsiteY2176"/>
              </a:cxn>
              <a:cxn ang="0">
                <a:pos x="connsiteX2177" y="connsiteY2177"/>
              </a:cxn>
              <a:cxn ang="0">
                <a:pos x="connsiteX2178" y="connsiteY2178"/>
              </a:cxn>
              <a:cxn ang="0">
                <a:pos x="connsiteX2179" y="connsiteY2179"/>
              </a:cxn>
              <a:cxn ang="0">
                <a:pos x="connsiteX2180" y="connsiteY2180"/>
              </a:cxn>
              <a:cxn ang="0">
                <a:pos x="connsiteX2181" y="connsiteY2181"/>
              </a:cxn>
              <a:cxn ang="0">
                <a:pos x="connsiteX2182" y="connsiteY2182"/>
              </a:cxn>
              <a:cxn ang="0">
                <a:pos x="connsiteX2183" y="connsiteY2183"/>
              </a:cxn>
              <a:cxn ang="0">
                <a:pos x="connsiteX2184" y="connsiteY2184"/>
              </a:cxn>
              <a:cxn ang="0">
                <a:pos x="connsiteX2185" y="connsiteY2185"/>
              </a:cxn>
              <a:cxn ang="0">
                <a:pos x="connsiteX2186" y="connsiteY2186"/>
              </a:cxn>
              <a:cxn ang="0">
                <a:pos x="connsiteX2187" y="connsiteY2187"/>
              </a:cxn>
              <a:cxn ang="0">
                <a:pos x="connsiteX2188" y="connsiteY2188"/>
              </a:cxn>
              <a:cxn ang="0">
                <a:pos x="connsiteX2189" y="connsiteY2189"/>
              </a:cxn>
              <a:cxn ang="0">
                <a:pos x="connsiteX2190" y="connsiteY2190"/>
              </a:cxn>
              <a:cxn ang="0">
                <a:pos x="connsiteX2191" y="connsiteY2191"/>
              </a:cxn>
              <a:cxn ang="0">
                <a:pos x="connsiteX2192" y="connsiteY2192"/>
              </a:cxn>
              <a:cxn ang="0">
                <a:pos x="connsiteX2193" y="connsiteY2193"/>
              </a:cxn>
              <a:cxn ang="0">
                <a:pos x="connsiteX2194" y="connsiteY2194"/>
              </a:cxn>
              <a:cxn ang="0">
                <a:pos x="connsiteX2195" y="connsiteY2195"/>
              </a:cxn>
              <a:cxn ang="0">
                <a:pos x="connsiteX2196" y="connsiteY2196"/>
              </a:cxn>
              <a:cxn ang="0">
                <a:pos x="connsiteX2197" y="connsiteY2197"/>
              </a:cxn>
              <a:cxn ang="0">
                <a:pos x="connsiteX2198" y="connsiteY2198"/>
              </a:cxn>
              <a:cxn ang="0">
                <a:pos x="connsiteX2199" y="connsiteY2199"/>
              </a:cxn>
              <a:cxn ang="0">
                <a:pos x="connsiteX2200" y="connsiteY2200"/>
              </a:cxn>
              <a:cxn ang="0">
                <a:pos x="connsiteX2201" y="connsiteY2201"/>
              </a:cxn>
              <a:cxn ang="0">
                <a:pos x="connsiteX2202" y="connsiteY2202"/>
              </a:cxn>
              <a:cxn ang="0">
                <a:pos x="connsiteX2203" y="connsiteY2203"/>
              </a:cxn>
              <a:cxn ang="0">
                <a:pos x="connsiteX2204" y="connsiteY2204"/>
              </a:cxn>
              <a:cxn ang="0">
                <a:pos x="connsiteX2205" y="connsiteY2205"/>
              </a:cxn>
              <a:cxn ang="0">
                <a:pos x="connsiteX2206" y="connsiteY2206"/>
              </a:cxn>
              <a:cxn ang="0">
                <a:pos x="connsiteX2207" y="connsiteY2207"/>
              </a:cxn>
              <a:cxn ang="0">
                <a:pos x="connsiteX2208" y="connsiteY2208"/>
              </a:cxn>
              <a:cxn ang="0">
                <a:pos x="connsiteX2209" y="connsiteY2209"/>
              </a:cxn>
              <a:cxn ang="0">
                <a:pos x="connsiteX2210" y="connsiteY2210"/>
              </a:cxn>
              <a:cxn ang="0">
                <a:pos x="connsiteX2211" y="connsiteY2211"/>
              </a:cxn>
              <a:cxn ang="0">
                <a:pos x="connsiteX2212" y="connsiteY2212"/>
              </a:cxn>
              <a:cxn ang="0">
                <a:pos x="connsiteX2213" y="connsiteY2213"/>
              </a:cxn>
              <a:cxn ang="0">
                <a:pos x="connsiteX2214" y="connsiteY2214"/>
              </a:cxn>
              <a:cxn ang="0">
                <a:pos x="connsiteX2215" y="connsiteY2215"/>
              </a:cxn>
              <a:cxn ang="0">
                <a:pos x="connsiteX2216" y="connsiteY2216"/>
              </a:cxn>
              <a:cxn ang="0">
                <a:pos x="connsiteX2217" y="connsiteY2217"/>
              </a:cxn>
              <a:cxn ang="0">
                <a:pos x="connsiteX2218" y="connsiteY2218"/>
              </a:cxn>
              <a:cxn ang="0">
                <a:pos x="connsiteX2219" y="connsiteY2219"/>
              </a:cxn>
              <a:cxn ang="0">
                <a:pos x="connsiteX2220" y="connsiteY2220"/>
              </a:cxn>
              <a:cxn ang="0">
                <a:pos x="connsiteX2221" y="connsiteY2221"/>
              </a:cxn>
              <a:cxn ang="0">
                <a:pos x="connsiteX2222" y="connsiteY2222"/>
              </a:cxn>
              <a:cxn ang="0">
                <a:pos x="connsiteX2223" y="connsiteY2223"/>
              </a:cxn>
              <a:cxn ang="0">
                <a:pos x="connsiteX2224" y="connsiteY2224"/>
              </a:cxn>
              <a:cxn ang="0">
                <a:pos x="connsiteX2225" y="connsiteY2225"/>
              </a:cxn>
              <a:cxn ang="0">
                <a:pos x="connsiteX2226" y="connsiteY2226"/>
              </a:cxn>
              <a:cxn ang="0">
                <a:pos x="connsiteX2227" y="connsiteY2227"/>
              </a:cxn>
              <a:cxn ang="0">
                <a:pos x="connsiteX2228" y="connsiteY2228"/>
              </a:cxn>
              <a:cxn ang="0">
                <a:pos x="connsiteX2229" y="connsiteY2229"/>
              </a:cxn>
              <a:cxn ang="0">
                <a:pos x="connsiteX2230" y="connsiteY2230"/>
              </a:cxn>
              <a:cxn ang="0">
                <a:pos x="connsiteX2231" y="connsiteY2231"/>
              </a:cxn>
              <a:cxn ang="0">
                <a:pos x="connsiteX2232" y="connsiteY2232"/>
              </a:cxn>
              <a:cxn ang="0">
                <a:pos x="connsiteX2233" y="connsiteY2233"/>
              </a:cxn>
              <a:cxn ang="0">
                <a:pos x="connsiteX2234" y="connsiteY2234"/>
              </a:cxn>
              <a:cxn ang="0">
                <a:pos x="connsiteX2235" y="connsiteY2235"/>
              </a:cxn>
              <a:cxn ang="0">
                <a:pos x="connsiteX2236" y="connsiteY2236"/>
              </a:cxn>
              <a:cxn ang="0">
                <a:pos x="connsiteX2237" y="connsiteY2237"/>
              </a:cxn>
              <a:cxn ang="0">
                <a:pos x="connsiteX2238" y="connsiteY2238"/>
              </a:cxn>
              <a:cxn ang="0">
                <a:pos x="connsiteX2239" y="connsiteY2239"/>
              </a:cxn>
              <a:cxn ang="0">
                <a:pos x="connsiteX2240" y="connsiteY2240"/>
              </a:cxn>
              <a:cxn ang="0">
                <a:pos x="connsiteX2241" y="connsiteY2241"/>
              </a:cxn>
              <a:cxn ang="0">
                <a:pos x="connsiteX2242" y="connsiteY2242"/>
              </a:cxn>
              <a:cxn ang="0">
                <a:pos x="connsiteX2243" y="connsiteY2243"/>
              </a:cxn>
              <a:cxn ang="0">
                <a:pos x="connsiteX2244" y="connsiteY2244"/>
              </a:cxn>
              <a:cxn ang="0">
                <a:pos x="connsiteX2245" y="connsiteY2245"/>
              </a:cxn>
              <a:cxn ang="0">
                <a:pos x="connsiteX2246" y="connsiteY2246"/>
              </a:cxn>
              <a:cxn ang="0">
                <a:pos x="connsiteX2247" y="connsiteY2247"/>
              </a:cxn>
              <a:cxn ang="0">
                <a:pos x="connsiteX2248" y="connsiteY2248"/>
              </a:cxn>
              <a:cxn ang="0">
                <a:pos x="connsiteX2249" y="connsiteY2249"/>
              </a:cxn>
              <a:cxn ang="0">
                <a:pos x="connsiteX2250" y="connsiteY2250"/>
              </a:cxn>
              <a:cxn ang="0">
                <a:pos x="connsiteX2251" y="connsiteY2251"/>
              </a:cxn>
              <a:cxn ang="0">
                <a:pos x="connsiteX2252" y="connsiteY2252"/>
              </a:cxn>
              <a:cxn ang="0">
                <a:pos x="connsiteX2253" y="connsiteY2253"/>
              </a:cxn>
              <a:cxn ang="0">
                <a:pos x="connsiteX2254" y="connsiteY2254"/>
              </a:cxn>
              <a:cxn ang="0">
                <a:pos x="connsiteX2255" y="connsiteY2255"/>
              </a:cxn>
              <a:cxn ang="0">
                <a:pos x="connsiteX2256" y="connsiteY2256"/>
              </a:cxn>
              <a:cxn ang="0">
                <a:pos x="connsiteX2257" y="connsiteY2257"/>
              </a:cxn>
              <a:cxn ang="0">
                <a:pos x="connsiteX2258" y="connsiteY2258"/>
              </a:cxn>
              <a:cxn ang="0">
                <a:pos x="connsiteX2259" y="connsiteY2259"/>
              </a:cxn>
              <a:cxn ang="0">
                <a:pos x="connsiteX2260" y="connsiteY2260"/>
              </a:cxn>
              <a:cxn ang="0">
                <a:pos x="connsiteX2261" y="connsiteY2261"/>
              </a:cxn>
              <a:cxn ang="0">
                <a:pos x="connsiteX2262" y="connsiteY2262"/>
              </a:cxn>
              <a:cxn ang="0">
                <a:pos x="connsiteX2263" y="connsiteY2263"/>
              </a:cxn>
              <a:cxn ang="0">
                <a:pos x="connsiteX2264" y="connsiteY2264"/>
              </a:cxn>
              <a:cxn ang="0">
                <a:pos x="connsiteX2265" y="connsiteY2265"/>
              </a:cxn>
              <a:cxn ang="0">
                <a:pos x="connsiteX2266" y="connsiteY2266"/>
              </a:cxn>
              <a:cxn ang="0">
                <a:pos x="connsiteX2267" y="connsiteY2267"/>
              </a:cxn>
              <a:cxn ang="0">
                <a:pos x="connsiteX2268" y="connsiteY2268"/>
              </a:cxn>
              <a:cxn ang="0">
                <a:pos x="connsiteX2269" y="connsiteY2269"/>
              </a:cxn>
              <a:cxn ang="0">
                <a:pos x="connsiteX2270" y="connsiteY2270"/>
              </a:cxn>
              <a:cxn ang="0">
                <a:pos x="connsiteX2271" y="connsiteY2271"/>
              </a:cxn>
              <a:cxn ang="0">
                <a:pos x="connsiteX2272" y="connsiteY2272"/>
              </a:cxn>
              <a:cxn ang="0">
                <a:pos x="connsiteX2273" y="connsiteY2273"/>
              </a:cxn>
              <a:cxn ang="0">
                <a:pos x="connsiteX2274" y="connsiteY2274"/>
              </a:cxn>
              <a:cxn ang="0">
                <a:pos x="connsiteX2275" y="connsiteY2275"/>
              </a:cxn>
              <a:cxn ang="0">
                <a:pos x="connsiteX2276" y="connsiteY2276"/>
              </a:cxn>
              <a:cxn ang="0">
                <a:pos x="connsiteX2277" y="connsiteY2277"/>
              </a:cxn>
              <a:cxn ang="0">
                <a:pos x="connsiteX2278" y="connsiteY2278"/>
              </a:cxn>
              <a:cxn ang="0">
                <a:pos x="connsiteX2279" y="connsiteY2279"/>
              </a:cxn>
              <a:cxn ang="0">
                <a:pos x="connsiteX2280" y="connsiteY2280"/>
              </a:cxn>
              <a:cxn ang="0">
                <a:pos x="connsiteX2281" y="connsiteY2281"/>
              </a:cxn>
              <a:cxn ang="0">
                <a:pos x="connsiteX2282" y="connsiteY2282"/>
              </a:cxn>
              <a:cxn ang="0">
                <a:pos x="connsiteX2283" y="connsiteY2283"/>
              </a:cxn>
              <a:cxn ang="0">
                <a:pos x="connsiteX2284" y="connsiteY2284"/>
              </a:cxn>
              <a:cxn ang="0">
                <a:pos x="connsiteX2285" y="connsiteY2285"/>
              </a:cxn>
              <a:cxn ang="0">
                <a:pos x="connsiteX2286" y="connsiteY2286"/>
              </a:cxn>
              <a:cxn ang="0">
                <a:pos x="connsiteX2287" y="connsiteY2287"/>
              </a:cxn>
              <a:cxn ang="0">
                <a:pos x="connsiteX2288" y="connsiteY2288"/>
              </a:cxn>
              <a:cxn ang="0">
                <a:pos x="connsiteX2289" y="connsiteY2289"/>
              </a:cxn>
              <a:cxn ang="0">
                <a:pos x="connsiteX2290" y="connsiteY2290"/>
              </a:cxn>
              <a:cxn ang="0">
                <a:pos x="connsiteX2291" y="connsiteY2291"/>
              </a:cxn>
              <a:cxn ang="0">
                <a:pos x="connsiteX2292" y="connsiteY2292"/>
              </a:cxn>
              <a:cxn ang="0">
                <a:pos x="connsiteX2293" y="connsiteY2293"/>
              </a:cxn>
              <a:cxn ang="0">
                <a:pos x="connsiteX2294" y="connsiteY2294"/>
              </a:cxn>
              <a:cxn ang="0">
                <a:pos x="connsiteX2295" y="connsiteY2295"/>
              </a:cxn>
              <a:cxn ang="0">
                <a:pos x="connsiteX2296" y="connsiteY2296"/>
              </a:cxn>
              <a:cxn ang="0">
                <a:pos x="connsiteX2297" y="connsiteY2297"/>
              </a:cxn>
              <a:cxn ang="0">
                <a:pos x="connsiteX2298" y="connsiteY2298"/>
              </a:cxn>
              <a:cxn ang="0">
                <a:pos x="connsiteX2299" y="connsiteY2299"/>
              </a:cxn>
              <a:cxn ang="0">
                <a:pos x="connsiteX2300" y="connsiteY2300"/>
              </a:cxn>
              <a:cxn ang="0">
                <a:pos x="connsiteX2301" y="connsiteY2301"/>
              </a:cxn>
              <a:cxn ang="0">
                <a:pos x="connsiteX2302" y="connsiteY2302"/>
              </a:cxn>
              <a:cxn ang="0">
                <a:pos x="connsiteX2303" y="connsiteY2303"/>
              </a:cxn>
              <a:cxn ang="0">
                <a:pos x="connsiteX2304" y="connsiteY2304"/>
              </a:cxn>
              <a:cxn ang="0">
                <a:pos x="connsiteX2305" y="connsiteY2305"/>
              </a:cxn>
              <a:cxn ang="0">
                <a:pos x="connsiteX2306" y="connsiteY2306"/>
              </a:cxn>
              <a:cxn ang="0">
                <a:pos x="connsiteX2307" y="connsiteY2307"/>
              </a:cxn>
              <a:cxn ang="0">
                <a:pos x="connsiteX2308" y="connsiteY2308"/>
              </a:cxn>
              <a:cxn ang="0">
                <a:pos x="connsiteX2309" y="connsiteY2309"/>
              </a:cxn>
              <a:cxn ang="0">
                <a:pos x="connsiteX2310" y="connsiteY2310"/>
              </a:cxn>
              <a:cxn ang="0">
                <a:pos x="connsiteX2311" y="connsiteY2311"/>
              </a:cxn>
              <a:cxn ang="0">
                <a:pos x="connsiteX2312" y="connsiteY2312"/>
              </a:cxn>
              <a:cxn ang="0">
                <a:pos x="connsiteX2313" y="connsiteY2313"/>
              </a:cxn>
              <a:cxn ang="0">
                <a:pos x="connsiteX2314" y="connsiteY2314"/>
              </a:cxn>
              <a:cxn ang="0">
                <a:pos x="connsiteX2315" y="connsiteY2315"/>
              </a:cxn>
              <a:cxn ang="0">
                <a:pos x="connsiteX2316" y="connsiteY2316"/>
              </a:cxn>
              <a:cxn ang="0">
                <a:pos x="connsiteX2317" y="connsiteY2317"/>
              </a:cxn>
              <a:cxn ang="0">
                <a:pos x="connsiteX2318" y="connsiteY2318"/>
              </a:cxn>
              <a:cxn ang="0">
                <a:pos x="connsiteX2319" y="connsiteY2319"/>
              </a:cxn>
              <a:cxn ang="0">
                <a:pos x="connsiteX2320" y="connsiteY2320"/>
              </a:cxn>
              <a:cxn ang="0">
                <a:pos x="connsiteX2321" y="connsiteY2321"/>
              </a:cxn>
              <a:cxn ang="0">
                <a:pos x="connsiteX2322" y="connsiteY2322"/>
              </a:cxn>
              <a:cxn ang="0">
                <a:pos x="connsiteX2323" y="connsiteY2323"/>
              </a:cxn>
              <a:cxn ang="0">
                <a:pos x="connsiteX2324" y="connsiteY2324"/>
              </a:cxn>
              <a:cxn ang="0">
                <a:pos x="connsiteX2325" y="connsiteY2325"/>
              </a:cxn>
              <a:cxn ang="0">
                <a:pos x="connsiteX2326" y="connsiteY2326"/>
              </a:cxn>
              <a:cxn ang="0">
                <a:pos x="connsiteX2327" y="connsiteY2327"/>
              </a:cxn>
              <a:cxn ang="0">
                <a:pos x="connsiteX2328" y="connsiteY2328"/>
              </a:cxn>
              <a:cxn ang="0">
                <a:pos x="connsiteX2329" y="connsiteY2329"/>
              </a:cxn>
              <a:cxn ang="0">
                <a:pos x="connsiteX2330" y="connsiteY2330"/>
              </a:cxn>
              <a:cxn ang="0">
                <a:pos x="connsiteX2331" y="connsiteY2331"/>
              </a:cxn>
              <a:cxn ang="0">
                <a:pos x="connsiteX2332" y="connsiteY2332"/>
              </a:cxn>
              <a:cxn ang="0">
                <a:pos x="connsiteX2333" y="connsiteY2333"/>
              </a:cxn>
              <a:cxn ang="0">
                <a:pos x="connsiteX2334" y="connsiteY2334"/>
              </a:cxn>
              <a:cxn ang="0">
                <a:pos x="connsiteX2335" y="connsiteY2335"/>
              </a:cxn>
              <a:cxn ang="0">
                <a:pos x="connsiteX2336" y="connsiteY2336"/>
              </a:cxn>
              <a:cxn ang="0">
                <a:pos x="connsiteX2337" y="connsiteY2337"/>
              </a:cxn>
              <a:cxn ang="0">
                <a:pos x="connsiteX2338" y="connsiteY2338"/>
              </a:cxn>
              <a:cxn ang="0">
                <a:pos x="connsiteX2339" y="connsiteY2339"/>
              </a:cxn>
              <a:cxn ang="0">
                <a:pos x="connsiteX2340" y="connsiteY2340"/>
              </a:cxn>
              <a:cxn ang="0">
                <a:pos x="connsiteX2341" y="connsiteY2341"/>
              </a:cxn>
              <a:cxn ang="0">
                <a:pos x="connsiteX2342" y="connsiteY2342"/>
              </a:cxn>
              <a:cxn ang="0">
                <a:pos x="connsiteX2343" y="connsiteY2343"/>
              </a:cxn>
              <a:cxn ang="0">
                <a:pos x="connsiteX2344" y="connsiteY2344"/>
              </a:cxn>
              <a:cxn ang="0">
                <a:pos x="connsiteX2345" y="connsiteY2345"/>
              </a:cxn>
              <a:cxn ang="0">
                <a:pos x="connsiteX2346" y="connsiteY2346"/>
              </a:cxn>
              <a:cxn ang="0">
                <a:pos x="connsiteX2347" y="connsiteY2347"/>
              </a:cxn>
              <a:cxn ang="0">
                <a:pos x="connsiteX2348" y="connsiteY2348"/>
              </a:cxn>
              <a:cxn ang="0">
                <a:pos x="connsiteX2349" y="connsiteY2349"/>
              </a:cxn>
              <a:cxn ang="0">
                <a:pos x="connsiteX2350" y="connsiteY2350"/>
              </a:cxn>
              <a:cxn ang="0">
                <a:pos x="connsiteX2351" y="connsiteY2351"/>
              </a:cxn>
              <a:cxn ang="0">
                <a:pos x="connsiteX2352" y="connsiteY2352"/>
              </a:cxn>
              <a:cxn ang="0">
                <a:pos x="connsiteX2353" y="connsiteY2353"/>
              </a:cxn>
              <a:cxn ang="0">
                <a:pos x="connsiteX2354" y="connsiteY2354"/>
              </a:cxn>
              <a:cxn ang="0">
                <a:pos x="connsiteX2355" y="connsiteY2355"/>
              </a:cxn>
              <a:cxn ang="0">
                <a:pos x="connsiteX2356" y="connsiteY2356"/>
              </a:cxn>
              <a:cxn ang="0">
                <a:pos x="connsiteX2357" y="connsiteY2357"/>
              </a:cxn>
              <a:cxn ang="0">
                <a:pos x="connsiteX2358" y="connsiteY2358"/>
              </a:cxn>
              <a:cxn ang="0">
                <a:pos x="connsiteX2359" y="connsiteY2359"/>
              </a:cxn>
              <a:cxn ang="0">
                <a:pos x="connsiteX2360" y="connsiteY2360"/>
              </a:cxn>
              <a:cxn ang="0">
                <a:pos x="connsiteX2361" y="connsiteY2361"/>
              </a:cxn>
              <a:cxn ang="0">
                <a:pos x="connsiteX2362" y="connsiteY2362"/>
              </a:cxn>
              <a:cxn ang="0">
                <a:pos x="connsiteX2363" y="connsiteY2363"/>
              </a:cxn>
              <a:cxn ang="0">
                <a:pos x="connsiteX2364" y="connsiteY2364"/>
              </a:cxn>
              <a:cxn ang="0">
                <a:pos x="connsiteX2365" y="connsiteY2365"/>
              </a:cxn>
              <a:cxn ang="0">
                <a:pos x="connsiteX2366" y="connsiteY2366"/>
              </a:cxn>
              <a:cxn ang="0">
                <a:pos x="connsiteX2367" y="connsiteY2367"/>
              </a:cxn>
              <a:cxn ang="0">
                <a:pos x="connsiteX2368" y="connsiteY2368"/>
              </a:cxn>
              <a:cxn ang="0">
                <a:pos x="connsiteX2369" y="connsiteY2369"/>
              </a:cxn>
              <a:cxn ang="0">
                <a:pos x="connsiteX2370" y="connsiteY2370"/>
              </a:cxn>
              <a:cxn ang="0">
                <a:pos x="connsiteX2371" y="connsiteY2371"/>
              </a:cxn>
              <a:cxn ang="0">
                <a:pos x="connsiteX2372" y="connsiteY2372"/>
              </a:cxn>
              <a:cxn ang="0">
                <a:pos x="connsiteX2373" y="connsiteY2373"/>
              </a:cxn>
              <a:cxn ang="0">
                <a:pos x="connsiteX2374" y="connsiteY2374"/>
              </a:cxn>
              <a:cxn ang="0">
                <a:pos x="connsiteX2375" y="connsiteY2375"/>
              </a:cxn>
              <a:cxn ang="0">
                <a:pos x="connsiteX2376" y="connsiteY2376"/>
              </a:cxn>
              <a:cxn ang="0">
                <a:pos x="connsiteX2377" y="connsiteY2377"/>
              </a:cxn>
              <a:cxn ang="0">
                <a:pos x="connsiteX2378" y="connsiteY2378"/>
              </a:cxn>
              <a:cxn ang="0">
                <a:pos x="connsiteX2379" y="connsiteY2379"/>
              </a:cxn>
              <a:cxn ang="0">
                <a:pos x="connsiteX2380" y="connsiteY2380"/>
              </a:cxn>
              <a:cxn ang="0">
                <a:pos x="connsiteX2381" y="connsiteY2381"/>
              </a:cxn>
              <a:cxn ang="0">
                <a:pos x="connsiteX2382" y="connsiteY2382"/>
              </a:cxn>
              <a:cxn ang="0">
                <a:pos x="connsiteX2383" y="connsiteY2383"/>
              </a:cxn>
              <a:cxn ang="0">
                <a:pos x="connsiteX2384" y="connsiteY2384"/>
              </a:cxn>
              <a:cxn ang="0">
                <a:pos x="connsiteX2385" y="connsiteY2385"/>
              </a:cxn>
              <a:cxn ang="0">
                <a:pos x="connsiteX2386" y="connsiteY2386"/>
              </a:cxn>
              <a:cxn ang="0">
                <a:pos x="connsiteX2387" y="connsiteY2387"/>
              </a:cxn>
              <a:cxn ang="0">
                <a:pos x="connsiteX2388" y="connsiteY2388"/>
              </a:cxn>
              <a:cxn ang="0">
                <a:pos x="connsiteX2389" y="connsiteY2389"/>
              </a:cxn>
              <a:cxn ang="0">
                <a:pos x="connsiteX2390" y="connsiteY2390"/>
              </a:cxn>
              <a:cxn ang="0">
                <a:pos x="connsiteX2391" y="connsiteY2391"/>
              </a:cxn>
              <a:cxn ang="0">
                <a:pos x="connsiteX2392" y="connsiteY2392"/>
              </a:cxn>
              <a:cxn ang="0">
                <a:pos x="connsiteX2393" y="connsiteY2393"/>
              </a:cxn>
              <a:cxn ang="0">
                <a:pos x="connsiteX2394" y="connsiteY2394"/>
              </a:cxn>
              <a:cxn ang="0">
                <a:pos x="connsiteX2395" y="connsiteY2395"/>
              </a:cxn>
              <a:cxn ang="0">
                <a:pos x="connsiteX2396" y="connsiteY2396"/>
              </a:cxn>
              <a:cxn ang="0">
                <a:pos x="connsiteX2397" y="connsiteY2397"/>
              </a:cxn>
              <a:cxn ang="0">
                <a:pos x="connsiteX2398" y="connsiteY2398"/>
              </a:cxn>
              <a:cxn ang="0">
                <a:pos x="connsiteX2399" y="connsiteY2399"/>
              </a:cxn>
              <a:cxn ang="0">
                <a:pos x="connsiteX2400" y="connsiteY2400"/>
              </a:cxn>
              <a:cxn ang="0">
                <a:pos x="connsiteX2401" y="connsiteY2401"/>
              </a:cxn>
              <a:cxn ang="0">
                <a:pos x="connsiteX2402" y="connsiteY2402"/>
              </a:cxn>
              <a:cxn ang="0">
                <a:pos x="connsiteX2403" y="connsiteY2403"/>
              </a:cxn>
              <a:cxn ang="0">
                <a:pos x="connsiteX2404" y="connsiteY2404"/>
              </a:cxn>
              <a:cxn ang="0">
                <a:pos x="connsiteX2405" y="connsiteY2405"/>
              </a:cxn>
              <a:cxn ang="0">
                <a:pos x="connsiteX2406" y="connsiteY2406"/>
              </a:cxn>
              <a:cxn ang="0">
                <a:pos x="connsiteX2407" y="connsiteY2407"/>
              </a:cxn>
              <a:cxn ang="0">
                <a:pos x="connsiteX2408" y="connsiteY2408"/>
              </a:cxn>
              <a:cxn ang="0">
                <a:pos x="connsiteX2409" y="connsiteY2409"/>
              </a:cxn>
              <a:cxn ang="0">
                <a:pos x="connsiteX2410" y="connsiteY2410"/>
              </a:cxn>
              <a:cxn ang="0">
                <a:pos x="connsiteX2411" y="connsiteY2411"/>
              </a:cxn>
              <a:cxn ang="0">
                <a:pos x="connsiteX2412" y="connsiteY2412"/>
              </a:cxn>
              <a:cxn ang="0">
                <a:pos x="connsiteX2413" y="connsiteY2413"/>
              </a:cxn>
              <a:cxn ang="0">
                <a:pos x="connsiteX2414" y="connsiteY2414"/>
              </a:cxn>
              <a:cxn ang="0">
                <a:pos x="connsiteX2415" y="connsiteY2415"/>
              </a:cxn>
              <a:cxn ang="0">
                <a:pos x="connsiteX2416" y="connsiteY2416"/>
              </a:cxn>
              <a:cxn ang="0">
                <a:pos x="connsiteX2417" y="connsiteY2417"/>
              </a:cxn>
              <a:cxn ang="0">
                <a:pos x="connsiteX2418" y="connsiteY2418"/>
              </a:cxn>
              <a:cxn ang="0">
                <a:pos x="connsiteX2419" y="connsiteY2419"/>
              </a:cxn>
              <a:cxn ang="0">
                <a:pos x="connsiteX2420" y="connsiteY2420"/>
              </a:cxn>
              <a:cxn ang="0">
                <a:pos x="connsiteX2421" y="connsiteY2421"/>
              </a:cxn>
              <a:cxn ang="0">
                <a:pos x="connsiteX2422" y="connsiteY2422"/>
              </a:cxn>
              <a:cxn ang="0">
                <a:pos x="connsiteX2423" y="connsiteY2423"/>
              </a:cxn>
              <a:cxn ang="0">
                <a:pos x="connsiteX2424" y="connsiteY2424"/>
              </a:cxn>
              <a:cxn ang="0">
                <a:pos x="connsiteX2425" y="connsiteY2425"/>
              </a:cxn>
              <a:cxn ang="0">
                <a:pos x="connsiteX2426" y="connsiteY2426"/>
              </a:cxn>
              <a:cxn ang="0">
                <a:pos x="connsiteX2427" y="connsiteY2427"/>
              </a:cxn>
              <a:cxn ang="0">
                <a:pos x="connsiteX2428" y="connsiteY2428"/>
              </a:cxn>
              <a:cxn ang="0">
                <a:pos x="connsiteX2429" y="connsiteY2429"/>
              </a:cxn>
              <a:cxn ang="0">
                <a:pos x="connsiteX2430" y="connsiteY2430"/>
              </a:cxn>
              <a:cxn ang="0">
                <a:pos x="connsiteX2431" y="connsiteY2431"/>
              </a:cxn>
              <a:cxn ang="0">
                <a:pos x="connsiteX2432" y="connsiteY2432"/>
              </a:cxn>
              <a:cxn ang="0">
                <a:pos x="connsiteX2433" y="connsiteY2433"/>
              </a:cxn>
              <a:cxn ang="0">
                <a:pos x="connsiteX2434" y="connsiteY2434"/>
              </a:cxn>
              <a:cxn ang="0">
                <a:pos x="connsiteX2435" y="connsiteY2435"/>
              </a:cxn>
              <a:cxn ang="0">
                <a:pos x="connsiteX2436" y="connsiteY2436"/>
              </a:cxn>
              <a:cxn ang="0">
                <a:pos x="connsiteX2437" y="connsiteY2437"/>
              </a:cxn>
              <a:cxn ang="0">
                <a:pos x="connsiteX2438" y="connsiteY2438"/>
              </a:cxn>
              <a:cxn ang="0">
                <a:pos x="connsiteX2439" y="connsiteY2439"/>
              </a:cxn>
              <a:cxn ang="0">
                <a:pos x="connsiteX2440" y="connsiteY2440"/>
              </a:cxn>
              <a:cxn ang="0">
                <a:pos x="connsiteX2441" y="connsiteY2441"/>
              </a:cxn>
              <a:cxn ang="0">
                <a:pos x="connsiteX2442" y="connsiteY2442"/>
              </a:cxn>
              <a:cxn ang="0">
                <a:pos x="connsiteX2443" y="connsiteY2443"/>
              </a:cxn>
              <a:cxn ang="0">
                <a:pos x="connsiteX2444" y="connsiteY2444"/>
              </a:cxn>
              <a:cxn ang="0">
                <a:pos x="connsiteX2445" y="connsiteY2445"/>
              </a:cxn>
              <a:cxn ang="0">
                <a:pos x="connsiteX2446" y="connsiteY2446"/>
              </a:cxn>
              <a:cxn ang="0">
                <a:pos x="connsiteX2447" y="connsiteY2447"/>
              </a:cxn>
              <a:cxn ang="0">
                <a:pos x="connsiteX2448" y="connsiteY2448"/>
              </a:cxn>
              <a:cxn ang="0">
                <a:pos x="connsiteX2449" y="connsiteY2449"/>
              </a:cxn>
              <a:cxn ang="0">
                <a:pos x="connsiteX2450" y="connsiteY2450"/>
              </a:cxn>
              <a:cxn ang="0">
                <a:pos x="connsiteX2451" y="connsiteY2451"/>
              </a:cxn>
              <a:cxn ang="0">
                <a:pos x="connsiteX2452" y="connsiteY2452"/>
              </a:cxn>
              <a:cxn ang="0">
                <a:pos x="connsiteX2453" y="connsiteY2453"/>
              </a:cxn>
              <a:cxn ang="0">
                <a:pos x="connsiteX2454" y="connsiteY2454"/>
              </a:cxn>
              <a:cxn ang="0">
                <a:pos x="connsiteX2455" y="connsiteY2455"/>
              </a:cxn>
              <a:cxn ang="0">
                <a:pos x="connsiteX2456" y="connsiteY2456"/>
              </a:cxn>
              <a:cxn ang="0">
                <a:pos x="connsiteX2457" y="connsiteY2457"/>
              </a:cxn>
              <a:cxn ang="0">
                <a:pos x="connsiteX2458" y="connsiteY2458"/>
              </a:cxn>
              <a:cxn ang="0">
                <a:pos x="connsiteX2459" y="connsiteY2459"/>
              </a:cxn>
              <a:cxn ang="0">
                <a:pos x="connsiteX2460" y="connsiteY2460"/>
              </a:cxn>
              <a:cxn ang="0">
                <a:pos x="connsiteX2461" y="connsiteY2461"/>
              </a:cxn>
              <a:cxn ang="0">
                <a:pos x="connsiteX2462" y="connsiteY2462"/>
              </a:cxn>
              <a:cxn ang="0">
                <a:pos x="connsiteX2463" y="connsiteY2463"/>
              </a:cxn>
              <a:cxn ang="0">
                <a:pos x="connsiteX2464" y="connsiteY2464"/>
              </a:cxn>
              <a:cxn ang="0">
                <a:pos x="connsiteX2465" y="connsiteY2465"/>
              </a:cxn>
              <a:cxn ang="0">
                <a:pos x="connsiteX2466" y="connsiteY2466"/>
              </a:cxn>
              <a:cxn ang="0">
                <a:pos x="connsiteX2467" y="connsiteY2467"/>
              </a:cxn>
              <a:cxn ang="0">
                <a:pos x="connsiteX2468" y="connsiteY2468"/>
              </a:cxn>
              <a:cxn ang="0">
                <a:pos x="connsiteX2469" y="connsiteY2469"/>
              </a:cxn>
              <a:cxn ang="0">
                <a:pos x="connsiteX2470" y="connsiteY2470"/>
              </a:cxn>
              <a:cxn ang="0">
                <a:pos x="connsiteX2471" y="connsiteY2471"/>
              </a:cxn>
              <a:cxn ang="0">
                <a:pos x="connsiteX2472" y="connsiteY2472"/>
              </a:cxn>
              <a:cxn ang="0">
                <a:pos x="connsiteX2473" y="connsiteY2473"/>
              </a:cxn>
              <a:cxn ang="0">
                <a:pos x="connsiteX2474" y="connsiteY2474"/>
              </a:cxn>
              <a:cxn ang="0">
                <a:pos x="connsiteX2475" y="connsiteY2475"/>
              </a:cxn>
              <a:cxn ang="0">
                <a:pos x="connsiteX2476" y="connsiteY2476"/>
              </a:cxn>
              <a:cxn ang="0">
                <a:pos x="connsiteX2477" y="connsiteY2477"/>
              </a:cxn>
              <a:cxn ang="0">
                <a:pos x="connsiteX2478" y="connsiteY2478"/>
              </a:cxn>
              <a:cxn ang="0">
                <a:pos x="connsiteX2479" y="connsiteY2479"/>
              </a:cxn>
              <a:cxn ang="0">
                <a:pos x="connsiteX2480" y="connsiteY2480"/>
              </a:cxn>
              <a:cxn ang="0">
                <a:pos x="connsiteX2481" y="connsiteY2481"/>
              </a:cxn>
              <a:cxn ang="0">
                <a:pos x="connsiteX2482" y="connsiteY2482"/>
              </a:cxn>
              <a:cxn ang="0">
                <a:pos x="connsiteX2483" y="connsiteY2483"/>
              </a:cxn>
              <a:cxn ang="0">
                <a:pos x="connsiteX2484" y="connsiteY2484"/>
              </a:cxn>
              <a:cxn ang="0">
                <a:pos x="connsiteX2485" y="connsiteY2485"/>
              </a:cxn>
              <a:cxn ang="0">
                <a:pos x="connsiteX2486" y="connsiteY2486"/>
              </a:cxn>
              <a:cxn ang="0">
                <a:pos x="connsiteX2487" y="connsiteY2487"/>
              </a:cxn>
              <a:cxn ang="0">
                <a:pos x="connsiteX2488" y="connsiteY2488"/>
              </a:cxn>
              <a:cxn ang="0">
                <a:pos x="connsiteX2489" y="connsiteY2489"/>
              </a:cxn>
              <a:cxn ang="0">
                <a:pos x="connsiteX2490" y="connsiteY2490"/>
              </a:cxn>
              <a:cxn ang="0">
                <a:pos x="connsiteX2491" y="connsiteY2491"/>
              </a:cxn>
              <a:cxn ang="0">
                <a:pos x="connsiteX2492" y="connsiteY2492"/>
              </a:cxn>
              <a:cxn ang="0">
                <a:pos x="connsiteX2493" y="connsiteY2493"/>
              </a:cxn>
              <a:cxn ang="0">
                <a:pos x="connsiteX2494" y="connsiteY2494"/>
              </a:cxn>
              <a:cxn ang="0">
                <a:pos x="connsiteX2495" y="connsiteY2495"/>
              </a:cxn>
              <a:cxn ang="0">
                <a:pos x="connsiteX2496" y="connsiteY2496"/>
              </a:cxn>
              <a:cxn ang="0">
                <a:pos x="connsiteX2497" y="connsiteY2497"/>
              </a:cxn>
              <a:cxn ang="0">
                <a:pos x="connsiteX2498" y="connsiteY2498"/>
              </a:cxn>
              <a:cxn ang="0">
                <a:pos x="connsiteX2499" y="connsiteY2499"/>
              </a:cxn>
              <a:cxn ang="0">
                <a:pos x="connsiteX2500" y="connsiteY2500"/>
              </a:cxn>
              <a:cxn ang="0">
                <a:pos x="connsiteX2501" y="connsiteY2501"/>
              </a:cxn>
              <a:cxn ang="0">
                <a:pos x="connsiteX2502" y="connsiteY2502"/>
              </a:cxn>
              <a:cxn ang="0">
                <a:pos x="connsiteX2503" y="connsiteY2503"/>
              </a:cxn>
              <a:cxn ang="0">
                <a:pos x="connsiteX2504" y="connsiteY2504"/>
              </a:cxn>
              <a:cxn ang="0">
                <a:pos x="connsiteX2505" y="connsiteY2505"/>
              </a:cxn>
              <a:cxn ang="0">
                <a:pos x="connsiteX2506" y="connsiteY2506"/>
              </a:cxn>
              <a:cxn ang="0">
                <a:pos x="connsiteX2507" y="connsiteY2507"/>
              </a:cxn>
              <a:cxn ang="0">
                <a:pos x="connsiteX2508" y="connsiteY2508"/>
              </a:cxn>
              <a:cxn ang="0">
                <a:pos x="connsiteX2509" y="connsiteY2509"/>
              </a:cxn>
              <a:cxn ang="0">
                <a:pos x="connsiteX2510" y="connsiteY2510"/>
              </a:cxn>
              <a:cxn ang="0">
                <a:pos x="connsiteX2511" y="connsiteY2511"/>
              </a:cxn>
              <a:cxn ang="0">
                <a:pos x="connsiteX2512" y="connsiteY2512"/>
              </a:cxn>
              <a:cxn ang="0">
                <a:pos x="connsiteX2513" y="connsiteY2513"/>
              </a:cxn>
              <a:cxn ang="0">
                <a:pos x="connsiteX2514" y="connsiteY2514"/>
              </a:cxn>
              <a:cxn ang="0">
                <a:pos x="connsiteX2515" y="connsiteY2515"/>
              </a:cxn>
              <a:cxn ang="0">
                <a:pos x="connsiteX2516" y="connsiteY2516"/>
              </a:cxn>
              <a:cxn ang="0">
                <a:pos x="connsiteX2517" y="connsiteY2517"/>
              </a:cxn>
              <a:cxn ang="0">
                <a:pos x="connsiteX2518" y="connsiteY2518"/>
              </a:cxn>
              <a:cxn ang="0">
                <a:pos x="connsiteX2519" y="connsiteY2519"/>
              </a:cxn>
              <a:cxn ang="0">
                <a:pos x="connsiteX2520" y="connsiteY2520"/>
              </a:cxn>
              <a:cxn ang="0">
                <a:pos x="connsiteX2521" y="connsiteY2521"/>
              </a:cxn>
              <a:cxn ang="0">
                <a:pos x="connsiteX2522" y="connsiteY2522"/>
              </a:cxn>
              <a:cxn ang="0">
                <a:pos x="connsiteX2523" y="connsiteY2523"/>
              </a:cxn>
              <a:cxn ang="0">
                <a:pos x="connsiteX2524" y="connsiteY2524"/>
              </a:cxn>
              <a:cxn ang="0">
                <a:pos x="connsiteX2525" y="connsiteY2525"/>
              </a:cxn>
              <a:cxn ang="0">
                <a:pos x="connsiteX2526" y="connsiteY2526"/>
              </a:cxn>
              <a:cxn ang="0">
                <a:pos x="connsiteX2527" y="connsiteY2527"/>
              </a:cxn>
              <a:cxn ang="0">
                <a:pos x="connsiteX2528" y="connsiteY2528"/>
              </a:cxn>
              <a:cxn ang="0">
                <a:pos x="connsiteX2529" y="connsiteY2529"/>
              </a:cxn>
              <a:cxn ang="0">
                <a:pos x="connsiteX2530" y="connsiteY2530"/>
              </a:cxn>
              <a:cxn ang="0">
                <a:pos x="connsiteX2531" y="connsiteY2531"/>
              </a:cxn>
              <a:cxn ang="0">
                <a:pos x="connsiteX2532" y="connsiteY2532"/>
              </a:cxn>
              <a:cxn ang="0">
                <a:pos x="connsiteX2533" y="connsiteY2533"/>
              </a:cxn>
              <a:cxn ang="0">
                <a:pos x="connsiteX2534" y="connsiteY2534"/>
              </a:cxn>
              <a:cxn ang="0">
                <a:pos x="connsiteX2535" y="connsiteY2535"/>
              </a:cxn>
              <a:cxn ang="0">
                <a:pos x="connsiteX2536" y="connsiteY2536"/>
              </a:cxn>
              <a:cxn ang="0">
                <a:pos x="connsiteX2537" y="connsiteY2537"/>
              </a:cxn>
              <a:cxn ang="0">
                <a:pos x="connsiteX2538" y="connsiteY2538"/>
              </a:cxn>
              <a:cxn ang="0">
                <a:pos x="connsiteX2539" y="connsiteY2539"/>
              </a:cxn>
              <a:cxn ang="0">
                <a:pos x="connsiteX2540" y="connsiteY2540"/>
              </a:cxn>
              <a:cxn ang="0">
                <a:pos x="connsiteX2541" y="connsiteY2541"/>
              </a:cxn>
              <a:cxn ang="0">
                <a:pos x="connsiteX2542" y="connsiteY2542"/>
              </a:cxn>
              <a:cxn ang="0">
                <a:pos x="connsiteX2543" y="connsiteY2543"/>
              </a:cxn>
              <a:cxn ang="0">
                <a:pos x="connsiteX2544" y="connsiteY2544"/>
              </a:cxn>
              <a:cxn ang="0">
                <a:pos x="connsiteX2545" y="connsiteY2545"/>
              </a:cxn>
              <a:cxn ang="0">
                <a:pos x="connsiteX2546" y="connsiteY2546"/>
              </a:cxn>
              <a:cxn ang="0">
                <a:pos x="connsiteX2547" y="connsiteY2547"/>
              </a:cxn>
              <a:cxn ang="0">
                <a:pos x="connsiteX2548" y="connsiteY2548"/>
              </a:cxn>
              <a:cxn ang="0">
                <a:pos x="connsiteX2549" y="connsiteY2549"/>
              </a:cxn>
              <a:cxn ang="0">
                <a:pos x="connsiteX2550" y="connsiteY2550"/>
              </a:cxn>
              <a:cxn ang="0">
                <a:pos x="connsiteX2551" y="connsiteY2551"/>
              </a:cxn>
              <a:cxn ang="0">
                <a:pos x="connsiteX2552" y="connsiteY2552"/>
              </a:cxn>
              <a:cxn ang="0">
                <a:pos x="connsiteX2553" y="connsiteY2553"/>
              </a:cxn>
              <a:cxn ang="0">
                <a:pos x="connsiteX2554" y="connsiteY2554"/>
              </a:cxn>
              <a:cxn ang="0">
                <a:pos x="connsiteX2555" y="connsiteY2555"/>
              </a:cxn>
              <a:cxn ang="0">
                <a:pos x="connsiteX2556" y="connsiteY2556"/>
              </a:cxn>
              <a:cxn ang="0">
                <a:pos x="connsiteX2557" y="connsiteY2557"/>
              </a:cxn>
              <a:cxn ang="0">
                <a:pos x="connsiteX2558" y="connsiteY2558"/>
              </a:cxn>
              <a:cxn ang="0">
                <a:pos x="connsiteX2559" y="connsiteY2559"/>
              </a:cxn>
              <a:cxn ang="0">
                <a:pos x="connsiteX2560" y="connsiteY2560"/>
              </a:cxn>
              <a:cxn ang="0">
                <a:pos x="connsiteX2561" y="connsiteY2561"/>
              </a:cxn>
              <a:cxn ang="0">
                <a:pos x="connsiteX2562" y="connsiteY2562"/>
              </a:cxn>
              <a:cxn ang="0">
                <a:pos x="connsiteX2563" y="connsiteY2563"/>
              </a:cxn>
              <a:cxn ang="0">
                <a:pos x="connsiteX2564" y="connsiteY2564"/>
              </a:cxn>
              <a:cxn ang="0">
                <a:pos x="connsiteX2565" y="connsiteY2565"/>
              </a:cxn>
              <a:cxn ang="0">
                <a:pos x="connsiteX2566" y="connsiteY2566"/>
              </a:cxn>
              <a:cxn ang="0">
                <a:pos x="connsiteX2567" y="connsiteY2567"/>
              </a:cxn>
              <a:cxn ang="0">
                <a:pos x="connsiteX2568" y="connsiteY2568"/>
              </a:cxn>
              <a:cxn ang="0">
                <a:pos x="connsiteX2569" y="connsiteY2569"/>
              </a:cxn>
              <a:cxn ang="0">
                <a:pos x="connsiteX2570" y="connsiteY2570"/>
              </a:cxn>
              <a:cxn ang="0">
                <a:pos x="connsiteX2571" y="connsiteY2571"/>
              </a:cxn>
              <a:cxn ang="0">
                <a:pos x="connsiteX2572" y="connsiteY2572"/>
              </a:cxn>
              <a:cxn ang="0">
                <a:pos x="connsiteX2573" y="connsiteY2573"/>
              </a:cxn>
              <a:cxn ang="0">
                <a:pos x="connsiteX2574" y="connsiteY2574"/>
              </a:cxn>
              <a:cxn ang="0">
                <a:pos x="connsiteX2575" y="connsiteY2575"/>
              </a:cxn>
              <a:cxn ang="0">
                <a:pos x="connsiteX2576" y="connsiteY2576"/>
              </a:cxn>
              <a:cxn ang="0">
                <a:pos x="connsiteX2577" y="connsiteY2577"/>
              </a:cxn>
              <a:cxn ang="0">
                <a:pos x="connsiteX2578" y="connsiteY2578"/>
              </a:cxn>
              <a:cxn ang="0">
                <a:pos x="connsiteX2579" y="connsiteY2579"/>
              </a:cxn>
              <a:cxn ang="0">
                <a:pos x="connsiteX2580" y="connsiteY2580"/>
              </a:cxn>
              <a:cxn ang="0">
                <a:pos x="connsiteX2581" y="connsiteY2581"/>
              </a:cxn>
              <a:cxn ang="0">
                <a:pos x="connsiteX2582" y="connsiteY2582"/>
              </a:cxn>
              <a:cxn ang="0">
                <a:pos x="connsiteX2583" y="connsiteY2583"/>
              </a:cxn>
              <a:cxn ang="0">
                <a:pos x="connsiteX2584" y="connsiteY2584"/>
              </a:cxn>
              <a:cxn ang="0">
                <a:pos x="connsiteX2585" y="connsiteY2585"/>
              </a:cxn>
              <a:cxn ang="0">
                <a:pos x="connsiteX2586" y="connsiteY2586"/>
              </a:cxn>
              <a:cxn ang="0">
                <a:pos x="connsiteX2587" y="connsiteY2587"/>
              </a:cxn>
              <a:cxn ang="0">
                <a:pos x="connsiteX2588" y="connsiteY2588"/>
              </a:cxn>
              <a:cxn ang="0">
                <a:pos x="connsiteX2589" y="connsiteY2589"/>
              </a:cxn>
              <a:cxn ang="0">
                <a:pos x="connsiteX2590" y="connsiteY2590"/>
              </a:cxn>
              <a:cxn ang="0">
                <a:pos x="connsiteX2591" y="connsiteY2591"/>
              </a:cxn>
              <a:cxn ang="0">
                <a:pos x="connsiteX2592" y="connsiteY2592"/>
              </a:cxn>
              <a:cxn ang="0">
                <a:pos x="connsiteX2593" y="connsiteY2593"/>
              </a:cxn>
              <a:cxn ang="0">
                <a:pos x="connsiteX2594" y="connsiteY2594"/>
              </a:cxn>
              <a:cxn ang="0">
                <a:pos x="connsiteX2595" y="connsiteY2595"/>
              </a:cxn>
              <a:cxn ang="0">
                <a:pos x="connsiteX2596" y="connsiteY2596"/>
              </a:cxn>
              <a:cxn ang="0">
                <a:pos x="connsiteX2597" y="connsiteY2597"/>
              </a:cxn>
              <a:cxn ang="0">
                <a:pos x="connsiteX2598" y="connsiteY2598"/>
              </a:cxn>
              <a:cxn ang="0">
                <a:pos x="connsiteX2599" y="connsiteY2599"/>
              </a:cxn>
              <a:cxn ang="0">
                <a:pos x="connsiteX2600" y="connsiteY2600"/>
              </a:cxn>
              <a:cxn ang="0">
                <a:pos x="connsiteX2601" y="connsiteY2601"/>
              </a:cxn>
              <a:cxn ang="0">
                <a:pos x="connsiteX2602" y="connsiteY2602"/>
              </a:cxn>
              <a:cxn ang="0">
                <a:pos x="connsiteX2603" y="connsiteY2603"/>
              </a:cxn>
              <a:cxn ang="0">
                <a:pos x="connsiteX2604" y="connsiteY2604"/>
              </a:cxn>
              <a:cxn ang="0">
                <a:pos x="connsiteX2605" y="connsiteY2605"/>
              </a:cxn>
              <a:cxn ang="0">
                <a:pos x="connsiteX2606" y="connsiteY2606"/>
              </a:cxn>
              <a:cxn ang="0">
                <a:pos x="connsiteX2607" y="connsiteY2607"/>
              </a:cxn>
              <a:cxn ang="0">
                <a:pos x="connsiteX2608" y="connsiteY2608"/>
              </a:cxn>
              <a:cxn ang="0">
                <a:pos x="connsiteX2609" y="connsiteY2609"/>
              </a:cxn>
              <a:cxn ang="0">
                <a:pos x="connsiteX2610" y="connsiteY2610"/>
              </a:cxn>
              <a:cxn ang="0">
                <a:pos x="connsiteX2611" y="connsiteY2611"/>
              </a:cxn>
              <a:cxn ang="0">
                <a:pos x="connsiteX2612" y="connsiteY2612"/>
              </a:cxn>
              <a:cxn ang="0">
                <a:pos x="connsiteX2613" y="connsiteY2613"/>
              </a:cxn>
              <a:cxn ang="0">
                <a:pos x="connsiteX2614" y="connsiteY2614"/>
              </a:cxn>
              <a:cxn ang="0">
                <a:pos x="connsiteX2615" y="connsiteY2615"/>
              </a:cxn>
              <a:cxn ang="0">
                <a:pos x="connsiteX2616" y="connsiteY2616"/>
              </a:cxn>
              <a:cxn ang="0">
                <a:pos x="connsiteX2617" y="connsiteY2617"/>
              </a:cxn>
              <a:cxn ang="0">
                <a:pos x="connsiteX2618" y="connsiteY2618"/>
              </a:cxn>
              <a:cxn ang="0">
                <a:pos x="connsiteX2619" y="connsiteY2619"/>
              </a:cxn>
              <a:cxn ang="0">
                <a:pos x="connsiteX2620" y="connsiteY2620"/>
              </a:cxn>
              <a:cxn ang="0">
                <a:pos x="connsiteX2621" y="connsiteY2621"/>
              </a:cxn>
            </a:cxnLst>
            <a:rect l="l" t="t" r="r" b="b"/>
            <a:pathLst>
              <a:path w="3076859" h="3513667">
                <a:moveTo>
                  <a:pt x="169203" y="0"/>
                </a:moveTo>
                <a:lnTo>
                  <a:pt x="171403" y="136"/>
                </a:lnTo>
                <a:lnTo>
                  <a:pt x="174004" y="271"/>
                </a:lnTo>
                <a:lnTo>
                  <a:pt x="176204" y="407"/>
                </a:lnTo>
                <a:lnTo>
                  <a:pt x="178604" y="949"/>
                </a:lnTo>
                <a:lnTo>
                  <a:pt x="181004" y="1356"/>
                </a:lnTo>
                <a:lnTo>
                  <a:pt x="183404" y="2169"/>
                </a:lnTo>
                <a:lnTo>
                  <a:pt x="185604" y="3118"/>
                </a:lnTo>
                <a:lnTo>
                  <a:pt x="188004" y="4067"/>
                </a:lnTo>
                <a:lnTo>
                  <a:pt x="190404" y="5287"/>
                </a:lnTo>
                <a:lnTo>
                  <a:pt x="192604" y="6642"/>
                </a:lnTo>
                <a:lnTo>
                  <a:pt x="195004" y="8405"/>
                </a:lnTo>
                <a:lnTo>
                  <a:pt x="199404" y="6642"/>
                </a:lnTo>
                <a:lnTo>
                  <a:pt x="203604" y="5287"/>
                </a:lnTo>
                <a:lnTo>
                  <a:pt x="208004" y="4202"/>
                </a:lnTo>
                <a:lnTo>
                  <a:pt x="212004" y="3254"/>
                </a:lnTo>
                <a:lnTo>
                  <a:pt x="216204" y="2576"/>
                </a:lnTo>
                <a:lnTo>
                  <a:pt x="220204" y="2033"/>
                </a:lnTo>
                <a:lnTo>
                  <a:pt x="224404" y="1898"/>
                </a:lnTo>
                <a:lnTo>
                  <a:pt x="228204" y="1762"/>
                </a:lnTo>
                <a:lnTo>
                  <a:pt x="232405" y="1898"/>
                </a:lnTo>
                <a:lnTo>
                  <a:pt x="236205" y="2169"/>
                </a:lnTo>
                <a:lnTo>
                  <a:pt x="240205" y="2576"/>
                </a:lnTo>
                <a:lnTo>
                  <a:pt x="244005" y="3254"/>
                </a:lnTo>
                <a:lnTo>
                  <a:pt x="247605" y="4067"/>
                </a:lnTo>
                <a:lnTo>
                  <a:pt x="251605" y="4745"/>
                </a:lnTo>
                <a:lnTo>
                  <a:pt x="255205" y="5829"/>
                </a:lnTo>
                <a:lnTo>
                  <a:pt x="259005" y="6914"/>
                </a:lnTo>
                <a:lnTo>
                  <a:pt x="262805" y="8134"/>
                </a:lnTo>
                <a:lnTo>
                  <a:pt x="266405" y="9625"/>
                </a:lnTo>
                <a:lnTo>
                  <a:pt x="273605" y="12336"/>
                </a:lnTo>
                <a:lnTo>
                  <a:pt x="281005" y="15589"/>
                </a:lnTo>
                <a:lnTo>
                  <a:pt x="288006" y="18843"/>
                </a:lnTo>
                <a:lnTo>
                  <a:pt x="302406" y="25621"/>
                </a:lnTo>
                <a:lnTo>
                  <a:pt x="309406" y="29010"/>
                </a:lnTo>
                <a:lnTo>
                  <a:pt x="316806" y="32263"/>
                </a:lnTo>
                <a:lnTo>
                  <a:pt x="317606" y="30094"/>
                </a:lnTo>
                <a:lnTo>
                  <a:pt x="318806" y="28332"/>
                </a:lnTo>
                <a:lnTo>
                  <a:pt x="320006" y="26705"/>
                </a:lnTo>
                <a:lnTo>
                  <a:pt x="321006" y="25349"/>
                </a:lnTo>
                <a:lnTo>
                  <a:pt x="322406" y="24401"/>
                </a:lnTo>
                <a:lnTo>
                  <a:pt x="323806" y="23587"/>
                </a:lnTo>
                <a:lnTo>
                  <a:pt x="325206" y="23181"/>
                </a:lnTo>
                <a:lnTo>
                  <a:pt x="326606" y="22909"/>
                </a:lnTo>
                <a:lnTo>
                  <a:pt x="328006" y="22909"/>
                </a:lnTo>
                <a:lnTo>
                  <a:pt x="329206" y="23181"/>
                </a:lnTo>
                <a:lnTo>
                  <a:pt x="330607" y="23858"/>
                </a:lnTo>
                <a:lnTo>
                  <a:pt x="331807" y="24401"/>
                </a:lnTo>
                <a:lnTo>
                  <a:pt x="333007" y="25485"/>
                </a:lnTo>
                <a:lnTo>
                  <a:pt x="334007" y="26705"/>
                </a:lnTo>
                <a:lnTo>
                  <a:pt x="335007" y="28196"/>
                </a:lnTo>
                <a:lnTo>
                  <a:pt x="336007" y="29823"/>
                </a:lnTo>
                <a:lnTo>
                  <a:pt x="338807" y="36736"/>
                </a:lnTo>
                <a:lnTo>
                  <a:pt x="342207" y="43379"/>
                </a:lnTo>
                <a:lnTo>
                  <a:pt x="346207" y="49886"/>
                </a:lnTo>
                <a:lnTo>
                  <a:pt x="350207" y="56257"/>
                </a:lnTo>
                <a:lnTo>
                  <a:pt x="354607" y="62492"/>
                </a:lnTo>
                <a:lnTo>
                  <a:pt x="359007" y="68593"/>
                </a:lnTo>
                <a:lnTo>
                  <a:pt x="363807" y="74557"/>
                </a:lnTo>
                <a:lnTo>
                  <a:pt x="368607" y="80522"/>
                </a:lnTo>
                <a:lnTo>
                  <a:pt x="378207" y="92315"/>
                </a:lnTo>
                <a:lnTo>
                  <a:pt x="387608" y="103973"/>
                </a:lnTo>
                <a:lnTo>
                  <a:pt x="392408" y="110073"/>
                </a:lnTo>
                <a:lnTo>
                  <a:pt x="396808" y="116038"/>
                </a:lnTo>
                <a:lnTo>
                  <a:pt x="401208" y="122409"/>
                </a:lnTo>
                <a:lnTo>
                  <a:pt x="405008" y="128780"/>
                </a:lnTo>
                <a:lnTo>
                  <a:pt x="406208" y="130949"/>
                </a:lnTo>
                <a:lnTo>
                  <a:pt x="407208" y="132983"/>
                </a:lnTo>
                <a:lnTo>
                  <a:pt x="408008" y="135152"/>
                </a:lnTo>
                <a:lnTo>
                  <a:pt x="408608" y="137049"/>
                </a:lnTo>
                <a:lnTo>
                  <a:pt x="409208" y="139083"/>
                </a:lnTo>
                <a:lnTo>
                  <a:pt x="409408" y="141116"/>
                </a:lnTo>
                <a:lnTo>
                  <a:pt x="409608" y="143150"/>
                </a:lnTo>
                <a:lnTo>
                  <a:pt x="409408" y="145183"/>
                </a:lnTo>
                <a:lnTo>
                  <a:pt x="409208" y="149114"/>
                </a:lnTo>
                <a:lnTo>
                  <a:pt x="408208" y="153045"/>
                </a:lnTo>
                <a:lnTo>
                  <a:pt x="406808" y="156841"/>
                </a:lnTo>
                <a:lnTo>
                  <a:pt x="405008" y="160908"/>
                </a:lnTo>
                <a:lnTo>
                  <a:pt x="408208" y="165246"/>
                </a:lnTo>
                <a:lnTo>
                  <a:pt x="411208" y="169448"/>
                </a:lnTo>
                <a:lnTo>
                  <a:pt x="414208" y="173921"/>
                </a:lnTo>
                <a:lnTo>
                  <a:pt x="416808" y="178259"/>
                </a:lnTo>
                <a:lnTo>
                  <a:pt x="422208" y="187070"/>
                </a:lnTo>
                <a:lnTo>
                  <a:pt x="426608" y="196153"/>
                </a:lnTo>
                <a:lnTo>
                  <a:pt x="431008" y="205235"/>
                </a:lnTo>
                <a:lnTo>
                  <a:pt x="434809" y="214589"/>
                </a:lnTo>
                <a:lnTo>
                  <a:pt x="438408" y="223942"/>
                </a:lnTo>
                <a:lnTo>
                  <a:pt x="441809" y="233431"/>
                </a:lnTo>
                <a:lnTo>
                  <a:pt x="444409" y="242920"/>
                </a:lnTo>
                <a:lnTo>
                  <a:pt x="447209" y="252681"/>
                </a:lnTo>
                <a:lnTo>
                  <a:pt x="450009" y="262305"/>
                </a:lnTo>
                <a:lnTo>
                  <a:pt x="452209" y="272065"/>
                </a:lnTo>
                <a:lnTo>
                  <a:pt x="456809" y="291721"/>
                </a:lnTo>
                <a:lnTo>
                  <a:pt x="461209" y="311242"/>
                </a:lnTo>
                <a:lnTo>
                  <a:pt x="462809" y="312597"/>
                </a:lnTo>
                <a:lnTo>
                  <a:pt x="463809" y="313682"/>
                </a:lnTo>
                <a:lnTo>
                  <a:pt x="465009" y="314902"/>
                </a:lnTo>
                <a:lnTo>
                  <a:pt x="465809" y="316257"/>
                </a:lnTo>
                <a:lnTo>
                  <a:pt x="466409" y="317477"/>
                </a:lnTo>
                <a:lnTo>
                  <a:pt x="466809" y="318833"/>
                </a:lnTo>
                <a:lnTo>
                  <a:pt x="467009" y="320324"/>
                </a:lnTo>
                <a:lnTo>
                  <a:pt x="467209" y="321680"/>
                </a:lnTo>
                <a:lnTo>
                  <a:pt x="467009" y="324662"/>
                </a:lnTo>
                <a:lnTo>
                  <a:pt x="466409" y="327509"/>
                </a:lnTo>
                <a:lnTo>
                  <a:pt x="465609" y="330491"/>
                </a:lnTo>
                <a:lnTo>
                  <a:pt x="464609" y="333473"/>
                </a:lnTo>
                <a:lnTo>
                  <a:pt x="463609" y="336455"/>
                </a:lnTo>
                <a:lnTo>
                  <a:pt x="463009" y="339438"/>
                </a:lnTo>
                <a:lnTo>
                  <a:pt x="462409" y="342420"/>
                </a:lnTo>
                <a:lnTo>
                  <a:pt x="462409" y="345131"/>
                </a:lnTo>
                <a:lnTo>
                  <a:pt x="462409" y="346487"/>
                </a:lnTo>
                <a:lnTo>
                  <a:pt x="463009" y="347978"/>
                </a:lnTo>
                <a:lnTo>
                  <a:pt x="463409" y="349333"/>
                </a:lnTo>
                <a:lnTo>
                  <a:pt x="464409" y="350553"/>
                </a:lnTo>
                <a:lnTo>
                  <a:pt x="465209" y="351774"/>
                </a:lnTo>
                <a:lnTo>
                  <a:pt x="466409" y="352994"/>
                </a:lnTo>
                <a:lnTo>
                  <a:pt x="468009" y="354214"/>
                </a:lnTo>
                <a:lnTo>
                  <a:pt x="469609" y="355298"/>
                </a:lnTo>
                <a:lnTo>
                  <a:pt x="478409" y="355298"/>
                </a:lnTo>
                <a:lnTo>
                  <a:pt x="480209" y="358009"/>
                </a:lnTo>
                <a:lnTo>
                  <a:pt x="481809" y="360449"/>
                </a:lnTo>
                <a:lnTo>
                  <a:pt x="483209" y="363025"/>
                </a:lnTo>
                <a:lnTo>
                  <a:pt x="484409" y="365736"/>
                </a:lnTo>
                <a:lnTo>
                  <a:pt x="485609" y="368312"/>
                </a:lnTo>
                <a:lnTo>
                  <a:pt x="486409" y="371023"/>
                </a:lnTo>
                <a:lnTo>
                  <a:pt x="488010" y="376310"/>
                </a:lnTo>
                <a:lnTo>
                  <a:pt x="489009" y="382003"/>
                </a:lnTo>
                <a:lnTo>
                  <a:pt x="489809" y="387290"/>
                </a:lnTo>
                <a:lnTo>
                  <a:pt x="490210" y="392848"/>
                </a:lnTo>
                <a:lnTo>
                  <a:pt x="490610" y="398677"/>
                </a:lnTo>
                <a:lnTo>
                  <a:pt x="490810" y="409928"/>
                </a:lnTo>
                <a:lnTo>
                  <a:pt x="491210" y="415486"/>
                </a:lnTo>
                <a:lnTo>
                  <a:pt x="491610" y="421044"/>
                </a:lnTo>
                <a:lnTo>
                  <a:pt x="492410" y="426602"/>
                </a:lnTo>
                <a:lnTo>
                  <a:pt x="493410" y="432024"/>
                </a:lnTo>
                <a:lnTo>
                  <a:pt x="494810" y="437446"/>
                </a:lnTo>
                <a:lnTo>
                  <a:pt x="496010" y="440022"/>
                </a:lnTo>
                <a:lnTo>
                  <a:pt x="497010" y="442733"/>
                </a:lnTo>
                <a:lnTo>
                  <a:pt x="502810" y="442597"/>
                </a:lnTo>
                <a:lnTo>
                  <a:pt x="508810" y="442597"/>
                </a:lnTo>
                <a:lnTo>
                  <a:pt x="511210" y="437853"/>
                </a:lnTo>
                <a:lnTo>
                  <a:pt x="514010" y="433515"/>
                </a:lnTo>
                <a:lnTo>
                  <a:pt x="516810" y="429448"/>
                </a:lnTo>
                <a:lnTo>
                  <a:pt x="519810" y="425653"/>
                </a:lnTo>
                <a:lnTo>
                  <a:pt x="523010" y="422128"/>
                </a:lnTo>
                <a:lnTo>
                  <a:pt x="526410" y="418875"/>
                </a:lnTo>
                <a:lnTo>
                  <a:pt x="530010" y="416164"/>
                </a:lnTo>
                <a:lnTo>
                  <a:pt x="533810" y="413452"/>
                </a:lnTo>
                <a:lnTo>
                  <a:pt x="536010" y="412368"/>
                </a:lnTo>
                <a:lnTo>
                  <a:pt x="538010" y="411419"/>
                </a:lnTo>
                <a:lnTo>
                  <a:pt x="540011" y="410470"/>
                </a:lnTo>
                <a:lnTo>
                  <a:pt x="542211" y="409657"/>
                </a:lnTo>
                <a:lnTo>
                  <a:pt x="544611" y="408979"/>
                </a:lnTo>
                <a:lnTo>
                  <a:pt x="546811" y="408437"/>
                </a:lnTo>
                <a:lnTo>
                  <a:pt x="549211" y="407759"/>
                </a:lnTo>
                <a:lnTo>
                  <a:pt x="551611" y="407488"/>
                </a:lnTo>
                <a:lnTo>
                  <a:pt x="554211" y="407081"/>
                </a:lnTo>
                <a:lnTo>
                  <a:pt x="556611" y="406810"/>
                </a:lnTo>
                <a:lnTo>
                  <a:pt x="559411" y="406810"/>
                </a:lnTo>
                <a:lnTo>
                  <a:pt x="562211" y="406810"/>
                </a:lnTo>
                <a:lnTo>
                  <a:pt x="564811" y="406946"/>
                </a:lnTo>
                <a:lnTo>
                  <a:pt x="567811" y="407352"/>
                </a:lnTo>
                <a:lnTo>
                  <a:pt x="570811" y="407623"/>
                </a:lnTo>
                <a:lnTo>
                  <a:pt x="573811" y="408166"/>
                </a:lnTo>
                <a:lnTo>
                  <a:pt x="588211" y="407352"/>
                </a:lnTo>
                <a:lnTo>
                  <a:pt x="602412" y="406403"/>
                </a:lnTo>
                <a:lnTo>
                  <a:pt x="606212" y="406946"/>
                </a:lnTo>
                <a:lnTo>
                  <a:pt x="610012" y="407488"/>
                </a:lnTo>
                <a:lnTo>
                  <a:pt x="614012" y="407759"/>
                </a:lnTo>
                <a:lnTo>
                  <a:pt x="618012" y="407895"/>
                </a:lnTo>
                <a:lnTo>
                  <a:pt x="625812" y="408030"/>
                </a:lnTo>
                <a:lnTo>
                  <a:pt x="633812" y="407895"/>
                </a:lnTo>
                <a:lnTo>
                  <a:pt x="650013" y="407352"/>
                </a:lnTo>
                <a:lnTo>
                  <a:pt x="658013" y="407081"/>
                </a:lnTo>
                <a:lnTo>
                  <a:pt x="662013" y="407081"/>
                </a:lnTo>
                <a:lnTo>
                  <a:pt x="665813" y="407352"/>
                </a:lnTo>
                <a:lnTo>
                  <a:pt x="669813" y="407623"/>
                </a:lnTo>
                <a:lnTo>
                  <a:pt x="673613" y="407895"/>
                </a:lnTo>
                <a:lnTo>
                  <a:pt x="677613" y="408437"/>
                </a:lnTo>
                <a:lnTo>
                  <a:pt x="681413" y="409115"/>
                </a:lnTo>
                <a:lnTo>
                  <a:pt x="685013" y="409928"/>
                </a:lnTo>
                <a:lnTo>
                  <a:pt x="689013" y="411012"/>
                </a:lnTo>
                <a:lnTo>
                  <a:pt x="692613" y="412232"/>
                </a:lnTo>
                <a:lnTo>
                  <a:pt x="696014" y="413588"/>
                </a:lnTo>
                <a:lnTo>
                  <a:pt x="699614" y="415350"/>
                </a:lnTo>
                <a:lnTo>
                  <a:pt x="703014" y="417384"/>
                </a:lnTo>
                <a:lnTo>
                  <a:pt x="706214" y="419688"/>
                </a:lnTo>
                <a:lnTo>
                  <a:pt x="709614" y="422264"/>
                </a:lnTo>
                <a:lnTo>
                  <a:pt x="712814" y="425110"/>
                </a:lnTo>
                <a:lnTo>
                  <a:pt x="715814" y="428364"/>
                </a:lnTo>
                <a:lnTo>
                  <a:pt x="719014" y="431888"/>
                </a:lnTo>
                <a:lnTo>
                  <a:pt x="721814" y="435820"/>
                </a:lnTo>
                <a:lnTo>
                  <a:pt x="722614" y="436633"/>
                </a:lnTo>
                <a:lnTo>
                  <a:pt x="723614" y="437446"/>
                </a:lnTo>
                <a:lnTo>
                  <a:pt x="725014" y="438260"/>
                </a:lnTo>
                <a:lnTo>
                  <a:pt x="726414" y="438802"/>
                </a:lnTo>
                <a:lnTo>
                  <a:pt x="728014" y="439344"/>
                </a:lnTo>
                <a:lnTo>
                  <a:pt x="729814" y="439751"/>
                </a:lnTo>
                <a:lnTo>
                  <a:pt x="731614" y="440157"/>
                </a:lnTo>
                <a:lnTo>
                  <a:pt x="733614" y="440564"/>
                </a:lnTo>
                <a:lnTo>
                  <a:pt x="735614" y="440700"/>
                </a:lnTo>
                <a:lnTo>
                  <a:pt x="737814" y="440835"/>
                </a:lnTo>
                <a:lnTo>
                  <a:pt x="739814" y="440835"/>
                </a:lnTo>
                <a:lnTo>
                  <a:pt x="741614" y="440700"/>
                </a:lnTo>
                <a:lnTo>
                  <a:pt x="743614" y="440564"/>
                </a:lnTo>
                <a:lnTo>
                  <a:pt x="745214" y="440157"/>
                </a:lnTo>
                <a:lnTo>
                  <a:pt x="746814" y="439751"/>
                </a:lnTo>
                <a:lnTo>
                  <a:pt x="748415" y="439344"/>
                </a:lnTo>
                <a:lnTo>
                  <a:pt x="752415" y="437717"/>
                </a:lnTo>
                <a:lnTo>
                  <a:pt x="756015" y="436497"/>
                </a:lnTo>
                <a:lnTo>
                  <a:pt x="759415" y="435413"/>
                </a:lnTo>
                <a:lnTo>
                  <a:pt x="762615" y="434464"/>
                </a:lnTo>
                <a:lnTo>
                  <a:pt x="765615" y="433922"/>
                </a:lnTo>
                <a:lnTo>
                  <a:pt x="768615" y="433515"/>
                </a:lnTo>
                <a:lnTo>
                  <a:pt x="771015" y="433380"/>
                </a:lnTo>
                <a:lnTo>
                  <a:pt x="773615" y="433380"/>
                </a:lnTo>
                <a:lnTo>
                  <a:pt x="775815" y="433786"/>
                </a:lnTo>
                <a:lnTo>
                  <a:pt x="778015" y="434193"/>
                </a:lnTo>
                <a:lnTo>
                  <a:pt x="780015" y="434871"/>
                </a:lnTo>
                <a:lnTo>
                  <a:pt x="781815" y="435548"/>
                </a:lnTo>
                <a:lnTo>
                  <a:pt x="783615" y="436497"/>
                </a:lnTo>
                <a:lnTo>
                  <a:pt x="785215" y="437582"/>
                </a:lnTo>
                <a:lnTo>
                  <a:pt x="786615" y="438937"/>
                </a:lnTo>
                <a:lnTo>
                  <a:pt x="787815" y="440429"/>
                </a:lnTo>
                <a:lnTo>
                  <a:pt x="789215" y="441784"/>
                </a:lnTo>
                <a:lnTo>
                  <a:pt x="790415" y="443411"/>
                </a:lnTo>
                <a:lnTo>
                  <a:pt x="792415" y="447206"/>
                </a:lnTo>
                <a:lnTo>
                  <a:pt x="794215" y="451138"/>
                </a:lnTo>
                <a:lnTo>
                  <a:pt x="795815" y="455475"/>
                </a:lnTo>
                <a:lnTo>
                  <a:pt x="797415" y="460220"/>
                </a:lnTo>
                <a:lnTo>
                  <a:pt x="798815" y="464965"/>
                </a:lnTo>
                <a:lnTo>
                  <a:pt x="801816" y="474725"/>
                </a:lnTo>
                <a:lnTo>
                  <a:pt x="803816" y="480283"/>
                </a:lnTo>
                <a:lnTo>
                  <a:pt x="806016" y="485705"/>
                </a:lnTo>
                <a:lnTo>
                  <a:pt x="810216" y="496414"/>
                </a:lnTo>
                <a:lnTo>
                  <a:pt x="815016" y="507123"/>
                </a:lnTo>
                <a:lnTo>
                  <a:pt x="819616" y="517968"/>
                </a:lnTo>
                <a:lnTo>
                  <a:pt x="821616" y="523390"/>
                </a:lnTo>
                <a:lnTo>
                  <a:pt x="823416" y="528812"/>
                </a:lnTo>
                <a:lnTo>
                  <a:pt x="825016" y="534370"/>
                </a:lnTo>
                <a:lnTo>
                  <a:pt x="826416" y="539928"/>
                </a:lnTo>
                <a:lnTo>
                  <a:pt x="827616" y="545622"/>
                </a:lnTo>
                <a:lnTo>
                  <a:pt x="828416" y="551315"/>
                </a:lnTo>
                <a:lnTo>
                  <a:pt x="828816" y="557415"/>
                </a:lnTo>
                <a:lnTo>
                  <a:pt x="828816" y="563244"/>
                </a:lnTo>
                <a:lnTo>
                  <a:pt x="831216" y="583307"/>
                </a:lnTo>
                <a:lnTo>
                  <a:pt x="832616" y="593203"/>
                </a:lnTo>
                <a:lnTo>
                  <a:pt x="834416" y="603098"/>
                </a:lnTo>
                <a:lnTo>
                  <a:pt x="835616" y="608114"/>
                </a:lnTo>
                <a:lnTo>
                  <a:pt x="836816" y="612994"/>
                </a:lnTo>
                <a:lnTo>
                  <a:pt x="838016" y="617874"/>
                </a:lnTo>
                <a:lnTo>
                  <a:pt x="839616" y="622619"/>
                </a:lnTo>
                <a:lnTo>
                  <a:pt x="841216" y="627363"/>
                </a:lnTo>
                <a:lnTo>
                  <a:pt x="843416" y="632243"/>
                </a:lnTo>
                <a:lnTo>
                  <a:pt x="845616" y="636852"/>
                </a:lnTo>
                <a:lnTo>
                  <a:pt x="847816" y="641461"/>
                </a:lnTo>
                <a:lnTo>
                  <a:pt x="851616" y="645935"/>
                </a:lnTo>
                <a:lnTo>
                  <a:pt x="855017" y="650544"/>
                </a:lnTo>
                <a:lnTo>
                  <a:pt x="858017" y="655153"/>
                </a:lnTo>
                <a:lnTo>
                  <a:pt x="860417" y="660033"/>
                </a:lnTo>
                <a:lnTo>
                  <a:pt x="862417" y="664777"/>
                </a:lnTo>
                <a:lnTo>
                  <a:pt x="864217" y="669793"/>
                </a:lnTo>
                <a:lnTo>
                  <a:pt x="865617" y="674537"/>
                </a:lnTo>
                <a:lnTo>
                  <a:pt x="866817" y="679689"/>
                </a:lnTo>
                <a:lnTo>
                  <a:pt x="867817" y="684704"/>
                </a:lnTo>
                <a:lnTo>
                  <a:pt x="868217" y="689856"/>
                </a:lnTo>
                <a:lnTo>
                  <a:pt x="868417" y="695007"/>
                </a:lnTo>
                <a:lnTo>
                  <a:pt x="868417" y="700158"/>
                </a:lnTo>
                <a:lnTo>
                  <a:pt x="868217" y="705445"/>
                </a:lnTo>
                <a:lnTo>
                  <a:pt x="867817" y="710731"/>
                </a:lnTo>
                <a:lnTo>
                  <a:pt x="866817" y="716154"/>
                </a:lnTo>
                <a:lnTo>
                  <a:pt x="865817" y="721576"/>
                </a:lnTo>
                <a:lnTo>
                  <a:pt x="865417" y="722932"/>
                </a:lnTo>
                <a:lnTo>
                  <a:pt x="865417" y="724152"/>
                </a:lnTo>
                <a:lnTo>
                  <a:pt x="865617" y="725372"/>
                </a:lnTo>
                <a:lnTo>
                  <a:pt x="866617" y="726592"/>
                </a:lnTo>
                <a:lnTo>
                  <a:pt x="869817" y="732285"/>
                </a:lnTo>
                <a:lnTo>
                  <a:pt x="872817" y="738114"/>
                </a:lnTo>
                <a:lnTo>
                  <a:pt x="875417" y="743808"/>
                </a:lnTo>
                <a:lnTo>
                  <a:pt x="877817" y="749637"/>
                </a:lnTo>
                <a:lnTo>
                  <a:pt x="879617" y="755601"/>
                </a:lnTo>
                <a:lnTo>
                  <a:pt x="881417" y="761430"/>
                </a:lnTo>
                <a:lnTo>
                  <a:pt x="882817" y="767259"/>
                </a:lnTo>
                <a:lnTo>
                  <a:pt x="884017" y="773359"/>
                </a:lnTo>
                <a:lnTo>
                  <a:pt x="885017" y="779324"/>
                </a:lnTo>
                <a:lnTo>
                  <a:pt x="885817" y="785424"/>
                </a:lnTo>
                <a:lnTo>
                  <a:pt x="886417" y="791389"/>
                </a:lnTo>
                <a:lnTo>
                  <a:pt x="886817" y="797489"/>
                </a:lnTo>
                <a:lnTo>
                  <a:pt x="887617" y="809689"/>
                </a:lnTo>
                <a:lnTo>
                  <a:pt x="888017" y="821889"/>
                </a:lnTo>
                <a:lnTo>
                  <a:pt x="888417" y="834089"/>
                </a:lnTo>
                <a:lnTo>
                  <a:pt x="888617" y="846290"/>
                </a:lnTo>
                <a:lnTo>
                  <a:pt x="889417" y="858354"/>
                </a:lnTo>
                <a:lnTo>
                  <a:pt x="889817" y="864319"/>
                </a:lnTo>
                <a:lnTo>
                  <a:pt x="890617" y="870419"/>
                </a:lnTo>
                <a:lnTo>
                  <a:pt x="891217" y="876384"/>
                </a:lnTo>
                <a:lnTo>
                  <a:pt x="892217" y="882348"/>
                </a:lnTo>
                <a:lnTo>
                  <a:pt x="893217" y="888177"/>
                </a:lnTo>
                <a:lnTo>
                  <a:pt x="894617" y="894006"/>
                </a:lnTo>
                <a:lnTo>
                  <a:pt x="896417" y="899835"/>
                </a:lnTo>
                <a:lnTo>
                  <a:pt x="898217" y="905664"/>
                </a:lnTo>
                <a:lnTo>
                  <a:pt x="900417" y="911358"/>
                </a:lnTo>
                <a:lnTo>
                  <a:pt x="902817" y="917051"/>
                </a:lnTo>
                <a:lnTo>
                  <a:pt x="903817" y="915424"/>
                </a:lnTo>
                <a:lnTo>
                  <a:pt x="904417" y="913662"/>
                </a:lnTo>
                <a:lnTo>
                  <a:pt x="904818" y="911900"/>
                </a:lnTo>
                <a:lnTo>
                  <a:pt x="905418" y="910273"/>
                </a:lnTo>
                <a:lnTo>
                  <a:pt x="905818" y="906749"/>
                </a:lnTo>
                <a:lnTo>
                  <a:pt x="906018" y="902953"/>
                </a:lnTo>
                <a:lnTo>
                  <a:pt x="906018" y="899157"/>
                </a:lnTo>
                <a:lnTo>
                  <a:pt x="905618" y="895226"/>
                </a:lnTo>
                <a:lnTo>
                  <a:pt x="905218" y="887499"/>
                </a:lnTo>
                <a:lnTo>
                  <a:pt x="904818" y="883704"/>
                </a:lnTo>
                <a:lnTo>
                  <a:pt x="904818" y="879637"/>
                </a:lnTo>
                <a:lnTo>
                  <a:pt x="905218" y="875977"/>
                </a:lnTo>
                <a:lnTo>
                  <a:pt x="906018" y="872046"/>
                </a:lnTo>
                <a:lnTo>
                  <a:pt x="906418" y="870283"/>
                </a:lnTo>
                <a:lnTo>
                  <a:pt x="907218" y="868521"/>
                </a:lnTo>
                <a:lnTo>
                  <a:pt x="908018" y="866623"/>
                </a:lnTo>
                <a:lnTo>
                  <a:pt x="909218" y="864861"/>
                </a:lnTo>
                <a:lnTo>
                  <a:pt x="910418" y="863099"/>
                </a:lnTo>
                <a:lnTo>
                  <a:pt x="911818" y="861472"/>
                </a:lnTo>
                <a:lnTo>
                  <a:pt x="913418" y="859710"/>
                </a:lnTo>
                <a:lnTo>
                  <a:pt x="915218" y="858219"/>
                </a:lnTo>
                <a:lnTo>
                  <a:pt x="913818" y="856456"/>
                </a:lnTo>
                <a:lnTo>
                  <a:pt x="912418" y="854559"/>
                </a:lnTo>
                <a:lnTo>
                  <a:pt x="911618" y="852932"/>
                </a:lnTo>
                <a:lnTo>
                  <a:pt x="910618" y="851170"/>
                </a:lnTo>
                <a:lnTo>
                  <a:pt x="909618" y="849407"/>
                </a:lnTo>
                <a:lnTo>
                  <a:pt x="909218" y="847645"/>
                </a:lnTo>
                <a:lnTo>
                  <a:pt x="908418" y="844121"/>
                </a:lnTo>
                <a:lnTo>
                  <a:pt x="908018" y="840732"/>
                </a:lnTo>
                <a:lnTo>
                  <a:pt x="908418" y="837343"/>
                </a:lnTo>
                <a:lnTo>
                  <a:pt x="908818" y="833683"/>
                </a:lnTo>
                <a:lnTo>
                  <a:pt x="909418" y="830294"/>
                </a:lnTo>
                <a:lnTo>
                  <a:pt x="910418" y="826905"/>
                </a:lnTo>
                <a:lnTo>
                  <a:pt x="911618" y="823516"/>
                </a:lnTo>
                <a:lnTo>
                  <a:pt x="913818" y="816602"/>
                </a:lnTo>
                <a:lnTo>
                  <a:pt x="914618" y="813213"/>
                </a:lnTo>
                <a:lnTo>
                  <a:pt x="915618" y="809824"/>
                </a:lnTo>
                <a:lnTo>
                  <a:pt x="916218" y="806436"/>
                </a:lnTo>
                <a:lnTo>
                  <a:pt x="916818" y="802775"/>
                </a:lnTo>
                <a:lnTo>
                  <a:pt x="921018" y="740825"/>
                </a:lnTo>
                <a:lnTo>
                  <a:pt x="925418" y="678875"/>
                </a:lnTo>
                <a:lnTo>
                  <a:pt x="934818" y="554840"/>
                </a:lnTo>
                <a:lnTo>
                  <a:pt x="934018" y="535590"/>
                </a:lnTo>
                <a:lnTo>
                  <a:pt x="934018" y="525966"/>
                </a:lnTo>
                <a:lnTo>
                  <a:pt x="934418" y="516477"/>
                </a:lnTo>
                <a:lnTo>
                  <a:pt x="934618" y="511597"/>
                </a:lnTo>
                <a:lnTo>
                  <a:pt x="935418" y="506988"/>
                </a:lnTo>
                <a:lnTo>
                  <a:pt x="936618" y="502379"/>
                </a:lnTo>
                <a:lnTo>
                  <a:pt x="938018" y="497905"/>
                </a:lnTo>
                <a:lnTo>
                  <a:pt x="939818" y="493703"/>
                </a:lnTo>
                <a:lnTo>
                  <a:pt x="941818" y="489501"/>
                </a:lnTo>
                <a:lnTo>
                  <a:pt x="944218" y="485569"/>
                </a:lnTo>
                <a:lnTo>
                  <a:pt x="946618" y="481638"/>
                </a:lnTo>
                <a:lnTo>
                  <a:pt x="949618" y="477978"/>
                </a:lnTo>
                <a:lnTo>
                  <a:pt x="952818" y="474318"/>
                </a:lnTo>
                <a:lnTo>
                  <a:pt x="956018" y="471065"/>
                </a:lnTo>
                <a:lnTo>
                  <a:pt x="959619" y="467947"/>
                </a:lnTo>
                <a:lnTo>
                  <a:pt x="963419" y="464965"/>
                </a:lnTo>
                <a:lnTo>
                  <a:pt x="967419" y="462118"/>
                </a:lnTo>
                <a:lnTo>
                  <a:pt x="971419" y="459542"/>
                </a:lnTo>
                <a:lnTo>
                  <a:pt x="975819" y="457238"/>
                </a:lnTo>
                <a:lnTo>
                  <a:pt x="980219" y="455069"/>
                </a:lnTo>
                <a:lnTo>
                  <a:pt x="984819" y="453171"/>
                </a:lnTo>
                <a:lnTo>
                  <a:pt x="989219" y="451544"/>
                </a:lnTo>
                <a:lnTo>
                  <a:pt x="994019" y="450053"/>
                </a:lnTo>
                <a:lnTo>
                  <a:pt x="999019" y="448969"/>
                </a:lnTo>
                <a:lnTo>
                  <a:pt x="1003819" y="448155"/>
                </a:lnTo>
                <a:lnTo>
                  <a:pt x="1008820" y="447478"/>
                </a:lnTo>
                <a:lnTo>
                  <a:pt x="1013820" y="447206"/>
                </a:lnTo>
                <a:lnTo>
                  <a:pt x="1019020" y="447071"/>
                </a:lnTo>
                <a:lnTo>
                  <a:pt x="1024020" y="447206"/>
                </a:lnTo>
                <a:lnTo>
                  <a:pt x="1029020" y="447749"/>
                </a:lnTo>
                <a:lnTo>
                  <a:pt x="1034020" y="448562"/>
                </a:lnTo>
                <a:lnTo>
                  <a:pt x="1039020" y="449646"/>
                </a:lnTo>
                <a:lnTo>
                  <a:pt x="1044020" y="451138"/>
                </a:lnTo>
                <a:lnTo>
                  <a:pt x="1048820" y="452900"/>
                </a:lnTo>
                <a:lnTo>
                  <a:pt x="1053820" y="455069"/>
                </a:lnTo>
                <a:lnTo>
                  <a:pt x="1054220" y="455340"/>
                </a:lnTo>
                <a:lnTo>
                  <a:pt x="1054820" y="455882"/>
                </a:lnTo>
                <a:lnTo>
                  <a:pt x="1055620" y="456967"/>
                </a:lnTo>
                <a:lnTo>
                  <a:pt x="1056020" y="458322"/>
                </a:lnTo>
                <a:lnTo>
                  <a:pt x="1056820" y="459813"/>
                </a:lnTo>
                <a:lnTo>
                  <a:pt x="1057620" y="463338"/>
                </a:lnTo>
                <a:lnTo>
                  <a:pt x="1058220" y="465100"/>
                </a:lnTo>
                <a:lnTo>
                  <a:pt x="1058620" y="466591"/>
                </a:lnTo>
                <a:lnTo>
                  <a:pt x="1062221" y="466998"/>
                </a:lnTo>
                <a:lnTo>
                  <a:pt x="1065621" y="467133"/>
                </a:lnTo>
                <a:lnTo>
                  <a:pt x="1067421" y="464151"/>
                </a:lnTo>
                <a:lnTo>
                  <a:pt x="1069421" y="461711"/>
                </a:lnTo>
                <a:lnTo>
                  <a:pt x="1071421" y="459407"/>
                </a:lnTo>
                <a:lnTo>
                  <a:pt x="1073421" y="457509"/>
                </a:lnTo>
                <a:lnTo>
                  <a:pt x="1075421" y="455882"/>
                </a:lnTo>
                <a:lnTo>
                  <a:pt x="1077621" y="454527"/>
                </a:lnTo>
                <a:lnTo>
                  <a:pt x="1079621" y="453442"/>
                </a:lnTo>
                <a:lnTo>
                  <a:pt x="1081821" y="452764"/>
                </a:lnTo>
                <a:lnTo>
                  <a:pt x="1084221" y="452087"/>
                </a:lnTo>
                <a:lnTo>
                  <a:pt x="1086221" y="451815"/>
                </a:lnTo>
                <a:lnTo>
                  <a:pt x="1088421" y="451680"/>
                </a:lnTo>
                <a:lnTo>
                  <a:pt x="1091021" y="451680"/>
                </a:lnTo>
                <a:lnTo>
                  <a:pt x="1093221" y="451815"/>
                </a:lnTo>
                <a:lnTo>
                  <a:pt x="1095621" y="452087"/>
                </a:lnTo>
                <a:lnTo>
                  <a:pt x="1097821" y="452629"/>
                </a:lnTo>
                <a:lnTo>
                  <a:pt x="1100421" y="453035"/>
                </a:lnTo>
                <a:lnTo>
                  <a:pt x="1105221" y="454391"/>
                </a:lnTo>
                <a:lnTo>
                  <a:pt x="1110021" y="455882"/>
                </a:lnTo>
                <a:lnTo>
                  <a:pt x="1114622" y="457238"/>
                </a:lnTo>
                <a:lnTo>
                  <a:pt x="1119822" y="458458"/>
                </a:lnTo>
                <a:lnTo>
                  <a:pt x="1122022" y="459136"/>
                </a:lnTo>
                <a:lnTo>
                  <a:pt x="1124422" y="459407"/>
                </a:lnTo>
                <a:lnTo>
                  <a:pt x="1126822" y="459678"/>
                </a:lnTo>
                <a:lnTo>
                  <a:pt x="1129022" y="459949"/>
                </a:lnTo>
                <a:lnTo>
                  <a:pt x="1131422" y="459949"/>
                </a:lnTo>
                <a:lnTo>
                  <a:pt x="1133622" y="459813"/>
                </a:lnTo>
                <a:lnTo>
                  <a:pt x="1135822" y="459542"/>
                </a:lnTo>
                <a:lnTo>
                  <a:pt x="1138222" y="458864"/>
                </a:lnTo>
                <a:lnTo>
                  <a:pt x="1138222" y="459407"/>
                </a:lnTo>
                <a:lnTo>
                  <a:pt x="1138022" y="460898"/>
                </a:lnTo>
                <a:lnTo>
                  <a:pt x="1136422" y="465778"/>
                </a:lnTo>
                <a:lnTo>
                  <a:pt x="1134022" y="471742"/>
                </a:lnTo>
                <a:lnTo>
                  <a:pt x="1133022" y="474589"/>
                </a:lnTo>
                <a:lnTo>
                  <a:pt x="1131622" y="477165"/>
                </a:lnTo>
                <a:lnTo>
                  <a:pt x="1142022" y="485841"/>
                </a:lnTo>
                <a:lnTo>
                  <a:pt x="1160822" y="486112"/>
                </a:lnTo>
                <a:lnTo>
                  <a:pt x="1165823" y="482723"/>
                </a:lnTo>
                <a:lnTo>
                  <a:pt x="1168023" y="481367"/>
                </a:lnTo>
                <a:lnTo>
                  <a:pt x="1170423" y="479876"/>
                </a:lnTo>
                <a:lnTo>
                  <a:pt x="1172623" y="478791"/>
                </a:lnTo>
                <a:lnTo>
                  <a:pt x="1174823" y="477707"/>
                </a:lnTo>
                <a:lnTo>
                  <a:pt x="1177223" y="477029"/>
                </a:lnTo>
                <a:lnTo>
                  <a:pt x="1179223" y="476216"/>
                </a:lnTo>
                <a:lnTo>
                  <a:pt x="1181623" y="475809"/>
                </a:lnTo>
                <a:lnTo>
                  <a:pt x="1183623" y="475267"/>
                </a:lnTo>
                <a:lnTo>
                  <a:pt x="1185623" y="474996"/>
                </a:lnTo>
                <a:lnTo>
                  <a:pt x="1187423" y="474860"/>
                </a:lnTo>
                <a:lnTo>
                  <a:pt x="1189423" y="474860"/>
                </a:lnTo>
                <a:lnTo>
                  <a:pt x="1191423" y="474996"/>
                </a:lnTo>
                <a:lnTo>
                  <a:pt x="1193223" y="475267"/>
                </a:lnTo>
                <a:lnTo>
                  <a:pt x="1195023" y="475809"/>
                </a:lnTo>
                <a:lnTo>
                  <a:pt x="1196823" y="476351"/>
                </a:lnTo>
                <a:lnTo>
                  <a:pt x="1198423" y="477029"/>
                </a:lnTo>
                <a:lnTo>
                  <a:pt x="1200223" y="477978"/>
                </a:lnTo>
                <a:lnTo>
                  <a:pt x="1201823" y="478791"/>
                </a:lnTo>
                <a:lnTo>
                  <a:pt x="1203423" y="479876"/>
                </a:lnTo>
                <a:lnTo>
                  <a:pt x="1204823" y="481232"/>
                </a:lnTo>
                <a:lnTo>
                  <a:pt x="1206223" y="482587"/>
                </a:lnTo>
                <a:lnTo>
                  <a:pt x="1207823" y="484078"/>
                </a:lnTo>
                <a:lnTo>
                  <a:pt x="1210223" y="487467"/>
                </a:lnTo>
                <a:lnTo>
                  <a:pt x="1212823" y="491398"/>
                </a:lnTo>
                <a:lnTo>
                  <a:pt x="1214823" y="495736"/>
                </a:lnTo>
                <a:lnTo>
                  <a:pt x="1216624" y="500616"/>
                </a:lnTo>
                <a:lnTo>
                  <a:pt x="1230424" y="539250"/>
                </a:lnTo>
                <a:lnTo>
                  <a:pt x="1244024" y="577885"/>
                </a:lnTo>
                <a:lnTo>
                  <a:pt x="1250624" y="597405"/>
                </a:lnTo>
                <a:lnTo>
                  <a:pt x="1257224" y="616790"/>
                </a:lnTo>
                <a:lnTo>
                  <a:pt x="1263424" y="636175"/>
                </a:lnTo>
                <a:lnTo>
                  <a:pt x="1269625" y="655695"/>
                </a:lnTo>
                <a:lnTo>
                  <a:pt x="1275225" y="675351"/>
                </a:lnTo>
                <a:lnTo>
                  <a:pt x="1280425" y="695007"/>
                </a:lnTo>
                <a:lnTo>
                  <a:pt x="1285425" y="714663"/>
                </a:lnTo>
                <a:lnTo>
                  <a:pt x="1290025" y="734454"/>
                </a:lnTo>
                <a:lnTo>
                  <a:pt x="1292225" y="744621"/>
                </a:lnTo>
                <a:lnTo>
                  <a:pt x="1294025" y="754652"/>
                </a:lnTo>
                <a:lnTo>
                  <a:pt x="1295825" y="764684"/>
                </a:lnTo>
                <a:lnTo>
                  <a:pt x="1297425" y="774715"/>
                </a:lnTo>
                <a:lnTo>
                  <a:pt x="1299025" y="784746"/>
                </a:lnTo>
                <a:lnTo>
                  <a:pt x="1300425" y="794913"/>
                </a:lnTo>
                <a:lnTo>
                  <a:pt x="1301425" y="805216"/>
                </a:lnTo>
                <a:lnTo>
                  <a:pt x="1302425" y="815382"/>
                </a:lnTo>
                <a:lnTo>
                  <a:pt x="1304625" y="818229"/>
                </a:lnTo>
                <a:lnTo>
                  <a:pt x="1306425" y="821211"/>
                </a:lnTo>
                <a:lnTo>
                  <a:pt x="1307825" y="824329"/>
                </a:lnTo>
                <a:lnTo>
                  <a:pt x="1309025" y="827583"/>
                </a:lnTo>
                <a:lnTo>
                  <a:pt x="1309825" y="830700"/>
                </a:lnTo>
                <a:lnTo>
                  <a:pt x="1310625" y="833954"/>
                </a:lnTo>
                <a:lnTo>
                  <a:pt x="1311025" y="837207"/>
                </a:lnTo>
                <a:lnTo>
                  <a:pt x="1311425" y="840461"/>
                </a:lnTo>
                <a:lnTo>
                  <a:pt x="1311825" y="846832"/>
                </a:lnTo>
                <a:lnTo>
                  <a:pt x="1312025" y="853474"/>
                </a:lnTo>
                <a:lnTo>
                  <a:pt x="1312225" y="860117"/>
                </a:lnTo>
                <a:lnTo>
                  <a:pt x="1312625" y="866623"/>
                </a:lnTo>
                <a:lnTo>
                  <a:pt x="1315225" y="872723"/>
                </a:lnTo>
                <a:lnTo>
                  <a:pt x="1317425" y="878688"/>
                </a:lnTo>
                <a:lnTo>
                  <a:pt x="1319425" y="884924"/>
                </a:lnTo>
                <a:lnTo>
                  <a:pt x="1321226" y="890888"/>
                </a:lnTo>
                <a:lnTo>
                  <a:pt x="1325026" y="903088"/>
                </a:lnTo>
                <a:lnTo>
                  <a:pt x="1328026" y="915560"/>
                </a:lnTo>
                <a:lnTo>
                  <a:pt x="1330626" y="928031"/>
                </a:lnTo>
                <a:lnTo>
                  <a:pt x="1333026" y="940367"/>
                </a:lnTo>
                <a:lnTo>
                  <a:pt x="1335026" y="952974"/>
                </a:lnTo>
                <a:lnTo>
                  <a:pt x="1336826" y="965445"/>
                </a:lnTo>
                <a:lnTo>
                  <a:pt x="1340226" y="990659"/>
                </a:lnTo>
                <a:lnTo>
                  <a:pt x="1343426" y="1015873"/>
                </a:lnTo>
                <a:lnTo>
                  <a:pt x="1345226" y="1028344"/>
                </a:lnTo>
                <a:lnTo>
                  <a:pt x="1347026" y="1040816"/>
                </a:lnTo>
                <a:lnTo>
                  <a:pt x="1349226" y="1053422"/>
                </a:lnTo>
                <a:lnTo>
                  <a:pt x="1351626" y="1065894"/>
                </a:lnTo>
                <a:lnTo>
                  <a:pt x="1355826" y="1065894"/>
                </a:lnTo>
                <a:lnTo>
                  <a:pt x="1359826" y="1066165"/>
                </a:lnTo>
                <a:lnTo>
                  <a:pt x="1360826" y="1062369"/>
                </a:lnTo>
                <a:lnTo>
                  <a:pt x="1361226" y="1058709"/>
                </a:lnTo>
                <a:lnTo>
                  <a:pt x="1362226" y="1050982"/>
                </a:lnTo>
                <a:lnTo>
                  <a:pt x="1362626" y="1043391"/>
                </a:lnTo>
                <a:lnTo>
                  <a:pt x="1362626" y="1035664"/>
                </a:lnTo>
                <a:lnTo>
                  <a:pt x="1362626" y="1027938"/>
                </a:lnTo>
                <a:lnTo>
                  <a:pt x="1362426" y="1020346"/>
                </a:lnTo>
                <a:lnTo>
                  <a:pt x="1361426" y="1004893"/>
                </a:lnTo>
                <a:lnTo>
                  <a:pt x="1361226" y="997166"/>
                </a:lnTo>
                <a:lnTo>
                  <a:pt x="1361026" y="989439"/>
                </a:lnTo>
                <a:lnTo>
                  <a:pt x="1361226" y="981712"/>
                </a:lnTo>
                <a:lnTo>
                  <a:pt x="1361626" y="974121"/>
                </a:lnTo>
                <a:lnTo>
                  <a:pt x="1362626" y="966394"/>
                </a:lnTo>
                <a:lnTo>
                  <a:pt x="1363026" y="962599"/>
                </a:lnTo>
                <a:lnTo>
                  <a:pt x="1364026" y="958803"/>
                </a:lnTo>
                <a:lnTo>
                  <a:pt x="1364626" y="955143"/>
                </a:lnTo>
                <a:lnTo>
                  <a:pt x="1365826" y="951212"/>
                </a:lnTo>
                <a:lnTo>
                  <a:pt x="1367026" y="947552"/>
                </a:lnTo>
                <a:lnTo>
                  <a:pt x="1368226" y="943620"/>
                </a:lnTo>
                <a:lnTo>
                  <a:pt x="1369426" y="941180"/>
                </a:lnTo>
                <a:lnTo>
                  <a:pt x="1370226" y="938605"/>
                </a:lnTo>
                <a:lnTo>
                  <a:pt x="1370826" y="935758"/>
                </a:lnTo>
                <a:lnTo>
                  <a:pt x="1371026" y="933182"/>
                </a:lnTo>
                <a:lnTo>
                  <a:pt x="1371426" y="927625"/>
                </a:lnTo>
                <a:lnTo>
                  <a:pt x="1371426" y="922202"/>
                </a:lnTo>
                <a:lnTo>
                  <a:pt x="1372026" y="916644"/>
                </a:lnTo>
                <a:lnTo>
                  <a:pt x="1372427" y="913933"/>
                </a:lnTo>
                <a:lnTo>
                  <a:pt x="1373027" y="911222"/>
                </a:lnTo>
                <a:lnTo>
                  <a:pt x="1373827" y="908511"/>
                </a:lnTo>
                <a:lnTo>
                  <a:pt x="1374827" y="906071"/>
                </a:lnTo>
                <a:lnTo>
                  <a:pt x="1376427" y="903631"/>
                </a:lnTo>
                <a:lnTo>
                  <a:pt x="1378427" y="901191"/>
                </a:lnTo>
                <a:lnTo>
                  <a:pt x="1379027" y="870283"/>
                </a:lnTo>
                <a:lnTo>
                  <a:pt x="1380027" y="839376"/>
                </a:lnTo>
                <a:lnTo>
                  <a:pt x="1381027" y="808333"/>
                </a:lnTo>
                <a:lnTo>
                  <a:pt x="1382627" y="777697"/>
                </a:lnTo>
                <a:lnTo>
                  <a:pt x="1384227" y="746790"/>
                </a:lnTo>
                <a:lnTo>
                  <a:pt x="1386227" y="716018"/>
                </a:lnTo>
                <a:lnTo>
                  <a:pt x="1388627" y="685111"/>
                </a:lnTo>
                <a:lnTo>
                  <a:pt x="1391027" y="654339"/>
                </a:lnTo>
                <a:lnTo>
                  <a:pt x="1393827" y="623568"/>
                </a:lnTo>
                <a:lnTo>
                  <a:pt x="1397027" y="592796"/>
                </a:lnTo>
                <a:lnTo>
                  <a:pt x="1400227" y="562160"/>
                </a:lnTo>
                <a:lnTo>
                  <a:pt x="1403627" y="531388"/>
                </a:lnTo>
                <a:lnTo>
                  <a:pt x="1407227" y="500616"/>
                </a:lnTo>
                <a:lnTo>
                  <a:pt x="1411027" y="469980"/>
                </a:lnTo>
                <a:lnTo>
                  <a:pt x="1415027" y="439344"/>
                </a:lnTo>
                <a:lnTo>
                  <a:pt x="1419227" y="408708"/>
                </a:lnTo>
                <a:lnTo>
                  <a:pt x="1419627" y="404912"/>
                </a:lnTo>
                <a:lnTo>
                  <a:pt x="1420227" y="401523"/>
                </a:lnTo>
                <a:lnTo>
                  <a:pt x="1421427" y="398270"/>
                </a:lnTo>
                <a:lnTo>
                  <a:pt x="1422627" y="395288"/>
                </a:lnTo>
                <a:lnTo>
                  <a:pt x="1423627" y="392441"/>
                </a:lnTo>
                <a:lnTo>
                  <a:pt x="1425228" y="389730"/>
                </a:lnTo>
                <a:lnTo>
                  <a:pt x="1427228" y="387154"/>
                </a:lnTo>
                <a:lnTo>
                  <a:pt x="1429228" y="384985"/>
                </a:lnTo>
                <a:lnTo>
                  <a:pt x="1431428" y="383087"/>
                </a:lnTo>
                <a:lnTo>
                  <a:pt x="1434028" y="381190"/>
                </a:lnTo>
                <a:lnTo>
                  <a:pt x="1436628" y="379427"/>
                </a:lnTo>
                <a:lnTo>
                  <a:pt x="1439628" y="378207"/>
                </a:lnTo>
                <a:lnTo>
                  <a:pt x="1443028" y="376987"/>
                </a:lnTo>
                <a:lnTo>
                  <a:pt x="1446428" y="376038"/>
                </a:lnTo>
                <a:lnTo>
                  <a:pt x="1450428" y="375496"/>
                </a:lnTo>
                <a:lnTo>
                  <a:pt x="1454428" y="375090"/>
                </a:lnTo>
                <a:lnTo>
                  <a:pt x="1463228" y="374547"/>
                </a:lnTo>
                <a:lnTo>
                  <a:pt x="1471628" y="374276"/>
                </a:lnTo>
                <a:lnTo>
                  <a:pt x="1488629" y="373734"/>
                </a:lnTo>
                <a:lnTo>
                  <a:pt x="1505829" y="373463"/>
                </a:lnTo>
                <a:lnTo>
                  <a:pt x="1522629" y="373598"/>
                </a:lnTo>
                <a:lnTo>
                  <a:pt x="1539830" y="373734"/>
                </a:lnTo>
                <a:lnTo>
                  <a:pt x="1556830" y="374005"/>
                </a:lnTo>
                <a:lnTo>
                  <a:pt x="1574030" y="374276"/>
                </a:lnTo>
                <a:lnTo>
                  <a:pt x="1590831" y="374412"/>
                </a:lnTo>
                <a:lnTo>
                  <a:pt x="1594231" y="374547"/>
                </a:lnTo>
                <a:lnTo>
                  <a:pt x="1597431" y="374818"/>
                </a:lnTo>
                <a:lnTo>
                  <a:pt x="1600431" y="375361"/>
                </a:lnTo>
                <a:lnTo>
                  <a:pt x="1603231" y="375903"/>
                </a:lnTo>
                <a:lnTo>
                  <a:pt x="1606031" y="376716"/>
                </a:lnTo>
                <a:lnTo>
                  <a:pt x="1608431" y="377665"/>
                </a:lnTo>
                <a:lnTo>
                  <a:pt x="1611031" y="378750"/>
                </a:lnTo>
                <a:lnTo>
                  <a:pt x="1613231" y="379970"/>
                </a:lnTo>
                <a:lnTo>
                  <a:pt x="1615431" y="381190"/>
                </a:lnTo>
                <a:lnTo>
                  <a:pt x="1617831" y="382545"/>
                </a:lnTo>
                <a:lnTo>
                  <a:pt x="1621831" y="385663"/>
                </a:lnTo>
                <a:lnTo>
                  <a:pt x="1625831" y="388916"/>
                </a:lnTo>
                <a:lnTo>
                  <a:pt x="1629631" y="392441"/>
                </a:lnTo>
                <a:lnTo>
                  <a:pt x="1637032" y="399354"/>
                </a:lnTo>
                <a:lnTo>
                  <a:pt x="1640632" y="403014"/>
                </a:lnTo>
                <a:lnTo>
                  <a:pt x="1644432" y="405997"/>
                </a:lnTo>
                <a:lnTo>
                  <a:pt x="1648632" y="408979"/>
                </a:lnTo>
                <a:lnTo>
                  <a:pt x="1650632" y="410335"/>
                </a:lnTo>
                <a:lnTo>
                  <a:pt x="1652832" y="411555"/>
                </a:lnTo>
                <a:lnTo>
                  <a:pt x="1655232" y="412639"/>
                </a:lnTo>
                <a:lnTo>
                  <a:pt x="1657432" y="413588"/>
                </a:lnTo>
                <a:lnTo>
                  <a:pt x="1660032" y="414537"/>
                </a:lnTo>
                <a:lnTo>
                  <a:pt x="1662432" y="415215"/>
                </a:lnTo>
                <a:lnTo>
                  <a:pt x="1664232" y="412097"/>
                </a:lnTo>
                <a:lnTo>
                  <a:pt x="1666432" y="409250"/>
                </a:lnTo>
                <a:lnTo>
                  <a:pt x="1668632" y="406810"/>
                </a:lnTo>
                <a:lnTo>
                  <a:pt x="1670832" y="404641"/>
                </a:lnTo>
                <a:lnTo>
                  <a:pt x="1673232" y="403014"/>
                </a:lnTo>
                <a:lnTo>
                  <a:pt x="1676032" y="401388"/>
                </a:lnTo>
                <a:lnTo>
                  <a:pt x="1678432" y="400168"/>
                </a:lnTo>
                <a:lnTo>
                  <a:pt x="1681432" y="399219"/>
                </a:lnTo>
                <a:lnTo>
                  <a:pt x="1684232" y="398541"/>
                </a:lnTo>
                <a:lnTo>
                  <a:pt x="1687033" y="398134"/>
                </a:lnTo>
                <a:lnTo>
                  <a:pt x="1690033" y="397999"/>
                </a:lnTo>
                <a:lnTo>
                  <a:pt x="1693033" y="398134"/>
                </a:lnTo>
                <a:lnTo>
                  <a:pt x="1696233" y="398541"/>
                </a:lnTo>
                <a:lnTo>
                  <a:pt x="1699233" y="399083"/>
                </a:lnTo>
                <a:lnTo>
                  <a:pt x="1702433" y="399897"/>
                </a:lnTo>
                <a:lnTo>
                  <a:pt x="1705433" y="400981"/>
                </a:lnTo>
                <a:lnTo>
                  <a:pt x="1709433" y="402337"/>
                </a:lnTo>
                <a:lnTo>
                  <a:pt x="1713633" y="403421"/>
                </a:lnTo>
                <a:lnTo>
                  <a:pt x="1717433" y="404235"/>
                </a:lnTo>
                <a:lnTo>
                  <a:pt x="1721233" y="404641"/>
                </a:lnTo>
                <a:lnTo>
                  <a:pt x="1725233" y="404912"/>
                </a:lnTo>
                <a:lnTo>
                  <a:pt x="1729033" y="404912"/>
                </a:lnTo>
                <a:lnTo>
                  <a:pt x="1733033" y="404641"/>
                </a:lnTo>
                <a:lnTo>
                  <a:pt x="1736833" y="404370"/>
                </a:lnTo>
                <a:lnTo>
                  <a:pt x="1740634" y="403828"/>
                </a:lnTo>
                <a:lnTo>
                  <a:pt x="1744434" y="403286"/>
                </a:lnTo>
                <a:lnTo>
                  <a:pt x="1752034" y="401930"/>
                </a:lnTo>
                <a:lnTo>
                  <a:pt x="1759634" y="400303"/>
                </a:lnTo>
                <a:lnTo>
                  <a:pt x="1767234" y="398948"/>
                </a:lnTo>
                <a:lnTo>
                  <a:pt x="1776834" y="398948"/>
                </a:lnTo>
                <a:lnTo>
                  <a:pt x="1786234" y="399083"/>
                </a:lnTo>
                <a:lnTo>
                  <a:pt x="1795635" y="399626"/>
                </a:lnTo>
                <a:lnTo>
                  <a:pt x="1805235" y="400032"/>
                </a:lnTo>
                <a:lnTo>
                  <a:pt x="1814435" y="400981"/>
                </a:lnTo>
                <a:lnTo>
                  <a:pt x="1823435" y="402066"/>
                </a:lnTo>
                <a:lnTo>
                  <a:pt x="1828035" y="402743"/>
                </a:lnTo>
                <a:lnTo>
                  <a:pt x="1832635" y="403557"/>
                </a:lnTo>
                <a:lnTo>
                  <a:pt x="1837235" y="404506"/>
                </a:lnTo>
                <a:lnTo>
                  <a:pt x="1841435" y="405455"/>
                </a:lnTo>
                <a:lnTo>
                  <a:pt x="1846036" y="406539"/>
                </a:lnTo>
                <a:lnTo>
                  <a:pt x="1850436" y="407759"/>
                </a:lnTo>
                <a:lnTo>
                  <a:pt x="1854836" y="408979"/>
                </a:lnTo>
                <a:lnTo>
                  <a:pt x="1858836" y="410470"/>
                </a:lnTo>
                <a:lnTo>
                  <a:pt x="1863236" y="412097"/>
                </a:lnTo>
                <a:lnTo>
                  <a:pt x="1867236" y="413724"/>
                </a:lnTo>
                <a:lnTo>
                  <a:pt x="1871636" y="415621"/>
                </a:lnTo>
                <a:lnTo>
                  <a:pt x="1875636" y="417655"/>
                </a:lnTo>
                <a:lnTo>
                  <a:pt x="1879636" y="419688"/>
                </a:lnTo>
                <a:lnTo>
                  <a:pt x="1883636" y="421993"/>
                </a:lnTo>
                <a:lnTo>
                  <a:pt x="1887636" y="424433"/>
                </a:lnTo>
                <a:lnTo>
                  <a:pt x="1891436" y="426873"/>
                </a:lnTo>
                <a:lnTo>
                  <a:pt x="1895237" y="429719"/>
                </a:lnTo>
                <a:lnTo>
                  <a:pt x="1899237" y="432702"/>
                </a:lnTo>
                <a:lnTo>
                  <a:pt x="1902837" y="435684"/>
                </a:lnTo>
                <a:lnTo>
                  <a:pt x="1906437" y="438937"/>
                </a:lnTo>
                <a:lnTo>
                  <a:pt x="1907437" y="435820"/>
                </a:lnTo>
                <a:lnTo>
                  <a:pt x="1908037" y="432837"/>
                </a:lnTo>
                <a:lnTo>
                  <a:pt x="1908837" y="429584"/>
                </a:lnTo>
                <a:lnTo>
                  <a:pt x="1909637" y="426602"/>
                </a:lnTo>
                <a:lnTo>
                  <a:pt x="1910237" y="425246"/>
                </a:lnTo>
                <a:lnTo>
                  <a:pt x="1911037" y="423890"/>
                </a:lnTo>
                <a:lnTo>
                  <a:pt x="1912037" y="422535"/>
                </a:lnTo>
                <a:lnTo>
                  <a:pt x="1912837" y="421450"/>
                </a:lnTo>
                <a:lnTo>
                  <a:pt x="1914237" y="420637"/>
                </a:lnTo>
                <a:lnTo>
                  <a:pt x="1915837" y="419824"/>
                </a:lnTo>
                <a:lnTo>
                  <a:pt x="1917437" y="419146"/>
                </a:lnTo>
                <a:lnTo>
                  <a:pt x="1919437" y="418739"/>
                </a:lnTo>
                <a:lnTo>
                  <a:pt x="1921237" y="418604"/>
                </a:lnTo>
                <a:lnTo>
                  <a:pt x="1922837" y="418739"/>
                </a:lnTo>
                <a:lnTo>
                  <a:pt x="1924237" y="418875"/>
                </a:lnTo>
                <a:lnTo>
                  <a:pt x="1925637" y="419281"/>
                </a:lnTo>
                <a:lnTo>
                  <a:pt x="1926837" y="419824"/>
                </a:lnTo>
                <a:lnTo>
                  <a:pt x="1928037" y="420637"/>
                </a:lnTo>
                <a:lnTo>
                  <a:pt x="1929037" y="421315"/>
                </a:lnTo>
                <a:lnTo>
                  <a:pt x="1930037" y="422264"/>
                </a:lnTo>
                <a:lnTo>
                  <a:pt x="1931637" y="424433"/>
                </a:lnTo>
                <a:lnTo>
                  <a:pt x="1933037" y="426873"/>
                </a:lnTo>
                <a:lnTo>
                  <a:pt x="1934037" y="429448"/>
                </a:lnTo>
                <a:lnTo>
                  <a:pt x="1935037" y="432024"/>
                </a:lnTo>
                <a:lnTo>
                  <a:pt x="1938237" y="443140"/>
                </a:lnTo>
                <a:lnTo>
                  <a:pt x="1941237" y="454391"/>
                </a:lnTo>
                <a:lnTo>
                  <a:pt x="1947038" y="476894"/>
                </a:lnTo>
                <a:lnTo>
                  <a:pt x="1948238" y="478114"/>
                </a:lnTo>
                <a:lnTo>
                  <a:pt x="1949238" y="479469"/>
                </a:lnTo>
                <a:lnTo>
                  <a:pt x="1949838" y="480825"/>
                </a:lnTo>
                <a:lnTo>
                  <a:pt x="1950438" y="482316"/>
                </a:lnTo>
                <a:lnTo>
                  <a:pt x="1951438" y="485163"/>
                </a:lnTo>
                <a:lnTo>
                  <a:pt x="1952038" y="488281"/>
                </a:lnTo>
                <a:lnTo>
                  <a:pt x="1952038" y="491534"/>
                </a:lnTo>
                <a:lnTo>
                  <a:pt x="1952038" y="494787"/>
                </a:lnTo>
                <a:lnTo>
                  <a:pt x="1951438" y="501565"/>
                </a:lnTo>
                <a:lnTo>
                  <a:pt x="1951238" y="504819"/>
                </a:lnTo>
                <a:lnTo>
                  <a:pt x="1951038" y="508208"/>
                </a:lnTo>
                <a:lnTo>
                  <a:pt x="1951238" y="511325"/>
                </a:lnTo>
                <a:lnTo>
                  <a:pt x="1951638" y="514579"/>
                </a:lnTo>
                <a:lnTo>
                  <a:pt x="1952638" y="517561"/>
                </a:lnTo>
                <a:lnTo>
                  <a:pt x="1953038" y="518917"/>
                </a:lnTo>
                <a:lnTo>
                  <a:pt x="1954038" y="520272"/>
                </a:lnTo>
                <a:lnTo>
                  <a:pt x="1954838" y="521628"/>
                </a:lnTo>
                <a:lnTo>
                  <a:pt x="1956038" y="523119"/>
                </a:lnTo>
                <a:lnTo>
                  <a:pt x="1957038" y="524339"/>
                </a:lnTo>
                <a:lnTo>
                  <a:pt x="1958638" y="525424"/>
                </a:lnTo>
                <a:lnTo>
                  <a:pt x="1960238" y="525966"/>
                </a:lnTo>
                <a:lnTo>
                  <a:pt x="1961838" y="526779"/>
                </a:lnTo>
                <a:lnTo>
                  <a:pt x="1963838" y="527864"/>
                </a:lnTo>
                <a:lnTo>
                  <a:pt x="1965438" y="529219"/>
                </a:lnTo>
                <a:lnTo>
                  <a:pt x="2003639" y="683078"/>
                </a:lnTo>
                <a:lnTo>
                  <a:pt x="2041639" y="836801"/>
                </a:lnTo>
                <a:lnTo>
                  <a:pt x="2043239" y="843036"/>
                </a:lnTo>
                <a:lnTo>
                  <a:pt x="2045239" y="849136"/>
                </a:lnTo>
                <a:lnTo>
                  <a:pt x="2047039" y="855236"/>
                </a:lnTo>
                <a:lnTo>
                  <a:pt x="2047639" y="858354"/>
                </a:lnTo>
                <a:lnTo>
                  <a:pt x="2048039" y="861608"/>
                </a:lnTo>
                <a:lnTo>
                  <a:pt x="2048639" y="864726"/>
                </a:lnTo>
                <a:lnTo>
                  <a:pt x="2048839" y="867708"/>
                </a:lnTo>
                <a:lnTo>
                  <a:pt x="2048839" y="870826"/>
                </a:lnTo>
                <a:lnTo>
                  <a:pt x="2048439" y="873943"/>
                </a:lnTo>
                <a:lnTo>
                  <a:pt x="2047639" y="877197"/>
                </a:lnTo>
                <a:lnTo>
                  <a:pt x="2046839" y="880315"/>
                </a:lnTo>
                <a:lnTo>
                  <a:pt x="2045439" y="883297"/>
                </a:lnTo>
                <a:lnTo>
                  <a:pt x="2043639" y="886550"/>
                </a:lnTo>
                <a:lnTo>
                  <a:pt x="2045839" y="888042"/>
                </a:lnTo>
                <a:lnTo>
                  <a:pt x="2047839" y="889533"/>
                </a:lnTo>
                <a:lnTo>
                  <a:pt x="2049639" y="891295"/>
                </a:lnTo>
                <a:lnTo>
                  <a:pt x="2051240" y="892922"/>
                </a:lnTo>
                <a:lnTo>
                  <a:pt x="2052840" y="894684"/>
                </a:lnTo>
                <a:lnTo>
                  <a:pt x="2054240" y="896446"/>
                </a:lnTo>
                <a:lnTo>
                  <a:pt x="2055440" y="898480"/>
                </a:lnTo>
                <a:lnTo>
                  <a:pt x="2056640" y="900513"/>
                </a:lnTo>
                <a:lnTo>
                  <a:pt x="2058440" y="904715"/>
                </a:lnTo>
                <a:lnTo>
                  <a:pt x="2059840" y="909053"/>
                </a:lnTo>
                <a:lnTo>
                  <a:pt x="2060840" y="913526"/>
                </a:lnTo>
                <a:lnTo>
                  <a:pt x="2061840" y="918135"/>
                </a:lnTo>
                <a:lnTo>
                  <a:pt x="2081840" y="1009773"/>
                </a:lnTo>
                <a:lnTo>
                  <a:pt x="2102240" y="1102495"/>
                </a:lnTo>
                <a:lnTo>
                  <a:pt x="2104440" y="1100326"/>
                </a:lnTo>
                <a:lnTo>
                  <a:pt x="2106241" y="1098157"/>
                </a:lnTo>
                <a:lnTo>
                  <a:pt x="2107641" y="1095988"/>
                </a:lnTo>
                <a:lnTo>
                  <a:pt x="2108841" y="1093548"/>
                </a:lnTo>
                <a:lnTo>
                  <a:pt x="2109441" y="1091108"/>
                </a:lnTo>
                <a:lnTo>
                  <a:pt x="2109841" y="1088668"/>
                </a:lnTo>
                <a:lnTo>
                  <a:pt x="2110441" y="1083516"/>
                </a:lnTo>
                <a:lnTo>
                  <a:pt x="2110841" y="1078365"/>
                </a:lnTo>
                <a:lnTo>
                  <a:pt x="2111041" y="1075925"/>
                </a:lnTo>
                <a:lnTo>
                  <a:pt x="2111441" y="1073485"/>
                </a:lnTo>
                <a:lnTo>
                  <a:pt x="2112241" y="1071181"/>
                </a:lnTo>
                <a:lnTo>
                  <a:pt x="2113041" y="1068876"/>
                </a:lnTo>
                <a:lnTo>
                  <a:pt x="2114241" y="1066707"/>
                </a:lnTo>
                <a:lnTo>
                  <a:pt x="2115841" y="1064674"/>
                </a:lnTo>
                <a:lnTo>
                  <a:pt x="2121241" y="1068741"/>
                </a:lnTo>
                <a:lnTo>
                  <a:pt x="2121241" y="1068469"/>
                </a:lnTo>
                <a:lnTo>
                  <a:pt x="2115841" y="1064674"/>
                </a:lnTo>
                <a:lnTo>
                  <a:pt x="2116841" y="1041900"/>
                </a:lnTo>
                <a:lnTo>
                  <a:pt x="2117241" y="1030649"/>
                </a:lnTo>
                <a:lnTo>
                  <a:pt x="2117841" y="1019397"/>
                </a:lnTo>
                <a:lnTo>
                  <a:pt x="2118641" y="1008146"/>
                </a:lnTo>
                <a:lnTo>
                  <a:pt x="2119641" y="996759"/>
                </a:lnTo>
                <a:lnTo>
                  <a:pt x="2121241" y="985643"/>
                </a:lnTo>
                <a:lnTo>
                  <a:pt x="2122441" y="980086"/>
                </a:lnTo>
                <a:lnTo>
                  <a:pt x="2123641" y="974528"/>
                </a:lnTo>
                <a:lnTo>
                  <a:pt x="2123441" y="973172"/>
                </a:lnTo>
                <a:lnTo>
                  <a:pt x="2123241" y="971816"/>
                </a:lnTo>
                <a:lnTo>
                  <a:pt x="2123441" y="970190"/>
                </a:lnTo>
                <a:lnTo>
                  <a:pt x="2123841" y="968563"/>
                </a:lnTo>
                <a:lnTo>
                  <a:pt x="2125041" y="965174"/>
                </a:lnTo>
                <a:lnTo>
                  <a:pt x="2126641" y="961243"/>
                </a:lnTo>
                <a:lnTo>
                  <a:pt x="2145241" y="788135"/>
                </a:lnTo>
                <a:lnTo>
                  <a:pt x="2146641" y="782984"/>
                </a:lnTo>
                <a:lnTo>
                  <a:pt x="2147641" y="777968"/>
                </a:lnTo>
                <a:lnTo>
                  <a:pt x="2149441" y="767801"/>
                </a:lnTo>
                <a:lnTo>
                  <a:pt x="2150441" y="757499"/>
                </a:lnTo>
                <a:lnTo>
                  <a:pt x="2151641" y="747197"/>
                </a:lnTo>
                <a:lnTo>
                  <a:pt x="2152041" y="736894"/>
                </a:lnTo>
                <a:lnTo>
                  <a:pt x="2152641" y="726456"/>
                </a:lnTo>
                <a:lnTo>
                  <a:pt x="2153241" y="705716"/>
                </a:lnTo>
                <a:lnTo>
                  <a:pt x="2153841" y="685111"/>
                </a:lnTo>
                <a:lnTo>
                  <a:pt x="2154641" y="674673"/>
                </a:lnTo>
                <a:lnTo>
                  <a:pt x="2155441" y="664371"/>
                </a:lnTo>
                <a:lnTo>
                  <a:pt x="2156641" y="653933"/>
                </a:lnTo>
                <a:lnTo>
                  <a:pt x="2158242" y="643766"/>
                </a:lnTo>
                <a:lnTo>
                  <a:pt x="2159442" y="638615"/>
                </a:lnTo>
                <a:lnTo>
                  <a:pt x="2160642" y="633599"/>
                </a:lnTo>
                <a:lnTo>
                  <a:pt x="2161642" y="628448"/>
                </a:lnTo>
                <a:lnTo>
                  <a:pt x="2163242" y="623432"/>
                </a:lnTo>
                <a:lnTo>
                  <a:pt x="2163842" y="620721"/>
                </a:lnTo>
                <a:lnTo>
                  <a:pt x="2164242" y="618010"/>
                </a:lnTo>
                <a:lnTo>
                  <a:pt x="2164442" y="615163"/>
                </a:lnTo>
                <a:lnTo>
                  <a:pt x="2164442" y="612316"/>
                </a:lnTo>
                <a:lnTo>
                  <a:pt x="2164442" y="606487"/>
                </a:lnTo>
                <a:lnTo>
                  <a:pt x="2164442" y="600929"/>
                </a:lnTo>
                <a:lnTo>
                  <a:pt x="2164642" y="598218"/>
                </a:lnTo>
                <a:lnTo>
                  <a:pt x="2164842" y="595372"/>
                </a:lnTo>
                <a:lnTo>
                  <a:pt x="2165242" y="592660"/>
                </a:lnTo>
                <a:lnTo>
                  <a:pt x="2166242" y="589949"/>
                </a:lnTo>
                <a:lnTo>
                  <a:pt x="2167242" y="587238"/>
                </a:lnTo>
                <a:lnTo>
                  <a:pt x="2168442" y="584798"/>
                </a:lnTo>
                <a:lnTo>
                  <a:pt x="2170442" y="582222"/>
                </a:lnTo>
                <a:lnTo>
                  <a:pt x="2172442" y="579782"/>
                </a:lnTo>
                <a:lnTo>
                  <a:pt x="2172842" y="570022"/>
                </a:lnTo>
                <a:lnTo>
                  <a:pt x="2173242" y="561211"/>
                </a:lnTo>
                <a:lnTo>
                  <a:pt x="2174442" y="553213"/>
                </a:lnTo>
                <a:lnTo>
                  <a:pt x="2175242" y="549688"/>
                </a:lnTo>
                <a:lnTo>
                  <a:pt x="2175842" y="546028"/>
                </a:lnTo>
                <a:lnTo>
                  <a:pt x="2176842" y="542911"/>
                </a:lnTo>
                <a:lnTo>
                  <a:pt x="2177842" y="539793"/>
                </a:lnTo>
                <a:lnTo>
                  <a:pt x="2179042" y="536810"/>
                </a:lnTo>
                <a:lnTo>
                  <a:pt x="2180242" y="534235"/>
                </a:lnTo>
                <a:lnTo>
                  <a:pt x="2181842" y="531524"/>
                </a:lnTo>
                <a:lnTo>
                  <a:pt x="2183442" y="529219"/>
                </a:lnTo>
                <a:lnTo>
                  <a:pt x="2185042" y="527050"/>
                </a:lnTo>
                <a:lnTo>
                  <a:pt x="2186842" y="525017"/>
                </a:lnTo>
                <a:lnTo>
                  <a:pt x="2188842" y="523119"/>
                </a:lnTo>
                <a:lnTo>
                  <a:pt x="2191042" y="521357"/>
                </a:lnTo>
                <a:lnTo>
                  <a:pt x="2193642" y="519866"/>
                </a:lnTo>
                <a:lnTo>
                  <a:pt x="2196042" y="518374"/>
                </a:lnTo>
                <a:lnTo>
                  <a:pt x="2198842" y="517019"/>
                </a:lnTo>
                <a:lnTo>
                  <a:pt x="2201842" y="515934"/>
                </a:lnTo>
                <a:lnTo>
                  <a:pt x="2204842" y="514850"/>
                </a:lnTo>
                <a:lnTo>
                  <a:pt x="2208242" y="513901"/>
                </a:lnTo>
                <a:lnTo>
                  <a:pt x="2211643" y="513223"/>
                </a:lnTo>
                <a:lnTo>
                  <a:pt x="2215243" y="512410"/>
                </a:lnTo>
                <a:lnTo>
                  <a:pt x="2219443" y="511732"/>
                </a:lnTo>
                <a:lnTo>
                  <a:pt x="2223443" y="511325"/>
                </a:lnTo>
                <a:lnTo>
                  <a:pt x="2227843" y="511054"/>
                </a:lnTo>
                <a:lnTo>
                  <a:pt x="2232443" y="510648"/>
                </a:lnTo>
                <a:lnTo>
                  <a:pt x="2242243" y="510377"/>
                </a:lnTo>
                <a:lnTo>
                  <a:pt x="2265244" y="510241"/>
                </a:lnTo>
                <a:lnTo>
                  <a:pt x="2288244" y="510241"/>
                </a:lnTo>
                <a:lnTo>
                  <a:pt x="2297844" y="512410"/>
                </a:lnTo>
                <a:lnTo>
                  <a:pt x="2300844" y="513630"/>
                </a:lnTo>
                <a:lnTo>
                  <a:pt x="2304044" y="514579"/>
                </a:lnTo>
                <a:lnTo>
                  <a:pt x="2307244" y="515392"/>
                </a:lnTo>
                <a:lnTo>
                  <a:pt x="2310244" y="515934"/>
                </a:lnTo>
                <a:lnTo>
                  <a:pt x="2313444" y="516477"/>
                </a:lnTo>
                <a:lnTo>
                  <a:pt x="2316445" y="516748"/>
                </a:lnTo>
                <a:lnTo>
                  <a:pt x="2319645" y="517019"/>
                </a:lnTo>
                <a:lnTo>
                  <a:pt x="2322845" y="517019"/>
                </a:lnTo>
                <a:lnTo>
                  <a:pt x="2329245" y="517019"/>
                </a:lnTo>
                <a:lnTo>
                  <a:pt x="2335645" y="516748"/>
                </a:lnTo>
                <a:lnTo>
                  <a:pt x="2342045" y="516206"/>
                </a:lnTo>
                <a:lnTo>
                  <a:pt x="2348445" y="515663"/>
                </a:lnTo>
                <a:lnTo>
                  <a:pt x="2354845" y="514986"/>
                </a:lnTo>
                <a:lnTo>
                  <a:pt x="2361445" y="514443"/>
                </a:lnTo>
                <a:lnTo>
                  <a:pt x="2367846" y="514037"/>
                </a:lnTo>
                <a:lnTo>
                  <a:pt x="2374446" y="514037"/>
                </a:lnTo>
                <a:lnTo>
                  <a:pt x="2377646" y="514308"/>
                </a:lnTo>
                <a:lnTo>
                  <a:pt x="2380846" y="514443"/>
                </a:lnTo>
                <a:lnTo>
                  <a:pt x="2384046" y="514714"/>
                </a:lnTo>
                <a:lnTo>
                  <a:pt x="2387446" y="515392"/>
                </a:lnTo>
                <a:lnTo>
                  <a:pt x="2390646" y="515934"/>
                </a:lnTo>
                <a:lnTo>
                  <a:pt x="2393846" y="516748"/>
                </a:lnTo>
                <a:lnTo>
                  <a:pt x="2397046" y="517697"/>
                </a:lnTo>
                <a:lnTo>
                  <a:pt x="2400246" y="518781"/>
                </a:lnTo>
                <a:lnTo>
                  <a:pt x="2401646" y="519188"/>
                </a:lnTo>
                <a:lnTo>
                  <a:pt x="2403046" y="519459"/>
                </a:lnTo>
                <a:lnTo>
                  <a:pt x="2404046" y="519594"/>
                </a:lnTo>
                <a:lnTo>
                  <a:pt x="2405046" y="519594"/>
                </a:lnTo>
                <a:lnTo>
                  <a:pt x="2406246" y="519594"/>
                </a:lnTo>
                <a:lnTo>
                  <a:pt x="2407046" y="519323"/>
                </a:lnTo>
                <a:lnTo>
                  <a:pt x="2407846" y="519052"/>
                </a:lnTo>
                <a:lnTo>
                  <a:pt x="2408646" y="518646"/>
                </a:lnTo>
                <a:lnTo>
                  <a:pt x="2410046" y="517290"/>
                </a:lnTo>
                <a:lnTo>
                  <a:pt x="2411246" y="515799"/>
                </a:lnTo>
                <a:lnTo>
                  <a:pt x="2412046" y="513901"/>
                </a:lnTo>
                <a:lnTo>
                  <a:pt x="2412846" y="511868"/>
                </a:lnTo>
                <a:lnTo>
                  <a:pt x="2413446" y="509834"/>
                </a:lnTo>
                <a:lnTo>
                  <a:pt x="2413846" y="507259"/>
                </a:lnTo>
                <a:lnTo>
                  <a:pt x="2414846" y="502514"/>
                </a:lnTo>
                <a:lnTo>
                  <a:pt x="2415646" y="497770"/>
                </a:lnTo>
                <a:lnTo>
                  <a:pt x="2416446" y="495736"/>
                </a:lnTo>
                <a:lnTo>
                  <a:pt x="2416846" y="493703"/>
                </a:lnTo>
                <a:lnTo>
                  <a:pt x="2418246" y="489772"/>
                </a:lnTo>
                <a:lnTo>
                  <a:pt x="2419247" y="485841"/>
                </a:lnTo>
                <a:lnTo>
                  <a:pt x="2419847" y="481774"/>
                </a:lnTo>
                <a:lnTo>
                  <a:pt x="2420247" y="477571"/>
                </a:lnTo>
                <a:lnTo>
                  <a:pt x="2421247" y="469302"/>
                </a:lnTo>
                <a:lnTo>
                  <a:pt x="2421447" y="465100"/>
                </a:lnTo>
                <a:lnTo>
                  <a:pt x="2421847" y="460898"/>
                </a:lnTo>
                <a:lnTo>
                  <a:pt x="2422647" y="456967"/>
                </a:lnTo>
                <a:lnTo>
                  <a:pt x="2423447" y="452900"/>
                </a:lnTo>
                <a:lnTo>
                  <a:pt x="2424847" y="448969"/>
                </a:lnTo>
                <a:lnTo>
                  <a:pt x="2426447" y="445173"/>
                </a:lnTo>
                <a:lnTo>
                  <a:pt x="2427647" y="443411"/>
                </a:lnTo>
                <a:lnTo>
                  <a:pt x="2428647" y="441649"/>
                </a:lnTo>
                <a:lnTo>
                  <a:pt x="2430047" y="439886"/>
                </a:lnTo>
                <a:lnTo>
                  <a:pt x="2431447" y="438260"/>
                </a:lnTo>
                <a:lnTo>
                  <a:pt x="2433247" y="436497"/>
                </a:lnTo>
                <a:lnTo>
                  <a:pt x="2435047" y="434871"/>
                </a:lnTo>
                <a:lnTo>
                  <a:pt x="2437047" y="433244"/>
                </a:lnTo>
                <a:lnTo>
                  <a:pt x="2439247" y="431888"/>
                </a:lnTo>
                <a:lnTo>
                  <a:pt x="2439447" y="428364"/>
                </a:lnTo>
                <a:lnTo>
                  <a:pt x="2439647" y="425246"/>
                </a:lnTo>
                <a:lnTo>
                  <a:pt x="2440447" y="422535"/>
                </a:lnTo>
                <a:lnTo>
                  <a:pt x="2440847" y="420095"/>
                </a:lnTo>
                <a:lnTo>
                  <a:pt x="2441647" y="418061"/>
                </a:lnTo>
                <a:lnTo>
                  <a:pt x="2442647" y="416299"/>
                </a:lnTo>
                <a:lnTo>
                  <a:pt x="2443647" y="414672"/>
                </a:lnTo>
                <a:lnTo>
                  <a:pt x="2444647" y="413452"/>
                </a:lnTo>
                <a:lnTo>
                  <a:pt x="2446047" y="412368"/>
                </a:lnTo>
                <a:lnTo>
                  <a:pt x="2447447" y="411555"/>
                </a:lnTo>
                <a:lnTo>
                  <a:pt x="2448847" y="411012"/>
                </a:lnTo>
                <a:lnTo>
                  <a:pt x="2450447" y="410741"/>
                </a:lnTo>
                <a:lnTo>
                  <a:pt x="2452047" y="410335"/>
                </a:lnTo>
                <a:lnTo>
                  <a:pt x="2453647" y="410335"/>
                </a:lnTo>
                <a:lnTo>
                  <a:pt x="2455447" y="410335"/>
                </a:lnTo>
                <a:lnTo>
                  <a:pt x="2457047" y="410470"/>
                </a:lnTo>
                <a:lnTo>
                  <a:pt x="2460847" y="411148"/>
                </a:lnTo>
                <a:lnTo>
                  <a:pt x="2464447" y="412097"/>
                </a:lnTo>
                <a:lnTo>
                  <a:pt x="2472248" y="414130"/>
                </a:lnTo>
                <a:lnTo>
                  <a:pt x="2475848" y="414808"/>
                </a:lnTo>
                <a:lnTo>
                  <a:pt x="2477848" y="415215"/>
                </a:lnTo>
                <a:lnTo>
                  <a:pt x="2479648" y="415350"/>
                </a:lnTo>
                <a:lnTo>
                  <a:pt x="2481248" y="415486"/>
                </a:lnTo>
                <a:lnTo>
                  <a:pt x="2483048" y="415350"/>
                </a:lnTo>
                <a:lnTo>
                  <a:pt x="2484648" y="415215"/>
                </a:lnTo>
                <a:lnTo>
                  <a:pt x="2486248" y="414808"/>
                </a:lnTo>
                <a:lnTo>
                  <a:pt x="2488248" y="412910"/>
                </a:lnTo>
                <a:lnTo>
                  <a:pt x="2490448" y="411148"/>
                </a:lnTo>
                <a:lnTo>
                  <a:pt x="2492848" y="409792"/>
                </a:lnTo>
                <a:lnTo>
                  <a:pt x="2495048" y="408708"/>
                </a:lnTo>
                <a:lnTo>
                  <a:pt x="2497648" y="407895"/>
                </a:lnTo>
                <a:lnTo>
                  <a:pt x="2499848" y="407081"/>
                </a:lnTo>
                <a:lnTo>
                  <a:pt x="2502448" y="406675"/>
                </a:lnTo>
                <a:lnTo>
                  <a:pt x="2504848" y="406539"/>
                </a:lnTo>
                <a:lnTo>
                  <a:pt x="2507448" y="406403"/>
                </a:lnTo>
                <a:lnTo>
                  <a:pt x="2509848" y="406403"/>
                </a:lnTo>
                <a:lnTo>
                  <a:pt x="2512648" y="406539"/>
                </a:lnTo>
                <a:lnTo>
                  <a:pt x="2515248" y="406810"/>
                </a:lnTo>
                <a:lnTo>
                  <a:pt x="2520448" y="407488"/>
                </a:lnTo>
                <a:lnTo>
                  <a:pt x="2525649" y="408437"/>
                </a:lnTo>
                <a:lnTo>
                  <a:pt x="2553449" y="415350"/>
                </a:lnTo>
                <a:lnTo>
                  <a:pt x="2552649" y="414401"/>
                </a:lnTo>
                <a:lnTo>
                  <a:pt x="2553649" y="409521"/>
                </a:lnTo>
                <a:lnTo>
                  <a:pt x="2555249" y="404777"/>
                </a:lnTo>
                <a:lnTo>
                  <a:pt x="2557049" y="400710"/>
                </a:lnTo>
                <a:lnTo>
                  <a:pt x="2559049" y="396914"/>
                </a:lnTo>
                <a:lnTo>
                  <a:pt x="2561249" y="393661"/>
                </a:lnTo>
                <a:lnTo>
                  <a:pt x="2563449" y="390814"/>
                </a:lnTo>
                <a:lnTo>
                  <a:pt x="2566049" y="388103"/>
                </a:lnTo>
                <a:lnTo>
                  <a:pt x="2568849" y="385934"/>
                </a:lnTo>
                <a:lnTo>
                  <a:pt x="2571449" y="383901"/>
                </a:lnTo>
                <a:lnTo>
                  <a:pt x="2574449" y="382410"/>
                </a:lnTo>
                <a:lnTo>
                  <a:pt x="2577650" y="381054"/>
                </a:lnTo>
                <a:lnTo>
                  <a:pt x="2580850" y="379970"/>
                </a:lnTo>
                <a:lnTo>
                  <a:pt x="2584050" y="379021"/>
                </a:lnTo>
                <a:lnTo>
                  <a:pt x="2587450" y="378343"/>
                </a:lnTo>
                <a:lnTo>
                  <a:pt x="2590850" y="377936"/>
                </a:lnTo>
                <a:lnTo>
                  <a:pt x="2594450" y="377665"/>
                </a:lnTo>
                <a:lnTo>
                  <a:pt x="2598250" y="377394"/>
                </a:lnTo>
                <a:lnTo>
                  <a:pt x="2601850" y="377394"/>
                </a:lnTo>
                <a:lnTo>
                  <a:pt x="2605450" y="377665"/>
                </a:lnTo>
                <a:lnTo>
                  <a:pt x="2609050" y="377801"/>
                </a:lnTo>
                <a:lnTo>
                  <a:pt x="2616650" y="378343"/>
                </a:lnTo>
                <a:lnTo>
                  <a:pt x="2624250" y="379021"/>
                </a:lnTo>
                <a:lnTo>
                  <a:pt x="2631451" y="379563"/>
                </a:lnTo>
                <a:lnTo>
                  <a:pt x="2638451" y="380105"/>
                </a:lnTo>
                <a:lnTo>
                  <a:pt x="2642051" y="380105"/>
                </a:lnTo>
                <a:lnTo>
                  <a:pt x="2645451" y="380105"/>
                </a:lnTo>
                <a:lnTo>
                  <a:pt x="2648651" y="379970"/>
                </a:lnTo>
                <a:lnTo>
                  <a:pt x="2651851" y="379563"/>
                </a:lnTo>
                <a:lnTo>
                  <a:pt x="2655251" y="379156"/>
                </a:lnTo>
                <a:lnTo>
                  <a:pt x="2659051" y="378885"/>
                </a:lnTo>
                <a:lnTo>
                  <a:pt x="2663251" y="378750"/>
                </a:lnTo>
                <a:lnTo>
                  <a:pt x="2667451" y="378750"/>
                </a:lnTo>
                <a:lnTo>
                  <a:pt x="2671851" y="378885"/>
                </a:lnTo>
                <a:lnTo>
                  <a:pt x="2676651" y="379156"/>
                </a:lnTo>
                <a:lnTo>
                  <a:pt x="2681252" y="379563"/>
                </a:lnTo>
                <a:lnTo>
                  <a:pt x="2686252" y="380105"/>
                </a:lnTo>
                <a:lnTo>
                  <a:pt x="2691052" y="380647"/>
                </a:lnTo>
                <a:lnTo>
                  <a:pt x="2696052" y="381461"/>
                </a:lnTo>
                <a:lnTo>
                  <a:pt x="2701052" y="382410"/>
                </a:lnTo>
                <a:lnTo>
                  <a:pt x="2705852" y="383494"/>
                </a:lnTo>
                <a:lnTo>
                  <a:pt x="2710852" y="384579"/>
                </a:lnTo>
                <a:lnTo>
                  <a:pt x="2715652" y="385799"/>
                </a:lnTo>
                <a:lnTo>
                  <a:pt x="2720252" y="387154"/>
                </a:lnTo>
                <a:lnTo>
                  <a:pt x="2724652" y="388781"/>
                </a:lnTo>
                <a:lnTo>
                  <a:pt x="2731653" y="386883"/>
                </a:lnTo>
                <a:lnTo>
                  <a:pt x="2735053" y="386070"/>
                </a:lnTo>
                <a:lnTo>
                  <a:pt x="2738453" y="385392"/>
                </a:lnTo>
                <a:lnTo>
                  <a:pt x="2741653" y="384850"/>
                </a:lnTo>
                <a:lnTo>
                  <a:pt x="2744853" y="384579"/>
                </a:lnTo>
                <a:lnTo>
                  <a:pt x="2748053" y="384443"/>
                </a:lnTo>
                <a:lnTo>
                  <a:pt x="2751053" y="384579"/>
                </a:lnTo>
                <a:lnTo>
                  <a:pt x="2752653" y="384850"/>
                </a:lnTo>
                <a:lnTo>
                  <a:pt x="2753853" y="385121"/>
                </a:lnTo>
                <a:lnTo>
                  <a:pt x="2755253" y="385663"/>
                </a:lnTo>
                <a:lnTo>
                  <a:pt x="2756653" y="386070"/>
                </a:lnTo>
                <a:lnTo>
                  <a:pt x="2758053" y="386748"/>
                </a:lnTo>
                <a:lnTo>
                  <a:pt x="2759453" y="387561"/>
                </a:lnTo>
                <a:lnTo>
                  <a:pt x="2760853" y="388239"/>
                </a:lnTo>
                <a:lnTo>
                  <a:pt x="2761853" y="389323"/>
                </a:lnTo>
                <a:lnTo>
                  <a:pt x="2763253" y="390408"/>
                </a:lnTo>
                <a:lnTo>
                  <a:pt x="2764453" y="391628"/>
                </a:lnTo>
                <a:lnTo>
                  <a:pt x="2765653" y="393119"/>
                </a:lnTo>
                <a:lnTo>
                  <a:pt x="2766453" y="394610"/>
                </a:lnTo>
                <a:lnTo>
                  <a:pt x="2768453" y="398134"/>
                </a:lnTo>
                <a:lnTo>
                  <a:pt x="2770453" y="402472"/>
                </a:lnTo>
                <a:lnTo>
                  <a:pt x="2771253" y="404099"/>
                </a:lnTo>
                <a:lnTo>
                  <a:pt x="2772053" y="405590"/>
                </a:lnTo>
                <a:lnTo>
                  <a:pt x="2773053" y="406946"/>
                </a:lnTo>
                <a:lnTo>
                  <a:pt x="2774253" y="408437"/>
                </a:lnTo>
                <a:lnTo>
                  <a:pt x="2775653" y="409657"/>
                </a:lnTo>
                <a:lnTo>
                  <a:pt x="2777053" y="410741"/>
                </a:lnTo>
                <a:lnTo>
                  <a:pt x="2778653" y="411826"/>
                </a:lnTo>
                <a:lnTo>
                  <a:pt x="2780453" y="412639"/>
                </a:lnTo>
                <a:lnTo>
                  <a:pt x="2782053" y="413452"/>
                </a:lnTo>
                <a:lnTo>
                  <a:pt x="2784054" y="414130"/>
                </a:lnTo>
                <a:lnTo>
                  <a:pt x="2786054" y="414672"/>
                </a:lnTo>
                <a:lnTo>
                  <a:pt x="2788054" y="415079"/>
                </a:lnTo>
                <a:lnTo>
                  <a:pt x="2790254" y="415215"/>
                </a:lnTo>
                <a:lnTo>
                  <a:pt x="2792454" y="415079"/>
                </a:lnTo>
                <a:lnTo>
                  <a:pt x="2794854" y="414808"/>
                </a:lnTo>
                <a:lnTo>
                  <a:pt x="2797054" y="414401"/>
                </a:lnTo>
                <a:lnTo>
                  <a:pt x="2799054" y="410877"/>
                </a:lnTo>
                <a:lnTo>
                  <a:pt x="2801054" y="408030"/>
                </a:lnTo>
                <a:lnTo>
                  <a:pt x="2803054" y="405861"/>
                </a:lnTo>
                <a:lnTo>
                  <a:pt x="2804854" y="404370"/>
                </a:lnTo>
                <a:lnTo>
                  <a:pt x="2805654" y="403828"/>
                </a:lnTo>
                <a:lnTo>
                  <a:pt x="2806654" y="403557"/>
                </a:lnTo>
                <a:lnTo>
                  <a:pt x="2807254" y="403286"/>
                </a:lnTo>
                <a:lnTo>
                  <a:pt x="2808054" y="403150"/>
                </a:lnTo>
                <a:lnTo>
                  <a:pt x="2808854" y="403150"/>
                </a:lnTo>
                <a:lnTo>
                  <a:pt x="2809654" y="403286"/>
                </a:lnTo>
                <a:lnTo>
                  <a:pt x="2810254" y="403557"/>
                </a:lnTo>
                <a:lnTo>
                  <a:pt x="2810854" y="403828"/>
                </a:lnTo>
                <a:lnTo>
                  <a:pt x="2812254" y="404777"/>
                </a:lnTo>
                <a:lnTo>
                  <a:pt x="2813454" y="405997"/>
                </a:lnTo>
                <a:lnTo>
                  <a:pt x="2814654" y="407623"/>
                </a:lnTo>
                <a:lnTo>
                  <a:pt x="2815654" y="409521"/>
                </a:lnTo>
                <a:lnTo>
                  <a:pt x="2817854" y="413452"/>
                </a:lnTo>
                <a:lnTo>
                  <a:pt x="2819454" y="417926"/>
                </a:lnTo>
                <a:lnTo>
                  <a:pt x="2823454" y="428906"/>
                </a:lnTo>
                <a:lnTo>
                  <a:pt x="2827454" y="439886"/>
                </a:lnTo>
                <a:lnTo>
                  <a:pt x="2831054" y="450867"/>
                </a:lnTo>
                <a:lnTo>
                  <a:pt x="2834454" y="461847"/>
                </a:lnTo>
                <a:lnTo>
                  <a:pt x="2837655" y="472962"/>
                </a:lnTo>
                <a:lnTo>
                  <a:pt x="2840855" y="484078"/>
                </a:lnTo>
                <a:lnTo>
                  <a:pt x="2843655" y="495194"/>
                </a:lnTo>
                <a:lnTo>
                  <a:pt x="2846255" y="506581"/>
                </a:lnTo>
                <a:lnTo>
                  <a:pt x="2848655" y="517832"/>
                </a:lnTo>
                <a:lnTo>
                  <a:pt x="2850655" y="529084"/>
                </a:lnTo>
                <a:lnTo>
                  <a:pt x="2852455" y="540335"/>
                </a:lnTo>
                <a:lnTo>
                  <a:pt x="2854055" y="551857"/>
                </a:lnTo>
                <a:lnTo>
                  <a:pt x="2855255" y="563244"/>
                </a:lnTo>
                <a:lnTo>
                  <a:pt x="2856255" y="574631"/>
                </a:lnTo>
                <a:lnTo>
                  <a:pt x="2857055" y="586289"/>
                </a:lnTo>
                <a:lnTo>
                  <a:pt x="2857255" y="597812"/>
                </a:lnTo>
                <a:lnTo>
                  <a:pt x="2862455" y="625872"/>
                </a:lnTo>
                <a:lnTo>
                  <a:pt x="2865055" y="639970"/>
                </a:lnTo>
                <a:lnTo>
                  <a:pt x="2867255" y="653933"/>
                </a:lnTo>
                <a:lnTo>
                  <a:pt x="2869255" y="668031"/>
                </a:lnTo>
                <a:lnTo>
                  <a:pt x="2871455" y="681993"/>
                </a:lnTo>
                <a:lnTo>
                  <a:pt x="2873055" y="696091"/>
                </a:lnTo>
                <a:lnTo>
                  <a:pt x="2874655" y="710054"/>
                </a:lnTo>
                <a:lnTo>
                  <a:pt x="2875655" y="724287"/>
                </a:lnTo>
                <a:lnTo>
                  <a:pt x="2876855" y="738385"/>
                </a:lnTo>
                <a:lnTo>
                  <a:pt x="2877455" y="752483"/>
                </a:lnTo>
                <a:lnTo>
                  <a:pt x="2877855" y="766717"/>
                </a:lnTo>
                <a:lnTo>
                  <a:pt x="2877855" y="780679"/>
                </a:lnTo>
                <a:lnTo>
                  <a:pt x="2877455" y="794913"/>
                </a:lnTo>
                <a:lnTo>
                  <a:pt x="2876855" y="809147"/>
                </a:lnTo>
                <a:lnTo>
                  <a:pt x="2875455" y="823380"/>
                </a:lnTo>
                <a:lnTo>
                  <a:pt x="2905056" y="1195623"/>
                </a:lnTo>
                <a:lnTo>
                  <a:pt x="2908056" y="1206874"/>
                </a:lnTo>
                <a:lnTo>
                  <a:pt x="2910856" y="1218126"/>
                </a:lnTo>
                <a:lnTo>
                  <a:pt x="2913056" y="1229648"/>
                </a:lnTo>
                <a:lnTo>
                  <a:pt x="2915456" y="1241035"/>
                </a:lnTo>
                <a:lnTo>
                  <a:pt x="2917256" y="1252422"/>
                </a:lnTo>
                <a:lnTo>
                  <a:pt x="2918856" y="1263809"/>
                </a:lnTo>
                <a:lnTo>
                  <a:pt x="2920456" y="1275331"/>
                </a:lnTo>
                <a:lnTo>
                  <a:pt x="2921656" y="1286854"/>
                </a:lnTo>
                <a:lnTo>
                  <a:pt x="2922456" y="1298240"/>
                </a:lnTo>
                <a:lnTo>
                  <a:pt x="2923456" y="1309627"/>
                </a:lnTo>
                <a:lnTo>
                  <a:pt x="2923856" y="1321285"/>
                </a:lnTo>
                <a:lnTo>
                  <a:pt x="2924256" y="1332808"/>
                </a:lnTo>
                <a:lnTo>
                  <a:pt x="2924256" y="1344330"/>
                </a:lnTo>
                <a:lnTo>
                  <a:pt x="2924256" y="1355853"/>
                </a:lnTo>
                <a:lnTo>
                  <a:pt x="2924056" y="1367511"/>
                </a:lnTo>
                <a:lnTo>
                  <a:pt x="2923856" y="1379033"/>
                </a:lnTo>
                <a:lnTo>
                  <a:pt x="2924256" y="1379711"/>
                </a:lnTo>
                <a:lnTo>
                  <a:pt x="2924656" y="1380253"/>
                </a:lnTo>
                <a:lnTo>
                  <a:pt x="2925056" y="1381202"/>
                </a:lnTo>
                <a:lnTo>
                  <a:pt x="2925256" y="1382151"/>
                </a:lnTo>
                <a:lnTo>
                  <a:pt x="2925056" y="1383235"/>
                </a:lnTo>
                <a:lnTo>
                  <a:pt x="2924656" y="1384455"/>
                </a:lnTo>
                <a:lnTo>
                  <a:pt x="2924256" y="1385811"/>
                </a:lnTo>
                <a:lnTo>
                  <a:pt x="2923656" y="1387573"/>
                </a:lnTo>
                <a:lnTo>
                  <a:pt x="2924056" y="1391233"/>
                </a:lnTo>
                <a:lnTo>
                  <a:pt x="2924456" y="1395029"/>
                </a:lnTo>
                <a:lnTo>
                  <a:pt x="2926056" y="1397605"/>
                </a:lnTo>
                <a:lnTo>
                  <a:pt x="2927656" y="1400180"/>
                </a:lnTo>
                <a:lnTo>
                  <a:pt x="2929056" y="1402891"/>
                </a:lnTo>
                <a:lnTo>
                  <a:pt x="2930056" y="1405467"/>
                </a:lnTo>
                <a:lnTo>
                  <a:pt x="2930856" y="1408178"/>
                </a:lnTo>
                <a:lnTo>
                  <a:pt x="2931656" y="1410889"/>
                </a:lnTo>
                <a:lnTo>
                  <a:pt x="2932056" y="1413736"/>
                </a:lnTo>
                <a:lnTo>
                  <a:pt x="2932456" y="1416447"/>
                </a:lnTo>
                <a:lnTo>
                  <a:pt x="2933056" y="1422005"/>
                </a:lnTo>
                <a:lnTo>
                  <a:pt x="2933056" y="1427699"/>
                </a:lnTo>
                <a:lnTo>
                  <a:pt x="2932456" y="1439221"/>
                </a:lnTo>
                <a:lnTo>
                  <a:pt x="2935056" y="1442881"/>
                </a:lnTo>
                <a:lnTo>
                  <a:pt x="2937256" y="1445728"/>
                </a:lnTo>
                <a:lnTo>
                  <a:pt x="2938456" y="1446677"/>
                </a:lnTo>
                <a:lnTo>
                  <a:pt x="2939256" y="1447490"/>
                </a:lnTo>
                <a:lnTo>
                  <a:pt x="2940057" y="1448032"/>
                </a:lnTo>
                <a:lnTo>
                  <a:pt x="2940857" y="1448439"/>
                </a:lnTo>
                <a:lnTo>
                  <a:pt x="2941657" y="1448574"/>
                </a:lnTo>
                <a:lnTo>
                  <a:pt x="2942257" y="1448574"/>
                </a:lnTo>
                <a:lnTo>
                  <a:pt x="2943057" y="1448439"/>
                </a:lnTo>
                <a:lnTo>
                  <a:pt x="2943457" y="1448168"/>
                </a:lnTo>
                <a:lnTo>
                  <a:pt x="2943857" y="1447897"/>
                </a:lnTo>
                <a:lnTo>
                  <a:pt x="2944657" y="1447219"/>
                </a:lnTo>
                <a:lnTo>
                  <a:pt x="2945257" y="1445999"/>
                </a:lnTo>
                <a:lnTo>
                  <a:pt x="2946057" y="1444237"/>
                </a:lnTo>
                <a:lnTo>
                  <a:pt x="2946457" y="1442610"/>
                </a:lnTo>
                <a:lnTo>
                  <a:pt x="2947057" y="1438950"/>
                </a:lnTo>
                <a:lnTo>
                  <a:pt x="2947457" y="1434070"/>
                </a:lnTo>
                <a:lnTo>
                  <a:pt x="2951657" y="1423225"/>
                </a:lnTo>
                <a:lnTo>
                  <a:pt x="2955457" y="1412516"/>
                </a:lnTo>
                <a:lnTo>
                  <a:pt x="2959257" y="1401671"/>
                </a:lnTo>
                <a:lnTo>
                  <a:pt x="2962857" y="1390827"/>
                </a:lnTo>
                <a:lnTo>
                  <a:pt x="2966257" y="1379846"/>
                </a:lnTo>
                <a:lnTo>
                  <a:pt x="2969457" y="1368866"/>
                </a:lnTo>
                <a:lnTo>
                  <a:pt x="2972457" y="1357886"/>
                </a:lnTo>
                <a:lnTo>
                  <a:pt x="2975057" y="1346906"/>
                </a:lnTo>
                <a:lnTo>
                  <a:pt x="2977857" y="1335790"/>
                </a:lnTo>
                <a:lnTo>
                  <a:pt x="2980257" y="1324674"/>
                </a:lnTo>
                <a:lnTo>
                  <a:pt x="2982457" y="1313559"/>
                </a:lnTo>
                <a:lnTo>
                  <a:pt x="2984257" y="1302307"/>
                </a:lnTo>
                <a:lnTo>
                  <a:pt x="2986057" y="1291056"/>
                </a:lnTo>
                <a:lnTo>
                  <a:pt x="2987457" y="1279669"/>
                </a:lnTo>
                <a:lnTo>
                  <a:pt x="2988657" y="1268418"/>
                </a:lnTo>
                <a:lnTo>
                  <a:pt x="2989457" y="1256895"/>
                </a:lnTo>
                <a:lnTo>
                  <a:pt x="2990057" y="1239679"/>
                </a:lnTo>
                <a:lnTo>
                  <a:pt x="2990257" y="1222328"/>
                </a:lnTo>
                <a:lnTo>
                  <a:pt x="2990457" y="1218532"/>
                </a:lnTo>
                <a:lnTo>
                  <a:pt x="2990657" y="1214601"/>
                </a:lnTo>
                <a:lnTo>
                  <a:pt x="2991057" y="1210941"/>
                </a:lnTo>
                <a:lnTo>
                  <a:pt x="2991857" y="1207281"/>
                </a:lnTo>
                <a:lnTo>
                  <a:pt x="2992458" y="1203892"/>
                </a:lnTo>
                <a:lnTo>
                  <a:pt x="2993658" y="1200639"/>
                </a:lnTo>
                <a:lnTo>
                  <a:pt x="2995258" y="1197792"/>
                </a:lnTo>
                <a:lnTo>
                  <a:pt x="2996858" y="1195081"/>
                </a:lnTo>
                <a:lnTo>
                  <a:pt x="2997858" y="1193861"/>
                </a:lnTo>
                <a:lnTo>
                  <a:pt x="2998858" y="1192776"/>
                </a:lnTo>
                <a:lnTo>
                  <a:pt x="3000058" y="1191692"/>
                </a:lnTo>
                <a:lnTo>
                  <a:pt x="3001458" y="1190743"/>
                </a:lnTo>
                <a:lnTo>
                  <a:pt x="3002658" y="1189930"/>
                </a:lnTo>
                <a:lnTo>
                  <a:pt x="3004058" y="1189116"/>
                </a:lnTo>
                <a:lnTo>
                  <a:pt x="3005658" y="1188438"/>
                </a:lnTo>
                <a:lnTo>
                  <a:pt x="3007258" y="1188032"/>
                </a:lnTo>
                <a:lnTo>
                  <a:pt x="3009058" y="1187489"/>
                </a:lnTo>
                <a:lnTo>
                  <a:pt x="3010858" y="1187218"/>
                </a:lnTo>
                <a:lnTo>
                  <a:pt x="3013058" y="1187083"/>
                </a:lnTo>
                <a:lnTo>
                  <a:pt x="3015058" y="1187083"/>
                </a:lnTo>
                <a:lnTo>
                  <a:pt x="3017258" y="1187083"/>
                </a:lnTo>
                <a:lnTo>
                  <a:pt x="3019658" y="1187218"/>
                </a:lnTo>
                <a:lnTo>
                  <a:pt x="3022058" y="1187761"/>
                </a:lnTo>
                <a:lnTo>
                  <a:pt x="3024658" y="1188167"/>
                </a:lnTo>
                <a:lnTo>
                  <a:pt x="3032258" y="1189930"/>
                </a:lnTo>
                <a:lnTo>
                  <a:pt x="3036058" y="1190743"/>
                </a:lnTo>
                <a:lnTo>
                  <a:pt x="3039858" y="1191827"/>
                </a:lnTo>
                <a:lnTo>
                  <a:pt x="3043658" y="1193183"/>
                </a:lnTo>
                <a:lnTo>
                  <a:pt x="3047259" y="1194539"/>
                </a:lnTo>
                <a:lnTo>
                  <a:pt x="3050459" y="1196165"/>
                </a:lnTo>
                <a:lnTo>
                  <a:pt x="3052059" y="1197114"/>
                </a:lnTo>
                <a:lnTo>
                  <a:pt x="3053459" y="1198199"/>
                </a:lnTo>
                <a:lnTo>
                  <a:pt x="3055059" y="1199283"/>
                </a:lnTo>
                <a:lnTo>
                  <a:pt x="3056059" y="1200368"/>
                </a:lnTo>
                <a:lnTo>
                  <a:pt x="3057259" y="1201588"/>
                </a:lnTo>
                <a:lnTo>
                  <a:pt x="3058459" y="1203079"/>
                </a:lnTo>
                <a:lnTo>
                  <a:pt x="3059259" y="1204570"/>
                </a:lnTo>
                <a:lnTo>
                  <a:pt x="3060259" y="1206061"/>
                </a:lnTo>
                <a:lnTo>
                  <a:pt x="3060859" y="1207688"/>
                </a:lnTo>
                <a:lnTo>
                  <a:pt x="3061259" y="1209450"/>
                </a:lnTo>
                <a:lnTo>
                  <a:pt x="3061859" y="1211348"/>
                </a:lnTo>
                <a:lnTo>
                  <a:pt x="3062059" y="1213381"/>
                </a:lnTo>
                <a:lnTo>
                  <a:pt x="3062059" y="1215414"/>
                </a:lnTo>
                <a:lnTo>
                  <a:pt x="3061859" y="1217719"/>
                </a:lnTo>
                <a:lnTo>
                  <a:pt x="3061659" y="1220023"/>
                </a:lnTo>
                <a:lnTo>
                  <a:pt x="3061059" y="1222463"/>
                </a:lnTo>
                <a:lnTo>
                  <a:pt x="3060259" y="1225175"/>
                </a:lnTo>
                <a:lnTo>
                  <a:pt x="3059259" y="1228021"/>
                </a:lnTo>
                <a:lnTo>
                  <a:pt x="3058659" y="1230461"/>
                </a:lnTo>
                <a:lnTo>
                  <a:pt x="3057859" y="1233173"/>
                </a:lnTo>
                <a:lnTo>
                  <a:pt x="3057459" y="1235613"/>
                </a:lnTo>
                <a:lnTo>
                  <a:pt x="3057059" y="1238188"/>
                </a:lnTo>
                <a:lnTo>
                  <a:pt x="3056859" y="1240764"/>
                </a:lnTo>
                <a:lnTo>
                  <a:pt x="3056859" y="1243204"/>
                </a:lnTo>
                <a:lnTo>
                  <a:pt x="3057259" y="1248355"/>
                </a:lnTo>
                <a:lnTo>
                  <a:pt x="3057859" y="1253371"/>
                </a:lnTo>
                <a:lnTo>
                  <a:pt x="3058859" y="1258386"/>
                </a:lnTo>
                <a:lnTo>
                  <a:pt x="3060259" y="1263266"/>
                </a:lnTo>
                <a:lnTo>
                  <a:pt x="3061259" y="1268418"/>
                </a:lnTo>
                <a:lnTo>
                  <a:pt x="3064059" y="1278449"/>
                </a:lnTo>
                <a:lnTo>
                  <a:pt x="3065259" y="1283329"/>
                </a:lnTo>
                <a:lnTo>
                  <a:pt x="3066059" y="1288480"/>
                </a:lnTo>
                <a:lnTo>
                  <a:pt x="3066859" y="1293632"/>
                </a:lnTo>
                <a:lnTo>
                  <a:pt x="3067059" y="1298647"/>
                </a:lnTo>
                <a:lnTo>
                  <a:pt x="3066859" y="1301223"/>
                </a:lnTo>
                <a:lnTo>
                  <a:pt x="3066659" y="1303798"/>
                </a:lnTo>
                <a:lnTo>
                  <a:pt x="3066059" y="1306374"/>
                </a:lnTo>
                <a:lnTo>
                  <a:pt x="3065459" y="1309085"/>
                </a:lnTo>
                <a:lnTo>
                  <a:pt x="3065259" y="1330639"/>
                </a:lnTo>
                <a:lnTo>
                  <a:pt x="3065059" y="1352464"/>
                </a:lnTo>
                <a:lnTo>
                  <a:pt x="3065059" y="1404518"/>
                </a:lnTo>
                <a:lnTo>
                  <a:pt x="3066459" y="1429054"/>
                </a:lnTo>
                <a:lnTo>
                  <a:pt x="3068859" y="1437594"/>
                </a:lnTo>
                <a:lnTo>
                  <a:pt x="3070859" y="1446406"/>
                </a:lnTo>
                <a:lnTo>
                  <a:pt x="3072459" y="1455081"/>
                </a:lnTo>
                <a:lnTo>
                  <a:pt x="3073659" y="1463893"/>
                </a:lnTo>
                <a:lnTo>
                  <a:pt x="3074659" y="1472568"/>
                </a:lnTo>
                <a:lnTo>
                  <a:pt x="3075059" y="1481380"/>
                </a:lnTo>
                <a:lnTo>
                  <a:pt x="3075459" y="1490191"/>
                </a:lnTo>
                <a:lnTo>
                  <a:pt x="3075459" y="1499002"/>
                </a:lnTo>
                <a:lnTo>
                  <a:pt x="3075059" y="1516625"/>
                </a:lnTo>
                <a:lnTo>
                  <a:pt x="3074659" y="1534247"/>
                </a:lnTo>
                <a:lnTo>
                  <a:pt x="3073859" y="1552005"/>
                </a:lnTo>
                <a:lnTo>
                  <a:pt x="3073859" y="1560817"/>
                </a:lnTo>
                <a:lnTo>
                  <a:pt x="3074059" y="1569628"/>
                </a:lnTo>
                <a:lnTo>
                  <a:pt x="3075059" y="1582641"/>
                </a:lnTo>
                <a:lnTo>
                  <a:pt x="3075859" y="1595655"/>
                </a:lnTo>
                <a:lnTo>
                  <a:pt x="3076459" y="1608398"/>
                </a:lnTo>
                <a:lnTo>
                  <a:pt x="3076859" y="1621411"/>
                </a:lnTo>
                <a:lnTo>
                  <a:pt x="3076659" y="1634425"/>
                </a:lnTo>
                <a:lnTo>
                  <a:pt x="3076259" y="1647438"/>
                </a:lnTo>
                <a:lnTo>
                  <a:pt x="3075259" y="1660316"/>
                </a:lnTo>
                <a:lnTo>
                  <a:pt x="3074659" y="1666823"/>
                </a:lnTo>
                <a:lnTo>
                  <a:pt x="3073859" y="1673330"/>
                </a:lnTo>
                <a:lnTo>
                  <a:pt x="3074659" y="1803330"/>
                </a:lnTo>
                <a:lnTo>
                  <a:pt x="3075059" y="1818784"/>
                </a:lnTo>
                <a:lnTo>
                  <a:pt x="3075459" y="1834102"/>
                </a:lnTo>
                <a:lnTo>
                  <a:pt x="3075859" y="1864874"/>
                </a:lnTo>
                <a:lnTo>
                  <a:pt x="3075659" y="1895645"/>
                </a:lnTo>
                <a:lnTo>
                  <a:pt x="3075259" y="1926417"/>
                </a:lnTo>
                <a:lnTo>
                  <a:pt x="3074059" y="1957189"/>
                </a:lnTo>
                <a:lnTo>
                  <a:pt x="3072659" y="1987825"/>
                </a:lnTo>
                <a:lnTo>
                  <a:pt x="3070859" y="2018325"/>
                </a:lnTo>
                <a:lnTo>
                  <a:pt x="3068859" y="2048961"/>
                </a:lnTo>
                <a:lnTo>
                  <a:pt x="3066459" y="2079733"/>
                </a:lnTo>
                <a:lnTo>
                  <a:pt x="3063659" y="2110369"/>
                </a:lnTo>
                <a:lnTo>
                  <a:pt x="3060459" y="2140734"/>
                </a:lnTo>
                <a:lnTo>
                  <a:pt x="3057259" y="2171370"/>
                </a:lnTo>
                <a:lnTo>
                  <a:pt x="3053859" y="2202007"/>
                </a:lnTo>
                <a:lnTo>
                  <a:pt x="3050259" y="2232643"/>
                </a:lnTo>
                <a:lnTo>
                  <a:pt x="3042658" y="2293644"/>
                </a:lnTo>
                <a:lnTo>
                  <a:pt x="3040658" y="2309775"/>
                </a:lnTo>
                <a:lnTo>
                  <a:pt x="3038858" y="2325771"/>
                </a:lnTo>
                <a:lnTo>
                  <a:pt x="3035058" y="2357898"/>
                </a:lnTo>
                <a:lnTo>
                  <a:pt x="3035858" y="2363999"/>
                </a:lnTo>
                <a:lnTo>
                  <a:pt x="3036458" y="2369828"/>
                </a:lnTo>
                <a:lnTo>
                  <a:pt x="3036858" y="2375792"/>
                </a:lnTo>
                <a:lnTo>
                  <a:pt x="3036658" y="2381621"/>
                </a:lnTo>
                <a:lnTo>
                  <a:pt x="3036458" y="2384332"/>
                </a:lnTo>
                <a:lnTo>
                  <a:pt x="3036058" y="2387315"/>
                </a:lnTo>
                <a:lnTo>
                  <a:pt x="3035258" y="2390161"/>
                </a:lnTo>
                <a:lnTo>
                  <a:pt x="3034458" y="2393008"/>
                </a:lnTo>
                <a:lnTo>
                  <a:pt x="3033458" y="2395855"/>
                </a:lnTo>
                <a:lnTo>
                  <a:pt x="3032258" y="2398566"/>
                </a:lnTo>
                <a:lnTo>
                  <a:pt x="3030858" y="2401413"/>
                </a:lnTo>
                <a:lnTo>
                  <a:pt x="3029058" y="2403988"/>
                </a:lnTo>
                <a:lnTo>
                  <a:pt x="3026658" y="2424457"/>
                </a:lnTo>
                <a:lnTo>
                  <a:pt x="3024658" y="2444927"/>
                </a:lnTo>
                <a:lnTo>
                  <a:pt x="3023058" y="2465396"/>
                </a:lnTo>
                <a:lnTo>
                  <a:pt x="3021458" y="2485730"/>
                </a:lnTo>
                <a:lnTo>
                  <a:pt x="3018658" y="2526804"/>
                </a:lnTo>
                <a:lnTo>
                  <a:pt x="3016058" y="2567742"/>
                </a:lnTo>
                <a:lnTo>
                  <a:pt x="3013258" y="2608681"/>
                </a:lnTo>
                <a:lnTo>
                  <a:pt x="3011658" y="2629286"/>
                </a:lnTo>
                <a:lnTo>
                  <a:pt x="3009858" y="2649620"/>
                </a:lnTo>
                <a:lnTo>
                  <a:pt x="3007858" y="2670089"/>
                </a:lnTo>
                <a:lnTo>
                  <a:pt x="3005458" y="2690423"/>
                </a:lnTo>
                <a:lnTo>
                  <a:pt x="3002658" y="2710892"/>
                </a:lnTo>
                <a:lnTo>
                  <a:pt x="2999458" y="2731226"/>
                </a:lnTo>
                <a:lnTo>
                  <a:pt x="2998858" y="2741935"/>
                </a:lnTo>
                <a:lnTo>
                  <a:pt x="2998258" y="2752508"/>
                </a:lnTo>
                <a:lnTo>
                  <a:pt x="2997458" y="2763217"/>
                </a:lnTo>
                <a:lnTo>
                  <a:pt x="2996258" y="2773926"/>
                </a:lnTo>
                <a:lnTo>
                  <a:pt x="2995258" y="2784364"/>
                </a:lnTo>
                <a:lnTo>
                  <a:pt x="2993858" y="2795073"/>
                </a:lnTo>
                <a:lnTo>
                  <a:pt x="2992458" y="2805647"/>
                </a:lnTo>
                <a:lnTo>
                  <a:pt x="2990857" y="2816085"/>
                </a:lnTo>
                <a:lnTo>
                  <a:pt x="2989057" y="2826658"/>
                </a:lnTo>
                <a:lnTo>
                  <a:pt x="2987257" y="2837096"/>
                </a:lnTo>
                <a:lnTo>
                  <a:pt x="2984857" y="2847670"/>
                </a:lnTo>
                <a:lnTo>
                  <a:pt x="2982657" y="2858108"/>
                </a:lnTo>
                <a:lnTo>
                  <a:pt x="2980457" y="2868546"/>
                </a:lnTo>
                <a:lnTo>
                  <a:pt x="2977657" y="2878984"/>
                </a:lnTo>
                <a:lnTo>
                  <a:pt x="2974857" y="2889422"/>
                </a:lnTo>
                <a:lnTo>
                  <a:pt x="2971857" y="2899724"/>
                </a:lnTo>
                <a:lnTo>
                  <a:pt x="2973057" y="2905689"/>
                </a:lnTo>
                <a:lnTo>
                  <a:pt x="2973857" y="2911925"/>
                </a:lnTo>
                <a:lnTo>
                  <a:pt x="2974257" y="2918025"/>
                </a:lnTo>
                <a:lnTo>
                  <a:pt x="2974257" y="2923989"/>
                </a:lnTo>
                <a:lnTo>
                  <a:pt x="2973857" y="2929954"/>
                </a:lnTo>
                <a:lnTo>
                  <a:pt x="2973057" y="2936054"/>
                </a:lnTo>
                <a:lnTo>
                  <a:pt x="2971657" y="2942018"/>
                </a:lnTo>
                <a:lnTo>
                  <a:pt x="2969857" y="2948119"/>
                </a:lnTo>
                <a:lnTo>
                  <a:pt x="2970457" y="2952456"/>
                </a:lnTo>
                <a:lnTo>
                  <a:pt x="2970857" y="2956930"/>
                </a:lnTo>
                <a:lnTo>
                  <a:pt x="2971057" y="2961268"/>
                </a:lnTo>
                <a:lnTo>
                  <a:pt x="2971057" y="2965741"/>
                </a:lnTo>
                <a:lnTo>
                  <a:pt x="2970857" y="2970079"/>
                </a:lnTo>
                <a:lnTo>
                  <a:pt x="2970657" y="2974417"/>
                </a:lnTo>
                <a:lnTo>
                  <a:pt x="2970457" y="2978755"/>
                </a:lnTo>
                <a:lnTo>
                  <a:pt x="2969657" y="2983093"/>
                </a:lnTo>
                <a:lnTo>
                  <a:pt x="2969057" y="2987295"/>
                </a:lnTo>
                <a:lnTo>
                  <a:pt x="2968257" y="2991497"/>
                </a:lnTo>
                <a:lnTo>
                  <a:pt x="2966257" y="3000037"/>
                </a:lnTo>
                <a:lnTo>
                  <a:pt x="2963657" y="3008577"/>
                </a:lnTo>
                <a:lnTo>
                  <a:pt x="2960857" y="3016982"/>
                </a:lnTo>
                <a:lnTo>
                  <a:pt x="2949657" y="3021049"/>
                </a:lnTo>
                <a:lnTo>
                  <a:pt x="2951857" y="3020778"/>
                </a:lnTo>
                <a:lnTo>
                  <a:pt x="2954457" y="3019964"/>
                </a:lnTo>
                <a:lnTo>
                  <a:pt x="2957457" y="3018744"/>
                </a:lnTo>
                <a:lnTo>
                  <a:pt x="2960857" y="3016982"/>
                </a:lnTo>
                <a:lnTo>
                  <a:pt x="2959457" y="3022404"/>
                </a:lnTo>
                <a:lnTo>
                  <a:pt x="2958057" y="3027827"/>
                </a:lnTo>
                <a:lnTo>
                  <a:pt x="2956457" y="3032978"/>
                </a:lnTo>
                <a:lnTo>
                  <a:pt x="2954857" y="3037858"/>
                </a:lnTo>
                <a:lnTo>
                  <a:pt x="2953057" y="3042738"/>
                </a:lnTo>
                <a:lnTo>
                  <a:pt x="2951257" y="3047212"/>
                </a:lnTo>
                <a:lnTo>
                  <a:pt x="2949057" y="3051685"/>
                </a:lnTo>
                <a:lnTo>
                  <a:pt x="2946857" y="3055887"/>
                </a:lnTo>
                <a:lnTo>
                  <a:pt x="2944657" y="3059818"/>
                </a:lnTo>
                <a:lnTo>
                  <a:pt x="2942057" y="3063750"/>
                </a:lnTo>
                <a:lnTo>
                  <a:pt x="2939656" y="3067410"/>
                </a:lnTo>
                <a:lnTo>
                  <a:pt x="2936856" y="3070934"/>
                </a:lnTo>
                <a:lnTo>
                  <a:pt x="2933856" y="3074323"/>
                </a:lnTo>
                <a:lnTo>
                  <a:pt x="2930856" y="3077441"/>
                </a:lnTo>
                <a:lnTo>
                  <a:pt x="2927656" y="3080423"/>
                </a:lnTo>
                <a:lnTo>
                  <a:pt x="2924456" y="3083406"/>
                </a:lnTo>
                <a:lnTo>
                  <a:pt x="2921056" y="3085981"/>
                </a:lnTo>
                <a:lnTo>
                  <a:pt x="2917456" y="3088421"/>
                </a:lnTo>
                <a:lnTo>
                  <a:pt x="2913656" y="3090590"/>
                </a:lnTo>
                <a:lnTo>
                  <a:pt x="2909656" y="3092759"/>
                </a:lnTo>
                <a:lnTo>
                  <a:pt x="2905656" y="3094657"/>
                </a:lnTo>
                <a:lnTo>
                  <a:pt x="2901456" y="3096419"/>
                </a:lnTo>
                <a:lnTo>
                  <a:pt x="2897056" y="3098046"/>
                </a:lnTo>
                <a:lnTo>
                  <a:pt x="2892656" y="3099401"/>
                </a:lnTo>
                <a:lnTo>
                  <a:pt x="2887856" y="3100621"/>
                </a:lnTo>
                <a:lnTo>
                  <a:pt x="2883055" y="3101706"/>
                </a:lnTo>
                <a:lnTo>
                  <a:pt x="2878055" y="3102655"/>
                </a:lnTo>
                <a:lnTo>
                  <a:pt x="2873055" y="3103468"/>
                </a:lnTo>
                <a:lnTo>
                  <a:pt x="2867455" y="3104010"/>
                </a:lnTo>
                <a:lnTo>
                  <a:pt x="2862055" y="3104417"/>
                </a:lnTo>
                <a:lnTo>
                  <a:pt x="2856255" y="3104688"/>
                </a:lnTo>
                <a:lnTo>
                  <a:pt x="2850655" y="3104688"/>
                </a:lnTo>
                <a:lnTo>
                  <a:pt x="2847255" y="3104688"/>
                </a:lnTo>
                <a:lnTo>
                  <a:pt x="2844055" y="3104824"/>
                </a:lnTo>
                <a:lnTo>
                  <a:pt x="2840855" y="3105095"/>
                </a:lnTo>
                <a:lnTo>
                  <a:pt x="2837655" y="3105637"/>
                </a:lnTo>
                <a:lnTo>
                  <a:pt x="2831454" y="3106722"/>
                </a:lnTo>
                <a:lnTo>
                  <a:pt x="2825254" y="3107942"/>
                </a:lnTo>
                <a:lnTo>
                  <a:pt x="2813254" y="3110653"/>
                </a:lnTo>
                <a:lnTo>
                  <a:pt x="2807054" y="3112144"/>
                </a:lnTo>
                <a:lnTo>
                  <a:pt x="2800854" y="3113228"/>
                </a:lnTo>
                <a:lnTo>
                  <a:pt x="2791654" y="3166909"/>
                </a:lnTo>
                <a:lnTo>
                  <a:pt x="2791654" y="3176127"/>
                </a:lnTo>
                <a:lnTo>
                  <a:pt x="2791654" y="3185210"/>
                </a:lnTo>
                <a:lnTo>
                  <a:pt x="2791854" y="3203510"/>
                </a:lnTo>
                <a:lnTo>
                  <a:pt x="2792054" y="3221675"/>
                </a:lnTo>
                <a:lnTo>
                  <a:pt x="2792054" y="3230757"/>
                </a:lnTo>
                <a:lnTo>
                  <a:pt x="2792054" y="3239975"/>
                </a:lnTo>
                <a:lnTo>
                  <a:pt x="2791854" y="3249058"/>
                </a:lnTo>
                <a:lnTo>
                  <a:pt x="2791054" y="3258140"/>
                </a:lnTo>
                <a:lnTo>
                  <a:pt x="2790454" y="3267222"/>
                </a:lnTo>
                <a:lnTo>
                  <a:pt x="2789254" y="3276305"/>
                </a:lnTo>
                <a:lnTo>
                  <a:pt x="2787854" y="3285387"/>
                </a:lnTo>
                <a:lnTo>
                  <a:pt x="2786054" y="3294334"/>
                </a:lnTo>
                <a:lnTo>
                  <a:pt x="2783854" y="3303281"/>
                </a:lnTo>
                <a:lnTo>
                  <a:pt x="2781053" y="3312228"/>
                </a:lnTo>
                <a:lnTo>
                  <a:pt x="2781453" y="3317786"/>
                </a:lnTo>
                <a:lnTo>
                  <a:pt x="2781453" y="3323208"/>
                </a:lnTo>
                <a:lnTo>
                  <a:pt x="2781453" y="3328630"/>
                </a:lnTo>
                <a:lnTo>
                  <a:pt x="2781253" y="3334053"/>
                </a:lnTo>
                <a:lnTo>
                  <a:pt x="2780853" y="3339475"/>
                </a:lnTo>
                <a:lnTo>
                  <a:pt x="2780253" y="3344897"/>
                </a:lnTo>
                <a:lnTo>
                  <a:pt x="2778653" y="3355742"/>
                </a:lnTo>
                <a:lnTo>
                  <a:pt x="2776653" y="3366315"/>
                </a:lnTo>
                <a:lnTo>
                  <a:pt x="2774653" y="3377025"/>
                </a:lnTo>
                <a:lnTo>
                  <a:pt x="2772453" y="3387734"/>
                </a:lnTo>
                <a:lnTo>
                  <a:pt x="2770653" y="3398307"/>
                </a:lnTo>
                <a:lnTo>
                  <a:pt x="2771253" y="3400883"/>
                </a:lnTo>
                <a:lnTo>
                  <a:pt x="2771653" y="3403323"/>
                </a:lnTo>
                <a:lnTo>
                  <a:pt x="2771653" y="3405627"/>
                </a:lnTo>
                <a:lnTo>
                  <a:pt x="2771653" y="3407932"/>
                </a:lnTo>
                <a:lnTo>
                  <a:pt x="2771453" y="3410101"/>
                </a:lnTo>
                <a:lnTo>
                  <a:pt x="2771053" y="3412405"/>
                </a:lnTo>
                <a:lnTo>
                  <a:pt x="2770453" y="3414574"/>
                </a:lnTo>
                <a:lnTo>
                  <a:pt x="2769453" y="3416743"/>
                </a:lnTo>
                <a:lnTo>
                  <a:pt x="2767853" y="3420945"/>
                </a:lnTo>
                <a:lnTo>
                  <a:pt x="2765853" y="3425148"/>
                </a:lnTo>
                <a:lnTo>
                  <a:pt x="2763653" y="3429486"/>
                </a:lnTo>
                <a:lnTo>
                  <a:pt x="2762053" y="3433552"/>
                </a:lnTo>
                <a:lnTo>
                  <a:pt x="2760853" y="3439110"/>
                </a:lnTo>
                <a:lnTo>
                  <a:pt x="2759453" y="3444397"/>
                </a:lnTo>
                <a:lnTo>
                  <a:pt x="2757853" y="3449413"/>
                </a:lnTo>
                <a:lnTo>
                  <a:pt x="2756053" y="3454293"/>
                </a:lnTo>
                <a:lnTo>
                  <a:pt x="2753653" y="3459037"/>
                </a:lnTo>
                <a:lnTo>
                  <a:pt x="2751453" y="3463646"/>
                </a:lnTo>
                <a:lnTo>
                  <a:pt x="2748853" y="3467848"/>
                </a:lnTo>
                <a:lnTo>
                  <a:pt x="2746453" y="3472051"/>
                </a:lnTo>
                <a:lnTo>
                  <a:pt x="2743453" y="3476118"/>
                </a:lnTo>
                <a:lnTo>
                  <a:pt x="2740253" y="3479913"/>
                </a:lnTo>
                <a:lnTo>
                  <a:pt x="2737053" y="3483573"/>
                </a:lnTo>
                <a:lnTo>
                  <a:pt x="2733453" y="3486962"/>
                </a:lnTo>
                <a:lnTo>
                  <a:pt x="2729852" y="3490216"/>
                </a:lnTo>
                <a:lnTo>
                  <a:pt x="2725852" y="3493198"/>
                </a:lnTo>
                <a:lnTo>
                  <a:pt x="2722052" y="3496045"/>
                </a:lnTo>
                <a:lnTo>
                  <a:pt x="2717652" y="3498620"/>
                </a:lnTo>
                <a:lnTo>
                  <a:pt x="2713252" y="3501196"/>
                </a:lnTo>
                <a:lnTo>
                  <a:pt x="2708852" y="3503365"/>
                </a:lnTo>
                <a:lnTo>
                  <a:pt x="2704052" y="3505263"/>
                </a:lnTo>
                <a:lnTo>
                  <a:pt x="2699252" y="3507160"/>
                </a:lnTo>
                <a:lnTo>
                  <a:pt x="2694252" y="3508787"/>
                </a:lnTo>
                <a:lnTo>
                  <a:pt x="2688852" y="3510143"/>
                </a:lnTo>
                <a:lnTo>
                  <a:pt x="2683652" y="3511227"/>
                </a:lnTo>
                <a:lnTo>
                  <a:pt x="2678251" y="3512176"/>
                </a:lnTo>
                <a:lnTo>
                  <a:pt x="2672451" y="3512854"/>
                </a:lnTo>
                <a:lnTo>
                  <a:pt x="2666651" y="3513396"/>
                </a:lnTo>
                <a:lnTo>
                  <a:pt x="2660851" y="3513667"/>
                </a:lnTo>
                <a:lnTo>
                  <a:pt x="2654651" y="3513667"/>
                </a:lnTo>
                <a:lnTo>
                  <a:pt x="2648651" y="3513532"/>
                </a:lnTo>
                <a:lnTo>
                  <a:pt x="2642251" y="3512989"/>
                </a:lnTo>
                <a:lnTo>
                  <a:pt x="2635851" y="3512447"/>
                </a:lnTo>
                <a:lnTo>
                  <a:pt x="2629451" y="3511498"/>
                </a:lnTo>
                <a:lnTo>
                  <a:pt x="2610650" y="3511092"/>
                </a:lnTo>
                <a:lnTo>
                  <a:pt x="2592050" y="3510414"/>
                </a:lnTo>
                <a:lnTo>
                  <a:pt x="2582650" y="3510278"/>
                </a:lnTo>
                <a:lnTo>
                  <a:pt x="2573249" y="3510278"/>
                </a:lnTo>
                <a:lnTo>
                  <a:pt x="2564249" y="3510278"/>
                </a:lnTo>
                <a:lnTo>
                  <a:pt x="2554849" y="3510685"/>
                </a:lnTo>
                <a:lnTo>
                  <a:pt x="2551649" y="3510820"/>
                </a:lnTo>
                <a:lnTo>
                  <a:pt x="2548649" y="3510820"/>
                </a:lnTo>
                <a:lnTo>
                  <a:pt x="2545649" y="3510820"/>
                </a:lnTo>
                <a:lnTo>
                  <a:pt x="2543049" y="3510685"/>
                </a:lnTo>
                <a:lnTo>
                  <a:pt x="2540449" y="3510414"/>
                </a:lnTo>
                <a:lnTo>
                  <a:pt x="2538049" y="3510007"/>
                </a:lnTo>
                <a:lnTo>
                  <a:pt x="2535649" y="3509465"/>
                </a:lnTo>
                <a:lnTo>
                  <a:pt x="2533449" y="3509058"/>
                </a:lnTo>
                <a:lnTo>
                  <a:pt x="2531449" y="3508245"/>
                </a:lnTo>
                <a:lnTo>
                  <a:pt x="2529449" y="3507431"/>
                </a:lnTo>
                <a:lnTo>
                  <a:pt x="2527649" y="3506754"/>
                </a:lnTo>
                <a:lnTo>
                  <a:pt x="2525849" y="3505805"/>
                </a:lnTo>
                <a:lnTo>
                  <a:pt x="2524449" y="3504720"/>
                </a:lnTo>
                <a:lnTo>
                  <a:pt x="2522849" y="3503636"/>
                </a:lnTo>
                <a:lnTo>
                  <a:pt x="2521848" y="3502416"/>
                </a:lnTo>
                <a:lnTo>
                  <a:pt x="2520648" y="3501060"/>
                </a:lnTo>
                <a:lnTo>
                  <a:pt x="2519448" y="3499569"/>
                </a:lnTo>
                <a:lnTo>
                  <a:pt x="2518648" y="3498213"/>
                </a:lnTo>
                <a:lnTo>
                  <a:pt x="2517648" y="3496722"/>
                </a:lnTo>
                <a:lnTo>
                  <a:pt x="2517048" y="3494960"/>
                </a:lnTo>
                <a:lnTo>
                  <a:pt x="2515648" y="3491436"/>
                </a:lnTo>
                <a:lnTo>
                  <a:pt x="2514848" y="3487504"/>
                </a:lnTo>
                <a:lnTo>
                  <a:pt x="2514448" y="3483438"/>
                </a:lnTo>
                <a:lnTo>
                  <a:pt x="2514448" y="3478829"/>
                </a:lnTo>
                <a:lnTo>
                  <a:pt x="2514648" y="3474084"/>
                </a:lnTo>
                <a:lnTo>
                  <a:pt x="2515448" y="3469204"/>
                </a:lnTo>
                <a:lnTo>
                  <a:pt x="2512248" y="3467442"/>
                </a:lnTo>
                <a:lnTo>
                  <a:pt x="2509448" y="3465544"/>
                </a:lnTo>
                <a:lnTo>
                  <a:pt x="2507048" y="3463782"/>
                </a:lnTo>
                <a:lnTo>
                  <a:pt x="2504648" y="3461748"/>
                </a:lnTo>
                <a:lnTo>
                  <a:pt x="2502848" y="3459715"/>
                </a:lnTo>
                <a:lnTo>
                  <a:pt x="2501048" y="3457682"/>
                </a:lnTo>
                <a:lnTo>
                  <a:pt x="2499648" y="3455513"/>
                </a:lnTo>
                <a:lnTo>
                  <a:pt x="2498248" y="3453344"/>
                </a:lnTo>
                <a:lnTo>
                  <a:pt x="2497248" y="3451039"/>
                </a:lnTo>
                <a:lnTo>
                  <a:pt x="2496448" y="3448735"/>
                </a:lnTo>
                <a:lnTo>
                  <a:pt x="2495848" y="3446430"/>
                </a:lnTo>
                <a:lnTo>
                  <a:pt x="2495048" y="3444126"/>
                </a:lnTo>
                <a:lnTo>
                  <a:pt x="2494448" y="3439110"/>
                </a:lnTo>
                <a:lnTo>
                  <a:pt x="2494248" y="3434230"/>
                </a:lnTo>
                <a:lnTo>
                  <a:pt x="2494248" y="3429079"/>
                </a:lnTo>
                <a:lnTo>
                  <a:pt x="2494448" y="3424063"/>
                </a:lnTo>
                <a:lnTo>
                  <a:pt x="2494848" y="3413625"/>
                </a:lnTo>
                <a:lnTo>
                  <a:pt x="2495048" y="3408610"/>
                </a:lnTo>
                <a:lnTo>
                  <a:pt x="2494648" y="3403594"/>
                </a:lnTo>
                <a:lnTo>
                  <a:pt x="2494048" y="3398714"/>
                </a:lnTo>
                <a:lnTo>
                  <a:pt x="2493448" y="3396409"/>
                </a:lnTo>
                <a:lnTo>
                  <a:pt x="2492848" y="3393834"/>
                </a:lnTo>
                <a:lnTo>
                  <a:pt x="2492048" y="3391800"/>
                </a:lnTo>
                <a:lnTo>
                  <a:pt x="2491648" y="3389767"/>
                </a:lnTo>
                <a:lnTo>
                  <a:pt x="2491448" y="3387327"/>
                </a:lnTo>
                <a:lnTo>
                  <a:pt x="2491448" y="3385022"/>
                </a:lnTo>
                <a:lnTo>
                  <a:pt x="2491648" y="3380413"/>
                </a:lnTo>
                <a:lnTo>
                  <a:pt x="2492448" y="3375669"/>
                </a:lnTo>
                <a:lnTo>
                  <a:pt x="2494248" y="3365909"/>
                </a:lnTo>
                <a:lnTo>
                  <a:pt x="2495048" y="3361164"/>
                </a:lnTo>
                <a:lnTo>
                  <a:pt x="2495848" y="3356284"/>
                </a:lnTo>
                <a:lnTo>
                  <a:pt x="2492048" y="3348964"/>
                </a:lnTo>
                <a:lnTo>
                  <a:pt x="2488048" y="3341508"/>
                </a:lnTo>
                <a:lnTo>
                  <a:pt x="2487048" y="3339475"/>
                </a:lnTo>
                <a:lnTo>
                  <a:pt x="2486648" y="3337170"/>
                </a:lnTo>
                <a:lnTo>
                  <a:pt x="2486448" y="3334866"/>
                </a:lnTo>
                <a:lnTo>
                  <a:pt x="2486248" y="3332290"/>
                </a:lnTo>
                <a:lnTo>
                  <a:pt x="2486648" y="3327275"/>
                </a:lnTo>
                <a:lnTo>
                  <a:pt x="2486848" y="3322259"/>
                </a:lnTo>
                <a:lnTo>
                  <a:pt x="2486848" y="3319955"/>
                </a:lnTo>
                <a:lnTo>
                  <a:pt x="2486648" y="3317650"/>
                </a:lnTo>
                <a:lnTo>
                  <a:pt x="2486248" y="3315617"/>
                </a:lnTo>
                <a:lnTo>
                  <a:pt x="2485248" y="3313854"/>
                </a:lnTo>
                <a:lnTo>
                  <a:pt x="2484648" y="3312906"/>
                </a:lnTo>
                <a:lnTo>
                  <a:pt x="2483848" y="3312092"/>
                </a:lnTo>
                <a:lnTo>
                  <a:pt x="2483248" y="3311279"/>
                </a:lnTo>
                <a:lnTo>
                  <a:pt x="2482048" y="3310737"/>
                </a:lnTo>
                <a:lnTo>
                  <a:pt x="2481248" y="3310194"/>
                </a:lnTo>
                <a:lnTo>
                  <a:pt x="2479848" y="3309652"/>
                </a:lnTo>
                <a:lnTo>
                  <a:pt x="2478448" y="3309381"/>
                </a:lnTo>
                <a:lnTo>
                  <a:pt x="2476848" y="3308974"/>
                </a:lnTo>
                <a:lnTo>
                  <a:pt x="2475048" y="3308839"/>
                </a:lnTo>
                <a:lnTo>
                  <a:pt x="2473448" y="3308703"/>
                </a:lnTo>
                <a:lnTo>
                  <a:pt x="2472048" y="3308839"/>
                </a:lnTo>
                <a:lnTo>
                  <a:pt x="2470447" y="3308974"/>
                </a:lnTo>
                <a:lnTo>
                  <a:pt x="2469247" y="3309381"/>
                </a:lnTo>
                <a:lnTo>
                  <a:pt x="2468247" y="3309788"/>
                </a:lnTo>
                <a:lnTo>
                  <a:pt x="2467047" y="3310465"/>
                </a:lnTo>
                <a:lnTo>
                  <a:pt x="2465847" y="3311008"/>
                </a:lnTo>
                <a:lnTo>
                  <a:pt x="2464047" y="3312634"/>
                </a:lnTo>
                <a:lnTo>
                  <a:pt x="2462447" y="3314397"/>
                </a:lnTo>
                <a:lnTo>
                  <a:pt x="2461047" y="3316566"/>
                </a:lnTo>
                <a:lnTo>
                  <a:pt x="2459847" y="3318870"/>
                </a:lnTo>
                <a:lnTo>
                  <a:pt x="2457447" y="3324021"/>
                </a:lnTo>
                <a:lnTo>
                  <a:pt x="2455247" y="3329172"/>
                </a:lnTo>
                <a:lnTo>
                  <a:pt x="2454047" y="3331477"/>
                </a:lnTo>
                <a:lnTo>
                  <a:pt x="2452647" y="3333781"/>
                </a:lnTo>
                <a:lnTo>
                  <a:pt x="2451047" y="3335815"/>
                </a:lnTo>
                <a:lnTo>
                  <a:pt x="2449047" y="3337577"/>
                </a:lnTo>
                <a:lnTo>
                  <a:pt x="2449247" y="3342593"/>
                </a:lnTo>
                <a:lnTo>
                  <a:pt x="2449647" y="3347608"/>
                </a:lnTo>
                <a:lnTo>
                  <a:pt x="2449647" y="3350184"/>
                </a:lnTo>
                <a:lnTo>
                  <a:pt x="2449647" y="3352624"/>
                </a:lnTo>
                <a:lnTo>
                  <a:pt x="2449447" y="3354793"/>
                </a:lnTo>
                <a:lnTo>
                  <a:pt x="2449047" y="3356962"/>
                </a:lnTo>
                <a:lnTo>
                  <a:pt x="2448047" y="3358724"/>
                </a:lnTo>
                <a:lnTo>
                  <a:pt x="2447047" y="3360351"/>
                </a:lnTo>
                <a:lnTo>
                  <a:pt x="2446247" y="3361164"/>
                </a:lnTo>
                <a:lnTo>
                  <a:pt x="2445447" y="3361706"/>
                </a:lnTo>
                <a:lnTo>
                  <a:pt x="2444447" y="3362384"/>
                </a:lnTo>
                <a:lnTo>
                  <a:pt x="2443247" y="3362791"/>
                </a:lnTo>
                <a:lnTo>
                  <a:pt x="2442247" y="3363333"/>
                </a:lnTo>
                <a:lnTo>
                  <a:pt x="2440847" y="3363604"/>
                </a:lnTo>
                <a:lnTo>
                  <a:pt x="2439247" y="3363740"/>
                </a:lnTo>
                <a:lnTo>
                  <a:pt x="2437647" y="3363875"/>
                </a:lnTo>
                <a:lnTo>
                  <a:pt x="2435847" y="3363875"/>
                </a:lnTo>
                <a:lnTo>
                  <a:pt x="2433847" y="3363875"/>
                </a:lnTo>
                <a:lnTo>
                  <a:pt x="2431447" y="3363740"/>
                </a:lnTo>
                <a:lnTo>
                  <a:pt x="2429247" y="3363333"/>
                </a:lnTo>
                <a:lnTo>
                  <a:pt x="2427447" y="3363875"/>
                </a:lnTo>
                <a:lnTo>
                  <a:pt x="2425447" y="3364418"/>
                </a:lnTo>
                <a:lnTo>
                  <a:pt x="2423647" y="3364689"/>
                </a:lnTo>
                <a:lnTo>
                  <a:pt x="2421647" y="3364824"/>
                </a:lnTo>
                <a:lnTo>
                  <a:pt x="2416846" y="3366180"/>
                </a:lnTo>
                <a:lnTo>
                  <a:pt x="2411846" y="3367535"/>
                </a:lnTo>
                <a:lnTo>
                  <a:pt x="2406846" y="3368891"/>
                </a:lnTo>
                <a:lnTo>
                  <a:pt x="2402046" y="3369975"/>
                </a:lnTo>
                <a:lnTo>
                  <a:pt x="2397046" y="3371060"/>
                </a:lnTo>
                <a:lnTo>
                  <a:pt x="2392246" y="3371738"/>
                </a:lnTo>
                <a:lnTo>
                  <a:pt x="2387246" y="3372551"/>
                </a:lnTo>
                <a:lnTo>
                  <a:pt x="2382246" y="3373229"/>
                </a:lnTo>
                <a:lnTo>
                  <a:pt x="2377446" y="3373636"/>
                </a:lnTo>
                <a:lnTo>
                  <a:pt x="2372446" y="3373907"/>
                </a:lnTo>
                <a:lnTo>
                  <a:pt x="2362445" y="3374584"/>
                </a:lnTo>
                <a:lnTo>
                  <a:pt x="2352645" y="3374720"/>
                </a:lnTo>
                <a:lnTo>
                  <a:pt x="2342445" y="3374584"/>
                </a:lnTo>
                <a:lnTo>
                  <a:pt x="2332645" y="3374313"/>
                </a:lnTo>
                <a:lnTo>
                  <a:pt x="2322645" y="3373636"/>
                </a:lnTo>
                <a:lnTo>
                  <a:pt x="2312644" y="3372958"/>
                </a:lnTo>
                <a:lnTo>
                  <a:pt x="2302844" y="3372416"/>
                </a:lnTo>
                <a:lnTo>
                  <a:pt x="2282844" y="3370789"/>
                </a:lnTo>
                <a:lnTo>
                  <a:pt x="2273044" y="3370247"/>
                </a:lnTo>
                <a:lnTo>
                  <a:pt x="2263044" y="3369704"/>
                </a:lnTo>
                <a:lnTo>
                  <a:pt x="2261043" y="3369569"/>
                </a:lnTo>
                <a:lnTo>
                  <a:pt x="2259243" y="3369298"/>
                </a:lnTo>
                <a:lnTo>
                  <a:pt x="2257443" y="3368891"/>
                </a:lnTo>
                <a:lnTo>
                  <a:pt x="2255643" y="3368349"/>
                </a:lnTo>
                <a:lnTo>
                  <a:pt x="2254043" y="3367807"/>
                </a:lnTo>
                <a:lnTo>
                  <a:pt x="2252643" y="3366993"/>
                </a:lnTo>
                <a:lnTo>
                  <a:pt x="2251043" y="3366180"/>
                </a:lnTo>
                <a:lnTo>
                  <a:pt x="2249643" y="3365231"/>
                </a:lnTo>
                <a:lnTo>
                  <a:pt x="2247243" y="3363333"/>
                </a:lnTo>
                <a:lnTo>
                  <a:pt x="2245243" y="3360758"/>
                </a:lnTo>
                <a:lnTo>
                  <a:pt x="2243043" y="3358182"/>
                </a:lnTo>
                <a:lnTo>
                  <a:pt x="2241443" y="3355335"/>
                </a:lnTo>
                <a:lnTo>
                  <a:pt x="2240043" y="3352353"/>
                </a:lnTo>
                <a:lnTo>
                  <a:pt x="2238843" y="3349100"/>
                </a:lnTo>
                <a:lnTo>
                  <a:pt x="2237643" y="3345846"/>
                </a:lnTo>
                <a:lnTo>
                  <a:pt x="2236643" y="3342593"/>
                </a:lnTo>
                <a:lnTo>
                  <a:pt x="2235443" y="3335815"/>
                </a:lnTo>
                <a:lnTo>
                  <a:pt x="2234443" y="3329444"/>
                </a:lnTo>
                <a:lnTo>
                  <a:pt x="2233243" y="3318735"/>
                </a:lnTo>
                <a:lnTo>
                  <a:pt x="2232443" y="3308025"/>
                </a:lnTo>
                <a:lnTo>
                  <a:pt x="2231643" y="3297452"/>
                </a:lnTo>
                <a:lnTo>
                  <a:pt x="2231243" y="3286743"/>
                </a:lnTo>
                <a:lnTo>
                  <a:pt x="2230643" y="3265325"/>
                </a:lnTo>
                <a:lnTo>
                  <a:pt x="2229843" y="3243906"/>
                </a:lnTo>
                <a:lnTo>
                  <a:pt x="2227043" y="3234011"/>
                </a:lnTo>
                <a:lnTo>
                  <a:pt x="2224443" y="3224250"/>
                </a:lnTo>
                <a:lnTo>
                  <a:pt x="2221443" y="3214355"/>
                </a:lnTo>
                <a:lnTo>
                  <a:pt x="2220243" y="3209475"/>
                </a:lnTo>
                <a:lnTo>
                  <a:pt x="2219243" y="3204595"/>
                </a:lnTo>
                <a:lnTo>
                  <a:pt x="2218043" y="3199579"/>
                </a:lnTo>
                <a:lnTo>
                  <a:pt x="2217243" y="3194699"/>
                </a:lnTo>
                <a:lnTo>
                  <a:pt x="2216843" y="3189683"/>
                </a:lnTo>
                <a:lnTo>
                  <a:pt x="2216843" y="3184532"/>
                </a:lnTo>
                <a:lnTo>
                  <a:pt x="2217043" y="3179516"/>
                </a:lnTo>
                <a:lnTo>
                  <a:pt x="2217643" y="3174365"/>
                </a:lnTo>
                <a:lnTo>
                  <a:pt x="2218643" y="3169349"/>
                </a:lnTo>
                <a:lnTo>
                  <a:pt x="2220243" y="3164063"/>
                </a:lnTo>
                <a:lnTo>
                  <a:pt x="2216643" y="3108077"/>
                </a:lnTo>
                <a:lnTo>
                  <a:pt x="2213043" y="3052092"/>
                </a:lnTo>
                <a:lnTo>
                  <a:pt x="2211243" y="3050465"/>
                </a:lnTo>
                <a:lnTo>
                  <a:pt x="2209642" y="3048974"/>
                </a:lnTo>
                <a:lnTo>
                  <a:pt x="2208042" y="3047889"/>
                </a:lnTo>
                <a:lnTo>
                  <a:pt x="2206642" y="3047076"/>
                </a:lnTo>
                <a:lnTo>
                  <a:pt x="2205242" y="3046398"/>
                </a:lnTo>
                <a:lnTo>
                  <a:pt x="2203842" y="3045992"/>
                </a:lnTo>
                <a:lnTo>
                  <a:pt x="2202442" y="3045585"/>
                </a:lnTo>
                <a:lnTo>
                  <a:pt x="2201242" y="3045585"/>
                </a:lnTo>
                <a:lnTo>
                  <a:pt x="2200042" y="3045720"/>
                </a:lnTo>
                <a:lnTo>
                  <a:pt x="2198642" y="3045992"/>
                </a:lnTo>
                <a:lnTo>
                  <a:pt x="2197442" y="3046398"/>
                </a:lnTo>
                <a:lnTo>
                  <a:pt x="2196442" y="3046805"/>
                </a:lnTo>
                <a:lnTo>
                  <a:pt x="2194042" y="3048296"/>
                </a:lnTo>
                <a:lnTo>
                  <a:pt x="2192042" y="3049923"/>
                </a:lnTo>
                <a:lnTo>
                  <a:pt x="2187842" y="3053718"/>
                </a:lnTo>
                <a:lnTo>
                  <a:pt x="2185842" y="3055481"/>
                </a:lnTo>
                <a:lnTo>
                  <a:pt x="2183642" y="3057243"/>
                </a:lnTo>
                <a:lnTo>
                  <a:pt x="2181442" y="3058598"/>
                </a:lnTo>
                <a:lnTo>
                  <a:pt x="2180442" y="3059276"/>
                </a:lnTo>
                <a:lnTo>
                  <a:pt x="2179242" y="3059683"/>
                </a:lnTo>
                <a:lnTo>
                  <a:pt x="2177842" y="3059954"/>
                </a:lnTo>
                <a:lnTo>
                  <a:pt x="2176842" y="3060225"/>
                </a:lnTo>
                <a:lnTo>
                  <a:pt x="2175442" y="3060225"/>
                </a:lnTo>
                <a:lnTo>
                  <a:pt x="2174042" y="3059954"/>
                </a:lnTo>
                <a:lnTo>
                  <a:pt x="2167642" y="3062936"/>
                </a:lnTo>
                <a:lnTo>
                  <a:pt x="2164242" y="3064156"/>
                </a:lnTo>
                <a:lnTo>
                  <a:pt x="2161042" y="3065376"/>
                </a:lnTo>
                <a:lnTo>
                  <a:pt x="2157842" y="3066461"/>
                </a:lnTo>
                <a:lnTo>
                  <a:pt x="2154641" y="3067410"/>
                </a:lnTo>
                <a:lnTo>
                  <a:pt x="2151441" y="3068088"/>
                </a:lnTo>
                <a:lnTo>
                  <a:pt x="2148441" y="3068223"/>
                </a:lnTo>
                <a:lnTo>
                  <a:pt x="2146841" y="3068223"/>
                </a:lnTo>
                <a:lnTo>
                  <a:pt x="2145441" y="3068223"/>
                </a:lnTo>
                <a:lnTo>
                  <a:pt x="2143841" y="3067952"/>
                </a:lnTo>
                <a:lnTo>
                  <a:pt x="2142441" y="3067545"/>
                </a:lnTo>
                <a:lnTo>
                  <a:pt x="2141241" y="3067139"/>
                </a:lnTo>
                <a:lnTo>
                  <a:pt x="2139641" y="3066596"/>
                </a:lnTo>
                <a:lnTo>
                  <a:pt x="2138241" y="3065919"/>
                </a:lnTo>
                <a:lnTo>
                  <a:pt x="2137041" y="3065105"/>
                </a:lnTo>
                <a:lnTo>
                  <a:pt x="2135641" y="3064021"/>
                </a:lnTo>
                <a:lnTo>
                  <a:pt x="2134241" y="3062936"/>
                </a:lnTo>
                <a:lnTo>
                  <a:pt x="2133241" y="3061716"/>
                </a:lnTo>
                <a:lnTo>
                  <a:pt x="2131841" y="3060225"/>
                </a:lnTo>
                <a:lnTo>
                  <a:pt x="2130641" y="3058598"/>
                </a:lnTo>
                <a:lnTo>
                  <a:pt x="2129441" y="3056701"/>
                </a:lnTo>
                <a:lnTo>
                  <a:pt x="2127241" y="3052634"/>
                </a:lnTo>
                <a:lnTo>
                  <a:pt x="2124041" y="3056430"/>
                </a:lnTo>
                <a:lnTo>
                  <a:pt x="2120641" y="3059954"/>
                </a:lnTo>
                <a:lnTo>
                  <a:pt x="2117241" y="3063072"/>
                </a:lnTo>
                <a:lnTo>
                  <a:pt x="2113841" y="3065919"/>
                </a:lnTo>
                <a:lnTo>
                  <a:pt x="2110241" y="3068359"/>
                </a:lnTo>
                <a:lnTo>
                  <a:pt x="2106641" y="3070528"/>
                </a:lnTo>
                <a:lnTo>
                  <a:pt x="2103040" y="3072561"/>
                </a:lnTo>
                <a:lnTo>
                  <a:pt x="2099440" y="3074052"/>
                </a:lnTo>
                <a:lnTo>
                  <a:pt x="2095640" y="3075408"/>
                </a:lnTo>
                <a:lnTo>
                  <a:pt x="2091840" y="3076492"/>
                </a:lnTo>
                <a:lnTo>
                  <a:pt x="2088040" y="3077441"/>
                </a:lnTo>
                <a:lnTo>
                  <a:pt x="2084240" y="3078254"/>
                </a:lnTo>
                <a:lnTo>
                  <a:pt x="2080240" y="3078661"/>
                </a:lnTo>
                <a:lnTo>
                  <a:pt x="2076440" y="3079068"/>
                </a:lnTo>
                <a:lnTo>
                  <a:pt x="2072440" y="3079203"/>
                </a:lnTo>
                <a:lnTo>
                  <a:pt x="2068440" y="3079203"/>
                </a:lnTo>
                <a:lnTo>
                  <a:pt x="2064640" y="3079068"/>
                </a:lnTo>
                <a:lnTo>
                  <a:pt x="2060440" y="3078797"/>
                </a:lnTo>
                <a:lnTo>
                  <a:pt x="2056640" y="3078390"/>
                </a:lnTo>
                <a:lnTo>
                  <a:pt x="2052440" y="3077983"/>
                </a:lnTo>
                <a:lnTo>
                  <a:pt x="2044239" y="3076899"/>
                </a:lnTo>
                <a:lnTo>
                  <a:pt x="2036039" y="3075408"/>
                </a:lnTo>
                <a:lnTo>
                  <a:pt x="2019839" y="3072832"/>
                </a:lnTo>
                <a:lnTo>
                  <a:pt x="2011639" y="3071748"/>
                </a:lnTo>
                <a:lnTo>
                  <a:pt x="2003639" y="3070799"/>
                </a:lnTo>
                <a:lnTo>
                  <a:pt x="1999239" y="3061852"/>
                </a:lnTo>
                <a:lnTo>
                  <a:pt x="1994838" y="3052905"/>
                </a:lnTo>
                <a:lnTo>
                  <a:pt x="1985638" y="3035282"/>
                </a:lnTo>
                <a:lnTo>
                  <a:pt x="1981038" y="3026336"/>
                </a:lnTo>
                <a:lnTo>
                  <a:pt x="1976438" y="3017524"/>
                </a:lnTo>
                <a:lnTo>
                  <a:pt x="1972438" y="3008577"/>
                </a:lnTo>
                <a:lnTo>
                  <a:pt x="1968238" y="2999360"/>
                </a:lnTo>
                <a:lnTo>
                  <a:pt x="1964838" y="2990277"/>
                </a:lnTo>
                <a:lnTo>
                  <a:pt x="1961638" y="2981195"/>
                </a:lnTo>
                <a:lnTo>
                  <a:pt x="1960238" y="2976450"/>
                </a:lnTo>
                <a:lnTo>
                  <a:pt x="1959238" y="2971706"/>
                </a:lnTo>
                <a:lnTo>
                  <a:pt x="1958038" y="2966961"/>
                </a:lnTo>
                <a:lnTo>
                  <a:pt x="1957038" y="2962217"/>
                </a:lnTo>
                <a:lnTo>
                  <a:pt x="1956238" y="2957337"/>
                </a:lnTo>
                <a:lnTo>
                  <a:pt x="1955838" y="2952456"/>
                </a:lnTo>
                <a:lnTo>
                  <a:pt x="1955238" y="2947441"/>
                </a:lnTo>
                <a:lnTo>
                  <a:pt x="1955238" y="2942561"/>
                </a:lnTo>
                <a:lnTo>
                  <a:pt x="1955238" y="2937409"/>
                </a:lnTo>
                <a:lnTo>
                  <a:pt x="1955438" y="2932394"/>
                </a:lnTo>
                <a:lnTo>
                  <a:pt x="1956038" y="2927243"/>
                </a:lnTo>
                <a:lnTo>
                  <a:pt x="1956838" y="2921956"/>
                </a:lnTo>
                <a:lnTo>
                  <a:pt x="1955238" y="2919922"/>
                </a:lnTo>
                <a:lnTo>
                  <a:pt x="1954038" y="2918160"/>
                </a:lnTo>
                <a:lnTo>
                  <a:pt x="1953038" y="2916127"/>
                </a:lnTo>
                <a:lnTo>
                  <a:pt x="1952038" y="2913958"/>
                </a:lnTo>
                <a:lnTo>
                  <a:pt x="1951238" y="2911789"/>
                </a:lnTo>
                <a:lnTo>
                  <a:pt x="1950438" y="2909620"/>
                </a:lnTo>
                <a:lnTo>
                  <a:pt x="1949638" y="2905147"/>
                </a:lnTo>
                <a:lnTo>
                  <a:pt x="1949238" y="2900538"/>
                </a:lnTo>
                <a:lnTo>
                  <a:pt x="1948638" y="2895793"/>
                </a:lnTo>
                <a:lnTo>
                  <a:pt x="1948238" y="2886440"/>
                </a:lnTo>
                <a:lnTo>
                  <a:pt x="1947838" y="2881831"/>
                </a:lnTo>
                <a:lnTo>
                  <a:pt x="1947038" y="2877086"/>
                </a:lnTo>
                <a:lnTo>
                  <a:pt x="1946038" y="2872613"/>
                </a:lnTo>
                <a:lnTo>
                  <a:pt x="1945237" y="2870444"/>
                </a:lnTo>
                <a:lnTo>
                  <a:pt x="1944437" y="2868546"/>
                </a:lnTo>
                <a:lnTo>
                  <a:pt x="1943237" y="2866377"/>
                </a:lnTo>
                <a:lnTo>
                  <a:pt x="1942037" y="2864344"/>
                </a:lnTo>
                <a:lnTo>
                  <a:pt x="1940637" y="2862446"/>
                </a:lnTo>
                <a:lnTo>
                  <a:pt x="1938837" y="2860548"/>
                </a:lnTo>
                <a:lnTo>
                  <a:pt x="1937037" y="2858786"/>
                </a:lnTo>
                <a:lnTo>
                  <a:pt x="1935037" y="2857023"/>
                </a:lnTo>
                <a:lnTo>
                  <a:pt x="1932637" y="2855397"/>
                </a:lnTo>
                <a:lnTo>
                  <a:pt x="1930037" y="2853770"/>
                </a:lnTo>
                <a:lnTo>
                  <a:pt x="1929237" y="2886575"/>
                </a:lnTo>
                <a:lnTo>
                  <a:pt x="1928637" y="2902842"/>
                </a:lnTo>
                <a:lnTo>
                  <a:pt x="1928037" y="2919245"/>
                </a:lnTo>
                <a:lnTo>
                  <a:pt x="1927037" y="2935376"/>
                </a:lnTo>
                <a:lnTo>
                  <a:pt x="1925837" y="2951643"/>
                </a:lnTo>
                <a:lnTo>
                  <a:pt x="1924837" y="2967910"/>
                </a:lnTo>
                <a:lnTo>
                  <a:pt x="1923237" y="2984177"/>
                </a:lnTo>
                <a:lnTo>
                  <a:pt x="1921237" y="3000308"/>
                </a:lnTo>
                <a:lnTo>
                  <a:pt x="1919237" y="3016440"/>
                </a:lnTo>
                <a:lnTo>
                  <a:pt x="1917037" y="3032707"/>
                </a:lnTo>
                <a:lnTo>
                  <a:pt x="1914437" y="3048703"/>
                </a:lnTo>
                <a:lnTo>
                  <a:pt x="1911437" y="3064834"/>
                </a:lnTo>
                <a:lnTo>
                  <a:pt x="1908037" y="3080830"/>
                </a:lnTo>
                <a:lnTo>
                  <a:pt x="1904437" y="3096826"/>
                </a:lnTo>
                <a:lnTo>
                  <a:pt x="1900437" y="3112822"/>
                </a:lnTo>
                <a:lnTo>
                  <a:pt x="1899637" y="3121362"/>
                </a:lnTo>
                <a:lnTo>
                  <a:pt x="1898837" y="3129902"/>
                </a:lnTo>
                <a:lnTo>
                  <a:pt x="1897437" y="3138171"/>
                </a:lnTo>
                <a:lnTo>
                  <a:pt x="1895637" y="3146576"/>
                </a:lnTo>
                <a:lnTo>
                  <a:pt x="1893436" y="3154709"/>
                </a:lnTo>
                <a:lnTo>
                  <a:pt x="1891236" y="3162978"/>
                </a:lnTo>
                <a:lnTo>
                  <a:pt x="1888636" y="3170976"/>
                </a:lnTo>
                <a:lnTo>
                  <a:pt x="1886236" y="3178974"/>
                </a:lnTo>
                <a:lnTo>
                  <a:pt x="1883236" y="3187108"/>
                </a:lnTo>
                <a:lnTo>
                  <a:pt x="1880236" y="3195105"/>
                </a:lnTo>
                <a:lnTo>
                  <a:pt x="1874436" y="3210966"/>
                </a:lnTo>
                <a:lnTo>
                  <a:pt x="1868236" y="3226962"/>
                </a:lnTo>
                <a:lnTo>
                  <a:pt x="1862236" y="3242822"/>
                </a:lnTo>
                <a:lnTo>
                  <a:pt x="1862036" y="3246618"/>
                </a:lnTo>
                <a:lnTo>
                  <a:pt x="1861636" y="3250142"/>
                </a:lnTo>
                <a:lnTo>
                  <a:pt x="1860436" y="3253531"/>
                </a:lnTo>
                <a:lnTo>
                  <a:pt x="1859236" y="3256784"/>
                </a:lnTo>
                <a:lnTo>
                  <a:pt x="1857436" y="3259902"/>
                </a:lnTo>
                <a:lnTo>
                  <a:pt x="1855636" y="3262749"/>
                </a:lnTo>
                <a:lnTo>
                  <a:pt x="1853436" y="3265731"/>
                </a:lnTo>
                <a:lnTo>
                  <a:pt x="1850836" y="3268714"/>
                </a:lnTo>
                <a:lnTo>
                  <a:pt x="1849236" y="3269798"/>
                </a:lnTo>
                <a:lnTo>
                  <a:pt x="1847436" y="3271018"/>
                </a:lnTo>
                <a:lnTo>
                  <a:pt x="1844436" y="3273458"/>
                </a:lnTo>
                <a:lnTo>
                  <a:pt x="1841435" y="3276440"/>
                </a:lnTo>
                <a:lnTo>
                  <a:pt x="1838835" y="3279287"/>
                </a:lnTo>
                <a:lnTo>
                  <a:pt x="1836235" y="3282405"/>
                </a:lnTo>
                <a:lnTo>
                  <a:pt x="1834035" y="3285658"/>
                </a:lnTo>
                <a:lnTo>
                  <a:pt x="1829235" y="3292165"/>
                </a:lnTo>
                <a:lnTo>
                  <a:pt x="1826635" y="3295419"/>
                </a:lnTo>
                <a:lnTo>
                  <a:pt x="1824235" y="3298401"/>
                </a:lnTo>
                <a:lnTo>
                  <a:pt x="1821235" y="3301248"/>
                </a:lnTo>
                <a:lnTo>
                  <a:pt x="1818235" y="3304094"/>
                </a:lnTo>
                <a:lnTo>
                  <a:pt x="1815035" y="3306399"/>
                </a:lnTo>
                <a:lnTo>
                  <a:pt x="1813435" y="3307619"/>
                </a:lnTo>
                <a:lnTo>
                  <a:pt x="1811635" y="3308568"/>
                </a:lnTo>
                <a:lnTo>
                  <a:pt x="1809635" y="3309517"/>
                </a:lnTo>
                <a:lnTo>
                  <a:pt x="1807435" y="3310465"/>
                </a:lnTo>
                <a:lnTo>
                  <a:pt x="1805435" y="3311008"/>
                </a:lnTo>
                <a:lnTo>
                  <a:pt x="1803235" y="3311821"/>
                </a:lnTo>
                <a:lnTo>
                  <a:pt x="1801435" y="3316023"/>
                </a:lnTo>
                <a:lnTo>
                  <a:pt x="1799235" y="3319955"/>
                </a:lnTo>
                <a:lnTo>
                  <a:pt x="1797035" y="3323343"/>
                </a:lnTo>
                <a:lnTo>
                  <a:pt x="1794235" y="3326597"/>
                </a:lnTo>
                <a:lnTo>
                  <a:pt x="1791635" y="3329444"/>
                </a:lnTo>
                <a:lnTo>
                  <a:pt x="1788634" y="3332019"/>
                </a:lnTo>
                <a:lnTo>
                  <a:pt x="1785434" y="3334324"/>
                </a:lnTo>
                <a:lnTo>
                  <a:pt x="1782034" y="3336357"/>
                </a:lnTo>
                <a:lnTo>
                  <a:pt x="1778434" y="3338119"/>
                </a:lnTo>
                <a:lnTo>
                  <a:pt x="1774634" y="3339610"/>
                </a:lnTo>
                <a:lnTo>
                  <a:pt x="1770634" y="3340830"/>
                </a:lnTo>
                <a:lnTo>
                  <a:pt x="1766434" y="3342051"/>
                </a:lnTo>
                <a:lnTo>
                  <a:pt x="1762234" y="3342999"/>
                </a:lnTo>
                <a:lnTo>
                  <a:pt x="1757834" y="3343948"/>
                </a:lnTo>
                <a:lnTo>
                  <a:pt x="1753234" y="3344762"/>
                </a:lnTo>
                <a:lnTo>
                  <a:pt x="1748634" y="3345304"/>
                </a:lnTo>
                <a:lnTo>
                  <a:pt x="1740634" y="3346117"/>
                </a:lnTo>
                <a:lnTo>
                  <a:pt x="1732633" y="3346524"/>
                </a:lnTo>
                <a:lnTo>
                  <a:pt x="1724833" y="3346931"/>
                </a:lnTo>
                <a:lnTo>
                  <a:pt x="1716833" y="3346931"/>
                </a:lnTo>
                <a:lnTo>
                  <a:pt x="1709033" y="3346795"/>
                </a:lnTo>
                <a:lnTo>
                  <a:pt x="1701033" y="3346388"/>
                </a:lnTo>
                <a:lnTo>
                  <a:pt x="1693233" y="3345846"/>
                </a:lnTo>
                <a:lnTo>
                  <a:pt x="1685233" y="3345168"/>
                </a:lnTo>
                <a:lnTo>
                  <a:pt x="1669632" y="3343677"/>
                </a:lnTo>
                <a:lnTo>
                  <a:pt x="1654032" y="3341915"/>
                </a:lnTo>
                <a:lnTo>
                  <a:pt x="1638232" y="3340153"/>
                </a:lnTo>
                <a:lnTo>
                  <a:pt x="1630631" y="3339339"/>
                </a:lnTo>
                <a:lnTo>
                  <a:pt x="1622631" y="3338662"/>
                </a:lnTo>
                <a:lnTo>
                  <a:pt x="1618231" y="3338119"/>
                </a:lnTo>
                <a:lnTo>
                  <a:pt x="1614231" y="3337306"/>
                </a:lnTo>
                <a:lnTo>
                  <a:pt x="1610431" y="3336222"/>
                </a:lnTo>
                <a:lnTo>
                  <a:pt x="1606831" y="3335001"/>
                </a:lnTo>
                <a:lnTo>
                  <a:pt x="1603631" y="3333375"/>
                </a:lnTo>
                <a:lnTo>
                  <a:pt x="1600431" y="3331613"/>
                </a:lnTo>
                <a:lnTo>
                  <a:pt x="1597631" y="3329444"/>
                </a:lnTo>
                <a:lnTo>
                  <a:pt x="1595231" y="3327275"/>
                </a:lnTo>
                <a:lnTo>
                  <a:pt x="1592631" y="3324835"/>
                </a:lnTo>
                <a:lnTo>
                  <a:pt x="1590631" y="3321988"/>
                </a:lnTo>
                <a:lnTo>
                  <a:pt x="1588631" y="3319277"/>
                </a:lnTo>
                <a:lnTo>
                  <a:pt x="1587031" y="3316159"/>
                </a:lnTo>
                <a:lnTo>
                  <a:pt x="1585431" y="3313041"/>
                </a:lnTo>
                <a:lnTo>
                  <a:pt x="1584231" y="3309652"/>
                </a:lnTo>
                <a:lnTo>
                  <a:pt x="1583031" y="3306263"/>
                </a:lnTo>
                <a:lnTo>
                  <a:pt x="1582231" y="3302739"/>
                </a:lnTo>
                <a:lnTo>
                  <a:pt x="1579230" y="3290267"/>
                </a:lnTo>
                <a:lnTo>
                  <a:pt x="1576230" y="3278067"/>
                </a:lnTo>
                <a:lnTo>
                  <a:pt x="1570030" y="3253531"/>
                </a:lnTo>
                <a:lnTo>
                  <a:pt x="1564030" y="3229131"/>
                </a:lnTo>
                <a:lnTo>
                  <a:pt x="1561030" y="3216795"/>
                </a:lnTo>
                <a:lnTo>
                  <a:pt x="1558230" y="3204595"/>
                </a:lnTo>
                <a:lnTo>
                  <a:pt x="1555830" y="3192123"/>
                </a:lnTo>
                <a:lnTo>
                  <a:pt x="1553430" y="3179787"/>
                </a:lnTo>
                <a:lnTo>
                  <a:pt x="1551630" y="3167316"/>
                </a:lnTo>
                <a:lnTo>
                  <a:pt x="1550030" y="3154845"/>
                </a:lnTo>
                <a:lnTo>
                  <a:pt x="1549230" y="3142373"/>
                </a:lnTo>
                <a:lnTo>
                  <a:pt x="1548630" y="3136002"/>
                </a:lnTo>
                <a:lnTo>
                  <a:pt x="1548630" y="3129766"/>
                </a:lnTo>
                <a:lnTo>
                  <a:pt x="1548430" y="3123395"/>
                </a:lnTo>
                <a:lnTo>
                  <a:pt x="1548630" y="3117024"/>
                </a:lnTo>
                <a:lnTo>
                  <a:pt x="1548830" y="3110517"/>
                </a:lnTo>
                <a:lnTo>
                  <a:pt x="1549430" y="3104146"/>
                </a:lnTo>
                <a:lnTo>
                  <a:pt x="1540430" y="3086795"/>
                </a:lnTo>
                <a:lnTo>
                  <a:pt x="1521829" y="3078254"/>
                </a:lnTo>
                <a:lnTo>
                  <a:pt x="1501629" y="3190903"/>
                </a:lnTo>
                <a:lnTo>
                  <a:pt x="1502229" y="3194834"/>
                </a:lnTo>
                <a:lnTo>
                  <a:pt x="1502429" y="3198630"/>
                </a:lnTo>
                <a:lnTo>
                  <a:pt x="1502429" y="3202561"/>
                </a:lnTo>
                <a:lnTo>
                  <a:pt x="1502429" y="3206357"/>
                </a:lnTo>
                <a:lnTo>
                  <a:pt x="1502029" y="3210152"/>
                </a:lnTo>
                <a:lnTo>
                  <a:pt x="1501429" y="3213948"/>
                </a:lnTo>
                <a:lnTo>
                  <a:pt x="1500429" y="3221404"/>
                </a:lnTo>
                <a:lnTo>
                  <a:pt x="1498429" y="3228995"/>
                </a:lnTo>
                <a:lnTo>
                  <a:pt x="1496429" y="3236315"/>
                </a:lnTo>
                <a:lnTo>
                  <a:pt x="1492229" y="3251227"/>
                </a:lnTo>
                <a:lnTo>
                  <a:pt x="1492229" y="3256242"/>
                </a:lnTo>
                <a:lnTo>
                  <a:pt x="1491429" y="3261258"/>
                </a:lnTo>
                <a:lnTo>
                  <a:pt x="1490629" y="3266002"/>
                </a:lnTo>
                <a:lnTo>
                  <a:pt x="1489429" y="3270882"/>
                </a:lnTo>
                <a:lnTo>
                  <a:pt x="1487829" y="3275491"/>
                </a:lnTo>
                <a:lnTo>
                  <a:pt x="1486029" y="3280100"/>
                </a:lnTo>
                <a:lnTo>
                  <a:pt x="1483829" y="3284709"/>
                </a:lnTo>
                <a:lnTo>
                  <a:pt x="1481629" y="3289183"/>
                </a:lnTo>
                <a:lnTo>
                  <a:pt x="1477029" y="3298536"/>
                </a:lnTo>
                <a:lnTo>
                  <a:pt x="1475028" y="3303010"/>
                </a:lnTo>
                <a:lnTo>
                  <a:pt x="1473028" y="3307754"/>
                </a:lnTo>
                <a:lnTo>
                  <a:pt x="1470828" y="3312363"/>
                </a:lnTo>
                <a:lnTo>
                  <a:pt x="1469428" y="3317243"/>
                </a:lnTo>
                <a:lnTo>
                  <a:pt x="1468028" y="3322123"/>
                </a:lnTo>
                <a:lnTo>
                  <a:pt x="1467028" y="3327275"/>
                </a:lnTo>
                <a:lnTo>
                  <a:pt x="1466628" y="3328359"/>
                </a:lnTo>
                <a:lnTo>
                  <a:pt x="1466228" y="3329308"/>
                </a:lnTo>
                <a:lnTo>
                  <a:pt x="1465428" y="3330528"/>
                </a:lnTo>
                <a:lnTo>
                  <a:pt x="1464628" y="3331613"/>
                </a:lnTo>
                <a:lnTo>
                  <a:pt x="1462228" y="3334053"/>
                </a:lnTo>
                <a:lnTo>
                  <a:pt x="1459228" y="3336628"/>
                </a:lnTo>
                <a:lnTo>
                  <a:pt x="1455628" y="3339339"/>
                </a:lnTo>
                <a:lnTo>
                  <a:pt x="1451828" y="3341915"/>
                </a:lnTo>
                <a:lnTo>
                  <a:pt x="1447228" y="3344626"/>
                </a:lnTo>
                <a:lnTo>
                  <a:pt x="1442628" y="3347202"/>
                </a:lnTo>
                <a:lnTo>
                  <a:pt x="1437628" y="3349777"/>
                </a:lnTo>
                <a:lnTo>
                  <a:pt x="1432628" y="3352353"/>
                </a:lnTo>
                <a:lnTo>
                  <a:pt x="1427628" y="3354522"/>
                </a:lnTo>
                <a:lnTo>
                  <a:pt x="1422627" y="3356420"/>
                </a:lnTo>
                <a:lnTo>
                  <a:pt x="1417827" y="3358317"/>
                </a:lnTo>
                <a:lnTo>
                  <a:pt x="1413227" y="3359809"/>
                </a:lnTo>
                <a:lnTo>
                  <a:pt x="1409027" y="3360893"/>
                </a:lnTo>
                <a:lnTo>
                  <a:pt x="1405227" y="3361842"/>
                </a:lnTo>
                <a:lnTo>
                  <a:pt x="1399227" y="3362926"/>
                </a:lnTo>
                <a:lnTo>
                  <a:pt x="1393227" y="3364146"/>
                </a:lnTo>
                <a:lnTo>
                  <a:pt x="1380627" y="3367129"/>
                </a:lnTo>
                <a:lnTo>
                  <a:pt x="1374227" y="3368484"/>
                </a:lnTo>
                <a:lnTo>
                  <a:pt x="1367826" y="3369704"/>
                </a:lnTo>
                <a:lnTo>
                  <a:pt x="1361426" y="3371060"/>
                </a:lnTo>
                <a:lnTo>
                  <a:pt x="1354826" y="3372144"/>
                </a:lnTo>
                <a:lnTo>
                  <a:pt x="1348426" y="3372822"/>
                </a:lnTo>
                <a:lnTo>
                  <a:pt x="1341826" y="3373364"/>
                </a:lnTo>
                <a:lnTo>
                  <a:pt x="1338626" y="3373500"/>
                </a:lnTo>
                <a:lnTo>
                  <a:pt x="1335226" y="3373500"/>
                </a:lnTo>
                <a:lnTo>
                  <a:pt x="1332026" y="3373500"/>
                </a:lnTo>
                <a:lnTo>
                  <a:pt x="1328826" y="3373229"/>
                </a:lnTo>
                <a:lnTo>
                  <a:pt x="1325426" y="3372822"/>
                </a:lnTo>
                <a:lnTo>
                  <a:pt x="1322226" y="3372416"/>
                </a:lnTo>
                <a:lnTo>
                  <a:pt x="1318825" y="3371873"/>
                </a:lnTo>
                <a:lnTo>
                  <a:pt x="1315625" y="3371196"/>
                </a:lnTo>
                <a:lnTo>
                  <a:pt x="1312425" y="3370247"/>
                </a:lnTo>
                <a:lnTo>
                  <a:pt x="1309025" y="3369298"/>
                </a:lnTo>
                <a:lnTo>
                  <a:pt x="1305825" y="3368078"/>
                </a:lnTo>
                <a:lnTo>
                  <a:pt x="1302625" y="3366722"/>
                </a:lnTo>
                <a:lnTo>
                  <a:pt x="1304425" y="3362249"/>
                </a:lnTo>
                <a:lnTo>
                  <a:pt x="1303625" y="3361842"/>
                </a:lnTo>
                <a:lnTo>
                  <a:pt x="1302825" y="3364418"/>
                </a:lnTo>
                <a:lnTo>
                  <a:pt x="1302625" y="3366722"/>
                </a:lnTo>
                <a:lnTo>
                  <a:pt x="1300825" y="3365502"/>
                </a:lnTo>
                <a:lnTo>
                  <a:pt x="1298825" y="3364418"/>
                </a:lnTo>
                <a:lnTo>
                  <a:pt x="1296825" y="3363469"/>
                </a:lnTo>
                <a:lnTo>
                  <a:pt x="1294825" y="3362655"/>
                </a:lnTo>
                <a:lnTo>
                  <a:pt x="1292825" y="3361978"/>
                </a:lnTo>
                <a:lnTo>
                  <a:pt x="1290825" y="3361571"/>
                </a:lnTo>
                <a:lnTo>
                  <a:pt x="1288625" y="3361300"/>
                </a:lnTo>
                <a:lnTo>
                  <a:pt x="1286625" y="3361164"/>
                </a:lnTo>
                <a:lnTo>
                  <a:pt x="1284625" y="3360893"/>
                </a:lnTo>
                <a:lnTo>
                  <a:pt x="1282625" y="3360893"/>
                </a:lnTo>
                <a:lnTo>
                  <a:pt x="1278225" y="3361164"/>
                </a:lnTo>
                <a:lnTo>
                  <a:pt x="1273825" y="3361571"/>
                </a:lnTo>
                <a:lnTo>
                  <a:pt x="1269625" y="3361978"/>
                </a:lnTo>
                <a:lnTo>
                  <a:pt x="1265224" y="3362520"/>
                </a:lnTo>
                <a:lnTo>
                  <a:pt x="1260824" y="3362791"/>
                </a:lnTo>
                <a:lnTo>
                  <a:pt x="1256624" y="3362926"/>
                </a:lnTo>
                <a:lnTo>
                  <a:pt x="1254424" y="3362791"/>
                </a:lnTo>
                <a:lnTo>
                  <a:pt x="1252424" y="3362655"/>
                </a:lnTo>
                <a:lnTo>
                  <a:pt x="1250424" y="3362520"/>
                </a:lnTo>
                <a:lnTo>
                  <a:pt x="1248424" y="3361978"/>
                </a:lnTo>
                <a:lnTo>
                  <a:pt x="1246224" y="3361435"/>
                </a:lnTo>
                <a:lnTo>
                  <a:pt x="1244224" y="3360758"/>
                </a:lnTo>
                <a:lnTo>
                  <a:pt x="1242424" y="3359809"/>
                </a:lnTo>
                <a:lnTo>
                  <a:pt x="1240424" y="3358995"/>
                </a:lnTo>
                <a:lnTo>
                  <a:pt x="1238624" y="3357640"/>
                </a:lnTo>
                <a:lnTo>
                  <a:pt x="1236624" y="3356149"/>
                </a:lnTo>
                <a:lnTo>
                  <a:pt x="1233624" y="3353437"/>
                </a:lnTo>
                <a:lnTo>
                  <a:pt x="1230424" y="3350455"/>
                </a:lnTo>
                <a:lnTo>
                  <a:pt x="1227624" y="3347337"/>
                </a:lnTo>
                <a:lnTo>
                  <a:pt x="1225224" y="3344219"/>
                </a:lnTo>
                <a:lnTo>
                  <a:pt x="1223024" y="3340966"/>
                </a:lnTo>
                <a:lnTo>
                  <a:pt x="1221024" y="3337713"/>
                </a:lnTo>
                <a:lnTo>
                  <a:pt x="1219224" y="3334459"/>
                </a:lnTo>
                <a:lnTo>
                  <a:pt x="1217624" y="3331070"/>
                </a:lnTo>
                <a:lnTo>
                  <a:pt x="1216224" y="3327681"/>
                </a:lnTo>
                <a:lnTo>
                  <a:pt x="1215023" y="3324292"/>
                </a:lnTo>
                <a:lnTo>
                  <a:pt x="1213823" y="3320768"/>
                </a:lnTo>
                <a:lnTo>
                  <a:pt x="1213023" y="3317379"/>
                </a:lnTo>
                <a:lnTo>
                  <a:pt x="1211423" y="3310059"/>
                </a:lnTo>
                <a:lnTo>
                  <a:pt x="1210423" y="3302874"/>
                </a:lnTo>
                <a:lnTo>
                  <a:pt x="1209623" y="3295554"/>
                </a:lnTo>
                <a:lnTo>
                  <a:pt x="1208823" y="3288098"/>
                </a:lnTo>
                <a:lnTo>
                  <a:pt x="1207823" y="3273323"/>
                </a:lnTo>
                <a:lnTo>
                  <a:pt x="1206823" y="3266002"/>
                </a:lnTo>
                <a:lnTo>
                  <a:pt x="1205623" y="3258818"/>
                </a:lnTo>
                <a:lnTo>
                  <a:pt x="1204023" y="3251633"/>
                </a:lnTo>
                <a:lnTo>
                  <a:pt x="1203223" y="3248109"/>
                </a:lnTo>
                <a:lnTo>
                  <a:pt x="1202023" y="3244720"/>
                </a:lnTo>
                <a:lnTo>
                  <a:pt x="1200223" y="3238891"/>
                </a:lnTo>
                <a:lnTo>
                  <a:pt x="1198623" y="3233062"/>
                </a:lnTo>
                <a:lnTo>
                  <a:pt x="1197223" y="3227097"/>
                </a:lnTo>
                <a:lnTo>
                  <a:pt x="1195823" y="3221268"/>
                </a:lnTo>
                <a:lnTo>
                  <a:pt x="1195023" y="3215168"/>
                </a:lnTo>
                <a:lnTo>
                  <a:pt x="1194223" y="3209068"/>
                </a:lnTo>
                <a:lnTo>
                  <a:pt x="1193023" y="3196868"/>
                </a:lnTo>
                <a:lnTo>
                  <a:pt x="1192023" y="3184532"/>
                </a:lnTo>
                <a:lnTo>
                  <a:pt x="1191023" y="3172196"/>
                </a:lnTo>
                <a:lnTo>
                  <a:pt x="1190223" y="3159860"/>
                </a:lnTo>
                <a:lnTo>
                  <a:pt x="1189023" y="3147660"/>
                </a:lnTo>
                <a:lnTo>
                  <a:pt x="1188823" y="3122040"/>
                </a:lnTo>
                <a:lnTo>
                  <a:pt x="1188823" y="3096284"/>
                </a:lnTo>
                <a:lnTo>
                  <a:pt x="1185623" y="3093979"/>
                </a:lnTo>
                <a:lnTo>
                  <a:pt x="1183223" y="3091539"/>
                </a:lnTo>
                <a:lnTo>
                  <a:pt x="1181023" y="3089099"/>
                </a:lnTo>
                <a:lnTo>
                  <a:pt x="1179423" y="3086388"/>
                </a:lnTo>
                <a:lnTo>
                  <a:pt x="1178423" y="3083812"/>
                </a:lnTo>
                <a:lnTo>
                  <a:pt x="1177623" y="3081237"/>
                </a:lnTo>
                <a:lnTo>
                  <a:pt x="1177223" y="3078390"/>
                </a:lnTo>
                <a:lnTo>
                  <a:pt x="1177023" y="3075408"/>
                </a:lnTo>
                <a:lnTo>
                  <a:pt x="1177023" y="3072696"/>
                </a:lnTo>
                <a:lnTo>
                  <a:pt x="1177223" y="3069714"/>
                </a:lnTo>
                <a:lnTo>
                  <a:pt x="1177823" y="3063885"/>
                </a:lnTo>
                <a:lnTo>
                  <a:pt x="1178623" y="3058056"/>
                </a:lnTo>
                <a:lnTo>
                  <a:pt x="1179223" y="3052227"/>
                </a:lnTo>
                <a:lnTo>
                  <a:pt x="1170823" y="3017524"/>
                </a:lnTo>
                <a:lnTo>
                  <a:pt x="1169023" y="3013729"/>
                </a:lnTo>
                <a:lnTo>
                  <a:pt x="1167223" y="3010204"/>
                </a:lnTo>
                <a:lnTo>
                  <a:pt x="1165623" y="3006544"/>
                </a:lnTo>
                <a:lnTo>
                  <a:pt x="1164223" y="3003020"/>
                </a:lnTo>
                <a:lnTo>
                  <a:pt x="1163022" y="2999224"/>
                </a:lnTo>
                <a:lnTo>
                  <a:pt x="1162222" y="2995564"/>
                </a:lnTo>
                <a:lnTo>
                  <a:pt x="1161222" y="2992039"/>
                </a:lnTo>
                <a:lnTo>
                  <a:pt x="1160622" y="2988244"/>
                </a:lnTo>
                <a:lnTo>
                  <a:pt x="1159622" y="2980653"/>
                </a:lnTo>
                <a:lnTo>
                  <a:pt x="1159222" y="2973332"/>
                </a:lnTo>
                <a:lnTo>
                  <a:pt x="1159022" y="2965877"/>
                </a:lnTo>
                <a:lnTo>
                  <a:pt x="1159022" y="2958285"/>
                </a:lnTo>
                <a:lnTo>
                  <a:pt x="1159622" y="2943103"/>
                </a:lnTo>
                <a:lnTo>
                  <a:pt x="1160022" y="2928056"/>
                </a:lnTo>
                <a:lnTo>
                  <a:pt x="1160222" y="2920600"/>
                </a:lnTo>
                <a:lnTo>
                  <a:pt x="1160022" y="2913009"/>
                </a:lnTo>
                <a:lnTo>
                  <a:pt x="1159422" y="2905553"/>
                </a:lnTo>
                <a:lnTo>
                  <a:pt x="1158422" y="2898233"/>
                </a:lnTo>
                <a:lnTo>
                  <a:pt x="1163823" y="2895251"/>
                </a:lnTo>
                <a:lnTo>
                  <a:pt x="1163422" y="2894302"/>
                </a:lnTo>
                <a:lnTo>
                  <a:pt x="1158422" y="2898233"/>
                </a:lnTo>
                <a:lnTo>
                  <a:pt x="1157422" y="2896878"/>
                </a:lnTo>
                <a:lnTo>
                  <a:pt x="1156422" y="2895522"/>
                </a:lnTo>
                <a:lnTo>
                  <a:pt x="1155022" y="2892946"/>
                </a:lnTo>
                <a:lnTo>
                  <a:pt x="1154022" y="2890100"/>
                </a:lnTo>
                <a:lnTo>
                  <a:pt x="1153222" y="2887389"/>
                </a:lnTo>
                <a:lnTo>
                  <a:pt x="1152822" y="2884406"/>
                </a:lnTo>
                <a:lnTo>
                  <a:pt x="1152622" y="2881424"/>
                </a:lnTo>
                <a:lnTo>
                  <a:pt x="1152022" y="2875459"/>
                </a:lnTo>
                <a:lnTo>
                  <a:pt x="1151622" y="2869359"/>
                </a:lnTo>
                <a:lnTo>
                  <a:pt x="1151222" y="2866513"/>
                </a:lnTo>
                <a:lnTo>
                  <a:pt x="1150422" y="2863666"/>
                </a:lnTo>
                <a:lnTo>
                  <a:pt x="1149622" y="2860955"/>
                </a:lnTo>
                <a:lnTo>
                  <a:pt x="1148022" y="2858244"/>
                </a:lnTo>
                <a:lnTo>
                  <a:pt x="1147022" y="2856888"/>
                </a:lnTo>
                <a:lnTo>
                  <a:pt x="1146222" y="2855668"/>
                </a:lnTo>
                <a:lnTo>
                  <a:pt x="1145022" y="2854448"/>
                </a:lnTo>
                <a:lnTo>
                  <a:pt x="1143622" y="2853363"/>
                </a:lnTo>
                <a:lnTo>
                  <a:pt x="1132022" y="2930767"/>
                </a:lnTo>
                <a:lnTo>
                  <a:pt x="1132422" y="2938494"/>
                </a:lnTo>
                <a:lnTo>
                  <a:pt x="1132422" y="2946221"/>
                </a:lnTo>
                <a:lnTo>
                  <a:pt x="1132022" y="2953812"/>
                </a:lnTo>
                <a:lnTo>
                  <a:pt x="1131222" y="2961539"/>
                </a:lnTo>
                <a:lnTo>
                  <a:pt x="1130022" y="2969130"/>
                </a:lnTo>
                <a:lnTo>
                  <a:pt x="1128622" y="2976586"/>
                </a:lnTo>
                <a:lnTo>
                  <a:pt x="1127022" y="2984177"/>
                </a:lnTo>
                <a:lnTo>
                  <a:pt x="1125422" y="2991497"/>
                </a:lnTo>
                <a:lnTo>
                  <a:pt x="1121822" y="3006544"/>
                </a:lnTo>
                <a:lnTo>
                  <a:pt x="1118222" y="3021456"/>
                </a:lnTo>
                <a:lnTo>
                  <a:pt x="1116822" y="3029047"/>
                </a:lnTo>
                <a:lnTo>
                  <a:pt x="1115422" y="3036502"/>
                </a:lnTo>
                <a:lnTo>
                  <a:pt x="1114222" y="3044094"/>
                </a:lnTo>
                <a:lnTo>
                  <a:pt x="1113622" y="3051821"/>
                </a:lnTo>
                <a:lnTo>
                  <a:pt x="1110821" y="3064699"/>
                </a:lnTo>
                <a:lnTo>
                  <a:pt x="1108021" y="3077441"/>
                </a:lnTo>
                <a:lnTo>
                  <a:pt x="1105221" y="3090319"/>
                </a:lnTo>
                <a:lnTo>
                  <a:pt x="1101621" y="3102790"/>
                </a:lnTo>
                <a:lnTo>
                  <a:pt x="1098021" y="3115126"/>
                </a:lnTo>
                <a:lnTo>
                  <a:pt x="1094221" y="3127598"/>
                </a:lnTo>
                <a:lnTo>
                  <a:pt x="1091821" y="3133562"/>
                </a:lnTo>
                <a:lnTo>
                  <a:pt x="1089621" y="3139662"/>
                </a:lnTo>
                <a:lnTo>
                  <a:pt x="1087021" y="3145491"/>
                </a:lnTo>
                <a:lnTo>
                  <a:pt x="1084621" y="3151320"/>
                </a:lnTo>
                <a:lnTo>
                  <a:pt x="1081821" y="3157285"/>
                </a:lnTo>
                <a:lnTo>
                  <a:pt x="1078821" y="3162978"/>
                </a:lnTo>
                <a:lnTo>
                  <a:pt x="1076021" y="3168672"/>
                </a:lnTo>
                <a:lnTo>
                  <a:pt x="1072821" y="3174365"/>
                </a:lnTo>
                <a:lnTo>
                  <a:pt x="1069421" y="3179923"/>
                </a:lnTo>
                <a:lnTo>
                  <a:pt x="1065621" y="3185345"/>
                </a:lnTo>
                <a:lnTo>
                  <a:pt x="1062021" y="3190768"/>
                </a:lnTo>
                <a:lnTo>
                  <a:pt x="1058020" y="3196190"/>
                </a:lnTo>
                <a:lnTo>
                  <a:pt x="1053820" y="3201477"/>
                </a:lnTo>
                <a:lnTo>
                  <a:pt x="1049420" y="3206492"/>
                </a:lnTo>
                <a:lnTo>
                  <a:pt x="1045020" y="3211644"/>
                </a:lnTo>
                <a:lnTo>
                  <a:pt x="1040220" y="3216795"/>
                </a:lnTo>
                <a:lnTo>
                  <a:pt x="1035220" y="3221539"/>
                </a:lnTo>
                <a:lnTo>
                  <a:pt x="1029820" y="3226284"/>
                </a:lnTo>
                <a:lnTo>
                  <a:pt x="1024420" y="3231164"/>
                </a:lnTo>
                <a:lnTo>
                  <a:pt x="1018420" y="3235773"/>
                </a:lnTo>
                <a:lnTo>
                  <a:pt x="1013020" y="3239704"/>
                </a:lnTo>
                <a:lnTo>
                  <a:pt x="1007619" y="3243500"/>
                </a:lnTo>
                <a:lnTo>
                  <a:pt x="1002019" y="3246889"/>
                </a:lnTo>
                <a:lnTo>
                  <a:pt x="996419" y="3250007"/>
                </a:lnTo>
                <a:lnTo>
                  <a:pt x="990619" y="3252582"/>
                </a:lnTo>
                <a:lnTo>
                  <a:pt x="985019" y="3254887"/>
                </a:lnTo>
                <a:lnTo>
                  <a:pt x="979219" y="3256920"/>
                </a:lnTo>
                <a:lnTo>
                  <a:pt x="973419" y="3258682"/>
                </a:lnTo>
                <a:lnTo>
                  <a:pt x="967419" y="3259902"/>
                </a:lnTo>
                <a:lnTo>
                  <a:pt x="961419" y="3260987"/>
                </a:lnTo>
                <a:lnTo>
                  <a:pt x="955218" y="3261393"/>
                </a:lnTo>
                <a:lnTo>
                  <a:pt x="949218" y="3261665"/>
                </a:lnTo>
                <a:lnTo>
                  <a:pt x="942818" y="3261529"/>
                </a:lnTo>
                <a:lnTo>
                  <a:pt x="936418" y="3261122"/>
                </a:lnTo>
                <a:lnTo>
                  <a:pt x="929818" y="3260309"/>
                </a:lnTo>
                <a:lnTo>
                  <a:pt x="923018" y="3259089"/>
                </a:lnTo>
                <a:lnTo>
                  <a:pt x="916218" y="3258818"/>
                </a:lnTo>
                <a:lnTo>
                  <a:pt x="910018" y="3258682"/>
                </a:lnTo>
                <a:lnTo>
                  <a:pt x="903217" y="3258682"/>
                </a:lnTo>
                <a:lnTo>
                  <a:pt x="896617" y="3258682"/>
                </a:lnTo>
                <a:lnTo>
                  <a:pt x="883417" y="3258953"/>
                </a:lnTo>
                <a:lnTo>
                  <a:pt x="870417" y="3259224"/>
                </a:lnTo>
                <a:lnTo>
                  <a:pt x="863817" y="3259224"/>
                </a:lnTo>
                <a:lnTo>
                  <a:pt x="857217" y="3259089"/>
                </a:lnTo>
                <a:lnTo>
                  <a:pt x="850616" y="3258818"/>
                </a:lnTo>
                <a:lnTo>
                  <a:pt x="844216" y="3258276"/>
                </a:lnTo>
                <a:lnTo>
                  <a:pt x="837616" y="3257598"/>
                </a:lnTo>
                <a:lnTo>
                  <a:pt x="831016" y="3256513"/>
                </a:lnTo>
                <a:lnTo>
                  <a:pt x="824616" y="3255293"/>
                </a:lnTo>
                <a:lnTo>
                  <a:pt x="818216" y="3253531"/>
                </a:lnTo>
                <a:lnTo>
                  <a:pt x="801416" y="3251362"/>
                </a:lnTo>
                <a:lnTo>
                  <a:pt x="797815" y="3251633"/>
                </a:lnTo>
                <a:lnTo>
                  <a:pt x="794215" y="3251769"/>
                </a:lnTo>
                <a:lnTo>
                  <a:pt x="790815" y="3251633"/>
                </a:lnTo>
                <a:lnTo>
                  <a:pt x="787615" y="3251362"/>
                </a:lnTo>
                <a:lnTo>
                  <a:pt x="784415" y="3250684"/>
                </a:lnTo>
                <a:lnTo>
                  <a:pt x="781615" y="3250007"/>
                </a:lnTo>
                <a:lnTo>
                  <a:pt x="778615" y="3248922"/>
                </a:lnTo>
                <a:lnTo>
                  <a:pt x="776015" y="3247702"/>
                </a:lnTo>
                <a:lnTo>
                  <a:pt x="773615" y="3246075"/>
                </a:lnTo>
                <a:lnTo>
                  <a:pt x="771215" y="3244449"/>
                </a:lnTo>
                <a:lnTo>
                  <a:pt x="769015" y="3242415"/>
                </a:lnTo>
                <a:lnTo>
                  <a:pt x="767215" y="3240246"/>
                </a:lnTo>
                <a:lnTo>
                  <a:pt x="765415" y="3237942"/>
                </a:lnTo>
                <a:lnTo>
                  <a:pt x="764015" y="3235502"/>
                </a:lnTo>
                <a:lnTo>
                  <a:pt x="762615" y="3232655"/>
                </a:lnTo>
                <a:lnTo>
                  <a:pt x="761615" y="3229673"/>
                </a:lnTo>
                <a:lnTo>
                  <a:pt x="759815" y="3224522"/>
                </a:lnTo>
                <a:lnTo>
                  <a:pt x="758015" y="3219370"/>
                </a:lnTo>
                <a:lnTo>
                  <a:pt x="754015" y="3209204"/>
                </a:lnTo>
                <a:lnTo>
                  <a:pt x="749615" y="3198901"/>
                </a:lnTo>
                <a:lnTo>
                  <a:pt x="745214" y="3188870"/>
                </a:lnTo>
                <a:lnTo>
                  <a:pt x="743214" y="3183719"/>
                </a:lnTo>
                <a:lnTo>
                  <a:pt x="741414" y="3178567"/>
                </a:lnTo>
                <a:lnTo>
                  <a:pt x="739814" y="3173281"/>
                </a:lnTo>
                <a:lnTo>
                  <a:pt x="738214" y="3167994"/>
                </a:lnTo>
                <a:lnTo>
                  <a:pt x="737014" y="3162843"/>
                </a:lnTo>
                <a:lnTo>
                  <a:pt x="736414" y="3157420"/>
                </a:lnTo>
                <a:lnTo>
                  <a:pt x="735614" y="3151862"/>
                </a:lnTo>
                <a:lnTo>
                  <a:pt x="735614" y="3146305"/>
                </a:lnTo>
                <a:lnTo>
                  <a:pt x="732214" y="3140882"/>
                </a:lnTo>
                <a:lnTo>
                  <a:pt x="729214" y="3135324"/>
                </a:lnTo>
                <a:lnTo>
                  <a:pt x="726414" y="3129495"/>
                </a:lnTo>
                <a:lnTo>
                  <a:pt x="723614" y="3123937"/>
                </a:lnTo>
                <a:lnTo>
                  <a:pt x="721014" y="3118244"/>
                </a:lnTo>
                <a:lnTo>
                  <a:pt x="719014" y="3112415"/>
                </a:lnTo>
                <a:lnTo>
                  <a:pt x="717014" y="3106722"/>
                </a:lnTo>
                <a:lnTo>
                  <a:pt x="715214" y="3100621"/>
                </a:lnTo>
                <a:lnTo>
                  <a:pt x="713414" y="3094792"/>
                </a:lnTo>
                <a:lnTo>
                  <a:pt x="712014" y="3088692"/>
                </a:lnTo>
                <a:lnTo>
                  <a:pt x="710614" y="3082863"/>
                </a:lnTo>
                <a:lnTo>
                  <a:pt x="709414" y="3076763"/>
                </a:lnTo>
                <a:lnTo>
                  <a:pt x="708614" y="3070663"/>
                </a:lnTo>
                <a:lnTo>
                  <a:pt x="707614" y="3064427"/>
                </a:lnTo>
                <a:lnTo>
                  <a:pt x="706214" y="3052092"/>
                </a:lnTo>
                <a:lnTo>
                  <a:pt x="705414" y="3050465"/>
                </a:lnTo>
                <a:lnTo>
                  <a:pt x="704614" y="3048567"/>
                </a:lnTo>
                <a:lnTo>
                  <a:pt x="704214" y="3046398"/>
                </a:lnTo>
                <a:lnTo>
                  <a:pt x="704014" y="3044229"/>
                </a:lnTo>
                <a:lnTo>
                  <a:pt x="704014" y="3039756"/>
                </a:lnTo>
                <a:lnTo>
                  <a:pt x="703814" y="3037451"/>
                </a:lnTo>
                <a:lnTo>
                  <a:pt x="703814" y="3035282"/>
                </a:lnTo>
                <a:lnTo>
                  <a:pt x="703214" y="3033114"/>
                </a:lnTo>
                <a:lnTo>
                  <a:pt x="702614" y="3031216"/>
                </a:lnTo>
                <a:lnTo>
                  <a:pt x="701414" y="3029589"/>
                </a:lnTo>
                <a:lnTo>
                  <a:pt x="700814" y="3028911"/>
                </a:lnTo>
                <a:lnTo>
                  <a:pt x="699814" y="3028369"/>
                </a:lnTo>
                <a:lnTo>
                  <a:pt x="699014" y="3027691"/>
                </a:lnTo>
                <a:lnTo>
                  <a:pt x="697814" y="3027285"/>
                </a:lnTo>
                <a:lnTo>
                  <a:pt x="696614" y="3026742"/>
                </a:lnTo>
                <a:lnTo>
                  <a:pt x="695413" y="3026471"/>
                </a:lnTo>
                <a:lnTo>
                  <a:pt x="693813" y="3026336"/>
                </a:lnTo>
                <a:lnTo>
                  <a:pt x="691813" y="3026200"/>
                </a:lnTo>
                <a:lnTo>
                  <a:pt x="689813" y="3026336"/>
                </a:lnTo>
                <a:lnTo>
                  <a:pt x="687813" y="3026471"/>
                </a:lnTo>
                <a:lnTo>
                  <a:pt x="685813" y="3032842"/>
                </a:lnTo>
                <a:lnTo>
                  <a:pt x="683613" y="3039078"/>
                </a:lnTo>
                <a:lnTo>
                  <a:pt x="681413" y="3045314"/>
                </a:lnTo>
                <a:lnTo>
                  <a:pt x="680013" y="3048296"/>
                </a:lnTo>
                <a:lnTo>
                  <a:pt x="678413" y="3051007"/>
                </a:lnTo>
                <a:lnTo>
                  <a:pt x="676813" y="3053854"/>
                </a:lnTo>
                <a:lnTo>
                  <a:pt x="674813" y="3056565"/>
                </a:lnTo>
                <a:lnTo>
                  <a:pt x="672813" y="3059141"/>
                </a:lnTo>
                <a:lnTo>
                  <a:pt x="670213" y="3061445"/>
                </a:lnTo>
                <a:lnTo>
                  <a:pt x="667813" y="3063614"/>
                </a:lnTo>
                <a:lnTo>
                  <a:pt x="664813" y="3065512"/>
                </a:lnTo>
                <a:lnTo>
                  <a:pt x="661413" y="3067410"/>
                </a:lnTo>
                <a:lnTo>
                  <a:pt x="657613" y="3069172"/>
                </a:lnTo>
                <a:lnTo>
                  <a:pt x="658613" y="3072832"/>
                </a:lnTo>
                <a:lnTo>
                  <a:pt x="659813" y="3076763"/>
                </a:lnTo>
                <a:lnTo>
                  <a:pt x="660413" y="3080694"/>
                </a:lnTo>
                <a:lnTo>
                  <a:pt x="660613" y="3082728"/>
                </a:lnTo>
                <a:lnTo>
                  <a:pt x="660613" y="3084626"/>
                </a:lnTo>
                <a:lnTo>
                  <a:pt x="660613" y="3086388"/>
                </a:lnTo>
                <a:lnTo>
                  <a:pt x="660213" y="3088286"/>
                </a:lnTo>
                <a:lnTo>
                  <a:pt x="659813" y="3089777"/>
                </a:lnTo>
                <a:lnTo>
                  <a:pt x="659013" y="3091404"/>
                </a:lnTo>
                <a:lnTo>
                  <a:pt x="658213" y="3092624"/>
                </a:lnTo>
                <a:lnTo>
                  <a:pt x="656813" y="3093844"/>
                </a:lnTo>
                <a:lnTo>
                  <a:pt x="655213" y="3094792"/>
                </a:lnTo>
                <a:lnTo>
                  <a:pt x="653213" y="3095606"/>
                </a:lnTo>
                <a:lnTo>
                  <a:pt x="648813" y="3096961"/>
                </a:lnTo>
                <a:lnTo>
                  <a:pt x="644613" y="3098588"/>
                </a:lnTo>
                <a:lnTo>
                  <a:pt x="640612" y="3100350"/>
                </a:lnTo>
                <a:lnTo>
                  <a:pt x="636812" y="3102384"/>
                </a:lnTo>
                <a:lnTo>
                  <a:pt x="633012" y="3104553"/>
                </a:lnTo>
                <a:lnTo>
                  <a:pt x="629412" y="3106722"/>
                </a:lnTo>
                <a:lnTo>
                  <a:pt x="625812" y="3109026"/>
                </a:lnTo>
                <a:lnTo>
                  <a:pt x="622412" y="3111466"/>
                </a:lnTo>
                <a:lnTo>
                  <a:pt x="615412" y="3116482"/>
                </a:lnTo>
                <a:lnTo>
                  <a:pt x="608812" y="3121497"/>
                </a:lnTo>
                <a:lnTo>
                  <a:pt x="602012" y="3126513"/>
                </a:lnTo>
                <a:lnTo>
                  <a:pt x="598612" y="3128953"/>
                </a:lnTo>
                <a:lnTo>
                  <a:pt x="595012" y="3131258"/>
                </a:lnTo>
                <a:lnTo>
                  <a:pt x="575411" y="3132749"/>
                </a:lnTo>
                <a:lnTo>
                  <a:pt x="555611" y="3134375"/>
                </a:lnTo>
                <a:lnTo>
                  <a:pt x="545811" y="3135189"/>
                </a:lnTo>
                <a:lnTo>
                  <a:pt x="535610" y="3135595"/>
                </a:lnTo>
                <a:lnTo>
                  <a:pt x="525810" y="3136002"/>
                </a:lnTo>
                <a:lnTo>
                  <a:pt x="516010" y="3136409"/>
                </a:lnTo>
                <a:lnTo>
                  <a:pt x="506010" y="3136680"/>
                </a:lnTo>
                <a:lnTo>
                  <a:pt x="496210" y="3136680"/>
                </a:lnTo>
                <a:lnTo>
                  <a:pt x="486409" y="3136409"/>
                </a:lnTo>
                <a:lnTo>
                  <a:pt x="476409" y="3135867"/>
                </a:lnTo>
                <a:lnTo>
                  <a:pt x="466609" y="3135324"/>
                </a:lnTo>
                <a:lnTo>
                  <a:pt x="456809" y="3134375"/>
                </a:lnTo>
                <a:lnTo>
                  <a:pt x="446809" y="3133155"/>
                </a:lnTo>
                <a:lnTo>
                  <a:pt x="437009" y="3131529"/>
                </a:lnTo>
                <a:lnTo>
                  <a:pt x="433608" y="3130851"/>
                </a:lnTo>
                <a:lnTo>
                  <a:pt x="430808" y="3129902"/>
                </a:lnTo>
                <a:lnTo>
                  <a:pt x="428208" y="3128682"/>
                </a:lnTo>
                <a:lnTo>
                  <a:pt x="426008" y="3127191"/>
                </a:lnTo>
                <a:lnTo>
                  <a:pt x="424208" y="3125700"/>
                </a:lnTo>
                <a:lnTo>
                  <a:pt x="422608" y="3123937"/>
                </a:lnTo>
                <a:lnTo>
                  <a:pt x="421208" y="3122175"/>
                </a:lnTo>
                <a:lnTo>
                  <a:pt x="420008" y="3120142"/>
                </a:lnTo>
                <a:lnTo>
                  <a:pt x="419208" y="3117973"/>
                </a:lnTo>
                <a:lnTo>
                  <a:pt x="418408" y="3115804"/>
                </a:lnTo>
                <a:lnTo>
                  <a:pt x="417008" y="3111331"/>
                </a:lnTo>
                <a:lnTo>
                  <a:pt x="415208" y="3102113"/>
                </a:lnTo>
                <a:lnTo>
                  <a:pt x="412008" y="3085168"/>
                </a:lnTo>
                <a:lnTo>
                  <a:pt x="408808" y="3068494"/>
                </a:lnTo>
                <a:lnTo>
                  <a:pt x="403208" y="3035011"/>
                </a:lnTo>
                <a:lnTo>
                  <a:pt x="384407" y="2878713"/>
                </a:lnTo>
                <a:lnTo>
                  <a:pt x="382808" y="2875731"/>
                </a:lnTo>
                <a:lnTo>
                  <a:pt x="381807" y="2873019"/>
                </a:lnTo>
                <a:lnTo>
                  <a:pt x="380807" y="2870037"/>
                </a:lnTo>
                <a:lnTo>
                  <a:pt x="380207" y="2867326"/>
                </a:lnTo>
                <a:lnTo>
                  <a:pt x="377407" y="2859870"/>
                </a:lnTo>
                <a:lnTo>
                  <a:pt x="374607" y="2852415"/>
                </a:lnTo>
                <a:lnTo>
                  <a:pt x="372207" y="2844959"/>
                </a:lnTo>
                <a:lnTo>
                  <a:pt x="370207" y="2837639"/>
                </a:lnTo>
                <a:lnTo>
                  <a:pt x="368007" y="2830047"/>
                </a:lnTo>
                <a:lnTo>
                  <a:pt x="366407" y="2822592"/>
                </a:lnTo>
                <a:lnTo>
                  <a:pt x="364807" y="2815000"/>
                </a:lnTo>
                <a:lnTo>
                  <a:pt x="363807" y="2807409"/>
                </a:lnTo>
                <a:lnTo>
                  <a:pt x="362807" y="2799818"/>
                </a:lnTo>
                <a:lnTo>
                  <a:pt x="362207" y="2792227"/>
                </a:lnTo>
                <a:lnTo>
                  <a:pt x="361607" y="2784771"/>
                </a:lnTo>
                <a:lnTo>
                  <a:pt x="361407" y="2777044"/>
                </a:lnTo>
                <a:lnTo>
                  <a:pt x="361407" y="2769453"/>
                </a:lnTo>
                <a:lnTo>
                  <a:pt x="361607" y="2761726"/>
                </a:lnTo>
                <a:lnTo>
                  <a:pt x="362207" y="2753999"/>
                </a:lnTo>
                <a:lnTo>
                  <a:pt x="362807" y="2746272"/>
                </a:lnTo>
                <a:lnTo>
                  <a:pt x="362407" y="2743290"/>
                </a:lnTo>
                <a:lnTo>
                  <a:pt x="362207" y="2740579"/>
                </a:lnTo>
                <a:lnTo>
                  <a:pt x="362207" y="2737597"/>
                </a:lnTo>
                <a:lnTo>
                  <a:pt x="362407" y="2734614"/>
                </a:lnTo>
                <a:lnTo>
                  <a:pt x="362807" y="2731768"/>
                </a:lnTo>
                <a:lnTo>
                  <a:pt x="363607" y="2728650"/>
                </a:lnTo>
                <a:lnTo>
                  <a:pt x="364607" y="2725532"/>
                </a:lnTo>
                <a:lnTo>
                  <a:pt x="366007" y="2722550"/>
                </a:lnTo>
                <a:lnTo>
                  <a:pt x="364607" y="2714145"/>
                </a:lnTo>
                <a:lnTo>
                  <a:pt x="362807" y="2712112"/>
                </a:lnTo>
                <a:lnTo>
                  <a:pt x="361207" y="2710078"/>
                </a:lnTo>
                <a:lnTo>
                  <a:pt x="359807" y="2708045"/>
                </a:lnTo>
                <a:lnTo>
                  <a:pt x="358807" y="2706012"/>
                </a:lnTo>
                <a:lnTo>
                  <a:pt x="357607" y="2703978"/>
                </a:lnTo>
                <a:lnTo>
                  <a:pt x="356607" y="2701809"/>
                </a:lnTo>
                <a:lnTo>
                  <a:pt x="355207" y="2697607"/>
                </a:lnTo>
                <a:lnTo>
                  <a:pt x="354407" y="2693269"/>
                </a:lnTo>
                <a:lnTo>
                  <a:pt x="354007" y="2688796"/>
                </a:lnTo>
                <a:lnTo>
                  <a:pt x="353607" y="2684187"/>
                </a:lnTo>
                <a:lnTo>
                  <a:pt x="353407" y="2679713"/>
                </a:lnTo>
                <a:lnTo>
                  <a:pt x="354007" y="2670631"/>
                </a:lnTo>
                <a:lnTo>
                  <a:pt x="354207" y="2661549"/>
                </a:lnTo>
                <a:lnTo>
                  <a:pt x="354207" y="2656940"/>
                </a:lnTo>
                <a:lnTo>
                  <a:pt x="353607" y="2652195"/>
                </a:lnTo>
                <a:lnTo>
                  <a:pt x="353007" y="2647722"/>
                </a:lnTo>
                <a:lnTo>
                  <a:pt x="351807" y="2643248"/>
                </a:lnTo>
                <a:lnTo>
                  <a:pt x="351007" y="2645146"/>
                </a:lnTo>
                <a:lnTo>
                  <a:pt x="350207" y="2647179"/>
                </a:lnTo>
                <a:lnTo>
                  <a:pt x="349007" y="2650975"/>
                </a:lnTo>
                <a:lnTo>
                  <a:pt x="348207" y="2655042"/>
                </a:lnTo>
                <a:lnTo>
                  <a:pt x="347807" y="2659109"/>
                </a:lnTo>
                <a:lnTo>
                  <a:pt x="347807" y="2663040"/>
                </a:lnTo>
                <a:lnTo>
                  <a:pt x="347807" y="2667242"/>
                </a:lnTo>
                <a:lnTo>
                  <a:pt x="348007" y="2675240"/>
                </a:lnTo>
                <a:lnTo>
                  <a:pt x="348007" y="2679307"/>
                </a:lnTo>
                <a:lnTo>
                  <a:pt x="348007" y="2683374"/>
                </a:lnTo>
                <a:lnTo>
                  <a:pt x="347607" y="2687169"/>
                </a:lnTo>
                <a:lnTo>
                  <a:pt x="346807" y="2691100"/>
                </a:lnTo>
                <a:lnTo>
                  <a:pt x="345807" y="2694896"/>
                </a:lnTo>
                <a:lnTo>
                  <a:pt x="345007" y="2696794"/>
                </a:lnTo>
                <a:lnTo>
                  <a:pt x="344207" y="2698556"/>
                </a:lnTo>
                <a:lnTo>
                  <a:pt x="343007" y="2700318"/>
                </a:lnTo>
                <a:lnTo>
                  <a:pt x="341807" y="2702216"/>
                </a:lnTo>
                <a:lnTo>
                  <a:pt x="340407" y="2703843"/>
                </a:lnTo>
                <a:lnTo>
                  <a:pt x="338807" y="2705605"/>
                </a:lnTo>
                <a:lnTo>
                  <a:pt x="337807" y="2722550"/>
                </a:lnTo>
                <a:lnTo>
                  <a:pt x="336407" y="2739495"/>
                </a:lnTo>
                <a:lnTo>
                  <a:pt x="334807" y="2756439"/>
                </a:lnTo>
                <a:lnTo>
                  <a:pt x="333007" y="2773249"/>
                </a:lnTo>
                <a:lnTo>
                  <a:pt x="331206" y="2790329"/>
                </a:lnTo>
                <a:lnTo>
                  <a:pt x="329206" y="2807138"/>
                </a:lnTo>
                <a:lnTo>
                  <a:pt x="325006" y="2840892"/>
                </a:lnTo>
                <a:lnTo>
                  <a:pt x="320206" y="2874375"/>
                </a:lnTo>
                <a:lnTo>
                  <a:pt x="315006" y="2907858"/>
                </a:lnTo>
                <a:lnTo>
                  <a:pt x="309206" y="2941476"/>
                </a:lnTo>
                <a:lnTo>
                  <a:pt x="303406" y="2974959"/>
                </a:lnTo>
                <a:lnTo>
                  <a:pt x="297206" y="3008442"/>
                </a:lnTo>
                <a:lnTo>
                  <a:pt x="290606" y="3041789"/>
                </a:lnTo>
                <a:lnTo>
                  <a:pt x="277405" y="3108484"/>
                </a:lnTo>
                <a:lnTo>
                  <a:pt x="263605" y="3175178"/>
                </a:lnTo>
                <a:lnTo>
                  <a:pt x="250405" y="3241873"/>
                </a:lnTo>
                <a:lnTo>
                  <a:pt x="251405" y="3244449"/>
                </a:lnTo>
                <a:lnTo>
                  <a:pt x="251805" y="3246889"/>
                </a:lnTo>
                <a:lnTo>
                  <a:pt x="252205" y="3249193"/>
                </a:lnTo>
                <a:lnTo>
                  <a:pt x="252205" y="3251498"/>
                </a:lnTo>
                <a:lnTo>
                  <a:pt x="252205" y="3253802"/>
                </a:lnTo>
                <a:lnTo>
                  <a:pt x="251805" y="3256107"/>
                </a:lnTo>
                <a:lnTo>
                  <a:pt x="251405" y="3258276"/>
                </a:lnTo>
                <a:lnTo>
                  <a:pt x="250605" y="3260580"/>
                </a:lnTo>
                <a:lnTo>
                  <a:pt x="249005" y="3264918"/>
                </a:lnTo>
                <a:lnTo>
                  <a:pt x="247005" y="3269120"/>
                </a:lnTo>
                <a:lnTo>
                  <a:pt x="242605" y="3277660"/>
                </a:lnTo>
                <a:lnTo>
                  <a:pt x="241805" y="3281320"/>
                </a:lnTo>
                <a:lnTo>
                  <a:pt x="240605" y="3284845"/>
                </a:lnTo>
                <a:lnTo>
                  <a:pt x="239405" y="3288641"/>
                </a:lnTo>
                <a:lnTo>
                  <a:pt x="238005" y="3292165"/>
                </a:lnTo>
                <a:lnTo>
                  <a:pt x="236805" y="3295690"/>
                </a:lnTo>
                <a:lnTo>
                  <a:pt x="235205" y="3299079"/>
                </a:lnTo>
                <a:lnTo>
                  <a:pt x="233205" y="3302739"/>
                </a:lnTo>
                <a:lnTo>
                  <a:pt x="231405" y="3306128"/>
                </a:lnTo>
                <a:lnTo>
                  <a:pt x="229405" y="3309381"/>
                </a:lnTo>
                <a:lnTo>
                  <a:pt x="227404" y="3312770"/>
                </a:lnTo>
                <a:lnTo>
                  <a:pt x="225405" y="3315752"/>
                </a:lnTo>
                <a:lnTo>
                  <a:pt x="223004" y="3319006"/>
                </a:lnTo>
                <a:lnTo>
                  <a:pt x="220604" y="3321988"/>
                </a:lnTo>
                <a:lnTo>
                  <a:pt x="218004" y="3325106"/>
                </a:lnTo>
                <a:lnTo>
                  <a:pt x="215604" y="3327817"/>
                </a:lnTo>
                <a:lnTo>
                  <a:pt x="213004" y="3330664"/>
                </a:lnTo>
                <a:lnTo>
                  <a:pt x="210204" y="3333239"/>
                </a:lnTo>
                <a:lnTo>
                  <a:pt x="207604" y="3335815"/>
                </a:lnTo>
                <a:lnTo>
                  <a:pt x="204604" y="3338255"/>
                </a:lnTo>
                <a:lnTo>
                  <a:pt x="201804" y="3340559"/>
                </a:lnTo>
                <a:lnTo>
                  <a:pt x="198804" y="3342728"/>
                </a:lnTo>
                <a:lnTo>
                  <a:pt x="195804" y="3344626"/>
                </a:lnTo>
                <a:lnTo>
                  <a:pt x="193004" y="3346388"/>
                </a:lnTo>
                <a:lnTo>
                  <a:pt x="190004" y="3348151"/>
                </a:lnTo>
                <a:lnTo>
                  <a:pt x="187004" y="3349642"/>
                </a:lnTo>
                <a:lnTo>
                  <a:pt x="184004" y="3350997"/>
                </a:lnTo>
                <a:lnTo>
                  <a:pt x="181004" y="3352082"/>
                </a:lnTo>
                <a:lnTo>
                  <a:pt x="178204" y="3353166"/>
                </a:lnTo>
                <a:lnTo>
                  <a:pt x="175204" y="3353980"/>
                </a:lnTo>
                <a:lnTo>
                  <a:pt x="172203" y="3354657"/>
                </a:lnTo>
                <a:lnTo>
                  <a:pt x="169203" y="3355064"/>
                </a:lnTo>
                <a:lnTo>
                  <a:pt x="166203" y="3355200"/>
                </a:lnTo>
                <a:lnTo>
                  <a:pt x="163803" y="3356284"/>
                </a:lnTo>
                <a:lnTo>
                  <a:pt x="161003" y="3357369"/>
                </a:lnTo>
                <a:lnTo>
                  <a:pt x="158403" y="3358182"/>
                </a:lnTo>
                <a:lnTo>
                  <a:pt x="156003" y="3358995"/>
                </a:lnTo>
                <a:lnTo>
                  <a:pt x="153203" y="3359673"/>
                </a:lnTo>
                <a:lnTo>
                  <a:pt x="150803" y="3360351"/>
                </a:lnTo>
                <a:lnTo>
                  <a:pt x="145403" y="3361300"/>
                </a:lnTo>
                <a:lnTo>
                  <a:pt x="140003" y="3361842"/>
                </a:lnTo>
                <a:lnTo>
                  <a:pt x="134803" y="3362249"/>
                </a:lnTo>
                <a:lnTo>
                  <a:pt x="129403" y="3362384"/>
                </a:lnTo>
                <a:lnTo>
                  <a:pt x="124002" y="3362520"/>
                </a:lnTo>
                <a:lnTo>
                  <a:pt x="113202" y="3362520"/>
                </a:lnTo>
                <a:lnTo>
                  <a:pt x="107802" y="3362520"/>
                </a:lnTo>
                <a:lnTo>
                  <a:pt x="102402" y="3362655"/>
                </a:lnTo>
                <a:lnTo>
                  <a:pt x="97202" y="3362791"/>
                </a:lnTo>
                <a:lnTo>
                  <a:pt x="91602" y="3363333"/>
                </a:lnTo>
                <a:lnTo>
                  <a:pt x="86402" y="3364011"/>
                </a:lnTo>
                <a:lnTo>
                  <a:pt x="81202" y="3365095"/>
                </a:lnTo>
                <a:lnTo>
                  <a:pt x="34001" y="3362655"/>
                </a:lnTo>
                <a:lnTo>
                  <a:pt x="30201" y="3362655"/>
                </a:lnTo>
                <a:lnTo>
                  <a:pt x="26001" y="3362520"/>
                </a:lnTo>
                <a:lnTo>
                  <a:pt x="24001" y="3362384"/>
                </a:lnTo>
                <a:lnTo>
                  <a:pt x="21800" y="3361978"/>
                </a:lnTo>
                <a:lnTo>
                  <a:pt x="20001" y="3361571"/>
                </a:lnTo>
                <a:lnTo>
                  <a:pt x="18000" y="3361164"/>
                </a:lnTo>
                <a:lnTo>
                  <a:pt x="16400" y="3360486"/>
                </a:lnTo>
                <a:lnTo>
                  <a:pt x="14800" y="3359673"/>
                </a:lnTo>
                <a:lnTo>
                  <a:pt x="13600" y="3358995"/>
                </a:lnTo>
                <a:lnTo>
                  <a:pt x="12600" y="3358046"/>
                </a:lnTo>
                <a:lnTo>
                  <a:pt x="11600" y="3356962"/>
                </a:lnTo>
                <a:lnTo>
                  <a:pt x="11200" y="3355877"/>
                </a:lnTo>
                <a:lnTo>
                  <a:pt x="11200" y="3354657"/>
                </a:lnTo>
                <a:lnTo>
                  <a:pt x="11400" y="3353166"/>
                </a:lnTo>
                <a:lnTo>
                  <a:pt x="12400" y="3349371"/>
                </a:lnTo>
                <a:lnTo>
                  <a:pt x="13200" y="3345711"/>
                </a:lnTo>
                <a:lnTo>
                  <a:pt x="13600" y="3342051"/>
                </a:lnTo>
                <a:lnTo>
                  <a:pt x="14400" y="3338390"/>
                </a:lnTo>
                <a:lnTo>
                  <a:pt x="14600" y="3334730"/>
                </a:lnTo>
                <a:lnTo>
                  <a:pt x="14800" y="3330935"/>
                </a:lnTo>
                <a:lnTo>
                  <a:pt x="14800" y="3323750"/>
                </a:lnTo>
                <a:lnTo>
                  <a:pt x="14200" y="3316566"/>
                </a:lnTo>
                <a:lnTo>
                  <a:pt x="13400" y="3309381"/>
                </a:lnTo>
                <a:lnTo>
                  <a:pt x="12400" y="3302061"/>
                </a:lnTo>
                <a:lnTo>
                  <a:pt x="11000" y="3295012"/>
                </a:lnTo>
                <a:lnTo>
                  <a:pt x="8000" y="3280643"/>
                </a:lnTo>
                <a:lnTo>
                  <a:pt x="6600" y="3273458"/>
                </a:lnTo>
                <a:lnTo>
                  <a:pt x="5400" y="3266409"/>
                </a:lnTo>
                <a:lnTo>
                  <a:pt x="4600" y="3259089"/>
                </a:lnTo>
                <a:lnTo>
                  <a:pt x="3800" y="3251769"/>
                </a:lnTo>
                <a:lnTo>
                  <a:pt x="3600" y="3244720"/>
                </a:lnTo>
                <a:lnTo>
                  <a:pt x="3600" y="3241060"/>
                </a:lnTo>
                <a:lnTo>
                  <a:pt x="3800" y="3237400"/>
                </a:lnTo>
                <a:lnTo>
                  <a:pt x="4400" y="3231842"/>
                </a:lnTo>
                <a:lnTo>
                  <a:pt x="4600" y="3226284"/>
                </a:lnTo>
                <a:lnTo>
                  <a:pt x="4600" y="3215168"/>
                </a:lnTo>
                <a:lnTo>
                  <a:pt x="4200" y="3204188"/>
                </a:lnTo>
                <a:lnTo>
                  <a:pt x="3400" y="3193072"/>
                </a:lnTo>
                <a:lnTo>
                  <a:pt x="1800" y="3170841"/>
                </a:lnTo>
                <a:lnTo>
                  <a:pt x="1000" y="3159725"/>
                </a:lnTo>
                <a:lnTo>
                  <a:pt x="200" y="3148609"/>
                </a:lnTo>
                <a:lnTo>
                  <a:pt x="0" y="3137493"/>
                </a:lnTo>
                <a:lnTo>
                  <a:pt x="0" y="3126513"/>
                </a:lnTo>
                <a:lnTo>
                  <a:pt x="200" y="3120955"/>
                </a:lnTo>
                <a:lnTo>
                  <a:pt x="400" y="3115397"/>
                </a:lnTo>
                <a:lnTo>
                  <a:pt x="1000" y="3109975"/>
                </a:lnTo>
                <a:lnTo>
                  <a:pt x="1600" y="3104417"/>
                </a:lnTo>
                <a:lnTo>
                  <a:pt x="2600" y="3098859"/>
                </a:lnTo>
                <a:lnTo>
                  <a:pt x="3600" y="3093437"/>
                </a:lnTo>
                <a:lnTo>
                  <a:pt x="4800" y="3088015"/>
                </a:lnTo>
                <a:lnTo>
                  <a:pt x="6400" y="3082457"/>
                </a:lnTo>
                <a:lnTo>
                  <a:pt x="8000" y="3077034"/>
                </a:lnTo>
                <a:lnTo>
                  <a:pt x="10000" y="3071612"/>
                </a:lnTo>
                <a:lnTo>
                  <a:pt x="12400" y="3066190"/>
                </a:lnTo>
                <a:lnTo>
                  <a:pt x="14800" y="3060767"/>
                </a:lnTo>
                <a:lnTo>
                  <a:pt x="15600" y="3047618"/>
                </a:lnTo>
                <a:lnTo>
                  <a:pt x="16000" y="3034605"/>
                </a:lnTo>
                <a:lnTo>
                  <a:pt x="16400" y="3021727"/>
                </a:lnTo>
                <a:lnTo>
                  <a:pt x="17200" y="3008577"/>
                </a:lnTo>
                <a:lnTo>
                  <a:pt x="18000" y="2995564"/>
                </a:lnTo>
                <a:lnTo>
                  <a:pt x="18601" y="2989057"/>
                </a:lnTo>
                <a:lnTo>
                  <a:pt x="19601" y="2982550"/>
                </a:lnTo>
                <a:lnTo>
                  <a:pt x="20801" y="2976044"/>
                </a:lnTo>
                <a:lnTo>
                  <a:pt x="21800" y="2969672"/>
                </a:lnTo>
                <a:lnTo>
                  <a:pt x="23401" y="2963301"/>
                </a:lnTo>
                <a:lnTo>
                  <a:pt x="25401" y="2956930"/>
                </a:lnTo>
                <a:lnTo>
                  <a:pt x="23801" y="2949745"/>
                </a:lnTo>
                <a:lnTo>
                  <a:pt x="22401" y="2942696"/>
                </a:lnTo>
                <a:lnTo>
                  <a:pt x="21601" y="2935512"/>
                </a:lnTo>
                <a:lnTo>
                  <a:pt x="21400" y="2928598"/>
                </a:lnTo>
                <a:lnTo>
                  <a:pt x="21400" y="2921549"/>
                </a:lnTo>
                <a:lnTo>
                  <a:pt x="21601" y="2914365"/>
                </a:lnTo>
                <a:lnTo>
                  <a:pt x="22401" y="2907451"/>
                </a:lnTo>
                <a:lnTo>
                  <a:pt x="23001" y="2900402"/>
                </a:lnTo>
                <a:lnTo>
                  <a:pt x="25001" y="2886440"/>
                </a:lnTo>
                <a:lnTo>
                  <a:pt x="27401" y="2872342"/>
                </a:lnTo>
                <a:lnTo>
                  <a:pt x="29601" y="2858515"/>
                </a:lnTo>
                <a:lnTo>
                  <a:pt x="30601" y="2851466"/>
                </a:lnTo>
                <a:lnTo>
                  <a:pt x="31201" y="2844688"/>
                </a:lnTo>
                <a:lnTo>
                  <a:pt x="33801" y="2818525"/>
                </a:lnTo>
                <a:lnTo>
                  <a:pt x="36001" y="2792498"/>
                </a:lnTo>
                <a:lnTo>
                  <a:pt x="38401" y="2766335"/>
                </a:lnTo>
                <a:lnTo>
                  <a:pt x="40201" y="2740172"/>
                </a:lnTo>
                <a:lnTo>
                  <a:pt x="41801" y="2714145"/>
                </a:lnTo>
                <a:lnTo>
                  <a:pt x="43401" y="2687982"/>
                </a:lnTo>
                <a:lnTo>
                  <a:pt x="44401" y="2661820"/>
                </a:lnTo>
                <a:lnTo>
                  <a:pt x="45601" y="2635521"/>
                </a:lnTo>
                <a:lnTo>
                  <a:pt x="43401" y="2280224"/>
                </a:lnTo>
                <a:lnTo>
                  <a:pt x="44201" y="2254332"/>
                </a:lnTo>
                <a:lnTo>
                  <a:pt x="44001" y="2232643"/>
                </a:lnTo>
                <a:lnTo>
                  <a:pt x="43801" y="2210953"/>
                </a:lnTo>
                <a:lnTo>
                  <a:pt x="40201" y="1977116"/>
                </a:lnTo>
                <a:lnTo>
                  <a:pt x="39401" y="1918555"/>
                </a:lnTo>
                <a:lnTo>
                  <a:pt x="38801" y="1860129"/>
                </a:lnTo>
                <a:lnTo>
                  <a:pt x="38401" y="1801703"/>
                </a:lnTo>
                <a:lnTo>
                  <a:pt x="37801" y="1743278"/>
                </a:lnTo>
                <a:lnTo>
                  <a:pt x="37801" y="1732840"/>
                </a:lnTo>
                <a:lnTo>
                  <a:pt x="37401" y="1722402"/>
                </a:lnTo>
                <a:lnTo>
                  <a:pt x="36201" y="1701662"/>
                </a:lnTo>
                <a:lnTo>
                  <a:pt x="34801" y="1680786"/>
                </a:lnTo>
                <a:lnTo>
                  <a:pt x="34401" y="1670212"/>
                </a:lnTo>
                <a:lnTo>
                  <a:pt x="34001" y="1659910"/>
                </a:lnTo>
                <a:lnTo>
                  <a:pt x="33801" y="1649607"/>
                </a:lnTo>
                <a:lnTo>
                  <a:pt x="33801" y="1639034"/>
                </a:lnTo>
                <a:lnTo>
                  <a:pt x="34001" y="1628731"/>
                </a:lnTo>
                <a:lnTo>
                  <a:pt x="34601" y="1618293"/>
                </a:lnTo>
                <a:lnTo>
                  <a:pt x="35601" y="1607855"/>
                </a:lnTo>
                <a:lnTo>
                  <a:pt x="37201" y="1597417"/>
                </a:lnTo>
                <a:lnTo>
                  <a:pt x="38001" y="1592402"/>
                </a:lnTo>
                <a:lnTo>
                  <a:pt x="39201" y="1587115"/>
                </a:lnTo>
                <a:lnTo>
                  <a:pt x="40601" y="1581964"/>
                </a:lnTo>
                <a:lnTo>
                  <a:pt x="42001" y="1576812"/>
                </a:lnTo>
                <a:lnTo>
                  <a:pt x="39601" y="1562714"/>
                </a:lnTo>
                <a:lnTo>
                  <a:pt x="37801" y="1548481"/>
                </a:lnTo>
                <a:lnTo>
                  <a:pt x="36401" y="1534383"/>
                </a:lnTo>
                <a:lnTo>
                  <a:pt x="35601" y="1520149"/>
                </a:lnTo>
                <a:lnTo>
                  <a:pt x="34601" y="1505916"/>
                </a:lnTo>
                <a:lnTo>
                  <a:pt x="34201" y="1491682"/>
                </a:lnTo>
                <a:lnTo>
                  <a:pt x="34001" y="1477584"/>
                </a:lnTo>
                <a:lnTo>
                  <a:pt x="33801" y="1463486"/>
                </a:lnTo>
                <a:lnTo>
                  <a:pt x="34201" y="1435019"/>
                </a:lnTo>
                <a:lnTo>
                  <a:pt x="34601" y="1406551"/>
                </a:lnTo>
                <a:lnTo>
                  <a:pt x="35401" y="1378084"/>
                </a:lnTo>
                <a:lnTo>
                  <a:pt x="35801" y="1349888"/>
                </a:lnTo>
                <a:lnTo>
                  <a:pt x="36001" y="1333757"/>
                </a:lnTo>
                <a:lnTo>
                  <a:pt x="35801" y="1317761"/>
                </a:lnTo>
                <a:lnTo>
                  <a:pt x="35401" y="1285498"/>
                </a:lnTo>
                <a:lnTo>
                  <a:pt x="34801" y="1253371"/>
                </a:lnTo>
                <a:lnTo>
                  <a:pt x="34601" y="1221243"/>
                </a:lnTo>
                <a:lnTo>
                  <a:pt x="34601" y="1205112"/>
                </a:lnTo>
                <a:lnTo>
                  <a:pt x="34801" y="1188981"/>
                </a:lnTo>
                <a:lnTo>
                  <a:pt x="35401" y="1172849"/>
                </a:lnTo>
                <a:lnTo>
                  <a:pt x="36001" y="1156853"/>
                </a:lnTo>
                <a:lnTo>
                  <a:pt x="37001" y="1140857"/>
                </a:lnTo>
                <a:lnTo>
                  <a:pt x="38001" y="1124862"/>
                </a:lnTo>
                <a:lnTo>
                  <a:pt x="39601" y="1108730"/>
                </a:lnTo>
                <a:lnTo>
                  <a:pt x="41801" y="1092599"/>
                </a:lnTo>
                <a:lnTo>
                  <a:pt x="40201" y="1076738"/>
                </a:lnTo>
                <a:lnTo>
                  <a:pt x="39001" y="1060607"/>
                </a:lnTo>
                <a:lnTo>
                  <a:pt x="37801" y="1044747"/>
                </a:lnTo>
                <a:lnTo>
                  <a:pt x="37001" y="1028615"/>
                </a:lnTo>
                <a:lnTo>
                  <a:pt x="36201" y="1012619"/>
                </a:lnTo>
                <a:lnTo>
                  <a:pt x="35601" y="996624"/>
                </a:lnTo>
                <a:lnTo>
                  <a:pt x="35401" y="980628"/>
                </a:lnTo>
                <a:lnTo>
                  <a:pt x="35201" y="964632"/>
                </a:lnTo>
                <a:lnTo>
                  <a:pt x="35201" y="932640"/>
                </a:lnTo>
                <a:lnTo>
                  <a:pt x="35601" y="900648"/>
                </a:lnTo>
                <a:lnTo>
                  <a:pt x="36201" y="868657"/>
                </a:lnTo>
                <a:lnTo>
                  <a:pt x="37401" y="836665"/>
                </a:lnTo>
                <a:lnTo>
                  <a:pt x="40001" y="772682"/>
                </a:lnTo>
                <a:lnTo>
                  <a:pt x="41001" y="740690"/>
                </a:lnTo>
                <a:lnTo>
                  <a:pt x="42201" y="708698"/>
                </a:lnTo>
                <a:lnTo>
                  <a:pt x="43201" y="676706"/>
                </a:lnTo>
                <a:lnTo>
                  <a:pt x="43801" y="644579"/>
                </a:lnTo>
                <a:lnTo>
                  <a:pt x="43801" y="612587"/>
                </a:lnTo>
                <a:lnTo>
                  <a:pt x="43801" y="596592"/>
                </a:lnTo>
                <a:lnTo>
                  <a:pt x="43401" y="580596"/>
                </a:lnTo>
                <a:lnTo>
                  <a:pt x="44201" y="572056"/>
                </a:lnTo>
                <a:lnTo>
                  <a:pt x="43201" y="409928"/>
                </a:lnTo>
                <a:lnTo>
                  <a:pt x="42801" y="401388"/>
                </a:lnTo>
                <a:lnTo>
                  <a:pt x="42801" y="397185"/>
                </a:lnTo>
                <a:lnTo>
                  <a:pt x="43201" y="393119"/>
                </a:lnTo>
                <a:lnTo>
                  <a:pt x="43601" y="391085"/>
                </a:lnTo>
                <a:lnTo>
                  <a:pt x="44001" y="389052"/>
                </a:lnTo>
                <a:lnTo>
                  <a:pt x="44601" y="387154"/>
                </a:lnTo>
                <a:lnTo>
                  <a:pt x="45601" y="385121"/>
                </a:lnTo>
                <a:lnTo>
                  <a:pt x="46801" y="383359"/>
                </a:lnTo>
                <a:lnTo>
                  <a:pt x="48201" y="381596"/>
                </a:lnTo>
                <a:lnTo>
                  <a:pt x="49801" y="379834"/>
                </a:lnTo>
                <a:lnTo>
                  <a:pt x="51801" y="378072"/>
                </a:lnTo>
                <a:lnTo>
                  <a:pt x="50201" y="376174"/>
                </a:lnTo>
                <a:lnTo>
                  <a:pt x="48801" y="374412"/>
                </a:lnTo>
                <a:lnTo>
                  <a:pt x="47801" y="372514"/>
                </a:lnTo>
                <a:lnTo>
                  <a:pt x="47001" y="370616"/>
                </a:lnTo>
                <a:lnTo>
                  <a:pt x="46001" y="368854"/>
                </a:lnTo>
                <a:lnTo>
                  <a:pt x="45601" y="367092"/>
                </a:lnTo>
                <a:lnTo>
                  <a:pt x="45001" y="365194"/>
                </a:lnTo>
                <a:lnTo>
                  <a:pt x="44601" y="363432"/>
                </a:lnTo>
                <a:lnTo>
                  <a:pt x="44401" y="359636"/>
                </a:lnTo>
                <a:lnTo>
                  <a:pt x="44401" y="356111"/>
                </a:lnTo>
                <a:lnTo>
                  <a:pt x="45201" y="352587"/>
                </a:lnTo>
                <a:lnTo>
                  <a:pt x="45801" y="348927"/>
                </a:lnTo>
                <a:lnTo>
                  <a:pt x="47001" y="345267"/>
                </a:lnTo>
                <a:lnTo>
                  <a:pt x="48201" y="341742"/>
                </a:lnTo>
                <a:lnTo>
                  <a:pt x="50601" y="334693"/>
                </a:lnTo>
                <a:lnTo>
                  <a:pt x="52001" y="331033"/>
                </a:lnTo>
                <a:lnTo>
                  <a:pt x="53201" y="327509"/>
                </a:lnTo>
                <a:lnTo>
                  <a:pt x="54001" y="323849"/>
                </a:lnTo>
                <a:lnTo>
                  <a:pt x="54801" y="320324"/>
                </a:lnTo>
                <a:lnTo>
                  <a:pt x="53001" y="317071"/>
                </a:lnTo>
                <a:lnTo>
                  <a:pt x="51801" y="313817"/>
                </a:lnTo>
                <a:lnTo>
                  <a:pt x="51001" y="310699"/>
                </a:lnTo>
                <a:lnTo>
                  <a:pt x="50601" y="307446"/>
                </a:lnTo>
                <a:lnTo>
                  <a:pt x="50401" y="304193"/>
                </a:lnTo>
                <a:lnTo>
                  <a:pt x="50401" y="300939"/>
                </a:lnTo>
                <a:lnTo>
                  <a:pt x="50601" y="297686"/>
                </a:lnTo>
                <a:lnTo>
                  <a:pt x="51001" y="294432"/>
                </a:lnTo>
                <a:lnTo>
                  <a:pt x="53201" y="281419"/>
                </a:lnTo>
                <a:lnTo>
                  <a:pt x="53601" y="278165"/>
                </a:lnTo>
                <a:lnTo>
                  <a:pt x="53801" y="274912"/>
                </a:lnTo>
                <a:lnTo>
                  <a:pt x="54001" y="271794"/>
                </a:lnTo>
                <a:lnTo>
                  <a:pt x="53801" y="268541"/>
                </a:lnTo>
                <a:lnTo>
                  <a:pt x="53201" y="254443"/>
                </a:lnTo>
                <a:lnTo>
                  <a:pt x="53001" y="240345"/>
                </a:lnTo>
                <a:lnTo>
                  <a:pt x="53001" y="226247"/>
                </a:lnTo>
                <a:lnTo>
                  <a:pt x="53401" y="212284"/>
                </a:lnTo>
                <a:lnTo>
                  <a:pt x="54001" y="198322"/>
                </a:lnTo>
                <a:lnTo>
                  <a:pt x="54801" y="184224"/>
                </a:lnTo>
                <a:lnTo>
                  <a:pt x="55801" y="170126"/>
                </a:lnTo>
                <a:lnTo>
                  <a:pt x="57001" y="156299"/>
                </a:lnTo>
                <a:lnTo>
                  <a:pt x="59801" y="128238"/>
                </a:lnTo>
                <a:lnTo>
                  <a:pt x="63001" y="100313"/>
                </a:lnTo>
                <a:lnTo>
                  <a:pt x="66001" y="72388"/>
                </a:lnTo>
                <a:lnTo>
                  <a:pt x="68601" y="44328"/>
                </a:lnTo>
                <a:lnTo>
                  <a:pt x="69002" y="39583"/>
                </a:lnTo>
                <a:lnTo>
                  <a:pt x="69802" y="34974"/>
                </a:lnTo>
                <a:lnTo>
                  <a:pt x="71002" y="30230"/>
                </a:lnTo>
                <a:lnTo>
                  <a:pt x="72002" y="26027"/>
                </a:lnTo>
                <a:lnTo>
                  <a:pt x="73602" y="21825"/>
                </a:lnTo>
                <a:lnTo>
                  <a:pt x="75402" y="17894"/>
                </a:lnTo>
                <a:lnTo>
                  <a:pt x="76602" y="16132"/>
                </a:lnTo>
                <a:lnTo>
                  <a:pt x="77802" y="14369"/>
                </a:lnTo>
                <a:lnTo>
                  <a:pt x="79002" y="12878"/>
                </a:lnTo>
                <a:lnTo>
                  <a:pt x="80202" y="11251"/>
                </a:lnTo>
                <a:lnTo>
                  <a:pt x="81802" y="9896"/>
                </a:lnTo>
                <a:lnTo>
                  <a:pt x="83402" y="8540"/>
                </a:lnTo>
                <a:lnTo>
                  <a:pt x="85002" y="7456"/>
                </a:lnTo>
                <a:lnTo>
                  <a:pt x="86802" y="6371"/>
                </a:lnTo>
                <a:lnTo>
                  <a:pt x="89002" y="5558"/>
                </a:lnTo>
                <a:lnTo>
                  <a:pt x="91002" y="4745"/>
                </a:lnTo>
                <a:lnTo>
                  <a:pt x="93202" y="4202"/>
                </a:lnTo>
                <a:lnTo>
                  <a:pt x="95602" y="3660"/>
                </a:lnTo>
                <a:lnTo>
                  <a:pt x="98002" y="3525"/>
                </a:lnTo>
                <a:lnTo>
                  <a:pt x="100602" y="3389"/>
                </a:lnTo>
                <a:lnTo>
                  <a:pt x="103602" y="3525"/>
                </a:lnTo>
                <a:lnTo>
                  <a:pt x="106202" y="3931"/>
                </a:lnTo>
                <a:lnTo>
                  <a:pt x="109402" y="4338"/>
                </a:lnTo>
                <a:lnTo>
                  <a:pt x="112602" y="4880"/>
                </a:lnTo>
                <a:lnTo>
                  <a:pt x="116002" y="5829"/>
                </a:lnTo>
                <a:lnTo>
                  <a:pt x="119802" y="6914"/>
                </a:lnTo>
                <a:lnTo>
                  <a:pt x="122003" y="7049"/>
                </a:lnTo>
                <a:lnTo>
                  <a:pt x="124203" y="6914"/>
                </a:lnTo>
                <a:lnTo>
                  <a:pt x="129003" y="6642"/>
                </a:lnTo>
                <a:lnTo>
                  <a:pt x="133803" y="5965"/>
                </a:lnTo>
                <a:lnTo>
                  <a:pt x="138603" y="5151"/>
                </a:lnTo>
                <a:lnTo>
                  <a:pt x="148003" y="3118"/>
                </a:lnTo>
                <a:lnTo>
                  <a:pt x="152803" y="2169"/>
                </a:lnTo>
                <a:lnTo>
                  <a:pt x="157403" y="1220"/>
                </a:lnTo>
                <a:lnTo>
                  <a:pt x="162203" y="407"/>
                </a:lnTo>
                <a:lnTo>
                  <a:pt x="167003" y="136"/>
                </a:lnTo>
                <a:close/>
              </a:path>
            </a:pathLst>
          </a:custGeom>
          <a:noFill/>
        </p:spPr>
        <p:txBody>
          <a:bodyPr wrap="square">
            <a:noAutofit/>
          </a:bodyPr>
          <a:lstStyle/>
          <a:p>
            <a:endParaRPr lang="en-US"/>
          </a:p>
        </p:txBody>
      </p:sp>
      <p:sp>
        <p:nvSpPr>
          <p:cNvPr id="21" name="Picture Placeholder 20">
            <a:extLst>
              <a:ext uri="{FF2B5EF4-FFF2-40B4-BE49-F238E27FC236}">
                <a16:creationId xmlns:a16="http://schemas.microsoft.com/office/drawing/2014/main" id="{9626E1EE-D943-450A-877C-8FB73DF9637F}"/>
              </a:ext>
            </a:extLst>
          </p:cNvPr>
          <p:cNvSpPr>
            <a:spLocks noGrp="1"/>
          </p:cNvSpPr>
          <p:nvPr>
            <p:ph type="pic" sz="quarter" idx="22"/>
          </p:nvPr>
        </p:nvSpPr>
        <p:spPr>
          <a:xfrm>
            <a:off x="2979134" y="3603340"/>
            <a:ext cx="2176272" cy="2807208"/>
          </a:xfrm>
          <a:custGeom>
            <a:avLst/>
            <a:gdLst>
              <a:gd name="connsiteX0" fmla="*/ 169203 w 3076859"/>
              <a:gd name="connsiteY0" fmla="*/ 0 h 3513667"/>
              <a:gd name="connsiteX1" fmla="*/ 171403 w 3076859"/>
              <a:gd name="connsiteY1" fmla="*/ 136 h 3513667"/>
              <a:gd name="connsiteX2" fmla="*/ 174004 w 3076859"/>
              <a:gd name="connsiteY2" fmla="*/ 271 h 3513667"/>
              <a:gd name="connsiteX3" fmla="*/ 176204 w 3076859"/>
              <a:gd name="connsiteY3" fmla="*/ 407 h 3513667"/>
              <a:gd name="connsiteX4" fmla="*/ 178604 w 3076859"/>
              <a:gd name="connsiteY4" fmla="*/ 949 h 3513667"/>
              <a:gd name="connsiteX5" fmla="*/ 181004 w 3076859"/>
              <a:gd name="connsiteY5" fmla="*/ 1356 h 3513667"/>
              <a:gd name="connsiteX6" fmla="*/ 183404 w 3076859"/>
              <a:gd name="connsiteY6" fmla="*/ 2169 h 3513667"/>
              <a:gd name="connsiteX7" fmla="*/ 185604 w 3076859"/>
              <a:gd name="connsiteY7" fmla="*/ 3118 h 3513667"/>
              <a:gd name="connsiteX8" fmla="*/ 188004 w 3076859"/>
              <a:gd name="connsiteY8" fmla="*/ 4067 h 3513667"/>
              <a:gd name="connsiteX9" fmla="*/ 190404 w 3076859"/>
              <a:gd name="connsiteY9" fmla="*/ 5287 h 3513667"/>
              <a:gd name="connsiteX10" fmla="*/ 192604 w 3076859"/>
              <a:gd name="connsiteY10" fmla="*/ 6642 h 3513667"/>
              <a:gd name="connsiteX11" fmla="*/ 195004 w 3076859"/>
              <a:gd name="connsiteY11" fmla="*/ 8405 h 3513667"/>
              <a:gd name="connsiteX12" fmla="*/ 199404 w 3076859"/>
              <a:gd name="connsiteY12" fmla="*/ 6642 h 3513667"/>
              <a:gd name="connsiteX13" fmla="*/ 203604 w 3076859"/>
              <a:gd name="connsiteY13" fmla="*/ 5287 h 3513667"/>
              <a:gd name="connsiteX14" fmla="*/ 208004 w 3076859"/>
              <a:gd name="connsiteY14" fmla="*/ 4202 h 3513667"/>
              <a:gd name="connsiteX15" fmla="*/ 212004 w 3076859"/>
              <a:gd name="connsiteY15" fmla="*/ 3254 h 3513667"/>
              <a:gd name="connsiteX16" fmla="*/ 216204 w 3076859"/>
              <a:gd name="connsiteY16" fmla="*/ 2576 h 3513667"/>
              <a:gd name="connsiteX17" fmla="*/ 220204 w 3076859"/>
              <a:gd name="connsiteY17" fmla="*/ 2033 h 3513667"/>
              <a:gd name="connsiteX18" fmla="*/ 224404 w 3076859"/>
              <a:gd name="connsiteY18" fmla="*/ 1898 h 3513667"/>
              <a:gd name="connsiteX19" fmla="*/ 228204 w 3076859"/>
              <a:gd name="connsiteY19" fmla="*/ 1762 h 3513667"/>
              <a:gd name="connsiteX20" fmla="*/ 232405 w 3076859"/>
              <a:gd name="connsiteY20" fmla="*/ 1898 h 3513667"/>
              <a:gd name="connsiteX21" fmla="*/ 236205 w 3076859"/>
              <a:gd name="connsiteY21" fmla="*/ 2169 h 3513667"/>
              <a:gd name="connsiteX22" fmla="*/ 240205 w 3076859"/>
              <a:gd name="connsiteY22" fmla="*/ 2576 h 3513667"/>
              <a:gd name="connsiteX23" fmla="*/ 244005 w 3076859"/>
              <a:gd name="connsiteY23" fmla="*/ 3254 h 3513667"/>
              <a:gd name="connsiteX24" fmla="*/ 247605 w 3076859"/>
              <a:gd name="connsiteY24" fmla="*/ 4067 h 3513667"/>
              <a:gd name="connsiteX25" fmla="*/ 251605 w 3076859"/>
              <a:gd name="connsiteY25" fmla="*/ 4745 h 3513667"/>
              <a:gd name="connsiteX26" fmla="*/ 255205 w 3076859"/>
              <a:gd name="connsiteY26" fmla="*/ 5829 h 3513667"/>
              <a:gd name="connsiteX27" fmla="*/ 259005 w 3076859"/>
              <a:gd name="connsiteY27" fmla="*/ 6914 h 3513667"/>
              <a:gd name="connsiteX28" fmla="*/ 262805 w 3076859"/>
              <a:gd name="connsiteY28" fmla="*/ 8134 h 3513667"/>
              <a:gd name="connsiteX29" fmla="*/ 266405 w 3076859"/>
              <a:gd name="connsiteY29" fmla="*/ 9625 h 3513667"/>
              <a:gd name="connsiteX30" fmla="*/ 273605 w 3076859"/>
              <a:gd name="connsiteY30" fmla="*/ 12336 h 3513667"/>
              <a:gd name="connsiteX31" fmla="*/ 281005 w 3076859"/>
              <a:gd name="connsiteY31" fmla="*/ 15589 h 3513667"/>
              <a:gd name="connsiteX32" fmla="*/ 288006 w 3076859"/>
              <a:gd name="connsiteY32" fmla="*/ 18843 h 3513667"/>
              <a:gd name="connsiteX33" fmla="*/ 302406 w 3076859"/>
              <a:gd name="connsiteY33" fmla="*/ 25621 h 3513667"/>
              <a:gd name="connsiteX34" fmla="*/ 309406 w 3076859"/>
              <a:gd name="connsiteY34" fmla="*/ 29010 h 3513667"/>
              <a:gd name="connsiteX35" fmla="*/ 316806 w 3076859"/>
              <a:gd name="connsiteY35" fmla="*/ 32263 h 3513667"/>
              <a:gd name="connsiteX36" fmla="*/ 317606 w 3076859"/>
              <a:gd name="connsiteY36" fmla="*/ 30094 h 3513667"/>
              <a:gd name="connsiteX37" fmla="*/ 318806 w 3076859"/>
              <a:gd name="connsiteY37" fmla="*/ 28332 h 3513667"/>
              <a:gd name="connsiteX38" fmla="*/ 320006 w 3076859"/>
              <a:gd name="connsiteY38" fmla="*/ 26705 h 3513667"/>
              <a:gd name="connsiteX39" fmla="*/ 321006 w 3076859"/>
              <a:gd name="connsiteY39" fmla="*/ 25349 h 3513667"/>
              <a:gd name="connsiteX40" fmla="*/ 322406 w 3076859"/>
              <a:gd name="connsiteY40" fmla="*/ 24401 h 3513667"/>
              <a:gd name="connsiteX41" fmla="*/ 323806 w 3076859"/>
              <a:gd name="connsiteY41" fmla="*/ 23587 h 3513667"/>
              <a:gd name="connsiteX42" fmla="*/ 325206 w 3076859"/>
              <a:gd name="connsiteY42" fmla="*/ 23181 h 3513667"/>
              <a:gd name="connsiteX43" fmla="*/ 326606 w 3076859"/>
              <a:gd name="connsiteY43" fmla="*/ 22909 h 3513667"/>
              <a:gd name="connsiteX44" fmla="*/ 328006 w 3076859"/>
              <a:gd name="connsiteY44" fmla="*/ 22909 h 3513667"/>
              <a:gd name="connsiteX45" fmla="*/ 329206 w 3076859"/>
              <a:gd name="connsiteY45" fmla="*/ 23181 h 3513667"/>
              <a:gd name="connsiteX46" fmla="*/ 330607 w 3076859"/>
              <a:gd name="connsiteY46" fmla="*/ 23858 h 3513667"/>
              <a:gd name="connsiteX47" fmla="*/ 331807 w 3076859"/>
              <a:gd name="connsiteY47" fmla="*/ 24401 h 3513667"/>
              <a:gd name="connsiteX48" fmla="*/ 333007 w 3076859"/>
              <a:gd name="connsiteY48" fmla="*/ 25485 h 3513667"/>
              <a:gd name="connsiteX49" fmla="*/ 334007 w 3076859"/>
              <a:gd name="connsiteY49" fmla="*/ 26705 h 3513667"/>
              <a:gd name="connsiteX50" fmla="*/ 335007 w 3076859"/>
              <a:gd name="connsiteY50" fmla="*/ 28196 h 3513667"/>
              <a:gd name="connsiteX51" fmla="*/ 336007 w 3076859"/>
              <a:gd name="connsiteY51" fmla="*/ 29823 h 3513667"/>
              <a:gd name="connsiteX52" fmla="*/ 338807 w 3076859"/>
              <a:gd name="connsiteY52" fmla="*/ 36736 h 3513667"/>
              <a:gd name="connsiteX53" fmla="*/ 342207 w 3076859"/>
              <a:gd name="connsiteY53" fmla="*/ 43379 h 3513667"/>
              <a:gd name="connsiteX54" fmla="*/ 346207 w 3076859"/>
              <a:gd name="connsiteY54" fmla="*/ 49886 h 3513667"/>
              <a:gd name="connsiteX55" fmla="*/ 350207 w 3076859"/>
              <a:gd name="connsiteY55" fmla="*/ 56257 h 3513667"/>
              <a:gd name="connsiteX56" fmla="*/ 354607 w 3076859"/>
              <a:gd name="connsiteY56" fmla="*/ 62492 h 3513667"/>
              <a:gd name="connsiteX57" fmla="*/ 359007 w 3076859"/>
              <a:gd name="connsiteY57" fmla="*/ 68593 h 3513667"/>
              <a:gd name="connsiteX58" fmla="*/ 363807 w 3076859"/>
              <a:gd name="connsiteY58" fmla="*/ 74557 h 3513667"/>
              <a:gd name="connsiteX59" fmla="*/ 368607 w 3076859"/>
              <a:gd name="connsiteY59" fmla="*/ 80522 h 3513667"/>
              <a:gd name="connsiteX60" fmla="*/ 378207 w 3076859"/>
              <a:gd name="connsiteY60" fmla="*/ 92315 h 3513667"/>
              <a:gd name="connsiteX61" fmla="*/ 387608 w 3076859"/>
              <a:gd name="connsiteY61" fmla="*/ 103973 h 3513667"/>
              <a:gd name="connsiteX62" fmla="*/ 392408 w 3076859"/>
              <a:gd name="connsiteY62" fmla="*/ 110073 h 3513667"/>
              <a:gd name="connsiteX63" fmla="*/ 396808 w 3076859"/>
              <a:gd name="connsiteY63" fmla="*/ 116038 h 3513667"/>
              <a:gd name="connsiteX64" fmla="*/ 401208 w 3076859"/>
              <a:gd name="connsiteY64" fmla="*/ 122409 h 3513667"/>
              <a:gd name="connsiteX65" fmla="*/ 405008 w 3076859"/>
              <a:gd name="connsiteY65" fmla="*/ 128780 h 3513667"/>
              <a:gd name="connsiteX66" fmla="*/ 406208 w 3076859"/>
              <a:gd name="connsiteY66" fmla="*/ 130949 h 3513667"/>
              <a:gd name="connsiteX67" fmla="*/ 407208 w 3076859"/>
              <a:gd name="connsiteY67" fmla="*/ 132983 h 3513667"/>
              <a:gd name="connsiteX68" fmla="*/ 408008 w 3076859"/>
              <a:gd name="connsiteY68" fmla="*/ 135152 h 3513667"/>
              <a:gd name="connsiteX69" fmla="*/ 408608 w 3076859"/>
              <a:gd name="connsiteY69" fmla="*/ 137049 h 3513667"/>
              <a:gd name="connsiteX70" fmla="*/ 409208 w 3076859"/>
              <a:gd name="connsiteY70" fmla="*/ 139083 h 3513667"/>
              <a:gd name="connsiteX71" fmla="*/ 409408 w 3076859"/>
              <a:gd name="connsiteY71" fmla="*/ 141116 h 3513667"/>
              <a:gd name="connsiteX72" fmla="*/ 409608 w 3076859"/>
              <a:gd name="connsiteY72" fmla="*/ 143150 h 3513667"/>
              <a:gd name="connsiteX73" fmla="*/ 409408 w 3076859"/>
              <a:gd name="connsiteY73" fmla="*/ 145183 h 3513667"/>
              <a:gd name="connsiteX74" fmla="*/ 409208 w 3076859"/>
              <a:gd name="connsiteY74" fmla="*/ 149114 h 3513667"/>
              <a:gd name="connsiteX75" fmla="*/ 408208 w 3076859"/>
              <a:gd name="connsiteY75" fmla="*/ 153045 h 3513667"/>
              <a:gd name="connsiteX76" fmla="*/ 406808 w 3076859"/>
              <a:gd name="connsiteY76" fmla="*/ 156841 h 3513667"/>
              <a:gd name="connsiteX77" fmla="*/ 405008 w 3076859"/>
              <a:gd name="connsiteY77" fmla="*/ 160908 h 3513667"/>
              <a:gd name="connsiteX78" fmla="*/ 408208 w 3076859"/>
              <a:gd name="connsiteY78" fmla="*/ 165246 h 3513667"/>
              <a:gd name="connsiteX79" fmla="*/ 411208 w 3076859"/>
              <a:gd name="connsiteY79" fmla="*/ 169448 h 3513667"/>
              <a:gd name="connsiteX80" fmla="*/ 414208 w 3076859"/>
              <a:gd name="connsiteY80" fmla="*/ 173921 h 3513667"/>
              <a:gd name="connsiteX81" fmla="*/ 416808 w 3076859"/>
              <a:gd name="connsiteY81" fmla="*/ 178259 h 3513667"/>
              <a:gd name="connsiteX82" fmla="*/ 422208 w 3076859"/>
              <a:gd name="connsiteY82" fmla="*/ 187070 h 3513667"/>
              <a:gd name="connsiteX83" fmla="*/ 426608 w 3076859"/>
              <a:gd name="connsiteY83" fmla="*/ 196153 h 3513667"/>
              <a:gd name="connsiteX84" fmla="*/ 431008 w 3076859"/>
              <a:gd name="connsiteY84" fmla="*/ 205235 h 3513667"/>
              <a:gd name="connsiteX85" fmla="*/ 434809 w 3076859"/>
              <a:gd name="connsiteY85" fmla="*/ 214589 h 3513667"/>
              <a:gd name="connsiteX86" fmla="*/ 438408 w 3076859"/>
              <a:gd name="connsiteY86" fmla="*/ 223942 h 3513667"/>
              <a:gd name="connsiteX87" fmla="*/ 441809 w 3076859"/>
              <a:gd name="connsiteY87" fmla="*/ 233431 h 3513667"/>
              <a:gd name="connsiteX88" fmla="*/ 444409 w 3076859"/>
              <a:gd name="connsiteY88" fmla="*/ 242920 h 3513667"/>
              <a:gd name="connsiteX89" fmla="*/ 447209 w 3076859"/>
              <a:gd name="connsiteY89" fmla="*/ 252681 h 3513667"/>
              <a:gd name="connsiteX90" fmla="*/ 450009 w 3076859"/>
              <a:gd name="connsiteY90" fmla="*/ 262305 h 3513667"/>
              <a:gd name="connsiteX91" fmla="*/ 452209 w 3076859"/>
              <a:gd name="connsiteY91" fmla="*/ 272065 h 3513667"/>
              <a:gd name="connsiteX92" fmla="*/ 456809 w 3076859"/>
              <a:gd name="connsiteY92" fmla="*/ 291721 h 3513667"/>
              <a:gd name="connsiteX93" fmla="*/ 461209 w 3076859"/>
              <a:gd name="connsiteY93" fmla="*/ 311242 h 3513667"/>
              <a:gd name="connsiteX94" fmla="*/ 462809 w 3076859"/>
              <a:gd name="connsiteY94" fmla="*/ 312597 h 3513667"/>
              <a:gd name="connsiteX95" fmla="*/ 463809 w 3076859"/>
              <a:gd name="connsiteY95" fmla="*/ 313682 h 3513667"/>
              <a:gd name="connsiteX96" fmla="*/ 465009 w 3076859"/>
              <a:gd name="connsiteY96" fmla="*/ 314902 h 3513667"/>
              <a:gd name="connsiteX97" fmla="*/ 465809 w 3076859"/>
              <a:gd name="connsiteY97" fmla="*/ 316257 h 3513667"/>
              <a:gd name="connsiteX98" fmla="*/ 466409 w 3076859"/>
              <a:gd name="connsiteY98" fmla="*/ 317477 h 3513667"/>
              <a:gd name="connsiteX99" fmla="*/ 466809 w 3076859"/>
              <a:gd name="connsiteY99" fmla="*/ 318833 h 3513667"/>
              <a:gd name="connsiteX100" fmla="*/ 467009 w 3076859"/>
              <a:gd name="connsiteY100" fmla="*/ 320324 h 3513667"/>
              <a:gd name="connsiteX101" fmla="*/ 467209 w 3076859"/>
              <a:gd name="connsiteY101" fmla="*/ 321680 h 3513667"/>
              <a:gd name="connsiteX102" fmla="*/ 467009 w 3076859"/>
              <a:gd name="connsiteY102" fmla="*/ 324662 h 3513667"/>
              <a:gd name="connsiteX103" fmla="*/ 466409 w 3076859"/>
              <a:gd name="connsiteY103" fmla="*/ 327509 h 3513667"/>
              <a:gd name="connsiteX104" fmla="*/ 465609 w 3076859"/>
              <a:gd name="connsiteY104" fmla="*/ 330491 h 3513667"/>
              <a:gd name="connsiteX105" fmla="*/ 464609 w 3076859"/>
              <a:gd name="connsiteY105" fmla="*/ 333473 h 3513667"/>
              <a:gd name="connsiteX106" fmla="*/ 463609 w 3076859"/>
              <a:gd name="connsiteY106" fmla="*/ 336455 h 3513667"/>
              <a:gd name="connsiteX107" fmla="*/ 463009 w 3076859"/>
              <a:gd name="connsiteY107" fmla="*/ 339438 h 3513667"/>
              <a:gd name="connsiteX108" fmla="*/ 462409 w 3076859"/>
              <a:gd name="connsiteY108" fmla="*/ 342420 h 3513667"/>
              <a:gd name="connsiteX109" fmla="*/ 462409 w 3076859"/>
              <a:gd name="connsiteY109" fmla="*/ 345131 h 3513667"/>
              <a:gd name="connsiteX110" fmla="*/ 462409 w 3076859"/>
              <a:gd name="connsiteY110" fmla="*/ 346487 h 3513667"/>
              <a:gd name="connsiteX111" fmla="*/ 463009 w 3076859"/>
              <a:gd name="connsiteY111" fmla="*/ 347978 h 3513667"/>
              <a:gd name="connsiteX112" fmla="*/ 463409 w 3076859"/>
              <a:gd name="connsiteY112" fmla="*/ 349333 h 3513667"/>
              <a:gd name="connsiteX113" fmla="*/ 464409 w 3076859"/>
              <a:gd name="connsiteY113" fmla="*/ 350553 h 3513667"/>
              <a:gd name="connsiteX114" fmla="*/ 465209 w 3076859"/>
              <a:gd name="connsiteY114" fmla="*/ 351774 h 3513667"/>
              <a:gd name="connsiteX115" fmla="*/ 466409 w 3076859"/>
              <a:gd name="connsiteY115" fmla="*/ 352994 h 3513667"/>
              <a:gd name="connsiteX116" fmla="*/ 468009 w 3076859"/>
              <a:gd name="connsiteY116" fmla="*/ 354214 h 3513667"/>
              <a:gd name="connsiteX117" fmla="*/ 469609 w 3076859"/>
              <a:gd name="connsiteY117" fmla="*/ 355298 h 3513667"/>
              <a:gd name="connsiteX118" fmla="*/ 478409 w 3076859"/>
              <a:gd name="connsiteY118" fmla="*/ 355298 h 3513667"/>
              <a:gd name="connsiteX119" fmla="*/ 480209 w 3076859"/>
              <a:gd name="connsiteY119" fmla="*/ 358009 h 3513667"/>
              <a:gd name="connsiteX120" fmla="*/ 481809 w 3076859"/>
              <a:gd name="connsiteY120" fmla="*/ 360449 h 3513667"/>
              <a:gd name="connsiteX121" fmla="*/ 483209 w 3076859"/>
              <a:gd name="connsiteY121" fmla="*/ 363025 h 3513667"/>
              <a:gd name="connsiteX122" fmla="*/ 484409 w 3076859"/>
              <a:gd name="connsiteY122" fmla="*/ 365736 h 3513667"/>
              <a:gd name="connsiteX123" fmla="*/ 485609 w 3076859"/>
              <a:gd name="connsiteY123" fmla="*/ 368312 h 3513667"/>
              <a:gd name="connsiteX124" fmla="*/ 486409 w 3076859"/>
              <a:gd name="connsiteY124" fmla="*/ 371023 h 3513667"/>
              <a:gd name="connsiteX125" fmla="*/ 488010 w 3076859"/>
              <a:gd name="connsiteY125" fmla="*/ 376310 h 3513667"/>
              <a:gd name="connsiteX126" fmla="*/ 489009 w 3076859"/>
              <a:gd name="connsiteY126" fmla="*/ 382003 h 3513667"/>
              <a:gd name="connsiteX127" fmla="*/ 489809 w 3076859"/>
              <a:gd name="connsiteY127" fmla="*/ 387290 h 3513667"/>
              <a:gd name="connsiteX128" fmla="*/ 490210 w 3076859"/>
              <a:gd name="connsiteY128" fmla="*/ 392848 h 3513667"/>
              <a:gd name="connsiteX129" fmla="*/ 490610 w 3076859"/>
              <a:gd name="connsiteY129" fmla="*/ 398677 h 3513667"/>
              <a:gd name="connsiteX130" fmla="*/ 490810 w 3076859"/>
              <a:gd name="connsiteY130" fmla="*/ 409928 h 3513667"/>
              <a:gd name="connsiteX131" fmla="*/ 491210 w 3076859"/>
              <a:gd name="connsiteY131" fmla="*/ 415486 h 3513667"/>
              <a:gd name="connsiteX132" fmla="*/ 491610 w 3076859"/>
              <a:gd name="connsiteY132" fmla="*/ 421044 h 3513667"/>
              <a:gd name="connsiteX133" fmla="*/ 492410 w 3076859"/>
              <a:gd name="connsiteY133" fmla="*/ 426602 h 3513667"/>
              <a:gd name="connsiteX134" fmla="*/ 493410 w 3076859"/>
              <a:gd name="connsiteY134" fmla="*/ 432024 h 3513667"/>
              <a:gd name="connsiteX135" fmla="*/ 494810 w 3076859"/>
              <a:gd name="connsiteY135" fmla="*/ 437446 h 3513667"/>
              <a:gd name="connsiteX136" fmla="*/ 496010 w 3076859"/>
              <a:gd name="connsiteY136" fmla="*/ 440022 h 3513667"/>
              <a:gd name="connsiteX137" fmla="*/ 497010 w 3076859"/>
              <a:gd name="connsiteY137" fmla="*/ 442733 h 3513667"/>
              <a:gd name="connsiteX138" fmla="*/ 502810 w 3076859"/>
              <a:gd name="connsiteY138" fmla="*/ 442597 h 3513667"/>
              <a:gd name="connsiteX139" fmla="*/ 508810 w 3076859"/>
              <a:gd name="connsiteY139" fmla="*/ 442597 h 3513667"/>
              <a:gd name="connsiteX140" fmla="*/ 511210 w 3076859"/>
              <a:gd name="connsiteY140" fmla="*/ 437853 h 3513667"/>
              <a:gd name="connsiteX141" fmla="*/ 514010 w 3076859"/>
              <a:gd name="connsiteY141" fmla="*/ 433515 h 3513667"/>
              <a:gd name="connsiteX142" fmla="*/ 516810 w 3076859"/>
              <a:gd name="connsiteY142" fmla="*/ 429448 h 3513667"/>
              <a:gd name="connsiteX143" fmla="*/ 519810 w 3076859"/>
              <a:gd name="connsiteY143" fmla="*/ 425653 h 3513667"/>
              <a:gd name="connsiteX144" fmla="*/ 523010 w 3076859"/>
              <a:gd name="connsiteY144" fmla="*/ 422128 h 3513667"/>
              <a:gd name="connsiteX145" fmla="*/ 526410 w 3076859"/>
              <a:gd name="connsiteY145" fmla="*/ 418875 h 3513667"/>
              <a:gd name="connsiteX146" fmla="*/ 530010 w 3076859"/>
              <a:gd name="connsiteY146" fmla="*/ 416164 h 3513667"/>
              <a:gd name="connsiteX147" fmla="*/ 533810 w 3076859"/>
              <a:gd name="connsiteY147" fmla="*/ 413452 h 3513667"/>
              <a:gd name="connsiteX148" fmla="*/ 536010 w 3076859"/>
              <a:gd name="connsiteY148" fmla="*/ 412368 h 3513667"/>
              <a:gd name="connsiteX149" fmla="*/ 538010 w 3076859"/>
              <a:gd name="connsiteY149" fmla="*/ 411419 h 3513667"/>
              <a:gd name="connsiteX150" fmla="*/ 540011 w 3076859"/>
              <a:gd name="connsiteY150" fmla="*/ 410470 h 3513667"/>
              <a:gd name="connsiteX151" fmla="*/ 542211 w 3076859"/>
              <a:gd name="connsiteY151" fmla="*/ 409657 h 3513667"/>
              <a:gd name="connsiteX152" fmla="*/ 544611 w 3076859"/>
              <a:gd name="connsiteY152" fmla="*/ 408979 h 3513667"/>
              <a:gd name="connsiteX153" fmla="*/ 546811 w 3076859"/>
              <a:gd name="connsiteY153" fmla="*/ 408437 h 3513667"/>
              <a:gd name="connsiteX154" fmla="*/ 549211 w 3076859"/>
              <a:gd name="connsiteY154" fmla="*/ 407759 h 3513667"/>
              <a:gd name="connsiteX155" fmla="*/ 551611 w 3076859"/>
              <a:gd name="connsiteY155" fmla="*/ 407488 h 3513667"/>
              <a:gd name="connsiteX156" fmla="*/ 554211 w 3076859"/>
              <a:gd name="connsiteY156" fmla="*/ 407081 h 3513667"/>
              <a:gd name="connsiteX157" fmla="*/ 556611 w 3076859"/>
              <a:gd name="connsiteY157" fmla="*/ 406810 h 3513667"/>
              <a:gd name="connsiteX158" fmla="*/ 559411 w 3076859"/>
              <a:gd name="connsiteY158" fmla="*/ 406810 h 3513667"/>
              <a:gd name="connsiteX159" fmla="*/ 562211 w 3076859"/>
              <a:gd name="connsiteY159" fmla="*/ 406810 h 3513667"/>
              <a:gd name="connsiteX160" fmla="*/ 564811 w 3076859"/>
              <a:gd name="connsiteY160" fmla="*/ 406946 h 3513667"/>
              <a:gd name="connsiteX161" fmla="*/ 567811 w 3076859"/>
              <a:gd name="connsiteY161" fmla="*/ 407352 h 3513667"/>
              <a:gd name="connsiteX162" fmla="*/ 570811 w 3076859"/>
              <a:gd name="connsiteY162" fmla="*/ 407623 h 3513667"/>
              <a:gd name="connsiteX163" fmla="*/ 573811 w 3076859"/>
              <a:gd name="connsiteY163" fmla="*/ 408166 h 3513667"/>
              <a:gd name="connsiteX164" fmla="*/ 588211 w 3076859"/>
              <a:gd name="connsiteY164" fmla="*/ 407352 h 3513667"/>
              <a:gd name="connsiteX165" fmla="*/ 602412 w 3076859"/>
              <a:gd name="connsiteY165" fmla="*/ 406403 h 3513667"/>
              <a:gd name="connsiteX166" fmla="*/ 606212 w 3076859"/>
              <a:gd name="connsiteY166" fmla="*/ 406946 h 3513667"/>
              <a:gd name="connsiteX167" fmla="*/ 610012 w 3076859"/>
              <a:gd name="connsiteY167" fmla="*/ 407488 h 3513667"/>
              <a:gd name="connsiteX168" fmla="*/ 614012 w 3076859"/>
              <a:gd name="connsiteY168" fmla="*/ 407759 h 3513667"/>
              <a:gd name="connsiteX169" fmla="*/ 618012 w 3076859"/>
              <a:gd name="connsiteY169" fmla="*/ 407895 h 3513667"/>
              <a:gd name="connsiteX170" fmla="*/ 625812 w 3076859"/>
              <a:gd name="connsiteY170" fmla="*/ 408030 h 3513667"/>
              <a:gd name="connsiteX171" fmla="*/ 633812 w 3076859"/>
              <a:gd name="connsiteY171" fmla="*/ 407895 h 3513667"/>
              <a:gd name="connsiteX172" fmla="*/ 650013 w 3076859"/>
              <a:gd name="connsiteY172" fmla="*/ 407352 h 3513667"/>
              <a:gd name="connsiteX173" fmla="*/ 658013 w 3076859"/>
              <a:gd name="connsiteY173" fmla="*/ 407081 h 3513667"/>
              <a:gd name="connsiteX174" fmla="*/ 662013 w 3076859"/>
              <a:gd name="connsiteY174" fmla="*/ 407081 h 3513667"/>
              <a:gd name="connsiteX175" fmla="*/ 665813 w 3076859"/>
              <a:gd name="connsiteY175" fmla="*/ 407352 h 3513667"/>
              <a:gd name="connsiteX176" fmla="*/ 669813 w 3076859"/>
              <a:gd name="connsiteY176" fmla="*/ 407623 h 3513667"/>
              <a:gd name="connsiteX177" fmla="*/ 673613 w 3076859"/>
              <a:gd name="connsiteY177" fmla="*/ 407895 h 3513667"/>
              <a:gd name="connsiteX178" fmla="*/ 677613 w 3076859"/>
              <a:gd name="connsiteY178" fmla="*/ 408437 h 3513667"/>
              <a:gd name="connsiteX179" fmla="*/ 681413 w 3076859"/>
              <a:gd name="connsiteY179" fmla="*/ 409115 h 3513667"/>
              <a:gd name="connsiteX180" fmla="*/ 685013 w 3076859"/>
              <a:gd name="connsiteY180" fmla="*/ 409928 h 3513667"/>
              <a:gd name="connsiteX181" fmla="*/ 689013 w 3076859"/>
              <a:gd name="connsiteY181" fmla="*/ 411012 h 3513667"/>
              <a:gd name="connsiteX182" fmla="*/ 692613 w 3076859"/>
              <a:gd name="connsiteY182" fmla="*/ 412232 h 3513667"/>
              <a:gd name="connsiteX183" fmla="*/ 696014 w 3076859"/>
              <a:gd name="connsiteY183" fmla="*/ 413588 h 3513667"/>
              <a:gd name="connsiteX184" fmla="*/ 699614 w 3076859"/>
              <a:gd name="connsiteY184" fmla="*/ 415350 h 3513667"/>
              <a:gd name="connsiteX185" fmla="*/ 703014 w 3076859"/>
              <a:gd name="connsiteY185" fmla="*/ 417384 h 3513667"/>
              <a:gd name="connsiteX186" fmla="*/ 706214 w 3076859"/>
              <a:gd name="connsiteY186" fmla="*/ 419688 h 3513667"/>
              <a:gd name="connsiteX187" fmla="*/ 709614 w 3076859"/>
              <a:gd name="connsiteY187" fmla="*/ 422264 h 3513667"/>
              <a:gd name="connsiteX188" fmla="*/ 712814 w 3076859"/>
              <a:gd name="connsiteY188" fmla="*/ 425110 h 3513667"/>
              <a:gd name="connsiteX189" fmla="*/ 715814 w 3076859"/>
              <a:gd name="connsiteY189" fmla="*/ 428364 h 3513667"/>
              <a:gd name="connsiteX190" fmla="*/ 719014 w 3076859"/>
              <a:gd name="connsiteY190" fmla="*/ 431888 h 3513667"/>
              <a:gd name="connsiteX191" fmla="*/ 721814 w 3076859"/>
              <a:gd name="connsiteY191" fmla="*/ 435820 h 3513667"/>
              <a:gd name="connsiteX192" fmla="*/ 722614 w 3076859"/>
              <a:gd name="connsiteY192" fmla="*/ 436633 h 3513667"/>
              <a:gd name="connsiteX193" fmla="*/ 723614 w 3076859"/>
              <a:gd name="connsiteY193" fmla="*/ 437446 h 3513667"/>
              <a:gd name="connsiteX194" fmla="*/ 725014 w 3076859"/>
              <a:gd name="connsiteY194" fmla="*/ 438260 h 3513667"/>
              <a:gd name="connsiteX195" fmla="*/ 726414 w 3076859"/>
              <a:gd name="connsiteY195" fmla="*/ 438802 h 3513667"/>
              <a:gd name="connsiteX196" fmla="*/ 728014 w 3076859"/>
              <a:gd name="connsiteY196" fmla="*/ 439344 h 3513667"/>
              <a:gd name="connsiteX197" fmla="*/ 729814 w 3076859"/>
              <a:gd name="connsiteY197" fmla="*/ 439751 h 3513667"/>
              <a:gd name="connsiteX198" fmla="*/ 731614 w 3076859"/>
              <a:gd name="connsiteY198" fmla="*/ 440157 h 3513667"/>
              <a:gd name="connsiteX199" fmla="*/ 733614 w 3076859"/>
              <a:gd name="connsiteY199" fmla="*/ 440564 h 3513667"/>
              <a:gd name="connsiteX200" fmla="*/ 735614 w 3076859"/>
              <a:gd name="connsiteY200" fmla="*/ 440700 h 3513667"/>
              <a:gd name="connsiteX201" fmla="*/ 737814 w 3076859"/>
              <a:gd name="connsiteY201" fmla="*/ 440835 h 3513667"/>
              <a:gd name="connsiteX202" fmla="*/ 739814 w 3076859"/>
              <a:gd name="connsiteY202" fmla="*/ 440835 h 3513667"/>
              <a:gd name="connsiteX203" fmla="*/ 741614 w 3076859"/>
              <a:gd name="connsiteY203" fmla="*/ 440700 h 3513667"/>
              <a:gd name="connsiteX204" fmla="*/ 743614 w 3076859"/>
              <a:gd name="connsiteY204" fmla="*/ 440564 h 3513667"/>
              <a:gd name="connsiteX205" fmla="*/ 745214 w 3076859"/>
              <a:gd name="connsiteY205" fmla="*/ 440157 h 3513667"/>
              <a:gd name="connsiteX206" fmla="*/ 746814 w 3076859"/>
              <a:gd name="connsiteY206" fmla="*/ 439751 h 3513667"/>
              <a:gd name="connsiteX207" fmla="*/ 748415 w 3076859"/>
              <a:gd name="connsiteY207" fmla="*/ 439344 h 3513667"/>
              <a:gd name="connsiteX208" fmla="*/ 752415 w 3076859"/>
              <a:gd name="connsiteY208" fmla="*/ 437717 h 3513667"/>
              <a:gd name="connsiteX209" fmla="*/ 756015 w 3076859"/>
              <a:gd name="connsiteY209" fmla="*/ 436497 h 3513667"/>
              <a:gd name="connsiteX210" fmla="*/ 759415 w 3076859"/>
              <a:gd name="connsiteY210" fmla="*/ 435413 h 3513667"/>
              <a:gd name="connsiteX211" fmla="*/ 762615 w 3076859"/>
              <a:gd name="connsiteY211" fmla="*/ 434464 h 3513667"/>
              <a:gd name="connsiteX212" fmla="*/ 765615 w 3076859"/>
              <a:gd name="connsiteY212" fmla="*/ 433922 h 3513667"/>
              <a:gd name="connsiteX213" fmla="*/ 768615 w 3076859"/>
              <a:gd name="connsiteY213" fmla="*/ 433515 h 3513667"/>
              <a:gd name="connsiteX214" fmla="*/ 771015 w 3076859"/>
              <a:gd name="connsiteY214" fmla="*/ 433380 h 3513667"/>
              <a:gd name="connsiteX215" fmla="*/ 773615 w 3076859"/>
              <a:gd name="connsiteY215" fmla="*/ 433380 h 3513667"/>
              <a:gd name="connsiteX216" fmla="*/ 775815 w 3076859"/>
              <a:gd name="connsiteY216" fmla="*/ 433786 h 3513667"/>
              <a:gd name="connsiteX217" fmla="*/ 778015 w 3076859"/>
              <a:gd name="connsiteY217" fmla="*/ 434193 h 3513667"/>
              <a:gd name="connsiteX218" fmla="*/ 780015 w 3076859"/>
              <a:gd name="connsiteY218" fmla="*/ 434871 h 3513667"/>
              <a:gd name="connsiteX219" fmla="*/ 781815 w 3076859"/>
              <a:gd name="connsiteY219" fmla="*/ 435548 h 3513667"/>
              <a:gd name="connsiteX220" fmla="*/ 783615 w 3076859"/>
              <a:gd name="connsiteY220" fmla="*/ 436497 h 3513667"/>
              <a:gd name="connsiteX221" fmla="*/ 785215 w 3076859"/>
              <a:gd name="connsiteY221" fmla="*/ 437582 h 3513667"/>
              <a:gd name="connsiteX222" fmla="*/ 786615 w 3076859"/>
              <a:gd name="connsiteY222" fmla="*/ 438937 h 3513667"/>
              <a:gd name="connsiteX223" fmla="*/ 787815 w 3076859"/>
              <a:gd name="connsiteY223" fmla="*/ 440429 h 3513667"/>
              <a:gd name="connsiteX224" fmla="*/ 789215 w 3076859"/>
              <a:gd name="connsiteY224" fmla="*/ 441784 h 3513667"/>
              <a:gd name="connsiteX225" fmla="*/ 790415 w 3076859"/>
              <a:gd name="connsiteY225" fmla="*/ 443411 h 3513667"/>
              <a:gd name="connsiteX226" fmla="*/ 792415 w 3076859"/>
              <a:gd name="connsiteY226" fmla="*/ 447206 h 3513667"/>
              <a:gd name="connsiteX227" fmla="*/ 794215 w 3076859"/>
              <a:gd name="connsiteY227" fmla="*/ 451138 h 3513667"/>
              <a:gd name="connsiteX228" fmla="*/ 795815 w 3076859"/>
              <a:gd name="connsiteY228" fmla="*/ 455475 h 3513667"/>
              <a:gd name="connsiteX229" fmla="*/ 797415 w 3076859"/>
              <a:gd name="connsiteY229" fmla="*/ 460220 h 3513667"/>
              <a:gd name="connsiteX230" fmla="*/ 798815 w 3076859"/>
              <a:gd name="connsiteY230" fmla="*/ 464965 h 3513667"/>
              <a:gd name="connsiteX231" fmla="*/ 801816 w 3076859"/>
              <a:gd name="connsiteY231" fmla="*/ 474725 h 3513667"/>
              <a:gd name="connsiteX232" fmla="*/ 803816 w 3076859"/>
              <a:gd name="connsiteY232" fmla="*/ 480283 h 3513667"/>
              <a:gd name="connsiteX233" fmla="*/ 806016 w 3076859"/>
              <a:gd name="connsiteY233" fmla="*/ 485705 h 3513667"/>
              <a:gd name="connsiteX234" fmla="*/ 810216 w 3076859"/>
              <a:gd name="connsiteY234" fmla="*/ 496414 h 3513667"/>
              <a:gd name="connsiteX235" fmla="*/ 815016 w 3076859"/>
              <a:gd name="connsiteY235" fmla="*/ 507123 h 3513667"/>
              <a:gd name="connsiteX236" fmla="*/ 819616 w 3076859"/>
              <a:gd name="connsiteY236" fmla="*/ 517968 h 3513667"/>
              <a:gd name="connsiteX237" fmla="*/ 821616 w 3076859"/>
              <a:gd name="connsiteY237" fmla="*/ 523390 h 3513667"/>
              <a:gd name="connsiteX238" fmla="*/ 823416 w 3076859"/>
              <a:gd name="connsiteY238" fmla="*/ 528812 h 3513667"/>
              <a:gd name="connsiteX239" fmla="*/ 825016 w 3076859"/>
              <a:gd name="connsiteY239" fmla="*/ 534370 h 3513667"/>
              <a:gd name="connsiteX240" fmla="*/ 826416 w 3076859"/>
              <a:gd name="connsiteY240" fmla="*/ 539928 h 3513667"/>
              <a:gd name="connsiteX241" fmla="*/ 827616 w 3076859"/>
              <a:gd name="connsiteY241" fmla="*/ 545622 h 3513667"/>
              <a:gd name="connsiteX242" fmla="*/ 828416 w 3076859"/>
              <a:gd name="connsiteY242" fmla="*/ 551315 h 3513667"/>
              <a:gd name="connsiteX243" fmla="*/ 828816 w 3076859"/>
              <a:gd name="connsiteY243" fmla="*/ 557415 h 3513667"/>
              <a:gd name="connsiteX244" fmla="*/ 828816 w 3076859"/>
              <a:gd name="connsiteY244" fmla="*/ 563244 h 3513667"/>
              <a:gd name="connsiteX245" fmla="*/ 831216 w 3076859"/>
              <a:gd name="connsiteY245" fmla="*/ 583307 h 3513667"/>
              <a:gd name="connsiteX246" fmla="*/ 832616 w 3076859"/>
              <a:gd name="connsiteY246" fmla="*/ 593203 h 3513667"/>
              <a:gd name="connsiteX247" fmla="*/ 834416 w 3076859"/>
              <a:gd name="connsiteY247" fmla="*/ 603098 h 3513667"/>
              <a:gd name="connsiteX248" fmla="*/ 835616 w 3076859"/>
              <a:gd name="connsiteY248" fmla="*/ 608114 h 3513667"/>
              <a:gd name="connsiteX249" fmla="*/ 836816 w 3076859"/>
              <a:gd name="connsiteY249" fmla="*/ 612994 h 3513667"/>
              <a:gd name="connsiteX250" fmla="*/ 838016 w 3076859"/>
              <a:gd name="connsiteY250" fmla="*/ 617874 h 3513667"/>
              <a:gd name="connsiteX251" fmla="*/ 839616 w 3076859"/>
              <a:gd name="connsiteY251" fmla="*/ 622619 h 3513667"/>
              <a:gd name="connsiteX252" fmla="*/ 841216 w 3076859"/>
              <a:gd name="connsiteY252" fmla="*/ 627363 h 3513667"/>
              <a:gd name="connsiteX253" fmla="*/ 843416 w 3076859"/>
              <a:gd name="connsiteY253" fmla="*/ 632243 h 3513667"/>
              <a:gd name="connsiteX254" fmla="*/ 845616 w 3076859"/>
              <a:gd name="connsiteY254" fmla="*/ 636852 h 3513667"/>
              <a:gd name="connsiteX255" fmla="*/ 847816 w 3076859"/>
              <a:gd name="connsiteY255" fmla="*/ 641461 h 3513667"/>
              <a:gd name="connsiteX256" fmla="*/ 851616 w 3076859"/>
              <a:gd name="connsiteY256" fmla="*/ 645935 h 3513667"/>
              <a:gd name="connsiteX257" fmla="*/ 855017 w 3076859"/>
              <a:gd name="connsiteY257" fmla="*/ 650544 h 3513667"/>
              <a:gd name="connsiteX258" fmla="*/ 858017 w 3076859"/>
              <a:gd name="connsiteY258" fmla="*/ 655153 h 3513667"/>
              <a:gd name="connsiteX259" fmla="*/ 860417 w 3076859"/>
              <a:gd name="connsiteY259" fmla="*/ 660033 h 3513667"/>
              <a:gd name="connsiteX260" fmla="*/ 862417 w 3076859"/>
              <a:gd name="connsiteY260" fmla="*/ 664777 h 3513667"/>
              <a:gd name="connsiteX261" fmla="*/ 864217 w 3076859"/>
              <a:gd name="connsiteY261" fmla="*/ 669793 h 3513667"/>
              <a:gd name="connsiteX262" fmla="*/ 865617 w 3076859"/>
              <a:gd name="connsiteY262" fmla="*/ 674537 h 3513667"/>
              <a:gd name="connsiteX263" fmla="*/ 866817 w 3076859"/>
              <a:gd name="connsiteY263" fmla="*/ 679689 h 3513667"/>
              <a:gd name="connsiteX264" fmla="*/ 867817 w 3076859"/>
              <a:gd name="connsiteY264" fmla="*/ 684704 h 3513667"/>
              <a:gd name="connsiteX265" fmla="*/ 868217 w 3076859"/>
              <a:gd name="connsiteY265" fmla="*/ 689856 h 3513667"/>
              <a:gd name="connsiteX266" fmla="*/ 868417 w 3076859"/>
              <a:gd name="connsiteY266" fmla="*/ 695007 h 3513667"/>
              <a:gd name="connsiteX267" fmla="*/ 868417 w 3076859"/>
              <a:gd name="connsiteY267" fmla="*/ 700158 h 3513667"/>
              <a:gd name="connsiteX268" fmla="*/ 868217 w 3076859"/>
              <a:gd name="connsiteY268" fmla="*/ 705445 h 3513667"/>
              <a:gd name="connsiteX269" fmla="*/ 867817 w 3076859"/>
              <a:gd name="connsiteY269" fmla="*/ 710731 h 3513667"/>
              <a:gd name="connsiteX270" fmla="*/ 866817 w 3076859"/>
              <a:gd name="connsiteY270" fmla="*/ 716154 h 3513667"/>
              <a:gd name="connsiteX271" fmla="*/ 865817 w 3076859"/>
              <a:gd name="connsiteY271" fmla="*/ 721576 h 3513667"/>
              <a:gd name="connsiteX272" fmla="*/ 865417 w 3076859"/>
              <a:gd name="connsiteY272" fmla="*/ 722932 h 3513667"/>
              <a:gd name="connsiteX273" fmla="*/ 865417 w 3076859"/>
              <a:gd name="connsiteY273" fmla="*/ 724152 h 3513667"/>
              <a:gd name="connsiteX274" fmla="*/ 865617 w 3076859"/>
              <a:gd name="connsiteY274" fmla="*/ 725372 h 3513667"/>
              <a:gd name="connsiteX275" fmla="*/ 866617 w 3076859"/>
              <a:gd name="connsiteY275" fmla="*/ 726592 h 3513667"/>
              <a:gd name="connsiteX276" fmla="*/ 869817 w 3076859"/>
              <a:gd name="connsiteY276" fmla="*/ 732285 h 3513667"/>
              <a:gd name="connsiteX277" fmla="*/ 872817 w 3076859"/>
              <a:gd name="connsiteY277" fmla="*/ 738114 h 3513667"/>
              <a:gd name="connsiteX278" fmla="*/ 875417 w 3076859"/>
              <a:gd name="connsiteY278" fmla="*/ 743808 h 3513667"/>
              <a:gd name="connsiteX279" fmla="*/ 877817 w 3076859"/>
              <a:gd name="connsiteY279" fmla="*/ 749637 h 3513667"/>
              <a:gd name="connsiteX280" fmla="*/ 879617 w 3076859"/>
              <a:gd name="connsiteY280" fmla="*/ 755601 h 3513667"/>
              <a:gd name="connsiteX281" fmla="*/ 881417 w 3076859"/>
              <a:gd name="connsiteY281" fmla="*/ 761430 h 3513667"/>
              <a:gd name="connsiteX282" fmla="*/ 882817 w 3076859"/>
              <a:gd name="connsiteY282" fmla="*/ 767259 h 3513667"/>
              <a:gd name="connsiteX283" fmla="*/ 884017 w 3076859"/>
              <a:gd name="connsiteY283" fmla="*/ 773359 h 3513667"/>
              <a:gd name="connsiteX284" fmla="*/ 885017 w 3076859"/>
              <a:gd name="connsiteY284" fmla="*/ 779324 h 3513667"/>
              <a:gd name="connsiteX285" fmla="*/ 885817 w 3076859"/>
              <a:gd name="connsiteY285" fmla="*/ 785424 h 3513667"/>
              <a:gd name="connsiteX286" fmla="*/ 886417 w 3076859"/>
              <a:gd name="connsiteY286" fmla="*/ 791389 h 3513667"/>
              <a:gd name="connsiteX287" fmla="*/ 886817 w 3076859"/>
              <a:gd name="connsiteY287" fmla="*/ 797489 h 3513667"/>
              <a:gd name="connsiteX288" fmla="*/ 887617 w 3076859"/>
              <a:gd name="connsiteY288" fmla="*/ 809689 h 3513667"/>
              <a:gd name="connsiteX289" fmla="*/ 888017 w 3076859"/>
              <a:gd name="connsiteY289" fmla="*/ 821889 h 3513667"/>
              <a:gd name="connsiteX290" fmla="*/ 888417 w 3076859"/>
              <a:gd name="connsiteY290" fmla="*/ 834089 h 3513667"/>
              <a:gd name="connsiteX291" fmla="*/ 888617 w 3076859"/>
              <a:gd name="connsiteY291" fmla="*/ 846290 h 3513667"/>
              <a:gd name="connsiteX292" fmla="*/ 889417 w 3076859"/>
              <a:gd name="connsiteY292" fmla="*/ 858354 h 3513667"/>
              <a:gd name="connsiteX293" fmla="*/ 889817 w 3076859"/>
              <a:gd name="connsiteY293" fmla="*/ 864319 h 3513667"/>
              <a:gd name="connsiteX294" fmla="*/ 890617 w 3076859"/>
              <a:gd name="connsiteY294" fmla="*/ 870419 h 3513667"/>
              <a:gd name="connsiteX295" fmla="*/ 891217 w 3076859"/>
              <a:gd name="connsiteY295" fmla="*/ 876384 h 3513667"/>
              <a:gd name="connsiteX296" fmla="*/ 892217 w 3076859"/>
              <a:gd name="connsiteY296" fmla="*/ 882348 h 3513667"/>
              <a:gd name="connsiteX297" fmla="*/ 893217 w 3076859"/>
              <a:gd name="connsiteY297" fmla="*/ 888177 h 3513667"/>
              <a:gd name="connsiteX298" fmla="*/ 894617 w 3076859"/>
              <a:gd name="connsiteY298" fmla="*/ 894006 h 3513667"/>
              <a:gd name="connsiteX299" fmla="*/ 896417 w 3076859"/>
              <a:gd name="connsiteY299" fmla="*/ 899835 h 3513667"/>
              <a:gd name="connsiteX300" fmla="*/ 898217 w 3076859"/>
              <a:gd name="connsiteY300" fmla="*/ 905664 h 3513667"/>
              <a:gd name="connsiteX301" fmla="*/ 900417 w 3076859"/>
              <a:gd name="connsiteY301" fmla="*/ 911358 h 3513667"/>
              <a:gd name="connsiteX302" fmla="*/ 902817 w 3076859"/>
              <a:gd name="connsiteY302" fmla="*/ 917051 h 3513667"/>
              <a:gd name="connsiteX303" fmla="*/ 903817 w 3076859"/>
              <a:gd name="connsiteY303" fmla="*/ 915424 h 3513667"/>
              <a:gd name="connsiteX304" fmla="*/ 904417 w 3076859"/>
              <a:gd name="connsiteY304" fmla="*/ 913662 h 3513667"/>
              <a:gd name="connsiteX305" fmla="*/ 904818 w 3076859"/>
              <a:gd name="connsiteY305" fmla="*/ 911900 h 3513667"/>
              <a:gd name="connsiteX306" fmla="*/ 905418 w 3076859"/>
              <a:gd name="connsiteY306" fmla="*/ 910273 h 3513667"/>
              <a:gd name="connsiteX307" fmla="*/ 905818 w 3076859"/>
              <a:gd name="connsiteY307" fmla="*/ 906749 h 3513667"/>
              <a:gd name="connsiteX308" fmla="*/ 906018 w 3076859"/>
              <a:gd name="connsiteY308" fmla="*/ 902953 h 3513667"/>
              <a:gd name="connsiteX309" fmla="*/ 906018 w 3076859"/>
              <a:gd name="connsiteY309" fmla="*/ 899157 h 3513667"/>
              <a:gd name="connsiteX310" fmla="*/ 905618 w 3076859"/>
              <a:gd name="connsiteY310" fmla="*/ 895226 h 3513667"/>
              <a:gd name="connsiteX311" fmla="*/ 905218 w 3076859"/>
              <a:gd name="connsiteY311" fmla="*/ 887499 h 3513667"/>
              <a:gd name="connsiteX312" fmla="*/ 904818 w 3076859"/>
              <a:gd name="connsiteY312" fmla="*/ 883704 h 3513667"/>
              <a:gd name="connsiteX313" fmla="*/ 904818 w 3076859"/>
              <a:gd name="connsiteY313" fmla="*/ 879637 h 3513667"/>
              <a:gd name="connsiteX314" fmla="*/ 905218 w 3076859"/>
              <a:gd name="connsiteY314" fmla="*/ 875977 h 3513667"/>
              <a:gd name="connsiteX315" fmla="*/ 906018 w 3076859"/>
              <a:gd name="connsiteY315" fmla="*/ 872046 h 3513667"/>
              <a:gd name="connsiteX316" fmla="*/ 906418 w 3076859"/>
              <a:gd name="connsiteY316" fmla="*/ 870283 h 3513667"/>
              <a:gd name="connsiteX317" fmla="*/ 907218 w 3076859"/>
              <a:gd name="connsiteY317" fmla="*/ 868521 h 3513667"/>
              <a:gd name="connsiteX318" fmla="*/ 908018 w 3076859"/>
              <a:gd name="connsiteY318" fmla="*/ 866623 h 3513667"/>
              <a:gd name="connsiteX319" fmla="*/ 909218 w 3076859"/>
              <a:gd name="connsiteY319" fmla="*/ 864861 h 3513667"/>
              <a:gd name="connsiteX320" fmla="*/ 910418 w 3076859"/>
              <a:gd name="connsiteY320" fmla="*/ 863099 h 3513667"/>
              <a:gd name="connsiteX321" fmla="*/ 911818 w 3076859"/>
              <a:gd name="connsiteY321" fmla="*/ 861472 h 3513667"/>
              <a:gd name="connsiteX322" fmla="*/ 913418 w 3076859"/>
              <a:gd name="connsiteY322" fmla="*/ 859710 h 3513667"/>
              <a:gd name="connsiteX323" fmla="*/ 915218 w 3076859"/>
              <a:gd name="connsiteY323" fmla="*/ 858219 h 3513667"/>
              <a:gd name="connsiteX324" fmla="*/ 913818 w 3076859"/>
              <a:gd name="connsiteY324" fmla="*/ 856456 h 3513667"/>
              <a:gd name="connsiteX325" fmla="*/ 912418 w 3076859"/>
              <a:gd name="connsiteY325" fmla="*/ 854559 h 3513667"/>
              <a:gd name="connsiteX326" fmla="*/ 911618 w 3076859"/>
              <a:gd name="connsiteY326" fmla="*/ 852932 h 3513667"/>
              <a:gd name="connsiteX327" fmla="*/ 910618 w 3076859"/>
              <a:gd name="connsiteY327" fmla="*/ 851170 h 3513667"/>
              <a:gd name="connsiteX328" fmla="*/ 909618 w 3076859"/>
              <a:gd name="connsiteY328" fmla="*/ 849407 h 3513667"/>
              <a:gd name="connsiteX329" fmla="*/ 909218 w 3076859"/>
              <a:gd name="connsiteY329" fmla="*/ 847645 h 3513667"/>
              <a:gd name="connsiteX330" fmla="*/ 908418 w 3076859"/>
              <a:gd name="connsiteY330" fmla="*/ 844121 h 3513667"/>
              <a:gd name="connsiteX331" fmla="*/ 908018 w 3076859"/>
              <a:gd name="connsiteY331" fmla="*/ 840732 h 3513667"/>
              <a:gd name="connsiteX332" fmla="*/ 908418 w 3076859"/>
              <a:gd name="connsiteY332" fmla="*/ 837343 h 3513667"/>
              <a:gd name="connsiteX333" fmla="*/ 908818 w 3076859"/>
              <a:gd name="connsiteY333" fmla="*/ 833683 h 3513667"/>
              <a:gd name="connsiteX334" fmla="*/ 909418 w 3076859"/>
              <a:gd name="connsiteY334" fmla="*/ 830294 h 3513667"/>
              <a:gd name="connsiteX335" fmla="*/ 910418 w 3076859"/>
              <a:gd name="connsiteY335" fmla="*/ 826905 h 3513667"/>
              <a:gd name="connsiteX336" fmla="*/ 911618 w 3076859"/>
              <a:gd name="connsiteY336" fmla="*/ 823516 h 3513667"/>
              <a:gd name="connsiteX337" fmla="*/ 913818 w 3076859"/>
              <a:gd name="connsiteY337" fmla="*/ 816602 h 3513667"/>
              <a:gd name="connsiteX338" fmla="*/ 914618 w 3076859"/>
              <a:gd name="connsiteY338" fmla="*/ 813213 h 3513667"/>
              <a:gd name="connsiteX339" fmla="*/ 915618 w 3076859"/>
              <a:gd name="connsiteY339" fmla="*/ 809824 h 3513667"/>
              <a:gd name="connsiteX340" fmla="*/ 916218 w 3076859"/>
              <a:gd name="connsiteY340" fmla="*/ 806436 h 3513667"/>
              <a:gd name="connsiteX341" fmla="*/ 916818 w 3076859"/>
              <a:gd name="connsiteY341" fmla="*/ 802775 h 3513667"/>
              <a:gd name="connsiteX342" fmla="*/ 921018 w 3076859"/>
              <a:gd name="connsiteY342" fmla="*/ 740825 h 3513667"/>
              <a:gd name="connsiteX343" fmla="*/ 925418 w 3076859"/>
              <a:gd name="connsiteY343" fmla="*/ 678875 h 3513667"/>
              <a:gd name="connsiteX344" fmla="*/ 934818 w 3076859"/>
              <a:gd name="connsiteY344" fmla="*/ 554840 h 3513667"/>
              <a:gd name="connsiteX345" fmla="*/ 934018 w 3076859"/>
              <a:gd name="connsiteY345" fmla="*/ 535590 h 3513667"/>
              <a:gd name="connsiteX346" fmla="*/ 934018 w 3076859"/>
              <a:gd name="connsiteY346" fmla="*/ 525966 h 3513667"/>
              <a:gd name="connsiteX347" fmla="*/ 934418 w 3076859"/>
              <a:gd name="connsiteY347" fmla="*/ 516477 h 3513667"/>
              <a:gd name="connsiteX348" fmla="*/ 934618 w 3076859"/>
              <a:gd name="connsiteY348" fmla="*/ 511597 h 3513667"/>
              <a:gd name="connsiteX349" fmla="*/ 935418 w 3076859"/>
              <a:gd name="connsiteY349" fmla="*/ 506988 h 3513667"/>
              <a:gd name="connsiteX350" fmla="*/ 936618 w 3076859"/>
              <a:gd name="connsiteY350" fmla="*/ 502379 h 3513667"/>
              <a:gd name="connsiteX351" fmla="*/ 938018 w 3076859"/>
              <a:gd name="connsiteY351" fmla="*/ 497905 h 3513667"/>
              <a:gd name="connsiteX352" fmla="*/ 939818 w 3076859"/>
              <a:gd name="connsiteY352" fmla="*/ 493703 h 3513667"/>
              <a:gd name="connsiteX353" fmla="*/ 941818 w 3076859"/>
              <a:gd name="connsiteY353" fmla="*/ 489501 h 3513667"/>
              <a:gd name="connsiteX354" fmla="*/ 944218 w 3076859"/>
              <a:gd name="connsiteY354" fmla="*/ 485569 h 3513667"/>
              <a:gd name="connsiteX355" fmla="*/ 946618 w 3076859"/>
              <a:gd name="connsiteY355" fmla="*/ 481638 h 3513667"/>
              <a:gd name="connsiteX356" fmla="*/ 949618 w 3076859"/>
              <a:gd name="connsiteY356" fmla="*/ 477978 h 3513667"/>
              <a:gd name="connsiteX357" fmla="*/ 952818 w 3076859"/>
              <a:gd name="connsiteY357" fmla="*/ 474318 h 3513667"/>
              <a:gd name="connsiteX358" fmla="*/ 956018 w 3076859"/>
              <a:gd name="connsiteY358" fmla="*/ 471065 h 3513667"/>
              <a:gd name="connsiteX359" fmla="*/ 959619 w 3076859"/>
              <a:gd name="connsiteY359" fmla="*/ 467947 h 3513667"/>
              <a:gd name="connsiteX360" fmla="*/ 963419 w 3076859"/>
              <a:gd name="connsiteY360" fmla="*/ 464965 h 3513667"/>
              <a:gd name="connsiteX361" fmla="*/ 967419 w 3076859"/>
              <a:gd name="connsiteY361" fmla="*/ 462118 h 3513667"/>
              <a:gd name="connsiteX362" fmla="*/ 971419 w 3076859"/>
              <a:gd name="connsiteY362" fmla="*/ 459542 h 3513667"/>
              <a:gd name="connsiteX363" fmla="*/ 975819 w 3076859"/>
              <a:gd name="connsiteY363" fmla="*/ 457238 h 3513667"/>
              <a:gd name="connsiteX364" fmla="*/ 980219 w 3076859"/>
              <a:gd name="connsiteY364" fmla="*/ 455069 h 3513667"/>
              <a:gd name="connsiteX365" fmla="*/ 984819 w 3076859"/>
              <a:gd name="connsiteY365" fmla="*/ 453171 h 3513667"/>
              <a:gd name="connsiteX366" fmla="*/ 989219 w 3076859"/>
              <a:gd name="connsiteY366" fmla="*/ 451544 h 3513667"/>
              <a:gd name="connsiteX367" fmla="*/ 994019 w 3076859"/>
              <a:gd name="connsiteY367" fmla="*/ 450053 h 3513667"/>
              <a:gd name="connsiteX368" fmla="*/ 999019 w 3076859"/>
              <a:gd name="connsiteY368" fmla="*/ 448969 h 3513667"/>
              <a:gd name="connsiteX369" fmla="*/ 1003819 w 3076859"/>
              <a:gd name="connsiteY369" fmla="*/ 448155 h 3513667"/>
              <a:gd name="connsiteX370" fmla="*/ 1008820 w 3076859"/>
              <a:gd name="connsiteY370" fmla="*/ 447478 h 3513667"/>
              <a:gd name="connsiteX371" fmla="*/ 1013820 w 3076859"/>
              <a:gd name="connsiteY371" fmla="*/ 447206 h 3513667"/>
              <a:gd name="connsiteX372" fmla="*/ 1019020 w 3076859"/>
              <a:gd name="connsiteY372" fmla="*/ 447071 h 3513667"/>
              <a:gd name="connsiteX373" fmla="*/ 1024020 w 3076859"/>
              <a:gd name="connsiteY373" fmla="*/ 447206 h 3513667"/>
              <a:gd name="connsiteX374" fmla="*/ 1029020 w 3076859"/>
              <a:gd name="connsiteY374" fmla="*/ 447749 h 3513667"/>
              <a:gd name="connsiteX375" fmla="*/ 1034020 w 3076859"/>
              <a:gd name="connsiteY375" fmla="*/ 448562 h 3513667"/>
              <a:gd name="connsiteX376" fmla="*/ 1039020 w 3076859"/>
              <a:gd name="connsiteY376" fmla="*/ 449646 h 3513667"/>
              <a:gd name="connsiteX377" fmla="*/ 1044020 w 3076859"/>
              <a:gd name="connsiteY377" fmla="*/ 451138 h 3513667"/>
              <a:gd name="connsiteX378" fmla="*/ 1048820 w 3076859"/>
              <a:gd name="connsiteY378" fmla="*/ 452900 h 3513667"/>
              <a:gd name="connsiteX379" fmla="*/ 1053820 w 3076859"/>
              <a:gd name="connsiteY379" fmla="*/ 455069 h 3513667"/>
              <a:gd name="connsiteX380" fmla="*/ 1054220 w 3076859"/>
              <a:gd name="connsiteY380" fmla="*/ 455340 h 3513667"/>
              <a:gd name="connsiteX381" fmla="*/ 1054820 w 3076859"/>
              <a:gd name="connsiteY381" fmla="*/ 455882 h 3513667"/>
              <a:gd name="connsiteX382" fmla="*/ 1055620 w 3076859"/>
              <a:gd name="connsiteY382" fmla="*/ 456967 h 3513667"/>
              <a:gd name="connsiteX383" fmla="*/ 1056020 w 3076859"/>
              <a:gd name="connsiteY383" fmla="*/ 458322 h 3513667"/>
              <a:gd name="connsiteX384" fmla="*/ 1056820 w 3076859"/>
              <a:gd name="connsiteY384" fmla="*/ 459813 h 3513667"/>
              <a:gd name="connsiteX385" fmla="*/ 1057620 w 3076859"/>
              <a:gd name="connsiteY385" fmla="*/ 463338 h 3513667"/>
              <a:gd name="connsiteX386" fmla="*/ 1058220 w 3076859"/>
              <a:gd name="connsiteY386" fmla="*/ 465100 h 3513667"/>
              <a:gd name="connsiteX387" fmla="*/ 1058620 w 3076859"/>
              <a:gd name="connsiteY387" fmla="*/ 466591 h 3513667"/>
              <a:gd name="connsiteX388" fmla="*/ 1062221 w 3076859"/>
              <a:gd name="connsiteY388" fmla="*/ 466998 h 3513667"/>
              <a:gd name="connsiteX389" fmla="*/ 1065621 w 3076859"/>
              <a:gd name="connsiteY389" fmla="*/ 467133 h 3513667"/>
              <a:gd name="connsiteX390" fmla="*/ 1067421 w 3076859"/>
              <a:gd name="connsiteY390" fmla="*/ 464151 h 3513667"/>
              <a:gd name="connsiteX391" fmla="*/ 1069421 w 3076859"/>
              <a:gd name="connsiteY391" fmla="*/ 461711 h 3513667"/>
              <a:gd name="connsiteX392" fmla="*/ 1071421 w 3076859"/>
              <a:gd name="connsiteY392" fmla="*/ 459407 h 3513667"/>
              <a:gd name="connsiteX393" fmla="*/ 1073421 w 3076859"/>
              <a:gd name="connsiteY393" fmla="*/ 457509 h 3513667"/>
              <a:gd name="connsiteX394" fmla="*/ 1075421 w 3076859"/>
              <a:gd name="connsiteY394" fmla="*/ 455882 h 3513667"/>
              <a:gd name="connsiteX395" fmla="*/ 1077621 w 3076859"/>
              <a:gd name="connsiteY395" fmla="*/ 454527 h 3513667"/>
              <a:gd name="connsiteX396" fmla="*/ 1079621 w 3076859"/>
              <a:gd name="connsiteY396" fmla="*/ 453442 h 3513667"/>
              <a:gd name="connsiteX397" fmla="*/ 1081821 w 3076859"/>
              <a:gd name="connsiteY397" fmla="*/ 452764 h 3513667"/>
              <a:gd name="connsiteX398" fmla="*/ 1084221 w 3076859"/>
              <a:gd name="connsiteY398" fmla="*/ 452087 h 3513667"/>
              <a:gd name="connsiteX399" fmla="*/ 1086221 w 3076859"/>
              <a:gd name="connsiteY399" fmla="*/ 451815 h 3513667"/>
              <a:gd name="connsiteX400" fmla="*/ 1088421 w 3076859"/>
              <a:gd name="connsiteY400" fmla="*/ 451680 h 3513667"/>
              <a:gd name="connsiteX401" fmla="*/ 1091021 w 3076859"/>
              <a:gd name="connsiteY401" fmla="*/ 451680 h 3513667"/>
              <a:gd name="connsiteX402" fmla="*/ 1093221 w 3076859"/>
              <a:gd name="connsiteY402" fmla="*/ 451815 h 3513667"/>
              <a:gd name="connsiteX403" fmla="*/ 1095621 w 3076859"/>
              <a:gd name="connsiteY403" fmla="*/ 452087 h 3513667"/>
              <a:gd name="connsiteX404" fmla="*/ 1097821 w 3076859"/>
              <a:gd name="connsiteY404" fmla="*/ 452629 h 3513667"/>
              <a:gd name="connsiteX405" fmla="*/ 1100421 w 3076859"/>
              <a:gd name="connsiteY405" fmla="*/ 453035 h 3513667"/>
              <a:gd name="connsiteX406" fmla="*/ 1105221 w 3076859"/>
              <a:gd name="connsiteY406" fmla="*/ 454391 h 3513667"/>
              <a:gd name="connsiteX407" fmla="*/ 1110021 w 3076859"/>
              <a:gd name="connsiteY407" fmla="*/ 455882 h 3513667"/>
              <a:gd name="connsiteX408" fmla="*/ 1114622 w 3076859"/>
              <a:gd name="connsiteY408" fmla="*/ 457238 h 3513667"/>
              <a:gd name="connsiteX409" fmla="*/ 1119822 w 3076859"/>
              <a:gd name="connsiteY409" fmla="*/ 458458 h 3513667"/>
              <a:gd name="connsiteX410" fmla="*/ 1122022 w 3076859"/>
              <a:gd name="connsiteY410" fmla="*/ 459136 h 3513667"/>
              <a:gd name="connsiteX411" fmla="*/ 1124422 w 3076859"/>
              <a:gd name="connsiteY411" fmla="*/ 459407 h 3513667"/>
              <a:gd name="connsiteX412" fmla="*/ 1126822 w 3076859"/>
              <a:gd name="connsiteY412" fmla="*/ 459678 h 3513667"/>
              <a:gd name="connsiteX413" fmla="*/ 1129022 w 3076859"/>
              <a:gd name="connsiteY413" fmla="*/ 459949 h 3513667"/>
              <a:gd name="connsiteX414" fmla="*/ 1131422 w 3076859"/>
              <a:gd name="connsiteY414" fmla="*/ 459949 h 3513667"/>
              <a:gd name="connsiteX415" fmla="*/ 1133622 w 3076859"/>
              <a:gd name="connsiteY415" fmla="*/ 459813 h 3513667"/>
              <a:gd name="connsiteX416" fmla="*/ 1135822 w 3076859"/>
              <a:gd name="connsiteY416" fmla="*/ 459542 h 3513667"/>
              <a:gd name="connsiteX417" fmla="*/ 1138222 w 3076859"/>
              <a:gd name="connsiteY417" fmla="*/ 458864 h 3513667"/>
              <a:gd name="connsiteX418" fmla="*/ 1138222 w 3076859"/>
              <a:gd name="connsiteY418" fmla="*/ 459407 h 3513667"/>
              <a:gd name="connsiteX419" fmla="*/ 1138022 w 3076859"/>
              <a:gd name="connsiteY419" fmla="*/ 460898 h 3513667"/>
              <a:gd name="connsiteX420" fmla="*/ 1136422 w 3076859"/>
              <a:gd name="connsiteY420" fmla="*/ 465778 h 3513667"/>
              <a:gd name="connsiteX421" fmla="*/ 1134022 w 3076859"/>
              <a:gd name="connsiteY421" fmla="*/ 471742 h 3513667"/>
              <a:gd name="connsiteX422" fmla="*/ 1133022 w 3076859"/>
              <a:gd name="connsiteY422" fmla="*/ 474589 h 3513667"/>
              <a:gd name="connsiteX423" fmla="*/ 1131622 w 3076859"/>
              <a:gd name="connsiteY423" fmla="*/ 477165 h 3513667"/>
              <a:gd name="connsiteX424" fmla="*/ 1142022 w 3076859"/>
              <a:gd name="connsiteY424" fmla="*/ 485841 h 3513667"/>
              <a:gd name="connsiteX425" fmla="*/ 1160822 w 3076859"/>
              <a:gd name="connsiteY425" fmla="*/ 486112 h 3513667"/>
              <a:gd name="connsiteX426" fmla="*/ 1165823 w 3076859"/>
              <a:gd name="connsiteY426" fmla="*/ 482723 h 3513667"/>
              <a:gd name="connsiteX427" fmla="*/ 1168023 w 3076859"/>
              <a:gd name="connsiteY427" fmla="*/ 481367 h 3513667"/>
              <a:gd name="connsiteX428" fmla="*/ 1170423 w 3076859"/>
              <a:gd name="connsiteY428" fmla="*/ 479876 h 3513667"/>
              <a:gd name="connsiteX429" fmla="*/ 1172623 w 3076859"/>
              <a:gd name="connsiteY429" fmla="*/ 478791 h 3513667"/>
              <a:gd name="connsiteX430" fmla="*/ 1174823 w 3076859"/>
              <a:gd name="connsiteY430" fmla="*/ 477707 h 3513667"/>
              <a:gd name="connsiteX431" fmla="*/ 1177223 w 3076859"/>
              <a:gd name="connsiteY431" fmla="*/ 477029 h 3513667"/>
              <a:gd name="connsiteX432" fmla="*/ 1179223 w 3076859"/>
              <a:gd name="connsiteY432" fmla="*/ 476216 h 3513667"/>
              <a:gd name="connsiteX433" fmla="*/ 1181623 w 3076859"/>
              <a:gd name="connsiteY433" fmla="*/ 475809 h 3513667"/>
              <a:gd name="connsiteX434" fmla="*/ 1183623 w 3076859"/>
              <a:gd name="connsiteY434" fmla="*/ 475267 h 3513667"/>
              <a:gd name="connsiteX435" fmla="*/ 1185623 w 3076859"/>
              <a:gd name="connsiteY435" fmla="*/ 474996 h 3513667"/>
              <a:gd name="connsiteX436" fmla="*/ 1187423 w 3076859"/>
              <a:gd name="connsiteY436" fmla="*/ 474860 h 3513667"/>
              <a:gd name="connsiteX437" fmla="*/ 1189423 w 3076859"/>
              <a:gd name="connsiteY437" fmla="*/ 474860 h 3513667"/>
              <a:gd name="connsiteX438" fmla="*/ 1191423 w 3076859"/>
              <a:gd name="connsiteY438" fmla="*/ 474996 h 3513667"/>
              <a:gd name="connsiteX439" fmla="*/ 1193223 w 3076859"/>
              <a:gd name="connsiteY439" fmla="*/ 475267 h 3513667"/>
              <a:gd name="connsiteX440" fmla="*/ 1195023 w 3076859"/>
              <a:gd name="connsiteY440" fmla="*/ 475809 h 3513667"/>
              <a:gd name="connsiteX441" fmla="*/ 1196823 w 3076859"/>
              <a:gd name="connsiteY441" fmla="*/ 476351 h 3513667"/>
              <a:gd name="connsiteX442" fmla="*/ 1198423 w 3076859"/>
              <a:gd name="connsiteY442" fmla="*/ 477029 h 3513667"/>
              <a:gd name="connsiteX443" fmla="*/ 1200223 w 3076859"/>
              <a:gd name="connsiteY443" fmla="*/ 477978 h 3513667"/>
              <a:gd name="connsiteX444" fmla="*/ 1201823 w 3076859"/>
              <a:gd name="connsiteY444" fmla="*/ 478791 h 3513667"/>
              <a:gd name="connsiteX445" fmla="*/ 1203423 w 3076859"/>
              <a:gd name="connsiteY445" fmla="*/ 479876 h 3513667"/>
              <a:gd name="connsiteX446" fmla="*/ 1204823 w 3076859"/>
              <a:gd name="connsiteY446" fmla="*/ 481232 h 3513667"/>
              <a:gd name="connsiteX447" fmla="*/ 1206223 w 3076859"/>
              <a:gd name="connsiteY447" fmla="*/ 482587 h 3513667"/>
              <a:gd name="connsiteX448" fmla="*/ 1207823 w 3076859"/>
              <a:gd name="connsiteY448" fmla="*/ 484078 h 3513667"/>
              <a:gd name="connsiteX449" fmla="*/ 1210223 w 3076859"/>
              <a:gd name="connsiteY449" fmla="*/ 487467 h 3513667"/>
              <a:gd name="connsiteX450" fmla="*/ 1212823 w 3076859"/>
              <a:gd name="connsiteY450" fmla="*/ 491398 h 3513667"/>
              <a:gd name="connsiteX451" fmla="*/ 1214823 w 3076859"/>
              <a:gd name="connsiteY451" fmla="*/ 495736 h 3513667"/>
              <a:gd name="connsiteX452" fmla="*/ 1216624 w 3076859"/>
              <a:gd name="connsiteY452" fmla="*/ 500616 h 3513667"/>
              <a:gd name="connsiteX453" fmla="*/ 1230424 w 3076859"/>
              <a:gd name="connsiteY453" fmla="*/ 539250 h 3513667"/>
              <a:gd name="connsiteX454" fmla="*/ 1244024 w 3076859"/>
              <a:gd name="connsiteY454" fmla="*/ 577885 h 3513667"/>
              <a:gd name="connsiteX455" fmla="*/ 1250624 w 3076859"/>
              <a:gd name="connsiteY455" fmla="*/ 597405 h 3513667"/>
              <a:gd name="connsiteX456" fmla="*/ 1257224 w 3076859"/>
              <a:gd name="connsiteY456" fmla="*/ 616790 h 3513667"/>
              <a:gd name="connsiteX457" fmla="*/ 1263424 w 3076859"/>
              <a:gd name="connsiteY457" fmla="*/ 636175 h 3513667"/>
              <a:gd name="connsiteX458" fmla="*/ 1269625 w 3076859"/>
              <a:gd name="connsiteY458" fmla="*/ 655695 h 3513667"/>
              <a:gd name="connsiteX459" fmla="*/ 1275225 w 3076859"/>
              <a:gd name="connsiteY459" fmla="*/ 675351 h 3513667"/>
              <a:gd name="connsiteX460" fmla="*/ 1280425 w 3076859"/>
              <a:gd name="connsiteY460" fmla="*/ 695007 h 3513667"/>
              <a:gd name="connsiteX461" fmla="*/ 1285425 w 3076859"/>
              <a:gd name="connsiteY461" fmla="*/ 714663 h 3513667"/>
              <a:gd name="connsiteX462" fmla="*/ 1290025 w 3076859"/>
              <a:gd name="connsiteY462" fmla="*/ 734454 h 3513667"/>
              <a:gd name="connsiteX463" fmla="*/ 1292225 w 3076859"/>
              <a:gd name="connsiteY463" fmla="*/ 744621 h 3513667"/>
              <a:gd name="connsiteX464" fmla="*/ 1294025 w 3076859"/>
              <a:gd name="connsiteY464" fmla="*/ 754652 h 3513667"/>
              <a:gd name="connsiteX465" fmla="*/ 1295825 w 3076859"/>
              <a:gd name="connsiteY465" fmla="*/ 764684 h 3513667"/>
              <a:gd name="connsiteX466" fmla="*/ 1297425 w 3076859"/>
              <a:gd name="connsiteY466" fmla="*/ 774715 h 3513667"/>
              <a:gd name="connsiteX467" fmla="*/ 1299025 w 3076859"/>
              <a:gd name="connsiteY467" fmla="*/ 784746 h 3513667"/>
              <a:gd name="connsiteX468" fmla="*/ 1300425 w 3076859"/>
              <a:gd name="connsiteY468" fmla="*/ 794913 h 3513667"/>
              <a:gd name="connsiteX469" fmla="*/ 1301425 w 3076859"/>
              <a:gd name="connsiteY469" fmla="*/ 805216 h 3513667"/>
              <a:gd name="connsiteX470" fmla="*/ 1302425 w 3076859"/>
              <a:gd name="connsiteY470" fmla="*/ 815382 h 3513667"/>
              <a:gd name="connsiteX471" fmla="*/ 1304625 w 3076859"/>
              <a:gd name="connsiteY471" fmla="*/ 818229 h 3513667"/>
              <a:gd name="connsiteX472" fmla="*/ 1306425 w 3076859"/>
              <a:gd name="connsiteY472" fmla="*/ 821211 h 3513667"/>
              <a:gd name="connsiteX473" fmla="*/ 1307825 w 3076859"/>
              <a:gd name="connsiteY473" fmla="*/ 824329 h 3513667"/>
              <a:gd name="connsiteX474" fmla="*/ 1309025 w 3076859"/>
              <a:gd name="connsiteY474" fmla="*/ 827583 h 3513667"/>
              <a:gd name="connsiteX475" fmla="*/ 1309825 w 3076859"/>
              <a:gd name="connsiteY475" fmla="*/ 830700 h 3513667"/>
              <a:gd name="connsiteX476" fmla="*/ 1310625 w 3076859"/>
              <a:gd name="connsiteY476" fmla="*/ 833954 h 3513667"/>
              <a:gd name="connsiteX477" fmla="*/ 1311025 w 3076859"/>
              <a:gd name="connsiteY477" fmla="*/ 837207 h 3513667"/>
              <a:gd name="connsiteX478" fmla="*/ 1311425 w 3076859"/>
              <a:gd name="connsiteY478" fmla="*/ 840461 h 3513667"/>
              <a:gd name="connsiteX479" fmla="*/ 1311825 w 3076859"/>
              <a:gd name="connsiteY479" fmla="*/ 846832 h 3513667"/>
              <a:gd name="connsiteX480" fmla="*/ 1312025 w 3076859"/>
              <a:gd name="connsiteY480" fmla="*/ 853474 h 3513667"/>
              <a:gd name="connsiteX481" fmla="*/ 1312225 w 3076859"/>
              <a:gd name="connsiteY481" fmla="*/ 860117 h 3513667"/>
              <a:gd name="connsiteX482" fmla="*/ 1312625 w 3076859"/>
              <a:gd name="connsiteY482" fmla="*/ 866623 h 3513667"/>
              <a:gd name="connsiteX483" fmla="*/ 1315225 w 3076859"/>
              <a:gd name="connsiteY483" fmla="*/ 872723 h 3513667"/>
              <a:gd name="connsiteX484" fmla="*/ 1317425 w 3076859"/>
              <a:gd name="connsiteY484" fmla="*/ 878688 h 3513667"/>
              <a:gd name="connsiteX485" fmla="*/ 1319425 w 3076859"/>
              <a:gd name="connsiteY485" fmla="*/ 884924 h 3513667"/>
              <a:gd name="connsiteX486" fmla="*/ 1321226 w 3076859"/>
              <a:gd name="connsiteY486" fmla="*/ 890888 h 3513667"/>
              <a:gd name="connsiteX487" fmla="*/ 1325026 w 3076859"/>
              <a:gd name="connsiteY487" fmla="*/ 903088 h 3513667"/>
              <a:gd name="connsiteX488" fmla="*/ 1328026 w 3076859"/>
              <a:gd name="connsiteY488" fmla="*/ 915560 h 3513667"/>
              <a:gd name="connsiteX489" fmla="*/ 1330626 w 3076859"/>
              <a:gd name="connsiteY489" fmla="*/ 928031 h 3513667"/>
              <a:gd name="connsiteX490" fmla="*/ 1333026 w 3076859"/>
              <a:gd name="connsiteY490" fmla="*/ 940367 h 3513667"/>
              <a:gd name="connsiteX491" fmla="*/ 1335026 w 3076859"/>
              <a:gd name="connsiteY491" fmla="*/ 952974 h 3513667"/>
              <a:gd name="connsiteX492" fmla="*/ 1336826 w 3076859"/>
              <a:gd name="connsiteY492" fmla="*/ 965445 h 3513667"/>
              <a:gd name="connsiteX493" fmla="*/ 1340226 w 3076859"/>
              <a:gd name="connsiteY493" fmla="*/ 990659 h 3513667"/>
              <a:gd name="connsiteX494" fmla="*/ 1343426 w 3076859"/>
              <a:gd name="connsiteY494" fmla="*/ 1015873 h 3513667"/>
              <a:gd name="connsiteX495" fmla="*/ 1345226 w 3076859"/>
              <a:gd name="connsiteY495" fmla="*/ 1028344 h 3513667"/>
              <a:gd name="connsiteX496" fmla="*/ 1347026 w 3076859"/>
              <a:gd name="connsiteY496" fmla="*/ 1040816 h 3513667"/>
              <a:gd name="connsiteX497" fmla="*/ 1349226 w 3076859"/>
              <a:gd name="connsiteY497" fmla="*/ 1053422 h 3513667"/>
              <a:gd name="connsiteX498" fmla="*/ 1351626 w 3076859"/>
              <a:gd name="connsiteY498" fmla="*/ 1065894 h 3513667"/>
              <a:gd name="connsiteX499" fmla="*/ 1355826 w 3076859"/>
              <a:gd name="connsiteY499" fmla="*/ 1065894 h 3513667"/>
              <a:gd name="connsiteX500" fmla="*/ 1359826 w 3076859"/>
              <a:gd name="connsiteY500" fmla="*/ 1066165 h 3513667"/>
              <a:gd name="connsiteX501" fmla="*/ 1360826 w 3076859"/>
              <a:gd name="connsiteY501" fmla="*/ 1062369 h 3513667"/>
              <a:gd name="connsiteX502" fmla="*/ 1361226 w 3076859"/>
              <a:gd name="connsiteY502" fmla="*/ 1058709 h 3513667"/>
              <a:gd name="connsiteX503" fmla="*/ 1362226 w 3076859"/>
              <a:gd name="connsiteY503" fmla="*/ 1050982 h 3513667"/>
              <a:gd name="connsiteX504" fmla="*/ 1362626 w 3076859"/>
              <a:gd name="connsiteY504" fmla="*/ 1043391 h 3513667"/>
              <a:gd name="connsiteX505" fmla="*/ 1362626 w 3076859"/>
              <a:gd name="connsiteY505" fmla="*/ 1035664 h 3513667"/>
              <a:gd name="connsiteX506" fmla="*/ 1362626 w 3076859"/>
              <a:gd name="connsiteY506" fmla="*/ 1027938 h 3513667"/>
              <a:gd name="connsiteX507" fmla="*/ 1362426 w 3076859"/>
              <a:gd name="connsiteY507" fmla="*/ 1020346 h 3513667"/>
              <a:gd name="connsiteX508" fmla="*/ 1361426 w 3076859"/>
              <a:gd name="connsiteY508" fmla="*/ 1004893 h 3513667"/>
              <a:gd name="connsiteX509" fmla="*/ 1361226 w 3076859"/>
              <a:gd name="connsiteY509" fmla="*/ 997166 h 3513667"/>
              <a:gd name="connsiteX510" fmla="*/ 1361026 w 3076859"/>
              <a:gd name="connsiteY510" fmla="*/ 989439 h 3513667"/>
              <a:gd name="connsiteX511" fmla="*/ 1361226 w 3076859"/>
              <a:gd name="connsiteY511" fmla="*/ 981712 h 3513667"/>
              <a:gd name="connsiteX512" fmla="*/ 1361626 w 3076859"/>
              <a:gd name="connsiteY512" fmla="*/ 974121 h 3513667"/>
              <a:gd name="connsiteX513" fmla="*/ 1362626 w 3076859"/>
              <a:gd name="connsiteY513" fmla="*/ 966394 h 3513667"/>
              <a:gd name="connsiteX514" fmla="*/ 1363026 w 3076859"/>
              <a:gd name="connsiteY514" fmla="*/ 962599 h 3513667"/>
              <a:gd name="connsiteX515" fmla="*/ 1364026 w 3076859"/>
              <a:gd name="connsiteY515" fmla="*/ 958803 h 3513667"/>
              <a:gd name="connsiteX516" fmla="*/ 1364626 w 3076859"/>
              <a:gd name="connsiteY516" fmla="*/ 955143 h 3513667"/>
              <a:gd name="connsiteX517" fmla="*/ 1365826 w 3076859"/>
              <a:gd name="connsiteY517" fmla="*/ 951212 h 3513667"/>
              <a:gd name="connsiteX518" fmla="*/ 1367026 w 3076859"/>
              <a:gd name="connsiteY518" fmla="*/ 947552 h 3513667"/>
              <a:gd name="connsiteX519" fmla="*/ 1368226 w 3076859"/>
              <a:gd name="connsiteY519" fmla="*/ 943620 h 3513667"/>
              <a:gd name="connsiteX520" fmla="*/ 1369426 w 3076859"/>
              <a:gd name="connsiteY520" fmla="*/ 941180 h 3513667"/>
              <a:gd name="connsiteX521" fmla="*/ 1370226 w 3076859"/>
              <a:gd name="connsiteY521" fmla="*/ 938605 h 3513667"/>
              <a:gd name="connsiteX522" fmla="*/ 1370826 w 3076859"/>
              <a:gd name="connsiteY522" fmla="*/ 935758 h 3513667"/>
              <a:gd name="connsiteX523" fmla="*/ 1371026 w 3076859"/>
              <a:gd name="connsiteY523" fmla="*/ 933182 h 3513667"/>
              <a:gd name="connsiteX524" fmla="*/ 1371426 w 3076859"/>
              <a:gd name="connsiteY524" fmla="*/ 927625 h 3513667"/>
              <a:gd name="connsiteX525" fmla="*/ 1371426 w 3076859"/>
              <a:gd name="connsiteY525" fmla="*/ 922202 h 3513667"/>
              <a:gd name="connsiteX526" fmla="*/ 1372026 w 3076859"/>
              <a:gd name="connsiteY526" fmla="*/ 916644 h 3513667"/>
              <a:gd name="connsiteX527" fmla="*/ 1372427 w 3076859"/>
              <a:gd name="connsiteY527" fmla="*/ 913933 h 3513667"/>
              <a:gd name="connsiteX528" fmla="*/ 1373027 w 3076859"/>
              <a:gd name="connsiteY528" fmla="*/ 911222 h 3513667"/>
              <a:gd name="connsiteX529" fmla="*/ 1373827 w 3076859"/>
              <a:gd name="connsiteY529" fmla="*/ 908511 h 3513667"/>
              <a:gd name="connsiteX530" fmla="*/ 1374827 w 3076859"/>
              <a:gd name="connsiteY530" fmla="*/ 906071 h 3513667"/>
              <a:gd name="connsiteX531" fmla="*/ 1376427 w 3076859"/>
              <a:gd name="connsiteY531" fmla="*/ 903631 h 3513667"/>
              <a:gd name="connsiteX532" fmla="*/ 1378427 w 3076859"/>
              <a:gd name="connsiteY532" fmla="*/ 901191 h 3513667"/>
              <a:gd name="connsiteX533" fmla="*/ 1379027 w 3076859"/>
              <a:gd name="connsiteY533" fmla="*/ 870283 h 3513667"/>
              <a:gd name="connsiteX534" fmla="*/ 1380027 w 3076859"/>
              <a:gd name="connsiteY534" fmla="*/ 839376 h 3513667"/>
              <a:gd name="connsiteX535" fmla="*/ 1381027 w 3076859"/>
              <a:gd name="connsiteY535" fmla="*/ 808333 h 3513667"/>
              <a:gd name="connsiteX536" fmla="*/ 1382627 w 3076859"/>
              <a:gd name="connsiteY536" fmla="*/ 777697 h 3513667"/>
              <a:gd name="connsiteX537" fmla="*/ 1384227 w 3076859"/>
              <a:gd name="connsiteY537" fmla="*/ 746790 h 3513667"/>
              <a:gd name="connsiteX538" fmla="*/ 1386227 w 3076859"/>
              <a:gd name="connsiteY538" fmla="*/ 716018 h 3513667"/>
              <a:gd name="connsiteX539" fmla="*/ 1388627 w 3076859"/>
              <a:gd name="connsiteY539" fmla="*/ 685111 h 3513667"/>
              <a:gd name="connsiteX540" fmla="*/ 1391027 w 3076859"/>
              <a:gd name="connsiteY540" fmla="*/ 654339 h 3513667"/>
              <a:gd name="connsiteX541" fmla="*/ 1393827 w 3076859"/>
              <a:gd name="connsiteY541" fmla="*/ 623568 h 3513667"/>
              <a:gd name="connsiteX542" fmla="*/ 1397027 w 3076859"/>
              <a:gd name="connsiteY542" fmla="*/ 592796 h 3513667"/>
              <a:gd name="connsiteX543" fmla="*/ 1400227 w 3076859"/>
              <a:gd name="connsiteY543" fmla="*/ 562160 h 3513667"/>
              <a:gd name="connsiteX544" fmla="*/ 1403627 w 3076859"/>
              <a:gd name="connsiteY544" fmla="*/ 531388 h 3513667"/>
              <a:gd name="connsiteX545" fmla="*/ 1407227 w 3076859"/>
              <a:gd name="connsiteY545" fmla="*/ 500616 h 3513667"/>
              <a:gd name="connsiteX546" fmla="*/ 1411027 w 3076859"/>
              <a:gd name="connsiteY546" fmla="*/ 469980 h 3513667"/>
              <a:gd name="connsiteX547" fmla="*/ 1415027 w 3076859"/>
              <a:gd name="connsiteY547" fmla="*/ 439344 h 3513667"/>
              <a:gd name="connsiteX548" fmla="*/ 1419227 w 3076859"/>
              <a:gd name="connsiteY548" fmla="*/ 408708 h 3513667"/>
              <a:gd name="connsiteX549" fmla="*/ 1419627 w 3076859"/>
              <a:gd name="connsiteY549" fmla="*/ 404912 h 3513667"/>
              <a:gd name="connsiteX550" fmla="*/ 1420227 w 3076859"/>
              <a:gd name="connsiteY550" fmla="*/ 401523 h 3513667"/>
              <a:gd name="connsiteX551" fmla="*/ 1421427 w 3076859"/>
              <a:gd name="connsiteY551" fmla="*/ 398270 h 3513667"/>
              <a:gd name="connsiteX552" fmla="*/ 1422627 w 3076859"/>
              <a:gd name="connsiteY552" fmla="*/ 395288 h 3513667"/>
              <a:gd name="connsiteX553" fmla="*/ 1423627 w 3076859"/>
              <a:gd name="connsiteY553" fmla="*/ 392441 h 3513667"/>
              <a:gd name="connsiteX554" fmla="*/ 1425228 w 3076859"/>
              <a:gd name="connsiteY554" fmla="*/ 389730 h 3513667"/>
              <a:gd name="connsiteX555" fmla="*/ 1427228 w 3076859"/>
              <a:gd name="connsiteY555" fmla="*/ 387154 h 3513667"/>
              <a:gd name="connsiteX556" fmla="*/ 1429228 w 3076859"/>
              <a:gd name="connsiteY556" fmla="*/ 384985 h 3513667"/>
              <a:gd name="connsiteX557" fmla="*/ 1431428 w 3076859"/>
              <a:gd name="connsiteY557" fmla="*/ 383087 h 3513667"/>
              <a:gd name="connsiteX558" fmla="*/ 1434028 w 3076859"/>
              <a:gd name="connsiteY558" fmla="*/ 381190 h 3513667"/>
              <a:gd name="connsiteX559" fmla="*/ 1436628 w 3076859"/>
              <a:gd name="connsiteY559" fmla="*/ 379427 h 3513667"/>
              <a:gd name="connsiteX560" fmla="*/ 1439628 w 3076859"/>
              <a:gd name="connsiteY560" fmla="*/ 378207 h 3513667"/>
              <a:gd name="connsiteX561" fmla="*/ 1443028 w 3076859"/>
              <a:gd name="connsiteY561" fmla="*/ 376987 h 3513667"/>
              <a:gd name="connsiteX562" fmla="*/ 1446428 w 3076859"/>
              <a:gd name="connsiteY562" fmla="*/ 376038 h 3513667"/>
              <a:gd name="connsiteX563" fmla="*/ 1450428 w 3076859"/>
              <a:gd name="connsiteY563" fmla="*/ 375496 h 3513667"/>
              <a:gd name="connsiteX564" fmla="*/ 1454428 w 3076859"/>
              <a:gd name="connsiteY564" fmla="*/ 375090 h 3513667"/>
              <a:gd name="connsiteX565" fmla="*/ 1463228 w 3076859"/>
              <a:gd name="connsiteY565" fmla="*/ 374547 h 3513667"/>
              <a:gd name="connsiteX566" fmla="*/ 1471628 w 3076859"/>
              <a:gd name="connsiteY566" fmla="*/ 374276 h 3513667"/>
              <a:gd name="connsiteX567" fmla="*/ 1488629 w 3076859"/>
              <a:gd name="connsiteY567" fmla="*/ 373734 h 3513667"/>
              <a:gd name="connsiteX568" fmla="*/ 1505829 w 3076859"/>
              <a:gd name="connsiteY568" fmla="*/ 373463 h 3513667"/>
              <a:gd name="connsiteX569" fmla="*/ 1522629 w 3076859"/>
              <a:gd name="connsiteY569" fmla="*/ 373598 h 3513667"/>
              <a:gd name="connsiteX570" fmla="*/ 1539830 w 3076859"/>
              <a:gd name="connsiteY570" fmla="*/ 373734 h 3513667"/>
              <a:gd name="connsiteX571" fmla="*/ 1556830 w 3076859"/>
              <a:gd name="connsiteY571" fmla="*/ 374005 h 3513667"/>
              <a:gd name="connsiteX572" fmla="*/ 1574030 w 3076859"/>
              <a:gd name="connsiteY572" fmla="*/ 374276 h 3513667"/>
              <a:gd name="connsiteX573" fmla="*/ 1590831 w 3076859"/>
              <a:gd name="connsiteY573" fmla="*/ 374412 h 3513667"/>
              <a:gd name="connsiteX574" fmla="*/ 1594231 w 3076859"/>
              <a:gd name="connsiteY574" fmla="*/ 374547 h 3513667"/>
              <a:gd name="connsiteX575" fmla="*/ 1597431 w 3076859"/>
              <a:gd name="connsiteY575" fmla="*/ 374818 h 3513667"/>
              <a:gd name="connsiteX576" fmla="*/ 1600431 w 3076859"/>
              <a:gd name="connsiteY576" fmla="*/ 375361 h 3513667"/>
              <a:gd name="connsiteX577" fmla="*/ 1603231 w 3076859"/>
              <a:gd name="connsiteY577" fmla="*/ 375903 h 3513667"/>
              <a:gd name="connsiteX578" fmla="*/ 1606031 w 3076859"/>
              <a:gd name="connsiteY578" fmla="*/ 376716 h 3513667"/>
              <a:gd name="connsiteX579" fmla="*/ 1608431 w 3076859"/>
              <a:gd name="connsiteY579" fmla="*/ 377665 h 3513667"/>
              <a:gd name="connsiteX580" fmla="*/ 1611031 w 3076859"/>
              <a:gd name="connsiteY580" fmla="*/ 378750 h 3513667"/>
              <a:gd name="connsiteX581" fmla="*/ 1613231 w 3076859"/>
              <a:gd name="connsiteY581" fmla="*/ 379970 h 3513667"/>
              <a:gd name="connsiteX582" fmla="*/ 1615431 w 3076859"/>
              <a:gd name="connsiteY582" fmla="*/ 381190 h 3513667"/>
              <a:gd name="connsiteX583" fmla="*/ 1617831 w 3076859"/>
              <a:gd name="connsiteY583" fmla="*/ 382545 h 3513667"/>
              <a:gd name="connsiteX584" fmla="*/ 1621831 w 3076859"/>
              <a:gd name="connsiteY584" fmla="*/ 385663 h 3513667"/>
              <a:gd name="connsiteX585" fmla="*/ 1625831 w 3076859"/>
              <a:gd name="connsiteY585" fmla="*/ 388916 h 3513667"/>
              <a:gd name="connsiteX586" fmla="*/ 1629631 w 3076859"/>
              <a:gd name="connsiteY586" fmla="*/ 392441 h 3513667"/>
              <a:gd name="connsiteX587" fmla="*/ 1637032 w 3076859"/>
              <a:gd name="connsiteY587" fmla="*/ 399354 h 3513667"/>
              <a:gd name="connsiteX588" fmla="*/ 1640632 w 3076859"/>
              <a:gd name="connsiteY588" fmla="*/ 403014 h 3513667"/>
              <a:gd name="connsiteX589" fmla="*/ 1644432 w 3076859"/>
              <a:gd name="connsiteY589" fmla="*/ 405997 h 3513667"/>
              <a:gd name="connsiteX590" fmla="*/ 1648632 w 3076859"/>
              <a:gd name="connsiteY590" fmla="*/ 408979 h 3513667"/>
              <a:gd name="connsiteX591" fmla="*/ 1650632 w 3076859"/>
              <a:gd name="connsiteY591" fmla="*/ 410335 h 3513667"/>
              <a:gd name="connsiteX592" fmla="*/ 1652832 w 3076859"/>
              <a:gd name="connsiteY592" fmla="*/ 411555 h 3513667"/>
              <a:gd name="connsiteX593" fmla="*/ 1655232 w 3076859"/>
              <a:gd name="connsiteY593" fmla="*/ 412639 h 3513667"/>
              <a:gd name="connsiteX594" fmla="*/ 1657432 w 3076859"/>
              <a:gd name="connsiteY594" fmla="*/ 413588 h 3513667"/>
              <a:gd name="connsiteX595" fmla="*/ 1660032 w 3076859"/>
              <a:gd name="connsiteY595" fmla="*/ 414537 h 3513667"/>
              <a:gd name="connsiteX596" fmla="*/ 1662432 w 3076859"/>
              <a:gd name="connsiteY596" fmla="*/ 415215 h 3513667"/>
              <a:gd name="connsiteX597" fmla="*/ 1664232 w 3076859"/>
              <a:gd name="connsiteY597" fmla="*/ 412097 h 3513667"/>
              <a:gd name="connsiteX598" fmla="*/ 1666432 w 3076859"/>
              <a:gd name="connsiteY598" fmla="*/ 409250 h 3513667"/>
              <a:gd name="connsiteX599" fmla="*/ 1668632 w 3076859"/>
              <a:gd name="connsiteY599" fmla="*/ 406810 h 3513667"/>
              <a:gd name="connsiteX600" fmla="*/ 1670832 w 3076859"/>
              <a:gd name="connsiteY600" fmla="*/ 404641 h 3513667"/>
              <a:gd name="connsiteX601" fmla="*/ 1673232 w 3076859"/>
              <a:gd name="connsiteY601" fmla="*/ 403014 h 3513667"/>
              <a:gd name="connsiteX602" fmla="*/ 1676032 w 3076859"/>
              <a:gd name="connsiteY602" fmla="*/ 401388 h 3513667"/>
              <a:gd name="connsiteX603" fmla="*/ 1678432 w 3076859"/>
              <a:gd name="connsiteY603" fmla="*/ 400168 h 3513667"/>
              <a:gd name="connsiteX604" fmla="*/ 1681432 w 3076859"/>
              <a:gd name="connsiteY604" fmla="*/ 399219 h 3513667"/>
              <a:gd name="connsiteX605" fmla="*/ 1684232 w 3076859"/>
              <a:gd name="connsiteY605" fmla="*/ 398541 h 3513667"/>
              <a:gd name="connsiteX606" fmla="*/ 1687033 w 3076859"/>
              <a:gd name="connsiteY606" fmla="*/ 398134 h 3513667"/>
              <a:gd name="connsiteX607" fmla="*/ 1690033 w 3076859"/>
              <a:gd name="connsiteY607" fmla="*/ 397999 h 3513667"/>
              <a:gd name="connsiteX608" fmla="*/ 1693033 w 3076859"/>
              <a:gd name="connsiteY608" fmla="*/ 398134 h 3513667"/>
              <a:gd name="connsiteX609" fmla="*/ 1696233 w 3076859"/>
              <a:gd name="connsiteY609" fmla="*/ 398541 h 3513667"/>
              <a:gd name="connsiteX610" fmla="*/ 1699233 w 3076859"/>
              <a:gd name="connsiteY610" fmla="*/ 399083 h 3513667"/>
              <a:gd name="connsiteX611" fmla="*/ 1702433 w 3076859"/>
              <a:gd name="connsiteY611" fmla="*/ 399897 h 3513667"/>
              <a:gd name="connsiteX612" fmla="*/ 1705433 w 3076859"/>
              <a:gd name="connsiteY612" fmla="*/ 400981 h 3513667"/>
              <a:gd name="connsiteX613" fmla="*/ 1709433 w 3076859"/>
              <a:gd name="connsiteY613" fmla="*/ 402337 h 3513667"/>
              <a:gd name="connsiteX614" fmla="*/ 1713633 w 3076859"/>
              <a:gd name="connsiteY614" fmla="*/ 403421 h 3513667"/>
              <a:gd name="connsiteX615" fmla="*/ 1717433 w 3076859"/>
              <a:gd name="connsiteY615" fmla="*/ 404235 h 3513667"/>
              <a:gd name="connsiteX616" fmla="*/ 1721233 w 3076859"/>
              <a:gd name="connsiteY616" fmla="*/ 404641 h 3513667"/>
              <a:gd name="connsiteX617" fmla="*/ 1725233 w 3076859"/>
              <a:gd name="connsiteY617" fmla="*/ 404912 h 3513667"/>
              <a:gd name="connsiteX618" fmla="*/ 1729033 w 3076859"/>
              <a:gd name="connsiteY618" fmla="*/ 404912 h 3513667"/>
              <a:gd name="connsiteX619" fmla="*/ 1733033 w 3076859"/>
              <a:gd name="connsiteY619" fmla="*/ 404641 h 3513667"/>
              <a:gd name="connsiteX620" fmla="*/ 1736833 w 3076859"/>
              <a:gd name="connsiteY620" fmla="*/ 404370 h 3513667"/>
              <a:gd name="connsiteX621" fmla="*/ 1740634 w 3076859"/>
              <a:gd name="connsiteY621" fmla="*/ 403828 h 3513667"/>
              <a:gd name="connsiteX622" fmla="*/ 1744434 w 3076859"/>
              <a:gd name="connsiteY622" fmla="*/ 403286 h 3513667"/>
              <a:gd name="connsiteX623" fmla="*/ 1752034 w 3076859"/>
              <a:gd name="connsiteY623" fmla="*/ 401930 h 3513667"/>
              <a:gd name="connsiteX624" fmla="*/ 1759634 w 3076859"/>
              <a:gd name="connsiteY624" fmla="*/ 400303 h 3513667"/>
              <a:gd name="connsiteX625" fmla="*/ 1767234 w 3076859"/>
              <a:gd name="connsiteY625" fmla="*/ 398948 h 3513667"/>
              <a:gd name="connsiteX626" fmla="*/ 1776834 w 3076859"/>
              <a:gd name="connsiteY626" fmla="*/ 398948 h 3513667"/>
              <a:gd name="connsiteX627" fmla="*/ 1786234 w 3076859"/>
              <a:gd name="connsiteY627" fmla="*/ 399083 h 3513667"/>
              <a:gd name="connsiteX628" fmla="*/ 1795635 w 3076859"/>
              <a:gd name="connsiteY628" fmla="*/ 399626 h 3513667"/>
              <a:gd name="connsiteX629" fmla="*/ 1805235 w 3076859"/>
              <a:gd name="connsiteY629" fmla="*/ 400032 h 3513667"/>
              <a:gd name="connsiteX630" fmla="*/ 1814435 w 3076859"/>
              <a:gd name="connsiteY630" fmla="*/ 400981 h 3513667"/>
              <a:gd name="connsiteX631" fmla="*/ 1823435 w 3076859"/>
              <a:gd name="connsiteY631" fmla="*/ 402066 h 3513667"/>
              <a:gd name="connsiteX632" fmla="*/ 1828035 w 3076859"/>
              <a:gd name="connsiteY632" fmla="*/ 402743 h 3513667"/>
              <a:gd name="connsiteX633" fmla="*/ 1832635 w 3076859"/>
              <a:gd name="connsiteY633" fmla="*/ 403557 h 3513667"/>
              <a:gd name="connsiteX634" fmla="*/ 1837235 w 3076859"/>
              <a:gd name="connsiteY634" fmla="*/ 404506 h 3513667"/>
              <a:gd name="connsiteX635" fmla="*/ 1841435 w 3076859"/>
              <a:gd name="connsiteY635" fmla="*/ 405455 h 3513667"/>
              <a:gd name="connsiteX636" fmla="*/ 1846036 w 3076859"/>
              <a:gd name="connsiteY636" fmla="*/ 406539 h 3513667"/>
              <a:gd name="connsiteX637" fmla="*/ 1850436 w 3076859"/>
              <a:gd name="connsiteY637" fmla="*/ 407759 h 3513667"/>
              <a:gd name="connsiteX638" fmla="*/ 1854836 w 3076859"/>
              <a:gd name="connsiteY638" fmla="*/ 408979 h 3513667"/>
              <a:gd name="connsiteX639" fmla="*/ 1858836 w 3076859"/>
              <a:gd name="connsiteY639" fmla="*/ 410470 h 3513667"/>
              <a:gd name="connsiteX640" fmla="*/ 1863236 w 3076859"/>
              <a:gd name="connsiteY640" fmla="*/ 412097 h 3513667"/>
              <a:gd name="connsiteX641" fmla="*/ 1867236 w 3076859"/>
              <a:gd name="connsiteY641" fmla="*/ 413724 h 3513667"/>
              <a:gd name="connsiteX642" fmla="*/ 1871636 w 3076859"/>
              <a:gd name="connsiteY642" fmla="*/ 415621 h 3513667"/>
              <a:gd name="connsiteX643" fmla="*/ 1875636 w 3076859"/>
              <a:gd name="connsiteY643" fmla="*/ 417655 h 3513667"/>
              <a:gd name="connsiteX644" fmla="*/ 1879636 w 3076859"/>
              <a:gd name="connsiteY644" fmla="*/ 419688 h 3513667"/>
              <a:gd name="connsiteX645" fmla="*/ 1883636 w 3076859"/>
              <a:gd name="connsiteY645" fmla="*/ 421993 h 3513667"/>
              <a:gd name="connsiteX646" fmla="*/ 1887636 w 3076859"/>
              <a:gd name="connsiteY646" fmla="*/ 424433 h 3513667"/>
              <a:gd name="connsiteX647" fmla="*/ 1891436 w 3076859"/>
              <a:gd name="connsiteY647" fmla="*/ 426873 h 3513667"/>
              <a:gd name="connsiteX648" fmla="*/ 1895237 w 3076859"/>
              <a:gd name="connsiteY648" fmla="*/ 429719 h 3513667"/>
              <a:gd name="connsiteX649" fmla="*/ 1899237 w 3076859"/>
              <a:gd name="connsiteY649" fmla="*/ 432702 h 3513667"/>
              <a:gd name="connsiteX650" fmla="*/ 1902837 w 3076859"/>
              <a:gd name="connsiteY650" fmla="*/ 435684 h 3513667"/>
              <a:gd name="connsiteX651" fmla="*/ 1906437 w 3076859"/>
              <a:gd name="connsiteY651" fmla="*/ 438937 h 3513667"/>
              <a:gd name="connsiteX652" fmla="*/ 1907437 w 3076859"/>
              <a:gd name="connsiteY652" fmla="*/ 435820 h 3513667"/>
              <a:gd name="connsiteX653" fmla="*/ 1908037 w 3076859"/>
              <a:gd name="connsiteY653" fmla="*/ 432837 h 3513667"/>
              <a:gd name="connsiteX654" fmla="*/ 1908837 w 3076859"/>
              <a:gd name="connsiteY654" fmla="*/ 429584 h 3513667"/>
              <a:gd name="connsiteX655" fmla="*/ 1909637 w 3076859"/>
              <a:gd name="connsiteY655" fmla="*/ 426602 h 3513667"/>
              <a:gd name="connsiteX656" fmla="*/ 1910237 w 3076859"/>
              <a:gd name="connsiteY656" fmla="*/ 425246 h 3513667"/>
              <a:gd name="connsiteX657" fmla="*/ 1911037 w 3076859"/>
              <a:gd name="connsiteY657" fmla="*/ 423890 h 3513667"/>
              <a:gd name="connsiteX658" fmla="*/ 1912037 w 3076859"/>
              <a:gd name="connsiteY658" fmla="*/ 422535 h 3513667"/>
              <a:gd name="connsiteX659" fmla="*/ 1912837 w 3076859"/>
              <a:gd name="connsiteY659" fmla="*/ 421450 h 3513667"/>
              <a:gd name="connsiteX660" fmla="*/ 1914237 w 3076859"/>
              <a:gd name="connsiteY660" fmla="*/ 420637 h 3513667"/>
              <a:gd name="connsiteX661" fmla="*/ 1915837 w 3076859"/>
              <a:gd name="connsiteY661" fmla="*/ 419824 h 3513667"/>
              <a:gd name="connsiteX662" fmla="*/ 1917437 w 3076859"/>
              <a:gd name="connsiteY662" fmla="*/ 419146 h 3513667"/>
              <a:gd name="connsiteX663" fmla="*/ 1919437 w 3076859"/>
              <a:gd name="connsiteY663" fmla="*/ 418739 h 3513667"/>
              <a:gd name="connsiteX664" fmla="*/ 1921237 w 3076859"/>
              <a:gd name="connsiteY664" fmla="*/ 418604 h 3513667"/>
              <a:gd name="connsiteX665" fmla="*/ 1922837 w 3076859"/>
              <a:gd name="connsiteY665" fmla="*/ 418739 h 3513667"/>
              <a:gd name="connsiteX666" fmla="*/ 1924237 w 3076859"/>
              <a:gd name="connsiteY666" fmla="*/ 418875 h 3513667"/>
              <a:gd name="connsiteX667" fmla="*/ 1925637 w 3076859"/>
              <a:gd name="connsiteY667" fmla="*/ 419281 h 3513667"/>
              <a:gd name="connsiteX668" fmla="*/ 1926837 w 3076859"/>
              <a:gd name="connsiteY668" fmla="*/ 419824 h 3513667"/>
              <a:gd name="connsiteX669" fmla="*/ 1928037 w 3076859"/>
              <a:gd name="connsiteY669" fmla="*/ 420637 h 3513667"/>
              <a:gd name="connsiteX670" fmla="*/ 1929037 w 3076859"/>
              <a:gd name="connsiteY670" fmla="*/ 421315 h 3513667"/>
              <a:gd name="connsiteX671" fmla="*/ 1930037 w 3076859"/>
              <a:gd name="connsiteY671" fmla="*/ 422264 h 3513667"/>
              <a:gd name="connsiteX672" fmla="*/ 1931637 w 3076859"/>
              <a:gd name="connsiteY672" fmla="*/ 424433 h 3513667"/>
              <a:gd name="connsiteX673" fmla="*/ 1933037 w 3076859"/>
              <a:gd name="connsiteY673" fmla="*/ 426873 h 3513667"/>
              <a:gd name="connsiteX674" fmla="*/ 1934037 w 3076859"/>
              <a:gd name="connsiteY674" fmla="*/ 429448 h 3513667"/>
              <a:gd name="connsiteX675" fmla="*/ 1935037 w 3076859"/>
              <a:gd name="connsiteY675" fmla="*/ 432024 h 3513667"/>
              <a:gd name="connsiteX676" fmla="*/ 1938237 w 3076859"/>
              <a:gd name="connsiteY676" fmla="*/ 443140 h 3513667"/>
              <a:gd name="connsiteX677" fmla="*/ 1941237 w 3076859"/>
              <a:gd name="connsiteY677" fmla="*/ 454391 h 3513667"/>
              <a:gd name="connsiteX678" fmla="*/ 1947038 w 3076859"/>
              <a:gd name="connsiteY678" fmla="*/ 476894 h 3513667"/>
              <a:gd name="connsiteX679" fmla="*/ 1948238 w 3076859"/>
              <a:gd name="connsiteY679" fmla="*/ 478114 h 3513667"/>
              <a:gd name="connsiteX680" fmla="*/ 1949238 w 3076859"/>
              <a:gd name="connsiteY680" fmla="*/ 479469 h 3513667"/>
              <a:gd name="connsiteX681" fmla="*/ 1949838 w 3076859"/>
              <a:gd name="connsiteY681" fmla="*/ 480825 h 3513667"/>
              <a:gd name="connsiteX682" fmla="*/ 1950438 w 3076859"/>
              <a:gd name="connsiteY682" fmla="*/ 482316 h 3513667"/>
              <a:gd name="connsiteX683" fmla="*/ 1951438 w 3076859"/>
              <a:gd name="connsiteY683" fmla="*/ 485163 h 3513667"/>
              <a:gd name="connsiteX684" fmla="*/ 1952038 w 3076859"/>
              <a:gd name="connsiteY684" fmla="*/ 488281 h 3513667"/>
              <a:gd name="connsiteX685" fmla="*/ 1952038 w 3076859"/>
              <a:gd name="connsiteY685" fmla="*/ 491534 h 3513667"/>
              <a:gd name="connsiteX686" fmla="*/ 1952038 w 3076859"/>
              <a:gd name="connsiteY686" fmla="*/ 494787 h 3513667"/>
              <a:gd name="connsiteX687" fmla="*/ 1951438 w 3076859"/>
              <a:gd name="connsiteY687" fmla="*/ 501565 h 3513667"/>
              <a:gd name="connsiteX688" fmla="*/ 1951238 w 3076859"/>
              <a:gd name="connsiteY688" fmla="*/ 504819 h 3513667"/>
              <a:gd name="connsiteX689" fmla="*/ 1951038 w 3076859"/>
              <a:gd name="connsiteY689" fmla="*/ 508208 h 3513667"/>
              <a:gd name="connsiteX690" fmla="*/ 1951238 w 3076859"/>
              <a:gd name="connsiteY690" fmla="*/ 511325 h 3513667"/>
              <a:gd name="connsiteX691" fmla="*/ 1951638 w 3076859"/>
              <a:gd name="connsiteY691" fmla="*/ 514579 h 3513667"/>
              <a:gd name="connsiteX692" fmla="*/ 1952638 w 3076859"/>
              <a:gd name="connsiteY692" fmla="*/ 517561 h 3513667"/>
              <a:gd name="connsiteX693" fmla="*/ 1953038 w 3076859"/>
              <a:gd name="connsiteY693" fmla="*/ 518917 h 3513667"/>
              <a:gd name="connsiteX694" fmla="*/ 1954038 w 3076859"/>
              <a:gd name="connsiteY694" fmla="*/ 520272 h 3513667"/>
              <a:gd name="connsiteX695" fmla="*/ 1954838 w 3076859"/>
              <a:gd name="connsiteY695" fmla="*/ 521628 h 3513667"/>
              <a:gd name="connsiteX696" fmla="*/ 1956038 w 3076859"/>
              <a:gd name="connsiteY696" fmla="*/ 523119 h 3513667"/>
              <a:gd name="connsiteX697" fmla="*/ 1957038 w 3076859"/>
              <a:gd name="connsiteY697" fmla="*/ 524339 h 3513667"/>
              <a:gd name="connsiteX698" fmla="*/ 1958638 w 3076859"/>
              <a:gd name="connsiteY698" fmla="*/ 525424 h 3513667"/>
              <a:gd name="connsiteX699" fmla="*/ 1960238 w 3076859"/>
              <a:gd name="connsiteY699" fmla="*/ 525966 h 3513667"/>
              <a:gd name="connsiteX700" fmla="*/ 1961838 w 3076859"/>
              <a:gd name="connsiteY700" fmla="*/ 526779 h 3513667"/>
              <a:gd name="connsiteX701" fmla="*/ 1963838 w 3076859"/>
              <a:gd name="connsiteY701" fmla="*/ 527864 h 3513667"/>
              <a:gd name="connsiteX702" fmla="*/ 1965438 w 3076859"/>
              <a:gd name="connsiteY702" fmla="*/ 529219 h 3513667"/>
              <a:gd name="connsiteX703" fmla="*/ 2003639 w 3076859"/>
              <a:gd name="connsiteY703" fmla="*/ 683078 h 3513667"/>
              <a:gd name="connsiteX704" fmla="*/ 2041639 w 3076859"/>
              <a:gd name="connsiteY704" fmla="*/ 836801 h 3513667"/>
              <a:gd name="connsiteX705" fmla="*/ 2043239 w 3076859"/>
              <a:gd name="connsiteY705" fmla="*/ 843036 h 3513667"/>
              <a:gd name="connsiteX706" fmla="*/ 2045239 w 3076859"/>
              <a:gd name="connsiteY706" fmla="*/ 849136 h 3513667"/>
              <a:gd name="connsiteX707" fmla="*/ 2047039 w 3076859"/>
              <a:gd name="connsiteY707" fmla="*/ 855236 h 3513667"/>
              <a:gd name="connsiteX708" fmla="*/ 2047639 w 3076859"/>
              <a:gd name="connsiteY708" fmla="*/ 858354 h 3513667"/>
              <a:gd name="connsiteX709" fmla="*/ 2048039 w 3076859"/>
              <a:gd name="connsiteY709" fmla="*/ 861608 h 3513667"/>
              <a:gd name="connsiteX710" fmla="*/ 2048639 w 3076859"/>
              <a:gd name="connsiteY710" fmla="*/ 864726 h 3513667"/>
              <a:gd name="connsiteX711" fmla="*/ 2048839 w 3076859"/>
              <a:gd name="connsiteY711" fmla="*/ 867708 h 3513667"/>
              <a:gd name="connsiteX712" fmla="*/ 2048839 w 3076859"/>
              <a:gd name="connsiteY712" fmla="*/ 870826 h 3513667"/>
              <a:gd name="connsiteX713" fmla="*/ 2048439 w 3076859"/>
              <a:gd name="connsiteY713" fmla="*/ 873943 h 3513667"/>
              <a:gd name="connsiteX714" fmla="*/ 2047639 w 3076859"/>
              <a:gd name="connsiteY714" fmla="*/ 877197 h 3513667"/>
              <a:gd name="connsiteX715" fmla="*/ 2046839 w 3076859"/>
              <a:gd name="connsiteY715" fmla="*/ 880315 h 3513667"/>
              <a:gd name="connsiteX716" fmla="*/ 2045439 w 3076859"/>
              <a:gd name="connsiteY716" fmla="*/ 883297 h 3513667"/>
              <a:gd name="connsiteX717" fmla="*/ 2043639 w 3076859"/>
              <a:gd name="connsiteY717" fmla="*/ 886550 h 3513667"/>
              <a:gd name="connsiteX718" fmla="*/ 2045839 w 3076859"/>
              <a:gd name="connsiteY718" fmla="*/ 888042 h 3513667"/>
              <a:gd name="connsiteX719" fmla="*/ 2047839 w 3076859"/>
              <a:gd name="connsiteY719" fmla="*/ 889533 h 3513667"/>
              <a:gd name="connsiteX720" fmla="*/ 2049639 w 3076859"/>
              <a:gd name="connsiteY720" fmla="*/ 891295 h 3513667"/>
              <a:gd name="connsiteX721" fmla="*/ 2051240 w 3076859"/>
              <a:gd name="connsiteY721" fmla="*/ 892922 h 3513667"/>
              <a:gd name="connsiteX722" fmla="*/ 2052840 w 3076859"/>
              <a:gd name="connsiteY722" fmla="*/ 894684 h 3513667"/>
              <a:gd name="connsiteX723" fmla="*/ 2054240 w 3076859"/>
              <a:gd name="connsiteY723" fmla="*/ 896446 h 3513667"/>
              <a:gd name="connsiteX724" fmla="*/ 2055440 w 3076859"/>
              <a:gd name="connsiteY724" fmla="*/ 898480 h 3513667"/>
              <a:gd name="connsiteX725" fmla="*/ 2056640 w 3076859"/>
              <a:gd name="connsiteY725" fmla="*/ 900513 h 3513667"/>
              <a:gd name="connsiteX726" fmla="*/ 2058440 w 3076859"/>
              <a:gd name="connsiteY726" fmla="*/ 904715 h 3513667"/>
              <a:gd name="connsiteX727" fmla="*/ 2059840 w 3076859"/>
              <a:gd name="connsiteY727" fmla="*/ 909053 h 3513667"/>
              <a:gd name="connsiteX728" fmla="*/ 2060840 w 3076859"/>
              <a:gd name="connsiteY728" fmla="*/ 913526 h 3513667"/>
              <a:gd name="connsiteX729" fmla="*/ 2061840 w 3076859"/>
              <a:gd name="connsiteY729" fmla="*/ 918135 h 3513667"/>
              <a:gd name="connsiteX730" fmla="*/ 2081840 w 3076859"/>
              <a:gd name="connsiteY730" fmla="*/ 1009773 h 3513667"/>
              <a:gd name="connsiteX731" fmla="*/ 2102240 w 3076859"/>
              <a:gd name="connsiteY731" fmla="*/ 1102495 h 3513667"/>
              <a:gd name="connsiteX732" fmla="*/ 2104440 w 3076859"/>
              <a:gd name="connsiteY732" fmla="*/ 1100326 h 3513667"/>
              <a:gd name="connsiteX733" fmla="*/ 2106241 w 3076859"/>
              <a:gd name="connsiteY733" fmla="*/ 1098157 h 3513667"/>
              <a:gd name="connsiteX734" fmla="*/ 2107641 w 3076859"/>
              <a:gd name="connsiteY734" fmla="*/ 1095988 h 3513667"/>
              <a:gd name="connsiteX735" fmla="*/ 2108841 w 3076859"/>
              <a:gd name="connsiteY735" fmla="*/ 1093548 h 3513667"/>
              <a:gd name="connsiteX736" fmla="*/ 2109441 w 3076859"/>
              <a:gd name="connsiteY736" fmla="*/ 1091108 h 3513667"/>
              <a:gd name="connsiteX737" fmla="*/ 2109841 w 3076859"/>
              <a:gd name="connsiteY737" fmla="*/ 1088668 h 3513667"/>
              <a:gd name="connsiteX738" fmla="*/ 2110441 w 3076859"/>
              <a:gd name="connsiteY738" fmla="*/ 1083516 h 3513667"/>
              <a:gd name="connsiteX739" fmla="*/ 2110841 w 3076859"/>
              <a:gd name="connsiteY739" fmla="*/ 1078365 h 3513667"/>
              <a:gd name="connsiteX740" fmla="*/ 2111041 w 3076859"/>
              <a:gd name="connsiteY740" fmla="*/ 1075925 h 3513667"/>
              <a:gd name="connsiteX741" fmla="*/ 2111441 w 3076859"/>
              <a:gd name="connsiteY741" fmla="*/ 1073485 h 3513667"/>
              <a:gd name="connsiteX742" fmla="*/ 2112241 w 3076859"/>
              <a:gd name="connsiteY742" fmla="*/ 1071181 h 3513667"/>
              <a:gd name="connsiteX743" fmla="*/ 2113041 w 3076859"/>
              <a:gd name="connsiteY743" fmla="*/ 1068876 h 3513667"/>
              <a:gd name="connsiteX744" fmla="*/ 2114241 w 3076859"/>
              <a:gd name="connsiteY744" fmla="*/ 1066707 h 3513667"/>
              <a:gd name="connsiteX745" fmla="*/ 2115841 w 3076859"/>
              <a:gd name="connsiteY745" fmla="*/ 1064674 h 3513667"/>
              <a:gd name="connsiteX746" fmla="*/ 2121241 w 3076859"/>
              <a:gd name="connsiteY746" fmla="*/ 1068741 h 3513667"/>
              <a:gd name="connsiteX747" fmla="*/ 2121241 w 3076859"/>
              <a:gd name="connsiteY747" fmla="*/ 1068469 h 3513667"/>
              <a:gd name="connsiteX748" fmla="*/ 2115841 w 3076859"/>
              <a:gd name="connsiteY748" fmla="*/ 1064674 h 3513667"/>
              <a:gd name="connsiteX749" fmla="*/ 2116841 w 3076859"/>
              <a:gd name="connsiteY749" fmla="*/ 1041900 h 3513667"/>
              <a:gd name="connsiteX750" fmla="*/ 2117241 w 3076859"/>
              <a:gd name="connsiteY750" fmla="*/ 1030649 h 3513667"/>
              <a:gd name="connsiteX751" fmla="*/ 2117841 w 3076859"/>
              <a:gd name="connsiteY751" fmla="*/ 1019397 h 3513667"/>
              <a:gd name="connsiteX752" fmla="*/ 2118641 w 3076859"/>
              <a:gd name="connsiteY752" fmla="*/ 1008146 h 3513667"/>
              <a:gd name="connsiteX753" fmla="*/ 2119641 w 3076859"/>
              <a:gd name="connsiteY753" fmla="*/ 996759 h 3513667"/>
              <a:gd name="connsiteX754" fmla="*/ 2121241 w 3076859"/>
              <a:gd name="connsiteY754" fmla="*/ 985643 h 3513667"/>
              <a:gd name="connsiteX755" fmla="*/ 2122441 w 3076859"/>
              <a:gd name="connsiteY755" fmla="*/ 980086 h 3513667"/>
              <a:gd name="connsiteX756" fmla="*/ 2123641 w 3076859"/>
              <a:gd name="connsiteY756" fmla="*/ 974528 h 3513667"/>
              <a:gd name="connsiteX757" fmla="*/ 2123441 w 3076859"/>
              <a:gd name="connsiteY757" fmla="*/ 973172 h 3513667"/>
              <a:gd name="connsiteX758" fmla="*/ 2123241 w 3076859"/>
              <a:gd name="connsiteY758" fmla="*/ 971816 h 3513667"/>
              <a:gd name="connsiteX759" fmla="*/ 2123441 w 3076859"/>
              <a:gd name="connsiteY759" fmla="*/ 970190 h 3513667"/>
              <a:gd name="connsiteX760" fmla="*/ 2123841 w 3076859"/>
              <a:gd name="connsiteY760" fmla="*/ 968563 h 3513667"/>
              <a:gd name="connsiteX761" fmla="*/ 2125041 w 3076859"/>
              <a:gd name="connsiteY761" fmla="*/ 965174 h 3513667"/>
              <a:gd name="connsiteX762" fmla="*/ 2126641 w 3076859"/>
              <a:gd name="connsiteY762" fmla="*/ 961243 h 3513667"/>
              <a:gd name="connsiteX763" fmla="*/ 2145241 w 3076859"/>
              <a:gd name="connsiteY763" fmla="*/ 788135 h 3513667"/>
              <a:gd name="connsiteX764" fmla="*/ 2146641 w 3076859"/>
              <a:gd name="connsiteY764" fmla="*/ 782984 h 3513667"/>
              <a:gd name="connsiteX765" fmla="*/ 2147641 w 3076859"/>
              <a:gd name="connsiteY765" fmla="*/ 777968 h 3513667"/>
              <a:gd name="connsiteX766" fmla="*/ 2149441 w 3076859"/>
              <a:gd name="connsiteY766" fmla="*/ 767801 h 3513667"/>
              <a:gd name="connsiteX767" fmla="*/ 2150441 w 3076859"/>
              <a:gd name="connsiteY767" fmla="*/ 757499 h 3513667"/>
              <a:gd name="connsiteX768" fmla="*/ 2151641 w 3076859"/>
              <a:gd name="connsiteY768" fmla="*/ 747197 h 3513667"/>
              <a:gd name="connsiteX769" fmla="*/ 2152041 w 3076859"/>
              <a:gd name="connsiteY769" fmla="*/ 736894 h 3513667"/>
              <a:gd name="connsiteX770" fmla="*/ 2152641 w 3076859"/>
              <a:gd name="connsiteY770" fmla="*/ 726456 h 3513667"/>
              <a:gd name="connsiteX771" fmla="*/ 2153241 w 3076859"/>
              <a:gd name="connsiteY771" fmla="*/ 705716 h 3513667"/>
              <a:gd name="connsiteX772" fmla="*/ 2153841 w 3076859"/>
              <a:gd name="connsiteY772" fmla="*/ 685111 h 3513667"/>
              <a:gd name="connsiteX773" fmla="*/ 2154641 w 3076859"/>
              <a:gd name="connsiteY773" fmla="*/ 674673 h 3513667"/>
              <a:gd name="connsiteX774" fmla="*/ 2155441 w 3076859"/>
              <a:gd name="connsiteY774" fmla="*/ 664371 h 3513667"/>
              <a:gd name="connsiteX775" fmla="*/ 2156641 w 3076859"/>
              <a:gd name="connsiteY775" fmla="*/ 653933 h 3513667"/>
              <a:gd name="connsiteX776" fmla="*/ 2158242 w 3076859"/>
              <a:gd name="connsiteY776" fmla="*/ 643766 h 3513667"/>
              <a:gd name="connsiteX777" fmla="*/ 2159442 w 3076859"/>
              <a:gd name="connsiteY777" fmla="*/ 638615 h 3513667"/>
              <a:gd name="connsiteX778" fmla="*/ 2160642 w 3076859"/>
              <a:gd name="connsiteY778" fmla="*/ 633599 h 3513667"/>
              <a:gd name="connsiteX779" fmla="*/ 2161642 w 3076859"/>
              <a:gd name="connsiteY779" fmla="*/ 628448 h 3513667"/>
              <a:gd name="connsiteX780" fmla="*/ 2163242 w 3076859"/>
              <a:gd name="connsiteY780" fmla="*/ 623432 h 3513667"/>
              <a:gd name="connsiteX781" fmla="*/ 2163842 w 3076859"/>
              <a:gd name="connsiteY781" fmla="*/ 620721 h 3513667"/>
              <a:gd name="connsiteX782" fmla="*/ 2164242 w 3076859"/>
              <a:gd name="connsiteY782" fmla="*/ 618010 h 3513667"/>
              <a:gd name="connsiteX783" fmla="*/ 2164442 w 3076859"/>
              <a:gd name="connsiteY783" fmla="*/ 615163 h 3513667"/>
              <a:gd name="connsiteX784" fmla="*/ 2164442 w 3076859"/>
              <a:gd name="connsiteY784" fmla="*/ 612316 h 3513667"/>
              <a:gd name="connsiteX785" fmla="*/ 2164442 w 3076859"/>
              <a:gd name="connsiteY785" fmla="*/ 606487 h 3513667"/>
              <a:gd name="connsiteX786" fmla="*/ 2164442 w 3076859"/>
              <a:gd name="connsiteY786" fmla="*/ 600929 h 3513667"/>
              <a:gd name="connsiteX787" fmla="*/ 2164642 w 3076859"/>
              <a:gd name="connsiteY787" fmla="*/ 598218 h 3513667"/>
              <a:gd name="connsiteX788" fmla="*/ 2164842 w 3076859"/>
              <a:gd name="connsiteY788" fmla="*/ 595372 h 3513667"/>
              <a:gd name="connsiteX789" fmla="*/ 2165242 w 3076859"/>
              <a:gd name="connsiteY789" fmla="*/ 592660 h 3513667"/>
              <a:gd name="connsiteX790" fmla="*/ 2166242 w 3076859"/>
              <a:gd name="connsiteY790" fmla="*/ 589949 h 3513667"/>
              <a:gd name="connsiteX791" fmla="*/ 2167242 w 3076859"/>
              <a:gd name="connsiteY791" fmla="*/ 587238 h 3513667"/>
              <a:gd name="connsiteX792" fmla="*/ 2168442 w 3076859"/>
              <a:gd name="connsiteY792" fmla="*/ 584798 h 3513667"/>
              <a:gd name="connsiteX793" fmla="*/ 2170442 w 3076859"/>
              <a:gd name="connsiteY793" fmla="*/ 582222 h 3513667"/>
              <a:gd name="connsiteX794" fmla="*/ 2172442 w 3076859"/>
              <a:gd name="connsiteY794" fmla="*/ 579782 h 3513667"/>
              <a:gd name="connsiteX795" fmla="*/ 2172842 w 3076859"/>
              <a:gd name="connsiteY795" fmla="*/ 570022 h 3513667"/>
              <a:gd name="connsiteX796" fmla="*/ 2173242 w 3076859"/>
              <a:gd name="connsiteY796" fmla="*/ 561211 h 3513667"/>
              <a:gd name="connsiteX797" fmla="*/ 2174442 w 3076859"/>
              <a:gd name="connsiteY797" fmla="*/ 553213 h 3513667"/>
              <a:gd name="connsiteX798" fmla="*/ 2175242 w 3076859"/>
              <a:gd name="connsiteY798" fmla="*/ 549688 h 3513667"/>
              <a:gd name="connsiteX799" fmla="*/ 2175842 w 3076859"/>
              <a:gd name="connsiteY799" fmla="*/ 546028 h 3513667"/>
              <a:gd name="connsiteX800" fmla="*/ 2176842 w 3076859"/>
              <a:gd name="connsiteY800" fmla="*/ 542911 h 3513667"/>
              <a:gd name="connsiteX801" fmla="*/ 2177842 w 3076859"/>
              <a:gd name="connsiteY801" fmla="*/ 539793 h 3513667"/>
              <a:gd name="connsiteX802" fmla="*/ 2179042 w 3076859"/>
              <a:gd name="connsiteY802" fmla="*/ 536810 h 3513667"/>
              <a:gd name="connsiteX803" fmla="*/ 2180242 w 3076859"/>
              <a:gd name="connsiteY803" fmla="*/ 534235 h 3513667"/>
              <a:gd name="connsiteX804" fmla="*/ 2181842 w 3076859"/>
              <a:gd name="connsiteY804" fmla="*/ 531524 h 3513667"/>
              <a:gd name="connsiteX805" fmla="*/ 2183442 w 3076859"/>
              <a:gd name="connsiteY805" fmla="*/ 529219 h 3513667"/>
              <a:gd name="connsiteX806" fmla="*/ 2185042 w 3076859"/>
              <a:gd name="connsiteY806" fmla="*/ 527050 h 3513667"/>
              <a:gd name="connsiteX807" fmla="*/ 2186842 w 3076859"/>
              <a:gd name="connsiteY807" fmla="*/ 525017 h 3513667"/>
              <a:gd name="connsiteX808" fmla="*/ 2188842 w 3076859"/>
              <a:gd name="connsiteY808" fmla="*/ 523119 h 3513667"/>
              <a:gd name="connsiteX809" fmla="*/ 2191042 w 3076859"/>
              <a:gd name="connsiteY809" fmla="*/ 521357 h 3513667"/>
              <a:gd name="connsiteX810" fmla="*/ 2193642 w 3076859"/>
              <a:gd name="connsiteY810" fmla="*/ 519866 h 3513667"/>
              <a:gd name="connsiteX811" fmla="*/ 2196042 w 3076859"/>
              <a:gd name="connsiteY811" fmla="*/ 518374 h 3513667"/>
              <a:gd name="connsiteX812" fmla="*/ 2198842 w 3076859"/>
              <a:gd name="connsiteY812" fmla="*/ 517019 h 3513667"/>
              <a:gd name="connsiteX813" fmla="*/ 2201842 w 3076859"/>
              <a:gd name="connsiteY813" fmla="*/ 515934 h 3513667"/>
              <a:gd name="connsiteX814" fmla="*/ 2204842 w 3076859"/>
              <a:gd name="connsiteY814" fmla="*/ 514850 h 3513667"/>
              <a:gd name="connsiteX815" fmla="*/ 2208242 w 3076859"/>
              <a:gd name="connsiteY815" fmla="*/ 513901 h 3513667"/>
              <a:gd name="connsiteX816" fmla="*/ 2211643 w 3076859"/>
              <a:gd name="connsiteY816" fmla="*/ 513223 h 3513667"/>
              <a:gd name="connsiteX817" fmla="*/ 2215243 w 3076859"/>
              <a:gd name="connsiteY817" fmla="*/ 512410 h 3513667"/>
              <a:gd name="connsiteX818" fmla="*/ 2219443 w 3076859"/>
              <a:gd name="connsiteY818" fmla="*/ 511732 h 3513667"/>
              <a:gd name="connsiteX819" fmla="*/ 2223443 w 3076859"/>
              <a:gd name="connsiteY819" fmla="*/ 511325 h 3513667"/>
              <a:gd name="connsiteX820" fmla="*/ 2227843 w 3076859"/>
              <a:gd name="connsiteY820" fmla="*/ 511054 h 3513667"/>
              <a:gd name="connsiteX821" fmla="*/ 2232443 w 3076859"/>
              <a:gd name="connsiteY821" fmla="*/ 510648 h 3513667"/>
              <a:gd name="connsiteX822" fmla="*/ 2242243 w 3076859"/>
              <a:gd name="connsiteY822" fmla="*/ 510377 h 3513667"/>
              <a:gd name="connsiteX823" fmla="*/ 2265244 w 3076859"/>
              <a:gd name="connsiteY823" fmla="*/ 510241 h 3513667"/>
              <a:gd name="connsiteX824" fmla="*/ 2288244 w 3076859"/>
              <a:gd name="connsiteY824" fmla="*/ 510241 h 3513667"/>
              <a:gd name="connsiteX825" fmla="*/ 2297844 w 3076859"/>
              <a:gd name="connsiteY825" fmla="*/ 512410 h 3513667"/>
              <a:gd name="connsiteX826" fmla="*/ 2300844 w 3076859"/>
              <a:gd name="connsiteY826" fmla="*/ 513630 h 3513667"/>
              <a:gd name="connsiteX827" fmla="*/ 2304044 w 3076859"/>
              <a:gd name="connsiteY827" fmla="*/ 514579 h 3513667"/>
              <a:gd name="connsiteX828" fmla="*/ 2307244 w 3076859"/>
              <a:gd name="connsiteY828" fmla="*/ 515392 h 3513667"/>
              <a:gd name="connsiteX829" fmla="*/ 2310244 w 3076859"/>
              <a:gd name="connsiteY829" fmla="*/ 515934 h 3513667"/>
              <a:gd name="connsiteX830" fmla="*/ 2313444 w 3076859"/>
              <a:gd name="connsiteY830" fmla="*/ 516477 h 3513667"/>
              <a:gd name="connsiteX831" fmla="*/ 2316445 w 3076859"/>
              <a:gd name="connsiteY831" fmla="*/ 516748 h 3513667"/>
              <a:gd name="connsiteX832" fmla="*/ 2319645 w 3076859"/>
              <a:gd name="connsiteY832" fmla="*/ 517019 h 3513667"/>
              <a:gd name="connsiteX833" fmla="*/ 2322845 w 3076859"/>
              <a:gd name="connsiteY833" fmla="*/ 517019 h 3513667"/>
              <a:gd name="connsiteX834" fmla="*/ 2329245 w 3076859"/>
              <a:gd name="connsiteY834" fmla="*/ 517019 h 3513667"/>
              <a:gd name="connsiteX835" fmla="*/ 2335645 w 3076859"/>
              <a:gd name="connsiteY835" fmla="*/ 516748 h 3513667"/>
              <a:gd name="connsiteX836" fmla="*/ 2342045 w 3076859"/>
              <a:gd name="connsiteY836" fmla="*/ 516206 h 3513667"/>
              <a:gd name="connsiteX837" fmla="*/ 2348445 w 3076859"/>
              <a:gd name="connsiteY837" fmla="*/ 515663 h 3513667"/>
              <a:gd name="connsiteX838" fmla="*/ 2354845 w 3076859"/>
              <a:gd name="connsiteY838" fmla="*/ 514986 h 3513667"/>
              <a:gd name="connsiteX839" fmla="*/ 2361445 w 3076859"/>
              <a:gd name="connsiteY839" fmla="*/ 514443 h 3513667"/>
              <a:gd name="connsiteX840" fmla="*/ 2367846 w 3076859"/>
              <a:gd name="connsiteY840" fmla="*/ 514037 h 3513667"/>
              <a:gd name="connsiteX841" fmla="*/ 2374446 w 3076859"/>
              <a:gd name="connsiteY841" fmla="*/ 514037 h 3513667"/>
              <a:gd name="connsiteX842" fmla="*/ 2377646 w 3076859"/>
              <a:gd name="connsiteY842" fmla="*/ 514308 h 3513667"/>
              <a:gd name="connsiteX843" fmla="*/ 2380846 w 3076859"/>
              <a:gd name="connsiteY843" fmla="*/ 514443 h 3513667"/>
              <a:gd name="connsiteX844" fmla="*/ 2384046 w 3076859"/>
              <a:gd name="connsiteY844" fmla="*/ 514714 h 3513667"/>
              <a:gd name="connsiteX845" fmla="*/ 2387446 w 3076859"/>
              <a:gd name="connsiteY845" fmla="*/ 515392 h 3513667"/>
              <a:gd name="connsiteX846" fmla="*/ 2390646 w 3076859"/>
              <a:gd name="connsiteY846" fmla="*/ 515934 h 3513667"/>
              <a:gd name="connsiteX847" fmla="*/ 2393846 w 3076859"/>
              <a:gd name="connsiteY847" fmla="*/ 516748 h 3513667"/>
              <a:gd name="connsiteX848" fmla="*/ 2397046 w 3076859"/>
              <a:gd name="connsiteY848" fmla="*/ 517697 h 3513667"/>
              <a:gd name="connsiteX849" fmla="*/ 2400246 w 3076859"/>
              <a:gd name="connsiteY849" fmla="*/ 518781 h 3513667"/>
              <a:gd name="connsiteX850" fmla="*/ 2401646 w 3076859"/>
              <a:gd name="connsiteY850" fmla="*/ 519188 h 3513667"/>
              <a:gd name="connsiteX851" fmla="*/ 2403046 w 3076859"/>
              <a:gd name="connsiteY851" fmla="*/ 519459 h 3513667"/>
              <a:gd name="connsiteX852" fmla="*/ 2404046 w 3076859"/>
              <a:gd name="connsiteY852" fmla="*/ 519594 h 3513667"/>
              <a:gd name="connsiteX853" fmla="*/ 2405046 w 3076859"/>
              <a:gd name="connsiteY853" fmla="*/ 519594 h 3513667"/>
              <a:gd name="connsiteX854" fmla="*/ 2406246 w 3076859"/>
              <a:gd name="connsiteY854" fmla="*/ 519594 h 3513667"/>
              <a:gd name="connsiteX855" fmla="*/ 2407046 w 3076859"/>
              <a:gd name="connsiteY855" fmla="*/ 519323 h 3513667"/>
              <a:gd name="connsiteX856" fmla="*/ 2407846 w 3076859"/>
              <a:gd name="connsiteY856" fmla="*/ 519052 h 3513667"/>
              <a:gd name="connsiteX857" fmla="*/ 2408646 w 3076859"/>
              <a:gd name="connsiteY857" fmla="*/ 518646 h 3513667"/>
              <a:gd name="connsiteX858" fmla="*/ 2410046 w 3076859"/>
              <a:gd name="connsiteY858" fmla="*/ 517290 h 3513667"/>
              <a:gd name="connsiteX859" fmla="*/ 2411246 w 3076859"/>
              <a:gd name="connsiteY859" fmla="*/ 515799 h 3513667"/>
              <a:gd name="connsiteX860" fmla="*/ 2412046 w 3076859"/>
              <a:gd name="connsiteY860" fmla="*/ 513901 h 3513667"/>
              <a:gd name="connsiteX861" fmla="*/ 2412846 w 3076859"/>
              <a:gd name="connsiteY861" fmla="*/ 511868 h 3513667"/>
              <a:gd name="connsiteX862" fmla="*/ 2413446 w 3076859"/>
              <a:gd name="connsiteY862" fmla="*/ 509834 h 3513667"/>
              <a:gd name="connsiteX863" fmla="*/ 2413846 w 3076859"/>
              <a:gd name="connsiteY863" fmla="*/ 507259 h 3513667"/>
              <a:gd name="connsiteX864" fmla="*/ 2414846 w 3076859"/>
              <a:gd name="connsiteY864" fmla="*/ 502514 h 3513667"/>
              <a:gd name="connsiteX865" fmla="*/ 2415646 w 3076859"/>
              <a:gd name="connsiteY865" fmla="*/ 497770 h 3513667"/>
              <a:gd name="connsiteX866" fmla="*/ 2416446 w 3076859"/>
              <a:gd name="connsiteY866" fmla="*/ 495736 h 3513667"/>
              <a:gd name="connsiteX867" fmla="*/ 2416846 w 3076859"/>
              <a:gd name="connsiteY867" fmla="*/ 493703 h 3513667"/>
              <a:gd name="connsiteX868" fmla="*/ 2418246 w 3076859"/>
              <a:gd name="connsiteY868" fmla="*/ 489772 h 3513667"/>
              <a:gd name="connsiteX869" fmla="*/ 2419247 w 3076859"/>
              <a:gd name="connsiteY869" fmla="*/ 485841 h 3513667"/>
              <a:gd name="connsiteX870" fmla="*/ 2419847 w 3076859"/>
              <a:gd name="connsiteY870" fmla="*/ 481774 h 3513667"/>
              <a:gd name="connsiteX871" fmla="*/ 2420247 w 3076859"/>
              <a:gd name="connsiteY871" fmla="*/ 477571 h 3513667"/>
              <a:gd name="connsiteX872" fmla="*/ 2421247 w 3076859"/>
              <a:gd name="connsiteY872" fmla="*/ 469302 h 3513667"/>
              <a:gd name="connsiteX873" fmla="*/ 2421447 w 3076859"/>
              <a:gd name="connsiteY873" fmla="*/ 465100 h 3513667"/>
              <a:gd name="connsiteX874" fmla="*/ 2421847 w 3076859"/>
              <a:gd name="connsiteY874" fmla="*/ 460898 h 3513667"/>
              <a:gd name="connsiteX875" fmla="*/ 2422647 w 3076859"/>
              <a:gd name="connsiteY875" fmla="*/ 456967 h 3513667"/>
              <a:gd name="connsiteX876" fmla="*/ 2423447 w 3076859"/>
              <a:gd name="connsiteY876" fmla="*/ 452900 h 3513667"/>
              <a:gd name="connsiteX877" fmla="*/ 2424847 w 3076859"/>
              <a:gd name="connsiteY877" fmla="*/ 448969 h 3513667"/>
              <a:gd name="connsiteX878" fmla="*/ 2426447 w 3076859"/>
              <a:gd name="connsiteY878" fmla="*/ 445173 h 3513667"/>
              <a:gd name="connsiteX879" fmla="*/ 2427647 w 3076859"/>
              <a:gd name="connsiteY879" fmla="*/ 443411 h 3513667"/>
              <a:gd name="connsiteX880" fmla="*/ 2428647 w 3076859"/>
              <a:gd name="connsiteY880" fmla="*/ 441649 h 3513667"/>
              <a:gd name="connsiteX881" fmla="*/ 2430047 w 3076859"/>
              <a:gd name="connsiteY881" fmla="*/ 439886 h 3513667"/>
              <a:gd name="connsiteX882" fmla="*/ 2431447 w 3076859"/>
              <a:gd name="connsiteY882" fmla="*/ 438260 h 3513667"/>
              <a:gd name="connsiteX883" fmla="*/ 2433247 w 3076859"/>
              <a:gd name="connsiteY883" fmla="*/ 436497 h 3513667"/>
              <a:gd name="connsiteX884" fmla="*/ 2435047 w 3076859"/>
              <a:gd name="connsiteY884" fmla="*/ 434871 h 3513667"/>
              <a:gd name="connsiteX885" fmla="*/ 2437047 w 3076859"/>
              <a:gd name="connsiteY885" fmla="*/ 433244 h 3513667"/>
              <a:gd name="connsiteX886" fmla="*/ 2439247 w 3076859"/>
              <a:gd name="connsiteY886" fmla="*/ 431888 h 3513667"/>
              <a:gd name="connsiteX887" fmla="*/ 2439447 w 3076859"/>
              <a:gd name="connsiteY887" fmla="*/ 428364 h 3513667"/>
              <a:gd name="connsiteX888" fmla="*/ 2439647 w 3076859"/>
              <a:gd name="connsiteY888" fmla="*/ 425246 h 3513667"/>
              <a:gd name="connsiteX889" fmla="*/ 2440447 w 3076859"/>
              <a:gd name="connsiteY889" fmla="*/ 422535 h 3513667"/>
              <a:gd name="connsiteX890" fmla="*/ 2440847 w 3076859"/>
              <a:gd name="connsiteY890" fmla="*/ 420095 h 3513667"/>
              <a:gd name="connsiteX891" fmla="*/ 2441647 w 3076859"/>
              <a:gd name="connsiteY891" fmla="*/ 418061 h 3513667"/>
              <a:gd name="connsiteX892" fmla="*/ 2442647 w 3076859"/>
              <a:gd name="connsiteY892" fmla="*/ 416299 h 3513667"/>
              <a:gd name="connsiteX893" fmla="*/ 2443647 w 3076859"/>
              <a:gd name="connsiteY893" fmla="*/ 414672 h 3513667"/>
              <a:gd name="connsiteX894" fmla="*/ 2444647 w 3076859"/>
              <a:gd name="connsiteY894" fmla="*/ 413452 h 3513667"/>
              <a:gd name="connsiteX895" fmla="*/ 2446047 w 3076859"/>
              <a:gd name="connsiteY895" fmla="*/ 412368 h 3513667"/>
              <a:gd name="connsiteX896" fmla="*/ 2447447 w 3076859"/>
              <a:gd name="connsiteY896" fmla="*/ 411555 h 3513667"/>
              <a:gd name="connsiteX897" fmla="*/ 2448847 w 3076859"/>
              <a:gd name="connsiteY897" fmla="*/ 411012 h 3513667"/>
              <a:gd name="connsiteX898" fmla="*/ 2450447 w 3076859"/>
              <a:gd name="connsiteY898" fmla="*/ 410741 h 3513667"/>
              <a:gd name="connsiteX899" fmla="*/ 2452047 w 3076859"/>
              <a:gd name="connsiteY899" fmla="*/ 410335 h 3513667"/>
              <a:gd name="connsiteX900" fmla="*/ 2453647 w 3076859"/>
              <a:gd name="connsiteY900" fmla="*/ 410335 h 3513667"/>
              <a:gd name="connsiteX901" fmla="*/ 2455447 w 3076859"/>
              <a:gd name="connsiteY901" fmla="*/ 410335 h 3513667"/>
              <a:gd name="connsiteX902" fmla="*/ 2457047 w 3076859"/>
              <a:gd name="connsiteY902" fmla="*/ 410470 h 3513667"/>
              <a:gd name="connsiteX903" fmla="*/ 2460847 w 3076859"/>
              <a:gd name="connsiteY903" fmla="*/ 411148 h 3513667"/>
              <a:gd name="connsiteX904" fmla="*/ 2464447 w 3076859"/>
              <a:gd name="connsiteY904" fmla="*/ 412097 h 3513667"/>
              <a:gd name="connsiteX905" fmla="*/ 2472248 w 3076859"/>
              <a:gd name="connsiteY905" fmla="*/ 414130 h 3513667"/>
              <a:gd name="connsiteX906" fmla="*/ 2475848 w 3076859"/>
              <a:gd name="connsiteY906" fmla="*/ 414808 h 3513667"/>
              <a:gd name="connsiteX907" fmla="*/ 2477848 w 3076859"/>
              <a:gd name="connsiteY907" fmla="*/ 415215 h 3513667"/>
              <a:gd name="connsiteX908" fmla="*/ 2479648 w 3076859"/>
              <a:gd name="connsiteY908" fmla="*/ 415350 h 3513667"/>
              <a:gd name="connsiteX909" fmla="*/ 2481248 w 3076859"/>
              <a:gd name="connsiteY909" fmla="*/ 415486 h 3513667"/>
              <a:gd name="connsiteX910" fmla="*/ 2483048 w 3076859"/>
              <a:gd name="connsiteY910" fmla="*/ 415350 h 3513667"/>
              <a:gd name="connsiteX911" fmla="*/ 2484648 w 3076859"/>
              <a:gd name="connsiteY911" fmla="*/ 415215 h 3513667"/>
              <a:gd name="connsiteX912" fmla="*/ 2486248 w 3076859"/>
              <a:gd name="connsiteY912" fmla="*/ 414808 h 3513667"/>
              <a:gd name="connsiteX913" fmla="*/ 2488248 w 3076859"/>
              <a:gd name="connsiteY913" fmla="*/ 412910 h 3513667"/>
              <a:gd name="connsiteX914" fmla="*/ 2490448 w 3076859"/>
              <a:gd name="connsiteY914" fmla="*/ 411148 h 3513667"/>
              <a:gd name="connsiteX915" fmla="*/ 2492848 w 3076859"/>
              <a:gd name="connsiteY915" fmla="*/ 409792 h 3513667"/>
              <a:gd name="connsiteX916" fmla="*/ 2495048 w 3076859"/>
              <a:gd name="connsiteY916" fmla="*/ 408708 h 3513667"/>
              <a:gd name="connsiteX917" fmla="*/ 2497648 w 3076859"/>
              <a:gd name="connsiteY917" fmla="*/ 407895 h 3513667"/>
              <a:gd name="connsiteX918" fmla="*/ 2499848 w 3076859"/>
              <a:gd name="connsiteY918" fmla="*/ 407081 h 3513667"/>
              <a:gd name="connsiteX919" fmla="*/ 2502448 w 3076859"/>
              <a:gd name="connsiteY919" fmla="*/ 406675 h 3513667"/>
              <a:gd name="connsiteX920" fmla="*/ 2504848 w 3076859"/>
              <a:gd name="connsiteY920" fmla="*/ 406539 h 3513667"/>
              <a:gd name="connsiteX921" fmla="*/ 2507448 w 3076859"/>
              <a:gd name="connsiteY921" fmla="*/ 406403 h 3513667"/>
              <a:gd name="connsiteX922" fmla="*/ 2509848 w 3076859"/>
              <a:gd name="connsiteY922" fmla="*/ 406403 h 3513667"/>
              <a:gd name="connsiteX923" fmla="*/ 2512648 w 3076859"/>
              <a:gd name="connsiteY923" fmla="*/ 406539 h 3513667"/>
              <a:gd name="connsiteX924" fmla="*/ 2515248 w 3076859"/>
              <a:gd name="connsiteY924" fmla="*/ 406810 h 3513667"/>
              <a:gd name="connsiteX925" fmla="*/ 2520448 w 3076859"/>
              <a:gd name="connsiteY925" fmla="*/ 407488 h 3513667"/>
              <a:gd name="connsiteX926" fmla="*/ 2525649 w 3076859"/>
              <a:gd name="connsiteY926" fmla="*/ 408437 h 3513667"/>
              <a:gd name="connsiteX927" fmla="*/ 2553449 w 3076859"/>
              <a:gd name="connsiteY927" fmla="*/ 415350 h 3513667"/>
              <a:gd name="connsiteX928" fmla="*/ 2552649 w 3076859"/>
              <a:gd name="connsiteY928" fmla="*/ 414401 h 3513667"/>
              <a:gd name="connsiteX929" fmla="*/ 2553649 w 3076859"/>
              <a:gd name="connsiteY929" fmla="*/ 409521 h 3513667"/>
              <a:gd name="connsiteX930" fmla="*/ 2555249 w 3076859"/>
              <a:gd name="connsiteY930" fmla="*/ 404777 h 3513667"/>
              <a:gd name="connsiteX931" fmla="*/ 2557049 w 3076859"/>
              <a:gd name="connsiteY931" fmla="*/ 400710 h 3513667"/>
              <a:gd name="connsiteX932" fmla="*/ 2559049 w 3076859"/>
              <a:gd name="connsiteY932" fmla="*/ 396914 h 3513667"/>
              <a:gd name="connsiteX933" fmla="*/ 2561249 w 3076859"/>
              <a:gd name="connsiteY933" fmla="*/ 393661 h 3513667"/>
              <a:gd name="connsiteX934" fmla="*/ 2563449 w 3076859"/>
              <a:gd name="connsiteY934" fmla="*/ 390814 h 3513667"/>
              <a:gd name="connsiteX935" fmla="*/ 2566049 w 3076859"/>
              <a:gd name="connsiteY935" fmla="*/ 388103 h 3513667"/>
              <a:gd name="connsiteX936" fmla="*/ 2568849 w 3076859"/>
              <a:gd name="connsiteY936" fmla="*/ 385934 h 3513667"/>
              <a:gd name="connsiteX937" fmla="*/ 2571449 w 3076859"/>
              <a:gd name="connsiteY937" fmla="*/ 383901 h 3513667"/>
              <a:gd name="connsiteX938" fmla="*/ 2574449 w 3076859"/>
              <a:gd name="connsiteY938" fmla="*/ 382410 h 3513667"/>
              <a:gd name="connsiteX939" fmla="*/ 2577650 w 3076859"/>
              <a:gd name="connsiteY939" fmla="*/ 381054 h 3513667"/>
              <a:gd name="connsiteX940" fmla="*/ 2580850 w 3076859"/>
              <a:gd name="connsiteY940" fmla="*/ 379970 h 3513667"/>
              <a:gd name="connsiteX941" fmla="*/ 2584050 w 3076859"/>
              <a:gd name="connsiteY941" fmla="*/ 379021 h 3513667"/>
              <a:gd name="connsiteX942" fmla="*/ 2587450 w 3076859"/>
              <a:gd name="connsiteY942" fmla="*/ 378343 h 3513667"/>
              <a:gd name="connsiteX943" fmla="*/ 2590850 w 3076859"/>
              <a:gd name="connsiteY943" fmla="*/ 377936 h 3513667"/>
              <a:gd name="connsiteX944" fmla="*/ 2594450 w 3076859"/>
              <a:gd name="connsiteY944" fmla="*/ 377665 h 3513667"/>
              <a:gd name="connsiteX945" fmla="*/ 2598250 w 3076859"/>
              <a:gd name="connsiteY945" fmla="*/ 377394 h 3513667"/>
              <a:gd name="connsiteX946" fmla="*/ 2601850 w 3076859"/>
              <a:gd name="connsiteY946" fmla="*/ 377394 h 3513667"/>
              <a:gd name="connsiteX947" fmla="*/ 2605450 w 3076859"/>
              <a:gd name="connsiteY947" fmla="*/ 377665 h 3513667"/>
              <a:gd name="connsiteX948" fmla="*/ 2609050 w 3076859"/>
              <a:gd name="connsiteY948" fmla="*/ 377801 h 3513667"/>
              <a:gd name="connsiteX949" fmla="*/ 2616650 w 3076859"/>
              <a:gd name="connsiteY949" fmla="*/ 378343 h 3513667"/>
              <a:gd name="connsiteX950" fmla="*/ 2624250 w 3076859"/>
              <a:gd name="connsiteY950" fmla="*/ 379021 h 3513667"/>
              <a:gd name="connsiteX951" fmla="*/ 2631451 w 3076859"/>
              <a:gd name="connsiteY951" fmla="*/ 379563 h 3513667"/>
              <a:gd name="connsiteX952" fmla="*/ 2638451 w 3076859"/>
              <a:gd name="connsiteY952" fmla="*/ 380105 h 3513667"/>
              <a:gd name="connsiteX953" fmla="*/ 2642051 w 3076859"/>
              <a:gd name="connsiteY953" fmla="*/ 380105 h 3513667"/>
              <a:gd name="connsiteX954" fmla="*/ 2645451 w 3076859"/>
              <a:gd name="connsiteY954" fmla="*/ 380105 h 3513667"/>
              <a:gd name="connsiteX955" fmla="*/ 2648651 w 3076859"/>
              <a:gd name="connsiteY955" fmla="*/ 379970 h 3513667"/>
              <a:gd name="connsiteX956" fmla="*/ 2651851 w 3076859"/>
              <a:gd name="connsiteY956" fmla="*/ 379563 h 3513667"/>
              <a:gd name="connsiteX957" fmla="*/ 2655251 w 3076859"/>
              <a:gd name="connsiteY957" fmla="*/ 379156 h 3513667"/>
              <a:gd name="connsiteX958" fmla="*/ 2659051 w 3076859"/>
              <a:gd name="connsiteY958" fmla="*/ 378885 h 3513667"/>
              <a:gd name="connsiteX959" fmla="*/ 2663251 w 3076859"/>
              <a:gd name="connsiteY959" fmla="*/ 378750 h 3513667"/>
              <a:gd name="connsiteX960" fmla="*/ 2667451 w 3076859"/>
              <a:gd name="connsiteY960" fmla="*/ 378750 h 3513667"/>
              <a:gd name="connsiteX961" fmla="*/ 2671851 w 3076859"/>
              <a:gd name="connsiteY961" fmla="*/ 378885 h 3513667"/>
              <a:gd name="connsiteX962" fmla="*/ 2676651 w 3076859"/>
              <a:gd name="connsiteY962" fmla="*/ 379156 h 3513667"/>
              <a:gd name="connsiteX963" fmla="*/ 2681252 w 3076859"/>
              <a:gd name="connsiteY963" fmla="*/ 379563 h 3513667"/>
              <a:gd name="connsiteX964" fmla="*/ 2686252 w 3076859"/>
              <a:gd name="connsiteY964" fmla="*/ 380105 h 3513667"/>
              <a:gd name="connsiteX965" fmla="*/ 2691052 w 3076859"/>
              <a:gd name="connsiteY965" fmla="*/ 380647 h 3513667"/>
              <a:gd name="connsiteX966" fmla="*/ 2696052 w 3076859"/>
              <a:gd name="connsiteY966" fmla="*/ 381461 h 3513667"/>
              <a:gd name="connsiteX967" fmla="*/ 2701052 w 3076859"/>
              <a:gd name="connsiteY967" fmla="*/ 382410 h 3513667"/>
              <a:gd name="connsiteX968" fmla="*/ 2705852 w 3076859"/>
              <a:gd name="connsiteY968" fmla="*/ 383494 h 3513667"/>
              <a:gd name="connsiteX969" fmla="*/ 2710852 w 3076859"/>
              <a:gd name="connsiteY969" fmla="*/ 384579 h 3513667"/>
              <a:gd name="connsiteX970" fmla="*/ 2715652 w 3076859"/>
              <a:gd name="connsiteY970" fmla="*/ 385799 h 3513667"/>
              <a:gd name="connsiteX971" fmla="*/ 2720252 w 3076859"/>
              <a:gd name="connsiteY971" fmla="*/ 387154 h 3513667"/>
              <a:gd name="connsiteX972" fmla="*/ 2724652 w 3076859"/>
              <a:gd name="connsiteY972" fmla="*/ 388781 h 3513667"/>
              <a:gd name="connsiteX973" fmla="*/ 2731653 w 3076859"/>
              <a:gd name="connsiteY973" fmla="*/ 386883 h 3513667"/>
              <a:gd name="connsiteX974" fmla="*/ 2735053 w 3076859"/>
              <a:gd name="connsiteY974" fmla="*/ 386070 h 3513667"/>
              <a:gd name="connsiteX975" fmla="*/ 2738453 w 3076859"/>
              <a:gd name="connsiteY975" fmla="*/ 385392 h 3513667"/>
              <a:gd name="connsiteX976" fmla="*/ 2741653 w 3076859"/>
              <a:gd name="connsiteY976" fmla="*/ 384850 h 3513667"/>
              <a:gd name="connsiteX977" fmla="*/ 2744853 w 3076859"/>
              <a:gd name="connsiteY977" fmla="*/ 384579 h 3513667"/>
              <a:gd name="connsiteX978" fmla="*/ 2748053 w 3076859"/>
              <a:gd name="connsiteY978" fmla="*/ 384443 h 3513667"/>
              <a:gd name="connsiteX979" fmla="*/ 2751053 w 3076859"/>
              <a:gd name="connsiteY979" fmla="*/ 384579 h 3513667"/>
              <a:gd name="connsiteX980" fmla="*/ 2752653 w 3076859"/>
              <a:gd name="connsiteY980" fmla="*/ 384850 h 3513667"/>
              <a:gd name="connsiteX981" fmla="*/ 2753853 w 3076859"/>
              <a:gd name="connsiteY981" fmla="*/ 385121 h 3513667"/>
              <a:gd name="connsiteX982" fmla="*/ 2755253 w 3076859"/>
              <a:gd name="connsiteY982" fmla="*/ 385663 h 3513667"/>
              <a:gd name="connsiteX983" fmla="*/ 2756653 w 3076859"/>
              <a:gd name="connsiteY983" fmla="*/ 386070 h 3513667"/>
              <a:gd name="connsiteX984" fmla="*/ 2758053 w 3076859"/>
              <a:gd name="connsiteY984" fmla="*/ 386748 h 3513667"/>
              <a:gd name="connsiteX985" fmla="*/ 2759453 w 3076859"/>
              <a:gd name="connsiteY985" fmla="*/ 387561 h 3513667"/>
              <a:gd name="connsiteX986" fmla="*/ 2760853 w 3076859"/>
              <a:gd name="connsiteY986" fmla="*/ 388239 h 3513667"/>
              <a:gd name="connsiteX987" fmla="*/ 2761853 w 3076859"/>
              <a:gd name="connsiteY987" fmla="*/ 389323 h 3513667"/>
              <a:gd name="connsiteX988" fmla="*/ 2763253 w 3076859"/>
              <a:gd name="connsiteY988" fmla="*/ 390408 h 3513667"/>
              <a:gd name="connsiteX989" fmla="*/ 2764453 w 3076859"/>
              <a:gd name="connsiteY989" fmla="*/ 391628 h 3513667"/>
              <a:gd name="connsiteX990" fmla="*/ 2765653 w 3076859"/>
              <a:gd name="connsiteY990" fmla="*/ 393119 h 3513667"/>
              <a:gd name="connsiteX991" fmla="*/ 2766453 w 3076859"/>
              <a:gd name="connsiteY991" fmla="*/ 394610 h 3513667"/>
              <a:gd name="connsiteX992" fmla="*/ 2768453 w 3076859"/>
              <a:gd name="connsiteY992" fmla="*/ 398134 h 3513667"/>
              <a:gd name="connsiteX993" fmla="*/ 2770453 w 3076859"/>
              <a:gd name="connsiteY993" fmla="*/ 402472 h 3513667"/>
              <a:gd name="connsiteX994" fmla="*/ 2771253 w 3076859"/>
              <a:gd name="connsiteY994" fmla="*/ 404099 h 3513667"/>
              <a:gd name="connsiteX995" fmla="*/ 2772053 w 3076859"/>
              <a:gd name="connsiteY995" fmla="*/ 405590 h 3513667"/>
              <a:gd name="connsiteX996" fmla="*/ 2773053 w 3076859"/>
              <a:gd name="connsiteY996" fmla="*/ 406946 h 3513667"/>
              <a:gd name="connsiteX997" fmla="*/ 2774253 w 3076859"/>
              <a:gd name="connsiteY997" fmla="*/ 408437 h 3513667"/>
              <a:gd name="connsiteX998" fmla="*/ 2775653 w 3076859"/>
              <a:gd name="connsiteY998" fmla="*/ 409657 h 3513667"/>
              <a:gd name="connsiteX999" fmla="*/ 2777053 w 3076859"/>
              <a:gd name="connsiteY999" fmla="*/ 410741 h 3513667"/>
              <a:gd name="connsiteX1000" fmla="*/ 2778653 w 3076859"/>
              <a:gd name="connsiteY1000" fmla="*/ 411826 h 3513667"/>
              <a:gd name="connsiteX1001" fmla="*/ 2780453 w 3076859"/>
              <a:gd name="connsiteY1001" fmla="*/ 412639 h 3513667"/>
              <a:gd name="connsiteX1002" fmla="*/ 2782053 w 3076859"/>
              <a:gd name="connsiteY1002" fmla="*/ 413452 h 3513667"/>
              <a:gd name="connsiteX1003" fmla="*/ 2784054 w 3076859"/>
              <a:gd name="connsiteY1003" fmla="*/ 414130 h 3513667"/>
              <a:gd name="connsiteX1004" fmla="*/ 2786054 w 3076859"/>
              <a:gd name="connsiteY1004" fmla="*/ 414672 h 3513667"/>
              <a:gd name="connsiteX1005" fmla="*/ 2788054 w 3076859"/>
              <a:gd name="connsiteY1005" fmla="*/ 415079 h 3513667"/>
              <a:gd name="connsiteX1006" fmla="*/ 2790254 w 3076859"/>
              <a:gd name="connsiteY1006" fmla="*/ 415215 h 3513667"/>
              <a:gd name="connsiteX1007" fmla="*/ 2792454 w 3076859"/>
              <a:gd name="connsiteY1007" fmla="*/ 415079 h 3513667"/>
              <a:gd name="connsiteX1008" fmla="*/ 2794854 w 3076859"/>
              <a:gd name="connsiteY1008" fmla="*/ 414808 h 3513667"/>
              <a:gd name="connsiteX1009" fmla="*/ 2797054 w 3076859"/>
              <a:gd name="connsiteY1009" fmla="*/ 414401 h 3513667"/>
              <a:gd name="connsiteX1010" fmla="*/ 2799054 w 3076859"/>
              <a:gd name="connsiteY1010" fmla="*/ 410877 h 3513667"/>
              <a:gd name="connsiteX1011" fmla="*/ 2801054 w 3076859"/>
              <a:gd name="connsiteY1011" fmla="*/ 408030 h 3513667"/>
              <a:gd name="connsiteX1012" fmla="*/ 2803054 w 3076859"/>
              <a:gd name="connsiteY1012" fmla="*/ 405861 h 3513667"/>
              <a:gd name="connsiteX1013" fmla="*/ 2804854 w 3076859"/>
              <a:gd name="connsiteY1013" fmla="*/ 404370 h 3513667"/>
              <a:gd name="connsiteX1014" fmla="*/ 2805654 w 3076859"/>
              <a:gd name="connsiteY1014" fmla="*/ 403828 h 3513667"/>
              <a:gd name="connsiteX1015" fmla="*/ 2806654 w 3076859"/>
              <a:gd name="connsiteY1015" fmla="*/ 403557 h 3513667"/>
              <a:gd name="connsiteX1016" fmla="*/ 2807254 w 3076859"/>
              <a:gd name="connsiteY1016" fmla="*/ 403286 h 3513667"/>
              <a:gd name="connsiteX1017" fmla="*/ 2808054 w 3076859"/>
              <a:gd name="connsiteY1017" fmla="*/ 403150 h 3513667"/>
              <a:gd name="connsiteX1018" fmla="*/ 2808854 w 3076859"/>
              <a:gd name="connsiteY1018" fmla="*/ 403150 h 3513667"/>
              <a:gd name="connsiteX1019" fmla="*/ 2809654 w 3076859"/>
              <a:gd name="connsiteY1019" fmla="*/ 403286 h 3513667"/>
              <a:gd name="connsiteX1020" fmla="*/ 2810254 w 3076859"/>
              <a:gd name="connsiteY1020" fmla="*/ 403557 h 3513667"/>
              <a:gd name="connsiteX1021" fmla="*/ 2810854 w 3076859"/>
              <a:gd name="connsiteY1021" fmla="*/ 403828 h 3513667"/>
              <a:gd name="connsiteX1022" fmla="*/ 2812254 w 3076859"/>
              <a:gd name="connsiteY1022" fmla="*/ 404777 h 3513667"/>
              <a:gd name="connsiteX1023" fmla="*/ 2813454 w 3076859"/>
              <a:gd name="connsiteY1023" fmla="*/ 405997 h 3513667"/>
              <a:gd name="connsiteX1024" fmla="*/ 2814654 w 3076859"/>
              <a:gd name="connsiteY1024" fmla="*/ 407623 h 3513667"/>
              <a:gd name="connsiteX1025" fmla="*/ 2815654 w 3076859"/>
              <a:gd name="connsiteY1025" fmla="*/ 409521 h 3513667"/>
              <a:gd name="connsiteX1026" fmla="*/ 2817854 w 3076859"/>
              <a:gd name="connsiteY1026" fmla="*/ 413452 h 3513667"/>
              <a:gd name="connsiteX1027" fmla="*/ 2819454 w 3076859"/>
              <a:gd name="connsiteY1027" fmla="*/ 417926 h 3513667"/>
              <a:gd name="connsiteX1028" fmla="*/ 2823454 w 3076859"/>
              <a:gd name="connsiteY1028" fmla="*/ 428906 h 3513667"/>
              <a:gd name="connsiteX1029" fmla="*/ 2827454 w 3076859"/>
              <a:gd name="connsiteY1029" fmla="*/ 439886 h 3513667"/>
              <a:gd name="connsiteX1030" fmla="*/ 2831054 w 3076859"/>
              <a:gd name="connsiteY1030" fmla="*/ 450867 h 3513667"/>
              <a:gd name="connsiteX1031" fmla="*/ 2834454 w 3076859"/>
              <a:gd name="connsiteY1031" fmla="*/ 461847 h 3513667"/>
              <a:gd name="connsiteX1032" fmla="*/ 2837655 w 3076859"/>
              <a:gd name="connsiteY1032" fmla="*/ 472962 h 3513667"/>
              <a:gd name="connsiteX1033" fmla="*/ 2840855 w 3076859"/>
              <a:gd name="connsiteY1033" fmla="*/ 484078 h 3513667"/>
              <a:gd name="connsiteX1034" fmla="*/ 2843655 w 3076859"/>
              <a:gd name="connsiteY1034" fmla="*/ 495194 h 3513667"/>
              <a:gd name="connsiteX1035" fmla="*/ 2846255 w 3076859"/>
              <a:gd name="connsiteY1035" fmla="*/ 506581 h 3513667"/>
              <a:gd name="connsiteX1036" fmla="*/ 2848655 w 3076859"/>
              <a:gd name="connsiteY1036" fmla="*/ 517832 h 3513667"/>
              <a:gd name="connsiteX1037" fmla="*/ 2850655 w 3076859"/>
              <a:gd name="connsiteY1037" fmla="*/ 529084 h 3513667"/>
              <a:gd name="connsiteX1038" fmla="*/ 2852455 w 3076859"/>
              <a:gd name="connsiteY1038" fmla="*/ 540335 h 3513667"/>
              <a:gd name="connsiteX1039" fmla="*/ 2854055 w 3076859"/>
              <a:gd name="connsiteY1039" fmla="*/ 551857 h 3513667"/>
              <a:gd name="connsiteX1040" fmla="*/ 2855255 w 3076859"/>
              <a:gd name="connsiteY1040" fmla="*/ 563244 h 3513667"/>
              <a:gd name="connsiteX1041" fmla="*/ 2856255 w 3076859"/>
              <a:gd name="connsiteY1041" fmla="*/ 574631 h 3513667"/>
              <a:gd name="connsiteX1042" fmla="*/ 2857055 w 3076859"/>
              <a:gd name="connsiteY1042" fmla="*/ 586289 h 3513667"/>
              <a:gd name="connsiteX1043" fmla="*/ 2857255 w 3076859"/>
              <a:gd name="connsiteY1043" fmla="*/ 597812 h 3513667"/>
              <a:gd name="connsiteX1044" fmla="*/ 2862455 w 3076859"/>
              <a:gd name="connsiteY1044" fmla="*/ 625872 h 3513667"/>
              <a:gd name="connsiteX1045" fmla="*/ 2865055 w 3076859"/>
              <a:gd name="connsiteY1045" fmla="*/ 639970 h 3513667"/>
              <a:gd name="connsiteX1046" fmla="*/ 2867255 w 3076859"/>
              <a:gd name="connsiteY1046" fmla="*/ 653933 h 3513667"/>
              <a:gd name="connsiteX1047" fmla="*/ 2869255 w 3076859"/>
              <a:gd name="connsiteY1047" fmla="*/ 668031 h 3513667"/>
              <a:gd name="connsiteX1048" fmla="*/ 2871455 w 3076859"/>
              <a:gd name="connsiteY1048" fmla="*/ 681993 h 3513667"/>
              <a:gd name="connsiteX1049" fmla="*/ 2873055 w 3076859"/>
              <a:gd name="connsiteY1049" fmla="*/ 696091 h 3513667"/>
              <a:gd name="connsiteX1050" fmla="*/ 2874655 w 3076859"/>
              <a:gd name="connsiteY1050" fmla="*/ 710054 h 3513667"/>
              <a:gd name="connsiteX1051" fmla="*/ 2875655 w 3076859"/>
              <a:gd name="connsiteY1051" fmla="*/ 724287 h 3513667"/>
              <a:gd name="connsiteX1052" fmla="*/ 2876855 w 3076859"/>
              <a:gd name="connsiteY1052" fmla="*/ 738385 h 3513667"/>
              <a:gd name="connsiteX1053" fmla="*/ 2877455 w 3076859"/>
              <a:gd name="connsiteY1053" fmla="*/ 752483 h 3513667"/>
              <a:gd name="connsiteX1054" fmla="*/ 2877855 w 3076859"/>
              <a:gd name="connsiteY1054" fmla="*/ 766717 h 3513667"/>
              <a:gd name="connsiteX1055" fmla="*/ 2877855 w 3076859"/>
              <a:gd name="connsiteY1055" fmla="*/ 780679 h 3513667"/>
              <a:gd name="connsiteX1056" fmla="*/ 2877455 w 3076859"/>
              <a:gd name="connsiteY1056" fmla="*/ 794913 h 3513667"/>
              <a:gd name="connsiteX1057" fmla="*/ 2876855 w 3076859"/>
              <a:gd name="connsiteY1057" fmla="*/ 809147 h 3513667"/>
              <a:gd name="connsiteX1058" fmla="*/ 2875455 w 3076859"/>
              <a:gd name="connsiteY1058" fmla="*/ 823380 h 3513667"/>
              <a:gd name="connsiteX1059" fmla="*/ 2905056 w 3076859"/>
              <a:gd name="connsiteY1059" fmla="*/ 1195623 h 3513667"/>
              <a:gd name="connsiteX1060" fmla="*/ 2908056 w 3076859"/>
              <a:gd name="connsiteY1060" fmla="*/ 1206874 h 3513667"/>
              <a:gd name="connsiteX1061" fmla="*/ 2910856 w 3076859"/>
              <a:gd name="connsiteY1061" fmla="*/ 1218126 h 3513667"/>
              <a:gd name="connsiteX1062" fmla="*/ 2913056 w 3076859"/>
              <a:gd name="connsiteY1062" fmla="*/ 1229648 h 3513667"/>
              <a:gd name="connsiteX1063" fmla="*/ 2915456 w 3076859"/>
              <a:gd name="connsiteY1063" fmla="*/ 1241035 h 3513667"/>
              <a:gd name="connsiteX1064" fmla="*/ 2917256 w 3076859"/>
              <a:gd name="connsiteY1064" fmla="*/ 1252422 h 3513667"/>
              <a:gd name="connsiteX1065" fmla="*/ 2918856 w 3076859"/>
              <a:gd name="connsiteY1065" fmla="*/ 1263809 h 3513667"/>
              <a:gd name="connsiteX1066" fmla="*/ 2920456 w 3076859"/>
              <a:gd name="connsiteY1066" fmla="*/ 1275331 h 3513667"/>
              <a:gd name="connsiteX1067" fmla="*/ 2921656 w 3076859"/>
              <a:gd name="connsiteY1067" fmla="*/ 1286854 h 3513667"/>
              <a:gd name="connsiteX1068" fmla="*/ 2922456 w 3076859"/>
              <a:gd name="connsiteY1068" fmla="*/ 1298240 h 3513667"/>
              <a:gd name="connsiteX1069" fmla="*/ 2923456 w 3076859"/>
              <a:gd name="connsiteY1069" fmla="*/ 1309627 h 3513667"/>
              <a:gd name="connsiteX1070" fmla="*/ 2923856 w 3076859"/>
              <a:gd name="connsiteY1070" fmla="*/ 1321285 h 3513667"/>
              <a:gd name="connsiteX1071" fmla="*/ 2924256 w 3076859"/>
              <a:gd name="connsiteY1071" fmla="*/ 1332808 h 3513667"/>
              <a:gd name="connsiteX1072" fmla="*/ 2924256 w 3076859"/>
              <a:gd name="connsiteY1072" fmla="*/ 1344330 h 3513667"/>
              <a:gd name="connsiteX1073" fmla="*/ 2924256 w 3076859"/>
              <a:gd name="connsiteY1073" fmla="*/ 1355853 h 3513667"/>
              <a:gd name="connsiteX1074" fmla="*/ 2924056 w 3076859"/>
              <a:gd name="connsiteY1074" fmla="*/ 1367511 h 3513667"/>
              <a:gd name="connsiteX1075" fmla="*/ 2923856 w 3076859"/>
              <a:gd name="connsiteY1075" fmla="*/ 1379033 h 3513667"/>
              <a:gd name="connsiteX1076" fmla="*/ 2924256 w 3076859"/>
              <a:gd name="connsiteY1076" fmla="*/ 1379711 h 3513667"/>
              <a:gd name="connsiteX1077" fmla="*/ 2924656 w 3076859"/>
              <a:gd name="connsiteY1077" fmla="*/ 1380253 h 3513667"/>
              <a:gd name="connsiteX1078" fmla="*/ 2925056 w 3076859"/>
              <a:gd name="connsiteY1078" fmla="*/ 1381202 h 3513667"/>
              <a:gd name="connsiteX1079" fmla="*/ 2925256 w 3076859"/>
              <a:gd name="connsiteY1079" fmla="*/ 1382151 h 3513667"/>
              <a:gd name="connsiteX1080" fmla="*/ 2925056 w 3076859"/>
              <a:gd name="connsiteY1080" fmla="*/ 1383235 h 3513667"/>
              <a:gd name="connsiteX1081" fmla="*/ 2924656 w 3076859"/>
              <a:gd name="connsiteY1081" fmla="*/ 1384455 h 3513667"/>
              <a:gd name="connsiteX1082" fmla="*/ 2924256 w 3076859"/>
              <a:gd name="connsiteY1082" fmla="*/ 1385811 h 3513667"/>
              <a:gd name="connsiteX1083" fmla="*/ 2923656 w 3076859"/>
              <a:gd name="connsiteY1083" fmla="*/ 1387573 h 3513667"/>
              <a:gd name="connsiteX1084" fmla="*/ 2924056 w 3076859"/>
              <a:gd name="connsiteY1084" fmla="*/ 1391233 h 3513667"/>
              <a:gd name="connsiteX1085" fmla="*/ 2924456 w 3076859"/>
              <a:gd name="connsiteY1085" fmla="*/ 1395029 h 3513667"/>
              <a:gd name="connsiteX1086" fmla="*/ 2926056 w 3076859"/>
              <a:gd name="connsiteY1086" fmla="*/ 1397605 h 3513667"/>
              <a:gd name="connsiteX1087" fmla="*/ 2927656 w 3076859"/>
              <a:gd name="connsiteY1087" fmla="*/ 1400180 h 3513667"/>
              <a:gd name="connsiteX1088" fmla="*/ 2929056 w 3076859"/>
              <a:gd name="connsiteY1088" fmla="*/ 1402891 h 3513667"/>
              <a:gd name="connsiteX1089" fmla="*/ 2930056 w 3076859"/>
              <a:gd name="connsiteY1089" fmla="*/ 1405467 h 3513667"/>
              <a:gd name="connsiteX1090" fmla="*/ 2930856 w 3076859"/>
              <a:gd name="connsiteY1090" fmla="*/ 1408178 h 3513667"/>
              <a:gd name="connsiteX1091" fmla="*/ 2931656 w 3076859"/>
              <a:gd name="connsiteY1091" fmla="*/ 1410889 h 3513667"/>
              <a:gd name="connsiteX1092" fmla="*/ 2932056 w 3076859"/>
              <a:gd name="connsiteY1092" fmla="*/ 1413736 h 3513667"/>
              <a:gd name="connsiteX1093" fmla="*/ 2932456 w 3076859"/>
              <a:gd name="connsiteY1093" fmla="*/ 1416447 h 3513667"/>
              <a:gd name="connsiteX1094" fmla="*/ 2933056 w 3076859"/>
              <a:gd name="connsiteY1094" fmla="*/ 1422005 h 3513667"/>
              <a:gd name="connsiteX1095" fmla="*/ 2933056 w 3076859"/>
              <a:gd name="connsiteY1095" fmla="*/ 1427699 h 3513667"/>
              <a:gd name="connsiteX1096" fmla="*/ 2932456 w 3076859"/>
              <a:gd name="connsiteY1096" fmla="*/ 1439221 h 3513667"/>
              <a:gd name="connsiteX1097" fmla="*/ 2935056 w 3076859"/>
              <a:gd name="connsiteY1097" fmla="*/ 1442881 h 3513667"/>
              <a:gd name="connsiteX1098" fmla="*/ 2937256 w 3076859"/>
              <a:gd name="connsiteY1098" fmla="*/ 1445728 h 3513667"/>
              <a:gd name="connsiteX1099" fmla="*/ 2938456 w 3076859"/>
              <a:gd name="connsiteY1099" fmla="*/ 1446677 h 3513667"/>
              <a:gd name="connsiteX1100" fmla="*/ 2939256 w 3076859"/>
              <a:gd name="connsiteY1100" fmla="*/ 1447490 h 3513667"/>
              <a:gd name="connsiteX1101" fmla="*/ 2940057 w 3076859"/>
              <a:gd name="connsiteY1101" fmla="*/ 1448032 h 3513667"/>
              <a:gd name="connsiteX1102" fmla="*/ 2940857 w 3076859"/>
              <a:gd name="connsiteY1102" fmla="*/ 1448439 h 3513667"/>
              <a:gd name="connsiteX1103" fmla="*/ 2941657 w 3076859"/>
              <a:gd name="connsiteY1103" fmla="*/ 1448574 h 3513667"/>
              <a:gd name="connsiteX1104" fmla="*/ 2942257 w 3076859"/>
              <a:gd name="connsiteY1104" fmla="*/ 1448574 h 3513667"/>
              <a:gd name="connsiteX1105" fmla="*/ 2943057 w 3076859"/>
              <a:gd name="connsiteY1105" fmla="*/ 1448439 h 3513667"/>
              <a:gd name="connsiteX1106" fmla="*/ 2943457 w 3076859"/>
              <a:gd name="connsiteY1106" fmla="*/ 1448168 h 3513667"/>
              <a:gd name="connsiteX1107" fmla="*/ 2943857 w 3076859"/>
              <a:gd name="connsiteY1107" fmla="*/ 1447897 h 3513667"/>
              <a:gd name="connsiteX1108" fmla="*/ 2944657 w 3076859"/>
              <a:gd name="connsiteY1108" fmla="*/ 1447219 h 3513667"/>
              <a:gd name="connsiteX1109" fmla="*/ 2945257 w 3076859"/>
              <a:gd name="connsiteY1109" fmla="*/ 1445999 h 3513667"/>
              <a:gd name="connsiteX1110" fmla="*/ 2946057 w 3076859"/>
              <a:gd name="connsiteY1110" fmla="*/ 1444237 h 3513667"/>
              <a:gd name="connsiteX1111" fmla="*/ 2946457 w 3076859"/>
              <a:gd name="connsiteY1111" fmla="*/ 1442610 h 3513667"/>
              <a:gd name="connsiteX1112" fmla="*/ 2947057 w 3076859"/>
              <a:gd name="connsiteY1112" fmla="*/ 1438950 h 3513667"/>
              <a:gd name="connsiteX1113" fmla="*/ 2947457 w 3076859"/>
              <a:gd name="connsiteY1113" fmla="*/ 1434070 h 3513667"/>
              <a:gd name="connsiteX1114" fmla="*/ 2951657 w 3076859"/>
              <a:gd name="connsiteY1114" fmla="*/ 1423225 h 3513667"/>
              <a:gd name="connsiteX1115" fmla="*/ 2955457 w 3076859"/>
              <a:gd name="connsiteY1115" fmla="*/ 1412516 h 3513667"/>
              <a:gd name="connsiteX1116" fmla="*/ 2959257 w 3076859"/>
              <a:gd name="connsiteY1116" fmla="*/ 1401671 h 3513667"/>
              <a:gd name="connsiteX1117" fmla="*/ 2962857 w 3076859"/>
              <a:gd name="connsiteY1117" fmla="*/ 1390827 h 3513667"/>
              <a:gd name="connsiteX1118" fmla="*/ 2966257 w 3076859"/>
              <a:gd name="connsiteY1118" fmla="*/ 1379846 h 3513667"/>
              <a:gd name="connsiteX1119" fmla="*/ 2969457 w 3076859"/>
              <a:gd name="connsiteY1119" fmla="*/ 1368866 h 3513667"/>
              <a:gd name="connsiteX1120" fmla="*/ 2972457 w 3076859"/>
              <a:gd name="connsiteY1120" fmla="*/ 1357886 h 3513667"/>
              <a:gd name="connsiteX1121" fmla="*/ 2975057 w 3076859"/>
              <a:gd name="connsiteY1121" fmla="*/ 1346906 h 3513667"/>
              <a:gd name="connsiteX1122" fmla="*/ 2977857 w 3076859"/>
              <a:gd name="connsiteY1122" fmla="*/ 1335790 h 3513667"/>
              <a:gd name="connsiteX1123" fmla="*/ 2980257 w 3076859"/>
              <a:gd name="connsiteY1123" fmla="*/ 1324674 h 3513667"/>
              <a:gd name="connsiteX1124" fmla="*/ 2982457 w 3076859"/>
              <a:gd name="connsiteY1124" fmla="*/ 1313559 h 3513667"/>
              <a:gd name="connsiteX1125" fmla="*/ 2984257 w 3076859"/>
              <a:gd name="connsiteY1125" fmla="*/ 1302307 h 3513667"/>
              <a:gd name="connsiteX1126" fmla="*/ 2986057 w 3076859"/>
              <a:gd name="connsiteY1126" fmla="*/ 1291056 h 3513667"/>
              <a:gd name="connsiteX1127" fmla="*/ 2987457 w 3076859"/>
              <a:gd name="connsiteY1127" fmla="*/ 1279669 h 3513667"/>
              <a:gd name="connsiteX1128" fmla="*/ 2988657 w 3076859"/>
              <a:gd name="connsiteY1128" fmla="*/ 1268418 h 3513667"/>
              <a:gd name="connsiteX1129" fmla="*/ 2989457 w 3076859"/>
              <a:gd name="connsiteY1129" fmla="*/ 1256895 h 3513667"/>
              <a:gd name="connsiteX1130" fmla="*/ 2990057 w 3076859"/>
              <a:gd name="connsiteY1130" fmla="*/ 1239679 h 3513667"/>
              <a:gd name="connsiteX1131" fmla="*/ 2990257 w 3076859"/>
              <a:gd name="connsiteY1131" fmla="*/ 1222328 h 3513667"/>
              <a:gd name="connsiteX1132" fmla="*/ 2990457 w 3076859"/>
              <a:gd name="connsiteY1132" fmla="*/ 1218532 h 3513667"/>
              <a:gd name="connsiteX1133" fmla="*/ 2990657 w 3076859"/>
              <a:gd name="connsiteY1133" fmla="*/ 1214601 h 3513667"/>
              <a:gd name="connsiteX1134" fmla="*/ 2991057 w 3076859"/>
              <a:gd name="connsiteY1134" fmla="*/ 1210941 h 3513667"/>
              <a:gd name="connsiteX1135" fmla="*/ 2991857 w 3076859"/>
              <a:gd name="connsiteY1135" fmla="*/ 1207281 h 3513667"/>
              <a:gd name="connsiteX1136" fmla="*/ 2992458 w 3076859"/>
              <a:gd name="connsiteY1136" fmla="*/ 1203892 h 3513667"/>
              <a:gd name="connsiteX1137" fmla="*/ 2993658 w 3076859"/>
              <a:gd name="connsiteY1137" fmla="*/ 1200639 h 3513667"/>
              <a:gd name="connsiteX1138" fmla="*/ 2995258 w 3076859"/>
              <a:gd name="connsiteY1138" fmla="*/ 1197792 h 3513667"/>
              <a:gd name="connsiteX1139" fmla="*/ 2996858 w 3076859"/>
              <a:gd name="connsiteY1139" fmla="*/ 1195081 h 3513667"/>
              <a:gd name="connsiteX1140" fmla="*/ 2997858 w 3076859"/>
              <a:gd name="connsiteY1140" fmla="*/ 1193861 h 3513667"/>
              <a:gd name="connsiteX1141" fmla="*/ 2998858 w 3076859"/>
              <a:gd name="connsiteY1141" fmla="*/ 1192776 h 3513667"/>
              <a:gd name="connsiteX1142" fmla="*/ 3000058 w 3076859"/>
              <a:gd name="connsiteY1142" fmla="*/ 1191692 h 3513667"/>
              <a:gd name="connsiteX1143" fmla="*/ 3001458 w 3076859"/>
              <a:gd name="connsiteY1143" fmla="*/ 1190743 h 3513667"/>
              <a:gd name="connsiteX1144" fmla="*/ 3002658 w 3076859"/>
              <a:gd name="connsiteY1144" fmla="*/ 1189930 h 3513667"/>
              <a:gd name="connsiteX1145" fmla="*/ 3004058 w 3076859"/>
              <a:gd name="connsiteY1145" fmla="*/ 1189116 h 3513667"/>
              <a:gd name="connsiteX1146" fmla="*/ 3005658 w 3076859"/>
              <a:gd name="connsiteY1146" fmla="*/ 1188438 h 3513667"/>
              <a:gd name="connsiteX1147" fmla="*/ 3007258 w 3076859"/>
              <a:gd name="connsiteY1147" fmla="*/ 1188032 h 3513667"/>
              <a:gd name="connsiteX1148" fmla="*/ 3009058 w 3076859"/>
              <a:gd name="connsiteY1148" fmla="*/ 1187489 h 3513667"/>
              <a:gd name="connsiteX1149" fmla="*/ 3010858 w 3076859"/>
              <a:gd name="connsiteY1149" fmla="*/ 1187218 h 3513667"/>
              <a:gd name="connsiteX1150" fmla="*/ 3013058 w 3076859"/>
              <a:gd name="connsiteY1150" fmla="*/ 1187083 h 3513667"/>
              <a:gd name="connsiteX1151" fmla="*/ 3015058 w 3076859"/>
              <a:gd name="connsiteY1151" fmla="*/ 1187083 h 3513667"/>
              <a:gd name="connsiteX1152" fmla="*/ 3017258 w 3076859"/>
              <a:gd name="connsiteY1152" fmla="*/ 1187083 h 3513667"/>
              <a:gd name="connsiteX1153" fmla="*/ 3019658 w 3076859"/>
              <a:gd name="connsiteY1153" fmla="*/ 1187218 h 3513667"/>
              <a:gd name="connsiteX1154" fmla="*/ 3022058 w 3076859"/>
              <a:gd name="connsiteY1154" fmla="*/ 1187761 h 3513667"/>
              <a:gd name="connsiteX1155" fmla="*/ 3024658 w 3076859"/>
              <a:gd name="connsiteY1155" fmla="*/ 1188167 h 3513667"/>
              <a:gd name="connsiteX1156" fmla="*/ 3032258 w 3076859"/>
              <a:gd name="connsiteY1156" fmla="*/ 1189930 h 3513667"/>
              <a:gd name="connsiteX1157" fmla="*/ 3036058 w 3076859"/>
              <a:gd name="connsiteY1157" fmla="*/ 1190743 h 3513667"/>
              <a:gd name="connsiteX1158" fmla="*/ 3039858 w 3076859"/>
              <a:gd name="connsiteY1158" fmla="*/ 1191827 h 3513667"/>
              <a:gd name="connsiteX1159" fmla="*/ 3043658 w 3076859"/>
              <a:gd name="connsiteY1159" fmla="*/ 1193183 h 3513667"/>
              <a:gd name="connsiteX1160" fmla="*/ 3047259 w 3076859"/>
              <a:gd name="connsiteY1160" fmla="*/ 1194539 h 3513667"/>
              <a:gd name="connsiteX1161" fmla="*/ 3050459 w 3076859"/>
              <a:gd name="connsiteY1161" fmla="*/ 1196165 h 3513667"/>
              <a:gd name="connsiteX1162" fmla="*/ 3052059 w 3076859"/>
              <a:gd name="connsiteY1162" fmla="*/ 1197114 h 3513667"/>
              <a:gd name="connsiteX1163" fmla="*/ 3053459 w 3076859"/>
              <a:gd name="connsiteY1163" fmla="*/ 1198199 h 3513667"/>
              <a:gd name="connsiteX1164" fmla="*/ 3055059 w 3076859"/>
              <a:gd name="connsiteY1164" fmla="*/ 1199283 h 3513667"/>
              <a:gd name="connsiteX1165" fmla="*/ 3056059 w 3076859"/>
              <a:gd name="connsiteY1165" fmla="*/ 1200368 h 3513667"/>
              <a:gd name="connsiteX1166" fmla="*/ 3057259 w 3076859"/>
              <a:gd name="connsiteY1166" fmla="*/ 1201588 h 3513667"/>
              <a:gd name="connsiteX1167" fmla="*/ 3058459 w 3076859"/>
              <a:gd name="connsiteY1167" fmla="*/ 1203079 h 3513667"/>
              <a:gd name="connsiteX1168" fmla="*/ 3059259 w 3076859"/>
              <a:gd name="connsiteY1168" fmla="*/ 1204570 h 3513667"/>
              <a:gd name="connsiteX1169" fmla="*/ 3060259 w 3076859"/>
              <a:gd name="connsiteY1169" fmla="*/ 1206061 h 3513667"/>
              <a:gd name="connsiteX1170" fmla="*/ 3060859 w 3076859"/>
              <a:gd name="connsiteY1170" fmla="*/ 1207688 h 3513667"/>
              <a:gd name="connsiteX1171" fmla="*/ 3061259 w 3076859"/>
              <a:gd name="connsiteY1171" fmla="*/ 1209450 h 3513667"/>
              <a:gd name="connsiteX1172" fmla="*/ 3061859 w 3076859"/>
              <a:gd name="connsiteY1172" fmla="*/ 1211348 h 3513667"/>
              <a:gd name="connsiteX1173" fmla="*/ 3062059 w 3076859"/>
              <a:gd name="connsiteY1173" fmla="*/ 1213381 h 3513667"/>
              <a:gd name="connsiteX1174" fmla="*/ 3062059 w 3076859"/>
              <a:gd name="connsiteY1174" fmla="*/ 1215414 h 3513667"/>
              <a:gd name="connsiteX1175" fmla="*/ 3061859 w 3076859"/>
              <a:gd name="connsiteY1175" fmla="*/ 1217719 h 3513667"/>
              <a:gd name="connsiteX1176" fmla="*/ 3061659 w 3076859"/>
              <a:gd name="connsiteY1176" fmla="*/ 1220023 h 3513667"/>
              <a:gd name="connsiteX1177" fmla="*/ 3061059 w 3076859"/>
              <a:gd name="connsiteY1177" fmla="*/ 1222463 h 3513667"/>
              <a:gd name="connsiteX1178" fmla="*/ 3060259 w 3076859"/>
              <a:gd name="connsiteY1178" fmla="*/ 1225175 h 3513667"/>
              <a:gd name="connsiteX1179" fmla="*/ 3059259 w 3076859"/>
              <a:gd name="connsiteY1179" fmla="*/ 1228021 h 3513667"/>
              <a:gd name="connsiteX1180" fmla="*/ 3058659 w 3076859"/>
              <a:gd name="connsiteY1180" fmla="*/ 1230461 h 3513667"/>
              <a:gd name="connsiteX1181" fmla="*/ 3057859 w 3076859"/>
              <a:gd name="connsiteY1181" fmla="*/ 1233173 h 3513667"/>
              <a:gd name="connsiteX1182" fmla="*/ 3057459 w 3076859"/>
              <a:gd name="connsiteY1182" fmla="*/ 1235613 h 3513667"/>
              <a:gd name="connsiteX1183" fmla="*/ 3057059 w 3076859"/>
              <a:gd name="connsiteY1183" fmla="*/ 1238188 h 3513667"/>
              <a:gd name="connsiteX1184" fmla="*/ 3056859 w 3076859"/>
              <a:gd name="connsiteY1184" fmla="*/ 1240764 h 3513667"/>
              <a:gd name="connsiteX1185" fmla="*/ 3056859 w 3076859"/>
              <a:gd name="connsiteY1185" fmla="*/ 1243204 h 3513667"/>
              <a:gd name="connsiteX1186" fmla="*/ 3057259 w 3076859"/>
              <a:gd name="connsiteY1186" fmla="*/ 1248355 h 3513667"/>
              <a:gd name="connsiteX1187" fmla="*/ 3057859 w 3076859"/>
              <a:gd name="connsiteY1187" fmla="*/ 1253371 h 3513667"/>
              <a:gd name="connsiteX1188" fmla="*/ 3058859 w 3076859"/>
              <a:gd name="connsiteY1188" fmla="*/ 1258386 h 3513667"/>
              <a:gd name="connsiteX1189" fmla="*/ 3060259 w 3076859"/>
              <a:gd name="connsiteY1189" fmla="*/ 1263266 h 3513667"/>
              <a:gd name="connsiteX1190" fmla="*/ 3061259 w 3076859"/>
              <a:gd name="connsiteY1190" fmla="*/ 1268418 h 3513667"/>
              <a:gd name="connsiteX1191" fmla="*/ 3064059 w 3076859"/>
              <a:gd name="connsiteY1191" fmla="*/ 1278449 h 3513667"/>
              <a:gd name="connsiteX1192" fmla="*/ 3065259 w 3076859"/>
              <a:gd name="connsiteY1192" fmla="*/ 1283329 h 3513667"/>
              <a:gd name="connsiteX1193" fmla="*/ 3066059 w 3076859"/>
              <a:gd name="connsiteY1193" fmla="*/ 1288480 h 3513667"/>
              <a:gd name="connsiteX1194" fmla="*/ 3066859 w 3076859"/>
              <a:gd name="connsiteY1194" fmla="*/ 1293632 h 3513667"/>
              <a:gd name="connsiteX1195" fmla="*/ 3067059 w 3076859"/>
              <a:gd name="connsiteY1195" fmla="*/ 1298647 h 3513667"/>
              <a:gd name="connsiteX1196" fmla="*/ 3066859 w 3076859"/>
              <a:gd name="connsiteY1196" fmla="*/ 1301223 h 3513667"/>
              <a:gd name="connsiteX1197" fmla="*/ 3066659 w 3076859"/>
              <a:gd name="connsiteY1197" fmla="*/ 1303798 h 3513667"/>
              <a:gd name="connsiteX1198" fmla="*/ 3066059 w 3076859"/>
              <a:gd name="connsiteY1198" fmla="*/ 1306374 h 3513667"/>
              <a:gd name="connsiteX1199" fmla="*/ 3065459 w 3076859"/>
              <a:gd name="connsiteY1199" fmla="*/ 1309085 h 3513667"/>
              <a:gd name="connsiteX1200" fmla="*/ 3065259 w 3076859"/>
              <a:gd name="connsiteY1200" fmla="*/ 1330639 h 3513667"/>
              <a:gd name="connsiteX1201" fmla="*/ 3065059 w 3076859"/>
              <a:gd name="connsiteY1201" fmla="*/ 1352464 h 3513667"/>
              <a:gd name="connsiteX1202" fmla="*/ 3065059 w 3076859"/>
              <a:gd name="connsiteY1202" fmla="*/ 1404518 h 3513667"/>
              <a:gd name="connsiteX1203" fmla="*/ 3066459 w 3076859"/>
              <a:gd name="connsiteY1203" fmla="*/ 1429054 h 3513667"/>
              <a:gd name="connsiteX1204" fmla="*/ 3068859 w 3076859"/>
              <a:gd name="connsiteY1204" fmla="*/ 1437594 h 3513667"/>
              <a:gd name="connsiteX1205" fmla="*/ 3070859 w 3076859"/>
              <a:gd name="connsiteY1205" fmla="*/ 1446406 h 3513667"/>
              <a:gd name="connsiteX1206" fmla="*/ 3072459 w 3076859"/>
              <a:gd name="connsiteY1206" fmla="*/ 1455081 h 3513667"/>
              <a:gd name="connsiteX1207" fmla="*/ 3073659 w 3076859"/>
              <a:gd name="connsiteY1207" fmla="*/ 1463893 h 3513667"/>
              <a:gd name="connsiteX1208" fmla="*/ 3074659 w 3076859"/>
              <a:gd name="connsiteY1208" fmla="*/ 1472568 h 3513667"/>
              <a:gd name="connsiteX1209" fmla="*/ 3075059 w 3076859"/>
              <a:gd name="connsiteY1209" fmla="*/ 1481380 h 3513667"/>
              <a:gd name="connsiteX1210" fmla="*/ 3075459 w 3076859"/>
              <a:gd name="connsiteY1210" fmla="*/ 1490191 h 3513667"/>
              <a:gd name="connsiteX1211" fmla="*/ 3075459 w 3076859"/>
              <a:gd name="connsiteY1211" fmla="*/ 1499002 h 3513667"/>
              <a:gd name="connsiteX1212" fmla="*/ 3075059 w 3076859"/>
              <a:gd name="connsiteY1212" fmla="*/ 1516625 h 3513667"/>
              <a:gd name="connsiteX1213" fmla="*/ 3074659 w 3076859"/>
              <a:gd name="connsiteY1213" fmla="*/ 1534247 h 3513667"/>
              <a:gd name="connsiteX1214" fmla="*/ 3073859 w 3076859"/>
              <a:gd name="connsiteY1214" fmla="*/ 1552005 h 3513667"/>
              <a:gd name="connsiteX1215" fmla="*/ 3073859 w 3076859"/>
              <a:gd name="connsiteY1215" fmla="*/ 1560817 h 3513667"/>
              <a:gd name="connsiteX1216" fmla="*/ 3074059 w 3076859"/>
              <a:gd name="connsiteY1216" fmla="*/ 1569628 h 3513667"/>
              <a:gd name="connsiteX1217" fmla="*/ 3075059 w 3076859"/>
              <a:gd name="connsiteY1217" fmla="*/ 1582641 h 3513667"/>
              <a:gd name="connsiteX1218" fmla="*/ 3075859 w 3076859"/>
              <a:gd name="connsiteY1218" fmla="*/ 1595655 h 3513667"/>
              <a:gd name="connsiteX1219" fmla="*/ 3076459 w 3076859"/>
              <a:gd name="connsiteY1219" fmla="*/ 1608398 h 3513667"/>
              <a:gd name="connsiteX1220" fmla="*/ 3076859 w 3076859"/>
              <a:gd name="connsiteY1220" fmla="*/ 1621411 h 3513667"/>
              <a:gd name="connsiteX1221" fmla="*/ 3076659 w 3076859"/>
              <a:gd name="connsiteY1221" fmla="*/ 1634425 h 3513667"/>
              <a:gd name="connsiteX1222" fmla="*/ 3076259 w 3076859"/>
              <a:gd name="connsiteY1222" fmla="*/ 1647438 h 3513667"/>
              <a:gd name="connsiteX1223" fmla="*/ 3075259 w 3076859"/>
              <a:gd name="connsiteY1223" fmla="*/ 1660316 h 3513667"/>
              <a:gd name="connsiteX1224" fmla="*/ 3074659 w 3076859"/>
              <a:gd name="connsiteY1224" fmla="*/ 1666823 h 3513667"/>
              <a:gd name="connsiteX1225" fmla="*/ 3073859 w 3076859"/>
              <a:gd name="connsiteY1225" fmla="*/ 1673330 h 3513667"/>
              <a:gd name="connsiteX1226" fmla="*/ 3074659 w 3076859"/>
              <a:gd name="connsiteY1226" fmla="*/ 1803330 h 3513667"/>
              <a:gd name="connsiteX1227" fmla="*/ 3075059 w 3076859"/>
              <a:gd name="connsiteY1227" fmla="*/ 1818784 h 3513667"/>
              <a:gd name="connsiteX1228" fmla="*/ 3075459 w 3076859"/>
              <a:gd name="connsiteY1228" fmla="*/ 1834102 h 3513667"/>
              <a:gd name="connsiteX1229" fmla="*/ 3075859 w 3076859"/>
              <a:gd name="connsiteY1229" fmla="*/ 1864874 h 3513667"/>
              <a:gd name="connsiteX1230" fmla="*/ 3075659 w 3076859"/>
              <a:gd name="connsiteY1230" fmla="*/ 1895645 h 3513667"/>
              <a:gd name="connsiteX1231" fmla="*/ 3075259 w 3076859"/>
              <a:gd name="connsiteY1231" fmla="*/ 1926417 h 3513667"/>
              <a:gd name="connsiteX1232" fmla="*/ 3074059 w 3076859"/>
              <a:gd name="connsiteY1232" fmla="*/ 1957189 h 3513667"/>
              <a:gd name="connsiteX1233" fmla="*/ 3072659 w 3076859"/>
              <a:gd name="connsiteY1233" fmla="*/ 1987825 h 3513667"/>
              <a:gd name="connsiteX1234" fmla="*/ 3070859 w 3076859"/>
              <a:gd name="connsiteY1234" fmla="*/ 2018325 h 3513667"/>
              <a:gd name="connsiteX1235" fmla="*/ 3068859 w 3076859"/>
              <a:gd name="connsiteY1235" fmla="*/ 2048961 h 3513667"/>
              <a:gd name="connsiteX1236" fmla="*/ 3066459 w 3076859"/>
              <a:gd name="connsiteY1236" fmla="*/ 2079733 h 3513667"/>
              <a:gd name="connsiteX1237" fmla="*/ 3063659 w 3076859"/>
              <a:gd name="connsiteY1237" fmla="*/ 2110369 h 3513667"/>
              <a:gd name="connsiteX1238" fmla="*/ 3060459 w 3076859"/>
              <a:gd name="connsiteY1238" fmla="*/ 2140734 h 3513667"/>
              <a:gd name="connsiteX1239" fmla="*/ 3057259 w 3076859"/>
              <a:gd name="connsiteY1239" fmla="*/ 2171370 h 3513667"/>
              <a:gd name="connsiteX1240" fmla="*/ 3053859 w 3076859"/>
              <a:gd name="connsiteY1240" fmla="*/ 2202007 h 3513667"/>
              <a:gd name="connsiteX1241" fmla="*/ 3050259 w 3076859"/>
              <a:gd name="connsiteY1241" fmla="*/ 2232643 h 3513667"/>
              <a:gd name="connsiteX1242" fmla="*/ 3042658 w 3076859"/>
              <a:gd name="connsiteY1242" fmla="*/ 2293644 h 3513667"/>
              <a:gd name="connsiteX1243" fmla="*/ 3040658 w 3076859"/>
              <a:gd name="connsiteY1243" fmla="*/ 2309775 h 3513667"/>
              <a:gd name="connsiteX1244" fmla="*/ 3038858 w 3076859"/>
              <a:gd name="connsiteY1244" fmla="*/ 2325771 h 3513667"/>
              <a:gd name="connsiteX1245" fmla="*/ 3035058 w 3076859"/>
              <a:gd name="connsiteY1245" fmla="*/ 2357898 h 3513667"/>
              <a:gd name="connsiteX1246" fmla="*/ 3035858 w 3076859"/>
              <a:gd name="connsiteY1246" fmla="*/ 2363999 h 3513667"/>
              <a:gd name="connsiteX1247" fmla="*/ 3036458 w 3076859"/>
              <a:gd name="connsiteY1247" fmla="*/ 2369828 h 3513667"/>
              <a:gd name="connsiteX1248" fmla="*/ 3036858 w 3076859"/>
              <a:gd name="connsiteY1248" fmla="*/ 2375792 h 3513667"/>
              <a:gd name="connsiteX1249" fmla="*/ 3036658 w 3076859"/>
              <a:gd name="connsiteY1249" fmla="*/ 2381621 h 3513667"/>
              <a:gd name="connsiteX1250" fmla="*/ 3036458 w 3076859"/>
              <a:gd name="connsiteY1250" fmla="*/ 2384332 h 3513667"/>
              <a:gd name="connsiteX1251" fmla="*/ 3036058 w 3076859"/>
              <a:gd name="connsiteY1251" fmla="*/ 2387315 h 3513667"/>
              <a:gd name="connsiteX1252" fmla="*/ 3035258 w 3076859"/>
              <a:gd name="connsiteY1252" fmla="*/ 2390161 h 3513667"/>
              <a:gd name="connsiteX1253" fmla="*/ 3034458 w 3076859"/>
              <a:gd name="connsiteY1253" fmla="*/ 2393008 h 3513667"/>
              <a:gd name="connsiteX1254" fmla="*/ 3033458 w 3076859"/>
              <a:gd name="connsiteY1254" fmla="*/ 2395855 h 3513667"/>
              <a:gd name="connsiteX1255" fmla="*/ 3032258 w 3076859"/>
              <a:gd name="connsiteY1255" fmla="*/ 2398566 h 3513667"/>
              <a:gd name="connsiteX1256" fmla="*/ 3030858 w 3076859"/>
              <a:gd name="connsiteY1256" fmla="*/ 2401413 h 3513667"/>
              <a:gd name="connsiteX1257" fmla="*/ 3029058 w 3076859"/>
              <a:gd name="connsiteY1257" fmla="*/ 2403988 h 3513667"/>
              <a:gd name="connsiteX1258" fmla="*/ 3026658 w 3076859"/>
              <a:gd name="connsiteY1258" fmla="*/ 2424457 h 3513667"/>
              <a:gd name="connsiteX1259" fmla="*/ 3024658 w 3076859"/>
              <a:gd name="connsiteY1259" fmla="*/ 2444927 h 3513667"/>
              <a:gd name="connsiteX1260" fmla="*/ 3023058 w 3076859"/>
              <a:gd name="connsiteY1260" fmla="*/ 2465396 h 3513667"/>
              <a:gd name="connsiteX1261" fmla="*/ 3021458 w 3076859"/>
              <a:gd name="connsiteY1261" fmla="*/ 2485730 h 3513667"/>
              <a:gd name="connsiteX1262" fmla="*/ 3018658 w 3076859"/>
              <a:gd name="connsiteY1262" fmla="*/ 2526804 h 3513667"/>
              <a:gd name="connsiteX1263" fmla="*/ 3016058 w 3076859"/>
              <a:gd name="connsiteY1263" fmla="*/ 2567742 h 3513667"/>
              <a:gd name="connsiteX1264" fmla="*/ 3013258 w 3076859"/>
              <a:gd name="connsiteY1264" fmla="*/ 2608681 h 3513667"/>
              <a:gd name="connsiteX1265" fmla="*/ 3011658 w 3076859"/>
              <a:gd name="connsiteY1265" fmla="*/ 2629286 h 3513667"/>
              <a:gd name="connsiteX1266" fmla="*/ 3009858 w 3076859"/>
              <a:gd name="connsiteY1266" fmla="*/ 2649620 h 3513667"/>
              <a:gd name="connsiteX1267" fmla="*/ 3007858 w 3076859"/>
              <a:gd name="connsiteY1267" fmla="*/ 2670089 h 3513667"/>
              <a:gd name="connsiteX1268" fmla="*/ 3005458 w 3076859"/>
              <a:gd name="connsiteY1268" fmla="*/ 2690423 h 3513667"/>
              <a:gd name="connsiteX1269" fmla="*/ 3002658 w 3076859"/>
              <a:gd name="connsiteY1269" fmla="*/ 2710892 h 3513667"/>
              <a:gd name="connsiteX1270" fmla="*/ 2999458 w 3076859"/>
              <a:gd name="connsiteY1270" fmla="*/ 2731226 h 3513667"/>
              <a:gd name="connsiteX1271" fmla="*/ 2998858 w 3076859"/>
              <a:gd name="connsiteY1271" fmla="*/ 2741935 h 3513667"/>
              <a:gd name="connsiteX1272" fmla="*/ 2998258 w 3076859"/>
              <a:gd name="connsiteY1272" fmla="*/ 2752508 h 3513667"/>
              <a:gd name="connsiteX1273" fmla="*/ 2997458 w 3076859"/>
              <a:gd name="connsiteY1273" fmla="*/ 2763217 h 3513667"/>
              <a:gd name="connsiteX1274" fmla="*/ 2996258 w 3076859"/>
              <a:gd name="connsiteY1274" fmla="*/ 2773926 h 3513667"/>
              <a:gd name="connsiteX1275" fmla="*/ 2995258 w 3076859"/>
              <a:gd name="connsiteY1275" fmla="*/ 2784364 h 3513667"/>
              <a:gd name="connsiteX1276" fmla="*/ 2993858 w 3076859"/>
              <a:gd name="connsiteY1276" fmla="*/ 2795073 h 3513667"/>
              <a:gd name="connsiteX1277" fmla="*/ 2992458 w 3076859"/>
              <a:gd name="connsiteY1277" fmla="*/ 2805647 h 3513667"/>
              <a:gd name="connsiteX1278" fmla="*/ 2990857 w 3076859"/>
              <a:gd name="connsiteY1278" fmla="*/ 2816085 h 3513667"/>
              <a:gd name="connsiteX1279" fmla="*/ 2989057 w 3076859"/>
              <a:gd name="connsiteY1279" fmla="*/ 2826658 h 3513667"/>
              <a:gd name="connsiteX1280" fmla="*/ 2987257 w 3076859"/>
              <a:gd name="connsiteY1280" fmla="*/ 2837096 h 3513667"/>
              <a:gd name="connsiteX1281" fmla="*/ 2984857 w 3076859"/>
              <a:gd name="connsiteY1281" fmla="*/ 2847670 h 3513667"/>
              <a:gd name="connsiteX1282" fmla="*/ 2982657 w 3076859"/>
              <a:gd name="connsiteY1282" fmla="*/ 2858108 h 3513667"/>
              <a:gd name="connsiteX1283" fmla="*/ 2980457 w 3076859"/>
              <a:gd name="connsiteY1283" fmla="*/ 2868546 h 3513667"/>
              <a:gd name="connsiteX1284" fmla="*/ 2977657 w 3076859"/>
              <a:gd name="connsiteY1284" fmla="*/ 2878984 h 3513667"/>
              <a:gd name="connsiteX1285" fmla="*/ 2974857 w 3076859"/>
              <a:gd name="connsiteY1285" fmla="*/ 2889422 h 3513667"/>
              <a:gd name="connsiteX1286" fmla="*/ 2971857 w 3076859"/>
              <a:gd name="connsiteY1286" fmla="*/ 2899724 h 3513667"/>
              <a:gd name="connsiteX1287" fmla="*/ 2973057 w 3076859"/>
              <a:gd name="connsiteY1287" fmla="*/ 2905689 h 3513667"/>
              <a:gd name="connsiteX1288" fmla="*/ 2973857 w 3076859"/>
              <a:gd name="connsiteY1288" fmla="*/ 2911925 h 3513667"/>
              <a:gd name="connsiteX1289" fmla="*/ 2974257 w 3076859"/>
              <a:gd name="connsiteY1289" fmla="*/ 2918025 h 3513667"/>
              <a:gd name="connsiteX1290" fmla="*/ 2974257 w 3076859"/>
              <a:gd name="connsiteY1290" fmla="*/ 2923989 h 3513667"/>
              <a:gd name="connsiteX1291" fmla="*/ 2973857 w 3076859"/>
              <a:gd name="connsiteY1291" fmla="*/ 2929954 h 3513667"/>
              <a:gd name="connsiteX1292" fmla="*/ 2973057 w 3076859"/>
              <a:gd name="connsiteY1292" fmla="*/ 2936054 h 3513667"/>
              <a:gd name="connsiteX1293" fmla="*/ 2971657 w 3076859"/>
              <a:gd name="connsiteY1293" fmla="*/ 2942018 h 3513667"/>
              <a:gd name="connsiteX1294" fmla="*/ 2969857 w 3076859"/>
              <a:gd name="connsiteY1294" fmla="*/ 2948119 h 3513667"/>
              <a:gd name="connsiteX1295" fmla="*/ 2970457 w 3076859"/>
              <a:gd name="connsiteY1295" fmla="*/ 2952456 h 3513667"/>
              <a:gd name="connsiteX1296" fmla="*/ 2970857 w 3076859"/>
              <a:gd name="connsiteY1296" fmla="*/ 2956930 h 3513667"/>
              <a:gd name="connsiteX1297" fmla="*/ 2971057 w 3076859"/>
              <a:gd name="connsiteY1297" fmla="*/ 2961268 h 3513667"/>
              <a:gd name="connsiteX1298" fmla="*/ 2971057 w 3076859"/>
              <a:gd name="connsiteY1298" fmla="*/ 2965741 h 3513667"/>
              <a:gd name="connsiteX1299" fmla="*/ 2970857 w 3076859"/>
              <a:gd name="connsiteY1299" fmla="*/ 2970079 h 3513667"/>
              <a:gd name="connsiteX1300" fmla="*/ 2970657 w 3076859"/>
              <a:gd name="connsiteY1300" fmla="*/ 2974417 h 3513667"/>
              <a:gd name="connsiteX1301" fmla="*/ 2970457 w 3076859"/>
              <a:gd name="connsiteY1301" fmla="*/ 2978755 h 3513667"/>
              <a:gd name="connsiteX1302" fmla="*/ 2969657 w 3076859"/>
              <a:gd name="connsiteY1302" fmla="*/ 2983093 h 3513667"/>
              <a:gd name="connsiteX1303" fmla="*/ 2969057 w 3076859"/>
              <a:gd name="connsiteY1303" fmla="*/ 2987295 h 3513667"/>
              <a:gd name="connsiteX1304" fmla="*/ 2968257 w 3076859"/>
              <a:gd name="connsiteY1304" fmla="*/ 2991497 h 3513667"/>
              <a:gd name="connsiteX1305" fmla="*/ 2966257 w 3076859"/>
              <a:gd name="connsiteY1305" fmla="*/ 3000037 h 3513667"/>
              <a:gd name="connsiteX1306" fmla="*/ 2963657 w 3076859"/>
              <a:gd name="connsiteY1306" fmla="*/ 3008577 h 3513667"/>
              <a:gd name="connsiteX1307" fmla="*/ 2960857 w 3076859"/>
              <a:gd name="connsiteY1307" fmla="*/ 3016982 h 3513667"/>
              <a:gd name="connsiteX1308" fmla="*/ 2949657 w 3076859"/>
              <a:gd name="connsiteY1308" fmla="*/ 3021049 h 3513667"/>
              <a:gd name="connsiteX1309" fmla="*/ 2951857 w 3076859"/>
              <a:gd name="connsiteY1309" fmla="*/ 3020778 h 3513667"/>
              <a:gd name="connsiteX1310" fmla="*/ 2954457 w 3076859"/>
              <a:gd name="connsiteY1310" fmla="*/ 3019964 h 3513667"/>
              <a:gd name="connsiteX1311" fmla="*/ 2957457 w 3076859"/>
              <a:gd name="connsiteY1311" fmla="*/ 3018744 h 3513667"/>
              <a:gd name="connsiteX1312" fmla="*/ 2960857 w 3076859"/>
              <a:gd name="connsiteY1312" fmla="*/ 3016982 h 3513667"/>
              <a:gd name="connsiteX1313" fmla="*/ 2959457 w 3076859"/>
              <a:gd name="connsiteY1313" fmla="*/ 3022404 h 3513667"/>
              <a:gd name="connsiteX1314" fmla="*/ 2958057 w 3076859"/>
              <a:gd name="connsiteY1314" fmla="*/ 3027827 h 3513667"/>
              <a:gd name="connsiteX1315" fmla="*/ 2956457 w 3076859"/>
              <a:gd name="connsiteY1315" fmla="*/ 3032978 h 3513667"/>
              <a:gd name="connsiteX1316" fmla="*/ 2954857 w 3076859"/>
              <a:gd name="connsiteY1316" fmla="*/ 3037858 h 3513667"/>
              <a:gd name="connsiteX1317" fmla="*/ 2953057 w 3076859"/>
              <a:gd name="connsiteY1317" fmla="*/ 3042738 h 3513667"/>
              <a:gd name="connsiteX1318" fmla="*/ 2951257 w 3076859"/>
              <a:gd name="connsiteY1318" fmla="*/ 3047212 h 3513667"/>
              <a:gd name="connsiteX1319" fmla="*/ 2949057 w 3076859"/>
              <a:gd name="connsiteY1319" fmla="*/ 3051685 h 3513667"/>
              <a:gd name="connsiteX1320" fmla="*/ 2946857 w 3076859"/>
              <a:gd name="connsiteY1320" fmla="*/ 3055887 h 3513667"/>
              <a:gd name="connsiteX1321" fmla="*/ 2944657 w 3076859"/>
              <a:gd name="connsiteY1321" fmla="*/ 3059818 h 3513667"/>
              <a:gd name="connsiteX1322" fmla="*/ 2942057 w 3076859"/>
              <a:gd name="connsiteY1322" fmla="*/ 3063750 h 3513667"/>
              <a:gd name="connsiteX1323" fmla="*/ 2939656 w 3076859"/>
              <a:gd name="connsiteY1323" fmla="*/ 3067410 h 3513667"/>
              <a:gd name="connsiteX1324" fmla="*/ 2936856 w 3076859"/>
              <a:gd name="connsiteY1324" fmla="*/ 3070934 h 3513667"/>
              <a:gd name="connsiteX1325" fmla="*/ 2933856 w 3076859"/>
              <a:gd name="connsiteY1325" fmla="*/ 3074323 h 3513667"/>
              <a:gd name="connsiteX1326" fmla="*/ 2930856 w 3076859"/>
              <a:gd name="connsiteY1326" fmla="*/ 3077441 h 3513667"/>
              <a:gd name="connsiteX1327" fmla="*/ 2927656 w 3076859"/>
              <a:gd name="connsiteY1327" fmla="*/ 3080423 h 3513667"/>
              <a:gd name="connsiteX1328" fmla="*/ 2924456 w 3076859"/>
              <a:gd name="connsiteY1328" fmla="*/ 3083406 h 3513667"/>
              <a:gd name="connsiteX1329" fmla="*/ 2921056 w 3076859"/>
              <a:gd name="connsiteY1329" fmla="*/ 3085981 h 3513667"/>
              <a:gd name="connsiteX1330" fmla="*/ 2917456 w 3076859"/>
              <a:gd name="connsiteY1330" fmla="*/ 3088421 h 3513667"/>
              <a:gd name="connsiteX1331" fmla="*/ 2913656 w 3076859"/>
              <a:gd name="connsiteY1331" fmla="*/ 3090590 h 3513667"/>
              <a:gd name="connsiteX1332" fmla="*/ 2909656 w 3076859"/>
              <a:gd name="connsiteY1332" fmla="*/ 3092759 h 3513667"/>
              <a:gd name="connsiteX1333" fmla="*/ 2905656 w 3076859"/>
              <a:gd name="connsiteY1333" fmla="*/ 3094657 h 3513667"/>
              <a:gd name="connsiteX1334" fmla="*/ 2901456 w 3076859"/>
              <a:gd name="connsiteY1334" fmla="*/ 3096419 h 3513667"/>
              <a:gd name="connsiteX1335" fmla="*/ 2897056 w 3076859"/>
              <a:gd name="connsiteY1335" fmla="*/ 3098046 h 3513667"/>
              <a:gd name="connsiteX1336" fmla="*/ 2892656 w 3076859"/>
              <a:gd name="connsiteY1336" fmla="*/ 3099401 h 3513667"/>
              <a:gd name="connsiteX1337" fmla="*/ 2887856 w 3076859"/>
              <a:gd name="connsiteY1337" fmla="*/ 3100621 h 3513667"/>
              <a:gd name="connsiteX1338" fmla="*/ 2883055 w 3076859"/>
              <a:gd name="connsiteY1338" fmla="*/ 3101706 h 3513667"/>
              <a:gd name="connsiteX1339" fmla="*/ 2878055 w 3076859"/>
              <a:gd name="connsiteY1339" fmla="*/ 3102655 h 3513667"/>
              <a:gd name="connsiteX1340" fmla="*/ 2873055 w 3076859"/>
              <a:gd name="connsiteY1340" fmla="*/ 3103468 h 3513667"/>
              <a:gd name="connsiteX1341" fmla="*/ 2867455 w 3076859"/>
              <a:gd name="connsiteY1341" fmla="*/ 3104010 h 3513667"/>
              <a:gd name="connsiteX1342" fmla="*/ 2862055 w 3076859"/>
              <a:gd name="connsiteY1342" fmla="*/ 3104417 h 3513667"/>
              <a:gd name="connsiteX1343" fmla="*/ 2856255 w 3076859"/>
              <a:gd name="connsiteY1343" fmla="*/ 3104688 h 3513667"/>
              <a:gd name="connsiteX1344" fmla="*/ 2850655 w 3076859"/>
              <a:gd name="connsiteY1344" fmla="*/ 3104688 h 3513667"/>
              <a:gd name="connsiteX1345" fmla="*/ 2847255 w 3076859"/>
              <a:gd name="connsiteY1345" fmla="*/ 3104688 h 3513667"/>
              <a:gd name="connsiteX1346" fmla="*/ 2844055 w 3076859"/>
              <a:gd name="connsiteY1346" fmla="*/ 3104824 h 3513667"/>
              <a:gd name="connsiteX1347" fmla="*/ 2840855 w 3076859"/>
              <a:gd name="connsiteY1347" fmla="*/ 3105095 h 3513667"/>
              <a:gd name="connsiteX1348" fmla="*/ 2837655 w 3076859"/>
              <a:gd name="connsiteY1348" fmla="*/ 3105637 h 3513667"/>
              <a:gd name="connsiteX1349" fmla="*/ 2831454 w 3076859"/>
              <a:gd name="connsiteY1349" fmla="*/ 3106722 h 3513667"/>
              <a:gd name="connsiteX1350" fmla="*/ 2825254 w 3076859"/>
              <a:gd name="connsiteY1350" fmla="*/ 3107942 h 3513667"/>
              <a:gd name="connsiteX1351" fmla="*/ 2813254 w 3076859"/>
              <a:gd name="connsiteY1351" fmla="*/ 3110653 h 3513667"/>
              <a:gd name="connsiteX1352" fmla="*/ 2807054 w 3076859"/>
              <a:gd name="connsiteY1352" fmla="*/ 3112144 h 3513667"/>
              <a:gd name="connsiteX1353" fmla="*/ 2800854 w 3076859"/>
              <a:gd name="connsiteY1353" fmla="*/ 3113228 h 3513667"/>
              <a:gd name="connsiteX1354" fmla="*/ 2791654 w 3076859"/>
              <a:gd name="connsiteY1354" fmla="*/ 3166909 h 3513667"/>
              <a:gd name="connsiteX1355" fmla="*/ 2791654 w 3076859"/>
              <a:gd name="connsiteY1355" fmla="*/ 3176127 h 3513667"/>
              <a:gd name="connsiteX1356" fmla="*/ 2791654 w 3076859"/>
              <a:gd name="connsiteY1356" fmla="*/ 3185210 h 3513667"/>
              <a:gd name="connsiteX1357" fmla="*/ 2791854 w 3076859"/>
              <a:gd name="connsiteY1357" fmla="*/ 3203510 h 3513667"/>
              <a:gd name="connsiteX1358" fmla="*/ 2792054 w 3076859"/>
              <a:gd name="connsiteY1358" fmla="*/ 3221675 h 3513667"/>
              <a:gd name="connsiteX1359" fmla="*/ 2792054 w 3076859"/>
              <a:gd name="connsiteY1359" fmla="*/ 3230757 h 3513667"/>
              <a:gd name="connsiteX1360" fmla="*/ 2792054 w 3076859"/>
              <a:gd name="connsiteY1360" fmla="*/ 3239975 h 3513667"/>
              <a:gd name="connsiteX1361" fmla="*/ 2791854 w 3076859"/>
              <a:gd name="connsiteY1361" fmla="*/ 3249058 h 3513667"/>
              <a:gd name="connsiteX1362" fmla="*/ 2791054 w 3076859"/>
              <a:gd name="connsiteY1362" fmla="*/ 3258140 h 3513667"/>
              <a:gd name="connsiteX1363" fmla="*/ 2790454 w 3076859"/>
              <a:gd name="connsiteY1363" fmla="*/ 3267222 h 3513667"/>
              <a:gd name="connsiteX1364" fmla="*/ 2789254 w 3076859"/>
              <a:gd name="connsiteY1364" fmla="*/ 3276305 h 3513667"/>
              <a:gd name="connsiteX1365" fmla="*/ 2787854 w 3076859"/>
              <a:gd name="connsiteY1365" fmla="*/ 3285387 h 3513667"/>
              <a:gd name="connsiteX1366" fmla="*/ 2786054 w 3076859"/>
              <a:gd name="connsiteY1366" fmla="*/ 3294334 h 3513667"/>
              <a:gd name="connsiteX1367" fmla="*/ 2783854 w 3076859"/>
              <a:gd name="connsiteY1367" fmla="*/ 3303281 h 3513667"/>
              <a:gd name="connsiteX1368" fmla="*/ 2781053 w 3076859"/>
              <a:gd name="connsiteY1368" fmla="*/ 3312228 h 3513667"/>
              <a:gd name="connsiteX1369" fmla="*/ 2781453 w 3076859"/>
              <a:gd name="connsiteY1369" fmla="*/ 3317786 h 3513667"/>
              <a:gd name="connsiteX1370" fmla="*/ 2781453 w 3076859"/>
              <a:gd name="connsiteY1370" fmla="*/ 3323208 h 3513667"/>
              <a:gd name="connsiteX1371" fmla="*/ 2781453 w 3076859"/>
              <a:gd name="connsiteY1371" fmla="*/ 3328630 h 3513667"/>
              <a:gd name="connsiteX1372" fmla="*/ 2781253 w 3076859"/>
              <a:gd name="connsiteY1372" fmla="*/ 3334053 h 3513667"/>
              <a:gd name="connsiteX1373" fmla="*/ 2780853 w 3076859"/>
              <a:gd name="connsiteY1373" fmla="*/ 3339475 h 3513667"/>
              <a:gd name="connsiteX1374" fmla="*/ 2780253 w 3076859"/>
              <a:gd name="connsiteY1374" fmla="*/ 3344897 h 3513667"/>
              <a:gd name="connsiteX1375" fmla="*/ 2778653 w 3076859"/>
              <a:gd name="connsiteY1375" fmla="*/ 3355742 h 3513667"/>
              <a:gd name="connsiteX1376" fmla="*/ 2776653 w 3076859"/>
              <a:gd name="connsiteY1376" fmla="*/ 3366315 h 3513667"/>
              <a:gd name="connsiteX1377" fmla="*/ 2774653 w 3076859"/>
              <a:gd name="connsiteY1377" fmla="*/ 3377025 h 3513667"/>
              <a:gd name="connsiteX1378" fmla="*/ 2772453 w 3076859"/>
              <a:gd name="connsiteY1378" fmla="*/ 3387734 h 3513667"/>
              <a:gd name="connsiteX1379" fmla="*/ 2770653 w 3076859"/>
              <a:gd name="connsiteY1379" fmla="*/ 3398307 h 3513667"/>
              <a:gd name="connsiteX1380" fmla="*/ 2771253 w 3076859"/>
              <a:gd name="connsiteY1380" fmla="*/ 3400883 h 3513667"/>
              <a:gd name="connsiteX1381" fmla="*/ 2771653 w 3076859"/>
              <a:gd name="connsiteY1381" fmla="*/ 3403323 h 3513667"/>
              <a:gd name="connsiteX1382" fmla="*/ 2771653 w 3076859"/>
              <a:gd name="connsiteY1382" fmla="*/ 3405627 h 3513667"/>
              <a:gd name="connsiteX1383" fmla="*/ 2771653 w 3076859"/>
              <a:gd name="connsiteY1383" fmla="*/ 3407932 h 3513667"/>
              <a:gd name="connsiteX1384" fmla="*/ 2771453 w 3076859"/>
              <a:gd name="connsiteY1384" fmla="*/ 3410101 h 3513667"/>
              <a:gd name="connsiteX1385" fmla="*/ 2771053 w 3076859"/>
              <a:gd name="connsiteY1385" fmla="*/ 3412405 h 3513667"/>
              <a:gd name="connsiteX1386" fmla="*/ 2770453 w 3076859"/>
              <a:gd name="connsiteY1386" fmla="*/ 3414574 h 3513667"/>
              <a:gd name="connsiteX1387" fmla="*/ 2769453 w 3076859"/>
              <a:gd name="connsiteY1387" fmla="*/ 3416743 h 3513667"/>
              <a:gd name="connsiteX1388" fmla="*/ 2767853 w 3076859"/>
              <a:gd name="connsiteY1388" fmla="*/ 3420945 h 3513667"/>
              <a:gd name="connsiteX1389" fmla="*/ 2765853 w 3076859"/>
              <a:gd name="connsiteY1389" fmla="*/ 3425148 h 3513667"/>
              <a:gd name="connsiteX1390" fmla="*/ 2763653 w 3076859"/>
              <a:gd name="connsiteY1390" fmla="*/ 3429486 h 3513667"/>
              <a:gd name="connsiteX1391" fmla="*/ 2762053 w 3076859"/>
              <a:gd name="connsiteY1391" fmla="*/ 3433552 h 3513667"/>
              <a:gd name="connsiteX1392" fmla="*/ 2760853 w 3076859"/>
              <a:gd name="connsiteY1392" fmla="*/ 3439110 h 3513667"/>
              <a:gd name="connsiteX1393" fmla="*/ 2759453 w 3076859"/>
              <a:gd name="connsiteY1393" fmla="*/ 3444397 h 3513667"/>
              <a:gd name="connsiteX1394" fmla="*/ 2757853 w 3076859"/>
              <a:gd name="connsiteY1394" fmla="*/ 3449413 h 3513667"/>
              <a:gd name="connsiteX1395" fmla="*/ 2756053 w 3076859"/>
              <a:gd name="connsiteY1395" fmla="*/ 3454293 h 3513667"/>
              <a:gd name="connsiteX1396" fmla="*/ 2753653 w 3076859"/>
              <a:gd name="connsiteY1396" fmla="*/ 3459037 h 3513667"/>
              <a:gd name="connsiteX1397" fmla="*/ 2751453 w 3076859"/>
              <a:gd name="connsiteY1397" fmla="*/ 3463646 h 3513667"/>
              <a:gd name="connsiteX1398" fmla="*/ 2748853 w 3076859"/>
              <a:gd name="connsiteY1398" fmla="*/ 3467848 h 3513667"/>
              <a:gd name="connsiteX1399" fmla="*/ 2746453 w 3076859"/>
              <a:gd name="connsiteY1399" fmla="*/ 3472051 h 3513667"/>
              <a:gd name="connsiteX1400" fmla="*/ 2743453 w 3076859"/>
              <a:gd name="connsiteY1400" fmla="*/ 3476118 h 3513667"/>
              <a:gd name="connsiteX1401" fmla="*/ 2740253 w 3076859"/>
              <a:gd name="connsiteY1401" fmla="*/ 3479913 h 3513667"/>
              <a:gd name="connsiteX1402" fmla="*/ 2737053 w 3076859"/>
              <a:gd name="connsiteY1402" fmla="*/ 3483573 h 3513667"/>
              <a:gd name="connsiteX1403" fmla="*/ 2733453 w 3076859"/>
              <a:gd name="connsiteY1403" fmla="*/ 3486962 h 3513667"/>
              <a:gd name="connsiteX1404" fmla="*/ 2729852 w 3076859"/>
              <a:gd name="connsiteY1404" fmla="*/ 3490216 h 3513667"/>
              <a:gd name="connsiteX1405" fmla="*/ 2725852 w 3076859"/>
              <a:gd name="connsiteY1405" fmla="*/ 3493198 h 3513667"/>
              <a:gd name="connsiteX1406" fmla="*/ 2722052 w 3076859"/>
              <a:gd name="connsiteY1406" fmla="*/ 3496045 h 3513667"/>
              <a:gd name="connsiteX1407" fmla="*/ 2717652 w 3076859"/>
              <a:gd name="connsiteY1407" fmla="*/ 3498620 h 3513667"/>
              <a:gd name="connsiteX1408" fmla="*/ 2713252 w 3076859"/>
              <a:gd name="connsiteY1408" fmla="*/ 3501196 h 3513667"/>
              <a:gd name="connsiteX1409" fmla="*/ 2708852 w 3076859"/>
              <a:gd name="connsiteY1409" fmla="*/ 3503365 h 3513667"/>
              <a:gd name="connsiteX1410" fmla="*/ 2704052 w 3076859"/>
              <a:gd name="connsiteY1410" fmla="*/ 3505263 h 3513667"/>
              <a:gd name="connsiteX1411" fmla="*/ 2699252 w 3076859"/>
              <a:gd name="connsiteY1411" fmla="*/ 3507160 h 3513667"/>
              <a:gd name="connsiteX1412" fmla="*/ 2694252 w 3076859"/>
              <a:gd name="connsiteY1412" fmla="*/ 3508787 h 3513667"/>
              <a:gd name="connsiteX1413" fmla="*/ 2688852 w 3076859"/>
              <a:gd name="connsiteY1413" fmla="*/ 3510143 h 3513667"/>
              <a:gd name="connsiteX1414" fmla="*/ 2683652 w 3076859"/>
              <a:gd name="connsiteY1414" fmla="*/ 3511227 h 3513667"/>
              <a:gd name="connsiteX1415" fmla="*/ 2678251 w 3076859"/>
              <a:gd name="connsiteY1415" fmla="*/ 3512176 h 3513667"/>
              <a:gd name="connsiteX1416" fmla="*/ 2672451 w 3076859"/>
              <a:gd name="connsiteY1416" fmla="*/ 3512854 h 3513667"/>
              <a:gd name="connsiteX1417" fmla="*/ 2666651 w 3076859"/>
              <a:gd name="connsiteY1417" fmla="*/ 3513396 h 3513667"/>
              <a:gd name="connsiteX1418" fmla="*/ 2660851 w 3076859"/>
              <a:gd name="connsiteY1418" fmla="*/ 3513667 h 3513667"/>
              <a:gd name="connsiteX1419" fmla="*/ 2654651 w 3076859"/>
              <a:gd name="connsiteY1419" fmla="*/ 3513667 h 3513667"/>
              <a:gd name="connsiteX1420" fmla="*/ 2648651 w 3076859"/>
              <a:gd name="connsiteY1420" fmla="*/ 3513532 h 3513667"/>
              <a:gd name="connsiteX1421" fmla="*/ 2642251 w 3076859"/>
              <a:gd name="connsiteY1421" fmla="*/ 3512989 h 3513667"/>
              <a:gd name="connsiteX1422" fmla="*/ 2635851 w 3076859"/>
              <a:gd name="connsiteY1422" fmla="*/ 3512447 h 3513667"/>
              <a:gd name="connsiteX1423" fmla="*/ 2629451 w 3076859"/>
              <a:gd name="connsiteY1423" fmla="*/ 3511498 h 3513667"/>
              <a:gd name="connsiteX1424" fmla="*/ 2610650 w 3076859"/>
              <a:gd name="connsiteY1424" fmla="*/ 3511092 h 3513667"/>
              <a:gd name="connsiteX1425" fmla="*/ 2592050 w 3076859"/>
              <a:gd name="connsiteY1425" fmla="*/ 3510414 h 3513667"/>
              <a:gd name="connsiteX1426" fmla="*/ 2582650 w 3076859"/>
              <a:gd name="connsiteY1426" fmla="*/ 3510278 h 3513667"/>
              <a:gd name="connsiteX1427" fmla="*/ 2573249 w 3076859"/>
              <a:gd name="connsiteY1427" fmla="*/ 3510278 h 3513667"/>
              <a:gd name="connsiteX1428" fmla="*/ 2564249 w 3076859"/>
              <a:gd name="connsiteY1428" fmla="*/ 3510278 h 3513667"/>
              <a:gd name="connsiteX1429" fmla="*/ 2554849 w 3076859"/>
              <a:gd name="connsiteY1429" fmla="*/ 3510685 h 3513667"/>
              <a:gd name="connsiteX1430" fmla="*/ 2551649 w 3076859"/>
              <a:gd name="connsiteY1430" fmla="*/ 3510820 h 3513667"/>
              <a:gd name="connsiteX1431" fmla="*/ 2548649 w 3076859"/>
              <a:gd name="connsiteY1431" fmla="*/ 3510820 h 3513667"/>
              <a:gd name="connsiteX1432" fmla="*/ 2545649 w 3076859"/>
              <a:gd name="connsiteY1432" fmla="*/ 3510820 h 3513667"/>
              <a:gd name="connsiteX1433" fmla="*/ 2543049 w 3076859"/>
              <a:gd name="connsiteY1433" fmla="*/ 3510685 h 3513667"/>
              <a:gd name="connsiteX1434" fmla="*/ 2540449 w 3076859"/>
              <a:gd name="connsiteY1434" fmla="*/ 3510414 h 3513667"/>
              <a:gd name="connsiteX1435" fmla="*/ 2538049 w 3076859"/>
              <a:gd name="connsiteY1435" fmla="*/ 3510007 h 3513667"/>
              <a:gd name="connsiteX1436" fmla="*/ 2535649 w 3076859"/>
              <a:gd name="connsiteY1436" fmla="*/ 3509465 h 3513667"/>
              <a:gd name="connsiteX1437" fmla="*/ 2533449 w 3076859"/>
              <a:gd name="connsiteY1437" fmla="*/ 3509058 h 3513667"/>
              <a:gd name="connsiteX1438" fmla="*/ 2531449 w 3076859"/>
              <a:gd name="connsiteY1438" fmla="*/ 3508245 h 3513667"/>
              <a:gd name="connsiteX1439" fmla="*/ 2529449 w 3076859"/>
              <a:gd name="connsiteY1439" fmla="*/ 3507431 h 3513667"/>
              <a:gd name="connsiteX1440" fmla="*/ 2527649 w 3076859"/>
              <a:gd name="connsiteY1440" fmla="*/ 3506754 h 3513667"/>
              <a:gd name="connsiteX1441" fmla="*/ 2525849 w 3076859"/>
              <a:gd name="connsiteY1441" fmla="*/ 3505805 h 3513667"/>
              <a:gd name="connsiteX1442" fmla="*/ 2524449 w 3076859"/>
              <a:gd name="connsiteY1442" fmla="*/ 3504720 h 3513667"/>
              <a:gd name="connsiteX1443" fmla="*/ 2522849 w 3076859"/>
              <a:gd name="connsiteY1443" fmla="*/ 3503636 h 3513667"/>
              <a:gd name="connsiteX1444" fmla="*/ 2521848 w 3076859"/>
              <a:gd name="connsiteY1444" fmla="*/ 3502416 h 3513667"/>
              <a:gd name="connsiteX1445" fmla="*/ 2520648 w 3076859"/>
              <a:gd name="connsiteY1445" fmla="*/ 3501060 h 3513667"/>
              <a:gd name="connsiteX1446" fmla="*/ 2519448 w 3076859"/>
              <a:gd name="connsiteY1446" fmla="*/ 3499569 h 3513667"/>
              <a:gd name="connsiteX1447" fmla="*/ 2518648 w 3076859"/>
              <a:gd name="connsiteY1447" fmla="*/ 3498213 h 3513667"/>
              <a:gd name="connsiteX1448" fmla="*/ 2517648 w 3076859"/>
              <a:gd name="connsiteY1448" fmla="*/ 3496722 h 3513667"/>
              <a:gd name="connsiteX1449" fmla="*/ 2517048 w 3076859"/>
              <a:gd name="connsiteY1449" fmla="*/ 3494960 h 3513667"/>
              <a:gd name="connsiteX1450" fmla="*/ 2515648 w 3076859"/>
              <a:gd name="connsiteY1450" fmla="*/ 3491436 h 3513667"/>
              <a:gd name="connsiteX1451" fmla="*/ 2514848 w 3076859"/>
              <a:gd name="connsiteY1451" fmla="*/ 3487504 h 3513667"/>
              <a:gd name="connsiteX1452" fmla="*/ 2514448 w 3076859"/>
              <a:gd name="connsiteY1452" fmla="*/ 3483438 h 3513667"/>
              <a:gd name="connsiteX1453" fmla="*/ 2514448 w 3076859"/>
              <a:gd name="connsiteY1453" fmla="*/ 3478829 h 3513667"/>
              <a:gd name="connsiteX1454" fmla="*/ 2514648 w 3076859"/>
              <a:gd name="connsiteY1454" fmla="*/ 3474084 h 3513667"/>
              <a:gd name="connsiteX1455" fmla="*/ 2515448 w 3076859"/>
              <a:gd name="connsiteY1455" fmla="*/ 3469204 h 3513667"/>
              <a:gd name="connsiteX1456" fmla="*/ 2512248 w 3076859"/>
              <a:gd name="connsiteY1456" fmla="*/ 3467442 h 3513667"/>
              <a:gd name="connsiteX1457" fmla="*/ 2509448 w 3076859"/>
              <a:gd name="connsiteY1457" fmla="*/ 3465544 h 3513667"/>
              <a:gd name="connsiteX1458" fmla="*/ 2507048 w 3076859"/>
              <a:gd name="connsiteY1458" fmla="*/ 3463782 h 3513667"/>
              <a:gd name="connsiteX1459" fmla="*/ 2504648 w 3076859"/>
              <a:gd name="connsiteY1459" fmla="*/ 3461748 h 3513667"/>
              <a:gd name="connsiteX1460" fmla="*/ 2502848 w 3076859"/>
              <a:gd name="connsiteY1460" fmla="*/ 3459715 h 3513667"/>
              <a:gd name="connsiteX1461" fmla="*/ 2501048 w 3076859"/>
              <a:gd name="connsiteY1461" fmla="*/ 3457682 h 3513667"/>
              <a:gd name="connsiteX1462" fmla="*/ 2499648 w 3076859"/>
              <a:gd name="connsiteY1462" fmla="*/ 3455513 h 3513667"/>
              <a:gd name="connsiteX1463" fmla="*/ 2498248 w 3076859"/>
              <a:gd name="connsiteY1463" fmla="*/ 3453344 h 3513667"/>
              <a:gd name="connsiteX1464" fmla="*/ 2497248 w 3076859"/>
              <a:gd name="connsiteY1464" fmla="*/ 3451039 h 3513667"/>
              <a:gd name="connsiteX1465" fmla="*/ 2496448 w 3076859"/>
              <a:gd name="connsiteY1465" fmla="*/ 3448735 h 3513667"/>
              <a:gd name="connsiteX1466" fmla="*/ 2495848 w 3076859"/>
              <a:gd name="connsiteY1466" fmla="*/ 3446430 h 3513667"/>
              <a:gd name="connsiteX1467" fmla="*/ 2495048 w 3076859"/>
              <a:gd name="connsiteY1467" fmla="*/ 3444126 h 3513667"/>
              <a:gd name="connsiteX1468" fmla="*/ 2494448 w 3076859"/>
              <a:gd name="connsiteY1468" fmla="*/ 3439110 h 3513667"/>
              <a:gd name="connsiteX1469" fmla="*/ 2494248 w 3076859"/>
              <a:gd name="connsiteY1469" fmla="*/ 3434230 h 3513667"/>
              <a:gd name="connsiteX1470" fmla="*/ 2494248 w 3076859"/>
              <a:gd name="connsiteY1470" fmla="*/ 3429079 h 3513667"/>
              <a:gd name="connsiteX1471" fmla="*/ 2494448 w 3076859"/>
              <a:gd name="connsiteY1471" fmla="*/ 3424063 h 3513667"/>
              <a:gd name="connsiteX1472" fmla="*/ 2494848 w 3076859"/>
              <a:gd name="connsiteY1472" fmla="*/ 3413625 h 3513667"/>
              <a:gd name="connsiteX1473" fmla="*/ 2495048 w 3076859"/>
              <a:gd name="connsiteY1473" fmla="*/ 3408610 h 3513667"/>
              <a:gd name="connsiteX1474" fmla="*/ 2494648 w 3076859"/>
              <a:gd name="connsiteY1474" fmla="*/ 3403594 h 3513667"/>
              <a:gd name="connsiteX1475" fmla="*/ 2494048 w 3076859"/>
              <a:gd name="connsiteY1475" fmla="*/ 3398714 h 3513667"/>
              <a:gd name="connsiteX1476" fmla="*/ 2493448 w 3076859"/>
              <a:gd name="connsiteY1476" fmla="*/ 3396409 h 3513667"/>
              <a:gd name="connsiteX1477" fmla="*/ 2492848 w 3076859"/>
              <a:gd name="connsiteY1477" fmla="*/ 3393834 h 3513667"/>
              <a:gd name="connsiteX1478" fmla="*/ 2492048 w 3076859"/>
              <a:gd name="connsiteY1478" fmla="*/ 3391800 h 3513667"/>
              <a:gd name="connsiteX1479" fmla="*/ 2491648 w 3076859"/>
              <a:gd name="connsiteY1479" fmla="*/ 3389767 h 3513667"/>
              <a:gd name="connsiteX1480" fmla="*/ 2491448 w 3076859"/>
              <a:gd name="connsiteY1480" fmla="*/ 3387327 h 3513667"/>
              <a:gd name="connsiteX1481" fmla="*/ 2491448 w 3076859"/>
              <a:gd name="connsiteY1481" fmla="*/ 3385022 h 3513667"/>
              <a:gd name="connsiteX1482" fmla="*/ 2491648 w 3076859"/>
              <a:gd name="connsiteY1482" fmla="*/ 3380413 h 3513667"/>
              <a:gd name="connsiteX1483" fmla="*/ 2492448 w 3076859"/>
              <a:gd name="connsiteY1483" fmla="*/ 3375669 h 3513667"/>
              <a:gd name="connsiteX1484" fmla="*/ 2494248 w 3076859"/>
              <a:gd name="connsiteY1484" fmla="*/ 3365909 h 3513667"/>
              <a:gd name="connsiteX1485" fmla="*/ 2495048 w 3076859"/>
              <a:gd name="connsiteY1485" fmla="*/ 3361164 h 3513667"/>
              <a:gd name="connsiteX1486" fmla="*/ 2495848 w 3076859"/>
              <a:gd name="connsiteY1486" fmla="*/ 3356284 h 3513667"/>
              <a:gd name="connsiteX1487" fmla="*/ 2492048 w 3076859"/>
              <a:gd name="connsiteY1487" fmla="*/ 3348964 h 3513667"/>
              <a:gd name="connsiteX1488" fmla="*/ 2488048 w 3076859"/>
              <a:gd name="connsiteY1488" fmla="*/ 3341508 h 3513667"/>
              <a:gd name="connsiteX1489" fmla="*/ 2487048 w 3076859"/>
              <a:gd name="connsiteY1489" fmla="*/ 3339475 h 3513667"/>
              <a:gd name="connsiteX1490" fmla="*/ 2486648 w 3076859"/>
              <a:gd name="connsiteY1490" fmla="*/ 3337170 h 3513667"/>
              <a:gd name="connsiteX1491" fmla="*/ 2486448 w 3076859"/>
              <a:gd name="connsiteY1491" fmla="*/ 3334866 h 3513667"/>
              <a:gd name="connsiteX1492" fmla="*/ 2486248 w 3076859"/>
              <a:gd name="connsiteY1492" fmla="*/ 3332290 h 3513667"/>
              <a:gd name="connsiteX1493" fmla="*/ 2486648 w 3076859"/>
              <a:gd name="connsiteY1493" fmla="*/ 3327275 h 3513667"/>
              <a:gd name="connsiteX1494" fmla="*/ 2486848 w 3076859"/>
              <a:gd name="connsiteY1494" fmla="*/ 3322259 h 3513667"/>
              <a:gd name="connsiteX1495" fmla="*/ 2486848 w 3076859"/>
              <a:gd name="connsiteY1495" fmla="*/ 3319955 h 3513667"/>
              <a:gd name="connsiteX1496" fmla="*/ 2486648 w 3076859"/>
              <a:gd name="connsiteY1496" fmla="*/ 3317650 h 3513667"/>
              <a:gd name="connsiteX1497" fmla="*/ 2486248 w 3076859"/>
              <a:gd name="connsiteY1497" fmla="*/ 3315617 h 3513667"/>
              <a:gd name="connsiteX1498" fmla="*/ 2485248 w 3076859"/>
              <a:gd name="connsiteY1498" fmla="*/ 3313854 h 3513667"/>
              <a:gd name="connsiteX1499" fmla="*/ 2484648 w 3076859"/>
              <a:gd name="connsiteY1499" fmla="*/ 3312906 h 3513667"/>
              <a:gd name="connsiteX1500" fmla="*/ 2483848 w 3076859"/>
              <a:gd name="connsiteY1500" fmla="*/ 3312092 h 3513667"/>
              <a:gd name="connsiteX1501" fmla="*/ 2483248 w 3076859"/>
              <a:gd name="connsiteY1501" fmla="*/ 3311279 h 3513667"/>
              <a:gd name="connsiteX1502" fmla="*/ 2482048 w 3076859"/>
              <a:gd name="connsiteY1502" fmla="*/ 3310737 h 3513667"/>
              <a:gd name="connsiteX1503" fmla="*/ 2481248 w 3076859"/>
              <a:gd name="connsiteY1503" fmla="*/ 3310194 h 3513667"/>
              <a:gd name="connsiteX1504" fmla="*/ 2479848 w 3076859"/>
              <a:gd name="connsiteY1504" fmla="*/ 3309652 h 3513667"/>
              <a:gd name="connsiteX1505" fmla="*/ 2478448 w 3076859"/>
              <a:gd name="connsiteY1505" fmla="*/ 3309381 h 3513667"/>
              <a:gd name="connsiteX1506" fmla="*/ 2476848 w 3076859"/>
              <a:gd name="connsiteY1506" fmla="*/ 3308974 h 3513667"/>
              <a:gd name="connsiteX1507" fmla="*/ 2475048 w 3076859"/>
              <a:gd name="connsiteY1507" fmla="*/ 3308839 h 3513667"/>
              <a:gd name="connsiteX1508" fmla="*/ 2473448 w 3076859"/>
              <a:gd name="connsiteY1508" fmla="*/ 3308703 h 3513667"/>
              <a:gd name="connsiteX1509" fmla="*/ 2472048 w 3076859"/>
              <a:gd name="connsiteY1509" fmla="*/ 3308839 h 3513667"/>
              <a:gd name="connsiteX1510" fmla="*/ 2470447 w 3076859"/>
              <a:gd name="connsiteY1510" fmla="*/ 3308974 h 3513667"/>
              <a:gd name="connsiteX1511" fmla="*/ 2469247 w 3076859"/>
              <a:gd name="connsiteY1511" fmla="*/ 3309381 h 3513667"/>
              <a:gd name="connsiteX1512" fmla="*/ 2468247 w 3076859"/>
              <a:gd name="connsiteY1512" fmla="*/ 3309788 h 3513667"/>
              <a:gd name="connsiteX1513" fmla="*/ 2467047 w 3076859"/>
              <a:gd name="connsiteY1513" fmla="*/ 3310465 h 3513667"/>
              <a:gd name="connsiteX1514" fmla="*/ 2465847 w 3076859"/>
              <a:gd name="connsiteY1514" fmla="*/ 3311008 h 3513667"/>
              <a:gd name="connsiteX1515" fmla="*/ 2464047 w 3076859"/>
              <a:gd name="connsiteY1515" fmla="*/ 3312634 h 3513667"/>
              <a:gd name="connsiteX1516" fmla="*/ 2462447 w 3076859"/>
              <a:gd name="connsiteY1516" fmla="*/ 3314397 h 3513667"/>
              <a:gd name="connsiteX1517" fmla="*/ 2461047 w 3076859"/>
              <a:gd name="connsiteY1517" fmla="*/ 3316566 h 3513667"/>
              <a:gd name="connsiteX1518" fmla="*/ 2459847 w 3076859"/>
              <a:gd name="connsiteY1518" fmla="*/ 3318870 h 3513667"/>
              <a:gd name="connsiteX1519" fmla="*/ 2457447 w 3076859"/>
              <a:gd name="connsiteY1519" fmla="*/ 3324021 h 3513667"/>
              <a:gd name="connsiteX1520" fmla="*/ 2455247 w 3076859"/>
              <a:gd name="connsiteY1520" fmla="*/ 3329172 h 3513667"/>
              <a:gd name="connsiteX1521" fmla="*/ 2454047 w 3076859"/>
              <a:gd name="connsiteY1521" fmla="*/ 3331477 h 3513667"/>
              <a:gd name="connsiteX1522" fmla="*/ 2452647 w 3076859"/>
              <a:gd name="connsiteY1522" fmla="*/ 3333781 h 3513667"/>
              <a:gd name="connsiteX1523" fmla="*/ 2451047 w 3076859"/>
              <a:gd name="connsiteY1523" fmla="*/ 3335815 h 3513667"/>
              <a:gd name="connsiteX1524" fmla="*/ 2449047 w 3076859"/>
              <a:gd name="connsiteY1524" fmla="*/ 3337577 h 3513667"/>
              <a:gd name="connsiteX1525" fmla="*/ 2449247 w 3076859"/>
              <a:gd name="connsiteY1525" fmla="*/ 3342593 h 3513667"/>
              <a:gd name="connsiteX1526" fmla="*/ 2449647 w 3076859"/>
              <a:gd name="connsiteY1526" fmla="*/ 3347608 h 3513667"/>
              <a:gd name="connsiteX1527" fmla="*/ 2449647 w 3076859"/>
              <a:gd name="connsiteY1527" fmla="*/ 3350184 h 3513667"/>
              <a:gd name="connsiteX1528" fmla="*/ 2449647 w 3076859"/>
              <a:gd name="connsiteY1528" fmla="*/ 3352624 h 3513667"/>
              <a:gd name="connsiteX1529" fmla="*/ 2449447 w 3076859"/>
              <a:gd name="connsiteY1529" fmla="*/ 3354793 h 3513667"/>
              <a:gd name="connsiteX1530" fmla="*/ 2449047 w 3076859"/>
              <a:gd name="connsiteY1530" fmla="*/ 3356962 h 3513667"/>
              <a:gd name="connsiteX1531" fmla="*/ 2448047 w 3076859"/>
              <a:gd name="connsiteY1531" fmla="*/ 3358724 h 3513667"/>
              <a:gd name="connsiteX1532" fmla="*/ 2447047 w 3076859"/>
              <a:gd name="connsiteY1532" fmla="*/ 3360351 h 3513667"/>
              <a:gd name="connsiteX1533" fmla="*/ 2446247 w 3076859"/>
              <a:gd name="connsiteY1533" fmla="*/ 3361164 h 3513667"/>
              <a:gd name="connsiteX1534" fmla="*/ 2445447 w 3076859"/>
              <a:gd name="connsiteY1534" fmla="*/ 3361706 h 3513667"/>
              <a:gd name="connsiteX1535" fmla="*/ 2444447 w 3076859"/>
              <a:gd name="connsiteY1535" fmla="*/ 3362384 h 3513667"/>
              <a:gd name="connsiteX1536" fmla="*/ 2443247 w 3076859"/>
              <a:gd name="connsiteY1536" fmla="*/ 3362791 h 3513667"/>
              <a:gd name="connsiteX1537" fmla="*/ 2442247 w 3076859"/>
              <a:gd name="connsiteY1537" fmla="*/ 3363333 h 3513667"/>
              <a:gd name="connsiteX1538" fmla="*/ 2440847 w 3076859"/>
              <a:gd name="connsiteY1538" fmla="*/ 3363604 h 3513667"/>
              <a:gd name="connsiteX1539" fmla="*/ 2439247 w 3076859"/>
              <a:gd name="connsiteY1539" fmla="*/ 3363740 h 3513667"/>
              <a:gd name="connsiteX1540" fmla="*/ 2437647 w 3076859"/>
              <a:gd name="connsiteY1540" fmla="*/ 3363875 h 3513667"/>
              <a:gd name="connsiteX1541" fmla="*/ 2435847 w 3076859"/>
              <a:gd name="connsiteY1541" fmla="*/ 3363875 h 3513667"/>
              <a:gd name="connsiteX1542" fmla="*/ 2433847 w 3076859"/>
              <a:gd name="connsiteY1542" fmla="*/ 3363875 h 3513667"/>
              <a:gd name="connsiteX1543" fmla="*/ 2431447 w 3076859"/>
              <a:gd name="connsiteY1543" fmla="*/ 3363740 h 3513667"/>
              <a:gd name="connsiteX1544" fmla="*/ 2429247 w 3076859"/>
              <a:gd name="connsiteY1544" fmla="*/ 3363333 h 3513667"/>
              <a:gd name="connsiteX1545" fmla="*/ 2427447 w 3076859"/>
              <a:gd name="connsiteY1545" fmla="*/ 3363875 h 3513667"/>
              <a:gd name="connsiteX1546" fmla="*/ 2425447 w 3076859"/>
              <a:gd name="connsiteY1546" fmla="*/ 3364418 h 3513667"/>
              <a:gd name="connsiteX1547" fmla="*/ 2423647 w 3076859"/>
              <a:gd name="connsiteY1547" fmla="*/ 3364689 h 3513667"/>
              <a:gd name="connsiteX1548" fmla="*/ 2421647 w 3076859"/>
              <a:gd name="connsiteY1548" fmla="*/ 3364824 h 3513667"/>
              <a:gd name="connsiteX1549" fmla="*/ 2416846 w 3076859"/>
              <a:gd name="connsiteY1549" fmla="*/ 3366180 h 3513667"/>
              <a:gd name="connsiteX1550" fmla="*/ 2411846 w 3076859"/>
              <a:gd name="connsiteY1550" fmla="*/ 3367535 h 3513667"/>
              <a:gd name="connsiteX1551" fmla="*/ 2406846 w 3076859"/>
              <a:gd name="connsiteY1551" fmla="*/ 3368891 h 3513667"/>
              <a:gd name="connsiteX1552" fmla="*/ 2402046 w 3076859"/>
              <a:gd name="connsiteY1552" fmla="*/ 3369975 h 3513667"/>
              <a:gd name="connsiteX1553" fmla="*/ 2397046 w 3076859"/>
              <a:gd name="connsiteY1553" fmla="*/ 3371060 h 3513667"/>
              <a:gd name="connsiteX1554" fmla="*/ 2392246 w 3076859"/>
              <a:gd name="connsiteY1554" fmla="*/ 3371738 h 3513667"/>
              <a:gd name="connsiteX1555" fmla="*/ 2387246 w 3076859"/>
              <a:gd name="connsiteY1555" fmla="*/ 3372551 h 3513667"/>
              <a:gd name="connsiteX1556" fmla="*/ 2382246 w 3076859"/>
              <a:gd name="connsiteY1556" fmla="*/ 3373229 h 3513667"/>
              <a:gd name="connsiteX1557" fmla="*/ 2377446 w 3076859"/>
              <a:gd name="connsiteY1557" fmla="*/ 3373636 h 3513667"/>
              <a:gd name="connsiteX1558" fmla="*/ 2372446 w 3076859"/>
              <a:gd name="connsiteY1558" fmla="*/ 3373907 h 3513667"/>
              <a:gd name="connsiteX1559" fmla="*/ 2362445 w 3076859"/>
              <a:gd name="connsiteY1559" fmla="*/ 3374584 h 3513667"/>
              <a:gd name="connsiteX1560" fmla="*/ 2352645 w 3076859"/>
              <a:gd name="connsiteY1560" fmla="*/ 3374720 h 3513667"/>
              <a:gd name="connsiteX1561" fmla="*/ 2342445 w 3076859"/>
              <a:gd name="connsiteY1561" fmla="*/ 3374584 h 3513667"/>
              <a:gd name="connsiteX1562" fmla="*/ 2332645 w 3076859"/>
              <a:gd name="connsiteY1562" fmla="*/ 3374313 h 3513667"/>
              <a:gd name="connsiteX1563" fmla="*/ 2322645 w 3076859"/>
              <a:gd name="connsiteY1563" fmla="*/ 3373636 h 3513667"/>
              <a:gd name="connsiteX1564" fmla="*/ 2312644 w 3076859"/>
              <a:gd name="connsiteY1564" fmla="*/ 3372958 h 3513667"/>
              <a:gd name="connsiteX1565" fmla="*/ 2302844 w 3076859"/>
              <a:gd name="connsiteY1565" fmla="*/ 3372416 h 3513667"/>
              <a:gd name="connsiteX1566" fmla="*/ 2282844 w 3076859"/>
              <a:gd name="connsiteY1566" fmla="*/ 3370789 h 3513667"/>
              <a:gd name="connsiteX1567" fmla="*/ 2273044 w 3076859"/>
              <a:gd name="connsiteY1567" fmla="*/ 3370247 h 3513667"/>
              <a:gd name="connsiteX1568" fmla="*/ 2263044 w 3076859"/>
              <a:gd name="connsiteY1568" fmla="*/ 3369704 h 3513667"/>
              <a:gd name="connsiteX1569" fmla="*/ 2261043 w 3076859"/>
              <a:gd name="connsiteY1569" fmla="*/ 3369569 h 3513667"/>
              <a:gd name="connsiteX1570" fmla="*/ 2259243 w 3076859"/>
              <a:gd name="connsiteY1570" fmla="*/ 3369298 h 3513667"/>
              <a:gd name="connsiteX1571" fmla="*/ 2257443 w 3076859"/>
              <a:gd name="connsiteY1571" fmla="*/ 3368891 h 3513667"/>
              <a:gd name="connsiteX1572" fmla="*/ 2255643 w 3076859"/>
              <a:gd name="connsiteY1572" fmla="*/ 3368349 h 3513667"/>
              <a:gd name="connsiteX1573" fmla="*/ 2254043 w 3076859"/>
              <a:gd name="connsiteY1573" fmla="*/ 3367807 h 3513667"/>
              <a:gd name="connsiteX1574" fmla="*/ 2252643 w 3076859"/>
              <a:gd name="connsiteY1574" fmla="*/ 3366993 h 3513667"/>
              <a:gd name="connsiteX1575" fmla="*/ 2251043 w 3076859"/>
              <a:gd name="connsiteY1575" fmla="*/ 3366180 h 3513667"/>
              <a:gd name="connsiteX1576" fmla="*/ 2249643 w 3076859"/>
              <a:gd name="connsiteY1576" fmla="*/ 3365231 h 3513667"/>
              <a:gd name="connsiteX1577" fmla="*/ 2247243 w 3076859"/>
              <a:gd name="connsiteY1577" fmla="*/ 3363333 h 3513667"/>
              <a:gd name="connsiteX1578" fmla="*/ 2245243 w 3076859"/>
              <a:gd name="connsiteY1578" fmla="*/ 3360758 h 3513667"/>
              <a:gd name="connsiteX1579" fmla="*/ 2243043 w 3076859"/>
              <a:gd name="connsiteY1579" fmla="*/ 3358182 h 3513667"/>
              <a:gd name="connsiteX1580" fmla="*/ 2241443 w 3076859"/>
              <a:gd name="connsiteY1580" fmla="*/ 3355335 h 3513667"/>
              <a:gd name="connsiteX1581" fmla="*/ 2240043 w 3076859"/>
              <a:gd name="connsiteY1581" fmla="*/ 3352353 h 3513667"/>
              <a:gd name="connsiteX1582" fmla="*/ 2238843 w 3076859"/>
              <a:gd name="connsiteY1582" fmla="*/ 3349100 h 3513667"/>
              <a:gd name="connsiteX1583" fmla="*/ 2237643 w 3076859"/>
              <a:gd name="connsiteY1583" fmla="*/ 3345846 h 3513667"/>
              <a:gd name="connsiteX1584" fmla="*/ 2236643 w 3076859"/>
              <a:gd name="connsiteY1584" fmla="*/ 3342593 h 3513667"/>
              <a:gd name="connsiteX1585" fmla="*/ 2235443 w 3076859"/>
              <a:gd name="connsiteY1585" fmla="*/ 3335815 h 3513667"/>
              <a:gd name="connsiteX1586" fmla="*/ 2234443 w 3076859"/>
              <a:gd name="connsiteY1586" fmla="*/ 3329444 h 3513667"/>
              <a:gd name="connsiteX1587" fmla="*/ 2233243 w 3076859"/>
              <a:gd name="connsiteY1587" fmla="*/ 3318735 h 3513667"/>
              <a:gd name="connsiteX1588" fmla="*/ 2232443 w 3076859"/>
              <a:gd name="connsiteY1588" fmla="*/ 3308025 h 3513667"/>
              <a:gd name="connsiteX1589" fmla="*/ 2231643 w 3076859"/>
              <a:gd name="connsiteY1589" fmla="*/ 3297452 h 3513667"/>
              <a:gd name="connsiteX1590" fmla="*/ 2231243 w 3076859"/>
              <a:gd name="connsiteY1590" fmla="*/ 3286743 h 3513667"/>
              <a:gd name="connsiteX1591" fmla="*/ 2230643 w 3076859"/>
              <a:gd name="connsiteY1591" fmla="*/ 3265325 h 3513667"/>
              <a:gd name="connsiteX1592" fmla="*/ 2229843 w 3076859"/>
              <a:gd name="connsiteY1592" fmla="*/ 3243906 h 3513667"/>
              <a:gd name="connsiteX1593" fmla="*/ 2227043 w 3076859"/>
              <a:gd name="connsiteY1593" fmla="*/ 3234011 h 3513667"/>
              <a:gd name="connsiteX1594" fmla="*/ 2224443 w 3076859"/>
              <a:gd name="connsiteY1594" fmla="*/ 3224250 h 3513667"/>
              <a:gd name="connsiteX1595" fmla="*/ 2221443 w 3076859"/>
              <a:gd name="connsiteY1595" fmla="*/ 3214355 h 3513667"/>
              <a:gd name="connsiteX1596" fmla="*/ 2220243 w 3076859"/>
              <a:gd name="connsiteY1596" fmla="*/ 3209475 h 3513667"/>
              <a:gd name="connsiteX1597" fmla="*/ 2219243 w 3076859"/>
              <a:gd name="connsiteY1597" fmla="*/ 3204595 h 3513667"/>
              <a:gd name="connsiteX1598" fmla="*/ 2218043 w 3076859"/>
              <a:gd name="connsiteY1598" fmla="*/ 3199579 h 3513667"/>
              <a:gd name="connsiteX1599" fmla="*/ 2217243 w 3076859"/>
              <a:gd name="connsiteY1599" fmla="*/ 3194699 h 3513667"/>
              <a:gd name="connsiteX1600" fmla="*/ 2216843 w 3076859"/>
              <a:gd name="connsiteY1600" fmla="*/ 3189683 h 3513667"/>
              <a:gd name="connsiteX1601" fmla="*/ 2216843 w 3076859"/>
              <a:gd name="connsiteY1601" fmla="*/ 3184532 h 3513667"/>
              <a:gd name="connsiteX1602" fmla="*/ 2217043 w 3076859"/>
              <a:gd name="connsiteY1602" fmla="*/ 3179516 h 3513667"/>
              <a:gd name="connsiteX1603" fmla="*/ 2217643 w 3076859"/>
              <a:gd name="connsiteY1603" fmla="*/ 3174365 h 3513667"/>
              <a:gd name="connsiteX1604" fmla="*/ 2218643 w 3076859"/>
              <a:gd name="connsiteY1604" fmla="*/ 3169349 h 3513667"/>
              <a:gd name="connsiteX1605" fmla="*/ 2220243 w 3076859"/>
              <a:gd name="connsiteY1605" fmla="*/ 3164063 h 3513667"/>
              <a:gd name="connsiteX1606" fmla="*/ 2216643 w 3076859"/>
              <a:gd name="connsiteY1606" fmla="*/ 3108077 h 3513667"/>
              <a:gd name="connsiteX1607" fmla="*/ 2213043 w 3076859"/>
              <a:gd name="connsiteY1607" fmla="*/ 3052092 h 3513667"/>
              <a:gd name="connsiteX1608" fmla="*/ 2211243 w 3076859"/>
              <a:gd name="connsiteY1608" fmla="*/ 3050465 h 3513667"/>
              <a:gd name="connsiteX1609" fmla="*/ 2209642 w 3076859"/>
              <a:gd name="connsiteY1609" fmla="*/ 3048974 h 3513667"/>
              <a:gd name="connsiteX1610" fmla="*/ 2208042 w 3076859"/>
              <a:gd name="connsiteY1610" fmla="*/ 3047889 h 3513667"/>
              <a:gd name="connsiteX1611" fmla="*/ 2206642 w 3076859"/>
              <a:gd name="connsiteY1611" fmla="*/ 3047076 h 3513667"/>
              <a:gd name="connsiteX1612" fmla="*/ 2205242 w 3076859"/>
              <a:gd name="connsiteY1612" fmla="*/ 3046398 h 3513667"/>
              <a:gd name="connsiteX1613" fmla="*/ 2203842 w 3076859"/>
              <a:gd name="connsiteY1613" fmla="*/ 3045992 h 3513667"/>
              <a:gd name="connsiteX1614" fmla="*/ 2202442 w 3076859"/>
              <a:gd name="connsiteY1614" fmla="*/ 3045585 h 3513667"/>
              <a:gd name="connsiteX1615" fmla="*/ 2201242 w 3076859"/>
              <a:gd name="connsiteY1615" fmla="*/ 3045585 h 3513667"/>
              <a:gd name="connsiteX1616" fmla="*/ 2200042 w 3076859"/>
              <a:gd name="connsiteY1616" fmla="*/ 3045720 h 3513667"/>
              <a:gd name="connsiteX1617" fmla="*/ 2198642 w 3076859"/>
              <a:gd name="connsiteY1617" fmla="*/ 3045992 h 3513667"/>
              <a:gd name="connsiteX1618" fmla="*/ 2197442 w 3076859"/>
              <a:gd name="connsiteY1618" fmla="*/ 3046398 h 3513667"/>
              <a:gd name="connsiteX1619" fmla="*/ 2196442 w 3076859"/>
              <a:gd name="connsiteY1619" fmla="*/ 3046805 h 3513667"/>
              <a:gd name="connsiteX1620" fmla="*/ 2194042 w 3076859"/>
              <a:gd name="connsiteY1620" fmla="*/ 3048296 h 3513667"/>
              <a:gd name="connsiteX1621" fmla="*/ 2192042 w 3076859"/>
              <a:gd name="connsiteY1621" fmla="*/ 3049923 h 3513667"/>
              <a:gd name="connsiteX1622" fmla="*/ 2187842 w 3076859"/>
              <a:gd name="connsiteY1622" fmla="*/ 3053718 h 3513667"/>
              <a:gd name="connsiteX1623" fmla="*/ 2185842 w 3076859"/>
              <a:gd name="connsiteY1623" fmla="*/ 3055481 h 3513667"/>
              <a:gd name="connsiteX1624" fmla="*/ 2183642 w 3076859"/>
              <a:gd name="connsiteY1624" fmla="*/ 3057243 h 3513667"/>
              <a:gd name="connsiteX1625" fmla="*/ 2181442 w 3076859"/>
              <a:gd name="connsiteY1625" fmla="*/ 3058598 h 3513667"/>
              <a:gd name="connsiteX1626" fmla="*/ 2180442 w 3076859"/>
              <a:gd name="connsiteY1626" fmla="*/ 3059276 h 3513667"/>
              <a:gd name="connsiteX1627" fmla="*/ 2179242 w 3076859"/>
              <a:gd name="connsiteY1627" fmla="*/ 3059683 h 3513667"/>
              <a:gd name="connsiteX1628" fmla="*/ 2177842 w 3076859"/>
              <a:gd name="connsiteY1628" fmla="*/ 3059954 h 3513667"/>
              <a:gd name="connsiteX1629" fmla="*/ 2176842 w 3076859"/>
              <a:gd name="connsiteY1629" fmla="*/ 3060225 h 3513667"/>
              <a:gd name="connsiteX1630" fmla="*/ 2175442 w 3076859"/>
              <a:gd name="connsiteY1630" fmla="*/ 3060225 h 3513667"/>
              <a:gd name="connsiteX1631" fmla="*/ 2174042 w 3076859"/>
              <a:gd name="connsiteY1631" fmla="*/ 3059954 h 3513667"/>
              <a:gd name="connsiteX1632" fmla="*/ 2167642 w 3076859"/>
              <a:gd name="connsiteY1632" fmla="*/ 3062936 h 3513667"/>
              <a:gd name="connsiteX1633" fmla="*/ 2164242 w 3076859"/>
              <a:gd name="connsiteY1633" fmla="*/ 3064156 h 3513667"/>
              <a:gd name="connsiteX1634" fmla="*/ 2161042 w 3076859"/>
              <a:gd name="connsiteY1634" fmla="*/ 3065376 h 3513667"/>
              <a:gd name="connsiteX1635" fmla="*/ 2157842 w 3076859"/>
              <a:gd name="connsiteY1635" fmla="*/ 3066461 h 3513667"/>
              <a:gd name="connsiteX1636" fmla="*/ 2154641 w 3076859"/>
              <a:gd name="connsiteY1636" fmla="*/ 3067410 h 3513667"/>
              <a:gd name="connsiteX1637" fmla="*/ 2151441 w 3076859"/>
              <a:gd name="connsiteY1637" fmla="*/ 3068088 h 3513667"/>
              <a:gd name="connsiteX1638" fmla="*/ 2148441 w 3076859"/>
              <a:gd name="connsiteY1638" fmla="*/ 3068223 h 3513667"/>
              <a:gd name="connsiteX1639" fmla="*/ 2146841 w 3076859"/>
              <a:gd name="connsiteY1639" fmla="*/ 3068223 h 3513667"/>
              <a:gd name="connsiteX1640" fmla="*/ 2145441 w 3076859"/>
              <a:gd name="connsiteY1640" fmla="*/ 3068223 h 3513667"/>
              <a:gd name="connsiteX1641" fmla="*/ 2143841 w 3076859"/>
              <a:gd name="connsiteY1641" fmla="*/ 3067952 h 3513667"/>
              <a:gd name="connsiteX1642" fmla="*/ 2142441 w 3076859"/>
              <a:gd name="connsiteY1642" fmla="*/ 3067545 h 3513667"/>
              <a:gd name="connsiteX1643" fmla="*/ 2141241 w 3076859"/>
              <a:gd name="connsiteY1643" fmla="*/ 3067139 h 3513667"/>
              <a:gd name="connsiteX1644" fmla="*/ 2139641 w 3076859"/>
              <a:gd name="connsiteY1644" fmla="*/ 3066596 h 3513667"/>
              <a:gd name="connsiteX1645" fmla="*/ 2138241 w 3076859"/>
              <a:gd name="connsiteY1645" fmla="*/ 3065919 h 3513667"/>
              <a:gd name="connsiteX1646" fmla="*/ 2137041 w 3076859"/>
              <a:gd name="connsiteY1646" fmla="*/ 3065105 h 3513667"/>
              <a:gd name="connsiteX1647" fmla="*/ 2135641 w 3076859"/>
              <a:gd name="connsiteY1647" fmla="*/ 3064021 h 3513667"/>
              <a:gd name="connsiteX1648" fmla="*/ 2134241 w 3076859"/>
              <a:gd name="connsiteY1648" fmla="*/ 3062936 h 3513667"/>
              <a:gd name="connsiteX1649" fmla="*/ 2133241 w 3076859"/>
              <a:gd name="connsiteY1649" fmla="*/ 3061716 h 3513667"/>
              <a:gd name="connsiteX1650" fmla="*/ 2131841 w 3076859"/>
              <a:gd name="connsiteY1650" fmla="*/ 3060225 h 3513667"/>
              <a:gd name="connsiteX1651" fmla="*/ 2130641 w 3076859"/>
              <a:gd name="connsiteY1651" fmla="*/ 3058598 h 3513667"/>
              <a:gd name="connsiteX1652" fmla="*/ 2129441 w 3076859"/>
              <a:gd name="connsiteY1652" fmla="*/ 3056701 h 3513667"/>
              <a:gd name="connsiteX1653" fmla="*/ 2127241 w 3076859"/>
              <a:gd name="connsiteY1653" fmla="*/ 3052634 h 3513667"/>
              <a:gd name="connsiteX1654" fmla="*/ 2124041 w 3076859"/>
              <a:gd name="connsiteY1654" fmla="*/ 3056430 h 3513667"/>
              <a:gd name="connsiteX1655" fmla="*/ 2120641 w 3076859"/>
              <a:gd name="connsiteY1655" fmla="*/ 3059954 h 3513667"/>
              <a:gd name="connsiteX1656" fmla="*/ 2117241 w 3076859"/>
              <a:gd name="connsiteY1656" fmla="*/ 3063072 h 3513667"/>
              <a:gd name="connsiteX1657" fmla="*/ 2113841 w 3076859"/>
              <a:gd name="connsiteY1657" fmla="*/ 3065919 h 3513667"/>
              <a:gd name="connsiteX1658" fmla="*/ 2110241 w 3076859"/>
              <a:gd name="connsiteY1658" fmla="*/ 3068359 h 3513667"/>
              <a:gd name="connsiteX1659" fmla="*/ 2106641 w 3076859"/>
              <a:gd name="connsiteY1659" fmla="*/ 3070528 h 3513667"/>
              <a:gd name="connsiteX1660" fmla="*/ 2103040 w 3076859"/>
              <a:gd name="connsiteY1660" fmla="*/ 3072561 h 3513667"/>
              <a:gd name="connsiteX1661" fmla="*/ 2099440 w 3076859"/>
              <a:gd name="connsiteY1661" fmla="*/ 3074052 h 3513667"/>
              <a:gd name="connsiteX1662" fmla="*/ 2095640 w 3076859"/>
              <a:gd name="connsiteY1662" fmla="*/ 3075408 h 3513667"/>
              <a:gd name="connsiteX1663" fmla="*/ 2091840 w 3076859"/>
              <a:gd name="connsiteY1663" fmla="*/ 3076492 h 3513667"/>
              <a:gd name="connsiteX1664" fmla="*/ 2088040 w 3076859"/>
              <a:gd name="connsiteY1664" fmla="*/ 3077441 h 3513667"/>
              <a:gd name="connsiteX1665" fmla="*/ 2084240 w 3076859"/>
              <a:gd name="connsiteY1665" fmla="*/ 3078254 h 3513667"/>
              <a:gd name="connsiteX1666" fmla="*/ 2080240 w 3076859"/>
              <a:gd name="connsiteY1666" fmla="*/ 3078661 h 3513667"/>
              <a:gd name="connsiteX1667" fmla="*/ 2076440 w 3076859"/>
              <a:gd name="connsiteY1667" fmla="*/ 3079068 h 3513667"/>
              <a:gd name="connsiteX1668" fmla="*/ 2072440 w 3076859"/>
              <a:gd name="connsiteY1668" fmla="*/ 3079203 h 3513667"/>
              <a:gd name="connsiteX1669" fmla="*/ 2068440 w 3076859"/>
              <a:gd name="connsiteY1669" fmla="*/ 3079203 h 3513667"/>
              <a:gd name="connsiteX1670" fmla="*/ 2064640 w 3076859"/>
              <a:gd name="connsiteY1670" fmla="*/ 3079068 h 3513667"/>
              <a:gd name="connsiteX1671" fmla="*/ 2060440 w 3076859"/>
              <a:gd name="connsiteY1671" fmla="*/ 3078797 h 3513667"/>
              <a:gd name="connsiteX1672" fmla="*/ 2056640 w 3076859"/>
              <a:gd name="connsiteY1672" fmla="*/ 3078390 h 3513667"/>
              <a:gd name="connsiteX1673" fmla="*/ 2052440 w 3076859"/>
              <a:gd name="connsiteY1673" fmla="*/ 3077983 h 3513667"/>
              <a:gd name="connsiteX1674" fmla="*/ 2044239 w 3076859"/>
              <a:gd name="connsiteY1674" fmla="*/ 3076899 h 3513667"/>
              <a:gd name="connsiteX1675" fmla="*/ 2036039 w 3076859"/>
              <a:gd name="connsiteY1675" fmla="*/ 3075408 h 3513667"/>
              <a:gd name="connsiteX1676" fmla="*/ 2019839 w 3076859"/>
              <a:gd name="connsiteY1676" fmla="*/ 3072832 h 3513667"/>
              <a:gd name="connsiteX1677" fmla="*/ 2011639 w 3076859"/>
              <a:gd name="connsiteY1677" fmla="*/ 3071748 h 3513667"/>
              <a:gd name="connsiteX1678" fmla="*/ 2003639 w 3076859"/>
              <a:gd name="connsiteY1678" fmla="*/ 3070799 h 3513667"/>
              <a:gd name="connsiteX1679" fmla="*/ 1999239 w 3076859"/>
              <a:gd name="connsiteY1679" fmla="*/ 3061852 h 3513667"/>
              <a:gd name="connsiteX1680" fmla="*/ 1994838 w 3076859"/>
              <a:gd name="connsiteY1680" fmla="*/ 3052905 h 3513667"/>
              <a:gd name="connsiteX1681" fmla="*/ 1985638 w 3076859"/>
              <a:gd name="connsiteY1681" fmla="*/ 3035282 h 3513667"/>
              <a:gd name="connsiteX1682" fmla="*/ 1981038 w 3076859"/>
              <a:gd name="connsiteY1682" fmla="*/ 3026336 h 3513667"/>
              <a:gd name="connsiteX1683" fmla="*/ 1976438 w 3076859"/>
              <a:gd name="connsiteY1683" fmla="*/ 3017524 h 3513667"/>
              <a:gd name="connsiteX1684" fmla="*/ 1972438 w 3076859"/>
              <a:gd name="connsiteY1684" fmla="*/ 3008577 h 3513667"/>
              <a:gd name="connsiteX1685" fmla="*/ 1968238 w 3076859"/>
              <a:gd name="connsiteY1685" fmla="*/ 2999360 h 3513667"/>
              <a:gd name="connsiteX1686" fmla="*/ 1964838 w 3076859"/>
              <a:gd name="connsiteY1686" fmla="*/ 2990277 h 3513667"/>
              <a:gd name="connsiteX1687" fmla="*/ 1961638 w 3076859"/>
              <a:gd name="connsiteY1687" fmla="*/ 2981195 h 3513667"/>
              <a:gd name="connsiteX1688" fmla="*/ 1960238 w 3076859"/>
              <a:gd name="connsiteY1688" fmla="*/ 2976450 h 3513667"/>
              <a:gd name="connsiteX1689" fmla="*/ 1959238 w 3076859"/>
              <a:gd name="connsiteY1689" fmla="*/ 2971706 h 3513667"/>
              <a:gd name="connsiteX1690" fmla="*/ 1958038 w 3076859"/>
              <a:gd name="connsiteY1690" fmla="*/ 2966961 h 3513667"/>
              <a:gd name="connsiteX1691" fmla="*/ 1957038 w 3076859"/>
              <a:gd name="connsiteY1691" fmla="*/ 2962217 h 3513667"/>
              <a:gd name="connsiteX1692" fmla="*/ 1956238 w 3076859"/>
              <a:gd name="connsiteY1692" fmla="*/ 2957337 h 3513667"/>
              <a:gd name="connsiteX1693" fmla="*/ 1955838 w 3076859"/>
              <a:gd name="connsiteY1693" fmla="*/ 2952456 h 3513667"/>
              <a:gd name="connsiteX1694" fmla="*/ 1955238 w 3076859"/>
              <a:gd name="connsiteY1694" fmla="*/ 2947441 h 3513667"/>
              <a:gd name="connsiteX1695" fmla="*/ 1955238 w 3076859"/>
              <a:gd name="connsiteY1695" fmla="*/ 2942561 h 3513667"/>
              <a:gd name="connsiteX1696" fmla="*/ 1955238 w 3076859"/>
              <a:gd name="connsiteY1696" fmla="*/ 2937409 h 3513667"/>
              <a:gd name="connsiteX1697" fmla="*/ 1955438 w 3076859"/>
              <a:gd name="connsiteY1697" fmla="*/ 2932394 h 3513667"/>
              <a:gd name="connsiteX1698" fmla="*/ 1956038 w 3076859"/>
              <a:gd name="connsiteY1698" fmla="*/ 2927243 h 3513667"/>
              <a:gd name="connsiteX1699" fmla="*/ 1956838 w 3076859"/>
              <a:gd name="connsiteY1699" fmla="*/ 2921956 h 3513667"/>
              <a:gd name="connsiteX1700" fmla="*/ 1955238 w 3076859"/>
              <a:gd name="connsiteY1700" fmla="*/ 2919922 h 3513667"/>
              <a:gd name="connsiteX1701" fmla="*/ 1954038 w 3076859"/>
              <a:gd name="connsiteY1701" fmla="*/ 2918160 h 3513667"/>
              <a:gd name="connsiteX1702" fmla="*/ 1953038 w 3076859"/>
              <a:gd name="connsiteY1702" fmla="*/ 2916127 h 3513667"/>
              <a:gd name="connsiteX1703" fmla="*/ 1952038 w 3076859"/>
              <a:gd name="connsiteY1703" fmla="*/ 2913958 h 3513667"/>
              <a:gd name="connsiteX1704" fmla="*/ 1951238 w 3076859"/>
              <a:gd name="connsiteY1704" fmla="*/ 2911789 h 3513667"/>
              <a:gd name="connsiteX1705" fmla="*/ 1950438 w 3076859"/>
              <a:gd name="connsiteY1705" fmla="*/ 2909620 h 3513667"/>
              <a:gd name="connsiteX1706" fmla="*/ 1949638 w 3076859"/>
              <a:gd name="connsiteY1706" fmla="*/ 2905147 h 3513667"/>
              <a:gd name="connsiteX1707" fmla="*/ 1949238 w 3076859"/>
              <a:gd name="connsiteY1707" fmla="*/ 2900538 h 3513667"/>
              <a:gd name="connsiteX1708" fmla="*/ 1948638 w 3076859"/>
              <a:gd name="connsiteY1708" fmla="*/ 2895793 h 3513667"/>
              <a:gd name="connsiteX1709" fmla="*/ 1948238 w 3076859"/>
              <a:gd name="connsiteY1709" fmla="*/ 2886440 h 3513667"/>
              <a:gd name="connsiteX1710" fmla="*/ 1947838 w 3076859"/>
              <a:gd name="connsiteY1710" fmla="*/ 2881831 h 3513667"/>
              <a:gd name="connsiteX1711" fmla="*/ 1947038 w 3076859"/>
              <a:gd name="connsiteY1711" fmla="*/ 2877086 h 3513667"/>
              <a:gd name="connsiteX1712" fmla="*/ 1946038 w 3076859"/>
              <a:gd name="connsiteY1712" fmla="*/ 2872613 h 3513667"/>
              <a:gd name="connsiteX1713" fmla="*/ 1945237 w 3076859"/>
              <a:gd name="connsiteY1713" fmla="*/ 2870444 h 3513667"/>
              <a:gd name="connsiteX1714" fmla="*/ 1944437 w 3076859"/>
              <a:gd name="connsiteY1714" fmla="*/ 2868546 h 3513667"/>
              <a:gd name="connsiteX1715" fmla="*/ 1943237 w 3076859"/>
              <a:gd name="connsiteY1715" fmla="*/ 2866377 h 3513667"/>
              <a:gd name="connsiteX1716" fmla="*/ 1942037 w 3076859"/>
              <a:gd name="connsiteY1716" fmla="*/ 2864344 h 3513667"/>
              <a:gd name="connsiteX1717" fmla="*/ 1940637 w 3076859"/>
              <a:gd name="connsiteY1717" fmla="*/ 2862446 h 3513667"/>
              <a:gd name="connsiteX1718" fmla="*/ 1938837 w 3076859"/>
              <a:gd name="connsiteY1718" fmla="*/ 2860548 h 3513667"/>
              <a:gd name="connsiteX1719" fmla="*/ 1937037 w 3076859"/>
              <a:gd name="connsiteY1719" fmla="*/ 2858786 h 3513667"/>
              <a:gd name="connsiteX1720" fmla="*/ 1935037 w 3076859"/>
              <a:gd name="connsiteY1720" fmla="*/ 2857023 h 3513667"/>
              <a:gd name="connsiteX1721" fmla="*/ 1932637 w 3076859"/>
              <a:gd name="connsiteY1721" fmla="*/ 2855397 h 3513667"/>
              <a:gd name="connsiteX1722" fmla="*/ 1930037 w 3076859"/>
              <a:gd name="connsiteY1722" fmla="*/ 2853770 h 3513667"/>
              <a:gd name="connsiteX1723" fmla="*/ 1929237 w 3076859"/>
              <a:gd name="connsiteY1723" fmla="*/ 2886575 h 3513667"/>
              <a:gd name="connsiteX1724" fmla="*/ 1928637 w 3076859"/>
              <a:gd name="connsiteY1724" fmla="*/ 2902842 h 3513667"/>
              <a:gd name="connsiteX1725" fmla="*/ 1928037 w 3076859"/>
              <a:gd name="connsiteY1725" fmla="*/ 2919245 h 3513667"/>
              <a:gd name="connsiteX1726" fmla="*/ 1927037 w 3076859"/>
              <a:gd name="connsiteY1726" fmla="*/ 2935376 h 3513667"/>
              <a:gd name="connsiteX1727" fmla="*/ 1925837 w 3076859"/>
              <a:gd name="connsiteY1727" fmla="*/ 2951643 h 3513667"/>
              <a:gd name="connsiteX1728" fmla="*/ 1924837 w 3076859"/>
              <a:gd name="connsiteY1728" fmla="*/ 2967910 h 3513667"/>
              <a:gd name="connsiteX1729" fmla="*/ 1923237 w 3076859"/>
              <a:gd name="connsiteY1729" fmla="*/ 2984177 h 3513667"/>
              <a:gd name="connsiteX1730" fmla="*/ 1921237 w 3076859"/>
              <a:gd name="connsiteY1730" fmla="*/ 3000308 h 3513667"/>
              <a:gd name="connsiteX1731" fmla="*/ 1919237 w 3076859"/>
              <a:gd name="connsiteY1731" fmla="*/ 3016440 h 3513667"/>
              <a:gd name="connsiteX1732" fmla="*/ 1917037 w 3076859"/>
              <a:gd name="connsiteY1732" fmla="*/ 3032707 h 3513667"/>
              <a:gd name="connsiteX1733" fmla="*/ 1914437 w 3076859"/>
              <a:gd name="connsiteY1733" fmla="*/ 3048703 h 3513667"/>
              <a:gd name="connsiteX1734" fmla="*/ 1911437 w 3076859"/>
              <a:gd name="connsiteY1734" fmla="*/ 3064834 h 3513667"/>
              <a:gd name="connsiteX1735" fmla="*/ 1908037 w 3076859"/>
              <a:gd name="connsiteY1735" fmla="*/ 3080830 h 3513667"/>
              <a:gd name="connsiteX1736" fmla="*/ 1904437 w 3076859"/>
              <a:gd name="connsiteY1736" fmla="*/ 3096826 h 3513667"/>
              <a:gd name="connsiteX1737" fmla="*/ 1900437 w 3076859"/>
              <a:gd name="connsiteY1737" fmla="*/ 3112822 h 3513667"/>
              <a:gd name="connsiteX1738" fmla="*/ 1899637 w 3076859"/>
              <a:gd name="connsiteY1738" fmla="*/ 3121362 h 3513667"/>
              <a:gd name="connsiteX1739" fmla="*/ 1898837 w 3076859"/>
              <a:gd name="connsiteY1739" fmla="*/ 3129902 h 3513667"/>
              <a:gd name="connsiteX1740" fmla="*/ 1897437 w 3076859"/>
              <a:gd name="connsiteY1740" fmla="*/ 3138171 h 3513667"/>
              <a:gd name="connsiteX1741" fmla="*/ 1895637 w 3076859"/>
              <a:gd name="connsiteY1741" fmla="*/ 3146576 h 3513667"/>
              <a:gd name="connsiteX1742" fmla="*/ 1893436 w 3076859"/>
              <a:gd name="connsiteY1742" fmla="*/ 3154709 h 3513667"/>
              <a:gd name="connsiteX1743" fmla="*/ 1891236 w 3076859"/>
              <a:gd name="connsiteY1743" fmla="*/ 3162978 h 3513667"/>
              <a:gd name="connsiteX1744" fmla="*/ 1888636 w 3076859"/>
              <a:gd name="connsiteY1744" fmla="*/ 3170976 h 3513667"/>
              <a:gd name="connsiteX1745" fmla="*/ 1886236 w 3076859"/>
              <a:gd name="connsiteY1745" fmla="*/ 3178974 h 3513667"/>
              <a:gd name="connsiteX1746" fmla="*/ 1883236 w 3076859"/>
              <a:gd name="connsiteY1746" fmla="*/ 3187108 h 3513667"/>
              <a:gd name="connsiteX1747" fmla="*/ 1880236 w 3076859"/>
              <a:gd name="connsiteY1747" fmla="*/ 3195105 h 3513667"/>
              <a:gd name="connsiteX1748" fmla="*/ 1874436 w 3076859"/>
              <a:gd name="connsiteY1748" fmla="*/ 3210966 h 3513667"/>
              <a:gd name="connsiteX1749" fmla="*/ 1868236 w 3076859"/>
              <a:gd name="connsiteY1749" fmla="*/ 3226962 h 3513667"/>
              <a:gd name="connsiteX1750" fmla="*/ 1862236 w 3076859"/>
              <a:gd name="connsiteY1750" fmla="*/ 3242822 h 3513667"/>
              <a:gd name="connsiteX1751" fmla="*/ 1862036 w 3076859"/>
              <a:gd name="connsiteY1751" fmla="*/ 3246618 h 3513667"/>
              <a:gd name="connsiteX1752" fmla="*/ 1861636 w 3076859"/>
              <a:gd name="connsiteY1752" fmla="*/ 3250142 h 3513667"/>
              <a:gd name="connsiteX1753" fmla="*/ 1860436 w 3076859"/>
              <a:gd name="connsiteY1753" fmla="*/ 3253531 h 3513667"/>
              <a:gd name="connsiteX1754" fmla="*/ 1859236 w 3076859"/>
              <a:gd name="connsiteY1754" fmla="*/ 3256784 h 3513667"/>
              <a:gd name="connsiteX1755" fmla="*/ 1857436 w 3076859"/>
              <a:gd name="connsiteY1755" fmla="*/ 3259902 h 3513667"/>
              <a:gd name="connsiteX1756" fmla="*/ 1855636 w 3076859"/>
              <a:gd name="connsiteY1756" fmla="*/ 3262749 h 3513667"/>
              <a:gd name="connsiteX1757" fmla="*/ 1853436 w 3076859"/>
              <a:gd name="connsiteY1757" fmla="*/ 3265731 h 3513667"/>
              <a:gd name="connsiteX1758" fmla="*/ 1850836 w 3076859"/>
              <a:gd name="connsiteY1758" fmla="*/ 3268714 h 3513667"/>
              <a:gd name="connsiteX1759" fmla="*/ 1849236 w 3076859"/>
              <a:gd name="connsiteY1759" fmla="*/ 3269798 h 3513667"/>
              <a:gd name="connsiteX1760" fmla="*/ 1847436 w 3076859"/>
              <a:gd name="connsiteY1760" fmla="*/ 3271018 h 3513667"/>
              <a:gd name="connsiteX1761" fmla="*/ 1844436 w 3076859"/>
              <a:gd name="connsiteY1761" fmla="*/ 3273458 h 3513667"/>
              <a:gd name="connsiteX1762" fmla="*/ 1841435 w 3076859"/>
              <a:gd name="connsiteY1762" fmla="*/ 3276440 h 3513667"/>
              <a:gd name="connsiteX1763" fmla="*/ 1838835 w 3076859"/>
              <a:gd name="connsiteY1763" fmla="*/ 3279287 h 3513667"/>
              <a:gd name="connsiteX1764" fmla="*/ 1836235 w 3076859"/>
              <a:gd name="connsiteY1764" fmla="*/ 3282405 h 3513667"/>
              <a:gd name="connsiteX1765" fmla="*/ 1834035 w 3076859"/>
              <a:gd name="connsiteY1765" fmla="*/ 3285658 h 3513667"/>
              <a:gd name="connsiteX1766" fmla="*/ 1829235 w 3076859"/>
              <a:gd name="connsiteY1766" fmla="*/ 3292165 h 3513667"/>
              <a:gd name="connsiteX1767" fmla="*/ 1826635 w 3076859"/>
              <a:gd name="connsiteY1767" fmla="*/ 3295419 h 3513667"/>
              <a:gd name="connsiteX1768" fmla="*/ 1824235 w 3076859"/>
              <a:gd name="connsiteY1768" fmla="*/ 3298401 h 3513667"/>
              <a:gd name="connsiteX1769" fmla="*/ 1821235 w 3076859"/>
              <a:gd name="connsiteY1769" fmla="*/ 3301248 h 3513667"/>
              <a:gd name="connsiteX1770" fmla="*/ 1818235 w 3076859"/>
              <a:gd name="connsiteY1770" fmla="*/ 3304094 h 3513667"/>
              <a:gd name="connsiteX1771" fmla="*/ 1815035 w 3076859"/>
              <a:gd name="connsiteY1771" fmla="*/ 3306399 h 3513667"/>
              <a:gd name="connsiteX1772" fmla="*/ 1813435 w 3076859"/>
              <a:gd name="connsiteY1772" fmla="*/ 3307619 h 3513667"/>
              <a:gd name="connsiteX1773" fmla="*/ 1811635 w 3076859"/>
              <a:gd name="connsiteY1773" fmla="*/ 3308568 h 3513667"/>
              <a:gd name="connsiteX1774" fmla="*/ 1809635 w 3076859"/>
              <a:gd name="connsiteY1774" fmla="*/ 3309517 h 3513667"/>
              <a:gd name="connsiteX1775" fmla="*/ 1807435 w 3076859"/>
              <a:gd name="connsiteY1775" fmla="*/ 3310465 h 3513667"/>
              <a:gd name="connsiteX1776" fmla="*/ 1805435 w 3076859"/>
              <a:gd name="connsiteY1776" fmla="*/ 3311008 h 3513667"/>
              <a:gd name="connsiteX1777" fmla="*/ 1803235 w 3076859"/>
              <a:gd name="connsiteY1777" fmla="*/ 3311821 h 3513667"/>
              <a:gd name="connsiteX1778" fmla="*/ 1801435 w 3076859"/>
              <a:gd name="connsiteY1778" fmla="*/ 3316023 h 3513667"/>
              <a:gd name="connsiteX1779" fmla="*/ 1799235 w 3076859"/>
              <a:gd name="connsiteY1779" fmla="*/ 3319955 h 3513667"/>
              <a:gd name="connsiteX1780" fmla="*/ 1797035 w 3076859"/>
              <a:gd name="connsiteY1780" fmla="*/ 3323343 h 3513667"/>
              <a:gd name="connsiteX1781" fmla="*/ 1794235 w 3076859"/>
              <a:gd name="connsiteY1781" fmla="*/ 3326597 h 3513667"/>
              <a:gd name="connsiteX1782" fmla="*/ 1791635 w 3076859"/>
              <a:gd name="connsiteY1782" fmla="*/ 3329444 h 3513667"/>
              <a:gd name="connsiteX1783" fmla="*/ 1788634 w 3076859"/>
              <a:gd name="connsiteY1783" fmla="*/ 3332019 h 3513667"/>
              <a:gd name="connsiteX1784" fmla="*/ 1785434 w 3076859"/>
              <a:gd name="connsiteY1784" fmla="*/ 3334324 h 3513667"/>
              <a:gd name="connsiteX1785" fmla="*/ 1782034 w 3076859"/>
              <a:gd name="connsiteY1785" fmla="*/ 3336357 h 3513667"/>
              <a:gd name="connsiteX1786" fmla="*/ 1778434 w 3076859"/>
              <a:gd name="connsiteY1786" fmla="*/ 3338119 h 3513667"/>
              <a:gd name="connsiteX1787" fmla="*/ 1774634 w 3076859"/>
              <a:gd name="connsiteY1787" fmla="*/ 3339610 h 3513667"/>
              <a:gd name="connsiteX1788" fmla="*/ 1770634 w 3076859"/>
              <a:gd name="connsiteY1788" fmla="*/ 3340830 h 3513667"/>
              <a:gd name="connsiteX1789" fmla="*/ 1766434 w 3076859"/>
              <a:gd name="connsiteY1789" fmla="*/ 3342051 h 3513667"/>
              <a:gd name="connsiteX1790" fmla="*/ 1762234 w 3076859"/>
              <a:gd name="connsiteY1790" fmla="*/ 3342999 h 3513667"/>
              <a:gd name="connsiteX1791" fmla="*/ 1757834 w 3076859"/>
              <a:gd name="connsiteY1791" fmla="*/ 3343948 h 3513667"/>
              <a:gd name="connsiteX1792" fmla="*/ 1753234 w 3076859"/>
              <a:gd name="connsiteY1792" fmla="*/ 3344762 h 3513667"/>
              <a:gd name="connsiteX1793" fmla="*/ 1748634 w 3076859"/>
              <a:gd name="connsiteY1793" fmla="*/ 3345304 h 3513667"/>
              <a:gd name="connsiteX1794" fmla="*/ 1740634 w 3076859"/>
              <a:gd name="connsiteY1794" fmla="*/ 3346117 h 3513667"/>
              <a:gd name="connsiteX1795" fmla="*/ 1732633 w 3076859"/>
              <a:gd name="connsiteY1795" fmla="*/ 3346524 h 3513667"/>
              <a:gd name="connsiteX1796" fmla="*/ 1724833 w 3076859"/>
              <a:gd name="connsiteY1796" fmla="*/ 3346931 h 3513667"/>
              <a:gd name="connsiteX1797" fmla="*/ 1716833 w 3076859"/>
              <a:gd name="connsiteY1797" fmla="*/ 3346931 h 3513667"/>
              <a:gd name="connsiteX1798" fmla="*/ 1709033 w 3076859"/>
              <a:gd name="connsiteY1798" fmla="*/ 3346795 h 3513667"/>
              <a:gd name="connsiteX1799" fmla="*/ 1701033 w 3076859"/>
              <a:gd name="connsiteY1799" fmla="*/ 3346388 h 3513667"/>
              <a:gd name="connsiteX1800" fmla="*/ 1693233 w 3076859"/>
              <a:gd name="connsiteY1800" fmla="*/ 3345846 h 3513667"/>
              <a:gd name="connsiteX1801" fmla="*/ 1685233 w 3076859"/>
              <a:gd name="connsiteY1801" fmla="*/ 3345168 h 3513667"/>
              <a:gd name="connsiteX1802" fmla="*/ 1669632 w 3076859"/>
              <a:gd name="connsiteY1802" fmla="*/ 3343677 h 3513667"/>
              <a:gd name="connsiteX1803" fmla="*/ 1654032 w 3076859"/>
              <a:gd name="connsiteY1803" fmla="*/ 3341915 h 3513667"/>
              <a:gd name="connsiteX1804" fmla="*/ 1638232 w 3076859"/>
              <a:gd name="connsiteY1804" fmla="*/ 3340153 h 3513667"/>
              <a:gd name="connsiteX1805" fmla="*/ 1630631 w 3076859"/>
              <a:gd name="connsiteY1805" fmla="*/ 3339339 h 3513667"/>
              <a:gd name="connsiteX1806" fmla="*/ 1622631 w 3076859"/>
              <a:gd name="connsiteY1806" fmla="*/ 3338662 h 3513667"/>
              <a:gd name="connsiteX1807" fmla="*/ 1618231 w 3076859"/>
              <a:gd name="connsiteY1807" fmla="*/ 3338119 h 3513667"/>
              <a:gd name="connsiteX1808" fmla="*/ 1614231 w 3076859"/>
              <a:gd name="connsiteY1808" fmla="*/ 3337306 h 3513667"/>
              <a:gd name="connsiteX1809" fmla="*/ 1610431 w 3076859"/>
              <a:gd name="connsiteY1809" fmla="*/ 3336222 h 3513667"/>
              <a:gd name="connsiteX1810" fmla="*/ 1606831 w 3076859"/>
              <a:gd name="connsiteY1810" fmla="*/ 3335001 h 3513667"/>
              <a:gd name="connsiteX1811" fmla="*/ 1603631 w 3076859"/>
              <a:gd name="connsiteY1811" fmla="*/ 3333375 h 3513667"/>
              <a:gd name="connsiteX1812" fmla="*/ 1600431 w 3076859"/>
              <a:gd name="connsiteY1812" fmla="*/ 3331613 h 3513667"/>
              <a:gd name="connsiteX1813" fmla="*/ 1597631 w 3076859"/>
              <a:gd name="connsiteY1813" fmla="*/ 3329444 h 3513667"/>
              <a:gd name="connsiteX1814" fmla="*/ 1595231 w 3076859"/>
              <a:gd name="connsiteY1814" fmla="*/ 3327275 h 3513667"/>
              <a:gd name="connsiteX1815" fmla="*/ 1592631 w 3076859"/>
              <a:gd name="connsiteY1815" fmla="*/ 3324835 h 3513667"/>
              <a:gd name="connsiteX1816" fmla="*/ 1590631 w 3076859"/>
              <a:gd name="connsiteY1816" fmla="*/ 3321988 h 3513667"/>
              <a:gd name="connsiteX1817" fmla="*/ 1588631 w 3076859"/>
              <a:gd name="connsiteY1817" fmla="*/ 3319277 h 3513667"/>
              <a:gd name="connsiteX1818" fmla="*/ 1587031 w 3076859"/>
              <a:gd name="connsiteY1818" fmla="*/ 3316159 h 3513667"/>
              <a:gd name="connsiteX1819" fmla="*/ 1585431 w 3076859"/>
              <a:gd name="connsiteY1819" fmla="*/ 3313041 h 3513667"/>
              <a:gd name="connsiteX1820" fmla="*/ 1584231 w 3076859"/>
              <a:gd name="connsiteY1820" fmla="*/ 3309652 h 3513667"/>
              <a:gd name="connsiteX1821" fmla="*/ 1583031 w 3076859"/>
              <a:gd name="connsiteY1821" fmla="*/ 3306263 h 3513667"/>
              <a:gd name="connsiteX1822" fmla="*/ 1582231 w 3076859"/>
              <a:gd name="connsiteY1822" fmla="*/ 3302739 h 3513667"/>
              <a:gd name="connsiteX1823" fmla="*/ 1579230 w 3076859"/>
              <a:gd name="connsiteY1823" fmla="*/ 3290267 h 3513667"/>
              <a:gd name="connsiteX1824" fmla="*/ 1576230 w 3076859"/>
              <a:gd name="connsiteY1824" fmla="*/ 3278067 h 3513667"/>
              <a:gd name="connsiteX1825" fmla="*/ 1570030 w 3076859"/>
              <a:gd name="connsiteY1825" fmla="*/ 3253531 h 3513667"/>
              <a:gd name="connsiteX1826" fmla="*/ 1564030 w 3076859"/>
              <a:gd name="connsiteY1826" fmla="*/ 3229131 h 3513667"/>
              <a:gd name="connsiteX1827" fmla="*/ 1561030 w 3076859"/>
              <a:gd name="connsiteY1827" fmla="*/ 3216795 h 3513667"/>
              <a:gd name="connsiteX1828" fmla="*/ 1558230 w 3076859"/>
              <a:gd name="connsiteY1828" fmla="*/ 3204595 h 3513667"/>
              <a:gd name="connsiteX1829" fmla="*/ 1555830 w 3076859"/>
              <a:gd name="connsiteY1829" fmla="*/ 3192123 h 3513667"/>
              <a:gd name="connsiteX1830" fmla="*/ 1553430 w 3076859"/>
              <a:gd name="connsiteY1830" fmla="*/ 3179787 h 3513667"/>
              <a:gd name="connsiteX1831" fmla="*/ 1551630 w 3076859"/>
              <a:gd name="connsiteY1831" fmla="*/ 3167316 h 3513667"/>
              <a:gd name="connsiteX1832" fmla="*/ 1550030 w 3076859"/>
              <a:gd name="connsiteY1832" fmla="*/ 3154845 h 3513667"/>
              <a:gd name="connsiteX1833" fmla="*/ 1549230 w 3076859"/>
              <a:gd name="connsiteY1833" fmla="*/ 3142373 h 3513667"/>
              <a:gd name="connsiteX1834" fmla="*/ 1548630 w 3076859"/>
              <a:gd name="connsiteY1834" fmla="*/ 3136002 h 3513667"/>
              <a:gd name="connsiteX1835" fmla="*/ 1548630 w 3076859"/>
              <a:gd name="connsiteY1835" fmla="*/ 3129766 h 3513667"/>
              <a:gd name="connsiteX1836" fmla="*/ 1548430 w 3076859"/>
              <a:gd name="connsiteY1836" fmla="*/ 3123395 h 3513667"/>
              <a:gd name="connsiteX1837" fmla="*/ 1548630 w 3076859"/>
              <a:gd name="connsiteY1837" fmla="*/ 3117024 h 3513667"/>
              <a:gd name="connsiteX1838" fmla="*/ 1548830 w 3076859"/>
              <a:gd name="connsiteY1838" fmla="*/ 3110517 h 3513667"/>
              <a:gd name="connsiteX1839" fmla="*/ 1549430 w 3076859"/>
              <a:gd name="connsiteY1839" fmla="*/ 3104146 h 3513667"/>
              <a:gd name="connsiteX1840" fmla="*/ 1540430 w 3076859"/>
              <a:gd name="connsiteY1840" fmla="*/ 3086795 h 3513667"/>
              <a:gd name="connsiteX1841" fmla="*/ 1521829 w 3076859"/>
              <a:gd name="connsiteY1841" fmla="*/ 3078254 h 3513667"/>
              <a:gd name="connsiteX1842" fmla="*/ 1501629 w 3076859"/>
              <a:gd name="connsiteY1842" fmla="*/ 3190903 h 3513667"/>
              <a:gd name="connsiteX1843" fmla="*/ 1502229 w 3076859"/>
              <a:gd name="connsiteY1843" fmla="*/ 3194834 h 3513667"/>
              <a:gd name="connsiteX1844" fmla="*/ 1502429 w 3076859"/>
              <a:gd name="connsiteY1844" fmla="*/ 3198630 h 3513667"/>
              <a:gd name="connsiteX1845" fmla="*/ 1502429 w 3076859"/>
              <a:gd name="connsiteY1845" fmla="*/ 3202561 h 3513667"/>
              <a:gd name="connsiteX1846" fmla="*/ 1502429 w 3076859"/>
              <a:gd name="connsiteY1846" fmla="*/ 3206357 h 3513667"/>
              <a:gd name="connsiteX1847" fmla="*/ 1502029 w 3076859"/>
              <a:gd name="connsiteY1847" fmla="*/ 3210152 h 3513667"/>
              <a:gd name="connsiteX1848" fmla="*/ 1501429 w 3076859"/>
              <a:gd name="connsiteY1848" fmla="*/ 3213948 h 3513667"/>
              <a:gd name="connsiteX1849" fmla="*/ 1500429 w 3076859"/>
              <a:gd name="connsiteY1849" fmla="*/ 3221404 h 3513667"/>
              <a:gd name="connsiteX1850" fmla="*/ 1498429 w 3076859"/>
              <a:gd name="connsiteY1850" fmla="*/ 3228995 h 3513667"/>
              <a:gd name="connsiteX1851" fmla="*/ 1496429 w 3076859"/>
              <a:gd name="connsiteY1851" fmla="*/ 3236315 h 3513667"/>
              <a:gd name="connsiteX1852" fmla="*/ 1492229 w 3076859"/>
              <a:gd name="connsiteY1852" fmla="*/ 3251227 h 3513667"/>
              <a:gd name="connsiteX1853" fmla="*/ 1492229 w 3076859"/>
              <a:gd name="connsiteY1853" fmla="*/ 3256242 h 3513667"/>
              <a:gd name="connsiteX1854" fmla="*/ 1491429 w 3076859"/>
              <a:gd name="connsiteY1854" fmla="*/ 3261258 h 3513667"/>
              <a:gd name="connsiteX1855" fmla="*/ 1490629 w 3076859"/>
              <a:gd name="connsiteY1855" fmla="*/ 3266002 h 3513667"/>
              <a:gd name="connsiteX1856" fmla="*/ 1489429 w 3076859"/>
              <a:gd name="connsiteY1856" fmla="*/ 3270882 h 3513667"/>
              <a:gd name="connsiteX1857" fmla="*/ 1487829 w 3076859"/>
              <a:gd name="connsiteY1857" fmla="*/ 3275491 h 3513667"/>
              <a:gd name="connsiteX1858" fmla="*/ 1486029 w 3076859"/>
              <a:gd name="connsiteY1858" fmla="*/ 3280100 h 3513667"/>
              <a:gd name="connsiteX1859" fmla="*/ 1483829 w 3076859"/>
              <a:gd name="connsiteY1859" fmla="*/ 3284709 h 3513667"/>
              <a:gd name="connsiteX1860" fmla="*/ 1481629 w 3076859"/>
              <a:gd name="connsiteY1860" fmla="*/ 3289183 h 3513667"/>
              <a:gd name="connsiteX1861" fmla="*/ 1477029 w 3076859"/>
              <a:gd name="connsiteY1861" fmla="*/ 3298536 h 3513667"/>
              <a:gd name="connsiteX1862" fmla="*/ 1475028 w 3076859"/>
              <a:gd name="connsiteY1862" fmla="*/ 3303010 h 3513667"/>
              <a:gd name="connsiteX1863" fmla="*/ 1473028 w 3076859"/>
              <a:gd name="connsiteY1863" fmla="*/ 3307754 h 3513667"/>
              <a:gd name="connsiteX1864" fmla="*/ 1470828 w 3076859"/>
              <a:gd name="connsiteY1864" fmla="*/ 3312363 h 3513667"/>
              <a:gd name="connsiteX1865" fmla="*/ 1469428 w 3076859"/>
              <a:gd name="connsiteY1865" fmla="*/ 3317243 h 3513667"/>
              <a:gd name="connsiteX1866" fmla="*/ 1468028 w 3076859"/>
              <a:gd name="connsiteY1866" fmla="*/ 3322123 h 3513667"/>
              <a:gd name="connsiteX1867" fmla="*/ 1467028 w 3076859"/>
              <a:gd name="connsiteY1867" fmla="*/ 3327275 h 3513667"/>
              <a:gd name="connsiteX1868" fmla="*/ 1466628 w 3076859"/>
              <a:gd name="connsiteY1868" fmla="*/ 3328359 h 3513667"/>
              <a:gd name="connsiteX1869" fmla="*/ 1466228 w 3076859"/>
              <a:gd name="connsiteY1869" fmla="*/ 3329308 h 3513667"/>
              <a:gd name="connsiteX1870" fmla="*/ 1465428 w 3076859"/>
              <a:gd name="connsiteY1870" fmla="*/ 3330528 h 3513667"/>
              <a:gd name="connsiteX1871" fmla="*/ 1464628 w 3076859"/>
              <a:gd name="connsiteY1871" fmla="*/ 3331613 h 3513667"/>
              <a:gd name="connsiteX1872" fmla="*/ 1462228 w 3076859"/>
              <a:gd name="connsiteY1872" fmla="*/ 3334053 h 3513667"/>
              <a:gd name="connsiteX1873" fmla="*/ 1459228 w 3076859"/>
              <a:gd name="connsiteY1873" fmla="*/ 3336628 h 3513667"/>
              <a:gd name="connsiteX1874" fmla="*/ 1455628 w 3076859"/>
              <a:gd name="connsiteY1874" fmla="*/ 3339339 h 3513667"/>
              <a:gd name="connsiteX1875" fmla="*/ 1451828 w 3076859"/>
              <a:gd name="connsiteY1875" fmla="*/ 3341915 h 3513667"/>
              <a:gd name="connsiteX1876" fmla="*/ 1447228 w 3076859"/>
              <a:gd name="connsiteY1876" fmla="*/ 3344626 h 3513667"/>
              <a:gd name="connsiteX1877" fmla="*/ 1442628 w 3076859"/>
              <a:gd name="connsiteY1877" fmla="*/ 3347202 h 3513667"/>
              <a:gd name="connsiteX1878" fmla="*/ 1437628 w 3076859"/>
              <a:gd name="connsiteY1878" fmla="*/ 3349777 h 3513667"/>
              <a:gd name="connsiteX1879" fmla="*/ 1432628 w 3076859"/>
              <a:gd name="connsiteY1879" fmla="*/ 3352353 h 3513667"/>
              <a:gd name="connsiteX1880" fmla="*/ 1427628 w 3076859"/>
              <a:gd name="connsiteY1880" fmla="*/ 3354522 h 3513667"/>
              <a:gd name="connsiteX1881" fmla="*/ 1422627 w 3076859"/>
              <a:gd name="connsiteY1881" fmla="*/ 3356420 h 3513667"/>
              <a:gd name="connsiteX1882" fmla="*/ 1417827 w 3076859"/>
              <a:gd name="connsiteY1882" fmla="*/ 3358317 h 3513667"/>
              <a:gd name="connsiteX1883" fmla="*/ 1413227 w 3076859"/>
              <a:gd name="connsiteY1883" fmla="*/ 3359809 h 3513667"/>
              <a:gd name="connsiteX1884" fmla="*/ 1409027 w 3076859"/>
              <a:gd name="connsiteY1884" fmla="*/ 3360893 h 3513667"/>
              <a:gd name="connsiteX1885" fmla="*/ 1405227 w 3076859"/>
              <a:gd name="connsiteY1885" fmla="*/ 3361842 h 3513667"/>
              <a:gd name="connsiteX1886" fmla="*/ 1399227 w 3076859"/>
              <a:gd name="connsiteY1886" fmla="*/ 3362926 h 3513667"/>
              <a:gd name="connsiteX1887" fmla="*/ 1393227 w 3076859"/>
              <a:gd name="connsiteY1887" fmla="*/ 3364146 h 3513667"/>
              <a:gd name="connsiteX1888" fmla="*/ 1380627 w 3076859"/>
              <a:gd name="connsiteY1888" fmla="*/ 3367129 h 3513667"/>
              <a:gd name="connsiteX1889" fmla="*/ 1374227 w 3076859"/>
              <a:gd name="connsiteY1889" fmla="*/ 3368484 h 3513667"/>
              <a:gd name="connsiteX1890" fmla="*/ 1367826 w 3076859"/>
              <a:gd name="connsiteY1890" fmla="*/ 3369704 h 3513667"/>
              <a:gd name="connsiteX1891" fmla="*/ 1361426 w 3076859"/>
              <a:gd name="connsiteY1891" fmla="*/ 3371060 h 3513667"/>
              <a:gd name="connsiteX1892" fmla="*/ 1354826 w 3076859"/>
              <a:gd name="connsiteY1892" fmla="*/ 3372144 h 3513667"/>
              <a:gd name="connsiteX1893" fmla="*/ 1348426 w 3076859"/>
              <a:gd name="connsiteY1893" fmla="*/ 3372822 h 3513667"/>
              <a:gd name="connsiteX1894" fmla="*/ 1341826 w 3076859"/>
              <a:gd name="connsiteY1894" fmla="*/ 3373364 h 3513667"/>
              <a:gd name="connsiteX1895" fmla="*/ 1338626 w 3076859"/>
              <a:gd name="connsiteY1895" fmla="*/ 3373500 h 3513667"/>
              <a:gd name="connsiteX1896" fmla="*/ 1335226 w 3076859"/>
              <a:gd name="connsiteY1896" fmla="*/ 3373500 h 3513667"/>
              <a:gd name="connsiteX1897" fmla="*/ 1332026 w 3076859"/>
              <a:gd name="connsiteY1897" fmla="*/ 3373500 h 3513667"/>
              <a:gd name="connsiteX1898" fmla="*/ 1328826 w 3076859"/>
              <a:gd name="connsiteY1898" fmla="*/ 3373229 h 3513667"/>
              <a:gd name="connsiteX1899" fmla="*/ 1325426 w 3076859"/>
              <a:gd name="connsiteY1899" fmla="*/ 3372822 h 3513667"/>
              <a:gd name="connsiteX1900" fmla="*/ 1322226 w 3076859"/>
              <a:gd name="connsiteY1900" fmla="*/ 3372416 h 3513667"/>
              <a:gd name="connsiteX1901" fmla="*/ 1318825 w 3076859"/>
              <a:gd name="connsiteY1901" fmla="*/ 3371873 h 3513667"/>
              <a:gd name="connsiteX1902" fmla="*/ 1315625 w 3076859"/>
              <a:gd name="connsiteY1902" fmla="*/ 3371196 h 3513667"/>
              <a:gd name="connsiteX1903" fmla="*/ 1312425 w 3076859"/>
              <a:gd name="connsiteY1903" fmla="*/ 3370247 h 3513667"/>
              <a:gd name="connsiteX1904" fmla="*/ 1309025 w 3076859"/>
              <a:gd name="connsiteY1904" fmla="*/ 3369298 h 3513667"/>
              <a:gd name="connsiteX1905" fmla="*/ 1305825 w 3076859"/>
              <a:gd name="connsiteY1905" fmla="*/ 3368078 h 3513667"/>
              <a:gd name="connsiteX1906" fmla="*/ 1302625 w 3076859"/>
              <a:gd name="connsiteY1906" fmla="*/ 3366722 h 3513667"/>
              <a:gd name="connsiteX1907" fmla="*/ 1304425 w 3076859"/>
              <a:gd name="connsiteY1907" fmla="*/ 3362249 h 3513667"/>
              <a:gd name="connsiteX1908" fmla="*/ 1303625 w 3076859"/>
              <a:gd name="connsiteY1908" fmla="*/ 3361842 h 3513667"/>
              <a:gd name="connsiteX1909" fmla="*/ 1302825 w 3076859"/>
              <a:gd name="connsiteY1909" fmla="*/ 3364418 h 3513667"/>
              <a:gd name="connsiteX1910" fmla="*/ 1302625 w 3076859"/>
              <a:gd name="connsiteY1910" fmla="*/ 3366722 h 3513667"/>
              <a:gd name="connsiteX1911" fmla="*/ 1300825 w 3076859"/>
              <a:gd name="connsiteY1911" fmla="*/ 3365502 h 3513667"/>
              <a:gd name="connsiteX1912" fmla="*/ 1298825 w 3076859"/>
              <a:gd name="connsiteY1912" fmla="*/ 3364418 h 3513667"/>
              <a:gd name="connsiteX1913" fmla="*/ 1296825 w 3076859"/>
              <a:gd name="connsiteY1913" fmla="*/ 3363469 h 3513667"/>
              <a:gd name="connsiteX1914" fmla="*/ 1294825 w 3076859"/>
              <a:gd name="connsiteY1914" fmla="*/ 3362655 h 3513667"/>
              <a:gd name="connsiteX1915" fmla="*/ 1292825 w 3076859"/>
              <a:gd name="connsiteY1915" fmla="*/ 3361978 h 3513667"/>
              <a:gd name="connsiteX1916" fmla="*/ 1290825 w 3076859"/>
              <a:gd name="connsiteY1916" fmla="*/ 3361571 h 3513667"/>
              <a:gd name="connsiteX1917" fmla="*/ 1288625 w 3076859"/>
              <a:gd name="connsiteY1917" fmla="*/ 3361300 h 3513667"/>
              <a:gd name="connsiteX1918" fmla="*/ 1286625 w 3076859"/>
              <a:gd name="connsiteY1918" fmla="*/ 3361164 h 3513667"/>
              <a:gd name="connsiteX1919" fmla="*/ 1284625 w 3076859"/>
              <a:gd name="connsiteY1919" fmla="*/ 3360893 h 3513667"/>
              <a:gd name="connsiteX1920" fmla="*/ 1282625 w 3076859"/>
              <a:gd name="connsiteY1920" fmla="*/ 3360893 h 3513667"/>
              <a:gd name="connsiteX1921" fmla="*/ 1278225 w 3076859"/>
              <a:gd name="connsiteY1921" fmla="*/ 3361164 h 3513667"/>
              <a:gd name="connsiteX1922" fmla="*/ 1273825 w 3076859"/>
              <a:gd name="connsiteY1922" fmla="*/ 3361571 h 3513667"/>
              <a:gd name="connsiteX1923" fmla="*/ 1269625 w 3076859"/>
              <a:gd name="connsiteY1923" fmla="*/ 3361978 h 3513667"/>
              <a:gd name="connsiteX1924" fmla="*/ 1265224 w 3076859"/>
              <a:gd name="connsiteY1924" fmla="*/ 3362520 h 3513667"/>
              <a:gd name="connsiteX1925" fmla="*/ 1260824 w 3076859"/>
              <a:gd name="connsiteY1925" fmla="*/ 3362791 h 3513667"/>
              <a:gd name="connsiteX1926" fmla="*/ 1256624 w 3076859"/>
              <a:gd name="connsiteY1926" fmla="*/ 3362926 h 3513667"/>
              <a:gd name="connsiteX1927" fmla="*/ 1254424 w 3076859"/>
              <a:gd name="connsiteY1927" fmla="*/ 3362791 h 3513667"/>
              <a:gd name="connsiteX1928" fmla="*/ 1252424 w 3076859"/>
              <a:gd name="connsiteY1928" fmla="*/ 3362655 h 3513667"/>
              <a:gd name="connsiteX1929" fmla="*/ 1250424 w 3076859"/>
              <a:gd name="connsiteY1929" fmla="*/ 3362520 h 3513667"/>
              <a:gd name="connsiteX1930" fmla="*/ 1248424 w 3076859"/>
              <a:gd name="connsiteY1930" fmla="*/ 3361978 h 3513667"/>
              <a:gd name="connsiteX1931" fmla="*/ 1246224 w 3076859"/>
              <a:gd name="connsiteY1931" fmla="*/ 3361435 h 3513667"/>
              <a:gd name="connsiteX1932" fmla="*/ 1244224 w 3076859"/>
              <a:gd name="connsiteY1932" fmla="*/ 3360758 h 3513667"/>
              <a:gd name="connsiteX1933" fmla="*/ 1242424 w 3076859"/>
              <a:gd name="connsiteY1933" fmla="*/ 3359809 h 3513667"/>
              <a:gd name="connsiteX1934" fmla="*/ 1240424 w 3076859"/>
              <a:gd name="connsiteY1934" fmla="*/ 3358995 h 3513667"/>
              <a:gd name="connsiteX1935" fmla="*/ 1238624 w 3076859"/>
              <a:gd name="connsiteY1935" fmla="*/ 3357640 h 3513667"/>
              <a:gd name="connsiteX1936" fmla="*/ 1236624 w 3076859"/>
              <a:gd name="connsiteY1936" fmla="*/ 3356149 h 3513667"/>
              <a:gd name="connsiteX1937" fmla="*/ 1233624 w 3076859"/>
              <a:gd name="connsiteY1937" fmla="*/ 3353437 h 3513667"/>
              <a:gd name="connsiteX1938" fmla="*/ 1230424 w 3076859"/>
              <a:gd name="connsiteY1938" fmla="*/ 3350455 h 3513667"/>
              <a:gd name="connsiteX1939" fmla="*/ 1227624 w 3076859"/>
              <a:gd name="connsiteY1939" fmla="*/ 3347337 h 3513667"/>
              <a:gd name="connsiteX1940" fmla="*/ 1225224 w 3076859"/>
              <a:gd name="connsiteY1940" fmla="*/ 3344219 h 3513667"/>
              <a:gd name="connsiteX1941" fmla="*/ 1223024 w 3076859"/>
              <a:gd name="connsiteY1941" fmla="*/ 3340966 h 3513667"/>
              <a:gd name="connsiteX1942" fmla="*/ 1221024 w 3076859"/>
              <a:gd name="connsiteY1942" fmla="*/ 3337713 h 3513667"/>
              <a:gd name="connsiteX1943" fmla="*/ 1219224 w 3076859"/>
              <a:gd name="connsiteY1943" fmla="*/ 3334459 h 3513667"/>
              <a:gd name="connsiteX1944" fmla="*/ 1217624 w 3076859"/>
              <a:gd name="connsiteY1944" fmla="*/ 3331070 h 3513667"/>
              <a:gd name="connsiteX1945" fmla="*/ 1216224 w 3076859"/>
              <a:gd name="connsiteY1945" fmla="*/ 3327681 h 3513667"/>
              <a:gd name="connsiteX1946" fmla="*/ 1215023 w 3076859"/>
              <a:gd name="connsiteY1946" fmla="*/ 3324292 h 3513667"/>
              <a:gd name="connsiteX1947" fmla="*/ 1213823 w 3076859"/>
              <a:gd name="connsiteY1947" fmla="*/ 3320768 h 3513667"/>
              <a:gd name="connsiteX1948" fmla="*/ 1213023 w 3076859"/>
              <a:gd name="connsiteY1948" fmla="*/ 3317379 h 3513667"/>
              <a:gd name="connsiteX1949" fmla="*/ 1211423 w 3076859"/>
              <a:gd name="connsiteY1949" fmla="*/ 3310059 h 3513667"/>
              <a:gd name="connsiteX1950" fmla="*/ 1210423 w 3076859"/>
              <a:gd name="connsiteY1950" fmla="*/ 3302874 h 3513667"/>
              <a:gd name="connsiteX1951" fmla="*/ 1209623 w 3076859"/>
              <a:gd name="connsiteY1951" fmla="*/ 3295554 h 3513667"/>
              <a:gd name="connsiteX1952" fmla="*/ 1208823 w 3076859"/>
              <a:gd name="connsiteY1952" fmla="*/ 3288098 h 3513667"/>
              <a:gd name="connsiteX1953" fmla="*/ 1207823 w 3076859"/>
              <a:gd name="connsiteY1953" fmla="*/ 3273323 h 3513667"/>
              <a:gd name="connsiteX1954" fmla="*/ 1206823 w 3076859"/>
              <a:gd name="connsiteY1954" fmla="*/ 3266002 h 3513667"/>
              <a:gd name="connsiteX1955" fmla="*/ 1205623 w 3076859"/>
              <a:gd name="connsiteY1955" fmla="*/ 3258818 h 3513667"/>
              <a:gd name="connsiteX1956" fmla="*/ 1204023 w 3076859"/>
              <a:gd name="connsiteY1956" fmla="*/ 3251633 h 3513667"/>
              <a:gd name="connsiteX1957" fmla="*/ 1203223 w 3076859"/>
              <a:gd name="connsiteY1957" fmla="*/ 3248109 h 3513667"/>
              <a:gd name="connsiteX1958" fmla="*/ 1202023 w 3076859"/>
              <a:gd name="connsiteY1958" fmla="*/ 3244720 h 3513667"/>
              <a:gd name="connsiteX1959" fmla="*/ 1200223 w 3076859"/>
              <a:gd name="connsiteY1959" fmla="*/ 3238891 h 3513667"/>
              <a:gd name="connsiteX1960" fmla="*/ 1198623 w 3076859"/>
              <a:gd name="connsiteY1960" fmla="*/ 3233062 h 3513667"/>
              <a:gd name="connsiteX1961" fmla="*/ 1197223 w 3076859"/>
              <a:gd name="connsiteY1961" fmla="*/ 3227097 h 3513667"/>
              <a:gd name="connsiteX1962" fmla="*/ 1195823 w 3076859"/>
              <a:gd name="connsiteY1962" fmla="*/ 3221268 h 3513667"/>
              <a:gd name="connsiteX1963" fmla="*/ 1195023 w 3076859"/>
              <a:gd name="connsiteY1963" fmla="*/ 3215168 h 3513667"/>
              <a:gd name="connsiteX1964" fmla="*/ 1194223 w 3076859"/>
              <a:gd name="connsiteY1964" fmla="*/ 3209068 h 3513667"/>
              <a:gd name="connsiteX1965" fmla="*/ 1193023 w 3076859"/>
              <a:gd name="connsiteY1965" fmla="*/ 3196868 h 3513667"/>
              <a:gd name="connsiteX1966" fmla="*/ 1192023 w 3076859"/>
              <a:gd name="connsiteY1966" fmla="*/ 3184532 h 3513667"/>
              <a:gd name="connsiteX1967" fmla="*/ 1191023 w 3076859"/>
              <a:gd name="connsiteY1967" fmla="*/ 3172196 h 3513667"/>
              <a:gd name="connsiteX1968" fmla="*/ 1190223 w 3076859"/>
              <a:gd name="connsiteY1968" fmla="*/ 3159860 h 3513667"/>
              <a:gd name="connsiteX1969" fmla="*/ 1189023 w 3076859"/>
              <a:gd name="connsiteY1969" fmla="*/ 3147660 h 3513667"/>
              <a:gd name="connsiteX1970" fmla="*/ 1188823 w 3076859"/>
              <a:gd name="connsiteY1970" fmla="*/ 3122040 h 3513667"/>
              <a:gd name="connsiteX1971" fmla="*/ 1188823 w 3076859"/>
              <a:gd name="connsiteY1971" fmla="*/ 3096284 h 3513667"/>
              <a:gd name="connsiteX1972" fmla="*/ 1185623 w 3076859"/>
              <a:gd name="connsiteY1972" fmla="*/ 3093979 h 3513667"/>
              <a:gd name="connsiteX1973" fmla="*/ 1183223 w 3076859"/>
              <a:gd name="connsiteY1973" fmla="*/ 3091539 h 3513667"/>
              <a:gd name="connsiteX1974" fmla="*/ 1181023 w 3076859"/>
              <a:gd name="connsiteY1974" fmla="*/ 3089099 h 3513667"/>
              <a:gd name="connsiteX1975" fmla="*/ 1179423 w 3076859"/>
              <a:gd name="connsiteY1975" fmla="*/ 3086388 h 3513667"/>
              <a:gd name="connsiteX1976" fmla="*/ 1178423 w 3076859"/>
              <a:gd name="connsiteY1976" fmla="*/ 3083812 h 3513667"/>
              <a:gd name="connsiteX1977" fmla="*/ 1177623 w 3076859"/>
              <a:gd name="connsiteY1977" fmla="*/ 3081237 h 3513667"/>
              <a:gd name="connsiteX1978" fmla="*/ 1177223 w 3076859"/>
              <a:gd name="connsiteY1978" fmla="*/ 3078390 h 3513667"/>
              <a:gd name="connsiteX1979" fmla="*/ 1177023 w 3076859"/>
              <a:gd name="connsiteY1979" fmla="*/ 3075408 h 3513667"/>
              <a:gd name="connsiteX1980" fmla="*/ 1177023 w 3076859"/>
              <a:gd name="connsiteY1980" fmla="*/ 3072696 h 3513667"/>
              <a:gd name="connsiteX1981" fmla="*/ 1177223 w 3076859"/>
              <a:gd name="connsiteY1981" fmla="*/ 3069714 h 3513667"/>
              <a:gd name="connsiteX1982" fmla="*/ 1177823 w 3076859"/>
              <a:gd name="connsiteY1982" fmla="*/ 3063885 h 3513667"/>
              <a:gd name="connsiteX1983" fmla="*/ 1178623 w 3076859"/>
              <a:gd name="connsiteY1983" fmla="*/ 3058056 h 3513667"/>
              <a:gd name="connsiteX1984" fmla="*/ 1179223 w 3076859"/>
              <a:gd name="connsiteY1984" fmla="*/ 3052227 h 3513667"/>
              <a:gd name="connsiteX1985" fmla="*/ 1170823 w 3076859"/>
              <a:gd name="connsiteY1985" fmla="*/ 3017524 h 3513667"/>
              <a:gd name="connsiteX1986" fmla="*/ 1169023 w 3076859"/>
              <a:gd name="connsiteY1986" fmla="*/ 3013729 h 3513667"/>
              <a:gd name="connsiteX1987" fmla="*/ 1167223 w 3076859"/>
              <a:gd name="connsiteY1987" fmla="*/ 3010204 h 3513667"/>
              <a:gd name="connsiteX1988" fmla="*/ 1165623 w 3076859"/>
              <a:gd name="connsiteY1988" fmla="*/ 3006544 h 3513667"/>
              <a:gd name="connsiteX1989" fmla="*/ 1164223 w 3076859"/>
              <a:gd name="connsiteY1989" fmla="*/ 3003020 h 3513667"/>
              <a:gd name="connsiteX1990" fmla="*/ 1163022 w 3076859"/>
              <a:gd name="connsiteY1990" fmla="*/ 2999224 h 3513667"/>
              <a:gd name="connsiteX1991" fmla="*/ 1162222 w 3076859"/>
              <a:gd name="connsiteY1991" fmla="*/ 2995564 h 3513667"/>
              <a:gd name="connsiteX1992" fmla="*/ 1161222 w 3076859"/>
              <a:gd name="connsiteY1992" fmla="*/ 2992039 h 3513667"/>
              <a:gd name="connsiteX1993" fmla="*/ 1160622 w 3076859"/>
              <a:gd name="connsiteY1993" fmla="*/ 2988244 h 3513667"/>
              <a:gd name="connsiteX1994" fmla="*/ 1159622 w 3076859"/>
              <a:gd name="connsiteY1994" fmla="*/ 2980653 h 3513667"/>
              <a:gd name="connsiteX1995" fmla="*/ 1159222 w 3076859"/>
              <a:gd name="connsiteY1995" fmla="*/ 2973332 h 3513667"/>
              <a:gd name="connsiteX1996" fmla="*/ 1159022 w 3076859"/>
              <a:gd name="connsiteY1996" fmla="*/ 2965877 h 3513667"/>
              <a:gd name="connsiteX1997" fmla="*/ 1159022 w 3076859"/>
              <a:gd name="connsiteY1997" fmla="*/ 2958285 h 3513667"/>
              <a:gd name="connsiteX1998" fmla="*/ 1159622 w 3076859"/>
              <a:gd name="connsiteY1998" fmla="*/ 2943103 h 3513667"/>
              <a:gd name="connsiteX1999" fmla="*/ 1160022 w 3076859"/>
              <a:gd name="connsiteY1999" fmla="*/ 2928056 h 3513667"/>
              <a:gd name="connsiteX2000" fmla="*/ 1160222 w 3076859"/>
              <a:gd name="connsiteY2000" fmla="*/ 2920600 h 3513667"/>
              <a:gd name="connsiteX2001" fmla="*/ 1160022 w 3076859"/>
              <a:gd name="connsiteY2001" fmla="*/ 2913009 h 3513667"/>
              <a:gd name="connsiteX2002" fmla="*/ 1159422 w 3076859"/>
              <a:gd name="connsiteY2002" fmla="*/ 2905553 h 3513667"/>
              <a:gd name="connsiteX2003" fmla="*/ 1158422 w 3076859"/>
              <a:gd name="connsiteY2003" fmla="*/ 2898233 h 3513667"/>
              <a:gd name="connsiteX2004" fmla="*/ 1163823 w 3076859"/>
              <a:gd name="connsiteY2004" fmla="*/ 2895251 h 3513667"/>
              <a:gd name="connsiteX2005" fmla="*/ 1163422 w 3076859"/>
              <a:gd name="connsiteY2005" fmla="*/ 2894302 h 3513667"/>
              <a:gd name="connsiteX2006" fmla="*/ 1158422 w 3076859"/>
              <a:gd name="connsiteY2006" fmla="*/ 2898233 h 3513667"/>
              <a:gd name="connsiteX2007" fmla="*/ 1157422 w 3076859"/>
              <a:gd name="connsiteY2007" fmla="*/ 2896878 h 3513667"/>
              <a:gd name="connsiteX2008" fmla="*/ 1156422 w 3076859"/>
              <a:gd name="connsiteY2008" fmla="*/ 2895522 h 3513667"/>
              <a:gd name="connsiteX2009" fmla="*/ 1155022 w 3076859"/>
              <a:gd name="connsiteY2009" fmla="*/ 2892946 h 3513667"/>
              <a:gd name="connsiteX2010" fmla="*/ 1154022 w 3076859"/>
              <a:gd name="connsiteY2010" fmla="*/ 2890100 h 3513667"/>
              <a:gd name="connsiteX2011" fmla="*/ 1153222 w 3076859"/>
              <a:gd name="connsiteY2011" fmla="*/ 2887389 h 3513667"/>
              <a:gd name="connsiteX2012" fmla="*/ 1152822 w 3076859"/>
              <a:gd name="connsiteY2012" fmla="*/ 2884406 h 3513667"/>
              <a:gd name="connsiteX2013" fmla="*/ 1152622 w 3076859"/>
              <a:gd name="connsiteY2013" fmla="*/ 2881424 h 3513667"/>
              <a:gd name="connsiteX2014" fmla="*/ 1152022 w 3076859"/>
              <a:gd name="connsiteY2014" fmla="*/ 2875459 h 3513667"/>
              <a:gd name="connsiteX2015" fmla="*/ 1151622 w 3076859"/>
              <a:gd name="connsiteY2015" fmla="*/ 2869359 h 3513667"/>
              <a:gd name="connsiteX2016" fmla="*/ 1151222 w 3076859"/>
              <a:gd name="connsiteY2016" fmla="*/ 2866513 h 3513667"/>
              <a:gd name="connsiteX2017" fmla="*/ 1150422 w 3076859"/>
              <a:gd name="connsiteY2017" fmla="*/ 2863666 h 3513667"/>
              <a:gd name="connsiteX2018" fmla="*/ 1149622 w 3076859"/>
              <a:gd name="connsiteY2018" fmla="*/ 2860955 h 3513667"/>
              <a:gd name="connsiteX2019" fmla="*/ 1148022 w 3076859"/>
              <a:gd name="connsiteY2019" fmla="*/ 2858244 h 3513667"/>
              <a:gd name="connsiteX2020" fmla="*/ 1147022 w 3076859"/>
              <a:gd name="connsiteY2020" fmla="*/ 2856888 h 3513667"/>
              <a:gd name="connsiteX2021" fmla="*/ 1146222 w 3076859"/>
              <a:gd name="connsiteY2021" fmla="*/ 2855668 h 3513667"/>
              <a:gd name="connsiteX2022" fmla="*/ 1145022 w 3076859"/>
              <a:gd name="connsiteY2022" fmla="*/ 2854448 h 3513667"/>
              <a:gd name="connsiteX2023" fmla="*/ 1143622 w 3076859"/>
              <a:gd name="connsiteY2023" fmla="*/ 2853363 h 3513667"/>
              <a:gd name="connsiteX2024" fmla="*/ 1132022 w 3076859"/>
              <a:gd name="connsiteY2024" fmla="*/ 2930767 h 3513667"/>
              <a:gd name="connsiteX2025" fmla="*/ 1132422 w 3076859"/>
              <a:gd name="connsiteY2025" fmla="*/ 2938494 h 3513667"/>
              <a:gd name="connsiteX2026" fmla="*/ 1132422 w 3076859"/>
              <a:gd name="connsiteY2026" fmla="*/ 2946221 h 3513667"/>
              <a:gd name="connsiteX2027" fmla="*/ 1132022 w 3076859"/>
              <a:gd name="connsiteY2027" fmla="*/ 2953812 h 3513667"/>
              <a:gd name="connsiteX2028" fmla="*/ 1131222 w 3076859"/>
              <a:gd name="connsiteY2028" fmla="*/ 2961539 h 3513667"/>
              <a:gd name="connsiteX2029" fmla="*/ 1130022 w 3076859"/>
              <a:gd name="connsiteY2029" fmla="*/ 2969130 h 3513667"/>
              <a:gd name="connsiteX2030" fmla="*/ 1128622 w 3076859"/>
              <a:gd name="connsiteY2030" fmla="*/ 2976586 h 3513667"/>
              <a:gd name="connsiteX2031" fmla="*/ 1127022 w 3076859"/>
              <a:gd name="connsiteY2031" fmla="*/ 2984177 h 3513667"/>
              <a:gd name="connsiteX2032" fmla="*/ 1125422 w 3076859"/>
              <a:gd name="connsiteY2032" fmla="*/ 2991497 h 3513667"/>
              <a:gd name="connsiteX2033" fmla="*/ 1121822 w 3076859"/>
              <a:gd name="connsiteY2033" fmla="*/ 3006544 h 3513667"/>
              <a:gd name="connsiteX2034" fmla="*/ 1118222 w 3076859"/>
              <a:gd name="connsiteY2034" fmla="*/ 3021456 h 3513667"/>
              <a:gd name="connsiteX2035" fmla="*/ 1116822 w 3076859"/>
              <a:gd name="connsiteY2035" fmla="*/ 3029047 h 3513667"/>
              <a:gd name="connsiteX2036" fmla="*/ 1115422 w 3076859"/>
              <a:gd name="connsiteY2036" fmla="*/ 3036502 h 3513667"/>
              <a:gd name="connsiteX2037" fmla="*/ 1114222 w 3076859"/>
              <a:gd name="connsiteY2037" fmla="*/ 3044094 h 3513667"/>
              <a:gd name="connsiteX2038" fmla="*/ 1113622 w 3076859"/>
              <a:gd name="connsiteY2038" fmla="*/ 3051821 h 3513667"/>
              <a:gd name="connsiteX2039" fmla="*/ 1110821 w 3076859"/>
              <a:gd name="connsiteY2039" fmla="*/ 3064699 h 3513667"/>
              <a:gd name="connsiteX2040" fmla="*/ 1108021 w 3076859"/>
              <a:gd name="connsiteY2040" fmla="*/ 3077441 h 3513667"/>
              <a:gd name="connsiteX2041" fmla="*/ 1105221 w 3076859"/>
              <a:gd name="connsiteY2041" fmla="*/ 3090319 h 3513667"/>
              <a:gd name="connsiteX2042" fmla="*/ 1101621 w 3076859"/>
              <a:gd name="connsiteY2042" fmla="*/ 3102790 h 3513667"/>
              <a:gd name="connsiteX2043" fmla="*/ 1098021 w 3076859"/>
              <a:gd name="connsiteY2043" fmla="*/ 3115126 h 3513667"/>
              <a:gd name="connsiteX2044" fmla="*/ 1094221 w 3076859"/>
              <a:gd name="connsiteY2044" fmla="*/ 3127598 h 3513667"/>
              <a:gd name="connsiteX2045" fmla="*/ 1091821 w 3076859"/>
              <a:gd name="connsiteY2045" fmla="*/ 3133562 h 3513667"/>
              <a:gd name="connsiteX2046" fmla="*/ 1089621 w 3076859"/>
              <a:gd name="connsiteY2046" fmla="*/ 3139662 h 3513667"/>
              <a:gd name="connsiteX2047" fmla="*/ 1087021 w 3076859"/>
              <a:gd name="connsiteY2047" fmla="*/ 3145491 h 3513667"/>
              <a:gd name="connsiteX2048" fmla="*/ 1084621 w 3076859"/>
              <a:gd name="connsiteY2048" fmla="*/ 3151320 h 3513667"/>
              <a:gd name="connsiteX2049" fmla="*/ 1081821 w 3076859"/>
              <a:gd name="connsiteY2049" fmla="*/ 3157285 h 3513667"/>
              <a:gd name="connsiteX2050" fmla="*/ 1078821 w 3076859"/>
              <a:gd name="connsiteY2050" fmla="*/ 3162978 h 3513667"/>
              <a:gd name="connsiteX2051" fmla="*/ 1076021 w 3076859"/>
              <a:gd name="connsiteY2051" fmla="*/ 3168672 h 3513667"/>
              <a:gd name="connsiteX2052" fmla="*/ 1072821 w 3076859"/>
              <a:gd name="connsiteY2052" fmla="*/ 3174365 h 3513667"/>
              <a:gd name="connsiteX2053" fmla="*/ 1069421 w 3076859"/>
              <a:gd name="connsiteY2053" fmla="*/ 3179923 h 3513667"/>
              <a:gd name="connsiteX2054" fmla="*/ 1065621 w 3076859"/>
              <a:gd name="connsiteY2054" fmla="*/ 3185345 h 3513667"/>
              <a:gd name="connsiteX2055" fmla="*/ 1062021 w 3076859"/>
              <a:gd name="connsiteY2055" fmla="*/ 3190768 h 3513667"/>
              <a:gd name="connsiteX2056" fmla="*/ 1058020 w 3076859"/>
              <a:gd name="connsiteY2056" fmla="*/ 3196190 h 3513667"/>
              <a:gd name="connsiteX2057" fmla="*/ 1053820 w 3076859"/>
              <a:gd name="connsiteY2057" fmla="*/ 3201477 h 3513667"/>
              <a:gd name="connsiteX2058" fmla="*/ 1049420 w 3076859"/>
              <a:gd name="connsiteY2058" fmla="*/ 3206492 h 3513667"/>
              <a:gd name="connsiteX2059" fmla="*/ 1045020 w 3076859"/>
              <a:gd name="connsiteY2059" fmla="*/ 3211644 h 3513667"/>
              <a:gd name="connsiteX2060" fmla="*/ 1040220 w 3076859"/>
              <a:gd name="connsiteY2060" fmla="*/ 3216795 h 3513667"/>
              <a:gd name="connsiteX2061" fmla="*/ 1035220 w 3076859"/>
              <a:gd name="connsiteY2061" fmla="*/ 3221539 h 3513667"/>
              <a:gd name="connsiteX2062" fmla="*/ 1029820 w 3076859"/>
              <a:gd name="connsiteY2062" fmla="*/ 3226284 h 3513667"/>
              <a:gd name="connsiteX2063" fmla="*/ 1024420 w 3076859"/>
              <a:gd name="connsiteY2063" fmla="*/ 3231164 h 3513667"/>
              <a:gd name="connsiteX2064" fmla="*/ 1018420 w 3076859"/>
              <a:gd name="connsiteY2064" fmla="*/ 3235773 h 3513667"/>
              <a:gd name="connsiteX2065" fmla="*/ 1013020 w 3076859"/>
              <a:gd name="connsiteY2065" fmla="*/ 3239704 h 3513667"/>
              <a:gd name="connsiteX2066" fmla="*/ 1007619 w 3076859"/>
              <a:gd name="connsiteY2066" fmla="*/ 3243500 h 3513667"/>
              <a:gd name="connsiteX2067" fmla="*/ 1002019 w 3076859"/>
              <a:gd name="connsiteY2067" fmla="*/ 3246889 h 3513667"/>
              <a:gd name="connsiteX2068" fmla="*/ 996419 w 3076859"/>
              <a:gd name="connsiteY2068" fmla="*/ 3250007 h 3513667"/>
              <a:gd name="connsiteX2069" fmla="*/ 990619 w 3076859"/>
              <a:gd name="connsiteY2069" fmla="*/ 3252582 h 3513667"/>
              <a:gd name="connsiteX2070" fmla="*/ 985019 w 3076859"/>
              <a:gd name="connsiteY2070" fmla="*/ 3254887 h 3513667"/>
              <a:gd name="connsiteX2071" fmla="*/ 979219 w 3076859"/>
              <a:gd name="connsiteY2071" fmla="*/ 3256920 h 3513667"/>
              <a:gd name="connsiteX2072" fmla="*/ 973419 w 3076859"/>
              <a:gd name="connsiteY2072" fmla="*/ 3258682 h 3513667"/>
              <a:gd name="connsiteX2073" fmla="*/ 967419 w 3076859"/>
              <a:gd name="connsiteY2073" fmla="*/ 3259902 h 3513667"/>
              <a:gd name="connsiteX2074" fmla="*/ 961419 w 3076859"/>
              <a:gd name="connsiteY2074" fmla="*/ 3260987 h 3513667"/>
              <a:gd name="connsiteX2075" fmla="*/ 955218 w 3076859"/>
              <a:gd name="connsiteY2075" fmla="*/ 3261393 h 3513667"/>
              <a:gd name="connsiteX2076" fmla="*/ 949218 w 3076859"/>
              <a:gd name="connsiteY2076" fmla="*/ 3261665 h 3513667"/>
              <a:gd name="connsiteX2077" fmla="*/ 942818 w 3076859"/>
              <a:gd name="connsiteY2077" fmla="*/ 3261529 h 3513667"/>
              <a:gd name="connsiteX2078" fmla="*/ 936418 w 3076859"/>
              <a:gd name="connsiteY2078" fmla="*/ 3261122 h 3513667"/>
              <a:gd name="connsiteX2079" fmla="*/ 929818 w 3076859"/>
              <a:gd name="connsiteY2079" fmla="*/ 3260309 h 3513667"/>
              <a:gd name="connsiteX2080" fmla="*/ 923018 w 3076859"/>
              <a:gd name="connsiteY2080" fmla="*/ 3259089 h 3513667"/>
              <a:gd name="connsiteX2081" fmla="*/ 916218 w 3076859"/>
              <a:gd name="connsiteY2081" fmla="*/ 3258818 h 3513667"/>
              <a:gd name="connsiteX2082" fmla="*/ 910018 w 3076859"/>
              <a:gd name="connsiteY2082" fmla="*/ 3258682 h 3513667"/>
              <a:gd name="connsiteX2083" fmla="*/ 903217 w 3076859"/>
              <a:gd name="connsiteY2083" fmla="*/ 3258682 h 3513667"/>
              <a:gd name="connsiteX2084" fmla="*/ 896617 w 3076859"/>
              <a:gd name="connsiteY2084" fmla="*/ 3258682 h 3513667"/>
              <a:gd name="connsiteX2085" fmla="*/ 883417 w 3076859"/>
              <a:gd name="connsiteY2085" fmla="*/ 3258953 h 3513667"/>
              <a:gd name="connsiteX2086" fmla="*/ 870417 w 3076859"/>
              <a:gd name="connsiteY2086" fmla="*/ 3259224 h 3513667"/>
              <a:gd name="connsiteX2087" fmla="*/ 863817 w 3076859"/>
              <a:gd name="connsiteY2087" fmla="*/ 3259224 h 3513667"/>
              <a:gd name="connsiteX2088" fmla="*/ 857217 w 3076859"/>
              <a:gd name="connsiteY2088" fmla="*/ 3259089 h 3513667"/>
              <a:gd name="connsiteX2089" fmla="*/ 850616 w 3076859"/>
              <a:gd name="connsiteY2089" fmla="*/ 3258818 h 3513667"/>
              <a:gd name="connsiteX2090" fmla="*/ 844216 w 3076859"/>
              <a:gd name="connsiteY2090" fmla="*/ 3258276 h 3513667"/>
              <a:gd name="connsiteX2091" fmla="*/ 837616 w 3076859"/>
              <a:gd name="connsiteY2091" fmla="*/ 3257598 h 3513667"/>
              <a:gd name="connsiteX2092" fmla="*/ 831016 w 3076859"/>
              <a:gd name="connsiteY2092" fmla="*/ 3256513 h 3513667"/>
              <a:gd name="connsiteX2093" fmla="*/ 824616 w 3076859"/>
              <a:gd name="connsiteY2093" fmla="*/ 3255293 h 3513667"/>
              <a:gd name="connsiteX2094" fmla="*/ 818216 w 3076859"/>
              <a:gd name="connsiteY2094" fmla="*/ 3253531 h 3513667"/>
              <a:gd name="connsiteX2095" fmla="*/ 801416 w 3076859"/>
              <a:gd name="connsiteY2095" fmla="*/ 3251362 h 3513667"/>
              <a:gd name="connsiteX2096" fmla="*/ 797815 w 3076859"/>
              <a:gd name="connsiteY2096" fmla="*/ 3251633 h 3513667"/>
              <a:gd name="connsiteX2097" fmla="*/ 794215 w 3076859"/>
              <a:gd name="connsiteY2097" fmla="*/ 3251769 h 3513667"/>
              <a:gd name="connsiteX2098" fmla="*/ 790815 w 3076859"/>
              <a:gd name="connsiteY2098" fmla="*/ 3251633 h 3513667"/>
              <a:gd name="connsiteX2099" fmla="*/ 787615 w 3076859"/>
              <a:gd name="connsiteY2099" fmla="*/ 3251362 h 3513667"/>
              <a:gd name="connsiteX2100" fmla="*/ 784415 w 3076859"/>
              <a:gd name="connsiteY2100" fmla="*/ 3250684 h 3513667"/>
              <a:gd name="connsiteX2101" fmla="*/ 781615 w 3076859"/>
              <a:gd name="connsiteY2101" fmla="*/ 3250007 h 3513667"/>
              <a:gd name="connsiteX2102" fmla="*/ 778615 w 3076859"/>
              <a:gd name="connsiteY2102" fmla="*/ 3248922 h 3513667"/>
              <a:gd name="connsiteX2103" fmla="*/ 776015 w 3076859"/>
              <a:gd name="connsiteY2103" fmla="*/ 3247702 h 3513667"/>
              <a:gd name="connsiteX2104" fmla="*/ 773615 w 3076859"/>
              <a:gd name="connsiteY2104" fmla="*/ 3246075 h 3513667"/>
              <a:gd name="connsiteX2105" fmla="*/ 771215 w 3076859"/>
              <a:gd name="connsiteY2105" fmla="*/ 3244449 h 3513667"/>
              <a:gd name="connsiteX2106" fmla="*/ 769015 w 3076859"/>
              <a:gd name="connsiteY2106" fmla="*/ 3242415 h 3513667"/>
              <a:gd name="connsiteX2107" fmla="*/ 767215 w 3076859"/>
              <a:gd name="connsiteY2107" fmla="*/ 3240246 h 3513667"/>
              <a:gd name="connsiteX2108" fmla="*/ 765415 w 3076859"/>
              <a:gd name="connsiteY2108" fmla="*/ 3237942 h 3513667"/>
              <a:gd name="connsiteX2109" fmla="*/ 764015 w 3076859"/>
              <a:gd name="connsiteY2109" fmla="*/ 3235502 h 3513667"/>
              <a:gd name="connsiteX2110" fmla="*/ 762615 w 3076859"/>
              <a:gd name="connsiteY2110" fmla="*/ 3232655 h 3513667"/>
              <a:gd name="connsiteX2111" fmla="*/ 761615 w 3076859"/>
              <a:gd name="connsiteY2111" fmla="*/ 3229673 h 3513667"/>
              <a:gd name="connsiteX2112" fmla="*/ 759815 w 3076859"/>
              <a:gd name="connsiteY2112" fmla="*/ 3224522 h 3513667"/>
              <a:gd name="connsiteX2113" fmla="*/ 758015 w 3076859"/>
              <a:gd name="connsiteY2113" fmla="*/ 3219370 h 3513667"/>
              <a:gd name="connsiteX2114" fmla="*/ 754015 w 3076859"/>
              <a:gd name="connsiteY2114" fmla="*/ 3209204 h 3513667"/>
              <a:gd name="connsiteX2115" fmla="*/ 749615 w 3076859"/>
              <a:gd name="connsiteY2115" fmla="*/ 3198901 h 3513667"/>
              <a:gd name="connsiteX2116" fmla="*/ 745214 w 3076859"/>
              <a:gd name="connsiteY2116" fmla="*/ 3188870 h 3513667"/>
              <a:gd name="connsiteX2117" fmla="*/ 743214 w 3076859"/>
              <a:gd name="connsiteY2117" fmla="*/ 3183719 h 3513667"/>
              <a:gd name="connsiteX2118" fmla="*/ 741414 w 3076859"/>
              <a:gd name="connsiteY2118" fmla="*/ 3178567 h 3513667"/>
              <a:gd name="connsiteX2119" fmla="*/ 739814 w 3076859"/>
              <a:gd name="connsiteY2119" fmla="*/ 3173281 h 3513667"/>
              <a:gd name="connsiteX2120" fmla="*/ 738214 w 3076859"/>
              <a:gd name="connsiteY2120" fmla="*/ 3167994 h 3513667"/>
              <a:gd name="connsiteX2121" fmla="*/ 737014 w 3076859"/>
              <a:gd name="connsiteY2121" fmla="*/ 3162843 h 3513667"/>
              <a:gd name="connsiteX2122" fmla="*/ 736414 w 3076859"/>
              <a:gd name="connsiteY2122" fmla="*/ 3157420 h 3513667"/>
              <a:gd name="connsiteX2123" fmla="*/ 735614 w 3076859"/>
              <a:gd name="connsiteY2123" fmla="*/ 3151862 h 3513667"/>
              <a:gd name="connsiteX2124" fmla="*/ 735614 w 3076859"/>
              <a:gd name="connsiteY2124" fmla="*/ 3146305 h 3513667"/>
              <a:gd name="connsiteX2125" fmla="*/ 732214 w 3076859"/>
              <a:gd name="connsiteY2125" fmla="*/ 3140882 h 3513667"/>
              <a:gd name="connsiteX2126" fmla="*/ 729214 w 3076859"/>
              <a:gd name="connsiteY2126" fmla="*/ 3135324 h 3513667"/>
              <a:gd name="connsiteX2127" fmla="*/ 726414 w 3076859"/>
              <a:gd name="connsiteY2127" fmla="*/ 3129495 h 3513667"/>
              <a:gd name="connsiteX2128" fmla="*/ 723614 w 3076859"/>
              <a:gd name="connsiteY2128" fmla="*/ 3123937 h 3513667"/>
              <a:gd name="connsiteX2129" fmla="*/ 721014 w 3076859"/>
              <a:gd name="connsiteY2129" fmla="*/ 3118244 h 3513667"/>
              <a:gd name="connsiteX2130" fmla="*/ 719014 w 3076859"/>
              <a:gd name="connsiteY2130" fmla="*/ 3112415 h 3513667"/>
              <a:gd name="connsiteX2131" fmla="*/ 717014 w 3076859"/>
              <a:gd name="connsiteY2131" fmla="*/ 3106722 h 3513667"/>
              <a:gd name="connsiteX2132" fmla="*/ 715214 w 3076859"/>
              <a:gd name="connsiteY2132" fmla="*/ 3100621 h 3513667"/>
              <a:gd name="connsiteX2133" fmla="*/ 713414 w 3076859"/>
              <a:gd name="connsiteY2133" fmla="*/ 3094792 h 3513667"/>
              <a:gd name="connsiteX2134" fmla="*/ 712014 w 3076859"/>
              <a:gd name="connsiteY2134" fmla="*/ 3088692 h 3513667"/>
              <a:gd name="connsiteX2135" fmla="*/ 710614 w 3076859"/>
              <a:gd name="connsiteY2135" fmla="*/ 3082863 h 3513667"/>
              <a:gd name="connsiteX2136" fmla="*/ 709414 w 3076859"/>
              <a:gd name="connsiteY2136" fmla="*/ 3076763 h 3513667"/>
              <a:gd name="connsiteX2137" fmla="*/ 708614 w 3076859"/>
              <a:gd name="connsiteY2137" fmla="*/ 3070663 h 3513667"/>
              <a:gd name="connsiteX2138" fmla="*/ 707614 w 3076859"/>
              <a:gd name="connsiteY2138" fmla="*/ 3064427 h 3513667"/>
              <a:gd name="connsiteX2139" fmla="*/ 706214 w 3076859"/>
              <a:gd name="connsiteY2139" fmla="*/ 3052092 h 3513667"/>
              <a:gd name="connsiteX2140" fmla="*/ 705414 w 3076859"/>
              <a:gd name="connsiteY2140" fmla="*/ 3050465 h 3513667"/>
              <a:gd name="connsiteX2141" fmla="*/ 704614 w 3076859"/>
              <a:gd name="connsiteY2141" fmla="*/ 3048567 h 3513667"/>
              <a:gd name="connsiteX2142" fmla="*/ 704214 w 3076859"/>
              <a:gd name="connsiteY2142" fmla="*/ 3046398 h 3513667"/>
              <a:gd name="connsiteX2143" fmla="*/ 704014 w 3076859"/>
              <a:gd name="connsiteY2143" fmla="*/ 3044229 h 3513667"/>
              <a:gd name="connsiteX2144" fmla="*/ 704014 w 3076859"/>
              <a:gd name="connsiteY2144" fmla="*/ 3039756 h 3513667"/>
              <a:gd name="connsiteX2145" fmla="*/ 703814 w 3076859"/>
              <a:gd name="connsiteY2145" fmla="*/ 3037451 h 3513667"/>
              <a:gd name="connsiteX2146" fmla="*/ 703814 w 3076859"/>
              <a:gd name="connsiteY2146" fmla="*/ 3035282 h 3513667"/>
              <a:gd name="connsiteX2147" fmla="*/ 703214 w 3076859"/>
              <a:gd name="connsiteY2147" fmla="*/ 3033114 h 3513667"/>
              <a:gd name="connsiteX2148" fmla="*/ 702614 w 3076859"/>
              <a:gd name="connsiteY2148" fmla="*/ 3031216 h 3513667"/>
              <a:gd name="connsiteX2149" fmla="*/ 701414 w 3076859"/>
              <a:gd name="connsiteY2149" fmla="*/ 3029589 h 3513667"/>
              <a:gd name="connsiteX2150" fmla="*/ 700814 w 3076859"/>
              <a:gd name="connsiteY2150" fmla="*/ 3028911 h 3513667"/>
              <a:gd name="connsiteX2151" fmla="*/ 699814 w 3076859"/>
              <a:gd name="connsiteY2151" fmla="*/ 3028369 h 3513667"/>
              <a:gd name="connsiteX2152" fmla="*/ 699014 w 3076859"/>
              <a:gd name="connsiteY2152" fmla="*/ 3027691 h 3513667"/>
              <a:gd name="connsiteX2153" fmla="*/ 697814 w 3076859"/>
              <a:gd name="connsiteY2153" fmla="*/ 3027285 h 3513667"/>
              <a:gd name="connsiteX2154" fmla="*/ 696614 w 3076859"/>
              <a:gd name="connsiteY2154" fmla="*/ 3026742 h 3513667"/>
              <a:gd name="connsiteX2155" fmla="*/ 695413 w 3076859"/>
              <a:gd name="connsiteY2155" fmla="*/ 3026471 h 3513667"/>
              <a:gd name="connsiteX2156" fmla="*/ 693813 w 3076859"/>
              <a:gd name="connsiteY2156" fmla="*/ 3026336 h 3513667"/>
              <a:gd name="connsiteX2157" fmla="*/ 691813 w 3076859"/>
              <a:gd name="connsiteY2157" fmla="*/ 3026200 h 3513667"/>
              <a:gd name="connsiteX2158" fmla="*/ 689813 w 3076859"/>
              <a:gd name="connsiteY2158" fmla="*/ 3026336 h 3513667"/>
              <a:gd name="connsiteX2159" fmla="*/ 687813 w 3076859"/>
              <a:gd name="connsiteY2159" fmla="*/ 3026471 h 3513667"/>
              <a:gd name="connsiteX2160" fmla="*/ 685813 w 3076859"/>
              <a:gd name="connsiteY2160" fmla="*/ 3032842 h 3513667"/>
              <a:gd name="connsiteX2161" fmla="*/ 683613 w 3076859"/>
              <a:gd name="connsiteY2161" fmla="*/ 3039078 h 3513667"/>
              <a:gd name="connsiteX2162" fmla="*/ 681413 w 3076859"/>
              <a:gd name="connsiteY2162" fmla="*/ 3045314 h 3513667"/>
              <a:gd name="connsiteX2163" fmla="*/ 680013 w 3076859"/>
              <a:gd name="connsiteY2163" fmla="*/ 3048296 h 3513667"/>
              <a:gd name="connsiteX2164" fmla="*/ 678413 w 3076859"/>
              <a:gd name="connsiteY2164" fmla="*/ 3051007 h 3513667"/>
              <a:gd name="connsiteX2165" fmla="*/ 676813 w 3076859"/>
              <a:gd name="connsiteY2165" fmla="*/ 3053854 h 3513667"/>
              <a:gd name="connsiteX2166" fmla="*/ 674813 w 3076859"/>
              <a:gd name="connsiteY2166" fmla="*/ 3056565 h 3513667"/>
              <a:gd name="connsiteX2167" fmla="*/ 672813 w 3076859"/>
              <a:gd name="connsiteY2167" fmla="*/ 3059141 h 3513667"/>
              <a:gd name="connsiteX2168" fmla="*/ 670213 w 3076859"/>
              <a:gd name="connsiteY2168" fmla="*/ 3061445 h 3513667"/>
              <a:gd name="connsiteX2169" fmla="*/ 667813 w 3076859"/>
              <a:gd name="connsiteY2169" fmla="*/ 3063614 h 3513667"/>
              <a:gd name="connsiteX2170" fmla="*/ 664813 w 3076859"/>
              <a:gd name="connsiteY2170" fmla="*/ 3065512 h 3513667"/>
              <a:gd name="connsiteX2171" fmla="*/ 661413 w 3076859"/>
              <a:gd name="connsiteY2171" fmla="*/ 3067410 h 3513667"/>
              <a:gd name="connsiteX2172" fmla="*/ 657613 w 3076859"/>
              <a:gd name="connsiteY2172" fmla="*/ 3069172 h 3513667"/>
              <a:gd name="connsiteX2173" fmla="*/ 658613 w 3076859"/>
              <a:gd name="connsiteY2173" fmla="*/ 3072832 h 3513667"/>
              <a:gd name="connsiteX2174" fmla="*/ 659813 w 3076859"/>
              <a:gd name="connsiteY2174" fmla="*/ 3076763 h 3513667"/>
              <a:gd name="connsiteX2175" fmla="*/ 660413 w 3076859"/>
              <a:gd name="connsiteY2175" fmla="*/ 3080694 h 3513667"/>
              <a:gd name="connsiteX2176" fmla="*/ 660613 w 3076859"/>
              <a:gd name="connsiteY2176" fmla="*/ 3082728 h 3513667"/>
              <a:gd name="connsiteX2177" fmla="*/ 660613 w 3076859"/>
              <a:gd name="connsiteY2177" fmla="*/ 3084626 h 3513667"/>
              <a:gd name="connsiteX2178" fmla="*/ 660613 w 3076859"/>
              <a:gd name="connsiteY2178" fmla="*/ 3086388 h 3513667"/>
              <a:gd name="connsiteX2179" fmla="*/ 660213 w 3076859"/>
              <a:gd name="connsiteY2179" fmla="*/ 3088286 h 3513667"/>
              <a:gd name="connsiteX2180" fmla="*/ 659813 w 3076859"/>
              <a:gd name="connsiteY2180" fmla="*/ 3089777 h 3513667"/>
              <a:gd name="connsiteX2181" fmla="*/ 659013 w 3076859"/>
              <a:gd name="connsiteY2181" fmla="*/ 3091404 h 3513667"/>
              <a:gd name="connsiteX2182" fmla="*/ 658213 w 3076859"/>
              <a:gd name="connsiteY2182" fmla="*/ 3092624 h 3513667"/>
              <a:gd name="connsiteX2183" fmla="*/ 656813 w 3076859"/>
              <a:gd name="connsiteY2183" fmla="*/ 3093844 h 3513667"/>
              <a:gd name="connsiteX2184" fmla="*/ 655213 w 3076859"/>
              <a:gd name="connsiteY2184" fmla="*/ 3094792 h 3513667"/>
              <a:gd name="connsiteX2185" fmla="*/ 653213 w 3076859"/>
              <a:gd name="connsiteY2185" fmla="*/ 3095606 h 3513667"/>
              <a:gd name="connsiteX2186" fmla="*/ 648813 w 3076859"/>
              <a:gd name="connsiteY2186" fmla="*/ 3096961 h 3513667"/>
              <a:gd name="connsiteX2187" fmla="*/ 644613 w 3076859"/>
              <a:gd name="connsiteY2187" fmla="*/ 3098588 h 3513667"/>
              <a:gd name="connsiteX2188" fmla="*/ 640612 w 3076859"/>
              <a:gd name="connsiteY2188" fmla="*/ 3100350 h 3513667"/>
              <a:gd name="connsiteX2189" fmla="*/ 636812 w 3076859"/>
              <a:gd name="connsiteY2189" fmla="*/ 3102384 h 3513667"/>
              <a:gd name="connsiteX2190" fmla="*/ 633012 w 3076859"/>
              <a:gd name="connsiteY2190" fmla="*/ 3104553 h 3513667"/>
              <a:gd name="connsiteX2191" fmla="*/ 629412 w 3076859"/>
              <a:gd name="connsiteY2191" fmla="*/ 3106722 h 3513667"/>
              <a:gd name="connsiteX2192" fmla="*/ 625812 w 3076859"/>
              <a:gd name="connsiteY2192" fmla="*/ 3109026 h 3513667"/>
              <a:gd name="connsiteX2193" fmla="*/ 622412 w 3076859"/>
              <a:gd name="connsiteY2193" fmla="*/ 3111466 h 3513667"/>
              <a:gd name="connsiteX2194" fmla="*/ 615412 w 3076859"/>
              <a:gd name="connsiteY2194" fmla="*/ 3116482 h 3513667"/>
              <a:gd name="connsiteX2195" fmla="*/ 608812 w 3076859"/>
              <a:gd name="connsiteY2195" fmla="*/ 3121497 h 3513667"/>
              <a:gd name="connsiteX2196" fmla="*/ 602012 w 3076859"/>
              <a:gd name="connsiteY2196" fmla="*/ 3126513 h 3513667"/>
              <a:gd name="connsiteX2197" fmla="*/ 598612 w 3076859"/>
              <a:gd name="connsiteY2197" fmla="*/ 3128953 h 3513667"/>
              <a:gd name="connsiteX2198" fmla="*/ 595012 w 3076859"/>
              <a:gd name="connsiteY2198" fmla="*/ 3131258 h 3513667"/>
              <a:gd name="connsiteX2199" fmla="*/ 575411 w 3076859"/>
              <a:gd name="connsiteY2199" fmla="*/ 3132749 h 3513667"/>
              <a:gd name="connsiteX2200" fmla="*/ 555611 w 3076859"/>
              <a:gd name="connsiteY2200" fmla="*/ 3134375 h 3513667"/>
              <a:gd name="connsiteX2201" fmla="*/ 545811 w 3076859"/>
              <a:gd name="connsiteY2201" fmla="*/ 3135189 h 3513667"/>
              <a:gd name="connsiteX2202" fmla="*/ 535610 w 3076859"/>
              <a:gd name="connsiteY2202" fmla="*/ 3135595 h 3513667"/>
              <a:gd name="connsiteX2203" fmla="*/ 525810 w 3076859"/>
              <a:gd name="connsiteY2203" fmla="*/ 3136002 h 3513667"/>
              <a:gd name="connsiteX2204" fmla="*/ 516010 w 3076859"/>
              <a:gd name="connsiteY2204" fmla="*/ 3136409 h 3513667"/>
              <a:gd name="connsiteX2205" fmla="*/ 506010 w 3076859"/>
              <a:gd name="connsiteY2205" fmla="*/ 3136680 h 3513667"/>
              <a:gd name="connsiteX2206" fmla="*/ 496210 w 3076859"/>
              <a:gd name="connsiteY2206" fmla="*/ 3136680 h 3513667"/>
              <a:gd name="connsiteX2207" fmla="*/ 486409 w 3076859"/>
              <a:gd name="connsiteY2207" fmla="*/ 3136409 h 3513667"/>
              <a:gd name="connsiteX2208" fmla="*/ 476409 w 3076859"/>
              <a:gd name="connsiteY2208" fmla="*/ 3135867 h 3513667"/>
              <a:gd name="connsiteX2209" fmla="*/ 466609 w 3076859"/>
              <a:gd name="connsiteY2209" fmla="*/ 3135324 h 3513667"/>
              <a:gd name="connsiteX2210" fmla="*/ 456809 w 3076859"/>
              <a:gd name="connsiteY2210" fmla="*/ 3134375 h 3513667"/>
              <a:gd name="connsiteX2211" fmla="*/ 446809 w 3076859"/>
              <a:gd name="connsiteY2211" fmla="*/ 3133155 h 3513667"/>
              <a:gd name="connsiteX2212" fmla="*/ 437009 w 3076859"/>
              <a:gd name="connsiteY2212" fmla="*/ 3131529 h 3513667"/>
              <a:gd name="connsiteX2213" fmla="*/ 433608 w 3076859"/>
              <a:gd name="connsiteY2213" fmla="*/ 3130851 h 3513667"/>
              <a:gd name="connsiteX2214" fmla="*/ 430808 w 3076859"/>
              <a:gd name="connsiteY2214" fmla="*/ 3129902 h 3513667"/>
              <a:gd name="connsiteX2215" fmla="*/ 428208 w 3076859"/>
              <a:gd name="connsiteY2215" fmla="*/ 3128682 h 3513667"/>
              <a:gd name="connsiteX2216" fmla="*/ 426008 w 3076859"/>
              <a:gd name="connsiteY2216" fmla="*/ 3127191 h 3513667"/>
              <a:gd name="connsiteX2217" fmla="*/ 424208 w 3076859"/>
              <a:gd name="connsiteY2217" fmla="*/ 3125700 h 3513667"/>
              <a:gd name="connsiteX2218" fmla="*/ 422608 w 3076859"/>
              <a:gd name="connsiteY2218" fmla="*/ 3123937 h 3513667"/>
              <a:gd name="connsiteX2219" fmla="*/ 421208 w 3076859"/>
              <a:gd name="connsiteY2219" fmla="*/ 3122175 h 3513667"/>
              <a:gd name="connsiteX2220" fmla="*/ 420008 w 3076859"/>
              <a:gd name="connsiteY2220" fmla="*/ 3120142 h 3513667"/>
              <a:gd name="connsiteX2221" fmla="*/ 419208 w 3076859"/>
              <a:gd name="connsiteY2221" fmla="*/ 3117973 h 3513667"/>
              <a:gd name="connsiteX2222" fmla="*/ 418408 w 3076859"/>
              <a:gd name="connsiteY2222" fmla="*/ 3115804 h 3513667"/>
              <a:gd name="connsiteX2223" fmla="*/ 417008 w 3076859"/>
              <a:gd name="connsiteY2223" fmla="*/ 3111331 h 3513667"/>
              <a:gd name="connsiteX2224" fmla="*/ 415208 w 3076859"/>
              <a:gd name="connsiteY2224" fmla="*/ 3102113 h 3513667"/>
              <a:gd name="connsiteX2225" fmla="*/ 412008 w 3076859"/>
              <a:gd name="connsiteY2225" fmla="*/ 3085168 h 3513667"/>
              <a:gd name="connsiteX2226" fmla="*/ 408808 w 3076859"/>
              <a:gd name="connsiteY2226" fmla="*/ 3068494 h 3513667"/>
              <a:gd name="connsiteX2227" fmla="*/ 403208 w 3076859"/>
              <a:gd name="connsiteY2227" fmla="*/ 3035011 h 3513667"/>
              <a:gd name="connsiteX2228" fmla="*/ 384407 w 3076859"/>
              <a:gd name="connsiteY2228" fmla="*/ 2878713 h 3513667"/>
              <a:gd name="connsiteX2229" fmla="*/ 382808 w 3076859"/>
              <a:gd name="connsiteY2229" fmla="*/ 2875731 h 3513667"/>
              <a:gd name="connsiteX2230" fmla="*/ 381807 w 3076859"/>
              <a:gd name="connsiteY2230" fmla="*/ 2873019 h 3513667"/>
              <a:gd name="connsiteX2231" fmla="*/ 380807 w 3076859"/>
              <a:gd name="connsiteY2231" fmla="*/ 2870037 h 3513667"/>
              <a:gd name="connsiteX2232" fmla="*/ 380207 w 3076859"/>
              <a:gd name="connsiteY2232" fmla="*/ 2867326 h 3513667"/>
              <a:gd name="connsiteX2233" fmla="*/ 377407 w 3076859"/>
              <a:gd name="connsiteY2233" fmla="*/ 2859870 h 3513667"/>
              <a:gd name="connsiteX2234" fmla="*/ 374607 w 3076859"/>
              <a:gd name="connsiteY2234" fmla="*/ 2852415 h 3513667"/>
              <a:gd name="connsiteX2235" fmla="*/ 372207 w 3076859"/>
              <a:gd name="connsiteY2235" fmla="*/ 2844959 h 3513667"/>
              <a:gd name="connsiteX2236" fmla="*/ 370207 w 3076859"/>
              <a:gd name="connsiteY2236" fmla="*/ 2837639 h 3513667"/>
              <a:gd name="connsiteX2237" fmla="*/ 368007 w 3076859"/>
              <a:gd name="connsiteY2237" fmla="*/ 2830047 h 3513667"/>
              <a:gd name="connsiteX2238" fmla="*/ 366407 w 3076859"/>
              <a:gd name="connsiteY2238" fmla="*/ 2822592 h 3513667"/>
              <a:gd name="connsiteX2239" fmla="*/ 364807 w 3076859"/>
              <a:gd name="connsiteY2239" fmla="*/ 2815000 h 3513667"/>
              <a:gd name="connsiteX2240" fmla="*/ 363807 w 3076859"/>
              <a:gd name="connsiteY2240" fmla="*/ 2807409 h 3513667"/>
              <a:gd name="connsiteX2241" fmla="*/ 362807 w 3076859"/>
              <a:gd name="connsiteY2241" fmla="*/ 2799818 h 3513667"/>
              <a:gd name="connsiteX2242" fmla="*/ 362207 w 3076859"/>
              <a:gd name="connsiteY2242" fmla="*/ 2792227 h 3513667"/>
              <a:gd name="connsiteX2243" fmla="*/ 361607 w 3076859"/>
              <a:gd name="connsiteY2243" fmla="*/ 2784771 h 3513667"/>
              <a:gd name="connsiteX2244" fmla="*/ 361407 w 3076859"/>
              <a:gd name="connsiteY2244" fmla="*/ 2777044 h 3513667"/>
              <a:gd name="connsiteX2245" fmla="*/ 361407 w 3076859"/>
              <a:gd name="connsiteY2245" fmla="*/ 2769453 h 3513667"/>
              <a:gd name="connsiteX2246" fmla="*/ 361607 w 3076859"/>
              <a:gd name="connsiteY2246" fmla="*/ 2761726 h 3513667"/>
              <a:gd name="connsiteX2247" fmla="*/ 362207 w 3076859"/>
              <a:gd name="connsiteY2247" fmla="*/ 2753999 h 3513667"/>
              <a:gd name="connsiteX2248" fmla="*/ 362807 w 3076859"/>
              <a:gd name="connsiteY2248" fmla="*/ 2746272 h 3513667"/>
              <a:gd name="connsiteX2249" fmla="*/ 362407 w 3076859"/>
              <a:gd name="connsiteY2249" fmla="*/ 2743290 h 3513667"/>
              <a:gd name="connsiteX2250" fmla="*/ 362207 w 3076859"/>
              <a:gd name="connsiteY2250" fmla="*/ 2740579 h 3513667"/>
              <a:gd name="connsiteX2251" fmla="*/ 362207 w 3076859"/>
              <a:gd name="connsiteY2251" fmla="*/ 2737597 h 3513667"/>
              <a:gd name="connsiteX2252" fmla="*/ 362407 w 3076859"/>
              <a:gd name="connsiteY2252" fmla="*/ 2734614 h 3513667"/>
              <a:gd name="connsiteX2253" fmla="*/ 362807 w 3076859"/>
              <a:gd name="connsiteY2253" fmla="*/ 2731768 h 3513667"/>
              <a:gd name="connsiteX2254" fmla="*/ 363607 w 3076859"/>
              <a:gd name="connsiteY2254" fmla="*/ 2728650 h 3513667"/>
              <a:gd name="connsiteX2255" fmla="*/ 364607 w 3076859"/>
              <a:gd name="connsiteY2255" fmla="*/ 2725532 h 3513667"/>
              <a:gd name="connsiteX2256" fmla="*/ 366007 w 3076859"/>
              <a:gd name="connsiteY2256" fmla="*/ 2722550 h 3513667"/>
              <a:gd name="connsiteX2257" fmla="*/ 364607 w 3076859"/>
              <a:gd name="connsiteY2257" fmla="*/ 2714145 h 3513667"/>
              <a:gd name="connsiteX2258" fmla="*/ 362807 w 3076859"/>
              <a:gd name="connsiteY2258" fmla="*/ 2712112 h 3513667"/>
              <a:gd name="connsiteX2259" fmla="*/ 361207 w 3076859"/>
              <a:gd name="connsiteY2259" fmla="*/ 2710078 h 3513667"/>
              <a:gd name="connsiteX2260" fmla="*/ 359807 w 3076859"/>
              <a:gd name="connsiteY2260" fmla="*/ 2708045 h 3513667"/>
              <a:gd name="connsiteX2261" fmla="*/ 358807 w 3076859"/>
              <a:gd name="connsiteY2261" fmla="*/ 2706012 h 3513667"/>
              <a:gd name="connsiteX2262" fmla="*/ 357607 w 3076859"/>
              <a:gd name="connsiteY2262" fmla="*/ 2703978 h 3513667"/>
              <a:gd name="connsiteX2263" fmla="*/ 356607 w 3076859"/>
              <a:gd name="connsiteY2263" fmla="*/ 2701809 h 3513667"/>
              <a:gd name="connsiteX2264" fmla="*/ 355207 w 3076859"/>
              <a:gd name="connsiteY2264" fmla="*/ 2697607 h 3513667"/>
              <a:gd name="connsiteX2265" fmla="*/ 354407 w 3076859"/>
              <a:gd name="connsiteY2265" fmla="*/ 2693269 h 3513667"/>
              <a:gd name="connsiteX2266" fmla="*/ 354007 w 3076859"/>
              <a:gd name="connsiteY2266" fmla="*/ 2688796 h 3513667"/>
              <a:gd name="connsiteX2267" fmla="*/ 353607 w 3076859"/>
              <a:gd name="connsiteY2267" fmla="*/ 2684187 h 3513667"/>
              <a:gd name="connsiteX2268" fmla="*/ 353407 w 3076859"/>
              <a:gd name="connsiteY2268" fmla="*/ 2679713 h 3513667"/>
              <a:gd name="connsiteX2269" fmla="*/ 354007 w 3076859"/>
              <a:gd name="connsiteY2269" fmla="*/ 2670631 h 3513667"/>
              <a:gd name="connsiteX2270" fmla="*/ 354207 w 3076859"/>
              <a:gd name="connsiteY2270" fmla="*/ 2661549 h 3513667"/>
              <a:gd name="connsiteX2271" fmla="*/ 354207 w 3076859"/>
              <a:gd name="connsiteY2271" fmla="*/ 2656940 h 3513667"/>
              <a:gd name="connsiteX2272" fmla="*/ 353607 w 3076859"/>
              <a:gd name="connsiteY2272" fmla="*/ 2652195 h 3513667"/>
              <a:gd name="connsiteX2273" fmla="*/ 353007 w 3076859"/>
              <a:gd name="connsiteY2273" fmla="*/ 2647722 h 3513667"/>
              <a:gd name="connsiteX2274" fmla="*/ 351807 w 3076859"/>
              <a:gd name="connsiteY2274" fmla="*/ 2643248 h 3513667"/>
              <a:gd name="connsiteX2275" fmla="*/ 351007 w 3076859"/>
              <a:gd name="connsiteY2275" fmla="*/ 2645146 h 3513667"/>
              <a:gd name="connsiteX2276" fmla="*/ 350207 w 3076859"/>
              <a:gd name="connsiteY2276" fmla="*/ 2647179 h 3513667"/>
              <a:gd name="connsiteX2277" fmla="*/ 349007 w 3076859"/>
              <a:gd name="connsiteY2277" fmla="*/ 2650975 h 3513667"/>
              <a:gd name="connsiteX2278" fmla="*/ 348207 w 3076859"/>
              <a:gd name="connsiteY2278" fmla="*/ 2655042 h 3513667"/>
              <a:gd name="connsiteX2279" fmla="*/ 347807 w 3076859"/>
              <a:gd name="connsiteY2279" fmla="*/ 2659109 h 3513667"/>
              <a:gd name="connsiteX2280" fmla="*/ 347807 w 3076859"/>
              <a:gd name="connsiteY2280" fmla="*/ 2663040 h 3513667"/>
              <a:gd name="connsiteX2281" fmla="*/ 347807 w 3076859"/>
              <a:gd name="connsiteY2281" fmla="*/ 2667242 h 3513667"/>
              <a:gd name="connsiteX2282" fmla="*/ 348007 w 3076859"/>
              <a:gd name="connsiteY2282" fmla="*/ 2675240 h 3513667"/>
              <a:gd name="connsiteX2283" fmla="*/ 348007 w 3076859"/>
              <a:gd name="connsiteY2283" fmla="*/ 2679307 h 3513667"/>
              <a:gd name="connsiteX2284" fmla="*/ 348007 w 3076859"/>
              <a:gd name="connsiteY2284" fmla="*/ 2683374 h 3513667"/>
              <a:gd name="connsiteX2285" fmla="*/ 347607 w 3076859"/>
              <a:gd name="connsiteY2285" fmla="*/ 2687169 h 3513667"/>
              <a:gd name="connsiteX2286" fmla="*/ 346807 w 3076859"/>
              <a:gd name="connsiteY2286" fmla="*/ 2691100 h 3513667"/>
              <a:gd name="connsiteX2287" fmla="*/ 345807 w 3076859"/>
              <a:gd name="connsiteY2287" fmla="*/ 2694896 h 3513667"/>
              <a:gd name="connsiteX2288" fmla="*/ 345007 w 3076859"/>
              <a:gd name="connsiteY2288" fmla="*/ 2696794 h 3513667"/>
              <a:gd name="connsiteX2289" fmla="*/ 344207 w 3076859"/>
              <a:gd name="connsiteY2289" fmla="*/ 2698556 h 3513667"/>
              <a:gd name="connsiteX2290" fmla="*/ 343007 w 3076859"/>
              <a:gd name="connsiteY2290" fmla="*/ 2700318 h 3513667"/>
              <a:gd name="connsiteX2291" fmla="*/ 341807 w 3076859"/>
              <a:gd name="connsiteY2291" fmla="*/ 2702216 h 3513667"/>
              <a:gd name="connsiteX2292" fmla="*/ 340407 w 3076859"/>
              <a:gd name="connsiteY2292" fmla="*/ 2703843 h 3513667"/>
              <a:gd name="connsiteX2293" fmla="*/ 338807 w 3076859"/>
              <a:gd name="connsiteY2293" fmla="*/ 2705605 h 3513667"/>
              <a:gd name="connsiteX2294" fmla="*/ 337807 w 3076859"/>
              <a:gd name="connsiteY2294" fmla="*/ 2722550 h 3513667"/>
              <a:gd name="connsiteX2295" fmla="*/ 336407 w 3076859"/>
              <a:gd name="connsiteY2295" fmla="*/ 2739495 h 3513667"/>
              <a:gd name="connsiteX2296" fmla="*/ 334807 w 3076859"/>
              <a:gd name="connsiteY2296" fmla="*/ 2756439 h 3513667"/>
              <a:gd name="connsiteX2297" fmla="*/ 333007 w 3076859"/>
              <a:gd name="connsiteY2297" fmla="*/ 2773249 h 3513667"/>
              <a:gd name="connsiteX2298" fmla="*/ 331206 w 3076859"/>
              <a:gd name="connsiteY2298" fmla="*/ 2790329 h 3513667"/>
              <a:gd name="connsiteX2299" fmla="*/ 329206 w 3076859"/>
              <a:gd name="connsiteY2299" fmla="*/ 2807138 h 3513667"/>
              <a:gd name="connsiteX2300" fmla="*/ 325006 w 3076859"/>
              <a:gd name="connsiteY2300" fmla="*/ 2840892 h 3513667"/>
              <a:gd name="connsiteX2301" fmla="*/ 320206 w 3076859"/>
              <a:gd name="connsiteY2301" fmla="*/ 2874375 h 3513667"/>
              <a:gd name="connsiteX2302" fmla="*/ 315006 w 3076859"/>
              <a:gd name="connsiteY2302" fmla="*/ 2907858 h 3513667"/>
              <a:gd name="connsiteX2303" fmla="*/ 309206 w 3076859"/>
              <a:gd name="connsiteY2303" fmla="*/ 2941476 h 3513667"/>
              <a:gd name="connsiteX2304" fmla="*/ 303406 w 3076859"/>
              <a:gd name="connsiteY2304" fmla="*/ 2974959 h 3513667"/>
              <a:gd name="connsiteX2305" fmla="*/ 297206 w 3076859"/>
              <a:gd name="connsiteY2305" fmla="*/ 3008442 h 3513667"/>
              <a:gd name="connsiteX2306" fmla="*/ 290606 w 3076859"/>
              <a:gd name="connsiteY2306" fmla="*/ 3041789 h 3513667"/>
              <a:gd name="connsiteX2307" fmla="*/ 277405 w 3076859"/>
              <a:gd name="connsiteY2307" fmla="*/ 3108484 h 3513667"/>
              <a:gd name="connsiteX2308" fmla="*/ 263605 w 3076859"/>
              <a:gd name="connsiteY2308" fmla="*/ 3175178 h 3513667"/>
              <a:gd name="connsiteX2309" fmla="*/ 250405 w 3076859"/>
              <a:gd name="connsiteY2309" fmla="*/ 3241873 h 3513667"/>
              <a:gd name="connsiteX2310" fmla="*/ 251405 w 3076859"/>
              <a:gd name="connsiteY2310" fmla="*/ 3244449 h 3513667"/>
              <a:gd name="connsiteX2311" fmla="*/ 251805 w 3076859"/>
              <a:gd name="connsiteY2311" fmla="*/ 3246889 h 3513667"/>
              <a:gd name="connsiteX2312" fmla="*/ 252205 w 3076859"/>
              <a:gd name="connsiteY2312" fmla="*/ 3249193 h 3513667"/>
              <a:gd name="connsiteX2313" fmla="*/ 252205 w 3076859"/>
              <a:gd name="connsiteY2313" fmla="*/ 3251498 h 3513667"/>
              <a:gd name="connsiteX2314" fmla="*/ 252205 w 3076859"/>
              <a:gd name="connsiteY2314" fmla="*/ 3253802 h 3513667"/>
              <a:gd name="connsiteX2315" fmla="*/ 251805 w 3076859"/>
              <a:gd name="connsiteY2315" fmla="*/ 3256107 h 3513667"/>
              <a:gd name="connsiteX2316" fmla="*/ 251405 w 3076859"/>
              <a:gd name="connsiteY2316" fmla="*/ 3258276 h 3513667"/>
              <a:gd name="connsiteX2317" fmla="*/ 250605 w 3076859"/>
              <a:gd name="connsiteY2317" fmla="*/ 3260580 h 3513667"/>
              <a:gd name="connsiteX2318" fmla="*/ 249005 w 3076859"/>
              <a:gd name="connsiteY2318" fmla="*/ 3264918 h 3513667"/>
              <a:gd name="connsiteX2319" fmla="*/ 247005 w 3076859"/>
              <a:gd name="connsiteY2319" fmla="*/ 3269120 h 3513667"/>
              <a:gd name="connsiteX2320" fmla="*/ 242605 w 3076859"/>
              <a:gd name="connsiteY2320" fmla="*/ 3277660 h 3513667"/>
              <a:gd name="connsiteX2321" fmla="*/ 241805 w 3076859"/>
              <a:gd name="connsiteY2321" fmla="*/ 3281320 h 3513667"/>
              <a:gd name="connsiteX2322" fmla="*/ 240605 w 3076859"/>
              <a:gd name="connsiteY2322" fmla="*/ 3284845 h 3513667"/>
              <a:gd name="connsiteX2323" fmla="*/ 239405 w 3076859"/>
              <a:gd name="connsiteY2323" fmla="*/ 3288641 h 3513667"/>
              <a:gd name="connsiteX2324" fmla="*/ 238005 w 3076859"/>
              <a:gd name="connsiteY2324" fmla="*/ 3292165 h 3513667"/>
              <a:gd name="connsiteX2325" fmla="*/ 236805 w 3076859"/>
              <a:gd name="connsiteY2325" fmla="*/ 3295690 h 3513667"/>
              <a:gd name="connsiteX2326" fmla="*/ 235205 w 3076859"/>
              <a:gd name="connsiteY2326" fmla="*/ 3299079 h 3513667"/>
              <a:gd name="connsiteX2327" fmla="*/ 233205 w 3076859"/>
              <a:gd name="connsiteY2327" fmla="*/ 3302739 h 3513667"/>
              <a:gd name="connsiteX2328" fmla="*/ 231405 w 3076859"/>
              <a:gd name="connsiteY2328" fmla="*/ 3306128 h 3513667"/>
              <a:gd name="connsiteX2329" fmla="*/ 229405 w 3076859"/>
              <a:gd name="connsiteY2329" fmla="*/ 3309381 h 3513667"/>
              <a:gd name="connsiteX2330" fmla="*/ 227404 w 3076859"/>
              <a:gd name="connsiteY2330" fmla="*/ 3312770 h 3513667"/>
              <a:gd name="connsiteX2331" fmla="*/ 225405 w 3076859"/>
              <a:gd name="connsiteY2331" fmla="*/ 3315752 h 3513667"/>
              <a:gd name="connsiteX2332" fmla="*/ 223004 w 3076859"/>
              <a:gd name="connsiteY2332" fmla="*/ 3319006 h 3513667"/>
              <a:gd name="connsiteX2333" fmla="*/ 220604 w 3076859"/>
              <a:gd name="connsiteY2333" fmla="*/ 3321988 h 3513667"/>
              <a:gd name="connsiteX2334" fmla="*/ 218004 w 3076859"/>
              <a:gd name="connsiteY2334" fmla="*/ 3325106 h 3513667"/>
              <a:gd name="connsiteX2335" fmla="*/ 215604 w 3076859"/>
              <a:gd name="connsiteY2335" fmla="*/ 3327817 h 3513667"/>
              <a:gd name="connsiteX2336" fmla="*/ 213004 w 3076859"/>
              <a:gd name="connsiteY2336" fmla="*/ 3330664 h 3513667"/>
              <a:gd name="connsiteX2337" fmla="*/ 210204 w 3076859"/>
              <a:gd name="connsiteY2337" fmla="*/ 3333239 h 3513667"/>
              <a:gd name="connsiteX2338" fmla="*/ 207604 w 3076859"/>
              <a:gd name="connsiteY2338" fmla="*/ 3335815 h 3513667"/>
              <a:gd name="connsiteX2339" fmla="*/ 204604 w 3076859"/>
              <a:gd name="connsiteY2339" fmla="*/ 3338255 h 3513667"/>
              <a:gd name="connsiteX2340" fmla="*/ 201804 w 3076859"/>
              <a:gd name="connsiteY2340" fmla="*/ 3340559 h 3513667"/>
              <a:gd name="connsiteX2341" fmla="*/ 198804 w 3076859"/>
              <a:gd name="connsiteY2341" fmla="*/ 3342728 h 3513667"/>
              <a:gd name="connsiteX2342" fmla="*/ 195804 w 3076859"/>
              <a:gd name="connsiteY2342" fmla="*/ 3344626 h 3513667"/>
              <a:gd name="connsiteX2343" fmla="*/ 193004 w 3076859"/>
              <a:gd name="connsiteY2343" fmla="*/ 3346388 h 3513667"/>
              <a:gd name="connsiteX2344" fmla="*/ 190004 w 3076859"/>
              <a:gd name="connsiteY2344" fmla="*/ 3348151 h 3513667"/>
              <a:gd name="connsiteX2345" fmla="*/ 187004 w 3076859"/>
              <a:gd name="connsiteY2345" fmla="*/ 3349642 h 3513667"/>
              <a:gd name="connsiteX2346" fmla="*/ 184004 w 3076859"/>
              <a:gd name="connsiteY2346" fmla="*/ 3350997 h 3513667"/>
              <a:gd name="connsiteX2347" fmla="*/ 181004 w 3076859"/>
              <a:gd name="connsiteY2347" fmla="*/ 3352082 h 3513667"/>
              <a:gd name="connsiteX2348" fmla="*/ 178204 w 3076859"/>
              <a:gd name="connsiteY2348" fmla="*/ 3353166 h 3513667"/>
              <a:gd name="connsiteX2349" fmla="*/ 175204 w 3076859"/>
              <a:gd name="connsiteY2349" fmla="*/ 3353980 h 3513667"/>
              <a:gd name="connsiteX2350" fmla="*/ 172203 w 3076859"/>
              <a:gd name="connsiteY2350" fmla="*/ 3354657 h 3513667"/>
              <a:gd name="connsiteX2351" fmla="*/ 169203 w 3076859"/>
              <a:gd name="connsiteY2351" fmla="*/ 3355064 h 3513667"/>
              <a:gd name="connsiteX2352" fmla="*/ 166203 w 3076859"/>
              <a:gd name="connsiteY2352" fmla="*/ 3355200 h 3513667"/>
              <a:gd name="connsiteX2353" fmla="*/ 163803 w 3076859"/>
              <a:gd name="connsiteY2353" fmla="*/ 3356284 h 3513667"/>
              <a:gd name="connsiteX2354" fmla="*/ 161003 w 3076859"/>
              <a:gd name="connsiteY2354" fmla="*/ 3357369 h 3513667"/>
              <a:gd name="connsiteX2355" fmla="*/ 158403 w 3076859"/>
              <a:gd name="connsiteY2355" fmla="*/ 3358182 h 3513667"/>
              <a:gd name="connsiteX2356" fmla="*/ 156003 w 3076859"/>
              <a:gd name="connsiteY2356" fmla="*/ 3358995 h 3513667"/>
              <a:gd name="connsiteX2357" fmla="*/ 153203 w 3076859"/>
              <a:gd name="connsiteY2357" fmla="*/ 3359673 h 3513667"/>
              <a:gd name="connsiteX2358" fmla="*/ 150803 w 3076859"/>
              <a:gd name="connsiteY2358" fmla="*/ 3360351 h 3513667"/>
              <a:gd name="connsiteX2359" fmla="*/ 145403 w 3076859"/>
              <a:gd name="connsiteY2359" fmla="*/ 3361300 h 3513667"/>
              <a:gd name="connsiteX2360" fmla="*/ 140003 w 3076859"/>
              <a:gd name="connsiteY2360" fmla="*/ 3361842 h 3513667"/>
              <a:gd name="connsiteX2361" fmla="*/ 134803 w 3076859"/>
              <a:gd name="connsiteY2361" fmla="*/ 3362249 h 3513667"/>
              <a:gd name="connsiteX2362" fmla="*/ 129403 w 3076859"/>
              <a:gd name="connsiteY2362" fmla="*/ 3362384 h 3513667"/>
              <a:gd name="connsiteX2363" fmla="*/ 124002 w 3076859"/>
              <a:gd name="connsiteY2363" fmla="*/ 3362520 h 3513667"/>
              <a:gd name="connsiteX2364" fmla="*/ 113202 w 3076859"/>
              <a:gd name="connsiteY2364" fmla="*/ 3362520 h 3513667"/>
              <a:gd name="connsiteX2365" fmla="*/ 107802 w 3076859"/>
              <a:gd name="connsiteY2365" fmla="*/ 3362520 h 3513667"/>
              <a:gd name="connsiteX2366" fmla="*/ 102402 w 3076859"/>
              <a:gd name="connsiteY2366" fmla="*/ 3362655 h 3513667"/>
              <a:gd name="connsiteX2367" fmla="*/ 97202 w 3076859"/>
              <a:gd name="connsiteY2367" fmla="*/ 3362791 h 3513667"/>
              <a:gd name="connsiteX2368" fmla="*/ 91602 w 3076859"/>
              <a:gd name="connsiteY2368" fmla="*/ 3363333 h 3513667"/>
              <a:gd name="connsiteX2369" fmla="*/ 86402 w 3076859"/>
              <a:gd name="connsiteY2369" fmla="*/ 3364011 h 3513667"/>
              <a:gd name="connsiteX2370" fmla="*/ 81202 w 3076859"/>
              <a:gd name="connsiteY2370" fmla="*/ 3365095 h 3513667"/>
              <a:gd name="connsiteX2371" fmla="*/ 34001 w 3076859"/>
              <a:gd name="connsiteY2371" fmla="*/ 3362655 h 3513667"/>
              <a:gd name="connsiteX2372" fmla="*/ 30201 w 3076859"/>
              <a:gd name="connsiteY2372" fmla="*/ 3362655 h 3513667"/>
              <a:gd name="connsiteX2373" fmla="*/ 26001 w 3076859"/>
              <a:gd name="connsiteY2373" fmla="*/ 3362520 h 3513667"/>
              <a:gd name="connsiteX2374" fmla="*/ 24001 w 3076859"/>
              <a:gd name="connsiteY2374" fmla="*/ 3362384 h 3513667"/>
              <a:gd name="connsiteX2375" fmla="*/ 21800 w 3076859"/>
              <a:gd name="connsiteY2375" fmla="*/ 3361978 h 3513667"/>
              <a:gd name="connsiteX2376" fmla="*/ 20001 w 3076859"/>
              <a:gd name="connsiteY2376" fmla="*/ 3361571 h 3513667"/>
              <a:gd name="connsiteX2377" fmla="*/ 18000 w 3076859"/>
              <a:gd name="connsiteY2377" fmla="*/ 3361164 h 3513667"/>
              <a:gd name="connsiteX2378" fmla="*/ 16400 w 3076859"/>
              <a:gd name="connsiteY2378" fmla="*/ 3360486 h 3513667"/>
              <a:gd name="connsiteX2379" fmla="*/ 14800 w 3076859"/>
              <a:gd name="connsiteY2379" fmla="*/ 3359673 h 3513667"/>
              <a:gd name="connsiteX2380" fmla="*/ 13600 w 3076859"/>
              <a:gd name="connsiteY2380" fmla="*/ 3358995 h 3513667"/>
              <a:gd name="connsiteX2381" fmla="*/ 12600 w 3076859"/>
              <a:gd name="connsiteY2381" fmla="*/ 3358046 h 3513667"/>
              <a:gd name="connsiteX2382" fmla="*/ 11600 w 3076859"/>
              <a:gd name="connsiteY2382" fmla="*/ 3356962 h 3513667"/>
              <a:gd name="connsiteX2383" fmla="*/ 11200 w 3076859"/>
              <a:gd name="connsiteY2383" fmla="*/ 3355877 h 3513667"/>
              <a:gd name="connsiteX2384" fmla="*/ 11200 w 3076859"/>
              <a:gd name="connsiteY2384" fmla="*/ 3354657 h 3513667"/>
              <a:gd name="connsiteX2385" fmla="*/ 11400 w 3076859"/>
              <a:gd name="connsiteY2385" fmla="*/ 3353166 h 3513667"/>
              <a:gd name="connsiteX2386" fmla="*/ 12400 w 3076859"/>
              <a:gd name="connsiteY2386" fmla="*/ 3349371 h 3513667"/>
              <a:gd name="connsiteX2387" fmla="*/ 13200 w 3076859"/>
              <a:gd name="connsiteY2387" fmla="*/ 3345711 h 3513667"/>
              <a:gd name="connsiteX2388" fmla="*/ 13600 w 3076859"/>
              <a:gd name="connsiteY2388" fmla="*/ 3342051 h 3513667"/>
              <a:gd name="connsiteX2389" fmla="*/ 14400 w 3076859"/>
              <a:gd name="connsiteY2389" fmla="*/ 3338390 h 3513667"/>
              <a:gd name="connsiteX2390" fmla="*/ 14600 w 3076859"/>
              <a:gd name="connsiteY2390" fmla="*/ 3334730 h 3513667"/>
              <a:gd name="connsiteX2391" fmla="*/ 14800 w 3076859"/>
              <a:gd name="connsiteY2391" fmla="*/ 3330935 h 3513667"/>
              <a:gd name="connsiteX2392" fmla="*/ 14800 w 3076859"/>
              <a:gd name="connsiteY2392" fmla="*/ 3323750 h 3513667"/>
              <a:gd name="connsiteX2393" fmla="*/ 14200 w 3076859"/>
              <a:gd name="connsiteY2393" fmla="*/ 3316566 h 3513667"/>
              <a:gd name="connsiteX2394" fmla="*/ 13400 w 3076859"/>
              <a:gd name="connsiteY2394" fmla="*/ 3309381 h 3513667"/>
              <a:gd name="connsiteX2395" fmla="*/ 12400 w 3076859"/>
              <a:gd name="connsiteY2395" fmla="*/ 3302061 h 3513667"/>
              <a:gd name="connsiteX2396" fmla="*/ 11000 w 3076859"/>
              <a:gd name="connsiteY2396" fmla="*/ 3295012 h 3513667"/>
              <a:gd name="connsiteX2397" fmla="*/ 8000 w 3076859"/>
              <a:gd name="connsiteY2397" fmla="*/ 3280643 h 3513667"/>
              <a:gd name="connsiteX2398" fmla="*/ 6600 w 3076859"/>
              <a:gd name="connsiteY2398" fmla="*/ 3273458 h 3513667"/>
              <a:gd name="connsiteX2399" fmla="*/ 5400 w 3076859"/>
              <a:gd name="connsiteY2399" fmla="*/ 3266409 h 3513667"/>
              <a:gd name="connsiteX2400" fmla="*/ 4600 w 3076859"/>
              <a:gd name="connsiteY2400" fmla="*/ 3259089 h 3513667"/>
              <a:gd name="connsiteX2401" fmla="*/ 3800 w 3076859"/>
              <a:gd name="connsiteY2401" fmla="*/ 3251769 h 3513667"/>
              <a:gd name="connsiteX2402" fmla="*/ 3600 w 3076859"/>
              <a:gd name="connsiteY2402" fmla="*/ 3244720 h 3513667"/>
              <a:gd name="connsiteX2403" fmla="*/ 3600 w 3076859"/>
              <a:gd name="connsiteY2403" fmla="*/ 3241060 h 3513667"/>
              <a:gd name="connsiteX2404" fmla="*/ 3800 w 3076859"/>
              <a:gd name="connsiteY2404" fmla="*/ 3237400 h 3513667"/>
              <a:gd name="connsiteX2405" fmla="*/ 4400 w 3076859"/>
              <a:gd name="connsiteY2405" fmla="*/ 3231842 h 3513667"/>
              <a:gd name="connsiteX2406" fmla="*/ 4600 w 3076859"/>
              <a:gd name="connsiteY2406" fmla="*/ 3226284 h 3513667"/>
              <a:gd name="connsiteX2407" fmla="*/ 4600 w 3076859"/>
              <a:gd name="connsiteY2407" fmla="*/ 3215168 h 3513667"/>
              <a:gd name="connsiteX2408" fmla="*/ 4200 w 3076859"/>
              <a:gd name="connsiteY2408" fmla="*/ 3204188 h 3513667"/>
              <a:gd name="connsiteX2409" fmla="*/ 3400 w 3076859"/>
              <a:gd name="connsiteY2409" fmla="*/ 3193072 h 3513667"/>
              <a:gd name="connsiteX2410" fmla="*/ 1800 w 3076859"/>
              <a:gd name="connsiteY2410" fmla="*/ 3170841 h 3513667"/>
              <a:gd name="connsiteX2411" fmla="*/ 1000 w 3076859"/>
              <a:gd name="connsiteY2411" fmla="*/ 3159725 h 3513667"/>
              <a:gd name="connsiteX2412" fmla="*/ 200 w 3076859"/>
              <a:gd name="connsiteY2412" fmla="*/ 3148609 h 3513667"/>
              <a:gd name="connsiteX2413" fmla="*/ 0 w 3076859"/>
              <a:gd name="connsiteY2413" fmla="*/ 3137493 h 3513667"/>
              <a:gd name="connsiteX2414" fmla="*/ 0 w 3076859"/>
              <a:gd name="connsiteY2414" fmla="*/ 3126513 h 3513667"/>
              <a:gd name="connsiteX2415" fmla="*/ 200 w 3076859"/>
              <a:gd name="connsiteY2415" fmla="*/ 3120955 h 3513667"/>
              <a:gd name="connsiteX2416" fmla="*/ 400 w 3076859"/>
              <a:gd name="connsiteY2416" fmla="*/ 3115397 h 3513667"/>
              <a:gd name="connsiteX2417" fmla="*/ 1000 w 3076859"/>
              <a:gd name="connsiteY2417" fmla="*/ 3109975 h 3513667"/>
              <a:gd name="connsiteX2418" fmla="*/ 1600 w 3076859"/>
              <a:gd name="connsiteY2418" fmla="*/ 3104417 h 3513667"/>
              <a:gd name="connsiteX2419" fmla="*/ 2600 w 3076859"/>
              <a:gd name="connsiteY2419" fmla="*/ 3098859 h 3513667"/>
              <a:gd name="connsiteX2420" fmla="*/ 3600 w 3076859"/>
              <a:gd name="connsiteY2420" fmla="*/ 3093437 h 3513667"/>
              <a:gd name="connsiteX2421" fmla="*/ 4800 w 3076859"/>
              <a:gd name="connsiteY2421" fmla="*/ 3088015 h 3513667"/>
              <a:gd name="connsiteX2422" fmla="*/ 6400 w 3076859"/>
              <a:gd name="connsiteY2422" fmla="*/ 3082457 h 3513667"/>
              <a:gd name="connsiteX2423" fmla="*/ 8000 w 3076859"/>
              <a:gd name="connsiteY2423" fmla="*/ 3077034 h 3513667"/>
              <a:gd name="connsiteX2424" fmla="*/ 10000 w 3076859"/>
              <a:gd name="connsiteY2424" fmla="*/ 3071612 h 3513667"/>
              <a:gd name="connsiteX2425" fmla="*/ 12400 w 3076859"/>
              <a:gd name="connsiteY2425" fmla="*/ 3066190 h 3513667"/>
              <a:gd name="connsiteX2426" fmla="*/ 14800 w 3076859"/>
              <a:gd name="connsiteY2426" fmla="*/ 3060767 h 3513667"/>
              <a:gd name="connsiteX2427" fmla="*/ 15600 w 3076859"/>
              <a:gd name="connsiteY2427" fmla="*/ 3047618 h 3513667"/>
              <a:gd name="connsiteX2428" fmla="*/ 16000 w 3076859"/>
              <a:gd name="connsiteY2428" fmla="*/ 3034605 h 3513667"/>
              <a:gd name="connsiteX2429" fmla="*/ 16400 w 3076859"/>
              <a:gd name="connsiteY2429" fmla="*/ 3021727 h 3513667"/>
              <a:gd name="connsiteX2430" fmla="*/ 17200 w 3076859"/>
              <a:gd name="connsiteY2430" fmla="*/ 3008577 h 3513667"/>
              <a:gd name="connsiteX2431" fmla="*/ 18000 w 3076859"/>
              <a:gd name="connsiteY2431" fmla="*/ 2995564 h 3513667"/>
              <a:gd name="connsiteX2432" fmla="*/ 18601 w 3076859"/>
              <a:gd name="connsiteY2432" fmla="*/ 2989057 h 3513667"/>
              <a:gd name="connsiteX2433" fmla="*/ 19601 w 3076859"/>
              <a:gd name="connsiteY2433" fmla="*/ 2982550 h 3513667"/>
              <a:gd name="connsiteX2434" fmla="*/ 20801 w 3076859"/>
              <a:gd name="connsiteY2434" fmla="*/ 2976044 h 3513667"/>
              <a:gd name="connsiteX2435" fmla="*/ 21800 w 3076859"/>
              <a:gd name="connsiteY2435" fmla="*/ 2969672 h 3513667"/>
              <a:gd name="connsiteX2436" fmla="*/ 23401 w 3076859"/>
              <a:gd name="connsiteY2436" fmla="*/ 2963301 h 3513667"/>
              <a:gd name="connsiteX2437" fmla="*/ 25401 w 3076859"/>
              <a:gd name="connsiteY2437" fmla="*/ 2956930 h 3513667"/>
              <a:gd name="connsiteX2438" fmla="*/ 23801 w 3076859"/>
              <a:gd name="connsiteY2438" fmla="*/ 2949745 h 3513667"/>
              <a:gd name="connsiteX2439" fmla="*/ 22401 w 3076859"/>
              <a:gd name="connsiteY2439" fmla="*/ 2942696 h 3513667"/>
              <a:gd name="connsiteX2440" fmla="*/ 21601 w 3076859"/>
              <a:gd name="connsiteY2440" fmla="*/ 2935512 h 3513667"/>
              <a:gd name="connsiteX2441" fmla="*/ 21400 w 3076859"/>
              <a:gd name="connsiteY2441" fmla="*/ 2928598 h 3513667"/>
              <a:gd name="connsiteX2442" fmla="*/ 21400 w 3076859"/>
              <a:gd name="connsiteY2442" fmla="*/ 2921549 h 3513667"/>
              <a:gd name="connsiteX2443" fmla="*/ 21601 w 3076859"/>
              <a:gd name="connsiteY2443" fmla="*/ 2914365 h 3513667"/>
              <a:gd name="connsiteX2444" fmla="*/ 22401 w 3076859"/>
              <a:gd name="connsiteY2444" fmla="*/ 2907451 h 3513667"/>
              <a:gd name="connsiteX2445" fmla="*/ 23001 w 3076859"/>
              <a:gd name="connsiteY2445" fmla="*/ 2900402 h 3513667"/>
              <a:gd name="connsiteX2446" fmla="*/ 25001 w 3076859"/>
              <a:gd name="connsiteY2446" fmla="*/ 2886440 h 3513667"/>
              <a:gd name="connsiteX2447" fmla="*/ 27401 w 3076859"/>
              <a:gd name="connsiteY2447" fmla="*/ 2872342 h 3513667"/>
              <a:gd name="connsiteX2448" fmla="*/ 29601 w 3076859"/>
              <a:gd name="connsiteY2448" fmla="*/ 2858515 h 3513667"/>
              <a:gd name="connsiteX2449" fmla="*/ 30601 w 3076859"/>
              <a:gd name="connsiteY2449" fmla="*/ 2851466 h 3513667"/>
              <a:gd name="connsiteX2450" fmla="*/ 31201 w 3076859"/>
              <a:gd name="connsiteY2450" fmla="*/ 2844688 h 3513667"/>
              <a:gd name="connsiteX2451" fmla="*/ 33801 w 3076859"/>
              <a:gd name="connsiteY2451" fmla="*/ 2818525 h 3513667"/>
              <a:gd name="connsiteX2452" fmla="*/ 36001 w 3076859"/>
              <a:gd name="connsiteY2452" fmla="*/ 2792498 h 3513667"/>
              <a:gd name="connsiteX2453" fmla="*/ 38401 w 3076859"/>
              <a:gd name="connsiteY2453" fmla="*/ 2766335 h 3513667"/>
              <a:gd name="connsiteX2454" fmla="*/ 40201 w 3076859"/>
              <a:gd name="connsiteY2454" fmla="*/ 2740172 h 3513667"/>
              <a:gd name="connsiteX2455" fmla="*/ 41801 w 3076859"/>
              <a:gd name="connsiteY2455" fmla="*/ 2714145 h 3513667"/>
              <a:gd name="connsiteX2456" fmla="*/ 43401 w 3076859"/>
              <a:gd name="connsiteY2456" fmla="*/ 2687982 h 3513667"/>
              <a:gd name="connsiteX2457" fmla="*/ 44401 w 3076859"/>
              <a:gd name="connsiteY2457" fmla="*/ 2661820 h 3513667"/>
              <a:gd name="connsiteX2458" fmla="*/ 45601 w 3076859"/>
              <a:gd name="connsiteY2458" fmla="*/ 2635521 h 3513667"/>
              <a:gd name="connsiteX2459" fmla="*/ 43401 w 3076859"/>
              <a:gd name="connsiteY2459" fmla="*/ 2280224 h 3513667"/>
              <a:gd name="connsiteX2460" fmla="*/ 44201 w 3076859"/>
              <a:gd name="connsiteY2460" fmla="*/ 2254332 h 3513667"/>
              <a:gd name="connsiteX2461" fmla="*/ 44001 w 3076859"/>
              <a:gd name="connsiteY2461" fmla="*/ 2232643 h 3513667"/>
              <a:gd name="connsiteX2462" fmla="*/ 43801 w 3076859"/>
              <a:gd name="connsiteY2462" fmla="*/ 2210953 h 3513667"/>
              <a:gd name="connsiteX2463" fmla="*/ 40201 w 3076859"/>
              <a:gd name="connsiteY2463" fmla="*/ 1977116 h 3513667"/>
              <a:gd name="connsiteX2464" fmla="*/ 39401 w 3076859"/>
              <a:gd name="connsiteY2464" fmla="*/ 1918555 h 3513667"/>
              <a:gd name="connsiteX2465" fmla="*/ 38801 w 3076859"/>
              <a:gd name="connsiteY2465" fmla="*/ 1860129 h 3513667"/>
              <a:gd name="connsiteX2466" fmla="*/ 38401 w 3076859"/>
              <a:gd name="connsiteY2466" fmla="*/ 1801703 h 3513667"/>
              <a:gd name="connsiteX2467" fmla="*/ 37801 w 3076859"/>
              <a:gd name="connsiteY2467" fmla="*/ 1743278 h 3513667"/>
              <a:gd name="connsiteX2468" fmla="*/ 37801 w 3076859"/>
              <a:gd name="connsiteY2468" fmla="*/ 1732840 h 3513667"/>
              <a:gd name="connsiteX2469" fmla="*/ 37401 w 3076859"/>
              <a:gd name="connsiteY2469" fmla="*/ 1722402 h 3513667"/>
              <a:gd name="connsiteX2470" fmla="*/ 36201 w 3076859"/>
              <a:gd name="connsiteY2470" fmla="*/ 1701662 h 3513667"/>
              <a:gd name="connsiteX2471" fmla="*/ 34801 w 3076859"/>
              <a:gd name="connsiteY2471" fmla="*/ 1680786 h 3513667"/>
              <a:gd name="connsiteX2472" fmla="*/ 34401 w 3076859"/>
              <a:gd name="connsiteY2472" fmla="*/ 1670212 h 3513667"/>
              <a:gd name="connsiteX2473" fmla="*/ 34001 w 3076859"/>
              <a:gd name="connsiteY2473" fmla="*/ 1659910 h 3513667"/>
              <a:gd name="connsiteX2474" fmla="*/ 33801 w 3076859"/>
              <a:gd name="connsiteY2474" fmla="*/ 1649607 h 3513667"/>
              <a:gd name="connsiteX2475" fmla="*/ 33801 w 3076859"/>
              <a:gd name="connsiteY2475" fmla="*/ 1639034 h 3513667"/>
              <a:gd name="connsiteX2476" fmla="*/ 34001 w 3076859"/>
              <a:gd name="connsiteY2476" fmla="*/ 1628731 h 3513667"/>
              <a:gd name="connsiteX2477" fmla="*/ 34601 w 3076859"/>
              <a:gd name="connsiteY2477" fmla="*/ 1618293 h 3513667"/>
              <a:gd name="connsiteX2478" fmla="*/ 35601 w 3076859"/>
              <a:gd name="connsiteY2478" fmla="*/ 1607855 h 3513667"/>
              <a:gd name="connsiteX2479" fmla="*/ 37201 w 3076859"/>
              <a:gd name="connsiteY2479" fmla="*/ 1597417 h 3513667"/>
              <a:gd name="connsiteX2480" fmla="*/ 38001 w 3076859"/>
              <a:gd name="connsiteY2480" fmla="*/ 1592402 h 3513667"/>
              <a:gd name="connsiteX2481" fmla="*/ 39201 w 3076859"/>
              <a:gd name="connsiteY2481" fmla="*/ 1587115 h 3513667"/>
              <a:gd name="connsiteX2482" fmla="*/ 40601 w 3076859"/>
              <a:gd name="connsiteY2482" fmla="*/ 1581964 h 3513667"/>
              <a:gd name="connsiteX2483" fmla="*/ 42001 w 3076859"/>
              <a:gd name="connsiteY2483" fmla="*/ 1576812 h 3513667"/>
              <a:gd name="connsiteX2484" fmla="*/ 39601 w 3076859"/>
              <a:gd name="connsiteY2484" fmla="*/ 1562714 h 3513667"/>
              <a:gd name="connsiteX2485" fmla="*/ 37801 w 3076859"/>
              <a:gd name="connsiteY2485" fmla="*/ 1548481 h 3513667"/>
              <a:gd name="connsiteX2486" fmla="*/ 36401 w 3076859"/>
              <a:gd name="connsiteY2486" fmla="*/ 1534383 h 3513667"/>
              <a:gd name="connsiteX2487" fmla="*/ 35601 w 3076859"/>
              <a:gd name="connsiteY2487" fmla="*/ 1520149 h 3513667"/>
              <a:gd name="connsiteX2488" fmla="*/ 34601 w 3076859"/>
              <a:gd name="connsiteY2488" fmla="*/ 1505916 h 3513667"/>
              <a:gd name="connsiteX2489" fmla="*/ 34201 w 3076859"/>
              <a:gd name="connsiteY2489" fmla="*/ 1491682 h 3513667"/>
              <a:gd name="connsiteX2490" fmla="*/ 34001 w 3076859"/>
              <a:gd name="connsiteY2490" fmla="*/ 1477584 h 3513667"/>
              <a:gd name="connsiteX2491" fmla="*/ 33801 w 3076859"/>
              <a:gd name="connsiteY2491" fmla="*/ 1463486 h 3513667"/>
              <a:gd name="connsiteX2492" fmla="*/ 34201 w 3076859"/>
              <a:gd name="connsiteY2492" fmla="*/ 1435019 h 3513667"/>
              <a:gd name="connsiteX2493" fmla="*/ 34601 w 3076859"/>
              <a:gd name="connsiteY2493" fmla="*/ 1406551 h 3513667"/>
              <a:gd name="connsiteX2494" fmla="*/ 35401 w 3076859"/>
              <a:gd name="connsiteY2494" fmla="*/ 1378084 h 3513667"/>
              <a:gd name="connsiteX2495" fmla="*/ 35801 w 3076859"/>
              <a:gd name="connsiteY2495" fmla="*/ 1349888 h 3513667"/>
              <a:gd name="connsiteX2496" fmla="*/ 36001 w 3076859"/>
              <a:gd name="connsiteY2496" fmla="*/ 1333757 h 3513667"/>
              <a:gd name="connsiteX2497" fmla="*/ 35801 w 3076859"/>
              <a:gd name="connsiteY2497" fmla="*/ 1317761 h 3513667"/>
              <a:gd name="connsiteX2498" fmla="*/ 35401 w 3076859"/>
              <a:gd name="connsiteY2498" fmla="*/ 1285498 h 3513667"/>
              <a:gd name="connsiteX2499" fmla="*/ 34801 w 3076859"/>
              <a:gd name="connsiteY2499" fmla="*/ 1253371 h 3513667"/>
              <a:gd name="connsiteX2500" fmla="*/ 34601 w 3076859"/>
              <a:gd name="connsiteY2500" fmla="*/ 1221243 h 3513667"/>
              <a:gd name="connsiteX2501" fmla="*/ 34601 w 3076859"/>
              <a:gd name="connsiteY2501" fmla="*/ 1205112 h 3513667"/>
              <a:gd name="connsiteX2502" fmla="*/ 34801 w 3076859"/>
              <a:gd name="connsiteY2502" fmla="*/ 1188981 h 3513667"/>
              <a:gd name="connsiteX2503" fmla="*/ 35401 w 3076859"/>
              <a:gd name="connsiteY2503" fmla="*/ 1172849 h 3513667"/>
              <a:gd name="connsiteX2504" fmla="*/ 36001 w 3076859"/>
              <a:gd name="connsiteY2504" fmla="*/ 1156853 h 3513667"/>
              <a:gd name="connsiteX2505" fmla="*/ 37001 w 3076859"/>
              <a:gd name="connsiteY2505" fmla="*/ 1140857 h 3513667"/>
              <a:gd name="connsiteX2506" fmla="*/ 38001 w 3076859"/>
              <a:gd name="connsiteY2506" fmla="*/ 1124862 h 3513667"/>
              <a:gd name="connsiteX2507" fmla="*/ 39601 w 3076859"/>
              <a:gd name="connsiteY2507" fmla="*/ 1108730 h 3513667"/>
              <a:gd name="connsiteX2508" fmla="*/ 41801 w 3076859"/>
              <a:gd name="connsiteY2508" fmla="*/ 1092599 h 3513667"/>
              <a:gd name="connsiteX2509" fmla="*/ 40201 w 3076859"/>
              <a:gd name="connsiteY2509" fmla="*/ 1076738 h 3513667"/>
              <a:gd name="connsiteX2510" fmla="*/ 39001 w 3076859"/>
              <a:gd name="connsiteY2510" fmla="*/ 1060607 h 3513667"/>
              <a:gd name="connsiteX2511" fmla="*/ 37801 w 3076859"/>
              <a:gd name="connsiteY2511" fmla="*/ 1044747 h 3513667"/>
              <a:gd name="connsiteX2512" fmla="*/ 37001 w 3076859"/>
              <a:gd name="connsiteY2512" fmla="*/ 1028615 h 3513667"/>
              <a:gd name="connsiteX2513" fmla="*/ 36201 w 3076859"/>
              <a:gd name="connsiteY2513" fmla="*/ 1012619 h 3513667"/>
              <a:gd name="connsiteX2514" fmla="*/ 35601 w 3076859"/>
              <a:gd name="connsiteY2514" fmla="*/ 996624 h 3513667"/>
              <a:gd name="connsiteX2515" fmla="*/ 35401 w 3076859"/>
              <a:gd name="connsiteY2515" fmla="*/ 980628 h 3513667"/>
              <a:gd name="connsiteX2516" fmla="*/ 35201 w 3076859"/>
              <a:gd name="connsiteY2516" fmla="*/ 964632 h 3513667"/>
              <a:gd name="connsiteX2517" fmla="*/ 35201 w 3076859"/>
              <a:gd name="connsiteY2517" fmla="*/ 932640 h 3513667"/>
              <a:gd name="connsiteX2518" fmla="*/ 35601 w 3076859"/>
              <a:gd name="connsiteY2518" fmla="*/ 900648 h 3513667"/>
              <a:gd name="connsiteX2519" fmla="*/ 36201 w 3076859"/>
              <a:gd name="connsiteY2519" fmla="*/ 868657 h 3513667"/>
              <a:gd name="connsiteX2520" fmla="*/ 37401 w 3076859"/>
              <a:gd name="connsiteY2520" fmla="*/ 836665 h 3513667"/>
              <a:gd name="connsiteX2521" fmla="*/ 40001 w 3076859"/>
              <a:gd name="connsiteY2521" fmla="*/ 772682 h 3513667"/>
              <a:gd name="connsiteX2522" fmla="*/ 41001 w 3076859"/>
              <a:gd name="connsiteY2522" fmla="*/ 740690 h 3513667"/>
              <a:gd name="connsiteX2523" fmla="*/ 42201 w 3076859"/>
              <a:gd name="connsiteY2523" fmla="*/ 708698 h 3513667"/>
              <a:gd name="connsiteX2524" fmla="*/ 43201 w 3076859"/>
              <a:gd name="connsiteY2524" fmla="*/ 676706 h 3513667"/>
              <a:gd name="connsiteX2525" fmla="*/ 43801 w 3076859"/>
              <a:gd name="connsiteY2525" fmla="*/ 644579 h 3513667"/>
              <a:gd name="connsiteX2526" fmla="*/ 43801 w 3076859"/>
              <a:gd name="connsiteY2526" fmla="*/ 612587 h 3513667"/>
              <a:gd name="connsiteX2527" fmla="*/ 43801 w 3076859"/>
              <a:gd name="connsiteY2527" fmla="*/ 596592 h 3513667"/>
              <a:gd name="connsiteX2528" fmla="*/ 43401 w 3076859"/>
              <a:gd name="connsiteY2528" fmla="*/ 580596 h 3513667"/>
              <a:gd name="connsiteX2529" fmla="*/ 44201 w 3076859"/>
              <a:gd name="connsiteY2529" fmla="*/ 572056 h 3513667"/>
              <a:gd name="connsiteX2530" fmla="*/ 43201 w 3076859"/>
              <a:gd name="connsiteY2530" fmla="*/ 409928 h 3513667"/>
              <a:gd name="connsiteX2531" fmla="*/ 42801 w 3076859"/>
              <a:gd name="connsiteY2531" fmla="*/ 401388 h 3513667"/>
              <a:gd name="connsiteX2532" fmla="*/ 42801 w 3076859"/>
              <a:gd name="connsiteY2532" fmla="*/ 397185 h 3513667"/>
              <a:gd name="connsiteX2533" fmla="*/ 43201 w 3076859"/>
              <a:gd name="connsiteY2533" fmla="*/ 393119 h 3513667"/>
              <a:gd name="connsiteX2534" fmla="*/ 43601 w 3076859"/>
              <a:gd name="connsiteY2534" fmla="*/ 391085 h 3513667"/>
              <a:gd name="connsiteX2535" fmla="*/ 44001 w 3076859"/>
              <a:gd name="connsiteY2535" fmla="*/ 389052 h 3513667"/>
              <a:gd name="connsiteX2536" fmla="*/ 44601 w 3076859"/>
              <a:gd name="connsiteY2536" fmla="*/ 387154 h 3513667"/>
              <a:gd name="connsiteX2537" fmla="*/ 45601 w 3076859"/>
              <a:gd name="connsiteY2537" fmla="*/ 385121 h 3513667"/>
              <a:gd name="connsiteX2538" fmla="*/ 46801 w 3076859"/>
              <a:gd name="connsiteY2538" fmla="*/ 383359 h 3513667"/>
              <a:gd name="connsiteX2539" fmla="*/ 48201 w 3076859"/>
              <a:gd name="connsiteY2539" fmla="*/ 381596 h 3513667"/>
              <a:gd name="connsiteX2540" fmla="*/ 49801 w 3076859"/>
              <a:gd name="connsiteY2540" fmla="*/ 379834 h 3513667"/>
              <a:gd name="connsiteX2541" fmla="*/ 51801 w 3076859"/>
              <a:gd name="connsiteY2541" fmla="*/ 378072 h 3513667"/>
              <a:gd name="connsiteX2542" fmla="*/ 50201 w 3076859"/>
              <a:gd name="connsiteY2542" fmla="*/ 376174 h 3513667"/>
              <a:gd name="connsiteX2543" fmla="*/ 48801 w 3076859"/>
              <a:gd name="connsiteY2543" fmla="*/ 374412 h 3513667"/>
              <a:gd name="connsiteX2544" fmla="*/ 47801 w 3076859"/>
              <a:gd name="connsiteY2544" fmla="*/ 372514 h 3513667"/>
              <a:gd name="connsiteX2545" fmla="*/ 47001 w 3076859"/>
              <a:gd name="connsiteY2545" fmla="*/ 370616 h 3513667"/>
              <a:gd name="connsiteX2546" fmla="*/ 46001 w 3076859"/>
              <a:gd name="connsiteY2546" fmla="*/ 368854 h 3513667"/>
              <a:gd name="connsiteX2547" fmla="*/ 45601 w 3076859"/>
              <a:gd name="connsiteY2547" fmla="*/ 367092 h 3513667"/>
              <a:gd name="connsiteX2548" fmla="*/ 45001 w 3076859"/>
              <a:gd name="connsiteY2548" fmla="*/ 365194 h 3513667"/>
              <a:gd name="connsiteX2549" fmla="*/ 44601 w 3076859"/>
              <a:gd name="connsiteY2549" fmla="*/ 363432 h 3513667"/>
              <a:gd name="connsiteX2550" fmla="*/ 44401 w 3076859"/>
              <a:gd name="connsiteY2550" fmla="*/ 359636 h 3513667"/>
              <a:gd name="connsiteX2551" fmla="*/ 44401 w 3076859"/>
              <a:gd name="connsiteY2551" fmla="*/ 356111 h 3513667"/>
              <a:gd name="connsiteX2552" fmla="*/ 45201 w 3076859"/>
              <a:gd name="connsiteY2552" fmla="*/ 352587 h 3513667"/>
              <a:gd name="connsiteX2553" fmla="*/ 45801 w 3076859"/>
              <a:gd name="connsiteY2553" fmla="*/ 348927 h 3513667"/>
              <a:gd name="connsiteX2554" fmla="*/ 47001 w 3076859"/>
              <a:gd name="connsiteY2554" fmla="*/ 345267 h 3513667"/>
              <a:gd name="connsiteX2555" fmla="*/ 48201 w 3076859"/>
              <a:gd name="connsiteY2555" fmla="*/ 341742 h 3513667"/>
              <a:gd name="connsiteX2556" fmla="*/ 50601 w 3076859"/>
              <a:gd name="connsiteY2556" fmla="*/ 334693 h 3513667"/>
              <a:gd name="connsiteX2557" fmla="*/ 52001 w 3076859"/>
              <a:gd name="connsiteY2557" fmla="*/ 331033 h 3513667"/>
              <a:gd name="connsiteX2558" fmla="*/ 53201 w 3076859"/>
              <a:gd name="connsiteY2558" fmla="*/ 327509 h 3513667"/>
              <a:gd name="connsiteX2559" fmla="*/ 54001 w 3076859"/>
              <a:gd name="connsiteY2559" fmla="*/ 323849 h 3513667"/>
              <a:gd name="connsiteX2560" fmla="*/ 54801 w 3076859"/>
              <a:gd name="connsiteY2560" fmla="*/ 320324 h 3513667"/>
              <a:gd name="connsiteX2561" fmla="*/ 53001 w 3076859"/>
              <a:gd name="connsiteY2561" fmla="*/ 317071 h 3513667"/>
              <a:gd name="connsiteX2562" fmla="*/ 51801 w 3076859"/>
              <a:gd name="connsiteY2562" fmla="*/ 313817 h 3513667"/>
              <a:gd name="connsiteX2563" fmla="*/ 51001 w 3076859"/>
              <a:gd name="connsiteY2563" fmla="*/ 310699 h 3513667"/>
              <a:gd name="connsiteX2564" fmla="*/ 50601 w 3076859"/>
              <a:gd name="connsiteY2564" fmla="*/ 307446 h 3513667"/>
              <a:gd name="connsiteX2565" fmla="*/ 50401 w 3076859"/>
              <a:gd name="connsiteY2565" fmla="*/ 304193 h 3513667"/>
              <a:gd name="connsiteX2566" fmla="*/ 50401 w 3076859"/>
              <a:gd name="connsiteY2566" fmla="*/ 300939 h 3513667"/>
              <a:gd name="connsiteX2567" fmla="*/ 50601 w 3076859"/>
              <a:gd name="connsiteY2567" fmla="*/ 297686 h 3513667"/>
              <a:gd name="connsiteX2568" fmla="*/ 51001 w 3076859"/>
              <a:gd name="connsiteY2568" fmla="*/ 294432 h 3513667"/>
              <a:gd name="connsiteX2569" fmla="*/ 53201 w 3076859"/>
              <a:gd name="connsiteY2569" fmla="*/ 281419 h 3513667"/>
              <a:gd name="connsiteX2570" fmla="*/ 53601 w 3076859"/>
              <a:gd name="connsiteY2570" fmla="*/ 278165 h 3513667"/>
              <a:gd name="connsiteX2571" fmla="*/ 53801 w 3076859"/>
              <a:gd name="connsiteY2571" fmla="*/ 274912 h 3513667"/>
              <a:gd name="connsiteX2572" fmla="*/ 54001 w 3076859"/>
              <a:gd name="connsiteY2572" fmla="*/ 271794 h 3513667"/>
              <a:gd name="connsiteX2573" fmla="*/ 53801 w 3076859"/>
              <a:gd name="connsiteY2573" fmla="*/ 268541 h 3513667"/>
              <a:gd name="connsiteX2574" fmla="*/ 53201 w 3076859"/>
              <a:gd name="connsiteY2574" fmla="*/ 254443 h 3513667"/>
              <a:gd name="connsiteX2575" fmla="*/ 53001 w 3076859"/>
              <a:gd name="connsiteY2575" fmla="*/ 240345 h 3513667"/>
              <a:gd name="connsiteX2576" fmla="*/ 53001 w 3076859"/>
              <a:gd name="connsiteY2576" fmla="*/ 226247 h 3513667"/>
              <a:gd name="connsiteX2577" fmla="*/ 53401 w 3076859"/>
              <a:gd name="connsiteY2577" fmla="*/ 212284 h 3513667"/>
              <a:gd name="connsiteX2578" fmla="*/ 54001 w 3076859"/>
              <a:gd name="connsiteY2578" fmla="*/ 198322 h 3513667"/>
              <a:gd name="connsiteX2579" fmla="*/ 54801 w 3076859"/>
              <a:gd name="connsiteY2579" fmla="*/ 184224 h 3513667"/>
              <a:gd name="connsiteX2580" fmla="*/ 55801 w 3076859"/>
              <a:gd name="connsiteY2580" fmla="*/ 170126 h 3513667"/>
              <a:gd name="connsiteX2581" fmla="*/ 57001 w 3076859"/>
              <a:gd name="connsiteY2581" fmla="*/ 156299 h 3513667"/>
              <a:gd name="connsiteX2582" fmla="*/ 59801 w 3076859"/>
              <a:gd name="connsiteY2582" fmla="*/ 128238 h 3513667"/>
              <a:gd name="connsiteX2583" fmla="*/ 63001 w 3076859"/>
              <a:gd name="connsiteY2583" fmla="*/ 100313 h 3513667"/>
              <a:gd name="connsiteX2584" fmla="*/ 66001 w 3076859"/>
              <a:gd name="connsiteY2584" fmla="*/ 72388 h 3513667"/>
              <a:gd name="connsiteX2585" fmla="*/ 68601 w 3076859"/>
              <a:gd name="connsiteY2585" fmla="*/ 44328 h 3513667"/>
              <a:gd name="connsiteX2586" fmla="*/ 69002 w 3076859"/>
              <a:gd name="connsiteY2586" fmla="*/ 39583 h 3513667"/>
              <a:gd name="connsiteX2587" fmla="*/ 69802 w 3076859"/>
              <a:gd name="connsiteY2587" fmla="*/ 34974 h 3513667"/>
              <a:gd name="connsiteX2588" fmla="*/ 71002 w 3076859"/>
              <a:gd name="connsiteY2588" fmla="*/ 30230 h 3513667"/>
              <a:gd name="connsiteX2589" fmla="*/ 72002 w 3076859"/>
              <a:gd name="connsiteY2589" fmla="*/ 26027 h 3513667"/>
              <a:gd name="connsiteX2590" fmla="*/ 73602 w 3076859"/>
              <a:gd name="connsiteY2590" fmla="*/ 21825 h 3513667"/>
              <a:gd name="connsiteX2591" fmla="*/ 75402 w 3076859"/>
              <a:gd name="connsiteY2591" fmla="*/ 17894 h 3513667"/>
              <a:gd name="connsiteX2592" fmla="*/ 76602 w 3076859"/>
              <a:gd name="connsiteY2592" fmla="*/ 16132 h 3513667"/>
              <a:gd name="connsiteX2593" fmla="*/ 77802 w 3076859"/>
              <a:gd name="connsiteY2593" fmla="*/ 14369 h 3513667"/>
              <a:gd name="connsiteX2594" fmla="*/ 79002 w 3076859"/>
              <a:gd name="connsiteY2594" fmla="*/ 12878 h 3513667"/>
              <a:gd name="connsiteX2595" fmla="*/ 80202 w 3076859"/>
              <a:gd name="connsiteY2595" fmla="*/ 11251 h 3513667"/>
              <a:gd name="connsiteX2596" fmla="*/ 81802 w 3076859"/>
              <a:gd name="connsiteY2596" fmla="*/ 9896 h 3513667"/>
              <a:gd name="connsiteX2597" fmla="*/ 83402 w 3076859"/>
              <a:gd name="connsiteY2597" fmla="*/ 8540 h 3513667"/>
              <a:gd name="connsiteX2598" fmla="*/ 85002 w 3076859"/>
              <a:gd name="connsiteY2598" fmla="*/ 7456 h 3513667"/>
              <a:gd name="connsiteX2599" fmla="*/ 86802 w 3076859"/>
              <a:gd name="connsiteY2599" fmla="*/ 6371 h 3513667"/>
              <a:gd name="connsiteX2600" fmla="*/ 89002 w 3076859"/>
              <a:gd name="connsiteY2600" fmla="*/ 5558 h 3513667"/>
              <a:gd name="connsiteX2601" fmla="*/ 91002 w 3076859"/>
              <a:gd name="connsiteY2601" fmla="*/ 4745 h 3513667"/>
              <a:gd name="connsiteX2602" fmla="*/ 93202 w 3076859"/>
              <a:gd name="connsiteY2602" fmla="*/ 4202 h 3513667"/>
              <a:gd name="connsiteX2603" fmla="*/ 95602 w 3076859"/>
              <a:gd name="connsiteY2603" fmla="*/ 3660 h 3513667"/>
              <a:gd name="connsiteX2604" fmla="*/ 98002 w 3076859"/>
              <a:gd name="connsiteY2604" fmla="*/ 3525 h 3513667"/>
              <a:gd name="connsiteX2605" fmla="*/ 100602 w 3076859"/>
              <a:gd name="connsiteY2605" fmla="*/ 3389 h 3513667"/>
              <a:gd name="connsiteX2606" fmla="*/ 103602 w 3076859"/>
              <a:gd name="connsiteY2606" fmla="*/ 3525 h 3513667"/>
              <a:gd name="connsiteX2607" fmla="*/ 106202 w 3076859"/>
              <a:gd name="connsiteY2607" fmla="*/ 3931 h 3513667"/>
              <a:gd name="connsiteX2608" fmla="*/ 109402 w 3076859"/>
              <a:gd name="connsiteY2608" fmla="*/ 4338 h 3513667"/>
              <a:gd name="connsiteX2609" fmla="*/ 112602 w 3076859"/>
              <a:gd name="connsiteY2609" fmla="*/ 4880 h 3513667"/>
              <a:gd name="connsiteX2610" fmla="*/ 116002 w 3076859"/>
              <a:gd name="connsiteY2610" fmla="*/ 5829 h 3513667"/>
              <a:gd name="connsiteX2611" fmla="*/ 119802 w 3076859"/>
              <a:gd name="connsiteY2611" fmla="*/ 6914 h 3513667"/>
              <a:gd name="connsiteX2612" fmla="*/ 122003 w 3076859"/>
              <a:gd name="connsiteY2612" fmla="*/ 7049 h 3513667"/>
              <a:gd name="connsiteX2613" fmla="*/ 124203 w 3076859"/>
              <a:gd name="connsiteY2613" fmla="*/ 6914 h 3513667"/>
              <a:gd name="connsiteX2614" fmla="*/ 129003 w 3076859"/>
              <a:gd name="connsiteY2614" fmla="*/ 6642 h 3513667"/>
              <a:gd name="connsiteX2615" fmla="*/ 133803 w 3076859"/>
              <a:gd name="connsiteY2615" fmla="*/ 5965 h 3513667"/>
              <a:gd name="connsiteX2616" fmla="*/ 138603 w 3076859"/>
              <a:gd name="connsiteY2616" fmla="*/ 5151 h 3513667"/>
              <a:gd name="connsiteX2617" fmla="*/ 148003 w 3076859"/>
              <a:gd name="connsiteY2617" fmla="*/ 3118 h 3513667"/>
              <a:gd name="connsiteX2618" fmla="*/ 152803 w 3076859"/>
              <a:gd name="connsiteY2618" fmla="*/ 2169 h 3513667"/>
              <a:gd name="connsiteX2619" fmla="*/ 157403 w 3076859"/>
              <a:gd name="connsiteY2619" fmla="*/ 1220 h 3513667"/>
              <a:gd name="connsiteX2620" fmla="*/ 162203 w 3076859"/>
              <a:gd name="connsiteY2620" fmla="*/ 407 h 3513667"/>
              <a:gd name="connsiteX2621" fmla="*/ 167003 w 3076859"/>
              <a:gd name="connsiteY2621" fmla="*/ 136 h 351366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 ang="0">
                <a:pos x="connsiteX480" y="connsiteY480"/>
              </a:cxn>
              <a:cxn ang="0">
                <a:pos x="connsiteX481" y="connsiteY481"/>
              </a:cxn>
              <a:cxn ang="0">
                <a:pos x="connsiteX482" y="connsiteY482"/>
              </a:cxn>
              <a:cxn ang="0">
                <a:pos x="connsiteX483" y="connsiteY483"/>
              </a:cxn>
              <a:cxn ang="0">
                <a:pos x="connsiteX484" y="connsiteY484"/>
              </a:cxn>
              <a:cxn ang="0">
                <a:pos x="connsiteX485" y="connsiteY485"/>
              </a:cxn>
              <a:cxn ang="0">
                <a:pos x="connsiteX486" y="connsiteY486"/>
              </a:cxn>
              <a:cxn ang="0">
                <a:pos x="connsiteX487" y="connsiteY487"/>
              </a:cxn>
              <a:cxn ang="0">
                <a:pos x="connsiteX488" y="connsiteY488"/>
              </a:cxn>
              <a:cxn ang="0">
                <a:pos x="connsiteX489" y="connsiteY489"/>
              </a:cxn>
              <a:cxn ang="0">
                <a:pos x="connsiteX490" y="connsiteY490"/>
              </a:cxn>
              <a:cxn ang="0">
                <a:pos x="connsiteX491" y="connsiteY491"/>
              </a:cxn>
              <a:cxn ang="0">
                <a:pos x="connsiteX492" y="connsiteY492"/>
              </a:cxn>
              <a:cxn ang="0">
                <a:pos x="connsiteX493" y="connsiteY493"/>
              </a:cxn>
              <a:cxn ang="0">
                <a:pos x="connsiteX494" y="connsiteY494"/>
              </a:cxn>
              <a:cxn ang="0">
                <a:pos x="connsiteX495" y="connsiteY495"/>
              </a:cxn>
              <a:cxn ang="0">
                <a:pos x="connsiteX496" y="connsiteY496"/>
              </a:cxn>
              <a:cxn ang="0">
                <a:pos x="connsiteX497" y="connsiteY497"/>
              </a:cxn>
              <a:cxn ang="0">
                <a:pos x="connsiteX498" y="connsiteY498"/>
              </a:cxn>
              <a:cxn ang="0">
                <a:pos x="connsiteX499" y="connsiteY499"/>
              </a:cxn>
              <a:cxn ang="0">
                <a:pos x="connsiteX500" y="connsiteY500"/>
              </a:cxn>
              <a:cxn ang="0">
                <a:pos x="connsiteX501" y="connsiteY501"/>
              </a:cxn>
              <a:cxn ang="0">
                <a:pos x="connsiteX502" y="connsiteY502"/>
              </a:cxn>
              <a:cxn ang="0">
                <a:pos x="connsiteX503" y="connsiteY503"/>
              </a:cxn>
              <a:cxn ang="0">
                <a:pos x="connsiteX504" y="connsiteY504"/>
              </a:cxn>
              <a:cxn ang="0">
                <a:pos x="connsiteX505" y="connsiteY505"/>
              </a:cxn>
              <a:cxn ang="0">
                <a:pos x="connsiteX506" y="connsiteY506"/>
              </a:cxn>
              <a:cxn ang="0">
                <a:pos x="connsiteX507" y="connsiteY507"/>
              </a:cxn>
              <a:cxn ang="0">
                <a:pos x="connsiteX508" y="connsiteY508"/>
              </a:cxn>
              <a:cxn ang="0">
                <a:pos x="connsiteX509" y="connsiteY509"/>
              </a:cxn>
              <a:cxn ang="0">
                <a:pos x="connsiteX510" y="connsiteY510"/>
              </a:cxn>
              <a:cxn ang="0">
                <a:pos x="connsiteX511" y="connsiteY511"/>
              </a:cxn>
              <a:cxn ang="0">
                <a:pos x="connsiteX512" y="connsiteY512"/>
              </a:cxn>
              <a:cxn ang="0">
                <a:pos x="connsiteX513" y="connsiteY513"/>
              </a:cxn>
              <a:cxn ang="0">
                <a:pos x="connsiteX514" y="connsiteY514"/>
              </a:cxn>
              <a:cxn ang="0">
                <a:pos x="connsiteX515" y="connsiteY515"/>
              </a:cxn>
              <a:cxn ang="0">
                <a:pos x="connsiteX516" y="connsiteY516"/>
              </a:cxn>
              <a:cxn ang="0">
                <a:pos x="connsiteX517" y="connsiteY517"/>
              </a:cxn>
              <a:cxn ang="0">
                <a:pos x="connsiteX518" y="connsiteY518"/>
              </a:cxn>
              <a:cxn ang="0">
                <a:pos x="connsiteX519" y="connsiteY519"/>
              </a:cxn>
              <a:cxn ang="0">
                <a:pos x="connsiteX520" y="connsiteY520"/>
              </a:cxn>
              <a:cxn ang="0">
                <a:pos x="connsiteX521" y="connsiteY521"/>
              </a:cxn>
              <a:cxn ang="0">
                <a:pos x="connsiteX522" y="connsiteY522"/>
              </a:cxn>
              <a:cxn ang="0">
                <a:pos x="connsiteX523" y="connsiteY523"/>
              </a:cxn>
              <a:cxn ang="0">
                <a:pos x="connsiteX524" y="connsiteY524"/>
              </a:cxn>
              <a:cxn ang="0">
                <a:pos x="connsiteX525" y="connsiteY525"/>
              </a:cxn>
              <a:cxn ang="0">
                <a:pos x="connsiteX526" y="connsiteY526"/>
              </a:cxn>
              <a:cxn ang="0">
                <a:pos x="connsiteX527" y="connsiteY527"/>
              </a:cxn>
              <a:cxn ang="0">
                <a:pos x="connsiteX528" y="connsiteY528"/>
              </a:cxn>
              <a:cxn ang="0">
                <a:pos x="connsiteX529" y="connsiteY529"/>
              </a:cxn>
              <a:cxn ang="0">
                <a:pos x="connsiteX530" y="connsiteY530"/>
              </a:cxn>
              <a:cxn ang="0">
                <a:pos x="connsiteX531" y="connsiteY531"/>
              </a:cxn>
              <a:cxn ang="0">
                <a:pos x="connsiteX532" y="connsiteY532"/>
              </a:cxn>
              <a:cxn ang="0">
                <a:pos x="connsiteX533" y="connsiteY533"/>
              </a:cxn>
              <a:cxn ang="0">
                <a:pos x="connsiteX534" y="connsiteY534"/>
              </a:cxn>
              <a:cxn ang="0">
                <a:pos x="connsiteX535" y="connsiteY535"/>
              </a:cxn>
              <a:cxn ang="0">
                <a:pos x="connsiteX536" y="connsiteY536"/>
              </a:cxn>
              <a:cxn ang="0">
                <a:pos x="connsiteX537" y="connsiteY537"/>
              </a:cxn>
              <a:cxn ang="0">
                <a:pos x="connsiteX538" y="connsiteY538"/>
              </a:cxn>
              <a:cxn ang="0">
                <a:pos x="connsiteX539" y="connsiteY539"/>
              </a:cxn>
              <a:cxn ang="0">
                <a:pos x="connsiteX540" y="connsiteY540"/>
              </a:cxn>
              <a:cxn ang="0">
                <a:pos x="connsiteX541" y="connsiteY541"/>
              </a:cxn>
              <a:cxn ang="0">
                <a:pos x="connsiteX542" y="connsiteY542"/>
              </a:cxn>
              <a:cxn ang="0">
                <a:pos x="connsiteX543" y="connsiteY543"/>
              </a:cxn>
              <a:cxn ang="0">
                <a:pos x="connsiteX544" y="connsiteY544"/>
              </a:cxn>
              <a:cxn ang="0">
                <a:pos x="connsiteX545" y="connsiteY545"/>
              </a:cxn>
              <a:cxn ang="0">
                <a:pos x="connsiteX546" y="connsiteY546"/>
              </a:cxn>
              <a:cxn ang="0">
                <a:pos x="connsiteX547" y="connsiteY547"/>
              </a:cxn>
              <a:cxn ang="0">
                <a:pos x="connsiteX548" y="connsiteY548"/>
              </a:cxn>
              <a:cxn ang="0">
                <a:pos x="connsiteX549" y="connsiteY549"/>
              </a:cxn>
              <a:cxn ang="0">
                <a:pos x="connsiteX550" y="connsiteY550"/>
              </a:cxn>
              <a:cxn ang="0">
                <a:pos x="connsiteX551" y="connsiteY551"/>
              </a:cxn>
              <a:cxn ang="0">
                <a:pos x="connsiteX552" y="connsiteY552"/>
              </a:cxn>
              <a:cxn ang="0">
                <a:pos x="connsiteX553" y="connsiteY553"/>
              </a:cxn>
              <a:cxn ang="0">
                <a:pos x="connsiteX554" y="connsiteY554"/>
              </a:cxn>
              <a:cxn ang="0">
                <a:pos x="connsiteX555" y="connsiteY555"/>
              </a:cxn>
              <a:cxn ang="0">
                <a:pos x="connsiteX556" y="connsiteY556"/>
              </a:cxn>
              <a:cxn ang="0">
                <a:pos x="connsiteX557" y="connsiteY557"/>
              </a:cxn>
              <a:cxn ang="0">
                <a:pos x="connsiteX558" y="connsiteY558"/>
              </a:cxn>
              <a:cxn ang="0">
                <a:pos x="connsiteX559" y="connsiteY559"/>
              </a:cxn>
              <a:cxn ang="0">
                <a:pos x="connsiteX560" y="connsiteY560"/>
              </a:cxn>
              <a:cxn ang="0">
                <a:pos x="connsiteX561" y="connsiteY561"/>
              </a:cxn>
              <a:cxn ang="0">
                <a:pos x="connsiteX562" y="connsiteY562"/>
              </a:cxn>
              <a:cxn ang="0">
                <a:pos x="connsiteX563" y="connsiteY563"/>
              </a:cxn>
              <a:cxn ang="0">
                <a:pos x="connsiteX564" y="connsiteY564"/>
              </a:cxn>
              <a:cxn ang="0">
                <a:pos x="connsiteX565" y="connsiteY565"/>
              </a:cxn>
              <a:cxn ang="0">
                <a:pos x="connsiteX566" y="connsiteY566"/>
              </a:cxn>
              <a:cxn ang="0">
                <a:pos x="connsiteX567" y="connsiteY567"/>
              </a:cxn>
              <a:cxn ang="0">
                <a:pos x="connsiteX568" y="connsiteY568"/>
              </a:cxn>
              <a:cxn ang="0">
                <a:pos x="connsiteX569" y="connsiteY569"/>
              </a:cxn>
              <a:cxn ang="0">
                <a:pos x="connsiteX570" y="connsiteY570"/>
              </a:cxn>
              <a:cxn ang="0">
                <a:pos x="connsiteX571" y="connsiteY571"/>
              </a:cxn>
              <a:cxn ang="0">
                <a:pos x="connsiteX572" y="connsiteY572"/>
              </a:cxn>
              <a:cxn ang="0">
                <a:pos x="connsiteX573" y="connsiteY573"/>
              </a:cxn>
              <a:cxn ang="0">
                <a:pos x="connsiteX574" y="connsiteY574"/>
              </a:cxn>
              <a:cxn ang="0">
                <a:pos x="connsiteX575" y="connsiteY575"/>
              </a:cxn>
              <a:cxn ang="0">
                <a:pos x="connsiteX576" y="connsiteY576"/>
              </a:cxn>
              <a:cxn ang="0">
                <a:pos x="connsiteX577" y="connsiteY577"/>
              </a:cxn>
              <a:cxn ang="0">
                <a:pos x="connsiteX578" y="connsiteY578"/>
              </a:cxn>
              <a:cxn ang="0">
                <a:pos x="connsiteX579" y="connsiteY579"/>
              </a:cxn>
              <a:cxn ang="0">
                <a:pos x="connsiteX580" y="connsiteY580"/>
              </a:cxn>
              <a:cxn ang="0">
                <a:pos x="connsiteX581" y="connsiteY581"/>
              </a:cxn>
              <a:cxn ang="0">
                <a:pos x="connsiteX582" y="connsiteY582"/>
              </a:cxn>
              <a:cxn ang="0">
                <a:pos x="connsiteX583" y="connsiteY583"/>
              </a:cxn>
              <a:cxn ang="0">
                <a:pos x="connsiteX584" y="connsiteY584"/>
              </a:cxn>
              <a:cxn ang="0">
                <a:pos x="connsiteX585" y="connsiteY585"/>
              </a:cxn>
              <a:cxn ang="0">
                <a:pos x="connsiteX586" y="connsiteY586"/>
              </a:cxn>
              <a:cxn ang="0">
                <a:pos x="connsiteX587" y="connsiteY587"/>
              </a:cxn>
              <a:cxn ang="0">
                <a:pos x="connsiteX588" y="connsiteY588"/>
              </a:cxn>
              <a:cxn ang="0">
                <a:pos x="connsiteX589" y="connsiteY589"/>
              </a:cxn>
              <a:cxn ang="0">
                <a:pos x="connsiteX590" y="connsiteY590"/>
              </a:cxn>
              <a:cxn ang="0">
                <a:pos x="connsiteX591" y="connsiteY591"/>
              </a:cxn>
              <a:cxn ang="0">
                <a:pos x="connsiteX592" y="connsiteY592"/>
              </a:cxn>
              <a:cxn ang="0">
                <a:pos x="connsiteX593" y="connsiteY593"/>
              </a:cxn>
              <a:cxn ang="0">
                <a:pos x="connsiteX594" y="connsiteY594"/>
              </a:cxn>
              <a:cxn ang="0">
                <a:pos x="connsiteX595" y="connsiteY595"/>
              </a:cxn>
              <a:cxn ang="0">
                <a:pos x="connsiteX596" y="connsiteY596"/>
              </a:cxn>
              <a:cxn ang="0">
                <a:pos x="connsiteX597" y="connsiteY597"/>
              </a:cxn>
              <a:cxn ang="0">
                <a:pos x="connsiteX598" y="connsiteY598"/>
              </a:cxn>
              <a:cxn ang="0">
                <a:pos x="connsiteX599" y="connsiteY599"/>
              </a:cxn>
              <a:cxn ang="0">
                <a:pos x="connsiteX600" y="connsiteY600"/>
              </a:cxn>
              <a:cxn ang="0">
                <a:pos x="connsiteX601" y="connsiteY601"/>
              </a:cxn>
              <a:cxn ang="0">
                <a:pos x="connsiteX602" y="connsiteY602"/>
              </a:cxn>
              <a:cxn ang="0">
                <a:pos x="connsiteX603" y="connsiteY603"/>
              </a:cxn>
              <a:cxn ang="0">
                <a:pos x="connsiteX604" y="connsiteY604"/>
              </a:cxn>
              <a:cxn ang="0">
                <a:pos x="connsiteX605" y="connsiteY605"/>
              </a:cxn>
              <a:cxn ang="0">
                <a:pos x="connsiteX606" y="connsiteY606"/>
              </a:cxn>
              <a:cxn ang="0">
                <a:pos x="connsiteX607" y="connsiteY607"/>
              </a:cxn>
              <a:cxn ang="0">
                <a:pos x="connsiteX608" y="connsiteY608"/>
              </a:cxn>
              <a:cxn ang="0">
                <a:pos x="connsiteX609" y="connsiteY609"/>
              </a:cxn>
              <a:cxn ang="0">
                <a:pos x="connsiteX610" y="connsiteY610"/>
              </a:cxn>
              <a:cxn ang="0">
                <a:pos x="connsiteX611" y="connsiteY611"/>
              </a:cxn>
              <a:cxn ang="0">
                <a:pos x="connsiteX612" y="connsiteY612"/>
              </a:cxn>
              <a:cxn ang="0">
                <a:pos x="connsiteX613" y="connsiteY613"/>
              </a:cxn>
              <a:cxn ang="0">
                <a:pos x="connsiteX614" y="connsiteY614"/>
              </a:cxn>
              <a:cxn ang="0">
                <a:pos x="connsiteX615" y="connsiteY615"/>
              </a:cxn>
              <a:cxn ang="0">
                <a:pos x="connsiteX616" y="connsiteY616"/>
              </a:cxn>
              <a:cxn ang="0">
                <a:pos x="connsiteX617" y="connsiteY617"/>
              </a:cxn>
              <a:cxn ang="0">
                <a:pos x="connsiteX618" y="connsiteY618"/>
              </a:cxn>
              <a:cxn ang="0">
                <a:pos x="connsiteX619" y="connsiteY619"/>
              </a:cxn>
              <a:cxn ang="0">
                <a:pos x="connsiteX620" y="connsiteY620"/>
              </a:cxn>
              <a:cxn ang="0">
                <a:pos x="connsiteX621" y="connsiteY621"/>
              </a:cxn>
              <a:cxn ang="0">
                <a:pos x="connsiteX622" y="connsiteY622"/>
              </a:cxn>
              <a:cxn ang="0">
                <a:pos x="connsiteX623" y="connsiteY623"/>
              </a:cxn>
              <a:cxn ang="0">
                <a:pos x="connsiteX624" y="connsiteY624"/>
              </a:cxn>
              <a:cxn ang="0">
                <a:pos x="connsiteX625" y="connsiteY625"/>
              </a:cxn>
              <a:cxn ang="0">
                <a:pos x="connsiteX626" y="connsiteY626"/>
              </a:cxn>
              <a:cxn ang="0">
                <a:pos x="connsiteX627" y="connsiteY627"/>
              </a:cxn>
              <a:cxn ang="0">
                <a:pos x="connsiteX628" y="connsiteY628"/>
              </a:cxn>
              <a:cxn ang="0">
                <a:pos x="connsiteX629" y="connsiteY629"/>
              </a:cxn>
              <a:cxn ang="0">
                <a:pos x="connsiteX630" y="connsiteY630"/>
              </a:cxn>
              <a:cxn ang="0">
                <a:pos x="connsiteX631" y="connsiteY631"/>
              </a:cxn>
              <a:cxn ang="0">
                <a:pos x="connsiteX632" y="connsiteY632"/>
              </a:cxn>
              <a:cxn ang="0">
                <a:pos x="connsiteX633" y="connsiteY633"/>
              </a:cxn>
              <a:cxn ang="0">
                <a:pos x="connsiteX634" y="connsiteY634"/>
              </a:cxn>
              <a:cxn ang="0">
                <a:pos x="connsiteX635" y="connsiteY635"/>
              </a:cxn>
              <a:cxn ang="0">
                <a:pos x="connsiteX636" y="connsiteY636"/>
              </a:cxn>
              <a:cxn ang="0">
                <a:pos x="connsiteX637" y="connsiteY637"/>
              </a:cxn>
              <a:cxn ang="0">
                <a:pos x="connsiteX638" y="connsiteY638"/>
              </a:cxn>
              <a:cxn ang="0">
                <a:pos x="connsiteX639" y="connsiteY639"/>
              </a:cxn>
              <a:cxn ang="0">
                <a:pos x="connsiteX640" y="connsiteY640"/>
              </a:cxn>
              <a:cxn ang="0">
                <a:pos x="connsiteX641" y="connsiteY641"/>
              </a:cxn>
              <a:cxn ang="0">
                <a:pos x="connsiteX642" y="connsiteY642"/>
              </a:cxn>
              <a:cxn ang="0">
                <a:pos x="connsiteX643" y="connsiteY643"/>
              </a:cxn>
              <a:cxn ang="0">
                <a:pos x="connsiteX644" y="connsiteY644"/>
              </a:cxn>
              <a:cxn ang="0">
                <a:pos x="connsiteX645" y="connsiteY645"/>
              </a:cxn>
              <a:cxn ang="0">
                <a:pos x="connsiteX646" y="connsiteY646"/>
              </a:cxn>
              <a:cxn ang="0">
                <a:pos x="connsiteX647" y="connsiteY647"/>
              </a:cxn>
              <a:cxn ang="0">
                <a:pos x="connsiteX648" y="connsiteY648"/>
              </a:cxn>
              <a:cxn ang="0">
                <a:pos x="connsiteX649" y="connsiteY649"/>
              </a:cxn>
              <a:cxn ang="0">
                <a:pos x="connsiteX650" y="connsiteY650"/>
              </a:cxn>
              <a:cxn ang="0">
                <a:pos x="connsiteX651" y="connsiteY651"/>
              </a:cxn>
              <a:cxn ang="0">
                <a:pos x="connsiteX652" y="connsiteY652"/>
              </a:cxn>
              <a:cxn ang="0">
                <a:pos x="connsiteX653" y="connsiteY653"/>
              </a:cxn>
              <a:cxn ang="0">
                <a:pos x="connsiteX654" y="connsiteY654"/>
              </a:cxn>
              <a:cxn ang="0">
                <a:pos x="connsiteX655" y="connsiteY655"/>
              </a:cxn>
              <a:cxn ang="0">
                <a:pos x="connsiteX656" y="connsiteY656"/>
              </a:cxn>
              <a:cxn ang="0">
                <a:pos x="connsiteX657" y="connsiteY657"/>
              </a:cxn>
              <a:cxn ang="0">
                <a:pos x="connsiteX658" y="connsiteY658"/>
              </a:cxn>
              <a:cxn ang="0">
                <a:pos x="connsiteX659" y="connsiteY659"/>
              </a:cxn>
              <a:cxn ang="0">
                <a:pos x="connsiteX660" y="connsiteY660"/>
              </a:cxn>
              <a:cxn ang="0">
                <a:pos x="connsiteX661" y="connsiteY661"/>
              </a:cxn>
              <a:cxn ang="0">
                <a:pos x="connsiteX662" y="connsiteY662"/>
              </a:cxn>
              <a:cxn ang="0">
                <a:pos x="connsiteX663" y="connsiteY663"/>
              </a:cxn>
              <a:cxn ang="0">
                <a:pos x="connsiteX664" y="connsiteY664"/>
              </a:cxn>
              <a:cxn ang="0">
                <a:pos x="connsiteX665" y="connsiteY665"/>
              </a:cxn>
              <a:cxn ang="0">
                <a:pos x="connsiteX666" y="connsiteY666"/>
              </a:cxn>
              <a:cxn ang="0">
                <a:pos x="connsiteX667" y="connsiteY667"/>
              </a:cxn>
              <a:cxn ang="0">
                <a:pos x="connsiteX668" y="connsiteY668"/>
              </a:cxn>
              <a:cxn ang="0">
                <a:pos x="connsiteX669" y="connsiteY669"/>
              </a:cxn>
              <a:cxn ang="0">
                <a:pos x="connsiteX670" y="connsiteY670"/>
              </a:cxn>
              <a:cxn ang="0">
                <a:pos x="connsiteX671" y="connsiteY671"/>
              </a:cxn>
              <a:cxn ang="0">
                <a:pos x="connsiteX672" y="connsiteY672"/>
              </a:cxn>
              <a:cxn ang="0">
                <a:pos x="connsiteX673" y="connsiteY673"/>
              </a:cxn>
              <a:cxn ang="0">
                <a:pos x="connsiteX674" y="connsiteY674"/>
              </a:cxn>
              <a:cxn ang="0">
                <a:pos x="connsiteX675" y="connsiteY675"/>
              </a:cxn>
              <a:cxn ang="0">
                <a:pos x="connsiteX676" y="connsiteY676"/>
              </a:cxn>
              <a:cxn ang="0">
                <a:pos x="connsiteX677" y="connsiteY677"/>
              </a:cxn>
              <a:cxn ang="0">
                <a:pos x="connsiteX678" y="connsiteY678"/>
              </a:cxn>
              <a:cxn ang="0">
                <a:pos x="connsiteX679" y="connsiteY679"/>
              </a:cxn>
              <a:cxn ang="0">
                <a:pos x="connsiteX680" y="connsiteY680"/>
              </a:cxn>
              <a:cxn ang="0">
                <a:pos x="connsiteX681" y="connsiteY681"/>
              </a:cxn>
              <a:cxn ang="0">
                <a:pos x="connsiteX682" y="connsiteY682"/>
              </a:cxn>
              <a:cxn ang="0">
                <a:pos x="connsiteX683" y="connsiteY683"/>
              </a:cxn>
              <a:cxn ang="0">
                <a:pos x="connsiteX684" y="connsiteY684"/>
              </a:cxn>
              <a:cxn ang="0">
                <a:pos x="connsiteX685" y="connsiteY685"/>
              </a:cxn>
              <a:cxn ang="0">
                <a:pos x="connsiteX686" y="connsiteY686"/>
              </a:cxn>
              <a:cxn ang="0">
                <a:pos x="connsiteX687" y="connsiteY687"/>
              </a:cxn>
              <a:cxn ang="0">
                <a:pos x="connsiteX688" y="connsiteY688"/>
              </a:cxn>
              <a:cxn ang="0">
                <a:pos x="connsiteX689" y="connsiteY689"/>
              </a:cxn>
              <a:cxn ang="0">
                <a:pos x="connsiteX690" y="connsiteY690"/>
              </a:cxn>
              <a:cxn ang="0">
                <a:pos x="connsiteX691" y="connsiteY691"/>
              </a:cxn>
              <a:cxn ang="0">
                <a:pos x="connsiteX692" y="connsiteY692"/>
              </a:cxn>
              <a:cxn ang="0">
                <a:pos x="connsiteX693" y="connsiteY693"/>
              </a:cxn>
              <a:cxn ang="0">
                <a:pos x="connsiteX694" y="connsiteY694"/>
              </a:cxn>
              <a:cxn ang="0">
                <a:pos x="connsiteX695" y="connsiteY695"/>
              </a:cxn>
              <a:cxn ang="0">
                <a:pos x="connsiteX696" y="connsiteY696"/>
              </a:cxn>
              <a:cxn ang="0">
                <a:pos x="connsiteX697" y="connsiteY697"/>
              </a:cxn>
              <a:cxn ang="0">
                <a:pos x="connsiteX698" y="connsiteY698"/>
              </a:cxn>
              <a:cxn ang="0">
                <a:pos x="connsiteX699" y="connsiteY699"/>
              </a:cxn>
              <a:cxn ang="0">
                <a:pos x="connsiteX700" y="connsiteY700"/>
              </a:cxn>
              <a:cxn ang="0">
                <a:pos x="connsiteX701" y="connsiteY701"/>
              </a:cxn>
              <a:cxn ang="0">
                <a:pos x="connsiteX702" y="connsiteY702"/>
              </a:cxn>
              <a:cxn ang="0">
                <a:pos x="connsiteX703" y="connsiteY703"/>
              </a:cxn>
              <a:cxn ang="0">
                <a:pos x="connsiteX704" y="connsiteY704"/>
              </a:cxn>
              <a:cxn ang="0">
                <a:pos x="connsiteX705" y="connsiteY705"/>
              </a:cxn>
              <a:cxn ang="0">
                <a:pos x="connsiteX706" y="connsiteY706"/>
              </a:cxn>
              <a:cxn ang="0">
                <a:pos x="connsiteX707" y="connsiteY707"/>
              </a:cxn>
              <a:cxn ang="0">
                <a:pos x="connsiteX708" y="connsiteY708"/>
              </a:cxn>
              <a:cxn ang="0">
                <a:pos x="connsiteX709" y="connsiteY709"/>
              </a:cxn>
              <a:cxn ang="0">
                <a:pos x="connsiteX710" y="connsiteY710"/>
              </a:cxn>
              <a:cxn ang="0">
                <a:pos x="connsiteX711" y="connsiteY711"/>
              </a:cxn>
              <a:cxn ang="0">
                <a:pos x="connsiteX712" y="connsiteY712"/>
              </a:cxn>
              <a:cxn ang="0">
                <a:pos x="connsiteX713" y="connsiteY713"/>
              </a:cxn>
              <a:cxn ang="0">
                <a:pos x="connsiteX714" y="connsiteY714"/>
              </a:cxn>
              <a:cxn ang="0">
                <a:pos x="connsiteX715" y="connsiteY715"/>
              </a:cxn>
              <a:cxn ang="0">
                <a:pos x="connsiteX716" y="connsiteY716"/>
              </a:cxn>
              <a:cxn ang="0">
                <a:pos x="connsiteX717" y="connsiteY717"/>
              </a:cxn>
              <a:cxn ang="0">
                <a:pos x="connsiteX718" y="connsiteY718"/>
              </a:cxn>
              <a:cxn ang="0">
                <a:pos x="connsiteX719" y="connsiteY719"/>
              </a:cxn>
              <a:cxn ang="0">
                <a:pos x="connsiteX720" y="connsiteY720"/>
              </a:cxn>
              <a:cxn ang="0">
                <a:pos x="connsiteX721" y="connsiteY721"/>
              </a:cxn>
              <a:cxn ang="0">
                <a:pos x="connsiteX722" y="connsiteY722"/>
              </a:cxn>
              <a:cxn ang="0">
                <a:pos x="connsiteX723" y="connsiteY723"/>
              </a:cxn>
              <a:cxn ang="0">
                <a:pos x="connsiteX724" y="connsiteY724"/>
              </a:cxn>
              <a:cxn ang="0">
                <a:pos x="connsiteX725" y="connsiteY725"/>
              </a:cxn>
              <a:cxn ang="0">
                <a:pos x="connsiteX726" y="connsiteY726"/>
              </a:cxn>
              <a:cxn ang="0">
                <a:pos x="connsiteX727" y="connsiteY727"/>
              </a:cxn>
              <a:cxn ang="0">
                <a:pos x="connsiteX728" y="connsiteY728"/>
              </a:cxn>
              <a:cxn ang="0">
                <a:pos x="connsiteX729" y="connsiteY729"/>
              </a:cxn>
              <a:cxn ang="0">
                <a:pos x="connsiteX730" y="connsiteY730"/>
              </a:cxn>
              <a:cxn ang="0">
                <a:pos x="connsiteX731" y="connsiteY731"/>
              </a:cxn>
              <a:cxn ang="0">
                <a:pos x="connsiteX732" y="connsiteY732"/>
              </a:cxn>
              <a:cxn ang="0">
                <a:pos x="connsiteX733" y="connsiteY733"/>
              </a:cxn>
              <a:cxn ang="0">
                <a:pos x="connsiteX734" y="connsiteY734"/>
              </a:cxn>
              <a:cxn ang="0">
                <a:pos x="connsiteX735" y="connsiteY735"/>
              </a:cxn>
              <a:cxn ang="0">
                <a:pos x="connsiteX736" y="connsiteY736"/>
              </a:cxn>
              <a:cxn ang="0">
                <a:pos x="connsiteX737" y="connsiteY737"/>
              </a:cxn>
              <a:cxn ang="0">
                <a:pos x="connsiteX738" y="connsiteY738"/>
              </a:cxn>
              <a:cxn ang="0">
                <a:pos x="connsiteX739" y="connsiteY739"/>
              </a:cxn>
              <a:cxn ang="0">
                <a:pos x="connsiteX740" y="connsiteY740"/>
              </a:cxn>
              <a:cxn ang="0">
                <a:pos x="connsiteX741" y="connsiteY741"/>
              </a:cxn>
              <a:cxn ang="0">
                <a:pos x="connsiteX742" y="connsiteY742"/>
              </a:cxn>
              <a:cxn ang="0">
                <a:pos x="connsiteX743" y="connsiteY743"/>
              </a:cxn>
              <a:cxn ang="0">
                <a:pos x="connsiteX744" y="connsiteY744"/>
              </a:cxn>
              <a:cxn ang="0">
                <a:pos x="connsiteX745" y="connsiteY745"/>
              </a:cxn>
              <a:cxn ang="0">
                <a:pos x="connsiteX746" y="connsiteY746"/>
              </a:cxn>
              <a:cxn ang="0">
                <a:pos x="connsiteX747" y="connsiteY747"/>
              </a:cxn>
              <a:cxn ang="0">
                <a:pos x="connsiteX748" y="connsiteY748"/>
              </a:cxn>
              <a:cxn ang="0">
                <a:pos x="connsiteX749" y="connsiteY749"/>
              </a:cxn>
              <a:cxn ang="0">
                <a:pos x="connsiteX750" y="connsiteY750"/>
              </a:cxn>
              <a:cxn ang="0">
                <a:pos x="connsiteX751" y="connsiteY751"/>
              </a:cxn>
              <a:cxn ang="0">
                <a:pos x="connsiteX752" y="connsiteY752"/>
              </a:cxn>
              <a:cxn ang="0">
                <a:pos x="connsiteX753" y="connsiteY753"/>
              </a:cxn>
              <a:cxn ang="0">
                <a:pos x="connsiteX754" y="connsiteY754"/>
              </a:cxn>
              <a:cxn ang="0">
                <a:pos x="connsiteX755" y="connsiteY755"/>
              </a:cxn>
              <a:cxn ang="0">
                <a:pos x="connsiteX756" y="connsiteY756"/>
              </a:cxn>
              <a:cxn ang="0">
                <a:pos x="connsiteX757" y="connsiteY757"/>
              </a:cxn>
              <a:cxn ang="0">
                <a:pos x="connsiteX758" y="connsiteY758"/>
              </a:cxn>
              <a:cxn ang="0">
                <a:pos x="connsiteX759" y="connsiteY759"/>
              </a:cxn>
              <a:cxn ang="0">
                <a:pos x="connsiteX760" y="connsiteY760"/>
              </a:cxn>
              <a:cxn ang="0">
                <a:pos x="connsiteX761" y="connsiteY761"/>
              </a:cxn>
              <a:cxn ang="0">
                <a:pos x="connsiteX762" y="connsiteY762"/>
              </a:cxn>
              <a:cxn ang="0">
                <a:pos x="connsiteX763" y="connsiteY763"/>
              </a:cxn>
              <a:cxn ang="0">
                <a:pos x="connsiteX764" y="connsiteY764"/>
              </a:cxn>
              <a:cxn ang="0">
                <a:pos x="connsiteX765" y="connsiteY765"/>
              </a:cxn>
              <a:cxn ang="0">
                <a:pos x="connsiteX766" y="connsiteY766"/>
              </a:cxn>
              <a:cxn ang="0">
                <a:pos x="connsiteX767" y="connsiteY767"/>
              </a:cxn>
              <a:cxn ang="0">
                <a:pos x="connsiteX768" y="connsiteY768"/>
              </a:cxn>
              <a:cxn ang="0">
                <a:pos x="connsiteX769" y="connsiteY769"/>
              </a:cxn>
              <a:cxn ang="0">
                <a:pos x="connsiteX770" y="connsiteY770"/>
              </a:cxn>
              <a:cxn ang="0">
                <a:pos x="connsiteX771" y="connsiteY771"/>
              </a:cxn>
              <a:cxn ang="0">
                <a:pos x="connsiteX772" y="connsiteY772"/>
              </a:cxn>
              <a:cxn ang="0">
                <a:pos x="connsiteX773" y="connsiteY773"/>
              </a:cxn>
              <a:cxn ang="0">
                <a:pos x="connsiteX774" y="connsiteY774"/>
              </a:cxn>
              <a:cxn ang="0">
                <a:pos x="connsiteX775" y="connsiteY775"/>
              </a:cxn>
              <a:cxn ang="0">
                <a:pos x="connsiteX776" y="connsiteY776"/>
              </a:cxn>
              <a:cxn ang="0">
                <a:pos x="connsiteX777" y="connsiteY777"/>
              </a:cxn>
              <a:cxn ang="0">
                <a:pos x="connsiteX778" y="connsiteY778"/>
              </a:cxn>
              <a:cxn ang="0">
                <a:pos x="connsiteX779" y="connsiteY779"/>
              </a:cxn>
              <a:cxn ang="0">
                <a:pos x="connsiteX780" y="connsiteY780"/>
              </a:cxn>
              <a:cxn ang="0">
                <a:pos x="connsiteX781" y="connsiteY781"/>
              </a:cxn>
              <a:cxn ang="0">
                <a:pos x="connsiteX782" y="connsiteY782"/>
              </a:cxn>
              <a:cxn ang="0">
                <a:pos x="connsiteX783" y="connsiteY783"/>
              </a:cxn>
              <a:cxn ang="0">
                <a:pos x="connsiteX784" y="connsiteY784"/>
              </a:cxn>
              <a:cxn ang="0">
                <a:pos x="connsiteX785" y="connsiteY785"/>
              </a:cxn>
              <a:cxn ang="0">
                <a:pos x="connsiteX786" y="connsiteY786"/>
              </a:cxn>
              <a:cxn ang="0">
                <a:pos x="connsiteX787" y="connsiteY787"/>
              </a:cxn>
              <a:cxn ang="0">
                <a:pos x="connsiteX788" y="connsiteY788"/>
              </a:cxn>
              <a:cxn ang="0">
                <a:pos x="connsiteX789" y="connsiteY789"/>
              </a:cxn>
              <a:cxn ang="0">
                <a:pos x="connsiteX790" y="connsiteY790"/>
              </a:cxn>
              <a:cxn ang="0">
                <a:pos x="connsiteX791" y="connsiteY791"/>
              </a:cxn>
              <a:cxn ang="0">
                <a:pos x="connsiteX792" y="connsiteY792"/>
              </a:cxn>
              <a:cxn ang="0">
                <a:pos x="connsiteX793" y="connsiteY793"/>
              </a:cxn>
              <a:cxn ang="0">
                <a:pos x="connsiteX794" y="connsiteY794"/>
              </a:cxn>
              <a:cxn ang="0">
                <a:pos x="connsiteX795" y="connsiteY795"/>
              </a:cxn>
              <a:cxn ang="0">
                <a:pos x="connsiteX796" y="connsiteY796"/>
              </a:cxn>
              <a:cxn ang="0">
                <a:pos x="connsiteX797" y="connsiteY797"/>
              </a:cxn>
              <a:cxn ang="0">
                <a:pos x="connsiteX798" y="connsiteY798"/>
              </a:cxn>
              <a:cxn ang="0">
                <a:pos x="connsiteX799" y="connsiteY799"/>
              </a:cxn>
              <a:cxn ang="0">
                <a:pos x="connsiteX800" y="connsiteY800"/>
              </a:cxn>
              <a:cxn ang="0">
                <a:pos x="connsiteX801" y="connsiteY801"/>
              </a:cxn>
              <a:cxn ang="0">
                <a:pos x="connsiteX802" y="connsiteY802"/>
              </a:cxn>
              <a:cxn ang="0">
                <a:pos x="connsiteX803" y="connsiteY803"/>
              </a:cxn>
              <a:cxn ang="0">
                <a:pos x="connsiteX804" y="connsiteY804"/>
              </a:cxn>
              <a:cxn ang="0">
                <a:pos x="connsiteX805" y="connsiteY805"/>
              </a:cxn>
              <a:cxn ang="0">
                <a:pos x="connsiteX806" y="connsiteY806"/>
              </a:cxn>
              <a:cxn ang="0">
                <a:pos x="connsiteX807" y="connsiteY807"/>
              </a:cxn>
              <a:cxn ang="0">
                <a:pos x="connsiteX808" y="connsiteY808"/>
              </a:cxn>
              <a:cxn ang="0">
                <a:pos x="connsiteX809" y="connsiteY809"/>
              </a:cxn>
              <a:cxn ang="0">
                <a:pos x="connsiteX810" y="connsiteY810"/>
              </a:cxn>
              <a:cxn ang="0">
                <a:pos x="connsiteX811" y="connsiteY811"/>
              </a:cxn>
              <a:cxn ang="0">
                <a:pos x="connsiteX812" y="connsiteY812"/>
              </a:cxn>
              <a:cxn ang="0">
                <a:pos x="connsiteX813" y="connsiteY813"/>
              </a:cxn>
              <a:cxn ang="0">
                <a:pos x="connsiteX814" y="connsiteY814"/>
              </a:cxn>
              <a:cxn ang="0">
                <a:pos x="connsiteX815" y="connsiteY815"/>
              </a:cxn>
              <a:cxn ang="0">
                <a:pos x="connsiteX816" y="connsiteY816"/>
              </a:cxn>
              <a:cxn ang="0">
                <a:pos x="connsiteX817" y="connsiteY817"/>
              </a:cxn>
              <a:cxn ang="0">
                <a:pos x="connsiteX818" y="connsiteY818"/>
              </a:cxn>
              <a:cxn ang="0">
                <a:pos x="connsiteX819" y="connsiteY819"/>
              </a:cxn>
              <a:cxn ang="0">
                <a:pos x="connsiteX820" y="connsiteY820"/>
              </a:cxn>
              <a:cxn ang="0">
                <a:pos x="connsiteX821" y="connsiteY821"/>
              </a:cxn>
              <a:cxn ang="0">
                <a:pos x="connsiteX822" y="connsiteY822"/>
              </a:cxn>
              <a:cxn ang="0">
                <a:pos x="connsiteX823" y="connsiteY823"/>
              </a:cxn>
              <a:cxn ang="0">
                <a:pos x="connsiteX824" y="connsiteY824"/>
              </a:cxn>
              <a:cxn ang="0">
                <a:pos x="connsiteX825" y="connsiteY825"/>
              </a:cxn>
              <a:cxn ang="0">
                <a:pos x="connsiteX826" y="connsiteY826"/>
              </a:cxn>
              <a:cxn ang="0">
                <a:pos x="connsiteX827" y="connsiteY827"/>
              </a:cxn>
              <a:cxn ang="0">
                <a:pos x="connsiteX828" y="connsiteY828"/>
              </a:cxn>
              <a:cxn ang="0">
                <a:pos x="connsiteX829" y="connsiteY829"/>
              </a:cxn>
              <a:cxn ang="0">
                <a:pos x="connsiteX830" y="connsiteY830"/>
              </a:cxn>
              <a:cxn ang="0">
                <a:pos x="connsiteX831" y="connsiteY831"/>
              </a:cxn>
              <a:cxn ang="0">
                <a:pos x="connsiteX832" y="connsiteY832"/>
              </a:cxn>
              <a:cxn ang="0">
                <a:pos x="connsiteX833" y="connsiteY833"/>
              </a:cxn>
              <a:cxn ang="0">
                <a:pos x="connsiteX834" y="connsiteY834"/>
              </a:cxn>
              <a:cxn ang="0">
                <a:pos x="connsiteX835" y="connsiteY835"/>
              </a:cxn>
              <a:cxn ang="0">
                <a:pos x="connsiteX836" y="connsiteY836"/>
              </a:cxn>
              <a:cxn ang="0">
                <a:pos x="connsiteX837" y="connsiteY837"/>
              </a:cxn>
              <a:cxn ang="0">
                <a:pos x="connsiteX838" y="connsiteY838"/>
              </a:cxn>
              <a:cxn ang="0">
                <a:pos x="connsiteX839" y="connsiteY839"/>
              </a:cxn>
              <a:cxn ang="0">
                <a:pos x="connsiteX840" y="connsiteY840"/>
              </a:cxn>
              <a:cxn ang="0">
                <a:pos x="connsiteX841" y="connsiteY841"/>
              </a:cxn>
              <a:cxn ang="0">
                <a:pos x="connsiteX842" y="connsiteY842"/>
              </a:cxn>
              <a:cxn ang="0">
                <a:pos x="connsiteX843" y="connsiteY843"/>
              </a:cxn>
              <a:cxn ang="0">
                <a:pos x="connsiteX844" y="connsiteY844"/>
              </a:cxn>
              <a:cxn ang="0">
                <a:pos x="connsiteX845" y="connsiteY845"/>
              </a:cxn>
              <a:cxn ang="0">
                <a:pos x="connsiteX846" y="connsiteY846"/>
              </a:cxn>
              <a:cxn ang="0">
                <a:pos x="connsiteX847" y="connsiteY847"/>
              </a:cxn>
              <a:cxn ang="0">
                <a:pos x="connsiteX848" y="connsiteY848"/>
              </a:cxn>
              <a:cxn ang="0">
                <a:pos x="connsiteX849" y="connsiteY849"/>
              </a:cxn>
              <a:cxn ang="0">
                <a:pos x="connsiteX850" y="connsiteY850"/>
              </a:cxn>
              <a:cxn ang="0">
                <a:pos x="connsiteX851" y="connsiteY851"/>
              </a:cxn>
              <a:cxn ang="0">
                <a:pos x="connsiteX852" y="connsiteY852"/>
              </a:cxn>
              <a:cxn ang="0">
                <a:pos x="connsiteX853" y="connsiteY853"/>
              </a:cxn>
              <a:cxn ang="0">
                <a:pos x="connsiteX854" y="connsiteY854"/>
              </a:cxn>
              <a:cxn ang="0">
                <a:pos x="connsiteX855" y="connsiteY855"/>
              </a:cxn>
              <a:cxn ang="0">
                <a:pos x="connsiteX856" y="connsiteY856"/>
              </a:cxn>
              <a:cxn ang="0">
                <a:pos x="connsiteX857" y="connsiteY857"/>
              </a:cxn>
              <a:cxn ang="0">
                <a:pos x="connsiteX858" y="connsiteY858"/>
              </a:cxn>
              <a:cxn ang="0">
                <a:pos x="connsiteX859" y="connsiteY859"/>
              </a:cxn>
              <a:cxn ang="0">
                <a:pos x="connsiteX860" y="connsiteY860"/>
              </a:cxn>
              <a:cxn ang="0">
                <a:pos x="connsiteX861" y="connsiteY861"/>
              </a:cxn>
              <a:cxn ang="0">
                <a:pos x="connsiteX862" y="connsiteY862"/>
              </a:cxn>
              <a:cxn ang="0">
                <a:pos x="connsiteX863" y="connsiteY863"/>
              </a:cxn>
              <a:cxn ang="0">
                <a:pos x="connsiteX864" y="connsiteY864"/>
              </a:cxn>
              <a:cxn ang="0">
                <a:pos x="connsiteX865" y="connsiteY865"/>
              </a:cxn>
              <a:cxn ang="0">
                <a:pos x="connsiteX866" y="connsiteY866"/>
              </a:cxn>
              <a:cxn ang="0">
                <a:pos x="connsiteX867" y="connsiteY867"/>
              </a:cxn>
              <a:cxn ang="0">
                <a:pos x="connsiteX868" y="connsiteY868"/>
              </a:cxn>
              <a:cxn ang="0">
                <a:pos x="connsiteX869" y="connsiteY869"/>
              </a:cxn>
              <a:cxn ang="0">
                <a:pos x="connsiteX870" y="connsiteY870"/>
              </a:cxn>
              <a:cxn ang="0">
                <a:pos x="connsiteX871" y="connsiteY871"/>
              </a:cxn>
              <a:cxn ang="0">
                <a:pos x="connsiteX872" y="connsiteY872"/>
              </a:cxn>
              <a:cxn ang="0">
                <a:pos x="connsiteX873" y="connsiteY873"/>
              </a:cxn>
              <a:cxn ang="0">
                <a:pos x="connsiteX874" y="connsiteY874"/>
              </a:cxn>
              <a:cxn ang="0">
                <a:pos x="connsiteX875" y="connsiteY875"/>
              </a:cxn>
              <a:cxn ang="0">
                <a:pos x="connsiteX876" y="connsiteY876"/>
              </a:cxn>
              <a:cxn ang="0">
                <a:pos x="connsiteX877" y="connsiteY877"/>
              </a:cxn>
              <a:cxn ang="0">
                <a:pos x="connsiteX878" y="connsiteY878"/>
              </a:cxn>
              <a:cxn ang="0">
                <a:pos x="connsiteX879" y="connsiteY879"/>
              </a:cxn>
              <a:cxn ang="0">
                <a:pos x="connsiteX880" y="connsiteY880"/>
              </a:cxn>
              <a:cxn ang="0">
                <a:pos x="connsiteX881" y="connsiteY881"/>
              </a:cxn>
              <a:cxn ang="0">
                <a:pos x="connsiteX882" y="connsiteY882"/>
              </a:cxn>
              <a:cxn ang="0">
                <a:pos x="connsiteX883" y="connsiteY883"/>
              </a:cxn>
              <a:cxn ang="0">
                <a:pos x="connsiteX884" y="connsiteY884"/>
              </a:cxn>
              <a:cxn ang="0">
                <a:pos x="connsiteX885" y="connsiteY885"/>
              </a:cxn>
              <a:cxn ang="0">
                <a:pos x="connsiteX886" y="connsiteY886"/>
              </a:cxn>
              <a:cxn ang="0">
                <a:pos x="connsiteX887" y="connsiteY887"/>
              </a:cxn>
              <a:cxn ang="0">
                <a:pos x="connsiteX888" y="connsiteY888"/>
              </a:cxn>
              <a:cxn ang="0">
                <a:pos x="connsiteX889" y="connsiteY889"/>
              </a:cxn>
              <a:cxn ang="0">
                <a:pos x="connsiteX890" y="connsiteY890"/>
              </a:cxn>
              <a:cxn ang="0">
                <a:pos x="connsiteX891" y="connsiteY891"/>
              </a:cxn>
              <a:cxn ang="0">
                <a:pos x="connsiteX892" y="connsiteY892"/>
              </a:cxn>
              <a:cxn ang="0">
                <a:pos x="connsiteX893" y="connsiteY893"/>
              </a:cxn>
              <a:cxn ang="0">
                <a:pos x="connsiteX894" y="connsiteY894"/>
              </a:cxn>
              <a:cxn ang="0">
                <a:pos x="connsiteX895" y="connsiteY895"/>
              </a:cxn>
              <a:cxn ang="0">
                <a:pos x="connsiteX896" y="connsiteY896"/>
              </a:cxn>
              <a:cxn ang="0">
                <a:pos x="connsiteX897" y="connsiteY897"/>
              </a:cxn>
              <a:cxn ang="0">
                <a:pos x="connsiteX898" y="connsiteY898"/>
              </a:cxn>
              <a:cxn ang="0">
                <a:pos x="connsiteX899" y="connsiteY899"/>
              </a:cxn>
              <a:cxn ang="0">
                <a:pos x="connsiteX900" y="connsiteY900"/>
              </a:cxn>
              <a:cxn ang="0">
                <a:pos x="connsiteX901" y="connsiteY901"/>
              </a:cxn>
              <a:cxn ang="0">
                <a:pos x="connsiteX902" y="connsiteY902"/>
              </a:cxn>
              <a:cxn ang="0">
                <a:pos x="connsiteX903" y="connsiteY903"/>
              </a:cxn>
              <a:cxn ang="0">
                <a:pos x="connsiteX904" y="connsiteY904"/>
              </a:cxn>
              <a:cxn ang="0">
                <a:pos x="connsiteX905" y="connsiteY905"/>
              </a:cxn>
              <a:cxn ang="0">
                <a:pos x="connsiteX906" y="connsiteY906"/>
              </a:cxn>
              <a:cxn ang="0">
                <a:pos x="connsiteX907" y="connsiteY907"/>
              </a:cxn>
              <a:cxn ang="0">
                <a:pos x="connsiteX908" y="connsiteY908"/>
              </a:cxn>
              <a:cxn ang="0">
                <a:pos x="connsiteX909" y="connsiteY909"/>
              </a:cxn>
              <a:cxn ang="0">
                <a:pos x="connsiteX910" y="connsiteY910"/>
              </a:cxn>
              <a:cxn ang="0">
                <a:pos x="connsiteX911" y="connsiteY911"/>
              </a:cxn>
              <a:cxn ang="0">
                <a:pos x="connsiteX912" y="connsiteY912"/>
              </a:cxn>
              <a:cxn ang="0">
                <a:pos x="connsiteX913" y="connsiteY913"/>
              </a:cxn>
              <a:cxn ang="0">
                <a:pos x="connsiteX914" y="connsiteY914"/>
              </a:cxn>
              <a:cxn ang="0">
                <a:pos x="connsiteX915" y="connsiteY915"/>
              </a:cxn>
              <a:cxn ang="0">
                <a:pos x="connsiteX916" y="connsiteY916"/>
              </a:cxn>
              <a:cxn ang="0">
                <a:pos x="connsiteX917" y="connsiteY917"/>
              </a:cxn>
              <a:cxn ang="0">
                <a:pos x="connsiteX918" y="connsiteY918"/>
              </a:cxn>
              <a:cxn ang="0">
                <a:pos x="connsiteX919" y="connsiteY919"/>
              </a:cxn>
              <a:cxn ang="0">
                <a:pos x="connsiteX920" y="connsiteY920"/>
              </a:cxn>
              <a:cxn ang="0">
                <a:pos x="connsiteX921" y="connsiteY921"/>
              </a:cxn>
              <a:cxn ang="0">
                <a:pos x="connsiteX922" y="connsiteY922"/>
              </a:cxn>
              <a:cxn ang="0">
                <a:pos x="connsiteX923" y="connsiteY923"/>
              </a:cxn>
              <a:cxn ang="0">
                <a:pos x="connsiteX924" y="connsiteY924"/>
              </a:cxn>
              <a:cxn ang="0">
                <a:pos x="connsiteX925" y="connsiteY925"/>
              </a:cxn>
              <a:cxn ang="0">
                <a:pos x="connsiteX926" y="connsiteY926"/>
              </a:cxn>
              <a:cxn ang="0">
                <a:pos x="connsiteX927" y="connsiteY927"/>
              </a:cxn>
              <a:cxn ang="0">
                <a:pos x="connsiteX928" y="connsiteY928"/>
              </a:cxn>
              <a:cxn ang="0">
                <a:pos x="connsiteX929" y="connsiteY929"/>
              </a:cxn>
              <a:cxn ang="0">
                <a:pos x="connsiteX930" y="connsiteY930"/>
              </a:cxn>
              <a:cxn ang="0">
                <a:pos x="connsiteX931" y="connsiteY931"/>
              </a:cxn>
              <a:cxn ang="0">
                <a:pos x="connsiteX932" y="connsiteY932"/>
              </a:cxn>
              <a:cxn ang="0">
                <a:pos x="connsiteX933" y="connsiteY933"/>
              </a:cxn>
              <a:cxn ang="0">
                <a:pos x="connsiteX934" y="connsiteY934"/>
              </a:cxn>
              <a:cxn ang="0">
                <a:pos x="connsiteX935" y="connsiteY935"/>
              </a:cxn>
              <a:cxn ang="0">
                <a:pos x="connsiteX936" y="connsiteY936"/>
              </a:cxn>
              <a:cxn ang="0">
                <a:pos x="connsiteX937" y="connsiteY937"/>
              </a:cxn>
              <a:cxn ang="0">
                <a:pos x="connsiteX938" y="connsiteY938"/>
              </a:cxn>
              <a:cxn ang="0">
                <a:pos x="connsiteX939" y="connsiteY939"/>
              </a:cxn>
              <a:cxn ang="0">
                <a:pos x="connsiteX940" y="connsiteY940"/>
              </a:cxn>
              <a:cxn ang="0">
                <a:pos x="connsiteX941" y="connsiteY941"/>
              </a:cxn>
              <a:cxn ang="0">
                <a:pos x="connsiteX942" y="connsiteY942"/>
              </a:cxn>
              <a:cxn ang="0">
                <a:pos x="connsiteX943" y="connsiteY943"/>
              </a:cxn>
              <a:cxn ang="0">
                <a:pos x="connsiteX944" y="connsiteY944"/>
              </a:cxn>
              <a:cxn ang="0">
                <a:pos x="connsiteX945" y="connsiteY945"/>
              </a:cxn>
              <a:cxn ang="0">
                <a:pos x="connsiteX946" y="connsiteY946"/>
              </a:cxn>
              <a:cxn ang="0">
                <a:pos x="connsiteX947" y="connsiteY947"/>
              </a:cxn>
              <a:cxn ang="0">
                <a:pos x="connsiteX948" y="connsiteY948"/>
              </a:cxn>
              <a:cxn ang="0">
                <a:pos x="connsiteX949" y="connsiteY949"/>
              </a:cxn>
              <a:cxn ang="0">
                <a:pos x="connsiteX950" y="connsiteY950"/>
              </a:cxn>
              <a:cxn ang="0">
                <a:pos x="connsiteX951" y="connsiteY951"/>
              </a:cxn>
              <a:cxn ang="0">
                <a:pos x="connsiteX952" y="connsiteY952"/>
              </a:cxn>
              <a:cxn ang="0">
                <a:pos x="connsiteX953" y="connsiteY953"/>
              </a:cxn>
              <a:cxn ang="0">
                <a:pos x="connsiteX954" y="connsiteY954"/>
              </a:cxn>
              <a:cxn ang="0">
                <a:pos x="connsiteX955" y="connsiteY955"/>
              </a:cxn>
              <a:cxn ang="0">
                <a:pos x="connsiteX956" y="connsiteY956"/>
              </a:cxn>
              <a:cxn ang="0">
                <a:pos x="connsiteX957" y="connsiteY957"/>
              </a:cxn>
              <a:cxn ang="0">
                <a:pos x="connsiteX958" y="connsiteY958"/>
              </a:cxn>
              <a:cxn ang="0">
                <a:pos x="connsiteX959" y="connsiteY959"/>
              </a:cxn>
              <a:cxn ang="0">
                <a:pos x="connsiteX960" y="connsiteY960"/>
              </a:cxn>
              <a:cxn ang="0">
                <a:pos x="connsiteX961" y="connsiteY961"/>
              </a:cxn>
              <a:cxn ang="0">
                <a:pos x="connsiteX962" y="connsiteY962"/>
              </a:cxn>
              <a:cxn ang="0">
                <a:pos x="connsiteX963" y="connsiteY963"/>
              </a:cxn>
              <a:cxn ang="0">
                <a:pos x="connsiteX964" y="connsiteY964"/>
              </a:cxn>
              <a:cxn ang="0">
                <a:pos x="connsiteX965" y="connsiteY965"/>
              </a:cxn>
              <a:cxn ang="0">
                <a:pos x="connsiteX966" y="connsiteY966"/>
              </a:cxn>
              <a:cxn ang="0">
                <a:pos x="connsiteX967" y="connsiteY967"/>
              </a:cxn>
              <a:cxn ang="0">
                <a:pos x="connsiteX968" y="connsiteY968"/>
              </a:cxn>
              <a:cxn ang="0">
                <a:pos x="connsiteX969" y="connsiteY969"/>
              </a:cxn>
              <a:cxn ang="0">
                <a:pos x="connsiteX970" y="connsiteY970"/>
              </a:cxn>
              <a:cxn ang="0">
                <a:pos x="connsiteX971" y="connsiteY971"/>
              </a:cxn>
              <a:cxn ang="0">
                <a:pos x="connsiteX972" y="connsiteY972"/>
              </a:cxn>
              <a:cxn ang="0">
                <a:pos x="connsiteX973" y="connsiteY973"/>
              </a:cxn>
              <a:cxn ang="0">
                <a:pos x="connsiteX974" y="connsiteY974"/>
              </a:cxn>
              <a:cxn ang="0">
                <a:pos x="connsiteX975" y="connsiteY975"/>
              </a:cxn>
              <a:cxn ang="0">
                <a:pos x="connsiteX976" y="connsiteY976"/>
              </a:cxn>
              <a:cxn ang="0">
                <a:pos x="connsiteX977" y="connsiteY977"/>
              </a:cxn>
              <a:cxn ang="0">
                <a:pos x="connsiteX978" y="connsiteY978"/>
              </a:cxn>
              <a:cxn ang="0">
                <a:pos x="connsiteX979" y="connsiteY979"/>
              </a:cxn>
              <a:cxn ang="0">
                <a:pos x="connsiteX980" y="connsiteY980"/>
              </a:cxn>
              <a:cxn ang="0">
                <a:pos x="connsiteX981" y="connsiteY981"/>
              </a:cxn>
              <a:cxn ang="0">
                <a:pos x="connsiteX982" y="connsiteY982"/>
              </a:cxn>
              <a:cxn ang="0">
                <a:pos x="connsiteX983" y="connsiteY983"/>
              </a:cxn>
              <a:cxn ang="0">
                <a:pos x="connsiteX984" y="connsiteY984"/>
              </a:cxn>
              <a:cxn ang="0">
                <a:pos x="connsiteX985" y="connsiteY985"/>
              </a:cxn>
              <a:cxn ang="0">
                <a:pos x="connsiteX986" y="connsiteY986"/>
              </a:cxn>
              <a:cxn ang="0">
                <a:pos x="connsiteX987" y="connsiteY987"/>
              </a:cxn>
              <a:cxn ang="0">
                <a:pos x="connsiteX988" y="connsiteY988"/>
              </a:cxn>
              <a:cxn ang="0">
                <a:pos x="connsiteX989" y="connsiteY989"/>
              </a:cxn>
              <a:cxn ang="0">
                <a:pos x="connsiteX990" y="connsiteY990"/>
              </a:cxn>
              <a:cxn ang="0">
                <a:pos x="connsiteX991" y="connsiteY991"/>
              </a:cxn>
              <a:cxn ang="0">
                <a:pos x="connsiteX992" y="connsiteY992"/>
              </a:cxn>
              <a:cxn ang="0">
                <a:pos x="connsiteX993" y="connsiteY993"/>
              </a:cxn>
              <a:cxn ang="0">
                <a:pos x="connsiteX994" y="connsiteY994"/>
              </a:cxn>
              <a:cxn ang="0">
                <a:pos x="connsiteX995" y="connsiteY995"/>
              </a:cxn>
              <a:cxn ang="0">
                <a:pos x="connsiteX996" y="connsiteY996"/>
              </a:cxn>
              <a:cxn ang="0">
                <a:pos x="connsiteX997" y="connsiteY997"/>
              </a:cxn>
              <a:cxn ang="0">
                <a:pos x="connsiteX998" y="connsiteY998"/>
              </a:cxn>
              <a:cxn ang="0">
                <a:pos x="connsiteX999" y="connsiteY999"/>
              </a:cxn>
              <a:cxn ang="0">
                <a:pos x="connsiteX1000" y="connsiteY1000"/>
              </a:cxn>
              <a:cxn ang="0">
                <a:pos x="connsiteX1001" y="connsiteY1001"/>
              </a:cxn>
              <a:cxn ang="0">
                <a:pos x="connsiteX1002" y="connsiteY1002"/>
              </a:cxn>
              <a:cxn ang="0">
                <a:pos x="connsiteX1003" y="connsiteY1003"/>
              </a:cxn>
              <a:cxn ang="0">
                <a:pos x="connsiteX1004" y="connsiteY1004"/>
              </a:cxn>
              <a:cxn ang="0">
                <a:pos x="connsiteX1005" y="connsiteY1005"/>
              </a:cxn>
              <a:cxn ang="0">
                <a:pos x="connsiteX1006" y="connsiteY1006"/>
              </a:cxn>
              <a:cxn ang="0">
                <a:pos x="connsiteX1007" y="connsiteY1007"/>
              </a:cxn>
              <a:cxn ang="0">
                <a:pos x="connsiteX1008" y="connsiteY1008"/>
              </a:cxn>
              <a:cxn ang="0">
                <a:pos x="connsiteX1009" y="connsiteY1009"/>
              </a:cxn>
              <a:cxn ang="0">
                <a:pos x="connsiteX1010" y="connsiteY1010"/>
              </a:cxn>
              <a:cxn ang="0">
                <a:pos x="connsiteX1011" y="connsiteY1011"/>
              </a:cxn>
              <a:cxn ang="0">
                <a:pos x="connsiteX1012" y="connsiteY1012"/>
              </a:cxn>
              <a:cxn ang="0">
                <a:pos x="connsiteX1013" y="connsiteY1013"/>
              </a:cxn>
              <a:cxn ang="0">
                <a:pos x="connsiteX1014" y="connsiteY1014"/>
              </a:cxn>
              <a:cxn ang="0">
                <a:pos x="connsiteX1015" y="connsiteY1015"/>
              </a:cxn>
              <a:cxn ang="0">
                <a:pos x="connsiteX1016" y="connsiteY1016"/>
              </a:cxn>
              <a:cxn ang="0">
                <a:pos x="connsiteX1017" y="connsiteY1017"/>
              </a:cxn>
              <a:cxn ang="0">
                <a:pos x="connsiteX1018" y="connsiteY1018"/>
              </a:cxn>
              <a:cxn ang="0">
                <a:pos x="connsiteX1019" y="connsiteY1019"/>
              </a:cxn>
              <a:cxn ang="0">
                <a:pos x="connsiteX1020" y="connsiteY1020"/>
              </a:cxn>
              <a:cxn ang="0">
                <a:pos x="connsiteX1021" y="connsiteY1021"/>
              </a:cxn>
              <a:cxn ang="0">
                <a:pos x="connsiteX1022" y="connsiteY1022"/>
              </a:cxn>
              <a:cxn ang="0">
                <a:pos x="connsiteX1023" y="connsiteY1023"/>
              </a:cxn>
              <a:cxn ang="0">
                <a:pos x="connsiteX1024" y="connsiteY1024"/>
              </a:cxn>
              <a:cxn ang="0">
                <a:pos x="connsiteX1025" y="connsiteY1025"/>
              </a:cxn>
              <a:cxn ang="0">
                <a:pos x="connsiteX1026" y="connsiteY1026"/>
              </a:cxn>
              <a:cxn ang="0">
                <a:pos x="connsiteX1027" y="connsiteY1027"/>
              </a:cxn>
              <a:cxn ang="0">
                <a:pos x="connsiteX1028" y="connsiteY1028"/>
              </a:cxn>
              <a:cxn ang="0">
                <a:pos x="connsiteX1029" y="connsiteY1029"/>
              </a:cxn>
              <a:cxn ang="0">
                <a:pos x="connsiteX1030" y="connsiteY1030"/>
              </a:cxn>
              <a:cxn ang="0">
                <a:pos x="connsiteX1031" y="connsiteY1031"/>
              </a:cxn>
              <a:cxn ang="0">
                <a:pos x="connsiteX1032" y="connsiteY1032"/>
              </a:cxn>
              <a:cxn ang="0">
                <a:pos x="connsiteX1033" y="connsiteY1033"/>
              </a:cxn>
              <a:cxn ang="0">
                <a:pos x="connsiteX1034" y="connsiteY1034"/>
              </a:cxn>
              <a:cxn ang="0">
                <a:pos x="connsiteX1035" y="connsiteY1035"/>
              </a:cxn>
              <a:cxn ang="0">
                <a:pos x="connsiteX1036" y="connsiteY1036"/>
              </a:cxn>
              <a:cxn ang="0">
                <a:pos x="connsiteX1037" y="connsiteY1037"/>
              </a:cxn>
              <a:cxn ang="0">
                <a:pos x="connsiteX1038" y="connsiteY1038"/>
              </a:cxn>
              <a:cxn ang="0">
                <a:pos x="connsiteX1039" y="connsiteY1039"/>
              </a:cxn>
              <a:cxn ang="0">
                <a:pos x="connsiteX1040" y="connsiteY1040"/>
              </a:cxn>
              <a:cxn ang="0">
                <a:pos x="connsiteX1041" y="connsiteY1041"/>
              </a:cxn>
              <a:cxn ang="0">
                <a:pos x="connsiteX1042" y="connsiteY1042"/>
              </a:cxn>
              <a:cxn ang="0">
                <a:pos x="connsiteX1043" y="connsiteY1043"/>
              </a:cxn>
              <a:cxn ang="0">
                <a:pos x="connsiteX1044" y="connsiteY1044"/>
              </a:cxn>
              <a:cxn ang="0">
                <a:pos x="connsiteX1045" y="connsiteY1045"/>
              </a:cxn>
              <a:cxn ang="0">
                <a:pos x="connsiteX1046" y="connsiteY1046"/>
              </a:cxn>
              <a:cxn ang="0">
                <a:pos x="connsiteX1047" y="connsiteY1047"/>
              </a:cxn>
              <a:cxn ang="0">
                <a:pos x="connsiteX1048" y="connsiteY1048"/>
              </a:cxn>
              <a:cxn ang="0">
                <a:pos x="connsiteX1049" y="connsiteY1049"/>
              </a:cxn>
              <a:cxn ang="0">
                <a:pos x="connsiteX1050" y="connsiteY1050"/>
              </a:cxn>
              <a:cxn ang="0">
                <a:pos x="connsiteX1051" y="connsiteY1051"/>
              </a:cxn>
              <a:cxn ang="0">
                <a:pos x="connsiteX1052" y="connsiteY1052"/>
              </a:cxn>
              <a:cxn ang="0">
                <a:pos x="connsiteX1053" y="connsiteY1053"/>
              </a:cxn>
              <a:cxn ang="0">
                <a:pos x="connsiteX1054" y="connsiteY1054"/>
              </a:cxn>
              <a:cxn ang="0">
                <a:pos x="connsiteX1055" y="connsiteY1055"/>
              </a:cxn>
              <a:cxn ang="0">
                <a:pos x="connsiteX1056" y="connsiteY1056"/>
              </a:cxn>
              <a:cxn ang="0">
                <a:pos x="connsiteX1057" y="connsiteY1057"/>
              </a:cxn>
              <a:cxn ang="0">
                <a:pos x="connsiteX1058" y="connsiteY1058"/>
              </a:cxn>
              <a:cxn ang="0">
                <a:pos x="connsiteX1059" y="connsiteY1059"/>
              </a:cxn>
              <a:cxn ang="0">
                <a:pos x="connsiteX1060" y="connsiteY1060"/>
              </a:cxn>
              <a:cxn ang="0">
                <a:pos x="connsiteX1061" y="connsiteY1061"/>
              </a:cxn>
              <a:cxn ang="0">
                <a:pos x="connsiteX1062" y="connsiteY1062"/>
              </a:cxn>
              <a:cxn ang="0">
                <a:pos x="connsiteX1063" y="connsiteY1063"/>
              </a:cxn>
              <a:cxn ang="0">
                <a:pos x="connsiteX1064" y="connsiteY1064"/>
              </a:cxn>
              <a:cxn ang="0">
                <a:pos x="connsiteX1065" y="connsiteY1065"/>
              </a:cxn>
              <a:cxn ang="0">
                <a:pos x="connsiteX1066" y="connsiteY1066"/>
              </a:cxn>
              <a:cxn ang="0">
                <a:pos x="connsiteX1067" y="connsiteY1067"/>
              </a:cxn>
              <a:cxn ang="0">
                <a:pos x="connsiteX1068" y="connsiteY1068"/>
              </a:cxn>
              <a:cxn ang="0">
                <a:pos x="connsiteX1069" y="connsiteY1069"/>
              </a:cxn>
              <a:cxn ang="0">
                <a:pos x="connsiteX1070" y="connsiteY1070"/>
              </a:cxn>
              <a:cxn ang="0">
                <a:pos x="connsiteX1071" y="connsiteY1071"/>
              </a:cxn>
              <a:cxn ang="0">
                <a:pos x="connsiteX1072" y="connsiteY1072"/>
              </a:cxn>
              <a:cxn ang="0">
                <a:pos x="connsiteX1073" y="connsiteY1073"/>
              </a:cxn>
              <a:cxn ang="0">
                <a:pos x="connsiteX1074" y="connsiteY1074"/>
              </a:cxn>
              <a:cxn ang="0">
                <a:pos x="connsiteX1075" y="connsiteY1075"/>
              </a:cxn>
              <a:cxn ang="0">
                <a:pos x="connsiteX1076" y="connsiteY1076"/>
              </a:cxn>
              <a:cxn ang="0">
                <a:pos x="connsiteX1077" y="connsiteY1077"/>
              </a:cxn>
              <a:cxn ang="0">
                <a:pos x="connsiteX1078" y="connsiteY1078"/>
              </a:cxn>
              <a:cxn ang="0">
                <a:pos x="connsiteX1079" y="connsiteY1079"/>
              </a:cxn>
              <a:cxn ang="0">
                <a:pos x="connsiteX1080" y="connsiteY1080"/>
              </a:cxn>
              <a:cxn ang="0">
                <a:pos x="connsiteX1081" y="connsiteY1081"/>
              </a:cxn>
              <a:cxn ang="0">
                <a:pos x="connsiteX1082" y="connsiteY1082"/>
              </a:cxn>
              <a:cxn ang="0">
                <a:pos x="connsiteX1083" y="connsiteY1083"/>
              </a:cxn>
              <a:cxn ang="0">
                <a:pos x="connsiteX1084" y="connsiteY1084"/>
              </a:cxn>
              <a:cxn ang="0">
                <a:pos x="connsiteX1085" y="connsiteY1085"/>
              </a:cxn>
              <a:cxn ang="0">
                <a:pos x="connsiteX1086" y="connsiteY1086"/>
              </a:cxn>
              <a:cxn ang="0">
                <a:pos x="connsiteX1087" y="connsiteY1087"/>
              </a:cxn>
              <a:cxn ang="0">
                <a:pos x="connsiteX1088" y="connsiteY1088"/>
              </a:cxn>
              <a:cxn ang="0">
                <a:pos x="connsiteX1089" y="connsiteY1089"/>
              </a:cxn>
              <a:cxn ang="0">
                <a:pos x="connsiteX1090" y="connsiteY1090"/>
              </a:cxn>
              <a:cxn ang="0">
                <a:pos x="connsiteX1091" y="connsiteY1091"/>
              </a:cxn>
              <a:cxn ang="0">
                <a:pos x="connsiteX1092" y="connsiteY1092"/>
              </a:cxn>
              <a:cxn ang="0">
                <a:pos x="connsiteX1093" y="connsiteY1093"/>
              </a:cxn>
              <a:cxn ang="0">
                <a:pos x="connsiteX1094" y="connsiteY1094"/>
              </a:cxn>
              <a:cxn ang="0">
                <a:pos x="connsiteX1095" y="connsiteY1095"/>
              </a:cxn>
              <a:cxn ang="0">
                <a:pos x="connsiteX1096" y="connsiteY1096"/>
              </a:cxn>
              <a:cxn ang="0">
                <a:pos x="connsiteX1097" y="connsiteY1097"/>
              </a:cxn>
              <a:cxn ang="0">
                <a:pos x="connsiteX1098" y="connsiteY1098"/>
              </a:cxn>
              <a:cxn ang="0">
                <a:pos x="connsiteX1099" y="connsiteY1099"/>
              </a:cxn>
              <a:cxn ang="0">
                <a:pos x="connsiteX1100" y="connsiteY1100"/>
              </a:cxn>
              <a:cxn ang="0">
                <a:pos x="connsiteX1101" y="connsiteY1101"/>
              </a:cxn>
              <a:cxn ang="0">
                <a:pos x="connsiteX1102" y="connsiteY1102"/>
              </a:cxn>
              <a:cxn ang="0">
                <a:pos x="connsiteX1103" y="connsiteY1103"/>
              </a:cxn>
              <a:cxn ang="0">
                <a:pos x="connsiteX1104" y="connsiteY1104"/>
              </a:cxn>
              <a:cxn ang="0">
                <a:pos x="connsiteX1105" y="connsiteY1105"/>
              </a:cxn>
              <a:cxn ang="0">
                <a:pos x="connsiteX1106" y="connsiteY1106"/>
              </a:cxn>
              <a:cxn ang="0">
                <a:pos x="connsiteX1107" y="connsiteY1107"/>
              </a:cxn>
              <a:cxn ang="0">
                <a:pos x="connsiteX1108" y="connsiteY1108"/>
              </a:cxn>
              <a:cxn ang="0">
                <a:pos x="connsiteX1109" y="connsiteY1109"/>
              </a:cxn>
              <a:cxn ang="0">
                <a:pos x="connsiteX1110" y="connsiteY1110"/>
              </a:cxn>
              <a:cxn ang="0">
                <a:pos x="connsiteX1111" y="connsiteY1111"/>
              </a:cxn>
              <a:cxn ang="0">
                <a:pos x="connsiteX1112" y="connsiteY1112"/>
              </a:cxn>
              <a:cxn ang="0">
                <a:pos x="connsiteX1113" y="connsiteY1113"/>
              </a:cxn>
              <a:cxn ang="0">
                <a:pos x="connsiteX1114" y="connsiteY1114"/>
              </a:cxn>
              <a:cxn ang="0">
                <a:pos x="connsiteX1115" y="connsiteY1115"/>
              </a:cxn>
              <a:cxn ang="0">
                <a:pos x="connsiteX1116" y="connsiteY1116"/>
              </a:cxn>
              <a:cxn ang="0">
                <a:pos x="connsiteX1117" y="connsiteY1117"/>
              </a:cxn>
              <a:cxn ang="0">
                <a:pos x="connsiteX1118" y="connsiteY1118"/>
              </a:cxn>
              <a:cxn ang="0">
                <a:pos x="connsiteX1119" y="connsiteY1119"/>
              </a:cxn>
              <a:cxn ang="0">
                <a:pos x="connsiteX1120" y="connsiteY1120"/>
              </a:cxn>
              <a:cxn ang="0">
                <a:pos x="connsiteX1121" y="connsiteY1121"/>
              </a:cxn>
              <a:cxn ang="0">
                <a:pos x="connsiteX1122" y="connsiteY1122"/>
              </a:cxn>
              <a:cxn ang="0">
                <a:pos x="connsiteX1123" y="connsiteY1123"/>
              </a:cxn>
              <a:cxn ang="0">
                <a:pos x="connsiteX1124" y="connsiteY1124"/>
              </a:cxn>
              <a:cxn ang="0">
                <a:pos x="connsiteX1125" y="connsiteY1125"/>
              </a:cxn>
              <a:cxn ang="0">
                <a:pos x="connsiteX1126" y="connsiteY1126"/>
              </a:cxn>
              <a:cxn ang="0">
                <a:pos x="connsiteX1127" y="connsiteY1127"/>
              </a:cxn>
              <a:cxn ang="0">
                <a:pos x="connsiteX1128" y="connsiteY1128"/>
              </a:cxn>
              <a:cxn ang="0">
                <a:pos x="connsiteX1129" y="connsiteY1129"/>
              </a:cxn>
              <a:cxn ang="0">
                <a:pos x="connsiteX1130" y="connsiteY1130"/>
              </a:cxn>
              <a:cxn ang="0">
                <a:pos x="connsiteX1131" y="connsiteY1131"/>
              </a:cxn>
              <a:cxn ang="0">
                <a:pos x="connsiteX1132" y="connsiteY1132"/>
              </a:cxn>
              <a:cxn ang="0">
                <a:pos x="connsiteX1133" y="connsiteY1133"/>
              </a:cxn>
              <a:cxn ang="0">
                <a:pos x="connsiteX1134" y="connsiteY1134"/>
              </a:cxn>
              <a:cxn ang="0">
                <a:pos x="connsiteX1135" y="connsiteY1135"/>
              </a:cxn>
              <a:cxn ang="0">
                <a:pos x="connsiteX1136" y="connsiteY1136"/>
              </a:cxn>
              <a:cxn ang="0">
                <a:pos x="connsiteX1137" y="connsiteY1137"/>
              </a:cxn>
              <a:cxn ang="0">
                <a:pos x="connsiteX1138" y="connsiteY1138"/>
              </a:cxn>
              <a:cxn ang="0">
                <a:pos x="connsiteX1139" y="connsiteY1139"/>
              </a:cxn>
              <a:cxn ang="0">
                <a:pos x="connsiteX1140" y="connsiteY1140"/>
              </a:cxn>
              <a:cxn ang="0">
                <a:pos x="connsiteX1141" y="connsiteY1141"/>
              </a:cxn>
              <a:cxn ang="0">
                <a:pos x="connsiteX1142" y="connsiteY1142"/>
              </a:cxn>
              <a:cxn ang="0">
                <a:pos x="connsiteX1143" y="connsiteY1143"/>
              </a:cxn>
              <a:cxn ang="0">
                <a:pos x="connsiteX1144" y="connsiteY1144"/>
              </a:cxn>
              <a:cxn ang="0">
                <a:pos x="connsiteX1145" y="connsiteY1145"/>
              </a:cxn>
              <a:cxn ang="0">
                <a:pos x="connsiteX1146" y="connsiteY1146"/>
              </a:cxn>
              <a:cxn ang="0">
                <a:pos x="connsiteX1147" y="connsiteY1147"/>
              </a:cxn>
              <a:cxn ang="0">
                <a:pos x="connsiteX1148" y="connsiteY1148"/>
              </a:cxn>
              <a:cxn ang="0">
                <a:pos x="connsiteX1149" y="connsiteY1149"/>
              </a:cxn>
              <a:cxn ang="0">
                <a:pos x="connsiteX1150" y="connsiteY1150"/>
              </a:cxn>
              <a:cxn ang="0">
                <a:pos x="connsiteX1151" y="connsiteY1151"/>
              </a:cxn>
              <a:cxn ang="0">
                <a:pos x="connsiteX1152" y="connsiteY1152"/>
              </a:cxn>
              <a:cxn ang="0">
                <a:pos x="connsiteX1153" y="connsiteY1153"/>
              </a:cxn>
              <a:cxn ang="0">
                <a:pos x="connsiteX1154" y="connsiteY1154"/>
              </a:cxn>
              <a:cxn ang="0">
                <a:pos x="connsiteX1155" y="connsiteY1155"/>
              </a:cxn>
              <a:cxn ang="0">
                <a:pos x="connsiteX1156" y="connsiteY1156"/>
              </a:cxn>
              <a:cxn ang="0">
                <a:pos x="connsiteX1157" y="connsiteY1157"/>
              </a:cxn>
              <a:cxn ang="0">
                <a:pos x="connsiteX1158" y="connsiteY1158"/>
              </a:cxn>
              <a:cxn ang="0">
                <a:pos x="connsiteX1159" y="connsiteY1159"/>
              </a:cxn>
              <a:cxn ang="0">
                <a:pos x="connsiteX1160" y="connsiteY1160"/>
              </a:cxn>
              <a:cxn ang="0">
                <a:pos x="connsiteX1161" y="connsiteY1161"/>
              </a:cxn>
              <a:cxn ang="0">
                <a:pos x="connsiteX1162" y="connsiteY1162"/>
              </a:cxn>
              <a:cxn ang="0">
                <a:pos x="connsiteX1163" y="connsiteY1163"/>
              </a:cxn>
              <a:cxn ang="0">
                <a:pos x="connsiteX1164" y="connsiteY1164"/>
              </a:cxn>
              <a:cxn ang="0">
                <a:pos x="connsiteX1165" y="connsiteY1165"/>
              </a:cxn>
              <a:cxn ang="0">
                <a:pos x="connsiteX1166" y="connsiteY1166"/>
              </a:cxn>
              <a:cxn ang="0">
                <a:pos x="connsiteX1167" y="connsiteY1167"/>
              </a:cxn>
              <a:cxn ang="0">
                <a:pos x="connsiteX1168" y="connsiteY1168"/>
              </a:cxn>
              <a:cxn ang="0">
                <a:pos x="connsiteX1169" y="connsiteY1169"/>
              </a:cxn>
              <a:cxn ang="0">
                <a:pos x="connsiteX1170" y="connsiteY1170"/>
              </a:cxn>
              <a:cxn ang="0">
                <a:pos x="connsiteX1171" y="connsiteY1171"/>
              </a:cxn>
              <a:cxn ang="0">
                <a:pos x="connsiteX1172" y="connsiteY1172"/>
              </a:cxn>
              <a:cxn ang="0">
                <a:pos x="connsiteX1173" y="connsiteY1173"/>
              </a:cxn>
              <a:cxn ang="0">
                <a:pos x="connsiteX1174" y="connsiteY1174"/>
              </a:cxn>
              <a:cxn ang="0">
                <a:pos x="connsiteX1175" y="connsiteY1175"/>
              </a:cxn>
              <a:cxn ang="0">
                <a:pos x="connsiteX1176" y="connsiteY1176"/>
              </a:cxn>
              <a:cxn ang="0">
                <a:pos x="connsiteX1177" y="connsiteY1177"/>
              </a:cxn>
              <a:cxn ang="0">
                <a:pos x="connsiteX1178" y="connsiteY1178"/>
              </a:cxn>
              <a:cxn ang="0">
                <a:pos x="connsiteX1179" y="connsiteY1179"/>
              </a:cxn>
              <a:cxn ang="0">
                <a:pos x="connsiteX1180" y="connsiteY1180"/>
              </a:cxn>
              <a:cxn ang="0">
                <a:pos x="connsiteX1181" y="connsiteY1181"/>
              </a:cxn>
              <a:cxn ang="0">
                <a:pos x="connsiteX1182" y="connsiteY1182"/>
              </a:cxn>
              <a:cxn ang="0">
                <a:pos x="connsiteX1183" y="connsiteY1183"/>
              </a:cxn>
              <a:cxn ang="0">
                <a:pos x="connsiteX1184" y="connsiteY1184"/>
              </a:cxn>
              <a:cxn ang="0">
                <a:pos x="connsiteX1185" y="connsiteY1185"/>
              </a:cxn>
              <a:cxn ang="0">
                <a:pos x="connsiteX1186" y="connsiteY1186"/>
              </a:cxn>
              <a:cxn ang="0">
                <a:pos x="connsiteX1187" y="connsiteY1187"/>
              </a:cxn>
              <a:cxn ang="0">
                <a:pos x="connsiteX1188" y="connsiteY1188"/>
              </a:cxn>
              <a:cxn ang="0">
                <a:pos x="connsiteX1189" y="connsiteY1189"/>
              </a:cxn>
              <a:cxn ang="0">
                <a:pos x="connsiteX1190" y="connsiteY1190"/>
              </a:cxn>
              <a:cxn ang="0">
                <a:pos x="connsiteX1191" y="connsiteY1191"/>
              </a:cxn>
              <a:cxn ang="0">
                <a:pos x="connsiteX1192" y="connsiteY1192"/>
              </a:cxn>
              <a:cxn ang="0">
                <a:pos x="connsiteX1193" y="connsiteY1193"/>
              </a:cxn>
              <a:cxn ang="0">
                <a:pos x="connsiteX1194" y="connsiteY1194"/>
              </a:cxn>
              <a:cxn ang="0">
                <a:pos x="connsiteX1195" y="connsiteY1195"/>
              </a:cxn>
              <a:cxn ang="0">
                <a:pos x="connsiteX1196" y="connsiteY1196"/>
              </a:cxn>
              <a:cxn ang="0">
                <a:pos x="connsiteX1197" y="connsiteY1197"/>
              </a:cxn>
              <a:cxn ang="0">
                <a:pos x="connsiteX1198" y="connsiteY1198"/>
              </a:cxn>
              <a:cxn ang="0">
                <a:pos x="connsiteX1199" y="connsiteY1199"/>
              </a:cxn>
              <a:cxn ang="0">
                <a:pos x="connsiteX1200" y="connsiteY1200"/>
              </a:cxn>
              <a:cxn ang="0">
                <a:pos x="connsiteX1201" y="connsiteY1201"/>
              </a:cxn>
              <a:cxn ang="0">
                <a:pos x="connsiteX1202" y="connsiteY1202"/>
              </a:cxn>
              <a:cxn ang="0">
                <a:pos x="connsiteX1203" y="connsiteY1203"/>
              </a:cxn>
              <a:cxn ang="0">
                <a:pos x="connsiteX1204" y="connsiteY1204"/>
              </a:cxn>
              <a:cxn ang="0">
                <a:pos x="connsiteX1205" y="connsiteY1205"/>
              </a:cxn>
              <a:cxn ang="0">
                <a:pos x="connsiteX1206" y="connsiteY1206"/>
              </a:cxn>
              <a:cxn ang="0">
                <a:pos x="connsiteX1207" y="connsiteY1207"/>
              </a:cxn>
              <a:cxn ang="0">
                <a:pos x="connsiteX1208" y="connsiteY1208"/>
              </a:cxn>
              <a:cxn ang="0">
                <a:pos x="connsiteX1209" y="connsiteY1209"/>
              </a:cxn>
              <a:cxn ang="0">
                <a:pos x="connsiteX1210" y="connsiteY1210"/>
              </a:cxn>
              <a:cxn ang="0">
                <a:pos x="connsiteX1211" y="connsiteY1211"/>
              </a:cxn>
              <a:cxn ang="0">
                <a:pos x="connsiteX1212" y="connsiteY1212"/>
              </a:cxn>
              <a:cxn ang="0">
                <a:pos x="connsiteX1213" y="connsiteY1213"/>
              </a:cxn>
              <a:cxn ang="0">
                <a:pos x="connsiteX1214" y="connsiteY1214"/>
              </a:cxn>
              <a:cxn ang="0">
                <a:pos x="connsiteX1215" y="connsiteY1215"/>
              </a:cxn>
              <a:cxn ang="0">
                <a:pos x="connsiteX1216" y="connsiteY1216"/>
              </a:cxn>
              <a:cxn ang="0">
                <a:pos x="connsiteX1217" y="connsiteY1217"/>
              </a:cxn>
              <a:cxn ang="0">
                <a:pos x="connsiteX1218" y="connsiteY1218"/>
              </a:cxn>
              <a:cxn ang="0">
                <a:pos x="connsiteX1219" y="connsiteY1219"/>
              </a:cxn>
              <a:cxn ang="0">
                <a:pos x="connsiteX1220" y="connsiteY1220"/>
              </a:cxn>
              <a:cxn ang="0">
                <a:pos x="connsiteX1221" y="connsiteY1221"/>
              </a:cxn>
              <a:cxn ang="0">
                <a:pos x="connsiteX1222" y="connsiteY1222"/>
              </a:cxn>
              <a:cxn ang="0">
                <a:pos x="connsiteX1223" y="connsiteY1223"/>
              </a:cxn>
              <a:cxn ang="0">
                <a:pos x="connsiteX1224" y="connsiteY1224"/>
              </a:cxn>
              <a:cxn ang="0">
                <a:pos x="connsiteX1225" y="connsiteY1225"/>
              </a:cxn>
              <a:cxn ang="0">
                <a:pos x="connsiteX1226" y="connsiteY1226"/>
              </a:cxn>
              <a:cxn ang="0">
                <a:pos x="connsiteX1227" y="connsiteY1227"/>
              </a:cxn>
              <a:cxn ang="0">
                <a:pos x="connsiteX1228" y="connsiteY1228"/>
              </a:cxn>
              <a:cxn ang="0">
                <a:pos x="connsiteX1229" y="connsiteY1229"/>
              </a:cxn>
              <a:cxn ang="0">
                <a:pos x="connsiteX1230" y="connsiteY1230"/>
              </a:cxn>
              <a:cxn ang="0">
                <a:pos x="connsiteX1231" y="connsiteY1231"/>
              </a:cxn>
              <a:cxn ang="0">
                <a:pos x="connsiteX1232" y="connsiteY1232"/>
              </a:cxn>
              <a:cxn ang="0">
                <a:pos x="connsiteX1233" y="connsiteY1233"/>
              </a:cxn>
              <a:cxn ang="0">
                <a:pos x="connsiteX1234" y="connsiteY1234"/>
              </a:cxn>
              <a:cxn ang="0">
                <a:pos x="connsiteX1235" y="connsiteY1235"/>
              </a:cxn>
              <a:cxn ang="0">
                <a:pos x="connsiteX1236" y="connsiteY1236"/>
              </a:cxn>
              <a:cxn ang="0">
                <a:pos x="connsiteX1237" y="connsiteY1237"/>
              </a:cxn>
              <a:cxn ang="0">
                <a:pos x="connsiteX1238" y="connsiteY1238"/>
              </a:cxn>
              <a:cxn ang="0">
                <a:pos x="connsiteX1239" y="connsiteY1239"/>
              </a:cxn>
              <a:cxn ang="0">
                <a:pos x="connsiteX1240" y="connsiteY1240"/>
              </a:cxn>
              <a:cxn ang="0">
                <a:pos x="connsiteX1241" y="connsiteY1241"/>
              </a:cxn>
              <a:cxn ang="0">
                <a:pos x="connsiteX1242" y="connsiteY1242"/>
              </a:cxn>
              <a:cxn ang="0">
                <a:pos x="connsiteX1243" y="connsiteY1243"/>
              </a:cxn>
              <a:cxn ang="0">
                <a:pos x="connsiteX1244" y="connsiteY1244"/>
              </a:cxn>
              <a:cxn ang="0">
                <a:pos x="connsiteX1245" y="connsiteY1245"/>
              </a:cxn>
              <a:cxn ang="0">
                <a:pos x="connsiteX1246" y="connsiteY1246"/>
              </a:cxn>
              <a:cxn ang="0">
                <a:pos x="connsiteX1247" y="connsiteY1247"/>
              </a:cxn>
              <a:cxn ang="0">
                <a:pos x="connsiteX1248" y="connsiteY1248"/>
              </a:cxn>
              <a:cxn ang="0">
                <a:pos x="connsiteX1249" y="connsiteY1249"/>
              </a:cxn>
              <a:cxn ang="0">
                <a:pos x="connsiteX1250" y="connsiteY1250"/>
              </a:cxn>
              <a:cxn ang="0">
                <a:pos x="connsiteX1251" y="connsiteY1251"/>
              </a:cxn>
              <a:cxn ang="0">
                <a:pos x="connsiteX1252" y="connsiteY1252"/>
              </a:cxn>
              <a:cxn ang="0">
                <a:pos x="connsiteX1253" y="connsiteY1253"/>
              </a:cxn>
              <a:cxn ang="0">
                <a:pos x="connsiteX1254" y="connsiteY1254"/>
              </a:cxn>
              <a:cxn ang="0">
                <a:pos x="connsiteX1255" y="connsiteY1255"/>
              </a:cxn>
              <a:cxn ang="0">
                <a:pos x="connsiteX1256" y="connsiteY1256"/>
              </a:cxn>
              <a:cxn ang="0">
                <a:pos x="connsiteX1257" y="connsiteY1257"/>
              </a:cxn>
              <a:cxn ang="0">
                <a:pos x="connsiteX1258" y="connsiteY1258"/>
              </a:cxn>
              <a:cxn ang="0">
                <a:pos x="connsiteX1259" y="connsiteY1259"/>
              </a:cxn>
              <a:cxn ang="0">
                <a:pos x="connsiteX1260" y="connsiteY1260"/>
              </a:cxn>
              <a:cxn ang="0">
                <a:pos x="connsiteX1261" y="connsiteY1261"/>
              </a:cxn>
              <a:cxn ang="0">
                <a:pos x="connsiteX1262" y="connsiteY1262"/>
              </a:cxn>
              <a:cxn ang="0">
                <a:pos x="connsiteX1263" y="connsiteY1263"/>
              </a:cxn>
              <a:cxn ang="0">
                <a:pos x="connsiteX1264" y="connsiteY1264"/>
              </a:cxn>
              <a:cxn ang="0">
                <a:pos x="connsiteX1265" y="connsiteY1265"/>
              </a:cxn>
              <a:cxn ang="0">
                <a:pos x="connsiteX1266" y="connsiteY1266"/>
              </a:cxn>
              <a:cxn ang="0">
                <a:pos x="connsiteX1267" y="connsiteY1267"/>
              </a:cxn>
              <a:cxn ang="0">
                <a:pos x="connsiteX1268" y="connsiteY1268"/>
              </a:cxn>
              <a:cxn ang="0">
                <a:pos x="connsiteX1269" y="connsiteY1269"/>
              </a:cxn>
              <a:cxn ang="0">
                <a:pos x="connsiteX1270" y="connsiteY1270"/>
              </a:cxn>
              <a:cxn ang="0">
                <a:pos x="connsiteX1271" y="connsiteY1271"/>
              </a:cxn>
              <a:cxn ang="0">
                <a:pos x="connsiteX1272" y="connsiteY1272"/>
              </a:cxn>
              <a:cxn ang="0">
                <a:pos x="connsiteX1273" y="connsiteY1273"/>
              </a:cxn>
              <a:cxn ang="0">
                <a:pos x="connsiteX1274" y="connsiteY1274"/>
              </a:cxn>
              <a:cxn ang="0">
                <a:pos x="connsiteX1275" y="connsiteY1275"/>
              </a:cxn>
              <a:cxn ang="0">
                <a:pos x="connsiteX1276" y="connsiteY1276"/>
              </a:cxn>
              <a:cxn ang="0">
                <a:pos x="connsiteX1277" y="connsiteY1277"/>
              </a:cxn>
              <a:cxn ang="0">
                <a:pos x="connsiteX1278" y="connsiteY1278"/>
              </a:cxn>
              <a:cxn ang="0">
                <a:pos x="connsiteX1279" y="connsiteY1279"/>
              </a:cxn>
              <a:cxn ang="0">
                <a:pos x="connsiteX1280" y="connsiteY1280"/>
              </a:cxn>
              <a:cxn ang="0">
                <a:pos x="connsiteX1281" y="connsiteY1281"/>
              </a:cxn>
              <a:cxn ang="0">
                <a:pos x="connsiteX1282" y="connsiteY1282"/>
              </a:cxn>
              <a:cxn ang="0">
                <a:pos x="connsiteX1283" y="connsiteY1283"/>
              </a:cxn>
              <a:cxn ang="0">
                <a:pos x="connsiteX1284" y="connsiteY1284"/>
              </a:cxn>
              <a:cxn ang="0">
                <a:pos x="connsiteX1285" y="connsiteY1285"/>
              </a:cxn>
              <a:cxn ang="0">
                <a:pos x="connsiteX1286" y="connsiteY1286"/>
              </a:cxn>
              <a:cxn ang="0">
                <a:pos x="connsiteX1287" y="connsiteY1287"/>
              </a:cxn>
              <a:cxn ang="0">
                <a:pos x="connsiteX1288" y="connsiteY1288"/>
              </a:cxn>
              <a:cxn ang="0">
                <a:pos x="connsiteX1289" y="connsiteY1289"/>
              </a:cxn>
              <a:cxn ang="0">
                <a:pos x="connsiteX1290" y="connsiteY1290"/>
              </a:cxn>
              <a:cxn ang="0">
                <a:pos x="connsiteX1291" y="connsiteY1291"/>
              </a:cxn>
              <a:cxn ang="0">
                <a:pos x="connsiteX1292" y="connsiteY1292"/>
              </a:cxn>
              <a:cxn ang="0">
                <a:pos x="connsiteX1293" y="connsiteY1293"/>
              </a:cxn>
              <a:cxn ang="0">
                <a:pos x="connsiteX1294" y="connsiteY1294"/>
              </a:cxn>
              <a:cxn ang="0">
                <a:pos x="connsiteX1295" y="connsiteY1295"/>
              </a:cxn>
              <a:cxn ang="0">
                <a:pos x="connsiteX1296" y="connsiteY1296"/>
              </a:cxn>
              <a:cxn ang="0">
                <a:pos x="connsiteX1297" y="connsiteY1297"/>
              </a:cxn>
              <a:cxn ang="0">
                <a:pos x="connsiteX1298" y="connsiteY1298"/>
              </a:cxn>
              <a:cxn ang="0">
                <a:pos x="connsiteX1299" y="connsiteY1299"/>
              </a:cxn>
              <a:cxn ang="0">
                <a:pos x="connsiteX1300" y="connsiteY1300"/>
              </a:cxn>
              <a:cxn ang="0">
                <a:pos x="connsiteX1301" y="connsiteY1301"/>
              </a:cxn>
              <a:cxn ang="0">
                <a:pos x="connsiteX1302" y="connsiteY1302"/>
              </a:cxn>
              <a:cxn ang="0">
                <a:pos x="connsiteX1303" y="connsiteY1303"/>
              </a:cxn>
              <a:cxn ang="0">
                <a:pos x="connsiteX1304" y="connsiteY1304"/>
              </a:cxn>
              <a:cxn ang="0">
                <a:pos x="connsiteX1305" y="connsiteY1305"/>
              </a:cxn>
              <a:cxn ang="0">
                <a:pos x="connsiteX1306" y="connsiteY1306"/>
              </a:cxn>
              <a:cxn ang="0">
                <a:pos x="connsiteX1307" y="connsiteY1307"/>
              </a:cxn>
              <a:cxn ang="0">
                <a:pos x="connsiteX1308" y="connsiteY1308"/>
              </a:cxn>
              <a:cxn ang="0">
                <a:pos x="connsiteX1309" y="connsiteY1309"/>
              </a:cxn>
              <a:cxn ang="0">
                <a:pos x="connsiteX1310" y="connsiteY1310"/>
              </a:cxn>
              <a:cxn ang="0">
                <a:pos x="connsiteX1311" y="connsiteY1311"/>
              </a:cxn>
              <a:cxn ang="0">
                <a:pos x="connsiteX1312" y="connsiteY1312"/>
              </a:cxn>
              <a:cxn ang="0">
                <a:pos x="connsiteX1313" y="connsiteY1313"/>
              </a:cxn>
              <a:cxn ang="0">
                <a:pos x="connsiteX1314" y="connsiteY1314"/>
              </a:cxn>
              <a:cxn ang="0">
                <a:pos x="connsiteX1315" y="connsiteY1315"/>
              </a:cxn>
              <a:cxn ang="0">
                <a:pos x="connsiteX1316" y="connsiteY1316"/>
              </a:cxn>
              <a:cxn ang="0">
                <a:pos x="connsiteX1317" y="connsiteY1317"/>
              </a:cxn>
              <a:cxn ang="0">
                <a:pos x="connsiteX1318" y="connsiteY1318"/>
              </a:cxn>
              <a:cxn ang="0">
                <a:pos x="connsiteX1319" y="connsiteY1319"/>
              </a:cxn>
              <a:cxn ang="0">
                <a:pos x="connsiteX1320" y="connsiteY1320"/>
              </a:cxn>
              <a:cxn ang="0">
                <a:pos x="connsiteX1321" y="connsiteY1321"/>
              </a:cxn>
              <a:cxn ang="0">
                <a:pos x="connsiteX1322" y="connsiteY1322"/>
              </a:cxn>
              <a:cxn ang="0">
                <a:pos x="connsiteX1323" y="connsiteY1323"/>
              </a:cxn>
              <a:cxn ang="0">
                <a:pos x="connsiteX1324" y="connsiteY1324"/>
              </a:cxn>
              <a:cxn ang="0">
                <a:pos x="connsiteX1325" y="connsiteY1325"/>
              </a:cxn>
              <a:cxn ang="0">
                <a:pos x="connsiteX1326" y="connsiteY1326"/>
              </a:cxn>
              <a:cxn ang="0">
                <a:pos x="connsiteX1327" y="connsiteY1327"/>
              </a:cxn>
              <a:cxn ang="0">
                <a:pos x="connsiteX1328" y="connsiteY1328"/>
              </a:cxn>
              <a:cxn ang="0">
                <a:pos x="connsiteX1329" y="connsiteY1329"/>
              </a:cxn>
              <a:cxn ang="0">
                <a:pos x="connsiteX1330" y="connsiteY1330"/>
              </a:cxn>
              <a:cxn ang="0">
                <a:pos x="connsiteX1331" y="connsiteY1331"/>
              </a:cxn>
              <a:cxn ang="0">
                <a:pos x="connsiteX1332" y="connsiteY1332"/>
              </a:cxn>
              <a:cxn ang="0">
                <a:pos x="connsiteX1333" y="connsiteY1333"/>
              </a:cxn>
              <a:cxn ang="0">
                <a:pos x="connsiteX1334" y="connsiteY1334"/>
              </a:cxn>
              <a:cxn ang="0">
                <a:pos x="connsiteX1335" y="connsiteY1335"/>
              </a:cxn>
              <a:cxn ang="0">
                <a:pos x="connsiteX1336" y="connsiteY1336"/>
              </a:cxn>
              <a:cxn ang="0">
                <a:pos x="connsiteX1337" y="connsiteY1337"/>
              </a:cxn>
              <a:cxn ang="0">
                <a:pos x="connsiteX1338" y="connsiteY1338"/>
              </a:cxn>
              <a:cxn ang="0">
                <a:pos x="connsiteX1339" y="connsiteY1339"/>
              </a:cxn>
              <a:cxn ang="0">
                <a:pos x="connsiteX1340" y="connsiteY1340"/>
              </a:cxn>
              <a:cxn ang="0">
                <a:pos x="connsiteX1341" y="connsiteY1341"/>
              </a:cxn>
              <a:cxn ang="0">
                <a:pos x="connsiteX1342" y="connsiteY1342"/>
              </a:cxn>
              <a:cxn ang="0">
                <a:pos x="connsiteX1343" y="connsiteY1343"/>
              </a:cxn>
              <a:cxn ang="0">
                <a:pos x="connsiteX1344" y="connsiteY1344"/>
              </a:cxn>
              <a:cxn ang="0">
                <a:pos x="connsiteX1345" y="connsiteY1345"/>
              </a:cxn>
              <a:cxn ang="0">
                <a:pos x="connsiteX1346" y="connsiteY1346"/>
              </a:cxn>
              <a:cxn ang="0">
                <a:pos x="connsiteX1347" y="connsiteY1347"/>
              </a:cxn>
              <a:cxn ang="0">
                <a:pos x="connsiteX1348" y="connsiteY1348"/>
              </a:cxn>
              <a:cxn ang="0">
                <a:pos x="connsiteX1349" y="connsiteY1349"/>
              </a:cxn>
              <a:cxn ang="0">
                <a:pos x="connsiteX1350" y="connsiteY1350"/>
              </a:cxn>
              <a:cxn ang="0">
                <a:pos x="connsiteX1351" y="connsiteY1351"/>
              </a:cxn>
              <a:cxn ang="0">
                <a:pos x="connsiteX1352" y="connsiteY1352"/>
              </a:cxn>
              <a:cxn ang="0">
                <a:pos x="connsiteX1353" y="connsiteY1353"/>
              </a:cxn>
              <a:cxn ang="0">
                <a:pos x="connsiteX1354" y="connsiteY1354"/>
              </a:cxn>
              <a:cxn ang="0">
                <a:pos x="connsiteX1355" y="connsiteY1355"/>
              </a:cxn>
              <a:cxn ang="0">
                <a:pos x="connsiteX1356" y="connsiteY1356"/>
              </a:cxn>
              <a:cxn ang="0">
                <a:pos x="connsiteX1357" y="connsiteY1357"/>
              </a:cxn>
              <a:cxn ang="0">
                <a:pos x="connsiteX1358" y="connsiteY1358"/>
              </a:cxn>
              <a:cxn ang="0">
                <a:pos x="connsiteX1359" y="connsiteY1359"/>
              </a:cxn>
              <a:cxn ang="0">
                <a:pos x="connsiteX1360" y="connsiteY1360"/>
              </a:cxn>
              <a:cxn ang="0">
                <a:pos x="connsiteX1361" y="connsiteY1361"/>
              </a:cxn>
              <a:cxn ang="0">
                <a:pos x="connsiteX1362" y="connsiteY1362"/>
              </a:cxn>
              <a:cxn ang="0">
                <a:pos x="connsiteX1363" y="connsiteY1363"/>
              </a:cxn>
              <a:cxn ang="0">
                <a:pos x="connsiteX1364" y="connsiteY1364"/>
              </a:cxn>
              <a:cxn ang="0">
                <a:pos x="connsiteX1365" y="connsiteY1365"/>
              </a:cxn>
              <a:cxn ang="0">
                <a:pos x="connsiteX1366" y="connsiteY1366"/>
              </a:cxn>
              <a:cxn ang="0">
                <a:pos x="connsiteX1367" y="connsiteY1367"/>
              </a:cxn>
              <a:cxn ang="0">
                <a:pos x="connsiteX1368" y="connsiteY1368"/>
              </a:cxn>
              <a:cxn ang="0">
                <a:pos x="connsiteX1369" y="connsiteY1369"/>
              </a:cxn>
              <a:cxn ang="0">
                <a:pos x="connsiteX1370" y="connsiteY1370"/>
              </a:cxn>
              <a:cxn ang="0">
                <a:pos x="connsiteX1371" y="connsiteY1371"/>
              </a:cxn>
              <a:cxn ang="0">
                <a:pos x="connsiteX1372" y="connsiteY1372"/>
              </a:cxn>
              <a:cxn ang="0">
                <a:pos x="connsiteX1373" y="connsiteY1373"/>
              </a:cxn>
              <a:cxn ang="0">
                <a:pos x="connsiteX1374" y="connsiteY1374"/>
              </a:cxn>
              <a:cxn ang="0">
                <a:pos x="connsiteX1375" y="connsiteY1375"/>
              </a:cxn>
              <a:cxn ang="0">
                <a:pos x="connsiteX1376" y="connsiteY1376"/>
              </a:cxn>
              <a:cxn ang="0">
                <a:pos x="connsiteX1377" y="connsiteY1377"/>
              </a:cxn>
              <a:cxn ang="0">
                <a:pos x="connsiteX1378" y="connsiteY1378"/>
              </a:cxn>
              <a:cxn ang="0">
                <a:pos x="connsiteX1379" y="connsiteY1379"/>
              </a:cxn>
              <a:cxn ang="0">
                <a:pos x="connsiteX1380" y="connsiteY1380"/>
              </a:cxn>
              <a:cxn ang="0">
                <a:pos x="connsiteX1381" y="connsiteY1381"/>
              </a:cxn>
              <a:cxn ang="0">
                <a:pos x="connsiteX1382" y="connsiteY1382"/>
              </a:cxn>
              <a:cxn ang="0">
                <a:pos x="connsiteX1383" y="connsiteY1383"/>
              </a:cxn>
              <a:cxn ang="0">
                <a:pos x="connsiteX1384" y="connsiteY1384"/>
              </a:cxn>
              <a:cxn ang="0">
                <a:pos x="connsiteX1385" y="connsiteY1385"/>
              </a:cxn>
              <a:cxn ang="0">
                <a:pos x="connsiteX1386" y="connsiteY1386"/>
              </a:cxn>
              <a:cxn ang="0">
                <a:pos x="connsiteX1387" y="connsiteY1387"/>
              </a:cxn>
              <a:cxn ang="0">
                <a:pos x="connsiteX1388" y="connsiteY1388"/>
              </a:cxn>
              <a:cxn ang="0">
                <a:pos x="connsiteX1389" y="connsiteY1389"/>
              </a:cxn>
              <a:cxn ang="0">
                <a:pos x="connsiteX1390" y="connsiteY1390"/>
              </a:cxn>
              <a:cxn ang="0">
                <a:pos x="connsiteX1391" y="connsiteY1391"/>
              </a:cxn>
              <a:cxn ang="0">
                <a:pos x="connsiteX1392" y="connsiteY1392"/>
              </a:cxn>
              <a:cxn ang="0">
                <a:pos x="connsiteX1393" y="connsiteY1393"/>
              </a:cxn>
              <a:cxn ang="0">
                <a:pos x="connsiteX1394" y="connsiteY1394"/>
              </a:cxn>
              <a:cxn ang="0">
                <a:pos x="connsiteX1395" y="connsiteY1395"/>
              </a:cxn>
              <a:cxn ang="0">
                <a:pos x="connsiteX1396" y="connsiteY1396"/>
              </a:cxn>
              <a:cxn ang="0">
                <a:pos x="connsiteX1397" y="connsiteY1397"/>
              </a:cxn>
              <a:cxn ang="0">
                <a:pos x="connsiteX1398" y="connsiteY1398"/>
              </a:cxn>
              <a:cxn ang="0">
                <a:pos x="connsiteX1399" y="connsiteY1399"/>
              </a:cxn>
              <a:cxn ang="0">
                <a:pos x="connsiteX1400" y="connsiteY1400"/>
              </a:cxn>
              <a:cxn ang="0">
                <a:pos x="connsiteX1401" y="connsiteY1401"/>
              </a:cxn>
              <a:cxn ang="0">
                <a:pos x="connsiteX1402" y="connsiteY1402"/>
              </a:cxn>
              <a:cxn ang="0">
                <a:pos x="connsiteX1403" y="connsiteY1403"/>
              </a:cxn>
              <a:cxn ang="0">
                <a:pos x="connsiteX1404" y="connsiteY1404"/>
              </a:cxn>
              <a:cxn ang="0">
                <a:pos x="connsiteX1405" y="connsiteY1405"/>
              </a:cxn>
              <a:cxn ang="0">
                <a:pos x="connsiteX1406" y="connsiteY1406"/>
              </a:cxn>
              <a:cxn ang="0">
                <a:pos x="connsiteX1407" y="connsiteY1407"/>
              </a:cxn>
              <a:cxn ang="0">
                <a:pos x="connsiteX1408" y="connsiteY1408"/>
              </a:cxn>
              <a:cxn ang="0">
                <a:pos x="connsiteX1409" y="connsiteY1409"/>
              </a:cxn>
              <a:cxn ang="0">
                <a:pos x="connsiteX1410" y="connsiteY1410"/>
              </a:cxn>
              <a:cxn ang="0">
                <a:pos x="connsiteX1411" y="connsiteY1411"/>
              </a:cxn>
              <a:cxn ang="0">
                <a:pos x="connsiteX1412" y="connsiteY1412"/>
              </a:cxn>
              <a:cxn ang="0">
                <a:pos x="connsiteX1413" y="connsiteY1413"/>
              </a:cxn>
              <a:cxn ang="0">
                <a:pos x="connsiteX1414" y="connsiteY1414"/>
              </a:cxn>
              <a:cxn ang="0">
                <a:pos x="connsiteX1415" y="connsiteY1415"/>
              </a:cxn>
              <a:cxn ang="0">
                <a:pos x="connsiteX1416" y="connsiteY1416"/>
              </a:cxn>
              <a:cxn ang="0">
                <a:pos x="connsiteX1417" y="connsiteY1417"/>
              </a:cxn>
              <a:cxn ang="0">
                <a:pos x="connsiteX1418" y="connsiteY1418"/>
              </a:cxn>
              <a:cxn ang="0">
                <a:pos x="connsiteX1419" y="connsiteY1419"/>
              </a:cxn>
              <a:cxn ang="0">
                <a:pos x="connsiteX1420" y="connsiteY1420"/>
              </a:cxn>
              <a:cxn ang="0">
                <a:pos x="connsiteX1421" y="connsiteY1421"/>
              </a:cxn>
              <a:cxn ang="0">
                <a:pos x="connsiteX1422" y="connsiteY1422"/>
              </a:cxn>
              <a:cxn ang="0">
                <a:pos x="connsiteX1423" y="connsiteY1423"/>
              </a:cxn>
              <a:cxn ang="0">
                <a:pos x="connsiteX1424" y="connsiteY1424"/>
              </a:cxn>
              <a:cxn ang="0">
                <a:pos x="connsiteX1425" y="connsiteY1425"/>
              </a:cxn>
              <a:cxn ang="0">
                <a:pos x="connsiteX1426" y="connsiteY1426"/>
              </a:cxn>
              <a:cxn ang="0">
                <a:pos x="connsiteX1427" y="connsiteY1427"/>
              </a:cxn>
              <a:cxn ang="0">
                <a:pos x="connsiteX1428" y="connsiteY1428"/>
              </a:cxn>
              <a:cxn ang="0">
                <a:pos x="connsiteX1429" y="connsiteY1429"/>
              </a:cxn>
              <a:cxn ang="0">
                <a:pos x="connsiteX1430" y="connsiteY1430"/>
              </a:cxn>
              <a:cxn ang="0">
                <a:pos x="connsiteX1431" y="connsiteY1431"/>
              </a:cxn>
              <a:cxn ang="0">
                <a:pos x="connsiteX1432" y="connsiteY1432"/>
              </a:cxn>
              <a:cxn ang="0">
                <a:pos x="connsiteX1433" y="connsiteY1433"/>
              </a:cxn>
              <a:cxn ang="0">
                <a:pos x="connsiteX1434" y="connsiteY1434"/>
              </a:cxn>
              <a:cxn ang="0">
                <a:pos x="connsiteX1435" y="connsiteY1435"/>
              </a:cxn>
              <a:cxn ang="0">
                <a:pos x="connsiteX1436" y="connsiteY1436"/>
              </a:cxn>
              <a:cxn ang="0">
                <a:pos x="connsiteX1437" y="connsiteY1437"/>
              </a:cxn>
              <a:cxn ang="0">
                <a:pos x="connsiteX1438" y="connsiteY1438"/>
              </a:cxn>
              <a:cxn ang="0">
                <a:pos x="connsiteX1439" y="connsiteY1439"/>
              </a:cxn>
              <a:cxn ang="0">
                <a:pos x="connsiteX1440" y="connsiteY1440"/>
              </a:cxn>
              <a:cxn ang="0">
                <a:pos x="connsiteX1441" y="connsiteY1441"/>
              </a:cxn>
              <a:cxn ang="0">
                <a:pos x="connsiteX1442" y="connsiteY1442"/>
              </a:cxn>
              <a:cxn ang="0">
                <a:pos x="connsiteX1443" y="connsiteY1443"/>
              </a:cxn>
              <a:cxn ang="0">
                <a:pos x="connsiteX1444" y="connsiteY1444"/>
              </a:cxn>
              <a:cxn ang="0">
                <a:pos x="connsiteX1445" y="connsiteY1445"/>
              </a:cxn>
              <a:cxn ang="0">
                <a:pos x="connsiteX1446" y="connsiteY1446"/>
              </a:cxn>
              <a:cxn ang="0">
                <a:pos x="connsiteX1447" y="connsiteY1447"/>
              </a:cxn>
              <a:cxn ang="0">
                <a:pos x="connsiteX1448" y="connsiteY1448"/>
              </a:cxn>
              <a:cxn ang="0">
                <a:pos x="connsiteX1449" y="connsiteY1449"/>
              </a:cxn>
              <a:cxn ang="0">
                <a:pos x="connsiteX1450" y="connsiteY1450"/>
              </a:cxn>
              <a:cxn ang="0">
                <a:pos x="connsiteX1451" y="connsiteY1451"/>
              </a:cxn>
              <a:cxn ang="0">
                <a:pos x="connsiteX1452" y="connsiteY1452"/>
              </a:cxn>
              <a:cxn ang="0">
                <a:pos x="connsiteX1453" y="connsiteY1453"/>
              </a:cxn>
              <a:cxn ang="0">
                <a:pos x="connsiteX1454" y="connsiteY1454"/>
              </a:cxn>
              <a:cxn ang="0">
                <a:pos x="connsiteX1455" y="connsiteY1455"/>
              </a:cxn>
              <a:cxn ang="0">
                <a:pos x="connsiteX1456" y="connsiteY1456"/>
              </a:cxn>
              <a:cxn ang="0">
                <a:pos x="connsiteX1457" y="connsiteY1457"/>
              </a:cxn>
              <a:cxn ang="0">
                <a:pos x="connsiteX1458" y="connsiteY1458"/>
              </a:cxn>
              <a:cxn ang="0">
                <a:pos x="connsiteX1459" y="connsiteY1459"/>
              </a:cxn>
              <a:cxn ang="0">
                <a:pos x="connsiteX1460" y="connsiteY1460"/>
              </a:cxn>
              <a:cxn ang="0">
                <a:pos x="connsiteX1461" y="connsiteY1461"/>
              </a:cxn>
              <a:cxn ang="0">
                <a:pos x="connsiteX1462" y="connsiteY1462"/>
              </a:cxn>
              <a:cxn ang="0">
                <a:pos x="connsiteX1463" y="connsiteY1463"/>
              </a:cxn>
              <a:cxn ang="0">
                <a:pos x="connsiteX1464" y="connsiteY1464"/>
              </a:cxn>
              <a:cxn ang="0">
                <a:pos x="connsiteX1465" y="connsiteY1465"/>
              </a:cxn>
              <a:cxn ang="0">
                <a:pos x="connsiteX1466" y="connsiteY1466"/>
              </a:cxn>
              <a:cxn ang="0">
                <a:pos x="connsiteX1467" y="connsiteY1467"/>
              </a:cxn>
              <a:cxn ang="0">
                <a:pos x="connsiteX1468" y="connsiteY1468"/>
              </a:cxn>
              <a:cxn ang="0">
                <a:pos x="connsiteX1469" y="connsiteY1469"/>
              </a:cxn>
              <a:cxn ang="0">
                <a:pos x="connsiteX1470" y="connsiteY1470"/>
              </a:cxn>
              <a:cxn ang="0">
                <a:pos x="connsiteX1471" y="connsiteY1471"/>
              </a:cxn>
              <a:cxn ang="0">
                <a:pos x="connsiteX1472" y="connsiteY1472"/>
              </a:cxn>
              <a:cxn ang="0">
                <a:pos x="connsiteX1473" y="connsiteY1473"/>
              </a:cxn>
              <a:cxn ang="0">
                <a:pos x="connsiteX1474" y="connsiteY1474"/>
              </a:cxn>
              <a:cxn ang="0">
                <a:pos x="connsiteX1475" y="connsiteY1475"/>
              </a:cxn>
              <a:cxn ang="0">
                <a:pos x="connsiteX1476" y="connsiteY1476"/>
              </a:cxn>
              <a:cxn ang="0">
                <a:pos x="connsiteX1477" y="connsiteY1477"/>
              </a:cxn>
              <a:cxn ang="0">
                <a:pos x="connsiteX1478" y="connsiteY1478"/>
              </a:cxn>
              <a:cxn ang="0">
                <a:pos x="connsiteX1479" y="connsiteY1479"/>
              </a:cxn>
              <a:cxn ang="0">
                <a:pos x="connsiteX1480" y="connsiteY1480"/>
              </a:cxn>
              <a:cxn ang="0">
                <a:pos x="connsiteX1481" y="connsiteY1481"/>
              </a:cxn>
              <a:cxn ang="0">
                <a:pos x="connsiteX1482" y="connsiteY1482"/>
              </a:cxn>
              <a:cxn ang="0">
                <a:pos x="connsiteX1483" y="connsiteY1483"/>
              </a:cxn>
              <a:cxn ang="0">
                <a:pos x="connsiteX1484" y="connsiteY1484"/>
              </a:cxn>
              <a:cxn ang="0">
                <a:pos x="connsiteX1485" y="connsiteY1485"/>
              </a:cxn>
              <a:cxn ang="0">
                <a:pos x="connsiteX1486" y="connsiteY1486"/>
              </a:cxn>
              <a:cxn ang="0">
                <a:pos x="connsiteX1487" y="connsiteY1487"/>
              </a:cxn>
              <a:cxn ang="0">
                <a:pos x="connsiteX1488" y="connsiteY1488"/>
              </a:cxn>
              <a:cxn ang="0">
                <a:pos x="connsiteX1489" y="connsiteY1489"/>
              </a:cxn>
              <a:cxn ang="0">
                <a:pos x="connsiteX1490" y="connsiteY1490"/>
              </a:cxn>
              <a:cxn ang="0">
                <a:pos x="connsiteX1491" y="connsiteY1491"/>
              </a:cxn>
              <a:cxn ang="0">
                <a:pos x="connsiteX1492" y="connsiteY1492"/>
              </a:cxn>
              <a:cxn ang="0">
                <a:pos x="connsiteX1493" y="connsiteY1493"/>
              </a:cxn>
              <a:cxn ang="0">
                <a:pos x="connsiteX1494" y="connsiteY1494"/>
              </a:cxn>
              <a:cxn ang="0">
                <a:pos x="connsiteX1495" y="connsiteY1495"/>
              </a:cxn>
              <a:cxn ang="0">
                <a:pos x="connsiteX1496" y="connsiteY1496"/>
              </a:cxn>
              <a:cxn ang="0">
                <a:pos x="connsiteX1497" y="connsiteY1497"/>
              </a:cxn>
              <a:cxn ang="0">
                <a:pos x="connsiteX1498" y="connsiteY1498"/>
              </a:cxn>
              <a:cxn ang="0">
                <a:pos x="connsiteX1499" y="connsiteY1499"/>
              </a:cxn>
              <a:cxn ang="0">
                <a:pos x="connsiteX1500" y="connsiteY1500"/>
              </a:cxn>
              <a:cxn ang="0">
                <a:pos x="connsiteX1501" y="connsiteY1501"/>
              </a:cxn>
              <a:cxn ang="0">
                <a:pos x="connsiteX1502" y="connsiteY1502"/>
              </a:cxn>
              <a:cxn ang="0">
                <a:pos x="connsiteX1503" y="connsiteY1503"/>
              </a:cxn>
              <a:cxn ang="0">
                <a:pos x="connsiteX1504" y="connsiteY1504"/>
              </a:cxn>
              <a:cxn ang="0">
                <a:pos x="connsiteX1505" y="connsiteY1505"/>
              </a:cxn>
              <a:cxn ang="0">
                <a:pos x="connsiteX1506" y="connsiteY1506"/>
              </a:cxn>
              <a:cxn ang="0">
                <a:pos x="connsiteX1507" y="connsiteY1507"/>
              </a:cxn>
              <a:cxn ang="0">
                <a:pos x="connsiteX1508" y="connsiteY1508"/>
              </a:cxn>
              <a:cxn ang="0">
                <a:pos x="connsiteX1509" y="connsiteY1509"/>
              </a:cxn>
              <a:cxn ang="0">
                <a:pos x="connsiteX1510" y="connsiteY1510"/>
              </a:cxn>
              <a:cxn ang="0">
                <a:pos x="connsiteX1511" y="connsiteY1511"/>
              </a:cxn>
              <a:cxn ang="0">
                <a:pos x="connsiteX1512" y="connsiteY1512"/>
              </a:cxn>
              <a:cxn ang="0">
                <a:pos x="connsiteX1513" y="connsiteY1513"/>
              </a:cxn>
              <a:cxn ang="0">
                <a:pos x="connsiteX1514" y="connsiteY1514"/>
              </a:cxn>
              <a:cxn ang="0">
                <a:pos x="connsiteX1515" y="connsiteY1515"/>
              </a:cxn>
              <a:cxn ang="0">
                <a:pos x="connsiteX1516" y="connsiteY1516"/>
              </a:cxn>
              <a:cxn ang="0">
                <a:pos x="connsiteX1517" y="connsiteY1517"/>
              </a:cxn>
              <a:cxn ang="0">
                <a:pos x="connsiteX1518" y="connsiteY1518"/>
              </a:cxn>
              <a:cxn ang="0">
                <a:pos x="connsiteX1519" y="connsiteY1519"/>
              </a:cxn>
              <a:cxn ang="0">
                <a:pos x="connsiteX1520" y="connsiteY1520"/>
              </a:cxn>
              <a:cxn ang="0">
                <a:pos x="connsiteX1521" y="connsiteY1521"/>
              </a:cxn>
              <a:cxn ang="0">
                <a:pos x="connsiteX1522" y="connsiteY1522"/>
              </a:cxn>
              <a:cxn ang="0">
                <a:pos x="connsiteX1523" y="connsiteY1523"/>
              </a:cxn>
              <a:cxn ang="0">
                <a:pos x="connsiteX1524" y="connsiteY1524"/>
              </a:cxn>
              <a:cxn ang="0">
                <a:pos x="connsiteX1525" y="connsiteY1525"/>
              </a:cxn>
              <a:cxn ang="0">
                <a:pos x="connsiteX1526" y="connsiteY1526"/>
              </a:cxn>
              <a:cxn ang="0">
                <a:pos x="connsiteX1527" y="connsiteY1527"/>
              </a:cxn>
              <a:cxn ang="0">
                <a:pos x="connsiteX1528" y="connsiteY1528"/>
              </a:cxn>
              <a:cxn ang="0">
                <a:pos x="connsiteX1529" y="connsiteY1529"/>
              </a:cxn>
              <a:cxn ang="0">
                <a:pos x="connsiteX1530" y="connsiteY1530"/>
              </a:cxn>
              <a:cxn ang="0">
                <a:pos x="connsiteX1531" y="connsiteY1531"/>
              </a:cxn>
              <a:cxn ang="0">
                <a:pos x="connsiteX1532" y="connsiteY1532"/>
              </a:cxn>
              <a:cxn ang="0">
                <a:pos x="connsiteX1533" y="connsiteY1533"/>
              </a:cxn>
              <a:cxn ang="0">
                <a:pos x="connsiteX1534" y="connsiteY1534"/>
              </a:cxn>
              <a:cxn ang="0">
                <a:pos x="connsiteX1535" y="connsiteY1535"/>
              </a:cxn>
              <a:cxn ang="0">
                <a:pos x="connsiteX1536" y="connsiteY1536"/>
              </a:cxn>
              <a:cxn ang="0">
                <a:pos x="connsiteX1537" y="connsiteY1537"/>
              </a:cxn>
              <a:cxn ang="0">
                <a:pos x="connsiteX1538" y="connsiteY1538"/>
              </a:cxn>
              <a:cxn ang="0">
                <a:pos x="connsiteX1539" y="connsiteY1539"/>
              </a:cxn>
              <a:cxn ang="0">
                <a:pos x="connsiteX1540" y="connsiteY1540"/>
              </a:cxn>
              <a:cxn ang="0">
                <a:pos x="connsiteX1541" y="connsiteY1541"/>
              </a:cxn>
              <a:cxn ang="0">
                <a:pos x="connsiteX1542" y="connsiteY1542"/>
              </a:cxn>
              <a:cxn ang="0">
                <a:pos x="connsiteX1543" y="connsiteY1543"/>
              </a:cxn>
              <a:cxn ang="0">
                <a:pos x="connsiteX1544" y="connsiteY1544"/>
              </a:cxn>
              <a:cxn ang="0">
                <a:pos x="connsiteX1545" y="connsiteY1545"/>
              </a:cxn>
              <a:cxn ang="0">
                <a:pos x="connsiteX1546" y="connsiteY1546"/>
              </a:cxn>
              <a:cxn ang="0">
                <a:pos x="connsiteX1547" y="connsiteY1547"/>
              </a:cxn>
              <a:cxn ang="0">
                <a:pos x="connsiteX1548" y="connsiteY1548"/>
              </a:cxn>
              <a:cxn ang="0">
                <a:pos x="connsiteX1549" y="connsiteY1549"/>
              </a:cxn>
              <a:cxn ang="0">
                <a:pos x="connsiteX1550" y="connsiteY1550"/>
              </a:cxn>
              <a:cxn ang="0">
                <a:pos x="connsiteX1551" y="connsiteY1551"/>
              </a:cxn>
              <a:cxn ang="0">
                <a:pos x="connsiteX1552" y="connsiteY1552"/>
              </a:cxn>
              <a:cxn ang="0">
                <a:pos x="connsiteX1553" y="connsiteY1553"/>
              </a:cxn>
              <a:cxn ang="0">
                <a:pos x="connsiteX1554" y="connsiteY1554"/>
              </a:cxn>
              <a:cxn ang="0">
                <a:pos x="connsiteX1555" y="connsiteY1555"/>
              </a:cxn>
              <a:cxn ang="0">
                <a:pos x="connsiteX1556" y="connsiteY1556"/>
              </a:cxn>
              <a:cxn ang="0">
                <a:pos x="connsiteX1557" y="connsiteY1557"/>
              </a:cxn>
              <a:cxn ang="0">
                <a:pos x="connsiteX1558" y="connsiteY1558"/>
              </a:cxn>
              <a:cxn ang="0">
                <a:pos x="connsiteX1559" y="connsiteY1559"/>
              </a:cxn>
              <a:cxn ang="0">
                <a:pos x="connsiteX1560" y="connsiteY1560"/>
              </a:cxn>
              <a:cxn ang="0">
                <a:pos x="connsiteX1561" y="connsiteY1561"/>
              </a:cxn>
              <a:cxn ang="0">
                <a:pos x="connsiteX1562" y="connsiteY1562"/>
              </a:cxn>
              <a:cxn ang="0">
                <a:pos x="connsiteX1563" y="connsiteY1563"/>
              </a:cxn>
              <a:cxn ang="0">
                <a:pos x="connsiteX1564" y="connsiteY1564"/>
              </a:cxn>
              <a:cxn ang="0">
                <a:pos x="connsiteX1565" y="connsiteY1565"/>
              </a:cxn>
              <a:cxn ang="0">
                <a:pos x="connsiteX1566" y="connsiteY1566"/>
              </a:cxn>
              <a:cxn ang="0">
                <a:pos x="connsiteX1567" y="connsiteY1567"/>
              </a:cxn>
              <a:cxn ang="0">
                <a:pos x="connsiteX1568" y="connsiteY1568"/>
              </a:cxn>
              <a:cxn ang="0">
                <a:pos x="connsiteX1569" y="connsiteY1569"/>
              </a:cxn>
              <a:cxn ang="0">
                <a:pos x="connsiteX1570" y="connsiteY1570"/>
              </a:cxn>
              <a:cxn ang="0">
                <a:pos x="connsiteX1571" y="connsiteY1571"/>
              </a:cxn>
              <a:cxn ang="0">
                <a:pos x="connsiteX1572" y="connsiteY1572"/>
              </a:cxn>
              <a:cxn ang="0">
                <a:pos x="connsiteX1573" y="connsiteY1573"/>
              </a:cxn>
              <a:cxn ang="0">
                <a:pos x="connsiteX1574" y="connsiteY1574"/>
              </a:cxn>
              <a:cxn ang="0">
                <a:pos x="connsiteX1575" y="connsiteY1575"/>
              </a:cxn>
              <a:cxn ang="0">
                <a:pos x="connsiteX1576" y="connsiteY1576"/>
              </a:cxn>
              <a:cxn ang="0">
                <a:pos x="connsiteX1577" y="connsiteY1577"/>
              </a:cxn>
              <a:cxn ang="0">
                <a:pos x="connsiteX1578" y="connsiteY1578"/>
              </a:cxn>
              <a:cxn ang="0">
                <a:pos x="connsiteX1579" y="connsiteY1579"/>
              </a:cxn>
              <a:cxn ang="0">
                <a:pos x="connsiteX1580" y="connsiteY1580"/>
              </a:cxn>
              <a:cxn ang="0">
                <a:pos x="connsiteX1581" y="connsiteY1581"/>
              </a:cxn>
              <a:cxn ang="0">
                <a:pos x="connsiteX1582" y="connsiteY1582"/>
              </a:cxn>
              <a:cxn ang="0">
                <a:pos x="connsiteX1583" y="connsiteY1583"/>
              </a:cxn>
              <a:cxn ang="0">
                <a:pos x="connsiteX1584" y="connsiteY1584"/>
              </a:cxn>
              <a:cxn ang="0">
                <a:pos x="connsiteX1585" y="connsiteY1585"/>
              </a:cxn>
              <a:cxn ang="0">
                <a:pos x="connsiteX1586" y="connsiteY1586"/>
              </a:cxn>
              <a:cxn ang="0">
                <a:pos x="connsiteX1587" y="connsiteY1587"/>
              </a:cxn>
              <a:cxn ang="0">
                <a:pos x="connsiteX1588" y="connsiteY1588"/>
              </a:cxn>
              <a:cxn ang="0">
                <a:pos x="connsiteX1589" y="connsiteY1589"/>
              </a:cxn>
              <a:cxn ang="0">
                <a:pos x="connsiteX1590" y="connsiteY1590"/>
              </a:cxn>
              <a:cxn ang="0">
                <a:pos x="connsiteX1591" y="connsiteY1591"/>
              </a:cxn>
              <a:cxn ang="0">
                <a:pos x="connsiteX1592" y="connsiteY1592"/>
              </a:cxn>
              <a:cxn ang="0">
                <a:pos x="connsiteX1593" y="connsiteY1593"/>
              </a:cxn>
              <a:cxn ang="0">
                <a:pos x="connsiteX1594" y="connsiteY1594"/>
              </a:cxn>
              <a:cxn ang="0">
                <a:pos x="connsiteX1595" y="connsiteY1595"/>
              </a:cxn>
              <a:cxn ang="0">
                <a:pos x="connsiteX1596" y="connsiteY1596"/>
              </a:cxn>
              <a:cxn ang="0">
                <a:pos x="connsiteX1597" y="connsiteY1597"/>
              </a:cxn>
              <a:cxn ang="0">
                <a:pos x="connsiteX1598" y="connsiteY1598"/>
              </a:cxn>
              <a:cxn ang="0">
                <a:pos x="connsiteX1599" y="connsiteY1599"/>
              </a:cxn>
              <a:cxn ang="0">
                <a:pos x="connsiteX1600" y="connsiteY1600"/>
              </a:cxn>
              <a:cxn ang="0">
                <a:pos x="connsiteX1601" y="connsiteY1601"/>
              </a:cxn>
              <a:cxn ang="0">
                <a:pos x="connsiteX1602" y="connsiteY1602"/>
              </a:cxn>
              <a:cxn ang="0">
                <a:pos x="connsiteX1603" y="connsiteY1603"/>
              </a:cxn>
              <a:cxn ang="0">
                <a:pos x="connsiteX1604" y="connsiteY1604"/>
              </a:cxn>
              <a:cxn ang="0">
                <a:pos x="connsiteX1605" y="connsiteY1605"/>
              </a:cxn>
              <a:cxn ang="0">
                <a:pos x="connsiteX1606" y="connsiteY1606"/>
              </a:cxn>
              <a:cxn ang="0">
                <a:pos x="connsiteX1607" y="connsiteY1607"/>
              </a:cxn>
              <a:cxn ang="0">
                <a:pos x="connsiteX1608" y="connsiteY1608"/>
              </a:cxn>
              <a:cxn ang="0">
                <a:pos x="connsiteX1609" y="connsiteY1609"/>
              </a:cxn>
              <a:cxn ang="0">
                <a:pos x="connsiteX1610" y="connsiteY1610"/>
              </a:cxn>
              <a:cxn ang="0">
                <a:pos x="connsiteX1611" y="connsiteY1611"/>
              </a:cxn>
              <a:cxn ang="0">
                <a:pos x="connsiteX1612" y="connsiteY1612"/>
              </a:cxn>
              <a:cxn ang="0">
                <a:pos x="connsiteX1613" y="connsiteY1613"/>
              </a:cxn>
              <a:cxn ang="0">
                <a:pos x="connsiteX1614" y="connsiteY1614"/>
              </a:cxn>
              <a:cxn ang="0">
                <a:pos x="connsiteX1615" y="connsiteY1615"/>
              </a:cxn>
              <a:cxn ang="0">
                <a:pos x="connsiteX1616" y="connsiteY1616"/>
              </a:cxn>
              <a:cxn ang="0">
                <a:pos x="connsiteX1617" y="connsiteY1617"/>
              </a:cxn>
              <a:cxn ang="0">
                <a:pos x="connsiteX1618" y="connsiteY1618"/>
              </a:cxn>
              <a:cxn ang="0">
                <a:pos x="connsiteX1619" y="connsiteY1619"/>
              </a:cxn>
              <a:cxn ang="0">
                <a:pos x="connsiteX1620" y="connsiteY1620"/>
              </a:cxn>
              <a:cxn ang="0">
                <a:pos x="connsiteX1621" y="connsiteY1621"/>
              </a:cxn>
              <a:cxn ang="0">
                <a:pos x="connsiteX1622" y="connsiteY1622"/>
              </a:cxn>
              <a:cxn ang="0">
                <a:pos x="connsiteX1623" y="connsiteY1623"/>
              </a:cxn>
              <a:cxn ang="0">
                <a:pos x="connsiteX1624" y="connsiteY1624"/>
              </a:cxn>
              <a:cxn ang="0">
                <a:pos x="connsiteX1625" y="connsiteY1625"/>
              </a:cxn>
              <a:cxn ang="0">
                <a:pos x="connsiteX1626" y="connsiteY1626"/>
              </a:cxn>
              <a:cxn ang="0">
                <a:pos x="connsiteX1627" y="connsiteY1627"/>
              </a:cxn>
              <a:cxn ang="0">
                <a:pos x="connsiteX1628" y="connsiteY1628"/>
              </a:cxn>
              <a:cxn ang="0">
                <a:pos x="connsiteX1629" y="connsiteY1629"/>
              </a:cxn>
              <a:cxn ang="0">
                <a:pos x="connsiteX1630" y="connsiteY1630"/>
              </a:cxn>
              <a:cxn ang="0">
                <a:pos x="connsiteX1631" y="connsiteY1631"/>
              </a:cxn>
              <a:cxn ang="0">
                <a:pos x="connsiteX1632" y="connsiteY1632"/>
              </a:cxn>
              <a:cxn ang="0">
                <a:pos x="connsiteX1633" y="connsiteY1633"/>
              </a:cxn>
              <a:cxn ang="0">
                <a:pos x="connsiteX1634" y="connsiteY1634"/>
              </a:cxn>
              <a:cxn ang="0">
                <a:pos x="connsiteX1635" y="connsiteY1635"/>
              </a:cxn>
              <a:cxn ang="0">
                <a:pos x="connsiteX1636" y="connsiteY1636"/>
              </a:cxn>
              <a:cxn ang="0">
                <a:pos x="connsiteX1637" y="connsiteY1637"/>
              </a:cxn>
              <a:cxn ang="0">
                <a:pos x="connsiteX1638" y="connsiteY1638"/>
              </a:cxn>
              <a:cxn ang="0">
                <a:pos x="connsiteX1639" y="connsiteY1639"/>
              </a:cxn>
              <a:cxn ang="0">
                <a:pos x="connsiteX1640" y="connsiteY1640"/>
              </a:cxn>
              <a:cxn ang="0">
                <a:pos x="connsiteX1641" y="connsiteY1641"/>
              </a:cxn>
              <a:cxn ang="0">
                <a:pos x="connsiteX1642" y="connsiteY1642"/>
              </a:cxn>
              <a:cxn ang="0">
                <a:pos x="connsiteX1643" y="connsiteY1643"/>
              </a:cxn>
              <a:cxn ang="0">
                <a:pos x="connsiteX1644" y="connsiteY1644"/>
              </a:cxn>
              <a:cxn ang="0">
                <a:pos x="connsiteX1645" y="connsiteY1645"/>
              </a:cxn>
              <a:cxn ang="0">
                <a:pos x="connsiteX1646" y="connsiteY1646"/>
              </a:cxn>
              <a:cxn ang="0">
                <a:pos x="connsiteX1647" y="connsiteY1647"/>
              </a:cxn>
              <a:cxn ang="0">
                <a:pos x="connsiteX1648" y="connsiteY1648"/>
              </a:cxn>
              <a:cxn ang="0">
                <a:pos x="connsiteX1649" y="connsiteY1649"/>
              </a:cxn>
              <a:cxn ang="0">
                <a:pos x="connsiteX1650" y="connsiteY1650"/>
              </a:cxn>
              <a:cxn ang="0">
                <a:pos x="connsiteX1651" y="connsiteY1651"/>
              </a:cxn>
              <a:cxn ang="0">
                <a:pos x="connsiteX1652" y="connsiteY1652"/>
              </a:cxn>
              <a:cxn ang="0">
                <a:pos x="connsiteX1653" y="connsiteY1653"/>
              </a:cxn>
              <a:cxn ang="0">
                <a:pos x="connsiteX1654" y="connsiteY1654"/>
              </a:cxn>
              <a:cxn ang="0">
                <a:pos x="connsiteX1655" y="connsiteY1655"/>
              </a:cxn>
              <a:cxn ang="0">
                <a:pos x="connsiteX1656" y="connsiteY1656"/>
              </a:cxn>
              <a:cxn ang="0">
                <a:pos x="connsiteX1657" y="connsiteY1657"/>
              </a:cxn>
              <a:cxn ang="0">
                <a:pos x="connsiteX1658" y="connsiteY1658"/>
              </a:cxn>
              <a:cxn ang="0">
                <a:pos x="connsiteX1659" y="connsiteY1659"/>
              </a:cxn>
              <a:cxn ang="0">
                <a:pos x="connsiteX1660" y="connsiteY1660"/>
              </a:cxn>
              <a:cxn ang="0">
                <a:pos x="connsiteX1661" y="connsiteY1661"/>
              </a:cxn>
              <a:cxn ang="0">
                <a:pos x="connsiteX1662" y="connsiteY1662"/>
              </a:cxn>
              <a:cxn ang="0">
                <a:pos x="connsiteX1663" y="connsiteY1663"/>
              </a:cxn>
              <a:cxn ang="0">
                <a:pos x="connsiteX1664" y="connsiteY1664"/>
              </a:cxn>
              <a:cxn ang="0">
                <a:pos x="connsiteX1665" y="connsiteY1665"/>
              </a:cxn>
              <a:cxn ang="0">
                <a:pos x="connsiteX1666" y="connsiteY1666"/>
              </a:cxn>
              <a:cxn ang="0">
                <a:pos x="connsiteX1667" y="connsiteY1667"/>
              </a:cxn>
              <a:cxn ang="0">
                <a:pos x="connsiteX1668" y="connsiteY1668"/>
              </a:cxn>
              <a:cxn ang="0">
                <a:pos x="connsiteX1669" y="connsiteY1669"/>
              </a:cxn>
              <a:cxn ang="0">
                <a:pos x="connsiteX1670" y="connsiteY1670"/>
              </a:cxn>
              <a:cxn ang="0">
                <a:pos x="connsiteX1671" y="connsiteY1671"/>
              </a:cxn>
              <a:cxn ang="0">
                <a:pos x="connsiteX1672" y="connsiteY1672"/>
              </a:cxn>
              <a:cxn ang="0">
                <a:pos x="connsiteX1673" y="connsiteY1673"/>
              </a:cxn>
              <a:cxn ang="0">
                <a:pos x="connsiteX1674" y="connsiteY1674"/>
              </a:cxn>
              <a:cxn ang="0">
                <a:pos x="connsiteX1675" y="connsiteY1675"/>
              </a:cxn>
              <a:cxn ang="0">
                <a:pos x="connsiteX1676" y="connsiteY1676"/>
              </a:cxn>
              <a:cxn ang="0">
                <a:pos x="connsiteX1677" y="connsiteY1677"/>
              </a:cxn>
              <a:cxn ang="0">
                <a:pos x="connsiteX1678" y="connsiteY1678"/>
              </a:cxn>
              <a:cxn ang="0">
                <a:pos x="connsiteX1679" y="connsiteY1679"/>
              </a:cxn>
              <a:cxn ang="0">
                <a:pos x="connsiteX1680" y="connsiteY1680"/>
              </a:cxn>
              <a:cxn ang="0">
                <a:pos x="connsiteX1681" y="connsiteY1681"/>
              </a:cxn>
              <a:cxn ang="0">
                <a:pos x="connsiteX1682" y="connsiteY1682"/>
              </a:cxn>
              <a:cxn ang="0">
                <a:pos x="connsiteX1683" y="connsiteY1683"/>
              </a:cxn>
              <a:cxn ang="0">
                <a:pos x="connsiteX1684" y="connsiteY1684"/>
              </a:cxn>
              <a:cxn ang="0">
                <a:pos x="connsiteX1685" y="connsiteY1685"/>
              </a:cxn>
              <a:cxn ang="0">
                <a:pos x="connsiteX1686" y="connsiteY1686"/>
              </a:cxn>
              <a:cxn ang="0">
                <a:pos x="connsiteX1687" y="connsiteY1687"/>
              </a:cxn>
              <a:cxn ang="0">
                <a:pos x="connsiteX1688" y="connsiteY1688"/>
              </a:cxn>
              <a:cxn ang="0">
                <a:pos x="connsiteX1689" y="connsiteY1689"/>
              </a:cxn>
              <a:cxn ang="0">
                <a:pos x="connsiteX1690" y="connsiteY1690"/>
              </a:cxn>
              <a:cxn ang="0">
                <a:pos x="connsiteX1691" y="connsiteY1691"/>
              </a:cxn>
              <a:cxn ang="0">
                <a:pos x="connsiteX1692" y="connsiteY1692"/>
              </a:cxn>
              <a:cxn ang="0">
                <a:pos x="connsiteX1693" y="connsiteY1693"/>
              </a:cxn>
              <a:cxn ang="0">
                <a:pos x="connsiteX1694" y="connsiteY1694"/>
              </a:cxn>
              <a:cxn ang="0">
                <a:pos x="connsiteX1695" y="connsiteY1695"/>
              </a:cxn>
              <a:cxn ang="0">
                <a:pos x="connsiteX1696" y="connsiteY1696"/>
              </a:cxn>
              <a:cxn ang="0">
                <a:pos x="connsiteX1697" y="connsiteY1697"/>
              </a:cxn>
              <a:cxn ang="0">
                <a:pos x="connsiteX1698" y="connsiteY1698"/>
              </a:cxn>
              <a:cxn ang="0">
                <a:pos x="connsiteX1699" y="connsiteY1699"/>
              </a:cxn>
              <a:cxn ang="0">
                <a:pos x="connsiteX1700" y="connsiteY1700"/>
              </a:cxn>
              <a:cxn ang="0">
                <a:pos x="connsiteX1701" y="connsiteY1701"/>
              </a:cxn>
              <a:cxn ang="0">
                <a:pos x="connsiteX1702" y="connsiteY1702"/>
              </a:cxn>
              <a:cxn ang="0">
                <a:pos x="connsiteX1703" y="connsiteY1703"/>
              </a:cxn>
              <a:cxn ang="0">
                <a:pos x="connsiteX1704" y="connsiteY1704"/>
              </a:cxn>
              <a:cxn ang="0">
                <a:pos x="connsiteX1705" y="connsiteY1705"/>
              </a:cxn>
              <a:cxn ang="0">
                <a:pos x="connsiteX1706" y="connsiteY1706"/>
              </a:cxn>
              <a:cxn ang="0">
                <a:pos x="connsiteX1707" y="connsiteY1707"/>
              </a:cxn>
              <a:cxn ang="0">
                <a:pos x="connsiteX1708" y="connsiteY1708"/>
              </a:cxn>
              <a:cxn ang="0">
                <a:pos x="connsiteX1709" y="connsiteY1709"/>
              </a:cxn>
              <a:cxn ang="0">
                <a:pos x="connsiteX1710" y="connsiteY1710"/>
              </a:cxn>
              <a:cxn ang="0">
                <a:pos x="connsiteX1711" y="connsiteY1711"/>
              </a:cxn>
              <a:cxn ang="0">
                <a:pos x="connsiteX1712" y="connsiteY1712"/>
              </a:cxn>
              <a:cxn ang="0">
                <a:pos x="connsiteX1713" y="connsiteY1713"/>
              </a:cxn>
              <a:cxn ang="0">
                <a:pos x="connsiteX1714" y="connsiteY1714"/>
              </a:cxn>
              <a:cxn ang="0">
                <a:pos x="connsiteX1715" y="connsiteY1715"/>
              </a:cxn>
              <a:cxn ang="0">
                <a:pos x="connsiteX1716" y="connsiteY1716"/>
              </a:cxn>
              <a:cxn ang="0">
                <a:pos x="connsiteX1717" y="connsiteY1717"/>
              </a:cxn>
              <a:cxn ang="0">
                <a:pos x="connsiteX1718" y="connsiteY1718"/>
              </a:cxn>
              <a:cxn ang="0">
                <a:pos x="connsiteX1719" y="connsiteY1719"/>
              </a:cxn>
              <a:cxn ang="0">
                <a:pos x="connsiteX1720" y="connsiteY1720"/>
              </a:cxn>
              <a:cxn ang="0">
                <a:pos x="connsiteX1721" y="connsiteY1721"/>
              </a:cxn>
              <a:cxn ang="0">
                <a:pos x="connsiteX1722" y="connsiteY1722"/>
              </a:cxn>
              <a:cxn ang="0">
                <a:pos x="connsiteX1723" y="connsiteY1723"/>
              </a:cxn>
              <a:cxn ang="0">
                <a:pos x="connsiteX1724" y="connsiteY1724"/>
              </a:cxn>
              <a:cxn ang="0">
                <a:pos x="connsiteX1725" y="connsiteY1725"/>
              </a:cxn>
              <a:cxn ang="0">
                <a:pos x="connsiteX1726" y="connsiteY1726"/>
              </a:cxn>
              <a:cxn ang="0">
                <a:pos x="connsiteX1727" y="connsiteY1727"/>
              </a:cxn>
              <a:cxn ang="0">
                <a:pos x="connsiteX1728" y="connsiteY1728"/>
              </a:cxn>
              <a:cxn ang="0">
                <a:pos x="connsiteX1729" y="connsiteY1729"/>
              </a:cxn>
              <a:cxn ang="0">
                <a:pos x="connsiteX1730" y="connsiteY1730"/>
              </a:cxn>
              <a:cxn ang="0">
                <a:pos x="connsiteX1731" y="connsiteY1731"/>
              </a:cxn>
              <a:cxn ang="0">
                <a:pos x="connsiteX1732" y="connsiteY1732"/>
              </a:cxn>
              <a:cxn ang="0">
                <a:pos x="connsiteX1733" y="connsiteY1733"/>
              </a:cxn>
              <a:cxn ang="0">
                <a:pos x="connsiteX1734" y="connsiteY1734"/>
              </a:cxn>
              <a:cxn ang="0">
                <a:pos x="connsiteX1735" y="connsiteY1735"/>
              </a:cxn>
              <a:cxn ang="0">
                <a:pos x="connsiteX1736" y="connsiteY1736"/>
              </a:cxn>
              <a:cxn ang="0">
                <a:pos x="connsiteX1737" y="connsiteY1737"/>
              </a:cxn>
              <a:cxn ang="0">
                <a:pos x="connsiteX1738" y="connsiteY1738"/>
              </a:cxn>
              <a:cxn ang="0">
                <a:pos x="connsiteX1739" y="connsiteY1739"/>
              </a:cxn>
              <a:cxn ang="0">
                <a:pos x="connsiteX1740" y="connsiteY1740"/>
              </a:cxn>
              <a:cxn ang="0">
                <a:pos x="connsiteX1741" y="connsiteY1741"/>
              </a:cxn>
              <a:cxn ang="0">
                <a:pos x="connsiteX1742" y="connsiteY1742"/>
              </a:cxn>
              <a:cxn ang="0">
                <a:pos x="connsiteX1743" y="connsiteY1743"/>
              </a:cxn>
              <a:cxn ang="0">
                <a:pos x="connsiteX1744" y="connsiteY1744"/>
              </a:cxn>
              <a:cxn ang="0">
                <a:pos x="connsiteX1745" y="connsiteY1745"/>
              </a:cxn>
              <a:cxn ang="0">
                <a:pos x="connsiteX1746" y="connsiteY1746"/>
              </a:cxn>
              <a:cxn ang="0">
                <a:pos x="connsiteX1747" y="connsiteY1747"/>
              </a:cxn>
              <a:cxn ang="0">
                <a:pos x="connsiteX1748" y="connsiteY1748"/>
              </a:cxn>
              <a:cxn ang="0">
                <a:pos x="connsiteX1749" y="connsiteY1749"/>
              </a:cxn>
              <a:cxn ang="0">
                <a:pos x="connsiteX1750" y="connsiteY1750"/>
              </a:cxn>
              <a:cxn ang="0">
                <a:pos x="connsiteX1751" y="connsiteY1751"/>
              </a:cxn>
              <a:cxn ang="0">
                <a:pos x="connsiteX1752" y="connsiteY1752"/>
              </a:cxn>
              <a:cxn ang="0">
                <a:pos x="connsiteX1753" y="connsiteY1753"/>
              </a:cxn>
              <a:cxn ang="0">
                <a:pos x="connsiteX1754" y="connsiteY1754"/>
              </a:cxn>
              <a:cxn ang="0">
                <a:pos x="connsiteX1755" y="connsiteY1755"/>
              </a:cxn>
              <a:cxn ang="0">
                <a:pos x="connsiteX1756" y="connsiteY1756"/>
              </a:cxn>
              <a:cxn ang="0">
                <a:pos x="connsiteX1757" y="connsiteY1757"/>
              </a:cxn>
              <a:cxn ang="0">
                <a:pos x="connsiteX1758" y="connsiteY1758"/>
              </a:cxn>
              <a:cxn ang="0">
                <a:pos x="connsiteX1759" y="connsiteY1759"/>
              </a:cxn>
              <a:cxn ang="0">
                <a:pos x="connsiteX1760" y="connsiteY1760"/>
              </a:cxn>
              <a:cxn ang="0">
                <a:pos x="connsiteX1761" y="connsiteY1761"/>
              </a:cxn>
              <a:cxn ang="0">
                <a:pos x="connsiteX1762" y="connsiteY1762"/>
              </a:cxn>
              <a:cxn ang="0">
                <a:pos x="connsiteX1763" y="connsiteY1763"/>
              </a:cxn>
              <a:cxn ang="0">
                <a:pos x="connsiteX1764" y="connsiteY1764"/>
              </a:cxn>
              <a:cxn ang="0">
                <a:pos x="connsiteX1765" y="connsiteY1765"/>
              </a:cxn>
              <a:cxn ang="0">
                <a:pos x="connsiteX1766" y="connsiteY1766"/>
              </a:cxn>
              <a:cxn ang="0">
                <a:pos x="connsiteX1767" y="connsiteY1767"/>
              </a:cxn>
              <a:cxn ang="0">
                <a:pos x="connsiteX1768" y="connsiteY1768"/>
              </a:cxn>
              <a:cxn ang="0">
                <a:pos x="connsiteX1769" y="connsiteY1769"/>
              </a:cxn>
              <a:cxn ang="0">
                <a:pos x="connsiteX1770" y="connsiteY1770"/>
              </a:cxn>
              <a:cxn ang="0">
                <a:pos x="connsiteX1771" y="connsiteY1771"/>
              </a:cxn>
              <a:cxn ang="0">
                <a:pos x="connsiteX1772" y="connsiteY1772"/>
              </a:cxn>
              <a:cxn ang="0">
                <a:pos x="connsiteX1773" y="connsiteY1773"/>
              </a:cxn>
              <a:cxn ang="0">
                <a:pos x="connsiteX1774" y="connsiteY1774"/>
              </a:cxn>
              <a:cxn ang="0">
                <a:pos x="connsiteX1775" y="connsiteY1775"/>
              </a:cxn>
              <a:cxn ang="0">
                <a:pos x="connsiteX1776" y="connsiteY1776"/>
              </a:cxn>
              <a:cxn ang="0">
                <a:pos x="connsiteX1777" y="connsiteY1777"/>
              </a:cxn>
              <a:cxn ang="0">
                <a:pos x="connsiteX1778" y="connsiteY1778"/>
              </a:cxn>
              <a:cxn ang="0">
                <a:pos x="connsiteX1779" y="connsiteY1779"/>
              </a:cxn>
              <a:cxn ang="0">
                <a:pos x="connsiteX1780" y="connsiteY1780"/>
              </a:cxn>
              <a:cxn ang="0">
                <a:pos x="connsiteX1781" y="connsiteY1781"/>
              </a:cxn>
              <a:cxn ang="0">
                <a:pos x="connsiteX1782" y="connsiteY1782"/>
              </a:cxn>
              <a:cxn ang="0">
                <a:pos x="connsiteX1783" y="connsiteY1783"/>
              </a:cxn>
              <a:cxn ang="0">
                <a:pos x="connsiteX1784" y="connsiteY1784"/>
              </a:cxn>
              <a:cxn ang="0">
                <a:pos x="connsiteX1785" y="connsiteY1785"/>
              </a:cxn>
              <a:cxn ang="0">
                <a:pos x="connsiteX1786" y="connsiteY1786"/>
              </a:cxn>
              <a:cxn ang="0">
                <a:pos x="connsiteX1787" y="connsiteY1787"/>
              </a:cxn>
              <a:cxn ang="0">
                <a:pos x="connsiteX1788" y="connsiteY1788"/>
              </a:cxn>
              <a:cxn ang="0">
                <a:pos x="connsiteX1789" y="connsiteY1789"/>
              </a:cxn>
              <a:cxn ang="0">
                <a:pos x="connsiteX1790" y="connsiteY1790"/>
              </a:cxn>
              <a:cxn ang="0">
                <a:pos x="connsiteX1791" y="connsiteY1791"/>
              </a:cxn>
              <a:cxn ang="0">
                <a:pos x="connsiteX1792" y="connsiteY1792"/>
              </a:cxn>
              <a:cxn ang="0">
                <a:pos x="connsiteX1793" y="connsiteY1793"/>
              </a:cxn>
              <a:cxn ang="0">
                <a:pos x="connsiteX1794" y="connsiteY1794"/>
              </a:cxn>
              <a:cxn ang="0">
                <a:pos x="connsiteX1795" y="connsiteY1795"/>
              </a:cxn>
              <a:cxn ang="0">
                <a:pos x="connsiteX1796" y="connsiteY1796"/>
              </a:cxn>
              <a:cxn ang="0">
                <a:pos x="connsiteX1797" y="connsiteY1797"/>
              </a:cxn>
              <a:cxn ang="0">
                <a:pos x="connsiteX1798" y="connsiteY1798"/>
              </a:cxn>
              <a:cxn ang="0">
                <a:pos x="connsiteX1799" y="connsiteY1799"/>
              </a:cxn>
              <a:cxn ang="0">
                <a:pos x="connsiteX1800" y="connsiteY1800"/>
              </a:cxn>
              <a:cxn ang="0">
                <a:pos x="connsiteX1801" y="connsiteY1801"/>
              </a:cxn>
              <a:cxn ang="0">
                <a:pos x="connsiteX1802" y="connsiteY1802"/>
              </a:cxn>
              <a:cxn ang="0">
                <a:pos x="connsiteX1803" y="connsiteY1803"/>
              </a:cxn>
              <a:cxn ang="0">
                <a:pos x="connsiteX1804" y="connsiteY1804"/>
              </a:cxn>
              <a:cxn ang="0">
                <a:pos x="connsiteX1805" y="connsiteY1805"/>
              </a:cxn>
              <a:cxn ang="0">
                <a:pos x="connsiteX1806" y="connsiteY1806"/>
              </a:cxn>
              <a:cxn ang="0">
                <a:pos x="connsiteX1807" y="connsiteY1807"/>
              </a:cxn>
              <a:cxn ang="0">
                <a:pos x="connsiteX1808" y="connsiteY1808"/>
              </a:cxn>
              <a:cxn ang="0">
                <a:pos x="connsiteX1809" y="connsiteY1809"/>
              </a:cxn>
              <a:cxn ang="0">
                <a:pos x="connsiteX1810" y="connsiteY1810"/>
              </a:cxn>
              <a:cxn ang="0">
                <a:pos x="connsiteX1811" y="connsiteY1811"/>
              </a:cxn>
              <a:cxn ang="0">
                <a:pos x="connsiteX1812" y="connsiteY1812"/>
              </a:cxn>
              <a:cxn ang="0">
                <a:pos x="connsiteX1813" y="connsiteY1813"/>
              </a:cxn>
              <a:cxn ang="0">
                <a:pos x="connsiteX1814" y="connsiteY1814"/>
              </a:cxn>
              <a:cxn ang="0">
                <a:pos x="connsiteX1815" y="connsiteY1815"/>
              </a:cxn>
              <a:cxn ang="0">
                <a:pos x="connsiteX1816" y="connsiteY1816"/>
              </a:cxn>
              <a:cxn ang="0">
                <a:pos x="connsiteX1817" y="connsiteY1817"/>
              </a:cxn>
              <a:cxn ang="0">
                <a:pos x="connsiteX1818" y="connsiteY1818"/>
              </a:cxn>
              <a:cxn ang="0">
                <a:pos x="connsiteX1819" y="connsiteY1819"/>
              </a:cxn>
              <a:cxn ang="0">
                <a:pos x="connsiteX1820" y="connsiteY1820"/>
              </a:cxn>
              <a:cxn ang="0">
                <a:pos x="connsiteX1821" y="connsiteY1821"/>
              </a:cxn>
              <a:cxn ang="0">
                <a:pos x="connsiteX1822" y="connsiteY1822"/>
              </a:cxn>
              <a:cxn ang="0">
                <a:pos x="connsiteX1823" y="connsiteY1823"/>
              </a:cxn>
              <a:cxn ang="0">
                <a:pos x="connsiteX1824" y="connsiteY1824"/>
              </a:cxn>
              <a:cxn ang="0">
                <a:pos x="connsiteX1825" y="connsiteY1825"/>
              </a:cxn>
              <a:cxn ang="0">
                <a:pos x="connsiteX1826" y="connsiteY1826"/>
              </a:cxn>
              <a:cxn ang="0">
                <a:pos x="connsiteX1827" y="connsiteY1827"/>
              </a:cxn>
              <a:cxn ang="0">
                <a:pos x="connsiteX1828" y="connsiteY1828"/>
              </a:cxn>
              <a:cxn ang="0">
                <a:pos x="connsiteX1829" y="connsiteY1829"/>
              </a:cxn>
              <a:cxn ang="0">
                <a:pos x="connsiteX1830" y="connsiteY1830"/>
              </a:cxn>
              <a:cxn ang="0">
                <a:pos x="connsiteX1831" y="connsiteY1831"/>
              </a:cxn>
              <a:cxn ang="0">
                <a:pos x="connsiteX1832" y="connsiteY1832"/>
              </a:cxn>
              <a:cxn ang="0">
                <a:pos x="connsiteX1833" y="connsiteY1833"/>
              </a:cxn>
              <a:cxn ang="0">
                <a:pos x="connsiteX1834" y="connsiteY1834"/>
              </a:cxn>
              <a:cxn ang="0">
                <a:pos x="connsiteX1835" y="connsiteY1835"/>
              </a:cxn>
              <a:cxn ang="0">
                <a:pos x="connsiteX1836" y="connsiteY1836"/>
              </a:cxn>
              <a:cxn ang="0">
                <a:pos x="connsiteX1837" y="connsiteY1837"/>
              </a:cxn>
              <a:cxn ang="0">
                <a:pos x="connsiteX1838" y="connsiteY1838"/>
              </a:cxn>
              <a:cxn ang="0">
                <a:pos x="connsiteX1839" y="connsiteY1839"/>
              </a:cxn>
              <a:cxn ang="0">
                <a:pos x="connsiteX1840" y="connsiteY1840"/>
              </a:cxn>
              <a:cxn ang="0">
                <a:pos x="connsiteX1841" y="connsiteY1841"/>
              </a:cxn>
              <a:cxn ang="0">
                <a:pos x="connsiteX1842" y="connsiteY1842"/>
              </a:cxn>
              <a:cxn ang="0">
                <a:pos x="connsiteX1843" y="connsiteY1843"/>
              </a:cxn>
              <a:cxn ang="0">
                <a:pos x="connsiteX1844" y="connsiteY1844"/>
              </a:cxn>
              <a:cxn ang="0">
                <a:pos x="connsiteX1845" y="connsiteY1845"/>
              </a:cxn>
              <a:cxn ang="0">
                <a:pos x="connsiteX1846" y="connsiteY1846"/>
              </a:cxn>
              <a:cxn ang="0">
                <a:pos x="connsiteX1847" y="connsiteY1847"/>
              </a:cxn>
              <a:cxn ang="0">
                <a:pos x="connsiteX1848" y="connsiteY1848"/>
              </a:cxn>
              <a:cxn ang="0">
                <a:pos x="connsiteX1849" y="connsiteY1849"/>
              </a:cxn>
              <a:cxn ang="0">
                <a:pos x="connsiteX1850" y="connsiteY1850"/>
              </a:cxn>
              <a:cxn ang="0">
                <a:pos x="connsiteX1851" y="connsiteY1851"/>
              </a:cxn>
              <a:cxn ang="0">
                <a:pos x="connsiteX1852" y="connsiteY1852"/>
              </a:cxn>
              <a:cxn ang="0">
                <a:pos x="connsiteX1853" y="connsiteY1853"/>
              </a:cxn>
              <a:cxn ang="0">
                <a:pos x="connsiteX1854" y="connsiteY1854"/>
              </a:cxn>
              <a:cxn ang="0">
                <a:pos x="connsiteX1855" y="connsiteY1855"/>
              </a:cxn>
              <a:cxn ang="0">
                <a:pos x="connsiteX1856" y="connsiteY1856"/>
              </a:cxn>
              <a:cxn ang="0">
                <a:pos x="connsiteX1857" y="connsiteY1857"/>
              </a:cxn>
              <a:cxn ang="0">
                <a:pos x="connsiteX1858" y="connsiteY1858"/>
              </a:cxn>
              <a:cxn ang="0">
                <a:pos x="connsiteX1859" y="connsiteY1859"/>
              </a:cxn>
              <a:cxn ang="0">
                <a:pos x="connsiteX1860" y="connsiteY1860"/>
              </a:cxn>
              <a:cxn ang="0">
                <a:pos x="connsiteX1861" y="connsiteY1861"/>
              </a:cxn>
              <a:cxn ang="0">
                <a:pos x="connsiteX1862" y="connsiteY1862"/>
              </a:cxn>
              <a:cxn ang="0">
                <a:pos x="connsiteX1863" y="connsiteY1863"/>
              </a:cxn>
              <a:cxn ang="0">
                <a:pos x="connsiteX1864" y="connsiteY1864"/>
              </a:cxn>
              <a:cxn ang="0">
                <a:pos x="connsiteX1865" y="connsiteY1865"/>
              </a:cxn>
              <a:cxn ang="0">
                <a:pos x="connsiteX1866" y="connsiteY1866"/>
              </a:cxn>
              <a:cxn ang="0">
                <a:pos x="connsiteX1867" y="connsiteY1867"/>
              </a:cxn>
              <a:cxn ang="0">
                <a:pos x="connsiteX1868" y="connsiteY1868"/>
              </a:cxn>
              <a:cxn ang="0">
                <a:pos x="connsiteX1869" y="connsiteY1869"/>
              </a:cxn>
              <a:cxn ang="0">
                <a:pos x="connsiteX1870" y="connsiteY1870"/>
              </a:cxn>
              <a:cxn ang="0">
                <a:pos x="connsiteX1871" y="connsiteY1871"/>
              </a:cxn>
              <a:cxn ang="0">
                <a:pos x="connsiteX1872" y="connsiteY1872"/>
              </a:cxn>
              <a:cxn ang="0">
                <a:pos x="connsiteX1873" y="connsiteY1873"/>
              </a:cxn>
              <a:cxn ang="0">
                <a:pos x="connsiteX1874" y="connsiteY1874"/>
              </a:cxn>
              <a:cxn ang="0">
                <a:pos x="connsiteX1875" y="connsiteY1875"/>
              </a:cxn>
              <a:cxn ang="0">
                <a:pos x="connsiteX1876" y="connsiteY1876"/>
              </a:cxn>
              <a:cxn ang="0">
                <a:pos x="connsiteX1877" y="connsiteY1877"/>
              </a:cxn>
              <a:cxn ang="0">
                <a:pos x="connsiteX1878" y="connsiteY1878"/>
              </a:cxn>
              <a:cxn ang="0">
                <a:pos x="connsiteX1879" y="connsiteY1879"/>
              </a:cxn>
              <a:cxn ang="0">
                <a:pos x="connsiteX1880" y="connsiteY1880"/>
              </a:cxn>
              <a:cxn ang="0">
                <a:pos x="connsiteX1881" y="connsiteY1881"/>
              </a:cxn>
              <a:cxn ang="0">
                <a:pos x="connsiteX1882" y="connsiteY1882"/>
              </a:cxn>
              <a:cxn ang="0">
                <a:pos x="connsiteX1883" y="connsiteY1883"/>
              </a:cxn>
              <a:cxn ang="0">
                <a:pos x="connsiteX1884" y="connsiteY1884"/>
              </a:cxn>
              <a:cxn ang="0">
                <a:pos x="connsiteX1885" y="connsiteY1885"/>
              </a:cxn>
              <a:cxn ang="0">
                <a:pos x="connsiteX1886" y="connsiteY1886"/>
              </a:cxn>
              <a:cxn ang="0">
                <a:pos x="connsiteX1887" y="connsiteY1887"/>
              </a:cxn>
              <a:cxn ang="0">
                <a:pos x="connsiteX1888" y="connsiteY1888"/>
              </a:cxn>
              <a:cxn ang="0">
                <a:pos x="connsiteX1889" y="connsiteY1889"/>
              </a:cxn>
              <a:cxn ang="0">
                <a:pos x="connsiteX1890" y="connsiteY1890"/>
              </a:cxn>
              <a:cxn ang="0">
                <a:pos x="connsiteX1891" y="connsiteY1891"/>
              </a:cxn>
              <a:cxn ang="0">
                <a:pos x="connsiteX1892" y="connsiteY1892"/>
              </a:cxn>
              <a:cxn ang="0">
                <a:pos x="connsiteX1893" y="connsiteY1893"/>
              </a:cxn>
              <a:cxn ang="0">
                <a:pos x="connsiteX1894" y="connsiteY1894"/>
              </a:cxn>
              <a:cxn ang="0">
                <a:pos x="connsiteX1895" y="connsiteY1895"/>
              </a:cxn>
              <a:cxn ang="0">
                <a:pos x="connsiteX1896" y="connsiteY1896"/>
              </a:cxn>
              <a:cxn ang="0">
                <a:pos x="connsiteX1897" y="connsiteY1897"/>
              </a:cxn>
              <a:cxn ang="0">
                <a:pos x="connsiteX1898" y="connsiteY1898"/>
              </a:cxn>
              <a:cxn ang="0">
                <a:pos x="connsiteX1899" y="connsiteY1899"/>
              </a:cxn>
              <a:cxn ang="0">
                <a:pos x="connsiteX1900" y="connsiteY1900"/>
              </a:cxn>
              <a:cxn ang="0">
                <a:pos x="connsiteX1901" y="connsiteY1901"/>
              </a:cxn>
              <a:cxn ang="0">
                <a:pos x="connsiteX1902" y="connsiteY1902"/>
              </a:cxn>
              <a:cxn ang="0">
                <a:pos x="connsiteX1903" y="connsiteY1903"/>
              </a:cxn>
              <a:cxn ang="0">
                <a:pos x="connsiteX1904" y="connsiteY1904"/>
              </a:cxn>
              <a:cxn ang="0">
                <a:pos x="connsiteX1905" y="connsiteY1905"/>
              </a:cxn>
              <a:cxn ang="0">
                <a:pos x="connsiteX1906" y="connsiteY1906"/>
              </a:cxn>
              <a:cxn ang="0">
                <a:pos x="connsiteX1907" y="connsiteY1907"/>
              </a:cxn>
              <a:cxn ang="0">
                <a:pos x="connsiteX1908" y="connsiteY1908"/>
              </a:cxn>
              <a:cxn ang="0">
                <a:pos x="connsiteX1909" y="connsiteY1909"/>
              </a:cxn>
              <a:cxn ang="0">
                <a:pos x="connsiteX1910" y="connsiteY1910"/>
              </a:cxn>
              <a:cxn ang="0">
                <a:pos x="connsiteX1911" y="connsiteY1911"/>
              </a:cxn>
              <a:cxn ang="0">
                <a:pos x="connsiteX1912" y="connsiteY1912"/>
              </a:cxn>
              <a:cxn ang="0">
                <a:pos x="connsiteX1913" y="connsiteY1913"/>
              </a:cxn>
              <a:cxn ang="0">
                <a:pos x="connsiteX1914" y="connsiteY1914"/>
              </a:cxn>
              <a:cxn ang="0">
                <a:pos x="connsiteX1915" y="connsiteY1915"/>
              </a:cxn>
              <a:cxn ang="0">
                <a:pos x="connsiteX1916" y="connsiteY1916"/>
              </a:cxn>
              <a:cxn ang="0">
                <a:pos x="connsiteX1917" y="connsiteY1917"/>
              </a:cxn>
              <a:cxn ang="0">
                <a:pos x="connsiteX1918" y="connsiteY1918"/>
              </a:cxn>
              <a:cxn ang="0">
                <a:pos x="connsiteX1919" y="connsiteY1919"/>
              </a:cxn>
              <a:cxn ang="0">
                <a:pos x="connsiteX1920" y="connsiteY1920"/>
              </a:cxn>
              <a:cxn ang="0">
                <a:pos x="connsiteX1921" y="connsiteY1921"/>
              </a:cxn>
              <a:cxn ang="0">
                <a:pos x="connsiteX1922" y="connsiteY1922"/>
              </a:cxn>
              <a:cxn ang="0">
                <a:pos x="connsiteX1923" y="connsiteY1923"/>
              </a:cxn>
              <a:cxn ang="0">
                <a:pos x="connsiteX1924" y="connsiteY1924"/>
              </a:cxn>
              <a:cxn ang="0">
                <a:pos x="connsiteX1925" y="connsiteY1925"/>
              </a:cxn>
              <a:cxn ang="0">
                <a:pos x="connsiteX1926" y="connsiteY1926"/>
              </a:cxn>
              <a:cxn ang="0">
                <a:pos x="connsiteX1927" y="connsiteY1927"/>
              </a:cxn>
              <a:cxn ang="0">
                <a:pos x="connsiteX1928" y="connsiteY1928"/>
              </a:cxn>
              <a:cxn ang="0">
                <a:pos x="connsiteX1929" y="connsiteY1929"/>
              </a:cxn>
              <a:cxn ang="0">
                <a:pos x="connsiteX1930" y="connsiteY1930"/>
              </a:cxn>
              <a:cxn ang="0">
                <a:pos x="connsiteX1931" y="connsiteY1931"/>
              </a:cxn>
              <a:cxn ang="0">
                <a:pos x="connsiteX1932" y="connsiteY1932"/>
              </a:cxn>
              <a:cxn ang="0">
                <a:pos x="connsiteX1933" y="connsiteY1933"/>
              </a:cxn>
              <a:cxn ang="0">
                <a:pos x="connsiteX1934" y="connsiteY1934"/>
              </a:cxn>
              <a:cxn ang="0">
                <a:pos x="connsiteX1935" y="connsiteY1935"/>
              </a:cxn>
              <a:cxn ang="0">
                <a:pos x="connsiteX1936" y="connsiteY1936"/>
              </a:cxn>
              <a:cxn ang="0">
                <a:pos x="connsiteX1937" y="connsiteY1937"/>
              </a:cxn>
              <a:cxn ang="0">
                <a:pos x="connsiteX1938" y="connsiteY1938"/>
              </a:cxn>
              <a:cxn ang="0">
                <a:pos x="connsiteX1939" y="connsiteY1939"/>
              </a:cxn>
              <a:cxn ang="0">
                <a:pos x="connsiteX1940" y="connsiteY1940"/>
              </a:cxn>
              <a:cxn ang="0">
                <a:pos x="connsiteX1941" y="connsiteY1941"/>
              </a:cxn>
              <a:cxn ang="0">
                <a:pos x="connsiteX1942" y="connsiteY1942"/>
              </a:cxn>
              <a:cxn ang="0">
                <a:pos x="connsiteX1943" y="connsiteY1943"/>
              </a:cxn>
              <a:cxn ang="0">
                <a:pos x="connsiteX1944" y="connsiteY1944"/>
              </a:cxn>
              <a:cxn ang="0">
                <a:pos x="connsiteX1945" y="connsiteY1945"/>
              </a:cxn>
              <a:cxn ang="0">
                <a:pos x="connsiteX1946" y="connsiteY1946"/>
              </a:cxn>
              <a:cxn ang="0">
                <a:pos x="connsiteX1947" y="connsiteY1947"/>
              </a:cxn>
              <a:cxn ang="0">
                <a:pos x="connsiteX1948" y="connsiteY1948"/>
              </a:cxn>
              <a:cxn ang="0">
                <a:pos x="connsiteX1949" y="connsiteY1949"/>
              </a:cxn>
              <a:cxn ang="0">
                <a:pos x="connsiteX1950" y="connsiteY1950"/>
              </a:cxn>
              <a:cxn ang="0">
                <a:pos x="connsiteX1951" y="connsiteY1951"/>
              </a:cxn>
              <a:cxn ang="0">
                <a:pos x="connsiteX1952" y="connsiteY1952"/>
              </a:cxn>
              <a:cxn ang="0">
                <a:pos x="connsiteX1953" y="connsiteY1953"/>
              </a:cxn>
              <a:cxn ang="0">
                <a:pos x="connsiteX1954" y="connsiteY1954"/>
              </a:cxn>
              <a:cxn ang="0">
                <a:pos x="connsiteX1955" y="connsiteY1955"/>
              </a:cxn>
              <a:cxn ang="0">
                <a:pos x="connsiteX1956" y="connsiteY1956"/>
              </a:cxn>
              <a:cxn ang="0">
                <a:pos x="connsiteX1957" y="connsiteY1957"/>
              </a:cxn>
              <a:cxn ang="0">
                <a:pos x="connsiteX1958" y="connsiteY1958"/>
              </a:cxn>
              <a:cxn ang="0">
                <a:pos x="connsiteX1959" y="connsiteY1959"/>
              </a:cxn>
              <a:cxn ang="0">
                <a:pos x="connsiteX1960" y="connsiteY1960"/>
              </a:cxn>
              <a:cxn ang="0">
                <a:pos x="connsiteX1961" y="connsiteY1961"/>
              </a:cxn>
              <a:cxn ang="0">
                <a:pos x="connsiteX1962" y="connsiteY1962"/>
              </a:cxn>
              <a:cxn ang="0">
                <a:pos x="connsiteX1963" y="connsiteY1963"/>
              </a:cxn>
              <a:cxn ang="0">
                <a:pos x="connsiteX1964" y="connsiteY1964"/>
              </a:cxn>
              <a:cxn ang="0">
                <a:pos x="connsiteX1965" y="connsiteY1965"/>
              </a:cxn>
              <a:cxn ang="0">
                <a:pos x="connsiteX1966" y="connsiteY1966"/>
              </a:cxn>
              <a:cxn ang="0">
                <a:pos x="connsiteX1967" y="connsiteY1967"/>
              </a:cxn>
              <a:cxn ang="0">
                <a:pos x="connsiteX1968" y="connsiteY1968"/>
              </a:cxn>
              <a:cxn ang="0">
                <a:pos x="connsiteX1969" y="connsiteY1969"/>
              </a:cxn>
              <a:cxn ang="0">
                <a:pos x="connsiteX1970" y="connsiteY1970"/>
              </a:cxn>
              <a:cxn ang="0">
                <a:pos x="connsiteX1971" y="connsiteY1971"/>
              </a:cxn>
              <a:cxn ang="0">
                <a:pos x="connsiteX1972" y="connsiteY1972"/>
              </a:cxn>
              <a:cxn ang="0">
                <a:pos x="connsiteX1973" y="connsiteY1973"/>
              </a:cxn>
              <a:cxn ang="0">
                <a:pos x="connsiteX1974" y="connsiteY1974"/>
              </a:cxn>
              <a:cxn ang="0">
                <a:pos x="connsiteX1975" y="connsiteY1975"/>
              </a:cxn>
              <a:cxn ang="0">
                <a:pos x="connsiteX1976" y="connsiteY1976"/>
              </a:cxn>
              <a:cxn ang="0">
                <a:pos x="connsiteX1977" y="connsiteY1977"/>
              </a:cxn>
              <a:cxn ang="0">
                <a:pos x="connsiteX1978" y="connsiteY1978"/>
              </a:cxn>
              <a:cxn ang="0">
                <a:pos x="connsiteX1979" y="connsiteY1979"/>
              </a:cxn>
              <a:cxn ang="0">
                <a:pos x="connsiteX1980" y="connsiteY1980"/>
              </a:cxn>
              <a:cxn ang="0">
                <a:pos x="connsiteX1981" y="connsiteY1981"/>
              </a:cxn>
              <a:cxn ang="0">
                <a:pos x="connsiteX1982" y="connsiteY1982"/>
              </a:cxn>
              <a:cxn ang="0">
                <a:pos x="connsiteX1983" y="connsiteY1983"/>
              </a:cxn>
              <a:cxn ang="0">
                <a:pos x="connsiteX1984" y="connsiteY1984"/>
              </a:cxn>
              <a:cxn ang="0">
                <a:pos x="connsiteX1985" y="connsiteY1985"/>
              </a:cxn>
              <a:cxn ang="0">
                <a:pos x="connsiteX1986" y="connsiteY1986"/>
              </a:cxn>
              <a:cxn ang="0">
                <a:pos x="connsiteX1987" y="connsiteY1987"/>
              </a:cxn>
              <a:cxn ang="0">
                <a:pos x="connsiteX1988" y="connsiteY1988"/>
              </a:cxn>
              <a:cxn ang="0">
                <a:pos x="connsiteX1989" y="connsiteY1989"/>
              </a:cxn>
              <a:cxn ang="0">
                <a:pos x="connsiteX1990" y="connsiteY1990"/>
              </a:cxn>
              <a:cxn ang="0">
                <a:pos x="connsiteX1991" y="connsiteY1991"/>
              </a:cxn>
              <a:cxn ang="0">
                <a:pos x="connsiteX1992" y="connsiteY1992"/>
              </a:cxn>
              <a:cxn ang="0">
                <a:pos x="connsiteX1993" y="connsiteY1993"/>
              </a:cxn>
              <a:cxn ang="0">
                <a:pos x="connsiteX1994" y="connsiteY1994"/>
              </a:cxn>
              <a:cxn ang="0">
                <a:pos x="connsiteX1995" y="connsiteY1995"/>
              </a:cxn>
              <a:cxn ang="0">
                <a:pos x="connsiteX1996" y="connsiteY1996"/>
              </a:cxn>
              <a:cxn ang="0">
                <a:pos x="connsiteX1997" y="connsiteY1997"/>
              </a:cxn>
              <a:cxn ang="0">
                <a:pos x="connsiteX1998" y="connsiteY1998"/>
              </a:cxn>
              <a:cxn ang="0">
                <a:pos x="connsiteX1999" y="connsiteY1999"/>
              </a:cxn>
              <a:cxn ang="0">
                <a:pos x="connsiteX2000" y="connsiteY2000"/>
              </a:cxn>
              <a:cxn ang="0">
                <a:pos x="connsiteX2001" y="connsiteY2001"/>
              </a:cxn>
              <a:cxn ang="0">
                <a:pos x="connsiteX2002" y="connsiteY2002"/>
              </a:cxn>
              <a:cxn ang="0">
                <a:pos x="connsiteX2003" y="connsiteY2003"/>
              </a:cxn>
              <a:cxn ang="0">
                <a:pos x="connsiteX2004" y="connsiteY2004"/>
              </a:cxn>
              <a:cxn ang="0">
                <a:pos x="connsiteX2005" y="connsiteY2005"/>
              </a:cxn>
              <a:cxn ang="0">
                <a:pos x="connsiteX2006" y="connsiteY2006"/>
              </a:cxn>
              <a:cxn ang="0">
                <a:pos x="connsiteX2007" y="connsiteY2007"/>
              </a:cxn>
              <a:cxn ang="0">
                <a:pos x="connsiteX2008" y="connsiteY2008"/>
              </a:cxn>
              <a:cxn ang="0">
                <a:pos x="connsiteX2009" y="connsiteY2009"/>
              </a:cxn>
              <a:cxn ang="0">
                <a:pos x="connsiteX2010" y="connsiteY2010"/>
              </a:cxn>
              <a:cxn ang="0">
                <a:pos x="connsiteX2011" y="connsiteY2011"/>
              </a:cxn>
              <a:cxn ang="0">
                <a:pos x="connsiteX2012" y="connsiteY2012"/>
              </a:cxn>
              <a:cxn ang="0">
                <a:pos x="connsiteX2013" y="connsiteY2013"/>
              </a:cxn>
              <a:cxn ang="0">
                <a:pos x="connsiteX2014" y="connsiteY2014"/>
              </a:cxn>
              <a:cxn ang="0">
                <a:pos x="connsiteX2015" y="connsiteY2015"/>
              </a:cxn>
              <a:cxn ang="0">
                <a:pos x="connsiteX2016" y="connsiteY2016"/>
              </a:cxn>
              <a:cxn ang="0">
                <a:pos x="connsiteX2017" y="connsiteY2017"/>
              </a:cxn>
              <a:cxn ang="0">
                <a:pos x="connsiteX2018" y="connsiteY2018"/>
              </a:cxn>
              <a:cxn ang="0">
                <a:pos x="connsiteX2019" y="connsiteY2019"/>
              </a:cxn>
              <a:cxn ang="0">
                <a:pos x="connsiteX2020" y="connsiteY2020"/>
              </a:cxn>
              <a:cxn ang="0">
                <a:pos x="connsiteX2021" y="connsiteY2021"/>
              </a:cxn>
              <a:cxn ang="0">
                <a:pos x="connsiteX2022" y="connsiteY2022"/>
              </a:cxn>
              <a:cxn ang="0">
                <a:pos x="connsiteX2023" y="connsiteY2023"/>
              </a:cxn>
              <a:cxn ang="0">
                <a:pos x="connsiteX2024" y="connsiteY2024"/>
              </a:cxn>
              <a:cxn ang="0">
                <a:pos x="connsiteX2025" y="connsiteY2025"/>
              </a:cxn>
              <a:cxn ang="0">
                <a:pos x="connsiteX2026" y="connsiteY2026"/>
              </a:cxn>
              <a:cxn ang="0">
                <a:pos x="connsiteX2027" y="connsiteY2027"/>
              </a:cxn>
              <a:cxn ang="0">
                <a:pos x="connsiteX2028" y="connsiteY2028"/>
              </a:cxn>
              <a:cxn ang="0">
                <a:pos x="connsiteX2029" y="connsiteY2029"/>
              </a:cxn>
              <a:cxn ang="0">
                <a:pos x="connsiteX2030" y="connsiteY2030"/>
              </a:cxn>
              <a:cxn ang="0">
                <a:pos x="connsiteX2031" y="connsiteY2031"/>
              </a:cxn>
              <a:cxn ang="0">
                <a:pos x="connsiteX2032" y="connsiteY2032"/>
              </a:cxn>
              <a:cxn ang="0">
                <a:pos x="connsiteX2033" y="connsiteY2033"/>
              </a:cxn>
              <a:cxn ang="0">
                <a:pos x="connsiteX2034" y="connsiteY2034"/>
              </a:cxn>
              <a:cxn ang="0">
                <a:pos x="connsiteX2035" y="connsiteY2035"/>
              </a:cxn>
              <a:cxn ang="0">
                <a:pos x="connsiteX2036" y="connsiteY2036"/>
              </a:cxn>
              <a:cxn ang="0">
                <a:pos x="connsiteX2037" y="connsiteY2037"/>
              </a:cxn>
              <a:cxn ang="0">
                <a:pos x="connsiteX2038" y="connsiteY2038"/>
              </a:cxn>
              <a:cxn ang="0">
                <a:pos x="connsiteX2039" y="connsiteY2039"/>
              </a:cxn>
              <a:cxn ang="0">
                <a:pos x="connsiteX2040" y="connsiteY2040"/>
              </a:cxn>
              <a:cxn ang="0">
                <a:pos x="connsiteX2041" y="connsiteY2041"/>
              </a:cxn>
              <a:cxn ang="0">
                <a:pos x="connsiteX2042" y="connsiteY2042"/>
              </a:cxn>
              <a:cxn ang="0">
                <a:pos x="connsiteX2043" y="connsiteY2043"/>
              </a:cxn>
              <a:cxn ang="0">
                <a:pos x="connsiteX2044" y="connsiteY2044"/>
              </a:cxn>
              <a:cxn ang="0">
                <a:pos x="connsiteX2045" y="connsiteY2045"/>
              </a:cxn>
              <a:cxn ang="0">
                <a:pos x="connsiteX2046" y="connsiteY2046"/>
              </a:cxn>
              <a:cxn ang="0">
                <a:pos x="connsiteX2047" y="connsiteY2047"/>
              </a:cxn>
              <a:cxn ang="0">
                <a:pos x="connsiteX2048" y="connsiteY2048"/>
              </a:cxn>
              <a:cxn ang="0">
                <a:pos x="connsiteX2049" y="connsiteY2049"/>
              </a:cxn>
              <a:cxn ang="0">
                <a:pos x="connsiteX2050" y="connsiteY2050"/>
              </a:cxn>
              <a:cxn ang="0">
                <a:pos x="connsiteX2051" y="connsiteY2051"/>
              </a:cxn>
              <a:cxn ang="0">
                <a:pos x="connsiteX2052" y="connsiteY2052"/>
              </a:cxn>
              <a:cxn ang="0">
                <a:pos x="connsiteX2053" y="connsiteY2053"/>
              </a:cxn>
              <a:cxn ang="0">
                <a:pos x="connsiteX2054" y="connsiteY2054"/>
              </a:cxn>
              <a:cxn ang="0">
                <a:pos x="connsiteX2055" y="connsiteY2055"/>
              </a:cxn>
              <a:cxn ang="0">
                <a:pos x="connsiteX2056" y="connsiteY2056"/>
              </a:cxn>
              <a:cxn ang="0">
                <a:pos x="connsiteX2057" y="connsiteY2057"/>
              </a:cxn>
              <a:cxn ang="0">
                <a:pos x="connsiteX2058" y="connsiteY2058"/>
              </a:cxn>
              <a:cxn ang="0">
                <a:pos x="connsiteX2059" y="connsiteY2059"/>
              </a:cxn>
              <a:cxn ang="0">
                <a:pos x="connsiteX2060" y="connsiteY2060"/>
              </a:cxn>
              <a:cxn ang="0">
                <a:pos x="connsiteX2061" y="connsiteY2061"/>
              </a:cxn>
              <a:cxn ang="0">
                <a:pos x="connsiteX2062" y="connsiteY2062"/>
              </a:cxn>
              <a:cxn ang="0">
                <a:pos x="connsiteX2063" y="connsiteY2063"/>
              </a:cxn>
              <a:cxn ang="0">
                <a:pos x="connsiteX2064" y="connsiteY2064"/>
              </a:cxn>
              <a:cxn ang="0">
                <a:pos x="connsiteX2065" y="connsiteY2065"/>
              </a:cxn>
              <a:cxn ang="0">
                <a:pos x="connsiteX2066" y="connsiteY2066"/>
              </a:cxn>
              <a:cxn ang="0">
                <a:pos x="connsiteX2067" y="connsiteY2067"/>
              </a:cxn>
              <a:cxn ang="0">
                <a:pos x="connsiteX2068" y="connsiteY2068"/>
              </a:cxn>
              <a:cxn ang="0">
                <a:pos x="connsiteX2069" y="connsiteY2069"/>
              </a:cxn>
              <a:cxn ang="0">
                <a:pos x="connsiteX2070" y="connsiteY2070"/>
              </a:cxn>
              <a:cxn ang="0">
                <a:pos x="connsiteX2071" y="connsiteY2071"/>
              </a:cxn>
              <a:cxn ang="0">
                <a:pos x="connsiteX2072" y="connsiteY2072"/>
              </a:cxn>
              <a:cxn ang="0">
                <a:pos x="connsiteX2073" y="connsiteY2073"/>
              </a:cxn>
              <a:cxn ang="0">
                <a:pos x="connsiteX2074" y="connsiteY2074"/>
              </a:cxn>
              <a:cxn ang="0">
                <a:pos x="connsiteX2075" y="connsiteY2075"/>
              </a:cxn>
              <a:cxn ang="0">
                <a:pos x="connsiteX2076" y="connsiteY2076"/>
              </a:cxn>
              <a:cxn ang="0">
                <a:pos x="connsiteX2077" y="connsiteY2077"/>
              </a:cxn>
              <a:cxn ang="0">
                <a:pos x="connsiteX2078" y="connsiteY2078"/>
              </a:cxn>
              <a:cxn ang="0">
                <a:pos x="connsiteX2079" y="connsiteY2079"/>
              </a:cxn>
              <a:cxn ang="0">
                <a:pos x="connsiteX2080" y="connsiteY2080"/>
              </a:cxn>
              <a:cxn ang="0">
                <a:pos x="connsiteX2081" y="connsiteY2081"/>
              </a:cxn>
              <a:cxn ang="0">
                <a:pos x="connsiteX2082" y="connsiteY2082"/>
              </a:cxn>
              <a:cxn ang="0">
                <a:pos x="connsiteX2083" y="connsiteY2083"/>
              </a:cxn>
              <a:cxn ang="0">
                <a:pos x="connsiteX2084" y="connsiteY2084"/>
              </a:cxn>
              <a:cxn ang="0">
                <a:pos x="connsiteX2085" y="connsiteY2085"/>
              </a:cxn>
              <a:cxn ang="0">
                <a:pos x="connsiteX2086" y="connsiteY2086"/>
              </a:cxn>
              <a:cxn ang="0">
                <a:pos x="connsiteX2087" y="connsiteY2087"/>
              </a:cxn>
              <a:cxn ang="0">
                <a:pos x="connsiteX2088" y="connsiteY2088"/>
              </a:cxn>
              <a:cxn ang="0">
                <a:pos x="connsiteX2089" y="connsiteY2089"/>
              </a:cxn>
              <a:cxn ang="0">
                <a:pos x="connsiteX2090" y="connsiteY2090"/>
              </a:cxn>
              <a:cxn ang="0">
                <a:pos x="connsiteX2091" y="connsiteY2091"/>
              </a:cxn>
              <a:cxn ang="0">
                <a:pos x="connsiteX2092" y="connsiteY2092"/>
              </a:cxn>
              <a:cxn ang="0">
                <a:pos x="connsiteX2093" y="connsiteY2093"/>
              </a:cxn>
              <a:cxn ang="0">
                <a:pos x="connsiteX2094" y="connsiteY2094"/>
              </a:cxn>
              <a:cxn ang="0">
                <a:pos x="connsiteX2095" y="connsiteY2095"/>
              </a:cxn>
              <a:cxn ang="0">
                <a:pos x="connsiteX2096" y="connsiteY2096"/>
              </a:cxn>
              <a:cxn ang="0">
                <a:pos x="connsiteX2097" y="connsiteY2097"/>
              </a:cxn>
              <a:cxn ang="0">
                <a:pos x="connsiteX2098" y="connsiteY2098"/>
              </a:cxn>
              <a:cxn ang="0">
                <a:pos x="connsiteX2099" y="connsiteY2099"/>
              </a:cxn>
              <a:cxn ang="0">
                <a:pos x="connsiteX2100" y="connsiteY2100"/>
              </a:cxn>
              <a:cxn ang="0">
                <a:pos x="connsiteX2101" y="connsiteY2101"/>
              </a:cxn>
              <a:cxn ang="0">
                <a:pos x="connsiteX2102" y="connsiteY2102"/>
              </a:cxn>
              <a:cxn ang="0">
                <a:pos x="connsiteX2103" y="connsiteY2103"/>
              </a:cxn>
              <a:cxn ang="0">
                <a:pos x="connsiteX2104" y="connsiteY2104"/>
              </a:cxn>
              <a:cxn ang="0">
                <a:pos x="connsiteX2105" y="connsiteY2105"/>
              </a:cxn>
              <a:cxn ang="0">
                <a:pos x="connsiteX2106" y="connsiteY2106"/>
              </a:cxn>
              <a:cxn ang="0">
                <a:pos x="connsiteX2107" y="connsiteY2107"/>
              </a:cxn>
              <a:cxn ang="0">
                <a:pos x="connsiteX2108" y="connsiteY2108"/>
              </a:cxn>
              <a:cxn ang="0">
                <a:pos x="connsiteX2109" y="connsiteY2109"/>
              </a:cxn>
              <a:cxn ang="0">
                <a:pos x="connsiteX2110" y="connsiteY2110"/>
              </a:cxn>
              <a:cxn ang="0">
                <a:pos x="connsiteX2111" y="connsiteY2111"/>
              </a:cxn>
              <a:cxn ang="0">
                <a:pos x="connsiteX2112" y="connsiteY2112"/>
              </a:cxn>
              <a:cxn ang="0">
                <a:pos x="connsiteX2113" y="connsiteY2113"/>
              </a:cxn>
              <a:cxn ang="0">
                <a:pos x="connsiteX2114" y="connsiteY2114"/>
              </a:cxn>
              <a:cxn ang="0">
                <a:pos x="connsiteX2115" y="connsiteY2115"/>
              </a:cxn>
              <a:cxn ang="0">
                <a:pos x="connsiteX2116" y="connsiteY2116"/>
              </a:cxn>
              <a:cxn ang="0">
                <a:pos x="connsiteX2117" y="connsiteY2117"/>
              </a:cxn>
              <a:cxn ang="0">
                <a:pos x="connsiteX2118" y="connsiteY2118"/>
              </a:cxn>
              <a:cxn ang="0">
                <a:pos x="connsiteX2119" y="connsiteY2119"/>
              </a:cxn>
              <a:cxn ang="0">
                <a:pos x="connsiteX2120" y="connsiteY2120"/>
              </a:cxn>
              <a:cxn ang="0">
                <a:pos x="connsiteX2121" y="connsiteY2121"/>
              </a:cxn>
              <a:cxn ang="0">
                <a:pos x="connsiteX2122" y="connsiteY2122"/>
              </a:cxn>
              <a:cxn ang="0">
                <a:pos x="connsiteX2123" y="connsiteY2123"/>
              </a:cxn>
              <a:cxn ang="0">
                <a:pos x="connsiteX2124" y="connsiteY2124"/>
              </a:cxn>
              <a:cxn ang="0">
                <a:pos x="connsiteX2125" y="connsiteY2125"/>
              </a:cxn>
              <a:cxn ang="0">
                <a:pos x="connsiteX2126" y="connsiteY2126"/>
              </a:cxn>
              <a:cxn ang="0">
                <a:pos x="connsiteX2127" y="connsiteY2127"/>
              </a:cxn>
              <a:cxn ang="0">
                <a:pos x="connsiteX2128" y="connsiteY2128"/>
              </a:cxn>
              <a:cxn ang="0">
                <a:pos x="connsiteX2129" y="connsiteY2129"/>
              </a:cxn>
              <a:cxn ang="0">
                <a:pos x="connsiteX2130" y="connsiteY2130"/>
              </a:cxn>
              <a:cxn ang="0">
                <a:pos x="connsiteX2131" y="connsiteY2131"/>
              </a:cxn>
              <a:cxn ang="0">
                <a:pos x="connsiteX2132" y="connsiteY2132"/>
              </a:cxn>
              <a:cxn ang="0">
                <a:pos x="connsiteX2133" y="connsiteY2133"/>
              </a:cxn>
              <a:cxn ang="0">
                <a:pos x="connsiteX2134" y="connsiteY2134"/>
              </a:cxn>
              <a:cxn ang="0">
                <a:pos x="connsiteX2135" y="connsiteY2135"/>
              </a:cxn>
              <a:cxn ang="0">
                <a:pos x="connsiteX2136" y="connsiteY2136"/>
              </a:cxn>
              <a:cxn ang="0">
                <a:pos x="connsiteX2137" y="connsiteY2137"/>
              </a:cxn>
              <a:cxn ang="0">
                <a:pos x="connsiteX2138" y="connsiteY2138"/>
              </a:cxn>
              <a:cxn ang="0">
                <a:pos x="connsiteX2139" y="connsiteY2139"/>
              </a:cxn>
              <a:cxn ang="0">
                <a:pos x="connsiteX2140" y="connsiteY2140"/>
              </a:cxn>
              <a:cxn ang="0">
                <a:pos x="connsiteX2141" y="connsiteY2141"/>
              </a:cxn>
              <a:cxn ang="0">
                <a:pos x="connsiteX2142" y="connsiteY2142"/>
              </a:cxn>
              <a:cxn ang="0">
                <a:pos x="connsiteX2143" y="connsiteY2143"/>
              </a:cxn>
              <a:cxn ang="0">
                <a:pos x="connsiteX2144" y="connsiteY2144"/>
              </a:cxn>
              <a:cxn ang="0">
                <a:pos x="connsiteX2145" y="connsiteY2145"/>
              </a:cxn>
              <a:cxn ang="0">
                <a:pos x="connsiteX2146" y="connsiteY2146"/>
              </a:cxn>
              <a:cxn ang="0">
                <a:pos x="connsiteX2147" y="connsiteY2147"/>
              </a:cxn>
              <a:cxn ang="0">
                <a:pos x="connsiteX2148" y="connsiteY2148"/>
              </a:cxn>
              <a:cxn ang="0">
                <a:pos x="connsiteX2149" y="connsiteY2149"/>
              </a:cxn>
              <a:cxn ang="0">
                <a:pos x="connsiteX2150" y="connsiteY2150"/>
              </a:cxn>
              <a:cxn ang="0">
                <a:pos x="connsiteX2151" y="connsiteY2151"/>
              </a:cxn>
              <a:cxn ang="0">
                <a:pos x="connsiteX2152" y="connsiteY2152"/>
              </a:cxn>
              <a:cxn ang="0">
                <a:pos x="connsiteX2153" y="connsiteY2153"/>
              </a:cxn>
              <a:cxn ang="0">
                <a:pos x="connsiteX2154" y="connsiteY2154"/>
              </a:cxn>
              <a:cxn ang="0">
                <a:pos x="connsiteX2155" y="connsiteY2155"/>
              </a:cxn>
              <a:cxn ang="0">
                <a:pos x="connsiteX2156" y="connsiteY2156"/>
              </a:cxn>
              <a:cxn ang="0">
                <a:pos x="connsiteX2157" y="connsiteY2157"/>
              </a:cxn>
              <a:cxn ang="0">
                <a:pos x="connsiteX2158" y="connsiteY2158"/>
              </a:cxn>
              <a:cxn ang="0">
                <a:pos x="connsiteX2159" y="connsiteY2159"/>
              </a:cxn>
              <a:cxn ang="0">
                <a:pos x="connsiteX2160" y="connsiteY2160"/>
              </a:cxn>
              <a:cxn ang="0">
                <a:pos x="connsiteX2161" y="connsiteY2161"/>
              </a:cxn>
              <a:cxn ang="0">
                <a:pos x="connsiteX2162" y="connsiteY2162"/>
              </a:cxn>
              <a:cxn ang="0">
                <a:pos x="connsiteX2163" y="connsiteY2163"/>
              </a:cxn>
              <a:cxn ang="0">
                <a:pos x="connsiteX2164" y="connsiteY2164"/>
              </a:cxn>
              <a:cxn ang="0">
                <a:pos x="connsiteX2165" y="connsiteY2165"/>
              </a:cxn>
              <a:cxn ang="0">
                <a:pos x="connsiteX2166" y="connsiteY2166"/>
              </a:cxn>
              <a:cxn ang="0">
                <a:pos x="connsiteX2167" y="connsiteY2167"/>
              </a:cxn>
              <a:cxn ang="0">
                <a:pos x="connsiteX2168" y="connsiteY2168"/>
              </a:cxn>
              <a:cxn ang="0">
                <a:pos x="connsiteX2169" y="connsiteY2169"/>
              </a:cxn>
              <a:cxn ang="0">
                <a:pos x="connsiteX2170" y="connsiteY2170"/>
              </a:cxn>
              <a:cxn ang="0">
                <a:pos x="connsiteX2171" y="connsiteY2171"/>
              </a:cxn>
              <a:cxn ang="0">
                <a:pos x="connsiteX2172" y="connsiteY2172"/>
              </a:cxn>
              <a:cxn ang="0">
                <a:pos x="connsiteX2173" y="connsiteY2173"/>
              </a:cxn>
              <a:cxn ang="0">
                <a:pos x="connsiteX2174" y="connsiteY2174"/>
              </a:cxn>
              <a:cxn ang="0">
                <a:pos x="connsiteX2175" y="connsiteY2175"/>
              </a:cxn>
              <a:cxn ang="0">
                <a:pos x="connsiteX2176" y="connsiteY2176"/>
              </a:cxn>
              <a:cxn ang="0">
                <a:pos x="connsiteX2177" y="connsiteY2177"/>
              </a:cxn>
              <a:cxn ang="0">
                <a:pos x="connsiteX2178" y="connsiteY2178"/>
              </a:cxn>
              <a:cxn ang="0">
                <a:pos x="connsiteX2179" y="connsiteY2179"/>
              </a:cxn>
              <a:cxn ang="0">
                <a:pos x="connsiteX2180" y="connsiteY2180"/>
              </a:cxn>
              <a:cxn ang="0">
                <a:pos x="connsiteX2181" y="connsiteY2181"/>
              </a:cxn>
              <a:cxn ang="0">
                <a:pos x="connsiteX2182" y="connsiteY2182"/>
              </a:cxn>
              <a:cxn ang="0">
                <a:pos x="connsiteX2183" y="connsiteY2183"/>
              </a:cxn>
              <a:cxn ang="0">
                <a:pos x="connsiteX2184" y="connsiteY2184"/>
              </a:cxn>
              <a:cxn ang="0">
                <a:pos x="connsiteX2185" y="connsiteY2185"/>
              </a:cxn>
              <a:cxn ang="0">
                <a:pos x="connsiteX2186" y="connsiteY2186"/>
              </a:cxn>
              <a:cxn ang="0">
                <a:pos x="connsiteX2187" y="connsiteY2187"/>
              </a:cxn>
              <a:cxn ang="0">
                <a:pos x="connsiteX2188" y="connsiteY2188"/>
              </a:cxn>
              <a:cxn ang="0">
                <a:pos x="connsiteX2189" y="connsiteY2189"/>
              </a:cxn>
              <a:cxn ang="0">
                <a:pos x="connsiteX2190" y="connsiteY2190"/>
              </a:cxn>
              <a:cxn ang="0">
                <a:pos x="connsiteX2191" y="connsiteY2191"/>
              </a:cxn>
              <a:cxn ang="0">
                <a:pos x="connsiteX2192" y="connsiteY2192"/>
              </a:cxn>
              <a:cxn ang="0">
                <a:pos x="connsiteX2193" y="connsiteY2193"/>
              </a:cxn>
              <a:cxn ang="0">
                <a:pos x="connsiteX2194" y="connsiteY2194"/>
              </a:cxn>
              <a:cxn ang="0">
                <a:pos x="connsiteX2195" y="connsiteY2195"/>
              </a:cxn>
              <a:cxn ang="0">
                <a:pos x="connsiteX2196" y="connsiteY2196"/>
              </a:cxn>
              <a:cxn ang="0">
                <a:pos x="connsiteX2197" y="connsiteY2197"/>
              </a:cxn>
              <a:cxn ang="0">
                <a:pos x="connsiteX2198" y="connsiteY2198"/>
              </a:cxn>
              <a:cxn ang="0">
                <a:pos x="connsiteX2199" y="connsiteY2199"/>
              </a:cxn>
              <a:cxn ang="0">
                <a:pos x="connsiteX2200" y="connsiteY2200"/>
              </a:cxn>
              <a:cxn ang="0">
                <a:pos x="connsiteX2201" y="connsiteY2201"/>
              </a:cxn>
              <a:cxn ang="0">
                <a:pos x="connsiteX2202" y="connsiteY2202"/>
              </a:cxn>
              <a:cxn ang="0">
                <a:pos x="connsiteX2203" y="connsiteY2203"/>
              </a:cxn>
              <a:cxn ang="0">
                <a:pos x="connsiteX2204" y="connsiteY2204"/>
              </a:cxn>
              <a:cxn ang="0">
                <a:pos x="connsiteX2205" y="connsiteY2205"/>
              </a:cxn>
              <a:cxn ang="0">
                <a:pos x="connsiteX2206" y="connsiteY2206"/>
              </a:cxn>
              <a:cxn ang="0">
                <a:pos x="connsiteX2207" y="connsiteY2207"/>
              </a:cxn>
              <a:cxn ang="0">
                <a:pos x="connsiteX2208" y="connsiteY2208"/>
              </a:cxn>
              <a:cxn ang="0">
                <a:pos x="connsiteX2209" y="connsiteY2209"/>
              </a:cxn>
              <a:cxn ang="0">
                <a:pos x="connsiteX2210" y="connsiteY2210"/>
              </a:cxn>
              <a:cxn ang="0">
                <a:pos x="connsiteX2211" y="connsiteY2211"/>
              </a:cxn>
              <a:cxn ang="0">
                <a:pos x="connsiteX2212" y="connsiteY2212"/>
              </a:cxn>
              <a:cxn ang="0">
                <a:pos x="connsiteX2213" y="connsiteY2213"/>
              </a:cxn>
              <a:cxn ang="0">
                <a:pos x="connsiteX2214" y="connsiteY2214"/>
              </a:cxn>
              <a:cxn ang="0">
                <a:pos x="connsiteX2215" y="connsiteY2215"/>
              </a:cxn>
              <a:cxn ang="0">
                <a:pos x="connsiteX2216" y="connsiteY2216"/>
              </a:cxn>
              <a:cxn ang="0">
                <a:pos x="connsiteX2217" y="connsiteY2217"/>
              </a:cxn>
              <a:cxn ang="0">
                <a:pos x="connsiteX2218" y="connsiteY2218"/>
              </a:cxn>
              <a:cxn ang="0">
                <a:pos x="connsiteX2219" y="connsiteY2219"/>
              </a:cxn>
              <a:cxn ang="0">
                <a:pos x="connsiteX2220" y="connsiteY2220"/>
              </a:cxn>
              <a:cxn ang="0">
                <a:pos x="connsiteX2221" y="connsiteY2221"/>
              </a:cxn>
              <a:cxn ang="0">
                <a:pos x="connsiteX2222" y="connsiteY2222"/>
              </a:cxn>
              <a:cxn ang="0">
                <a:pos x="connsiteX2223" y="connsiteY2223"/>
              </a:cxn>
              <a:cxn ang="0">
                <a:pos x="connsiteX2224" y="connsiteY2224"/>
              </a:cxn>
              <a:cxn ang="0">
                <a:pos x="connsiteX2225" y="connsiteY2225"/>
              </a:cxn>
              <a:cxn ang="0">
                <a:pos x="connsiteX2226" y="connsiteY2226"/>
              </a:cxn>
              <a:cxn ang="0">
                <a:pos x="connsiteX2227" y="connsiteY2227"/>
              </a:cxn>
              <a:cxn ang="0">
                <a:pos x="connsiteX2228" y="connsiteY2228"/>
              </a:cxn>
              <a:cxn ang="0">
                <a:pos x="connsiteX2229" y="connsiteY2229"/>
              </a:cxn>
              <a:cxn ang="0">
                <a:pos x="connsiteX2230" y="connsiteY2230"/>
              </a:cxn>
              <a:cxn ang="0">
                <a:pos x="connsiteX2231" y="connsiteY2231"/>
              </a:cxn>
              <a:cxn ang="0">
                <a:pos x="connsiteX2232" y="connsiteY2232"/>
              </a:cxn>
              <a:cxn ang="0">
                <a:pos x="connsiteX2233" y="connsiteY2233"/>
              </a:cxn>
              <a:cxn ang="0">
                <a:pos x="connsiteX2234" y="connsiteY2234"/>
              </a:cxn>
              <a:cxn ang="0">
                <a:pos x="connsiteX2235" y="connsiteY2235"/>
              </a:cxn>
              <a:cxn ang="0">
                <a:pos x="connsiteX2236" y="connsiteY2236"/>
              </a:cxn>
              <a:cxn ang="0">
                <a:pos x="connsiteX2237" y="connsiteY2237"/>
              </a:cxn>
              <a:cxn ang="0">
                <a:pos x="connsiteX2238" y="connsiteY2238"/>
              </a:cxn>
              <a:cxn ang="0">
                <a:pos x="connsiteX2239" y="connsiteY2239"/>
              </a:cxn>
              <a:cxn ang="0">
                <a:pos x="connsiteX2240" y="connsiteY2240"/>
              </a:cxn>
              <a:cxn ang="0">
                <a:pos x="connsiteX2241" y="connsiteY2241"/>
              </a:cxn>
              <a:cxn ang="0">
                <a:pos x="connsiteX2242" y="connsiteY2242"/>
              </a:cxn>
              <a:cxn ang="0">
                <a:pos x="connsiteX2243" y="connsiteY2243"/>
              </a:cxn>
              <a:cxn ang="0">
                <a:pos x="connsiteX2244" y="connsiteY2244"/>
              </a:cxn>
              <a:cxn ang="0">
                <a:pos x="connsiteX2245" y="connsiteY2245"/>
              </a:cxn>
              <a:cxn ang="0">
                <a:pos x="connsiteX2246" y="connsiteY2246"/>
              </a:cxn>
              <a:cxn ang="0">
                <a:pos x="connsiteX2247" y="connsiteY2247"/>
              </a:cxn>
              <a:cxn ang="0">
                <a:pos x="connsiteX2248" y="connsiteY2248"/>
              </a:cxn>
              <a:cxn ang="0">
                <a:pos x="connsiteX2249" y="connsiteY2249"/>
              </a:cxn>
              <a:cxn ang="0">
                <a:pos x="connsiteX2250" y="connsiteY2250"/>
              </a:cxn>
              <a:cxn ang="0">
                <a:pos x="connsiteX2251" y="connsiteY2251"/>
              </a:cxn>
              <a:cxn ang="0">
                <a:pos x="connsiteX2252" y="connsiteY2252"/>
              </a:cxn>
              <a:cxn ang="0">
                <a:pos x="connsiteX2253" y="connsiteY2253"/>
              </a:cxn>
              <a:cxn ang="0">
                <a:pos x="connsiteX2254" y="connsiteY2254"/>
              </a:cxn>
              <a:cxn ang="0">
                <a:pos x="connsiteX2255" y="connsiteY2255"/>
              </a:cxn>
              <a:cxn ang="0">
                <a:pos x="connsiteX2256" y="connsiteY2256"/>
              </a:cxn>
              <a:cxn ang="0">
                <a:pos x="connsiteX2257" y="connsiteY2257"/>
              </a:cxn>
              <a:cxn ang="0">
                <a:pos x="connsiteX2258" y="connsiteY2258"/>
              </a:cxn>
              <a:cxn ang="0">
                <a:pos x="connsiteX2259" y="connsiteY2259"/>
              </a:cxn>
              <a:cxn ang="0">
                <a:pos x="connsiteX2260" y="connsiteY2260"/>
              </a:cxn>
              <a:cxn ang="0">
                <a:pos x="connsiteX2261" y="connsiteY2261"/>
              </a:cxn>
              <a:cxn ang="0">
                <a:pos x="connsiteX2262" y="connsiteY2262"/>
              </a:cxn>
              <a:cxn ang="0">
                <a:pos x="connsiteX2263" y="connsiteY2263"/>
              </a:cxn>
              <a:cxn ang="0">
                <a:pos x="connsiteX2264" y="connsiteY2264"/>
              </a:cxn>
              <a:cxn ang="0">
                <a:pos x="connsiteX2265" y="connsiteY2265"/>
              </a:cxn>
              <a:cxn ang="0">
                <a:pos x="connsiteX2266" y="connsiteY2266"/>
              </a:cxn>
              <a:cxn ang="0">
                <a:pos x="connsiteX2267" y="connsiteY2267"/>
              </a:cxn>
              <a:cxn ang="0">
                <a:pos x="connsiteX2268" y="connsiteY2268"/>
              </a:cxn>
              <a:cxn ang="0">
                <a:pos x="connsiteX2269" y="connsiteY2269"/>
              </a:cxn>
              <a:cxn ang="0">
                <a:pos x="connsiteX2270" y="connsiteY2270"/>
              </a:cxn>
              <a:cxn ang="0">
                <a:pos x="connsiteX2271" y="connsiteY2271"/>
              </a:cxn>
              <a:cxn ang="0">
                <a:pos x="connsiteX2272" y="connsiteY2272"/>
              </a:cxn>
              <a:cxn ang="0">
                <a:pos x="connsiteX2273" y="connsiteY2273"/>
              </a:cxn>
              <a:cxn ang="0">
                <a:pos x="connsiteX2274" y="connsiteY2274"/>
              </a:cxn>
              <a:cxn ang="0">
                <a:pos x="connsiteX2275" y="connsiteY2275"/>
              </a:cxn>
              <a:cxn ang="0">
                <a:pos x="connsiteX2276" y="connsiteY2276"/>
              </a:cxn>
              <a:cxn ang="0">
                <a:pos x="connsiteX2277" y="connsiteY2277"/>
              </a:cxn>
              <a:cxn ang="0">
                <a:pos x="connsiteX2278" y="connsiteY2278"/>
              </a:cxn>
              <a:cxn ang="0">
                <a:pos x="connsiteX2279" y="connsiteY2279"/>
              </a:cxn>
              <a:cxn ang="0">
                <a:pos x="connsiteX2280" y="connsiteY2280"/>
              </a:cxn>
              <a:cxn ang="0">
                <a:pos x="connsiteX2281" y="connsiteY2281"/>
              </a:cxn>
              <a:cxn ang="0">
                <a:pos x="connsiteX2282" y="connsiteY2282"/>
              </a:cxn>
              <a:cxn ang="0">
                <a:pos x="connsiteX2283" y="connsiteY2283"/>
              </a:cxn>
              <a:cxn ang="0">
                <a:pos x="connsiteX2284" y="connsiteY2284"/>
              </a:cxn>
              <a:cxn ang="0">
                <a:pos x="connsiteX2285" y="connsiteY2285"/>
              </a:cxn>
              <a:cxn ang="0">
                <a:pos x="connsiteX2286" y="connsiteY2286"/>
              </a:cxn>
              <a:cxn ang="0">
                <a:pos x="connsiteX2287" y="connsiteY2287"/>
              </a:cxn>
              <a:cxn ang="0">
                <a:pos x="connsiteX2288" y="connsiteY2288"/>
              </a:cxn>
              <a:cxn ang="0">
                <a:pos x="connsiteX2289" y="connsiteY2289"/>
              </a:cxn>
              <a:cxn ang="0">
                <a:pos x="connsiteX2290" y="connsiteY2290"/>
              </a:cxn>
              <a:cxn ang="0">
                <a:pos x="connsiteX2291" y="connsiteY2291"/>
              </a:cxn>
              <a:cxn ang="0">
                <a:pos x="connsiteX2292" y="connsiteY2292"/>
              </a:cxn>
              <a:cxn ang="0">
                <a:pos x="connsiteX2293" y="connsiteY2293"/>
              </a:cxn>
              <a:cxn ang="0">
                <a:pos x="connsiteX2294" y="connsiteY2294"/>
              </a:cxn>
              <a:cxn ang="0">
                <a:pos x="connsiteX2295" y="connsiteY2295"/>
              </a:cxn>
              <a:cxn ang="0">
                <a:pos x="connsiteX2296" y="connsiteY2296"/>
              </a:cxn>
              <a:cxn ang="0">
                <a:pos x="connsiteX2297" y="connsiteY2297"/>
              </a:cxn>
              <a:cxn ang="0">
                <a:pos x="connsiteX2298" y="connsiteY2298"/>
              </a:cxn>
              <a:cxn ang="0">
                <a:pos x="connsiteX2299" y="connsiteY2299"/>
              </a:cxn>
              <a:cxn ang="0">
                <a:pos x="connsiteX2300" y="connsiteY2300"/>
              </a:cxn>
              <a:cxn ang="0">
                <a:pos x="connsiteX2301" y="connsiteY2301"/>
              </a:cxn>
              <a:cxn ang="0">
                <a:pos x="connsiteX2302" y="connsiteY2302"/>
              </a:cxn>
              <a:cxn ang="0">
                <a:pos x="connsiteX2303" y="connsiteY2303"/>
              </a:cxn>
              <a:cxn ang="0">
                <a:pos x="connsiteX2304" y="connsiteY2304"/>
              </a:cxn>
              <a:cxn ang="0">
                <a:pos x="connsiteX2305" y="connsiteY2305"/>
              </a:cxn>
              <a:cxn ang="0">
                <a:pos x="connsiteX2306" y="connsiteY2306"/>
              </a:cxn>
              <a:cxn ang="0">
                <a:pos x="connsiteX2307" y="connsiteY2307"/>
              </a:cxn>
              <a:cxn ang="0">
                <a:pos x="connsiteX2308" y="connsiteY2308"/>
              </a:cxn>
              <a:cxn ang="0">
                <a:pos x="connsiteX2309" y="connsiteY2309"/>
              </a:cxn>
              <a:cxn ang="0">
                <a:pos x="connsiteX2310" y="connsiteY2310"/>
              </a:cxn>
              <a:cxn ang="0">
                <a:pos x="connsiteX2311" y="connsiteY2311"/>
              </a:cxn>
              <a:cxn ang="0">
                <a:pos x="connsiteX2312" y="connsiteY2312"/>
              </a:cxn>
              <a:cxn ang="0">
                <a:pos x="connsiteX2313" y="connsiteY2313"/>
              </a:cxn>
              <a:cxn ang="0">
                <a:pos x="connsiteX2314" y="connsiteY2314"/>
              </a:cxn>
              <a:cxn ang="0">
                <a:pos x="connsiteX2315" y="connsiteY2315"/>
              </a:cxn>
              <a:cxn ang="0">
                <a:pos x="connsiteX2316" y="connsiteY2316"/>
              </a:cxn>
              <a:cxn ang="0">
                <a:pos x="connsiteX2317" y="connsiteY2317"/>
              </a:cxn>
              <a:cxn ang="0">
                <a:pos x="connsiteX2318" y="connsiteY2318"/>
              </a:cxn>
              <a:cxn ang="0">
                <a:pos x="connsiteX2319" y="connsiteY2319"/>
              </a:cxn>
              <a:cxn ang="0">
                <a:pos x="connsiteX2320" y="connsiteY2320"/>
              </a:cxn>
              <a:cxn ang="0">
                <a:pos x="connsiteX2321" y="connsiteY2321"/>
              </a:cxn>
              <a:cxn ang="0">
                <a:pos x="connsiteX2322" y="connsiteY2322"/>
              </a:cxn>
              <a:cxn ang="0">
                <a:pos x="connsiteX2323" y="connsiteY2323"/>
              </a:cxn>
              <a:cxn ang="0">
                <a:pos x="connsiteX2324" y="connsiteY2324"/>
              </a:cxn>
              <a:cxn ang="0">
                <a:pos x="connsiteX2325" y="connsiteY2325"/>
              </a:cxn>
              <a:cxn ang="0">
                <a:pos x="connsiteX2326" y="connsiteY2326"/>
              </a:cxn>
              <a:cxn ang="0">
                <a:pos x="connsiteX2327" y="connsiteY2327"/>
              </a:cxn>
              <a:cxn ang="0">
                <a:pos x="connsiteX2328" y="connsiteY2328"/>
              </a:cxn>
              <a:cxn ang="0">
                <a:pos x="connsiteX2329" y="connsiteY2329"/>
              </a:cxn>
              <a:cxn ang="0">
                <a:pos x="connsiteX2330" y="connsiteY2330"/>
              </a:cxn>
              <a:cxn ang="0">
                <a:pos x="connsiteX2331" y="connsiteY2331"/>
              </a:cxn>
              <a:cxn ang="0">
                <a:pos x="connsiteX2332" y="connsiteY2332"/>
              </a:cxn>
              <a:cxn ang="0">
                <a:pos x="connsiteX2333" y="connsiteY2333"/>
              </a:cxn>
              <a:cxn ang="0">
                <a:pos x="connsiteX2334" y="connsiteY2334"/>
              </a:cxn>
              <a:cxn ang="0">
                <a:pos x="connsiteX2335" y="connsiteY2335"/>
              </a:cxn>
              <a:cxn ang="0">
                <a:pos x="connsiteX2336" y="connsiteY2336"/>
              </a:cxn>
              <a:cxn ang="0">
                <a:pos x="connsiteX2337" y="connsiteY2337"/>
              </a:cxn>
              <a:cxn ang="0">
                <a:pos x="connsiteX2338" y="connsiteY2338"/>
              </a:cxn>
              <a:cxn ang="0">
                <a:pos x="connsiteX2339" y="connsiteY2339"/>
              </a:cxn>
              <a:cxn ang="0">
                <a:pos x="connsiteX2340" y="connsiteY2340"/>
              </a:cxn>
              <a:cxn ang="0">
                <a:pos x="connsiteX2341" y="connsiteY2341"/>
              </a:cxn>
              <a:cxn ang="0">
                <a:pos x="connsiteX2342" y="connsiteY2342"/>
              </a:cxn>
              <a:cxn ang="0">
                <a:pos x="connsiteX2343" y="connsiteY2343"/>
              </a:cxn>
              <a:cxn ang="0">
                <a:pos x="connsiteX2344" y="connsiteY2344"/>
              </a:cxn>
              <a:cxn ang="0">
                <a:pos x="connsiteX2345" y="connsiteY2345"/>
              </a:cxn>
              <a:cxn ang="0">
                <a:pos x="connsiteX2346" y="connsiteY2346"/>
              </a:cxn>
              <a:cxn ang="0">
                <a:pos x="connsiteX2347" y="connsiteY2347"/>
              </a:cxn>
              <a:cxn ang="0">
                <a:pos x="connsiteX2348" y="connsiteY2348"/>
              </a:cxn>
              <a:cxn ang="0">
                <a:pos x="connsiteX2349" y="connsiteY2349"/>
              </a:cxn>
              <a:cxn ang="0">
                <a:pos x="connsiteX2350" y="connsiteY2350"/>
              </a:cxn>
              <a:cxn ang="0">
                <a:pos x="connsiteX2351" y="connsiteY2351"/>
              </a:cxn>
              <a:cxn ang="0">
                <a:pos x="connsiteX2352" y="connsiteY2352"/>
              </a:cxn>
              <a:cxn ang="0">
                <a:pos x="connsiteX2353" y="connsiteY2353"/>
              </a:cxn>
              <a:cxn ang="0">
                <a:pos x="connsiteX2354" y="connsiteY2354"/>
              </a:cxn>
              <a:cxn ang="0">
                <a:pos x="connsiteX2355" y="connsiteY2355"/>
              </a:cxn>
              <a:cxn ang="0">
                <a:pos x="connsiteX2356" y="connsiteY2356"/>
              </a:cxn>
              <a:cxn ang="0">
                <a:pos x="connsiteX2357" y="connsiteY2357"/>
              </a:cxn>
              <a:cxn ang="0">
                <a:pos x="connsiteX2358" y="connsiteY2358"/>
              </a:cxn>
              <a:cxn ang="0">
                <a:pos x="connsiteX2359" y="connsiteY2359"/>
              </a:cxn>
              <a:cxn ang="0">
                <a:pos x="connsiteX2360" y="connsiteY2360"/>
              </a:cxn>
              <a:cxn ang="0">
                <a:pos x="connsiteX2361" y="connsiteY2361"/>
              </a:cxn>
              <a:cxn ang="0">
                <a:pos x="connsiteX2362" y="connsiteY2362"/>
              </a:cxn>
              <a:cxn ang="0">
                <a:pos x="connsiteX2363" y="connsiteY2363"/>
              </a:cxn>
              <a:cxn ang="0">
                <a:pos x="connsiteX2364" y="connsiteY2364"/>
              </a:cxn>
              <a:cxn ang="0">
                <a:pos x="connsiteX2365" y="connsiteY2365"/>
              </a:cxn>
              <a:cxn ang="0">
                <a:pos x="connsiteX2366" y="connsiteY2366"/>
              </a:cxn>
              <a:cxn ang="0">
                <a:pos x="connsiteX2367" y="connsiteY2367"/>
              </a:cxn>
              <a:cxn ang="0">
                <a:pos x="connsiteX2368" y="connsiteY2368"/>
              </a:cxn>
              <a:cxn ang="0">
                <a:pos x="connsiteX2369" y="connsiteY2369"/>
              </a:cxn>
              <a:cxn ang="0">
                <a:pos x="connsiteX2370" y="connsiteY2370"/>
              </a:cxn>
              <a:cxn ang="0">
                <a:pos x="connsiteX2371" y="connsiteY2371"/>
              </a:cxn>
              <a:cxn ang="0">
                <a:pos x="connsiteX2372" y="connsiteY2372"/>
              </a:cxn>
              <a:cxn ang="0">
                <a:pos x="connsiteX2373" y="connsiteY2373"/>
              </a:cxn>
              <a:cxn ang="0">
                <a:pos x="connsiteX2374" y="connsiteY2374"/>
              </a:cxn>
              <a:cxn ang="0">
                <a:pos x="connsiteX2375" y="connsiteY2375"/>
              </a:cxn>
              <a:cxn ang="0">
                <a:pos x="connsiteX2376" y="connsiteY2376"/>
              </a:cxn>
              <a:cxn ang="0">
                <a:pos x="connsiteX2377" y="connsiteY2377"/>
              </a:cxn>
              <a:cxn ang="0">
                <a:pos x="connsiteX2378" y="connsiteY2378"/>
              </a:cxn>
              <a:cxn ang="0">
                <a:pos x="connsiteX2379" y="connsiteY2379"/>
              </a:cxn>
              <a:cxn ang="0">
                <a:pos x="connsiteX2380" y="connsiteY2380"/>
              </a:cxn>
              <a:cxn ang="0">
                <a:pos x="connsiteX2381" y="connsiteY2381"/>
              </a:cxn>
              <a:cxn ang="0">
                <a:pos x="connsiteX2382" y="connsiteY2382"/>
              </a:cxn>
              <a:cxn ang="0">
                <a:pos x="connsiteX2383" y="connsiteY2383"/>
              </a:cxn>
              <a:cxn ang="0">
                <a:pos x="connsiteX2384" y="connsiteY2384"/>
              </a:cxn>
              <a:cxn ang="0">
                <a:pos x="connsiteX2385" y="connsiteY2385"/>
              </a:cxn>
              <a:cxn ang="0">
                <a:pos x="connsiteX2386" y="connsiteY2386"/>
              </a:cxn>
              <a:cxn ang="0">
                <a:pos x="connsiteX2387" y="connsiteY2387"/>
              </a:cxn>
              <a:cxn ang="0">
                <a:pos x="connsiteX2388" y="connsiteY2388"/>
              </a:cxn>
              <a:cxn ang="0">
                <a:pos x="connsiteX2389" y="connsiteY2389"/>
              </a:cxn>
              <a:cxn ang="0">
                <a:pos x="connsiteX2390" y="connsiteY2390"/>
              </a:cxn>
              <a:cxn ang="0">
                <a:pos x="connsiteX2391" y="connsiteY2391"/>
              </a:cxn>
              <a:cxn ang="0">
                <a:pos x="connsiteX2392" y="connsiteY2392"/>
              </a:cxn>
              <a:cxn ang="0">
                <a:pos x="connsiteX2393" y="connsiteY2393"/>
              </a:cxn>
              <a:cxn ang="0">
                <a:pos x="connsiteX2394" y="connsiteY2394"/>
              </a:cxn>
              <a:cxn ang="0">
                <a:pos x="connsiteX2395" y="connsiteY2395"/>
              </a:cxn>
              <a:cxn ang="0">
                <a:pos x="connsiteX2396" y="connsiteY2396"/>
              </a:cxn>
              <a:cxn ang="0">
                <a:pos x="connsiteX2397" y="connsiteY2397"/>
              </a:cxn>
              <a:cxn ang="0">
                <a:pos x="connsiteX2398" y="connsiteY2398"/>
              </a:cxn>
              <a:cxn ang="0">
                <a:pos x="connsiteX2399" y="connsiteY2399"/>
              </a:cxn>
              <a:cxn ang="0">
                <a:pos x="connsiteX2400" y="connsiteY2400"/>
              </a:cxn>
              <a:cxn ang="0">
                <a:pos x="connsiteX2401" y="connsiteY2401"/>
              </a:cxn>
              <a:cxn ang="0">
                <a:pos x="connsiteX2402" y="connsiteY2402"/>
              </a:cxn>
              <a:cxn ang="0">
                <a:pos x="connsiteX2403" y="connsiteY2403"/>
              </a:cxn>
              <a:cxn ang="0">
                <a:pos x="connsiteX2404" y="connsiteY2404"/>
              </a:cxn>
              <a:cxn ang="0">
                <a:pos x="connsiteX2405" y="connsiteY2405"/>
              </a:cxn>
              <a:cxn ang="0">
                <a:pos x="connsiteX2406" y="connsiteY2406"/>
              </a:cxn>
              <a:cxn ang="0">
                <a:pos x="connsiteX2407" y="connsiteY2407"/>
              </a:cxn>
              <a:cxn ang="0">
                <a:pos x="connsiteX2408" y="connsiteY2408"/>
              </a:cxn>
              <a:cxn ang="0">
                <a:pos x="connsiteX2409" y="connsiteY2409"/>
              </a:cxn>
              <a:cxn ang="0">
                <a:pos x="connsiteX2410" y="connsiteY2410"/>
              </a:cxn>
              <a:cxn ang="0">
                <a:pos x="connsiteX2411" y="connsiteY2411"/>
              </a:cxn>
              <a:cxn ang="0">
                <a:pos x="connsiteX2412" y="connsiteY2412"/>
              </a:cxn>
              <a:cxn ang="0">
                <a:pos x="connsiteX2413" y="connsiteY2413"/>
              </a:cxn>
              <a:cxn ang="0">
                <a:pos x="connsiteX2414" y="connsiteY2414"/>
              </a:cxn>
              <a:cxn ang="0">
                <a:pos x="connsiteX2415" y="connsiteY2415"/>
              </a:cxn>
              <a:cxn ang="0">
                <a:pos x="connsiteX2416" y="connsiteY2416"/>
              </a:cxn>
              <a:cxn ang="0">
                <a:pos x="connsiteX2417" y="connsiteY2417"/>
              </a:cxn>
              <a:cxn ang="0">
                <a:pos x="connsiteX2418" y="connsiteY2418"/>
              </a:cxn>
              <a:cxn ang="0">
                <a:pos x="connsiteX2419" y="connsiteY2419"/>
              </a:cxn>
              <a:cxn ang="0">
                <a:pos x="connsiteX2420" y="connsiteY2420"/>
              </a:cxn>
              <a:cxn ang="0">
                <a:pos x="connsiteX2421" y="connsiteY2421"/>
              </a:cxn>
              <a:cxn ang="0">
                <a:pos x="connsiteX2422" y="connsiteY2422"/>
              </a:cxn>
              <a:cxn ang="0">
                <a:pos x="connsiteX2423" y="connsiteY2423"/>
              </a:cxn>
              <a:cxn ang="0">
                <a:pos x="connsiteX2424" y="connsiteY2424"/>
              </a:cxn>
              <a:cxn ang="0">
                <a:pos x="connsiteX2425" y="connsiteY2425"/>
              </a:cxn>
              <a:cxn ang="0">
                <a:pos x="connsiteX2426" y="connsiteY2426"/>
              </a:cxn>
              <a:cxn ang="0">
                <a:pos x="connsiteX2427" y="connsiteY2427"/>
              </a:cxn>
              <a:cxn ang="0">
                <a:pos x="connsiteX2428" y="connsiteY2428"/>
              </a:cxn>
              <a:cxn ang="0">
                <a:pos x="connsiteX2429" y="connsiteY2429"/>
              </a:cxn>
              <a:cxn ang="0">
                <a:pos x="connsiteX2430" y="connsiteY2430"/>
              </a:cxn>
              <a:cxn ang="0">
                <a:pos x="connsiteX2431" y="connsiteY2431"/>
              </a:cxn>
              <a:cxn ang="0">
                <a:pos x="connsiteX2432" y="connsiteY2432"/>
              </a:cxn>
              <a:cxn ang="0">
                <a:pos x="connsiteX2433" y="connsiteY2433"/>
              </a:cxn>
              <a:cxn ang="0">
                <a:pos x="connsiteX2434" y="connsiteY2434"/>
              </a:cxn>
              <a:cxn ang="0">
                <a:pos x="connsiteX2435" y="connsiteY2435"/>
              </a:cxn>
              <a:cxn ang="0">
                <a:pos x="connsiteX2436" y="connsiteY2436"/>
              </a:cxn>
              <a:cxn ang="0">
                <a:pos x="connsiteX2437" y="connsiteY2437"/>
              </a:cxn>
              <a:cxn ang="0">
                <a:pos x="connsiteX2438" y="connsiteY2438"/>
              </a:cxn>
              <a:cxn ang="0">
                <a:pos x="connsiteX2439" y="connsiteY2439"/>
              </a:cxn>
              <a:cxn ang="0">
                <a:pos x="connsiteX2440" y="connsiteY2440"/>
              </a:cxn>
              <a:cxn ang="0">
                <a:pos x="connsiteX2441" y="connsiteY2441"/>
              </a:cxn>
              <a:cxn ang="0">
                <a:pos x="connsiteX2442" y="connsiteY2442"/>
              </a:cxn>
              <a:cxn ang="0">
                <a:pos x="connsiteX2443" y="connsiteY2443"/>
              </a:cxn>
              <a:cxn ang="0">
                <a:pos x="connsiteX2444" y="connsiteY2444"/>
              </a:cxn>
              <a:cxn ang="0">
                <a:pos x="connsiteX2445" y="connsiteY2445"/>
              </a:cxn>
              <a:cxn ang="0">
                <a:pos x="connsiteX2446" y="connsiteY2446"/>
              </a:cxn>
              <a:cxn ang="0">
                <a:pos x="connsiteX2447" y="connsiteY2447"/>
              </a:cxn>
              <a:cxn ang="0">
                <a:pos x="connsiteX2448" y="connsiteY2448"/>
              </a:cxn>
              <a:cxn ang="0">
                <a:pos x="connsiteX2449" y="connsiteY2449"/>
              </a:cxn>
              <a:cxn ang="0">
                <a:pos x="connsiteX2450" y="connsiteY2450"/>
              </a:cxn>
              <a:cxn ang="0">
                <a:pos x="connsiteX2451" y="connsiteY2451"/>
              </a:cxn>
              <a:cxn ang="0">
                <a:pos x="connsiteX2452" y="connsiteY2452"/>
              </a:cxn>
              <a:cxn ang="0">
                <a:pos x="connsiteX2453" y="connsiteY2453"/>
              </a:cxn>
              <a:cxn ang="0">
                <a:pos x="connsiteX2454" y="connsiteY2454"/>
              </a:cxn>
              <a:cxn ang="0">
                <a:pos x="connsiteX2455" y="connsiteY2455"/>
              </a:cxn>
              <a:cxn ang="0">
                <a:pos x="connsiteX2456" y="connsiteY2456"/>
              </a:cxn>
              <a:cxn ang="0">
                <a:pos x="connsiteX2457" y="connsiteY2457"/>
              </a:cxn>
              <a:cxn ang="0">
                <a:pos x="connsiteX2458" y="connsiteY2458"/>
              </a:cxn>
              <a:cxn ang="0">
                <a:pos x="connsiteX2459" y="connsiteY2459"/>
              </a:cxn>
              <a:cxn ang="0">
                <a:pos x="connsiteX2460" y="connsiteY2460"/>
              </a:cxn>
              <a:cxn ang="0">
                <a:pos x="connsiteX2461" y="connsiteY2461"/>
              </a:cxn>
              <a:cxn ang="0">
                <a:pos x="connsiteX2462" y="connsiteY2462"/>
              </a:cxn>
              <a:cxn ang="0">
                <a:pos x="connsiteX2463" y="connsiteY2463"/>
              </a:cxn>
              <a:cxn ang="0">
                <a:pos x="connsiteX2464" y="connsiteY2464"/>
              </a:cxn>
              <a:cxn ang="0">
                <a:pos x="connsiteX2465" y="connsiteY2465"/>
              </a:cxn>
              <a:cxn ang="0">
                <a:pos x="connsiteX2466" y="connsiteY2466"/>
              </a:cxn>
              <a:cxn ang="0">
                <a:pos x="connsiteX2467" y="connsiteY2467"/>
              </a:cxn>
              <a:cxn ang="0">
                <a:pos x="connsiteX2468" y="connsiteY2468"/>
              </a:cxn>
              <a:cxn ang="0">
                <a:pos x="connsiteX2469" y="connsiteY2469"/>
              </a:cxn>
              <a:cxn ang="0">
                <a:pos x="connsiteX2470" y="connsiteY2470"/>
              </a:cxn>
              <a:cxn ang="0">
                <a:pos x="connsiteX2471" y="connsiteY2471"/>
              </a:cxn>
              <a:cxn ang="0">
                <a:pos x="connsiteX2472" y="connsiteY2472"/>
              </a:cxn>
              <a:cxn ang="0">
                <a:pos x="connsiteX2473" y="connsiteY2473"/>
              </a:cxn>
              <a:cxn ang="0">
                <a:pos x="connsiteX2474" y="connsiteY2474"/>
              </a:cxn>
              <a:cxn ang="0">
                <a:pos x="connsiteX2475" y="connsiteY2475"/>
              </a:cxn>
              <a:cxn ang="0">
                <a:pos x="connsiteX2476" y="connsiteY2476"/>
              </a:cxn>
              <a:cxn ang="0">
                <a:pos x="connsiteX2477" y="connsiteY2477"/>
              </a:cxn>
              <a:cxn ang="0">
                <a:pos x="connsiteX2478" y="connsiteY2478"/>
              </a:cxn>
              <a:cxn ang="0">
                <a:pos x="connsiteX2479" y="connsiteY2479"/>
              </a:cxn>
              <a:cxn ang="0">
                <a:pos x="connsiteX2480" y="connsiteY2480"/>
              </a:cxn>
              <a:cxn ang="0">
                <a:pos x="connsiteX2481" y="connsiteY2481"/>
              </a:cxn>
              <a:cxn ang="0">
                <a:pos x="connsiteX2482" y="connsiteY2482"/>
              </a:cxn>
              <a:cxn ang="0">
                <a:pos x="connsiteX2483" y="connsiteY2483"/>
              </a:cxn>
              <a:cxn ang="0">
                <a:pos x="connsiteX2484" y="connsiteY2484"/>
              </a:cxn>
              <a:cxn ang="0">
                <a:pos x="connsiteX2485" y="connsiteY2485"/>
              </a:cxn>
              <a:cxn ang="0">
                <a:pos x="connsiteX2486" y="connsiteY2486"/>
              </a:cxn>
              <a:cxn ang="0">
                <a:pos x="connsiteX2487" y="connsiteY2487"/>
              </a:cxn>
              <a:cxn ang="0">
                <a:pos x="connsiteX2488" y="connsiteY2488"/>
              </a:cxn>
              <a:cxn ang="0">
                <a:pos x="connsiteX2489" y="connsiteY2489"/>
              </a:cxn>
              <a:cxn ang="0">
                <a:pos x="connsiteX2490" y="connsiteY2490"/>
              </a:cxn>
              <a:cxn ang="0">
                <a:pos x="connsiteX2491" y="connsiteY2491"/>
              </a:cxn>
              <a:cxn ang="0">
                <a:pos x="connsiteX2492" y="connsiteY2492"/>
              </a:cxn>
              <a:cxn ang="0">
                <a:pos x="connsiteX2493" y="connsiteY2493"/>
              </a:cxn>
              <a:cxn ang="0">
                <a:pos x="connsiteX2494" y="connsiteY2494"/>
              </a:cxn>
              <a:cxn ang="0">
                <a:pos x="connsiteX2495" y="connsiteY2495"/>
              </a:cxn>
              <a:cxn ang="0">
                <a:pos x="connsiteX2496" y="connsiteY2496"/>
              </a:cxn>
              <a:cxn ang="0">
                <a:pos x="connsiteX2497" y="connsiteY2497"/>
              </a:cxn>
              <a:cxn ang="0">
                <a:pos x="connsiteX2498" y="connsiteY2498"/>
              </a:cxn>
              <a:cxn ang="0">
                <a:pos x="connsiteX2499" y="connsiteY2499"/>
              </a:cxn>
              <a:cxn ang="0">
                <a:pos x="connsiteX2500" y="connsiteY2500"/>
              </a:cxn>
              <a:cxn ang="0">
                <a:pos x="connsiteX2501" y="connsiteY2501"/>
              </a:cxn>
              <a:cxn ang="0">
                <a:pos x="connsiteX2502" y="connsiteY2502"/>
              </a:cxn>
              <a:cxn ang="0">
                <a:pos x="connsiteX2503" y="connsiteY2503"/>
              </a:cxn>
              <a:cxn ang="0">
                <a:pos x="connsiteX2504" y="connsiteY2504"/>
              </a:cxn>
              <a:cxn ang="0">
                <a:pos x="connsiteX2505" y="connsiteY2505"/>
              </a:cxn>
              <a:cxn ang="0">
                <a:pos x="connsiteX2506" y="connsiteY2506"/>
              </a:cxn>
              <a:cxn ang="0">
                <a:pos x="connsiteX2507" y="connsiteY2507"/>
              </a:cxn>
              <a:cxn ang="0">
                <a:pos x="connsiteX2508" y="connsiteY2508"/>
              </a:cxn>
              <a:cxn ang="0">
                <a:pos x="connsiteX2509" y="connsiteY2509"/>
              </a:cxn>
              <a:cxn ang="0">
                <a:pos x="connsiteX2510" y="connsiteY2510"/>
              </a:cxn>
              <a:cxn ang="0">
                <a:pos x="connsiteX2511" y="connsiteY2511"/>
              </a:cxn>
              <a:cxn ang="0">
                <a:pos x="connsiteX2512" y="connsiteY2512"/>
              </a:cxn>
              <a:cxn ang="0">
                <a:pos x="connsiteX2513" y="connsiteY2513"/>
              </a:cxn>
              <a:cxn ang="0">
                <a:pos x="connsiteX2514" y="connsiteY2514"/>
              </a:cxn>
              <a:cxn ang="0">
                <a:pos x="connsiteX2515" y="connsiteY2515"/>
              </a:cxn>
              <a:cxn ang="0">
                <a:pos x="connsiteX2516" y="connsiteY2516"/>
              </a:cxn>
              <a:cxn ang="0">
                <a:pos x="connsiteX2517" y="connsiteY2517"/>
              </a:cxn>
              <a:cxn ang="0">
                <a:pos x="connsiteX2518" y="connsiteY2518"/>
              </a:cxn>
              <a:cxn ang="0">
                <a:pos x="connsiteX2519" y="connsiteY2519"/>
              </a:cxn>
              <a:cxn ang="0">
                <a:pos x="connsiteX2520" y="connsiteY2520"/>
              </a:cxn>
              <a:cxn ang="0">
                <a:pos x="connsiteX2521" y="connsiteY2521"/>
              </a:cxn>
              <a:cxn ang="0">
                <a:pos x="connsiteX2522" y="connsiteY2522"/>
              </a:cxn>
              <a:cxn ang="0">
                <a:pos x="connsiteX2523" y="connsiteY2523"/>
              </a:cxn>
              <a:cxn ang="0">
                <a:pos x="connsiteX2524" y="connsiteY2524"/>
              </a:cxn>
              <a:cxn ang="0">
                <a:pos x="connsiteX2525" y="connsiteY2525"/>
              </a:cxn>
              <a:cxn ang="0">
                <a:pos x="connsiteX2526" y="connsiteY2526"/>
              </a:cxn>
              <a:cxn ang="0">
                <a:pos x="connsiteX2527" y="connsiteY2527"/>
              </a:cxn>
              <a:cxn ang="0">
                <a:pos x="connsiteX2528" y="connsiteY2528"/>
              </a:cxn>
              <a:cxn ang="0">
                <a:pos x="connsiteX2529" y="connsiteY2529"/>
              </a:cxn>
              <a:cxn ang="0">
                <a:pos x="connsiteX2530" y="connsiteY2530"/>
              </a:cxn>
              <a:cxn ang="0">
                <a:pos x="connsiteX2531" y="connsiteY2531"/>
              </a:cxn>
              <a:cxn ang="0">
                <a:pos x="connsiteX2532" y="connsiteY2532"/>
              </a:cxn>
              <a:cxn ang="0">
                <a:pos x="connsiteX2533" y="connsiteY2533"/>
              </a:cxn>
              <a:cxn ang="0">
                <a:pos x="connsiteX2534" y="connsiteY2534"/>
              </a:cxn>
              <a:cxn ang="0">
                <a:pos x="connsiteX2535" y="connsiteY2535"/>
              </a:cxn>
              <a:cxn ang="0">
                <a:pos x="connsiteX2536" y="connsiteY2536"/>
              </a:cxn>
              <a:cxn ang="0">
                <a:pos x="connsiteX2537" y="connsiteY2537"/>
              </a:cxn>
              <a:cxn ang="0">
                <a:pos x="connsiteX2538" y="connsiteY2538"/>
              </a:cxn>
              <a:cxn ang="0">
                <a:pos x="connsiteX2539" y="connsiteY2539"/>
              </a:cxn>
              <a:cxn ang="0">
                <a:pos x="connsiteX2540" y="connsiteY2540"/>
              </a:cxn>
              <a:cxn ang="0">
                <a:pos x="connsiteX2541" y="connsiteY2541"/>
              </a:cxn>
              <a:cxn ang="0">
                <a:pos x="connsiteX2542" y="connsiteY2542"/>
              </a:cxn>
              <a:cxn ang="0">
                <a:pos x="connsiteX2543" y="connsiteY2543"/>
              </a:cxn>
              <a:cxn ang="0">
                <a:pos x="connsiteX2544" y="connsiteY2544"/>
              </a:cxn>
              <a:cxn ang="0">
                <a:pos x="connsiteX2545" y="connsiteY2545"/>
              </a:cxn>
              <a:cxn ang="0">
                <a:pos x="connsiteX2546" y="connsiteY2546"/>
              </a:cxn>
              <a:cxn ang="0">
                <a:pos x="connsiteX2547" y="connsiteY2547"/>
              </a:cxn>
              <a:cxn ang="0">
                <a:pos x="connsiteX2548" y="connsiteY2548"/>
              </a:cxn>
              <a:cxn ang="0">
                <a:pos x="connsiteX2549" y="connsiteY2549"/>
              </a:cxn>
              <a:cxn ang="0">
                <a:pos x="connsiteX2550" y="connsiteY2550"/>
              </a:cxn>
              <a:cxn ang="0">
                <a:pos x="connsiteX2551" y="connsiteY2551"/>
              </a:cxn>
              <a:cxn ang="0">
                <a:pos x="connsiteX2552" y="connsiteY2552"/>
              </a:cxn>
              <a:cxn ang="0">
                <a:pos x="connsiteX2553" y="connsiteY2553"/>
              </a:cxn>
              <a:cxn ang="0">
                <a:pos x="connsiteX2554" y="connsiteY2554"/>
              </a:cxn>
              <a:cxn ang="0">
                <a:pos x="connsiteX2555" y="connsiteY2555"/>
              </a:cxn>
              <a:cxn ang="0">
                <a:pos x="connsiteX2556" y="connsiteY2556"/>
              </a:cxn>
              <a:cxn ang="0">
                <a:pos x="connsiteX2557" y="connsiteY2557"/>
              </a:cxn>
              <a:cxn ang="0">
                <a:pos x="connsiteX2558" y="connsiteY2558"/>
              </a:cxn>
              <a:cxn ang="0">
                <a:pos x="connsiteX2559" y="connsiteY2559"/>
              </a:cxn>
              <a:cxn ang="0">
                <a:pos x="connsiteX2560" y="connsiteY2560"/>
              </a:cxn>
              <a:cxn ang="0">
                <a:pos x="connsiteX2561" y="connsiteY2561"/>
              </a:cxn>
              <a:cxn ang="0">
                <a:pos x="connsiteX2562" y="connsiteY2562"/>
              </a:cxn>
              <a:cxn ang="0">
                <a:pos x="connsiteX2563" y="connsiteY2563"/>
              </a:cxn>
              <a:cxn ang="0">
                <a:pos x="connsiteX2564" y="connsiteY2564"/>
              </a:cxn>
              <a:cxn ang="0">
                <a:pos x="connsiteX2565" y="connsiteY2565"/>
              </a:cxn>
              <a:cxn ang="0">
                <a:pos x="connsiteX2566" y="connsiteY2566"/>
              </a:cxn>
              <a:cxn ang="0">
                <a:pos x="connsiteX2567" y="connsiteY2567"/>
              </a:cxn>
              <a:cxn ang="0">
                <a:pos x="connsiteX2568" y="connsiteY2568"/>
              </a:cxn>
              <a:cxn ang="0">
                <a:pos x="connsiteX2569" y="connsiteY2569"/>
              </a:cxn>
              <a:cxn ang="0">
                <a:pos x="connsiteX2570" y="connsiteY2570"/>
              </a:cxn>
              <a:cxn ang="0">
                <a:pos x="connsiteX2571" y="connsiteY2571"/>
              </a:cxn>
              <a:cxn ang="0">
                <a:pos x="connsiteX2572" y="connsiteY2572"/>
              </a:cxn>
              <a:cxn ang="0">
                <a:pos x="connsiteX2573" y="connsiteY2573"/>
              </a:cxn>
              <a:cxn ang="0">
                <a:pos x="connsiteX2574" y="connsiteY2574"/>
              </a:cxn>
              <a:cxn ang="0">
                <a:pos x="connsiteX2575" y="connsiteY2575"/>
              </a:cxn>
              <a:cxn ang="0">
                <a:pos x="connsiteX2576" y="connsiteY2576"/>
              </a:cxn>
              <a:cxn ang="0">
                <a:pos x="connsiteX2577" y="connsiteY2577"/>
              </a:cxn>
              <a:cxn ang="0">
                <a:pos x="connsiteX2578" y="connsiteY2578"/>
              </a:cxn>
              <a:cxn ang="0">
                <a:pos x="connsiteX2579" y="connsiteY2579"/>
              </a:cxn>
              <a:cxn ang="0">
                <a:pos x="connsiteX2580" y="connsiteY2580"/>
              </a:cxn>
              <a:cxn ang="0">
                <a:pos x="connsiteX2581" y="connsiteY2581"/>
              </a:cxn>
              <a:cxn ang="0">
                <a:pos x="connsiteX2582" y="connsiteY2582"/>
              </a:cxn>
              <a:cxn ang="0">
                <a:pos x="connsiteX2583" y="connsiteY2583"/>
              </a:cxn>
              <a:cxn ang="0">
                <a:pos x="connsiteX2584" y="connsiteY2584"/>
              </a:cxn>
              <a:cxn ang="0">
                <a:pos x="connsiteX2585" y="connsiteY2585"/>
              </a:cxn>
              <a:cxn ang="0">
                <a:pos x="connsiteX2586" y="connsiteY2586"/>
              </a:cxn>
              <a:cxn ang="0">
                <a:pos x="connsiteX2587" y="connsiteY2587"/>
              </a:cxn>
              <a:cxn ang="0">
                <a:pos x="connsiteX2588" y="connsiteY2588"/>
              </a:cxn>
              <a:cxn ang="0">
                <a:pos x="connsiteX2589" y="connsiteY2589"/>
              </a:cxn>
              <a:cxn ang="0">
                <a:pos x="connsiteX2590" y="connsiteY2590"/>
              </a:cxn>
              <a:cxn ang="0">
                <a:pos x="connsiteX2591" y="connsiteY2591"/>
              </a:cxn>
              <a:cxn ang="0">
                <a:pos x="connsiteX2592" y="connsiteY2592"/>
              </a:cxn>
              <a:cxn ang="0">
                <a:pos x="connsiteX2593" y="connsiteY2593"/>
              </a:cxn>
              <a:cxn ang="0">
                <a:pos x="connsiteX2594" y="connsiteY2594"/>
              </a:cxn>
              <a:cxn ang="0">
                <a:pos x="connsiteX2595" y="connsiteY2595"/>
              </a:cxn>
              <a:cxn ang="0">
                <a:pos x="connsiteX2596" y="connsiteY2596"/>
              </a:cxn>
              <a:cxn ang="0">
                <a:pos x="connsiteX2597" y="connsiteY2597"/>
              </a:cxn>
              <a:cxn ang="0">
                <a:pos x="connsiteX2598" y="connsiteY2598"/>
              </a:cxn>
              <a:cxn ang="0">
                <a:pos x="connsiteX2599" y="connsiteY2599"/>
              </a:cxn>
              <a:cxn ang="0">
                <a:pos x="connsiteX2600" y="connsiteY2600"/>
              </a:cxn>
              <a:cxn ang="0">
                <a:pos x="connsiteX2601" y="connsiteY2601"/>
              </a:cxn>
              <a:cxn ang="0">
                <a:pos x="connsiteX2602" y="connsiteY2602"/>
              </a:cxn>
              <a:cxn ang="0">
                <a:pos x="connsiteX2603" y="connsiteY2603"/>
              </a:cxn>
              <a:cxn ang="0">
                <a:pos x="connsiteX2604" y="connsiteY2604"/>
              </a:cxn>
              <a:cxn ang="0">
                <a:pos x="connsiteX2605" y="connsiteY2605"/>
              </a:cxn>
              <a:cxn ang="0">
                <a:pos x="connsiteX2606" y="connsiteY2606"/>
              </a:cxn>
              <a:cxn ang="0">
                <a:pos x="connsiteX2607" y="connsiteY2607"/>
              </a:cxn>
              <a:cxn ang="0">
                <a:pos x="connsiteX2608" y="connsiteY2608"/>
              </a:cxn>
              <a:cxn ang="0">
                <a:pos x="connsiteX2609" y="connsiteY2609"/>
              </a:cxn>
              <a:cxn ang="0">
                <a:pos x="connsiteX2610" y="connsiteY2610"/>
              </a:cxn>
              <a:cxn ang="0">
                <a:pos x="connsiteX2611" y="connsiteY2611"/>
              </a:cxn>
              <a:cxn ang="0">
                <a:pos x="connsiteX2612" y="connsiteY2612"/>
              </a:cxn>
              <a:cxn ang="0">
                <a:pos x="connsiteX2613" y="connsiteY2613"/>
              </a:cxn>
              <a:cxn ang="0">
                <a:pos x="connsiteX2614" y="connsiteY2614"/>
              </a:cxn>
              <a:cxn ang="0">
                <a:pos x="connsiteX2615" y="connsiteY2615"/>
              </a:cxn>
              <a:cxn ang="0">
                <a:pos x="connsiteX2616" y="connsiteY2616"/>
              </a:cxn>
              <a:cxn ang="0">
                <a:pos x="connsiteX2617" y="connsiteY2617"/>
              </a:cxn>
              <a:cxn ang="0">
                <a:pos x="connsiteX2618" y="connsiteY2618"/>
              </a:cxn>
              <a:cxn ang="0">
                <a:pos x="connsiteX2619" y="connsiteY2619"/>
              </a:cxn>
              <a:cxn ang="0">
                <a:pos x="connsiteX2620" y="connsiteY2620"/>
              </a:cxn>
              <a:cxn ang="0">
                <a:pos x="connsiteX2621" y="connsiteY2621"/>
              </a:cxn>
            </a:cxnLst>
            <a:rect l="l" t="t" r="r" b="b"/>
            <a:pathLst>
              <a:path w="3076859" h="3513667">
                <a:moveTo>
                  <a:pt x="169203" y="0"/>
                </a:moveTo>
                <a:lnTo>
                  <a:pt x="171403" y="136"/>
                </a:lnTo>
                <a:lnTo>
                  <a:pt x="174004" y="271"/>
                </a:lnTo>
                <a:lnTo>
                  <a:pt x="176204" y="407"/>
                </a:lnTo>
                <a:lnTo>
                  <a:pt x="178604" y="949"/>
                </a:lnTo>
                <a:lnTo>
                  <a:pt x="181004" y="1356"/>
                </a:lnTo>
                <a:lnTo>
                  <a:pt x="183404" y="2169"/>
                </a:lnTo>
                <a:lnTo>
                  <a:pt x="185604" y="3118"/>
                </a:lnTo>
                <a:lnTo>
                  <a:pt x="188004" y="4067"/>
                </a:lnTo>
                <a:lnTo>
                  <a:pt x="190404" y="5287"/>
                </a:lnTo>
                <a:lnTo>
                  <a:pt x="192604" y="6642"/>
                </a:lnTo>
                <a:lnTo>
                  <a:pt x="195004" y="8405"/>
                </a:lnTo>
                <a:lnTo>
                  <a:pt x="199404" y="6642"/>
                </a:lnTo>
                <a:lnTo>
                  <a:pt x="203604" y="5287"/>
                </a:lnTo>
                <a:lnTo>
                  <a:pt x="208004" y="4202"/>
                </a:lnTo>
                <a:lnTo>
                  <a:pt x="212004" y="3254"/>
                </a:lnTo>
                <a:lnTo>
                  <a:pt x="216204" y="2576"/>
                </a:lnTo>
                <a:lnTo>
                  <a:pt x="220204" y="2033"/>
                </a:lnTo>
                <a:lnTo>
                  <a:pt x="224404" y="1898"/>
                </a:lnTo>
                <a:lnTo>
                  <a:pt x="228204" y="1762"/>
                </a:lnTo>
                <a:lnTo>
                  <a:pt x="232405" y="1898"/>
                </a:lnTo>
                <a:lnTo>
                  <a:pt x="236205" y="2169"/>
                </a:lnTo>
                <a:lnTo>
                  <a:pt x="240205" y="2576"/>
                </a:lnTo>
                <a:lnTo>
                  <a:pt x="244005" y="3254"/>
                </a:lnTo>
                <a:lnTo>
                  <a:pt x="247605" y="4067"/>
                </a:lnTo>
                <a:lnTo>
                  <a:pt x="251605" y="4745"/>
                </a:lnTo>
                <a:lnTo>
                  <a:pt x="255205" y="5829"/>
                </a:lnTo>
                <a:lnTo>
                  <a:pt x="259005" y="6914"/>
                </a:lnTo>
                <a:lnTo>
                  <a:pt x="262805" y="8134"/>
                </a:lnTo>
                <a:lnTo>
                  <a:pt x="266405" y="9625"/>
                </a:lnTo>
                <a:lnTo>
                  <a:pt x="273605" y="12336"/>
                </a:lnTo>
                <a:lnTo>
                  <a:pt x="281005" y="15589"/>
                </a:lnTo>
                <a:lnTo>
                  <a:pt x="288006" y="18843"/>
                </a:lnTo>
                <a:lnTo>
                  <a:pt x="302406" y="25621"/>
                </a:lnTo>
                <a:lnTo>
                  <a:pt x="309406" y="29010"/>
                </a:lnTo>
                <a:lnTo>
                  <a:pt x="316806" y="32263"/>
                </a:lnTo>
                <a:lnTo>
                  <a:pt x="317606" y="30094"/>
                </a:lnTo>
                <a:lnTo>
                  <a:pt x="318806" y="28332"/>
                </a:lnTo>
                <a:lnTo>
                  <a:pt x="320006" y="26705"/>
                </a:lnTo>
                <a:lnTo>
                  <a:pt x="321006" y="25349"/>
                </a:lnTo>
                <a:lnTo>
                  <a:pt x="322406" y="24401"/>
                </a:lnTo>
                <a:lnTo>
                  <a:pt x="323806" y="23587"/>
                </a:lnTo>
                <a:lnTo>
                  <a:pt x="325206" y="23181"/>
                </a:lnTo>
                <a:lnTo>
                  <a:pt x="326606" y="22909"/>
                </a:lnTo>
                <a:lnTo>
                  <a:pt x="328006" y="22909"/>
                </a:lnTo>
                <a:lnTo>
                  <a:pt x="329206" y="23181"/>
                </a:lnTo>
                <a:lnTo>
                  <a:pt x="330607" y="23858"/>
                </a:lnTo>
                <a:lnTo>
                  <a:pt x="331807" y="24401"/>
                </a:lnTo>
                <a:lnTo>
                  <a:pt x="333007" y="25485"/>
                </a:lnTo>
                <a:lnTo>
                  <a:pt x="334007" y="26705"/>
                </a:lnTo>
                <a:lnTo>
                  <a:pt x="335007" y="28196"/>
                </a:lnTo>
                <a:lnTo>
                  <a:pt x="336007" y="29823"/>
                </a:lnTo>
                <a:lnTo>
                  <a:pt x="338807" y="36736"/>
                </a:lnTo>
                <a:lnTo>
                  <a:pt x="342207" y="43379"/>
                </a:lnTo>
                <a:lnTo>
                  <a:pt x="346207" y="49886"/>
                </a:lnTo>
                <a:lnTo>
                  <a:pt x="350207" y="56257"/>
                </a:lnTo>
                <a:lnTo>
                  <a:pt x="354607" y="62492"/>
                </a:lnTo>
                <a:lnTo>
                  <a:pt x="359007" y="68593"/>
                </a:lnTo>
                <a:lnTo>
                  <a:pt x="363807" y="74557"/>
                </a:lnTo>
                <a:lnTo>
                  <a:pt x="368607" y="80522"/>
                </a:lnTo>
                <a:lnTo>
                  <a:pt x="378207" y="92315"/>
                </a:lnTo>
                <a:lnTo>
                  <a:pt x="387608" y="103973"/>
                </a:lnTo>
                <a:lnTo>
                  <a:pt x="392408" y="110073"/>
                </a:lnTo>
                <a:lnTo>
                  <a:pt x="396808" y="116038"/>
                </a:lnTo>
                <a:lnTo>
                  <a:pt x="401208" y="122409"/>
                </a:lnTo>
                <a:lnTo>
                  <a:pt x="405008" y="128780"/>
                </a:lnTo>
                <a:lnTo>
                  <a:pt x="406208" y="130949"/>
                </a:lnTo>
                <a:lnTo>
                  <a:pt x="407208" y="132983"/>
                </a:lnTo>
                <a:lnTo>
                  <a:pt x="408008" y="135152"/>
                </a:lnTo>
                <a:lnTo>
                  <a:pt x="408608" y="137049"/>
                </a:lnTo>
                <a:lnTo>
                  <a:pt x="409208" y="139083"/>
                </a:lnTo>
                <a:lnTo>
                  <a:pt x="409408" y="141116"/>
                </a:lnTo>
                <a:lnTo>
                  <a:pt x="409608" y="143150"/>
                </a:lnTo>
                <a:lnTo>
                  <a:pt x="409408" y="145183"/>
                </a:lnTo>
                <a:lnTo>
                  <a:pt x="409208" y="149114"/>
                </a:lnTo>
                <a:lnTo>
                  <a:pt x="408208" y="153045"/>
                </a:lnTo>
                <a:lnTo>
                  <a:pt x="406808" y="156841"/>
                </a:lnTo>
                <a:lnTo>
                  <a:pt x="405008" y="160908"/>
                </a:lnTo>
                <a:lnTo>
                  <a:pt x="408208" y="165246"/>
                </a:lnTo>
                <a:lnTo>
                  <a:pt x="411208" y="169448"/>
                </a:lnTo>
                <a:lnTo>
                  <a:pt x="414208" y="173921"/>
                </a:lnTo>
                <a:lnTo>
                  <a:pt x="416808" y="178259"/>
                </a:lnTo>
                <a:lnTo>
                  <a:pt x="422208" y="187070"/>
                </a:lnTo>
                <a:lnTo>
                  <a:pt x="426608" y="196153"/>
                </a:lnTo>
                <a:lnTo>
                  <a:pt x="431008" y="205235"/>
                </a:lnTo>
                <a:lnTo>
                  <a:pt x="434809" y="214589"/>
                </a:lnTo>
                <a:lnTo>
                  <a:pt x="438408" y="223942"/>
                </a:lnTo>
                <a:lnTo>
                  <a:pt x="441809" y="233431"/>
                </a:lnTo>
                <a:lnTo>
                  <a:pt x="444409" y="242920"/>
                </a:lnTo>
                <a:lnTo>
                  <a:pt x="447209" y="252681"/>
                </a:lnTo>
                <a:lnTo>
                  <a:pt x="450009" y="262305"/>
                </a:lnTo>
                <a:lnTo>
                  <a:pt x="452209" y="272065"/>
                </a:lnTo>
                <a:lnTo>
                  <a:pt x="456809" y="291721"/>
                </a:lnTo>
                <a:lnTo>
                  <a:pt x="461209" y="311242"/>
                </a:lnTo>
                <a:lnTo>
                  <a:pt x="462809" y="312597"/>
                </a:lnTo>
                <a:lnTo>
                  <a:pt x="463809" y="313682"/>
                </a:lnTo>
                <a:lnTo>
                  <a:pt x="465009" y="314902"/>
                </a:lnTo>
                <a:lnTo>
                  <a:pt x="465809" y="316257"/>
                </a:lnTo>
                <a:lnTo>
                  <a:pt x="466409" y="317477"/>
                </a:lnTo>
                <a:lnTo>
                  <a:pt x="466809" y="318833"/>
                </a:lnTo>
                <a:lnTo>
                  <a:pt x="467009" y="320324"/>
                </a:lnTo>
                <a:lnTo>
                  <a:pt x="467209" y="321680"/>
                </a:lnTo>
                <a:lnTo>
                  <a:pt x="467009" y="324662"/>
                </a:lnTo>
                <a:lnTo>
                  <a:pt x="466409" y="327509"/>
                </a:lnTo>
                <a:lnTo>
                  <a:pt x="465609" y="330491"/>
                </a:lnTo>
                <a:lnTo>
                  <a:pt x="464609" y="333473"/>
                </a:lnTo>
                <a:lnTo>
                  <a:pt x="463609" y="336455"/>
                </a:lnTo>
                <a:lnTo>
                  <a:pt x="463009" y="339438"/>
                </a:lnTo>
                <a:lnTo>
                  <a:pt x="462409" y="342420"/>
                </a:lnTo>
                <a:lnTo>
                  <a:pt x="462409" y="345131"/>
                </a:lnTo>
                <a:lnTo>
                  <a:pt x="462409" y="346487"/>
                </a:lnTo>
                <a:lnTo>
                  <a:pt x="463009" y="347978"/>
                </a:lnTo>
                <a:lnTo>
                  <a:pt x="463409" y="349333"/>
                </a:lnTo>
                <a:lnTo>
                  <a:pt x="464409" y="350553"/>
                </a:lnTo>
                <a:lnTo>
                  <a:pt x="465209" y="351774"/>
                </a:lnTo>
                <a:lnTo>
                  <a:pt x="466409" y="352994"/>
                </a:lnTo>
                <a:lnTo>
                  <a:pt x="468009" y="354214"/>
                </a:lnTo>
                <a:lnTo>
                  <a:pt x="469609" y="355298"/>
                </a:lnTo>
                <a:lnTo>
                  <a:pt x="478409" y="355298"/>
                </a:lnTo>
                <a:lnTo>
                  <a:pt x="480209" y="358009"/>
                </a:lnTo>
                <a:lnTo>
                  <a:pt x="481809" y="360449"/>
                </a:lnTo>
                <a:lnTo>
                  <a:pt x="483209" y="363025"/>
                </a:lnTo>
                <a:lnTo>
                  <a:pt x="484409" y="365736"/>
                </a:lnTo>
                <a:lnTo>
                  <a:pt x="485609" y="368312"/>
                </a:lnTo>
                <a:lnTo>
                  <a:pt x="486409" y="371023"/>
                </a:lnTo>
                <a:lnTo>
                  <a:pt x="488010" y="376310"/>
                </a:lnTo>
                <a:lnTo>
                  <a:pt x="489009" y="382003"/>
                </a:lnTo>
                <a:lnTo>
                  <a:pt x="489809" y="387290"/>
                </a:lnTo>
                <a:lnTo>
                  <a:pt x="490210" y="392848"/>
                </a:lnTo>
                <a:lnTo>
                  <a:pt x="490610" y="398677"/>
                </a:lnTo>
                <a:lnTo>
                  <a:pt x="490810" y="409928"/>
                </a:lnTo>
                <a:lnTo>
                  <a:pt x="491210" y="415486"/>
                </a:lnTo>
                <a:lnTo>
                  <a:pt x="491610" y="421044"/>
                </a:lnTo>
                <a:lnTo>
                  <a:pt x="492410" y="426602"/>
                </a:lnTo>
                <a:lnTo>
                  <a:pt x="493410" y="432024"/>
                </a:lnTo>
                <a:lnTo>
                  <a:pt x="494810" y="437446"/>
                </a:lnTo>
                <a:lnTo>
                  <a:pt x="496010" y="440022"/>
                </a:lnTo>
                <a:lnTo>
                  <a:pt x="497010" y="442733"/>
                </a:lnTo>
                <a:lnTo>
                  <a:pt x="502810" y="442597"/>
                </a:lnTo>
                <a:lnTo>
                  <a:pt x="508810" y="442597"/>
                </a:lnTo>
                <a:lnTo>
                  <a:pt x="511210" y="437853"/>
                </a:lnTo>
                <a:lnTo>
                  <a:pt x="514010" y="433515"/>
                </a:lnTo>
                <a:lnTo>
                  <a:pt x="516810" y="429448"/>
                </a:lnTo>
                <a:lnTo>
                  <a:pt x="519810" y="425653"/>
                </a:lnTo>
                <a:lnTo>
                  <a:pt x="523010" y="422128"/>
                </a:lnTo>
                <a:lnTo>
                  <a:pt x="526410" y="418875"/>
                </a:lnTo>
                <a:lnTo>
                  <a:pt x="530010" y="416164"/>
                </a:lnTo>
                <a:lnTo>
                  <a:pt x="533810" y="413452"/>
                </a:lnTo>
                <a:lnTo>
                  <a:pt x="536010" y="412368"/>
                </a:lnTo>
                <a:lnTo>
                  <a:pt x="538010" y="411419"/>
                </a:lnTo>
                <a:lnTo>
                  <a:pt x="540011" y="410470"/>
                </a:lnTo>
                <a:lnTo>
                  <a:pt x="542211" y="409657"/>
                </a:lnTo>
                <a:lnTo>
                  <a:pt x="544611" y="408979"/>
                </a:lnTo>
                <a:lnTo>
                  <a:pt x="546811" y="408437"/>
                </a:lnTo>
                <a:lnTo>
                  <a:pt x="549211" y="407759"/>
                </a:lnTo>
                <a:lnTo>
                  <a:pt x="551611" y="407488"/>
                </a:lnTo>
                <a:lnTo>
                  <a:pt x="554211" y="407081"/>
                </a:lnTo>
                <a:lnTo>
                  <a:pt x="556611" y="406810"/>
                </a:lnTo>
                <a:lnTo>
                  <a:pt x="559411" y="406810"/>
                </a:lnTo>
                <a:lnTo>
                  <a:pt x="562211" y="406810"/>
                </a:lnTo>
                <a:lnTo>
                  <a:pt x="564811" y="406946"/>
                </a:lnTo>
                <a:lnTo>
                  <a:pt x="567811" y="407352"/>
                </a:lnTo>
                <a:lnTo>
                  <a:pt x="570811" y="407623"/>
                </a:lnTo>
                <a:lnTo>
                  <a:pt x="573811" y="408166"/>
                </a:lnTo>
                <a:lnTo>
                  <a:pt x="588211" y="407352"/>
                </a:lnTo>
                <a:lnTo>
                  <a:pt x="602412" y="406403"/>
                </a:lnTo>
                <a:lnTo>
                  <a:pt x="606212" y="406946"/>
                </a:lnTo>
                <a:lnTo>
                  <a:pt x="610012" y="407488"/>
                </a:lnTo>
                <a:lnTo>
                  <a:pt x="614012" y="407759"/>
                </a:lnTo>
                <a:lnTo>
                  <a:pt x="618012" y="407895"/>
                </a:lnTo>
                <a:lnTo>
                  <a:pt x="625812" y="408030"/>
                </a:lnTo>
                <a:lnTo>
                  <a:pt x="633812" y="407895"/>
                </a:lnTo>
                <a:lnTo>
                  <a:pt x="650013" y="407352"/>
                </a:lnTo>
                <a:lnTo>
                  <a:pt x="658013" y="407081"/>
                </a:lnTo>
                <a:lnTo>
                  <a:pt x="662013" y="407081"/>
                </a:lnTo>
                <a:lnTo>
                  <a:pt x="665813" y="407352"/>
                </a:lnTo>
                <a:lnTo>
                  <a:pt x="669813" y="407623"/>
                </a:lnTo>
                <a:lnTo>
                  <a:pt x="673613" y="407895"/>
                </a:lnTo>
                <a:lnTo>
                  <a:pt x="677613" y="408437"/>
                </a:lnTo>
                <a:lnTo>
                  <a:pt x="681413" y="409115"/>
                </a:lnTo>
                <a:lnTo>
                  <a:pt x="685013" y="409928"/>
                </a:lnTo>
                <a:lnTo>
                  <a:pt x="689013" y="411012"/>
                </a:lnTo>
                <a:lnTo>
                  <a:pt x="692613" y="412232"/>
                </a:lnTo>
                <a:lnTo>
                  <a:pt x="696014" y="413588"/>
                </a:lnTo>
                <a:lnTo>
                  <a:pt x="699614" y="415350"/>
                </a:lnTo>
                <a:lnTo>
                  <a:pt x="703014" y="417384"/>
                </a:lnTo>
                <a:lnTo>
                  <a:pt x="706214" y="419688"/>
                </a:lnTo>
                <a:lnTo>
                  <a:pt x="709614" y="422264"/>
                </a:lnTo>
                <a:lnTo>
                  <a:pt x="712814" y="425110"/>
                </a:lnTo>
                <a:lnTo>
                  <a:pt x="715814" y="428364"/>
                </a:lnTo>
                <a:lnTo>
                  <a:pt x="719014" y="431888"/>
                </a:lnTo>
                <a:lnTo>
                  <a:pt x="721814" y="435820"/>
                </a:lnTo>
                <a:lnTo>
                  <a:pt x="722614" y="436633"/>
                </a:lnTo>
                <a:lnTo>
                  <a:pt x="723614" y="437446"/>
                </a:lnTo>
                <a:lnTo>
                  <a:pt x="725014" y="438260"/>
                </a:lnTo>
                <a:lnTo>
                  <a:pt x="726414" y="438802"/>
                </a:lnTo>
                <a:lnTo>
                  <a:pt x="728014" y="439344"/>
                </a:lnTo>
                <a:lnTo>
                  <a:pt x="729814" y="439751"/>
                </a:lnTo>
                <a:lnTo>
                  <a:pt x="731614" y="440157"/>
                </a:lnTo>
                <a:lnTo>
                  <a:pt x="733614" y="440564"/>
                </a:lnTo>
                <a:lnTo>
                  <a:pt x="735614" y="440700"/>
                </a:lnTo>
                <a:lnTo>
                  <a:pt x="737814" y="440835"/>
                </a:lnTo>
                <a:lnTo>
                  <a:pt x="739814" y="440835"/>
                </a:lnTo>
                <a:lnTo>
                  <a:pt x="741614" y="440700"/>
                </a:lnTo>
                <a:lnTo>
                  <a:pt x="743614" y="440564"/>
                </a:lnTo>
                <a:lnTo>
                  <a:pt x="745214" y="440157"/>
                </a:lnTo>
                <a:lnTo>
                  <a:pt x="746814" y="439751"/>
                </a:lnTo>
                <a:lnTo>
                  <a:pt x="748415" y="439344"/>
                </a:lnTo>
                <a:lnTo>
                  <a:pt x="752415" y="437717"/>
                </a:lnTo>
                <a:lnTo>
                  <a:pt x="756015" y="436497"/>
                </a:lnTo>
                <a:lnTo>
                  <a:pt x="759415" y="435413"/>
                </a:lnTo>
                <a:lnTo>
                  <a:pt x="762615" y="434464"/>
                </a:lnTo>
                <a:lnTo>
                  <a:pt x="765615" y="433922"/>
                </a:lnTo>
                <a:lnTo>
                  <a:pt x="768615" y="433515"/>
                </a:lnTo>
                <a:lnTo>
                  <a:pt x="771015" y="433380"/>
                </a:lnTo>
                <a:lnTo>
                  <a:pt x="773615" y="433380"/>
                </a:lnTo>
                <a:lnTo>
                  <a:pt x="775815" y="433786"/>
                </a:lnTo>
                <a:lnTo>
                  <a:pt x="778015" y="434193"/>
                </a:lnTo>
                <a:lnTo>
                  <a:pt x="780015" y="434871"/>
                </a:lnTo>
                <a:lnTo>
                  <a:pt x="781815" y="435548"/>
                </a:lnTo>
                <a:lnTo>
                  <a:pt x="783615" y="436497"/>
                </a:lnTo>
                <a:lnTo>
                  <a:pt x="785215" y="437582"/>
                </a:lnTo>
                <a:lnTo>
                  <a:pt x="786615" y="438937"/>
                </a:lnTo>
                <a:lnTo>
                  <a:pt x="787815" y="440429"/>
                </a:lnTo>
                <a:lnTo>
                  <a:pt x="789215" y="441784"/>
                </a:lnTo>
                <a:lnTo>
                  <a:pt x="790415" y="443411"/>
                </a:lnTo>
                <a:lnTo>
                  <a:pt x="792415" y="447206"/>
                </a:lnTo>
                <a:lnTo>
                  <a:pt x="794215" y="451138"/>
                </a:lnTo>
                <a:lnTo>
                  <a:pt x="795815" y="455475"/>
                </a:lnTo>
                <a:lnTo>
                  <a:pt x="797415" y="460220"/>
                </a:lnTo>
                <a:lnTo>
                  <a:pt x="798815" y="464965"/>
                </a:lnTo>
                <a:lnTo>
                  <a:pt x="801816" y="474725"/>
                </a:lnTo>
                <a:lnTo>
                  <a:pt x="803816" y="480283"/>
                </a:lnTo>
                <a:lnTo>
                  <a:pt x="806016" y="485705"/>
                </a:lnTo>
                <a:lnTo>
                  <a:pt x="810216" y="496414"/>
                </a:lnTo>
                <a:lnTo>
                  <a:pt x="815016" y="507123"/>
                </a:lnTo>
                <a:lnTo>
                  <a:pt x="819616" y="517968"/>
                </a:lnTo>
                <a:lnTo>
                  <a:pt x="821616" y="523390"/>
                </a:lnTo>
                <a:lnTo>
                  <a:pt x="823416" y="528812"/>
                </a:lnTo>
                <a:lnTo>
                  <a:pt x="825016" y="534370"/>
                </a:lnTo>
                <a:lnTo>
                  <a:pt x="826416" y="539928"/>
                </a:lnTo>
                <a:lnTo>
                  <a:pt x="827616" y="545622"/>
                </a:lnTo>
                <a:lnTo>
                  <a:pt x="828416" y="551315"/>
                </a:lnTo>
                <a:lnTo>
                  <a:pt x="828816" y="557415"/>
                </a:lnTo>
                <a:lnTo>
                  <a:pt x="828816" y="563244"/>
                </a:lnTo>
                <a:lnTo>
                  <a:pt x="831216" y="583307"/>
                </a:lnTo>
                <a:lnTo>
                  <a:pt x="832616" y="593203"/>
                </a:lnTo>
                <a:lnTo>
                  <a:pt x="834416" y="603098"/>
                </a:lnTo>
                <a:lnTo>
                  <a:pt x="835616" y="608114"/>
                </a:lnTo>
                <a:lnTo>
                  <a:pt x="836816" y="612994"/>
                </a:lnTo>
                <a:lnTo>
                  <a:pt x="838016" y="617874"/>
                </a:lnTo>
                <a:lnTo>
                  <a:pt x="839616" y="622619"/>
                </a:lnTo>
                <a:lnTo>
                  <a:pt x="841216" y="627363"/>
                </a:lnTo>
                <a:lnTo>
                  <a:pt x="843416" y="632243"/>
                </a:lnTo>
                <a:lnTo>
                  <a:pt x="845616" y="636852"/>
                </a:lnTo>
                <a:lnTo>
                  <a:pt x="847816" y="641461"/>
                </a:lnTo>
                <a:lnTo>
                  <a:pt x="851616" y="645935"/>
                </a:lnTo>
                <a:lnTo>
                  <a:pt x="855017" y="650544"/>
                </a:lnTo>
                <a:lnTo>
                  <a:pt x="858017" y="655153"/>
                </a:lnTo>
                <a:lnTo>
                  <a:pt x="860417" y="660033"/>
                </a:lnTo>
                <a:lnTo>
                  <a:pt x="862417" y="664777"/>
                </a:lnTo>
                <a:lnTo>
                  <a:pt x="864217" y="669793"/>
                </a:lnTo>
                <a:lnTo>
                  <a:pt x="865617" y="674537"/>
                </a:lnTo>
                <a:lnTo>
                  <a:pt x="866817" y="679689"/>
                </a:lnTo>
                <a:lnTo>
                  <a:pt x="867817" y="684704"/>
                </a:lnTo>
                <a:lnTo>
                  <a:pt x="868217" y="689856"/>
                </a:lnTo>
                <a:lnTo>
                  <a:pt x="868417" y="695007"/>
                </a:lnTo>
                <a:lnTo>
                  <a:pt x="868417" y="700158"/>
                </a:lnTo>
                <a:lnTo>
                  <a:pt x="868217" y="705445"/>
                </a:lnTo>
                <a:lnTo>
                  <a:pt x="867817" y="710731"/>
                </a:lnTo>
                <a:lnTo>
                  <a:pt x="866817" y="716154"/>
                </a:lnTo>
                <a:lnTo>
                  <a:pt x="865817" y="721576"/>
                </a:lnTo>
                <a:lnTo>
                  <a:pt x="865417" y="722932"/>
                </a:lnTo>
                <a:lnTo>
                  <a:pt x="865417" y="724152"/>
                </a:lnTo>
                <a:lnTo>
                  <a:pt x="865617" y="725372"/>
                </a:lnTo>
                <a:lnTo>
                  <a:pt x="866617" y="726592"/>
                </a:lnTo>
                <a:lnTo>
                  <a:pt x="869817" y="732285"/>
                </a:lnTo>
                <a:lnTo>
                  <a:pt x="872817" y="738114"/>
                </a:lnTo>
                <a:lnTo>
                  <a:pt x="875417" y="743808"/>
                </a:lnTo>
                <a:lnTo>
                  <a:pt x="877817" y="749637"/>
                </a:lnTo>
                <a:lnTo>
                  <a:pt x="879617" y="755601"/>
                </a:lnTo>
                <a:lnTo>
                  <a:pt x="881417" y="761430"/>
                </a:lnTo>
                <a:lnTo>
                  <a:pt x="882817" y="767259"/>
                </a:lnTo>
                <a:lnTo>
                  <a:pt x="884017" y="773359"/>
                </a:lnTo>
                <a:lnTo>
                  <a:pt x="885017" y="779324"/>
                </a:lnTo>
                <a:lnTo>
                  <a:pt x="885817" y="785424"/>
                </a:lnTo>
                <a:lnTo>
                  <a:pt x="886417" y="791389"/>
                </a:lnTo>
                <a:lnTo>
                  <a:pt x="886817" y="797489"/>
                </a:lnTo>
                <a:lnTo>
                  <a:pt x="887617" y="809689"/>
                </a:lnTo>
                <a:lnTo>
                  <a:pt x="888017" y="821889"/>
                </a:lnTo>
                <a:lnTo>
                  <a:pt x="888417" y="834089"/>
                </a:lnTo>
                <a:lnTo>
                  <a:pt x="888617" y="846290"/>
                </a:lnTo>
                <a:lnTo>
                  <a:pt x="889417" y="858354"/>
                </a:lnTo>
                <a:lnTo>
                  <a:pt x="889817" y="864319"/>
                </a:lnTo>
                <a:lnTo>
                  <a:pt x="890617" y="870419"/>
                </a:lnTo>
                <a:lnTo>
                  <a:pt x="891217" y="876384"/>
                </a:lnTo>
                <a:lnTo>
                  <a:pt x="892217" y="882348"/>
                </a:lnTo>
                <a:lnTo>
                  <a:pt x="893217" y="888177"/>
                </a:lnTo>
                <a:lnTo>
                  <a:pt x="894617" y="894006"/>
                </a:lnTo>
                <a:lnTo>
                  <a:pt x="896417" y="899835"/>
                </a:lnTo>
                <a:lnTo>
                  <a:pt x="898217" y="905664"/>
                </a:lnTo>
                <a:lnTo>
                  <a:pt x="900417" y="911358"/>
                </a:lnTo>
                <a:lnTo>
                  <a:pt x="902817" y="917051"/>
                </a:lnTo>
                <a:lnTo>
                  <a:pt x="903817" y="915424"/>
                </a:lnTo>
                <a:lnTo>
                  <a:pt x="904417" y="913662"/>
                </a:lnTo>
                <a:lnTo>
                  <a:pt x="904818" y="911900"/>
                </a:lnTo>
                <a:lnTo>
                  <a:pt x="905418" y="910273"/>
                </a:lnTo>
                <a:lnTo>
                  <a:pt x="905818" y="906749"/>
                </a:lnTo>
                <a:lnTo>
                  <a:pt x="906018" y="902953"/>
                </a:lnTo>
                <a:lnTo>
                  <a:pt x="906018" y="899157"/>
                </a:lnTo>
                <a:lnTo>
                  <a:pt x="905618" y="895226"/>
                </a:lnTo>
                <a:lnTo>
                  <a:pt x="905218" y="887499"/>
                </a:lnTo>
                <a:lnTo>
                  <a:pt x="904818" y="883704"/>
                </a:lnTo>
                <a:lnTo>
                  <a:pt x="904818" y="879637"/>
                </a:lnTo>
                <a:lnTo>
                  <a:pt x="905218" y="875977"/>
                </a:lnTo>
                <a:lnTo>
                  <a:pt x="906018" y="872046"/>
                </a:lnTo>
                <a:lnTo>
                  <a:pt x="906418" y="870283"/>
                </a:lnTo>
                <a:lnTo>
                  <a:pt x="907218" y="868521"/>
                </a:lnTo>
                <a:lnTo>
                  <a:pt x="908018" y="866623"/>
                </a:lnTo>
                <a:lnTo>
                  <a:pt x="909218" y="864861"/>
                </a:lnTo>
                <a:lnTo>
                  <a:pt x="910418" y="863099"/>
                </a:lnTo>
                <a:lnTo>
                  <a:pt x="911818" y="861472"/>
                </a:lnTo>
                <a:lnTo>
                  <a:pt x="913418" y="859710"/>
                </a:lnTo>
                <a:lnTo>
                  <a:pt x="915218" y="858219"/>
                </a:lnTo>
                <a:lnTo>
                  <a:pt x="913818" y="856456"/>
                </a:lnTo>
                <a:lnTo>
                  <a:pt x="912418" y="854559"/>
                </a:lnTo>
                <a:lnTo>
                  <a:pt x="911618" y="852932"/>
                </a:lnTo>
                <a:lnTo>
                  <a:pt x="910618" y="851170"/>
                </a:lnTo>
                <a:lnTo>
                  <a:pt x="909618" y="849407"/>
                </a:lnTo>
                <a:lnTo>
                  <a:pt x="909218" y="847645"/>
                </a:lnTo>
                <a:lnTo>
                  <a:pt x="908418" y="844121"/>
                </a:lnTo>
                <a:lnTo>
                  <a:pt x="908018" y="840732"/>
                </a:lnTo>
                <a:lnTo>
                  <a:pt x="908418" y="837343"/>
                </a:lnTo>
                <a:lnTo>
                  <a:pt x="908818" y="833683"/>
                </a:lnTo>
                <a:lnTo>
                  <a:pt x="909418" y="830294"/>
                </a:lnTo>
                <a:lnTo>
                  <a:pt x="910418" y="826905"/>
                </a:lnTo>
                <a:lnTo>
                  <a:pt x="911618" y="823516"/>
                </a:lnTo>
                <a:lnTo>
                  <a:pt x="913818" y="816602"/>
                </a:lnTo>
                <a:lnTo>
                  <a:pt x="914618" y="813213"/>
                </a:lnTo>
                <a:lnTo>
                  <a:pt x="915618" y="809824"/>
                </a:lnTo>
                <a:lnTo>
                  <a:pt x="916218" y="806436"/>
                </a:lnTo>
                <a:lnTo>
                  <a:pt x="916818" y="802775"/>
                </a:lnTo>
                <a:lnTo>
                  <a:pt x="921018" y="740825"/>
                </a:lnTo>
                <a:lnTo>
                  <a:pt x="925418" y="678875"/>
                </a:lnTo>
                <a:lnTo>
                  <a:pt x="934818" y="554840"/>
                </a:lnTo>
                <a:lnTo>
                  <a:pt x="934018" y="535590"/>
                </a:lnTo>
                <a:lnTo>
                  <a:pt x="934018" y="525966"/>
                </a:lnTo>
                <a:lnTo>
                  <a:pt x="934418" y="516477"/>
                </a:lnTo>
                <a:lnTo>
                  <a:pt x="934618" y="511597"/>
                </a:lnTo>
                <a:lnTo>
                  <a:pt x="935418" y="506988"/>
                </a:lnTo>
                <a:lnTo>
                  <a:pt x="936618" y="502379"/>
                </a:lnTo>
                <a:lnTo>
                  <a:pt x="938018" y="497905"/>
                </a:lnTo>
                <a:lnTo>
                  <a:pt x="939818" y="493703"/>
                </a:lnTo>
                <a:lnTo>
                  <a:pt x="941818" y="489501"/>
                </a:lnTo>
                <a:lnTo>
                  <a:pt x="944218" y="485569"/>
                </a:lnTo>
                <a:lnTo>
                  <a:pt x="946618" y="481638"/>
                </a:lnTo>
                <a:lnTo>
                  <a:pt x="949618" y="477978"/>
                </a:lnTo>
                <a:lnTo>
                  <a:pt x="952818" y="474318"/>
                </a:lnTo>
                <a:lnTo>
                  <a:pt x="956018" y="471065"/>
                </a:lnTo>
                <a:lnTo>
                  <a:pt x="959619" y="467947"/>
                </a:lnTo>
                <a:lnTo>
                  <a:pt x="963419" y="464965"/>
                </a:lnTo>
                <a:lnTo>
                  <a:pt x="967419" y="462118"/>
                </a:lnTo>
                <a:lnTo>
                  <a:pt x="971419" y="459542"/>
                </a:lnTo>
                <a:lnTo>
                  <a:pt x="975819" y="457238"/>
                </a:lnTo>
                <a:lnTo>
                  <a:pt x="980219" y="455069"/>
                </a:lnTo>
                <a:lnTo>
                  <a:pt x="984819" y="453171"/>
                </a:lnTo>
                <a:lnTo>
                  <a:pt x="989219" y="451544"/>
                </a:lnTo>
                <a:lnTo>
                  <a:pt x="994019" y="450053"/>
                </a:lnTo>
                <a:lnTo>
                  <a:pt x="999019" y="448969"/>
                </a:lnTo>
                <a:lnTo>
                  <a:pt x="1003819" y="448155"/>
                </a:lnTo>
                <a:lnTo>
                  <a:pt x="1008820" y="447478"/>
                </a:lnTo>
                <a:lnTo>
                  <a:pt x="1013820" y="447206"/>
                </a:lnTo>
                <a:lnTo>
                  <a:pt x="1019020" y="447071"/>
                </a:lnTo>
                <a:lnTo>
                  <a:pt x="1024020" y="447206"/>
                </a:lnTo>
                <a:lnTo>
                  <a:pt x="1029020" y="447749"/>
                </a:lnTo>
                <a:lnTo>
                  <a:pt x="1034020" y="448562"/>
                </a:lnTo>
                <a:lnTo>
                  <a:pt x="1039020" y="449646"/>
                </a:lnTo>
                <a:lnTo>
                  <a:pt x="1044020" y="451138"/>
                </a:lnTo>
                <a:lnTo>
                  <a:pt x="1048820" y="452900"/>
                </a:lnTo>
                <a:lnTo>
                  <a:pt x="1053820" y="455069"/>
                </a:lnTo>
                <a:lnTo>
                  <a:pt x="1054220" y="455340"/>
                </a:lnTo>
                <a:lnTo>
                  <a:pt x="1054820" y="455882"/>
                </a:lnTo>
                <a:lnTo>
                  <a:pt x="1055620" y="456967"/>
                </a:lnTo>
                <a:lnTo>
                  <a:pt x="1056020" y="458322"/>
                </a:lnTo>
                <a:lnTo>
                  <a:pt x="1056820" y="459813"/>
                </a:lnTo>
                <a:lnTo>
                  <a:pt x="1057620" y="463338"/>
                </a:lnTo>
                <a:lnTo>
                  <a:pt x="1058220" y="465100"/>
                </a:lnTo>
                <a:lnTo>
                  <a:pt x="1058620" y="466591"/>
                </a:lnTo>
                <a:lnTo>
                  <a:pt x="1062221" y="466998"/>
                </a:lnTo>
                <a:lnTo>
                  <a:pt x="1065621" y="467133"/>
                </a:lnTo>
                <a:lnTo>
                  <a:pt x="1067421" y="464151"/>
                </a:lnTo>
                <a:lnTo>
                  <a:pt x="1069421" y="461711"/>
                </a:lnTo>
                <a:lnTo>
                  <a:pt x="1071421" y="459407"/>
                </a:lnTo>
                <a:lnTo>
                  <a:pt x="1073421" y="457509"/>
                </a:lnTo>
                <a:lnTo>
                  <a:pt x="1075421" y="455882"/>
                </a:lnTo>
                <a:lnTo>
                  <a:pt x="1077621" y="454527"/>
                </a:lnTo>
                <a:lnTo>
                  <a:pt x="1079621" y="453442"/>
                </a:lnTo>
                <a:lnTo>
                  <a:pt x="1081821" y="452764"/>
                </a:lnTo>
                <a:lnTo>
                  <a:pt x="1084221" y="452087"/>
                </a:lnTo>
                <a:lnTo>
                  <a:pt x="1086221" y="451815"/>
                </a:lnTo>
                <a:lnTo>
                  <a:pt x="1088421" y="451680"/>
                </a:lnTo>
                <a:lnTo>
                  <a:pt x="1091021" y="451680"/>
                </a:lnTo>
                <a:lnTo>
                  <a:pt x="1093221" y="451815"/>
                </a:lnTo>
                <a:lnTo>
                  <a:pt x="1095621" y="452087"/>
                </a:lnTo>
                <a:lnTo>
                  <a:pt x="1097821" y="452629"/>
                </a:lnTo>
                <a:lnTo>
                  <a:pt x="1100421" y="453035"/>
                </a:lnTo>
                <a:lnTo>
                  <a:pt x="1105221" y="454391"/>
                </a:lnTo>
                <a:lnTo>
                  <a:pt x="1110021" y="455882"/>
                </a:lnTo>
                <a:lnTo>
                  <a:pt x="1114622" y="457238"/>
                </a:lnTo>
                <a:lnTo>
                  <a:pt x="1119822" y="458458"/>
                </a:lnTo>
                <a:lnTo>
                  <a:pt x="1122022" y="459136"/>
                </a:lnTo>
                <a:lnTo>
                  <a:pt x="1124422" y="459407"/>
                </a:lnTo>
                <a:lnTo>
                  <a:pt x="1126822" y="459678"/>
                </a:lnTo>
                <a:lnTo>
                  <a:pt x="1129022" y="459949"/>
                </a:lnTo>
                <a:lnTo>
                  <a:pt x="1131422" y="459949"/>
                </a:lnTo>
                <a:lnTo>
                  <a:pt x="1133622" y="459813"/>
                </a:lnTo>
                <a:lnTo>
                  <a:pt x="1135822" y="459542"/>
                </a:lnTo>
                <a:lnTo>
                  <a:pt x="1138222" y="458864"/>
                </a:lnTo>
                <a:lnTo>
                  <a:pt x="1138222" y="459407"/>
                </a:lnTo>
                <a:lnTo>
                  <a:pt x="1138022" y="460898"/>
                </a:lnTo>
                <a:lnTo>
                  <a:pt x="1136422" y="465778"/>
                </a:lnTo>
                <a:lnTo>
                  <a:pt x="1134022" y="471742"/>
                </a:lnTo>
                <a:lnTo>
                  <a:pt x="1133022" y="474589"/>
                </a:lnTo>
                <a:lnTo>
                  <a:pt x="1131622" y="477165"/>
                </a:lnTo>
                <a:lnTo>
                  <a:pt x="1142022" y="485841"/>
                </a:lnTo>
                <a:lnTo>
                  <a:pt x="1160822" y="486112"/>
                </a:lnTo>
                <a:lnTo>
                  <a:pt x="1165823" y="482723"/>
                </a:lnTo>
                <a:lnTo>
                  <a:pt x="1168023" y="481367"/>
                </a:lnTo>
                <a:lnTo>
                  <a:pt x="1170423" y="479876"/>
                </a:lnTo>
                <a:lnTo>
                  <a:pt x="1172623" y="478791"/>
                </a:lnTo>
                <a:lnTo>
                  <a:pt x="1174823" y="477707"/>
                </a:lnTo>
                <a:lnTo>
                  <a:pt x="1177223" y="477029"/>
                </a:lnTo>
                <a:lnTo>
                  <a:pt x="1179223" y="476216"/>
                </a:lnTo>
                <a:lnTo>
                  <a:pt x="1181623" y="475809"/>
                </a:lnTo>
                <a:lnTo>
                  <a:pt x="1183623" y="475267"/>
                </a:lnTo>
                <a:lnTo>
                  <a:pt x="1185623" y="474996"/>
                </a:lnTo>
                <a:lnTo>
                  <a:pt x="1187423" y="474860"/>
                </a:lnTo>
                <a:lnTo>
                  <a:pt x="1189423" y="474860"/>
                </a:lnTo>
                <a:lnTo>
                  <a:pt x="1191423" y="474996"/>
                </a:lnTo>
                <a:lnTo>
                  <a:pt x="1193223" y="475267"/>
                </a:lnTo>
                <a:lnTo>
                  <a:pt x="1195023" y="475809"/>
                </a:lnTo>
                <a:lnTo>
                  <a:pt x="1196823" y="476351"/>
                </a:lnTo>
                <a:lnTo>
                  <a:pt x="1198423" y="477029"/>
                </a:lnTo>
                <a:lnTo>
                  <a:pt x="1200223" y="477978"/>
                </a:lnTo>
                <a:lnTo>
                  <a:pt x="1201823" y="478791"/>
                </a:lnTo>
                <a:lnTo>
                  <a:pt x="1203423" y="479876"/>
                </a:lnTo>
                <a:lnTo>
                  <a:pt x="1204823" y="481232"/>
                </a:lnTo>
                <a:lnTo>
                  <a:pt x="1206223" y="482587"/>
                </a:lnTo>
                <a:lnTo>
                  <a:pt x="1207823" y="484078"/>
                </a:lnTo>
                <a:lnTo>
                  <a:pt x="1210223" y="487467"/>
                </a:lnTo>
                <a:lnTo>
                  <a:pt x="1212823" y="491398"/>
                </a:lnTo>
                <a:lnTo>
                  <a:pt x="1214823" y="495736"/>
                </a:lnTo>
                <a:lnTo>
                  <a:pt x="1216624" y="500616"/>
                </a:lnTo>
                <a:lnTo>
                  <a:pt x="1230424" y="539250"/>
                </a:lnTo>
                <a:lnTo>
                  <a:pt x="1244024" y="577885"/>
                </a:lnTo>
                <a:lnTo>
                  <a:pt x="1250624" y="597405"/>
                </a:lnTo>
                <a:lnTo>
                  <a:pt x="1257224" y="616790"/>
                </a:lnTo>
                <a:lnTo>
                  <a:pt x="1263424" y="636175"/>
                </a:lnTo>
                <a:lnTo>
                  <a:pt x="1269625" y="655695"/>
                </a:lnTo>
                <a:lnTo>
                  <a:pt x="1275225" y="675351"/>
                </a:lnTo>
                <a:lnTo>
                  <a:pt x="1280425" y="695007"/>
                </a:lnTo>
                <a:lnTo>
                  <a:pt x="1285425" y="714663"/>
                </a:lnTo>
                <a:lnTo>
                  <a:pt x="1290025" y="734454"/>
                </a:lnTo>
                <a:lnTo>
                  <a:pt x="1292225" y="744621"/>
                </a:lnTo>
                <a:lnTo>
                  <a:pt x="1294025" y="754652"/>
                </a:lnTo>
                <a:lnTo>
                  <a:pt x="1295825" y="764684"/>
                </a:lnTo>
                <a:lnTo>
                  <a:pt x="1297425" y="774715"/>
                </a:lnTo>
                <a:lnTo>
                  <a:pt x="1299025" y="784746"/>
                </a:lnTo>
                <a:lnTo>
                  <a:pt x="1300425" y="794913"/>
                </a:lnTo>
                <a:lnTo>
                  <a:pt x="1301425" y="805216"/>
                </a:lnTo>
                <a:lnTo>
                  <a:pt x="1302425" y="815382"/>
                </a:lnTo>
                <a:lnTo>
                  <a:pt x="1304625" y="818229"/>
                </a:lnTo>
                <a:lnTo>
                  <a:pt x="1306425" y="821211"/>
                </a:lnTo>
                <a:lnTo>
                  <a:pt x="1307825" y="824329"/>
                </a:lnTo>
                <a:lnTo>
                  <a:pt x="1309025" y="827583"/>
                </a:lnTo>
                <a:lnTo>
                  <a:pt x="1309825" y="830700"/>
                </a:lnTo>
                <a:lnTo>
                  <a:pt x="1310625" y="833954"/>
                </a:lnTo>
                <a:lnTo>
                  <a:pt x="1311025" y="837207"/>
                </a:lnTo>
                <a:lnTo>
                  <a:pt x="1311425" y="840461"/>
                </a:lnTo>
                <a:lnTo>
                  <a:pt x="1311825" y="846832"/>
                </a:lnTo>
                <a:lnTo>
                  <a:pt x="1312025" y="853474"/>
                </a:lnTo>
                <a:lnTo>
                  <a:pt x="1312225" y="860117"/>
                </a:lnTo>
                <a:lnTo>
                  <a:pt x="1312625" y="866623"/>
                </a:lnTo>
                <a:lnTo>
                  <a:pt x="1315225" y="872723"/>
                </a:lnTo>
                <a:lnTo>
                  <a:pt x="1317425" y="878688"/>
                </a:lnTo>
                <a:lnTo>
                  <a:pt x="1319425" y="884924"/>
                </a:lnTo>
                <a:lnTo>
                  <a:pt x="1321226" y="890888"/>
                </a:lnTo>
                <a:lnTo>
                  <a:pt x="1325026" y="903088"/>
                </a:lnTo>
                <a:lnTo>
                  <a:pt x="1328026" y="915560"/>
                </a:lnTo>
                <a:lnTo>
                  <a:pt x="1330626" y="928031"/>
                </a:lnTo>
                <a:lnTo>
                  <a:pt x="1333026" y="940367"/>
                </a:lnTo>
                <a:lnTo>
                  <a:pt x="1335026" y="952974"/>
                </a:lnTo>
                <a:lnTo>
                  <a:pt x="1336826" y="965445"/>
                </a:lnTo>
                <a:lnTo>
                  <a:pt x="1340226" y="990659"/>
                </a:lnTo>
                <a:lnTo>
                  <a:pt x="1343426" y="1015873"/>
                </a:lnTo>
                <a:lnTo>
                  <a:pt x="1345226" y="1028344"/>
                </a:lnTo>
                <a:lnTo>
                  <a:pt x="1347026" y="1040816"/>
                </a:lnTo>
                <a:lnTo>
                  <a:pt x="1349226" y="1053422"/>
                </a:lnTo>
                <a:lnTo>
                  <a:pt x="1351626" y="1065894"/>
                </a:lnTo>
                <a:lnTo>
                  <a:pt x="1355826" y="1065894"/>
                </a:lnTo>
                <a:lnTo>
                  <a:pt x="1359826" y="1066165"/>
                </a:lnTo>
                <a:lnTo>
                  <a:pt x="1360826" y="1062369"/>
                </a:lnTo>
                <a:lnTo>
                  <a:pt x="1361226" y="1058709"/>
                </a:lnTo>
                <a:lnTo>
                  <a:pt x="1362226" y="1050982"/>
                </a:lnTo>
                <a:lnTo>
                  <a:pt x="1362626" y="1043391"/>
                </a:lnTo>
                <a:lnTo>
                  <a:pt x="1362626" y="1035664"/>
                </a:lnTo>
                <a:lnTo>
                  <a:pt x="1362626" y="1027938"/>
                </a:lnTo>
                <a:lnTo>
                  <a:pt x="1362426" y="1020346"/>
                </a:lnTo>
                <a:lnTo>
                  <a:pt x="1361426" y="1004893"/>
                </a:lnTo>
                <a:lnTo>
                  <a:pt x="1361226" y="997166"/>
                </a:lnTo>
                <a:lnTo>
                  <a:pt x="1361026" y="989439"/>
                </a:lnTo>
                <a:lnTo>
                  <a:pt x="1361226" y="981712"/>
                </a:lnTo>
                <a:lnTo>
                  <a:pt x="1361626" y="974121"/>
                </a:lnTo>
                <a:lnTo>
                  <a:pt x="1362626" y="966394"/>
                </a:lnTo>
                <a:lnTo>
                  <a:pt x="1363026" y="962599"/>
                </a:lnTo>
                <a:lnTo>
                  <a:pt x="1364026" y="958803"/>
                </a:lnTo>
                <a:lnTo>
                  <a:pt x="1364626" y="955143"/>
                </a:lnTo>
                <a:lnTo>
                  <a:pt x="1365826" y="951212"/>
                </a:lnTo>
                <a:lnTo>
                  <a:pt x="1367026" y="947552"/>
                </a:lnTo>
                <a:lnTo>
                  <a:pt x="1368226" y="943620"/>
                </a:lnTo>
                <a:lnTo>
                  <a:pt x="1369426" y="941180"/>
                </a:lnTo>
                <a:lnTo>
                  <a:pt x="1370226" y="938605"/>
                </a:lnTo>
                <a:lnTo>
                  <a:pt x="1370826" y="935758"/>
                </a:lnTo>
                <a:lnTo>
                  <a:pt x="1371026" y="933182"/>
                </a:lnTo>
                <a:lnTo>
                  <a:pt x="1371426" y="927625"/>
                </a:lnTo>
                <a:lnTo>
                  <a:pt x="1371426" y="922202"/>
                </a:lnTo>
                <a:lnTo>
                  <a:pt x="1372026" y="916644"/>
                </a:lnTo>
                <a:lnTo>
                  <a:pt x="1372427" y="913933"/>
                </a:lnTo>
                <a:lnTo>
                  <a:pt x="1373027" y="911222"/>
                </a:lnTo>
                <a:lnTo>
                  <a:pt x="1373827" y="908511"/>
                </a:lnTo>
                <a:lnTo>
                  <a:pt x="1374827" y="906071"/>
                </a:lnTo>
                <a:lnTo>
                  <a:pt x="1376427" y="903631"/>
                </a:lnTo>
                <a:lnTo>
                  <a:pt x="1378427" y="901191"/>
                </a:lnTo>
                <a:lnTo>
                  <a:pt x="1379027" y="870283"/>
                </a:lnTo>
                <a:lnTo>
                  <a:pt x="1380027" y="839376"/>
                </a:lnTo>
                <a:lnTo>
                  <a:pt x="1381027" y="808333"/>
                </a:lnTo>
                <a:lnTo>
                  <a:pt x="1382627" y="777697"/>
                </a:lnTo>
                <a:lnTo>
                  <a:pt x="1384227" y="746790"/>
                </a:lnTo>
                <a:lnTo>
                  <a:pt x="1386227" y="716018"/>
                </a:lnTo>
                <a:lnTo>
                  <a:pt x="1388627" y="685111"/>
                </a:lnTo>
                <a:lnTo>
                  <a:pt x="1391027" y="654339"/>
                </a:lnTo>
                <a:lnTo>
                  <a:pt x="1393827" y="623568"/>
                </a:lnTo>
                <a:lnTo>
                  <a:pt x="1397027" y="592796"/>
                </a:lnTo>
                <a:lnTo>
                  <a:pt x="1400227" y="562160"/>
                </a:lnTo>
                <a:lnTo>
                  <a:pt x="1403627" y="531388"/>
                </a:lnTo>
                <a:lnTo>
                  <a:pt x="1407227" y="500616"/>
                </a:lnTo>
                <a:lnTo>
                  <a:pt x="1411027" y="469980"/>
                </a:lnTo>
                <a:lnTo>
                  <a:pt x="1415027" y="439344"/>
                </a:lnTo>
                <a:lnTo>
                  <a:pt x="1419227" y="408708"/>
                </a:lnTo>
                <a:lnTo>
                  <a:pt x="1419627" y="404912"/>
                </a:lnTo>
                <a:lnTo>
                  <a:pt x="1420227" y="401523"/>
                </a:lnTo>
                <a:lnTo>
                  <a:pt x="1421427" y="398270"/>
                </a:lnTo>
                <a:lnTo>
                  <a:pt x="1422627" y="395288"/>
                </a:lnTo>
                <a:lnTo>
                  <a:pt x="1423627" y="392441"/>
                </a:lnTo>
                <a:lnTo>
                  <a:pt x="1425228" y="389730"/>
                </a:lnTo>
                <a:lnTo>
                  <a:pt x="1427228" y="387154"/>
                </a:lnTo>
                <a:lnTo>
                  <a:pt x="1429228" y="384985"/>
                </a:lnTo>
                <a:lnTo>
                  <a:pt x="1431428" y="383087"/>
                </a:lnTo>
                <a:lnTo>
                  <a:pt x="1434028" y="381190"/>
                </a:lnTo>
                <a:lnTo>
                  <a:pt x="1436628" y="379427"/>
                </a:lnTo>
                <a:lnTo>
                  <a:pt x="1439628" y="378207"/>
                </a:lnTo>
                <a:lnTo>
                  <a:pt x="1443028" y="376987"/>
                </a:lnTo>
                <a:lnTo>
                  <a:pt x="1446428" y="376038"/>
                </a:lnTo>
                <a:lnTo>
                  <a:pt x="1450428" y="375496"/>
                </a:lnTo>
                <a:lnTo>
                  <a:pt x="1454428" y="375090"/>
                </a:lnTo>
                <a:lnTo>
                  <a:pt x="1463228" y="374547"/>
                </a:lnTo>
                <a:lnTo>
                  <a:pt x="1471628" y="374276"/>
                </a:lnTo>
                <a:lnTo>
                  <a:pt x="1488629" y="373734"/>
                </a:lnTo>
                <a:lnTo>
                  <a:pt x="1505829" y="373463"/>
                </a:lnTo>
                <a:lnTo>
                  <a:pt x="1522629" y="373598"/>
                </a:lnTo>
                <a:lnTo>
                  <a:pt x="1539830" y="373734"/>
                </a:lnTo>
                <a:lnTo>
                  <a:pt x="1556830" y="374005"/>
                </a:lnTo>
                <a:lnTo>
                  <a:pt x="1574030" y="374276"/>
                </a:lnTo>
                <a:lnTo>
                  <a:pt x="1590831" y="374412"/>
                </a:lnTo>
                <a:lnTo>
                  <a:pt x="1594231" y="374547"/>
                </a:lnTo>
                <a:lnTo>
                  <a:pt x="1597431" y="374818"/>
                </a:lnTo>
                <a:lnTo>
                  <a:pt x="1600431" y="375361"/>
                </a:lnTo>
                <a:lnTo>
                  <a:pt x="1603231" y="375903"/>
                </a:lnTo>
                <a:lnTo>
                  <a:pt x="1606031" y="376716"/>
                </a:lnTo>
                <a:lnTo>
                  <a:pt x="1608431" y="377665"/>
                </a:lnTo>
                <a:lnTo>
                  <a:pt x="1611031" y="378750"/>
                </a:lnTo>
                <a:lnTo>
                  <a:pt x="1613231" y="379970"/>
                </a:lnTo>
                <a:lnTo>
                  <a:pt x="1615431" y="381190"/>
                </a:lnTo>
                <a:lnTo>
                  <a:pt x="1617831" y="382545"/>
                </a:lnTo>
                <a:lnTo>
                  <a:pt x="1621831" y="385663"/>
                </a:lnTo>
                <a:lnTo>
                  <a:pt x="1625831" y="388916"/>
                </a:lnTo>
                <a:lnTo>
                  <a:pt x="1629631" y="392441"/>
                </a:lnTo>
                <a:lnTo>
                  <a:pt x="1637032" y="399354"/>
                </a:lnTo>
                <a:lnTo>
                  <a:pt x="1640632" y="403014"/>
                </a:lnTo>
                <a:lnTo>
                  <a:pt x="1644432" y="405997"/>
                </a:lnTo>
                <a:lnTo>
                  <a:pt x="1648632" y="408979"/>
                </a:lnTo>
                <a:lnTo>
                  <a:pt x="1650632" y="410335"/>
                </a:lnTo>
                <a:lnTo>
                  <a:pt x="1652832" y="411555"/>
                </a:lnTo>
                <a:lnTo>
                  <a:pt x="1655232" y="412639"/>
                </a:lnTo>
                <a:lnTo>
                  <a:pt x="1657432" y="413588"/>
                </a:lnTo>
                <a:lnTo>
                  <a:pt x="1660032" y="414537"/>
                </a:lnTo>
                <a:lnTo>
                  <a:pt x="1662432" y="415215"/>
                </a:lnTo>
                <a:lnTo>
                  <a:pt x="1664232" y="412097"/>
                </a:lnTo>
                <a:lnTo>
                  <a:pt x="1666432" y="409250"/>
                </a:lnTo>
                <a:lnTo>
                  <a:pt x="1668632" y="406810"/>
                </a:lnTo>
                <a:lnTo>
                  <a:pt x="1670832" y="404641"/>
                </a:lnTo>
                <a:lnTo>
                  <a:pt x="1673232" y="403014"/>
                </a:lnTo>
                <a:lnTo>
                  <a:pt x="1676032" y="401388"/>
                </a:lnTo>
                <a:lnTo>
                  <a:pt x="1678432" y="400168"/>
                </a:lnTo>
                <a:lnTo>
                  <a:pt x="1681432" y="399219"/>
                </a:lnTo>
                <a:lnTo>
                  <a:pt x="1684232" y="398541"/>
                </a:lnTo>
                <a:lnTo>
                  <a:pt x="1687033" y="398134"/>
                </a:lnTo>
                <a:lnTo>
                  <a:pt x="1690033" y="397999"/>
                </a:lnTo>
                <a:lnTo>
                  <a:pt x="1693033" y="398134"/>
                </a:lnTo>
                <a:lnTo>
                  <a:pt x="1696233" y="398541"/>
                </a:lnTo>
                <a:lnTo>
                  <a:pt x="1699233" y="399083"/>
                </a:lnTo>
                <a:lnTo>
                  <a:pt x="1702433" y="399897"/>
                </a:lnTo>
                <a:lnTo>
                  <a:pt x="1705433" y="400981"/>
                </a:lnTo>
                <a:lnTo>
                  <a:pt x="1709433" y="402337"/>
                </a:lnTo>
                <a:lnTo>
                  <a:pt x="1713633" y="403421"/>
                </a:lnTo>
                <a:lnTo>
                  <a:pt x="1717433" y="404235"/>
                </a:lnTo>
                <a:lnTo>
                  <a:pt x="1721233" y="404641"/>
                </a:lnTo>
                <a:lnTo>
                  <a:pt x="1725233" y="404912"/>
                </a:lnTo>
                <a:lnTo>
                  <a:pt x="1729033" y="404912"/>
                </a:lnTo>
                <a:lnTo>
                  <a:pt x="1733033" y="404641"/>
                </a:lnTo>
                <a:lnTo>
                  <a:pt x="1736833" y="404370"/>
                </a:lnTo>
                <a:lnTo>
                  <a:pt x="1740634" y="403828"/>
                </a:lnTo>
                <a:lnTo>
                  <a:pt x="1744434" y="403286"/>
                </a:lnTo>
                <a:lnTo>
                  <a:pt x="1752034" y="401930"/>
                </a:lnTo>
                <a:lnTo>
                  <a:pt x="1759634" y="400303"/>
                </a:lnTo>
                <a:lnTo>
                  <a:pt x="1767234" y="398948"/>
                </a:lnTo>
                <a:lnTo>
                  <a:pt x="1776834" y="398948"/>
                </a:lnTo>
                <a:lnTo>
                  <a:pt x="1786234" y="399083"/>
                </a:lnTo>
                <a:lnTo>
                  <a:pt x="1795635" y="399626"/>
                </a:lnTo>
                <a:lnTo>
                  <a:pt x="1805235" y="400032"/>
                </a:lnTo>
                <a:lnTo>
                  <a:pt x="1814435" y="400981"/>
                </a:lnTo>
                <a:lnTo>
                  <a:pt x="1823435" y="402066"/>
                </a:lnTo>
                <a:lnTo>
                  <a:pt x="1828035" y="402743"/>
                </a:lnTo>
                <a:lnTo>
                  <a:pt x="1832635" y="403557"/>
                </a:lnTo>
                <a:lnTo>
                  <a:pt x="1837235" y="404506"/>
                </a:lnTo>
                <a:lnTo>
                  <a:pt x="1841435" y="405455"/>
                </a:lnTo>
                <a:lnTo>
                  <a:pt x="1846036" y="406539"/>
                </a:lnTo>
                <a:lnTo>
                  <a:pt x="1850436" y="407759"/>
                </a:lnTo>
                <a:lnTo>
                  <a:pt x="1854836" y="408979"/>
                </a:lnTo>
                <a:lnTo>
                  <a:pt x="1858836" y="410470"/>
                </a:lnTo>
                <a:lnTo>
                  <a:pt x="1863236" y="412097"/>
                </a:lnTo>
                <a:lnTo>
                  <a:pt x="1867236" y="413724"/>
                </a:lnTo>
                <a:lnTo>
                  <a:pt x="1871636" y="415621"/>
                </a:lnTo>
                <a:lnTo>
                  <a:pt x="1875636" y="417655"/>
                </a:lnTo>
                <a:lnTo>
                  <a:pt x="1879636" y="419688"/>
                </a:lnTo>
                <a:lnTo>
                  <a:pt x="1883636" y="421993"/>
                </a:lnTo>
                <a:lnTo>
                  <a:pt x="1887636" y="424433"/>
                </a:lnTo>
                <a:lnTo>
                  <a:pt x="1891436" y="426873"/>
                </a:lnTo>
                <a:lnTo>
                  <a:pt x="1895237" y="429719"/>
                </a:lnTo>
                <a:lnTo>
                  <a:pt x="1899237" y="432702"/>
                </a:lnTo>
                <a:lnTo>
                  <a:pt x="1902837" y="435684"/>
                </a:lnTo>
                <a:lnTo>
                  <a:pt x="1906437" y="438937"/>
                </a:lnTo>
                <a:lnTo>
                  <a:pt x="1907437" y="435820"/>
                </a:lnTo>
                <a:lnTo>
                  <a:pt x="1908037" y="432837"/>
                </a:lnTo>
                <a:lnTo>
                  <a:pt x="1908837" y="429584"/>
                </a:lnTo>
                <a:lnTo>
                  <a:pt x="1909637" y="426602"/>
                </a:lnTo>
                <a:lnTo>
                  <a:pt x="1910237" y="425246"/>
                </a:lnTo>
                <a:lnTo>
                  <a:pt x="1911037" y="423890"/>
                </a:lnTo>
                <a:lnTo>
                  <a:pt x="1912037" y="422535"/>
                </a:lnTo>
                <a:lnTo>
                  <a:pt x="1912837" y="421450"/>
                </a:lnTo>
                <a:lnTo>
                  <a:pt x="1914237" y="420637"/>
                </a:lnTo>
                <a:lnTo>
                  <a:pt x="1915837" y="419824"/>
                </a:lnTo>
                <a:lnTo>
                  <a:pt x="1917437" y="419146"/>
                </a:lnTo>
                <a:lnTo>
                  <a:pt x="1919437" y="418739"/>
                </a:lnTo>
                <a:lnTo>
                  <a:pt x="1921237" y="418604"/>
                </a:lnTo>
                <a:lnTo>
                  <a:pt x="1922837" y="418739"/>
                </a:lnTo>
                <a:lnTo>
                  <a:pt x="1924237" y="418875"/>
                </a:lnTo>
                <a:lnTo>
                  <a:pt x="1925637" y="419281"/>
                </a:lnTo>
                <a:lnTo>
                  <a:pt x="1926837" y="419824"/>
                </a:lnTo>
                <a:lnTo>
                  <a:pt x="1928037" y="420637"/>
                </a:lnTo>
                <a:lnTo>
                  <a:pt x="1929037" y="421315"/>
                </a:lnTo>
                <a:lnTo>
                  <a:pt x="1930037" y="422264"/>
                </a:lnTo>
                <a:lnTo>
                  <a:pt x="1931637" y="424433"/>
                </a:lnTo>
                <a:lnTo>
                  <a:pt x="1933037" y="426873"/>
                </a:lnTo>
                <a:lnTo>
                  <a:pt x="1934037" y="429448"/>
                </a:lnTo>
                <a:lnTo>
                  <a:pt x="1935037" y="432024"/>
                </a:lnTo>
                <a:lnTo>
                  <a:pt x="1938237" y="443140"/>
                </a:lnTo>
                <a:lnTo>
                  <a:pt x="1941237" y="454391"/>
                </a:lnTo>
                <a:lnTo>
                  <a:pt x="1947038" y="476894"/>
                </a:lnTo>
                <a:lnTo>
                  <a:pt x="1948238" y="478114"/>
                </a:lnTo>
                <a:lnTo>
                  <a:pt x="1949238" y="479469"/>
                </a:lnTo>
                <a:lnTo>
                  <a:pt x="1949838" y="480825"/>
                </a:lnTo>
                <a:lnTo>
                  <a:pt x="1950438" y="482316"/>
                </a:lnTo>
                <a:lnTo>
                  <a:pt x="1951438" y="485163"/>
                </a:lnTo>
                <a:lnTo>
                  <a:pt x="1952038" y="488281"/>
                </a:lnTo>
                <a:lnTo>
                  <a:pt x="1952038" y="491534"/>
                </a:lnTo>
                <a:lnTo>
                  <a:pt x="1952038" y="494787"/>
                </a:lnTo>
                <a:lnTo>
                  <a:pt x="1951438" y="501565"/>
                </a:lnTo>
                <a:lnTo>
                  <a:pt x="1951238" y="504819"/>
                </a:lnTo>
                <a:lnTo>
                  <a:pt x="1951038" y="508208"/>
                </a:lnTo>
                <a:lnTo>
                  <a:pt x="1951238" y="511325"/>
                </a:lnTo>
                <a:lnTo>
                  <a:pt x="1951638" y="514579"/>
                </a:lnTo>
                <a:lnTo>
                  <a:pt x="1952638" y="517561"/>
                </a:lnTo>
                <a:lnTo>
                  <a:pt x="1953038" y="518917"/>
                </a:lnTo>
                <a:lnTo>
                  <a:pt x="1954038" y="520272"/>
                </a:lnTo>
                <a:lnTo>
                  <a:pt x="1954838" y="521628"/>
                </a:lnTo>
                <a:lnTo>
                  <a:pt x="1956038" y="523119"/>
                </a:lnTo>
                <a:lnTo>
                  <a:pt x="1957038" y="524339"/>
                </a:lnTo>
                <a:lnTo>
                  <a:pt x="1958638" y="525424"/>
                </a:lnTo>
                <a:lnTo>
                  <a:pt x="1960238" y="525966"/>
                </a:lnTo>
                <a:lnTo>
                  <a:pt x="1961838" y="526779"/>
                </a:lnTo>
                <a:lnTo>
                  <a:pt x="1963838" y="527864"/>
                </a:lnTo>
                <a:lnTo>
                  <a:pt x="1965438" y="529219"/>
                </a:lnTo>
                <a:lnTo>
                  <a:pt x="2003639" y="683078"/>
                </a:lnTo>
                <a:lnTo>
                  <a:pt x="2041639" y="836801"/>
                </a:lnTo>
                <a:lnTo>
                  <a:pt x="2043239" y="843036"/>
                </a:lnTo>
                <a:lnTo>
                  <a:pt x="2045239" y="849136"/>
                </a:lnTo>
                <a:lnTo>
                  <a:pt x="2047039" y="855236"/>
                </a:lnTo>
                <a:lnTo>
                  <a:pt x="2047639" y="858354"/>
                </a:lnTo>
                <a:lnTo>
                  <a:pt x="2048039" y="861608"/>
                </a:lnTo>
                <a:lnTo>
                  <a:pt x="2048639" y="864726"/>
                </a:lnTo>
                <a:lnTo>
                  <a:pt x="2048839" y="867708"/>
                </a:lnTo>
                <a:lnTo>
                  <a:pt x="2048839" y="870826"/>
                </a:lnTo>
                <a:lnTo>
                  <a:pt x="2048439" y="873943"/>
                </a:lnTo>
                <a:lnTo>
                  <a:pt x="2047639" y="877197"/>
                </a:lnTo>
                <a:lnTo>
                  <a:pt x="2046839" y="880315"/>
                </a:lnTo>
                <a:lnTo>
                  <a:pt x="2045439" y="883297"/>
                </a:lnTo>
                <a:lnTo>
                  <a:pt x="2043639" y="886550"/>
                </a:lnTo>
                <a:lnTo>
                  <a:pt x="2045839" y="888042"/>
                </a:lnTo>
                <a:lnTo>
                  <a:pt x="2047839" y="889533"/>
                </a:lnTo>
                <a:lnTo>
                  <a:pt x="2049639" y="891295"/>
                </a:lnTo>
                <a:lnTo>
                  <a:pt x="2051240" y="892922"/>
                </a:lnTo>
                <a:lnTo>
                  <a:pt x="2052840" y="894684"/>
                </a:lnTo>
                <a:lnTo>
                  <a:pt x="2054240" y="896446"/>
                </a:lnTo>
                <a:lnTo>
                  <a:pt x="2055440" y="898480"/>
                </a:lnTo>
                <a:lnTo>
                  <a:pt x="2056640" y="900513"/>
                </a:lnTo>
                <a:lnTo>
                  <a:pt x="2058440" y="904715"/>
                </a:lnTo>
                <a:lnTo>
                  <a:pt x="2059840" y="909053"/>
                </a:lnTo>
                <a:lnTo>
                  <a:pt x="2060840" y="913526"/>
                </a:lnTo>
                <a:lnTo>
                  <a:pt x="2061840" y="918135"/>
                </a:lnTo>
                <a:lnTo>
                  <a:pt x="2081840" y="1009773"/>
                </a:lnTo>
                <a:lnTo>
                  <a:pt x="2102240" y="1102495"/>
                </a:lnTo>
                <a:lnTo>
                  <a:pt x="2104440" y="1100326"/>
                </a:lnTo>
                <a:lnTo>
                  <a:pt x="2106241" y="1098157"/>
                </a:lnTo>
                <a:lnTo>
                  <a:pt x="2107641" y="1095988"/>
                </a:lnTo>
                <a:lnTo>
                  <a:pt x="2108841" y="1093548"/>
                </a:lnTo>
                <a:lnTo>
                  <a:pt x="2109441" y="1091108"/>
                </a:lnTo>
                <a:lnTo>
                  <a:pt x="2109841" y="1088668"/>
                </a:lnTo>
                <a:lnTo>
                  <a:pt x="2110441" y="1083516"/>
                </a:lnTo>
                <a:lnTo>
                  <a:pt x="2110841" y="1078365"/>
                </a:lnTo>
                <a:lnTo>
                  <a:pt x="2111041" y="1075925"/>
                </a:lnTo>
                <a:lnTo>
                  <a:pt x="2111441" y="1073485"/>
                </a:lnTo>
                <a:lnTo>
                  <a:pt x="2112241" y="1071181"/>
                </a:lnTo>
                <a:lnTo>
                  <a:pt x="2113041" y="1068876"/>
                </a:lnTo>
                <a:lnTo>
                  <a:pt x="2114241" y="1066707"/>
                </a:lnTo>
                <a:lnTo>
                  <a:pt x="2115841" y="1064674"/>
                </a:lnTo>
                <a:lnTo>
                  <a:pt x="2121241" y="1068741"/>
                </a:lnTo>
                <a:lnTo>
                  <a:pt x="2121241" y="1068469"/>
                </a:lnTo>
                <a:lnTo>
                  <a:pt x="2115841" y="1064674"/>
                </a:lnTo>
                <a:lnTo>
                  <a:pt x="2116841" y="1041900"/>
                </a:lnTo>
                <a:lnTo>
                  <a:pt x="2117241" y="1030649"/>
                </a:lnTo>
                <a:lnTo>
                  <a:pt x="2117841" y="1019397"/>
                </a:lnTo>
                <a:lnTo>
                  <a:pt x="2118641" y="1008146"/>
                </a:lnTo>
                <a:lnTo>
                  <a:pt x="2119641" y="996759"/>
                </a:lnTo>
                <a:lnTo>
                  <a:pt x="2121241" y="985643"/>
                </a:lnTo>
                <a:lnTo>
                  <a:pt x="2122441" y="980086"/>
                </a:lnTo>
                <a:lnTo>
                  <a:pt x="2123641" y="974528"/>
                </a:lnTo>
                <a:lnTo>
                  <a:pt x="2123441" y="973172"/>
                </a:lnTo>
                <a:lnTo>
                  <a:pt x="2123241" y="971816"/>
                </a:lnTo>
                <a:lnTo>
                  <a:pt x="2123441" y="970190"/>
                </a:lnTo>
                <a:lnTo>
                  <a:pt x="2123841" y="968563"/>
                </a:lnTo>
                <a:lnTo>
                  <a:pt x="2125041" y="965174"/>
                </a:lnTo>
                <a:lnTo>
                  <a:pt x="2126641" y="961243"/>
                </a:lnTo>
                <a:lnTo>
                  <a:pt x="2145241" y="788135"/>
                </a:lnTo>
                <a:lnTo>
                  <a:pt x="2146641" y="782984"/>
                </a:lnTo>
                <a:lnTo>
                  <a:pt x="2147641" y="777968"/>
                </a:lnTo>
                <a:lnTo>
                  <a:pt x="2149441" y="767801"/>
                </a:lnTo>
                <a:lnTo>
                  <a:pt x="2150441" y="757499"/>
                </a:lnTo>
                <a:lnTo>
                  <a:pt x="2151641" y="747197"/>
                </a:lnTo>
                <a:lnTo>
                  <a:pt x="2152041" y="736894"/>
                </a:lnTo>
                <a:lnTo>
                  <a:pt x="2152641" y="726456"/>
                </a:lnTo>
                <a:lnTo>
                  <a:pt x="2153241" y="705716"/>
                </a:lnTo>
                <a:lnTo>
                  <a:pt x="2153841" y="685111"/>
                </a:lnTo>
                <a:lnTo>
                  <a:pt x="2154641" y="674673"/>
                </a:lnTo>
                <a:lnTo>
                  <a:pt x="2155441" y="664371"/>
                </a:lnTo>
                <a:lnTo>
                  <a:pt x="2156641" y="653933"/>
                </a:lnTo>
                <a:lnTo>
                  <a:pt x="2158242" y="643766"/>
                </a:lnTo>
                <a:lnTo>
                  <a:pt x="2159442" y="638615"/>
                </a:lnTo>
                <a:lnTo>
                  <a:pt x="2160642" y="633599"/>
                </a:lnTo>
                <a:lnTo>
                  <a:pt x="2161642" y="628448"/>
                </a:lnTo>
                <a:lnTo>
                  <a:pt x="2163242" y="623432"/>
                </a:lnTo>
                <a:lnTo>
                  <a:pt x="2163842" y="620721"/>
                </a:lnTo>
                <a:lnTo>
                  <a:pt x="2164242" y="618010"/>
                </a:lnTo>
                <a:lnTo>
                  <a:pt x="2164442" y="615163"/>
                </a:lnTo>
                <a:lnTo>
                  <a:pt x="2164442" y="612316"/>
                </a:lnTo>
                <a:lnTo>
                  <a:pt x="2164442" y="606487"/>
                </a:lnTo>
                <a:lnTo>
                  <a:pt x="2164442" y="600929"/>
                </a:lnTo>
                <a:lnTo>
                  <a:pt x="2164642" y="598218"/>
                </a:lnTo>
                <a:lnTo>
                  <a:pt x="2164842" y="595372"/>
                </a:lnTo>
                <a:lnTo>
                  <a:pt x="2165242" y="592660"/>
                </a:lnTo>
                <a:lnTo>
                  <a:pt x="2166242" y="589949"/>
                </a:lnTo>
                <a:lnTo>
                  <a:pt x="2167242" y="587238"/>
                </a:lnTo>
                <a:lnTo>
                  <a:pt x="2168442" y="584798"/>
                </a:lnTo>
                <a:lnTo>
                  <a:pt x="2170442" y="582222"/>
                </a:lnTo>
                <a:lnTo>
                  <a:pt x="2172442" y="579782"/>
                </a:lnTo>
                <a:lnTo>
                  <a:pt x="2172842" y="570022"/>
                </a:lnTo>
                <a:lnTo>
                  <a:pt x="2173242" y="561211"/>
                </a:lnTo>
                <a:lnTo>
                  <a:pt x="2174442" y="553213"/>
                </a:lnTo>
                <a:lnTo>
                  <a:pt x="2175242" y="549688"/>
                </a:lnTo>
                <a:lnTo>
                  <a:pt x="2175842" y="546028"/>
                </a:lnTo>
                <a:lnTo>
                  <a:pt x="2176842" y="542911"/>
                </a:lnTo>
                <a:lnTo>
                  <a:pt x="2177842" y="539793"/>
                </a:lnTo>
                <a:lnTo>
                  <a:pt x="2179042" y="536810"/>
                </a:lnTo>
                <a:lnTo>
                  <a:pt x="2180242" y="534235"/>
                </a:lnTo>
                <a:lnTo>
                  <a:pt x="2181842" y="531524"/>
                </a:lnTo>
                <a:lnTo>
                  <a:pt x="2183442" y="529219"/>
                </a:lnTo>
                <a:lnTo>
                  <a:pt x="2185042" y="527050"/>
                </a:lnTo>
                <a:lnTo>
                  <a:pt x="2186842" y="525017"/>
                </a:lnTo>
                <a:lnTo>
                  <a:pt x="2188842" y="523119"/>
                </a:lnTo>
                <a:lnTo>
                  <a:pt x="2191042" y="521357"/>
                </a:lnTo>
                <a:lnTo>
                  <a:pt x="2193642" y="519866"/>
                </a:lnTo>
                <a:lnTo>
                  <a:pt x="2196042" y="518374"/>
                </a:lnTo>
                <a:lnTo>
                  <a:pt x="2198842" y="517019"/>
                </a:lnTo>
                <a:lnTo>
                  <a:pt x="2201842" y="515934"/>
                </a:lnTo>
                <a:lnTo>
                  <a:pt x="2204842" y="514850"/>
                </a:lnTo>
                <a:lnTo>
                  <a:pt x="2208242" y="513901"/>
                </a:lnTo>
                <a:lnTo>
                  <a:pt x="2211643" y="513223"/>
                </a:lnTo>
                <a:lnTo>
                  <a:pt x="2215243" y="512410"/>
                </a:lnTo>
                <a:lnTo>
                  <a:pt x="2219443" y="511732"/>
                </a:lnTo>
                <a:lnTo>
                  <a:pt x="2223443" y="511325"/>
                </a:lnTo>
                <a:lnTo>
                  <a:pt x="2227843" y="511054"/>
                </a:lnTo>
                <a:lnTo>
                  <a:pt x="2232443" y="510648"/>
                </a:lnTo>
                <a:lnTo>
                  <a:pt x="2242243" y="510377"/>
                </a:lnTo>
                <a:lnTo>
                  <a:pt x="2265244" y="510241"/>
                </a:lnTo>
                <a:lnTo>
                  <a:pt x="2288244" y="510241"/>
                </a:lnTo>
                <a:lnTo>
                  <a:pt x="2297844" y="512410"/>
                </a:lnTo>
                <a:lnTo>
                  <a:pt x="2300844" y="513630"/>
                </a:lnTo>
                <a:lnTo>
                  <a:pt x="2304044" y="514579"/>
                </a:lnTo>
                <a:lnTo>
                  <a:pt x="2307244" y="515392"/>
                </a:lnTo>
                <a:lnTo>
                  <a:pt x="2310244" y="515934"/>
                </a:lnTo>
                <a:lnTo>
                  <a:pt x="2313444" y="516477"/>
                </a:lnTo>
                <a:lnTo>
                  <a:pt x="2316445" y="516748"/>
                </a:lnTo>
                <a:lnTo>
                  <a:pt x="2319645" y="517019"/>
                </a:lnTo>
                <a:lnTo>
                  <a:pt x="2322845" y="517019"/>
                </a:lnTo>
                <a:lnTo>
                  <a:pt x="2329245" y="517019"/>
                </a:lnTo>
                <a:lnTo>
                  <a:pt x="2335645" y="516748"/>
                </a:lnTo>
                <a:lnTo>
                  <a:pt x="2342045" y="516206"/>
                </a:lnTo>
                <a:lnTo>
                  <a:pt x="2348445" y="515663"/>
                </a:lnTo>
                <a:lnTo>
                  <a:pt x="2354845" y="514986"/>
                </a:lnTo>
                <a:lnTo>
                  <a:pt x="2361445" y="514443"/>
                </a:lnTo>
                <a:lnTo>
                  <a:pt x="2367846" y="514037"/>
                </a:lnTo>
                <a:lnTo>
                  <a:pt x="2374446" y="514037"/>
                </a:lnTo>
                <a:lnTo>
                  <a:pt x="2377646" y="514308"/>
                </a:lnTo>
                <a:lnTo>
                  <a:pt x="2380846" y="514443"/>
                </a:lnTo>
                <a:lnTo>
                  <a:pt x="2384046" y="514714"/>
                </a:lnTo>
                <a:lnTo>
                  <a:pt x="2387446" y="515392"/>
                </a:lnTo>
                <a:lnTo>
                  <a:pt x="2390646" y="515934"/>
                </a:lnTo>
                <a:lnTo>
                  <a:pt x="2393846" y="516748"/>
                </a:lnTo>
                <a:lnTo>
                  <a:pt x="2397046" y="517697"/>
                </a:lnTo>
                <a:lnTo>
                  <a:pt x="2400246" y="518781"/>
                </a:lnTo>
                <a:lnTo>
                  <a:pt x="2401646" y="519188"/>
                </a:lnTo>
                <a:lnTo>
                  <a:pt x="2403046" y="519459"/>
                </a:lnTo>
                <a:lnTo>
                  <a:pt x="2404046" y="519594"/>
                </a:lnTo>
                <a:lnTo>
                  <a:pt x="2405046" y="519594"/>
                </a:lnTo>
                <a:lnTo>
                  <a:pt x="2406246" y="519594"/>
                </a:lnTo>
                <a:lnTo>
                  <a:pt x="2407046" y="519323"/>
                </a:lnTo>
                <a:lnTo>
                  <a:pt x="2407846" y="519052"/>
                </a:lnTo>
                <a:lnTo>
                  <a:pt x="2408646" y="518646"/>
                </a:lnTo>
                <a:lnTo>
                  <a:pt x="2410046" y="517290"/>
                </a:lnTo>
                <a:lnTo>
                  <a:pt x="2411246" y="515799"/>
                </a:lnTo>
                <a:lnTo>
                  <a:pt x="2412046" y="513901"/>
                </a:lnTo>
                <a:lnTo>
                  <a:pt x="2412846" y="511868"/>
                </a:lnTo>
                <a:lnTo>
                  <a:pt x="2413446" y="509834"/>
                </a:lnTo>
                <a:lnTo>
                  <a:pt x="2413846" y="507259"/>
                </a:lnTo>
                <a:lnTo>
                  <a:pt x="2414846" y="502514"/>
                </a:lnTo>
                <a:lnTo>
                  <a:pt x="2415646" y="497770"/>
                </a:lnTo>
                <a:lnTo>
                  <a:pt x="2416446" y="495736"/>
                </a:lnTo>
                <a:lnTo>
                  <a:pt x="2416846" y="493703"/>
                </a:lnTo>
                <a:lnTo>
                  <a:pt x="2418246" y="489772"/>
                </a:lnTo>
                <a:lnTo>
                  <a:pt x="2419247" y="485841"/>
                </a:lnTo>
                <a:lnTo>
                  <a:pt x="2419847" y="481774"/>
                </a:lnTo>
                <a:lnTo>
                  <a:pt x="2420247" y="477571"/>
                </a:lnTo>
                <a:lnTo>
                  <a:pt x="2421247" y="469302"/>
                </a:lnTo>
                <a:lnTo>
                  <a:pt x="2421447" y="465100"/>
                </a:lnTo>
                <a:lnTo>
                  <a:pt x="2421847" y="460898"/>
                </a:lnTo>
                <a:lnTo>
                  <a:pt x="2422647" y="456967"/>
                </a:lnTo>
                <a:lnTo>
                  <a:pt x="2423447" y="452900"/>
                </a:lnTo>
                <a:lnTo>
                  <a:pt x="2424847" y="448969"/>
                </a:lnTo>
                <a:lnTo>
                  <a:pt x="2426447" y="445173"/>
                </a:lnTo>
                <a:lnTo>
                  <a:pt x="2427647" y="443411"/>
                </a:lnTo>
                <a:lnTo>
                  <a:pt x="2428647" y="441649"/>
                </a:lnTo>
                <a:lnTo>
                  <a:pt x="2430047" y="439886"/>
                </a:lnTo>
                <a:lnTo>
                  <a:pt x="2431447" y="438260"/>
                </a:lnTo>
                <a:lnTo>
                  <a:pt x="2433247" y="436497"/>
                </a:lnTo>
                <a:lnTo>
                  <a:pt x="2435047" y="434871"/>
                </a:lnTo>
                <a:lnTo>
                  <a:pt x="2437047" y="433244"/>
                </a:lnTo>
                <a:lnTo>
                  <a:pt x="2439247" y="431888"/>
                </a:lnTo>
                <a:lnTo>
                  <a:pt x="2439447" y="428364"/>
                </a:lnTo>
                <a:lnTo>
                  <a:pt x="2439647" y="425246"/>
                </a:lnTo>
                <a:lnTo>
                  <a:pt x="2440447" y="422535"/>
                </a:lnTo>
                <a:lnTo>
                  <a:pt x="2440847" y="420095"/>
                </a:lnTo>
                <a:lnTo>
                  <a:pt x="2441647" y="418061"/>
                </a:lnTo>
                <a:lnTo>
                  <a:pt x="2442647" y="416299"/>
                </a:lnTo>
                <a:lnTo>
                  <a:pt x="2443647" y="414672"/>
                </a:lnTo>
                <a:lnTo>
                  <a:pt x="2444647" y="413452"/>
                </a:lnTo>
                <a:lnTo>
                  <a:pt x="2446047" y="412368"/>
                </a:lnTo>
                <a:lnTo>
                  <a:pt x="2447447" y="411555"/>
                </a:lnTo>
                <a:lnTo>
                  <a:pt x="2448847" y="411012"/>
                </a:lnTo>
                <a:lnTo>
                  <a:pt x="2450447" y="410741"/>
                </a:lnTo>
                <a:lnTo>
                  <a:pt x="2452047" y="410335"/>
                </a:lnTo>
                <a:lnTo>
                  <a:pt x="2453647" y="410335"/>
                </a:lnTo>
                <a:lnTo>
                  <a:pt x="2455447" y="410335"/>
                </a:lnTo>
                <a:lnTo>
                  <a:pt x="2457047" y="410470"/>
                </a:lnTo>
                <a:lnTo>
                  <a:pt x="2460847" y="411148"/>
                </a:lnTo>
                <a:lnTo>
                  <a:pt x="2464447" y="412097"/>
                </a:lnTo>
                <a:lnTo>
                  <a:pt x="2472248" y="414130"/>
                </a:lnTo>
                <a:lnTo>
                  <a:pt x="2475848" y="414808"/>
                </a:lnTo>
                <a:lnTo>
                  <a:pt x="2477848" y="415215"/>
                </a:lnTo>
                <a:lnTo>
                  <a:pt x="2479648" y="415350"/>
                </a:lnTo>
                <a:lnTo>
                  <a:pt x="2481248" y="415486"/>
                </a:lnTo>
                <a:lnTo>
                  <a:pt x="2483048" y="415350"/>
                </a:lnTo>
                <a:lnTo>
                  <a:pt x="2484648" y="415215"/>
                </a:lnTo>
                <a:lnTo>
                  <a:pt x="2486248" y="414808"/>
                </a:lnTo>
                <a:lnTo>
                  <a:pt x="2488248" y="412910"/>
                </a:lnTo>
                <a:lnTo>
                  <a:pt x="2490448" y="411148"/>
                </a:lnTo>
                <a:lnTo>
                  <a:pt x="2492848" y="409792"/>
                </a:lnTo>
                <a:lnTo>
                  <a:pt x="2495048" y="408708"/>
                </a:lnTo>
                <a:lnTo>
                  <a:pt x="2497648" y="407895"/>
                </a:lnTo>
                <a:lnTo>
                  <a:pt x="2499848" y="407081"/>
                </a:lnTo>
                <a:lnTo>
                  <a:pt x="2502448" y="406675"/>
                </a:lnTo>
                <a:lnTo>
                  <a:pt x="2504848" y="406539"/>
                </a:lnTo>
                <a:lnTo>
                  <a:pt x="2507448" y="406403"/>
                </a:lnTo>
                <a:lnTo>
                  <a:pt x="2509848" y="406403"/>
                </a:lnTo>
                <a:lnTo>
                  <a:pt x="2512648" y="406539"/>
                </a:lnTo>
                <a:lnTo>
                  <a:pt x="2515248" y="406810"/>
                </a:lnTo>
                <a:lnTo>
                  <a:pt x="2520448" y="407488"/>
                </a:lnTo>
                <a:lnTo>
                  <a:pt x="2525649" y="408437"/>
                </a:lnTo>
                <a:lnTo>
                  <a:pt x="2553449" y="415350"/>
                </a:lnTo>
                <a:lnTo>
                  <a:pt x="2552649" y="414401"/>
                </a:lnTo>
                <a:lnTo>
                  <a:pt x="2553649" y="409521"/>
                </a:lnTo>
                <a:lnTo>
                  <a:pt x="2555249" y="404777"/>
                </a:lnTo>
                <a:lnTo>
                  <a:pt x="2557049" y="400710"/>
                </a:lnTo>
                <a:lnTo>
                  <a:pt x="2559049" y="396914"/>
                </a:lnTo>
                <a:lnTo>
                  <a:pt x="2561249" y="393661"/>
                </a:lnTo>
                <a:lnTo>
                  <a:pt x="2563449" y="390814"/>
                </a:lnTo>
                <a:lnTo>
                  <a:pt x="2566049" y="388103"/>
                </a:lnTo>
                <a:lnTo>
                  <a:pt x="2568849" y="385934"/>
                </a:lnTo>
                <a:lnTo>
                  <a:pt x="2571449" y="383901"/>
                </a:lnTo>
                <a:lnTo>
                  <a:pt x="2574449" y="382410"/>
                </a:lnTo>
                <a:lnTo>
                  <a:pt x="2577650" y="381054"/>
                </a:lnTo>
                <a:lnTo>
                  <a:pt x="2580850" y="379970"/>
                </a:lnTo>
                <a:lnTo>
                  <a:pt x="2584050" y="379021"/>
                </a:lnTo>
                <a:lnTo>
                  <a:pt x="2587450" y="378343"/>
                </a:lnTo>
                <a:lnTo>
                  <a:pt x="2590850" y="377936"/>
                </a:lnTo>
                <a:lnTo>
                  <a:pt x="2594450" y="377665"/>
                </a:lnTo>
                <a:lnTo>
                  <a:pt x="2598250" y="377394"/>
                </a:lnTo>
                <a:lnTo>
                  <a:pt x="2601850" y="377394"/>
                </a:lnTo>
                <a:lnTo>
                  <a:pt x="2605450" y="377665"/>
                </a:lnTo>
                <a:lnTo>
                  <a:pt x="2609050" y="377801"/>
                </a:lnTo>
                <a:lnTo>
                  <a:pt x="2616650" y="378343"/>
                </a:lnTo>
                <a:lnTo>
                  <a:pt x="2624250" y="379021"/>
                </a:lnTo>
                <a:lnTo>
                  <a:pt x="2631451" y="379563"/>
                </a:lnTo>
                <a:lnTo>
                  <a:pt x="2638451" y="380105"/>
                </a:lnTo>
                <a:lnTo>
                  <a:pt x="2642051" y="380105"/>
                </a:lnTo>
                <a:lnTo>
                  <a:pt x="2645451" y="380105"/>
                </a:lnTo>
                <a:lnTo>
                  <a:pt x="2648651" y="379970"/>
                </a:lnTo>
                <a:lnTo>
                  <a:pt x="2651851" y="379563"/>
                </a:lnTo>
                <a:lnTo>
                  <a:pt x="2655251" y="379156"/>
                </a:lnTo>
                <a:lnTo>
                  <a:pt x="2659051" y="378885"/>
                </a:lnTo>
                <a:lnTo>
                  <a:pt x="2663251" y="378750"/>
                </a:lnTo>
                <a:lnTo>
                  <a:pt x="2667451" y="378750"/>
                </a:lnTo>
                <a:lnTo>
                  <a:pt x="2671851" y="378885"/>
                </a:lnTo>
                <a:lnTo>
                  <a:pt x="2676651" y="379156"/>
                </a:lnTo>
                <a:lnTo>
                  <a:pt x="2681252" y="379563"/>
                </a:lnTo>
                <a:lnTo>
                  <a:pt x="2686252" y="380105"/>
                </a:lnTo>
                <a:lnTo>
                  <a:pt x="2691052" y="380647"/>
                </a:lnTo>
                <a:lnTo>
                  <a:pt x="2696052" y="381461"/>
                </a:lnTo>
                <a:lnTo>
                  <a:pt x="2701052" y="382410"/>
                </a:lnTo>
                <a:lnTo>
                  <a:pt x="2705852" y="383494"/>
                </a:lnTo>
                <a:lnTo>
                  <a:pt x="2710852" y="384579"/>
                </a:lnTo>
                <a:lnTo>
                  <a:pt x="2715652" y="385799"/>
                </a:lnTo>
                <a:lnTo>
                  <a:pt x="2720252" y="387154"/>
                </a:lnTo>
                <a:lnTo>
                  <a:pt x="2724652" y="388781"/>
                </a:lnTo>
                <a:lnTo>
                  <a:pt x="2731653" y="386883"/>
                </a:lnTo>
                <a:lnTo>
                  <a:pt x="2735053" y="386070"/>
                </a:lnTo>
                <a:lnTo>
                  <a:pt x="2738453" y="385392"/>
                </a:lnTo>
                <a:lnTo>
                  <a:pt x="2741653" y="384850"/>
                </a:lnTo>
                <a:lnTo>
                  <a:pt x="2744853" y="384579"/>
                </a:lnTo>
                <a:lnTo>
                  <a:pt x="2748053" y="384443"/>
                </a:lnTo>
                <a:lnTo>
                  <a:pt x="2751053" y="384579"/>
                </a:lnTo>
                <a:lnTo>
                  <a:pt x="2752653" y="384850"/>
                </a:lnTo>
                <a:lnTo>
                  <a:pt x="2753853" y="385121"/>
                </a:lnTo>
                <a:lnTo>
                  <a:pt x="2755253" y="385663"/>
                </a:lnTo>
                <a:lnTo>
                  <a:pt x="2756653" y="386070"/>
                </a:lnTo>
                <a:lnTo>
                  <a:pt x="2758053" y="386748"/>
                </a:lnTo>
                <a:lnTo>
                  <a:pt x="2759453" y="387561"/>
                </a:lnTo>
                <a:lnTo>
                  <a:pt x="2760853" y="388239"/>
                </a:lnTo>
                <a:lnTo>
                  <a:pt x="2761853" y="389323"/>
                </a:lnTo>
                <a:lnTo>
                  <a:pt x="2763253" y="390408"/>
                </a:lnTo>
                <a:lnTo>
                  <a:pt x="2764453" y="391628"/>
                </a:lnTo>
                <a:lnTo>
                  <a:pt x="2765653" y="393119"/>
                </a:lnTo>
                <a:lnTo>
                  <a:pt x="2766453" y="394610"/>
                </a:lnTo>
                <a:lnTo>
                  <a:pt x="2768453" y="398134"/>
                </a:lnTo>
                <a:lnTo>
                  <a:pt x="2770453" y="402472"/>
                </a:lnTo>
                <a:lnTo>
                  <a:pt x="2771253" y="404099"/>
                </a:lnTo>
                <a:lnTo>
                  <a:pt x="2772053" y="405590"/>
                </a:lnTo>
                <a:lnTo>
                  <a:pt x="2773053" y="406946"/>
                </a:lnTo>
                <a:lnTo>
                  <a:pt x="2774253" y="408437"/>
                </a:lnTo>
                <a:lnTo>
                  <a:pt x="2775653" y="409657"/>
                </a:lnTo>
                <a:lnTo>
                  <a:pt x="2777053" y="410741"/>
                </a:lnTo>
                <a:lnTo>
                  <a:pt x="2778653" y="411826"/>
                </a:lnTo>
                <a:lnTo>
                  <a:pt x="2780453" y="412639"/>
                </a:lnTo>
                <a:lnTo>
                  <a:pt x="2782053" y="413452"/>
                </a:lnTo>
                <a:lnTo>
                  <a:pt x="2784054" y="414130"/>
                </a:lnTo>
                <a:lnTo>
                  <a:pt x="2786054" y="414672"/>
                </a:lnTo>
                <a:lnTo>
                  <a:pt x="2788054" y="415079"/>
                </a:lnTo>
                <a:lnTo>
                  <a:pt x="2790254" y="415215"/>
                </a:lnTo>
                <a:lnTo>
                  <a:pt x="2792454" y="415079"/>
                </a:lnTo>
                <a:lnTo>
                  <a:pt x="2794854" y="414808"/>
                </a:lnTo>
                <a:lnTo>
                  <a:pt x="2797054" y="414401"/>
                </a:lnTo>
                <a:lnTo>
                  <a:pt x="2799054" y="410877"/>
                </a:lnTo>
                <a:lnTo>
                  <a:pt x="2801054" y="408030"/>
                </a:lnTo>
                <a:lnTo>
                  <a:pt x="2803054" y="405861"/>
                </a:lnTo>
                <a:lnTo>
                  <a:pt x="2804854" y="404370"/>
                </a:lnTo>
                <a:lnTo>
                  <a:pt x="2805654" y="403828"/>
                </a:lnTo>
                <a:lnTo>
                  <a:pt x="2806654" y="403557"/>
                </a:lnTo>
                <a:lnTo>
                  <a:pt x="2807254" y="403286"/>
                </a:lnTo>
                <a:lnTo>
                  <a:pt x="2808054" y="403150"/>
                </a:lnTo>
                <a:lnTo>
                  <a:pt x="2808854" y="403150"/>
                </a:lnTo>
                <a:lnTo>
                  <a:pt x="2809654" y="403286"/>
                </a:lnTo>
                <a:lnTo>
                  <a:pt x="2810254" y="403557"/>
                </a:lnTo>
                <a:lnTo>
                  <a:pt x="2810854" y="403828"/>
                </a:lnTo>
                <a:lnTo>
                  <a:pt x="2812254" y="404777"/>
                </a:lnTo>
                <a:lnTo>
                  <a:pt x="2813454" y="405997"/>
                </a:lnTo>
                <a:lnTo>
                  <a:pt x="2814654" y="407623"/>
                </a:lnTo>
                <a:lnTo>
                  <a:pt x="2815654" y="409521"/>
                </a:lnTo>
                <a:lnTo>
                  <a:pt x="2817854" y="413452"/>
                </a:lnTo>
                <a:lnTo>
                  <a:pt x="2819454" y="417926"/>
                </a:lnTo>
                <a:lnTo>
                  <a:pt x="2823454" y="428906"/>
                </a:lnTo>
                <a:lnTo>
                  <a:pt x="2827454" y="439886"/>
                </a:lnTo>
                <a:lnTo>
                  <a:pt x="2831054" y="450867"/>
                </a:lnTo>
                <a:lnTo>
                  <a:pt x="2834454" y="461847"/>
                </a:lnTo>
                <a:lnTo>
                  <a:pt x="2837655" y="472962"/>
                </a:lnTo>
                <a:lnTo>
                  <a:pt x="2840855" y="484078"/>
                </a:lnTo>
                <a:lnTo>
                  <a:pt x="2843655" y="495194"/>
                </a:lnTo>
                <a:lnTo>
                  <a:pt x="2846255" y="506581"/>
                </a:lnTo>
                <a:lnTo>
                  <a:pt x="2848655" y="517832"/>
                </a:lnTo>
                <a:lnTo>
                  <a:pt x="2850655" y="529084"/>
                </a:lnTo>
                <a:lnTo>
                  <a:pt x="2852455" y="540335"/>
                </a:lnTo>
                <a:lnTo>
                  <a:pt x="2854055" y="551857"/>
                </a:lnTo>
                <a:lnTo>
                  <a:pt x="2855255" y="563244"/>
                </a:lnTo>
                <a:lnTo>
                  <a:pt x="2856255" y="574631"/>
                </a:lnTo>
                <a:lnTo>
                  <a:pt x="2857055" y="586289"/>
                </a:lnTo>
                <a:lnTo>
                  <a:pt x="2857255" y="597812"/>
                </a:lnTo>
                <a:lnTo>
                  <a:pt x="2862455" y="625872"/>
                </a:lnTo>
                <a:lnTo>
                  <a:pt x="2865055" y="639970"/>
                </a:lnTo>
                <a:lnTo>
                  <a:pt x="2867255" y="653933"/>
                </a:lnTo>
                <a:lnTo>
                  <a:pt x="2869255" y="668031"/>
                </a:lnTo>
                <a:lnTo>
                  <a:pt x="2871455" y="681993"/>
                </a:lnTo>
                <a:lnTo>
                  <a:pt x="2873055" y="696091"/>
                </a:lnTo>
                <a:lnTo>
                  <a:pt x="2874655" y="710054"/>
                </a:lnTo>
                <a:lnTo>
                  <a:pt x="2875655" y="724287"/>
                </a:lnTo>
                <a:lnTo>
                  <a:pt x="2876855" y="738385"/>
                </a:lnTo>
                <a:lnTo>
                  <a:pt x="2877455" y="752483"/>
                </a:lnTo>
                <a:lnTo>
                  <a:pt x="2877855" y="766717"/>
                </a:lnTo>
                <a:lnTo>
                  <a:pt x="2877855" y="780679"/>
                </a:lnTo>
                <a:lnTo>
                  <a:pt x="2877455" y="794913"/>
                </a:lnTo>
                <a:lnTo>
                  <a:pt x="2876855" y="809147"/>
                </a:lnTo>
                <a:lnTo>
                  <a:pt x="2875455" y="823380"/>
                </a:lnTo>
                <a:lnTo>
                  <a:pt x="2905056" y="1195623"/>
                </a:lnTo>
                <a:lnTo>
                  <a:pt x="2908056" y="1206874"/>
                </a:lnTo>
                <a:lnTo>
                  <a:pt x="2910856" y="1218126"/>
                </a:lnTo>
                <a:lnTo>
                  <a:pt x="2913056" y="1229648"/>
                </a:lnTo>
                <a:lnTo>
                  <a:pt x="2915456" y="1241035"/>
                </a:lnTo>
                <a:lnTo>
                  <a:pt x="2917256" y="1252422"/>
                </a:lnTo>
                <a:lnTo>
                  <a:pt x="2918856" y="1263809"/>
                </a:lnTo>
                <a:lnTo>
                  <a:pt x="2920456" y="1275331"/>
                </a:lnTo>
                <a:lnTo>
                  <a:pt x="2921656" y="1286854"/>
                </a:lnTo>
                <a:lnTo>
                  <a:pt x="2922456" y="1298240"/>
                </a:lnTo>
                <a:lnTo>
                  <a:pt x="2923456" y="1309627"/>
                </a:lnTo>
                <a:lnTo>
                  <a:pt x="2923856" y="1321285"/>
                </a:lnTo>
                <a:lnTo>
                  <a:pt x="2924256" y="1332808"/>
                </a:lnTo>
                <a:lnTo>
                  <a:pt x="2924256" y="1344330"/>
                </a:lnTo>
                <a:lnTo>
                  <a:pt x="2924256" y="1355853"/>
                </a:lnTo>
                <a:lnTo>
                  <a:pt x="2924056" y="1367511"/>
                </a:lnTo>
                <a:lnTo>
                  <a:pt x="2923856" y="1379033"/>
                </a:lnTo>
                <a:lnTo>
                  <a:pt x="2924256" y="1379711"/>
                </a:lnTo>
                <a:lnTo>
                  <a:pt x="2924656" y="1380253"/>
                </a:lnTo>
                <a:lnTo>
                  <a:pt x="2925056" y="1381202"/>
                </a:lnTo>
                <a:lnTo>
                  <a:pt x="2925256" y="1382151"/>
                </a:lnTo>
                <a:lnTo>
                  <a:pt x="2925056" y="1383235"/>
                </a:lnTo>
                <a:lnTo>
                  <a:pt x="2924656" y="1384455"/>
                </a:lnTo>
                <a:lnTo>
                  <a:pt x="2924256" y="1385811"/>
                </a:lnTo>
                <a:lnTo>
                  <a:pt x="2923656" y="1387573"/>
                </a:lnTo>
                <a:lnTo>
                  <a:pt x="2924056" y="1391233"/>
                </a:lnTo>
                <a:lnTo>
                  <a:pt x="2924456" y="1395029"/>
                </a:lnTo>
                <a:lnTo>
                  <a:pt x="2926056" y="1397605"/>
                </a:lnTo>
                <a:lnTo>
                  <a:pt x="2927656" y="1400180"/>
                </a:lnTo>
                <a:lnTo>
                  <a:pt x="2929056" y="1402891"/>
                </a:lnTo>
                <a:lnTo>
                  <a:pt x="2930056" y="1405467"/>
                </a:lnTo>
                <a:lnTo>
                  <a:pt x="2930856" y="1408178"/>
                </a:lnTo>
                <a:lnTo>
                  <a:pt x="2931656" y="1410889"/>
                </a:lnTo>
                <a:lnTo>
                  <a:pt x="2932056" y="1413736"/>
                </a:lnTo>
                <a:lnTo>
                  <a:pt x="2932456" y="1416447"/>
                </a:lnTo>
                <a:lnTo>
                  <a:pt x="2933056" y="1422005"/>
                </a:lnTo>
                <a:lnTo>
                  <a:pt x="2933056" y="1427699"/>
                </a:lnTo>
                <a:lnTo>
                  <a:pt x="2932456" y="1439221"/>
                </a:lnTo>
                <a:lnTo>
                  <a:pt x="2935056" y="1442881"/>
                </a:lnTo>
                <a:lnTo>
                  <a:pt x="2937256" y="1445728"/>
                </a:lnTo>
                <a:lnTo>
                  <a:pt x="2938456" y="1446677"/>
                </a:lnTo>
                <a:lnTo>
                  <a:pt x="2939256" y="1447490"/>
                </a:lnTo>
                <a:lnTo>
                  <a:pt x="2940057" y="1448032"/>
                </a:lnTo>
                <a:lnTo>
                  <a:pt x="2940857" y="1448439"/>
                </a:lnTo>
                <a:lnTo>
                  <a:pt x="2941657" y="1448574"/>
                </a:lnTo>
                <a:lnTo>
                  <a:pt x="2942257" y="1448574"/>
                </a:lnTo>
                <a:lnTo>
                  <a:pt x="2943057" y="1448439"/>
                </a:lnTo>
                <a:lnTo>
                  <a:pt x="2943457" y="1448168"/>
                </a:lnTo>
                <a:lnTo>
                  <a:pt x="2943857" y="1447897"/>
                </a:lnTo>
                <a:lnTo>
                  <a:pt x="2944657" y="1447219"/>
                </a:lnTo>
                <a:lnTo>
                  <a:pt x="2945257" y="1445999"/>
                </a:lnTo>
                <a:lnTo>
                  <a:pt x="2946057" y="1444237"/>
                </a:lnTo>
                <a:lnTo>
                  <a:pt x="2946457" y="1442610"/>
                </a:lnTo>
                <a:lnTo>
                  <a:pt x="2947057" y="1438950"/>
                </a:lnTo>
                <a:lnTo>
                  <a:pt x="2947457" y="1434070"/>
                </a:lnTo>
                <a:lnTo>
                  <a:pt x="2951657" y="1423225"/>
                </a:lnTo>
                <a:lnTo>
                  <a:pt x="2955457" y="1412516"/>
                </a:lnTo>
                <a:lnTo>
                  <a:pt x="2959257" y="1401671"/>
                </a:lnTo>
                <a:lnTo>
                  <a:pt x="2962857" y="1390827"/>
                </a:lnTo>
                <a:lnTo>
                  <a:pt x="2966257" y="1379846"/>
                </a:lnTo>
                <a:lnTo>
                  <a:pt x="2969457" y="1368866"/>
                </a:lnTo>
                <a:lnTo>
                  <a:pt x="2972457" y="1357886"/>
                </a:lnTo>
                <a:lnTo>
                  <a:pt x="2975057" y="1346906"/>
                </a:lnTo>
                <a:lnTo>
                  <a:pt x="2977857" y="1335790"/>
                </a:lnTo>
                <a:lnTo>
                  <a:pt x="2980257" y="1324674"/>
                </a:lnTo>
                <a:lnTo>
                  <a:pt x="2982457" y="1313559"/>
                </a:lnTo>
                <a:lnTo>
                  <a:pt x="2984257" y="1302307"/>
                </a:lnTo>
                <a:lnTo>
                  <a:pt x="2986057" y="1291056"/>
                </a:lnTo>
                <a:lnTo>
                  <a:pt x="2987457" y="1279669"/>
                </a:lnTo>
                <a:lnTo>
                  <a:pt x="2988657" y="1268418"/>
                </a:lnTo>
                <a:lnTo>
                  <a:pt x="2989457" y="1256895"/>
                </a:lnTo>
                <a:lnTo>
                  <a:pt x="2990057" y="1239679"/>
                </a:lnTo>
                <a:lnTo>
                  <a:pt x="2990257" y="1222328"/>
                </a:lnTo>
                <a:lnTo>
                  <a:pt x="2990457" y="1218532"/>
                </a:lnTo>
                <a:lnTo>
                  <a:pt x="2990657" y="1214601"/>
                </a:lnTo>
                <a:lnTo>
                  <a:pt x="2991057" y="1210941"/>
                </a:lnTo>
                <a:lnTo>
                  <a:pt x="2991857" y="1207281"/>
                </a:lnTo>
                <a:lnTo>
                  <a:pt x="2992458" y="1203892"/>
                </a:lnTo>
                <a:lnTo>
                  <a:pt x="2993658" y="1200639"/>
                </a:lnTo>
                <a:lnTo>
                  <a:pt x="2995258" y="1197792"/>
                </a:lnTo>
                <a:lnTo>
                  <a:pt x="2996858" y="1195081"/>
                </a:lnTo>
                <a:lnTo>
                  <a:pt x="2997858" y="1193861"/>
                </a:lnTo>
                <a:lnTo>
                  <a:pt x="2998858" y="1192776"/>
                </a:lnTo>
                <a:lnTo>
                  <a:pt x="3000058" y="1191692"/>
                </a:lnTo>
                <a:lnTo>
                  <a:pt x="3001458" y="1190743"/>
                </a:lnTo>
                <a:lnTo>
                  <a:pt x="3002658" y="1189930"/>
                </a:lnTo>
                <a:lnTo>
                  <a:pt x="3004058" y="1189116"/>
                </a:lnTo>
                <a:lnTo>
                  <a:pt x="3005658" y="1188438"/>
                </a:lnTo>
                <a:lnTo>
                  <a:pt x="3007258" y="1188032"/>
                </a:lnTo>
                <a:lnTo>
                  <a:pt x="3009058" y="1187489"/>
                </a:lnTo>
                <a:lnTo>
                  <a:pt x="3010858" y="1187218"/>
                </a:lnTo>
                <a:lnTo>
                  <a:pt x="3013058" y="1187083"/>
                </a:lnTo>
                <a:lnTo>
                  <a:pt x="3015058" y="1187083"/>
                </a:lnTo>
                <a:lnTo>
                  <a:pt x="3017258" y="1187083"/>
                </a:lnTo>
                <a:lnTo>
                  <a:pt x="3019658" y="1187218"/>
                </a:lnTo>
                <a:lnTo>
                  <a:pt x="3022058" y="1187761"/>
                </a:lnTo>
                <a:lnTo>
                  <a:pt x="3024658" y="1188167"/>
                </a:lnTo>
                <a:lnTo>
                  <a:pt x="3032258" y="1189930"/>
                </a:lnTo>
                <a:lnTo>
                  <a:pt x="3036058" y="1190743"/>
                </a:lnTo>
                <a:lnTo>
                  <a:pt x="3039858" y="1191827"/>
                </a:lnTo>
                <a:lnTo>
                  <a:pt x="3043658" y="1193183"/>
                </a:lnTo>
                <a:lnTo>
                  <a:pt x="3047259" y="1194539"/>
                </a:lnTo>
                <a:lnTo>
                  <a:pt x="3050459" y="1196165"/>
                </a:lnTo>
                <a:lnTo>
                  <a:pt x="3052059" y="1197114"/>
                </a:lnTo>
                <a:lnTo>
                  <a:pt x="3053459" y="1198199"/>
                </a:lnTo>
                <a:lnTo>
                  <a:pt x="3055059" y="1199283"/>
                </a:lnTo>
                <a:lnTo>
                  <a:pt x="3056059" y="1200368"/>
                </a:lnTo>
                <a:lnTo>
                  <a:pt x="3057259" y="1201588"/>
                </a:lnTo>
                <a:lnTo>
                  <a:pt x="3058459" y="1203079"/>
                </a:lnTo>
                <a:lnTo>
                  <a:pt x="3059259" y="1204570"/>
                </a:lnTo>
                <a:lnTo>
                  <a:pt x="3060259" y="1206061"/>
                </a:lnTo>
                <a:lnTo>
                  <a:pt x="3060859" y="1207688"/>
                </a:lnTo>
                <a:lnTo>
                  <a:pt x="3061259" y="1209450"/>
                </a:lnTo>
                <a:lnTo>
                  <a:pt x="3061859" y="1211348"/>
                </a:lnTo>
                <a:lnTo>
                  <a:pt x="3062059" y="1213381"/>
                </a:lnTo>
                <a:lnTo>
                  <a:pt x="3062059" y="1215414"/>
                </a:lnTo>
                <a:lnTo>
                  <a:pt x="3061859" y="1217719"/>
                </a:lnTo>
                <a:lnTo>
                  <a:pt x="3061659" y="1220023"/>
                </a:lnTo>
                <a:lnTo>
                  <a:pt x="3061059" y="1222463"/>
                </a:lnTo>
                <a:lnTo>
                  <a:pt x="3060259" y="1225175"/>
                </a:lnTo>
                <a:lnTo>
                  <a:pt x="3059259" y="1228021"/>
                </a:lnTo>
                <a:lnTo>
                  <a:pt x="3058659" y="1230461"/>
                </a:lnTo>
                <a:lnTo>
                  <a:pt x="3057859" y="1233173"/>
                </a:lnTo>
                <a:lnTo>
                  <a:pt x="3057459" y="1235613"/>
                </a:lnTo>
                <a:lnTo>
                  <a:pt x="3057059" y="1238188"/>
                </a:lnTo>
                <a:lnTo>
                  <a:pt x="3056859" y="1240764"/>
                </a:lnTo>
                <a:lnTo>
                  <a:pt x="3056859" y="1243204"/>
                </a:lnTo>
                <a:lnTo>
                  <a:pt x="3057259" y="1248355"/>
                </a:lnTo>
                <a:lnTo>
                  <a:pt x="3057859" y="1253371"/>
                </a:lnTo>
                <a:lnTo>
                  <a:pt x="3058859" y="1258386"/>
                </a:lnTo>
                <a:lnTo>
                  <a:pt x="3060259" y="1263266"/>
                </a:lnTo>
                <a:lnTo>
                  <a:pt x="3061259" y="1268418"/>
                </a:lnTo>
                <a:lnTo>
                  <a:pt x="3064059" y="1278449"/>
                </a:lnTo>
                <a:lnTo>
                  <a:pt x="3065259" y="1283329"/>
                </a:lnTo>
                <a:lnTo>
                  <a:pt x="3066059" y="1288480"/>
                </a:lnTo>
                <a:lnTo>
                  <a:pt x="3066859" y="1293632"/>
                </a:lnTo>
                <a:lnTo>
                  <a:pt x="3067059" y="1298647"/>
                </a:lnTo>
                <a:lnTo>
                  <a:pt x="3066859" y="1301223"/>
                </a:lnTo>
                <a:lnTo>
                  <a:pt x="3066659" y="1303798"/>
                </a:lnTo>
                <a:lnTo>
                  <a:pt x="3066059" y="1306374"/>
                </a:lnTo>
                <a:lnTo>
                  <a:pt x="3065459" y="1309085"/>
                </a:lnTo>
                <a:lnTo>
                  <a:pt x="3065259" y="1330639"/>
                </a:lnTo>
                <a:lnTo>
                  <a:pt x="3065059" y="1352464"/>
                </a:lnTo>
                <a:lnTo>
                  <a:pt x="3065059" y="1404518"/>
                </a:lnTo>
                <a:lnTo>
                  <a:pt x="3066459" y="1429054"/>
                </a:lnTo>
                <a:lnTo>
                  <a:pt x="3068859" y="1437594"/>
                </a:lnTo>
                <a:lnTo>
                  <a:pt x="3070859" y="1446406"/>
                </a:lnTo>
                <a:lnTo>
                  <a:pt x="3072459" y="1455081"/>
                </a:lnTo>
                <a:lnTo>
                  <a:pt x="3073659" y="1463893"/>
                </a:lnTo>
                <a:lnTo>
                  <a:pt x="3074659" y="1472568"/>
                </a:lnTo>
                <a:lnTo>
                  <a:pt x="3075059" y="1481380"/>
                </a:lnTo>
                <a:lnTo>
                  <a:pt x="3075459" y="1490191"/>
                </a:lnTo>
                <a:lnTo>
                  <a:pt x="3075459" y="1499002"/>
                </a:lnTo>
                <a:lnTo>
                  <a:pt x="3075059" y="1516625"/>
                </a:lnTo>
                <a:lnTo>
                  <a:pt x="3074659" y="1534247"/>
                </a:lnTo>
                <a:lnTo>
                  <a:pt x="3073859" y="1552005"/>
                </a:lnTo>
                <a:lnTo>
                  <a:pt x="3073859" y="1560817"/>
                </a:lnTo>
                <a:lnTo>
                  <a:pt x="3074059" y="1569628"/>
                </a:lnTo>
                <a:lnTo>
                  <a:pt x="3075059" y="1582641"/>
                </a:lnTo>
                <a:lnTo>
                  <a:pt x="3075859" y="1595655"/>
                </a:lnTo>
                <a:lnTo>
                  <a:pt x="3076459" y="1608398"/>
                </a:lnTo>
                <a:lnTo>
                  <a:pt x="3076859" y="1621411"/>
                </a:lnTo>
                <a:lnTo>
                  <a:pt x="3076659" y="1634425"/>
                </a:lnTo>
                <a:lnTo>
                  <a:pt x="3076259" y="1647438"/>
                </a:lnTo>
                <a:lnTo>
                  <a:pt x="3075259" y="1660316"/>
                </a:lnTo>
                <a:lnTo>
                  <a:pt x="3074659" y="1666823"/>
                </a:lnTo>
                <a:lnTo>
                  <a:pt x="3073859" y="1673330"/>
                </a:lnTo>
                <a:lnTo>
                  <a:pt x="3074659" y="1803330"/>
                </a:lnTo>
                <a:lnTo>
                  <a:pt x="3075059" y="1818784"/>
                </a:lnTo>
                <a:lnTo>
                  <a:pt x="3075459" y="1834102"/>
                </a:lnTo>
                <a:lnTo>
                  <a:pt x="3075859" y="1864874"/>
                </a:lnTo>
                <a:lnTo>
                  <a:pt x="3075659" y="1895645"/>
                </a:lnTo>
                <a:lnTo>
                  <a:pt x="3075259" y="1926417"/>
                </a:lnTo>
                <a:lnTo>
                  <a:pt x="3074059" y="1957189"/>
                </a:lnTo>
                <a:lnTo>
                  <a:pt x="3072659" y="1987825"/>
                </a:lnTo>
                <a:lnTo>
                  <a:pt x="3070859" y="2018325"/>
                </a:lnTo>
                <a:lnTo>
                  <a:pt x="3068859" y="2048961"/>
                </a:lnTo>
                <a:lnTo>
                  <a:pt x="3066459" y="2079733"/>
                </a:lnTo>
                <a:lnTo>
                  <a:pt x="3063659" y="2110369"/>
                </a:lnTo>
                <a:lnTo>
                  <a:pt x="3060459" y="2140734"/>
                </a:lnTo>
                <a:lnTo>
                  <a:pt x="3057259" y="2171370"/>
                </a:lnTo>
                <a:lnTo>
                  <a:pt x="3053859" y="2202007"/>
                </a:lnTo>
                <a:lnTo>
                  <a:pt x="3050259" y="2232643"/>
                </a:lnTo>
                <a:lnTo>
                  <a:pt x="3042658" y="2293644"/>
                </a:lnTo>
                <a:lnTo>
                  <a:pt x="3040658" y="2309775"/>
                </a:lnTo>
                <a:lnTo>
                  <a:pt x="3038858" y="2325771"/>
                </a:lnTo>
                <a:lnTo>
                  <a:pt x="3035058" y="2357898"/>
                </a:lnTo>
                <a:lnTo>
                  <a:pt x="3035858" y="2363999"/>
                </a:lnTo>
                <a:lnTo>
                  <a:pt x="3036458" y="2369828"/>
                </a:lnTo>
                <a:lnTo>
                  <a:pt x="3036858" y="2375792"/>
                </a:lnTo>
                <a:lnTo>
                  <a:pt x="3036658" y="2381621"/>
                </a:lnTo>
                <a:lnTo>
                  <a:pt x="3036458" y="2384332"/>
                </a:lnTo>
                <a:lnTo>
                  <a:pt x="3036058" y="2387315"/>
                </a:lnTo>
                <a:lnTo>
                  <a:pt x="3035258" y="2390161"/>
                </a:lnTo>
                <a:lnTo>
                  <a:pt x="3034458" y="2393008"/>
                </a:lnTo>
                <a:lnTo>
                  <a:pt x="3033458" y="2395855"/>
                </a:lnTo>
                <a:lnTo>
                  <a:pt x="3032258" y="2398566"/>
                </a:lnTo>
                <a:lnTo>
                  <a:pt x="3030858" y="2401413"/>
                </a:lnTo>
                <a:lnTo>
                  <a:pt x="3029058" y="2403988"/>
                </a:lnTo>
                <a:lnTo>
                  <a:pt x="3026658" y="2424457"/>
                </a:lnTo>
                <a:lnTo>
                  <a:pt x="3024658" y="2444927"/>
                </a:lnTo>
                <a:lnTo>
                  <a:pt x="3023058" y="2465396"/>
                </a:lnTo>
                <a:lnTo>
                  <a:pt x="3021458" y="2485730"/>
                </a:lnTo>
                <a:lnTo>
                  <a:pt x="3018658" y="2526804"/>
                </a:lnTo>
                <a:lnTo>
                  <a:pt x="3016058" y="2567742"/>
                </a:lnTo>
                <a:lnTo>
                  <a:pt x="3013258" y="2608681"/>
                </a:lnTo>
                <a:lnTo>
                  <a:pt x="3011658" y="2629286"/>
                </a:lnTo>
                <a:lnTo>
                  <a:pt x="3009858" y="2649620"/>
                </a:lnTo>
                <a:lnTo>
                  <a:pt x="3007858" y="2670089"/>
                </a:lnTo>
                <a:lnTo>
                  <a:pt x="3005458" y="2690423"/>
                </a:lnTo>
                <a:lnTo>
                  <a:pt x="3002658" y="2710892"/>
                </a:lnTo>
                <a:lnTo>
                  <a:pt x="2999458" y="2731226"/>
                </a:lnTo>
                <a:lnTo>
                  <a:pt x="2998858" y="2741935"/>
                </a:lnTo>
                <a:lnTo>
                  <a:pt x="2998258" y="2752508"/>
                </a:lnTo>
                <a:lnTo>
                  <a:pt x="2997458" y="2763217"/>
                </a:lnTo>
                <a:lnTo>
                  <a:pt x="2996258" y="2773926"/>
                </a:lnTo>
                <a:lnTo>
                  <a:pt x="2995258" y="2784364"/>
                </a:lnTo>
                <a:lnTo>
                  <a:pt x="2993858" y="2795073"/>
                </a:lnTo>
                <a:lnTo>
                  <a:pt x="2992458" y="2805647"/>
                </a:lnTo>
                <a:lnTo>
                  <a:pt x="2990857" y="2816085"/>
                </a:lnTo>
                <a:lnTo>
                  <a:pt x="2989057" y="2826658"/>
                </a:lnTo>
                <a:lnTo>
                  <a:pt x="2987257" y="2837096"/>
                </a:lnTo>
                <a:lnTo>
                  <a:pt x="2984857" y="2847670"/>
                </a:lnTo>
                <a:lnTo>
                  <a:pt x="2982657" y="2858108"/>
                </a:lnTo>
                <a:lnTo>
                  <a:pt x="2980457" y="2868546"/>
                </a:lnTo>
                <a:lnTo>
                  <a:pt x="2977657" y="2878984"/>
                </a:lnTo>
                <a:lnTo>
                  <a:pt x="2974857" y="2889422"/>
                </a:lnTo>
                <a:lnTo>
                  <a:pt x="2971857" y="2899724"/>
                </a:lnTo>
                <a:lnTo>
                  <a:pt x="2973057" y="2905689"/>
                </a:lnTo>
                <a:lnTo>
                  <a:pt x="2973857" y="2911925"/>
                </a:lnTo>
                <a:lnTo>
                  <a:pt x="2974257" y="2918025"/>
                </a:lnTo>
                <a:lnTo>
                  <a:pt x="2974257" y="2923989"/>
                </a:lnTo>
                <a:lnTo>
                  <a:pt x="2973857" y="2929954"/>
                </a:lnTo>
                <a:lnTo>
                  <a:pt x="2973057" y="2936054"/>
                </a:lnTo>
                <a:lnTo>
                  <a:pt x="2971657" y="2942018"/>
                </a:lnTo>
                <a:lnTo>
                  <a:pt x="2969857" y="2948119"/>
                </a:lnTo>
                <a:lnTo>
                  <a:pt x="2970457" y="2952456"/>
                </a:lnTo>
                <a:lnTo>
                  <a:pt x="2970857" y="2956930"/>
                </a:lnTo>
                <a:lnTo>
                  <a:pt x="2971057" y="2961268"/>
                </a:lnTo>
                <a:lnTo>
                  <a:pt x="2971057" y="2965741"/>
                </a:lnTo>
                <a:lnTo>
                  <a:pt x="2970857" y="2970079"/>
                </a:lnTo>
                <a:lnTo>
                  <a:pt x="2970657" y="2974417"/>
                </a:lnTo>
                <a:lnTo>
                  <a:pt x="2970457" y="2978755"/>
                </a:lnTo>
                <a:lnTo>
                  <a:pt x="2969657" y="2983093"/>
                </a:lnTo>
                <a:lnTo>
                  <a:pt x="2969057" y="2987295"/>
                </a:lnTo>
                <a:lnTo>
                  <a:pt x="2968257" y="2991497"/>
                </a:lnTo>
                <a:lnTo>
                  <a:pt x="2966257" y="3000037"/>
                </a:lnTo>
                <a:lnTo>
                  <a:pt x="2963657" y="3008577"/>
                </a:lnTo>
                <a:lnTo>
                  <a:pt x="2960857" y="3016982"/>
                </a:lnTo>
                <a:lnTo>
                  <a:pt x="2949657" y="3021049"/>
                </a:lnTo>
                <a:lnTo>
                  <a:pt x="2951857" y="3020778"/>
                </a:lnTo>
                <a:lnTo>
                  <a:pt x="2954457" y="3019964"/>
                </a:lnTo>
                <a:lnTo>
                  <a:pt x="2957457" y="3018744"/>
                </a:lnTo>
                <a:lnTo>
                  <a:pt x="2960857" y="3016982"/>
                </a:lnTo>
                <a:lnTo>
                  <a:pt x="2959457" y="3022404"/>
                </a:lnTo>
                <a:lnTo>
                  <a:pt x="2958057" y="3027827"/>
                </a:lnTo>
                <a:lnTo>
                  <a:pt x="2956457" y="3032978"/>
                </a:lnTo>
                <a:lnTo>
                  <a:pt x="2954857" y="3037858"/>
                </a:lnTo>
                <a:lnTo>
                  <a:pt x="2953057" y="3042738"/>
                </a:lnTo>
                <a:lnTo>
                  <a:pt x="2951257" y="3047212"/>
                </a:lnTo>
                <a:lnTo>
                  <a:pt x="2949057" y="3051685"/>
                </a:lnTo>
                <a:lnTo>
                  <a:pt x="2946857" y="3055887"/>
                </a:lnTo>
                <a:lnTo>
                  <a:pt x="2944657" y="3059818"/>
                </a:lnTo>
                <a:lnTo>
                  <a:pt x="2942057" y="3063750"/>
                </a:lnTo>
                <a:lnTo>
                  <a:pt x="2939656" y="3067410"/>
                </a:lnTo>
                <a:lnTo>
                  <a:pt x="2936856" y="3070934"/>
                </a:lnTo>
                <a:lnTo>
                  <a:pt x="2933856" y="3074323"/>
                </a:lnTo>
                <a:lnTo>
                  <a:pt x="2930856" y="3077441"/>
                </a:lnTo>
                <a:lnTo>
                  <a:pt x="2927656" y="3080423"/>
                </a:lnTo>
                <a:lnTo>
                  <a:pt x="2924456" y="3083406"/>
                </a:lnTo>
                <a:lnTo>
                  <a:pt x="2921056" y="3085981"/>
                </a:lnTo>
                <a:lnTo>
                  <a:pt x="2917456" y="3088421"/>
                </a:lnTo>
                <a:lnTo>
                  <a:pt x="2913656" y="3090590"/>
                </a:lnTo>
                <a:lnTo>
                  <a:pt x="2909656" y="3092759"/>
                </a:lnTo>
                <a:lnTo>
                  <a:pt x="2905656" y="3094657"/>
                </a:lnTo>
                <a:lnTo>
                  <a:pt x="2901456" y="3096419"/>
                </a:lnTo>
                <a:lnTo>
                  <a:pt x="2897056" y="3098046"/>
                </a:lnTo>
                <a:lnTo>
                  <a:pt x="2892656" y="3099401"/>
                </a:lnTo>
                <a:lnTo>
                  <a:pt x="2887856" y="3100621"/>
                </a:lnTo>
                <a:lnTo>
                  <a:pt x="2883055" y="3101706"/>
                </a:lnTo>
                <a:lnTo>
                  <a:pt x="2878055" y="3102655"/>
                </a:lnTo>
                <a:lnTo>
                  <a:pt x="2873055" y="3103468"/>
                </a:lnTo>
                <a:lnTo>
                  <a:pt x="2867455" y="3104010"/>
                </a:lnTo>
                <a:lnTo>
                  <a:pt x="2862055" y="3104417"/>
                </a:lnTo>
                <a:lnTo>
                  <a:pt x="2856255" y="3104688"/>
                </a:lnTo>
                <a:lnTo>
                  <a:pt x="2850655" y="3104688"/>
                </a:lnTo>
                <a:lnTo>
                  <a:pt x="2847255" y="3104688"/>
                </a:lnTo>
                <a:lnTo>
                  <a:pt x="2844055" y="3104824"/>
                </a:lnTo>
                <a:lnTo>
                  <a:pt x="2840855" y="3105095"/>
                </a:lnTo>
                <a:lnTo>
                  <a:pt x="2837655" y="3105637"/>
                </a:lnTo>
                <a:lnTo>
                  <a:pt x="2831454" y="3106722"/>
                </a:lnTo>
                <a:lnTo>
                  <a:pt x="2825254" y="3107942"/>
                </a:lnTo>
                <a:lnTo>
                  <a:pt x="2813254" y="3110653"/>
                </a:lnTo>
                <a:lnTo>
                  <a:pt x="2807054" y="3112144"/>
                </a:lnTo>
                <a:lnTo>
                  <a:pt x="2800854" y="3113228"/>
                </a:lnTo>
                <a:lnTo>
                  <a:pt x="2791654" y="3166909"/>
                </a:lnTo>
                <a:lnTo>
                  <a:pt x="2791654" y="3176127"/>
                </a:lnTo>
                <a:lnTo>
                  <a:pt x="2791654" y="3185210"/>
                </a:lnTo>
                <a:lnTo>
                  <a:pt x="2791854" y="3203510"/>
                </a:lnTo>
                <a:lnTo>
                  <a:pt x="2792054" y="3221675"/>
                </a:lnTo>
                <a:lnTo>
                  <a:pt x="2792054" y="3230757"/>
                </a:lnTo>
                <a:lnTo>
                  <a:pt x="2792054" y="3239975"/>
                </a:lnTo>
                <a:lnTo>
                  <a:pt x="2791854" y="3249058"/>
                </a:lnTo>
                <a:lnTo>
                  <a:pt x="2791054" y="3258140"/>
                </a:lnTo>
                <a:lnTo>
                  <a:pt x="2790454" y="3267222"/>
                </a:lnTo>
                <a:lnTo>
                  <a:pt x="2789254" y="3276305"/>
                </a:lnTo>
                <a:lnTo>
                  <a:pt x="2787854" y="3285387"/>
                </a:lnTo>
                <a:lnTo>
                  <a:pt x="2786054" y="3294334"/>
                </a:lnTo>
                <a:lnTo>
                  <a:pt x="2783854" y="3303281"/>
                </a:lnTo>
                <a:lnTo>
                  <a:pt x="2781053" y="3312228"/>
                </a:lnTo>
                <a:lnTo>
                  <a:pt x="2781453" y="3317786"/>
                </a:lnTo>
                <a:lnTo>
                  <a:pt x="2781453" y="3323208"/>
                </a:lnTo>
                <a:lnTo>
                  <a:pt x="2781453" y="3328630"/>
                </a:lnTo>
                <a:lnTo>
                  <a:pt x="2781253" y="3334053"/>
                </a:lnTo>
                <a:lnTo>
                  <a:pt x="2780853" y="3339475"/>
                </a:lnTo>
                <a:lnTo>
                  <a:pt x="2780253" y="3344897"/>
                </a:lnTo>
                <a:lnTo>
                  <a:pt x="2778653" y="3355742"/>
                </a:lnTo>
                <a:lnTo>
                  <a:pt x="2776653" y="3366315"/>
                </a:lnTo>
                <a:lnTo>
                  <a:pt x="2774653" y="3377025"/>
                </a:lnTo>
                <a:lnTo>
                  <a:pt x="2772453" y="3387734"/>
                </a:lnTo>
                <a:lnTo>
                  <a:pt x="2770653" y="3398307"/>
                </a:lnTo>
                <a:lnTo>
                  <a:pt x="2771253" y="3400883"/>
                </a:lnTo>
                <a:lnTo>
                  <a:pt x="2771653" y="3403323"/>
                </a:lnTo>
                <a:lnTo>
                  <a:pt x="2771653" y="3405627"/>
                </a:lnTo>
                <a:lnTo>
                  <a:pt x="2771653" y="3407932"/>
                </a:lnTo>
                <a:lnTo>
                  <a:pt x="2771453" y="3410101"/>
                </a:lnTo>
                <a:lnTo>
                  <a:pt x="2771053" y="3412405"/>
                </a:lnTo>
                <a:lnTo>
                  <a:pt x="2770453" y="3414574"/>
                </a:lnTo>
                <a:lnTo>
                  <a:pt x="2769453" y="3416743"/>
                </a:lnTo>
                <a:lnTo>
                  <a:pt x="2767853" y="3420945"/>
                </a:lnTo>
                <a:lnTo>
                  <a:pt x="2765853" y="3425148"/>
                </a:lnTo>
                <a:lnTo>
                  <a:pt x="2763653" y="3429486"/>
                </a:lnTo>
                <a:lnTo>
                  <a:pt x="2762053" y="3433552"/>
                </a:lnTo>
                <a:lnTo>
                  <a:pt x="2760853" y="3439110"/>
                </a:lnTo>
                <a:lnTo>
                  <a:pt x="2759453" y="3444397"/>
                </a:lnTo>
                <a:lnTo>
                  <a:pt x="2757853" y="3449413"/>
                </a:lnTo>
                <a:lnTo>
                  <a:pt x="2756053" y="3454293"/>
                </a:lnTo>
                <a:lnTo>
                  <a:pt x="2753653" y="3459037"/>
                </a:lnTo>
                <a:lnTo>
                  <a:pt x="2751453" y="3463646"/>
                </a:lnTo>
                <a:lnTo>
                  <a:pt x="2748853" y="3467848"/>
                </a:lnTo>
                <a:lnTo>
                  <a:pt x="2746453" y="3472051"/>
                </a:lnTo>
                <a:lnTo>
                  <a:pt x="2743453" y="3476118"/>
                </a:lnTo>
                <a:lnTo>
                  <a:pt x="2740253" y="3479913"/>
                </a:lnTo>
                <a:lnTo>
                  <a:pt x="2737053" y="3483573"/>
                </a:lnTo>
                <a:lnTo>
                  <a:pt x="2733453" y="3486962"/>
                </a:lnTo>
                <a:lnTo>
                  <a:pt x="2729852" y="3490216"/>
                </a:lnTo>
                <a:lnTo>
                  <a:pt x="2725852" y="3493198"/>
                </a:lnTo>
                <a:lnTo>
                  <a:pt x="2722052" y="3496045"/>
                </a:lnTo>
                <a:lnTo>
                  <a:pt x="2717652" y="3498620"/>
                </a:lnTo>
                <a:lnTo>
                  <a:pt x="2713252" y="3501196"/>
                </a:lnTo>
                <a:lnTo>
                  <a:pt x="2708852" y="3503365"/>
                </a:lnTo>
                <a:lnTo>
                  <a:pt x="2704052" y="3505263"/>
                </a:lnTo>
                <a:lnTo>
                  <a:pt x="2699252" y="3507160"/>
                </a:lnTo>
                <a:lnTo>
                  <a:pt x="2694252" y="3508787"/>
                </a:lnTo>
                <a:lnTo>
                  <a:pt x="2688852" y="3510143"/>
                </a:lnTo>
                <a:lnTo>
                  <a:pt x="2683652" y="3511227"/>
                </a:lnTo>
                <a:lnTo>
                  <a:pt x="2678251" y="3512176"/>
                </a:lnTo>
                <a:lnTo>
                  <a:pt x="2672451" y="3512854"/>
                </a:lnTo>
                <a:lnTo>
                  <a:pt x="2666651" y="3513396"/>
                </a:lnTo>
                <a:lnTo>
                  <a:pt x="2660851" y="3513667"/>
                </a:lnTo>
                <a:lnTo>
                  <a:pt x="2654651" y="3513667"/>
                </a:lnTo>
                <a:lnTo>
                  <a:pt x="2648651" y="3513532"/>
                </a:lnTo>
                <a:lnTo>
                  <a:pt x="2642251" y="3512989"/>
                </a:lnTo>
                <a:lnTo>
                  <a:pt x="2635851" y="3512447"/>
                </a:lnTo>
                <a:lnTo>
                  <a:pt x="2629451" y="3511498"/>
                </a:lnTo>
                <a:lnTo>
                  <a:pt x="2610650" y="3511092"/>
                </a:lnTo>
                <a:lnTo>
                  <a:pt x="2592050" y="3510414"/>
                </a:lnTo>
                <a:lnTo>
                  <a:pt x="2582650" y="3510278"/>
                </a:lnTo>
                <a:lnTo>
                  <a:pt x="2573249" y="3510278"/>
                </a:lnTo>
                <a:lnTo>
                  <a:pt x="2564249" y="3510278"/>
                </a:lnTo>
                <a:lnTo>
                  <a:pt x="2554849" y="3510685"/>
                </a:lnTo>
                <a:lnTo>
                  <a:pt x="2551649" y="3510820"/>
                </a:lnTo>
                <a:lnTo>
                  <a:pt x="2548649" y="3510820"/>
                </a:lnTo>
                <a:lnTo>
                  <a:pt x="2545649" y="3510820"/>
                </a:lnTo>
                <a:lnTo>
                  <a:pt x="2543049" y="3510685"/>
                </a:lnTo>
                <a:lnTo>
                  <a:pt x="2540449" y="3510414"/>
                </a:lnTo>
                <a:lnTo>
                  <a:pt x="2538049" y="3510007"/>
                </a:lnTo>
                <a:lnTo>
                  <a:pt x="2535649" y="3509465"/>
                </a:lnTo>
                <a:lnTo>
                  <a:pt x="2533449" y="3509058"/>
                </a:lnTo>
                <a:lnTo>
                  <a:pt x="2531449" y="3508245"/>
                </a:lnTo>
                <a:lnTo>
                  <a:pt x="2529449" y="3507431"/>
                </a:lnTo>
                <a:lnTo>
                  <a:pt x="2527649" y="3506754"/>
                </a:lnTo>
                <a:lnTo>
                  <a:pt x="2525849" y="3505805"/>
                </a:lnTo>
                <a:lnTo>
                  <a:pt x="2524449" y="3504720"/>
                </a:lnTo>
                <a:lnTo>
                  <a:pt x="2522849" y="3503636"/>
                </a:lnTo>
                <a:lnTo>
                  <a:pt x="2521848" y="3502416"/>
                </a:lnTo>
                <a:lnTo>
                  <a:pt x="2520648" y="3501060"/>
                </a:lnTo>
                <a:lnTo>
                  <a:pt x="2519448" y="3499569"/>
                </a:lnTo>
                <a:lnTo>
                  <a:pt x="2518648" y="3498213"/>
                </a:lnTo>
                <a:lnTo>
                  <a:pt x="2517648" y="3496722"/>
                </a:lnTo>
                <a:lnTo>
                  <a:pt x="2517048" y="3494960"/>
                </a:lnTo>
                <a:lnTo>
                  <a:pt x="2515648" y="3491436"/>
                </a:lnTo>
                <a:lnTo>
                  <a:pt x="2514848" y="3487504"/>
                </a:lnTo>
                <a:lnTo>
                  <a:pt x="2514448" y="3483438"/>
                </a:lnTo>
                <a:lnTo>
                  <a:pt x="2514448" y="3478829"/>
                </a:lnTo>
                <a:lnTo>
                  <a:pt x="2514648" y="3474084"/>
                </a:lnTo>
                <a:lnTo>
                  <a:pt x="2515448" y="3469204"/>
                </a:lnTo>
                <a:lnTo>
                  <a:pt x="2512248" y="3467442"/>
                </a:lnTo>
                <a:lnTo>
                  <a:pt x="2509448" y="3465544"/>
                </a:lnTo>
                <a:lnTo>
                  <a:pt x="2507048" y="3463782"/>
                </a:lnTo>
                <a:lnTo>
                  <a:pt x="2504648" y="3461748"/>
                </a:lnTo>
                <a:lnTo>
                  <a:pt x="2502848" y="3459715"/>
                </a:lnTo>
                <a:lnTo>
                  <a:pt x="2501048" y="3457682"/>
                </a:lnTo>
                <a:lnTo>
                  <a:pt x="2499648" y="3455513"/>
                </a:lnTo>
                <a:lnTo>
                  <a:pt x="2498248" y="3453344"/>
                </a:lnTo>
                <a:lnTo>
                  <a:pt x="2497248" y="3451039"/>
                </a:lnTo>
                <a:lnTo>
                  <a:pt x="2496448" y="3448735"/>
                </a:lnTo>
                <a:lnTo>
                  <a:pt x="2495848" y="3446430"/>
                </a:lnTo>
                <a:lnTo>
                  <a:pt x="2495048" y="3444126"/>
                </a:lnTo>
                <a:lnTo>
                  <a:pt x="2494448" y="3439110"/>
                </a:lnTo>
                <a:lnTo>
                  <a:pt x="2494248" y="3434230"/>
                </a:lnTo>
                <a:lnTo>
                  <a:pt x="2494248" y="3429079"/>
                </a:lnTo>
                <a:lnTo>
                  <a:pt x="2494448" y="3424063"/>
                </a:lnTo>
                <a:lnTo>
                  <a:pt x="2494848" y="3413625"/>
                </a:lnTo>
                <a:lnTo>
                  <a:pt x="2495048" y="3408610"/>
                </a:lnTo>
                <a:lnTo>
                  <a:pt x="2494648" y="3403594"/>
                </a:lnTo>
                <a:lnTo>
                  <a:pt x="2494048" y="3398714"/>
                </a:lnTo>
                <a:lnTo>
                  <a:pt x="2493448" y="3396409"/>
                </a:lnTo>
                <a:lnTo>
                  <a:pt x="2492848" y="3393834"/>
                </a:lnTo>
                <a:lnTo>
                  <a:pt x="2492048" y="3391800"/>
                </a:lnTo>
                <a:lnTo>
                  <a:pt x="2491648" y="3389767"/>
                </a:lnTo>
                <a:lnTo>
                  <a:pt x="2491448" y="3387327"/>
                </a:lnTo>
                <a:lnTo>
                  <a:pt x="2491448" y="3385022"/>
                </a:lnTo>
                <a:lnTo>
                  <a:pt x="2491648" y="3380413"/>
                </a:lnTo>
                <a:lnTo>
                  <a:pt x="2492448" y="3375669"/>
                </a:lnTo>
                <a:lnTo>
                  <a:pt x="2494248" y="3365909"/>
                </a:lnTo>
                <a:lnTo>
                  <a:pt x="2495048" y="3361164"/>
                </a:lnTo>
                <a:lnTo>
                  <a:pt x="2495848" y="3356284"/>
                </a:lnTo>
                <a:lnTo>
                  <a:pt x="2492048" y="3348964"/>
                </a:lnTo>
                <a:lnTo>
                  <a:pt x="2488048" y="3341508"/>
                </a:lnTo>
                <a:lnTo>
                  <a:pt x="2487048" y="3339475"/>
                </a:lnTo>
                <a:lnTo>
                  <a:pt x="2486648" y="3337170"/>
                </a:lnTo>
                <a:lnTo>
                  <a:pt x="2486448" y="3334866"/>
                </a:lnTo>
                <a:lnTo>
                  <a:pt x="2486248" y="3332290"/>
                </a:lnTo>
                <a:lnTo>
                  <a:pt x="2486648" y="3327275"/>
                </a:lnTo>
                <a:lnTo>
                  <a:pt x="2486848" y="3322259"/>
                </a:lnTo>
                <a:lnTo>
                  <a:pt x="2486848" y="3319955"/>
                </a:lnTo>
                <a:lnTo>
                  <a:pt x="2486648" y="3317650"/>
                </a:lnTo>
                <a:lnTo>
                  <a:pt x="2486248" y="3315617"/>
                </a:lnTo>
                <a:lnTo>
                  <a:pt x="2485248" y="3313854"/>
                </a:lnTo>
                <a:lnTo>
                  <a:pt x="2484648" y="3312906"/>
                </a:lnTo>
                <a:lnTo>
                  <a:pt x="2483848" y="3312092"/>
                </a:lnTo>
                <a:lnTo>
                  <a:pt x="2483248" y="3311279"/>
                </a:lnTo>
                <a:lnTo>
                  <a:pt x="2482048" y="3310737"/>
                </a:lnTo>
                <a:lnTo>
                  <a:pt x="2481248" y="3310194"/>
                </a:lnTo>
                <a:lnTo>
                  <a:pt x="2479848" y="3309652"/>
                </a:lnTo>
                <a:lnTo>
                  <a:pt x="2478448" y="3309381"/>
                </a:lnTo>
                <a:lnTo>
                  <a:pt x="2476848" y="3308974"/>
                </a:lnTo>
                <a:lnTo>
                  <a:pt x="2475048" y="3308839"/>
                </a:lnTo>
                <a:lnTo>
                  <a:pt x="2473448" y="3308703"/>
                </a:lnTo>
                <a:lnTo>
                  <a:pt x="2472048" y="3308839"/>
                </a:lnTo>
                <a:lnTo>
                  <a:pt x="2470447" y="3308974"/>
                </a:lnTo>
                <a:lnTo>
                  <a:pt x="2469247" y="3309381"/>
                </a:lnTo>
                <a:lnTo>
                  <a:pt x="2468247" y="3309788"/>
                </a:lnTo>
                <a:lnTo>
                  <a:pt x="2467047" y="3310465"/>
                </a:lnTo>
                <a:lnTo>
                  <a:pt x="2465847" y="3311008"/>
                </a:lnTo>
                <a:lnTo>
                  <a:pt x="2464047" y="3312634"/>
                </a:lnTo>
                <a:lnTo>
                  <a:pt x="2462447" y="3314397"/>
                </a:lnTo>
                <a:lnTo>
                  <a:pt x="2461047" y="3316566"/>
                </a:lnTo>
                <a:lnTo>
                  <a:pt x="2459847" y="3318870"/>
                </a:lnTo>
                <a:lnTo>
                  <a:pt x="2457447" y="3324021"/>
                </a:lnTo>
                <a:lnTo>
                  <a:pt x="2455247" y="3329172"/>
                </a:lnTo>
                <a:lnTo>
                  <a:pt x="2454047" y="3331477"/>
                </a:lnTo>
                <a:lnTo>
                  <a:pt x="2452647" y="3333781"/>
                </a:lnTo>
                <a:lnTo>
                  <a:pt x="2451047" y="3335815"/>
                </a:lnTo>
                <a:lnTo>
                  <a:pt x="2449047" y="3337577"/>
                </a:lnTo>
                <a:lnTo>
                  <a:pt x="2449247" y="3342593"/>
                </a:lnTo>
                <a:lnTo>
                  <a:pt x="2449647" y="3347608"/>
                </a:lnTo>
                <a:lnTo>
                  <a:pt x="2449647" y="3350184"/>
                </a:lnTo>
                <a:lnTo>
                  <a:pt x="2449647" y="3352624"/>
                </a:lnTo>
                <a:lnTo>
                  <a:pt x="2449447" y="3354793"/>
                </a:lnTo>
                <a:lnTo>
                  <a:pt x="2449047" y="3356962"/>
                </a:lnTo>
                <a:lnTo>
                  <a:pt x="2448047" y="3358724"/>
                </a:lnTo>
                <a:lnTo>
                  <a:pt x="2447047" y="3360351"/>
                </a:lnTo>
                <a:lnTo>
                  <a:pt x="2446247" y="3361164"/>
                </a:lnTo>
                <a:lnTo>
                  <a:pt x="2445447" y="3361706"/>
                </a:lnTo>
                <a:lnTo>
                  <a:pt x="2444447" y="3362384"/>
                </a:lnTo>
                <a:lnTo>
                  <a:pt x="2443247" y="3362791"/>
                </a:lnTo>
                <a:lnTo>
                  <a:pt x="2442247" y="3363333"/>
                </a:lnTo>
                <a:lnTo>
                  <a:pt x="2440847" y="3363604"/>
                </a:lnTo>
                <a:lnTo>
                  <a:pt x="2439247" y="3363740"/>
                </a:lnTo>
                <a:lnTo>
                  <a:pt x="2437647" y="3363875"/>
                </a:lnTo>
                <a:lnTo>
                  <a:pt x="2435847" y="3363875"/>
                </a:lnTo>
                <a:lnTo>
                  <a:pt x="2433847" y="3363875"/>
                </a:lnTo>
                <a:lnTo>
                  <a:pt x="2431447" y="3363740"/>
                </a:lnTo>
                <a:lnTo>
                  <a:pt x="2429247" y="3363333"/>
                </a:lnTo>
                <a:lnTo>
                  <a:pt x="2427447" y="3363875"/>
                </a:lnTo>
                <a:lnTo>
                  <a:pt x="2425447" y="3364418"/>
                </a:lnTo>
                <a:lnTo>
                  <a:pt x="2423647" y="3364689"/>
                </a:lnTo>
                <a:lnTo>
                  <a:pt x="2421647" y="3364824"/>
                </a:lnTo>
                <a:lnTo>
                  <a:pt x="2416846" y="3366180"/>
                </a:lnTo>
                <a:lnTo>
                  <a:pt x="2411846" y="3367535"/>
                </a:lnTo>
                <a:lnTo>
                  <a:pt x="2406846" y="3368891"/>
                </a:lnTo>
                <a:lnTo>
                  <a:pt x="2402046" y="3369975"/>
                </a:lnTo>
                <a:lnTo>
                  <a:pt x="2397046" y="3371060"/>
                </a:lnTo>
                <a:lnTo>
                  <a:pt x="2392246" y="3371738"/>
                </a:lnTo>
                <a:lnTo>
                  <a:pt x="2387246" y="3372551"/>
                </a:lnTo>
                <a:lnTo>
                  <a:pt x="2382246" y="3373229"/>
                </a:lnTo>
                <a:lnTo>
                  <a:pt x="2377446" y="3373636"/>
                </a:lnTo>
                <a:lnTo>
                  <a:pt x="2372446" y="3373907"/>
                </a:lnTo>
                <a:lnTo>
                  <a:pt x="2362445" y="3374584"/>
                </a:lnTo>
                <a:lnTo>
                  <a:pt x="2352645" y="3374720"/>
                </a:lnTo>
                <a:lnTo>
                  <a:pt x="2342445" y="3374584"/>
                </a:lnTo>
                <a:lnTo>
                  <a:pt x="2332645" y="3374313"/>
                </a:lnTo>
                <a:lnTo>
                  <a:pt x="2322645" y="3373636"/>
                </a:lnTo>
                <a:lnTo>
                  <a:pt x="2312644" y="3372958"/>
                </a:lnTo>
                <a:lnTo>
                  <a:pt x="2302844" y="3372416"/>
                </a:lnTo>
                <a:lnTo>
                  <a:pt x="2282844" y="3370789"/>
                </a:lnTo>
                <a:lnTo>
                  <a:pt x="2273044" y="3370247"/>
                </a:lnTo>
                <a:lnTo>
                  <a:pt x="2263044" y="3369704"/>
                </a:lnTo>
                <a:lnTo>
                  <a:pt x="2261043" y="3369569"/>
                </a:lnTo>
                <a:lnTo>
                  <a:pt x="2259243" y="3369298"/>
                </a:lnTo>
                <a:lnTo>
                  <a:pt x="2257443" y="3368891"/>
                </a:lnTo>
                <a:lnTo>
                  <a:pt x="2255643" y="3368349"/>
                </a:lnTo>
                <a:lnTo>
                  <a:pt x="2254043" y="3367807"/>
                </a:lnTo>
                <a:lnTo>
                  <a:pt x="2252643" y="3366993"/>
                </a:lnTo>
                <a:lnTo>
                  <a:pt x="2251043" y="3366180"/>
                </a:lnTo>
                <a:lnTo>
                  <a:pt x="2249643" y="3365231"/>
                </a:lnTo>
                <a:lnTo>
                  <a:pt x="2247243" y="3363333"/>
                </a:lnTo>
                <a:lnTo>
                  <a:pt x="2245243" y="3360758"/>
                </a:lnTo>
                <a:lnTo>
                  <a:pt x="2243043" y="3358182"/>
                </a:lnTo>
                <a:lnTo>
                  <a:pt x="2241443" y="3355335"/>
                </a:lnTo>
                <a:lnTo>
                  <a:pt x="2240043" y="3352353"/>
                </a:lnTo>
                <a:lnTo>
                  <a:pt x="2238843" y="3349100"/>
                </a:lnTo>
                <a:lnTo>
                  <a:pt x="2237643" y="3345846"/>
                </a:lnTo>
                <a:lnTo>
                  <a:pt x="2236643" y="3342593"/>
                </a:lnTo>
                <a:lnTo>
                  <a:pt x="2235443" y="3335815"/>
                </a:lnTo>
                <a:lnTo>
                  <a:pt x="2234443" y="3329444"/>
                </a:lnTo>
                <a:lnTo>
                  <a:pt x="2233243" y="3318735"/>
                </a:lnTo>
                <a:lnTo>
                  <a:pt x="2232443" y="3308025"/>
                </a:lnTo>
                <a:lnTo>
                  <a:pt x="2231643" y="3297452"/>
                </a:lnTo>
                <a:lnTo>
                  <a:pt x="2231243" y="3286743"/>
                </a:lnTo>
                <a:lnTo>
                  <a:pt x="2230643" y="3265325"/>
                </a:lnTo>
                <a:lnTo>
                  <a:pt x="2229843" y="3243906"/>
                </a:lnTo>
                <a:lnTo>
                  <a:pt x="2227043" y="3234011"/>
                </a:lnTo>
                <a:lnTo>
                  <a:pt x="2224443" y="3224250"/>
                </a:lnTo>
                <a:lnTo>
                  <a:pt x="2221443" y="3214355"/>
                </a:lnTo>
                <a:lnTo>
                  <a:pt x="2220243" y="3209475"/>
                </a:lnTo>
                <a:lnTo>
                  <a:pt x="2219243" y="3204595"/>
                </a:lnTo>
                <a:lnTo>
                  <a:pt x="2218043" y="3199579"/>
                </a:lnTo>
                <a:lnTo>
                  <a:pt x="2217243" y="3194699"/>
                </a:lnTo>
                <a:lnTo>
                  <a:pt x="2216843" y="3189683"/>
                </a:lnTo>
                <a:lnTo>
                  <a:pt x="2216843" y="3184532"/>
                </a:lnTo>
                <a:lnTo>
                  <a:pt x="2217043" y="3179516"/>
                </a:lnTo>
                <a:lnTo>
                  <a:pt x="2217643" y="3174365"/>
                </a:lnTo>
                <a:lnTo>
                  <a:pt x="2218643" y="3169349"/>
                </a:lnTo>
                <a:lnTo>
                  <a:pt x="2220243" y="3164063"/>
                </a:lnTo>
                <a:lnTo>
                  <a:pt x="2216643" y="3108077"/>
                </a:lnTo>
                <a:lnTo>
                  <a:pt x="2213043" y="3052092"/>
                </a:lnTo>
                <a:lnTo>
                  <a:pt x="2211243" y="3050465"/>
                </a:lnTo>
                <a:lnTo>
                  <a:pt x="2209642" y="3048974"/>
                </a:lnTo>
                <a:lnTo>
                  <a:pt x="2208042" y="3047889"/>
                </a:lnTo>
                <a:lnTo>
                  <a:pt x="2206642" y="3047076"/>
                </a:lnTo>
                <a:lnTo>
                  <a:pt x="2205242" y="3046398"/>
                </a:lnTo>
                <a:lnTo>
                  <a:pt x="2203842" y="3045992"/>
                </a:lnTo>
                <a:lnTo>
                  <a:pt x="2202442" y="3045585"/>
                </a:lnTo>
                <a:lnTo>
                  <a:pt x="2201242" y="3045585"/>
                </a:lnTo>
                <a:lnTo>
                  <a:pt x="2200042" y="3045720"/>
                </a:lnTo>
                <a:lnTo>
                  <a:pt x="2198642" y="3045992"/>
                </a:lnTo>
                <a:lnTo>
                  <a:pt x="2197442" y="3046398"/>
                </a:lnTo>
                <a:lnTo>
                  <a:pt x="2196442" y="3046805"/>
                </a:lnTo>
                <a:lnTo>
                  <a:pt x="2194042" y="3048296"/>
                </a:lnTo>
                <a:lnTo>
                  <a:pt x="2192042" y="3049923"/>
                </a:lnTo>
                <a:lnTo>
                  <a:pt x="2187842" y="3053718"/>
                </a:lnTo>
                <a:lnTo>
                  <a:pt x="2185842" y="3055481"/>
                </a:lnTo>
                <a:lnTo>
                  <a:pt x="2183642" y="3057243"/>
                </a:lnTo>
                <a:lnTo>
                  <a:pt x="2181442" y="3058598"/>
                </a:lnTo>
                <a:lnTo>
                  <a:pt x="2180442" y="3059276"/>
                </a:lnTo>
                <a:lnTo>
                  <a:pt x="2179242" y="3059683"/>
                </a:lnTo>
                <a:lnTo>
                  <a:pt x="2177842" y="3059954"/>
                </a:lnTo>
                <a:lnTo>
                  <a:pt x="2176842" y="3060225"/>
                </a:lnTo>
                <a:lnTo>
                  <a:pt x="2175442" y="3060225"/>
                </a:lnTo>
                <a:lnTo>
                  <a:pt x="2174042" y="3059954"/>
                </a:lnTo>
                <a:lnTo>
                  <a:pt x="2167642" y="3062936"/>
                </a:lnTo>
                <a:lnTo>
                  <a:pt x="2164242" y="3064156"/>
                </a:lnTo>
                <a:lnTo>
                  <a:pt x="2161042" y="3065376"/>
                </a:lnTo>
                <a:lnTo>
                  <a:pt x="2157842" y="3066461"/>
                </a:lnTo>
                <a:lnTo>
                  <a:pt x="2154641" y="3067410"/>
                </a:lnTo>
                <a:lnTo>
                  <a:pt x="2151441" y="3068088"/>
                </a:lnTo>
                <a:lnTo>
                  <a:pt x="2148441" y="3068223"/>
                </a:lnTo>
                <a:lnTo>
                  <a:pt x="2146841" y="3068223"/>
                </a:lnTo>
                <a:lnTo>
                  <a:pt x="2145441" y="3068223"/>
                </a:lnTo>
                <a:lnTo>
                  <a:pt x="2143841" y="3067952"/>
                </a:lnTo>
                <a:lnTo>
                  <a:pt x="2142441" y="3067545"/>
                </a:lnTo>
                <a:lnTo>
                  <a:pt x="2141241" y="3067139"/>
                </a:lnTo>
                <a:lnTo>
                  <a:pt x="2139641" y="3066596"/>
                </a:lnTo>
                <a:lnTo>
                  <a:pt x="2138241" y="3065919"/>
                </a:lnTo>
                <a:lnTo>
                  <a:pt x="2137041" y="3065105"/>
                </a:lnTo>
                <a:lnTo>
                  <a:pt x="2135641" y="3064021"/>
                </a:lnTo>
                <a:lnTo>
                  <a:pt x="2134241" y="3062936"/>
                </a:lnTo>
                <a:lnTo>
                  <a:pt x="2133241" y="3061716"/>
                </a:lnTo>
                <a:lnTo>
                  <a:pt x="2131841" y="3060225"/>
                </a:lnTo>
                <a:lnTo>
                  <a:pt x="2130641" y="3058598"/>
                </a:lnTo>
                <a:lnTo>
                  <a:pt x="2129441" y="3056701"/>
                </a:lnTo>
                <a:lnTo>
                  <a:pt x="2127241" y="3052634"/>
                </a:lnTo>
                <a:lnTo>
                  <a:pt x="2124041" y="3056430"/>
                </a:lnTo>
                <a:lnTo>
                  <a:pt x="2120641" y="3059954"/>
                </a:lnTo>
                <a:lnTo>
                  <a:pt x="2117241" y="3063072"/>
                </a:lnTo>
                <a:lnTo>
                  <a:pt x="2113841" y="3065919"/>
                </a:lnTo>
                <a:lnTo>
                  <a:pt x="2110241" y="3068359"/>
                </a:lnTo>
                <a:lnTo>
                  <a:pt x="2106641" y="3070528"/>
                </a:lnTo>
                <a:lnTo>
                  <a:pt x="2103040" y="3072561"/>
                </a:lnTo>
                <a:lnTo>
                  <a:pt x="2099440" y="3074052"/>
                </a:lnTo>
                <a:lnTo>
                  <a:pt x="2095640" y="3075408"/>
                </a:lnTo>
                <a:lnTo>
                  <a:pt x="2091840" y="3076492"/>
                </a:lnTo>
                <a:lnTo>
                  <a:pt x="2088040" y="3077441"/>
                </a:lnTo>
                <a:lnTo>
                  <a:pt x="2084240" y="3078254"/>
                </a:lnTo>
                <a:lnTo>
                  <a:pt x="2080240" y="3078661"/>
                </a:lnTo>
                <a:lnTo>
                  <a:pt x="2076440" y="3079068"/>
                </a:lnTo>
                <a:lnTo>
                  <a:pt x="2072440" y="3079203"/>
                </a:lnTo>
                <a:lnTo>
                  <a:pt x="2068440" y="3079203"/>
                </a:lnTo>
                <a:lnTo>
                  <a:pt x="2064640" y="3079068"/>
                </a:lnTo>
                <a:lnTo>
                  <a:pt x="2060440" y="3078797"/>
                </a:lnTo>
                <a:lnTo>
                  <a:pt x="2056640" y="3078390"/>
                </a:lnTo>
                <a:lnTo>
                  <a:pt x="2052440" y="3077983"/>
                </a:lnTo>
                <a:lnTo>
                  <a:pt x="2044239" y="3076899"/>
                </a:lnTo>
                <a:lnTo>
                  <a:pt x="2036039" y="3075408"/>
                </a:lnTo>
                <a:lnTo>
                  <a:pt x="2019839" y="3072832"/>
                </a:lnTo>
                <a:lnTo>
                  <a:pt x="2011639" y="3071748"/>
                </a:lnTo>
                <a:lnTo>
                  <a:pt x="2003639" y="3070799"/>
                </a:lnTo>
                <a:lnTo>
                  <a:pt x="1999239" y="3061852"/>
                </a:lnTo>
                <a:lnTo>
                  <a:pt x="1994838" y="3052905"/>
                </a:lnTo>
                <a:lnTo>
                  <a:pt x="1985638" y="3035282"/>
                </a:lnTo>
                <a:lnTo>
                  <a:pt x="1981038" y="3026336"/>
                </a:lnTo>
                <a:lnTo>
                  <a:pt x="1976438" y="3017524"/>
                </a:lnTo>
                <a:lnTo>
                  <a:pt x="1972438" y="3008577"/>
                </a:lnTo>
                <a:lnTo>
                  <a:pt x="1968238" y="2999360"/>
                </a:lnTo>
                <a:lnTo>
                  <a:pt x="1964838" y="2990277"/>
                </a:lnTo>
                <a:lnTo>
                  <a:pt x="1961638" y="2981195"/>
                </a:lnTo>
                <a:lnTo>
                  <a:pt x="1960238" y="2976450"/>
                </a:lnTo>
                <a:lnTo>
                  <a:pt x="1959238" y="2971706"/>
                </a:lnTo>
                <a:lnTo>
                  <a:pt x="1958038" y="2966961"/>
                </a:lnTo>
                <a:lnTo>
                  <a:pt x="1957038" y="2962217"/>
                </a:lnTo>
                <a:lnTo>
                  <a:pt x="1956238" y="2957337"/>
                </a:lnTo>
                <a:lnTo>
                  <a:pt x="1955838" y="2952456"/>
                </a:lnTo>
                <a:lnTo>
                  <a:pt x="1955238" y="2947441"/>
                </a:lnTo>
                <a:lnTo>
                  <a:pt x="1955238" y="2942561"/>
                </a:lnTo>
                <a:lnTo>
                  <a:pt x="1955238" y="2937409"/>
                </a:lnTo>
                <a:lnTo>
                  <a:pt x="1955438" y="2932394"/>
                </a:lnTo>
                <a:lnTo>
                  <a:pt x="1956038" y="2927243"/>
                </a:lnTo>
                <a:lnTo>
                  <a:pt x="1956838" y="2921956"/>
                </a:lnTo>
                <a:lnTo>
                  <a:pt x="1955238" y="2919922"/>
                </a:lnTo>
                <a:lnTo>
                  <a:pt x="1954038" y="2918160"/>
                </a:lnTo>
                <a:lnTo>
                  <a:pt x="1953038" y="2916127"/>
                </a:lnTo>
                <a:lnTo>
                  <a:pt x="1952038" y="2913958"/>
                </a:lnTo>
                <a:lnTo>
                  <a:pt x="1951238" y="2911789"/>
                </a:lnTo>
                <a:lnTo>
                  <a:pt x="1950438" y="2909620"/>
                </a:lnTo>
                <a:lnTo>
                  <a:pt x="1949638" y="2905147"/>
                </a:lnTo>
                <a:lnTo>
                  <a:pt x="1949238" y="2900538"/>
                </a:lnTo>
                <a:lnTo>
                  <a:pt x="1948638" y="2895793"/>
                </a:lnTo>
                <a:lnTo>
                  <a:pt x="1948238" y="2886440"/>
                </a:lnTo>
                <a:lnTo>
                  <a:pt x="1947838" y="2881831"/>
                </a:lnTo>
                <a:lnTo>
                  <a:pt x="1947038" y="2877086"/>
                </a:lnTo>
                <a:lnTo>
                  <a:pt x="1946038" y="2872613"/>
                </a:lnTo>
                <a:lnTo>
                  <a:pt x="1945237" y="2870444"/>
                </a:lnTo>
                <a:lnTo>
                  <a:pt x="1944437" y="2868546"/>
                </a:lnTo>
                <a:lnTo>
                  <a:pt x="1943237" y="2866377"/>
                </a:lnTo>
                <a:lnTo>
                  <a:pt x="1942037" y="2864344"/>
                </a:lnTo>
                <a:lnTo>
                  <a:pt x="1940637" y="2862446"/>
                </a:lnTo>
                <a:lnTo>
                  <a:pt x="1938837" y="2860548"/>
                </a:lnTo>
                <a:lnTo>
                  <a:pt x="1937037" y="2858786"/>
                </a:lnTo>
                <a:lnTo>
                  <a:pt x="1935037" y="2857023"/>
                </a:lnTo>
                <a:lnTo>
                  <a:pt x="1932637" y="2855397"/>
                </a:lnTo>
                <a:lnTo>
                  <a:pt x="1930037" y="2853770"/>
                </a:lnTo>
                <a:lnTo>
                  <a:pt x="1929237" y="2886575"/>
                </a:lnTo>
                <a:lnTo>
                  <a:pt x="1928637" y="2902842"/>
                </a:lnTo>
                <a:lnTo>
                  <a:pt x="1928037" y="2919245"/>
                </a:lnTo>
                <a:lnTo>
                  <a:pt x="1927037" y="2935376"/>
                </a:lnTo>
                <a:lnTo>
                  <a:pt x="1925837" y="2951643"/>
                </a:lnTo>
                <a:lnTo>
                  <a:pt x="1924837" y="2967910"/>
                </a:lnTo>
                <a:lnTo>
                  <a:pt x="1923237" y="2984177"/>
                </a:lnTo>
                <a:lnTo>
                  <a:pt x="1921237" y="3000308"/>
                </a:lnTo>
                <a:lnTo>
                  <a:pt x="1919237" y="3016440"/>
                </a:lnTo>
                <a:lnTo>
                  <a:pt x="1917037" y="3032707"/>
                </a:lnTo>
                <a:lnTo>
                  <a:pt x="1914437" y="3048703"/>
                </a:lnTo>
                <a:lnTo>
                  <a:pt x="1911437" y="3064834"/>
                </a:lnTo>
                <a:lnTo>
                  <a:pt x="1908037" y="3080830"/>
                </a:lnTo>
                <a:lnTo>
                  <a:pt x="1904437" y="3096826"/>
                </a:lnTo>
                <a:lnTo>
                  <a:pt x="1900437" y="3112822"/>
                </a:lnTo>
                <a:lnTo>
                  <a:pt x="1899637" y="3121362"/>
                </a:lnTo>
                <a:lnTo>
                  <a:pt x="1898837" y="3129902"/>
                </a:lnTo>
                <a:lnTo>
                  <a:pt x="1897437" y="3138171"/>
                </a:lnTo>
                <a:lnTo>
                  <a:pt x="1895637" y="3146576"/>
                </a:lnTo>
                <a:lnTo>
                  <a:pt x="1893436" y="3154709"/>
                </a:lnTo>
                <a:lnTo>
                  <a:pt x="1891236" y="3162978"/>
                </a:lnTo>
                <a:lnTo>
                  <a:pt x="1888636" y="3170976"/>
                </a:lnTo>
                <a:lnTo>
                  <a:pt x="1886236" y="3178974"/>
                </a:lnTo>
                <a:lnTo>
                  <a:pt x="1883236" y="3187108"/>
                </a:lnTo>
                <a:lnTo>
                  <a:pt x="1880236" y="3195105"/>
                </a:lnTo>
                <a:lnTo>
                  <a:pt x="1874436" y="3210966"/>
                </a:lnTo>
                <a:lnTo>
                  <a:pt x="1868236" y="3226962"/>
                </a:lnTo>
                <a:lnTo>
                  <a:pt x="1862236" y="3242822"/>
                </a:lnTo>
                <a:lnTo>
                  <a:pt x="1862036" y="3246618"/>
                </a:lnTo>
                <a:lnTo>
                  <a:pt x="1861636" y="3250142"/>
                </a:lnTo>
                <a:lnTo>
                  <a:pt x="1860436" y="3253531"/>
                </a:lnTo>
                <a:lnTo>
                  <a:pt x="1859236" y="3256784"/>
                </a:lnTo>
                <a:lnTo>
                  <a:pt x="1857436" y="3259902"/>
                </a:lnTo>
                <a:lnTo>
                  <a:pt x="1855636" y="3262749"/>
                </a:lnTo>
                <a:lnTo>
                  <a:pt x="1853436" y="3265731"/>
                </a:lnTo>
                <a:lnTo>
                  <a:pt x="1850836" y="3268714"/>
                </a:lnTo>
                <a:lnTo>
                  <a:pt x="1849236" y="3269798"/>
                </a:lnTo>
                <a:lnTo>
                  <a:pt x="1847436" y="3271018"/>
                </a:lnTo>
                <a:lnTo>
                  <a:pt x="1844436" y="3273458"/>
                </a:lnTo>
                <a:lnTo>
                  <a:pt x="1841435" y="3276440"/>
                </a:lnTo>
                <a:lnTo>
                  <a:pt x="1838835" y="3279287"/>
                </a:lnTo>
                <a:lnTo>
                  <a:pt x="1836235" y="3282405"/>
                </a:lnTo>
                <a:lnTo>
                  <a:pt x="1834035" y="3285658"/>
                </a:lnTo>
                <a:lnTo>
                  <a:pt x="1829235" y="3292165"/>
                </a:lnTo>
                <a:lnTo>
                  <a:pt x="1826635" y="3295419"/>
                </a:lnTo>
                <a:lnTo>
                  <a:pt x="1824235" y="3298401"/>
                </a:lnTo>
                <a:lnTo>
                  <a:pt x="1821235" y="3301248"/>
                </a:lnTo>
                <a:lnTo>
                  <a:pt x="1818235" y="3304094"/>
                </a:lnTo>
                <a:lnTo>
                  <a:pt x="1815035" y="3306399"/>
                </a:lnTo>
                <a:lnTo>
                  <a:pt x="1813435" y="3307619"/>
                </a:lnTo>
                <a:lnTo>
                  <a:pt x="1811635" y="3308568"/>
                </a:lnTo>
                <a:lnTo>
                  <a:pt x="1809635" y="3309517"/>
                </a:lnTo>
                <a:lnTo>
                  <a:pt x="1807435" y="3310465"/>
                </a:lnTo>
                <a:lnTo>
                  <a:pt x="1805435" y="3311008"/>
                </a:lnTo>
                <a:lnTo>
                  <a:pt x="1803235" y="3311821"/>
                </a:lnTo>
                <a:lnTo>
                  <a:pt x="1801435" y="3316023"/>
                </a:lnTo>
                <a:lnTo>
                  <a:pt x="1799235" y="3319955"/>
                </a:lnTo>
                <a:lnTo>
                  <a:pt x="1797035" y="3323343"/>
                </a:lnTo>
                <a:lnTo>
                  <a:pt x="1794235" y="3326597"/>
                </a:lnTo>
                <a:lnTo>
                  <a:pt x="1791635" y="3329444"/>
                </a:lnTo>
                <a:lnTo>
                  <a:pt x="1788634" y="3332019"/>
                </a:lnTo>
                <a:lnTo>
                  <a:pt x="1785434" y="3334324"/>
                </a:lnTo>
                <a:lnTo>
                  <a:pt x="1782034" y="3336357"/>
                </a:lnTo>
                <a:lnTo>
                  <a:pt x="1778434" y="3338119"/>
                </a:lnTo>
                <a:lnTo>
                  <a:pt x="1774634" y="3339610"/>
                </a:lnTo>
                <a:lnTo>
                  <a:pt x="1770634" y="3340830"/>
                </a:lnTo>
                <a:lnTo>
                  <a:pt x="1766434" y="3342051"/>
                </a:lnTo>
                <a:lnTo>
                  <a:pt x="1762234" y="3342999"/>
                </a:lnTo>
                <a:lnTo>
                  <a:pt x="1757834" y="3343948"/>
                </a:lnTo>
                <a:lnTo>
                  <a:pt x="1753234" y="3344762"/>
                </a:lnTo>
                <a:lnTo>
                  <a:pt x="1748634" y="3345304"/>
                </a:lnTo>
                <a:lnTo>
                  <a:pt x="1740634" y="3346117"/>
                </a:lnTo>
                <a:lnTo>
                  <a:pt x="1732633" y="3346524"/>
                </a:lnTo>
                <a:lnTo>
                  <a:pt x="1724833" y="3346931"/>
                </a:lnTo>
                <a:lnTo>
                  <a:pt x="1716833" y="3346931"/>
                </a:lnTo>
                <a:lnTo>
                  <a:pt x="1709033" y="3346795"/>
                </a:lnTo>
                <a:lnTo>
                  <a:pt x="1701033" y="3346388"/>
                </a:lnTo>
                <a:lnTo>
                  <a:pt x="1693233" y="3345846"/>
                </a:lnTo>
                <a:lnTo>
                  <a:pt x="1685233" y="3345168"/>
                </a:lnTo>
                <a:lnTo>
                  <a:pt x="1669632" y="3343677"/>
                </a:lnTo>
                <a:lnTo>
                  <a:pt x="1654032" y="3341915"/>
                </a:lnTo>
                <a:lnTo>
                  <a:pt x="1638232" y="3340153"/>
                </a:lnTo>
                <a:lnTo>
                  <a:pt x="1630631" y="3339339"/>
                </a:lnTo>
                <a:lnTo>
                  <a:pt x="1622631" y="3338662"/>
                </a:lnTo>
                <a:lnTo>
                  <a:pt x="1618231" y="3338119"/>
                </a:lnTo>
                <a:lnTo>
                  <a:pt x="1614231" y="3337306"/>
                </a:lnTo>
                <a:lnTo>
                  <a:pt x="1610431" y="3336222"/>
                </a:lnTo>
                <a:lnTo>
                  <a:pt x="1606831" y="3335001"/>
                </a:lnTo>
                <a:lnTo>
                  <a:pt x="1603631" y="3333375"/>
                </a:lnTo>
                <a:lnTo>
                  <a:pt x="1600431" y="3331613"/>
                </a:lnTo>
                <a:lnTo>
                  <a:pt x="1597631" y="3329444"/>
                </a:lnTo>
                <a:lnTo>
                  <a:pt x="1595231" y="3327275"/>
                </a:lnTo>
                <a:lnTo>
                  <a:pt x="1592631" y="3324835"/>
                </a:lnTo>
                <a:lnTo>
                  <a:pt x="1590631" y="3321988"/>
                </a:lnTo>
                <a:lnTo>
                  <a:pt x="1588631" y="3319277"/>
                </a:lnTo>
                <a:lnTo>
                  <a:pt x="1587031" y="3316159"/>
                </a:lnTo>
                <a:lnTo>
                  <a:pt x="1585431" y="3313041"/>
                </a:lnTo>
                <a:lnTo>
                  <a:pt x="1584231" y="3309652"/>
                </a:lnTo>
                <a:lnTo>
                  <a:pt x="1583031" y="3306263"/>
                </a:lnTo>
                <a:lnTo>
                  <a:pt x="1582231" y="3302739"/>
                </a:lnTo>
                <a:lnTo>
                  <a:pt x="1579230" y="3290267"/>
                </a:lnTo>
                <a:lnTo>
                  <a:pt x="1576230" y="3278067"/>
                </a:lnTo>
                <a:lnTo>
                  <a:pt x="1570030" y="3253531"/>
                </a:lnTo>
                <a:lnTo>
                  <a:pt x="1564030" y="3229131"/>
                </a:lnTo>
                <a:lnTo>
                  <a:pt x="1561030" y="3216795"/>
                </a:lnTo>
                <a:lnTo>
                  <a:pt x="1558230" y="3204595"/>
                </a:lnTo>
                <a:lnTo>
                  <a:pt x="1555830" y="3192123"/>
                </a:lnTo>
                <a:lnTo>
                  <a:pt x="1553430" y="3179787"/>
                </a:lnTo>
                <a:lnTo>
                  <a:pt x="1551630" y="3167316"/>
                </a:lnTo>
                <a:lnTo>
                  <a:pt x="1550030" y="3154845"/>
                </a:lnTo>
                <a:lnTo>
                  <a:pt x="1549230" y="3142373"/>
                </a:lnTo>
                <a:lnTo>
                  <a:pt x="1548630" y="3136002"/>
                </a:lnTo>
                <a:lnTo>
                  <a:pt x="1548630" y="3129766"/>
                </a:lnTo>
                <a:lnTo>
                  <a:pt x="1548430" y="3123395"/>
                </a:lnTo>
                <a:lnTo>
                  <a:pt x="1548630" y="3117024"/>
                </a:lnTo>
                <a:lnTo>
                  <a:pt x="1548830" y="3110517"/>
                </a:lnTo>
                <a:lnTo>
                  <a:pt x="1549430" y="3104146"/>
                </a:lnTo>
                <a:lnTo>
                  <a:pt x="1540430" y="3086795"/>
                </a:lnTo>
                <a:lnTo>
                  <a:pt x="1521829" y="3078254"/>
                </a:lnTo>
                <a:lnTo>
                  <a:pt x="1501629" y="3190903"/>
                </a:lnTo>
                <a:lnTo>
                  <a:pt x="1502229" y="3194834"/>
                </a:lnTo>
                <a:lnTo>
                  <a:pt x="1502429" y="3198630"/>
                </a:lnTo>
                <a:lnTo>
                  <a:pt x="1502429" y="3202561"/>
                </a:lnTo>
                <a:lnTo>
                  <a:pt x="1502429" y="3206357"/>
                </a:lnTo>
                <a:lnTo>
                  <a:pt x="1502029" y="3210152"/>
                </a:lnTo>
                <a:lnTo>
                  <a:pt x="1501429" y="3213948"/>
                </a:lnTo>
                <a:lnTo>
                  <a:pt x="1500429" y="3221404"/>
                </a:lnTo>
                <a:lnTo>
                  <a:pt x="1498429" y="3228995"/>
                </a:lnTo>
                <a:lnTo>
                  <a:pt x="1496429" y="3236315"/>
                </a:lnTo>
                <a:lnTo>
                  <a:pt x="1492229" y="3251227"/>
                </a:lnTo>
                <a:lnTo>
                  <a:pt x="1492229" y="3256242"/>
                </a:lnTo>
                <a:lnTo>
                  <a:pt x="1491429" y="3261258"/>
                </a:lnTo>
                <a:lnTo>
                  <a:pt x="1490629" y="3266002"/>
                </a:lnTo>
                <a:lnTo>
                  <a:pt x="1489429" y="3270882"/>
                </a:lnTo>
                <a:lnTo>
                  <a:pt x="1487829" y="3275491"/>
                </a:lnTo>
                <a:lnTo>
                  <a:pt x="1486029" y="3280100"/>
                </a:lnTo>
                <a:lnTo>
                  <a:pt x="1483829" y="3284709"/>
                </a:lnTo>
                <a:lnTo>
                  <a:pt x="1481629" y="3289183"/>
                </a:lnTo>
                <a:lnTo>
                  <a:pt x="1477029" y="3298536"/>
                </a:lnTo>
                <a:lnTo>
                  <a:pt x="1475028" y="3303010"/>
                </a:lnTo>
                <a:lnTo>
                  <a:pt x="1473028" y="3307754"/>
                </a:lnTo>
                <a:lnTo>
                  <a:pt x="1470828" y="3312363"/>
                </a:lnTo>
                <a:lnTo>
                  <a:pt x="1469428" y="3317243"/>
                </a:lnTo>
                <a:lnTo>
                  <a:pt x="1468028" y="3322123"/>
                </a:lnTo>
                <a:lnTo>
                  <a:pt x="1467028" y="3327275"/>
                </a:lnTo>
                <a:lnTo>
                  <a:pt x="1466628" y="3328359"/>
                </a:lnTo>
                <a:lnTo>
                  <a:pt x="1466228" y="3329308"/>
                </a:lnTo>
                <a:lnTo>
                  <a:pt x="1465428" y="3330528"/>
                </a:lnTo>
                <a:lnTo>
                  <a:pt x="1464628" y="3331613"/>
                </a:lnTo>
                <a:lnTo>
                  <a:pt x="1462228" y="3334053"/>
                </a:lnTo>
                <a:lnTo>
                  <a:pt x="1459228" y="3336628"/>
                </a:lnTo>
                <a:lnTo>
                  <a:pt x="1455628" y="3339339"/>
                </a:lnTo>
                <a:lnTo>
                  <a:pt x="1451828" y="3341915"/>
                </a:lnTo>
                <a:lnTo>
                  <a:pt x="1447228" y="3344626"/>
                </a:lnTo>
                <a:lnTo>
                  <a:pt x="1442628" y="3347202"/>
                </a:lnTo>
                <a:lnTo>
                  <a:pt x="1437628" y="3349777"/>
                </a:lnTo>
                <a:lnTo>
                  <a:pt x="1432628" y="3352353"/>
                </a:lnTo>
                <a:lnTo>
                  <a:pt x="1427628" y="3354522"/>
                </a:lnTo>
                <a:lnTo>
                  <a:pt x="1422627" y="3356420"/>
                </a:lnTo>
                <a:lnTo>
                  <a:pt x="1417827" y="3358317"/>
                </a:lnTo>
                <a:lnTo>
                  <a:pt x="1413227" y="3359809"/>
                </a:lnTo>
                <a:lnTo>
                  <a:pt x="1409027" y="3360893"/>
                </a:lnTo>
                <a:lnTo>
                  <a:pt x="1405227" y="3361842"/>
                </a:lnTo>
                <a:lnTo>
                  <a:pt x="1399227" y="3362926"/>
                </a:lnTo>
                <a:lnTo>
                  <a:pt x="1393227" y="3364146"/>
                </a:lnTo>
                <a:lnTo>
                  <a:pt x="1380627" y="3367129"/>
                </a:lnTo>
                <a:lnTo>
                  <a:pt x="1374227" y="3368484"/>
                </a:lnTo>
                <a:lnTo>
                  <a:pt x="1367826" y="3369704"/>
                </a:lnTo>
                <a:lnTo>
                  <a:pt x="1361426" y="3371060"/>
                </a:lnTo>
                <a:lnTo>
                  <a:pt x="1354826" y="3372144"/>
                </a:lnTo>
                <a:lnTo>
                  <a:pt x="1348426" y="3372822"/>
                </a:lnTo>
                <a:lnTo>
                  <a:pt x="1341826" y="3373364"/>
                </a:lnTo>
                <a:lnTo>
                  <a:pt x="1338626" y="3373500"/>
                </a:lnTo>
                <a:lnTo>
                  <a:pt x="1335226" y="3373500"/>
                </a:lnTo>
                <a:lnTo>
                  <a:pt x="1332026" y="3373500"/>
                </a:lnTo>
                <a:lnTo>
                  <a:pt x="1328826" y="3373229"/>
                </a:lnTo>
                <a:lnTo>
                  <a:pt x="1325426" y="3372822"/>
                </a:lnTo>
                <a:lnTo>
                  <a:pt x="1322226" y="3372416"/>
                </a:lnTo>
                <a:lnTo>
                  <a:pt x="1318825" y="3371873"/>
                </a:lnTo>
                <a:lnTo>
                  <a:pt x="1315625" y="3371196"/>
                </a:lnTo>
                <a:lnTo>
                  <a:pt x="1312425" y="3370247"/>
                </a:lnTo>
                <a:lnTo>
                  <a:pt x="1309025" y="3369298"/>
                </a:lnTo>
                <a:lnTo>
                  <a:pt x="1305825" y="3368078"/>
                </a:lnTo>
                <a:lnTo>
                  <a:pt x="1302625" y="3366722"/>
                </a:lnTo>
                <a:lnTo>
                  <a:pt x="1304425" y="3362249"/>
                </a:lnTo>
                <a:lnTo>
                  <a:pt x="1303625" y="3361842"/>
                </a:lnTo>
                <a:lnTo>
                  <a:pt x="1302825" y="3364418"/>
                </a:lnTo>
                <a:lnTo>
                  <a:pt x="1302625" y="3366722"/>
                </a:lnTo>
                <a:lnTo>
                  <a:pt x="1300825" y="3365502"/>
                </a:lnTo>
                <a:lnTo>
                  <a:pt x="1298825" y="3364418"/>
                </a:lnTo>
                <a:lnTo>
                  <a:pt x="1296825" y="3363469"/>
                </a:lnTo>
                <a:lnTo>
                  <a:pt x="1294825" y="3362655"/>
                </a:lnTo>
                <a:lnTo>
                  <a:pt x="1292825" y="3361978"/>
                </a:lnTo>
                <a:lnTo>
                  <a:pt x="1290825" y="3361571"/>
                </a:lnTo>
                <a:lnTo>
                  <a:pt x="1288625" y="3361300"/>
                </a:lnTo>
                <a:lnTo>
                  <a:pt x="1286625" y="3361164"/>
                </a:lnTo>
                <a:lnTo>
                  <a:pt x="1284625" y="3360893"/>
                </a:lnTo>
                <a:lnTo>
                  <a:pt x="1282625" y="3360893"/>
                </a:lnTo>
                <a:lnTo>
                  <a:pt x="1278225" y="3361164"/>
                </a:lnTo>
                <a:lnTo>
                  <a:pt x="1273825" y="3361571"/>
                </a:lnTo>
                <a:lnTo>
                  <a:pt x="1269625" y="3361978"/>
                </a:lnTo>
                <a:lnTo>
                  <a:pt x="1265224" y="3362520"/>
                </a:lnTo>
                <a:lnTo>
                  <a:pt x="1260824" y="3362791"/>
                </a:lnTo>
                <a:lnTo>
                  <a:pt x="1256624" y="3362926"/>
                </a:lnTo>
                <a:lnTo>
                  <a:pt x="1254424" y="3362791"/>
                </a:lnTo>
                <a:lnTo>
                  <a:pt x="1252424" y="3362655"/>
                </a:lnTo>
                <a:lnTo>
                  <a:pt x="1250424" y="3362520"/>
                </a:lnTo>
                <a:lnTo>
                  <a:pt x="1248424" y="3361978"/>
                </a:lnTo>
                <a:lnTo>
                  <a:pt x="1246224" y="3361435"/>
                </a:lnTo>
                <a:lnTo>
                  <a:pt x="1244224" y="3360758"/>
                </a:lnTo>
                <a:lnTo>
                  <a:pt x="1242424" y="3359809"/>
                </a:lnTo>
                <a:lnTo>
                  <a:pt x="1240424" y="3358995"/>
                </a:lnTo>
                <a:lnTo>
                  <a:pt x="1238624" y="3357640"/>
                </a:lnTo>
                <a:lnTo>
                  <a:pt x="1236624" y="3356149"/>
                </a:lnTo>
                <a:lnTo>
                  <a:pt x="1233624" y="3353437"/>
                </a:lnTo>
                <a:lnTo>
                  <a:pt x="1230424" y="3350455"/>
                </a:lnTo>
                <a:lnTo>
                  <a:pt x="1227624" y="3347337"/>
                </a:lnTo>
                <a:lnTo>
                  <a:pt x="1225224" y="3344219"/>
                </a:lnTo>
                <a:lnTo>
                  <a:pt x="1223024" y="3340966"/>
                </a:lnTo>
                <a:lnTo>
                  <a:pt x="1221024" y="3337713"/>
                </a:lnTo>
                <a:lnTo>
                  <a:pt x="1219224" y="3334459"/>
                </a:lnTo>
                <a:lnTo>
                  <a:pt x="1217624" y="3331070"/>
                </a:lnTo>
                <a:lnTo>
                  <a:pt x="1216224" y="3327681"/>
                </a:lnTo>
                <a:lnTo>
                  <a:pt x="1215023" y="3324292"/>
                </a:lnTo>
                <a:lnTo>
                  <a:pt x="1213823" y="3320768"/>
                </a:lnTo>
                <a:lnTo>
                  <a:pt x="1213023" y="3317379"/>
                </a:lnTo>
                <a:lnTo>
                  <a:pt x="1211423" y="3310059"/>
                </a:lnTo>
                <a:lnTo>
                  <a:pt x="1210423" y="3302874"/>
                </a:lnTo>
                <a:lnTo>
                  <a:pt x="1209623" y="3295554"/>
                </a:lnTo>
                <a:lnTo>
                  <a:pt x="1208823" y="3288098"/>
                </a:lnTo>
                <a:lnTo>
                  <a:pt x="1207823" y="3273323"/>
                </a:lnTo>
                <a:lnTo>
                  <a:pt x="1206823" y="3266002"/>
                </a:lnTo>
                <a:lnTo>
                  <a:pt x="1205623" y="3258818"/>
                </a:lnTo>
                <a:lnTo>
                  <a:pt x="1204023" y="3251633"/>
                </a:lnTo>
                <a:lnTo>
                  <a:pt x="1203223" y="3248109"/>
                </a:lnTo>
                <a:lnTo>
                  <a:pt x="1202023" y="3244720"/>
                </a:lnTo>
                <a:lnTo>
                  <a:pt x="1200223" y="3238891"/>
                </a:lnTo>
                <a:lnTo>
                  <a:pt x="1198623" y="3233062"/>
                </a:lnTo>
                <a:lnTo>
                  <a:pt x="1197223" y="3227097"/>
                </a:lnTo>
                <a:lnTo>
                  <a:pt x="1195823" y="3221268"/>
                </a:lnTo>
                <a:lnTo>
                  <a:pt x="1195023" y="3215168"/>
                </a:lnTo>
                <a:lnTo>
                  <a:pt x="1194223" y="3209068"/>
                </a:lnTo>
                <a:lnTo>
                  <a:pt x="1193023" y="3196868"/>
                </a:lnTo>
                <a:lnTo>
                  <a:pt x="1192023" y="3184532"/>
                </a:lnTo>
                <a:lnTo>
                  <a:pt x="1191023" y="3172196"/>
                </a:lnTo>
                <a:lnTo>
                  <a:pt x="1190223" y="3159860"/>
                </a:lnTo>
                <a:lnTo>
                  <a:pt x="1189023" y="3147660"/>
                </a:lnTo>
                <a:lnTo>
                  <a:pt x="1188823" y="3122040"/>
                </a:lnTo>
                <a:lnTo>
                  <a:pt x="1188823" y="3096284"/>
                </a:lnTo>
                <a:lnTo>
                  <a:pt x="1185623" y="3093979"/>
                </a:lnTo>
                <a:lnTo>
                  <a:pt x="1183223" y="3091539"/>
                </a:lnTo>
                <a:lnTo>
                  <a:pt x="1181023" y="3089099"/>
                </a:lnTo>
                <a:lnTo>
                  <a:pt x="1179423" y="3086388"/>
                </a:lnTo>
                <a:lnTo>
                  <a:pt x="1178423" y="3083812"/>
                </a:lnTo>
                <a:lnTo>
                  <a:pt x="1177623" y="3081237"/>
                </a:lnTo>
                <a:lnTo>
                  <a:pt x="1177223" y="3078390"/>
                </a:lnTo>
                <a:lnTo>
                  <a:pt x="1177023" y="3075408"/>
                </a:lnTo>
                <a:lnTo>
                  <a:pt x="1177023" y="3072696"/>
                </a:lnTo>
                <a:lnTo>
                  <a:pt x="1177223" y="3069714"/>
                </a:lnTo>
                <a:lnTo>
                  <a:pt x="1177823" y="3063885"/>
                </a:lnTo>
                <a:lnTo>
                  <a:pt x="1178623" y="3058056"/>
                </a:lnTo>
                <a:lnTo>
                  <a:pt x="1179223" y="3052227"/>
                </a:lnTo>
                <a:lnTo>
                  <a:pt x="1170823" y="3017524"/>
                </a:lnTo>
                <a:lnTo>
                  <a:pt x="1169023" y="3013729"/>
                </a:lnTo>
                <a:lnTo>
                  <a:pt x="1167223" y="3010204"/>
                </a:lnTo>
                <a:lnTo>
                  <a:pt x="1165623" y="3006544"/>
                </a:lnTo>
                <a:lnTo>
                  <a:pt x="1164223" y="3003020"/>
                </a:lnTo>
                <a:lnTo>
                  <a:pt x="1163022" y="2999224"/>
                </a:lnTo>
                <a:lnTo>
                  <a:pt x="1162222" y="2995564"/>
                </a:lnTo>
                <a:lnTo>
                  <a:pt x="1161222" y="2992039"/>
                </a:lnTo>
                <a:lnTo>
                  <a:pt x="1160622" y="2988244"/>
                </a:lnTo>
                <a:lnTo>
                  <a:pt x="1159622" y="2980653"/>
                </a:lnTo>
                <a:lnTo>
                  <a:pt x="1159222" y="2973332"/>
                </a:lnTo>
                <a:lnTo>
                  <a:pt x="1159022" y="2965877"/>
                </a:lnTo>
                <a:lnTo>
                  <a:pt x="1159022" y="2958285"/>
                </a:lnTo>
                <a:lnTo>
                  <a:pt x="1159622" y="2943103"/>
                </a:lnTo>
                <a:lnTo>
                  <a:pt x="1160022" y="2928056"/>
                </a:lnTo>
                <a:lnTo>
                  <a:pt x="1160222" y="2920600"/>
                </a:lnTo>
                <a:lnTo>
                  <a:pt x="1160022" y="2913009"/>
                </a:lnTo>
                <a:lnTo>
                  <a:pt x="1159422" y="2905553"/>
                </a:lnTo>
                <a:lnTo>
                  <a:pt x="1158422" y="2898233"/>
                </a:lnTo>
                <a:lnTo>
                  <a:pt x="1163823" y="2895251"/>
                </a:lnTo>
                <a:lnTo>
                  <a:pt x="1163422" y="2894302"/>
                </a:lnTo>
                <a:lnTo>
                  <a:pt x="1158422" y="2898233"/>
                </a:lnTo>
                <a:lnTo>
                  <a:pt x="1157422" y="2896878"/>
                </a:lnTo>
                <a:lnTo>
                  <a:pt x="1156422" y="2895522"/>
                </a:lnTo>
                <a:lnTo>
                  <a:pt x="1155022" y="2892946"/>
                </a:lnTo>
                <a:lnTo>
                  <a:pt x="1154022" y="2890100"/>
                </a:lnTo>
                <a:lnTo>
                  <a:pt x="1153222" y="2887389"/>
                </a:lnTo>
                <a:lnTo>
                  <a:pt x="1152822" y="2884406"/>
                </a:lnTo>
                <a:lnTo>
                  <a:pt x="1152622" y="2881424"/>
                </a:lnTo>
                <a:lnTo>
                  <a:pt x="1152022" y="2875459"/>
                </a:lnTo>
                <a:lnTo>
                  <a:pt x="1151622" y="2869359"/>
                </a:lnTo>
                <a:lnTo>
                  <a:pt x="1151222" y="2866513"/>
                </a:lnTo>
                <a:lnTo>
                  <a:pt x="1150422" y="2863666"/>
                </a:lnTo>
                <a:lnTo>
                  <a:pt x="1149622" y="2860955"/>
                </a:lnTo>
                <a:lnTo>
                  <a:pt x="1148022" y="2858244"/>
                </a:lnTo>
                <a:lnTo>
                  <a:pt x="1147022" y="2856888"/>
                </a:lnTo>
                <a:lnTo>
                  <a:pt x="1146222" y="2855668"/>
                </a:lnTo>
                <a:lnTo>
                  <a:pt x="1145022" y="2854448"/>
                </a:lnTo>
                <a:lnTo>
                  <a:pt x="1143622" y="2853363"/>
                </a:lnTo>
                <a:lnTo>
                  <a:pt x="1132022" y="2930767"/>
                </a:lnTo>
                <a:lnTo>
                  <a:pt x="1132422" y="2938494"/>
                </a:lnTo>
                <a:lnTo>
                  <a:pt x="1132422" y="2946221"/>
                </a:lnTo>
                <a:lnTo>
                  <a:pt x="1132022" y="2953812"/>
                </a:lnTo>
                <a:lnTo>
                  <a:pt x="1131222" y="2961539"/>
                </a:lnTo>
                <a:lnTo>
                  <a:pt x="1130022" y="2969130"/>
                </a:lnTo>
                <a:lnTo>
                  <a:pt x="1128622" y="2976586"/>
                </a:lnTo>
                <a:lnTo>
                  <a:pt x="1127022" y="2984177"/>
                </a:lnTo>
                <a:lnTo>
                  <a:pt x="1125422" y="2991497"/>
                </a:lnTo>
                <a:lnTo>
                  <a:pt x="1121822" y="3006544"/>
                </a:lnTo>
                <a:lnTo>
                  <a:pt x="1118222" y="3021456"/>
                </a:lnTo>
                <a:lnTo>
                  <a:pt x="1116822" y="3029047"/>
                </a:lnTo>
                <a:lnTo>
                  <a:pt x="1115422" y="3036502"/>
                </a:lnTo>
                <a:lnTo>
                  <a:pt x="1114222" y="3044094"/>
                </a:lnTo>
                <a:lnTo>
                  <a:pt x="1113622" y="3051821"/>
                </a:lnTo>
                <a:lnTo>
                  <a:pt x="1110821" y="3064699"/>
                </a:lnTo>
                <a:lnTo>
                  <a:pt x="1108021" y="3077441"/>
                </a:lnTo>
                <a:lnTo>
                  <a:pt x="1105221" y="3090319"/>
                </a:lnTo>
                <a:lnTo>
                  <a:pt x="1101621" y="3102790"/>
                </a:lnTo>
                <a:lnTo>
                  <a:pt x="1098021" y="3115126"/>
                </a:lnTo>
                <a:lnTo>
                  <a:pt x="1094221" y="3127598"/>
                </a:lnTo>
                <a:lnTo>
                  <a:pt x="1091821" y="3133562"/>
                </a:lnTo>
                <a:lnTo>
                  <a:pt x="1089621" y="3139662"/>
                </a:lnTo>
                <a:lnTo>
                  <a:pt x="1087021" y="3145491"/>
                </a:lnTo>
                <a:lnTo>
                  <a:pt x="1084621" y="3151320"/>
                </a:lnTo>
                <a:lnTo>
                  <a:pt x="1081821" y="3157285"/>
                </a:lnTo>
                <a:lnTo>
                  <a:pt x="1078821" y="3162978"/>
                </a:lnTo>
                <a:lnTo>
                  <a:pt x="1076021" y="3168672"/>
                </a:lnTo>
                <a:lnTo>
                  <a:pt x="1072821" y="3174365"/>
                </a:lnTo>
                <a:lnTo>
                  <a:pt x="1069421" y="3179923"/>
                </a:lnTo>
                <a:lnTo>
                  <a:pt x="1065621" y="3185345"/>
                </a:lnTo>
                <a:lnTo>
                  <a:pt x="1062021" y="3190768"/>
                </a:lnTo>
                <a:lnTo>
                  <a:pt x="1058020" y="3196190"/>
                </a:lnTo>
                <a:lnTo>
                  <a:pt x="1053820" y="3201477"/>
                </a:lnTo>
                <a:lnTo>
                  <a:pt x="1049420" y="3206492"/>
                </a:lnTo>
                <a:lnTo>
                  <a:pt x="1045020" y="3211644"/>
                </a:lnTo>
                <a:lnTo>
                  <a:pt x="1040220" y="3216795"/>
                </a:lnTo>
                <a:lnTo>
                  <a:pt x="1035220" y="3221539"/>
                </a:lnTo>
                <a:lnTo>
                  <a:pt x="1029820" y="3226284"/>
                </a:lnTo>
                <a:lnTo>
                  <a:pt x="1024420" y="3231164"/>
                </a:lnTo>
                <a:lnTo>
                  <a:pt x="1018420" y="3235773"/>
                </a:lnTo>
                <a:lnTo>
                  <a:pt x="1013020" y="3239704"/>
                </a:lnTo>
                <a:lnTo>
                  <a:pt x="1007619" y="3243500"/>
                </a:lnTo>
                <a:lnTo>
                  <a:pt x="1002019" y="3246889"/>
                </a:lnTo>
                <a:lnTo>
                  <a:pt x="996419" y="3250007"/>
                </a:lnTo>
                <a:lnTo>
                  <a:pt x="990619" y="3252582"/>
                </a:lnTo>
                <a:lnTo>
                  <a:pt x="985019" y="3254887"/>
                </a:lnTo>
                <a:lnTo>
                  <a:pt x="979219" y="3256920"/>
                </a:lnTo>
                <a:lnTo>
                  <a:pt x="973419" y="3258682"/>
                </a:lnTo>
                <a:lnTo>
                  <a:pt x="967419" y="3259902"/>
                </a:lnTo>
                <a:lnTo>
                  <a:pt x="961419" y="3260987"/>
                </a:lnTo>
                <a:lnTo>
                  <a:pt x="955218" y="3261393"/>
                </a:lnTo>
                <a:lnTo>
                  <a:pt x="949218" y="3261665"/>
                </a:lnTo>
                <a:lnTo>
                  <a:pt x="942818" y="3261529"/>
                </a:lnTo>
                <a:lnTo>
                  <a:pt x="936418" y="3261122"/>
                </a:lnTo>
                <a:lnTo>
                  <a:pt x="929818" y="3260309"/>
                </a:lnTo>
                <a:lnTo>
                  <a:pt x="923018" y="3259089"/>
                </a:lnTo>
                <a:lnTo>
                  <a:pt x="916218" y="3258818"/>
                </a:lnTo>
                <a:lnTo>
                  <a:pt x="910018" y="3258682"/>
                </a:lnTo>
                <a:lnTo>
                  <a:pt x="903217" y="3258682"/>
                </a:lnTo>
                <a:lnTo>
                  <a:pt x="896617" y="3258682"/>
                </a:lnTo>
                <a:lnTo>
                  <a:pt x="883417" y="3258953"/>
                </a:lnTo>
                <a:lnTo>
                  <a:pt x="870417" y="3259224"/>
                </a:lnTo>
                <a:lnTo>
                  <a:pt x="863817" y="3259224"/>
                </a:lnTo>
                <a:lnTo>
                  <a:pt x="857217" y="3259089"/>
                </a:lnTo>
                <a:lnTo>
                  <a:pt x="850616" y="3258818"/>
                </a:lnTo>
                <a:lnTo>
                  <a:pt x="844216" y="3258276"/>
                </a:lnTo>
                <a:lnTo>
                  <a:pt x="837616" y="3257598"/>
                </a:lnTo>
                <a:lnTo>
                  <a:pt x="831016" y="3256513"/>
                </a:lnTo>
                <a:lnTo>
                  <a:pt x="824616" y="3255293"/>
                </a:lnTo>
                <a:lnTo>
                  <a:pt x="818216" y="3253531"/>
                </a:lnTo>
                <a:lnTo>
                  <a:pt x="801416" y="3251362"/>
                </a:lnTo>
                <a:lnTo>
                  <a:pt x="797815" y="3251633"/>
                </a:lnTo>
                <a:lnTo>
                  <a:pt x="794215" y="3251769"/>
                </a:lnTo>
                <a:lnTo>
                  <a:pt x="790815" y="3251633"/>
                </a:lnTo>
                <a:lnTo>
                  <a:pt x="787615" y="3251362"/>
                </a:lnTo>
                <a:lnTo>
                  <a:pt x="784415" y="3250684"/>
                </a:lnTo>
                <a:lnTo>
                  <a:pt x="781615" y="3250007"/>
                </a:lnTo>
                <a:lnTo>
                  <a:pt x="778615" y="3248922"/>
                </a:lnTo>
                <a:lnTo>
                  <a:pt x="776015" y="3247702"/>
                </a:lnTo>
                <a:lnTo>
                  <a:pt x="773615" y="3246075"/>
                </a:lnTo>
                <a:lnTo>
                  <a:pt x="771215" y="3244449"/>
                </a:lnTo>
                <a:lnTo>
                  <a:pt x="769015" y="3242415"/>
                </a:lnTo>
                <a:lnTo>
                  <a:pt x="767215" y="3240246"/>
                </a:lnTo>
                <a:lnTo>
                  <a:pt x="765415" y="3237942"/>
                </a:lnTo>
                <a:lnTo>
                  <a:pt x="764015" y="3235502"/>
                </a:lnTo>
                <a:lnTo>
                  <a:pt x="762615" y="3232655"/>
                </a:lnTo>
                <a:lnTo>
                  <a:pt x="761615" y="3229673"/>
                </a:lnTo>
                <a:lnTo>
                  <a:pt x="759815" y="3224522"/>
                </a:lnTo>
                <a:lnTo>
                  <a:pt x="758015" y="3219370"/>
                </a:lnTo>
                <a:lnTo>
                  <a:pt x="754015" y="3209204"/>
                </a:lnTo>
                <a:lnTo>
                  <a:pt x="749615" y="3198901"/>
                </a:lnTo>
                <a:lnTo>
                  <a:pt x="745214" y="3188870"/>
                </a:lnTo>
                <a:lnTo>
                  <a:pt x="743214" y="3183719"/>
                </a:lnTo>
                <a:lnTo>
                  <a:pt x="741414" y="3178567"/>
                </a:lnTo>
                <a:lnTo>
                  <a:pt x="739814" y="3173281"/>
                </a:lnTo>
                <a:lnTo>
                  <a:pt x="738214" y="3167994"/>
                </a:lnTo>
                <a:lnTo>
                  <a:pt x="737014" y="3162843"/>
                </a:lnTo>
                <a:lnTo>
                  <a:pt x="736414" y="3157420"/>
                </a:lnTo>
                <a:lnTo>
                  <a:pt x="735614" y="3151862"/>
                </a:lnTo>
                <a:lnTo>
                  <a:pt x="735614" y="3146305"/>
                </a:lnTo>
                <a:lnTo>
                  <a:pt x="732214" y="3140882"/>
                </a:lnTo>
                <a:lnTo>
                  <a:pt x="729214" y="3135324"/>
                </a:lnTo>
                <a:lnTo>
                  <a:pt x="726414" y="3129495"/>
                </a:lnTo>
                <a:lnTo>
                  <a:pt x="723614" y="3123937"/>
                </a:lnTo>
                <a:lnTo>
                  <a:pt x="721014" y="3118244"/>
                </a:lnTo>
                <a:lnTo>
                  <a:pt x="719014" y="3112415"/>
                </a:lnTo>
                <a:lnTo>
                  <a:pt x="717014" y="3106722"/>
                </a:lnTo>
                <a:lnTo>
                  <a:pt x="715214" y="3100621"/>
                </a:lnTo>
                <a:lnTo>
                  <a:pt x="713414" y="3094792"/>
                </a:lnTo>
                <a:lnTo>
                  <a:pt x="712014" y="3088692"/>
                </a:lnTo>
                <a:lnTo>
                  <a:pt x="710614" y="3082863"/>
                </a:lnTo>
                <a:lnTo>
                  <a:pt x="709414" y="3076763"/>
                </a:lnTo>
                <a:lnTo>
                  <a:pt x="708614" y="3070663"/>
                </a:lnTo>
                <a:lnTo>
                  <a:pt x="707614" y="3064427"/>
                </a:lnTo>
                <a:lnTo>
                  <a:pt x="706214" y="3052092"/>
                </a:lnTo>
                <a:lnTo>
                  <a:pt x="705414" y="3050465"/>
                </a:lnTo>
                <a:lnTo>
                  <a:pt x="704614" y="3048567"/>
                </a:lnTo>
                <a:lnTo>
                  <a:pt x="704214" y="3046398"/>
                </a:lnTo>
                <a:lnTo>
                  <a:pt x="704014" y="3044229"/>
                </a:lnTo>
                <a:lnTo>
                  <a:pt x="704014" y="3039756"/>
                </a:lnTo>
                <a:lnTo>
                  <a:pt x="703814" y="3037451"/>
                </a:lnTo>
                <a:lnTo>
                  <a:pt x="703814" y="3035282"/>
                </a:lnTo>
                <a:lnTo>
                  <a:pt x="703214" y="3033114"/>
                </a:lnTo>
                <a:lnTo>
                  <a:pt x="702614" y="3031216"/>
                </a:lnTo>
                <a:lnTo>
                  <a:pt x="701414" y="3029589"/>
                </a:lnTo>
                <a:lnTo>
                  <a:pt x="700814" y="3028911"/>
                </a:lnTo>
                <a:lnTo>
                  <a:pt x="699814" y="3028369"/>
                </a:lnTo>
                <a:lnTo>
                  <a:pt x="699014" y="3027691"/>
                </a:lnTo>
                <a:lnTo>
                  <a:pt x="697814" y="3027285"/>
                </a:lnTo>
                <a:lnTo>
                  <a:pt x="696614" y="3026742"/>
                </a:lnTo>
                <a:lnTo>
                  <a:pt x="695413" y="3026471"/>
                </a:lnTo>
                <a:lnTo>
                  <a:pt x="693813" y="3026336"/>
                </a:lnTo>
                <a:lnTo>
                  <a:pt x="691813" y="3026200"/>
                </a:lnTo>
                <a:lnTo>
                  <a:pt x="689813" y="3026336"/>
                </a:lnTo>
                <a:lnTo>
                  <a:pt x="687813" y="3026471"/>
                </a:lnTo>
                <a:lnTo>
                  <a:pt x="685813" y="3032842"/>
                </a:lnTo>
                <a:lnTo>
                  <a:pt x="683613" y="3039078"/>
                </a:lnTo>
                <a:lnTo>
                  <a:pt x="681413" y="3045314"/>
                </a:lnTo>
                <a:lnTo>
                  <a:pt x="680013" y="3048296"/>
                </a:lnTo>
                <a:lnTo>
                  <a:pt x="678413" y="3051007"/>
                </a:lnTo>
                <a:lnTo>
                  <a:pt x="676813" y="3053854"/>
                </a:lnTo>
                <a:lnTo>
                  <a:pt x="674813" y="3056565"/>
                </a:lnTo>
                <a:lnTo>
                  <a:pt x="672813" y="3059141"/>
                </a:lnTo>
                <a:lnTo>
                  <a:pt x="670213" y="3061445"/>
                </a:lnTo>
                <a:lnTo>
                  <a:pt x="667813" y="3063614"/>
                </a:lnTo>
                <a:lnTo>
                  <a:pt x="664813" y="3065512"/>
                </a:lnTo>
                <a:lnTo>
                  <a:pt x="661413" y="3067410"/>
                </a:lnTo>
                <a:lnTo>
                  <a:pt x="657613" y="3069172"/>
                </a:lnTo>
                <a:lnTo>
                  <a:pt x="658613" y="3072832"/>
                </a:lnTo>
                <a:lnTo>
                  <a:pt x="659813" y="3076763"/>
                </a:lnTo>
                <a:lnTo>
                  <a:pt x="660413" y="3080694"/>
                </a:lnTo>
                <a:lnTo>
                  <a:pt x="660613" y="3082728"/>
                </a:lnTo>
                <a:lnTo>
                  <a:pt x="660613" y="3084626"/>
                </a:lnTo>
                <a:lnTo>
                  <a:pt x="660613" y="3086388"/>
                </a:lnTo>
                <a:lnTo>
                  <a:pt x="660213" y="3088286"/>
                </a:lnTo>
                <a:lnTo>
                  <a:pt x="659813" y="3089777"/>
                </a:lnTo>
                <a:lnTo>
                  <a:pt x="659013" y="3091404"/>
                </a:lnTo>
                <a:lnTo>
                  <a:pt x="658213" y="3092624"/>
                </a:lnTo>
                <a:lnTo>
                  <a:pt x="656813" y="3093844"/>
                </a:lnTo>
                <a:lnTo>
                  <a:pt x="655213" y="3094792"/>
                </a:lnTo>
                <a:lnTo>
                  <a:pt x="653213" y="3095606"/>
                </a:lnTo>
                <a:lnTo>
                  <a:pt x="648813" y="3096961"/>
                </a:lnTo>
                <a:lnTo>
                  <a:pt x="644613" y="3098588"/>
                </a:lnTo>
                <a:lnTo>
                  <a:pt x="640612" y="3100350"/>
                </a:lnTo>
                <a:lnTo>
                  <a:pt x="636812" y="3102384"/>
                </a:lnTo>
                <a:lnTo>
                  <a:pt x="633012" y="3104553"/>
                </a:lnTo>
                <a:lnTo>
                  <a:pt x="629412" y="3106722"/>
                </a:lnTo>
                <a:lnTo>
                  <a:pt x="625812" y="3109026"/>
                </a:lnTo>
                <a:lnTo>
                  <a:pt x="622412" y="3111466"/>
                </a:lnTo>
                <a:lnTo>
                  <a:pt x="615412" y="3116482"/>
                </a:lnTo>
                <a:lnTo>
                  <a:pt x="608812" y="3121497"/>
                </a:lnTo>
                <a:lnTo>
                  <a:pt x="602012" y="3126513"/>
                </a:lnTo>
                <a:lnTo>
                  <a:pt x="598612" y="3128953"/>
                </a:lnTo>
                <a:lnTo>
                  <a:pt x="595012" y="3131258"/>
                </a:lnTo>
                <a:lnTo>
                  <a:pt x="575411" y="3132749"/>
                </a:lnTo>
                <a:lnTo>
                  <a:pt x="555611" y="3134375"/>
                </a:lnTo>
                <a:lnTo>
                  <a:pt x="545811" y="3135189"/>
                </a:lnTo>
                <a:lnTo>
                  <a:pt x="535610" y="3135595"/>
                </a:lnTo>
                <a:lnTo>
                  <a:pt x="525810" y="3136002"/>
                </a:lnTo>
                <a:lnTo>
                  <a:pt x="516010" y="3136409"/>
                </a:lnTo>
                <a:lnTo>
                  <a:pt x="506010" y="3136680"/>
                </a:lnTo>
                <a:lnTo>
                  <a:pt x="496210" y="3136680"/>
                </a:lnTo>
                <a:lnTo>
                  <a:pt x="486409" y="3136409"/>
                </a:lnTo>
                <a:lnTo>
                  <a:pt x="476409" y="3135867"/>
                </a:lnTo>
                <a:lnTo>
                  <a:pt x="466609" y="3135324"/>
                </a:lnTo>
                <a:lnTo>
                  <a:pt x="456809" y="3134375"/>
                </a:lnTo>
                <a:lnTo>
                  <a:pt x="446809" y="3133155"/>
                </a:lnTo>
                <a:lnTo>
                  <a:pt x="437009" y="3131529"/>
                </a:lnTo>
                <a:lnTo>
                  <a:pt x="433608" y="3130851"/>
                </a:lnTo>
                <a:lnTo>
                  <a:pt x="430808" y="3129902"/>
                </a:lnTo>
                <a:lnTo>
                  <a:pt x="428208" y="3128682"/>
                </a:lnTo>
                <a:lnTo>
                  <a:pt x="426008" y="3127191"/>
                </a:lnTo>
                <a:lnTo>
                  <a:pt x="424208" y="3125700"/>
                </a:lnTo>
                <a:lnTo>
                  <a:pt x="422608" y="3123937"/>
                </a:lnTo>
                <a:lnTo>
                  <a:pt x="421208" y="3122175"/>
                </a:lnTo>
                <a:lnTo>
                  <a:pt x="420008" y="3120142"/>
                </a:lnTo>
                <a:lnTo>
                  <a:pt x="419208" y="3117973"/>
                </a:lnTo>
                <a:lnTo>
                  <a:pt x="418408" y="3115804"/>
                </a:lnTo>
                <a:lnTo>
                  <a:pt x="417008" y="3111331"/>
                </a:lnTo>
                <a:lnTo>
                  <a:pt x="415208" y="3102113"/>
                </a:lnTo>
                <a:lnTo>
                  <a:pt x="412008" y="3085168"/>
                </a:lnTo>
                <a:lnTo>
                  <a:pt x="408808" y="3068494"/>
                </a:lnTo>
                <a:lnTo>
                  <a:pt x="403208" y="3035011"/>
                </a:lnTo>
                <a:lnTo>
                  <a:pt x="384407" y="2878713"/>
                </a:lnTo>
                <a:lnTo>
                  <a:pt x="382808" y="2875731"/>
                </a:lnTo>
                <a:lnTo>
                  <a:pt x="381807" y="2873019"/>
                </a:lnTo>
                <a:lnTo>
                  <a:pt x="380807" y="2870037"/>
                </a:lnTo>
                <a:lnTo>
                  <a:pt x="380207" y="2867326"/>
                </a:lnTo>
                <a:lnTo>
                  <a:pt x="377407" y="2859870"/>
                </a:lnTo>
                <a:lnTo>
                  <a:pt x="374607" y="2852415"/>
                </a:lnTo>
                <a:lnTo>
                  <a:pt x="372207" y="2844959"/>
                </a:lnTo>
                <a:lnTo>
                  <a:pt x="370207" y="2837639"/>
                </a:lnTo>
                <a:lnTo>
                  <a:pt x="368007" y="2830047"/>
                </a:lnTo>
                <a:lnTo>
                  <a:pt x="366407" y="2822592"/>
                </a:lnTo>
                <a:lnTo>
                  <a:pt x="364807" y="2815000"/>
                </a:lnTo>
                <a:lnTo>
                  <a:pt x="363807" y="2807409"/>
                </a:lnTo>
                <a:lnTo>
                  <a:pt x="362807" y="2799818"/>
                </a:lnTo>
                <a:lnTo>
                  <a:pt x="362207" y="2792227"/>
                </a:lnTo>
                <a:lnTo>
                  <a:pt x="361607" y="2784771"/>
                </a:lnTo>
                <a:lnTo>
                  <a:pt x="361407" y="2777044"/>
                </a:lnTo>
                <a:lnTo>
                  <a:pt x="361407" y="2769453"/>
                </a:lnTo>
                <a:lnTo>
                  <a:pt x="361607" y="2761726"/>
                </a:lnTo>
                <a:lnTo>
                  <a:pt x="362207" y="2753999"/>
                </a:lnTo>
                <a:lnTo>
                  <a:pt x="362807" y="2746272"/>
                </a:lnTo>
                <a:lnTo>
                  <a:pt x="362407" y="2743290"/>
                </a:lnTo>
                <a:lnTo>
                  <a:pt x="362207" y="2740579"/>
                </a:lnTo>
                <a:lnTo>
                  <a:pt x="362207" y="2737597"/>
                </a:lnTo>
                <a:lnTo>
                  <a:pt x="362407" y="2734614"/>
                </a:lnTo>
                <a:lnTo>
                  <a:pt x="362807" y="2731768"/>
                </a:lnTo>
                <a:lnTo>
                  <a:pt x="363607" y="2728650"/>
                </a:lnTo>
                <a:lnTo>
                  <a:pt x="364607" y="2725532"/>
                </a:lnTo>
                <a:lnTo>
                  <a:pt x="366007" y="2722550"/>
                </a:lnTo>
                <a:lnTo>
                  <a:pt x="364607" y="2714145"/>
                </a:lnTo>
                <a:lnTo>
                  <a:pt x="362807" y="2712112"/>
                </a:lnTo>
                <a:lnTo>
                  <a:pt x="361207" y="2710078"/>
                </a:lnTo>
                <a:lnTo>
                  <a:pt x="359807" y="2708045"/>
                </a:lnTo>
                <a:lnTo>
                  <a:pt x="358807" y="2706012"/>
                </a:lnTo>
                <a:lnTo>
                  <a:pt x="357607" y="2703978"/>
                </a:lnTo>
                <a:lnTo>
                  <a:pt x="356607" y="2701809"/>
                </a:lnTo>
                <a:lnTo>
                  <a:pt x="355207" y="2697607"/>
                </a:lnTo>
                <a:lnTo>
                  <a:pt x="354407" y="2693269"/>
                </a:lnTo>
                <a:lnTo>
                  <a:pt x="354007" y="2688796"/>
                </a:lnTo>
                <a:lnTo>
                  <a:pt x="353607" y="2684187"/>
                </a:lnTo>
                <a:lnTo>
                  <a:pt x="353407" y="2679713"/>
                </a:lnTo>
                <a:lnTo>
                  <a:pt x="354007" y="2670631"/>
                </a:lnTo>
                <a:lnTo>
                  <a:pt x="354207" y="2661549"/>
                </a:lnTo>
                <a:lnTo>
                  <a:pt x="354207" y="2656940"/>
                </a:lnTo>
                <a:lnTo>
                  <a:pt x="353607" y="2652195"/>
                </a:lnTo>
                <a:lnTo>
                  <a:pt x="353007" y="2647722"/>
                </a:lnTo>
                <a:lnTo>
                  <a:pt x="351807" y="2643248"/>
                </a:lnTo>
                <a:lnTo>
                  <a:pt x="351007" y="2645146"/>
                </a:lnTo>
                <a:lnTo>
                  <a:pt x="350207" y="2647179"/>
                </a:lnTo>
                <a:lnTo>
                  <a:pt x="349007" y="2650975"/>
                </a:lnTo>
                <a:lnTo>
                  <a:pt x="348207" y="2655042"/>
                </a:lnTo>
                <a:lnTo>
                  <a:pt x="347807" y="2659109"/>
                </a:lnTo>
                <a:lnTo>
                  <a:pt x="347807" y="2663040"/>
                </a:lnTo>
                <a:lnTo>
                  <a:pt x="347807" y="2667242"/>
                </a:lnTo>
                <a:lnTo>
                  <a:pt x="348007" y="2675240"/>
                </a:lnTo>
                <a:lnTo>
                  <a:pt x="348007" y="2679307"/>
                </a:lnTo>
                <a:lnTo>
                  <a:pt x="348007" y="2683374"/>
                </a:lnTo>
                <a:lnTo>
                  <a:pt x="347607" y="2687169"/>
                </a:lnTo>
                <a:lnTo>
                  <a:pt x="346807" y="2691100"/>
                </a:lnTo>
                <a:lnTo>
                  <a:pt x="345807" y="2694896"/>
                </a:lnTo>
                <a:lnTo>
                  <a:pt x="345007" y="2696794"/>
                </a:lnTo>
                <a:lnTo>
                  <a:pt x="344207" y="2698556"/>
                </a:lnTo>
                <a:lnTo>
                  <a:pt x="343007" y="2700318"/>
                </a:lnTo>
                <a:lnTo>
                  <a:pt x="341807" y="2702216"/>
                </a:lnTo>
                <a:lnTo>
                  <a:pt x="340407" y="2703843"/>
                </a:lnTo>
                <a:lnTo>
                  <a:pt x="338807" y="2705605"/>
                </a:lnTo>
                <a:lnTo>
                  <a:pt x="337807" y="2722550"/>
                </a:lnTo>
                <a:lnTo>
                  <a:pt x="336407" y="2739495"/>
                </a:lnTo>
                <a:lnTo>
                  <a:pt x="334807" y="2756439"/>
                </a:lnTo>
                <a:lnTo>
                  <a:pt x="333007" y="2773249"/>
                </a:lnTo>
                <a:lnTo>
                  <a:pt x="331206" y="2790329"/>
                </a:lnTo>
                <a:lnTo>
                  <a:pt x="329206" y="2807138"/>
                </a:lnTo>
                <a:lnTo>
                  <a:pt x="325006" y="2840892"/>
                </a:lnTo>
                <a:lnTo>
                  <a:pt x="320206" y="2874375"/>
                </a:lnTo>
                <a:lnTo>
                  <a:pt x="315006" y="2907858"/>
                </a:lnTo>
                <a:lnTo>
                  <a:pt x="309206" y="2941476"/>
                </a:lnTo>
                <a:lnTo>
                  <a:pt x="303406" y="2974959"/>
                </a:lnTo>
                <a:lnTo>
                  <a:pt x="297206" y="3008442"/>
                </a:lnTo>
                <a:lnTo>
                  <a:pt x="290606" y="3041789"/>
                </a:lnTo>
                <a:lnTo>
                  <a:pt x="277405" y="3108484"/>
                </a:lnTo>
                <a:lnTo>
                  <a:pt x="263605" y="3175178"/>
                </a:lnTo>
                <a:lnTo>
                  <a:pt x="250405" y="3241873"/>
                </a:lnTo>
                <a:lnTo>
                  <a:pt x="251405" y="3244449"/>
                </a:lnTo>
                <a:lnTo>
                  <a:pt x="251805" y="3246889"/>
                </a:lnTo>
                <a:lnTo>
                  <a:pt x="252205" y="3249193"/>
                </a:lnTo>
                <a:lnTo>
                  <a:pt x="252205" y="3251498"/>
                </a:lnTo>
                <a:lnTo>
                  <a:pt x="252205" y="3253802"/>
                </a:lnTo>
                <a:lnTo>
                  <a:pt x="251805" y="3256107"/>
                </a:lnTo>
                <a:lnTo>
                  <a:pt x="251405" y="3258276"/>
                </a:lnTo>
                <a:lnTo>
                  <a:pt x="250605" y="3260580"/>
                </a:lnTo>
                <a:lnTo>
                  <a:pt x="249005" y="3264918"/>
                </a:lnTo>
                <a:lnTo>
                  <a:pt x="247005" y="3269120"/>
                </a:lnTo>
                <a:lnTo>
                  <a:pt x="242605" y="3277660"/>
                </a:lnTo>
                <a:lnTo>
                  <a:pt x="241805" y="3281320"/>
                </a:lnTo>
                <a:lnTo>
                  <a:pt x="240605" y="3284845"/>
                </a:lnTo>
                <a:lnTo>
                  <a:pt x="239405" y="3288641"/>
                </a:lnTo>
                <a:lnTo>
                  <a:pt x="238005" y="3292165"/>
                </a:lnTo>
                <a:lnTo>
                  <a:pt x="236805" y="3295690"/>
                </a:lnTo>
                <a:lnTo>
                  <a:pt x="235205" y="3299079"/>
                </a:lnTo>
                <a:lnTo>
                  <a:pt x="233205" y="3302739"/>
                </a:lnTo>
                <a:lnTo>
                  <a:pt x="231405" y="3306128"/>
                </a:lnTo>
                <a:lnTo>
                  <a:pt x="229405" y="3309381"/>
                </a:lnTo>
                <a:lnTo>
                  <a:pt x="227404" y="3312770"/>
                </a:lnTo>
                <a:lnTo>
                  <a:pt x="225405" y="3315752"/>
                </a:lnTo>
                <a:lnTo>
                  <a:pt x="223004" y="3319006"/>
                </a:lnTo>
                <a:lnTo>
                  <a:pt x="220604" y="3321988"/>
                </a:lnTo>
                <a:lnTo>
                  <a:pt x="218004" y="3325106"/>
                </a:lnTo>
                <a:lnTo>
                  <a:pt x="215604" y="3327817"/>
                </a:lnTo>
                <a:lnTo>
                  <a:pt x="213004" y="3330664"/>
                </a:lnTo>
                <a:lnTo>
                  <a:pt x="210204" y="3333239"/>
                </a:lnTo>
                <a:lnTo>
                  <a:pt x="207604" y="3335815"/>
                </a:lnTo>
                <a:lnTo>
                  <a:pt x="204604" y="3338255"/>
                </a:lnTo>
                <a:lnTo>
                  <a:pt x="201804" y="3340559"/>
                </a:lnTo>
                <a:lnTo>
                  <a:pt x="198804" y="3342728"/>
                </a:lnTo>
                <a:lnTo>
                  <a:pt x="195804" y="3344626"/>
                </a:lnTo>
                <a:lnTo>
                  <a:pt x="193004" y="3346388"/>
                </a:lnTo>
                <a:lnTo>
                  <a:pt x="190004" y="3348151"/>
                </a:lnTo>
                <a:lnTo>
                  <a:pt x="187004" y="3349642"/>
                </a:lnTo>
                <a:lnTo>
                  <a:pt x="184004" y="3350997"/>
                </a:lnTo>
                <a:lnTo>
                  <a:pt x="181004" y="3352082"/>
                </a:lnTo>
                <a:lnTo>
                  <a:pt x="178204" y="3353166"/>
                </a:lnTo>
                <a:lnTo>
                  <a:pt x="175204" y="3353980"/>
                </a:lnTo>
                <a:lnTo>
                  <a:pt x="172203" y="3354657"/>
                </a:lnTo>
                <a:lnTo>
                  <a:pt x="169203" y="3355064"/>
                </a:lnTo>
                <a:lnTo>
                  <a:pt x="166203" y="3355200"/>
                </a:lnTo>
                <a:lnTo>
                  <a:pt x="163803" y="3356284"/>
                </a:lnTo>
                <a:lnTo>
                  <a:pt x="161003" y="3357369"/>
                </a:lnTo>
                <a:lnTo>
                  <a:pt x="158403" y="3358182"/>
                </a:lnTo>
                <a:lnTo>
                  <a:pt x="156003" y="3358995"/>
                </a:lnTo>
                <a:lnTo>
                  <a:pt x="153203" y="3359673"/>
                </a:lnTo>
                <a:lnTo>
                  <a:pt x="150803" y="3360351"/>
                </a:lnTo>
                <a:lnTo>
                  <a:pt x="145403" y="3361300"/>
                </a:lnTo>
                <a:lnTo>
                  <a:pt x="140003" y="3361842"/>
                </a:lnTo>
                <a:lnTo>
                  <a:pt x="134803" y="3362249"/>
                </a:lnTo>
                <a:lnTo>
                  <a:pt x="129403" y="3362384"/>
                </a:lnTo>
                <a:lnTo>
                  <a:pt x="124002" y="3362520"/>
                </a:lnTo>
                <a:lnTo>
                  <a:pt x="113202" y="3362520"/>
                </a:lnTo>
                <a:lnTo>
                  <a:pt x="107802" y="3362520"/>
                </a:lnTo>
                <a:lnTo>
                  <a:pt x="102402" y="3362655"/>
                </a:lnTo>
                <a:lnTo>
                  <a:pt x="97202" y="3362791"/>
                </a:lnTo>
                <a:lnTo>
                  <a:pt x="91602" y="3363333"/>
                </a:lnTo>
                <a:lnTo>
                  <a:pt x="86402" y="3364011"/>
                </a:lnTo>
                <a:lnTo>
                  <a:pt x="81202" y="3365095"/>
                </a:lnTo>
                <a:lnTo>
                  <a:pt x="34001" y="3362655"/>
                </a:lnTo>
                <a:lnTo>
                  <a:pt x="30201" y="3362655"/>
                </a:lnTo>
                <a:lnTo>
                  <a:pt x="26001" y="3362520"/>
                </a:lnTo>
                <a:lnTo>
                  <a:pt x="24001" y="3362384"/>
                </a:lnTo>
                <a:lnTo>
                  <a:pt x="21800" y="3361978"/>
                </a:lnTo>
                <a:lnTo>
                  <a:pt x="20001" y="3361571"/>
                </a:lnTo>
                <a:lnTo>
                  <a:pt x="18000" y="3361164"/>
                </a:lnTo>
                <a:lnTo>
                  <a:pt x="16400" y="3360486"/>
                </a:lnTo>
                <a:lnTo>
                  <a:pt x="14800" y="3359673"/>
                </a:lnTo>
                <a:lnTo>
                  <a:pt x="13600" y="3358995"/>
                </a:lnTo>
                <a:lnTo>
                  <a:pt x="12600" y="3358046"/>
                </a:lnTo>
                <a:lnTo>
                  <a:pt x="11600" y="3356962"/>
                </a:lnTo>
                <a:lnTo>
                  <a:pt x="11200" y="3355877"/>
                </a:lnTo>
                <a:lnTo>
                  <a:pt x="11200" y="3354657"/>
                </a:lnTo>
                <a:lnTo>
                  <a:pt x="11400" y="3353166"/>
                </a:lnTo>
                <a:lnTo>
                  <a:pt x="12400" y="3349371"/>
                </a:lnTo>
                <a:lnTo>
                  <a:pt x="13200" y="3345711"/>
                </a:lnTo>
                <a:lnTo>
                  <a:pt x="13600" y="3342051"/>
                </a:lnTo>
                <a:lnTo>
                  <a:pt x="14400" y="3338390"/>
                </a:lnTo>
                <a:lnTo>
                  <a:pt x="14600" y="3334730"/>
                </a:lnTo>
                <a:lnTo>
                  <a:pt x="14800" y="3330935"/>
                </a:lnTo>
                <a:lnTo>
                  <a:pt x="14800" y="3323750"/>
                </a:lnTo>
                <a:lnTo>
                  <a:pt x="14200" y="3316566"/>
                </a:lnTo>
                <a:lnTo>
                  <a:pt x="13400" y="3309381"/>
                </a:lnTo>
                <a:lnTo>
                  <a:pt x="12400" y="3302061"/>
                </a:lnTo>
                <a:lnTo>
                  <a:pt x="11000" y="3295012"/>
                </a:lnTo>
                <a:lnTo>
                  <a:pt x="8000" y="3280643"/>
                </a:lnTo>
                <a:lnTo>
                  <a:pt x="6600" y="3273458"/>
                </a:lnTo>
                <a:lnTo>
                  <a:pt x="5400" y="3266409"/>
                </a:lnTo>
                <a:lnTo>
                  <a:pt x="4600" y="3259089"/>
                </a:lnTo>
                <a:lnTo>
                  <a:pt x="3800" y="3251769"/>
                </a:lnTo>
                <a:lnTo>
                  <a:pt x="3600" y="3244720"/>
                </a:lnTo>
                <a:lnTo>
                  <a:pt x="3600" y="3241060"/>
                </a:lnTo>
                <a:lnTo>
                  <a:pt x="3800" y="3237400"/>
                </a:lnTo>
                <a:lnTo>
                  <a:pt x="4400" y="3231842"/>
                </a:lnTo>
                <a:lnTo>
                  <a:pt x="4600" y="3226284"/>
                </a:lnTo>
                <a:lnTo>
                  <a:pt x="4600" y="3215168"/>
                </a:lnTo>
                <a:lnTo>
                  <a:pt x="4200" y="3204188"/>
                </a:lnTo>
                <a:lnTo>
                  <a:pt x="3400" y="3193072"/>
                </a:lnTo>
                <a:lnTo>
                  <a:pt x="1800" y="3170841"/>
                </a:lnTo>
                <a:lnTo>
                  <a:pt x="1000" y="3159725"/>
                </a:lnTo>
                <a:lnTo>
                  <a:pt x="200" y="3148609"/>
                </a:lnTo>
                <a:lnTo>
                  <a:pt x="0" y="3137493"/>
                </a:lnTo>
                <a:lnTo>
                  <a:pt x="0" y="3126513"/>
                </a:lnTo>
                <a:lnTo>
                  <a:pt x="200" y="3120955"/>
                </a:lnTo>
                <a:lnTo>
                  <a:pt x="400" y="3115397"/>
                </a:lnTo>
                <a:lnTo>
                  <a:pt x="1000" y="3109975"/>
                </a:lnTo>
                <a:lnTo>
                  <a:pt x="1600" y="3104417"/>
                </a:lnTo>
                <a:lnTo>
                  <a:pt x="2600" y="3098859"/>
                </a:lnTo>
                <a:lnTo>
                  <a:pt x="3600" y="3093437"/>
                </a:lnTo>
                <a:lnTo>
                  <a:pt x="4800" y="3088015"/>
                </a:lnTo>
                <a:lnTo>
                  <a:pt x="6400" y="3082457"/>
                </a:lnTo>
                <a:lnTo>
                  <a:pt x="8000" y="3077034"/>
                </a:lnTo>
                <a:lnTo>
                  <a:pt x="10000" y="3071612"/>
                </a:lnTo>
                <a:lnTo>
                  <a:pt x="12400" y="3066190"/>
                </a:lnTo>
                <a:lnTo>
                  <a:pt x="14800" y="3060767"/>
                </a:lnTo>
                <a:lnTo>
                  <a:pt x="15600" y="3047618"/>
                </a:lnTo>
                <a:lnTo>
                  <a:pt x="16000" y="3034605"/>
                </a:lnTo>
                <a:lnTo>
                  <a:pt x="16400" y="3021727"/>
                </a:lnTo>
                <a:lnTo>
                  <a:pt x="17200" y="3008577"/>
                </a:lnTo>
                <a:lnTo>
                  <a:pt x="18000" y="2995564"/>
                </a:lnTo>
                <a:lnTo>
                  <a:pt x="18601" y="2989057"/>
                </a:lnTo>
                <a:lnTo>
                  <a:pt x="19601" y="2982550"/>
                </a:lnTo>
                <a:lnTo>
                  <a:pt x="20801" y="2976044"/>
                </a:lnTo>
                <a:lnTo>
                  <a:pt x="21800" y="2969672"/>
                </a:lnTo>
                <a:lnTo>
                  <a:pt x="23401" y="2963301"/>
                </a:lnTo>
                <a:lnTo>
                  <a:pt x="25401" y="2956930"/>
                </a:lnTo>
                <a:lnTo>
                  <a:pt x="23801" y="2949745"/>
                </a:lnTo>
                <a:lnTo>
                  <a:pt x="22401" y="2942696"/>
                </a:lnTo>
                <a:lnTo>
                  <a:pt x="21601" y="2935512"/>
                </a:lnTo>
                <a:lnTo>
                  <a:pt x="21400" y="2928598"/>
                </a:lnTo>
                <a:lnTo>
                  <a:pt x="21400" y="2921549"/>
                </a:lnTo>
                <a:lnTo>
                  <a:pt x="21601" y="2914365"/>
                </a:lnTo>
                <a:lnTo>
                  <a:pt x="22401" y="2907451"/>
                </a:lnTo>
                <a:lnTo>
                  <a:pt x="23001" y="2900402"/>
                </a:lnTo>
                <a:lnTo>
                  <a:pt x="25001" y="2886440"/>
                </a:lnTo>
                <a:lnTo>
                  <a:pt x="27401" y="2872342"/>
                </a:lnTo>
                <a:lnTo>
                  <a:pt x="29601" y="2858515"/>
                </a:lnTo>
                <a:lnTo>
                  <a:pt x="30601" y="2851466"/>
                </a:lnTo>
                <a:lnTo>
                  <a:pt x="31201" y="2844688"/>
                </a:lnTo>
                <a:lnTo>
                  <a:pt x="33801" y="2818525"/>
                </a:lnTo>
                <a:lnTo>
                  <a:pt x="36001" y="2792498"/>
                </a:lnTo>
                <a:lnTo>
                  <a:pt x="38401" y="2766335"/>
                </a:lnTo>
                <a:lnTo>
                  <a:pt x="40201" y="2740172"/>
                </a:lnTo>
                <a:lnTo>
                  <a:pt x="41801" y="2714145"/>
                </a:lnTo>
                <a:lnTo>
                  <a:pt x="43401" y="2687982"/>
                </a:lnTo>
                <a:lnTo>
                  <a:pt x="44401" y="2661820"/>
                </a:lnTo>
                <a:lnTo>
                  <a:pt x="45601" y="2635521"/>
                </a:lnTo>
                <a:lnTo>
                  <a:pt x="43401" y="2280224"/>
                </a:lnTo>
                <a:lnTo>
                  <a:pt x="44201" y="2254332"/>
                </a:lnTo>
                <a:lnTo>
                  <a:pt x="44001" y="2232643"/>
                </a:lnTo>
                <a:lnTo>
                  <a:pt x="43801" y="2210953"/>
                </a:lnTo>
                <a:lnTo>
                  <a:pt x="40201" y="1977116"/>
                </a:lnTo>
                <a:lnTo>
                  <a:pt x="39401" y="1918555"/>
                </a:lnTo>
                <a:lnTo>
                  <a:pt x="38801" y="1860129"/>
                </a:lnTo>
                <a:lnTo>
                  <a:pt x="38401" y="1801703"/>
                </a:lnTo>
                <a:lnTo>
                  <a:pt x="37801" y="1743278"/>
                </a:lnTo>
                <a:lnTo>
                  <a:pt x="37801" y="1732840"/>
                </a:lnTo>
                <a:lnTo>
                  <a:pt x="37401" y="1722402"/>
                </a:lnTo>
                <a:lnTo>
                  <a:pt x="36201" y="1701662"/>
                </a:lnTo>
                <a:lnTo>
                  <a:pt x="34801" y="1680786"/>
                </a:lnTo>
                <a:lnTo>
                  <a:pt x="34401" y="1670212"/>
                </a:lnTo>
                <a:lnTo>
                  <a:pt x="34001" y="1659910"/>
                </a:lnTo>
                <a:lnTo>
                  <a:pt x="33801" y="1649607"/>
                </a:lnTo>
                <a:lnTo>
                  <a:pt x="33801" y="1639034"/>
                </a:lnTo>
                <a:lnTo>
                  <a:pt x="34001" y="1628731"/>
                </a:lnTo>
                <a:lnTo>
                  <a:pt x="34601" y="1618293"/>
                </a:lnTo>
                <a:lnTo>
                  <a:pt x="35601" y="1607855"/>
                </a:lnTo>
                <a:lnTo>
                  <a:pt x="37201" y="1597417"/>
                </a:lnTo>
                <a:lnTo>
                  <a:pt x="38001" y="1592402"/>
                </a:lnTo>
                <a:lnTo>
                  <a:pt x="39201" y="1587115"/>
                </a:lnTo>
                <a:lnTo>
                  <a:pt x="40601" y="1581964"/>
                </a:lnTo>
                <a:lnTo>
                  <a:pt x="42001" y="1576812"/>
                </a:lnTo>
                <a:lnTo>
                  <a:pt x="39601" y="1562714"/>
                </a:lnTo>
                <a:lnTo>
                  <a:pt x="37801" y="1548481"/>
                </a:lnTo>
                <a:lnTo>
                  <a:pt x="36401" y="1534383"/>
                </a:lnTo>
                <a:lnTo>
                  <a:pt x="35601" y="1520149"/>
                </a:lnTo>
                <a:lnTo>
                  <a:pt x="34601" y="1505916"/>
                </a:lnTo>
                <a:lnTo>
                  <a:pt x="34201" y="1491682"/>
                </a:lnTo>
                <a:lnTo>
                  <a:pt x="34001" y="1477584"/>
                </a:lnTo>
                <a:lnTo>
                  <a:pt x="33801" y="1463486"/>
                </a:lnTo>
                <a:lnTo>
                  <a:pt x="34201" y="1435019"/>
                </a:lnTo>
                <a:lnTo>
                  <a:pt x="34601" y="1406551"/>
                </a:lnTo>
                <a:lnTo>
                  <a:pt x="35401" y="1378084"/>
                </a:lnTo>
                <a:lnTo>
                  <a:pt x="35801" y="1349888"/>
                </a:lnTo>
                <a:lnTo>
                  <a:pt x="36001" y="1333757"/>
                </a:lnTo>
                <a:lnTo>
                  <a:pt x="35801" y="1317761"/>
                </a:lnTo>
                <a:lnTo>
                  <a:pt x="35401" y="1285498"/>
                </a:lnTo>
                <a:lnTo>
                  <a:pt x="34801" y="1253371"/>
                </a:lnTo>
                <a:lnTo>
                  <a:pt x="34601" y="1221243"/>
                </a:lnTo>
                <a:lnTo>
                  <a:pt x="34601" y="1205112"/>
                </a:lnTo>
                <a:lnTo>
                  <a:pt x="34801" y="1188981"/>
                </a:lnTo>
                <a:lnTo>
                  <a:pt x="35401" y="1172849"/>
                </a:lnTo>
                <a:lnTo>
                  <a:pt x="36001" y="1156853"/>
                </a:lnTo>
                <a:lnTo>
                  <a:pt x="37001" y="1140857"/>
                </a:lnTo>
                <a:lnTo>
                  <a:pt x="38001" y="1124862"/>
                </a:lnTo>
                <a:lnTo>
                  <a:pt x="39601" y="1108730"/>
                </a:lnTo>
                <a:lnTo>
                  <a:pt x="41801" y="1092599"/>
                </a:lnTo>
                <a:lnTo>
                  <a:pt x="40201" y="1076738"/>
                </a:lnTo>
                <a:lnTo>
                  <a:pt x="39001" y="1060607"/>
                </a:lnTo>
                <a:lnTo>
                  <a:pt x="37801" y="1044747"/>
                </a:lnTo>
                <a:lnTo>
                  <a:pt x="37001" y="1028615"/>
                </a:lnTo>
                <a:lnTo>
                  <a:pt x="36201" y="1012619"/>
                </a:lnTo>
                <a:lnTo>
                  <a:pt x="35601" y="996624"/>
                </a:lnTo>
                <a:lnTo>
                  <a:pt x="35401" y="980628"/>
                </a:lnTo>
                <a:lnTo>
                  <a:pt x="35201" y="964632"/>
                </a:lnTo>
                <a:lnTo>
                  <a:pt x="35201" y="932640"/>
                </a:lnTo>
                <a:lnTo>
                  <a:pt x="35601" y="900648"/>
                </a:lnTo>
                <a:lnTo>
                  <a:pt x="36201" y="868657"/>
                </a:lnTo>
                <a:lnTo>
                  <a:pt x="37401" y="836665"/>
                </a:lnTo>
                <a:lnTo>
                  <a:pt x="40001" y="772682"/>
                </a:lnTo>
                <a:lnTo>
                  <a:pt x="41001" y="740690"/>
                </a:lnTo>
                <a:lnTo>
                  <a:pt x="42201" y="708698"/>
                </a:lnTo>
                <a:lnTo>
                  <a:pt x="43201" y="676706"/>
                </a:lnTo>
                <a:lnTo>
                  <a:pt x="43801" y="644579"/>
                </a:lnTo>
                <a:lnTo>
                  <a:pt x="43801" y="612587"/>
                </a:lnTo>
                <a:lnTo>
                  <a:pt x="43801" y="596592"/>
                </a:lnTo>
                <a:lnTo>
                  <a:pt x="43401" y="580596"/>
                </a:lnTo>
                <a:lnTo>
                  <a:pt x="44201" y="572056"/>
                </a:lnTo>
                <a:lnTo>
                  <a:pt x="43201" y="409928"/>
                </a:lnTo>
                <a:lnTo>
                  <a:pt x="42801" y="401388"/>
                </a:lnTo>
                <a:lnTo>
                  <a:pt x="42801" y="397185"/>
                </a:lnTo>
                <a:lnTo>
                  <a:pt x="43201" y="393119"/>
                </a:lnTo>
                <a:lnTo>
                  <a:pt x="43601" y="391085"/>
                </a:lnTo>
                <a:lnTo>
                  <a:pt x="44001" y="389052"/>
                </a:lnTo>
                <a:lnTo>
                  <a:pt x="44601" y="387154"/>
                </a:lnTo>
                <a:lnTo>
                  <a:pt x="45601" y="385121"/>
                </a:lnTo>
                <a:lnTo>
                  <a:pt x="46801" y="383359"/>
                </a:lnTo>
                <a:lnTo>
                  <a:pt x="48201" y="381596"/>
                </a:lnTo>
                <a:lnTo>
                  <a:pt x="49801" y="379834"/>
                </a:lnTo>
                <a:lnTo>
                  <a:pt x="51801" y="378072"/>
                </a:lnTo>
                <a:lnTo>
                  <a:pt x="50201" y="376174"/>
                </a:lnTo>
                <a:lnTo>
                  <a:pt x="48801" y="374412"/>
                </a:lnTo>
                <a:lnTo>
                  <a:pt x="47801" y="372514"/>
                </a:lnTo>
                <a:lnTo>
                  <a:pt x="47001" y="370616"/>
                </a:lnTo>
                <a:lnTo>
                  <a:pt x="46001" y="368854"/>
                </a:lnTo>
                <a:lnTo>
                  <a:pt x="45601" y="367092"/>
                </a:lnTo>
                <a:lnTo>
                  <a:pt x="45001" y="365194"/>
                </a:lnTo>
                <a:lnTo>
                  <a:pt x="44601" y="363432"/>
                </a:lnTo>
                <a:lnTo>
                  <a:pt x="44401" y="359636"/>
                </a:lnTo>
                <a:lnTo>
                  <a:pt x="44401" y="356111"/>
                </a:lnTo>
                <a:lnTo>
                  <a:pt x="45201" y="352587"/>
                </a:lnTo>
                <a:lnTo>
                  <a:pt x="45801" y="348927"/>
                </a:lnTo>
                <a:lnTo>
                  <a:pt x="47001" y="345267"/>
                </a:lnTo>
                <a:lnTo>
                  <a:pt x="48201" y="341742"/>
                </a:lnTo>
                <a:lnTo>
                  <a:pt x="50601" y="334693"/>
                </a:lnTo>
                <a:lnTo>
                  <a:pt x="52001" y="331033"/>
                </a:lnTo>
                <a:lnTo>
                  <a:pt x="53201" y="327509"/>
                </a:lnTo>
                <a:lnTo>
                  <a:pt x="54001" y="323849"/>
                </a:lnTo>
                <a:lnTo>
                  <a:pt x="54801" y="320324"/>
                </a:lnTo>
                <a:lnTo>
                  <a:pt x="53001" y="317071"/>
                </a:lnTo>
                <a:lnTo>
                  <a:pt x="51801" y="313817"/>
                </a:lnTo>
                <a:lnTo>
                  <a:pt x="51001" y="310699"/>
                </a:lnTo>
                <a:lnTo>
                  <a:pt x="50601" y="307446"/>
                </a:lnTo>
                <a:lnTo>
                  <a:pt x="50401" y="304193"/>
                </a:lnTo>
                <a:lnTo>
                  <a:pt x="50401" y="300939"/>
                </a:lnTo>
                <a:lnTo>
                  <a:pt x="50601" y="297686"/>
                </a:lnTo>
                <a:lnTo>
                  <a:pt x="51001" y="294432"/>
                </a:lnTo>
                <a:lnTo>
                  <a:pt x="53201" y="281419"/>
                </a:lnTo>
                <a:lnTo>
                  <a:pt x="53601" y="278165"/>
                </a:lnTo>
                <a:lnTo>
                  <a:pt x="53801" y="274912"/>
                </a:lnTo>
                <a:lnTo>
                  <a:pt x="54001" y="271794"/>
                </a:lnTo>
                <a:lnTo>
                  <a:pt x="53801" y="268541"/>
                </a:lnTo>
                <a:lnTo>
                  <a:pt x="53201" y="254443"/>
                </a:lnTo>
                <a:lnTo>
                  <a:pt x="53001" y="240345"/>
                </a:lnTo>
                <a:lnTo>
                  <a:pt x="53001" y="226247"/>
                </a:lnTo>
                <a:lnTo>
                  <a:pt x="53401" y="212284"/>
                </a:lnTo>
                <a:lnTo>
                  <a:pt x="54001" y="198322"/>
                </a:lnTo>
                <a:lnTo>
                  <a:pt x="54801" y="184224"/>
                </a:lnTo>
                <a:lnTo>
                  <a:pt x="55801" y="170126"/>
                </a:lnTo>
                <a:lnTo>
                  <a:pt x="57001" y="156299"/>
                </a:lnTo>
                <a:lnTo>
                  <a:pt x="59801" y="128238"/>
                </a:lnTo>
                <a:lnTo>
                  <a:pt x="63001" y="100313"/>
                </a:lnTo>
                <a:lnTo>
                  <a:pt x="66001" y="72388"/>
                </a:lnTo>
                <a:lnTo>
                  <a:pt x="68601" y="44328"/>
                </a:lnTo>
                <a:lnTo>
                  <a:pt x="69002" y="39583"/>
                </a:lnTo>
                <a:lnTo>
                  <a:pt x="69802" y="34974"/>
                </a:lnTo>
                <a:lnTo>
                  <a:pt x="71002" y="30230"/>
                </a:lnTo>
                <a:lnTo>
                  <a:pt x="72002" y="26027"/>
                </a:lnTo>
                <a:lnTo>
                  <a:pt x="73602" y="21825"/>
                </a:lnTo>
                <a:lnTo>
                  <a:pt x="75402" y="17894"/>
                </a:lnTo>
                <a:lnTo>
                  <a:pt x="76602" y="16132"/>
                </a:lnTo>
                <a:lnTo>
                  <a:pt x="77802" y="14369"/>
                </a:lnTo>
                <a:lnTo>
                  <a:pt x="79002" y="12878"/>
                </a:lnTo>
                <a:lnTo>
                  <a:pt x="80202" y="11251"/>
                </a:lnTo>
                <a:lnTo>
                  <a:pt x="81802" y="9896"/>
                </a:lnTo>
                <a:lnTo>
                  <a:pt x="83402" y="8540"/>
                </a:lnTo>
                <a:lnTo>
                  <a:pt x="85002" y="7456"/>
                </a:lnTo>
                <a:lnTo>
                  <a:pt x="86802" y="6371"/>
                </a:lnTo>
                <a:lnTo>
                  <a:pt x="89002" y="5558"/>
                </a:lnTo>
                <a:lnTo>
                  <a:pt x="91002" y="4745"/>
                </a:lnTo>
                <a:lnTo>
                  <a:pt x="93202" y="4202"/>
                </a:lnTo>
                <a:lnTo>
                  <a:pt x="95602" y="3660"/>
                </a:lnTo>
                <a:lnTo>
                  <a:pt x="98002" y="3525"/>
                </a:lnTo>
                <a:lnTo>
                  <a:pt x="100602" y="3389"/>
                </a:lnTo>
                <a:lnTo>
                  <a:pt x="103602" y="3525"/>
                </a:lnTo>
                <a:lnTo>
                  <a:pt x="106202" y="3931"/>
                </a:lnTo>
                <a:lnTo>
                  <a:pt x="109402" y="4338"/>
                </a:lnTo>
                <a:lnTo>
                  <a:pt x="112602" y="4880"/>
                </a:lnTo>
                <a:lnTo>
                  <a:pt x="116002" y="5829"/>
                </a:lnTo>
                <a:lnTo>
                  <a:pt x="119802" y="6914"/>
                </a:lnTo>
                <a:lnTo>
                  <a:pt x="122003" y="7049"/>
                </a:lnTo>
                <a:lnTo>
                  <a:pt x="124203" y="6914"/>
                </a:lnTo>
                <a:lnTo>
                  <a:pt x="129003" y="6642"/>
                </a:lnTo>
                <a:lnTo>
                  <a:pt x="133803" y="5965"/>
                </a:lnTo>
                <a:lnTo>
                  <a:pt x="138603" y="5151"/>
                </a:lnTo>
                <a:lnTo>
                  <a:pt x="148003" y="3118"/>
                </a:lnTo>
                <a:lnTo>
                  <a:pt x="152803" y="2169"/>
                </a:lnTo>
                <a:lnTo>
                  <a:pt x="157403" y="1220"/>
                </a:lnTo>
                <a:lnTo>
                  <a:pt x="162203" y="407"/>
                </a:lnTo>
                <a:lnTo>
                  <a:pt x="167003" y="136"/>
                </a:lnTo>
                <a:close/>
              </a:path>
            </a:pathLst>
          </a:custGeom>
          <a:noFill/>
        </p:spPr>
        <p:txBody>
          <a:bodyPr wrap="square">
            <a:noAutofit/>
          </a:bodyPr>
          <a:lstStyle/>
          <a:p>
            <a:endParaRPr lang="en-US"/>
          </a:p>
        </p:txBody>
      </p:sp>
    </p:spTree>
    <p:extLst>
      <p:ext uri="{BB962C8B-B14F-4D97-AF65-F5344CB8AC3E}">
        <p14:creationId xmlns:p14="http://schemas.microsoft.com/office/powerpoint/2010/main" val="806610505"/>
      </p:ext>
    </p:extLst>
  </p:cSld>
  <p:clrMapOvr>
    <a:masterClrMapping/>
  </p:clrMapOvr>
</p:sldLayout>
</file>

<file path=ppt/slideLayouts/slideLayout56.xml><?xml version="1.0" encoding="utf-8"?>
<p:sldLayout xmlns:a="http://schemas.openxmlformats.org/drawingml/2006/main" xmlns:r="http://schemas.openxmlformats.org/officeDocument/2006/relationships" xmlns:p="http://schemas.openxmlformats.org/presentationml/2006/main" preserve="1" userDrawn="1">
  <p:cSld name="56">
    <p:bg>
      <p:bgPr>
        <a:solidFill>
          <a:schemeClr val="tx1"/>
        </a:solidFill>
        <a:effectLst/>
      </p:bgPr>
    </p:bg>
    <p:spTree>
      <p:nvGrpSpPr>
        <p:cNvPr id="1" name=""/>
        <p:cNvGrpSpPr/>
        <p:nvPr/>
      </p:nvGrpSpPr>
      <p:grpSpPr>
        <a:xfrm>
          <a:off x="0" y="0"/>
          <a:ext cx="0" cy="0"/>
          <a:chOff x="0" y="0"/>
          <a:chExt cx="0" cy="0"/>
        </a:xfrm>
      </p:grpSpPr>
      <p:sp>
        <p:nvSpPr>
          <p:cNvPr id="10" name="Text Placeholder 4"/>
          <p:cNvSpPr>
            <a:spLocks noGrp="1"/>
          </p:cNvSpPr>
          <p:nvPr>
            <p:ph type="body" sz="quarter" idx="14" hasCustomPrompt="1"/>
          </p:nvPr>
        </p:nvSpPr>
        <p:spPr>
          <a:xfrm>
            <a:off x="4703762" y="218621"/>
            <a:ext cx="1684338" cy="1682750"/>
          </a:xfrm>
        </p:spPr>
        <p:txBody>
          <a:bodyPr lIns="0" rIns="0" anchor="b">
            <a:normAutofit/>
          </a:bodyPr>
          <a:lstStyle>
            <a:lvl1pPr marL="0" indent="0" algn="r">
              <a:buNone/>
              <a:defRPr sz="8800">
                <a:solidFill>
                  <a:schemeClr val="bg1"/>
                </a:solidFill>
              </a:defRPr>
            </a:lvl1pPr>
          </a:lstStyle>
          <a:p>
            <a:pPr lvl="0"/>
            <a:r>
              <a:rPr lang="en-US"/>
              <a:t>#</a:t>
            </a:r>
          </a:p>
        </p:txBody>
      </p:sp>
      <p:sp>
        <p:nvSpPr>
          <p:cNvPr id="6" name="Rectangle 5"/>
          <p:cNvSpPr/>
          <p:nvPr userDrawn="1"/>
        </p:nvSpPr>
        <p:spPr>
          <a:xfrm>
            <a:off x="1" y="6165169"/>
            <a:ext cx="12192000" cy="692831"/>
          </a:xfrm>
          <a:prstGeom prst="rect">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Title 1"/>
          <p:cNvSpPr>
            <a:spLocks noGrp="1"/>
          </p:cNvSpPr>
          <p:nvPr>
            <p:ph type="title"/>
          </p:nvPr>
        </p:nvSpPr>
        <p:spPr>
          <a:xfrm>
            <a:off x="311150" y="1709738"/>
            <a:ext cx="6076950" cy="2852737"/>
          </a:xfrm>
        </p:spPr>
        <p:txBody>
          <a:bodyPr rIns="0" anchor="b"/>
          <a:lstStyle>
            <a:lvl1pPr algn="r">
              <a:defRPr sz="6000">
                <a:solidFill>
                  <a:schemeClr val="bg1"/>
                </a:solidFill>
              </a:defRPr>
            </a:lvl1pPr>
          </a:lstStyle>
          <a:p>
            <a:r>
              <a:rPr lang="en-US"/>
              <a:t>Click to edit Master title style</a:t>
            </a:r>
          </a:p>
        </p:txBody>
      </p:sp>
      <p:sp>
        <p:nvSpPr>
          <p:cNvPr id="11" name="Text Placeholder 2"/>
          <p:cNvSpPr>
            <a:spLocks noGrp="1"/>
          </p:cNvSpPr>
          <p:nvPr>
            <p:ph type="body" idx="1"/>
          </p:nvPr>
        </p:nvSpPr>
        <p:spPr>
          <a:xfrm>
            <a:off x="311150" y="4589463"/>
            <a:ext cx="6076950" cy="1500187"/>
          </a:xfrm>
        </p:spPr>
        <p:txBody>
          <a:bodyPr rIns="0"/>
          <a:lstStyle>
            <a:lvl1pPr marL="0" indent="0" algn="r">
              <a:buNone/>
              <a:defRPr sz="2400">
                <a:solidFill>
                  <a:schemeClr val="tx1">
                    <a:tint val="7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n-US"/>
              <a:t>Edit Master text styles</a:t>
            </a:r>
          </a:p>
        </p:txBody>
      </p:sp>
      <p:sp>
        <p:nvSpPr>
          <p:cNvPr id="18" name="Picture Placeholder 17">
            <a:extLst>
              <a:ext uri="{FF2B5EF4-FFF2-40B4-BE49-F238E27FC236}">
                <a16:creationId xmlns:a16="http://schemas.microsoft.com/office/drawing/2014/main" id="{35B16E61-93C6-4CF0-A839-53A565556401}"/>
              </a:ext>
            </a:extLst>
          </p:cNvPr>
          <p:cNvSpPr>
            <a:spLocks noGrp="1"/>
          </p:cNvSpPr>
          <p:nvPr>
            <p:ph type="pic" sz="quarter" idx="19"/>
          </p:nvPr>
        </p:nvSpPr>
        <p:spPr>
          <a:xfrm>
            <a:off x="6903434" y="488268"/>
            <a:ext cx="2176272" cy="2807208"/>
          </a:xfrm>
          <a:custGeom>
            <a:avLst/>
            <a:gdLst>
              <a:gd name="connsiteX0" fmla="*/ 169203 w 3076859"/>
              <a:gd name="connsiteY0" fmla="*/ 0 h 3513667"/>
              <a:gd name="connsiteX1" fmla="*/ 171403 w 3076859"/>
              <a:gd name="connsiteY1" fmla="*/ 136 h 3513667"/>
              <a:gd name="connsiteX2" fmla="*/ 174004 w 3076859"/>
              <a:gd name="connsiteY2" fmla="*/ 271 h 3513667"/>
              <a:gd name="connsiteX3" fmla="*/ 176204 w 3076859"/>
              <a:gd name="connsiteY3" fmla="*/ 407 h 3513667"/>
              <a:gd name="connsiteX4" fmla="*/ 178604 w 3076859"/>
              <a:gd name="connsiteY4" fmla="*/ 949 h 3513667"/>
              <a:gd name="connsiteX5" fmla="*/ 181004 w 3076859"/>
              <a:gd name="connsiteY5" fmla="*/ 1356 h 3513667"/>
              <a:gd name="connsiteX6" fmla="*/ 183404 w 3076859"/>
              <a:gd name="connsiteY6" fmla="*/ 2169 h 3513667"/>
              <a:gd name="connsiteX7" fmla="*/ 185604 w 3076859"/>
              <a:gd name="connsiteY7" fmla="*/ 3118 h 3513667"/>
              <a:gd name="connsiteX8" fmla="*/ 188004 w 3076859"/>
              <a:gd name="connsiteY8" fmla="*/ 4067 h 3513667"/>
              <a:gd name="connsiteX9" fmla="*/ 190404 w 3076859"/>
              <a:gd name="connsiteY9" fmla="*/ 5287 h 3513667"/>
              <a:gd name="connsiteX10" fmla="*/ 192604 w 3076859"/>
              <a:gd name="connsiteY10" fmla="*/ 6642 h 3513667"/>
              <a:gd name="connsiteX11" fmla="*/ 195004 w 3076859"/>
              <a:gd name="connsiteY11" fmla="*/ 8405 h 3513667"/>
              <a:gd name="connsiteX12" fmla="*/ 199404 w 3076859"/>
              <a:gd name="connsiteY12" fmla="*/ 6642 h 3513667"/>
              <a:gd name="connsiteX13" fmla="*/ 203604 w 3076859"/>
              <a:gd name="connsiteY13" fmla="*/ 5287 h 3513667"/>
              <a:gd name="connsiteX14" fmla="*/ 208004 w 3076859"/>
              <a:gd name="connsiteY14" fmla="*/ 4202 h 3513667"/>
              <a:gd name="connsiteX15" fmla="*/ 212004 w 3076859"/>
              <a:gd name="connsiteY15" fmla="*/ 3254 h 3513667"/>
              <a:gd name="connsiteX16" fmla="*/ 216204 w 3076859"/>
              <a:gd name="connsiteY16" fmla="*/ 2576 h 3513667"/>
              <a:gd name="connsiteX17" fmla="*/ 220204 w 3076859"/>
              <a:gd name="connsiteY17" fmla="*/ 2033 h 3513667"/>
              <a:gd name="connsiteX18" fmla="*/ 224404 w 3076859"/>
              <a:gd name="connsiteY18" fmla="*/ 1898 h 3513667"/>
              <a:gd name="connsiteX19" fmla="*/ 228204 w 3076859"/>
              <a:gd name="connsiteY19" fmla="*/ 1762 h 3513667"/>
              <a:gd name="connsiteX20" fmla="*/ 232405 w 3076859"/>
              <a:gd name="connsiteY20" fmla="*/ 1898 h 3513667"/>
              <a:gd name="connsiteX21" fmla="*/ 236205 w 3076859"/>
              <a:gd name="connsiteY21" fmla="*/ 2169 h 3513667"/>
              <a:gd name="connsiteX22" fmla="*/ 240205 w 3076859"/>
              <a:gd name="connsiteY22" fmla="*/ 2576 h 3513667"/>
              <a:gd name="connsiteX23" fmla="*/ 244005 w 3076859"/>
              <a:gd name="connsiteY23" fmla="*/ 3254 h 3513667"/>
              <a:gd name="connsiteX24" fmla="*/ 247605 w 3076859"/>
              <a:gd name="connsiteY24" fmla="*/ 4067 h 3513667"/>
              <a:gd name="connsiteX25" fmla="*/ 251605 w 3076859"/>
              <a:gd name="connsiteY25" fmla="*/ 4745 h 3513667"/>
              <a:gd name="connsiteX26" fmla="*/ 255205 w 3076859"/>
              <a:gd name="connsiteY26" fmla="*/ 5829 h 3513667"/>
              <a:gd name="connsiteX27" fmla="*/ 259005 w 3076859"/>
              <a:gd name="connsiteY27" fmla="*/ 6914 h 3513667"/>
              <a:gd name="connsiteX28" fmla="*/ 262805 w 3076859"/>
              <a:gd name="connsiteY28" fmla="*/ 8134 h 3513667"/>
              <a:gd name="connsiteX29" fmla="*/ 266405 w 3076859"/>
              <a:gd name="connsiteY29" fmla="*/ 9625 h 3513667"/>
              <a:gd name="connsiteX30" fmla="*/ 273605 w 3076859"/>
              <a:gd name="connsiteY30" fmla="*/ 12336 h 3513667"/>
              <a:gd name="connsiteX31" fmla="*/ 281005 w 3076859"/>
              <a:gd name="connsiteY31" fmla="*/ 15589 h 3513667"/>
              <a:gd name="connsiteX32" fmla="*/ 288006 w 3076859"/>
              <a:gd name="connsiteY32" fmla="*/ 18843 h 3513667"/>
              <a:gd name="connsiteX33" fmla="*/ 302406 w 3076859"/>
              <a:gd name="connsiteY33" fmla="*/ 25621 h 3513667"/>
              <a:gd name="connsiteX34" fmla="*/ 309406 w 3076859"/>
              <a:gd name="connsiteY34" fmla="*/ 29010 h 3513667"/>
              <a:gd name="connsiteX35" fmla="*/ 316806 w 3076859"/>
              <a:gd name="connsiteY35" fmla="*/ 32263 h 3513667"/>
              <a:gd name="connsiteX36" fmla="*/ 317606 w 3076859"/>
              <a:gd name="connsiteY36" fmla="*/ 30094 h 3513667"/>
              <a:gd name="connsiteX37" fmla="*/ 318806 w 3076859"/>
              <a:gd name="connsiteY37" fmla="*/ 28332 h 3513667"/>
              <a:gd name="connsiteX38" fmla="*/ 320006 w 3076859"/>
              <a:gd name="connsiteY38" fmla="*/ 26705 h 3513667"/>
              <a:gd name="connsiteX39" fmla="*/ 321006 w 3076859"/>
              <a:gd name="connsiteY39" fmla="*/ 25349 h 3513667"/>
              <a:gd name="connsiteX40" fmla="*/ 322406 w 3076859"/>
              <a:gd name="connsiteY40" fmla="*/ 24401 h 3513667"/>
              <a:gd name="connsiteX41" fmla="*/ 323806 w 3076859"/>
              <a:gd name="connsiteY41" fmla="*/ 23587 h 3513667"/>
              <a:gd name="connsiteX42" fmla="*/ 325206 w 3076859"/>
              <a:gd name="connsiteY42" fmla="*/ 23181 h 3513667"/>
              <a:gd name="connsiteX43" fmla="*/ 326606 w 3076859"/>
              <a:gd name="connsiteY43" fmla="*/ 22909 h 3513667"/>
              <a:gd name="connsiteX44" fmla="*/ 328006 w 3076859"/>
              <a:gd name="connsiteY44" fmla="*/ 22909 h 3513667"/>
              <a:gd name="connsiteX45" fmla="*/ 329206 w 3076859"/>
              <a:gd name="connsiteY45" fmla="*/ 23181 h 3513667"/>
              <a:gd name="connsiteX46" fmla="*/ 330607 w 3076859"/>
              <a:gd name="connsiteY46" fmla="*/ 23858 h 3513667"/>
              <a:gd name="connsiteX47" fmla="*/ 331807 w 3076859"/>
              <a:gd name="connsiteY47" fmla="*/ 24401 h 3513667"/>
              <a:gd name="connsiteX48" fmla="*/ 333007 w 3076859"/>
              <a:gd name="connsiteY48" fmla="*/ 25485 h 3513667"/>
              <a:gd name="connsiteX49" fmla="*/ 334007 w 3076859"/>
              <a:gd name="connsiteY49" fmla="*/ 26705 h 3513667"/>
              <a:gd name="connsiteX50" fmla="*/ 335007 w 3076859"/>
              <a:gd name="connsiteY50" fmla="*/ 28196 h 3513667"/>
              <a:gd name="connsiteX51" fmla="*/ 336007 w 3076859"/>
              <a:gd name="connsiteY51" fmla="*/ 29823 h 3513667"/>
              <a:gd name="connsiteX52" fmla="*/ 338807 w 3076859"/>
              <a:gd name="connsiteY52" fmla="*/ 36736 h 3513667"/>
              <a:gd name="connsiteX53" fmla="*/ 342207 w 3076859"/>
              <a:gd name="connsiteY53" fmla="*/ 43379 h 3513667"/>
              <a:gd name="connsiteX54" fmla="*/ 346207 w 3076859"/>
              <a:gd name="connsiteY54" fmla="*/ 49886 h 3513667"/>
              <a:gd name="connsiteX55" fmla="*/ 350207 w 3076859"/>
              <a:gd name="connsiteY55" fmla="*/ 56257 h 3513667"/>
              <a:gd name="connsiteX56" fmla="*/ 354607 w 3076859"/>
              <a:gd name="connsiteY56" fmla="*/ 62492 h 3513667"/>
              <a:gd name="connsiteX57" fmla="*/ 359007 w 3076859"/>
              <a:gd name="connsiteY57" fmla="*/ 68593 h 3513667"/>
              <a:gd name="connsiteX58" fmla="*/ 363807 w 3076859"/>
              <a:gd name="connsiteY58" fmla="*/ 74557 h 3513667"/>
              <a:gd name="connsiteX59" fmla="*/ 368607 w 3076859"/>
              <a:gd name="connsiteY59" fmla="*/ 80522 h 3513667"/>
              <a:gd name="connsiteX60" fmla="*/ 378207 w 3076859"/>
              <a:gd name="connsiteY60" fmla="*/ 92315 h 3513667"/>
              <a:gd name="connsiteX61" fmla="*/ 387608 w 3076859"/>
              <a:gd name="connsiteY61" fmla="*/ 103973 h 3513667"/>
              <a:gd name="connsiteX62" fmla="*/ 392408 w 3076859"/>
              <a:gd name="connsiteY62" fmla="*/ 110073 h 3513667"/>
              <a:gd name="connsiteX63" fmla="*/ 396808 w 3076859"/>
              <a:gd name="connsiteY63" fmla="*/ 116038 h 3513667"/>
              <a:gd name="connsiteX64" fmla="*/ 401208 w 3076859"/>
              <a:gd name="connsiteY64" fmla="*/ 122409 h 3513667"/>
              <a:gd name="connsiteX65" fmla="*/ 405008 w 3076859"/>
              <a:gd name="connsiteY65" fmla="*/ 128780 h 3513667"/>
              <a:gd name="connsiteX66" fmla="*/ 406208 w 3076859"/>
              <a:gd name="connsiteY66" fmla="*/ 130949 h 3513667"/>
              <a:gd name="connsiteX67" fmla="*/ 407208 w 3076859"/>
              <a:gd name="connsiteY67" fmla="*/ 132983 h 3513667"/>
              <a:gd name="connsiteX68" fmla="*/ 408008 w 3076859"/>
              <a:gd name="connsiteY68" fmla="*/ 135152 h 3513667"/>
              <a:gd name="connsiteX69" fmla="*/ 408608 w 3076859"/>
              <a:gd name="connsiteY69" fmla="*/ 137049 h 3513667"/>
              <a:gd name="connsiteX70" fmla="*/ 409208 w 3076859"/>
              <a:gd name="connsiteY70" fmla="*/ 139083 h 3513667"/>
              <a:gd name="connsiteX71" fmla="*/ 409408 w 3076859"/>
              <a:gd name="connsiteY71" fmla="*/ 141116 h 3513667"/>
              <a:gd name="connsiteX72" fmla="*/ 409608 w 3076859"/>
              <a:gd name="connsiteY72" fmla="*/ 143150 h 3513667"/>
              <a:gd name="connsiteX73" fmla="*/ 409408 w 3076859"/>
              <a:gd name="connsiteY73" fmla="*/ 145183 h 3513667"/>
              <a:gd name="connsiteX74" fmla="*/ 409208 w 3076859"/>
              <a:gd name="connsiteY74" fmla="*/ 149114 h 3513667"/>
              <a:gd name="connsiteX75" fmla="*/ 408208 w 3076859"/>
              <a:gd name="connsiteY75" fmla="*/ 153045 h 3513667"/>
              <a:gd name="connsiteX76" fmla="*/ 406808 w 3076859"/>
              <a:gd name="connsiteY76" fmla="*/ 156841 h 3513667"/>
              <a:gd name="connsiteX77" fmla="*/ 405008 w 3076859"/>
              <a:gd name="connsiteY77" fmla="*/ 160908 h 3513667"/>
              <a:gd name="connsiteX78" fmla="*/ 408208 w 3076859"/>
              <a:gd name="connsiteY78" fmla="*/ 165246 h 3513667"/>
              <a:gd name="connsiteX79" fmla="*/ 411208 w 3076859"/>
              <a:gd name="connsiteY79" fmla="*/ 169448 h 3513667"/>
              <a:gd name="connsiteX80" fmla="*/ 414208 w 3076859"/>
              <a:gd name="connsiteY80" fmla="*/ 173921 h 3513667"/>
              <a:gd name="connsiteX81" fmla="*/ 416808 w 3076859"/>
              <a:gd name="connsiteY81" fmla="*/ 178259 h 3513667"/>
              <a:gd name="connsiteX82" fmla="*/ 422208 w 3076859"/>
              <a:gd name="connsiteY82" fmla="*/ 187070 h 3513667"/>
              <a:gd name="connsiteX83" fmla="*/ 426608 w 3076859"/>
              <a:gd name="connsiteY83" fmla="*/ 196153 h 3513667"/>
              <a:gd name="connsiteX84" fmla="*/ 431008 w 3076859"/>
              <a:gd name="connsiteY84" fmla="*/ 205235 h 3513667"/>
              <a:gd name="connsiteX85" fmla="*/ 434809 w 3076859"/>
              <a:gd name="connsiteY85" fmla="*/ 214589 h 3513667"/>
              <a:gd name="connsiteX86" fmla="*/ 438408 w 3076859"/>
              <a:gd name="connsiteY86" fmla="*/ 223942 h 3513667"/>
              <a:gd name="connsiteX87" fmla="*/ 441809 w 3076859"/>
              <a:gd name="connsiteY87" fmla="*/ 233431 h 3513667"/>
              <a:gd name="connsiteX88" fmla="*/ 444409 w 3076859"/>
              <a:gd name="connsiteY88" fmla="*/ 242920 h 3513667"/>
              <a:gd name="connsiteX89" fmla="*/ 447209 w 3076859"/>
              <a:gd name="connsiteY89" fmla="*/ 252681 h 3513667"/>
              <a:gd name="connsiteX90" fmla="*/ 450009 w 3076859"/>
              <a:gd name="connsiteY90" fmla="*/ 262305 h 3513667"/>
              <a:gd name="connsiteX91" fmla="*/ 452209 w 3076859"/>
              <a:gd name="connsiteY91" fmla="*/ 272065 h 3513667"/>
              <a:gd name="connsiteX92" fmla="*/ 456809 w 3076859"/>
              <a:gd name="connsiteY92" fmla="*/ 291721 h 3513667"/>
              <a:gd name="connsiteX93" fmla="*/ 461209 w 3076859"/>
              <a:gd name="connsiteY93" fmla="*/ 311242 h 3513667"/>
              <a:gd name="connsiteX94" fmla="*/ 462809 w 3076859"/>
              <a:gd name="connsiteY94" fmla="*/ 312597 h 3513667"/>
              <a:gd name="connsiteX95" fmla="*/ 463809 w 3076859"/>
              <a:gd name="connsiteY95" fmla="*/ 313682 h 3513667"/>
              <a:gd name="connsiteX96" fmla="*/ 465009 w 3076859"/>
              <a:gd name="connsiteY96" fmla="*/ 314902 h 3513667"/>
              <a:gd name="connsiteX97" fmla="*/ 465809 w 3076859"/>
              <a:gd name="connsiteY97" fmla="*/ 316257 h 3513667"/>
              <a:gd name="connsiteX98" fmla="*/ 466409 w 3076859"/>
              <a:gd name="connsiteY98" fmla="*/ 317477 h 3513667"/>
              <a:gd name="connsiteX99" fmla="*/ 466809 w 3076859"/>
              <a:gd name="connsiteY99" fmla="*/ 318833 h 3513667"/>
              <a:gd name="connsiteX100" fmla="*/ 467009 w 3076859"/>
              <a:gd name="connsiteY100" fmla="*/ 320324 h 3513667"/>
              <a:gd name="connsiteX101" fmla="*/ 467209 w 3076859"/>
              <a:gd name="connsiteY101" fmla="*/ 321680 h 3513667"/>
              <a:gd name="connsiteX102" fmla="*/ 467009 w 3076859"/>
              <a:gd name="connsiteY102" fmla="*/ 324662 h 3513667"/>
              <a:gd name="connsiteX103" fmla="*/ 466409 w 3076859"/>
              <a:gd name="connsiteY103" fmla="*/ 327509 h 3513667"/>
              <a:gd name="connsiteX104" fmla="*/ 465609 w 3076859"/>
              <a:gd name="connsiteY104" fmla="*/ 330491 h 3513667"/>
              <a:gd name="connsiteX105" fmla="*/ 464609 w 3076859"/>
              <a:gd name="connsiteY105" fmla="*/ 333473 h 3513667"/>
              <a:gd name="connsiteX106" fmla="*/ 463609 w 3076859"/>
              <a:gd name="connsiteY106" fmla="*/ 336455 h 3513667"/>
              <a:gd name="connsiteX107" fmla="*/ 463009 w 3076859"/>
              <a:gd name="connsiteY107" fmla="*/ 339438 h 3513667"/>
              <a:gd name="connsiteX108" fmla="*/ 462409 w 3076859"/>
              <a:gd name="connsiteY108" fmla="*/ 342420 h 3513667"/>
              <a:gd name="connsiteX109" fmla="*/ 462409 w 3076859"/>
              <a:gd name="connsiteY109" fmla="*/ 345131 h 3513667"/>
              <a:gd name="connsiteX110" fmla="*/ 462409 w 3076859"/>
              <a:gd name="connsiteY110" fmla="*/ 346487 h 3513667"/>
              <a:gd name="connsiteX111" fmla="*/ 463009 w 3076859"/>
              <a:gd name="connsiteY111" fmla="*/ 347978 h 3513667"/>
              <a:gd name="connsiteX112" fmla="*/ 463409 w 3076859"/>
              <a:gd name="connsiteY112" fmla="*/ 349333 h 3513667"/>
              <a:gd name="connsiteX113" fmla="*/ 464409 w 3076859"/>
              <a:gd name="connsiteY113" fmla="*/ 350553 h 3513667"/>
              <a:gd name="connsiteX114" fmla="*/ 465209 w 3076859"/>
              <a:gd name="connsiteY114" fmla="*/ 351774 h 3513667"/>
              <a:gd name="connsiteX115" fmla="*/ 466409 w 3076859"/>
              <a:gd name="connsiteY115" fmla="*/ 352994 h 3513667"/>
              <a:gd name="connsiteX116" fmla="*/ 468009 w 3076859"/>
              <a:gd name="connsiteY116" fmla="*/ 354214 h 3513667"/>
              <a:gd name="connsiteX117" fmla="*/ 469609 w 3076859"/>
              <a:gd name="connsiteY117" fmla="*/ 355298 h 3513667"/>
              <a:gd name="connsiteX118" fmla="*/ 478409 w 3076859"/>
              <a:gd name="connsiteY118" fmla="*/ 355298 h 3513667"/>
              <a:gd name="connsiteX119" fmla="*/ 480209 w 3076859"/>
              <a:gd name="connsiteY119" fmla="*/ 358009 h 3513667"/>
              <a:gd name="connsiteX120" fmla="*/ 481809 w 3076859"/>
              <a:gd name="connsiteY120" fmla="*/ 360449 h 3513667"/>
              <a:gd name="connsiteX121" fmla="*/ 483209 w 3076859"/>
              <a:gd name="connsiteY121" fmla="*/ 363025 h 3513667"/>
              <a:gd name="connsiteX122" fmla="*/ 484409 w 3076859"/>
              <a:gd name="connsiteY122" fmla="*/ 365736 h 3513667"/>
              <a:gd name="connsiteX123" fmla="*/ 485609 w 3076859"/>
              <a:gd name="connsiteY123" fmla="*/ 368312 h 3513667"/>
              <a:gd name="connsiteX124" fmla="*/ 486409 w 3076859"/>
              <a:gd name="connsiteY124" fmla="*/ 371023 h 3513667"/>
              <a:gd name="connsiteX125" fmla="*/ 488010 w 3076859"/>
              <a:gd name="connsiteY125" fmla="*/ 376310 h 3513667"/>
              <a:gd name="connsiteX126" fmla="*/ 489009 w 3076859"/>
              <a:gd name="connsiteY126" fmla="*/ 382003 h 3513667"/>
              <a:gd name="connsiteX127" fmla="*/ 489809 w 3076859"/>
              <a:gd name="connsiteY127" fmla="*/ 387290 h 3513667"/>
              <a:gd name="connsiteX128" fmla="*/ 490210 w 3076859"/>
              <a:gd name="connsiteY128" fmla="*/ 392848 h 3513667"/>
              <a:gd name="connsiteX129" fmla="*/ 490610 w 3076859"/>
              <a:gd name="connsiteY129" fmla="*/ 398677 h 3513667"/>
              <a:gd name="connsiteX130" fmla="*/ 490810 w 3076859"/>
              <a:gd name="connsiteY130" fmla="*/ 409928 h 3513667"/>
              <a:gd name="connsiteX131" fmla="*/ 491210 w 3076859"/>
              <a:gd name="connsiteY131" fmla="*/ 415486 h 3513667"/>
              <a:gd name="connsiteX132" fmla="*/ 491610 w 3076859"/>
              <a:gd name="connsiteY132" fmla="*/ 421044 h 3513667"/>
              <a:gd name="connsiteX133" fmla="*/ 492410 w 3076859"/>
              <a:gd name="connsiteY133" fmla="*/ 426602 h 3513667"/>
              <a:gd name="connsiteX134" fmla="*/ 493410 w 3076859"/>
              <a:gd name="connsiteY134" fmla="*/ 432024 h 3513667"/>
              <a:gd name="connsiteX135" fmla="*/ 494810 w 3076859"/>
              <a:gd name="connsiteY135" fmla="*/ 437446 h 3513667"/>
              <a:gd name="connsiteX136" fmla="*/ 496010 w 3076859"/>
              <a:gd name="connsiteY136" fmla="*/ 440022 h 3513667"/>
              <a:gd name="connsiteX137" fmla="*/ 497010 w 3076859"/>
              <a:gd name="connsiteY137" fmla="*/ 442733 h 3513667"/>
              <a:gd name="connsiteX138" fmla="*/ 502810 w 3076859"/>
              <a:gd name="connsiteY138" fmla="*/ 442597 h 3513667"/>
              <a:gd name="connsiteX139" fmla="*/ 508810 w 3076859"/>
              <a:gd name="connsiteY139" fmla="*/ 442597 h 3513667"/>
              <a:gd name="connsiteX140" fmla="*/ 511210 w 3076859"/>
              <a:gd name="connsiteY140" fmla="*/ 437853 h 3513667"/>
              <a:gd name="connsiteX141" fmla="*/ 514010 w 3076859"/>
              <a:gd name="connsiteY141" fmla="*/ 433515 h 3513667"/>
              <a:gd name="connsiteX142" fmla="*/ 516810 w 3076859"/>
              <a:gd name="connsiteY142" fmla="*/ 429448 h 3513667"/>
              <a:gd name="connsiteX143" fmla="*/ 519810 w 3076859"/>
              <a:gd name="connsiteY143" fmla="*/ 425653 h 3513667"/>
              <a:gd name="connsiteX144" fmla="*/ 523010 w 3076859"/>
              <a:gd name="connsiteY144" fmla="*/ 422128 h 3513667"/>
              <a:gd name="connsiteX145" fmla="*/ 526410 w 3076859"/>
              <a:gd name="connsiteY145" fmla="*/ 418875 h 3513667"/>
              <a:gd name="connsiteX146" fmla="*/ 530010 w 3076859"/>
              <a:gd name="connsiteY146" fmla="*/ 416164 h 3513667"/>
              <a:gd name="connsiteX147" fmla="*/ 533810 w 3076859"/>
              <a:gd name="connsiteY147" fmla="*/ 413452 h 3513667"/>
              <a:gd name="connsiteX148" fmla="*/ 536010 w 3076859"/>
              <a:gd name="connsiteY148" fmla="*/ 412368 h 3513667"/>
              <a:gd name="connsiteX149" fmla="*/ 538010 w 3076859"/>
              <a:gd name="connsiteY149" fmla="*/ 411419 h 3513667"/>
              <a:gd name="connsiteX150" fmla="*/ 540011 w 3076859"/>
              <a:gd name="connsiteY150" fmla="*/ 410470 h 3513667"/>
              <a:gd name="connsiteX151" fmla="*/ 542211 w 3076859"/>
              <a:gd name="connsiteY151" fmla="*/ 409657 h 3513667"/>
              <a:gd name="connsiteX152" fmla="*/ 544611 w 3076859"/>
              <a:gd name="connsiteY152" fmla="*/ 408979 h 3513667"/>
              <a:gd name="connsiteX153" fmla="*/ 546811 w 3076859"/>
              <a:gd name="connsiteY153" fmla="*/ 408437 h 3513667"/>
              <a:gd name="connsiteX154" fmla="*/ 549211 w 3076859"/>
              <a:gd name="connsiteY154" fmla="*/ 407759 h 3513667"/>
              <a:gd name="connsiteX155" fmla="*/ 551611 w 3076859"/>
              <a:gd name="connsiteY155" fmla="*/ 407488 h 3513667"/>
              <a:gd name="connsiteX156" fmla="*/ 554211 w 3076859"/>
              <a:gd name="connsiteY156" fmla="*/ 407081 h 3513667"/>
              <a:gd name="connsiteX157" fmla="*/ 556611 w 3076859"/>
              <a:gd name="connsiteY157" fmla="*/ 406810 h 3513667"/>
              <a:gd name="connsiteX158" fmla="*/ 559411 w 3076859"/>
              <a:gd name="connsiteY158" fmla="*/ 406810 h 3513667"/>
              <a:gd name="connsiteX159" fmla="*/ 562211 w 3076859"/>
              <a:gd name="connsiteY159" fmla="*/ 406810 h 3513667"/>
              <a:gd name="connsiteX160" fmla="*/ 564811 w 3076859"/>
              <a:gd name="connsiteY160" fmla="*/ 406946 h 3513667"/>
              <a:gd name="connsiteX161" fmla="*/ 567811 w 3076859"/>
              <a:gd name="connsiteY161" fmla="*/ 407352 h 3513667"/>
              <a:gd name="connsiteX162" fmla="*/ 570811 w 3076859"/>
              <a:gd name="connsiteY162" fmla="*/ 407623 h 3513667"/>
              <a:gd name="connsiteX163" fmla="*/ 573811 w 3076859"/>
              <a:gd name="connsiteY163" fmla="*/ 408166 h 3513667"/>
              <a:gd name="connsiteX164" fmla="*/ 588211 w 3076859"/>
              <a:gd name="connsiteY164" fmla="*/ 407352 h 3513667"/>
              <a:gd name="connsiteX165" fmla="*/ 602412 w 3076859"/>
              <a:gd name="connsiteY165" fmla="*/ 406403 h 3513667"/>
              <a:gd name="connsiteX166" fmla="*/ 606212 w 3076859"/>
              <a:gd name="connsiteY166" fmla="*/ 406946 h 3513667"/>
              <a:gd name="connsiteX167" fmla="*/ 610012 w 3076859"/>
              <a:gd name="connsiteY167" fmla="*/ 407488 h 3513667"/>
              <a:gd name="connsiteX168" fmla="*/ 614012 w 3076859"/>
              <a:gd name="connsiteY168" fmla="*/ 407759 h 3513667"/>
              <a:gd name="connsiteX169" fmla="*/ 618012 w 3076859"/>
              <a:gd name="connsiteY169" fmla="*/ 407895 h 3513667"/>
              <a:gd name="connsiteX170" fmla="*/ 625812 w 3076859"/>
              <a:gd name="connsiteY170" fmla="*/ 408030 h 3513667"/>
              <a:gd name="connsiteX171" fmla="*/ 633812 w 3076859"/>
              <a:gd name="connsiteY171" fmla="*/ 407895 h 3513667"/>
              <a:gd name="connsiteX172" fmla="*/ 650013 w 3076859"/>
              <a:gd name="connsiteY172" fmla="*/ 407352 h 3513667"/>
              <a:gd name="connsiteX173" fmla="*/ 658013 w 3076859"/>
              <a:gd name="connsiteY173" fmla="*/ 407081 h 3513667"/>
              <a:gd name="connsiteX174" fmla="*/ 662013 w 3076859"/>
              <a:gd name="connsiteY174" fmla="*/ 407081 h 3513667"/>
              <a:gd name="connsiteX175" fmla="*/ 665813 w 3076859"/>
              <a:gd name="connsiteY175" fmla="*/ 407352 h 3513667"/>
              <a:gd name="connsiteX176" fmla="*/ 669813 w 3076859"/>
              <a:gd name="connsiteY176" fmla="*/ 407623 h 3513667"/>
              <a:gd name="connsiteX177" fmla="*/ 673613 w 3076859"/>
              <a:gd name="connsiteY177" fmla="*/ 407895 h 3513667"/>
              <a:gd name="connsiteX178" fmla="*/ 677613 w 3076859"/>
              <a:gd name="connsiteY178" fmla="*/ 408437 h 3513667"/>
              <a:gd name="connsiteX179" fmla="*/ 681413 w 3076859"/>
              <a:gd name="connsiteY179" fmla="*/ 409115 h 3513667"/>
              <a:gd name="connsiteX180" fmla="*/ 685013 w 3076859"/>
              <a:gd name="connsiteY180" fmla="*/ 409928 h 3513667"/>
              <a:gd name="connsiteX181" fmla="*/ 689013 w 3076859"/>
              <a:gd name="connsiteY181" fmla="*/ 411012 h 3513667"/>
              <a:gd name="connsiteX182" fmla="*/ 692613 w 3076859"/>
              <a:gd name="connsiteY182" fmla="*/ 412232 h 3513667"/>
              <a:gd name="connsiteX183" fmla="*/ 696014 w 3076859"/>
              <a:gd name="connsiteY183" fmla="*/ 413588 h 3513667"/>
              <a:gd name="connsiteX184" fmla="*/ 699614 w 3076859"/>
              <a:gd name="connsiteY184" fmla="*/ 415350 h 3513667"/>
              <a:gd name="connsiteX185" fmla="*/ 703014 w 3076859"/>
              <a:gd name="connsiteY185" fmla="*/ 417384 h 3513667"/>
              <a:gd name="connsiteX186" fmla="*/ 706214 w 3076859"/>
              <a:gd name="connsiteY186" fmla="*/ 419688 h 3513667"/>
              <a:gd name="connsiteX187" fmla="*/ 709614 w 3076859"/>
              <a:gd name="connsiteY187" fmla="*/ 422264 h 3513667"/>
              <a:gd name="connsiteX188" fmla="*/ 712814 w 3076859"/>
              <a:gd name="connsiteY188" fmla="*/ 425110 h 3513667"/>
              <a:gd name="connsiteX189" fmla="*/ 715814 w 3076859"/>
              <a:gd name="connsiteY189" fmla="*/ 428364 h 3513667"/>
              <a:gd name="connsiteX190" fmla="*/ 719014 w 3076859"/>
              <a:gd name="connsiteY190" fmla="*/ 431888 h 3513667"/>
              <a:gd name="connsiteX191" fmla="*/ 721814 w 3076859"/>
              <a:gd name="connsiteY191" fmla="*/ 435820 h 3513667"/>
              <a:gd name="connsiteX192" fmla="*/ 722614 w 3076859"/>
              <a:gd name="connsiteY192" fmla="*/ 436633 h 3513667"/>
              <a:gd name="connsiteX193" fmla="*/ 723614 w 3076859"/>
              <a:gd name="connsiteY193" fmla="*/ 437446 h 3513667"/>
              <a:gd name="connsiteX194" fmla="*/ 725014 w 3076859"/>
              <a:gd name="connsiteY194" fmla="*/ 438260 h 3513667"/>
              <a:gd name="connsiteX195" fmla="*/ 726414 w 3076859"/>
              <a:gd name="connsiteY195" fmla="*/ 438802 h 3513667"/>
              <a:gd name="connsiteX196" fmla="*/ 728014 w 3076859"/>
              <a:gd name="connsiteY196" fmla="*/ 439344 h 3513667"/>
              <a:gd name="connsiteX197" fmla="*/ 729814 w 3076859"/>
              <a:gd name="connsiteY197" fmla="*/ 439751 h 3513667"/>
              <a:gd name="connsiteX198" fmla="*/ 731614 w 3076859"/>
              <a:gd name="connsiteY198" fmla="*/ 440157 h 3513667"/>
              <a:gd name="connsiteX199" fmla="*/ 733614 w 3076859"/>
              <a:gd name="connsiteY199" fmla="*/ 440564 h 3513667"/>
              <a:gd name="connsiteX200" fmla="*/ 735614 w 3076859"/>
              <a:gd name="connsiteY200" fmla="*/ 440700 h 3513667"/>
              <a:gd name="connsiteX201" fmla="*/ 737814 w 3076859"/>
              <a:gd name="connsiteY201" fmla="*/ 440835 h 3513667"/>
              <a:gd name="connsiteX202" fmla="*/ 739814 w 3076859"/>
              <a:gd name="connsiteY202" fmla="*/ 440835 h 3513667"/>
              <a:gd name="connsiteX203" fmla="*/ 741614 w 3076859"/>
              <a:gd name="connsiteY203" fmla="*/ 440700 h 3513667"/>
              <a:gd name="connsiteX204" fmla="*/ 743614 w 3076859"/>
              <a:gd name="connsiteY204" fmla="*/ 440564 h 3513667"/>
              <a:gd name="connsiteX205" fmla="*/ 745214 w 3076859"/>
              <a:gd name="connsiteY205" fmla="*/ 440157 h 3513667"/>
              <a:gd name="connsiteX206" fmla="*/ 746814 w 3076859"/>
              <a:gd name="connsiteY206" fmla="*/ 439751 h 3513667"/>
              <a:gd name="connsiteX207" fmla="*/ 748415 w 3076859"/>
              <a:gd name="connsiteY207" fmla="*/ 439344 h 3513667"/>
              <a:gd name="connsiteX208" fmla="*/ 752415 w 3076859"/>
              <a:gd name="connsiteY208" fmla="*/ 437717 h 3513667"/>
              <a:gd name="connsiteX209" fmla="*/ 756015 w 3076859"/>
              <a:gd name="connsiteY209" fmla="*/ 436497 h 3513667"/>
              <a:gd name="connsiteX210" fmla="*/ 759415 w 3076859"/>
              <a:gd name="connsiteY210" fmla="*/ 435413 h 3513667"/>
              <a:gd name="connsiteX211" fmla="*/ 762615 w 3076859"/>
              <a:gd name="connsiteY211" fmla="*/ 434464 h 3513667"/>
              <a:gd name="connsiteX212" fmla="*/ 765615 w 3076859"/>
              <a:gd name="connsiteY212" fmla="*/ 433922 h 3513667"/>
              <a:gd name="connsiteX213" fmla="*/ 768615 w 3076859"/>
              <a:gd name="connsiteY213" fmla="*/ 433515 h 3513667"/>
              <a:gd name="connsiteX214" fmla="*/ 771015 w 3076859"/>
              <a:gd name="connsiteY214" fmla="*/ 433380 h 3513667"/>
              <a:gd name="connsiteX215" fmla="*/ 773615 w 3076859"/>
              <a:gd name="connsiteY215" fmla="*/ 433380 h 3513667"/>
              <a:gd name="connsiteX216" fmla="*/ 775815 w 3076859"/>
              <a:gd name="connsiteY216" fmla="*/ 433786 h 3513667"/>
              <a:gd name="connsiteX217" fmla="*/ 778015 w 3076859"/>
              <a:gd name="connsiteY217" fmla="*/ 434193 h 3513667"/>
              <a:gd name="connsiteX218" fmla="*/ 780015 w 3076859"/>
              <a:gd name="connsiteY218" fmla="*/ 434871 h 3513667"/>
              <a:gd name="connsiteX219" fmla="*/ 781815 w 3076859"/>
              <a:gd name="connsiteY219" fmla="*/ 435548 h 3513667"/>
              <a:gd name="connsiteX220" fmla="*/ 783615 w 3076859"/>
              <a:gd name="connsiteY220" fmla="*/ 436497 h 3513667"/>
              <a:gd name="connsiteX221" fmla="*/ 785215 w 3076859"/>
              <a:gd name="connsiteY221" fmla="*/ 437582 h 3513667"/>
              <a:gd name="connsiteX222" fmla="*/ 786615 w 3076859"/>
              <a:gd name="connsiteY222" fmla="*/ 438937 h 3513667"/>
              <a:gd name="connsiteX223" fmla="*/ 787815 w 3076859"/>
              <a:gd name="connsiteY223" fmla="*/ 440429 h 3513667"/>
              <a:gd name="connsiteX224" fmla="*/ 789215 w 3076859"/>
              <a:gd name="connsiteY224" fmla="*/ 441784 h 3513667"/>
              <a:gd name="connsiteX225" fmla="*/ 790415 w 3076859"/>
              <a:gd name="connsiteY225" fmla="*/ 443411 h 3513667"/>
              <a:gd name="connsiteX226" fmla="*/ 792415 w 3076859"/>
              <a:gd name="connsiteY226" fmla="*/ 447206 h 3513667"/>
              <a:gd name="connsiteX227" fmla="*/ 794215 w 3076859"/>
              <a:gd name="connsiteY227" fmla="*/ 451138 h 3513667"/>
              <a:gd name="connsiteX228" fmla="*/ 795815 w 3076859"/>
              <a:gd name="connsiteY228" fmla="*/ 455475 h 3513667"/>
              <a:gd name="connsiteX229" fmla="*/ 797415 w 3076859"/>
              <a:gd name="connsiteY229" fmla="*/ 460220 h 3513667"/>
              <a:gd name="connsiteX230" fmla="*/ 798815 w 3076859"/>
              <a:gd name="connsiteY230" fmla="*/ 464965 h 3513667"/>
              <a:gd name="connsiteX231" fmla="*/ 801816 w 3076859"/>
              <a:gd name="connsiteY231" fmla="*/ 474725 h 3513667"/>
              <a:gd name="connsiteX232" fmla="*/ 803816 w 3076859"/>
              <a:gd name="connsiteY232" fmla="*/ 480283 h 3513667"/>
              <a:gd name="connsiteX233" fmla="*/ 806016 w 3076859"/>
              <a:gd name="connsiteY233" fmla="*/ 485705 h 3513667"/>
              <a:gd name="connsiteX234" fmla="*/ 810216 w 3076859"/>
              <a:gd name="connsiteY234" fmla="*/ 496414 h 3513667"/>
              <a:gd name="connsiteX235" fmla="*/ 815016 w 3076859"/>
              <a:gd name="connsiteY235" fmla="*/ 507123 h 3513667"/>
              <a:gd name="connsiteX236" fmla="*/ 819616 w 3076859"/>
              <a:gd name="connsiteY236" fmla="*/ 517968 h 3513667"/>
              <a:gd name="connsiteX237" fmla="*/ 821616 w 3076859"/>
              <a:gd name="connsiteY237" fmla="*/ 523390 h 3513667"/>
              <a:gd name="connsiteX238" fmla="*/ 823416 w 3076859"/>
              <a:gd name="connsiteY238" fmla="*/ 528812 h 3513667"/>
              <a:gd name="connsiteX239" fmla="*/ 825016 w 3076859"/>
              <a:gd name="connsiteY239" fmla="*/ 534370 h 3513667"/>
              <a:gd name="connsiteX240" fmla="*/ 826416 w 3076859"/>
              <a:gd name="connsiteY240" fmla="*/ 539928 h 3513667"/>
              <a:gd name="connsiteX241" fmla="*/ 827616 w 3076859"/>
              <a:gd name="connsiteY241" fmla="*/ 545622 h 3513667"/>
              <a:gd name="connsiteX242" fmla="*/ 828416 w 3076859"/>
              <a:gd name="connsiteY242" fmla="*/ 551315 h 3513667"/>
              <a:gd name="connsiteX243" fmla="*/ 828816 w 3076859"/>
              <a:gd name="connsiteY243" fmla="*/ 557415 h 3513667"/>
              <a:gd name="connsiteX244" fmla="*/ 828816 w 3076859"/>
              <a:gd name="connsiteY244" fmla="*/ 563244 h 3513667"/>
              <a:gd name="connsiteX245" fmla="*/ 831216 w 3076859"/>
              <a:gd name="connsiteY245" fmla="*/ 583307 h 3513667"/>
              <a:gd name="connsiteX246" fmla="*/ 832616 w 3076859"/>
              <a:gd name="connsiteY246" fmla="*/ 593203 h 3513667"/>
              <a:gd name="connsiteX247" fmla="*/ 834416 w 3076859"/>
              <a:gd name="connsiteY247" fmla="*/ 603098 h 3513667"/>
              <a:gd name="connsiteX248" fmla="*/ 835616 w 3076859"/>
              <a:gd name="connsiteY248" fmla="*/ 608114 h 3513667"/>
              <a:gd name="connsiteX249" fmla="*/ 836816 w 3076859"/>
              <a:gd name="connsiteY249" fmla="*/ 612994 h 3513667"/>
              <a:gd name="connsiteX250" fmla="*/ 838016 w 3076859"/>
              <a:gd name="connsiteY250" fmla="*/ 617874 h 3513667"/>
              <a:gd name="connsiteX251" fmla="*/ 839616 w 3076859"/>
              <a:gd name="connsiteY251" fmla="*/ 622619 h 3513667"/>
              <a:gd name="connsiteX252" fmla="*/ 841216 w 3076859"/>
              <a:gd name="connsiteY252" fmla="*/ 627363 h 3513667"/>
              <a:gd name="connsiteX253" fmla="*/ 843416 w 3076859"/>
              <a:gd name="connsiteY253" fmla="*/ 632243 h 3513667"/>
              <a:gd name="connsiteX254" fmla="*/ 845616 w 3076859"/>
              <a:gd name="connsiteY254" fmla="*/ 636852 h 3513667"/>
              <a:gd name="connsiteX255" fmla="*/ 847816 w 3076859"/>
              <a:gd name="connsiteY255" fmla="*/ 641461 h 3513667"/>
              <a:gd name="connsiteX256" fmla="*/ 851616 w 3076859"/>
              <a:gd name="connsiteY256" fmla="*/ 645935 h 3513667"/>
              <a:gd name="connsiteX257" fmla="*/ 855017 w 3076859"/>
              <a:gd name="connsiteY257" fmla="*/ 650544 h 3513667"/>
              <a:gd name="connsiteX258" fmla="*/ 858017 w 3076859"/>
              <a:gd name="connsiteY258" fmla="*/ 655153 h 3513667"/>
              <a:gd name="connsiteX259" fmla="*/ 860417 w 3076859"/>
              <a:gd name="connsiteY259" fmla="*/ 660033 h 3513667"/>
              <a:gd name="connsiteX260" fmla="*/ 862417 w 3076859"/>
              <a:gd name="connsiteY260" fmla="*/ 664777 h 3513667"/>
              <a:gd name="connsiteX261" fmla="*/ 864217 w 3076859"/>
              <a:gd name="connsiteY261" fmla="*/ 669793 h 3513667"/>
              <a:gd name="connsiteX262" fmla="*/ 865617 w 3076859"/>
              <a:gd name="connsiteY262" fmla="*/ 674537 h 3513667"/>
              <a:gd name="connsiteX263" fmla="*/ 866817 w 3076859"/>
              <a:gd name="connsiteY263" fmla="*/ 679689 h 3513667"/>
              <a:gd name="connsiteX264" fmla="*/ 867817 w 3076859"/>
              <a:gd name="connsiteY264" fmla="*/ 684704 h 3513667"/>
              <a:gd name="connsiteX265" fmla="*/ 868217 w 3076859"/>
              <a:gd name="connsiteY265" fmla="*/ 689856 h 3513667"/>
              <a:gd name="connsiteX266" fmla="*/ 868417 w 3076859"/>
              <a:gd name="connsiteY266" fmla="*/ 695007 h 3513667"/>
              <a:gd name="connsiteX267" fmla="*/ 868417 w 3076859"/>
              <a:gd name="connsiteY267" fmla="*/ 700158 h 3513667"/>
              <a:gd name="connsiteX268" fmla="*/ 868217 w 3076859"/>
              <a:gd name="connsiteY268" fmla="*/ 705445 h 3513667"/>
              <a:gd name="connsiteX269" fmla="*/ 867817 w 3076859"/>
              <a:gd name="connsiteY269" fmla="*/ 710731 h 3513667"/>
              <a:gd name="connsiteX270" fmla="*/ 866817 w 3076859"/>
              <a:gd name="connsiteY270" fmla="*/ 716154 h 3513667"/>
              <a:gd name="connsiteX271" fmla="*/ 865817 w 3076859"/>
              <a:gd name="connsiteY271" fmla="*/ 721576 h 3513667"/>
              <a:gd name="connsiteX272" fmla="*/ 865417 w 3076859"/>
              <a:gd name="connsiteY272" fmla="*/ 722932 h 3513667"/>
              <a:gd name="connsiteX273" fmla="*/ 865417 w 3076859"/>
              <a:gd name="connsiteY273" fmla="*/ 724152 h 3513667"/>
              <a:gd name="connsiteX274" fmla="*/ 865617 w 3076859"/>
              <a:gd name="connsiteY274" fmla="*/ 725372 h 3513667"/>
              <a:gd name="connsiteX275" fmla="*/ 866617 w 3076859"/>
              <a:gd name="connsiteY275" fmla="*/ 726592 h 3513667"/>
              <a:gd name="connsiteX276" fmla="*/ 869817 w 3076859"/>
              <a:gd name="connsiteY276" fmla="*/ 732285 h 3513667"/>
              <a:gd name="connsiteX277" fmla="*/ 872817 w 3076859"/>
              <a:gd name="connsiteY277" fmla="*/ 738114 h 3513667"/>
              <a:gd name="connsiteX278" fmla="*/ 875417 w 3076859"/>
              <a:gd name="connsiteY278" fmla="*/ 743808 h 3513667"/>
              <a:gd name="connsiteX279" fmla="*/ 877817 w 3076859"/>
              <a:gd name="connsiteY279" fmla="*/ 749637 h 3513667"/>
              <a:gd name="connsiteX280" fmla="*/ 879617 w 3076859"/>
              <a:gd name="connsiteY280" fmla="*/ 755601 h 3513667"/>
              <a:gd name="connsiteX281" fmla="*/ 881417 w 3076859"/>
              <a:gd name="connsiteY281" fmla="*/ 761430 h 3513667"/>
              <a:gd name="connsiteX282" fmla="*/ 882817 w 3076859"/>
              <a:gd name="connsiteY282" fmla="*/ 767259 h 3513667"/>
              <a:gd name="connsiteX283" fmla="*/ 884017 w 3076859"/>
              <a:gd name="connsiteY283" fmla="*/ 773359 h 3513667"/>
              <a:gd name="connsiteX284" fmla="*/ 885017 w 3076859"/>
              <a:gd name="connsiteY284" fmla="*/ 779324 h 3513667"/>
              <a:gd name="connsiteX285" fmla="*/ 885817 w 3076859"/>
              <a:gd name="connsiteY285" fmla="*/ 785424 h 3513667"/>
              <a:gd name="connsiteX286" fmla="*/ 886417 w 3076859"/>
              <a:gd name="connsiteY286" fmla="*/ 791389 h 3513667"/>
              <a:gd name="connsiteX287" fmla="*/ 886817 w 3076859"/>
              <a:gd name="connsiteY287" fmla="*/ 797489 h 3513667"/>
              <a:gd name="connsiteX288" fmla="*/ 887617 w 3076859"/>
              <a:gd name="connsiteY288" fmla="*/ 809689 h 3513667"/>
              <a:gd name="connsiteX289" fmla="*/ 888017 w 3076859"/>
              <a:gd name="connsiteY289" fmla="*/ 821889 h 3513667"/>
              <a:gd name="connsiteX290" fmla="*/ 888417 w 3076859"/>
              <a:gd name="connsiteY290" fmla="*/ 834089 h 3513667"/>
              <a:gd name="connsiteX291" fmla="*/ 888617 w 3076859"/>
              <a:gd name="connsiteY291" fmla="*/ 846290 h 3513667"/>
              <a:gd name="connsiteX292" fmla="*/ 889417 w 3076859"/>
              <a:gd name="connsiteY292" fmla="*/ 858354 h 3513667"/>
              <a:gd name="connsiteX293" fmla="*/ 889817 w 3076859"/>
              <a:gd name="connsiteY293" fmla="*/ 864319 h 3513667"/>
              <a:gd name="connsiteX294" fmla="*/ 890617 w 3076859"/>
              <a:gd name="connsiteY294" fmla="*/ 870419 h 3513667"/>
              <a:gd name="connsiteX295" fmla="*/ 891217 w 3076859"/>
              <a:gd name="connsiteY295" fmla="*/ 876384 h 3513667"/>
              <a:gd name="connsiteX296" fmla="*/ 892217 w 3076859"/>
              <a:gd name="connsiteY296" fmla="*/ 882348 h 3513667"/>
              <a:gd name="connsiteX297" fmla="*/ 893217 w 3076859"/>
              <a:gd name="connsiteY297" fmla="*/ 888177 h 3513667"/>
              <a:gd name="connsiteX298" fmla="*/ 894617 w 3076859"/>
              <a:gd name="connsiteY298" fmla="*/ 894006 h 3513667"/>
              <a:gd name="connsiteX299" fmla="*/ 896417 w 3076859"/>
              <a:gd name="connsiteY299" fmla="*/ 899835 h 3513667"/>
              <a:gd name="connsiteX300" fmla="*/ 898217 w 3076859"/>
              <a:gd name="connsiteY300" fmla="*/ 905664 h 3513667"/>
              <a:gd name="connsiteX301" fmla="*/ 900417 w 3076859"/>
              <a:gd name="connsiteY301" fmla="*/ 911358 h 3513667"/>
              <a:gd name="connsiteX302" fmla="*/ 902817 w 3076859"/>
              <a:gd name="connsiteY302" fmla="*/ 917051 h 3513667"/>
              <a:gd name="connsiteX303" fmla="*/ 903817 w 3076859"/>
              <a:gd name="connsiteY303" fmla="*/ 915424 h 3513667"/>
              <a:gd name="connsiteX304" fmla="*/ 904417 w 3076859"/>
              <a:gd name="connsiteY304" fmla="*/ 913662 h 3513667"/>
              <a:gd name="connsiteX305" fmla="*/ 904818 w 3076859"/>
              <a:gd name="connsiteY305" fmla="*/ 911900 h 3513667"/>
              <a:gd name="connsiteX306" fmla="*/ 905418 w 3076859"/>
              <a:gd name="connsiteY306" fmla="*/ 910273 h 3513667"/>
              <a:gd name="connsiteX307" fmla="*/ 905818 w 3076859"/>
              <a:gd name="connsiteY307" fmla="*/ 906749 h 3513667"/>
              <a:gd name="connsiteX308" fmla="*/ 906018 w 3076859"/>
              <a:gd name="connsiteY308" fmla="*/ 902953 h 3513667"/>
              <a:gd name="connsiteX309" fmla="*/ 906018 w 3076859"/>
              <a:gd name="connsiteY309" fmla="*/ 899157 h 3513667"/>
              <a:gd name="connsiteX310" fmla="*/ 905618 w 3076859"/>
              <a:gd name="connsiteY310" fmla="*/ 895226 h 3513667"/>
              <a:gd name="connsiteX311" fmla="*/ 905218 w 3076859"/>
              <a:gd name="connsiteY311" fmla="*/ 887499 h 3513667"/>
              <a:gd name="connsiteX312" fmla="*/ 904818 w 3076859"/>
              <a:gd name="connsiteY312" fmla="*/ 883704 h 3513667"/>
              <a:gd name="connsiteX313" fmla="*/ 904818 w 3076859"/>
              <a:gd name="connsiteY313" fmla="*/ 879637 h 3513667"/>
              <a:gd name="connsiteX314" fmla="*/ 905218 w 3076859"/>
              <a:gd name="connsiteY314" fmla="*/ 875977 h 3513667"/>
              <a:gd name="connsiteX315" fmla="*/ 906018 w 3076859"/>
              <a:gd name="connsiteY315" fmla="*/ 872046 h 3513667"/>
              <a:gd name="connsiteX316" fmla="*/ 906418 w 3076859"/>
              <a:gd name="connsiteY316" fmla="*/ 870283 h 3513667"/>
              <a:gd name="connsiteX317" fmla="*/ 907218 w 3076859"/>
              <a:gd name="connsiteY317" fmla="*/ 868521 h 3513667"/>
              <a:gd name="connsiteX318" fmla="*/ 908018 w 3076859"/>
              <a:gd name="connsiteY318" fmla="*/ 866623 h 3513667"/>
              <a:gd name="connsiteX319" fmla="*/ 909218 w 3076859"/>
              <a:gd name="connsiteY319" fmla="*/ 864861 h 3513667"/>
              <a:gd name="connsiteX320" fmla="*/ 910418 w 3076859"/>
              <a:gd name="connsiteY320" fmla="*/ 863099 h 3513667"/>
              <a:gd name="connsiteX321" fmla="*/ 911818 w 3076859"/>
              <a:gd name="connsiteY321" fmla="*/ 861472 h 3513667"/>
              <a:gd name="connsiteX322" fmla="*/ 913418 w 3076859"/>
              <a:gd name="connsiteY322" fmla="*/ 859710 h 3513667"/>
              <a:gd name="connsiteX323" fmla="*/ 915218 w 3076859"/>
              <a:gd name="connsiteY323" fmla="*/ 858219 h 3513667"/>
              <a:gd name="connsiteX324" fmla="*/ 913818 w 3076859"/>
              <a:gd name="connsiteY324" fmla="*/ 856456 h 3513667"/>
              <a:gd name="connsiteX325" fmla="*/ 912418 w 3076859"/>
              <a:gd name="connsiteY325" fmla="*/ 854559 h 3513667"/>
              <a:gd name="connsiteX326" fmla="*/ 911618 w 3076859"/>
              <a:gd name="connsiteY326" fmla="*/ 852932 h 3513667"/>
              <a:gd name="connsiteX327" fmla="*/ 910618 w 3076859"/>
              <a:gd name="connsiteY327" fmla="*/ 851170 h 3513667"/>
              <a:gd name="connsiteX328" fmla="*/ 909618 w 3076859"/>
              <a:gd name="connsiteY328" fmla="*/ 849407 h 3513667"/>
              <a:gd name="connsiteX329" fmla="*/ 909218 w 3076859"/>
              <a:gd name="connsiteY329" fmla="*/ 847645 h 3513667"/>
              <a:gd name="connsiteX330" fmla="*/ 908418 w 3076859"/>
              <a:gd name="connsiteY330" fmla="*/ 844121 h 3513667"/>
              <a:gd name="connsiteX331" fmla="*/ 908018 w 3076859"/>
              <a:gd name="connsiteY331" fmla="*/ 840732 h 3513667"/>
              <a:gd name="connsiteX332" fmla="*/ 908418 w 3076859"/>
              <a:gd name="connsiteY332" fmla="*/ 837343 h 3513667"/>
              <a:gd name="connsiteX333" fmla="*/ 908818 w 3076859"/>
              <a:gd name="connsiteY333" fmla="*/ 833683 h 3513667"/>
              <a:gd name="connsiteX334" fmla="*/ 909418 w 3076859"/>
              <a:gd name="connsiteY334" fmla="*/ 830294 h 3513667"/>
              <a:gd name="connsiteX335" fmla="*/ 910418 w 3076859"/>
              <a:gd name="connsiteY335" fmla="*/ 826905 h 3513667"/>
              <a:gd name="connsiteX336" fmla="*/ 911618 w 3076859"/>
              <a:gd name="connsiteY336" fmla="*/ 823516 h 3513667"/>
              <a:gd name="connsiteX337" fmla="*/ 913818 w 3076859"/>
              <a:gd name="connsiteY337" fmla="*/ 816602 h 3513667"/>
              <a:gd name="connsiteX338" fmla="*/ 914618 w 3076859"/>
              <a:gd name="connsiteY338" fmla="*/ 813213 h 3513667"/>
              <a:gd name="connsiteX339" fmla="*/ 915618 w 3076859"/>
              <a:gd name="connsiteY339" fmla="*/ 809824 h 3513667"/>
              <a:gd name="connsiteX340" fmla="*/ 916218 w 3076859"/>
              <a:gd name="connsiteY340" fmla="*/ 806436 h 3513667"/>
              <a:gd name="connsiteX341" fmla="*/ 916818 w 3076859"/>
              <a:gd name="connsiteY341" fmla="*/ 802775 h 3513667"/>
              <a:gd name="connsiteX342" fmla="*/ 921018 w 3076859"/>
              <a:gd name="connsiteY342" fmla="*/ 740825 h 3513667"/>
              <a:gd name="connsiteX343" fmla="*/ 925418 w 3076859"/>
              <a:gd name="connsiteY343" fmla="*/ 678875 h 3513667"/>
              <a:gd name="connsiteX344" fmla="*/ 934818 w 3076859"/>
              <a:gd name="connsiteY344" fmla="*/ 554840 h 3513667"/>
              <a:gd name="connsiteX345" fmla="*/ 934018 w 3076859"/>
              <a:gd name="connsiteY345" fmla="*/ 535590 h 3513667"/>
              <a:gd name="connsiteX346" fmla="*/ 934018 w 3076859"/>
              <a:gd name="connsiteY346" fmla="*/ 525966 h 3513667"/>
              <a:gd name="connsiteX347" fmla="*/ 934418 w 3076859"/>
              <a:gd name="connsiteY347" fmla="*/ 516477 h 3513667"/>
              <a:gd name="connsiteX348" fmla="*/ 934618 w 3076859"/>
              <a:gd name="connsiteY348" fmla="*/ 511597 h 3513667"/>
              <a:gd name="connsiteX349" fmla="*/ 935418 w 3076859"/>
              <a:gd name="connsiteY349" fmla="*/ 506988 h 3513667"/>
              <a:gd name="connsiteX350" fmla="*/ 936618 w 3076859"/>
              <a:gd name="connsiteY350" fmla="*/ 502379 h 3513667"/>
              <a:gd name="connsiteX351" fmla="*/ 938018 w 3076859"/>
              <a:gd name="connsiteY351" fmla="*/ 497905 h 3513667"/>
              <a:gd name="connsiteX352" fmla="*/ 939818 w 3076859"/>
              <a:gd name="connsiteY352" fmla="*/ 493703 h 3513667"/>
              <a:gd name="connsiteX353" fmla="*/ 941818 w 3076859"/>
              <a:gd name="connsiteY353" fmla="*/ 489501 h 3513667"/>
              <a:gd name="connsiteX354" fmla="*/ 944218 w 3076859"/>
              <a:gd name="connsiteY354" fmla="*/ 485569 h 3513667"/>
              <a:gd name="connsiteX355" fmla="*/ 946618 w 3076859"/>
              <a:gd name="connsiteY355" fmla="*/ 481638 h 3513667"/>
              <a:gd name="connsiteX356" fmla="*/ 949618 w 3076859"/>
              <a:gd name="connsiteY356" fmla="*/ 477978 h 3513667"/>
              <a:gd name="connsiteX357" fmla="*/ 952818 w 3076859"/>
              <a:gd name="connsiteY357" fmla="*/ 474318 h 3513667"/>
              <a:gd name="connsiteX358" fmla="*/ 956018 w 3076859"/>
              <a:gd name="connsiteY358" fmla="*/ 471065 h 3513667"/>
              <a:gd name="connsiteX359" fmla="*/ 959619 w 3076859"/>
              <a:gd name="connsiteY359" fmla="*/ 467947 h 3513667"/>
              <a:gd name="connsiteX360" fmla="*/ 963419 w 3076859"/>
              <a:gd name="connsiteY360" fmla="*/ 464965 h 3513667"/>
              <a:gd name="connsiteX361" fmla="*/ 967419 w 3076859"/>
              <a:gd name="connsiteY361" fmla="*/ 462118 h 3513667"/>
              <a:gd name="connsiteX362" fmla="*/ 971419 w 3076859"/>
              <a:gd name="connsiteY362" fmla="*/ 459542 h 3513667"/>
              <a:gd name="connsiteX363" fmla="*/ 975819 w 3076859"/>
              <a:gd name="connsiteY363" fmla="*/ 457238 h 3513667"/>
              <a:gd name="connsiteX364" fmla="*/ 980219 w 3076859"/>
              <a:gd name="connsiteY364" fmla="*/ 455069 h 3513667"/>
              <a:gd name="connsiteX365" fmla="*/ 984819 w 3076859"/>
              <a:gd name="connsiteY365" fmla="*/ 453171 h 3513667"/>
              <a:gd name="connsiteX366" fmla="*/ 989219 w 3076859"/>
              <a:gd name="connsiteY366" fmla="*/ 451544 h 3513667"/>
              <a:gd name="connsiteX367" fmla="*/ 994019 w 3076859"/>
              <a:gd name="connsiteY367" fmla="*/ 450053 h 3513667"/>
              <a:gd name="connsiteX368" fmla="*/ 999019 w 3076859"/>
              <a:gd name="connsiteY368" fmla="*/ 448969 h 3513667"/>
              <a:gd name="connsiteX369" fmla="*/ 1003819 w 3076859"/>
              <a:gd name="connsiteY369" fmla="*/ 448155 h 3513667"/>
              <a:gd name="connsiteX370" fmla="*/ 1008820 w 3076859"/>
              <a:gd name="connsiteY370" fmla="*/ 447478 h 3513667"/>
              <a:gd name="connsiteX371" fmla="*/ 1013820 w 3076859"/>
              <a:gd name="connsiteY371" fmla="*/ 447206 h 3513667"/>
              <a:gd name="connsiteX372" fmla="*/ 1019020 w 3076859"/>
              <a:gd name="connsiteY372" fmla="*/ 447071 h 3513667"/>
              <a:gd name="connsiteX373" fmla="*/ 1024020 w 3076859"/>
              <a:gd name="connsiteY373" fmla="*/ 447206 h 3513667"/>
              <a:gd name="connsiteX374" fmla="*/ 1029020 w 3076859"/>
              <a:gd name="connsiteY374" fmla="*/ 447749 h 3513667"/>
              <a:gd name="connsiteX375" fmla="*/ 1034020 w 3076859"/>
              <a:gd name="connsiteY375" fmla="*/ 448562 h 3513667"/>
              <a:gd name="connsiteX376" fmla="*/ 1039020 w 3076859"/>
              <a:gd name="connsiteY376" fmla="*/ 449646 h 3513667"/>
              <a:gd name="connsiteX377" fmla="*/ 1044020 w 3076859"/>
              <a:gd name="connsiteY377" fmla="*/ 451138 h 3513667"/>
              <a:gd name="connsiteX378" fmla="*/ 1048820 w 3076859"/>
              <a:gd name="connsiteY378" fmla="*/ 452900 h 3513667"/>
              <a:gd name="connsiteX379" fmla="*/ 1053820 w 3076859"/>
              <a:gd name="connsiteY379" fmla="*/ 455069 h 3513667"/>
              <a:gd name="connsiteX380" fmla="*/ 1054220 w 3076859"/>
              <a:gd name="connsiteY380" fmla="*/ 455340 h 3513667"/>
              <a:gd name="connsiteX381" fmla="*/ 1054820 w 3076859"/>
              <a:gd name="connsiteY381" fmla="*/ 455882 h 3513667"/>
              <a:gd name="connsiteX382" fmla="*/ 1055620 w 3076859"/>
              <a:gd name="connsiteY382" fmla="*/ 456967 h 3513667"/>
              <a:gd name="connsiteX383" fmla="*/ 1056020 w 3076859"/>
              <a:gd name="connsiteY383" fmla="*/ 458322 h 3513667"/>
              <a:gd name="connsiteX384" fmla="*/ 1056820 w 3076859"/>
              <a:gd name="connsiteY384" fmla="*/ 459813 h 3513667"/>
              <a:gd name="connsiteX385" fmla="*/ 1057620 w 3076859"/>
              <a:gd name="connsiteY385" fmla="*/ 463338 h 3513667"/>
              <a:gd name="connsiteX386" fmla="*/ 1058220 w 3076859"/>
              <a:gd name="connsiteY386" fmla="*/ 465100 h 3513667"/>
              <a:gd name="connsiteX387" fmla="*/ 1058620 w 3076859"/>
              <a:gd name="connsiteY387" fmla="*/ 466591 h 3513667"/>
              <a:gd name="connsiteX388" fmla="*/ 1062221 w 3076859"/>
              <a:gd name="connsiteY388" fmla="*/ 466998 h 3513667"/>
              <a:gd name="connsiteX389" fmla="*/ 1065621 w 3076859"/>
              <a:gd name="connsiteY389" fmla="*/ 467133 h 3513667"/>
              <a:gd name="connsiteX390" fmla="*/ 1067421 w 3076859"/>
              <a:gd name="connsiteY390" fmla="*/ 464151 h 3513667"/>
              <a:gd name="connsiteX391" fmla="*/ 1069421 w 3076859"/>
              <a:gd name="connsiteY391" fmla="*/ 461711 h 3513667"/>
              <a:gd name="connsiteX392" fmla="*/ 1071421 w 3076859"/>
              <a:gd name="connsiteY392" fmla="*/ 459407 h 3513667"/>
              <a:gd name="connsiteX393" fmla="*/ 1073421 w 3076859"/>
              <a:gd name="connsiteY393" fmla="*/ 457509 h 3513667"/>
              <a:gd name="connsiteX394" fmla="*/ 1075421 w 3076859"/>
              <a:gd name="connsiteY394" fmla="*/ 455882 h 3513667"/>
              <a:gd name="connsiteX395" fmla="*/ 1077621 w 3076859"/>
              <a:gd name="connsiteY395" fmla="*/ 454527 h 3513667"/>
              <a:gd name="connsiteX396" fmla="*/ 1079621 w 3076859"/>
              <a:gd name="connsiteY396" fmla="*/ 453442 h 3513667"/>
              <a:gd name="connsiteX397" fmla="*/ 1081821 w 3076859"/>
              <a:gd name="connsiteY397" fmla="*/ 452764 h 3513667"/>
              <a:gd name="connsiteX398" fmla="*/ 1084221 w 3076859"/>
              <a:gd name="connsiteY398" fmla="*/ 452087 h 3513667"/>
              <a:gd name="connsiteX399" fmla="*/ 1086221 w 3076859"/>
              <a:gd name="connsiteY399" fmla="*/ 451815 h 3513667"/>
              <a:gd name="connsiteX400" fmla="*/ 1088421 w 3076859"/>
              <a:gd name="connsiteY400" fmla="*/ 451680 h 3513667"/>
              <a:gd name="connsiteX401" fmla="*/ 1091021 w 3076859"/>
              <a:gd name="connsiteY401" fmla="*/ 451680 h 3513667"/>
              <a:gd name="connsiteX402" fmla="*/ 1093221 w 3076859"/>
              <a:gd name="connsiteY402" fmla="*/ 451815 h 3513667"/>
              <a:gd name="connsiteX403" fmla="*/ 1095621 w 3076859"/>
              <a:gd name="connsiteY403" fmla="*/ 452087 h 3513667"/>
              <a:gd name="connsiteX404" fmla="*/ 1097821 w 3076859"/>
              <a:gd name="connsiteY404" fmla="*/ 452629 h 3513667"/>
              <a:gd name="connsiteX405" fmla="*/ 1100421 w 3076859"/>
              <a:gd name="connsiteY405" fmla="*/ 453035 h 3513667"/>
              <a:gd name="connsiteX406" fmla="*/ 1105221 w 3076859"/>
              <a:gd name="connsiteY406" fmla="*/ 454391 h 3513667"/>
              <a:gd name="connsiteX407" fmla="*/ 1110021 w 3076859"/>
              <a:gd name="connsiteY407" fmla="*/ 455882 h 3513667"/>
              <a:gd name="connsiteX408" fmla="*/ 1114622 w 3076859"/>
              <a:gd name="connsiteY408" fmla="*/ 457238 h 3513667"/>
              <a:gd name="connsiteX409" fmla="*/ 1119822 w 3076859"/>
              <a:gd name="connsiteY409" fmla="*/ 458458 h 3513667"/>
              <a:gd name="connsiteX410" fmla="*/ 1122022 w 3076859"/>
              <a:gd name="connsiteY410" fmla="*/ 459136 h 3513667"/>
              <a:gd name="connsiteX411" fmla="*/ 1124422 w 3076859"/>
              <a:gd name="connsiteY411" fmla="*/ 459407 h 3513667"/>
              <a:gd name="connsiteX412" fmla="*/ 1126822 w 3076859"/>
              <a:gd name="connsiteY412" fmla="*/ 459678 h 3513667"/>
              <a:gd name="connsiteX413" fmla="*/ 1129022 w 3076859"/>
              <a:gd name="connsiteY413" fmla="*/ 459949 h 3513667"/>
              <a:gd name="connsiteX414" fmla="*/ 1131422 w 3076859"/>
              <a:gd name="connsiteY414" fmla="*/ 459949 h 3513667"/>
              <a:gd name="connsiteX415" fmla="*/ 1133622 w 3076859"/>
              <a:gd name="connsiteY415" fmla="*/ 459813 h 3513667"/>
              <a:gd name="connsiteX416" fmla="*/ 1135822 w 3076859"/>
              <a:gd name="connsiteY416" fmla="*/ 459542 h 3513667"/>
              <a:gd name="connsiteX417" fmla="*/ 1138222 w 3076859"/>
              <a:gd name="connsiteY417" fmla="*/ 458864 h 3513667"/>
              <a:gd name="connsiteX418" fmla="*/ 1138222 w 3076859"/>
              <a:gd name="connsiteY418" fmla="*/ 459407 h 3513667"/>
              <a:gd name="connsiteX419" fmla="*/ 1138022 w 3076859"/>
              <a:gd name="connsiteY419" fmla="*/ 460898 h 3513667"/>
              <a:gd name="connsiteX420" fmla="*/ 1136422 w 3076859"/>
              <a:gd name="connsiteY420" fmla="*/ 465778 h 3513667"/>
              <a:gd name="connsiteX421" fmla="*/ 1134022 w 3076859"/>
              <a:gd name="connsiteY421" fmla="*/ 471742 h 3513667"/>
              <a:gd name="connsiteX422" fmla="*/ 1133022 w 3076859"/>
              <a:gd name="connsiteY422" fmla="*/ 474589 h 3513667"/>
              <a:gd name="connsiteX423" fmla="*/ 1131622 w 3076859"/>
              <a:gd name="connsiteY423" fmla="*/ 477165 h 3513667"/>
              <a:gd name="connsiteX424" fmla="*/ 1142022 w 3076859"/>
              <a:gd name="connsiteY424" fmla="*/ 485841 h 3513667"/>
              <a:gd name="connsiteX425" fmla="*/ 1160822 w 3076859"/>
              <a:gd name="connsiteY425" fmla="*/ 486112 h 3513667"/>
              <a:gd name="connsiteX426" fmla="*/ 1165823 w 3076859"/>
              <a:gd name="connsiteY426" fmla="*/ 482723 h 3513667"/>
              <a:gd name="connsiteX427" fmla="*/ 1168023 w 3076859"/>
              <a:gd name="connsiteY427" fmla="*/ 481367 h 3513667"/>
              <a:gd name="connsiteX428" fmla="*/ 1170423 w 3076859"/>
              <a:gd name="connsiteY428" fmla="*/ 479876 h 3513667"/>
              <a:gd name="connsiteX429" fmla="*/ 1172623 w 3076859"/>
              <a:gd name="connsiteY429" fmla="*/ 478791 h 3513667"/>
              <a:gd name="connsiteX430" fmla="*/ 1174823 w 3076859"/>
              <a:gd name="connsiteY430" fmla="*/ 477707 h 3513667"/>
              <a:gd name="connsiteX431" fmla="*/ 1177223 w 3076859"/>
              <a:gd name="connsiteY431" fmla="*/ 477029 h 3513667"/>
              <a:gd name="connsiteX432" fmla="*/ 1179223 w 3076859"/>
              <a:gd name="connsiteY432" fmla="*/ 476216 h 3513667"/>
              <a:gd name="connsiteX433" fmla="*/ 1181623 w 3076859"/>
              <a:gd name="connsiteY433" fmla="*/ 475809 h 3513667"/>
              <a:gd name="connsiteX434" fmla="*/ 1183623 w 3076859"/>
              <a:gd name="connsiteY434" fmla="*/ 475267 h 3513667"/>
              <a:gd name="connsiteX435" fmla="*/ 1185623 w 3076859"/>
              <a:gd name="connsiteY435" fmla="*/ 474996 h 3513667"/>
              <a:gd name="connsiteX436" fmla="*/ 1187423 w 3076859"/>
              <a:gd name="connsiteY436" fmla="*/ 474860 h 3513667"/>
              <a:gd name="connsiteX437" fmla="*/ 1189423 w 3076859"/>
              <a:gd name="connsiteY437" fmla="*/ 474860 h 3513667"/>
              <a:gd name="connsiteX438" fmla="*/ 1191423 w 3076859"/>
              <a:gd name="connsiteY438" fmla="*/ 474996 h 3513667"/>
              <a:gd name="connsiteX439" fmla="*/ 1193223 w 3076859"/>
              <a:gd name="connsiteY439" fmla="*/ 475267 h 3513667"/>
              <a:gd name="connsiteX440" fmla="*/ 1195023 w 3076859"/>
              <a:gd name="connsiteY440" fmla="*/ 475809 h 3513667"/>
              <a:gd name="connsiteX441" fmla="*/ 1196823 w 3076859"/>
              <a:gd name="connsiteY441" fmla="*/ 476351 h 3513667"/>
              <a:gd name="connsiteX442" fmla="*/ 1198423 w 3076859"/>
              <a:gd name="connsiteY442" fmla="*/ 477029 h 3513667"/>
              <a:gd name="connsiteX443" fmla="*/ 1200223 w 3076859"/>
              <a:gd name="connsiteY443" fmla="*/ 477978 h 3513667"/>
              <a:gd name="connsiteX444" fmla="*/ 1201823 w 3076859"/>
              <a:gd name="connsiteY444" fmla="*/ 478791 h 3513667"/>
              <a:gd name="connsiteX445" fmla="*/ 1203423 w 3076859"/>
              <a:gd name="connsiteY445" fmla="*/ 479876 h 3513667"/>
              <a:gd name="connsiteX446" fmla="*/ 1204823 w 3076859"/>
              <a:gd name="connsiteY446" fmla="*/ 481232 h 3513667"/>
              <a:gd name="connsiteX447" fmla="*/ 1206223 w 3076859"/>
              <a:gd name="connsiteY447" fmla="*/ 482587 h 3513667"/>
              <a:gd name="connsiteX448" fmla="*/ 1207823 w 3076859"/>
              <a:gd name="connsiteY448" fmla="*/ 484078 h 3513667"/>
              <a:gd name="connsiteX449" fmla="*/ 1210223 w 3076859"/>
              <a:gd name="connsiteY449" fmla="*/ 487467 h 3513667"/>
              <a:gd name="connsiteX450" fmla="*/ 1212823 w 3076859"/>
              <a:gd name="connsiteY450" fmla="*/ 491398 h 3513667"/>
              <a:gd name="connsiteX451" fmla="*/ 1214823 w 3076859"/>
              <a:gd name="connsiteY451" fmla="*/ 495736 h 3513667"/>
              <a:gd name="connsiteX452" fmla="*/ 1216624 w 3076859"/>
              <a:gd name="connsiteY452" fmla="*/ 500616 h 3513667"/>
              <a:gd name="connsiteX453" fmla="*/ 1230424 w 3076859"/>
              <a:gd name="connsiteY453" fmla="*/ 539250 h 3513667"/>
              <a:gd name="connsiteX454" fmla="*/ 1244024 w 3076859"/>
              <a:gd name="connsiteY454" fmla="*/ 577885 h 3513667"/>
              <a:gd name="connsiteX455" fmla="*/ 1250624 w 3076859"/>
              <a:gd name="connsiteY455" fmla="*/ 597405 h 3513667"/>
              <a:gd name="connsiteX456" fmla="*/ 1257224 w 3076859"/>
              <a:gd name="connsiteY456" fmla="*/ 616790 h 3513667"/>
              <a:gd name="connsiteX457" fmla="*/ 1263424 w 3076859"/>
              <a:gd name="connsiteY457" fmla="*/ 636175 h 3513667"/>
              <a:gd name="connsiteX458" fmla="*/ 1269625 w 3076859"/>
              <a:gd name="connsiteY458" fmla="*/ 655695 h 3513667"/>
              <a:gd name="connsiteX459" fmla="*/ 1275225 w 3076859"/>
              <a:gd name="connsiteY459" fmla="*/ 675351 h 3513667"/>
              <a:gd name="connsiteX460" fmla="*/ 1280425 w 3076859"/>
              <a:gd name="connsiteY460" fmla="*/ 695007 h 3513667"/>
              <a:gd name="connsiteX461" fmla="*/ 1285425 w 3076859"/>
              <a:gd name="connsiteY461" fmla="*/ 714663 h 3513667"/>
              <a:gd name="connsiteX462" fmla="*/ 1290025 w 3076859"/>
              <a:gd name="connsiteY462" fmla="*/ 734454 h 3513667"/>
              <a:gd name="connsiteX463" fmla="*/ 1292225 w 3076859"/>
              <a:gd name="connsiteY463" fmla="*/ 744621 h 3513667"/>
              <a:gd name="connsiteX464" fmla="*/ 1294025 w 3076859"/>
              <a:gd name="connsiteY464" fmla="*/ 754652 h 3513667"/>
              <a:gd name="connsiteX465" fmla="*/ 1295825 w 3076859"/>
              <a:gd name="connsiteY465" fmla="*/ 764684 h 3513667"/>
              <a:gd name="connsiteX466" fmla="*/ 1297425 w 3076859"/>
              <a:gd name="connsiteY466" fmla="*/ 774715 h 3513667"/>
              <a:gd name="connsiteX467" fmla="*/ 1299025 w 3076859"/>
              <a:gd name="connsiteY467" fmla="*/ 784746 h 3513667"/>
              <a:gd name="connsiteX468" fmla="*/ 1300425 w 3076859"/>
              <a:gd name="connsiteY468" fmla="*/ 794913 h 3513667"/>
              <a:gd name="connsiteX469" fmla="*/ 1301425 w 3076859"/>
              <a:gd name="connsiteY469" fmla="*/ 805216 h 3513667"/>
              <a:gd name="connsiteX470" fmla="*/ 1302425 w 3076859"/>
              <a:gd name="connsiteY470" fmla="*/ 815382 h 3513667"/>
              <a:gd name="connsiteX471" fmla="*/ 1304625 w 3076859"/>
              <a:gd name="connsiteY471" fmla="*/ 818229 h 3513667"/>
              <a:gd name="connsiteX472" fmla="*/ 1306425 w 3076859"/>
              <a:gd name="connsiteY472" fmla="*/ 821211 h 3513667"/>
              <a:gd name="connsiteX473" fmla="*/ 1307825 w 3076859"/>
              <a:gd name="connsiteY473" fmla="*/ 824329 h 3513667"/>
              <a:gd name="connsiteX474" fmla="*/ 1309025 w 3076859"/>
              <a:gd name="connsiteY474" fmla="*/ 827583 h 3513667"/>
              <a:gd name="connsiteX475" fmla="*/ 1309825 w 3076859"/>
              <a:gd name="connsiteY475" fmla="*/ 830700 h 3513667"/>
              <a:gd name="connsiteX476" fmla="*/ 1310625 w 3076859"/>
              <a:gd name="connsiteY476" fmla="*/ 833954 h 3513667"/>
              <a:gd name="connsiteX477" fmla="*/ 1311025 w 3076859"/>
              <a:gd name="connsiteY477" fmla="*/ 837207 h 3513667"/>
              <a:gd name="connsiteX478" fmla="*/ 1311425 w 3076859"/>
              <a:gd name="connsiteY478" fmla="*/ 840461 h 3513667"/>
              <a:gd name="connsiteX479" fmla="*/ 1311825 w 3076859"/>
              <a:gd name="connsiteY479" fmla="*/ 846832 h 3513667"/>
              <a:gd name="connsiteX480" fmla="*/ 1312025 w 3076859"/>
              <a:gd name="connsiteY480" fmla="*/ 853474 h 3513667"/>
              <a:gd name="connsiteX481" fmla="*/ 1312225 w 3076859"/>
              <a:gd name="connsiteY481" fmla="*/ 860117 h 3513667"/>
              <a:gd name="connsiteX482" fmla="*/ 1312625 w 3076859"/>
              <a:gd name="connsiteY482" fmla="*/ 866623 h 3513667"/>
              <a:gd name="connsiteX483" fmla="*/ 1315225 w 3076859"/>
              <a:gd name="connsiteY483" fmla="*/ 872723 h 3513667"/>
              <a:gd name="connsiteX484" fmla="*/ 1317425 w 3076859"/>
              <a:gd name="connsiteY484" fmla="*/ 878688 h 3513667"/>
              <a:gd name="connsiteX485" fmla="*/ 1319425 w 3076859"/>
              <a:gd name="connsiteY485" fmla="*/ 884924 h 3513667"/>
              <a:gd name="connsiteX486" fmla="*/ 1321226 w 3076859"/>
              <a:gd name="connsiteY486" fmla="*/ 890888 h 3513667"/>
              <a:gd name="connsiteX487" fmla="*/ 1325026 w 3076859"/>
              <a:gd name="connsiteY487" fmla="*/ 903088 h 3513667"/>
              <a:gd name="connsiteX488" fmla="*/ 1328026 w 3076859"/>
              <a:gd name="connsiteY488" fmla="*/ 915560 h 3513667"/>
              <a:gd name="connsiteX489" fmla="*/ 1330626 w 3076859"/>
              <a:gd name="connsiteY489" fmla="*/ 928031 h 3513667"/>
              <a:gd name="connsiteX490" fmla="*/ 1333026 w 3076859"/>
              <a:gd name="connsiteY490" fmla="*/ 940367 h 3513667"/>
              <a:gd name="connsiteX491" fmla="*/ 1335026 w 3076859"/>
              <a:gd name="connsiteY491" fmla="*/ 952974 h 3513667"/>
              <a:gd name="connsiteX492" fmla="*/ 1336826 w 3076859"/>
              <a:gd name="connsiteY492" fmla="*/ 965445 h 3513667"/>
              <a:gd name="connsiteX493" fmla="*/ 1340226 w 3076859"/>
              <a:gd name="connsiteY493" fmla="*/ 990659 h 3513667"/>
              <a:gd name="connsiteX494" fmla="*/ 1343426 w 3076859"/>
              <a:gd name="connsiteY494" fmla="*/ 1015873 h 3513667"/>
              <a:gd name="connsiteX495" fmla="*/ 1345226 w 3076859"/>
              <a:gd name="connsiteY495" fmla="*/ 1028344 h 3513667"/>
              <a:gd name="connsiteX496" fmla="*/ 1347026 w 3076859"/>
              <a:gd name="connsiteY496" fmla="*/ 1040816 h 3513667"/>
              <a:gd name="connsiteX497" fmla="*/ 1349226 w 3076859"/>
              <a:gd name="connsiteY497" fmla="*/ 1053422 h 3513667"/>
              <a:gd name="connsiteX498" fmla="*/ 1351626 w 3076859"/>
              <a:gd name="connsiteY498" fmla="*/ 1065894 h 3513667"/>
              <a:gd name="connsiteX499" fmla="*/ 1355826 w 3076859"/>
              <a:gd name="connsiteY499" fmla="*/ 1065894 h 3513667"/>
              <a:gd name="connsiteX500" fmla="*/ 1359826 w 3076859"/>
              <a:gd name="connsiteY500" fmla="*/ 1066165 h 3513667"/>
              <a:gd name="connsiteX501" fmla="*/ 1360826 w 3076859"/>
              <a:gd name="connsiteY501" fmla="*/ 1062369 h 3513667"/>
              <a:gd name="connsiteX502" fmla="*/ 1361226 w 3076859"/>
              <a:gd name="connsiteY502" fmla="*/ 1058709 h 3513667"/>
              <a:gd name="connsiteX503" fmla="*/ 1362226 w 3076859"/>
              <a:gd name="connsiteY503" fmla="*/ 1050982 h 3513667"/>
              <a:gd name="connsiteX504" fmla="*/ 1362626 w 3076859"/>
              <a:gd name="connsiteY504" fmla="*/ 1043391 h 3513667"/>
              <a:gd name="connsiteX505" fmla="*/ 1362626 w 3076859"/>
              <a:gd name="connsiteY505" fmla="*/ 1035664 h 3513667"/>
              <a:gd name="connsiteX506" fmla="*/ 1362626 w 3076859"/>
              <a:gd name="connsiteY506" fmla="*/ 1027938 h 3513667"/>
              <a:gd name="connsiteX507" fmla="*/ 1362426 w 3076859"/>
              <a:gd name="connsiteY507" fmla="*/ 1020346 h 3513667"/>
              <a:gd name="connsiteX508" fmla="*/ 1361426 w 3076859"/>
              <a:gd name="connsiteY508" fmla="*/ 1004893 h 3513667"/>
              <a:gd name="connsiteX509" fmla="*/ 1361226 w 3076859"/>
              <a:gd name="connsiteY509" fmla="*/ 997166 h 3513667"/>
              <a:gd name="connsiteX510" fmla="*/ 1361026 w 3076859"/>
              <a:gd name="connsiteY510" fmla="*/ 989439 h 3513667"/>
              <a:gd name="connsiteX511" fmla="*/ 1361226 w 3076859"/>
              <a:gd name="connsiteY511" fmla="*/ 981712 h 3513667"/>
              <a:gd name="connsiteX512" fmla="*/ 1361626 w 3076859"/>
              <a:gd name="connsiteY512" fmla="*/ 974121 h 3513667"/>
              <a:gd name="connsiteX513" fmla="*/ 1362626 w 3076859"/>
              <a:gd name="connsiteY513" fmla="*/ 966394 h 3513667"/>
              <a:gd name="connsiteX514" fmla="*/ 1363026 w 3076859"/>
              <a:gd name="connsiteY514" fmla="*/ 962599 h 3513667"/>
              <a:gd name="connsiteX515" fmla="*/ 1364026 w 3076859"/>
              <a:gd name="connsiteY515" fmla="*/ 958803 h 3513667"/>
              <a:gd name="connsiteX516" fmla="*/ 1364626 w 3076859"/>
              <a:gd name="connsiteY516" fmla="*/ 955143 h 3513667"/>
              <a:gd name="connsiteX517" fmla="*/ 1365826 w 3076859"/>
              <a:gd name="connsiteY517" fmla="*/ 951212 h 3513667"/>
              <a:gd name="connsiteX518" fmla="*/ 1367026 w 3076859"/>
              <a:gd name="connsiteY518" fmla="*/ 947552 h 3513667"/>
              <a:gd name="connsiteX519" fmla="*/ 1368226 w 3076859"/>
              <a:gd name="connsiteY519" fmla="*/ 943620 h 3513667"/>
              <a:gd name="connsiteX520" fmla="*/ 1369426 w 3076859"/>
              <a:gd name="connsiteY520" fmla="*/ 941180 h 3513667"/>
              <a:gd name="connsiteX521" fmla="*/ 1370226 w 3076859"/>
              <a:gd name="connsiteY521" fmla="*/ 938605 h 3513667"/>
              <a:gd name="connsiteX522" fmla="*/ 1370826 w 3076859"/>
              <a:gd name="connsiteY522" fmla="*/ 935758 h 3513667"/>
              <a:gd name="connsiteX523" fmla="*/ 1371026 w 3076859"/>
              <a:gd name="connsiteY523" fmla="*/ 933182 h 3513667"/>
              <a:gd name="connsiteX524" fmla="*/ 1371426 w 3076859"/>
              <a:gd name="connsiteY524" fmla="*/ 927625 h 3513667"/>
              <a:gd name="connsiteX525" fmla="*/ 1371426 w 3076859"/>
              <a:gd name="connsiteY525" fmla="*/ 922202 h 3513667"/>
              <a:gd name="connsiteX526" fmla="*/ 1372026 w 3076859"/>
              <a:gd name="connsiteY526" fmla="*/ 916644 h 3513667"/>
              <a:gd name="connsiteX527" fmla="*/ 1372427 w 3076859"/>
              <a:gd name="connsiteY527" fmla="*/ 913933 h 3513667"/>
              <a:gd name="connsiteX528" fmla="*/ 1373027 w 3076859"/>
              <a:gd name="connsiteY528" fmla="*/ 911222 h 3513667"/>
              <a:gd name="connsiteX529" fmla="*/ 1373827 w 3076859"/>
              <a:gd name="connsiteY529" fmla="*/ 908511 h 3513667"/>
              <a:gd name="connsiteX530" fmla="*/ 1374827 w 3076859"/>
              <a:gd name="connsiteY530" fmla="*/ 906071 h 3513667"/>
              <a:gd name="connsiteX531" fmla="*/ 1376427 w 3076859"/>
              <a:gd name="connsiteY531" fmla="*/ 903631 h 3513667"/>
              <a:gd name="connsiteX532" fmla="*/ 1378427 w 3076859"/>
              <a:gd name="connsiteY532" fmla="*/ 901191 h 3513667"/>
              <a:gd name="connsiteX533" fmla="*/ 1379027 w 3076859"/>
              <a:gd name="connsiteY533" fmla="*/ 870283 h 3513667"/>
              <a:gd name="connsiteX534" fmla="*/ 1380027 w 3076859"/>
              <a:gd name="connsiteY534" fmla="*/ 839376 h 3513667"/>
              <a:gd name="connsiteX535" fmla="*/ 1381027 w 3076859"/>
              <a:gd name="connsiteY535" fmla="*/ 808333 h 3513667"/>
              <a:gd name="connsiteX536" fmla="*/ 1382627 w 3076859"/>
              <a:gd name="connsiteY536" fmla="*/ 777697 h 3513667"/>
              <a:gd name="connsiteX537" fmla="*/ 1384227 w 3076859"/>
              <a:gd name="connsiteY537" fmla="*/ 746790 h 3513667"/>
              <a:gd name="connsiteX538" fmla="*/ 1386227 w 3076859"/>
              <a:gd name="connsiteY538" fmla="*/ 716018 h 3513667"/>
              <a:gd name="connsiteX539" fmla="*/ 1388627 w 3076859"/>
              <a:gd name="connsiteY539" fmla="*/ 685111 h 3513667"/>
              <a:gd name="connsiteX540" fmla="*/ 1391027 w 3076859"/>
              <a:gd name="connsiteY540" fmla="*/ 654339 h 3513667"/>
              <a:gd name="connsiteX541" fmla="*/ 1393827 w 3076859"/>
              <a:gd name="connsiteY541" fmla="*/ 623568 h 3513667"/>
              <a:gd name="connsiteX542" fmla="*/ 1397027 w 3076859"/>
              <a:gd name="connsiteY542" fmla="*/ 592796 h 3513667"/>
              <a:gd name="connsiteX543" fmla="*/ 1400227 w 3076859"/>
              <a:gd name="connsiteY543" fmla="*/ 562160 h 3513667"/>
              <a:gd name="connsiteX544" fmla="*/ 1403627 w 3076859"/>
              <a:gd name="connsiteY544" fmla="*/ 531388 h 3513667"/>
              <a:gd name="connsiteX545" fmla="*/ 1407227 w 3076859"/>
              <a:gd name="connsiteY545" fmla="*/ 500616 h 3513667"/>
              <a:gd name="connsiteX546" fmla="*/ 1411027 w 3076859"/>
              <a:gd name="connsiteY546" fmla="*/ 469980 h 3513667"/>
              <a:gd name="connsiteX547" fmla="*/ 1415027 w 3076859"/>
              <a:gd name="connsiteY547" fmla="*/ 439344 h 3513667"/>
              <a:gd name="connsiteX548" fmla="*/ 1419227 w 3076859"/>
              <a:gd name="connsiteY548" fmla="*/ 408708 h 3513667"/>
              <a:gd name="connsiteX549" fmla="*/ 1419627 w 3076859"/>
              <a:gd name="connsiteY549" fmla="*/ 404912 h 3513667"/>
              <a:gd name="connsiteX550" fmla="*/ 1420227 w 3076859"/>
              <a:gd name="connsiteY550" fmla="*/ 401523 h 3513667"/>
              <a:gd name="connsiteX551" fmla="*/ 1421427 w 3076859"/>
              <a:gd name="connsiteY551" fmla="*/ 398270 h 3513667"/>
              <a:gd name="connsiteX552" fmla="*/ 1422627 w 3076859"/>
              <a:gd name="connsiteY552" fmla="*/ 395288 h 3513667"/>
              <a:gd name="connsiteX553" fmla="*/ 1423627 w 3076859"/>
              <a:gd name="connsiteY553" fmla="*/ 392441 h 3513667"/>
              <a:gd name="connsiteX554" fmla="*/ 1425228 w 3076859"/>
              <a:gd name="connsiteY554" fmla="*/ 389730 h 3513667"/>
              <a:gd name="connsiteX555" fmla="*/ 1427228 w 3076859"/>
              <a:gd name="connsiteY555" fmla="*/ 387154 h 3513667"/>
              <a:gd name="connsiteX556" fmla="*/ 1429228 w 3076859"/>
              <a:gd name="connsiteY556" fmla="*/ 384985 h 3513667"/>
              <a:gd name="connsiteX557" fmla="*/ 1431428 w 3076859"/>
              <a:gd name="connsiteY557" fmla="*/ 383087 h 3513667"/>
              <a:gd name="connsiteX558" fmla="*/ 1434028 w 3076859"/>
              <a:gd name="connsiteY558" fmla="*/ 381190 h 3513667"/>
              <a:gd name="connsiteX559" fmla="*/ 1436628 w 3076859"/>
              <a:gd name="connsiteY559" fmla="*/ 379427 h 3513667"/>
              <a:gd name="connsiteX560" fmla="*/ 1439628 w 3076859"/>
              <a:gd name="connsiteY560" fmla="*/ 378207 h 3513667"/>
              <a:gd name="connsiteX561" fmla="*/ 1443028 w 3076859"/>
              <a:gd name="connsiteY561" fmla="*/ 376987 h 3513667"/>
              <a:gd name="connsiteX562" fmla="*/ 1446428 w 3076859"/>
              <a:gd name="connsiteY562" fmla="*/ 376038 h 3513667"/>
              <a:gd name="connsiteX563" fmla="*/ 1450428 w 3076859"/>
              <a:gd name="connsiteY563" fmla="*/ 375496 h 3513667"/>
              <a:gd name="connsiteX564" fmla="*/ 1454428 w 3076859"/>
              <a:gd name="connsiteY564" fmla="*/ 375090 h 3513667"/>
              <a:gd name="connsiteX565" fmla="*/ 1463228 w 3076859"/>
              <a:gd name="connsiteY565" fmla="*/ 374547 h 3513667"/>
              <a:gd name="connsiteX566" fmla="*/ 1471628 w 3076859"/>
              <a:gd name="connsiteY566" fmla="*/ 374276 h 3513667"/>
              <a:gd name="connsiteX567" fmla="*/ 1488629 w 3076859"/>
              <a:gd name="connsiteY567" fmla="*/ 373734 h 3513667"/>
              <a:gd name="connsiteX568" fmla="*/ 1505829 w 3076859"/>
              <a:gd name="connsiteY568" fmla="*/ 373463 h 3513667"/>
              <a:gd name="connsiteX569" fmla="*/ 1522629 w 3076859"/>
              <a:gd name="connsiteY569" fmla="*/ 373598 h 3513667"/>
              <a:gd name="connsiteX570" fmla="*/ 1539830 w 3076859"/>
              <a:gd name="connsiteY570" fmla="*/ 373734 h 3513667"/>
              <a:gd name="connsiteX571" fmla="*/ 1556830 w 3076859"/>
              <a:gd name="connsiteY571" fmla="*/ 374005 h 3513667"/>
              <a:gd name="connsiteX572" fmla="*/ 1574030 w 3076859"/>
              <a:gd name="connsiteY572" fmla="*/ 374276 h 3513667"/>
              <a:gd name="connsiteX573" fmla="*/ 1590831 w 3076859"/>
              <a:gd name="connsiteY573" fmla="*/ 374412 h 3513667"/>
              <a:gd name="connsiteX574" fmla="*/ 1594231 w 3076859"/>
              <a:gd name="connsiteY574" fmla="*/ 374547 h 3513667"/>
              <a:gd name="connsiteX575" fmla="*/ 1597431 w 3076859"/>
              <a:gd name="connsiteY575" fmla="*/ 374818 h 3513667"/>
              <a:gd name="connsiteX576" fmla="*/ 1600431 w 3076859"/>
              <a:gd name="connsiteY576" fmla="*/ 375361 h 3513667"/>
              <a:gd name="connsiteX577" fmla="*/ 1603231 w 3076859"/>
              <a:gd name="connsiteY577" fmla="*/ 375903 h 3513667"/>
              <a:gd name="connsiteX578" fmla="*/ 1606031 w 3076859"/>
              <a:gd name="connsiteY578" fmla="*/ 376716 h 3513667"/>
              <a:gd name="connsiteX579" fmla="*/ 1608431 w 3076859"/>
              <a:gd name="connsiteY579" fmla="*/ 377665 h 3513667"/>
              <a:gd name="connsiteX580" fmla="*/ 1611031 w 3076859"/>
              <a:gd name="connsiteY580" fmla="*/ 378750 h 3513667"/>
              <a:gd name="connsiteX581" fmla="*/ 1613231 w 3076859"/>
              <a:gd name="connsiteY581" fmla="*/ 379970 h 3513667"/>
              <a:gd name="connsiteX582" fmla="*/ 1615431 w 3076859"/>
              <a:gd name="connsiteY582" fmla="*/ 381190 h 3513667"/>
              <a:gd name="connsiteX583" fmla="*/ 1617831 w 3076859"/>
              <a:gd name="connsiteY583" fmla="*/ 382545 h 3513667"/>
              <a:gd name="connsiteX584" fmla="*/ 1621831 w 3076859"/>
              <a:gd name="connsiteY584" fmla="*/ 385663 h 3513667"/>
              <a:gd name="connsiteX585" fmla="*/ 1625831 w 3076859"/>
              <a:gd name="connsiteY585" fmla="*/ 388916 h 3513667"/>
              <a:gd name="connsiteX586" fmla="*/ 1629631 w 3076859"/>
              <a:gd name="connsiteY586" fmla="*/ 392441 h 3513667"/>
              <a:gd name="connsiteX587" fmla="*/ 1637032 w 3076859"/>
              <a:gd name="connsiteY587" fmla="*/ 399354 h 3513667"/>
              <a:gd name="connsiteX588" fmla="*/ 1640632 w 3076859"/>
              <a:gd name="connsiteY588" fmla="*/ 403014 h 3513667"/>
              <a:gd name="connsiteX589" fmla="*/ 1644432 w 3076859"/>
              <a:gd name="connsiteY589" fmla="*/ 405997 h 3513667"/>
              <a:gd name="connsiteX590" fmla="*/ 1648632 w 3076859"/>
              <a:gd name="connsiteY590" fmla="*/ 408979 h 3513667"/>
              <a:gd name="connsiteX591" fmla="*/ 1650632 w 3076859"/>
              <a:gd name="connsiteY591" fmla="*/ 410335 h 3513667"/>
              <a:gd name="connsiteX592" fmla="*/ 1652832 w 3076859"/>
              <a:gd name="connsiteY592" fmla="*/ 411555 h 3513667"/>
              <a:gd name="connsiteX593" fmla="*/ 1655232 w 3076859"/>
              <a:gd name="connsiteY593" fmla="*/ 412639 h 3513667"/>
              <a:gd name="connsiteX594" fmla="*/ 1657432 w 3076859"/>
              <a:gd name="connsiteY594" fmla="*/ 413588 h 3513667"/>
              <a:gd name="connsiteX595" fmla="*/ 1660032 w 3076859"/>
              <a:gd name="connsiteY595" fmla="*/ 414537 h 3513667"/>
              <a:gd name="connsiteX596" fmla="*/ 1662432 w 3076859"/>
              <a:gd name="connsiteY596" fmla="*/ 415215 h 3513667"/>
              <a:gd name="connsiteX597" fmla="*/ 1664232 w 3076859"/>
              <a:gd name="connsiteY597" fmla="*/ 412097 h 3513667"/>
              <a:gd name="connsiteX598" fmla="*/ 1666432 w 3076859"/>
              <a:gd name="connsiteY598" fmla="*/ 409250 h 3513667"/>
              <a:gd name="connsiteX599" fmla="*/ 1668632 w 3076859"/>
              <a:gd name="connsiteY599" fmla="*/ 406810 h 3513667"/>
              <a:gd name="connsiteX600" fmla="*/ 1670832 w 3076859"/>
              <a:gd name="connsiteY600" fmla="*/ 404641 h 3513667"/>
              <a:gd name="connsiteX601" fmla="*/ 1673232 w 3076859"/>
              <a:gd name="connsiteY601" fmla="*/ 403014 h 3513667"/>
              <a:gd name="connsiteX602" fmla="*/ 1676032 w 3076859"/>
              <a:gd name="connsiteY602" fmla="*/ 401388 h 3513667"/>
              <a:gd name="connsiteX603" fmla="*/ 1678432 w 3076859"/>
              <a:gd name="connsiteY603" fmla="*/ 400168 h 3513667"/>
              <a:gd name="connsiteX604" fmla="*/ 1681432 w 3076859"/>
              <a:gd name="connsiteY604" fmla="*/ 399219 h 3513667"/>
              <a:gd name="connsiteX605" fmla="*/ 1684232 w 3076859"/>
              <a:gd name="connsiteY605" fmla="*/ 398541 h 3513667"/>
              <a:gd name="connsiteX606" fmla="*/ 1687033 w 3076859"/>
              <a:gd name="connsiteY606" fmla="*/ 398134 h 3513667"/>
              <a:gd name="connsiteX607" fmla="*/ 1690033 w 3076859"/>
              <a:gd name="connsiteY607" fmla="*/ 397999 h 3513667"/>
              <a:gd name="connsiteX608" fmla="*/ 1693033 w 3076859"/>
              <a:gd name="connsiteY608" fmla="*/ 398134 h 3513667"/>
              <a:gd name="connsiteX609" fmla="*/ 1696233 w 3076859"/>
              <a:gd name="connsiteY609" fmla="*/ 398541 h 3513667"/>
              <a:gd name="connsiteX610" fmla="*/ 1699233 w 3076859"/>
              <a:gd name="connsiteY610" fmla="*/ 399083 h 3513667"/>
              <a:gd name="connsiteX611" fmla="*/ 1702433 w 3076859"/>
              <a:gd name="connsiteY611" fmla="*/ 399897 h 3513667"/>
              <a:gd name="connsiteX612" fmla="*/ 1705433 w 3076859"/>
              <a:gd name="connsiteY612" fmla="*/ 400981 h 3513667"/>
              <a:gd name="connsiteX613" fmla="*/ 1709433 w 3076859"/>
              <a:gd name="connsiteY613" fmla="*/ 402337 h 3513667"/>
              <a:gd name="connsiteX614" fmla="*/ 1713633 w 3076859"/>
              <a:gd name="connsiteY614" fmla="*/ 403421 h 3513667"/>
              <a:gd name="connsiteX615" fmla="*/ 1717433 w 3076859"/>
              <a:gd name="connsiteY615" fmla="*/ 404235 h 3513667"/>
              <a:gd name="connsiteX616" fmla="*/ 1721233 w 3076859"/>
              <a:gd name="connsiteY616" fmla="*/ 404641 h 3513667"/>
              <a:gd name="connsiteX617" fmla="*/ 1725233 w 3076859"/>
              <a:gd name="connsiteY617" fmla="*/ 404912 h 3513667"/>
              <a:gd name="connsiteX618" fmla="*/ 1729033 w 3076859"/>
              <a:gd name="connsiteY618" fmla="*/ 404912 h 3513667"/>
              <a:gd name="connsiteX619" fmla="*/ 1733033 w 3076859"/>
              <a:gd name="connsiteY619" fmla="*/ 404641 h 3513667"/>
              <a:gd name="connsiteX620" fmla="*/ 1736833 w 3076859"/>
              <a:gd name="connsiteY620" fmla="*/ 404370 h 3513667"/>
              <a:gd name="connsiteX621" fmla="*/ 1740634 w 3076859"/>
              <a:gd name="connsiteY621" fmla="*/ 403828 h 3513667"/>
              <a:gd name="connsiteX622" fmla="*/ 1744434 w 3076859"/>
              <a:gd name="connsiteY622" fmla="*/ 403286 h 3513667"/>
              <a:gd name="connsiteX623" fmla="*/ 1752034 w 3076859"/>
              <a:gd name="connsiteY623" fmla="*/ 401930 h 3513667"/>
              <a:gd name="connsiteX624" fmla="*/ 1759634 w 3076859"/>
              <a:gd name="connsiteY624" fmla="*/ 400303 h 3513667"/>
              <a:gd name="connsiteX625" fmla="*/ 1767234 w 3076859"/>
              <a:gd name="connsiteY625" fmla="*/ 398948 h 3513667"/>
              <a:gd name="connsiteX626" fmla="*/ 1776834 w 3076859"/>
              <a:gd name="connsiteY626" fmla="*/ 398948 h 3513667"/>
              <a:gd name="connsiteX627" fmla="*/ 1786234 w 3076859"/>
              <a:gd name="connsiteY627" fmla="*/ 399083 h 3513667"/>
              <a:gd name="connsiteX628" fmla="*/ 1795635 w 3076859"/>
              <a:gd name="connsiteY628" fmla="*/ 399626 h 3513667"/>
              <a:gd name="connsiteX629" fmla="*/ 1805235 w 3076859"/>
              <a:gd name="connsiteY629" fmla="*/ 400032 h 3513667"/>
              <a:gd name="connsiteX630" fmla="*/ 1814435 w 3076859"/>
              <a:gd name="connsiteY630" fmla="*/ 400981 h 3513667"/>
              <a:gd name="connsiteX631" fmla="*/ 1823435 w 3076859"/>
              <a:gd name="connsiteY631" fmla="*/ 402066 h 3513667"/>
              <a:gd name="connsiteX632" fmla="*/ 1828035 w 3076859"/>
              <a:gd name="connsiteY632" fmla="*/ 402743 h 3513667"/>
              <a:gd name="connsiteX633" fmla="*/ 1832635 w 3076859"/>
              <a:gd name="connsiteY633" fmla="*/ 403557 h 3513667"/>
              <a:gd name="connsiteX634" fmla="*/ 1837235 w 3076859"/>
              <a:gd name="connsiteY634" fmla="*/ 404506 h 3513667"/>
              <a:gd name="connsiteX635" fmla="*/ 1841435 w 3076859"/>
              <a:gd name="connsiteY635" fmla="*/ 405455 h 3513667"/>
              <a:gd name="connsiteX636" fmla="*/ 1846036 w 3076859"/>
              <a:gd name="connsiteY636" fmla="*/ 406539 h 3513667"/>
              <a:gd name="connsiteX637" fmla="*/ 1850436 w 3076859"/>
              <a:gd name="connsiteY637" fmla="*/ 407759 h 3513667"/>
              <a:gd name="connsiteX638" fmla="*/ 1854836 w 3076859"/>
              <a:gd name="connsiteY638" fmla="*/ 408979 h 3513667"/>
              <a:gd name="connsiteX639" fmla="*/ 1858836 w 3076859"/>
              <a:gd name="connsiteY639" fmla="*/ 410470 h 3513667"/>
              <a:gd name="connsiteX640" fmla="*/ 1863236 w 3076859"/>
              <a:gd name="connsiteY640" fmla="*/ 412097 h 3513667"/>
              <a:gd name="connsiteX641" fmla="*/ 1867236 w 3076859"/>
              <a:gd name="connsiteY641" fmla="*/ 413724 h 3513667"/>
              <a:gd name="connsiteX642" fmla="*/ 1871636 w 3076859"/>
              <a:gd name="connsiteY642" fmla="*/ 415621 h 3513667"/>
              <a:gd name="connsiteX643" fmla="*/ 1875636 w 3076859"/>
              <a:gd name="connsiteY643" fmla="*/ 417655 h 3513667"/>
              <a:gd name="connsiteX644" fmla="*/ 1879636 w 3076859"/>
              <a:gd name="connsiteY644" fmla="*/ 419688 h 3513667"/>
              <a:gd name="connsiteX645" fmla="*/ 1883636 w 3076859"/>
              <a:gd name="connsiteY645" fmla="*/ 421993 h 3513667"/>
              <a:gd name="connsiteX646" fmla="*/ 1887636 w 3076859"/>
              <a:gd name="connsiteY646" fmla="*/ 424433 h 3513667"/>
              <a:gd name="connsiteX647" fmla="*/ 1891436 w 3076859"/>
              <a:gd name="connsiteY647" fmla="*/ 426873 h 3513667"/>
              <a:gd name="connsiteX648" fmla="*/ 1895237 w 3076859"/>
              <a:gd name="connsiteY648" fmla="*/ 429719 h 3513667"/>
              <a:gd name="connsiteX649" fmla="*/ 1899237 w 3076859"/>
              <a:gd name="connsiteY649" fmla="*/ 432702 h 3513667"/>
              <a:gd name="connsiteX650" fmla="*/ 1902837 w 3076859"/>
              <a:gd name="connsiteY650" fmla="*/ 435684 h 3513667"/>
              <a:gd name="connsiteX651" fmla="*/ 1906437 w 3076859"/>
              <a:gd name="connsiteY651" fmla="*/ 438937 h 3513667"/>
              <a:gd name="connsiteX652" fmla="*/ 1907437 w 3076859"/>
              <a:gd name="connsiteY652" fmla="*/ 435820 h 3513667"/>
              <a:gd name="connsiteX653" fmla="*/ 1908037 w 3076859"/>
              <a:gd name="connsiteY653" fmla="*/ 432837 h 3513667"/>
              <a:gd name="connsiteX654" fmla="*/ 1908837 w 3076859"/>
              <a:gd name="connsiteY654" fmla="*/ 429584 h 3513667"/>
              <a:gd name="connsiteX655" fmla="*/ 1909637 w 3076859"/>
              <a:gd name="connsiteY655" fmla="*/ 426602 h 3513667"/>
              <a:gd name="connsiteX656" fmla="*/ 1910237 w 3076859"/>
              <a:gd name="connsiteY656" fmla="*/ 425246 h 3513667"/>
              <a:gd name="connsiteX657" fmla="*/ 1911037 w 3076859"/>
              <a:gd name="connsiteY657" fmla="*/ 423890 h 3513667"/>
              <a:gd name="connsiteX658" fmla="*/ 1912037 w 3076859"/>
              <a:gd name="connsiteY658" fmla="*/ 422535 h 3513667"/>
              <a:gd name="connsiteX659" fmla="*/ 1912837 w 3076859"/>
              <a:gd name="connsiteY659" fmla="*/ 421450 h 3513667"/>
              <a:gd name="connsiteX660" fmla="*/ 1914237 w 3076859"/>
              <a:gd name="connsiteY660" fmla="*/ 420637 h 3513667"/>
              <a:gd name="connsiteX661" fmla="*/ 1915837 w 3076859"/>
              <a:gd name="connsiteY661" fmla="*/ 419824 h 3513667"/>
              <a:gd name="connsiteX662" fmla="*/ 1917437 w 3076859"/>
              <a:gd name="connsiteY662" fmla="*/ 419146 h 3513667"/>
              <a:gd name="connsiteX663" fmla="*/ 1919437 w 3076859"/>
              <a:gd name="connsiteY663" fmla="*/ 418739 h 3513667"/>
              <a:gd name="connsiteX664" fmla="*/ 1921237 w 3076859"/>
              <a:gd name="connsiteY664" fmla="*/ 418604 h 3513667"/>
              <a:gd name="connsiteX665" fmla="*/ 1922837 w 3076859"/>
              <a:gd name="connsiteY665" fmla="*/ 418739 h 3513667"/>
              <a:gd name="connsiteX666" fmla="*/ 1924237 w 3076859"/>
              <a:gd name="connsiteY666" fmla="*/ 418875 h 3513667"/>
              <a:gd name="connsiteX667" fmla="*/ 1925637 w 3076859"/>
              <a:gd name="connsiteY667" fmla="*/ 419281 h 3513667"/>
              <a:gd name="connsiteX668" fmla="*/ 1926837 w 3076859"/>
              <a:gd name="connsiteY668" fmla="*/ 419824 h 3513667"/>
              <a:gd name="connsiteX669" fmla="*/ 1928037 w 3076859"/>
              <a:gd name="connsiteY669" fmla="*/ 420637 h 3513667"/>
              <a:gd name="connsiteX670" fmla="*/ 1929037 w 3076859"/>
              <a:gd name="connsiteY670" fmla="*/ 421315 h 3513667"/>
              <a:gd name="connsiteX671" fmla="*/ 1930037 w 3076859"/>
              <a:gd name="connsiteY671" fmla="*/ 422264 h 3513667"/>
              <a:gd name="connsiteX672" fmla="*/ 1931637 w 3076859"/>
              <a:gd name="connsiteY672" fmla="*/ 424433 h 3513667"/>
              <a:gd name="connsiteX673" fmla="*/ 1933037 w 3076859"/>
              <a:gd name="connsiteY673" fmla="*/ 426873 h 3513667"/>
              <a:gd name="connsiteX674" fmla="*/ 1934037 w 3076859"/>
              <a:gd name="connsiteY674" fmla="*/ 429448 h 3513667"/>
              <a:gd name="connsiteX675" fmla="*/ 1935037 w 3076859"/>
              <a:gd name="connsiteY675" fmla="*/ 432024 h 3513667"/>
              <a:gd name="connsiteX676" fmla="*/ 1938237 w 3076859"/>
              <a:gd name="connsiteY676" fmla="*/ 443140 h 3513667"/>
              <a:gd name="connsiteX677" fmla="*/ 1941237 w 3076859"/>
              <a:gd name="connsiteY677" fmla="*/ 454391 h 3513667"/>
              <a:gd name="connsiteX678" fmla="*/ 1947038 w 3076859"/>
              <a:gd name="connsiteY678" fmla="*/ 476894 h 3513667"/>
              <a:gd name="connsiteX679" fmla="*/ 1948238 w 3076859"/>
              <a:gd name="connsiteY679" fmla="*/ 478114 h 3513667"/>
              <a:gd name="connsiteX680" fmla="*/ 1949238 w 3076859"/>
              <a:gd name="connsiteY680" fmla="*/ 479469 h 3513667"/>
              <a:gd name="connsiteX681" fmla="*/ 1949838 w 3076859"/>
              <a:gd name="connsiteY681" fmla="*/ 480825 h 3513667"/>
              <a:gd name="connsiteX682" fmla="*/ 1950438 w 3076859"/>
              <a:gd name="connsiteY682" fmla="*/ 482316 h 3513667"/>
              <a:gd name="connsiteX683" fmla="*/ 1951438 w 3076859"/>
              <a:gd name="connsiteY683" fmla="*/ 485163 h 3513667"/>
              <a:gd name="connsiteX684" fmla="*/ 1952038 w 3076859"/>
              <a:gd name="connsiteY684" fmla="*/ 488281 h 3513667"/>
              <a:gd name="connsiteX685" fmla="*/ 1952038 w 3076859"/>
              <a:gd name="connsiteY685" fmla="*/ 491534 h 3513667"/>
              <a:gd name="connsiteX686" fmla="*/ 1952038 w 3076859"/>
              <a:gd name="connsiteY686" fmla="*/ 494787 h 3513667"/>
              <a:gd name="connsiteX687" fmla="*/ 1951438 w 3076859"/>
              <a:gd name="connsiteY687" fmla="*/ 501565 h 3513667"/>
              <a:gd name="connsiteX688" fmla="*/ 1951238 w 3076859"/>
              <a:gd name="connsiteY688" fmla="*/ 504819 h 3513667"/>
              <a:gd name="connsiteX689" fmla="*/ 1951038 w 3076859"/>
              <a:gd name="connsiteY689" fmla="*/ 508208 h 3513667"/>
              <a:gd name="connsiteX690" fmla="*/ 1951238 w 3076859"/>
              <a:gd name="connsiteY690" fmla="*/ 511325 h 3513667"/>
              <a:gd name="connsiteX691" fmla="*/ 1951638 w 3076859"/>
              <a:gd name="connsiteY691" fmla="*/ 514579 h 3513667"/>
              <a:gd name="connsiteX692" fmla="*/ 1952638 w 3076859"/>
              <a:gd name="connsiteY692" fmla="*/ 517561 h 3513667"/>
              <a:gd name="connsiteX693" fmla="*/ 1953038 w 3076859"/>
              <a:gd name="connsiteY693" fmla="*/ 518917 h 3513667"/>
              <a:gd name="connsiteX694" fmla="*/ 1954038 w 3076859"/>
              <a:gd name="connsiteY694" fmla="*/ 520272 h 3513667"/>
              <a:gd name="connsiteX695" fmla="*/ 1954838 w 3076859"/>
              <a:gd name="connsiteY695" fmla="*/ 521628 h 3513667"/>
              <a:gd name="connsiteX696" fmla="*/ 1956038 w 3076859"/>
              <a:gd name="connsiteY696" fmla="*/ 523119 h 3513667"/>
              <a:gd name="connsiteX697" fmla="*/ 1957038 w 3076859"/>
              <a:gd name="connsiteY697" fmla="*/ 524339 h 3513667"/>
              <a:gd name="connsiteX698" fmla="*/ 1958638 w 3076859"/>
              <a:gd name="connsiteY698" fmla="*/ 525424 h 3513667"/>
              <a:gd name="connsiteX699" fmla="*/ 1960238 w 3076859"/>
              <a:gd name="connsiteY699" fmla="*/ 525966 h 3513667"/>
              <a:gd name="connsiteX700" fmla="*/ 1961838 w 3076859"/>
              <a:gd name="connsiteY700" fmla="*/ 526779 h 3513667"/>
              <a:gd name="connsiteX701" fmla="*/ 1963838 w 3076859"/>
              <a:gd name="connsiteY701" fmla="*/ 527864 h 3513667"/>
              <a:gd name="connsiteX702" fmla="*/ 1965438 w 3076859"/>
              <a:gd name="connsiteY702" fmla="*/ 529219 h 3513667"/>
              <a:gd name="connsiteX703" fmla="*/ 2003639 w 3076859"/>
              <a:gd name="connsiteY703" fmla="*/ 683078 h 3513667"/>
              <a:gd name="connsiteX704" fmla="*/ 2041639 w 3076859"/>
              <a:gd name="connsiteY704" fmla="*/ 836801 h 3513667"/>
              <a:gd name="connsiteX705" fmla="*/ 2043239 w 3076859"/>
              <a:gd name="connsiteY705" fmla="*/ 843036 h 3513667"/>
              <a:gd name="connsiteX706" fmla="*/ 2045239 w 3076859"/>
              <a:gd name="connsiteY706" fmla="*/ 849136 h 3513667"/>
              <a:gd name="connsiteX707" fmla="*/ 2047039 w 3076859"/>
              <a:gd name="connsiteY707" fmla="*/ 855236 h 3513667"/>
              <a:gd name="connsiteX708" fmla="*/ 2047639 w 3076859"/>
              <a:gd name="connsiteY708" fmla="*/ 858354 h 3513667"/>
              <a:gd name="connsiteX709" fmla="*/ 2048039 w 3076859"/>
              <a:gd name="connsiteY709" fmla="*/ 861608 h 3513667"/>
              <a:gd name="connsiteX710" fmla="*/ 2048639 w 3076859"/>
              <a:gd name="connsiteY710" fmla="*/ 864726 h 3513667"/>
              <a:gd name="connsiteX711" fmla="*/ 2048839 w 3076859"/>
              <a:gd name="connsiteY711" fmla="*/ 867708 h 3513667"/>
              <a:gd name="connsiteX712" fmla="*/ 2048839 w 3076859"/>
              <a:gd name="connsiteY712" fmla="*/ 870826 h 3513667"/>
              <a:gd name="connsiteX713" fmla="*/ 2048439 w 3076859"/>
              <a:gd name="connsiteY713" fmla="*/ 873943 h 3513667"/>
              <a:gd name="connsiteX714" fmla="*/ 2047639 w 3076859"/>
              <a:gd name="connsiteY714" fmla="*/ 877197 h 3513667"/>
              <a:gd name="connsiteX715" fmla="*/ 2046839 w 3076859"/>
              <a:gd name="connsiteY715" fmla="*/ 880315 h 3513667"/>
              <a:gd name="connsiteX716" fmla="*/ 2045439 w 3076859"/>
              <a:gd name="connsiteY716" fmla="*/ 883297 h 3513667"/>
              <a:gd name="connsiteX717" fmla="*/ 2043639 w 3076859"/>
              <a:gd name="connsiteY717" fmla="*/ 886550 h 3513667"/>
              <a:gd name="connsiteX718" fmla="*/ 2045839 w 3076859"/>
              <a:gd name="connsiteY718" fmla="*/ 888042 h 3513667"/>
              <a:gd name="connsiteX719" fmla="*/ 2047839 w 3076859"/>
              <a:gd name="connsiteY719" fmla="*/ 889533 h 3513667"/>
              <a:gd name="connsiteX720" fmla="*/ 2049639 w 3076859"/>
              <a:gd name="connsiteY720" fmla="*/ 891295 h 3513667"/>
              <a:gd name="connsiteX721" fmla="*/ 2051240 w 3076859"/>
              <a:gd name="connsiteY721" fmla="*/ 892922 h 3513667"/>
              <a:gd name="connsiteX722" fmla="*/ 2052840 w 3076859"/>
              <a:gd name="connsiteY722" fmla="*/ 894684 h 3513667"/>
              <a:gd name="connsiteX723" fmla="*/ 2054240 w 3076859"/>
              <a:gd name="connsiteY723" fmla="*/ 896446 h 3513667"/>
              <a:gd name="connsiteX724" fmla="*/ 2055440 w 3076859"/>
              <a:gd name="connsiteY724" fmla="*/ 898480 h 3513667"/>
              <a:gd name="connsiteX725" fmla="*/ 2056640 w 3076859"/>
              <a:gd name="connsiteY725" fmla="*/ 900513 h 3513667"/>
              <a:gd name="connsiteX726" fmla="*/ 2058440 w 3076859"/>
              <a:gd name="connsiteY726" fmla="*/ 904715 h 3513667"/>
              <a:gd name="connsiteX727" fmla="*/ 2059840 w 3076859"/>
              <a:gd name="connsiteY727" fmla="*/ 909053 h 3513667"/>
              <a:gd name="connsiteX728" fmla="*/ 2060840 w 3076859"/>
              <a:gd name="connsiteY728" fmla="*/ 913526 h 3513667"/>
              <a:gd name="connsiteX729" fmla="*/ 2061840 w 3076859"/>
              <a:gd name="connsiteY729" fmla="*/ 918135 h 3513667"/>
              <a:gd name="connsiteX730" fmla="*/ 2081840 w 3076859"/>
              <a:gd name="connsiteY730" fmla="*/ 1009773 h 3513667"/>
              <a:gd name="connsiteX731" fmla="*/ 2102240 w 3076859"/>
              <a:gd name="connsiteY731" fmla="*/ 1102495 h 3513667"/>
              <a:gd name="connsiteX732" fmla="*/ 2104440 w 3076859"/>
              <a:gd name="connsiteY732" fmla="*/ 1100326 h 3513667"/>
              <a:gd name="connsiteX733" fmla="*/ 2106241 w 3076859"/>
              <a:gd name="connsiteY733" fmla="*/ 1098157 h 3513667"/>
              <a:gd name="connsiteX734" fmla="*/ 2107641 w 3076859"/>
              <a:gd name="connsiteY734" fmla="*/ 1095988 h 3513667"/>
              <a:gd name="connsiteX735" fmla="*/ 2108841 w 3076859"/>
              <a:gd name="connsiteY735" fmla="*/ 1093548 h 3513667"/>
              <a:gd name="connsiteX736" fmla="*/ 2109441 w 3076859"/>
              <a:gd name="connsiteY736" fmla="*/ 1091108 h 3513667"/>
              <a:gd name="connsiteX737" fmla="*/ 2109841 w 3076859"/>
              <a:gd name="connsiteY737" fmla="*/ 1088668 h 3513667"/>
              <a:gd name="connsiteX738" fmla="*/ 2110441 w 3076859"/>
              <a:gd name="connsiteY738" fmla="*/ 1083516 h 3513667"/>
              <a:gd name="connsiteX739" fmla="*/ 2110841 w 3076859"/>
              <a:gd name="connsiteY739" fmla="*/ 1078365 h 3513667"/>
              <a:gd name="connsiteX740" fmla="*/ 2111041 w 3076859"/>
              <a:gd name="connsiteY740" fmla="*/ 1075925 h 3513667"/>
              <a:gd name="connsiteX741" fmla="*/ 2111441 w 3076859"/>
              <a:gd name="connsiteY741" fmla="*/ 1073485 h 3513667"/>
              <a:gd name="connsiteX742" fmla="*/ 2112241 w 3076859"/>
              <a:gd name="connsiteY742" fmla="*/ 1071181 h 3513667"/>
              <a:gd name="connsiteX743" fmla="*/ 2113041 w 3076859"/>
              <a:gd name="connsiteY743" fmla="*/ 1068876 h 3513667"/>
              <a:gd name="connsiteX744" fmla="*/ 2114241 w 3076859"/>
              <a:gd name="connsiteY744" fmla="*/ 1066707 h 3513667"/>
              <a:gd name="connsiteX745" fmla="*/ 2115841 w 3076859"/>
              <a:gd name="connsiteY745" fmla="*/ 1064674 h 3513667"/>
              <a:gd name="connsiteX746" fmla="*/ 2121241 w 3076859"/>
              <a:gd name="connsiteY746" fmla="*/ 1068741 h 3513667"/>
              <a:gd name="connsiteX747" fmla="*/ 2121241 w 3076859"/>
              <a:gd name="connsiteY747" fmla="*/ 1068469 h 3513667"/>
              <a:gd name="connsiteX748" fmla="*/ 2115841 w 3076859"/>
              <a:gd name="connsiteY748" fmla="*/ 1064674 h 3513667"/>
              <a:gd name="connsiteX749" fmla="*/ 2116841 w 3076859"/>
              <a:gd name="connsiteY749" fmla="*/ 1041900 h 3513667"/>
              <a:gd name="connsiteX750" fmla="*/ 2117241 w 3076859"/>
              <a:gd name="connsiteY750" fmla="*/ 1030649 h 3513667"/>
              <a:gd name="connsiteX751" fmla="*/ 2117841 w 3076859"/>
              <a:gd name="connsiteY751" fmla="*/ 1019397 h 3513667"/>
              <a:gd name="connsiteX752" fmla="*/ 2118641 w 3076859"/>
              <a:gd name="connsiteY752" fmla="*/ 1008146 h 3513667"/>
              <a:gd name="connsiteX753" fmla="*/ 2119641 w 3076859"/>
              <a:gd name="connsiteY753" fmla="*/ 996759 h 3513667"/>
              <a:gd name="connsiteX754" fmla="*/ 2121241 w 3076859"/>
              <a:gd name="connsiteY754" fmla="*/ 985643 h 3513667"/>
              <a:gd name="connsiteX755" fmla="*/ 2122441 w 3076859"/>
              <a:gd name="connsiteY755" fmla="*/ 980086 h 3513667"/>
              <a:gd name="connsiteX756" fmla="*/ 2123641 w 3076859"/>
              <a:gd name="connsiteY756" fmla="*/ 974528 h 3513667"/>
              <a:gd name="connsiteX757" fmla="*/ 2123441 w 3076859"/>
              <a:gd name="connsiteY757" fmla="*/ 973172 h 3513667"/>
              <a:gd name="connsiteX758" fmla="*/ 2123241 w 3076859"/>
              <a:gd name="connsiteY758" fmla="*/ 971816 h 3513667"/>
              <a:gd name="connsiteX759" fmla="*/ 2123441 w 3076859"/>
              <a:gd name="connsiteY759" fmla="*/ 970190 h 3513667"/>
              <a:gd name="connsiteX760" fmla="*/ 2123841 w 3076859"/>
              <a:gd name="connsiteY760" fmla="*/ 968563 h 3513667"/>
              <a:gd name="connsiteX761" fmla="*/ 2125041 w 3076859"/>
              <a:gd name="connsiteY761" fmla="*/ 965174 h 3513667"/>
              <a:gd name="connsiteX762" fmla="*/ 2126641 w 3076859"/>
              <a:gd name="connsiteY762" fmla="*/ 961243 h 3513667"/>
              <a:gd name="connsiteX763" fmla="*/ 2145241 w 3076859"/>
              <a:gd name="connsiteY763" fmla="*/ 788135 h 3513667"/>
              <a:gd name="connsiteX764" fmla="*/ 2146641 w 3076859"/>
              <a:gd name="connsiteY764" fmla="*/ 782984 h 3513667"/>
              <a:gd name="connsiteX765" fmla="*/ 2147641 w 3076859"/>
              <a:gd name="connsiteY765" fmla="*/ 777968 h 3513667"/>
              <a:gd name="connsiteX766" fmla="*/ 2149441 w 3076859"/>
              <a:gd name="connsiteY766" fmla="*/ 767801 h 3513667"/>
              <a:gd name="connsiteX767" fmla="*/ 2150441 w 3076859"/>
              <a:gd name="connsiteY767" fmla="*/ 757499 h 3513667"/>
              <a:gd name="connsiteX768" fmla="*/ 2151641 w 3076859"/>
              <a:gd name="connsiteY768" fmla="*/ 747197 h 3513667"/>
              <a:gd name="connsiteX769" fmla="*/ 2152041 w 3076859"/>
              <a:gd name="connsiteY769" fmla="*/ 736894 h 3513667"/>
              <a:gd name="connsiteX770" fmla="*/ 2152641 w 3076859"/>
              <a:gd name="connsiteY770" fmla="*/ 726456 h 3513667"/>
              <a:gd name="connsiteX771" fmla="*/ 2153241 w 3076859"/>
              <a:gd name="connsiteY771" fmla="*/ 705716 h 3513667"/>
              <a:gd name="connsiteX772" fmla="*/ 2153841 w 3076859"/>
              <a:gd name="connsiteY772" fmla="*/ 685111 h 3513667"/>
              <a:gd name="connsiteX773" fmla="*/ 2154641 w 3076859"/>
              <a:gd name="connsiteY773" fmla="*/ 674673 h 3513667"/>
              <a:gd name="connsiteX774" fmla="*/ 2155441 w 3076859"/>
              <a:gd name="connsiteY774" fmla="*/ 664371 h 3513667"/>
              <a:gd name="connsiteX775" fmla="*/ 2156641 w 3076859"/>
              <a:gd name="connsiteY775" fmla="*/ 653933 h 3513667"/>
              <a:gd name="connsiteX776" fmla="*/ 2158242 w 3076859"/>
              <a:gd name="connsiteY776" fmla="*/ 643766 h 3513667"/>
              <a:gd name="connsiteX777" fmla="*/ 2159442 w 3076859"/>
              <a:gd name="connsiteY777" fmla="*/ 638615 h 3513667"/>
              <a:gd name="connsiteX778" fmla="*/ 2160642 w 3076859"/>
              <a:gd name="connsiteY778" fmla="*/ 633599 h 3513667"/>
              <a:gd name="connsiteX779" fmla="*/ 2161642 w 3076859"/>
              <a:gd name="connsiteY779" fmla="*/ 628448 h 3513667"/>
              <a:gd name="connsiteX780" fmla="*/ 2163242 w 3076859"/>
              <a:gd name="connsiteY780" fmla="*/ 623432 h 3513667"/>
              <a:gd name="connsiteX781" fmla="*/ 2163842 w 3076859"/>
              <a:gd name="connsiteY781" fmla="*/ 620721 h 3513667"/>
              <a:gd name="connsiteX782" fmla="*/ 2164242 w 3076859"/>
              <a:gd name="connsiteY782" fmla="*/ 618010 h 3513667"/>
              <a:gd name="connsiteX783" fmla="*/ 2164442 w 3076859"/>
              <a:gd name="connsiteY783" fmla="*/ 615163 h 3513667"/>
              <a:gd name="connsiteX784" fmla="*/ 2164442 w 3076859"/>
              <a:gd name="connsiteY784" fmla="*/ 612316 h 3513667"/>
              <a:gd name="connsiteX785" fmla="*/ 2164442 w 3076859"/>
              <a:gd name="connsiteY785" fmla="*/ 606487 h 3513667"/>
              <a:gd name="connsiteX786" fmla="*/ 2164442 w 3076859"/>
              <a:gd name="connsiteY786" fmla="*/ 600929 h 3513667"/>
              <a:gd name="connsiteX787" fmla="*/ 2164642 w 3076859"/>
              <a:gd name="connsiteY787" fmla="*/ 598218 h 3513667"/>
              <a:gd name="connsiteX788" fmla="*/ 2164842 w 3076859"/>
              <a:gd name="connsiteY788" fmla="*/ 595372 h 3513667"/>
              <a:gd name="connsiteX789" fmla="*/ 2165242 w 3076859"/>
              <a:gd name="connsiteY789" fmla="*/ 592660 h 3513667"/>
              <a:gd name="connsiteX790" fmla="*/ 2166242 w 3076859"/>
              <a:gd name="connsiteY790" fmla="*/ 589949 h 3513667"/>
              <a:gd name="connsiteX791" fmla="*/ 2167242 w 3076859"/>
              <a:gd name="connsiteY791" fmla="*/ 587238 h 3513667"/>
              <a:gd name="connsiteX792" fmla="*/ 2168442 w 3076859"/>
              <a:gd name="connsiteY792" fmla="*/ 584798 h 3513667"/>
              <a:gd name="connsiteX793" fmla="*/ 2170442 w 3076859"/>
              <a:gd name="connsiteY793" fmla="*/ 582222 h 3513667"/>
              <a:gd name="connsiteX794" fmla="*/ 2172442 w 3076859"/>
              <a:gd name="connsiteY794" fmla="*/ 579782 h 3513667"/>
              <a:gd name="connsiteX795" fmla="*/ 2172842 w 3076859"/>
              <a:gd name="connsiteY795" fmla="*/ 570022 h 3513667"/>
              <a:gd name="connsiteX796" fmla="*/ 2173242 w 3076859"/>
              <a:gd name="connsiteY796" fmla="*/ 561211 h 3513667"/>
              <a:gd name="connsiteX797" fmla="*/ 2174442 w 3076859"/>
              <a:gd name="connsiteY797" fmla="*/ 553213 h 3513667"/>
              <a:gd name="connsiteX798" fmla="*/ 2175242 w 3076859"/>
              <a:gd name="connsiteY798" fmla="*/ 549688 h 3513667"/>
              <a:gd name="connsiteX799" fmla="*/ 2175842 w 3076859"/>
              <a:gd name="connsiteY799" fmla="*/ 546028 h 3513667"/>
              <a:gd name="connsiteX800" fmla="*/ 2176842 w 3076859"/>
              <a:gd name="connsiteY800" fmla="*/ 542911 h 3513667"/>
              <a:gd name="connsiteX801" fmla="*/ 2177842 w 3076859"/>
              <a:gd name="connsiteY801" fmla="*/ 539793 h 3513667"/>
              <a:gd name="connsiteX802" fmla="*/ 2179042 w 3076859"/>
              <a:gd name="connsiteY802" fmla="*/ 536810 h 3513667"/>
              <a:gd name="connsiteX803" fmla="*/ 2180242 w 3076859"/>
              <a:gd name="connsiteY803" fmla="*/ 534235 h 3513667"/>
              <a:gd name="connsiteX804" fmla="*/ 2181842 w 3076859"/>
              <a:gd name="connsiteY804" fmla="*/ 531524 h 3513667"/>
              <a:gd name="connsiteX805" fmla="*/ 2183442 w 3076859"/>
              <a:gd name="connsiteY805" fmla="*/ 529219 h 3513667"/>
              <a:gd name="connsiteX806" fmla="*/ 2185042 w 3076859"/>
              <a:gd name="connsiteY806" fmla="*/ 527050 h 3513667"/>
              <a:gd name="connsiteX807" fmla="*/ 2186842 w 3076859"/>
              <a:gd name="connsiteY807" fmla="*/ 525017 h 3513667"/>
              <a:gd name="connsiteX808" fmla="*/ 2188842 w 3076859"/>
              <a:gd name="connsiteY808" fmla="*/ 523119 h 3513667"/>
              <a:gd name="connsiteX809" fmla="*/ 2191042 w 3076859"/>
              <a:gd name="connsiteY809" fmla="*/ 521357 h 3513667"/>
              <a:gd name="connsiteX810" fmla="*/ 2193642 w 3076859"/>
              <a:gd name="connsiteY810" fmla="*/ 519866 h 3513667"/>
              <a:gd name="connsiteX811" fmla="*/ 2196042 w 3076859"/>
              <a:gd name="connsiteY811" fmla="*/ 518374 h 3513667"/>
              <a:gd name="connsiteX812" fmla="*/ 2198842 w 3076859"/>
              <a:gd name="connsiteY812" fmla="*/ 517019 h 3513667"/>
              <a:gd name="connsiteX813" fmla="*/ 2201842 w 3076859"/>
              <a:gd name="connsiteY813" fmla="*/ 515934 h 3513667"/>
              <a:gd name="connsiteX814" fmla="*/ 2204842 w 3076859"/>
              <a:gd name="connsiteY814" fmla="*/ 514850 h 3513667"/>
              <a:gd name="connsiteX815" fmla="*/ 2208242 w 3076859"/>
              <a:gd name="connsiteY815" fmla="*/ 513901 h 3513667"/>
              <a:gd name="connsiteX816" fmla="*/ 2211643 w 3076859"/>
              <a:gd name="connsiteY816" fmla="*/ 513223 h 3513667"/>
              <a:gd name="connsiteX817" fmla="*/ 2215243 w 3076859"/>
              <a:gd name="connsiteY817" fmla="*/ 512410 h 3513667"/>
              <a:gd name="connsiteX818" fmla="*/ 2219443 w 3076859"/>
              <a:gd name="connsiteY818" fmla="*/ 511732 h 3513667"/>
              <a:gd name="connsiteX819" fmla="*/ 2223443 w 3076859"/>
              <a:gd name="connsiteY819" fmla="*/ 511325 h 3513667"/>
              <a:gd name="connsiteX820" fmla="*/ 2227843 w 3076859"/>
              <a:gd name="connsiteY820" fmla="*/ 511054 h 3513667"/>
              <a:gd name="connsiteX821" fmla="*/ 2232443 w 3076859"/>
              <a:gd name="connsiteY821" fmla="*/ 510648 h 3513667"/>
              <a:gd name="connsiteX822" fmla="*/ 2242243 w 3076859"/>
              <a:gd name="connsiteY822" fmla="*/ 510377 h 3513667"/>
              <a:gd name="connsiteX823" fmla="*/ 2265244 w 3076859"/>
              <a:gd name="connsiteY823" fmla="*/ 510241 h 3513667"/>
              <a:gd name="connsiteX824" fmla="*/ 2288244 w 3076859"/>
              <a:gd name="connsiteY824" fmla="*/ 510241 h 3513667"/>
              <a:gd name="connsiteX825" fmla="*/ 2297844 w 3076859"/>
              <a:gd name="connsiteY825" fmla="*/ 512410 h 3513667"/>
              <a:gd name="connsiteX826" fmla="*/ 2300844 w 3076859"/>
              <a:gd name="connsiteY826" fmla="*/ 513630 h 3513667"/>
              <a:gd name="connsiteX827" fmla="*/ 2304044 w 3076859"/>
              <a:gd name="connsiteY827" fmla="*/ 514579 h 3513667"/>
              <a:gd name="connsiteX828" fmla="*/ 2307244 w 3076859"/>
              <a:gd name="connsiteY828" fmla="*/ 515392 h 3513667"/>
              <a:gd name="connsiteX829" fmla="*/ 2310244 w 3076859"/>
              <a:gd name="connsiteY829" fmla="*/ 515934 h 3513667"/>
              <a:gd name="connsiteX830" fmla="*/ 2313444 w 3076859"/>
              <a:gd name="connsiteY830" fmla="*/ 516477 h 3513667"/>
              <a:gd name="connsiteX831" fmla="*/ 2316445 w 3076859"/>
              <a:gd name="connsiteY831" fmla="*/ 516748 h 3513667"/>
              <a:gd name="connsiteX832" fmla="*/ 2319645 w 3076859"/>
              <a:gd name="connsiteY832" fmla="*/ 517019 h 3513667"/>
              <a:gd name="connsiteX833" fmla="*/ 2322845 w 3076859"/>
              <a:gd name="connsiteY833" fmla="*/ 517019 h 3513667"/>
              <a:gd name="connsiteX834" fmla="*/ 2329245 w 3076859"/>
              <a:gd name="connsiteY834" fmla="*/ 517019 h 3513667"/>
              <a:gd name="connsiteX835" fmla="*/ 2335645 w 3076859"/>
              <a:gd name="connsiteY835" fmla="*/ 516748 h 3513667"/>
              <a:gd name="connsiteX836" fmla="*/ 2342045 w 3076859"/>
              <a:gd name="connsiteY836" fmla="*/ 516206 h 3513667"/>
              <a:gd name="connsiteX837" fmla="*/ 2348445 w 3076859"/>
              <a:gd name="connsiteY837" fmla="*/ 515663 h 3513667"/>
              <a:gd name="connsiteX838" fmla="*/ 2354845 w 3076859"/>
              <a:gd name="connsiteY838" fmla="*/ 514986 h 3513667"/>
              <a:gd name="connsiteX839" fmla="*/ 2361445 w 3076859"/>
              <a:gd name="connsiteY839" fmla="*/ 514443 h 3513667"/>
              <a:gd name="connsiteX840" fmla="*/ 2367846 w 3076859"/>
              <a:gd name="connsiteY840" fmla="*/ 514037 h 3513667"/>
              <a:gd name="connsiteX841" fmla="*/ 2374446 w 3076859"/>
              <a:gd name="connsiteY841" fmla="*/ 514037 h 3513667"/>
              <a:gd name="connsiteX842" fmla="*/ 2377646 w 3076859"/>
              <a:gd name="connsiteY842" fmla="*/ 514308 h 3513667"/>
              <a:gd name="connsiteX843" fmla="*/ 2380846 w 3076859"/>
              <a:gd name="connsiteY843" fmla="*/ 514443 h 3513667"/>
              <a:gd name="connsiteX844" fmla="*/ 2384046 w 3076859"/>
              <a:gd name="connsiteY844" fmla="*/ 514714 h 3513667"/>
              <a:gd name="connsiteX845" fmla="*/ 2387446 w 3076859"/>
              <a:gd name="connsiteY845" fmla="*/ 515392 h 3513667"/>
              <a:gd name="connsiteX846" fmla="*/ 2390646 w 3076859"/>
              <a:gd name="connsiteY846" fmla="*/ 515934 h 3513667"/>
              <a:gd name="connsiteX847" fmla="*/ 2393846 w 3076859"/>
              <a:gd name="connsiteY847" fmla="*/ 516748 h 3513667"/>
              <a:gd name="connsiteX848" fmla="*/ 2397046 w 3076859"/>
              <a:gd name="connsiteY848" fmla="*/ 517697 h 3513667"/>
              <a:gd name="connsiteX849" fmla="*/ 2400246 w 3076859"/>
              <a:gd name="connsiteY849" fmla="*/ 518781 h 3513667"/>
              <a:gd name="connsiteX850" fmla="*/ 2401646 w 3076859"/>
              <a:gd name="connsiteY850" fmla="*/ 519188 h 3513667"/>
              <a:gd name="connsiteX851" fmla="*/ 2403046 w 3076859"/>
              <a:gd name="connsiteY851" fmla="*/ 519459 h 3513667"/>
              <a:gd name="connsiteX852" fmla="*/ 2404046 w 3076859"/>
              <a:gd name="connsiteY852" fmla="*/ 519594 h 3513667"/>
              <a:gd name="connsiteX853" fmla="*/ 2405046 w 3076859"/>
              <a:gd name="connsiteY853" fmla="*/ 519594 h 3513667"/>
              <a:gd name="connsiteX854" fmla="*/ 2406246 w 3076859"/>
              <a:gd name="connsiteY854" fmla="*/ 519594 h 3513667"/>
              <a:gd name="connsiteX855" fmla="*/ 2407046 w 3076859"/>
              <a:gd name="connsiteY855" fmla="*/ 519323 h 3513667"/>
              <a:gd name="connsiteX856" fmla="*/ 2407846 w 3076859"/>
              <a:gd name="connsiteY856" fmla="*/ 519052 h 3513667"/>
              <a:gd name="connsiteX857" fmla="*/ 2408646 w 3076859"/>
              <a:gd name="connsiteY857" fmla="*/ 518646 h 3513667"/>
              <a:gd name="connsiteX858" fmla="*/ 2410046 w 3076859"/>
              <a:gd name="connsiteY858" fmla="*/ 517290 h 3513667"/>
              <a:gd name="connsiteX859" fmla="*/ 2411246 w 3076859"/>
              <a:gd name="connsiteY859" fmla="*/ 515799 h 3513667"/>
              <a:gd name="connsiteX860" fmla="*/ 2412046 w 3076859"/>
              <a:gd name="connsiteY860" fmla="*/ 513901 h 3513667"/>
              <a:gd name="connsiteX861" fmla="*/ 2412846 w 3076859"/>
              <a:gd name="connsiteY861" fmla="*/ 511868 h 3513667"/>
              <a:gd name="connsiteX862" fmla="*/ 2413446 w 3076859"/>
              <a:gd name="connsiteY862" fmla="*/ 509834 h 3513667"/>
              <a:gd name="connsiteX863" fmla="*/ 2413846 w 3076859"/>
              <a:gd name="connsiteY863" fmla="*/ 507259 h 3513667"/>
              <a:gd name="connsiteX864" fmla="*/ 2414846 w 3076859"/>
              <a:gd name="connsiteY864" fmla="*/ 502514 h 3513667"/>
              <a:gd name="connsiteX865" fmla="*/ 2415646 w 3076859"/>
              <a:gd name="connsiteY865" fmla="*/ 497770 h 3513667"/>
              <a:gd name="connsiteX866" fmla="*/ 2416446 w 3076859"/>
              <a:gd name="connsiteY866" fmla="*/ 495736 h 3513667"/>
              <a:gd name="connsiteX867" fmla="*/ 2416846 w 3076859"/>
              <a:gd name="connsiteY867" fmla="*/ 493703 h 3513667"/>
              <a:gd name="connsiteX868" fmla="*/ 2418246 w 3076859"/>
              <a:gd name="connsiteY868" fmla="*/ 489772 h 3513667"/>
              <a:gd name="connsiteX869" fmla="*/ 2419247 w 3076859"/>
              <a:gd name="connsiteY869" fmla="*/ 485841 h 3513667"/>
              <a:gd name="connsiteX870" fmla="*/ 2419847 w 3076859"/>
              <a:gd name="connsiteY870" fmla="*/ 481774 h 3513667"/>
              <a:gd name="connsiteX871" fmla="*/ 2420247 w 3076859"/>
              <a:gd name="connsiteY871" fmla="*/ 477571 h 3513667"/>
              <a:gd name="connsiteX872" fmla="*/ 2421247 w 3076859"/>
              <a:gd name="connsiteY872" fmla="*/ 469302 h 3513667"/>
              <a:gd name="connsiteX873" fmla="*/ 2421447 w 3076859"/>
              <a:gd name="connsiteY873" fmla="*/ 465100 h 3513667"/>
              <a:gd name="connsiteX874" fmla="*/ 2421847 w 3076859"/>
              <a:gd name="connsiteY874" fmla="*/ 460898 h 3513667"/>
              <a:gd name="connsiteX875" fmla="*/ 2422647 w 3076859"/>
              <a:gd name="connsiteY875" fmla="*/ 456967 h 3513667"/>
              <a:gd name="connsiteX876" fmla="*/ 2423447 w 3076859"/>
              <a:gd name="connsiteY876" fmla="*/ 452900 h 3513667"/>
              <a:gd name="connsiteX877" fmla="*/ 2424847 w 3076859"/>
              <a:gd name="connsiteY877" fmla="*/ 448969 h 3513667"/>
              <a:gd name="connsiteX878" fmla="*/ 2426447 w 3076859"/>
              <a:gd name="connsiteY878" fmla="*/ 445173 h 3513667"/>
              <a:gd name="connsiteX879" fmla="*/ 2427647 w 3076859"/>
              <a:gd name="connsiteY879" fmla="*/ 443411 h 3513667"/>
              <a:gd name="connsiteX880" fmla="*/ 2428647 w 3076859"/>
              <a:gd name="connsiteY880" fmla="*/ 441649 h 3513667"/>
              <a:gd name="connsiteX881" fmla="*/ 2430047 w 3076859"/>
              <a:gd name="connsiteY881" fmla="*/ 439886 h 3513667"/>
              <a:gd name="connsiteX882" fmla="*/ 2431447 w 3076859"/>
              <a:gd name="connsiteY882" fmla="*/ 438260 h 3513667"/>
              <a:gd name="connsiteX883" fmla="*/ 2433247 w 3076859"/>
              <a:gd name="connsiteY883" fmla="*/ 436497 h 3513667"/>
              <a:gd name="connsiteX884" fmla="*/ 2435047 w 3076859"/>
              <a:gd name="connsiteY884" fmla="*/ 434871 h 3513667"/>
              <a:gd name="connsiteX885" fmla="*/ 2437047 w 3076859"/>
              <a:gd name="connsiteY885" fmla="*/ 433244 h 3513667"/>
              <a:gd name="connsiteX886" fmla="*/ 2439247 w 3076859"/>
              <a:gd name="connsiteY886" fmla="*/ 431888 h 3513667"/>
              <a:gd name="connsiteX887" fmla="*/ 2439447 w 3076859"/>
              <a:gd name="connsiteY887" fmla="*/ 428364 h 3513667"/>
              <a:gd name="connsiteX888" fmla="*/ 2439647 w 3076859"/>
              <a:gd name="connsiteY888" fmla="*/ 425246 h 3513667"/>
              <a:gd name="connsiteX889" fmla="*/ 2440447 w 3076859"/>
              <a:gd name="connsiteY889" fmla="*/ 422535 h 3513667"/>
              <a:gd name="connsiteX890" fmla="*/ 2440847 w 3076859"/>
              <a:gd name="connsiteY890" fmla="*/ 420095 h 3513667"/>
              <a:gd name="connsiteX891" fmla="*/ 2441647 w 3076859"/>
              <a:gd name="connsiteY891" fmla="*/ 418061 h 3513667"/>
              <a:gd name="connsiteX892" fmla="*/ 2442647 w 3076859"/>
              <a:gd name="connsiteY892" fmla="*/ 416299 h 3513667"/>
              <a:gd name="connsiteX893" fmla="*/ 2443647 w 3076859"/>
              <a:gd name="connsiteY893" fmla="*/ 414672 h 3513667"/>
              <a:gd name="connsiteX894" fmla="*/ 2444647 w 3076859"/>
              <a:gd name="connsiteY894" fmla="*/ 413452 h 3513667"/>
              <a:gd name="connsiteX895" fmla="*/ 2446047 w 3076859"/>
              <a:gd name="connsiteY895" fmla="*/ 412368 h 3513667"/>
              <a:gd name="connsiteX896" fmla="*/ 2447447 w 3076859"/>
              <a:gd name="connsiteY896" fmla="*/ 411555 h 3513667"/>
              <a:gd name="connsiteX897" fmla="*/ 2448847 w 3076859"/>
              <a:gd name="connsiteY897" fmla="*/ 411012 h 3513667"/>
              <a:gd name="connsiteX898" fmla="*/ 2450447 w 3076859"/>
              <a:gd name="connsiteY898" fmla="*/ 410741 h 3513667"/>
              <a:gd name="connsiteX899" fmla="*/ 2452047 w 3076859"/>
              <a:gd name="connsiteY899" fmla="*/ 410335 h 3513667"/>
              <a:gd name="connsiteX900" fmla="*/ 2453647 w 3076859"/>
              <a:gd name="connsiteY900" fmla="*/ 410335 h 3513667"/>
              <a:gd name="connsiteX901" fmla="*/ 2455447 w 3076859"/>
              <a:gd name="connsiteY901" fmla="*/ 410335 h 3513667"/>
              <a:gd name="connsiteX902" fmla="*/ 2457047 w 3076859"/>
              <a:gd name="connsiteY902" fmla="*/ 410470 h 3513667"/>
              <a:gd name="connsiteX903" fmla="*/ 2460847 w 3076859"/>
              <a:gd name="connsiteY903" fmla="*/ 411148 h 3513667"/>
              <a:gd name="connsiteX904" fmla="*/ 2464447 w 3076859"/>
              <a:gd name="connsiteY904" fmla="*/ 412097 h 3513667"/>
              <a:gd name="connsiteX905" fmla="*/ 2472248 w 3076859"/>
              <a:gd name="connsiteY905" fmla="*/ 414130 h 3513667"/>
              <a:gd name="connsiteX906" fmla="*/ 2475848 w 3076859"/>
              <a:gd name="connsiteY906" fmla="*/ 414808 h 3513667"/>
              <a:gd name="connsiteX907" fmla="*/ 2477848 w 3076859"/>
              <a:gd name="connsiteY907" fmla="*/ 415215 h 3513667"/>
              <a:gd name="connsiteX908" fmla="*/ 2479648 w 3076859"/>
              <a:gd name="connsiteY908" fmla="*/ 415350 h 3513667"/>
              <a:gd name="connsiteX909" fmla="*/ 2481248 w 3076859"/>
              <a:gd name="connsiteY909" fmla="*/ 415486 h 3513667"/>
              <a:gd name="connsiteX910" fmla="*/ 2483048 w 3076859"/>
              <a:gd name="connsiteY910" fmla="*/ 415350 h 3513667"/>
              <a:gd name="connsiteX911" fmla="*/ 2484648 w 3076859"/>
              <a:gd name="connsiteY911" fmla="*/ 415215 h 3513667"/>
              <a:gd name="connsiteX912" fmla="*/ 2486248 w 3076859"/>
              <a:gd name="connsiteY912" fmla="*/ 414808 h 3513667"/>
              <a:gd name="connsiteX913" fmla="*/ 2488248 w 3076859"/>
              <a:gd name="connsiteY913" fmla="*/ 412910 h 3513667"/>
              <a:gd name="connsiteX914" fmla="*/ 2490448 w 3076859"/>
              <a:gd name="connsiteY914" fmla="*/ 411148 h 3513667"/>
              <a:gd name="connsiteX915" fmla="*/ 2492848 w 3076859"/>
              <a:gd name="connsiteY915" fmla="*/ 409792 h 3513667"/>
              <a:gd name="connsiteX916" fmla="*/ 2495048 w 3076859"/>
              <a:gd name="connsiteY916" fmla="*/ 408708 h 3513667"/>
              <a:gd name="connsiteX917" fmla="*/ 2497648 w 3076859"/>
              <a:gd name="connsiteY917" fmla="*/ 407895 h 3513667"/>
              <a:gd name="connsiteX918" fmla="*/ 2499848 w 3076859"/>
              <a:gd name="connsiteY918" fmla="*/ 407081 h 3513667"/>
              <a:gd name="connsiteX919" fmla="*/ 2502448 w 3076859"/>
              <a:gd name="connsiteY919" fmla="*/ 406675 h 3513667"/>
              <a:gd name="connsiteX920" fmla="*/ 2504848 w 3076859"/>
              <a:gd name="connsiteY920" fmla="*/ 406539 h 3513667"/>
              <a:gd name="connsiteX921" fmla="*/ 2507448 w 3076859"/>
              <a:gd name="connsiteY921" fmla="*/ 406403 h 3513667"/>
              <a:gd name="connsiteX922" fmla="*/ 2509848 w 3076859"/>
              <a:gd name="connsiteY922" fmla="*/ 406403 h 3513667"/>
              <a:gd name="connsiteX923" fmla="*/ 2512648 w 3076859"/>
              <a:gd name="connsiteY923" fmla="*/ 406539 h 3513667"/>
              <a:gd name="connsiteX924" fmla="*/ 2515248 w 3076859"/>
              <a:gd name="connsiteY924" fmla="*/ 406810 h 3513667"/>
              <a:gd name="connsiteX925" fmla="*/ 2520448 w 3076859"/>
              <a:gd name="connsiteY925" fmla="*/ 407488 h 3513667"/>
              <a:gd name="connsiteX926" fmla="*/ 2525649 w 3076859"/>
              <a:gd name="connsiteY926" fmla="*/ 408437 h 3513667"/>
              <a:gd name="connsiteX927" fmla="*/ 2553449 w 3076859"/>
              <a:gd name="connsiteY927" fmla="*/ 415350 h 3513667"/>
              <a:gd name="connsiteX928" fmla="*/ 2552649 w 3076859"/>
              <a:gd name="connsiteY928" fmla="*/ 414401 h 3513667"/>
              <a:gd name="connsiteX929" fmla="*/ 2553649 w 3076859"/>
              <a:gd name="connsiteY929" fmla="*/ 409521 h 3513667"/>
              <a:gd name="connsiteX930" fmla="*/ 2555249 w 3076859"/>
              <a:gd name="connsiteY930" fmla="*/ 404777 h 3513667"/>
              <a:gd name="connsiteX931" fmla="*/ 2557049 w 3076859"/>
              <a:gd name="connsiteY931" fmla="*/ 400710 h 3513667"/>
              <a:gd name="connsiteX932" fmla="*/ 2559049 w 3076859"/>
              <a:gd name="connsiteY932" fmla="*/ 396914 h 3513667"/>
              <a:gd name="connsiteX933" fmla="*/ 2561249 w 3076859"/>
              <a:gd name="connsiteY933" fmla="*/ 393661 h 3513667"/>
              <a:gd name="connsiteX934" fmla="*/ 2563449 w 3076859"/>
              <a:gd name="connsiteY934" fmla="*/ 390814 h 3513667"/>
              <a:gd name="connsiteX935" fmla="*/ 2566049 w 3076859"/>
              <a:gd name="connsiteY935" fmla="*/ 388103 h 3513667"/>
              <a:gd name="connsiteX936" fmla="*/ 2568849 w 3076859"/>
              <a:gd name="connsiteY936" fmla="*/ 385934 h 3513667"/>
              <a:gd name="connsiteX937" fmla="*/ 2571449 w 3076859"/>
              <a:gd name="connsiteY937" fmla="*/ 383901 h 3513667"/>
              <a:gd name="connsiteX938" fmla="*/ 2574449 w 3076859"/>
              <a:gd name="connsiteY938" fmla="*/ 382410 h 3513667"/>
              <a:gd name="connsiteX939" fmla="*/ 2577650 w 3076859"/>
              <a:gd name="connsiteY939" fmla="*/ 381054 h 3513667"/>
              <a:gd name="connsiteX940" fmla="*/ 2580850 w 3076859"/>
              <a:gd name="connsiteY940" fmla="*/ 379970 h 3513667"/>
              <a:gd name="connsiteX941" fmla="*/ 2584050 w 3076859"/>
              <a:gd name="connsiteY941" fmla="*/ 379021 h 3513667"/>
              <a:gd name="connsiteX942" fmla="*/ 2587450 w 3076859"/>
              <a:gd name="connsiteY942" fmla="*/ 378343 h 3513667"/>
              <a:gd name="connsiteX943" fmla="*/ 2590850 w 3076859"/>
              <a:gd name="connsiteY943" fmla="*/ 377936 h 3513667"/>
              <a:gd name="connsiteX944" fmla="*/ 2594450 w 3076859"/>
              <a:gd name="connsiteY944" fmla="*/ 377665 h 3513667"/>
              <a:gd name="connsiteX945" fmla="*/ 2598250 w 3076859"/>
              <a:gd name="connsiteY945" fmla="*/ 377394 h 3513667"/>
              <a:gd name="connsiteX946" fmla="*/ 2601850 w 3076859"/>
              <a:gd name="connsiteY946" fmla="*/ 377394 h 3513667"/>
              <a:gd name="connsiteX947" fmla="*/ 2605450 w 3076859"/>
              <a:gd name="connsiteY947" fmla="*/ 377665 h 3513667"/>
              <a:gd name="connsiteX948" fmla="*/ 2609050 w 3076859"/>
              <a:gd name="connsiteY948" fmla="*/ 377801 h 3513667"/>
              <a:gd name="connsiteX949" fmla="*/ 2616650 w 3076859"/>
              <a:gd name="connsiteY949" fmla="*/ 378343 h 3513667"/>
              <a:gd name="connsiteX950" fmla="*/ 2624250 w 3076859"/>
              <a:gd name="connsiteY950" fmla="*/ 379021 h 3513667"/>
              <a:gd name="connsiteX951" fmla="*/ 2631451 w 3076859"/>
              <a:gd name="connsiteY951" fmla="*/ 379563 h 3513667"/>
              <a:gd name="connsiteX952" fmla="*/ 2638451 w 3076859"/>
              <a:gd name="connsiteY952" fmla="*/ 380105 h 3513667"/>
              <a:gd name="connsiteX953" fmla="*/ 2642051 w 3076859"/>
              <a:gd name="connsiteY953" fmla="*/ 380105 h 3513667"/>
              <a:gd name="connsiteX954" fmla="*/ 2645451 w 3076859"/>
              <a:gd name="connsiteY954" fmla="*/ 380105 h 3513667"/>
              <a:gd name="connsiteX955" fmla="*/ 2648651 w 3076859"/>
              <a:gd name="connsiteY955" fmla="*/ 379970 h 3513667"/>
              <a:gd name="connsiteX956" fmla="*/ 2651851 w 3076859"/>
              <a:gd name="connsiteY956" fmla="*/ 379563 h 3513667"/>
              <a:gd name="connsiteX957" fmla="*/ 2655251 w 3076859"/>
              <a:gd name="connsiteY957" fmla="*/ 379156 h 3513667"/>
              <a:gd name="connsiteX958" fmla="*/ 2659051 w 3076859"/>
              <a:gd name="connsiteY958" fmla="*/ 378885 h 3513667"/>
              <a:gd name="connsiteX959" fmla="*/ 2663251 w 3076859"/>
              <a:gd name="connsiteY959" fmla="*/ 378750 h 3513667"/>
              <a:gd name="connsiteX960" fmla="*/ 2667451 w 3076859"/>
              <a:gd name="connsiteY960" fmla="*/ 378750 h 3513667"/>
              <a:gd name="connsiteX961" fmla="*/ 2671851 w 3076859"/>
              <a:gd name="connsiteY961" fmla="*/ 378885 h 3513667"/>
              <a:gd name="connsiteX962" fmla="*/ 2676651 w 3076859"/>
              <a:gd name="connsiteY962" fmla="*/ 379156 h 3513667"/>
              <a:gd name="connsiteX963" fmla="*/ 2681252 w 3076859"/>
              <a:gd name="connsiteY963" fmla="*/ 379563 h 3513667"/>
              <a:gd name="connsiteX964" fmla="*/ 2686252 w 3076859"/>
              <a:gd name="connsiteY964" fmla="*/ 380105 h 3513667"/>
              <a:gd name="connsiteX965" fmla="*/ 2691052 w 3076859"/>
              <a:gd name="connsiteY965" fmla="*/ 380647 h 3513667"/>
              <a:gd name="connsiteX966" fmla="*/ 2696052 w 3076859"/>
              <a:gd name="connsiteY966" fmla="*/ 381461 h 3513667"/>
              <a:gd name="connsiteX967" fmla="*/ 2701052 w 3076859"/>
              <a:gd name="connsiteY967" fmla="*/ 382410 h 3513667"/>
              <a:gd name="connsiteX968" fmla="*/ 2705852 w 3076859"/>
              <a:gd name="connsiteY968" fmla="*/ 383494 h 3513667"/>
              <a:gd name="connsiteX969" fmla="*/ 2710852 w 3076859"/>
              <a:gd name="connsiteY969" fmla="*/ 384579 h 3513667"/>
              <a:gd name="connsiteX970" fmla="*/ 2715652 w 3076859"/>
              <a:gd name="connsiteY970" fmla="*/ 385799 h 3513667"/>
              <a:gd name="connsiteX971" fmla="*/ 2720252 w 3076859"/>
              <a:gd name="connsiteY971" fmla="*/ 387154 h 3513667"/>
              <a:gd name="connsiteX972" fmla="*/ 2724652 w 3076859"/>
              <a:gd name="connsiteY972" fmla="*/ 388781 h 3513667"/>
              <a:gd name="connsiteX973" fmla="*/ 2731653 w 3076859"/>
              <a:gd name="connsiteY973" fmla="*/ 386883 h 3513667"/>
              <a:gd name="connsiteX974" fmla="*/ 2735053 w 3076859"/>
              <a:gd name="connsiteY974" fmla="*/ 386070 h 3513667"/>
              <a:gd name="connsiteX975" fmla="*/ 2738453 w 3076859"/>
              <a:gd name="connsiteY975" fmla="*/ 385392 h 3513667"/>
              <a:gd name="connsiteX976" fmla="*/ 2741653 w 3076859"/>
              <a:gd name="connsiteY976" fmla="*/ 384850 h 3513667"/>
              <a:gd name="connsiteX977" fmla="*/ 2744853 w 3076859"/>
              <a:gd name="connsiteY977" fmla="*/ 384579 h 3513667"/>
              <a:gd name="connsiteX978" fmla="*/ 2748053 w 3076859"/>
              <a:gd name="connsiteY978" fmla="*/ 384443 h 3513667"/>
              <a:gd name="connsiteX979" fmla="*/ 2751053 w 3076859"/>
              <a:gd name="connsiteY979" fmla="*/ 384579 h 3513667"/>
              <a:gd name="connsiteX980" fmla="*/ 2752653 w 3076859"/>
              <a:gd name="connsiteY980" fmla="*/ 384850 h 3513667"/>
              <a:gd name="connsiteX981" fmla="*/ 2753853 w 3076859"/>
              <a:gd name="connsiteY981" fmla="*/ 385121 h 3513667"/>
              <a:gd name="connsiteX982" fmla="*/ 2755253 w 3076859"/>
              <a:gd name="connsiteY982" fmla="*/ 385663 h 3513667"/>
              <a:gd name="connsiteX983" fmla="*/ 2756653 w 3076859"/>
              <a:gd name="connsiteY983" fmla="*/ 386070 h 3513667"/>
              <a:gd name="connsiteX984" fmla="*/ 2758053 w 3076859"/>
              <a:gd name="connsiteY984" fmla="*/ 386748 h 3513667"/>
              <a:gd name="connsiteX985" fmla="*/ 2759453 w 3076859"/>
              <a:gd name="connsiteY985" fmla="*/ 387561 h 3513667"/>
              <a:gd name="connsiteX986" fmla="*/ 2760853 w 3076859"/>
              <a:gd name="connsiteY986" fmla="*/ 388239 h 3513667"/>
              <a:gd name="connsiteX987" fmla="*/ 2761853 w 3076859"/>
              <a:gd name="connsiteY987" fmla="*/ 389323 h 3513667"/>
              <a:gd name="connsiteX988" fmla="*/ 2763253 w 3076859"/>
              <a:gd name="connsiteY988" fmla="*/ 390408 h 3513667"/>
              <a:gd name="connsiteX989" fmla="*/ 2764453 w 3076859"/>
              <a:gd name="connsiteY989" fmla="*/ 391628 h 3513667"/>
              <a:gd name="connsiteX990" fmla="*/ 2765653 w 3076859"/>
              <a:gd name="connsiteY990" fmla="*/ 393119 h 3513667"/>
              <a:gd name="connsiteX991" fmla="*/ 2766453 w 3076859"/>
              <a:gd name="connsiteY991" fmla="*/ 394610 h 3513667"/>
              <a:gd name="connsiteX992" fmla="*/ 2768453 w 3076859"/>
              <a:gd name="connsiteY992" fmla="*/ 398134 h 3513667"/>
              <a:gd name="connsiteX993" fmla="*/ 2770453 w 3076859"/>
              <a:gd name="connsiteY993" fmla="*/ 402472 h 3513667"/>
              <a:gd name="connsiteX994" fmla="*/ 2771253 w 3076859"/>
              <a:gd name="connsiteY994" fmla="*/ 404099 h 3513667"/>
              <a:gd name="connsiteX995" fmla="*/ 2772053 w 3076859"/>
              <a:gd name="connsiteY995" fmla="*/ 405590 h 3513667"/>
              <a:gd name="connsiteX996" fmla="*/ 2773053 w 3076859"/>
              <a:gd name="connsiteY996" fmla="*/ 406946 h 3513667"/>
              <a:gd name="connsiteX997" fmla="*/ 2774253 w 3076859"/>
              <a:gd name="connsiteY997" fmla="*/ 408437 h 3513667"/>
              <a:gd name="connsiteX998" fmla="*/ 2775653 w 3076859"/>
              <a:gd name="connsiteY998" fmla="*/ 409657 h 3513667"/>
              <a:gd name="connsiteX999" fmla="*/ 2777053 w 3076859"/>
              <a:gd name="connsiteY999" fmla="*/ 410741 h 3513667"/>
              <a:gd name="connsiteX1000" fmla="*/ 2778653 w 3076859"/>
              <a:gd name="connsiteY1000" fmla="*/ 411826 h 3513667"/>
              <a:gd name="connsiteX1001" fmla="*/ 2780453 w 3076859"/>
              <a:gd name="connsiteY1001" fmla="*/ 412639 h 3513667"/>
              <a:gd name="connsiteX1002" fmla="*/ 2782053 w 3076859"/>
              <a:gd name="connsiteY1002" fmla="*/ 413452 h 3513667"/>
              <a:gd name="connsiteX1003" fmla="*/ 2784054 w 3076859"/>
              <a:gd name="connsiteY1003" fmla="*/ 414130 h 3513667"/>
              <a:gd name="connsiteX1004" fmla="*/ 2786054 w 3076859"/>
              <a:gd name="connsiteY1004" fmla="*/ 414672 h 3513667"/>
              <a:gd name="connsiteX1005" fmla="*/ 2788054 w 3076859"/>
              <a:gd name="connsiteY1005" fmla="*/ 415079 h 3513667"/>
              <a:gd name="connsiteX1006" fmla="*/ 2790254 w 3076859"/>
              <a:gd name="connsiteY1006" fmla="*/ 415215 h 3513667"/>
              <a:gd name="connsiteX1007" fmla="*/ 2792454 w 3076859"/>
              <a:gd name="connsiteY1007" fmla="*/ 415079 h 3513667"/>
              <a:gd name="connsiteX1008" fmla="*/ 2794854 w 3076859"/>
              <a:gd name="connsiteY1008" fmla="*/ 414808 h 3513667"/>
              <a:gd name="connsiteX1009" fmla="*/ 2797054 w 3076859"/>
              <a:gd name="connsiteY1009" fmla="*/ 414401 h 3513667"/>
              <a:gd name="connsiteX1010" fmla="*/ 2799054 w 3076859"/>
              <a:gd name="connsiteY1010" fmla="*/ 410877 h 3513667"/>
              <a:gd name="connsiteX1011" fmla="*/ 2801054 w 3076859"/>
              <a:gd name="connsiteY1011" fmla="*/ 408030 h 3513667"/>
              <a:gd name="connsiteX1012" fmla="*/ 2803054 w 3076859"/>
              <a:gd name="connsiteY1012" fmla="*/ 405861 h 3513667"/>
              <a:gd name="connsiteX1013" fmla="*/ 2804854 w 3076859"/>
              <a:gd name="connsiteY1013" fmla="*/ 404370 h 3513667"/>
              <a:gd name="connsiteX1014" fmla="*/ 2805654 w 3076859"/>
              <a:gd name="connsiteY1014" fmla="*/ 403828 h 3513667"/>
              <a:gd name="connsiteX1015" fmla="*/ 2806654 w 3076859"/>
              <a:gd name="connsiteY1015" fmla="*/ 403557 h 3513667"/>
              <a:gd name="connsiteX1016" fmla="*/ 2807254 w 3076859"/>
              <a:gd name="connsiteY1016" fmla="*/ 403286 h 3513667"/>
              <a:gd name="connsiteX1017" fmla="*/ 2808054 w 3076859"/>
              <a:gd name="connsiteY1017" fmla="*/ 403150 h 3513667"/>
              <a:gd name="connsiteX1018" fmla="*/ 2808854 w 3076859"/>
              <a:gd name="connsiteY1018" fmla="*/ 403150 h 3513667"/>
              <a:gd name="connsiteX1019" fmla="*/ 2809654 w 3076859"/>
              <a:gd name="connsiteY1019" fmla="*/ 403286 h 3513667"/>
              <a:gd name="connsiteX1020" fmla="*/ 2810254 w 3076859"/>
              <a:gd name="connsiteY1020" fmla="*/ 403557 h 3513667"/>
              <a:gd name="connsiteX1021" fmla="*/ 2810854 w 3076859"/>
              <a:gd name="connsiteY1021" fmla="*/ 403828 h 3513667"/>
              <a:gd name="connsiteX1022" fmla="*/ 2812254 w 3076859"/>
              <a:gd name="connsiteY1022" fmla="*/ 404777 h 3513667"/>
              <a:gd name="connsiteX1023" fmla="*/ 2813454 w 3076859"/>
              <a:gd name="connsiteY1023" fmla="*/ 405997 h 3513667"/>
              <a:gd name="connsiteX1024" fmla="*/ 2814654 w 3076859"/>
              <a:gd name="connsiteY1024" fmla="*/ 407623 h 3513667"/>
              <a:gd name="connsiteX1025" fmla="*/ 2815654 w 3076859"/>
              <a:gd name="connsiteY1025" fmla="*/ 409521 h 3513667"/>
              <a:gd name="connsiteX1026" fmla="*/ 2817854 w 3076859"/>
              <a:gd name="connsiteY1026" fmla="*/ 413452 h 3513667"/>
              <a:gd name="connsiteX1027" fmla="*/ 2819454 w 3076859"/>
              <a:gd name="connsiteY1027" fmla="*/ 417926 h 3513667"/>
              <a:gd name="connsiteX1028" fmla="*/ 2823454 w 3076859"/>
              <a:gd name="connsiteY1028" fmla="*/ 428906 h 3513667"/>
              <a:gd name="connsiteX1029" fmla="*/ 2827454 w 3076859"/>
              <a:gd name="connsiteY1029" fmla="*/ 439886 h 3513667"/>
              <a:gd name="connsiteX1030" fmla="*/ 2831054 w 3076859"/>
              <a:gd name="connsiteY1030" fmla="*/ 450867 h 3513667"/>
              <a:gd name="connsiteX1031" fmla="*/ 2834454 w 3076859"/>
              <a:gd name="connsiteY1031" fmla="*/ 461847 h 3513667"/>
              <a:gd name="connsiteX1032" fmla="*/ 2837655 w 3076859"/>
              <a:gd name="connsiteY1032" fmla="*/ 472962 h 3513667"/>
              <a:gd name="connsiteX1033" fmla="*/ 2840855 w 3076859"/>
              <a:gd name="connsiteY1033" fmla="*/ 484078 h 3513667"/>
              <a:gd name="connsiteX1034" fmla="*/ 2843655 w 3076859"/>
              <a:gd name="connsiteY1034" fmla="*/ 495194 h 3513667"/>
              <a:gd name="connsiteX1035" fmla="*/ 2846255 w 3076859"/>
              <a:gd name="connsiteY1035" fmla="*/ 506581 h 3513667"/>
              <a:gd name="connsiteX1036" fmla="*/ 2848655 w 3076859"/>
              <a:gd name="connsiteY1036" fmla="*/ 517832 h 3513667"/>
              <a:gd name="connsiteX1037" fmla="*/ 2850655 w 3076859"/>
              <a:gd name="connsiteY1037" fmla="*/ 529084 h 3513667"/>
              <a:gd name="connsiteX1038" fmla="*/ 2852455 w 3076859"/>
              <a:gd name="connsiteY1038" fmla="*/ 540335 h 3513667"/>
              <a:gd name="connsiteX1039" fmla="*/ 2854055 w 3076859"/>
              <a:gd name="connsiteY1039" fmla="*/ 551857 h 3513667"/>
              <a:gd name="connsiteX1040" fmla="*/ 2855255 w 3076859"/>
              <a:gd name="connsiteY1040" fmla="*/ 563244 h 3513667"/>
              <a:gd name="connsiteX1041" fmla="*/ 2856255 w 3076859"/>
              <a:gd name="connsiteY1041" fmla="*/ 574631 h 3513667"/>
              <a:gd name="connsiteX1042" fmla="*/ 2857055 w 3076859"/>
              <a:gd name="connsiteY1042" fmla="*/ 586289 h 3513667"/>
              <a:gd name="connsiteX1043" fmla="*/ 2857255 w 3076859"/>
              <a:gd name="connsiteY1043" fmla="*/ 597812 h 3513667"/>
              <a:gd name="connsiteX1044" fmla="*/ 2862455 w 3076859"/>
              <a:gd name="connsiteY1044" fmla="*/ 625872 h 3513667"/>
              <a:gd name="connsiteX1045" fmla="*/ 2865055 w 3076859"/>
              <a:gd name="connsiteY1045" fmla="*/ 639970 h 3513667"/>
              <a:gd name="connsiteX1046" fmla="*/ 2867255 w 3076859"/>
              <a:gd name="connsiteY1046" fmla="*/ 653933 h 3513667"/>
              <a:gd name="connsiteX1047" fmla="*/ 2869255 w 3076859"/>
              <a:gd name="connsiteY1047" fmla="*/ 668031 h 3513667"/>
              <a:gd name="connsiteX1048" fmla="*/ 2871455 w 3076859"/>
              <a:gd name="connsiteY1048" fmla="*/ 681993 h 3513667"/>
              <a:gd name="connsiteX1049" fmla="*/ 2873055 w 3076859"/>
              <a:gd name="connsiteY1049" fmla="*/ 696091 h 3513667"/>
              <a:gd name="connsiteX1050" fmla="*/ 2874655 w 3076859"/>
              <a:gd name="connsiteY1050" fmla="*/ 710054 h 3513667"/>
              <a:gd name="connsiteX1051" fmla="*/ 2875655 w 3076859"/>
              <a:gd name="connsiteY1051" fmla="*/ 724287 h 3513667"/>
              <a:gd name="connsiteX1052" fmla="*/ 2876855 w 3076859"/>
              <a:gd name="connsiteY1052" fmla="*/ 738385 h 3513667"/>
              <a:gd name="connsiteX1053" fmla="*/ 2877455 w 3076859"/>
              <a:gd name="connsiteY1053" fmla="*/ 752483 h 3513667"/>
              <a:gd name="connsiteX1054" fmla="*/ 2877855 w 3076859"/>
              <a:gd name="connsiteY1054" fmla="*/ 766717 h 3513667"/>
              <a:gd name="connsiteX1055" fmla="*/ 2877855 w 3076859"/>
              <a:gd name="connsiteY1055" fmla="*/ 780679 h 3513667"/>
              <a:gd name="connsiteX1056" fmla="*/ 2877455 w 3076859"/>
              <a:gd name="connsiteY1056" fmla="*/ 794913 h 3513667"/>
              <a:gd name="connsiteX1057" fmla="*/ 2876855 w 3076859"/>
              <a:gd name="connsiteY1057" fmla="*/ 809147 h 3513667"/>
              <a:gd name="connsiteX1058" fmla="*/ 2875455 w 3076859"/>
              <a:gd name="connsiteY1058" fmla="*/ 823380 h 3513667"/>
              <a:gd name="connsiteX1059" fmla="*/ 2905056 w 3076859"/>
              <a:gd name="connsiteY1059" fmla="*/ 1195623 h 3513667"/>
              <a:gd name="connsiteX1060" fmla="*/ 2908056 w 3076859"/>
              <a:gd name="connsiteY1060" fmla="*/ 1206874 h 3513667"/>
              <a:gd name="connsiteX1061" fmla="*/ 2910856 w 3076859"/>
              <a:gd name="connsiteY1061" fmla="*/ 1218126 h 3513667"/>
              <a:gd name="connsiteX1062" fmla="*/ 2913056 w 3076859"/>
              <a:gd name="connsiteY1062" fmla="*/ 1229648 h 3513667"/>
              <a:gd name="connsiteX1063" fmla="*/ 2915456 w 3076859"/>
              <a:gd name="connsiteY1063" fmla="*/ 1241035 h 3513667"/>
              <a:gd name="connsiteX1064" fmla="*/ 2917256 w 3076859"/>
              <a:gd name="connsiteY1064" fmla="*/ 1252422 h 3513667"/>
              <a:gd name="connsiteX1065" fmla="*/ 2918856 w 3076859"/>
              <a:gd name="connsiteY1065" fmla="*/ 1263809 h 3513667"/>
              <a:gd name="connsiteX1066" fmla="*/ 2920456 w 3076859"/>
              <a:gd name="connsiteY1066" fmla="*/ 1275331 h 3513667"/>
              <a:gd name="connsiteX1067" fmla="*/ 2921656 w 3076859"/>
              <a:gd name="connsiteY1067" fmla="*/ 1286854 h 3513667"/>
              <a:gd name="connsiteX1068" fmla="*/ 2922456 w 3076859"/>
              <a:gd name="connsiteY1068" fmla="*/ 1298240 h 3513667"/>
              <a:gd name="connsiteX1069" fmla="*/ 2923456 w 3076859"/>
              <a:gd name="connsiteY1069" fmla="*/ 1309627 h 3513667"/>
              <a:gd name="connsiteX1070" fmla="*/ 2923856 w 3076859"/>
              <a:gd name="connsiteY1070" fmla="*/ 1321285 h 3513667"/>
              <a:gd name="connsiteX1071" fmla="*/ 2924256 w 3076859"/>
              <a:gd name="connsiteY1071" fmla="*/ 1332808 h 3513667"/>
              <a:gd name="connsiteX1072" fmla="*/ 2924256 w 3076859"/>
              <a:gd name="connsiteY1072" fmla="*/ 1344330 h 3513667"/>
              <a:gd name="connsiteX1073" fmla="*/ 2924256 w 3076859"/>
              <a:gd name="connsiteY1073" fmla="*/ 1355853 h 3513667"/>
              <a:gd name="connsiteX1074" fmla="*/ 2924056 w 3076859"/>
              <a:gd name="connsiteY1074" fmla="*/ 1367511 h 3513667"/>
              <a:gd name="connsiteX1075" fmla="*/ 2923856 w 3076859"/>
              <a:gd name="connsiteY1075" fmla="*/ 1379033 h 3513667"/>
              <a:gd name="connsiteX1076" fmla="*/ 2924256 w 3076859"/>
              <a:gd name="connsiteY1076" fmla="*/ 1379711 h 3513667"/>
              <a:gd name="connsiteX1077" fmla="*/ 2924656 w 3076859"/>
              <a:gd name="connsiteY1077" fmla="*/ 1380253 h 3513667"/>
              <a:gd name="connsiteX1078" fmla="*/ 2925056 w 3076859"/>
              <a:gd name="connsiteY1078" fmla="*/ 1381202 h 3513667"/>
              <a:gd name="connsiteX1079" fmla="*/ 2925256 w 3076859"/>
              <a:gd name="connsiteY1079" fmla="*/ 1382151 h 3513667"/>
              <a:gd name="connsiteX1080" fmla="*/ 2925056 w 3076859"/>
              <a:gd name="connsiteY1080" fmla="*/ 1383235 h 3513667"/>
              <a:gd name="connsiteX1081" fmla="*/ 2924656 w 3076859"/>
              <a:gd name="connsiteY1081" fmla="*/ 1384455 h 3513667"/>
              <a:gd name="connsiteX1082" fmla="*/ 2924256 w 3076859"/>
              <a:gd name="connsiteY1082" fmla="*/ 1385811 h 3513667"/>
              <a:gd name="connsiteX1083" fmla="*/ 2923656 w 3076859"/>
              <a:gd name="connsiteY1083" fmla="*/ 1387573 h 3513667"/>
              <a:gd name="connsiteX1084" fmla="*/ 2924056 w 3076859"/>
              <a:gd name="connsiteY1084" fmla="*/ 1391233 h 3513667"/>
              <a:gd name="connsiteX1085" fmla="*/ 2924456 w 3076859"/>
              <a:gd name="connsiteY1085" fmla="*/ 1395029 h 3513667"/>
              <a:gd name="connsiteX1086" fmla="*/ 2926056 w 3076859"/>
              <a:gd name="connsiteY1086" fmla="*/ 1397605 h 3513667"/>
              <a:gd name="connsiteX1087" fmla="*/ 2927656 w 3076859"/>
              <a:gd name="connsiteY1087" fmla="*/ 1400180 h 3513667"/>
              <a:gd name="connsiteX1088" fmla="*/ 2929056 w 3076859"/>
              <a:gd name="connsiteY1088" fmla="*/ 1402891 h 3513667"/>
              <a:gd name="connsiteX1089" fmla="*/ 2930056 w 3076859"/>
              <a:gd name="connsiteY1089" fmla="*/ 1405467 h 3513667"/>
              <a:gd name="connsiteX1090" fmla="*/ 2930856 w 3076859"/>
              <a:gd name="connsiteY1090" fmla="*/ 1408178 h 3513667"/>
              <a:gd name="connsiteX1091" fmla="*/ 2931656 w 3076859"/>
              <a:gd name="connsiteY1091" fmla="*/ 1410889 h 3513667"/>
              <a:gd name="connsiteX1092" fmla="*/ 2932056 w 3076859"/>
              <a:gd name="connsiteY1092" fmla="*/ 1413736 h 3513667"/>
              <a:gd name="connsiteX1093" fmla="*/ 2932456 w 3076859"/>
              <a:gd name="connsiteY1093" fmla="*/ 1416447 h 3513667"/>
              <a:gd name="connsiteX1094" fmla="*/ 2933056 w 3076859"/>
              <a:gd name="connsiteY1094" fmla="*/ 1422005 h 3513667"/>
              <a:gd name="connsiteX1095" fmla="*/ 2933056 w 3076859"/>
              <a:gd name="connsiteY1095" fmla="*/ 1427699 h 3513667"/>
              <a:gd name="connsiteX1096" fmla="*/ 2932456 w 3076859"/>
              <a:gd name="connsiteY1096" fmla="*/ 1439221 h 3513667"/>
              <a:gd name="connsiteX1097" fmla="*/ 2935056 w 3076859"/>
              <a:gd name="connsiteY1097" fmla="*/ 1442881 h 3513667"/>
              <a:gd name="connsiteX1098" fmla="*/ 2937256 w 3076859"/>
              <a:gd name="connsiteY1098" fmla="*/ 1445728 h 3513667"/>
              <a:gd name="connsiteX1099" fmla="*/ 2938456 w 3076859"/>
              <a:gd name="connsiteY1099" fmla="*/ 1446677 h 3513667"/>
              <a:gd name="connsiteX1100" fmla="*/ 2939256 w 3076859"/>
              <a:gd name="connsiteY1100" fmla="*/ 1447490 h 3513667"/>
              <a:gd name="connsiteX1101" fmla="*/ 2940057 w 3076859"/>
              <a:gd name="connsiteY1101" fmla="*/ 1448032 h 3513667"/>
              <a:gd name="connsiteX1102" fmla="*/ 2940857 w 3076859"/>
              <a:gd name="connsiteY1102" fmla="*/ 1448439 h 3513667"/>
              <a:gd name="connsiteX1103" fmla="*/ 2941657 w 3076859"/>
              <a:gd name="connsiteY1103" fmla="*/ 1448574 h 3513667"/>
              <a:gd name="connsiteX1104" fmla="*/ 2942257 w 3076859"/>
              <a:gd name="connsiteY1104" fmla="*/ 1448574 h 3513667"/>
              <a:gd name="connsiteX1105" fmla="*/ 2943057 w 3076859"/>
              <a:gd name="connsiteY1105" fmla="*/ 1448439 h 3513667"/>
              <a:gd name="connsiteX1106" fmla="*/ 2943457 w 3076859"/>
              <a:gd name="connsiteY1106" fmla="*/ 1448168 h 3513667"/>
              <a:gd name="connsiteX1107" fmla="*/ 2943857 w 3076859"/>
              <a:gd name="connsiteY1107" fmla="*/ 1447897 h 3513667"/>
              <a:gd name="connsiteX1108" fmla="*/ 2944657 w 3076859"/>
              <a:gd name="connsiteY1108" fmla="*/ 1447219 h 3513667"/>
              <a:gd name="connsiteX1109" fmla="*/ 2945257 w 3076859"/>
              <a:gd name="connsiteY1109" fmla="*/ 1445999 h 3513667"/>
              <a:gd name="connsiteX1110" fmla="*/ 2946057 w 3076859"/>
              <a:gd name="connsiteY1110" fmla="*/ 1444237 h 3513667"/>
              <a:gd name="connsiteX1111" fmla="*/ 2946457 w 3076859"/>
              <a:gd name="connsiteY1111" fmla="*/ 1442610 h 3513667"/>
              <a:gd name="connsiteX1112" fmla="*/ 2947057 w 3076859"/>
              <a:gd name="connsiteY1112" fmla="*/ 1438950 h 3513667"/>
              <a:gd name="connsiteX1113" fmla="*/ 2947457 w 3076859"/>
              <a:gd name="connsiteY1113" fmla="*/ 1434070 h 3513667"/>
              <a:gd name="connsiteX1114" fmla="*/ 2951657 w 3076859"/>
              <a:gd name="connsiteY1114" fmla="*/ 1423225 h 3513667"/>
              <a:gd name="connsiteX1115" fmla="*/ 2955457 w 3076859"/>
              <a:gd name="connsiteY1115" fmla="*/ 1412516 h 3513667"/>
              <a:gd name="connsiteX1116" fmla="*/ 2959257 w 3076859"/>
              <a:gd name="connsiteY1116" fmla="*/ 1401671 h 3513667"/>
              <a:gd name="connsiteX1117" fmla="*/ 2962857 w 3076859"/>
              <a:gd name="connsiteY1117" fmla="*/ 1390827 h 3513667"/>
              <a:gd name="connsiteX1118" fmla="*/ 2966257 w 3076859"/>
              <a:gd name="connsiteY1118" fmla="*/ 1379846 h 3513667"/>
              <a:gd name="connsiteX1119" fmla="*/ 2969457 w 3076859"/>
              <a:gd name="connsiteY1119" fmla="*/ 1368866 h 3513667"/>
              <a:gd name="connsiteX1120" fmla="*/ 2972457 w 3076859"/>
              <a:gd name="connsiteY1120" fmla="*/ 1357886 h 3513667"/>
              <a:gd name="connsiteX1121" fmla="*/ 2975057 w 3076859"/>
              <a:gd name="connsiteY1121" fmla="*/ 1346906 h 3513667"/>
              <a:gd name="connsiteX1122" fmla="*/ 2977857 w 3076859"/>
              <a:gd name="connsiteY1122" fmla="*/ 1335790 h 3513667"/>
              <a:gd name="connsiteX1123" fmla="*/ 2980257 w 3076859"/>
              <a:gd name="connsiteY1123" fmla="*/ 1324674 h 3513667"/>
              <a:gd name="connsiteX1124" fmla="*/ 2982457 w 3076859"/>
              <a:gd name="connsiteY1124" fmla="*/ 1313559 h 3513667"/>
              <a:gd name="connsiteX1125" fmla="*/ 2984257 w 3076859"/>
              <a:gd name="connsiteY1125" fmla="*/ 1302307 h 3513667"/>
              <a:gd name="connsiteX1126" fmla="*/ 2986057 w 3076859"/>
              <a:gd name="connsiteY1126" fmla="*/ 1291056 h 3513667"/>
              <a:gd name="connsiteX1127" fmla="*/ 2987457 w 3076859"/>
              <a:gd name="connsiteY1127" fmla="*/ 1279669 h 3513667"/>
              <a:gd name="connsiteX1128" fmla="*/ 2988657 w 3076859"/>
              <a:gd name="connsiteY1128" fmla="*/ 1268418 h 3513667"/>
              <a:gd name="connsiteX1129" fmla="*/ 2989457 w 3076859"/>
              <a:gd name="connsiteY1129" fmla="*/ 1256895 h 3513667"/>
              <a:gd name="connsiteX1130" fmla="*/ 2990057 w 3076859"/>
              <a:gd name="connsiteY1130" fmla="*/ 1239679 h 3513667"/>
              <a:gd name="connsiteX1131" fmla="*/ 2990257 w 3076859"/>
              <a:gd name="connsiteY1131" fmla="*/ 1222328 h 3513667"/>
              <a:gd name="connsiteX1132" fmla="*/ 2990457 w 3076859"/>
              <a:gd name="connsiteY1132" fmla="*/ 1218532 h 3513667"/>
              <a:gd name="connsiteX1133" fmla="*/ 2990657 w 3076859"/>
              <a:gd name="connsiteY1133" fmla="*/ 1214601 h 3513667"/>
              <a:gd name="connsiteX1134" fmla="*/ 2991057 w 3076859"/>
              <a:gd name="connsiteY1134" fmla="*/ 1210941 h 3513667"/>
              <a:gd name="connsiteX1135" fmla="*/ 2991857 w 3076859"/>
              <a:gd name="connsiteY1135" fmla="*/ 1207281 h 3513667"/>
              <a:gd name="connsiteX1136" fmla="*/ 2992458 w 3076859"/>
              <a:gd name="connsiteY1136" fmla="*/ 1203892 h 3513667"/>
              <a:gd name="connsiteX1137" fmla="*/ 2993658 w 3076859"/>
              <a:gd name="connsiteY1137" fmla="*/ 1200639 h 3513667"/>
              <a:gd name="connsiteX1138" fmla="*/ 2995258 w 3076859"/>
              <a:gd name="connsiteY1138" fmla="*/ 1197792 h 3513667"/>
              <a:gd name="connsiteX1139" fmla="*/ 2996858 w 3076859"/>
              <a:gd name="connsiteY1139" fmla="*/ 1195081 h 3513667"/>
              <a:gd name="connsiteX1140" fmla="*/ 2997858 w 3076859"/>
              <a:gd name="connsiteY1140" fmla="*/ 1193861 h 3513667"/>
              <a:gd name="connsiteX1141" fmla="*/ 2998858 w 3076859"/>
              <a:gd name="connsiteY1141" fmla="*/ 1192776 h 3513667"/>
              <a:gd name="connsiteX1142" fmla="*/ 3000058 w 3076859"/>
              <a:gd name="connsiteY1142" fmla="*/ 1191692 h 3513667"/>
              <a:gd name="connsiteX1143" fmla="*/ 3001458 w 3076859"/>
              <a:gd name="connsiteY1143" fmla="*/ 1190743 h 3513667"/>
              <a:gd name="connsiteX1144" fmla="*/ 3002658 w 3076859"/>
              <a:gd name="connsiteY1144" fmla="*/ 1189930 h 3513667"/>
              <a:gd name="connsiteX1145" fmla="*/ 3004058 w 3076859"/>
              <a:gd name="connsiteY1145" fmla="*/ 1189116 h 3513667"/>
              <a:gd name="connsiteX1146" fmla="*/ 3005658 w 3076859"/>
              <a:gd name="connsiteY1146" fmla="*/ 1188438 h 3513667"/>
              <a:gd name="connsiteX1147" fmla="*/ 3007258 w 3076859"/>
              <a:gd name="connsiteY1147" fmla="*/ 1188032 h 3513667"/>
              <a:gd name="connsiteX1148" fmla="*/ 3009058 w 3076859"/>
              <a:gd name="connsiteY1148" fmla="*/ 1187489 h 3513667"/>
              <a:gd name="connsiteX1149" fmla="*/ 3010858 w 3076859"/>
              <a:gd name="connsiteY1149" fmla="*/ 1187218 h 3513667"/>
              <a:gd name="connsiteX1150" fmla="*/ 3013058 w 3076859"/>
              <a:gd name="connsiteY1150" fmla="*/ 1187083 h 3513667"/>
              <a:gd name="connsiteX1151" fmla="*/ 3015058 w 3076859"/>
              <a:gd name="connsiteY1151" fmla="*/ 1187083 h 3513667"/>
              <a:gd name="connsiteX1152" fmla="*/ 3017258 w 3076859"/>
              <a:gd name="connsiteY1152" fmla="*/ 1187083 h 3513667"/>
              <a:gd name="connsiteX1153" fmla="*/ 3019658 w 3076859"/>
              <a:gd name="connsiteY1153" fmla="*/ 1187218 h 3513667"/>
              <a:gd name="connsiteX1154" fmla="*/ 3022058 w 3076859"/>
              <a:gd name="connsiteY1154" fmla="*/ 1187761 h 3513667"/>
              <a:gd name="connsiteX1155" fmla="*/ 3024658 w 3076859"/>
              <a:gd name="connsiteY1155" fmla="*/ 1188167 h 3513667"/>
              <a:gd name="connsiteX1156" fmla="*/ 3032258 w 3076859"/>
              <a:gd name="connsiteY1156" fmla="*/ 1189930 h 3513667"/>
              <a:gd name="connsiteX1157" fmla="*/ 3036058 w 3076859"/>
              <a:gd name="connsiteY1157" fmla="*/ 1190743 h 3513667"/>
              <a:gd name="connsiteX1158" fmla="*/ 3039858 w 3076859"/>
              <a:gd name="connsiteY1158" fmla="*/ 1191827 h 3513667"/>
              <a:gd name="connsiteX1159" fmla="*/ 3043658 w 3076859"/>
              <a:gd name="connsiteY1159" fmla="*/ 1193183 h 3513667"/>
              <a:gd name="connsiteX1160" fmla="*/ 3047259 w 3076859"/>
              <a:gd name="connsiteY1160" fmla="*/ 1194539 h 3513667"/>
              <a:gd name="connsiteX1161" fmla="*/ 3050459 w 3076859"/>
              <a:gd name="connsiteY1161" fmla="*/ 1196165 h 3513667"/>
              <a:gd name="connsiteX1162" fmla="*/ 3052059 w 3076859"/>
              <a:gd name="connsiteY1162" fmla="*/ 1197114 h 3513667"/>
              <a:gd name="connsiteX1163" fmla="*/ 3053459 w 3076859"/>
              <a:gd name="connsiteY1163" fmla="*/ 1198199 h 3513667"/>
              <a:gd name="connsiteX1164" fmla="*/ 3055059 w 3076859"/>
              <a:gd name="connsiteY1164" fmla="*/ 1199283 h 3513667"/>
              <a:gd name="connsiteX1165" fmla="*/ 3056059 w 3076859"/>
              <a:gd name="connsiteY1165" fmla="*/ 1200368 h 3513667"/>
              <a:gd name="connsiteX1166" fmla="*/ 3057259 w 3076859"/>
              <a:gd name="connsiteY1166" fmla="*/ 1201588 h 3513667"/>
              <a:gd name="connsiteX1167" fmla="*/ 3058459 w 3076859"/>
              <a:gd name="connsiteY1167" fmla="*/ 1203079 h 3513667"/>
              <a:gd name="connsiteX1168" fmla="*/ 3059259 w 3076859"/>
              <a:gd name="connsiteY1168" fmla="*/ 1204570 h 3513667"/>
              <a:gd name="connsiteX1169" fmla="*/ 3060259 w 3076859"/>
              <a:gd name="connsiteY1169" fmla="*/ 1206061 h 3513667"/>
              <a:gd name="connsiteX1170" fmla="*/ 3060859 w 3076859"/>
              <a:gd name="connsiteY1170" fmla="*/ 1207688 h 3513667"/>
              <a:gd name="connsiteX1171" fmla="*/ 3061259 w 3076859"/>
              <a:gd name="connsiteY1171" fmla="*/ 1209450 h 3513667"/>
              <a:gd name="connsiteX1172" fmla="*/ 3061859 w 3076859"/>
              <a:gd name="connsiteY1172" fmla="*/ 1211348 h 3513667"/>
              <a:gd name="connsiteX1173" fmla="*/ 3062059 w 3076859"/>
              <a:gd name="connsiteY1173" fmla="*/ 1213381 h 3513667"/>
              <a:gd name="connsiteX1174" fmla="*/ 3062059 w 3076859"/>
              <a:gd name="connsiteY1174" fmla="*/ 1215414 h 3513667"/>
              <a:gd name="connsiteX1175" fmla="*/ 3061859 w 3076859"/>
              <a:gd name="connsiteY1175" fmla="*/ 1217719 h 3513667"/>
              <a:gd name="connsiteX1176" fmla="*/ 3061659 w 3076859"/>
              <a:gd name="connsiteY1176" fmla="*/ 1220023 h 3513667"/>
              <a:gd name="connsiteX1177" fmla="*/ 3061059 w 3076859"/>
              <a:gd name="connsiteY1177" fmla="*/ 1222463 h 3513667"/>
              <a:gd name="connsiteX1178" fmla="*/ 3060259 w 3076859"/>
              <a:gd name="connsiteY1178" fmla="*/ 1225175 h 3513667"/>
              <a:gd name="connsiteX1179" fmla="*/ 3059259 w 3076859"/>
              <a:gd name="connsiteY1179" fmla="*/ 1228021 h 3513667"/>
              <a:gd name="connsiteX1180" fmla="*/ 3058659 w 3076859"/>
              <a:gd name="connsiteY1180" fmla="*/ 1230461 h 3513667"/>
              <a:gd name="connsiteX1181" fmla="*/ 3057859 w 3076859"/>
              <a:gd name="connsiteY1181" fmla="*/ 1233173 h 3513667"/>
              <a:gd name="connsiteX1182" fmla="*/ 3057459 w 3076859"/>
              <a:gd name="connsiteY1182" fmla="*/ 1235613 h 3513667"/>
              <a:gd name="connsiteX1183" fmla="*/ 3057059 w 3076859"/>
              <a:gd name="connsiteY1183" fmla="*/ 1238188 h 3513667"/>
              <a:gd name="connsiteX1184" fmla="*/ 3056859 w 3076859"/>
              <a:gd name="connsiteY1184" fmla="*/ 1240764 h 3513667"/>
              <a:gd name="connsiteX1185" fmla="*/ 3056859 w 3076859"/>
              <a:gd name="connsiteY1185" fmla="*/ 1243204 h 3513667"/>
              <a:gd name="connsiteX1186" fmla="*/ 3057259 w 3076859"/>
              <a:gd name="connsiteY1186" fmla="*/ 1248355 h 3513667"/>
              <a:gd name="connsiteX1187" fmla="*/ 3057859 w 3076859"/>
              <a:gd name="connsiteY1187" fmla="*/ 1253371 h 3513667"/>
              <a:gd name="connsiteX1188" fmla="*/ 3058859 w 3076859"/>
              <a:gd name="connsiteY1188" fmla="*/ 1258386 h 3513667"/>
              <a:gd name="connsiteX1189" fmla="*/ 3060259 w 3076859"/>
              <a:gd name="connsiteY1189" fmla="*/ 1263266 h 3513667"/>
              <a:gd name="connsiteX1190" fmla="*/ 3061259 w 3076859"/>
              <a:gd name="connsiteY1190" fmla="*/ 1268418 h 3513667"/>
              <a:gd name="connsiteX1191" fmla="*/ 3064059 w 3076859"/>
              <a:gd name="connsiteY1191" fmla="*/ 1278449 h 3513667"/>
              <a:gd name="connsiteX1192" fmla="*/ 3065259 w 3076859"/>
              <a:gd name="connsiteY1192" fmla="*/ 1283329 h 3513667"/>
              <a:gd name="connsiteX1193" fmla="*/ 3066059 w 3076859"/>
              <a:gd name="connsiteY1193" fmla="*/ 1288480 h 3513667"/>
              <a:gd name="connsiteX1194" fmla="*/ 3066859 w 3076859"/>
              <a:gd name="connsiteY1194" fmla="*/ 1293632 h 3513667"/>
              <a:gd name="connsiteX1195" fmla="*/ 3067059 w 3076859"/>
              <a:gd name="connsiteY1195" fmla="*/ 1298647 h 3513667"/>
              <a:gd name="connsiteX1196" fmla="*/ 3066859 w 3076859"/>
              <a:gd name="connsiteY1196" fmla="*/ 1301223 h 3513667"/>
              <a:gd name="connsiteX1197" fmla="*/ 3066659 w 3076859"/>
              <a:gd name="connsiteY1197" fmla="*/ 1303798 h 3513667"/>
              <a:gd name="connsiteX1198" fmla="*/ 3066059 w 3076859"/>
              <a:gd name="connsiteY1198" fmla="*/ 1306374 h 3513667"/>
              <a:gd name="connsiteX1199" fmla="*/ 3065459 w 3076859"/>
              <a:gd name="connsiteY1199" fmla="*/ 1309085 h 3513667"/>
              <a:gd name="connsiteX1200" fmla="*/ 3065259 w 3076859"/>
              <a:gd name="connsiteY1200" fmla="*/ 1330639 h 3513667"/>
              <a:gd name="connsiteX1201" fmla="*/ 3065059 w 3076859"/>
              <a:gd name="connsiteY1201" fmla="*/ 1352464 h 3513667"/>
              <a:gd name="connsiteX1202" fmla="*/ 3065059 w 3076859"/>
              <a:gd name="connsiteY1202" fmla="*/ 1404518 h 3513667"/>
              <a:gd name="connsiteX1203" fmla="*/ 3066459 w 3076859"/>
              <a:gd name="connsiteY1203" fmla="*/ 1429054 h 3513667"/>
              <a:gd name="connsiteX1204" fmla="*/ 3068859 w 3076859"/>
              <a:gd name="connsiteY1204" fmla="*/ 1437594 h 3513667"/>
              <a:gd name="connsiteX1205" fmla="*/ 3070859 w 3076859"/>
              <a:gd name="connsiteY1205" fmla="*/ 1446406 h 3513667"/>
              <a:gd name="connsiteX1206" fmla="*/ 3072459 w 3076859"/>
              <a:gd name="connsiteY1206" fmla="*/ 1455081 h 3513667"/>
              <a:gd name="connsiteX1207" fmla="*/ 3073659 w 3076859"/>
              <a:gd name="connsiteY1207" fmla="*/ 1463893 h 3513667"/>
              <a:gd name="connsiteX1208" fmla="*/ 3074659 w 3076859"/>
              <a:gd name="connsiteY1208" fmla="*/ 1472568 h 3513667"/>
              <a:gd name="connsiteX1209" fmla="*/ 3075059 w 3076859"/>
              <a:gd name="connsiteY1209" fmla="*/ 1481380 h 3513667"/>
              <a:gd name="connsiteX1210" fmla="*/ 3075459 w 3076859"/>
              <a:gd name="connsiteY1210" fmla="*/ 1490191 h 3513667"/>
              <a:gd name="connsiteX1211" fmla="*/ 3075459 w 3076859"/>
              <a:gd name="connsiteY1211" fmla="*/ 1499002 h 3513667"/>
              <a:gd name="connsiteX1212" fmla="*/ 3075059 w 3076859"/>
              <a:gd name="connsiteY1212" fmla="*/ 1516625 h 3513667"/>
              <a:gd name="connsiteX1213" fmla="*/ 3074659 w 3076859"/>
              <a:gd name="connsiteY1213" fmla="*/ 1534247 h 3513667"/>
              <a:gd name="connsiteX1214" fmla="*/ 3073859 w 3076859"/>
              <a:gd name="connsiteY1214" fmla="*/ 1552005 h 3513667"/>
              <a:gd name="connsiteX1215" fmla="*/ 3073859 w 3076859"/>
              <a:gd name="connsiteY1215" fmla="*/ 1560817 h 3513667"/>
              <a:gd name="connsiteX1216" fmla="*/ 3074059 w 3076859"/>
              <a:gd name="connsiteY1216" fmla="*/ 1569628 h 3513667"/>
              <a:gd name="connsiteX1217" fmla="*/ 3075059 w 3076859"/>
              <a:gd name="connsiteY1217" fmla="*/ 1582641 h 3513667"/>
              <a:gd name="connsiteX1218" fmla="*/ 3075859 w 3076859"/>
              <a:gd name="connsiteY1218" fmla="*/ 1595655 h 3513667"/>
              <a:gd name="connsiteX1219" fmla="*/ 3076459 w 3076859"/>
              <a:gd name="connsiteY1219" fmla="*/ 1608398 h 3513667"/>
              <a:gd name="connsiteX1220" fmla="*/ 3076859 w 3076859"/>
              <a:gd name="connsiteY1220" fmla="*/ 1621411 h 3513667"/>
              <a:gd name="connsiteX1221" fmla="*/ 3076659 w 3076859"/>
              <a:gd name="connsiteY1221" fmla="*/ 1634425 h 3513667"/>
              <a:gd name="connsiteX1222" fmla="*/ 3076259 w 3076859"/>
              <a:gd name="connsiteY1222" fmla="*/ 1647438 h 3513667"/>
              <a:gd name="connsiteX1223" fmla="*/ 3075259 w 3076859"/>
              <a:gd name="connsiteY1223" fmla="*/ 1660316 h 3513667"/>
              <a:gd name="connsiteX1224" fmla="*/ 3074659 w 3076859"/>
              <a:gd name="connsiteY1224" fmla="*/ 1666823 h 3513667"/>
              <a:gd name="connsiteX1225" fmla="*/ 3073859 w 3076859"/>
              <a:gd name="connsiteY1225" fmla="*/ 1673330 h 3513667"/>
              <a:gd name="connsiteX1226" fmla="*/ 3074659 w 3076859"/>
              <a:gd name="connsiteY1226" fmla="*/ 1803330 h 3513667"/>
              <a:gd name="connsiteX1227" fmla="*/ 3075059 w 3076859"/>
              <a:gd name="connsiteY1227" fmla="*/ 1818784 h 3513667"/>
              <a:gd name="connsiteX1228" fmla="*/ 3075459 w 3076859"/>
              <a:gd name="connsiteY1228" fmla="*/ 1834102 h 3513667"/>
              <a:gd name="connsiteX1229" fmla="*/ 3075859 w 3076859"/>
              <a:gd name="connsiteY1229" fmla="*/ 1864874 h 3513667"/>
              <a:gd name="connsiteX1230" fmla="*/ 3075659 w 3076859"/>
              <a:gd name="connsiteY1230" fmla="*/ 1895645 h 3513667"/>
              <a:gd name="connsiteX1231" fmla="*/ 3075259 w 3076859"/>
              <a:gd name="connsiteY1231" fmla="*/ 1926417 h 3513667"/>
              <a:gd name="connsiteX1232" fmla="*/ 3074059 w 3076859"/>
              <a:gd name="connsiteY1232" fmla="*/ 1957189 h 3513667"/>
              <a:gd name="connsiteX1233" fmla="*/ 3072659 w 3076859"/>
              <a:gd name="connsiteY1233" fmla="*/ 1987825 h 3513667"/>
              <a:gd name="connsiteX1234" fmla="*/ 3070859 w 3076859"/>
              <a:gd name="connsiteY1234" fmla="*/ 2018325 h 3513667"/>
              <a:gd name="connsiteX1235" fmla="*/ 3068859 w 3076859"/>
              <a:gd name="connsiteY1235" fmla="*/ 2048961 h 3513667"/>
              <a:gd name="connsiteX1236" fmla="*/ 3066459 w 3076859"/>
              <a:gd name="connsiteY1236" fmla="*/ 2079733 h 3513667"/>
              <a:gd name="connsiteX1237" fmla="*/ 3063659 w 3076859"/>
              <a:gd name="connsiteY1237" fmla="*/ 2110369 h 3513667"/>
              <a:gd name="connsiteX1238" fmla="*/ 3060459 w 3076859"/>
              <a:gd name="connsiteY1238" fmla="*/ 2140734 h 3513667"/>
              <a:gd name="connsiteX1239" fmla="*/ 3057259 w 3076859"/>
              <a:gd name="connsiteY1239" fmla="*/ 2171370 h 3513667"/>
              <a:gd name="connsiteX1240" fmla="*/ 3053859 w 3076859"/>
              <a:gd name="connsiteY1240" fmla="*/ 2202007 h 3513667"/>
              <a:gd name="connsiteX1241" fmla="*/ 3050259 w 3076859"/>
              <a:gd name="connsiteY1241" fmla="*/ 2232643 h 3513667"/>
              <a:gd name="connsiteX1242" fmla="*/ 3042658 w 3076859"/>
              <a:gd name="connsiteY1242" fmla="*/ 2293644 h 3513667"/>
              <a:gd name="connsiteX1243" fmla="*/ 3040658 w 3076859"/>
              <a:gd name="connsiteY1243" fmla="*/ 2309775 h 3513667"/>
              <a:gd name="connsiteX1244" fmla="*/ 3038858 w 3076859"/>
              <a:gd name="connsiteY1244" fmla="*/ 2325771 h 3513667"/>
              <a:gd name="connsiteX1245" fmla="*/ 3035058 w 3076859"/>
              <a:gd name="connsiteY1245" fmla="*/ 2357898 h 3513667"/>
              <a:gd name="connsiteX1246" fmla="*/ 3035858 w 3076859"/>
              <a:gd name="connsiteY1246" fmla="*/ 2363999 h 3513667"/>
              <a:gd name="connsiteX1247" fmla="*/ 3036458 w 3076859"/>
              <a:gd name="connsiteY1247" fmla="*/ 2369828 h 3513667"/>
              <a:gd name="connsiteX1248" fmla="*/ 3036858 w 3076859"/>
              <a:gd name="connsiteY1248" fmla="*/ 2375792 h 3513667"/>
              <a:gd name="connsiteX1249" fmla="*/ 3036658 w 3076859"/>
              <a:gd name="connsiteY1249" fmla="*/ 2381621 h 3513667"/>
              <a:gd name="connsiteX1250" fmla="*/ 3036458 w 3076859"/>
              <a:gd name="connsiteY1250" fmla="*/ 2384332 h 3513667"/>
              <a:gd name="connsiteX1251" fmla="*/ 3036058 w 3076859"/>
              <a:gd name="connsiteY1251" fmla="*/ 2387315 h 3513667"/>
              <a:gd name="connsiteX1252" fmla="*/ 3035258 w 3076859"/>
              <a:gd name="connsiteY1252" fmla="*/ 2390161 h 3513667"/>
              <a:gd name="connsiteX1253" fmla="*/ 3034458 w 3076859"/>
              <a:gd name="connsiteY1253" fmla="*/ 2393008 h 3513667"/>
              <a:gd name="connsiteX1254" fmla="*/ 3033458 w 3076859"/>
              <a:gd name="connsiteY1254" fmla="*/ 2395855 h 3513667"/>
              <a:gd name="connsiteX1255" fmla="*/ 3032258 w 3076859"/>
              <a:gd name="connsiteY1255" fmla="*/ 2398566 h 3513667"/>
              <a:gd name="connsiteX1256" fmla="*/ 3030858 w 3076859"/>
              <a:gd name="connsiteY1256" fmla="*/ 2401413 h 3513667"/>
              <a:gd name="connsiteX1257" fmla="*/ 3029058 w 3076859"/>
              <a:gd name="connsiteY1257" fmla="*/ 2403988 h 3513667"/>
              <a:gd name="connsiteX1258" fmla="*/ 3026658 w 3076859"/>
              <a:gd name="connsiteY1258" fmla="*/ 2424457 h 3513667"/>
              <a:gd name="connsiteX1259" fmla="*/ 3024658 w 3076859"/>
              <a:gd name="connsiteY1259" fmla="*/ 2444927 h 3513667"/>
              <a:gd name="connsiteX1260" fmla="*/ 3023058 w 3076859"/>
              <a:gd name="connsiteY1260" fmla="*/ 2465396 h 3513667"/>
              <a:gd name="connsiteX1261" fmla="*/ 3021458 w 3076859"/>
              <a:gd name="connsiteY1261" fmla="*/ 2485730 h 3513667"/>
              <a:gd name="connsiteX1262" fmla="*/ 3018658 w 3076859"/>
              <a:gd name="connsiteY1262" fmla="*/ 2526804 h 3513667"/>
              <a:gd name="connsiteX1263" fmla="*/ 3016058 w 3076859"/>
              <a:gd name="connsiteY1263" fmla="*/ 2567742 h 3513667"/>
              <a:gd name="connsiteX1264" fmla="*/ 3013258 w 3076859"/>
              <a:gd name="connsiteY1264" fmla="*/ 2608681 h 3513667"/>
              <a:gd name="connsiteX1265" fmla="*/ 3011658 w 3076859"/>
              <a:gd name="connsiteY1265" fmla="*/ 2629286 h 3513667"/>
              <a:gd name="connsiteX1266" fmla="*/ 3009858 w 3076859"/>
              <a:gd name="connsiteY1266" fmla="*/ 2649620 h 3513667"/>
              <a:gd name="connsiteX1267" fmla="*/ 3007858 w 3076859"/>
              <a:gd name="connsiteY1267" fmla="*/ 2670089 h 3513667"/>
              <a:gd name="connsiteX1268" fmla="*/ 3005458 w 3076859"/>
              <a:gd name="connsiteY1268" fmla="*/ 2690423 h 3513667"/>
              <a:gd name="connsiteX1269" fmla="*/ 3002658 w 3076859"/>
              <a:gd name="connsiteY1269" fmla="*/ 2710892 h 3513667"/>
              <a:gd name="connsiteX1270" fmla="*/ 2999458 w 3076859"/>
              <a:gd name="connsiteY1270" fmla="*/ 2731226 h 3513667"/>
              <a:gd name="connsiteX1271" fmla="*/ 2998858 w 3076859"/>
              <a:gd name="connsiteY1271" fmla="*/ 2741935 h 3513667"/>
              <a:gd name="connsiteX1272" fmla="*/ 2998258 w 3076859"/>
              <a:gd name="connsiteY1272" fmla="*/ 2752508 h 3513667"/>
              <a:gd name="connsiteX1273" fmla="*/ 2997458 w 3076859"/>
              <a:gd name="connsiteY1273" fmla="*/ 2763217 h 3513667"/>
              <a:gd name="connsiteX1274" fmla="*/ 2996258 w 3076859"/>
              <a:gd name="connsiteY1274" fmla="*/ 2773926 h 3513667"/>
              <a:gd name="connsiteX1275" fmla="*/ 2995258 w 3076859"/>
              <a:gd name="connsiteY1275" fmla="*/ 2784364 h 3513667"/>
              <a:gd name="connsiteX1276" fmla="*/ 2993858 w 3076859"/>
              <a:gd name="connsiteY1276" fmla="*/ 2795073 h 3513667"/>
              <a:gd name="connsiteX1277" fmla="*/ 2992458 w 3076859"/>
              <a:gd name="connsiteY1277" fmla="*/ 2805647 h 3513667"/>
              <a:gd name="connsiteX1278" fmla="*/ 2990857 w 3076859"/>
              <a:gd name="connsiteY1278" fmla="*/ 2816085 h 3513667"/>
              <a:gd name="connsiteX1279" fmla="*/ 2989057 w 3076859"/>
              <a:gd name="connsiteY1279" fmla="*/ 2826658 h 3513667"/>
              <a:gd name="connsiteX1280" fmla="*/ 2987257 w 3076859"/>
              <a:gd name="connsiteY1280" fmla="*/ 2837096 h 3513667"/>
              <a:gd name="connsiteX1281" fmla="*/ 2984857 w 3076859"/>
              <a:gd name="connsiteY1281" fmla="*/ 2847670 h 3513667"/>
              <a:gd name="connsiteX1282" fmla="*/ 2982657 w 3076859"/>
              <a:gd name="connsiteY1282" fmla="*/ 2858108 h 3513667"/>
              <a:gd name="connsiteX1283" fmla="*/ 2980457 w 3076859"/>
              <a:gd name="connsiteY1283" fmla="*/ 2868546 h 3513667"/>
              <a:gd name="connsiteX1284" fmla="*/ 2977657 w 3076859"/>
              <a:gd name="connsiteY1284" fmla="*/ 2878984 h 3513667"/>
              <a:gd name="connsiteX1285" fmla="*/ 2974857 w 3076859"/>
              <a:gd name="connsiteY1285" fmla="*/ 2889422 h 3513667"/>
              <a:gd name="connsiteX1286" fmla="*/ 2971857 w 3076859"/>
              <a:gd name="connsiteY1286" fmla="*/ 2899724 h 3513667"/>
              <a:gd name="connsiteX1287" fmla="*/ 2973057 w 3076859"/>
              <a:gd name="connsiteY1287" fmla="*/ 2905689 h 3513667"/>
              <a:gd name="connsiteX1288" fmla="*/ 2973857 w 3076859"/>
              <a:gd name="connsiteY1288" fmla="*/ 2911925 h 3513667"/>
              <a:gd name="connsiteX1289" fmla="*/ 2974257 w 3076859"/>
              <a:gd name="connsiteY1289" fmla="*/ 2918025 h 3513667"/>
              <a:gd name="connsiteX1290" fmla="*/ 2974257 w 3076859"/>
              <a:gd name="connsiteY1290" fmla="*/ 2923989 h 3513667"/>
              <a:gd name="connsiteX1291" fmla="*/ 2973857 w 3076859"/>
              <a:gd name="connsiteY1291" fmla="*/ 2929954 h 3513667"/>
              <a:gd name="connsiteX1292" fmla="*/ 2973057 w 3076859"/>
              <a:gd name="connsiteY1292" fmla="*/ 2936054 h 3513667"/>
              <a:gd name="connsiteX1293" fmla="*/ 2971657 w 3076859"/>
              <a:gd name="connsiteY1293" fmla="*/ 2942018 h 3513667"/>
              <a:gd name="connsiteX1294" fmla="*/ 2969857 w 3076859"/>
              <a:gd name="connsiteY1294" fmla="*/ 2948119 h 3513667"/>
              <a:gd name="connsiteX1295" fmla="*/ 2970457 w 3076859"/>
              <a:gd name="connsiteY1295" fmla="*/ 2952456 h 3513667"/>
              <a:gd name="connsiteX1296" fmla="*/ 2970857 w 3076859"/>
              <a:gd name="connsiteY1296" fmla="*/ 2956930 h 3513667"/>
              <a:gd name="connsiteX1297" fmla="*/ 2971057 w 3076859"/>
              <a:gd name="connsiteY1297" fmla="*/ 2961268 h 3513667"/>
              <a:gd name="connsiteX1298" fmla="*/ 2971057 w 3076859"/>
              <a:gd name="connsiteY1298" fmla="*/ 2965741 h 3513667"/>
              <a:gd name="connsiteX1299" fmla="*/ 2970857 w 3076859"/>
              <a:gd name="connsiteY1299" fmla="*/ 2970079 h 3513667"/>
              <a:gd name="connsiteX1300" fmla="*/ 2970657 w 3076859"/>
              <a:gd name="connsiteY1300" fmla="*/ 2974417 h 3513667"/>
              <a:gd name="connsiteX1301" fmla="*/ 2970457 w 3076859"/>
              <a:gd name="connsiteY1301" fmla="*/ 2978755 h 3513667"/>
              <a:gd name="connsiteX1302" fmla="*/ 2969657 w 3076859"/>
              <a:gd name="connsiteY1302" fmla="*/ 2983093 h 3513667"/>
              <a:gd name="connsiteX1303" fmla="*/ 2969057 w 3076859"/>
              <a:gd name="connsiteY1303" fmla="*/ 2987295 h 3513667"/>
              <a:gd name="connsiteX1304" fmla="*/ 2968257 w 3076859"/>
              <a:gd name="connsiteY1304" fmla="*/ 2991497 h 3513667"/>
              <a:gd name="connsiteX1305" fmla="*/ 2966257 w 3076859"/>
              <a:gd name="connsiteY1305" fmla="*/ 3000037 h 3513667"/>
              <a:gd name="connsiteX1306" fmla="*/ 2963657 w 3076859"/>
              <a:gd name="connsiteY1306" fmla="*/ 3008577 h 3513667"/>
              <a:gd name="connsiteX1307" fmla="*/ 2960857 w 3076859"/>
              <a:gd name="connsiteY1307" fmla="*/ 3016982 h 3513667"/>
              <a:gd name="connsiteX1308" fmla="*/ 2949657 w 3076859"/>
              <a:gd name="connsiteY1308" fmla="*/ 3021049 h 3513667"/>
              <a:gd name="connsiteX1309" fmla="*/ 2951857 w 3076859"/>
              <a:gd name="connsiteY1309" fmla="*/ 3020778 h 3513667"/>
              <a:gd name="connsiteX1310" fmla="*/ 2954457 w 3076859"/>
              <a:gd name="connsiteY1310" fmla="*/ 3019964 h 3513667"/>
              <a:gd name="connsiteX1311" fmla="*/ 2957457 w 3076859"/>
              <a:gd name="connsiteY1311" fmla="*/ 3018744 h 3513667"/>
              <a:gd name="connsiteX1312" fmla="*/ 2960857 w 3076859"/>
              <a:gd name="connsiteY1312" fmla="*/ 3016982 h 3513667"/>
              <a:gd name="connsiteX1313" fmla="*/ 2959457 w 3076859"/>
              <a:gd name="connsiteY1313" fmla="*/ 3022404 h 3513667"/>
              <a:gd name="connsiteX1314" fmla="*/ 2958057 w 3076859"/>
              <a:gd name="connsiteY1314" fmla="*/ 3027827 h 3513667"/>
              <a:gd name="connsiteX1315" fmla="*/ 2956457 w 3076859"/>
              <a:gd name="connsiteY1315" fmla="*/ 3032978 h 3513667"/>
              <a:gd name="connsiteX1316" fmla="*/ 2954857 w 3076859"/>
              <a:gd name="connsiteY1316" fmla="*/ 3037858 h 3513667"/>
              <a:gd name="connsiteX1317" fmla="*/ 2953057 w 3076859"/>
              <a:gd name="connsiteY1317" fmla="*/ 3042738 h 3513667"/>
              <a:gd name="connsiteX1318" fmla="*/ 2951257 w 3076859"/>
              <a:gd name="connsiteY1318" fmla="*/ 3047212 h 3513667"/>
              <a:gd name="connsiteX1319" fmla="*/ 2949057 w 3076859"/>
              <a:gd name="connsiteY1319" fmla="*/ 3051685 h 3513667"/>
              <a:gd name="connsiteX1320" fmla="*/ 2946857 w 3076859"/>
              <a:gd name="connsiteY1320" fmla="*/ 3055887 h 3513667"/>
              <a:gd name="connsiteX1321" fmla="*/ 2944657 w 3076859"/>
              <a:gd name="connsiteY1321" fmla="*/ 3059818 h 3513667"/>
              <a:gd name="connsiteX1322" fmla="*/ 2942057 w 3076859"/>
              <a:gd name="connsiteY1322" fmla="*/ 3063750 h 3513667"/>
              <a:gd name="connsiteX1323" fmla="*/ 2939656 w 3076859"/>
              <a:gd name="connsiteY1323" fmla="*/ 3067410 h 3513667"/>
              <a:gd name="connsiteX1324" fmla="*/ 2936856 w 3076859"/>
              <a:gd name="connsiteY1324" fmla="*/ 3070934 h 3513667"/>
              <a:gd name="connsiteX1325" fmla="*/ 2933856 w 3076859"/>
              <a:gd name="connsiteY1325" fmla="*/ 3074323 h 3513667"/>
              <a:gd name="connsiteX1326" fmla="*/ 2930856 w 3076859"/>
              <a:gd name="connsiteY1326" fmla="*/ 3077441 h 3513667"/>
              <a:gd name="connsiteX1327" fmla="*/ 2927656 w 3076859"/>
              <a:gd name="connsiteY1327" fmla="*/ 3080423 h 3513667"/>
              <a:gd name="connsiteX1328" fmla="*/ 2924456 w 3076859"/>
              <a:gd name="connsiteY1328" fmla="*/ 3083406 h 3513667"/>
              <a:gd name="connsiteX1329" fmla="*/ 2921056 w 3076859"/>
              <a:gd name="connsiteY1329" fmla="*/ 3085981 h 3513667"/>
              <a:gd name="connsiteX1330" fmla="*/ 2917456 w 3076859"/>
              <a:gd name="connsiteY1330" fmla="*/ 3088421 h 3513667"/>
              <a:gd name="connsiteX1331" fmla="*/ 2913656 w 3076859"/>
              <a:gd name="connsiteY1331" fmla="*/ 3090590 h 3513667"/>
              <a:gd name="connsiteX1332" fmla="*/ 2909656 w 3076859"/>
              <a:gd name="connsiteY1332" fmla="*/ 3092759 h 3513667"/>
              <a:gd name="connsiteX1333" fmla="*/ 2905656 w 3076859"/>
              <a:gd name="connsiteY1333" fmla="*/ 3094657 h 3513667"/>
              <a:gd name="connsiteX1334" fmla="*/ 2901456 w 3076859"/>
              <a:gd name="connsiteY1334" fmla="*/ 3096419 h 3513667"/>
              <a:gd name="connsiteX1335" fmla="*/ 2897056 w 3076859"/>
              <a:gd name="connsiteY1335" fmla="*/ 3098046 h 3513667"/>
              <a:gd name="connsiteX1336" fmla="*/ 2892656 w 3076859"/>
              <a:gd name="connsiteY1336" fmla="*/ 3099401 h 3513667"/>
              <a:gd name="connsiteX1337" fmla="*/ 2887856 w 3076859"/>
              <a:gd name="connsiteY1337" fmla="*/ 3100621 h 3513667"/>
              <a:gd name="connsiteX1338" fmla="*/ 2883055 w 3076859"/>
              <a:gd name="connsiteY1338" fmla="*/ 3101706 h 3513667"/>
              <a:gd name="connsiteX1339" fmla="*/ 2878055 w 3076859"/>
              <a:gd name="connsiteY1339" fmla="*/ 3102655 h 3513667"/>
              <a:gd name="connsiteX1340" fmla="*/ 2873055 w 3076859"/>
              <a:gd name="connsiteY1340" fmla="*/ 3103468 h 3513667"/>
              <a:gd name="connsiteX1341" fmla="*/ 2867455 w 3076859"/>
              <a:gd name="connsiteY1341" fmla="*/ 3104010 h 3513667"/>
              <a:gd name="connsiteX1342" fmla="*/ 2862055 w 3076859"/>
              <a:gd name="connsiteY1342" fmla="*/ 3104417 h 3513667"/>
              <a:gd name="connsiteX1343" fmla="*/ 2856255 w 3076859"/>
              <a:gd name="connsiteY1343" fmla="*/ 3104688 h 3513667"/>
              <a:gd name="connsiteX1344" fmla="*/ 2850655 w 3076859"/>
              <a:gd name="connsiteY1344" fmla="*/ 3104688 h 3513667"/>
              <a:gd name="connsiteX1345" fmla="*/ 2847255 w 3076859"/>
              <a:gd name="connsiteY1345" fmla="*/ 3104688 h 3513667"/>
              <a:gd name="connsiteX1346" fmla="*/ 2844055 w 3076859"/>
              <a:gd name="connsiteY1346" fmla="*/ 3104824 h 3513667"/>
              <a:gd name="connsiteX1347" fmla="*/ 2840855 w 3076859"/>
              <a:gd name="connsiteY1347" fmla="*/ 3105095 h 3513667"/>
              <a:gd name="connsiteX1348" fmla="*/ 2837655 w 3076859"/>
              <a:gd name="connsiteY1348" fmla="*/ 3105637 h 3513667"/>
              <a:gd name="connsiteX1349" fmla="*/ 2831454 w 3076859"/>
              <a:gd name="connsiteY1349" fmla="*/ 3106722 h 3513667"/>
              <a:gd name="connsiteX1350" fmla="*/ 2825254 w 3076859"/>
              <a:gd name="connsiteY1350" fmla="*/ 3107942 h 3513667"/>
              <a:gd name="connsiteX1351" fmla="*/ 2813254 w 3076859"/>
              <a:gd name="connsiteY1351" fmla="*/ 3110653 h 3513667"/>
              <a:gd name="connsiteX1352" fmla="*/ 2807054 w 3076859"/>
              <a:gd name="connsiteY1352" fmla="*/ 3112144 h 3513667"/>
              <a:gd name="connsiteX1353" fmla="*/ 2800854 w 3076859"/>
              <a:gd name="connsiteY1353" fmla="*/ 3113228 h 3513667"/>
              <a:gd name="connsiteX1354" fmla="*/ 2791654 w 3076859"/>
              <a:gd name="connsiteY1354" fmla="*/ 3166909 h 3513667"/>
              <a:gd name="connsiteX1355" fmla="*/ 2791654 w 3076859"/>
              <a:gd name="connsiteY1355" fmla="*/ 3176127 h 3513667"/>
              <a:gd name="connsiteX1356" fmla="*/ 2791654 w 3076859"/>
              <a:gd name="connsiteY1356" fmla="*/ 3185210 h 3513667"/>
              <a:gd name="connsiteX1357" fmla="*/ 2791854 w 3076859"/>
              <a:gd name="connsiteY1357" fmla="*/ 3203510 h 3513667"/>
              <a:gd name="connsiteX1358" fmla="*/ 2792054 w 3076859"/>
              <a:gd name="connsiteY1358" fmla="*/ 3221675 h 3513667"/>
              <a:gd name="connsiteX1359" fmla="*/ 2792054 w 3076859"/>
              <a:gd name="connsiteY1359" fmla="*/ 3230757 h 3513667"/>
              <a:gd name="connsiteX1360" fmla="*/ 2792054 w 3076859"/>
              <a:gd name="connsiteY1360" fmla="*/ 3239975 h 3513667"/>
              <a:gd name="connsiteX1361" fmla="*/ 2791854 w 3076859"/>
              <a:gd name="connsiteY1361" fmla="*/ 3249058 h 3513667"/>
              <a:gd name="connsiteX1362" fmla="*/ 2791054 w 3076859"/>
              <a:gd name="connsiteY1362" fmla="*/ 3258140 h 3513667"/>
              <a:gd name="connsiteX1363" fmla="*/ 2790454 w 3076859"/>
              <a:gd name="connsiteY1363" fmla="*/ 3267222 h 3513667"/>
              <a:gd name="connsiteX1364" fmla="*/ 2789254 w 3076859"/>
              <a:gd name="connsiteY1364" fmla="*/ 3276305 h 3513667"/>
              <a:gd name="connsiteX1365" fmla="*/ 2787854 w 3076859"/>
              <a:gd name="connsiteY1365" fmla="*/ 3285387 h 3513667"/>
              <a:gd name="connsiteX1366" fmla="*/ 2786054 w 3076859"/>
              <a:gd name="connsiteY1366" fmla="*/ 3294334 h 3513667"/>
              <a:gd name="connsiteX1367" fmla="*/ 2783854 w 3076859"/>
              <a:gd name="connsiteY1367" fmla="*/ 3303281 h 3513667"/>
              <a:gd name="connsiteX1368" fmla="*/ 2781053 w 3076859"/>
              <a:gd name="connsiteY1368" fmla="*/ 3312228 h 3513667"/>
              <a:gd name="connsiteX1369" fmla="*/ 2781453 w 3076859"/>
              <a:gd name="connsiteY1369" fmla="*/ 3317786 h 3513667"/>
              <a:gd name="connsiteX1370" fmla="*/ 2781453 w 3076859"/>
              <a:gd name="connsiteY1370" fmla="*/ 3323208 h 3513667"/>
              <a:gd name="connsiteX1371" fmla="*/ 2781453 w 3076859"/>
              <a:gd name="connsiteY1371" fmla="*/ 3328630 h 3513667"/>
              <a:gd name="connsiteX1372" fmla="*/ 2781253 w 3076859"/>
              <a:gd name="connsiteY1372" fmla="*/ 3334053 h 3513667"/>
              <a:gd name="connsiteX1373" fmla="*/ 2780853 w 3076859"/>
              <a:gd name="connsiteY1373" fmla="*/ 3339475 h 3513667"/>
              <a:gd name="connsiteX1374" fmla="*/ 2780253 w 3076859"/>
              <a:gd name="connsiteY1374" fmla="*/ 3344897 h 3513667"/>
              <a:gd name="connsiteX1375" fmla="*/ 2778653 w 3076859"/>
              <a:gd name="connsiteY1375" fmla="*/ 3355742 h 3513667"/>
              <a:gd name="connsiteX1376" fmla="*/ 2776653 w 3076859"/>
              <a:gd name="connsiteY1376" fmla="*/ 3366315 h 3513667"/>
              <a:gd name="connsiteX1377" fmla="*/ 2774653 w 3076859"/>
              <a:gd name="connsiteY1377" fmla="*/ 3377025 h 3513667"/>
              <a:gd name="connsiteX1378" fmla="*/ 2772453 w 3076859"/>
              <a:gd name="connsiteY1378" fmla="*/ 3387734 h 3513667"/>
              <a:gd name="connsiteX1379" fmla="*/ 2770653 w 3076859"/>
              <a:gd name="connsiteY1379" fmla="*/ 3398307 h 3513667"/>
              <a:gd name="connsiteX1380" fmla="*/ 2771253 w 3076859"/>
              <a:gd name="connsiteY1380" fmla="*/ 3400883 h 3513667"/>
              <a:gd name="connsiteX1381" fmla="*/ 2771653 w 3076859"/>
              <a:gd name="connsiteY1381" fmla="*/ 3403323 h 3513667"/>
              <a:gd name="connsiteX1382" fmla="*/ 2771653 w 3076859"/>
              <a:gd name="connsiteY1382" fmla="*/ 3405627 h 3513667"/>
              <a:gd name="connsiteX1383" fmla="*/ 2771653 w 3076859"/>
              <a:gd name="connsiteY1383" fmla="*/ 3407932 h 3513667"/>
              <a:gd name="connsiteX1384" fmla="*/ 2771453 w 3076859"/>
              <a:gd name="connsiteY1384" fmla="*/ 3410101 h 3513667"/>
              <a:gd name="connsiteX1385" fmla="*/ 2771053 w 3076859"/>
              <a:gd name="connsiteY1385" fmla="*/ 3412405 h 3513667"/>
              <a:gd name="connsiteX1386" fmla="*/ 2770453 w 3076859"/>
              <a:gd name="connsiteY1386" fmla="*/ 3414574 h 3513667"/>
              <a:gd name="connsiteX1387" fmla="*/ 2769453 w 3076859"/>
              <a:gd name="connsiteY1387" fmla="*/ 3416743 h 3513667"/>
              <a:gd name="connsiteX1388" fmla="*/ 2767853 w 3076859"/>
              <a:gd name="connsiteY1388" fmla="*/ 3420945 h 3513667"/>
              <a:gd name="connsiteX1389" fmla="*/ 2765853 w 3076859"/>
              <a:gd name="connsiteY1389" fmla="*/ 3425148 h 3513667"/>
              <a:gd name="connsiteX1390" fmla="*/ 2763653 w 3076859"/>
              <a:gd name="connsiteY1390" fmla="*/ 3429486 h 3513667"/>
              <a:gd name="connsiteX1391" fmla="*/ 2762053 w 3076859"/>
              <a:gd name="connsiteY1391" fmla="*/ 3433552 h 3513667"/>
              <a:gd name="connsiteX1392" fmla="*/ 2760853 w 3076859"/>
              <a:gd name="connsiteY1392" fmla="*/ 3439110 h 3513667"/>
              <a:gd name="connsiteX1393" fmla="*/ 2759453 w 3076859"/>
              <a:gd name="connsiteY1393" fmla="*/ 3444397 h 3513667"/>
              <a:gd name="connsiteX1394" fmla="*/ 2757853 w 3076859"/>
              <a:gd name="connsiteY1394" fmla="*/ 3449413 h 3513667"/>
              <a:gd name="connsiteX1395" fmla="*/ 2756053 w 3076859"/>
              <a:gd name="connsiteY1395" fmla="*/ 3454293 h 3513667"/>
              <a:gd name="connsiteX1396" fmla="*/ 2753653 w 3076859"/>
              <a:gd name="connsiteY1396" fmla="*/ 3459037 h 3513667"/>
              <a:gd name="connsiteX1397" fmla="*/ 2751453 w 3076859"/>
              <a:gd name="connsiteY1397" fmla="*/ 3463646 h 3513667"/>
              <a:gd name="connsiteX1398" fmla="*/ 2748853 w 3076859"/>
              <a:gd name="connsiteY1398" fmla="*/ 3467848 h 3513667"/>
              <a:gd name="connsiteX1399" fmla="*/ 2746453 w 3076859"/>
              <a:gd name="connsiteY1399" fmla="*/ 3472051 h 3513667"/>
              <a:gd name="connsiteX1400" fmla="*/ 2743453 w 3076859"/>
              <a:gd name="connsiteY1400" fmla="*/ 3476118 h 3513667"/>
              <a:gd name="connsiteX1401" fmla="*/ 2740253 w 3076859"/>
              <a:gd name="connsiteY1401" fmla="*/ 3479913 h 3513667"/>
              <a:gd name="connsiteX1402" fmla="*/ 2737053 w 3076859"/>
              <a:gd name="connsiteY1402" fmla="*/ 3483573 h 3513667"/>
              <a:gd name="connsiteX1403" fmla="*/ 2733453 w 3076859"/>
              <a:gd name="connsiteY1403" fmla="*/ 3486962 h 3513667"/>
              <a:gd name="connsiteX1404" fmla="*/ 2729852 w 3076859"/>
              <a:gd name="connsiteY1404" fmla="*/ 3490216 h 3513667"/>
              <a:gd name="connsiteX1405" fmla="*/ 2725852 w 3076859"/>
              <a:gd name="connsiteY1405" fmla="*/ 3493198 h 3513667"/>
              <a:gd name="connsiteX1406" fmla="*/ 2722052 w 3076859"/>
              <a:gd name="connsiteY1406" fmla="*/ 3496045 h 3513667"/>
              <a:gd name="connsiteX1407" fmla="*/ 2717652 w 3076859"/>
              <a:gd name="connsiteY1407" fmla="*/ 3498620 h 3513667"/>
              <a:gd name="connsiteX1408" fmla="*/ 2713252 w 3076859"/>
              <a:gd name="connsiteY1408" fmla="*/ 3501196 h 3513667"/>
              <a:gd name="connsiteX1409" fmla="*/ 2708852 w 3076859"/>
              <a:gd name="connsiteY1409" fmla="*/ 3503365 h 3513667"/>
              <a:gd name="connsiteX1410" fmla="*/ 2704052 w 3076859"/>
              <a:gd name="connsiteY1410" fmla="*/ 3505263 h 3513667"/>
              <a:gd name="connsiteX1411" fmla="*/ 2699252 w 3076859"/>
              <a:gd name="connsiteY1411" fmla="*/ 3507160 h 3513667"/>
              <a:gd name="connsiteX1412" fmla="*/ 2694252 w 3076859"/>
              <a:gd name="connsiteY1412" fmla="*/ 3508787 h 3513667"/>
              <a:gd name="connsiteX1413" fmla="*/ 2688852 w 3076859"/>
              <a:gd name="connsiteY1413" fmla="*/ 3510143 h 3513667"/>
              <a:gd name="connsiteX1414" fmla="*/ 2683652 w 3076859"/>
              <a:gd name="connsiteY1414" fmla="*/ 3511227 h 3513667"/>
              <a:gd name="connsiteX1415" fmla="*/ 2678251 w 3076859"/>
              <a:gd name="connsiteY1415" fmla="*/ 3512176 h 3513667"/>
              <a:gd name="connsiteX1416" fmla="*/ 2672451 w 3076859"/>
              <a:gd name="connsiteY1416" fmla="*/ 3512854 h 3513667"/>
              <a:gd name="connsiteX1417" fmla="*/ 2666651 w 3076859"/>
              <a:gd name="connsiteY1417" fmla="*/ 3513396 h 3513667"/>
              <a:gd name="connsiteX1418" fmla="*/ 2660851 w 3076859"/>
              <a:gd name="connsiteY1418" fmla="*/ 3513667 h 3513667"/>
              <a:gd name="connsiteX1419" fmla="*/ 2654651 w 3076859"/>
              <a:gd name="connsiteY1419" fmla="*/ 3513667 h 3513667"/>
              <a:gd name="connsiteX1420" fmla="*/ 2648651 w 3076859"/>
              <a:gd name="connsiteY1420" fmla="*/ 3513532 h 3513667"/>
              <a:gd name="connsiteX1421" fmla="*/ 2642251 w 3076859"/>
              <a:gd name="connsiteY1421" fmla="*/ 3512989 h 3513667"/>
              <a:gd name="connsiteX1422" fmla="*/ 2635851 w 3076859"/>
              <a:gd name="connsiteY1422" fmla="*/ 3512447 h 3513667"/>
              <a:gd name="connsiteX1423" fmla="*/ 2629451 w 3076859"/>
              <a:gd name="connsiteY1423" fmla="*/ 3511498 h 3513667"/>
              <a:gd name="connsiteX1424" fmla="*/ 2610650 w 3076859"/>
              <a:gd name="connsiteY1424" fmla="*/ 3511092 h 3513667"/>
              <a:gd name="connsiteX1425" fmla="*/ 2592050 w 3076859"/>
              <a:gd name="connsiteY1425" fmla="*/ 3510414 h 3513667"/>
              <a:gd name="connsiteX1426" fmla="*/ 2582650 w 3076859"/>
              <a:gd name="connsiteY1426" fmla="*/ 3510278 h 3513667"/>
              <a:gd name="connsiteX1427" fmla="*/ 2573249 w 3076859"/>
              <a:gd name="connsiteY1427" fmla="*/ 3510278 h 3513667"/>
              <a:gd name="connsiteX1428" fmla="*/ 2564249 w 3076859"/>
              <a:gd name="connsiteY1428" fmla="*/ 3510278 h 3513667"/>
              <a:gd name="connsiteX1429" fmla="*/ 2554849 w 3076859"/>
              <a:gd name="connsiteY1429" fmla="*/ 3510685 h 3513667"/>
              <a:gd name="connsiteX1430" fmla="*/ 2551649 w 3076859"/>
              <a:gd name="connsiteY1430" fmla="*/ 3510820 h 3513667"/>
              <a:gd name="connsiteX1431" fmla="*/ 2548649 w 3076859"/>
              <a:gd name="connsiteY1431" fmla="*/ 3510820 h 3513667"/>
              <a:gd name="connsiteX1432" fmla="*/ 2545649 w 3076859"/>
              <a:gd name="connsiteY1432" fmla="*/ 3510820 h 3513667"/>
              <a:gd name="connsiteX1433" fmla="*/ 2543049 w 3076859"/>
              <a:gd name="connsiteY1433" fmla="*/ 3510685 h 3513667"/>
              <a:gd name="connsiteX1434" fmla="*/ 2540449 w 3076859"/>
              <a:gd name="connsiteY1434" fmla="*/ 3510414 h 3513667"/>
              <a:gd name="connsiteX1435" fmla="*/ 2538049 w 3076859"/>
              <a:gd name="connsiteY1435" fmla="*/ 3510007 h 3513667"/>
              <a:gd name="connsiteX1436" fmla="*/ 2535649 w 3076859"/>
              <a:gd name="connsiteY1436" fmla="*/ 3509465 h 3513667"/>
              <a:gd name="connsiteX1437" fmla="*/ 2533449 w 3076859"/>
              <a:gd name="connsiteY1437" fmla="*/ 3509058 h 3513667"/>
              <a:gd name="connsiteX1438" fmla="*/ 2531449 w 3076859"/>
              <a:gd name="connsiteY1438" fmla="*/ 3508245 h 3513667"/>
              <a:gd name="connsiteX1439" fmla="*/ 2529449 w 3076859"/>
              <a:gd name="connsiteY1439" fmla="*/ 3507431 h 3513667"/>
              <a:gd name="connsiteX1440" fmla="*/ 2527649 w 3076859"/>
              <a:gd name="connsiteY1440" fmla="*/ 3506754 h 3513667"/>
              <a:gd name="connsiteX1441" fmla="*/ 2525849 w 3076859"/>
              <a:gd name="connsiteY1441" fmla="*/ 3505805 h 3513667"/>
              <a:gd name="connsiteX1442" fmla="*/ 2524449 w 3076859"/>
              <a:gd name="connsiteY1442" fmla="*/ 3504720 h 3513667"/>
              <a:gd name="connsiteX1443" fmla="*/ 2522849 w 3076859"/>
              <a:gd name="connsiteY1443" fmla="*/ 3503636 h 3513667"/>
              <a:gd name="connsiteX1444" fmla="*/ 2521848 w 3076859"/>
              <a:gd name="connsiteY1444" fmla="*/ 3502416 h 3513667"/>
              <a:gd name="connsiteX1445" fmla="*/ 2520648 w 3076859"/>
              <a:gd name="connsiteY1445" fmla="*/ 3501060 h 3513667"/>
              <a:gd name="connsiteX1446" fmla="*/ 2519448 w 3076859"/>
              <a:gd name="connsiteY1446" fmla="*/ 3499569 h 3513667"/>
              <a:gd name="connsiteX1447" fmla="*/ 2518648 w 3076859"/>
              <a:gd name="connsiteY1447" fmla="*/ 3498213 h 3513667"/>
              <a:gd name="connsiteX1448" fmla="*/ 2517648 w 3076859"/>
              <a:gd name="connsiteY1448" fmla="*/ 3496722 h 3513667"/>
              <a:gd name="connsiteX1449" fmla="*/ 2517048 w 3076859"/>
              <a:gd name="connsiteY1449" fmla="*/ 3494960 h 3513667"/>
              <a:gd name="connsiteX1450" fmla="*/ 2515648 w 3076859"/>
              <a:gd name="connsiteY1450" fmla="*/ 3491436 h 3513667"/>
              <a:gd name="connsiteX1451" fmla="*/ 2514848 w 3076859"/>
              <a:gd name="connsiteY1451" fmla="*/ 3487504 h 3513667"/>
              <a:gd name="connsiteX1452" fmla="*/ 2514448 w 3076859"/>
              <a:gd name="connsiteY1452" fmla="*/ 3483438 h 3513667"/>
              <a:gd name="connsiteX1453" fmla="*/ 2514448 w 3076859"/>
              <a:gd name="connsiteY1453" fmla="*/ 3478829 h 3513667"/>
              <a:gd name="connsiteX1454" fmla="*/ 2514648 w 3076859"/>
              <a:gd name="connsiteY1454" fmla="*/ 3474084 h 3513667"/>
              <a:gd name="connsiteX1455" fmla="*/ 2515448 w 3076859"/>
              <a:gd name="connsiteY1455" fmla="*/ 3469204 h 3513667"/>
              <a:gd name="connsiteX1456" fmla="*/ 2512248 w 3076859"/>
              <a:gd name="connsiteY1456" fmla="*/ 3467442 h 3513667"/>
              <a:gd name="connsiteX1457" fmla="*/ 2509448 w 3076859"/>
              <a:gd name="connsiteY1457" fmla="*/ 3465544 h 3513667"/>
              <a:gd name="connsiteX1458" fmla="*/ 2507048 w 3076859"/>
              <a:gd name="connsiteY1458" fmla="*/ 3463782 h 3513667"/>
              <a:gd name="connsiteX1459" fmla="*/ 2504648 w 3076859"/>
              <a:gd name="connsiteY1459" fmla="*/ 3461748 h 3513667"/>
              <a:gd name="connsiteX1460" fmla="*/ 2502848 w 3076859"/>
              <a:gd name="connsiteY1460" fmla="*/ 3459715 h 3513667"/>
              <a:gd name="connsiteX1461" fmla="*/ 2501048 w 3076859"/>
              <a:gd name="connsiteY1461" fmla="*/ 3457682 h 3513667"/>
              <a:gd name="connsiteX1462" fmla="*/ 2499648 w 3076859"/>
              <a:gd name="connsiteY1462" fmla="*/ 3455513 h 3513667"/>
              <a:gd name="connsiteX1463" fmla="*/ 2498248 w 3076859"/>
              <a:gd name="connsiteY1463" fmla="*/ 3453344 h 3513667"/>
              <a:gd name="connsiteX1464" fmla="*/ 2497248 w 3076859"/>
              <a:gd name="connsiteY1464" fmla="*/ 3451039 h 3513667"/>
              <a:gd name="connsiteX1465" fmla="*/ 2496448 w 3076859"/>
              <a:gd name="connsiteY1465" fmla="*/ 3448735 h 3513667"/>
              <a:gd name="connsiteX1466" fmla="*/ 2495848 w 3076859"/>
              <a:gd name="connsiteY1466" fmla="*/ 3446430 h 3513667"/>
              <a:gd name="connsiteX1467" fmla="*/ 2495048 w 3076859"/>
              <a:gd name="connsiteY1467" fmla="*/ 3444126 h 3513667"/>
              <a:gd name="connsiteX1468" fmla="*/ 2494448 w 3076859"/>
              <a:gd name="connsiteY1468" fmla="*/ 3439110 h 3513667"/>
              <a:gd name="connsiteX1469" fmla="*/ 2494248 w 3076859"/>
              <a:gd name="connsiteY1469" fmla="*/ 3434230 h 3513667"/>
              <a:gd name="connsiteX1470" fmla="*/ 2494248 w 3076859"/>
              <a:gd name="connsiteY1470" fmla="*/ 3429079 h 3513667"/>
              <a:gd name="connsiteX1471" fmla="*/ 2494448 w 3076859"/>
              <a:gd name="connsiteY1471" fmla="*/ 3424063 h 3513667"/>
              <a:gd name="connsiteX1472" fmla="*/ 2494848 w 3076859"/>
              <a:gd name="connsiteY1472" fmla="*/ 3413625 h 3513667"/>
              <a:gd name="connsiteX1473" fmla="*/ 2495048 w 3076859"/>
              <a:gd name="connsiteY1473" fmla="*/ 3408610 h 3513667"/>
              <a:gd name="connsiteX1474" fmla="*/ 2494648 w 3076859"/>
              <a:gd name="connsiteY1474" fmla="*/ 3403594 h 3513667"/>
              <a:gd name="connsiteX1475" fmla="*/ 2494048 w 3076859"/>
              <a:gd name="connsiteY1475" fmla="*/ 3398714 h 3513667"/>
              <a:gd name="connsiteX1476" fmla="*/ 2493448 w 3076859"/>
              <a:gd name="connsiteY1476" fmla="*/ 3396409 h 3513667"/>
              <a:gd name="connsiteX1477" fmla="*/ 2492848 w 3076859"/>
              <a:gd name="connsiteY1477" fmla="*/ 3393834 h 3513667"/>
              <a:gd name="connsiteX1478" fmla="*/ 2492048 w 3076859"/>
              <a:gd name="connsiteY1478" fmla="*/ 3391800 h 3513667"/>
              <a:gd name="connsiteX1479" fmla="*/ 2491648 w 3076859"/>
              <a:gd name="connsiteY1479" fmla="*/ 3389767 h 3513667"/>
              <a:gd name="connsiteX1480" fmla="*/ 2491448 w 3076859"/>
              <a:gd name="connsiteY1480" fmla="*/ 3387327 h 3513667"/>
              <a:gd name="connsiteX1481" fmla="*/ 2491448 w 3076859"/>
              <a:gd name="connsiteY1481" fmla="*/ 3385022 h 3513667"/>
              <a:gd name="connsiteX1482" fmla="*/ 2491648 w 3076859"/>
              <a:gd name="connsiteY1482" fmla="*/ 3380413 h 3513667"/>
              <a:gd name="connsiteX1483" fmla="*/ 2492448 w 3076859"/>
              <a:gd name="connsiteY1483" fmla="*/ 3375669 h 3513667"/>
              <a:gd name="connsiteX1484" fmla="*/ 2494248 w 3076859"/>
              <a:gd name="connsiteY1484" fmla="*/ 3365909 h 3513667"/>
              <a:gd name="connsiteX1485" fmla="*/ 2495048 w 3076859"/>
              <a:gd name="connsiteY1485" fmla="*/ 3361164 h 3513667"/>
              <a:gd name="connsiteX1486" fmla="*/ 2495848 w 3076859"/>
              <a:gd name="connsiteY1486" fmla="*/ 3356284 h 3513667"/>
              <a:gd name="connsiteX1487" fmla="*/ 2492048 w 3076859"/>
              <a:gd name="connsiteY1487" fmla="*/ 3348964 h 3513667"/>
              <a:gd name="connsiteX1488" fmla="*/ 2488048 w 3076859"/>
              <a:gd name="connsiteY1488" fmla="*/ 3341508 h 3513667"/>
              <a:gd name="connsiteX1489" fmla="*/ 2487048 w 3076859"/>
              <a:gd name="connsiteY1489" fmla="*/ 3339475 h 3513667"/>
              <a:gd name="connsiteX1490" fmla="*/ 2486648 w 3076859"/>
              <a:gd name="connsiteY1490" fmla="*/ 3337170 h 3513667"/>
              <a:gd name="connsiteX1491" fmla="*/ 2486448 w 3076859"/>
              <a:gd name="connsiteY1491" fmla="*/ 3334866 h 3513667"/>
              <a:gd name="connsiteX1492" fmla="*/ 2486248 w 3076859"/>
              <a:gd name="connsiteY1492" fmla="*/ 3332290 h 3513667"/>
              <a:gd name="connsiteX1493" fmla="*/ 2486648 w 3076859"/>
              <a:gd name="connsiteY1493" fmla="*/ 3327275 h 3513667"/>
              <a:gd name="connsiteX1494" fmla="*/ 2486848 w 3076859"/>
              <a:gd name="connsiteY1494" fmla="*/ 3322259 h 3513667"/>
              <a:gd name="connsiteX1495" fmla="*/ 2486848 w 3076859"/>
              <a:gd name="connsiteY1495" fmla="*/ 3319955 h 3513667"/>
              <a:gd name="connsiteX1496" fmla="*/ 2486648 w 3076859"/>
              <a:gd name="connsiteY1496" fmla="*/ 3317650 h 3513667"/>
              <a:gd name="connsiteX1497" fmla="*/ 2486248 w 3076859"/>
              <a:gd name="connsiteY1497" fmla="*/ 3315617 h 3513667"/>
              <a:gd name="connsiteX1498" fmla="*/ 2485248 w 3076859"/>
              <a:gd name="connsiteY1498" fmla="*/ 3313854 h 3513667"/>
              <a:gd name="connsiteX1499" fmla="*/ 2484648 w 3076859"/>
              <a:gd name="connsiteY1499" fmla="*/ 3312906 h 3513667"/>
              <a:gd name="connsiteX1500" fmla="*/ 2483848 w 3076859"/>
              <a:gd name="connsiteY1500" fmla="*/ 3312092 h 3513667"/>
              <a:gd name="connsiteX1501" fmla="*/ 2483248 w 3076859"/>
              <a:gd name="connsiteY1501" fmla="*/ 3311279 h 3513667"/>
              <a:gd name="connsiteX1502" fmla="*/ 2482048 w 3076859"/>
              <a:gd name="connsiteY1502" fmla="*/ 3310737 h 3513667"/>
              <a:gd name="connsiteX1503" fmla="*/ 2481248 w 3076859"/>
              <a:gd name="connsiteY1503" fmla="*/ 3310194 h 3513667"/>
              <a:gd name="connsiteX1504" fmla="*/ 2479848 w 3076859"/>
              <a:gd name="connsiteY1504" fmla="*/ 3309652 h 3513667"/>
              <a:gd name="connsiteX1505" fmla="*/ 2478448 w 3076859"/>
              <a:gd name="connsiteY1505" fmla="*/ 3309381 h 3513667"/>
              <a:gd name="connsiteX1506" fmla="*/ 2476848 w 3076859"/>
              <a:gd name="connsiteY1506" fmla="*/ 3308974 h 3513667"/>
              <a:gd name="connsiteX1507" fmla="*/ 2475048 w 3076859"/>
              <a:gd name="connsiteY1507" fmla="*/ 3308839 h 3513667"/>
              <a:gd name="connsiteX1508" fmla="*/ 2473448 w 3076859"/>
              <a:gd name="connsiteY1508" fmla="*/ 3308703 h 3513667"/>
              <a:gd name="connsiteX1509" fmla="*/ 2472048 w 3076859"/>
              <a:gd name="connsiteY1509" fmla="*/ 3308839 h 3513667"/>
              <a:gd name="connsiteX1510" fmla="*/ 2470447 w 3076859"/>
              <a:gd name="connsiteY1510" fmla="*/ 3308974 h 3513667"/>
              <a:gd name="connsiteX1511" fmla="*/ 2469247 w 3076859"/>
              <a:gd name="connsiteY1511" fmla="*/ 3309381 h 3513667"/>
              <a:gd name="connsiteX1512" fmla="*/ 2468247 w 3076859"/>
              <a:gd name="connsiteY1512" fmla="*/ 3309788 h 3513667"/>
              <a:gd name="connsiteX1513" fmla="*/ 2467047 w 3076859"/>
              <a:gd name="connsiteY1513" fmla="*/ 3310465 h 3513667"/>
              <a:gd name="connsiteX1514" fmla="*/ 2465847 w 3076859"/>
              <a:gd name="connsiteY1514" fmla="*/ 3311008 h 3513667"/>
              <a:gd name="connsiteX1515" fmla="*/ 2464047 w 3076859"/>
              <a:gd name="connsiteY1515" fmla="*/ 3312634 h 3513667"/>
              <a:gd name="connsiteX1516" fmla="*/ 2462447 w 3076859"/>
              <a:gd name="connsiteY1516" fmla="*/ 3314397 h 3513667"/>
              <a:gd name="connsiteX1517" fmla="*/ 2461047 w 3076859"/>
              <a:gd name="connsiteY1517" fmla="*/ 3316566 h 3513667"/>
              <a:gd name="connsiteX1518" fmla="*/ 2459847 w 3076859"/>
              <a:gd name="connsiteY1518" fmla="*/ 3318870 h 3513667"/>
              <a:gd name="connsiteX1519" fmla="*/ 2457447 w 3076859"/>
              <a:gd name="connsiteY1519" fmla="*/ 3324021 h 3513667"/>
              <a:gd name="connsiteX1520" fmla="*/ 2455247 w 3076859"/>
              <a:gd name="connsiteY1520" fmla="*/ 3329172 h 3513667"/>
              <a:gd name="connsiteX1521" fmla="*/ 2454047 w 3076859"/>
              <a:gd name="connsiteY1521" fmla="*/ 3331477 h 3513667"/>
              <a:gd name="connsiteX1522" fmla="*/ 2452647 w 3076859"/>
              <a:gd name="connsiteY1522" fmla="*/ 3333781 h 3513667"/>
              <a:gd name="connsiteX1523" fmla="*/ 2451047 w 3076859"/>
              <a:gd name="connsiteY1523" fmla="*/ 3335815 h 3513667"/>
              <a:gd name="connsiteX1524" fmla="*/ 2449047 w 3076859"/>
              <a:gd name="connsiteY1524" fmla="*/ 3337577 h 3513667"/>
              <a:gd name="connsiteX1525" fmla="*/ 2449247 w 3076859"/>
              <a:gd name="connsiteY1525" fmla="*/ 3342593 h 3513667"/>
              <a:gd name="connsiteX1526" fmla="*/ 2449647 w 3076859"/>
              <a:gd name="connsiteY1526" fmla="*/ 3347608 h 3513667"/>
              <a:gd name="connsiteX1527" fmla="*/ 2449647 w 3076859"/>
              <a:gd name="connsiteY1527" fmla="*/ 3350184 h 3513667"/>
              <a:gd name="connsiteX1528" fmla="*/ 2449647 w 3076859"/>
              <a:gd name="connsiteY1528" fmla="*/ 3352624 h 3513667"/>
              <a:gd name="connsiteX1529" fmla="*/ 2449447 w 3076859"/>
              <a:gd name="connsiteY1529" fmla="*/ 3354793 h 3513667"/>
              <a:gd name="connsiteX1530" fmla="*/ 2449047 w 3076859"/>
              <a:gd name="connsiteY1530" fmla="*/ 3356962 h 3513667"/>
              <a:gd name="connsiteX1531" fmla="*/ 2448047 w 3076859"/>
              <a:gd name="connsiteY1531" fmla="*/ 3358724 h 3513667"/>
              <a:gd name="connsiteX1532" fmla="*/ 2447047 w 3076859"/>
              <a:gd name="connsiteY1532" fmla="*/ 3360351 h 3513667"/>
              <a:gd name="connsiteX1533" fmla="*/ 2446247 w 3076859"/>
              <a:gd name="connsiteY1533" fmla="*/ 3361164 h 3513667"/>
              <a:gd name="connsiteX1534" fmla="*/ 2445447 w 3076859"/>
              <a:gd name="connsiteY1534" fmla="*/ 3361706 h 3513667"/>
              <a:gd name="connsiteX1535" fmla="*/ 2444447 w 3076859"/>
              <a:gd name="connsiteY1535" fmla="*/ 3362384 h 3513667"/>
              <a:gd name="connsiteX1536" fmla="*/ 2443247 w 3076859"/>
              <a:gd name="connsiteY1536" fmla="*/ 3362791 h 3513667"/>
              <a:gd name="connsiteX1537" fmla="*/ 2442247 w 3076859"/>
              <a:gd name="connsiteY1537" fmla="*/ 3363333 h 3513667"/>
              <a:gd name="connsiteX1538" fmla="*/ 2440847 w 3076859"/>
              <a:gd name="connsiteY1538" fmla="*/ 3363604 h 3513667"/>
              <a:gd name="connsiteX1539" fmla="*/ 2439247 w 3076859"/>
              <a:gd name="connsiteY1539" fmla="*/ 3363740 h 3513667"/>
              <a:gd name="connsiteX1540" fmla="*/ 2437647 w 3076859"/>
              <a:gd name="connsiteY1540" fmla="*/ 3363875 h 3513667"/>
              <a:gd name="connsiteX1541" fmla="*/ 2435847 w 3076859"/>
              <a:gd name="connsiteY1541" fmla="*/ 3363875 h 3513667"/>
              <a:gd name="connsiteX1542" fmla="*/ 2433847 w 3076859"/>
              <a:gd name="connsiteY1542" fmla="*/ 3363875 h 3513667"/>
              <a:gd name="connsiteX1543" fmla="*/ 2431447 w 3076859"/>
              <a:gd name="connsiteY1543" fmla="*/ 3363740 h 3513667"/>
              <a:gd name="connsiteX1544" fmla="*/ 2429247 w 3076859"/>
              <a:gd name="connsiteY1544" fmla="*/ 3363333 h 3513667"/>
              <a:gd name="connsiteX1545" fmla="*/ 2427447 w 3076859"/>
              <a:gd name="connsiteY1545" fmla="*/ 3363875 h 3513667"/>
              <a:gd name="connsiteX1546" fmla="*/ 2425447 w 3076859"/>
              <a:gd name="connsiteY1546" fmla="*/ 3364418 h 3513667"/>
              <a:gd name="connsiteX1547" fmla="*/ 2423647 w 3076859"/>
              <a:gd name="connsiteY1547" fmla="*/ 3364689 h 3513667"/>
              <a:gd name="connsiteX1548" fmla="*/ 2421647 w 3076859"/>
              <a:gd name="connsiteY1548" fmla="*/ 3364824 h 3513667"/>
              <a:gd name="connsiteX1549" fmla="*/ 2416846 w 3076859"/>
              <a:gd name="connsiteY1549" fmla="*/ 3366180 h 3513667"/>
              <a:gd name="connsiteX1550" fmla="*/ 2411846 w 3076859"/>
              <a:gd name="connsiteY1550" fmla="*/ 3367535 h 3513667"/>
              <a:gd name="connsiteX1551" fmla="*/ 2406846 w 3076859"/>
              <a:gd name="connsiteY1551" fmla="*/ 3368891 h 3513667"/>
              <a:gd name="connsiteX1552" fmla="*/ 2402046 w 3076859"/>
              <a:gd name="connsiteY1552" fmla="*/ 3369975 h 3513667"/>
              <a:gd name="connsiteX1553" fmla="*/ 2397046 w 3076859"/>
              <a:gd name="connsiteY1553" fmla="*/ 3371060 h 3513667"/>
              <a:gd name="connsiteX1554" fmla="*/ 2392246 w 3076859"/>
              <a:gd name="connsiteY1554" fmla="*/ 3371738 h 3513667"/>
              <a:gd name="connsiteX1555" fmla="*/ 2387246 w 3076859"/>
              <a:gd name="connsiteY1555" fmla="*/ 3372551 h 3513667"/>
              <a:gd name="connsiteX1556" fmla="*/ 2382246 w 3076859"/>
              <a:gd name="connsiteY1556" fmla="*/ 3373229 h 3513667"/>
              <a:gd name="connsiteX1557" fmla="*/ 2377446 w 3076859"/>
              <a:gd name="connsiteY1557" fmla="*/ 3373636 h 3513667"/>
              <a:gd name="connsiteX1558" fmla="*/ 2372446 w 3076859"/>
              <a:gd name="connsiteY1558" fmla="*/ 3373907 h 3513667"/>
              <a:gd name="connsiteX1559" fmla="*/ 2362445 w 3076859"/>
              <a:gd name="connsiteY1559" fmla="*/ 3374584 h 3513667"/>
              <a:gd name="connsiteX1560" fmla="*/ 2352645 w 3076859"/>
              <a:gd name="connsiteY1560" fmla="*/ 3374720 h 3513667"/>
              <a:gd name="connsiteX1561" fmla="*/ 2342445 w 3076859"/>
              <a:gd name="connsiteY1561" fmla="*/ 3374584 h 3513667"/>
              <a:gd name="connsiteX1562" fmla="*/ 2332645 w 3076859"/>
              <a:gd name="connsiteY1562" fmla="*/ 3374313 h 3513667"/>
              <a:gd name="connsiteX1563" fmla="*/ 2322645 w 3076859"/>
              <a:gd name="connsiteY1563" fmla="*/ 3373636 h 3513667"/>
              <a:gd name="connsiteX1564" fmla="*/ 2312644 w 3076859"/>
              <a:gd name="connsiteY1564" fmla="*/ 3372958 h 3513667"/>
              <a:gd name="connsiteX1565" fmla="*/ 2302844 w 3076859"/>
              <a:gd name="connsiteY1565" fmla="*/ 3372416 h 3513667"/>
              <a:gd name="connsiteX1566" fmla="*/ 2282844 w 3076859"/>
              <a:gd name="connsiteY1566" fmla="*/ 3370789 h 3513667"/>
              <a:gd name="connsiteX1567" fmla="*/ 2273044 w 3076859"/>
              <a:gd name="connsiteY1567" fmla="*/ 3370247 h 3513667"/>
              <a:gd name="connsiteX1568" fmla="*/ 2263044 w 3076859"/>
              <a:gd name="connsiteY1568" fmla="*/ 3369704 h 3513667"/>
              <a:gd name="connsiteX1569" fmla="*/ 2261043 w 3076859"/>
              <a:gd name="connsiteY1569" fmla="*/ 3369569 h 3513667"/>
              <a:gd name="connsiteX1570" fmla="*/ 2259243 w 3076859"/>
              <a:gd name="connsiteY1570" fmla="*/ 3369298 h 3513667"/>
              <a:gd name="connsiteX1571" fmla="*/ 2257443 w 3076859"/>
              <a:gd name="connsiteY1571" fmla="*/ 3368891 h 3513667"/>
              <a:gd name="connsiteX1572" fmla="*/ 2255643 w 3076859"/>
              <a:gd name="connsiteY1572" fmla="*/ 3368349 h 3513667"/>
              <a:gd name="connsiteX1573" fmla="*/ 2254043 w 3076859"/>
              <a:gd name="connsiteY1573" fmla="*/ 3367807 h 3513667"/>
              <a:gd name="connsiteX1574" fmla="*/ 2252643 w 3076859"/>
              <a:gd name="connsiteY1574" fmla="*/ 3366993 h 3513667"/>
              <a:gd name="connsiteX1575" fmla="*/ 2251043 w 3076859"/>
              <a:gd name="connsiteY1575" fmla="*/ 3366180 h 3513667"/>
              <a:gd name="connsiteX1576" fmla="*/ 2249643 w 3076859"/>
              <a:gd name="connsiteY1576" fmla="*/ 3365231 h 3513667"/>
              <a:gd name="connsiteX1577" fmla="*/ 2247243 w 3076859"/>
              <a:gd name="connsiteY1577" fmla="*/ 3363333 h 3513667"/>
              <a:gd name="connsiteX1578" fmla="*/ 2245243 w 3076859"/>
              <a:gd name="connsiteY1578" fmla="*/ 3360758 h 3513667"/>
              <a:gd name="connsiteX1579" fmla="*/ 2243043 w 3076859"/>
              <a:gd name="connsiteY1579" fmla="*/ 3358182 h 3513667"/>
              <a:gd name="connsiteX1580" fmla="*/ 2241443 w 3076859"/>
              <a:gd name="connsiteY1580" fmla="*/ 3355335 h 3513667"/>
              <a:gd name="connsiteX1581" fmla="*/ 2240043 w 3076859"/>
              <a:gd name="connsiteY1581" fmla="*/ 3352353 h 3513667"/>
              <a:gd name="connsiteX1582" fmla="*/ 2238843 w 3076859"/>
              <a:gd name="connsiteY1582" fmla="*/ 3349100 h 3513667"/>
              <a:gd name="connsiteX1583" fmla="*/ 2237643 w 3076859"/>
              <a:gd name="connsiteY1583" fmla="*/ 3345846 h 3513667"/>
              <a:gd name="connsiteX1584" fmla="*/ 2236643 w 3076859"/>
              <a:gd name="connsiteY1584" fmla="*/ 3342593 h 3513667"/>
              <a:gd name="connsiteX1585" fmla="*/ 2235443 w 3076859"/>
              <a:gd name="connsiteY1585" fmla="*/ 3335815 h 3513667"/>
              <a:gd name="connsiteX1586" fmla="*/ 2234443 w 3076859"/>
              <a:gd name="connsiteY1586" fmla="*/ 3329444 h 3513667"/>
              <a:gd name="connsiteX1587" fmla="*/ 2233243 w 3076859"/>
              <a:gd name="connsiteY1587" fmla="*/ 3318735 h 3513667"/>
              <a:gd name="connsiteX1588" fmla="*/ 2232443 w 3076859"/>
              <a:gd name="connsiteY1588" fmla="*/ 3308025 h 3513667"/>
              <a:gd name="connsiteX1589" fmla="*/ 2231643 w 3076859"/>
              <a:gd name="connsiteY1589" fmla="*/ 3297452 h 3513667"/>
              <a:gd name="connsiteX1590" fmla="*/ 2231243 w 3076859"/>
              <a:gd name="connsiteY1590" fmla="*/ 3286743 h 3513667"/>
              <a:gd name="connsiteX1591" fmla="*/ 2230643 w 3076859"/>
              <a:gd name="connsiteY1591" fmla="*/ 3265325 h 3513667"/>
              <a:gd name="connsiteX1592" fmla="*/ 2229843 w 3076859"/>
              <a:gd name="connsiteY1592" fmla="*/ 3243906 h 3513667"/>
              <a:gd name="connsiteX1593" fmla="*/ 2227043 w 3076859"/>
              <a:gd name="connsiteY1593" fmla="*/ 3234011 h 3513667"/>
              <a:gd name="connsiteX1594" fmla="*/ 2224443 w 3076859"/>
              <a:gd name="connsiteY1594" fmla="*/ 3224250 h 3513667"/>
              <a:gd name="connsiteX1595" fmla="*/ 2221443 w 3076859"/>
              <a:gd name="connsiteY1595" fmla="*/ 3214355 h 3513667"/>
              <a:gd name="connsiteX1596" fmla="*/ 2220243 w 3076859"/>
              <a:gd name="connsiteY1596" fmla="*/ 3209475 h 3513667"/>
              <a:gd name="connsiteX1597" fmla="*/ 2219243 w 3076859"/>
              <a:gd name="connsiteY1597" fmla="*/ 3204595 h 3513667"/>
              <a:gd name="connsiteX1598" fmla="*/ 2218043 w 3076859"/>
              <a:gd name="connsiteY1598" fmla="*/ 3199579 h 3513667"/>
              <a:gd name="connsiteX1599" fmla="*/ 2217243 w 3076859"/>
              <a:gd name="connsiteY1599" fmla="*/ 3194699 h 3513667"/>
              <a:gd name="connsiteX1600" fmla="*/ 2216843 w 3076859"/>
              <a:gd name="connsiteY1600" fmla="*/ 3189683 h 3513667"/>
              <a:gd name="connsiteX1601" fmla="*/ 2216843 w 3076859"/>
              <a:gd name="connsiteY1601" fmla="*/ 3184532 h 3513667"/>
              <a:gd name="connsiteX1602" fmla="*/ 2217043 w 3076859"/>
              <a:gd name="connsiteY1602" fmla="*/ 3179516 h 3513667"/>
              <a:gd name="connsiteX1603" fmla="*/ 2217643 w 3076859"/>
              <a:gd name="connsiteY1603" fmla="*/ 3174365 h 3513667"/>
              <a:gd name="connsiteX1604" fmla="*/ 2218643 w 3076859"/>
              <a:gd name="connsiteY1604" fmla="*/ 3169349 h 3513667"/>
              <a:gd name="connsiteX1605" fmla="*/ 2220243 w 3076859"/>
              <a:gd name="connsiteY1605" fmla="*/ 3164063 h 3513667"/>
              <a:gd name="connsiteX1606" fmla="*/ 2216643 w 3076859"/>
              <a:gd name="connsiteY1606" fmla="*/ 3108077 h 3513667"/>
              <a:gd name="connsiteX1607" fmla="*/ 2213043 w 3076859"/>
              <a:gd name="connsiteY1607" fmla="*/ 3052092 h 3513667"/>
              <a:gd name="connsiteX1608" fmla="*/ 2211243 w 3076859"/>
              <a:gd name="connsiteY1608" fmla="*/ 3050465 h 3513667"/>
              <a:gd name="connsiteX1609" fmla="*/ 2209642 w 3076859"/>
              <a:gd name="connsiteY1609" fmla="*/ 3048974 h 3513667"/>
              <a:gd name="connsiteX1610" fmla="*/ 2208042 w 3076859"/>
              <a:gd name="connsiteY1610" fmla="*/ 3047889 h 3513667"/>
              <a:gd name="connsiteX1611" fmla="*/ 2206642 w 3076859"/>
              <a:gd name="connsiteY1611" fmla="*/ 3047076 h 3513667"/>
              <a:gd name="connsiteX1612" fmla="*/ 2205242 w 3076859"/>
              <a:gd name="connsiteY1612" fmla="*/ 3046398 h 3513667"/>
              <a:gd name="connsiteX1613" fmla="*/ 2203842 w 3076859"/>
              <a:gd name="connsiteY1613" fmla="*/ 3045992 h 3513667"/>
              <a:gd name="connsiteX1614" fmla="*/ 2202442 w 3076859"/>
              <a:gd name="connsiteY1614" fmla="*/ 3045585 h 3513667"/>
              <a:gd name="connsiteX1615" fmla="*/ 2201242 w 3076859"/>
              <a:gd name="connsiteY1615" fmla="*/ 3045585 h 3513667"/>
              <a:gd name="connsiteX1616" fmla="*/ 2200042 w 3076859"/>
              <a:gd name="connsiteY1616" fmla="*/ 3045720 h 3513667"/>
              <a:gd name="connsiteX1617" fmla="*/ 2198642 w 3076859"/>
              <a:gd name="connsiteY1617" fmla="*/ 3045992 h 3513667"/>
              <a:gd name="connsiteX1618" fmla="*/ 2197442 w 3076859"/>
              <a:gd name="connsiteY1618" fmla="*/ 3046398 h 3513667"/>
              <a:gd name="connsiteX1619" fmla="*/ 2196442 w 3076859"/>
              <a:gd name="connsiteY1619" fmla="*/ 3046805 h 3513667"/>
              <a:gd name="connsiteX1620" fmla="*/ 2194042 w 3076859"/>
              <a:gd name="connsiteY1620" fmla="*/ 3048296 h 3513667"/>
              <a:gd name="connsiteX1621" fmla="*/ 2192042 w 3076859"/>
              <a:gd name="connsiteY1621" fmla="*/ 3049923 h 3513667"/>
              <a:gd name="connsiteX1622" fmla="*/ 2187842 w 3076859"/>
              <a:gd name="connsiteY1622" fmla="*/ 3053718 h 3513667"/>
              <a:gd name="connsiteX1623" fmla="*/ 2185842 w 3076859"/>
              <a:gd name="connsiteY1623" fmla="*/ 3055481 h 3513667"/>
              <a:gd name="connsiteX1624" fmla="*/ 2183642 w 3076859"/>
              <a:gd name="connsiteY1624" fmla="*/ 3057243 h 3513667"/>
              <a:gd name="connsiteX1625" fmla="*/ 2181442 w 3076859"/>
              <a:gd name="connsiteY1625" fmla="*/ 3058598 h 3513667"/>
              <a:gd name="connsiteX1626" fmla="*/ 2180442 w 3076859"/>
              <a:gd name="connsiteY1626" fmla="*/ 3059276 h 3513667"/>
              <a:gd name="connsiteX1627" fmla="*/ 2179242 w 3076859"/>
              <a:gd name="connsiteY1627" fmla="*/ 3059683 h 3513667"/>
              <a:gd name="connsiteX1628" fmla="*/ 2177842 w 3076859"/>
              <a:gd name="connsiteY1628" fmla="*/ 3059954 h 3513667"/>
              <a:gd name="connsiteX1629" fmla="*/ 2176842 w 3076859"/>
              <a:gd name="connsiteY1629" fmla="*/ 3060225 h 3513667"/>
              <a:gd name="connsiteX1630" fmla="*/ 2175442 w 3076859"/>
              <a:gd name="connsiteY1630" fmla="*/ 3060225 h 3513667"/>
              <a:gd name="connsiteX1631" fmla="*/ 2174042 w 3076859"/>
              <a:gd name="connsiteY1631" fmla="*/ 3059954 h 3513667"/>
              <a:gd name="connsiteX1632" fmla="*/ 2167642 w 3076859"/>
              <a:gd name="connsiteY1632" fmla="*/ 3062936 h 3513667"/>
              <a:gd name="connsiteX1633" fmla="*/ 2164242 w 3076859"/>
              <a:gd name="connsiteY1633" fmla="*/ 3064156 h 3513667"/>
              <a:gd name="connsiteX1634" fmla="*/ 2161042 w 3076859"/>
              <a:gd name="connsiteY1634" fmla="*/ 3065376 h 3513667"/>
              <a:gd name="connsiteX1635" fmla="*/ 2157842 w 3076859"/>
              <a:gd name="connsiteY1635" fmla="*/ 3066461 h 3513667"/>
              <a:gd name="connsiteX1636" fmla="*/ 2154641 w 3076859"/>
              <a:gd name="connsiteY1636" fmla="*/ 3067410 h 3513667"/>
              <a:gd name="connsiteX1637" fmla="*/ 2151441 w 3076859"/>
              <a:gd name="connsiteY1637" fmla="*/ 3068088 h 3513667"/>
              <a:gd name="connsiteX1638" fmla="*/ 2148441 w 3076859"/>
              <a:gd name="connsiteY1638" fmla="*/ 3068223 h 3513667"/>
              <a:gd name="connsiteX1639" fmla="*/ 2146841 w 3076859"/>
              <a:gd name="connsiteY1639" fmla="*/ 3068223 h 3513667"/>
              <a:gd name="connsiteX1640" fmla="*/ 2145441 w 3076859"/>
              <a:gd name="connsiteY1640" fmla="*/ 3068223 h 3513667"/>
              <a:gd name="connsiteX1641" fmla="*/ 2143841 w 3076859"/>
              <a:gd name="connsiteY1641" fmla="*/ 3067952 h 3513667"/>
              <a:gd name="connsiteX1642" fmla="*/ 2142441 w 3076859"/>
              <a:gd name="connsiteY1642" fmla="*/ 3067545 h 3513667"/>
              <a:gd name="connsiteX1643" fmla="*/ 2141241 w 3076859"/>
              <a:gd name="connsiteY1643" fmla="*/ 3067139 h 3513667"/>
              <a:gd name="connsiteX1644" fmla="*/ 2139641 w 3076859"/>
              <a:gd name="connsiteY1644" fmla="*/ 3066596 h 3513667"/>
              <a:gd name="connsiteX1645" fmla="*/ 2138241 w 3076859"/>
              <a:gd name="connsiteY1645" fmla="*/ 3065919 h 3513667"/>
              <a:gd name="connsiteX1646" fmla="*/ 2137041 w 3076859"/>
              <a:gd name="connsiteY1646" fmla="*/ 3065105 h 3513667"/>
              <a:gd name="connsiteX1647" fmla="*/ 2135641 w 3076859"/>
              <a:gd name="connsiteY1647" fmla="*/ 3064021 h 3513667"/>
              <a:gd name="connsiteX1648" fmla="*/ 2134241 w 3076859"/>
              <a:gd name="connsiteY1648" fmla="*/ 3062936 h 3513667"/>
              <a:gd name="connsiteX1649" fmla="*/ 2133241 w 3076859"/>
              <a:gd name="connsiteY1649" fmla="*/ 3061716 h 3513667"/>
              <a:gd name="connsiteX1650" fmla="*/ 2131841 w 3076859"/>
              <a:gd name="connsiteY1650" fmla="*/ 3060225 h 3513667"/>
              <a:gd name="connsiteX1651" fmla="*/ 2130641 w 3076859"/>
              <a:gd name="connsiteY1651" fmla="*/ 3058598 h 3513667"/>
              <a:gd name="connsiteX1652" fmla="*/ 2129441 w 3076859"/>
              <a:gd name="connsiteY1652" fmla="*/ 3056701 h 3513667"/>
              <a:gd name="connsiteX1653" fmla="*/ 2127241 w 3076859"/>
              <a:gd name="connsiteY1653" fmla="*/ 3052634 h 3513667"/>
              <a:gd name="connsiteX1654" fmla="*/ 2124041 w 3076859"/>
              <a:gd name="connsiteY1654" fmla="*/ 3056430 h 3513667"/>
              <a:gd name="connsiteX1655" fmla="*/ 2120641 w 3076859"/>
              <a:gd name="connsiteY1655" fmla="*/ 3059954 h 3513667"/>
              <a:gd name="connsiteX1656" fmla="*/ 2117241 w 3076859"/>
              <a:gd name="connsiteY1656" fmla="*/ 3063072 h 3513667"/>
              <a:gd name="connsiteX1657" fmla="*/ 2113841 w 3076859"/>
              <a:gd name="connsiteY1657" fmla="*/ 3065919 h 3513667"/>
              <a:gd name="connsiteX1658" fmla="*/ 2110241 w 3076859"/>
              <a:gd name="connsiteY1658" fmla="*/ 3068359 h 3513667"/>
              <a:gd name="connsiteX1659" fmla="*/ 2106641 w 3076859"/>
              <a:gd name="connsiteY1659" fmla="*/ 3070528 h 3513667"/>
              <a:gd name="connsiteX1660" fmla="*/ 2103040 w 3076859"/>
              <a:gd name="connsiteY1660" fmla="*/ 3072561 h 3513667"/>
              <a:gd name="connsiteX1661" fmla="*/ 2099440 w 3076859"/>
              <a:gd name="connsiteY1661" fmla="*/ 3074052 h 3513667"/>
              <a:gd name="connsiteX1662" fmla="*/ 2095640 w 3076859"/>
              <a:gd name="connsiteY1662" fmla="*/ 3075408 h 3513667"/>
              <a:gd name="connsiteX1663" fmla="*/ 2091840 w 3076859"/>
              <a:gd name="connsiteY1663" fmla="*/ 3076492 h 3513667"/>
              <a:gd name="connsiteX1664" fmla="*/ 2088040 w 3076859"/>
              <a:gd name="connsiteY1664" fmla="*/ 3077441 h 3513667"/>
              <a:gd name="connsiteX1665" fmla="*/ 2084240 w 3076859"/>
              <a:gd name="connsiteY1665" fmla="*/ 3078254 h 3513667"/>
              <a:gd name="connsiteX1666" fmla="*/ 2080240 w 3076859"/>
              <a:gd name="connsiteY1666" fmla="*/ 3078661 h 3513667"/>
              <a:gd name="connsiteX1667" fmla="*/ 2076440 w 3076859"/>
              <a:gd name="connsiteY1667" fmla="*/ 3079068 h 3513667"/>
              <a:gd name="connsiteX1668" fmla="*/ 2072440 w 3076859"/>
              <a:gd name="connsiteY1668" fmla="*/ 3079203 h 3513667"/>
              <a:gd name="connsiteX1669" fmla="*/ 2068440 w 3076859"/>
              <a:gd name="connsiteY1669" fmla="*/ 3079203 h 3513667"/>
              <a:gd name="connsiteX1670" fmla="*/ 2064640 w 3076859"/>
              <a:gd name="connsiteY1670" fmla="*/ 3079068 h 3513667"/>
              <a:gd name="connsiteX1671" fmla="*/ 2060440 w 3076859"/>
              <a:gd name="connsiteY1671" fmla="*/ 3078797 h 3513667"/>
              <a:gd name="connsiteX1672" fmla="*/ 2056640 w 3076859"/>
              <a:gd name="connsiteY1672" fmla="*/ 3078390 h 3513667"/>
              <a:gd name="connsiteX1673" fmla="*/ 2052440 w 3076859"/>
              <a:gd name="connsiteY1673" fmla="*/ 3077983 h 3513667"/>
              <a:gd name="connsiteX1674" fmla="*/ 2044239 w 3076859"/>
              <a:gd name="connsiteY1674" fmla="*/ 3076899 h 3513667"/>
              <a:gd name="connsiteX1675" fmla="*/ 2036039 w 3076859"/>
              <a:gd name="connsiteY1675" fmla="*/ 3075408 h 3513667"/>
              <a:gd name="connsiteX1676" fmla="*/ 2019839 w 3076859"/>
              <a:gd name="connsiteY1676" fmla="*/ 3072832 h 3513667"/>
              <a:gd name="connsiteX1677" fmla="*/ 2011639 w 3076859"/>
              <a:gd name="connsiteY1677" fmla="*/ 3071748 h 3513667"/>
              <a:gd name="connsiteX1678" fmla="*/ 2003639 w 3076859"/>
              <a:gd name="connsiteY1678" fmla="*/ 3070799 h 3513667"/>
              <a:gd name="connsiteX1679" fmla="*/ 1999239 w 3076859"/>
              <a:gd name="connsiteY1679" fmla="*/ 3061852 h 3513667"/>
              <a:gd name="connsiteX1680" fmla="*/ 1994838 w 3076859"/>
              <a:gd name="connsiteY1680" fmla="*/ 3052905 h 3513667"/>
              <a:gd name="connsiteX1681" fmla="*/ 1985638 w 3076859"/>
              <a:gd name="connsiteY1681" fmla="*/ 3035282 h 3513667"/>
              <a:gd name="connsiteX1682" fmla="*/ 1981038 w 3076859"/>
              <a:gd name="connsiteY1682" fmla="*/ 3026336 h 3513667"/>
              <a:gd name="connsiteX1683" fmla="*/ 1976438 w 3076859"/>
              <a:gd name="connsiteY1683" fmla="*/ 3017524 h 3513667"/>
              <a:gd name="connsiteX1684" fmla="*/ 1972438 w 3076859"/>
              <a:gd name="connsiteY1684" fmla="*/ 3008577 h 3513667"/>
              <a:gd name="connsiteX1685" fmla="*/ 1968238 w 3076859"/>
              <a:gd name="connsiteY1685" fmla="*/ 2999360 h 3513667"/>
              <a:gd name="connsiteX1686" fmla="*/ 1964838 w 3076859"/>
              <a:gd name="connsiteY1686" fmla="*/ 2990277 h 3513667"/>
              <a:gd name="connsiteX1687" fmla="*/ 1961638 w 3076859"/>
              <a:gd name="connsiteY1687" fmla="*/ 2981195 h 3513667"/>
              <a:gd name="connsiteX1688" fmla="*/ 1960238 w 3076859"/>
              <a:gd name="connsiteY1688" fmla="*/ 2976450 h 3513667"/>
              <a:gd name="connsiteX1689" fmla="*/ 1959238 w 3076859"/>
              <a:gd name="connsiteY1689" fmla="*/ 2971706 h 3513667"/>
              <a:gd name="connsiteX1690" fmla="*/ 1958038 w 3076859"/>
              <a:gd name="connsiteY1690" fmla="*/ 2966961 h 3513667"/>
              <a:gd name="connsiteX1691" fmla="*/ 1957038 w 3076859"/>
              <a:gd name="connsiteY1691" fmla="*/ 2962217 h 3513667"/>
              <a:gd name="connsiteX1692" fmla="*/ 1956238 w 3076859"/>
              <a:gd name="connsiteY1692" fmla="*/ 2957337 h 3513667"/>
              <a:gd name="connsiteX1693" fmla="*/ 1955838 w 3076859"/>
              <a:gd name="connsiteY1693" fmla="*/ 2952456 h 3513667"/>
              <a:gd name="connsiteX1694" fmla="*/ 1955238 w 3076859"/>
              <a:gd name="connsiteY1694" fmla="*/ 2947441 h 3513667"/>
              <a:gd name="connsiteX1695" fmla="*/ 1955238 w 3076859"/>
              <a:gd name="connsiteY1695" fmla="*/ 2942561 h 3513667"/>
              <a:gd name="connsiteX1696" fmla="*/ 1955238 w 3076859"/>
              <a:gd name="connsiteY1696" fmla="*/ 2937409 h 3513667"/>
              <a:gd name="connsiteX1697" fmla="*/ 1955438 w 3076859"/>
              <a:gd name="connsiteY1697" fmla="*/ 2932394 h 3513667"/>
              <a:gd name="connsiteX1698" fmla="*/ 1956038 w 3076859"/>
              <a:gd name="connsiteY1698" fmla="*/ 2927243 h 3513667"/>
              <a:gd name="connsiteX1699" fmla="*/ 1956838 w 3076859"/>
              <a:gd name="connsiteY1699" fmla="*/ 2921956 h 3513667"/>
              <a:gd name="connsiteX1700" fmla="*/ 1955238 w 3076859"/>
              <a:gd name="connsiteY1700" fmla="*/ 2919922 h 3513667"/>
              <a:gd name="connsiteX1701" fmla="*/ 1954038 w 3076859"/>
              <a:gd name="connsiteY1701" fmla="*/ 2918160 h 3513667"/>
              <a:gd name="connsiteX1702" fmla="*/ 1953038 w 3076859"/>
              <a:gd name="connsiteY1702" fmla="*/ 2916127 h 3513667"/>
              <a:gd name="connsiteX1703" fmla="*/ 1952038 w 3076859"/>
              <a:gd name="connsiteY1703" fmla="*/ 2913958 h 3513667"/>
              <a:gd name="connsiteX1704" fmla="*/ 1951238 w 3076859"/>
              <a:gd name="connsiteY1704" fmla="*/ 2911789 h 3513667"/>
              <a:gd name="connsiteX1705" fmla="*/ 1950438 w 3076859"/>
              <a:gd name="connsiteY1705" fmla="*/ 2909620 h 3513667"/>
              <a:gd name="connsiteX1706" fmla="*/ 1949638 w 3076859"/>
              <a:gd name="connsiteY1706" fmla="*/ 2905147 h 3513667"/>
              <a:gd name="connsiteX1707" fmla="*/ 1949238 w 3076859"/>
              <a:gd name="connsiteY1707" fmla="*/ 2900538 h 3513667"/>
              <a:gd name="connsiteX1708" fmla="*/ 1948638 w 3076859"/>
              <a:gd name="connsiteY1708" fmla="*/ 2895793 h 3513667"/>
              <a:gd name="connsiteX1709" fmla="*/ 1948238 w 3076859"/>
              <a:gd name="connsiteY1709" fmla="*/ 2886440 h 3513667"/>
              <a:gd name="connsiteX1710" fmla="*/ 1947838 w 3076859"/>
              <a:gd name="connsiteY1710" fmla="*/ 2881831 h 3513667"/>
              <a:gd name="connsiteX1711" fmla="*/ 1947038 w 3076859"/>
              <a:gd name="connsiteY1711" fmla="*/ 2877086 h 3513667"/>
              <a:gd name="connsiteX1712" fmla="*/ 1946038 w 3076859"/>
              <a:gd name="connsiteY1712" fmla="*/ 2872613 h 3513667"/>
              <a:gd name="connsiteX1713" fmla="*/ 1945237 w 3076859"/>
              <a:gd name="connsiteY1713" fmla="*/ 2870444 h 3513667"/>
              <a:gd name="connsiteX1714" fmla="*/ 1944437 w 3076859"/>
              <a:gd name="connsiteY1714" fmla="*/ 2868546 h 3513667"/>
              <a:gd name="connsiteX1715" fmla="*/ 1943237 w 3076859"/>
              <a:gd name="connsiteY1715" fmla="*/ 2866377 h 3513667"/>
              <a:gd name="connsiteX1716" fmla="*/ 1942037 w 3076859"/>
              <a:gd name="connsiteY1716" fmla="*/ 2864344 h 3513667"/>
              <a:gd name="connsiteX1717" fmla="*/ 1940637 w 3076859"/>
              <a:gd name="connsiteY1717" fmla="*/ 2862446 h 3513667"/>
              <a:gd name="connsiteX1718" fmla="*/ 1938837 w 3076859"/>
              <a:gd name="connsiteY1718" fmla="*/ 2860548 h 3513667"/>
              <a:gd name="connsiteX1719" fmla="*/ 1937037 w 3076859"/>
              <a:gd name="connsiteY1719" fmla="*/ 2858786 h 3513667"/>
              <a:gd name="connsiteX1720" fmla="*/ 1935037 w 3076859"/>
              <a:gd name="connsiteY1720" fmla="*/ 2857023 h 3513667"/>
              <a:gd name="connsiteX1721" fmla="*/ 1932637 w 3076859"/>
              <a:gd name="connsiteY1721" fmla="*/ 2855397 h 3513667"/>
              <a:gd name="connsiteX1722" fmla="*/ 1930037 w 3076859"/>
              <a:gd name="connsiteY1722" fmla="*/ 2853770 h 3513667"/>
              <a:gd name="connsiteX1723" fmla="*/ 1929237 w 3076859"/>
              <a:gd name="connsiteY1723" fmla="*/ 2886575 h 3513667"/>
              <a:gd name="connsiteX1724" fmla="*/ 1928637 w 3076859"/>
              <a:gd name="connsiteY1724" fmla="*/ 2902842 h 3513667"/>
              <a:gd name="connsiteX1725" fmla="*/ 1928037 w 3076859"/>
              <a:gd name="connsiteY1725" fmla="*/ 2919245 h 3513667"/>
              <a:gd name="connsiteX1726" fmla="*/ 1927037 w 3076859"/>
              <a:gd name="connsiteY1726" fmla="*/ 2935376 h 3513667"/>
              <a:gd name="connsiteX1727" fmla="*/ 1925837 w 3076859"/>
              <a:gd name="connsiteY1727" fmla="*/ 2951643 h 3513667"/>
              <a:gd name="connsiteX1728" fmla="*/ 1924837 w 3076859"/>
              <a:gd name="connsiteY1728" fmla="*/ 2967910 h 3513667"/>
              <a:gd name="connsiteX1729" fmla="*/ 1923237 w 3076859"/>
              <a:gd name="connsiteY1729" fmla="*/ 2984177 h 3513667"/>
              <a:gd name="connsiteX1730" fmla="*/ 1921237 w 3076859"/>
              <a:gd name="connsiteY1730" fmla="*/ 3000308 h 3513667"/>
              <a:gd name="connsiteX1731" fmla="*/ 1919237 w 3076859"/>
              <a:gd name="connsiteY1731" fmla="*/ 3016440 h 3513667"/>
              <a:gd name="connsiteX1732" fmla="*/ 1917037 w 3076859"/>
              <a:gd name="connsiteY1732" fmla="*/ 3032707 h 3513667"/>
              <a:gd name="connsiteX1733" fmla="*/ 1914437 w 3076859"/>
              <a:gd name="connsiteY1733" fmla="*/ 3048703 h 3513667"/>
              <a:gd name="connsiteX1734" fmla="*/ 1911437 w 3076859"/>
              <a:gd name="connsiteY1734" fmla="*/ 3064834 h 3513667"/>
              <a:gd name="connsiteX1735" fmla="*/ 1908037 w 3076859"/>
              <a:gd name="connsiteY1735" fmla="*/ 3080830 h 3513667"/>
              <a:gd name="connsiteX1736" fmla="*/ 1904437 w 3076859"/>
              <a:gd name="connsiteY1736" fmla="*/ 3096826 h 3513667"/>
              <a:gd name="connsiteX1737" fmla="*/ 1900437 w 3076859"/>
              <a:gd name="connsiteY1737" fmla="*/ 3112822 h 3513667"/>
              <a:gd name="connsiteX1738" fmla="*/ 1899637 w 3076859"/>
              <a:gd name="connsiteY1738" fmla="*/ 3121362 h 3513667"/>
              <a:gd name="connsiteX1739" fmla="*/ 1898837 w 3076859"/>
              <a:gd name="connsiteY1739" fmla="*/ 3129902 h 3513667"/>
              <a:gd name="connsiteX1740" fmla="*/ 1897437 w 3076859"/>
              <a:gd name="connsiteY1740" fmla="*/ 3138171 h 3513667"/>
              <a:gd name="connsiteX1741" fmla="*/ 1895637 w 3076859"/>
              <a:gd name="connsiteY1741" fmla="*/ 3146576 h 3513667"/>
              <a:gd name="connsiteX1742" fmla="*/ 1893436 w 3076859"/>
              <a:gd name="connsiteY1742" fmla="*/ 3154709 h 3513667"/>
              <a:gd name="connsiteX1743" fmla="*/ 1891236 w 3076859"/>
              <a:gd name="connsiteY1743" fmla="*/ 3162978 h 3513667"/>
              <a:gd name="connsiteX1744" fmla="*/ 1888636 w 3076859"/>
              <a:gd name="connsiteY1744" fmla="*/ 3170976 h 3513667"/>
              <a:gd name="connsiteX1745" fmla="*/ 1886236 w 3076859"/>
              <a:gd name="connsiteY1745" fmla="*/ 3178974 h 3513667"/>
              <a:gd name="connsiteX1746" fmla="*/ 1883236 w 3076859"/>
              <a:gd name="connsiteY1746" fmla="*/ 3187108 h 3513667"/>
              <a:gd name="connsiteX1747" fmla="*/ 1880236 w 3076859"/>
              <a:gd name="connsiteY1747" fmla="*/ 3195105 h 3513667"/>
              <a:gd name="connsiteX1748" fmla="*/ 1874436 w 3076859"/>
              <a:gd name="connsiteY1748" fmla="*/ 3210966 h 3513667"/>
              <a:gd name="connsiteX1749" fmla="*/ 1868236 w 3076859"/>
              <a:gd name="connsiteY1749" fmla="*/ 3226962 h 3513667"/>
              <a:gd name="connsiteX1750" fmla="*/ 1862236 w 3076859"/>
              <a:gd name="connsiteY1750" fmla="*/ 3242822 h 3513667"/>
              <a:gd name="connsiteX1751" fmla="*/ 1862036 w 3076859"/>
              <a:gd name="connsiteY1751" fmla="*/ 3246618 h 3513667"/>
              <a:gd name="connsiteX1752" fmla="*/ 1861636 w 3076859"/>
              <a:gd name="connsiteY1752" fmla="*/ 3250142 h 3513667"/>
              <a:gd name="connsiteX1753" fmla="*/ 1860436 w 3076859"/>
              <a:gd name="connsiteY1753" fmla="*/ 3253531 h 3513667"/>
              <a:gd name="connsiteX1754" fmla="*/ 1859236 w 3076859"/>
              <a:gd name="connsiteY1754" fmla="*/ 3256784 h 3513667"/>
              <a:gd name="connsiteX1755" fmla="*/ 1857436 w 3076859"/>
              <a:gd name="connsiteY1755" fmla="*/ 3259902 h 3513667"/>
              <a:gd name="connsiteX1756" fmla="*/ 1855636 w 3076859"/>
              <a:gd name="connsiteY1756" fmla="*/ 3262749 h 3513667"/>
              <a:gd name="connsiteX1757" fmla="*/ 1853436 w 3076859"/>
              <a:gd name="connsiteY1757" fmla="*/ 3265731 h 3513667"/>
              <a:gd name="connsiteX1758" fmla="*/ 1850836 w 3076859"/>
              <a:gd name="connsiteY1758" fmla="*/ 3268714 h 3513667"/>
              <a:gd name="connsiteX1759" fmla="*/ 1849236 w 3076859"/>
              <a:gd name="connsiteY1759" fmla="*/ 3269798 h 3513667"/>
              <a:gd name="connsiteX1760" fmla="*/ 1847436 w 3076859"/>
              <a:gd name="connsiteY1760" fmla="*/ 3271018 h 3513667"/>
              <a:gd name="connsiteX1761" fmla="*/ 1844436 w 3076859"/>
              <a:gd name="connsiteY1761" fmla="*/ 3273458 h 3513667"/>
              <a:gd name="connsiteX1762" fmla="*/ 1841435 w 3076859"/>
              <a:gd name="connsiteY1762" fmla="*/ 3276440 h 3513667"/>
              <a:gd name="connsiteX1763" fmla="*/ 1838835 w 3076859"/>
              <a:gd name="connsiteY1763" fmla="*/ 3279287 h 3513667"/>
              <a:gd name="connsiteX1764" fmla="*/ 1836235 w 3076859"/>
              <a:gd name="connsiteY1764" fmla="*/ 3282405 h 3513667"/>
              <a:gd name="connsiteX1765" fmla="*/ 1834035 w 3076859"/>
              <a:gd name="connsiteY1765" fmla="*/ 3285658 h 3513667"/>
              <a:gd name="connsiteX1766" fmla="*/ 1829235 w 3076859"/>
              <a:gd name="connsiteY1766" fmla="*/ 3292165 h 3513667"/>
              <a:gd name="connsiteX1767" fmla="*/ 1826635 w 3076859"/>
              <a:gd name="connsiteY1767" fmla="*/ 3295419 h 3513667"/>
              <a:gd name="connsiteX1768" fmla="*/ 1824235 w 3076859"/>
              <a:gd name="connsiteY1768" fmla="*/ 3298401 h 3513667"/>
              <a:gd name="connsiteX1769" fmla="*/ 1821235 w 3076859"/>
              <a:gd name="connsiteY1769" fmla="*/ 3301248 h 3513667"/>
              <a:gd name="connsiteX1770" fmla="*/ 1818235 w 3076859"/>
              <a:gd name="connsiteY1770" fmla="*/ 3304094 h 3513667"/>
              <a:gd name="connsiteX1771" fmla="*/ 1815035 w 3076859"/>
              <a:gd name="connsiteY1771" fmla="*/ 3306399 h 3513667"/>
              <a:gd name="connsiteX1772" fmla="*/ 1813435 w 3076859"/>
              <a:gd name="connsiteY1772" fmla="*/ 3307619 h 3513667"/>
              <a:gd name="connsiteX1773" fmla="*/ 1811635 w 3076859"/>
              <a:gd name="connsiteY1773" fmla="*/ 3308568 h 3513667"/>
              <a:gd name="connsiteX1774" fmla="*/ 1809635 w 3076859"/>
              <a:gd name="connsiteY1774" fmla="*/ 3309517 h 3513667"/>
              <a:gd name="connsiteX1775" fmla="*/ 1807435 w 3076859"/>
              <a:gd name="connsiteY1775" fmla="*/ 3310465 h 3513667"/>
              <a:gd name="connsiteX1776" fmla="*/ 1805435 w 3076859"/>
              <a:gd name="connsiteY1776" fmla="*/ 3311008 h 3513667"/>
              <a:gd name="connsiteX1777" fmla="*/ 1803235 w 3076859"/>
              <a:gd name="connsiteY1777" fmla="*/ 3311821 h 3513667"/>
              <a:gd name="connsiteX1778" fmla="*/ 1801435 w 3076859"/>
              <a:gd name="connsiteY1778" fmla="*/ 3316023 h 3513667"/>
              <a:gd name="connsiteX1779" fmla="*/ 1799235 w 3076859"/>
              <a:gd name="connsiteY1779" fmla="*/ 3319955 h 3513667"/>
              <a:gd name="connsiteX1780" fmla="*/ 1797035 w 3076859"/>
              <a:gd name="connsiteY1780" fmla="*/ 3323343 h 3513667"/>
              <a:gd name="connsiteX1781" fmla="*/ 1794235 w 3076859"/>
              <a:gd name="connsiteY1781" fmla="*/ 3326597 h 3513667"/>
              <a:gd name="connsiteX1782" fmla="*/ 1791635 w 3076859"/>
              <a:gd name="connsiteY1782" fmla="*/ 3329444 h 3513667"/>
              <a:gd name="connsiteX1783" fmla="*/ 1788634 w 3076859"/>
              <a:gd name="connsiteY1783" fmla="*/ 3332019 h 3513667"/>
              <a:gd name="connsiteX1784" fmla="*/ 1785434 w 3076859"/>
              <a:gd name="connsiteY1784" fmla="*/ 3334324 h 3513667"/>
              <a:gd name="connsiteX1785" fmla="*/ 1782034 w 3076859"/>
              <a:gd name="connsiteY1785" fmla="*/ 3336357 h 3513667"/>
              <a:gd name="connsiteX1786" fmla="*/ 1778434 w 3076859"/>
              <a:gd name="connsiteY1786" fmla="*/ 3338119 h 3513667"/>
              <a:gd name="connsiteX1787" fmla="*/ 1774634 w 3076859"/>
              <a:gd name="connsiteY1787" fmla="*/ 3339610 h 3513667"/>
              <a:gd name="connsiteX1788" fmla="*/ 1770634 w 3076859"/>
              <a:gd name="connsiteY1788" fmla="*/ 3340830 h 3513667"/>
              <a:gd name="connsiteX1789" fmla="*/ 1766434 w 3076859"/>
              <a:gd name="connsiteY1789" fmla="*/ 3342051 h 3513667"/>
              <a:gd name="connsiteX1790" fmla="*/ 1762234 w 3076859"/>
              <a:gd name="connsiteY1790" fmla="*/ 3342999 h 3513667"/>
              <a:gd name="connsiteX1791" fmla="*/ 1757834 w 3076859"/>
              <a:gd name="connsiteY1791" fmla="*/ 3343948 h 3513667"/>
              <a:gd name="connsiteX1792" fmla="*/ 1753234 w 3076859"/>
              <a:gd name="connsiteY1792" fmla="*/ 3344762 h 3513667"/>
              <a:gd name="connsiteX1793" fmla="*/ 1748634 w 3076859"/>
              <a:gd name="connsiteY1793" fmla="*/ 3345304 h 3513667"/>
              <a:gd name="connsiteX1794" fmla="*/ 1740634 w 3076859"/>
              <a:gd name="connsiteY1794" fmla="*/ 3346117 h 3513667"/>
              <a:gd name="connsiteX1795" fmla="*/ 1732633 w 3076859"/>
              <a:gd name="connsiteY1795" fmla="*/ 3346524 h 3513667"/>
              <a:gd name="connsiteX1796" fmla="*/ 1724833 w 3076859"/>
              <a:gd name="connsiteY1796" fmla="*/ 3346931 h 3513667"/>
              <a:gd name="connsiteX1797" fmla="*/ 1716833 w 3076859"/>
              <a:gd name="connsiteY1797" fmla="*/ 3346931 h 3513667"/>
              <a:gd name="connsiteX1798" fmla="*/ 1709033 w 3076859"/>
              <a:gd name="connsiteY1798" fmla="*/ 3346795 h 3513667"/>
              <a:gd name="connsiteX1799" fmla="*/ 1701033 w 3076859"/>
              <a:gd name="connsiteY1799" fmla="*/ 3346388 h 3513667"/>
              <a:gd name="connsiteX1800" fmla="*/ 1693233 w 3076859"/>
              <a:gd name="connsiteY1800" fmla="*/ 3345846 h 3513667"/>
              <a:gd name="connsiteX1801" fmla="*/ 1685233 w 3076859"/>
              <a:gd name="connsiteY1801" fmla="*/ 3345168 h 3513667"/>
              <a:gd name="connsiteX1802" fmla="*/ 1669632 w 3076859"/>
              <a:gd name="connsiteY1802" fmla="*/ 3343677 h 3513667"/>
              <a:gd name="connsiteX1803" fmla="*/ 1654032 w 3076859"/>
              <a:gd name="connsiteY1803" fmla="*/ 3341915 h 3513667"/>
              <a:gd name="connsiteX1804" fmla="*/ 1638232 w 3076859"/>
              <a:gd name="connsiteY1804" fmla="*/ 3340153 h 3513667"/>
              <a:gd name="connsiteX1805" fmla="*/ 1630631 w 3076859"/>
              <a:gd name="connsiteY1805" fmla="*/ 3339339 h 3513667"/>
              <a:gd name="connsiteX1806" fmla="*/ 1622631 w 3076859"/>
              <a:gd name="connsiteY1806" fmla="*/ 3338662 h 3513667"/>
              <a:gd name="connsiteX1807" fmla="*/ 1618231 w 3076859"/>
              <a:gd name="connsiteY1807" fmla="*/ 3338119 h 3513667"/>
              <a:gd name="connsiteX1808" fmla="*/ 1614231 w 3076859"/>
              <a:gd name="connsiteY1808" fmla="*/ 3337306 h 3513667"/>
              <a:gd name="connsiteX1809" fmla="*/ 1610431 w 3076859"/>
              <a:gd name="connsiteY1809" fmla="*/ 3336222 h 3513667"/>
              <a:gd name="connsiteX1810" fmla="*/ 1606831 w 3076859"/>
              <a:gd name="connsiteY1810" fmla="*/ 3335001 h 3513667"/>
              <a:gd name="connsiteX1811" fmla="*/ 1603631 w 3076859"/>
              <a:gd name="connsiteY1811" fmla="*/ 3333375 h 3513667"/>
              <a:gd name="connsiteX1812" fmla="*/ 1600431 w 3076859"/>
              <a:gd name="connsiteY1812" fmla="*/ 3331613 h 3513667"/>
              <a:gd name="connsiteX1813" fmla="*/ 1597631 w 3076859"/>
              <a:gd name="connsiteY1813" fmla="*/ 3329444 h 3513667"/>
              <a:gd name="connsiteX1814" fmla="*/ 1595231 w 3076859"/>
              <a:gd name="connsiteY1814" fmla="*/ 3327275 h 3513667"/>
              <a:gd name="connsiteX1815" fmla="*/ 1592631 w 3076859"/>
              <a:gd name="connsiteY1815" fmla="*/ 3324835 h 3513667"/>
              <a:gd name="connsiteX1816" fmla="*/ 1590631 w 3076859"/>
              <a:gd name="connsiteY1816" fmla="*/ 3321988 h 3513667"/>
              <a:gd name="connsiteX1817" fmla="*/ 1588631 w 3076859"/>
              <a:gd name="connsiteY1817" fmla="*/ 3319277 h 3513667"/>
              <a:gd name="connsiteX1818" fmla="*/ 1587031 w 3076859"/>
              <a:gd name="connsiteY1818" fmla="*/ 3316159 h 3513667"/>
              <a:gd name="connsiteX1819" fmla="*/ 1585431 w 3076859"/>
              <a:gd name="connsiteY1819" fmla="*/ 3313041 h 3513667"/>
              <a:gd name="connsiteX1820" fmla="*/ 1584231 w 3076859"/>
              <a:gd name="connsiteY1820" fmla="*/ 3309652 h 3513667"/>
              <a:gd name="connsiteX1821" fmla="*/ 1583031 w 3076859"/>
              <a:gd name="connsiteY1821" fmla="*/ 3306263 h 3513667"/>
              <a:gd name="connsiteX1822" fmla="*/ 1582231 w 3076859"/>
              <a:gd name="connsiteY1822" fmla="*/ 3302739 h 3513667"/>
              <a:gd name="connsiteX1823" fmla="*/ 1579230 w 3076859"/>
              <a:gd name="connsiteY1823" fmla="*/ 3290267 h 3513667"/>
              <a:gd name="connsiteX1824" fmla="*/ 1576230 w 3076859"/>
              <a:gd name="connsiteY1824" fmla="*/ 3278067 h 3513667"/>
              <a:gd name="connsiteX1825" fmla="*/ 1570030 w 3076859"/>
              <a:gd name="connsiteY1825" fmla="*/ 3253531 h 3513667"/>
              <a:gd name="connsiteX1826" fmla="*/ 1564030 w 3076859"/>
              <a:gd name="connsiteY1826" fmla="*/ 3229131 h 3513667"/>
              <a:gd name="connsiteX1827" fmla="*/ 1561030 w 3076859"/>
              <a:gd name="connsiteY1827" fmla="*/ 3216795 h 3513667"/>
              <a:gd name="connsiteX1828" fmla="*/ 1558230 w 3076859"/>
              <a:gd name="connsiteY1828" fmla="*/ 3204595 h 3513667"/>
              <a:gd name="connsiteX1829" fmla="*/ 1555830 w 3076859"/>
              <a:gd name="connsiteY1829" fmla="*/ 3192123 h 3513667"/>
              <a:gd name="connsiteX1830" fmla="*/ 1553430 w 3076859"/>
              <a:gd name="connsiteY1830" fmla="*/ 3179787 h 3513667"/>
              <a:gd name="connsiteX1831" fmla="*/ 1551630 w 3076859"/>
              <a:gd name="connsiteY1831" fmla="*/ 3167316 h 3513667"/>
              <a:gd name="connsiteX1832" fmla="*/ 1550030 w 3076859"/>
              <a:gd name="connsiteY1832" fmla="*/ 3154845 h 3513667"/>
              <a:gd name="connsiteX1833" fmla="*/ 1549230 w 3076859"/>
              <a:gd name="connsiteY1833" fmla="*/ 3142373 h 3513667"/>
              <a:gd name="connsiteX1834" fmla="*/ 1548630 w 3076859"/>
              <a:gd name="connsiteY1834" fmla="*/ 3136002 h 3513667"/>
              <a:gd name="connsiteX1835" fmla="*/ 1548630 w 3076859"/>
              <a:gd name="connsiteY1835" fmla="*/ 3129766 h 3513667"/>
              <a:gd name="connsiteX1836" fmla="*/ 1548430 w 3076859"/>
              <a:gd name="connsiteY1836" fmla="*/ 3123395 h 3513667"/>
              <a:gd name="connsiteX1837" fmla="*/ 1548630 w 3076859"/>
              <a:gd name="connsiteY1837" fmla="*/ 3117024 h 3513667"/>
              <a:gd name="connsiteX1838" fmla="*/ 1548830 w 3076859"/>
              <a:gd name="connsiteY1838" fmla="*/ 3110517 h 3513667"/>
              <a:gd name="connsiteX1839" fmla="*/ 1549430 w 3076859"/>
              <a:gd name="connsiteY1839" fmla="*/ 3104146 h 3513667"/>
              <a:gd name="connsiteX1840" fmla="*/ 1540430 w 3076859"/>
              <a:gd name="connsiteY1840" fmla="*/ 3086795 h 3513667"/>
              <a:gd name="connsiteX1841" fmla="*/ 1521829 w 3076859"/>
              <a:gd name="connsiteY1841" fmla="*/ 3078254 h 3513667"/>
              <a:gd name="connsiteX1842" fmla="*/ 1501629 w 3076859"/>
              <a:gd name="connsiteY1842" fmla="*/ 3190903 h 3513667"/>
              <a:gd name="connsiteX1843" fmla="*/ 1502229 w 3076859"/>
              <a:gd name="connsiteY1843" fmla="*/ 3194834 h 3513667"/>
              <a:gd name="connsiteX1844" fmla="*/ 1502429 w 3076859"/>
              <a:gd name="connsiteY1844" fmla="*/ 3198630 h 3513667"/>
              <a:gd name="connsiteX1845" fmla="*/ 1502429 w 3076859"/>
              <a:gd name="connsiteY1845" fmla="*/ 3202561 h 3513667"/>
              <a:gd name="connsiteX1846" fmla="*/ 1502429 w 3076859"/>
              <a:gd name="connsiteY1846" fmla="*/ 3206357 h 3513667"/>
              <a:gd name="connsiteX1847" fmla="*/ 1502029 w 3076859"/>
              <a:gd name="connsiteY1847" fmla="*/ 3210152 h 3513667"/>
              <a:gd name="connsiteX1848" fmla="*/ 1501429 w 3076859"/>
              <a:gd name="connsiteY1848" fmla="*/ 3213948 h 3513667"/>
              <a:gd name="connsiteX1849" fmla="*/ 1500429 w 3076859"/>
              <a:gd name="connsiteY1849" fmla="*/ 3221404 h 3513667"/>
              <a:gd name="connsiteX1850" fmla="*/ 1498429 w 3076859"/>
              <a:gd name="connsiteY1850" fmla="*/ 3228995 h 3513667"/>
              <a:gd name="connsiteX1851" fmla="*/ 1496429 w 3076859"/>
              <a:gd name="connsiteY1851" fmla="*/ 3236315 h 3513667"/>
              <a:gd name="connsiteX1852" fmla="*/ 1492229 w 3076859"/>
              <a:gd name="connsiteY1852" fmla="*/ 3251227 h 3513667"/>
              <a:gd name="connsiteX1853" fmla="*/ 1492229 w 3076859"/>
              <a:gd name="connsiteY1853" fmla="*/ 3256242 h 3513667"/>
              <a:gd name="connsiteX1854" fmla="*/ 1491429 w 3076859"/>
              <a:gd name="connsiteY1854" fmla="*/ 3261258 h 3513667"/>
              <a:gd name="connsiteX1855" fmla="*/ 1490629 w 3076859"/>
              <a:gd name="connsiteY1855" fmla="*/ 3266002 h 3513667"/>
              <a:gd name="connsiteX1856" fmla="*/ 1489429 w 3076859"/>
              <a:gd name="connsiteY1856" fmla="*/ 3270882 h 3513667"/>
              <a:gd name="connsiteX1857" fmla="*/ 1487829 w 3076859"/>
              <a:gd name="connsiteY1857" fmla="*/ 3275491 h 3513667"/>
              <a:gd name="connsiteX1858" fmla="*/ 1486029 w 3076859"/>
              <a:gd name="connsiteY1858" fmla="*/ 3280100 h 3513667"/>
              <a:gd name="connsiteX1859" fmla="*/ 1483829 w 3076859"/>
              <a:gd name="connsiteY1859" fmla="*/ 3284709 h 3513667"/>
              <a:gd name="connsiteX1860" fmla="*/ 1481629 w 3076859"/>
              <a:gd name="connsiteY1860" fmla="*/ 3289183 h 3513667"/>
              <a:gd name="connsiteX1861" fmla="*/ 1477029 w 3076859"/>
              <a:gd name="connsiteY1861" fmla="*/ 3298536 h 3513667"/>
              <a:gd name="connsiteX1862" fmla="*/ 1475028 w 3076859"/>
              <a:gd name="connsiteY1862" fmla="*/ 3303010 h 3513667"/>
              <a:gd name="connsiteX1863" fmla="*/ 1473028 w 3076859"/>
              <a:gd name="connsiteY1863" fmla="*/ 3307754 h 3513667"/>
              <a:gd name="connsiteX1864" fmla="*/ 1470828 w 3076859"/>
              <a:gd name="connsiteY1864" fmla="*/ 3312363 h 3513667"/>
              <a:gd name="connsiteX1865" fmla="*/ 1469428 w 3076859"/>
              <a:gd name="connsiteY1865" fmla="*/ 3317243 h 3513667"/>
              <a:gd name="connsiteX1866" fmla="*/ 1468028 w 3076859"/>
              <a:gd name="connsiteY1866" fmla="*/ 3322123 h 3513667"/>
              <a:gd name="connsiteX1867" fmla="*/ 1467028 w 3076859"/>
              <a:gd name="connsiteY1867" fmla="*/ 3327275 h 3513667"/>
              <a:gd name="connsiteX1868" fmla="*/ 1466628 w 3076859"/>
              <a:gd name="connsiteY1868" fmla="*/ 3328359 h 3513667"/>
              <a:gd name="connsiteX1869" fmla="*/ 1466228 w 3076859"/>
              <a:gd name="connsiteY1869" fmla="*/ 3329308 h 3513667"/>
              <a:gd name="connsiteX1870" fmla="*/ 1465428 w 3076859"/>
              <a:gd name="connsiteY1870" fmla="*/ 3330528 h 3513667"/>
              <a:gd name="connsiteX1871" fmla="*/ 1464628 w 3076859"/>
              <a:gd name="connsiteY1871" fmla="*/ 3331613 h 3513667"/>
              <a:gd name="connsiteX1872" fmla="*/ 1462228 w 3076859"/>
              <a:gd name="connsiteY1872" fmla="*/ 3334053 h 3513667"/>
              <a:gd name="connsiteX1873" fmla="*/ 1459228 w 3076859"/>
              <a:gd name="connsiteY1873" fmla="*/ 3336628 h 3513667"/>
              <a:gd name="connsiteX1874" fmla="*/ 1455628 w 3076859"/>
              <a:gd name="connsiteY1874" fmla="*/ 3339339 h 3513667"/>
              <a:gd name="connsiteX1875" fmla="*/ 1451828 w 3076859"/>
              <a:gd name="connsiteY1875" fmla="*/ 3341915 h 3513667"/>
              <a:gd name="connsiteX1876" fmla="*/ 1447228 w 3076859"/>
              <a:gd name="connsiteY1876" fmla="*/ 3344626 h 3513667"/>
              <a:gd name="connsiteX1877" fmla="*/ 1442628 w 3076859"/>
              <a:gd name="connsiteY1877" fmla="*/ 3347202 h 3513667"/>
              <a:gd name="connsiteX1878" fmla="*/ 1437628 w 3076859"/>
              <a:gd name="connsiteY1878" fmla="*/ 3349777 h 3513667"/>
              <a:gd name="connsiteX1879" fmla="*/ 1432628 w 3076859"/>
              <a:gd name="connsiteY1879" fmla="*/ 3352353 h 3513667"/>
              <a:gd name="connsiteX1880" fmla="*/ 1427628 w 3076859"/>
              <a:gd name="connsiteY1880" fmla="*/ 3354522 h 3513667"/>
              <a:gd name="connsiteX1881" fmla="*/ 1422627 w 3076859"/>
              <a:gd name="connsiteY1881" fmla="*/ 3356420 h 3513667"/>
              <a:gd name="connsiteX1882" fmla="*/ 1417827 w 3076859"/>
              <a:gd name="connsiteY1882" fmla="*/ 3358317 h 3513667"/>
              <a:gd name="connsiteX1883" fmla="*/ 1413227 w 3076859"/>
              <a:gd name="connsiteY1883" fmla="*/ 3359809 h 3513667"/>
              <a:gd name="connsiteX1884" fmla="*/ 1409027 w 3076859"/>
              <a:gd name="connsiteY1884" fmla="*/ 3360893 h 3513667"/>
              <a:gd name="connsiteX1885" fmla="*/ 1405227 w 3076859"/>
              <a:gd name="connsiteY1885" fmla="*/ 3361842 h 3513667"/>
              <a:gd name="connsiteX1886" fmla="*/ 1399227 w 3076859"/>
              <a:gd name="connsiteY1886" fmla="*/ 3362926 h 3513667"/>
              <a:gd name="connsiteX1887" fmla="*/ 1393227 w 3076859"/>
              <a:gd name="connsiteY1887" fmla="*/ 3364146 h 3513667"/>
              <a:gd name="connsiteX1888" fmla="*/ 1380627 w 3076859"/>
              <a:gd name="connsiteY1888" fmla="*/ 3367129 h 3513667"/>
              <a:gd name="connsiteX1889" fmla="*/ 1374227 w 3076859"/>
              <a:gd name="connsiteY1889" fmla="*/ 3368484 h 3513667"/>
              <a:gd name="connsiteX1890" fmla="*/ 1367826 w 3076859"/>
              <a:gd name="connsiteY1890" fmla="*/ 3369704 h 3513667"/>
              <a:gd name="connsiteX1891" fmla="*/ 1361426 w 3076859"/>
              <a:gd name="connsiteY1891" fmla="*/ 3371060 h 3513667"/>
              <a:gd name="connsiteX1892" fmla="*/ 1354826 w 3076859"/>
              <a:gd name="connsiteY1892" fmla="*/ 3372144 h 3513667"/>
              <a:gd name="connsiteX1893" fmla="*/ 1348426 w 3076859"/>
              <a:gd name="connsiteY1893" fmla="*/ 3372822 h 3513667"/>
              <a:gd name="connsiteX1894" fmla="*/ 1341826 w 3076859"/>
              <a:gd name="connsiteY1894" fmla="*/ 3373364 h 3513667"/>
              <a:gd name="connsiteX1895" fmla="*/ 1338626 w 3076859"/>
              <a:gd name="connsiteY1895" fmla="*/ 3373500 h 3513667"/>
              <a:gd name="connsiteX1896" fmla="*/ 1335226 w 3076859"/>
              <a:gd name="connsiteY1896" fmla="*/ 3373500 h 3513667"/>
              <a:gd name="connsiteX1897" fmla="*/ 1332026 w 3076859"/>
              <a:gd name="connsiteY1897" fmla="*/ 3373500 h 3513667"/>
              <a:gd name="connsiteX1898" fmla="*/ 1328826 w 3076859"/>
              <a:gd name="connsiteY1898" fmla="*/ 3373229 h 3513667"/>
              <a:gd name="connsiteX1899" fmla="*/ 1325426 w 3076859"/>
              <a:gd name="connsiteY1899" fmla="*/ 3372822 h 3513667"/>
              <a:gd name="connsiteX1900" fmla="*/ 1322226 w 3076859"/>
              <a:gd name="connsiteY1900" fmla="*/ 3372416 h 3513667"/>
              <a:gd name="connsiteX1901" fmla="*/ 1318825 w 3076859"/>
              <a:gd name="connsiteY1901" fmla="*/ 3371873 h 3513667"/>
              <a:gd name="connsiteX1902" fmla="*/ 1315625 w 3076859"/>
              <a:gd name="connsiteY1902" fmla="*/ 3371196 h 3513667"/>
              <a:gd name="connsiteX1903" fmla="*/ 1312425 w 3076859"/>
              <a:gd name="connsiteY1903" fmla="*/ 3370247 h 3513667"/>
              <a:gd name="connsiteX1904" fmla="*/ 1309025 w 3076859"/>
              <a:gd name="connsiteY1904" fmla="*/ 3369298 h 3513667"/>
              <a:gd name="connsiteX1905" fmla="*/ 1305825 w 3076859"/>
              <a:gd name="connsiteY1905" fmla="*/ 3368078 h 3513667"/>
              <a:gd name="connsiteX1906" fmla="*/ 1302625 w 3076859"/>
              <a:gd name="connsiteY1906" fmla="*/ 3366722 h 3513667"/>
              <a:gd name="connsiteX1907" fmla="*/ 1304425 w 3076859"/>
              <a:gd name="connsiteY1907" fmla="*/ 3362249 h 3513667"/>
              <a:gd name="connsiteX1908" fmla="*/ 1303625 w 3076859"/>
              <a:gd name="connsiteY1908" fmla="*/ 3361842 h 3513667"/>
              <a:gd name="connsiteX1909" fmla="*/ 1302825 w 3076859"/>
              <a:gd name="connsiteY1909" fmla="*/ 3364418 h 3513667"/>
              <a:gd name="connsiteX1910" fmla="*/ 1302625 w 3076859"/>
              <a:gd name="connsiteY1910" fmla="*/ 3366722 h 3513667"/>
              <a:gd name="connsiteX1911" fmla="*/ 1300825 w 3076859"/>
              <a:gd name="connsiteY1911" fmla="*/ 3365502 h 3513667"/>
              <a:gd name="connsiteX1912" fmla="*/ 1298825 w 3076859"/>
              <a:gd name="connsiteY1912" fmla="*/ 3364418 h 3513667"/>
              <a:gd name="connsiteX1913" fmla="*/ 1296825 w 3076859"/>
              <a:gd name="connsiteY1913" fmla="*/ 3363469 h 3513667"/>
              <a:gd name="connsiteX1914" fmla="*/ 1294825 w 3076859"/>
              <a:gd name="connsiteY1914" fmla="*/ 3362655 h 3513667"/>
              <a:gd name="connsiteX1915" fmla="*/ 1292825 w 3076859"/>
              <a:gd name="connsiteY1915" fmla="*/ 3361978 h 3513667"/>
              <a:gd name="connsiteX1916" fmla="*/ 1290825 w 3076859"/>
              <a:gd name="connsiteY1916" fmla="*/ 3361571 h 3513667"/>
              <a:gd name="connsiteX1917" fmla="*/ 1288625 w 3076859"/>
              <a:gd name="connsiteY1917" fmla="*/ 3361300 h 3513667"/>
              <a:gd name="connsiteX1918" fmla="*/ 1286625 w 3076859"/>
              <a:gd name="connsiteY1918" fmla="*/ 3361164 h 3513667"/>
              <a:gd name="connsiteX1919" fmla="*/ 1284625 w 3076859"/>
              <a:gd name="connsiteY1919" fmla="*/ 3360893 h 3513667"/>
              <a:gd name="connsiteX1920" fmla="*/ 1282625 w 3076859"/>
              <a:gd name="connsiteY1920" fmla="*/ 3360893 h 3513667"/>
              <a:gd name="connsiteX1921" fmla="*/ 1278225 w 3076859"/>
              <a:gd name="connsiteY1921" fmla="*/ 3361164 h 3513667"/>
              <a:gd name="connsiteX1922" fmla="*/ 1273825 w 3076859"/>
              <a:gd name="connsiteY1922" fmla="*/ 3361571 h 3513667"/>
              <a:gd name="connsiteX1923" fmla="*/ 1269625 w 3076859"/>
              <a:gd name="connsiteY1923" fmla="*/ 3361978 h 3513667"/>
              <a:gd name="connsiteX1924" fmla="*/ 1265224 w 3076859"/>
              <a:gd name="connsiteY1924" fmla="*/ 3362520 h 3513667"/>
              <a:gd name="connsiteX1925" fmla="*/ 1260824 w 3076859"/>
              <a:gd name="connsiteY1925" fmla="*/ 3362791 h 3513667"/>
              <a:gd name="connsiteX1926" fmla="*/ 1256624 w 3076859"/>
              <a:gd name="connsiteY1926" fmla="*/ 3362926 h 3513667"/>
              <a:gd name="connsiteX1927" fmla="*/ 1254424 w 3076859"/>
              <a:gd name="connsiteY1927" fmla="*/ 3362791 h 3513667"/>
              <a:gd name="connsiteX1928" fmla="*/ 1252424 w 3076859"/>
              <a:gd name="connsiteY1928" fmla="*/ 3362655 h 3513667"/>
              <a:gd name="connsiteX1929" fmla="*/ 1250424 w 3076859"/>
              <a:gd name="connsiteY1929" fmla="*/ 3362520 h 3513667"/>
              <a:gd name="connsiteX1930" fmla="*/ 1248424 w 3076859"/>
              <a:gd name="connsiteY1930" fmla="*/ 3361978 h 3513667"/>
              <a:gd name="connsiteX1931" fmla="*/ 1246224 w 3076859"/>
              <a:gd name="connsiteY1931" fmla="*/ 3361435 h 3513667"/>
              <a:gd name="connsiteX1932" fmla="*/ 1244224 w 3076859"/>
              <a:gd name="connsiteY1932" fmla="*/ 3360758 h 3513667"/>
              <a:gd name="connsiteX1933" fmla="*/ 1242424 w 3076859"/>
              <a:gd name="connsiteY1933" fmla="*/ 3359809 h 3513667"/>
              <a:gd name="connsiteX1934" fmla="*/ 1240424 w 3076859"/>
              <a:gd name="connsiteY1934" fmla="*/ 3358995 h 3513667"/>
              <a:gd name="connsiteX1935" fmla="*/ 1238624 w 3076859"/>
              <a:gd name="connsiteY1935" fmla="*/ 3357640 h 3513667"/>
              <a:gd name="connsiteX1936" fmla="*/ 1236624 w 3076859"/>
              <a:gd name="connsiteY1936" fmla="*/ 3356149 h 3513667"/>
              <a:gd name="connsiteX1937" fmla="*/ 1233624 w 3076859"/>
              <a:gd name="connsiteY1937" fmla="*/ 3353437 h 3513667"/>
              <a:gd name="connsiteX1938" fmla="*/ 1230424 w 3076859"/>
              <a:gd name="connsiteY1938" fmla="*/ 3350455 h 3513667"/>
              <a:gd name="connsiteX1939" fmla="*/ 1227624 w 3076859"/>
              <a:gd name="connsiteY1939" fmla="*/ 3347337 h 3513667"/>
              <a:gd name="connsiteX1940" fmla="*/ 1225224 w 3076859"/>
              <a:gd name="connsiteY1940" fmla="*/ 3344219 h 3513667"/>
              <a:gd name="connsiteX1941" fmla="*/ 1223024 w 3076859"/>
              <a:gd name="connsiteY1941" fmla="*/ 3340966 h 3513667"/>
              <a:gd name="connsiteX1942" fmla="*/ 1221024 w 3076859"/>
              <a:gd name="connsiteY1942" fmla="*/ 3337713 h 3513667"/>
              <a:gd name="connsiteX1943" fmla="*/ 1219224 w 3076859"/>
              <a:gd name="connsiteY1943" fmla="*/ 3334459 h 3513667"/>
              <a:gd name="connsiteX1944" fmla="*/ 1217624 w 3076859"/>
              <a:gd name="connsiteY1944" fmla="*/ 3331070 h 3513667"/>
              <a:gd name="connsiteX1945" fmla="*/ 1216224 w 3076859"/>
              <a:gd name="connsiteY1945" fmla="*/ 3327681 h 3513667"/>
              <a:gd name="connsiteX1946" fmla="*/ 1215023 w 3076859"/>
              <a:gd name="connsiteY1946" fmla="*/ 3324292 h 3513667"/>
              <a:gd name="connsiteX1947" fmla="*/ 1213823 w 3076859"/>
              <a:gd name="connsiteY1947" fmla="*/ 3320768 h 3513667"/>
              <a:gd name="connsiteX1948" fmla="*/ 1213023 w 3076859"/>
              <a:gd name="connsiteY1948" fmla="*/ 3317379 h 3513667"/>
              <a:gd name="connsiteX1949" fmla="*/ 1211423 w 3076859"/>
              <a:gd name="connsiteY1949" fmla="*/ 3310059 h 3513667"/>
              <a:gd name="connsiteX1950" fmla="*/ 1210423 w 3076859"/>
              <a:gd name="connsiteY1950" fmla="*/ 3302874 h 3513667"/>
              <a:gd name="connsiteX1951" fmla="*/ 1209623 w 3076859"/>
              <a:gd name="connsiteY1951" fmla="*/ 3295554 h 3513667"/>
              <a:gd name="connsiteX1952" fmla="*/ 1208823 w 3076859"/>
              <a:gd name="connsiteY1952" fmla="*/ 3288098 h 3513667"/>
              <a:gd name="connsiteX1953" fmla="*/ 1207823 w 3076859"/>
              <a:gd name="connsiteY1953" fmla="*/ 3273323 h 3513667"/>
              <a:gd name="connsiteX1954" fmla="*/ 1206823 w 3076859"/>
              <a:gd name="connsiteY1954" fmla="*/ 3266002 h 3513667"/>
              <a:gd name="connsiteX1955" fmla="*/ 1205623 w 3076859"/>
              <a:gd name="connsiteY1955" fmla="*/ 3258818 h 3513667"/>
              <a:gd name="connsiteX1956" fmla="*/ 1204023 w 3076859"/>
              <a:gd name="connsiteY1956" fmla="*/ 3251633 h 3513667"/>
              <a:gd name="connsiteX1957" fmla="*/ 1203223 w 3076859"/>
              <a:gd name="connsiteY1957" fmla="*/ 3248109 h 3513667"/>
              <a:gd name="connsiteX1958" fmla="*/ 1202023 w 3076859"/>
              <a:gd name="connsiteY1958" fmla="*/ 3244720 h 3513667"/>
              <a:gd name="connsiteX1959" fmla="*/ 1200223 w 3076859"/>
              <a:gd name="connsiteY1959" fmla="*/ 3238891 h 3513667"/>
              <a:gd name="connsiteX1960" fmla="*/ 1198623 w 3076859"/>
              <a:gd name="connsiteY1960" fmla="*/ 3233062 h 3513667"/>
              <a:gd name="connsiteX1961" fmla="*/ 1197223 w 3076859"/>
              <a:gd name="connsiteY1961" fmla="*/ 3227097 h 3513667"/>
              <a:gd name="connsiteX1962" fmla="*/ 1195823 w 3076859"/>
              <a:gd name="connsiteY1962" fmla="*/ 3221268 h 3513667"/>
              <a:gd name="connsiteX1963" fmla="*/ 1195023 w 3076859"/>
              <a:gd name="connsiteY1963" fmla="*/ 3215168 h 3513667"/>
              <a:gd name="connsiteX1964" fmla="*/ 1194223 w 3076859"/>
              <a:gd name="connsiteY1964" fmla="*/ 3209068 h 3513667"/>
              <a:gd name="connsiteX1965" fmla="*/ 1193023 w 3076859"/>
              <a:gd name="connsiteY1965" fmla="*/ 3196868 h 3513667"/>
              <a:gd name="connsiteX1966" fmla="*/ 1192023 w 3076859"/>
              <a:gd name="connsiteY1966" fmla="*/ 3184532 h 3513667"/>
              <a:gd name="connsiteX1967" fmla="*/ 1191023 w 3076859"/>
              <a:gd name="connsiteY1967" fmla="*/ 3172196 h 3513667"/>
              <a:gd name="connsiteX1968" fmla="*/ 1190223 w 3076859"/>
              <a:gd name="connsiteY1968" fmla="*/ 3159860 h 3513667"/>
              <a:gd name="connsiteX1969" fmla="*/ 1189023 w 3076859"/>
              <a:gd name="connsiteY1969" fmla="*/ 3147660 h 3513667"/>
              <a:gd name="connsiteX1970" fmla="*/ 1188823 w 3076859"/>
              <a:gd name="connsiteY1970" fmla="*/ 3122040 h 3513667"/>
              <a:gd name="connsiteX1971" fmla="*/ 1188823 w 3076859"/>
              <a:gd name="connsiteY1971" fmla="*/ 3096284 h 3513667"/>
              <a:gd name="connsiteX1972" fmla="*/ 1185623 w 3076859"/>
              <a:gd name="connsiteY1972" fmla="*/ 3093979 h 3513667"/>
              <a:gd name="connsiteX1973" fmla="*/ 1183223 w 3076859"/>
              <a:gd name="connsiteY1973" fmla="*/ 3091539 h 3513667"/>
              <a:gd name="connsiteX1974" fmla="*/ 1181023 w 3076859"/>
              <a:gd name="connsiteY1974" fmla="*/ 3089099 h 3513667"/>
              <a:gd name="connsiteX1975" fmla="*/ 1179423 w 3076859"/>
              <a:gd name="connsiteY1975" fmla="*/ 3086388 h 3513667"/>
              <a:gd name="connsiteX1976" fmla="*/ 1178423 w 3076859"/>
              <a:gd name="connsiteY1976" fmla="*/ 3083812 h 3513667"/>
              <a:gd name="connsiteX1977" fmla="*/ 1177623 w 3076859"/>
              <a:gd name="connsiteY1977" fmla="*/ 3081237 h 3513667"/>
              <a:gd name="connsiteX1978" fmla="*/ 1177223 w 3076859"/>
              <a:gd name="connsiteY1978" fmla="*/ 3078390 h 3513667"/>
              <a:gd name="connsiteX1979" fmla="*/ 1177023 w 3076859"/>
              <a:gd name="connsiteY1979" fmla="*/ 3075408 h 3513667"/>
              <a:gd name="connsiteX1980" fmla="*/ 1177023 w 3076859"/>
              <a:gd name="connsiteY1980" fmla="*/ 3072696 h 3513667"/>
              <a:gd name="connsiteX1981" fmla="*/ 1177223 w 3076859"/>
              <a:gd name="connsiteY1981" fmla="*/ 3069714 h 3513667"/>
              <a:gd name="connsiteX1982" fmla="*/ 1177823 w 3076859"/>
              <a:gd name="connsiteY1982" fmla="*/ 3063885 h 3513667"/>
              <a:gd name="connsiteX1983" fmla="*/ 1178623 w 3076859"/>
              <a:gd name="connsiteY1983" fmla="*/ 3058056 h 3513667"/>
              <a:gd name="connsiteX1984" fmla="*/ 1179223 w 3076859"/>
              <a:gd name="connsiteY1984" fmla="*/ 3052227 h 3513667"/>
              <a:gd name="connsiteX1985" fmla="*/ 1170823 w 3076859"/>
              <a:gd name="connsiteY1985" fmla="*/ 3017524 h 3513667"/>
              <a:gd name="connsiteX1986" fmla="*/ 1169023 w 3076859"/>
              <a:gd name="connsiteY1986" fmla="*/ 3013729 h 3513667"/>
              <a:gd name="connsiteX1987" fmla="*/ 1167223 w 3076859"/>
              <a:gd name="connsiteY1987" fmla="*/ 3010204 h 3513667"/>
              <a:gd name="connsiteX1988" fmla="*/ 1165623 w 3076859"/>
              <a:gd name="connsiteY1988" fmla="*/ 3006544 h 3513667"/>
              <a:gd name="connsiteX1989" fmla="*/ 1164223 w 3076859"/>
              <a:gd name="connsiteY1989" fmla="*/ 3003020 h 3513667"/>
              <a:gd name="connsiteX1990" fmla="*/ 1163022 w 3076859"/>
              <a:gd name="connsiteY1990" fmla="*/ 2999224 h 3513667"/>
              <a:gd name="connsiteX1991" fmla="*/ 1162222 w 3076859"/>
              <a:gd name="connsiteY1991" fmla="*/ 2995564 h 3513667"/>
              <a:gd name="connsiteX1992" fmla="*/ 1161222 w 3076859"/>
              <a:gd name="connsiteY1992" fmla="*/ 2992039 h 3513667"/>
              <a:gd name="connsiteX1993" fmla="*/ 1160622 w 3076859"/>
              <a:gd name="connsiteY1993" fmla="*/ 2988244 h 3513667"/>
              <a:gd name="connsiteX1994" fmla="*/ 1159622 w 3076859"/>
              <a:gd name="connsiteY1994" fmla="*/ 2980653 h 3513667"/>
              <a:gd name="connsiteX1995" fmla="*/ 1159222 w 3076859"/>
              <a:gd name="connsiteY1995" fmla="*/ 2973332 h 3513667"/>
              <a:gd name="connsiteX1996" fmla="*/ 1159022 w 3076859"/>
              <a:gd name="connsiteY1996" fmla="*/ 2965877 h 3513667"/>
              <a:gd name="connsiteX1997" fmla="*/ 1159022 w 3076859"/>
              <a:gd name="connsiteY1997" fmla="*/ 2958285 h 3513667"/>
              <a:gd name="connsiteX1998" fmla="*/ 1159622 w 3076859"/>
              <a:gd name="connsiteY1998" fmla="*/ 2943103 h 3513667"/>
              <a:gd name="connsiteX1999" fmla="*/ 1160022 w 3076859"/>
              <a:gd name="connsiteY1999" fmla="*/ 2928056 h 3513667"/>
              <a:gd name="connsiteX2000" fmla="*/ 1160222 w 3076859"/>
              <a:gd name="connsiteY2000" fmla="*/ 2920600 h 3513667"/>
              <a:gd name="connsiteX2001" fmla="*/ 1160022 w 3076859"/>
              <a:gd name="connsiteY2001" fmla="*/ 2913009 h 3513667"/>
              <a:gd name="connsiteX2002" fmla="*/ 1159422 w 3076859"/>
              <a:gd name="connsiteY2002" fmla="*/ 2905553 h 3513667"/>
              <a:gd name="connsiteX2003" fmla="*/ 1158422 w 3076859"/>
              <a:gd name="connsiteY2003" fmla="*/ 2898233 h 3513667"/>
              <a:gd name="connsiteX2004" fmla="*/ 1163823 w 3076859"/>
              <a:gd name="connsiteY2004" fmla="*/ 2895251 h 3513667"/>
              <a:gd name="connsiteX2005" fmla="*/ 1163422 w 3076859"/>
              <a:gd name="connsiteY2005" fmla="*/ 2894302 h 3513667"/>
              <a:gd name="connsiteX2006" fmla="*/ 1158422 w 3076859"/>
              <a:gd name="connsiteY2006" fmla="*/ 2898233 h 3513667"/>
              <a:gd name="connsiteX2007" fmla="*/ 1157422 w 3076859"/>
              <a:gd name="connsiteY2007" fmla="*/ 2896878 h 3513667"/>
              <a:gd name="connsiteX2008" fmla="*/ 1156422 w 3076859"/>
              <a:gd name="connsiteY2008" fmla="*/ 2895522 h 3513667"/>
              <a:gd name="connsiteX2009" fmla="*/ 1155022 w 3076859"/>
              <a:gd name="connsiteY2009" fmla="*/ 2892946 h 3513667"/>
              <a:gd name="connsiteX2010" fmla="*/ 1154022 w 3076859"/>
              <a:gd name="connsiteY2010" fmla="*/ 2890100 h 3513667"/>
              <a:gd name="connsiteX2011" fmla="*/ 1153222 w 3076859"/>
              <a:gd name="connsiteY2011" fmla="*/ 2887389 h 3513667"/>
              <a:gd name="connsiteX2012" fmla="*/ 1152822 w 3076859"/>
              <a:gd name="connsiteY2012" fmla="*/ 2884406 h 3513667"/>
              <a:gd name="connsiteX2013" fmla="*/ 1152622 w 3076859"/>
              <a:gd name="connsiteY2013" fmla="*/ 2881424 h 3513667"/>
              <a:gd name="connsiteX2014" fmla="*/ 1152022 w 3076859"/>
              <a:gd name="connsiteY2014" fmla="*/ 2875459 h 3513667"/>
              <a:gd name="connsiteX2015" fmla="*/ 1151622 w 3076859"/>
              <a:gd name="connsiteY2015" fmla="*/ 2869359 h 3513667"/>
              <a:gd name="connsiteX2016" fmla="*/ 1151222 w 3076859"/>
              <a:gd name="connsiteY2016" fmla="*/ 2866513 h 3513667"/>
              <a:gd name="connsiteX2017" fmla="*/ 1150422 w 3076859"/>
              <a:gd name="connsiteY2017" fmla="*/ 2863666 h 3513667"/>
              <a:gd name="connsiteX2018" fmla="*/ 1149622 w 3076859"/>
              <a:gd name="connsiteY2018" fmla="*/ 2860955 h 3513667"/>
              <a:gd name="connsiteX2019" fmla="*/ 1148022 w 3076859"/>
              <a:gd name="connsiteY2019" fmla="*/ 2858244 h 3513667"/>
              <a:gd name="connsiteX2020" fmla="*/ 1147022 w 3076859"/>
              <a:gd name="connsiteY2020" fmla="*/ 2856888 h 3513667"/>
              <a:gd name="connsiteX2021" fmla="*/ 1146222 w 3076859"/>
              <a:gd name="connsiteY2021" fmla="*/ 2855668 h 3513667"/>
              <a:gd name="connsiteX2022" fmla="*/ 1145022 w 3076859"/>
              <a:gd name="connsiteY2022" fmla="*/ 2854448 h 3513667"/>
              <a:gd name="connsiteX2023" fmla="*/ 1143622 w 3076859"/>
              <a:gd name="connsiteY2023" fmla="*/ 2853363 h 3513667"/>
              <a:gd name="connsiteX2024" fmla="*/ 1132022 w 3076859"/>
              <a:gd name="connsiteY2024" fmla="*/ 2930767 h 3513667"/>
              <a:gd name="connsiteX2025" fmla="*/ 1132422 w 3076859"/>
              <a:gd name="connsiteY2025" fmla="*/ 2938494 h 3513667"/>
              <a:gd name="connsiteX2026" fmla="*/ 1132422 w 3076859"/>
              <a:gd name="connsiteY2026" fmla="*/ 2946221 h 3513667"/>
              <a:gd name="connsiteX2027" fmla="*/ 1132022 w 3076859"/>
              <a:gd name="connsiteY2027" fmla="*/ 2953812 h 3513667"/>
              <a:gd name="connsiteX2028" fmla="*/ 1131222 w 3076859"/>
              <a:gd name="connsiteY2028" fmla="*/ 2961539 h 3513667"/>
              <a:gd name="connsiteX2029" fmla="*/ 1130022 w 3076859"/>
              <a:gd name="connsiteY2029" fmla="*/ 2969130 h 3513667"/>
              <a:gd name="connsiteX2030" fmla="*/ 1128622 w 3076859"/>
              <a:gd name="connsiteY2030" fmla="*/ 2976586 h 3513667"/>
              <a:gd name="connsiteX2031" fmla="*/ 1127022 w 3076859"/>
              <a:gd name="connsiteY2031" fmla="*/ 2984177 h 3513667"/>
              <a:gd name="connsiteX2032" fmla="*/ 1125422 w 3076859"/>
              <a:gd name="connsiteY2032" fmla="*/ 2991497 h 3513667"/>
              <a:gd name="connsiteX2033" fmla="*/ 1121822 w 3076859"/>
              <a:gd name="connsiteY2033" fmla="*/ 3006544 h 3513667"/>
              <a:gd name="connsiteX2034" fmla="*/ 1118222 w 3076859"/>
              <a:gd name="connsiteY2034" fmla="*/ 3021456 h 3513667"/>
              <a:gd name="connsiteX2035" fmla="*/ 1116822 w 3076859"/>
              <a:gd name="connsiteY2035" fmla="*/ 3029047 h 3513667"/>
              <a:gd name="connsiteX2036" fmla="*/ 1115422 w 3076859"/>
              <a:gd name="connsiteY2036" fmla="*/ 3036502 h 3513667"/>
              <a:gd name="connsiteX2037" fmla="*/ 1114222 w 3076859"/>
              <a:gd name="connsiteY2037" fmla="*/ 3044094 h 3513667"/>
              <a:gd name="connsiteX2038" fmla="*/ 1113622 w 3076859"/>
              <a:gd name="connsiteY2038" fmla="*/ 3051821 h 3513667"/>
              <a:gd name="connsiteX2039" fmla="*/ 1110821 w 3076859"/>
              <a:gd name="connsiteY2039" fmla="*/ 3064699 h 3513667"/>
              <a:gd name="connsiteX2040" fmla="*/ 1108021 w 3076859"/>
              <a:gd name="connsiteY2040" fmla="*/ 3077441 h 3513667"/>
              <a:gd name="connsiteX2041" fmla="*/ 1105221 w 3076859"/>
              <a:gd name="connsiteY2041" fmla="*/ 3090319 h 3513667"/>
              <a:gd name="connsiteX2042" fmla="*/ 1101621 w 3076859"/>
              <a:gd name="connsiteY2042" fmla="*/ 3102790 h 3513667"/>
              <a:gd name="connsiteX2043" fmla="*/ 1098021 w 3076859"/>
              <a:gd name="connsiteY2043" fmla="*/ 3115126 h 3513667"/>
              <a:gd name="connsiteX2044" fmla="*/ 1094221 w 3076859"/>
              <a:gd name="connsiteY2044" fmla="*/ 3127598 h 3513667"/>
              <a:gd name="connsiteX2045" fmla="*/ 1091821 w 3076859"/>
              <a:gd name="connsiteY2045" fmla="*/ 3133562 h 3513667"/>
              <a:gd name="connsiteX2046" fmla="*/ 1089621 w 3076859"/>
              <a:gd name="connsiteY2046" fmla="*/ 3139662 h 3513667"/>
              <a:gd name="connsiteX2047" fmla="*/ 1087021 w 3076859"/>
              <a:gd name="connsiteY2047" fmla="*/ 3145491 h 3513667"/>
              <a:gd name="connsiteX2048" fmla="*/ 1084621 w 3076859"/>
              <a:gd name="connsiteY2048" fmla="*/ 3151320 h 3513667"/>
              <a:gd name="connsiteX2049" fmla="*/ 1081821 w 3076859"/>
              <a:gd name="connsiteY2049" fmla="*/ 3157285 h 3513667"/>
              <a:gd name="connsiteX2050" fmla="*/ 1078821 w 3076859"/>
              <a:gd name="connsiteY2050" fmla="*/ 3162978 h 3513667"/>
              <a:gd name="connsiteX2051" fmla="*/ 1076021 w 3076859"/>
              <a:gd name="connsiteY2051" fmla="*/ 3168672 h 3513667"/>
              <a:gd name="connsiteX2052" fmla="*/ 1072821 w 3076859"/>
              <a:gd name="connsiteY2052" fmla="*/ 3174365 h 3513667"/>
              <a:gd name="connsiteX2053" fmla="*/ 1069421 w 3076859"/>
              <a:gd name="connsiteY2053" fmla="*/ 3179923 h 3513667"/>
              <a:gd name="connsiteX2054" fmla="*/ 1065621 w 3076859"/>
              <a:gd name="connsiteY2054" fmla="*/ 3185345 h 3513667"/>
              <a:gd name="connsiteX2055" fmla="*/ 1062021 w 3076859"/>
              <a:gd name="connsiteY2055" fmla="*/ 3190768 h 3513667"/>
              <a:gd name="connsiteX2056" fmla="*/ 1058020 w 3076859"/>
              <a:gd name="connsiteY2056" fmla="*/ 3196190 h 3513667"/>
              <a:gd name="connsiteX2057" fmla="*/ 1053820 w 3076859"/>
              <a:gd name="connsiteY2057" fmla="*/ 3201477 h 3513667"/>
              <a:gd name="connsiteX2058" fmla="*/ 1049420 w 3076859"/>
              <a:gd name="connsiteY2058" fmla="*/ 3206492 h 3513667"/>
              <a:gd name="connsiteX2059" fmla="*/ 1045020 w 3076859"/>
              <a:gd name="connsiteY2059" fmla="*/ 3211644 h 3513667"/>
              <a:gd name="connsiteX2060" fmla="*/ 1040220 w 3076859"/>
              <a:gd name="connsiteY2060" fmla="*/ 3216795 h 3513667"/>
              <a:gd name="connsiteX2061" fmla="*/ 1035220 w 3076859"/>
              <a:gd name="connsiteY2061" fmla="*/ 3221539 h 3513667"/>
              <a:gd name="connsiteX2062" fmla="*/ 1029820 w 3076859"/>
              <a:gd name="connsiteY2062" fmla="*/ 3226284 h 3513667"/>
              <a:gd name="connsiteX2063" fmla="*/ 1024420 w 3076859"/>
              <a:gd name="connsiteY2063" fmla="*/ 3231164 h 3513667"/>
              <a:gd name="connsiteX2064" fmla="*/ 1018420 w 3076859"/>
              <a:gd name="connsiteY2064" fmla="*/ 3235773 h 3513667"/>
              <a:gd name="connsiteX2065" fmla="*/ 1013020 w 3076859"/>
              <a:gd name="connsiteY2065" fmla="*/ 3239704 h 3513667"/>
              <a:gd name="connsiteX2066" fmla="*/ 1007619 w 3076859"/>
              <a:gd name="connsiteY2066" fmla="*/ 3243500 h 3513667"/>
              <a:gd name="connsiteX2067" fmla="*/ 1002019 w 3076859"/>
              <a:gd name="connsiteY2067" fmla="*/ 3246889 h 3513667"/>
              <a:gd name="connsiteX2068" fmla="*/ 996419 w 3076859"/>
              <a:gd name="connsiteY2068" fmla="*/ 3250007 h 3513667"/>
              <a:gd name="connsiteX2069" fmla="*/ 990619 w 3076859"/>
              <a:gd name="connsiteY2069" fmla="*/ 3252582 h 3513667"/>
              <a:gd name="connsiteX2070" fmla="*/ 985019 w 3076859"/>
              <a:gd name="connsiteY2070" fmla="*/ 3254887 h 3513667"/>
              <a:gd name="connsiteX2071" fmla="*/ 979219 w 3076859"/>
              <a:gd name="connsiteY2071" fmla="*/ 3256920 h 3513667"/>
              <a:gd name="connsiteX2072" fmla="*/ 973419 w 3076859"/>
              <a:gd name="connsiteY2072" fmla="*/ 3258682 h 3513667"/>
              <a:gd name="connsiteX2073" fmla="*/ 967419 w 3076859"/>
              <a:gd name="connsiteY2073" fmla="*/ 3259902 h 3513667"/>
              <a:gd name="connsiteX2074" fmla="*/ 961419 w 3076859"/>
              <a:gd name="connsiteY2074" fmla="*/ 3260987 h 3513667"/>
              <a:gd name="connsiteX2075" fmla="*/ 955218 w 3076859"/>
              <a:gd name="connsiteY2075" fmla="*/ 3261393 h 3513667"/>
              <a:gd name="connsiteX2076" fmla="*/ 949218 w 3076859"/>
              <a:gd name="connsiteY2076" fmla="*/ 3261665 h 3513667"/>
              <a:gd name="connsiteX2077" fmla="*/ 942818 w 3076859"/>
              <a:gd name="connsiteY2077" fmla="*/ 3261529 h 3513667"/>
              <a:gd name="connsiteX2078" fmla="*/ 936418 w 3076859"/>
              <a:gd name="connsiteY2078" fmla="*/ 3261122 h 3513667"/>
              <a:gd name="connsiteX2079" fmla="*/ 929818 w 3076859"/>
              <a:gd name="connsiteY2079" fmla="*/ 3260309 h 3513667"/>
              <a:gd name="connsiteX2080" fmla="*/ 923018 w 3076859"/>
              <a:gd name="connsiteY2080" fmla="*/ 3259089 h 3513667"/>
              <a:gd name="connsiteX2081" fmla="*/ 916218 w 3076859"/>
              <a:gd name="connsiteY2081" fmla="*/ 3258818 h 3513667"/>
              <a:gd name="connsiteX2082" fmla="*/ 910018 w 3076859"/>
              <a:gd name="connsiteY2082" fmla="*/ 3258682 h 3513667"/>
              <a:gd name="connsiteX2083" fmla="*/ 903217 w 3076859"/>
              <a:gd name="connsiteY2083" fmla="*/ 3258682 h 3513667"/>
              <a:gd name="connsiteX2084" fmla="*/ 896617 w 3076859"/>
              <a:gd name="connsiteY2084" fmla="*/ 3258682 h 3513667"/>
              <a:gd name="connsiteX2085" fmla="*/ 883417 w 3076859"/>
              <a:gd name="connsiteY2085" fmla="*/ 3258953 h 3513667"/>
              <a:gd name="connsiteX2086" fmla="*/ 870417 w 3076859"/>
              <a:gd name="connsiteY2086" fmla="*/ 3259224 h 3513667"/>
              <a:gd name="connsiteX2087" fmla="*/ 863817 w 3076859"/>
              <a:gd name="connsiteY2087" fmla="*/ 3259224 h 3513667"/>
              <a:gd name="connsiteX2088" fmla="*/ 857217 w 3076859"/>
              <a:gd name="connsiteY2088" fmla="*/ 3259089 h 3513667"/>
              <a:gd name="connsiteX2089" fmla="*/ 850616 w 3076859"/>
              <a:gd name="connsiteY2089" fmla="*/ 3258818 h 3513667"/>
              <a:gd name="connsiteX2090" fmla="*/ 844216 w 3076859"/>
              <a:gd name="connsiteY2090" fmla="*/ 3258276 h 3513667"/>
              <a:gd name="connsiteX2091" fmla="*/ 837616 w 3076859"/>
              <a:gd name="connsiteY2091" fmla="*/ 3257598 h 3513667"/>
              <a:gd name="connsiteX2092" fmla="*/ 831016 w 3076859"/>
              <a:gd name="connsiteY2092" fmla="*/ 3256513 h 3513667"/>
              <a:gd name="connsiteX2093" fmla="*/ 824616 w 3076859"/>
              <a:gd name="connsiteY2093" fmla="*/ 3255293 h 3513667"/>
              <a:gd name="connsiteX2094" fmla="*/ 818216 w 3076859"/>
              <a:gd name="connsiteY2094" fmla="*/ 3253531 h 3513667"/>
              <a:gd name="connsiteX2095" fmla="*/ 801416 w 3076859"/>
              <a:gd name="connsiteY2095" fmla="*/ 3251362 h 3513667"/>
              <a:gd name="connsiteX2096" fmla="*/ 797815 w 3076859"/>
              <a:gd name="connsiteY2096" fmla="*/ 3251633 h 3513667"/>
              <a:gd name="connsiteX2097" fmla="*/ 794215 w 3076859"/>
              <a:gd name="connsiteY2097" fmla="*/ 3251769 h 3513667"/>
              <a:gd name="connsiteX2098" fmla="*/ 790815 w 3076859"/>
              <a:gd name="connsiteY2098" fmla="*/ 3251633 h 3513667"/>
              <a:gd name="connsiteX2099" fmla="*/ 787615 w 3076859"/>
              <a:gd name="connsiteY2099" fmla="*/ 3251362 h 3513667"/>
              <a:gd name="connsiteX2100" fmla="*/ 784415 w 3076859"/>
              <a:gd name="connsiteY2100" fmla="*/ 3250684 h 3513667"/>
              <a:gd name="connsiteX2101" fmla="*/ 781615 w 3076859"/>
              <a:gd name="connsiteY2101" fmla="*/ 3250007 h 3513667"/>
              <a:gd name="connsiteX2102" fmla="*/ 778615 w 3076859"/>
              <a:gd name="connsiteY2102" fmla="*/ 3248922 h 3513667"/>
              <a:gd name="connsiteX2103" fmla="*/ 776015 w 3076859"/>
              <a:gd name="connsiteY2103" fmla="*/ 3247702 h 3513667"/>
              <a:gd name="connsiteX2104" fmla="*/ 773615 w 3076859"/>
              <a:gd name="connsiteY2104" fmla="*/ 3246075 h 3513667"/>
              <a:gd name="connsiteX2105" fmla="*/ 771215 w 3076859"/>
              <a:gd name="connsiteY2105" fmla="*/ 3244449 h 3513667"/>
              <a:gd name="connsiteX2106" fmla="*/ 769015 w 3076859"/>
              <a:gd name="connsiteY2106" fmla="*/ 3242415 h 3513667"/>
              <a:gd name="connsiteX2107" fmla="*/ 767215 w 3076859"/>
              <a:gd name="connsiteY2107" fmla="*/ 3240246 h 3513667"/>
              <a:gd name="connsiteX2108" fmla="*/ 765415 w 3076859"/>
              <a:gd name="connsiteY2108" fmla="*/ 3237942 h 3513667"/>
              <a:gd name="connsiteX2109" fmla="*/ 764015 w 3076859"/>
              <a:gd name="connsiteY2109" fmla="*/ 3235502 h 3513667"/>
              <a:gd name="connsiteX2110" fmla="*/ 762615 w 3076859"/>
              <a:gd name="connsiteY2110" fmla="*/ 3232655 h 3513667"/>
              <a:gd name="connsiteX2111" fmla="*/ 761615 w 3076859"/>
              <a:gd name="connsiteY2111" fmla="*/ 3229673 h 3513667"/>
              <a:gd name="connsiteX2112" fmla="*/ 759815 w 3076859"/>
              <a:gd name="connsiteY2112" fmla="*/ 3224522 h 3513667"/>
              <a:gd name="connsiteX2113" fmla="*/ 758015 w 3076859"/>
              <a:gd name="connsiteY2113" fmla="*/ 3219370 h 3513667"/>
              <a:gd name="connsiteX2114" fmla="*/ 754015 w 3076859"/>
              <a:gd name="connsiteY2114" fmla="*/ 3209204 h 3513667"/>
              <a:gd name="connsiteX2115" fmla="*/ 749615 w 3076859"/>
              <a:gd name="connsiteY2115" fmla="*/ 3198901 h 3513667"/>
              <a:gd name="connsiteX2116" fmla="*/ 745214 w 3076859"/>
              <a:gd name="connsiteY2116" fmla="*/ 3188870 h 3513667"/>
              <a:gd name="connsiteX2117" fmla="*/ 743214 w 3076859"/>
              <a:gd name="connsiteY2117" fmla="*/ 3183719 h 3513667"/>
              <a:gd name="connsiteX2118" fmla="*/ 741414 w 3076859"/>
              <a:gd name="connsiteY2118" fmla="*/ 3178567 h 3513667"/>
              <a:gd name="connsiteX2119" fmla="*/ 739814 w 3076859"/>
              <a:gd name="connsiteY2119" fmla="*/ 3173281 h 3513667"/>
              <a:gd name="connsiteX2120" fmla="*/ 738214 w 3076859"/>
              <a:gd name="connsiteY2120" fmla="*/ 3167994 h 3513667"/>
              <a:gd name="connsiteX2121" fmla="*/ 737014 w 3076859"/>
              <a:gd name="connsiteY2121" fmla="*/ 3162843 h 3513667"/>
              <a:gd name="connsiteX2122" fmla="*/ 736414 w 3076859"/>
              <a:gd name="connsiteY2122" fmla="*/ 3157420 h 3513667"/>
              <a:gd name="connsiteX2123" fmla="*/ 735614 w 3076859"/>
              <a:gd name="connsiteY2123" fmla="*/ 3151862 h 3513667"/>
              <a:gd name="connsiteX2124" fmla="*/ 735614 w 3076859"/>
              <a:gd name="connsiteY2124" fmla="*/ 3146305 h 3513667"/>
              <a:gd name="connsiteX2125" fmla="*/ 732214 w 3076859"/>
              <a:gd name="connsiteY2125" fmla="*/ 3140882 h 3513667"/>
              <a:gd name="connsiteX2126" fmla="*/ 729214 w 3076859"/>
              <a:gd name="connsiteY2126" fmla="*/ 3135324 h 3513667"/>
              <a:gd name="connsiteX2127" fmla="*/ 726414 w 3076859"/>
              <a:gd name="connsiteY2127" fmla="*/ 3129495 h 3513667"/>
              <a:gd name="connsiteX2128" fmla="*/ 723614 w 3076859"/>
              <a:gd name="connsiteY2128" fmla="*/ 3123937 h 3513667"/>
              <a:gd name="connsiteX2129" fmla="*/ 721014 w 3076859"/>
              <a:gd name="connsiteY2129" fmla="*/ 3118244 h 3513667"/>
              <a:gd name="connsiteX2130" fmla="*/ 719014 w 3076859"/>
              <a:gd name="connsiteY2130" fmla="*/ 3112415 h 3513667"/>
              <a:gd name="connsiteX2131" fmla="*/ 717014 w 3076859"/>
              <a:gd name="connsiteY2131" fmla="*/ 3106722 h 3513667"/>
              <a:gd name="connsiteX2132" fmla="*/ 715214 w 3076859"/>
              <a:gd name="connsiteY2132" fmla="*/ 3100621 h 3513667"/>
              <a:gd name="connsiteX2133" fmla="*/ 713414 w 3076859"/>
              <a:gd name="connsiteY2133" fmla="*/ 3094792 h 3513667"/>
              <a:gd name="connsiteX2134" fmla="*/ 712014 w 3076859"/>
              <a:gd name="connsiteY2134" fmla="*/ 3088692 h 3513667"/>
              <a:gd name="connsiteX2135" fmla="*/ 710614 w 3076859"/>
              <a:gd name="connsiteY2135" fmla="*/ 3082863 h 3513667"/>
              <a:gd name="connsiteX2136" fmla="*/ 709414 w 3076859"/>
              <a:gd name="connsiteY2136" fmla="*/ 3076763 h 3513667"/>
              <a:gd name="connsiteX2137" fmla="*/ 708614 w 3076859"/>
              <a:gd name="connsiteY2137" fmla="*/ 3070663 h 3513667"/>
              <a:gd name="connsiteX2138" fmla="*/ 707614 w 3076859"/>
              <a:gd name="connsiteY2138" fmla="*/ 3064427 h 3513667"/>
              <a:gd name="connsiteX2139" fmla="*/ 706214 w 3076859"/>
              <a:gd name="connsiteY2139" fmla="*/ 3052092 h 3513667"/>
              <a:gd name="connsiteX2140" fmla="*/ 705414 w 3076859"/>
              <a:gd name="connsiteY2140" fmla="*/ 3050465 h 3513667"/>
              <a:gd name="connsiteX2141" fmla="*/ 704614 w 3076859"/>
              <a:gd name="connsiteY2141" fmla="*/ 3048567 h 3513667"/>
              <a:gd name="connsiteX2142" fmla="*/ 704214 w 3076859"/>
              <a:gd name="connsiteY2142" fmla="*/ 3046398 h 3513667"/>
              <a:gd name="connsiteX2143" fmla="*/ 704014 w 3076859"/>
              <a:gd name="connsiteY2143" fmla="*/ 3044229 h 3513667"/>
              <a:gd name="connsiteX2144" fmla="*/ 704014 w 3076859"/>
              <a:gd name="connsiteY2144" fmla="*/ 3039756 h 3513667"/>
              <a:gd name="connsiteX2145" fmla="*/ 703814 w 3076859"/>
              <a:gd name="connsiteY2145" fmla="*/ 3037451 h 3513667"/>
              <a:gd name="connsiteX2146" fmla="*/ 703814 w 3076859"/>
              <a:gd name="connsiteY2146" fmla="*/ 3035282 h 3513667"/>
              <a:gd name="connsiteX2147" fmla="*/ 703214 w 3076859"/>
              <a:gd name="connsiteY2147" fmla="*/ 3033114 h 3513667"/>
              <a:gd name="connsiteX2148" fmla="*/ 702614 w 3076859"/>
              <a:gd name="connsiteY2148" fmla="*/ 3031216 h 3513667"/>
              <a:gd name="connsiteX2149" fmla="*/ 701414 w 3076859"/>
              <a:gd name="connsiteY2149" fmla="*/ 3029589 h 3513667"/>
              <a:gd name="connsiteX2150" fmla="*/ 700814 w 3076859"/>
              <a:gd name="connsiteY2150" fmla="*/ 3028911 h 3513667"/>
              <a:gd name="connsiteX2151" fmla="*/ 699814 w 3076859"/>
              <a:gd name="connsiteY2151" fmla="*/ 3028369 h 3513667"/>
              <a:gd name="connsiteX2152" fmla="*/ 699014 w 3076859"/>
              <a:gd name="connsiteY2152" fmla="*/ 3027691 h 3513667"/>
              <a:gd name="connsiteX2153" fmla="*/ 697814 w 3076859"/>
              <a:gd name="connsiteY2153" fmla="*/ 3027285 h 3513667"/>
              <a:gd name="connsiteX2154" fmla="*/ 696614 w 3076859"/>
              <a:gd name="connsiteY2154" fmla="*/ 3026742 h 3513667"/>
              <a:gd name="connsiteX2155" fmla="*/ 695413 w 3076859"/>
              <a:gd name="connsiteY2155" fmla="*/ 3026471 h 3513667"/>
              <a:gd name="connsiteX2156" fmla="*/ 693813 w 3076859"/>
              <a:gd name="connsiteY2156" fmla="*/ 3026336 h 3513667"/>
              <a:gd name="connsiteX2157" fmla="*/ 691813 w 3076859"/>
              <a:gd name="connsiteY2157" fmla="*/ 3026200 h 3513667"/>
              <a:gd name="connsiteX2158" fmla="*/ 689813 w 3076859"/>
              <a:gd name="connsiteY2158" fmla="*/ 3026336 h 3513667"/>
              <a:gd name="connsiteX2159" fmla="*/ 687813 w 3076859"/>
              <a:gd name="connsiteY2159" fmla="*/ 3026471 h 3513667"/>
              <a:gd name="connsiteX2160" fmla="*/ 685813 w 3076859"/>
              <a:gd name="connsiteY2160" fmla="*/ 3032842 h 3513667"/>
              <a:gd name="connsiteX2161" fmla="*/ 683613 w 3076859"/>
              <a:gd name="connsiteY2161" fmla="*/ 3039078 h 3513667"/>
              <a:gd name="connsiteX2162" fmla="*/ 681413 w 3076859"/>
              <a:gd name="connsiteY2162" fmla="*/ 3045314 h 3513667"/>
              <a:gd name="connsiteX2163" fmla="*/ 680013 w 3076859"/>
              <a:gd name="connsiteY2163" fmla="*/ 3048296 h 3513667"/>
              <a:gd name="connsiteX2164" fmla="*/ 678413 w 3076859"/>
              <a:gd name="connsiteY2164" fmla="*/ 3051007 h 3513667"/>
              <a:gd name="connsiteX2165" fmla="*/ 676813 w 3076859"/>
              <a:gd name="connsiteY2165" fmla="*/ 3053854 h 3513667"/>
              <a:gd name="connsiteX2166" fmla="*/ 674813 w 3076859"/>
              <a:gd name="connsiteY2166" fmla="*/ 3056565 h 3513667"/>
              <a:gd name="connsiteX2167" fmla="*/ 672813 w 3076859"/>
              <a:gd name="connsiteY2167" fmla="*/ 3059141 h 3513667"/>
              <a:gd name="connsiteX2168" fmla="*/ 670213 w 3076859"/>
              <a:gd name="connsiteY2168" fmla="*/ 3061445 h 3513667"/>
              <a:gd name="connsiteX2169" fmla="*/ 667813 w 3076859"/>
              <a:gd name="connsiteY2169" fmla="*/ 3063614 h 3513667"/>
              <a:gd name="connsiteX2170" fmla="*/ 664813 w 3076859"/>
              <a:gd name="connsiteY2170" fmla="*/ 3065512 h 3513667"/>
              <a:gd name="connsiteX2171" fmla="*/ 661413 w 3076859"/>
              <a:gd name="connsiteY2171" fmla="*/ 3067410 h 3513667"/>
              <a:gd name="connsiteX2172" fmla="*/ 657613 w 3076859"/>
              <a:gd name="connsiteY2172" fmla="*/ 3069172 h 3513667"/>
              <a:gd name="connsiteX2173" fmla="*/ 658613 w 3076859"/>
              <a:gd name="connsiteY2173" fmla="*/ 3072832 h 3513667"/>
              <a:gd name="connsiteX2174" fmla="*/ 659813 w 3076859"/>
              <a:gd name="connsiteY2174" fmla="*/ 3076763 h 3513667"/>
              <a:gd name="connsiteX2175" fmla="*/ 660413 w 3076859"/>
              <a:gd name="connsiteY2175" fmla="*/ 3080694 h 3513667"/>
              <a:gd name="connsiteX2176" fmla="*/ 660613 w 3076859"/>
              <a:gd name="connsiteY2176" fmla="*/ 3082728 h 3513667"/>
              <a:gd name="connsiteX2177" fmla="*/ 660613 w 3076859"/>
              <a:gd name="connsiteY2177" fmla="*/ 3084626 h 3513667"/>
              <a:gd name="connsiteX2178" fmla="*/ 660613 w 3076859"/>
              <a:gd name="connsiteY2178" fmla="*/ 3086388 h 3513667"/>
              <a:gd name="connsiteX2179" fmla="*/ 660213 w 3076859"/>
              <a:gd name="connsiteY2179" fmla="*/ 3088286 h 3513667"/>
              <a:gd name="connsiteX2180" fmla="*/ 659813 w 3076859"/>
              <a:gd name="connsiteY2180" fmla="*/ 3089777 h 3513667"/>
              <a:gd name="connsiteX2181" fmla="*/ 659013 w 3076859"/>
              <a:gd name="connsiteY2181" fmla="*/ 3091404 h 3513667"/>
              <a:gd name="connsiteX2182" fmla="*/ 658213 w 3076859"/>
              <a:gd name="connsiteY2182" fmla="*/ 3092624 h 3513667"/>
              <a:gd name="connsiteX2183" fmla="*/ 656813 w 3076859"/>
              <a:gd name="connsiteY2183" fmla="*/ 3093844 h 3513667"/>
              <a:gd name="connsiteX2184" fmla="*/ 655213 w 3076859"/>
              <a:gd name="connsiteY2184" fmla="*/ 3094792 h 3513667"/>
              <a:gd name="connsiteX2185" fmla="*/ 653213 w 3076859"/>
              <a:gd name="connsiteY2185" fmla="*/ 3095606 h 3513667"/>
              <a:gd name="connsiteX2186" fmla="*/ 648813 w 3076859"/>
              <a:gd name="connsiteY2186" fmla="*/ 3096961 h 3513667"/>
              <a:gd name="connsiteX2187" fmla="*/ 644613 w 3076859"/>
              <a:gd name="connsiteY2187" fmla="*/ 3098588 h 3513667"/>
              <a:gd name="connsiteX2188" fmla="*/ 640612 w 3076859"/>
              <a:gd name="connsiteY2188" fmla="*/ 3100350 h 3513667"/>
              <a:gd name="connsiteX2189" fmla="*/ 636812 w 3076859"/>
              <a:gd name="connsiteY2189" fmla="*/ 3102384 h 3513667"/>
              <a:gd name="connsiteX2190" fmla="*/ 633012 w 3076859"/>
              <a:gd name="connsiteY2190" fmla="*/ 3104553 h 3513667"/>
              <a:gd name="connsiteX2191" fmla="*/ 629412 w 3076859"/>
              <a:gd name="connsiteY2191" fmla="*/ 3106722 h 3513667"/>
              <a:gd name="connsiteX2192" fmla="*/ 625812 w 3076859"/>
              <a:gd name="connsiteY2192" fmla="*/ 3109026 h 3513667"/>
              <a:gd name="connsiteX2193" fmla="*/ 622412 w 3076859"/>
              <a:gd name="connsiteY2193" fmla="*/ 3111466 h 3513667"/>
              <a:gd name="connsiteX2194" fmla="*/ 615412 w 3076859"/>
              <a:gd name="connsiteY2194" fmla="*/ 3116482 h 3513667"/>
              <a:gd name="connsiteX2195" fmla="*/ 608812 w 3076859"/>
              <a:gd name="connsiteY2195" fmla="*/ 3121497 h 3513667"/>
              <a:gd name="connsiteX2196" fmla="*/ 602012 w 3076859"/>
              <a:gd name="connsiteY2196" fmla="*/ 3126513 h 3513667"/>
              <a:gd name="connsiteX2197" fmla="*/ 598612 w 3076859"/>
              <a:gd name="connsiteY2197" fmla="*/ 3128953 h 3513667"/>
              <a:gd name="connsiteX2198" fmla="*/ 595012 w 3076859"/>
              <a:gd name="connsiteY2198" fmla="*/ 3131258 h 3513667"/>
              <a:gd name="connsiteX2199" fmla="*/ 575411 w 3076859"/>
              <a:gd name="connsiteY2199" fmla="*/ 3132749 h 3513667"/>
              <a:gd name="connsiteX2200" fmla="*/ 555611 w 3076859"/>
              <a:gd name="connsiteY2200" fmla="*/ 3134375 h 3513667"/>
              <a:gd name="connsiteX2201" fmla="*/ 545811 w 3076859"/>
              <a:gd name="connsiteY2201" fmla="*/ 3135189 h 3513667"/>
              <a:gd name="connsiteX2202" fmla="*/ 535610 w 3076859"/>
              <a:gd name="connsiteY2202" fmla="*/ 3135595 h 3513667"/>
              <a:gd name="connsiteX2203" fmla="*/ 525810 w 3076859"/>
              <a:gd name="connsiteY2203" fmla="*/ 3136002 h 3513667"/>
              <a:gd name="connsiteX2204" fmla="*/ 516010 w 3076859"/>
              <a:gd name="connsiteY2204" fmla="*/ 3136409 h 3513667"/>
              <a:gd name="connsiteX2205" fmla="*/ 506010 w 3076859"/>
              <a:gd name="connsiteY2205" fmla="*/ 3136680 h 3513667"/>
              <a:gd name="connsiteX2206" fmla="*/ 496210 w 3076859"/>
              <a:gd name="connsiteY2206" fmla="*/ 3136680 h 3513667"/>
              <a:gd name="connsiteX2207" fmla="*/ 486409 w 3076859"/>
              <a:gd name="connsiteY2207" fmla="*/ 3136409 h 3513667"/>
              <a:gd name="connsiteX2208" fmla="*/ 476409 w 3076859"/>
              <a:gd name="connsiteY2208" fmla="*/ 3135867 h 3513667"/>
              <a:gd name="connsiteX2209" fmla="*/ 466609 w 3076859"/>
              <a:gd name="connsiteY2209" fmla="*/ 3135324 h 3513667"/>
              <a:gd name="connsiteX2210" fmla="*/ 456809 w 3076859"/>
              <a:gd name="connsiteY2210" fmla="*/ 3134375 h 3513667"/>
              <a:gd name="connsiteX2211" fmla="*/ 446809 w 3076859"/>
              <a:gd name="connsiteY2211" fmla="*/ 3133155 h 3513667"/>
              <a:gd name="connsiteX2212" fmla="*/ 437009 w 3076859"/>
              <a:gd name="connsiteY2212" fmla="*/ 3131529 h 3513667"/>
              <a:gd name="connsiteX2213" fmla="*/ 433608 w 3076859"/>
              <a:gd name="connsiteY2213" fmla="*/ 3130851 h 3513667"/>
              <a:gd name="connsiteX2214" fmla="*/ 430808 w 3076859"/>
              <a:gd name="connsiteY2214" fmla="*/ 3129902 h 3513667"/>
              <a:gd name="connsiteX2215" fmla="*/ 428208 w 3076859"/>
              <a:gd name="connsiteY2215" fmla="*/ 3128682 h 3513667"/>
              <a:gd name="connsiteX2216" fmla="*/ 426008 w 3076859"/>
              <a:gd name="connsiteY2216" fmla="*/ 3127191 h 3513667"/>
              <a:gd name="connsiteX2217" fmla="*/ 424208 w 3076859"/>
              <a:gd name="connsiteY2217" fmla="*/ 3125700 h 3513667"/>
              <a:gd name="connsiteX2218" fmla="*/ 422608 w 3076859"/>
              <a:gd name="connsiteY2218" fmla="*/ 3123937 h 3513667"/>
              <a:gd name="connsiteX2219" fmla="*/ 421208 w 3076859"/>
              <a:gd name="connsiteY2219" fmla="*/ 3122175 h 3513667"/>
              <a:gd name="connsiteX2220" fmla="*/ 420008 w 3076859"/>
              <a:gd name="connsiteY2220" fmla="*/ 3120142 h 3513667"/>
              <a:gd name="connsiteX2221" fmla="*/ 419208 w 3076859"/>
              <a:gd name="connsiteY2221" fmla="*/ 3117973 h 3513667"/>
              <a:gd name="connsiteX2222" fmla="*/ 418408 w 3076859"/>
              <a:gd name="connsiteY2222" fmla="*/ 3115804 h 3513667"/>
              <a:gd name="connsiteX2223" fmla="*/ 417008 w 3076859"/>
              <a:gd name="connsiteY2223" fmla="*/ 3111331 h 3513667"/>
              <a:gd name="connsiteX2224" fmla="*/ 415208 w 3076859"/>
              <a:gd name="connsiteY2224" fmla="*/ 3102113 h 3513667"/>
              <a:gd name="connsiteX2225" fmla="*/ 412008 w 3076859"/>
              <a:gd name="connsiteY2225" fmla="*/ 3085168 h 3513667"/>
              <a:gd name="connsiteX2226" fmla="*/ 408808 w 3076859"/>
              <a:gd name="connsiteY2226" fmla="*/ 3068494 h 3513667"/>
              <a:gd name="connsiteX2227" fmla="*/ 403208 w 3076859"/>
              <a:gd name="connsiteY2227" fmla="*/ 3035011 h 3513667"/>
              <a:gd name="connsiteX2228" fmla="*/ 384407 w 3076859"/>
              <a:gd name="connsiteY2228" fmla="*/ 2878713 h 3513667"/>
              <a:gd name="connsiteX2229" fmla="*/ 382808 w 3076859"/>
              <a:gd name="connsiteY2229" fmla="*/ 2875731 h 3513667"/>
              <a:gd name="connsiteX2230" fmla="*/ 381807 w 3076859"/>
              <a:gd name="connsiteY2230" fmla="*/ 2873019 h 3513667"/>
              <a:gd name="connsiteX2231" fmla="*/ 380807 w 3076859"/>
              <a:gd name="connsiteY2231" fmla="*/ 2870037 h 3513667"/>
              <a:gd name="connsiteX2232" fmla="*/ 380207 w 3076859"/>
              <a:gd name="connsiteY2232" fmla="*/ 2867326 h 3513667"/>
              <a:gd name="connsiteX2233" fmla="*/ 377407 w 3076859"/>
              <a:gd name="connsiteY2233" fmla="*/ 2859870 h 3513667"/>
              <a:gd name="connsiteX2234" fmla="*/ 374607 w 3076859"/>
              <a:gd name="connsiteY2234" fmla="*/ 2852415 h 3513667"/>
              <a:gd name="connsiteX2235" fmla="*/ 372207 w 3076859"/>
              <a:gd name="connsiteY2235" fmla="*/ 2844959 h 3513667"/>
              <a:gd name="connsiteX2236" fmla="*/ 370207 w 3076859"/>
              <a:gd name="connsiteY2236" fmla="*/ 2837639 h 3513667"/>
              <a:gd name="connsiteX2237" fmla="*/ 368007 w 3076859"/>
              <a:gd name="connsiteY2237" fmla="*/ 2830047 h 3513667"/>
              <a:gd name="connsiteX2238" fmla="*/ 366407 w 3076859"/>
              <a:gd name="connsiteY2238" fmla="*/ 2822592 h 3513667"/>
              <a:gd name="connsiteX2239" fmla="*/ 364807 w 3076859"/>
              <a:gd name="connsiteY2239" fmla="*/ 2815000 h 3513667"/>
              <a:gd name="connsiteX2240" fmla="*/ 363807 w 3076859"/>
              <a:gd name="connsiteY2240" fmla="*/ 2807409 h 3513667"/>
              <a:gd name="connsiteX2241" fmla="*/ 362807 w 3076859"/>
              <a:gd name="connsiteY2241" fmla="*/ 2799818 h 3513667"/>
              <a:gd name="connsiteX2242" fmla="*/ 362207 w 3076859"/>
              <a:gd name="connsiteY2242" fmla="*/ 2792227 h 3513667"/>
              <a:gd name="connsiteX2243" fmla="*/ 361607 w 3076859"/>
              <a:gd name="connsiteY2243" fmla="*/ 2784771 h 3513667"/>
              <a:gd name="connsiteX2244" fmla="*/ 361407 w 3076859"/>
              <a:gd name="connsiteY2244" fmla="*/ 2777044 h 3513667"/>
              <a:gd name="connsiteX2245" fmla="*/ 361407 w 3076859"/>
              <a:gd name="connsiteY2245" fmla="*/ 2769453 h 3513667"/>
              <a:gd name="connsiteX2246" fmla="*/ 361607 w 3076859"/>
              <a:gd name="connsiteY2246" fmla="*/ 2761726 h 3513667"/>
              <a:gd name="connsiteX2247" fmla="*/ 362207 w 3076859"/>
              <a:gd name="connsiteY2247" fmla="*/ 2753999 h 3513667"/>
              <a:gd name="connsiteX2248" fmla="*/ 362807 w 3076859"/>
              <a:gd name="connsiteY2248" fmla="*/ 2746272 h 3513667"/>
              <a:gd name="connsiteX2249" fmla="*/ 362407 w 3076859"/>
              <a:gd name="connsiteY2249" fmla="*/ 2743290 h 3513667"/>
              <a:gd name="connsiteX2250" fmla="*/ 362207 w 3076859"/>
              <a:gd name="connsiteY2250" fmla="*/ 2740579 h 3513667"/>
              <a:gd name="connsiteX2251" fmla="*/ 362207 w 3076859"/>
              <a:gd name="connsiteY2251" fmla="*/ 2737597 h 3513667"/>
              <a:gd name="connsiteX2252" fmla="*/ 362407 w 3076859"/>
              <a:gd name="connsiteY2252" fmla="*/ 2734614 h 3513667"/>
              <a:gd name="connsiteX2253" fmla="*/ 362807 w 3076859"/>
              <a:gd name="connsiteY2253" fmla="*/ 2731768 h 3513667"/>
              <a:gd name="connsiteX2254" fmla="*/ 363607 w 3076859"/>
              <a:gd name="connsiteY2254" fmla="*/ 2728650 h 3513667"/>
              <a:gd name="connsiteX2255" fmla="*/ 364607 w 3076859"/>
              <a:gd name="connsiteY2255" fmla="*/ 2725532 h 3513667"/>
              <a:gd name="connsiteX2256" fmla="*/ 366007 w 3076859"/>
              <a:gd name="connsiteY2256" fmla="*/ 2722550 h 3513667"/>
              <a:gd name="connsiteX2257" fmla="*/ 364607 w 3076859"/>
              <a:gd name="connsiteY2257" fmla="*/ 2714145 h 3513667"/>
              <a:gd name="connsiteX2258" fmla="*/ 362807 w 3076859"/>
              <a:gd name="connsiteY2258" fmla="*/ 2712112 h 3513667"/>
              <a:gd name="connsiteX2259" fmla="*/ 361207 w 3076859"/>
              <a:gd name="connsiteY2259" fmla="*/ 2710078 h 3513667"/>
              <a:gd name="connsiteX2260" fmla="*/ 359807 w 3076859"/>
              <a:gd name="connsiteY2260" fmla="*/ 2708045 h 3513667"/>
              <a:gd name="connsiteX2261" fmla="*/ 358807 w 3076859"/>
              <a:gd name="connsiteY2261" fmla="*/ 2706012 h 3513667"/>
              <a:gd name="connsiteX2262" fmla="*/ 357607 w 3076859"/>
              <a:gd name="connsiteY2262" fmla="*/ 2703978 h 3513667"/>
              <a:gd name="connsiteX2263" fmla="*/ 356607 w 3076859"/>
              <a:gd name="connsiteY2263" fmla="*/ 2701809 h 3513667"/>
              <a:gd name="connsiteX2264" fmla="*/ 355207 w 3076859"/>
              <a:gd name="connsiteY2264" fmla="*/ 2697607 h 3513667"/>
              <a:gd name="connsiteX2265" fmla="*/ 354407 w 3076859"/>
              <a:gd name="connsiteY2265" fmla="*/ 2693269 h 3513667"/>
              <a:gd name="connsiteX2266" fmla="*/ 354007 w 3076859"/>
              <a:gd name="connsiteY2266" fmla="*/ 2688796 h 3513667"/>
              <a:gd name="connsiteX2267" fmla="*/ 353607 w 3076859"/>
              <a:gd name="connsiteY2267" fmla="*/ 2684187 h 3513667"/>
              <a:gd name="connsiteX2268" fmla="*/ 353407 w 3076859"/>
              <a:gd name="connsiteY2268" fmla="*/ 2679713 h 3513667"/>
              <a:gd name="connsiteX2269" fmla="*/ 354007 w 3076859"/>
              <a:gd name="connsiteY2269" fmla="*/ 2670631 h 3513667"/>
              <a:gd name="connsiteX2270" fmla="*/ 354207 w 3076859"/>
              <a:gd name="connsiteY2270" fmla="*/ 2661549 h 3513667"/>
              <a:gd name="connsiteX2271" fmla="*/ 354207 w 3076859"/>
              <a:gd name="connsiteY2271" fmla="*/ 2656940 h 3513667"/>
              <a:gd name="connsiteX2272" fmla="*/ 353607 w 3076859"/>
              <a:gd name="connsiteY2272" fmla="*/ 2652195 h 3513667"/>
              <a:gd name="connsiteX2273" fmla="*/ 353007 w 3076859"/>
              <a:gd name="connsiteY2273" fmla="*/ 2647722 h 3513667"/>
              <a:gd name="connsiteX2274" fmla="*/ 351807 w 3076859"/>
              <a:gd name="connsiteY2274" fmla="*/ 2643248 h 3513667"/>
              <a:gd name="connsiteX2275" fmla="*/ 351007 w 3076859"/>
              <a:gd name="connsiteY2275" fmla="*/ 2645146 h 3513667"/>
              <a:gd name="connsiteX2276" fmla="*/ 350207 w 3076859"/>
              <a:gd name="connsiteY2276" fmla="*/ 2647179 h 3513667"/>
              <a:gd name="connsiteX2277" fmla="*/ 349007 w 3076859"/>
              <a:gd name="connsiteY2277" fmla="*/ 2650975 h 3513667"/>
              <a:gd name="connsiteX2278" fmla="*/ 348207 w 3076859"/>
              <a:gd name="connsiteY2278" fmla="*/ 2655042 h 3513667"/>
              <a:gd name="connsiteX2279" fmla="*/ 347807 w 3076859"/>
              <a:gd name="connsiteY2279" fmla="*/ 2659109 h 3513667"/>
              <a:gd name="connsiteX2280" fmla="*/ 347807 w 3076859"/>
              <a:gd name="connsiteY2280" fmla="*/ 2663040 h 3513667"/>
              <a:gd name="connsiteX2281" fmla="*/ 347807 w 3076859"/>
              <a:gd name="connsiteY2281" fmla="*/ 2667242 h 3513667"/>
              <a:gd name="connsiteX2282" fmla="*/ 348007 w 3076859"/>
              <a:gd name="connsiteY2282" fmla="*/ 2675240 h 3513667"/>
              <a:gd name="connsiteX2283" fmla="*/ 348007 w 3076859"/>
              <a:gd name="connsiteY2283" fmla="*/ 2679307 h 3513667"/>
              <a:gd name="connsiteX2284" fmla="*/ 348007 w 3076859"/>
              <a:gd name="connsiteY2284" fmla="*/ 2683374 h 3513667"/>
              <a:gd name="connsiteX2285" fmla="*/ 347607 w 3076859"/>
              <a:gd name="connsiteY2285" fmla="*/ 2687169 h 3513667"/>
              <a:gd name="connsiteX2286" fmla="*/ 346807 w 3076859"/>
              <a:gd name="connsiteY2286" fmla="*/ 2691100 h 3513667"/>
              <a:gd name="connsiteX2287" fmla="*/ 345807 w 3076859"/>
              <a:gd name="connsiteY2287" fmla="*/ 2694896 h 3513667"/>
              <a:gd name="connsiteX2288" fmla="*/ 345007 w 3076859"/>
              <a:gd name="connsiteY2288" fmla="*/ 2696794 h 3513667"/>
              <a:gd name="connsiteX2289" fmla="*/ 344207 w 3076859"/>
              <a:gd name="connsiteY2289" fmla="*/ 2698556 h 3513667"/>
              <a:gd name="connsiteX2290" fmla="*/ 343007 w 3076859"/>
              <a:gd name="connsiteY2290" fmla="*/ 2700318 h 3513667"/>
              <a:gd name="connsiteX2291" fmla="*/ 341807 w 3076859"/>
              <a:gd name="connsiteY2291" fmla="*/ 2702216 h 3513667"/>
              <a:gd name="connsiteX2292" fmla="*/ 340407 w 3076859"/>
              <a:gd name="connsiteY2292" fmla="*/ 2703843 h 3513667"/>
              <a:gd name="connsiteX2293" fmla="*/ 338807 w 3076859"/>
              <a:gd name="connsiteY2293" fmla="*/ 2705605 h 3513667"/>
              <a:gd name="connsiteX2294" fmla="*/ 337807 w 3076859"/>
              <a:gd name="connsiteY2294" fmla="*/ 2722550 h 3513667"/>
              <a:gd name="connsiteX2295" fmla="*/ 336407 w 3076859"/>
              <a:gd name="connsiteY2295" fmla="*/ 2739495 h 3513667"/>
              <a:gd name="connsiteX2296" fmla="*/ 334807 w 3076859"/>
              <a:gd name="connsiteY2296" fmla="*/ 2756439 h 3513667"/>
              <a:gd name="connsiteX2297" fmla="*/ 333007 w 3076859"/>
              <a:gd name="connsiteY2297" fmla="*/ 2773249 h 3513667"/>
              <a:gd name="connsiteX2298" fmla="*/ 331206 w 3076859"/>
              <a:gd name="connsiteY2298" fmla="*/ 2790329 h 3513667"/>
              <a:gd name="connsiteX2299" fmla="*/ 329206 w 3076859"/>
              <a:gd name="connsiteY2299" fmla="*/ 2807138 h 3513667"/>
              <a:gd name="connsiteX2300" fmla="*/ 325006 w 3076859"/>
              <a:gd name="connsiteY2300" fmla="*/ 2840892 h 3513667"/>
              <a:gd name="connsiteX2301" fmla="*/ 320206 w 3076859"/>
              <a:gd name="connsiteY2301" fmla="*/ 2874375 h 3513667"/>
              <a:gd name="connsiteX2302" fmla="*/ 315006 w 3076859"/>
              <a:gd name="connsiteY2302" fmla="*/ 2907858 h 3513667"/>
              <a:gd name="connsiteX2303" fmla="*/ 309206 w 3076859"/>
              <a:gd name="connsiteY2303" fmla="*/ 2941476 h 3513667"/>
              <a:gd name="connsiteX2304" fmla="*/ 303406 w 3076859"/>
              <a:gd name="connsiteY2304" fmla="*/ 2974959 h 3513667"/>
              <a:gd name="connsiteX2305" fmla="*/ 297206 w 3076859"/>
              <a:gd name="connsiteY2305" fmla="*/ 3008442 h 3513667"/>
              <a:gd name="connsiteX2306" fmla="*/ 290606 w 3076859"/>
              <a:gd name="connsiteY2306" fmla="*/ 3041789 h 3513667"/>
              <a:gd name="connsiteX2307" fmla="*/ 277405 w 3076859"/>
              <a:gd name="connsiteY2307" fmla="*/ 3108484 h 3513667"/>
              <a:gd name="connsiteX2308" fmla="*/ 263605 w 3076859"/>
              <a:gd name="connsiteY2308" fmla="*/ 3175178 h 3513667"/>
              <a:gd name="connsiteX2309" fmla="*/ 250405 w 3076859"/>
              <a:gd name="connsiteY2309" fmla="*/ 3241873 h 3513667"/>
              <a:gd name="connsiteX2310" fmla="*/ 251405 w 3076859"/>
              <a:gd name="connsiteY2310" fmla="*/ 3244449 h 3513667"/>
              <a:gd name="connsiteX2311" fmla="*/ 251805 w 3076859"/>
              <a:gd name="connsiteY2311" fmla="*/ 3246889 h 3513667"/>
              <a:gd name="connsiteX2312" fmla="*/ 252205 w 3076859"/>
              <a:gd name="connsiteY2312" fmla="*/ 3249193 h 3513667"/>
              <a:gd name="connsiteX2313" fmla="*/ 252205 w 3076859"/>
              <a:gd name="connsiteY2313" fmla="*/ 3251498 h 3513667"/>
              <a:gd name="connsiteX2314" fmla="*/ 252205 w 3076859"/>
              <a:gd name="connsiteY2314" fmla="*/ 3253802 h 3513667"/>
              <a:gd name="connsiteX2315" fmla="*/ 251805 w 3076859"/>
              <a:gd name="connsiteY2315" fmla="*/ 3256107 h 3513667"/>
              <a:gd name="connsiteX2316" fmla="*/ 251405 w 3076859"/>
              <a:gd name="connsiteY2316" fmla="*/ 3258276 h 3513667"/>
              <a:gd name="connsiteX2317" fmla="*/ 250605 w 3076859"/>
              <a:gd name="connsiteY2317" fmla="*/ 3260580 h 3513667"/>
              <a:gd name="connsiteX2318" fmla="*/ 249005 w 3076859"/>
              <a:gd name="connsiteY2318" fmla="*/ 3264918 h 3513667"/>
              <a:gd name="connsiteX2319" fmla="*/ 247005 w 3076859"/>
              <a:gd name="connsiteY2319" fmla="*/ 3269120 h 3513667"/>
              <a:gd name="connsiteX2320" fmla="*/ 242605 w 3076859"/>
              <a:gd name="connsiteY2320" fmla="*/ 3277660 h 3513667"/>
              <a:gd name="connsiteX2321" fmla="*/ 241805 w 3076859"/>
              <a:gd name="connsiteY2321" fmla="*/ 3281320 h 3513667"/>
              <a:gd name="connsiteX2322" fmla="*/ 240605 w 3076859"/>
              <a:gd name="connsiteY2322" fmla="*/ 3284845 h 3513667"/>
              <a:gd name="connsiteX2323" fmla="*/ 239405 w 3076859"/>
              <a:gd name="connsiteY2323" fmla="*/ 3288641 h 3513667"/>
              <a:gd name="connsiteX2324" fmla="*/ 238005 w 3076859"/>
              <a:gd name="connsiteY2324" fmla="*/ 3292165 h 3513667"/>
              <a:gd name="connsiteX2325" fmla="*/ 236805 w 3076859"/>
              <a:gd name="connsiteY2325" fmla="*/ 3295690 h 3513667"/>
              <a:gd name="connsiteX2326" fmla="*/ 235205 w 3076859"/>
              <a:gd name="connsiteY2326" fmla="*/ 3299079 h 3513667"/>
              <a:gd name="connsiteX2327" fmla="*/ 233205 w 3076859"/>
              <a:gd name="connsiteY2327" fmla="*/ 3302739 h 3513667"/>
              <a:gd name="connsiteX2328" fmla="*/ 231405 w 3076859"/>
              <a:gd name="connsiteY2328" fmla="*/ 3306128 h 3513667"/>
              <a:gd name="connsiteX2329" fmla="*/ 229405 w 3076859"/>
              <a:gd name="connsiteY2329" fmla="*/ 3309381 h 3513667"/>
              <a:gd name="connsiteX2330" fmla="*/ 227404 w 3076859"/>
              <a:gd name="connsiteY2330" fmla="*/ 3312770 h 3513667"/>
              <a:gd name="connsiteX2331" fmla="*/ 225405 w 3076859"/>
              <a:gd name="connsiteY2331" fmla="*/ 3315752 h 3513667"/>
              <a:gd name="connsiteX2332" fmla="*/ 223004 w 3076859"/>
              <a:gd name="connsiteY2332" fmla="*/ 3319006 h 3513667"/>
              <a:gd name="connsiteX2333" fmla="*/ 220604 w 3076859"/>
              <a:gd name="connsiteY2333" fmla="*/ 3321988 h 3513667"/>
              <a:gd name="connsiteX2334" fmla="*/ 218004 w 3076859"/>
              <a:gd name="connsiteY2334" fmla="*/ 3325106 h 3513667"/>
              <a:gd name="connsiteX2335" fmla="*/ 215604 w 3076859"/>
              <a:gd name="connsiteY2335" fmla="*/ 3327817 h 3513667"/>
              <a:gd name="connsiteX2336" fmla="*/ 213004 w 3076859"/>
              <a:gd name="connsiteY2336" fmla="*/ 3330664 h 3513667"/>
              <a:gd name="connsiteX2337" fmla="*/ 210204 w 3076859"/>
              <a:gd name="connsiteY2337" fmla="*/ 3333239 h 3513667"/>
              <a:gd name="connsiteX2338" fmla="*/ 207604 w 3076859"/>
              <a:gd name="connsiteY2338" fmla="*/ 3335815 h 3513667"/>
              <a:gd name="connsiteX2339" fmla="*/ 204604 w 3076859"/>
              <a:gd name="connsiteY2339" fmla="*/ 3338255 h 3513667"/>
              <a:gd name="connsiteX2340" fmla="*/ 201804 w 3076859"/>
              <a:gd name="connsiteY2340" fmla="*/ 3340559 h 3513667"/>
              <a:gd name="connsiteX2341" fmla="*/ 198804 w 3076859"/>
              <a:gd name="connsiteY2341" fmla="*/ 3342728 h 3513667"/>
              <a:gd name="connsiteX2342" fmla="*/ 195804 w 3076859"/>
              <a:gd name="connsiteY2342" fmla="*/ 3344626 h 3513667"/>
              <a:gd name="connsiteX2343" fmla="*/ 193004 w 3076859"/>
              <a:gd name="connsiteY2343" fmla="*/ 3346388 h 3513667"/>
              <a:gd name="connsiteX2344" fmla="*/ 190004 w 3076859"/>
              <a:gd name="connsiteY2344" fmla="*/ 3348151 h 3513667"/>
              <a:gd name="connsiteX2345" fmla="*/ 187004 w 3076859"/>
              <a:gd name="connsiteY2345" fmla="*/ 3349642 h 3513667"/>
              <a:gd name="connsiteX2346" fmla="*/ 184004 w 3076859"/>
              <a:gd name="connsiteY2346" fmla="*/ 3350997 h 3513667"/>
              <a:gd name="connsiteX2347" fmla="*/ 181004 w 3076859"/>
              <a:gd name="connsiteY2347" fmla="*/ 3352082 h 3513667"/>
              <a:gd name="connsiteX2348" fmla="*/ 178204 w 3076859"/>
              <a:gd name="connsiteY2348" fmla="*/ 3353166 h 3513667"/>
              <a:gd name="connsiteX2349" fmla="*/ 175204 w 3076859"/>
              <a:gd name="connsiteY2349" fmla="*/ 3353980 h 3513667"/>
              <a:gd name="connsiteX2350" fmla="*/ 172203 w 3076859"/>
              <a:gd name="connsiteY2350" fmla="*/ 3354657 h 3513667"/>
              <a:gd name="connsiteX2351" fmla="*/ 169203 w 3076859"/>
              <a:gd name="connsiteY2351" fmla="*/ 3355064 h 3513667"/>
              <a:gd name="connsiteX2352" fmla="*/ 166203 w 3076859"/>
              <a:gd name="connsiteY2352" fmla="*/ 3355200 h 3513667"/>
              <a:gd name="connsiteX2353" fmla="*/ 163803 w 3076859"/>
              <a:gd name="connsiteY2353" fmla="*/ 3356284 h 3513667"/>
              <a:gd name="connsiteX2354" fmla="*/ 161003 w 3076859"/>
              <a:gd name="connsiteY2354" fmla="*/ 3357369 h 3513667"/>
              <a:gd name="connsiteX2355" fmla="*/ 158403 w 3076859"/>
              <a:gd name="connsiteY2355" fmla="*/ 3358182 h 3513667"/>
              <a:gd name="connsiteX2356" fmla="*/ 156003 w 3076859"/>
              <a:gd name="connsiteY2356" fmla="*/ 3358995 h 3513667"/>
              <a:gd name="connsiteX2357" fmla="*/ 153203 w 3076859"/>
              <a:gd name="connsiteY2357" fmla="*/ 3359673 h 3513667"/>
              <a:gd name="connsiteX2358" fmla="*/ 150803 w 3076859"/>
              <a:gd name="connsiteY2358" fmla="*/ 3360351 h 3513667"/>
              <a:gd name="connsiteX2359" fmla="*/ 145403 w 3076859"/>
              <a:gd name="connsiteY2359" fmla="*/ 3361300 h 3513667"/>
              <a:gd name="connsiteX2360" fmla="*/ 140003 w 3076859"/>
              <a:gd name="connsiteY2360" fmla="*/ 3361842 h 3513667"/>
              <a:gd name="connsiteX2361" fmla="*/ 134803 w 3076859"/>
              <a:gd name="connsiteY2361" fmla="*/ 3362249 h 3513667"/>
              <a:gd name="connsiteX2362" fmla="*/ 129403 w 3076859"/>
              <a:gd name="connsiteY2362" fmla="*/ 3362384 h 3513667"/>
              <a:gd name="connsiteX2363" fmla="*/ 124002 w 3076859"/>
              <a:gd name="connsiteY2363" fmla="*/ 3362520 h 3513667"/>
              <a:gd name="connsiteX2364" fmla="*/ 113202 w 3076859"/>
              <a:gd name="connsiteY2364" fmla="*/ 3362520 h 3513667"/>
              <a:gd name="connsiteX2365" fmla="*/ 107802 w 3076859"/>
              <a:gd name="connsiteY2365" fmla="*/ 3362520 h 3513667"/>
              <a:gd name="connsiteX2366" fmla="*/ 102402 w 3076859"/>
              <a:gd name="connsiteY2366" fmla="*/ 3362655 h 3513667"/>
              <a:gd name="connsiteX2367" fmla="*/ 97202 w 3076859"/>
              <a:gd name="connsiteY2367" fmla="*/ 3362791 h 3513667"/>
              <a:gd name="connsiteX2368" fmla="*/ 91602 w 3076859"/>
              <a:gd name="connsiteY2368" fmla="*/ 3363333 h 3513667"/>
              <a:gd name="connsiteX2369" fmla="*/ 86402 w 3076859"/>
              <a:gd name="connsiteY2369" fmla="*/ 3364011 h 3513667"/>
              <a:gd name="connsiteX2370" fmla="*/ 81202 w 3076859"/>
              <a:gd name="connsiteY2370" fmla="*/ 3365095 h 3513667"/>
              <a:gd name="connsiteX2371" fmla="*/ 34001 w 3076859"/>
              <a:gd name="connsiteY2371" fmla="*/ 3362655 h 3513667"/>
              <a:gd name="connsiteX2372" fmla="*/ 30201 w 3076859"/>
              <a:gd name="connsiteY2372" fmla="*/ 3362655 h 3513667"/>
              <a:gd name="connsiteX2373" fmla="*/ 26001 w 3076859"/>
              <a:gd name="connsiteY2373" fmla="*/ 3362520 h 3513667"/>
              <a:gd name="connsiteX2374" fmla="*/ 24001 w 3076859"/>
              <a:gd name="connsiteY2374" fmla="*/ 3362384 h 3513667"/>
              <a:gd name="connsiteX2375" fmla="*/ 21800 w 3076859"/>
              <a:gd name="connsiteY2375" fmla="*/ 3361978 h 3513667"/>
              <a:gd name="connsiteX2376" fmla="*/ 20001 w 3076859"/>
              <a:gd name="connsiteY2376" fmla="*/ 3361571 h 3513667"/>
              <a:gd name="connsiteX2377" fmla="*/ 18000 w 3076859"/>
              <a:gd name="connsiteY2377" fmla="*/ 3361164 h 3513667"/>
              <a:gd name="connsiteX2378" fmla="*/ 16400 w 3076859"/>
              <a:gd name="connsiteY2378" fmla="*/ 3360486 h 3513667"/>
              <a:gd name="connsiteX2379" fmla="*/ 14800 w 3076859"/>
              <a:gd name="connsiteY2379" fmla="*/ 3359673 h 3513667"/>
              <a:gd name="connsiteX2380" fmla="*/ 13600 w 3076859"/>
              <a:gd name="connsiteY2380" fmla="*/ 3358995 h 3513667"/>
              <a:gd name="connsiteX2381" fmla="*/ 12600 w 3076859"/>
              <a:gd name="connsiteY2381" fmla="*/ 3358046 h 3513667"/>
              <a:gd name="connsiteX2382" fmla="*/ 11600 w 3076859"/>
              <a:gd name="connsiteY2382" fmla="*/ 3356962 h 3513667"/>
              <a:gd name="connsiteX2383" fmla="*/ 11200 w 3076859"/>
              <a:gd name="connsiteY2383" fmla="*/ 3355877 h 3513667"/>
              <a:gd name="connsiteX2384" fmla="*/ 11200 w 3076859"/>
              <a:gd name="connsiteY2384" fmla="*/ 3354657 h 3513667"/>
              <a:gd name="connsiteX2385" fmla="*/ 11400 w 3076859"/>
              <a:gd name="connsiteY2385" fmla="*/ 3353166 h 3513667"/>
              <a:gd name="connsiteX2386" fmla="*/ 12400 w 3076859"/>
              <a:gd name="connsiteY2386" fmla="*/ 3349371 h 3513667"/>
              <a:gd name="connsiteX2387" fmla="*/ 13200 w 3076859"/>
              <a:gd name="connsiteY2387" fmla="*/ 3345711 h 3513667"/>
              <a:gd name="connsiteX2388" fmla="*/ 13600 w 3076859"/>
              <a:gd name="connsiteY2388" fmla="*/ 3342051 h 3513667"/>
              <a:gd name="connsiteX2389" fmla="*/ 14400 w 3076859"/>
              <a:gd name="connsiteY2389" fmla="*/ 3338390 h 3513667"/>
              <a:gd name="connsiteX2390" fmla="*/ 14600 w 3076859"/>
              <a:gd name="connsiteY2390" fmla="*/ 3334730 h 3513667"/>
              <a:gd name="connsiteX2391" fmla="*/ 14800 w 3076859"/>
              <a:gd name="connsiteY2391" fmla="*/ 3330935 h 3513667"/>
              <a:gd name="connsiteX2392" fmla="*/ 14800 w 3076859"/>
              <a:gd name="connsiteY2392" fmla="*/ 3323750 h 3513667"/>
              <a:gd name="connsiteX2393" fmla="*/ 14200 w 3076859"/>
              <a:gd name="connsiteY2393" fmla="*/ 3316566 h 3513667"/>
              <a:gd name="connsiteX2394" fmla="*/ 13400 w 3076859"/>
              <a:gd name="connsiteY2394" fmla="*/ 3309381 h 3513667"/>
              <a:gd name="connsiteX2395" fmla="*/ 12400 w 3076859"/>
              <a:gd name="connsiteY2395" fmla="*/ 3302061 h 3513667"/>
              <a:gd name="connsiteX2396" fmla="*/ 11000 w 3076859"/>
              <a:gd name="connsiteY2396" fmla="*/ 3295012 h 3513667"/>
              <a:gd name="connsiteX2397" fmla="*/ 8000 w 3076859"/>
              <a:gd name="connsiteY2397" fmla="*/ 3280643 h 3513667"/>
              <a:gd name="connsiteX2398" fmla="*/ 6600 w 3076859"/>
              <a:gd name="connsiteY2398" fmla="*/ 3273458 h 3513667"/>
              <a:gd name="connsiteX2399" fmla="*/ 5400 w 3076859"/>
              <a:gd name="connsiteY2399" fmla="*/ 3266409 h 3513667"/>
              <a:gd name="connsiteX2400" fmla="*/ 4600 w 3076859"/>
              <a:gd name="connsiteY2400" fmla="*/ 3259089 h 3513667"/>
              <a:gd name="connsiteX2401" fmla="*/ 3800 w 3076859"/>
              <a:gd name="connsiteY2401" fmla="*/ 3251769 h 3513667"/>
              <a:gd name="connsiteX2402" fmla="*/ 3600 w 3076859"/>
              <a:gd name="connsiteY2402" fmla="*/ 3244720 h 3513667"/>
              <a:gd name="connsiteX2403" fmla="*/ 3600 w 3076859"/>
              <a:gd name="connsiteY2403" fmla="*/ 3241060 h 3513667"/>
              <a:gd name="connsiteX2404" fmla="*/ 3800 w 3076859"/>
              <a:gd name="connsiteY2404" fmla="*/ 3237400 h 3513667"/>
              <a:gd name="connsiteX2405" fmla="*/ 4400 w 3076859"/>
              <a:gd name="connsiteY2405" fmla="*/ 3231842 h 3513667"/>
              <a:gd name="connsiteX2406" fmla="*/ 4600 w 3076859"/>
              <a:gd name="connsiteY2406" fmla="*/ 3226284 h 3513667"/>
              <a:gd name="connsiteX2407" fmla="*/ 4600 w 3076859"/>
              <a:gd name="connsiteY2407" fmla="*/ 3215168 h 3513667"/>
              <a:gd name="connsiteX2408" fmla="*/ 4200 w 3076859"/>
              <a:gd name="connsiteY2408" fmla="*/ 3204188 h 3513667"/>
              <a:gd name="connsiteX2409" fmla="*/ 3400 w 3076859"/>
              <a:gd name="connsiteY2409" fmla="*/ 3193072 h 3513667"/>
              <a:gd name="connsiteX2410" fmla="*/ 1800 w 3076859"/>
              <a:gd name="connsiteY2410" fmla="*/ 3170841 h 3513667"/>
              <a:gd name="connsiteX2411" fmla="*/ 1000 w 3076859"/>
              <a:gd name="connsiteY2411" fmla="*/ 3159725 h 3513667"/>
              <a:gd name="connsiteX2412" fmla="*/ 200 w 3076859"/>
              <a:gd name="connsiteY2412" fmla="*/ 3148609 h 3513667"/>
              <a:gd name="connsiteX2413" fmla="*/ 0 w 3076859"/>
              <a:gd name="connsiteY2413" fmla="*/ 3137493 h 3513667"/>
              <a:gd name="connsiteX2414" fmla="*/ 0 w 3076859"/>
              <a:gd name="connsiteY2414" fmla="*/ 3126513 h 3513667"/>
              <a:gd name="connsiteX2415" fmla="*/ 200 w 3076859"/>
              <a:gd name="connsiteY2415" fmla="*/ 3120955 h 3513667"/>
              <a:gd name="connsiteX2416" fmla="*/ 400 w 3076859"/>
              <a:gd name="connsiteY2416" fmla="*/ 3115397 h 3513667"/>
              <a:gd name="connsiteX2417" fmla="*/ 1000 w 3076859"/>
              <a:gd name="connsiteY2417" fmla="*/ 3109975 h 3513667"/>
              <a:gd name="connsiteX2418" fmla="*/ 1600 w 3076859"/>
              <a:gd name="connsiteY2418" fmla="*/ 3104417 h 3513667"/>
              <a:gd name="connsiteX2419" fmla="*/ 2600 w 3076859"/>
              <a:gd name="connsiteY2419" fmla="*/ 3098859 h 3513667"/>
              <a:gd name="connsiteX2420" fmla="*/ 3600 w 3076859"/>
              <a:gd name="connsiteY2420" fmla="*/ 3093437 h 3513667"/>
              <a:gd name="connsiteX2421" fmla="*/ 4800 w 3076859"/>
              <a:gd name="connsiteY2421" fmla="*/ 3088015 h 3513667"/>
              <a:gd name="connsiteX2422" fmla="*/ 6400 w 3076859"/>
              <a:gd name="connsiteY2422" fmla="*/ 3082457 h 3513667"/>
              <a:gd name="connsiteX2423" fmla="*/ 8000 w 3076859"/>
              <a:gd name="connsiteY2423" fmla="*/ 3077034 h 3513667"/>
              <a:gd name="connsiteX2424" fmla="*/ 10000 w 3076859"/>
              <a:gd name="connsiteY2424" fmla="*/ 3071612 h 3513667"/>
              <a:gd name="connsiteX2425" fmla="*/ 12400 w 3076859"/>
              <a:gd name="connsiteY2425" fmla="*/ 3066190 h 3513667"/>
              <a:gd name="connsiteX2426" fmla="*/ 14800 w 3076859"/>
              <a:gd name="connsiteY2426" fmla="*/ 3060767 h 3513667"/>
              <a:gd name="connsiteX2427" fmla="*/ 15600 w 3076859"/>
              <a:gd name="connsiteY2427" fmla="*/ 3047618 h 3513667"/>
              <a:gd name="connsiteX2428" fmla="*/ 16000 w 3076859"/>
              <a:gd name="connsiteY2428" fmla="*/ 3034605 h 3513667"/>
              <a:gd name="connsiteX2429" fmla="*/ 16400 w 3076859"/>
              <a:gd name="connsiteY2429" fmla="*/ 3021727 h 3513667"/>
              <a:gd name="connsiteX2430" fmla="*/ 17200 w 3076859"/>
              <a:gd name="connsiteY2430" fmla="*/ 3008577 h 3513667"/>
              <a:gd name="connsiteX2431" fmla="*/ 18000 w 3076859"/>
              <a:gd name="connsiteY2431" fmla="*/ 2995564 h 3513667"/>
              <a:gd name="connsiteX2432" fmla="*/ 18601 w 3076859"/>
              <a:gd name="connsiteY2432" fmla="*/ 2989057 h 3513667"/>
              <a:gd name="connsiteX2433" fmla="*/ 19601 w 3076859"/>
              <a:gd name="connsiteY2433" fmla="*/ 2982550 h 3513667"/>
              <a:gd name="connsiteX2434" fmla="*/ 20801 w 3076859"/>
              <a:gd name="connsiteY2434" fmla="*/ 2976044 h 3513667"/>
              <a:gd name="connsiteX2435" fmla="*/ 21800 w 3076859"/>
              <a:gd name="connsiteY2435" fmla="*/ 2969672 h 3513667"/>
              <a:gd name="connsiteX2436" fmla="*/ 23401 w 3076859"/>
              <a:gd name="connsiteY2436" fmla="*/ 2963301 h 3513667"/>
              <a:gd name="connsiteX2437" fmla="*/ 25401 w 3076859"/>
              <a:gd name="connsiteY2437" fmla="*/ 2956930 h 3513667"/>
              <a:gd name="connsiteX2438" fmla="*/ 23801 w 3076859"/>
              <a:gd name="connsiteY2438" fmla="*/ 2949745 h 3513667"/>
              <a:gd name="connsiteX2439" fmla="*/ 22401 w 3076859"/>
              <a:gd name="connsiteY2439" fmla="*/ 2942696 h 3513667"/>
              <a:gd name="connsiteX2440" fmla="*/ 21601 w 3076859"/>
              <a:gd name="connsiteY2440" fmla="*/ 2935512 h 3513667"/>
              <a:gd name="connsiteX2441" fmla="*/ 21400 w 3076859"/>
              <a:gd name="connsiteY2441" fmla="*/ 2928598 h 3513667"/>
              <a:gd name="connsiteX2442" fmla="*/ 21400 w 3076859"/>
              <a:gd name="connsiteY2442" fmla="*/ 2921549 h 3513667"/>
              <a:gd name="connsiteX2443" fmla="*/ 21601 w 3076859"/>
              <a:gd name="connsiteY2443" fmla="*/ 2914365 h 3513667"/>
              <a:gd name="connsiteX2444" fmla="*/ 22401 w 3076859"/>
              <a:gd name="connsiteY2444" fmla="*/ 2907451 h 3513667"/>
              <a:gd name="connsiteX2445" fmla="*/ 23001 w 3076859"/>
              <a:gd name="connsiteY2445" fmla="*/ 2900402 h 3513667"/>
              <a:gd name="connsiteX2446" fmla="*/ 25001 w 3076859"/>
              <a:gd name="connsiteY2446" fmla="*/ 2886440 h 3513667"/>
              <a:gd name="connsiteX2447" fmla="*/ 27401 w 3076859"/>
              <a:gd name="connsiteY2447" fmla="*/ 2872342 h 3513667"/>
              <a:gd name="connsiteX2448" fmla="*/ 29601 w 3076859"/>
              <a:gd name="connsiteY2448" fmla="*/ 2858515 h 3513667"/>
              <a:gd name="connsiteX2449" fmla="*/ 30601 w 3076859"/>
              <a:gd name="connsiteY2449" fmla="*/ 2851466 h 3513667"/>
              <a:gd name="connsiteX2450" fmla="*/ 31201 w 3076859"/>
              <a:gd name="connsiteY2450" fmla="*/ 2844688 h 3513667"/>
              <a:gd name="connsiteX2451" fmla="*/ 33801 w 3076859"/>
              <a:gd name="connsiteY2451" fmla="*/ 2818525 h 3513667"/>
              <a:gd name="connsiteX2452" fmla="*/ 36001 w 3076859"/>
              <a:gd name="connsiteY2452" fmla="*/ 2792498 h 3513667"/>
              <a:gd name="connsiteX2453" fmla="*/ 38401 w 3076859"/>
              <a:gd name="connsiteY2453" fmla="*/ 2766335 h 3513667"/>
              <a:gd name="connsiteX2454" fmla="*/ 40201 w 3076859"/>
              <a:gd name="connsiteY2454" fmla="*/ 2740172 h 3513667"/>
              <a:gd name="connsiteX2455" fmla="*/ 41801 w 3076859"/>
              <a:gd name="connsiteY2455" fmla="*/ 2714145 h 3513667"/>
              <a:gd name="connsiteX2456" fmla="*/ 43401 w 3076859"/>
              <a:gd name="connsiteY2456" fmla="*/ 2687982 h 3513667"/>
              <a:gd name="connsiteX2457" fmla="*/ 44401 w 3076859"/>
              <a:gd name="connsiteY2457" fmla="*/ 2661820 h 3513667"/>
              <a:gd name="connsiteX2458" fmla="*/ 45601 w 3076859"/>
              <a:gd name="connsiteY2458" fmla="*/ 2635521 h 3513667"/>
              <a:gd name="connsiteX2459" fmla="*/ 43401 w 3076859"/>
              <a:gd name="connsiteY2459" fmla="*/ 2280224 h 3513667"/>
              <a:gd name="connsiteX2460" fmla="*/ 44201 w 3076859"/>
              <a:gd name="connsiteY2460" fmla="*/ 2254332 h 3513667"/>
              <a:gd name="connsiteX2461" fmla="*/ 44001 w 3076859"/>
              <a:gd name="connsiteY2461" fmla="*/ 2232643 h 3513667"/>
              <a:gd name="connsiteX2462" fmla="*/ 43801 w 3076859"/>
              <a:gd name="connsiteY2462" fmla="*/ 2210953 h 3513667"/>
              <a:gd name="connsiteX2463" fmla="*/ 40201 w 3076859"/>
              <a:gd name="connsiteY2463" fmla="*/ 1977116 h 3513667"/>
              <a:gd name="connsiteX2464" fmla="*/ 39401 w 3076859"/>
              <a:gd name="connsiteY2464" fmla="*/ 1918555 h 3513667"/>
              <a:gd name="connsiteX2465" fmla="*/ 38801 w 3076859"/>
              <a:gd name="connsiteY2465" fmla="*/ 1860129 h 3513667"/>
              <a:gd name="connsiteX2466" fmla="*/ 38401 w 3076859"/>
              <a:gd name="connsiteY2466" fmla="*/ 1801703 h 3513667"/>
              <a:gd name="connsiteX2467" fmla="*/ 37801 w 3076859"/>
              <a:gd name="connsiteY2467" fmla="*/ 1743278 h 3513667"/>
              <a:gd name="connsiteX2468" fmla="*/ 37801 w 3076859"/>
              <a:gd name="connsiteY2468" fmla="*/ 1732840 h 3513667"/>
              <a:gd name="connsiteX2469" fmla="*/ 37401 w 3076859"/>
              <a:gd name="connsiteY2469" fmla="*/ 1722402 h 3513667"/>
              <a:gd name="connsiteX2470" fmla="*/ 36201 w 3076859"/>
              <a:gd name="connsiteY2470" fmla="*/ 1701662 h 3513667"/>
              <a:gd name="connsiteX2471" fmla="*/ 34801 w 3076859"/>
              <a:gd name="connsiteY2471" fmla="*/ 1680786 h 3513667"/>
              <a:gd name="connsiteX2472" fmla="*/ 34401 w 3076859"/>
              <a:gd name="connsiteY2472" fmla="*/ 1670212 h 3513667"/>
              <a:gd name="connsiteX2473" fmla="*/ 34001 w 3076859"/>
              <a:gd name="connsiteY2473" fmla="*/ 1659910 h 3513667"/>
              <a:gd name="connsiteX2474" fmla="*/ 33801 w 3076859"/>
              <a:gd name="connsiteY2474" fmla="*/ 1649607 h 3513667"/>
              <a:gd name="connsiteX2475" fmla="*/ 33801 w 3076859"/>
              <a:gd name="connsiteY2475" fmla="*/ 1639034 h 3513667"/>
              <a:gd name="connsiteX2476" fmla="*/ 34001 w 3076859"/>
              <a:gd name="connsiteY2476" fmla="*/ 1628731 h 3513667"/>
              <a:gd name="connsiteX2477" fmla="*/ 34601 w 3076859"/>
              <a:gd name="connsiteY2477" fmla="*/ 1618293 h 3513667"/>
              <a:gd name="connsiteX2478" fmla="*/ 35601 w 3076859"/>
              <a:gd name="connsiteY2478" fmla="*/ 1607855 h 3513667"/>
              <a:gd name="connsiteX2479" fmla="*/ 37201 w 3076859"/>
              <a:gd name="connsiteY2479" fmla="*/ 1597417 h 3513667"/>
              <a:gd name="connsiteX2480" fmla="*/ 38001 w 3076859"/>
              <a:gd name="connsiteY2480" fmla="*/ 1592402 h 3513667"/>
              <a:gd name="connsiteX2481" fmla="*/ 39201 w 3076859"/>
              <a:gd name="connsiteY2481" fmla="*/ 1587115 h 3513667"/>
              <a:gd name="connsiteX2482" fmla="*/ 40601 w 3076859"/>
              <a:gd name="connsiteY2482" fmla="*/ 1581964 h 3513667"/>
              <a:gd name="connsiteX2483" fmla="*/ 42001 w 3076859"/>
              <a:gd name="connsiteY2483" fmla="*/ 1576812 h 3513667"/>
              <a:gd name="connsiteX2484" fmla="*/ 39601 w 3076859"/>
              <a:gd name="connsiteY2484" fmla="*/ 1562714 h 3513667"/>
              <a:gd name="connsiteX2485" fmla="*/ 37801 w 3076859"/>
              <a:gd name="connsiteY2485" fmla="*/ 1548481 h 3513667"/>
              <a:gd name="connsiteX2486" fmla="*/ 36401 w 3076859"/>
              <a:gd name="connsiteY2486" fmla="*/ 1534383 h 3513667"/>
              <a:gd name="connsiteX2487" fmla="*/ 35601 w 3076859"/>
              <a:gd name="connsiteY2487" fmla="*/ 1520149 h 3513667"/>
              <a:gd name="connsiteX2488" fmla="*/ 34601 w 3076859"/>
              <a:gd name="connsiteY2488" fmla="*/ 1505916 h 3513667"/>
              <a:gd name="connsiteX2489" fmla="*/ 34201 w 3076859"/>
              <a:gd name="connsiteY2489" fmla="*/ 1491682 h 3513667"/>
              <a:gd name="connsiteX2490" fmla="*/ 34001 w 3076859"/>
              <a:gd name="connsiteY2490" fmla="*/ 1477584 h 3513667"/>
              <a:gd name="connsiteX2491" fmla="*/ 33801 w 3076859"/>
              <a:gd name="connsiteY2491" fmla="*/ 1463486 h 3513667"/>
              <a:gd name="connsiteX2492" fmla="*/ 34201 w 3076859"/>
              <a:gd name="connsiteY2492" fmla="*/ 1435019 h 3513667"/>
              <a:gd name="connsiteX2493" fmla="*/ 34601 w 3076859"/>
              <a:gd name="connsiteY2493" fmla="*/ 1406551 h 3513667"/>
              <a:gd name="connsiteX2494" fmla="*/ 35401 w 3076859"/>
              <a:gd name="connsiteY2494" fmla="*/ 1378084 h 3513667"/>
              <a:gd name="connsiteX2495" fmla="*/ 35801 w 3076859"/>
              <a:gd name="connsiteY2495" fmla="*/ 1349888 h 3513667"/>
              <a:gd name="connsiteX2496" fmla="*/ 36001 w 3076859"/>
              <a:gd name="connsiteY2496" fmla="*/ 1333757 h 3513667"/>
              <a:gd name="connsiteX2497" fmla="*/ 35801 w 3076859"/>
              <a:gd name="connsiteY2497" fmla="*/ 1317761 h 3513667"/>
              <a:gd name="connsiteX2498" fmla="*/ 35401 w 3076859"/>
              <a:gd name="connsiteY2498" fmla="*/ 1285498 h 3513667"/>
              <a:gd name="connsiteX2499" fmla="*/ 34801 w 3076859"/>
              <a:gd name="connsiteY2499" fmla="*/ 1253371 h 3513667"/>
              <a:gd name="connsiteX2500" fmla="*/ 34601 w 3076859"/>
              <a:gd name="connsiteY2500" fmla="*/ 1221243 h 3513667"/>
              <a:gd name="connsiteX2501" fmla="*/ 34601 w 3076859"/>
              <a:gd name="connsiteY2501" fmla="*/ 1205112 h 3513667"/>
              <a:gd name="connsiteX2502" fmla="*/ 34801 w 3076859"/>
              <a:gd name="connsiteY2502" fmla="*/ 1188981 h 3513667"/>
              <a:gd name="connsiteX2503" fmla="*/ 35401 w 3076859"/>
              <a:gd name="connsiteY2503" fmla="*/ 1172849 h 3513667"/>
              <a:gd name="connsiteX2504" fmla="*/ 36001 w 3076859"/>
              <a:gd name="connsiteY2504" fmla="*/ 1156853 h 3513667"/>
              <a:gd name="connsiteX2505" fmla="*/ 37001 w 3076859"/>
              <a:gd name="connsiteY2505" fmla="*/ 1140857 h 3513667"/>
              <a:gd name="connsiteX2506" fmla="*/ 38001 w 3076859"/>
              <a:gd name="connsiteY2506" fmla="*/ 1124862 h 3513667"/>
              <a:gd name="connsiteX2507" fmla="*/ 39601 w 3076859"/>
              <a:gd name="connsiteY2507" fmla="*/ 1108730 h 3513667"/>
              <a:gd name="connsiteX2508" fmla="*/ 41801 w 3076859"/>
              <a:gd name="connsiteY2508" fmla="*/ 1092599 h 3513667"/>
              <a:gd name="connsiteX2509" fmla="*/ 40201 w 3076859"/>
              <a:gd name="connsiteY2509" fmla="*/ 1076738 h 3513667"/>
              <a:gd name="connsiteX2510" fmla="*/ 39001 w 3076859"/>
              <a:gd name="connsiteY2510" fmla="*/ 1060607 h 3513667"/>
              <a:gd name="connsiteX2511" fmla="*/ 37801 w 3076859"/>
              <a:gd name="connsiteY2511" fmla="*/ 1044747 h 3513667"/>
              <a:gd name="connsiteX2512" fmla="*/ 37001 w 3076859"/>
              <a:gd name="connsiteY2512" fmla="*/ 1028615 h 3513667"/>
              <a:gd name="connsiteX2513" fmla="*/ 36201 w 3076859"/>
              <a:gd name="connsiteY2513" fmla="*/ 1012619 h 3513667"/>
              <a:gd name="connsiteX2514" fmla="*/ 35601 w 3076859"/>
              <a:gd name="connsiteY2514" fmla="*/ 996624 h 3513667"/>
              <a:gd name="connsiteX2515" fmla="*/ 35401 w 3076859"/>
              <a:gd name="connsiteY2515" fmla="*/ 980628 h 3513667"/>
              <a:gd name="connsiteX2516" fmla="*/ 35201 w 3076859"/>
              <a:gd name="connsiteY2516" fmla="*/ 964632 h 3513667"/>
              <a:gd name="connsiteX2517" fmla="*/ 35201 w 3076859"/>
              <a:gd name="connsiteY2517" fmla="*/ 932640 h 3513667"/>
              <a:gd name="connsiteX2518" fmla="*/ 35601 w 3076859"/>
              <a:gd name="connsiteY2518" fmla="*/ 900648 h 3513667"/>
              <a:gd name="connsiteX2519" fmla="*/ 36201 w 3076859"/>
              <a:gd name="connsiteY2519" fmla="*/ 868657 h 3513667"/>
              <a:gd name="connsiteX2520" fmla="*/ 37401 w 3076859"/>
              <a:gd name="connsiteY2520" fmla="*/ 836665 h 3513667"/>
              <a:gd name="connsiteX2521" fmla="*/ 40001 w 3076859"/>
              <a:gd name="connsiteY2521" fmla="*/ 772682 h 3513667"/>
              <a:gd name="connsiteX2522" fmla="*/ 41001 w 3076859"/>
              <a:gd name="connsiteY2522" fmla="*/ 740690 h 3513667"/>
              <a:gd name="connsiteX2523" fmla="*/ 42201 w 3076859"/>
              <a:gd name="connsiteY2523" fmla="*/ 708698 h 3513667"/>
              <a:gd name="connsiteX2524" fmla="*/ 43201 w 3076859"/>
              <a:gd name="connsiteY2524" fmla="*/ 676706 h 3513667"/>
              <a:gd name="connsiteX2525" fmla="*/ 43801 w 3076859"/>
              <a:gd name="connsiteY2525" fmla="*/ 644579 h 3513667"/>
              <a:gd name="connsiteX2526" fmla="*/ 43801 w 3076859"/>
              <a:gd name="connsiteY2526" fmla="*/ 612587 h 3513667"/>
              <a:gd name="connsiteX2527" fmla="*/ 43801 w 3076859"/>
              <a:gd name="connsiteY2527" fmla="*/ 596592 h 3513667"/>
              <a:gd name="connsiteX2528" fmla="*/ 43401 w 3076859"/>
              <a:gd name="connsiteY2528" fmla="*/ 580596 h 3513667"/>
              <a:gd name="connsiteX2529" fmla="*/ 44201 w 3076859"/>
              <a:gd name="connsiteY2529" fmla="*/ 572056 h 3513667"/>
              <a:gd name="connsiteX2530" fmla="*/ 43201 w 3076859"/>
              <a:gd name="connsiteY2530" fmla="*/ 409928 h 3513667"/>
              <a:gd name="connsiteX2531" fmla="*/ 42801 w 3076859"/>
              <a:gd name="connsiteY2531" fmla="*/ 401388 h 3513667"/>
              <a:gd name="connsiteX2532" fmla="*/ 42801 w 3076859"/>
              <a:gd name="connsiteY2532" fmla="*/ 397185 h 3513667"/>
              <a:gd name="connsiteX2533" fmla="*/ 43201 w 3076859"/>
              <a:gd name="connsiteY2533" fmla="*/ 393119 h 3513667"/>
              <a:gd name="connsiteX2534" fmla="*/ 43601 w 3076859"/>
              <a:gd name="connsiteY2534" fmla="*/ 391085 h 3513667"/>
              <a:gd name="connsiteX2535" fmla="*/ 44001 w 3076859"/>
              <a:gd name="connsiteY2535" fmla="*/ 389052 h 3513667"/>
              <a:gd name="connsiteX2536" fmla="*/ 44601 w 3076859"/>
              <a:gd name="connsiteY2536" fmla="*/ 387154 h 3513667"/>
              <a:gd name="connsiteX2537" fmla="*/ 45601 w 3076859"/>
              <a:gd name="connsiteY2537" fmla="*/ 385121 h 3513667"/>
              <a:gd name="connsiteX2538" fmla="*/ 46801 w 3076859"/>
              <a:gd name="connsiteY2538" fmla="*/ 383359 h 3513667"/>
              <a:gd name="connsiteX2539" fmla="*/ 48201 w 3076859"/>
              <a:gd name="connsiteY2539" fmla="*/ 381596 h 3513667"/>
              <a:gd name="connsiteX2540" fmla="*/ 49801 w 3076859"/>
              <a:gd name="connsiteY2540" fmla="*/ 379834 h 3513667"/>
              <a:gd name="connsiteX2541" fmla="*/ 51801 w 3076859"/>
              <a:gd name="connsiteY2541" fmla="*/ 378072 h 3513667"/>
              <a:gd name="connsiteX2542" fmla="*/ 50201 w 3076859"/>
              <a:gd name="connsiteY2542" fmla="*/ 376174 h 3513667"/>
              <a:gd name="connsiteX2543" fmla="*/ 48801 w 3076859"/>
              <a:gd name="connsiteY2543" fmla="*/ 374412 h 3513667"/>
              <a:gd name="connsiteX2544" fmla="*/ 47801 w 3076859"/>
              <a:gd name="connsiteY2544" fmla="*/ 372514 h 3513667"/>
              <a:gd name="connsiteX2545" fmla="*/ 47001 w 3076859"/>
              <a:gd name="connsiteY2545" fmla="*/ 370616 h 3513667"/>
              <a:gd name="connsiteX2546" fmla="*/ 46001 w 3076859"/>
              <a:gd name="connsiteY2546" fmla="*/ 368854 h 3513667"/>
              <a:gd name="connsiteX2547" fmla="*/ 45601 w 3076859"/>
              <a:gd name="connsiteY2547" fmla="*/ 367092 h 3513667"/>
              <a:gd name="connsiteX2548" fmla="*/ 45001 w 3076859"/>
              <a:gd name="connsiteY2548" fmla="*/ 365194 h 3513667"/>
              <a:gd name="connsiteX2549" fmla="*/ 44601 w 3076859"/>
              <a:gd name="connsiteY2549" fmla="*/ 363432 h 3513667"/>
              <a:gd name="connsiteX2550" fmla="*/ 44401 w 3076859"/>
              <a:gd name="connsiteY2550" fmla="*/ 359636 h 3513667"/>
              <a:gd name="connsiteX2551" fmla="*/ 44401 w 3076859"/>
              <a:gd name="connsiteY2551" fmla="*/ 356111 h 3513667"/>
              <a:gd name="connsiteX2552" fmla="*/ 45201 w 3076859"/>
              <a:gd name="connsiteY2552" fmla="*/ 352587 h 3513667"/>
              <a:gd name="connsiteX2553" fmla="*/ 45801 w 3076859"/>
              <a:gd name="connsiteY2553" fmla="*/ 348927 h 3513667"/>
              <a:gd name="connsiteX2554" fmla="*/ 47001 w 3076859"/>
              <a:gd name="connsiteY2554" fmla="*/ 345267 h 3513667"/>
              <a:gd name="connsiteX2555" fmla="*/ 48201 w 3076859"/>
              <a:gd name="connsiteY2555" fmla="*/ 341742 h 3513667"/>
              <a:gd name="connsiteX2556" fmla="*/ 50601 w 3076859"/>
              <a:gd name="connsiteY2556" fmla="*/ 334693 h 3513667"/>
              <a:gd name="connsiteX2557" fmla="*/ 52001 w 3076859"/>
              <a:gd name="connsiteY2557" fmla="*/ 331033 h 3513667"/>
              <a:gd name="connsiteX2558" fmla="*/ 53201 w 3076859"/>
              <a:gd name="connsiteY2558" fmla="*/ 327509 h 3513667"/>
              <a:gd name="connsiteX2559" fmla="*/ 54001 w 3076859"/>
              <a:gd name="connsiteY2559" fmla="*/ 323849 h 3513667"/>
              <a:gd name="connsiteX2560" fmla="*/ 54801 w 3076859"/>
              <a:gd name="connsiteY2560" fmla="*/ 320324 h 3513667"/>
              <a:gd name="connsiteX2561" fmla="*/ 53001 w 3076859"/>
              <a:gd name="connsiteY2561" fmla="*/ 317071 h 3513667"/>
              <a:gd name="connsiteX2562" fmla="*/ 51801 w 3076859"/>
              <a:gd name="connsiteY2562" fmla="*/ 313817 h 3513667"/>
              <a:gd name="connsiteX2563" fmla="*/ 51001 w 3076859"/>
              <a:gd name="connsiteY2563" fmla="*/ 310699 h 3513667"/>
              <a:gd name="connsiteX2564" fmla="*/ 50601 w 3076859"/>
              <a:gd name="connsiteY2564" fmla="*/ 307446 h 3513667"/>
              <a:gd name="connsiteX2565" fmla="*/ 50401 w 3076859"/>
              <a:gd name="connsiteY2565" fmla="*/ 304193 h 3513667"/>
              <a:gd name="connsiteX2566" fmla="*/ 50401 w 3076859"/>
              <a:gd name="connsiteY2566" fmla="*/ 300939 h 3513667"/>
              <a:gd name="connsiteX2567" fmla="*/ 50601 w 3076859"/>
              <a:gd name="connsiteY2567" fmla="*/ 297686 h 3513667"/>
              <a:gd name="connsiteX2568" fmla="*/ 51001 w 3076859"/>
              <a:gd name="connsiteY2568" fmla="*/ 294432 h 3513667"/>
              <a:gd name="connsiteX2569" fmla="*/ 53201 w 3076859"/>
              <a:gd name="connsiteY2569" fmla="*/ 281419 h 3513667"/>
              <a:gd name="connsiteX2570" fmla="*/ 53601 w 3076859"/>
              <a:gd name="connsiteY2570" fmla="*/ 278165 h 3513667"/>
              <a:gd name="connsiteX2571" fmla="*/ 53801 w 3076859"/>
              <a:gd name="connsiteY2571" fmla="*/ 274912 h 3513667"/>
              <a:gd name="connsiteX2572" fmla="*/ 54001 w 3076859"/>
              <a:gd name="connsiteY2572" fmla="*/ 271794 h 3513667"/>
              <a:gd name="connsiteX2573" fmla="*/ 53801 w 3076859"/>
              <a:gd name="connsiteY2573" fmla="*/ 268541 h 3513667"/>
              <a:gd name="connsiteX2574" fmla="*/ 53201 w 3076859"/>
              <a:gd name="connsiteY2574" fmla="*/ 254443 h 3513667"/>
              <a:gd name="connsiteX2575" fmla="*/ 53001 w 3076859"/>
              <a:gd name="connsiteY2575" fmla="*/ 240345 h 3513667"/>
              <a:gd name="connsiteX2576" fmla="*/ 53001 w 3076859"/>
              <a:gd name="connsiteY2576" fmla="*/ 226247 h 3513667"/>
              <a:gd name="connsiteX2577" fmla="*/ 53401 w 3076859"/>
              <a:gd name="connsiteY2577" fmla="*/ 212284 h 3513667"/>
              <a:gd name="connsiteX2578" fmla="*/ 54001 w 3076859"/>
              <a:gd name="connsiteY2578" fmla="*/ 198322 h 3513667"/>
              <a:gd name="connsiteX2579" fmla="*/ 54801 w 3076859"/>
              <a:gd name="connsiteY2579" fmla="*/ 184224 h 3513667"/>
              <a:gd name="connsiteX2580" fmla="*/ 55801 w 3076859"/>
              <a:gd name="connsiteY2580" fmla="*/ 170126 h 3513667"/>
              <a:gd name="connsiteX2581" fmla="*/ 57001 w 3076859"/>
              <a:gd name="connsiteY2581" fmla="*/ 156299 h 3513667"/>
              <a:gd name="connsiteX2582" fmla="*/ 59801 w 3076859"/>
              <a:gd name="connsiteY2582" fmla="*/ 128238 h 3513667"/>
              <a:gd name="connsiteX2583" fmla="*/ 63001 w 3076859"/>
              <a:gd name="connsiteY2583" fmla="*/ 100313 h 3513667"/>
              <a:gd name="connsiteX2584" fmla="*/ 66001 w 3076859"/>
              <a:gd name="connsiteY2584" fmla="*/ 72388 h 3513667"/>
              <a:gd name="connsiteX2585" fmla="*/ 68601 w 3076859"/>
              <a:gd name="connsiteY2585" fmla="*/ 44328 h 3513667"/>
              <a:gd name="connsiteX2586" fmla="*/ 69002 w 3076859"/>
              <a:gd name="connsiteY2586" fmla="*/ 39583 h 3513667"/>
              <a:gd name="connsiteX2587" fmla="*/ 69802 w 3076859"/>
              <a:gd name="connsiteY2587" fmla="*/ 34974 h 3513667"/>
              <a:gd name="connsiteX2588" fmla="*/ 71002 w 3076859"/>
              <a:gd name="connsiteY2588" fmla="*/ 30230 h 3513667"/>
              <a:gd name="connsiteX2589" fmla="*/ 72002 w 3076859"/>
              <a:gd name="connsiteY2589" fmla="*/ 26027 h 3513667"/>
              <a:gd name="connsiteX2590" fmla="*/ 73602 w 3076859"/>
              <a:gd name="connsiteY2590" fmla="*/ 21825 h 3513667"/>
              <a:gd name="connsiteX2591" fmla="*/ 75402 w 3076859"/>
              <a:gd name="connsiteY2591" fmla="*/ 17894 h 3513667"/>
              <a:gd name="connsiteX2592" fmla="*/ 76602 w 3076859"/>
              <a:gd name="connsiteY2592" fmla="*/ 16132 h 3513667"/>
              <a:gd name="connsiteX2593" fmla="*/ 77802 w 3076859"/>
              <a:gd name="connsiteY2593" fmla="*/ 14369 h 3513667"/>
              <a:gd name="connsiteX2594" fmla="*/ 79002 w 3076859"/>
              <a:gd name="connsiteY2594" fmla="*/ 12878 h 3513667"/>
              <a:gd name="connsiteX2595" fmla="*/ 80202 w 3076859"/>
              <a:gd name="connsiteY2595" fmla="*/ 11251 h 3513667"/>
              <a:gd name="connsiteX2596" fmla="*/ 81802 w 3076859"/>
              <a:gd name="connsiteY2596" fmla="*/ 9896 h 3513667"/>
              <a:gd name="connsiteX2597" fmla="*/ 83402 w 3076859"/>
              <a:gd name="connsiteY2597" fmla="*/ 8540 h 3513667"/>
              <a:gd name="connsiteX2598" fmla="*/ 85002 w 3076859"/>
              <a:gd name="connsiteY2598" fmla="*/ 7456 h 3513667"/>
              <a:gd name="connsiteX2599" fmla="*/ 86802 w 3076859"/>
              <a:gd name="connsiteY2599" fmla="*/ 6371 h 3513667"/>
              <a:gd name="connsiteX2600" fmla="*/ 89002 w 3076859"/>
              <a:gd name="connsiteY2600" fmla="*/ 5558 h 3513667"/>
              <a:gd name="connsiteX2601" fmla="*/ 91002 w 3076859"/>
              <a:gd name="connsiteY2601" fmla="*/ 4745 h 3513667"/>
              <a:gd name="connsiteX2602" fmla="*/ 93202 w 3076859"/>
              <a:gd name="connsiteY2602" fmla="*/ 4202 h 3513667"/>
              <a:gd name="connsiteX2603" fmla="*/ 95602 w 3076859"/>
              <a:gd name="connsiteY2603" fmla="*/ 3660 h 3513667"/>
              <a:gd name="connsiteX2604" fmla="*/ 98002 w 3076859"/>
              <a:gd name="connsiteY2604" fmla="*/ 3525 h 3513667"/>
              <a:gd name="connsiteX2605" fmla="*/ 100602 w 3076859"/>
              <a:gd name="connsiteY2605" fmla="*/ 3389 h 3513667"/>
              <a:gd name="connsiteX2606" fmla="*/ 103602 w 3076859"/>
              <a:gd name="connsiteY2606" fmla="*/ 3525 h 3513667"/>
              <a:gd name="connsiteX2607" fmla="*/ 106202 w 3076859"/>
              <a:gd name="connsiteY2607" fmla="*/ 3931 h 3513667"/>
              <a:gd name="connsiteX2608" fmla="*/ 109402 w 3076859"/>
              <a:gd name="connsiteY2608" fmla="*/ 4338 h 3513667"/>
              <a:gd name="connsiteX2609" fmla="*/ 112602 w 3076859"/>
              <a:gd name="connsiteY2609" fmla="*/ 4880 h 3513667"/>
              <a:gd name="connsiteX2610" fmla="*/ 116002 w 3076859"/>
              <a:gd name="connsiteY2610" fmla="*/ 5829 h 3513667"/>
              <a:gd name="connsiteX2611" fmla="*/ 119802 w 3076859"/>
              <a:gd name="connsiteY2611" fmla="*/ 6914 h 3513667"/>
              <a:gd name="connsiteX2612" fmla="*/ 122003 w 3076859"/>
              <a:gd name="connsiteY2612" fmla="*/ 7049 h 3513667"/>
              <a:gd name="connsiteX2613" fmla="*/ 124203 w 3076859"/>
              <a:gd name="connsiteY2613" fmla="*/ 6914 h 3513667"/>
              <a:gd name="connsiteX2614" fmla="*/ 129003 w 3076859"/>
              <a:gd name="connsiteY2614" fmla="*/ 6642 h 3513667"/>
              <a:gd name="connsiteX2615" fmla="*/ 133803 w 3076859"/>
              <a:gd name="connsiteY2615" fmla="*/ 5965 h 3513667"/>
              <a:gd name="connsiteX2616" fmla="*/ 138603 w 3076859"/>
              <a:gd name="connsiteY2616" fmla="*/ 5151 h 3513667"/>
              <a:gd name="connsiteX2617" fmla="*/ 148003 w 3076859"/>
              <a:gd name="connsiteY2617" fmla="*/ 3118 h 3513667"/>
              <a:gd name="connsiteX2618" fmla="*/ 152803 w 3076859"/>
              <a:gd name="connsiteY2618" fmla="*/ 2169 h 3513667"/>
              <a:gd name="connsiteX2619" fmla="*/ 157403 w 3076859"/>
              <a:gd name="connsiteY2619" fmla="*/ 1220 h 3513667"/>
              <a:gd name="connsiteX2620" fmla="*/ 162203 w 3076859"/>
              <a:gd name="connsiteY2620" fmla="*/ 407 h 3513667"/>
              <a:gd name="connsiteX2621" fmla="*/ 167003 w 3076859"/>
              <a:gd name="connsiteY2621" fmla="*/ 136 h 351366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 ang="0">
                <a:pos x="connsiteX480" y="connsiteY480"/>
              </a:cxn>
              <a:cxn ang="0">
                <a:pos x="connsiteX481" y="connsiteY481"/>
              </a:cxn>
              <a:cxn ang="0">
                <a:pos x="connsiteX482" y="connsiteY482"/>
              </a:cxn>
              <a:cxn ang="0">
                <a:pos x="connsiteX483" y="connsiteY483"/>
              </a:cxn>
              <a:cxn ang="0">
                <a:pos x="connsiteX484" y="connsiteY484"/>
              </a:cxn>
              <a:cxn ang="0">
                <a:pos x="connsiteX485" y="connsiteY485"/>
              </a:cxn>
              <a:cxn ang="0">
                <a:pos x="connsiteX486" y="connsiteY486"/>
              </a:cxn>
              <a:cxn ang="0">
                <a:pos x="connsiteX487" y="connsiteY487"/>
              </a:cxn>
              <a:cxn ang="0">
                <a:pos x="connsiteX488" y="connsiteY488"/>
              </a:cxn>
              <a:cxn ang="0">
                <a:pos x="connsiteX489" y="connsiteY489"/>
              </a:cxn>
              <a:cxn ang="0">
                <a:pos x="connsiteX490" y="connsiteY490"/>
              </a:cxn>
              <a:cxn ang="0">
                <a:pos x="connsiteX491" y="connsiteY491"/>
              </a:cxn>
              <a:cxn ang="0">
                <a:pos x="connsiteX492" y="connsiteY492"/>
              </a:cxn>
              <a:cxn ang="0">
                <a:pos x="connsiteX493" y="connsiteY493"/>
              </a:cxn>
              <a:cxn ang="0">
                <a:pos x="connsiteX494" y="connsiteY494"/>
              </a:cxn>
              <a:cxn ang="0">
                <a:pos x="connsiteX495" y="connsiteY495"/>
              </a:cxn>
              <a:cxn ang="0">
                <a:pos x="connsiteX496" y="connsiteY496"/>
              </a:cxn>
              <a:cxn ang="0">
                <a:pos x="connsiteX497" y="connsiteY497"/>
              </a:cxn>
              <a:cxn ang="0">
                <a:pos x="connsiteX498" y="connsiteY498"/>
              </a:cxn>
              <a:cxn ang="0">
                <a:pos x="connsiteX499" y="connsiteY499"/>
              </a:cxn>
              <a:cxn ang="0">
                <a:pos x="connsiteX500" y="connsiteY500"/>
              </a:cxn>
              <a:cxn ang="0">
                <a:pos x="connsiteX501" y="connsiteY501"/>
              </a:cxn>
              <a:cxn ang="0">
                <a:pos x="connsiteX502" y="connsiteY502"/>
              </a:cxn>
              <a:cxn ang="0">
                <a:pos x="connsiteX503" y="connsiteY503"/>
              </a:cxn>
              <a:cxn ang="0">
                <a:pos x="connsiteX504" y="connsiteY504"/>
              </a:cxn>
              <a:cxn ang="0">
                <a:pos x="connsiteX505" y="connsiteY505"/>
              </a:cxn>
              <a:cxn ang="0">
                <a:pos x="connsiteX506" y="connsiteY506"/>
              </a:cxn>
              <a:cxn ang="0">
                <a:pos x="connsiteX507" y="connsiteY507"/>
              </a:cxn>
              <a:cxn ang="0">
                <a:pos x="connsiteX508" y="connsiteY508"/>
              </a:cxn>
              <a:cxn ang="0">
                <a:pos x="connsiteX509" y="connsiteY509"/>
              </a:cxn>
              <a:cxn ang="0">
                <a:pos x="connsiteX510" y="connsiteY510"/>
              </a:cxn>
              <a:cxn ang="0">
                <a:pos x="connsiteX511" y="connsiteY511"/>
              </a:cxn>
              <a:cxn ang="0">
                <a:pos x="connsiteX512" y="connsiteY512"/>
              </a:cxn>
              <a:cxn ang="0">
                <a:pos x="connsiteX513" y="connsiteY513"/>
              </a:cxn>
              <a:cxn ang="0">
                <a:pos x="connsiteX514" y="connsiteY514"/>
              </a:cxn>
              <a:cxn ang="0">
                <a:pos x="connsiteX515" y="connsiteY515"/>
              </a:cxn>
              <a:cxn ang="0">
                <a:pos x="connsiteX516" y="connsiteY516"/>
              </a:cxn>
              <a:cxn ang="0">
                <a:pos x="connsiteX517" y="connsiteY517"/>
              </a:cxn>
              <a:cxn ang="0">
                <a:pos x="connsiteX518" y="connsiteY518"/>
              </a:cxn>
              <a:cxn ang="0">
                <a:pos x="connsiteX519" y="connsiteY519"/>
              </a:cxn>
              <a:cxn ang="0">
                <a:pos x="connsiteX520" y="connsiteY520"/>
              </a:cxn>
              <a:cxn ang="0">
                <a:pos x="connsiteX521" y="connsiteY521"/>
              </a:cxn>
              <a:cxn ang="0">
                <a:pos x="connsiteX522" y="connsiteY522"/>
              </a:cxn>
              <a:cxn ang="0">
                <a:pos x="connsiteX523" y="connsiteY523"/>
              </a:cxn>
              <a:cxn ang="0">
                <a:pos x="connsiteX524" y="connsiteY524"/>
              </a:cxn>
              <a:cxn ang="0">
                <a:pos x="connsiteX525" y="connsiteY525"/>
              </a:cxn>
              <a:cxn ang="0">
                <a:pos x="connsiteX526" y="connsiteY526"/>
              </a:cxn>
              <a:cxn ang="0">
                <a:pos x="connsiteX527" y="connsiteY527"/>
              </a:cxn>
              <a:cxn ang="0">
                <a:pos x="connsiteX528" y="connsiteY528"/>
              </a:cxn>
              <a:cxn ang="0">
                <a:pos x="connsiteX529" y="connsiteY529"/>
              </a:cxn>
              <a:cxn ang="0">
                <a:pos x="connsiteX530" y="connsiteY530"/>
              </a:cxn>
              <a:cxn ang="0">
                <a:pos x="connsiteX531" y="connsiteY531"/>
              </a:cxn>
              <a:cxn ang="0">
                <a:pos x="connsiteX532" y="connsiteY532"/>
              </a:cxn>
              <a:cxn ang="0">
                <a:pos x="connsiteX533" y="connsiteY533"/>
              </a:cxn>
              <a:cxn ang="0">
                <a:pos x="connsiteX534" y="connsiteY534"/>
              </a:cxn>
              <a:cxn ang="0">
                <a:pos x="connsiteX535" y="connsiteY535"/>
              </a:cxn>
              <a:cxn ang="0">
                <a:pos x="connsiteX536" y="connsiteY536"/>
              </a:cxn>
              <a:cxn ang="0">
                <a:pos x="connsiteX537" y="connsiteY537"/>
              </a:cxn>
              <a:cxn ang="0">
                <a:pos x="connsiteX538" y="connsiteY538"/>
              </a:cxn>
              <a:cxn ang="0">
                <a:pos x="connsiteX539" y="connsiteY539"/>
              </a:cxn>
              <a:cxn ang="0">
                <a:pos x="connsiteX540" y="connsiteY540"/>
              </a:cxn>
              <a:cxn ang="0">
                <a:pos x="connsiteX541" y="connsiteY541"/>
              </a:cxn>
              <a:cxn ang="0">
                <a:pos x="connsiteX542" y="connsiteY542"/>
              </a:cxn>
              <a:cxn ang="0">
                <a:pos x="connsiteX543" y="connsiteY543"/>
              </a:cxn>
              <a:cxn ang="0">
                <a:pos x="connsiteX544" y="connsiteY544"/>
              </a:cxn>
              <a:cxn ang="0">
                <a:pos x="connsiteX545" y="connsiteY545"/>
              </a:cxn>
              <a:cxn ang="0">
                <a:pos x="connsiteX546" y="connsiteY546"/>
              </a:cxn>
              <a:cxn ang="0">
                <a:pos x="connsiteX547" y="connsiteY547"/>
              </a:cxn>
              <a:cxn ang="0">
                <a:pos x="connsiteX548" y="connsiteY548"/>
              </a:cxn>
              <a:cxn ang="0">
                <a:pos x="connsiteX549" y="connsiteY549"/>
              </a:cxn>
              <a:cxn ang="0">
                <a:pos x="connsiteX550" y="connsiteY550"/>
              </a:cxn>
              <a:cxn ang="0">
                <a:pos x="connsiteX551" y="connsiteY551"/>
              </a:cxn>
              <a:cxn ang="0">
                <a:pos x="connsiteX552" y="connsiteY552"/>
              </a:cxn>
              <a:cxn ang="0">
                <a:pos x="connsiteX553" y="connsiteY553"/>
              </a:cxn>
              <a:cxn ang="0">
                <a:pos x="connsiteX554" y="connsiteY554"/>
              </a:cxn>
              <a:cxn ang="0">
                <a:pos x="connsiteX555" y="connsiteY555"/>
              </a:cxn>
              <a:cxn ang="0">
                <a:pos x="connsiteX556" y="connsiteY556"/>
              </a:cxn>
              <a:cxn ang="0">
                <a:pos x="connsiteX557" y="connsiteY557"/>
              </a:cxn>
              <a:cxn ang="0">
                <a:pos x="connsiteX558" y="connsiteY558"/>
              </a:cxn>
              <a:cxn ang="0">
                <a:pos x="connsiteX559" y="connsiteY559"/>
              </a:cxn>
              <a:cxn ang="0">
                <a:pos x="connsiteX560" y="connsiteY560"/>
              </a:cxn>
              <a:cxn ang="0">
                <a:pos x="connsiteX561" y="connsiteY561"/>
              </a:cxn>
              <a:cxn ang="0">
                <a:pos x="connsiteX562" y="connsiteY562"/>
              </a:cxn>
              <a:cxn ang="0">
                <a:pos x="connsiteX563" y="connsiteY563"/>
              </a:cxn>
              <a:cxn ang="0">
                <a:pos x="connsiteX564" y="connsiteY564"/>
              </a:cxn>
              <a:cxn ang="0">
                <a:pos x="connsiteX565" y="connsiteY565"/>
              </a:cxn>
              <a:cxn ang="0">
                <a:pos x="connsiteX566" y="connsiteY566"/>
              </a:cxn>
              <a:cxn ang="0">
                <a:pos x="connsiteX567" y="connsiteY567"/>
              </a:cxn>
              <a:cxn ang="0">
                <a:pos x="connsiteX568" y="connsiteY568"/>
              </a:cxn>
              <a:cxn ang="0">
                <a:pos x="connsiteX569" y="connsiteY569"/>
              </a:cxn>
              <a:cxn ang="0">
                <a:pos x="connsiteX570" y="connsiteY570"/>
              </a:cxn>
              <a:cxn ang="0">
                <a:pos x="connsiteX571" y="connsiteY571"/>
              </a:cxn>
              <a:cxn ang="0">
                <a:pos x="connsiteX572" y="connsiteY572"/>
              </a:cxn>
              <a:cxn ang="0">
                <a:pos x="connsiteX573" y="connsiteY573"/>
              </a:cxn>
              <a:cxn ang="0">
                <a:pos x="connsiteX574" y="connsiteY574"/>
              </a:cxn>
              <a:cxn ang="0">
                <a:pos x="connsiteX575" y="connsiteY575"/>
              </a:cxn>
              <a:cxn ang="0">
                <a:pos x="connsiteX576" y="connsiteY576"/>
              </a:cxn>
              <a:cxn ang="0">
                <a:pos x="connsiteX577" y="connsiteY577"/>
              </a:cxn>
              <a:cxn ang="0">
                <a:pos x="connsiteX578" y="connsiteY578"/>
              </a:cxn>
              <a:cxn ang="0">
                <a:pos x="connsiteX579" y="connsiteY579"/>
              </a:cxn>
              <a:cxn ang="0">
                <a:pos x="connsiteX580" y="connsiteY580"/>
              </a:cxn>
              <a:cxn ang="0">
                <a:pos x="connsiteX581" y="connsiteY581"/>
              </a:cxn>
              <a:cxn ang="0">
                <a:pos x="connsiteX582" y="connsiteY582"/>
              </a:cxn>
              <a:cxn ang="0">
                <a:pos x="connsiteX583" y="connsiteY583"/>
              </a:cxn>
              <a:cxn ang="0">
                <a:pos x="connsiteX584" y="connsiteY584"/>
              </a:cxn>
              <a:cxn ang="0">
                <a:pos x="connsiteX585" y="connsiteY585"/>
              </a:cxn>
              <a:cxn ang="0">
                <a:pos x="connsiteX586" y="connsiteY586"/>
              </a:cxn>
              <a:cxn ang="0">
                <a:pos x="connsiteX587" y="connsiteY587"/>
              </a:cxn>
              <a:cxn ang="0">
                <a:pos x="connsiteX588" y="connsiteY588"/>
              </a:cxn>
              <a:cxn ang="0">
                <a:pos x="connsiteX589" y="connsiteY589"/>
              </a:cxn>
              <a:cxn ang="0">
                <a:pos x="connsiteX590" y="connsiteY590"/>
              </a:cxn>
              <a:cxn ang="0">
                <a:pos x="connsiteX591" y="connsiteY591"/>
              </a:cxn>
              <a:cxn ang="0">
                <a:pos x="connsiteX592" y="connsiteY592"/>
              </a:cxn>
              <a:cxn ang="0">
                <a:pos x="connsiteX593" y="connsiteY593"/>
              </a:cxn>
              <a:cxn ang="0">
                <a:pos x="connsiteX594" y="connsiteY594"/>
              </a:cxn>
              <a:cxn ang="0">
                <a:pos x="connsiteX595" y="connsiteY595"/>
              </a:cxn>
              <a:cxn ang="0">
                <a:pos x="connsiteX596" y="connsiteY596"/>
              </a:cxn>
              <a:cxn ang="0">
                <a:pos x="connsiteX597" y="connsiteY597"/>
              </a:cxn>
              <a:cxn ang="0">
                <a:pos x="connsiteX598" y="connsiteY598"/>
              </a:cxn>
              <a:cxn ang="0">
                <a:pos x="connsiteX599" y="connsiteY599"/>
              </a:cxn>
              <a:cxn ang="0">
                <a:pos x="connsiteX600" y="connsiteY600"/>
              </a:cxn>
              <a:cxn ang="0">
                <a:pos x="connsiteX601" y="connsiteY601"/>
              </a:cxn>
              <a:cxn ang="0">
                <a:pos x="connsiteX602" y="connsiteY602"/>
              </a:cxn>
              <a:cxn ang="0">
                <a:pos x="connsiteX603" y="connsiteY603"/>
              </a:cxn>
              <a:cxn ang="0">
                <a:pos x="connsiteX604" y="connsiteY604"/>
              </a:cxn>
              <a:cxn ang="0">
                <a:pos x="connsiteX605" y="connsiteY605"/>
              </a:cxn>
              <a:cxn ang="0">
                <a:pos x="connsiteX606" y="connsiteY606"/>
              </a:cxn>
              <a:cxn ang="0">
                <a:pos x="connsiteX607" y="connsiteY607"/>
              </a:cxn>
              <a:cxn ang="0">
                <a:pos x="connsiteX608" y="connsiteY608"/>
              </a:cxn>
              <a:cxn ang="0">
                <a:pos x="connsiteX609" y="connsiteY609"/>
              </a:cxn>
              <a:cxn ang="0">
                <a:pos x="connsiteX610" y="connsiteY610"/>
              </a:cxn>
              <a:cxn ang="0">
                <a:pos x="connsiteX611" y="connsiteY611"/>
              </a:cxn>
              <a:cxn ang="0">
                <a:pos x="connsiteX612" y="connsiteY612"/>
              </a:cxn>
              <a:cxn ang="0">
                <a:pos x="connsiteX613" y="connsiteY613"/>
              </a:cxn>
              <a:cxn ang="0">
                <a:pos x="connsiteX614" y="connsiteY614"/>
              </a:cxn>
              <a:cxn ang="0">
                <a:pos x="connsiteX615" y="connsiteY615"/>
              </a:cxn>
              <a:cxn ang="0">
                <a:pos x="connsiteX616" y="connsiteY616"/>
              </a:cxn>
              <a:cxn ang="0">
                <a:pos x="connsiteX617" y="connsiteY617"/>
              </a:cxn>
              <a:cxn ang="0">
                <a:pos x="connsiteX618" y="connsiteY618"/>
              </a:cxn>
              <a:cxn ang="0">
                <a:pos x="connsiteX619" y="connsiteY619"/>
              </a:cxn>
              <a:cxn ang="0">
                <a:pos x="connsiteX620" y="connsiteY620"/>
              </a:cxn>
              <a:cxn ang="0">
                <a:pos x="connsiteX621" y="connsiteY621"/>
              </a:cxn>
              <a:cxn ang="0">
                <a:pos x="connsiteX622" y="connsiteY622"/>
              </a:cxn>
              <a:cxn ang="0">
                <a:pos x="connsiteX623" y="connsiteY623"/>
              </a:cxn>
              <a:cxn ang="0">
                <a:pos x="connsiteX624" y="connsiteY624"/>
              </a:cxn>
              <a:cxn ang="0">
                <a:pos x="connsiteX625" y="connsiteY625"/>
              </a:cxn>
              <a:cxn ang="0">
                <a:pos x="connsiteX626" y="connsiteY626"/>
              </a:cxn>
              <a:cxn ang="0">
                <a:pos x="connsiteX627" y="connsiteY627"/>
              </a:cxn>
              <a:cxn ang="0">
                <a:pos x="connsiteX628" y="connsiteY628"/>
              </a:cxn>
              <a:cxn ang="0">
                <a:pos x="connsiteX629" y="connsiteY629"/>
              </a:cxn>
              <a:cxn ang="0">
                <a:pos x="connsiteX630" y="connsiteY630"/>
              </a:cxn>
              <a:cxn ang="0">
                <a:pos x="connsiteX631" y="connsiteY631"/>
              </a:cxn>
              <a:cxn ang="0">
                <a:pos x="connsiteX632" y="connsiteY632"/>
              </a:cxn>
              <a:cxn ang="0">
                <a:pos x="connsiteX633" y="connsiteY633"/>
              </a:cxn>
              <a:cxn ang="0">
                <a:pos x="connsiteX634" y="connsiteY634"/>
              </a:cxn>
              <a:cxn ang="0">
                <a:pos x="connsiteX635" y="connsiteY635"/>
              </a:cxn>
              <a:cxn ang="0">
                <a:pos x="connsiteX636" y="connsiteY636"/>
              </a:cxn>
              <a:cxn ang="0">
                <a:pos x="connsiteX637" y="connsiteY637"/>
              </a:cxn>
              <a:cxn ang="0">
                <a:pos x="connsiteX638" y="connsiteY638"/>
              </a:cxn>
              <a:cxn ang="0">
                <a:pos x="connsiteX639" y="connsiteY639"/>
              </a:cxn>
              <a:cxn ang="0">
                <a:pos x="connsiteX640" y="connsiteY640"/>
              </a:cxn>
              <a:cxn ang="0">
                <a:pos x="connsiteX641" y="connsiteY641"/>
              </a:cxn>
              <a:cxn ang="0">
                <a:pos x="connsiteX642" y="connsiteY642"/>
              </a:cxn>
              <a:cxn ang="0">
                <a:pos x="connsiteX643" y="connsiteY643"/>
              </a:cxn>
              <a:cxn ang="0">
                <a:pos x="connsiteX644" y="connsiteY644"/>
              </a:cxn>
              <a:cxn ang="0">
                <a:pos x="connsiteX645" y="connsiteY645"/>
              </a:cxn>
              <a:cxn ang="0">
                <a:pos x="connsiteX646" y="connsiteY646"/>
              </a:cxn>
              <a:cxn ang="0">
                <a:pos x="connsiteX647" y="connsiteY647"/>
              </a:cxn>
              <a:cxn ang="0">
                <a:pos x="connsiteX648" y="connsiteY648"/>
              </a:cxn>
              <a:cxn ang="0">
                <a:pos x="connsiteX649" y="connsiteY649"/>
              </a:cxn>
              <a:cxn ang="0">
                <a:pos x="connsiteX650" y="connsiteY650"/>
              </a:cxn>
              <a:cxn ang="0">
                <a:pos x="connsiteX651" y="connsiteY651"/>
              </a:cxn>
              <a:cxn ang="0">
                <a:pos x="connsiteX652" y="connsiteY652"/>
              </a:cxn>
              <a:cxn ang="0">
                <a:pos x="connsiteX653" y="connsiteY653"/>
              </a:cxn>
              <a:cxn ang="0">
                <a:pos x="connsiteX654" y="connsiteY654"/>
              </a:cxn>
              <a:cxn ang="0">
                <a:pos x="connsiteX655" y="connsiteY655"/>
              </a:cxn>
              <a:cxn ang="0">
                <a:pos x="connsiteX656" y="connsiteY656"/>
              </a:cxn>
              <a:cxn ang="0">
                <a:pos x="connsiteX657" y="connsiteY657"/>
              </a:cxn>
              <a:cxn ang="0">
                <a:pos x="connsiteX658" y="connsiteY658"/>
              </a:cxn>
              <a:cxn ang="0">
                <a:pos x="connsiteX659" y="connsiteY659"/>
              </a:cxn>
              <a:cxn ang="0">
                <a:pos x="connsiteX660" y="connsiteY660"/>
              </a:cxn>
              <a:cxn ang="0">
                <a:pos x="connsiteX661" y="connsiteY661"/>
              </a:cxn>
              <a:cxn ang="0">
                <a:pos x="connsiteX662" y="connsiteY662"/>
              </a:cxn>
              <a:cxn ang="0">
                <a:pos x="connsiteX663" y="connsiteY663"/>
              </a:cxn>
              <a:cxn ang="0">
                <a:pos x="connsiteX664" y="connsiteY664"/>
              </a:cxn>
              <a:cxn ang="0">
                <a:pos x="connsiteX665" y="connsiteY665"/>
              </a:cxn>
              <a:cxn ang="0">
                <a:pos x="connsiteX666" y="connsiteY666"/>
              </a:cxn>
              <a:cxn ang="0">
                <a:pos x="connsiteX667" y="connsiteY667"/>
              </a:cxn>
              <a:cxn ang="0">
                <a:pos x="connsiteX668" y="connsiteY668"/>
              </a:cxn>
              <a:cxn ang="0">
                <a:pos x="connsiteX669" y="connsiteY669"/>
              </a:cxn>
              <a:cxn ang="0">
                <a:pos x="connsiteX670" y="connsiteY670"/>
              </a:cxn>
              <a:cxn ang="0">
                <a:pos x="connsiteX671" y="connsiteY671"/>
              </a:cxn>
              <a:cxn ang="0">
                <a:pos x="connsiteX672" y="connsiteY672"/>
              </a:cxn>
              <a:cxn ang="0">
                <a:pos x="connsiteX673" y="connsiteY673"/>
              </a:cxn>
              <a:cxn ang="0">
                <a:pos x="connsiteX674" y="connsiteY674"/>
              </a:cxn>
              <a:cxn ang="0">
                <a:pos x="connsiteX675" y="connsiteY675"/>
              </a:cxn>
              <a:cxn ang="0">
                <a:pos x="connsiteX676" y="connsiteY676"/>
              </a:cxn>
              <a:cxn ang="0">
                <a:pos x="connsiteX677" y="connsiteY677"/>
              </a:cxn>
              <a:cxn ang="0">
                <a:pos x="connsiteX678" y="connsiteY678"/>
              </a:cxn>
              <a:cxn ang="0">
                <a:pos x="connsiteX679" y="connsiteY679"/>
              </a:cxn>
              <a:cxn ang="0">
                <a:pos x="connsiteX680" y="connsiteY680"/>
              </a:cxn>
              <a:cxn ang="0">
                <a:pos x="connsiteX681" y="connsiteY681"/>
              </a:cxn>
              <a:cxn ang="0">
                <a:pos x="connsiteX682" y="connsiteY682"/>
              </a:cxn>
              <a:cxn ang="0">
                <a:pos x="connsiteX683" y="connsiteY683"/>
              </a:cxn>
              <a:cxn ang="0">
                <a:pos x="connsiteX684" y="connsiteY684"/>
              </a:cxn>
              <a:cxn ang="0">
                <a:pos x="connsiteX685" y="connsiteY685"/>
              </a:cxn>
              <a:cxn ang="0">
                <a:pos x="connsiteX686" y="connsiteY686"/>
              </a:cxn>
              <a:cxn ang="0">
                <a:pos x="connsiteX687" y="connsiteY687"/>
              </a:cxn>
              <a:cxn ang="0">
                <a:pos x="connsiteX688" y="connsiteY688"/>
              </a:cxn>
              <a:cxn ang="0">
                <a:pos x="connsiteX689" y="connsiteY689"/>
              </a:cxn>
              <a:cxn ang="0">
                <a:pos x="connsiteX690" y="connsiteY690"/>
              </a:cxn>
              <a:cxn ang="0">
                <a:pos x="connsiteX691" y="connsiteY691"/>
              </a:cxn>
              <a:cxn ang="0">
                <a:pos x="connsiteX692" y="connsiteY692"/>
              </a:cxn>
              <a:cxn ang="0">
                <a:pos x="connsiteX693" y="connsiteY693"/>
              </a:cxn>
              <a:cxn ang="0">
                <a:pos x="connsiteX694" y="connsiteY694"/>
              </a:cxn>
              <a:cxn ang="0">
                <a:pos x="connsiteX695" y="connsiteY695"/>
              </a:cxn>
              <a:cxn ang="0">
                <a:pos x="connsiteX696" y="connsiteY696"/>
              </a:cxn>
              <a:cxn ang="0">
                <a:pos x="connsiteX697" y="connsiteY697"/>
              </a:cxn>
              <a:cxn ang="0">
                <a:pos x="connsiteX698" y="connsiteY698"/>
              </a:cxn>
              <a:cxn ang="0">
                <a:pos x="connsiteX699" y="connsiteY699"/>
              </a:cxn>
              <a:cxn ang="0">
                <a:pos x="connsiteX700" y="connsiteY700"/>
              </a:cxn>
              <a:cxn ang="0">
                <a:pos x="connsiteX701" y="connsiteY701"/>
              </a:cxn>
              <a:cxn ang="0">
                <a:pos x="connsiteX702" y="connsiteY702"/>
              </a:cxn>
              <a:cxn ang="0">
                <a:pos x="connsiteX703" y="connsiteY703"/>
              </a:cxn>
              <a:cxn ang="0">
                <a:pos x="connsiteX704" y="connsiteY704"/>
              </a:cxn>
              <a:cxn ang="0">
                <a:pos x="connsiteX705" y="connsiteY705"/>
              </a:cxn>
              <a:cxn ang="0">
                <a:pos x="connsiteX706" y="connsiteY706"/>
              </a:cxn>
              <a:cxn ang="0">
                <a:pos x="connsiteX707" y="connsiteY707"/>
              </a:cxn>
              <a:cxn ang="0">
                <a:pos x="connsiteX708" y="connsiteY708"/>
              </a:cxn>
              <a:cxn ang="0">
                <a:pos x="connsiteX709" y="connsiteY709"/>
              </a:cxn>
              <a:cxn ang="0">
                <a:pos x="connsiteX710" y="connsiteY710"/>
              </a:cxn>
              <a:cxn ang="0">
                <a:pos x="connsiteX711" y="connsiteY711"/>
              </a:cxn>
              <a:cxn ang="0">
                <a:pos x="connsiteX712" y="connsiteY712"/>
              </a:cxn>
              <a:cxn ang="0">
                <a:pos x="connsiteX713" y="connsiteY713"/>
              </a:cxn>
              <a:cxn ang="0">
                <a:pos x="connsiteX714" y="connsiteY714"/>
              </a:cxn>
              <a:cxn ang="0">
                <a:pos x="connsiteX715" y="connsiteY715"/>
              </a:cxn>
              <a:cxn ang="0">
                <a:pos x="connsiteX716" y="connsiteY716"/>
              </a:cxn>
              <a:cxn ang="0">
                <a:pos x="connsiteX717" y="connsiteY717"/>
              </a:cxn>
              <a:cxn ang="0">
                <a:pos x="connsiteX718" y="connsiteY718"/>
              </a:cxn>
              <a:cxn ang="0">
                <a:pos x="connsiteX719" y="connsiteY719"/>
              </a:cxn>
              <a:cxn ang="0">
                <a:pos x="connsiteX720" y="connsiteY720"/>
              </a:cxn>
              <a:cxn ang="0">
                <a:pos x="connsiteX721" y="connsiteY721"/>
              </a:cxn>
              <a:cxn ang="0">
                <a:pos x="connsiteX722" y="connsiteY722"/>
              </a:cxn>
              <a:cxn ang="0">
                <a:pos x="connsiteX723" y="connsiteY723"/>
              </a:cxn>
              <a:cxn ang="0">
                <a:pos x="connsiteX724" y="connsiteY724"/>
              </a:cxn>
              <a:cxn ang="0">
                <a:pos x="connsiteX725" y="connsiteY725"/>
              </a:cxn>
              <a:cxn ang="0">
                <a:pos x="connsiteX726" y="connsiteY726"/>
              </a:cxn>
              <a:cxn ang="0">
                <a:pos x="connsiteX727" y="connsiteY727"/>
              </a:cxn>
              <a:cxn ang="0">
                <a:pos x="connsiteX728" y="connsiteY728"/>
              </a:cxn>
              <a:cxn ang="0">
                <a:pos x="connsiteX729" y="connsiteY729"/>
              </a:cxn>
              <a:cxn ang="0">
                <a:pos x="connsiteX730" y="connsiteY730"/>
              </a:cxn>
              <a:cxn ang="0">
                <a:pos x="connsiteX731" y="connsiteY731"/>
              </a:cxn>
              <a:cxn ang="0">
                <a:pos x="connsiteX732" y="connsiteY732"/>
              </a:cxn>
              <a:cxn ang="0">
                <a:pos x="connsiteX733" y="connsiteY733"/>
              </a:cxn>
              <a:cxn ang="0">
                <a:pos x="connsiteX734" y="connsiteY734"/>
              </a:cxn>
              <a:cxn ang="0">
                <a:pos x="connsiteX735" y="connsiteY735"/>
              </a:cxn>
              <a:cxn ang="0">
                <a:pos x="connsiteX736" y="connsiteY736"/>
              </a:cxn>
              <a:cxn ang="0">
                <a:pos x="connsiteX737" y="connsiteY737"/>
              </a:cxn>
              <a:cxn ang="0">
                <a:pos x="connsiteX738" y="connsiteY738"/>
              </a:cxn>
              <a:cxn ang="0">
                <a:pos x="connsiteX739" y="connsiteY739"/>
              </a:cxn>
              <a:cxn ang="0">
                <a:pos x="connsiteX740" y="connsiteY740"/>
              </a:cxn>
              <a:cxn ang="0">
                <a:pos x="connsiteX741" y="connsiteY741"/>
              </a:cxn>
              <a:cxn ang="0">
                <a:pos x="connsiteX742" y="connsiteY742"/>
              </a:cxn>
              <a:cxn ang="0">
                <a:pos x="connsiteX743" y="connsiteY743"/>
              </a:cxn>
              <a:cxn ang="0">
                <a:pos x="connsiteX744" y="connsiteY744"/>
              </a:cxn>
              <a:cxn ang="0">
                <a:pos x="connsiteX745" y="connsiteY745"/>
              </a:cxn>
              <a:cxn ang="0">
                <a:pos x="connsiteX746" y="connsiteY746"/>
              </a:cxn>
              <a:cxn ang="0">
                <a:pos x="connsiteX747" y="connsiteY747"/>
              </a:cxn>
              <a:cxn ang="0">
                <a:pos x="connsiteX748" y="connsiteY748"/>
              </a:cxn>
              <a:cxn ang="0">
                <a:pos x="connsiteX749" y="connsiteY749"/>
              </a:cxn>
              <a:cxn ang="0">
                <a:pos x="connsiteX750" y="connsiteY750"/>
              </a:cxn>
              <a:cxn ang="0">
                <a:pos x="connsiteX751" y="connsiteY751"/>
              </a:cxn>
              <a:cxn ang="0">
                <a:pos x="connsiteX752" y="connsiteY752"/>
              </a:cxn>
              <a:cxn ang="0">
                <a:pos x="connsiteX753" y="connsiteY753"/>
              </a:cxn>
              <a:cxn ang="0">
                <a:pos x="connsiteX754" y="connsiteY754"/>
              </a:cxn>
              <a:cxn ang="0">
                <a:pos x="connsiteX755" y="connsiteY755"/>
              </a:cxn>
              <a:cxn ang="0">
                <a:pos x="connsiteX756" y="connsiteY756"/>
              </a:cxn>
              <a:cxn ang="0">
                <a:pos x="connsiteX757" y="connsiteY757"/>
              </a:cxn>
              <a:cxn ang="0">
                <a:pos x="connsiteX758" y="connsiteY758"/>
              </a:cxn>
              <a:cxn ang="0">
                <a:pos x="connsiteX759" y="connsiteY759"/>
              </a:cxn>
              <a:cxn ang="0">
                <a:pos x="connsiteX760" y="connsiteY760"/>
              </a:cxn>
              <a:cxn ang="0">
                <a:pos x="connsiteX761" y="connsiteY761"/>
              </a:cxn>
              <a:cxn ang="0">
                <a:pos x="connsiteX762" y="connsiteY762"/>
              </a:cxn>
              <a:cxn ang="0">
                <a:pos x="connsiteX763" y="connsiteY763"/>
              </a:cxn>
              <a:cxn ang="0">
                <a:pos x="connsiteX764" y="connsiteY764"/>
              </a:cxn>
              <a:cxn ang="0">
                <a:pos x="connsiteX765" y="connsiteY765"/>
              </a:cxn>
              <a:cxn ang="0">
                <a:pos x="connsiteX766" y="connsiteY766"/>
              </a:cxn>
              <a:cxn ang="0">
                <a:pos x="connsiteX767" y="connsiteY767"/>
              </a:cxn>
              <a:cxn ang="0">
                <a:pos x="connsiteX768" y="connsiteY768"/>
              </a:cxn>
              <a:cxn ang="0">
                <a:pos x="connsiteX769" y="connsiteY769"/>
              </a:cxn>
              <a:cxn ang="0">
                <a:pos x="connsiteX770" y="connsiteY770"/>
              </a:cxn>
              <a:cxn ang="0">
                <a:pos x="connsiteX771" y="connsiteY771"/>
              </a:cxn>
              <a:cxn ang="0">
                <a:pos x="connsiteX772" y="connsiteY772"/>
              </a:cxn>
              <a:cxn ang="0">
                <a:pos x="connsiteX773" y="connsiteY773"/>
              </a:cxn>
              <a:cxn ang="0">
                <a:pos x="connsiteX774" y="connsiteY774"/>
              </a:cxn>
              <a:cxn ang="0">
                <a:pos x="connsiteX775" y="connsiteY775"/>
              </a:cxn>
              <a:cxn ang="0">
                <a:pos x="connsiteX776" y="connsiteY776"/>
              </a:cxn>
              <a:cxn ang="0">
                <a:pos x="connsiteX777" y="connsiteY777"/>
              </a:cxn>
              <a:cxn ang="0">
                <a:pos x="connsiteX778" y="connsiteY778"/>
              </a:cxn>
              <a:cxn ang="0">
                <a:pos x="connsiteX779" y="connsiteY779"/>
              </a:cxn>
              <a:cxn ang="0">
                <a:pos x="connsiteX780" y="connsiteY780"/>
              </a:cxn>
              <a:cxn ang="0">
                <a:pos x="connsiteX781" y="connsiteY781"/>
              </a:cxn>
              <a:cxn ang="0">
                <a:pos x="connsiteX782" y="connsiteY782"/>
              </a:cxn>
              <a:cxn ang="0">
                <a:pos x="connsiteX783" y="connsiteY783"/>
              </a:cxn>
              <a:cxn ang="0">
                <a:pos x="connsiteX784" y="connsiteY784"/>
              </a:cxn>
              <a:cxn ang="0">
                <a:pos x="connsiteX785" y="connsiteY785"/>
              </a:cxn>
              <a:cxn ang="0">
                <a:pos x="connsiteX786" y="connsiteY786"/>
              </a:cxn>
              <a:cxn ang="0">
                <a:pos x="connsiteX787" y="connsiteY787"/>
              </a:cxn>
              <a:cxn ang="0">
                <a:pos x="connsiteX788" y="connsiteY788"/>
              </a:cxn>
              <a:cxn ang="0">
                <a:pos x="connsiteX789" y="connsiteY789"/>
              </a:cxn>
              <a:cxn ang="0">
                <a:pos x="connsiteX790" y="connsiteY790"/>
              </a:cxn>
              <a:cxn ang="0">
                <a:pos x="connsiteX791" y="connsiteY791"/>
              </a:cxn>
              <a:cxn ang="0">
                <a:pos x="connsiteX792" y="connsiteY792"/>
              </a:cxn>
              <a:cxn ang="0">
                <a:pos x="connsiteX793" y="connsiteY793"/>
              </a:cxn>
              <a:cxn ang="0">
                <a:pos x="connsiteX794" y="connsiteY794"/>
              </a:cxn>
              <a:cxn ang="0">
                <a:pos x="connsiteX795" y="connsiteY795"/>
              </a:cxn>
              <a:cxn ang="0">
                <a:pos x="connsiteX796" y="connsiteY796"/>
              </a:cxn>
              <a:cxn ang="0">
                <a:pos x="connsiteX797" y="connsiteY797"/>
              </a:cxn>
              <a:cxn ang="0">
                <a:pos x="connsiteX798" y="connsiteY798"/>
              </a:cxn>
              <a:cxn ang="0">
                <a:pos x="connsiteX799" y="connsiteY799"/>
              </a:cxn>
              <a:cxn ang="0">
                <a:pos x="connsiteX800" y="connsiteY800"/>
              </a:cxn>
              <a:cxn ang="0">
                <a:pos x="connsiteX801" y="connsiteY801"/>
              </a:cxn>
              <a:cxn ang="0">
                <a:pos x="connsiteX802" y="connsiteY802"/>
              </a:cxn>
              <a:cxn ang="0">
                <a:pos x="connsiteX803" y="connsiteY803"/>
              </a:cxn>
              <a:cxn ang="0">
                <a:pos x="connsiteX804" y="connsiteY804"/>
              </a:cxn>
              <a:cxn ang="0">
                <a:pos x="connsiteX805" y="connsiteY805"/>
              </a:cxn>
              <a:cxn ang="0">
                <a:pos x="connsiteX806" y="connsiteY806"/>
              </a:cxn>
              <a:cxn ang="0">
                <a:pos x="connsiteX807" y="connsiteY807"/>
              </a:cxn>
              <a:cxn ang="0">
                <a:pos x="connsiteX808" y="connsiteY808"/>
              </a:cxn>
              <a:cxn ang="0">
                <a:pos x="connsiteX809" y="connsiteY809"/>
              </a:cxn>
              <a:cxn ang="0">
                <a:pos x="connsiteX810" y="connsiteY810"/>
              </a:cxn>
              <a:cxn ang="0">
                <a:pos x="connsiteX811" y="connsiteY811"/>
              </a:cxn>
              <a:cxn ang="0">
                <a:pos x="connsiteX812" y="connsiteY812"/>
              </a:cxn>
              <a:cxn ang="0">
                <a:pos x="connsiteX813" y="connsiteY813"/>
              </a:cxn>
              <a:cxn ang="0">
                <a:pos x="connsiteX814" y="connsiteY814"/>
              </a:cxn>
              <a:cxn ang="0">
                <a:pos x="connsiteX815" y="connsiteY815"/>
              </a:cxn>
              <a:cxn ang="0">
                <a:pos x="connsiteX816" y="connsiteY816"/>
              </a:cxn>
              <a:cxn ang="0">
                <a:pos x="connsiteX817" y="connsiteY817"/>
              </a:cxn>
              <a:cxn ang="0">
                <a:pos x="connsiteX818" y="connsiteY818"/>
              </a:cxn>
              <a:cxn ang="0">
                <a:pos x="connsiteX819" y="connsiteY819"/>
              </a:cxn>
              <a:cxn ang="0">
                <a:pos x="connsiteX820" y="connsiteY820"/>
              </a:cxn>
              <a:cxn ang="0">
                <a:pos x="connsiteX821" y="connsiteY821"/>
              </a:cxn>
              <a:cxn ang="0">
                <a:pos x="connsiteX822" y="connsiteY822"/>
              </a:cxn>
              <a:cxn ang="0">
                <a:pos x="connsiteX823" y="connsiteY823"/>
              </a:cxn>
              <a:cxn ang="0">
                <a:pos x="connsiteX824" y="connsiteY824"/>
              </a:cxn>
              <a:cxn ang="0">
                <a:pos x="connsiteX825" y="connsiteY825"/>
              </a:cxn>
              <a:cxn ang="0">
                <a:pos x="connsiteX826" y="connsiteY826"/>
              </a:cxn>
              <a:cxn ang="0">
                <a:pos x="connsiteX827" y="connsiteY827"/>
              </a:cxn>
              <a:cxn ang="0">
                <a:pos x="connsiteX828" y="connsiteY828"/>
              </a:cxn>
              <a:cxn ang="0">
                <a:pos x="connsiteX829" y="connsiteY829"/>
              </a:cxn>
              <a:cxn ang="0">
                <a:pos x="connsiteX830" y="connsiteY830"/>
              </a:cxn>
              <a:cxn ang="0">
                <a:pos x="connsiteX831" y="connsiteY831"/>
              </a:cxn>
              <a:cxn ang="0">
                <a:pos x="connsiteX832" y="connsiteY832"/>
              </a:cxn>
              <a:cxn ang="0">
                <a:pos x="connsiteX833" y="connsiteY833"/>
              </a:cxn>
              <a:cxn ang="0">
                <a:pos x="connsiteX834" y="connsiteY834"/>
              </a:cxn>
              <a:cxn ang="0">
                <a:pos x="connsiteX835" y="connsiteY835"/>
              </a:cxn>
              <a:cxn ang="0">
                <a:pos x="connsiteX836" y="connsiteY836"/>
              </a:cxn>
              <a:cxn ang="0">
                <a:pos x="connsiteX837" y="connsiteY837"/>
              </a:cxn>
              <a:cxn ang="0">
                <a:pos x="connsiteX838" y="connsiteY838"/>
              </a:cxn>
              <a:cxn ang="0">
                <a:pos x="connsiteX839" y="connsiteY839"/>
              </a:cxn>
              <a:cxn ang="0">
                <a:pos x="connsiteX840" y="connsiteY840"/>
              </a:cxn>
              <a:cxn ang="0">
                <a:pos x="connsiteX841" y="connsiteY841"/>
              </a:cxn>
              <a:cxn ang="0">
                <a:pos x="connsiteX842" y="connsiteY842"/>
              </a:cxn>
              <a:cxn ang="0">
                <a:pos x="connsiteX843" y="connsiteY843"/>
              </a:cxn>
              <a:cxn ang="0">
                <a:pos x="connsiteX844" y="connsiteY844"/>
              </a:cxn>
              <a:cxn ang="0">
                <a:pos x="connsiteX845" y="connsiteY845"/>
              </a:cxn>
              <a:cxn ang="0">
                <a:pos x="connsiteX846" y="connsiteY846"/>
              </a:cxn>
              <a:cxn ang="0">
                <a:pos x="connsiteX847" y="connsiteY847"/>
              </a:cxn>
              <a:cxn ang="0">
                <a:pos x="connsiteX848" y="connsiteY848"/>
              </a:cxn>
              <a:cxn ang="0">
                <a:pos x="connsiteX849" y="connsiteY849"/>
              </a:cxn>
              <a:cxn ang="0">
                <a:pos x="connsiteX850" y="connsiteY850"/>
              </a:cxn>
              <a:cxn ang="0">
                <a:pos x="connsiteX851" y="connsiteY851"/>
              </a:cxn>
              <a:cxn ang="0">
                <a:pos x="connsiteX852" y="connsiteY852"/>
              </a:cxn>
              <a:cxn ang="0">
                <a:pos x="connsiteX853" y="connsiteY853"/>
              </a:cxn>
              <a:cxn ang="0">
                <a:pos x="connsiteX854" y="connsiteY854"/>
              </a:cxn>
              <a:cxn ang="0">
                <a:pos x="connsiteX855" y="connsiteY855"/>
              </a:cxn>
              <a:cxn ang="0">
                <a:pos x="connsiteX856" y="connsiteY856"/>
              </a:cxn>
              <a:cxn ang="0">
                <a:pos x="connsiteX857" y="connsiteY857"/>
              </a:cxn>
              <a:cxn ang="0">
                <a:pos x="connsiteX858" y="connsiteY858"/>
              </a:cxn>
              <a:cxn ang="0">
                <a:pos x="connsiteX859" y="connsiteY859"/>
              </a:cxn>
              <a:cxn ang="0">
                <a:pos x="connsiteX860" y="connsiteY860"/>
              </a:cxn>
              <a:cxn ang="0">
                <a:pos x="connsiteX861" y="connsiteY861"/>
              </a:cxn>
              <a:cxn ang="0">
                <a:pos x="connsiteX862" y="connsiteY862"/>
              </a:cxn>
              <a:cxn ang="0">
                <a:pos x="connsiteX863" y="connsiteY863"/>
              </a:cxn>
              <a:cxn ang="0">
                <a:pos x="connsiteX864" y="connsiteY864"/>
              </a:cxn>
              <a:cxn ang="0">
                <a:pos x="connsiteX865" y="connsiteY865"/>
              </a:cxn>
              <a:cxn ang="0">
                <a:pos x="connsiteX866" y="connsiteY866"/>
              </a:cxn>
              <a:cxn ang="0">
                <a:pos x="connsiteX867" y="connsiteY867"/>
              </a:cxn>
              <a:cxn ang="0">
                <a:pos x="connsiteX868" y="connsiteY868"/>
              </a:cxn>
              <a:cxn ang="0">
                <a:pos x="connsiteX869" y="connsiteY869"/>
              </a:cxn>
              <a:cxn ang="0">
                <a:pos x="connsiteX870" y="connsiteY870"/>
              </a:cxn>
              <a:cxn ang="0">
                <a:pos x="connsiteX871" y="connsiteY871"/>
              </a:cxn>
              <a:cxn ang="0">
                <a:pos x="connsiteX872" y="connsiteY872"/>
              </a:cxn>
              <a:cxn ang="0">
                <a:pos x="connsiteX873" y="connsiteY873"/>
              </a:cxn>
              <a:cxn ang="0">
                <a:pos x="connsiteX874" y="connsiteY874"/>
              </a:cxn>
              <a:cxn ang="0">
                <a:pos x="connsiteX875" y="connsiteY875"/>
              </a:cxn>
              <a:cxn ang="0">
                <a:pos x="connsiteX876" y="connsiteY876"/>
              </a:cxn>
              <a:cxn ang="0">
                <a:pos x="connsiteX877" y="connsiteY877"/>
              </a:cxn>
              <a:cxn ang="0">
                <a:pos x="connsiteX878" y="connsiteY878"/>
              </a:cxn>
              <a:cxn ang="0">
                <a:pos x="connsiteX879" y="connsiteY879"/>
              </a:cxn>
              <a:cxn ang="0">
                <a:pos x="connsiteX880" y="connsiteY880"/>
              </a:cxn>
              <a:cxn ang="0">
                <a:pos x="connsiteX881" y="connsiteY881"/>
              </a:cxn>
              <a:cxn ang="0">
                <a:pos x="connsiteX882" y="connsiteY882"/>
              </a:cxn>
              <a:cxn ang="0">
                <a:pos x="connsiteX883" y="connsiteY883"/>
              </a:cxn>
              <a:cxn ang="0">
                <a:pos x="connsiteX884" y="connsiteY884"/>
              </a:cxn>
              <a:cxn ang="0">
                <a:pos x="connsiteX885" y="connsiteY885"/>
              </a:cxn>
              <a:cxn ang="0">
                <a:pos x="connsiteX886" y="connsiteY886"/>
              </a:cxn>
              <a:cxn ang="0">
                <a:pos x="connsiteX887" y="connsiteY887"/>
              </a:cxn>
              <a:cxn ang="0">
                <a:pos x="connsiteX888" y="connsiteY888"/>
              </a:cxn>
              <a:cxn ang="0">
                <a:pos x="connsiteX889" y="connsiteY889"/>
              </a:cxn>
              <a:cxn ang="0">
                <a:pos x="connsiteX890" y="connsiteY890"/>
              </a:cxn>
              <a:cxn ang="0">
                <a:pos x="connsiteX891" y="connsiteY891"/>
              </a:cxn>
              <a:cxn ang="0">
                <a:pos x="connsiteX892" y="connsiteY892"/>
              </a:cxn>
              <a:cxn ang="0">
                <a:pos x="connsiteX893" y="connsiteY893"/>
              </a:cxn>
              <a:cxn ang="0">
                <a:pos x="connsiteX894" y="connsiteY894"/>
              </a:cxn>
              <a:cxn ang="0">
                <a:pos x="connsiteX895" y="connsiteY895"/>
              </a:cxn>
              <a:cxn ang="0">
                <a:pos x="connsiteX896" y="connsiteY896"/>
              </a:cxn>
              <a:cxn ang="0">
                <a:pos x="connsiteX897" y="connsiteY897"/>
              </a:cxn>
              <a:cxn ang="0">
                <a:pos x="connsiteX898" y="connsiteY898"/>
              </a:cxn>
              <a:cxn ang="0">
                <a:pos x="connsiteX899" y="connsiteY899"/>
              </a:cxn>
              <a:cxn ang="0">
                <a:pos x="connsiteX900" y="connsiteY900"/>
              </a:cxn>
              <a:cxn ang="0">
                <a:pos x="connsiteX901" y="connsiteY901"/>
              </a:cxn>
              <a:cxn ang="0">
                <a:pos x="connsiteX902" y="connsiteY902"/>
              </a:cxn>
              <a:cxn ang="0">
                <a:pos x="connsiteX903" y="connsiteY903"/>
              </a:cxn>
              <a:cxn ang="0">
                <a:pos x="connsiteX904" y="connsiteY904"/>
              </a:cxn>
              <a:cxn ang="0">
                <a:pos x="connsiteX905" y="connsiteY905"/>
              </a:cxn>
              <a:cxn ang="0">
                <a:pos x="connsiteX906" y="connsiteY906"/>
              </a:cxn>
              <a:cxn ang="0">
                <a:pos x="connsiteX907" y="connsiteY907"/>
              </a:cxn>
              <a:cxn ang="0">
                <a:pos x="connsiteX908" y="connsiteY908"/>
              </a:cxn>
              <a:cxn ang="0">
                <a:pos x="connsiteX909" y="connsiteY909"/>
              </a:cxn>
              <a:cxn ang="0">
                <a:pos x="connsiteX910" y="connsiteY910"/>
              </a:cxn>
              <a:cxn ang="0">
                <a:pos x="connsiteX911" y="connsiteY911"/>
              </a:cxn>
              <a:cxn ang="0">
                <a:pos x="connsiteX912" y="connsiteY912"/>
              </a:cxn>
              <a:cxn ang="0">
                <a:pos x="connsiteX913" y="connsiteY913"/>
              </a:cxn>
              <a:cxn ang="0">
                <a:pos x="connsiteX914" y="connsiteY914"/>
              </a:cxn>
              <a:cxn ang="0">
                <a:pos x="connsiteX915" y="connsiteY915"/>
              </a:cxn>
              <a:cxn ang="0">
                <a:pos x="connsiteX916" y="connsiteY916"/>
              </a:cxn>
              <a:cxn ang="0">
                <a:pos x="connsiteX917" y="connsiteY917"/>
              </a:cxn>
              <a:cxn ang="0">
                <a:pos x="connsiteX918" y="connsiteY918"/>
              </a:cxn>
              <a:cxn ang="0">
                <a:pos x="connsiteX919" y="connsiteY919"/>
              </a:cxn>
              <a:cxn ang="0">
                <a:pos x="connsiteX920" y="connsiteY920"/>
              </a:cxn>
              <a:cxn ang="0">
                <a:pos x="connsiteX921" y="connsiteY921"/>
              </a:cxn>
              <a:cxn ang="0">
                <a:pos x="connsiteX922" y="connsiteY922"/>
              </a:cxn>
              <a:cxn ang="0">
                <a:pos x="connsiteX923" y="connsiteY923"/>
              </a:cxn>
              <a:cxn ang="0">
                <a:pos x="connsiteX924" y="connsiteY924"/>
              </a:cxn>
              <a:cxn ang="0">
                <a:pos x="connsiteX925" y="connsiteY925"/>
              </a:cxn>
              <a:cxn ang="0">
                <a:pos x="connsiteX926" y="connsiteY926"/>
              </a:cxn>
              <a:cxn ang="0">
                <a:pos x="connsiteX927" y="connsiteY927"/>
              </a:cxn>
              <a:cxn ang="0">
                <a:pos x="connsiteX928" y="connsiteY928"/>
              </a:cxn>
              <a:cxn ang="0">
                <a:pos x="connsiteX929" y="connsiteY929"/>
              </a:cxn>
              <a:cxn ang="0">
                <a:pos x="connsiteX930" y="connsiteY930"/>
              </a:cxn>
              <a:cxn ang="0">
                <a:pos x="connsiteX931" y="connsiteY931"/>
              </a:cxn>
              <a:cxn ang="0">
                <a:pos x="connsiteX932" y="connsiteY932"/>
              </a:cxn>
              <a:cxn ang="0">
                <a:pos x="connsiteX933" y="connsiteY933"/>
              </a:cxn>
              <a:cxn ang="0">
                <a:pos x="connsiteX934" y="connsiteY934"/>
              </a:cxn>
              <a:cxn ang="0">
                <a:pos x="connsiteX935" y="connsiteY935"/>
              </a:cxn>
              <a:cxn ang="0">
                <a:pos x="connsiteX936" y="connsiteY936"/>
              </a:cxn>
              <a:cxn ang="0">
                <a:pos x="connsiteX937" y="connsiteY937"/>
              </a:cxn>
              <a:cxn ang="0">
                <a:pos x="connsiteX938" y="connsiteY938"/>
              </a:cxn>
              <a:cxn ang="0">
                <a:pos x="connsiteX939" y="connsiteY939"/>
              </a:cxn>
              <a:cxn ang="0">
                <a:pos x="connsiteX940" y="connsiteY940"/>
              </a:cxn>
              <a:cxn ang="0">
                <a:pos x="connsiteX941" y="connsiteY941"/>
              </a:cxn>
              <a:cxn ang="0">
                <a:pos x="connsiteX942" y="connsiteY942"/>
              </a:cxn>
              <a:cxn ang="0">
                <a:pos x="connsiteX943" y="connsiteY943"/>
              </a:cxn>
              <a:cxn ang="0">
                <a:pos x="connsiteX944" y="connsiteY944"/>
              </a:cxn>
              <a:cxn ang="0">
                <a:pos x="connsiteX945" y="connsiteY945"/>
              </a:cxn>
              <a:cxn ang="0">
                <a:pos x="connsiteX946" y="connsiteY946"/>
              </a:cxn>
              <a:cxn ang="0">
                <a:pos x="connsiteX947" y="connsiteY947"/>
              </a:cxn>
              <a:cxn ang="0">
                <a:pos x="connsiteX948" y="connsiteY948"/>
              </a:cxn>
              <a:cxn ang="0">
                <a:pos x="connsiteX949" y="connsiteY949"/>
              </a:cxn>
              <a:cxn ang="0">
                <a:pos x="connsiteX950" y="connsiteY950"/>
              </a:cxn>
              <a:cxn ang="0">
                <a:pos x="connsiteX951" y="connsiteY951"/>
              </a:cxn>
              <a:cxn ang="0">
                <a:pos x="connsiteX952" y="connsiteY952"/>
              </a:cxn>
              <a:cxn ang="0">
                <a:pos x="connsiteX953" y="connsiteY953"/>
              </a:cxn>
              <a:cxn ang="0">
                <a:pos x="connsiteX954" y="connsiteY954"/>
              </a:cxn>
              <a:cxn ang="0">
                <a:pos x="connsiteX955" y="connsiteY955"/>
              </a:cxn>
              <a:cxn ang="0">
                <a:pos x="connsiteX956" y="connsiteY956"/>
              </a:cxn>
              <a:cxn ang="0">
                <a:pos x="connsiteX957" y="connsiteY957"/>
              </a:cxn>
              <a:cxn ang="0">
                <a:pos x="connsiteX958" y="connsiteY958"/>
              </a:cxn>
              <a:cxn ang="0">
                <a:pos x="connsiteX959" y="connsiteY959"/>
              </a:cxn>
              <a:cxn ang="0">
                <a:pos x="connsiteX960" y="connsiteY960"/>
              </a:cxn>
              <a:cxn ang="0">
                <a:pos x="connsiteX961" y="connsiteY961"/>
              </a:cxn>
              <a:cxn ang="0">
                <a:pos x="connsiteX962" y="connsiteY962"/>
              </a:cxn>
              <a:cxn ang="0">
                <a:pos x="connsiteX963" y="connsiteY963"/>
              </a:cxn>
              <a:cxn ang="0">
                <a:pos x="connsiteX964" y="connsiteY964"/>
              </a:cxn>
              <a:cxn ang="0">
                <a:pos x="connsiteX965" y="connsiteY965"/>
              </a:cxn>
              <a:cxn ang="0">
                <a:pos x="connsiteX966" y="connsiteY966"/>
              </a:cxn>
              <a:cxn ang="0">
                <a:pos x="connsiteX967" y="connsiteY967"/>
              </a:cxn>
              <a:cxn ang="0">
                <a:pos x="connsiteX968" y="connsiteY968"/>
              </a:cxn>
              <a:cxn ang="0">
                <a:pos x="connsiteX969" y="connsiteY969"/>
              </a:cxn>
              <a:cxn ang="0">
                <a:pos x="connsiteX970" y="connsiteY970"/>
              </a:cxn>
              <a:cxn ang="0">
                <a:pos x="connsiteX971" y="connsiteY971"/>
              </a:cxn>
              <a:cxn ang="0">
                <a:pos x="connsiteX972" y="connsiteY972"/>
              </a:cxn>
              <a:cxn ang="0">
                <a:pos x="connsiteX973" y="connsiteY973"/>
              </a:cxn>
              <a:cxn ang="0">
                <a:pos x="connsiteX974" y="connsiteY974"/>
              </a:cxn>
              <a:cxn ang="0">
                <a:pos x="connsiteX975" y="connsiteY975"/>
              </a:cxn>
              <a:cxn ang="0">
                <a:pos x="connsiteX976" y="connsiteY976"/>
              </a:cxn>
              <a:cxn ang="0">
                <a:pos x="connsiteX977" y="connsiteY977"/>
              </a:cxn>
              <a:cxn ang="0">
                <a:pos x="connsiteX978" y="connsiteY978"/>
              </a:cxn>
              <a:cxn ang="0">
                <a:pos x="connsiteX979" y="connsiteY979"/>
              </a:cxn>
              <a:cxn ang="0">
                <a:pos x="connsiteX980" y="connsiteY980"/>
              </a:cxn>
              <a:cxn ang="0">
                <a:pos x="connsiteX981" y="connsiteY981"/>
              </a:cxn>
              <a:cxn ang="0">
                <a:pos x="connsiteX982" y="connsiteY982"/>
              </a:cxn>
              <a:cxn ang="0">
                <a:pos x="connsiteX983" y="connsiteY983"/>
              </a:cxn>
              <a:cxn ang="0">
                <a:pos x="connsiteX984" y="connsiteY984"/>
              </a:cxn>
              <a:cxn ang="0">
                <a:pos x="connsiteX985" y="connsiteY985"/>
              </a:cxn>
              <a:cxn ang="0">
                <a:pos x="connsiteX986" y="connsiteY986"/>
              </a:cxn>
              <a:cxn ang="0">
                <a:pos x="connsiteX987" y="connsiteY987"/>
              </a:cxn>
              <a:cxn ang="0">
                <a:pos x="connsiteX988" y="connsiteY988"/>
              </a:cxn>
              <a:cxn ang="0">
                <a:pos x="connsiteX989" y="connsiteY989"/>
              </a:cxn>
              <a:cxn ang="0">
                <a:pos x="connsiteX990" y="connsiteY990"/>
              </a:cxn>
              <a:cxn ang="0">
                <a:pos x="connsiteX991" y="connsiteY991"/>
              </a:cxn>
              <a:cxn ang="0">
                <a:pos x="connsiteX992" y="connsiteY992"/>
              </a:cxn>
              <a:cxn ang="0">
                <a:pos x="connsiteX993" y="connsiteY993"/>
              </a:cxn>
              <a:cxn ang="0">
                <a:pos x="connsiteX994" y="connsiteY994"/>
              </a:cxn>
              <a:cxn ang="0">
                <a:pos x="connsiteX995" y="connsiteY995"/>
              </a:cxn>
              <a:cxn ang="0">
                <a:pos x="connsiteX996" y="connsiteY996"/>
              </a:cxn>
              <a:cxn ang="0">
                <a:pos x="connsiteX997" y="connsiteY997"/>
              </a:cxn>
              <a:cxn ang="0">
                <a:pos x="connsiteX998" y="connsiteY998"/>
              </a:cxn>
              <a:cxn ang="0">
                <a:pos x="connsiteX999" y="connsiteY999"/>
              </a:cxn>
              <a:cxn ang="0">
                <a:pos x="connsiteX1000" y="connsiteY1000"/>
              </a:cxn>
              <a:cxn ang="0">
                <a:pos x="connsiteX1001" y="connsiteY1001"/>
              </a:cxn>
              <a:cxn ang="0">
                <a:pos x="connsiteX1002" y="connsiteY1002"/>
              </a:cxn>
              <a:cxn ang="0">
                <a:pos x="connsiteX1003" y="connsiteY1003"/>
              </a:cxn>
              <a:cxn ang="0">
                <a:pos x="connsiteX1004" y="connsiteY1004"/>
              </a:cxn>
              <a:cxn ang="0">
                <a:pos x="connsiteX1005" y="connsiteY1005"/>
              </a:cxn>
              <a:cxn ang="0">
                <a:pos x="connsiteX1006" y="connsiteY1006"/>
              </a:cxn>
              <a:cxn ang="0">
                <a:pos x="connsiteX1007" y="connsiteY1007"/>
              </a:cxn>
              <a:cxn ang="0">
                <a:pos x="connsiteX1008" y="connsiteY1008"/>
              </a:cxn>
              <a:cxn ang="0">
                <a:pos x="connsiteX1009" y="connsiteY1009"/>
              </a:cxn>
              <a:cxn ang="0">
                <a:pos x="connsiteX1010" y="connsiteY1010"/>
              </a:cxn>
              <a:cxn ang="0">
                <a:pos x="connsiteX1011" y="connsiteY1011"/>
              </a:cxn>
              <a:cxn ang="0">
                <a:pos x="connsiteX1012" y="connsiteY1012"/>
              </a:cxn>
              <a:cxn ang="0">
                <a:pos x="connsiteX1013" y="connsiteY1013"/>
              </a:cxn>
              <a:cxn ang="0">
                <a:pos x="connsiteX1014" y="connsiteY1014"/>
              </a:cxn>
              <a:cxn ang="0">
                <a:pos x="connsiteX1015" y="connsiteY1015"/>
              </a:cxn>
              <a:cxn ang="0">
                <a:pos x="connsiteX1016" y="connsiteY1016"/>
              </a:cxn>
              <a:cxn ang="0">
                <a:pos x="connsiteX1017" y="connsiteY1017"/>
              </a:cxn>
              <a:cxn ang="0">
                <a:pos x="connsiteX1018" y="connsiteY1018"/>
              </a:cxn>
              <a:cxn ang="0">
                <a:pos x="connsiteX1019" y="connsiteY1019"/>
              </a:cxn>
              <a:cxn ang="0">
                <a:pos x="connsiteX1020" y="connsiteY1020"/>
              </a:cxn>
              <a:cxn ang="0">
                <a:pos x="connsiteX1021" y="connsiteY1021"/>
              </a:cxn>
              <a:cxn ang="0">
                <a:pos x="connsiteX1022" y="connsiteY1022"/>
              </a:cxn>
              <a:cxn ang="0">
                <a:pos x="connsiteX1023" y="connsiteY1023"/>
              </a:cxn>
              <a:cxn ang="0">
                <a:pos x="connsiteX1024" y="connsiteY1024"/>
              </a:cxn>
              <a:cxn ang="0">
                <a:pos x="connsiteX1025" y="connsiteY1025"/>
              </a:cxn>
              <a:cxn ang="0">
                <a:pos x="connsiteX1026" y="connsiteY1026"/>
              </a:cxn>
              <a:cxn ang="0">
                <a:pos x="connsiteX1027" y="connsiteY1027"/>
              </a:cxn>
              <a:cxn ang="0">
                <a:pos x="connsiteX1028" y="connsiteY1028"/>
              </a:cxn>
              <a:cxn ang="0">
                <a:pos x="connsiteX1029" y="connsiteY1029"/>
              </a:cxn>
              <a:cxn ang="0">
                <a:pos x="connsiteX1030" y="connsiteY1030"/>
              </a:cxn>
              <a:cxn ang="0">
                <a:pos x="connsiteX1031" y="connsiteY1031"/>
              </a:cxn>
              <a:cxn ang="0">
                <a:pos x="connsiteX1032" y="connsiteY1032"/>
              </a:cxn>
              <a:cxn ang="0">
                <a:pos x="connsiteX1033" y="connsiteY1033"/>
              </a:cxn>
              <a:cxn ang="0">
                <a:pos x="connsiteX1034" y="connsiteY1034"/>
              </a:cxn>
              <a:cxn ang="0">
                <a:pos x="connsiteX1035" y="connsiteY1035"/>
              </a:cxn>
              <a:cxn ang="0">
                <a:pos x="connsiteX1036" y="connsiteY1036"/>
              </a:cxn>
              <a:cxn ang="0">
                <a:pos x="connsiteX1037" y="connsiteY1037"/>
              </a:cxn>
              <a:cxn ang="0">
                <a:pos x="connsiteX1038" y="connsiteY1038"/>
              </a:cxn>
              <a:cxn ang="0">
                <a:pos x="connsiteX1039" y="connsiteY1039"/>
              </a:cxn>
              <a:cxn ang="0">
                <a:pos x="connsiteX1040" y="connsiteY1040"/>
              </a:cxn>
              <a:cxn ang="0">
                <a:pos x="connsiteX1041" y="connsiteY1041"/>
              </a:cxn>
              <a:cxn ang="0">
                <a:pos x="connsiteX1042" y="connsiteY1042"/>
              </a:cxn>
              <a:cxn ang="0">
                <a:pos x="connsiteX1043" y="connsiteY1043"/>
              </a:cxn>
              <a:cxn ang="0">
                <a:pos x="connsiteX1044" y="connsiteY1044"/>
              </a:cxn>
              <a:cxn ang="0">
                <a:pos x="connsiteX1045" y="connsiteY1045"/>
              </a:cxn>
              <a:cxn ang="0">
                <a:pos x="connsiteX1046" y="connsiteY1046"/>
              </a:cxn>
              <a:cxn ang="0">
                <a:pos x="connsiteX1047" y="connsiteY1047"/>
              </a:cxn>
              <a:cxn ang="0">
                <a:pos x="connsiteX1048" y="connsiteY1048"/>
              </a:cxn>
              <a:cxn ang="0">
                <a:pos x="connsiteX1049" y="connsiteY1049"/>
              </a:cxn>
              <a:cxn ang="0">
                <a:pos x="connsiteX1050" y="connsiteY1050"/>
              </a:cxn>
              <a:cxn ang="0">
                <a:pos x="connsiteX1051" y="connsiteY1051"/>
              </a:cxn>
              <a:cxn ang="0">
                <a:pos x="connsiteX1052" y="connsiteY1052"/>
              </a:cxn>
              <a:cxn ang="0">
                <a:pos x="connsiteX1053" y="connsiteY1053"/>
              </a:cxn>
              <a:cxn ang="0">
                <a:pos x="connsiteX1054" y="connsiteY1054"/>
              </a:cxn>
              <a:cxn ang="0">
                <a:pos x="connsiteX1055" y="connsiteY1055"/>
              </a:cxn>
              <a:cxn ang="0">
                <a:pos x="connsiteX1056" y="connsiteY1056"/>
              </a:cxn>
              <a:cxn ang="0">
                <a:pos x="connsiteX1057" y="connsiteY1057"/>
              </a:cxn>
              <a:cxn ang="0">
                <a:pos x="connsiteX1058" y="connsiteY1058"/>
              </a:cxn>
              <a:cxn ang="0">
                <a:pos x="connsiteX1059" y="connsiteY1059"/>
              </a:cxn>
              <a:cxn ang="0">
                <a:pos x="connsiteX1060" y="connsiteY1060"/>
              </a:cxn>
              <a:cxn ang="0">
                <a:pos x="connsiteX1061" y="connsiteY1061"/>
              </a:cxn>
              <a:cxn ang="0">
                <a:pos x="connsiteX1062" y="connsiteY1062"/>
              </a:cxn>
              <a:cxn ang="0">
                <a:pos x="connsiteX1063" y="connsiteY1063"/>
              </a:cxn>
              <a:cxn ang="0">
                <a:pos x="connsiteX1064" y="connsiteY1064"/>
              </a:cxn>
              <a:cxn ang="0">
                <a:pos x="connsiteX1065" y="connsiteY1065"/>
              </a:cxn>
              <a:cxn ang="0">
                <a:pos x="connsiteX1066" y="connsiteY1066"/>
              </a:cxn>
              <a:cxn ang="0">
                <a:pos x="connsiteX1067" y="connsiteY1067"/>
              </a:cxn>
              <a:cxn ang="0">
                <a:pos x="connsiteX1068" y="connsiteY1068"/>
              </a:cxn>
              <a:cxn ang="0">
                <a:pos x="connsiteX1069" y="connsiteY1069"/>
              </a:cxn>
              <a:cxn ang="0">
                <a:pos x="connsiteX1070" y="connsiteY1070"/>
              </a:cxn>
              <a:cxn ang="0">
                <a:pos x="connsiteX1071" y="connsiteY1071"/>
              </a:cxn>
              <a:cxn ang="0">
                <a:pos x="connsiteX1072" y="connsiteY1072"/>
              </a:cxn>
              <a:cxn ang="0">
                <a:pos x="connsiteX1073" y="connsiteY1073"/>
              </a:cxn>
              <a:cxn ang="0">
                <a:pos x="connsiteX1074" y="connsiteY1074"/>
              </a:cxn>
              <a:cxn ang="0">
                <a:pos x="connsiteX1075" y="connsiteY1075"/>
              </a:cxn>
              <a:cxn ang="0">
                <a:pos x="connsiteX1076" y="connsiteY1076"/>
              </a:cxn>
              <a:cxn ang="0">
                <a:pos x="connsiteX1077" y="connsiteY1077"/>
              </a:cxn>
              <a:cxn ang="0">
                <a:pos x="connsiteX1078" y="connsiteY1078"/>
              </a:cxn>
              <a:cxn ang="0">
                <a:pos x="connsiteX1079" y="connsiteY1079"/>
              </a:cxn>
              <a:cxn ang="0">
                <a:pos x="connsiteX1080" y="connsiteY1080"/>
              </a:cxn>
              <a:cxn ang="0">
                <a:pos x="connsiteX1081" y="connsiteY1081"/>
              </a:cxn>
              <a:cxn ang="0">
                <a:pos x="connsiteX1082" y="connsiteY1082"/>
              </a:cxn>
              <a:cxn ang="0">
                <a:pos x="connsiteX1083" y="connsiteY1083"/>
              </a:cxn>
              <a:cxn ang="0">
                <a:pos x="connsiteX1084" y="connsiteY1084"/>
              </a:cxn>
              <a:cxn ang="0">
                <a:pos x="connsiteX1085" y="connsiteY1085"/>
              </a:cxn>
              <a:cxn ang="0">
                <a:pos x="connsiteX1086" y="connsiteY1086"/>
              </a:cxn>
              <a:cxn ang="0">
                <a:pos x="connsiteX1087" y="connsiteY1087"/>
              </a:cxn>
              <a:cxn ang="0">
                <a:pos x="connsiteX1088" y="connsiteY1088"/>
              </a:cxn>
              <a:cxn ang="0">
                <a:pos x="connsiteX1089" y="connsiteY1089"/>
              </a:cxn>
              <a:cxn ang="0">
                <a:pos x="connsiteX1090" y="connsiteY1090"/>
              </a:cxn>
              <a:cxn ang="0">
                <a:pos x="connsiteX1091" y="connsiteY1091"/>
              </a:cxn>
              <a:cxn ang="0">
                <a:pos x="connsiteX1092" y="connsiteY1092"/>
              </a:cxn>
              <a:cxn ang="0">
                <a:pos x="connsiteX1093" y="connsiteY1093"/>
              </a:cxn>
              <a:cxn ang="0">
                <a:pos x="connsiteX1094" y="connsiteY1094"/>
              </a:cxn>
              <a:cxn ang="0">
                <a:pos x="connsiteX1095" y="connsiteY1095"/>
              </a:cxn>
              <a:cxn ang="0">
                <a:pos x="connsiteX1096" y="connsiteY1096"/>
              </a:cxn>
              <a:cxn ang="0">
                <a:pos x="connsiteX1097" y="connsiteY1097"/>
              </a:cxn>
              <a:cxn ang="0">
                <a:pos x="connsiteX1098" y="connsiteY1098"/>
              </a:cxn>
              <a:cxn ang="0">
                <a:pos x="connsiteX1099" y="connsiteY1099"/>
              </a:cxn>
              <a:cxn ang="0">
                <a:pos x="connsiteX1100" y="connsiteY1100"/>
              </a:cxn>
              <a:cxn ang="0">
                <a:pos x="connsiteX1101" y="connsiteY1101"/>
              </a:cxn>
              <a:cxn ang="0">
                <a:pos x="connsiteX1102" y="connsiteY1102"/>
              </a:cxn>
              <a:cxn ang="0">
                <a:pos x="connsiteX1103" y="connsiteY1103"/>
              </a:cxn>
              <a:cxn ang="0">
                <a:pos x="connsiteX1104" y="connsiteY1104"/>
              </a:cxn>
              <a:cxn ang="0">
                <a:pos x="connsiteX1105" y="connsiteY1105"/>
              </a:cxn>
              <a:cxn ang="0">
                <a:pos x="connsiteX1106" y="connsiteY1106"/>
              </a:cxn>
              <a:cxn ang="0">
                <a:pos x="connsiteX1107" y="connsiteY1107"/>
              </a:cxn>
              <a:cxn ang="0">
                <a:pos x="connsiteX1108" y="connsiteY1108"/>
              </a:cxn>
              <a:cxn ang="0">
                <a:pos x="connsiteX1109" y="connsiteY1109"/>
              </a:cxn>
              <a:cxn ang="0">
                <a:pos x="connsiteX1110" y="connsiteY1110"/>
              </a:cxn>
              <a:cxn ang="0">
                <a:pos x="connsiteX1111" y="connsiteY1111"/>
              </a:cxn>
              <a:cxn ang="0">
                <a:pos x="connsiteX1112" y="connsiteY1112"/>
              </a:cxn>
              <a:cxn ang="0">
                <a:pos x="connsiteX1113" y="connsiteY1113"/>
              </a:cxn>
              <a:cxn ang="0">
                <a:pos x="connsiteX1114" y="connsiteY1114"/>
              </a:cxn>
              <a:cxn ang="0">
                <a:pos x="connsiteX1115" y="connsiteY1115"/>
              </a:cxn>
              <a:cxn ang="0">
                <a:pos x="connsiteX1116" y="connsiteY1116"/>
              </a:cxn>
              <a:cxn ang="0">
                <a:pos x="connsiteX1117" y="connsiteY1117"/>
              </a:cxn>
              <a:cxn ang="0">
                <a:pos x="connsiteX1118" y="connsiteY1118"/>
              </a:cxn>
              <a:cxn ang="0">
                <a:pos x="connsiteX1119" y="connsiteY1119"/>
              </a:cxn>
              <a:cxn ang="0">
                <a:pos x="connsiteX1120" y="connsiteY1120"/>
              </a:cxn>
              <a:cxn ang="0">
                <a:pos x="connsiteX1121" y="connsiteY1121"/>
              </a:cxn>
              <a:cxn ang="0">
                <a:pos x="connsiteX1122" y="connsiteY1122"/>
              </a:cxn>
              <a:cxn ang="0">
                <a:pos x="connsiteX1123" y="connsiteY1123"/>
              </a:cxn>
              <a:cxn ang="0">
                <a:pos x="connsiteX1124" y="connsiteY1124"/>
              </a:cxn>
              <a:cxn ang="0">
                <a:pos x="connsiteX1125" y="connsiteY1125"/>
              </a:cxn>
              <a:cxn ang="0">
                <a:pos x="connsiteX1126" y="connsiteY1126"/>
              </a:cxn>
              <a:cxn ang="0">
                <a:pos x="connsiteX1127" y="connsiteY1127"/>
              </a:cxn>
              <a:cxn ang="0">
                <a:pos x="connsiteX1128" y="connsiteY1128"/>
              </a:cxn>
              <a:cxn ang="0">
                <a:pos x="connsiteX1129" y="connsiteY1129"/>
              </a:cxn>
              <a:cxn ang="0">
                <a:pos x="connsiteX1130" y="connsiteY1130"/>
              </a:cxn>
              <a:cxn ang="0">
                <a:pos x="connsiteX1131" y="connsiteY1131"/>
              </a:cxn>
              <a:cxn ang="0">
                <a:pos x="connsiteX1132" y="connsiteY1132"/>
              </a:cxn>
              <a:cxn ang="0">
                <a:pos x="connsiteX1133" y="connsiteY1133"/>
              </a:cxn>
              <a:cxn ang="0">
                <a:pos x="connsiteX1134" y="connsiteY1134"/>
              </a:cxn>
              <a:cxn ang="0">
                <a:pos x="connsiteX1135" y="connsiteY1135"/>
              </a:cxn>
              <a:cxn ang="0">
                <a:pos x="connsiteX1136" y="connsiteY1136"/>
              </a:cxn>
              <a:cxn ang="0">
                <a:pos x="connsiteX1137" y="connsiteY1137"/>
              </a:cxn>
              <a:cxn ang="0">
                <a:pos x="connsiteX1138" y="connsiteY1138"/>
              </a:cxn>
              <a:cxn ang="0">
                <a:pos x="connsiteX1139" y="connsiteY1139"/>
              </a:cxn>
              <a:cxn ang="0">
                <a:pos x="connsiteX1140" y="connsiteY1140"/>
              </a:cxn>
              <a:cxn ang="0">
                <a:pos x="connsiteX1141" y="connsiteY1141"/>
              </a:cxn>
              <a:cxn ang="0">
                <a:pos x="connsiteX1142" y="connsiteY1142"/>
              </a:cxn>
              <a:cxn ang="0">
                <a:pos x="connsiteX1143" y="connsiteY1143"/>
              </a:cxn>
              <a:cxn ang="0">
                <a:pos x="connsiteX1144" y="connsiteY1144"/>
              </a:cxn>
              <a:cxn ang="0">
                <a:pos x="connsiteX1145" y="connsiteY1145"/>
              </a:cxn>
              <a:cxn ang="0">
                <a:pos x="connsiteX1146" y="connsiteY1146"/>
              </a:cxn>
              <a:cxn ang="0">
                <a:pos x="connsiteX1147" y="connsiteY1147"/>
              </a:cxn>
              <a:cxn ang="0">
                <a:pos x="connsiteX1148" y="connsiteY1148"/>
              </a:cxn>
              <a:cxn ang="0">
                <a:pos x="connsiteX1149" y="connsiteY1149"/>
              </a:cxn>
              <a:cxn ang="0">
                <a:pos x="connsiteX1150" y="connsiteY1150"/>
              </a:cxn>
              <a:cxn ang="0">
                <a:pos x="connsiteX1151" y="connsiteY1151"/>
              </a:cxn>
              <a:cxn ang="0">
                <a:pos x="connsiteX1152" y="connsiteY1152"/>
              </a:cxn>
              <a:cxn ang="0">
                <a:pos x="connsiteX1153" y="connsiteY1153"/>
              </a:cxn>
              <a:cxn ang="0">
                <a:pos x="connsiteX1154" y="connsiteY1154"/>
              </a:cxn>
              <a:cxn ang="0">
                <a:pos x="connsiteX1155" y="connsiteY1155"/>
              </a:cxn>
              <a:cxn ang="0">
                <a:pos x="connsiteX1156" y="connsiteY1156"/>
              </a:cxn>
              <a:cxn ang="0">
                <a:pos x="connsiteX1157" y="connsiteY1157"/>
              </a:cxn>
              <a:cxn ang="0">
                <a:pos x="connsiteX1158" y="connsiteY1158"/>
              </a:cxn>
              <a:cxn ang="0">
                <a:pos x="connsiteX1159" y="connsiteY1159"/>
              </a:cxn>
              <a:cxn ang="0">
                <a:pos x="connsiteX1160" y="connsiteY1160"/>
              </a:cxn>
              <a:cxn ang="0">
                <a:pos x="connsiteX1161" y="connsiteY1161"/>
              </a:cxn>
              <a:cxn ang="0">
                <a:pos x="connsiteX1162" y="connsiteY1162"/>
              </a:cxn>
              <a:cxn ang="0">
                <a:pos x="connsiteX1163" y="connsiteY1163"/>
              </a:cxn>
              <a:cxn ang="0">
                <a:pos x="connsiteX1164" y="connsiteY1164"/>
              </a:cxn>
              <a:cxn ang="0">
                <a:pos x="connsiteX1165" y="connsiteY1165"/>
              </a:cxn>
              <a:cxn ang="0">
                <a:pos x="connsiteX1166" y="connsiteY1166"/>
              </a:cxn>
              <a:cxn ang="0">
                <a:pos x="connsiteX1167" y="connsiteY1167"/>
              </a:cxn>
              <a:cxn ang="0">
                <a:pos x="connsiteX1168" y="connsiteY1168"/>
              </a:cxn>
              <a:cxn ang="0">
                <a:pos x="connsiteX1169" y="connsiteY1169"/>
              </a:cxn>
              <a:cxn ang="0">
                <a:pos x="connsiteX1170" y="connsiteY1170"/>
              </a:cxn>
              <a:cxn ang="0">
                <a:pos x="connsiteX1171" y="connsiteY1171"/>
              </a:cxn>
              <a:cxn ang="0">
                <a:pos x="connsiteX1172" y="connsiteY1172"/>
              </a:cxn>
              <a:cxn ang="0">
                <a:pos x="connsiteX1173" y="connsiteY1173"/>
              </a:cxn>
              <a:cxn ang="0">
                <a:pos x="connsiteX1174" y="connsiteY1174"/>
              </a:cxn>
              <a:cxn ang="0">
                <a:pos x="connsiteX1175" y="connsiteY1175"/>
              </a:cxn>
              <a:cxn ang="0">
                <a:pos x="connsiteX1176" y="connsiteY1176"/>
              </a:cxn>
              <a:cxn ang="0">
                <a:pos x="connsiteX1177" y="connsiteY1177"/>
              </a:cxn>
              <a:cxn ang="0">
                <a:pos x="connsiteX1178" y="connsiteY1178"/>
              </a:cxn>
              <a:cxn ang="0">
                <a:pos x="connsiteX1179" y="connsiteY1179"/>
              </a:cxn>
              <a:cxn ang="0">
                <a:pos x="connsiteX1180" y="connsiteY1180"/>
              </a:cxn>
              <a:cxn ang="0">
                <a:pos x="connsiteX1181" y="connsiteY1181"/>
              </a:cxn>
              <a:cxn ang="0">
                <a:pos x="connsiteX1182" y="connsiteY1182"/>
              </a:cxn>
              <a:cxn ang="0">
                <a:pos x="connsiteX1183" y="connsiteY1183"/>
              </a:cxn>
              <a:cxn ang="0">
                <a:pos x="connsiteX1184" y="connsiteY1184"/>
              </a:cxn>
              <a:cxn ang="0">
                <a:pos x="connsiteX1185" y="connsiteY1185"/>
              </a:cxn>
              <a:cxn ang="0">
                <a:pos x="connsiteX1186" y="connsiteY1186"/>
              </a:cxn>
              <a:cxn ang="0">
                <a:pos x="connsiteX1187" y="connsiteY1187"/>
              </a:cxn>
              <a:cxn ang="0">
                <a:pos x="connsiteX1188" y="connsiteY1188"/>
              </a:cxn>
              <a:cxn ang="0">
                <a:pos x="connsiteX1189" y="connsiteY1189"/>
              </a:cxn>
              <a:cxn ang="0">
                <a:pos x="connsiteX1190" y="connsiteY1190"/>
              </a:cxn>
              <a:cxn ang="0">
                <a:pos x="connsiteX1191" y="connsiteY1191"/>
              </a:cxn>
              <a:cxn ang="0">
                <a:pos x="connsiteX1192" y="connsiteY1192"/>
              </a:cxn>
              <a:cxn ang="0">
                <a:pos x="connsiteX1193" y="connsiteY1193"/>
              </a:cxn>
              <a:cxn ang="0">
                <a:pos x="connsiteX1194" y="connsiteY1194"/>
              </a:cxn>
              <a:cxn ang="0">
                <a:pos x="connsiteX1195" y="connsiteY1195"/>
              </a:cxn>
              <a:cxn ang="0">
                <a:pos x="connsiteX1196" y="connsiteY1196"/>
              </a:cxn>
              <a:cxn ang="0">
                <a:pos x="connsiteX1197" y="connsiteY1197"/>
              </a:cxn>
              <a:cxn ang="0">
                <a:pos x="connsiteX1198" y="connsiteY1198"/>
              </a:cxn>
              <a:cxn ang="0">
                <a:pos x="connsiteX1199" y="connsiteY1199"/>
              </a:cxn>
              <a:cxn ang="0">
                <a:pos x="connsiteX1200" y="connsiteY1200"/>
              </a:cxn>
              <a:cxn ang="0">
                <a:pos x="connsiteX1201" y="connsiteY1201"/>
              </a:cxn>
              <a:cxn ang="0">
                <a:pos x="connsiteX1202" y="connsiteY1202"/>
              </a:cxn>
              <a:cxn ang="0">
                <a:pos x="connsiteX1203" y="connsiteY1203"/>
              </a:cxn>
              <a:cxn ang="0">
                <a:pos x="connsiteX1204" y="connsiteY1204"/>
              </a:cxn>
              <a:cxn ang="0">
                <a:pos x="connsiteX1205" y="connsiteY1205"/>
              </a:cxn>
              <a:cxn ang="0">
                <a:pos x="connsiteX1206" y="connsiteY1206"/>
              </a:cxn>
              <a:cxn ang="0">
                <a:pos x="connsiteX1207" y="connsiteY1207"/>
              </a:cxn>
              <a:cxn ang="0">
                <a:pos x="connsiteX1208" y="connsiteY1208"/>
              </a:cxn>
              <a:cxn ang="0">
                <a:pos x="connsiteX1209" y="connsiteY1209"/>
              </a:cxn>
              <a:cxn ang="0">
                <a:pos x="connsiteX1210" y="connsiteY1210"/>
              </a:cxn>
              <a:cxn ang="0">
                <a:pos x="connsiteX1211" y="connsiteY1211"/>
              </a:cxn>
              <a:cxn ang="0">
                <a:pos x="connsiteX1212" y="connsiteY1212"/>
              </a:cxn>
              <a:cxn ang="0">
                <a:pos x="connsiteX1213" y="connsiteY1213"/>
              </a:cxn>
              <a:cxn ang="0">
                <a:pos x="connsiteX1214" y="connsiteY1214"/>
              </a:cxn>
              <a:cxn ang="0">
                <a:pos x="connsiteX1215" y="connsiteY1215"/>
              </a:cxn>
              <a:cxn ang="0">
                <a:pos x="connsiteX1216" y="connsiteY1216"/>
              </a:cxn>
              <a:cxn ang="0">
                <a:pos x="connsiteX1217" y="connsiteY1217"/>
              </a:cxn>
              <a:cxn ang="0">
                <a:pos x="connsiteX1218" y="connsiteY1218"/>
              </a:cxn>
              <a:cxn ang="0">
                <a:pos x="connsiteX1219" y="connsiteY1219"/>
              </a:cxn>
              <a:cxn ang="0">
                <a:pos x="connsiteX1220" y="connsiteY1220"/>
              </a:cxn>
              <a:cxn ang="0">
                <a:pos x="connsiteX1221" y="connsiteY1221"/>
              </a:cxn>
              <a:cxn ang="0">
                <a:pos x="connsiteX1222" y="connsiteY1222"/>
              </a:cxn>
              <a:cxn ang="0">
                <a:pos x="connsiteX1223" y="connsiteY1223"/>
              </a:cxn>
              <a:cxn ang="0">
                <a:pos x="connsiteX1224" y="connsiteY1224"/>
              </a:cxn>
              <a:cxn ang="0">
                <a:pos x="connsiteX1225" y="connsiteY1225"/>
              </a:cxn>
              <a:cxn ang="0">
                <a:pos x="connsiteX1226" y="connsiteY1226"/>
              </a:cxn>
              <a:cxn ang="0">
                <a:pos x="connsiteX1227" y="connsiteY1227"/>
              </a:cxn>
              <a:cxn ang="0">
                <a:pos x="connsiteX1228" y="connsiteY1228"/>
              </a:cxn>
              <a:cxn ang="0">
                <a:pos x="connsiteX1229" y="connsiteY1229"/>
              </a:cxn>
              <a:cxn ang="0">
                <a:pos x="connsiteX1230" y="connsiteY1230"/>
              </a:cxn>
              <a:cxn ang="0">
                <a:pos x="connsiteX1231" y="connsiteY1231"/>
              </a:cxn>
              <a:cxn ang="0">
                <a:pos x="connsiteX1232" y="connsiteY1232"/>
              </a:cxn>
              <a:cxn ang="0">
                <a:pos x="connsiteX1233" y="connsiteY1233"/>
              </a:cxn>
              <a:cxn ang="0">
                <a:pos x="connsiteX1234" y="connsiteY1234"/>
              </a:cxn>
              <a:cxn ang="0">
                <a:pos x="connsiteX1235" y="connsiteY1235"/>
              </a:cxn>
              <a:cxn ang="0">
                <a:pos x="connsiteX1236" y="connsiteY1236"/>
              </a:cxn>
              <a:cxn ang="0">
                <a:pos x="connsiteX1237" y="connsiteY1237"/>
              </a:cxn>
              <a:cxn ang="0">
                <a:pos x="connsiteX1238" y="connsiteY1238"/>
              </a:cxn>
              <a:cxn ang="0">
                <a:pos x="connsiteX1239" y="connsiteY1239"/>
              </a:cxn>
              <a:cxn ang="0">
                <a:pos x="connsiteX1240" y="connsiteY1240"/>
              </a:cxn>
              <a:cxn ang="0">
                <a:pos x="connsiteX1241" y="connsiteY1241"/>
              </a:cxn>
              <a:cxn ang="0">
                <a:pos x="connsiteX1242" y="connsiteY1242"/>
              </a:cxn>
              <a:cxn ang="0">
                <a:pos x="connsiteX1243" y="connsiteY1243"/>
              </a:cxn>
              <a:cxn ang="0">
                <a:pos x="connsiteX1244" y="connsiteY1244"/>
              </a:cxn>
              <a:cxn ang="0">
                <a:pos x="connsiteX1245" y="connsiteY1245"/>
              </a:cxn>
              <a:cxn ang="0">
                <a:pos x="connsiteX1246" y="connsiteY1246"/>
              </a:cxn>
              <a:cxn ang="0">
                <a:pos x="connsiteX1247" y="connsiteY1247"/>
              </a:cxn>
              <a:cxn ang="0">
                <a:pos x="connsiteX1248" y="connsiteY1248"/>
              </a:cxn>
              <a:cxn ang="0">
                <a:pos x="connsiteX1249" y="connsiteY1249"/>
              </a:cxn>
              <a:cxn ang="0">
                <a:pos x="connsiteX1250" y="connsiteY1250"/>
              </a:cxn>
              <a:cxn ang="0">
                <a:pos x="connsiteX1251" y="connsiteY1251"/>
              </a:cxn>
              <a:cxn ang="0">
                <a:pos x="connsiteX1252" y="connsiteY1252"/>
              </a:cxn>
              <a:cxn ang="0">
                <a:pos x="connsiteX1253" y="connsiteY1253"/>
              </a:cxn>
              <a:cxn ang="0">
                <a:pos x="connsiteX1254" y="connsiteY1254"/>
              </a:cxn>
              <a:cxn ang="0">
                <a:pos x="connsiteX1255" y="connsiteY1255"/>
              </a:cxn>
              <a:cxn ang="0">
                <a:pos x="connsiteX1256" y="connsiteY1256"/>
              </a:cxn>
              <a:cxn ang="0">
                <a:pos x="connsiteX1257" y="connsiteY1257"/>
              </a:cxn>
              <a:cxn ang="0">
                <a:pos x="connsiteX1258" y="connsiteY1258"/>
              </a:cxn>
              <a:cxn ang="0">
                <a:pos x="connsiteX1259" y="connsiteY1259"/>
              </a:cxn>
              <a:cxn ang="0">
                <a:pos x="connsiteX1260" y="connsiteY1260"/>
              </a:cxn>
              <a:cxn ang="0">
                <a:pos x="connsiteX1261" y="connsiteY1261"/>
              </a:cxn>
              <a:cxn ang="0">
                <a:pos x="connsiteX1262" y="connsiteY1262"/>
              </a:cxn>
              <a:cxn ang="0">
                <a:pos x="connsiteX1263" y="connsiteY1263"/>
              </a:cxn>
              <a:cxn ang="0">
                <a:pos x="connsiteX1264" y="connsiteY1264"/>
              </a:cxn>
              <a:cxn ang="0">
                <a:pos x="connsiteX1265" y="connsiteY1265"/>
              </a:cxn>
              <a:cxn ang="0">
                <a:pos x="connsiteX1266" y="connsiteY1266"/>
              </a:cxn>
              <a:cxn ang="0">
                <a:pos x="connsiteX1267" y="connsiteY1267"/>
              </a:cxn>
              <a:cxn ang="0">
                <a:pos x="connsiteX1268" y="connsiteY1268"/>
              </a:cxn>
              <a:cxn ang="0">
                <a:pos x="connsiteX1269" y="connsiteY1269"/>
              </a:cxn>
              <a:cxn ang="0">
                <a:pos x="connsiteX1270" y="connsiteY1270"/>
              </a:cxn>
              <a:cxn ang="0">
                <a:pos x="connsiteX1271" y="connsiteY1271"/>
              </a:cxn>
              <a:cxn ang="0">
                <a:pos x="connsiteX1272" y="connsiteY1272"/>
              </a:cxn>
              <a:cxn ang="0">
                <a:pos x="connsiteX1273" y="connsiteY1273"/>
              </a:cxn>
              <a:cxn ang="0">
                <a:pos x="connsiteX1274" y="connsiteY1274"/>
              </a:cxn>
              <a:cxn ang="0">
                <a:pos x="connsiteX1275" y="connsiteY1275"/>
              </a:cxn>
              <a:cxn ang="0">
                <a:pos x="connsiteX1276" y="connsiteY1276"/>
              </a:cxn>
              <a:cxn ang="0">
                <a:pos x="connsiteX1277" y="connsiteY1277"/>
              </a:cxn>
              <a:cxn ang="0">
                <a:pos x="connsiteX1278" y="connsiteY1278"/>
              </a:cxn>
              <a:cxn ang="0">
                <a:pos x="connsiteX1279" y="connsiteY1279"/>
              </a:cxn>
              <a:cxn ang="0">
                <a:pos x="connsiteX1280" y="connsiteY1280"/>
              </a:cxn>
              <a:cxn ang="0">
                <a:pos x="connsiteX1281" y="connsiteY1281"/>
              </a:cxn>
              <a:cxn ang="0">
                <a:pos x="connsiteX1282" y="connsiteY1282"/>
              </a:cxn>
              <a:cxn ang="0">
                <a:pos x="connsiteX1283" y="connsiteY1283"/>
              </a:cxn>
              <a:cxn ang="0">
                <a:pos x="connsiteX1284" y="connsiteY1284"/>
              </a:cxn>
              <a:cxn ang="0">
                <a:pos x="connsiteX1285" y="connsiteY1285"/>
              </a:cxn>
              <a:cxn ang="0">
                <a:pos x="connsiteX1286" y="connsiteY1286"/>
              </a:cxn>
              <a:cxn ang="0">
                <a:pos x="connsiteX1287" y="connsiteY1287"/>
              </a:cxn>
              <a:cxn ang="0">
                <a:pos x="connsiteX1288" y="connsiteY1288"/>
              </a:cxn>
              <a:cxn ang="0">
                <a:pos x="connsiteX1289" y="connsiteY1289"/>
              </a:cxn>
              <a:cxn ang="0">
                <a:pos x="connsiteX1290" y="connsiteY1290"/>
              </a:cxn>
              <a:cxn ang="0">
                <a:pos x="connsiteX1291" y="connsiteY1291"/>
              </a:cxn>
              <a:cxn ang="0">
                <a:pos x="connsiteX1292" y="connsiteY1292"/>
              </a:cxn>
              <a:cxn ang="0">
                <a:pos x="connsiteX1293" y="connsiteY1293"/>
              </a:cxn>
              <a:cxn ang="0">
                <a:pos x="connsiteX1294" y="connsiteY1294"/>
              </a:cxn>
              <a:cxn ang="0">
                <a:pos x="connsiteX1295" y="connsiteY1295"/>
              </a:cxn>
              <a:cxn ang="0">
                <a:pos x="connsiteX1296" y="connsiteY1296"/>
              </a:cxn>
              <a:cxn ang="0">
                <a:pos x="connsiteX1297" y="connsiteY1297"/>
              </a:cxn>
              <a:cxn ang="0">
                <a:pos x="connsiteX1298" y="connsiteY1298"/>
              </a:cxn>
              <a:cxn ang="0">
                <a:pos x="connsiteX1299" y="connsiteY1299"/>
              </a:cxn>
              <a:cxn ang="0">
                <a:pos x="connsiteX1300" y="connsiteY1300"/>
              </a:cxn>
              <a:cxn ang="0">
                <a:pos x="connsiteX1301" y="connsiteY1301"/>
              </a:cxn>
              <a:cxn ang="0">
                <a:pos x="connsiteX1302" y="connsiteY1302"/>
              </a:cxn>
              <a:cxn ang="0">
                <a:pos x="connsiteX1303" y="connsiteY1303"/>
              </a:cxn>
              <a:cxn ang="0">
                <a:pos x="connsiteX1304" y="connsiteY1304"/>
              </a:cxn>
              <a:cxn ang="0">
                <a:pos x="connsiteX1305" y="connsiteY1305"/>
              </a:cxn>
              <a:cxn ang="0">
                <a:pos x="connsiteX1306" y="connsiteY1306"/>
              </a:cxn>
              <a:cxn ang="0">
                <a:pos x="connsiteX1307" y="connsiteY1307"/>
              </a:cxn>
              <a:cxn ang="0">
                <a:pos x="connsiteX1308" y="connsiteY1308"/>
              </a:cxn>
              <a:cxn ang="0">
                <a:pos x="connsiteX1309" y="connsiteY1309"/>
              </a:cxn>
              <a:cxn ang="0">
                <a:pos x="connsiteX1310" y="connsiteY1310"/>
              </a:cxn>
              <a:cxn ang="0">
                <a:pos x="connsiteX1311" y="connsiteY1311"/>
              </a:cxn>
              <a:cxn ang="0">
                <a:pos x="connsiteX1312" y="connsiteY1312"/>
              </a:cxn>
              <a:cxn ang="0">
                <a:pos x="connsiteX1313" y="connsiteY1313"/>
              </a:cxn>
              <a:cxn ang="0">
                <a:pos x="connsiteX1314" y="connsiteY1314"/>
              </a:cxn>
              <a:cxn ang="0">
                <a:pos x="connsiteX1315" y="connsiteY1315"/>
              </a:cxn>
              <a:cxn ang="0">
                <a:pos x="connsiteX1316" y="connsiteY1316"/>
              </a:cxn>
              <a:cxn ang="0">
                <a:pos x="connsiteX1317" y="connsiteY1317"/>
              </a:cxn>
              <a:cxn ang="0">
                <a:pos x="connsiteX1318" y="connsiteY1318"/>
              </a:cxn>
              <a:cxn ang="0">
                <a:pos x="connsiteX1319" y="connsiteY1319"/>
              </a:cxn>
              <a:cxn ang="0">
                <a:pos x="connsiteX1320" y="connsiteY1320"/>
              </a:cxn>
              <a:cxn ang="0">
                <a:pos x="connsiteX1321" y="connsiteY1321"/>
              </a:cxn>
              <a:cxn ang="0">
                <a:pos x="connsiteX1322" y="connsiteY1322"/>
              </a:cxn>
              <a:cxn ang="0">
                <a:pos x="connsiteX1323" y="connsiteY1323"/>
              </a:cxn>
              <a:cxn ang="0">
                <a:pos x="connsiteX1324" y="connsiteY1324"/>
              </a:cxn>
              <a:cxn ang="0">
                <a:pos x="connsiteX1325" y="connsiteY1325"/>
              </a:cxn>
              <a:cxn ang="0">
                <a:pos x="connsiteX1326" y="connsiteY1326"/>
              </a:cxn>
              <a:cxn ang="0">
                <a:pos x="connsiteX1327" y="connsiteY1327"/>
              </a:cxn>
              <a:cxn ang="0">
                <a:pos x="connsiteX1328" y="connsiteY1328"/>
              </a:cxn>
              <a:cxn ang="0">
                <a:pos x="connsiteX1329" y="connsiteY1329"/>
              </a:cxn>
              <a:cxn ang="0">
                <a:pos x="connsiteX1330" y="connsiteY1330"/>
              </a:cxn>
              <a:cxn ang="0">
                <a:pos x="connsiteX1331" y="connsiteY1331"/>
              </a:cxn>
              <a:cxn ang="0">
                <a:pos x="connsiteX1332" y="connsiteY1332"/>
              </a:cxn>
              <a:cxn ang="0">
                <a:pos x="connsiteX1333" y="connsiteY1333"/>
              </a:cxn>
              <a:cxn ang="0">
                <a:pos x="connsiteX1334" y="connsiteY1334"/>
              </a:cxn>
              <a:cxn ang="0">
                <a:pos x="connsiteX1335" y="connsiteY1335"/>
              </a:cxn>
              <a:cxn ang="0">
                <a:pos x="connsiteX1336" y="connsiteY1336"/>
              </a:cxn>
              <a:cxn ang="0">
                <a:pos x="connsiteX1337" y="connsiteY1337"/>
              </a:cxn>
              <a:cxn ang="0">
                <a:pos x="connsiteX1338" y="connsiteY1338"/>
              </a:cxn>
              <a:cxn ang="0">
                <a:pos x="connsiteX1339" y="connsiteY1339"/>
              </a:cxn>
              <a:cxn ang="0">
                <a:pos x="connsiteX1340" y="connsiteY1340"/>
              </a:cxn>
              <a:cxn ang="0">
                <a:pos x="connsiteX1341" y="connsiteY1341"/>
              </a:cxn>
              <a:cxn ang="0">
                <a:pos x="connsiteX1342" y="connsiteY1342"/>
              </a:cxn>
              <a:cxn ang="0">
                <a:pos x="connsiteX1343" y="connsiteY1343"/>
              </a:cxn>
              <a:cxn ang="0">
                <a:pos x="connsiteX1344" y="connsiteY1344"/>
              </a:cxn>
              <a:cxn ang="0">
                <a:pos x="connsiteX1345" y="connsiteY1345"/>
              </a:cxn>
              <a:cxn ang="0">
                <a:pos x="connsiteX1346" y="connsiteY1346"/>
              </a:cxn>
              <a:cxn ang="0">
                <a:pos x="connsiteX1347" y="connsiteY1347"/>
              </a:cxn>
              <a:cxn ang="0">
                <a:pos x="connsiteX1348" y="connsiteY1348"/>
              </a:cxn>
              <a:cxn ang="0">
                <a:pos x="connsiteX1349" y="connsiteY1349"/>
              </a:cxn>
              <a:cxn ang="0">
                <a:pos x="connsiteX1350" y="connsiteY1350"/>
              </a:cxn>
              <a:cxn ang="0">
                <a:pos x="connsiteX1351" y="connsiteY1351"/>
              </a:cxn>
              <a:cxn ang="0">
                <a:pos x="connsiteX1352" y="connsiteY1352"/>
              </a:cxn>
              <a:cxn ang="0">
                <a:pos x="connsiteX1353" y="connsiteY1353"/>
              </a:cxn>
              <a:cxn ang="0">
                <a:pos x="connsiteX1354" y="connsiteY1354"/>
              </a:cxn>
              <a:cxn ang="0">
                <a:pos x="connsiteX1355" y="connsiteY1355"/>
              </a:cxn>
              <a:cxn ang="0">
                <a:pos x="connsiteX1356" y="connsiteY1356"/>
              </a:cxn>
              <a:cxn ang="0">
                <a:pos x="connsiteX1357" y="connsiteY1357"/>
              </a:cxn>
              <a:cxn ang="0">
                <a:pos x="connsiteX1358" y="connsiteY1358"/>
              </a:cxn>
              <a:cxn ang="0">
                <a:pos x="connsiteX1359" y="connsiteY1359"/>
              </a:cxn>
              <a:cxn ang="0">
                <a:pos x="connsiteX1360" y="connsiteY1360"/>
              </a:cxn>
              <a:cxn ang="0">
                <a:pos x="connsiteX1361" y="connsiteY1361"/>
              </a:cxn>
              <a:cxn ang="0">
                <a:pos x="connsiteX1362" y="connsiteY1362"/>
              </a:cxn>
              <a:cxn ang="0">
                <a:pos x="connsiteX1363" y="connsiteY1363"/>
              </a:cxn>
              <a:cxn ang="0">
                <a:pos x="connsiteX1364" y="connsiteY1364"/>
              </a:cxn>
              <a:cxn ang="0">
                <a:pos x="connsiteX1365" y="connsiteY1365"/>
              </a:cxn>
              <a:cxn ang="0">
                <a:pos x="connsiteX1366" y="connsiteY1366"/>
              </a:cxn>
              <a:cxn ang="0">
                <a:pos x="connsiteX1367" y="connsiteY1367"/>
              </a:cxn>
              <a:cxn ang="0">
                <a:pos x="connsiteX1368" y="connsiteY1368"/>
              </a:cxn>
              <a:cxn ang="0">
                <a:pos x="connsiteX1369" y="connsiteY1369"/>
              </a:cxn>
              <a:cxn ang="0">
                <a:pos x="connsiteX1370" y="connsiteY1370"/>
              </a:cxn>
              <a:cxn ang="0">
                <a:pos x="connsiteX1371" y="connsiteY1371"/>
              </a:cxn>
              <a:cxn ang="0">
                <a:pos x="connsiteX1372" y="connsiteY1372"/>
              </a:cxn>
              <a:cxn ang="0">
                <a:pos x="connsiteX1373" y="connsiteY1373"/>
              </a:cxn>
              <a:cxn ang="0">
                <a:pos x="connsiteX1374" y="connsiteY1374"/>
              </a:cxn>
              <a:cxn ang="0">
                <a:pos x="connsiteX1375" y="connsiteY1375"/>
              </a:cxn>
              <a:cxn ang="0">
                <a:pos x="connsiteX1376" y="connsiteY1376"/>
              </a:cxn>
              <a:cxn ang="0">
                <a:pos x="connsiteX1377" y="connsiteY1377"/>
              </a:cxn>
              <a:cxn ang="0">
                <a:pos x="connsiteX1378" y="connsiteY1378"/>
              </a:cxn>
              <a:cxn ang="0">
                <a:pos x="connsiteX1379" y="connsiteY1379"/>
              </a:cxn>
              <a:cxn ang="0">
                <a:pos x="connsiteX1380" y="connsiteY1380"/>
              </a:cxn>
              <a:cxn ang="0">
                <a:pos x="connsiteX1381" y="connsiteY1381"/>
              </a:cxn>
              <a:cxn ang="0">
                <a:pos x="connsiteX1382" y="connsiteY1382"/>
              </a:cxn>
              <a:cxn ang="0">
                <a:pos x="connsiteX1383" y="connsiteY1383"/>
              </a:cxn>
              <a:cxn ang="0">
                <a:pos x="connsiteX1384" y="connsiteY1384"/>
              </a:cxn>
              <a:cxn ang="0">
                <a:pos x="connsiteX1385" y="connsiteY1385"/>
              </a:cxn>
              <a:cxn ang="0">
                <a:pos x="connsiteX1386" y="connsiteY1386"/>
              </a:cxn>
              <a:cxn ang="0">
                <a:pos x="connsiteX1387" y="connsiteY1387"/>
              </a:cxn>
              <a:cxn ang="0">
                <a:pos x="connsiteX1388" y="connsiteY1388"/>
              </a:cxn>
              <a:cxn ang="0">
                <a:pos x="connsiteX1389" y="connsiteY1389"/>
              </a:cxn>
              <a:cxn ang="0">
                <a:pos x="connsiteX1390" y="connsiteY1390"/>
              </a:cxn>
              <a:cxn ang="0">
                <a:pos x="connsiteX1391" y="connsiteY1391"/>
              </a:cxn>
              <a:cxn ang="0">
                <a:pos x="connsiteX1392" y="connsiteY1392"/>
              </a:cxn>
              <a:cxn ang="0">
                <a:pos x="connsiteX1393" y="connsiteY1393"/>
              </a:cxn>
              <a:cxn ang="0">
                <a:pos x="connsiteX1394" y="connsiteY1394"/>
              </a:cxn>
              <a:cxn ang="0">
                <a:pos x="connsiteX1395" y="connsiteY1395"/>
              </a:cxn>
              <a:cxn ang="0">
                <a:pos x="connsiteX1396" y="connsiteY1396"/>
              </a:cxn>
              <a:cxn ang="0">
                <a:pos x="connsiteX1397" y="connsiteY1397"/>
              </a:cxn>
              <a:cxn ang="0">
                <a:pos x="connsiteX1398" y="connsiteY1398"/>
              </a:cxn>
              <a:cxn ang="0">
                <a:pos x="connsiteX1399" y="connsiteY1399"/>
              </a:cxn>
              <a:cxn ang="0">
                <a:pos x="connsiteX1400" y="connsiteY1400"/>
              </a:cxn>
              <a:cxn ang="0">
                <a:pos x="connsiteX1401" y="connsiteY1401"/>
              </a:cxn>
              <a:cxn ang="0">
                <a:pos x="connsiteX1402" y="connsiteY1402"/>
              </a:cxn>
              <a:cxn ang="0">
                <a:pos x="connsiteX1403" y="connsiteY1403"/>
              </a:cxn>
              <a:cxn ang="0">
                <a:pos x="connsiteX1404" y="connsiteY1404"/>
              </a:cxn>
              <a:cxn ang="0">
                <a:pos x="connsiteX1405" y="connsiteY1405"/>
              </a:cxn>
              <a:cxn ang="0">
                <a:pos x="connsiteX1406" y="connsiteY1406"/>
              </a:cxn>
              <a:cxn ang="0">
                <a:pos x="connsiteX1407" y="connsiteY1407"/>
              </a:cxn>
              <a:cxn ang="0">
                <a:pos x="connsiteX1408" y="connsiteY1408"/>
              </a:cxn>
              <a:cxn ang="0">
                <a:pos x="connsiteX1409" y="connsiteY1409"/>
              </a:cxn>
              <a:cxn ang="0">
                <a:pos x="connsiteX1410" y="connsiteY1410"/>
              </a:cxn>
              <a:cxn ang="0">
                <a:pos x="connsiteX1411" y="connsiteY1411"/>
              </a:cxn>
              <a:cxn ang="0">
                <a:pos x="connsiteX1412" y="connsiteY1412"/>
              </a:cxn>
              <a:cxn ang="0">
                <a:pos x="connsiteX1413" y="connsiteY1413"/>
              </a:cxn>
              <a:cxn ang="0">
                <a:pos x="connsiteX1414" y="connsiteY1414"/>
              </a:cxn>
              <a:cxn ang="0">
                <a:pos x="connsiteX1415" y="connsiteY1415"/>
              </a:cxn>
              <a:cxn ang="0">
                <a:pos x="connsiteX1416" y="connsiteY1416"/>
              </a:cxn>
              <a:cxn ang="0">
                <a:pos x="connsiteX1417" y="connsiteY1417"/>
              </a:cxn>
              <a:cxn ang="0">
                <a:pos x="connsiteX1418" y="connsiteY1418"/>
              </a:cxn>
              <a:cxn ang="0">
                <a:pos x="connsiteX1419" y="connsiteY1419"/>
              </a:cxn>
              <a:cxn ang="0">
                <a:pos x="connsiteX1420" y="connsiteY1420"/>
              </a:cxn>
              <a:cxn ang="0">
                <a:pos x="connsiteX1421" y="connsiteY1421"/>
              </a:cxn>
              <a:cxn ang="0">
                <a:pos x="connsiteX1422" y="connsiteY1422"/>
              </a:cxn>
              <a:cxn ang="0">
                <a:pos x="connsiteX1423" y="connsiteY1423"/>
              </a:cxn>
              <a:cxn ang="0">
                <a:pos x="connsiteX1424" y="connsiteY1424"/>
              </a:cxn>
              <a:cxn ang="0">
                <a:pos x="connsiteX1425" y="connsiteY1425"/>
              </a:cxn>
              <a:cxn ang="0">
                <a:pos x="connsiteX1426" y="connsiteY1426"/>
              </a:cxn>
              <a:cxn ang="0">
                <a:pos x="connsiteX1427" y="connsiteY1427"/>
              </a:cxn>
              <a:cxn ang="0">
                <a:pos x="connsiteX1428" y="connsiteY1428"/>
              </a:cxn>
              <a:cxn ang="0">
                <a:pos x="connsiteX1429" y="connsiteY1429"/>
              </a:cxn>
              <a:cxn ang="0">
                <a:pos x="connsiteX1430" y="connsiteY1430"/>
              </a:cxn>
              <a:cxn ang="0">
                <a:pos x="connsiteX1431" y="connsiteY1431"/>
              </a:cxn>
              <a:cxn ang="0">
                <a:pos x="connsiteX1432" y="connsiteY1432"/>
              </a:cxn>
              <a:cxn ang="0">
                <a:pos x="connsiteX1433" y="connsiteY1433"/>
              </a:cxn>
              <a:cxn ang="0">
                <a:pos x="connsiteX1434" y="connsiteY1434"/>
              </a:cxn>
              <a:cxn ang="0">
                <a:pos x="connsiteX1435" y="connsiteY1435"/>
              </a:cxn>
              <a:cxn ang="0">
                <a:pos x="connsiteX1436" y="connsiteY1436"/>
              </a:cxn>
              <a:cxn ang="0">
                <a:pos x="connsiteX1437" y="connsiteY1437"/>
              </a:cxn>
              <a:cxn ang="0">
                <a:pos x="connsiteX1438" y="connsiteY1438"/>
              </a:cxn>
              <a:cxn ang="0">
                <a:pos x="connsiteX1439" y="connsiteY1439"/>
              </a:cxn>
              <a:cxn ang="0">
                <a:pos x="connsiteX1440" y="connsiteY1440"/>
              </a:cxn>
              <a:cxn ang="0">
                <a:pos x="connsiteX1441" y="connsiteY1441"/>
              </a:cxn>
              <a:cxn ang="0">
                <a:pos x="connsiteX1442" y="connsiteY1442"/>
              </a:cxn>
              <a:cxn ang="0">
                <a:pos x="connsiteX1443" y="connsiteY1443"/>
              </a:cxn>
              <a:cxn ang="0">
                <a:pos x="connsiteX1444" y="connsiteY1444"/>
              </a:cxn>
              <a:cxn ang="0">
                <a:pos x="connsiteX1445" y="connsiteY1445"/>
              </a:cxn>
              <a:cxn ang="0">
                <a:pos x="connsiteX1446" y="connsiteY1446"/>
              </a:cxn>
              <a:cxn ang="0">
                <a:pos x="connsiteX1447" y="connsiteY1447"/>
              </a:cxn>
              <a:cxn ang="0">
                <a:pos x="connsiteX1448" y="connsiteY1448"/>
              </a:cxn>
              <a:cxn ang="0">
                <a:pos x="connsiteX1449" y="connsiteY1449"/>
              </a:cxn>
              <a:cxn ang="0">
                <a:pos x="connsiteX1450" y="connsiteY1450"/>
              </a:cxn>
              <a:cxn ang="0">
                <a:pos x="connsiteX1451" y="connsiteY1451"/>
              </a:cxn>
              <a:cxn ang="0">
                <a:pos x="connsiteX1452" y="connsiteY1452"/>
              </a:cxn>
              <a:cxn ang="0">
                <a:pos x="connsiteX1453" y="connsiteY1453"/>
              </a:cxn>
              <a:cxn ang="0">
                <a:pos x="connsiteX1454" y="connsiteY1454"/>
              </a:cxn>
              <a:cxn ang="0">
                <a:pos x="connsiteX1455" y="connsiteY1455"/>
              </a:cxn>
              <a:cxn ang="0">
                <a:pos x="connsiteX1456" y="connsiteY1456"/>
              </a:cxn>
              <a:cxn ang="0">
                <a:pos x="connsiteX1457" y="connsiteY1457"/>
              </a:cxn>
              <a:cxn ang="0">
                <a:pos x="connsiteX1458" y="connsiteY1458"/>
              </a:cxn>
              <a:cxn ang="0">
                <a:pos x="connsiteX1459" y="connsiteY1459"/>
              </a:cxn>
              <a:cxn ang="0">
                <a:pos x="connsiteX1460" y="connsiteY1460"/>
              </a:cxn>
              <a:cxn ang="0">
                <a:pos x="connsiteX1461" y="connsiteY1461"/>
              </a:cxn>
              <a:cxn ang="0">
                <a:pos x="connsiteX1462" y="connsiteY1462"/>
              </a:cxn>
              <a:cxn ang="0">
                <a:pos x="connsiteX1463" y="connsiteY1463"/>
              </a:cxn>
              <a:cxn ang="0">
                <a:pos x="connsiteX1464" y="connsiteY1464"/>
              </a:cxn>
              <a:cxn ang="0">
                <a:pos x="connsiteX1465" y="connsiteY1465"/>
              </a:cxn>
              <a:cxn ang="0">
                <a:pos x="connsiteX1466" y="connsiteY1466"/>
              </a:cxn>
              <a:cxn ang="0">
                <a:pos x="connsiteX1467" y="connsiteY1467"/>
              </a:cxn>
              <a:cxn ang="0">
                <a:pos x="connsiteX1468" y="connsiteY1468"/>
              </a:cxn>
              <a:cxn ang="0">
                <a:pos x="connsiteX1469" y="connsiteY1469"/>
              </a:cxn>
              <a:cxn ang="0">
                <a:pos x="connsiteX1470" y="connsiteY1470"/>
              </a:cxn>
              <a:cxn ang="0">
                <a:pos x="connsiteX1471" y="connsiteY1471"/>
              </a:cxn>
              <a:cxn ang="0">
                <a:pos x="connsiteX1472" y="connsiteY1472"/>
              </a:cxn>
              <a:cxn ang="0">
                <a:pos x="connsiteX1473" y="connsiteY1473"/>
              </a:cxn>
              <a:cxn ang="0">
                <a:pos x="connsiteX1474" y="connsiteY1474"/>
              </a:cxn>
              <a:cxn ang="0">
                <a:pos x="connsiteX1475" y="connsiteY1475"/>
              </a:cxn>
              <a:cxn ang="0">
                <a:pos x="connsiteX1476" y="connsiteY1476"/>
              </a:cxn>
              <a:cxn ang="0">
                <a:pos x="connsiteX1477" y="connsiteY1477"/>
              </a:cxn>
              <a:cxn ang="0">
                <a:pos x="connsiteX1478" y="connsiteY1478"/>
              </a:cxn>
              <a:cxn ang="0">
                <a:pos x="connsiteX1479" y="connsiteY1479"/>
              </a:cxn>
              <a:cxn ang="0">
                <a:pos x="connsiteX1480" y="connsiteY1480"/>
              </a:cxn>
              <a:cxn ang="0">
                <a:pos x="connsiteX1481" y="connsiteY1481"/>
              </a:cxn>
              <a:cxn ang="0">
                <a:pos x="connsiteX1482" y="connsiteY1482"/>
              </a:cxn>
              <a:cxn ang="0">
                <a:pos x="connsiteX1483" y="connsiteY1483"/>
              </a:cxn>
              <a:cxn ang="0">
                <a:pos x="connsiteX1484" y="connsiteY1484"/>
              </a:cxn>
              <a:cxn ang="0">
                <a:pos x="connsiteX1485" y="connsiteY1485"/>
              </a:cxn>
              <a:cxn ang="0">
                <a:pos x="connsiteX1486" y="connsiteY1486"/>
              </a:cxn>
              <a:cxn ang="0">
                <a:pos x="connsiteX1487" y="connsiteY1487"/>
              </a:cxn>
              <a:cxn ang="0">
                <a:pos x="connsiteX1488" y="connsiteY1488"/>
              </a:cxn>
              <a:cxn ang="0">
                <a:pos x="connsiteX1489" y="connsiteY1489"/>
              </a:cxn>
              <a:cxn ang="0">
                <a:pos x="connsiteX1490" y="connsiteY1490"/>
              </a:cxn>
              <a:cxn ang="0">
                <a:pos x="connsiteX1491" y="connsiteY1491"/>
              </a:cxn>
              <a:cxn ang="0">
                <a:pos x="connsiteX1492" y="connsiteY1492"/>
              </a:cxn>
              <a:cxn ang="0">
                <a:pos x="connsiteX1493" y="connsiteY1493"/>
              </a:cxn>
              <a:cxn ang="0">
                <a:pos x="connsiteX1494" y="connsiteY1494"/>
              </a:cxn>
              <a:cxn ang="0">
                <a:pos x="connsiteX1495" y="connsiteY1495"/>
              </a:cxn>
              <a:cxn ang="0">
                <a:pos x="connsiteX1496" y="connsiteY1496"/>
              </a:cxn>
              <a:cxn ang="0">
                <a:pos x="connsiteX1497" y="connsiteY1497"/>
              </a:cxn>
              <a:cxn ang="0">
                <a:pos x="connsiteX1498" y="connsiteY1498"/>
              </a:cxn>
              <a:cxn ang="0">
                <a:pos x="connsiteX1499" y="connsiteY1499"/>
              </a:cxn>
              <a:cxn ang="0">
                <a:pos x="connsiteX1500" y="connsiteY1500"/>
              </a:cxn>
              <a:cxn ang="0">
                <a:pos x="connsiteX1501" y="connsiteY1501"/>
              </a:cxn>
              <a:cxn ang="0">
                <a:pos x="connsiteX1502" y="connsiteY1502"/>
              </a:cxn>
              <a:cxn ang="0">
                <a:pos x="connsiteX1503" y="connsiteY1503"/>
              </a:cxn>
              <a:cxn ang="0">
                <a:pos x="connsiteX1504" y="connsiteY1504"/>
              </a:cxn>
              <a:cxn ang="0">
                <a:pos x="connsiteX1505" y="connsiteY1505"/>
              </a:cxn>
              <a:cxn ang="0">
                <a:pos x="connsiteX1506" y="connsiteY1506"/>
              </a:cxn>
              <a:cxn ang="0">
                <a:pos x="connsiteX1507" y="connsiteY1507"/>
              </a:cxn>
              <a:cxn ang="0">
                <a:pos x="connsiteX1508" y="connsiteY1508"/>
              </a:cxn>
              <a:cxn ang="0">
                <a:pos x="connsiteX1509" y="connsiteY1509"/>
              </a:cxn>
              <a:cxn ang="0">
                <a:pos x="connsiteX1510" y="connsiteY1510"/>
              </a:cxn>
              <a:cxn ang="0">
                <a:pos x="connsiteX1511" y="connsiteY1511"/>
              </a:cxn>
              <a:cxn ang="0">
                <a:pos x="connsiteX1512" y="connsiteY1512"/>
              </a:cxn>
              <a:cxn ang="0">
                <a:pos x="connsiteX1513" y="connsiteY1513"/>
              </a:cxn>
              <a:cxn ang="0">
                <a:pos x="connsiteX1514" y="connsiteY1514"/>
              </a:cxn>
              <a:cxn ang="0">
                <a:pos x="connsiteX1515" y="connsiteY1515"/>
              </a:cxn>
              <a:cxn ang="0">
                <a:pos x="connsiteX1516" y="connsiteY1516"/>
              </a:cxn>
              <a:cxn ang="0">
                <a:pos x="connsiteX1517" y="connsiteY1517"/>
              </a:cxn>
              <a:cxn ang="0">
                <a:pos x="connsiteX1518" y="connsiteY1518"/>
              </a:cxn>
              <a:cxn ang="0">
                <a:pos x="connsiteX1519" y="connsiteY1519"/>
              </a:cxn>
              <a:cxn ang="0">
                <a:pos x="connsiteX1520" y="connsiteY1520"/>
              </a:cxn>
              <a:cxn ang="0">
                <a:pos x="connsiteX1521" y="connsiteY1521"/>
              </a:cxn>
              <a:cxn ang="0">
                <a:pos x="connsiteX1522" y="connsiteY1522"/>
              </a:cxn>
              <a:cxn ang="0">
                <a:pos x="connsiteX1523" y="connsiteY1523"/>
              </a:cxn>
              <a:cxn ang="0">
                <a:pos x="connsiteX1524" y="connsiteY1524"/>
              </a:cxn>
              <a:cxn ang="0">
                <a:pos x="connsiteX1525" y="connsiteY1525"/>
              </a:cxn>
              <a:cxn ang="0">
                <a:pos x="connsiteX1526" y="connsiteY1526"/>
              </a:cxn>
              <a:cxn ang="0">
                <a:pos x="connsiteX1527" y="connsiteY1527"/>
              </a:cxn>
              <a:cxn ang="0">
                <a:pos x="connsiteX1528" y="connsiteY1528"/>
              </a:cxn>
              <a:cxn ang="0">
                <a:pos x="connsiteX1529" y="connsiteY1529"/>
              </a:cxn>
              <a:cxn ang="0">
                <a:pos x="connsiteX1530" y="connsiteY1530"/>
              </a:cxn>
              <a:cxn ang="0">
                <a:pos x="connsiteX1531" y="connsiteY1531"/>
              </a:cxn>
              <a:cxn ang="0">
                <a:pos x="connsiteX1532" y="connsiteY1532"/>
              </a:cxn>
              <a:cxn ang="0">
                <a:pos x="connsiteX1533" y="connsiteY1533"/>
              </a:cxn>
              <a:cxn ang="0">
                <a:pos x="connsiteX1534" y="connsiteY1534"/>
              </a:cxn>
              <a:cxn ang="0">
                <a:pos x="connsiteX1535" y="connsiteY1535"/>
              </a:cxn>
              <a:cxn ang="0">
                <a:pos x="connsiteX1536" y="connsiteY1536"/>
              </a:cxn>
              <a:cxn ang="0">
                <a:pos x="connsiteX1537" y="connsiteY1537"/>
              </a:cxn>
              <a:cxn ang="0">
                <a:pos x="connsiteX1538" y="connsiteY1538"/>
              </a:cxn>
              <a:cxn ang="0">
                <a:pos x="connsiteX1539" y="connsiteY1539"/>
              </a:cxn>
              <a:cxn ang="0">
                <a:pos x="connsiteX1540" y="connsiteY1540"/>
              </a:cxn>
              <a:cxn ang="0">
                <a:pos x="connsiteX1541" y="connsiteY1541"/>
              </a:cxn>
              <a:cxn ang="0">
                <a:pos x="connsiteX1542" y="connsiteY1542"/>
              </a:cxn>
              <a:cxn ang="0">
                <a:pos x="connsiteX1543" y="connsiteY1543"/>
              </a:cxn>
              <a:cxn ang="0">
                <a:pos x="connsiteX1544" y="connsiteY1544"/>
              </a:cxn>
              <a:cxn ang="0">
                <a:pos x="connsiteX1545" y="connsiteY1545"/>
              </a:cxn>
              <a:cxn ang="0">
                <a:pos x="connsiteX1546" y="connsiteY1546"/>
              </a:cxn>
              <a:cxn ang="0">
                <a:pos x="connsiteX1547" y="connsiteY1547"/>
              </a:cxn>
              <a:cxn ang="0">
                <a:pos x="connsiteX1548" y="connsiteY1548"/>
              </a:cxn>
              <a:cxn ang="0">
                <a:pos x="connsiteX1549" y="connsiteY1549"/>
              </a:cxn>
              <a:cxn ang="0">
                <a:pos x="connsiteX1550" y="connsiteY1550"/>
              </a:cxn>
              <a:cxn ang="0">
                <a:pos x="connsiteX1551" y="connsiteY1551"/>
              </a:cxn>
              <a:cxn ang="0">
                <a:pos x="connsiteX1552" y="connsiteY1552"/>
              </a:cxn>
              <a:cxn ang="0">
                <a:pos x="connsiteX1553" y="connsiteY1553"/>
              </a:cxn>
              <a:cxn ang="0">
                <a:pos x="connsiteX1554" y="connsiteY1554"/>
              </a:cxn>
              <a:cxn ang="0">
                <a:pos x="connsiteX1555" y="connsiteY1555"/>
              </a:cxn>
              <a:cxn ang="0">
                <a:pos x="connsiteX1556" y="connsiteY1556"/>
              </a:cxn>
              <a:cxn ang="0">
                <a:pos x="connsiteX1557" y="connsiteY1557"/>
              </a:cxn>
              <a:cxn ang="0">
                <a:pos x="connsiteX1558" y="connsiteY1558"/>
              </a:cxn>
              <a:cxn ang="0">
                <a:pos x="connsiteX1559" y="connsiteY1559"/>
              </a:cxn>
              <a:cxn ang="0">
                <a:pos x="connsiteX1560" y="connsiteY1560"/>
              </a:cxn>
              <a:cxn ang="0">
                <a:pos x="connsiteX1561" y="connsiteY1561"/>
              </a:cxn>
              <a:cxn ang="0">
                <a:pos x="connsiteX1562" y="connsiteY1562"/>
              </a:cxn>
              <a:cxn ang="0">
                <a:pos x="connsiteX1563" y="connsiteY1563"/>
              </a:cxn>
              <a:cxn ang="0">
                <a:pos x="connsiteX1564" y="connsiteY1564"/>
              </a:cxn>
              <a:cxn ang="0">
                <a:pos x="connsiteX1565" y="connsiteY1565"/>
              </a:cxn>
              <a:cxn ang="0">
                <a:pos x="connsiteX1566" y="connsiteY1566"/>
              </a:cxn>
              <a:cxn ang="0">
                <a:pos x="connsiteX1567" y="connsiteY1567"/>
              </a:cxn>
              <a:cxn ang="0">
                <a:pos x="connsiteX1568" y="connsiteY1568"/>
              </a:cxn>
              <a:cxn ang="0">
                <a:pos x="connsiteX1569" y="connsiteY1569"/>
              </a:cxn>
              <a:cxn ang="0">
                <a:pos x="connsiteX1570" y="connsiteY1570"/>
              </a:cxn>
              <a:cxn ang="0">
                <a:pos x="connsiteX1571" y="connsiteY1571"/>
              </a:cxn>
              <a:cxn ang="0">
                <a:pos x="connsiteX1572" y="connsiteY1572"/>
              </a:cxn>
              <a:cxn ang="0">
                <a:pos x="connsiteX1573" y="connsiteY1573"/>
              </a:cxn>
              <a:cxn ang="0">
                <a:pos x="connsiteX1574" y="connsiteY1574"/>
              </a:cxn>
              <a:cxn ang="0">
                <a:pos x="connsiteX1575" y="connsiteY1575"/>
              </a:cxn>
              <a:cxn ang="0">
                <a:pos x="connsiteX1576" y="connsiteY1576"/>
              </a:cxn>
              <a:cxn ang="0">
                <a:pos x="connsiteX1577" y="connsiteY1577"/>
              </a:cxn>
              <a:cxn ang="0">
                <a:pos x="connsiteX1578" y="connsiteY1578"/>
              </a:cxn>
              <a:cxn ang="0">
                <a:pos x="connsiteX1579" y="connsiteY1579"/>
              </a:cxn>
              <a:cxn ang="0">
                <a:pos x="connsiteX1580" y="connsiteY1580"/>
              </a:cxn>
              <a:cxn ang="0">
                <a:pos x="connsiteX1581" y="connsiteY1581"/>
              </a:cxn>
              <a:cxn ang="0">
                <a:pos x="connsiteX1582" y="connsiteY1582"/>
              </a:cxn>
              <a:cxn ang="0">
                <a:pos x="connsiteX1583" y="connsiteY1583"/>
              </a:cxn>
              <a:cxn ang="0">
                <a:pos x="connsiteX1584" y="connsiteY1584"/>
              </a:cxn>
              <a:cxn ang="0">
                <a:pos x="connsiteX1585" y="connsiteY1585"/>
              </a:cxn>
              <a:cxn ang="0">
                <a:pos x="connsiteX1586" y="connsiteY1586"/>
              </a:cxn>
              <a:cxn ang="0">
                <a:pos x="connsiteX1587" y="connsiteY1587"/>
              </a:cxn>
              <a:cxn ang="0">
                <a:pos x="connsiteX1588" y="connsiteY1588"/>
              </a:cxn>
              <a:cxn ang="0">
                <a:pos x="connsiteX1589" y="connsiteY1589"/>
              </a:cxn>
              <a:cxn ang="0">
                <a:pos x="connsiteX1590" y="connsiteY1590"/>
              </a:cxn>
              <a:cxn ang="0">
                <a:pos x="connsiteX1591" y="connsiteY1591"/>
              </a:cxn>
              <a:cxn ang="0">
                <a:pos x="connsiteX1592" y="connsiteY1592"/>
              </a:cxn>
              <a:cxn ang="0">
                <a:pos x="connsiteX1593" y="connsiteY1593"/>
              </a:cxn>
              <a:cxn ang="0">
                <a:pos x="connsiteX1594" y="connsiteY1594"/>
              </a:cxn>
              <a:cxn ang="0">
                <a:pos x="connsiteX1595" y="connsiteY1595"/>
              </a:cxn>
              <a:cxn ang="0">
                <a:pos x="connsiteX1596" y="connsiteY1596"/>
              </a:cxn>
              <a:cxn ang="0">
                <a:pos x="connsiteX1597" y="connsiteY1597"/>
              </a:cxn>
              <a:cxn ang="0">
                <a:pos x="connsiteX1598" y="connsiteY1598"/>
              </a:cxn>
              <a:cxn ang="0">
                <a:pos x="connsiteX1599" y="connsiteY1599"/>
              </a:cxn>
              <a:cxn ang="0">
                <a:pos x="connsiteX1600" y="connsiteY1600"/>
              </a:cxn>
              <a:cxn ang="0">
                <a:pos x="connsiteX1601" y="connsiteY1601"/>
              </a:cxn>
              <a:cxn ang="0">
                <a:pos x="connsiteX1602" y="connsiteY1602"/>
              </a:cxn>
              <a:cxn ang="0">
                <a:pos x="connsiteX1603" y="connsiteY1603"/>
              </a:cxn>
              <a:cxn ang="0">
                <a:pos x="connsiteX1604" y="connsiteY1604"/>
              </a:cxn>
              <a:cxn ang="0">
                <a:pos x="connsiteX1605" y="connsiteY1605"/>
              </a:cxn>
              <a:cxn ang="0">
                <a:pos x="connsiteX1606" y="connsiteY1606"/>
              </a:cxn>
              <a:cxn ang="0">
                <a:pos x="connsiteX1607" y="connsiteY1607"/>
              </a:cxn>
              <a:cxn ang="0">
                <a:pos x="connsiteX1608" y="connsiteY1608"/>
              </a:cxn>
              <a:cxn ang="0">
                <a:pos x="connsiteX1609" y="connsiteY1609"/>
              </a:cxn>
              <a:cxn ang="0">
                <a:pos x="connsiteX1610" y="connsiteY1610"/>
              </a:cxn>
              <a:cxn ang="0">
                <a:pos x="connsiteX1611" y="connsiteY1611"/>
              </a:cxn>
              <a:cxn ang="0">
                <a:pos x="connsiteX1612" y="connsiteY1612"/>
              </a:cxn>
              <a:cxn ang="0">
                <a:pos x="connsiteX1613" y="connsiteY1613"/>
              </a:cxn>
              <a:cxn ang="0">
                <a:pos x="connsiteX1614" y="connsiteY1614"/>
              </a:cxn>
              <a:cxn ang="0">
                <a:pos x="connsiteX1615" y="connsiteY1615"/>
              </a:cxn>
              <a:cxn ang="0">
                <a:pos x="connsiteX1616" y="connsiteY1616"/>
              </a:cxn>
              <a:cxn ang="0">
                <a:pos x="connsiteX1617" y="connsiteY1617"/>
              </a:cxn>
              <a:cxn ang="0">
                <a:pos x="connsiteX1618" y="connsiteY1618"/>
              </a:cxn>
              <a:cxn ang="0">
                <a:pos x="connsiteX1619" y="connsiteY1619"/>
              </a:cxn>
              <a:cxn ang="0">
                <a:pos x="connsiteX1620" y="connsiteY1620"/>
              </a:cxn>
              <a:cxn ang="0">
                <a:pos x="connsiteX1621" y="connsiteY1621"/>
              </a:cxn>
              <a:cxn ang="0">
                <a:pos x="connsiteX1622" y="connsiteY1622"/>
              </a:cxn>
              <a:cxn ang="0">
                <a:pos x="connsiteX1623" y="connsiteY1623"/>
              </a:cxn>
              <a:cxn ang="0">
                <a:pos x="connsiteX1624" y="connsiteY1624"/>
              </a:cxn>
              <a:cxn ang="0">
                <a:pos x="connsiteX1625" y="connsiteY1625"/>
              </a:cxn>
              <a:cxn ang="0">
                <a:pos x="connsiteX1626" y="connsiteY1626"/>
              </a:cxn>
              <a:cxn ang="0">
                <a:pos x="connsiteX1627" y="connsiteY1627"/>
              </a:cxn>
              <a:cxn ang="0">
                <a:pos x="connsiteX1628" y="connsiteY1628"/>
              </a:cxn>
              <a:cxn ang="0">
                <a:pos x="connsiteX1629" y="connsiteY1629"/>
              </a:cxn>
              <a:cxn ang="0">
                <a:pos x="connsiteX1630" y="connsiteY1630"/>
              </a:cxn>
              <a:cxn ang="0">
                <a:pos x="connsiteX1631" y="connsiteY1631"/>
              </a:cxn>
              <a:cxn ang="0">
                <a:pos x="connsiteX1632" y="connsiteY1632"/>
              </a:cxn>
              <a:cxn ang="0">
                <a:pos x="connsiteX1633" y="connsiteY1633"/>
              </a:cxn>
              <a:cxn ang="0">
                <a:pos x="connsiteX1634" y="connsiteY1634"/>
              </a:cxn>
              <a:cxn ang="0">
                <a:pos x="connsiteX1635" y="connsiteY1635"/>
              </a:cxn>
              <a:cxn ang="0">
                <a:pos x="connsiteX1636" y="connsiteY1636"/>
              </a:cxn>
              <a:cxn ang="0">
                <a:pos x="connsiteX1637" y="connsiteY1637"/>
              </a:cxn>
              <a:cxn ang="0">
                <a:pos x="connsiteX1638" y="connsiteY1638"/>
              </a:cxn>
              <a:cxn ang="0">
                <a:pos x="connsiteX1639" y="connsiteY1639"/>
              </a:cxn>
              <a:cxn ang="0">
                <a:pos x="connsiteX1640" y="connsiteY1640"/>
              </a:cxn>
              <a:cxn ang="0">
                <a:pos x="connsiteX1641" y="connsiteY1641"/>
              </a:cxn>
              <a:cxn ang="0">
                <a:pos x="connsiteX1642" y="connsiteY1642"/>
              </a:cxn>
              <a:cxn ang="0">
                <a:pos x="connsiteX1643" y="connsiteY1643"/>
              </a:cxn>
              <a:cxn ang="0">
                <a:pos x="connsiteX1644" y="connsiteY1644"/>
              </a:cxn>
              <a:cxn ang="0">
                <a:pos x="connsiteX1645" y="connsiteY1645"/>
              </a:cxn>
              <a:cxn ang="0">
                <a:pos x="connsiteX1646" y="connsiteY1646"/>
              </a:cxn>
              <a:cxn ang="0">
                <a:pos x="connsiteX1647" y="connsiteY1647"/>
              </a:cxn>
              <a:cxn ang="0">
                <a:pos x="connsiteX1648" y="connsiteY1648"/>
              </a:cxn>
              <a:cxn ang="0">
                <a:pos x="connsiteX1649" y="connsiteY1649"/>
              </a:cxn>
              <a:cxn ang="0">
                <a:pos x="connsiteX1650" y="connsiteY1650"/>
              </a:cxn>
              <a:cxn ang="0">
                <a:pos x="connsiteX1651" y="connsiteY1651"/>
              </a:cxn>
              <a:cxn ang="0">
                <a:pos x="connsiteX1652" y="connsiteY1652"/>
              </a:cxn>
              <a:cxn ang="0">
                <a:pos x="connsiteX1653" y="connsiteY1653"/>
              </a:cxn>
              <a:cxn ang="0">
                <a:pos x="connsiteX1654" y="connsiteY1654"/>
              </a:cxn>
              <a:cxn ang="0">
                <a:pos x="connsiteX1655" y="connsiteY1655"/>
              </a:cxn>
              <a:cxn ang="0">
                <a:pos x="connsiteX1656" y="connsiteY1656"/>
              </a:cxn>
              <a:cxn ang="0">
                <a:pos x="connsiteX1657" y="connsiteY1657"/>
              </a:cxn>
              <a:cxn ang="0">
                <a:pos x="connsiteX1658" y="connsiteY1658"/>
              </a:cxn>
              <a:cxn ang="0">
                <a:pos x="connsiteX1659" y="connsiteY1659"/>
              </a:cxn>
              <a:cxn ang="0">
                <a:pos x="connsiteX1660" y="connsiteY1660"/>
              </a:cxn>
              <a:cxn ang="0">
                <a:pos x="connsiteX1661" y="connsiteY1661"/>
              </a:cxn>
              <a:cxn ang="0">
                <a:pos x="connsiteX1662" y="connsiteY1662"/>
              </a:cxn>
              <a:cxn ang="0">
                <a:pos x="connsiteX1663" y="connsiteY1663"/>
              </a:cxn>
              <a:cxn ang="0">
                <a:pos x="connsiteX1664" y="connsiteY1664"/>
              </a:cxn>
              <a:cxn ang="0">
                <a:pos x="connsiteX1665" y="connsiteY1665"/>
              </a:cxn>
              <a:cxn ang="0">
                <a:pos x="connsiteX1666" y="connsiteY1666"/>
              </a:cxn>
              <a:cxn ang="0">
                <a:pos x="connsiteX1667" y="connsiteY1667"/>
              </a:cxn>
              <a:cxn ang="0">
                <a:pos x="connsiteX1668" y="connsiteY1668"/>
              </a:cxn>
              <a:cxn ang="0">
                <a:pos x="connsiteX1669" y="connsiteY1669"/>
              </a:cxn>
              <a:cxn ang="0">
                <a:pos x="connsiteX1670" y="connsiteY1670"/>
              </a:cxn>
              <a:cxn ang="0">
                <a:pos x="connsiteX1671" y="connsiteY1671"/>
              </a:cxn>
              <a:cxn ang="0">
                <a:pos x="connsiteX1672" y="connsiteY1672"/>
              </a:cxn>
              <a:cxn ang="0">
                <a:pos x="connsiteX1673" y="connsiteY1673"/>
              </a:cxn>
              <a:cxn ang="0">
                <a:pos x="connsiteX1674" y="connsiteY1674"/>
              </a:cxn>
              <a:cxn ang="0">
                <a:pos x="connsiteX1675" y="connsiteY1675"/>
              </a:cxn>
              <a:cxn ang="0">
                <a:pos x="connsiteX1676" y="connsiteY1676"/>
              </a:cxn>
              <a:cxn ang="0">
                <a:pos x="connsiteX1677" y="connsiteY1677"/>
              </a:cxn>
              <a:cxn ang="0">
                <a:pos x="connsiteX1678" y="connsiteY1678"/>
              </a:cxn>
              <a:cxn ang="0">
                <a:pos x="connsiteX1679" y="connsiteY1679"/>
              </a:cxn>
              <a:cxn ang="0">
                <a:pos x="connsiteX1680" y="connsiteY1680"/>
              </a:cxn>
              <a:cxn ang="0">
                <a:pos x="connsiteX1681" y="connsiteY1681"/>
              </a:cxn>
              <a:cxn ang="0">
                <a:pos x="connsiteX1682" y="connsiteY1682"/>
              </a:cxn>
              <a:cxn ang="0">
                <a:pos x="connsiteX1683" y="connsiteY1683"/>
              </a:cxn>
              <a:cxn ang="0">
                <a:pos x="connsiteX1684" y="connsiteY1684"/>
              </a:cxn>
              <a:cxn ang="0">
                <a:pos x="connsiteX1685" y="connsiteY1685"/>
              </a:cxn>
              <a:cxn ang="0">
                <a:pos x="connsiteX1686" y="connsiteY1686"/>
              </a:cxn>
              <a:cxn ang="0">
                <a:pos x="connsiteX1687" y="connsiteY1687"/>
              </a:cxn>
              <a:cxn ang="0">
                <a:pos x="connsiteX1688" y="connsiteY1688"/>
              </a:cxn>
              <a:cxn ang="0">
                <a:pos x="connsiteX1689" y="connsiteY1689"/>
              </a:cxn>
              <a:cxn ang="0">
                <a:pos x="connsiteX1690" y="connsiteY1690"/>
              </a:cxn>
              <a:cxn ang="0">
                <a:pos x="connsiteX1691" y="connsiteY1691"/>
              </a:cxn>
              <a:cxn ang="0">
                <a:pos x="connsiteX1692" y="connsiteY1692"/>
              </a:cxn>
              <a:cxn ang="0">
                <a:pos x="connsiteX1693" y="connsiteY1693"/>
              </a:cxn>
              <a:cxn ang="0">
                <a:pos x="connsiteX1694" y="connsiteY1694"/>
              </a:cxn>
              <a:cxn ang="0">
                <a:pos x="connsiteX1695" y="connsiteY1695"/>
              </a:cxn>
              <a:cxn ang="0">
                <a:pos x="connsiteX1696" y="connsiteY1696"/>
              </a:cxn>
              <a:cxn ang="0">
                <a:pos x="connsiteX1697" y="connsiteY1697"/>
              </a:cxn>
              <a:cxn ang="0">
                <a:pos x="connsiteX1698" y="connsiteY1698"/>
              </a:cxn>
              <a:cxn ang="0">
                <a:pos x="connsiteX1699" y="connsiteY1699"/>
              </a:cxn>
              <a:cxn ang="0">
                <a:pos x="connsiteX1700" y="connsiteY1700"/>
              </a:cxn>
              <a:cxn ang="0">
                <a:pos x="connsiteX1701" y="connsiteY1701"/>
              </a:cxn>
              <a:cxn ang="0">
                <a:pos x="connsiteX1702" y="connsiteY1702"/>
              </a:cxn>
              <a:cxn ang="0">
                <a:pos x="connsiteX1703" y="connsiteY1703"/>
              </a:cxn>
              <a:cxn ang="0">
                <a:pos x="connsiteX1704" y="connsiteY1704"/>
              </a:cxn>
              <a:cxn ang="0">
                <a:pos x="connsiteX1705" y="connsiteY1705"/>
              </a:cxn>
              <a:cxn ang="0">
                <a:pos x="connsiteX1706" y="connsiteY1706"/>
              </a:cxn>
              <a:cxn ang="0">
                <a:pos x="connsiteX1707" y="connsiteY1707"/>
              </a:cxn>
              <a:cxn ang="0">
                <a:pos x="connsiteX1708" y="connsiteY1708"/>
              </a:cxn>
              <a:cxn ang="0">
                <a:pos x="connsiteX1709" y="connsiteY1709"/>
              </a:cxn>
              <a:cxn ang="0">
                <a:pos x="connsiteX1710" y="connsiteY1710"/>
              </a:cxn>
              <a:cxn ang="0">
                <a:pos x="connsiteX1711" y="connsiteY1711"/>
              </a:cxn>
              <a:cxn ang="0">
                <a:pos x="connsiteX1712" y="connsiteY1712"/>
              </a:cxn>
              <a:cxn ang="0">
                <a:pos x="connsiteX1713" y="connsiteY1713"/>
              </a:cxn>
              <a:cxn ang="0">
                <a:pos x="connsiteX1714" y="connsiteY1714"/>
              </a:cxn>
              <a:cxn ang="0">
                <a:pos x="connsiteX1715" y="connsiteY1715"/>
              </a:cxn>
              <a:cxn ang="0">
                <a:pos x="connsiteX1716" y="connsiteY1716"/>
              </a:cxn>
              <a:cxn ang="0">
                <a:pos x="connsiteX1717" y="connsiteY1717"/>
              </a:cxn>
              <a:cxn ang="0">
                <a:pos x="connsiteX1718" y="connsiteY1718"/>
              </a:cxn>
              <a:cxn ang="0">
                <a:pos x="connsiteX1719" y="connsiteY1719"/>
              </a:cxn>
              <a:cxn ang="0">
                <a:pos x="connsiteX1720" y="connsiteY1720"/>
              </a:cxn>
              <a:cxn ang="0">
                <a:pos x="connsiteX1721" y="connsiteY1721"/>
              </a:cxn>
              <a:cxn ang="0">
                <a:pos x="connsiteX1722" y="connsiteY1722"/>
              </a:cxn>
              <a:cxn ang="0">
                <a:pos x="connsiteX1723" y="connsiteY1723"/>
              </a:cxn>
              <a:cxn ang="0">
                <a:pos x="connsiteX1724" y="connsiteY1724"/>
              </a:cxn>
              <a:cxn ang="0">
                <a:pos x="connsiteX1725" y="connsiteY1725"/>
              </a:cxn>
              <a:cxn ang="0">
                <a:pos x="connsiteX1726" y="connsiteY1726"/>
              </a:cxn>
              <a:cxn ang="0">
                <a:pos x="connsiteX1727" y="connsiteY1727"/>
              </a:cxn>
              <a:cxn ang="0">
                <a:pos x="connsiteX1728" y="connsiteY1728"/>
              </a:cxn>
              <a:cxn ang="0">
                <a:pos x="connsiteX1729" y="connsiteY1729"/>
              </a:cxn>
              <a:cxn ang="0">
                <a:pos x="connsiteX1730" y="connsiteY1730"/>
              </a:cxn>
              <a:cxn ang="0">
                <a:pos x="connsiteX1731" y="connsiteY1731"/>
              </a:cxn>
              <a:cxn ang="0">
                <a:pos x="connsiteX1732" y="connsiteY1732"/>
              </a:cxn>
              <a:cxn ang="0">
                <a:pos x="connsiteX1733" y="connsiteY1733"/>
              </a:cxn>
              <a:cxn ang="0">
                <a:pos x="connsiteX1734" y="connsiteY1734"/>
              </a:cxn>
              <a:cxn ang="0">
                <a:pos x="connsiteX1735" y="connsiteY1735"/>
              </a:cxn>
              <a:cxn ang="0">
                <a:pos x="connsiteX1736" y="connsiteY1736"/>
              </a:cxn>
              <a:cxn ang="0">
                <a:pos x="connsiteX1737" y="connsiteY1737"/>
              </a:cxn>
              <a:cxn ang="0">
                <a:pos x="connsiteX1738" y="connsiteY1738"/>
              </a:cxn>
              <a:cxn ang="0">
                <a:pos x="connsiteX1739" y="connsiteY1739"/>
              </a:cxn>
              <a:cxn ang="0">
                <a:pos x="connsiteX1740" y="connsiteY1740"/>
              </a:cxn>
              <a:cxn ang="0">
                <a:pos x="connsiteX1741" y="connsiteY1741"/>
              </a:cxn>
              <a:cxn ang="0">
                <a:pos x="connsiteX1742" y="connsiteY1742"/>
              </a:cxn>
              <a:cxn ang="0">
                <a:pos x="connsiteX1743" y="connsiteY1743"/>
              </a:cxn>
              <a:cxn ang="0">
                <a:pos x="connsiteX1744" y="connsiteY1744"/>
              </a:cxn>
              <a:cxn ang="0">
                <a:pos x="connsiteX1745" y="connsiteY1745"/>
              </a:cxn>
              <a:cxn ang="0">
                <a:pos x="connsiteX1746" y="connsiteY1746"/>
              </a:cxn>
              <a:cxn ang="0">
                <a:pos x="connsiteX1747" y="connsiteY1747"/>
              </a:cxn>
              <a:cxn ang="0">
                <a:pos x="connsiteX1748" y="connsiteY1748"/>
              </a:cxn>
              <a:cxn ang="0">
                <a:pos x="connsiteX1749" y="connsiteY1749"/>
              </a:cxn>
              <a:cxn ang="0">
                <a:pos x="connsiteX1750" y="connsiteY1750"/>
              </a:cxn>
              <a:cxn ang="0">
                <a:pos x="connsiteX1751" y="connsiteY1751"/>
              </a:cxn>
              <a:cxn ang="0">
                <a:pos x="connsiteX1752" y="connsiteY1752"/>
              </a:cxn>
              <a:cxn ang="0">
                <a:pos x="connsiteX1753" y="connsiteY1753"/>
              </a:cxn>
              <a:cxn ang="0">
                <a:pos x="connsiteX1754" y="connsiteY1754"/>
              </a:cxn>
              <a:cxn ang="0">
                <a:pos x="connsiteX1755" y="connsiteY1755"/>
              </a:cxn>
              <a:cxn ang="0">
                <a:pos x="connsiteX1756" y="connsiteY1756"/>
              </a:cxn>
              <a:cxn ang="0">
                <a:pos x="connsiteX1757" y="connsiteY1757"/>
              </a:cxn>
              <a:cxn ang="0">
                <a:pos x="connsiteX1758" y="connsiteY1758"/>
              </a:cxn>
              <a:cxn ang="0">
                <a:pos x="connsiteX1759" y="connsiteY1759"/>
              </a:cxn>
              <a:cxn ang="0">
                <a:pos x="connsiteX1760" y="connsiteY1760"/>
              </a:cxn>
              <a:cxn ang="0">
                <a:pos x="connsiteX1761" y="connsiteY1761"/>
              </a:cxn>
              <a:cxn ang="0">
                <a:pos x="connsiteX1762" y="connsiteY1762"/>
              </a:cxn>
              <a:cxn ang="0">
                <a:pos x="connsiteX1763" y="connsiteY1763"/>
              </a:cxn>
              <a:cxn ang="0">
                <a:pos x="connsiteX1764" y="connsiteY1764"/>
              </a:cxn>
              <a:cxn ang="0">
                <a:pos x="connsiteX1765" y="connsiteY1765"/>
              </a:cxn>
              <a:cxn ang="0">
                <a:pos x="connsiteX1766" y="connsiteY1766"/>
              </a:cxn>
              <a:cxn ang="0">
                <a:pos x="connsiteX1767" y="connsiteY1767"/>
              </a:cxn>
              <a:cxn ang="0">
                <a:pos x="connsiteX1768" y="connsiteY1768"/>
              </a:cxn>
              <a:cxn ang="0">
                <a:pos x="connsiteX1769" y="connsiteY1769"/>
              </a:cxn>
              <a:cxn ang="0">
                <a:pos x="connsiteX1770" y="connsiteY1770"/>
              </a:cxn>
              <a:cxn ang="0">
                <a:pos x="connsiteX1771" y="connsiteY1771"/>
              </a:cxn>
              <a:cxn ang="0">
                <a:pos x="connsiteX1772" y="connsiteY1772"/>
              </a:cxn>
              <a:cxn ang="0">
                <a:pos x="connsiteX1773" y="connsiteY1773"/>
              </a:cxn>
              <a:cxn ang="0">
                <a:pos x="connsiteX1774" y="connsiteY1774"/>
              </a:cxn>
              <a:cxn ang="0">
                <a:pos x="connsiteX1775" y="connsiteY1775"/>
              </a:cxn>
              <a:cxn ang="0">
                <a:pos x="connsiteX1776" y="connsiteY1776"/>
              </a:cxn>
              <a:cxn ang="0">
                <a:pos x="connsiteX1777" y="connsiteY1777"/>
              </a:cxn>
              <a:cxn ang="0">
                <a:pos x="connsiteX1778" y="connsiteY1778"/>
              </a:cxn>
              <a:cxn ang="0">
                <a:pos x="connsiteX1779" y="connsiteY1779"/>
              </a:cxn>
              <a:cxn ang="0">
                <a:pos x="connsiteX1780" y="connsiteY1780"/>
              </a:cxn>
              <a:cxn ang="0">
                <a:pos x="connsiteX1781" y="connsiteY1781"/>
              </a:cxn>
              <a:cxn ang="0">
                <a:pos x="connsiteX1782" y="connsiteY1782"/>
              </a:cxn>
              <a:cxn ang="0">
                <a:pos x="connsiteX1783" y="connsiteY1783"/>
              </a:cxn>
              <a:cxn ang="0">
                <a:pos x="connsiteX1784" y="connsiteY1784"/>
              </a:cxn>
              <a:cxn ang="0">
                <a:pos x="connsiteX1785" y="connsiteY1785"/>
              </a:cxn>
              <a:cxn ang="0">
                <a:pos x="connsiteX1786" y="connsiteY1786"/>
              </a:cxn>
              <a:cxn ang="0">
                <a:pos x="connsiteX1787" y="connsiteY1787"/>
              </a:cxn>
              <a:cxn ang="0">
                <a:pos x="connsiteX1788" y="connsiteY1788"/>
              </a:cxn>
              <a:cxn ang="0">
                <a:pos x="connsiteX1789" y="connsiteY1789"/>
              </a:cxn>
              <a:cxn ang="0">
                <a:pos x="connsiteX1790" y="connsiteY1790"/>
              </a:cxn>
              <a:cxn ang="0">
                <a:pos x="connsiteX1791" y="connsiteY1791"/>
              </a:cxn>
              <a:cxn ang="0">
                <a:pos x="connsiteX1792" y="connsiteY1792"/>
              </a:cxn>
              <a:cxn ang="0">
                <a:pos x="connsiteX1793" y="connsiteY1793"/>
              </a:cxn>
              <a:cxn ang="0">
                <a:pos x="connsiteX1794" y="connsiteY1794"/>
              </a:cxn>
              <a:cxn ang="0">
                <a:pos x="connsiteX1795" y="connsiteY1795"/>
              </a:cxn>
              <a:cxn ang="0">
                <a:pos x="connsiteX1796" y="connsiteY1796"/>
              </a:cxn>
              <a:cxn ang="0">
                <a:pos x="connsiteX1797" y="connsiteY1797"/>
              </a:cxn>
              <a:cxn ang="0">
                <a:pos x="connsiteX1798" y="connsiteY1798"/>
              </a:cxn>
              <a:cxn ang="0">
                <a:pos x="connsiteX1799" y="connsiteY1799"/>
              </a:cxn>
              <a:cxn ang="0">
                <a:pos x="connsiteX1800" y="connsiteY1800"/>
              </a:cxn>
              <a:cxn ang="0">
                <a:pos x="connsiteX1801" y="connsiteY1801"/>
              </a:cxn>
              <a:cxn ang="0">
                <a:pos x="connsiteX1802" y="connsiteY1802"/>
              </a:cxn>
              <a:cxn ang="0">
                <a:pos x="connsiteX1803" y="connsiteY1803"/>
              </a:cxn>
              <a:cxn ang="0">
                <a:pos x="connsiteX1804" y="connsiteY1804"/>
              </a:cxn>
              <a:cxn ang="0">
                <a:pos x="connsiteX1805" y="connsiteY1805"/>
              </a:cxn>
              <a:cxn ang="0">
                <a:pos x="connsiteX1806" y="connsiteY1806"/>
              </a:cxn>
              <a:cxn ang="0">
                <a:pos x="connsiteX1807" y="connsiteY1807"/>
              </a:cxn>
              <a:cxn ang="0">
                <a:pos x="connsiteX1808" y="connsiteY1808"/>
              </a:cxn>
              <a:cxn ang="0">
                <a:pos x="connsiteX1809" y="connsiteY1809"/>
              </a:cxn>
              <a:cxn ang="0">
                <a:pos x="connsiteX1810" y="connsiteY1810"/>
              </a:cxn>
              <a:cxn ang="0">
                <a:pos x="connsiteX1811" y="connsiteY1811"/>
              </a:cxn>
              <a:cxn ang="0">
                <a:pos x="connsiteX1812" y="connsiteY1812"/>
              </a:cxn>
              <a:cxn ang="0">
                <a:pos x="connsiteX1813" y="connsiteY1813"/>
              </a:cxn>
              <a:cxn ang="0">
                <a:pos x="connsiteX1814" y="connsiteY1814"/>
              </a:cxn>
              <a:cxn ang="0">
                <a:pos x="connsiteX1815" y="connsiteY1815"/>
              </a:cxn>
              <a:cxn ang="0">
                <a:pos x="connsiteX1816" y="connsiteY1816"/>
              </a:cxn>
              <a:cxn ang="0">
                <a:pos x="connsiteX1817" y="connsiteY1817"/>
              </a:cxn>
              <a:cxn ang="0">
                <a:pos x="connsiteX1818" y="connsiteY1818"/>
              </a:cxn>
              <a:cxn ang="0">
                <a:pos x="connsiteX1819" y="connsiteY1819"/>
              </a:cxn>
              <a:cxn ang="0">
                <a:pos x="connsiteX1820" y="connsiteY1820"/>
              </a:cxn>
              <a:cxn ang="0">
                <a:pos x="connsiteX1821" y="connsiteY1821"/>
              </a:cxn>
              <a:cxn ang="0">
                <a:pos x="connsiteX1822" y="connsiteY1822"/>
              </a:cxn>
              <a:cxn ang="0">
                <a:pos x="connsiteX1823" y="connsiteY1823"/>
              </a:cxn>
              <a:cxn ang="0">
                <a:pos x="connsiteX1824" y="connsiteY1824"/>
              </a:cxn>
              <a:cxn ang="0">
                <a:pos x="connsiteX1825" y="connsiteY1825"/>
              </a:cxn>
              <a:cxn ang="0">
                <a:pos x="connsiteX1826" y="connsiteY1826"/>
              </a:cxn>
              <a:cxn ang="0">
                <a:pos x="connsiteX1827" y="connsiteY1827"/>
              </a:cxn>
              <a:cxn ang="0">
                <a:pos x="connsiteX1828" y="connsiteY1828"/>
              </a:cxn>
              <a:cxn ang="0">
                <a:pos x="connsiteX1829" y="connsiteY1829"/>
              </a:cxn>
              <a:cxn ang="0">
                <a:pos x="connsiteX1830" y="connsiteY1830"/>
              </a:cxn>
              <a:cxn ang="0">
                <a:pos x="connsiteX1831" y="connsiteY1831"/>
              </a:cxn>
              <a:cxn ang="0">
                <a:pos x="connsiteX1832" y="connsiteY1832"/>
              </a:cxn>
              <a:cxn ang="0">
                <a:pos x="connsiteX1833" y="connsiteY1833"/>
              </a:cxn>
              <a:cxn ang="0">
                <a:pos x="connsiteX1834" y="connsiteY1834"/>
              </a:cxn>
              <a:cxn ang="0">
                <a:pos x="connsiteX1835" y="connsiteY1835"/>
              </a:cxn>
              <a:cxn ang="0">
                <a:pos x="connsiteX1836" y="connsiteY1836"/>
              </a:cxn>
              <a:cxn ang="0">
                <a:pos x="connsiteX1837" y="connsiteY1837"/>
              </a:cxn>
              <a:cxn ang="0">
                <a:pos x="connsiteX1838" y="connsiteY1838"/>
              </a:cxn>
              <a:cxn ang="0">
                <a:pos x="connsiteX1839" y="connsiteY1839"/>
              </a:cxn>
              <a:cxn ang="0">
                <a:pos x="connsiteX1840" y="connsiteY1840"/>
              </a:cxn>
              <a:cxn ang="0">
                <a:pos x="connsiteX1841" y="connsiteY1841"/>
              </a:cxn>
              <a:cxn ang="0">
                <a:pos x="connsiteX1842" y="connsiteY1842"/>
              </a:cxn>
              <a:cxn ang="0">
                <a:pos x="connsiteX1843" y="connsiteY1843"/>
              </a:cxn>
              <a:cxn ang="0">
                <a:pos x="connsiteX1844" y="connsiteY1844"/>
              </a:cxn>
              <a:cxn ang="0">
                <a:pos x="connsiteX1845" y="connsiteY1845"/>
              </a:cxn>
              <a:cxn ang="0">
                <a:pos x="connsiteX1846" y="connsiteY1846"/>
              </a:cxn>
              <a:cxn ang="0">
                <a:pos x="connsiteX1847" y="connsiteY1847"/>
              </a:cxn>
              <a:cxn ang="0">
                <a:pos x="connsiteX1848" y="connsiteY1848"/>
              </a:cxn>
              <a:cxn ang="0">
                <a:pos x="connsiteX1849" y="connsiteY1849"/>
              </a:cxn>
              <a:cxn ang="0">
                <a:pos x="connsiteX1850" y="connsiteY1850"/>
              </a:cxn>
              <a:cxn ang="0">
                <a:pos x="connsiteX1851" y="connsiteY1851"/>
              </a:cxn>
              <a:cxn ang="0">
                <a:pos x="connsiteX1852" y="connsiteY1852"/>
              </a:cxn>
              <a:cxn ang="0">
                <a:pos x="connsiteX1853" y="connsiteY1853"/>
              </a:cxn>
              <a:cxn ang="0">
                <a:pos x="connsiteX1854" y="connsiteY1854"/>
              </a:cxn>
              <a:cxn ang="0">
                <a:pos x="connsiteX1855" y="connsiteY1855"/>
              </a:cxn>
              <a:cxn ang="0">
                <a:pos x="connsiteX1856" y="connsiteY1856"/>
              </a:cxn>
              <a:cxn ang="0">
                <a:pos x="connsiteX1857" y="connsiteY1857"/>
              </a:cxn>
              <a:cxn ang="0">
                <a:pos x="connsiteX1858" y="connsiteY1858"/>
              </a:cxn>
              <a:cxn ang="0">
                <a:pos x="connsiteX1859" y="connsiteY1859"/>
              </a:cxn>
              <a:cxn ang="0">
                <a:pos x="connsiteX1860" y="connsiteY1860"/>
              </a:cxn>
              <a:cxn ang="0">
                <a:pos x="connsiteX1861" y="connsiteY1861"/>
              </a:cxn>
              <a:cxn ang="0">
                <a:pos x="connsiteX1862" y="connsiteY1862"/>
              </a:cxn>
              <a:cxn ang="0">
                <a:pos x="connsiteX1863" y="connsiteY1863"/>
              </a:cxn>
              <a:cxn ang="0">
                <a:pos x="connsiteX1864" y="connsiteY1864"/>
              </a:cxn>
              <a:cxn ang="0">
                <a:pos x="connsiteX1865" y="connsiteY1865"/>
              </a:cxn>
              <a:cxn ang="0">
                <a:pos x="connsiteX1866" y="connsiteY1866"/>
              </a:cxn>
              <a:cxn ang="0">
                <a:pos x="connsiteX1867" y="connsiteY1867"/>
              </a:cxn>
              <a:cxn ang="0">
                <a:pos x="connsiteX1868" y="connsiteY1868"/>
              </a:cxn>
              <a:cxn ang="0">
                <a:pos x="connsiteX1869" y="connsiteY1869"/>
              </a:cxn>
              <a:cxn ang="0">
                <a:pos x="connsiteX1870" y="connsiteY1870"/>
              </a:cxn>
              <a:cxn ang="0">
                <a:pos x="connsiteX1871" y="connsiteY1871"/>
              </a:cxn>
              <a:cxn ang="0">
                <a:pos x="connsiteX1872" y="connsiteY1872"/>
              </a:cxn>
              <a:cxn ang="0">
                <a:pos x="connsiteX1873" y="connsiteY1873"/>
              </a:cxn>
              <a:cxn ang="0">
                <a:pos x="connsiteX1874" y="connsiteY1874"/>
              </a:cxn>
              <a:cxn ang="0">
                <a:pos x="connsiteX1875" y="connsiteY1875"/>
              </a:cxn>
              <a:cxn ang="0">
                <a:pos x="connsiteX1876" y="connsiteY1876"/>
              </a:cxn>
              <a:cxn ang="0">
                <a:pos x="connsiteX1877" y="connsiteY1877"/>
              </a:cxn>
              <a:cxn ang="0">
                <a:pos x="connsiteX1878" y="connsiteY1878"/>
              </a:cxn>
              <a:cxn ang="0">
                <a:pos x="connsiteX1879" y="connsiteY1879"/>
              </a:cxn>
              <a:cxn ang="0">
                <a:pos x="connsiteX1880" y="connsiteY1880"/>
              </a:cxn>
              <a:cxn ang="0">
                <a:pos x="connsiteX1881" y="connsiteY1881"/>
              </a:cxn>
              <a:cxn ang="0">
                <a:pos x="connsiteX1882" y="connsiteY1882"/>
              </a:cxn>
              <a:cxn ang="0">
                <a:pos x="connsiteX1883" y="connsiteY1883"/>
              </a:cxn>
              <a:cxn ang="0">
                <a:pos x="connsiteX1884" y="connsiteY1884"/>
              </a:cxn>
              <a:cxn ang="0">
                <a:pos x="connsiteX1885" y="connsiteY1885"/>
              </a:cxn>
              <a:cxn ang="0">
                <a:pos x="connsiteX1886" y="connsiteY1886"/>
              </a:cxn>
              <a:cxn ang="0">
                <a:pos x="connsiteX1887" y="connsiteY1887"/>
              </a:cxn>
              <a:cxn ang="0">
                <a:pos x="connsiteX1888" y="connsiteY1888"/>
              </a:cxn>
              <a:cxn ang="0">
                <a:pos x="connsiteX1889" y="connsiteY1889"/>
              </a:cxn>
              <a:cxn ang="0">
                <a:pos x="connsiteX1890" y="connsiteY1890"/>
              </a:cxn>
              <a:cxn ang="0">
                <a:pos x="connsiteX1891" y="connsiteY1891"/>
              </a:cxn>
              <a:cxn ang="0">
                <a:pos x="connsiteX1892" y="connsiteY1892"/>
              </a:cxn>
              <a:cxn ang="0">
                <a:pos x="connsiteX1893" y="connsiteY1893"/>
              </a:cxn>
              <a:cxn ang="0">
                <a:pos x="connsiteX1894" y="connsiteY1894"/>
              </a:cxn>
              <a:cxn ang="0">
                <a:pos x="connsiteX1895" y="connsiteY1895"/>
              </a:cxn>
              <a:cxn ang="0">
                <a:pos x="connsiteX1896" y="connsiteY1896"/>
              </a:cxn>
              <a:cxn ang="0">
                <a:pos x="connsiteX1897" y="connsiteY1897"/>
              </a:cxn>
              <a:cxn ang="0">
                <a:pos x="connsiteX1898" y="connsiteY1898"/>
              </a:cxn>
              <a:cxn ang="0">
                <a:pos x="connsiteX1899" y="connsiteY1899"/>
              </a:cxn>
              <a:cxn ang="0">
                <a:pos x="connsiteX1900" y="connsiteY1900"/>
              </a:cxn>
              <a:cxn ang="0">
                <a:pos x="connsiteX1901" y="connsiteY1901"/>
              </a:cxn>
              <a:cxn ang="0">
                <a:pos x="connsiteX1902" y="connsiteY1902"/>
              </a:cxn>
              <a:cxn ang="0">
                <a:pos x="connsiteX1903" y="connsiteY1903"/>
              </a:cxn>
              <a:cxn ang="0">
                <a:pos x="connsiteX1904" y="connsiteY1904"/>
              </a:cxn>
              <a:cxn ang="0">
                <a:pos x="connsiteX1905" y="connsiteY1905"/>
              </a:cxn>
              <a:cxn ang="0">
                <a:pos x="connsiteX1906" y="connsiteY1906"/>
              </a:cxn>
              <a:cxn ang="0">
                <a:pos x="connsiteX1907" y="connsiteY1907"/>
              </a:cxn>
              <a:cxn ang="0">
                <a:pos x="connsiteX1908" y="connsiteY1908"/>
              </a:cxn>
              <a:cxn ang="0">
                <a:pos x="connsiteX1909" y="connsiteY1909"/>
              </a:cxn>
              <a:cxn ang="0">
                <a:pos x="connsiteX1910" y="connsiteY1910"/>
              </a:cxn>
              <a:cxn ang="0">
                <a:pos x="connsiteX1911" y="connsiteY1911"/>
              </a:cxn>
              <a:cxn ang="0">
                <a:pos x="connsiteX1912" y="connsiteY1912"/>
              </a:cxn>
              <a:cxn ang="0">
                <a:pos x="connsiteX1913" y="connsiteY1913"/>
              </a:cxn>
              <a:cxn ang="0">
                <a:pos x="connsiteX1914" y="connsiteY1914"/>
              </a:cxn>
              <a:cxn ang="0">
                <a:pos x="connsiteX1915" y="connsiteY1915"/>
              </a:cxn>
              <a:cxn ang="0">
                <a:pos x="connsiteX1916" y="connsiteY1916"/>
              </a:cxn>
              <a:cxn ang="0">
                <a:pos x="connsiteX1917" y="connsiteY1917"/>
              </a:cxn>
              <a:cxn ang="0">
                <a:pos x="connsiteX1918" y="connsiteY1918"/>
              </a:cxn>
              <a:cxn ang="0">
                <a:pos x="connsiteX1919" y="connsiteY1919"/>
              </a:cxn>
              <a:cxn ang="0">
                <a:pos x="connsiteX1920" y="connsiteY1920"/>
              </a:cxn>
              <a:cxn ang="0">
                <a:pos x="connsiteX1921" y="connsiteY1921"/>
              </a:cxn>
              <a:cxn ang="0">
                <a:pos x="connsiteX1922" y="connsiteY1922"/>
              </a:cxn>
              <a:cxn ang="0">
                <a:pos x="connsiteX1923" y="connsiteY1923"/>
              </a:cxn>
              <a:cxn ang="0">
                <a:pos x="connsiteX1924" y="connsiteY1924"/>
              </a:cxn>
              <a:cxn ang="0">
                <a:pos x="connsiteX1925" y="connsiteY1925"/>
              </a:cxn>
              <a:cxn ang="0">
                <a:pos x="connsiteX1926" y="connsiteY1926"/>
              </a:cxn>
              <a:cxn ang="0">
                <a:pos x="connsiteX1927" y="connsiteY1927"/>
              </a:cxn>
              <a:cxn ang="0">
                <a:pos x="connsiteX1928" y="connsiteY1928"/>
              </a:cxn>
              <a:cxn ang="0">
                <a:pos x="connsiteX1929" y="connsiteY1929"/>
              </a:cxn>
              <a:cxn ang="0">
                <a:pos x="connsiteX1930" y="connsiteY1930"/>
              </a:cxn>
              <a:cxn ang="0">
                <a:pos x="connsiteX1931" y="connsiteY1931"/>
              </a:cxn>
              <a:cxn ang="0">
                <a:pos x="connsiteX1932" y="connsiteY1932"/>
              </a:cxn>
              <a:cxn ang="0">
                <a:pos x="connsiteX1933" y="connsiteY1933"/>
              </a:cxn>
              <a:cxn ang="0">
                <a:pos x="connsiteX1934" y="connsiteY1934"/>
              </a:cxn>
              <a:cxn ang="0">
                <a:pos x="connsiteX1935" y="connsiteY1935"/>
              </a:cxn>
              <a:cxn ang="0">
                <a:pos x="connsiteX1936" y="connsiteY1936"/>
              </a:cxn>
              <a:cxn ang="0">
                <a:pos x="connsiteX1937" y="connsiteY1937"/>
              </a:cxn>
              <a:cxn ang="0">
                <a:pos x="connsiteX1938" y="connsiteY1938"/>
              </a:cxn>
              <a:cxn ang="0">
                <a:pos x="connsiteX1939" y="connsiteY1939"/>
              </a:cxn>
              <a:cxn ang="0">
                <a:pos x="connsiteX1940" y="connsiteY1940"/>
              </a:cxn>
              <a:cxn ang="0">
                <a:pos x="connsiteX1941" y="connsiteY1941"/>
              </a:cxn>
              <a:cxn ang="0">
                <a:pos x="connsiteX1942" y="connsiteY1942"/>
              </a:cxn>
              <a:cxn ang="0">
                <a:pos x="connsiteX1943" y="connsiteY1943"/>
              </a:cxn>
              <a:cxn ang="0">
                <a:pos x="connsiteX1944" y="connsiteY1944"/>
              </a:cxn>
              <a:cxn ang="0">
                <a:pos x="connsiteX1945" y="connsiteY1945"/>
              </a:cxn>
              <a:cxn ang="0">
                <a:pos x="connsiteX1946" y="connsiteY1946"/>
              </a:cxn>
              <a:cxn ang="0">
                <a:pos x="connsiteX1947" y="connsiteY1947"/>
              </a:cxn>
              <a:cxn ang="0">
                <a:pos x="connsiteX1948" y="connsiteY1948"/>
              </a:cxn>
              <a:cxn ang="0">
                <a:pos x="connsiteX1949" y="connsiteY1949"/>
              </a:cxn>
              <a:cxn ang="0">
                <a:pos x="connsiteX1950" y="connsiteY1950"/>
              </a:cxn>
              <a:cxn ang="0">
                <a:pos x="connsiteX1951" y="connsiteY1951"/>
              </a:cxn>
              <a:cxn ang="0">
                <a:pos x="connsiteX1952" y="connsiteY1952"/>
              </a:cxn>
              <a:cxn ang="0">
                <a:pos x="connsiteX1953" y="connsiteY1953"/>
              </a:cxn>
              <a:cxn ang="0">
                <a:pos x="connsiteX1954" y="connsiteY1954"/>
              </a:cxn>
              <a:cxn ang="0">
                <a:pos x="connsiteX1955" y="connsiteY1955"/>
              </a:cxn>
              <a:cxn ang="0">
                <a:pos x="connsiteX1956" y="connsiteY1956"/>
              </a:cxn>
              <a:cxn ang="0">
                <a:pos x="connsiteX1957" y="connsiteY1957"/>
              </a:cxn>
              <a:cxn ang="0">
                <a:pos x="connsiteX1958" y="connsiteY1958"/>
              </a:cxn>
              <a:cxn ang="0">
                <a:pos x="connsiteX1959" y="connsiteY1959"/>
              </a:cxn>
              <a:cxn ang="0">
                <a:pos x="connsiteX1960" y="connsiteY1960"/>
              </a:cxn>
              <a:cxn ang="0">
                <a:pos x="connsiteX1961" y="connsiteY1961"/>
              </a:cxn>
              <a:cxn ang="0">
                <a:pos x="connsiteX1962" y="connsiteY1962"/>
              </a:cxn>
              <a:cxn ang="0">
                <a:pos x="connsiteX1963" y="connsiteY1963"/>
              </a:cxn>
              <a:cxn ang="0">
                <a:pos x="connsiteX1964" y="connsiteY1964"/>
              </a:cxn>
              <a:cxn ang="0">
                <a:pos x="connsiteX1965" y="connsiteY1965"/>
              </a:cxn>
              <a:cxn ang="0">
                <a:pos x="connsiteX1966" y="connsiteY1966"/>
              </a:cxn>
              <a:cxn ang="0">
                <a:pos x="connsiteX1967" y="connsiteY1967"/>
              </a:cxn>
              <a:cxn ang="0">
                <a:pos x="connsiteX1968" y="connsiteY1968"/>
              </a:cxn>
              <a:cxn ang="0">
                <a:pos x="connsiteX1969" y="connsiteY1969"/>
              </a:cxn>
              <a:cxn ang="0">
                <a:pos x="connsiteX1970" y="connsiteY1970"/>
              </a:cxn>
              <a:cxn ang="0">
                <a:pos x="connsiteX1971" y="connsiteY1971"/>
              </a:cxn>
              <a:cxn ang="0">
                <a:pos x="connsiteX1972" y="connsiteY1972"/>
              </a:cxn>
              <a:cxn ang="0">
                <a:pos x="connsiteX1973" y="connsiteY1973"/>
              </a:cxn>
              <a:cxn ang="0">
                <a:pos x="connsiteX1974" y="connsiteY1974"/>
              </a:cxn>
              <a:cxn ang="0">
                <a:pos x="connsiteX1975" y="connsiteY1975"/>
              </a:cxn>
              <a:cxn ang="0">
                <a:pos x="connsiteX1976" y="connsiteY1976"/>
              </a:cxn>
              <a:cxn ang="0">
                <a:pos x="connsiteX1977" y="connsiteY1977"/>
              </a:cxn>
              <a:cxn ang="0">
                <a:pos x="connsiteX1978" y="connsiteY1978"/>
              </a:cxn>
              <a:cxn ang="0">
                <a:pos x="connsiteX1979" y="connsiteY1979"/>
              </a:cxn>
              <a:cxn ang="0">
                <a:pos x="connsiteX1980" y="connsiteY1980"/>
              </a:cxn>
              <a:cxn ang="0">
                <a:pos x="connsiteX1981" y="connsiteY1981"/>
              </a:cxn>
              <a:cxn ang="0">
                <a:pos x="connsiteX1982" y="connsiteY1982"/>
              </a:cxn>
              <a:cxn ang="0">
                <a:pos x="connsiteX1983" y="connsiteY1983"/>
              </a:cxn>
              <a:cxn ang="0">
                <a:pos x="connsiteX1984" y="connsiteY1984"/>
              </a:cxn>
              <a:cxn ang="0">
                <a:pos x="connsiteX1985" y="connsiteY1985"/>
              </a:cxn>
              <a:cxn ang="0">
                <a:pos x="connsiteX1986" y="connsiteY1986"/>
              </a:cxn>
              <a:cxn ang="0">
                <a:pos x="connsiteX1987" y="connsiteY1987"/>
              </a:cxn>
              <a:cxn ang="0">
                <a:pos x="connsiteX1988" y="connsiteY1988"/>
              </a:cxn>
              <a:cxn ang="0">
                <a:pos x="connsiteX1989" y="connsiteY1989"/>
              </a:cxn>
              <a:cxn ang="0">
                <a:pos x="connsiteX1990" y="connsiteY1990"/>
              </a:cxn>
              <a:cxn ang="0">
                <a:pos x="connsiteX1991" y="connsiteY1991"/>
              </a:cxn>
              <a:cxn ang="0">
                <a:pos x="connsiteX1992" y="connsiteY1992"/>
              </a:cxn>
              <a:cxn ang="0">
                <a:pos x="connsiteX1993" y="connsiteY1993"/>
              </a:cxn>
              <a:cxn ang="0">
                <a:pos x="connsiteX1994" y="connsiteY1994"/>
              </a:cxn>
              <a:cxn ang="0">
                <a:pos x="connsiteX1995" y="connsiteY1995"/>
              </a:cxn>
              <a:cxn ang="0">
                <a:pos x="connsiteX1996" y="connsiteY1996"/>
              </a:cxn>
              <a:cxn ang="0">
                <a:pos x="connsiteX1997" y="connsiteY1997"/>
              </a:cxn>
              <a:cxn ang="0">
                <a:pos x="connsiteX1998" y="connsiteY1998"/>
              </a:cxn>
              <a:cxn ang="0">
                <a:pos x="connsiteX1999" y="connsiteY1999"/>
              </a:cxn>
              <a:cxn ang="0">
                <a:pos x="connsiteX2000" y="connsiteY2000"/>
              </a:cxn>
              <a:cxn ang="0">
                <a:pos x="connsiteX2001" y="connsiteY2001"/>
              </a:cxn>
              <a:cxn ang="0">
                <a:pos x="connsiteX2002" y="connsiteY2002"/>
              </a:cxn>
              <a:cxn ang="0">
                <a:pos x="connsiteX2003" y="connsiteY2003"/>
              </a:cxn>
              <a:cxn ang="0">
                <a:pos x="connsiteX2004" y="connsiteY2004"/>
              </a:cxn>
              <a:cxn ang="0">
                <a:pos x="connsiteX2005" y="connsiteY2005"/>
              </a:cxn>
              <a:cxn ang="0">
                <a:pos x="connsiteX2006" y="connsiteY2006"/>
              </a:cxn>
              <a:cxn ang="0">
                <a:pos x="connsiteX2007" y="connsiteY2007"/>
              </a:cxn>
              <a:cxn ang="0">
                <a:pos x="connsiteX2008" y="connsiteY2008"/>
              </a:cxn>
              <a:cxn ang="0">
                <a:pos x="connsiteX2009" y="connsiteY2009"/>
              </a:cxn>
              <a:cxn ang="0">
                <a:pos x="connsiteX2010" y="connsiteY2010"/>
              </a:cxn>
              <a:cxn ang="0">
                <a:pos x="connsiteX2011" y="connsiteY2011"/>
              </a:cxn>
              <a:cxn ang="0">
                <a:pos x="connsiteX2012" y="connsiteY2012"/>
              </a:cxn>
              <a:cxn ang="0">
                <a:pos x="connsiteX2013" y="connsiteY2013"/>
              </a:cxn>
              <a:cxn ang="0">
                <a:pos x="connsiteX2014" y="connsiteY2014"/>
              </a:cxn>
              <a:cxn ang="0">
                <a:pos x="connsiteX2015" y="connsiteY2015"/>
              </a:cxn>
              <a:cxn ang="0">
                <a:pos x="connsiteX2016" y="connsiteY2016"/>
              </a:cxn>
              <a:cxn ang="0">
                <a:pos x="connsiteX2017" y="connsiteY2017"/>
              </a:cxn>
              <a:cxn ang="0">
                <a:pos x="connsiteX2018" y="connsiteY2018"/>
              </a:cxn>
              <a:cxn ang="0">
                <a:pos x="connsiteX2019" y="connsiteY2019"/>
              </a:cxn>
              <a:cxn ang="0">
                <a:pos x="connsiteX2020" y="connsiteY2020"/>
              </a:cxn>
              <a:cxn ang="0">
                <a:pos x="connsiteX2021" y="connsiteY2021"/>
              </a:cxn>
              <a:cxn ang="0">
                <a:pos x="connsiteX2022" y="connsiteY2022"/>
              </a:cxn>
              <a:cxn ang="0">
                <a:pos x="connsiteX2023" y="connsiteY2023"/>
              </a:cxn>
              <a:cxn ang="0">
                <a:pos x="connsiteX2024" y="connsiteY2024"/>
              </a:cxn>
              <a:cxn ang="0">
                <a:pos x="connsiteX2025" y="connsiteY2025"/>
              </a:cxn>
              <a:cxn ang="0">
                <a:pos x="connsiteX2026" y="connsiteY2026"/>
              </a:cxn>
              <a:cxn ang="0">
                <a:pos x="connsiteX2027" y="connsiteY2027"/>
              </a:cxn>
              <a:cxn ang="0">
                <a:pos x="connsiteX2028" y="connsiteY2028"/>
              </a:cxn>
              <a:cxn ang="0">
                <a:pos x="connsiteX2029" y="connsiteY2029"/>
              </a:cxn>
              <a:cxn ang="0">
                <a:pos x="connsiteX2030" y="connsiteY2030"/>
              </a:cxn>
              <a:cxn ang="0">
                <a:pos x="connsiteX2031" y="connsiteY2031"/>
              </a:cxn>
              <a:cxn ang="0">
                <a:pos x="connsiteX2032" y="connsiteY2032"/>
              </a:cxn>
              <a:cxn ang="0">
                <a:pos x="connsiteX2033" y="connsiteY2033"/>
              </a:cxn>
              <a:cxn ang="0">
                <a:pos x="connsiteX2034" y="connsiteY2034"/>
              </a:cxn>
              <a:cxn ang="0">
                <a:pos x="connsiteX2035" y="connsiteY2035"/>
              </a:cxn>
              <a:cxn ang="0">
                <a:pos x="connsiteX2036" y="connsiteY2036"/>
              </a:cxn>
              <a:cxn ang="0">
                <a:pos x="connsiteX2037" y="connsiteY2037"/>
              </a:cxn>
              <a:cxn ang="0">
                <a:pos x="connsiteX2038" y="connsiteY2038"/>
              </a:cxn>
              <a:cxn ang="0">
                <a:pos x="connsiteX2039" y="connsiteY2039"/>
              </a:cxn>
              <a:cxn ang="0">
                <a:pos x="connsiteX2040" y="connsiteY2040"/>
              </a:cxn>
              <a:cxn ang="0">
                <a:pos x="connsiteX2041" y="connsiteY2041"/>
              </a:cxn>
              <a:cxn ang="0">
                <a:pos x="connsiteX2042" y="connsiteY2042"/>
              </a:cxn>
              <a:cxn ang="0">
                <a:pos x="connsiteX2043" y="connsiteY2043"/>
              </a:cxn>
              <a:cxn ang="0">
                <a:pos x="connsiteX2044" y="connsiteY2044"/>
              </a:cxn>
              <a:cxn ang="0">
                <a:pos x="connsiteX2045" y="connsiteY2045"/>
              </a:cxn>
              <a:cxn ang="0">
                <a:pos x="connsiteX2046" y="connsiteY2046"/>
              </a:cxn>
              <a:cxn ang="0">
                <a:pos x="connsiteX2047" y="connsiteY2047"/>
              </a:cxn>
              <a:cxn ang="0">
                <a:pos x="connsiteX2048" y="connsiteY2048"/>
              </a:cxn>
              <a:cxn ang="0">
                <a:pos x="connsiteX2049" y="connsiteY2049"/>
              </a:cxn>
              <a:cxn ang="0">
                <a:pos x="connsiteX2050" y="connsiteY2050"/>
              </a:cxn>
              <a:cxn ang="0">
                <a:pos x="connsiteX2051" y="connsiteY2051"/>
              </a:cxn>
              <a:cxn ang="0">
                <a:pos x="connsiteX2052" y="connsiteY2052"/>
              </a:cxn>
              <a:cxn ang="0">
                <a:pos x="connsiteX2053" y="connsiteY2053"/>
              </a:cxn>
              <a:cxn ang="0">
                <a:pos x="connsiteX2054" y="connsiteY2054"/>
              </a:cxn>
              <a:cxn ang="0">
                <a:pos x="connsiteX2055" y="connsiteY2055"/>
              </a:cxn>
              <a:cxn ang="0">
                <a:pos x="connsiteX2056" y="connsiteY2056"/>
              </a:cxn>
              <a:cxn ang="0">
                <a:pos x="connsiteX2057" y="connsiteY2057"/>
              </a:cxn>
              <a:cxn ang="0">
                <a:pos x="connsiteX2058" y="connsiteY2058"/>
              </a:cxn>
              <a:cxn ang="0">
                <a:pos x="connsiteX2059" y="connsiteY2059"/>
              </a:cxn>
              <a:cxn ang="0">
                <a:pos x="connsiteX2060" y="connsiteY2060"/>
              </a:cxn>
              <a:cxn ang="0">
                <a:pos x="connsiteX2061" y="connsiteY2061"/>
              </a:cxn>
              <a:cxn ang="0">
                <a:pos x="connsiteX2062" y="connsiteY2062"/>
              </a:cxn>
              <a:cxn ang="0">
                <a:pos x="connsiteX2063" y="connsiteY2063"/>
              </a:cxn>
              <a:cxn ang="0">
                <a:pos x="connsiteX2064" y="connsiteY2064"/>
              </a:cxn>
              <a:cxn ang="0">
                <a:pos x="connsiteX2065" y="connsiteY2065"/>
              </a:cxn>
              <a:cxn ang="0">
                <a:pos x="connsiteX2066" y="connsiteY2066"/>
              </a:cxn>
              <a:cxn ang="0">
                <a:pos x="connsiteX2067" y="connsiteY2067"/>
              </a:cxn>
              <a:cxn ang="0">
                <a:pos x="connsiteX2068" y="connsiteY2068"/>
              </a:cxn>
              <a:cxn ang="0">
                <a:pos x="connsiteX2069" y="connsiteY2069"/>
              </a:cxn>
              <a:cxn ang="0">
                <a:pos x="connsiteX2070" y="connsiteY2070"/>
              </a:cxn>
              <a:cxn ang="0">
                <a:pos x="connsiteX2071" y="connsiteY2071"/>
              </a:cxn>
              <a:cxn ang="0">
                <a:pos x="connsiteX2072" y="connsiteY2072"/>
              </a:cxn>
              <a:cxn ang="0">
                <a:pos x="connsiteX2073" y="connsiteY2073"/>
              </a:cxn>
              <a:cxn ang="0">
                <a:pos x="connsiteX2074" y="connsiteY2074"/>
              </a:cxn>
              <a:cxn ang="0">
                <a:pos x="connsiteX2075" y="connsiteY2075"/>
              </a:cxn>
              <a:cxn ang="0">
                <a:pos x="connsiteX2076" y="connsiteY2076"/>
              </a:cxn>
              <a:cxn ang="0">
                <a:pos x="connsiteX2077" y="connsiteY2077"/>
              </a:cxn>
              <a:cxn ang="0">
                <a:pos x="connsiteX2078" y="connsiteY2078"/>
              </a:cxn>
              <a:cxn ang="0">
                <a:pos x="connsiteX2079" y="connsiteY2079"/>
              </a:cxn>
              <a:cxn ang="0">
                <a:pos x="connsiteX2080" y="connsiteY2080"/>
              </a:cxn>
              <a:cxn ang="0">
                <a:pos x="connsiteX2081" y="connsiteY2081"/>
              </a:cxn>
              <a:cxn ang="0">
                <a:pos x="connsiteX2082" y="connsiteY2082"/>
              </a:cxn>
              <a:cxn ang="0">
                <a:pos x="connsiteX2083" y="connsiteY2083"/>
              </a:cxn>
              <a:cxn ang="0">
                <a:pos x="connsiteX2084" y="connsiteY2084"/>
              </a:cxn>
              <a:cxn ang="0">
                <a:pos x="connsiteX2085" y="connsiteY2085"/>
              </a:cxn>
              <a:cxn ang="0">
                <a:pos x="connsiteX2086" y="connsiteY2086"/>
              </a:cxn>
              <a:cxn ang="0">
                <a:pos x="connsiteX2087" y="connsiteY2087"/>
              </a:cxn>
              <a:cxn ang="0">
                <a:pos x="connsiteX2088" y="connsiteY2088"/>
              </a:cxn>
              <a:cxn ang="0">
                <a:pos x="connsiteX2089" y="connsiteY2089"/>
              </a:cxn>
              <a:cxn ang="0">
                <a:pos x="connsiteX2090" y="connsiteY2090"/>
              </a:cxn>
              <a:cxn ang="0">
                <a:pos x="connsiteX2091" y="connsiteY2091"/>
              </a:cxn>
              <a:cxn ang="0">
                <a:pos x="connsiteX2092" y="connsiteY2092"/>
              </a:cxn>
              <a:cxn ang="0">
                <a:pos x="connsiteX2093" y="connsiteY2093"/>
              </a:cxn>
              <a:cxn ang="0">
                <a:pos x="connsiteX2094" y="connsiteY2094"/>
              </a:cxn>
              <a:cxn ang="0">
                <a:pos x="connsiteX2095" y="connsiteY2095"/>
              </a:cxn>
              <a:cxn ang="0">
                <a:pos x="connsiteX2096" y="connsiteY2096"/>
              </a:cxn>
              <a:cxn ang="0">
                <a:pos x="connsiteX2097" y="connsiteY2097"/>
              </a:cxn>
              <a:cxn ang="0">
                <a:pos x="connsiteX2098" y="connsiteY2098"/>
              </a:cxn>
              <a:cxn ang="0">
                <a:pos x="connsiteX2099" y="connsiteY2099"/>
              </a:cxn>
              <a:cxn ang="0">
                <a:pos x="connsiteX2100" y="connsiteY2100"/>
              </a:cxn>
              <a:cxn ang="0">
                <a:pos x="connsiteX2101" y="connsiteY2101"/>
              </a:cxn>
              <a:cxn ang="0">
                <a:pos x="connsiteX2102" y="connsiteY2102"/>
              </a:cxn>
              <a:cxn ang="0">
                <a:pos x="connsiteX2103" y="connsiteY2103"/>
              </a:cxn>
              <a:cxn ang="0">
                <a:pos x="connsiteX2104" y="connsiteY2104"/>
              </a:cxn>
              <a:cxn ang="0">
                <a:pos x="connsiteX2105" y="connsiteY2105"/>
              </a:cxn>
              <a:cxn ang="0">
                <a:pos x="connsiteX2106" y="connsiteY2106"/>
              </a:cxn>
              <a:cxn ang="0">
                <a:pos x="connsiteX2107" y="connsiteY2107"/>
              </a:cxn>
              <a:cxn ang="0">
                <a:pos x="connsiteX2108" y="connsiteY2108"/>
              </a:cxn>
              <a:cxn ang="0">
                <a:pos x="connsiteX2109" y="connsiteY2109"/>
              </a:cxn>
              <a:cxn ang="0">
                <a:pos x="connsiteX2110" y="connsiteY2110"/>
              </a:cxn>
              <a:cxn ang="0">
                <a:pos x="connsiteX2111" y="connsiteY2111"/>
              </a:cxn>
              <a:cxn ang="0">
                <a:pos x="connsiteX2112" y="connsiteY2112"/>
              </a:cxn>
              <a:cxn ang="0">
                <a:pos x="connsiteX2113" y="connsiteY2113"/>
              </a:cxn>
              <a:cxn ang="0">
                <a:pos x="connsiteX2114" y="connsiteY2114"/>
              </a:cxn>
              <a:cxn ang="0">
                <a:pos x="connsiteX2115" y="connsiteY2115"/>
              </a:cxn>
              <a:cxn ang="0">
                <a:pos x="connsiteX2116" y="connsiteY2116"/>
              </a:cxn>
              <a:cxn ang="0">
                <a:pos x="connsiteX2117" y="connsiteY2117"/>
              </a:cxn>
              <a:cxn ang="0">
                <a:pos x="connsiteX2118" y="connsiteY2118"/>
              </a:cxn>
              <a:cxn ang="0">
                <a:pos x="connsiteX2119" y="connsiteY2119"/>
              </a:cxn>
              <a:cxn ang="0">
                <a:pos x="connsiteX2120" y="connsiteY2120"/>
              </a:cxn>
              <a:cxn ang="0">
                <a:pos x="connsiteX2121" y="connsiteY2121"/>
              </a:cxn>
              <a:cxn ang="0">
                <a:pos x="connsiteX2122" y="connsiteY2122"/>
              </a:cxn>
              <a:cxn ang="0">
                <a:pos x="connsiteX2123" y="connsiteY2123"/>
              </a:cxn>
              <a:cxn ang="0">
                <a:pos x="connsiteX2124" y="connsiteY2124"/>
              </a:cxn>
              <a:cxn ang="0">
                <a:pos x="connsiteX2125" y="connsiteY2125"/>
              </a:cxn>
              <a:cxn ang="0">
                <a:pos x="connsiteX2126" y="connsiteY2126"/>
              </a:cxn>
              <a:cxn ang="0">
                <a:pos x="connsiteX2127" y="connsiteY2127"/>
              </a:cxn>
              <a:cxn ang="0">
                <a:pos x="connsiteX2128" y="connsiteY2128"/>
              </a:cxn>
              <a:cxn ang="0">
                <a:pos x="connsiteX2129" y="connsiteY2129"/>
              </a:cxn>
              <a:cxn ang="0">
                <a:pos x="connsiteX2130" y="connsiteY2130"/>
              </a:cxn>
              <a:cxn ang="0">
                <a:pos x="connsiteX2131" y="connsiteY2131"/>
              </a:cxn>
              <a:cxn ang="0">
                <a:pos x="connsiteX2132" y="connsiteY2132"/>
              </a:cxn>
              <a:cxn ang="0">
                <a:pos x="connsiteX2133" y="connsiteY2133"/>
              </a:cxn>
              <a:cxn ang="0">
                <a:pos x="connsiteX2134" y="connsiteY2134"/>
              </a:cxn>
              <a:cxn ang="0">
                <a:pos x="connsiteX2135" y="connsiteY2135"/>
              </a:cxn>
              <a:cxn ang="0">
                <a:pos x="connsiteX2136" y="connsiteY2136"/>
              </a:cxn>
              <a:cxn ang="0">
                <a:pos x="connsiteX2137" y="connsiteY2137"/>
              </a:cxn>
              <a:cxn ang="0">
                <a:pos x="connsiteX2138" y="connsiteY2138"/>
              </a:cxn>
              <a:cxn ang="0">
                <a:pos x="connsiteX2139" y="connsiteY2139"/>
              </a:cxn>
              <a:cxn ang="0">
                <a:pos x="connsiteX2140" y="connsiteY2140"/>
              </a:cxn>
              <a:cxn ang="0">
                <a:pos x="connsiteX2141" y="connsiteY2141"/>
              </a:cxn>
              <a:cxn ang="0">
                <a:pos x="connsiteX2142" y="connsiteY2142"/>
              </a:cxn>
              <a:cxn ang="0">
                <a:pos x="connsiteX2143" y="connsiteY2143"/>
              </a:cxn>
              <a:cxn ang="0">
                <a:pos x="connsiteX2144" y="connsiteY2144"/>
              </a:cxn>
              <a:cxn ang="0">
                <a:pos x="connsiteX2145" y="connsiteY2145"/>
              </a:cxn>
              <a:cxn ang="0">
                <a:pos x="connsiteX2146" y="connsiteY2146"/>
              </a:cxn>
              <a:cxn ang="0">
                <a:pos x="connsiteX2147" y="connsiteY2147"/>
              </a:cxn>
              <a:cxn ang="0">
                <a:pos x="connsiteX2148" y="connsiteY2148"/>
              </a:cxn>
              <a:cxn ang="0">
                <a:pos x="connsiteX2149" y="connsiteY2149"/>
              </a:cxn>
              <a:cxn ang="0">
                <a:pos x="connsiteX2150" y="connsiteY2150"/>
              </a:cxn>
              <a:cxn ang="0">
                <a:pos x="connsiteX2151" y="connsiteY2151"/>
              </a:cxn>
              <a:cxn ang="0">
                <a:pos x="connsiteX2152" y="connsiteY2152"/>
              </a:cxn>
              <a:cxn ang="0">
                <a:pos x="connsiteX2153" y="connsiteY2153"/>
              </a:cxn>
              <a:cxn ang="0">
                <a:pos x="connsiteX2154" y="connsiteY2154"/>
              </a:cxn>
              <a:cxn ang="0">
                <a:pos x="connsiteX2155" y="connsiteY2155"/>
              </a:cxn>
              <a:cxn ang="0">
                <a:pos x="connsiteX2156" y="connsiteY2156"/>
              </a:cxn>
              <a:cxn ang="0">
                <a:pos x="connsiteX2157" y="connsiteY2157"/>
              </a:cxn>
              <a:cxn ang="0">
                <a:pos x="connsiteX2158" y="connsiteY2158"/>
              </a:cxn>
              <a:cxn ang="0">
                <a:pos x="connsiteX2159" y="connsiteY2159"/>
              </a:cxn>
              <a:cxn ang="0">
                <a:pos x="connsiteX2160" y="connsiteY2160"/>
              </a:cxn>
              <a:cxn ang="0">
                <a:pos x="connsiteX2161" y="connsiteY2161"/>
              </a:cxn>
              <a:cxn ang="0">
                <a:pos x="connsiteX2162" y="connsiteY2162"/>
              </a:cxn>
              <a:cxn ang="0">
                <a:pos x="connsiteX2163" y="connsiteY2163"/>
              </a:cxn>
              <a:cxn ang="0">
                <a:pos x="connsiteX2164" y="connsiteY2164"/>
              </a:cxn>
              <a:cxn ang="0">
                <a:pos x="connsiteX2165" y="connsiteY2165"/>
              </a:cxn>
              <a:cxn ang="0">
                <a:pos x="connsiteX2166" y="connsiteY2166"/>
              </a:cxn>
              <a:cxn ang="0">
                <a:pos x="connsiteX2167" y="connsiteY2167"/>
              </a:cxn>
              <a:cxn ang="0">
                <a:pos x="connsiteX2168" y="connsiteY2168"/>
              </a:cxn>
              <a:cxn ang="0">
                <a:pos x="connsiteX2169" y="connsiteY2169"/>
              </a:cxn>
              <a:cxn ang="0">
                <a:pos x="connsiteX2170" y="connsiteY2170"/>
              </a:cxn>
              <a:cxn ang="0">
                <a:pos x="connsiteX2171" y="connsiteY2171"/>
              </a:cxn>
              <a:cxn ang="0">
                <a:pos x="connsiteX2172" y="connsiteY2172"/>
              </a:cxn>
              <a:cxn ang="0">
                <a:pos x="connsiteX2173" y="connsiteY2173"/>
              </a:cxn>
              <a:cxn ang="0">
                <a:pos x="connsiteX2174" y="connsiteY2174"/>
              </a:cxn>
              <a:cxn ang="0">
                <a:pos x="connsiteX2175" y="connsiteY2175"/>
              </a:cxn>
              <a:cxn ang="0">
                <a:pos x="connsiteX2176" y="connsiteY2176"/>
              </a:cxn>
              <a:cxn ang="0">
                <a:pos x="connsiteX2177" y="connsiteY2177"/>
              </a:cxn>
              <a:cxn ang="0">
                <a:pos x="connsiteX2178" y="connsiteY2178"/>
              </a:cxn>
              <a:cxn ang="0">
                <a:pos x="connsiteX2179" y="connsiteY2179"/>
              </a:cxn>
              <a:cxn ang="0">
                <a:pos x="connsiteX2180" y="connsiteY2180"/>
              </a:cxn>
              <a:cxn ang="0">
                <a:pos x="connsiteX2181" y="connsiteY2181"/>
              </a:cxn>
              <a:cxn ang="0">
                <a:pos x="connsiteX2182" y="connsiteY2182"/>
              </a:cxn>
              <a:cxn ang="0">
                <a:pos x="connsiteX2183" y="connsiteY2183"/>
              </a:cxn>
              <a:cxn ang="0">
                <a:pos x="connsiteX2184" y="connsiteY2184"/>
              </a:cxn>
              <a:cxn ang="0">
                <a:pos x="connsiteX2185" y="connsiteY2185"/>
              </a:cxn>
              <a:cxn ang="0">
                <a:pos x="connsiteX2186" y="connsiteY2186"/>
              </a:cxn>
              <a:cxn ang="0">
                <a:pos x="connsiteX2187" y="connsiteY2187"/>
              </a:cxn>
              <a:cxn ang="0">
                <a:pos x="connsiteX2188" y="connsiteY2188"/>
              </a:cxn>
              <a:cxn ang="0">
                <a:pos x="connsiteX2189" y="connsiteY2189"/>
              </a:cxn>
              <a:cxn ang="0">
                <a:pos x="connsiteX2190" y="connsiteY2190"/>
              </a:cxn>
              <a:cxn ang="0">
                <a:pos x="connsiteX2191" y="connsiteY2191"/>
              </a:cxn>
              <a:cxn ang="0">
                <a:pos x="connsiteX2192" y="connsiteY2192"/>
              </a:cxn>
              <a:cxn ang="0">
                <a:pos x="connsiteX2193" y="connsiteY2193"/>
              </a:cxn>
              <a:cxn ang="0">
                <a:pos x="connsiteX2194" y="connsiteY2194"/>
              </a:cxn>
              <a:cxn ang="0">
                <a:pos x="connsiteX2195" y="connsiteY2195"/>
              </a:cxn>
              <a:cxn ang="0">
                <a:pos x="connsiteX2196" y="connsiteY2196"/>
              </a:cxn>
              <a:cxn ang="0">
                <a:pos x="connsiteX2197" y="connsiteY2197"/>
              </a:cxn>
              <a:cxn ang="0">
                <a:pos x="connsiteX2198" y="connsiteY2198"/>
              </a:cxn>
              <a:cxn ang="0">
                <a:pos x="connsiteX2199" y="connsiteY2199"/>
              </a:cxn>
              <a:cxn ang="0">
                <a:pos x="connsiteX2200" y="connsiteY2200"/>
              </a:cxn>
              <a:cxn ang="0">
                <a:pos x="connsiteX2201" y="connsiteY2201"/>
              </a:cxn>
              <a:cxn ang="0">
                <a:pos x="connsiteX2202" y="connsiteY2202"/>
              </a:cxn>
              <a:cxn ang="0">
                <a:pos x="connsiteX2203" y="connsiteY2203"/>
              </a:cxn>
              <a:cxn ang="0">
                <a:pos x="connsiteX2204" y="connsiteY2204"/>
              </a:cxn>
              <a:cxn ang="0">
                <a:pos x="connsiteX2205" y="connsiteY2205"/>
              </a:cxn>
              <a:cxn ang="0">
                <a:pos x="connsiteX2206" y="connsiteY2206"/>
              </a:cxn>
              <a:cxn ang="0">
                <a:pos x="connsiteX2207" y="connsiteY2207"/>
              </a:cxn>
              <a:cxn ang="0">
                <a:pos x="connsiteX2208" y="connsiteY2208"/>
              </a:cxn>
              <a:cxn ang="0">
                <a:pos x="connsiteX2209" y="connsiteY2209"/>
              </a:cxn>
              <a:cxn ang="0">
                <a:pos x="connsiteX2210" y="connsiteY2210"/>
              </a:cxn>
              <a:cxn ang="0">
                <a:pos x="connsiteX2211" y="connsiteY2211"/>
              </a:cxn>
              <a:cxn ang="0">
                <a:pos x="connsiteX2212" y="connsiteY2212"/>
              </a:cxn>
              <a:cxn ang="0">
                <a:pos x="connsiteX2213" y="connsiteY2213"/>
              </a:cxn>
              <a:cxn ang="0">
                <a:pos x="connsiteX2214" y="connsiteY2214"/>
              </a:cxn>
              <a:cxn ang="0">
                <a:pos x="connsiteX2215" y="connsiteY2215"/>
              </a:cxn>
              <a:cxn ang="0">
                <a:pos x="connsiteX2216" y="connsiteY2216"/>
              </a:cxn>
              <a:cxn ang="0">
                <a:pos x="connsiteX2217" y="connsiteY2217"/>
              </a:cxn>
              <a:cxn ang="0">
                <a:pos x="connsiteX2218" y="connsiteY2218"/>
              </a:cxn>
              <a:cxn ang="0">
                <a:pos x="connsiteX2219" y="connsiteY2219"/>
              </a:cxn>
              <a:cxn ang="0">
                <a:pos x="connsiteX2220" y="connsiteY2220"/>
              </a:cxn>
              <a:cxn ang="0">
                <a:pos x="connsiteX2221" y="connsiteY2221"/>
              </a:cxn>
              <a:cxn ang="0">
                <a:pos x="connsiteX2222" y="connsiteY2222"/>
              </a:cxn>
              <a:cxn ang="0">
                <a:pos x="connsiteX2223" y="connsiteY2223"/>
              </a:cxn>
              <a:cxn ang="0">
                <a:pos x="connsiteX2224" y="connsiteY2224"/>
              </a:cxn>
              <a:cxn ang="0">
                <a:pos x="connsiteX2225" y="connsiteY2225"/>
              </a:cxn>
              <a:cxn ang="0">
                <a:pos x="connsiteX2226" y="connsiteY2226"/>
              </a:cxn>
              <a:cxn ang="0">
                <a:pos x="connsiteX2227" y="connsiteY2227"/>
              </a:cxn>
              <a:cxn ang="0">
                <a:pos x="connsiteX2228" y="connsiteY2228"/>
              </a:cxn>
              <a:cxn ang="0">
                <a:pos x="connsiteX2229" y="connsiteY2229"/>
              </a:cxn>
              <a:cxn ang="0">
                <a:pos x="connsiteX2230" y="connsiteY2230"/>
              </a:cxn>
              <a:cxn ang="0">
                <a:pos x="connsiteX2231" y="connsiteY2231"/>
              </a:cxn>
              <a:cxn ang="0">
                <a:pos x="connsiteX2232" y="connsiteY2232"/>
              </a:cxn>
              <a:cxn ang="0">
                <a:pos x="connsiteX2233" y="connsiteY2233"/>
              </a:cxn>
              <a:cxn ang="0">
                <a:pos x="connsiteX2234" y="connsiteY2234"/>
              </a:cxn>
              <a:cxn ang="0">
                <a:pos x="connsiteX2235" y="connsiteY2235"/>
              </a:cxn>
              <a:cxn ang="0">
                <a:pos x="connsiteX2236" y="connsiteY2236"/>
              </a:cxn>
              <a:cxn ang="0">
                <a:pos x="connsiteX2237" y="connsiteY2237"/>
              </a:cxn>
              <a:cxn ang="0">
                <a:pos x="connsiteX2238" y="connsiteY2238"/>
              </a:cxn>
              <a:cxn ang="0">
                <a:pos x="connsiteX2239" y="connsiteY2239"/>
              </a:cxn>
              <a:cxn ang="0">
                <a:pos x="connsiteX2240" y="connsiteY2240"/>
              </a:cxn>
              <a:cxn ang="0">
                <a:pos x="connsiteX2241" y="connsiteY2241"/>
              </a:cxn>
              <a:cxn ang="0">
                <a:pos x="connsiteX2242" y="connsiteY2242"/>
              </a:cxn>
              <a:cxn ang="0">
                <a:pos x="connsiteX2243" y="connsiteY2243"/>
              </a:cxn>
              <a:cxn ang="0">
                <a:pos x="connsiteX2244" y="connsiteY2244"/>
              </a:cxn>
              <a:cxn ang="0">
                <a:pos x="connsiteX2245" y="connsiteY2245"/>
              </a:cxn>
              <a:cxn ang="0">
                <a:pos x="connsiteX2246" y="connsiteY2246"/>
              </a:cxn>
              <a:cxn ang="0">
                <a:pos x="connsiteX2247" y="connsiteY2247"/>
              </a:cxn>
              <a:cxn ang="0">
                <a:pos x="connsiteX2248" y="connsiteY2248"/>
              </a:cxn>
              <a:cxn ang="0">
                <a:pos x="connsiteX2249" y="connsiteY2249"/>
              </a:cxn>
              <a:cxn ang="0">
                <a:pos x="connsiteX2250" y="connsiteY2250"/>
              </a:cxn>
              <a:cxn ang="0">
                <a:pos x="connsiteX2251" y="connsiteY2251"/>
              </a:cxn>
              <a:cxn ang="0">
                <a:pos x="connsiteX2252" y="connsiteY2252"/>
              </a:cxn>
              <a:cxn ang="0">
                <a:pos x="connsiteX2253" y="connsiteY2253"/>
              </a:cxn>
              <a:cxn ang="0">
                <a:pos x="connsiteX2254" y="connsiteY2254"/>
              </a:cxn>
              <a:cxn ang="0">
                <a:pos x="connsiteX2255" y="connsiteY2255"/>
              </a:cxn>
              <a:cxn ang="0">
                <a:pos x="connsiteX2256" y="connsiteY2256"/>
              </a:cxn>
              <a:cxn ang="0">
                <a:pos x="connsiteX2257" y="connsiteY2257"/>
              </a:cxn>
              <a:cxn ang="0">
                <a:pos x="connsiteX2258" y="connsiteY2258"/>
              </a:cxn>
              <a:cxn ang="0">
                <a:pos x="connsiteX2259" y="connsiteY2259"/>
              </a:cxn>
              <a:cxn ang="0">
                <a:pos x="connsiteX2260" y="connsiteY2260"/>
              </a:cxn>
              <a:cxn ang="0">
                <a:pos x="connsiteX2261" y="connsiteY2261"/>
              </a:cxn>
              <a:cxn ang="0">
                <a:pos x="connsiteX2262" y="connsiteY2262"/>
              </a:cxn>
              <a:cxn ang="0">
                <a:pos x="connsiteX2263" y="connsiteY2263"/>
              </a:cxn>
              <a:cxn ang="0">
                <a:pos x="connsiteX2264" y="connsiteY2264"/>
              </a:cxn>
              <a:cxn ang="0">
                <a:pos x="connsiteX2265" y="connsiteY2265"/>
              </a:cxn>
              <a:cxn ang="0">
                <a:pos x="connsiteX2266" y="connsiteY2266"/>
              </a:cxn>
              <a:cxn ang="0">
                <a:pos x="connsiteX2267" y="connsiteY2267"/>
              </a:cxn>
              <a:cxn ang="0">
                <a:pos x="connsiteX2268" y="connsiteY2268"/>
              </a:cxn>
              <a:cxn ang="0">
                <a:pos x="connsiteX2269" y="connsiteY2269"/>
              </a:cxn>
              <a:cxn ang="0">
                <a:pos x="connsiteX2270" y="connsiteY2270"/>
              </a:cxn>
              <a:cxn ang="0">
                <a:pos x="connsiteX2271" y="connsiteY2271"/>
              </a:cxn>
              <a:cxn ang="0">
                <a:pos x="connsiteX2272" y="connsiteY2272"/>
              </a:cxn>
              <a:cxn ang="0">
                <a:pos x="connsiteX2273" y="connsiteY2273"/>
              </a:cxn>
              <a:cxn ang="0">
                <a:pos x="connsiteX2274" y="connsiteY2274"/>
              </a:cxn>
              <a:cxn ang="0">
                <a:pos x="connsiteX2275" y="connsiteY2275"/>
              </a:cxn>
              <a:cxn ang="0">
                <a:pos x="connsiteX2276" y="connsiteY2276"/>
              </a:cxn>
              <a:cxn ang="0">
                <a:pos x="connsiteX2277" y="connsiteY2277"/>
              </a:cxn>
              <a:cxn ang="0">
                <a:pos x="connsiteX2278" y="connsiteY2278"/>
              </a:cxn>
              <a:cxn ang="0">
                <a:pos x="connsiteX2279" y="connsiteY2279"/>
              </a:cxn>
              <a:cxn ang="0">
                <a:pos x="connsiteX2280" y="connsiteY2280"/>
              </a:cxn>
              <a:cxn ang="0">
                <a:pos x="connsiteX2281" y="connsiteY2281"/>
              </a:cxn>
              <a:cxn ang="0">
                <a:pos x="connsiteX2282" y="connsiteY2282"/>
              </a:cxn>
              <a:cxn ang="0">
                <a:pos x="connsiteX2283" y="connsiteY2283"/>
              </a:cxn>
              <a:cxn ang="0">
                <a:pos x="connsiteX2284" y="connsiteY2284"/>
              </a:cxn>
              <a:cxn ang="0">
                <a:pos x="connsiteX2285" y="connsiteY2285"/>
              </a:cxn>
              <a:cxn ang="0">
                <a:pos x="connsiteX2286" y="connsiteY2286"/>
              </a:cxn>
              <a:cxn ang="0">
                <a:pos x="connsiteX2287" y="connsiteY2287"/>
              </a:cxn>
              <a:cxn ang="0">
                <a:pos x="connsiteX2288" y="connsiteY2288"/>
              </a:cxn>
              <a:cxn ang="0">
                <a:pos x="connsiteX2289" y="connsiteY2289"/>
              </a:cxn>
              <a:cxn ang="0">
                <a:pos x="connsiteX2290" y="connsiteY2290"/>
              </a:cxn>
              <a:cxn ang="0">
                <a:pos x="connsiteX2291" y="connsiteY2291"/>
              </a:cxn>
              <a:cxn ang="0">
                <a:pos x="connsiteX2292" y="connsiteY2292"/>
              </a:cxn>
              <a:cxn ang="0">
                <a:pos x="connsiteX2293" y="connsiteY2293"/>
              </a:cxn>
              <a:cxn ang="0">
                <a:pos x="connsiteX2294" y="connsiteY2294"/>
              </a:cxn>
              <a:cxn ang="0">
                <a:pos x="connsiteX2295" y="connsiteY2295"/>
              </a:cxn>
              <a:cxn ang="0">
                <a:pos x="connsiteX2296" y="connsiteY2296"/>
              </a:cxn>
              <a:cxn ang="0">
                <a:pos x="connsiteX2297" y="connsiteY2297"/>
              </a:cxn>
              <a:cxn ang="0">
                <a:pos x="connsiteX2298" y="connsiteY2298"/>
              </a:cxn>
              <a:cxn ang="0">
                <a:pos x="connsiteX2299" y="connsiteY2299"/>
              </a:cxn>
              <a:cxn ang="0">
                <a:pos x="connsiteX2300" y="connsiteY2300"/>
              </a:cxn>
              <a:cxn ang="0">
                <a:pos x="connsiteX2301" y="connsiteY2301"/>
              </a:cxn>
              <a:cxn ang="0">
                <a:pos x="connsiteX2302" y="connsiteY2302"/>
              </a:cxn>
              <a:cxn ang="0">
                <a:pos x="connsiteX2303" y="connsiteY2303"/>
              </a:cxn>
              <a:cxn ang="0">
                <a:pos x="connsiteX2304" y="connsiteY2304"/>
              </a:cxn>
              <a:cxn ang="0">
                <a:pos x="connsiteX2305" y="connsiteY2305"/>
              </a:cxn>
              <a:cxn ang="0">
                <a:pos x="connsiteX2306" y="connsiteY2306"/>
              </a:cxn>
              <a:cxn ang="0">
                <a:pos x="connsiteX2307" y="connsiteY2307"/>
              </a:cxn>
              <a:cxn ang="0">
                <a:pos x="connsiteX2308" y="connsiteY2308"/>
              </a:cxn>
              <a:cxn ang="0">
                <a:pos x="connsiteX2309" y="connsiteY2309"/>
              </a:cxn>
              <a:cxn ang="0">
                <a:pos x="connsiteX2310" y="connsiteY2310"/>
              </a:cxn>
              <a:cxn ang="0">
                <a:pos x="connsiteX2311" y="connsiteY2311"/>
              </a:cxn>
              <a:cxn ang="0">
                <a:pos x="connsiteX2312" y="connsiteY2312"/>
              </a:cxn>
              <a:cxn ang="0">
                <a:pos x="connsiteX2313" y="connsiteY2313"/>
              </a:cxn>
              <a:cxn ang="0">
                <a:pos x="connsiteX2314" y="connsiteY2314"/>
              </a:cxn>
              <a:cxn ang="0">
                <a:pos x="connsiteX2315" y="connsiteY2315"/>
              </a:cxn>
              <a:cxn ang="0">
                <a:pos x="connsiteX2316" y="connsiteY2316"/>
              </a:cxn>
              <a:cxn ang="0">
                <a:pos x="connsiteX2317" y="connsiteY2317"/>
              </a:cxn>
              <a:cxn ang="0">
                <a:pos x="connsiteX2318" y="connsiteY2318"/>
              </a:cxn>
              <a:cxn ang="0">
                <a:pos x="connsiteX2319" y="connsiteY2319"/>
              </a:cxn>
              <a:cxn ang="0">
                <a:pos x="connsiteX2320" y="connsiteY2320"/>
              </a:cxn>
              <a:cxn ang="0">
                <a:pos x="connsiteX2321" y="connsiteY2321"/>
              </a:cxn>
              <a:cxn ang="0">
                <a:pos x="connsiteX2322" y="connsiteY2322"/>
              </a:cxn>
              <a:cxn ang="0">
                <a:pos x="connsiteX2323" y="connsiteY2323"/>
              </a:cxn>
              <a:cxn ang="0">
                <a:pos x="connsiteX2324" y="connsiteY2324"/>
              </a:cxn>
              <a:cxn ang="0">
                <a:pos x="connsiteX2325" y="connsiteY2325"/>
              </a:cxn>
              <a:cxn ang="0">
                <a:pos x="connsiteX2326" y="connsiteY2326"/>
              </a:cxn>
              <a:cxn ang="0">
                <a:pos x="connsiteX2327" y="connsiteY2327"/>
              </a:cxn>
              <a:cxn ang="0">
                <a:pos x="connsiteX2328" y="connsiteY2328"/>
              </a:cxn>
              <a:cxn ang="0">
                <a:pos x="connsiteX2329" y="connsiteY2329"/>
              </a:cxn>
              <a:cxn ang="0">
                <a:pos x="connsiteX2330" y="connsiteY2330"/>
              </a:cxn>
              <a:cxn ang="0">
                <a:pos x="connsiteX2331" y="connsiteY2331"/>
              </a:cxn>
              <a:cxn ang="0">
                <a:pos x="connsiteX2332" y="connsiteY2332"/>
              </a:cxn>
              <a:cxn ang="0">
                <a:pos x="connsiteX2333" y="connsiteY2333"/>
              </a:cxn>
              <a:cxn ang="0">
                <a:pos x="connsiteX2334" y="connsiteY2334"/>
              </a:cxn>
              <a:cxn ang="0">
                <a:pos x="connsiteX2335" y="connsiteY2335"/>
              </a:cxn>
              <a:cxn ang="0">
                <a:pos x="connsiteX2336" y="connsiteY2336"/>
              </a:cxn>
              <a:cxn ang="0">
                <a:pos x="connsiteX2337" y="connsiteY2337"/>
              </a:cxn>
              <a:cxn ang="0">
                <a:pos x="connsiteX2338" y="connsiteY2338"/>
              </a:cxn>
              <a:cxn ang="0">
                <a:pos x="connsiteX2339" y="connsiteY2339"/>
              </a:cxn>
              <a:cxn ang="0">
                <a:pos x="connsiteX2340" y="connsiteY2340"/>
              </a:cxn>
              <a:cxn ang="0">
                <a:pos x="connsiteX2341" y="connsiteY2341"/>
              </a:cxn>
              <a:cxn ang="0">
                <a:pos x="connsiteX2342" y="connsiteY2342"/>
              </a:cxn>
              <a:cxn ang="0">
                <a:pos x="connsiteX2343" y="connsiteY2343"/>
              </a:cxn>
              <a:cxn ang="0">
                <a:pos x="connsiteX2344" y="connsiteY2344"/>
              </a:cxn>
              <a:cxn ang="0">
                <a:pos x="connsiteX2345" y="connsiteY2345"/>
              </a:cxn>
              <a:cxn ang="0">
                <a:pos x="connsiteX2346" y="connsiteY2346"/>
              </a:cxn>
              <a:cxn ang="0">
                <a:pos x="connsiteX2347" y="connsiteY2347"/>
              </a:cxn>
              <a:cxn ang="0">
                <a:pos x="connsiteX2348" y="connsiteY2348"/>
              </a:cxn>
              <a:cxn ang="0">
                <a:pos x="connsiteX2349" y="connsiteY2349"/>
              </a:cxn>
              <a:cxn ang="0">
                <a:pos x="connsiteX2350" y="connsiteY2350"/>
              </a:cxn>
              <a:cxn ang="0">
                <a:pos x="connsiteX2351" y="connsiteY2351"/>
              </a:cxn>
              <a:cxn ang="0">
                <a:pos x="connsiteX2352" y="connsiteY2352"/>
              </a:cxn>
              <a:cxn ang="0">
                <a:pos x="connsiteX2353" y="connsiteY2353"/>
              </a:cxn>
              <a:cxn ang="0">
                <a:pos x="connsiteX2354" y="connsiteY2354"/>
              </a:cxn>
              <a:cxn ang="0">
                <a:pos x="connsiteX2355" y="connsiteY2355"/>
              </a:cxn>
              <a:cxn ang="0">
                <a:pos x="connsiteX2356" y="connsiteY2356"/>
              </a:cxn>
              <a:cxn ang="0">
                <a:pos x="connsiteX2357" y="connsiteY2357"/>
              </a:cxn>
              <a:cxn ang="0">
                <a:pos x="connsiteX2358" y="connsiteY2358"/>
              </a:cxn>
              <a:cxn ang="0">
                <a:pos x="connsiteX2359" y="connsiteY2359"/>
              </a:cxn>
              <a:cxn ang="0">
                <a:pos x="connsiteX2360" y="connsiteY2360"/>
              </a:cxn>
              <a:cxn ang="0">
                <a:pos x="connsiteX2361" y="connsiteY2361"/>
              </a:cxn>
              <a:cxn ang="0">
                <a:pos x="connsiteX2362" y="connsiteY2362"/>
              </a:cxn>
              <a:cxn ang="0">
                <a:pos x="connsiteX2363" y="connsiteY2363"/>
              </a:cxn>
              <a:cxn ang="0">
                <a:pos x="connsiteX2364" y="connsiteY2364"/>
              </a:cxn>
              <a:cxn ang="0">
                <a:pos x="connsiteX2365" y="connsiteY2365"/>
              </a:cxn>
              <a:cxn ang="0">
                <a:pos x="connsiteX2366" y="connsiteY2366"/>
              </a:cxn>
              <a:cxn ang="0">
                <a:pos x="connsiteX2367" y="connsiteY2367"/>
              </a:cxn>
              <a:cxn ang="0">
                <a:pos x="connsiteX2368" y="connsiteY2368"/>
              </a:cxn>
              <a:cxn ang="0">
                <a:pos x="connsiteX2369" y="connsiteY2369"/>
              </a:cxn>
              <a:cxn ang="0">
                <a:pos x="connsiteX2370" y="connsiteY2370"/>
              </a:cxn>
              <a:cxn ang="0">
                <a:pos x="connsiteX2371" y="connsiteY2371"/>
              </a:cxn>
              <a:cxn ang="0">
                <a:pos x="connsiteX2372" y="connsiteY2372"/>
              </a:cxn>
              <a:cxn ang="0">
                <a:pos x="connsiteX2373" y="connsiteY2373"/>
              </a:cxn>
              <a:cxn ang="0">
                <a:pos x="connsiteX2374" y="connsiteY2374"/>
              </a:cxn>
              <a:cxn ang="0">
                <a:pos x="connsiteX2375" y="connsiteY2375"/>
              </a:cxn>
              <a:cxn ang="0">
                <a:pos x="connsiteX2376" y="connsiteY2376"/>
              </a:cxn>
              <a:cxn ang="0">
                <a:pos x="connsiteX2377" y="connsiteY2377"/>
              </a:cxn>
              <a:cxn ang="0">
                <a:pos x="connsiteX2378" y="connsiteY2378"/>
              </a:cxn>
              <a:cxn ang="0">
                <a:pos x="connsiteX2379" y="connsiteY2379"/>
              </a:cxn>
              <a:cxn ang="0">
                <a:pos x="connsiteX2380" y="connsiteY2380"/>
              </a:cxn>
              <a:cxn ang="0">
                <a:pos x="connsiteX2381" y="connsiteY2381"/>
              </a:cxn>
              <a:cxn ang="0">
                <a:pos x="connsiteX2382" y="connsiteY2382"/>
              </a:cxn>
              <a:cxn ang="0">
                <a:pos x="connsiteX2383" y="connsiteY2383"/>
              </a:cxn>
              <a:cxn ang="0">
                <a:pos x="connsiteX2384" y="connsiteY2384"/>
              </a:cxn>
              <a:cxn ang="0">
                <a:pos x="connsiteX2385" y="connsiteY2385"/>
              </a:cxn>
              <a:cxn ang="0">
                <a:pos x="connsiteX2386" y="connsiteY2386"/>
              </a:cxn>
              <a:cxn ang="0">
                <a:pos x="connsiteX2387" y="connsiteY2387"/>
              </a:cxn>
              <a:cxn ang="0">
                <a:pos x="connsiteX2388" y="connsiteY2388"/>
              </a:cxn>
              <a:cxn ang="0">
                <a:pos x="connsiteX2389" y="connsiteY2389"/>
              </a:cxn>
              <a:cxn ang="0">
                <a:pos x="connsiteX2390" y="connsiteY2390"/>
              </a:cxn>
              <a:cxn ang="0">
                <a:pos x="connsiteX2391" y="connsiteY2391"/>
              </a:cxn>
              <a:cxn ang="0">
                <a:pos x="connsiteX2392" y="connsiteY2392"/>
              </a:cxn>
              <a:cxn ang="0">
                <a:pos x="connsiteX2393" y="connsiteY2393"/>
              </a:cxn>
              <a:cxn ang="0">
                <a:pos x="connsiteX2394" y="connsiteY2394"/>
              </a:cxn>
              <a:cxn ang="0">
                <a:pos x="connsiteX2395" y="connsiteY2395"/>
              </a:cxn>
              <a:cxn ang="0">
                <a:pos x="connsiteX2396" y="connsiteY2396"/>
              </a:cxn>
              <a:cxn ang="0">
                <a:pos x="connsiteX2397" y="connsiteY2397"/>
              </a:cxn>
              <a:cxn ang="0">
                <a:pos x="connsiteX2398" y="connsiteY2398"/>
              </a:cxn>
              <a:cxn ang="0">
                <a:pos x="connsiteX2399" y="connsiteY2399"/>
              </a:cxn>
              <a:cxn ang="0">
                <a:pos x="connsiteX2400" y="connsiteY2400"/>
              </a:cxn>
              <a:cxn ang="0">
                <a:pos x="connsiteX2401" y="connsiteY2401"/>
              </a:cxn>
              <a:cxn ang="0">
                <a:pos x="connsiteX2402" y="connsiteY2402"/>
              </a:cxn>
              <a:cxn ang="0">
                <a:pos x="connsiteX2403" y="connsiteY2403"/>
              </a:cxn>
              <a:cxn ang="0">
                <a:pos x="connsiteX2404" y="connsiteY2404"/>
              </a:cxn>
              <a:cxn ang="0">
                <a:pos x="connsiteX2405" y="connsiteY2405"/>
              </a:cxn>
              <a:cxn ang="0">
                <a:pos x="connsiteX2406" y="connsiteY2406"/>
              </a:cxn>
              <a:cxn ang="0">
                <a:pos x="connsiteX2407" y="connsiteY2407"/>
              </a:cxn>
              <a:cxn ang="0">
                <a:pos x="connsiteX2408" y="connsiteY2408"/>
              </a:cxn>
              <a:cxn ang="0">
                <a:pos x="connsiteX2409" y="connsiteY2409"/>
              </a:cxn>
              <a:cxn ang="0">
                <a:pos x="connsiteX2410" y="connsiteY2410"/>
              </a:cxn>
              <a:cxn ang="0">
                <a:pos x="connsiteX2411" y="connsiteY2411"/>
              </a:cxn>
              <a:cxn ang="0">
                <a:pos x="connsiteX2412" y="connsiteY2412"/>
              </a:cxn>
              <a:cxn ang="0">
                <a:pos x="connsiteX2413" y="connsiteY2413"/>
              </a:cxn>
              <a:cxn ang="0">
                <a:pos x="connsiteX2414" y="connsiteY2414"/>
              </a:cxn>
              <a:cxn ang="0">
                <a:pos x="connsiteX2415" y="connsiteY2415"/>
              </a:cxn>
              <a:cxn ang="0">
                <a:pos x="connsiteX2416" y="connsiteY2416"/>
              </a:cxn>
              <a:cxn ang="0">
                <a:pos x="connsiteX2417" y="connsiteY2417"/>
              </a:cxn>
              <a:cxn ang="0">
                <a:pos x="connsiteX2418" y="connsiteY2418"/>
              </a:cxn>
              <a:cxn ang="0">
                <a:pos x="connsiteX2419" y="connsiteY2419"/>
              </a:cxn>
              <a:cxn ang="0">
                <a:pos x="connsiteX2420" y="connsiteY2420"/>
              </a:cxn>
              <a:cxn ang="0">
                <a:pos x="connsiteX2421" y="connsiteY2421"/>
              </a:cxn>
              <a:cxn ang="0">
                <a:pos x="connsiteX2422" y="connsiteY2422"/>
              </a:cxn>
              <a:cxn ang="0">
                <a:pos x="connsiteX2423" y="connsiteY2423"/>
              </a:cxn>
              <a:cxn ang="0">
                <a:pos x="connsiteX2424" y="connsiteY2424"/>
              </a:cxn>
              <a:cxn ang="0">
                <a:pos x="connsiteX2425" y="connsiteY2425"/>
              </a:cxn>
              <a:cxn ang="0">
                <a:pos x="connsiteX2426" y="connsiteY2426"/>
              </a:cxn>
              <a:cxn ang="0">
                <a:pos x="connsiteX2427" y="connsiteY2427"/>
              </a:cxn>
              <a:cxn ang="0">
                <a:pos x="connsiteX2428" y="connsiteY2428"/>
              </a:cxn>
              <a:cxn ang="0">
                <a:pos x="connsiteX2429" y="connsiteY2429"/>
              </a:cxn>
              <a:cxn ang="0">
                <a:pos x="connsiteX2430" y="connsiteY2430"/>
              </a:cxn>
              <a:cxn ang="0">
                <a:pos x="connsiteX2431" y="connsiteY2431"/>
              </a:cxn>
              <a:cxn ang="0">
                <a:pos x="connsiteX2432" y="connsiteY2432"/>
              </a:cxn>
              <a:cxn ang="0">
                <a:pos x="connsiteX2433" y="connsiteY2433"/>
              </a:cxn>
              <a:cxn ang="0">
                <a:pos x="connsiteX2434" y="connsiteY2434"/>
              </a:cxn>
              <a:cxn ang="0">
                <a:pos x="connsiteX2435" y="connsiteY2435"/>
              </a:cxn>
              <a:cxn ang="0">
                <a:pos x="connsiteX2436" y="connsiteY2436"/>
              </a:cxn>
              <a:cxn ang="0">
                <a:pos x="connsiteX2437" y="connsiteY2437"/>
              </a:cxn>
              <a:cxn ang="0">
                <a:pos x="connsiteX2438" y="connsiteY2438"/>
              </a:cxn>
              <a:cxn ang="0">
                <a:pos x="connsiteX2439" y="connsiteY2439"/>
              </a:cxn>
              <a:cxn ang="0">
                <a:pos x="connsiteX2440" y="connsiteY2440"/>
              </a:cxn>
              <a:cxn ang="0">
                <a:pos x="connsiteX2441" y="connsiteY2441"/>
              </a:cxn>
              <a:cxn ang="0">
                <a:pos x="connsiteX2442" y="connsiteY2442"/>
              </a:cxn>
              <a:cxn ang="0">
                <a:pos x="connsiteX2443" y="connsiteY2443"/>
              </a:cxn>
              <a:cxn ang="0">
                <a:pos x="connsiteX2444" y="connsiteY2444"/>
              </a:cxn>
              <a:cxn ang="0">
                <a:pos x="connsiteX2445" y="connsiteY2445"/>
              </a:cxn>
              <a:cxn ang="0">
                <a:pos x="connsiteX2446" y="connsiteY2446"/>
              </a:cxn>
              <a:cxn ang="0">
                <a:pos x="connsiteX2447" y="connsiteY2447"/>
              </a:cxn>
              <a:cxn ang="0">
                <a:pos x="connsiteX2448" y="connsiteY2448"/>
              </a:cxn>
              <a:cxn ang="0">
                <a:pos x="connsiteX2449" y="connsiteY2449"/>
              </a:cxn>
              <a:cxn ang="0">
                <a:pos x="connsiteX2450" y="connsiteY2450"/>
              </a:cxn>
              <a:cxn ang="0">
                <a:pos x="connsiteX2451" y="connsiteY2451"/>
              </a:cxn>
              <a:cxn ang="0">
                <a:pos x="connsiteX2452" y="connsiteY2452"/>
              </a:cxn>
              <a:cxn ang="0">
                <a:pos x="connsiteX2453" y="connsiteY2453"/>
              </a:cxn>
              <a:cxn ang="0">
                <a:pos x="connsiteX2454" y="connsiteY2454"/>
              </a:cxn>
              <a:cxn ang="0">
                <a:pos x="connsiteX2455" y="connsiteY2455"/>
              </a:cxn>
              <a:cxn ang="0">
                <a:pos x="connsiteX2456" y="connsiteY2456"/>
              </a:cxn>
              <a:cxn ang="0">
                <a:pos x="connsiteX2457" y="connsiteY2457"/>
              </a:cxn>
              <a:cxn ang="0">
                <a:pos x="connsiteX2458" y="connsiteY2458"/>
              </a:cxn>
              <a:cxn ang="0">
                <a:pos x="connsiteX2459" y="connsiteY2459"/>
              </a:cxn>
              <a:cxn ang="0">
                <a:pos x="connsiteX2460" y="connsiteY2460"/>
              </a:cxn>
              <a:cxn ang="0">
                <a:pos x="connsiteX2461" y="connsiteY2461"/>
              </a:cxn>
              <a:cxn ang="0">
                <a:pos x="connsiteX2462" y="connsiteY2462"/>
              </a:cxn>
              <a:cxn ang="0">
                <a:pos x="connsiteX2463" y="connsiteY2463"/>
              </a:cxn>
              <a:cxn ang="0">
                <a:pos x="connsiteX2464" y="connsiteY2464"/>
              </a:cxn>
              <a:cxn ang="0">
                <a:pos x="connsiteX2465" y="connsiteY2465"/>
              </a:cxn>
              <a:cxn ang="0">
                <a:pos x="connsiteX2466" y="connsiteY2466"/>
              </a:cxn>
              <a:cxn ang="0">
                <a:pos x="connsiteX2467" y="connsiteY2467"/>
              </a:cxn>
              <a:cxn ang="0">
                <a:pos x="connsiteX2468" y="connsiteY2468"/>
              </a:cxn>
              <a:cxn ang="0">
                <a:pos x="connsiteX2469" y="connsiteY2469"/>
              </a:cxn>
              <a:cxn ang="0">
                <a:pos x="connsiteX2470" y="connsiteY2470"/>
              </a:cxn>
              <a:cxn ang="0">
                <a:pos x="connsiteX2471" y="connsiteY2471"/>
              </a:cxn>
              <a:cxn ang="0">
                <a:pos x="connsiteX2472" y="connsiteY2472"/>
              </a:cxn>
              <a:cxn ang="0">
                <a:pos x="connsiteX2473" y="connsiteY2473"/>
              </a:cxn>
              <a:cxn ang="0">
                <a:pos x="connsiteX2474" y="connsiteY2474"/>
              </a:cxn>
              <a:cxn ang="0">
                <a:pos x="connsiteX2475" y="connsiteY2475"/>
              </a:cxn>
              <a:cxn ang="0">
                <a:pos x="connsiteX2476" y="connsiteY2476"/>
              </a:cxn>
              <a:cxn ang="0">
                <a:pos x="connsiteX2477" y="connsiteY2477"/>
              </a:cxn>
              <a:cxn ang="0">
                <a:pos x="connsiteX2478" y="connsiteY2478"/>
              </a:cxn>
              <a:cxn ang="0">
                <a:pos x="connsiteX2479" y="connsiteY2479"/>
              </a:cxn>
              <a:cxn ang="0">
                <a:pos x="connsiteX2480" y="connsiteY2480"/>
              </a:cxn>
              <a:cxn ang="0">
                <a:pos x="connsiteX2481" y="connsiteY2481"/>
              </a:cxn>
              <a:cxn ang="0">
                <a:pos x="connsiteX2482" y="connsiteY2482"/>
              </a:cxn>
              <a:cxn ang="0">
                <a:pos x="connsiteX2483" y="connsiteY2483"/>
              </a:cxn>
              <a:cxn ang="0">
                <a:pos x="connsiteX2484" y="connsiteY2484"/>
              </a:cxn>
              <a:cxn ang="0">
                <a:pos x="connsiteX2485" y="connsiteY2485"/>
              </a:cxn>
              <a:cxn ang="0">
                <a:pos x="connsiteX2486" y="connsiteY2486"/>
              </a:cxn>
              <a:cxn ang="0">
                <a:pos x="connsiteX2487" y="connsiteY2487"/>
              </a:cxn>
              <a:cxn ang="0">
                <a:pos x="connsiteX2488" y="connsiteY2488"/>
              </a:cxn>
              <a:cxn ang="0">
                <a:pos x="connsiteX2489" y="connsiteY2489"/>
              </a:cxn>
              <a:cxn ang="0">
                <a:pos x="connsiteX2490" y="connsiteY2490"/>
              </a:cxn>
              <a:cxn ang="0">
                <a:pos x="connsiteX2491" y="connsiteY2491"/>
              </a:cxn>
              <a:cxn ang="0">
                <a:pos x="connsiteX2492" y="connsiteY2492"/>
              </a:cxn>
              <a:cxn ang="0">
                <a:pos x="connsiteX2493" y="connsiteY2493"/>
              </a:cxn>
              <a:cxn ang="0">
                <a:pos x="connsiteX2494" y="connsiteY2494"/>
              </a:cxn>
              <a:cxn ang="0">
                <a:pos x="connsiteX2495" y="connsiteY2495"/>
              </a:cxn>
              <a:cxn ang="0">
                <a:pos x="connsiteX2496" y="connsiteY2496"/>
              </a:cxn>
              <a:cxn ang="0">
                <a:pos x="connsiteX2497" y="connsiteY2497"/>
              </a:cxn>
              <a:cxn ang="0">
                <a:pos x="connsiteX2498" y="connsiteY2498"/>
              </a:cxn>
              <a:cxn ang="0">
                <a:pos x="connsiteX2499" y="connsiteY2499"/>
              </a:cxn>
              <a:cxn ang="0">
                <a:pos x="connsiteX2500" y="connsiteY2500"/>
              </a:cxn>
              <a:cxn ang="0">
                <a:pos x="connsiteX2501" y="connsiteY2501"/>
              </a:cxn>
              <a:cxn ang="0">
                <a:pos x="connsiteX2502" y="connsiteY2502"/>
              </a:cxn>
              <a:cxn ang="0">
                <a:pos x="connsiteX2503" y="connsiteY2503"/>
              </a:cxn>
              <a:cxn ang="0">
                <a:pos x="connsiteX2504" y="connsiteY2504"/>
              </a:cxn>
              <a:cxn ang="0">
                <a:pos x="connsiteX2505" y="connsiteY2505"/>
              </a:cxn>
              <a:cxn ang="0">
                <a:pos x="connsiteX2506" y="connsiteY2506"/>
              </a:cxn>
              <a:cxn ang="0">
                <a:pos x="connsiteX2507" y="connsiteY2507"/>
              </a:cxn>
              <a:cxn ang="0">
                <a:pos x="connsiteX2508" y="connsiteY2508"/>
              </a:cxn>
              <a:cxn ang="0">
                <a:pos x="connsiteX2509" y="connsiteY2509"/>
              </a:cxn>
              <a:cxn ang="0">
                <a:pos x="connsiteX2510" y="connsiteY2510"/>
              </a:cxn>
              <a:cxn ang="0">
                <a:pos x="connsiteX2511" y="connsiteY2511"/>
              </a:cxn>
              <a:cxn ang="0">
                <a:pos x="connsiteX2512" y="connsiteY2512"/>
              </a:cxn>
              <a:cxn ang="0">
                <a:pos x="connsiteX2513" y="connsiteY2513"/>
              </a:cxn>
              <a:cxn ang="0">
                <a:pos x="connsiteX2514" y="connsiteY2514"/>
              </a:cxn>
              <a:cxn ang="0">
                <a:pos x="connsiteX2515" y="connsiteY2515"/>
              </a:cxn>
              <a:cxn ang="0">
                <a:pos x="connsiteX2516" y="connsiteY2516"/>
              </a:cxn>
              <a:cxn ang="0">
                <a:pos x="connsiteX2517" y="connsiteY2517"/>
              </a:cxn>
              <a:cxn ang="0">
                <a:pos x="connsiteX2518" y="connsiteY2518"/>
              </a:cxn>
              <a:cxn ang="0">
                <a:pos x="connsiteX2519" y="connsiteY2519"/>
              </a:cxn>
              <a:cxn ang="0">
                <a:pos x="connsiteX2520" y="connsiteY2520"/>
              </a:cxn>
              <a:cxn ang="0">
                <a:pos x="connsiteX2521" y="connsiteY2521"/>
              </a:cxn>
              <a:cxn ang="0">
                <a:pos x="connsiteX2522" y="connsiteY2522"/>
              </a:cxn>
              <a:cxn ang="0">
                <a:pos x="connsiteX2523" y="connsiteY2523"/>
              </a:cxn>
              <a:cxn ang="0">
                <a:pos x="connsiteX2524" y="connsiteY2524"/>
              </a:cxn>
              <a:cxn ang="0">
                <a:pos x="connsiteX2525" y="connsiteY2525"/>
              </a:cxn>
              <a:cxn ang="0">
                <a:pos x="connsiteX2526" y="connsiteY2526"/>
              </a:cxn>
              <a:cxn ang="0">
                <a:pos x="connsiteX2527" y="connsiteY2527"/>
              </a:cxn>
              <a:cxn ang="0">
                <a:pos x="connsiteX2528" y="connsiteY2528"/>
              </a:cxn>
              <a:cxn ang="0">
                <a:pos x="connsiteX2529" y="connsiteY2529"/>
              </a:cxn>
              <a:cxn ang="0">
                <a:pos x="connsiteX2530" y="connsiteY2530"/>
              </a:cxn>
              <a:cxn ang="0">
                <a:pos x="connsiteX2531" y="connsiteY2531"/>
              </a:cxn>
              <a:cxn ang="0">
                <a:pos x="connsiteX2532" y="connsiteY2532"/>
              </a:cxn>
              <a:cxn ang="0">
                <a:pos x="connsiteX2533" y="connsiteY2533"/>
              </a:cxn>
              <a:cxn ang="0">
                <a:pos x="connsiteX2534" y="connsiteY2534"/>
              </a:cxn>
              <a:cxn ang="0">
                <a:pos x="connsiteX2535" y="connsiteY2535"/>
              </a:cxn>
              <a:cxn ang="0">
                <a:pos x="connsiteX2536" y="connsiteY2536"/>
              </a:cxn>
              <a:cxn ang="0">
                <a:pos x="connsiteX2537" y="connsiteY2537"/>
              </a:cxn>
              <a:cxn ang="0">
                <a:pos x="connsiteX2538" y="connsiteY2538"/>
              </a:cxn>
              <a:cxn ang="0">
                <a:pos x="connsiteX2539" y="connsiteY2539"/>
              </a:cxn>
              <a:cxn ang="0">
                <a:pos x="connsiteX2540" y="connsiteY2540"/>
              </a:cxn>
              <a:cxn ang="0">
                <a:pos x="connsiteX2541" y="connsiteY2541"/>
              </a:cxn>
              <a:cxn ang="0">
                <a:pos x="connsiteX2542" y="connsiteY2542"/>
              </a:cxn>
              <a:cxn ang="0">
                <a:pos x="connsiteX2543" y="connsiteY2543"/>
              </a:cxn>
              <a:cxn ang="0">
                <a:pos x="connsiteX2544" y="connsiteY2544"/>
              </a:cxn>
              <a:cxn ang="0">
                <a:pos x="connsiteX2545" y="connsiteY2545"/>
              </a:cxn>
              <a:cxn ang="0">
                <a:pos x="connsiteX2546" y="connsiteY2546"/>
              </a:cxn>
              <a:cxn ang="0">
                <a:pos x="connsiteX2547" y="connsiteY2547"/>
              </a:cxn>
              <a:cxn ang="0">
                <a:pos x="connsiteX2548" y="connsiteY2548"/>
              </a:cxn>
              <a:cxn ang="0">
                <a:pos x="connsiteX2549" y="connsiteY2549"/>
              </a:cxn>
              <a:cxn ang="0">
                <a:pos x="connsiteX2550" y="connsiteY2550"/>
              </a:cxn>
              <a:cxn ang="0">
                <a:pos x="connsiteX2551" y="connsiteY2551"/>
              </a:cxn>
              <a:cxn ang="0">
                <a:pos x="connsiteX2552" y="connsiteY2552"/>
              </a:cxn>
              <a:cxn ang="0">
                <a:pos x="connsiteX2553" y="connsiteY2553"/>
              </a:cxn>
              <a:cxn ang="0">
                <a:pos x="connsiteX2554" y="connsiteY2554"/>
              </a:cxn>
              <a:cxn ang="0">
                <a:pos x="connsiteX2555" y="connsiteY2555"/>
              </a:cxn>
              <a:cxn ang="0">
                <a:pos x="connsiteX2556" y="connsiteY2556"/>
              </a:cxn>
              <a:cxn ang="0">
                <a:pos x="connsiteX2557" y="connsiteY2557"/>
              </a:cxn>
              <a:cxn ang="0">
                <a:pos x="connsiteX2558" y="connsiteY2558"/>
              </a:cxn>
              <a:cxn ang="0">
                <a:pos x="connsiteX2559" y="connsiteY2559"/>
              </a:cxn>
              <a:cxn ang="0">
                <a:pos x="connsiteX2560" y="connsiteY2560"/>
              </a:cxn>
              <a:cxn ang="0">
                <a:pos x="connsiteX2561" y="connsiteY2561"/>
              </a:cxn>
              <a:cxn ang="0">
                <a:pos x="connsiteX2562" y="connsiteY2562"/>
              </a:cxn>
              <a:cxn ang="0">
                <a:pos x="connsiteX2563" y="connsiteY2563"/>
              </a:cxn>
              <a:cxn ang="0">
                <a:pos x="connsiteX2564" y="connsiteY2564"/>
              </a:cxn>
              <a:cxn ang="0">
                <a:pos x="connsiteX2565" y="connsiteY2565"/>
              </a:cxn>
              <a:cxn ang="0">
                <a:pos x="connsiteX2566" y="connsiteY2566"/>
              </a:cxn>
              <a:cxn ang="0">
                <a:pos x="connsiteX2567" y="connsiteY2567"/>
              </a:cxn>
              <a:cxn ang="0">
                <a:pos x="connsiteX2568" y="connsiteY2568"/>
              </a:cxn>
              <a:cxn ang="0">
                <a:pos x="connsiteX2569" y="connsiteY2569"/>
              </a:cxn>
              <a:cxn ang="0">
                <a:pos x="connsiteX2570" y="connsiteY2570"/>
              </a:cxn>
              <a:cxn ang="0">
                <a:pos x="connsiteX2571" y="connsiteY2571"/>
              </a:cxn>
              <a:cxn ang="0">
                <a:pos x="connsiteX2572" y="connsiteY2572"/>
              </a:cxn>
              <a:cxn ang="0">
                <a:pos x="connsiteX2573" y="connsiteY2573"/>
              </a:cxn>
              <a:cxn ang="0">
                <a:pos x="connsiteX2574" y="connsiteY2574"/>
              </a:cxn>
              <a:cxn ang="0">
                <a:pos x="connsiteX2575" y="connsiteY2575"/>
              </a:cxn>
              <a:cxn ang="0">
                <a:pos x="connsiteX2576" y="connsiteY2576"/>
              </a:cxn>
              <a:cxn ang="0">
                <a:pos x="connsiteX2577" y="connsiteY2577"/>
              </a:cxn>
              <a:cxn ang="0">
                <a:pos x="connsiteX2578" y="connsiteY2578"/>
              </a:cxn>
              <a:cxn ang="0">
                <a:pos x="connsiteX2579" y="connsiteY2579"/>
              </a:cxn>
              <a:cxn ang="0">
                <a:pos x="connsiteX2580" y="connsiteY2580"/>
              </a:cxn>
              <a:cxn ang="0">
                <a:pos x="connsiteX2581" y="connsiteY2581"/>
              </a:cxn>
              <a:cxn ang="0">
                <a:pos x="connsiteX2582" y="connsiteY2582"/>
              </a:cxn>
              <a:cxn ang="0">
                <a:pos x="connsiteX2583" y="connsiteY2583"/>
              </a:cxn>
              <a:cxn ang="0">
                <a:pos x="connsiteX2584" y="connsiteY2584"/>
              </a:cxn>
              <a:cxn ang="0">
                <a:pos x="connsiteX2585" y="connsiteY2585"/>
              </a:cxn>
              <a:cxn ang="0">
                <a:pos x="connsiteX2586" y="connsiteY2586"/>
              </a:cxn>
              <a:cxn ang="0">
                <a:pos x="connsiteX2587" y="connsiteY2587"/>
              </a:cxn>
              <a:cxn ang="0">
                <a:pos x="connsiteX2588" y="connsiteY2588"/>
              </a:cxn>
              <a:cxn ang="0">
                <a:pos x="connsiteX2589" y="connsiteY2589"/>
              </a:cxn>
              <a:cxn ang="0">
                <a:pos x="connsiteX2590" y="connsiteY2590"/>
              </a:cxn>
              <a:cxn ang="0">
                <a:pos x="connsiteX2591" y="connsiteY2591"/>
              </a:cxn>
              <a:cxn ang="0">
                <a:pos x="connsiteX2592" y="connsiteY2592"/>
              </a:cxn>
              <a:cxn ang="0">
                <a:pos x="connsiteX2593" y="connsiteY2593"/>
              </a:cxn>
              <a:cxn ang="0">
                <a:pos x="connsiteX2594" y="connsiteY2594"/>
              </a:cxn>
              <a:cxn ang="0">
                <a:pos x="connsiteX2595" y="connsiteY2595"/>
              </a:cxn>
              <a:cxn ang="0">
                <a:pos x="connsiteX2596" y="connsiteY2596"/>
              </a:cxn>
              <a:cxn ang="0">
                <a:pos x="connsiteX2597" y="connsiteY2597"/>
              </a:cxn>
              <a:cxn ang="0">
                <a:pos x="connsiteX2598" y="connsiteY2598"/>
              </a:cxn>
              <a:cxn ang="0">
                <a:pos x="connsiteX2599" y="connsiteY2599"/>
              </a:cxn>
              <a:cxn ang="0">
                <a:pos x="connsiteX2600" y="connsiteY2600"/>
              </a:cxn>
              <a:cxn ang="0">
                <a:pos x="connsiteX2601" y="connsiteY2601"/>
              </a:cxn>
              <a:cxn ang="0">
                <a:pos x="connsiteX2602" y="connsiteY2602"/>
              </a:cxn>
              <a:cxn ang="0">
                <a:pos x="connsiteX2603" y="connsiteY2603"/>
              </a:cxn>
              <a:cxn ang="0">
                <a:pos x="connsiteX2604" y="connsiteY2604"/>
              </a:cxn>
              <a:cxn ang="0">
                <a:pos x="connsiteX2605" y="connsiteY2605"/>
              </a:cxn>
              <a:cxn ang="0">
                <a:pos x="connsiteX2606" y="connsiteY2606"/>
              </a:cxn>
              <a:cxn ang="0">
                <a:pos x="connsiteX2607" y="connsiteY2607"/>
              </a:cxn>
              <a:cxn ang="0">
                <a:pos x="connsiteX2608" y="connsiteY2608"/>
              </a:cxn>
              <a:cxn ang="0">
                <a:pos x="connsiteX2609" y="connsiteY2609"/>
              </a:cxn>
              <a:cxn ang="0">
                <a:pos x="connsiteX2610" y="connsiteY2610"/>
              </a:cxn>
              <a:cxn ang="0">
                <a:pos x="connsiteX2611" y="connsiteY2611"/>
              </a:cxn>
              <a:cxn ang="0">
                <a:pos x="connsiteX2612" y="connsiteY2612"/>
              </a:cxn>
              <a:cxn ang="0">
                <a:pos x="connsiteX2613" y="connsiteY2613"/>
              </a:cxn>
              <a:cxn ang="0">
                <a:pos x="connsiteX2614" y="connsiteY2614"/>
              </a:cxn>
              <a:cxn ang="0">
                <a:pos x="connsiteX2615" y="connsiteY2615"/>
              </a:cxn>
              <a:cxn ang="0">
                <a:pos x="connsiteX2616" y="connsiteY2616"/>
              </a:cxn>
              <a:cxn ang="0">
                <a:pos x="connsiteX2617" y="connsiteY2617"/>
              </a:cxn>
              <a:cxn ang="0">
                <a:pos x="connsiteX2618" y="connsiteY2618"/>
              </a:cxn>
              <a:cxn ang="0">
                <a:pos x="connsiteX2619" y="connsiteY2619"/>
              </a:cxn>
              <a:cxn ang="0">
                <a:pos x="connsiteX2620" y="connsiteY2620"/>
              </a:cxn>
              <a:cxn ang="0">
                <a:pos x="connsiteX2621" y="connsiteY2621"/>
              </a:cxn>
            </a:cxnLst>
            <a:rect l="l" t="t" r="r" b="b"/>
            <a:pathLst>
              <a:path w="3076859" h="3513667">
                <a:moveTo>
                  <a:pt x="169203" y="0"/>
                </a:moveTo>
                <a:lnTo>
                  <a:pt x="171403" y="136"/>
                </a:lnTo>
                <a:lnTo>
                  <a:pt x="174004" y="271"/>
                </a:lnTo>
                <a:lnTo>
                  <a:pt x="176204" y="407"/>
                </a:lnTo>
                <a:lnTo>
                  <a:pt x="178604" y="949"/>
                </a:lnTo>
                <a:lnTo>
                  <a:pt x="181004" y="1356"/>
                </a:lnTo>
                <a:lnTo>
                  <a:pt x="183404" y="2169"/>
                </a:lnTo>
                <a:lnTo>
                  <a:pt x="185604" y="3118"/>
                </a:lnTo>
                <a:lnTo>
                  <a:pt x="188004" y="4067"/>
                </a:lnTo>
                <a:lnTo>
                  <a:pt x="190404" y="5287"/>
                </a:lnTo>
                <a:lnTo>
                  <a:pt x="192604" y="6642"/>
                </a:lnTo>
                <a:lnTo>
                  <a:pt x="195004" y="8405"/>
                </a:lnTo>
                <a:lnTo>
                  <a:pt x="199404" y="6642"/>
                </a:lnTo>
                <a:lnTo>
                  <a:pt x="203604" y="5287"/>
                </a:lnTo>
                <a:lnTo>
                  <a:pt x="208004" y="4202"/>
                </a:lnTo>
                <a:lnTo>
                  <a:pt x="212004" y="3254"/>
                </a:lnTo>
                <a:lnTo>
                  <a:pt x="216204" y="2576"/>
                </a:lnTo>
                <a:lnTo>
                  <a:pt x="220204" y="2033"/>
                </a:lnTo>
                <a:lnTo>
                  <a:pt x="224404" y="1898"/>
                </a:lnTo>
                <a:lnTo>
                  <a:pt x="228204" y="1762"/>
                </a:lnTo>
                <a:lnTo>
                  <a:pt x="232405" y="1898"/>
                </a:lnTo>
                <a:lnTo>
                  <a:pt x="236205" y="2169"/>
                </a:lnTo>
                <a:lnTo>
                  <a:pt x="240205" y="2576"/>
                </a:lnTo>
                <a:lnTo>
                  <a:pt x="244005" y="3254"/>
                </a:lnTo>
                <a:lnTo>
                  <a:pt x="247605" y="4067"/>
                </a:lnTo>
                <a:lnTo>
                  <a:pt x="251605" y="4745"/>
                </a:lnTo>
                <a:lnTo>
                  <a:pt x="255205" y="5829"/>
                </a:lnTo>
                <a:lnTo>
                  <a:pt x="259005" y="6914"/>
                </a:lnTo>
                <a:lnTo>
                  <a:pt x="262805" y="8134"/>
                </a:lnTo>
                <a:lnTo>
                  <a:pt x="266405" y="9625"/>
                </a:lnTo>
                <a:lnTo>
                  <a:pt x="273605" y="12336"/>
                </a:lnTo>
                <a:lnTo>
                  <a:pt x="281005" y="15589"/>
                </a:lnTo>
                <a:lnTo>
                  <a:pt x="288006" y="18843"/>
                </a:lnTo>
                <a:lnTo>
                  <a:pt x="302406" y="25621"/>
                </a:lnTo>
                <a:lnTo>
                  <a:pt x="309406" y="29010"/>
                </a:lnTo>
                <a:lnTo>
                  <a:pt x="316806" y="32263"/>
                </a:lnTo>
                <a:lnTo>
                  <a:pt x="317606" y="30094"/>
                </a:lnTo>
                <a:lnTo>
                  <a:pt x="318806" y="28332"/>
                </a:lnTo>
                <a:lnTo>
                  <a:pt x="320006" y="26705"/>
                </a:lnTo>
                <a:lnTo>
                  <a:pt x="321006" y="25349"/>
                </a:lnTo>
                <a:lnTo>
                  <a:pt x="322406" y="24401"/>
                </a:lnTo>
                <a:lnTo>
                  <a:pt x="323806" y="23587"/>
                </a:lnTo>
                <a:lnTo>
                  <a:pt x="325206" y="23181"/>
                </a:lnTo>
                <a:lnTo>
                  <a:pt x="326606" y="22909"/>
                </a:lnTo>
                <a:lnTo>
                  <a:pt x="328006" y="22909"/>
                </a:lnTo>
                <a:lnTo>
                  <a:pt x="329206" y="23181"/>
                </a:lnTo>
                <a:lnTo>
                  <a:pt x="330607" y="23858"/>
                </a:lnTo>
                <a:lnTo>
                  <a:pt x="331807" y="24401"/>
                </a:lnTo>
                <a:lnTo>
                  <a:pt x="333007" y="25485"/>
                </a:lnTo>
                <a:lnTo>
                  <a:pt x="334007" y="26705"/>
                </a:lnTo>
                <a:lnTo>
                  <a:pt x="335007" y="28196"/>
                </a:lnTo>
                <a:lnTo>
                  <a:pt x="336007" y="29823"/>
                </a:lnTo>
                <a:lnTo>
                  <a:pt x="338807" y="36736"/>
                </a:lnTo>
                <a:lnTo>
                  <a:pt x="342207" y="43379"/>
                </a:lnTo>
                <a:lnTo>
                  <a:pt x="346207" y="49886"/>
                </a:lnTo>
                <a:lnTo>
                  <a:pt x="350207" y="56257"/>
                </a:lnTo>
                <a:lnTo>
                  <a:pt x="354607" y="62492"/>
                </a:lnTo>
                <a:lnTo>
                  <a:pt x="359007" y="68593"/>
                </a:lnTo>
                <a:lnTo>
                  <a:pt x="363807" y="74557"/>
                </a:lnTo>
                <a:lnTo>
                  <a:pt x="368607" y="80522"/>
                </a:lnTo>
                <a:lnTo>
                  <a:pt x="378207" y="92315"/>
                </a:lnTo>
                <a:lnTo>
                  <a:pt x="387608" y="103973"/>
                </a:lnTo>
                <a:lnTo>
                  <a:pt x="392408" y="110073"/>
                </a:lnTo>
                <a:lnTo>
                  <a:pt x="396808" y="116038"/>
                </a:lnTo>
                <a:lnTo>
                  <a:pt x="401208" y="122409"/>
                </a:lnTo>
                <a:lnTo>
                  <a:pt x="405008" y="128780"/>
                </a:lnTo>
                <a:lnTo>
                  <a:pt x="406208" y="130949"/>
                </a:lnTo>
                <a:lnTo>
                  <a:pt x="407208" y="132983"/>
                </a:lnTo>
                <a:lnTo>
                  <a:pt x="408008" y="135152"/>
                </a:lnTo>
                <a:lnTo>
                  <a:pt x="408608" y="137049"/>
                </a:lnTo>
                <a:lnTo>
                  <a:pt x="409208" y="139083"/>
                </a:lnTo>
                <a:lnTo>
                  <a:pt x="409408" y="141116"/>
                </a:lnTo>
                <a:lnTo>
                  <a:pt x="409608" y="143150"/>
                </a:lnTo>
                <a:lnTo>
                  <a:pt x="409408" y="145183"/>
                </a:lnTo>
                <a:lnTo>
                  <a:pt x="409208" y="149114"/>
                </a:lnTo>
                <a:lnTo>
                  <a:pt x="408208" y="153045"/>
                </a:lnTo>
                <a:lnTo>
                  <a:pt x="406808" y="156841"/>
                </a:lnTo>
                <a:lnTo>
                  <a:pt x="405008" y="160908"/>
                </a:lnTo>
                <a:lnTo>
                  <a:pt x="408208" y="165246"/>
                </a:lnTo>
                <a:lnTo>
                  <a:pt x="411208" y="169448"/>
                </a:lnTo>
                <a:lnTo>
                  <a:pt x="414208" y="173921"/>
                </a:lnTo>
                <a:lnTo>
                  <a:pt x="416808" y="178259"/>
                </a:lnTo>
                <a:lnTo>
                  <a:pt x="422208" y="187070"/>
                </a:lnTo>
                <a:lnTo>
                  <a:pt x="426608" y="196153"/>
                </a:lnTo>
                <a:lnTo>
                  <a:pt x="431008" y="205235"/>
                </a:lnTo>
                <a:lnTo>
                  <a:pt x="434809" y="214589"/>
                </a:lnTo>
                <a:lnTo>
                  <a:pt x="438408" y="223942"/>
                </a:lnTo>
                <a:lnTo>
                  <a:pt x="441809" y="233431"/>
                </a:lnTo>
                <a:lnTo>
                  <a:pt x="444409" y="242920"/>
                </a:lnTo>
                <a:lnTo>
                  <a:pt x="447209" y="252681"/>
                </a:lnTo>
                <a:lnTo>
                  <a:pt x="450009" y="262305"/>
                </a:lnTo>
                <a:lnTo>
                  <a:pt x="452209" y="272065"/>
                </a:lnTo>
                <a:lnTo>
                  <a:pt x="456809" y="291721"/>
                </a:lnTo>
                <a:lnTo>
                  <a:pt x="461209" y="311242"/>
                </a:lnTo>
                <a:lnTo>
                  <a:pt x="462809" y="312597"/>
                </a:lnTo>
                <a:lnTo>
                  <a:pt x="463809" y="313682"/>
                </a:lnTo>
                <a:lnTo>
                  <a:pt x="465009" y="314902"/>
                </a:lnTo>
                <a:lnTo>
                  <a:pt x="465809" y="316257"/>
                </a:lnTo>
                <a:lnTo>
                  <a:pt x="466409" y="317477"/>
                </a:lnTo>
                <a:lnTo>
                  <a:pt x="466809" y="318833"/>
                </a:lnTo>
                <a:lnTo>
                  <a:pt x="467009" y="320324"/>
                </a:lnTo>
                <a:lnTo>
                  <a:pt x="467209" y="321680"/>
                </a:lnTo>
                <a:lnTo>
                  <a:pt x="467009" y="324662"/>
                </a:lnTo>
                <a:lnTo>
                  <a:pt x="466409" y="327509"/>
                </a:lnTo>
                <a:lnTo>
                  <a:pt x="465609" y="330491"/>
                </a:lnTo>
                <a:lnTo>
                  <a:pt x="464609" y="333473"/>
                </a:lnTo>
                <a:lnTo>
                  <a:pt x="463609" y="336455"/>
                </a:lnTo>
                <a:lnTo>
                  <a:pt x="463009" y="339438"/>
                </a:lnTo>
                <a:lnTo>
                  <a:pt x="462409" y="342420"/>
                </a:lnTo>
                <a:lnTo>
                  <a:pt x="462409" y="345131"/>
                </a:lnTo>
                <a:lnTo>
                  <a:pt x="462409" y="346487"/>
                </a:lnTo>
                <a:lnTo>
                  <a:pt x="463009" y="347978"/>
                </a:lnTo>
                <a:lnTo>
                  <a:pt x="463409" y="349333"/>
                </a:lnTo>
                <a:lnTo>
                  <a:pt x="464409" y="350553"/>
                </a:lnTo>
                <a:lnTo>
                  <a:pt x="465209" y="351774"/>
                </a:lnTo>
                <a:lnTo>
                  <a:pt x="466409" y="352994"/>
                </a:lnTo>
                <a:lnTo>
                  <a:pt x="468009" y="354214"/>
                </a:lnTo>
                <a:lnTo>
                  <a:pt x="469609" y="355298"/>
                </a:lnTo>
                <a:lnTo>
                  <a:pt x="478409" y="355298"/>
                </a:lnTo>
                <a:lnTo>
                  <a:pt x="480209" y="358009"/>
                </a:lnTo>
                <a:lnTo>
                  <a:pt x="481809" y="360449"/>
                </a:lnTo>
                <a:lnTo>
                  <a:pt x="483209" y="363025"/>
                </a:lnTo>
                <a:lnTo>
                  <a:pt x="484409" y="365736"/>
                </a:lnTo>
                <a:lnTo>
                  <a:pt x="485609" y="368312"/>
                </a:lnTo>
                <a:lnTo>
                  <a:pt x="486409" y="371023"/>
                </a:lnTo>
                <a:lnTo>
                  <a:pt x="488010" y="376310"/>
                </a:lnTo>
                <a:lnTo>
                  <a:pt x="489009" y="382003"/>
                </a:lnTo>
                <a:lnTo>
                  <a:pt x="489809" y="387290"/>
                </a:lnTo>
                <a:lnTo>
                  <a:pt x="490210" y="392848"/>
                </a:lnTo>
                <a:lnTo>
                  <a:pt x="490610" y="398677"/>
                </a:lnTo>
                <a:lnTo>
                  <a:pt x="490810" y="409928"/>
                </a:lnTo>
                <a:lnTo>
                  <a:pt x="491210" y="415486"/>
                </a:lnTo>
                <a:lnTo>
                  <a:pt x="491610" y="421044"/>
                </a:lnTo>
                <a:lnTo>
                  <a:pt x="492410" y="426602"/>
                </a:lnTo>
                <a:lnTo>
                  <a:pt x="493410" y="432024"/>
                </a:lnTo>
                <a:lnTo>
                  <a:pt x="494810" y="437446"/>
                </a:lnTo>
                <a:lnTo>
                  <a:pt x="496010" y="440022"/>
                </a:lnTo>
                <a:lnTo>
                  <a:pt x="497010" y="442733"/>
                </a:lnTo>
                <a:lnTo>
                  <a:pt x="502810" y="442597"/>
                </a:lnTo>
                <a:lnTo>
                  <a:pt x="508810" y="442597"/>
                </a:lnTo>
                <a:lnTo>
                  <a:pt x="511210" y="437853"/>
                </a:lnTo>
                <a:lnTo>
                  <a:pt x="514010" y="433515"/>
                </a:lnTo>
                <a:lnTo>
                  <a:pt x="516810" y="429448"/>
                </a:lnTo>
                <a:lnTo>
                  <a:pt x="519810" y="425653"/>
                </a:lnTo>
                <a:lnTo>
                  <a:pt x="523010" y="422128"/>
                </a:lnTo>
                <a:lnTo>
                  <a:pt x="526410" y="418875"/>
                </a:lnTo>
                <a:lnTo>
                  <a:pt x="530010" y="416164"/>
                </a:lnTo>
                <a:lnTo>
                  <a:pt x="533810" y="413452"/>
                </a:lnTo>
                <a:lnTo>
                  <a:pt x="536010" y="412368"/>
                </a:lnTo>
                <a:lnTo>
                  <a:pt x="538010" y="411419"/>
                </a:lnTo>
                <a:lnTo>
                  <a:pt x="540011" y="410470"/>
                </a:lnTo>
                <a:lnTo>
                  <a:pt x="542211" y="409657"/>
                </a:lnTo>
                <a:lnTo>
                  <a:pt x="544611" y="408979"/>
                </a:lnTo>
                <a:lnTo>
                  <a:pt x="546811" y="408437"/>
                </a:lnTo>
                <a:lnTo>
                  <a:pt x="549211" y="407759"/>
                </a:lnTo>
                <a:lnTo>
                  <a:pt x="551611" y="407488"/>
                </a:lnTo>
                <a:lnTo>
                  <a:pt x="554211" y="407081"/>
                </a:lnTo>
                <a:lnTo>
                  <a:pt x="556611" y="406810"/>
                </a:lnTo>
                <a:lnTo>
                  <a:pt x="559411" y="406810"/>
                </a:lnTo>
                <a:lnTo>
                  <a:pt x="562211" y="406810"/>
                </a:lnTo>
                <a:lnTo>
                  <a:pt x="564811" y="406946"/>
                </a:lnTo>
                <a:lnTo>
                  <a:pt x="567811" y="407352"/>
                </a:lnTo>
                <a:lnTo>
                  <a:pt x="570811" y="407623"/>
                </a:lnTo>
                <a:lnTo>
                  <a:pt x="573811" y="408166"/>
                </a:lnTo>
                <a:lnTo>
                  <a:pt x="588211" y="407352"/>
                </a:lnTo>
                <a:lnTo>
                  <a:pt x="602412" y="406403"/>
                </a:lnTo>
                <a:lnTo>
                  <a:pt x="606212" y="406946"/>
                </a:lnTo>
                <a:lnTo>
                  <a:pt x="610012" y="407488"/>
                </a:lnTo>
                <a:lnTo>
                  <a:pt x="614012" y="407759"/>
                </a:lnTo>
                <a:lnTo>
                  <a:pt x="618012" y="407895"/>
                </a:lnTo>
                <a:lnTo>
                  <a:pt x="625812" y="408030"/>
                </a:lnTo>
                <a:lnTo>
                  <a:pt x="633812" y="407895"/>
                </a:lnTo>
                <a:lnTo>
                  <a:pt x="650013" y="407352"/>
                </a:lnTo>
                <a:lnTo>
                  <a:pt x="658013" y="407081"/>
                </a:lnTo>
                <a:lnTo>
                  <a:pt x="662013" y="407081"/>
                </a:lnTo>
                <a:lnTo>
                  <a:pt x="665813" y="407352"/>
                </a:lnTo>
                <a:lnTo>
                  <a:pt x="669813" y="407623"/>
                </a:lnTo>
                <a:lnTo>
                  <a:pt x="673613" y="407895"/>
                </a:lnTo>
                <a:lnTo>
                  <a:pt x="677613" y="408437"/>
                </a:lnTo>
                <a:lnTo>
                  <a:pt x="681413" y="409115"/>
                </a:lnTo>
                <a:lnTo>
                  <a:pt x="685013" y="409928"/>
                </a:lnTo>
                <a:lnTo>
                  <a:pt x="689013" y="411012"/>
                </a:lnTo>
                <a:lnTo>
                  <a:pt x="692613" y="412232"/>
                </a:lnTo>
                <a:lnTo>
                  <a:pt x="696014" y="413588"/>
                </a:lnTo>
                <a:lnTo>
                  <a:pt x="699614" y="415350"/>
                </a:lnTo>
                <a:lnTo>
                  <a:pt x="703014" y="417384"/>
                </a:lnTo>
                <a:lnTo>
                  <a:pt x="706214" y="419688"/>
                </a:lnTo>
                <a:lnTo>
                  <a:pt x="709614" y="422264"/>
                </a:lnTo>
                <a:lnTo>
                  <a:pt x="712814" y="425110"/>
                </a:lnTo>
                <a:lnTo>
                  <a:pt x="715814" y="428364"/>
                </a:lnTo>
                <a:lnTo>
                  <a:pt x="719014" y="431888"/>
                </a:lnTo>
                <a:lnTo>
                  <a:pt x="721814" y="435820"/>
                </a:lnTo>
                <a:lnTo>
                  <a:pt x="722614" y="436633"/>
                </a:lnTo>
                <a:lnTo>
                  <a:pt x="723614" y="437446"/>
                </a:lnTo>
                <a:lnTo>
                  <a:pt x="725014" y="438260"/>
                </a:lnTo>
                <a:lnTo>
                  <a:pt x="726414" y="438802"/>
                </a:lnTo>
                <a:lnTo>
                  <a:pt x="728014" y="439344"/>
                </a:lnTo>
                <a:lnTo>
                  <a:pt x="729814" y="439751"/>
                </a:lnTo>
                <a:lnTo>
                  <a:pt x="731614" y="440157"/>
                </a:lnTo>
                <a:lnTo>
                  <a:pt x="733614" y="440564"/>
                </a:lnTo>
                <a:lnTo>
                  <a:pt x="735614" y="440700"/>
                </a:lnTo>
                <a:lnTo>
                  <a:pt x="737814" y="440835"/>
                </a:lnTo>
                <a:lnTo>
                  <a:pt x="739814" y="440835"/>
                </a:lnTo>
                <a:lnTo>
                  <a:pt x="741614" y="440700"/>
                </a:lnTo>
                <a:lnTo>
                  <a:pt x="743614" y="440564"/>
                </a:lnTo>
                <a:lnTo>
                  <a:pt x="745214" y="440157"/>
                </a:lnTo>
                <a:lnTo>
                  <a:pt x="746814" y="439751"/>
                </a:lnTo>
                <a:lnTo>
                  <a:pt x="748415" y="439344"/>
                </a:lnTo>
                <a:lnTo>
                  <a:pt x="752415" y="437717"/>
                </a:lnTo>
                <a:lnTo>
                  <a:pt x="756015" y="436497"/>
                </a:lnTo>
                <a:lnTo>
                  <a:pt x="759415" y="435413"/>
                </a:lnTo>
                <a:lnTo>
                  <a:pt x="762615" y="434464"/>
                </a:lnTo>
                <a:lnTo>
                  <a:pt x="765615" y="433922"/>
                </a:lnTo>
                <a:lnTo>
                  <a:pt x="768615" y="433515"/>
                </a:lnTo>
                <a:lnTo>
                  <a:pt x="771015" y="433380"/>
                </a:lnTo>
                <a:lnTo>
                  <a:pt x="773615" y="433380"/>
                </a:lnTo>
                <a:lnTo>
                  <a:pt x="775815" y="433786"/>
                </a:lnTo>
                <a:lnTo>
                  <a:pt x="778015" y="434193"/>
                </a:lnTo>
                <a:lnTo>
                  <a:pt x="780015" y="434871"/>
                </a:lnTo>
                <a:lnTo>
                  <a:pt x="781815" y="435548"/>
                </a:lnTo>
                <a:lnTo>
                  <a:pt x="783615" y="436497"/>
                </a:lnTo>
                <a:lnTo>
                  <a:pt x="785215" y="437582"/>
                </a:lnTo>
                <a:lnTo>
                  <a:pt x="786615" y="438937"/>
                </a:lnTo>
                <a:lnTo>
                  <a:pt x="787815" y="440429"/>
                </a:lnTo>
                <a:lnTo>
                  <a:pt x="789215" y="441784"/>
                </a:lnTo>
                <a:lnTo>
                  <a:pt x="790415" y="443411"/>
                </a:lnTo>
                <a:lnTo>
                  <a:pt x="792415" y="447206"/>
                </a:lnTo>
                <a:lnTo>
                  <a:pt x="794215" y="451138"/>
                </a:lnTo>
                <a:lnTo>
                  <a:pt x="795815" y="455475"/>
                </a:lnTo>
                <a:lnTo>
                  <a:pt x="797415" y="460220"/>
                </a:lnTo>
                <a:lnTo>
                  <a:pt x="798815" y="464965"/>
                </a:lnTo>
                <a:lnTo>
                  <a:pt x="801816" y="474725"/>
                </a:lnTo>
                <a:lnTo>
                  <a:pt x="803816" y="480283"/>
                </a:lnTo>
                <a:lnTo>
                  <a:pt x="806016" y="485705"/>
                </a:lnTo>
                <a:lnTo>
                  <a:pt x="810216" y="496414"/>
                </a:lnTo>
                <a:lnTo>
                  <a:pt x="815016" y="507123"/>
                </a:lnTo>
                <a:lnTo>
                  <a:pt x="819616" y="517968"/>
                </a:lnTo>
                <a:lnTo>
                  <a:pt x="821616" y="523390"/>
                </a:lnTo>
                <a:lnTo>
                  <a:pt x="823416" y="528812"/>
                </a:lnTo>
                <a:lnTo>
                  <a:pt x="825016" y="534370"/>
                </a:lnTo>
                <a:lnTo>
                  <a:pt x="826416" y="539928"/>
                </a:lnTo>
                <a:lnTo>
                  <a:pt x="827616" y="545622"/>
                </a:lnTo>
                <a:lnTo>
                  <a:pt x="828416" y="551315"/>
                </a:lnTo>
                <a:lnTo>
                  <a:pt x="828816" y="557415"/>
                </a:lnTo>
                <a:lnTo>
                  <a:pt x="828816" y="563244"/>
                </a:lnTo>
                <a:lnTo>
                  <a:pt x="831216" y="583307"/>
                </a:lnTo>
                <a:lnTo>
                  <a:pt x="832616" y="593203"/>
                </a:lnTo>
                <a:lnTo>
                  <a:pt x="834416" y="603098"/>
                </a:lnTo>
                <a:lnTo>
                  <a:pt x="835616" y="608114"/>
                </a:lnTo>
                <a:lnTo>
                  <a:pt x="836816" y="612994"/>
                </a:lnTo>
                <a:lnTo>
                  <a:pt x="838016" y="617874"/>
                </a:lnTo>
                <a:lnTo>
                  <a:pt x="839616" y="622619"/>
                </a:lnTo>
                <a:lnTo>
                  <a:pt x="841216" y="627363"/>
                </a:lnTo>
                <a:lnTo>
                  <a:pt x="843416" y="632243"/>
                </a:lnTo>
                <a:lnTo>
                  <a:pt x="845616" y="636852"/>
                </a:lnTo>
                <a:lnTo>
                  <a:pt x="847816" y="641461"/>
                </a:lnTo>
                <a:lnTo>
                  <a:pt x="851616" y="645935"/>
                </a:lnTo>
                <a:lnTo>
                  <a:pt x="855017" y="650544"/>
                </a:lnTo>
                <a:lnTo>
                  <a:pt x="858017" y="655153"/>
                </a:lnTo>
                <a:lnTo>
                  <a:pt x="860417" y="660033"/>
                </a:lnTo>
                <a:lnTo>
                  <a:pt x="862417" y="664777"/>
                </a:lnTo>
                <a:lnTo>
                  <a:pt x="864217" y="669793"/>
                </a:lnTo>
                <a:lnTo>
                  <a:pt x="865617" y="674537"/>
                </a:lnTo>
                <a:lnTo>
                  <a:pt x="866817" y="679689"/>
                </a:lnTo>
                <a:lnTo>
                  <a:pt x="867817" y="684704"/>
                </a:lnTo>
                <a:lnTo>
                  <a:pt x="868217" y="689856"/>
                </a:lnTo>
                <a:lnTo>
                  <a:pt x="868417" y="695007"/>
                </a:lnTo>
                <a:lnTo>
                  <a:pt x="868417" y="700158"/>
                </a:lnTo>
                <a:lnTo>
                  <a:pt x="868217" y="705445"/>
                </a:lnTo>
                <a:lnTo>
                  <a:pt x="867817" y="710731"/>
                </a:lnTo>
                <a:lnTo>
                  <a:pt x="866817" y="716154"/>
                </a:lnTo>
                <a:lnTo>
                  <a:pt x="865817" y="721576"/>
                </a:lnTo>
                <a:lnTo>
                  <a:pt x="865417" y="722932"/>
                </a:lnTo>
                <a:lnTo>
                  <a:pt x="865417" y="724152"/>
                </a:lnTo>
                <a:lnTo>
                  <a:pt x="865617" y="725372"/>
                </a:lnTo>
                <a:lnTo>
                  <a:pt x="866617" y="726592"/>
                </a:lnTo>
                <a:lnTo>
                  <a:pt x="869817" y="732285"/>
                </a:lnTo>
                <a:lnTo>
                  <a:pt x="872817" y="738114"/>
                </a:lnTo>
                <a:lnTo>
                  <a:pt x="875417" y="743808"/>
                </a:lnTo>
                <a:lnTo>
                  <a:pt x="877817" y="749637"/>
                </a:lnTo>
                <a:lnTo>
                  <a:pt x="879617" y="755601"/>
                </a:lnTo>
                <a:lnTo>
                  <a:pt x="881417" y="761430"/>
                </a:lnTo>
                <a:lnTo>
                  <a:pt x="882817" y="767259"/>
                </a:lnTo>
                <a:lnTo>
                  <a:pt x="884017" y="773359"/>
                </a:lnTo>
                <a:lnTo>
                  <a:pt x="885017" y="779324"/>
                </a:lnTo>
                <a:lnTo>
                  <a:pt x="885817" y="785424"/>
                </a:lnTo>
                <a:lnTo>
                  <a:pt x="886417" y="791389"/>
                </a:lnTo>
                <a:lnTo>
                  <a:pt x="886817" y="797489"/>
                </a:lnTo>
                <a:lnTo>
                  <a:pt x="887617" y="809689"/>
                </a:lnTo>
                <a:lnTo>
                  <a:pt x="888017" y="821889"/>
                </a:lnTo>
                <a:lnTo>
                  <a:pt x="888417" y="834089"/>
                </a:lnTo>
                <a:lnTo>
                  <a:pt x="888617" y="846290"/>
                </a:lnTo>
                <a:lnTo>
                  <a:pt x="889417" y="858354"/>
                </a:lnTo>
                <a:lnTo>
                  <a:pt x="889817" y="864319"/>
                </a:lnTo>
                <a:lnTo>
                  <a:pt x="890617" y="870419"/>
                </a:lnTo>
                <a:lnTo>
                  <a:pt x="891217" y="876384"/>
                </a:lnTo>
                <a:lnTo>
                  <a:pt x="892217" y="882348"/>
                </a:lnTo>
                <a:lnTo>
                  <a:pt x="893217" y="888177"/>
                </a:lnTo>
                <a:lnTo>
                  <a:pt x="894617" y="894006"/>
                </a:lnTo>
                <a:lnTo>
                  <a:pt x="896417" y="899835"/>
                </a:lnTo>
                <a:lnTo>
                  <a:pt x="898217" y="905664"/>
                </a:lnTo>
                <a:lnTo>
                  <a:pt x="900417" y="911358"/>
                </a:lnTo>
                <a:lnTo>
                  <a:pt x="902817" y="917051"/>
                </a:lnTo>
                <a:lnTo>
                  <a:pt x="903817" y="915424"/>
                </a:lnTo>
                <a:lnTo>
                  <a:pt x="904417" y="913662"/>
                </a:lnTo>
                <a:lnTo>
                  <a:pt x="904818" y="911900"/>
                </a:lnTo>
                <a:lnTo>
                  <a:pt x="905418" y="910273"/>
                </a:lnTo>
                <a:lnTo>
                  <a:pt x="905818" y="906749"/>
                </a:lnTo>
                <a:lnTo>
                  <a:pt x="906018" y="902953"/>
                </a:lnTo>
                <a:lnTo>
                  <a:pt x="906018" y="899157"/>
                </a:lnTo>
                <a:lnTo>
                  <a:pt x="905618" y="895226"/>
                </a:lnTo>
                <a:lnTo>
                  <a:pt x="905218" y="887499"/>
                </a:lnTo>
                <a:lnTo>
                  <a:pt x="904818" y="883704"/>
                </a:lnTo>
                <a:lnTo>
                  <a:pt x="904818" y="879637"/>
                </a:lnTo>
                <a:lnTo>
                  <a:pt x="905218" y="875977"/>
                </a:lnTo>
                <a:lnTo>
                  <a:pt x="906018" y="872046"/>
                </a:lnTo>
                <a:lnTo>
                  <a:pt x="906418" y="870283"/>
                </a:lnTo>
                <a:lnTo>
                  <a:pt x="907218" y="868521"/>
                </a:lnTo>
                <a:lnTo>
                  <a:pt x="908018" y="866623"/>
                </a:lnTo>
                <a:lnTo>
                  <a:pt x="909218" y="864861"/>
                </a:lnTo>
                <a:lnTo>
                  <a:pt x="910418" y="863099"/>
                </a:lnTo>
                <a:lnTo>
                  <a:pt x="911818" y="861472"/>
                </a:lnTo>
                <a:lnTo>
                  <a:pt x="913418" y="859710"/>
                </a:lnTo>
                <a:lnTo>
                  <a:pt x="915218" y="858219"/>
                </a:lnTo>
                <a:lnTo>
                  <a:pt x="913818" y="856456"/>
                </a:lnTo>
                <a:lnTo>
                  <a:pt x="912418" y="854559"/>
                </a:lnTo>
                <a:lnTo>
                  <a:pt x="911618" y="852932"/>
                </a:lnTo>
                <a:lnTo>
                  <a:pt x="910618" y="851170"/>
                </a:lnTo>
                <a:lnTo>
                  <a:pt x="909618" y="849407"/>
                </a:lnTo>
                <a:lnTo>
                  <a:pt x="909218" y="847645"/>
                </a:lnTo>
                <a:lnTo>
                  <a:pt x="908418" y="844121"/>
                </a:lnTo>
                <a:lnTo>
                  <a:pt x="908018" y="840732"/>
                </a:lnTo>
                <a:lnTo>
                  <a:pt x="908418" y="837343"/>
                </a:lnTo>
                <a:lnTo>
                  <a:pt x="908818" y="833683"/>
                </a:lnTo>
                <a:lnTo>
                  <a:pt x="909418" y="830294"/>
                </a:lnTo>
                <a:lnTo>
                  <a:pt x="910418" y="826905"/>
                </a:lnTo>
                <a:lnTo>
                  <a:pt x="911618" y="823516"/>
                </a:lnTo>
                <a:lnTo>
                  <a:pt x="913818" y="816602"/>
                </a:lnTo>
                <a:lnTo>
                  <a:pt x="914618" y="813213"/>
                </a:lnTo>
                <a:lnTo>
                  <a:pt x="915618" y="809824"/>
                </a:lnTo>
                <a:lnTo>
                  <a:pt x="916218" y="806436"/>
                </a:lnTo>
                <a:lnTo>
                  <a:pt x="916818" y="802775"/>
                </a:lnTo>
                <a:lnTo>
                  <a:pt x="921018" y="740825"/>
                </a:lnTo>
                <a:lnTo>
                  <a:pt x="925418" y="678875"/>
                </a:lnTo>
                <a:lnTo>
                  <a:pt x="934818" y="554840"/>
                </a:lnTo>
                <a:lnTo>
                  <a:pt x="934018" y="535590"/>
                </a:lnTo>
                <a:lnTo>
                  <a:pt x="934018" y="525966"/>
                </a:lnTo>
                <a:lnTo>
                  <a:pt x="934418" y="516477"/>
                </a:lnTo>
                <a:lnTo>
                  <a:pt x="934618" y="511597"/>
                </a:lnTo>
                <a:lnTo>
                  <a:pt x="935418" y="506988"/>
                </a:lnTo>
                <a:lnTo>
                  <a:pt x="936618" y="502379"/>
                </a:lnTo>
                <a:lnTo>
                  <a:pt x="938018" y="497905"/>
                </a:lnTo>
                <a:lnTo>
                  <a:pt x="939818" y="493703"/>
                </a:lnTo>
                <a:lnTo>
                  <a:pt x="941818" y="489501"/>
                </a:lnTo>
                <a:lnTo>
                  <a:pt x="944218" y="485569"/>
                </a:lnTo>
                <a:lnTo>
                  <a:pt x="946618" y="481638"/>
                </a:lnTo>
                <a:lnTo>
                  <a:pt x="949618" y="477978"/>
                </a:lnTo>
                <a:lnTo>
                  <a:pt x="952818" y="474318"/>
                </a:lnTo>
                <a:lnTo>
                  <a:pt x="956018" y="471065"/>
                </a:lnTo>
                <a:lnTo>
                  <a:pt x="959619" y="467947"/>
                </a:lnTo>
                <a:lnTo>
                  <a:pt x="963419" y="464965"/>
                </a:lnTo>
                <a:lnTo>
                  <a:pt x="967419" y="462118"/>
                </a:lnTo>
                <a:lnTo>
                  <a:pt x="971419" y="459542"/>
                </a:lnTo>
                <a:lnTo>
                  <a:pt x="975819" y="457238"/>
                </a:lnTo>
                <a:lnTo>
                  <a:pt x="980219" y="455069"/>
                </a:lnTo>
                <a:lnTo>
                  <a:pt x="984819" y="453171"/>
                </a:lnTo>
                <a:lnTo>
                  <a:pt x="989219" y="451544"/>
                </a:lnTo>
                <a:lnTo>
                  <a:pt x="994019" y="450053"/>
                </a:lnTo>
                <a:lnTo>
                  <a:pt x="999019" y="448969"/>
                </a:lnTo>
                <a:lnTo>
                  <a:pt x="1003819" y="448155"/>
                </a:lnTo>
                <a:lnTo>
                  <a:pt x="1008820" y="447478"/>
                </a:lnTo>
                <a:lnTo>
                  <a:pt x="1013820" y="447206"/>
                </a:lnTo>
                <a:lnTo>
                  <a:pt x="1019020" y="447071"/>
                </a:lnTo>
                <a:lnTo>
                  <a:pt x="1024020" y="447206"/>
                </a:lnTo>
                <a:lnTo>
                  <a:pt x="1029020" y="447749"/>
                </a:lnTo>
                <a:lnTo>
                  <a:pt x="1034020" y="448562"/>
                </a:lnTo>
                <a:lnTo>
                  <a:pt x="1039020" y="449646"/>
                </a:lnTo>
                <a:lnTo>
                  <a:pt x="1044020" y="451138"/>
                </a:lnTo>
                <a:lnTo>
                  <a:pt x="1048820" y="452900"/>
                </a:lnTo>
                <a:lnTo>
                  <a:pt x="1053820" y="455069"/>
                </a:lnTo>
                <a:lnTo>
                  <a:pt x="1054220" y="455340"/>
                </a:lnTo>
                <a:lnTo>
                  <a:pt x="1054820" y="455882"/>
                </a:lnTo>
                <a:lnTo>
                  <a:pt x="1055620" y="456967"/>
                </a:lnTo>
                <a:lnTo>
                  <a:pt x="1056020" y="458322"/>
                </a:lnTo>
                <a:lnTo>
                  <a:pt x="1056820" y="459813"/>
                </a:lnTo>
                <a:lnTo>
                  <a:pt x="1057620" y="463338"/>
                </a:lnTo>
                <a:lnTo>
                  <a:pt x="1058220" y="465100"/>
                </a:lnTo>
                <a:lnTo>
                  <a:pt x="1058620" y="466591"/>
                </a:lnTo>
                <a:lnTo>
                  <a:pt x="1062221" y="466998"/>
                </a:lnTo>
                <a:lnTo>
                  <a:pt x="1065621" y="467133"/>
                </a:lnTo>
                <a:lnTo>
                  <a:pt x="1067421" y="464151"/>
                </a:lnTo>
                <a:lnTo>
                  <a:pt x="1069421" y="461711"/>
                </a:lnTo>
                <a:lnTo>
                  <a:pt x="1071421" y="459407"/>
                </a:lnTo>
                <a:lnTo>
                  <a:pt x="1073421" y="457509"/>
                </a:lnTo>
                <a:lnTo>
                  <a:pt x="1075421" y="455882"/>
                </a:lnTo>
                <a:lnTo>
                  <a:pt x="1077621" y="454527"/>
                </a:lnTo>
                <a:lnTo>
                  <a:pt x="1079621" y="453442"/>
                </a:lnTo>
                <a:lnTo>
                  <a:pt x="1081821" y="452764"/>
                </a:lnTo>
                <a:lnTo>
                  <a:pt x="1084221" y="452087"/>
                </a:lnTo>
                <a:lnTo>
                  <a:pt x="1086221" y="451815"/>
                </a:lnTo>
                <a:lnTo>
                  <a:pt x="1088421" y="451680"/>
                </a:lnTo>
                <a:lnTo>
                  <a:pt x="1091021" y="451680"/>
                </a:lnTo>
                <a:lnTo>
                  <a:pt x="1093221" y="451815"/>
                </a:lnTo>
                <a:lnTo>
                  <a:pt x="1095621" y="452087"/>
                </a:lnTo>
                <a:lnTo>
                  <a:pt x="1097821" y="452629"/>
                </a:lnTo>
                <a:lnTo>
                  <a:pt x="1100421" y="453035"/>
                </a:lnTo>
                <a:lnTo>
                  <a:pt x="1105221" y="454391"/>
                </a:lnTo>
                <a:lnTo>
                  <a:pt x="1110021" y="455882"/>
                </a:lnTo>
                <a:lnTo>
                  <a:pt x="1114622" y="457238"/>
                </a:lnTo>
                <a:lnTo>
                  <a:pt x="1119822" y="458458"/>
                </a:lnTo>
                <a:lnTo>
                  <a:pt x="1122022" y="459136"/>
                </a:lnTo>
                <a:lnTo>
                  <a:pt x="1124422" y="459407"/>
                </a:lnTo>
                <a:lnTo>
                  <a:pt x="1126822" y="459678"/>
                </a:lnTo>
                <a:lnTo>
                  <a:pt x="1129022" y="459949"/>
                </a:lnTo>
                <a:lnTo>
                  <a:pt x="1131422" y="459949"/>
                </a:lnTo>
                <a:lnTo>
                  <a:pt x="1133622" y="459813"/>
                </a:lnTo>
                <a:lnTo>
                  <a:pt x="1135822" y="459542"/>
                </a:lnTo>
                <a:lnTo>
                  <a:pt x="1138222" y="458864"/>
                </a:lnTo>
                <a:lnTo>
                  <a:pt x="1138222" y="459407"/>
                </a:lnTo>
                <a:lnTo>
                  <a:pt x="1138022" y="460898"/>
                </a:lnTo>
                <a:lnTo>
                  <a:pt x="1136422" y="465778"/>
                </a:lnTo>
                <a:lnTo>
                  <a:pt x="1134022" y="471742"/>
                </a:lnTo>
                <a:lnTo>
                  <a:pt x="1133022" y="474589"/>
                </a:lnTo>
                <a:lnTo>
                  <a:pt x="1131622" y="477165"/>
                </a:lnTo>
                <a:lnTo>
                  <a:pt x="1142022" y="485841"/>
                </a:lnTo>
                <a:lnTo>
                  <a:pt x="1160822" y="486112"/>
                </a:lnTo>
                <a:lnTo>
                  <a:pt x="1165823" y="482723"/>
                </a:lnTo>
                <a:lnTo>
                  <a:pt x="1168023" y="481367"/>
                </a:lnTo>
                <a:lnTo>
                  <a:pt x="1170423" y="479876"/>
                </a:lnTo>
                <a:lnTo>
                  <a:pt x="1172623" y="478791"/>
                </a:lnTo>
                <a:lnTo>
                  <a:pt x="1174823" y="477707"/>
                </a:lnTo>
                <a:lnTo>
                  <a:pt x="1177223" y="477029"/>
                </a:lnTo>
                <a:lnTo>
                  <a:pt x="1179223" y="476216"/>
                </a:lnTo>
                <a:lnTo>
                  <a:pt x="1181623" y="475809"/>
                </a:lnTo>
                <a:lnTo>
                  <a:pt x="1183623" y="475267"/>
                </a:lnTo>
                <a:lnTo>
                  <a:pt x="1185623" y="474996"/>
                </a:lnTo>
                <a:lnTo>
                  <a:pt x="1187423" y="474860"/>
                </a:lnTo>
                <a:lnTo>
                  <a:pt x="1189423" y="474860"/>
                </a:lnTo>
                <a:lnTo>
                  <a:pt x="1191423" y="474996"/>
                </a:lnTo>
                <a:lnTo>
                  <a:pt x="1193223" y="475267"/>
                </a:lnTo>
                <a:lnTo>
                  <a:pt x="1195023" y="475809"/>
                </a:lnTo>
                <a:lnTo>
                  <a:pt x="1196823" y="476351"/>
                </a:lnTo>
                <a:lnTo>
                  <a:pt x="1198423" y="477029"/>
                </a:lnTo>
                <a:lnTo>
                  <a:pt x="1200223" y="477978"/>
                </a:lnTo>
                <a:lnTo>
                  <a:pt x="1201823" y="478791"/>
                </a:lnTo>
                <a:lnTo>
                  <a:pt x="1203423" y="479876"/>
                </a:lnTo>
                <a:lnTo>
                  <a:pt x="1204823" y="481232"/>
                </a:lnTo>
                <a:lnTo>
                  <a:pt x="1206223" y="482587"/>
                </a:lnTo>
                <a:lnTo>
                  <a:pt x="1207823" y="484078"/>
                </a:lnTo>
                <a:lnTo>
                  <a:pt x="1210223" y="487467"/>
                </a:lnTo>
                <a:lnTo>
                  <a:pt x="1212823" y="491398"/>
                </a:lnTo>
                <a:lnTo>
                  <a:pt x="1214823" y="495736"/>
                </a:lnTo>
                <a:lnTo>
                  <a:pt x="1216624" y="500616"/>
                </a:lnTo>
                <a:lnTo>
                  <a:pt x="1230424" y="539250"/>
                </a:lnTo>
                <a:lnTo>
                  <a:pt x="1244024" y="577885"/>
                </a:lnTo>
                <a:lnTo>
                  <a:pt x="1250624" y="597405"/>
                </a:lnTo>
                <a:lnTo>
                  <a:pt x="1257224" y="616790"/>
                </a:lnTo>
                <a:lnTo>
                  <a:pt x="1263424" y="636175"/>
                </a:lnTo>
                <a:lnTo>
                  <a:pt x="1269625" y="655695"/>
                </a:lnTo>
                <a:lnTo>
                  <a:pt x="1275225" y="675351"/>
                </a:lnTo>
                <a:lnTo>
                  <a:pt x="1280425" y="695007"/>
                </a:lnTo>
                <a:lnTo>
                  <a:pt x="1285425" y="714663"/>
                </a:lnTo>
                <a:lnTo>
                  <a:pt x="1290025" y="734454"/>
                </a:lnTo>
                <a:lnTo>
                  <a:pt x="1292225" y="744621"/>
                </a:lnTo>
                <a:lnTo>
                  <a:pt x="1294025" y="754652"/>
                </a:lnTo>
                <a:lnTo>
                  <a:pt x="1295825" y="764684"/>
                </a:lnTo>
                <a:lnTo>
                  <a:pt x="1297425" y="774715"/>
                </a:lnTo>
                <a:lnTo>
                  <a:pt x="1299025" y="784746"/>
                </a:lnTo>
                <a:lnTo>
                  <a:pt x="1300425" y="794913"/>
                </a:lnTo>
                <a:lnTo>
                  <a:pt x="1301425" y="805216"/>
                </a:lnTo>
                <a:lnTo>
                  <a:pt x="1302425" y="815382"/>
                </a:lnTo>
                <a:lnTo>
                  <a:pt x="1304625" y="818229"/>
                </a:lnTo>
                <a:lnTo>
                  <a:pt x="1306425" y="821211"/>
                </a:lnTo>
                <a:lnTo>
                  <a:pt x="1307825" y="824329"/>
                </a:lnTo>
                <a:lnTo>
                  <a:pt x="1309025" y="827583"/>
                </a:lnTo>
                <a:lnTo>
                  <a:pt x="1309825" y="830700"/>
                </a:lnTo>
                <a:lnTo>
                  <a:pt x="1310625" y="833954"/>
                </a:lnTo>
                <a:lnTo>
                  <a:pt x="1311025" y="837207"/>
                </a:lnTo>
                <a:lnTo>
                  <a:pt x="1311425" y="840461"/>
                </a:lnTo>
                <a:lnTo>
                  <a:pt x="1311825" y="846832"/>
                </a:lnTo>
                <a:lnTo>
                  <a:pt x="1312025" y="853474"/>
                </a:lnTo>
                <a:lnTo>
                  <a:pt x="1312225" y="860117"/>
                </a:lnTo>
                <a:lnTo>
                  <a:pt x="1312625" y="866623"/>
                </a:lnTo>
                <a:lnTo>
                  <a:pt x="1315225" y="872723"/>
                </a:lnTo>
                <a:lnTo>
                  <a:pt x="1317425" y="878688"/>
                </a:lnTo>
                <a:lnTo>
                  <a:pt x="1319425" y="884924"/>
                </a:lnTo>
                <a:lnTo>
                  <a:pt x="1321226" y="890888"/>
                </a:lnTo>
                <a:lnTo>
                  <a:pt x="1325026" y="903088"/>
                </a:lnTo>
                <a:lnTo>
                  <a:pt x="1328026" y="915560"/>
                </a:lnTo>
                <a:lnTo>
                  <a:pt x="1330626" y="928031"/>
                </a:lnTo>
                <a:lnTo>
                  <a:pt x="1333026" y="940367"/>
                </a:lnTo>
                <a:lnTo>
                  <a:pt x="1335026" y="952974"/>
                </a:lnTo>
                <a:lnTo>
                  <a:pt x="1336826" y="965445"/>
                </a:lnTo>
                <a:lnTo>
                  <a:pt x="1340226" y="990659"/>
                </a:lnTo>
                <a:lnTo>
                  <a:pt x="1343426" y="1015873"/>
                </a:lnTo>
                <a:lnTo>
                  <a:pt x="1345226" y="1028344"/>
                </a:lnTo>
                <a:lnTo>
                  <a:pt x="1347026" y="1040816"/>
                </a:lnTo>
                <a:lnTo>
                  <a:pt x="1349226" y="1053422"/>
                </a:lnTo>
                <a:lnTo>
                  <a:pt x="1351626" y="1065894"/>
                </a:lnTo>
                <a:lnTo>
                  <a:pt x="1355826" y="1065894"/>
                </a:lnTo>
                <a:lnTo>
                  <a:pt x="1359826" y="1066165"/>
                </a:lnTo>
                <a:lnTo>
                  <a:pt x="1360826" y="1062369"/>
                </a:lnTo>
                <a:lnTo>
                  <a:pt x="1361226" y="1058709"/>
                </a:lnTo>
                <a:lnTo>
                  <a:pt x="1362226" y="1050982"/>
                </a:lnTo>
                <a:lnTo>
                  <a:pt x="1362626" y="1043391"/>
                </a:lnTo>
                <a:lnTo>
                  <a:pt x="1362626" y="1035664"/>
                </a:lnTo>
                <a:lnTo>
                  <a:pt x="1362626" y="1027938"/>
                </a:lnTo>
                <a:lnTo>
                  <a:pt x="1362426" y="1020346"/>
                </a:lnTo>
                <a:lnTo>
                  <a:pt x="1361426" y="1004893"/>
                </a:lnTo>
                <a:lnTo>
                  <a:pt x="1361226" y="997166"/>
                </a:lnTo>
                <a:lnTo>
                  <a:pt x="1361026" y="989439"/>
                </a:lnTo>
                <a:lnTo>
                  <a:pt x="1361226" y="981712"/>
                </a:lnTo>
                <a:lnTo>
                  <a:pt x="1361626" y="974121"/>
                </a:lnTo>
                <a:lnTo>
                  <a:pt x="1362626" y="966394"/>
                </a:lnTo>
                <a:lnTo>
                  <a:pt x="1363026" y="962599"/>
                </a:lnTo>
                <a:lnTo>
                  <a:pt x="1364026" y="958803"/>
                </a:lnTo>
                <a:lnTo>
                  <a:pt x="1364626" y="955143"/>
                </a:lnTo>
                <a:lnTo>
                  <a:pt x="1365826" y="951212"/>
                </a:lnTo>
                <a:lnTo>
                  <a:pt x="1367026" y="947552"/>
                </a:lnTo>
                <a:lnTo>
                  <a:pt x="1368226" y="943620"/>
                </a:lnTo>
                <a:lnTo>
                  <a:pt x="1369426" y="941180"/>
                </a:lnTo>
                <a:lnTo>
                  <a:pt x="1370226" y="938605"/>
                </a:lnTo>
                <a:lnTo>
                  <a:pt x="1370826" y="935758"/>
                </a:lnTo>
                <a:lnTo>
                  <a:pt x="1371026" y="933182"/>
                </a:lnTo>
                <a:lnTo>
                  <a:pt x="1371426" y="927625"/>
                </a:lnTo>
                <a:lnTo>
                  <a:pt x="1371426" y="922202"/>
                </a:lnTo>
                <a:lnTo>
                  <a:pt x="1372026" y="916644"/>
                </a:lnTo>
                <a:lnTo>
                  <a:pt x="1372427" y="913933"/>
                </a:lnTo>
                <a:lnTo>
                  <a:pt x="1373027" y="911222"/>
                </a:lnTo>
                <a:lnTo>
                  <a:pt x="1373827" y="908511"/>
                </a:lnTo>
                <a:lnTo>
                  <a:pt x="1374827" y="906071"/>
                </a:lnTo>
                <a:lnTo>
                  <a:pt x="1376427" y="903631"/>
                </a:lnTo>
                <a:lnTo>
                  <a:pt x="1378427" y="901191"/>
                </a:lnTo>
                <a:lnTo>
                  <a:pt x="1379027" y="870283"/>
                </a:lnTo>
                <a:lnTo>
                  <a:pt x="1380027" y="839376"/>
                </a:lnTo>
                <a:lnTo>
                  <a:pt x="1381027" y="808333"/>
                </a:lnTo>
                <a:lnTo>
                  <a:pt x="1382627" y="777697"/>
                </a:lnTo>
                <a:lnTo>
                  <a:pt x="1384227" y="746790"/>
                </a:lnTo>
                <a:lnTo>
                  <a:pt x="1386227" y="716018"/>
                </a:lnTo>
                <a:lnTo>
                  <a:pt x="1388627" y="685111"/>
                </a:lnTo>
                <a:lnTo>
                  <a:pt x="1391027" y="654339"/>
                </a:lnTo>
                <a:lnTo>
                  <a:pt x="1393827" y="623568"/>
                </a:lnTo>
                <a:lnTo>
                  <a:pt x="1397027" y="592796"/>
                </a:lnTo>
                <a:lnTo>
                  <a:pt x="1400227" y="562160"/>
                </a:lnTo>
                <a:lnTo>
                  <a:pt x="1403627" y="531388"/>
                </a:lnTo>
                <a:lnTo>
                  <a:pt x="1407227" y="500616"/>
                </a:lnTo>
                <a:lnTo>
                  <a:pt x="1411027" y="469980"/>
                </a:lnTo>
                <a:lnTo>
                  <a:pt x="1415027" y="439344"/>
                </a:lnTo>
                <a:lnTo>
                  <a:pt x="1419227" y="408708"/>
                </a:lnTo>
                <a:lnTo>
                  <a:pt x="1419627" y="404912"/>
                </a:lnTo>
                <a:lnTo>
                  <a:pt x="1420227" y="401523"/>
                </a:lnTo>
                <a:lnTo>
                  <a:pt x="1421427" y="398270"/>
                </a:lnTo>
                <a:lnTo>
                  <a:pt x="1422627" y="395288"/>
                </a:lnTo>
                <a:lnTo>
                  <a:pt x="1423627" y="392441"/>
                </a:lnTo>
                <a:lnTo>
                  <a:pt x="1425228" y="389730"/>
                </a:lnTo>
                <a:lnTo>
                  <a:pt x="1427228" y="387154"/>
                </a:lnTo>
                <a:lnTo>
                  <a:pt x="1429228" y="384985"/>
                </a:lnTo>
                <a:lnTo>
                  <a:pt x="1431428" y="383087"/>
                </a:lnTo>
                <a:lnTo>
                  <a:pt x="1434028" y="381190"/>
                </a:lnTo>
                <a:lnTo>
                  <a:pt x="1436628" y="379427"/>
                </a:lnTo>
                <a:lnTo>
                  <a:pt x="1439628" y="378207"/>
                </a:lnTo>
                <a:lnTo>
                  <a:pt x="1443028" y="376987"/>
                </a:lnTo>
                <a:lnTo>
                  <a:pt x="1446428" y="376038"/>
                </a:lnTo>
                <a:lnTo>
                  <a:pt x="1450428" y="375496"/>
                </a:lnTo>
                <a:lnTo>
                  <a:pt x="1454428" y="375090"/>
                </a:lnTo>
                <a:lnTo>
                  <a:pt x="1463228" y="374547"/>
                </a:lnTo>
                <a:lnTo>
                  <a:pt x="1471628" y="374276"/>
                </a:lnTo>
                <a:lnTo>
                  <a:pt x="1488629" y="373734"/>
                </a:lnTo>
                <a:lnTo>
                  <a:pt x="1505829" y="373463"/>
                </a:lnTo>
                <a:lnTo>
                  <a:pt x="1522629" y="373598"/>
                </a:lnTo>
                <a:lnTo>
                  <a:pt x="1539830" y="373734"/>
                </a:lnTo>
                <a:lnTo>
                  <a:pt x="1556830" y="374005"/>
                </a:lnTo>
                <a:lnTo>
                  <a:pt x="1574030" y="374276"/>
                </a:lnTo>
                <a:lnTo>
                  <a:pt x="1590831" y="374412"/>
                </a:lnTo>
                <a:lnTo>
                  <a:pt x="1594231" y="374547"/>
                </a:lnTo>
                <a:lnTo>
                  <a:pt x="1597431" y="374818"/>
                </a:lnTo>
                <a:lnTo>
                  <a:pt x="1600431" y="375361"/>
                </a:lnTo>
                <a:lnTo>
                  <a:pt x="1603231" y="375903"/>
                </a:lnTo>
                <a:lnTo>
                  <a:pt x="1606031" y="376716"/>
                </a:lnTo>
                <a:lnTo>
                  <a:pt x="1608431" y="377665"/>
                </a:lnTo>
                <a:lnTo>
                  <a:pt x="1611031" y="378750"/>
                </a:lnTo>
                <a:lnTo>
                  <a:pt x="1613231" y="379970"/>
                </a:lnTo>
                <a:lnTo>
                  <a:pt x="1615431" y="381190"/>
                </a:lnTo>
                <a:lnTo>
                  <a:pt x="1617831" y="382545"/>
                </a:lnTo>
                <a:lnTo>
                  <a:pt x="1621831" y="385663"/>
                </a:lnTo>
                <a:lnTo>
                  <a:pt x="1625831" y="388916"/>
                </a:lnTo>
                <a:lnTo>
                  <a:pt x="1629631" y="392441"/>
                </a:lnTo>
                <a:lnTo>
                  <a:pt x="1637032" y="399354"/>
                </a:lnTo>
                <a:lnTo>
                  <a:pt x="1640632" y="403014"/>
                </a:lnTo>
                <a:lnTo>
                  <a:pt x="1644432" y="405997"/>
                </a:lnTo>
                <a:lnTo>
                  <a:pt x="1648632" y="408979"/>
                </a:lnTo>
                <a:lnTo>
                  <a:pt x="1650632" y="410335"/>
                </a:lnTo>
                <a:lnTo>
                  <a:pt x="1652832" y="411555"/>
                </a:lnTo>
                <a:lnTo>
                  <a:pt x="1655232" y="412639"/>
                </a:lnTo>
                <a:lnTo>
                  <a:pt x="1657432" y="413588"/>
                </a:lnTo>
                <a:lnTo>
                  <a:pt x="1660032" y="414537"/>
                </a:lnTo>
                <a:lnTo>
                  <a:pt x="1662432" y="415215"/>
                </a:lnTo>
                <a:lnTo>
                  <a:pt x="1664232" y="412097"/>
                </a:lnTo>
                <a:lnTo>
                  <a:pt x="1666432" y="409250"/>
                </a:lnTo>
                <a:lnTo>
                  <a:pt x="1668632" y="406810"/>
                </a:lnTo>
                <a:lnTo>
                  <a:pt x="1670832" y="404641"/>
                </a:lnTo>
                <a:lnTo>
                  <a:pt x="1673232" y="403014"/>
                </a:lnTo>
                <a:lnTo>
                  <a:pt x="1676032" y="401388"/>
                </a:lnTo>
                <a:lnTo>
                  <a:pt x="1678432" y="400168"/>
                </a:lnTo>
                <a:lnTo>
                  <a:pt x="1681432" y="399219"/>
                </a:lnTo>
                <a:lnTo>
                  <a:pt x="1684232" y="398541"/>
                </a:lnTo>
                <a:lnTo>
                  <a:pt x="1687033" y="398134"/>
                </a:lnTo>
                <a:lnTo>
                  <a:pt x="1690033" y="397999"/>
                </a:lnTo>
                <a:lnTo>
                  <a:pt x="1693033" y="398134"/>
                </a:lnTo>
                <a:lnTo>
                  <a:pt x="1696233" y="398541"/>
                </a:lnTo>
                <a:lnTo>
                  <a:pt x="1699233" y="399083"/>
                </a:lnTo>
                <a:lnTo>
                  <a:pt x="1702433" y="399897"/>
                </a:lnTo>
                <a:lnTo>
                  <a:pt x="1705433" y="400981"/>
                </a:lnTo>
                <a:lnTo>
                  <a:pt x="1709433" y="402337"/>
                </a:lnTo>
                <a:lnTo>
                  <a:pt x="1713633" y="403421"/>
                </a:lnTo>
                <a:lnTo>
                  <a:pt x="1717433" y="404235"/>
                </a:lnTo>
                <a:lnTo>
                  <a:pt x="1721233" y="404641"/>
                </a:lnTo>
                <a:lnTo>
                  <a:pt x="1725233" y="404912"/>
                </a:lnTo>
                <a:lnTo>
                  <a:pt x="1729033" y="404912"/>
                </a:lnTo>
                <a:lnTo>
                  <a:pt x="1733033" y="404641"/>
                </a:lnTo>
                <a:lnTo>
                  <a:pt x="1736833" y="404370"/>
                </a:lnTo>
                <a:lnTo>
                  <a:pt x="1740634" y="403828"/>
                </a:lnTo>
                <a:lnTo>
                  <a:pt x="1744434" y="403286"/>
                </a:lnTo>
                <a:lnTo>
                  <a:pt x="1752034" y="401930"/>
                </a:lnTo>
                <a:lnTo>
                  <a:pt x="1759634" y="400303"/>
                </a:lnTo>
                <a:lnTo>
                  <a:pt x="1767234" y="398948"/>
                </a:lnTo>
                <a:lnTo>
                  <a:pt x="1776834" y="398948"/>
                </a:lnTo>
                <a:lnTo>
                  <a:pt x="1786234" y="399083"/>
                </a:lnTo>
                <a:lnTo>
                  <a:pt x="1795635" y="399626"/>
                </a:lnTo>
                <a:lnTo>
                  <a:pt x="1805235" y="400032"/>
                </a:lnTo>
                <a:lnTo>
                  <a:pt x="1814435" y="400981"/>
                </a:lnTo>
                <a:lnTo>
                  <a:pt x="1823435" y="402066"/>
                </a:lnTo>
                <a:lnTo>
                  <a:pt x="1828035" y="402743"/>
                </a:lnTo>
                <a:lnTo>
                  <a:pt x="1832635" y="403557"/>
                </a:lnTo>
                <a:lnTo>
                  <a:pt x="1837235" y="404506"/>
                </a:lnTo>
                <a:lnTo>
                  <a:pt x="1841435" y="405455"/>
                </a:lnTo>
                <a:lnTo>
                  <a:pt x="1846036" y="406539"/>
                </a:lnTo>
                <a:lnTo>
                  <a:pt x="1850436" y="407759"/>
                </a:lnTo>
                <a:lnTo>
                  <a:pt x="1854836" y="408979"/>
                </a:lnTo>
                <a:lnTo>
                  <a:pt x="1858836" y="410470"/>
                </a:lnTo>
                <a:lnTo>
                  <a:pt x="1863236" y="412097"/>
                </a:lnTo>
                <a:lnTo>
                  <a:pt x="1867236" y="413724"/>
                </a:lnTo>
                <a:lnTo>
                  <a:pt x="1871636" y="415621"/>
                </a:lnTo>
                <a:lnTo>
                  <a:pt x="1875636" y="417655"/>
                </a:lnTo>
                <a:lnTo>
                  <a:pt x="1879636" y="419688"/>
                </a:lnTo>
                <a:lnTo>
                  <a:pt x="1883636" y="421993"/>
                </a:lnTo>
                <a:lnTo>
                  <a:pt x="1887636" y="424433"/>
                </a:lnTo>
                <a:lnTo>
                  <a:pt x="1891436" y="426873"/>
                </a:lnTo>
                <a:lnTo>
                  <a:pt x="1895237" y="429719"/>
                </a:lnTo>
                <a:lnTo>
                  <a:pt x="1899237" y="432702"/>
                </a:lnTo>
                <a:lnTo>
                  <a:pt x="1902837" y="435684"/>
                </a:lnTo>
                <a:lnTo>
                  <a:pt x="1906437" y="438937"/>
                </a:lnTo>
                <a:lnTo>
                  <a:pt x="1907437" y="435820"/>
                </a:lnTo>
                <a:lnTo>
                  <a:pt x="1908037" y="432837"/>
                </a:lnTo>
                <a:lnTo>
                  <a:pt x="1908837" y="429584"/>
                </a:lnTo>
                <a:lnTo>
                  <a:pt x="1909637" y="426602"/>
                </a:lnTo>
                <a:lnTo>
                  <a:pt x="1910237" y="425246"/>
                </a:lnTo>
                <a:lnTo>
                  <a:pt x="1911037" y="423890"/>
                </a:lnTo>
                <a:lnTo>
                  <a:pt x="1912037" y="422535"/>
                </a:lnTo>
                <a:lnTo>
                  <a:pt x="1912837" y="421450"/>
                </a:lnTo>
                <a:lnTo>
                  <a:pt x="1914237" y="420637"/>
                </a:lnTo>
                <a:lnTo>
                  <a:pt x="1915837" y="419824"/>
                </a:lnTo>
                <a:lnTo>
                  <a:pt x="1917437" y="419146"/>
                </a:lnTo>
                <a:lnTo>
                  <a:pt x="1919437" y="418739"/>
                </a:lnTo>
                <a:lnTo>
                  <a:pt x="1921237" y="418604"/>
                </a:lnTo>
                <a:lnTo>
                  <a:pt x="1922837" y="418739"/>
                </a:lnTo>
                <a:lnTo>
                  <a:pt x="1924237" y="418875"/>
                </a:lnTo>
                <a:lnTo>
                  <a:pt x="1925637" y="419281"/>
                </a:lnTo>
                <a:lnTo>
                  <a:pt x="1926837" y="419824"/>
                </a:lnTo>
                <a:lnTo>
                  <a:pt x="1928037" y="420637"/>
                </a:lnTo>
                <a:lnTo>
                  <a:pt x="1929037" y="421315"/>
                </a:lnTo>
                <a:lnTo>
                  <a:pt x="1930037" y="422264"/>
                </a:lnTo>
                <a:lnTo>
                  <a:pt x="1931637" y="424433"/>
                </a:lnTo>
                <a:lnTo>
                  <a:pt x="1933037" y="426873"/>
                </a:lnTo>
                <a:lnTo>
                  <a:pt x="1934037" y="429448"/>
                </a:lnTo>
                <a:lnTo>
                  <a:pt x="1935037" y="432024"/>
                </a:lnTo>
                <a:lnTo>
                  <a:pt x="1938237" y="443140"/>
                </a:lnTo>
                <a:lnTo>
                  <a:pt x="1941237" y="454391"/>
                </a:lnTo>
                <a:lnTo>
                  <a:pt x="1947038" y="476894"/>
                </a:lnTo>
                <a:lnTo>
                  <a:pt x="1948238" y="478114"/>
                </a:lnTo>
                <a:lnTo>
                  <a:pt x="1949238" y="479469"/>
                </a:lnTo>
                <a:lnTo>
                  <a:pt x="1949838" y="480825"/>
                </a:lnTo>
                <a:lnTo>
                  <a:pt x="1950438" y="482316"/>
                </a:lnTo>
                <a:lnTo>
                  <a:pt x="1951438" y="485163"/>
                </a:lnTo>
                <a:lnTo>
                  <a:pt x="1952038" y="488281"/>
                </a:lnTo>
                <a:lnTo>
                  <a:pt x="1952038" y="491534"/>
                </a:lnTo>
                <a:lnTo>
                  <a:pt x="1952038" y="494787"/>
                </a:lnTo>
                <a:lnTo>
                  <a:pt x="1951438" y="501565"/>
                </a:lnTo>
                <a:lnTo>
                  <a:pt x="1951238" y="504819"/>
                </a:lnTo>
                <a:lnTo>
                  <a:pt x="1951038" y="508208"/>
                </a:lnTo>
                <a:lnTo>
                  <a:pt x="1951238" y="511325"/>
                </a:lnTo>
                <a:lnTo>
                  <a:pt x="1951638" y="514579"/>
                </a:lnTo>
                <a:lnTo>
                  <a:pt x="1952638" y="517561"/>
                </a:lnTo>
                <a:lnTo>
                  <a:pt x="1953038" y="518917"/>
                </a:lnTo>
                <a:lnTo>
                  <a:pt x="1954038" y="520272"/>
                </a:lnTo>
                <a:lnTo>
                  <a:pt x="1954838" y="521628"/>
                </a:lnTo>
                <a:lnTo>
                  <a:pt x="1956038" y="523119"/>
                </a:lnTo>
                <a:lnTo>
                  <a:pt x="1957038" y="524339"/>
                </a:lnTo>
                <a:lnTo>
                  <a:pt x="1958638" y="525424"/>
                </a:lnTo>
                <a:lnTo>
                  <a:pt x="1960238" y="525966"/>
                </a:lnTo>
                <a:lnTo>
                  <a:pt x="1961838" y="526779"/>
                </a:lnTo>
                <a:lnTo>
                  <a:pt x="1963838" y="527864"/>
                </a:lnTo>
                <a:lnTo>
                  <a:pt x="1965438" y="529219"/>
                </a:lnTo>
                <a:lnTo>
                  <a:pt x="2003639" y="683078"/>
                </a:lnTo>
                <a:lnTo>
                  <a:pt x="2041639" y="836801"/>
                </a:lnTo>
                <a:lnTo>
                  <a:pt x="2043239" y="843036"/>
                </a:lnTo>
                <a:lnTo>
                  <a:pt x="2045239" y="849136"/>
                </a:lnTo>
                <a:lnTo>
                  <a:pt x="2047039" y="855236"/>
                </a:lnTo>
                <a:lnTo>
                  <a:pt x="2047639" y="858354"/>
                </a:lnTo>
                <a:lnTo>
                  <a:pt x="2048039" y="861608"/>
                </a:lnTo>
                <a:lnTo>
                  <a:pt x="2048639" y="864726"/>
                </a:lnTo>
                <a:lnTo>
                  <a:pt x="2048839" y="867708"/>
                </a:lnTo>
                <a:lnTo>
                  <a:pt x="2048839" y="870826"/>
                </a:lnTo>
                <a:lnTo>
                  <a:pt x="2048439" y="873943"/>
                </a:lnTo>
                <a:lnTo>
                  <a:pt x="2047639" y="877197"/>
                </a:lnTo>
                <a:lnTo>
                  <a:pt x="2046839" y="880315"/>
                </a:lnTo>
                <a:lnTo>
                  <a:pt x="2045439" y="883297"/>
                </a:lnTo>
                <a:lnTo>
                  <a:pt x="2043639" y="886550"/>
                </a:lnTo>
                <a:lnTo>
                  <a:pt x="2045839" y="888042"/>
                </a:lnTo>
                <a:lnTo>
                  <a:pt x="2047839" y="889533"/>
                </a:lnTo>
                <a:lnTo>
                  <a:pt x="2049639" y="891295"/>
                </a:lnTo>
                <a:lnTo>
                  <a:pt x="2051240" y="892922"/>
                </a:lnTo>
                <a:lnTo>
                  <a:pt x="2052840" y="894684"/>
                </a:lnTo>
                <a:lnTo>
                  <a:pt x="2054240" y="896446"/>
                </a:lnTo>
                <a:lnTo>
                  <a:pt x="2055440" y="898480"/>
                </a:lnTo>
                <a:lnTo>
                  <a:pt x="2056640" y="900513"/>
                </a:lnTo>
                <a:lnTo>
                  <a:pt x="2058440" y="904715"/>
                </a:lnTo>
                <a:lnTo>
                  <a:pt x="2059840" y="909053"/>
                </a:lnTo>
                <a:lnTo>
                  <a:pt x="2060840" y="913526"/>
                </a:lnTo>
                <a:lnTo>
                  <a:pt x="2061840" y="918135"/>
                </a:lnTo>
                <a:lnTo>
                  <a:pt x="2081840" y="1009773"/>
                </a:lnTo>
                <a:lnTo>
                  <a:pt x="2102240" y="1102495"/>
                </a:lnTo>
                <a:lnTo>
                  <a:pt x="2104440" y="1100326"/>
                </a:lnTo>
                <a:lnTo>
                  <a:pt x="2106241" y="1098157"/>
                </a:lnTo>
                <a:lnTo>
                  <a:pt x="2107641" y="1095988"/>
                </a:lnTo>
                <a:lnTo>
                  <a:pt x="2108841" y="1093548"/>
                </a:lnTo>
                <a:lnTo>
                  <a:pt x="2109441" y="1091108"/>
                </a:lnTo>
                <a:lnTo>
                  <a:pt x="2109841" y="1088668"/>
                </a:lnTo>
                <a:lnTo>
                  <a:pt x="2110441" y="1083516"/>
                </a:lnTo>
                <a:lnTo>
                  <a:pt x="2110841" y="1078365"/>
                </a:lnTo>
                <a:lnTo>
                  <a:pt x="2111041" y="1075925"/>
                </a:lnTo>
                <a:lnTo>
                  <a:pt x="2111441" y="1073485"/>
                </a:lnTo>
                <a:lnTo>
                  <a:pt x="2112241" y="1071181"/>
                </a:lnTo>
                <a:lnTo>
                  <a:pt x="2113041" y="1068876"/>
                </a:lnTo>
                <a:lnTo>
                  <a:pt x="2114241" y="1066707"/>
                </a:lnTo>
                <a:lnTo>
                  <a:pt x="2115841" y="1064674"/>
                </a:lnTo>
                <a:lnTo>
                  <a:pt x="2121241" y="1068741"/>
                </a:lnTo>
                <a:lnTo>
                  <a:pt x="2121241" y="1068469"/>
                </a:lnTo>
                <a:lnTo>
                  <a:pt x="2115841" y="1064674"/>
                </a:lnTo>
                <a:lnTo>
                  <a:pt x="2116841" y="1041900"/>
                </a:lnTo>
                <a:lnTo>
                  <a:pt x="2117241" y="1030649"/>
                </a:lnTo>
                <a:lnTo>
                  <a:pt x="2117841" y="1019397"/>
                </a:lnTo>
                <a:lnTo>
                  <a:pt x="2118641" y="1008146"/>
                </a:lnTo>
                <a:lnTo>
                  <a:pt x="2119641" y="996759"/>
                </a:lnTo>
                <a:lnTo>
                  <a:pt x="2121241" y="985643"/>
                </a:lnTo>
                <a:lnTo>
                  <a:pt x="2122441" y="980086"/>
                </a:lnTo>
                <a:lnTo>
                  <a:pt x="2123641" y="974528"/>
                </a:lnTo>
                <a:lnTo>
                  <a:pt x="2123441" y="973172"/>
                </a:lnTo>
                <a:lnTo>
                  <a:pt x="2123241" y="971816"/>
                </a:lnTo>
                <a:lnTo>
                  <a:pt x="2123441" y="970190"/>
                </a:lnTo>
                <a:lnTo>
                  <a:pt x="2123841" y="968563"/>
                </a:lnTo>
                <a:lnTo>
                  <a:pt x="2125041" y="965174"/>
                </a:lnTo>
                <a:lnTo>
                  <a:pt x="2126641" y="961243"/>
                </a:lnTo>
                <a:lnTo>
                  <a:pt x="2145241" y="788135"/>
                </a:lnTo>
                <a:lnTo>
                  <a:pt x="2146641" y="782984"/>
                </a:lnTo>
                <a:lnTo>
                  <a:pt x="2147641" y="777968"/>
                </a:lnTo>
                <a:lnTo>
                  <a:pt x="2149441" y="767801"/>
                </a:lnTo>
                <a:lnTo>
                  <a:pt x="2150441" y="757499"/>
                </a:lnTo>
                <a:lnTo>
                  <a:pt x="2151641" y="747197"/>
                </a:lnTo>
                <a:lnTo>
                  <a:pt x="2152041" y="736894"/>
                </a:lnTo>
                <a:lnTo>
                  <a:pt x="2152641" y="726456"/>
                </a:lnTo>
                <a:lnTo>
                  <a:pt x="2153241" y="705716"/>
                </a:lnTo>
                <a:lnTo>
                  <a:pt x="2153841" y="685111"/>
                </a:lnTo>
                <a:lnTo>
                  <a:pt x="2154641" y="674673"/>
                </a:lnTo>
                <a:lnTo>
                  <a:pt x="2155441" y="664371"/>
                </a:lnTo>
                <a:lnTo>
                  <a:pt x="2156641" y="653933"/>
                </a:lnTo>
                <a:lnTo>
                  <a:pt x="2158242" y="643766"/>
                </a:lnTo>
                <a:lnTo>
                  <a:pt x="2159442" y="638615"/>
                </a:lnTo>
                <a:lnTo>
                  <a:pt x="2160642" y="633599"/>
                </a:lnTo>
                <a:lnTo>
                  <a:pt x="2161642" y="628448"/>
                </a:lnTo>
                <a:lnTo>
                  <a:pt x="2163242" y="623432"/>
                </a:lnTo>
                <a:lnTo>
                  <a:pt x="2163842" y="620721"/>
                </a:lnTo>
                <a:lnTo>
                  <a:pt x="2164242" y="618010"/>
                </a:lnTo>
                <a:lnTo>
                  <a:pt x="2164442" y="615163"/>
                </a:lnTo>
                <a:lnTo>
                  <a:pt x="2164442" y="612316"/>
                </a:lnTo>
                <a:lnTo>
                  <a:pt x="2164442" y="606487"/>
                </a:lnTo>
                <a:lnTo>
                  <a:pt x="2164442" y="600929"/>
                </a:lnTo>
                <a:lnTo>
                  <a:pt x="2164642" y="598218"/>
                </a:lnTo>
                <a:lnTo>
                  <a:pt x="2164842" y="595372"/>
                </a:lnTo>
                <a:lnTo>
                  <a:pt x="2165242" y="592660"/>
                </a:lnTo>
                <a:lnTo>
                  <a:pt x="2166242" y="589949"/>
                </a:lnTo>
                <a:lnTo>
                  <a:pt x="2167242" y="587238"/>
                </a:lnTo>
                <a:lnTo>
                  <a:pt x="2168442" y="584798"/>
                </a:lnTo>
                <a:lnTo>
                  <a:pt x="2170442" y="582222"/>
                </a:lnTo>
                <a:lnTo>
                  <a:pt x="2172442" y="579782"/>
                </a:lnTo>
                <a:lnTo>
                  <a:pt x="2172842" y="570022"/>
                </a:lnTo>
                <a:lnTo>
                  <a:pt x="2173242" y="561211"/>
                </a:lnTo>
                <a:lnTo>
                  <a:pt x="2174442" y="553213"/>
                </a:lnTo>
                <a:lnTo>
                  <a:pt x="2175242" y="549688"/>
                </a:lnTo>
                <a:lnTo>
                  <a:pt x="2175842" y="546028"/>
                </a:lnTo>
                <a:lnTo>
                  <a:pt x="2176842" y="542911"/>
                </a:lnTo>
                <a:lnTo>
                  <a:pt x="2177842" y="539793"/>
                </a:lnTo>
                <a:lnTo>
                  <a:pt x="2179042" y="536810"/>
                </a:lnTo>
                <a:lnTo>
                  <a:pt x="2180242" y="534235"/>
                </a:lnTo>
                <a:lnTo>
                  <a:pt x="2181842" y="531524"/>
                </a:lnTo>
                <a:lnTo>
                  <a:pt x="2183442" y="529219"/>
                </a:lnTo>
                <a:lnTo>
                  <a:pt x="2185042" y="527050"/>
                </a:lnTo>
                <a:lnTo>
                  <a:pt x="2186842" y="525017"/>
                </a:lnTo>
                <a:lnTo>
                  <a:pt x="2188842" y="523119"/>
                </a:lnTo>
                <a:lnTo>
                  <a:pt x="2191042" y="521357"/>
                </a:lnTo>
                <a:lnTo>
                  <a:pt x="2193642" y="519866"/>
                </a:lnTo>
                <a:lnTo>
                  <a:pt x="2196042" y="518374"/>
                </a:lnTo>
                <a:lnTo>
                  <a:pt x="2198842" y="517019"/>
                </a:lnTo>
                <a:lnTo>
                  <a:pt x="2201842" y="515934"/>
                </a:lnTo>
                <a:lnTo>
                  <a:pt x="2204842" y="514850"/>
                </a:lnTo>
                <a:lnTo>
                  <a:pt x="2208242" y="513901"/>
                </a:lnTo>
                <a:lnTo>
                  <a:pt x="2211643" y="513223"/>
                </a:lnTo>
                <a:lnTo>
                  <a:pt x="2215243" y="512410"/>
                </a:lnTo>
                <a:lnTo>
                  <a:pt x="2219443" y="511732"/>
                </a:lnTo>
                <a:lnTo>
                  <a:pt x="2223443" y="511325"/>
                </a:lnTo>
                <a:lnTo>
                  <a:pt x="2227843" y="511054"/>
                </a:lnTo>
                <a:lnTo>
                  <a:pt x="2232443" y="510648"/>
                </a:lnTo>
                <a:lnTo>
                  <a:pt x="2242243" y="510377"/>
                </a:lnTo>
                <a:lnTo>
                  <a:pt x="2265244" y="510241"/>
                </a:lnTo>
                <a:lnTo>
                  <a:pt x="2288244" y="510241"/>
                </a:lnTo>
                <a:lnTo>
                  <a:pt x="2297844" y="512410"/>
                </a:lnTo>
                <a:lnTo>
                  <a:pt x="2300844" y="513630"/>
                </a:lnTo>
                <a:lnTo>
                  <a:pt x="2304044" y="514579"/>
                </a:lnTo>
                <a:lnTo>
                  <a:pt x="2307244" y="515392"/>
                </a:lnTo>
                <a:lnTo>
                  <a:pt x="2310244" y="515934"/>
                </a:lnTo>
                <a:lnTo>
                  <a:pt x="2313444" y="516477"/>
                </a:lnTo>
                <a:lnTo>
                  <a:pt x="2316445" y="516748"/>
                </a:lnTo>
                <a:lnTo>
                  <a:pt x="2319645" y="517019"/>
                </a:lnTo>
                <a:lnTo>
                  <a:pt x="2322845" y="517019"/>
                </a:lnTo>
                <a:lnTo>
                  <a:pt x="2329245" y="517019"/>
                </a:lnTo>
                <a:lnTo>
                  <a:pt x="2335645" y="516748"/>
                </a:lnTo>
                <a:lnTo>
                  <a:pt x="2342045" y="516206"/>
                </a:lnTo>
                <a:lnTo>
                  <a:pt x="2348445" y="515663"/>
                </a:lnTo>
                <a:lnTo>
                  <a:pt x="2354845" y="514986"/>
                </a:lnTo>
                <a:lnTo>
                  <a:pt x="2361445" y="514443"/>
                </a:lnTo>
                <a:lnTo>
                  <a:pt x="2367846" y="514037"/>
                </a:lnTo>
                <a:lnTo>
                  <a:pt x="2374446" y="514037"/>
                </a:lnTo>
                <a:lnTo>
                  <a:pt x="2377646" y="514308"/>
                </a:lnTo>
                <a:lnTo>
                  <a:pt x="2380846" y="514443"/>
                </a:lnTo>
                <a:lnTo>
                  <a:pt x="2384046" y="514714"/>
                </a:lnTo>
                <a:lnTo>
                  <a:pt x="2387446" y="515392"/>
                </a:lnTo>
                <a:lnTo>
                  <a:pt x="2390646" y="515934"/>
                </a:lnTo>
                <a:lnTo>
                  <a:pt x="2393846" y="516748"/>
                </a:lnTo>
                <a:lnTo>
                  <a:pt x="2397046" y="517697"/>
                </a:lnTo>
                <a:lnTo>
                  <a:pt x="2400246" y="518781"/>
                </a:lnTo>
                <a:lnTo>
                  <a:pt x="2401646" y="519188"/>
                </a:lnTo>
                <a:lnTo>
                  <a:pt x="2403046" y="519459"/>
                </a:lnTo>
                <a:lnTo>
                  <a:pt x="2404046" y="519594"/>
                </a:lnTo>
                <a:lnTo>
                  <a:pt x="2405046" y="519594"/>
                </a:lnTo>
                <a:lnTo>
                  <a:pt x="2406246" y="519594"/>
                </a:lnTo>
                <a:lnTo>
                  <a:pt x="2407046" y="519323"/>
                </a:lnTo>
                <a:lnTo>
                  <a:pt x="2407846" y="519052"/>
                </a:lnTo>
                <a:lnTo>
                  <a:pt x="2408646" y="518646"/>
                </a:lnTo>
                <a:lnTo>
                  <a:pt x="2410046" y="517290"/>
                </a:lnTo>
                <a:lnTo>
                  <a:pt x="2411246" y="515799"/>
                </a:lnTo>
                <a:lnTo>
                  <a:pt x="2412046" y="513901"/>
                </a:lnTo>
                <a:lnTo>
                  <a:pt x="2412846" y="511868"/>
                </a:lnTo>
                <a:lnTo>
                  <a:pt x="2413446" y="509834"/>
                </a:lnTo>
                <a:lnTo>
                  <a:pt x="2413846" y="507259"/>
                </a:lnTo>
                <a:lnTo>
                  <a:pt x="2414846" y="502514"/>
                </a:lnTo>
                <a:lnTo>
                  <a:pt x="2415646" y="497770"/>
                </a:lnTo>
                <a:lnTo>
                  <a:pt x="2416446" y="495736"/>
                </a:lnTo>
                <a:lnTo>
                  <a:pt x="2416846" y="493703"/>
                </a:lnTo>
                <a:lnTo>
                  <a:pt x="2418246" y="489772"/>
                </a:lnTo>
                <a:lnTo>
                  <a:pt x="2419247" y="485841"/>
                </a:lnTo>
                <a:lnTo>
                  <a:pt x="2419847" y="481774"/>
                </a:lnTo>
                <a:lnTo>
                  <a:pt x="2420247" y="477571"/>
                </a:lnTo>
                <a:lnTo>
                  <a:pt x="2421247" y="469302"/>
                </a:lnTo>
                <a:lnTo>
                  <a:pt x="2421447" y="465100"/>
                </a:lnTo>
                <a:lnTo>
                  <a:pt x="2421847" y="460898"/>
                </a:lnTo>
                <a:lnTo>
                  <a:pt x="2422647" y="456967"/>
                </a:lnTo>
                <a:lnTo>
                  <a:pt x="2423447" y="452900"/>
                </a:lnTo>
                <a:lnTo>
                  <a:pt x="2424847" y="448969"/>
                </a:lnTo>
                <a:lnTo>
                  <a:pt x="2426447" y="445173"/>
                </a:lnTo>
                <a:lnTo>
                  <a:pt x="2427647" y="443411"/>
                </a:lnTo>
                <a:lnTo>
                  <a:pt x="2428647" y="441649"/>
                </a:lnTo>
                <a:lnTo>
                  <a:pt x="2430047" y="439886"/>
                </a:lnTo>
                <a:lnTo>
                  <a:pt x="2431447" y="438260"/>
                </a:lnTo>
                <a:lnTo>
                  <a:pt x="2433247" y="436497"/>
                </a:lnTo>
                <a:lnTo>
                  <a:pt x="2435047" y="434871"/>
                </a:lnTo>
                <a:lnTo>
                  <a:pt x="2437047" y="433244"/>
                </a:lnTo>
                <a:lnTo>
                  <a:pt x="2439247" y="431888"/>
                </a:lnTo>
                <a:lnTo>
                  <a:pt x="2439447" y="428364"/>
                </a:lnTo>
                <a:lnTo>
                  <a:pt x="2439647" y="425246"/>
                </a:lnTo>
                <a:lnTo>
                  <a:pt x="2440447" y="422535"/>
                </a:lnTo>
                <a:lnTo>
                  <a:pt x="2440847" y="420095"/>
                </a:lnTo>
                <a:lnTo>
                  <a:pt x="2441647" y="418061"/>
                </a:lnTo>
                <a:lnTo>
                  <a:pt x="2442647" y="416299"/>
                </a:lnTo>
                <a:lnTo>
                  <a:pt x="2443647" y="414672"/>
                </a:lnTo>
                <a:lnTo>
                  <a:pt x="2444647" y="413452"/>
                </a:lnTo>
                <a:lnTo>
                  <a:pt x="2446047" y="412368"/>
                </a:lnTo>
                <a:lnTo>
                  <a:pt x="2447447" y="411555"/>
                </a:lnTo>
                <a:lnTo>
                  <a:pt x="2448847" y="411012"/>
                </a:lnTo>
                <a:lnTo>
                  <a:pt x="2450447" y="410741"/>
                </a:lnTo>
                <a:lnTo>
                  <a:pt x="2452047" y="410335"/>
                </a:lnTo>
                <a:lnTo>
                  <a:pt x="2453647" y="410335"/>
                </a:lnTo>
                <a:lnTo>
                  <a:pt x="2455447" y="410335"/>
                </a:lnTo>
                <a:lnTo>
                  <a:pt x="2457047" y="410470"/>
                </a:lnTo>
                <a:lnTo>
                  <a:pt x="2460847" y="411148"/>
                </a:lnTo>
                <a:lnTo>
                  <a:pt x="2464447" y="412097"/>
                </a:lnTo>
                <a:lnTo>
                  <a:pt x="2472248" y="414130"/>
                </a:lnTo>
                <a:lnTo>
                  <a:pt x="2475848" y="414808"/>
                </a:lnTo>
                <a:lnTo>
                  <a:pt x="2477848" y="415215"/>
                </a:lnTo>
                <a:lnTo>
                  <a:pt x="2479648" y="415350"/>
                </a:lnTo>
                <a:lnTo>
                  <a:pt x="2481248" y="415486"/>
                </a:lnTo>
                <a:lnTo>
                  <a:pt x="2483048" y="415350"/>
                </a:lnTo>
                <a:lnTo>
                  <a:pt x="2484648" y="415215"/>
                </a:lnTo>
                <a:lnTo>
                  <a:pt x="2486248" y="414808"/>
                </a:lnTo>
                <a:lnTo>
                  <a:pt x="2488248" y="412910"/>
                </a:lnTo>
                <a:lnTo>
                  <a:pt x="2490448" y="411148"/>
                </a:lnTo>
                <a:lnTo>
                  <a:pt x="2492848" y="409792"/>
                </a:lnTo>
                <a:lnTo>
                  <a:pt x="2495048" y="408708"/>
                </a:lnTo>
                <a:lnTo>
                  <a:pt x="2497648" y="407895"/>
                </a:lnTo>
                <a:lnTo>
                  <a:pt x="2499848" y="407081"/>
                </a:lnTo>
                <a:lnTo>
                  <a:pt x="2502448" y="406675"/>
                </a:lnTo>
                <a:lnTo>
                  <a:pt x="2504848" y="406539"/>
                </a:lnTo>
                <a:lnTo>
                  <a:pt x="2507448" y="406403"/>
                </a:lnTo>
                <a:lnTo>
                  <a:pt x="2509848" y="406403"/>
                </a:lnTo>
                <a:lnTo>
                  <a:pt x="2512648" y="406539"/>
                </a:lnTo>
                <a:lnTo>
                  <a:pt x="2515248" y="406810"/>
                </a:lnTo>
                <a:lnTo>
                  <a:pt x="2520448" y="407488"/>
                </a:lnTo>
                <a:lnTo>
                  <a:pt x="2525649" y="408437"/>
                </a:lnTo>
                <a:lnTo>
                  <a:pt x="2553449" y="415350"/>
                </a:lnTo>
                <a:lnTo>
                  <a:pt x="2552649" y="414401"/>
                </a:lnTo>
                <a:lnTo>
                  <a:pt x="2553649" y="409521"/>
                </a:lnTo>
                <a:lnTo>
                  <a:pt x="2555249" y="404777"/>
                </a:lnTo>
                <a:lnTo>
                  <a:pt x="2557049" y="400710"/>
                </a:lnTo>
                <a:lnTo>
                  <a:pt x="2559049" y="396914"/>
                </a:lnTo>
                <a:lnTo>
                  <a:pt x="2561249" y="393661"/>
                </a:lnTo>
                <a:lnTo>
                  <a:pt x="2563449" y="390814"/>
                </a:lnTo>
                <a:lnTo>
                  <a:pt x="2566049" y="388103"/>
                </a:lnTo>
                <a:lnTo>
                  <a:pt x="2568849" y="385934"/>
                </a:lnTo>
                <a:lnTo>
                  <a:pt x="2571449" y="383901"/>
                </a:lnTo>
                <a:lnTo>
                  <a:pt x="2574449" y="382410"/>
                </a:lnTo>
                <a:lnTo>
                  <a:pt x="2577650" y="381054"/>
                </a:lnTo>
                <a:lnTo>
                  <a:pt x="2580850" y="379970"/>
                </a:lnTo>
                <a:lnTo>
                  <a:pt x="2584050" y="379021"/>
                </a:lnTo>
                <a:lnTo>
                  <a:pt x="2587450" y="378343"/>
                </a:lnTo>
                <a:lnTo>
                  <a:pt x="2590850" y="377936"/>
                </a:lnTo>
                <a:lnTo>
                  <a:pt x="2594450" y="377665"/>
                </a:lnTo>
                <a:lnTo>
                  <a:pt x="2598250" y="377394"/>
                </a:lnTo>
                <a:lnTo>
                  <a:pt x="2601850" y="377394"/>
                </a:lnTo>
                <a:lnTo>
                  <a:pt x="2605450" y="377665"/>
                </a:lnTo>
                <a:lnTo>
                  <a:pt x="2609050" y="377801"/>
                </a:lnTo>
                <a:lnTo>
                  <a:pt x="2616650" y="378343"/>
                </a:lnTo>
                <a:lnTo>
                  <a:pt x="2624250" y="379021"/>
                </a:lnTo>
                <a:lnTo>
                  <a:pt x="2631451" y="379563"/>
                </a:lnTo>
                <a:lnTo>
                  <a:pt x="2638451" y="380105"/>
                </a:lnTo>
                <a:lnTo>
                  <a:pt x="2642051" y="380105"/>
                </a:lnTo>
                <a:lnTo>
                  <a:pt x="2645451" y="380105"/>
                </a:lnTo>
                <a:lnTo>
                  <a:pt x="2648651" y="379970"/>
                </a:lnTo>
                <a:lnTo>
                  <a:pt x="2651851" y="379563"/>
                </a:lnTo>
                <a:lnTo>
                  <a:pt x="2655251" y="379156"/>
                </a:lnTo>
                <a:lnTo>
                  <a:pt x="2659051" y="378885"/>
                </a:lnTo>
                <a:lnTo>
                  <a:pt x="2663251" y="378750"/>
                </a:lnTo>
                <a:lnTo>
                  <a:pt x="2667451" y="378750"/>
                </a:lnTo>
                <a:lnTo>
                  <a:pt x="2671851" y="378885"/>
                </a:lnTo>
                <a:lnTo>
                  <a:pt x="2676651" y="379156"/>
                </a:lnTo>
                <a:lnTo>
                  <a:pt x="2681252" y="379563"/>
                </a:lnTo>
                <a:lnTo>
                  <a:pt x="2686252" y="380105"/>
                </a:lnTo>
                <a:lnTo>
                  <a:pt x="2691052" y="380647"/>
                </a:lnTo>
                <a:lnTo>
                  <a:pt x="2696052" y="381461"/>
                </a:lnTo>
                <a:lnTo>
                  <a:pt x="2701052" y="382410"/>
                </a:lnTo>
                <a:lnTo>
                  <a:pt x="2705852" y="383494"/>
                </a:lnTo>
                <a:lnTo>
                  <a:pt x="2710852" y="384579"/>
                </a:lnTo>
                <a:lnTo>
                  <a:pt x="2715652" y="385799"/>
                </a:lnTo>
                <a:lnTo>
                  <a:pt x="2720252" y="387154"/>
                </a:lnTo>
                <a:lnTo>
                  <a:pt x="2724652" y="388781"/>
                </a:lnTo>
                <a:lnTo>
                  <a:pt x="2731653" y="386883"/>
                </a:lnTo>
                <a:lnTo>
                  <a:pt x="2735053" y="386070"/>
                </a:lnTo>
                <a:lnTo>
                  <a:pt x="2738453" y="385392"/>
                </a:lnTo>
                <a:lnTo>
                  <a:pt x="2741653" y="384850"/>
                </a:lnTo>
                <a:lnTo>
                  <a:pt x="2744853" y="384579"/>
                </a:lnTo>
                <a:lnTo>
                  <a:pt x="2748053" y="384443"/>
                </a:lnTo>
                <a:lnTo>
                  <a:pt x="2751053" y="384579"/>
                </a:lnTo>
                <a:lnTo>
                  <a:pt x="2752653" y="384850"/>
                </a:lnTo>
                <a:lnTo>
                  <a:pt x="2753853" y="385121"/>
                </a:lnTo>
                <a:lnTo>
                  <a:pt x="2755253" y="385663"/>
                </a:lnTo>
                <a:lnTo>
                  <a:pt x="2756653" y="386070"/>
                </a:lnTo>
                <a:lnTo>
                  <a:pt x="2758053" y="386748"/>
                </a:lnTo>
                <a:lnTo>
                  <a:pt x="2759453" y="387561"/>
                </a:lnTo>
                <a:lnTo>
                  <a:pt x="2760853" y="388239"/>
                </a:lnTo>
                <a:lnTo>
                  <a:pt x="2761853" y="389323"/>
                </a:lnTo>
                <a:lnTo>
                  <a:pt x="2763253" y="390408"/>
                </a:lnTo>
                <a:lnTo>
                  <a:pt x="2764453" y="391628"/>
                </a:lnTo>
                <a:lnTo>
                  <a:pt x="2765653" y="393119"/>
                </a:lnTo>
                <a:lnTo>
                  <a:pt x="2766453" y="394610"/>
                </a:lnTo>
                <a:lnTo>
                  <a:pt x="2768453" y="398134"/>
                </a:lnTo>
                <a:lnTo>
                  <a:pt x="2770453" y="402472"/>
                </a:lnTo>
                <a:lnTo>
                  <a:pt x="2771253" y="404099"/>
                </a:lnTo>
                <a:lnTo>
                  <a:pt x="2772053" y="405590"/>
                </a:lnTo>
                <a:lnTo>
                  <a:pt x="2773053" y="406946"/>
                </a:lnTo>
                <a:lnTo>
                  <a:pt x="2774253" y="408437"/>
                </a:lnTo>
                <a:lnTo>
                  <a:pt x="2775653" y="409657"/>
                </a:lnTo>
                <a:lnTo>
                  <a:pt x="2777053" y="410741"/>
                </a:lnTo>
                <a:lnTo>
                  <a:pt x="2778653" y="411826"/>
                </a:lnTo>
                <a:lnTo>
                  <a:pt x="2780453" y="412639"/>
                </a:lnTo>
                <a:lnTo>
                  <a:pt x="2782053" y="413452"/>
                </a:lnTo>
                <a:lnTo>
                  <a:pt x="2784054" y="414130"/>
                </a:lnTo>
                <a:lnTo>
                  <a:pt x="2786054" y="414672"/>
                </a:lnTo>
                <a:lnTo>
                  <a:pt x="2788054" y="415079"/>
                </a:lnTo>
                <a:lnTo>
                  <a:pt x="2790254" y="415215"/>
                </a:lnTo>
                <a:lnTo>
                  <a:pt x="2792454" y="415079"/>
                </a:lnTo>
                <a:lnTo>
                  <a:pt x="2794854" y="414808"/>
                </a:lnTo>
                <a:lnTo>
                  <a:pt x="2797054" y="414401"/>
                </a:lnTo>
                <a:lnTo>
                  <a:pt x="2799054" y="410877"/>
                </a:lnTo>
                <a:lnTo>
                  <a:pt x="2801054" y="408030"/>
                </a:lnTo>
                <a:lnTo>
                  <a:pt x="2803054" y="405861"/>
                </a:lnTo>
                <a:lnTo>
                  <a:pt x="2804854" y="404370"/>
                </a:lnTo>
                <a:lnTo>
                  <a:pt x="2805654" y="403828"/>
                </a:lnTo>
                <a:lnTo>
                  <a:pt x="2806654" y="403557"/>
                </a:lnTo>
                <a:lnTo>
                  <a:pt x="2807254" y="403286"/>
                </a:lnTo>
                <a:lnTo>
                  <a:pt x="2808054" y="403150"/>
                </a:lnTo>
                <a:lnTo>
                  <a:pt x="2808854" y="403150"/>
                </a:lnTo>
                <a:lnTo>
                  <a:pt x="2809654" y="403286"/>
                </a:lnTo>
                <a:lnTo>
                  <a:pt x="2810254" y="403557"/>
                </a:lnTo>
                <a:lnTo>
                  <a:pt x="2810854" y="403828"/>
                </a:lnTo>
                <a:lnTo>
                  <a:pt x="2812254" y="404777"/>
                </a:lnTo>
                <a:lnTo>
                  <a:pt x="2813454" y="405997"/>
                </a:lnTo>
                <a:lnTo>
                  <a:pt x="2814654" y="407623"/>
                </a:lnTo>
                <a:lnTo>
                  <a:pt x="2815654" y="409521"/>
                </a:lnTo>
                <a:lnTo>
                  <a:pt x="2817854" y="413452"/>
                </a:lnTo>
                <a:lnTo>
                  <a:pt x="2819454" y="417926"/>
                </a:lnTo>
                <a:lnTo>
                  <a:pt x="2823454" y="428906"/>
                </a:lnTo>
                <a:lnTo>
                  <a:pt x="2827454" y="439886"/>
                </a:lnTo>
                <a:lnTo>
                  <a:pt x="2831054" y="450867"/>
                </a:lnTo>
                <a:lnTo>
                  <a:pt x="2834454" y="461847"/>
                </a:lnTo>
                <a:lnTo>
                  <a:pt x="2837655" y="472962"/>
                </a:lnTo>
                <a:lnTo>
                  <a:pt x="2840855" y="484078"/>
                </a:lnTo>
                <a:lnTo>
                  <a:pt x="2843655" y="495194"/>
                </a:lnTo>
                <a:lnTo>
                  <a:pt x="2846255" y="506581"/>
                </a:lnTo>
                <a:lnTo>
                  <a:pt x="2848655" y="517832"/>
                </a:lnTo>
                <a:lnTo>
                  <a:pt x="2850655" y="529084"/>
                </a:lnTo>
                <a:lnTo>
                  <a:pt x="2852455" y="540335"/>
                </a:lnTo>
                <a:lnTo>
                  <a:pt x="2854055" y="551857"/>
                </a:lnTo>
                <a:lnTo>
                  <a:pt x="2855255" y="563244"/>
                </a:lnTo>
                <a:lnTo>
                  <a:pt x="2856255" y="574631"/>
                </a:lnTo>
                <a:lnTo>
                  <a:pt x="2857055" y="586289"/>
                </a:lnTo>
                <a:lnTo>
                  <a:pt x="2857255" y="597812"/>
                </a:lnTo>
                <a:lnTo>
                  <a:pt x="2862455" y="625872"/>
                </a:lnTo>
                <a:lnTo>
                  <a:pt x="2865055" y="639970"/>
                </a:lnTo>
                <a:lnTo>
                  <a:pt x="2867255" y="653933"/>
                </a:lnTo>
                <a:lnTo>
                  <a:pt x="2869255" y="668031"/>
                </a:lnTo>
                <a:lnTo>
                  <a:pt x="2871455" y="681993"/>
                </a:lnTo>
                <a:lnTo>
                  <a:pt x="2873055" y="696091"/>
                </a:lnTo>
                <a:lnTo>
                  <a:pt x="2874655" y="710054"/>
                </a:lnTo>
                <a:lnTo>
                  <a:pt x="2875655" y="724287"/>
                </a:lnTo>
                <a:lnTo>
                  <a:pt x="2876855" y="738385"/>
                </a:lnTo>
                <a:lnTo>
                  <a:pt x="2877455" y="752483"/>
                </a:lnTo>
                <a:lnTo>
                  <a:pt x="2877855" y="766717"/>
                </a:lnTo>
                <a:lnTo>
                  <a:pt x="2877855" y="780679"/>
                </a:lnTo>
                <a:lnTo>
                  <a:pt x="2877455" y="794913"/>
                </a:lnTo>
                <a:lnTo>
                  <a:pt x="2876855" y="809147"/>
                </a:lnTo>
                <a:lnTo>
                  <a:pt x="2875455" y="823380"/>
                </a:lnTo>
                <a:lnTo>
                  <a:pt x="2905056" y="1195623"/>
                </a:lnTo>
                <a:lnTo>
                  <a:pt x="2908056" y="1206874"/>
                </a:lnTo>
                <a:lnTo>
                  <a:pt x="2910856" y="1218126"/>
                </a:lnTo>
                <a:lnTo>
                  <a:pt x="2913056" y="1229648"/>
                </a:lnTo>
                <a:lnTo>
                  <a:pt x="2915456" y="1241035"/>
                </a:lnTo>
                <a:lnTo>
                  <a:pt x="2917256" y="1252422"/>
                </a:lnTo>
                <a:lnTo>
                  <a:pt x="2918856" y="1263809"/>
                </a:lnTo>
                <a:lnTo>
                  <a:pt x="2920456" y="1275331"/>
                </a:lnTo>
                <a:lnTo>
                  <a:pt x="2921656" y="1286854"/>
                </a:lnTo>
                <a:lnTo>
                  <a:pt x="2922456" y="1298240"/>
                </a:lnTo>
                <a:lnTo>
                  <a:pt x="2923456" y="1309627"/>
                </a:lnTo>
                <a:lnTo>
                  <a:pt x="2923856" y="1321285"/>
                </a:lnTo>
                <a:lnTo>
                  <a:pt x="2924256" y="1332808"/>
                </a:lnTo>
                <a:lnTo>
                  <a:pt x="2924256" y="1344330"/>
                </a:lnTo>
                <a:lnTo>
                  <a:pt x="2924256" y="1355853"/>
                </a:lnTo>
                <a:lnTo>
                  <a:pt x="2924056" y="1367511"/>
                </a:lnTo>
                <a:lnTo>
                  <a:pt x="2923856" y="1379033"/>
                </a:lnTo>
                <a:lnTo>
                  <a:pt x="2924256" y="1379711"/>
                </a:lnTo>
                <a:lnTo>
                  <a:pt x="2924656" y="1380253"/>
                </a:lnTo>
                <a:lnTo>
                  <a:pt x="2925056" y="1381202"/>
                </a:lnTo>
                <a:lnTo>
                  <a:pt x="2925256" y="1382151"/>
                </a:lnTo>
                <a:lnTo>
                  <a:pt x="2925056" y="1383235"/>
                </a:lnTo>
                <a:lnTo>
                  <a:pt x="2924656" y="1384455"/>
                </a:lnTo>
                <a:lnTo>
                  <a:pt x="2924256" y="1385811"/>
                </a:lnTo>
                <a:lnTo>
                  <a:pt x="2923656" y="1387573"/>
                </a:lnTo>
                <a:lnTo>
                  <a:pt x="2924056" y="1391233"/>
                </a:lnTo>
                <a:lnTo>
                  <a:pt x="2924456" y="1395029"/>
                </a:lnTo>
                <a:lnTo>
                  <a:pt x="2926056" y="1397605"/>
                </a:lnTo>
                <a:lnTo>
                  <a:pt x="2927656" y="1400180"/>
                </a:lnTo>
                <a:lnTo>
                  <a:pt x="2929056" y="1402891"/>
                </a:lnTo>
                <a:lnTo>
                  <a:pt x="2930056" y="1405467"/>
                </a:lnTo>
                <a:lnTo>
                  <a:pt x="2930856" y="1408178"/>
                </a:lnTo>
                <a:lnTo>
                  <a:pt x="2931656" y="1410889"/>
                </a:lnTo>
                <a:lnTo>
                  <a:pt x="2932056" y="1413736"/>
                </a:lnTo>
                <a:lnTo>
                  <a:pt x="2932456" y="1416447"/>
                </a:lnTo>
                <a:lnTo>
                  <a:pt x="2933056" y="1422005"/>
                </a:lnTo>
                <a:lnTo>
                  <a:pt x="2933056" y="1427699"/>
                </a:lnTo>
                <a:lnTo>
                  <a:pt x="2932456" y="1439221"/>
                </a:lnTo>
                <a:lnTo>
                  <a:pt x="2935056" y="1442881"/>
                </a:lnTo>
                <a:lnTo>
                  <a:pt x="2937256" y="1445728"/>
                </a:lnTo>
                <a:lnTo>
                  <a:pt x="2938456" y="1446677"/>
                </a:lnTo>
                <a:lnTo>
                  <a:pt x="2939256" y="1447490"/>
                </a:lnTo>
                <a:lnTo>
                  <a:pt x="2940057" y="1448032"/>
                </a:lnTo>
                <a:lnTo>
                  <a:pt x="2940857" y="1448439"/>
                </a:lnTo>
                <a:lnTo>
                  <a:pt x="2941657" y="1448574"/>
                </a:lnTo>
                <a:lnTo>
                  <a:pt x="2942257" y="1448574"/>
                </a:lnTo>
                <a:lnTo>
                  <a:pt x="2943057" y="1448439"/>
                </a:lnTo>
                <a:lnTo>
                  <a:pt x="2943457" y="1448168"/>
                </a:lnTo>
                <a:lnTo>
                  <a:pt x="2943857" y="1447897"/>
                </a:lnTo>
                <a:lnTo>
                  <a:pt x="2944657" y="1447219"/>
                </a:lnTo>
                <a:lnTo>
                  <a:pt x="2945257" y="1445999"/>
                </a:lnTo>
                <a:lnTo>
                  <a:pt x="2946057" y="1444237"/>
                </a:lnTo>
                <a:lnTo>
                  <a:pt x="2946457" y="1442610"/>
                </a:lnTo>
                <a:lnTo>
                  <a:pt x="2947057" y="1438950"/>
                </a:lnTo>
                <a:lnTo>
                  <a:pt x="2947457" y="1434070"/>
                </a:lnTo>
                <a:lnTo>
                  <a:pt x="2951657" y="1423225"/>
                </a:lnTo>
                <a:lnTo>
                  <a:pt x="2955457" y="1412516"/>
                </a:lnTo>
                <a:lnTo>
                  <a:pt x="2959257" y="1401671"/>
                </a:lnTo>
                <a:lnTo>
                  <a:pt x="2962857" y="1390827"/>
                </a:lnTo>
                <a:lnTo>
                  <a:pt x="2966257" y="1379846"/>
                </a:lnTo>
                <a:lnTo>
                  <a:pt x="2969457" y="1368866"/>
                </a:lnTo>
                <a:lnTo>
                  <a:pt x="2972457" y="1357886"/>
                </a:lnTo>
                <a:lnTo>
                  <a:pt x="2975057" y="1346906"/>
                </a:lnTo>
                <a:lnTo>
                  <a:pt x="2977857" y="1335790"/>
                </a:lnTo>
                <a:lnTo>
                  <a:pt x="2980257" y="1324674"/>
                </a:lnTo>
                <a:lnTo>
                  <a:pt x="2982457" y="1313559"/>
                </a:lnTo>
                <a:lnTo>
                  <a:pt x="2984257" y="1302307"/>
                </a:lnTo>
                <a:lnTo>
                  <a:pt x="2986057" y="1291056"/>
                </a:lnTo>
                <a:lnTo>
                  <a:pt x="2987457" y="1279669"/>
                </a:lnTo>
                <a:lnTo>
                  <a:pt x="2988657" y="1268418"/>
                </a:lnTo>
                <a:lnTo>
                  <a:pt x="2989457" y="1256895"/>
                </a:lnTo>
                <a:lnTo>
                  <a:pt x="2990057" y="1239679"/>
                </a:lnTo>
                <a:lnTo>
                  <a:pt x="2990257" y="1222328"/>
                </a:lnTo>
                <a:lnTo>
                  <a:pt x="2990457" y="1218532"/>
                </a:lnTo>
                <a:lnTo>
                  <a:pt x="2990657" y="1214601"/>
                </a:lnTo>
                <a:lnTo>
                  <a:pt x="2991057" y="1210941"/>
                </a:lnTo>
                <a:lnTo>
                  <a:pt x="2991857" y="1207281"/>
                </a:lnTo>
                <a:lnTo>
                  <a:pt x="2992458" y="1203892"/>
                </a:lnTo>
                <a:lnTo>
                  <a:pt x="2993658" y="1200639"/>
                </a:lnTo>
                <a:lnTo>
                  <a:pt x="2995258" y="1197792"/>
                </a:lnTo>
                <a:lnTo>
                  <a:pt x="2996858" y="1195081"/>
                </a:lnTo>
                <a:lnTo>
                  <a:pt x="2997858" y="1193861"/>
                </a:lnTo>
                <a:lnTo>
                  <a:pt x="2998858" y="1192776"/>
                </a:lnTo>
                <a:lnTo>
                  <a:pt x="3000058" y="1191692"/>
                </a:lnTo>
                <a:lnTo>
                  <a:pt x="3001458" y="1190743"/>
                </a:lnTo>
                <a:lnTo>
                  <a:pt x="3002658" y="1189930"/>
                </a:lnTo>
                <a:lnTo>
                  <a:pt x="3004058" y="1189116"/>
                </a:lnTo>
                <a:lnTo>
                  <a:pt x="3005658" y="1188438"/>
                </a:lnTo>
                <a:lnTo>
                  <a:pt x="3007258" y="1188032"/>
                </a:lnTo>
                <a:lnTo>
                  <a:pt x="3009058" y="1187489"/>
                </a:lnTo>
                <a:lnTo>
                  <a:pt x="3010858" y="1187218"/>
                </a:lnTo>
                <a:lnTo>
                  <a:pt x="3013058" y="1187083"/>
                </a:lnTo>
                <a:lnTo>
                  <a:pt x="3015058" y="1187083"/>
                </a:lnTo>
                <a:lnTo>
                  <a:pt x="3017258" y="1187083"/>
                </a:lnTo>
                <a:lnTo>
                  <a:pt x="3019658" y="1187218"/>
                </a:lnTo>
                <a:lnTo>
                  <a:pt x="3022058" y="1187761"/>
                </a:lnTo>
                <a:lnTo>
                  <a:pt x="3024658" y="1188167"/>
                </a:lnTo>
                <a:lnTo>
                  <a:pt x="3032258" y="1189930"/>
                </a:lnTo>
                <a:lnTo>
                  <a:pt x="3036058" y="1190743"/>
                </a:lnTo>
                <a:lnTo>
                  <a:pt x="3039858" y="1191827"/>
                </a:lnTo>
                <a:lnTo>
                  <a:pt x="3043658" y="1193183"/>
                </a:lnTo>
                <a:lnTo>
                  <a:pt x="3047259" y="1194539"/>
                </a:lnTo>
                <a:lnTo>
                  <a:pt x="3050459" y="1196165"/>
                </a:lnTo>
                <a:lnTo>
                  <a:pt x="3052059" y="1197114"/>
                </a:lnTo>
                <a:lnTo>
                  <a:pt x="3053459" y="1198199"/>
                </a:lnTo>
                <a:lnTo>
                  <a:pt x="3055059" y="1199283"/>
                </a:lnTo>
                <a:lnTo>
                  <a:pt x="3056059" y="1200368"/>
                </a:lnTo>
                <a:lnTo>
                  <a:pt x="3057259" y="1201588"/>
                </a:lnTo>
                <a:lnTo>
                  <a:pt x="3058459" y="1203079"/>
                </a:lnTo>
                <a:lnTo>
                  <a:pt x="3059259" y="1204570"/>
                </a:lnTo>
                <a:lnTo>
                  <a:pt x="3060259" y="1206061"/>
                </a:lnTo>
                <a:lnTo>
                  <a:pt x="3060859" y="1207688"/>
                </a:lnTo>
                <a:lnTo>
                  <a:pt x="3061259" y="1209450"/>
                </a:lnTo>
                <a:lnTo>
                  <a:pt x="3061859" y="1211348"/>
                </a:lnTo>
                <a:lnTo>
                  <a:pt x="3062059" y="1213381"/>
                </a:lnTo>
                <a:lnTo>
                  <a:pt x="3062059" y="1215414"/>
                </a:lnTo>
                <a:lnTo>
                  <a:pt x="3061859" y="1217719"/>
                </a:lnTo>
                <a:lnTo>
                  <a:pt x="3061659" y="1220023"/>
                </a:lnTo>
                <a:lnTo>
                  <a:pt x="3061059" y="1222463"/>
                </a:lnTo>
                <a:lnTo>
                  <a:pt x="3060259" y="1225175"/>
                </a:lnTo>
                <a:lnTo>
                  <a:pt x="3059259" y="1228021"/>
                </a:lnTo>
                <a:lnTo>
                  <a:pt x="3058659" y="1230461"/>
                </a:lnTo>
                <a:lnTo>
                  <a:pt x="3057859" y="1233173"/>
                </a:lnTo>
                <a:lnTo>
                  <a:pt x="3057459" y="1235613"/>
                </a:lnTo>
                <a:lnTo>
                  <a:pt x="3057059" y="1238188"/>
                </a:lnTo>
                <a:lnTo>
                  <a:pt x="3056859" y="1240764"/>
                </a:lnTo>
                <a:lnTo>
                  <a:pt x="3056859" y="1243204"/>
                </a:lnTo>
                <a:lnTo>
                  <a:pt x="3057259" y="1248355"/>
                </a:lnTo>
                <a:lnTo>
                  <a:pt x="3057859" y="1253371"/>
                </a:lnTo>
                <a:lnTo>
                  <a:pt x="3058859" y="1258386"/>
                </a:lnTo>
                <a:lnTo>
                  <a:pt x="3060259" y="1263266"/>
                </a:lnTo>
                <a:lnTo>
                  <a:pt x="3061259" y="1268418"/>
                </a:lnTo>
                <a:lnTo>
                  <a:pt x="3064059" y="1278449"/>
                </a:lnTo>
                <a:lnTo>
                  <a:pt x="3065259" y="1283329"/>
                </a:lnTo>
                <a:lnTo>
                  <a:pt x="3066059" y="1288480"/>
                </a:lnTo>
                <a:lnTo>
                  <a:pt x="3066859" y="1293632"/>
                </a:lnTo>
                <a:lnTo>
                  <a:pt x="3067059" y="1298647"/>
                </a:lnTo>
                <a:lnTo>
                  <a:pt x="3066859" y="1301223"/>
                </a:lnTo>
                <a:lnTo>
                  <a:pt x="3066659" y="1303798"/>
                </a:lnTo>
                <a:lnTo>
                  <a:pt x="3066059" y="1306374"/>
                </a:lnTo>
                <a:lnTo>
                  <a:pt x="3065459" y="1309085"/>
                </a:lnTo>
                <a:lnTo>
                  <a:pt x="3065259" y="1330639"/>
                </a:lnTo>
                <a:lnTo>
                  <a:pt x="3065059" y="1352464"/>
                </a:lnTo>
                <a:lnTo>
                  <a:pt x="3065059" y="1404518"/>
                </a:lnTo>
                <a:lnTo>
                  <a:pt x="3066459" y="1429054"/>
                </a:lnTo>
                <a:lnTo>
                  <a:pt x="3068859" y="1437594"/>
                </a:lnTo>
                <a:lnTo>
                  <a:pt x="3070859" y="1446406"/>
                </a:lnTo>
                <a:lnTo>
                  <a:pt x="3072459" y="1455081"/>
                </a:lnTo>
                <a:lnTo>
                  <a:pt x="3073659" y="1463893"/>
                </a:lnTo>
                <a:lnTo>
                  <a:pt x="3074659" y="1472568"/>
                </a:lnTo>
                <a:lnTo>
                  <a:pt x="3075059" y="1481380"/>
                </a:lnTo>
                <a:lnTo>
                  <a:pt x="3075459" y="1490191"/>
                </a:lnTo>
                <a:lnTo>
                  <a:pt x="3075459" y="1499002"/>
                </a:lnTo>
                <a:lnTo>
                  <a:pt x="3075059" y="1516625"/>
                </a:lnTo>
                <a:lnTo>
                  <a:pt x="3074659" y="1534247"/>
                </a:lnTo>
                <a:lnTo>
                  <a:pt x="3073859" y="1552005"/>
                </a:lnTo>
                <a:lnTo>
                  <a:pt x="3073859" y="1560817"/>
                </a:lnTo>
                <a:lnTo>
                  <a:pt x="3074059" y="1569628"/>
                </a:lnTo>
                <a:lnTo>
                  <a:pt x="3075059" y="1582641"/>
                </a:lnTo>
                <a:lnTo>
                  <a:pt x="3075859" y="1595655"/>
                </a:lnTo>
                <a:lnTo>
                  <a:pt x="3076459" y="1608398"/>
                </a:lnTo>
                <a:lnTo>
                  <a:pt x="3076859" y="1621411"/>
                </a:lnTo>
                <a:lnTo>
                  <a:pt x="3076659" y="1634425"/>
                </a:lnTo>
                <a:lnTo>
                  <a:pt x="3076259" y="1647438"/>
                </a:lnTo>
                <a:lnTo>
                  <a:pt x="3075259" y="1660316"/>
                </a:lnTo>
                <a:lnTo>
                  <a:pt x="3074659" y="1666823"/>
                </a:lnTo>
                <a:lnTo>
                  <a:pt x="3073859" y="1673330"/>
                </a:lnTo>
                <a:lnTo>
                  <a:pt x="3074659" y="1803330"/>
                </a:lnTo>
                <a:lnTo>
                  <a:pt x="3075059" y="1818784"/>
                </a:lnTo>
                <a:lnTo>
                  <a:pt x="3075459" y="1834102"/>
                </a:lnTo>
                <a:lnTo>
                  <a:pt x="3075859" y="1864874"/>
                </a:lnTo>
                <a:lnTo>
                  <a:pt x="3075659" y="1895645"/>
                </a:lnTo>
                <a:lnTo>
                  <a:pt x="3075259" y="1926417"/>
                </a:lnTo>
                <a:lnTo>
                  <a:pt x="3074059" y="1957189"/>
                </a:lnTo>
                <a:lnTo>
                  <a:pt x="3072659" y="1987825"/>
                </a:lnTo>
                <a:lnTo>
                  <a:pt x="3070859" y="2018325"/>
                </a:lnTo>
                <a:lnTo>
                  <a:pt x="3068859" y="2048961"/>
                </a:lnTo>
                <a:lnTo>
                  <a:pt x="3066459" y="2079733"/>
                </a:lnTo>
                <a:lnTo>
                  <a:pt x="3063659" y="2110369"/>
                </a:lnTo>
                <a:lnTo>
                  <a:pt x="3060459" y="2140734"/>
                </a:lnTo>
                <a:lnTo>
                  <a:pt x="3057259" y="2171370"/>
                </a:lnTo>
                <a:lnTo>
                  <a:pt x="3053859" y="2202007"/>
                </a:lnTo>
                <a:lnTo>
                  <a:pt x="3050259" y="2232643"/>
                </a:lnTo>
                <a:lnTo>
                  <a:pt x="3042658" y="2293644"/>
                </a:lnTo>
                <a:lnTo>
                  <a:pt x="3040658" y="2309775"/>
                </a:lnTo>
                <a:lnTo>
                  <a:pt x="3038858" y="2325771"/>
                </a:lnTo>
                <a:lnTo>
                  <a:pt x="3035058" y="2357898"/>
                </a:lnTo>
                <a:lnTo>
                  <a:pt x="3035858" y="2363999"/>
                </a:lnTo>
                <a:lnTo>
                  <a:pt x="3036458" y="2369828"/>
                </a:lnTo>
                <a:lnTo>
                  <a:pt x="3036858" y="2375792"/>
                </a:lnTo>
                <a:lnTo>
                  <a:pt x="3036658" y="2381621"/>
                </a:lnTo>
                <a:lnTo>
                  <a:pt x="3036458" y="2384332"/>
                </a:lnTo>
                <a:lnTo>
                  <a:pt x="3036058" y="2387315"/>
                </a:lnTo>
                <a:lnTo>
                  <a:pt x="3035258" y="2390161"/>
                </a:lnTo>
                <a:lnTo>
                  <a:pt x="3034458" y="2393008"/>
                </a:lnTo>
                <a:lnTo>
                  <a:pt x="3033458" y="2395855"/>
                </a:lnTo>
                <a:lnTo>
                  <a:pt x="3032258" y="2398566"/>
                </a:lnTo>
                <a:lnTo>
                  <a:pt x="3030858" y="2401413"/>
                </a:lnTo>
                <a:lnTo>
                  <a:pt x="3029058" y="2403988"/>
                </a:lnTo>
                <a:lnTo>
                  <a:pt x="3026658" y="2424457"/>
                </a:lnTo>
                <a:lnTo>
                  <a:pt x="3024658" y="2444927"/>
                </a:lnTo>
                <a:lnTo>
                  <a:pt x="3023058" y="2465396"/>
                </a:lnTo>
                <a:lnTo>
                  <a:pt x="3021458" y="2485730"/>
                </a:lnTo>
                <a:lnTo>
                  <a:pt x="3018658" y="2526804"/>
                </a:lnTo>
                <a:lnTo>
                  <a:pt x="3016058" y="2567742"/>
                </a:lnTo>
                <a:lnTo>
                  <a:pt x="3013258" y="2608681"/>
                </a:lnTo>
                <a:lnTo>
                  <a:pt x="3011658" y="2629286"/>
                </a:lnTo>
                <a:lnTo>
                  <a:pt x="3009858" y="2649620"/>
                </a:lnTo>
                <a:lnTo>
                  <a:pt x="3007858" y="2670089"/>
                </a:lnTo>
                <a:lnTo>
                  <a:pt x="3005458" y="2690423"/>
                </a:lnTo>
                <a:lnTo>
                  <a:pt x="3002658" y="2710892"/>
                </a:lnTo>
                <a:lnTo>
                  <a:pt x="2999458" y="2731226"/>
                </a:lnTo>
                <a:lnTo>
                  <a:pt x="2998858" y="2741935"/>
                </a:lnTo>
                <a:lnTo>
                  <a:pt x="2998258" y="2752508"/>
                </a:lnTo>
                <a:lnTo>
                  <a:pt x="2997458" y="2763217"/>
                </a:lnTo>
                <a:lnTo>
                  <a:pt x="2996258" y="2773926"/>
                </a:lnTo>
                <a:lnTo>
                  <a:pt x="2995258" y="2784364"/>
                </a:lnTo>
                <a:lnTo>
                  <a:pt x="2993858" y="2795073"/>
                </a:lnTo>
                <a:lnTo>
                  <a:pt x="2992458" y="2805647"/>
                </a:lnTo>
                <a:lnTo>
                  <a:pt x="2990857" y="2816085"/>
                </a:lnTo>
                <a:lnTo>
                  <a:pt x="2989057" y="2826658"/>
                </a:lnTo>
                <a:lnTo>
                  <a:pt x="2987257" y="2837096"/>
                </a:lnTo>
                <a:lnTo>
                  <a:pt x="2984857" y="2847670"/>
                </a:lnTo>
                <a:lnTo>
                  <a:pt x="2982657" y="2858108"/>
                </a:lnTo>
                <a:lnTo>
                  <a:pt x="2980457" y="2868546"/>
                </a:lnTo>
                <a:lnTo>
                  <a:pt x="2977657" y="2878984"/>
                </a:lnTo>
                <a:lnTo>
                  <a:pt x="2974857" y="2889422"/>
                </a:lnTo>
                <a:lnTo>
                  <a:pt x="2971857" y="2899724"/>
                </a:lnTo>
                <a:lnTo>
                  <a:pt x="2973057" y="2905689"/>
                </a:lnTo>
                <a:lnTo>
                  <a:pt x="2973857" y="2911925"/>
                </a:lnTo>
                <a:lnTo>
                  <a:pt x="2974257" y="2918025"/>
                </a:lnTo>
                <a:lnTo>
                  <a:pt x="2974257" y="2923989"/>
                </a:lnTo>
                <a:lnTo>
                  <a:pt x="2973857" y="2929954"/>
                </a:lnTo>
                <a:lnTo>
                  <a:pt x="2973057" y="2936054"/>
                </a:lnTo>
                <a:lnTo>
                  <a:pt x="2971657" y="2942018"/>
                </a:lnTo>
                <a:lnTo>
                  <a:pt x="2969857" y="2948119"/>
                </a:lnTo>
                <a:lnTo>
                  <a:pt x="2970457" y="2952456"/>
                </a:lnTo>
                <a:lnTo>
                  <a:pt x="2970857" y="2956930"/>
                </a:lnTo>
                <a:lnTo>
                  <a:pt x="2971057" y="2961268"/>
                </a:lnTo>
                <a:lnTo>
                  <a:pt x="2971057" y="2965741"/>
                </a:lnTo>
                <a:lnTo>
                  <a:pt x="2970857" y="2970079"/>
                </a:lnTo>
                <a:lnTo>
                  <a:pt x="2970657" y="2974417"/>
                </a:lnTo>
                <a:lnTo>
                  <a:pt x="2970457" y="2978755"/>
                </a:lnTo>
                <a:lnTo>
                  <a:pt x="2969657" y="2983093"/>
                </a:lnTo>
                <a:lnTo>
                  <a:pt x="2969057" y="2987295"/>
                </a:lnTo>
                <a:lnTo>
                  <a:pt x="2968257" y="2991497"/>
                </a:lnTo>
                <a:lnTo>
                  <a:pt x="2966257" y="3000037"/>
                </a:lnTo>
                <a:lnTo>
                  <a:pt x="2963657" y="3008577"/>
                </a:lnTo>
                <a:lnTo>
                  <a:pt x="2960857" y="3016982"/>
                </a:lnTo>
                <a:lnTo>
                  <a:pt x="2949657" y="3021049"/>
                </a:lnTo>
                <a:lnTo>
                  <a:pt x="2951857" y="3020778"/>
                </a:lnTo>
                <a:lnTo>
                  <a:pt x="2954457" y="3019964"/>
                </a:lnTo>
                <a:lnTo>
                  <a:pt x="2957457" y="3018744"/>
                </a:lnTo>
                <a:lnTo>
                  <a:pt x="2960857" y="3016982"/>
                </a:lnTo>
                <a:lnTo>
                  <a:pt x="2959457" y="3022404"/>
                </a:lnTo>
                <a:lnTo>
                  <a:pt x="2958057" y="3027827"/>
                </a:lnTo>
                <a:lnTo>
                  <a:pt x="2956457" y="3032978"/>
                </a:lnTo>
                <a:lnTo>
                  <a:pt x="2954857" y="3037858"/>
                </a:lnTo>
                <a:lnTo>
                  <a:pt x="2953057" y="3042738"/>
                </a:lnTo>
                <a:lnTo>
                  <a:pt x="2951257" y="3047212"/>
                </a:lnTo>
                <a:lnTo>
                  <a:pt x="2949057" y="3051685"/>
                </a:lnTo>
                <a:lnTo>
                  <a:pt x="2946857" y="3055887"/>
                </a:lnTo>
                <a:lnTo>
                  <a:pt x="2944657" y="3059818"/>
                </a:lnTo>
                <a:lnTo>
                  <a:pt x="2942057" y="3063750"/>
                </a:lnTo>
                <a:lnTo>
                  <a:pt x="2939656" y="3067410"/>
                </a:lnTo>
                <a:lnTo>
                  <a:pt x="2936856" y="3070934"/>
                </a:lnTo>
                <a:lnTo>
                  <a:pt x="2933856" y="3074323"/>
                </a:lnTo>
                <a:lnTo>
                  <a:pt x="2930856" y="3077441"/>
                </a:lnTo>
                <a:lnTo>
                  <a:pt x="2927656" y="3080423"/>
                </a:lnTo>
                <a:lnTo>
                  <a:pt x="2924456" y="3083406"/>
                </a:lnTo>
                <a:lnTo>
                  <a:pt x="2921056" y="3085981"/>
                </a:lnTo>
                <a:lnTo>
                  <a:pt x="2917456" y="3088421"/>
                </a:lnTo>
                <a:lnTo>
                  <a:pt x="2913656" y="3090590"/>
                </a:lnTo>
                <a:lnTo>
                  <a:pt x="2909656" y="3092759"/>
                </a:lnTo>
                <a:lnTo>
                  <a:pt x="2905656" y="3094657"/>
                </a:lnTo>
                <a:lnTo>
                  <a:pt x="2901456" y="3096419"/>
                </a:lnTo>
                <a:lnTo>
                  <a:pt x="2897056" y="3098046"/>
                </a:lnTo>
                <a:lnTo>
                  <a:pt x="2892656" y="3099401"/>
                </a:lnTo>
                <a:lnTo>
                  <a:pt x="2887856" y="3100621"/>
                </a:lnTo>
                <a:lnTo>
                  <a:pt x="2883055" y="3101706"/>
                </a:lnTo>
                <a:lnTo>
                  <a:pt x="2878055" y="3102655"/>
                </a:lnTo>
                <a:lnTo>
                  <a:pt x="2873055" y="3103468"/>
                </a:lnTo>
                <a:lnTo>
                  <a:pt x="2867455" y="3104010"/>
                </a:lnTo>
                <a:lnTo>
                  <a:pt x="2862055" y="3104417"/>
                </a:lnTo>
                <a:lnTo>
                  <a:pt x="2856255" y="3104688"/>
                </a:lnTo>
                <a:lnTo>
                  <a:pt x="2850655" y="3104688"/>
                </a:lnTo>
                <a:lnTo>
                  <a:pt x="2847255" y="3104688"/>
                </a:lnTo>
                <a:lnTo>
                  <a:pt x="2844055" y="3104824"/>
                </a:lnTo>
                <a:lnTo>
                  <a:pt x="2840855" y="3105095"/>
                </a:lnTo>
                <a:lnTo>
                  <a:pt x="2837655" y="3105637"/>
                </a:lnTo>
                <a:lnTo>
                  <a:pt x="2831454" y="3106722"/>
                </a:lnTo>
                <a:lnTo>
                  <a:pt x="2825254" y="3107942"/>
                </a:lnTo>
                <a:lnTo>
                  <a:pt x="2813254" y="3110653"/>
                </a:lnTo>
                <a:lnTo>
                  <a:pt x="2807054" y="3112144"/>
                </a:lnTo>
                <a:lnTo>
                  <a:pt x="2800854" y="3113228"/>
                </a:lnTo>
                <a:lnTo>
                  <a:pt x="2791654" y="3166909"/>
                </a:lnTo>
                <a:lnTo>
                  <a:pt x="2791654" y="3176127"/>
                </a:lnTo>
                <a:lnTo>
                  <a:pt x="2791654" y="3185210"/>
                </a:lnTo>
                <a:lnTo>
                  <a:pt x="2791854" y="3203510"/>
                </a:lnTo>
                <a:lnTo>
                  <a:pt x="2792054" y="3221675"/>
                </a:lnTo>
                <a:lnTo>
                  <a:pt x="2792054" y="3230757"/>
                </a:lnTo>
                <a:lnTo>
                  <a:pt x="2792054" y="3239975"/>
                </a:lnTo>
                <a:lnTo>
                  <a:pt x="2791854" y="3249058"/>
                </a:lnTo>
                <a:lnTo>
                  <a:pt x="2791054" y="3258140"/>
                </a:lnTo>
                <a:lnTo>
                  <a:pt x="2790454" y="3267222"/>
                </a:lnTo>
                <a:lnTo>
                  <a:pt x="2789254" y="3276305"/>
                </a:lnTo>
                <a:lnTo>
                  <a:pt x="2787854" y="3285387"/>
                </a:lnTo>
                <a:lnTo>
                  <a:pt x="2786054" y="3294334"/>
                </a:lnTo>
                <a:lnTo>
                  <a:pt x="2783854" y="3303281"/>
                </a:lnTo>
                <a:lnTo>
                  <a:pt x="2781053" y="3312228"/>
                </a:lnTo>
                <a:lnTo>
                  <a:pt x="2781453" y="3317786"/>
                </a:lnTo>
                <a:lnTo>
                  <a:pt x="2781453" y="3323208"/>
                </a:lnTo>
                <a:lnTo>
                  <a:pt x="2781453" y="3328630"/>
                </a:lnTo>
                <a:lnTo>
                  <a:pt x="2781253" y="3334053"/>
                </a:lnTo>
                <a:lnTo>
                  <a:pt x="2780853" y="3339475"/>
                </a:lnTo>
                <a:lnTo>
                  <a:pt x="2780253" y="3344897"/>
                </a:lnTo>
                <a:lnTo>
                  <a:pt x="2778653" y="3355742"/>
                </a:lnTo>
                <a:lnTo>
                  <a:pt x="2776653" y="3366315"/>
                </a:lnTo>
                <a:lnTo>
                  <a:pt x="2774653" y="3377025"/>
                </a:lnTo>
                <a:lnTo>
                  <a:pt x="2772453" y="3387734"/>
                </a:lnTo>
                <a:lnTo>
                  <a:pt x="2770653" y="3398307"/>
                </a:lnTo>
                <a:lnTo>
                  <a:pt x="2771253" y="3400883"/>
                </a:lnTo>
                <a:lnTo>
                  <a:pt x="2771653" y="3403323"/>
                </a:lnTo>
                <a:lnTo>
                  <a:pt x="2771653" y="3405627"/>
                </a:lnTo>
                <a:lnTo>
                  <a:pt x="2771653" y="3407932"/>
                </a:lnTo>
                <a:lnTo>
                  <a:pt x="2771453" y="3410101"/>
                </a:lnTo>
                <a:lnTo>
                  <a:pt x="2771053" y="3412405"/>
                </a:lnTo>
                <a:lnTo>
                  <a:pt x="2770453" y="3414574"/>
                </a:lnTo>
                <a:lnTo>
                  <a:pt x="2769453" y="3416743"/>
                </a:lnTo>
                <a:lnTo>
                  <a:pt x="2767853" y="3420945"/>
                </a:lnTo>
                <a:lnTo>
                  <a:pt x="2765853" y="3425148"/>
                </a:lnTo>
                <a:lnTo>
                  <a:pt x="2763653" y="3429486"/>
                </a:lnTo>
                <a:lnTo>
                  <a:pt x="2762053" y="3433552"/>
                </a:lnTo>
                <a:lnTo>
                  <a:pt x="2760853" y="3439110"/>
                </a:lnTo>
                <a:lnTo>
                  <a:pt x="2759453" y="3444397"/>
                </a:lnTo>
                <a:lnTo>
                  <a:pt x="2757853" y="3449413"/>
                </a:lnTo>
                <a:lnTo>
                  <a:pt x="2756053" y="3454293"/>
                </a:lnTo>
                <a:lnTo>
                  <a:pt x="2753653" y="3459037"/>
                </a:lnTo>
                <a:lnTo>
                  <a:pt x="2751453" y="3463646"/>
                </a:lnTo>
                <a:lnTo>
                  <a:pt x="2748853" y="3467848"/>
                </a:lnTo>
                <a:lnTo>
                  <a:pt x="2746453" y="3472051"/>
                </a:lnTo>
                <a:lnTo>
                  <a:pt x="2743453" y="3476118"/>
                </a:lnTo>
                <a:lnTo>
                  <a:pt x="2740253" y="3479913"/>
                </a:lnTo>
                <a:lnTo>
                  <a:pt x="2737053" y="3483573"/>
                </a:lnTo>
                <a:lnTo>
                  <a:pt x="2733453" y="3486962"/>
                </a:lnTo>
                <a:lnTo>
                  <a:pt x="2729852" y="3490216"/>
                </a:lnTo>
                <a:lnTo>
                  <a:pt x="2725852" y="3493198"/>
                </a:lnTo>
                <a:lnTo>
                  <a:pt x="2722052" y="3496045"/>
                </a:lnTo>
                <a:lnTo>
                  <a:pt x="2717652" y="3498620"/>
                </a:lnTo>
                <a:lnTo>
                  <a:pt x="2713252" y="3501196"/>
                </a:lnTo>
                <a:lnTo>
                  <a:pt x="2708852" y="3503365"/>
                </a:lnTo>
                <a:lnTo>
                  <a:pt x="2704052" y="3505263"/>
                </a:lnTo>
                <a:lnTo>
                  <a:pt x="2699252" y="3507160"/>
                </a:lnTo>
                <a:lnTo>
                  <a:pt x="2694252" y="3508787"/>
                </a:lnTo>
                <a:lnTo>
                  <a:pt x="2688852" y="3510143"/>
                </a:lnTo>
                <a:lnTo>
                  <a:pt x="2683652" y="3511227"/>
                </a:lnTo>
                <a:lnTo>
                  <a:pt x="2678251" y="3512176"/>
                </a:lnTo>
                <a:lnTo>
                  <a:pt x="2672451" y="3512854"/>
                </a:lnTo>
                <a:lnTo>
                  <a:pt x="2666651" y="3513396"/>
                </a:lnTo>
                <a:lnTo>
                  <a:pt x="2660851" y="3513667"/>
                </a:lnTo>
                <a:lnTo>
                  <a:pt x="2654651" y="3513667"/>
                </a:lnTo>
                <a:lnTo>
                  <a:pt x="2648651" y="3513532"/>
                </a:lnTo>
                <a:lnTo>
                  <a:pt x="2642251" y="3512989"/>
                </a:lnTo>
                <a:lnTo>
                  <a:pt x="2635851" y="3512447"/>
                </a:lnTo>
                <a:lnTo>
                  <a:pt x="2629451" y="3511498"/>
                </a:lnTo>
                <a:lnTo>
                  <a:pt x="2610650" y="3511092"/>
                </a:lnTo>
                <a:lnTo>
                  <a:pt x="2592050" y="3510414"/>
                </a:lnTo>
                <a:lnTo>
                  <a:pt x="2582650" y="3510278"/>
                </a:lnTo>
                <a:lnTo>
                  <a:pt x="2573249" y="3510278"/>
                </a:lnTo>
                <a:lnTo>
                  <a:pt x="2564249" y="3510278"/>
                </a:lnTo>
                <a:lnTo>
                  <a:pt x="2554849" y="3510685"/>
                </a:lnTo>
                <a:lnTo>
                  <a:pt x="2551649" y="3510820"/>
                </a:lnTo>
                <a:lnTo>
                  <a:pt x="2548649" y="3510820"/>
                </a:lnTo>
                <a:lnTo>
                  <a:pt x="2545649" y="3510820"/>
                </a:lnTo>
                <a:lnTo>
                  <a:pt x="2543049" y="3510685"/>
                </a:lnTo>
                <a:lnTo>
                  <a:pt x="2540449" y="3510414"/>
                </a:lnTo>
                <a:lnTo>
                  <a:pt x="2538049" y="3510007"/>
                </a:lnTo>
                <a:lnTo>
                  <a:pt x="2535649" y="3509465"/>
                </a:lnTo>
                <a:lnTo>
                  <a:pt x="2533449" y="3509058"/>
                </a:lnTo>
                <a:lnTo>
                  <a:pt x="2531449" y="3508245"/>
                </a:lnTo>
                <a:lnTo>
                  <a:pt x="2529449" y="3507431"/>
                </a:lnTo>
                <a:lnTo>
                  <a:pt x="2527649" y="3506754"/>
                </a:lnTo>
                <a:lnTo>
                  <a:pt x="2525849" y="3505805"/>
                </a:lnTo>
                <a:lnTo>
                  <a:pt x="2524449" y="3504720"/>
                </a:lnTo>
                <a:lnTo>
                  <a:pt x="2522849" y="3503636"/>
                </a:lnTo>
                <a:lnTo>
                  <a:pt x="2521848" y="3502416"/>
                </a:lnTo>
                <a:lnTo>
                  <a:pt x="2520648" y="3501060"/>
                </a:lnTo>
                <a:lnTo>
                  <a:pt x="2519448" y="3499569"/>
                </a:lnTo>
                <a:lnTo>
                  <a:pt x="2518648" y="3498213"/>
                </a:lnTo>
                <a:lnTo>
                  <a:pt x="2517648" y="3496722"/>
                </a:lnTo>
                <a:lnTo>
                  <a:pt x="2517048" y="3494960"/>
                </a:lnTo>
                <a:lnTo>
                  <a:pt x="2515648" y="3491436"/>
                </a:lnTo>
                <a:lnTo>
                  <a:pt x="2514848" y="3487504"/>
                </a:lnTo>
                <a:lnTo>
                  <a:pt x="2514448" y="3483438"/>
                </a:lnTo>
                <a:lnTo>
                  <a:pt x="2514448" y="3478829"/>
                </a:lnTo>
                <a:lnTo>
                  <a:pt x="2514648" y="3474084"/>
                </a:lnTo>
                <a:lnTo>
                  <a:pt x="2515448" y="3469204"/>
                </a:lnTo>
                <a:lnTo>
                  <a:pt x="2512248" y="3467442"/>
                </a:lnTo>
                <a:lnTo>
                  <a:pt x="2509448" y="3465544"/>
                </a:lnTo>
                <a:lnTo>
                  <a:pt x="2507048" y="3463782"/>
                </a:lnTo>
                <a:lnTo>
                  <a:pt x="2504648" y="3461748"/>
                </a:lnTo>
                <a:lnTo>
                  <a:pt x="2502848" y="3459715"/>
                </a:lnTo>
                <a:lnTo>
                  <a:pt x="2501048" y="3457682"/>
                </a:lnTo>
                <a:lnTo>
                  <a:pt x="2499648" y="3455513"/>
                </a:lnTo>
                <a:lnTo>
                  <a:pt x="2498248" y="3453344"/>
                </a:lnTo>
                <a:lnTo>
                  <a:pt x="2497248" y="3451039"/>
                </a:lnTo>
                <a:lnTo>
                  <a:pt x="2496448" y="3448735"/>
                </a:lnTo>
                <a:lnTo>
                  <a:pt x="2495848" y="3446430"/>
                </a:lnTo>
                <a:lnTo>
                  <a:pt x="2495048" y="3444126"/>
                </a:lnTo>
                <a:lnTo>
                  <a:pt x="2494448" y="3439110"/>
                </a:lnTo>
                <a:lnTo>
                  <a:pt x="2494248" y="3434230"/>
                </a:lnTo>
                <a:lnTo>
                  <a:pt x="2494248" y="3429079"/>
                </a:lnTo>
                <a:lnTo>
                  <a:pt x="2494448" y="3424063"/>
                </a:lnTo>
                <a:lnTo>
                  <a:pt x="2494848" y="3413625"/>
                </a:lnTo>
                <a:lnTo>
                  <a:pt x="2495048" y="3408610"/>
                </a:lnTo>
                <a:lnTo>
                  <a:pt x="2494648" y="3403594"/>
                </a:lnTo>
                <a:lnTo>
                  <a:pt x="2494048" y="3398714"/>
                </a:lnTo>
                <a:lnTo>
                  <a:pt x="2493448" y="3396409"/>
                </a:lnTo>
                <a:lnTo>
                  <a:pt x="2492848" y="3393834"/>
                </a:lnTo>
                <a:lnTo>
                  <a:pt x="2492048" y="3391800"/>
                </a:lnTo>
                <a:lnTo>
                  <a:pt x="2491648" y="3389767"/>
                </a:lnTo>
                <a:lnTo>
                  <a:pt x="2491448" y="3387327"/>
                </a:lnTo>
                <a:lnTo>
                  <a:pt x="2491448" y="3385022"/>
                </a:lnTo>
                <a:lnTo>
                  <a:pt x="2491648" y="3380413"/>
                </a:lnTo>
                <a:lnTo>
                  <a:pt x="2492448" y="3375669"/>
                </a:lnTo>
                <a:lnTo>
                  <a:pt x="2494248" y="3365909"/>
                </a:lnTo>
                <a:lnTo>
                  <a:pt x="2495048" y="3361164"/>
                </a:lnTo>
                <a:lnTo>
                  <a:pt x="2495848" y="3356284"/>
                </a:lnTo>
                <a:lnTo>
                  <a:pt x="2492048" y="3348964"/>
                </a:lnTo>
                <a:lnTo>
                  <a:pt x="2488048" y="3341508"/>
                </a:lnTo>
                <a:lnTo>
                  <a:pt x="2487048" y="3339475"/>
                </a:lnTo>
                <a:lnTo>
                  <a:pt x="2486648" y="3337170"/>
                </a:lnTo>
                <a:lnTo>
                  <a:pt x="2486448" y="3334866"/>
                </a:lnTo>
                <a:lnTo>
                  <a:pt x="2486248" y="3332290"/>
                </a:lnTo>
                <a:lnTo>
                  <a:pt x="2486648" y="3327275"/>
                </a:lnTo>
                <a:lnTo>
                  <a:pt x="2486848" y="3322259"/>
                </a:lnTo>
                <a:lnTo>
                  <a:pt x="2486848" y="3319955"/>
                </a:lnTo>
                <a:lnTo>
                  <a:pt x="2486648" y="3317650"/>
                </a:lnTo>
                <a:lnTo>
                  <a:pt x="2486248" y="3315617"/>
                </a:lnTo>
                <a:lnTo>
                  <a:pt x="2485248" y="3313854"/>
                </a:lnTo>
                <a:lnTo>
                  <a:pt x="2484648" y="3312906"/>
                </a:lnTo>
                <a:lnTo>
                  <a:pt x="2483848" y="3312092"/>
                </a:lnTo>
                <a:lnTo>
                  <a:pt x="2483248" y="3311279"/>
                </a:lnTo>
                <a:lnTo>
                  <a:pt x="2482048" y="3310737"/>
                </a:lnTo>
                <a:lnTo>
                  <a:pt x="2481248" y="3310194"/>
                </a:lnTo>
                <a:lnTo>
                  <a:pt x="2479848" y="3309652"/>
                </a:lnTo>
                <a:lnTo>
                  <a:pt x="2478448" y="3309381"/>
                </a:lnTo>
                <a:lnTo>
                  <a:pt x="2476848" y="3308974"/>
                </a:lnTo>
                <a:lnTo>
                  <a:pt x="2475048" y="3308839"/>
                </a:lnTo>
                <a:lnTo>
                  <a:pt x="2473448" y="3308703"/>
                </a:lnTo>
                <a:lnTo>
                  <a:pt x="2472048" y="3308839"/>
                </a:lnTo>
                <a:lnTo>
                  <a:pt x="2470447" y="3308974"/>
                </a:lnTo>
                <a:lnTo>
                  <a:pt x="2469247" y="3309381"/>
                </a:lnTo>
                <a:lnTo>
                  <a:pt x="2468247" y="3309788"/>
                </a:lnTo>
                <a:lnTo>
                  <a:pt x="2467047" y="3310465"/>
                </a:lnTo>
                <a:lnTo>
                  <a:pt x="2465847" y="3311008"/>
                </a:lnTo>
                <a:lnTo>
                  <a:pt x="2464047" y="3312634"/>
                </a:lnTo>
                <a:lnTo>
                  <a:pt x="2462447" y="3314397"/>
                </a:lnTo>
                <a:lnTo>
                  <a:pt x="2461047" y="3316566"/>
                </a:lnTo>
                <a:lnTo>
                  <a:pt x="2459847" y="3318870"/>
                </a:lnTo>
                <a:lnTo>
                  <a:pt x="2457447" y="3324021"/>
                </a:lnTo>
                <a:lnTo>
                  <a:pt x="2455247" y="3329172"/>
                </a:lnTo>
                <a:lnTo>
                  <a:pt x="2454047" y="3331477"/>
                </a:lnTo>
                <a:lnTo>
                  <a:pt x="2452647" y="3333781"/>
                </a:lnTo>
                <a:lnTo>
                  <a:pt x="2451047" y="3335815"/>
                </a:lnTo>
                <a:lnTo>
                  <a:pt x="2449047" y="3337577"/>
                </a:lnTo>
                <a:lnTo>
                  <a:pt x="2449247" y="3342593"/>
                </a:lnTo>
                <a:lnTo>
                  <a:pt x="2449647" y="3347608"/>
                </a:lnTo>
                <a:lnTo>
                  <a:pt x="2449647" y="3350184"/>
                </a:lnTo>
                <a:lnTo>
                  <a:pt x="2449647" y="3352624"/>
                </a:lnTo>
                <a:lnTo>
                  <a:pt x="2449447" y="3354793"/>
                </a:lnTo>
                <a:lnTo>
                  <a:pt x="2449047" y="3356962"/>
                </a:lnTo>
                <a:lnTo>
                  <a:pt x="2448047" y="3358724"/>
                </a:lnTo>
                <a:lnTo>
                  <a:pt x="2447047" y="3360351"/>
                </a:lnTo>
                <a:lnTo>
                  <a:pt x="2446247" y="3361164"/>
                </a:lnTo>
                <a:lnTo>
                  <a:pt x="2445447" y="3361706"/>
                </a:lnTo>
                <a:lnTo>
                  <a:pt x="2444447" y="3362384"/>
                </a:lnTo>
                <a:lnTo>
                  <a:pt x="2443247" y="3362791"/>
                </a:lnTo>
                <a:lnTo>
                  <a:pt x="2442247" y="3363333"/>
                </a:lnTo>
                <a:lnTo>
                  <a:pt x="2440847" y="3363604"/>
                </a:lnTo>
                <a:lnTo>
                  <a:pt x="2439247" y="3363740"/>
                </a:lnTo>
                <a:lnTo>
                  <a:pt x="2437647" y="3363875"/>
                </a:lnTo>
                <a:lnTo>
                  <a:pt x="2435847" y="3363875"/>
                </a:lnTo>
                <a:lnTo>
                  <a:pt x="2433847" y="3363875"/>
                </a:lnTo>
                <a:lnTo>
                  <a:pt x="2431447" y="3363740"/>
                </a:lnTo>
                <a:lnTo>
                  <a:pt x="2429247" y="3363333"/>
                </a:lnTo>
                <a:lnTo>
                  <a:pt x="2427447" y="3363875"/>
                </a:lnTo>
                <a:lnTo>
                  <a:pt x="2425447" y="3364418"/>
                </a:lnTo>
                <a:lnTo>
                  <a:pt x="2423647" y="3364689"/>
                </a:lnTo>
                <a:lnTo>
                  <a:pt x="2421647" y="3364824"/>
                </a:lnTo>
                <a:lnTo>
                  <a:pt x="2416846" y="3366180"/>
                </a:lnTo>
                <a:lnTo>
                  <a:pt x="2411846" y="3367535"/>
                </a:lnTo>
                <a:lnTo>
                  <a:pt x="2406846" y="3368891"/>
                </a:lnTo>
                <a:lnTo>
                  <a:pt x="2402046" y="3369975"/>
                </a:lnTo>
                <a:lnTo>
                  <a:pt x="2397046" y="3371060"/>
                </a:lnTo>
                <a:lnTo>
                  <a:pt x="2392246" y="3371738"/>
                </a:lnTo>
                <a:lnTo>
                  <a:pt x="2387246" y="3372551"/>
                </a:lnTo>
                <a:lnTo>
                  <a:pt x="2382246" y="3373229"/>
                </a:lnTo>
                <a:lnTo>
                  <a:pt x="2377446" y="3373636"/>
                </a:lnTo>
                <a:lnTo>
                  <a:pt x="2372446" y="3373907"/>
                </a:lnTo>
                <a:lnTo>
                  <a:pt x="2362445" y="3374584"/>
                </a:lnTo>
                <a:lnTo>
                  <a:pt x="2352645" y="3374720"/>
                </a:lnTo>
                <a:lnTo>
                  <a:pt x="2342445" y="3374584"/>
                </a:lnTo>
                <a:lnTo>
                  <a:pt x="2332645" y="3374313"/>
                </a:lnTo>
                <a:lnTo>
                  <a:pt x="2322645" y="3373636"/>
                </a:lnTo>
                <a:lnTo>
                  <a:pt x="2312644" y="3372958"/>
                </a:lnTo>
                <a:lnTo>
                  <a:pt x="2302844" y="3372416"/>
                </a:lnTo>
                <a:lnTo>
                  <a:pt x="2282844" y="3370789"/>
                </a:lnTo>
                <a:lnTo>
                  <a:pt x="2273044" y="3370247"/>
                </a:lnTo>
                <a:lnTo>
                  <a:pt x="2263044" y="3369704"/>
                </a:lnTo>
                <a:lnTo>
                  <a:pt x="2261043" y="3369569"/>
                </a:lnTo>
                <a:lnTo>
                  <a:pt x="2259243" y="3369298"/>
                </a:lnTo>
                <a:lnTo>
                  <a:pt x="2257443" y="3368891"/>
                </a:lnTo>
                <a:lnTo>
                  <a:pt x="2255643" y="3368349"/>
                </a:lnTo>
                <a:lnTo>
                  <a:pt x="2254043" y="3367807"/>
                </a:lnTo>
                <a:lnTo>
                  <a:pt x="2252643" y="3366993"/>
                </a:lnTo>
                <a:lnTo>
                  <a:pt x="2251043" y="3366180"/>
                </a:lnTo>
                <a:lnTo>
                  <a:pt x="2249643" y="3365231"/>
                </a:lnTo>
                <a:lnTo>
                  <a:pt x="2247243" y="3363333"/>
                </a:lnTo>
                <a:lnTo>
                  <a:pt x="2245243" y="3360758"/>
                </a:lnTo>
                <a:lnTo>
                  <a:pt x="2243043" y="3358182"/>
                </a:lnTo>
                <a:lnTo>
                  <a:pt x="2241443" y="3355335"/>
                </a:lnTo>
                <a:lnTo>
                  <a:pt x="2240043" y="3352353"/>
                </a:lnTo>
                <a:lnTo>
                  <a:pt x="2238843" y="3349100"/>
                </a:lnTo>
                <a:lnTo>
                  <a:pt x="2237643" y="3345846"/>
                </a:lnTo>
                <a:lnTo>
                  <a:pt x="2236643" y="3342593"/>
                </a:lnTo>
                <a:lnTo>
                  <a:pt x="2235443" y="3335815"/>
                </a:lnTo>
                <a:lnTo>
                  <a:pt x="2234443" y="3329444"/>
                </a:lnTo>
                <a:lnTo>
                  <a:pt x="2233243" y="3318735"/>
                </a:lnTo>
                <a:lnTo>
                  <a:pt x="2232443" y="3308025"/>
                </a:lnTo>
                <a:lnTo>
                  <a:pt x="2231643" y="3297452"/>
                </a:lnTo>
                <a:lnTo>
                  <a:pt x="2231243" y="3286743"/>
                </a:lnTo>
                <a:lnTo>
                  <a:pt x="2230643" y="3265325"/>
                </a:lnTo>
                <a:lnTo>
                  <a:pt x="2229843" y="3243906"/>
                </a:lnTo>
                <a:lnTo>
                  <a:pt x="2227043" y="3234011"/>
                </a:lnTo>
                <a:lnTo>
                  <a:pt x="2224443" y="3224250"/>
                </a:lnTo>
                <a:lnTo>
                  <a:pt x="2221443" y="3214355"/>
                </a:lnTo>
                <a:lnTo>
                  <a:pt x="2220243" y="3209475"/>
                </a:lnTo>
                <a:lnTo>
                  <a:pt x="2219243" y="3204595"/>
                </a:lnTo>
                <a:lnTo>
                  <a:pt x="2218043" y="3199579"/>
                </a:lnTo>
                <a:lnTo>
                  <a:pt x="2217243" y="3194699"/>
                </a:lnTo>
                <a:lnTo>
                  <a:pt x="2216843" y="3189683"/>
                </a:lnTo>
                <a:lnTo>
                  <a:pt x="2216843" y="3184532"/>
                </a:lnTo>
                <a:lnTo>
                  <a:pt x="2217043" y="3179516"/>
                </a:lnTo>
                <a:lnTo>
                  <a:pt x="2217643" y="3174365"/>
                </a:lnTo>
                <a:lnTo>
                  <a:pt x="2218643" y="3169349"/>
                </a:lnTo>
                <a:lnTo>
                  <a:pt x="2220243" y="3164063"/>
                </a:lnTo>
                <a:lnTo>
                  <a:pt x="2216643" y="3108077"/>
                </a:lnTo>
                <a:lnTo>
                  <a:pt x="2213043" y="3052092"/>
                </a:lnTo>
                <a:lnTo>
                  <a:pt x="2211243" y="3050465"/>
                </a:lnTo>
                <a:lnTo>
                  <a:pt x="2209642" y="3048974"/>
                </a:lnTo>
                <a:lnTo>
                  <a:pt x="2208042" y="3047889"/>
                </a:lnTo>
                <a:lnTo>
                  <a:pt x="2206642" y="3047076"/>
                </a:lnTo>
                <a:lnTo>
                  <a:pt x="2205242" y="3046398"/>
                </a:lnTo>
                <a:lnTo>
                  <a:pt x="2203842" y="3045992"/>
                </a:lnTo>
                <a:lnTo>
                  <a:pt x="2202442" y="3045585"/>
                </a:lnTo>
                <a:lnTo>
                  <a:pt x="2201242" y="3045585"/>
                </a:lnTo>
                <a:lnTo>
                  <a:pt x="2200042" y="3045720"/>
                </a:lnTo>
                <a:lnTo>
                  <a:pt x="2198642" y="3045992"/>
                </a:lnTo>
                <a:lnTo>
                  <a:pt x="2197442" y="3046398"/>
                </a:lnTo>
                <a:lnTo>
                  <a:pt x="2196442" y="3046805"/>
                </a:lnTo>
                <a:lnTo>
                  <a:pt x="2194042" y="3048296"/>
                </a:lnTo>
                <a:lnTo>
                  <a:pt x="2192042" y="3049923"/>
                </a:lnTo>
                <a:lnTo>
                  <a:pt x="2187842" y="3053718"/>
                </a:lnTo>
                <a:lnTo>
                  <a:pt x="2185842" y="3055481"/>
                </a:lnTo>
                <a:lnTo>
                  <a:pt x="2183642" y="3057243"/>
                </a:lnTo>
                <a:lnTo>
                  <a:pt x="2181442" y="3058598"/>
                </a:lnTo>
                <a:lnTo>
                  <a:pt x="2180442" y="3059276"/>
                </a:lnTo>
                <a:lnTo>
                  <a:pt x="2179242" y="3059683"/>
                </a:lnTo>
                <a:lnTo>
                  <a:pt x="2177842" y="3059954"/>
                </a:lnTo>
                <a:lnTo>
                  <a:pt x="2176842" y="3060225"/>
                </a:lnTo>
                <a:lnTo>
                  <a:pt x="2175442" y="3060225"/>
                </a:lnTo>
                <a:lnTo>
                  <a:pt x="2174042" y="3059954"/>
                </a:lnTo>
                <a:lnTo>
                  <a:pt x="2167642" y="3062936"/>
                </a:lnTo>
                <a:lnTo>
                  <a:pt x="2164242" y="3064156"/>
                </a:lnTo>
                <a:lnTo>
                  <a:pt x="2161042" y="3065376"/>
                </a:lnTo>
                <a:lnTo>
                  <a:pt x="2157842" y="3066461"/>
                </a:lnTo>
                <a:lnTo>
                  <a:pt x="2154641" y="3067410"/>
                </a:lnTo>
                <a:lnTo>
                  <a:pt x="2151441" y="3068088"/>
                </a:lnTo>
                <a:lnTo>
                  <a:pt x="2148441" y="3068223"/>
                </a:lnTo>
                <a:lnTo>
                  <a:pt x="2146841" y="3068223"/>
                </a:lnTo>
                <a:lnTo>
                  <a:pt x="2145441" y="3068223"/>
                </a:lnTo>
                <a:lnTo>
                  <a:pt x="2143841" y="3067952"/>
                </a:lnTo>
                <a:lnTo>
                  <a:pt x="2142441" y="3067545"/>
                </a:lnTo>
                <a:lnTo>
                  <a:pt x="2141241" y="3067139"/>
                </a:lnTo>
                <a:lnTo>
                  <a:pt x="2139641" y="3066596"/>
                </a:lnTo>
                <a:lnTo>
                  <a:pt x="2138241" y="3065919"/>
                </a:lnTo>
                <a:lnTo>
                  <a:pt x="2137041" y="3065105"/>
                </a:lnTo>
                <a:lnTo>
                  <a:pt x="2135641" y="3064021"/>
                </a:lnTo>
                <a:lnTo>
                  <a:pt x="2134241" y="3062936"/>
                </a:lnTo>
                <a:lnTo>
                  <a:pt x="2133241" y="3061716"/>
                </a:lnTo>
                <a:lnTo>
                  <a:pt x="2131841" y="3060225"/>
                </a:lnTo>
                <a:lnTo>
                  <a:pt x="2130641" y="3058598"/>
                </a:lnTo>
                <a:lnTo>
                  <a:pt x="2129441" y="3056701"/>
                </a:lnTo>
                <a:lnTo>
                  <a:pt x="2127241" y="3052634"/>
                </a:lnTo>
                <a:lnTo>
                  <a:pt x="2124041" y="3056430"/>
                </a:lnTo>
                <a:lnTo>
                  <a:pt x="2120641" y="3059954"/>
                </a:lnTo>
                <a:lnTo>
                  <a:pt x="2117241" y="3063072"/>
                </a:lnTo>
                <a:lnTo>
                  <a:pt x="2113841" y="3065919"/>
                </a:lnTo>
                <a:lnTo>
                  <a:pt x="2110241" y="3068359"/>
                </a:lnTo>
                <a:lnTo>
                  <a:pt x="2106641" y="3070528"/>
                </a:lnTo>
                <a:lnTo>
                  <a:pt x="2103040" y="3072561"/>
                </a:lnTo>
                <a:lnTo>
                  <a:pt x="2099440" y="3074052"/>
                </a:lnTo>
                <a:lnTo>
                  <a:pt x="2095640" y="3075408"/>
                </a:lnTo>
                <a:lnTo>
                  <a:pt x="2091840" y="3076492"/>
                </a:lnTo>
                <a:lnTo>
                  <a:pt x="2088040" y="3077441"/>
                </a:lnTo>
                <a:lnTo>
                  <a:pt x="2084240" y="3078254"/>
                </a:lnTo>
                <a:lnTo>
                  <a:pt x="2080240" y="3078661"/>
                </a:lnTo>
                <a:lnTo>
                  <a:pt x="2076440" y="3079068"/>
                </a:lnTo>
                <a:lnTo>
                  <a:pt x="2072440" y="3079203"/>
                </a:lnTo>
                <a:lnTo>
                  <a:pt x="2068440" y="3079203"/>
                </a:lnTo>
                <a:lnTo>
                  <a:pt x="2064640" y="3079068"/>
                </a:lnTo>
                <a:lnTo>
                  <a:pt x="2060440" y="3078797"/>
                </a:lnTo>
                <a:lnTo>
                  <a:pt x="2056640" y="3078390"/>
                </a:lnTo>
                <a:lnTo>
                  <a:pt x="2052440" y="3077983"/>
                </a:lnTo>
                <a:lnTo>
                  <a:pt x="2044239" y="3076899"/>
                </a:lnTo>
                <a:lnTo>
                  <a:pt x="2036039" y="3075408"/>
                </a:lnTo>
                <a:lnTo>
                  <a:pt x="2019839" y="3072832"/>
                </a:lnTo>
                <a:lnTo>
                  <a:pt x="2011639" y="3071748"/>
                </a:lnTo>
                <a:lnTo>
                  <a:pt x="2003639" y="3070799"/>
                </a:lnTo>
                <a:lnTo>
                  <a:pt x="1999239" y="3061852"/>
                </a:lnTo>
                <a:lnTo>
                  <a:pt x="1994838" y="3052905"/>
                </a:lnTo>
                <a:lnTo>
                  <a:pt x="1985638" y="3035282"/>
                </a:lnTo>
                <a:lnTo>
                  <a:pt x="1981038" y="3026336"/>
                </a:lnTo>
                <a:lnTo>
                  <a:pt x="1976438" y="3017524"/>
                </a:lnTo>
                <a:lnTo>
                  <a:pt x="1972438" y="3008577"/>
                </a:lnTo>
                <a:lnTo>
                  <a:pt x="1968238" y="2999360"/>
                </a:lnTo>
                <a:lnTo>
                  <a:pt x="1964838" y="2990277"/>
                </a:lnTo>
                <a:lnTo>
                  <a:pt x="1961638" y="2981195"/>
                </a:lnTo>
                <a:lnTo>
                  <a:pt x="1960238" y="2976450"/>
                </a:lnTo>
                <a:lnTo>
                  <a:pt x="1959238" y="2971706"/>
                </a:lnTo>
                <a:lnTo>
                  <a:pt x="1958038" y="2966961"/>
                </a:lnTo>
                <a:lnTo>
                  <a:pt x="1957038" y="2962217"/>
                </a:lnTo>
                <a:lnTo>
                  <a:pt x="1956238" y="2957337"/>
                </a:lnTo>
                <a:lnTo>
                  <a:pt x="1955838" y="2952456"/>
                </a:lnTo>
                <a:lnTo>
                  <a:pt x="1955238" y="2947441"/>
                </a:lnTo>
                <a:lnTo>
                  <a:pt x="1955238" y="2942561"/>
                </a:lnTo>
                <a:lnTo>
                  <a:pt x="1955238" y="2937409"/>
                </a:lnTo>
                <a:lnTo>
                  <a:pt x="1955438" y="2932394"/>
                </a:lnTo>
                <a:lnTo>
                  <a:pt x="1956038" y="2927243"/>
                </a:lnTo>
                <a:lnTo>
                  <a:pt x="1956838" y="2921956"/>
                </a:lnTo>
                <a:lnTo>
                  <a:pt x="1955238" y="2919922"/>
                </a:lnTo>
                <a:lnTo>
                  <a:pt x="1954038" y="2918160"/>
                </a:lnTo>
                <a:lnTo>
                  <a:pt x="1953038" y="2916127"/>
                </a:lnTo>
                <a:lnTo>
                  <a:pt x="1952038" y="2913958"/>
                </a:lnTo>
                <a:lnTo>
                  <a:pt x="1951238" y="2911789"/>
                </a:lnTo>
                <a:lnTo>
                  <a:pt x="1950438" y="2909620"/>
                </a:lnTo>
                <a:lnTo>
                  <a:pt x="1949638" y="2905147"/>
                </a:lnTo>
                <a:lnTo>
                  <a:pt x="1949238" y="2900538"/>
                </a:lnTo>
                <a:lnTo>
                  <a:pt x="1948638" y="2895793"/>
                </a:lnTo>
                <a:lnTo>
                  <a:pt x="1948238" y="2886440"/>
                </a:lnTo>
                <a:lnTo>
                  <a:pt x="1947838" y="2881831"/>
                </a:lnTo>
                <a:lnTo>
                  <a:pt x="1947038" y="2877086"/>
                </a:lnTo>
                <a:lnTo>
                  <a:pt x="1946038" y="2872613"/>
                </a:lnTo>
                <a:lnTo>
                  <a:pt x="1945237" y="2870444"/>
                </a:lnTo>
                <a:lnTo>
                  <a:pt x="1944437" y="2868546"/>
                </a:lnTo>
                <a:lnTo>
                  <a:pt x="1943237" y="2866377"/>
                </a:lnTo>
                <a:lnTo>
                  <a:pt x="1942037" y="2864344"/>
                </a:lnTo>
                <a:lnTo>
                  <a:pt x="1940637" y="2862446"/>
                </a:lnTo>
                <a:lnTo>
                  <a:pt x="1938837" y="2860548"/>
                </a:lnTo>
                <a:lnTo>
                  <a:pt x="1937037" y="2858786"/>
                </a:lnTo>
                <a:lnTo>
                  <a:pt x="1935037" y="2857023"/>
                </a:lnTo>
                <a:lnTo>
                  <a:pt x="1932637" y="2855397"/>
                </a:lnTo>
                <a:lnTo>
                  <a:pt x="1930037" y="2853770"/>
                </a:lnTo>
                <a:lnTo>
                  <a:pt x="1929237" y="2886575"/>
                </a:lnTo>
                <a:lnTo>
                  <a:pt x="1928637" y="2902842"/>
                </a:lnTo>
                <a:lnTo>
                  <a:pt x="1928037" y="2919245"/>
                </a:lnTo>
                <a:lnTo>
                  <a:pt x="1927037" y="2935376"/>
                </a:lnTo>
                <a:lnTo>
                  <a:pt x="1925837" y="2951643"/>
                </a:lnTo>
                <a:lnTo>
                  <a:pt x="1924837" y="2967910"/>
                </a:lnTo>
                <a:lnTo>
                  <a:pt x="1923237" y="2984177"/>
                </a:lnTo>
                <a:lnTo>
                  <a:pt x="1921237" y="3000308"/>
                </a:lnTo>
                <a:lnTo>
                  <a:pt x="1919237" y="3016440"/>
                </a:lnTo>
                <a:lnTo>
                  <a:pt x="1917037" y="3032707"/>
                </a:lnTo>
                <a:lnTo>
                  <a:pt x="1914437" y="3048703"/>
                </a:lnTo>
                <a:lnTo>
                  <a:pt x="1911437" y="3064834"/>
                </a:lnTo>
                <a:lnTo>
                  <a:pt x="1908037" y="3080830"/>
                </a:lnTo>
                <a:lnTo>
                  <a:pt x="1904437" y="3096826"/>
                </a:lnTo>
                <a:lnTo>
                  <a:pt x="1900437" y="3112822"/>
                </a:lnTo>
                <a:lnTo>
                  <a:pt x="1899637" y="3121362"/>
                </a:lnTo>
                <a:lnTo>
                  <a:pt x="1898837" y="3129902"/>
                </a:lnTo>
                <a:lnTo>
                  <a:pt x="1897437" y="3138171"/>
                </a:lnTo>
                <a:lnTo>
                  <a:pt x="1895637" y="3146576"/>
                </a:lnTo>
                <a:lnTo>
                  <a:pt x="1893436" y="3154709"/>
                </a:lnTo>
                <a:lnTo>
                  <a:pt x="1891236" y="3162978"/>
                </a:lnTo>
                <a:lnTo>
                  <a:pt x="1888636" y="3170976"/>
                </a:lnTo>
                <a:lnTo>
                  <a:pt x="1886236" y="3178974"/>
                </a:lnTo>
                <a:lnTo>
                  <a:pt x="1883236" y="3187108"/>
                </a:lnTo>
                <a:lnTo>
                  <a:pt x="1880236" y="3195105"/>
                </a:lnTo>
                <a:lnTo>
                  <a:pt x="1874436" y="3210966"/>
                </a:lnTo>
                <a:lnTo>
                  <a:pt x="1868236" y="3226962"/>
                </a:lnTo>
                <a:lnTo>
                  <a:pt x="1862236" y="3242822"/>
                </a:lnTo>
                <a:lnTo>
                  <a:pt x="1862036" y="3246618"/>
                </a:lnTo>
                <a:lnTo>
                  <a:pt x="1861636" y="3250142"/>
                </a:lnTo>
                <a:lnTo>
                  <a:pt x="1860436" y="3253531"/>
                </a:lnTo>
                <a:lnTo>
                  <a:pt x="1859236" y="3256784"/>
                </a:lnTo>
                <a:lnTo>
                  <a:pt x="1857436" y="3259902"/>
                </a:lnTo>
                <a:lnTo>
                  <a:pt x="1855636" y="3262749"/>
                </a:lnTo>
                <a:lnTo>
                  <a:pt x="1853436" y="3265731"/>
                </a:lnTo>
                <a:lnTo>
                  <a:pt x="1850836" y="3268714"/>
                </a:lnTo>
                <a:lnTo>
                  <a:pt x="1849236" y="3269798"/>
                </a:lnTo>
                <a:lnTo>
                  <a:pt x="1847436" y="3271018"/>
                </a:lnTo>
                <a:lnTo>
                  <a:pt x="1844436" y="3273458"/>
                </a:lnTo>
                <a:lnTo>
                  <a:pt x="1841435" y="3276440"/>
                </a:lnTo>
                <a:lnTo>
                  <a:pt x="1838835" y="3279287"/>
                </a:lnTo>
                <a:lnTo>
                  <a:pt x="1836235" y="3282405"/>
                </a:lnTo>
                <a:lnTo>
                  <a:pt x="1834035" y="3285658"/>
                </a:lnTo>
                <a:lnTo>
                  <a:pt x="1829235" y="3292165"/>
                </a:lnTo>
                <a:lnTo>
                  <a:pt x="1826635" y="3295419"/>
                </a:lnTo>
                <a:lnTo>
                  <a:pt x="1824235" y="3298401"/>
                </a:lnTo>
                <a:lnTo>
                  <a:pt x="1821235" y="3301248"/>
                </a:lnTo>
                <a:lnTo>
                  <a:pt x="1818235" y="3304094"/>
                </a:lnTo>
                <a:lnTo>
                  <a:pt x="1815035" y="3306399"/>
                </a:lnTo>
                <a:lnTo>
                  <a:pt x="1813435" y="3307619"/>
                </a:lnTo>
                <a:lnTo>
                  <a:pt x="1811635" y="3308568"/>
                </a:lnTo>
                <a:lnTo>
                  <a:pt x="1809635" y="3309517"/>
                </a:lnTo>
                <a:lnTo>
                  <a:pt x="1807435" y="3310465"/>
                </a:lnTo>
                <a:lnTo>
                  <a:pt x="1805435" y="3311008"/>
                </a:lnTo>
                <a:lnTo>
                  <a:pt x="1803235" y="3311821"/>
                </a:lnTo>
                <a:lnTo>
                  <a:pt x="1801435" y="3316023"/>
                </a:lnTo>
                <a:lnTo>
                  <a:pt x="1799235" y="3319955"/>
                </a:lnTo>
                <a:lnTo>
                  <a:pt x="1797035" y="3323343"/>
                </a:lnTo>
                <a:lnTo>
                  <a:pt x="1794235" y="3326597"/>
                </a:lnTo>
                <a:lnTo>
                  <a:pt x="1791635" y="3329444"/>
                </a:lnTo>
                <a:lnTo>
                  <a:pt x="1788634" y="3332019"/>
                </a:lnTo>
                <a:lnTo>
                  <a:pt x="1785434" y="3334324"/>
                </a:lnTo>
                <a:lnTo>
                  <a:pt x="1782034" y="3336357"/>
                </a:lnTo>
                <a:lnTo>
                  <a:pt x="1778434" y="3338119"/>
                </a:lnTo>
                <a:lnTo>
                  <a:pt x="1774634" y="3339610"/>
                </a:lnTo>
                <a:lnTo>
                  <a:pt x="1770634" y="3340830"/>
                </a:lnTo>
                <a:lnTo>
                  <a:pt x="1766434" y="3342051"/>
                </a:lnTo>
                <a:lnTo>
                  <a:pt x="1762234" y="3342999"/>
                </a:lnTo>
                <a:lnTo>
                  <a:pt x="1757834" y="3343948"/>
                </a:lnTo>
                <a:lnTo>
                  <a:pt x="1753234" y="3344762"/>
                </a:lnTo>
                <a:lnTo>
                  <a:pt x="1748634" y="3345304"/>
                </a:lnTo>
                <a:lnTo>
                  <a:pt x="1740634" y="3346117"/>
                </a:lnTo>
                <a:lnTo>
                  <a:pt x="1732633" y="3346524"/>
                </a:lnTo>
                <a:lnTo>
                  <a:pt x="1724833" y="3346931"/>
                </a:lnTo>
                <a:lnTo>
                  <a:pt x="1716833" y="3346931"/>
                </a:lnTo>
                <a:lnTo>
                  <a:pt x="1709033" y="3346795"/>
                </a:lnTo>
                <a:lnTo>
                  <a:pt x="1701033" y="3346388"/>
                </a:lnTo>
                <a:lnTo>
                  <a:pt x="1693233" y="3345846"/>
                </a:lnTo>
                <a:lnTo>
                  <a:pt x="1685233" y="3345168"/>
                </a:lnTo>
                <a:lnTo>
                  <a:pt x="1669632" y="3343677"/>
                </a:lnTo>
                <a:lnTo>
                  <a:pt x="1654032" y="3341915"/>
                </a:lnTo>
                <a:lnTo>
                  <a:pt x="1638232" y="3340153"/>
                </a:lnTo>
                <a:lnTo>
                  <a:pt x="1630631" y="3339339"/>
                </a:lnTo>
                <a:lnTo>
                  <a:pt x="1622631" y="3338662"/>
                </a:lnTo>
                <a:lnTo>
                  <a:pt x="1618231" y="3338119"/>
                </a:lnTo>
                <a:lnTo>
                  <a:pt x="1614231" y="3337306"/>
                </a:lnTo>
                <a:lnTo>
                  <a:pt x="1610431" y="3336222"/>
                </a:lnTo>
                <a:lnTo>
                  <a:pt x="1606831" y="3335001"/>
                </a:lnTo>
                <a:lnTo>
                  <a:pt x="1603631" y="3333375"/>
                </a:lnTo>
                <a:lnTo>
                  <a:pt x="1600431" y="3331613"/>
                </a:lnTo>
                <a:lnTo>
                  <a:pt x="1597631" y="3329444"/>
                </a:lnTo>
                <a:lnTo>
                  <a:pt x="1595231" y="3327275"/>
                </a:lnTo>
                <a:lnTo>
                  <a:pt x="1592631" y="3324835"/>
                </a:lnTo>
                <a:lnTo>
                  <a:pt x="1590631" y="3321988"/>
                </a:lnTo>
                <a:lnTo>
                  <a:pt x="1588631" y="3319277"/>
                </a:lnTo>
                <a:lnTo>
                  <a:pt x="1587031" y="3316159"/>
                </a:lnTo>
                <a:lnTo>
                  <a:pt x="1585431" y="3313041"/>
                </a:lnTo>
                <a:lnTo>
                  <a:pt x="1584231" y="3309652"/>
                </a:lnTo>
                <a:lnTo>
                  <a:pt x="1583031" y="3306263"/>
                </a:lnTo>
                <a:lnTo>
                  <a:pt x="1582231" y="3302739"/>
                </a:lnTo>
                <a:lnTo>
                  <a:pt x="1579230" y="3290267"/>
                </a:lnTo>
                <a:lnTo>
                  <a:pt x="1576230" y="3278067"/>
                </a:lnTo>
                <a:lnTo>
                  <a:pt x="1570030" y="3253531"/>
                </a:lnTo>
                <a:lnTo>
                  <a:pt x="1564030" y="3229131"/>
                </a:lnTo>
                <a:lnTo>
                  <a:pt x="1561030" y="3216795"/>
                </a:lnTo>
                <a:lnTo>
                  <a:pt x="1558230" y="3204595"/>
                </a:lnTo>
                <a:lnTo>
                  <a:pt x="1555830" y="3192123"/>
                </a:lnTo>
                <a:lnTo>
                  <a:pt x="1553430" y="3179787"/>
                </a:lnTo>
                <a:lnTo>
                  <a:pt x="1551630" y="3167316"/>
                </a:lnTo>
                <a:lnTo>
                  <a:pt x="1550030" y="3154845"/>
                </a:lnTo>
                <a:lnTo>
                  <a:pt x="1549230" y="3142373"/>
                </a:lnTo>
                <a:lnTo>
                  <a:pt x="1548630" y="3136002"/>
                </a:lnTo>
                <a:lnTo>
                  <a:pt x="1548630" y="3129766"/>
                </a:lnTo>
                <a:lnTo>
                  <a:pt x="1548430" y="3123395"/>
                </a:lnTo>
                <a:lnTo>
                  <a:pt x="1548630" y="3117024"/>
                </a:lnTo>
                <a:lnTo>
                  <a:pt x="1548830" y="3110517"/>
                </a:lnTo>
                <a:lnTo>
                  <a:pt x="1549430" y="3104146"/>
                </a:lnTo>
                <a:lnTo>
                  <a:pt x="1540430" y="3086795"/>
                </a:lnTo>
                <a:lnTo>
                  <a:pt x="1521829" y="3078254"/>
                </a:lnTo>
                <a:lnTo>
                  <a:pt x="1501629" y="3190903"/>
                </a:lnTo>
                <a:lnTo>
                  <a:pt x="1502229" y="3194834"/>
                </a:lnTo>
                <a:lnTo>
                  <a:pt x="1502429" y="3198630"/>
                </a:lnTo>
                <a:lnTo>
                  <a:pt x="1502429" y="3202561"/>
                </a:lnTo>
                <a:lnTo>
                  <a:pt x="1502429" y="3206357"/>
                </a:lnTo>
                <a:lnTo>
                  <a:pt x="1502029" y="3210152"/>
                </a:lnTo>
                <a:lnTo>
                  <a:pt x="1501429" y="3213948"/>
                </a:lnTo>
                <a:lnTo>
                  <a:pt x="1500429" y="3221404"/>
                </a:lnTo>
                <a:lnTo>
                  <a:pt x="1498429" y="3228995"/>
                </a:lnTo>
                <a:lnTo>
                  <a:pt x="1496429" y="3236315"/>
                </a:lnTo>
                <a:lnTo>
                  <a:pt x="1492229" y="3251227"/>
                </a:lnTo>
                <a:lnTo>
                  <a:pt x="1492229" y="3256242"/>
                </a:lnTo>
                <a:lnTo>
                  <a:pt x="1491429" y="3261258"/>
                </a:lnTo>
                <a:lnTo>
                  <a:pt x="1490629" y="3266002"/>
                </a:lnTo>
                <a:lnTo>
                  <a:pt x="1489429" y="3270882"/>
                </a:lnTo>
                <a:lnTo>
                  <a:pt x="1487829" y="3275491"/>
                </a:lnTo>
                <a:lnTo>
                  <a:pt x="1486029" y="3280100"/>
                </a:lnTo>
                <a:lnTo>
                  <a:pt x="1483829" y="3284709"/>
                </a:lnTo>
                <a:lnTo>
                  <a:pt x="1481629" y="3289183"/>
                </a:lnTo>
                <a:lnTo>
                  <a:pt x="1477029" y="3298536"/>
                </a:lnTo>
                <a:lnTo>
                  <a:pt x="1475028" y="3303010"/>
                </a:lnTo>
                <a:lnTo>
                  <a:pt x="1473028" y="3307754"/>
                </a:lnTo>
                <a:lnTo>
                  <a:pt x="1470828" y="3312363"/>
                </a:lnTo>
                <a:lnTo>
                  <a:pt x="1469428" y="3317243"/>
                </a:lnTo>
                <a:lnTo>
                  <a:pt x="1468028" y="3322123"/>
                </a:lnTo>
                <a:lnTo>
                  <a:pt x="1467028" y="3327275"/>
                </a:lnTo>
                <a:lnTo>
                  <a:pt x="1466628" y="3328359"/>
                </a:lnTo>
                <a:lnTo>
                  <a:pt x="1466228" y="3329308"/>
                </a:lnTo>
                <a:lnTo>
                  <a:pt x="1465428" y="3330528"/>
                </a:lnTo>
                <a:lnTo>
                  <a:pt x="1464628" y="3331613"/>
                </a:lnTo>
                <a:lnTo>
                  <a:pt x="1462228" y="3334053"/>
                </a:lnTo>
                <a:lnTo>
                  <a:pt x="1459228" y="3336628"/>
                </a:lnTo>
                <a:lnTo>
                  <a:pt x="1455628" y="3339339"/>
                </a:lnTo>
                <a:lnTo>
                  <a:pt x="1451828" y="3341915"/>
                </a:lnTo>
                <a:lnTo>
                  <a:pt x="1447228" y="3344626"/>
                </a:lnTo>
                <a:lnTo>
                  <a:pt x="1442628" y="3347202"/>
                </a:lnTo>
                <a:lnTo>
                  <a:pt x="1437628" y="3349777"/>
                </a:lnTo>
                <a:lnTo>
                  <a:pt x="1432628" y="3352353"/>
                </a:lnTo>
                <a:lnTo>
                  <a:pt x="1427628" y="3354522"/>
                </a:lnTo>
                <a:lnTo>
                  <a:pt x="1422627" y="3356420"/>
                </a:lnTo>
                <a:lnTo>
                  <a:pt x="1417827" y="3358317"/>
                </a:lnTo>
                <a:lnTo>
                  <a:pt x="1413227" y="3359809"/>
                </a:lnTo>
                <a:lnTo>
                  <a:pt x="1409027" y="3360893"/>
                </a:lnTo>
                <a:lnTo>
                  <a:pt x="1405227" y="3361842"/>
                </a:lnTo>
                <a:lnTo>
                  <a:pt x="1399227" y="3362926"/>
                </a:lnTo>
                <a:lnTo>
                  <a:pt x="1393227" y="3364146"/>
                </a:lnTo>
                <a:lnTo>
                  <a:pt x="1380627" y="3367129"/>
                </a:lnTo>
                <a:lnTo>
                  <a:pt x="1374227" y="3368484"/>
                </a:lnTo>
                <a:lnTo>
                  <a:pt x="1367826" y="3369704"/>
                </a:lnTo>
                <a:lnTo>
                  <a:pt x="1361426" y="3371060"/>
                </a:lnTo>
                <a:lnTo>
                  <a:pt x="1354826" y="3372144"/>
                </a:lnTo>
                <a:lnTo>
                  <a:pt x="1348426" y="3372822"/>
                </a:lnTo>
                <a:lnTo>
                  <a:pt x="1341826" y="3373364"/>
                </a:lnTo>
                <a:lnTo>
                  <a:pt x="1338626" y="3373500"/>
                </a:lnTo>
                <a:lnTo>
                  <a:pt x="1335226" y="3373500"/>
                </a:lnTo>
                <a:lnTo>
                  <a:pt x="1332026" y="3373500"/>
                </a:lnTo>
                <a:lnTo>
                  <a:pt x="1328826" y="3373229"/>
                </a:lnTo>
                <a:lnTo>
                  <a:pt x="1325426" y="3372822"/>
                </a:lnTo>
                <a:lnTo>
                  <a:pt x="1322226" y="3372416"/>
                </a:lnTo>
                <a:lnTo>
                  <a:pt x="1318825" y="3371873"/>
                </a:lnTo>
                <a:lnTo>
                  <a:pt x="1315625" y="3371196"/>
                </a:lnTo>
                <a:lnTo>
                  <a:pt x="1312425" y="3370247"/>
                </a:lnTo>
                <a:lnTo>
                  <a:pt x="1309025" y="3369298"/>
                </a:lnTo>
                <a:lnTo>
                  <a:pt x="1305825" y="3368078"/>
                </a:lnTo>
                <a:lnTo>
                  <a:pt x="1302625" y="3366722"/>
                </a:lnTo>
                <a:lnTo>
                  <a:pt x="1304425" y="3362249"/>
                </a:lnTo>
                <a:lnTo>
                  <a:pt x="1303625" y="3361842"/>
                </a:lnTo>
                <a:lnTo>
                  <a:pt x="1302825" y="3364418"/>
                </a:lnTo>
                <a:lnTo>
                  <a:pt x="1302625" y="3366722"/>
                </a:lnTo>
                <a:lnTo>
                  <a:pt x="1300825" y="3365502"/>
                </a:lnTo>
                <a:lnTo>
                  <a:pt x="1298825" y="3364418"/>
                </a:lnTo>
                <a:lnTo>
                  <a:pt x="1296825" y="3363469"/>
                </a:lnTo>
                <a:lnTo>
                  <a:pt x="1294825" y="3362655"/>
                </a:lnTo>
                <a:lnTo>
                  <a:pt x="1292825" y="3361978"/>
                </a:lnTo>
                <a:lnTo>
                  <a:pt x="1290825" y="3361571"/>
                </a:lnTo>
                <a:lnTo>
                  <a:pt x="1288625" y="3361300"/>
                </a:lnTo>
                <a:lnTo>
                  <a:pt x="1286625" y="3361164"/>
                </a:lnTo>
                <a:lnTo>
                  <a:pt x="1284625" y="3360893"/>
                </a:lnTo>
                <a:lnTo>
                  <a:pt x="1282625" y="3360893"/>
                </a:lnTo>
                <a:lnTo>
                  <a:pt x="1278225" y="3361164"/>
                </a:lnTo>
                <a:lnTo>
                  <a:pt x="1273825" y="3361571"/>
                </a:lnTo>
                <a:lnTo>
                  <a:pt x="1269625" y="3361978"/>
                </a:lnTo>
                <a:lnTo>
                  <a:pt x="1265224" y="3362520"/>
                </a:lnTo>
                <a:lnTo>
                  <a:pt x="1260824" y="3362791"/>
                </a:lnTo>
                <a:lnTo>
                  <a:pt x="1256624" y="3362926"/>
                </a:lnTo>
                <a:lnTo>
                  <a:pt x="1254424" y="3362791"/>
                </a:lnTo>
                <a:lnTo>
                  <a:pt x="1252424" y="3362655"/>
                </a:lnTo>
                <a:lnTo>
                  <a:pt x="1250424" y="3362520"/>
                </a:lnTo>
                <a:lnTo>
                  <a:pt x="1248424" y="3361978"/>
                </a:lnTo>
                <a:lnTo>
                  <a:pt x="1246224" y="3361435"/>
                </a:lnTo>
                <a:lnTo>
                  <a:pt x="1244224" y="3360758"/>
                </a:lnTo>
                <a:lnTo>
                  <a:pt x="1242424" y="3359809"/>
                </a:lnTo>
                <a:lnTo>
                  <a:pt x="1240424" y="3358995"/>
                </a:lnTo>
                <a:lnTo>
                  <a:pt x="1238624" y="3357640"/>
                </a:lnTo>
                <a:lnTo>
                  <a:pt x="1236624" y="3356149"/>
                </a:lnTo>
                <a:lnTo>
                  <a:pt x="1233624" y="3353437"/>
                </a:lnTo>
                <a:lnTo>
                  <a:pt x="1230424" y="3350455"/>
                </a:lnTo>
                <a:lnTo>
                  <a:pt x="1227624" y="3347337"/>
                </a:lnTo>
                <a:lnTo>
                  <a:pt x="1225224" y="3344219"/>
                </a:lnTo>
                <a:lnTo>
                  <a:pt x="1223024" y="3340966"/>
                </a:lnTo>
                <a:lnTo>
                  <a:pt x="1221024" y="3337713"/>
                </a:lnTo>
                <a:lnTo>
                  <a:pt x="1219224" y="3334459"/>
                </a:lnTo>
                <a:lnTo>
                  <a:pt x="1217624" y="3331070"/>
                </a:lnTo>
                <a:lnTo>
                  <a:pt x="1216224" y="3327681"/>
                </a:lnTo>
                <a:lnTo>
                  <a:pt x="1215023" y="3324292"/>
                </a:lnTo>
                <a:lnTo>
                  <a:pt x="1213823" y="3320768"/>
                </a:lnTo>
                <a:lnTo>
                  <a:pt x="1213023" y="3317379"/>
                </a:lnTo>
                <a:lnTo>
                  <a:pt x="1211423" y="3310059"/>
                </a:lnTo>
                <a:lnTo>
                  <a:pt x="1210423" y="3302874"/>
                </a:lnTo>
                <a:lnTo>
                  <a:pt x="1209623" y="3295554"/>
                </a:lnTo>
                <a:lnTo>
                  <a:pt x="1208823" y="3288098"/>
                </a:lnTo>
                <a:lnTo>
                  <a:pt x="1207823" y="3273323"/>
                </a:lnTo>
                <a:lnTo>
                  <a:pt x="1206823" y="3266002"/>
                </a:lnTo>
                <a:lnTo>
                  <a:pt x="1205623" y="3258818"/>
                </a:lnTo>
                <a:lnTo>
                  <a:pt x="1204023" y="3251633"/>
                </a:lnTo>
                <a:lnTo>
                  <a:pt x="1203223" y="3248109"/>
                </a:lnTo>
                <a:lnTo>
                  <a:pt x="1202023" y="3244720"/>
                </a:lnTo>
                <a:lnTo>
                  <a:pt x="1200223" y="3238891"/>
                </a:lnTo>
                <a:lnTo>
                  <a:pt x="1198623" y="3233062"/>
                </a:lnTo>
                <a:lnTo>
                  <a:pt x="1197223" y="3227097"/>
                </a:lnTo>
                <a:lnTo>
                  <a:pt x="1195823" y="3221268"/>
                </a:lnTo>
                <a:lnTo>
                  <a:pt x="1195023" y="3215168"/>
                </a:lnTo>
                <a:lnTo>
                  <a:pt x="1194223" y="3209068"/>
                </a:lnTo>
                <a:lnTo>
                  <a:pt x="1193023" y="3196868"/>
                </a:lnTo>
                <a:lnTo>
                  <a:pt x="1192023" y="3184532"/>
                </a:lnTo>
                <a:lnTo>
                  <a:pt x="1191023" y="3172196"/>
                </a:lnTo>
                <a:lnTo>
                  <a:pt x="1190223" y="3159860"/>
                </a:lnTo>
                <a:lnTo>
                  <a:pt x="1189023" y="3147660"/>
                </a:lnTo>
                <a:lnTo>
                  <a:pt x="1188823" y="3122040"/>
                </a:lnTo>
                <a:lnTo>
                  <a:pt x="1188823" y="3096284"/>
                </a:lnTo>
                <a:lnTo>
                  <a:pt x="1185623" y="3093979"/>
                </a:lnTo>
                <a:lnTo>
                  <a:pt x="1183223" y="3091539"/>
                </a:lnTo>
                <a:lnTo>
                  <a:pt x="1181023" y="3089099"/>
                </a:lnTo>
                <a:lnTo>
                  <a:pt x="1179423" y="3086388"/>
                </a:lnTo>
                <a:lnTo>
                  <a:pt x="1178423" y="3083812"/>
                </a:lnTo>
                <a:lnTo>
                  <a:pt x="1177623" y="3081237"/>
                </a:lnTo>
                <a:lnTo>
                  <a:pt x="1177223" y="3078390"/>
                </a:lnTo>
                <a:lnTo>
                  <a:pt x="1177023" y="3075408"/>
                </a:lnTo>
                <a:lnTo>
                  <a:pt x="1177023" y="3072696"/>
                </a:lnTo>
                <a:lnTo>
                  <a:pt x="1177223" y="3069714"/>
                </a:lnTo>
                <a:lnTo>
                  <a:pt x="1177823" y="3063885"/>
                </a:lnTo>
                <a:lnTo>
                  <a:pt x="1178623" y="3058056"/>
                </a:lnTo>
                <a:lnTo>
                  <a:pt x="1179223" y="3052227"/>
                </a:lnTo>
                <a:lnTo>
                  <a:pt x="1170823" y="3017524"/>
                </a:lnTo>
                <a:lnTo>
                  <a:pt x="1169023" y="3013729"/>
                </a:lnTo>
                <a:lnTo>
                  <a:pt x="1167223" y="3010204"/>
                </a:lnTo>
                <a:lnTo>
                  <a:pt x="1165623" y="3006544"/>
                </a:lnTo>
                <a:lnTo>
                  <a:pt x="1164223" y="3003020"/>
                </a:lnTo>
                <a:lnTo>
                  <a:pt x="1163022" y="2999224"/>
                </a:lnTo>
                <a:lnTo>
                  <a:pt x="1162222" y="2995564"/>
                </a:lnTo>
                <a:lnTo>
                  <a:pt x="1161222" y="2992039"/>
                </a:lnTo>
                <a:lnTo>
                  <a:pt x="1160622" y="2988244"/>
                </a:lnTo>
                <a:lnTo>
                  <a:pt x="1159622" y="2980653"/>
                </a:lnTo>
                <a:lnTo>
                  <a:pt x="1159222" y="2973332"/>
                </a:lnTo>
                <a:lnTo>
                  <a:pt x="1159022" y="2965877"/>
                </a:lnTo>
                <a:lnTo>
                  <a:pt x="1159022" y="2958285"/>
                </a:lnTo>
                <a:lnTo>
                  <a:pt x="1159622" y="2943103"/>
                </a:lnTo>
                <a:lnTo>
                  <a:pt x="1160022" y="2928056"/>
                </a:lnTo>
                <a:lnTo>
                  <a:pt x="1160222" y="2920600"/>
                </a:lnTo>
                <a:lnTo>
                  <a:pt x="1160022" y="2913009"/>
                </a:lnTo>
                <a:lnTo>
                  <a:pt x="1159422" y="2905553"/>
                </a:lnTo>
                <a:lnTo>
                  <a:pt x="1158422" y="2898233"/>
                </a:lnTo>
                <a:lnTo>
                  <a:pt x="1163823" y="2895251"/>
                </a:lnTo>
                <a:lnTo>
                  <a:pt x="1163422" y="2894302"/>
                </a:lnTo>
                <a:lnTo>
                  <a:pt x="1158422" y="2898233"/>
                </a:lnTo>
                <a:lnTo>
                  <a:pt x="1157422" y="2896878"/>
                </a:lnTo>
                <a:lnTo>
                  <a:pt x="1156422" y="2895522"/>
                </a:lnTo>
                <a:lnTo>
                  <a:pt x="1155022" y="2892946"/>
                </a:lnTo>
                <a:lnTo>
                  <a:pt x="1154022" y="2890100"/>
                </a:lnTo>
                <a:lnTo>
                  <a:pt x="1153222" y="2887389"/>
                </a:lnTo>
                <a:lnTo>
                  <a:pt x="1152822" y="2884406"/>
                </a:lnTo>
                <a:lnTo>
                  <a:pt x="1152622" y="2881424"/>
                </a:lnTo>
                <a:lnTo>
                  <a:pt x="1152022" y="2875459"/>
                </a:lnTo>
                <a:lnTo>
                  <a:pt x="1151622" y="2869359"/>
                </a:lnTo>
                <a:lnTo>
                  <a:pt x="1151222" y="2866513"/>
                </a:lnTo>
                <a:lnTo>
                  <a:pt x="1150422" y="2863666"/>
                </a:lnTo>
                <a:lnTo>
                  <a:pt x="1149622" y="2860955"/>
                </a:lnTo>
                <a:lnTo>
                  <a:pt x="1148022" y="2858244"/>
                </a:lnTo>
                <a:lnTo>
                  <a:pt x="1147022" y="2856888"/>
                </a:lnTo>
                <a:lnTo>
                  <a:pt x="1146222" y="2855668"/>
                </a:lnTo>
                <a:lnTo>
                  <a:pt x="1145022" y="2854448"/>
                </a:lnTo>
                <a:lnTo>
                  <a:pt x="1143622" y="2853363"/>
                </a:lnTo>
                <a:lnTo>
                  <a:pt x="1132022" y="2930767"/>
                </a:lnTo>
                <a:lnTo>
                  <a:pt x="1132422" y="2938494"/>
                </a:lnTo>
                <a:lnTo>
                  <a:pt x="1132422" y="2946221"/>
                </a:lnTo>
                <a:lnTo>
                  <a:pt x="1132022" y="2953812"/>
                </a:lnTo>
                <a:lnTo>
                  <a:pt x="1131222" y="2961539"/>
                </a:lnTo>
                <a:lnTo>
                  <a:pt x="1130022" y="2969130"/>
                </a:lnTo>
                <a:lnTo>
                  <a:pt x="1128622" y="2976586"/>
                </a:lnTo>
                <a:lnTo>
                  <a:pt x="1127022" y="2984177"/>
                </a:lnTo>
                <a:lnTo>
                  <a:pt x="1125422" y="2991497"/>
                </a:lnTo>
                <a:lnTo>
                  <a:pt x="1121822" y="3006544"/>
                </a:lnTo>
                <a:lnTo>
                  <a:pt x="1118222" y="3021456"/>
                </a:lnTo>
                <a:lnTo>
                  <a:pt x="1116822" y="3029047"/>
                </a:lnTo>
                <a:lnTo>
                  <a:pt x="1115422" y="3036502"/>
                </a:lnTo>
                <a:lnTo>
                  <a:pt x="1114222" y="3044094"/>
                </a:lnTo>
                <a:lnTo>
                  <a:pt x="1113622" y="3051821"/>
                </a:lnTo>
                <a:lnTo>
                  <a:pt x="1110821" y="3064699"/>
                </a:lnTo>
                <a:lnTo>
                  <a:pt x="1108021" y="3077441"/>
                </a:lnTo>
                <a:lnTo>
                  <a:pt x="1105221" y="3090319"/>
                </a:lnTo>
                <a:lnTo>
                  <a:pt x="1101621" y="3102790"/>
                </a:lnTo>
                <a:lnTo>
                  <a:pt x="1098021" y="3115126"/>
                </a:lnTo>
                <a:lnTo>
                  <a:pt x="1094221" y="3127598"/>
                </a:lnTo>
                <a:lnTo>
                  <a:pt x="1091821" y="3133562"/>
                </a:lnTo>
                <a:lnTo>
                  <a:pt x="1089621" y="3139662"/>
                </a:lnTo>
                <a:lnTo>
                  <a:pt x="1087021" y="3145491"/>
                </a:lnTo>
                <a:lnTo>
                  <a:pt x="1084621" y="3151320"/>
                </a:lnTo>
                <a:lnTo>
                  <a:pt x="1081821" y="3157285"/>
                </a:lnTo>
                <a:lnTo>
                  <a:pt x="1078821" y="3162978"/>
                </a:lnTo>
                <a:lnTo>
                  <a:pt x="1076021" y="3168672"/>
                </a:lnTo>
                <a:lnTo>
                  <a:pt x="1072821" y="3174365"/>
                </a:lnTo>
                <a:lnTo>
                  <a:pt x="1069421" y="3179923"/>
                </a:lnTo>
                <a:lnTo>
                  <a:pt x="1065621" y="3185345"/>
                </a:lnTo>
                <a:lnTo>
                  <a:pt x="1062021" y="3190768"/>
                </a:lnTo>
                <a:lnTo>
                  <a:pt x="1058020" y="3196190"/>
                </a:lnTo>
                <a:lnTo>
                  <a:pt x="1053820" y="3201477"/>
                </a:lnTo>
                <a:lnTo>
                  <a:pt x="1049420" y="3206492"/>
                </a:lnTo>
                <a:lnTo>
                  <a:pt x="1045020" y="3211644"/>
                </a:lnTo>
                <a:lnTo>
                  <a:pt x="1040220" y="3216795"/>
                </a:lnTo>
                <a:lnTo>
                  <a:pt x="1035220" y="3221539"/>
                </a:lnTo>
                <a:lnTo>
                  <a:pt x="1029820" y="3226284"/>
                </a:lnTo>
                <a:lnTo>
                  <a:pt x="1024420" y="3231164"/>
                </a:lnTo>
                <a:lnTo>
                  <a:pt x="1018420" y="3235773"/>
                </a:lnTo>
                <a:lnTo>
                  <a:pt x="1013020" y="3239704"/>
                </a:lnTo>
                <a:lnTo>
                  <a:pt x="1007619" y="3243500"/>
                </a:lnTo>
                <a:lnTo>
                  <a:pt x="1002019" y="3246889"/>
                </a:lnTo>
                <a:lnTo>
                  <a:pt x="996419" y="3250007"/>
                </a:lnTo>
                <a:lnTo>
                  <a:pt x="990619" y="3252582"/>
                </a:lnTo>
                <a:lnTo>
                  <a:pt x="985019" y="3254887"/>
                </a:lnTo>
                <a:lnTo>
                  <a:pt x="979219" y="3256920"/>
                </a:lnTo>
                <a:lnTo>
                  <a:pt x="973419" y="3258682"/>
                </a:lnTo>
                <a:lnTo>
                  <a:pt x="967419" y="3259902"/>
                </a:lnTo>
                <a:lnTo>
                  <a:pt x="961419" y="3260987"/>
                </a:lnTo>
                <a:lnTo>
                  <a:pt x="955218" y="3261393"/>
                </a:lnTo>
                <a:lnTo>
                  <a:pt x="949218" y="3261665"/>
                </a:lnTo>
                <a:lnTo>
                  <a:pt x="942818" y="3261529"/>
                </a:lnTo>
                <a:lnTo>
                  <a:pt x="936418" y="3261122"/>
                </a:lnTo>
                <a:lnTo>
                  <a:pt x="929818" y="3260309"/>
                </a:lnTo>
                <a:lnTo>
                  <a:pt x="923018" y="3259089"/>
                </a:lnTo>
                <a:lnTo>
                  <a:pt x="916218" y="3258818"/>
                </a:lnTo>
                <a:lnTo>
                  <a:pt x="910018" y="3258682"/>
                </a:lnTo>
                <a:lnTo>
                  <a:pt x="903217" y="3258682"/>
                </a:lnTo>
                <a:lnTo>
                  <a:pt x="896617" y="3258682"/>
                </a:lnTo>
                <a:lnTo>
                  <a:pt x="883417" y="3258953"/>
                </a:lnTo>
                <a:lnTo>
                  <a:pt x="870417" y="3259224"/>
                </a:lnTo>
                <a:lnTo>
                  <a:pt x="863817" y="3259224"/>
                </a:lnTo>
                <a:lnTo>
                  <a:pt x="857217" y="3259089"/>
                </a:lnTo>
                <a:lnTo>
                  <a:pt x="850616" y="3258818"/>
                </a:lnTo>
                <a:lnTo>
                  <a:pt x="844216" y="3258276"/>
                </a:lnTo>
                <a:lnTo>
                  <a:pt x="837616" y="3257598"/>
                </a:lnTo>
                <a:lnTo>
                  <a:pt x="831016" y="3256513"/>
                </a:lnTo>
                <a:lnTo>
                  <a:pt x="824616" y="3255293"/>
                </a:lnTo>
                <a:lnTo>
                  <a:pt x="818216" y="3253531"/>
                </a:lnTo>
                <a:lnTo>
                  <a:pt x="801416" y="3251362"/>
                </a:lnTo>
                <a:lnTo>
                  <a:pt x="797815" y="3251633"/>
                </a:lnTo>
                <a:lnTo>
                  <a:pt x="794215" y="3251769"/>
                </a:lnTo>
                <a:lnTo>
                  <a:pt x="790815" y="3251633"/>
                </a:lnTo>
                <a:lnTo>
                  <a:pt x="787615" y="3251362"/>
                </a:lnTo>
                <a:lnTo>
                  <a:pt x="784415" y="3250684"/>
                </a:lnTo>
                <a:lnTo>
                  <a:pt x="781615" y="3250007"/>
                </a:lnTo>
                <a:lnTo>
                  <a:pt x="778615" y="3248922"/>
                </a:lnTo>
                <a:lnTo>
                  <a:pt x="776015" y="3247702"/>
                </a:lnTo>
                <a:lnTo>
                  <a:pt x="773615" y="3246075"/>
                </a:lnTo>
                <a:lnTo>
                  <a:pt x="771215" y="3244449"/>
                </a:lnTo>
                <a:lnTo>
                  <a:pt x="769015" y="3242415"/>
                </a:lnTo>
                <a:lnTo>
                  <a:pt x="767215" y="3240246"/>
                </a:lnTo>
                <a:lnTo>
                  <a:pt x="765415" y="3237942"/>
                </a:lnTo>
                <a:lnTo>
                  <a:pt x="764015" y="3235502"/>
                </a:lnTo>
                <a:lnTo>
                  <a:pt x="762615" y="3232655"/>
                </a:lnTo>
                <a:lnTo>
                  <a:pt x="761615" y="3229673"/>
                </a:lnTo>
                <a:lnTo>
                  <a:pt x="759815" y="3224522"/>
                </a:lnTo>
                <a:lnTo>
                  <a:pt x="758015" y="3219370"/>
                </a:lnTo>
                <a:lnTo>
                  <a:pt x="754015" y="3209204"/>
                </a:lnTo>
                <a:lnTo>
                  <a:pt x="749615" y="3198901"/>
                </a:lnTo>
                <a:lnTo>
                  <a:pt x="745214" y="3188870"/>
                </a:lnTo>
                <a:lnTo>
                  <a:pt x="743214" y="3183719"/>
                </a:lnTo>
                <a:lnTo>
                  <a:pt x="741414" y="3178567"/>
                </a:lnTo>
                <a:lnTo>
                  <a:pt x="739814" y="3173281"/>
                </a:lnTo>
                <a:lnTo>
                  <a:pt x="738214" y="3167994"/>
                </a:lnTo>
                <a:lnTo>
                  <a:pt x="737014" y="3162843"/>
                </a:lnTo>
                <a:lnTo>
                  <a:pt x="736414" y="3157420"/>
                </a:lnTo>
                <a:lnTo>
                  <a:pt x="735614" y="3151862"/>
                </a:lnTo>
                <a:lnTo>
                  <a:pt x="735614" y="3146305"/>
                </a:lnTo>
                <a:lnTo>
                  <a:pt x="732214" y="3140882"/>
                </a:lnTo>
                <a:lnTo>
                  <a:pt x="729214" y="3135324"/>
                </a:lnTo>
                <a:lnTo>
                  <a:pt x="726414" y="3129495"/>
                </a:lnTo>
                <a:lnTo>
                  <a:pt x="723614" y="3123937"/>
                </a:lnTo>
                <a:lnTo>
                  <a:pt x="721014" y="3118244"/>
                </a:lnTo>
                <a:lnTo>
                  <a:pt x="719014" y="3112415"/>
                </a:lnTo>
                <a:lnTo>
                  <a:pt x="717014" y="3106722"/>
                </a:lnTo>
                <a:lnTo>
                  <a:pt x="715214" y="3100621"/>
                </a:lnTo>
                <a:lnTo>
                  <a:pt x="713414" y="3094792"/>
                </a:lnTo>
                <a:lnTo>
                  <a:pt x="712014" y="3088692"/>
                </a:lnTo>
                <a:lnTo>
                  <a:pt x="710614" y="3082863"/>
                </a:lnTo>
                <a:lnTo>
                  <a:pt x="709414" y="3076763"/>
                </a:lnTo>
                <a:lnTo>
                  <a:pt x="708614" y="3070663"/>
                </a:lnTo>
                <a:lnTo>
                  <a:pt x="707614" y="3064427"/>
                </a:lnTo>
                <a:lnTo>
                  <a:pt x="706214" y="3052092"/>
                </a:lnTo>
                <a:lnTo>
                  <a:pt x="705414" y="3050465"/>
                </a:lnTo>
                <a:lnTo>
                  <a:pt x="704614" y="3048567"/>
                </a:lnTo>
                <a:lnTo>
                  <a:pt x="704214" y="3046398"/>
                </a:lnTo>
                <a:lnTo>
                  <a:pt x="704014" y="3044229"/>
                </a:lnTo>
                <a:lnTo>
                  <a:pt x="704014" y="3039756"/>
                </a:lnTo>
                <a:lnTo>
                  <a:pt x="703814" y="3037451"/>
                </a:lnTo>
                <a:lnTo>
                  <a:pt x="703814" y="3035282"/>
                </a:lnTo>
                <a:lnTo>
                  <a:pt x="703214" y="3033114"/>
                </a:lnTo>
                <a:lnTo>
                  <a:pt x="702614" y="3031216"/>
                </a:lnTo>
                <a:lnTo>
                  <a:pt x="701414" y="3029589"/>
                </a:lnTo>
                <a:lnTo>
                  <a:pt x="700814" y="3028911"/>
                </a:lnTo>
                <a:lnTo>
                  <a:pt x="699814" y="3028369"/>
                </a:lnTo>
                <a:lnTo>
                  <a:pt x="699014" y="3027691"/>
                </a:lnTo>
                <a:lnTo>
                  <a:pt x="697814" y="3027285"/>
                </a:lnTo>
                <a:lnTo>
                  <a:pt x="696614" y="3026742"/>
                </a:lnTo>
                <a:lnTo>
                  <a:pt x="695413" y="3026471"/>
                </a:lnTo>
                <a:lnTo>
                  <a:pt x="693813" y="3026336"/>
                </a:lnTo>
                <a:lnTo>
                  <a:pt x="691813" y="3026200"/>
                </a:lnTo>
                <a:lnTo>
                  <a:pt x="689813" y="3026336"/>
                </a:lnTo>
                <a:lnTo>
                  <a:pt x="687813" y="3026471"/>
                </a:lnTo>
                <a:lnTo>
                  <a:pt x="685813" y="3032842"/>
                </a:lnTo>
                <a:lnTo>
                  <a:pt x="683613" y="3039078"/>
                </a:lnTo>
                <a:lnTo>
                  <a:pt x="681413" y="3045314"/>
                </a:lnTo>
                <a:lnTo>
                  <a:pt x="680013" y="3048296"/>
                </a:lnTo>
                <a:lnTo>
                  <a:pt x="678413" y="3051007"/>
                </a:lnTo>
                <a:lnTo>
                  <a:pt x="676813" y="3053854"/>
                </a:lnTo>
                <a:lnTo>
                  <a:pt x="674813" y="3056565"/>
                </a:lnTo>
                <a:lnTo>
                  <a:pt x="672813" y="3059141"/>
                </a:lnTo>
                <a:lnTo>
                  <a:pt x="670213" y="3061445"/>
                </a:lnTo>
                <a:lnTo>
                  <a:pt x="667813" y="3063614"/>
                </a:lnTo>
                <a:lnTo>
                  <a:pt x="664813" y="3065512"/>
                </a:lnTo>
                <a:lnTo>
                  <a:pt x="661413" y="3067410"/>
                </a:lnTo>
                <a:lnTo>
                  <a:pt x="657613" y="3069172"/>
                </a:lnTo>
                <a:lnTo>
                  <a:pt x="658613" y="3072832"/>
                </a:lnTo>
                <a:lnTo>
                  <a:pt x="659813" y="3076763"/>
                </a:lnTo>
                <a:lnTo>
                  <a:pt x="660413" y="3080694"/>
                </a:lnTo>
                <a:lnTo>
                  <a:pt x="660613" y="3082728"/>
                </a:lnTo>
                <a:lnTo>
                  <a:pt x="660613" y="3084626"/>
                </a:lnTo>
                <a:lnTo>
                  <a:pt x="660613" y="3086388"/>
                </a:lnTo>
                <a:lnTo>
                  <a:pt x="660213" y="3088286"/>
                </a:lnTo>
                <a:lnTo>
                  <a:pt x="659813" y="3089777"/>
                </a:lnTo>
                <a:lnTo>
                  <a:pt x="659013" y="3091404"/>
                </a:lnTo>
                <a:lnTo>
                  <a:pt x="658213" y="3092624"/>
                </a:lnTo>
                <a:lnTo>
                  <a:pt x="656813" y="3093844"/>
                </a:lnTo>
                <a:lnTo>
                  <a:pt x="655213" y="3094792"/>
                </a:lnTo>
                <a:lnTo>
                  <a:pt x="653213" y="3095606"/>
                </a:lnTo>
                <a:lnTo>
                  <a:pt x="648813" y="3096961"/>
                </a:lnTo>
                <a:lnTo>
                  <a:pt x="644613" y="3098588"/>
                </a:lnTo>
                <a:lnTo>
                  <a:pt x="640612" y="3100350"/>
                </a:lnTo>
                <a:lnTo>
                  <a:pt x="636812" y="3102384"/>
                </a:lnTo>
                <a:lnTo>
                  <a:pt x="633012" y="3104553"/>
                </a:lnTo>
                <a:lnTo>
                  <a:pt x="629412" y="3106722"/>
                </a:lnTo>
                <a:lnTo>
                  <a:pt x="625812" y="3109026"/>
                </a:lnTo>
                <a:lnTo>
                  <a:pt x="622412" y="3111466"/>
                </a:lnTo>
                <a:lnTo>
                  <a:pt x="615412" y="3116482"/>
                </a:lnTo>
                <a:lnTo>
                  <a:pt x="608812" y="3121497"/>
                </a:lnTo>
                <a:lnTo>
                  <a:pt x="602012" y="3126513"/>
                </a:lnTo>
                <a:lnTo>
                  <a:pt x="598612" y="3128953"/>
                </a:lnTo>
                <a:lnTo>
                  <a:pt x="595012" y="3131258"/>
                </a:lnTo>
                <a:lnTo>
                  <a:pt x="575411" y="3132749"/>
                </a:lnTo>
                <a:lnTo>
                  <a:pt x="555611" y="3134375"/>
                </a:lnTo>
                <a:lnTo>
                  <a:pt x="545811" y="3135189"/>
                </a:lnTo>
                <a:lnTo>
                  <a:pt x="535610" y="3135595"/>
                </a:lnTo>
                <a:lnTo>
                  <a:pt x="525810" y="3136002"/>
                </a:lnTo>
                <a:lnTo>
                  <a:pt x="516010" y="3136409"/>
                </a:lnTo>
                <a:lnTo>
                  <a:pt x="506010" y="3136680"/>
                </a:lnTo>
                <a:lnTo>
                  <a:pt x="496210" y="3136680"/>
                </a:lnTo>
                <a:lnTo>
                  <a:pt x="486409" y="3136409"/>
                </a:lnTo>
                <a:lnTo>
                  <a:pt x="476409" y="3135867"/>
                </a:lnTo>
                <a:lnTo>
                  <a:pt x="466609" y="3135324"/>
                </a:lnTo>
                <a:lnTo>
                  <a:pt x="456809" y="3134375"/>
                </a:lnTo>
                <a:lnTo>
                  <a:pt x="446809" y="3133155"/>
                </a:lnTo>
                <a:lnTo>
                  <a:pt x="437009" y="3131529"/>
                </a:lnTo>
                <a:lnTo>
                  <a:pt x="433608" y="3130851"/>
                </a:lnTo>
                <a:lnTo>
                  <a:pt x="430808" y="3129902"/>
                </a:lnTo>
                <a:lnTo>
                  <a:pt x="428208" y="3128682"/>
                </a:lnTo>
                <a:lnTo>
                  <a:pt x="426008" y="3127191"/>
                </a:lnTo>
                <a:lnTo>
                  <a:pt x="424208" y="3125700"/>
                </a:lnTo>
                <a:lnTo>
                  <a:pt x="422608" y="3123937"/>
                </a:lnTo>
                <a:lnTo>
                  <a:pt x="421208" y="3122175"/>
                </a:lnTo>
                <a:lnTo>
                  <a:pt x="420008" y="3120142"/>
                </a:lnTo>
                <a:lnTo>
                  <a:pt x="419208" y="3117973"/>
                </a:lnTo>
                <a:lnTo>
                  <a:pt x="418408" y="3115804"/>
                </a:lnTo>
                <a:lnTo>
                  <a:pt x="417008" y="3111331"/>
                </a:lnTo>
                <a:lnTo>
                  <a:pt x="415208" y="3102113"/>
                </a:lnTo>
                <a:lnTo>
                  <a:pt x="412008" y="3085168"/>
                </a:lnTo>
                <a:lnTo>
                  <a:pt x="408808" y="3068494"/>
                </a:lnTo>
                <a:lnTo>
                  <a:pt x="403208" y="3035011"/>
                </a:lnTo>
                <a:lnTo>
                  <a:pt x="384407" y="2878713"/>
                </a:lnTo>
                <a:lnTo>
                  <a:pt x="382808" y="2875731"/>
                </a:lnTo>
                <a:lnTo>
                  <a:pt x="381807" y="2873019"/>
                </a:lnTo>
                <a:lnTo>
                  <a:pt x="380807" y="2870037"/>
                </a:lnTo>
                <a:lnTo>
                  <a:pt x="380207" y="2867326"/>
                </a:lnTo>
                <a:lnTo>
                  <a:pt x="377407" y="2859870"/>
                </a:lnTo>
                <a:lnTo>
                  <a:pt x="374607" y="2852415"/>
                </a:lnTo>
                <a:lnTo>
                  <a:pt x="372207" y="2844959"/>
                </a:lnTo>
                <a:lnTo>
                  <a:pt x="370207" y="2837639"/>
                </a:lnTo>
                <a:lnTo>
                  <a:pt x="368007" y="2830047"/>
                </a:lnTo>
                <a:lnTo>
                  <a:pt x="366407" y="2822592"/>
                </a:lnTo>
                <a:lnTo>
                  <a:pt x="364807" y="2815000"/>
                </a:lnTo>
                <a:lnTo>
                  <a:pt x="363807" y="2807409"/>
                </a:lnTo>
                <a:lnTo>
                  <a:pt x="362807" y="2799818"/>
                </a:lnTo>
                <a:lnTo>
                  <a:pt x="362207" y="2792227"/>
                </a:lnTo>
                <a:lnTo>
                  <a:pt x="361607" y="2784771"/>
                </a:lnTo>
                <a:lnTo>
                  <a:pt x="361407" y="2777044"/>
                </a:lnTo>
                <a:lnTo>
                  <a:pt x="361407" y="2769453"/>
                </a:lnTo>
                <a:lnTo>
                  <a:pt x="361607" y="2761726"/>
                </a:lnTo>
                <a:lnTo>
                  <a:pt x="362207" y="2753999"/>
                </a:lnTo>
                <a:lnTo>
                  <a:pt x="362807" y="2746272"/>
                </a:lnTo>
                <a:lnTo>
                  <a:pt x="362407" y="2743290"/>
                </a:lnTo>
                <a:lnTo>
                  <a:pt x="362207" y="2740579"/>
                </a:lnTo>
                <a:lnTo>
                  <a:pt x="362207" y="2737597"/>
                </a:lnTo>
                <a:lnTo>
                  <a:pt x="362407" y="2734614"/>
                </a:lnTo>
                <a:lnTo>
                  <a:pt x="362807" y="2731768"/>
                </a:lnTo>
                <a:lnTo>
                  <a:pt x="363607" y="2728650"/>
                </a:lnTo>
                <a:lnTo>
                  <a:pt x="364607" y="2725532"/>
                </a:lnTo>
                <a:lnTo>
                  <a:pt x="366007" y="2722550"/>
                </a:lnTo>
                <a:lnTo>
                  <a:pt x="364607" y="2714145"/>
                </a:lnTo>
                <a:lnTo>
                  <a:pt x="362807" y="2712112"/>
                </a:lnTo>
                <a:lnTo>
                  <a:pt x="361207" y="2710078"/>
                </a:lnTo>
                <a:lnTo>
                  <a:pt x="359807" y="2708045"/>
                </a:lnTo>
                <a:lnTo>
                  <a:pt x="358807" y="2706012"/>
                </a:lnTo>
                <a:lnTo>
                  <a:pt x="357607" y="2703978"/>
                </a:lnTo>
                <a:lnTo>
                  <a:pt x="356607" y="2701809"/>
                </a:lnTo>
                <a:lnTo>
                  <a:pt x="355207" y="2697607"/>
                </a:lnTo>
                <a:lnTo>
                  <a:pt x="354407" y="2693269"/>
                </a:lnTo>
                <a:lnTo>
                  <a:pt x="354007" y="2688796"/>
                </a:lnTo>
                <a:lnTo>
                  <a:pt x="353607" y="2684187"/>
                </a:lnTo>
                <a:lnTo>
                  <a:pt x="353407" y="2679713"/>
                </a:lnTo>
                <a:lnTo>
                  <a:pt x="354007" y="2670631"/>
                </a:lnTo>
                <a:lnTo>
                  <a:pt x="354207" y="2661549"/>
                </a:lnTo>
                <a:lnTo>
                  <a:pt x="354207" y="2656940"/>
                </a:lnTo>
                <a:lnTo>
                  <a:pt x="353607" y="2652195"/>
                </a:lnTo>
                <a:lnTo>
                  <a:pt x="353007" y="2647722"/>
                </a:lnTo>
                <a:lnTo>
                  <a:pt x="351807" y="2643248"/>
                </a:lnTo>
                <a:lnTo>
                  <a:pt x="351007" y="2645146"/>
                </a:lnTo>
                <a:lnTo>
                  <a:pt x="350207" y="2647179"/>
                </a:lnTo>
                <a:lnTo>
                  <a:pt x="349007" y="2650975"/>
                </a:lnTo>
                <a:lnTo>
                  <a:pt x="348207" y="2655042"/>
                </a:lnTo>
                <a:lnTo>
                  <a:pt x="347807" y="2659109"/>
                </a:lnTo>
                <a:lnTo>
                  <a:pt x="347807" y="2663040"/>
                </a:lnTo>
                <a:lnTo>
                  <a:pt x="347807" y="2667242"/>
                </a:lnTo>
                <a:lnTo>
                  <a:pt x="348007" y="2675240"/>
                </a:lnTo>
                <a:lnTo>
                  <a:pt x="348007" y="2679307"/>
                </a:lnTo>
                <a:lnTo>
                  <a:pt x="348007" y="2683374"/>
                </a:lnTo>
                <a:lnTo>
                  <a:pt x="347607" y="2687169"/>
                </a:lnTo>
                <a:lnTo>
                  <a:pt x="346807" y="2691100"/>
                </a:lnTo>
                <a:lnTo>
                  <a:pt x="345807" y="2694896"/>
                </a:lnTo>
                <a:lnTo>
                  <a:pt x="345007" y="2696794"/>
                </a:lnTo>
                <a:lnTo>
                  <a:pt x="344207" y="2698556"/>
                </a:lnTo>
                <a:lnTo>
                  <a:pt x="343007" y="2700318"/>
                </a:lnTo>
                <a:lnTo>
                  <a:pt x="341807" y="2702216"/>
                </a:lnTo>
                <a:lnTo>
                  <a:pt x="340407" y="2703843"/>
                </a:lnTo>
                <a:lnTo>
                  <a:pt x="338807" y="2705605"/>
                </a:lnTo>
                <a:lnTo>
                  <a:pt x="337807" y="2722550"/>
                </a:lnTo>
                <a:lnTo>
                  <a:pt x="336407" y="2739495"/>
                </a:lnTo>
                <a:lnTo>
                  <a:pt x="334807" y="2756439"/>
                </a:lnTo>
                <a:lnTo>
                  <a:pt x="333007" y="2773249"/>
                </a:lnTo>
                <a:lnTo>
                  <a:pt x="331206" y="2790329"/>
                </a:lnTo>
                <a:lnTo>
                  <a:pt x="329206" y="2807138"/>
                </a:lnTo>
                <a:lnTo>
                  <a:pt x="325006" y="2840892"/>
                </a:lnTo>
                <a:lnTo>
                  <a:pt x="320206" y="2874375"/>
                </a:lnTo>
                <a:lnTo>
                  <a:pt x="315006" y="2907858"/>
                </a:lnTo>
                <a:lnTo>
                  <a:pt x="309206" y="2941476"/>
                </a:lnTo>
                <a:lnTo>
                  <a:pt x="303406" y="2974959"/>
                </a:lnTo>
                <a:lnTo>
                  <a:pt x="297206" y="3008442"/>
                </a:lnTo>
                <a:lnTo>
                  <a:pt x="290606" y="3041789"/>
                </a:lnTo>
                <a:lnTo>
                  <a:pt x="277405" y="3108484"/>
                </a:lnTo>
                <a:lnTo>
                  <a:pt x="263605" y="3175178"/>
                </a:lnTo>
                <a:lnTo>
                  <a:pt x="250405" y="3241873"/>
                </a:lnTo>
                <a:lnTo>
                  <a:pt x="251405" y="3244449"/>
                </a:lnTo>
                <a:lnTo>
                  <a:pt x="251805" y="3246889"/>
                </a:lnTo>
                <a:lnTo>
                  <a:pt x="252205" y="3249193"/>
                </a:lnTo>
                <a:lnTo>
                  <a:pt x="252205" y="3251498"/>
                </a:lnTo>
                <a:lnTo>
                  <a:pt x="252205" y="3253802"/>
                </a:lnTo>
                <a:lnTo>
                  <a:pt x="251805" y="3256107"/>
                </a:lnTo>
                <a:lnTo>
                  <a:pt x="251405" y="3258276"/>
                </a:lnTo>
                <a:lnTo>
                  <a:pt x="250605" y="3260580"/>
                </a:lnTo>
                <a:lnTo>
                  <a:pt x="249005" y="3264918"/>
                </a:lnTo>
                <a:lnTo>
                  <a:pt x="247005" y="3269120"/>
                </a:lnTo>
                <a:lnTo>
                  <a:pt x="242605" y="3277660"/>
                </a:lnTo>
                <a:lnTo>
                  <a:pt x="241805" y="3281320"/>
                </a:lnTo>
                <a:lnTo>
                  <a:pt x="240605" y="3284845"/>
                </a:lnTo>
                <a:lnTo>
                  <a:pt x="239405" y="3288641"/>
                </a:lnTo>
                <a:lnTo>
                  <a:pt x="238005" y="3292165"/>
                </a:lnTo>
                <a:lnTo>
                  <a:pt x="236805" y="3295690"/>
                </a:lnTo>
                <a:lnTo>
                  <a:pt x="235205" y="3299079"/>
                </a:lnTo>
                <a:lnTo>
                  <a:pt x="233205" y="3302739"/>
                </a:lnTo>
                <a:lnTo>
                  <a:pt x="231405" y="3306128"/>
                </a:lnTo>
                <a:lnTo>
                  <a:pt x="229405" y="3309381"/>
                </a:lnTo>
                <a:lnTo>
                  <a:pt x="227404" y="3312770"/>
                </a:lnTo>
                <a:lnTo>
                  <a:pt x="225405" y="3315752"/>
                </a:lnTo>
                <a:lnTo>
                  <a:pt x="223004" y="3319006"/>
                </a:lnTo>
                <a:lnTo>
                  <a:pt x="220604" y="3321988"/>
                </a:lnTo>
                <a:lnTo>
                  <a:pt x="218004" y="3325106"/>
                </a:lnTo>
                <a:lnTo>
                  <a:pt x="215604" y="3327817"/>
                </a:lnTo>
                <a:lnTo>
                  <a:pt x="213004" y="3330664"/>
                </a:lnTo>
                <a:lnTo>
                  <a:pt x="210204" y="3333239"/>
                </a:lnTo>
                <a:lnTo>
                  <a:pt x="207604" y="3335815"/>
                </a:lnTo>
                <a:lnTo>
                  <a:pt x="204604" y="3338255"/>
                </a:lnTo>
                <a:lnTo>
                  <a:pt x="201804" y="3340559"/>
                </a:lnTo>
                <a:lnTo>
                  <a:pt x="198804" y="3342728"/>
                </a:lnTo>
                <a:lnTo>
                  <a:pt x="195804" y="3344626"/>
                </a:lnTo>
                <a:lnTo>
                  <a:pt x="193004" y="3346388"/>
                </a:lnTo>
                <a:lnTo>
                  <a:pt x="190004" y="3348151"/>
                </a:lnTo>
                <a:lnTo>
                  <a:pt x="187004" y="3349642"/>
                </a:lnTo>
                <a:lnTo>
                  <a:pt x="184004" y="3350997"/>
                </a:lnTo>
                <a:lnTo>
                  <a:pt x="181004" y="3352082"/>
                </a:lnTo>
                <a:lnTo>
                  <a:pt x="178204" y="3353166"/>
                </a:lnTo>
                <a:lnTo>
                  <a:pt x="175204" y="3353980"/>
                </a:lnTo>
                <a:lnTo>
                  <a:pt x="172203" y="3354657"/>
                </a:lnTo>
                <a:lnTo>
                  <a:pt x="169203" y="3355064"/>
                </a:lnTo>
                <a:lnTo>
                  <a:pt x="166203" y="3355200"/>
                </a:lnTo>
                <a:lnTo>
                  <a:pt x="163803" y="3356284"/>
                </a:lnTo>
                <a:lnTo>
                  <a:pt x="161003" y="3357369"/>
                </a:lnTo>
                <a:lnTo>
                  <a:pt x="158403" y="3358182"/>
                </a:lnTo>
                <a:lnTo>
                  <a:pt x="156003" y="3358995"/>
                </a:lnTo>
                <a:lnTo>
                  <a:pt x="153203" y="3359673"/>
                </a:lnTo>
                <a:lnTo>
                  <a:pt x="150803" y="3360351"/>
                </a:lnTo>
                <a:lnTo>
                  <a:pt x="145403" y="3361300"/>
                </a:lnTo>
                <a:lnTo>
                  <a:pt x="140003" y="3361842"/>
                </a:lnTo>
                <a:lnTo>
                  <a:pt x="134803" y="3362249"/>
                </a:lnTo>
                <a:lnTo>
                  <a:pt x="129403" y="3362384"/>
                </a:lnTo>
                <a:lnTo>
                  <a:pt x="124002" y="3362520"/>
                </a:lnTo>
                <a:lnTo>
                  <a:pt x="113202" y="3362520"/>
                </a:lnTo>
                <a:lnTo>
                  <a:pt x="107802" y="3362520"/>
                </a:lnTo>
                <a:lnTo>
                  <a:pt x="102402" y="3362655"/>
                </a:lnTo>
                <a:lnTo>
                  <a:pt x="97202" y="3362791"/>
                </a:lnTo>
                <a:lnTo>
                  <a:pt x="91602" y="3363333"/>
                </a:lnTo>
                <a:lnTo>
                  <a:pt x="86402" y="3364011"/>
                </a:lnTo>
                <a:lnTo>
                  <a:pt x="81202" y="3365095"/>
                </a:lnTo>
                <a:lnTo>
                  <a:pt x="34001" y="3362655"/>
                </a:lnTo>
                <a:lnTo>
                  <a:pt x="30201" y="3362655"/>
                </a:lnTo>
                <a:lnTo>
                  <a:pt x="26001" y="3362520"/>
                </a:lnTo>
                <a:lnTo>
                  <a:pt x="24001" y="3362384"/>
                </a:lnTo>
                <a:lnTo>
                  <a:pt x="21800" y="3361978"/>
                </a:lnTo>
                <a:lnTo>
                  <a:pt x="20001" y="3361571"/>
                </a:lnTo>
                <a:lnTo>
                  <a:pt x="18000" y="3361164"/>
                </a:lnTo>
                <a:lnTo>
                  <a:pt x="16400" y="3360486"/>
                </a:lnTo>
                <a:lnTo>
                  <a:pt x="14800" y="3359673"/>
                </a:lnTo>
                <a:lnTo>
                  <a:pt x="13600" y="3358995"/>
                </a:lnTo>
                <a:lnTo>
                  <a:pt x="12600" y="3358046"/>
                </a:lnTo>
                <a:lnTo>
                  <a:pt x="11600" y="3356962"/>
                </a:lnTo>
                <a:lnTo>
                  <a:pt x="11200" y="3355877"/>
                </a:lnTo>
                <a:lnTo>
                  <a:pt x="11200" y="3354657"/>
                </a:lnTo>
                <a:lnTo>
                  <a:pt x="11400" y="3353166"/>
                </a:lnTo>
                <a:lnTo>
                  <a:pt x="12400" y="3349371"/>
                </a:lnTo>
                <a:lnTo>
                  <a:pt x="13200" y="3345711"/>
                </a:lnTo>
                <a:lnTo>
                  <a:pt x="13600" y="3342051"/>
                </a:lnTo>
                <a:lnTo>
                  <a:pt x="14400" y="3338390"/>
                </a:lnTo>
                <a:lnTo>
                  <a:pt x="14600" y="3334730"/>
                </a:lnTo>
                <a:lnTo>
                  <a:pt x="14800" y="3330935"/>
                </a:lnTo>
                <a:lnTo>
                  <a:pt x="14800" y="3323750"/>
                </a:lnTo>
                <a:lnTo>
                  <a:pt x="14200" y="3316566"/>
                </a:lnTo>
                <a:lnTo>
                  <a:pt x="13400" y="3309381"/>
                </a:lnTo>
                <a:lnTo>
                  <a:pt x="12400" y="3302061"/>
                </a:lnTo>
                <a:lnTo>
                  <a:pt x="11000" y="3295012"/>
                </a:lnTo>
                <a:lnTo>
                  <a:pt x="8000" y="3280643"/>
                </a:lnTo>
                <a:lnTo>
                  <a:pt x="6600" y="3273458"/>
                </a:lnTo>
                <a:lnTo>
                  <a:pt x="5400" y="3266409"/>
                </a:lnTo>
                <a:lnTo>
                  <a:pt x="4600" y="3259089"/>
                </a:lnTo>
                <a:lnTo>
                  <a:pt x="3800" y="3251769"/>
                </a:lnTo>
                <a:lnTo>
                  <a:pt x="3600" y="3244720"/>
                </a:lnTo>
                <a:lnTo>
                  <a:pt x="3600" y="3241060"/>
                </a:lnTo>
                <a:lnTo>
                  <a:pt x="3800" y="3237400"/>
                </a:lnTo>
                <a:lnTo>
                  <a:pt x="4400" y="3231842"/>
                </a:lnTo>
                <a:lnTo>
                  <a:pt x="4600" y="3226284"/>
                </a:lnTo>
                <a:lnTo>
                  <a:pt x="4600" y="3215168"/>
                </a:lnTo>
                <a:lnTo>
                  <a:pt x="4200" y="3204188"/>
                </a:lnTo>
                <a:lnTo>
                  <a:pt x="3400" y="3193072"/>
                </a:lnTo>
                <a:lnTo>
                  <a:pt x="1800" y="3170841"/>
                </a:lnTo>
                <a:lnTo>
                  <a:pt x="1000" y="3159725"/>
                </a:lnTo>
                <a:lnTo>
                  <a:pt x="200" y="3148609"/>
                </a:lnTo>
                <a:lnTo>
                  <a:pt x="0" y="3137493"/>
                </a:lnTo>
                <a:lnTo>
                  <a:pt x="0" y="3126513"/>
                </a:lnTo>
                <a:lnTo>
                  <a:pt x="200" y="3120955"/>
                </a:lnTo>
                <a:lnTo>
                  <a:pt x="400" y="3115397"/>
                </a:lnTo>
                <a:lnTo>
                  <a:pt x="1000" y="3109975"/>
                </a:lnTo>
                <a:lnTo>
                  <a:pt x="1600" y="3104417"/>
                </a:lnTo>
                <a:lnTo>
                  <a:pt x="2600" y="3098859"/>
                </a:lnTo>
                <a:lnTo>
                  <a:pt x="3600" y="3093437"/>
                </a:lnTo>
                <a:lnTo>
                  <a:pt x="4800" y="3088015"/>
                </a:lnTo>
                <a:lnTo>
                  <a:pt x="6400" y="3082457"/>
                </a:lnTo>
                <a:lnTo>
                  <a:pt x="8000" y="3077034"/>
                </a:lnTo>
                <a:lnTo>
                  <a:pt x="10000" y="3071612"/>
                </a:lnTo>
                <a:lnTo>
                  <a:pt x="12400" y="3066190"/>
                </a:lnTo>
                <a:lnTo>
                  <a:pt x="14800" y="3060767"/>
                </a:lnTo>
                <a:lnTo>
                  <a:pt x="15600" y="3047618"/>
                </a:lnTo>
                <a:lnTo>
                  <a:pt x="16000" y="3034605"/>
                </a:lnTo>
                <a:lnTo>
                  <a:pt x="16400" y="3021727"/>
                </a:lnTo>
                <a:lnTo>
                  <a:pt x="17200" y="3008577"/>
                </a:lnTo>
                <a:lnTo>
                  <a:pt x="18000" y="2995564"/>
                </a:lnTo>
                <a:lnTo>
                  <a:pt x="18601" y="2989057"/>
                </a:lnTo>
                <a:lnTo>
                  <a:pt x="19601" y="2982550"/>
                </a:lnTo>
                <a:lnTo>
                  <a:pt x="20801" y="2976044"/>
                </a:lnTo>
                <a:lnTo>
                  <a:pt x="21800" y="2969672"/>
                </a:lnTo>
                <a:lnTo>
                  <a:pt x="23401" y="2963301"/>
                </a:lnTo>
                <a:lnTo>
                  <a:pt x="25401" y="2956930"/>
                </a:lnTo>
                <a:lnTo>
                  <a:pt x="23801" y="2949745"/>
                </a:lnTo>
                <a:lnTo>
                  <a:pt x="22401" y="2942696"/>
                </a:lnTo>
                <a:lnTo>
                  <a:pt x="21601" y="2935512"/>
                </a:lnTo>
                <a:lnTo>
                  <a:pt x="21400" y="2928598"/>
                </a:lnTo>
                <a:lnTo>
                  <a:pt x="21400" y="2921549"/>
                </a:lnTo>
                <a:lnTo>
                  <a:pt x="21601" y="2914365"/>
                </a:lnTo>
                <a:lnTo>
                  <a:pt x="22401" y="2907451"/>
                </a:lnTo>
                <a:lnTo>
                  <a:pt x="23001" y="2900402"/>
                </a:lnTo>
                <a:lnTo>
                  <a:pt x="25001" y="2886440"/>
                </a:lnTo>
                <a:lnTo>
                  <a:pt x="27401" y="2872342"/>
                </a:lnTo>
                <a:lnTo>
                  <a:pt x="29601" y="2858515"/>
                </a:lnTo>
                <a:lnTo>
                  <a:pt x="30601" y="2851466"/>
                </a:lnTo>
                <a:lnTo>
                  <a:pt x="31201" y="2844688"/>
                </a:lnTo>
                <a:lnTo>
                  <a:pt x="33801" y="2818525"/>
                </a:lnTo>
                <a:lnTo>
                  <a:pt x="36001" y="2792498"/>
                </a:lnTo>
                <a:lnTo>
                  <a:pt x="38401" y="2766335"/>
                </a:lnTo>
                <a:lnTo>
                  <a:pt x="40201" y="2740172"/>
                </a:lnTo>
                <a:lnTo>
                  <a:pt x="41801" y="2714145"/>
                </a:lnTo>
                <a:lnTo>
                  <a:pt x="43401" y="2687982"/>
                </a:lnTo>
                <a:lnTo>
                  <a:pt x="44401" y="2661820"/>
                </a:lnTo>
                <a:lnTo>
                  <a:pt x="45601" y="2635521"/>
                </a:lnTo>
                <a:lnTo>
                  <a:pt x="43401" y="2280224"/>
                </a:lnTo>
                <a:lnTo>
                  <a:pt x="44201" y="2254332"/>
                </a:lnTo>
                <a:lnTo>
                  <a:pt x="44001" y="2232643"/>
                </a:lnTo>
                <a:lnTo>
                  <a:pt x="43801" y="2210953"/>
                </a:lnTo>
                <a:lnTo>
                  <a:pt x="40201" y="1977116"/>
                </a:lnTo>
                <a:lnTo>
                  <a:pt x="39401" y="1918555"/>
                </a:lnTo>
                <a:lnTo>
                  <a:pt x="38801" y="1860129"/>
                </a:lnTo>
                <a:lnTo>
                  <a:pt x="38401" y="1801703"/>
                </a:lnTo>
                <a:lnTo>
                  <a:pt x="37801" y="1743278"/>
                </a:lnTo>
                <a:lnTo>
                  <a:pt x="37801" y="1732840"/>
                </a:lnTo>
                <a:lnTo>
                  <a:pt x="37401" y="1722402"/>
                </a:lnTo>
                <a:lnTo>
                  <a:pt x="36201" y="1701662"/>
                </a:lnTo>
                <a:lnTo>
                  <a:pt x="34801" y="1680786"/>
                </a:lnTo>
                <a:lnTo>
                  <a:pt x="34401" y="1670212"/>
                </a:lnTo>
                <a:lnTo>
                  <a:pt x="34001" y="1659910"/>
                </a:lnTo>
                <a:lnTo>
                  <a:pt x="33801" y="1649607"/>
                </a:lnTo>
                <a:lnTo>
                  <a:pt x="33801" y="1639034"/>
                </a:lnTo>
                <a:lnTo>
                  <a:pt x="34001" y="1628731"/>
                </a:lnTo>
                <a:lnTo>
                  <a:pt x="34601" y="1618293"/>
                </a:lnTo>
                <a:lnTo>
                  <a:pt x="35601" y="1607855"/>
                </a:lnTo>
                <a:lnTo>
                  <a:pt x="37201" y="1597417"/>
                </a:lnTo>
                <a:lnTo>
                  <a:pt x="38001" y="1592402"/>
                </a:lnTo>
                <a:lnTo>
                  <a:pt x="39201" y="1587115"/>
                </a:lnTo>
                <a:lnTo>
                  <a:pt x="40601" y="1581964"/>
                </a:lnTo>
                <a:lnTo>
                  <a:pt x="42001" y="1576812"/>
                </a:lnTo>
                <a:lnTo>
                  <a:pt x="39601" y="1562714"/>
                </a:lnTo>
                <a:lnTo>
                  <a:pt x="37801" y="1548481"/>
                </a:lnTo>
                <a:lnTo>
                  <a:pt x="36401" y="1534383"/>
                </a:lnTo>
                <a:lnTo>
                  <a:pt x="35601" y="1520149"/>
                </a:lnTo>
                <a:lnTo>
                  <a:pt x="34601" y="1505916"/>
                </a:lnTo>
                <a:lnTo>
                  <a:pt x="34201" y="1491682"/>
                </a:lnTo>
                <a:lnTo>
                  <a:pt x="34001" y="1477584"/>
                </a:lnTo>
                <a:lnTo>
                  <a:pt x="33801" y="1463486"/>
                </a:lnTo>
                <a:lnTo>
                  <a:pt x="34201" y="1435019"/>
                </a:lnTo>
                <a:lnTo>
                  <a:pt x="34601" y="1406551"/>
                </a:lnTo>
                <a:lnTo>
                  <a:pt x="35401" y="1378084"/>
                </a:lnTo>
                <a:lnTo>
                  <a:pt x="35801" y="1349888"/>
                </a:lnTo>
                <a:lnTo>
                  <a:pt x="36001" y="1333757"/>
                </a:lnTo>
                <a:lnTo>
                  <a:pt x="35801" y="1317761"/>
                </a:lnTo>
                <a:lnTo>
                  <a:pt x="35401" y="1285498"/>
                </a:lnTo>
                <a:lnTo>
                  <a:pt x="34801" y="1253371"/>
                </a:lnTo>
                <a:lnTo>
                  <a:pt x="34601" y="1221243"/>
                </a:lnTo>
                <a:lnTo>
                  <a:pt x="34601" y="1205112"/>
                </a:lnTo>
                <a:lnTo>
                  <a:pt x="34801" y="1188981"/>
                </a:lnTo>
                <a:lnTo>
                  <a:pt x="35401" y="1172849"/>
                </a:lnTo>
                <a:lnTo>
                  <a:pt x="36001" y="1156853"/>
                </a:lnTo>
                <a:lnTo>
                  <a:pt x="37001" y="1140857"/>
                </a:lnTo>
                <a:lnTo>
                  <a:pt x="38001" y="1124862"/>
                </a:lnTo>
                <a:lnTo>
                  <a:pt x="39601" y="1108730"/>
                </a:lnTo>
                <a:lnTo>
                  <a:pt x="41801" y="1092599"/>
                </a:lnTo>
                <a:lnTo>
                  <a:pt x="40201" y="1076738"/>
                </a:lnTo>
                <a:lnTo>
                  <a:pt x="39001" y="1060607"/>
                </a:lnTo>
                <a:lnTo>
                  <a:pt x="37801" y="1044747"/>
                </a:lnTo>
                <a:lnTo>
                  <a:pt x="37001" y="1028615"/>
                </a:lnTo>
                <a:lnTo>
                  <a:pt x="36201" y="1012619"/>
                </a:lnTo>
                <a:lnTo>
                  <a:pt x="35601" y="996624"/>
                </a:lnTo>
                <a:lnTo>
                  <a:pt x="35401" y="980628"/>
                </a:lnTo>
                <a:lnTo>
                  <a:pt x="35201" y="964632"/>
                </a:lnTo>
                <a:lnTo>
                  <a:pt x="35201" y="932640"/>
                </a:lnTo>
                <a:lnTo>
                  <a:pt x="35601" y="900648"/>
                </a:lnTo>
                <a:lnTo>
                  <a:pt x="36201" y="868657"/>
                </a:lnTo>
                <a:lnTo>
                  <a:pt x="37401" y="836665"/>
                </a:lnTo>
                <a:lnTo>
                  <a:pt x="40001" y="772682"/>
                </a:lnTo>
                <a:lnTo>
                  <a:pt x="41001" y="740690"/>
                </a:lnTo>
                <a:lnTo>
                  <a:pt x="42201" y="708698"/>
                </a:lnTo>
                <a:lnTo>
                  <a:pt x="43201" y="676706"/>
                </a:lnTo>
                <a:lnTo>
                  <a:pt x="43801" y="644579"/>
                </a:lnTo>
                <a:lnTo>
                  <a:pt x="43801" y="612587"/>
                </a:lnTo>
                <a:lnTo>
                  <a:pt x="43801" y="596592"/>
                </a:lnTo>
                <a:lnTo>
                  <a:pt x="43401" y="580596"/>
                </a:lnTo>
                <a:lnTo>
                  <a:pt x="44201" y="572056"/>
                </a:lnTo>
                <a:lnTo>
                  <a:pt x="43201" y="409928"/>
                </a:lnTo>
                <a:lnTo>
                  <a:pt x="42801" y="401388"/>
                </a:lnTo>
                <a:lnTo>
                  <a:pt x="42801" y="397185"/>
                </a:lnTo>
                <a:lnTo>
                  <a:pt x="43201" y="393119"/>
                </a:lnTo>
                <a:lnTo>
                  <a:pt x="43601" y="391085"/>
                </a:lnTo>
                <a:lnTo>
                  <a:pt x="44001" y="389052"/>
                </a:lnTo>
                <a:lnTo>
                  <a:pt x="44601" y="387154"/>
                </a:lnTo>
                <a:lnTo>
                  <a:pt x="45601" y="385121"/>
                </a:lnTo>
                <a:lnTo>
                  <a:pt x="46801" y="383359"/>
                </a:lnTo>
                <a:lnTo>
                  <a:pt x="48201" y="381596"/>
                </a:lnTo>
                <a:lnTo>
                  <a:pt x="49801" y="379834"/>
                </a:lnTo>
                <a:lnTo>
                  <a:pt x="51801" y="378072"/>
                </a:lnTo>
                <a:lnTo>
                  <a:pt x="50201" y="376174"/>
                </a:lnTo>
                <a:lnTo>
                  <a:pt x="48801" y="374412"/>
                </a:lnTo>
                <a:lnTo>
                  <a:pt x="47801" y="372514"/>
                </a:lnTo>
                <a:lnTo>
                  <a:pt x="47001" y="370616"/>
                </a:lnTo>
                <a:lnTo>
                  <a:pt x="46001" y="368854"/>
                </a:lnTo>
                <a:lnTo>
                  <a:pt x="45601" y="367092"/>
                </a:lnTo>
                <a:lnTo>
                  <a:pt x="45001" y="365194"/>
                </a:lnTo>
                <a:lnTo>
                  <a:pt x="44601" y="363432"/>
                </a:lnTo>
                <a:lnTo>
                  <a:pt x="44401" y="359636"/>
                </a:lnTo>
                <a:lnTo>
                  <a:pt x="44401" y="356111"/>
                </a:lnTo>
                <a:lnTo>
                  <a:pt x="45201" y="352587"/>
                </a:lnTo>
                <a:lnTo>
                  <a:pt x="45801" y="348927"/>
                </a:lnTo>
                <a:lnTo>
                  <a:pt x="47001" y="345267"/>
                </a:lnTo>
                <a:lnTo>
                  <a:pt x="48201" y="341742"/>
                </a:lnTo>
                <a:lnTo>
                  <a:pt x="50601" y="334693"/>
                </a:lnTo>
                <a:lnTo>
                  <a:pt x="52001" y="331033"/>
                </a:lnTo>
                <a:lnTo>
                  <a:pt x="53201" y="327509"/>
                </a:lnTo>
                <a:lnTo>
                  <a:pt x="54001" y="323849"/>
                </a:lnTo>
                <a:lnTo>
                  <a:pt x="54801" y="320324"/>
                </a:lnTo>
                <a:lnTo>
                  <a:pt x="53001" y="317071"/>
                </a:lnTo>
                <a:lnTo>
                  <a:pt x="51801" y="313817"/>
                </a:lnTo>
                <a:lnTo>
                  <a:pt x="51001" y="310699"/>
                </a:lnTo>
                <a:lnTo>
                  <a:pt x="50601" y="307446"/>
                </a:lnTo>
                <a:lnTo>
                  <a:pt x="50401" y="304193"/>
                </a:lnTo>
                <a:lnTo>
                  <a:pt x="50401" y="300939"/>
                </a:lnTo>
                <a:lnTo>
                  <a:pt x="50601" y="297686"/>
                </a:lnTo>
                <a:lnTo>
                  <a:pt x="51001" y="294432"/>
                </a:lnTo>
                <a:lnTo>
                  <a:pt x="53201" y="281419"/>
                </a:lnTo>
                <a:lnTo>
                  <a:pt x="53601" y="278165"/>
                </a:lnTo>
                <a:lnTo>
                  <a:pt x="53801" y="274912"/>
                </a:lnTo>
                <a:lnTo>
                  <a:pt x="54001" y="271794"/>
                </a:lnTo>
                <a:lnTo>
                  <a:pt x="53801" y="268541"/>
                </a:lnTo>
                <a:lnTo>
                  <a:pt x="53201" y="254443"/>
                </a:lnTo>
                <a:lnTo>
                  <a:pt x="53001" y="240345"/>
                </a:lnTo>
                <a:lnTo>
                  <a:pt x="53001" y="226247"/>
                </a:lnTo>
                <a:lnTo>
                  <a:pt x="53401" y="212284"/>
                </a:lnTo>
                <a:lnTo>
                  <a:pt x="54001" y="198322"/>
                </a:lnTo>
                <a:lnTo>
                  <a:pt x="54801" y="184224"/>
                </a:lnTo>
                <a:lnTo>
                  <a:pt x="55801" y="170126"/>
                </a:lnTo>
                <a:lnTo>
                  <a:pt x="57001" y="156299"/>
                </a:lnTo>
                <a:lnTo>
                  <a:pt x="59801" y="128238"/>
                </a:lnTo>
                <a:lnTo>
                  <a:pt x="63001" y="100313"/>
                </a:lnTo>
                <a:lnTo>
                  <a:pt x="66001" y="72388"/>
                </a:lnTo>
                <a:lnTo>
                  <a:pt x="68601" y="44328"/>
                </a:lnTo>
                <a:lnTo>
                  <a:pt x="69002" y="39583"/>
                </a:lnTo>
                <a:lnTo>
                  <a:pt x="69802" y="34974"/>
                </a:lnTo>
                <a:lnTo>
                  <a:pt x="71002" y="30230"/>
                </a:lnTo>
                <a:lnTo>
                  <a:pt x="72002" y="26027"/>
                </a:lnTo>
                <a:lnTo>
                  <a:pt x="73602" y="21825"/>
                </a:lnTo>
                <a:lnTo>
                  <a:pt x="75402" y="17894"/>
                </a:lnTo>
                <a:lnTo>
                  <a:pt x="76602" y="16132"/>
                </a:lnTo>
                <a:lnTo>
                  <a:pt x="77802" y="14369"/>
                </a:lnTo>
                <a:lnTo>
                  <a:pt x="79002" y="12878"/>
                </a:lnTo>
                <a:lnTo>
                  <a:pt x="80202" y="11251"/>
                </a:lnTo>
                <a:lnTo>
                  <a:pt x="81802" y="9896"/>
                </a:lnTo>
                <a:lnTo>
                  <a:pt x="83402" y="8540"/>
                </a:lnTo>
                <a:lnTo>
                  <a:pt x="85002" y="7456"/>
                </a:lnTo>
                <a:lnTo>
                  <a:pt x="86802" y="6371"/>
                </a:lnTo>
                <a:lnTo>
                  <a:pt x="89002" y="5558"/>
                </a:lnTo>
                <a:lnTo>
                  <a:pt x="91002" y="4745"/>
                </a:lnTo>
                <a:lnTo>
                  <a:pt x="93202" y="4202"/>
                </a:lnTo>
                <a:lnTo>
                  <a:pt x="95602" y="3660"/>
                </a:lnTo>
                <a:lnTo>
                  <a:pt x="98002" y="3525"/>
                </a:lnTo>
                <a:lnTo>
                  <a:pt x="100602" y="3389"/>
                </a:lnTo>
                <a:lnTo>
                  <a:pt x="103602" y="3525"/>
                </a:lnTo>
                <a:lnTo>
                  <a:pt x="106202" y="3931"/>
                </a:lnTo>
                <a:lnTo>
                  <a:pt x="109402" y="4338"/>
                </a:lnTo>
                <a:lnTo>
                  <a:pt x="112602" y="4880"/>
                </a:lnTo>
                <a:lnTo>
                  <a:pt x="116002" y="5829"/>
                </a:lnTo>
                <a:lnTo>
                  <a:pt x="119802" y="6914"/>
                </a:lnTo>
                <a:lnTo>
                  <a:pt x="122003" y="7049"/>
                </a:lnTo>
                <a:lnTo>
                  <a:pt x="124203" y="6914"/>
                </a:lnTo>
                <a:lnTo>
                  <a:pt x="129003" y="6642"/>
                </a:lnTo>
                <a:lnTo>
                  <a:pt x="133803" y="5965"/>
                </a:lnTo>
                <a:lnTo>
                  <a:pt x="138603" y="5151"/>
                </a:lnTo>
                <a:lnTo>
                  <a:pt x="148003" y="3118"/>
                </a:lnTo>
                <a:lnTo>
                  <a:pt x="152803" y="2169"/>
                </a:lnTo>
                <a:lnTo>
                  <a:pt x="157403" y="1220"/>
                </a:lnTo>
                <a:lnTo>
                  <a:pt x="162203" y="407"/>
                </a:lnTo>
                <a:lnTo>
                  <a:pt x="167003" y="136"/>
                </a:lnTo>
                <a:close/>
              </a:path>
            </a:pathLst>
          </a:custGeom>
          <a:noFill/>
        </p:spPr>
        <p:txBody>
          <a:bodyPr wrap="square">
            <a:noAutofit/>
          </a:bodyPr>
          <a:lstStyle/>
          <a:p>
            <a:endParaRPr lang="en-US"/>
          </a:p>
        </p:txBody>
      </p:sp>
      <p:sp>
        <p:nvSpPr>
          <p:cNvPr id="19" name="Picture Placeholder 18">
            <a:extLst>
              <a:ext uri="{FF2B5EF4-FFF2-40B4-BE49-F238E27FC236}">
                <a16:creationId xmlns:a16="http://schemas.microsoft.com/office/drawing/2014/main" id="{7850638E-791D-4AB6-81A0-6581A9EB9CA3}"/>
              </a:ext>
            </a:extLst>
          </p:cNvPr>
          <p:cNvSpPr>
            <a:spLocks noGrp="1"/>
          </p:cNvSpPr>
          <p:nvPr>
            <p:ph type="pic" sz="quarter" idx="20"/>
          </p:nvPr>
        </p:nvSpPr>
        <p:spPr>
          <a:xfrm>
            <a:off x="9379934" y="488268"/>
            <a:ext cx="2176272" cy="2807208"/>
          </a:xfrm>
          <a:custGeom>
            <a:avLst/>
            <a:gdLst>
              <a:gd name="connsiteX0" fmla="*/ 169203 w 3076859"/>
              <a:gd name="connsiteY0" fmla="*/ 0 h 3513667"/>
              <a:gd name="connsiteX1" fmla="*/ 171403 w 3076859"/>
              <a:gd name="connsiteY1" fmla="*/ 136 h 3513667"/>
              <a:gd name="connsiteX2" fmla="*/ 174004 w 3076859"/>
              <a:gd name="connsiteY2" fmla="*/ 271 h 3513667"/>
              <a:gd name="connsiteX3" fmla="*/ 176204 w 3076859"/>
              <a:gd name="connsiteY3" fmla="*/ 407 h 3513667"/>
              <a:gd name="connsiteX4" fmla="*/ 178604 w 3076859"/>
              <a:gd name="connsiteY4" fmla="*/ 949 h 3513667"/>
              <a:gd name="connsiteX5" fmla="*/ 181004 w 3076859"/>
              <a:gd name="connsiteY5" fmla="*/ 1356 h 3513667"/>
              <a:gd name="connsiteX6" fmla="*/ 183404 w 3076859"/>
              <a:gd name="connsiteY6" fmla="*/ 2169 h 3513667"/>
              <a:gd name="connsiteX7" fmla="*/ 185604 w 3076859"/>
              <a:gd name="connsiteY7" fmla="*/ 3118 h 3513667"/>
              <a:gd name="connsiteX8" fmla="*/ 188004 w 3076859"/>
              <a:gd name="connsiteY8" fmla="*/ 4067 h 3513667"/>
              <a:gd name="connsiteX9" fmla="*/ 190404 w 3076859"/>
              <a:gd name="connsiteY9" fmla="*/ 5287 h 3513667"/>
              <a:gd name="connsiteX10" fmla="*/ 192604 w 3076859"/>
              <a:gd name="connsiteY10" fmla="*/ 6642 h 3513667"/>
              <a:gd name="connsiteX11" fmla="*/ 195004 w 3076859"/>
              <a:gd name="connsiteY11" fmla="*/ 8405 h 3513667"/>
              <a:gd name="connsiteX12" fmla="*/ 199404 w 3076859"/>
              <a:gd name="connsiteY12" fmla="*/ 6642 h 3513667"/>
              <a:gd name="connsiteX13" fmla="*/ 203604 w 3076859"/>
              <a:gd name="connsiteY13" fmla="*/ 5287 h 3513667"/>
              <a:gd name="connsiteX14" fmla="*/ 208004 w 3076859"/>
              <a:gd name="connsiteY14" fmla="*/ 4202 h 3513667"/>
              <a:gd name="connsiteX15" fmla="*/ 212004 w 3076859"/>
              <a:gd name="connsiteY15" fmla="*/ 3254 h 3513667"/>
              <a:gd name="connsiteX16" fmla="*/ 216204 w 3076859"/>
              <a:gd name="connsiteY16" fmla="*/ 2576 h 3513667"/>
              <a:gd name="connsiteX17" fmla="*/ 220204 w 3076859"/>
              <a:gd name="connsiteY17" fmla="*/ 2033 h 3513667"/>
              <a:gd name="connsiteX18" fmla="*/ 224404 w 3076859"/>
              <a:gd name="connsiteY18" fmla="*/ 1898 h 3513667"/>
              <a:gd name="connsiteX19" fmla="*/ 228204 w 3076859"/>
              <a:gd name="connsiteY19" fmla="*/ 1762 h 3513667"/>
              <a:gd name="connsiteX20" fmla="*/ 232405 w 3076859"/>
              <a:gd name="connsiteY20" fmla="*/ 1898 h 3513667"/>
              <a:gd name="connsiteX21" fmla="*/ 236205 w 3076859"/>
              <a:gd name="connsiteY21" fmla="*/ 2169 h 3513667"/>
              <a:gd name="connsiteX22" fmla="*/ 240205 w 3076859"/>
              <a:gd name="connsiteY22" fmla="*/ 2576 h 3513667"/>
              <a:gd name="connsiteX23" fmla="*/ 244005 w 3076859"/>
              <a:gd name="connsiteY23" fmla="*/ 3254 h 3513667"/>
              <a:gd name="connsiteX24" fmla="*/ 247605 w 3076859"/>
              <a:gd name="connsiteY24" fmla="*/ 4067 h 3513667"/>
              <a:gd name="connsiteX25" fmla="*/ 251605 w 3076859"/>
              <a:gd name="connsiteY25" fmla="*/ 4745 h 3513667"/>
              <a:gd name="connsiteX26" fmla="*/ 255205 w 3076859"/>
              <a:gd name="connsiteY26" fmla="*/ 5829 h 3513667"/>
              <a:gd name="connsiteX27" fmla="*/ 259005 w 3076859"/>
              <a:gd name="connsiteY27" fmla="*/ 6914 h 3513667"/>
              <a:gd name="connsiteX28" fmla="*/ 262805 w 3076859"/>
              <a:gd name="connsiteY28" fmla="*/ 8134 h 3513667"/>
              <a:gd name="connsiteX29" fmla="*/ 266405 w 3076859"/>
              <a:gd name="connsiteY29" fmla="*/ 9625 h 3513667"/>
              <a:gd name="connsiteX30" fmla="*/ 273605 w 3076859"/>
              <a:gd name="connsiteY30" fmla="*/ 12336 h 3513667"/>
              <a:gd name="connsiteX31" fmla="*/ 281005 w 3076859"/>
              <a:gd name="connsiteY31" fmla="*/ 15589 h 3513667"/>
              <a:gd name="connsiteX32" fmla="*/ 288006 w 3076859"/>
              <a:gd name="connsiteY32" fmla="*/ 18843 h 3513667"/>
              <a:gd name="connsiteX33" fmla="*/ 302406 w 3076859"/>
              <a:gd name="connsiteY33" fmla="*/ 25621 h 3513667"/>
              <a:gd name="connsiteX34" fmla="*/ 309406 w 3076859"/>
              <a:gd name="connsiteY34" fmla="*/ 29010 h 3513667"/>
              <a:gd name="connsiteX35" fmla="*/ 316806 w 3076859"/>
              <a:gd name="connsiteY35" fmla="*/ 32263 h 3513667"/>
              <a:gd name="connsiteX36" fmla="*/ 317606 w 3076859"/>
              <a:gd name="connsiteY36" fmla="*/ 30094 h 3513667"/>
              <a:gd name="connsiteX37" fmla="*/ 318806 w 3076859"/>
              <a:gd name="connsiteY37" fmla="*/ 28332 h 3513667"/>
              <a:gd name="connsiteX38" fmla="*/ 320006 w 3076859"/>
              <a:gd name="connsiteY38" fmla="*/ 26705 h 3513667"/>
              <a:gd name="connsiteX39" fmla="*/ 321006 w 3076859"/>
              <a:gd name="connsiteY39" fmla="*/ 25349 h 3513667"/>
              <a:gd name="connsiteX40" fmla="*/ 322406 w 3076859"/>
              <a:gd name="connsiteY40" fmla="*/ 24401 h 3513667"/>
              <a:gd name="connsiteX41" fmla="*/ 323806 w 3076859"/>
              <a:gd name="connsiteY41" fmla="*/ 23587 h 3513667"/>
              <a:gd name="connsiteX42" fmla="*/ 325206 w 3076859"/>
              <a:gd name="connsiteY42" fmla="*/ 23181 h 3513667"/>
              <a:gd name="connsiteX43" fmla="*/ 326606 w 3076859"/>
              <a:gd name="connsiteY43" fmla="*/ 22909 h 3513667"/>
              <a:gd name="connsiteX44" fmla="*/ 328006 w 3076859"/>
              <a:gd name="connsiteY44" fmla="*/ 22909 h 3513667"/>
              <a:gd name="connsiteX45" fmla="*/ 329206 w 3076859"/>
              <a:gd name="connsiteY45" fmla="*/ 23181 h 3513667"/>
              <a:gd name="connsiteX46" fmla="*/ 330607 w 3076859"/>
              <a:gd name="connsiteY46" fmla="*/ 23858 h 3513667"/>
              <a:gd name="connsiteX47" fmla="*/ 331807 w 3076859"/>
              <a:gd name="connsiteY47" fmla="*/ 24401 h 3513667"/>
              <a:gd name="connsiteX48" fmla="*/ 333007 w 3076859"/>
              <a:gd name="connsiteY48" fmla="*/ 25485 h 3513667"/>
              <a:gd name="connsiteX49" fmla="*/ 334007 w 3076859"/>
              <a:gd name="connsiteY49" fmla="*/ 26705 h 3513667"/>
              <a:gd name="connsiteX50" fmla="*/ 335007 w 3076859"/>
              <a:gd name="connsiteY50" fmla="*/ 28196 h 3513667"/>
              <a:gd name="connsiteX51" fmla="*/ 336007 w 3076859"/>
              <a:gd name="connsiteY51" fmla="*/ 29823 h 3513667"/>
              <a:gd name="connsiteX52" fmla="*/ 338807 w 3076859"/>
              <a:gd name="connsiteY52" fmla="*/ 36736 h 3513667"/>
              <a:gd name="connsiteX53" fmla="*/ 342207 w 3076859"/>
              <a:gd name="connsiteY53" fmla="*/ 43379 h 3513667"/>
              <a:gd name="connsiteX54" fmla="*/ 346207 w 3076859"/>
              <a:gd name="connsiteY54" fmla="*/ 49886 h 3513667"/>
              <a:gd name="connsiteX55" fmla="*/ 350207 w 3076859"/>
              <a:gd name="connsiteY55" fmla="*/ 56257 h 3513667"/>
              <a:gd name="connsiteX56" fmla="*/ 354607 w 3076859"/>
              <a:gd name="connsiteY56" fmla="*/ 62492 h 3513667"/>
              <a:gd name="connsiteX57" fmla="*/ 359007 w 3076859"/>
              <a:gd name="connsiteY57" fmla="*/ 68593 h 3513667"/>
              <a:gd name="connsiteX58" fmla="*/ 363807 w 3076859"/>
              <a:gd name="connsiteY58" fmla="*/ 74557 h 3513667"/>
              <a:gd name="connsiteX59" fmla="*/ 368607 w 3076859"/>
              <a:gd name="connsiteY59" fmla="*/ 80522 h 3513667"/>
              <a:gd name="connsiteX60" fmla="*/ 378207 w 3076859"/>
              <a:gd name="connsiteY60" fmla="*/ 92315 h 3513667"/>
              <a:gd name="connsiteX61" fmla="*/ 387608 w 3076859"/>
              <a:gd name="connsiteY61" fmla="*/ 103973 h 3513667"/>
              <a:gd name="connsiteX62" fmla="*/ 392408 w 3076859"/>
              <a:gd name="connsiteY62" fmla="*/ 110073 h 3513667"/>
              <a:gd name="connsiteX63" fmla="*/ 396808 w 3076859"/>
              <a:gd name="connsiteY63" fmla="*/ 116038 h 3513667"/>
              <a:gd name="connsiteX64" fmla="*/ 401208 w 3076859"/>
              <a:gd name="connsiteY64" fmla="*/ 122409 h 3513667"/>
              <a:gd name="connsiteX65" fmla="*/ 405008 w 3076859"/>
              <a:gd name="connsiteY65" fmla="*/ 128780 h 3513667"/>
              <a:gd name="connsiteX66" fmla="*/ 406208 w 3076859"/>
              <a:gd name="connsiteY66" fmla="*/ 130949 h 3513667"/>
              <a:gd name="connsiteX67" fmla="*/ 407208 w 3076859"/>
              <a:gd name="connsiteY67" fmla="*/ 132983 h 3513667"/>
              <a:gd name="connsiteX68" fmla="*/ 408008 w 3076859"/>
              <a:gd name="connsiteY68" fmla="*/ 135152 h 3513667"/>
              <a:gd name="connsiteX69" fmla="*/ 408608 w 3076859"/>
              <a:gd name="connsiteY69" fmla="*/ 137049 h 3513667"/>
              <a:gd name="connsiteX70" fmla="*/ 409208 w 3076859"/>
              <a:gd name="connsiteY70" fmla="*/ 139083 h 3513667"/>
              <a:gd name="connsiteX71" fmla="*/ 409408 w 3076859"/>
              <a:gd name="connsiteY71" fmla="*/ 141116 h 3513667"/>
              <a:gd name="connsiteX72" fmla="*/ 409608 w 3076859"/>
              <a:gd name="connsiteY72" fmla="*/ 143150 h 3513667"/>
              <a:gd name="connsiteX73" fmla="*/ 409408 w 3076859"/>
              <a:gd name="connsiteY73" fmla="*/ 145183 h 3513667"/>
              <a:gd name="connsiteX74" fmla="*/ 409208 w 3076859"/>
              <a:gd name="connsiteY74" fmla="*/ 149114 h 3513667"/>
              <a:gd name="connsiteX75" fmla="*/ 408208 w 3076859"/>
              <a:gd name="connsiteY75" fmla="*/ 153045 h 3513667"/>
              <a:gd name="connsiteX76" fmla="*/ 406808 w 3076859"/>
              <a:gd name="connsiteY76" fmla="*/ 156841 h 3513667"/>
              <a:gd name="connsiteX77" fmla="*/ 405008 w 3076859"/>
              <a:gd name="connsiteY77" fmla="*/ 160908 h 3513667"/>
              <a:gd name="connsiteX78" fmla="*/ 408208 w 3076859"/>
              <a:gd name="connsiteY78" fmla="*/ 165246 h 3513667"/>
              <a:gd name="connsiteX79" fmla="*/ 411208 w 3076859"/>
              <a:gd name="connsiteY79" fmla="*/ 169448 h 3513667"/>
              <a:gd name="connsiteX80" fmla="*/ 414208 w 3076859"/>
              <a:gd name="connsiteY80" fmla="*/ 173921 h 3513667"/>
              <a:gd name="connsiteX81" fmla="*/ 416808 w 3076859"/>
              <a:gd name="connsiteY81" fmla="*/ 178259 h 3513667"/>
              <a:gd name="connsiteX82" fmla="*/ 422208 w 3076859"/>
              <a:gd name="connsiteY82" fmla="*/ 187070 h 3513667"/>
              <a:gd name="connsiteX83" fmla="*/ 426608 w 3076859"/>
              <a:gd name="connsiteY83" fmla="*/ 196153 h 3513667"/>
              <a:gd name="connsiteX84" fmla="*/ 431008 w 3076859"/>
              <a:gd name="connsiteY84" fmla="*/ 205235 h 3513667"/>
              <a:gd name="connsiteX85" fmla="*/ 434809 w 3076859"/>
              <a:gd name="connsiteY85" fmla="*/ 214589 h 3513667"/>
              <a:gd name="connsiteX86" fmla="*/ 438408 w 3076859"/>
              <a:gd name="connsiteY86" fmla="*/ 223942 h 3513667"/>
              <a:gd name="connsiteX87" fmla="*/ 441809 w 3076859"/>
              <a:gd name="connsiteY87" fmla="*/ 233431 h 3513667"/>
              <a:gd name="connsiteX88" fmla="*/ 444409 w 3076859"/>
              <a:gd name="connsiteY88" fmla="*/ 242920 h 3513667"/>
              <a:gd name="connsiteX89" fmla="*/ 447209 w 3076859"/>
              <a:gd name="connsiteY89" fmla="*/ 252681 h 3513667"/>
              <a:gd name="connsiteX90" fmla="*/ 450009 w 3076859"/>
              <a:gd name="connsiteY90" fmla="*/ 262305 h 3513667"/>
              <a:gd name="connsiteX91" fmla="*/ 452209 w 3076859"/>
              <a:gd name="connsiteY91" fmla="*/ 272065 h 3513667"/>
              <a:gd name="connsiteX92" fmla="*/ 456809 w 3076859"/>
              <a:gd name="connsiteY92" fmla="*/ 291721 h 3513667"/>
              <a:gd name="connsiteX93" fmla="*/ 461209 w 3076859"/>
              <a:gd name="connsiteY93" fmla="*/ 311242 h 3513667"/>
              <a:gd name="connsiteX94" fmla="*/ 462809 w 3076859"/>
              <a:gd name="connsiteY94" fmla="*/ 312597 h 3513667"/>
              <a:gd name="connsiteX95" fmla="*/ 463809 w 3076859"/>
              <a:gd name="connsiteY95" fmla="*/ 313682 h 3513667"/>
              <a:gd name="connsiteX96" fmla="*/ 465009 w 3076859"/>
              <a:gd name="connsiteY96" fmla="*/ 314902 h 3513667"/>
              <a:gd name="connsiteX97" fmla="*/ 465809 w 3076859"/>
              <a:gd name="connsiteY97" fmla="*/ 316257 h 3513667"/>
              <a:gd name="connsiteX98" fmla="*/ 466409 w 3076859"/>
              <a:gd name="connsiteY98" fmla="*/ 317477 h 3513667"/>
              <a:gd name="connsiteX99" fmla="*/ 466809 w 3076859"/>
              <a:gd name="connsiteY99" fmla="*/ 318833 h 3513667"/>
              <a:gd name="connsiteX100" fmla="*/ 467009 w 3076859"/>
              <a:gd name="connsiteY100" fmla="*/ 320324 h 3513667"/>
              <a:gd name="connsiteX101" fmla="*/ 467209 w 3076859"/>
              <a:gd name="connsiteY101" fmla="*/ 321680 h 3513667"/>
              <a:gd name="connsiteX102" fmla="*/ 467009 w 3076859"/>
              <a:gd name="connsiteY102" fmla="*/ 324662 h 3513667"/>
              <a:gd name="connsiteX103" fmla="*/ 466409 w 3076859"/>
              <a:gd name="connsiteY103" fmla="*/ 327509 h 3513667"/>
              <a:gd name="connsiteX104" fmla="*/ 465609 w 3076859"/>
              <a:gd name="connsiteY104" fmla="*/ 330491 h 3513667"/>
              <a:gd name="connsiteX105" fmla="*/ 464609 w 3076859"/>
              <a:gd name="connsiteY105" fmla="*/ 333473 h 3513667"/>
              <a:gd name="connsiteX106" fmla="*/ 463609 w 3076859"/>
              <a:gd name="connsiteY106" fmla="*/ 336455 h 3513667"/>
              <a:gd name="connsiteX107" fmla="*/ 463009 w 3076859"/>
              <a:gd name="connsiteY107" fmla="*/ 339438 h 3513667"/>
              <a:gd name="connsiteX108" fmla="*/ 462409 w 3076859"/>
              <a:gd name="connsiteY108" fmla="*/ 342420 h 3513667"/>
              <a:gd name="connsiteX109" fmla="*/ 462409 w 3076859"/>
              <a:gd name="connsiteY109" fmla="*/ 345131 h 3513667"/>
              <a:gd name="connsiteX110" fmla="*/ 462409 w 3076859"/>
              <a:gd name="connsiteY110" fmla="*/ 346487 h 3513667"/>
              <a:gd name="connsiteX111" fmla="*/ 463009 w 3076859"/>
              <a:gd name="connsiteY111" fmla="*/ 347978 h 3513667"/>
              <a:gd name="connsiteX112" fmla="*/ 463409 w 3076859"/>
              <a:gd name="connsiteY112" fmla="*/ 349333 h 3513667"/>
              <a:gd name="connsiteX113" fmla="*/ 464409 w 3076859"/>
              <a:gd name="connsiteY113" fmla="*/ 350553 h 3513667"/>
              <a:gd name="connsiteX114" fmla="*/ 465209 w 3076859"/>
              <a:gd name="connsiteY114" fmla="*/ 351774 h 3513667"/>
              <a:gd name="connsiteX115" fmla="*/ 466409 w 3076859"/>
              <a:gd name="connsiteY115" fmla="*/ 352994 h 3513667"/>
              <a:gd name="connsiteX116" fmla="*/ 468009 w 3076859"/>
              <a:gd name="connsiteY116" fmla="*/ 354214 h 3513667"/>
              <a:gd name="connsiteX117" fmla="*/ 469609 w 3076859"/>
              <a:gd name="connsiteY117" fmla="*/ 355298 h 3513667"/>
              <a:gd name="connsiteX118" fmla="*/ 478409 w 3076859"/>
              <a:gd name="connsiteY118" fmla="*/ 355298 h 3513667"/>
              <a:gd name="connsiteX119" fmla="*/ 480209 w 3076859"/>
              <a:gd name="connsiteY119" fmla="*/ 358009 h 3513667"/>
              <a:gd name="connsiteX120" fmla="*/ 481809 w 3076859"/>
              <a:gd name="connsiteY120" fmla="*/ 360449 h 3513667"/>
              <a:gd name="connsiteX121" fmla="*/ 483209 w 3076859"/>
              <a:gd name="connsiteY121" fmla="*/ 363025 h 3513667"/>
              <a:gd name="connsiteX122" fmla="*/ 484409 w 3076859"/>
              <a:gd name="connsiteY122" fmla="*/ 365736 h 3513667"/>
              <a:gd name="connsiteX123" fmla="*/ 485609 w 3076859"/>
              <a:gd name="connsiteY123" fmla="*/ 368312 h 3513667"/>
              <a:gd name="connsiteX124" fmla="*/ 486409 w 3076859"/>
              <a:gd name="connsiteY124" fmla="*/ 371023 h 3513667"/>
              <a:gd name="connsiteX125" fmla="*/ 488010 w 3076859"/>
              <a:gd name="connsiteY125" fmla="*/ 376310 h 3513667"/>
              <a:gd name="connsiteX126" fmla="*/ 489009 w 3076859"/>
              <a:gd name="connsiteY126" fmla="*/ 382003 h 3513667"/>
              <a:gd name="connsiteX127" fmla="*/ 489809 w 3076859"/>
              <a:gd name="connsiteY127" fmla="*/ 387290 h 3513667"/>
              <a:gd name="connsiteX128" fmla="*/ 490210 w 3076859"/>
              <a:gd name="connsiteY128" fmla="*/ 392848 h 3513667"/>
              <a:gd name="connsiteX129" fmla="*/ 490610 w 3076859"/>
              <a:gd name="connsiteY129" fmla="*/ 398677 h 3513667"/>
              <a:gd name="connsiteX130" fmla="*/ 490810 w 3076859"/>
              <a:gd name="connsiteY130" fmla="*/ 409928 h 3513667"/>
              <a:gd name="connsiteX131" fmla="*/ 491210 w 3076859"/>
              <a:gd name="connsiteY131" fmla="*/ 415486 h 3513667"/>
              <a:gd name="connsiteX132" fmla="*/ 491610 w 3076859"/>
              <a:gd name="connsiteY132" fmla="*/ 421044 h 3513667"/>
              <a:gd name="connsiteX133" fmla="*/ 492410 w 3076859"/>
              <a:gd name="connsiteY133" fmla="*/ 426602 h 3513667"/>
              <a:gd name="connsiteX134" fmla="*/ 493410 w 3076859"/>
              <a:gd name="connsiteY134" fmla="*/ 432024 h 3513667"/>
              <a:gd name="connsiteX135" fmla="*/ 494810 w 3076859"/>
              <a:gd name="connsiteY135" fmla="*/ 437446 h 3513667"/>
              <a:gd name="connsiteX136" fmla="*/ 496010 w 3076859"/>
              <a:gd name="connsiteY136" fmla="*/ 440022 h 3513667"/>
              <a:gd name="connsiteX137" fmla="*/ 497010 w 3076859"/>
              <a:gd name="connsiteY137" fmla="*/ 442733 h 3513667"/>
              <a:gd name="connsiteX138" fmla="*/ 502810 w 3076859"/>
              <a:gd name="connsiteY138" fmla="*/ 442597 h 3513667"/>
              <a:gd name="connsiteX139" fmla="*/ 508810 w 3076859"/>
              <a:gd name="connsiteY139" fmla="*/ 442597 h 3513667"/>
              <a:gd name="connsiteX140" fmla="*/ 511210 w 3076859"/>
              <a:gd name="connsiteY140" fmla="*/ 437853 h 3513667"/>
              <a:gd name="connsiteX141" fmla="*/ 514010 w 3076859"/>
              <a:gd name="connsiteY141" fmla="*/ 433515 h 3513667"/>
              <a:gd name="connsiteX142" fmla="*/ 516810 w 3076859"/>
              <a:gd name="connsiteY142" fmla="*/ 429448 h 3513667"/>
              <a:gd name="connsiteX143" fmla="*/ 519810 w 3076859"/>
              <a:gd name="connsiteY143" fmla="*/ 425653 h 3513667"/>
              <a:gd name="connsiteX144" fmla="*/ 523010 w 3076859"/>
              <a:gd name="connsiteY144" fmla="*/ 422128 h 3513667"/>
              <a:gd name="connsiteX145" fmla="*/ 526410 w 3076859"/>
              <a:gd name="connsiteY145" fmla="*/ 418875 h 3513667"/>
              <a:gd name="connsiteX146" fmla="*/ 530010 w 3076859"/>
              <a:gd name="connsiteY146" fmla="*/ 416164 h 3513667"/>
              <a:gd name="connsiteX147" fmla="*/ 533810 w 3076859"/>
              <a:gd name="connsiteY147" fmla="*/ 413452 h 3513667"/>
              <a:gd name="connsiteX148" fmla="*/ 536010 w 3076859"/>
              <a:gd name="connsiteY148" fmla="*/ 412368 h 3513667"/>
              <a:gd name="connsiteX149" fmla="*/ 538010 w 3076859"/>
              <a:gd name="connsiteY149" fmla="*/ 411419 h 3513667"/>
              <a:gd name="connsiteX150" fmla="*/ 540011 w 3076859"/>
              <a:gd name="connsiteY150" fmla="*/ 410470 h 3513667"/>
              <a:gd name="connsiteX151" fmla="*/ 542211 w 3076859"/>
              <a:gd name="connsiteY151" fmla="*/ 409657 h 3513667"/>
              <a:gd name="connsiteX152" fmla="*/ 544611 w 3076859"/>
              <a:gd name="connsiteY152" fmla="*/ 408979 h 3513667"/>
              <a:gd name="connsiteX153" fmla="*/ 546811 w 3076859"/>
              <a:gd name="connsiteY153" fmla="*/ 408437 h 3513667"/>
              <a:gd name="connsiteX154" fmla="*/ 549211 w 3076859"/>
              <a:gd name="connsiteY154" fmla="*/ 407759 h 3513667"/>
              <a:gd name="connsiteX155" fmla="*/ 551611 w 3076859"/>
              <a:gd name="connsiteY155" fmla="*/ 407488 h 3513667"/>
              <a:gd name="connsiteX156" fmla="*/ 554211 w 3076859"/>
              <a:gd name="connsiteY156" fmla="*/ 407081 h 3513667"/>
              <a:gd name="connsiteX157" fmla="*/ 556611 w 3076859"/>
              <a:gd name="connsiteY157" fmla="*/ 406810 h 3513667"/>
              <a:gd name="connsiteX158" fmla="*/ 559411 w 3076859"/>
              <a:gd name="connsiteY158" fmla="*/ 406810 h 3513667"/>
              <a:gd name="connsiteX159" fmla="*/ 562211 w 3076859"/>
              <a:gd name="connsiteY159" fmla="*/ 406810 h 3513667"/>
              <a:gd name="connsiteX160" fmla="*/ 564811 w 3076859"/>
              <a:gd name="connsiteY160" fmla="*/ 406946 h 3513667"/>
              <a:gd name="connsiteX161" fmla="*/ 567811 w 3076859"/>
              <a:gd name="connsiteY161" fmla="*/ 407352 h 3513667"/>
              <a:gd name="connsiteX162" fmla="*/ 570811 w 3076859"/>
              <a:gd name="connsiteY162" fmla="*/ 407623 h 3513667"/>
              <a:gd name="connsiteX163" fmla="*/ 573811 w 3076859"/>
              <a:gd name="connsiteY163" fmla="*/ 408166 h 3513667"/>
              <a:gd name="connsiteX164" fmla="*/ 588211 w 3076859"/>
              <a:gd name="connsiteY164" fmla="*/ 407352 h 3513667"/>
              <a:gd name="connsiteX165" fmla="*/ 602412 w 3076859"/>
              <a:gd name="connsiteY165" fmla="*/ 406403 h 3513667"/>
              <a:gd name="connsiteX166" fmla="*/ 606212 w 3076859"/>
              <a:gd name="connsiteY166" fmla="*/ 406946 h 3513667"/>
              <a:gd name="connsiteX167" fmla="*/ 610012 w 3076859"/>
              <a:gd name="connsiteY167" fmla="*/ 407488 h 3513667"/>
              <a:gd name="connsiteX168" fmla="*/ 614012 w 3076859"/>
              <a:gd name="connsiteY168" fmla="*/ 407759 h 3513667"/>
              <a:gd name="connsiteX169" fmla="*/ 618012 w 3076859"/>
              <a:gd name="connsiteY169" fmla="*/ 407895 h 3513667"/>
              <a:gd name="connsiteX170" fmla="*/ 625812 w 3076859"/>
              <a:gd name="connsiteY170" fmla="*/ 408030 h 3513667"/>
              <a:gd name="connsiteX171" fmla="*/ 633812 w 3076859"/>
              <a:gd name="connsiteY171" fmla="*/ 407895 h 3513667"/>
              <a:gd name="connsiteX172" fmla="*/ 650013 w 3076859"/>
              <a:gd name="connsiteY172" fmla="*/ 407352 h 3513667"/>
              <a:gd name="connsiteX173" fmla="*/ 658013 w 3076859"/>
              <a:gd name="connsiteY173" fmla="*/ 407081 h 3513667"/>
              <a:gd name="connsiteX174" fmla="*/ 662013 w 3076859"/>
              <a:gd name="connsiteY174" fmla="*/ 407081 h 3513667"/>
              <a:gd name="connsiteX175" fmla="*/ 665813 w 3076859"/>
              <a:gd name="connsiteY175" fmla="*/ 407352 h 3513667"/>
              <a:gd name="connsiteX176" fmla="*/ 669813 w 3076859"/>
              <a:gd name="connsiteY176" fmla="*/ 407623 h 3513667"/>
              <a:gd name="connsiteX177" fmla="*/ 673613 w 3076859"/>
              <a:gd name="connsiteY177" fmla="*/ 407895 h 3513667"/>
              <a:gd name="connsiteX178" fmla="*/ 677613 w 3076859"/>
              <a:gd name="connsiteY178" fmla="*/ 408437 h 3513667"/>
              <a:gd name="connsiteX179" fmla="*/ 681413 w 3076859"/>
              <a:gd name="connsiteY179" fmla="*/ 409115 h 3513667"/>
              <a:gd name="connsiteX180" fmla="*/ 685013 w 3076859"/>
              <a:gd name="connsiteY180" fmla="*/ 409928 h 3513667"/>
              <a:gd name="connsiteX181" fmla="*/ 689013 w 3076859"/>
              <a:gd name="connsiteY181" fmla="*/ 411012 h 3513667"/>
              <a:gd name="connsiteX182" fmla="*/ 692613 w 3076859"/>
              <a:gd name="connsiteY182" fmla="*/ 412232 h 3513667"/>
              <a:gd name="connsiteX183" fmla="*/ 696014 w 3076859"/>
              <a:gd name="connsiteY183" fmla="*/ 413588 h 3513667"/>
              <a:gd name="connsiteX184" fmla="*/ 699614 w 3076859"/>
              <a:gd name="connsiteY184" fmla="*/ 415350 h 3513667"/>
              <a:gd name="connsiteX185" fmla="*/ 703014 w 3076859"/>
              <a:gd name="connsiteY185" fmla="*/ 417384 h 3513667"/>
              <a:gd name="connsiteX186" fmla="*/ 706214 w 3076859"/>
              <a:gd name="connsiteY186" fmla="*/ 419688 h 3513667"/>
              <a:gd name="connsiteX187" fmla="*/ 709614 w 3076859"/>
              <a:gd name="connsiteY187" fmla="*/ 422264 h 3513667"/>
              <a:gd name="connsiteX188" fmla="*/ 712814 w 3076859"/>
              <a:gd name="connsiteY188" fmla="*/ 425110 h 3513667"/>
              <a:gd name="connsiteX189" fmla="*/ 715814 w 3076859"/>
              <a:gd name="connsiteY189" fmla="*/ 428364 h 3513667"/>
              <a:gd name="connsiteX190" fmla="*/ 719014 w 3076859"/>
              <a:gd name="connsiteY190" fmla="*/ 431888 h 3513667"/>
              <a:gd name="connsiteX191" fmla="*/ 721814 w 3076859"/>
              <a:gd name="connsiteY191" fmla="*/ 435820 h 3513667"/>
              <a:gd name="connsiteX192" fmla="*/ 722614 w 3076859"/>
              <a:gd name="connsiteY192" fmla="*/ 436633 h 3513667"/>
              <a:gd name="connsiteX193" fmla="*/ 723614 w 3076859"/>
              <a:gd name="connsiteY193" fmla="*/ 437446 h 3513667"/>
              <a:gd name="connsiteX194" fmla="*/ 725014 w 3076859"/>
              <a:gd name="connsiteY194" fmla="*/ 438260 h 3513667"/>
              <a:gd name="connsiteX195" fmla="*/ 726414 w 3076859"/>
              <a:gd name="connsiteY195" fmla="*/ 438802 h 3513667"/>
              <a:gd name="connsiteX196" fmla="*/ 728014 w 3076859"/>
              <a:gd name="connsiteY196" fmla="*/ 439344 h 3513667"/>
              <a:gd name="connsiteX197" fmla="*/ 729814 w 3076859"/>
              <a:gd name="connsiteY197" fmla="*/ 439751 h 3513667"/>
              <a:gd name="connsiteX198" fmla="*/ 731614 w 3076859"/>
              <a:gd name="connsiteY198" fmla="*/ 440157 h 3513667"/>
              <a:gd name="connsiteX199" fmla="*/ 733614 w 3076859"/>
              <a:gd name="connsiteY199" fmla="*/ 440564 h 3513667"/>
              <a:gd name="connsiteX200" fmla="*/ 735614 w 3076859"/>
              <a:gd name="connsiteY200" fmla="*/ 440700 h 3513667"/>
              <a:gd name="connsiteX201" fmla="*/ 737814 w 3076859"/>
              <a:gd name="connsiteY201" fmla="*/ 440835 h 3513667"/>
              <a:gd name="connsiteX202" fmla="*/ 739814 w 3076859"/>
              <a:gd name="connsiteY202" fmla="*/ 440835 h 3513667"/>
              <a:gd name="connsiteX203" fmla="*/ 741614 w 3076859"/>
              <a:gd name="connsiteY203" fmla="*/ 440700 h 3513667"/>
              <a:gd name="connsiteX204" fmla="*/ 743614 w 3076859"/>
              <a:gd name="connsiteY204" fmla="*/ 440564 h 3513667"/>
              <a:gd name="connsiteX205" fmla="*/ 745214 w 3076859"/>
              <a:gd name="connsiteY205" fmla="*/ 440157 h 3513667"/>
              <a:gd name="connsiteX206" fmla="*/ 746814 w 3076859"/>
              <a:gd name="connsiteY206" fmla="*/ 439751 h 3513667"/>
              <a:gd name="connsiteX207" fmla="*/ 748415 w 3076859"/>
              <a:gd name="connsiteY207" fmla="*/ 439344 h 3513667"/>
              <a:gd name="connsiteX208" fmla="*/ 752415 w 3076859"/>
              <a:gd name="connsiteY208" fmla="*/ 437717 h 3513667"/>
              <a:gd name="connsiteX209" fmla="*/ 756015 w 3076859"/>
              <a:gd name="connsiteY209" fmla="*/ 436497 h 3513667"/>
              <a:gd name="connsiteX210" fmla="*/ 759415 w 3076859"/>
              <a:gd name="connsiteY210" fmla="*/ 435413 h 3513667"/>
              <a:gd name="connsiteX211" fmla="*/ 762615 w 3076859"/>
              <a:gd name="connsiteY211" fmla="*/ 434464 h 3513667"/>
              <a:gd name="connsiteX212" fmla="*/ 765615 w 3076859"/>
              <a:gd name="connsiteY212" fmla="*/ 433922 h 3513667"/>
              <a:gd name="connsiteX213" fmla="*/ 768615 w 3076859"/>
              <a:gd name="connsiteY213" fmla="*/ 433515 h 3513667"/>
              <a:gd name="connsiteX214" fmla="*/ 771015 w 3076859"/>
              <a:gd name="connsiteY214" fmla="*/ 433380 h 3513667"/>
              <a:gd name="connsiteX215" fmla="*/ 773615 w 3076859"/>
              <a:gd name="connsiteY215" fmla="*/ 433380 h 3513667"/>
              <a:gd name="connsiteX216" fmla="*/ 775815 w 3076859"/>
              <a:gd name="connsiteY216" fmla="*/ 433786 h 3513667"/>
              <a:gd name="connsiteX217" fmla="*/ 778015 w 3076859"/>
              <a:gd name="connsiteY217" fmla="*/ 434193 h 3513667"/>
              <a:gd name="connsiteX218" fmla="*/ 780015 w 3076859"/>
              <a:gd name="connsiteY218" fmla="*/ 434871 h 3513667"/>
              <a:gd name="connsiteX219" fmla="*/ 781815 w 3076859"/>
              <a:gd name="connsiteY219" fmla="*/ 435548 h 3513667"/>
              <a:gd name="connsiteX220" fmla="*/ 783615 w 3076859"/>
              <a:gd name="connsiteY220" fmla="*/ 436497 h 3513667"/>
              <a:gd name="connsiteX221" fmla="*/ 785215 w 3076859"/>
              <a:gd name="connsiteY221" fmla="*/ 437582 h 3513667"/>
              <a:gd name="connsiteX222" fmla="*/ 786615 w 3076859"/>
              <a:gd name="connsiteY222" fmla="*/ 438937 h 3513667"/>
              <a:gd name="connsiteX223" fmla="*/ 787815 w 3076859"/>
              <a:gd name="connsiteY223" fmla="*/ 440429 h 3513667"/>
              <a:gd name="connsiteX224" fmla="*/ 789215 w 3076859"/>
              <a:gd name="connsiteY224" fmla="*/ 441784 h 3513667"/>
              <a:gd name="connsiteX225" fmla="*/ 790415 w 3076859"/>
              <a:gd name="connsiteY225" fmla="*/ 443411 h 3513667"/>
              <a:gd name="connsiteX226" fmla="*/ 792415 w 3076859"/>
              <a:gd name="connsiteY226" fmla="*/ 447206 h 3513667"/>
              <a:gd name="connsiteX227" fmla="*/ 794215 w 3076859"/>
              <a:gd name="connsiteY227" fmla="*/ 451138 h 3513667"/>
              <a:gd name="connsiteX228" fmla="*/ 795815 w 3076859"/>
              <a:gd name="connsiteY228" fmla="*/ 455475 h 3513667"/>
              <a:gd name="connsiteX229" fmla="*/ 797415 w 3076859"/>
              <a:gd name="connsiteY229" fmla="*/ 460220 h 3513667"/>
              <a:gd name="connsiteX230" fmla="*/ 798815 w 3076859"/>
              <a:gd name="connsiteY230" fmla="*/ 464965 h 3513667"/>
              <a:gd name="connsiteX231" fmla="*/ 801816 w 3076859"/>
              <a:gd name="connsiteY231" fmla="*/ 474725 h 3513667"/>
              <a:gd name="connsiteX232" fmla="*/ 803816 w 3076859"/>
              <a:gd name="connsiteY232" fmla="*/ 480283 h 3513667"/>
              <a:gd name="connsiteX233" fmla="*/ 806016 w 3076859"/>
              <a:gd name="connsiteY233" fmla="*/ 485705 h 3513667"/>
              <a:gd name="connsiteX234" fmla="*/ 810216 w 3076859"/>
              <a:gd name="connsiteY234" fmla="*/ 496414 h 3513667"/>
              <a:gd name="connsiteX235" fmla="*/ 815016 w 3076859"/>
              <a:gd name="connsiteY235" fmla="*/ 507123 h 3513667"/>
              <a:gd name="connsiteX236" fmla="*/ 819616 w 3076859"/>
              <a:gd name="connsiteY236" fmla="*/ 517968 h 3513667"/>
              <a:gd name="connsiteX237" fmla="*/ 821616 w 3076859"/>
              <a:gd name="connsiteY237" fmla="*/ 523390 h 3513667"/>
              <a:gd name="connsiteX238" fmla="*/ 823416 w 3076859"/>
              <a:gd name="connsiteY238" fmla="*/ 528812 h 3513667"/>
              <a:gd name="connsiteX239" fmla="*/ 825016 w 3076859"/>
              <a:gd name="connsiteY239" fmla="*/ 534370 h 3513667"/>
              <a:gd name="connsiteX240" fmla="*/ 826416 w 3076859"/>
              <a:gd name="connsiteY240" fmla="*/ 539928 h 3513667"/>
              <a:gd name="connsiteX241" fmla="*/ 827616 w 3076859"/>
              <a:gd name="connsiteY241" fmla="*/ 545622 h 3513667"/>
              <a:gd name="connsiteX242" fmla="*/ 828416 w 3076859"/>
              <a:gd name="connsiteY242" fmla="*/ 551315 h 3513667"/>
              <a:gd name="connsiteX243" fmla="*/ 828816 w 3076859"/>
              <a:gd name="connsiteY243" fmla="*/ 557415 h 3513667"/>
              <a:gd name="connsiteX244" fmla="*/ 828816 w 3076859"/>
              <a:gd name="connsiteY244" fmla="*/ 563244 h 3513667"/>
              <a:gd name="connsiteX245" fmla="*/ 831216 w 3076859"/>
              <a:gd name="connsiteY245" fmla="*/ 583307 h 3513667"/>
              <a:gd name="connsiteX246" fmla="*/ 832616 w 3076859"/>
              <a:gd name="connsiteY246" fmla="*/ 593203 h 3513667"/>
              <a:gd name="connsiteX247" fmla="*/ 834416 w 3076859"/>
              <a:gd name="connsiteY247" fmla="*/ 603098 h 3513667"/>
              <a:gd name="connsiteX248" fmla="*/ 835616 w 3076859"/>
              <a:gd name="connsiteY248" fmla="*/ 608114 h 3513667"/>
              <a:gd name="connsiteX249" fmla="*/ 836816 w 3076859"/>
              <a:gd name="connsiteY249" fmla="*/ 612994 h 3513667"/>
              <a:gd name="connsiteX250" fmla="*/ 838016 w 3076859"/>
              <a:gd name="connsiteY250" fmla="*/ 617874 h 3513667"/>
              <a:gd name="connsiteX251" fmla="*/ 839616 w 3076859"/>
              <a:gd name="connsiteY251" fmla="*/ 622619 h 3513667"/>
              <a:gd name="connsiteX252" fmla="*/ 841216 w 3076859"/>
              <a:gd name="connsiteY252" fmla="*/ 627363 h 3513667"/>
              <a:gd name="connsiteX253" fmla="*/ 843416 w 3076859"/>
              <a:gd name="connsiteY253" fmla="*/ 632243 h 3513667"/>
              <a:gd name="connsiteX254" fmla="*/ 845616 w 3076859"/>
              <a:gd name="connsiteY254" fmla="*/ 636852 h 3513667"/>
              <a:gd name="connsiteX255" fmla="*/ 847816 w 3076859"/>
              <a:gd name="connsiteY255" fmla="*/ 641461 h 3513667"/>
              <a:gd name="connsiteX256" fmla="*/ 851616 w 3076859"/>
              <a:gd name="connsiteY256" fmla="*/ 645935 h 3513667"/>
              <a:gd name="connsiteX257" fmla="*/ 855017 w 3076859"/>
              <a:gd name="connsiteY257" fmla="*/ 650544 h 3513667"/>
              <a:gd name="connsiteX258" fmla="*/ 858017 w 3076859"/>
              <a:gd name="connsiteY258" fmla="*/ 655153 h 3513667"/>
              <a:gd name="connsiteX259" fmla="*/ 860417 w 3076859"/>
              <a:gd name="connsiteY259" fmla="*/ 660033 h 3513667"/>
              <a:gd name="connsiteX260" fmla="*/ 862417 w 3076859"/>
              <a:gd name="connsiteY260" fmla="*/ 664777 h 3513667"/>
              <a:gd name="connsiteX261" fmla="*/ 864217 w 3076859"/>
              <a:gd name="connsiteY261" fmla="*/ 669793 h 3513667"/>
              <a:gd name="connsiteX262" fmla="*/ 865617 w 3076859"/>
              <a:gd name="connsiteY262" fmla="*/ 674537 h 3513667"/>
              <a:gd name="connsiteX263" fmla="*/ 866817 w 3076859"/>
              <a:gd name="connsiteY263" fmla="*/ 679689 h 3513667"/>
              <a:gd name="connsiteX264" fmla="*/ 867817 w 3076859"/>
              <a:gd name="connsiteY264" fmla="*/ 684704 h 3513667"/>
              <a:gd name="connsiteX265" fmla="*/ 868217 w 3076859"/>
              <a:gd name="connsiteY265" fmla="*/ 689856 h 3513667"/>
              <a:gd name="connsiteX266" fmla="*/ 868417 w 3076859"/>
              <a:gd name="connsiteY266" fmla="*/ 695007 h 3513667"/>
              <a:gd name="connsiteX267" fmla="*/ 868417 w 3076859"/>
              <a:gd name="connsiteY267" fmla="*/ 700158 h 3513667"/>
              <a:gd name="connsiteX268" fmla="*/ 868217 w 3076859"/>
              <a:gd name="connsiteY268" fmla="*/ 705445 h 3513667"/>
              <a:gd name="connsiteX269" fmla="*/ 867817 w 3076859"/>
              <a:gd name="connsiteY269" fmla="*/ 710731 h 3513667"/>
              <a:gd name="connsiteX270" fmla="*/ 866817 w 3076859"/>
              <a:gd name="connsiteY270" fmla="*/ 716154 h 3513667"/>
              <a:gd name="connsiteX271" fmla="*/ 865817 w 3076859"/>
              <a:gd name="connsiteY271" fmla="*/ 721576 h 3513667"/>
              <a:gd name="connsiteX272" fmla="*/ 865417 w 3076859"/>
              <a:gd name="connsiteY272" fmla="*/ 722932 h 3513667"/>
              <a:gd name="connsiteX273" fmla="*/ 865417 w 3076859"/>
              <a:gd name="connsiteY273" fmla="*/ 724152 h 3513667"/>
              <a:gd name="connsiteX274" fmla="*/ 865617 w 3076859"/>
              <a:gd name="connsiteY274" fmla="*/ 725372 h 3513667"/>
              <a:gd name="connsiteX275" fmla="*/ 866617 w 3076859"/>
              <a:gd name="connsiteY275" fmla="*/ 726592 h 3513667"/>
              <a:gd name="connsiteX276" fmla="*/ 869817 w 3076859"/>
              <a:gd name="connsiteY276" fmla="*/ 732285 h 3513667"/>
              <a:gd name="connsiteX277" fmla="*/ 872817 w 3076859"/>
              <a:gd name="connsiteY277" fmla="*/ 738114 h 3513667"/>
              <a:gd name="connsiteX278" fmla="*/ 875417 w 3076859"/>
              <a:gd name="connsiteY278" fmla="*/ 743808 h 3513667"/>
              <a:gd name="connsiteX279" fmla="*/ 877817 w 3076859"/>
              <a:gd name="connsiteY279" fmla="*/ 749637 h 3513667"/>
              <a:gd name="connsiteX280" fmla="*/ 879617 w 3076859"/>
              <a:gd name="connsiteY280" fmla="*/ 755601 h 3513667"/>
              <a:gd name="connsiteX281" fmla="*/ 881417 w 3076859"/>
              <a:gd name="connsiteY281" fmla="*/ 761430 h 3513667"/>
              <a:gd name="connsiteX282" fmla="*/ 882817 w 3076859"/>
              <a:gd name="connsiteY282" fmla="*/ 767259 h 3513667"/>
              <a:gd name="connsiteX283" fmla="*/ 884017 w 3076859"/>
              <a:gd name="connsiteY283" fmla="*/ 773359 h 3513667"/>
              <a:gd name="connsiteX284" fmla="*/ 885017 w 3076859"/>
              <a:gd name="connsiteY284" fmla="*/ 779324 h 3513667"/>
              <a:gd name="connsiteX285" fmla="*/ 885817 w 3076859"/>
              <a:gd name="connsiteY285" fmla="*/ 785424 h 3513667"/>
              <a:gd name="connsiteX286" fmla="*/ 886417 w 3076859"/>
              <a:gd name="connsiteY286" fmla="*/ 791389 h 3513667"/>
              <a:gd name="connsiteX287" fmla="*/ 886817 w 3076859"/>
              <a:gd name="connsiteY287" fmla="*/ 797489 h 3513667"/>
              <a:gd name="connsiteX288" fmla="*/ 887617 w 3076859"/>
              <a:gd name="connsiteY288" fmla="*/ 809689 h 3513667"/>
              <a:gd name="connsiteX289" fmla="*/ 888017 w 3076859"/>
              <a:gd name="connsiteY289" fmla="*/ 821889 h 3513667"/>
              <a:gd name="connsiteX290" fmla="*/ 888417 w 3076859"/>
              <a:gd name="connsiteY290" fmla="*/ 834089 h 3513667"/>
              <a:gd name="connsiteX291" fmla="*/ 888617 w 3076859"/>
              <a:gd name="connsiteY291" fmla="*/ 846290 h 3513667"/>
              <a:gd name="connsiteX292" fmla="*/ 889417 w 3076859"/>
              <a:gd name="connsiteY292" fmla="*/ 858354 h 3513667"/>
              <a:gd name="connsiteX293" fmla="*/ 889817 w 3076859"/>
              <a:gd name="connsiteY293" fmla="*/ 864319 h 3513667"/>
              <a:gd name="connsiteX294" fmla="*/ 890617 w 3076859"/>
              <a:gd name="connsiteY294" fmla="*/ 870419 h 3513667"/>
              <a:gd name="connsiteX295" fmla="*/ 891217 w 3076859"/>
              <a:gd name="connsiteY295" fmla="*/ 876384 h 3513667"/>
              <a:gd name="connsiteX296" fmla="*/ 892217 w 3076859"/>
              <a:gd name="connsiteY296" fmla="*/ 882348 h 3513667"/>
              <a:gd name="connsiteX297" fmla="*/ 893217 w 3076859"/>
              <a:gd name="connsiteY297" fmla="*/ 888177 h 3513667"/>
              <a:gd name="connsiteX298" fmla="*/ 894617 w 3076859"/>
              <a:gd name="connsiteY298" fmla="*/ 894006 h 3513667"/>
              <a:gd name="connsiteX299" fmla="*/ 896417 w 3076859"/>
              <a:gd name="connsiteY299" fmla="*/ 899835 h 3513667"/>
              <a:gd name="connsiteX300" fmla="*/ 898217 w 3076859"/>
              <a:gd name="connsiteY300" fmla="*/ 905664 h 3513667"/>
              <a:gd name="connsiteX301" fmla="*/ 900417 w 3076859"/>
              <a:gd name="connsiteY301" fmla="*/ 911358 h 3513667"/>
              <a:gd name="connsiteX302" fmla="*/ 902817 w 3076859"/>
              <a:gd name="connsiteY302" fmla="*/ 917051 h 3513667"/>
              <a:gd name="connsiteX303" fmla="*/ 903817 w 3076859"/>
              <a:gd name="connsiteY303" fmla="*/ 915424 h 3513667"/>
              <a:gd name="connsiteX304" fmla="*/ 904417 w 3076859"/>
              <a:gd name="connsiteY304" fmla="*/ 913662 h 3513667"/>
              <a:gd name="connsiteX305" fmla="*/ 904818 w 3076859"/>
              <a:gd name="connsiteY305" fmla="*/ 911900 h 3513667"/>
              <a:gd name="connsiteX306" fmla="*/ 905418 w 3076859"/>
              <a:gd name="connsiteY306" fmla="*/ 910273 h 3513667"/>
              <a:gd name="connsiteX307" fmla="*/ 905818 w 3076859"/>
              <a:gd name="connsiteY307" fmla="*/ 906749 h 3513667"/>
              <a:gd name="connsiteX308" fmla="*/ 906018 w 3076859"/>
              <a:gd name="connsiteY308" fmla="*/ 902953 h 3513667"/>
              <a:gd name="connsiteX309" fmla="*/ 906018 w 3076859"/>
              <a:gd name="connsiteY309" fmla="*/ 899157 h 3513667"/>
              <a:gd name="connsiteX310" fmla="*/ 905618 w 3076859"/>
              <a:gd name="connsiteY310" fmla="*/ 895226 h 3513667"/>
              <a:gd name="connsiteX311" fmla="*/ 905218 w 3076859"/>
              <a:gd name="connsiteY311" fmla="*/ 887499 h 3513667"/>
              <a:gd name="connsiteX312" fmla="*/ 904818 w 3076859"/>
              <a:gd name="connsiteY312" fmla="*/ 883704 h 3513667"/>
              <a:gd name="connsiteX313" fmla="*/ 904818 w 3076859"/>
              <a:gd name="connsiteY313" fmla="*/ 879637 h 3513667"/>
              <a:gd name="connsiteX314" fmla="*/ 905218 w 3076859"/>
              <a:gd name="connsiteY314" fmla="*/ 875977 h 3513667"/>
              <a:gd name="connsiteX315" fmla="*/ 906018 w 3076859"/>
              <a:gd name="connsiteY315" fmla="*/ 872046 h 3513667"/>
              <a:gd name="connsiteX316" fmla="*/ 906418 w 3076859"/>
              <a:gd name="connsiteY316" fmla="*/ 870283 h 3513667"/>
              <a:gd name="connsiteX317" fmla="*/ 907218 w 3076859"/>
              <a:gd name="connsiteY317" fmla="*/ 868521 h 3513667"/>
              <a:gd name="connsiteX318" fmla="*/ 908018 w 3076859"/>
              <a:gd name="connsiteY318" fmla="*/ 866623 h 3513667"/>
              <a:gd name="connsiteX319" fmla="*/ 909218 w 3076859"/>
              <a:gd name="connsiteY319" fmla="*/ 864861 h 3513667"/>
              <a:gd name="connsiteX320" fmla="*/ 910418 w 3076859"/>
              <a:gd name="connsiteY320" fmla="*/ 863099 h 3513667"/>
              <a:gd name="connsiteX321" fmla="*/ 911818 w 3076859"/>
              <a:gd name="connsiteY321" fmla="*/ 861472 h 3513667"/>
              <a:gd name="connsiteX322" fmla="*/ 913418 w 3076859"/>
              <a:gd name="connsiteY322" fmla="*/ 859710 h 3513667"/>
              <a:gd name="connsiteX323" fmla="*/ 915218 w 3076859"/>
              <a:gd name="connsiteY323" fmla="*/ 858219 h 3513667"/>
              <a:gd name="connsiteX324" fmla="*/ 913818 w 3076859"/>
              <a:gd name="connsiteY324" fmla="*/ 856456 h 3513667"/>
              <a:gd name="connsiteX325" fmla="*/ 912418 w 3076859"/>
              <a:gd name="connsiteY325" fmla="*/ 854559 h 3513667"/>
              <a:gd name="connsiteX326" fmla="*/ 911618 w 3076859"/>
              <a:gd name="connsiteY326" fmla="*/ 852932 h 3513667"/>
              <a:gd name="connsiteX327" fmla="*/ 910618 w 3076859"/>
              <a:gd name="connsiteY327" fmla="*/ 851170 h 3513667"/>
              <a:gd name="connsiteX328" fmla="*/ 909618 w 3076859"/>
              <a:gd name="connsiteY328" fmla="*/ 849407 h 3513667"/>
              <a:gd name="connsiteX329" fmla="*/ 909218 w 3076859"/>
              <a:gd name="connsiteY329" fmla="*/ 847645 h 3513667"/>
              <a:gd name="connsiteX330" fmla="*/ 908418 w 3076859"/>
              <a:gd name="connsiteY330" fmla="*/ 844121 h 3513667"/>
              <a:gd name="connsiteX331" fmla="*/ 908018 w 3076859"/>
              <a:gd name="connsiteY331" fmla="*/ 840732 h 3513667"/>
              <a:gd name="connsiteX332" fmla="*/ 908418 w 3076859"/>
              <a:gd name="connsiteY332" fmla="*/ 837343 h 3513667"/>
              <a:gd name="connsiteX333" fmla="*/ 908818 w 3076859"/>
              <a:gd name="connsiteY333" fmla="*/ 833683 h 3513667"/>
              <a:gd name="connsiteX334" fmla="*/ 909418 w 3076859"/>
              <a:gd name="connsiteY334" fmla="*/ 830294 h 3513667"/>
              <a:gd name="connsiteX335" fmla="*/ 910418 w 3076859"/>
              <a:gd name="connsiteY335" fmla="*/ 826905 h 3513667"/>
              <a:gd name="connsiteX336" fmla="*/ 911618 w 3076859"/>
              <a:gd name="connsiteY336" fmla="*/ 823516 h 3513667"/>
              <a:gd name="connsiteX337" fmla="*/ 913818 w 3076859"/>
              <a:gd name="connsiteY337" fmla="*/ 816602 h 3513667"/>
              <a:gd name="connsiteX338" fmla="*/ 914618 w 3076859"/>
              <a:gd name="connsiteY338" fmla="*/ 813213 h 3513667"/>
              <a:gd name="connsiteX339" fmla="*/ 915618 w 3076859"/>
              <a:gd name="connsiteY339" fmla="*/ 809824 h 3513667"/>
              <a:gd name="connsiteX340" fmla="*/ 916218 w 3076859"/>
              <a:gd name="connsiteY340" fmla="*/ 806436 h 3513667"/>
              <a:gd name="connsiteX341" fmla="*/ 916818 w 3076859"/>
              <a:gd name="connsiteY341" fmla="*/ 802775 h 3513667"/>
              <a:gd name="connsiteX342" fmla="*/ 921018 w 3076859"/>
              <a:gd name="connsiteY342" fmla="*/ 740825 h 3513667"/>
              <a:gd name="connsiteX343" fmla="*/ 925418 w 3076859"/>
              <a:gd name="connsiteY343" fmla="*/ 678875 h 3513667"/>
              <a:gd name="connsiteX344" fmla="*/ 934818 w 3076859"/>
              <a:gd name="connsiteY344" fmla="*/ 554840 h 3513667"/>
              <a:gd name="connsiteX345" fmla="*/ 934018 w 3076859"/>
              <a:gd name="connsiteY345" fmla="*/ 535590 h 3513667"/>
              <a:gd name="connsiteX346" fmla="*/ 934018 w 3076859"/>
              <a:gd name="connsiteY346" fmla="*/ 525966 h 3513667"/>
              <a:gd name="connsiteX347" fmla="*/ 934418 w 3076859"/>
              <a:gd name="connsiteY347" fmla="*/ 516477 h 3513667"/>
              <a:gd name="connsiteX348" fmla="*/ 934618 w 3076859"/>
              <a:gd name="connsiteY348" fmla="*/ 511597 h 3513667"/>
              <a:gd name="connsiteX349" fmla="*/ 935418 w 3076859"/>
              <a:gd name="connsiteY349" fmla="*/ 506988 h 3513667"/>
              <a:gd name="connsiteX350" fmla="*/ 936618 w 3076859"/>
              <a:gd name="connsiteY350" fmla="*/ 502379 h 3513667"/>
              <a:gd name="connsiteX351" fmla="*/ 938018 w 3076859"/>
              <a:gd name="connsiteY351" fmla="*/ 497905 h 3513667"/>
              <a:gd name="connsiteX352" fmla="*/ 939818 w 3076859"/>
              <a:gd name="connsiteY352" fmla="*/ 493703 h 3513667"/>
              <a:gd name="connsiteX353" fmla="*/ 941818 w 3076859"/>
              <a:gd name="connsiteY353" fmla="*/ 489501 h 3513667"/>
              <a:gd name="connsiteX354" fmla="*/ 944218 w 3076859"/>
              <a:gd name="connsiteY354" fmla="*/ 485569 h 3513667"/>
              <a:gd name="connsiteX355" fmla="*/ 946618 w 3076859"/>
              <a:gd name="connsiteY355" fmla="*/ 481638 h 3513667"/>
              <a:gd name="connsiteX356" fmla="*/ 949618 w 3076859"/>
              <a:gd name="connsiteY356" fmla="*/ 477978 h 3513667"/>
              <a:gd name="connsiteX357" fmla="*/ 952818 w 3076859"/>
              <a:gd name="connsiteY357" fmla="*/ 474318 h 3513667"/>
              <a:gd name="connsiteX358" fmla="*/ 956018 w 3076859"/>
              <a:gd name="connsiteY358" fmla="*/ 471065 h 3513667"/>
              <a:gd name="connsiteX359" fmla="*/ 959619 w 3076859"/>
              <a:gd name="connsiteY359" fmla="*/ 467947 h 3513667"/>
              <a:gd name="connsiteX360" fmla="*/ 963419 w 3076859"/>
              <a:gd name="connsiteY360" fmla="*/ 464965 h 3513667"/>
              <a:gd name="connsiteX361" fmla="*/ 967419 w 3076859"/>
              <a:gd name="connsiteY361" fmla="*/ 462118 h 3513667"/>
              <a:gd name="connsiteX362" fmla="*/ 971419 w 3076859"/>
              <a:gd name="connsiteY362" fmla="*/ 459542 h 3513667"/>
              <a:gd name="connsiteX363" fmla="*/ 975819 w 3076859"/>
              <a:gd name="connsiteY363" fmla="*/ 457238 h 3513667"/>
              <a:gd name="connsiteX364" fmla="*/ 980219 w 3076859"/>
              <a:gd name="connsiteY364" fmla="*/ 455069 h 3513667"/>
              <a:gd name="connsiteX365" fmla="*/ 984819 w 3076859"/>
              <a:gd name="connsiteY365" fmla="*/ 453171 h 3513667"/>
              <a:gd name="connsiteX366" fmla="*/ 989219 w 3076859"/>
              <a:gd name="connsiteY366" fmla="*/ 451544 h 3513667"/>
              <a:gd name="connsiteX367" fmla="*/ 994019 w 3076859"/>
              <a:gd name="connsiteY367" fmla="*/ 450053 h 3513667"/>
              <a:gd name="connsiteX368" fmla="*/ 999019 w 3076859"/>
              <a:gd name="connsiteY368" fmla="*/ 448969 h 3513667"/>
              <a:gd name="connsiteX369" fmla="*/ 1003819 w 3076859"/>
              <a:gd name="connsiteY369" fmla="*/ 448155 h 3513667"/>
              <a:gd name="connsiteX370" fmla="*/ 1008820 w 3076859"/>
              <a:gd name="connsiteY370" fmla="*/ 447478 h 3513667"/>
              <a:gd name="connsiteX371" fmla="*/ 1013820 w 3076859"/>
              <a:gd name="connsiteY371" fmla="*/ 447206 h 3513667"/>
              <a:gd name="connsiteX372" fmla="*/ 1019020 w 3076859"/>
              <a:gd name="connsiteY372" fmla="*/ 447071 h 3513667"/>
              <a:gd name="connsiteX373" fmla="*/ 1024020 w 3076859"/>
              <a:gd name="connsiteY373" fmla="*/ 447206 h 3513667"/>
              <a:gd name="connsiteX374" fmla="*/ 1029020 w 3076859"/>
              <a:gd name="connsiteY374" fmla="*/ 447749 h 3513667"/>
              <a:gd name="connsiteX375" fmla="*/ 1034020 w 3076859"/>
              <a:gd name="connsiteY375" fmla="*/ 448562 h 3513667"/>
              <a:gd name="connsiteX376" fmla="*/ 1039020 w 3076859"/>
              <a:gd name="connsiteY376" fmla="*/ 449646 h 3513667"/>
              <a:gd name="connsiteX377" fmla="*/ 1044020 w 3076859"/>
              <a:gd name="connsiteY377" fmla="*/ 451138 h 3513667"/>
              <a:gd name="connsiteX378" fmla="*/ 1048820 w 3076859"/>
              <a:gd name="connsiteY378" fmla="*/ 452900 h 3513667"/>
              <a:gd name="connsiteX379" fmla="*/ 1053820 w 3076859"/>
              <a:gd name="connsiteY379" fmla="*/ 455069 h 3513667"/>
              <a:gd name="connsiteX380" fmla="*/ 1054220 w 3076859"/>
              <a:gd name="connsiteY380" fmla="*/ 455340 h 3513667"/>
              <a:gd name="connsiteX381" fmla="*/ 1054820 w 3076859"/>
              <a:gd name="connsiteY381" fmla="*/ 455882 h 3513667"/>
              <a:gd name="connsiteX382" fmla="*/ 1055620 w 3076859"/>
              <a:gd name="connsiteY382" fmla="*/ 456967 h 3513667"/>
              <a:gd name="connsiteX383" fmla="*/ 1056020 w 3076859"/>
              <a:gd name="connsiteY383" fmla="*/ 458322 h 3513667"/>
              <a:gd name="connsiteX384" fmla="*/ 1056820 w 3076859"/>
              <a:gd name="connsiteY384" fmla="*/ 459813 h 3513667"/>
              <a:gd name="connsiteX385" fmla="*/ 1057620 w 3076859"/>
              <a:gd name="connsiteY385" fmla="*/ 463338 h 3513667"/>
              <a:gd name="connsiteX386" fmla="*/ 1058220 w 3076859"/>
              <a:gd name="connsiteY386" fmla="*/ 465100 h 3513667"/>
              <a:gd name="connsiteX387" fmla="*/ 1058620 w 3076859"/>
              <a:gd name="connsiteY387" fmla="*/ 466591 h 3513667"/>
              <a:gd name="connsiteX388" fmla="*/ 1062221 w 3076859"/>
              <a:gd name="connsiteY388" fmla="*/ 466998 h 3513667"/>
              <a:gd name="connsiteX389" fmla="*/ 1065621 w 3076859"/>
              <a:gd name="connsiteY389" fmla="*/ 467133 h 3513667"/>
              <a:gd name="connsiteX390" fmla="*/ 1067421 w 3076859"/>
              <a:gd name="connsiteY390" fmla="*/ 464151 h 3513667"/>
              <a:gd name="connsiteX391" fmla="*/ 1069421 w 3076859"/>
              <a:gd name="connsiteY391" fmla="*/ 461711 h 3513667"/>
              <a:gd name="connsiteX392" fmla="*/ 1071421 w 3076859"/>
              <a:gd name="connsiteY392" fmla="*/ 459407 h 3513667"/>
              <a:gd name="connsiteX393" fmla="*/ 1073421 w 3076859"/>
              <a:gd name="connsiteY393" fmla="*/ 457509 h 3513667"/>
              <a:gd name="connsiteX394" fmla="*/ 1075421 w 3076859"/>
              <a:gd name="connsiteY394" fmla="*/ 455882 h 3513667"/>
              <a:gd name="connsiteX395" fmla="*/ 1077621 w 3076859"/>
              <a:gd name="connsiteY395" fmla="*/ 454527 h 3513667"/>
              <a:gd name="connsiteX396" fmla="*/ 1079621 w 3076859"/>
              <a:gd name="connsiteY396" fmla="*/ 453442 h 3513667"/>
              <a:gd name="connsiteX397" fmla="*/ 1081821 w 3076859"/>
              <a:gd name="connsiteY397" fmla="*/ 452764 h 3513667"/>
              <a:gd name="connsiteX398" fmla="*/ 1084221 w 3076859"/>
              <a:gd name="connsiteY398" fmla="*/ 452087 h 3513667"/>
              <a:gd name="connsiteX399" fmla="*/ 1086221 w 3076859"/>
              <a:gd name="connsiteY399" fmla="*/ 451815 h 3513667"/>
              <a:gd name="connsiteX400" fmla="*/ 1088421 w 3076859"/>
              <a:gd name="connsiteY400" fmla="*/ 451680 h 3513667"/>
              <a:gd name="connsiteX401" fmla="*/ 1091021 w 3076859"/>
              <a:gd name="connsiteY401" fmla="*/ 451680 h 3513667"/>
              <a:gd name="connsiteX402" fmla="*/ 1093221 w 3076859"/>
              <a:gd name="connsiteY402" fmla="*/ 451815 h 3513667"/>
              <a:gd name="connsiteX403" fmla="*/ 1095621 w 3076859"/>
              <a:gd name="connsiteY403" fmla="*/ 452087 h 3513667"/>
              <a:gd name="connsiteX404" fmla="*/ 1097821 w 3076859"/>
              <a:gd name="connsiteY404" fmla="*/ 452629 h 3513667"/>
              <a:gd name="connsiteX405" fmla="*/ 1100421 w 3076859"/>
              <a:gd name="connsiteY405" fmla="*/ 453035 h 3513667"/>
              <a:gd name="connsiteX406" fmla="*/ 1105221 w 3076859"/>
              <a:gd name="connsiteY406" fmla="*/ 454391 h 3513667"/>
              <a:gd name="connsiteX407" fmla="*/ 1110021 w 3076859"/>
              <a:gd name="connsiteY407" fmla="*/ 455882 h 3513667"/>
              <a:gd name="connsiteX408" fmla="*/ 1114622 w 3076859"/>
              <a:gd name="connsiteY408" fmla="*/ 457238 h 3513667"/>
              <a:gd name="connsiteX409" fmla="*/ 1119822 w 3076859"/>
              <a:gd name="connsiteY409" fmla="*/ 458458 h 3513667"/>
              <a:gd name="connsiteX410" fmla="*/ 1122022 w 3076859"/>
              <a:gd name="connsiteY410" fmla="*/ 459136 h 3513667"/>
              <a:gd name="connsiteX411" fmla="*/ 1124422 w 3076859"/>
              <a:gd name="connsiteY411" fmla="*/ 459407 h 3513667"/>
              <a:gd name="connsiteX412" fmla="*/ 1126822 w 3076859"/>
              <a:gd name="connsiteY412" fmla="*/ 459678 h 3513667"/>
              <a:gd name="connsiteX413" fmla="*/ 1129022 w 3076859"/>
              <a:gd name="connsiteY413" fmla="*/ 459949 h 3513667"/>
              <a:gd name="connsiteX414" fmla="*/ 1131422 w 3076859"/>
              <a:gd name="connsiteY414" fmla="*/ 459949 h 3513667"/>
              <a:gd name="connsiteX415" fmla="*/ 1133622 w 3076859"/>
              <a:gd name="connsiteY415" fmla="*/ 459813 h 3513667"/>
              <a:gd name="connsiteX416" fmla="*/ 1135822 w 3076859"/>
              <a:gd name="connsiteY416" fmla="*/ 459542 h 3513667"/>
              <a:gd name="connsiteX417" fmla="*/ 1138222 w 3076859"/>
              <a:gd name="connsiteY417" fmla="*/ 458864 h 3513667"/>
              <a:gd name="connsiteX418" fmla="*/ 1138222 w 3076859"/>
              <a:gd name="connsiteY418" fmla="*/ 459407 h 3513667"/>
              <a:gd name="connsiteX419" fmla="*/ 1138022 w 3076859"/>
              <a:gd name="connsiteY419" fmla="*/ 460898 h 3513667"/>
              <a:gd name="connsiteX420" fmla="*/ 1136422 w 3076859"/>
              <a:gd name="connsiteY420" fmla="*/ 465778 h 3513667"/>
              <a:gd name="connsiteX421" fmla="*/ 1134022 w 3076859"/>
              <a:gd name="connsiteY421" fmla="*/ 471742 h 3513667"/>
              <a:gd name="connsiteX422" fmla="*/ 1133022 w 3076859"/>
              <a:gd name="connsiteY422" fmla="*/ 474589 h 3513667"/>
              <a:gd name="connsiteX423" fmla="*/ 1131622 w 3076859"/>
              <a:gd name="connsiteY423" fmla="*/ 477165 h 3513667"/>
              <a:gd name="connsiteX424" fmla="*/ 1142022 w 3076859"/>
              <a:gd name="connsiteY424" fmla="*/ 485841 h 3513667"/>
              <a:gd name="connsiteX425" fmla="*/ 1160822 w 3076859"/>
              <a:gd name="connsiteY425" fmla="*/ 486112 h 3513667"/>
              <a:gd name="connsiteX426" fmla="*/ 1165823 w 3076859"/>
              <a:gd name="connsiteY426" fmla="*/ 482723 h 3513667"/>
              <a:gd name="connsiteX427" fmla="*/ 1168023 w 3076859"/>
              <a:gd name="connsiteY427" fmla="*/ 481367 h 3513667"/>
              <a:gd name="connsiteX428" fmla="*/ 1170423 w 3076859"/>
              <a:gd name="connsiteY428" fmla="*/ 479876 h 3513667"/>
              <a:gd name="connsiteX429" fmla="*/ 1172623 w 3076859"/>
              <a:gd name="connsiteY429" fmla="*/ 478791 h 3513667"/>
              <a:gd name="connsiteX430" fmla="*/ 1174823 w 3076859"/>
              <a:gd name="connsiteY430" fmla="*/ 477707 h 3513667"/>
              <a:gd name="connsiteX431" fmla="*/ 1177223 w 3076859"/>
              <a:gd name="connsiteY431" fmla="*/ 477029 h 3513667"/>
              <a:gd name="connsiteX432" fmla="*/ 1179223 w 3076859"/>
              <a:gd name="connsiteY432" fmla="*/ 476216 h 3513667"/>
              <a:gd name="connsiteX433" fmla="*/ 1181623 w 3076859"/>
              <a:gd name="connsiteY433" fmla="*/ 475809 h 3513667"/>
              <a:gd name="connsiteX434" fmla="*/ 1183623 w 3076859"/>
              <a:gd name="connsiteY434" fmla="*/ 475267 h 3513667"/>
              <a:gd name="connsiteX435" fmla="*/ 1185623 w 3076859"/>
              <a:gd name="connsiteY435" fmla="*/ 474996 h 3513667"/>
              <a:gd name="connsiteX436" fmla="*/ 1187423 w 3076859"/>
              <a:gd name="connsiteY436" fmla="*/ 474860 h 3513667"/>
              <a:gd name="connsiteX437" fmla="*/ 1189423 w 3076859"/>
              <a:gd name="connsiteY437" fmla="*/ 474860 h 3513667"/>
              <a:gd name="connsiteX438" fmla="*/ 1191423 w 3076859"/>
              <a:gd name="connsiteY438" fmla="*/ 474996 h 3513667"/>
              <a:gd name="connsiteX439" fmla="*/ 1193223 w 3076859"/>
              <a:gd name="connsiteY439" fmla="*/ 475267 h 3513667"/>
              <a:gd name="connsiteX440" fmla="*/ 1195023 w 3076859"/>
              <a:gd name="connsiteY440" fmla="*/ 475809 h 3513667"/>
              <a:gd name="connsiteX441" fmla="*/ 1196823 w 3076859"/>
              <a:gd name="connsiteY441" fmla="*/ 476351 h 3513667"/>
              <a:gd name="connsiteX442" fmla="*/ 1198423 w 3076859"/>
              <a:gd name="connsiteY442" fmla="*/ 477029 h 3513667"/>
              <a:gd name="connsiteX443" fmla="*/ 1200223 w 3076859"/>
              <a:gd name="connsiteY443" fmla="*/ 477978 h 3513667"/>
              <a:gd name="connsiteX444" fmla="*/ 1201823 w 3076859"/>
              <a:gd name="connsiteY444" fmla="*/ 478791 h 3513667"/>
              <a:gd name="connsiteX445" fmla="*/ 1203423 w 3076859"/>
              <a:gd name="connsiteY445" fmla="*/ 479876 h 3513667"/>
              <a:gd name="connsiteX446" fmla="*/ 1204823 w 3076859"/>
              <a:gd name="connsiteY446" fmla="*/ 481232 h 3513667"/>
              <a:gd name="connsiteX447" fmla="*/ 1206223 w 3076859"/>
              <a:gd name="connsiteY447" fmla="*/ 482587 h 3513667"/>
              <a:gd name="connsiteX448" fmla="*/ 1207823 w 3076859"/>
              <a:gd name="connsiteY448" fmla="*/ 484078 h 3513667"/>
              <a:gd name="connsiteX449" fmla="*/ 1210223 w 3076859"/>
              <a:gd name="connsiteY449" fmla="*/ 487467 h 3513667"/>
              <a:gd name="connsiteX450" fmla="*/ 1212823 w 3076859"/>
              <a:gd name="connsiteY450" fmla="*/ 491398 h 3513667"/>
              <a:gd name="connsiteX451" fmla="*/ 1214823 w 3076859"/>
              <a:gd name="connsiteY451" fmla="*/ 495736 h 3513667"/>
              <a:gd name="connsiteX452" fmla="*/ 1216624 w 3076859"/>
              <a:gd name="connsiteY452" fmla="*/ 500616 h 3513667"/>
              <a:gd name="connsiteX453" fmla="*/ 1230424 w 3076859"/>
              <a:gd name="connsiteY453" fmla="*/ 539250 h 3513667"/>
              <a:gd name="connsiteX454" fmla="*/ 1244024 w 3076859"/>
              <a:gd name="connsiteY454" fmla="*/ 577885 h 3513667"/>
              <a:gd name="connsiteX455" fmla="*/ 1250624 w 3076859"/>
              <a:gd name="connsiteY455" fmla="*/ 597405 h 3513667"/>
              <a:gd name="connsiteX456" fmla="*/ 1257224 w 3076859"/>
              <a:gd name="connsiteY456" fmla="*/ 616790 h 3513667"/>
              <a:gd name="connsiteX457" fmla="*/ 1263424 w 3076859"/>
              <a:gd name="connsiteY457" fmla="*/ 636175 h 3513667"/>
              <a:gd name="connsiteX458" fmla="*/ 1269625 w 3076859"/>
              <a:gd name="connsiteY458" fmla="*/ 655695 h 3513667"/>
              <a:gd name="connsiteX459" fmla="*/ 1275225 w 3076859"/>
              <a:gd name="connsiteY459" fmla="*/ 675351 h 3513667"/>
              <a:gd name="connsiteX460" fmla="*/ 1280425 w 3076859"/>
              <a:gd name="connsiteY460" fmla="*/ 695007 h 3513667"/>
              <a:gd name="connsiteX461" fmla="*/ 1285425 w 3076859"/>
              <a:gd name="connsiteY461" fmla="*/ 714663 h 3513667"/>
              <a:gd name="connsiteX462" fmla="*/ 1290025 w 3076859"/>
              <a:gd name="connsiteY462" fmla="*/ 734454 h 3513667"/>
              <a:gd name="connsiteX463" fmla="*/ 1292225 w 3076859"/>
              <a:gd name="connsiteY463" fmla="*/ 744621 h 3513667"/>
              <a:gd name="connsiteX464" fmla="*/ 1294025 w 3076859"/>
              <a:gd name="connsiteY464" fmla="*/ 754652 h 3513667"/>
              <a:gd name="connsiteX465" fmla="*/ 1295825 w 3076859"/>
              <a:gd name="connsiteY465" fmla="*/ 764684 h 3513667"/>
              <a:gd name="connsiteX466" fmla="*/ 1297425 w 3076859"/>
              <a:gd name="connsiteY466" fmla="*/ 774715 h 3513667"/>
              <a:gd name="connsiteX467" fmla="*/ 1299025 w 3076859"/>
              <a:gd name="connsiteY467" fmla="*/ 784746 h 3513667"/>
              <a:gd name="connsiteX468" fmla="*/ 1300425 w 3076859"/>
              <a:gd name="connsiteY468" fmla="*/ 794913 h 3513667"/>
              <a:gd name="connsiteX469" fmla="*/ 1301425 w 3076859"/>
              <a:gd name="connsiteY469" fmla="*/ 805216 h 3513667"/>
              <a:gd name="connsiteX470" fmla="*/ 1302425 w 3076859"/>
              <a:gd name="connsiteY470" fmla="*/ 815382 h 3513667"/>
              <a:gd name="connsiteX471" fmla="*/ 1304625 w 3076859"/>
              <a:gd name="connsiteY471" fmla="*/ 818229 h 3513667"/>
              <a:gd name="connsiteX472" fmla="*/ 1306425 w 3076859"/>
              <a:gd name="connsiteY472" fmla="*/ 821211 h 3513667"/>
              <a:gd name="connsiteX473" fmla="*/ 1307825 w 3076859"/>
              <a:gd name="connsiteY473" fmla="*/ 824329 h 3513667"/>
              <a:gd name="connsiteX474" fmla="*/ 1309025 w 3076859"/>
              <a:gd name="connsiteY474" fmla="*/ 827583 h 3513667"/>
              <a:gd name="connsiteX475" fmla="*/ 1309825 w 3076859"/>
              <a:gd name="connsiteY475" fmla="*/ 830700 h 3513667"/>
              <a:gd name="connsiteX476" fmla="*/ 1310625 w 3076859"/>
              <a:gd name="connsiteY476" fmla="*/ 833954 h 3513667"/>
              <a:gd name="connsiteX477" fmla="*/ 1311025 w 3076859"/>
              <a:gd name="connsiteY477" fmla="*/ 837207 h 3513667"/>
              <a:gd name="connsiteX478" fmla="*/ 1311425 w 3076859"/>
              <a:gd name="connsiteY478" fmla="*/ 840461 h 3513667"/>
              <a:gd name="connsiteX479" fmla="*/ 1311825 w 3076859"/>
              <a:gd name="connsiteY479" fmla="*/ 846832 h 3513667"/>
              <a:gd name="connsiteX480" fmla="*/ 1312025 w 3076859"/>
              <a:gd name="connsiteY480" fmla="*/ 853474 h 3513667"/>
              <a:gd name="connsiteX481" fmla="*/ 1312225 w 3076859"/>
              <a:gd name="connsiteY481" fmla="*/ 860117 h 3513667"/>
              <a:gd name="connsiteX482" fmla="*/ 1312625 w 3076859"/>
              <a:gd name="connsiteY482" fmla="*/ 866623 h 3513667"/>
              <a:gd name="connsiteX483" fmla="*/ 1315225 w 3076859"/>
              <a:gd name="connsiteY483" fmla="*/ 872723 h 3513667"/>
              <a:gd name="connsiteX484" fmla="*/ 1317425 w 3076859"/>
              <a:gd name="connsiteY484" fmla="*/ 878688 h 3513667"/>
              <a:gd name="connsiteX485" fmla="*/ 1319425 w 3076859"/>
              <a:gd name="connsiteY485" fmla="*/ 884924 h 3513667"/>
              <a:gd name="connsiteX486" fmla="*/ 1321226 w 3076859"/>
              <a:gd name="connsiteY486" fmla="*/ 890888 h 3513667"/>
              <a:gd name="connsiteX487" fmla="*/ 1325026 w 3076859"/>
              <a:gd name="connsiteY487" fmla="*/ 903088 h 3513667"/>
              <a:gd name="connsiteX488" fmla="*/ 1328026 w 3076859"/>
              <a:gd name="connsiteY488" fmla="*/ 915560 h 3513667"/>
              <a:gd name="connsiteX489" fmla="*/ 1330626 w 3076859"/>
              <a:gd name="connsiteY489" fmla="*/ 928031 h 3513667"/>
              <a:gd name="connsiteX490" fmla="*/ 1333026 w 3076859"/>
              <a:gd name="connsiteY490" fmla="*/ 940367 h 3513667"/>
              <a:gd name="connsiteX491" fmla="*/ 1335026 w 3076859"/>
              <a:gd name="connsiteY491" fmla="*/ 952974 h 3513667"/>
              <a:gd name="connsiteX492" fmla="*/ 1336826 w 3076859"/>
              <a:gd name="connsiteY492" fmla="*/ 965445 h 3513667"/>
              <a:gd name="connsiteX493" fmla="*/ 1340226 w 3076859"/>
              <a:gd name="connsiteY493" fmla="*/ 990659 h 3513667"/>
              <a:gd name="connsiteX494" fmla="*/ 1343426 w 3076859"/>
              <a:gd name="connsiteY494" fmla="*/ 1015873 h 3513667"/>
              <a:gd name="connsiteX495" fmla="*/ 1345226 w 3076859"/>
              <a:gd name="connsiteY495" fmla="*/ 1028344 h 3513667"/>
              <a:gd name="connsiteX496" fmla="*/ 1347026 w 3076859"/>
              <a:gd name="connsiteY496" fmla="*/ 1040816 h 3513667"/>
              <a:gd name="connsiteX497" fmla="*/ 1349226 w 3076859"/>
              <a:gd name="connsiteY497" fmla="*/ 1053422 h 3513667"/>
              <a:gd name="connsiteX498" fmla="*/ 1351626 w 3076859"/>
              <a:gd name="connsiteY498" fmla="*/ 1065894 h 3513667"/>
              <a:gd name="connsiteX499" fmla="*/ 1355826 w 3076859"/>
              <a:gd name="connsiteY499" fmla="*/ 1065894 h 3513667"/>
              <a:gd name="connsiteX500" fmla="*/ 1359826 w 3076859"/>
              <a:gd name="connsiteY500" fmla="*/ 1066165 h 3513667"/>
              <a:gd name="connsiteX501" fmla="*/ 1360826 w 3076859"/>
              <a:gd name="connsiteY501" fmla="*/ 1062369 h 3513667"/>
              <a:gd name="connsiteX502" fmla="*/ 1361226 w 3076859"/>
              <a:gd name="connsiteY502" fmla="*/ 1058709 h 3513667"/>
              <a:gd name="connsiteX503" fmla="*/ 1362226 w 3076859"/>
              <a:gd name="connsiteY503" fmla="*/ 1050982 h 3513667"/>
              <a:gd name="connsiteX504" fmla="*/ 1362626 w 3076859"/>
              <a:gd name="connsiteY504" fmla="*/ 1043391 h 3513667"/>
              <a:gd name="connsiteX505" fmla="*/ 1362626 w 3076859"/>
              <a:gd name="connsiteY505" fmla="*/ 1035664 h 3513667"/>
              <a:gd name="connsiteX506" fmla="*/ 1362626 w 3076859"/>
              <a:gd name="connsiteY506" fmla="*/ 1027938 h 3513667"/>
              <a:gd name="connsiteX507" fmla="*/ 1362426 w 3076859"/>
              <a:gd name="connsiteY507" fmla="*/ 1020346 h 3513667"/>
              <a:gd name="connsiteX508" fmla="*/ 1361426 w 3076859"/>
              <a:gd name="connsiteY508" fmla="*/ 1004893 h 3513667"/>
              <a:gd name="connsiteX509" fmla="*/ 1361226 w 3076859"/>
              <a:gd name="connsiteY509" fmla="*/ 997166 h 3513667"/>
              <a:gd name="connsiteX510" fmla="*/ 1361026 w 3076859"/>
              <a:gd name="connsiteY510" fmla="*/ 989439 h 3513667"/>
              <a:gd name="connsiteX511" fmla="*/ 1361226 w 3076859"/>
              <a:gd name="connsiteY511" fmla="*/ 981712 h 3513667"/>
              <a:gd name="connsiteX512" fmla="*/ 1361626 w 3076859"/>
              <a:gd name="connsiteY512" fmla="*/ 974121 h 3513667"/>
              <a:gd name="connsiteX513" fmla="*/ 1362626 w 3076859"/>
              <a:gd name="connsiteY513" fmla="*/ 966394 h 3513667"/>
              <a:gd name="connsiteX514" fmla="*/ 1363026 w 3076859"/>
              <a:gd name="connsiteY514" fmla="*/ 962599 h 3513667"/>
              <a:gd name="connsiteX515" fmla="*/ 1364026 w 3076859"/>
              <a:gd name="connsiteY515" fmla="*/ 958803 h 3513667"/>
              <a:gd name="connsiteX516" fmla="*/ 1364626 w 3076859"/>
              <a:gd name="connsiteY516" fmla="*/ 955143 h 3513667"/>
              <a:gd name="connsiteX517" fmla="*/ 1365826 w 3076859"/>
              <a:gd name="connsiteY517" fmla="*/ 951212 h 3513667"/>
              <a:gd name="connsiteX518" fmla="*/ 1367026 w 3076859"/>
              <a:gd name="connsiteY518" fmla="*/ 947552 h 3513667"/>
              <a:gd name="connsiteX519" fmla="*/ 1368226 w 3076859"/>
              <a:gd name="connsiteY519" fmla="*/ 943620 h 3513667"/>
              <a:gd name="connsiteX520" fmla="*/ 1369426 w 3076859"/>
              <a:gd name="connsiteY520" fmla="*/ 941180 h 3513667"/>
              <a:gd name="connsiteX521" fmla="*/ 1370226 w 3076859"/>
              <a:gd name="connsiteY521" fmla="*/ 938605 h 3513667"/>
              <a:gd name="connsiteX522" fmla="*/ 1370826 w 3076859"/>
              <a:gd name="connsiteY522" fmla="*/ 935758 h 3513667"/>
              <a:gd name="connsiteX523" fmla="*/ 1371026 w 3076859"/>
              <a:gd name="connsiteY523" fmla="*/ 933182 h 3513667"/>
              <a:gd name="connsiteX524" fmla="*/ 1371426 w 3076859"/>
              <a:gd name="connsiteY524" fmla="*/ 927625 h 3513667"/>
              <a:gd name="connsiteX525" fmla="*/ 1371426 w 3076859"/>
              <a:gd name="connsiteY525" fmla="*/ 922202 h 3513667"/>
              <a:gd name="connsiteX526" fmla="*/ 1372026 w 3076859"/>
              <a:gd name="connsiteY526" fmla="*/ 916644 h 3513667"/>
              <a:gd name="connsiteX527" fmla="*/ 1372427 w 3076859"/>
              <a:gd name="connsiteY527" fmla="*/ 913933 h 3513667"/>
              <a:gd name="connsiteX528" fmla="*/ 1373027 w 3076859"/>
              <a:gd name="connsiteY528" fmla="*/ 911222 h 3513667"/>
              <a:gd name="connsiteX529" fmla="*/ 1373827 w 3076859"/>
              <a:gd name="connsiteY529" fmla="*/ 908511 h 3513667"/>
              <a:gd name="connsiteX530" fmla="*/ 1374827 w 3076859"/>
              <a:gd name="connsiteY530" fmla="*/ 906071 h 3513667"/>
              <a:gd name="connsiteX531" fmla="*/ 1376427 w 3076859"/>
              <a:gd name="connsiteY531" fmla="*/ 903631 h 3513667"/>
              <a:gd name="connsiteX532" fmla="*/ 1378427 w 3076859"/>
              <a:gd name="connsiteY532" fmla="*/ 901191 h 3513667"/>
              <a:gd name="connsiteX533" fmla="*/ 1379027 w 3076859"/>
              <a:gd name="connsiteY533" fmla="*/ 870283 h 3513667"/>
              <a:gd name="connsiteX534" fmla="*/ 1380027 w 3076859"/>
              <a:gd name="connsiteY534" fmla="*/ 839376 h 3513667"/>
              <a:gd name="connsiteX535" fmla="*/ 1381027 w 3076859"/>
              <a:gd name="connsiteY535" fmla="*/ 808333 h 3513667"/>
              <a:gd name="connsiteX536" fmla="*/ 1382627 w 3076859"/>
              <a:gd name="connsiteY536" fmla="*/ 777697 h 3513667"/>
              <a:gd name="connsiteX537" fmla="*/ 1384227 w 3076859"/>
              <a:gd name="connsiteY537" fmla="*/ 746790 h 3513667"/>
              <a:gd name="connsiteX538" fmla="*/ 1386227 w 3076859"/>
              <a:gd name="connsiteY538" fmla="*/ 716018 h 3513667"/>
              <a:gd name="connsiteX539" fmla="*/ 1388627 w 3076859"/>
              <a:gd name="connsiteY539" fmla="*/ 685111 h 3513667"/>
              <a:gd name="connsiteX540" fmla="*/ 1391027 w 3076859"/>
              <a:gd name="connsiteY540" fmla="*/ 654339 h 3513667"/>
              <a:gd name="connsiteX541" fmla="*/ 1393827 w 3076859"/>
              <a:gd name="connsiteY541" fmla="*/ 623568 h 3513667"/>
              <a:gd name="connsiteX542" fmla="*/ 1397027 w 3076859"/>
              <a:gd name="connsiteY542" fmla="*/ 592796 h 3513667"/>
              <a:gd name="connsiteX543" fmla="*/ 1400227 w 3076859"/>
              <a:gd name="connsiteY543" fmla="*/ 562160 h 3513667"/>
              <a:gd name="connsiteX544" fmla="*/ 1403627 w 3076859"/>
              <a:gd name="connsiteY544" fmla="*/ 531388 h 3513667"/>
              <a:gd name="connsiteX545" fmla="*/ 1407227 w 3076859"/>
              <a:gd name="connsiteY545" fmla="*/ 500616 h 3513667"/>
              <a:gd name="connsiteX546" fmla="*/ 1411027 w 3076859"/>
              <a:gd name="connsiteY546" fmla="*/ 469980 h 3513667"/>
              <a:gd name="connsiteX547" fmla="*/ 1415027 w 3076859"/>
              <a:gd name="connsiteY547" fmla="*/ 439344 h 3513667"/>
              <a:gd name="connsiteX548" fmla="*/ 1419227 w 3076859"/>
              <a:gd name="connsiteY548" fmla="*/ 408708 h 3513667"/>
              <a:gd name="connsiteX549" fmla="*/ 1419627 w 3076859"/>
              <a:gd name="connsiteY549" fmla="*/ 404912 h 3513667"/>
              <a:gd name="connsiteX550" fmla="*/ 1420227 w 3076859"/>
              <a:gd name="connsiteY550" fmla="*/ 401523 h 3513667"/>
              <a:gd name="connsiteX551" fmla="*/ 1421427 w 3076859"/>
              <a:gd name="connsiteY551" fmla="*/ 398270 h 3513667"/>
              <a:gd name="connsiteX552" fmla="*/ 1422627 w 3076859"/>
              <a:gd name="connsiteY552" fmla="*/ 395288 h 3513667"/>
              <a:gd name="connsiteX553" fmla="*/ 1423627 w 3076859"/>
              <a:gd name="connsiteY553" fmla="*/ 392441 h 3513667"/>
              <a:gd name="connsiteX554" fmla="*/ 1425228 w 3076859"/>
              <a:gd name="connsiteY554" fmla="*/ 389730 h 3513667"/>
              <a:gd name="connsiteX555" fmla="*/ 1427228 w 3076859"/>
              <a:gd name="connsiteY555" fmla="*/ 387154 h 3513667"/>
              <a:gd name="connsiteX556" fmla="*/ 1429228 w 3076859"/>
              <a:gd name="connsiteY556" fmla="*/ 384985 h 3513667"/>
              <a:gd name="connsiteX557" fmla="*/ 1431428 w 3076859"/>
              <a:gd name="connsiteY557" fmla="*/ 383087 h 3513667"/>
              <a:gd name="connsiteX558" fmla="*/ 1434028 w 3076859"/>
              <a:gd name="connsiteY558" fmla="*/ 381190 h 3513667"/>
              <a:gd name="connsiteX559" fmla="*/ 1436628 w 3076859"/>
              <a:gd name="connsiteY559" fmla="*/ 379427 h 3513667"/>
              <a:gd name="connsiteX560" fmla="*/ 1439628 w 3076859"/>
              <a:gd name="connsiteY560" fmla="*/ 378207 h 3513667"/>
              <a:gd name="connsiteX561" fmla="*/ 1443028 w 3076859"/>
              <a:gd name="connsiteY561" fmla="*/ 376987 h 3513667"/>
              <a:gd name="connsiteX562" fmla="*/ 1446428 w 3076859"/>
              <a:gd name="connsiteY562" fmla="*/ 376038 h 3513667"/>
              <a:gd name="connsiteX563" fmla="*/ 1450428 w 3076859"/>
              <a:gd name="connsiteY563" fmla="*/ 375496 h 3513667"/>
              <a:gd name="connsiteX564" fmla="*/ 1454428 w 3076859"/>
              <a:gd name="connsiteY564" fmla="*/ 375090 h 3513667"/>
              <a:gd name="connsiteX565" fmla="*/ 1463228 w 3076859"/>
              <a:gd name="connsiteY565" fmla="*/ 374547 h 3513667"/>
              <a:gd name="connsiteX566" fmla="*/ 1471628 w 3076859"/>
              <a:gd name="connsiteY566" fmla="*/ 374276 h 3513667"/>
              <a:gd name="connsiteX567" fmla="*/ 1488629 w 3076859"/>
              <a:gd name="connsiteY567" fmla="*/ 373734 h 3513667"/>
              <a:gd name="connsiteX568" fmla="*/ 1505829 w 3076859"/>
              <a:gd name="connsiteY568" fmla="*/ 373463 h 3513667"/>
              <a:gd name="connsiteX569" fmla="*/ 1522629 w 3076859"/>
              <a:gd name="connsiteY569" fmla="*/ 373598 h 3513667"/>
              <a:gd name="connsiteX570" fmla="*/ 1539830 w 3076859"/>
              <a:gd name="connsiteY570" fmla="*/ 373734 h 3513667"/>
              <a:gd name="connsiteX571" fmla="*/ 1556830 w 3076859"/>
              <a:gd name="connsiteY571" fmla="*/ 374005 h 3513667"/>
              <a:gd name="connsiteX572" fmla="*/ 1574030 w 3076859"/>
              <a:gd name="connsiteY572" fmla="*/ 374276 h 3513667"/>
              <a:gd name="connsiteX573" fmla="*/ 1590831 w 3076859"/>
              <a:gd name="connsiteY573" fmla="*/ 374412 h 3513667"/>
              <a:gd name="connsiteX574" fmla="*/ 1594231 w 3076859"/>
              <a:gd name="connsiteY574" fmla="*/ 374547 h 3513667"/>
              <a:gd name="connsiteX575" fmla="*/ 1597431 w 3076859"/>
              <a:gd name="connsiteY575" fmla="*/ 374818 h 3513667"/>
              <a:gd name="connsiteX576" fmla="*/ 1600431 w 3076859"/>
              <a:gd name="connsiteY576" fmla="*/ 375361 h 3513667"/>
              <a:gd name="connsiteX577" fmla="*/ 1603231 w 3076859"/>
              <a:gd name="connsiteY577" fmla="*/ 375903 h 3513667"/>
              <a:gd name="connsiteX578" fmla="*/ 1606031 w 3076859"/>
              <a:gd name="connsiteY578" fmla="*/ 376716 h 3513667"/>
              <a:gd name="connsiteX579" fmla="*/ 1608431 w 3076859"/>
              <a:gd name="connsiteY579" fmla="*/ 377665 h 3513667"/>
              <a:gd name="connsiteX580" fmla="*/ 1611031 w 3076859"/>
              <a:gd name="connsiteY580" fmla="*/ 378750 h 3513667"/>
              <a:gd name="connsiteX581" fmla="*/ 1613231 w 3076859"/>
              <a:gd name="connsiteY581" fmla="*/ 379970 h 3513667"/>
              <a:gd name="connsiteX582" fmla="*/ 1615431 w 3076859"/>
              <a:gd name="connsiteY582" fmla="*/ 381190 h 3513667"/>
              <a:gd name="connsiteX583" fmla="*/ 1617831 w 3076859"/>
              <a:gd name="connsiteY583" fmla="*/ 382545 h 3513667"/>
              <a:gd name="connsiteX584" fmla="*/ 1621831 w 3076859"/>
              <a:gd name="connsiteY584" fmla="*/ 385663 h 3513667"/>
              <a:gd name="connsiteX585" fmla="*/ 1625831 w 3076859"/>
              <a:gd name="connsiteY585" fmla="*/ 388916 h 3513667"/>
              <a:gd name="connsiteX586" fmla="*/ 1629631 w 3076859"/>
              <a:gd name="connsiteY586" fmla="*/ 392441 h 3513667"/>
              <a:gd name="connsiteX587" fmla="*/ 1637032 w 3076859"/>
              <a:gd name="connsiteY587" fmla="*/ 399354 h 3513667"/>
              <a:gd name="connsiteX588" fmla="*/ 1640632 w 3076859"/>
              <a:gd name="connsiteY588" fmla="*/ 403014 h 3513667"/>
              <a:gd name="connsiteX589" fmla="*/ 1644432 w 3076859"/>
              <a:gd name="connsiteY589" fmla="*/ 405997 h 3513667"/>
              <a:gd name="connsiteX590" fmla="*/ 1648632 w 3076859"/>
              <a:gd name="connsiteY590" fmla="*/ 408979 h 3513667"/>
              <a:gd name="connsiteX591" fmla="*/ 1650632 w 3076859"/>
              <a:gd name="connsiteY591" fmla="*/ 410335 h 3513667"/>
              <a:gd name="connsiteX592" fmla="*/ 1652832 w 3076859"/>
              <a:gd name="connsiteY592" fmla="*/ 411555 h 3513667"/>
              <a:gd name="connsiteX593" fmla="*/ 1655232 w 3076859"/>
              <a:gd name="connsiteY593" fmla="*/ 412639 h 3513667"/>
              <a:gd name="connsiteX594" fmla="*/ 1657432 w 3076859"/>
              <a:gd name="connsiteY594" fmla="*/ 413588 h 3513667"/>
              <a:gd name="connsiteX595" fmla="*/ 1660032 w 3076859"/>
              <a:gd name="connsiteY595" fmla="*/ 414537 h 3513667"/>
              <a:gd name="connsiteX596" fmla="*/ 1662432 w 3076859"/>
              <a:gd name="connsiteY596" fmla="*/ 415215 h 3513667"/>
              <a:gd name="connsiteX597" fmla="*/ 1664232 w 3076859"/>
              <a:gd name="connsiteY597" fmla="*/ 412097 h 3513667"/>
              <a:gd name="connsiteX598" fmla="*/ 1666432 w 3076859"/>
              <a:gd name="connsiteY598" fmla="*/ 409250 h 3513667"/>
              <a:gd name="connsiteX599" fmla="*/ 1668632 w 3076859"/>
              <a:gd name="connsiteY599" fmla="*/ 406810 h 3513667"/>
              <a:gd name="connsiteX600" fmla="*/ 1670832 w 3076859"/>
              <a:gd name="connsiteY600" fmla="*/ 404641 h 3513667"/>
              <a:gd name="connsiteX601" fmla="*/ 1673232 w 3076859"/>
              <a:gd name="connsiteY601" fmla="*/ 403014 h 3513667"/>
              <a:gd name="connsiteX602" fmla="*/ 1676032 w 3076859"/>
              <a:gd name="connsiteY602" fmla="*/ 401388 h 3513667"/>
              <a:gd name="connsiteX603" fmla="*/ 1678432 w 3076859"/>
              <a:gd name="connsiteY603" fmla="*/ 400168 h 3513667"/>
              <a:gd name="connsiteX604" fmla="*/ 1681432 w 3076859"/>
              <a:gd name="connsiteY604" fmla="*/ 399219 h 3513667"/>
              <a:gd name="connsiteX605" fmla="*/ 1684232 w 3076859"/>
              <a:gd name="connsiteY605" fmla="*/ 398541 h 3513667"/>
              <a:gd name="connsiteX606" fmla="*/ 1687033 w 3076859"/>
              <a:gd name="connsiteY606" fmla="*/ 398134 h 3513667"/>
              <a:gd name="connsiteX607" fmla="*/ 1690033 w 3076859"/>
              <a:gd name="connsiteY607" fmla="*/ 397999 h 3513667"/>
              <a:gd name="connsiteX608" fmla="*/ 1693033 w 3076859"/>
              <a:gd name="connsiteY608" fmla="*/ 398134 h 3513667"/>
              <a:gd name="connsiteX609" fmla="*/ 1696233 w 3076859"/>
              <a:gd name="connsiteY609" fmla="*/ 398541 h 3513667"/>
              <a:gd name="connsiteX610" fmla="*/ 1699233 w 3076859"/>
              <a:gd name="connsiteY610" fmla="*/ 399083 h 3513667"/>
              <a:gd name="connsiteX611" fmla="*/ 1702433 w 3076859"/>
              <a:gd name="connsiteY611" fmla="*/ 399897 h 3513667"/>
              <a:gd name="connsiteX612" fmla="*/ 1705433 w 3076859"/>
              <a:gd name="connsiteY612" fmla="*/ 400981 h 3513667"/>
              <a:gd name="connsiteX613" fmla="*/ 1709433 w 3076859"/>
              <a:gd name="connsiteY613" fmla="*/ 402337 h 3513667"/>
              <a:gd name="connsiteX614" fmla="*/ 1713633 w 3076859"/>
              <a:gd name="connsiteY614" fmla="*/ 403421 h 3513667"/>
              <a:gd name="connsiteX615" fmla="*/ 1717433 w 3076859"/>
              <a:gd name="connsiteY615" fmla="*/ 404235 h 3513667"/>
              <a:gd name="connsiteX616" fmla="*/ 1721233 w 3076859"/>
              <a:gd name="connsiteY616" fmla="*/ 404641 h 3513667"/>
              <a:gd name="connsiteX617" fmla="*/ 1725233 w 3076859"/>
              <a:gd name="connsiteY617" fmla="*/ 404912 h 3513667"/>
              <a:gd name="connsiteX618" fmla="*/ 1729033 w 3076859"/>
              <a:gd name="connsiteY618" fmla="*/ 404912 h 3513667"/>
              <a:gd name="connsiteX619" fmla="*/ 1733033 w 3076859"/>
              <a:gd name="connsiteY619" fmla="*/ 404641 h 3513667"/>
              <a:gd name="connsiteX620" fmla="*/ 1736833 w 3076859"/>
              <a:gd name="connsiteY620" fmla="*/ 404370 h 3513667"/>
              <a:gd name="connsiteX621" fmla="*/ 1740634 w 3076859"/>
              <a:gd name="connsiteY621" fmla="*/ 403828 h 3513667"/>
              <a:gd name="connsiteX622" fmla="*/ 1744434 w 3076859"/>
              <a:gd name="connsiteY622" fmla="*/ 403286 h 3513667"/>
              <a:gd name="connsiteX623" fmla="*/ 1752034 w 3076859"/>
              <a:gd name="connsiteY623" fmla="*/ 401930 h 3513667"/>
              <a:gd name="connsiteX624" fmla="*/ 1759634 w 3076859"/>
              <a:gd name="connsiteY624" fmla="*/ 400303 h 3513667"/>
              <a:gd name="connsiteX625" fmla="*/ 1767234 w 3076859"/>
              <a:gd name="connsiteY625" fmla="*/ 398948 h 3513667"/>
              <a:gd name="connsiteX626" fmla="*/ 1776834 w 3076859"/>
              <a:gd name="connsiteY626" fmla="*/ 398948 h 3513667"/>
              <a:gd name="connsiteX627" fmla="*/ 1786234 w 3076859"/>
              <a:gd name="connsiteY627" fmla="*/ 399083 h 3513667"/>
              <a:gd name="connsiteX628" fmla="*/ 1795635 w 3076859"/>
              <a:gd name="connsiteY628" fmla="*/ 399626 h 3513667"/>
              <a:gd name="connsiteX629" fmla="*/ 1805235 w 3076859"/>
              <a:gd name="connsiteY629" fmla="*/ 400032 h 3513667"/>
              <a:gd name="connsiteX630" fmla="*/ 1814435 w 3076859"/>
              <a:gd name="connsiteY630" fmla="*/ 400981 h 3513667"/>
              <a:gd name="connsiteX631" fmla="*/ 1823435 w 3076859"/>
              <a:gd name="connsiteY631" fmla="*/ 402066 h 3513667"/>
              <a:gd name="connsiteX632" fmla="*/ 1828035 w 3076859"/>
              <a:gd name="connsiteY632" fmla="*/ 402743 h 3513667"/>
              <a:gd name="connsiteX633" fmla="*/ 1832635 w 3076859"/>
              <a:gd name="connsiteY633" fmla="*/ 403557 h 3513667"/>
              <a:gd name="connsiteX634" fmla="*/ 1837235 w 3076859"/>
              <a:gd name="connsiteY634" fmla="*/ 404506 h 3513667"/>
              <a:gd name="connsiteX635" fmla="*/ 1841435 w 3076859"/>
              <a:gd name="connsiteY635" fmla="*/ 405455 h 3513667"/>
              <a:gd name="connsiteX636" fmla="*/ 1846036 w 3076859"/>
              <a:gd name="connsiteY636" fmla="*/ 406539 h 3513667"/>
              <a:gd name="connsiteX637" fmla="*/ 1850436 w 3076859"/>
              <a:gd name="connsiteY637" fmla="*/ 407759 h 3513667"/>
              <a:gd name="connsiteX638" fmla="*/ 1854836 w 3076859"/>
              <a:gd name="connsiteY638" fmla="*/ 408979 h 3513667"/>
              <a:gd name="connsiteX639" fmla="*/ 1858836 w 3076859"/>
              <a:gd name="connsiteY639" fmla="*/ 410470 h 3513667"/>
              <a:gd name="connsiteX640" fmla="*/ 1863236 w 3076859"/>
              <a:gd name="connsiteY640" fmla="*/ 412097 h 3513667"/>
              <a:gd name="connsiteX641" fmla="*/ 1867236 w 3076859"/>
              <a:gd name="connsiteY641" fmla="*/ 413724 h 3513667"/>
              <a:gd name="connsiteX642" fmla="*/ 1871636 w 3076859"/>
              <a:gd name="connsiteY642" fmla="*/ 415621 h 3513667"/>
              <a:gd name="connsiteX643" fmla="*/ 1875636 w 3076859"/>
              <a:gd name="connsiteY643" fmla="*/ 417655 h 3513667"/>
              <a:gd name="connsiteX644" fmla="*/ 1879636 w 3076859"/>
              <a:gd name="connsiteY644" fmla="*/ 419688 h 3513667"/>
              <a:gd name="connsiteX645" fmla="*/ 1883636 w 3076859"/>
              <a:gd name="connsiteY645" fmla="*/ 421993 h 3513667"/>
              <a:gd name="connsiteX646" fmla="*/ 1887636 w 3076859"/>
              <a:gd name="connsiteY646" fmla="*/ 424433 h 3513667"/>
              <a:gd name="connsiteX647" fmla="*/ 1891436 w 3076859"/>
              <a:gd name="connsiteY647" fmla="*/ 426873 h 3513667"/>
              <a:gd name="connsiteX648" fmla="*/ 1895237 w 3076859"/>
              <a:gd name="connsiteY648" fmla="*/ 429719 h 3513667"/>
              <a:gd name="connsiteX649" fmla="*/ 1899237 w 3076859"/>
              <a:gd name="connsiteY649" fmla="*/ 432702 h 3513667"/>
              <a:gd name="connsiteX650" fmla="*/ 1902837 w 3076859"/>
              <a:gd name="connsiteY650" fmla="*/ 435684 h 3513667"/>
              <a:gd name="connsiteX651" fmla="*/ 1906437 w 3076859"/>
              <a:gd name="connsiteY651" fmla="*/ 438937 h 3513667"/>
              <a:gd name="connsiteX652" fmla="*/ 1907437 w 3076859"/>
              <a:gd name="connsiteY652" fmla="*/ 435820 h 3513667"/>
              <a:gd name="connsiteX653" fmla="*/ 1908037 w 3076859"/>
              <a:gd name="connsiteY653" fmla="*/ 432837 h 3513667"/>
              <a:gd name="connsiteX654" fmla="*/ 1908837 w 3076859"/>
              <a:gd name="connsiteY654" fmla="*/ 429584 h 3513667"/>
              <a:gd name="connsiteX655" fmla="*/ 1909637 w 3076859"/>
              <a:gd name="connsiteY655" fmla="*/ 426602 h 3513667"/>
              <a:gd name="connsiteX656" fmla="*/ 1910237 w 3076859"/>
              <a:gd name="connsiteY656" fmla="*/ 425246 h 3513667"/>
              <a:gd name="connsiteX657" fmla="*/ 1911037 w 3076859"/>
              <a:gd name="connsiteY657" fmla="*/ 423890 h 3513667"/>
              <a:gd name="connsiteX658" fmla="*/ 1912037 w 3076859"/>
              <a:gd name="connsiteY658" fmla="*/ 422535 h 3513667"/>
              <a:gd name="connsiteX659" fmla="*/ 1912837 w 3076859"/>
              <a:gd name="connsiteY659" fmla="*/ 421450 h 3513667"/>
              <a:gd name="connsiteX660" fmla="*/ 1914237 w 3076859"/>
              <a:gd name="connsiteY660" fmla="*/ 420637 h 3513667"/>
              <a:gd name="connsiteX661" fmla="*/ 1915837 w 3076859"/>
              <a:gd name="connsiteY661" fmla="*/ 419824 h 3513667"/>
              <a:gd name="connsiteX662" fmla="*/ 1917437 w 3076859"/>
              <a:gd name="connsiteY662" fmla="*/ 419146 h 3513667"/>
              <a:gd name="connsiteX663" fmla="*/ 1919437 w 3076859"/>
              <a:gd name="connsiteY663" fmla="*/ 418739 h 3513667"/>
              <a:gd name="connsiteX664" fmla="*/ 1921237 w 3076859"/>
              <a:gd name="connsiteY664" fmla="*/ 418604 h 3513667"/>
              <a:gd name="connsiteX665" fmla="*/ 1922837 w 3076859"/>
              <a:gd name="connsiteY665" fmla="*/ 418739 h 3513667"/>
              <a:gd name="connsiteX666" fmla="*/ 1924237 w 3076859"/>
              <a:gd name="connsiteY666" fmla="*/ 418875 h 3513667"/>
              <a:gd name="connsiteX667" fmla="*/ 1925637 w 3076859"/>
              <a:gd name="connsiteY667" fmla="*/ 419281 h 3513667"/>
              <a:gd name="connsiteX668" fmla="*/ 1926837 w 3076859"/>
              <a:gd name="connsiteY668" fmla="*/ 419824 h 3513667"/>
              <a:gd name="connsiteX669" fmla="*/ 1928037 w 3076859"/>
              <a:gd name="connsiteY669" fmla="*/ 420637 h 3513667"/>
              <a:gd name="connsiteX670" fmla="*/ 1929037 w 3076859"/>
              <a:gd name="connsiteY670" fmla="*/ 421315 h 3513667"/>
              <a:gd name="connsiteX671" fmla="*/ 1930037 w 3076859"/>
              <a:gd name="connsiteY671" fmla="*/ 422264 h 3513667"/>
              <a:gd name="connsiteX672" fmla="*/ 1931637 w 3076859"/>
              <a:gd name="connsiteY672" fmla="*/ 424433 h 3513667"/>
              <a:gd name="connsiteX673" fmla="*/ 1933037 w 3076859"/>
              <a:gd name="connsiteY673" fmla="*/ 426873 h 3513667"/>
              <a:gd name="connsiteX674" fmla="*/ 1934037 w 3076859"/>
              <a:gd name="connsiteY674" fmla="*/ 429448 h 3513667"/>
              <a:gd name="connsiteX675" fmla="*/ 1935037 w 3076859"/>
              <a:gd name="connsiteY675" fmla="*/ 432024 h 3513667"/>
              <a:gd name="connsiteX676" fmla="*/ 1938237 w 3076859"/>
              <a:gd name="connsiteY676" fmla="*/ 443140 h 3513667"/>
              <a:gd name="connsiteX677" fmla="*/ 1941237 w 3076859"/>
              <a:gd name="connsiteY677" fmla="*/ 454391 h 3513667"/>
              <a:gd name="connsiteX678" fmla="*/ 1947038 w 3076859"/>
              <a:gd name="connsiteY678" fmla="*/ 476894 h 3513667"/>
              <a:gd name="connsiteX679" fmla="*/ 1948238 w 3076859"/>
              <a:gd name="connsiteY679" fmla="*/ 478114 h 3513667"/>
              <a:gd name="connsiteX680" fmla="*/ 1949238 w 3076859"/>
              <a:gd name="connsiteY680" fmla="*/ 479469 h 3513667"/>
              <a:gd name="connsiteX681" fmla="*/ 1949838 w 3076859"/>
              <a:gd name="connsiteY681" fmla="*/ 480825 h 3513667"/>
              <a:gd name="connsiteX682" fmla="*/ 1950438 w 3076859"/>
              <a:gd name="connsiteY682" fmla="*/ 482316 h 3513667"/>
              <a:gd name="connsiteX683" fmla="*/ 1951438 w 3076859"/>
              <a:gd name="connsiteY683" fmla="*/ 485163 h 3513667"/>
              <a:gd name="connsiteX684" fmla="*/ 1952038 w 3076859"/>
              <a:gd name="connsiteY684" fmla="*/ 488281 h 3513667"/>
              <a:gd name="connsiteX685" fmla="*/ 1952038 w 3076859"/>
              <a:gd name="connsiteY685" fmla="*/ 491534 h 3513667"/>
              <a:gd name="connsiteX686" fmla="*/ 1952038 w 3076859"/>
              <a:gd name="connsiteY686" fmla="*/ 494787 h 3513667"/>
              <a:gd name="connsiteX687" fmla="*/ 1951438 w 3076859"/>
              <a:gd name="connsiteY687" fmla="*/ 501565 h 3513667"/>
              <a:gd name="connsiteX688" fmla="*/ 1951238 w 3076859"/>
              <a:gd name="connsiteY688" fmla="*/ 504819 h 3513667"/>
              <a:gd name="connsiteX689" fmla="*/ 1951038 w 3076859"/>
              <a:gd name="connsiteY689" fmla="*/ 508208 h 3513667"/>
              <a:gd name="connsiteX690" fmla="*/ 1951238 w 3076859"/>
              <a:gd name="connsiteY690" fmla="*/ 511325 h 3513667"/>
              <a:gd name="connsiteX691" fmla="*/ 1951638 w 3076859"/>
              <a:gd name="connsiteY691" fmla="*/ 514579 h 3513667"/>
              <a:gd name="connsiteX692" fmla="*/ 1952638 w 3076859"/>
              <a:gd name="connsiteY692" fmla="*/ 517561 h 3513667"/>
              <a:gd name="connsiteX693" fmla="*/ 1953038 w 3076859"/>
              <a:gd name="connsiteY693" fmla="*/ 518917 h 3513667"/>
              <a:gd name="connsiteX694" fmla="*/ 1954038 w 3076859"/>
              <a:gd name="connsiteY694" fmla="*/ 520272 h 3513667"/>
              <a:gd name="connsiteX695" fmla="*/ 1954838 w 3076859"/>
              <a:gd name="connsiteY695" fmla="*/ 521628 h 3513667"/>
              <a:gd name="connsiteX696" fmla="*/ 1956038 w 3076859"/>
              <a:gd name="connsiteY696" fmla="*/ 523119 h 3513667"/>
              <a:gd name="connsiteX697" fmla="*/ 1957038 w 3076859"/>
              <a:gd name="connsiteY697" fmla="*/ 524339 h 3513667"/>
              <a:gd name="connsiteX698" fmla="*/ 1958638 w 3076859"/>
              <a:gd name="connsiteY698" fmla="*/ 525424 h 3513667"/>
              <a:gd name="connsiteX699" fmla="*/ 1960238 w 3076859"/>
              <a:gd name="connsiteY699" fmla="*/ 525966 h 3513667"/>
              <a:gd name="connsiteX700" fmla="*/ 1961838 w 3076859"/>
              <a:gd name="connsiteY700" fmla="*/ 526779 h 3513667"/>
              <a:gd name="connsiteX701" fmla="*/ 1963838 w 3076859"/>
              <a:gd name="connsiteY701" fmla="*/ 527864 h 3513667"/>
              <a:gd name="connsiteX702" fmla="*/ 1965438 w 3076859"/>
              <a:gd name="connsiteY702" fmla="*/ 529219 h 3513667"/>
              <a:gd name="connsiteX703" fmla="*/ 2003639 w 3076859"/>
              <a:gd name="connsiteY703" fmla="*/ 683078 h 3513667"/>
              <a:gd name="connsiteX704" fmla="*/ 2041639 w 3076859"/>
              <a:gd name="connsiteY704" fmla="*/ 836801 h 3513667"/>
              <a:gd name="connsiteX705" fmla="*/ 2043239 w 3076859"/>
              <a:gd name="connsiteY705" fmla="*/ 843036 h 3513667"/>
              <a:gd name="connsiteX706" fmla="*/ 2045239 w 3076859"/>
              <a:gd name="connsiteY706" fmla="*/ 849136 h 3513667"/>
              <a:gd name="connsiteX707" fmla="*/ 2047039 w 3076859"/>
              <a:gd name="connsiteY707" fmla="*/ 855236 h 3513667"/>
              <a:gd name="connsiteX708" fmla="*/ 2047639 w 3076859"/>
              <a:gd name="connsiteY708" fmla="*/ 858354 h 3513667"/>
              <a:gd name="connsiteX709" fmla="*/ 2048039 w 3076859"/>
              <a:gd name="connsiteY709" fmla="*/ 861608 h 3513667"/>
              <a:gd name="connsiteX710" fmla="*/ 2048639 w 3076859"/>
              <a:gd name="connsiteY710" fmla="*/ 864726 h 3513667"/>
              <a:gd name="connsiteX711" fmla="*/ 2048839 w 3076859"/>
              <a:gd name="connsiteY711" fmla="*/ 867708 h 3513667"/>
              <a:gd name="connsiteX712" fmla="*/ 2048839 w 3076859"/>
              <a:gd name="connsiteY712" fmla="*/ 870826 h 3513667"/>
              <a:gd name="connsiteX713" fmla="*/ 2048439 w 3076859"/>
              <a:gd name="connsiteY713" fmla="*/ 873943 h 3513667"/>
              <a:gd name="connsiteX714" fmla="*/ 2047639 w 3076859"/>
              <a:gd name="connsiteY714" fmla="*/ 877197 h 3513667"/>
              <a:gd name="connsiteX715" fmla="*/ 2046839 w 3076859"/>
              <a:gd name="connsiteY715" fmla="*/ 880315 h 3513667"/>
              <a:gd name="connsiteX716" fmla="*/ 2045439 w 3076859"/>
              <a:gd name="connsiteY716" fmla="*/ 883297 h 3513667"/>
              <a:gd name="connsiteX717" fmla="*/ 2043639 w 3076859"/>
              <a:gd name="connsiteY717" fmla="*/ 886550 h 3513667"/>
              <a:gd name="connsiteX718" fmla="*/ 2045839 w 3076859"/>
              <a:gd name="connsiteY718" fmla="*/ 888042 h 3513667"/>
              <a:gd name="connsiteX719" fmla="*/ 2047839 w 3076859"/>
              <a:gd name="connsiteY719" fmla="*/ 889533 h 3513667"/>
              <a:gd name="connsiteX720" fmla="*/ 2049639 w 3076859"/>
              <a:gd name="connsiteY720" fmla="*/ 891295 h 3513667"/>
              <a:gd name="connsiteX721" fmla="*/ 2051240 w 3076859"/>
              <a:gd name="connsiteY721" fmla="*/ 892922 h 3513667"/>
              <a:gd name="connsiteX722" fmla="*/ 2052840 w 3076859"/>
              <a:gd name="connsiteY722" fmla="*/ 894684 h 3513667"/>
              <a:gd name="connsiteX723" fmla="*/ 2054240 w 3076859"/>
              <a:gd name="connsiteY723" fmla="*/ 896446 h 3513667"/>
              <a:gd name="connsiteX724" fmla="*/ 2055440 w 3076859"/>
              <a:gd name="connsiteY724" fmla="*/ 898480 h 3513667"/>
              <a:gd name="connsiteX725" fmla="*/ 2056640 w 3076859"/>
              <a:gd name="connsiteY725" fmla="*/ 900513 h 3513667"/>
              <a:gd name="connsiteX726" fmla="*/ 2058440 w 3076859"/>
              <a:gd name="connsiteY726" fmla="*/ 904715 h 3513667"/>
              <a:gd name="connsiteX727" fmla="*/ 2059840 w 3076859"/>
              <a:gd name="connsiteY727" fmla="*/ 909053 h 3513667"/>
              <a:gd name="connsiteX728" fmla="*/ 2060840 w 3076859"/>
              <a:gd name="connsiteY728" fmla="*/ 913526 h 3513667"/>
              <a:gd name="connsiteX729" fmla="*/ 2061840 w 3076859"/>
              <a:gd name="connsiteY729" fmla="*/ 918135 h 3513667"/>
              <a:gd name="connsiteX730" fmla="*/ 2081840 w 3076859"/>
              <a:gd name="connsiteY730" fmla="*/ 1009773 h 3513667"/>
              <a:gd name="connsiteX731" fmla="*/ 2102240 w 3076859"/>
              <a:gd name="connsiteY731" fmla="*/ 1102495 h 3513667"/>
              <a:gd name="connsiteX732" fmla="*/ 2104440 w 3076859"/>
              <a:gd name="connsiteY732" fmla="*/ 1100326 h 3513667"/>
              <a:gd name="connsiteX733" fmla="*/ 2106241 w 3076859"/>
              <a:gd name="connsiteY733" fmla="*/ 1098157 h 3513667"/>
              <a:gd name="connsiteX734" fmla="*/ 2107641 w 3076859"/>
              <a:gd name="connsiteY734" fmla="*/ 1095988 h 3513667"/>
              <a:gd name="connsiteX735" fmla="*/ 2108841 w 3076859"/>
              <a:gd name="connsiteY735" fmla="*/ 1093548 h 3513667"/>
              <a:gd name="connsiteX736" fmla="*/ 2109441 w 3076859"/>
              <a:gd name="connsiteY736" fmla="*/ 1091108 h 3513667"/>
              <a:gd name="connsiteX737" fmla="*/ 2109841 w 3076859"/>
              <a:gd name="connsiteY737" fmla="*/ 1088668 h 3513667"/>
              <a:gd name="connsiteX738" fmla="*/ 2110441 w 3076859"/>
              <a:gd name="connsiteY738" fmla="*/ 1083516 h 3513667"/>
              <a:gd name="connsiteX739" fmla="*/ 2110841 w 3076859"/>
              <a:gd name="connsiteY739" fmla="*/ 1078365 h 3513667"/>
              <a:gd name="connsiteX740" fmla="*/ 2111041 w 3076859"/>
              <a:gd name="connsiteY740" fmla="*/ 1075925 h 3513667"/>
              <a:gd name="connsiteX741" fmla="*/ 2111441 w 3076859"/>
              <a:gd name="connsiteY741" fmla="*/ 1073485 h 3513667"/>
              <a:gd name="connsiteX742" fmla="*/ 2112241 w 3076859"/>
              <a:gd name="connsiteY742" fmla="*/ 1071181 h 3513667"/>
              <a:gd name="connsiteX743" fmla="*/ 2113041 w 3076859"/>
              <a:gd name="connsiteY743" fmla="*/ 1068876 h 3513667"/>
              <a:gd name="connsiteX744" fmla="*/ 2114241 w 3076859"/>
              <a:gd name="connsiteY744" fmla="*/ 1066707 h 3513667"/>
              <a:gd name="connsiteX745" fmla="*/ 2115841 w 3076859"/>
              <a:gd name="connsiteY745" fmla="*/ 1064674 h 3513667"/>
              <a:gd name="connsiteX746" fmla="*/ 2121241 w 3076859"/>
              <a:gd name="connsiteY746" fmla="*/ 1068741 h 3513667"/>
              <a:gd name="connsiteX747" fmla="*/ 2121241 w 3076859"/>
              <a:gd name="connsiteY747" fmla="*/ 1068469 h 3513667"/>
              <a:gd name="connsiteX748" fmla="*/ 2115841 w 3076859"/>
              <a:gd name="connsiteY748" fmla="*/ 1064674 h 3513667"/>
              <a:gd name="connsiteX749" fmla="*/ 2116841 w 3076859"/>
              <a:gd name="connsiteY749" fmla="*/ 1041900 h 3513667"/>
              <a:gd name="connsiteX750" fmla="*/ 2117241 w 3076859"/>
              <a:gd name="connsiteY750" fmla="*/ 1030649 h 3513667"/>
              <a:gd name="connsiteX751" fmla="*/ 2117841 w 3076859"/>
              <a:gd name="connsiteY751" fmla="*/ 1019397 h 3513667"/>
              <a:gd name="connsiteX752" fmla="*/ 2118641 w 3076859"/>
              <a:gd name="connsiteY752" fmla="*/ 1008146 h 3513667"/>
              <a:gd name="connsiteX753" fmla="*/ 2119641 w 3076859"/>
              <a:gd name="connsiteY753" fmla="*/ 996759 h 3513667"/>
              <a:gd name="connsiteX754" fmla="*/ 2121241 w 3076859"/>
              <a:gd name="connsiteY754" fmla="*/ 985643 h 3513667"/>
              <a:gd name="connsiteX755" fmla="*/ 2122441 w 3076859"/>
              <a:gd name="connsiteY755" fmla="*/ 980086 h 3513667"/>
              <a:gd name="connsiteX756" fmla="*/ 2123641 w 3076859"/>
              <a:gd name="connsiteY756" fmla="*/ 974528 h 3513667"/>
              <a:gd name="connsiteX757" fmla="*/ 2123441 w 3076859"/>
              <a:gd name="connsiteY757" fmla="*/ 973172 h 3513667"/>
              <a:gd name="connsiteX758" fmla="*/ 2123241 w 3076859"/>
              <a:gd name="connsiteY758" fmla="*/ 971816 h 3513667"/>
              <a:gd name="connsiteX759" fmla="*/ 2123441 w 3076859"/>
              <a:gd name="connsiteY759" fmla="*/ 970190 h 3513667"/>
              <a:gd name="connsiteX760" fmla="*/ 2123841 w 3076859"/>
              <a:gd name="connsiteY760" fmla="*/ 968563 h 3513667"/>
              <a:gd name="connsiteX761" fmla="*/ 2125041 w 3076859"/>
              <a:gd name="connsiteY761" fmla="*/ 965174 h 3513667"/>
              <a:gd name="connsiteX762" fmla="*/ 2126641 w 3076859"/>
              <a:gd name="connsiteY762" fmla="*/ 961243 h 3513667"/>
              <a:gd name="connsiteX763" fmla="*/ 2145241 w 3076859"/>
              <a:gd name="connsiteY763" fmla="*/ 788135 h 3513667"/>
              <a:gd name="connsiteX764" fmla="*/ 2146641 w 3076859"/>
              <a:gd name="connsiteY764" fmla="*/ 782984 h 3513667"/>
              <a:gd name="connsiteX765" fmla="*/ 2147641 w 3076859"/>
              <a:gd name="connsiteY765" fmla="*/ 777968 h 3513667"/>
              <a:gd name="connsiteX766" fmla="*/ 2149441 w 3076859"/>
              <a:gd name="connsiteY766" fmla="*/ 767801 h 3513667"/>
              <a:gd name="connsiteX767" fmla="*/ 2150441 w 3076859"/>
              <a:gd name="connsiteY767" fmla="*/ 757499 h 3513667"/>
              <a:gd name="connsiteX768" fmla="*/ 2151641 w 3076859"/>
              <a:gd name="connsiteY768" fmla="*/ 747197 h 3513667"/>
              <a:gd name="connsiteX769" fmla="*/ 2152041 w 3076859"/>
              <a:gd name="connsiteY769" fmla="*/ 736894 h 3513667"/>
              <a:gd name="connsiteX770" fmla="*/ 2152641 w 3076859"/>
              <a:gd name="connsiteY770" fmla="*/ 726456 h 3513667"/>
              <a:gd name="connsiteX771" fmla="*/ 2153241 w 3076859"/>
              <a:gd name="connsiteY771" fmla="*/ 705716 h 3513667"/>
              <a:gd name="connsiteX772" fmla="*/ 2153841 w 3076859"/>
              <a:gd name="connsiteY772" fmla="*/ 685111 h 3513667"/>
              <a:gd name="connsiteX773" fmla="*/ 2154641 w 3076859"/>
              <a:gd name="connsiteY773" fmla="*/ 674673 h 3513667"/>
              <a:gd name="connsiteX774" fmla="*/ 2155441 w 3076859"/>
              <a:gd name="connsiteY774" fmla="*/ 664371 h 3513667"/>
              <a:gd name="connsiteX775" fmla="*/ 2156641 w 3076859"/>
              <a:gd name="connsiteY775" fmla="*/ 653933 h 3513667"/>
              <a:gd name="connsiteX776" fmla="*/ 2158242 w 3076859"/>
              <a:gd name="connsiteY776" fmla="*/ 643766 h 3513667"/>
              <a:gd name="connsiteX777" fmla="*/ 2159442 w 3076859"/>
              <a:gd name="connsiteY777" fmla="*/ 638615 h 3513667"/>
              <a:gd name="connsiteX778" fmla="*/ 2160642 w 3076859"/>
              <a:gd name="connsiteY778" fmla="*/ 633599 h 3513667"/>
              <a:gd name="connsiteX779" fmla="*/ 2161642 w 3076859"/>
              <a:gd name="connsiteY779" fmla="*/ 628448 h 3513667"/>
              <a:gd name="connsiteX780" fmla="*/ 2163242 w 3076859"/>
              <a:gd name="connsiteY780" fmla="*/ 623432 h 3513667"/>
              <a:gd name="connsiteX781" fmla="*/ 2163842 w 3076859"/>
              <a:gd name="connsiteY781" fmla="*/ 620721 h 3513667"/>
              <a:gd name="connsiteX782" fmla="*/ 2164242 w 3076859"/>
              <a:gd name="connsiteY782" fmla="*/ 618010 h 3513667"/>
              <a:gd name="connsiteX783" fmla="*/ 2164442 w 3076859"/>
              <a:gd name="connsiteY783" fmla="*/ 615163 h 3513667"/>
              <a:gd name="connsiteX784" fmla="*/ 2164442 w 3076859"/>
              <a:gd name="connsiteY784" fmla="*/ 612316 h 3513667"/>
              <a:gd name="connsiteX785" fmla="*/ 2164442 w 3076859"/>
              <a:gd name="connsiteY785" fmla="*/ 606487 h 3513667"/>
              <a:gd name="connsiteX786" fmla="*/ 2164442 w 3076859"/>
              <a:gd name="connsiteY786" fmla="*/ 600929 h 3513667"/>
              <a:gd name="connsiteX787" fmla="*/ 2164642 w 3076859"/>
              <a:gd name="connsiteY787" fmla="*/ 598218 h 3513667"/>
              <a:gd name="connsiteX788" fmla="*/ 2164842 w 3076859"/>
              <a:gd name="connsiteY788" fmla="*/ 595372 h 3513667"/>
              <a:gd name="connsiteX789" fmla="*/ 2165242 w 3076859"/>
              <a:gd name="connsiteY789" fmla="*/ 592660 h 3513667"/>
              <a:gd name="connsiteX790" fmla="*/ 2166242 w 3076859"/>
              <a:gd name="connsiteY790" fmla="*/ 589949 h 3513667"/>
              <a:gd name="connsiteX791" fmla="*/ 2167242 w 3076859"/>
              <a:gd name="connsiteY791" fmla="*/ 587238 h 3513667"/>
              <a:gd name="connsiteX792" fmla="*/ 2168442 w 3076859"/>
              <a:gd name="connsiteY792" fmla="*/ 584798 h 3513667"/>
              <a:gd name="connsiteX793" fmla="*/ 2170442 w 3076859"/>
              <a:gd name="connsiteY793" fmla="*/ 582222 h 3513667"/>
              <a:gd name="connsiteX794" fmla="*/ 2172442 w 3076859"/>
              <a:gd name="connsiteY794" fmla="*/ 579782 h 3513667"/>
              <a:gd name="connsiteX795" fmla="*/ 2172842 w 3076859"/>
              <a:gd name="connsiteY795" fmla="*/ 570022 h 3513667"/>
              <a:gd name="connsiteX796" fmla="*/ 2173242 w 3076859"/>
              <a:gd name="connsiteY796" fmla="*/ 561211 h 3513667"/>
              <a:gd name="connsiteX797" fmla="*/ 2174442 w 3076859"/>
              <a:gd name="connsiteY797" fmla="*/ 553213 h 3513667"/>
              <a:gd name="connsiteX798" fmla="*/ 2175242 w 3076859"/>
              <a:gd name="connsiteY798" fmla="*/ 549688 h 3513667"/>
              <a:gd name="connsiteX799" fmla="*/ 2175842 w 3076859"/>
              <a:gd name="connsiteY799" fmla="*/ 546028 h 3513667"/>
              <a:gd name="connsiteX800" fmla="*/ 2176842 w 3076859"/>
              <a:gd name="connsiteY800" fmla="*/ 542911 h 3513667"/>
              <a:gd name="connsiteX801" fmla="*/ 2177842 w 3076859"/>
              <a:gd name="connsiteY801" fmla="*/ 539793 h 3513667"/>
              <a:gd name="connsiteX802" fmla="*/ 2179042 w 3076859"/>
              <a:gd name="connsiteY802" fmla="*/ 536810 h 3513667"/>
              <a:gd name="connsiteX803" fmla="*/ 2180242 w 3076859"/>
              <a:gd name="connsiteY803" fmla="*/ 534235 h 3513667"/>
              <a:gd name="connsiteX804" fmla="*/ 2181842 w 3076859"/>
              <a:gd name="connsiteY804" fmla="*/ 531524 h 3513667"/>
              <a:gd name="connsiteX805" fmla="*/ 2183442 w 3076859"/>
              <a:gd name="connsiteY805" fmla="*/ 529219 h 3513667"/>
              <a:gd name="connsiteX806" fmla="*/ 2185042 w 3076859"/>
              <a:gd name="connsiteY806" fmla="*/ 527050 h 3513667"/>
              <a:gd name="connsiteX807" fmla="*/ 2186842 w 3076859"/>
              <a:gd name="connsiteY807" fmla="*/ 525017 h 3513667"/>
              <a:gd name="connsiteX808" fmla="*/ 2188842 w 3076859"/>
              <a:gd name="connsiteY808" fmla="*/ 523119 h 3513667"/>
              <a:gd name="connsiteX809" fmla="*/ 2191042 w 3076859"/>
              <a:gd name="connsiteY809" fmla="*/ 521357 h 3513667"/>
              <a:gd name="connsiteX810" fmla="*/ 2193642 w 3076859"/>
              <a:gd name="connsiteY810" fmla="*/ 519866 h 3513667"/>
              <a:gd name="connsiteX811" fmla="*/ 2196042 w 3076859"/>
              <a:gd name="connsiteY811" fmla="*/ 518374 h 3513667"/>
              <a:gd name="connsiteX812" fmla="*/ 2198842 w 3076859"/>
              <a:gd name="connsiteY812" fmla="*/ 517019 h 3513667"/>
              <a:gd name="connsiteX813" fmla="*/ 2201842 w 3076859"/>
              <a:gd name="connsiteY813" fmla="*/ 515934 h 3513667"/>
              <a:gd name="connsiteX814" fmla="*/ 2204842 w 3076859"/>
              <a:gd name="connsiteY814" fmla="*/ 514850 h 3513667"/>
              <a:gd name="connsiteX815" fmla="*/ 2208242 w 3076859"/>
              <a:gd name="connsiteY815" fmla="*/ 513901 h 3513667"/>
              <a:gd name="connsiteX816" fmla="*/ 2211643 w 3076859"/>
              <a:gd name="connsiteY816" fmla="*/ 513223 h 3513667"/>
              <a:gd name="connsiteX817" fmla="*/ 2215243 w 3076859"/>
              <a:gd name="connsiteY817" fmla="*/ 512410 h 3513667"/>
              <a:gd name="connsiteX818" fmla="*/ 2219443 w 3076859"/>
              <a:gd name="connsiteY818" fmla="*/ 511732 h 3513667"/>
              <a:gd name="connsiteX819" fmla="*/ 2223443 w 3076859"/>
              <a:gd name="connsiteY819" fmla="*/ 511325 h 3513667"/>
              <a:gd name="connsiteX820" fmla="*/ 2227843 w 3076859"/>
              <a:gd name="connsiteY820" fmla="*/ 511054 h 3513667"/>
              <a:gd name="connsiteX821" fmla="*/ 2232443 w 3076859"/>
              <a:gd name="connsiteY821" fmla="*/ 510648 h 3513667"/>
              <a:gd name="connsiteX822" fmla="*/ 2242243 w 3076859"/>
              <a:gd name="connsiteY822" fmla="*/ 510377 h 3513667"/>
              <a:gd name="connsiteX823" fmla="*/ 2265244 w 3076859"/>
              <a:gd name="connsiteY823" fmla="*/ 510241 h 3513667"/>
              <a:gd name="connsiteX824" fmla="*/ 2288244 w 3076859"/>
              <a:gd name="connsiteY824" fmla="*/ 510241 h 3513667"/>
              <a:gd name="connsiteX825" fmla="*/ 2297844 w 3076859"/>
              <a:gd name="connsiteY825" fmla="*/ 512410 h 3513667"/>
              <a:gd name="connsiteX826" fmla="*/ 2300844 w 3076859"/>
              <a:gd name="connsiteY826" fmla="*/ 513630 h 3513667"/>
              <a:gd name="connsiteX827" fmla="*/ 2304044 w 3076859"/>
              <a:gd name="connsiteY827" fmla="*/ 514579 h 3513667"/>
              <a:gd name="connsiteX828" fmla="*/ 2307244 w 3076859"/>
              <a:gd name="connsiteY828" fmla="*/ 515392 h 3513667"/>
              <a:gd name="connsiteX829" fmla="*/ 2310244 w 3076859"/>
              <a:gd name="connsiteY829" fmla="*/ 515934 h 3513667"/>
              <a:gd name="connsiteX830" fmla="*/ 2313444 w 3076859"/>
              <a:gd name="connsiteY830" fmla="*/ 516477 h 3513667"/>
              <a:gd name="connsiteX831" fmla="*/ 2316445 w 3076859"/>
              <a:gd name="connsiteY831" fmla="*/ 516748 h 3513667"/>
              <a:gd name="connsiteX832" fmla="*/ 2319645 w 3076859"/>
              <a:gd name="connsiteY832" fmla="*/ 517019 h 3513667"/>
              <a:gd name="connsiteX833" fmla="*/ 2322845 w 3076859"/>
              <a:gd name="connsiteY833" fmla="*/ 517019 h 3513667"/>
              <a:gd name="connsiteX834" fmla="*/ 2329245 w 3076859"/>
              <a:gd name="connsiteY834" fmla="*/ 517019 h 3513667"/>
              <a:gd name="connsiteX835" fmla="*/ 2335645 w 3076859"/>
              <a:gd name="connsiteY835" fmla="*/ 516748 h 3513667"/>
              <a:gd name="connsiteX836" fmla="*/ 2342045 w 3076859"/>
              <a:gd name="connsiteY836" fmla="*/ 516206 h 3513667"/>
              <a:gd name="connsiteX837" fmla="*/ 2348445 w 3076859"/>
              <a:gd name="connsiteY837" fmla="*/ 515663 h 3513667"/>
              <a:gd name="connsiteX838" fmla="*/ 2354845 w 3076859"/>
              <a:gd name="connsiteY838" fmla="*/ 514986 h 3513667"/>
              <a:gd name="connsiteX839" fmla="*/ 2361445 w 3076859"/>
              <a:gd name="connsiteY839" fmla="*/ 514443 h 3513667"/>
              <a:gd name="connsiteX840" fmla="*/ 2367846 w 3076859"/>
              <a:gd name="connsiteY840" fmla="*/ 514037 h 3513667"/>
              <a:gd name="connsiteX841" fmla="*/ 2374446 w 3076859"/>
              <a:gd name="connsiteY841" fmla="*/ 514037 h 3513667"/>
              <a:gd name="connsiteX842" fmla="*/ 2377646 w 3076859"/>
              <a:gd name="connsiteY842" fmla="*/ 514308 h 3513667"/>
              <a:gd name="connsiteX843" fmla="*/ 2380846 w 3076859"/>
              <a:gd name="connsiteY843" fmla="*/ 514443 h 3513667"/>
              <a:gd name="connsiteX844" fmla="*/ 2384046 w 3076859"/>
              <a:gd name="connsiteY844" fmla="*/ 514714 h 3513667"/>
              <a:gd name="connsiteX845" fmla="*/ 2387446 w 3076859"/>
              <a:gd name="connsiteY845" fmla="*/ 515392 h 3513667"/>
              <a:gd name="connsiteX846" fmla="*/ 2390646 w 3076859"/>
              <a:gd name="connsiteY846" fmla="*/ 515934 h 3513667"/>
              <a:gd name="connsiteX847" fmla="*/ 2393846 w 3076859"/>
              <a:gd name="connsiteY847" fmla="*/ 516748 h 3513667"/>
              <a:gd name="connsiteX848" fmla="*/ 2397046 w 3076859"/>
              <a:gd name="connsiteY848" fmla="*/ 517697 h 3513667"/>
              <a:gd name="connsiteX849" fmla="*/ 2400246 w 3076859"/>
              <a:gd name="connsiteY849" fmla="*/ 518781 h 3513667"/>
              <a:gd name="connsiteX850" fmla="*/ 2401646 w 3076859"/>
              <a:gd name="connsiteY850" fmla="*/ 519188 h 3513667"/>
              <a:gd name="connsiteX851" fmla="*/ 2403046 w 3076859"/>
              <a:gd name="connsiteY851" fmla="*/ 519459 h 3513667"/>
              <a:gd name="connsiteX852" fmla="*/ 2404046 w 3076859"/>
              <a:gd name="connsiteY852" fmla="*/ 519594 h 3513667"/>
              <a:gd name="connsiteX853" fmla="*/ 2405046 w 3076859"/>
              <a:gd name="connsiteY853" fmla="*/ 519594 h 3513667"/>
              <a:gd name="connsiteX854" fmla="*/ 2406246 w 3076859"/>
              <a:gd name="connsiteY854" fmla="*/ 519594 h 3513667"/>
              <a:gd name="connsiteX855" fmla="*/ 2407046 w 3076859"/>
              <a:gd name="connsiteY855" fmla="*/ 519323 h 3513667"/>
              <a:gd name="connsiteX856" fmla="*/ 2407846 w 3076859"/>
              <a:gd name="connsiteY856" fmla="*/ 519052 h 3513667"/>
              <a:gd name="connsiteX857" fmla="*/ 2408646 w 3076859"/>
              <a:gd name="connsiteY857" fmla="*/ 518646 h 3513667"/>
              <a:gd name="connsiteX858" fmla="*/ 2410046 w 3076859"/>
              <a:gd name="connsiteY858" fmla="*/ 517290 h 3513667"/>
              <a:gd name="connsiteX859" fmla="*/ 2411246 w 3076859"/>
              <a:gd name="connsiteY859" fmla="*/ 515799 h 3513667"/>
              <a:gd name="connsiteX860" fmla="*/ 2412046 w 3076859"/>
              <a:gd name="connsiteY860" fmla="*/ 513901 h 3513667"/>
              <a:gd name="connsiteX861" fmla="*/ 2412846 w 3076859"/>
              <a:gd name="connsiteY861" fmla="*/ 511868 h 3513667"/>
              <a:gd name="connsiteX862" fmla="*/ 2413446 w 3076859"/>
              <a:gd name="connsiteY862" fmla="*/ 509834 h 3513667"/>
              <a:gd name="connsiteX863" fmla="*/ 2413846 w 3076859"/>
              <a:gd name="connsiteY863" fmla="*/ 507259 h 3513667"/>
              <a:gd name="connsiteX864" fmla="*/ 2414846 w 3076859"/>
              <a:gd name="connsiteY864" fmla="*/ 502514 h 3513667"/>
              <a:gd name="connsiteX865" fmla="*/ 2415646 w 3076859"/>
              <a:gd name="connsiteY865" fmla="*/ 497770 h 3513667"/>
              <a:gd name="connsiteX866" fmla="*/ 2416446 w 3076859"/>
              <a:gd name="connsiteY866" fmla="*/ 495736 h 3513667"/>
              <a:gd name="connsiteX867" fmla="*/ 2416846 w 3076859"/>
              <a:gd name="connsiteY867" fmla="*/ 493703 h 3513667"/>
              <a:gd name="connsiteX868" fmla="*/ 2418246 w 3076859"/>
              <a:gd name="connsiteY868" fmla="*/ 489772 h 3513667"/>
              <a:gd name="connsiteX869" fmla="*/ 2419247 w 3076859"/>
              <a:gd name="connsiteY869" fmla="*/ 485841 h 3513667"/>
              <a:gd name="connsiteX870" fmla="*/ 2419847 w 3076859"/>
              <a:gd name="connsiteY870" fmla="*/ 481774 h 3513667"/>
              <a:gd name="connsiteX871" fmla="*/ 2420247 w 3076859"/>
              <a:gd name="connsiteY871" fmla="*/ 477571 h 3513667"/>
              <a:gd name="connsiteX872" fmla="*/ 2421247 w 3076859"/>
              <a:gd name="connsiteY872" fmla="*/ 469302 h 3513667"/>
              <a:gd name="connsiteX873" fmla="*/ 2421447 w 3076859"/>
              <a:gd name="connsiteY873" fmla="*/ 465100 h 3513667"/>
              <a:gd name="connsiteX874" fmla="*/ 2421847 w 3076859"/>
              <a:gd name="connsiteY874" fmla="*/ 460898 h 3513667"/>
              <a:gd name="connsiteX875" fmla="*/ 2422647 w 3076859"/>
              <a:gd name="connsiteY875" fmla="*/ 456967 h 3513667"/>
              <a:gd name="connsiteX876" fmla="*/ 2423447 w 3076859"/>
              <a:gd name="connsiteY876" fmla="*/ 452900 h 3513667"/>
              <a:gd name="connsiteX877" fmla="*/ 2424847 w 3076859"/>
              <a:gd name="connsiteY877" fmla="*/ 448969 h 3513667"/>
              <a:gd name="connsiteX878" fmla="*/ 2426447 w 3076859"/>
              <a:gd name="connsiteY878" fmla="*/ 445173 h 3513667"/>
              <a:gd name="connsiteX879" fmla="*/ 2427647 w 3076859"/>
              <a:gd name="connsiteY879" fmla="*/ 443411 h 3513667"/>
              <a:gd name="connsiteX880" fmla="*/ 2428647 w 3076859"/>
              <a:gd name="connsiteY880" fmla="*/ 441649 h 3513667"/>
              <a:gd name="connsiteX881" fmla="*/ 2430047 w 3076859"/>
              <a:gd name="connsiteY881" fmla="*/ 439886 h 3513667"/>
              <a:gd name="connsiteX882" fmla="*/ 2431447 w 3076859"/>
              <a:gd name="connsiteY882" fmla="*/ 438260 h 3513667"/>
              <a:gd name="connsiteX883" fmla="*/ 2433247 w 3076859"/>
              <a:gd name="connsiteY883" fmla="*/ 436497 h 3513667"/>
              <a:gd name="connsiteX884" fmla="*/ 2435047 w 3076859"/>
              <a:gd name="connsiteY884" fmla="*/ 434871 h 3513667"/>
              <a:gd name="connsiteX885" fmla="*/ 2437047 w 3076859"/>
              <a:gd name="connsiteY885" fmla="*/ 433244 h 3513667"/>
              <a:gd name="connsiteX886" fmla="*/ 2439247 w 3076859"/>
              <a:gd name="connsiteY886" fmla="*/ 431888 h 3513667"/>
              <a:gd name="connsiteX887" fmla="*/ 2439447 w 3076859"/>
              <a:gd name="connsiteY887" fmla="*/ 428364 h 3513667"/>
              <a:gd name="connsiteX888" fmla="*/ 2439647 w 3076859"/>
              <a:gd name="connsiteY888" fmla="*/ 425246 h 3513667"/>
              <a:gd name="connsiteX889" fmla="*/ 2440447 w 3076859"/>
              <a:gd name="connsiteY889" fmla="*/ 422535 h 3513667"/>
              <a:gd name="connsiteX890" fmla="*/ 2440847 w 3076859"/>
              <a:gd name="connsiteY890" fmla="*/ 420095 h 3513667"/>
              <a:gd name="connsiteX891" fmla="*/ 2441647 w 3076859"/>
              <a:gd name="connsiteY891" fmla="*/ 418061 h 3513667"/>
              <a:gd name="connsiteX892" fmla="*/ 2442647 w 3076859"/>
              <a:gd name="connsiteY892" fmla="*/ 416299 h 3513667"/>
              <a:gd name="connsiteX893" fmla="*/ 2443647 w 3076859"/>
              <a:gd name="connsiteY893" fmla="*/ 414672 h 3513667"/>
              <a:gd name="connsiteX894" fmla="*/ 2444647 w 3076859"/>
              <a:gd name="connsiteY894" fmla="*/ 413452 h 3513667"/>
              <a:gd name="connsiteX895" fmla="*/ 2446047 w 3076859"/>
              <a:gd name="connsiteY895" fmla="*/ 412368 h 3513667"/>
              <a:gd name="connsiteX896" fmla="*/ 2447447 w 3076859"/>
              <a:gd name="connsiteY896" fmla="*/ 411555 h 3513667"/>
              <a:gd name="connsiteX897" fmla="*/ 2448847 w 3076859"/>
              <a:gd name="connsiteY897" fmla="*/ 411012 h 3513667"/>
              <a:gd name="connsiteX898" fmla="*/ 2450447 w 3076859"/>
              <a:gd name="connsiteY898" fmla="*/ 410741 h 3513667"/>
              <a:gd name="connsiteX899" fmla="*/ 2452047 w 3076859"/>
              <a:gd name="connsiteY899" fmla="*/ 410335 h 3513667"/>
              <a:gd name="connsiteX900" fmla="*/ 2453647 w 3076859"/>
              <a:gd name="connsiteY900" fmla="*/ 410335 h 3513667"/>
              <a:gd name="connsiteX901" fmla="*/ 2455447 w 3076859"/>
              <a:gd name="connsiteY901" fmla="*/ 410335 h 3513667"/>
              <a:gd name="connsiteX902" fmla="*/ 2457047 w 3076859"/>
              <a:gd name="connsiteY902" fmla="*/ 410470 h 3513667"/>
              <a:gd name="connsiteX903" fmla="*/ 2460847 w 3076859"/>
              <a:gd name="connsiteY903" fmla="*/ 411148 h 3513667"/>
              <a:gd name="connsiteX904" fmla="*/ 2464447 w 3076859"/>
              <a:gd name="connsiteY904" fmla="*/ 412097 h 3513667"/>
              <a:gd name="connsiteX905" fmla="*/ 2472248 w 3076859"/>
              <a:gd name="connsiteY905" fmla="*/ 414130 h 3513667"/>
              <a:gd name="connsiteX906" fmla="*/ 2475848 w 3076859"/>
              <a:gd name="connsiteY906" fmla="*/ 414808 h 3513667"/>
              <a:gd name="connsiteX907" fmla="*/ 2477848 w 3076859"/>
              <a:gd name="connsiteY907" fmla="*/ 415215 h 3513667"/>
              <a:gd name="connsiteX908" fmla="*/ 2479648 w 3076859"/>
              <a:gd name="connsiteY908" fmla="*/ 415350 h 3513667"/>
              <a:gd name="connsiteX909" fmla="*/ 2481248 w 3076859"/>
              <a:gd name="connsiteY909" fmla="*/ 415486 h 3513667"/>
              <a:gd name="connsiteX910" fmla="*/ 2483048 w 3076859"/>
              <a:gd name="connsiteY910" fmla="*/ 415350 h 3513667"/>
              <a:gd name="connsiteX911" fmla="*/ 2484648 w 3076859"/>
              <a:gd name="connsiteY911" fmla="*/ 415215 h 3513667"/>
              <a:gd name="connsiteX912" fmla="*/ 2486248 w 3076859"/>
              <a:gd name="connsiteY912" fmla="*/ 414808 h 3513667"/>
              <a:gd name="connsiteX913" fmla="*/ 2488248 w 3076859"/>
              <a:gd name="connsiteY913" fmla="*/ 412910 h 3513667"/>
              <a:gd name="connsiteX914" fmla="*/ 2490448 w 3076859"/>
              <a:gd name="connsiteY914" fmla="*/ 411148 h 3513667"/>
              <a:gd name="connsiteX915" fmla="*/ 2492848 w 3076859"/>
              <a:gd name="connsiteY915" fmla="*/ 409792 h 3513667"/>
              <a:gd name="connsiteX916" fmla="*/ 2495048 w 3076859"/>
              <a:gd name="connsiteY916" fmla="*/ 408708 h 3513667"/>
              <a:gd name="connsiteX917" fmla="*/ 2497648 w 3076859"/>
              <a:gd name="connsiteY917" fmla="*/ 407895 h 3513667"/>
              <a:gd name="connsiteX918" fmla="*/ 2499848 w 3076859"/>
              <a:gd name="connsiteY918" fmla="*/ 407081 h 3513667"/>
              <a:gd name="connsiteX919" fmla="*/ 2502448 w 3076859"/>
              <a:gd name="connsiteY919" fmla="*/ 406675 h 3513667"/>
              <a:gd name="connsiteX920" fmla="*/ 2504848 w 3076859"/>
              <a:gd name="connsiteY920" fmla="*/ 406539 h 3513667"/>
              <a:gd name="connsiteX921" fmla="*/ 2507448 w 3076859"/>
              <a:gd name="connsiteY921" fmla="*/ 406403 h 3513667"/>
              <a:gd name="connsiteX922" fmla="*/ 2509848 w 3076859"/>
              <a:gd name="connsiteY922" fmla="*/ 406403 h 3513667"/>
              <a:gd name="connsiteX923" fmla="*/ 2512648 w 3076859"/>
              <a:gd name="connsiteY923" fmla="*/ 406539 h 3513667"/>
              <a:gd name="connsiteX924" fmla="*/ 2515248 w 3076859"/>
              <a:gd name="connsiteY924" fmla="*/ 406810 h 3513667"/>
              <a:gd name="connsiteX925" fmla="*/ 2520448 w 3076859"/>
              <a:gd name="connsiteY925" fmla="*/ 407488 h 3513667"/>
              <a:gd name="connsiteX926" fmla="*/ 2525649 w 3076859"/>
              <a:gd name="connsiteY926" fmla="*/ 408437 h 3513667"/>
              <a:gd name="connsiteX927" fmla="*/ 2553449 w 3076859"/>
              <a:gd name="connsiteY927" fmla="*/ 415350 h 3513667"/>
              <a:gd name="connsiteX928" fmla="*/ 2552649 w 3076859"/>
              <a:gd name="connsiteY928" fmla="*/ 414401 h 3513667"/>
              <a:gd name="connsiteX929" fmla="*/ 2553649 w 3076859"/>
              <a:gd name="connsiteY929" fmla="*/ 409521 h 3513667"/>
              <a:gd name="connsiteX930" fmla="*/ 2555249 w 3076859"/>
              <a:gd name="connsiteY930" fmla="*/ 404777 h 3513667"/>
              <a:gd name="connsiteX931" fmla="*/ 2557049 w 3076859"/>
              <a:gd name="connsiteY931" fmla="*/ 400710 h 3513667"/>
              <a:gd name="connsiteX932" fmla="*/ 2559049 w 3076859"/>
              <a:gd name="connsiteY932" fmla="*/ 396914 h 3513667"/>
              <a:gd name="connsiteX933" fmla="*/ 2561249 w 3076859"/>
              <a:gd name="connsiteY933" fmla="*/ 393661 h 3513667"/>
              <a:gd name="connsiteX934" fmla="*/ 2563449 w 3076859"/>
              <a:gd name="connsiteY934" fmla="*/ 390814 h 3513667"/>
              <a:gd name="connsiteX935" fmla="*/ 2566049 w 3076859"/>
              <a:gd name="connsiteY935" fmla="*/ 388103 h 3513667"/>
              <a:gd name="connsiteX936" fmla="*/ 2568849 w 3076859"/>
              <a:gd name="connsiteY936" fmla="*/ 385934 h 3513667"/>
              <a:gd name="connsiteX937" fmla="*/ 2571449 w 3076859"/>
              <a:gd name="connsiteY937" fmla="*/ 383901 h 3513667"/>
              <a:gd name="connsiteX938" fmla="*/ 2574449 w 3076859"/>
              <a:gd name="connsiteY938" fmla="*/ 382410 h 3513667"/>
              <a:gd name="connsiteX939" fmla="*/ 2577650 w 3076859"/>
              <a:gd name="connsiteY939" fmla="*/ 381054 h 3513667"/>
              <a:gd name="connsiteX940" fmla="*/ 2580850 w 3076859"/>
              <a:gd name="connsiteY940" fmla="*/ 379970 h 3513667"/>
              <a:gd name="connsiteX941" fmla="*/ 2584050 w 3076859"/>
              <a:gd name="connsiteY941" fmla="*/ 379021 h 3513667"/>
              <a:gd name="connsiteX942" fmla="*/ 2587450 w 3076859"/>
              <a:gd name="connsiteY942" fmla="*/ 378343 h 3513667"/>
              <a:gd name="connsiteX943" fmla="*/ 2590850 w 3076859"/>
              <a:gd name="connsiteY943" fmla="*/ 377936 h 3513667"/>
              <a:gd name="connsiteX944" fmla="*/ 2594450 w 3076859"/>
              <a:gd name="connsiteY944" fmla="*/ 377665 h 3513667"/>
              <a:gd name="connsiteX945" fmla="*/ 2598250 w 3076859"/>
              <a:gd name="connsiteY945" fmla="*/ 377394 h 3513667"/>
              <a:gd name="connsiteX946" fmla="*/ 2601850 w 3076859"/>
              <a:gd name="connsiteY946" fmla="*/ 377394 h 3513667"/>
              <a:gd name="connsiteX947" fmla="*/ 2605450 w 3076859"/>
              <a:gd name="connsiteY947" fmla="*/ 377665 h 3513667"/>
              <a:gd name="connsiteX948" fmla="*/ 2609050 w 3076859"/>
              <a:gd name="connsiteY948" fmla="*/ 377801 h 3513667"/>
              <a:gd name="connsiteX949" fmla="*/ 2616650 w 3076859"/>
              <a:gd name="connsiteY949" fmla="*/ 378343 h 3513667"/>
              <a:gd name="connsiteX950" fmla="*/ 2624250 w 3076859"/>
              <a:gd name="connsiteY950" fmla="*/ 379021 h 3513667"/>
              <a:gd name="connsiteX951" fmla="*/ 2631451 w 3076859"/>
              <a:gd name="connsiteY951" fmla="*/ 379563 h 3513667"/>
              <a:gd name="connsiteX952" fmla="*/ 2638451 w 3076859"/>
              <a:gd name="connsiteY952" fmla="*/ 380105 h 3513667"/>
              <a:gd name="connsiteX953" fmla="*/ 2642051 w 3076859"/>
              <a:gd name="connsiteY953" fmla="*/ 380105 h 3513667"/>
              <a:gd name="connsiteX954" fmla="*/ 2645451 w 3076859"/>
              <a:gd name="connsiteY954" fmla="*/ 380105 h 3513667"/>
              <a:gd name="connsiteX955" fmla="*/ 2648651 w 3076859"/>
              <a:gd name="connsiteY955" fmla="*/ 379970 h 3513667"/>
              <a:gd name="connsiteX956" fmla="*/ 2651851 w 3076859"/>
              <a:gd name="connsiteY956" fmla="*/ 379563 h 3513667"/>
              <a:gd name="connsiteX957" fmla="*/ 2655251 w 3076859"/>
              <a:gd name="connsiteY957" fmla="*/ 379156 h 3513667"/>
              <a:gd name="connsiteX958" fmla="*/ 2659051 w 3076859"/>
              <a:gd name="connsiteY958" fmla="*/ 378885 h 3513667"/>
              <a:gd name="connsiteX959" fmla="*/ 2663251 w 3076859"/>
              <a:gd name="connsiteY959" fmla="*/ 378750 h 3513667"/>
              <a:gd name="connsiteX960" fmla="*/ 2667451 w 3076859"/>
              <a:gd name="connsiteY960" fmla="*/ 378750 h 3513667"/>
              <a:gd name="connsiteX961" fmla="*/ 2671851 w 3076859"/>
              <a:gd name="connsiteY961" fmla="*/ 378885 h 3513667"/>
              <a:gd name="connsiteX962" fmla="*/ 2676651 w 3076859"/>
              <a:gd name="connsiteY962" fmla="*/ 379156 h 3513667"/>
              <a:gd name="connsiteX963" fmla="*/ 2681252 w 3076859"/>
              <a:gd name="connsiteY963" fmla="*/ 379563 h 3513667"/>
              <a:gd name="connsiteX964" fmla="*/ 2686252 w 3076859"/>
              <a:gd name="connsiteY964" fmla="*/ 380105 h 3513667"/>
              <a:gd name="connsiteX965" fmla="*/ 2691052 w 3076859"/>
              <a:gd name="connsiteY965" fmla="*/ 380647 h 3513667"/>
              <a:gd name="connsiteX966" fmla="*/ 2696052 w 3076859"/>
              <a:gd name="connsiteY966" fmla="*/ 381461 h 3513667"/>
              <a:gd name="connsiteX967" fmla="*/ 2701052 w 3076859"/>
              <a:gd name="connsiteY967" fmla="*/ 382410 h 3513667"/>
              <a:gd name="connsiteX968" fmla="*/ 2705852 w 3076859"/>
              <a:gd name="connsiteY968" fmla="*/ 383494 h 3513667"/>
              <a:gd name="connsiteX969" fmla="*/ 2710852 w 3076859"/>
              <a:gd name="connsiteY969" fmla="*/ 384579 h 3513667"/>
              <a:gd name="connsiteX970" fmla="*/ 2715652 w 3076859"/>
              <a:gd name="connsiteY970" fmla="*/ 385799 h 3513667"/>
              <a:gd name="connsiteX971" fmla="*/ 2720252 w 3076859"/>
              <a:gd name="connsiteY971" fmla="*/ 387154 h 3513667"/>
              <a:gd name="connsiteX972" fmla="*/ 2724652 w 3076859"/>
              <a:gd name="connsiteY972" fmla="*/ 388781 h 3513667"/>
              <a:gd name="connsiteX973" fmla="*/ 2731653 w 3076859"/>
              <a:gd name="connsiteY973" fmla="*/ 386883 h 3513667"/>
              <a:gd name="connsiteX974" fmla="*/ 2735053 w 3076859"/>
              <a:gd name="connsiteY974" fmla="*/ 386070 h 3513667"/>
              <a:gd name="connsiteX975" fmla="*/ 2738453 w 3076859"/>
              <a:gd name="connsiteY975" fmla="*/ 385392 h 3513667"/>
              <a:gd name="connsiteX976" fmla="*/ 2741653 w 3076859"/>
              <a:gd name="connsiteY976" fmla="*/ 384850 h 3513667"/>
              <a:gd name="connsiteX977" fmla="*/ 2744853 w 3076859"/>
              <a:gd name="connsiteY977" fmla="*/ 384579 h 3513667"/>
              <a:gd name="connsiteX978" fmla="*/ 2748053 w 3076859"/>
              <a:gd name="connsiteY978" fmla="*/ 384443 h 3513667"/>
              <a:gd name="connsiteX979" fmla="*/ 2751053 w 3076859"/>
              <a:gd name="connsiteY979" fmla="*/ 384579 h 3513667"/>
              <a:gd name="connsiteX980" fmla="*/ 2752653 w 3076859"/>
              <a:gd name="connsiteY980" fmla="*/ 384850 h 3513667"/>
              <a:gd name="connsiteX981" fmla="*/ 2753853 w 3076859"/>
              <a:gd name="connsiteY981" fmla="*/ 385121 h 3513667"/>
              <a:gd name="connsiteX982" fmla="*/ 2755253 w 3076859"/>
              <a:gd name="connsiteY982" fmla="*/ 385663 h 3513667"/>
              <a:gd name="connsiteX983" fmla="*/ 2756653 w 3076859"/>
              <a:gd name="connsiteY983" fmla="*/ 386070 h 3513667"/>
              <a:gd name="connsiteX984" fmla="*/ 2758053 w 3076859"/>
              <a:gd name="connsiteY984" fmla="*/ 386748 h 3513667"/>
              <a:gd name="connsiteX985" fmla="*/ 2759453 w 3076859"/>
              <a:gd name="connsiteY985" fmla="*/ 387561 h 3513667"/>
              <a:gd name="connsiteX986" fmla="*/ 2760853 w 3076859"/>
              <a:gd name="connsiteY986" fmla="*/ 388239 h 3513667"/>
              <a:gd name="connsiteX987" fmla="*/ 2761853 w 3076859"/>
              <a:gd name="connsiteY987" fmla="*/ 389323 h 3513667"/>
              <a:gd name="connsiteX988" fmla="*/ 2763253 w 3076859"/>
              <a:gd name="connsiteY988" fmla="*/ 390408 h 3513667"/>
              <a:gd name="connsiteX989" fmla="*/ 2764453 w 3076859"/>
              <a:gd name="connsiteY989" fmla="*/ 391628 h 3513667"/>
              <a:gd name="connsiteX990" fmla="*/ 2765653 w 3076859"/>
              <a:gd name="connsiteY990" fmla="*/ 393119 h 3513667"/>
              <a:gd name="connsiteX991" fmla="*/ 2766453 w 3076859"/>
              <a:gd name="connsiteY991" fmla="*/ 394610 h 3513667"/>
              <a:gd name="connsiteX992" fmla="*/ 2768453 w 3076859"/>
              <a:gd name="connsiteY992" fmla="*/ 398134 h 3513667"/>
              <a:gd name="connsiteX993" fmla="*/ 2770453 w 3076859"/>
              <a:gd name="connsiteY993" fmla="*/ 402472 h 3513667"/>
              <a:gd name="connsiteX994" fmla="*/ 2771253 w 3076859"/>
              <a:gd name="connsiteY994" fmla="*/ 404099 h 3513667"/>
              <a:gd name="connsiteX995" fmla="*/ 2772053 w 3076859"/>
              <a:gd name="connsiteY995" fmla="*/ 405590 h 3513667"/>
              <a:gd name="connsiteX996" fmla="*/ 2773053 w 3076859"/>
              <a:gd name="connsiteY996" fmla="*/ 406946 h 3513667"/>
              <a:gd name="connsiteX997" fmla="*/ 2774253 w 3076859"/>
              <a:gd name="connsiteY997" fmla="*/ 408437 h 3513667"/>
              <a:gd name="connsiteX998" fmla="*/ 2775653 w 3076859"/>
              <a:gd name="connsiteY998" fmla="*/ 409657 h 3513667"/>
              <a:gd name="connsiteX999" fmla="*/ 2777053 w 3076859"/>
              <a:gd name="connsiteY999" fmla="*/ 410741 h 3513667"/>
              <a:gd name="connsiteX1000" fmla="*/ 2778653 w 3076859"/>
              <a:gd name="connsiteY1000" fmla="*/ 411826 h 3513667"/>
              <a:gd name="connsiteX1001" fmla="*/ 2780453 w 3076859"/>
              <a:gd name="connsiteY1001" fmla="*/ 412639 h 3513667"/>
              <a:gd name="connsiteX1002" fmla="*/ 2782053 w 3076859"/>
              <a:gd name="connsiteY1002" fmla="*/ 413452 h 3513667"/>
              <a:gd name="connsiteX1003" fmla="*/ 2784054 w 3076859"/>
              <a:gd name="connsiteY1003" fmla="*/ 414130 h 3513667"/>
              <a:gd name="connsiteX1004" fmla="*/ 2786054 w 3076859"/>
              <a:gd name="connsiteY1004" fmla="*/ 414672 h 3513667"/>
              <a:gd name="connsiteX1005" fmla="*/ 2788054 w 3076859"/>
              <a:gd name="connsiteY1005" fmla="*/ 415079 h 3513667"/>
              <a:gd name="connsiteX1006" fmla="*/ 2790254 w 3076859"/>
              <a:gd name="connsiteY1006" fmla="*/ 415215 h 3513667"/>
              <a:gd name="connsiteX1007" fmla="*/ 2792454 w 3076859"/>
              <a:gd name="connsiteY1007" fmla="*/ 415079 h 3513667"/>
              <a:gd name="connsiteX1008" fmla="*/ 2794854 w 3076859"/>
              <a:gd name="connsiteY1008" fmla="*/ 414808 h 3513667"/>
              <a:gd name="connsiteX1009" fmla="*/ 2797054 w 3076859"/>
              <a:gd name="connsiteY1009" fmla="*/ 414401 h 3513667"/>
              <a:gd name="connsiteX1010" fmla="*/ 2799054 w 3076859"/>
              <a:gd name="connsiteY1010" fmla="*/ 410877 h 3513667"/>
              <a:gd name="connsiteX1011" fmla="*/ 2801054 w 3076859"/>
              <a:gd name="connsiteY1011" fmla="*/ 408030 h 3513667"/>
              <a:gd name="connsiteX1012" fmla="*/ 2803054 w 3076859"/>
              <a:gd name="connsiteY1012" fmla="*/ 405861 h 3513667"/>
              <a:gd name="connsiteX1013" fmla="*/ 2804854 w 3076859"/>
              <a:gd name="connsiteY1013" fmla="*/ 404370 h 3513667"/>
              <a:gd name="connsiteX1014" fmla="*/ 2805654 w 3076859"/>
              <a:gd name="connsiteY1014" fmla="*/ 403828 h 3513667"/>
              <a:gd name="connsiteX1015" fmla="*/ 2806654 w 3076859"/>
              <a:gd name="connsiteY1015" fmla="*/ 403557 h 3513667"/>
              <a:gd name="connsiteX1016" fmla="*/ 2807254 w 3076859"/>
              <a:gd name="connsiteY1016" fmla="*/ 403286 h 3513667"/>
              <a:gd name="connsiteX1017" fmla="*/ 2808054 w 3076859"/>
              <a:gd name="connsiteY1017" fmla="*/ 403150 h 3513667"/>
              <a:gd name="connsiteX1018" fmla="*/ 2808854 w 3076859"/>
              <a:gd name="connsiteY1018" fmla="*/ 403150 h 3513667"/>
              <a:gd name="connsiteX1019" fmla="*/ 2809654 w 3076859"/>
              <a:gd name="connsiteY1019" fmla="*/ 403286 h 3513667"/>
              <a:gd name="connsiteX1020" fmla="*/ 2810254 w 3076859"/>
              <a:gd name="connsiteY1020" fmla="*/ 403557 h 3513667"/>
              <a:gd name="connsiteX1021" fmla="*/ 2810854 w 3076859"/>
              <a:gd name="connsiteY1021" fmla="*/ 403828 h 3513667"/>
              <a:gd name="connsiteX1022" fmla="*/ 2812254 w 3076859"/>
              <a:gd name="connsiteY1022" fmla="*/ 404777 h 3513667"/>
              <a:gd name="connsiteX1023" fmla="*/ 2813454 w 3076859"/>
              <a:gd name="connsiteY1023" fmla="*/ 405997 h 3513667"/>
              <a:gd name="connsiteX1024" fmla="*/ 2814654 w 3076859"/>
              <a:gd name="connsiteY1024" fmla="*/ 407623 h 3513667"/>
              <a:gd name="connsiteX1025" fmla="*/ 2815654 w 3076859"/>
              <a:gd name="connsiteY1025" fmla="*/ 409521 h 3513667"/>
              <a:gd name="connsiteX1026" fmla="*/ 2817854 w 3076859"/>
              <a:gd name="connsiteY1026" fmla="*/ 413452 h 3513667"/>
              <a:gd name="connsiteX1027" fmla="*/ 2819454 w 3076859"/>
              <a:gd name="connsiteY1027" fmla="*/ 417926 h 3513667"/>
              <a:gd name="connsiteX1028" fmla="*/ 2823454 w 3076859"/>
              <a:gd name="connsiteY1028" fmla="*/ 428906 h 3513667"/>
              <a:gd name="connsiteX1029" fmla="*/ 2827454 w 3076859"/>
              <a:gd name="connsiteY1029" fmla="*/ 439886 h 3513667"/>
              <a:gd name="connsiteX1030" fmla="*/ 2831054 w 3076859"/>
              <a:gd name="connsiteY1030" fmla="*/ 450867 h 3513667"/>
              <a:gd name="connsiteX1031" fmla="*/ 2834454 w 3076859"/>
              <a:gd name="connsiteY1031" fmla="*/ 461847 h 3513667"/>
              <a:gd name="connsiteX1032" fmla="*/ 2837655 w 3076859"/>
              <a:gd name="connsiteY1032" fmla="*/ 472962 h 3513667"/>
              <a:gd name="connsiteX1033" fmla="*/ 2840855 w 3076859"/>
              <a:gd name="connsiteY1033" fmla="*/ 484078 h 3513667"/>
              <a:gd name="connsiteX1034" fmla="*/ 2843655 w 3076859"/>
              <a:gd name="connsiteY1034" fmla="*/ 495194 h 3513667"/>
              <a:gd name="connsiteX1035" fmla="*/ 2846255 w 3076859"/>
              <a:gd name="connsiteY1035" fmla="*/ 506581 h 3513667"/>
              <a:gd name="connsiteX1036" fmla="*/ 2848655 w 3076859"/>
              <a:gd name="connsiteY1036" fmla="*/ 517832 h 3513667"/>
              <a:gd name="connsiteX1037" fmla="*/ 2850655 w 3076859"/>
              <a:gd name="connsiteY1037" fmla="*/ 529084 h 3513667"/>
              <a:gd name="connsiteX1038" fmla="*/ 2852455 w 3076859"/>
              <a:gd name="connsiteY1038" fmla="*/ 540335 h 3513667"/>
              <a:gd name="connsiteX1039" fmla="*/ 2854055 w 3076859"/>
              <a:gd name="connsiteY1039" fmla="*/ 551857 h 3513667"/>
              <a:gd name="connsiteX1040" fmla="*/ 2855255 w 3076859"/>
              <a:gd name="connsiteY1040" fmla="*/ 563244 h 3513667"/>
              <a:gd name="connsiteX1041" fmla="*/ 2856255 w 3076859"/>
              <a:gd name="connsiteY1041" fmla="*/ 574631 h 3513667"/>
              <a:gd name="connsiteX1042" fmla="*/ 2857055 w 3076859"/>
              <a:gd name="connsiteY1042" fmla="*/ 586289 h 3513667"/>
              <a:gd name="connsiteX1043" fmla="*/ 2857255 w 3076859"/>
              <a:gd name="connsiteY1043" fmla="*/ 597812 h 3513667"/>
              <a:gd name="connsiteX1044" fmla="*/ 2862455 w 3076859"/>
              <a:gd name="connsiteY1044" fmla="*/ 625872 h 3513667"/>
              <a:gd name="connsiteX1045" fmla="*/ 2865055 w 3076859"/>
              <a:gd name="connsiteY1045" fmla="*/ 639970 h 3513667"/>
              <a:gd name="connsiteX1046" fmla="*/ 2867255 w 3076859"/>
              <a:gd name="connsiteY1046" fmla="*/ 653933 h 3513667"/>
              <a:gd name="connsiteX1047" fmla="*/ 2869255 w 3076859"/>
              <a:gd name="connsiteY1047" fmla="*/ 668031 h 3513667"/>
              <a:gd name="connsiteX1048" fmla="*/ 2871455 w 3076859"/>
              <a:gd name="connsiteY1048" fmla="*/ 681993 h 3513667"/>
              <a:gd name="connsiteX1049" fmla="*/ 2873055 w 3076859"/>
              <a:gd name="connsiteY1049" fmla="*/ 696091 h 3513667"/>
              <a:gd name="connsiteX1050" fmla="*/ 2874655 w 3076859"/>
              <a:gd name="connsiteY1050" fmla="*/ 710054 h 3513667"/>
              <a:gd name="connsiteX1051" fmla="*/ 2875655 w 3076859"/>
              <a:gd name="connsiteY1051" fmla="*/ 724287 h 3513667"/>
              <a:gd name="connsiteX1052" fmla="*/ 2876855 w 3076859"/>
              <a:gd name="connsiteY1052" fmla="*/ 738385 h 3513667"/>
              <a:gd name="connsiteX1053" fmla="*/ 2877455 w 3076859"/>
              <a:gd name="connsiteY1053" fmla="*/ 752483 h 3513667"/>
              <a:gd name="connsiteX1054" fmla="*/ 2877855 w 3076859"/>
              <a:gd name="connsiteY1054" fmla="*/ 766717 h 3513667"/>
              <a:gd name="connsiteX1055" fmla="*/ 2877855 w 3076859"/>
              <a:gd name="connsiteY1055" fmla="*/ 780679 h 3513667"/>
              <a:gd name="connsiteX1056" fmla="*/ 2877455 w 3076859"/>
              <a:gd name="connsiteY1056" fmla="*/ 794913 h 3513667"/>
              <a:gd name="connsiteX1057" fmla="*/ 2876855 w 3076859"/>
              <a:gd name="connsiteY1057" fmla="*/ 809147 h 3513667"/>
              <a:gd name="connsiteX1058" fmla="*/ 2875455 w 3076859"/>
              <a:gd name="connsiteY1058" fmla="*/ 823380 h 3513667"/>
              <a:gd name="connsiteX1059" fmla="*/ 2905056 w 3076859"/>
              <a:gd name="connsiteY1059" fmla="*/ 1195623 h 3513667"/>
              <a:gd name="connsiteX1060" fmla="*/ 2908056 w 3076859"/>
              <a:gd name="connsiteY1060" fmla="*/ 1206874 h 3513667"/>
              <a:gd name="connsiteX1061" fmla="*/ 2910856 w 3076859"/>
              <a:gd name="connsiteY1061" fmla="*/ 1218126 h 3513667"/>
              <a:gd name="connsiteX1062" fmla="*/ 2913056 w 3076859"/>
              <a:gd name="connsiteY1062" fmla="*/ 1229648 h 3513667"/>
              <a:gd name="connsiteX1063" fmla="*/ 2915456 w 3076859"/>
              <a:gd name="connsiteY1063" fmla="*/ 1241035 h 3513667"/>
              <a:gd name="connsiteX1064" fmla="*/ 2917256 w 3076859"/>
              <a:gd name="connsiteY1064" fmla="*/ 1252422 h 3513667"/>
              <a:gd name="connsiteX1065" fmla="*/ 2918856 w 3076859"/>
              <a:gd name="connsiteY1065" fmla="*/ 1263809 h 3513667"/>
              <a:gd name="connsiteX1066" fmla="*/ 2920456 w 3076859"/>
              <a:gd name="connsiteY1066" fmla="*/ 1275331 h 3513667"/>
              <a:gd name="connsiteX1067" fmla="*/ 2921656 w 3076859"/>
              <a:gd name="connsiteY1067" fmla="*/ 1286854 h 3513667"/>
              <a:gd name="connsiteX1068" fmla="*/ 2922456 w 3076859"/>
              <a:gd name="connsiteY1068" fmla="*/ 1298240 h 3513667"/>
              <a:gd name="connsiteX1069" fmla="*/ 2923456 w 3076859"/>
              <a:gd name="connsiteY1069" fmla="*/ 1309627 h 3513667"/>
              <a:gd name="connsiteX1070" fmla="*/ 2923856 w 3076859"/>
              <a:gd name="connsiteY1070" fmla="*/ 1321285 h 3513667"/>
              <a:gd name="connsiteX1071" fmla="*/ 2924256 w 3076859"/>
              <a:gd name="connsiteY1071" fmla="*/ 1332808 h 3513667"/>
              <a:gd name="connsiteX1072" fmla="*/ 2924256 w 3076859"/>
              <a:gd name="connsiteY1072" fmla="*/ 1344330 h 3513667"/>
              <a:gd name="connsiteX1073" fmla="*/ 2924256 w 3076859"/>
              <a:gd name="connsiteY1073" fmla="*/ 1355853 h 3513667"/>
              <a:gd name="connsiteX1074" fmla="*/ 2924056 w 3076859"/>
              <a:gd name="connsiteY1074" fmla="*/ 1367511 h 3513667"/>
              <a:gd name="connsiteX1075" fmla="*/ 2923856 w 3076859"/>
              <a:gd name="connsiteY1075" fmla="*/ 1379033 h 3513667"/>
              <a:gd name="connsiteX1076" fmla="*/ 2924256 w 3076859"/>
              <a:gd name="connsiteY1076" fmla="*/ 1379711 h 3513667"/>
              <a:gd name="connsiteX1077" fmla="*/ 2924656 w 3076859"/>
              <a:gd name="connsiteY1077" fmla="*/ 1380253 h 3513667"/>
              <a:gd name="connsiteX1078" fmla="*/ 2925056 w 3076859"/>
              <a:gd name="connsiteY1078" fmla="*/ 1381202 h 3513667"/>
              <a:gd name="connsiteX1079" fmla="*/ 2925256 w 3076859"/>
              <a:gd name="connsiteY1079" fmla="*/ 1382151 h 3513667"/>
              <a:gd name="connsiteX1080" fmla="*/ 2925056 w 3076859"/>
              <a:gd name="connsiteY1080" fmla="*/ 1383235 h 3513667"/>
              <a:gd name="connsiteX1081" fmla="*/ 2924656 w 3076859"/>
              <a:gd name="connsiteY1081" fmla="*/ 1384455 h 3513667"/>
              <a:gd name="connsiteX1082" fmla="*/ 2924256 w 3076859"/>
              <a:gd name="connsiteY1082" fmla="*/ 1385811 h 3513667"/>
              <a:gd name="connsiteX1083" fmla="*/ 2923656 w 3076859"/>
              <a:gd name="connsiteY1083" fmla="*/ 1387573 h 3513667"/>
              <a:gd name="connsiteX1084" fmla="*/ 2924056 w 3076859"/>
              <a:gd name="connsiteY1084" fmla="*/ 1391233 h 3513667"/>
              <a:gd name="connsiteX1085" fmla="*/ 2924456 w 3076859"/>
              <a:gd name="connsiteY1085" fmla="*/ 1395029 h 3513667"/>
              <a:gd name="connsiteX1086" fmla="*/ 2926056 w 3076859"/>
              <a:gd name="connsiteY1086" fmla="*/ 1397605 h 3513667"/>
              <a:gd name="connsiteX1087" fmla="*/ 2927656 w 3076859"/>
              <a:gd name="connsiteY1087" fmla="*/ 1400180 h 3513667"/>
              <a:gd name="connsiteX1088" fmla="*/ 2929056 w 3076859"/>
              <a:gd name="connsiteY1088" fmla="*/ 1402891 h 3513667"/>
              <a:gd name="connsiteX1089" fmla="*/ 2930056 w 3076859"/>
              <a:gd name="connsiteY1089" fmla="*/ 1405467 h 3513667"/>
              <a:gd name="connsiteX1090" fmla="*/ 2930856 w 3076859"/>
              <a:gd name="connsiteY1090" fmla="*/ 1408178 h 3513667"/>
              <a:gd name="connsiteX1091" fmla="*/ 2931656 w 3076859"/>
              <a:gd name="connsiteY1091" fmla="*/ 1410889 h 3513667"/>
              <a:gd name="connsiteX1092" fmla="*/ 2932056 w 3076859"/>
              <a:gd name="connsiteY1092" fmla="*/ 1413736 h 3513667"/>
              <a:gd name="connsiteX1093" fmla="*/ 2932456 w 3076859"/>
              <a:gd name="connsiteY1093" fmla="*/ 1416447 h 3513667"/>
              <a:gd name="connsiteX1094" fmla="*/ 2933056 w 3076859"/>
              <a:gd name="connsiteY1094" fmla="*/ 1422005 h 3513667"/>
              <a:gd name="connsiteX1095" fmla="*/ 2933056 w 3076859"/>
              <a:gd name="connsiteY1095" fmla="*/ 1427699 h 3513667"/>
              <a:gd name="connsiteX1096" fmla="*/ 2932456 w 3076859"/>
              <a:gd name="connsiteY1096" fmla="*/ 1439221 h 3513667"/>
              <a:gd name="connsiteX1097" fmla="*/ 2935056 w 3076859"/>
              <a:gd name="connsiteY1097" fmla="*/ 1442881 h 3513667"/>
              <a:gd name="connsiteX1098" fmla="*/ 2937256 w 3076859"/>
              <a:gd name="connsiteY1098" fmla="*/ 1445728 h 3513667"/>
              <a:gd name="connsiteX1099" fmla="*/ 2938456 w 3076859"/>
              <a:gd name="connsiteY1099" fmla="*/ 1446677 h 3513667"/>
              <a:gd name="connsiteX1100" fmla="*/ 2939256 w 3076859"/>
              <a:gd name="connsiteY1100" fmla="*/ 1447490 h 3513667"/>
              <a:gd name="connsiteX1101" fmla="*/ 2940057 w 3076859"/>
              <a:gd name="connsiteY1101" fmla="*/ 1448032 h 3513667"/>
              <a:gd name="connsiteX1102" fmla="*/ 2940857 w 3076859"/>
              <a:gd name="connsiteY1102" fmla="*/ 1448439 h 3513667"/>
              <a:gd name="connsiteX1103" fmla="*/ 2941657 w 3076859"/>
              <a:gd name="connsiteY1103" fmla="*/ 1448574 h 3513667"/>
              <a:gd name="connsiteX1104" fmla="*/ 2942257 w 3076859"/>
              <a:gd name="connsiteY1104" fmla="*/ 1448574 h 3513667"/>
              <a:gd name="connsiteX1105" fmla="*/ 2943057 w 3076859"/>
              <a:gd name="connsiteY1105" fmla="*/ 1448439 h 3513667"/>
              <a:gd name="connsiteX1106" fmla="*/ 2943457 w 3076859"/>
              <a:gd name="connsiteY1106" fmla="*/ 1448168 h 3513667"/>
              <a:gd name="connsiteX1107" fmla="*/ 2943857 w 3076859"/>
              <a:gd name="connsiteY1107" fmla="*/ 1447897 h 3513667"/>
              <a:gd name="connsiteX1108" fmla="*/ 2944657 w 3076859"/>
              <a:gd name="connsiteY1108" fmla="*/ 1447219 h 3513667"/>
              <a:gd name="connsiteX1109" fmla="*/ 2945257 w 3076859"/>
              <a:gd name="connsiteY1109" fmla="*/ 1445999 h 3513667"/>
              <a:gd name="connsiteX1110" fmla="*/ 2946057 w 3076859"/>
              <a:gd name="connsiteY1110" fmla="*/ 1444237 h 3513667"/>
              <a:gd name="connsiteX1111" fmla="*/ 2946457 w 3076859"/>
              <a:gd name="connsiteY1111" fmla="*/ 1442610 h 3513667"/>
              <a:gd name="connsiteX1112" fmla="*/ 2947057 w 3076859"/>
              <a:gd name="connsiteY1112" fmla="*/ 1438950 h 3513667"/>
              <a:gd name="connsiteX1113" fmla="*/ 2947457 w 3076859"/>
              <a:gd name="connsiteY1113" fmla="*/ 1434070 h 3513667"/>
              <a:gd name="connsiteX1114" fmla="*/ 2951657 w 3076859"/>
              <a:gd name="connsiteY1114" fmla="*/ 1423225 h 3513667"/>
              <a:gd name="connsiteX1115" fmla="*/ 2955457 w 3076859"/>
              <a:gd name="connsiteY1115" fmla="*/ 1412516 h 3513667"/>
              <a:gd name="connsiteX1116" fmla="*/ 2959257 w 3076859"/>
              <a:gd name="connsiteY1116" fmla="*/ 1401671 h 3513667"/>
              <a:gd name="connsiteX1117" fmla="*/ 2962857 w 3076859"/>
              <a:gd name="connsiteY1117" fmla="*/ 1390827 h 3513667"/>
              <a:gd name="connsiteX1118" fmla="*/ 2966257 w 3076859"/>
              <a:gd name="connsiteY1118" fmla="*/ 1379846 h 3513667"/>
              <a:gd name="connsiteX1119" fmla="*/ 2969457 w 3076859"/>
              <a:gd name="connsiteY1119" fmla="*/ 1368866 h 3513667"/>
              <a:gd name="connsiteX1120" fmla="*/ 2972457 w 3076859"/>
              <a:gd name="connsiteY1120" fmla="*/ 1357886 h 3513667"/>
              <a:gd name="connsiteX1121" fmla="*/ 2975057 w 3076859"/>
              <a:gd name="connsiteY1121" fmla="*/ 1346906 h 3513667"/>
              <a:gd name="connsiteX1122" fmla="*/ 2977857 w 3076859"/>
              <a:gd name="connsiteY1122" fmla="*/ 1335790 h 3513667"/>
              <a:gd name="connsiteX1123" fmla="*/ 2980257 w 3076859"/>
              <a:gd name="connsiteY1123" fmla="*/ 1324674 h 3513667"/>
              <a:gd name="connsiteX1124" fmla="*/ 2982457 w 3076859"/>
              <a:gd name="connsiteY1124" fmla="*/ 1313559 h 3513667"/>
              <a:gd name="connsiteX1125" fmla="*/ 2984257 w 3076859"/>
              <a:gd name="connsiteY1125" fmla="*/ 1302307 h 3513667"/>
              <a:gd name="connsiteX1126" fmla="*/ 2986057 w 3076859"/>
              <a:gd name="connsiteY1126" fmla="*/ 1291056 h 3513667"/>
              <a:gd name="connsiteX1127" fmla="*/ 2987457 w 3076859"/>
              <a:gd name="connsiteY1127" fmla="*/ 1279669 h 3513667"/>
              <a:gd name="connsiteX1128" fmla="*/ 2988657 w 3076859"/>
              <a:gd name="connsiteY1128" fmla="*/ 1268418 h 3513667"/>
              <a:gd name="connsiteX1129" fmla="*/ 2989457 w 3076859"/>
              <a:gd name="connsiteY1129" fmla="*/ 1256895 h 3513667"/>
              <a:gd name="connsiteX1130" fmla="*/ 2990057 w 3076859"/>
              <a:gd name="connsiteY1130" fmla="*/ 1239679 h 3513667"/>
              <a:gd name="connsiteX1131" fmla="*/ 2990257 w 3076859"/>
              <a:gd name="connsiteY1131" fmla="*/ 1222328 h 3513667"/>
              <a:gd name="connsiteX1132" fmla="*/ 2990457 w 3076859"/>
              <a:gd name="connsiteY1132" fmla="*/ 1218532 h 3513667"/>
              <a:gd name="connsiteX1133" fmla="*/ 2990657 w 3076859"/>
              <a:gd name="connsiteY1133" fmla="*/ 1214601 h 3513667"/>
              <a:gd name="connsiteX1134" fmla="*/ 2991057 w 3076859"/>
              <a:gd name="connsiteY1134" fmla="*/ 1210941 h 3513667"/>
              <a:gd name="connsiteX1135" fmla="*/ 2991857 w 3076859"/>
              <a:gd name="connsiteY1135" fmla="*/ 1207281 h 3513667"/>
              <a:gd name="connsiteX1136" fmla="*/ 2992458 w 3076859"/>
              <a:gd name="connsiteY1136" fmla="*/ 1203892 h 3513667"/>
              <a:gd name="connsiteX1137" fmla="*/ 2993658 w 3076859"/>
              <a:gd name="connsiteY1137" fmla="*/ 1200639 h 3513667"/>
              <a:gd name="connsiteX1138" fmla="*/ 2995258 w 3076859"/>
              <a:gd name="connsiteY1138" fmla="*/ 1197792 h 3513667"/>
              <a:gd name="connsiteX1139" fmla="*/ 2996858 w 3076859"/>
              <a:gd name="connsiteY1139" fmla="*/ 1195081 h 3513667"/>
              <a:gd name="connsiteX1140" fmla="*/ 2997858 w 3076859"/>
              <a:gd name="connsiteY1140" fmla="*/ 1193861 h 3513667"/>
              <a:gd name="connsiteX1141" fmla="*/ 2998858 w 3076859"/>
              <a:gd name="connsiteY1141" fmla="*/ 1192776 h 3513667"/>
              <a:gd name="connsiteX1142" fmla="*/ 3000058 w 3076859"/>
              <a:gd name="connsiteY1142" fmla="*/ 1191692 h 3513667"/>
              <a:gd name="connsiteX1143" fmla="*/ 3001458 w 3076859"/>
              <a:gd name="connsiteY1143" fmla="*/ 1190743 h 3513667"/>
              <a:gd name="connsiteX1144" fmla="*/ 3002658 w 3076859"/>
              <a:gd name="connsiteY1144" fmla="*/ 1189930 h 3513667"/>
              <a:gd name="connsiteX1145" fmla="*/ 3004058 w 3076859"/>
              <a:gd name="connsiteY1145" fmla="*/ 1189116 h 3513667"/>
              <a:gd name="connsiteX1146" fmla="*/ 3005658 w 3076859"/>
              <a:gd name="connsiteY1146" fmla="*/ 1188438 h 3513667"/>
              <a:gd name="connsiteX1147" fmla="*/ 3007258 w 3076859"/>
              <a:gd name="connsiteY1147" fmla="*/ 1188032 h 3513667"/>
              <a:gd name="connsiteX1148" fmla="*/ 3009058 w 3076859"/>
              <a:gd name="connsiteY1148" fmla="*/ 1187489 h 3513667"/>
              <a:gd name="connsiteX1149" fmla="*/ 3010858 w 3076859"/>
              <a:gd name="connsiteY1149" fmla="*/ 1187218 h 3513667"/>
              <a:gd name="connsiteX1150" fmla="*/ 3013058 w 3076859"/>
              <a:gd name="connsiteY1150" fmla="*/ 1187083 h 3513667"/>
              <a:gd name="connsiteX1151" fmla="*/ 3015058 w 3076859"/>
              <a:gd name="connsiteY1151" fmla="*/ 1187083 h 3513667"/>
              <a:gd name="connsiteX1152" fmla="*/ 3017258 w 3076859"/>
              <a:gd name="connsiteY1152" fmla="*/ 1187083 h 3513667"/>
              <a:gd name="connsiteX1153" fmla="*/ 3019658 w 3076859"/>
              <a:gd name="connsiteY1153" fmla="*/ 1187218 h 3513667"/>
              <a:gd name="connsiteX1154" fmla="*/ 3022058 w 3076859"/>
              <a:gd name="connsiteY1154" fmla="*/ 1187761 h 3513667"/>
              <a:gd name="connsiteX1155" fmla="*/ 3024658 w 3076859"/>
              <a:gd name="connsiteY1155" fmla="*/ 1188167 h 3513667"/>
              <a:gd name="connsiteX1156" fmla="*/ 3032258 w 3076859"/>
              <a:gd name="connsiteY1156" fmla="*/ 1189930 h 3513667"/>
              <a:gd name="connsiteX1157" fmla="*/ 3036058 w 3076859"/>
              <a:gd name="connsiteY1157" fmla="*/ 1190743 h 3513667"/>
              <a:gd name="connsiteX1158" fmla="*/ 3039858 w 3076859"/>
              <a:gd name="connsiteY1158" fmla="*/ 1191827 h 3513667"/>
              <a:gd name="connsiteX1159" fmla="*/ 3043658 w 3076859"/>
              <a:gd name="connsiteY1159" fmla="*/ 1193183 h 3513667"/>
              <a:gd name="connsiteX1160" fmla="*/ 3047259 w 3076859"/>
              <a:gd name="connsiteY1160" fmla="*/ 1194539 h 3513667"/>
              <a:gd name="connsiteX1161" fmla="*/ 3050459 w 3076859"/>
              <a:gd name="connsiteY1161" fmla="*/ 1196165 h 3513667"/>
              <a:gd name="connsiteX1162" fmla="*/ 3052059 w 3076859"/>
              <a:gd name="connsiteY1162" fmla="*/ 1197114 h 3513667"/>
              <a:gd name="connsiteX1163" fmla="*/ 3053459 w 3076859"/>
              <a:gd name="connsiteY1163" fmla="*/ 1198199 h 3513667"/>
              <a:gd name="connsiteX1164" fmla="*/ 3055059 w 3076859"/>
              <a:gd name="connsiteY1164" fmla="*/ 1199283 h 3513667"/>
              <a:gd name="connsiteX1165" fmla="*/ 3056059 w 3076859"/>
              <a:gd name="connsiteY1165" fmla="*/ 1200368 h 3513667"/>
              <a:gd name="connsiteX1166" fmla="*/ 3057259 w 3076859"/>
              <a:gd name="connsiteY1166" fmla="*/ 1201588 h 3513667"/>
              <a:gd name="connsiteX1167" fmla="*/ 3058459 w 3076859"/>
              <a:gd name="connsiteY1167" fmla="*/ 1203079 h 3513667"/>
              <a:gd name="connsiteX1168" fmla="*/ 3059259 w 3076859"/>
              <a:gd name="connsiteY1168" fmla="*/ 1204570 h 3513667"/>
              <a:gd name="connsiteX1169" fmla="*/ 3060259 w 3076859"/>
              <a:gd name="connsiteY1169" fmla="*/ 1206061 h 3513667"/>
              <a:gd name="connsiteX1170" fmla="*/ 3060859 w 3076859"/>
              <a:gd name="connsiteY1170" fmla="*/ 1207688 h 3513667"/>
              <a:gd name="connsiteX1171" fmla="*/ 3061259 w 3076859"/>
              <a:gd name="connsiteY1171" fmla="*/ 1209450 h 3513667"/>
              <a:gd name="connsiteX1172" fmla="*/ 3061859 w 3076859"/>
              <a:gd name="connsiteY1172" fmla="*/ 1211348 h 3513667"/>
              <a:gd name="connsiteX1173" fmla="*/ 3062059 w 3076859"/>
              <a:gd name="connsiteY1173" fmla="*/ 1213381 h 3513667"/>
              <a:gd name="connsiteX1174" fmla="*/ 3062059 w 3076859"/>
              <a:gd name="connsiteY1174" fmla="*/ 1215414 h 3513667"/>
              <a:gd name="connsiteX1175" fmla="*/ 3061859 w 3076859"/>
              <a:gd name="connsiteY1175" fmla="*/ 1217719 h 3513667"/>
              <a:gd name="connsiteX1176" fmla="*/ 3061659 w 3076859"/>
              <a:gd name="connsiteY1176" fmla="*/ 1220023 h 3513667"/>
              <a:gd name="connsiteX1177" fmla="*/ 3061059 w 3076859"/>
              <a:gd name="connsiteY1177" fmla="*/ 1222463 h 3513667"/>
              <a:gd name="connsiteX1178" fmla="*/ 3060259 w 3076859"/>
              <a:gd name="connsiteY1178" fmla="*/ 1225175 h 3513667"/>
              <a:gd name="connsiteX1179" fmla="*/ 3059259 w 3076859"/>
              <a:gd name="connsiteY1179" fmla="*/ 1228021 h 3513667"/>
              <a:gd name="connsiteX1180" fmla="*/ 3058659 w 3076859"/>
              <a:gd name="connsiteY1180" fmla="*/ 1230461 h 3513667"/>
              <a:gd name="connsiteX1181" fmla="*/ 3057859 w 3076859"/>
              <a:gd name="connsiteY1181" fmla="*/ 1233173 h 3513667"/>
              <a:gd name="connsiteX1182" fmla="*/ 3057459 w 3076859"/>
              <a:gd name="connsiteY1182" fmla="*/ 1235613 h 3513667"/>
              <a:gd name="connsiteX1183" fmla="*/ 3057059 w 3076859"/>
              <a:gd name="connsiteY1183" fmla="*/ 1238188 h 3513667"/>
              <a:gd name="connsiteX1184" fmla="*/ 3056859 w 3076859"/>
              <a:gd name="connsiteY1184" fmla="*/ 1240764 h 3513667"/>
              <a:gd name="connsiteX1185" fmla="*/ 3056859 w 3076859"/>
              <a:gd name="connsiteY1185" fmla="*/ 1243204 h 3513667"/>
              <a:gd name="connsiteX1186" fmla="*/ 3057259 w 3076859"/>
              <a:gd name="connsiteY1186" fmla="*/ 1248355 h 3513667"/>
              <a:gd name="connsiteX1187" fmla="*/ 3057859 w 3076859"/>
              <a:gd name="connsiteY1187" fmla="*/ 1253371 h 3513667"/>
              <a:gd name="connsiteX1188" fmla="*/ 3058859 w 3076859"/>
              <a:gd name="connsiteY1188" fmla="*/ 1258386 h 3513667"/>
              <a:gd name="connsiteX1189" fmla="*/ 3060259 w 3076859"/>
              <a:gd name="connsiteY1189" fmla="*/ 1263266 h 3513667"/>
              <a:gd name="connsiteX1190" fmla="*/ 3061259 w 3076859"/>
              <a:gd name="connsiteY1190" fmla="*/ 1268418 h 3513667"/>
              <a:gd name="connsiteX1191" fmla="*/ 3064059 w 3076859"/>
              <a:gd name="connsiteY1191" fmla="*/ 1278449 h 3513667"/>
              <a:gd name="connsiteX1192" fmla="*/ 3065259 w 3076859"/>
              <a:gd name="connsiteY1192" fmla="*/ 1283329 h 3513667"/>
              <a:gd name="connsiteX1193" fmla="*/ 3066059 w 3076859"/>
              <a:gd name="connsiteY1193" fmla="*/ 1288480 h 3513667"/>
              <a:gd name="connsiteX1194" fmla="*/ 3066859 w 3076859"/>
              <a:gd name="connsiteY1194" fmla="*/ 1293632 h 3513667"/>
              <a:gd name="connsiteX1195" fmla="*/ 3067059 w 3076859"/>
              <a:gd name="connsiteY1195" fmla="*/ 1298647 h 3513667"/>
              <a:gd name="connsiteX1196" fmla="*/ 3066859 w 3076859"/>
              <a:gd name="connsiteY1196" fmla="*/ 1301223 h 3513667"/>
              <a:gd name="connsiteX1197" fmla="*/ 3066659 w 3076859"/>
              <a:gd name="connsiteY1197" fmla="*/ 1303798 h 3513667"/>
              <a:gd name="connsiteX1198" fmla="*/ 3066059 w 3076859"/>
              <a:gd name="connsiteY1198" fmla="*/ 1306374 h 3513667"/>
              <a:gd name="connsiteX1199" fmla="*/ 3065459 w 3076859"/>
              <a:gd name="connsiteY1199" fmla="*/ 1309085 h 3513667"/>
              <a:gd name="connsiteX1200" fmla="*/ 3065259 w 3076859"/>
              <a:gd name="connsiteY1200" fmla="*/ 1330639 h 3513667"/>
              <a:gd name="connsiteX1201" fmla="*/ 3065059 w 3076859"/>
              <a:gd name="connsiteY1201" fmla="*/ 1352464 h 3513667"/>
              <a:gd name="connsiteX1202" fmla="*/ 3065059 w 3076859"/>
              <a:gd name="connsiteY1202" fmla="*/ 1404518 h 3513667"/>
              <a:gd name="connsiteX1203" fmla="*/ 3066459 w 3076859"/>
              <a:gd name="connsiteY1203" fmla="*/ 1429054 h 3513667"/>
              <a:gd name="connsiteX1204" fmla="*/ 3068859 w 3076859"/>
              <a:gd name="connsiteY1204" fmla="*/ 1437594 h 3513667"/>
              <a:gd name="connsiteX1205" fmla="*/ 3070859 w 3076859"/>
              <a:gd name="connsiteY1205" fmla="*/ 1446406 h 3513667"/>
              <a:gd name="connsiteX1206" fmla="*/ 3072459 w 3076859"/>
              <a:gd name="connsiteY1206" fmla="*/ 1455081 h 3513667"/>
              <a:gd name="connsiteX1207" fmla="*/ 3073659 w 3076859"/>
              <a:gd name="connsiteY1207" fmla="*/ 1463893 h 3513667"/>
              <a:gd name="connsiteX1208" fmla="*/ 3074659 w 3076859"/>
              <a:gd name="connsiteY1208" fmla="*/ 1472568 h 3513667"/>
              <a:gd name="connsiteX1209" fmla="*/ 3075059 w 3076859"/>
              <a:gd name="connsiteY1209" fmla="*/ 1481380 h 3513667"/>
              <a:gd name="connsiteX1210" fmla="*/ 3075459 w 3076859"/>
              <a:gd name="connsiteY1210" fmla="*/ 1490191 h 3513667"/>
              <a:gd name="connsiteX1211" fmla="*/ 3075459 w 3076859"/>
              <a:gd name="connsiteY1211" fmla="*/ 1499002 h 3513667"/>
              <a:gd name="connsiteX1212" fmla="*/ 3075059 w 3076859"/>
              <a:gd name="connsiteY1212" fmla="*/ 1516625 h 3513667"/>
              <a:gd name="connsiteX1213" fmla="*/ 3074659 w 3076859"/>
              <a:gd name="connsiteY1213" fmla="*/ 1534247 h 3513667"/>
              <a:gd name="connsiteX1214" fmla="*/ 3073859 w 3076859"/>
              <a:gd name="connsiteY1214" fmla="*/ 1552005 h 3513667"/>
              <a:gd name="connsiteX1215" fmla="*/ 3073859 w 3076859"/>
              <a:gd name="connsiteY1215" fmla="*/ 1560817 h 3513667"/>
              <a:gd name="connsiteX1216" fmla="*/ 3074059 w 3076859"/>
              <a:gd name="connsiteY1216" fmla="*/ 1569628 h 3513667"/>
              <a:gd name="connsiteX1217" fmla="*/ 3075059 w 3076859"/>
              <a:gd name="connsiteY1217" fmla="*/ 1582641 h 3513667"/>
              <a:gd name="connsiteX1218" fmla="*/ 3075859 w 3076859"/>
              <a:gd name="connsiteY1218" fmla="*/ 1595655 h 3513667"/>
              <a:gd name="connsiteX1219" fmla="*/ 3076459 w 3076859"/>
              <a:gd name="connsiteY1219" fmla="*/ 1608398 h 3513667"/>
              <a:gd name="connsiteX1220" fmla="*/ 3076859 w 3076859"/>
              <a:gd name="connsiteY1220" fmla="*/ 1621411 h 3513667"/>
              <a:gd name="connsiteX1221" fmla="*/ 3076659 w 3076859"/>
              <a:gd name="connsiteY1221" fmla="*/ 1634425 h 3513667"/>
              <a:gd name="connsiteX1222" fmla="*/ 3076259 w 3076859"/>
              <a:gd name="connsiteY1222" fmla="*/ 1647438 h 3513667"/>
              <a:gd name="connsiteX1223" fmla="*/ 3075259 w 3076859"/>
              <a:gd name="connsiteY1223" fmla="*/ 1660316 h 3513667"/>
              <a:gd name="connsiteX1224" fmla="*/ 3074659 w 3076859"/>
              <a:gd name="connsiteY1224" fmla="*/ 1666823 h 3513667"/>
              <a:gd name="connsiteX1225" fmla="*/ 3073859 w 3076859"/>
              <a:gd name="connsiteY1225" fmla="*/ 1673330 h 3513667"/>
              <a:gd name="connsiteX1226" fmla="*/ 3074659 w 3076859"/>
              <a:gd name="connsiteY1226" fmla="*/ 1803330 h 3513667"/>
              <a:gd name="connsiteX1227" fmla="*/ 3075059 w 3076859"/>
              <a:gd name="connsiteY1227" fmla="*/ 1818784 h 3513667"/>
              <a:gd name="connsiteX1228" fmla="*/ 3075459 w 3076859"/>
              <a:gd name="connsiteY1228" fmla="*/ 1834102 h 3513667"/>
              <a:gd name="connsiteX1229" fmla="*/ 3075859 w 3076859"/>
              <a:gd name="connsiteY1229" fmla="*/ 1864874 h 3513667"/>
              <a:gd name="connsiteX1230" fmla="*/ 3075659 w 3076859"/>
              <a:gd name="connsiteY1230" fmla="*/ 1895645 h 3513667"/>
              <a:gd name="connsiteX1231" fmla="*/ 3075259 w 3076859"/>
              <a:gd name="connsiteY1231" fmla="*/ 1926417 h 3513667"/>
              <a:gd name="connsiteX1232" fmla="*/ 3074059 w 3076859"/>
              <a:gd name="connsiteY1232" fmla="*/ 1957189 h 3513667"/>
              <a:gd name="connsiteX1233" fmla="*/ 3072659 w 3076859"/>
              <a:gd name="connsiteY1233" fmla="*/ 1987825 h 3513667"/>
              <a:gd name="connsiteX1234" fmla="*/ 3070859 w 3076859"/>
              <a:gd name="connsiteY1234" fmla="*/ 2018325 h 3513667"/>
              <a:gd name="connsiteX1235" fmla="*/ 3068859 w 3076859"/>
              <a:gd name="connsiteY1235" fmla="*/ 2048961 h 3513667"/>
              <a:gd name="connsiteX1236" fmla="*/ 3066459 w 3076859"/>
              <a:gd name="connsiteY1236" fmla="*/ 2079733 h 3513667"/>
              <a:gd name="connsiteX1237" fmla="*/ 3063659 w 3076859"/>
              <a:gd name="connsiteY1237" fmla="*/ 2110369 h 3513667"/>
              <a:gd name="connsiteX1238" fmla="*/ 3060459 w 3076859"/>
              <a:gd name="connsiteY1238" fmla="*/ 2140734 h 3513667"/>
              <a:gd name="connsiteX1239" fmla="*/ 3057259 w 3076859"/>
              <a:gd name="connsiteY1239" fmla="*/ 2171370 h 3513667"/>
              <a:gd name="connsiteX1240" fmla="*/ 3053859 w 3076859"/>
              <a:gd name="connsiteY1240" fmla="*/ 2202007 h 3513667"/>
              <a:gd name="connsiteX1241" fmla="*/ 3050259 w 3076859"/>
              <a:gd name="connsiteY1241" fmla="*/ 2232643 h 3513667"/>
              <a:gd name="connsiteX1242" fmla="*/ 3042658 w 3076859"/>
              <a:gd name="connsiteY1242" fmla="*/ 2293644 h 3513667"/>
              <a:gd name="connsiteX1243" fmla="*/ 3040658 w 3076859"/>
              <a:gd name="connsiteY1243" fmla="*/ 2309775 h 3513667"/>
              <a:gd name="connsiteX1244" fmla="*/ 3038858 w 3076859"/>
              <a:gd name="connsiteY1244" fmla="*/ 2325771 h 3513667"/>
              <a:gd name="connsiteX1245" fmla="*/ 3035058 w 3076859"/>
              <a:gd name="connsiteY1245" fmla="*/ 2357898 h 3513667"/>
              <a:gd name="connsiteX1246" fmla="*/ 3035858 w 3076859"/>
              <a:gd name="connsiteY1246" fmla="*/ 2363999 h 3513667"/>
              <a:gd name="connsiteX1247" fmla="*/ 3036458 w 3076859"/>
              <a:gd name="connsiteY1247" fmla="*/ 2369828 h 3513667"/>
              <a:gd name="connsiteX1248" fmla="*/ 3036858 w 3076859"/>
              <a:gd name="connsiteY1248" fmla="*/ 2375792 h 3513667"/>
              <a:gd name="connsiteX1249" fmla="*/ 3036658 w 3076859"/>
              <a:gd name="connsiteY1249" fmla="*/ 2381621 h 3513667"/>
              <a:gd name="connsiteX1250" fmla="*/ 3036458 w 3076859"/>
              <a:gd name="connsiteY1250" fmla="*/ 2384332 h 3513667"/>
              <a:gd name="connsiteX1251" fmla="*/ 3036058 w 3076859"/>
              <a:gd name="connsiteY1251" fmla="*/ 2387315 h 3513667"/>
              <a:gd name="connsiteX1252" fmla="*/ 3035258 w 3076859"/>
              <a:gd name="connsiteY1252" fmla="*/ 2390161 h 3513667"/>
              <a:gd name="connsiteX1253" fmla="*/ 3034458 w 3076859"/>
              <a:gd name="connsiteY1253" fmla="*/ 2393008 h 3513667"/>
              <a:gd name="connsiteX1254" fmla="*/ 3033458 w 3076859"/>
              <a:gd name="connsiteY1254" fmla="*/ 2395855 h 3513667"/>
              <a:gd name="connsiteX1255" fmla="*/ 3032258 w 3076859"/>
              <a:gd name="connsiteY1255" fmla="*/ 2398566 h 3513667"/>
              <a:gd name="connsiteX1256" fmla="*/ 3030858 w 3076859"/>
              <a:gd name="connsiteY1256" fmla="*/ 2401413 h 3513667"/>
              <a:gd name="connsiteX1257" fmla="*/ 3029058 w 3076859"/>
              <a:gd name="connsiteY1257" fmla="*/ 2403988 h 3513667"/>
              <a:gd name="connsiteX1258" fmla="*/ 3026658 w 3076859"/>
              <a:gd name="connsiteY1258" fmla="*/ 2424457 h 3513667"/>
              <a:gd name="connsiteX1259" fmla="*/ 3024658 w 3076859"/>
              <a:gd name="connsiteY1259" fmla="*/ 2444927 h 3513667"/>
              <a:gd name="connsiteX1260" fmla="*/ 3023058 w 3076859"/>
              <a:gd name="connsiteY1260" fmla="*/ 2465396 h 3513667"/>
              <a:gd name="connsiteX1261" fmla="*/ 3021458 w 3076859"/>
              <a:gd name="connsiteY1261" fmla="*/ 2485730 h 3513667"/>
              <a:gd name="connsiteX1262" fmla="*/ 3018658 w 3076859"/>
              <a:gd name="connsiteY1262" fmla="*/ 2526804 h 3513667"/>
              <a:gd name="connsiteX1263" fmla="*/ 3016058 w 3076859"/>
              <a:gd name="connsiteY1263" fmla="*/ 2567742 h 3513667"/>
              <a:gd name="connsiteX1264" fmla="*/ 3013258 w 3076859"/>
              <a:gd name="connsiteY1264" fmla="*/ 2608681 h 3513667"/>
              <a:gd name="connsiteX1265" fmla="*/ 3011658 w 3076859"/>
              <a:gd name="connsiteY1265" fmla="*/ 2629286 h 3513667"/>
              <a:gd name="connsiteX1266" fmla="*/ 3009858 w 3076859"/>
              <a:gd name="connsiteY1266" fmla="*/ 2649620 h 3513667"/>
              <a:gd name="connsiteX1267" fmla="*/ 3007858 w 3076859"/>
              <a:gd name="connsiteY1267" fmla="*/ 2670089 h 3513667"/>
              <a:gd name="connsiteX1268" fmla="*/ 3005458 w 3076859"/>
              <a:gd name="connsiteY1268" fmla="*/ 2690423 h 3513667"/>
              <a:gd name="connsiteX1269" fmla="*/ 3002658 w 3076859"/>
              <a:gd name="connsiteY1269" fmla="*/ 2710892 h 3513667"/>
              <a:gd name="connsiteX1270" fmla="*/ 2999458 w 3076859"/>
              <a:gd name="connsiteY1270" fmla="*/ 2731226 h 3513667"/>
              <a:gd name="connsiteX1271" fmla="*/ 2998858 w 3076859"/>
              <a:gd name="connsiteY1271" fmla="*/ 2741935 h 3513667"/>
              <a:gd name="connsiteX1272" fmla="*/ 2998258 w 3076859"/>
              <a:gd name="connsiteY1272" fmla="*/ 2752508 h 3513667"/>
              <a:gd name="connsiteX1273" fmla="*/ 2997458 w 3076859"/>
              <a:gd name="connsiteY1273" fmla="*/ 2763217 h 3513667"/>
              <a:gd name="connsiteX1274" fmla="*/ 2996258 w 3076859"/>
              <a:gd name="connsiteY1274" fmla="*/ 2773926 h 3513667"/>
              <a:gd name="connsiteX1275" fmla="*/ 2995258 w 3076859"/>
              <a:gd name="connsiteY1275" fmla="*/ 2784364 h 3513667"/>
              <a:gd name="connsiteX1276" fmla="*/ 2993858 w 3076859"/>
              <a:gd name="connsiteY1276" fmla="*/ 2795073 h 3513667"/>
              <a:gd name="connsiteX1277" fmla="*/ 2992458 w 3076859"/>
              <a:gd name="connsiteY1277" fmla="*/ 2805647 h 3513667"/>
              <a:gd name="connsiteX1278" fmla="*/ 2990857 w 3076859"/>
              <a:gd name="connsiteY1278" fmla="*/ 2816085 h 3513667"/>
              <a:gd name="connsiteX1279" fmla="*/ 2989057 w 3076859"/>
              <a:gd name="connsiteY1279" fmla="*/ 2826658 h 3513667"/>
              <a:gd name="connsiteX1280" fmla="*/ 2987257 w 3076859"/>
              <a:gd name="connsiteY1280" fmla="*/ 2837096 h 3513667"/>
              <a:gd name="connsiteX1281" fmla="*/ 2984857 w 3076859"/>
              <a:gd name="connsiteY1281" fmla="*/ 2847670 h 3513667"/>
              <a:gd name="connsiteX1282" fmla="*/ 2982657 w 3076859"/>
              <a:gd name="connsiteY1282" fmla="*/ 2858108 h 3513667"/>
              <a:gd name="connsiteX1283" fmla="*/ 2980457 w 3076859"/>
              <a:gd name="connsiteY1283" fmla="*/ 2868546 h 3513667"/>
              <a:gd name="connsiteX1284" fmla="*/ 2977657 w 3076859"/>
              <a:gd name="connsiteY1284" fmla="*/ 2878984 h 3513667"/>
              <a:gd name="connsiteX1285" fmla="*/ 2974857 w 3076859"/>
              <a:gd name="connsiteY1285" fmla="*/ 2889422 h 3513667"/>
              <a:gd name="connsiteX1286" fmla="*/ 2971857 w 3076859"/>
              <a:gd name="connsiteY1286" fmla="*/ 2899724 h 3513667"/>
              <a:gd name="connsiteX1287" fmla="*/ 2973057 w 3076859"/>
              <a:gd name="connsiteY1287" fmla="*/ 2905689 h 3513667"/>
              <a:gd name="connsiteX1288" fmla="*/ 2973857 w 3076859"/>
              <a:gd name="connsiteY1288" fmla="*/ 2911925 h 3513667"/>
              <a:gd name="connsiteX1289" fmla="*/ 2974257 w 3076859"/>
              <a:gd name="connsiteY1289" fmla="*/ 2918025 h 3513667"/>
              <a:gd name="connsiteX1290" fmla="*/ 2974257 w 3076859"/>
              <a:gd name="connsiteY1290" fmla="*/ 2923989 h 3513667"/>
              <a:gd name="connsiteX1291" fmla="*/ 2973857 w 3076859"/>
              <a:gd name="connsiteY1291" fmla="*/ 2929954 h 3513667"/>
              <a:gd name="connsiteX1292" fmla="*/ 2973057 w 3076859"/>
              <a:gd name="connsiteY1292" fmla="*/ 2936054 h 3513667"/>
              <a:gd name="connsiteX1293" fmla="*/ 2971657 w 3076859"/>
              <a:gd name="connsiteY1293" fmla="*/ 2942018 h 3513667"/>
              <a:gd name="connsiteX1294" fmla="*/ 2969857 w 3076859"/>
              <a:gd name="connsiteY1294" fmla="*/ 2948119 h 3513667"/>
              <a:gd name="connsiteX1295" fmla="*/ 2970457 w 3076859"/>
              <a:gd name="connsiteY1295" fmla="*/ 2952456 h 3513667"/>
              <a:gd name="connsiteX1296" fmla="*/ 2970857 w 3076859"/>
              <a:gd name="connsiteY1296" fmla="*/ 2956930 h 3513667"/>
              <a:gd name="connsiteX1297" fmla="*/ 2971057 w 3076859"/>
              <a:gd name="connsiteY1297" fmla="*/ 2961268 h 3513667"/>
              <a:gd name="connsiteX1298" fmla="*/ 2971057 w 3076859"/>
              <a:gd name="connsiteY1298" fmla="*/ 2965741 h 3513667"/>
              <a:gd name="connsiteX1299" fmla="*/ 2970857 w 3076859"/>
              <a:gd name="connsiteY1299" fmla="*/ 2970079 h 3513667"/>
              <a:gd name="connsiteX1300" fmla="*/ 2970657 w 3076859"/>
              <a:gd name="connsiteY1300" fmla="*/ 2974417 h 3513667"/>
              <a:gd name="connsiteX1301" fmla="*/ 2970457 w 3076859"/>
              <a:gd name="connsiteY1301" fmla="*/ 2978755 h 3513667"/>
              <a:gd name="connsiteX1302" fmla="*/ 2969657 w 3076859"/>
              <a:gd name="connsiteY1302" fmla="*/ 2983093 h 3513667"/>
              <a:gd name="connsiteX1303" fmla="*/ 2969057 w 3076859"/>
              <a:gd name="connsiteY1303" fmla="*/ 2987295 h 3513667"/>
              <a:gd name="connsiteX1304" fmla="*/ 2968257 w 3076859"/>
              <a:gd name="connsiteY1304" fmla="*/ 2991497 h 3513667"/>
              <a:gd name="connsiteX1305" fmla="*/ 2966257 w 3076859"/>
              <a:gd name="connsiteY1305" fmla="*/ 3000037 h 3513667"/>
              <a:gd name="connsiteX1306" fmla="*/ 2963657 w 3076859"/>
              <a:gd name="connsiteY1306" fmla="*/ 3008577 h 3513667"/>
              <a:gd name="connsiteX1307" fmla="*/ 2960857 w 3076859"/>
              <a:gd name="connsiteY1307" fmla="*/ 3016982 h 3513667"/>
              <a:gd name="connsiteX1308" fmla="*/ 2949657 w 3076859"/>
              <a:gd name="connsiteY1308" fmla="*/ 3021049 h 3513667"/>
              <a:gd name="connsiteX1309" fmla="*/ 2951857 w 3076859"/>
              <a:gd name="connsiteY1309" fmla="*/ 3020778 h 3513667"/>
              <a:gd name="connsiteX1310" fmla="*/ 2954457 w 3076859"/>
              <a:gd name="connsiteY1310" fmla="*/ 3019964 h 3513667"/>
              <a:gd name="connsiteX1311" fmla="*/ 2957457 w 3076859"/>
              <a:gd name="connsiteY1311" fmla="*/ 3018744 h 3513667"/>
              <a:gd name="connsiteX1312" fmla="*/ 2960857 w 3076859"/>
              <a:gd name="connsiteY1312" fmla="*/ 3016982 h 3513667"/>
              <a:gd name="connsiteX1313" fmla="*/ 2959457 w 3076859"/>
              <a:gd name="connsiteY1313" fmla="*/ 3022404 h 3513667"/>
              <a:gd name="connsiteX1314" fmla="*/ 2958057 w 3076859"/>
              <a:gd name="connsiteY1314" fmla="*/ 3027827 h 3513667"/>
              <a:gd name="connsiteX1315" fmla="*/ 2956457 w 3076859"/>
              <a:gd name="connsiteY1315" fmla="*/ 3032978 h 3513667"/>
              <a:gd name="connsiteX1316" fmla="*/ 2954857 w 3076859"/>
              <a:gd name="connsiteY1316" fmla="*/ 3037858 h 3513667"/>
              <a:gd name="connsiteX1317" fmla="*/ 2953057 w 3076859"/>
              <a:gd name="connsiteY1317" fmla="*/ 3042738 h 3513667"/>
              <a:gd name="connsiteX1318" fmla="*/ 2951257 w 3076859"/>
              <a:gd name="connsiteY1318" fmla="*/ 3047212 h 3513667"/>
              <a:gd name="connsiteX1319" fmla="*/ 2949057 w 3076859"/>
              <a:gd name="connsiteY1319" fmla="*/ 3051685 h 3513667"/>
              <a:gd name="connsiteX1320" fmla="*/ 2946857 w 3076859"/>
              <a:gd name="connsiteY1320" fmla="*/ 3055887 h 3513667"/>
              <a:gd name="connsiteX1321" fmla="*/ 2944657 w 3076859"/>
              <a:gd name="connsiteY1321" fmla="*/ 3059818 h 3513667"/>
              <a:gd name="connsiteX1322" fmla="*/ 2942057 w 3076859"/>
              <a:gd name="connsiteY1322" fmla="*/ 3063750 h 3513667"/>
              <a:gd name="connsiteX1323" fmla="*/ 2939656 w 3076859"/>
              <a:gd name="connsiteY1323" fmla="*/ 3067410 h 3513667"/>
              <a:gd name="connsiteX1324" fmla="*/ 2936856 w 3076859"/>
              <a:gd name="connsiteY1324" fmla="*/ 3070934 h 3513667"/>
              <a:gd name="connsiteX1325" fmla="*/ 2933856 w 3076859"/>
              <a:gd name="connsiteY1325" fmla="*/ 3074323 h 3513667"/>
              <a:gd name="connsiteX1326" fmla="*/ 2930856 w 3076859"/>
              <a:gd name="connsiteY1326" fmla="*/ 3077441 h 3513667"/>
              <a:gd name="connsiteX1327" fmla="*/ 2927656 w 3076859"/>
              <a:gd name="connsiteY1327" fmla="*/ 3080423 h 3513667"/>
              <a:gd name="connsiteX1328" fmla="*/ 2924456 w 3076859"/>
              <a:gd name="connsiteY1328" fmla="*/ 3083406 h 3513667"/>
              <a:gd name="connsiteX1329" fmla="*/ 2921056 w 3076859"/>
              <a:gd name="connsiteY1329" fmla="*/ 3085981 h 3513667"/>
              <a:gd name="connsiteX1330" fmla="*/ 2917456 w 3076859"/>
              <a:gd name="connsiteY1330" fmla="*/ 3088421 h 3513667"/>
              <a:gd name="connsiteX1331" fmla="*/ 2913656 w 3076859"/>
              <a:gd name="connsiteY1331" fmla="*/ 3090590 h 3513667"/>
              <a:gd name="connsiteX1332" fmla="*/ 2909656 w 3076859"/>
              <a:gd name="connsiteY1332" fmla="*/ 3092759 h 3513667"/>
              <a:gd name="connsiteX1333" fmla="*/ 2905656 w 3076859"/>
              <a:gd name="connsiteY1333" fmla="*/ 3094657 h 3513667"/>
              <a:gd name="connsiteX1334" fmla="*/ 2901456 w 3076859"/>
              <a:gd name="connsiteY1334" fmla="*/ 3096419 h 3513667"/>
              <a:gd name="connsiteX1335" fmla="*/ 2897056 w 3076859"/>
              <a:gd name="connsiteY1335" fmla="*/ 3098046 h 3513667"/>
              <a:gd name="connsiteX1336" fmla="*/ 2892656 w 3076859"/>
              <a:gd name="connsiteY1336" fmla="*/ 3099401 h 3513667"/>
              <a:gd name="connsiteX1337" fmla="*/ 2887856 w 3076859"/>
              <a:gd name="connsiteY1337" fmla="*/ 3100621 h 3513667"/>
              <a:gd name="connsiteX1338" fmla="*/ 2883055 w 3076859"/>
              <a:gd name="connsiteY1338" fmla="*/ 3101706 h 3513667"/>
              <a:gd name="connsiteX1339" fmla="*/ 2878055 w 3076859"/>
              <a:gd name="connsiteY1339" fmla="*/ 3102655 h 3513667"/>
              <a:gd name="connsiteX1340" fmla="*/ 2873055 w 3076859"/>
              <a:gd name="connsiteY1340" fmla="*/ 3103468 h 3513667"/>
              <a:gd name="connsiteX1341" fmla="*/ 2867455 w 3076859"/>
              <a:gd name="connsiteY1341" fmla="*/ 3104010 h 3513667"/>
              <a:gd name="connsiteX1342" fmla="*/ 2862055 w 3076859"/>
              <a:gd name="connsiteY1342" fmla="*/ 3104417 h 3513667"/>
              <a:gd name="connsiteX1343" fmla="*/ 2856255 w 3076859"/>
              <a:gd name="connsiteY1343" fmla="*/ 3104688 h 3513667"/>
              <a:gd name="connsiteX1344" fmla="*/ 2850655 w 3076859"/>
              <a:gd name="connsiteY1344" fmla="*/ 3104688 h 3513667"/>
              <a:gd name="connsiteX1345" fmla="*/ 2847255 w 3076859"/>
              <a:gd name="connsiteY1345" fmla="*/ 3104688 h 3513667"/>
              <a:gd name="connsiteX1346" fmla="*/ 2844055 w 3076859"/>
              <a:gd name="connsiteY1346" fmla="*/ 3104824 h 3513667"/>
              <a:gd name="connsiteX1347" fmla="*/ 2840855 w 3076859"/>
              <a:gd name="connsiteY1347" fmla="*/ 3105095 h 3513667"/>
              <a:gd name="connsiteX1348" fmla="*/ 2837655 w 3076859"/>
              <a:gd name="connsiteY1348" fmla="*/ 3105637 h 3513667"/>
              <a:gd name="connsiteX1349" fmla="*/ 2831454 w 3076859"/>
              <a:gd name="connsiteY1349" fmla="*/ 3106722 h 3513667"/>
              <a:gd name="connsiteX1350" fmla="*/ 2825254 w 3076859"/>
              <a:gd name="connsiteY1350" fmla="*/ 3107942 h 3513667"/>
              <a:gd name="connsiteX1351" fmla="*/ 2813254 w 3076859"/>
              <a:gd name="connsiteY1351" fmla="*/ 3110653 h 3513667"/>
              <a:gd name="connsiteX1352" fmla="*/ 2807054 w 3076859"/>
              <a:gd name="connsiteY1352" fmla="*/ 3112144 h 3513667"/>
              <a:gd name="connsiteX1353" fmla="*/ 2800854 w 3076859"/>
              <a:gd name="connsiteY1353" fmla="*/ 3113228 h 3513667"/>
              <a:gd name="connsiteX1354" fmla="*/ 2791654 w 3076859"/>
              <a:gd name="connsiteY1354" fmla="*/ 3166909 h 3513667"/>
              <a:gd name="connsiteX1355" fmla="*/ 2791654 w 3076859"/>
              <a:gd name="connsiteY1355" fmla="*/ 3176127 h 3513667"/>
              <a:gd name="connsiteX1356" fmla="*/ 2791654 w 3076859"/>
              <a:gd name="connsiteY1356" fmla="*/ 3185210 h 3513667"/>
              <a:gd name="connsiteX1357" fmla="*/ 2791854 w 3076859"/>
              <a:gd name="connsiteY1357" fmla="*/ 3203510 h 3513667"/>
              <a:gd name="connsiteX1358" fmla="*/ 2792054 w 3076859"/>
              <a:gd name="connsiteY1358" fmla="*/ 3221675 h 3513667"/>
              <a:gd name="connsiteX1359" fmla="*/ 2792054 w 3076859"/>
              <a:gd name="connsiteY1359" fmla="*/ 3230757 h 3513667"/>
              <a:gd name="connsiteX1360" fmla="*/ 2792054 w 3076859"/>
              <a:gd name="connsiteY1360" fmla="*/ 3239975 h 3513667"/>
              <a:gd name="connsiteX1361" fmla="*/ 2791854 w 3076859"/>
              <a:gd name="connsiteY1361" fmla="*/ 3249058 h 3513667"/>
              <a:gd name="connsiteX1362" fmla="*/ 2791054 w 3076859"/>
              <a:gd name="connsiteY1362" fmla="*/ 3258140 h 3513667"/>
              <a:gd name="connsiteX1363" fmla="*/ 2790454 w 3076859"/>
              <a:gd name="connsiteY1363" fmla="*/ 3267222 h 3513667"/>
              <a:gd name="connsiteX1364" fmla="*/ 2789254 w 3076859"/>
              <a:gd name="connsiteY1364" fmla="*/ 3276305 h 3513667"/>
              <a:gd name="connsiteX1365" fmla="*/ 2787854 w 3076859"/>
              <a:gd name="connsiteY1365" fmla="*/ 3285387 h 3513667"/>
              <a:gd name="connsiteX1366" fmla="*/ 2786054 w 3076859"/>
              <a:gd name="connsiteY1366" fmla="*/ 3294334 h 3513667"/>
              <a:gd name="connsiteX1367" fmla="*/ 2783854 w 3076859"/>
              <a:gd name="connsiteY1367" fmla="*/ 3303281 h 3513667"/>
              <a:gd name="connsiteX1368" fmla="*/ 2781053 w 3076859"/>
              <a:gd name="connsiteY1368" fmla="*/ 3312228 h 3513667"/>
              <a:gd name="connsiteX1369" fmla="*/ 2781453 w 3076859"/>
              <a:gd name="connsiteY1369" fmla="*/ 3317786 h 3513667"/>
              <a:gd name="connsiteX1370" fmla="*/ 2781453 w 3076859"/>
              <a:gd name="connsiteY1370" fmla="*/ 3323208 h 3513667"/>
              <a:gd name="connsiteX1371" fmla="*/ 2781453 w 3076859"/>
              <a:gd name="connsiteY1371" fmla="*/ 3328630 h 3513667"/>
              <a:gd name="connsiteX1372" fmla="*/ 2781253 w 3076859"/>
              <a:gd name="connsiteY1372" fmla="*/ 3334053 h 3513667"/>
              <a:gd name="connsiteX1373" fmla="*/ 2780853 w 3076859"/>
              <a:gd name="connsiteY1373" fmla="*/ 3339475 h 3513667"/>
              <a:gd name="connsiteX1374" fmla="*/ 2780253 w 3076859"/>
              <a:gd name="connsiteY1374" fmla="*/ 3344897 h 3513667"/>
              <a:gd name="connsiteX1375" fmla="*/ 2778653 w 3076859"/>
              <a:gd name="connsiteY1375" fmla="*/ 3355742 h 3513667"/>
              <a:gd name="connsiteX1376" fmla="*/ 2776653 w 3076859"/>
              <a:gd name="connsiteY1376" fmla="*/ 3366315 h 3513667"/>
              <a:gd name="connsiteX1377" fmla="*/ 2774653 w 3076859"/>
              <a:gd name="connsiteY1377" fmla="*/ 3377025 h 3513667"/>
              <a:gd name="connsiteX1378" fmla="*/ 2772453 w 3076859"/>
              <a:gd name="connsiteY1378" fmla="*/ 3387734 h 3513667"/>
              <a:gd name="connsiteX1379" fmla="*/ 2770653 w 3076859"/>
              <a:gd name="connsiteY1379" fmla="*/ 3398307 h 3513667"/>
              <a:gd name="connsiteX1380" fmla="*/ 2771253 w 3076859"/>
              <a:gd name="connsiteY1380" fmla="*/ 3400883 h 3513667"/>
              <a:gd name="connsiteX1381" fmla="*/ 2771653 w 3076859"/>
              <a:gd name="connsiteY1381" fmla="*/ 3403323 h 3513667"/>
              <a:gd name="connsiteX1382" fmla="*/ 2771653 w 3076859"/>
              <a:gd name="connsiteY1382" fmla="*/ 3405627 h 3513667"/>
              <a:gd name="connsiteX1383" fmla="*/ 2771653 w 3076859"/>
              <a:gd name="connsiteY1383" fmla="*/ 3407932 h 3513667"/>
              <a:gd name="connsiteX1384" fmla="*/ 2771453 w 3076859"/>
              <a:gd name="connsiteY1384" fmla="*/ 3410101 h 3513667"/>
              <a:gd name="connsiteX1385" fmla="*/ 2771053 w 3076859"/>
              <a:gd name="connsiteY1385" fmla="*/ 3412405 h 3513667"/>
              <a:gd name="connsiteX1386" fmla="*/ 2770453 w 3076859"/>
              <a:gd name="connsiteY1386" fmla="*/ 3414574 h 3513667"/>
              <a:gd name="connsiteX1387" fmla="*/ 2769453 w 3076859"/>
              <a:gd name="connsiteY1387" fmla="*/ 3416743 h 3513667"/>
              <a:gd name="connsiteX1388" fmla="*/ 2767853 w 3076859"/>
              <a:gd name="connsiteY1388" fmla="*/ 3420945 h 3513667"/>
              <a:gd name="connsiteX1389" fmla="*/ 2765853 w 3076859"/>
              <a:gd name="connsiteY1389" fmla="*/ 3425148 h 3513667"/>
              <a:gd name="connsiteX1390" fmla="*/ 2763653 w 3076859"/>
              <a:gd name="connsiteY1390" fmla="*/ 3429486 h 3513667"/>
              <a:gd name="connsiteX1391" fmla="*/ 2762053 w 3076859"/>
              <a:gd name="connsiteY1391" fmla="*/ 3433552 h 3513667"/>
              <a:gd name="connsiteX1392" fmla="*/ 2760853 w 3076859"/>
              <a:gd name="connsiteY1392" fmla="*/ 3439110 h 3513667"/>
              <a:gd name="connsiteX1393" fmla="*/ 2759453 w 3076859"/>
              <a:gd name="connsiteY1393" fmla="*/ 3444397 h 3513667"/>
              <a:gd name="connsiteX1394" fmla="*/ 2757853 w 3076859"/>
              <a:gd name="connsiteY1394" fmla="*/ 3449413 h 3513667"/>
              <a:gd name="connsiteX1395" fmla="*/ 2756053 w 3076859"/>
              <a:gd name="connsiteY1395" fmla="*/ 3454293 h 3513667"/>
              <a:gd name="connsiteX1396" fmla="*/ 2753653 w 3076859"/>
              <a:gd name="connsiteY1396" fmla="*/ 3459037 h 3513667"/>
              <a:gd name="connsiteX1397" fmla="*/ 2751453 w 3076859"/>
              <a:gd name="connsiteY1397" fmla="*/ 3463646 h 3513667"/>
              <a:gd name="connsiteX1398" fmla="*/ 2748853 w 3076859"/>
              <a:gd name="connsiteY1398" fmla="*/ 3467848 h 3513667"/>
              <a:gd name="connsiteX1399" fmla="*/ 2746453 w 3076859"/>
              <a:gd name="connsiteY1399" fmla="*/ 3472051 h 3513667"/>
              <a:gd name="connsiteX1400" fmla="*/ 2743453 w 3076859"/>
              <a:gd name="connsiteY1400" fmla="*/ 3476118 h 3513667"/>
              <a:gd name="connsiteX1401" fmla="*/ 2740253 w 3076859"/>
              <a:gd name="connsiteY1401" fmla="*/ 3479913 h 3513667"/>
              <a:gd name="connsiteX1402" fmla="*/ 2737053 w 3076859"/>
              <a:gd name="connsiteY1402" fmla="*/ 3483573 h 3513667"/>
              <a:gd name="connsiteX1403" fmla="*/ 2733453 w 3076859"/>
              <a:gd name="connsiteY1403" fmla="*/ 3486962 h 3513667"/>
              <a:gd name="connsiteX1404" fmla="*/ 2729852 w 3076859"/>
              <a:gd name="connsiteY1404" fmla="*/ 3490216 h 3513667"/>
              <a:gd name="connsiteX1405" fmla="*/ 2725852 w 3076859"/>
              <a:gd name="connsiteY1405" fmla="*/ 3493198 h 3513667"/>
              <a:gd name="connsiteX1406" fmla="*/ 2722052 w 3076859"/>
              <a:gd name="connsiteY1406" fmla="*/ 3496045 h 3513667"/>
              <a:gd name="connsiteX1407" fmla="*/ 2717652 w 3076859"/>
              <a:gd name="connsiteY1407" fmla="*/ 3498620 h 3513667"/>
              <a:gd name="connsiteX1408" fmla="*/ 2713252 w 3076859"/>
              <a:gd name="connsiteY1408" fmla="*/ 3501196 h 3513667"/>
              <a:gd name="connsiteX1409" fmla="*/ 2708852 w 3076859"/>
              <a:gd name="connsiteY1409" fmla="*/ 3503365 h 3513667"/>
              <a:gd name="connsiteX1410" fmla="*/ 2704052 w 3076859"/>
              <a:gd name="connsiteY1410" fmla="*/ 3505263 h 3513667"/>
              <a:gd name="connsiteX1411" fmla="*/ 2699252 w 3076859"/>
              <a:gd name="connsiteY1411" fmla="*/ 3507160 h 3513667"/>
              <a:gd name="connsiteX1412" fmla="*/ 2694252 w 3076859"/>
              <a:gd name="connsiteY1412" fmla="*/ 3508787 h 3513667"/>
              <a:gd name="connsiteX1413" fmla="*/ 2688852 w 3076859"/>
              <a:gd name="connsiteY1413" fmla="*/ 3510143 h 3513667"/>
              <a:gd name="connsiteX1414" fmla="*/ 2683652 w 3076859"/>
              <a:gd name="connsiteY1414" fmla="*/ 3511227 h 3513667"/>
              <a:gd name="connsiteX1415" fmla="*/ 2678251 w 3076859"/>
              <a:gd name="connsiteY1415" fmla="*/ 3512176 h 3513667"/>
              <a:gd name="connsiteX1416" fmla="*/ 2672451 w 3076859"/>
              <a:gd name="connsiteY1416" fmla="*/ 3512854 h 3513667"/>
              <a:gd name="connsiteX1417" fmla="*/ 2666651 w 3076859"/>
              <a:gd name="connsiteY1417" fmla="*/ 3513396 h 3513667"/>
              <a:gd name="connsiteX1418" fmla="*/ 2660851 w 3076859"/>
              <a:gd name="connsiteY1418" fmla="*/ 3513667 h 3513667"/>
              <a:gd name="connsiteX1419" fmla="*/ 2654651 w 3076859"/>
              <a:gd name="connsiteY1419" fmla="*/ 3513667 h 3513667"/>
              <a:gd name="connsiteX1420" fmla="*/ 2648651 w 3076859"/>
              <a:gd name="connsiteY1420" fmla="*/ 3513532 h 3513667"/>
              <a:gd name="connsiteX1421" fmla="*/ 2642251 w 3076859"/>
              <a:gd name="connsiteY1421" fmla="*/ 3512989 h 3513667"/>
              <a:gd name="connsiteX1422" fmla="*/ 2635851 w 3076859"/>
              <a:gd name="connsiteY1422" fmla="*/ 3512447 h 3513667"/>
              <a:gd name="connsiteX1423" fmla="*/ 2629451 w 3076859"/>
              <a:gd name="connsiteY1423" fmla="*/ 3511498 h 3513667"/>
              <a:gd name="connsiteX1424" fmla="*/ 2610650 w 3076859"/>
              <a:gd name="connsiteY1424" fmla="*/ 3511092 h 3513667"/>
              <a:gd name="connsiteX1425" fmla="*/ 2592050 w 3076859"/>
              <a:gd name="connsiteY1425" fmla="*/ 3510414 h 3513667"/>
              <a:gd name="connsiteX1426" fmla="*/ 2582650 w 3076859"/>
              <a:gd name="connsiteY1426" fmla="*/ 3510278 h 3513667"/>
              <a:gd name="connsiteX1427" fmla="*/ 2573249 w 3076859"/>
              <a:gd name="connsiteY1427" fmla="*/ 3510278 h 3513667"/>
              <a:gd name="connsiteX1428" fmla="*/ 2564249 w 3076859"/>
              <a:gd name="connsiteY1428" fmla="*/ 3510278 h 3513667"/>
              <a:gd name="connsiteX1429" fmla="*/ 2554849 w 3076859"/>
              <a:gd name="connsiteY1429" fmla="*/ 3510685 h 3513667"/>
              <a:gd name="connsiteX1430" fmla="*/ 2551649 w 3076859"/>
              <a:gd name="connsiteY1430" fmla="*/ 3510820 h 3513667"/>
              <a:gd name="connsiteX1431" fmla="*/ 2548649 w 3076859"/>
              <a:gd name="connsiteY1431" fmla="*/ 3510820 h 3513667"/>
              <a:gd name="connsiteX1432" fmla="*/ 2545649 w 3076859"/>
              <a:gd name="connsiteY1432" fmla="*/ 3510820 h 3513667"/>
              <a:gd name="connsiteX1433" fmla="*/ 2543049 w 3076859"/>
              <a:gd name="connsiteY1433" fmla="*/ 3510685 h 3513667"/>
              <a:gd name="connsiteX1434" fmla="*/ 2540449 w 3076859"/>
              <a:gd name="connsiteY1434" fmla="*/ 3510414 h 3513667"/>
              <a:gd name="connsiteX1435" fmla="*/ 2538049 w 3076859"/>
              <a:gd name="connsiteY1435" fmla="*/ 3510007 h 3513667"/>
              <a:gd name="connsiteX1436" fmla="*/ 2535649 w 3076859"/>
              <a:gd name="connsiteY1436" fmla="*/ 3509465 h 3513667"/>
              <a:gd name="connsiteX1437" fmla="*/ 2533449 w 3076859"/>
              <a:gd name="connsiteY1437" fmla="*/ 3509058 h 3513667"/>
              <a:gd name="connsiteX1438" fmla="*/ 2531449 w 3076859"/>
              <a:gd name="connsiteY1438" fmla="*/ 3508245 h 3513667"/>
              <a:gd name="connsiteX1439" fmla="*/ 2529449 w 3076859"/>
              <a:gd name="connsiteY1439" fmla="*/ 3507431 h 3513667"/>
              <a:gd name="connsiteX1440" fmla="*/ 2527649 w 3076859"/>
              <a:gd name="connsiteY1440" fmla="*/ 3506754 h 3513667"/>
              <a:gd name="connsiteX1441" fmla="*/ 2525849 w 3076859"/>
              <a:gd name="connsiteY1441" fmla="*/ 3505805 h 3513667"/>
              <a:gd name="connsiteX1442" fmla="*/ 2524449 w 3076859"/>
              <a:gd name="connsiteY1442" fmla="*/ 3504720 h 3513667"/>
              <a:gd name="connsiteX1443" fmla="*/ 2522849 w 3076859"/>
              <a:gd name="connsiteY1443" fmla="*/ 3503636 h 3513667"/>
              <a:gd name="connsiteX1444" fmla="*/ 2521848 w 3076859"/>
              <a:gd name="connsiteY1444" fmla="*/ 3502416 h 3513667"/>
              <a:gd name="connsiteX1445" fmla="*/ 2520648 w 3076859"/>
              <a:gd name="connsiteY1445" fmla="*/ 3501060 h 3513667"/>
              <a:gd name="connsiteX1446" fmla="*/ 2519448 w 3076859"/>
              <a:gd name="connsiteY1446" fmla="*/ 3499569 h 3513667"/>
              <a:gd name="connsiteX1447" fmla="*/ 2518648 w 3076859"/>
              <a:gd name="connsiteY1447" fmla="*/ 3498213 h 3513667"/>
              <a:gd name="connsiteX1448" fmla="*/ 2517648 w 3076859"/>
              <a:gd name="connsiteY1448" fmla="*/ 3496722 h 3513667"/>
              <a:gd name="connsiteX1449" fmla="*/ 2517048 w 3076859"/>
              <a:gd name="connsiteY1449" fmla="*/ 3494960 h 3513667"/>
              <a:gd name="connsiteX1450" fmla="*/ 2515648 w 3076859"/>
              <a:gd name="connsiteY1450" fmla="*/ 3491436 h 3513667"/>
              <a:gd name="connsiteX1451" fmla="*/ 2514848 w 3076859"/>
              <a:gd name="connsiteY1451" fmla="*/ 3487504 h 3513667"/>
              <a:gd name="connsiteX1452" fmla="*/ 2514448 w 3076859"/>
              <a:gd name="connsiteY1452" fmla="*/ 3483438 h 3513667"/>
              <a:gd name="connsiteX1453" fmla="*/ 2514448 w 3076859"/>
              <a:gd name="connsiteY1453" fmla="*/ 3478829 h 3513667"/>
              <a:gd name="connsiteX1454" fmla="*/ 2514648 w 3076859"/>
              <a:gd name="connsiteY1454" fmla="*/ 3474084 h 3513667"/>
              <a:gd name="connsiteX1455" fmla="*/ 2515448 w 3076859"/>
              <a:gd name="connsiteY1455" fmla="*/ 3469204 h 3513667"/>
              <a:gd name="connsiteX1456" fmla="*/ 2512248 w 3076859"/>
              <a:gd name="connsiteY1456" fmla="*/ 3467442 h 3513667"/>
              <a:gd name="connsiteX1457" fmla="*/ 2509448 w 3076859"/>
              <a:gd name="connsiteY1457" fmla="*/ 3465544 h 3513667"/>
              <a:gd name="connsiteX1458" fmla="*/ 2507048 w 3076859"/>
              <a:gd name="connsiteY1458" fmla="*/ 3463782 h 3513667"/>
              <a:gd name="connsiteX1459" fmla="*/ 2504648 w 3076859"/>
              <a:gd name="connsiteY1459" fmla="*/ 3461748 h 3513667"/>
              <a:gd name="connsiteX1460" fmla="*/ 2502848 w 3076859"/>
              <a:gd name="connsiteY1460" fmla="*/ 3459715 h 3513667"/>
              <a:gd name="connsiteX1461" fmla="*/ 2501048 w 3076859"/>
              <a:gd name="connsiteY1461" fmla="*/ 3457682 h 3513667"/>
              <a:gd name="connsiteX1462" fmla="*/ 2499648 w 3076859"/>
              <a:gd name="connsiteY1462" fmla="*/ 3455513 h 3513667"/>
              <a:gd name="connsiteX1463" fmla="*/ 2498248 w 3076859"/>
              <a:gd name="connsiteY1463" fmla="*/ 3453344 h 3513667"/>
              <a:gd name="connsiteX1464" fmla="*/ 2497248 w 3076859"/>
              <a:gd name="connsiteY1464" fmla="*/ 3451039 h 3513667"/>
              <a:gd name="connsiteX1465" fmla="*/ 2496448 w 3076859"/>
              <a:gd name="connsiteY1465" fmla="*/ 3448735 h 3513667"/>
              <a:gd name="connsiteX1466" fmla="*/ 2495848 w 3076859"/>
              <a:gd name="connsiteY1466" fmla="*/ 3446430 h 3513667"/>
              <a:gd name="connsiteX1467" fmla="*/ 2495048 w 3076859"/>
              <a:gd name="connsiteY1467" fmla="*/ 3444126 h 3513667"/>
              <a:gd name="connsiteX1468" fmla="*/ 2494448 w 3076859"/>
              <a:gd name="connsiteY1468" fmla="*/ 3439110 h 3513667"/>
              <a:gd name="connsiteX1469" fmla="*/ 2494248 w 3076859"/>
              <a:gd name="connsiteY1469" fmla="*/ 3434230 h 3513667"/>
              <a:gd name="connsiteX1470" fmla="*/ 2494248 w 3076859"/>
              <a:gd name="connsiteY1470" fmla="*/ 3429079 h 3513667"/>
              <a:gd name="connsiteX1471" fmla="*/ 2494448 w 3076859"/>
              <a:gd name="connsiteY1471" fmla="*/ 3424063 h 3513667"/>
              <a:gd name="connsiteX1472" fmla="*/ 2494848 w 3076859"/>
              <a:gd name="connsiteY1472" fmla="*/ 3413625 h 3513667"/>
              <a:gd name="connsiteX1473" fmla="*/ 2495048 w 3076859"/>
              <a:gd name="connsiteY1473" fmla="*/ 3408610 h 3513667"/>
              <a:gd name="connsiteX1474" fmla="*/ 2494648 w 3076859"/>
              <a:gd name="connsiteY1474" fmla="*/ 3403594 h 3513667"/>
              <a:gd name="connsiteX1475" fmla="*/ 2494048 w 3076859"/>
              <a:gd name="connsiteY1475" fmla="*/ 3398714 h 3513667"/>
              <a:gd name="connsiteX1476" fmla="*/ 2493448 w 3076859"/>
              <a:gd name="connsiteY1476" fmla="*/ 3396409 h 3513667"/>
              <a:gd name="connsiteX1477" fmla="*/ 2492848 w 3076859"/>
              <a:gd name="connsiteY1477" fmla="*/ 3393834 h 3513667"/>
              <a:gd name="connsiteX1478" fmla="*/ 2492048 w 3076859"/>
              <a:gd name="connsiteY1478" fmla="*/ 3391800 h 3513667"/>
              <a:gd name="connsiteX1479" fmla="*/ 2491648 w 3076859"/>
              <a:gd name="connsiteY1479" fmla="*/ 3389767 h 3513667"/>
              <a:gd name="connsiteX1480" fmla="*/ 2491448 w 3076859"/>
              <a:gd name="connsiteY1480" fmla="*/ 3387327 h 3513667"/>
              <a:gd name="connsiteX1481" fmla="*/ 2491448 w 3076859"/>
              <a:gd name="connsiteY1481" fmla="*/ 3385022 h 3513667"/>
              <a:gd name="connsiteX1482" fmla="*/ 2491648 w 3076859"/>
              <a:gd name="connsiteY1482" fmla="*/ 3380413 h 3513667"/>
              <a:gd name="connsiteX1483" fmla="*/ 2492448 w 3076859"/>
              <a:gd name="connsiteY1483" fmla="*/ 3375669 h 3513667"/>
              <a:gd name="connsiteX1484" fmla="*/ 2494248 w 3076859"/>
              <a:gd name="connsiteY1484" fmla="*/ 3365909 h 3513667"/>
              <a:gd name="connsiteX1485" fmla="*/ 2495048 w 3076859"/>
              <a:gd name="connsiteY1485" fmla="*/ 3361164 h 3513667"/>
              <a:gd name="connsiteX1486" fmla="*/ 2495848 w 3076859"/>
              <a:gd name="connsiteY1486" fmla="*/ 3356284 h 3513667"/>
              <a:gd name="connsiteX1487" fmla="*/ 2492048 w 3076859"/>
              <a:gd name="connsiteY1487" fmla="*/ 3348964 h 3513667"/>
              <a:gd name="connsiteX1488" fmla="*/ 2488048 w 3076859"/>
              <a:gd name="connsiteY1488" fmla="*/ 3341508 h 3513667"/>
              <a:gd name="connsiteX1489" fmla="*/ 2487048 w 3076859"/>
              <a:gd name="connsiteY1489" fmla="*/ 3339475 h 3513667"/>
              <a:gd name="connsiteX1490" fmla="*/ 2486648 w 3076859"/>
              <a:gd name="connsiteY1490" fmla="*/ 3337170 h 3513667"/>
              <a:gd name="connsiteX1491" fmla="*/ 2486448 w 3076859"/>
              <a:gd name="connsiteY1491" fmla="*/ 3334866 h 3513667"/>
              <a:gd name="connsiteX1492" fmla="*/ 2486248 w 3076859"/>
              <a:gd name="connsiteY1492" fmla="*/ 3332290 h 3513667"/>
              <a:gd name="connsiteX1493" fmla="*/ 2486648 w 3076859"/>
              <a:gd name="connsiteY1493" fmla="*/ 3327275 h 3513667"/>
              <a:gd name="connsiteX1494" fmla="*/ 2486848 w 3076859"/>
              <a:gd name="connsiteY1494" fmla="*/ 3322259 h 3513667"/>
              <a:gd name="connsiteX1495" fmla="*/ 2486848 w 3076859"/>
              <a:gd name="connsiteY1495" fmla="*/ 3319955 h 3513667"/>
              <a:gd name="connsiteX1496" fmla="*/ 2486648 w 3076859"/>
              <a:gd name="connsiteY1496" fmla="*/ 3317650 h 3513667"/>
              <a:gd name="connsiteX1497" fmla="*/ 2486248 w 3076859"/>
              <a:gd name="connsiteY1497" fmla="*/ 3315617 h 3513667"/>
              <a:gd name="connsiteX1498" fmla="*/ 2485248 w 3076859"/>
              <a:gd name="connsiteY1498" fmla="*/ 3313854 h 3513667"/>
              <a:gd name="connsiteX1499" fmla="*/ 2484648 w 3076859"/>
              <a:gd name="connsiteY1499" fmla="*/ 3312906 h 3513667"/>
              <a:gd name="connsiteX1500" fmla="*/ 2483848 w 3076859"/>
              <a:gd name="connsiteY1500" fmla="*/ 3312092 h 3513667"/>
              <a:gd name="connsiteX1501" fmla="*/ 2483248 w 3076859"/>
              <a:gd name="connsiteY1501" fmla="*/ 3311279 h 3513667"/>
              <a:gd name="connsiteX1502" fmla="*/ 2482048 w 3076859"/>
              <a:gd name="connsiteY1502" fmla="*/ 3310737 h 3513667"/>
              <a:gd name="connsiteX1503" fmla="*/ 2481248 w 3076859"/>
              <a:gd name="connsiteY1503" fmla="*/ 3310194 h 3513667"/>
              <a:gd name="connsiteX1504" fmla="*/ 2479848 w 3076859"/>
              <a:gd name="connsiteY1504" fmla="*/ 3309652 h 3513667"/>
              <a:gd name="connsiteX1505" fmla="*/ 2478448 w 3076859"/>
              <a:gd name="connsiteY1505" fmla="*/ 3309381 h 3513667"/>
              <a:gd name="connsiteX1506" fmla="*/ 2476848 w 3076859"/>
              <a:gd name="connsiteY1506" fmla="*/ 3308974 h 3513667"/>
              <a:gd name="connsiteX1507" fmla="*/ 2475048 w 3076859"/>
              <a:gd name="connsiteY1507" fmla="*/ 3308839 h 3513667"/>
              <a:gd name="connsiteX1508" fmla="*/ 2473448 w 3076859"/>
              <a:gd name="connsiteY1508" fmla="*/ 3308703 h 3513667"/>
              <a:gd name="connsiteX1509" fmla="*/ 2472048 w 3076859"/>
              <a:gd name="connsiteY1509" fmla="*/ 3308839 h 3513667"/>
              <a:gd name="connsiteX1510" fmla="*/ 2470447 w 3076859"/>
              <a:gd name="connsiteY1510" fmla="*/ 3308974 h 3513667"/>
              <a:gd name="connsiteX1511" fmla="*/ 2469247 w 3076859"/>
              <a:gd name="connsiteY1511" fmla="*/ 3309381 h 3513667"/>
              <a:gd name="connsiteX1512" fmla="*/ 2468247 w 3076859"/>
              <a:gd name="connsiteY1512" fmla="*/ 3309788 h 3513667"/>
              <a:gd name="connsiteX1513" fmla="*/ 2467047 w 3076859"/>
              <a:gd name="connsiteY1513" fmla="*/ 3310465 h 3513667"/>
              <a:gd name="connsiteX1514" fmla="*/ 2465847 w 3076859"/>
              <a:gd name="connsiteY1514" fmla="*/ 3311008 h 3513667"/>
              <a:gd name="connsiteX1515" fmla="*/ 2464047 w 3076859"/>
              <a:gd name="connsiteY1515" fmla="*/ 3312634 h 3513667"/>
              <a:gd name="connsiteX1516" fmla="*/ 2462447 w 3076859"/>
              <a:gd name="connsiteY1516" fmla="*/ 3314397 h 3513667"/>
              <a:gd name="connsiteX1517" fmla="*/ 2461047 w 3076859"/>
              <a:gd name="connsiteY1517" fmla="*/ 3316566 h 3513667"/>
              <a:gd name="connsiteX1518" fmla="*/ 2459847 w 3076859"/>
              <a:gd name="connsiteY1518" fmla="*/ 3318870 h 3513667"/>
              <a:gd name="connsiteX1519" fmla="*/ 2457447 w 3076859"/>
              <a:gd name="connsiteY1519" fmla="*/ 3324021 h 3513667"/>
              <a:gd name="connsiteX1520" fmla="*/ 2455247 w 3076859"/>
              <a:gd name="connsiteY1520" fmla="*/ 3329172 h 3513667"/>
              <a:gd name="connsiteX1521" fmla="*/ 2454047 w 3076859"/>
              <a:gd name="connsiteY1521" fmla="*/ 3331477 h 3513667"/>
              <a:gd name="connsiteX1522" fmla="*/ 2452647 w 3076859"/>
              <a:gd name="connsiteY1522" fmla="*/ 3333781 h 3513667"/>
              <a:gd name="connsiteX1523" fmla="*/ 2451047 w 3076859"/>
              <a:gd name="connsiteY1523" fmla="*/ 3335815 h 3513667"/>
              <a:gd name="connsiteX1524" fmla="*/ 2449047 w 3076859"/>
              <a:gd name="connsiteY1524" fmla="*/ 3337577 h 3513667"/>
              <a:gd name="connsiteX1525" fmla="*/ 2449247 w 3076859"/>
              <a:gd name="connsiteY1525" fmla="*/ 3342593 h 3513667"/>
              <a:gd name="connsiteX1526" fmla="*/ 2449647 w 3076859"/>
              <a:gd name="connsiteY1526" fmla="*/ 3347608 h 3513667"/>
              <a:gd name="connsiteX1527" fmla="*/ 2449647 w 3076859"/>
              <a:gd name="connsiteY1527" fmla="*/ 3350184 h 3513667"/>
              <a:gd name="connsiteX1528" fmla="*/ 2449647 w 3076859"/>
              <a:gd name="connsiteY1528" fmla="*/ 3352624 h 3513667"/>
              <a:gd name="connsiteX1529" fmla="*/ 2449447 w 3076859"/>
              <a:gd name="connsiteY1529" fmla="*/ 3354793 h 3513667"/>
              <a:gd name="connsiteX1530" fmla="*/ 2449047 w 3076859"/>
              <a:gd name="connsiteY1530" fmla="*/ 3356962 h 3513667"/>
              <a:gd name="connsiteX1531" fmla="*/ 2448047 w 3076859"/>
              <a:gd name="connsiteY1531" fmla="*/ 3358724 h 3513667"/>
              <a:gd name="connsiteX1532" fmla="*/ 2447047 w 3076859"/>
              <a:gd name="connsiteY1532" fmla="*/ 3360351 h 3513667"/>
              <a:gd name="connsiteX1533" fmla="*/ 2446247 w 3076859"/>
              <a:gd name="connsiteY1533" fmla="*/ 3361164 h 3513667"/>
              <a:gd name="connsiteX1534" fmla="*/ 2445447 w 3076859"/>
              <a:gd name="connsiteY1534" fmla="*/ 3361706 h 3513667"/>
              <a:gd name="connsiteX1535" fmla="*/ 2444447 w 3076859"/>
              <a:gd name="connsiteY1535" fmla="*/ 3362384 h 3513667"/>
              <a:gd name="connsiteX1536" fmla="*/ 2443247 w 3076859"/>
              <a:gd name="connsiteY1536" fmla="*/ 3362791 h 3513667"/>
              <a:gd name="connsiteX1537" fmla="*/ 2442247 w 3076859"/>
              <a:gd name="connsiteY1537" fmla="*/ 3363333 h 3513667"/>
              <a:gd name="connsiteX1538" fmla="*/ 2440847 w 3076859"/>
              <a:gd name="connsiteY1538" fmla="*/ 3363604 h 3513667"/>
              <a:gd name="connsiteX1539" fmla="*/ 2439247 w 3076859"/>
              <a:gd name="connsiteY1539" fmla="*/ 3363740 h 3513667"/>
              <a:gd name="connsiteX1540" fmla="*/ 2437647 w 3076859"/>
              <a:gd name="connsiteY1540" fmla="*/ 3363875 h 3513667"/>
              <a:gd name="connsiteX1541" fmla="*/ 2435847 w 3076859"/>
              <a:gd name="connsiteY1541" fmla="*/ 3363875 h 3513667"/>
              <a:gd name="connsiteX1542" fmla="*/ 2433847 w 3076859"/>
              <a:gd name="connsiteY1542" fmla="*/ 3363875 h 3513667"/>
              <a:gd name="connsiteX1543" fmla="*/ 2431447 w 3076859"/>
              <a:gd name="connsiteY1543" fmla="*/ 3363740 h 3513667"/>
              <a:gd name="connsiteX1544" fmla="*/ 2429247 w 3076859"/>
              <a:gd name="connsiteY1544" fmla="*/ 3363333 h 3513667"/>
              <a:gd name="connsiteX1545" fmla="*/ 2427447 w 3076859"/>
              <a:gd name="connsiteY1545" fmla="*/ 3363875 h 3513667"/>
              <a:gd name="connsiteX1546" fmla="*/ 2425447 w 3076859"/>
              <a:gd name="connsiteY1546" fmla="*/ 3364418 h 3513667"/>
              <a:gd name="connsiteX1547" fmla="*/ 2423647 w 3076859"/>
              <a:gd name="connsiteY1547" fmla="*/ 3364689 h 3513667"/>
              <a:gd name="connsiteX1548" fmla="*/ 2421647 w 3076859"/>
              <a:gd name="connsiteY1548" fmla="*/ 3364824 h 3513667"/>
              <a:gd name="connsiteX1549" fmla="*/ 2416846 w 3076859"/>
              <a:gd name="connsiteY1549" fmla="*/ 3366180 h 3513667"/>
              <a:gd name="connsiteX1550" fmla="*/ 2411846 w 3076859"/>
              <a:gd name="connsiteY1550" fmla="*/ 3367535 h 3513667"/>
              <a:gd name="connsiteX1551" fmla="*/ 2406846 w 3076859"/>
              <a:gd name="connsiteY1551" fmla="*/ 3368891 h 3513667"/>
              <a:gd name="connsiteX1552" fmla="*/ 2402046 w 3076859"/>
              <a:gd name="connsiteY1552" fmla="*/ 3369975 h 3513667"/>
              <a:gd name="connsiteX1553" fmla="*/ 2397046 w 3076859"/>
              <a:gd name="connsiteY1553" fmla="*/ 3371060 h 3513667"/>
              <a:gd name="connsiteX1554" fmla="*/ 2392246 w 3076859"/>
              <a:gd name="connsiteY1554" fmla="*/ 3371738 h 3513667"/>
              <a:gd name="connsiteX1555" fmla="*/ 2387246 w 3076859"/>
              <a:gd name="connsiteY1555" fmla="*/ 3372551 h 3513667"/>
              <a:gd name="connsiteX1556" fmla="*/ 2382246 w 3076859"/>
              <a:gd name="connsiteY1556" fmla="*/ 3373229 h 3513667"/>
              <a:gd name="connsiteX1557" fmla="*/ 2377446 w 3076859"/>
              <a:gd name="connsiteY1557" fmla="*/ 3373636 h 3513667"/>
              <a:gd name="connsiteX1558" fmla="*/ 2372446 w 3076859"/>
              <a:gd name="connsiteY1558" fmla="*/ 3373907 h 3513667"/>
              <a:gd name="connsiteX1559" fmla="*/ 2362445 w 3076859"/>
              <a:gd name="connsiteY1559" fmla="*/ 3374584 h 3513667"/>
              <a:gd name="connsiteX1560" fmla="*/ 2352645 w 3076859"/>
              <a:gd name="connsiteY1560" fmla="*/ 3374720 h 3513667"/>
              <a:gd name="connsiteX1561" fmla="*/ 2342445 w 3076859"/>
              <a:gd name="connsiteY1561" fmla="*/ 3374584 h 3513667"/>
              <a:gd name="connsiteX1562" fmla="*/ 2332645 w 3076859"/>
              <a:gd name="connsiteY1562" fmla="*/ 3374313 h 3513667"/>
              <a:gd name="connsiteX1563" fmla="*/ 2322645 w 3076859"/>
              <a:gd name="connsiteY1563" fmla="*/ 3373636 h 3513667"/>
              <a:gd name="connsiteX1564" fmla="*/ 2312644 w 3076859"/>
              <a:gd name="connsiteY1564" fmla="*/ 3372958 h 3513667"/>
              <a:gd name="connsiteX1565" fmla="*/ 2302844 w 3076859"/>
              <a:gd name="connsiteY1565" fmla="*/ 3372416 h 3513667"/>
              <a:gd name="connsiteX1566" fmla="*/ 2282844 w 3076859"/>
              <a:gd name="connsiteY1566" fmla="*/ 3370789 h 3513667"/>
              <a:gd name="connsiteX1567" fmla="*/ 2273044 w 3076859"/>
              <a:gd name="connsiteY1567" fmla="*/ 3370247 h 3513667"/>
              <a:gd name="connsiteX1568" fmla="*/ 2263044 w 3076859"/>
              <a:gd name="connsiteY1568" fmla="*/ 3369704 h 3513667"/>
              <a:gd name="connsiteX1569" fmla="*/ 2261043 w 3076859"/>
              <a:gd name="connsiteY1569" fmla="*/ 3369569 h 3513667"/>
              <a:gd name="connsiteX1570" fmla="*/ 2259243 w 3076859"/>
              <a:gd name="connsiteY1570" fmla="*/ 3369298 h 3513667"/>
              <a:gd name="connsiteX1571" fmla="*/ 2257443 w 3076859"/>
              <a:gd name="connsiteY1571" fmla="*/ 3368891 h 3513667"/>
              <a:gd name="connsiteX1572" fmla="*/ 2255643 w 3076859"/>
              <a:gd name="connsiteY1572" fmla="*/ 3368349 h 3513667"/>
              <a:gd name="connsiteX1573" fmla="*/ 2254043 w 3076859"/>
              <a:gd name="connsiteY1573" fmla="*/ 3367807 h 3513667"/>
              <a:gd name="connsiteX1574" fmla="*/ 2252643 w 3076859"/>
              <a:gd name="connsiteY1574" fmla="*/ 3366993 h 3513667"/>
              <a:gd name="connsiteX1575" fmla="*/ 2251043 w 3076859"/>
              <a:gd name="connsiteY1575" fmla="*/ 3366180 h 3513667"/>
              <a:gd name="connsiteX1576" fmla="*/ 2249643 w 3076859"/>
              <a:gd name="connsiteY1576" fmla="*/ 3365231 h 3513667"/>
              <a:gd name="connsiteX1577" fmla="*/ 2247243 w 3076859"/>
              <a:gd name="connsiteY1577" fmla="*/ 3363333 h 3513667"/>
              <a:gd name="connsiteX1578" fmla="*/ 2245243 w 3076859"/>
              <a:gd name="connsiteY1578" fmla="*/ 3360758 h 3513667"/>
              <a:gd name="connsiteX1579" fmla="*/ 2243043 w 3076859"/>
              <a:gd name="connsiteY1579" fmla="*/ 3358182 h 3513667"/>
              <a:gd name="connsiteX1580" fmla="*/ 2241443 w 3076859"/>
              <a:gd name="connsiteY1580" fmla="*/ 3355335 h 3513667"/>
              <a:gd name="connsiteX1581" fmla="*/ 2240043 w 3076859"/>
              <a:gd name="connsiteY1581" fmla="*/ 3352353 h 3513667"/>
              <a:gd name="connsiteX1582" fmla="*/ 2238843 w 3076859"/>
              <a:gd name="connsiteY1582" fmla="*/ 3349100 h 3513667"/>
              <a:gd name="connsiteX1583" fmla="*/ 2237643 w 3076859"/>
              <a:gd name="connsiteY1583" fmla="*/ 3345846 h 3513667"/>
              <a:gd name="connsiteX1584" fmla="*/ 2236643 w 3076859"/>
              <a:gd name="connsiteY1584" fmla="*/ 3342593 h 3513667"/>
              <a:gd name="connsiteX1585" fmla="*/ 2235443 w 3076859"/>
              <a:gd name="connsiteY1585" fmla="*/ 3335815 h 3513667"/>
              <a:gd name="connsiteX1586" fmla="*/ 2234443 w 3076859"/>
              <a:gd name="connsiteY1586" fmla="*/ 3329444 h 3513667"/>
              <a:gd name="connsiteX1587" fmla="*/ 2233243 w 3076859"/>
              <a:gd name="connsiteY1587" fmla="*/ 3318735 h 3513667"/>
              <a:gd name="connsiteX1588" fmla="*/ 2232443 w 3076859"/>
              <a:gd name="connsiteY1588" fmla="*/ 3308025 h 3513667"/>
              <a:gd name="connsiteX1589" fmla="*/ 2231643 w 3076859"/>
              <a:gd name="connsiteY1589" fmla="*/ 3297452 h 3513667"/>
              <a:gd name="connsiteX1590" fmla="*/ 2231243 w 3076859"/>
              <a:gd name="connsiteY1590" fmla="*/ 3286743 h 3513667"/>
              <a:gd name="connsiteX1591" fmla="*/ 2230643 w 3076859"/>
              <a:gd name="connsiteY1591" fmla="*/ 3265325 h 3513667"/>
              <a:gd name="connsiteX1592" fmla="*/ 2229843 w 3076859"/>
              <a:gd name="connsiteY1592" fmla="*/ 3243906 h 3513667"/>
              <a:gd name="connsiteX1593" fmla="*/ 2227043 w 3076859"/>
              <a:gd name="connsiteY1593" fmla="*/ 3234011 h 3513667"/>
              <a:gd name="connsiteX1594" fmla="*/ 2224443 w 3076859"/>
              <a:gd name="connsiteY1594" fmla="*/ 3224250 h 3513667"/>
              <a:gd name="connsiteX1595" fmla="*/ 2221443 w 3076859"/>
              <a:gd name="connsiteY1595" fmla="*/ 3214355 h 3513667"/>
              <a:gd name="connsiteX1596" fmla="*/ 2220243 w 3076859"/>
              <a:gd name="connsiteY1596" fmla="*/ 3209475 h 3513667"/>
              <a:gd name="connsiteX1597" fmla="*/ 2219243 w 3076859"/>
              <a:gd name="connsiteY1597" fmla="*/ 3204595 h 3513667"/>
              <a:gd name="connsiteX1598" fmla="*/ 2218043 w 3076859"/>
              <a:gd name="connsiteY1598" fmla="*/ 3199579 h 3513667"/>
              <a:gd name="connsiteX1599" fmla="*/ 2217243 w 3076859"/>
              <a:gd name="connsiteY1599" fmla="*/ 3194699 h 3513667"/>
              <a:gd name="connsiteX1600" fmla="*/ 2216843 w 3076859"/>
              <a:gd name="connsiteY1600" fmla="*/ 3189683 h 3513667"/>
              <a:gd name="connsiteX1601" fmla="*/ 2216843 w 3076859"/>
              <a:gd name="connsiteY1601" fmla="*/ 3184532 h 3513667"/>
              <a:gd name="connsiteX1602" fmla="*/ 2217043 w 3076859"/>
              <a:gd name="connsiteY1602" fmla="*/ 3179516 h 3513667"/>
              <a:gd name="connsiteX1603" fmla="*/ 2217643 w 3076859"/>
              <a:gd name="connsiteY1603" fmla="*/ 3174365 h 3513667"/>
              <a:gd name="connsiteX1604" fmla="*/ 2218643 w 3076859"/>
              <a:gd name="connsiteY1604" fmla="*/ 3169349 h 3513667"/>
              <a:gd name="connsiteX1605" fmla="*/ 2220243 w 3076859"/>
              <a:gd name="connsiteY1605" fmla="*/ 3164063 h 3513667"/>
              <a:gd name="connsiteX1606" fmla="*/ 2216643 w 3076859"/>
              <a:gd name="connsiteY1606" fmla="*/ 3108077 h 3513667"/>
              <a:gd name="connsiteX1607" fmla="*/ 2213043 w 3076859"/>
              <a:gd name="connsiteY1607" fmla="*/ 3052092 h 3513667"/>
              <a:gd name="connsiteX1608" fmla="*/ 2211243 w 3076859"/>
              <a:gd name="connsiteY1608" fmla="*/ 3050465 h 3513667"/>
              <a:gd name="connsiteX1609" fmla="*/ 2209642 w 3076859"/>
              <a:gd name="connsiteY1609" fmla="*/ 3048974 h 3513667"/>
              <a:gd name="connsiteX1610" fmla="*/ 2208042 w 3076859"/>
              <a:gd name="connsiteY1610" fmla="*/ 3047889 h 3513667"/>
              <a:gd name="connsiteX1611" fmla="*/ 2206642 w 3076859"/>
              <a:gd name="connsiteY1611" fmla="*/ 3047076 h 3513667"/>
              <a:gd name="connsiteX1612" fmla="*/ 2205242 w 3076859"/>
              <a:gd name="connsiteY1612" fmla="*/ 3046398 h 3513667"/>
              <a:gd name="connsiteX1613" fmla="*/ 2203842 w 3076859"/>
              <a:gd name="connsiteY1613" fmla="*/ 3045992 h 3513667"/>
              <a:gd name="connsiteX1614" fmla="*/ 2202442 w 3076859"/>
              <a:gd name="connsiteY1614" fmla="*/ 3045585 h 3513667"/>
              <a:gd name="connsiteX1615" fmla="*/ 2201242 w 3076859"/>
              <a:gd name="connsiteY1615" fmla="*/ 3045585 h 3513667"/>
              <a:gd name="connsiteX1616" fmla="*/ 2200042 w 3076859"/>
              <a:gd name="connsiteY1616" fmla="*/ 3045720 h 3513667"/>
              <a:gd name="connsiteX1617" fmla="*/ 2198642 w 3076859"/>
              <a:gd name="connsiteY1617" fmla="*/ 3045992 h 3513667"/>
              <a:gd name="connsiteX1618" fmla="*/ 2197442 w 3076859"/>
              <a:gd name="connsiteY1618" fmla="*/ 3046398 h 3513667"/>
              <a:gd name="connsiteX1619" fmla="*/ 2196442 w 3076859"/>
              <a:gd name="connsiteY1619" fmla="*/ 3046805 h 3513667"/>
              <a:gd name="connsiteX1620" fmla="*/ 2194042 w 3076859"/>
              <a:gd name="connsiteY1620" fmla="*/ 3048296 h 3513667"/>
              <a:gd name="connsiteX1621" fmla="*/ 2192042 w 3076859"/>
              <a:gd name="connsiteY1621" fmla="*/ 3049923 h 3513667"/>
              <a:gd name="connsiteX1622" fmla="*/ 2187842 w 3076859"/>
              <a:gd name="connsiteY1622" fmla="*/ 3053718 h 3513667"/>
              <a:gd name="connsiteX1623" fmla="*/ 2185842 w 3076859"/>
              <a:gd name="connsiteY1623" fmla="*/ 3055481 h 3513667"/>
              <a:gd name="connsiteX1624" fmla="*/ 2183642 w 3076859"/>
              <a:gd name="connsiteY1624" fmla="*/ 3057243 h 3513667"/>
              <a:gd name="connsiteX1625" fmla="*/ 2181442 w 3076859"/>
              <a:gd name="connsiteY1625" fmla="*/ 3058598 h 3513667"/>
              <a:gd name="connsiteX1626" fmla="*/ 2180442 w 3076859"/>
              <a:gd name="connsiteY1626" fmla="*/ 3059276 h 3513667"/>
              <a:gd name="connsiteX1627" fmla="*/ 2179242 w 3076859"/>
              <a:gd name="connsiteY1627" fmla="*/ 3059683 h 3513667"/>
              <a:gd name="connsiteX1628" fmla="*/ 2177842 w 3076859"/>
              <a:gd name="connsiteY1628" fmla="*/ 3059954 h 3513667"/>
              <a:gd name="connsiteX1629" fmla="*/ 2176842 w 3076859"/>
              <a:gd name="connsiteY1629" fmla="*/ 3060225 h 3513667"/>
              <a:gd name="connsiteX1630" fmla="*/ 2175442 w 3076859"/>
              <a:gd name="connsiteY1630" fmla="*/ 3060225 h 3513667"/>
              <a:gd name="connsiteX1631" fmla="*/ 2174042 w 3076859"/>
              <a:gd name="connsiteY1631" fmla="*/ 3059954 h 3513667"/>
              <a:gd name="connsiteX1632" fmla="*/ 2167642 w 3076859"/>
              <a:gd name="connsiteY1632" fmla="*/ 3062936 h 3513667"/>
              <a:gd name="connsiteX1633" fmla="*/ 2164242 w 3076859"/>
              <a:gd name="connsiteY1633" fmla="*/ 3064156 h 3513667"/>
              <a:gd name="connsiteX1634" fmla="*/ 2161042 w 3076859"/>
              <a:gd name="connsiteY1634" fmla="*/ 3065376 h 3513667"/>
              <a:gd name="connsiteX1635" fmla="*/ 2157842 w 3076859"/>
              <a:gd name="connsiteY1635" fmla="*/ 3066461 h 3513667"/>
              <a:gd name="connsiteX1636" fmla="*/ 2154641 w 3076859"/>
              <a:gd name="connsiteY1636" fmla="*/ 3067410 h 3513667"/>
              <a:gd name="connsiteX1637" fmla="*/ 2151441 w 3076859"/>
              <a:gd name="connsiteY1637" fmla="*/ 3068088 h 3513667"/>
              <a:gd name="connsiteX1638" fmla="*/ 2148441 w 3076859"/>
              <a:gd name="connsiteY1638" fmla="*/ 3068223 h 3513667"/>
              <a:gd name="connsiteX1639" fmla="*/ 2146841 w 3076859"/>
              <a:gd name="connsiteY1639" fmla="*/ 3068223 h 3513667"/>
              <a:gd name="connsiteX1640" fmla="*/ 2145441 w 3076859"/>
              <a:gd name="connsiteY1640" fmla="*/ 3068223 h 3513667"/>
              <a:gd name="connsiteX1641" fmla="*/ 2143841 w 3076859"/>
              <a:gd name="connsiteY1641" fmla="*/ 3067952 h 3513667"/>
              <a:gd name="connsiteX1642" fmla="*/ 2142441 w 3076859"/>
              <a:gd name="connsiteY1642" fmla="*/ 3067545 h 3513667"/>
              <a:gd name="connsiteX1643" fmla="*/ 2141241 w 3076859"/>
              <a:gd name="connsiteY1643" fmla="*/ 3067139 h 3513667"/>
              <a:gd name="connsiteX1644" fmla="*/ 2139641 w 3076859"/>
              <a:gd name="connsiteY1644" fmla="*/ 3066596 h 3513667"/>
              <a:gd name="connsiteX1645" fmla="*/ 2138241 w 3076859"/>
              <a:gd name="connsiteY1645" fmla="*/ 3065919 h 3513667"/>
              <a:gd name="connsiteX1646" fmla="*/ 2137041 w 3076859"/>
              <a:gd name="connsiteY1646" fmla="*/ 3065105 h 3513667"/>
              <a:gd name="connsiteX1647" fmla="*/ 2135641 w 3076859"/>
              <a:gd name="connsiteY1647" fmla="*/ 3064021 h 3513667"/>
              <a:gd name="connsiteX1648" fmla="*/ 2134241 w 3076859"/>
              <a:gd name="connsiteY1648" fmla="*/ 3062936 h 3513667"/>
              <a:gd name="connsiteX1649" fmla="*/ 2133241 w 3076859"/>
              <a:gd name="connsiteY1649" fmla="*/ 3061716 h 3513667"/>
              <a:gd name="connsiteX1650" fmla="*/ 2131841 w 3076859"/>
              <a:gd name="connsiteY1650" fmla="*/ 3060225 h 3513667"/>
              <a:gd name="connsiteX1651" fmla="*/ 2130641 w 3076859"/>
              <a:gd name="connsiteY1651" fmla="*/ 3058598 h 3513667"/>
              <a:gd name="connsiteX1652" fmla="*/ 2129441 w 3076859"/>
              <a:gd name="connsiteY1652" fmla="*/ 3056701 h 3513667"/>
              <a:gd name="connsiteX1653" fmla="*/ 2127241 w 3076859"/>
              <a:gd name="connsiteY1653" fmla="*/ 3052634 h 3513667"/>
              <a:gd name="connsiteX1654" fmla="*/ 2124041 w 3076859"/>
              <a:gd name="connsiteY1654" fmla="*/ 3056430 h 3513667"/>
              <a:gd name="connsiteX1655" fmla="*/ 2120641 w 3076859"/>
              <a:gd name="connsiteY1655" fmla="*/ 3059954 h 3513667"/>
              <a:gd name="connsiteX1656" fmla="*/ 2117241 w 3076859"/>
              <a:gd name="connsiteY1656" fmla="*/ 3063072 h 3513667"/>
              <a:gd name="connsiteX1657" fmla="*/ 2113841 w 3076859"/>
              <a:gd name="connsiteY1657" fmla="*/ 3065919 h 3513667"/>
              <a:gd name="connsiteX1658" fmla="*/ 2110241 w 3076859"/>
              <a:gd name="connsiteY1658" fmla="*/ 3068359 h 3513667"/>
              <a:gd name="connsiteX1659" fmla="*/ 2106641 w 3076859"/>
              <a:gd name="connsiteY1659" fmla="*/ 3070528 h 3513667"/>
              <a:gd name="connsiteX1660" fmla="*/ 2103040 w 3076859"/>
              <a:gd name="connsiteY1660" fmla="*/ 3072561 h 3513667"/>
              <a:gd name="connsiteX1661" fmla="*/ 2099440 w 3076859"/>
              <a:gd name="connsiteY1661" fmla="*/ 3074052 h 3513667"/>
              <a:gd name="connsiteX1662" fmla="*/ 2095640 w 3076859"/>
              <a:gd name="connsiteY1662" fmla="*/ 3075408 h 3513667"/>
              <a:gd name="connsiteX1663" fmla="*/ 2091840 w 3076859"/>
              <a:gd name="connsiteY1663" fmla="*/ 3076492 h 3513667"/>
              <a:gd name="connsiteX1664" fmla="*/ 2088040 w 3076859"/>
              <a:gd name="connsiteY1664" fmla="*/ 3077441 h 3513667"/>
              <a:gd name="connsiteX1665" fmla="*/ 2084240 w 3076859"/>
              <a:gd name="connsiteY1665" fmla="*/ 3078254 h 3513667"/>
              <a:gd name="connsiteX1666" fmla="*/ 2080240 w 3076859"/>
              <a:gd name="connsiteY1666" fmla="*/ 3078661 h 3513667"/>
              <a:gd name="connsiteX1667" fmla="*/ 2076440 w 3076859"/>
              <a:gd name="connsiteY1667" fmla="*/ 3079068 h 3513667"/>
              <a:gd name="connsiteX1668" fmla="*/ 2072440 w 3076859"/>
              <a:gd name="connsiteY1668" fmla="*/ 3079203 h 3513667"/>
              <a:gd name="connsiteX1669" fmla="*/ 2068440 w 3076859"/>
              <a:gd name="connsiteY1669" fmla="*/ 3079203 h 3513667"/>
              <a:gd name="connsiteX1670" fmla="*/ 2064640 w 3076859"/>
              <a:gd name="connsiteY1670" fmla="*/ 3079068 h 3513667"/>
              <a:gd name="connsiteX1671" fmla="*/ 2060440 w 3076859"/>
              <a:gd name="connsiteY1671" fmla="*/ 3078797 h 3513667"/>
              <a:gd name="connsiteX1672" fmla="*/ 2056640 w 3076859"/>
              <a:gd name="connsiteY1672" fmla="*/ 3078390 h 3513667"/>
              <a:gd name="connsiteX1673" fmla="*/ 2052440 w 3076859"/>
              <a:gd name="connsiteY1673" fmla="*/ 3077983 h 3513667"/>
              <a:gd name="connsiteX1674" fmla="*/ 2044239 w 3076859"/>
              <a:gd name="connsiteY1674" fmla="*/ 3076899 h 3513667"/>
              <a:gd name="connsiteX1675" fmla="*/ 2036039 w 3076859"/>
              <a:gd name="connsiteY1675" fmla="*/ 3075408 h 3513667"/>
              <a:gd name="connsiteX1676" fmla="*/ 2019839 w 3076859"/>
              <a:gd name="connsiteY1676" fmla="*/ 3072832 h 3513667"/>
              <a:gd name="connsiteX1677" fmla="*/ 2011639 w 3076859"/>
              <a:gd name="connsiteY1677" fmla="*/ 3071748 h 3513667"/>
              <a:gd name="connsiteX1678" fmla="*/ 2003639 w 3076859"/>
              <a:gd name="connsiteY1678" fmla="*/ 3070799 h 3513667"/>
              <a:gd name="connsiteX1679" fmla="*/ 1999239 w 3076859"/>
              <a:gd name="connsiteY1679" fmla="*/ 3061852 h 3513667"/>
              <a:gd name="connsiteX1680" fmla="*/ 1994838 w 3076859"/>
              <a:gd name="connsiteY1680" fmla="*/ 3052905 h 3513667"/>
              <a:gd name="connsiteX1681" fmla="*/ 1985638 w 3076859"/>
              <a:gd name="connsiteY1681" fmla="*/ 3035282 h 3513667"/>
              <a:gd name="connsiteX1682" fmla="*/ 1981038 w 3076859"/>
              <a:gd name="connsiteY1682" fmla="*/ 3026336 h 3513667"/>
              <a:gd name="connsiteX1683" fmla="*/ 1976438 w 3076859"/>
              <a:gd name="connsiteY1683" fmla="*/ 3017524 h 3513667"/>
              <a:gd name="connsiteX1684" fmla="*/ 1972438 w 3076859"/>
              <a:gd name="connsiteY1684" fmla="*/ 3008577 h 3513667"/>
              <a:gd name="connsiteX1685" fmla="*/ 1968238 w 3076859"/>
              <a:gd name="connsiteY1685" fmla="*/ 2999360 h 3513667"/>
              <a:gd name="connsiteX1686" fmla="*/ 1964838 w 3076859"/>
              <a:gd name="connsiteY1686" fmla="*/ 2990277 h 3513667"/>
              <a:gd name="connsiteX1687" fmla="*/ 1961638 w 3076859"/>
              <a:gd name="connsiteY1687" fmla="*/ 2981195 h 3513667"/>
              <a:gd name="connsiteX1688" fmla="*/ 1960238 w 3076859"/>
              <a:gd name="connsiteY1688" fmla="*/ 2976450 h 3513667"/>
              <a:gd name="connsiteX1689" fmla="*/ 1959238 w 3076859"/>
              <a:gd name="connsiteY1689" fmla="*/ 2971706 h 3513667"/>
              <a:gd name="connsiteX1690" fmla="*/ 1958038 w 3076859"/>
              <a:gd name="connsiteY1690" fmla="*/ 2966961 h 3513667"/>
              <a:gd name="connsiteX1691" fmla="*/ 1957038 w 3076859"/>
              <a:gd name="connsiteY1691" fmla="*/ 2962217 h 3513667"/>
              <a:gd name="connsiteX1692" fmla="*/ 1956238 w 3076859"/>
              <a:gd name="connsiteY1692" fmla="*/ 2957337 h 3513667"/>
              <a:gd name="connsiteX1693" fmla="*/ 1955838 w 3076859"/>
              <a:gd name="connsiteY1693" fmla="*/ 2952456 h 3513667"/>
              <a:gd name="connsiteX1694" fmla="*/ 1955238 w 3076859"/>
              <a:gd name="connsiteY1694" fmla="*/ 2947441 h 3513667"/>
              <a:gd name="connsiteX1695" fmla="*/ 1955238 w 3076859"/>
              <a:gd name="connsiteY1695" fmla="*/ 2942561 h 3513667"/>
              <a:gd name="connsiteX1696" fmla="*/ 1955238 w 3076859"/>
              <a:gd name="connsiteY1696" fmla="*/ 2937409 h 3513667"/>
              <a:gd name="connsiteX1697" fmla="*/ 1955438 w 3076859"/>
              <a:gd name="connsiteY1697" fmla="*/ 2932394 h 3513667"/>
              <a:gd name="connsiteX1698" fmla="*/ 1956038 w 3076859"/>
              <a:gd name="connsiteY1698" fmla="*/ 2927243 h 3513667"/>
              <a:gd name="connsiteX1699" fmla="*/ 1956838 w 3076859"/>
              <a:gd name="connsiteY1699" fmla="*/ 2921956 h 3513667"/>
              <a:gd name="connsiteX1700" fmla="*/ 1955238 w 3076859"/>
              <a:gd name="connsiteY1700" fmla="*/ 2919922 h 3513667"/>
              <a:gd name="connsiteX1701" fmla="*/ 1954038 w 3076859"/>
              <a:gd name="connsiteY1701" fmla="*/ 2918160 h 3513667"/>
              <a:gd name="connsiteX1702" fmla="*/ 1953038 w 3076859"/>
              <a:gd name="connsiteY1702" fmla="*/ 2916127 h 3513667"/>
              <a:gd name="connsiteX1703" fmla="*/ 1952038 w 3076859"/>
              <a:gd name="connsiteY1703" fmla="*/ 2913958 h 3513667"/>
              <a:gd name="connsiteX1704" fmla="*/ 1951238 w 3076859"/>
              <a:gd name="connsiteY1704" fmla="*/ 2911789 h 3513667"/>
              <a:gd name="connsiteX1705" fmla="*/ 1950438 w 3076859"/>
              <a:gd name="connsiteY1705" fmla="*/ 2909620 h 3513667"/>
              <a:gd name="connsiteX1706" fmla="*/ 1949638 w 3076859"/>
              <a:gd name="connsiteY1706" fmla="*/ 2905147 h 3513667"/>
              <a:gd name="connsiteX1707" fmla="*/ 1949238 w 3076859"/>
              <a:gd name="connsiteY1707" fmla="*/ 2900538 h 3513667"/>
              <a:gd name="connsiteX1708" fmla="*/ 1948638 w 3076859"/>
              <a:gd name="connsiteY1708" fmla="*/ 2895793 h 3513667"/>
              <a:gd name="connsiteX1709" fmla="*/ 1948238 w 3076859"/>
              <a:gd name="connsiteY1709" fmla="*/ 2886440 h 3513667"/>
              <a:gd name="connsiteX1710" fmla="*/ 1947838 w 3076859"/>
              <a:gd name="connsiteY1710" fmla="*/ 2881831 h 3513667"/>
              <a:gd name="connsiteX1711" fmla="*/ 1947038 w 3076859"/>
              <a:gd name="connsiteY1711" fmla="*/ 2877086 h 3513667"/>
              <a:gd name="connsiteX1712" fmla="*/ 1946038 w 3076859"/>
              <a:gd name="connsiteY1712" fmla="*/ 2872613 h 3513667"/>
              <a:gd name="connsiteX1713" fmla="*/ 1945237 w 3076859"/>
              <a:gd name="connsiteY1713" fmla="*/ 2870444 h 3513667"/>
              <a:gd name="connsiteX1714" fmla="*/ 1944437 w 3076859"/>
              <a:gd name="connsiteY1714" fmla="*/ 2868546 h 3513667"/>
              <a:gd name="connsiteX1715" fmla="*/ 1943237 w 3076859"/>
              <a:gd name="connsiteY1715" fmla="*/ 2866377 h 3513667"/>
              <a:gd name="connsiteX1716" fmla="*/ 1942037 w 3076859"/>
              <a:gd name="connsiteY1716" fmla="*/ 2864344 h 3513667"/>
              <a:gd name="connsiteX1717" fmla="*/ 1940637 w 3076859"/>
              <a:gd name="connsiteY1717" fmla="*/ 2862446 h 3513667"/>
              <a:gd name="connsiteX1718" fmla="*/ 1938837 w 3076859"/>
              <a:gd name="connsiteY1718" fmla="*/ 2860548 h 3513667"/>
              <a:gd name="connsiteX1719" fmla="*/ 1937037 w 3076859"/>
              <a:gd name="connsiteY1719" fmla="*/ 2858786 h 3513667"/>
              <a:gd name="connsiteX1720" fmla="*/ 1935037 w 3076859"/>
              <a:gd name="connsiteY1720" fmla="*/ 2857023 h 3513667"/>
              <a:gd name="connsiteX1721" fmla="*/ 1932637 w 3076859"/>
              <a:gd name="connsiteY1721" fmla="*/ 2855397 h 3513667"/>
              <a:gd name="connsiteX1722" fmla="*/ 1930037 w 3076859"/>
              <a:gd name="connsiteY1722" fmla="*/ 2853770 h 3513667"/>
              <a:gd name="connsiteX1723" fmla="*/ 1929237 w 3076859"/>
              <a:gd name="connsiteY1723" fmla="*/ 2886575 h 3513667"/>
              <a:gd name="connsiteX1724" fmla="*/ 1928637 w 3076859"/>
              <a:gd name="connsiteY1724" fmla="*/ 2902842 h 3513667"/>
              <a:gd name="connsiteX1725" fmla="*/ 1928037 w 3076859"/>
              <a:gd name="connsiteY1725" fmla="*/ 2919245 h 3513667"/>
              <a:gd name="connsiteX1726" fmla="*/ 1927037 w 3076859"/>
              <a:gd name="connsiteY1726" fmla="*/ 2935376 h 3513667"/>
              <a:gd name="connsiteX1727" fmla="*/ 1925837 w 3076859"/>
              <a:gd name="connsiteY1727" fmla="*/ 2951643 h 3513667"/>
              <a:gd name="connsiteX1728" fmla="*/ 1924837 w 3076859"/>
              <a:gd name="connsiteY1728" fmla="*/ 2967910 h 3513667"/>
              <a:gd name="connsiteX1729" fmla="*/ 1923237 w 3076859"/>
              <a:gd name="connsiteY1729" fmla="*/ 2984177 h 3513667"/>
              <a:gd name="connsiteX1730" fmla="*/ 1921237 w 3076859"/>
              <a:gd name="connsiteY1730" fmla="*/ 3000308 h 3513667"/>
              <a:gd name="connsiteX1731" fmla="*/ 1919237 w 3076859"/>
              <a:gd name="connsiteY1731" fmla="*/ 3016440 h 3513667"/>
              <a:gd name="connsiteX1732" fmla="*/ 1917037 w 3076859"/>
              <a:gd name="connsiteY1732" fmla="*/ 3032707 h 3513667"/>
              <a:gd name="connsiteX1733" fmla="*/ 1914437 w 3076859"/>
              <a:gd name="connsiteY1733" fmla="*/ 3048703 h 3513667"/>
              <a:gd name="connsiteX1734" fmla="*/ 1911437 w 3076859"/>
              <a:gd name="connsiteY1734" fmla="*/ 3064834 h 3513667"/>
              <a:gd name="connsiteX1735" fmla="*/ 1908037 w 3076859"/>
              <a:gd name="connsiteY1735" fmla="*/ 3080830 h 3513667"/>
              <a:gd name="connsiteX1736" fmla="*/ 1904437 w 3076859"/>
              <a:gd name="connsiteY1736" fmla="*/ 3096826 h 3513667"/>
              <a:gd name="connsiteX1737" fmla="*/ 1900437 w 3076859"/>
              <a:gd name="connsiteY1737" fmla="*/ 3112822 h 3513667"/>
              <a:gd name="connsiteX1738" fmla="*/ 1899637 w 3076859"/>
              <a:gd name="connsiteY1738" fmla="*/ 3121362 h 3513667"/>
              <a:gd name="connsiteX1739" fmla="*/ 1898837 w 3076859"/>
              <a:gd name="connsiteY1739" fmla="*/ 3129902 h 3513667"/>
              <a:gd name="connsiteX1740" fmla="*/ 1897437 w 3076859"/>
              <a:gd name="connsiteY1740" fmla="*/ 3138171 h 3513667"/>
              <a:gd name="connsiteX1741" fmla="*/ 1895637 w 3076859"/>
              <a:gd name="connsiteY1741" fmla="*/ 3146576 h 3513667"/>
              <a:gd name="connsiteX1742" fmla="*/ 1893436 w 3076859"/>
              <a:gd name="connsiteY1742" fmla="*/ 3154709 h 3513667"/>
              <a:gd name="connsiteX1743" fmla="*/ 1891236 w 3076859"/>
              <a:gd name="connsiteY1743" fmla="*/ 3162978 h 3513667"/>
              <a:gd name="connsiteX1744" fmla="*/ 1888636 w 3076859"/>
              <a:gd name="connsiteY1744" fmla="*/ 3170976 h 3513667"/>
              <a:gd name="connsiteX1745" fmla="*/ 1886236 w 3076859"/>
              <a:gd name="connsiteY1745" fmla="*/ 3178974 h 3513667"/>
              <a:gd name="connsiteX1746" fmla="*/ 1883236 w 3076859"/>
              <a:gd name="connsiteY1746" fmla="*/ 3187108 h 3513667"/>
              <a:gd name="connsiteX1747" fmla="*/ 1880236 w 3076859"/>
              <a:gd name="connsiteY1747" fmla="*/ 3195105 h 3513667"/>
              <a:gd name="connsiteX1748" fmla="*/ 1874436 w 3076859"/>
              <a:gd name="connsiteY1748" fmla="*/ 3210966 h 3513667"/>
              <a:gd name="connsiteX1749" fmla="*/ 1868236 w 3076859"/>
              <a:gd name="connsiteY1749" fmla="*/ 3226962 h 3513667"/>
              <a:gd name="connsiteX1750" fmla="*/ 1862236 w 3076859"/>
              <a:gd name="connsiteY1750" fmla="*/ 3242822 h 3513667"/>
              <a:gd name="connsiteX1751" fmla="*/ 1862036 w 3076859"/>
              <a:gd name="connsiteY1751" fmla="*/ 3246618 h 3513667"/>
              <a:gd name="connsiteX1752" fmla="*/ 1861636 w 3076859"/>
              <a:gd name="connsiteY1752" fmla="*/ 3250142 h 3513667"/>
              <a:gd name="connsiteX1753" fmla="*/ 1860436 w 3076859"/>
              <a:gd name="connsiteY1753" fmla="*/ 3253531 h 3513667"/>
              <a:gd name="connsiteX1754" fmla="*/ 1859236 w 3076859"/>
              <a:gd name="connsiteY1754" fmla="*/ 3256784 h 3513667"/>
              <a:gd name="connsiteX1755" fmla="*/ 1857436 w 3076859"/>
              <a:gd name="connsiteY1755" fmla="*/ 3259902 h 3513667"/>
              <a:gd name="connsiteX1756" fmla="*/ 1855636 w 3076859"/>
              <a:gd name="connsiteY1756" fmla="*/ 3262749 h 3513667"/>
              <a:gd name="connsiteX1757" fmla="*/ 1853436 w 3076859"/>
              <a:gd name="connsiteY1757" fmla="*/ 3265731 h 3513667"/>
              <a:gd name="connsiteX1758" fmla="*/ 1850836 w 3076859"/>
              <a:gd name="connsiteY1758" fmla="*/ 3268714 h 3513667"/>
              <a:gd name="connsiteX1759" fmla="*/ 1849236 w 3076859"/>
              <a:gd name="connsiteY1759" fmla="*/ 3269798 h 3513667"/>
              <a:gd name="connsiteX1760" fmla="*/ 1847436 w 3076859"/>
              <a:gd name="connsiteY1760" fmla="*/ 3271018 h 3513667"/>
              <a:gd name="connsiteX1761" fmla="*/ 1844436 w 3076859"/>
              <a:gd name="connsiteY1761" fmla="*/ 3273458 h 3513667"/>
              <a:gd name="connsiteX1762" fmla="*/ 1841435 w 3076859"/>
              <a:gd name="connsiteY1762" fmla="*/ 3276440 h 3513667"/>
              <a:gd name="connsiteX1763" fmla="*/ 1838835 w 3076859"/>
              <a:gd name="connsiteY1763" fmla="*/ 3279287 h 3513667"/>
              <a:gd name="connsiteX1764" fmla="*/ 1836235 w 3076859"/>
              <a:gd name="connsiteY1764" fmla="*/ 3282405 h 3513667"/>
              <a:gd name="connsiteX1765" fmla="*/ 1834035 w 3076859"/>
              <a:gd name="connsiteY1765" fmla="*/ 3285658 h 3513667"/>
              <a:gd name="connsiteX1766" fmla="*/ 1829235 w 3076859"/>
              <a:gd name="connsiteY1766" fmla="*/ 3292165 h 3513667"/>
              <a:gd name="connsiteX1767" fmla="*/ 1826635 w 3076859"/>
              <a:gd name="connsiteY1767" fmla="*/ 3295419 h 3513667"/>
              <a:gd name="connsiteX1768" fmla="*/ 1824235 w 3076859"/>
              <a:gd name="connsiteY1768" fmla="*/ 3298401 h 3513667"/>
              <a:gd name="connsiteX1769" fmla="*/ 1821235 w 3076859"/>
              <a:gd name="connsiteY1769" fmla="*/ 3301248 h 3513667"/>
              <a:gd name="connsiteX1770" fmla="*/ 1818235 w 3076859"/>
              <a:gd name="connsiteY1770" fmla="*/ 3304094 h 3513667"/>
              <a:gd name="connsiteX1771" fmla="*/ 1815035 w 3076859"/>
              <a:gd name="connsiteY1771" fmla="*/ 3306399 h 3513667"/>
              <a:gd name="connsiteX1772" fmla="*/ 1813435 w 3076859"/>
              <a:gd name="connsiteY1772" fmla="*/ 3307619 h 3513667"/>
              <a:gd name="connsiteX1773" fmla="*/ 1811635 w 3076859"/>
              <a:gd name="connsiteY1773" fmla="*/ 3308568 h 3513667"/>
              <a:gd name="connsiteX1774" fmla="*/ 1809635 w 3076859"/>
              <a:gd name="connsiteY1774" fmla="*/ 3309517 h 3513667"/>
              <a:gd name="connsiteX1775" fmla="*/ 1807435 w 3076859"/>
              <a:gd name="connsiteY1775" fmla="*/ 3310465 h 3513667"/>
              <a:gd name="connsiteX1776" fmla="*/ 1805435 w 3076859"/>
              <a:gd name="connsiteY1776" fmla="*/ 3311008 h 3513667"/>
              <a:gd name="connsiteX1777" fmla="*/ 1803235 w 3076859"/>
              <a:gd name="connsiteY1777" fmla="*/ 3311821 h 3513667"/>
              <a:gd name="connsiteX1778" fmla="*/ 1801435 w 3076859"/>
              <a:gd name="connsiteY1778" fmla="*/ 3316023 h 3513667"/>
              <a:gd name="connsiteX1779" fmla="*/ 1799235 w 3076859"/>
              <a:gd name="connsiteY1779" fmla="*/ 3319955 h 3513667"/>
              <a:gd name="connsiteX1780" fmla="*/ 1797035 w 3076859"/>
              <a:gd name="connsiteY1780" fmla="*/ 3323343 h 3513667"/>
              <a:gd name="connsiteX1781" fmla="*/ 1794235 w 3076859"/>
              <a:gd name="connsiteY1781" fmla="*/ 3326597 h 3513667"/>
              <a:gd name="connsiteX1782" fmla="*/ 1791635 w 3076859"/>
              <a:gd name="connsiteY1782" fmla="*/ 3329444 h 3513667"/>
              <a:gd name="connsiteX1783" fmla="*/ 1788634 w 3076859"/>
              <a:gd name="connsiteY1783" fmla="*/ 3332019 h 3513667"/>
              <a:gd name="connsiteX1784" fmla="*/ 1785434 w 3076859"/>
              <a:gd name="connsiteY1784" fmla="*/ 3334324 h 3513667"/>
              <a:gd name="connsiteX1785" fmla="*/ 1782034 w 3076859"/>
              <a:gd name="connsiteY1785" fmla="*/ 3336357 h 3513667"/>
              <a:gd name="connsiteX1786" fmla="*/ 1778434 w 3076859"/>
              <a:gd name="connsiteY1786" fmla="*/ 3338119 h 3513667"/>
              <a:gd name="connsiteX1787" fmla="*/ 1774634 w 3076859"/>
              <a:gd name="connsiteY1787" fmla="*/ 3339610 h 3513667"/>
              <a:gd name="connsiteX1788" fmla="*/ 1770634 w 3076859"/>
              <a:gd name="connsiteY1788" fmla="*/ 3340830 h 3513667"/>
              <a:gd name="connsiteX1789" fmla="*/ 1766434 w 3076859"/>
              <a:gd name="connsiteY1789" fmla="*/ 3342051 h 3513667"/>
              <a:gd name="connsiteX1790" fmla="*/ 1762234 w 3076859"/>
              <a:gd name="connsiteY1790" fmla="*/ 3342999 h 3513667"/>
              <a:gd name="connsiteX1791" fmla="*/ 1757834 w 3076859"/>
              <a:gd name="connsiteY1791" fmla="*/ 3343948 h 3513667"/>
              <a:gd name="connsiteX1792" fmla="*/ 1753234 w 3076859"/>
              <a:gd name="connsiteY1792" fmla="*/ 3344762 h 3513667"/>
              <a:gd name="connsiteX1793" fmla="*/ 1748634 w 3076859"/>
              <a:gd name="connsiteY1793" fmla="*/ 3345304 h 3513667"/>
              <a:gd name="connsiteX1794" fmla="*/ 1740634 w 3076859"/>
              <a:gd name="connsiteY1794" fmla="*/ 3346117 h 3513667"/>
              <a:gd name="connsiteX1795" fmla="*/ 1732633 w 3076859"/>
              <a:gd name="connsiteY1795" fmla="*/ 3346524 h 3513667"/>
              <a:gd name="connsiteX1796" fmla="*/ 1724833 w 3076859"/>
              <a:gd name="connsiteY1796" fmla="*/ 3346931 h 3513667"/>
              <a:gd name="connsiteX1797" fmla="*/ 1716833 w 3076859"/>
              <a:gd name="connsiteY1797" fmla="*/ 3346931 h 3513667"/>
              <a:gd name="connsiteX1798" fmla="*/ 1709033 w 3076859"/>
              <a:gd name="connsiteY1798" fmla="*/ 3346795 h 3513667"/>
              <a:gd name="connsiteX1799" fmla="*/ 1701033 w 3076859"/>
              <a:gd name="connsiteY1799" fmla="*/ 3346388 h 3513667"/>
              <a:gd name="connsiteX1800" fmla="*/ 1693233 w 3076859"/>
              <a:gd name="connsiteY1800" fmla="*/ 3345846 h 3513667"/>
              <a:gd name="connsiteX1801" fmla="*/ 1685233 w 3076859"/>
              <a:gd name="connsiteY1801" fmla="*/ 3345168 h 3513667"/>
              <a:gd name="connsiteX1802" fmla="*/ 1669632 w 3076859"/>
              <a:gd name="connsiteY1802" fmla="*/ 3343677 h 3513667"/>
              <a:gd name="connsiteX1803" fmla="*/ 1654032 w 3076859"/>
              <a:gd name="connsiteY1803" fmla="*/ 3341915 h 3513667"/>
              <a:gd name="connsiteX1804" fmla="*/ 1638232 w 3076859"/>
              <a:gd name="connsiteY1804" fmla="*/ 3340153 h 3513667"/>
              <a:gd name="connsiteX1805" fmla="*/ 1630631 w 3076859"/>
              <a:gd name="connsiteY1805" fmla="*/ 3339339 h 3513667"/>
              <a:gd name="connsiteX1806" fmla="*/ 1622631 w 3076859"/>
              <a:gd name="connsiteY1806" fmla="*/ 3338662 h 3513667"/>
              <a:gd name="connsiteX1807" fmla="*/ 1618231 w 3076859"/>
              <a:gd name="connsiteY1807" fmla="*/ 3338119 h 3513667"/>
              <a:gd name="connsiteX1808" fmla="*/ 1614231 w 3076859"/>
              <a:gd name="connsiteY1808" fmla="*/ 3337306 h 3513667"/>
              <a:gd name="connsiteX1809" fmla="*/ 1610431 w 3076859"/>
              <a:gd name="connsiteY1809" fmla="*/ 3336222 h 3513667"/>
              <a:gd name="connsiteX1810" fmla="*/ 1606831 w 3076859"/>
              <a:gd name="connsiteY1810" fmla="*/ 3335001 h 3513667"/>
              <a:gd name="connsiteX1811" fmla="*/ 1603631 w 3076859"/>
              <a:gd name="connsiteY1811" fmla="*/ 3333375 h 3513667"/>
              <a:gd name="connsiteX1812" fmla="*/ 1600431 w 3076859"/>
              <a:gd name="connsiteY1812" fmla="*/ 3331613 h 3513667"/>
              <a:gd name="connsiteX1813" fmla="*/ 1597631 w 3076859"/>
              <a:gd name="connsiteY1813" fmla="*/ 3329444 h 3513667"/>
              <a:gd name="connsiteX1814" fmla="*/ 1595231 w 3076859"/>
              <a:gd name="connsiteY1814" fmla="*/ 3327275 h 3513667"/>
              <a:gd name="connsiteX1815" fmla="*/ 1592631 w 3076859"/>
              <a:gd name="connsiteY1815" fmla="*/ 3324835 h 3513667"/>
              <a:gd name="connsiteX1816" fmla="*/ 1590631 w 3076859"/>
              <a:gd name="connsiteY1816" fmla="*/ 3321988 h 3513667"/>
              <a:gd name="connsiteX1817" fmla="*/ 1588631 w 3076859"/>
              <a:gd name="connsiteY1817" fmla="*/ 3319277 h 3513667"/>
              <a:gd name="connsiteX1818" fmla="*/ 1587031 w 3076859"/>
              <a:gd name="connsiteY1818" fmla="*/ 3316159 h 3513667"/>
              <a:gd name="connsiteX1819" fmla="*/ 1585431 w 3076859"/>
              <a:gd name="connsiteY1819" fmla="*/ 3313041 h 3513667"/>
              <a:gd name="connsiteX1820" fmla="*/ 1584231 w 3076859"/>
              <a:gd name="connsiteY1820" fmla="*/ 3309652 h 3513667"/>
              <a:gd name="connsiteX1821" fmla="*/ 1583031 w 3076859"/>
              <a:gd name="connsiteY1821" fmla="*/ 3306263 h 3513667"/>
              <a:gd name="connsiteX1822" fmla="*/ 1582231 w 3076859"/>
              <a:gd name="connsiteY1822" fmla="*/ 3302739 h 3513667"/>
              <a:gd name="connsiteX1823" fmla="*/ 1579230 w 3076859"/>
              <a:gd name="connsiteY1823" fmla="*/ 3290267 h 3513667"/>
              <a:gd name="connsiteX1824" fmla="*/ 1576230 w 3076859"/>
              <a:gd name="connsiteY1824" fmla="*/ 3278067 h 3513667"/>
              <a:gd name="connsiteX1825" fmla="*/ 1570030 w 3076859"/>
              <a:gd name="connsiteY1825" fmla="*/ 3253531 h 3513667"/>
              <a:gd name="connsiteX1826" fmla="*/ 1564030 w 3076859"/>
              <a:gd name="connsiteY1826" fmla="*/ 3229131 h 3513667"/>
              <a:gd name="connsiteX1827" fmla="*/ 1561030 w 3076859"/>
              <a:gd name="connsiteY1827" fmla="*/ 3216795 h 3513667"/>
              <a:gd name="connsiteX1828" fmla="*/ 1558230 w 3076859"/>
              <a:gd name="connsiteY1828" fmla="*/ 3204595 h 3513667"/>
              <a:gd name="connsiteX1829" fmla="*/ 1555830 w 3076859"/>
              <a:gd name="connsiteY1829" fmla="*/ 3192123 h 3513667"/>
              <a:gd name="connsiteX1830" fmla="*/ 1553430 w 3076859"/>
              <a:gd name="connsiteY1830" fmla="*/ 3179787 h 3513667"/>
              <a:gd name="connsiteX1831" fmla="*/ 1551630 w 3076859"/>
              <a:gd name="connsiteY1831" fmla="*/ 3167316 h 3513667"/>
              <a:gd name="connsiteX1832" fmla="*/ 1550030 w 3076859"/>
              <a:gd name="connsiteY1832" fmla="*/ 3154845 h 3513667"/>
              <a:gd name="connsiteX1833" fmla="*/ 1549230 w 3076859"/>
              <a:gd name="connsiteY1833" fmla="*/ 3142373 h 3513667"/>
              <a:gd name="connsiteX1834" fmla="*/ 1548630 w 3076859"/>
              <a:gd name="connsiteY1834" fmla="*/ 3136002 h 3513667"/>
              <a:gd name="connsiteX1835" fmla="*/ 1548630 w 3076859"/>
              <a:gd name="connsiteY1835" fmla="*/ 3129766 h 3513667"/>
              <a:gd name="connsiteX1836" fmla="*/ 1548430 w 3076859"/>
              <a:gd name="connsiteY1836" fmla="*/ 3123395 h 3513667"/>
              <a:gd name="connsiteX1837" fmla="*/ 1548630 w 3076859"/>
              <a:gd name="connsiteY1837" fmla="*/ 3117024 h 3513667"/>
              <a:gd name="connsiteX1838" fmla="*/ 1548830 w 3076859"/>
              <a:gd name="connsiteY1838" fmla="*/ 3110517 h 3513667"/>
              <a:gd name="connsiteX1839" fmla="*/ 1549430 w 3076859"/>
              <a:gd name="connsiteY1839" fmla="*/ 3104146 h 3513667"/>
              <a:gd name="connsiteX1840" fmla="*/ 1540430 w 3076859"/>
              <a:gd name="connsiteY1840" fmla="*/ 3086795 h 3513667"/>
              <a:gd name="connsiteX1841" fmla="*/ 1521829 w 3076859"/>
              <a:gd name="connsiteY1841" fmla="*/ 3078254 h 3513667"/>
              <a:gd name="connsiteX1842" fmla="*/ 1501629 w 3076859"/>
              <a:gd name="connsiteY1842" fmla="*/ 3190903 h 3513667"/>
              <a:gd name="connsiteX1843" fmla="*/ 1502229 w 3076859"/>
              <a:gd name="connsiteY1843" fmla="*/ 3194834 h 3513667"/>
              <a:gd name="connsiteX1844" fmla="*/ 1502429 w 3076859"/>
              <a:gd name="connsiteY1844" fmla="*/ 3198630 h 3513667"/>
              <a:gd name="connsiteX1845" fmla="*/ 1502429 w 3076859"/>
              <a:gd name="connsiteY1845" fmla="*/ 3202561 h 3513667"/>
              <a:gd name="connsiteX1846" fmla="*/ 1502429 w 3076859"/>
              <a:gd name="connsiteY1846" fmla="*/ 3206357 h 3513667"/>
              <a:gd name="connsiteX1847" fmla="*/ 1502029 w 3076859"/>
              <a:gd name="connsiteY1847" fmla="*/ 3210152 h 3513667"/>
              <a:gd name="connsiteX1848" fmla="*/ 1501429 w 3076859"/>
              <a:gd name="connsiteY1848" fmla="*/ 3213948 h 3513667"/>
              <a:gd name="connsiteX1849" fmla="*/ 1500429 w 3076859"/>
              <a:gd name="connsiteY1849" fmla="*/ 3221404 h 3513667"/>
              <a:gd name="connsiteX1850" fmla="*/ 1498429 w 3076859"/>
              <a:gd name="connsiteY1850" fmla="*/ 3228995 h 3513667"/>
              <a:gd name="connsiteX1851" fmla="*/ 1496429 w 3076859"/>
              <a:gd name="connsiteY1851" fmla="*/ 3236315 h 3513667"/>
              <a:gd name="connsiteX1852" fmla="*/ 1492229 w 3076859"/>
              <a:gd name="connsiteY1852" fmla="*/ 3251227 h 3513667"/>
              <a:gd name="connsiteX1853" fmla="*/ 1492229 w 3076859"/>
              <a:gd name="connsiteY1853" fmla="*/ 3256242 h 3513667"/>
              <a:gd name="connsiteX1854" fmla="*/ 1491429 w 3076859"/>
              <a:gd name="connsiteY1854" fmla="*/ 3261258 h 3513667"/>
              <a:gd name="connsiteX1855" fmla="*/ 1490629 w 3076859"/>
              <a:gd name="connsiteY1855" fmla="*/ 3266002 h 3513667"/>
              <a:gd name="connsiteX1856" fmla="*/ 1489429 w 3076859"/>
              <a:gd name="connsiteY1856" fmla="*/ 3270882 h 3513667"/>
              <a:gd name="connsiteX1857" fmla="*/ 1487829 w 3076859"/>
              <a:gd name="connsiteY1857" fmla="*/ 3275491 h 3513667"/>
              <a:gd name="connsiteX1858" fmla="*/ 1486029 w 3076859"/>
              <a:gd name="connsiteY1858" fmla="*/ 3280100 h 3513667"/>
              <a:gd name="connsiteX1859" fmla="*/ 1483829 w 3076859"/>
              <a:gd name="connsiteY1859" fmla="*/ 3284709 h 3513667"/>
              <a:gd name="connsiteX1860" fmla="*/ 1481629 w 3076859"/>
              <a:gd name="connsiteY1860" fmla="*/ 3289183 h 3513667"/>
              <a:gd name="connsiteX1861" fmla="*/ 1477029 w 3076859"/>
              <a:gd name="connsiteY1861" fmla="*/ 3298536 h 3513667"/>
              <a:gd name="connsiteX1862" fmla="*/ 1475028 w 3076859"/>
              <a:gd name="connsiteY1862" fmla="*/ 3303010 h 3513667"/>
              <a:gd name="connsiteX1863" fmla="*/ 1473028 w 3076859"/>
              <a:gd name="connsiteY1863" fmla="*/ 3307754 h 3513667"/>
              <a:gd name="connsiteX1864" fmla="*/ 1470828 w 3076859"/>
              <a:gd name="connsiteY1864" fmla="*/ 3312363 h 3513667"/>
              <a:gd name="connsiteX1865" fmla="*/ 1469428 w 3076859"/>
              <a:gd name="connsiteY1865" fmla="*/ 3317243 h 3513667"/>
              <a:gd name="connsiteX1866" fmla="*/ 1468028 w 3076859"/>
              <a:gd name="connsiteY1866" fmla="*/ 3322123 h 3513667"/>
              <a:gd name="connsiteX1867" fmla="*/ 1467028 w 3076859"/>
              <a:gd name="connsiteY1867" fmla="*/ 3327275 h 3513667"/>
              <a:gd name="connsiteX1868" fmla="*/ 1466628 w 3076859"/>
              <a:gd name="connsiteY1868" fmla="*/ 3328359 h 3513667"/>
              <a:gd name="connsiteX1869" fmla="*/ 1466228 w 3076859"/>
              <a:gd name="connsiteY1869" fmla="*/ 3329308 h 3513667"/>
              <a:gd name="connsiteX1870" fmla="*/ 1465428 w 3076859"/>
              <a:gd name="connsiteY1870" fmla="*/ 3330528 h 3513667"/>
              <a:gd name="connsiteX1871" fmla="*/ 1464628 w 3076859"/>
              <a:gd name="connsiteY1871" fmla="*/ 3331613 h 3513667"/>
              <a:gd name="connsiteX1872" fmla="*/ 1462228 w 3076859"/>
              <a:gd name="connsiteY1872" fmla="*/ 3334053 h 3513667"/>
              <a:gd name="connsiteX1873" fmla="*/ 1459228 w 3076859"/>
              <a:gd name="connsiteY1873" fmla="*/ 3336628 h 3513667"/>
              <a:gd name="connsiteX1874" fmla="*/ 1455628 w 3076859"/>
              <a:gd name="connsiteY1874" fmla="*/ 3339339 h 3513667"/>
              <a:gd name="connsiteX1875" fmla="*/ 1451828 w 3076859"/>
              <a:gd name="connsiteY1875" fmla="*/ 3341915 h 3513667"/>
              <a:gd name="connsiteX1876" fmla="*/ 1447228 w 3076859"/>
              <a:gd name="connsiteY1876" fmla="*/ 3344626 h 3513667"/>
              <a:gd name="connsiteX1877" fmla="*/ 1442628 w 3076859"/>
              <a:gd name="connsiteY1877" fmla="*/ 3347202 h 3513667"/>
              <a:gd name="connsiteX1878" fmla="*/ 1437628 w 3076859"/>
              <a:gd name="connsiteY1878" fmla="*/ 3349777 h 3513667"/>
              <a:gd name="connsiteX1879" fmla="*/ 1432628 w 3076859"/>
              <a:gd name="connsiteY1879" fmla="*/ 3352353 h 3513667"/>
              <a:gd name="connsiteX1880" fmla="*/ 1427628 w 3076859"/>
              <a:gd name="connsiteY1880" fmla="*/ 3354522 h 3513667"/>
              <a:gd name="connsiteX1881" fmla="*/ 1422627 w 3076859"/>
              <a:gd name="connsiteY1881" fmla="*/ 3356420 h 3513667"/>
              <a:gd name="connsiteX1882" fmla="*/ 1417827 w 3076859"/>
              <a:gd name="connsiteY1882" fmla="*/ 3358317 h 3513667"/>
              <a:gd name="connsiteX1883" fmla="*/ 1413227 w 3076859"/>
              <a:gd name="connsiteY1883" fmla="*/ 3359809 h 3513667"/>
              <a:gd name="connsiteX1884" fmla="*/ 1409027 w 3076859"/>
              <a:gd name="connsiteY1884" fmla="*/ 3360893 h 3513667"/>
              <a:gd name="connsiteX1885" fmla="*/ 1405227 w 3076859"/>
              <a:gd name="connsiteY1885" fmla="*/ 3361842 h 3513667"/>
              <a:gd name="connsiteX1886" fmla="*/ 1399227 w 3076859"/>
              <a:gd name="connsiteY1886" fmla="*/ 3362926 h 3513667"/>
              <a:gd name="connsiteX1887" fmla="*/ 1393227 w 3076859"/>
              <a:gd name="connsiteY1887" fmla="*/ 3364146 h 3513667"/>
              <a:gd name="connsiteX1888" fmla="*/ 1380627 w 3076859"/>
              <a:gd name="connsiteY1888" fmla="*/ 3367129 h 3513667"/>
              <a:gd name="connsiteX1889" fmla="*/ 1374227 w 3076859"/>
              <a:gd name="connsiteY1889" fmla="*/ 3368484 h 3513667"/>
              <a:gd name="connsiteX1890" fmla="*/ 1367826 w 3076859"/>
              <a:gd name="connsiteY1890" fmla="*/ 3369704 h 3513667"/>
              <a:gd name="connsiteX1891" fmla="*/ 1361426 w 3076859"/>
              <a:gd name="connsiteY1891" fmla="*/ 3371060 h 3513667"/>
              <a:gd name="connsiteX1892" fmla="*/ 1354826 w 3076859"/>
              <a:gd name="connsiteY1892" fmla="*/ 3372144 h 3513667"/>
              <a:gd name="connsiteX1893" fmla="*/ 1348426 w 3076859"/>
              <a:gd name="connsiteY1893" fmla="*/ 3372822 h 3513667"/>
              <a:gd name="connsiteX1894" fmla="*/ 1341826 w 3076859"/>
              <a:gd name="connsiteY1894" fmla="*/ 3373364 h 3513667"/>
              <a:gd name="connsiteX1895" fmla="*/ 1338626 w 3076859"/>
              <a:gd name="connsiteY1895" fmla="*/ 3373500 h 3513667"/>
              <a:gd name="connsiteX1896" fmla="*/ 1335226 w 3076859"/>
              <a:gd name="connsiteY1896" fmla="*/ 3373500 h 3513667"/>
              <a:gd name="connsiteX1897" fmla="*/ 1332026 w 3076859"/>
              <a:gd name="connsiteY1897" fmla="*/ 3373500 h 3513667"/>
              <a:gd name="connsiteX1898" fmla="*/ 1328826 w 3076859"/>
              <a:gd name="connsiteY1898" fmla="*/ 3373229 h 3513667"/>
              <a:gd name="connsiteX1899" fmla="*/ 1325426 w 3076859"/>
              <a:gd name="connsiteY1899" fmla="*/ 3372822 h 3513667"/>
              <a:gd name="connsiteX1900" fmla="*/ 1322226 w 3076859"/>
              <a:gd name="connsiteY1900" fmla="*/ 3372416 h 3513667"/>
              <a:gd name="connsiteX1901" fmla="*/ 1318825 w 3076859"/>
              <a:gd name="connsiteY1901" fmla="*/ 3371873 h 3513667"/>
              <a:gd name="connsiteX1902" fmla="*/ 1315625 w 3076859"/>
              <a:gd name="connsiteY1902" fmla="*/ 3371196 h 3513667"/>
              <a:gd name="connsiteX1903" fmla="*/ 1312425 w 3076859"/>
              <a:gd name="connsiteY1903" fmla="*/ 3370247 h 3513667"/>
              <a:gd name="connsiteX1904" fmla="*/ 1309025 w 3076859"/>
              <a:gd name="connsiteY1904" fmla="*/ 3369298 h 3513667"/>
              <a:gd name="connsiteX1905" fmla="*/ 1305825 w 3076859"/>
              <a:gd name="connsiteY1905" fmla="*/ 3368078 h 3513667"/>
              <a:gd name="connsiteX1906" fmla="*/ 1302625 w 3076859"/>
              <a:gd name="connsiteY1906" fmla="*/ 3366722 h 3513667"/>
              <a:gd name="connsiteX1907" fmla="*/ 1304425 w 3076859"/>
              <a:gd name="connsiteY1907" fmla="*/ 3362249 h 3513667"/>
              <a:gd name="connsiteX1908" fmla="*/ 1303625 w 3076859"/>
              <a:gd name="connsiteY1908" fmla="*/ 3361842 h 3513667"/>
              <a:gd name="connsiteX1909" fmla="*/ 1302825 w 3076859"/>
              <a:gd name="connsiteY1909" fmla="*/ 3364418 h 3513667"/>
              <a:gd name="connsiteX1910" fmla="*/ 1302625 w 3076859"/>
              <a:gd name="connsiteY1910" fmla="*/ 3366722 h 3513667"/>
              <a:gd name="connsiteX1911" fmla="*/ 1300825 w 3076859"/>
              <a:gd name="connsiteY1911" fmla="*/ 3365502 h 3513667"/>
              <a:gd name="connsiteX1912" fmla="*/ 1298825 w 3076859"/>
              <a:gd name="connsiteY1912" fmla="*/ 3364418 h 3513667"/>
              <a:gd name="connsiteX1913" fmla="*/ 1296825 w 3076859"/>
              <a:gd name="connsiteY1913" fmla="*/ 3363469 h 3513667"/>
              <a:gd name="connsiteX1914" fmla="*/ 1294825 w 3076859"/>
              <a:gd name="connsiteY1914" fmla="*/ 3362655 h 3513667"/>
              <a:gd name="connsiteX1915" fmla="*/ 1292825 w 3076859"/>
              <a:gd name="connsiteY1915" fmla="*/ 3361978 h 3513667"/>
              <a:gd name="connsiteX1916" fmla="*/ 1290825 w 3076859"/>
              <a:gd name="connsiteY1916" fmla="*/ 3361571 h 3513667"/>
              <a:gd name="connsiteX1917" fmla="*/ 1288625 w 3076859"/>
              <a:gd name="connsiteY1917" fmla="*/ 3361300 h 3513667"/>
              <a:gd name="connsiteX1918" fmla="*/ 1286625 w 3076859"/>
              <a:gd name="connsiteY1918" fmla="*/ 3361164 h 3513667"/>
              <a:gd name="connsiteX1919" fmla="*/ 1284625 w 3076859"/>
              <a:gd name="connsiteY1919" fmla="*/ 3360893 h 3513667"/>
              <a:gd name="connsiteX1920" fmla="*/ 1282625 w 3076859"/>
              <a:gd name="connsiteY1920" fmla="*/ 3360893 h 3513667"/>
              <a:gd name="connsiteX1921" fmla="*/ 1278225 w 3076859"/>
              <a:gd name="connsiteY1921" fmla="*/ 3361164 h 3513667"/>
              <a:gd name="connsiteX1922" fmla="*/ 1273825 w 3076859"/>
              <a:gd name="connsiteY1922" fmla="*/ 3361571 h 3513667"/>
              <a:gd name="connsiteX1923" fmla="*/ 1269625 w 3076859"/>
              <a:gd name="connsiteY1923" fmla="*/ 3361978 h 3513667"/>
              <a:gd name="connsiteX1924" fmla="*/ 1265224 w 3076859"/>
              <a:gd name="connsiteY1924" fmla="*/ 3362520 h 3513667"/>
              <a:gd name="connsiteX1925" fmla="*/ 1260824 w 3076859"/>
              <a:gd name="connsiteY1925" fmla="*/ 3362791 h 3513667"/>
              <a:gd name="connsiteX1926" fmla="*/ 1256624 w 3076859"/>
              <a:gd name="connsiteY1926" fmla="*/ 3362926 h 3513667"/>
              <a:gd name="connsiteX1927" fmla="*/ 1254424 w 3076859"/>
              <a:gd name="connsiteY1927" fmla="*/ 3362791 h 3513667"/>
              <a:gd name="connsiteX1928" fmla="*/ 1252424 w 3076859"/>
              <a:gd name="connsiteY1928" fmla="*/ 3362655 h 3513667"/>
              <a:gd name="connsiteX1929" fmla="*/ 1250424 w 3076859"/>
              <a:gd name="connsiteY1929" fmla="*/ 3362520 h 3513667"/>
              <a:gd name="connsiteX1930" fmla="*/ 1248424 w 3076859"/>
              <a:gd name="connsiteY1930" fmla="*/ 3361978 h 3513667"/>
              <a:gd name="connsiteX1931" fmla="*/ 1246224 w 3076859"/>
              <a:gd name="connsiteY1931" fmla="*/ 3361435 h 3513667"/>
              <a:gd name="connsiteX1932" fmla="*/ 1244224 w 3076859"/>
              <a:gd name="connsiteY1932" fmla="*/ 3360758 h 3513667"/>
              <a:gd name="connsiteX1933" fmla="*/ 1242424 w 3076859"/>
              <a:gd name="connsiteY1933" fmla="*/ 3359809 h 3513667"/>
              <a:gd name="connsiteX1934" fmla="*/ 1240424 w 3076859"/>
              <a:gd name="connsiteY1934" fmla="*/ 3358995 h 3513667"/>
              <a:gd name="connsiteX1935" fmla="*/ 1238624 w 3076859"/>
              <a:gd name="connsiteY1935" fmla="*/ 3357640 h 3513667"/>
              <a:gd name="connsiteX1936" fmla="*/ 1236624 w 3076859"/>
              <a:gd name="connsiteY1936" fmla="*/ 3356149 h 3513667"/>
              <a:gd name="connsiteX1937" fmla="*/ 1233624 w 3076859"/>
              <a:gd name="connsiteY1937" fmla="*/ 3353437 h 3513667"/>
              <a:gd name="connsiteX1938" fmla="*/ 1230424 w 3076859"/>
              <a:gd name="connsiteY1938" fmla="*/ 3350455 h 3513667"/>
              <a:gd name="connsiteX1939" fmla="*/ 1227624 w 3076859"/>
              <a:gd name="connsiteY1939" fmla="*/ 3347337 h 3513667"/>
              <a:gd name="connsiteX1940" fmla="*/ 1225224 w 3076859"/>
              <a:gd name="connsiteY1940" fmla="*/ 3344219 h 3513667"/>
              <a:gd name="connsiteX1941" fmla="*/ 1223024 w 3076859"/>
              <a:gd name="connsiteY1941" fmla="*/ 3340966 h 3513667"/>
              <a:gd name="connsiteX1942" fmla="*/ 1221024 w 3076859"/>
              <a:gd name="connsiteY1942" fmla="*/ 3337713 h 3513667"/>
              <a:gd name="connsiteX1943" fmla="*/ 1219224 w 3076859"/>
              <a:gd name="connsiteY1943" fmla="*/ 3334459 h 3513667"/>
              <a:gd name="connsiteX1944" fmla="*/ 1217624 w 3076859"/>
              <a:gd name="connsiteY1944" fmla="*/ 3331070 h 3513667"/>
              <a:gd name="connsiteX1945" fmla="*/ 1216224 w 3076859"/>
              <a:gd name="connsiteY1945" fmla="*/ 3327681 h 3513667"/>
              <a:gd name="connsiteX1946" fmla="*/ 1215023 w 3076859"/>
              <a:gd name="connsiteY1946" fmla="*/ 3324292 h 3513667"/>
              <a:gd name="connsiteX1947" fmla="*/ 1213823 w 3076859"/>
              <a:gd name="connsiteY1947" fmla="*/ 3320768 h 3513667"/>
              <a:gd name="connsiteX1948" fmla="*/ 1213023 w 3076859"/>
              <a:gd name="connsiteY1948" fmla="*/ 3317379 h 3513667"/>
              <a:gd name="connsiteX1949" fmla="*/ 1211423 w 3076859"/>
              <a:gd name="connsiteY1949" fmla="*/ 3310059 h 3513667"/>
              <a:gd name="connsiteX1950" fmla="*/ 1210423 w 3076859"/>
              <a:gd name="connsiteY1950" fmla="*/ 3302874 h 3513667"/>
              <a:gd name="connsiteX1951" fmla="*/ 1209623 w 3076859"/>
              <a:gd name="connsiteY1951" fmla="*/ 3295554 h 3513667"/>
              <a:gd name="connsiteX1952" fmla="*/ 1208823 w 3076859"/>
              <a:gd name="connsiteY1952" fmla="*/ 3288098 h 3513667"/>
              <a:gd name="connsiteX1953" fmla="*/ 1207823 w 3076859"/>
              <a:gd name="connsiteY1953" fmla="*/ 3273323 h 3513667"/>
              <a:gd name="connsiteX1954" fmla="*/ 1206823 w 3076859"/>
              <a:gd name="connsiteY1954" fmla="*/ 3266002 h 3513667"/>
              <a:gd name="connsiteX1955" fmla="*/ 1205623 w 3076859"/>
              <a:gd name="connsiteY1955" fmla="*/ 3258818 h 3513667"/>
              <a:gd name="connsiteX1956" fmla="*/ 1204023 w 3076859"/>
              <a:gd name="connsiteY1956" fmla="*/ 3251633 h 3513667"/>
              <a:gd name="connsiteX1957" fmla="*/ 1203223 w 3076859"/>
              <a:gd name="connsiteY1957" fmla="*/ 3248109 h 3513667"/>
              <a:gd name="connsiteX1958" fmla="*/ 1202023 w 3076859"/>
              <a:gd name="connsiteY1958" fmla="*/ 3244720 h 3513667"/>
              <a:gd name="connsiteX1959" fmla="*/ 1200223 w 3076859"/>
              <a:gd name="connsiteY1959" fmla="*/ 3238891 h 3513667"/>
              <a:gd name="connsiteX1960" fmla="*/ 1198623 w 3076859"/>
              <a:gd name="connsiteY1960" fmla="*/ 3233062 h 3513667"/>
              <a:gd name="connsiteX1961" fmla="*/ 1197223 w 3076859"/>
              <a:gd name="connsiteY1961" fmla="*/ 3227097 h 3513667"/>
              <a:gd name="connsiteX1962" fmla="*/ 1195823 w 3076859"/>
              <a:gd name="connsiteY1962" fmla="*/ 3221268 h 3513667"/>
              <a:gd name="connsiteX1963" fmla="*/ 1195023 w 3076859"/>
              <a:gd name="connsiteY1963" fmla="*/ 3215168 h 3513667"/>
              <a:gd name="connsiteX1964" fmla="*/ 1194223 w 3076859"/>
              <a:gd name="connsiteY1964" fmla="*/ 3209068 h 3513667"/>
              <a:gd name="connsiteX1965" fmla="*/ 1193023 w 3076859"/>
              <a:gd name="connsiteY1965" fmla="*/ 3196868 h 3513667"/>
              <a:gd name="connsiteX1966" fmla="*/ 1192023 w 3076859"/>
              <a:gd name="connsiteY1966" fmla="*/ 3184532 h 3513667"/>
              <a:gd name="connsiteX1967" fmla="*/ 1191023 w 3076859"/>
              <a:gd name="connsiteY1967" fmla="*/ 3172196 h 3513667"/>
              <a:gd name="connsiteX1968" fmla="*/ 1190223 w 3076859"/>
              <a:gd name="connsiteY1968" fmla="*/ 3159860 h 3513667"/>
              <a:gd name="connsiteX1969" fmla="*/ 1189023 w 3076859"/>
              <a:gd name="connsiteY1969" fmla="*/ 3147660 h 3513667"/>
              <a:gd name="connsiteX1970" fmla="*/ 1188823 w 3076859"/>
              <a:gd name="connsiteY1970" fmla="*/ 3122040 h 3513667"/>
              <a:gd name="connsiteX1971" fmla="*/ 1188823 w 3076859"/>
              <a:gd name="connsiteY1971" fmla="*/ 3096284 h 3513667"/>
              <a:gd name="connsiteX1972" fmla="*/ 1185623 w 3076859"/>
              <a:gd name="connsiteY1972" fmla="*/ 3093979 h 3513667"/>
              <a:gd name="connsiteX1973" fmla="*/ 1183223 w 3076859"/>
              <a:gd name="connsiteY1973" fmla="*/ 3091539 h 3513667"/>
              <a:gd name="connsiteX1974" fmla="*/ 1181023 w 3076859"/>
              <a:gd name="connsiteY1974" fmla="*/ 3089099 h 3513667"/>
              <a:gd name="connsiteX1975" fmla="*/ 1179423 w 3076859"/>
              <a:gd name="connsiteY1975" fmla="*/ 3086388 h 3513667"/>
              <a:gd name="connsiteX1976" fmla="*/ 1178423 w 3076859"/>
              <a:gd name="connsiteY1976" fmla="*/ 3083812 h 3513667"/>
              <a:gd name="connsiteX1977" fmla="*/ 1177623 w 3076859"/>
              <a:gd name="connsiteY1977" fmla="*/ 3081237 h 3513667"/>
              <a:gd name="connsiteX1978" fmla="*/ 1177223 w 3076859"/>
              <a:gd name="connsiteY1978" fmla="*/ 3078390 h 3513667"/>
              <a:gd name="connsiteX1979" fmla="*/ 1177023 w 3076859"/>
              <a:gd name="connsiteY1979" fmla="*/ 3075408 h 3513667"/>
              <a:gd name="connsiteX1980" fmla="*/ 1177023 w 3076859"/>
              <a:gd name="connsiteY1980" fmla="*/ 3072696 h 3513667"/>
              <a:gd name="connsiteX1981" fmla="*/ 1177223 w 3076859"/>
              <a:gd name="connsiteY1981" fmla="*/ 3069714 h 3513667"/>
              <a:gd name="connsiteX1982" fmla="*/ 1177823 w 3076859"/>
              <a:gd name="connsiteY1982" fmla="*/ 3063885 h 3513667"/>
              <a:gd name="connsiteX1983" fmla="*/ 1178623 w 3076859"/>
              <a:gd name="connsiteY1983" fmla="*/ 3058056 h 3513667"/>
              <a:gd name="connsiteX1984" fmla="*/ 1179223 w 3076859"/>
              <a:gd name="connsiteY1984" fmla="*/ 3052227 h 3513667"/>
              <a:gd name="connsiteX1985" fmla="*/ 1170823 w 3076859"/>
              <a:gd name="connsiteY1985" fmla="*/ 3017524 h 3513667"/>
              <a:gd name="connsiteX1986" fmla="*/ 1169023 w 3076859"/>
              <a:gd name="connsiteY1986" fmla="*/ 3013729 h 3513667"/>
              <a:gd name="connsiteX1987" fmla="*/ 1167223 w 3076859"/>
              <a:gd name="connsiteY1987" fmla="*/ 3010204 h 3513667"/>
              <a:gd name="connsiteX1988" fmla="*/ 1165623 w 3076859"/>
              <a:gd name="connsiteY1988" fmla="*/ 3006544 h 3513667"/>
              <a:gd name="connsiteX1989" fmla="*/ 1164223 w 3076859"/>
              <a:gd name="connsiteY1989" fmla="*/ 3003020 h 3513667"/>
              <a:gd name="connsiteX1990" fmla="*/ 1163022 w 3076859"/>
              <a:gd name="connsiteY1990" fmla="*/ 2999224 h 3513667"/>
              <a:gd name="connsiteX1991" fmla="*/ 1162222 w 3076859"/>
              <a:gd name="connsiteY1991" fmla="*/ 2995564 h 3513667"/>
              <a:gd name="connsiteX1992" fmla="*/ 1161222 w 3076859"/>
              <a:gd name="connsiteY1992" fmla="*/ 2992039 h 3513667"/>
              <a:gd name="connsiteX1993" fmla="*/ 1160622 w 3076859"/>
              <a:gd name="connsiteY1993" fmla="*/ 2988244 h 3513667"/>
              <a:gd name="connsiteX1994" fmla="*/ 1159622 w 3076859"/>
              <a:gd name="connsiteY1994" fmla="*/ 2980653 h 3513667"/>
              <a:gd name="connsiteX1995" fmla="*/ 1159222 w 3076859"/>
              <a:gd name="connsiteY1995" fmla="*/ 2973332 h 3513667"/>
              <a:gd name="connsiteX1996" fmla="*/ 1159022 w 3076859"/>
              <a:gd name="connsiteY1996" fmla="*/ 2965877 h 3513667"/>
              <a:gd name="connsiteX1997" fmla="*/ 1159022 w 3076859"/>
              <a:gd name="connsiteY1997" fmla="*/ 2958285 h 3513667"/>
              <a:gd name="connsiteX1998" fmla="*/ 1159622 w 3076859"/>
              <a:gd name="connsiteY1998" fmla="*/ 2943103 h 3513667"/>
              <a:gd name="connsiteX1999" fmla="*/ 1160022 w 3076859"/>
              <a:gd name="connsiteY1999" fmla="*/ 2928056 h 3513667"/>
              <a:gd name="connsiteX2000" fmla="*/ 1160222 w 3076859"/>
              <a:gd name="connsiteY2000" fmla="*/ 2920600 h 3513667"/>
              <a:gd name="connsiteX2001" fmla="*/ 1160022 w 3076859"/>
              <a:gd name="connsiteY2001" fmla="*/ 2913009 h 3513667"/>
              <a:gd name="connsiteX2002" fmla="*/ 1159422 w 3076859"/>
              <a:gd name="connsiteY2002" fmla="*/ 2905553 h 3513667"/>
              <a:gd name="connsiteX2003" fmla="*/ 1158422 w 3076859"/>
              <a:gd name="connsiteY2003" fmla="*/ 2898233 h 3513667"/>
              <a:gd name="connsiteX2004" fmla="*/ 1163823 w 3076859"/>
              <a:gd name="connsiteY2004" fmla="*/ 2895251 h 3513667"/>
              <a:gd name="connsiteX2005" fmla="*/ 1163422 w 3076859"/>
              <a:gd name="connsiteY2005" fmla="*/ 2894302 h 3513667"/>
              <a:gd name="connsiteX2006" fmla="*/ 1158422 w 3076859"/>
              <a:gd name="connsiteY2006" fmla="*/ 2898233 h 3513667"/>
              <a:gd name="connsiteX2007" fmla="*/ 1157422 w 3076859"/>
              <a:gd name="connsiteY2007" fmla="*/ 2896878 h 3513667"/>
              <a:gd name="connsiteX2008" fmla="*/ 1156422 w 3076859"/>
              <a:gd name="connsiteY2008" fmla="*/ 2895522 h 3513667"/>
              <a:gd name="connsiteX2009" fmla="*/ 1155022 w 3076859"/>
              <a:gd name="connsiteY2009" fmla="*/ 2892946 h 3513667"/>
              <a:gd name="connsiteX2010" fmla="*/ 1154022 w 3076859"/>
              <a:gd name="connsiteY2010" fmla="*/ 2890100 h 3513667"/>
              <a:gd name="connsiteX2011" fmla="*/ 1153222 w 3076859"/>
              <a:gd name="connsiteY2011" fmla="*/ 2887389 h 3513667"/>
              <a:gd name="connsiteX2012" fmla="*/ 1152822 w 3076859"/>
              <a:gd name="connsiteY2012" fmla="*/ 2884406 h 3513667"/>
              <a:gd name="connsiteX2013" fmla="*/ 1152622 w 3076859"/>
              <a:gd name="connsiteY2013" fmla="*/ 2881424 h 3513667"/>
              <a:gd name="connsiteX2014" fmla="*/ 1152022 w 3076859"/>
              <a:gd name="connsiteY2014" fmla="*/ 2875459 h 3513667"/>
              <a:gd name="connsiteX2015" fmla="*/ 1151622 w 3076859"/>
              <a:gd name="connsiteY2015" fmla="*/ 2869359 h 3513667"/>
              <a:gd name="connsiteX2016" fmla="*/ 1151222 w 3076859"/>
              <a:gd name="connsiteY2016" fmla="*/ 2866513 h 3513667"/>
              <a:gd name="connsiteX2017" fmla="*/ 1150422 w 3076859"/>
              <a:gd name="connsiteY2017" fmla="*/ 2863666 h 3513667"/>
              <a:gd name="connsiteX2018" fmla="*/ 1149622 w 3076859"/>
              <a:gd name="connsiteY2018" fmla="*/ 2860955 h 3513667"/>
              <a:gd name="connsiteX2019" fmla="*/ 1148022 w 3076859"/>
              <a:gd name="connsiteY2019" fmla="*/ 2858244 h 3513667"/>
              <a:gd name="connsiteX2020" fmla="*/ 1147022 w 3076859"/>
              <a:gd name="connsiteY2020" fmla="*/ 2856888 h 3513667"/>
              <a:gd name="connsiteX2021" fmla="*/ 1146222 w 3076859"/>
              <a:gd name="connsiteY2021" fmla="*/ 2855668 h 3513667"/>
              <a:gd name="connsiteX2022" fmla="*/ 1145022 w 3076859"/>
              <a:gd name="connsiteY2022" fmla="*/ 2854448 h 3513667"/>
              <a:gd name="connsiteX2023" fmla="*/ 1143622 w 3076859"/>
              <a:gd name="connsiteY2023" fmla="*/ 2853363 h 3513667"/>
              <a:gd name="connsiteX2024" fmla="*/ 1132022 w 3076859"/>
              <a:gd name="connsiteY2024" fmla="*/ 2930767 h 3513667"/>
              <a:gd name="connsiteX2025" fmla="*/ 1132422 w 3076859"/>
              <a:gd name="connsiteY2025" fmla="*/ 2938494 h 3513667"/>
              <a:gd name="connsiteX2026" fmla="*/ 1132422 w 3076859"/>
              <a:gd name="connsiteY2026" fmla="*/ 2946221 h 3513667"/>
              <a:gd name="connsiteX2027" fmla="*/ 1132022 w 3076859"/>
              <a:gd name="connsiteY2027" fmla="*/ 2953812 h 3513667"/>
              <a:gd name="connsiteX2028" fmla="*/ 1131222 w 3076859"/>
              <a:gd name="connsiteY2028" fmla="*/ 2961539 h 3513667"/>
              <a:gd name="connsiteX2029" fmla="*/ 1130022 w 3076859"/>
              <a:gd name="connsiteY2029" fmla="*/ 2969130 h 3513667"/>
              <a:gd name="connsiteX2030" fmla="*/ 1128622 w 3076859"/>
              <a:gd name="connsiteY2030" fmla="*/ 2976586 h 3513667"/>
              <a:gd name="connsiteX2031" fmla="*/ 1127022 w 3076859"/>
              <a:gd name="connsiteY2031" fmla="*/ 2984177 h 3513667"/>
              <a:gd name="connsiteX2032" fmla="*/ 1125422 w 3076859"/>
              <a:gd name="connsiteY2032" fmla="*/ 2991497 h 3513667"/>
              <a:gd name="connsiteX2033" fmla="*/ 1121822 w 3076859"/>
              <a:gd name="connsiteY2033" fmla="*/ 3006544 h 3513667"/>
              <a:gd name="connsiteX2034" fmla="*/ 1118222 w 3076859"/>
              <a:gd name="connsiteY2034" fmla="*/ 3021456 h 3513667"/>
              <a:gd name="connsiteX2035" fmla="*/ 1116822 w 3076859"/>
              <a:gd name="connsiteY2035" fmla="*/ 3029047 h 3513667"/>
              <a:gd name="connsiteX2036" fmla="*/ 1115422 w 3076859"/>
              <a:gd name="connsiteY2036" fmla="*/ 3036502 h 3513667"/>
              <a:gd name="connsiteX2037" fmla="*/ 1114222 w 3076859"/>
              <a:gd name="connsiteY2037" fmla="*/ 3044094 h 3513667"/>
              <a:gd name="connsiteX2038" fmla="*/ 1113622 w 3076859"/>
              <a:gd name="connsiteY2038" fmla="*/ 3051821 h 3513667"/>
              <a:gd name="connsiteX2039" fmla="*/ 1110821 w 3076859"/>
              <a:gd name="connsiteY2039" fmla="*/ 3064699 h 3513667"/>
              <a:gd name="connsiteX2040" fmla="*/ 1108021 w 3076859"/>
              <a:gd name="connsiteY2040" fmla="*/ 3077441 h 3513667"/>
              <a:gd name="connsiteX2041" fmla="*/ 1105221 w 3076859"/>
              <a:gd name="connsiteY2041" fmla="*/ 3090319 h 3513667"/>
              <a:gd name="connsiteX2042" fmla="*/ 1101621 w 3076859"/>
              <a:gd name="connsiteY2042" fmla="*/ 3102790 h 3513667"/>
              <a:gd name="connsiteX2043" fmla="*/ 1098021 w 3076859"/>
              <a:gd name="connsiteY2043" fmla="*/ 3115126 h 3513667"/>
              <a:gd name="connsiteX2044" fmla="*/ 1094221 w 3076859"/>
              <a:gd name="connsiteY2044" fmla="*/ 3127598 h 3513667"/>
              <a:gd name="connsiteX2045" fmla="*/ 1091821 w 3076859"/>
              <a:gd name="connsiteY2045" fmla="*/ 3133562 h 3513667"/>
              <a:gd name="connsiteX2046" fmla="*/ 1089621 w 3076859"/>
              <a:gd name="connsiteY2046" fmla="*/ 3139662 h 3513667"/>
              <a:gd name="connsiteX2047" fmla="*/ 1087021 w 3076859"/>
              <a:gd name="connsiteY2047" fmla="*/ 3145491 h 3513667"/>
              <a:gd name="connsiteX2048" fmla="*/ 1084621 w 3076859"/>
              <a:gd name="connsiteY2048" fmla="*/ 3151320 h 3513667"/>
              <a:gd name="connsiteX2049" fmla="*/ 1081821 w 3076859"/>
              <a:gd name="connsiteY2049" fmla="*/ 3157285 h 3513667"/>
              <a:gd name="connsiteX2050" fmla="*/ 1078821 w 3076859"/>
              <a:gd name="connsiteY2050" fmla="*/ 3162978 h 3513667"/>
              <a:gd name="connsiteX2051" fmla="*/ 1076021 w 3076859"/>
              <a:gd name="connsiteY2051" fmla="*/ 3168672 h 3513667"/>
              <a:gd name="connsiteX2052" fmla="*/ 1072821 w 3076859"/>
              <a:gd name="connsiteY2052" fmla="*/ 3174365 h 3513667"/>
              <a:gd name="connsiteX2053" fmla="*/ 1069421 w 3076859"/>
              <a:gd name="connsiteY2053" fmla="*/ 3179923 h 3513667"/>
              <a:gd name="connsiteX2054" fmla="*/ 1065621 w 3076859"/>
              <a:gd name="connsiteY2054" fmla="*/ 3185345 h 3513667"/>
              <a:gd name="connsiteX2055" fmla="*/ 1062021 w 3076859"/>
              <a:gd name="connsiteY2055" fmla="*/ 3190768 h 3513667"/>
              <a:gd name="connsiteX2056" fmla="*/ 1058020 w 3076859"/>
              <a:gd name="connsiteY2056" fmla="*/ 3196190 h 3513667"/>
              <a:gd name="connsiteX2057" fmla="*/ 1053820 w 3076859"/>
              <a:gd name="connsiteY2057" fmla="*/ 3201477 h 3513667"/>
              <a:gd name="connsiteX2058" fmla="*/ 1049420 w 3076859"/>
              <a:gd name="connsiteY2058" fmla="*/ 3206492 h 3513667"/>
              <a:gd name="connsiteX2059" fmla="*/ 1045020 w 3076859"/>
              <a:gd name="connsiteY2059" fmla="*/ 3211644 h 3513667"/>
              <a:gd name="connsiteX2060" fmla="*/ 1040220 w 3076859"/>
              <a:gd name="connsiteY2060" fmla="*/ 3216795 h 3513667"/>
              <a:gd name="connsiteX2061" fmla="*/ 1035220 w 3076859"/>
              <a:gd name="connsiteY2061" fmla="*/ 3221539 h 3513667"/>
              <a:gd name="connsiteX2062" fmla="*/ 1029820 w 3076859"/>
              <a:gd name="connsiteY2062" fmla="*/ 3226284 h 3513667"/>
              <a:gd name="connsiteX2063" fmla="*/ 1024420 w 3076859"/>
              <a:gd name="connsiteY2063" fmla="*/ 3231164 h 3513667"/>
              <a:gd name="connsiteX2064" fmla="*/ 1018420 w 3076859"/>
              <a:gd name="connsiteY2064" fmla="*/ 3235773 h 3513667"/>
              <a:gd name="connsiteX2065" fmla="*/ 1013020 w 3076859"/>
              <a:gd name="connsiteY2065" fmla="*/ 3239704 h 3513667"/>
              <a:gd name="connsiteX2066" fmla="*/ 1007619 w 3076859"/>
              <a:gd name="connsiteY2066" fmla="*/ 3243500 h 3513667"/>
              <a:gd name="connsiteX2067" fmla="*/ 1002019 w 3076859"/>
              <a:gd name="connsiteY2067" fmla="*/ 3246889 h 3513667"/>
              <a:gd name="connsiteX2068" fmla="*/ 996419 w 3076859"/>
              <a:gd name="connsiteY2068" fmla="*/ 3250007 h 3513667"/>
              <a:gd name="connsiteX2069" fmla="*/ 990619 w 3076859"/>
              <a:gd name="connsiteY2069" fmla="*/ 3252582 h 3513667"/>
              <a:gd name="connsiteX2070" fmla="*/ 985019 w 3076859"/>
              <a:gd name="connsiteY2070" fmla="*/ 3254887 h 3513667"/>
              <a:gd name="connsiteX2071" fmla="*/ 979219 w 3076859"/>
              <a:gd name="connsiteY2071" fmla="*/ 3256920 h 3513667"/>
              <a:gd name="connsiteX2072" fmla="*/ 973419 w 3076859"/>
              <a:gd name="connsiteY2072" fmla="*/ 3258682 h 3513667"/>
              <a:gd name="connsiteX2073" fmla="*/ 967419 w 3076859"/>
              <a:gd name="connsiteY2073" fmla="*/ 3259902 h 3513667"/>
              <a:gd name="connsiteX2074" fmla="*/ 961419 w 3076859"/>
              <a:gd name="connsiteY2074" fmla="*/ 3260987 h 3513667"/>
              <a:gd name="connsiteX2075" fmla="*/ 955218 w 3076859"/>
              <a:gd name="connsiteY2075" fmla="*/ 3261393 h 3513667"/>
              <a:gd name="connsiteX2076" fmla="*/ 949218 w 3076859"/>
              <a:gd name="connsiteY2076" fmla="*/ 3261665 h 3513667"/>
              <a:gd name="connsiteX2077" fmla="*/ 942818 w 3076859"/>
              <a:gd name="connsiteY2077" fmla="*/ 3261529 h 3513667"/>
              <a:gd name="connsiteX2078" fmla="*/ 936418 w 3076859"/>
              <a:gd name="connsiteY2078" fmla="*/ 3261122 h 3513667"/>
              <a:gd name="connsiteX2079" fmla="*/ 929818 w 3076859"/>
              <a:gd name="connsiteY2079" fmla="*/ 3260309 h 3513667"/>
              <a:gd name="connsiteX2080" fmla="*/ 923018 w 3076859"/>
              <a:gd name="connsiteY2080" fmla="*/ 3259089 h 3513667"/>
              <a:gd name="connsiteX2081" fmla="*/ 916218 w 3076859"/>
              <a:gd name="connsiteY2081" fmla="*/ 3258818 h 3513667"/>
              <a:gd name="connsiteX2082" fmla="*/ 910018 w 3076859"/>
              <a:gd name="connsiteY2082" fmla="*/ 3258682 h 3513667"/>
              <a:gd name="connsiteX2083" fmla="*/ 903217 w 3076859"/>
              <a:gd name="connsiteY2083" fmla="*/ 3258682 h 3513667"/>
              <a:gd name="connsiteX2084" fmla="*/ 896617 w 3076859"/>
              <a:gd name="connsiteY2084" fmla="*/ 3258682 h 3513667"/>
              <a:gd name="connsiteX2085" fmla="*/ 883417 w 3076859"/>
              <a:gd name="connsiteY2085" fmla="*/ 3258953 h 3513667"/>
              <a:gd name="connsiteX2086" fmla="*/ 870417 w 3076859"/>
              <a:gd name="connsiteY2086" fmla="*/ 3259224 h 3513667"/>
              <a:gd name="connsiteX2087" fmla="*/ 863817 w 3076859"/>
              <a:gd name="connsiteY2087" fmla="*/ 3259224 h 3513667"/>
              <a:gd name="connsiteX2088" fmla="*/ 857217 w 3076859"/>
              <a:gd name="connsiteY2088" fmla="*/ 3259089 h 3513667"/>
              <a:gd name="connsiteX2089" fmla="*/ 850616 w 3076859"/>
              <a:gd name="connsiteY2089" fmla="*/ 3258818 h 3513667"/>
              <a:gd name="connsiteX2090" fmla="*/ 844216 w 3076859"/>
              <a:gd name="connsiteY2090" fmla="*/ 3258276 h 3513667"/>
              <a:gd name="connsiteX2091" fmla="*/ 837616 w 3076859"/>
              <a:gd name="connsiteY2091" fmla="*/ 3257598 h 3513667"/>
              <a:gd name="connsiteX2092" fmla="*/ 831016 w 3076859"/>
              <a:gd name="connsiteY2092" fmla="*/ 3256513 h 3513667"/>
              <a:gd name="connsiteX2093" fmla="*/ 824616 w 3076859"/>
              <a:gd name="connsiteY2093" fmla="*/ 3255293 h 3513667"/>
              <a:gd name="connsiteX2094" fmla="*/ 818216 w 3076859"/>
              <a:gd name="connsiteY2094" fmla="*/ 3253531 h 3513667"/>
              <a:gd name="connsiteX2095" fmla="*/ 801416 w 3076859"/>
              <a:gd name="connsiteY2095" fmla="*/ 3251362 h 3513667"/>
              <a:gd name="connsiteX2096" fmla="*/ 797815 w 3076859"/>
              <a:gd name="connsiteY2096" fmla="*/ 3251633 h 3513667"/>
              <a:gd name="connsiteX2097" fmla="*/ 794215 w 3076859"/>
              <a:gd name="connsiteY2097" fmla="*/ 3251769 h 3513667"/>
              <a:gd name="connsiteX2098" fmla="*/ 790815 w 3076859"/>
              <a:gd name="connsiteY2098" fmla="*/ 3251633 h 3513667"/>
              <a:gd name="connsiteX2099" fmla="*/ 787615 w 3076859"/>
              <a:gd name="connsiteY2099" fmla="*/ 3251362 h 3513667"/>
              <a:gd name="connsiteX2100" fmla="*/ 784415 w 3076859"/>
              <a:gd name="connsiteY2100" fmla="*/ 3250684 h 3513667"/>
              <a:gd name="connsiteX2101" fmla="*/ 781615 w 3076859"/>
              <a:gd name="connsiteY2101" fmla="*/ 3250007 h 3513667"/>
              <a:gd name="connsiteX2102" fmla="*/ 778615 w 3076859"/>
              <a:gd name="connsiteY2102" fmla="*/ 3248922 h 3513667"/>
              <a:gd name="connsiteX2103" fmla="*/ 776015 w 3076859"/>
              <a:gd name="connsiteY2103" fmla="*/ 3247702 h 3513667"/>
              <a:gd name="connsiteX2104" fmla="*/ 773615 w 3076859"/>
              <a:gd name="connsiteY2104" fmla="*/ 3246075 h 3513667"/>
              <a:gd name="connsiteX2105" fmla="*/ 771215 w 3076859"/>
              <a:gd name="connsiteY2105" fmla="*/ 3244449 h 3513667"/>
              <a:gd name="connsiteX2106" fmla="*/ 769015 w 3076859"/>
              <a:gd name="connsiteY2106" fmla="*/ 3242415 h 3513667"/>
              <a:gd name="connsiteX2107" fmla="*/ 767215 w 3076859"/>
              <a:gd name="connsiteY2107" fmla="*/ 3240246 h 3513667"/>
              <a:gd name="connsiteX2108" fmla="*/ 765415 w 3076859"/>
              <a:gd name="connsiteY2108" fmla="*/ 3237942 h 3513667"/>
              <a:gd name="connsiteX2109" fmla="*/ 764015 w 3076859"/>
              <a:gd name="connsiteY2109" fmla="*/ 3235502 h 3513667"/>
              <a:gd name="connsiteX2110" fmla="*/ 762615 w 3076859"/>
              <a:gd name="connsiteY2110" fmla="*/ 3232655 h 3513667"/>
              <a:gd name="connsiteX2111" fmla="*/ 761615 w 3076859"/>
              <a:gd name="connsiteY2111" fmla="*/ 3229673 h 3513667"/>
              <a:gd name="connsiteX2112" fmla="*/ 759815 w 3076859"/>
              <a:gd name="connsiteY2112" fmla="*/ 3224522 h 3513667"/>
              <a:gd name="connsiteX2113" fmla="*/ 758015 w 3076859"/>
              <a:gd name="connsiteY2113" fmla="*/ 3219370 h 3513667"/>
              <a:gd name="connsiteX2114" fmla="*/ 754015 w 3076859"/>
              <a:gd name="connsiteY2114" fmla="*/ 3209204 h 3513667"/>
              <a:gd name="connsiteX2115" fmla="*/ 749615 w 3076859"/>
              <a:gd name="connsiteY2115" fmla="*/ 3198901 h 3513667"/>
              <a:gd name="connsiteX2116" fmla="*/ 745214 w 3076859"/>
              <a:gd name="connsiteY2116" fmla="*/ 3188870 h 3513667"/>
              <a:gd name="connsiteX2117" fmla="*/ 743214 w 3076859"/>
              <a:gd name="connsiteY2117" fmla="*/ 3183719 h 3513667"/>
              <a:gd name="connsiteX2118" fmla="*/ 741414 w 3076859"/>
              <a:gd name="connsiteY2118" fmla="*/ 3178567 h 3513667"/>
              <a:gd name="connsiteX2119" fmla="*/ 739814 w 3076859"/>
              <a:gd name="connsiteY2119" fmla="*/ 3173281 h 3513667"/>
              <a:gd name="connsiteX2120" fmla="*/ 738214 w 3076859"/>
              <a:gd name="connsiteY2120" fmla="*/ 3167994 h 3513667"/>
              <a:gd name="connsiteX2121" fmla="*/ 737014 w 3076859"/>
              <a:gd name="connsiteY2121" fmla="*/ 3162843 h 3513667"/>
              <a:gd name="connsiteX2122" fmla="*/ 736414 w 3076859"/>
              <a:gd name="connsiteY2122" fmla="*/ 3157420 h 3513667"/>
              <a:gd name="connsiteX2123" fmla="*/ 735614 w 3076859"/>
              <a:gd name="connsiteY2123" fmla="*/ 3151862 h 3513667"/>
              <a:gd name="connsiteX2124" fmla="*/ 735614 w 3076859"/>
              <a:gd name="connsiteY2124" fmla="*/ 3146305 h 3513667"/>
              <a:gd name="connsiteX2125" fmla="*/ 732214 w 3076859"/>
              <a:gd name="connsiteY2125" fmla="*/ 3140882 h 3513667"/>
              <a:gd name="connsiteX2126" fmla="*/ 729214 w 3076859"/>
              <a:gd name="connsiteY2126" fmla="*/ 3135324 h 3513667"/>
              <a:gd name="connsiteX2127" fmla="*/ 726414 w 3076859"/>
              <a:gd name="connsiteY2127" fmla="*/ 3129495 h 3513667"/>
              <a:gd name="connsiteX2128" fmla="*/ 723614 w 3076859"/>
              <a:gd name="connsiteY2128" fmla="*/ 3123937 h 3513667"/>
              <a:gd name="connsiteX2129" fmla="*/ 721014 w 3076859"/>
              <a:gd name="connsiteY2129" fmla="*/ 3118244 h 3513667"/>
              <a:gd name="connsiteX2130" fmla="*/ 719014 w 3076859"/>
              <a:gd name="connsiteY2130" fmla="*/ 3112415 h 3513667"/>
              <a:gd name="connsiteX2131" fmla="*/ 717014 w 3076859"/>
              <a:gd name="connsiteY2131" fmla="*/ 3106722 h 3513667"/>
              <a:gd name="connsiteX2132" fmla="*/ 715214 w 3076859"/>
              <a:gd name="connsiteY2132" fmla="*/ 3100621 h 3513667"/>
              <a:gd name="connsiteX2133" fmla="*/ 713414 w 3076859"/>
              <a:gd name="connsiteY2133" fmla="*/ 3094792 h 3513667"/>
              <a:gd name="connsiteX2134" fmla="*/ 712014 w 3076859"/>
              <a:gd name="connsiteY2134" fmla="*/ 3088692 h 3513667"/>
              <a:gd name="connsiteX2135" fmla="*/ 710614 w 3076859"/>
              <a:gd name="connsiteY2135" fmla="*/ 3082863 h 3513667"/>
              <a:gd name="connsiteX2136" fmla="*/ 709414 w 3076859"/>
              <a:gd name="connsiteY2136" fmla="*/ 3076763 h 3513667"/>
              <a:gd name="connsiteX2137" fmla="*/ 708614 w 3076859"/>
              <a:gd name="connsiteY2137" fmla="*/ 3070663 h 3513667"/>
              <a:gd name="connsiteX2138" fmla="*/ 707614 w 3076859"/>
              <a:gd name="connsiteY2138" fmla="*/ 3064427 h 3513667"/>
              <a:gd name="connsiteX2139" fmla="*/ 706214 w 3076859"/>
              <a:gd name="connsiteY2139" fmla="*/ 3052092 h 3513667"/>
              <a:gd name="connsiteX2140" fmla="*/ 705414 w 3076859"/>
              <a:gd name="connsiteY2140" fmla="*/ 3050465 h 3513667"/>
              <a:gd name="connsiteX2141" fmla="*/ 704614 w 3076859"/>
              <a:gd name="connsiteY2141" fmla="*/ 3048567 h 3513667"/>
              <a:gd name="connsiteX2142" fmla="*/ 704214 w 3076859"/>
              <a:gd name="connsiteY2142" fmla="*/ 3046398 h 3513667"/>
              <a:gd name="connsiteX2143" fmla="*/ 704014 w 3076859"/>
              <a:gd name="connsiteY2143" fmla="*/ 3044229 h 3513667"/>
              <a:gd name="connsiteX2144" fmla="*/ 704014 w 3076859"/>
              <a:gd name="connsiteY2144" fmla="*/ 3039756 h 3513667"/>
              <a:gd name="connsiteX2145" fmla="*/ 703814 w 3076859"/>
              <a:gd name="connsiteY2145" fmla="*/ 3037451 h 3513667"/>
              <a:gd name="connsiteX2146" fmla="*/ 703814 w 3076859"/>
              <a:gd name="connsiteY2146" fmla="*/ 3035282 h 3513667"/>
              <a:gd name="connsiteX2147" fmla="*/ 703214 w 3076859"/>
              <a:gd name="connsiteY2147" fmla="*/ 3033114 h 3513667"/>
              <a:gd name="connsiteX2148" fmla="*/ 702614 w 3076859"/>
              <a:gd name="connsiteY2148" fmla="*/ 3031216 h 3513667"/>
              <a:gd name="connsiteX2149" fmla="*/ 701414 w 3076859"/>
              <a:gd name="connsiteY2149" fmla="*/ 3029589 h 3513667"/>
              <a:gd name="connsiteX2150" fmla="*/ 700814 w 3076859"/>
              <a:gd name="connsiteY2150" fmla="*/ 3028911 h 3513667"/>
              <a:gd name="connsiteX2151" fmla="*/ 699814 w 3076859"/>
              <a:gd name="connsiteY2151" fmla="*/ 3028369 h 3513667"/>
              <a:gd name="connsiteX2152" fmla="*/ 699014 w 3076859"/>
              <a:gd name="connsiteY2152" fmla="*/ 3027691 h 3513667"/>
              <a:gd name="connsiteX2153" fmla="*/ 697814 w 3076859"/>
              <a:gd name="connsiteY2153" fmla="*/ 3027285 h 3513667"/>
              <a:gd name="connsiteX2154" fmla="*/ 696614 w 3076859"/>
              <a:gd name="connsiteY2154" fmla="*/ 3026742 h 3513667"/>
              <a:gd name="connsiteX2155" fmla="*/ 695413 w 3076859"/>
              <a:gd name="connsiteY2155" fmla="*/ 3026471 h 3513667"/>
              <a:gd name="connsiteX2156" fmla="*/ 693813 w 3076859"/>
              <a:gd name="connsiteY2156" fmla="*/ 3026336 h 3513667"/>
              <a:gd name="connsiteX2157" fmla="*/ 691813 w 3076859"/>
              <a:gd name="connsiteY2157" fmla="*/ 3026200 h 3513667"/>
              <a:gd name="connsiteX2158" fmla="*/ 689813 w 3076859"/>
              <a:gd name="connsiteY2158" fmla="*/ 3026336 h 3513667"/>
              <a:gd name="connsiteX2159" fmla="*/ 687813 w 3076859"/>
              <a:gd name="connsiteY2159" fmla="*/ 3026471 h 3513667"/>
              <a:gd name="connsiteX2160" fmla="*/ 685813 w 3076859"/>
              <a:gd name="connsiteY2160" fmla="*/ 3032842 h 3513667"/>
              <a:gd name="connsiteX2161" fmla="*/ 683613 w 3076859"/>
              <a:gd name="connsiteY2161" fmla="*/ 3039078 h 3513667"/>
              <a:gd name="connsiteX2162" fmla="*/ 681413 w 3076859"/>
              <a:gd name="connsiteY2162" fmla="*/ 3045314 h 3513667"/>
              <a:gd name="connsiteX2163" fmla="*/ 680013 w 3076859"/>
              <a:gd name="connsiteY2163" fmla="*/ 3048296 h 3513667"/>
              <a:gd name="connsiteX2164" fmla="*/ 678413 w 3076859"/>
              <a:gd name="connsiteY2164" fmla="*/ 3051007 h 3513667"/>
              <a:gd name="connsiteX2165" fmla="*/ 676813 w 3076859"/>
              <a:gd name="connsiteY2165" fmla="*/ 3053854 h 3513667"/>
              <a:gd name="connsiteX2166" fmla="*/ 674813 w 3076859"/>
              <a:gd name="connsiteY2166" fmla="*/ 3056565 h 3513667"/>
              <a:gd name="connsiteX2167" fmla="*/ 672813 w 3076859"/>
              <a:gd name="connsiteY2167" fmla="*/ 3059141 h 3513667"/>
              <a:gd name="connsiteX2168" fmla="*/ 670213 w 3076859"/>
              <a:gd name="connsiteY2168" fmla="*/ 3061445 h 3513667"/>
              <a:gd name="connsiteX2169" fmla="*/ 667813 w 3076859"/>
              <a:gd name="connsiteY2169" fmla="*/ 3063614 h 3513667"/>
              <a:gd name="connsiteX2170" fmla="*/ 664813 w 3076859"/>
              <a:gd name="connsiteY2170" fmla="*/ 3065512 h 3513667"/>
              <a:gd name="connsiteX2171" fmla="*/ 661413 w 3076859"/>
              <a:gd name="connsiteY2171" fmla="*/ 3067410 h 3513667"/>
              <a:gd name="connsiteX2172" fmla="*/ 657613 w 3076859"/>
              <a:gd name="connsiteY2172" fmla="*/ 3069172 h 3513667"/>
              <a:gd name="connsiteX2173" fmla="*/ 658613 w 3076859"/>
              <a:gd name="connsiteY2173" fmla="*/ 3072832 h 3513667"/>
              <a:gd name="connsiteX2174" fmla="*/ 659813 w 3076859"/>
              <a:gd name="connsiteY2174" fmla="*/ 3076763 h 3513667"/>
              <a:gd name="connsiteX2175" fmla="*/ 660413 w 3076859"/>
              <a:gd name="connsiteY2175" fmla="*/ 3080694 h 3513667"/>
              <a:gd name="connsiteX2176" fmla="*/ 660613 w 3076859"/>
              <a:gd name="connsiteY2176" fmla="*/ 3082728 h 3513667"/>
              <a:gd name="connsiteX2177" fmla="*/ 660613 w 3076859"/>
              <a:gd name="connsiteY2177" fmla="*/ 3084626 h 3513667"/>
              <a:gd name="connsiteX2178" fmla="*/ 660613 w 3076859"/>
              <a:gd name="connsiteY2178" fmla="*/ 3086388 h 3513667"/>
              <a:gd name="connsiteX2179" fmla="*/ 660213 w 3076859"/>
              <a:gd name="connsiteY2179" fmla="*/ 3088286 h 3513667"/>
              <a:gd name="connsiteX2180" fmla="*/ 659813 w 3076859"/>
              <a:gd name="connsiteY2180" fmla="*/ 3089777 h 3513667"/>
              <a:gd name="connsiteX2181" fmla="*/ 659013 w 3076859"/>
              <a:gd name="connsiteY2181" fmla="*/ 3091404 h 3513667"/>
              <a:gd name="connsiteX2182" fmla="*/ 658213 w 3076859"/>
              <a:gd name="connsiteY2182" fmla="*/ 3092624 h 3513667"/>
              <a:gd name="connsiteX2183" fmla="*/ 656813 w 3076859"/>
              <a:gd name="connsiteY2183" fmla="*/ 3093844 h 3513667"/>
              <a:gd name="connsiteX2184" fmla="*/ 655213 w 3076859"/>
              <a:gd name="connsiteY2184" fmla="*/ 3094792 h 3513667"/>
              <a:gd name="connsiteX2185" fmla="*/ 653213 w 3076859"/>
              <a:gd name="connsiteY2185" fmla="*/ 3095606 h 3513667"/>
              <a:gd name="connsiteX2186" fmla="*/ 648813 w 3076859"/>
              <a:gd name="connsiteY2186" fmla="*/ 3096961 h 3513667"/>
              <a:gd name="connsiteX2187" fmla="*/ 644613 w 3076859"/>
              <a:gd name="connsiteY2187" fmla="*/ 3098588 h 3513667"/>
              <a:gd name="connsiteX2188" fmla="*/ 640612 w 3076859"/>
              <a:gd name="connsiteY2188" fmla="*/ 3100350 h 3513667"/>
              <a:gd name="connsiteX2189" fmla="*/ 636812 w 3076859"/>
              <a:gd name="connsiteY2189" fmla="*/ 3102384 h 3513667"/>
              <a:gd name="connsiteX2190" fmla="*/ 633012 w 3076859"/>
              <a:gd name="connsiteY2190" fmla="*/ 3104553 h 3513667"/>
              <a:gd name="connsiteX2191" fmla="*/ 629412 w 3076859"/>
              <a:gd name="connsiteY2191" fmla="*/ 3106722 h 3513667"/>
              <a:gd name="connsiteX2192" fmla="*/ 625812 w 3076859"/>
              <a:gd name="connsiteY2192" fmla="*/ 3109026 h 3513667"/>
              <a:gd name="connsiteX2193" fmla="*/ 622412 w 3076859"/>
              <a:gd name="connsiteY2193" fmla="*/ 3111466 h 3513667"/>
              <a:gd name="connsiteX2194" fmla="*/ 615412 w 3076859"/>
              <a:gd name="connsiteY2194" fmla="*/ 3116482 h 3513667"/>
              <a:gd name="connsiteX2195" fmla="*/ 608812 w 3076859"/>
              <a:gd name="connsiteY2195" fmla="*/ 3121497 h 3513667"/>
              <a:gd name="connsiteX2196" fmla="*/ 602012 w 3076859"/>
              <a:gd name="connsiteY2196" fmla="*/ 3126513 h 3513667"/>
              <a:gd name="connsiteX2197" fmla="*/ 598612 w 3076859"/>
              <a:gd name="connsiteY2197" fmla="*/ 3128953 h 3513667"/>
              <a:gd name="connsiteX2198" fmla="*/ 595012 w 3076859"/>
              <a:gd name="connsiteY2198" fmla="*/ 3131258 h 3513667"/>
              <a:gd name="connsiteX2199" fmla="*/ 575411 w 3076859"/>
              <a:gd name="connsiteY2199" fmla="*/ 3132749 h 3513667"/>
              <a:gd name="connsiteX2200" fmla="*/ 555611 w 3076859"/>
              <a:gd name="connsiteY2200" fmla="*/ 3134375 h 3513667"/>
              <a:gd name="connsiteX2201" fmla="*/ 545811 w 3076859"/>
              <a:gd name="connsiteY2201" fmla="*/ 3135189 h 3513667"/>
              <a:gd name="connsiteX2202" fmla="*/ 535610 w 3076859"/>
              <a:gd name="connsiteY2202" fmla="*/ 3135595 h 3513667"/>
              <a:gd name="connsiteX2203" fmla="*/ 525810 w 3076859"/>
              <a:gd name="connsiteY2203" fmla="*/ 3136002 h 3513667"/>
              <a:gd name="connsiteX2204" fmla="*/ 516010 w 3076859"/>
              <a:gd name="connsiteY2204" fmla="*/ 3136409 h 3513667"/>
              <a:gd name="connsiteX2205" fmla="*/ 506010 w 3076859"/>
              <a:gd name="connsiteY2205" fmla="*/ 3136680 h 3513667"/>
              <a:gd name="connsiteX2206" fmla="*/ 496210 w 3076859"/>
              <a:gd name="connsiteY2206" fmla="*/ 3136680 h 3513667"/>
              <a:gd name="connsiteX2207" fmla="*/ 486409 w 3076859"/>
              <a:gd name="connsiteY2207" fmla="*/ 3136409 h 3513667"/>
              <a:gd name="connsiteX2208" fmla="*/ 476409 w 3076859"/>
              <a:gd name="connsiteY2208" fmla="*/ 3135867 h 3513667"/>
              <a:gd name="connsiteX2209" fmla="*/ 466609 w 3076859"/>
              <a:gd name="connsiteY2209" fmla="*/ 3135324 h 3513667"/>
              <a:gd name="connsiteX2210" fmla="*/ 456809 w 3076859"/>
              <a:gd name="connsiteY2210" fmla="*/ 3134375 h 3513667"/>
              <a:gd name="connsiteX2211" fmla="*/ 446809 w 3076859"/>
              <a:gd name="connsiteY2211" fmla="*/ 3133155 h 3513667"/>
              <a:gd name="connsiteX2212" fmla="*/ 437009 w 3076859"/>
              <a:gd name="connsiteY2212" fmla="*/ 3131529 h 3513667"/>
              <a:gd name="connsiteX2213" fmla="*/ 433608 w 3076859"/>
              <a:gd name="connsiteY2213" fmla="*/ 3130851 h 3513667"/>
              <a:gd name="connsiteX2214" fmla="*/ 430808 w 3076859"/>
              <a:gd name="connsiteY2214" fmla="*/ 3129902 h 3513667"/>
              <a:gd name="connsiteX2215" fmla="*/ 428208 w 3076859"/>
              <a:gd name="connsiteY2215" fmla="*/ 3128682 h 3513667"/>
              <a:gd name="connsiteX2216" fmla="*/ 426008 w 3076859"/>
              <a:gd name="connsiteY2216" fmla="*/ 3127191 h 3513667"/>
              <a:gd name="connsiteX2217" fmla="*/ 424208 w 3076859"/>
              <a:gd name="connsiteY2217" fmla="*/ 3125700 h 3513667"/>
              <a:gd name="connsiteX2218" fmla="*/ 422608 w 3076859"/>
              <a:gd name="connsiteY2218" fmla="*/ 3123937 h 3513667"/>
              <a:gd name="connsiteX2219" fmla="*/ 421208 w 3076859"/>
              <a:gd name="connsiteY2219" fmla="*/ 3122175 h 3513667"/>
              <a:gd name="connsiteX2220" fmla="*/ 420008 w 3076859"/>
              <a:gd name="connsiteY2220" fmla="*/ 3120142 h 3513667"/>
              <a:gd name="connsiteX2221" fmla="*/ 419208 w 3076859"/>
              <a:gd name="connsiteY2221" fmla="*/ 3117973 h 3513667"/>
              <a:gd name="connsiteX2222" fmla="*/ 418408 w 3076859"/>
              <a:gd name="connsiteY2222" fmla="*/ 3115804 h 3513667"/>
              <a:gd name="connsiteX2223" fmla="*/ 417008 w 3076859"/>
              <a:gd name="connsiteY2223" fmla="*/ 3111331 h 3513667"/>
              <a:gd name="connsiteX2224" fmla="*/ 415208 w 3076859"/>
              <a:gd name="connsiteY2224" fmla="*/ 3102113 h 3513667"/>
              <a:gd name="connsiteX2225" fmla="*/ 412008 w 3076859"/>
              <a:gd name="connsiteY2225" fmla="*/ 3085168 h 3513667"/>
              <a:gd name="connsiteX2226" fmla="*/ 408808 w 3076859"/>
              <a:gd name="connsiteY2226" fmla="*/ 3068494 h 3513667"/>
              <a:gd name="connsiteX2227" fmla="*/ 403208 w 3076859"/>
              <a:gd name="connsiteY2227" fmla="*/ 3035011 h 3513667"/>
              <a:gd name="connsiteX2228" fmla="*/ 384407 w 3076859"/>
              <a:gd name="connsiteY2228" fmla="*/ 2878713 h 3513667"/>
              <a:gd name="connsiteX2229" fmla="*/ 382808 w 3076859"/>
              <a:gd name="connsiteY2229" fmla="*/ 2875731 h 3513667"/>
              <a:gd name="connsiteX2230" fmla="*/ 381807 w 3076859"/>
              <a:gd name="connsiteY2230" fmla="*/ 2873019 h 3513667"/>
              <a:gd name="connsiteX2231" fmla="*/ 380807 w 3076859"/>
              <a:gd name="connsiteY2231" fmla="*/ 2870037 h 3513667"/>
              <a:gd name="connsiteX2232" fmla="*/ 380207 w 3076859"/>
              <a:gd name="connsiteY2232" fmla="*/ 2867326 h 3513667"/>
              <a:gd name="connsiteX2233" fmla="*/ 377407 w 3076859"/>
              <a:gd name="connsiteY2233" fmla="*/ 2859870 h 3513667"/>
              <a:gd name="connsiteX2234" fmla="*/ 374607 w 3076859"/>
              <a:gd name="connsiteY2234" fmla="*/ 2852415 h 3513667"/>
              <a:gd name="connsiteX2235" fmla="*/ 372207 w 3076859"/>
              <a:gd name="connsiteY2235" fmla="*/ 2844959 h 3513667"/>
              <a:gd name="connsiteX2236" fmla="*/ 370207 w 3076859"/>
              <a:gd name="connsiteY2236" fmla="*/ 2837639 h 3513667"/>
              <a:gd name="connsiteX2237" fmla="*/ 368007 w 3076859"/>
              <a:gd name="connsiteY2237" fmla="*/ 2830047 h 3513667"/>
              <a:gd name="connsiteX2238" fmla="*/ 366407 w 3076859"/>
              <a:gd name="connsiteY2238" fmla="*/ 2822592 h 3513667"/>
              <a:gd name="connsiteX2239" fmla="*/ 364807 w 3076859"/>
              <a:gd name="connsiteY2239" fmla="*/ 2815000 h 3513667"/>
              <a:gd name="connsiteX2240" fmla="*/ 363807 w 3076859"/>
              <a:gd name="connsiteY2240" fmla="*/ 2807409 h 3513667"/>
              <a:gd name="connsiteX2241" fmla="*/ 362807 w 3076859"/>
              <a:gd name="connsiteY2241" fmla="*/ 2799818 h 3513667"/>
              <a:gd name="connsiteX2242" fmla="*/ 362207 w 3076859"/>
              <a:gd name="connsiteY2242" fmla="*/ 2792227 h 3513667"/>
              <a:gd name="connsiteX2243" fmla="*/ 361607 w 3076859"/>
              <a:gd name="connsiteY2243" fmla="*/ 2784771 h 3513667"/>
              <a:gd name="connsiteX2244" fmla="*/ 361407 w 3076859"/>
              <a:gd name="connsiteY2244" fmla="*/ 2777044 h 3513667"/>
              <a:gd name="connsiteX2245" fmla="*/ 361407 w 3076859"/>
              <a:gd name="connsiteY2245" fmla="*/ 2769453 h 3513667"/>
              <a:gd name="connsiteX2246" fmla="*/ 361607 w 3076859"/>
              <a:gd name="connsiteY2246" fmla="*/ 2761726 h 3513667"/>
              <a:gd name="connsiteX2247" fmla="*/ 362207 w 3076859"/>
              <a:gd name="connsiteY2247" fmla="*/ 2753999 h 3513667"/>
              <a:gd name="connsiteX2248" fmla="*/ 362807 w 3076859"/>
              <a:gd name="connsiteY2248" fmla="*/ 2746272 h 3513667"/>
              <a:gd name="connsiteX2249" fmla="*/ 362407 w 3076859"/>
              <a:gd name="connsiteY2249" fmla="*/ 2743290 h 3513667"/>
              <a:gd name="connsiteX2250" fmla="*/ 362207 w 3076859"/>
              <a:gd name="connsiteY2250" fmla="*/ 2740579 h 3513667"/>
              <a:gd name="connsiteX2251" fmla="*/ 362207 w 3076859"/>
              <a:gd name="connsiteY2251" fmla="*/ 2737597 h 3513667"/>
              <a:gd name="connsiteX2252" fmla="*/ 362407 w 3076859"/>
              <a:gd name="connsiteY2252" fmla="*/ 2734614 h 3513667"/>
              <a:gd name="connsiteX2253" fmla="*/ 362807 w 3076859"/>
              <a:gd name="connsiteY2253" fmla="*/ 2731768 h 3513667"/>
              <a:gd name="connsiteX2254" fmla="*/ 363607 w 3076859"/>
              <a:gd name="connsiteY2254" fmla="*/ 2728650 h 3513667"/>
              <a:gd name="connsiteX2255" fmla="*/ 364607 w 3076859"/>
              <a:gd name="connsiteY2255" fmla="*/ 2725532 h 3513667"/>
              <a:gd name="connsiteX2256" fmla="*/ 366007 w 3076859"/>
              <a:gd name="connsiteY2256" fmla="*/ 2722550 h 3513667"/>
              <a:gd name="connsiteX2257" fmla="*/ 364607 w 3076859"/>
              <a:gd name="connsiteY2257" fmla="*/ 2714145 h 3513667"/>
              <a:gd name="connsiteX2258" fmla="*/ 362807 w 3076859"/>
              <a:gd name="connsiteY2258" fmla="*/ 2712112 h 3513667"/>
              <a:gd name="connsiteX2259" fmla="*/ 361207 w 3076859"/>
              <a:gd name="connsiteY2259" fmla="*/ 2710078 h 3513667"/>
              <a:gd name="connsiteX2260" fmla="*/ 359807 w 3076859"/>
              <a:gd name="connsiteY2260" fmla="*/ 2708045 h 3513667"/>
              <a:gd name="connsiteX2261" fmla="*/ 358807 w 3076859"/>
              <a:gd name="connsiteY2261" fmla="*/ 2706012 h 3513667"/>
              <a:gd name="connsiteX2262" fmla="*/ 357607 w 3076859"/>
              <a:gd name="connsiteY2262" fmla="*/ 2703978 h 3513667"/>
              <a:gd name="connsiteX2263" fmla="*/ 356607 w 3076859"/>
              <a:gd name="connsiteY2263" fmla="*/ 2701809 h 3513667"/>
              <a:gd name="connsiteX2264" fmla="*/ 355207 w 3076859"/>
              <a:gd name="connsiteY2264" fmla="*/ 2697607 h 3513667"/>
              <a:gd name="connsiteX2265" fmla="*/ 354407 w 3076859"/>
              <a:gd name="connsiteY2265" fmla="*/ 2693269 h 3513667"/>
              <a:gd name="connsiteX2266" fmla="*/ 354007 w 3076859"/>
              <a:gd name="connsiteY2266" fmla="*/ 2688796 h 3513667"/>
              <a:gd name="connsiteX2267" fmla="*/ 353607 w 3076859"/>
              <a:gd name="connsiteY2267" fmla="*/ 2684187 h 3513667"/>
              <a:gd name="connsiteX2268" fmla="*/ 353407 w 3076859"/>
              <a:gd name="connsiteY2268" fmla="*/ 2679713 h 3513667"/>
              <a:gd name="connsiteX2269" fmla="*/ 354007 w 3076859"/>
              <a:gd name="connsiteY2269" fmla="*/ 2670631 h 3513667"/>
              <a:gd name="connsiteX2270" fmla="*/ 354207 w 3076859"/>
              <a:gd name="connsiteY2270" fmla="*/ 2661549 h 3513667"/>
              <a:gd name="connsiteX2271" fmla="*/ 354207 w 3076859"/>
              <a:gd name="connsiteY2271" fmla="*/ 2656940 h 3513667"/>
              <a:gd name="connsiteX2272" fmla="*/ 353607 w 3076859"/>
              <a:gd name="connsiteY2272" fmla="*/ 2652195 h 3513667"/>
              <a:gd name="connsiteX2273" fmla="*/ 353007 w 3076859"/>
              <a:gd name="connsiteY2273" fmla="*/ 2647722 h 3513667"/>
              <a:gd name="connsiteX2274" fmla="*/ 351807 w 3076859"/>
              <a:gd name="connsiteY2274" fmla="*/ 2643248 h 3513667"/>
              <a:gd name="connsiteX2275" fmla="*/ 351007 w 3076859"/>
              <a:gd name="connsiteY2275" fmla="*/ 2645146 h 3513667"/>
              <a:gd name="connsiteX2276" fmla="*/ 350207 w 3076859"/>
              <a:gd name="connsiteY2276" fmla="*/ 2647179 h 3513667"/>
              <a:gd name="connsiteX2277" fmla="*/ 349007 w 3076859"/>
              <a:gd name="connsiteY2277" fmla="*/ 2650975 h 3513667"/>
              <a:gd name="connsiteX2278" fmla="*/ 348207 w 3076859"/>
              <a:gd name="connsiteY2278" fmla="*/ 2655042 h 3513667"/>
              <a:gd name="connsiteX2279" fmla="*/ 347807 w 3076859"/>
              <a:gd name="connsiteY2279" fmla="*/ 2659109 h 3513667"/>
              <a:gd name="connsiteX2280" fmla="*/ 347807 w 3076859"/>
              <a:gd name="connsiteY2280" fmla="*/ 2663040 h 3513667"/>
              <a:gd name="connsiteX2281" fmla="*/ 347807 w 3076859"/>
              <a:gd name="connsiteY2281" fmla="*/ 2667242 h 3513667"/>
              <a:gd name="connsiteX2282" fmla="*/ 348007 w 3076859"/>
              <a:gd name="connsiteY2282" fmla="*/ 2675240 h 3513667"/>
              <a:gd name="connsiteX2283" fmla="*/ 348007 w 3076859"/>
              <a:gd name="connsiteY2283" fmla="*/ 2679307 h 3513667"/>
              <a:gd name="connsiteX2284" fmla="*/ 348007 w 3076859"/>
              <a:gd name="connsiteY2284" fmla="*/ 2683374 h 3513667"/>
              <a:gd name="connsiteX2285" fmla="*/ 347607 w 3076859"/>
              <a:gd name="connsiteY2285" fmla="*/ 2687169 h 3513667"/>
              <a:gd name="connsiteX2286" fmla="*/ 346807 w 3076859"/>
              <a:gd name="connsiteY2286" fmla="*/ 2691100 h 3513667"/>
              <a:gd name="connsiteX2287" fmla="*/ 345807 w 3076859"/>
              <a:gd name="connsiteY2287" fmla="*/ 2694896 h 3513667"/>
              <a:gd name="connsiteX2288" fmla="*/ 345007 w 3076859"/>
              <a:gd name="connsiteY2288" fmla="*/ 2696794 h 3513667"/>
              <a:gd name="connsiteX2289" fmla="*/ 344207 w 3076859"/>
              <a:gd name="connsiteY2289" fmla="*/ 2698556 h 3513667"/>
              <a:gd name="connsiteX2290" fmla="*/ 343007 w 3076859"/>
              <a:gd name="connsiteY2290" fmla="*/ 2700318 h 3513667"/>
              <a:gd name="connsiteX2291" fmla="*/ 341807 w 3076859"/>
              <a:gd name="connsiteY2291" fmla="*/ 2702216 h 3513667"/>
              <a:gd name="connsiteX2292" fmla="*/ 340407 w 3076859"/>
              <a:gd name="connsiteY2292" fmla="*/ 2703843 h 3513667"/>
              <a:gd name="connsiteX2293" fmla="*/ 338807 w 3076859"/>
              <a:gd name="connsiteY2293" fmla="*/ 2705605 h 3513667"/>
              <a:gd name="connsiteX2294" fmla="*/ 337807 w 3076859"/>
              <a:gd name="connsiteY2294" fmla="*/ 2722550 h 3513667"/>
              <a:gd name="connsiteX2295" fmla="*/ 336407 w 3076859"/>
              <a:gd name="connsiteY2295" fmla="*/ 2739495 h 3513667"/>
              <a:gd name="connsiteX2296" fmla="*/ 334807 w 3076859"/>
              <a:gd name="connsiteY2296" fmla="*/ 2756439 h 3513667"/>
              <a:gd name="connsiteX2297" fmla="*/ 333007 w 3076859"/>
              <a:gd name="connsiteY2297" fmla="*/ 2773249 h 3513667"/>
              <a:gd name="connsiteX2298" fmla="*/ 331206 w 3076859"/>
              <a:gd name="connsiteY2298" fmla="*/ 2790329 h 3513667"/>
              <a:gd name="connsiteX2299" fmla="*/ 329206 w 3076859"/>
              <a:gd name="connsiteY2299" fmla="*/ 2807138 h 3513667"/>
              <a:gd name="connsiteX2300" fmla="*/ 325006 w 3076859"/>
              <a:gd name="connsiteY2300" fmla="*/ 2840892 h 3513667"/>
              <a:gd name="connsiteX2301" fmla="*/ 320206 w 3076859"/>
              <a:gd name="connsiteY2301" fmla="*/ 2874375 h 3513667"/>
              <a:gd name="connsiteX2302" fmla="*/ 315006 w 3076859"/>
              <a:gd name="connsiteY2302" fmla="*/ 2907858 h 3513667"/>
              <a:gd name="connsiteX2303" fmla="*/ 309206 w 3076859"/>
              <a:gd name="connsiteY2303" fmla="*/ 2941476 h 3513667"/>
              <a:gd name="connsiteX2304" fmla="*/ 303406 w 3076859"/>
              <a:gd name="connsiteY2304" fmla="*/ 2974959 h 3513667"/>
              <a:gd name="connsiteX2305" fmla="*/ 297206 w 3076859"/>
              <a:gd name="connsiteY2305" fmla="*/ 3008442 h 3513667"/>
              <a:gd name="connsiteX2306" fmla="*/ 290606 w 3076859"/>
              <a:gd name="connsiteY2306" fmla="*/ 3041789 h 3513667"/>
              <a:gd name="connsiteX2307" fmla="*/ 277405 w 3076859"/>
              <a:gd name="connsiteY2307" fmla="*/ 3108484 h 3513667"/>
              <a:gd name="connsiteX2308" fmla="*/ 263605 w 3076859"/>
              <a:gd name="connsiteY2308" fmla="*/ 3175178 h 3513667"/>
              <a:gd name="connsiteX2309" fmla="*/ 250405 w 3076859"/>
              <a:gd name="connsiteY2309" fmla="*/ 3241873 h 3513667"/>
              <a:gd name="connsiteX2310" fmla="*/ 251405 w 3076859"/>
              <a:gd name="connsiteY2310" fmla="*/ 3244449 h 3513667"/>
              <a:gd name="connsiteX2311" fmla="*/ 251805 w 3076859"/>
              <a:gd name="connsiteY2311" fmla="*/ 3246889 h 3513667"/>
              <a:gd name="connsiteX2312" fmla="*/ 252205 w 3076859"/>
              <a:gd name="connsiteY2312" fmla="*/ 3249193 h 3513667"/>
              <a:gd name="connsiteX2313" fmla="*/ 252205 w 3076859"/>
              <a:gd name="connsiteY2313" fmla="*/ 3251498 h 3513667"/>
              <a:gd name="connsiteX2314" fmla="*/ 252205 w 3076859"/>
              <a:gd name="connsiteY2314" fmla="*/ 3253802 h 3513667"/>
              <a:gd name="connsiteX2315" fmla="*/ 251805 w 3076859"/>
              <a:gd name="connsiteY2315" fmla="*/ 3256107 h 3513667"/>
              <a:gd name="connsiteX2316" fmla="*/ 251405 w 3076859"/>
              <a:gd name="connsiteY2316" fmla="*/ 3258276 h 3513667"/>
              <a:gd name="connsiteX2317" fmla="*/ 250605 w 3076859"/>
              <a:gd name="connsiteY2317" fmla="*/ 3260580 h 3513667"/>
              <a:gd name="connsiteX2318" fmla="*/ 249005 w 3076859"/>
              <a:gd name="connsiteY2318" fmla="*/ 3264918 h 3513667"/>
              <a:gd name="connsiteX2319" fmla="*/ 247005 w 3076859"/>
              <a:gd name="connsiteY2319" fmla="*/ 3269120 h 3513667"/>
              <a:gd name="connsiteX2320" fmla="*/ 242605 w 3076859"/>
              <a:gd name="connsiteY2320" fmla="*/ 3277660 h 3513667"/>
              <a:gd name="connsiteX2321" fmla="*/ 241805 w 3076859"/>
              <a:gd name="connsiteY2321" fmla="*/ 3281320 h 3513667"/>
              <a:gd name="connsiteX2322" fmla="*/ 240605 w 3076859"/>
              <a:gd name="connsiteY2322" fmla="*/ 3284845 h 3513667"/>
              <a:gd name="connsiteX2323" fmla="*/ 239405 w 3076859"/>
              <a:gd name="connsiteY2323" fmla="*/ 3288641 h 3513667"/>
              <a:gd name="connsiteX2324" fmla="*/ 238005 w 3076859"/>
              <a:gd name="connsiteY2324" fmla="*/ 3292165 h 3513667"/>
              <a:gd name="connsiteX2325" fmla="*/ 236805 w 3076859"/>
              <a:gd name="connsiteY2325" fmla="*/ 3295690 h 3513667"/>
              <a:gd name="connsiteX2326" fmla="*/ 235205 w 3076859"/>
              <a:gd name="connsiteY2326" fmla="*/ 3299079 h 3513667"/>
              <a:gd name="connsiteX2327" fmla="*/ 233205 w 3076859"/>
              <a:gd name="connsiteY2327" fmla="*/ 3302739 h 3513667"/>
              <a:gd name="connsiteX2328" fmla="*/ 231405 w 3076859"/>
              <a:gd name="connsiteY2328" fmla="*/ 3306128 h 3513667"/>
              <a:gd name="connsiteX2329" fmla="*/ 229405 w 3076859"/>
              <a:gd name="connsiteY2329" fmla="*/ 3309381 h 3513667"/>
              <a:gd name="connsiteX2330" fmla="*/ 227404 w 3076859"/>
              <a:gd name="connsiteY2330" fmla="*/ 3312770 h 3513667"/>
              <a:gd name="connsiteX2331" fmla="*/ 225405 w 3076859"/>
              <a:gd name="connsiteY2331" fmla="*/ 3315752 h 3513667"/>
              <a:gd name="connsiteX2332" fmla="*/ 223004 w 3076859"/>
              <a:gd name="connsiteY2332" fmla="*/ 3319006 h 3513667"/>
              <a:gd name="connsiteX2333" fmla="*/ 220604 w 3076859"/>
              <a:gd name="connsiteY2333" fmla="*/ 3321988 h 3513667"/>
              <a:gd name="connsiteX2334" fmla="*/ 218004 w 3076859"/>
              <a:gd name="connsiteY2334" fmla="*/ 3325106 h 3513667"/>
              <a:gd name="connsiteX2335" fmla="*/ 215604 w 3076859"/>
              <a:gd name="connsiteY2335" fmla="*/ 3327817 h 3513667"/>
              <a:gd name="connsiteX2336" fmla="*/ 213004 w 3076859"/>
              <a:gd name="connsiteY2336" fmla="*/ 3330664 h 3513667"/>
              <a:gd name="connsiteX2337" fmla="*/ 210204 w 3076859"/>
              <a:gd name="connsiteY2337" fmla="*/ 3333239 h 3513667"/>
              <a:gd name="connsiteX2338" fmla="*/ 207604 w 3076859"/>
              <a:gd name="connsiteY2338" fmla="*/ 3335815 h 3513667"/>
              <a:gd name="connsiteX2339" fmla="*/ 204604 w 3076859"/>
              <a:gd name="connsiteY2339" fmla="*/ 3338255 h 3513667"/>
              <a:gd name="connsiteX2340" fmla="*/ 201804 w 3076859"/>
              <a:gd name="connsiteY2340" fmla="*/ 3340559 h 3513667"/>
              <a:gd name="connsiteX2341" fmla="*/ 198804 w 3076859"/>
              <a:gd name="connsiteY2341" fmla="*/ 3342728 h 3513667"/>
              <a:gd name="connsiteX2342" fmla="*/ 195804 w 3076859"/>
              <a:gd name="connsiteY2342" fmla="*/ 3344626 h 3513667"/>
              <a:gd name="connsiteX2343" fmla="*/ 193004 w 3076859"/>
              <a:gd name="connsiteY2343" fmla="*/ 3346388 h 3513667"/>
              <a:gd name="connsiteX2344" fmla="*/ 190004 w 3076859"/>
              <a:gd name="connsiteY2344" fmla="*/ 3348151 h 3513667"/>
              <a:gd name="connsiteX2345" fmla="*/ 187004 w 3076859"/>
              <a:gd name="connsiteY2345" fmla="*/ 3349642 h 3513667"/>
              <a:gd name="connsiteX2346" fmla="*/ 184004 w 3076859"/>
              <a:gd name="connsiteY2346" fmla="*/ 3350997 h 3513667"/>
              <a:gd name="connsiteX2347" fmla="*/ 181004 w 3076859"/>
              <a:gd name="connsiteY2347" fmla="*/ 3352082 h 3513667"/>
              <a:gd name="connsiteX2348" fmla="*/ 178204 w 3076859"/>
              <a:gd name="connsiteY2348" fmla="*/ 3353166 h 3513667"/>
              <a:gd name="connsiteX2349" fmla="*/ 175204 w 3076859"/>
              <a:gd name="connsiteY2349" fmla="*/ 3353980 h 3513667"/>
              <a:gd name="connsiteX2350" fmla="*/ 172203 w 3076859"/>
              <a:gd name="connsiteY2350" fmla="*/ 3354657 h 3513667"/>
              <a:gd name="connsiteX2351" fmla="*/ 169203 w 3076859"/>
              <a:gd name="connsiteY2351" fmla="*/ 3355064 h 3513667"/>
              <a:gd name="connsiteX2352" fmla="*/ 166203 w 3076859"/>
              <a:gd name="connsiteY2352" fmla="*/ 3355200 h 3513667"/>
              <a:gd name="connsiteX2353" fmla="*/ 163803 w 3076859"/>
              <a:gd name="connsiteY2353" fmla="*/ 3356284 h 3513667"/>
              <a:gd name="connsiteX2354" fmla="*/ 161003 w 3076859"/>
              <a:gd name="connsiteY2354" fmla="*/ 3357369 h 3513667"/>
              <a:gd name="connsiteX2355" fmla="*/ 158403 w 3076859"/>
              <a:gd name="connsiteY2355" fmla="*/ 3358182 h 3513667"/>
              <a:gd name="connsiteX2356" fmla="*/ 156003 w 3076859"/>
              <a:gd name="connsiteY2356" fmla="*/ 3358995 h 3513667"/>
              <a:gd name="connsiteX2357" fmla="*/ 153203 w 3076859"/>
              <a:gd name="connsiteY2357" fmla="*/ 3359673 h 3513667"/>
              <a:gd name="connsiteX2358" fmla="*/ 150803 w 3076859"/>
              <a:gd name="connsiteY2358" fmla="*/ 3360351 h 3513667"/>
              <a:gd name="connsiteX2359" fmla="*/ 145403 w 3076859"/>
              <a:gd name="connsiteY2359" fmla="*/ 3361300 h 3513667"/>
              <a:gd name="connsiteX2360" fmla="*/ 140003 w 3076859"/>
              <a:gd name="connsiteY2360" fmla="*/ 3361842 h 3513667"/>
              <a:gd name="connsiteX2361" fmla="*/ 134803 w 3076859"/>
              <a:gd name="connsiteY2361" fmla="*/ 3362249 h 3513667"/>
              <a:gd name="connsiteX2362" fmla="*/ 129403 w 3076859"/>
              <a:gd name="connsiteY2362" fmla="*/ 3362384 h 3513667"/>
              <a:gd name="connsiteX2363" fmla="*/ 124002 w 3076859"/>
              <a:gd name="connsiteY2363" fmla="*/ 3362520 h 3513667"/>
              <a:gd name="connsiteX2364" fmla="*/ 113202 w 3076859"/>
              <a:gd name="connsiteY2364" fmla="*/ 3362520 h 3513667"/>
              <a:gd name="connsiteX2365" fmla="*/ 107802 w 3076859"/>
              <a:gd name="connsiteY2365" fmla="*/ 3362520 h 3513667"/>
              <a:gd name="connsiteX2366" fmla="*/ 102402 w 3076859"/>
              <a:gd name="connsiteY2366" fmla="*/ 3362655 h 3513667"/>
              <a:gd name="connsiteX2367" fmla="*/ 97202 w 3076859"/>
              <a:gd name="connsiteY2367" fmla="*/ 3362791 h 3513667"/>
              <a:gd name="connsiteX2368" fmla="*/ 91602 w 3076859"/>
              <a:gd name="connsiteY2368" fmla="*/ 3363333 h 3513667"/>
              <a:gd name="connsiteX2369" fmla="*/ 86402 w 3076859"/>
              <a:gd name="connsiteY2369" fmla="*/ 3364011 h 3513667"/>
              <a:gd name="connsiteX2370" fmla="*/ 81202 w 3076859"/>
              <a:gd name="connsiteY2370" fmla="*/ 3365095 h 3513667"/>
              <a:gd name="connsiteX2371" fmla="*/ 34001 w 3076859"/>
              <a:gd name="connsiteY2371" fmla="*/ 3362655 h 3513667"/>
              <a:gd name="connsiteX2372" fmla="*/ 30201 w 3076859"/>
              <a:gd name="connsiteY2372" fmla="*/ 3362655 h 3513667"/>
              <a:gd name="connsiteX2373" fmla="*/ 26001 w 3076859"/>
              <a:gd name="connsiteY2373" fmla="*/ 3362520 h 3513667"/>
              <a:gd name="connsiteX2374" fmla="*/ 24001 w 3076859"/>
              <a:gd name="connsiteY2374" fmla="*/ 3362384 h 3513667"/>
              <a:gd name="connsiteX2375" fmla="*/ 21800 w 3076859"/>
              <a:gd name="connsiteY2375" fmla="*/ 3361978 h 3513667"/>
              <a:gd name="connsiteX2376" fmla="*/ 20001 w 3076859"/>
              <a:gd name="connsiteY2376" fmla="*/ 3361571 h 3513667"/>
              <a:gd name="connsiteX2377" fmla="*/ 18000 w 3076859"/>
              <a:gd name="connsiteY2377" fmla="*/ 3361164 h 3513667"/>
              <a:gd name="connsiteX2378" fmla="*/ 16400 w 3076859"/>
              <a:gd name="connsiteY2378" fmla="*/ 3360486 h 3513667"/>
              <a:gd name="connsiteX2379" fmla="*/ 14800 w 3076859"/>
              <a:gd name="connsiteY2379" fmla="*/ 3359673 h 3513667"/>
              <a:gd name="connsiteX2380" fmla="*/ 13600 w 3076859"/>
              <a:gd name="connsiteY2380" fmla="*/ 3358995 h 3513667"/>
              <a:gd name="connsiteX2381" fmla="*/ 12600 w 3076859"/>
              <a:gd name="connsiteY2381" fmla="*/ 3358046 h 3513667"/>
              <a:gd name="connsiteX2382" fmla="*/ 11600 w 3076859"/>
              <a:gd name="connsiteY2382" fmla="*/ 3356962 h 3513667"/>
              <a:gd name="connsiteX2383" fmla="*/ 11200 w 3076859"/>
              <a:gd name="connsiteY2383" fmla="*/ 3355877 h 3513667"/>
              <a:gd name="connsiteX2384" fmla="*/ 11200 w 3076859"/>
              <a:gd name="connsiteY2384" fmla="*/ 3354657 h 3513667"/>
              <a:gd name="connsiteX2385" fmla="*/ 11400 w 3076859"/>
              <a:gd name="connsiteY2385" fmla="*/ 3353166 h 3513667"/>
              <a:gd name="connsiteX2386" fmla="*/ 12400 w 3076859"/>
              <a:gd name="connsiteY2386" fmla="*/ 3349371 h 3513667"/>
              <a:gd name="connsiteX2387" fmla="*/ 13200 w 3076859"/>
              <a:gd name="connsiteY2387" fmla="*/ 3345711 h 3513667"/>
              <a:gd name="connsiteX2388" fmla="*/ 13600 w 3076859"/>
              <a:gd name="connsiteY2388" fmla="*/ 3342051 h 3513667"/>
              <a:gd name="connsiteX2389" fmla="*/ 14400 w 3076859"/>
              <a:gd name="connsiteY2389" fmla="*/ 3338390 h 3513667"/>
              <a:gd name="connsiteX2390" fmla="*/ 14600 w 3076859"/>
              <a:gd name="connsiteY2390" fmla="*/ 3334730 h 3513667"/>
              <a:gd name="connsiteX2391" fmla="*/ 14800 w 3076859"/>
              <a:gd name="connsiteY2391" fmla="*/ 3330935 h 3513667"/>
              <a:gd name="connsiteX2392" fmla="*/ 14800 w 3076859"/>
              <a:gd name="connsiteY2392" fmla="*/ 3323750 h 3513667"/>
              <a:gd name="connsiteX2393" fmla="*/ 14200 w 3076859"/>
              <a:gd name="connsiteY2393" fmla="*/ 3316566 h 3513667"/>
              <a:gd name="connsiteX2394" fmla="*/ 13400 w 3076859"/>
              <a:gd name="connsiteY2394" fmla="*/ 3309381 h 3513667"/>
              <a:gd name="connsiteX2395" fmla="*/ 12400 w 3076859"/>
              <a:gd name="connsiteY2395" fmla="*/ 3302061 h 3513667"/>
              <a:gd name="connsiteX2396" fmla="*/ 11000 w 3076859"/>
              <a:gd name="connsiteY2396" fmla="*/ 3295012 h 3513667"/>
              <a:gd name="connsiteX2397" fmla="*/ 8000 w 3076859"/>
              <a:gd name="connsiteY2397" fmla="*/ 3280643 h 3513667"/>
              <a:gd name="connsiteX2398" fmla="*/ 6600 w 3076859"/>
              <a:gd name="connsiteY2398" fmla="*/ 3273458 h 3513667"/>
              <a:gd name="connsiteX2399" fmla="*/ 5400 w 3076859"/>
              <a:gd name="connsiteY2399" fmla="*/ 3266409 h 3513667"/>
              <a:gd name="connsiteX2400" fmla="*/ 4600 w 3076859"/>
              <a:gd name="connsiteY2400" fmla="*/ 3259089 h 3513667"/>
              <a:gd name="connsiteX2401" fmla="*/ 3800 w 3076859"/>
              <a:gd name="connsiteY2401" fmla="*/ 3251769 h 3513667"/>
              <a:gd name="connsiteX2402" fmla="*/ 3600 w 3076859"/>
              <a:gd name="connsiteY2402" fmla="*/ 3244720 h 3513667"/>
              <a:gd name="connsiteX2403" fmla="*/ 3600 w 3076859"/>
              <a:gd name="connsiteY2403" fmla="*/ 3241060 h 3513667"/>
              <a:gd name="connsiteX2404" fmla="*/ 3800 w 3076859"/>
              <a:gd name="connsiteY2404" fmla="*/ 3237400 h 3513667"/>
              <a:gd name="connsiteX2405" fmla="*/ 4400 w 3076859"/>
              <a:gd name="connsiteY2405" fmla="*/ 3231842 h 3513667"/>
              <a:gd name="connsiteX2406" fmla="*/ 4600 w 3076859"/>
              <a:gd name="connsiteY2406" fmla="*/ 3226284 h 3513667"/>
              <a:gd name="connsiteX2407" fmla="*/ 4600 w 3076859"/>
              <a:gd name="connsiteY2407" fmla="*/ 3215168 h 3513667"/>
              <a:gd name="connsiteX2408" fmla="*/ 4200 w 3076859"/>
              <a:gd name="connsiteY2408" fmla="*/ 3204188 h 3513667"/>
              <a:gd name="connsiteX2409" fmla="*/ 3400 w 3076859"/>
              <a:gd name="connsiteY2409" fmla="*/ 3193072 h 3513667"/>
              <a:gd name="connsiteX2410" fmla="*/ 1800 w 3076859"/>
              <a:gd name="connsiteY2410" fmla="*/ 3170841 h 3513667"/>
              <a:gd name="connsiteX2411" fmla="*/ 1000 w 3076859"/>
              <a:gd name="connsiteY2411" fmla="*/ 3159725 h 3513667"/>
              <a:gd name="connsiteX2412" fmla="*/ 200 w 3076859"/>
              <a:gd name="connsiteY2412" fmla="*/ 3148609 h 3513667"/>
              <a:gd name="connsiteX2413" fmla="*/ 0 w 3076859"/>
              <a:gd name="connsiteY2413" fmla="*/ 3137493 h 3513667"/>
              <a:gd name="connsiteX2414" fmla="*/ 0 w 3076859"/>
              <a:gd name="connsiteY2414" fmla="*/ 3126513 h 3513667"/>
              <a:gd name="connsiteX2415" fmla="*/ 200 w 3076859"/>
              <a:gd name="connsiteY2415" fmla="*/ 3120955 h 3513667"/>
              <a:gd name="connsiteX2416" fmla="*/ 400 w 3076859"/>
              <a:gd name="connsiteY2416" fmla="*/ 3115397 h 3513667"/>
              <a:gd name="connsiteX2417" fmla="*/ 1000 w 3076859"/>
              <a:gd name="connsiteY2417" fmla="*/ 3109975 h 3513667"/>
              <a:gd name="connsiteX2418" fmla="*/ 1600 w 3076859"/>
              <a:gd name="connsiteY2418" fmla="*/ 3104417 h 3513667"/>
              <a:gd name="connsiteX2419" fmla="*/ 2600 w 3076859"/>
              <a:gd name="connsiteY2419" fmla="*/ 3098859 h 3513667"/>
              <a:gd name="connsiteX2420" fmla="*/ 3600 w 3076859"/>
              <a:gd name="connsiteY2420" fmla="*/ 3093437 h 3513667"/>
              <a:gd name="connsiteX2421" fmla="*/ 4800 w 3076859"/>
              <a:gd name="connsiteY2421" fmla="*/ 3088015 h 3513667"/>
              <a:gd name="connsiteX2422" fmla="*/ 6400 w 3076859"/>
              <a:gd name="connsiteY2422" fmla="*/ 3082457 h 3513667"/>
              <a:gd name="connsiteX2423" fmla="*/ 8000 w 3076859"/>
              <a:gd name="connsiteY2423" fmla="*/ 3077034 h 3513667"/>
              <a:gd name="connsiteX2424" fmla="*/ 10000 w 3076859"/>
              <a:gd name="connsiteY2424" fmla="*/ 3071612 h 3513667"/>
              <a:gd name="connsiteX2425" fmla="*/ 12400 w 3076859"/>
              <a:gd name="connsiteY2425" fmla="*/ 3066190 h 3513667"/>
              <a:gd name="connsiteX2426" fmla="*/ 14800 w 3076859"/>
              <a:gd name="connsiteY2426" fmla="*/ 3060767 h 3513667"/>
              <a:gd name="connsiteX2427" fmla="*/ 15600 w 3076859"/>
              <a:gd name="connsiteY2427" fmla="*/ 3047618 h 3513667"/>
              <a:gd name="connsiteX2428" fmla="*/ 16000 w 3076859"/>
              <a:gd name="connsiteY2428" fmla="*/ 3034605 h 3513667"/>
              <a:gd name="connsiteX2429" fmla="*/ 16400 w 3076859"/>
              <a:gd name="connsiteY2429" fmla="*/ 3021727 h 3513667"/>
              <a:gd name="connsiteX2430" fmla="*/ 17200 w 3076859"/>
              <a:gd name="connsiteY2430" fmla="*/ 3008577 h 3513667"/>
              <a:gd name="connsiteX2431" fmla="*/ 18000 w 3076859"/>
              <a:gd name="connsiteY2431" fmla="*/ 2995564 h 3513667"/>
              <a:gd name="connsiteX2432" fmla="*/ 18601 w 3076859"/>
              <a:gd name="connsiteY2432" fmla="*/ 2989057 h 3513667"/>
              <a:gd name="connsiteX2433" fmla="*/ 19601 w 3076859"/>
              <a:gd name="connsiteY2433" fmla="*/ 2982550 h 3513667"/>
              <a:gd name="connsiteX2434" fmla="*/ 20801 w 3076859"/>
              <a:gd name="connsiteY2434" fmla="*/ 2976044 h 3513667"/>
              <a:gd name="connsiteX2435" fmla="*/ 21800 w 3076859"/>
              <a:gd name="connsiteY2435" fmla="*/ 2969672 h 3513667"/>
              <a:gd name="connsiteX2436" fmla="*/ 23401 w 3076859"/>
              <a:gd name="connsiteY2436" fmla="*/ 2963301 h 3513667"/>
              <a:gd name="connsiteX2437" fmla="*/ 25401 w 3076859"/>
              <a:gd name="connsiteY2437" fmla="*/ 2956930 h 3513667"/>
              <a:gd name="connsiteX2438" fmla="*/ 23801 w 3076859"/>
              <a:gd name="connsiteY2438" fmla="*/ 2949745 h 3513667"/>
              <a:gd name="connsiteX2439" fmla="*/ 22401 w 3076859"/>
              <a:gd name="connsiteY2439" fmla="*/ 2942696 h 3513667"/>
              <a:gd name="connsiteX2440" fmla="*/ 21601 w 3076859"/>
              <a:gd name="connsiteY2440" fmla="*/ 2935512 h 3513667"/>
              <a:gd name="connsiteX2441" fmla="*/ 21400 w 3076859"/>
              <a:gd name="connsiteY2441" fmla="*/ 2928598 h 3513667"/>
              <a:gd name="connsiteX2442" fmla="*/ 21400 w 3076859"/>
              <a:gd name="connsiteY2442" fmla="*/ 2921549 h 3513667"/>
              <a:gd name="connsiteX2443" fmla="*/ 21601 w 3076859"/>
              <a:gd name="connsiteY2443" fmla="*/ 2914365 h 3513667"/>
              <a:gd name="connsiteX2444" fmla="*/ 22401 w 3076859"/>
              <a:gd name="connsiteY2444" fmla="*/ 2907451 h 3513667"/>
              <a:gd name="connsiteX2445" fmla="*/ 23001 w 3076859"/>
              <a:gd name="connsiteY2445" fmla="*/ 2900402 h 3513667"/>
              <a:gd name="connsiteX2446" fmla="*/ 25001 w 3076859"/>
              <a:gd name="connsiteY2446" fmla="*/ 2886440 h 3513667"/>
              <a:gd name="connsiteX2447" fmla="*/ 27401 w 3076859"/>
              <a:gd name="connsiteY2447" fmla="*/ 2872342 h 3513667"/>
              <a:gd name="connsiteX2448" fmla="*/ 29601 w 3076859"/>
              <a:gd name="connsiteY2448" fmla="*/ 2858515 h 3513667"/>
              <a:gd name="connsiteX2449" fmla="*/ 30601 w 3076859"/>
              <a:gd name="connsiteY2449" fmla="*/ 2851466 h 3513667"/>
              <a:gd name="connsiteX2450" fmla="*/ 31201 w 3076859"/>
              <a:gd name="connsiteY2450" fmla="*/ 2844688 h 3513667"/>
              <a:gd name="connsiteX2451" fmla="*/ 33801 w 3076859"/>
              <a:gd name="connsiteY2451" fmla="*/ 2818525 h 3513667"/>
              <a:gd name="connsiteX2452" fmla="*/ 36001 w 3076859"/>
              <a:gd name="connsiteY2452" fmla="*/ 2792498 h 3513667"/>
              <a:gd name="connsiteX2453" fmla="*/ 38401 w 3076859"/>
              <a:gd name="connsiteY2453" fmla="*/ 2766335 h 3513667"/>
              <a:gd name="connsiteX2454" fmla="*/ 40201 w 3076859"/>
              <a:gd name="connsiteY2454" fmla="*/ 2740172 h 3513667"/>
              <a:gd name="connsiteX2455" fmla="*/ 41801 w 3076859"/>
              <a:gd name="connsiteY2455" fmla="*/ 2714145 h 3513667"/>
              <a:gd name="connsiteX2456" fmla="*/ 43401 w 3076859"/>
              <a:gd name="connsiteY2456" fmla="*/ 2687982 h 3513667"/>
              <a:gd name="connsiteX2457" fmla="*/ 44401 w 3076859"/>
              <a:gd name="connsiteY2457" fmla="*/ 2661820 h 3513667"/>
              <a:gd name="connsiteX2458" fmla="*/ 45601 w 3076859"/>
              <a:gd name="connsiteY2458" fmla="*/ 2635521 h 3513667"/>
              <a:gd name="connsiteX2459" fmla="*/ 43401 w 3076859"/>
              <a:gd name="connsiteY2459" fmla="*/ 2280224 h 3513667"/>
              <a:gd name="connsiteX2460" fmla="*/ 44201 w 3076859"/>
              <a:gd name="connsiteY2460" fmla="*/ 2254332 h 3513667"/>
              <a:gd name="connsiteX2461" fmla="*/ 44001 w 3076859"/>
              <a:gd name="connsiteY2461" fmla="*/ 2232643 h 3513667"/>
              <a:gd name="connsiteX2462" fmla="*/ 43801 w 3076859"/>
              <a:gd name="connsiteY2462" fmla="*/ 2210953 h 3513667"/>
              <a:gd name="connsiteX2463" fmla="*/ 40201 w 3076859"/>
              <a:gd name="connsiteY2463" fmla="*/ 1977116 h 3513667"/>
              <a:gd name="connsiteX2464" fmla="*/ 39401 w 3076859"/>
              <a:gd name="connsiteY2464" fmla="*/ 1918555 h 3513667"/>
              <a:gd name="connsiteX2465" fmla="*/ 38801 w 3076859"/>
              <a:gd name="connsiteY2465" fmla="*/ 1860129 h 3513667"/>
              <a:gd name="connsiteX2466" fmla="*/ 38401 w 3076859"/>
              <a:gd name="connsiteY2466" fmla="*/ 1801703 h 3513667"/>
              <a:gd name="connsiteX2467" fmla="*/ 37801 w 3076859"/>
              <a:gd name="connsiteY2467" fmla="*/ 1743278 h 3513667"/>
              <a:gd name="connsiteX2468" fmla="*/ 37801 w 3076859"/>
              <a:gd name="connsiteY2468" fmla="*/ 1732840 h 3513667"/>
              <a:gd name="connsiteX2469" fmla="*/ 37401 w 3076859"/>
              <a:gd name="connsiteY2469" fmla="*/ 1722402 h 3513667"/>
              <a:gd name="connsiteX2470" fmla="*/ 36201 w 3076859"/>
              <a:gd name="connsiteY2470" fmla="*/ 1701662 h 3513667"/>
              <a:gd name="connsiteX2471" fmla="*/ 34801 w 3076859"/>
              <a:gd name="connsiteY2471" fmla="*/ 1680786 h 3513667"/>
              <a:gd name="connsiteX2472" fmla="*/ 34401 w 3076859"/>
              <a:gd name="connsiteY2472" fmla="*/ 1670212 h 3513667"/>
              <a:gd name="connsiteX2473" fmla="*/ 34001 w 3076859"/>
              <a:gd name="connsiteY2473" fmla="*/ 1659910 h 3513667"/>
              <a:gd name="connsiteX2474" fmla="*/ 33801 w 3076859"/>
              <a:gd name="connsiteY2474" fmla="*/ 1649607 h 3513667"/>
              <a:gd name="connsiteX2475" fmla="*/ 33801 w 3076859"/>
              <a:gd name="connsiteY2475" fmla="*/ 1639034 h 3513667"/>
              <a:gd name="connsiteX2476" fmla="*/ 34001 w 3076859"/>
              <a:gd name="connsiteY2476" fmla="*/ 1628731 h 3513667"/>
              <a:gd name="connsiteX2477" fmla="*/ 34601 w 3076859"/>
              <a:gd name="connsiteY2477" fmla="*/ 1618293 h 3513667"/>
              <a:gd name="connsiteX2478" fmla="*/ 35601 w 3076859"/>
              <a:gd name="connsiteY2478" fmla="*/ 1607855 h 3513667"/>
              <a:gd name="connsiteX2479" fmla="*/ 37201 w 3076859"/>
              <a:gd name="connsiteY2479" fmla="*/ 1597417 h 3513667"/>
              <a:gd name="connsiteX2480" fmla="*/ 38001 w 3076859"/>
              <a:gd name="connsiteY2480" fmla="*/ 1592402 h 3513667"/>
              <a:gd name="connsiteX2481" fmla="*/ 39201 w 3076859"/>
              <a:gd name="connsiteY2481" fmla="*/ 1587115 h 3513667"/>
              <a:gd name="connsiteX2482" fmla="*/ 40601 w 3076859"/>
              <a:gd name="connsiteY2482" fmla="*/ 1581964 h 3513667"/>
              <a:gd name="connsiteX2483" fmla="*/ 42001 w 3076859"/>
              <a:gd name="connsiteY2483" fmla="*/ 1576812 h 3513667"/>
              <a:gd name="connsiteX2484" fmla="*/ 39601 w 3076859"/>
              <a:gd name="connsiteY2484" fmla="*/ 1562714 h 3513667"/>
              <a:gd name="connsiteX2485" fmla="*/ 37801 w 3076859"/>
              <a:gd name="connsiteY2485" fmla="*/ 1548481 h 3513667"/>
              <a:gd name="connsiteX2486" fmla="*/ 36401 w 3076859"/>
              <a:gd name="connsiteY2486" fmla="*/ 1534383 h 3513667"/>
              <a:gd name="connsiteX2487" fmla="*/ 35601 w 3076859"/>
              <a:gd name="connsiteY2487" fmla="*/ 1520149 h 3513667"/>
              <a:gd name="connsiteX2488" fmla="*/ 34601 w 3076859"/>
              <a:gd name="connsiteY2488" fmla="*/ 1505916 h 3513667"/>
              <a:gd name="connsiteX2489" fmla="*/ 34201 w 3076859"/>
              <a:gd name="connsiteY2489" fmla="*/ 1491682 h 3513667"/>
              <a:gd name="connsiteX2490" fmla="*/ 34001 w 3076859"/>
              <a:gd name="connsiteY2490" fmla="*/ 1477584 h 3513667"/>
              <a:gd name="connsiteX2491" fmla="*/ 33801 w 3076859"/>
              <a:gd name="connsiteY2491" fmla="*/ 1463486 h 3513667"/>
              <a:gd name="connsiteX2492" fmla="*/ 34201 w 3076859"/>
              <a:gd name="connsiteY2492" fmla="*/ 1435019 h 3513667"/>
              <a:gd name="connsiteX2493" fmla="*/ 34601 w 3076859"/>
              <a:gd name="connsiteY2493" fmla="*/ 1406551 h 3513667"/>
              <a:gd name="connsiteX2494" fmla="*/ 35401 w 3076859"/>
              <a:gd name="connsiteY2494" fmla="*/ 1378084 h 3513667"/>
              <a:gd name="connsiteX2495" fmla="*/ 35801 w 3076859"/>
              <a:gd name="connsiteY2495" fmla="*/ 1349888 h 3513667"/>
              <a:gd name="connsiteX2496" fmla="*/ 36001 w 3076859"/>
              <a:gd name="connsiteY2496" fmla="*/ 1333757 h 3513667"/>
              <a:gd name="connsiteX2497" fmla="*/ 35801 w 3076859"/>
              <a:gd name="connsiteY2497" fmla="*/ 1317761 h 3513667"/>
              <a:gd name="connsiteX2498" fmla="*/ 35401 w 3076859"/>
              <a:gd name="connsiteY2498" fmla="*/ 1285498 h 3513667"/>
              <a:gd name="connsiteX2499" fmla="*/ 34801 w 3076859"/>
              <a:gd name="connsiteY2499" fmla="*/ 1253371 h 3513667"/>
              <a:gd name="connsiteX2500" fmla="*/ 34601 w 3076859"/>
              <a:gd name="connsiteY2500" fmla="*/ 1221243 h 3513667"/>
              <a:gd name="connsiteX2501" fmla="*/ 34601 w 3076859"/>
              <a:gd name="connsiteY2501" fmla="*/ 1205112 h 3513667"/>
              <a:gd name="connsiteX2502" fmla="*/ 34801 w 3076859"/>
              <a:gd name="connsiteY2502" fmla="*/ 1188981 h 3513667"/>
              <a:gd name="connsiteX2503" fmla="*/ 35401 w 3076859"/>
              <a:gd name="connsiteY2503" fmla="*/ 1172849 h 3513667"/>
              <a:gd name="connsiteX2504" fmla="*/ 36001 w 3076859"/>
              <a:gd name="connsiteY2504" fmla="*/ 1156853 h 3513667"/>
              <a:gd name="connsiteX2505" fmla="*/ 37001 w 3076859"/>
              <a:gd name="connsiteY2505" fmla="*/ 1140857 h 3513667"/>
              <a:gd name="connsiteX2506" fmla="*/ 38001 w 3076859"/>
              <a:gd name="connsiteY2506" fmla="*/ 1124862 h 3513667"/>
              <a:gd name="connsiteX2507" fmla="*/ 39601 w 3076859"/>
              <a:gd name="connsiteY2507" fmla="*/ 1108730 h 3513667"/>
              <a:gd name="connsiteX2508" fmla="*/ 41801 w 3076859"/>
              <a:gd name="connsiteY2508" fmla="*/ 1092599 h 3513667"/>
              <a:gd name="connsiteX2509" fmla="*/ 40201 w 3076859"/>
              <a:gd name="connsiteY2509" fmla="*/ 1076738 h 3513667"/>
              <a:gd name="connsiteX2510" fmla="*/ 39001 w 3076859"/>
              <a:gd name="connsiteY2510" fmla="*/ 1060607 h 3513667"/>
              <a:gd name="connsiteX2511" fmla="*/ 37801 w 3076859"/>
              <a:gd name="connsiteY2511" fmla="*/ 1044747 h 3513667"/>
              <a:gd name="connsiteX2512" fmla="*/ 37001 w 3076859"/>
              <a:gd name="connsiteY2512" fmla="*/ 1028615 h 3513667"/>
              <a:gd name="connsiteX2513" fmla="*/ 36201 w 3076859"/>
              <a:gd name="connsiteY2513" fmla="*/ 1012619 h 3513667"/>
              <a:gd name="connsiteX2514" fmla="*/ 35601 w 3076859"/>
              <a:gd name="connsiteY2514" fmla="*/ 996624 h 3513667"/>
              <a:gd name="connsiteX2515" fmla="*/ 35401 w 3076859"/>
              <a:gd name="connsiteY2515" fmla="*/ 980628 h 3513667"/>
              <a:gd name="connsiteX2516" fmla="*/ 35201 w 3076859"/>
              <a:gd name="connsiteY2516" fmla="*/ 964632 h 3513667"/>
              <a:gd name="connsiteX2517" fmla="*/ 35201 w 3076859"/>
              <a:gd name="connsiteY2517" fmla="*/ 932640 h 3513667"/>
              <a:gd name="connsiteX2518" fmla="*/ 35601 w 3076859"/>
              <a:gd name="connsiteY2518" fmla="*/ 900648 h 3513667"/>
              <a:gd name="connsiteX2519" fmla="*/ 36201 w 3076859"/>
              <a:gd name="connsiteY2519" fmla="*/ 868657 h 3513667"/>
              <a:gd name="connsiteX2520" fmla="*/ 37401 w 3076859"/>
              <a:gd name="connsiteY2520" fmla="*/ 836665 h 3513667"/>
              <a:gd name="connsiteX2521" fmla="*/ 40001 w 3076859"/>
              <a:gd name="connsiteY2521" fmla="*/ 772682 h 3513667"/>
              <a:gd name="connsiteX2522" fmla="*/ 41001 w 3076859"/>
              <a:gd name="connsiteY2522" fmla="*/ 740690 h 3513667"/>
              <a:gd name="connsiteX2523" fmla="*/ 42201 w 3076859"/>
              <a:gd name="connsiteY2523" fmla="*/ 708698 h 3513667"/>
              <a:gd name="connsiteX2524" fmla="*/ 43201 w 3076859"/>
              <a:gd name="connsiteY2524" fmla="*/ 676706 h 3513667"/>
              <a:gd name="connsiteX2525" fmla="*/ 43801 w 3076859"/>
              <a:gd name="connsiteY2525" fmla="*/ 644579 h 3513667"/>
              <a:gd name="connsiteX2526" fmla="*/ 43801 w 3076859"/>
              <a:gd name="connsiteY2526" fmla="*/ 612587 h 3513667"/>
              <a:gd name="connsiteX2527" fmla="*/ 43801 w 3076859"/>
              <a:gd name="connsiteY2527" fmla="*/ 596592 h 3513667"/>
              <a:gd name="connsiteX2528" fmla="*/ 43401 w 3076859"/>
              <a:gd name="connsiteY2528" fmla="*/ 580596 h 3513667"/>
              <a:gd name="connsiteX2529" fmla="*/ 44201 w 3076859"/>
              <a:gd name="connsiteY2529" fmla="*/ 572056 h 3513667"/>
              <a:gd name="connsiteX2530" fmla="*/ 43201 w 3076859"/>
              <a:gd name="connsiteY2530" fmla="*/ 409928 h 3513667"/>
              <a:gd name="connsiteX2531" fmla="*/ 42801 w 3076859"/>
              <a:gd name="connsiteY2531" fmla="*/ 401388 h 3513667"/>
              <a:gd name="connsiteX2532" fmla="*/ 42801 w 3076859"/>
              <a:gd name="connsiteY2532" fmla="*/ 397185 h 3513667"/>
              <a:gd name="connsiteX2533" fmla="*/ 43201 w 3076859"/>
              <a:gd name="connsiteY2533" fmla="*/ 393119 h 3513667"/>
              <a:gd name="connsiteX2534" fmla="*/ 43601 w 3076859"/>
              <a:gd name="connsiteY2534" fmla="*/ 391085 h 3513667"/>
              <a:gd name="connsiteX2535" fmla="*/ 44001 w 3076859"/>
              <a:gd name="connsiteY2535" fmla="*/ 389052 h 3513667"/>
              <a:gd name="connsiteX2536" fmla="*/ 44601 w 3076859"/>
              <a:gd name="connsiteY2536" fmla="*/ 387154 h 3513667"/>
              <a:gd name="connsiteX2537" fmla="*/ 45601 w 3076859"/>
              <a:gd name="connsiteY2537" fmla="*/ 385121 h 3513667"/>
              <a:gd name="connsiteX2538" fmla="*/ 46801 w 3076859"/>
              <a:gd name="connsiteY2538" fmla="*/ 383359 h 3513667"/>
              <a:gd name="connsiteX2539" fmla="*/ 48201 w 3076859"/>
              <a:gd name="connsiteY2539" fmla="*/ 381596 h 3513667"/>
              <a:gd name="connsiteX2540" fmla="*/ 49801 w 3076859"/>
              <a:gd name="connsiteY2540" fmla="*/ 379834 h 3513667"/>
              <a:gd name="connsiteX2541" fmla="*/ 51801 w 3076859"/>
              <a:gd name="connsiteY2541" fmla="*/ 378072 h 3513667"/>
              <a:gd name="connsiteX2542" fmla="*/ 50201 w 3076859"/>
              <a:gd name="connsiteY2542" fmla="*/ 376174 h 3513667"/>
              <a:gd name="connsiteX2543" fmla="*/ 48801 w 3076859"/>
              <a:gd name="connsiteY2543" fmla="*/ 374412 h 3513667"/>
              <a:gd name="connsiteX2544" fmla="*/ 47801 w 3076859"/>
              <a:gd name="connsiteY2544" fmla="*/ 372514 h 3513667"/>
              <a:gd name="connsiteX2545" fmla="*/ 47001 w 3076859"/>
              <a:gd name="connsiteY2545" fmla="*/ 370616 h 3513667"/>
              <a:gd name="connsiteX2546" fmla="*/ 46001 w 3076859"/>
              <a:gd name="connsiteY2546" fmla="*/ 368854 h 3513667"/>
              <a:gd name="connsiteX2547" fmla="*/ 45601 w 3076859"/>
              <a:gd name="connsiteY2547" fmla="*/ 367092 h 3513667"/>
              <a:gd name="connsiteX2548" fmla="*/ 45001 w 3076859"/>
              <a:gd name="connsiteY2548" fmla="*/ 365194 h 3513667"/>
              <a:gd name="connsiteX2549" fmla="*/ 44601 w 3076859"/>
              <a:gd name="connsiteY2549" fmla="*/ 363432 h 3513667"/>
              <a:gd name="connsiteX2550" fmla="*/ 44401 w 3076859"/>
              <a:gd name="connsiteY2550" fmla="*/ 359636 h 3513667"/>
              <a:gd name="connsiteX2551" fmla="*/ 44401 w 3076859"/>
              <a:gd name="connsiteY2551" fmla="*/ 356111 h 3513667"/>
              <a:gd name="connsiteX2552" fmla="*/ 45201 w 3076859"/>
              <a:gd name="connsiteY2552" fmla="*/ 352587 h 3513667"/>
              <a:gd name="connsiteX2553" fmla="*/ 45801 w 3076859"/>
              <a:gd name="connsiteY2553" fmla="*/ 348927 h 3513667"/>
              <a:gd name="connsiteX2554" fmla="*/ 47001 w 3076859"/>
              <a:gd name="connsiteY2554" fmla="*/ 345267 h 3513667"/>
              <a:gd name="connsiteX2555" fmla="*/ 48201 w 3076859"/>
              <a:gd name="connsiteY2555" fmla="*/ 341742 h 3513667"/>
              <a:gd name="connsiteX2556" fmla="*/ 50601 w 3076859"/>
              <a:gd name="connsiteY2556" fmla="*/ 334693 h 3513667"/>
              <a:gd name="connsiteX2557" fmla="*/ 52001 w 3076859"/>
              <a:gd name="connsiteY2557" fmla="*/ 331033 h 3513667"/>
              <a:gd name="connsiteX2558" fmla="*/ 53201 w 3076859"/>
              <a:gd name="connsiteY2558" fmla="*/ 327509 h 3513667"/>
              <a:gd name="connsiteX2559" fmla="*/ 54001 w 3076859"/>
              <a:gd name="connsiteY2559" fmla="*/ 323849 h 3513667"/>
              <a:gd name="connsiteX2560" fmla="*/ 54801 w 3076859"/>
              <a:gd name="connsiteY2560" fmla="*/ 320324 h 3513667"/>
              <a:gd name="connsiteX2561" fmla="*/ 53001 w 3076859"/>
              <a:gd name="connsiteY2561" fmla="*/ 317071 h 3513667"/>
              <a:gd name="connsiteX2562" fmla="*/ 51801 w 3076859"/>
              <a:gd name="connsiteY2562" fmla="*/ 313817 h 3513667"/>
              <a:gd name="connsiteX2563" fmla="*/ 51001 w 3076859"/>
              <a:gd name="connsiteY2563" fmla="*/ 310699 h 3513667"/>
              <a:gd name="connsiteX2564" fmla="*/ 50601 w 3076859"/>
              <a:gd name="connsiteY2564" fmla="*/ 307446 h 3513667"/>
              <a:gd name="connsiteX2565" fmla="*/ 50401 w 3076859"/>
              <a:gd name="connsiteY2565" fmla="*/ 304193 h 3513667"/>
              <a:gd name="connsiteX2566" fmla="*/ 50401 w 3076859"/>
              <a:gd name="connsiteY2566" fmla="*/ 300939 h 3513667"/>
              <a:gd name="connsiteX2567" fmla="*/ 50601 w 3076859"/>
              <a:gd name="connsiteY2567" fmla="*/ 297686 h 3513667"/>
              <a:gd name="connsiteX2568" fmla="*/ 51001 w 3076859"/>
              <a:gd name="connsiteY2568" fmla="*/ 294432 h 3513667"/>
              <a:gd name="connsiteX2569" fmla="*/ 53201 w 3076859"/>
              <a:gd name="connsiteY2569" fmla="*/ 281419 h 3513667"/>
              <a:gd name="connsiteX2570" fmla="*/ 53601 w 3076859"/>
              <a:gd name="connsiteY2570" fmla="*/ 278165 h 3513667"/>
              <a:gd name="connsiteX2571" fmla="*/ 53801 w 3076859"/>
              <a:gd name="connsiteY2571" fmla="*/ 274912 h 3513667"/>
              <a:gd name="connsiteX2572" fmla="*/ 54001 w 3076859"/>
              <a:gd name="connsiteY2572" fmla="*/ 271794 h 3513667"/>
              <a:gd name="connsiteX2573" fmla="*/ 53801 w 3076859"/>
              <a:gd name="connsiteY2573" fmla="*/ 268541 h 3513667"/>
              <a:gd name="connsiteX2574" fmla="*/ 53201 w 3076859"/>
              <a:gd name="connsiteY2574" fmla="*/ 254443 h 3513667"/>
              <a:gd name="connsiteX2575" fmla="*/ 53001 w 3076859"/>
              <a:gd name="connsiteY2575" fmla="*/ 240345 h 3513667"/>
              <a:gd name="connsiteX2576" fmla="*/ 53001 w 3076859"/>
              <a:gd name="connsiteY2576" fmla="*/ 226247 h 3513667"/>
              <a:gd name="connsiteX2577" fmla="*/ 53401 w 3076859"/>
              <a:gd name="connsiteY2577" fmla="*/ 212284 h 3513667"/>
              <a:gd name="connsiteX2578" fmla="*/ 54001 w 3076859"/>
              <a:gd name="connsiteY2578" fmla="*/ 198322 h 3513667"/>
              <a:gd name="connsiteX2579" fmla="*/ 54801 w 3076859"/>
              <a:gd name="connsiteY2579" fmla="*/ 184224 h 3513667"/>
              <a:gd name="connsiteX2580" fmla="*/ 55801 w 3076859"/>
              <a:gd name="connsiteY2580" fmla="*/ 170126 h 3513667"/>
              <a:gd name="connsiteX2581" fmla="*/ 57001 w 3076859"/>
              <a:gd name="connsiteY2581" fmla="*/ 156299 h 3513667"/>
              <a:gd name="connsiteX2582" fmla="*/ 59801 w 3076859"/>
              <a:gd name="connsiteY2582" fmla="*/ 128238 h 3513667"/>
              <a:gd name="connsiteX2583" fmla="*/ 63001 w 3076859"/>
              <a:gd name="connsiteY2583" fmla="*/ 100313 h 3513667"/>
              <a:gd name="connsiteX2584" fmla="*/ 66001 w 3076859"/>
              <a:gd name="connsiteY2584" fmla="*/ 72388 h 3513667"/>
              <a:gd name="connsiteX2585" fmla="*/ 68601 w 3076859"/>
              <a:gd name="connsiteY2585" fmla="*/ 44328 h 3513667"/>
              <a:gd name="connsiteX2586" fmla="*/ 69002 w 3076859"/>
              <a:gd name="connsiteY2586" fmla="*/ 39583 h 3513667"/>
              <a:gd name="connsiteX2587" fmla="*/ 69802 w 3076859"/>
              <a:gd name="connsiteY2587" fmla="*/ 34974 h 3513667"/>
              <a:gd name="connsiteX2588" fmla="*/ 71002 w 3076859"/>
              <a:gd name="connsiteY2588" fmla="*/ 30230 h 3513667"/>
              <a:gd name="connsiteX2589" fmla="*/ 72002 w 3076859"/>
              <a:gd name="connsiteY2589" fmla="*/ 26027 h 3513667"/>
              <a:gd name="connsiteX2590" fmla="*/ 73602 w 3076859"/>
              <a:gd name="connsiteY2590" fmla="*/ 21825 h 3513667"/>
              <a:gd name="connsiteX2591" fmla="*/ 75402 w 3076859"/>
              <a:gd name="connsiteY2591" fmla="*/ 17894 h 3513667"/>
              <a:gd name="connsiteX2592" fmla="*/ 76602 w 3076859"/>
              <a:gd name="connsiteY2592" fmla="*/ 16132 h 3513667"/>
              <a:gd name="connsiteX2593" fmla="*/ 77802 w 3076859"/>
              <a:gd name="connsiteY2593" fmla="*/ 14369 h 3513667"/>
              <a:gd name="connsiteX2594" fmla="*/ 79002 w 3076859"/>
              <a:gd name="connsiteY2594" fmla="*/ 12878 h 3513667"/>
              <a:gd name="connsiteX2595" fmla="*/ 80202 w 3076859"/>
              <a:gd name="connsiteY2595" fmla="*/ 11251 h 3513667"/>
              <a:gd name="connsiteX2596" fmla="*/ 81802 w 3076859"/>
              <a:gd name="connsiteY2596" fmla="*/ 9896 h 3513667"/>
              <a:gd name="connsiteX2597" fmla="*/ 83402 w 3076859"/>
              <a:gd name="connsiteY2597" fmla="*/ 8540 h 3513667"/>
              <a:gd name="connsiteX2598" fmla="*/ 85002 w 3076859"/>
              <a:gd name="connsiteY2598" fmla="*/ 7456 h 3513667"/>
              <a:gd name="connsiteX2599" fmla="*/ 86802 w 3076859"/>
              <a:gd name="connsiteY2599" fmla="*/ 6371 h 3513667"/>
              <a:gd name="connsiteX2600" fmla="*/ 89002 w 3076859"/>
              <a:gd name="connsiteY2600" fmla="*/ 5558 h 3513667"/>
              <a:gd name="connsiteX2601" fmla="*/ 91002 w 3076859"/>
              <a:gd name="connsiteY2601" fmla="*/ 4745 h 3513667"/>
              <a:gd name="connsiteX2602" fmla="*/ 93202 w 3076859"/>
              <a:gd name="connsiteY2602" fmla="*/ 4202 h 3513667"/>
              <a:gd name="connsiteX2603" fmla="*/ 95602 w 3076859"/>
              <a:gd name="connsiteY2603" fmla="*/ 3660 h 3513667"/>
              <a:gd name="connsiteX2604" fmla="*/ 98002 w 3076859"/>
              <a:gd name="connsiteY2604" fmla="*/ 3525 h 3513667"/>
              <a:gd name="connsiteX2605" fmla="*/ 100602 w 3076859"/>
              <a:gd name="connsiteY2605" fmla="*/ 3389 h 3513667"/>
              <a:gd name="connsiteX2606" fmla="*/ 103602 w 3076859"/>
              <a:gd name="connsiteY2606" fmla="*/ 3525 h 3513667"/>
              <a:gd name="connsiteX2607" fmla="*/ 106202 w 3076859"/>
              <a:gd name="connsiteY2607" fmla="*/ 3931 h 3513667"/>
              <a:gd name="connsiteX2608" fmla="*/ 109402 w 3076859"/>
              <a:gd name="connsiteY2608" fmla="*/ 4338 h 3513667"/>
              <a:gd name="connsiteX2609" fmla="*/ 112602 w 3076859"/>
              <a:gd name="connsiteY2609" fmla="*/ 4880 h 3513667"/>
              <a:gd name="connsiteX2610" fmla="*/ 116002 w 3076859"/>
              <a:gd name="connsiteY2610" fmla="*/ 5829 h 3513667"/>
              <a:gd name="connsiteX2611" fmla="*/ 119802 w 3076859"/>
              <a:gd name="connsiteY2611" fmla="*/ 6914 h 3513667"/>
              <a:gd name="connsiteX2612" fmla="*/ 122003 w 3076859"/>
              <a:gd name="connsiteY2612" fmla="*/ 7049 h 3513667"/>
              <a:gd name="connsiteX2613" fmla="*/ 124203 w 3076859"/>
              <a:gd name="connsiteY2613" fmla="*/ 6914 h 3513667"/>
              <a:gd name="connsiteX2614" fmla="*/ 129003 w 3076859"/>
              <a:gd name="connsiteY2614" fmla="*/ 6642 h 3513667"/>
              <a:gd name="connsiteX2615" fmla="*/ 133803 w 3076859"/>
              <a:gd name="connsiteY2615" fmla="*/ 5965 h 3513667"/>
              <a:gd name="connsiteX2616" fmla="*/ 138603 w 3076859"/>
              <a:gd name="connsiteY2616" fmla="*/ 5151 h 3513667"/>
              <a:gd name="connsiteX2617" fmla="*/ 148003 w 3076859"/>
              <a:gd name="connsiteY2617" fmla="*/ 3118 h 3513667"/>
              <a:gd name="connsiteX2618" fmla="*/ 152803 w 3076859"/>
              <a:gd name="connsiteY2618" fmla="*/ 2169 h 3513667"/>
              <a:gd name="connsiteX2619" fmla="*/ 157403 w 3076859"/>
              <a:gd name="connsiteY2619" fmla="*/ 1220 h 3513667"/>
              <a:gd name="connsiteX2620" fmla="*/ 162203 w 3076859"/>
              <a:gd name="connsiteY2620" fmla="*/ 407 h 3513667"/>
              <a:gd name="connsiteX2621" fmla="*/ 167003 w 3076859"/>
              <a:gd name="connsiteY2621" fmla="*/ 136 h 351366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 ang="0">
                <a:pos x="connsiteX480" y="connsiteY480"/>
              </a:cxn>
              <a:cxn ang="0">
                <a:pos x="connsiteX481" y="connsiteY481"/>
              </a:cxn>
              <a:cxn ang="0">
                <a:pos x="connsiteX482" y="connsiteY482"/>
              </a:cxn>
              <a:cxn ang="0">
                <a:pos x="connsiteX483" y="connsiteY483"/>
              </a:cxn>
              <a:cxn ang="0">
                <a:pos x="connsiteX484" y="connsiteY484"/>
              </a:cxn>
              <a:cxn ang="0">
                <a:pos x="connsiteX485" y="connsiteY485"/>
              </a:cxn>
              <a:cxn ang="0">
                <a:pos x="connsiteX486" y="connsiteY486"/>
              </a:cxn>
              <a:cxn ang="0">
                <a:pos x="connsiteX487" y="connsiteY487"/>
              </a:cxn>
              <a:cxn ang="0">
                <a:pos x="connsiteX488" y="connsiteY488"/>
              </a:cxn>
              <a:cxn ang="0">
                <a:pos x="connsiteX489" y="connsiteY489"/>
              </a:cxn>
              <a:cxn ang="0">
                <a:pos x="connsiteX490" y="connsiteY490"/>
              </a:cxn>
              <a:cxn ang="0">
                <a:pos x="connsiteX491" y="connsiteY491"/>
              </a:cxn>
              <a:cxn ang="0">
                <a:pos x="connsiteX492" y="connsiteY492"/>
              </a:cxn>
              <a:cxn ang="0">
                <a:pos x="connsiteX493" y="connsiteY493"/>
              </a:cxn>
              <a:cxn ang="0">
                <a:pos x="connsiteX494" y="connsiteY494"/>
              </a:cxn>
              <a:cxn ang="0">
                <a:pos x="connsiteX495" y="connsiteY495"/>
              </a:cxn>
              <a:cxn ang="0">
                <a:pos x="connsiteX496" y="connsiteY496"/>
              </a:cxn>
              <a:cxn ang="0">
                <a:pos x="connsiteX497" y="connsiteY497"/>
              </a:cxn>
              <a:cxn ang="0">
                <a:pos x="connsiteX498" y="connsiteY498"/>
              </a:cxn>
              <a:cxn ang="0">
                <a:pos x="connsiteX499" y="connsiteY499"/>
              </a:cxn>
              <a:cxn ang="0">
                <a:pos x="connsiteX500" y="connsiteY500"/>
              </a:cxn>
              <a:cxn ang="0">
                <a:pos x="connsiteX501" y="connsiteY501"/>
              </a:cxn>
              <a:cxn ang="0">
                <a:pos x="connsiteX502" y="connsiteY502"/>
              </a:cxn>
              <a:cxn ang="0">
                <a:pos x="connsiteX503" y="connsiteY503"/>
              </a:cxn>
              <a:cxn ang="0">
                <a:pos x="connsiteX504" y="connsiteY504"/>
              </a:cxn>
              <a:cxn ang="0">
                <a:pos x="connsiteX505" y="connsiteY505"/>
              </a:cxn>
              <a:cxn ang="0">
                <a:pos x="connsiteX506" y="connsiteY506"/>
              </a:cxn>
              <a:cxn ang="0">
                <a:pos x="connsiteX507" y="connsiteY507"/>
              </a:cxn>
              <a:cxn ang="0">
                <a:pos x="connsiteX508" y="connsiteY508"/>
              </a:cxn>
              <a:cxn ang="0">
                <a:pos x="connsiteX509" y="connsiteY509"/>
              </a:cxn>
              <a:cxn ang="0">
                <a:pos x="connsiteX510" y="connsiteY510"/>
              </a:cxn>
              <a:cxn ang="0">
                <a:pos x="connsiteX511" y="connsiteY511"/>
              </a:cxn>
              <a:cxn ang="0">
                <a:pos x="connsiteX512" y="connsiteY512"/>
              </a:cxn>
              <a:cxn ang="0">
                <a:pos x="connsiteX513" y="connsiteY513"/>
              </a:cxn>
              <a:cxn ang="0">
                <a:pos x="connsiteX514" y="connsiteY514"/>
              </a:cxn>
              <a:cxn ang="0">
                <a:pos x="connsiteX515" y="connsiteY515"/>
              </a:cxn>
              <a:cxn ang="0">
                <a:pos x="connsiteX516" y="connsiteY516"/>
              </a:cxn>
              <a:cxn ang="0">
                <a:pos x="connsiteX517" y="connsiteY517"/>
              </a:cxn>
              <a:cxn ang="0">
                <a:pos x="connsiteX518" y="connsiteY518"/>
              </a:cxn>
              <a:cxn ang="0">
                <a:pos x="connsiteX519" y="connsiteY519"/>
              </a:cxn>
              <a:cxn ang="0">
                <a:pos x="connsiteX520" y="connsiteY520"/>
              </a:cxn>
              <a:cxn ang="0">
                <a:pos x="connsiteX521" y="connsiteY521"/>
              </a:cxn>
              <a:cxn ang="0">
                <a:pos x="connsiteX522" y="connsiteY522"/>
              </a:cxn>
              <a:cxn ang="0">
                <a:pos x="connsiteX523" y="connsiteY523"/>
              </a:cxn>
              <a:cxn ang="0">
                <a:pos x="connsiteX524" y="connsiteY524"/>
              </a:cxn>
              <a:cxn ang="0">
                <a:pos x="connsiteX525" y="connsiteY525"/>
              </a:cxn>
              <a:cxn ang="0">
                <a:pos x="connsiteX526" y="connsiteY526"/>
              </a:cxn>
              <a:cxn ang="0">
                <a:pos x="connsiteX527" y="connsiteY527"/>
              </a:cxn>
              <a:cxn ang="0">
                <a:pos x="connsiteX528" y="connsiteY528"/>
              </a:cxn>
              <a:cxn ang="0">
                <a:pos x="connsiteX529" y="connsiteY529"/>
              </a:cxn>
              <a:cxn ang="0">
                <a:pos x="connsiteX530" y="connsiteY530"/>
              </a:cxn>
              <a:cxn ang="0">
                <a:pos x="connsiteX531" y="connsiteY531"/>
              </a:cxn>
              <a:cxn ang="0">
                <a:pos x="connsiteX532" y="connsiteY532"/>
              </a:cxn>
              <a:cxn ang="0">
                <a:pos x="connsiteX533" y="connsiteY533"/>
              </a:cxn>
              <a:cxn ang="0">
                <a:pos x="connsiteX534" y="connsiteY534"/>
              </a:cxn>
              <a:cxn ang="0">
                <a:pos x="connsiteX535" y="connsiteY535"/>
              </a:cxn>
              <a:cxn ang="0">
                <a:pos x="connsiteX536" y="connsiteY536"/>
              </a:cxn>
              <a:cxn ang="0">
                <a:pos x="connsiteX537" y="connsiteY537"/>
              </a:cxn>
              <a:cxn ang="0">
                <a:pos x="connsiteX538" y="connsiteY538"/>
              </a:cxn>
              <a:cxn ang="0">
                <a:pos x="connsiteX539" y="connsiteY539"/>
              </a:cxn>
              <a:cxn ang="0">
                <a:pos x="connsiteX540" y="connsiteY540"/>
              </a:cxn>
              <a:cxn ang="0">
                <a:pos x="connsiteX541" y="connsiteY541"/>
              </a:cxn>
              <a:cxn ang="0">
                <a:pos x="connsiteX542" y="connsiteY542"/>
              </a:cxn>
              <a:cxn ang="0">
                <a:pos x="connsiteX543" y="connsiteY543"/>
              </a:cxn>
              <a:cxn ang="0">
                <a:pos x="connsiteX544" y="connsiteY544"/>
              </a:cxn>
              <a:cxn ang="0">
                <a:pos x="connsiteX545" y="connsiteY545"/>
              </a:cxn>
              <a:cxn ang="0">
                <a:pos x="connsiteX546" y="connsiteY546"/>
              </a:cxn>
              <a:cxn ang="0">
                <a:pos x="connsiteX547" y="connsiteY547"/>
              </a:cxn>
              <a:cxn ang="0">
                <a:pos x="connsiteX548" y="connsiteY548"/>
              </a:cxn>
              <a:cxn ang="0">
                <a:pos x="connsiteX549" y="connsiteY549"/>
              </a:cxn>
              <a:cxn ang="0">
                <a:pos x="connsiteX550" y="connsiteY550"/>
              </a:cxn>
              <a:cxn ang="0">
                <a:pos x="connsiteX551" y="connsiteY551"/>
              </a:cxn>
              <a:cxn ang="0">
                <a:pos x="connsiteX552" y="connsiteY552"/>
              </a:cxn>
              <a:cxn ang="0">
                <a:pos x="connsiteX553" y="connsiteY553"/>
              </a:cxn>
              <a:cxn ang="0">
                <a:pos x="connsiteX554" y="connsiteY554"/>
              </a:cxn>
              <a:cxn ang="0">
                <a:pos x="connsiteX555" y="connsiteY555"/>
              </a:cxn>
              <a:cxn ang="0">
                <a:pos x="connsiteX556" y="connsiteY556"/>
              </a:cxn>
              <a:cxn ang="0">
                <a:pos x="connsiteX557" y="connsiteY557"/>
              </a:cxn>
              <a:cxn ang="0">
                <a:pos x="connsiteX558" y="connsiteY558"/>
              </a:cxn>
              <a:cxn ang="0">
                <a:pos x="connsiteX559" y="connsiteY559"/>
              </a:cxn>
              <a:cxn ang="0">
                <a:pos x="connsiteX560" y="connsiteY560"/>
              </a:cxn>
              <a:cxn ang="0">
                <a:pos x="connsiteX561" y="connsiteY561"/>
              </a:cxn>
              <a:cxn ang="0">
                <a:pos x="connsiteX562" y="connsiteY562"/>
              </a:cxn>
              <a:cxn ang="0">
                <a:pos x="connsiteX563" y="connsiteY563"/>
              </a:cxn>
              <a:cxn ang="0">
                <a:pos x="connsiteX564" y="connsiteY564"/>
              </a:cxn>
              <a:cxn ang="0">
                <a:pos x="connsiteX565" y="connsiteY565"/>
              </a:cxn>
              <a:cxn ang="0">
                <a:pos x="connsiteX566" y="connsiteY566"/>
              </a:cxn>
              <a:cxn ang="0">
                <a:pos x="connsiteX567" y="connsiteY567"/>
              </a:cxn>
              <a:cxn ang="0">
                <a:pos x="connsiteX568" y="connsiteY568"/>
              </a:cxn>
              <a:cxn ang="0">
                <a:pos x="connsiteX569" y="connsiteY569"/>
              </a:cxn>
              <a:cxn ang="0">
                <a:pos x="connsiteX570" y="connsiteY570"/>
              </a:cxn>
              <a:cxn ang="0">
                <a:pos x="connsiteX571" y="connsiteY571"/>
              </a:cxn>
              <a:cxn ang="0">
                <a:pos x="connsiteX572" y="connsiteY572"/>
              </a:cxn>
              <a:cxn ang="0">
                <a:pos x="connsiteX573" y="connsiteY573"/>
              </a:cxn>
              <a:cxn ang="0">
                <a:pos x="connsiteX574" y="connsiteY574"/>
              </a:cxn>
              <a:cxn ang="0">
                <a:pos x="connsiteX575" y="connsiteY575"/>
              </a:cxn>
              <a:cxn ang="0">
                <a:pos x="connsiteX576" y="connsiteY576"/>
              </a:cxn>
              <a:cxn ang="0">
                <a:pos x="connsiteX577" y="connsiteY577"/>
              </a:cxn>
              <a:cxn ang="0">
                <a:pos x="connsiteX578" y="connsiteY578"/>
              </a:cxn>
              <a:cxn ang="0">
                <a:pos x="connsiteX579" y="connsiteY579"/>
              </a:cxn>
              <a:cxn ang="0">
                <a:pos x="connsiteX580" y="connsiteY580"/>
              </a:cxn>
              <a:cxn ang="0">
                <a:pos x="connsiteX581" y="connsiteY581"/>
              </a:cxn>
              <a:cxn ang="0">
                <a:pos x="connsiteX582" y="connsiteY582"/>
              </a:cxn>
              <a:cxn ang="0">
                <a:pos x="connsiteX583" y="connsiteY583"/>
              </a:cxn>
              <a:cxn ang="0">
                <a:pos x="connsiteX584" y="connsiteY584"/>
              </a:cxn>
              <a:cxn ang="0">
                <a:pos x="connsiteX585" y="connsiteY585"/>
              </a:cxn>
              <a:cxn ang="0">
                <a:pos x="connsiteX586" y="connsiteY586"/>
              </a:cxn>
              <a:cxn ang="0">
                <a:pos x="connsiteX587" y="connsiteY587"/>
              </a:cxn>
              <a:cxn ang="0">
                <a:pos x="connsiteX588" y="connsiteY588"/>
              </a:cxn>
              <a:cxn ang="0">
                <a:pos x="connsiteX589" y="connsiteY589"/>
              </a:cxn>
              <a:cxn ang="0">
                <a:pos x="connsiteX590" y="connsiteY590"/>
              </a:cxn>
              <a:cxn ang="0">
                <a:pos x="connsiteX591" y="connsiteY591"/>
              </a:cxn>
              <a:cxn ang="0">
                <a:pos x="connsiteX592" y="connsiteY592"/>
              </a:cxn>
              <a:cxn ang="0">
                <a:pos x="connsiteX593" y="connsiteY593"/>
              </a:cxn>
              <a:cxn ang="0">
                <a:pos x="connsiteX594" y="connsiteY594"/>
              </a:cxn>
              <a:cxn ang="0">
                <a:pos x="connsiteX595" y="connsiteY595"/>
              </a:cxn>
              <a:cxn ang="0">
                <a:pos x="connsiteX596" y="connsiteY596"/>
              </a:cxn>
              <a:cxn ang="0">
                <a:pos x="connsiteX597" y="connsiteY597"/>
              </a:cxn>
              <a:cxn ang="0">
                <a:pos x="connsiteX598" y="connsiteY598"/>
              </a:cxn>
              <a:cxn ang="0">
                <a:pos x="connsiteX599" y="connsiteY599"/>
              </a:cxn>
              <a:cxn ang="0">
                <a:pos x="connsiteX600" y="connsiteY600"/>
              </a:cxn>
              <a:cxn ang="0">
                <a:pos x="connsiteX601" y="connsiteY601"/>
              </a:cxn>
              <a:cxn ang="0">
                <a:pos x="connsiteX602" y="connsiteY602"/>
              </a:cxn>
              <a:cxn ang="0">
                <a:pos x="connsiteX603" y="connsiteY603"/>
              </a:cxn>
              <a:cxn ang="0">
                <a:pos x="connsiteX604" y="connsiteY604"/>
              </a:cxn>
              <a:cxn ang="0">
                <a:pos x="connsiteX605" y="connsiteY605"/>
              </a:cxn>
              <a:cxn ang="0">
                <a:pos x="connsiteX606" y="connsiteY606"/>
              </a:cxn>
              <a:cxn ang="0">
                <a:pos x="connsiteX607" y="connsiteY607"/>
              </a:cxn>
              <a:cxn ang="0">
                <a:pos x="connsiteX608" y="connsiteY608"/>
              </a:cxn>
              <a:cxn ang="0">
                <a:pos x="connsiteX609" y="connsiteY609"/>
              </a:cxn>
              <a:cxn ang="0">
                <a:pos x="connsiteX610" y="connsiteY610"/>
              </a:cxn>
              <a:cxn ang="0">
                <a:pos x="connsiteX611" y="connsiteY611"/>
              </a:cxn>
              <a:cxn ang="0">
                <a:pos x="connsiteX612" y="connsiteY612"/>
              </a:cxn>
              <a:cxn ang="0">
                <a:pos x="connsiteX613" y="connsiteY613"/>
              </a:cxn>
              <a:cxn ang="0">
                <a:pos x="connsiteX614" y="connsiteY614"/>
              </a:cxn>
              <a:cxn ang="0">
                <a:pos x="connsiteX615" y="connsiteY615"/>
              </a:cxn>
              <a:cxn ang="0">
                <a:pos x="connsiteX616" y="connsiteY616"/>
              </a:cxn>
              <a:cxn ang="0">
                <a:pos x="connsiteX617" y="connsiteY617"/>
              </a:cxn>
              <a:cxn ang="0">
                <a:pos x="connsiteX618" y="connsiteY618"/>
              </a:cxn>
              <a:cxn ang="0">
                <a:pos x="connsiteX619" y="connsiteY619"/>
              </a:cxn>
              <a:cxn ang="0">
                <a:pos x="connsiteX620" y="connsiteY620"/>
              </a:cxn>
              <a:cxn ang="0">
                <a:pos x="connsiteX621" y="connsiteY621"/>
              </a:cxn>
              <a:cxn ang="0">
                <a:pos x="connsiteX622" y="connsiteY622"/>
              </a:cxn>
              <a:cxn ang="0">
                <a:pos x="connsiteX623" y="connsiteY623"/>
              </a:cxn>
              <a:cxn ang="0">
                <a:pos x="connsiteX624" y="connsiteY624"/>
              </a:cxn>
              <a:cxn ang="0">
                <a:pos x="connsiteX625" y="connsiteY625"/>
              </a:cxn>
              <a:cxn ang="0">
                <a:pos x="connsiteX626" y="connsiteY626"/>
              </a:cxn>
              <a:cxn ang="0">
                <a:pos x="connsiteX627" y="connsiteY627"/>
              </a:cxn>
              <a:cxn ang="0">
                <a:pos x="connsiteX628" y="connsiteY628"/>
              </a:cxn>
              <a:cxn ang="0">
                <a:pos x="connsiteX629" y="connsiteY629"/>
              </a:cxn>
              <a:cxn ang="0">
                <a:pos x="connsiteX630" y="connsiteY630"/>
              </a:cxn>
              <a:cxn ang="0">
                <a:pos x="connsiteX631" y="connsiteY631"/>
              </a:cxn>
              <a:cxn ang="0">
                <a:pos x="connsiteX632" y="connsiteY632"/>
              </a:cxn>
              <a:cxn ang="0">
                <a:pos x="connsiteX633" y="connsiteY633"/>
              </a:cxn>
              <a:cxn ang="0">
                <a:pos x="connsiteX634" y="connsiteY634"/>
              </a:cxn>
              <a:cxn ang="0">
                <a:pos x="connsiteX635" y="connsiteY635"/>
              </a:cxn>
              <a:cxn ang="0">
                <a:pos x="connsiteX636" y="connsiteY636"/>
              </a:cxn>
              <a:cxn ang="0">
                <a:pos x="connsiteX637" y="connsiteY637"/>
              </a:cxn>
              <a:cxn ang="0">
                <a:pos x="connsiteX638" y="connsiteY638"/>
              </a:cxn>
              <a:cxn ang="0">
                <a:pos x="connsiteX639" y="connsiteY639"/>
              </a:cxn>
              <a:cxn ang="0">
                <a:pos x="connsiteX640" y="connsiteY640"/>
              </a:cxn>
              <a:cxn ang="0">
                <a:pos x="connsiteX641" y="connsiteY641"/>
              </a:cxn>
              <a:cxn ang="0">
                <a:pos x="connsiteX642" y="connsiteY642"/>
              </a:cxn>
              <a:cxn ang="0">
                <a:pos x="connsiteX643" y="connsiteY643"/>
              </a:cxn>
              <a:cxn ang="0">
                <a:pos x="connsiteX644" y="connsiteY644"/>
              </a:cxn>
              <a:cxn ang="0">
                <a:pos x="connsiteX645" y="connsiteY645"/>
              </a:cxn>
              <a:cxn ang="0">
                <a:pos x="connsiteX646" y="connsiteY646"/>
              </a:cxn>
              <a:cxn ang="0">
                <a:pos x="connsiteX647" y="connsiteY647"/>
              </a:cxn>
              <a:cxn ang="0">
                <a:pos x="connsiteX648" y="connsiteY648"/>
              </a:cxn>
              <a:cxn ang="0">
                <a:pos x="connsiteX649" y="connsiteY649"/>
              </a:cxn>
              <a:cxn ang="0">
                <a:pos x="connsiteX650" y="connsiteY650"/>
              </a:cxn>
              <a:cxn ang="0">
                <a:pos x="connsiteX651" y="connsiteY651"/>
              </a:cxn>
              <a:cxn ang="0">
                <a:pos x="connsiteX652" y="connsiteY652"/>
              </a:cxn>
              <a:cxn ang="0">
                <a:pos x="connsiteX653" y="connsiteY653"/>
              </a:cxn>
              <a:cxn ang="0">
                <a:pos x="connsiteX654" y="connsiteY654"/>
              </a:cxn>
              <a:cxn ang="0">
                <a:pos x="connsiteX655" y="connsiteY655"/>
              </a:cxn>
              <a:cxn ang="0">
                <a:pos x="connsiteX656" y="connsiteY656"/>
              </a:cxn>
              <a:cxn ang="0">
                <a:pos x="connsiteX657" y="connsiteY657"/>
              </a:cxn>
              <a:cxn ang="0">
                <a:pos x="connsiteX658" y="connsiteY658"/>
              </a:cxn>
              <a:cxn ang="0">
                <a:pos x="connsiteX659" y="connsiteY659"/>
              </a:cxn>
              <a:cxn ang="0">
                <a:pos x="connsiteX660" y="connsiteY660"/>
              </a:cxn>
              <a:cxn ang="0">
                <a:pos x="connsiteX661" y="connsiteY661"/>
              </a:cxn>
              <a:cxn ang="0">
                <a:pos x="connsiteX662" y="connsiteY662"/>
              </a:cxn>
              <a:cxn ang="0">
                <a:pos x="connsiteX663" y="connsiteY663"/>
              </a:cxn>
              <a:cxn ang="0">
                <a:pos x="connsiteX664" y="connsiteY664"/>
              </a:cxn>
              <a:cxn ang="0">
                <a:pos x="connsiteX665" y="connsiteY665"/>
              </a:cxn>
              <a:cxn ang="0">
                <a:pos x="connsiteX666" y="connsiteY666"/>
              </a:cxn>
              <a:cxn ang="0">
                <a:pos x="connsiteX667" y="connsiteY667"/>
              </a:cxn>
              <a:cxn ang="0">
                <a:pos x="connsiteX668" y="connsiteY668"/>
              </a:cxn>
              <a:cxn ang="0">
                <a:pos x="connsiteX669" y="connsiteY669"/>
              </a:cxn>
              <a:cxn ang="0">
                <a:pos x="connsiteX670" y="connsiteY670"/>
              </a:cxn>
              <a:cxn ang="0">
                <a:pos x="connsiteX671" y="connsiteY671"/>
              </a:cxn>
              <a:cxn ang="0">
                <a:pos x="connsiteX672" y="connsiteY672"/>
              </a:cxn>
              <a:cxn ang="0">
                <a:pos x="connsiteX673" y="connsiteY673"/>
              </a:cxn>
              <a:cxn ang="0">
                <a:pos x="connsiteX674" y="connsiteY674"/>
              </a:cxn>
              <a:cxn ang="0">
                <a:pos x="connsiteX675" y="connsiteY675"/>
              </a:cxn>
              <a:cxn ang="0">
                <a:pos x="connsiteX676" y="connsiteY676"/>
              </a:cxn>
              <a:cxn ang="0">
                <a:pos x="connsiteX677" y="connsiteY677"/>
              </a:cxn>
              <a:cxn ang="0">
                <a:pos x="connsiteX678" y="connsiteY678"/>
              </a:cxn>
              <a:cxn ang="0">
                <a:pos x="connsiteX679" y="connsiteY679"/>
              </a:cxn>
              <a:cxn ang="0">
                <a:pos x="connsiteX680" y="connsiteY680"/>
              </a:cxn>
              <a:cxn ang="0">
                <a:pos x="connsiteX681" y="connsiteY681"/>
              </a:cxn>
              <a:cxn ang="0">
                <a:pos x="connsiteX682" y="connsiteY682"/>
              </a:cxn>
              <a:cxn ang="0">
                <a:pos x="connsiteX683" y="connsiteY683"/>
              </a:cxn>
              <a:cxn ang="0">
                <a:pos x="connsiteX684" y="connsiteY684"/>
              </a:cxn>
              <a:cxn ang="0">
                <a:pos x="connsiteX685" y="connsiteY685"/>
              </a:cxn>
              <a:cxn ang="0">
                <a:pos x="connsiteX686" y="connsiteY686"/>
              </a:cxn>
              <a:cxn ang="0">
                <a:pos x="connsiteX687" y="connsiteY687"/>
              </a:cxn>
              <a:cxn ang="0">
                <a:pos x="connsiteX688" y="connsiteY688"/>
              </a:cxn>
              <a:cxn ang="0">
                <a:pos x="connsiteX689" y="connsiteY689"/>
              </a:cxn>
              <a:cxn ang="0">
                <a:pos x="connsiteX690" y="connsiteY690"/>
              </a:cxn>
              <a:cxn ang="0">
                <a:pos x="connsiteX691" y="connsiteY691"/>
              </a:cxn>
              <a:cxn ang="0">
                <a:pos x="connsiteX692" y="connsiteY692"/>
              </a:cxn>
              <a:cxn ang="0">
                <a:pos x="connsiteX693" y="connsiteY693"/>
              </a:cxn>
              <a:cxn ang="0">
                <a:pos x="connsiteX694" y="connsiteY694"/>
              </a:cxn>
              <a:cxn ang="0">
                <a:pos x="connsiteX695" y="connsiteY695"/>
              </a:cxn>
              <a:cxn ang="0">
                <a:pos x="connsiteX696" y="connsiteY696"/>
              </a:cxn>
              <a:cxn ang="0">
                <a:pos x="connsiteX697" y="connsiteY697"/>
              </a:cxn>
              <a:cxn ang="0">
                <a:pos x="connsiteX698" y="connsiteY698"/>
              </a:cxn>
              <a:cxn ang="0">
                <a:pos x="connsiteX699" y="connsiteY699"/>
              </a:cxn>
              <a:cxn ang="0">
                <a:pos x="connsiteX700" y="connsiteY700"/>
              </a:cxn>
              <a:cxn ang="0">
                <a:pos x="connsiteX701" y="connsiteY701"/>
              </a:cxn>
              <a:cxn ang="0">
                <a:pos x="connsiteX702" y="connsiteY702"/>
              </a:cxn>
              <a:cxn ang="0">
                <a:pos x="connsiteX703" y="connsiteY703"/>
              </a:cxn>
              <a:cxn ang="0">
                <a:pos x="connsiteX704" y="connsiteY704"/>
              </a:cxn>
              <a:cxn ang="0">
                <a:pos x="connsiteX705" y="connsiteY705"/>
              </a:cxn>
              <a:cxn ang="0">
                <a:pos x="connsiteX706" y="connsiteY706"/>
              </a:cxn>
              <a:cxn ang="0">
                <a:pos x="connsiteX707" y="connsiteY707"/>
              </a:cxn>
              <a:cxn ang="0">
                <a:pos x="connsiteX708" y="connsiteY708"/>
              </a:cxn>
              <a:cxn ang="0">
                <a:pos x="connsiteX709" y="connsiteY709"/>
              </a:cxn>
              <a:cxn ang="0">
                <a:pos x="connsiteX710" y="connsiteY710"/>
              </a:cxn>
              <a:cxn ang="0">
                <a:pos x="connsiteX711" y="connsiteY711"/>
              </a:cxn>
              <a:cxn ang="0">
                <a:pos x="connsiteX712" y="connsiteY712"/>
              </a:cxn>
              <a:cxn ang="0">
                <a:pos x="connsiteX713" y="connsiteY713"/>
              </a:cxn>
              <a:cxn ang="0">
                <a:pos x="connsiteX714" y="connsiteY714"/>
              </a:cxn>
              <a:cxn ang="0">
                <a:pos x="connsiteX715" y="connsiteY715"/>
              </a:cxn>
              <a:cxn ang="0">
                <a:pos x="connsiteX716" y="connsiteY716"/>
              </a:cxn>
              <a:cxn ang="0">
                <a:pos x="connsiteX717" y="connsiteY717"/>
              </a:cxn>
              <a:cxn ang="0">
                <a:pos x="connsiteX718" y="connsiteY718"/>
              </a:cxn>
              <a:cxn ang="0">
                <a:pos x="connsiteX719" y="connsiteY719"/>
              </a:cxn>
              <a:cxn ang="0">
                <a:pos x="connsiteX720" y="connsiteY720"/>
              </a:cxn>
              <a:cxn ang="0">
                <a:pos x="connsiteX721" y="connsiteY721"/>
              </a:cxn>
              <a:cxn ang="0">
                <a:pos x="connsiteX722" y="connsiteY722"/>
              </a:cxn>
              <a:cxn ang="0">
                <a:pos x="connsiteX723" y="connsiteY723"/>
              </a:cxn>
              <a:cxn ang="0">
                <a:pos x="connsiteX724" y="connsiteY724"/>
              </a:cxn>
              <a:cxn ang="0">
                <a:pos x="connsiteX725" y="connsiteY725"/>
              </a:cxn>
              <a:cxn ang="0">
                <a:pos x="connsiteX726" y="connsiteY726"/>
              </a:cxn>
              <a:cxn ang="0">
                <a:pos x="connsiteX727" y="connsiteY727"/>
              </a:cxn>
              <a:cxn ang="0">
                <a:pos x="connsiteX728" y="connsiteY728"/>
              </a:cxn>
              <a:cxn ang="0">
                <a:pos x="connsiteX729" y="connsiteY729"/>
              </a:cxn>
              <a:cxn ang="0">
                <a:pos x="connsiteX730" y="connsiteY730"/>
              </a:cxn>
              <a:cxn ang="0">
                <a:pos x="connsiteX731" y="connsiteY731"/>
              </a:cxn>
              <a:cxn ang="0">
                <a:pos x="connsiteX732" y="connsiteY732"/>
              </a:cxn>
              <a:cxn ang="0">
                <a:pos x="connsiteX733" y="connsiteY733"/>
              </a:cxn>
              <a:cxn ang="0">
                <a:pos x="connsiteX734" y="connsiteY734"/>
              </a:cxn>
              <a:cxn ang="0">
                <a:pos x="connsiteX735" y="connsiteY735"/>
              </a:cxn>
              <a:cxn ang="0">
                <a:pos x="connsiteX736" y="connsiteY736"/>
              </a:cxn>
              <a:cxn ang="0">
                <a:pos x="connsiteX737" y="connsiteY737"/>
              </a:cxn>
              <a:cxn ang="0">
                <a:pos x="connsiteX738" y="connsiteY738"/>
              </a:cxn>
              <a:cxn ang="0">
                <a:pos x="connsiteX739" y="connsiteY739"/>
              </a:cxn>
              <a:cxn ang="0">
                <a:pos x="connsiteX740" y="connsiteY740"/>
              </a:cxn>
              <a:cxn ang="0">
                <a:pos x="connsiteX741" y="connsiteY741"/>
              </a:cxn>
              <a:cxn ang="0">
                <a:pos x="connsiteX742" y="connsiteY742"/>
              </a:cxn>
              <a:cxn ang="0">
                <a:pos x="connsiteX743" y="connsiteY743"/>
              </a:cxn>
              <a:cxn ang="0">
                <a:pos x="connsiteX744" y="connsiteY744"/>
              </a:cxn>
              <a:cxn ang="0">
                <a:pos x="connsiteX745" y="connsiteY745"/>
              </a:cxn>
              <a:cxn ang="0">
                <a:pos x="connsiteX746" y="connsiteY746"/>
              </a:cxn>
              <a:cxn ang="0">
                <a:pos x="connsiteX747" y="connsiteY747"/>
              </a:cxn>
              <a:cxn ang="0">
                <a:pos x="connsiteX748" y="connsiteY748"/>
              </a:cxn>
              <a:cxn ang="0">
                <a:pos x="connsiteX749" y="connsiteY749"/>
              </a:cxn>
              <a:cxn ang="0">
                <a:pos x="connsiteX750" y="connsiteY750"/>
              </a:cxn>
              <a:cxn ang="0">
                <a:pos x="connsiteX751" y="connsiteY751"/>
              </a:cxn>
              <a:cxn ang="0">
                <a:pos x="connsiteX752" y="connsiteY752"/>
              </a:cxn>
              <a:cxn ang="0">
                <a:pos x="connsiteX753" y="connsiteY753"/>
              </a:cxn>
              <a:cxn ang="0">
                <a:pos x="connsiteX754" y="connsiteY754"/>
              </a:cxn>
              <a:cxn ang="0">
                <a:pos x="connsiteX755" y="connsiteY755"/>
              </a:cxn>
              <a:cxn ang="0">
                <a:pos x="connsiteX756" y="connsiteY756"/>
              </a:cxn>
              <a:cxn ang="0">
                <a:pos x="connsiteX757" y="connsiteY757"/>
              </a:cxn>
              <a:cxn ang="0">
                <a:pos x="connsiteX758" y="connsiteY758"/>
              </a:cxn>
              <a:cxn ang="0">
                <a:pos x="connsiteX759" y="connsiteY759"/>
              </a:cxn>
              <a:cxn ang="0">
                <a:pos x="connsiteX760" y="connsiteY760"/>
              </a:cxn>
              <a:cxn ang="0">
                <a:pos x="connsiteX761" y="connsiteY761"/>
              </a:cxn>
              <a:cxn ang="0">
                <a:pos x="connsiteX762" y="connsiteY762"/>
              </a:cxn>
              <a:cxn ang="0">
                <a:pos x="connsiteX763" y="connsiteY763"/>
              </a:cxn>
              <a:cxn ang="0">
                <a:pos x="connsiteX764" y="connsiteY764"/>
              </a:cxn>
              <a:cxn ang="0">
                <a:pos x="connsiteX765" y="connsiteY765"/>
              </a:cxn>
              <a:cxn ang="0">
                <a:pos x="connsiteX766" y="connsiteY766"/>
              </a:cxn>
              <a:cxn ang="0">
                <a:pos x="connsiteX767" y="connsiteY767"/>
              </a:cxn>
              <a:cxn ang="0">
                <a:pos x="connsiteX768" y="connsiteY768"/>
              </a:cxn>
              <a:cxn ang="0">
                <a:pos x="connsiteX769" y="connsiteY769"/>
              </a:cxn>
              <a:cxn ang="0">
                <a:pos x="connsiteX770" y="connsiteY770"/>
              </a:cxn>
              <a:cxn ang="0">
                <a:pos x="connsiteX771" y="connsiteY771"/>
              </a:cxn>
              <a:cxn ang="0">
                <a:pos x="connsiteX772" y="connsiteY772"/>
              </a:cxn>
              <a:cxn ang="0">
                <a:pos x="connsiteX773" y="connsiteY773"/>
              </a:cxn>
              <a:cxn ang="0">
                <a:pos x="connsiteX774" y="connsiteY774"/>
              </a:cxn>
              <a:cxn ang="0">
                <a:pos x="connsiteX775" y="connsiteY775"/>
              </a:cxn>
              <a:cxn ang="0">
                <a:pos x="connsiteX776" y="connsiteY776"/>
              </a:cxn>
              <a:cxn ang="0">
                <a:pos x="connsiteX777" y="connsiteY777"/>
              </a:cxn>
              <a:cxn ang="0">
                <a:pos x="connsiteX778" y="connsiteY778"/>
              </a:cxn>
              <a:cxn ang="0">
                <a:pos x="connsiteX779" y="connsiteY779"/>
              </a:cxn>
              <a:cxn ang="0">
                <a:pos x="connsiteX780" y="connsiteY780"/>
              </a:cxn>
              <a:cxn ang="0">
                <a:pos x="connsiteX781" y="connsiteY781"/>
              </a:cxn>
              <a:cxn ang="0">
                <a:pos x="connsiteX782" y="connsiteY782"/>
              </a:cxn>
              <a:cxn ang="0">
                <a:pos x="connsiteX783" y="connsiteY783"/>
              </a:cxn>
              <a:cxn ang="0">
                <a:pos x="connsiteX784" y="connsiteY784"/>
              </a:cxn>
              <a:cxn ang="0">
                <a:pos x="connsiteX785" y="connsiteY785"/>
              </a:cxn>
              <a:cxn ang="0">
                <a:pos x="connsiteX786" y="connsiteY786"/>
              </a:cxn>
              <a:cxn ang="0">
                <a:pos x="connsiteX787" y="connsiteY787"/>
              </a:cxn>
              <a:cxn ang="0">
                <a:pos x="connsiteX788" y="connsiteY788"/>
              </a:cxn>
              <a:cxn ang="0">
                <a:pos x="connsiteX789" y="connsiteY789"/>
              </a:cxn>
              <a:cxn ang="0">
                <a:pos x="connsiteX790" y="connsiteY790"/>
              </a:cxn>
              <a:cxn ang="0">
                <a:pos x="connsiteX791" y="connsiteY791"/>
              </a:cxn>
              <a:cxn ang="0">
                <a:pos x="connsiteX792" y="connsiteY792"/>
              </a:cxn>
              <a:cxn ang="0">
                <a:pos x="connsiteX793" y="connsiteY793"/>
              </a:cxn>
              <a:cxn ang="0">
                <a:pos x="connsiteX794" y="connsiteY794"/>
              </a:cxn>
              <a:cxn ang="0">
                <a:pos x="connsiteX795" y="connsiteY795"/>
              </a:cxn>
              <a:cxn ang="0">
                <a:pos x="connsiteX796" y="connsiteY796"/>
              </a:cxn>
              <a:cxn ang="0">
                <a:pos x="connsiteX797" y="connsiteY797"/>
              </a:cxn>
              <a:cxn ang="0">
                <a:pos x="connsiteX798" y="connsiteY798"/>
              </a:cxn>
              <a:cxn ang="0">
                <a:pos x="connsiteX799" y="connsiteY799"/>
              </a:cxn>
              <a:cxn ang="0">
                <a:pos x="connsiteX800" y="connsiteY800"/>
              </a:cxn>
              <a:cxn ang="0">
                <a:pos x="connsiteX801" y="connsiteY801"/>
              </a:cxn>
              <a:cxn ang="0">
                <a:pos x="connsiteX802" y="connsiteY802"/>
              </a:cxn>
              <a:cxn ang="0">
                <a:pos x="connsiteX803" y="connsiteY803"/>
              </a:cxn>
              <a:cxn ang="0">
                <a:pos x="connsiteX804" y="connsiteY804"/>
              </a:cxn>
              <a:cxn ang="0">
                <a:pos x="connsiteX805" y="connsiteY805"/>
              </a:cxn>
              <a:cxn ang="0">
                <a:pos x="connsiteX806" y="connsiteY806"/>
              </a:cxn>
              <a:cxn ang="0">
                <a:pos x="connsiteX807" y="connsiteY807"/>
              </a:cxn>
              <a:cxn ang="0">
                <a:pos x="connsiteX808" y="connsiteY808"/>
              </a:cxn>
              <a:cxn ang="0">
                <a:pos x="connsiteX809" y="connsiteY809"/>
              </a:cxn>
              <a:cxn ang="0">
                <a:pos x="connsiteX810" y="connsiteY810"/>
              </a:cxn>
              <a:cxn ang="0">
                <a:pos x="connsiteX811" y="connsiteY811"/>
              </a:cxn>
              <a:cxn ang="0">
                <a:pos x="connsiteX812" y="connsiteY812"/>
              </a:cxn>
              <a:cxn ang="0">
                <a:pos x="connsiteX813" y="connsiteY813"/>
              </a:cxn>
              <a:cxn ang="0">
                <a:pos x="connsiteX814" y="connsiteY814"/>
              </a:cxn>
              <a:cxn ang="0">
                <a:pos x="connsiteX815" y="connsiteY815"/>
              </a:cxn>
              <a:cxn ang="0">
                <a:pos x="connsiteX816" y="connsiteY816"/>
              </a:cxn>
              <a:cxn ang="0">
                <a:pos x="connsiteX817" y="connsiteY817"/>
              </a:cxn>
              <a:cxn ang="0">
                <a:pos x="connsiteX818" y="connsiteY818"/>
              </a:cxn>
              <a:cxn ang="0">
                <a:pos x="connsiteX819" y="connsiteY819"/>
              </a:cxn>
              <a:cxn ang="0">
                <a:pos x="connsiteX820" y="connsiteY820"/>
              </a:cxn>
              <a:cxn ang="0">
                <a:pos x="connsiteX821" y="connsiteY821"/>
              </a:cxn>
              <a:cxn ang="0">
                <a:pos x="connsiteX822" y="connsiteY822"/>
              </a:cxn>
              <a:cxn ang="0">
                <a:pos x="connsiteX823" y="connsiteY823"/>
              </a:cxn>
              <a:cxn ang="0">
                <a:pos x="connsiteX824" y="connsiteY824"/>
              </a:cxn>
              <a:cxn ang="0">
                <a:pos x="connsiteX825" y="connsiteY825"/>
              </a:cxn>
              <a:cxn ang="0">
                <a:pos x="connsiteX826" y="connsiteY826"/>
              </a:cxn>
              <a:cxn ang="0">
                <a:pos x="connsiteX827" y="connsiteY827"/>
              </a:cxn>
              <a:cxn ang="0">
                <a:pos x="connsiteX828" y="connsiteY828"/>
              </a:cxn>
              <a:cxn ang="0">
                <a:pos x="connsiteX829" y="connsiteY829"/>
              </a:cxn>
              <a:cxn ang="0">
                <a:pos x="connsiteX830" y="connsiteY830"/>
              </a:cxn>
              <a:cxn ang="0">
                <a:pos x="connsiteX831" y="connsiteY831"/>
              </a:cxn>
              <a:cxn ang="0">
                <a:pos x="connsiteX832" y="connsiteY832"/>
              </a:cxn>
              <a:cxn ang="0">
                <a:pos x="connsiteX833" y="connsiteY833"/>
              </a:cxn>
              <a:cxn ang="0">
                <a:pos x="connsiteX834" y="connsiteY834"/>
              </a:cxn>
              <a:cxn ang="0">
                <a:pos x="connsiteX835" y="connsiteY835"/>
              </a:cxn>
              <a:cxn ang="0">
                <a:pos x="connsiteX836" y="connsiteY836"/>
              </a:cxn>
              <a:cxn ang="0">
                <a:pos x="connsiteX837" y="connsiteY837"/>
              </a:cxn>
              <a:cxn ang="0">
                <a:pos x="connsiteX838" y="connsiteY838"/>
              </a:cxn>
              <a:cxn ang="0">
                <a:pos x="connsiteX839" y="connsiteY839"/>
              </a:cxn>
              <a:cxn ang="0">
                <a:pos x="connsiteX840" y="connsiteY840"/>
              </a:cxn>
              <a:cxn ang="0">
                <a:pos x="connsiteX841" y="connsiteY841"/>
              </a:cxn>
              <a:cxn ang="0">
                <a:pos x="connsiteX842" y="connsiteY842"/>
              </a:cxn>
              <a:cxn ang="0">
                <a:pos x="connsiteX843" y="connsiteY843"/>
              </a:cxn>
              <a:cxn ang="0">
                <a:pos x="connsiteX844" y="connsiteY844"/>
              </a:cxn>
              <a:cxn ang="0">
                <a:pos x="connsiteX845" y="connsiteY845"/>
              </a:cxn>
              <a:cxn ang="0">
                <a:pos x="connsiteX846" y="connsiteY846"/>
              </a:cxn>
              <a:cxn ang="0">
                <a:pos x="connsiteX847" y="connsiteY847"/>
              </a:cxn>
              <a:cxn ang="0">
                <a:pos x="connsiteX848" y="connsiteY848"/>
              </a:cxn>
              <a:cxn ang="0">
                <a:pos x="connsiteX849" y="connsiteY849"/>
              </a:cxn>
              <a:cxn ang="0">
                <a:pos x="connsiteX850" y="connsiteY850"/>
              </a:cxn>
              <a:cxn ang="0">
                <a:pos x="connsiteX851" y="connsiteY851"/>
              </a:cxn>
              <a:cxn ang="0">
                <a:pos x="connsiteX852" y="connsiteY852"/>
              </a:cxn>
              <a:cxn ang="0">
                <a:pos x="connsiteX853" y="connsiteY853"/>
              </a:cxn>
              <a:cxn ang="0">
                <a:pos x="connsiteX854" y="connsiteY854"/>
              </a:cxn>
              <a:cxn ang="0">
                <a:pos x="connsiteX855" y="connsiteY855"/>
              </a:cxn>
              <a:cxn ang="0">
                <a:pos x="connsiteX856" y="connsiteY856"/>
              </a:cxn>
              <a:cxn ang="0">
                <a:pos x="connsiteX857" y="connsiteY857"/>
              </a:cxn>
              <a:cxn ang="0">
                <a:pos x="connsiteX858" y="connsiteY858"/>
              </a:cxn>
              <a:cxn ang="0">
                <a:pos x="connsiteX859" y="connsiteY859"/>
              </a:cxn>
              <a:cxn ang="0">
                <a:pos x="connsiteX860" y="connsiteY860"/>
              </a:cxn>
              <a:cxn ang="0">
                <a:pos x="connsiteX861" y="connsiteY861"/>
              </a:cxn>
              <a:cxn ang="0">
                <a:pos x="connsiteX862" y="connsiteY862"/>
              </a:cxn>
              <a:cxn ang="0">
                <a:pos x="connsiteX863" y="connsiteY863"/>
              </a:cxn>
              <a:cxn ang="0">
                <a:pos x="connsiteX864" y="connsiteY864"/>
              </a:cxn>
              <a:cxn ang="0">
                <a:pos x="connsiteX865" y="connsiteY865"/>
              </a:cxn>
              <a:cxn ang="0">
                <a:pos x="connsiteX866" y="connsiteY866"/>
              </a:cxn>
              <a:cxn ang="0">
                <a:pos x="connsiteX867" y="connsiteY867"/>
              </a:cxn>
              <a:cxn ang="0">
                <a:pos x="connsiteX868" y="connsiteY868"/>
              </a:cxn>
              <a:cxn ang="0">
                <a:pos x="connsiteX869" y="connsiteY869"/>
              </a:cxn>
              <a:cxn ang="0">
                <a:pos x="connsiteX870" y="connsiteY870"/>
              </a:cxn>
              <a:cxn ang="0">
                <a:pos x="connsiteX871" y="connsiteY871"/>
              </a:cxn>
              <a:cxn ang="0">
                <a:pos x="connsiteX872" y="connsiteY872"/>
              </a:cxn>
              <a:cxn ang="0">
                <a:pos x="connsiteX873" y="connsiteY873"/>
              </a:cxn>
              <a:cxn ang="0">
                <a:pos x="connsiteX874" y="connsiteY874"/>
              </a:cxn>
              <a:cxn ang="0">
                <a:pos x="connsiteX875" y="connsiteY875"/>
              </a:cxn>
              <a:cxn ang="0">
                <a:pos x="connsiteX876" y="connsiteY876"/>
              </a:cxn>
              <a:cxn ang="0">
                <a:pos x="connsiteX877" y="connsiteY877"/>
              </a:cxn>
              <a:cxn ang="0">
                <a:pos x="connsiteX878" y="connsiteY878"/>
              </a:cxn>
              <a:cxn ang="0">
                <a:pos x="connsiteX879" y="connsiteY879"/>
              </a:cxn>
              <a:cxn ang="0">
                <a:pos x="connsiteX880" y="connsiteY880"/>
              </a:cxn>
              <a:cxn ang="0">
                <a:pos x="connsiteX881" y="connsiteY881"/>
              </a:cxn>
              <a:cxn ang="0">
                <a:pos x="connsiteX882" y="connsiteY882"/>
              </a:cxn>
              <a:cxn ang="0">
                <a:pos x="connsiteX883" y="connsiteY883"/>
              </a:cxn>
              <a:cxn ang="0">
                <a:pos x="connsiteX884" y="connsiteY884"/>
              </a:cxn>
              <a:cxn ang="0">
                <a:pos x="connsiteX885" y="connsiteY885"/>
              </a:cxn>
              <a:cxn ang="0">
                <a:pos x="connsiteX886" y="connsiteY886"/>
              </a:cxn>
              <a:cxn ang="0">
                <a:pos x="connsiteX887" y="connsiteY887"/>
              </a:cxn>
              <a:cxn ang="0">
                <a:pos x="connsiteX888" y="connsiteY888"/>
              </a:cxn>
              <a:cxn ang="0">
                <a:pos x="connsiteX889" y="connsiteY889"/>
              </a:cxn>
              <a:cxn ang="0">
                <a:pos x="connsiteX890" y="connsiteY890"/>
              </a:cxn>
              <a:cxn ang="0">
                <a:pos x="connsiteX891" y="connsiteY891"/>
              </a:cxn>
              <a:cxn ang="0">
                <a:pos x="connsiteX892" y="connsiteY892"/>
              </a:cxn>
              <a:cxn ang="0">
                <a:pos x="connsiteX893" y="connsiteY893"/>
              </a:cxn>
              <a:cxn ang="0">
                <a:pos x="connsiteX894" y="connsiteY894"/>
              </a:cxn>
              <a:cxn ang="0">
                <a:pos x="connsiteX895" y="connsiteY895"/>
              </a:cxn>
              <a:cxn ang="0">
                <a:pos x="connsiteX896" y="connsiteY896"/>
              </a:cxn>
              <a:cxn ang="0">
                <a:pos x="connsiteX897" y="connsiteY897"/>
              </a:cxn>
              <a:cxn ang="0">
                <a:pos x="connsiteX898" y="connsiteY898"/>
              </a:cxn>
              <a:cxn ang="0">
                <a:pos x="connsiteX899" y="connsiteY899"/>
              </a:cxn>
              <a:cxn ang="0">
                <a:pos x="connsiteX900" y="connsiteY900"/>
              </a:cxn>
              <a:cxn ang="0">
                <a:pos x="connsiteX901" y="connsiteY901"/>
              </a:cxn>
              <a:cxn ang="0">
                <a:pos x="connsiteX902" y="connsiteY902"/>
              </a:cxn>
              <a:cxn ang="0">
                <a:pos x="connsiteX903" y="connsiteY903"/>
              </a:cxn>
              <a:cxn ang="0">
                <a:pos x="connsiteX904" y="connsiteY904"/>
              </a:cxn>
              <a:cxn ang="0">
                <a:pos x="connsiteX905" y="connsiteY905"/>
              </a:cxn>
              <a:cxn ang="0">
                <a:pos x="connsiteX906" y="connsiteY906"/>
              </a:cxn>
              <a:cxn ang="0">
                <a:pos x="connsiteX907" y="connsiteY907"/>
              </a:cxn>
              <a:cxn ang="0">
                <a:pos x="connsiteX908" y="connsiteY908"/>
              </a:cxn>
              <a:cxn ang="0">
                <a:pos x="connsiteX909" y="connsiteY909"/>
              </a:cxn>
              <a:cxn ang="0">
                <a:pos x="connsiteX910" y="connsiteY910"/>
              </a:cxn>
              <a:cxn ang="0">
                <a:pos x="connsiteX911" y="connsiteY911"/>
              </a:cxn>
              <a:cxn ang="0">
                <a:pos x="connsiteX912" y="connsiteY912"/>
              </a:cxn>
              <a:cxn ang="0">
                <a:pos x="connsiteX913" y="connsiteY913"/>
              </a:cxn>
              <a:cxn ang="0">
                <a:pos x="connsiteX914" y="connsiteY914"/>
              </a:cxn>
              <a:cxn ang="0">
                <a:pos x="connsiteX915" y="connsiteY915"/>
              </a:cxn>
              <a:cxn ang="0">
                <a:pos x="connsiteX916" y="connsiteY916"/>
              </a:cxn>
              <a:cxn ang="0">
                <a:pos x="connsiteX917" y="connsiteY917"/>
              </a:cxn>
              <a:cxn ang="0">
                <a:pos x="connsiteX918" y="connsiteY918"/>
              </a:cxn>
              <a:cxn ang="0">
                <a:pos x="connsiteX919" y="connsiteY919"/>
              </a:cxn>
              <a:cxn ang="0">
                <a:pos x="connsiteX920" y="connsiteY920"/>
              </a:cxn>
              <a:cxn ang="0">
                <a:pos x="connsiteX921" y="connsiteY921"/>
              </a:cxn>
              <a:cxn ang="0">
                <a:pos x="connsiteX922" y="connsiteY922"/>
              </a:cxn>
              <a:cxn ang="0">
                <a:pos x="connsiteX923" y="connsiteY923"/>
              </a:cxn>
              <a:cxn ang="0">
                <a:pos x="connsiteX924" y="connsiteY924"/>
              </a:cxn>
              <a:cxn ang="0">
                <a:pos x="connsiteX925" y="connsiteY925"/>
              </a:cxn>
              <a:cxn ang="0">
                <a:pos x="connsiteX926" y="connsiteY926"/>
              </a:cxn>
              <a:cxn ang="0">
                <a:pos x="connsiteX927" y="connsiteY927"/>
              </a:cxn>
              <a:cxn ang="0">
                <a:pos x="connsiteX928" y="connsiteY928"/>
              </a:cxn>
              <a:cxn ang="0">
                <a:pos x="connsiteX929" y="connsiteY929"/>
              </a:cxn>
              <a:cxn ang="0">
                <a:pos x="connsiteX930" y="connsiteY930"/>
              </a:cxn>
              <a:cxn ang="0">
                <a:pos x="connsiteX931" y="connsiteY931"/>
              </a:cxn>
              <a:cxn ang="0">
                <a:pos x="connsiteX932" y="connsiteY932"/>
              </a:cxn>
              <a:cxn ang="0">
                <a:pos x="connsiteX933" y="connsiteY933"/>
              </a:cxn>
              <a:cxn ang="0">
                <a:pos x="connsiteX934" y="connsiteY934"/>
              </a:cxn>
              <a:cxn ang="0">
                <a:pos x="connsiteX935" y="connsiteY935"/>
              </a:cxn>
              <a:cxn ang="0">
                <a:pos x="connsiteX936" y="connsiteY936"/>
              </a:cxn>
              <a:cxn ang="0">
                <a:pos x="connsiteX937" y="connsiteY937"/>
              </a:cxn>
              <a:cxn ang="0">
                <a:pos x="connsiteX938" y="connsiteY938"/>
              </a:cxn>
              <a:cxn ang="0">
                <a:pos x="connsiteX939" y="connsiteY939"/>
              </a:cxn>
              <a:cxn ang="0">
                <a:pos x="connsiteX940" y="connsiteY940"/>
              </a:cxn>
              <a:cxn ang="0">
                <a:pos x="connsiteX941" y="connsiteY941"/>
              </a:cxn>
              <a:cxn ang="0">
                <a:pos x="connsiteX942" y="connsiteY942"/>
              </a:cxn>
              <a:cxn ang="0">
                <a:pos x="connsiteX943" y="connsiteY943"/>
              </a:cxn>
              <a:cxn ang="0">
                <a:pos x="connsiteX944" y="connsiteY944"/>
              </a:cxn>
              <a:cxn ang="0">
                <a:pos x="connsiteX945" y="connsiteY945"/>
              </a:cxn>
              <a:cxn ang="0">
                <a:pos x="connsiteX946" y="connsiteY946"/>
              </a:cxn>
              <a:cxn ang="0">
                <a:pos x="connsiteX947" y="connsiteY947"/>
              </a:cxn>
              <a:cxn ang="0">
                <a:pos x="connsiteX948" y="connsiteY948"/>
              </a:cxn>
              <a:cxn ang="0">
                <a:pos x="connsiteX949" y="connsiteY949"/>
              </a:cxn>
              <a:cxn ang="0">
                <a:pos x="connsiteX950" y="connsiteY950"/>
              </a:cxn>
              <a:cxn ang="0">
                <a:pos x="connsiteX951" y="connsiteY951"/>
              </a:cxn>
              <a:cxn ang="0">
                <a:pos x="connsiteX952" y="connsiteY952"/>
              </a:cxn>
              <a:cxn ang="0">
                <a:pos x="connsiteX953" y="connsiteY953"/>
              </a:cxn>
              <a:cxn ang="0">
                <a:pos x="connsiteX954" y="connsiteY954"/>
              </a:cxn>
              <a:cxn ang="0">
                <a:pos x="connsiteX955" y="connsiteY955"/>
              </a:cxn>
              <a:cxn ang="0">
                <a:pos x="connsiteX956" y="connsiteY956"/>
              </a:cxn>
              <a:cxn ang="0">
                <a:pos x="connsiteX957" y="connsiteY957"/>
              </a:cxn>
              <a:cxn ang="0">
                <a:pos x="connsiteX958" y="connsiteY958"/>
              </a:cxn>
              <a:cxn ang="0">
                <a:pos x="connsiteX959" y="connsiteY959"/>
              </a:cxn>
              <a:cxn ang="0">
                <a:pos x="connsiteX960" y="connsiteY960"/>
              </a:cxn>
              <a:cxn ang="0">
                <a:pos x="connsiteX961" y="connsiteY961"/>
              </a:cxn>
              <a:cxn ang="0">
                <a:pos x="connsiteX962" y="connsiteY962"/>
              </a:cxn>
              <a:cxn ang="0">
                <a:pos x="connsiteX963" y="connsiteY963"/>
              </a:cxn>
              <a:cxn ang="0">
                <a:pos x="connsiteX964" y="connsiteY964"/>
              </a:cxn>
              <a:cxn ang="0">
                <a:pos x="connsiteX965" y="connsiteY965"/>
              </a:cxn>
              <a:cxn ang="0">
                <a:pos x="connsiteX966" y="connsiteY966"/>
              </a:cxn>
              <a:cxn ang="0">
                <a:pos x="connsiteX967" y="connsiteY967"/>
              </a:cxn>
              <a:cxn ang="0">
                <a:pos x="connsiteX968" y="connsiteY968"/>
              </a:cxn>
              <a:cxn ang="0">
                <a:pos x="connsiteX969" y="connsiteY969"/>
              </a:cxn>
              <a:cxn ang="0">
                <a:pos x="connsiteX970" y="connsiteY970"/>
              </a:cxn>
              <a:cxn ang="0">
                <a:pos x="connsiteX971" y="connsiteY971"/>
              </a:cxn>
              <a:cxn ang="0">
                <a:pos x="connsiteX972" y="connsiteY972"/>
              </a:cxn>
              <a:cxn ang="0">
                <a:pos x="connsiteX973" y="connsiteY973"/>
              </a:cxn>
              <a:cxn ang="0">
                <a:pos x="connsiteX974" y="connsiteY974"/>
              </a:cxn>
              <a:cxn ang="0">
                <a:pos x="connsiteX975" y="connsiteY975"/>
              </a:cxn>
              <a:cxn ang="0">
                <a:pos x="connsiteX976" y="connsiteY976"/>
              </a:cxn>
              <a:cxn ang="0">
                <a:pos x="connsiteX977" y="connsiteY977"/>
              </a:cxn>
              <a:cxn ang="0">
                <a:pos x="connsiteX978" y="connsiteY978"/>
              </a:cxn>
              <a:cxn ang="0">
                <a:pos x="connsiteX979" y="connsiteY979"/>
              </a:cxn>
              <a:cxn ang="0">
                <a:pos x="connsiteX980" y="connsiteY980"/>
              </a:cxn>
              <a:cxn ang="0">
                <a:pos x="connsiteX981" y="connsiteY981"/>
              </a:cxn>
              <a:cxn ang="0">
                <a:pos x="connsiteX982" y="connsiteY982"/>
              </a:cxn>
              <a:cxn ang="0">
                <a:pos x="connsiteX983" y="connsiteY983"/>
              </a:cxn>
              <a:cxn ang="0">
                <a:pos x="connsiteX984" y="connsiteY984"/>
              </a:cxn>
              <a:cxn ang="0">
                <a:pos x="connsiteX985" y="connsiteY985"/>
              </a:cxn>
              <a:cxn ang="0">
                <a:pos x="connsiteX986" y="connsiteY986"/>
              </a:cxn>
              <a:cxn ang="0">
                <a:pos x="connsiteX987" y="connsiteY987"/>
              </a:cxn>
              <a:cxn ang="0">
                <a:pos x="connsiteX988" y="connsiteY988"/>
              </a:cxn>
              <a:cxn ang="0">
                <a:pos x="connsiteX989" y="connsiteY989"/>
              </a:cxn>
              <a:cxn ang="0">
                <a:pos x="connsiteX990" y="connsiteY990"/>
              </a:cxn>
              <a:cxn ang="0">
                <a:pos x="connsiteX991" y="connsiteY991"/>
              </a:cxn>
              <a:cxn ang="0">
                <a:pos x="connsiteX992" y="connsiteY992"/>
              </a:cxn>
              <a:cxn ang="0">
                <a:pos x="connsiteX993" y="connsiteY993"/>
              </a:cxn>
              <a:cxn ang="0">
                <a:pos x="connsiteX994" y="connsiteY994"/>
              </a:cxn>
              <a:cxn ang="0">
                <a:pos x="connsiteX995" y="connsiteY995"/>
              </a:cxn>
              <a:cxn ang="0">
                <a:pos x="connsiteX996" y="connsiteY996"/>
              </a:cxn>
              <a:cxn ang="0">
                <a:pos x="connsiteX997" y="connsiteY997"/>
              </a:cxn>
              <a:cxn ang="0">
                <a:pos x="connsiteX998" y="connsiteY998"/>
              </a:cxn>
              <a:cxn ang="0">
                <a:pos x="connsiteX999" y="connsiteY999"/>
              </a:cxn>
              <a:cxn ang="0">
                <a:pos x="connsiteX1000" y="connsiteY1000"/>
              </a:cxn>
              <a:cxn ang="0">
                <a:pos x="connsiteX1001" y="connsiteY1001"/>
              </a:cxn>
              <a:cxn ang="0">
                <a:pos x="connsiteX1002" y="connsiteY1002"/>
              </a:cxn>
              <a:cxn ang="0">
                <a:pos x="connsiteX1003" y="connsiteY1003"/>
              </a:cxn>
              <a:cxn ang="0">
                <a:pos x="connsiteX1004" y="connsiteY1004"/>
              </a:cxn>
              <a:cxn ang="0">
                <a:pos x="connsiteX1005" y="connsiteY1005"/>
              </a:cxn>
              <a:cxn ang="0">
                <a:pos x="connsiteX1006" y="connsiteY1006"/>
              </a:cxn>
              <a:cxn ang="0">
                <a:pos x="connsiteX1007" y="connsiteY1007"/>
              </a:cxn>
              <a:cxn ang="0">
                <a:pos x="connsiteX1008" y="connsiteY1008"/>
              </a:cxn>
              <a:cxn ang="0">
                <a:pos x="connsiteX1009" y="connsiteY1009"/>
              </a:cxn>
              <a:cxn ang="0">
                <a:pos x="connsiteX1010" y="connsiteY1010"/>
              </a:cxn>
              <a:cxn ang="0">
                <a:pos x="connsiteX1011" y="connsiteY1011"/>
              </a:cxn>
              <a:cxn ang="0">
                <a:pos x="connsiteX1012" y="connsiteY1012"/>
              </a:cxn>
              <a:cxn ang="0">
                <a:pos x="connsiteX1013" y="connsiteY1013"/>
              </a:cxn>
              <a:cxn ang="0">
                <a:pos x="connsiteX1014" y="connsiteY1014"/>
              </a:cxn>
              <a:cxn ang="0">
                <a:pos x="connsiteX1015" y="connsiteY1015"/>
              </a:cxn>
              <a:cxn ang="0">
                <a:pos x="connsiteX1016" y="connsiteY1016"/>
              </a:cxn>
              <a:cxn ang="0">
                <a:pos x="connsiteX1017" y="connsiteY1017"/>
              </a:cxn>
              <a:cxn ang="0">
                <a:pos x="connsiteX1018" y="connsiteY1018"/>
              </a:cxn>
              <a:cxn ang="0">
                <a:pos x="connsiteX1019" y="connsiteY1019"/>
              </a:cxn>
              <a:cxn ang="0">
                <a:pos x="connsiteX1020" y="connsiteY1020"/>
              </a:cxn>
              <a:cxn ang="0">
                <a:pos x="connsiteX1021" y="connsiteY1021"/>
              </a:cxn>
              <a:cxn ang="0">
                <a:pos x="connsiteX1022" y="connsiteY1022"/>
              </a:cxn>
              <a:cxn ang="0">
                <a:pos x="connsiteX1023" y="connsiteY1023"/>
              </a:cxn>
              <a:cxn ang="0">
                <a:pos x="connsiteX1024" y="connsiteY1024"/>
              </a:cxn>
              <a:cxn ang="0">
                <a:pos x="connsiteX1025" y="connsiteY1025"/>
              </a:cxn>
              <a:cxn ang="0">
                <a:pos x="connsiteX1026" y="connsiteY1026"/>
              </a:cxn>
              <a:cxn ang="0">
                <a:pos x="connsiteX1027" y="connsiteY1027"/>
              </a:cxn>
              <a:cxn ang="0">
                <a:pos x="connsiteX1028" y="connsiteY1028"/>
              </a:cxn>
              <a:cxn ang="0">
                <a:pos x="connsiteX1029" y="connsiteY1029"/>
              </a:cxn>
              <a:cxn ang="0">
                <a:pos x="connsiteX1030" y="connsiteY1030"/>
              </a:cxn>
              <a:cxn ang="0">
                <a:pos x="connsiteX1031" y="connsiteY1031"/>
              </a:cxn>
              <a:cxn ang="0">
                <a:pos x="connsiteX1032" y="connsiteY1032"/>
              </a:cxn>
              <a:cxn ang="0">
                <a:pos x="connsiteX1033" y="connsiteY1033"/>
              </a:cxn>
              <a:cxn ang="0">
                <a:pos x="connsiteX1034" y="connsiteY1034"/>
              </a:cxn>
              <a:cxn ang="0">
                <a:pos x="connsiteX1035" y="connsiteY1035"/>
              </a:cxn>
              <a:cxn ang="0">
                <a:pos x="connsiteX1036" y="connsiteY1036"/>
              </a:cxn>
              <a:cxn ang="0">
                <a:pos x="connsiteX1037" y="connsiteY1037"/>
              </a:cxn>
              <a:cxn ang="0">
                <a:pos x="connsiteX1038" y="connsiteY1038"/>
              </a:cxn>
              <a:cxn ang="0">
                <a:pos x="connsiteX1039" y="connsiteY1039"/>
              </a:cxn>
              <a:cxn ang="0">
                <a:pos x="connsiteX1040" y="connsiteY1040"/>
              </a:cxn>
              <a:cxn ang="0">
                <a:pos x="connsiteX1041" y="connsiteY1041"/>
              </a:cxn>
              <a:cxn ang="0">
                <a:pos x="connsiteX1042" y="connsiteY1042"/>
              </a:cxn>
              <a:cxn ang="0">
                <a:pos x="connsiteX1043" y="connsiteY1043"/>
              </a:cxn>
              <a:cxn ang="0">
                <a:pos x="connsiteX1044" y="connsiteY1044"/>
              </a:cxn>
              <a:cxn ang="0">
                <a:pos x="connsiteX1045" y="connsiteY1045"/>
              </a:cxn>
              <a:cxn ang="0">
                <a:pos x="connsiteX1046" y="connsiteY1046"/>
              </a:cxn>
              <a:cxn ang="0">
                <a:pos x="connsiteX1047" y="connsiteY1047"/>
              </a:cxn>
              <a:cxn ang="0">
                <a:pos x="connsiteX1048" y="connsiteY1048"/>
              </a:cxn>
              <a:cxn ang="0">
                <a:pos x="connsiteX1049" y="connsiteY1049"/>
              </a:cxn>
              <a:cxn ang="0">
                <a:pos x="connsiteX1050" y="connsiteY1050"/>
              </a:cxn>
              <a:cxn ang="0">
                <a:pos x="connsiteX1051" y="connsiteY1051"/>
              </a:cxn>
              <a:cxn ang="0">
                <a:pos x="connsiteX1052" y="connsiteY1052"/>
              </a:cxn>
              <a:cxn ang="0">
                <a:pos x="connsiteX1053" y="connsiteY1053"/>
              </a:cxn>
              <a:cxn ang="0">
                <a:pos x="connsiteX1054" y="connsiteY1054"/>
              </a:cxn>
              <a:cxn ang="0">
                <a:pos x="connsiteX1055" y="connsiteY1055"/>
              </a:cxn>
              <a:cxn ang="0">
                <a:pos x="connsiteX1056" y="connsiteY1056"/>
              </a:cxn>
              <a:cxn ang="0">
                <a:pos x="connsiteX1057" y="connsiteY1057"/>
              </a:cxn>
              <a:cxn ang="0">
                <a:pos x="connsiteX1058" y="connsiteY1058"/>
              </a:cxn>
              <a:cxn ang="0">
                <a:pos x="connsiteX1059" y="connsiteY1059"/>
              </a:cxn>
              <a:cxn ang="0">
                <a:pos x="connsiteX1060" y="connsiteY1060"/>
              </a:cxn>
              <a:cxn ang="0">
                <a:pos x="connsiteX1061" y="connsiteY1061"/>
              </a:cxn>
              <a:cxn ang="0">
                <a:pos x="connsiteX1062" y="connsiteY1062"/>
              </a:cxn>
              <a:cxn ang="0">
                <a:pos x="connsiteX1063" y="connsiteY1063"/>
              </a:cxn>
              <a:cxn ang="0">
                <a:pos x="connsiteX1064" y="connsiteY1064"/>
              </a:cxn>
              <a:cxn ang="0">
                <a:pos x="connsiteX1065" y="connsiteY1065"/>
              </a:cxn>
              <a:cxn ang="0">
                <a:pos x="connsiteX1066" y="connsiteY1066"/>
              </a:cxn>
              <a:cxn ang="0">
                <a:pos x="connsiteX1067" y="connsiteY1067"/>
              </a:cxn>
              <a:cxn ang="0">
                <a:pos x="connsiteX1068" y="connsiteY1068"/>
              </a:cxn>
              <a:cxn ang="0">
                <a:pos x="connsiteX1069" y="connsiteY1069"/>
              </a:cxn>
              <a:cxn ang="0">
                <a:pos x="connsiteX1070" y="connsiteY1070"/>
              </a:cxn>
              <a:cxn ang="0">
                <a:pos x="connsiteX1071" y="connsiteY1071"/>
              </a:cxn>
              <a:cxn ang="0">
                <a:pos x="connsiteX1072" y="connsiteY1072"/>
              </a:cxn>
              <a:cxn ang="0">
                <a:pos x="connsiteX1073" y="connsiteY1073"/>
              </a:cxn>
              <a:cxn ang="0">
                <a:pos x="connsiteX1074" y="connsiteY1074"/>
              </a:cxn>
              <a:cxn ang="0">
                <a:pos x="connsiteX1075" y="connsiteY1075"/>
              </a:cxn>
              <a:cxn ang="0">
                <a:pos x="connsiteX1076" y="connsiteY1076"/>
              </a:cxn>
              <a:cxn ang="0">
                <a:pos x="connsiteX1077" y="connsiteY1077"/>
              </a:cxn>
              <a:cxn ang="0">
                <a:pos x="connsiteX1078" y="connsiteY1078"/>
              </a:cxn>
              <a:cxn ang="0">
                <a:pos x="connsiteX1079" y="connsiteY1079"/>
              </a:cxn>
              <a:cxn ang="0">
                <a:pos x="connsiteX1080" y="connsiteY1080"/>
              </a:cxn>
              <a:cxn ang="0">
                <a:pos x="connsiteX1081" y="connsiteY1081"/>
              </a:cxn>
              <a:cxn ang="0">
                <a:pos x="connsiteX1082" y="connsiteY1082"/>
              </a:cxn>
              <a:cxn ang="0">
                <a:pos x="connsiteX1083" y="connsiteY1083"/>
              </a:cxn>
              <a:cxn ang="0">
                <a:pos x="connsiteX1084" y="connsiteY1084"/>
              </a:cxn>
              <a:cxn ang="0">
                <a:pos x="connsiteX1085" y="connsiteY1085"/>
              </a:cxn>
              <a:cxn ang="0">
                <a:pos x="connsiteX1086" y="connsiteY1086"/>
              </a:cxn>
              <a:cxn ang="0">
                <a:pos x="connsiteX1087" y="connsiteY1087"/>
              </a:cxn>
              <a:cxn ang="0">
                <a:pos x="connsiteX1088" y="connsiteY1088"/>
              </a:cxn>
              <a:cxn ang="0">
                <a:pos x="connsiteX1089" y="connsiteY1089"/>
              </a:cxn>
              <a:cxn ang="0">
                <a:pos x="connsiteX1090" y="connsiteY1090"/>
              </a:cxn>
              <a:cxn ang="0">
                <a:pos x="connsiteX1091" y="connsiteY1091"/>
              </a:cxn>
              <a:cxn ang="0">
                <a:pos x="connsiteX1092" y="connsiteY1092"/>
              </a:cxn>
              <a:cxn ang="0">
                <a:pos x="connsiteX1093" y="connsiteY1093"/>
              </a:cxn>
              <a:cxn ang="0">
                <a:pos x="connsiteX1094" y="connsiteY1094"/>
              </a:cxn>
              <a:cxn ang="0">
                <a:pos x="connsiteX1095" y="connsiteY1095"/>
              </a:cxn>
              <a:cxn ang="0">
                <a:pos x="connsiteX1096" y="connsiteY1096"/>
              </a:cxn>
              <a:cxn ang="0">
                <a:pos x="connsiteX1097" y="connsiteY1097"/>
              </a:cxn>
              <a:cxn ang="0">
                <a:pos x="connsiteX1098" y="connsiteY1098"/>
              </a:cxn>
              <a:cxn ang="0">
                <a:pos x="connsiteX1099" y="connsiteY1099"/>
              </a:cxn>
              <a:cxn ang="0">
                <a:pos x="connsiteX1100" y="connsiteY1100"/>
              </a:cxn>
              <a:cxn ang="0">
                <a:pos x="connsiteX1101" y="connsiteY1101"/>
              </a:cxn>
              <a:cxn ang="0">
                <a:pos x="connsiteX1102" y="connsiteY1102"/>
              </a:cxn>
              <a:cxn ang="0">
                <a:pos x="connsiteX1103" y="connsiteY1103"/>
              </a:cxn>
              <a:cxn ang="0">
                <a:pos x="connsiteX1104" y="connsiteY1104"/>
              </a:cxn>
              <a:cxn ang="0">
                <a:pos x="connsiteX1105" y="connsiteY1105"/>
              </a:cxn>
              <a:cxn ang="0">
                <a:pos x="connsiteX1106" y="connsiteY1106"/>
              </a:cxn>
              <a:cxn ang="0">
                <a:pos x="connsiteX1107" y="connsiteY1107"/>
              </a:cxn>
              <a:cxn ang="0">
                <a:pos x="connsiteX1108" y="connsiteY1108"/>
              </a:cxn>
              <a:cxn ang="0">
                <a:pos x="connsiteX1109" y="connsiteY1109"/>
              </a:cxn>
              <a:cxn ang="0">
                <a:pos x="connsiteX1110" y="connsiteY1110"/>
              </a:cxn>
              <a:cxn ang="0">
                <a:pos x="connsiteX1111" y="connsiteY1111"/>
              </a:cxn>
              <a:cxn ang="0">
                <a:pos x="connsiteX1112" y="connsiteY1112"/>
              </a:cxn>
              <a:cxn ang="0">
                <a:pos x="connsiteX1113" y="connsiteY1113"/>
              </a:cxn>
              <a:cxn ang="0">
                <a:pos x="connsiteX1114" y="connsiteY1114"/>
              </a:cxn>
              <a:cxn ang="0">
                <a:pos x="connsiteX1115" y="connsiteY1115"/>
              </a:cxn>
              <a:cxn ang="0">
                <a:pos x="connsiteX1116" y="connsiteY1116"/>
              </a:cxn>
              <a:cxn ang="0">
                <a:pos x="connsiteX1117" y="connsiteY1117"/>
              </a:cxn>
              <a:cxn ang="0">
                <a:pos x="connsiteX1118" y="connsiteY1118"/>
              </a:cxn>
              <a:cxn ang="0">
                <a:pos x="connsiteX1119" y="connsiteY1119"/>
              </a:cxn>
              <a:cxn ang="0">
                <a:pos x="connsiteX1120" y="connsiteY1120"/>
              </a:cxn>
              <a:cxn ang="0">
                <a:pos x="connsiteX1121" y="connsiteY1121"/>
              </a:cxn>
              <a:cxn ang="0">
                <a:pos x="connsiteX1122" y="connsiteY1122"/>
              </a:cxn>
              <a:cxn ang="0">
                <a:pos x="connsiteX1123" y="connsiteY1123"/>
              </a:cxn>
              <a:cxn ang="0">
                <a:pos x="connsiteX1124" y="connsiteY1124"/>
              </a:cxn>
              <a:cxn ang="0">
                <a:pos x="connsiteX1125" y="connsiteY1125"/>
              </a:cxn>
              <a:cxn ang="0">
                <a:pos x="connsiteX1126" y="connsiteY1126"/>
              </a:cxn>
              <a:cxn ang="0">
                <a:pos x="connsiteX1127" y="connsiteY1127"/>
              </a:cxn>
              <a:cxn ang="0">
                <a:pos x="connsiteX1128" y="connsiteY1128"/>
              </a:cxn>
              <a:cxn ang="0">
                <a:pos x="connsiteX1129" y="connsiteY1129"/>
              </a:cxn>
              <a:cxn ang="0">
                <a:pos x="connsiteX1130" y="connsiteY1130"/>
              </a:cxn>
              <a:cxn ang="0">
                <a:pos x="connsiteX1131" y="connsiteY1131"/>
              </a:cxn>
              <a:cxn ang="0">
                <a:pos x="connsiteX1132" y="connsiteY1132"/>
              </a:cxn>
              <a:cxn ang="0">
                <a:pos x="connsiteX1133" y="connsiteY1133"/>
              </a:cxn>
              <a:cxn ang="0">
                <a:pos x="connsiteX1134" y="connsiteY1134"/>
              </a:cxn>
              <a:cxn ang="0">
                <a:pos x="connsiteX1135" y="connsiteY1135"/>
              </a:cxn>
              <a:cxn ang="0">
                <a:pos x="connsiteX1136" y="connsiteY1136"/>
              </a:cxn>
              <a:cxn ang="0">
                <a:pos x="connsiteX1137" y="connsiteY1137"/>
              </a:cxn>
              <a:cxn ang="0">
                <a:pos x="connsiteX1138" y="connsiteY1138"/>
              </a:cxn>
              <a:cxn ang="0">
                <a:pos x="connsiteX1139" y="connsiteY1139"/>
              </a:cxn>
              <a:cxn ang="0">
                <a:pos x="connsiteX1140" y="connsiteY1140"/>
              </a:cxn>
              <a:cxn ang="0">
                <a:pos x="connsiteX1141" y="connsiteY1141"/>
              </a:cxn>
              <a:cxn ang="0">
                <a:pos x="connsiteX1142" y="connsiteY1142"/>
              </a:cxn>
              <a:cxn ang="0">
                <a:pos x="connsiteX1143" y="connsiteY1143"/>
              </a:cxn>
              <a:cxn ang="0">
                <a:pos x="connsiteX1144" y="connsiteY1144"/>
              </a:cxn>
              <a:cxn ang="0">
                <a:pos x="connsiteX1145" y="connsiteY1145"/>
              </a:cxn>
              <a:cxn ang="0">
                <a:pos x="connsiteX1146" y="connsiteY1146"/>
              </a:cxn>
              <a:cxn ang="0">
                <a:pos x="connsiteX1147" y="connsiteY1147"/>
              </a:cxn>
              <a:cxn ang="0">
                <a:pos x="connsiteX1148" y="connsiteY1148"/>
              </a:cxn>
              <a:cxn ang="0">
                <a:pos x="connsiteX1149" y="connsiteY1149"/>
              </a:cxn>
              <a:cxn ang="0">
                <a:pos x="connsiteX1150" y="connsiteY1150"/>
              </a:cxn>
              <a:cxn ang="0">
                <a:pos x="connsiteX1151" y="connsiteY1151"/>
              </a:cxn>
              <a:cxn ang="0">
                <a:pos x="connsiteX1152" y="connsiteY1152"/>
              </a:cxn>
              <a:cxn ang="0">
                <a:pos x="connsiteX1153" y="connsiteY1153"/>
              </a:cxn>
              <a:cxn ang="0">
                <a:pos x="connsiteX1154" y="connsiteY1154"/>
              </a:cxn>
              <a:cxn ang="0">
                <a:pos x="connsiteX1155" y="connsiteY1155"/>
              </a:cxn>
              <a:cxn ang="0">
                <a:pos x="connsiteX1156" y="connsiteY1156"/>
              </a:cxn>
              <a:cxn ang="0">
                <a:pos x="connsiteX1157" y="connsiteY1157"/>
              </a:cxn>
              <a:cxn ang="0">
                <a:pos x="connsiteX1158" y="connsiteY1158"/>
              </a:cxn>
              <a:cxn ang="0">
                <a:pos x="connsiteX1159" y="connsiteY1159"/>
              </a:cxn>
              <a:cxn ang="0">
                <a:pos x="connsiteX1160" y="connsiteY1160"/>
              </a:cxn>
              <a:cxn ang="0">
                <a:pos x="connsiteX1161" y="connsiteY1161"/>
              </a:cxn>
              <a:cxn ang="0">
                <a:pos x="connsiteX1162" y="connsiteY1162"/>
              </a:cxn>
              <a:cxn ang="0">
                <a:pos x="connsiteX1163" y="connsiteY1163"/>
              </a:cxn>
              <a:cxn ang="0">
                <a:pos x="connsiteX1164" y="connsiteY1164"/>
              </a:cxn>
              <a:cxn ang="0">
                <a:pos x="connsiteX1165" y="connsiteY1165"/>
              </a:cxn>
              <a:cxn ang="0">
                <a:pos x="connsiteX1166" y="connsiteY1166"/>
              </a:cxn>
              <a:cxn ang="0">
                <a:pos x="connsiteX1167" y="connsiteY1167"/>
              </a:cxn>
              <a:cxn ang="0">
                <a:pos x="connsiteX1168" y="connsiteY1168"/>
              </a:cxn>
              <a:cxn ang="0">
                <a:pos x="connsiteX1169" y="connsiteY1169"/>
              </a:cxn>
              <a:cxn ang="0">
                <a:pos x="connsiteX1170" y="connsiteY1170"/>
              </a:cxn>
              <a:cxn ang="0">
                <a:pos x="connsiteX1171" y="connsiteY1171"/>
              </a:cxn>
              <a:cxn ang="0">
                <a:pos x="connsiteX1172" y="connsiteY1172"/>
              </a:cxn>
              <a:cxn ang="0">
                <a:pos x="connsiteX1173" y="connsiteY1173"/>
              </a:cxn>
              <a:cxn ang="0">
                <a:pos x="connsiteX1174" y="connsiteY1174"/>
              </a:cxn>
              <a:cxn ang="0">
                <a:pos x="connsiteX1175" y="connsiteY1175"/>
              </a:cxn>
              <a:cxn ang="0">
                <a:pos x="connsiteX1176" y="connsiteY1176"/>
              </a:cxn>
              <a:cxn ang="0">
                <a:pos x="connsiteX1177" y="connsiteY1177"/>
              </a:cxn>
              <a:cxn ang="0">
                <a:pos x="connsiteX1178" y="connsiteY1178"/>
              </a:cxn>
              <a:cxn ang="0">
                <a:pos x="connsiteX1179" y="connsiteY1179"/>
              </a:cxn>
              <a:cxn ang="0">
                <a:pos x="connsiteX1180" y="connsiteY1180"/>
              </a:cxn>
              <a:cxn ang="0">
                <a:pos x="connsiteX1181" y="connsiteY1181"/>
              </a:cxn>
              <a:cxn ang="0">
                <a:pos x="connsiteX1182" y="connsiteY1182"/>
              </a:cxn>
              <a:cxn ang="0">
                <a:pos x="connsiteX1183" y="connsiteY1183"/>
              </a:cxn>
              <a:cxn ang="0">
                <a:pos x="connsiteX1184" y="connsiteY1184"/>
              </a:cxn>
              <a:cxn ang="0">
                <a:pos x="connsiteX1185" y="connsiteY1185"/>
              </a:cxn>
              <a:cxn ang="0">
                <a:pos x="connsiteX1186" y="connsiteY1186"/>
              </a:cxn>
              <a:cxn ang="0">
                <a:pos x="connsiteX1187" y="connsiteY1187"/>
              </a:cxn>
              <a:cxn ang="0">
                <a:pos x="connsiteX1188" y="connsiteY1188"/>
              </a:cxn>
              <a:cxn ang="0">
                <a:pos x="connsiteX1189" y="connsiteY1189"/>
              </a:cxn>
              <a:cxn ang="0">
                <a:pos x="connsiteX1190" y="connsiteY1190"/>
              </a:cxn>
              <a:cxn ang="0">
                <a:pos x="connsiteX1191" y="connsiteY1191"/>
              </a:cxn>
              <a:cxn ang="0">
                <a:pos x="connsiteX1192" y="connsiteY1192"/>
              </a:cxn>
              <a:cxn ang="0">
                <a:pos x="connsiteX1193" y="connsiteY1193"/>
              </a:cxn>
              <a:cxn ang="0">
                <a:pos x="connsiteX1194" y="connsiteY1194"/>
              </a:cxn>
              <a:cxn ang="0">
                <a:pos x="connsiteX1195" y="connsiteY1195"/>
              </a:cxn>
              <a:cxn ang="0">
                <a:pos x="connsiteX1196" y="connsiteY1196"/>
              </a:cxn>
              <a:cxn ang="0">
                <a:pos x="connsiteX1197" y="connsiteY1197"/>
              </a:cxn>
              <a:cxn ang="0">
                <a:pos x="connsiteX1198" y="connsiteY1198"/>
              </a:cxn>
              <a:cxn ang="0">
                <a:pos x="connsiteX1199" y="connsiteY1199"/>
              </a:cxn>
              <a:cxn ang="0">
                <a:pos x="connsiteX1200" y="connsiteY1200"/>
              </a:cxn>
              <a:cxn ang="0">
                <a:pos x="connsiteX1201" y="connsiteY1201"/>
              </a:cxn>
              <a:cxn ang="0">
                <a:pos x="connsiteX1202" y="connsiteY1202"/>
              </a:cxn>
              <a:cxn ang="0">
                <a:pos x="connsiteX1203" y="connsiteY1203"/>
              </a:cxn>
              <a:cxn ang="0">
                <a:pos x="connsiteX1204" y="connsiteY1204"/>
              </a:cxn>
              <a:cxn ang="0">
                <a:pos x="connsiteX1205" y="connsiteY1205"/>
              </a:cxn>
              <a:cxn ang="0">
                <a:pos x="connsiteX1206" y="connsiteY1206"/>
              </a:cxn>
              <a:cxn ang="0">
                <a:pos x="connsiteX1207" y="connsiteY1207"/>
              </a:cxn>
              <a:cxn ang="0">
                <a:pos x="connsiteX1208" y="connsiteY1208"/>
              </a:cxn>
              <a:cxn ang="0">
                <a:pos x="connsiteX1209" y="connsiteY1209"/>
              </a:cxn>
              <a:cxn ang="0">
                <a:pos x="connsiteX1210" y="connsiteY1210"/>
              </a:cxn>
              <a:cxn ang="0">
                <a:pos x="connsiteX1211" y="connsiteY1211"/>
              </a:cxn>
              <a:cxn ang="0">
                <a:pos x="connsiteX1212" y="connsiteY1212"/>
              </a:cxn>
              <a:cxn ang="0">
                <a:pos x="connsiteX1213" y="connsiteY1213"/>
              </a:cxn>
              <a:cxn ang="0">
                <a:pos x="connsiteX1214" y="connsiteY1214"/>
              </a:cxn>
              <a:cxn ang="0">
                <a:pos x="connsiteX1215" y="connsiteY1215"/>
              </a:cxn>
              <a:cxn ang="0">
                <a:pos x="connsiteX1216" y="connsiteY1216"/>
              </a:cxn>
              <a:cxn ang="0">
                <a:pos x="connsiteX1217" y="connsiteY1217"/>
              </a:cxn>
              <a:cxn ang="0">
                <a:pos x="connsiteX1218" y="connsiteY1218"/>
              </a:cxn>
              <a:cxn ang="0">
                <a:pos x="connsiteX1219" y="connsiteY1219"/>
              </a:cxn>
              <a:cxn ang="0">
                <a:pos x="connsiteX1220" y="connsiteY1220"/>
              </a:cxn>
              <a:cxn ang="0">
                <a:pos x="connsiteX1221" y="connsiteY1221"/>
              </a:cxn>
              <a:cxn ang="0">
                <a:pos x="connsiteX1222" y="connsiteY1222"/>
              </a:cxn>
              <a:cxn ang="0">
                <a:pos x="connsiteX1223" y="connsiteY1223"/>
              </a:cxn>
              <a:cxn ang="0">
                <a:pos x="connsiteX1224" y="connsiteY1224"/>
              </a:cxn>
              <a:cxn ang="0">
                <a:pos x="connsiteX1225" y="connsiteY1225"/>
              </a:cxn>
              <a:cxn ang="0">
                <a:pos x="connsiteX1226" y="connsiteY1226"/>
              </a:cxn>
              <a:cxn ang="0">
                <a:pos x="connsiteX1227" y="connsiteY1227"/>
              </a:cxn>
              <a:cxn ang="0">
                <a:pos x="connsiteX1228" y="connsiteY1228"/>
              </a:cxn>
              <a:cxn ang="0">
                <a:pos x="connsiteX1229" y="connsiteY1229"/>
              </a:cxn>
              <a:cxn ang="0">
                <a:pos x="connsiteX1230" y="connsiteY1230"/>
              </a:cxn>
              <a:cxn ang="0">
                <a:pos x="connsiteX1231" y="connsiteY1231"/>
              </a:cxn>
              <a:cxn ang="0">
                <a:pos x="connsiteX1232" y="connsiteY1232"/>
              </a:cxn>
              <a:cxn ang="0">
                <a:pos x="connsiteX1233" y="connsiteY1233"/>
              </a:cxn>
              <a:cxn ang="0">
                <a:pos x="connsiteX1234" y="connsiteY1234"/>
              </a:cxn>
              <a:cxn ang="0">
                <a:pos x="connsiteX1235" y="connsiteY1235"/>
              </a:cxn>
              <a:cxn ang="0">
                <a:pos x="connsiteX1236" y="connsiteY1236"/>
              </a:cxn>
              <a:cxn ang="0">
                <a:pos x="connsiteX1237" y="connsiteY1237"/>
              </a:cxn>
              <a:cxn ang="0">
                <a:pos x="connsiteX1238" y="connsiteY1238"/>
              </a:cxn>
              <a:cxn ang="0">
                <a:pos x="connsiteX1239" y="connsiteY1239"/>
              </a:cxn>
              <a:cxn ang="0">
                <a:pos x="connsiteX1240" y="connsiteY1240"/>
              </a:cxn>
              <a:cxn ang="0">
                <a:pos x="connsiteX1241" y="connsiteY1241"/>
              </a:cxn>
              <a:cxn ang="0">
                <a:pos x="connsiteX1242" y="connsiteY1242"/>
              </a:cxn>
              <a:cxn ang="0">
                <a:pos x="connsiteX1243" y="connsiteY1243"/>
              </a:cxn>
              <a:cxn ang="0">
                <a:pos x="connsiteX1244" y="connsiteY1244"/>
              </a:cxn>
              <a:cxn ang="0">
                <a:pos x="connsiteX1245" y="connsiteY1245"/>
              </a:cxn>
              <a:cxn ang="0">
                <a:pos x="connsiteX1246" y="connsiteY1246"/>
              </a:cxn>
              <a:cxn ang="0">
                <a:pos x="connsiteX1247" y="connsiteY1247"/>
              </a:cxn>
              <a:cxn ang="0">
                <a:pos x="connsiteX1248" y="connsiteY1248"/>
              </a:cxn>
              <a:cxn ang="0">
                <a:pos x="connsiteX1249" y="connsiteY1249"/>
              </a:cxn>
              <a:cxn ang="0">
                <a:pos x="connsiteX1250" y="connsiteY1250"/>
              </a:cxn>
              <a:cxn ang="0">
                <a:pos x="connsiteX1251" y="connsiteY1251"/>
              </a:cxn>
              <a:cxn ang="0">
                <a:pos x="connsiteX1252" y="connsiteY1252"/>
              </a:cxn>
              <a:cxn ang="0">
                <a:pos x="connsiteX1253" y="connsiteY1253"/>
              </a:cxn>
              <a:cxn ang="0">
                <a:pos x="connsiteX1254" y="connsiteY1254"/>
              </a:cxn>
              <a:cxn ang="0">
                <a:pos x="connsiteX1255" y="connsiteY1255"/>
              </a:cxn>
              <a:cxn ang="0">
                <a:pos x="connsiteX1256" y="connsiteY1256"/>
              </a:cxn>
              <a:cxn ang="0">
                <a:pos x="connsiteX1257" y="connsiteY1257"/>
              </a:cxn>
              <a:cxn ang="0">
                <a:pos x="connsiteX1258" y="connsiteY1258"/>
              </a:cxn>
              <a:cxn ang="0">
                <a:pos x="connsiteX1259" y="connsiteY1259"/>
              </a:cxn>
              <a:cxn ang="0">
                <a:pos x="connsiteX1260" y="connsiteY1260"/>
              </a:cxn>
              <a:cxn ang="0">
                <a:pos x="connsiteX1261" y="connsiteY1261"/>
              </a:cxn>
              <a:cxn ang="0">
                <a:pos x="connsiteX1262" y="connsiteY1262"/>
              </a:cxn>
              <a:cxn ang="0">
                <a:pos x="connsiteX1263" y="connsiteY1263"/>
              </a:cxn>
              <a:cxn ang="0">
                <a:pos x="connsiteX1264" y="connsiteY1264"/>
              </a:cxn>
              <a:cxn ang="0">
                <a:pos x="connsiteX1265" y="connsiteY1265"/>
              </a:cxn>
              <a:cxn ang="0">
                <a:pos x="connsiteX1266" y="connsiteY1266"/>
              </a:cxn>
              <a:cxn ang="0">
                <a:pos x="connsiteX1267" y="connsiteY1267"/>
              </a:cxn>
              <a:cxn ang="0">
                <a:pos x="connsiteX1268" y="connsiteY1268"/>
              </a:cxn>
              <a:cxn ang="0">
                <a:pos x="connsiteX1269" y="connsiteY1269"/>
              </a:cxn>
              <a:cxn ang="0">
                <a:pos x="connsiteX1270" y="connsiteY1270"/>
              </a:cxn>
              <a:cxn ang="0">
                <a:pos x="connsiteX1271" y="connsiteY1271"/>
              </a:cxn>
              <a:cxn ang="0">
                <a:pos x="connsiteX1272" y="connsiteY1272"/>
              </a:cxn>
              <a:cxn ang="0">
                <a:pos x="connsiteX1273" y="connsiteY1273"/>
              </a:cxn>
              <a:cxn ang="0">
                <a:pos x="connsiteX1274" y="connsiteY1274"/>
              </a:cxn>
              <a:cxn ang="0">
                <a:pos x="connsiteX1275" y="connsiteY1275"/>
              </a:cxn>
              <a:cxn ang="0">
                <a:pos x="connsiteX1276" y="connsiteY1276"/>
              </a:cxn>
              <a:cxn ang="0">
                <a:pos x="connsiteX1277" y="connsiteY1277"/>
              </a:cxn>
              <a:cxn ang="0">
                <a:pos x="connsiteX1278" y="connsiteY1278"/>
              </a:cxn>
              <a:cxn ang="0">
                <a:pos x="connsiteX1279" y="connsiteY1279"/>
              </a:cxn>
              <a:cxn ang="0">
                <a:pos x="connsiteX1280" y="connsiteY1280"/>
              </a:cxn>
              <a:cxn ang="0">
                <a:pos x="connsiteX1281" y="connsiteY1281"/>
              </a:cxn>
              <a:cxn ang="0">
                <a:pos x="connsiteX1282" y="connsiteY1282"/>
              </a:cxn>
              <a:cxn ang="0">
                <a:pos x="connsiteX1283" y="connsiteY1283"/>
              </a:cxn>
              <a:cxn ang="0">
                <a:pos x="connsiteX1284" y="connsiteY1284"/>
              </a:cxn>
              <a:cxn ang="0">
                <a:pos x="connsiteX1285" y="connsiteY1285"/>
              </a:cxn>
              <a:cxn ang="0">
                <a:pos x="connsiteX1286" y="connsiteY1286"/>
              </a:cxn>
              <a:cxn ang="0">
                <a:pos x="connsiteX1287" y="connsiteY1287"/>
              </a:cxn>
              <a:cxn ang="0">
                <a:pos x="connsiteX1288" y="connsiteY1288"/>
              </a:cxn>
              <a:cxn ang="0">
                <a:pos x="connsiteX1289" y="connsiteY1289"/>
              </a:cxn>
              <a:cxn ang="0">
                <a:pos x="connsiteX1290" y="connsiteY1290"/>
              </a:cxn>
              <a:cxn ang="0">
                <a:pos x="connsiteX1291" y="connsiteY1291"/>
              </a:cxn>
              <a:cxn ang="0">
                <a:pos x="connsiteX1292" y="connsiteY1292"/>
              </a:cxn>
              <a:cxn ang="0">
                <a:pos x="connsiteX1293" y="connsiteY1293"/>
              </a:cxn>
              <a:cxn ang="0">
                <a:pos x="connsiteX1294" y="connsiteY1294"/>
              </a:cxn>
              <a:cxn ang="0">
                <a:pos x="connsiteX1295" y="connsiteY1295"/>
              </a:cxn>
              <a:cxn ang="0">
                <a:pos x="connsiteX1296" y="connsiteY1296"/>
              </a:cxn>
              <a:cxn ang="0">
                <a:pos x="connsiteX1297" y="connsiteY1297"/>
              </a:cxn>
              <a:cxn ang="0">
                <a:pos x="connsiteX1298" y="connsiteY1298"/>
              </a:cxn>
              <a:cxn ang="0">
                <a:pos x="connsiteX1299" y="connsiteY1299"/>
              </a:cxn>
              <a:cxn ang="0">
                <a:pos x="connsiteX1300" y="connsiteY1300"/>
              </a:cxn>
              <a:cxn ang="0">
                <a:pos x="connsiteX1301" y="connsiteY1301"/>
              </a:cxn>
              <a:cxn ang="0">
                <a:pos x="connsiteX1302" y="connsiteY1302"/>
              </a:cxn>
              <a:cxn ang="0">
                <a:pos x="connsiteX1303" y="connsiteY1303"/>
              </a:cxn>
              <a:cxn ang="0">
                <a:pos x="connsiteX1304" y="connsiteY1304"/>
              </a:cxn>
              <a:cxn ang="0">
                <a:pos x="connsiteX1305" y="connsiteY1305"/>
              </a:cxn>
              <a:cxn ang="0">
                <a:pos x="connsiteX1306" y="connsiteY1306"/>
              </a:cxn>
              <a:cxn ang="0">
                <a:pos x="connsiteX1307" y="connsiteY1307"/>
              </a:cxn>
              <a:cxn ang="0">
                <a:pos x="connsiteX1308" y="connsiteY1308"/>
              </a:cxn>
              <a:cxn ang="0">
                <a:pos x="connsiteX1309" y="connsiteY1309"/>
              </a:cxn>
              <a:cxn ang="0">
                <a:pos x="connsiteX1310" y="connsiteY1310"/>
              </a:cxn>
              <a:cxn ang="0">
                <a:pos x="connsiteX1311" y="connsiteY1311"/>
              </a:cxn>
              <a:cxn ang="0">
                <a:pos x="connsiteX1312" y="connsiteY1312"/>
              </a:cxn>
              <a:cxn ang="0">
                <a:pos x="connsiteX1313" y="connsiteY1313"/>
              </a:cxn>
              <a:cxn ang="0">
                <a:pos x="connsiteX1314" y="connsiteY1314"/>
              </a:cxn>
              <a:cxn ang="0">
                <a:pos x="connsiteX1315" y="connsiteY1315"/>
              </a:cxn>
              <a:cxn ang="0">
                <a:pos x="connsiteX1316" y="connsiteY1316"/>
              </a:cxn>
              <a:cxn ang="0">
                <a:pos x="connsiteX1317" y="connsiteY1317"/>
              </a:cxn>
              <a:cxn ang="0">
                <a:pos x="connsiteX1318" y="connsiteY1318"/>
              </a:cxn>
              <a:cxn ang="0">
                <a:pos x="connsiteX1319" y="connsiteY1319"/>
              </a:cxn>
              <a:cxn ang="0">
                <a:pos x="connsiteX1320" y="connsiteY1320"/>
              </a:cxn>
              <a:cxn ang="0">
                <a:pos x="connsiteX1321" y="connsiteY1321"/>
              </a:cxn>
              <a:cxn ang="0">
                <a:pos x="connsiteX1322" y="connsiteY1322"/>
              </a:cxn>
              <a:cxn ang="0">
                <a:pos x="connsiteX1323" y="connsiteY1323"/>
              </a:cxn>
              <a:cxn ang="0">
                <a:pos x="connsiteX1324" y="connsiteY1324"/>
              </a:cxn>
              <a:cxn ang="0">
                <a:pos x="connsiteX1325" y="connsiteY1325"/>
              </a:cxn>
              <a:cxn ang="0">
                <a:pos x="connsiteX1326" y="connsiteY1326"/>
              </a:cxn>
              <a:cxn ang="0">
                <a:pos x="connsiteX1327" y="connsiteY1327"/>
              </a:cxn>
              <a:cxn ang="0">
                <a:pos x="connsiteX1328" y="connsiteY1328"/>
              </a:cxn>
              <a:cxn ang="0">
                <a:pos x="connsiteX1329" y="connsiteY1329"/>
              </a:cxn>
              <a:cxn ang="0">
                <a:pos x="connsiteX1330" y="connsiteY1330"/>
              </a:cxn>
              <a:cxn ang="0">
                <a:pos x="connsiteX1331" y="connsiteY1331"/>
              </a:cxn>
              <a:cxn ang="0">
                <a:pos x="connsiteX1332" y="connsiteY1332"/>
              </a:cxn>
              <a:cxn ang="0">
                <a:pos x="connsiteX1333" y="connsiteY1333"/>
              </a:cxn>
              <a:cxn ang="0">
                <a:pos x="connsiteX1334" y="connsiteY1334"/>
              </a:cxn>
              <a:cxn ang="0">
                <a:pos x="connsiteX1335" y="connsiteY1335"/>
              </a:cxn>
              <a:cxn ang="0">
                <a:pos x="connsiteX1336" y="connsiteY1336"/>
              </a:cxn>
              <a:cxn ang="0">
                <a:pos x="connsiteX1337" y="connsiteY1337"/>
              </a:cxn>
              <a:cxn ang="0">
                <a:pos x="connsiteX1338" y="connsiteY1338"/>
              </a:cxn>
              <a:cxn ang="0">
                <a:pos x="connsiteX1339" y="connsiteY1339"/>
              </a:cxn>
              <a:cxn ang="0">
                <a:pos x="connsiteX1340" y="connsiteY1340"/>
              </a:cxn>
              <a:cxn ang="0">
                <a:pos x="connsiteX1341" y="connsiteY1341"/>
              </a:cxn>
              <a:cxn ang="0">
                <a:pos x="connsiteX1342" y="connsiteY1342"/>
              </a:cxn>
              <a:cxn ang="0">
                <a:pos x="connsiteX1343" y="connsiteY1343"/>
              </a:cxn>
              <a:cxn ang="0">
                <a:pos x="connsiteX1344" y="connsiteY1344"/>
              </a:cxn>
              <a:cxn ang="0">
                <a:pos x="connsiteX1345" y="connsiteY1345"/>
              </a:cxn>
              <a:cxn ang="0">
                <a:pos x="connsiteX1346" y="connsiteY1346"/>
              </a:cxn>
              <a:cxn ang="0">
                <a:pos x="connsiteX1347" y="connsiteY1347"/>
              </a:cxn>
              <a:cxn ang="0">
                <a:pos x="connsiteX1348" y="connsiteY1348"/>
              </a:cxn>
              <a:cxn ang="0">
                <a:pos x="connsiteX1349" y="connsiteY1349"/>
              </a:cxn>
              <a:cxn ang="0">
                <a:pos x="connsiteX1350" y="connsiteY1350"/>
              </a:cxn>
              <a:cxn ang="0">
                <a:pos x="connsiteX1351" y="connsiteY1351"/>
              </a:cxn>
              <a:cxn ang="0">
                <a:pos x="connsiteX1352" y="connsiteY1352"/>
              </a:cxn>
              <a:cxn ang="0">
                <a:pos x="connsiteX1353" y="connsiteY1353"/>
              </a:cxn>
              <a:cxn ang="0">
                <a:pos x="connsiteX1354" y="connsiteY1354"/>
              </a:cxn>
              <a:cxn ang="0">
                <a:pos x="connsiteX1355" y="connsiteY1355"/>
              </a:cxn>
              <a:cxn ang="0">
                <a:pos x="connsiteX1356" y="connsiteY1356"/>
              </a:cxn>
              <a:cxn ang="0">
                <a:pos x="connsiteX1357" y="connsiteY1357"/>
              </a:cxn>
              <a:cxn ang="0">
                <a:pos x="connsiteX1358" y="connsiteY1358"/>
              </a:cxn>
              <a:cxn ang="0">
                <a:pos x="connsiteX1359" y="connsiteY1359"/>
              </a:cxn>
              <a:cxn ang="0">
                <a:pos x="connsiteX1360" y="connsiteY1360"/>
              </a:cxn>
              <a:cxn ang="0">
                <a:pos x="connsiteX1361" y="connsiteY1361"/>
              </a:cxn>
              <a:cxn ang="0">
                <a:pos x="connsiteX1362" y="connsiteY1362"/>
              </a:cxn>
              <a:cxn ang="0">
                <a:pos x="connsiteX1363" y="connsiteY1363"/>
              </a:cxn>
              <a:cxn ang="0">
                <a:pos x="connsiteX1364" y="connsiteY1364"/>
              </a:cxn>
              <a:cxn ang="0">
                <a:pos x="connsiteX1365" y="connsiteY1365"/>
              </a:cxn>
              <a:cxn ang="0">
                <a:pos x="connsiteX1366" y="connsiteY1366"/>
              </a:cxn>
              <a:cxn ang="0">
                <a:pos x="connsiteX1367" y="connsiteY1367"/>
              </a:cxn>
              <a:cxn ang="0">
                <a:pos x="connsiteX1368" y="connsiteY1368"/>
              </a:cxn>
              <a:cxn ang="0">
                <a:pos x="connsiteX1369" y="connsiteY1369"/>
              </a:cxn>
              <a:cxn ang="0">
                <a:pos x="connsiteX1370" y="connsiteY1370"/>
              </a:cxn>
              <a:cxn ang="0">
                <a:pos x="connsiteX1371" y="connsiteY1371"/>
              </a:cxn>
              <a:cxn ang="0">
                <a:pos x="connsiteX1372" y="connsiteY1372"/>
              </a:cxn>
              <a:cxn ang="0">
                <a:pos x="connsiteX1373" y="connsiteY1373"/>
              </a:cxn>
              <a:cxn ang="0">
                <a:pos x="connsiteX1374" y="connsiteY1374"/>
              </a:cxn>
              <a:cxn ang="0">
                <a:pos x="connsiteX1375" y="connsiteY1375"/>
              </a:cxn>
              <a:cxn ang="0">
                <a:pos x="connsiteX1376" y="connsiteY1376"/>
              </a:cxn>
              <a:cxn ang="0">
                <a:pos x="connsiteX1377" y="connsiteY1377"/>
              </a:cxn>
              <a:cxn ang="0">
                <a:pos x="connsiteX1378" y="connsiteY1378"/>
              </a:cxn>
              <a:cxn ang="0">
                <a:pos x="connsiteX1379" y="connsiteY1379"/>
              </a:cxn>
              <a:cxn ang="0">
                <a:pos x="connsiteX1380" y="connsiteY1380"/>
              </a:cxn>
              <a:cxn ang="0">
                <a:pos x="connsiteX1381" y="connsiteY1381"/>
              </a:cxn>
              <a:cxn ang="0">
                <a:pos x="connsiteX1382" y="connsiteY1382"/>
              </a:cxn>
              <a:cxn ang="0">
                <a:pos x="connsiteX1383" y="connsiteY1383"/>
              </a:cxn>
              <a:cxn ang="0">
                <a:pos x="connsiteX1384" y="connsiteY1384"/>
              </a:cxn>
              <a:cxn ang="0">
                <a:pos x="connsiteX1385" y="connsiteY1385"/>
              </a:cxn>
              <a:cxn ang="0">
                <a:pos x="connsiteX1386" y="connsiteY1386"/>
              </a:cxn>
              <a:cxn ang="0">
                <a:pos x="connsiteX1387" y="connsiteY1387"/>
              </a:cxn>
              <a:cxn ang="0">
                <a:pos x="connsiteX1388" y="connsiteY1388"/>
              </a:cxn>
              <a:cxn ang="0">
                <a:pos x="connsiteX1389" y="connsiteY1389"/>
              </a:cxn>
              <a:cxn ang="0">
                <a:pos x="connsiteX1390" y="connsiteY1390"/>
              </a:cxn>
              <a:cxn ang="0">
                <a:pos x="connsiteX1391" y="connsiteY1391"/>
              </a:cxn>
              <a:cxn ang="0">
                <a:pos x="connsiteX1392" y="connsiteY1392"/>
              </a:cxn>
              <a:cxn ang="0">
                <a:pos x="connsiteX1393" y="connsiteY1393"/>
              </a:cxn>
              <a:cxn ang="0">
                <a:pos x="connsiteX1394" y="connsiteY1394"/>
              </a:cxn>
              <a:cxn ang="0">
                <a:pos x="connsiteX1395" y="connsiteY1395"/>
              </a:cxn>
              <a:cxn ang="0">
                <a:pos x="connsiteX1396" y="connsiteY1396"/>
              </a:cxn>
              <a:cxn ang="0">
                <a:pos x="connsiteX1397" y="connsiteY1397"/>
              </a:cxn>
              <a:cxn ang="0">
                <a:pos x="connsiteX1398" y="connsiteY1398"/>
              </a:cxn>
              <a:cxn ang="0">
                <a:pos x="connsiteX1399" y="connsiteY1399"/>
              </a:cxn>
              <a:cxn ang="0">
                <a:pos x="connsiteX1400" y="connsiteY1400"/>
              </a:cxn>
              <a:cxn ang="0">
                <a:pos x="connsiteX1401" y="connsiteY1401"/>
              </a:cxn>
              <a:cxn ang="0">
                <a:pos x="connsiteX1402" y="connsiteY1402"/>
              </a:cxn>
              <a:cxn ang="0">
                <a:pos x="connsiteX1403" y="connsiteY1403"/>
              </a:cxn>
              <a:cxn ang="0">
                <a:pos x="connsiteX1404" y="connsiteY1404"/>
              </a:cxn>
              <a:cxn ang="0">
                <a:pos x="connsiteX1405" y="connsiteY1405"/>
              </a:cxn>
              <a:cxn ang="0">
                <a:pos x="connsiteX1406" y="connsiteY1406"/>
              </a:cxn>
              <a:cxn ang="0">
                <a:pos x="connsiteX1407" y="connsiteY1407"/>
              </a:cxn>
              <a:cxn ang="0">
                <a:pos x="connsiteX1408" y="connsiteY1408"/>
              </a:cxn>
              <a:cxn ang="0">
                <a:pos x="connsiteX1409" y="connsiteY1409"/>
              </a:cxn>
              <a:cxn ang="0">
                <a:pos x="connsiteX1410" y="connsiteY1410"/>
              </a:cxn>
              <a:cxn ang="0">
                <a:pos x="connsiteX1411" y="connsiteY1411"/>
              </a:cxn>
              <a:cxn ang="0">
                <a:pos x="connsiteX1412" y="connsiteY1412"/>
              </a:cxn>
              <a:cxn ang="0">
                <a:pos x="connsiteX1413" y="connsiteY1413"/>
              </a:cxn>
              <a:cxn ang="0">
                <a:pos x="connsiteX1414" y="connsiteY1414"/>
              </a:cxn>
              <a:cxn ang="0">
                <a:pos x="connsiteX1415" y="connsiteY1415"/>
              </a:cxn>
              <a:cxn ang="0">
                <a:pos x="connsiteX1416" y="connsiteY1416"/>
              </a:cxn>
              <a:cxn ang="0">
                <a:pos x="connsiteX1417" y="connsiteY1417"/>
              </a:cxn>
              <a:cxn ang="0">
                <a:pos x="connsiteX1418" y="connsiteY1418"/>
              </a:cxn>
              <a:cxn ang="0">
                <a:pos x="connsiteX1419" y="connsiteY1419"/>
              </a:cxn>
              <a:cxn ang="0">
                <a:pos x="connsiteX1420" y="connsiteY1420"/>
              </a:cxn>
              <a:cxn ang="0">
                <a:pos x="connsiteX1421" y="connsiteY1421"/>
              </a:cxn>
              <a:cxn ang="0">
                <a:pos x="connsiteX1422" y="connsiteY1422"/>
              </a:cxn>
              <a:cxn ang="0">
                <a:pos x="connsiteX1423" y="connsiteY1423"/>
              </a:cxn>
              <a:cxn ang="0">
                <a:pos x="connsiteX1424" y="connsiteY1424"/>
              </a:cxn>
              <a:cxn ang="0">
                <a:pos x="connsiteX1425" y="connsiteY1425"/>
              </a:cxn>
              <a:cxn ang="0">
                <a:pos x="connsiteX1426" y="connsiteY1426"/>
              </a:cxn>
              <a:cxn ang="0">
                <a:pos x="connsiteX1427" y="connsiteY1427"/>
              </a:cxn>
              <a:cxn ang="0">
                <a:pos x="connsiteX1428" y="connsiteY1428"/>
              </a:cxn>
              <a:cxn ang="0">
                <a:pos x="connsiteX1429" y="connsiteY1429"/>
              </a:cxn>
              <a:cxn ang="0">
                <a:pos x="connsiteX1430" y="connsiteY1430"/>
              </a:cxn>
              <a:cxn ang="0">
                <a:pos x="connsiteX1431" y="connsiteY1431"/>
              </a:cxn>
              <a:cxn ang="0">
                <a:pos x="connsiteX1432" y="connsiteY1432"/>
              </a:cxn>
              <a:cxn ang="0">
                <a:pos x="connsiteX1433" y="connsiteY1433"/>
              </a:cxn>
              <a:cxn ang="0">
                <a:pos x="connsiteX1434" y="connsiteY1434"/>
              </a:cxn>
              <a:cxn ang="0">
                <a:pos x="connsiteX1435" y="connsiteY1435"/>
              </a:cxn>
              <a:cxn ang="0">
                <a:pos x="connsiteX1436" y="connsiteY1436"/>
              </a:cxn>
              <a:cxn ang="0">
                <a:pos x="connsiteX1437" y="connsiteY1437"/>
              </a:cxn>
              <a:cxn ang="0">
                <a:pos x="connsiteX1438" y="connsiteY1438"/>
              </a:cxn>
              <a:cxn ang="0">
                <a:pos x="connsiteX1439" y="connsiteY1439"/>
              </a:cxn>
              <a:cxn ang="0">
                <a:pos x="connsiteX1440" y="connsiteY1440"/>
              </a:cxn>
              <a:cxn ang="0">
                <a:pos x="connsiteX1441" y="connsiteY1441"/>
              </a:cxn>
              <a:cxn ang="0">
                <a:pos x="connsiteX1442" y="connsiteY1442"/>
              </a:cxn>
              <a:cxn ang="0">
                <a:pos x="connsiteX1443" y="connsiteY1443"/>
              </a:cxn>
              <a:cxn ang="0">
                <a:pos x="connsiteX1444" y="connsiteY1444"/>
              </a:cxn>
              <a:cxn ang="0">
                <a:pos x="connsiteX1445" y="connsiteY1445"/>
              </a:cxn>
              <a:cxn ang="0">
                <a:pos x="connsiteX1446" y="connsiteY1446"/>
              </a:cxn>
              <a:cxn ang="0">
                <a:pos x="connsiteX1447" y="connsiteY1447"/>
              </a:cxn>
              <a:cxn ang="0">
                <a:pos x="connsiteX1448" y="connsiteY1448"/>
              </a:cxn>
              <a:cxn ang="0">
                <a:pos x="connsiteX1449" y="connsiteY1449"/>
              </a:cxn>
              <a:cxn ang="0">
                <a:pos x="connsiteX1450" y="connsiteY1450"/>
              </a:cxn>
              <a:cxn ang="0">
                <a:pos x="connsiteX1451" y="connsiteY1451"/>
              </a:cxn>
              <a:cxn ang="0">
                <a:pos x="connsiteX1452" y="connsiteY1452"/>
              </a:cxn>
              <a:cxn ang="0">
                <a:pos x="connsiteX1453" y="connsiteY1453"/>
              </a:cxn>
              <a:cxn ang="0">
                <a:pos x="connsiteX1454" y="connsiteY1454"/>
              </a:cxn>
              <a:cxn ang="0">
                <a:pos x="connsiteX1455" y="connsiteY1455"/>
              </a:cxn>
              <a:cxn ang="0">
                <a:pos x="connsiteX1456" y="connsiteY1456"/>
              </a:cxn>
              <a:cxn ang="0">
                <a:pos x="connsiteX1457" y="connsiteY1457"/>
              </a:cxn>
              <a:cxn ang="0">
                <a:pos x="connsiteX1458" y="connsiteY1458"/>
              </a:cxn>
              <a:cxn ang="0">
                <a:pos x="connsiteX1459" y="connsiteY1459"/>
              </a:cxn>
              <a:cxn ang="0">
                <a:pos x="connsiteX1460" y="connsiteY1460"/>
              </a:cxn>
              <a:cxn ang="0">
                <a:pos x="connsiteX1461" y="connsiteY1461"/>
              </a:cxn>
              <a:cxn ang="0">
                <a:pos x="connsiteX1462" y="connsiteY1462"/>
              </a:cxn>
              <a:cxn ang="0">
                <a:pos x="connsiteX1463" y="connsiteY1463"/>
              </a:cxn>
              <a:cxn ang="0">
                <a:pos x="connsiteX1464" y="connsiteY1464"/>
              </a:cxn>
              <a:cxn ang="0">
                <a:pos x="connsiteX1465" y="connsiteY1465"/>
              </a:cxn>
              <a:cxn ang="0">
                <a:pos x="connsiteX1466" y="connsiteY1466"/>
              </a:cxn>
              <a:cxn ang="0">
                <a:pos x="connsiteX1467" y="connsiteY1467"/>
              </a:cxn>
              <a:cxn ang="0">
                <a:pos x="connsiteX1468" y="connsiteY1468"/>
              </a:cxn>
              <a:cxn ang="0">
                <a:pos x="connsiteX1469" y="connsiteY1469"/>
              </a:cxn>
              <a:cxn ang="0">
                <a:pos x="connsiteX1470" y="connsiteY1470"/>
              </a:cxn>
              <a:cxn ang="0">
                <a:pos x="connsiteX1471" y="connsiteY1471"/>
              </a:cxn>
              <a:cxn ang="0">
                <a:pos x="connsiteX1472" y="connsiteY1472"/>
              </a:cxn>
              <a:cxn ang="0">
                <a:pos x="connsiteX1473" y="connsiteY1473"/>
              </a:cxn>
              <a:cxn ang="0">
                <a:pos x="connsiteX1474" y="connsiteY1474"/>
              </a:cxn>
              <a:cxn ang="0">
                <a:pos x="connsiteX1475" y="connsiteY1475"/>
              </a:cxn>
              <a:cxn ang="0">
                <a:pos x="connsiteX1476" y="connsiteY1476"/>
              </a:cxn>
              <a:cxn ang="0">
                <a:pos x="connsiteX1477" y="connsiteY1477"/>
              </a:cxn>
              <a:cxn ang="0">
                <a:pos x="connsiteX1478" y="connsiteY1478"/>
              </a:cxn>
              <a:cxn ang="0">
                <a:pos x="connsiteX1479" y="connsiteY1479"/>
              </a:cxn>
              <a:cxn ang="0">
                <a:pos x="connsiteX1480" y="connsiteY1480"/>
              </a:cxn>
              <a:cxn ang="0">
                <a:pos x="connsiteX1481" y="connsiteY1481"/>
              </a:cxn>
              <a:cxn ang="0">
                <a:pos x="connsiteX1482" y="connsiteY1482"/>
              </a:cxn>
              <a:cxn ang="0">
                <a:pos x="connsiteX1483" y="connsiteY1483"/>
              </a:cxn>
              <a:cxn ang="0">
                <a:pos x="connsiteX1484" y="connsiteY1484"/>
              </a:cxn>
              <a:cxn ang="0">
                <a:pos x="connsiteX1485" y="connsiteY1485"/>
              </a:cxn>
              <a:cxn ang="0">
                <a:pos x="connsiteX1486" y="connsiteY1486"/>
              </a:cxn>
              <a:cxn ang="0">
                <a:pos x="connsiteX1487" y="connsiteY1487"/>
              </a:cxn>
              <a:cxn ang="0">
                <a:pos x="connsiteX1488" y="connsiteY1488"/>
              </a:cxn>
              <a:cxn ang="0">
                <a:pos x="connsiteX1489" y="connsiteY1489"/>
              </a:cxn>
              <a:cxn ang="0">
                <a:pos x="connsiteX1490" y="connsiteY1490"/>
              </a:cxn>
              <a:cxn ang="0">
                <a:pos x="connsiteX1491" y="connsiteY1491"/>
              </a:cxn>
              <a:cxn ang="0">
                <a:pos x="connsiteX1492" y="connsiteY1492"/>
              </a:cxn>
              <a:cxn ang="0">
                <a:pos x="connsiteX1493" y="connsiteY1493"/>
              </a:cxn>
              <a:cxn ang="0">
                <a:pos x="connsiteX1494" y="connsiteY1494"/>
              </a:cxn>
              <a:cxn ang="0">
                <a:pos x="connsiteX1495" y="connsiteY1495"/>
              </a:cxn>
              <a:cxn ang="0">
                <a:pos x="connsiteX1496" y="connsiteY1496"/>
              </a:cxn>
              <a:cxn ang="0">
                <a:pos x="connsiteX1497" y="connsiteY1497"/>
              </a:cxn>
              <a:cxn ang="0">
                <a:pos x="connsiteX1498" y="connsiteY1498"/>
              </a:cxn>
              <a:cxn ang="0">
                <a:pos x="connsiteX1499" y="connsiteY1499"/>
              </a:cxn>
              <a:cxn ang="0">
                <a:pos x="connsiteX1500" y="connsiteY1500"/>
              </a:cxn>
              <a:cxn ang="0">
                <a:pos x="connsiteX1501" y="connsiteY1501"/>
              </a:cxn>
              <a:cxn ang="0">
                <a:pos x="connsiteX1502" y="connsiteY1502"/>
              </a:cxn>
              <a:cxn ang="0">
                <a:pos x="connsiteX1503" y="connsiteY1503"/>
              </a:cxn>
              <a:cxn ang="0">
                <a:pos x="connsiteX1504" y="connsiteY1504"/>
              </a:cxn>
              <a:cxn ang="0">
                <a:pos x="connsiteX1505" y="connsiteY1505"/>
              </a:cxn>
              <a:cxn ang="0">
                <a:pos x="connsiteX1506" y="connsiteY1506"/>
              </a:cxn>
              <a:cxn ang="0">
                <a:pos x="connsiteX1507" y="connsiteY1507"/>
              </a:cxn>
              <a:cxn ang="0">
                <a:pos x="connsiteX1508" y="connsiteY1508"/>
              </a:cxn>
              <a:cxn ang="0">
                <a:pos x="connsiteX1509" y="connsiteY1509"/>
              </a:cxn>
              <a:cxn ang="0">
                <a:pos x="connsiteX1510" y="connsiteY1510"/>
              </a:cxn>
              <a:cxn ang="0">
                <a:pos x="connsiteX1511" y="connsiteY1511"/>
              </a:cxn>
              <a:cxn ang="0">
                <a:pos x="connsiteX1512" y="connsiteY1512"/>
              </a:cxn>
              <a:cxn ang="0">
                <a:pos x="connsiteX1513" y="connsiteY1513"/>
              </a:cxn>
              <a:cxn ang="0">
                <a:pos x="connsiteX1514" y="connsiteY1514"/>
              </a:cxn>
              <a:cxn ang="0">
                <a:pos x="connsiteX1515" y="connsiteY1515"/>
              </a:cxn>
              <a:cxn ang="0">
                <a:pos x="connsiteX1516" y="connsiteY1516"/>
              </a:cxn>
              <a:cxn ang="0">
                <a:pos x="connsiteX1517" y="connsiteY1517"/>
              </a:cxn>
              <a:cxn ang="0">
                <a:pos x="connsiteX1518" y="connsiteY1518"/>
              </a:cxn>
              <a:cxn ang="0">
                <a:pos x="connsiteX1519" y="connsiteY1519"/>
              </a:cxn>
              <a:cxn ang="0">
                <a:pos x="connsiteX1520" y="connsiteY1520"/>
              </a:cxn>
              <a:cxn ang="0">
                <a:pos x="connsiteX1521" y="connsiteY1521"/>
              </a:cxn>
              <a:cxn ang="0">
                <a:pos x="connsiteX1522" y="connsiteY1522"/>
              </a:cxn>
              <a:cxn ang="0">
                <a:pos x="connsiteX1523" y="connsiteY1523"/>
              </a:cxn>
              <a:cxn ang="0">
                <a:pos x="connsiteX1524" y="connsiteY1524"/>
              </a:cxn>
              <a:cxn ang="0">
                <a:pos x="connsiteX1525" y="connsiteY1525"/>
              </a:cxn>
              <a:cxn ang="0">
                <a:pos x="connsiteX1526" y="connsiteY1526"/>
              </a:cxn>
              <a:cxn ang="0">
                <a:pos x="connsiteX1527" y="connsiteY1527"/>
              </a:cxn>
              <a:cxn ang="0">
                <a:pos x="connsiteX1528" y="connsiteY1528"/>
              </a:cxn>
              <a:cxn ang="0">
                <a:pos x="connsiteX1529" y="connsiteY1529"/>
              </a:cxn>
              <a:cxn ang="0">
                <a:pos x="connsiteX1530" y="connsiteY1530"/>
              </a:cxn>
              <a:cxn ang="0">
                <a:pos x="connsiteX1531" y="connsiteY1531"/>
              </a:cxn>
              <a:cxn ang="0">
                <a:pos x="connsiteX1532" y="connsiteY1532"/>
              </a:cxn>
              <a:cxn ang="0">
                <a:pos x="connsiteX1533" y="connsiteY1533"/>
              </a:cxn>
              <a:cxn ang="0">
                <a:pos x="connsiteX1534" y="connsiteY1534"/>
              </a:cxn>
              <a:cxn ang="0">
                <a:pos x="connsiteX1535" y="connsiteY1535"/>
              </a:cxn>
              <a:cxn ang="0">
                <a:pos x="connsiteX1536" y="connsiteY1536"/>
              </a:cxn>
              <a:cxn ang="0">
                <a:pos x="connsiteX1537" y="connsiteY1537"/>
              </a:cxn>
              <a:cxn ang="0">
                <a:pos x="connsiteX1538" y="connsiteY1538"/>
              </a:cxn>
              <a:cxn ang="0">
                <a:pos x="connsiteX1539" y="connsiteY1539"/>
              </a:cxn>
              <a:cxn ang="0">
                <a:pos x="connsiteX1540" y="connsiteY1540"/>
              </a:cxn>
              <a:cxn ang="0">
                <a:pos x="connsiteX1541" y="connsiteY1541"/>
              </a:cxn>
              <a:cxn ang="0">
                <a:pos x="connsiteX1542" y="connsiteY1542"/>
              </a:cxn>
              <a:cxn ang="0">
                <a:pos x="connsiteX1543" y="connsiteY1543"/>
              </a:cxn>
              <a:cxn ang="0">
                <a:pos x="connsiteX1544" y="connsiteY1544"/>
              </a:cxn>
              <a:cxn ang="0">
                <a:pos x="connsiteX1545" y="connsiteY1545"/>
              </a:cxn>
              <a:cxn ang="0">
                <a:pos x="connsiteX1546" y="connsiteY1546"/>
              </a:cxn>
              <a:cxn ang="0">
                <a:pos x="connsiteX1547" y="connsiteY1547"/>
              </a:cxn>
              <a:cxn ang="0">
                <a:pos x="connsiteX1548" y="connsiteY1548"/>
              </a:cxn>
              <a:cxn ang="0">
                <a:pos x="connsiteX1549" y="connsiteY1549"/>
              </a:cxn>
              <a:cxn ang="0">
                <a:pos x="connsiteX1550" y="connsiteY1550"/>
              </a:cxn>
              <a:cxn ang="0">
                <a:pos x="connsiteX1551" y="connsiteY1551"/>
              </a:cxn>
              <a:cxn ang="0">
                <a:pos x="connsiteX1552" y="connsiteY1552"/>
              </a:cxn>
              <a:cxn ang="0">
                <a:pos x="connsiteX1553" y="connsiteY1553"/>
              </a:cxn>
              <a:cxn ang="0">
                <a:pos x="connsiteX1554" y="connsiteY1554"/>
              </a:cxn>
              <a:cxn ang="0">
                <a:pos x="connsiteX1555" y="connsiteY1555"/>
              </a:cxn>
              <a:cxn ang="0">
                <a:pos x="connsiteX1556" y="connsiteY1556"/>
              </a:cxn>
              <a:cxn ang="0">
                <a:pos x="connsiteX1557" y="connsiteY1557"/>
              </a:cxn>
              <a:cxn ang="0">
                <a:pos x="connsiteX1558" y="connsiteY1558"/>
              </a:cxn>
              <a:cxn ang="0">
                <a:pos x="connsiteX1559" y="connsiteY1559"/>
              </a:cxn>
              <a:cxn ang="0">
                <a:pos x="connsiteX1560" y="connsiteY1560"/>
              </a:cxn>
              <a:cxn ang="0">
                <a:pos x="connsiteX1561" y="connsiteY1561"/>
              </a:cxn>
              <a:cxn ang="0">
                <a:pos x="connsiteX1562" y="connsiteY1562"/>
              </a:cxn>
              <a:cxn ang="0">
                <a:pos x="connsiteX1563" y="connsiteY1563"/>
              </a:cxn>
              <a:cxn ang="0">
                <a:pos x="connsiteX1564" y="connsiteY1564"/>
              </a:cxn>
              <a:cxn ang="0">
                <a:pos x="connsiteX1565" y="connsiteY1565"/>
              </a:cxn>
              <a:cxn ang="0">
                <a:pos x="connsiteX1566" y="connsiteY1566"/>
              </a:cxn>
              <a:cxn ang="0">
                <a:pos x="connsiteX1567" y="connsiteY1567"/>
              </a:cxn>
              <a:cxn ang="0">
                <a:pos x="connsiteX1568" y="connsiteY1568"/>
              </a:cxn>
              <a:cxn ang="0">
                <a:pos x="connsiteX1569" y="connsiteY1569"/>
              </a:cxn>
              <a:cxn ang="0">
                <a:pos x="connsiteX1570" y="connsiteY1570"/>
              </a:cxn>
              <a:cxn ang="0">
                <a:pos x="connsiteX1571" y="connsiteY1571"/>
              </a:cxn>
              <a:cxn ang="0">
                <a:pos x="connsiteX1572" y="connsiteY1572"/>
              </a:cxn>
              <a:cxn ang="0">
                <a:pos x="connsiteX1573" y="connsiteY1573"/>
              </a:cxn>
              <a:cxn ang="0">
                <a:pos x="connsiteX1574" y="connsiteY1574"/>
              </a:cxn>
              <a:cxn ang="0">
                <a:pos x="connsiteX1575" y="connsiteY1575"/>
              </a:cxn>
              <a:cxn ang="0">
                <a:pos x="connsiteX1576" y="connsiteY1576"/>
              </a:cxn>
              <a:cxn ang="0">
                <a:pos x="connsiteX1577" y="connsiteY1577"/>
              </a:cxn>
              <a:cxn ang="0">
                <a:pos x="connsiteX1578" y="connsiteY1578"/>
              </a:cxn>
              <a:cxn ang="0">
                <a:pos x="connsiteX1579" y="connsiteY1579"/>
              </a:cxn>
              <a:cxn ang="0">
                <a:pos x="connsiteX1580" y="connsiteY1580"/>
              </a:cxn>
              <a:cxn ang="0">
                <a:pos x="connsiteX1581" y="connsiteY1581"/>
              </a:cxn>
              <a:cxn ang="0">
                <a:pos x="connsiteX1582" y="connsiteY1582"/>
              </a:cxn>
              <a:cxn ang="0">
                <a:pos x="connsiteX1583" y="connsiteY1583"/>
              </a:cxn>
              <a:cxn ang="0">
                <a:pos x="connsiteX1584" y="connsiteY1584"/>
              </a:cxn>
              <a:cxn ang="0">
                <a:pos x="connsiteX1585" y="connsiteY1585"/>
              </a:cxn>
              <a:cxn ang="0">
                <a:pos x="connsiteX1586" y="connsiteY1586"/>
              </a:cxn>
              <a:cxn ang="0">
                <a:pos x="connsiteX1587" y="connsiteY1587"/>
              </a:cxn>
              <a:cxn ang="0">
                <a:pos x="connsiteX1588" y="connsiteY1588"/>
              </a:cxn>
              <a:cxn ang="0">
                <a:pos x="connsiteX1589" y="connsiteY1589"/>
              </a:cxn>
              <a:cxn ang="0">
                <a:pos x="connsiteX1590" y="connsiteY1590"/>
              </a:cxn>
              <a:cxn ang="0">
                <a:pos x="connsiteX1591" y="connsiteY1591"/>
              </a:cxn>
              <a:cxn ang="0">
                <a:pos x="connsiteX1592" y="connsiteY1592"/>
              </a:cxn>
              <a:cxn ang="0">
                <a:pos x="connsiteX1593" y="connsiteY1593"/>
              </a:cxn>
              <a:cxn ang="0">
                <a:pos x="connsiteX1594" y="connsiteY1594"/>
              </a:cxn>
              <a:cxn ang="0">
                <a:pos x="connsiteX1595" y="connsiteY1595"/>
              </a:cxn>
              <a:cxn ang="0">
                <a:pos x="connsiteX1596" y="connsiteY1596"/>
              </a:cxn>
              <a:cxn ang="0">
                <a:pos x="connsiteX1597" y="connsiteY1597"/>
              </a:cxn>
              <a:cxn ang="0">
                <a:pos x="connsiteX1598" y="connsiteY1598"/>
              </a:cxn>
              <a:cxn ang="0">
                <a:pos x="connsiteX1599" y="connsiteY1599"/>
              </a:cxn>
              <a:cxn ang="0">
                <a:pos x="connsiteX1600" y="connsiteY1600"/>
              </a:cxn>
              <a:cxn ang="0">
                <a:pos x="connsiteX1601" y="connsiteY1601"/>
              </a:cxn>
              <a:cxn ang="0">
                <a:pos x="connsiteX1602" y="connsiteY1602"/>
              </a:cxn>
              <a:cxn ang="0">
                <a:pos x="connsiteX1603" y="connsiteY1603"/>
              </a:cxn>
              <a:cxn ang="0">
                <a:pos x="connsiteX1604" y="connsiteY1604"/>
              </a:cxn>
              <a:cxn ang="0">
                <a:pos x="connsiteX1605" y="connsiteY1605"/>
              </a:cxn>
              <a:cxn ang="0">
                <a:pos x="connsiteX1606" y="connsiteY1606"/>
              </a:cxn>
              <a:cxn ang="0">
                <a:pos x="connsiteX1607" y="connsiteY1607"/>
              </a:cxn>
              <a:cxn ang="0">
                <a:pos x="connsiteX1608" y="connsiteY1608"/>
              </a:cxn>
              <a:cxn ang="0">
                <a:pos x="connsiteX1609" y="connsiteY1609"/>
              </a:cxn>
              <a:cxn ang="0">
                <a:pos x="connsiteX1610" y="connsiteY1610"/>
              </a:cxn>
              <a:cxn ang="0">
                <a:pos x="connsiteX1611" y="connsiteY1611"/>
              </a:cxn>
              <a:cxn ang="0">
                <a:pos x="connsiteX1612" y="connsiteY1612"/>
              </a:cxn>
              <a:cxn ang="0">
                <a:pos x="connsiteX1613" y="connsiteY1613"/>
              </a:cxn>
              <a:cxn ang="0">
                <a:pos x="connsiteX1614" y="connsiteY1614"/>
              </a:cxn>
              <a:cxn ang="0">
                <a:pos x="connsiteX1615" y="connsiteY1615"/>
              </a:cxn>
              <a:cxn ang="0">
                <a:pos x="connsiteX1616" y="connsiteY1616"/>
              </a:cxn>
              <a:cxn ang="0">
                <a:pos x="connsiteX1617" y="connsiteY1617"/>
              </a:cxn>
              <a:cxn ang="0">
                <a:pos x="connsiteX1618" y="connsiteY1618"/>
              </a:cxn>
              <a:cxn ang="0">
                <a:pos x="connsiteX1619" y="connsiteY1619"/>
              </a:cxn>
              <a:cxn ang="0">
                <a:pos x="connsiteX1620" y="connsiteY1620"/>
              </a:cxn>
              <a:cxn ang="0">
                <a:pos x="connsiteX1621" y="connsiteY1621"/>
              </a:cxn>
              <a:cxn ang="0">
                <a:pos x="connsiteX1622" y="connsiteY1622"/>
              </a:cxn>
              <a:cxn ang="0">
                <a:pos x="connsiteX1623" y="connsiteY1623"/>
              </a:cxn>
              <a:cxn ang="0">
                <a:pos x="connsiteX1624" y="connsiteY1624"/>
              </a:cxn>
              <a:cxn ang="0">
                <a:pos x="connsiteX1625" y="connsiteY1625"/>
              </a:cxn>
              <a:cxn ang="0">
                <a:pos x="connsiteX1626" y="connsiteY1626"/>
              </a:cxn>
              <a:cxn ang="0">
                <a:pos x="connsiteX1627" y="connsiteY1627"/>
              </a:cxn>
              <a:cxn ang="0">
                <a:pos x="connsiteX1628" y="connsiteY1628"/>
              </a:cxn>
              <a:cxn ang="0">
                <a:pos x="connsiteX1629" y="connsiteY1629"/>
              </a:cxn>
              <a:cxn ang="0">
                <a:pos x="connsiteX1630" y="connsiteY1630"/>
              </a:cxn>
              <a:cxn ang="0">
                <a:pos x="connsiteX1631" y="connsiteY1631"/>
              </a:cxn>
              <a:cxn ang="0">
                <a:pos x="connsiteX1632" y="connsiteY1632"/>
              </a:cxn>
              <a:cxn ang="0">
                <a:pos x="connsiteX1633" y="connsiteY1633"/>
              </a:cxn>
              <a:cxn ang="0">
                <a:pos x="connsiteX1634" y="connsiteY1634"/>
              </a:cxn>
              <a:cxn ang="0">
                <a:pos x="connsiteX1635" y="connsiteY1635"/>
              </a:cxn>
              <a:cxn ang="0">
                <a:pos x="connsiteX1636" y="connsiteY1636"/>
              </a:cxn>
              <a:cxn ang="0">
                <a:pos x="connsiteX1637" y="connsiteY1637"/>
              </a:cxn>
              <a:cxn ang="0">
                <a:pos x="connsiteX1638" y="connsiteY1638"/>
              </a:cxn>
              <a:cxn ang="0">
                <a:pos x="connsiteX1639" y="connsiteY1639"/>
              </a:cxn>
              <a:cxn ang="0">
                <a:pos x="connsiteX1640" y="connsiteY1640"/>
              </a:cxn>
              <a:cxn ang="0">
                <a:pos x="connsiteX1641" y="connsiteY1641"/>
              </a:cxn>
              <a:cxn ang="0">
                <a:pos x="connsiteX1642" y="connsiteY1642"/>
              </a:cxn>
              <a:cxn ang="0">
                <a:pos x="connsiteX1643" y="connsiteY1643"/>
              </a:cxn>
              <a:cxn ang="0">
                <a:pos x="connsiteX1644" y="connsiteY1644"/>
              </a:cxn>
              <a:cxn ang="0">
                <a:pos x="connsiteX1645" y="connsiteY1645"/>
              </a:cxn>
              <a:cxn ang="0">
                <a:pos x="connsiteX1646" y="connsiteY1646"/>
              </a:cxn>
              <a:cxn ang="0">
                <a:pos x="connsiteX1647" y="connsiteY1647"/>
              </a:cxn>
              <a:cxn ang="0">
                <a:pos x="connsiteX1648" y="connsiteY1648"/>
              </a:cxn>
              <a:cxn ang="0">
                <a:pos x="connsiteX1649" y="connsiteY1649"/>
              </a:cxn>
              <a:cxn ang="0">
                <a:pos x="connsiteX1650" y="connsiteY1650"/>
              </a:cxn>
              <a:cxn ang="0">
                <a:pos x="connsiteX1651" y="connsiteY1651"/>
              </a:cxn>
              <a:cxn ang="0">
                <a:pos x="connsiteX1652" y="connsiteY1652"/>
              </a:cxn>
              <a:cxn ang="0">
                <a:pos x="connsiteX1653" y="connsiteY1653"/>
              </a:cxn>
              <a:cxn ang="0">
                <a:pos x="connsiteX1654" y="connsiteY1654"/>
              </a:cxn>
              <a:cxn ang="0">
                <a:pos x="connsiteX1655" y="connsiteY1655"/>
              </a:cxn>
              <a:cxn ang="0">
                <a:pos x="connsiteX1656" y="connsiteY1656"/>
              </a:cxn>
              <a:cxn ang="0">
                <a:pos x="connsiteX1657" y="connsiteY1657"/>
              </a:cxn>
              <a:cxn ang="0">
                <a:pos x="connsiteX1658" y="connsiteY1658"/>
              </a:cxn>
              <a:cxn ang="0">
                <a:pos x="connsiteX1659" y="connsiteY1659"/>
              </a:cxn>
              <a:cxn ang="0">
                <a:pos x="connsiteX1660" y="connsiteY1660"/>
              </a:cxn>
              <a:cxn ang="0">
                <a:pos x="connsiteX1661" y="connsiteY1661"/>
              </a:cxn>
              <a:cxn ang="0">
                <a:pos x="connsiteX1662" y="connsiteY1662"/>
              </a:cxn>
              <a:cxn ang="0">
                <a:pos x="connsiteX1663" y="connsiteY1663"/>
              </a:cxn>
              <a:cxn ang="0">
                <a:pos x="connsiteX1664" y="connsiteY1664"/>
              </a:cxn>
              <a:cxn ang="0">
                <a:pos x="connsiteX1665" y="connsiteY1665"/>
              </a:cxn>
              <a:cxn ang="0">
                <a:pos x="connsiteX1666" y="connsiteY1666"/>
              </a:cxn>
              <a:cxn ang="0">
                <a:pos x="connsiteX1667" y="connsiteY1667"/>
              </a:cxn>
              <a:cxn ang="0">
                <a:pos x="connsiteX1668" y="connsiteY1668"/>
              </a:cxn>
              <a:cxn ang="0">
                <a:pos x="connsiteX1669" y="connsiteY1669"/>
              </a:cxn>
              <a:cxn ang="0">
                <a:pos x="connsiteX1670" y="connsiteY1670"/>
              </a:cxn>
              <a:cxn ang="0">
                <a:pos x="connsiteX1671" y="connsiteY1671"/>
              </a:cxn>
              <a:cxn ang="0">
                <a:pos x="connsiteX1672" y="connsiteY1672"/>
              </a:cxn>
              <a:cxn ang="0">
                <a:pos x="connsiteX1673" y="connsiteY1673"/>
              </a:cxn>
              <a:cxn ang="0">
                <a:pos x="connsiteX1674" y="connsiteY1674"/>
              </a:cxn>
              <a:cxn ang="0">
                <a:pos x="connsiteX1675" y="connsiteY1675"/>
              </a:cxn>
              <a:cxn ang="0">
                <a:pos x="connsiteX1676" y="connsiteY1676"/>
              </a:cxn>
              <a:cxn ang="0">
                <a:pos x="connsiteX1677" y="connsiteY1677"/>
              </a:cxn>
              <a:cxn ang="0">
                <a:pos x="connsiteX1678" y="connsiteY1678"/>
              </a:cxn>
              <a:cxn ang="0">
                <a:pos x="connsiteX1679" y="connsiteY1679"/>
              </a:cxn>
              <a:cxn ang="0">
                <a:pos x="connsiteX1680" y="connsiteY1680"/>
              </a:cxn>
              <a:cxn ang="0">
                <a:pos x="connsiteX1681" y="connsiteY1681"/>
              </a:cxn>
              <a:cxn ang="0">
                <a:pos x="connsiteX1682" y="connsiteY1682"/>
              </a:cxn>
              <a:cxn ang="0">
                <a:pos x="connsiteX1683" y="connsiteY1683"/>
              </a:cxn>
              <a:cxn ang="0">
                <a:pos x="connsiteX1684" y="connsiteY1684"/>
              </a:cxn>
              <a:cxn ang="0">
                <a:pos x="connsiteX1685" y="connsiteY1685"/>
              </a:cxn>
              <a:cxn ang="0">
                <a:pos x="connsiteX1686" y="connsiteY1686"/>
              </a:cxn>
              <a:cxn ang="0">
                <a:pos x="connsiteX1687" y="connsiteY1687"/>
              </a:cxn>
              <a:cxn ang="0">
                <a:pos x="connsiteX1688" y="connsiteY1688"/>
              </a:cxn>
              <a:cxn ang="0">
                <a:pos x="connsiteX1689" y="connsiteY1689"/>
              </a:cxn>
              <a:cxn ang="0">
                <a:pos x="connsiteX1690" y="connsiteY1690"/>
              </a:cxn>
              <a:cxn ang="0">
                <a:pos x="connsiteX1691" y="connsiteY1691"/>
              </a:cxn>
              <a:cxn ang="0">
                <a:pos x="connsiteX1692" y="connsiteY1692"/>
              </a:cxn>
              <a:cxn ang="0">
                <a:pos x="connsiteX1693" y="connsiteY1693"/>
              </a:cxn>
              <a:cxn ang="0">
                <a:pos x="connsiteX1694" y="connsiteY1694"/>
              </a:cxn>
              <a:cxn ang="0">
                <a:pos x="connsiteX1695" y="connsiteY1695"/>
              </a:cxn>
              <a:cxn ang="0">
                <a:pos x="connsiteX1696" y="connsiteY1696"/>
              </a:cxn>
              <a:cxn ang="0">
                <a:pos x="connsiteX1697" y="connsiteY1697"/>
              </a:cxn>
              <a:cxn ang="0">
                <a:pos x="connsiteX1698" y="connsiteY1698"/>
              </a:cxn>
              <a:cxn ang="0">
                <a:pos x="connsiteX1699" y="connsiteY1699"/>
              </a:cxn>
              <a:cxn ang="0">
                <a:pos x="connsiteX1700" y="connsiteY1700"/>
              </a:cxn>
              <a:cxn ang="0">
                <a:pos x="connsiteX1701" y="connsiteY1701"/>
              </a:cxn>
              <a:cxn ang="0">
                <a:pos x="connsiteX1702" y="connsiteY1702"/>
              </a:cxn>
              <a:cxn ang="0">
                <a:pos x="connsiteX1703" y="connsiteY1703"/>
              </a:cxn>
              <a:cxn ang="0">
                <a:pos x="connsiteX1704" y="connsiteY1704"/>
              </a:cxn>
              <a:cxn ang="0">
                <a:pos x="connsiteX1705" y="connsiteY1705"/>
              </a:cxn>
              <a:cxn ang="0">
                <a:pos x="connsiteX1706" y="connsiteY1706"/>
              </a:cxn>
              <a:cxn ang="0">
                <a:pos x="connsiteX1707" y="connsiteY1707"/>
              </a:cxn>
              <a:cxn ang="0">
                <a:pos x="connsiteX1708" y="connsiteY1708"/>
              </a:cxn>
              <a:cxn ang="0">
                <a:pos x="connsiteX1709" y="connsiteY1709"/>
              </a:cxn>
              <a:cxn ang="0">
                <a:pos x="connsiteX1710" y="connsiteY1710"/>
              </a:cxn>
              <a:cxn ang="0">
                <a:pos x="connsiteX1711" y="connsiteY1711"/>
              </a:cxn>
              <a:cxn ang="0">
                <a:pos x="connsiteX1712" y="connsiteY1712"/>
              </a:cxn>
              <a:cxn ang="0">
                <a:pos x="connsiteX1713" y="connsiteY1713"/>
              </a:cxn>
              <a:cxn ang="0">
                <a:pos x="connsiteX1714" y="connsiteY1714"/>
              </a:cxn>
              <a:cxn ang="0">
                <a:pos x="connsiteX1715" y="connsiteY1715"/>
              </a:cxn>
              <a:cxn ang="0">
                <a:pos x="connsiteX1716" y="connsiteY1716"/>
              </a:cxn>
              <a:cxn ang="0">
                <a:pos x="connsiteX1717" y="connsiteY1717"/>
              </a:cxn>
              <a:cxn ang="0">
                <a:pos x="connsiteX1718" y="connsiteY1718"/>
              </a:cxn>
              <a:cxn ang="0">
                <a:pos x="connsiteX1719" y="connsiteY1719"/>
              </a:cxn>
              <a:cxn ang="0">
                <a:pos x="connsiteX1720" y="connsiteY1720"/>
              </a:cxn>
              <a:cxn ang="0">
                <a:pos x="connsiteX1721" y="connsiteY1721"/>
              </a:cxn>
              <a:cxn ang="0">
                <a:pos x="connsiteX1722" y="connsiteY1722"/>
              </a:cxn>
              <a:cxn ang="0">
                <a:pos x="connsiteX1723" y="connsiteY1723"/>
              </a:cxn>
              <a:cxn ang="0">
                <a:pos x="connsiteX1724" y="connsiteY1724"/>
              </a:cxn>
              <a:cxn ang="0">
                <a:pos x="connsiteX1725" y="connsiteY1725"/>
              </a:cxn>
              <a:cxn ang="0">
                <a:pos x="connsiteX1726" y="connsiteY1726"/>
              </a:cxn>
              <a:cxn ang="0">
                <a:pos x="connsiteX1727" y="connsiteY1727"/>
              </a:cxn>
              <a:cxn ang="0">
                <a:pos x="connsiteX1728" y="connsiteY1728"/>
              </a:cxn>
              <a:cxn ang="0">
                <a:pos x="connsiteX1729" y="connsiteY1729"/>
              </a:cxn>
              <a:cxn ang="0">
                <a:pos x="connsiteX1730" y="connsiteY1730"/>
              </a:cxn>
              <a:cxn ang="0">
                <a:pos x="connsiteX1731" y="connsiteY1731"/>
              </a:cxn>
              <a:cxn ang="0">
                <a:pos x="connsiteX1732" y="connsiteY1732"/>
              </a:cxn>
              <a:cxn ang="0">
                <a:pos x="connsiteX1733" y="connsiteY1733"/>
              </a:cxn>
              <a:cxn ang="0">
                <a:pos x="connsiteX1734" y="connsiteY1734"/>
              </a:cxn>
              <a:cxn ang="0">
                <a:pos x="connsiteX1735" y="connsiteY1735"/>
              </a:cxn>
              <a:cxn ang="0">
                <a:pos x="connsiteX1736" y="connsiteY1736"/>
              </a:cxn>
              <a:cxn ang="0">
                <a:pos x="connsiteX1737" y="connsiteY1737"/>
              </a:cxn>
              <a:cxn ang="0">
                <a:pos x="connsiteX1738" y="connsiteY1738"/>
              </a:cxn>
              <a:cxn ang="0">
                <a:pos x="connsiteX1739" y="connsiteY1739"/>
              </a:cxn>
              <a:cxn ang="0">
                <a:pos x="connsiteX1740" y="connsiteY1740"/>
              </a:cxn>
              <a:cxn ang="0">
                <a:pos x="connsiteX1741" y="connsiteY1741"/>
              </a:cxn>
              <a:cxn ang="0">
                <a:pos x="connsiteX1742" y="connsiteY1742"/>
              </a:cxn>
              <a:cxn ang="0">
                <a:pos x="connsiteX1743" y="connsiteY1743"/>
              </a:cxn>
              <a:cxn ang="0">
                <a:pos x="connsiteX1744" y="connsiteY1744"/>
              </a:cxn>
              <a:cxn ang="0">
                <a:pos x="connsiteX1745" y="connsiteY1745"/>
              </a:cxn>
              <a:cxn ang="0">
                <a:pos x="connsiteX1746" y="connsiteY1746"/>
              </a:cxn>
              <a:cxn ang="0">
                <a:pos x="connsiteX1747" y="connsiteY1747"/>
              </a:cxn>
              <a:cxn ang="0">
                <a:pos x="connsiteX1748" y="connsiteY1748"/>
              </a:cxn>
              <a:cxn ang="0">
                <a:pos x="connsiteX1749" y="connsiteY1749"/>
              </a:cxn>
              <a:cxn ang="0">
                <a:pos x="connsiteX1750" y="connsiteY1750"/>
              </a:cxn>
              <a:cxn ang="0">
                <a:pos x="connsiteX1751" y="connsiteY1751"/>
              </a:cxn>
              <a:cxn ang="0">
                <a:pos x="connsiteX1752" y="connsiteY1752"/>
              </a:cxn>
              <a:cxn ang="0">
                <a:pos x="connsiteX1753" y="connsiteY1753"/>
              </a:cxn>
              <a:cxn ang="0">
                <a:pos x="connsiteX1754" y="connsiteY1754"/>
              </a:cxn>
              <a:cxn ang="0">
                <a:pos x="connsiteX1755" y="connsiteY1755"/>
              </a:cxn>
              <a:cxn ang="0">
                <a:pos x="connsiteX1756" y="connsiteY1756"/>
              </a:cxn>
              <a:cxn ang="0">
                <a:pos x="connsiteX1757" y="connsiteY1757"/>
              </a:cxn>
              <a:cxn ang="0">
                <a:pos x="connsiteX1758" y="connsiteY1758"/>
              </a:cxn>
              <a:cxn ang="0">
                <a:pos x="connsiteX1759" y="connsiteY1759"/>
              </a:cxn>
              <a:cxn ang="0">
                <a:pos x="connsiteX1760" y="connsiteY1760"/>
              </a:cxn>
              <a:cxn ang="0">
                <a:pos x="connsiteX1761" y="connsiteY1761"/>
              </a:cxn>
              <a:cxn ang="0">
                <a:pos x="connsiteX1762" y="connsiteY1762"/>
              </a:cxn>
              <a:cxn ang="0">
                <a:pos x="connsiteX1763" y="connsiteY1763"/>
              </a:cxn>
              <a:cxn ang="0">
                <a:pos x="connsiteX1764" y="connsiteY1764"/>
              </a:cxn>
              <a:cxn ang="0">
                <a:pos x="connsiteX1765" y="connsiteY1765"/>
              </a:cxn>
              <a:cxn ang="0">
                <a:pos x="connsiteX1766" y="connsiteY1766"/>
              </a:cxn>
              <a:cxn ang="0">
                <a:pos x="connsiteX1767" y="connsiteY1767"/>
              </a:cxn>
              <a:cxn ang="0">
                <a:pos x="connsiteX1768" y="connsiteY1768"/>
              </a:cxn>
              <a:cxn ang="0">
                <a:pos x="connsiteX1769" y="connsiteY1769"/>
              </a:cxn>
              <a:cxn ang="0">
                <a:pos x="connsiteX1770" y="connsiteY1770"/>
              </a:cxn>
              <a:cxn ang="0">
                <a:pos x="connsiteX1771" y="connsiteY1771"/>
              </a:cxn>
              <a:cxn ang="0">
                <a:pos x="connsiteX1772" y="connsiteY1772"/>
              </a:cxn>
              <a:cxn ang="0">
                <a:pos x="connsiteX1773" y="connsiteY1773"/>
              </a:cxn>
              <a:cxn ang="0">
                <a:pos x="connsiteX1774" y="connsiteY1774"/>
              </a:cxn>
              <a:cxn ang="0">
                <a:pos x="connsiteX1775" y="connsiteY1775"/>
              </a:cxn>
              <a:cxn ang="0">
                <a:pos x="connsiteX1776" y="connsiteY1776"/>
              </a:cxn>
              <a:cxn ang="0">
                <a:pos x="connsiteX1777" y="connsiteY1777"/>
              </a:cxn>
              <a:cxn ang="0">
                <a:pos x="connsiteX1778" y="connsiteY1778"/>
              </a:cxn>
              <a:cxn ang="0">
                <a:pos x="connsiteX1779" y="connsiteY1779"/>
              </a:cxn>
              <a:cxn ang="0">
                <a:pos x="connsiteX1780" y="connsiteY1780"/>
              </a:cxn>
              <a:cxn ang="0">
                <a:pos x="connsiteX1781" y="connsiteY1781"/>
              </a:cxn>
              <a:cxn ang="0">
                <a:pos x="connsiteX1782" y="connsiteY1782"/>
              </a:cxn>
              <a:cxn ang="0">
                <a:pos x="connsiteX1783" y="connsiteY1783"/>
              </a:cxn>
              <a:cxn ang="0">
                <a:pos x="connsiteX1784" y="connsiteY1784"/>
              </a:cxn>
              <a:cxn ang="0">
                <a:pos x="connsiteX1785" y="connsiteY1785"/>
              </a:cxn>
              <a:cxn ang="0">
                <a:pos x="connsiteX1786" y="connsiteY1786"/>
              </a:cxn>
              <a:cxn ang="0">
                <a:pos x="connsiteX1787" y="connsiteY1787"/>
              </a:cxn>
              <a:cxn ang="0">
                <a:pos x="connsiteX1788" y="connsiteY1788"/>
              </a:cxn>
              <a:cxn ang="0">
                <a:pos x="connsiteX1789" y="connsiteY1789"/>
              </a:cxn>
              <a:cxn ang="0">
                <a:pos x="connsiteX1790" y="connsiteY1790"/>
              </a:cxn>
              <a:cxn ang="0">
                <a:pos x="connsiteX1791" y="connsiteY1791"/>
              </a:cxn>
              <a:cxn ang="0">
                <a:pos x="connsiteX1792" y="connsiteY1792"/>
              </a:cxn>
              <a:cxn ang="0">
                <a:pos x="connsiteX1793" y="connsiteY1793"/>
              </a:cxn>
              <a:cxn ang="0">
                <a:pos x="connsiteX1794" y="connsiteY1794"/>
              </a:cxn>
              <a:cxn ang="0">
                <a:pos x="connsiteX1795" y="connsiteY1795"/>
              </a:cxn>
              <a:cxn ang="0">
                <a:pos x="connsiteX1796" y="connsiteY1796"/>
              </a:cxn>
              <a:cxn ang="0">
                <a:pos x="connsiteX1797" y="connsiteY1797"/>
              </a:cxn>
              <a:cxn ang="0">
                <a:pos x="connsiteX1798" y="connsiteY1798"/>
              </a:cxn>
              <a:cxn ang="0">
                <a:pos x="connsiteX1799" y="connsiteY1799"/>
              </a:cxn>
              <a:cxn ang="0">
                <a:pos x="connsiteX1800" y="connsiteY1800"/>
              </a:cxn>
              <a:cxn ang="0">
                <a:pos x="connsiteX1801" y="connsiteY1801"/>
              </a:cxn>
              <a:cxn ang="0">
                <a:pos x="connsiteX1802" y="connsiteY1802"/>
              </a:cxn>
              <a:cxn ang="0">
                <a:pos x="connsiteX1803" y="connsiteY1803"/>
              </a:cxn>
              <a:cxn ang="0">
                <a:pos x="connsiteX1804" y="connsiteY1804"/>
              </a:cxn>
              <a:cxn ang="0">
                <a:pos x="connsiteX1805" y="connsiteY1805"/>
              </a:cxn>
              <a:cxn ang="0">
                <a:pos x="connsiteX1806" y="connsiteY1806"/>
              </a:cxn>
              <a:cxn ang="0">
                <a:pos x="connsiteX1807" y="connsiteY1807"/>
              </a:cxn>
              <a:cxn ang="0">
                <a:pos x="connsiteX1808" y="connsiteY1808"/>
              </a:cxn>
              <a:cxn ang="0">
                <a:pos x="connsiteX1809" y="connsiteY1809"/>
              </a:cxn>
              <a:cxn ang="0">
                <a:pos x="connsiteX1810" y="connsiteY1810"/>
              </a:cxn>
              <a:cxn ang="0">
                <a:pos x="connsiteX1811" y="connsiteY1811"/>
              </a:cxn>
              <a:cxn ang="0">
                <a:pos x="connsiteX1812" y="connsiteY1812"/>
              </a:cxn>
              <a:cxn ang="0">
                <a:pos x="connsiteX1813" y="connsiteY1813"/>
              </a:cxn>
              <a:cxn ang="0">
                <a:pos x="connsiteX1814" y="connsiteY1814"/>
              </a:cxn>
              <a:cxn ang="0">
                <a:pos x="connsiteX1815" y="connsiteY1815"/>
              </a:cxn>
              <a:cxn ang="0">
                <a:pos x="connsiteX1816" y="connsiteY1816"/>
              </a:cxn>
              <a:cxn ang="0">
                <a:pos x="connsiteX1817" y="connsiteY1817"/>
              </a:cxn>
              <a:cxn ang="0">
                <a:pos x="connsiteX1818" y="connsiteY1818"/>
              </a:cxn>
              <a:cxn ang="0">
                <a:pos x="connsiteX1819" y="connsiteY1819"/>
              </a:cxn>
              <a:cxn ang="0">
                <a:pos x="connsiteX1820" y="connsiteY1820"/>
              </a:cxn>
              <a:cxn ang="0">
                <a:pos x="connsiteX1821" y="connsiteY1821"/>
              </a:cxn>
              <a:cxn ang="0">
                <a:pos x="connsiteX1822" y="connsiteY1822"/>
              </a:cxn>
              <a:cxn ang="0">
                <a:pos x="connsiteX1823" y="connsiteY1823"/>
              </a:cxn>
              <a:cxn ang="0">
                <a:pos x="connsiteX1824" y="connsiteY1824"/>
              </a:cxn>
              <a:cxn ang="0">
                <a:pos x="connsiteX1825" y="connsiteY1825"/>
              </a:cxn>
              <a:cxn ang="0">
                <a:pos x="connsiteX1826" y="connsiteY1826"/>
              </a:cxn>
              <a:cxn ang="0">
                <a:pos x="connsiteX1827" y="connsiteY1827"/>
              </a:cxn>
              <a:cxn ang="0">
                <a:pos x="connsiteX1828" y="connsiteY1828"/>
              </a:cxn>
              <a:cxn ang="0">
                <a:pos x="connsiteX1829" y="connsiteY1829"/>
              </a:cxn>
              <a:cxn ang="0">
                <a:pos x="connsiteX1830" y="connsiteY1830"/>
              </a:cxn>
              <a:cxn ang="0">
                <a:pos x="connsiteX1831" y="connsiteY1831"/>
              </a:cxn>
              <a:cxn ang="0">
                <a:pos x="connsiteX1832" y="connsiteY1832"/>
              </a:cxn>
              <a:cxn ang="0">
                <a:pos x="connsiteX1833" y="connsiteY1833"/>
              </a:cxn>
              <a:cxn ang="0">
                <a:pos x="connsiteX1834" y="connsiteY1834"/>
              </a:cxn>
              <a:cxn ang="0">
                <a:pos x="connsiteX1835" y="connsiteY1835"/>
              </a:cxn>
              <a:cxn ang="0">
                <a:pos x="connsiteX1836" y="connsiteY1836"/>
              </a:cxn>
              <a:cxn ang="0">
                <a:pos x="connsiteX1837" y="connsiteY1837"/>
              </a:cxn>
              <a:cxn ang="0">
                <a:pos x="connsiteX1838" y="connsiteY1838"/>
              </a:cxn>
              <a:cxn ang="0">
                <a:pos x="connsiteX1839" y="connsiteY1839"/>
              </a:cxn>
              <a:cxn ang="0">
                <a:pos x="connsiteX1840" y="connsiteY1840"/>
              </a:cxn>
              <a:cxn ang="0">
                <a:pos x="connsiteX1841" y="connsiteY1841"/>
              </a:cxn>
              <a:cxn ang="0">
                <a:pos x="connsiteX1842" y="connsiteY1842"/>
              </a:cxn>
              <a:cxn ang="0">
                <a:pos x="connsiteX1843" y="connsiteY1843"/>
              </a:cxn>
              <a:cxn ang="0">
                <a:pos x="connsiteX1844" y="connsiteY1844"/>
              </a:cxn>
              <a:cxn ang="0">
                <a:pos x="connsiteX1845" y="connsiteY1845"/>
              </a:cxn>
              <a:cxn ang="0">
                <a:pos x="connsiteX1846" y="connsiteY1846"/>
              </a:cxn>
              <a:cxn ang="0">
                <a:pos x="connsiteX1847" y="connsiteY1847"/>
              </a:cxn>
              <a:cxn ang="0">
                <a:pos x="connsiteX1848" y="connsiteY1848"/>
              </a:cxn>
              <a:cxn ang="0">
                <a:pos x="connsiteX1849" y="connsiteY1849"/>
              </a:cxn>
              <a:cxn ang="0">
                <a:pos x="connsiteX1850" y="connsiteY1850"/>
              </a:cxn>
              <a:cxn ang="0">
                <a:pos x="connsiteX1851" y="connsiteY1851"/>
              </a:cxn>
              <a:cxn ang="0">
                <a:pos x="connsiteX1852" y="connsiteY1852"/>
              </a:cxn>
              <a:cxn ang="0">
                <a:pos x="connsiteX1853" y="connsiteY1853"/>
              </a:cxn>
              <a:cxn ang="0">
                <a:pos x="connsiteX1854" y="connsiteY1854"/>
              </a:cxn>
              <a:cxn ang="0">
                <a:pos x="connsiteX1855" y="connsiteY1855"/>
              </a:cxn>
              <a:cxn ang="0">
                <a:pos x="connsiteX1856" y="connsiteY1856"/>
              </a:cxn>
              <a:cxn ang="0">
                <a:pos x="connsiteX1857" y="connsiteY1857"/>
              </a:cxn>
              <a:cxn ang="0">
                <a:pos x="connsiteX1858" y="connsiteY1858"/>
              </a:cxn>
              <a:cxn ang="0">
                <a:pos x="connsiteX1859" y="connsiteY1859"/>
              </a:cxn>
              <a:cxn ang="0">
                <a:pos x="connsiteX1860" y="connsiteY1860"/>
              </a:cxn>
              <a:cxn ang="0">
                <a:pos x="connsiteX1861" y="connsiteY1861"/>
              </a:cxn>
              <a:cxn ang="0">
                <a:pos x="connsiteX1862" y="connsiteY1862"/>
              </a:cxn>
              <a:cxn ang="0">
                <a:pos x="connsiteX1863" y="connsiteY1863"/>
              </a:cxn>
              <a:cxn ang="0">
                <a:pos x="connsiteX1864" y="connsiteY1864"/>
              </a:cxn>
              <a:cxn ang="0">
                <a:pos x="connsiteX1865" y="connsiteY1865"/>
              </a:cxn>
              <a:cxn ang="0">
                <a:pos x="connsiteX1866" y="connsiteY1866"/>
              </a:cxn>
              <a:cxn ang="0">
                <a:pos x="connsiteX1867" y="connsiteY1867"/>
              </a:cxn>
              <a:cxn ang="0">
                <a:pos x="connsiteX1868" y="connsiteY1868"/>
              </a:cxn>
              <a:cxn ang="0">
                <a:pos x="connsiteX1869" y="connsiteY1869"/>
              </a:cxn>
              <a:cxn ang="0">
                <a:pos x="connsiteX1870" y="connsiteY1870"/>
              </a:cxn>
              <a:cxn ang="0">
                <a:pos x="connsiteX1871" y="connsiteY1871"/>
              </a:cxn>
              <a:cxn ang="0">
                <a:pos x="connsiteX1872" y="connsiteY1872"/>
              </a:cxn>
              <a:cxn ang="0">
                <a:pos x="connsiteX1873" y="connsiteY1873"/>
              </a:cxn>
              <a:cxn ang="0">
                <a:pos x="connsiteX1874" y="connsiteY1874"/>
              </a:cxn>
              <a:cxn ang="0">
                <a:pos x="connsiteX1875" y="connsiteY1875"/>
              </a:cxn>
              <a:cxn ang="0">
                <a:pos x="connsiteX1876" y="connsiteY1876"/>
              </a:cxn>
              <a:cxn ang="0">
                <a:pos x="connsiteX1877" y="connsiteY1877"/>
              </a:cxn>
              <a:cxn ang="0">
                <a:pos x="connsiteX1878" y="connsiteY1878"/>
              </a:cxn>
              <a:cxn ang="0">
                <a:pos x="connsiteX1879" y="connsiteY1879"/>
              </a:cxn>
              <a:cxn ang="0">
                <a:pos x="connsiteX1880" y="connsiteY1880"/>
              </a:cxn>
              <a:cxn ang="0">
                <a:pos x="connsiteX1881" y="connsiteY1881"/>
              </a:cxn>
              <a:cxn ang="0">
                <a:pos x="connsiteX1882" y="connsiteY1882"/>
              </a:cxn>
              <a:cxn ang="0">
                <a:pos x="connsiteX1883" y="connsiteY1883"/>
              </a:cxn>
              <a:cxn ang="0">
                <a:pos x="connsiteX1884" y="connsiteY1884"/>
              </a:cxn>
              <a:cxn ang="0">
                <a:pos x="connsiteX1885" y="connsiteY1885"/>
              </a:cxn>
              <a:cxn ang="0">
                <a:pos x="connsiteX1886" y="connsiteY1886"/>
              </a:cxn>
              <a:cxn ang="0">
                <a:pos x="connsiteX1887" y="connsiteY1887"/>
              </a:cxn>
              <a:cxn ang="0">
                <a:pos x="connsiteX1888" y="connsiteY1888"/>
              </a:cxn>
              <a:cxn ang="0">
                <a:pos x="connsiteX1889" y="connsiteY1889"/>
              </a:cxn>
              <a:cxn ang="0">
                <a:pos x="connsiteX1890" y="connsiteY1890"/>
              </a:cxn>
              <a:cxn ang="0">
                <a:pos x="connsiteX1891" y="connsiteY1891"/>
              </a:cxn>
              <a:cxn ang="0">
                <a:pos x="connsiteX1892" y="connsiteY1892"/>
              </a:cxn>
              <a:cxn ang="0">
                <a:pos x="connsiteX1893" y="connsiteY1893"/>
              </a:cxn>
              <a:cxn ang="0">
                <a:pos x="connsiteX1894" y="connsiteY1894"/>
              </a:cxn>
              <a:cxn ang="0">
                <a:pos x="connsiteX1895" y="connsiteY1895"/>
              </a:cxn>
              <a:cxn ang="0">
                <a:pos x="connsiteX1896" y="connsiteY1896"/>
              </a:cxn>
              <a:cxn ang="0">
                <a:pos x="connsiteX1897" y="connsiteY1897"/>
              </a:cxn>
              <a:cxn ang="0">
                <a:pos x="connsiteX1898" y="connsiteY1898"/>
              </a:cxn>
              <a:cxn ang="0">
                <a:pos x="connsiteX1899" y="connsiteY1899"/>
              </a:cxn>
              <a:cxn ang="0">
                <a:pos x="connsiteX1900" y="connsiteY1900"/>
              </a:cxn>
              <a:cxn ang="0">
                <a:pos x="connsiteX1901" y="connsiteY1901"/>
              </a:cxn>
              <a:cxn ang="0">
                <a:pos x="connsiteX1902" y="connsiteY1902"/>
              </a:cxn>
              <a:cxn ang="0">
                <a:pos x="connsiteX1903" y="connsiteY1903"/>
              </a:cxn>
              <a:cxn ang="0">
                <a:pos x="connsiteX1904" y="connsiteY1904"/>
              </a:cxn>
              <a:cxn ang="0">
                <a:pos x="connsiteX1905" y="connsiteY1905"/>
              </a:cxn>
              <a:cxn ang="0">
                <a:pos x="connsiteX1906" y="connsiteY1906"/>
              </a:cxn>
              <a:cxn ang="0">
                <a:pos x="connsiteX1907" y="connsiteY1907"/>
              </a:cxn>
              <a:cxn ang="0">
                <a:pos x="connsiteX1908" y="connsiteY1908"/>
              </a:cxn>
              <a:cxn ang="0">
                <a:pos x="connsiteX1909" y="connsiteY1909"/>
              </a:cxn>
              <a:cxn ang="0">
                <a:pos x="connsiteX1910" y="connsiteY1910"/>
              </a:cxn>
              <a:cxn ang="0">
                <a:pos x="connsiteX1911" y="connsiteY1911"/>
              </a:cxn>
              <a:cxn ang="0">
                <a:pos x="connsiteX1912" y="connsiteY1912"/>
              </a:cxn>
              <a:cxn ang="0">
                <a:pos x="connsiteX1913" y="connsiteY1913"/>
              </a:cxn>
              <a:cxn ang="0">
                <a:pos x="connsiteX1914" y="connsiteY1914"/>
              </a:cxn>
              <a:cxn ang="0">
                <a:pos x="connsiteX1915" y="connsiteY1915"/>
              </a:cxn>
              <a:cxn ang="0">
                <a:pos x="connsiteX1916" y="connsiteY1916"/>
              </a:cxn>
              <a:cxn ang="0">
                <a:pos x="connsiteX1917" y="connsiteY1917"/>
              </a:cxn>
              <a:cxn ang="0">
                <a:pos x="connsiteX1918" y="connsiteY1918"/>
              </a:cxn>
              <a:cxn ang="0">
                <a:pos x="connsiteX1919" y="connsiteY1919"/>
              </a:cxn>
              <a:cxn ang="0">
                <a:pos x="connsiteX1920" y="connsiteY1920"/>
              </a:cxn>
              <a:cxn ang="0">
                <a:pos x="connsiteX1921" y="connsiteY1921"/>
              </a:cxn>
              <a:cxn ang="0">
                <a:pos x="connsiteX1922" y="connsiteY1922"/>
              </a:cxn>
              <a:cxn ang="0">
                <a:pos x="connsiteX1923" y="connsiteY1923"/>
              </a:cxn>
              <a:cxn ang="0">
                <a:pos x="connsiteX1924" y="connsiteY1924"/>
              </a:cxn>
              <a:cxn ang="0">
                <a:pos x="connsiteX1925" y="connsiteY1925"/>
              </a:cxn>
              <a:cxn ang="0">
                <a:pos x="connsiteX1926" y="connsiteY1926"/>
              </a:cxn>
              <a:cxn ang="0">
                <a:pos x="connsiteX1927" y="connsiteY1927"/>
              </a:cxn>
              <a:cxn ang="0">
                <a:pos x="connsiteX1928" y="connsiteY1928"/>
              </a:cxn>
              <a:cxn ang="0">
                <a:pos x="connsiteX1929" y="connsiteY1929"/>
              </a:cxn>
              <a:cxn ang="0">
                <a:pos x="connsiteX1930" y="connsiteY1930"/>
              </a:cxn>
              <a:cxn ang="0">
                <a:pos x="connsiteX1931" y="connsiteY1931"/>
              </a:cxn>
              <a:cxn ang="0">
                <a:pos x="connsiteX1932" y="connsiteY1932"/>
              </a:cxn>
              <a:cxn ang="0">
                <a:pos x="connsiteX1933" y="connsiteY1933"/>
              </a:cxn>
              <a:cxn ang="0">
                <a:pos x="connsiteX1934" y="connsiteY1934"/>
              </a:cxn>
              <a:cxn ang="0">
                <a:pos x="connsiteX1935" y="connsiteY1935"/>
              </a:cxn>
              <a:cxn ang="0">
                <a:pos x="connsiteX1936" y="connsiteY1936"/>
              </a:cxn>
              <a:cxn ang="0">
                <a:pos x="connsiteX1937" y="connsiteY1937"/>
              </a:cxn>
              <a:cxn ang="0">
                <a:pos x="connsiteX1938" y="connsiteY1938"/>
              </a:cxn>
              <a:cxn ang="0">
                <a:pos x="connsiteX1939" y="connsiteY1939"/>
              </a:cxn>
              <a:cxn ang="0">
                <a:pos x="connsiteX1940" y="connsiteY1940"/>
              </a:cxn>
              <a:cxn ang="0">
                <a:pos x="connsiteX1941" y="connsiteY1941"/>
              </a:cxn>
              <a:cxn ang="0">
                <a:pos x="connsiteX1942" y="connsiteY1942"/>
              </a:cxn>
              <a:cxn ang="0">
                <a:pos x="connsiteX1943" y="connsiteY1943"/>
              </a:cxn>
              <a:cxn ang="0">
                <a:pos x="connsiteX1944" y="connsiteY1944"/>
              </a:cxn>
              <a:cxn ang="0">
                <a:pos x="connsiteX1945" y="connsiteY1945"/>
              </a:cxn>
              <a:cxn ang="0">
                <a:pos x="connsiteX1946" y="connsiteY1946"/>
              </a:cxn>
              <a:cxn ang="0">
                <a:pos x="connsiteX1947" y="connsiteY1947"/>
              </a:cxn>
              <a:cxn ang="0">
                <a:pos x="connsiteX1948" y="connsiteY1948"/>
              </a:cxn>
              <a:cxn ang="0">
                <a:pos x="connsiteX1949" y="connsiteY1949"/>
              </a:cxn>
              <a:cxn ang="0">
                <a:pos x="connsiteX1950" y="connsiteY1950"/>
              </a:cxn>
              <a:cxn ang="0">
                <a:pos x="connsiteX1951" y="connsiteY1951"/>
              </a:cxn>
              <a:cxn ang="0">
                <a:pos x="connsiteX1952" y="connsiteY1952"/>
              </a:cxn>
              <a:cxn ang="0">
                <a:pos x="connsiteX1953" y="connsiteY1953"/>
              </a:cxn>
              <a:cxn ang="0">
                <a:pos x="connsiteX1954" y="connsiteY1954"/>
              </a:cxn>
              <a:cxn ang="0">
                <a:pos x="connsiteX1955" y="connsiteY1955"/>
              </a:cxn>
              <a:cxn ang="0">
                <a:pos x="connsiteX1956" y="connsiteY1956"/>
              </a:cxn>
              <a:cxn ang="0">
                <a:pos x="connsiteX1957" y="connsiteY1957"/>
              </a:cxn>
              <a:cxn ang="0">
                <a:pos x="connsiteX1958" y="connsiteY1958"/>
              </a:cxn>
              <a:cxn ang="0">
                <a:pos x="connsiteX1959" y="connsiteY1959"/>
              </a:cxn>
              <a:cxn ang="0">
                <a:pos x="connsiteX1960" y="connsiteY1960"/>
              </a:cxn>
              <a:cxn ang="0">
                <a:pos x="connsiteX1961" y="connsiteY1961"/>
              </a:cxn>
              <a:cxn ang="0">
                <a:pos x="connsiteX1962" y="connsiteY1962"/>
              </a:cxn>
              <a:cxn ang="0">
                <a:pos x="connsiteX1963" y="connsiteY1963"/>
              </a:cxn>
              <a:cxn ang="0">
                <a:pos x="connsiteX1964" y="connsiteY1964"/>
              </a:cxn>
              <a:cxn ang="0">
                <a:pos x="connsiteX1965" y="connsiteY1965"/>
              </a:cxn>
              <a:cxn ang="0">
                <a:pos x="connsiteX1966" y="connsiteY1966"/>
              </a:cxn>
              <a:cxn ang="0">
                <a:pos x="connsiteX1967" y="connsiteY1967"/>
              </a:cxn>
              <a:cxn ang="0">
                <a:pos x="connsiteX1968" y="connsiteY1968"/>
              </a:cxn>
              <a:cxn ang="0">
                <a:pos x="connsiteX1969" y="connsiteY1969"/>
              </a:cxn>
              <a:cxn ang="0">
                <a:pos x="connsiteX1970" y="connsiteY1970"/>
              </a:cxn>
              <a:cxn ang="0">
                <a:pos x="connsiteX1971" y="connsiteY1971"/>
              </a:cxn>
              <a:cxn ang="0">
                <a:pos x="connsiteX1972" y="connsiteY1972"/>
              </a:cxn>
              <a:cxn ang="0">
                <a:pos x="connsiteX1973" y="connsiteY1973"/>
              </a:cxn>
              <a:cxn ang="0">
                <a:pos x="connsiteX1974" y="connsiteY1974"/>
              </a:cxn>
              <a:cxn ang="0">
                <a:pos x="connsiteX1975" y="connsiteY1975"/>
              </a:cxn>
              <a:cxn ang="0">
                <a:pos x="connsiteX1976" y="connsiteY1976"/>
              </a:cxn>
              <a:cxn ang="0">
                <a:pos x="connsiteX1977" y="connsiteY1977"/>
              </a:cxn>
              <a:cxn ang="0">
                <a:pos x="connsiteX1978" y="connsiteY1978"/>
              </a:cxn>
              <a:cxn ang="0">
                <a:pos x="connsiteX1979" y="connsiteY1979"/>
              </a:cxn>
              <a:cxn ang="0">
                <a:pos x="connsiteX1980" y="connsiteY1980"/>
              </a:cxn>
              <a:cxn ang="0">
                <a:pos x="connsiteX1981" y="connsiteY1981"/>
              </a:cxn>
              <a:cxn ang="0">
                <a:pos x="connsiteX1982" y="connsiteY1982"/>
              </a:cxn>
              <a:cxn ang="0">
                <a:pos x="connsiteX1983" y="connsiteY1983"/>
              </a:cxn>
              <a:cxn ang="0">
                <a:pos x="connsiteX1984" y="connsiteY1984"/>
              </a:cxn>
              <a:cxn ang="0">
                <a:pos x="connsiteX1985" y="connsiteY1985"/>
              </a:cxn>
              <a:cxn ang="0">
                <a:pos x="connsiteX1986" y="connsiteY1986"/>
              </a:cxn>
              <a:cxn ang="0">
                <a:pos x="connsiteX1987" y="connsiteY1987"/>
              </a:cxn>
              <a:cxn ang="0">
                <a:pos x="connsiteX1988" y="connsiteY1988"/>
              </a:cxn>
              <a:cxn ang="0">
                <a:pos x="connsiteX1989" y="connsiteY1989"/>
              </a:cxn>
              <a:cxn ang="0">
                <a:pos x="connsiteX1990" y="connsiteY1990"/>
              </a:cxn>
              <a:cxn ang="0">
                <a:pos x="connsiteX1991" y="connsiteY1991"/>
              </a:cxn>
              <a:cxn ang="0">
                <a:pos x="connsiteX1992" y="connsiteY1992"/>
              </a:cxn>
              <a:cxn ang="0">
                <a:pos x="connsiteX1993" y="connsiteY1993"/>
              </a:cxn>
              <a:cxn ang="0">
                <a:pos x="connsiteX1994" y="connsiteY1994"/>
              </a:cxn>
              <a:cxn ang="0">
                <a:pos x="connsiteX1995" y="connsiteY1995"/>
              </a:cxn>
              <a:cxn ang="0">
                <a:pos x="connsiteX1996" y="connsiteY1996"/>
              </a:cxn>
              <a:cxn ang="0">
                <a:pos x="connsiteX1997" y="connsiteY1997"/>
              </a:cxn>
              <a:cxn ang="0">
                <a:pos x="connsiteX1998" y="connsiteY1998"/>
              </a:cxn>
              <a:cxn ang="0">
                <a:pos x="connsiteX1999" y="connsiteY1999"/>
              </a:cxn>
              <a:cxn ang="0">
                <a:pos x="connsiteX2000" y="connsiteY2000"/>
              </a:cxn>
              <a:cxn ang="0">
                <a:pos x="connsiteX2001" y="connsiteY2001"/>
              </a:cxn>
              <a:cxn ang="0">
                <a:pos x="connsiteX2002" y="connsiteY2002"/>
              </a:cxn>
              <a:cxn ang="0">
                <a:pos x="connsiteX2003" y="connsiteY2003"/>
              </a:cxn>
              <a:cxn ang="0">
                <a:pos x="connsiteX2004" y="connsiteY2004"/>
              </a:cxn>
              <a:cxn ang="0">
                <a:pos x="connsiteX2005" y="connsiteY2005"/>
              </a:cxn>
              <a:cxn ang="0">
                <a:pos x="connsiteX2006" y="connsiteY2006"/>
              </a:cxn>
              <a:cxn ang="0">
                <a:pos x="connsiteX2007" y="connsiteY2007"/>
              </a:cxn>
              <a:cxn ang="0">
                <a:pos x="connsiteX2008" y="connsiteY2008"/>
              </a:cxn>
              <a:cxn ang="0">
                <a:pos x="connsiteX2009" y="connsiteY2009"/>
              </a:cxn>
              <a:cxn ang="0">
                <a:pos x="connsiteX2010" y="connsiteY2010"/>
              </a:cxn>
              <a:cxn ang="0">
                <a:pos x="connsiteX2011" y="connsiteY2011"/>
              </a:cxn>
              <a:cxn ang="0">
                <a:pos x="connsiteX2012" y="connsiteY2012"/>
              </a:cxn>
              <a:cxn ang="0">
                <a:pos x="connsiteX2013" y="connsiteY2013"/>
              </a:cxn>
              <a:cxn ang="0">
                <a:pos x="connsiteX2014" y="connsiteY2014"/>
              </a:cxn>
              <a:cxn ang="0">
                <a:pos x="connsiteX2015" y="connsiteY2015"/>
              </a:cxn>
              <a:cxn ang="0">
                <a:pos x="connsiteX2016" y="connsiteY2016"/>
              </a:cxn>
              <a:cxn ang="0">
                <a:pos x="connsiteX2017" y="connsiteY2017"/>
              </a:cxn>
              <a:cxn ang="0">
                <a:pos x="connsiteX2018" y="connsiteY2018"/>
              </a:cxn>
              <a:cxn ang="0">
                <a:pos x="connsiteX2019" y="connsiteY2019"/>
              </a:cxn>
              <a:cxn ang="0">
                <a:pos x="connsiteX2020" y="connsiteY2020"/>
              </a:cxn>
              <a:cxn ang="0">
                <a:pos x="connsiteX2021" y="connsiteY2021"/>
              </a:cxn>
              <a:cxn ang="0">
                <a:pos x="connsiteX2022" y="connsiteY2022"/>
              </a:cxn>
              <a:cxn ang="0">
                <a:pos x="connsiteX2023" y="connsiteY2023"/>
              </a:cxn>
              <a:cxn ang="0">
                <a:pos x="connsiteX2024" y="connsiteY2024"/>
              </a:cxn>
              <a:cxn ang="0">
                <a:pos x="connsiteX2025" y="connsiteY2025"/>
              </a:cxn>
              <a:cxn ang="0">
                <a:pos x="connsiteX2026" y="connsiteY2026"/>
              </a:cxn>
              <a:cxn ang="0">
                <a:pos x="connsiteX2027" y="connsiteY2027"/>
              </a:cxn>
              <a:cxn ang="0">
                <a:pos x="connsiteX2028" y="connsiteY2028"/>
              </a:cxn>
              <a:cxn ang="0">
                <a:pos x="connsiteX2029" y="connsiteY2029"/>
              </a:cxn>
              <a:cxn ang="0">
                <a:pos x="connsiteX2030" y="connsiteY2030"/>
              </a:cxn>
              <a:cxn ang="0">
                <a:pos x="connsiteX2031" y="connsiteY2031"/>
              </a:cxn>
              <a:cxn ang="0">
                <a:pos x="connsiteX2032" y="connsiteY2032"/>
              </a:cxn>
              <a:cxn ang="0">
                <a:pos x="connsiteX2033" y="connsiteY2033"/>
              </a:cxn>
              <a:cxn ang="0">
                <a:pos x="connsiteX2034" y="connsiteY2034"/>
              </a:cxn>
              <a:cxn ang="0">
                <a:pos x="connsiteX2035" y="connsiteY2035"/>
              </a:cxn>
              <a:cxn ang="0">
                <a:pos x="connsiteX2036" y="connsiteY2036"/>
              </a:cxn>
              <a:cxn ang="0">
                <a:pos x="connsiteX2037" y="connsiteY2037"/>
              </a:cxn>
              <a:cxn ang="0">
                <a:pos x="connsiteX2038" y="connsiteY2038"/>
              </a:cxn>
              <a:cxn ang="0">
                <a:pos x="connsiteX2039" y="connsiteY2039"/>
              </a:cxn>
              <a:cxn ang="0">
                <a:pos x="connsiteX2040" y="connsiteY2040"/>
              </a:cxn>
              <a:cxn ang="0">
                <a:pos x="connsiteX2041" y="connsiteY2041"/>
              </a:cxn>
              <a:cxn ang="0">
                <a:pos x="connsiteX2042" y="connsiteY2042"/>
              </a:cxn>
              <a:cxn ang="0">
                <a:pos x="connsiteX2043" y="connsiteY2043"/>
              </a:cxn>
              <a:cxn ang="0">
                <a:pos x="connsiteX2044" y="connsiteY2044"/>
              </a:cxn>
              <a:cxn ang="0">
                <a:pos x="connsiteX2045" y="connsiteY2045"/>
              </a:cxn>
              <a:cxn ang="0">
                <a:pos x="connsiteX2046" y="connsiteY2046"/>
              </a:cxn>
              <a:cxn ang="0">
                <a:pos x="connsiteX2047" y="connsiteY2047"/>
              </a:cxn>
              <a:cxn ang="0">
                <a:pos x="connsiteX2048" y="connsiteY2048"/>
              </a:cxn>
              <a:cxn ang="0">
                <a:pos x="connsiteX2049" y="connsiteY2049"/>
              </a:cxn>
              <a:cxn ang="0">
                <a:pos x="connsiteX2050" y="connsiteY2050"/>
              </a:cxn>
              <a:cxn ang="0">
                <a:pos x="connsiteX2051" y="connsiteY2051"/>
              </a:cxn>
              <a:cxn ang="0">
                <a:pos x="connsiteX2052" y="connsiteY2052"/>
              </a:cxn>
              <a:cxn ang="0">
                <a:pos x="connsiteX2053" y="connsiteY2053"/>
              </a:cxn>
              <a:cxn ang="0">
                <a:pos x="connsiteX2054" y="connsiteY2054"/>
              </a:cxn>
              <a:cxn ang="0">
                <a:pos x="connsiteX2055" y="connsiteY2055"/>
              </a:cxn>
              <a:cxn ang="0">
                <a:pos x="connsiteX2056" y="connsiteY2056"/>
              </a:cxn>
              <a:cxn ang="0">
                <a:pos x="connsiteX2057" y="connsiteY2057"/>
              </a:cxn>
              <a:cxn ang="0">
                <a:pos x="connsiteX2058" y="connsiteY2058"/>
              </a:cxn>
              <a:cxn ang="0">
                <a:pos x="connsiteX2059" y="connsiteY2059"/>
              </a:cxn>
              <a:cxn ang="0">
                <a:pos x="connsiteX2060" y="connsiteY2060"/>
              </a:cxn>
              <a:cxn ang="0">
                <a:pos x="connsiteX2061" y="connsiteY2061"/>
              </a:cxn>
              <a:cxn ang="0">
                <a:pos x="connsiteX2062" y="connsiteY2062"/>
              </a:cxn>
              <a:cxn ang="0">
                <a:pos x="connsiteX2063" y="connsiteY2063"/>
              </a:cxn>
              <a:cxn ang="0">
                <a:pos x="connsiteX2064" y="connsiteY2064"/>
              </a:cxn>
              <a:cxn ang="0">
                <a:pos x="connsiteX2065" y="connsiteY2065"/>
              </a:cxn>
              <a:cxn ang="0">
                <a:pos x="connsiteX2066" y="connsiteY2066"/>
              </a:cxn>
              <a:cxn ang="0">
                <a:pos x="connsiteX2067" y="connsiteY2067"/>
              </a:cxn>
              <a:cxn ang="0">
                <a:pos x="connsiteX2068" y="connsiteY2068"/>
              </a:cxn>
              <a:cxn ang="0">
                <a:pos x="connsiteX2069" y="connsiteY2069"/>
              </a:cxn>
              <a:cxn ang="0">
                <a:pos x="connsiteX2070" y="connsiteY2070"/>
              </a:cxn>
              <a:cxn ang="0">
                <a:pos x="connsiteX2071" y="connsiteY2071"/>
              </a:cxn>
              <a:cxn ang="0">
                <a:pos x="connsiteX2072" y="connsiteY2072"/>
              </a:cxn>
              <a:cxn ang="0">
                <a:pos x="connsiteX2073" y="connsiteY2073"/>
              </a:cxn>
              <a:cxn ang="0">
                <a:pos x="connsiteX2074" y="connsiteY2074"/>
              </a:cxn>
              <a:cxn ang="0">
                <a:pos x="connsiteX2075" y="connsiteY2075"/>
              </a:cxn>
              <a:cxn ang="0">
                <a:pos x="connsiteX2076" y="connsiteY2076"/>
              </a:cxn>
              <a:cxn ang="0">
                <a:pos x="connsiteX2077" y="connsiteY2077"/>
              </a:cxn>
              <a:cxn ang="0">
                <a:pos x="connsiteX2078" y="connsiteY2078"/>
              </a:cxn>
              <a:cxn ang="0">
                <a:pos x="connsiteX2079" y="connsiteY2079"/>
              </a:cxn>
              <a:cxn ang="0">
                <a:pos x="connsiteX2080" y="connsiteY2080"/>
              </a:cxn>
              <a:cxn ang="0">
                <a:pos x="connsiteX2081" y="connsiteY2081"/>
              </a:cxn>
              <a:cxn ang="0">
                <a:pos x="connsiteX2082" y="connsiteY2082"/>
              </a:cxn>
              <a:cxn ang="0">
                <a:pos x="connsiteX2083" y="connsiteY2083"/>
              </a:cxn>
              <a:cxn ang="0">
                <a:pos x="connsiteX2084" y="connsiteY2084"/>
              </a:cxn>
              <a:cxn ang="0">
                <a:pos x="connsiteX2085" y="connsiteY2085"/>
              </a:cxn>
              <a:cxn ang="0">
                <a:pos x="connsiteX2086" y="connsiteY2086"/>
              </a:cxn>
              <a:cxn ang="0">
                <a:pos x="connsiteX2087" y="connsiteY2087"/>
              </a:cxn>
              <a:cxn ang="0">
                <a:pos x="connsiteX2088" y="connsiteY2088"/>
              </a:cxn>
              <a:cxn ang="0">
                <a:pos x="connsiteX2089" y="connsiteY2089"/>
              </a:cxn>
              <a:cxn ang="0">
                <a:pos x="connsiteX2090" y="connsiteY2090"/>
              </a:cxn>
              <a:cxn ang="0">
                <a:pos x="connsiteX2091" y="connsiteY2091"/>
              </a:cxn>
              <a:cxn ang="0">
                <a:pos x="connsiteX2092" y="connsiteY2092"/>
              </a:cxn>
              <a:cxn ang="0">
                <a:pos x="connsiteX2093" y="connsiteY2093"/>
              </a:cxn>
              <a:cxn ang="0">
                <a:pos x="connsiteX2094" y="connsiteY2094"/>
              </a:cxn>
              <a:cxn ang="0">
                <a:pos x="connsiteX2095" y="connsiteY2095"/>
              </a:cxn>
              <a:cxn ang="0">
                <a:pos x="connsiteX2096" y="connsiteY2096"/>
              </a:cxn>
              <a:cxn ang="0">
                <a:pos x="connsiteX2097" y="connsiteY2097"/>
              </a:cxn>
              <a:cxn ang="0">
                <a:pos x="connsiteX2098" y="connsiteY2098"/>
              </a:cxn>
              <a:cxn ang="0">
                <a:pos x="connsiteX2099" y="connsiteY2099"/>
              </a:cxn>
              <a:cxn ang="0">
                <a:pos x="connsiteX2100" y="connsiteY2100"/>
              </a:cxn>
              <a:cxn ang="0">
                <a:pos x="connsiteX2101" y="connsiteY2101"/>
              </a:cxn>
              <a:cxn ang="0">
                <a:pos x="connsiteX2102" y="connsiteY2102"/>
              </a:cxn>
              <a:cxn ang="0">
                <a:pos x="connsiteX2103" y="connsiteY2103"/>
              </a:cxn>
              <a:cxn ang="0">
                <a:pos x="connsiteX2104" y="connsiteY2104"/>
              </a:cxn>
              <a:cxn ang="0">
                <a:pos x="connsiteX2105" y="connsiteY2105"/>
              </a:cxn>
              <a:cxn ang="0">
                <a:pos x="connsiteX2106" y="connsiteY2106"/>
              </a:cxn>
              <a:cxn ang="0">
                <a:pos x="connsiteX2107" y="connsiteY2107"/>
              </a:cxn>
              <a:cxn ang="0">
                <a:pos x="connsiteX2108" y="connsiteY2108"/>
              </a:cxn>
              <a:cxn ang="0">
                <a:pos x="connsiteX2109" y="connsiteY2109"/>
              </a:cxn>
              <a:cxn ang="0">
                <a:pos x="connsiteX2110" y="connsiteY2110"/>
              </a:cxn>
              <a:cxn ang="0">
                <a:pos x="connsiteX2111" y="connsiteY2111"/>
              </a:cxn>
              <a:cxn ang="0">
                <a:pos x="connsiteX2112" y="connsiteY2112"/>
              </a:cxn>
              <a:cxn ang="0">
                <a:pos x="connsiteX2113" y="connsiteY2113"/>
              </a:cxn>
              <a:cxn ang="0">
                <a:pos x="connsiteX2114" y="connsiteY2114"/>
              </a:cxn>
              <a:cxn ang="0">
                <a:pos x="connsiteX2115" y="connsiteY2115"/>
              </a:cxn>
              <a:cxn ang="0">
                <a:pos x="connsiteX2116" y="connsiteY2116"/>
              </a:cxn>
              <a:cxn ang="0">
                <a:pos x="connsiteX2117" y="connsiteY2117"/>
              </a:cxn>
              <a:cxn ang="0">
                <a:pos x="connsiteX2118" y="connsiteY2118"/>
              </a:cxn>
              <a:cxn ang="0">
                <a:pos x="connsiteX2119" y="connsiteY2119"/>
              </a:cxn>
              <a:cxn ang="0">
                <a:pos x="connsiteX2120" y="connsiteY2120"/>
              </a:cxn>
              <a:cxn ang="0">
                <a:pos x="connsiteX2121" y="connsiteY2121"/>
              </a:cxn>
              <a:cxn ang="0">
                <a:pos x="connsiteX2122" y="connsiteY2122"/>
              </a:cxn>
              <a:cxn ang="0">
                <a:pos x="connsiteX2123" y="connsiteY2123"/>
              </a:cxn>
              <a:cxn ang="0">
                <a:pos x="connsiteX2124" y="connsiteY2124"/>
              </a:cxn>
              <a:cxn ang="0">
                <a:pos x="connsiteX2125" y="connsiteY2125"/>
              </a:cxn>
              <a:cxn ang="0">
                <a:pos x="connsiteX2126" y="connsiteY2126"/>
              </a:cxn>
              <a:cxn ang="0">
                <a:pos x="connsiteX2127" y="connsiteY2127"/>
              </a:cxn>
              <a:cxn ang="0">
                <a:pos x="connsiteX2128" y="connsiteY2128"/>
              </a:cxn>
              <a:cxn ang="0">
                <a:pos x="connsiteX2129" y="connsiteY2129"/>
              </a:cxn>
              <a:cxn ang="0">
                <a:pos x="connsiteX2130" y="connsiteY2130"/>
              </a:cxn>
              <a:cxn ang="0">
                <a:pos x="connsiteX2131" y="connsiteY2131"/>
              </a:cxn>
              <a:cxn ang="0">
                <a:pos x="connsiteX2132" y="connsiteY2132"/>
              </a:cxn>
              <a:cxn ang="0">
                <a:pos x="connsiteX2133" y="connsiteY2133"/>
              </a:cxn>
              <a:cxn ang="0">
                <a:pos x="connsiteX2134" y="connsiteY2134"/>
              </a:cxn>
              <a:cxn ang="0">
                <a:pos x="connsiteX2135" y="connsiteY2135"/>
              </a:cxn>
              <a:cxn ang="0">
                <a:pos x="connsiteX2136" y="connsiteY2136"/>
              </a:cxn>
              <a:cxn ang="0">
                <a:pos x="connsiteX2137" y="connsiteY2137"/>
              </a:cxn>
              <a:cxn ang="0">
                <a:pos x="connsiteX2138" y="connsiteY2138"/>
              </a:cxn>
              <a:cxn ang="0">
                <a:pos x="connsiteX2139" y="connsiteY2139"/>
              </a:cxn>
              <a:cxn ang="0">
                <a:pos x="connsiteX2140" y="connsiteY2140"/>
              </a:cxn>
              <a:cxn ang="0">
                <a:pos x="connsiteX2141" y="connsiteY2141"/>
              </a:cxn>
              <a:cxn ang="0">
                <a:pos x="connsiteX2142" y="connsiteY2142"/>
              </a:cxn>
              <a:cxn ang="0">
                <a:pos x="connsiteX2143" y="connsiteY2143"/>
              </a:cxn>
              <a:cxn ang="0">
                <a:pos x="connsiteX2144" y="connsiteY2144"/>
              </a:cxn>
              <a:cxn ang="0">
                <a:pos x="connsiteX2145" y="connsiteY2145"/>
              </a:cxn>
              <a:cxn ang="0">
                <a:pos x="connsiteX2146" y="connsiteY2146"/>
              </a:cxn>
              <a:cxn ang="0">
                <a:pos x="connsiteX2147" y="connsiteY2147"/>
              </a:cxn>
              <a:cxn ang="0">
                <a:pos x="connsiteX2148" y="connsiteY2148"/>
              </a:cxn>
              <a:cxn ang="0">
                <a:pos x="connsiteX2149" y="connsiteY2149"/>
              </a:cxn>
              <a:cxn ang="0">
                <a:pos x="connsiteX2150" y="connsiteY2150"/>
              </a:cxn>
              <a:cxn ang="0">
                <a:pos x="connsiteX2151" y="connsiteY2151"/>
              </a:cxn>
              <a:cxn ang="0">
                <a:pos x="connsiteX2152" y="connsiteY2152"/>
              </a:cxn>
              <a:cxn ang="0">
                <a:pos x="connsiteX2153" y="connsiteY2153"/>
              </a:cxn>
              <a:cxn ang="0">
                <a:pos x="connsiteX2154" y="connsiteY2154"/>
              </a:cxn>
              <a:cxn ang="0">
                <a:pos x="connsiteX2155" y="connsiteY2155"/>
              </a:cxn>
              <a:cxn ang="0">
                <a:pos x="connsiteX2156" y="connsiteY2156"/>
              </a:cxn>
              <a:cxn ang="0">
                <a:pos x="connsiteX2157" y="connsiteY2157"/>
              </a:cxn>
              <a:cxn ang="0">
                <a:pos x="connsiteX2158" y="connsiteY2158"/>
              </a:cxn>
              <a:cxn ang="0">
                <a:pos x="connsiteX2159" y="connsiteY2159"/>
              </a:cxn>
              <a:cxn ang="0">
                <a:pos x="connsiteX2160" y="connsiteY2160"/>
              </a:cxn>
              <a:cxn ang="0">
                <a:pos x="connsiteX2161" y="connsiteY2161"/>
              </a:cxn>
              <a:cxn ang="0">
                <a:pos x="connsiteX2162" y="connsiteY2162"/>
              </a:cxn>
              <a:cxn ang="0">
                <a:pos x="connsiteX2163" y="connsiteY2163"/>
              </a:cxn>
              <a:cxn ang="0">
                <a:pos x="connsiteX2164" y="connsiteY2164"/>
              </a:cxn>
              <a:cxn ang="0">
                <a:pos x="connsiteX2165" y="connsiteY2165"/>
              </a:cxn>
              <a:cxn ang="0">
                <a:pos x="connsiteX2166" y="connsiteY2166"/>
              </a:cxn>
              <a:cxn ang="0">
                <a:pos x="connsiteX2167" y="connsiteY2167"/>
              </a:cxn>
              <a:cxn ang="0">
                <a:pos x="connsiteX2168" y="connsiteY2168"/>
              </a:cxn>
              <a:cxn ang="0">
                <a:pos x="connsiteX2169" y="connsiteY2169"/>
              </a:cxn>
              <a:cxn ang="0">
                <a:pos x="connsiteX2170" y="connsiteY2170"/>
              </a:cxn>
              <a:cxn ang="0">
                <a:pos x="connsiteX2171" y="connsiteY2171"/>
              </a:cxn>
              <a:cxn ang="0">
                <a:pos x="connsiteX2172" y="connsiteY2172"/>
              </a:cxn>
              <a:cxn ang="0">
                <a:pos x="connsiteX2173" y="connsiteY2173"/>
              </a:cxn>
              <a:cxn ang="0">
                <a:pos x="connsiteX2174" y="connsiteY2174"/>
              </a:cxn>
              <a:cxn ang="0">
                <a:pos x="connsiteX2175" y="connsiteY2175"/>
              </a:cxn>
              <a:cxn ang="0">
                <a:pos x="connsiteX2176" y="connsiteY2176"/>
              </a:cxn>
              <a:cxn ang="0">
                <a:pos x="connsiteX2177" y="connsiteY2177"/>
              </a:cxn>
              <a:cxn ang="0">
                <a:pos x="connsiteX2178" y="connsiteY2178"/>
              </a:cxn>
              <a:cxn ang="0">
                <a:pos x="connsiteX2179" y="connsiteY2179"/>
              </a:cxn>
              <a:cxn ang="0">
                <a:pos x="connsiteX2180" y="connsiteY2180"/>
              </a:cxn>
              <a:cxn ang="0">
                <a:pos x="connsiteX2181" y="connsiteY2181"/>
              </a:cxn>
              <a:cxn ang="0">
                <a:pos x="connsiteX2182" y="connsiteY2182"/>
              </a:cxn>
              <a:cxn ang="0">
                <a:pos x="connsiteX2183" y="connsiteY2183"/>
              </a:cxn>
              <a:cxn ang="0">
                <a:pos x="connsiteX2184" y="connsiteY2184"/>
              </a:cxn>
              <a:cxn ang="0">
                <a:pos x="connsiteX2185" y="connsiteY2185"/>
              </a:cxn>
              <a:cxn ang="0">
                <a:pos x="connsiteX2186" y="connsiteY2186"/>
              </a:cxn>
              <a:cxn ang="0">
                <a:pos x="connsiteX2187" y="connsiteY2187"/>
              </a:cxn>
              <a:cxn ang="0">
                <a:pos x="connsiteX2188" y="connsiteY2188"/>
              </a:cxn>
              <a:cxn ang="0">
                <a:pos x="connsiteX2189" y="connsiteY2189"/>
              </a:cxn>
              <a:cxn ang="0">
                <a:pos x="connsiteX2190" y="connsiteY2190"/>
              </a:cxn>
              <a:cxn ang="0">
                <a:pos x="connsiteX2191" y="connsiteY2191"/>
              </a:cxn>
              <a:cxn ang="0">
                <a:pos x="connsiteX2192" y="connsiteY2192"/>
              </a:cxn>
              <a:cxn ang="0">
                <a:pos x="connsiteX2193" y="connsiteY2193"/>
              </a:cxn>
              <a:cxn ang="0">
                <a:pos x="connsiteX2194" y="connsiteY2194"/>
              </a:cxn>
              <a:cxn ang="0">
                <a:pos x="connsiteX2195" y="connsiteY2195"/>
              </a:cxn>
              <a:cxn ang="0">
                <a:pos x="connsiteX2196" y="connsiteY2196"/>
              </a:cxn>
              <a:cxn ang="0">
                <a:pos x="connsiteX2197" y="connsiteY2197"/>
              </a:cxn>
              <a:cxn ang="0">
                <a:pos x="connsiteX2198" y="connsiteY2198"/>
              </a:cxn>
              <a:cxn ang="0">
                <a:pos x="connsiteX2199" y="connsiteY2199"/>
              </a:cxn>
              <a:cxn ang="0">
                <a:pos x="connsiteX2200" y="connsiteY2200"/>
              </a:cxn>
              <a:cxn ang="0">
                <a:pos x="connsiteX2201" y="connsiteY2201"/>
              </a:cxn>
              <a:cxn ang="0">
                <a:pos x="connsiteX2202" y="connsiteY2202"/>
              </a:cxn>
              <a:cxn ang="0">
                <a:pos x="connsiteX2203" y="connsiteY2203"/>
              </a:cxn>
              <a:cxn ang="0">
                <a:pos x="connsiteX2204" y="connsiteY2204"/>
              </a:cxn>
              <a:cxn ang="0">
                <a:pos x="connsiteX2205" y="connsiteY2205"/>
              </a:cxn>
              <a:cxn ang="0">
                <a:pos x="connsiteX2206" y="connsiteY2206"/>
              </a:cxn>
              <a:cxn ang="0">
                <a:pos x="connsiteX2207" y="connsiteY2207"/>
              </a:cxn>
              <a:cxn ang="0">
                <a:pos x="connsiteX2208" y="connsiteY2208"/>
              </a:cxn>
              <a:cxn ang="0">
                <a:pos x="connsiteX2209" y="connsiteY2209"/>
              </a:cxn>
              <a:cxn ang="0">
                <a:pos x="connsiteX2210" y="connsiteY2210"/>
              </a:cxn>
              <a:cxn ang="0">
                <a:pos x="connsiteX2211" y="connsiteY2211"/>
              </a:cxn>
              <a:cxn ang="0">
                <a:pos x="connsiteX2212" y="connsiteY2212"/>
              </a:cxn>
              <a:cxn ang="0">
                <a:pos x="connsiteX2213" y="connsiteY2213"/>
              </a:cxn>
              <a:cxn ang="0">
                <a:pos x="connsiteX2214" y="connsiteY2214"/>
              </a:cxn>
              <a:cxn ang="0">
                <a:pos x="connsiteX2215" y="connsiteY2215"/>
              </a:cxn>
              <a:cxn ang="0">
                <a:pos x="connsiteX2216" y="connsiteY2216"/>
              </a:cxn>
              <a:cxn ang="0">
                <a:pos x="connsiteX2217" y="connsiteY2217"/>
              </a:cxn>
              <a:cxn ang="0">
                <a:pos x="connsiteX2218" y="connsiteY2218"/>
              </a:cxn>
              <a:cxn ang="0">
                <a:pos x="connsiteX2219" y="connsiteY2219"/>
              </a:cxn>
              <a:cxn ang="0">
                <a:pos x="connsiteX2220" y="connsiteY2220"/>
              </a:cxn>
              <a:cxn ang="0">
                <a:pos x="connsiteX2221" y="connsiteY2221"/>
              </a:cxn>
              <a:cxn ang="0">
                <a:pos x="connsiteX2222" y="connsiteY2222"/>
              </a:cxn>
              <a:cxn ang="0">
                <a:pos x="connsiteX2223" y="connsiteY2223"/>
              </a:cxn>
              <a:cxn ang="0">
                <a:pos x="connsiteX2224" y="connsiteY2224"/>
              </a:cxn>
              <a:cxn ang="0">
                <a:pos x="connsiteX2225" y="connsiteY2225"/>
              </a:cxn>
              <a:cxn ang="0">
                <a:pos x="connsiteX2226" y="connsiteY2226"/>
              </a:cxn>
              <a:cxn ang="0">
                <a:pos x="connsiteX2227" y="connsiteY2227"/>
              </a:cxn>
              <a:cxn ang="0">
                <a:pos x="connsiteX2228" y="connsiteY2228"/>
              </a:cxn>
              <a:cxn ang="0">
                <a:pos x="connsiteX2229" y="connsiteY2229"/>
              </a:cxn>
              <a:cxn ang="0">
                <a:pos x="connsiteX2230" y="connsiteY2230"/>
              </a:cxn>
              <a:cxn ang="0">
                <a:pos x="connsiteX2231" y="connsiteY2231"/>
              </a:cxn>
              <a:cxn ang="0">
                <a:pos x="connsiteX2232" y="connsiteY2232"/>
              </a:cxn>
              <a:cxn ang="0">
                <a:pos x="connsiteX2233" y="connsiteY2233"/>
              </a:cxn>
              <a:cxn ang="0">
                <a:pos x="connsiteX2234" y="connsiteY2234"/>
              </a:cxn>
              <a:cxn ang="0">
                <a:pos x="connsiteX2235" y="connsiteY2235"/>
              </a:cxn>
              <a:cxn ang="0">
                <a:pos x="connsiteX2236" y="connsiteY2236"/>
              </a:cxn>
              <a:cxn ang="0">
                <a:pos x="connsiteX2237" y="connsiteY2237"/>
              </a:cxn>
              <a:cxn ang="0">
                <a:pos x="connsiteX2238" y="connsiteY2238"/>
              </a:cxn>
              <a:cxn ang="0">
                <a:pos x="connsiteX2239" y="connsiteY2239"/>
              </a:cxn>
              <a:cxn ang="0">
                <a:pos x="connsiteX2240" y="connsiteY2240"/>
              </a:cxn>
              <a:cxn ang="0">
                <a:pos x="connsiteX2241" y="connsiteY2241"/>
              </a:cxn>
              <a:cxn ang="0">
                <a:pos x="connsiteX2242" y="connsiteY2242"/>
              </a:cxn>
              <a:cxn ang="0">
                <a:pos x="connsiteX2243" y="connsiteY2243"/>
              </a:cxn>
              <a:cxn ang="0">
                <a:pos x="connsiteX2244" y="connsiteY2244"/>
              </a:cxn>
              <a:cxn ang="0">
                <a:pos x="connsiteX2245" y="connsiteY2245"/>
              </a:cxn>
              <a:cxn ang="0">
                <a:pos x="connsiteX2246" y="connsiteY2246"/>
              </a:cxn>
              <a:cxn ang="0">
                <a:pos x="connsiteX2247" y="connsiteY2247"/>
              </a:cxn>
              <a:cxn ang="0">
                <a:pos x="connsiteX2248" y="connsiteY2248"/>
              </a:cxn>
              <a:cxn ang="0">
                <a:pos x="connsiteX2249" y="connsiteY2249"/>
              </a:cxn>
              <a:cxn ang="0">
                <a:pos x="connsiteX2250" y="connsiteY2250"/>
              </a:cxn>
              <a:cxn ang="0">
                <a:pos x="connsiteX2251" y="connsiteY2251"/>
              </a:cxn>
              <a:cxn ang="0">
                <a:pos x="connsiteX2252" y="connsiteY2252"/>
              </a:cxn>
              <a:cxn ang="0">
                <a:pos x="connsiteX2253" y="connsiteY2253"/>
              </a:cxn>
              <a:cxn ang="0">
                <a:pos x="connsiteX2254" y="connsiteY2254"/>
              </a:cxn>
              <a:cxn ang="0">
                <a:pos x="connsiteX2255" y="connsiteY2255"/>
              </a:cxn>
              <a:cxn ang="0">
                <a:pos x="connsiteX2256" y="connsiteY2256"/>
              </a:cxn>
              <a:cxn ang="0">
                <a:pos x="connsiteX2257" y="connsiteY2257"/>
              </a:cxn>
              <a:cxn ang="0">
                <a:pos x="connsiteX2258" y="connsiteY2258"/>
              </a:cxn>
              <a:cxn ang="0">
                <a:pos x="connsiteX2259" y="connsiteY2259"/>
              </a:cxn>
              <a:cxn ang="0">
                <a:pos x="connsiteX2260" y="connsiteY2260"/>
              </a:cxn>
              <a:cxn ang="0">
                <a:pos x="connsiteX2261" y="connsiteY2261"/>
              </a:cxn>
              <a:cxn ang="0">
                <a:pos x="connsiteX2262" y="connsiteY2262"/>
              </a:cxn>
              <a:cxn ang="0">
                <a:pos x="connsiteX2263" y="connsiteY2263"/>
              </a:cxn>
              <a:cxn ang="0">
                <a:pos x="connsiteX2264" y="connsiteY2264"/>
              </a:cxn>
              <a:cxn ang="0">
                <a:pos x="connsiteX2265" y="connsiteY2265"/>
              </a:cxn>
              <a:cxn ang="0">
                <a:pos x="connsiteX2266" y="connsiteY2266"/>
              </a:cxn>
              <a:cxn ang="0">
                <a:pos x="connsiteX2267" y="connsiteY2267"/>
              </a:cxn>
              <a:cxn ang="0">
                <a:pos x="connsiteX2268" y="connsiteY2268"/>
              </a:cxn>
              <a:cxn ang="0">
                <a:pos x="connsiteX2269" y="connsiteY2269"/>
              </a:cxn>
              <a:cxn ang="0">
                <a:pos x="connsiteX2270" y="connsiteY2270"/>
              </a:cxn>
              <a:cxn ang="0">
                <a:pos x="connsiteX2271" y="connsiteY2271"/>
              </a:cxn>
              <a:cxn ang="0">
                <a:pos x="connsiteX2272" y="connsiteY2272"/>
              </a:cxn>
              <a:cxn ang="0">
                <a:pos x="connsiteX2273" y="connsiteY2273"/>
              </a:cxn>
              <a:cxn ang="0">
                <a:pos x="connsiteX2274" y="connsiteY2274"/>
              </a:cxn>
              <a:cxn ang="0">
                <a:pos x="connsiteX2275" y="connsiteY2275"/>
              </a:cxn>
              <a:cxn ang="0">
                <a:pos x="connsiteX2276" y="connsiteY2276"/>
              </a:cxn>
              <a:cxn ang="0">
                <a:pos x="connsiteX2277" y="connsiteY2277"/>
              </a:cxn>
              <a:cxn ang="0">
                <a:pos x="connsiteX2278" y="connsiteY2278"/>
              </a:cxn>
              <a:cxn ang="0">
                <a:pos x="connsiteX2279" y="connsiteY2279"/>
              </a:cxn>
              <a:cxn ang="0">
                <a:pos x="connsiteX2280" y="connsiteY2280"/>
              </a:cxn>
              <a:cxn ang="0">
                <a:pos x="connsiteX2281" y="connsiteY2281"/>
              </a:cxn>
              <a:cxn ang="0">
                <a:pos x="connsiteX2282" y="connsiteY2282"/>
              </a:cxn>
              <a:cxn ang="0">
                <a:pos x="connsiteX2283" y="connsiteY2283"/>
              </a:cxn>
              <a:cxn ang="0">
                <a:pos x="connsiteX2284" y="connsiteY2284"/>
              </a:cxn>
              <a:cxn ang="0">
                <a:pos x="connsiteX2285" y="connsiteY2285"/>
              </a:cxn>
              <a:cxn ang="0">
                <a:pos x="connsiteX2286" y="connsiteY2286"/>
              </a:cxn>
              <a:cxn ang="0">
                <a:pos x="connsiteX2287" y="connsiteY2287"/>
              </a:cxn>
              <a:cxn ang="0">
                <a:pos x="connsiteX2288" y="connsiteY2288"/>
              </a:cxn>
              <a:cxn ang="0">
                <a:pos x="connsiteX2289" y="connsiteY2289"/>
              </a:cxn>
              <a:cxn ang="0">
                <a:pos x="connsiteX2290" y="connsiteY2290"/>
              </a:cxn>
              <a:cxn ang="0">
                <a:pos x="connsiteX2291" y="connsiteY2291"/>
              </a:cxn>
              <a:cxn ang="0">
                <a:pos x="connsiteX2292" y="connsiteY2292"/>
              </a:cxn>
              <a:cxn ang="0">
                <a:pos x="connsiteX2293" y="connsiteY2293"/>
              </a:cxn>
              <a:cxn ang="0">
                <a:pos x="connsiteX2294" y="connsiteY2294"/>
              </a:cxn>
              <a:cxn ang="0">
                <a:pos x="connsiteX2295" y="connsiteY2295"/>
              </a:cxn>
              <a:cxn ang="0">
                <a:pos x="connsiteX2296" y="connsiteY2296"/>
              </a:cxn>
              <a:cxn ang="0">
                <a:pos x="connsiteX2297" y="connsiteY2297"/>
              </a:cxn>
              <a:cxn ang="0">
                <a:pos x="connsiteX2298" y="connsiteY2298"/>
              </a:cxn>
              <a:cxn ang="0">
                <a:pos x="connsiteX2299" y="connsiteY2299"/>
              </a:cxn>
              <a:cxn ang="0">
                <a:pos x="connsiteX2300" y="connsiteY2300"/>
              </a:cxn>
              <a:cxn ang="0">
                <a:pos x="connsiteX2301" y="connsiteY2301"/>
              </a:cxn>
              <a:cxn ang="0">
                <a:pos x="connsiteX2302" y="connsiteY2302"/>
              </a:cxn>
              <a:cxn ang="0">
                <a:pos x="connsiteX2303" y="connsiteY2303"/>
              </a:cxn>
              <a:cxn ang="0">
                <a:pos x="connsiteX2304" y="connsiteY2304"/>
              </a:cxn>
              <a:cxn ang="0">
                <a:pos x="connsiteX2305" y="connsiteY2305"/>
              </a:cxn>
              <a:cxn ang="0">
                <a:pos x="connsiteX2306" y="connsiteY2306"/>
              </a:cxn>
              <a:cxn ang="0">
                <a:pos x="connsiteX2307" y="connsiteY2307"/>
              </a:cxn>
              <a:cxn ang="0">
                <a:pos x="connsiteX2308" y="connsiteY2308"/>
              </a:cxn>
              <a:cxn ang="0">
                <a:pos x="connsiteX2309" y="connsiteY2309"/>
              </a:cxn>
              <a:cxn ang="0">
                <a:pos x="connsiteX2310" y="connsiteY2310"/>
              </a:cxn>
              <a:cxn ang="0">
                <a:pos x="connsiteX2311" y="connsiteY2311"/>
              </a:cxn>
              <a:cxn ang="0">
                <a:pos x="connsiteX2312" y="connsiteY2312"/>
              </a:cxn>
              <a:cxn ang="0">
                <a:pos x="connsiteX2313" y="connsiteY2313"/>
              </a:cxn>
              <a:cxn ang="0">
                <a:pos x="connsiteX2314" y="connsiteY2314"/>
              </a:cxn>
              <a:cxn ang="0">
                <a:pos x="connsiteX2315" y="connsiteY2315"/>
              </a:cxn>
              <a:cxn ang="0">
                <a:pos x="connsiteX2316" y="connsiteY2316"/>
              </a:cxn>
              <a:cxn ang="0">
                <a:pos x="connsiteX2317" y="connsiteY2317"/>
              </a:cxn>
              <a:cxn ang="0">
                <a:pos x="connsiteX2318" y="connsiteY2318"/>
              </a:cxn>
              <a:cxn ang="0">
                <a:pos x="connsiteX2319" y="connsiteY2319"/>
              </a:cxn>
              <a:cxn ang="0">
                <a:pos x="connsiteX2320" y="connsiteY2320"/>
              </a:cxn>
              <a:cxn ang="0">
                <a:pos x="connsiteX2321" y="connsiteY2321"/>
              </a:cxn>
              <a:cxn ang="0">
                <a:pos x="connsiteX2322" y="connsiteY2322"/>
              </a:cxn>
              <a:cxn ang="0">
                <a:pos x="connsiteX2323" y="connsiteY2323"/>
              </a:cxn>
              <a:cxn ang="0">
                <a:pos x="connsiteX2324" y="connsiteY2324"/>
              </a:cxn>
              <a:cxn ang="0">
                <a:pos x="connsiteX2325" y="connsiteY2325"/>
              </a:cxn>
              <a:cxn ang="0">
                <a:pos x="connsiteX2326" y="connsiteY2326"/>
              </a:cxn>
              <a:cxn ang="0">
                <a:pos x="connsiteX2327" y="connsiteY2327"/>
              </a:cxn>
              <a:cxn ang="0">
                <a:pos x="connsiteX2328" y="connsiteY2328"/>
              </a:cxn>
              <a:cxn ang="0">
                <a:pos x="connsiteX2329" y="connsiteY2329"/>
              </a:cxn>
              <a:cxn ang="0">
                <a:pos x="connsiteX2330" y="connsiteY2330"/>
              </a:cxn>
              <a:cxn ang="0">
                <a:pos x="connsiteX2331" y="connsiteY2331"/>
              </a:cxn>
              <a:cxn ang="0">
                <a:pos x="connsiteX2332" y="connsiteY2332"/>
              </a:cxn>
              <a:cxn ang="0">
                <a:pos x="connsiteX2333" y="connsiteY2333"/>
              </a:cxn>
              <a:cxn ang="0">
                <a:pos x="connsiteX2334" y="connsiteY2334"/>
              </a:cxn>
              <a:cxn ang="0">
                <a:pos x="connsiteX2335" y="connsiteY2335"/>
              </a:cxn>
              <a:cxn ang="0">
                <a:pos x="connsiteX2336" y="connsiteY2336"/>
              </a:cxn>
              <a:cxn ang="0">
                <a:pos x="connsiteX2337" y="connsiteY2337"/>
              </a:cxn>
              <a:cxn ang="0">
                <a:pos x="connsiteX2338" y="connsiteY2338"/>
              </a:cxn>
              <a:cxn ang="0">
                <a:pos x="connsiteX2339" y="connsiteY2339"/>
              </a:cxn>
              <a:cxn ang="0">
                <a:pos x="connsiteX2340" y="connsiteY2340"/>
              </a:cxn>
              <a:cxn ang="0">
                <a:pos x="connsiteX2341" y="connsiteY2341"/>
              </a:cxn>
              <a:cxn ang="0">
                <a:pos x="connsiteX2342" y="connsiteY2342"/>
              </a:cxn>
              <a:cxn ang="0">
                <a:pos x="connsiteX2343" y="connsiteY2343"/>
              </a:cxn>
              <a:cxn ang="0">
                <a:pos x="connsiteX2344" y="connsiteY2344"/>
              </a:cxn>
              <a:cxn ang="0">
                <a:pos x="connsiteX2345" y="connsiteY2345"/>
              </a:cxn>
              <a:cxn ang="0">
                <a:pos x="connsiteX2346" y="connsiteY2346"/>
              </a:cxn>
              <a:cxn ang="0">
                <a:pos x="connsiteX2347" y="connsiteY2347"/>
              </a:cxn>
              <a:cxn ang="0">
                <a:pos x="connsiteX2348" y="connsiteY2348"/>
              </a:cxn>
              <a:cxn ang="0">
                <a:pos x="connsiteX2349" y="connsiteY2349"/>
              </a:cxn>
              <a:cxn ang="0">
                <a:pos x="connsiteX2350" y="connsiteY2350"/>
              </a:cxn>
              <a:cxn ang="0">
                <a:pos x="connsiteX2351" y="connsiteY2351"/>
              </a:cxn>
              <a:cxn ang="0">
                <a:pos x="connsiteX2352" y="connsiteY2352"/>
              </a:cxn>
              <a:cxn ang="0">
                <a:pos x="connsiteX2353" y="connsiteY2353"/>
              </a:cxn>
              <a:cxn ang="0">
                <a:pos x="connsiteX2354" y="connsiteY2354"/>
              </a:cxn>
              <a:cxn ang="0">
                <a:pos x="connsiteX2355" y="connsiteY2355"/>
              </a:cxn>
              <a:cxn ang="0">
                <a:pos x="connsiteX2356" y="connsiteY2356"/>
              </a:cxn>
              <a:cxn ang="0">
                <a:pos x="connsiteX2357" y="connsiteY2357"/>
              </a:cxn>
              <a:cxn ang="0">
                <a:pos x="connsiteX2358" y="connsiteY2358"/>
              </a:cxn>
              <a:cxn ang="0">
                <a:pos x="connsiteX2359" y="connsiteY2359"/>
              </a:cxn>
              <a:cxn ang="0">
                <a:pos x="connsiteX2360" y="connsiteY2360"/>
              </a:cxn>
              <a:cxn ang="0">
                <a:pos x="connsiteX2361" y="connsiteY2361"/>
              </a:cxn>
              <a:cxn ang="0">
                <a:pos x="connsiteX2362" y="connsiteY2362"/>
              </a:cxn>
              <a:cxn ang="0">
                <a:pos x="connsiteX2363" y="connsiteY2363"/>
              </a:cxn>
              <a:cxn ang="0">
                <a:pos x="connsiteX2364" y="connsiteY2364"/>
              </a:cxn>
              <a:cxn ang="0">
                <a:pos x="connsiteX2365" y="connsiteY2365"/>
              </a:cxn>
              <a:cxn ang="0">
                <a:pos x="connsiteX2366" y="connsiteY2366"/>
              </a:cxn>
              <a:cxn ang="0">
                <a:pos x="connsiteX2367" y="connsiteY2367"/>
              </a:cxn>
              <a:cxn ang="0">
                <a:pos x="connsiteX2368" y="connsiteY2368"/>
              </a:cxn>
              <a:cxn ang="0">
                <a:pos x="connsiteX2369" y="connsiteY2369"/>
              </a:cxn>
              <a:cxn ang="0">
                <a:pos x="connsiteX2370" y="connsiteY2370"/>
              </a:cxn>
              <a:cxn ang="0">
                <a:pos x="connsiteX2371" y="connsiteY2371"/>
              </a:cxn>
              <a:cxn ang="0">
                <a:pos x="connsiteX2372" y="connsiteY2372"/>
              </a:cxn>
              <a:cxn ang="0">
                <a:pos x="connsiteX2373" y="connsiteY2373"/>
              </a:cxn>
              <a:cxn ang="0">
                <a:pos x="connsiteX2374" y="connsiteY2374"/>
              </a:cxn>
              <a:cxn ang="0">
                <a:pos x="connsiteX2375" y="connsiteY2375"/>
              </a:cxn>
              <a:cxn ang="0">
                <a:pos x="connsiteX2376" y="connsiteY2376"/>
              </a:cxn>
              <a:cxn ang="0">
                <a:pos x="connsiteX2377" y="connsiteY2377"/>
              </a:cxn>
              <a:cxn ang="0">
                <a:pos x="connsiteX2378" y="connsiteY2378"/>
              </a:cxn>
              <a:cxn ang="0">
                <a:pos x="connsiteX2379" y="connsiteY2379"/>
              </a:cxn>
              <a:cxn ang="0">
                <a:pos x="connsiteX2380" y="connsiteY2380"/>
              </a:cxn>
              <a:cxn ang="0">
                <a:pos x="connsiteX2381" y="connsiteY2381"/>
              </a:cxn>
              <a:cxn ang="0">
                <a:pos x="connsiteX2382" y="connsiteY2382"/>
              </a:cxn>
              <a:cxn ang="0">
                <a:pos x="connsiteX2383" y="connsiteY2383"/>
              </a:cxn>
              <a:cxn ang="0">
                <a:pos x="connsiteX2384" y="connsiteY2384"/>
              </a:cxn>
              <a:cxn ang="0">
                <a:pos x="connsiteX2385" y="connsiteY2385"/>
              </a:cxn>
              <a:cxn ang="0">
                <a:pos x="connsiteX2386" y="connsiteY2386"/>
              </a:cxn>
              <a:cxn ang="0">
                <a:pos x="connsiteX2387" y="connsiteY2387"/>
              </a:cxn>
              <a:cxn ang="0">
                <a:pos x="connsiteX2388" y="connsiteY2388"/>
              </a:cxn>
              <a:cxn ang="0">
                <a:pos x="connsiteX2389" y="connsiteY2389"/>
              </a:cxn>
              <a:cxn ang="0">
                <a:pos x="connsiteX2390" y="connsiteY2390"/>
              </a:cxn>
              <a:cxn ang="0">
                <a:pos x="connsiteX2391" y="connsiteY2391"/>
              </a:cxn>
              <a:cxn ang="0">
                <a:pos x="connsiteX2392" y="connsiteY2392"/>
              </a:cxn>
              <a:cxn ang="0">
                <a:pos x="connsiteX2393" y="connsiteY2393"/>
              </a:cxn>
              <a:cxn ang="0">
                <a:pos x="connsiteX2394" y="connsiteY2394"/>
              </a:cxn>
              <a:cxn ang="0">
                <a:pos x="connsiteX2395" y="connsiteY2395"/>
              </a:cxn>
              <a:cxn ang="0">
                <a:pos x="connsiteX2396" y="connsiteY2396"/>
              </a:cxn>
              <a:cxn ang="0">
                <a:pos x="connsiteX2397" y="connsiteY2397"/>
              </a:cxn>
              <a:cxn ang="0">
                <a:pos x="connsiteX2398" y="connsiteY2398"/>
              </a:cxn>
              <a:cxn ang="0">
                <a:pos x="connsiteX2399" y="connsiteY2399"/>
              </a:cxn>
              <a:cxn ang="0">
                <a:pos x="connsiteX2400" y="connsiteY2400"/>
              </a:cxn>
              <a:cxn ang="0">
                <a:pos x="connsiteX2401" y="connsiteY2401"/>
              </a:cxn>
              <a:cxn ang="0">
                <a:pos x="connsiteX2402" y="connsiteY2402"/>
              </a:cxn>
              <a:cxn ang="0">
                <a:pos x="connsiteX2403" y="connsiteY2403"/>
              </a:cxn>
              <a:cxn ang="0">
                <a:pos x="connsiteX2404" y="connsiteY2404"/>
              </a:cxn>
              <a:cxn ang="0">
                <a:pos x="connsiteX2405" y="connsiteY2405"/>
              </a:cxn>
              <a:cxn ang="0">
                <a:pos x="connsiteX2406" y="connsiteY2406"/>
              </a:cxn>
              <a:cxn ang="0">
                <a:pos x="connsiteX2407" y="connsiteY2407"/>
              </a:cxn>
              <a:cxn ang="0">
                <a:pos x="connsiteX2408" y="connsiteY2408"/>
              </a:cxn>
              <a:cxn ang="0">
                <a:pos x="connsiteX2409" y="connsiteY2409"/>
              </a:cxn>
              <a:cxn ang="0">
                <a:pos x="connsiteX2410" y="connsiteY2410"/>
              </a:cxn>
              <a:cxn ang="0">
                <a:pos x="connsiteX2411" y="connsiteY2411"/>
              </a:cxn>
              <a:cxn ang="0">
                <a:pos x="connsiteX2412" y="connsiteY2412"/>
              </a:cxn>
              <a:cxn ang="0">
                <a:pos x="connsiteX2413" y="connsiteY2413"/>
              </a:cxn>
              <a:cxn ang="0">
                <a:pos x="connsiteX2414" y="connsiteY2414"/>
              </a:cxn>
              <a:cxn ang="0">
                <a:pos x="connsiteX2415" y="connsiteY2415"/>
              </a:cxn>
              <a:cxn ang="0">
                <a:pos x="connsiteX2416" y="connsiteY2416"/>
              </a:cxn>
              <a:cxn ang="0">
                <a:pos x="connsiteX2417" y="connsiteY2417"/>
              </a:cxn>
              <a:cxn ang="0">
                <a:pos x="connsiteX2418" y="connsiteY2418"/>
              </a:cxn>
              <a:cxn ang="0">
                <a:pos x="connsiteX2419" y="connsiteY2419"/>
              </a:cxn>
              <a:cxn ang="0">
                <a:pos x="connsiteX2420" y="connsiteY2420"/>
              </a:cxn>
              <a:cxn ang="0">
                <a:pos x="connsiteX2421" y="connsiteY2421"/>
              </a:cxn>
              <a:cxn ang="0">
                <a:pos x="connsiteX2422" y="connsiteY2422"/>
              </a:cxn>
              <a:cxn ang="0">
                <a:pos x="connsiteX2423" y="connsiteY2423"/>
              </a:cxn>
              <a:cxn ang="0">
                <a:pos x="connsiteX2424" y="connsiteY2424"/>
              </a:cxn>
              <a:cxn ang="0">
                <a:pos x="connsiteX2425" y="connsiteY2425"/>
              </a:cxn>
              <a:cxn ang="0">
                <a:pos x="connsiteX2426" y="connsiteY2426"/>
              </a:cxn>
              <a:cxn ang="0">
                <a:pos x="connsiteX2427" y="connsiteY2427"/>
              </a:cxn>
              <a:cxn ang="0">
                <a:pos x="connsiteX2428" y="connsiteY2428"/>
              </a:cxn>
              <a:cxn ang="0">
                <a:pos x="connsiteX2429" y="connsiteY2429"/>
              </a:cxn>
              <a:cxn ang="0">
                <a:pos x="connsiteX2430" y="connsiteY2430"/>
              </a:cxn>
              <a:cxn ang="0">
                <a:pos x="connsiteX2431" y="connsiteY2431"/>
              </a:cxn>
              <a:cxn ang="0">
                <a:pos x="connsiteX2432" y="connsiteY2432"/>
              </a:cxn>
              <a:cxn ang="0">
                <a:pos x="connsiteX2433" y="connsiteY2433"/>
              </a:cxn>
              <a:cxn ang="0">
                <a:pos x="connsiteX2434" y="connsiteY2434"/>
              </a:cxn>
              <a:cxn ang="0">
                <a:pos x="connsiteX2435" y="connsiteY2435"/>
              </a:cxn>
              <a:cxn ang="0">
                <a:pos x="connsiteX2436" y="connsiteY2436"/>
              </a:cxn>
              <a:cxn ang="0">
                <a:pos x="connsiteX2437" y="connsiteY2437"/>
              </a:cxn>
              <a:cxn ang="0">
                <a:pos x="connsiteX2438" y="connsiteY2438"/>
              </a:cxn>
              <a:cxn ang="0">
                <a:pos x="connsiteX2439" y="connsiteY2439"/>
              </a:cxn>
              <a:cxn ang="0">
                <a:pos x="connsiteX2440" y="connsiteY2440"/>
              </a:cxn>
              <a:cxn ang="0">
                <a:pos x="connsiteX2441" y="connsiteY2441"/>
              </a:cxn>
              <a:cxn ang="0">
                <a:pos x="connsiteX2442" y="connsiteY2442"/>
              </a:cxn>
              <a:cxn ang="0">
                <a:pos x="connsiteX2443" y="connsiteY2443"/>
              </a:cxn>
              <a:cxn ang="0">
                <a:pos x="connsiteX2444" y="connsiteY2444"/>
              </a:cxn>
              <a:cxn ang="0">
                <a:pos x="connsiteX2445" y="connsiteY2445"/>
              </a:cxn>
              <a:cxn ang="0">
                <a:pos x="connsiteX2446" y="connsiteY2446"/>
              </a:cxn>
              <a:cxn ang="0">
                <a:pos x="connsiteX2447" y="connsiteY2447"/>
              </a:cxn>
              <a:cxn ang="0">
                <a:pos x="connsiteX2448" y="connsiteY2448"/>
              </a:cxn>
              <a:cxn ang="0">
                <a:pos x="connsiteX2449" y="connsiteY2449"/>
              </a:cxn>
              <a:cxn ang="0">
                <a:pos x="connsiteX2450" y="connsiteY2450"/>
              </a:cxn>
              <a:cxn ang="0">
                <a:pos x="connsiteX2451" y="connsiteY2451"/>
              </a:cxn>
              <a:cxn ang="0">
                <a:pos x="connsiteX2452" y="connsiteY2452"/>
              </a:cxn>
              <a:cxn ang="0">
                <a:pos x="connsiteX2453" y="connsiteY2453"/>
              </a:cxn>
              <a:cxn ang="0">
                <a:pos x="connsiteX2454" y="connsiteY2454"/>
              </a:cxn>
              <a:cxn ang="0">
                <a:pos x="connsiteX2455" y="connsiteY2455"/>
              </a:cxn>
              <a:cxn ang="0">
                <a:pos x="connsiteX2456" y="connsiteY2456"/>
              </a:cxn>
              <a:cxn ang="0">
                <a:pos x="connsiteX2457" y="connsiteY2457"/>
              </a:cxn>
              <a:cxn ang="0">
                <a:pos x="connsiteX2458" y="connsiteY2458"/>
              </a:cxn>
              <a:cxn ang="0">
                <a:pos x="connsiteX2459" y="connsiteY2459"/>
              </a:cxn>
              <a:cxn ang="0">
                <a:pos x="connsiteX2460" y="connsiteY2460"/>
              </a:cxn>
              <a:cxn ang="0">
                <a:pos x="connsiteX2461" y="connsiteY2461"/>
              </a:cxn>
              <a:cxn ang="0">
                <a:pos x="connsiteX2462" y="connsiteY2462"/>
              </a:cxn>
              <a:cxn ang="0">
                <a:pos x="connsiteX2463" y="connsiteY2463"/>
              </a:cxn>
              <a:cxn ang="0">
                <a:pos x="connsiteX2464" y="connsiteY2464"/>
              </a:cxn>
              <a:cxn ang="0">
                <a:pos x="connsiteX2465" y="connsiteY2465"/>
              </a:cxn>
              <a:cxn ang="0">
                <a:pos x="connsiteX2466" y="connsiteY2466"/>
              </a:cxn>
              <a:cxn ang="0">
                <a:pos x="connsiteX2467" y="connsiteY2467"/>
              </a:cxn>
              <a:cxn ang="0">
                <a:pos x="connsiteX2468" y="connsiteY2468"/>
              </a:cxn>
              <a:cxn ang="0">
                <a:pos x="connsiteX2469" y="connsiteY2469"/>
              </a:cxn>
              <a:cxn ang="0">
                <a:pos x="connsiteX2470" y="connsiteY2470"/>
              </a:cxn>
              <a:cxn ang="0">
                <a:pos x="connsiteX2471" y="connsiteY2471"/>
              </a:cxn>
              <a:cxn ang="0">
                <a:pos x="connsiteX2472" y="connsiteY2472"/>
              </a:cxn>
              <a:cxn ang="0">
                <a:pos x="connsiteX2473" y="connsiteY2473"/>
              </a:cxn>
              <a:cxn ang="0">
                <a:pos x="connsiteX2474" y="connsiteY2474"/>
              </a:cxn>
              <a:cxn ang="0">
                <a:pos x="connsiteX2475" y="connsiteY2475"/>
              </a:cxn>
              <a:cxn ang="0">
                <a:pos x="connsiteX2476" y="connsiteY2476"/>
              </a:cxn>
              <a:cxn ang="0">
                <a:pos x="connsiteX2477" y="connsiteY2477"/>
              </a:cxn>
              <a:cxn ang="0">
                <a:pos x="connsiteX2478" y="connsiteY2478"/>
              </a:cxn>
              <a:cxn ang="0">
                <a:pos x="connsiteX2479" y="connsiteY2479"/>
              </a:cxn>
              <a:cxn ang="0">
                <a:pos x="connsiteX2480" y="connsiteY2480"/>
              </a:cxn>
              <a:cxn ang="0">
                <a:pos x="connsiteX2481" y="connsiteY2481"/>
              </a:cxn>
              <a:cxn ang="0">
                <a:pos x="connsiteX2482" y="connsiteY2482"/>
              </a:cxn>
              <a:cxn ang="0">
                <a:pos x="connsiteX2483" y="connsiteY2483"/>
              </a:cxn>
              <a:cxn ang="0">
                <a:pos x="connsiteX2484" y="connsiteY2484"/>
              </a:cxn>
              <a:cxn ang="0">
                <a:pos x="connsiteX2485" y="connsiteY2485"/>
              </a:cxn>
              <a:cxn ang="0">
                <a:pos x="connsiteX2486" y="connsiteY2486"/>
              </a:cxn>
              <a:cxn ang="0">
                <a:pos x="connsiteX2487" y="connsiteY2487"/>
              </a:cxn>
              <a:cxn ang="0">
                <a:pos x="connsiteX2488" y="connsiteY2488"/>
              </a:cxn>
              <a:cxn ang="0">
                <a:pos x="connsiteX2489" y="connsiteY2489"/>
              </a:cxn>
              <a:cxn ang="0">
                <a:pos x="connsiteX2490" y="connsiteY2490"/>
              </a:cxn>
              <a:cxn ang="0">
                <a:pos x="connsiteX2491" y="connsiteY2491"/>
              </a:cxn>
              <a:cxn ang="0">
                <a:pos x="connsiteX2492" y="connsiteY2492"/>
              </a:cxn>
              <a:cxn ang="0">
                <a:pos x="connsiteX2493" y="connsiteY2493"/>
              </a:cxn>
              <a:cxn ang="0">
                <a:pos x="connsiteX2494" y="connsiteY2494"/>
              </a:cxn>
              <a:cxn ang="0">
                <a:pos x="connsiteX2495" y="connsiteY2495"/>
              </a:cxn>
              <a:cxn ang="0">
                <a:pos x="connsiteX2496" y="connsiteY2496"/>
              </a:cxn>
              <a:cxn ang="0">
                <a:pos x="connsiteX2497" y="connsiteY2497"/>
              </a:cxn>
              <a:cxn ang="0">
                <a:pos x="connsiteX2498" y="connsiteY2498"/>
              </a:cxn>
              <a:cxn ang="0">
                <a:pos x="connsiteX2499" y="connsiteY2499"/>
              </a:cxn>
              <a:cxn ang="0">
                <a:pos x="connsiteX2500" y="connsiteY2500"/>
              </a:cxn>
              <a:cxn ang="0">
                <a:pos x="connsiteX2501" y="connsiteY2501"/>
              </a:cxn>
              <a:cxn ang="0">
                <a:pos x="connsiteX2502" y="connsiteY2502"/>
              </a:cxn>
              <a:cxn ang="0">
                <a:pos x="connsiteX2503" y="connsiteY2503"/>
              </a:cxn>
              <a:cxn ang="0">
                <a:pos x="connsiteX2504" y="connsiteY2504"/>
              </a:cxn>
              <a:cxn ang="0">
                <a:pos x="connsiteX2505" y="connsiteY2505"/>
              </a:cxn>
              <a:cxn ang="0">
                <a:pos x="connsiteX2506" y="connsiteY2506"/>
              </a:cxn>
              <a:cxn ang="0">
                <a:pos x="connsiteX2507" y="connsiteY2507"/>
              </a:cxn>
              <a:cxn ang="0">
                <a:pos x="connsiteX2508" y="connsiteY2508"/>
              </a:cxn>
              <a:cxn ang="0">
                <a:pos x="connsiteX2509" y="connsiteY2509"/>
              </a:cxn>
              <a:cxn ang="0">
                <a:pos x="connsiteX2510" y="connsiteY2510"/>
              </a:cxn>
              <a:cxn ang="0">
                <a:pos x="connsiteX2511" y="connsiteY2511"/>
              </a:cxn>
              <a:cxn ang="0">
                <a:pos x="connsiteX2512" y="connsiteY2512"/>
              </a:cxn>
              <a:cxn ang="0">
                <a:pos x="connsiteX2513" y="connsiteY2513"/>
              </a:cxn>
              <a:cxn ang="0">
                <a:pos x="connsiteX2514" y="connsiteY2514"/>
              </a:cxn>
              <a:cxn ang="0">
                <a:pos x="connsiteX2515" y="connsiteY2515"/>
              </a:cxn>
              <a:cxn ang="0">
                <a:pos x="connsiteX2516" y="connsiteY2516"/>
              </a:cxn>
              <a:cxn ang="0">
                <a:pos x="connsiteX2517" y="connsiteY2517"/>
              </a:cxn>
              <a:cxn ang="0">
                <a:pos x="connsiteX2518" y="connsiteY2518"/>
              </a:cxn>
              <a:cxn ang="0">
                <a:pos x="connsiteX2519" y="connsiteY2519"/>
              </a:cxn>
              <a:cxn ang="0">
                <a:pos x="connsiteX2520" y="connsiteY2520"/>
              </a:cxn>
              <a:cxn ang="0">
                <a:pos x="connsiteX2521" y="connsiteY2521"/>
              </a:cxn>
              <a:cxn ang="0">
                <a:pos x="connsiteX2522" y="connsiteY2522"/>
              </a:cxn>
              <a:cxn ang="0">
                <a:pos x="connsiteX2523" y="connsiteY2523"/>
              </a:cxn>
              <a:cxn ang="0">
                <a:pos x="connsiteX2524" y="connsiteY2524"/>
              </a:cxn>
              <a:cxn ang="0">
                <a:pos x="connsiteX2525" y="connsiteY2525"/>
              </a:cxn>
              <a:cxn ang="0">
                <a:pos x="connsiteX2526" y="connsiteY2526"/>
              </a:cxn>
              <a:cxn ang="0">
                <a:pos x="connsiteX2527" y="connsiteY2527"/>
              </a:cxn>
              <a:cxn ang="0">
                <a:pos x="connsiteX2528" y="connsiteY2528"/>
              </a:cxn>
              <a:cxn ang="0">
                <a:pos x="connsiteX2529" y="connsiteY2529"/>
              </a:cxn>
              <a:cxn ang="0">
                <a:pos x="connsiteX2530" y="connsiteY2530"/>
              </a:cxn>
              <a:cxn ang="0">
                <a:pos x="connsiteX2531" y="connsiteY2531"/>
              </a:cxn>
              <a:cxn ang="0">
                <a:pos x="connsiteX2532" y="connsiteY2532"/>
              </a:cxn>
              <a:cxn ang="0">
                <a:pos x="connsiteX2533" y="connsiteY2533"/>
              </a:cxn>
              <a:cxn ang="0">
                <a:pos x="connsiteX2534" y="connsiteY2534"/>
              </a:cxn>
              <a:cxn ang="0">
                <a:pos x="connsiteX2535" y="connsiteY2535"/>
              </a:cxn>
              <a:cxn ang="0">
                <a:pos x="connsiteX2536" y="connsiteY2536"/>
              </a:cxn>
              <a:cxn ang="0">
                <a:pos x="connsiteX2537" y="connsiteY2537"/>
              </a:cxn>
              <a:cxn ang="0">
                <a:pos x="connsiteX2538" y="connsiteY2538"/>
              </a:cxn>
              <a:cxn ang="0">
                <a:pos x="connsiteX2539" y="connsiteY2539"/>
              </a:cxn>
              <a:cxn ang="0">
                <a:pos x="connsiteX2540" y="connsiteY2540"/>
              </a:cxn>
              <a:cxn ang="0">
                <a:pos x="connsiteX2541" y="connsiteY2541"/>
              </a:cxn>
              <a:cxn ang="0">
                <a:pos x="connsiteX2542" y="connsiteY2542"/>
              </a:cxn>
              <a:cxn ang="0">
                <a:pos x="connsiteX2543" y="connsiteY2543"/>
              </a:cxn>
              <a:cxn ang="0">
                <a:pos x="connsiteX2544" y="connsiteY2544"/>
              </a:cxn>
              <a:cxn ang="0">
                <a:pos x="connsiteX2545" y="connsiteY2545"/>
              </a:cxn>
              <a:cxn ang="0">
                <a:pos x="connsiteX2546" y="connsiteY2546"/>
              </a:cxn>
              <a:cxn ang="0">
                <a:pos x="connsiteX2547" y="connsiteY2547"/>
              </a:cxn>
              <a:cxn ang="0">
                <a:pos x="connsiteX2548" y="connsiteY2548"/>
              </a:cxn>
              <a:cxn ang="0">
                <a:pos x="connsiteX2549" y="connsiteY2549"/>
              </a:cxn>
              <a:cxn ang="0">
                <a:pos x="connsiteX2550" y="connsiteY2550"/>
              </a:cxn>
              <a:cxn ang="0">
                <a:pos x="connsiteX2551" y="connsiteY2551"/>
              </a:cxn>
              <a:cxn ang="0">
                <a:pos x="connsiteX2552" y="connsiteY2552"/>
              </a:cxn>
              <a:cxn ang="0">
                <a:pos x="connsiteX2553" y="connsiteY2553"/>
              </a:cxn>
              <a:cxn ang="0">
                <a:pos x="connsiteX2554" y="connsiteY2554"/>
              </a:cxn>
              <a:cxn ang="0">
                <a:pos x="connsiteX2555" y="connsiteY2555"/>
              </a:cxn>
              <a:cxn ang="0">
                <a:pos x="connsiteX2556" y="connsiteY2556"/>
              </a:cxn>
              <a:cxn ang="0">
                <a:pos x="connsiteX2557" y="connsiteY2557"/>
              </a:cxn>
              <a:cxn ang="0">
                <a:pos x="connsiteX2558" y="connsiteY2558"/>
              </a:cxn>
              <a:cxn ang="0">
                <a:pos x="connsiteX2559" y="connsiteY2559"/>
              </a:cxn>
              <a:cxn ang="0">
                <a:pos x="connsiteX2560" y="connsiteY2560"/>
              </a:cxn>
              <a:cxn ang="0">
                <a:pos x="connsiteX2561" y="connsiteY2561"/>
              </a:cxn>
              <a:cxn ang="0">
                <a:pos x="connsiteX2562" y="connsiteY2562"/>
              </a:cxn>
              <a:cxn ang="0">
                <a:pos x="connsiteX2563" y="connsiteY2563"/>
              </a:cxn>
              <a:cxn ang="0">
                <a:pos x="connsiteX2564" y="connsiteY2564"/>
              </a:cxn>
              <a:cxn ang="0">
                <a:pos x="connsiteX2565" y="connsiteY2565"/>
              </a:cxn>
              <a:cxn ang="0">
                <a:pos x="connsiteX2566" y="connsiteY2566"/>
              </a:cxn>
              <a:cxn ang="0">
                <a:pos x="connsiteX2567" y="connsiteY2567"/>
              </a:cxn>
              <a:cxn ang="0">
                <a:pos x="connsiteX2568" y="connsiteY2568"/>
              </a:cxn>
              <a:cxn ang="0">
                <a:pos x="connsiteX2569" y="connsiteY2569"/>
              </a:cxn>
              <a:cxn ang="0">
                <a:pos x="connsiteX2570" y="connsiteY2570"/>
              </a:cxn>
              <a:cxn ang="0">
                <a:pos x="connsiteX2571" y="connsiteY2571"/>
              </a:cxn>
              <a:cxn ang="0">
                <a:pos x="connsiteX2572" y="connsiteY2572"/>
              </a:cxn>
              <a:cxn ang="0">
                <a:pos x="connsiteX2573" y="connsiteY2573"/>
              </a:cxn>
              <a:cxn ang="0">
                <a:pos x="connsiteX2574" y="connsiteY2574"/>
              </a:cxn>
              <a:cxn ang="0">
                <a:pos x="connsiteX2575" y="connsiteY2575"/>
              </a:cxn>
              <a:cxn ang="0">
                <a:pos x="connsiteX2576" y="connsiteY2576"/>
              </a:cxn>
              <a:cxn ang="0">
                <a:pos x="connsiteX2577" y="connsiteY2577"/>
              </a:cxn>
              <a:cxn ang="0">
                <a:pos x="connsiteX2578" y="connsiteY2578"/>
              </a:cxn>
              <a:cxn ang="0">
                <a:pos x="connsiteX2579" y="connsiteY2579"/>
              </a:cxn>
              <a:cxn ang="0">
                <a:pos x="connsiteX2580" y="connsiteY2580"/>
              </a:cxn>
              <a:cxn ang="0">
                <a:pos x="connsiteX2581" y="connsiteY2581"/>
              </a:cxn>
              <a:cxn ang="0">
                <a:pos x="connsiteX2582" y="connsiteY2582"/>
              </a:cxn>
              <a:cxn ang="0">
                <a:pos x="connsiteX2583" y="connsiteY2583"/>
              </a:cxn>
              <a:cxn ang="0">
                <a:pos x="connsiteX2584" y="connsiteY2584"/>
              </a:cxn>
              <a:cxn ang="0">
                <a:pos x="connsiteX2585" y="connsiteY2585"/>
              </a:cxn>
              <a:cxn ang="0">
                <a:pos x="connsiteX2586" y="connsiteY2586"/>
              </a:cxn>
              <a:cxn ang="0">
                <a:pos x="connsiteX2587" y="connsiteY2587"/>
              </a:cxn>
              <a:cxn ang="0">
                <a:pos x="connsiteX2588" y="connsiteY2588"/>
              </a:cxn>
              <a:cxn ang="0">
                <a:pos x="connsiteX2589" y="connsiteY2589"/>
              </a:cxn>
              <a:cxn ang="0">
                <a:pos x="connsiteX2590" y="connsiteY2590"/>
              </a:cxn>
              <a:cxn ang="0">
                <a:pos x="connsiteX2591" y="connsiteY2591"/>
              </a:cxn>
              <a:cxn ang="0">
                <a:pos x="connsiteX2592" y="connsiteY2592"/>
              </a:cxn>
              <a:cxn ang="0">
                <a:pos x="connsiteX2593" y="connsiteY2593"/>
              </a:cxn>
              <a:cxn ang="0">
                <a:pos x="connsiteX2594" y="connsiteY2594"/>
              </a:cxn>
              <a:cxn ang="0">
                <a:pos x="connsiteX2595" y="connsiteY2595"/>
              </a:cxn>
              <a:cxn ang="0">
                <a:pos x="connsiteX2596" y="connsiteY2596"/>
              </a:cxn>
              <a:cxn ang="0">
                <a:pos x="connsiteX2597" y="connsiteY2597"/>
              </a:cxn>
              <a:cxn ang="0">
                <a:pos x="connsiteX2598" y="connsiteY2598"/>
              </a:cxn>
              <a:cxn ang="0">
                <a:pos x="connsiteX2599" y="connsiteY2599"/>
              </a:cxn>
              <a:cxn ang="0">
                <a:pos x="connsiteX2600" y="connsiteY2600"/>
              </a:cxn>
              <a:cxn ang="0">
                <a:pos x="connsiteX2601" y="connsiteY2601"/>
              </a:cxn>
              <a:cxn ang="0">
                <a:pos x="connsiteX2602" y="connsiteY2602"/>
              </a:cxn>
              <a:cxn ang="0">
                <a:pos x="connsiteX2603" y="connsiteY2603"/>
              </a:cxn>
              <a:cxn ang="0">
                <a:pos x="connsiteX2604" y="connsiteY2604"/>
              </a:cxn>
              <a:cxn ang="0">
                <a:pos x="connsiteX2605" y="connsiteY2605"/>
              </a:cxn>
              <a:cxn ang="0">
                <a:pos x="connsiteX2606" y="connsiteY2606"/>
              </a:cxn>
              <a:cxn ang="0">
                <a:pos x="connsiteX2607" y="connsiteY2607"/>
              </a:cxn>
              <a:cxn ang="0">
                <a:pos x="connsiteX2608" y="connsiteY2608"/>
              </a:cxn>
              <a:cxn ang="0">
                <a:pos x="connsiteX2609" y="connsiteY2609"/>
              </a:cxn>
              <a:cxn ang="0">
                <a:pos x="connsiteX2610" y="connsiteY2610"/>
              </a:cxn>
              <a:cxn ang="0">
                <a:pos x="connsiteX2611" y="connsiteY2611"/>
              </a:cxn>
              <a:cxn ang="0">
                <a:pos x="connsiteX2612" y="connsiteY2612"/>
              </a:cxn>
              <a:cxn ang="0">
                <a:pos x="connsiteX2613" y="connsiteY2613"/>
              </a:cxn>
              <a:cxn ang="0">
                <a:pos x="connsiteX2614" y="connsiteY2614"/>
              </a:cxn>
              <a:cxn ang="0">
                <a:pos x="connsiteX2615" y="connsiteY2615"/>
              </a:cxn>
              <a:cxn ang="0">
                <a:pos x="connsiteX2616" y="connsiteY2616"/>
              </a:cxn>
              <a:cxn ang="0">
                <a:pos x="connsiteX2617" y="connsiteY2617"/>
              </a:cxn>
              <a:cxn ang="0">
                <a:pos x="connsiteX2618" y="connsiteY2618"/>
              </a:cxn>
              <a:cxn ang="0">
                <a:pos x="connsiteX2619" y="connsiteY2619"/>
              </a:cxn>
              <a:cxn ang="0">
                <a:pos x="connsiteX2620" y="connsiteY2620"/>
              </a:cxn>
              <a:cxn ang="0">
                <a:pos x="connsiteX2621" y="connsiteY2621"/>
              </a:cxn>
            </a:cxnLst>
            <a:rect l="l" t="t" r="r" b="b"/>
            <a:pathLst>
              <a:path w="3076859" h="3513667">
                <a:moveTo>
                  <a:pt x="169203" y="0"/>
                </a:moveTo>
                <a:lnTo>
                  <a:pt x="171403" y="136"/>
                </a:lnTo>
                <a:lnTo>
                  <a:pt x="174004" y="271"/>
                </a:lnTo>
                <a:lnTo>
                  <a:pt x="176204" y="407"/>
                </a:lnTo>
                <a:lnTo>
                  <a:pt x="178604" y="949"/>
                </a:lnTo>
                <a:lnTo>
                  <a:pt x="181004" y="1356"/>
                </a:lnTo>
                <a:lnTo>
                  <a:pt x="183404" y="2169"/>
                </a:lnTo>
                <a:lnTo>
                  <a:pt x="185604" y="3118"/>
                </a:lnTo>
                <a:lnTo>
                  <a:pt x="188004" y="4067"/>
                </a:lnTo>
                <a:lnTo>
                  <a:pt x="190404" y="5287"/>
                </a:lnTo>
                <a:lnTo>
                  <a:pt x="192604" y="6642"/>
                </a:lnTo>
                <a:lnTo>
                  <a:pt x="195004" y="8405"/>
                </a:lnTo>
                <a:lnTo>
                  <a:pt x="199404" y="6642"/>
                </a:lnTo>
                <a:lnTo>
                  <a:pt x="203604" y="5287"/>
                </a:lnTo>
                <a:lnTo>
                  <a:pt x="208004" y="4202"/>
                </a:lnTo>
                <a:lnTo>
                  <a:pt x="212004" y="3254"/>
                </a:lnTo>
                <a:lnTo>
                  <a:pt x="216204" y="2576"/>
                </a:lnTo>
                <a:lnTo>
                  <a:pt x="220204" y="2033"/>
                </a:lnTo>
                <a:lnTo>
                  <a:pt x="224404" y="1898"/>
                </a:lnTo>
                <a:lnTo>
                  <a:pt x="228204" y="1762"/>
                </a:lnTo>
                <a:lnTo>
                  <a:pt x="232405" y="1898"/>
                </a:lnTo>
                <a:lnTo>
                  <a:pt x="236205" y="2169"/>
                </a:lnTo>
                <a:lnTo>
                  <a:pt x="240205" y="2576"/>
                </a:lnTo>
                <a:lnTo>
                  <a:pt x="244005" y="3254"/>
                </a:lnTo>
                <a:lnTo>
                  <a:pt x="247605" y="4067"/>
                </a:lnTo>
                <a:lnTo>
                  <a:pt x="251605" y="4745"/>
                </a:lnTo>
                <a:lnTo>
                  <a:pt x="255205" y="5829"/>
                </a:lnTo>
                <a:lnTo>
                  <a:pt x="259005" y="6914"/>
                </a:lnTo>
                <a:lnTo>
                  <a:pt x="262805" y="8134"/>
                </a:lnTo>
                <a:lnTo>
                  <a:pt x="266405" y="9625"/>
                </a:lnTo>
                <a:lnTo>
                  <a:pt x="273605" y="12336"/>
                </a:lnTo>
                <a:lnTo>
                  <a:pt x="281005" y="15589"/>
                </a:lnTo>
                <a:lnTo>
                  <a:pt x="288006" y="18843"/>
                </a:lnTo>
                <a:lnTo>
                  <a:pt x="302406" y="25621"/>
                </a:lnTo>
                <a:lnTo>
                  <a:pt x="309406" y="29010"/>
                </a:lnTo>
                <a:lnTo>
                  <a:pt x="316806" y="32263"/>
                </a:lnTo>
                <a:lnTo>
                  <a:pt x="317606" y="30094"/>
                </a:lnTo>
                <a:lnTo>
                  <a:pt x="318806" y="28332"/>
                </a:lnTo>
                <a:lnTo>
                  <a:pt x="320006" y="26705"/>
                </a:lnTo>
                <a:lnTo>
                  <a:pt x="321006" y="25349"/>
                </a:lnTo>
                <a:lnTo>
                  <a:pt x="322406" y="24401"/>
                </a:lnTo>
                <a:lnTo>
                  <a:pt x="323806" y="23587"/>
                </a:lnTo>
                <a:lnTo>
                  <a:pt x="325206" y="23181"/>
                </a:lnTo>
                <a:lnTo>
                  <a:pt x="326606" y="22909"/>
                </a:lnTo>
                <a:lnTo>
                  <a:pt x="328006" y="22909"/>
                </a:lnTo>
                <a:lnTo>
                  <a:pt x="329206" y="23181"/>
                </a:lnTo>
                <a:lnTo>
                  <a:pt x="330607" y="23858"/>
                </a:lnTo>
                <a:lnTo>
                  <a:pt x="331807" y="24401"/>
                </a:lnTo>
                <a:lnTo>
                  <a:pt x="333007" y="25485"/>
                </a:lnTo>
                <a:lnTo>
                  <a:pt x="334007" y="26705"/>
                </a:lnTo>
                <a:lnTo>
                  <a:pt x="335007" y="28196"/>
                </a:lnTo>
                <a:lnTo>
                  <a:pt x="336007" y="29823"/>
                </a:lnTo>
                <a:lnTo>
                  <a:pt x="338807" y="36736"/>
                </a:lnTo>
                <a:lnTo>
                  <a:pt x="342207" y="43379"/>
                </a:lnTo>
                <a:lnTo>
                  <a:pt x="346207" y="49886"/>
                </a:lnTo>
                <a:lnTo>
                  <a:pt x="350207" y="56257"/>
                </a:lnTo>
                <a:lnTo>
                  <a:pt x="354607" y="62492"/>
                </a:lnTo>
                <a:lnTo>
                  <a:pt x="359007" y="68593"/>
                </a:lnTo>
                <a:lnTo>
                  <a:pt x="363807" y="74557"/>
                </a:lnTo>
                <a:lnTo>
                  <a:pt x="368607" y="80522"/>
                </a:lnTo>
                <a:lnTo>
                  <a:pt x="378207" y="92315"/>
                </a:lnTo>
                <a:lnTo>
                  <a:pt x="387608" y="103973"/>
                </a:lnTo>
                <a:lnTo>
                  <a:pt x="392408" y="110073"/>
                </a:lnTo>
                <a:lnTo>
                  <a:pt x="396808" y="116038"/>
                </a:lnTo>
                <a:lnTo>
                  <a:pt x="401208" y="122409"/>
                </a:lnTo>
                <a:lnTo>
                  <a:pt x="405008" y="128780"/>
                </a:lnTo>
                <a:lnTo>
                  <a:pt x="406208" y="130949"/>
                </a:lnTo>
                <a:lnTo>
                  <a:pt x="407208" y="132983"/>
                </a:lnTo>
                <a:lnTo>
                  <a:pt x="408008" y="135152"/>
                </a:lnTo>
                <a:lnTo>
                  <a:pt x="408608" y="137049"/>
                </a:lnTo>
                <a:lnTo>
                  <a:pt x="409208" y="139083"/>
                </a:lnTo>
                <a:lnTo>
                  <a:pt x="409408" y="141116"/>
                </a:lnTo>
                <a:lnTo>
                  <a:pt x="409608" y="143150"/>
                </a:lnTo>
                <a:lnTo>
                  <a:pt x="409408" y="145183"/>
                </a:lnTo>
                <a:lnTo>
                  <a:pt x="409208" y="149114"/>
                </a:lnTo>
                <a:lnTo>
                  <a:pt x="408208" y="153045"/>
                </a:lnTo>
                <a:lnTo>
                  <a:pt x="406808" y="156841"/>
                </a:lnTo>
                <a:lnTo>
                  <a:pt x="405008" y="160908"/>
                </a:lnTo>
                <a:lnTo>
                  <a:pt x="408208" y="165246"/>
                </a:lnTo>
                <a:lnTo>
                  <a:pt x="411208" y="169448"/>
                </a:lnTo>
                <a:lnTo>
                  <a:pt x="414208" y="173921"/>
                </a:lnTo>
                <a:lnTo>
                  <a:pt x="416808" y="178259"/>
                </a:lnTo>
                <a:lnTo>
                  <a:pt x="422208" y="187070"/>
                </a:lnTo>
                <a:lnTo>
                  <a:pt x="426608" y="196153"/>
                </a:lnTo>
                <a:lnTo>
                  <a:pt x="431008" y="205235"/>
                </a:lnTo>
                <a:lnTo>
                  <a:pt x="434809" y="214589"/>
                </a:lnTo>
                <a:lnTo>
                  <a:pt x="438408" y="223942"/>
                </a:lnTo>
                <a:lnTo>
                  <a:pt x="441809" y="233431"/>
                </a:lnTo>
                <a:lnTo>
                  <a:pt x="444409" y="242920"/>
                </a:lnTo>
                <a:lnTo>
                  <a:pt x="447209" y="252681"/>
                </a:lnTo>
                <a:lnTo>
                  <a:pt x="450009" y="262305"/>
                </a:lnTo>
                <a:lnTo>
                  <a:pt x="452209" y="272065"/>
                </a:lnTo>
                <a:lnTo>
                  <a:pt x="456809" y="291721"/>
                </a:lnTo>
                <a:lnTo>
                  <a:pt x="461209" y="311242"/>
                </a:lnTo>
                <a:lnTo>
                  <a:pt x="462809" y="312597"/>
                </a:lnTo>
                <a:lnTo>
                  <a:pt x="463809" y="313682"/>
                </a:lnTo>
                <a:lnTo>
                  <a:pt x="465009" y="314902"/>
                </a:lnTo>
                <a:lnTo>
                  <a:pt x="465809" y="316257"/>
                </a:lnTo>
                <a:lnTo>
                  <a:pt x="466409" y="317477"/>
                </a:lnTo>
                <a:lnTo>
                  <a:pt x="466809" y="318833"/>
                </a:lnTo>
                <a:lnTo>
                  <a:pt x="467009" y="320324"/>
                </a:lnTo>
                <a:lnTo>
                  <a:pt x="467209" y="321680"/>
                </a:lnTo>
                <a:lnTo>
                  <a:pt x="467009" y="324662"/>
                </a:lnTo>
                <a:lnTo>
                  <a:pt x="466409" y="327509"/>
                </a:lnTo>
                <a:lnTo>
                  <a:pt x="465609" y="330491"/>
                </a:lnTo>
                <a:lnTo>
                  <a:pt x="464609" y="333473"/>
                </a:lnTo>
                <a:lnTo>
                  <a:pt x="463609" y="336455"/>
                </a:lnTo>
                <a:lnTo>
                  <a:pt x="463009" y="339438"/>
                </a:lnTo>
                <a:lnTo>
                  <a:pt x="462409" y="342420"/>
                </a:lnTo>
                <a:lnTo>
                  <a:pt x="462409" y="345131"/>
                </a:lnTo>
                <a:lnTo>
                  <a:pt x="462409" y="346487"/>
                </a:lnTo>
                <a:lnTo>
                  <a:pt x="463009" y="347978"/>
                </a:lnTo>
                <a:lnTo>
                  <a:pt x="463409" y="349333"/>
                </a:lnTo>
                <a:lnTo>
                  <a:pt x="464409" y="350553"/>
                </a:lnTo>
                <a:lnTo>
                  <a:pt x="465209" y="351774"/>
                </a:lnTo>
                <a:lnTo>
                  <a:pt x="466409" y="352994"/>
                </a:lnTo>
                <a:lnTo>
                  <a:pt x="468009" y="354214"/>
                </a:lnTo>
                <a:lnTo>
                  <a:pt x="469609" y="355298"/>
                </a:lnTo>
                <a:lnTo>
                  <a:pt x="478409" y="355298"/>
                </a:lnTo>
                <a:lnTo>
                  <a:pt x="480209" y="358009"/>
                </a:lnTo>
                <a:lnTo>
                  <a:pt x="481809" y="360449"/>
                </a:lnTo>
                <a:lnTo>
                  <a:pt x="483209" y="363025"/>
                </a:lnTo>
                <a:lnTo>
                  <a:pt x="484409" y="365736"/>
                </a:lnTo>
                <a:lnTo>
                  <a:pt x="485609" y="368312"/>
                </a:lnTo>
                <a:lnTo>
                  <a:pt x="486409" y="371023"/>
                </a:lnTo>
                <a:lnTo>
                  <a:pt x="488010" y="376310"/>
                </a:lnTo>
                <a:lnTo>
                  <a:pt x="489009" y="382003"/>
                </a:lnTo>
                <a:lnTo>
                  <a:pt x="489809" y="387290"/>
                </a:lnTo>
                <a:lnTo>
                  <a:pt x="490210" y="392848"/>
                </a:lnTo>
                <a:lnTo>
                  <a:pt x="490610" y="398677"/>
                </a:lnTo>
                <a:lnTo>
                  <a:pt x="490810" y="409928"/>
                </a:lnTo>
                <a:lnTo>
                  <a:pt x="491210" y="415486"/>
                </a:lnTo>
                <a:lnTo>
                  <a:pt x="491610" y="421044"/>
                </a:lnTo>
                <a:lnTo>
                  <a:pt x="492410" y="426602"/>
                </a:lnTo>
                <a:lnTo>
                  <a:pt x="493410" y="432024"/>
                </a:lnTo>
                <a:lnTo>
                  <a:pt x="494810" y="437446"/>
                </a:lnTo>
                <a:lnTo>
                  <a:pt x="496010" y="440022"/>
                </a:lnTo>
                <a:lnTo>
                  <a:pt x="497010" y="442733"/>
                </a:lnTo>
                <a:lnTo>
                  <a:pt x="502810" y="442597"/>
                </a:lnTo>
                <a:lnTo>
                  <a:pt x="508810" y="442597"/>
                </a:lnTo>
                <a:lnTo>
                  <a:pt x="511210" y="437853"/>
                </a:lnTo>
                <a:lnTo>
                  <a:pt x="514010" y="433515"/>
                </a:lnTo>
                <a:lnTo>
                  <a:pt x="516810" y="429448"/>
                </a:lnTo>
                <a:lnTo>
                  <a:pt x="519810" y="425653"/>
                </a:lnTo>
                <a:lnTo>
                  <a:pt x="523010" y="422128"/>
                </a:lnTo>
                <a:lnTo>
                  <a:pt x="526410" y="418875"/>
                </a:lnTo>
                <a:lnTo>
                  <a:pt x="530010" y="416164"/>
                </a:lnTo>
                <a:lnTo>
                  <a:pt x="533810" y="413452"/>
                </a:lnTo>
                <a:lnTo>
                  <a:pt x="536010" y="412368"/>
                </a:lnTo>
                <a:lnTo>
                  <a:pt x="538010" y="411419"/>
                </a:lnTo>
                <a:lnTo>
                  <a:pt x="540011" y="410470"/>
                </a:lnTo>
                <a:lnTo>
                  <a:pt x="542211" y="409657"/>
                </a:lnTo>
                <a:lnTo>
                  <a:pt x="544611" y="408979"/>
                </a:lnTo>
                <a:lnTo>
                  <a:pt x="546811" y="408437"/>
                </a:lnTo>
                <a:lnTo>
                  <a:pt x="549211" y="407759"/>
                </a:lnTo>
                <a:lnTo>
                  <a:pt x="551611" y="407488"/>
                </a:lnTo>
                <a:lnTo>
                  <a:pt x="554211" y="407081"/>
                </a:lnTo>
                <a:lnTo>
                  <a:pt x="556611" y="406810"/>
                </a:lnTo>
                <a:lnTo>
                  <a:pt x="559411" y="406810"/>
                </a:lnTo>
                <a:lnTo>
                  <a:pt x="562211" y="406810"/>
                </a:lnTo>
                <a:lnTo>
                  <a:pt x="564811" y="406946"/>
                </a:lnTo>
                <a:lnTo>
                  <a:pt x="567811" y="407352"/>
                </a:lnTo>
                <a:lnTo>
                  <a:pt x="570811" y="407623"/>
                </a:lnTo>
                <a:lnTo>
                  <a:pt x="573811" y="408166"/>
                </a:lnTo>
                <a:lnTo>
                  <a:pt x="588211" y="407352"/>
                </a:lnTo>
                <a:lnTo>
                  <a:pt x="602412" y="406403"/>
                </a:lnTo>
                <a:lnTo>
                  <a:pt x="606212" y="406946"/>
                </a:lnTo>
                <a:lnTo>
                  <a:pt x="610012" y="407488"/>
                </a:lnTo>
                <a:lnTo>
                  <a:pt x="614012" y="407759"/>
                </a:lnTo>
                <a:lnTo>
                  <a:pt x="618012" y="407895"/>
                </a:lnTo>
                <a:lnTo>
                  <a:pt x="625812" y="408030"/>
                </a:lnTo>
                <a:lnTo>
                  <a:pt x="633812" y="407895"/>
                </a:lnTo>
                <a:lnTo>
                  <a:pt x="650013" y="407352"/>
                </a:lnTo>
                <a:lnTo>
                  <a:pt x="658013" y="407081"/>
                </a:lnTo>
                <a:lnTo>
                  <a:pt x="662013" y="407081"/>
                </a:lnTo>
                <a:lnTo>
                  <a:pt x="665813" y="407352"/>
                </a:lnTo>
                <a:lnTo>
                  <a:pt x="669813" y="407623"/>
                </a:lnTo>
                <a:lnTo>
                  <a:pt x="673613" y="407895"/>
                </a:lnTo>
                <a:lnTo>
                  <a:pt x="677613" y="408437"/>
                </a:lnTo>
                <a:lnTo>
                  <a:pt x="681413" y="409115"/>
                </a:lnTo>
                <a:lnTo>
                  <a:pt x="685013" y="409928"/>
                </a:lnTo>
                <a:lnTo>
                  <a:pt x="689013" y="411012"/>
                </a:lnTo>
                <a:lnTo>
                  <a:pt x="692613" y="412232"/>
                </a:lnTo>
                <a:lnTo>
                  <a:pt x="696014" y="413588"/>
                </a:lnTo>
                <a:lnTo>
                  <a:pt x="699614" y="415350"/>
                </a:lnTo>
                <a:lnTo>
                  <a:pt x="703014" y="417384"/>
                </a:lnTo>
                <a:lnTo>
                  <a:pt x="706214" y="419688"/>
                </a:lnTo>
                <a:lnTo>
                  <a:pt x="709614" y="422264"/>
                </a:lnTo>
                <a:lnTo>
                  <a:pt x="712814" y="425110"/>
                </a:lnTo>
                <a:lnTo>
                  <a:pt x="715814" y="428364"/>
                </a:lnTo>
                <a:lnTo>
                  <a:pt x="719014" y="431888"/>
                </a:lnTo>
                <a:lnTo>
                  <a:pt x="721814" y="435820"/>
                </a:lnTo>
                <a:lnTo>
                  <a:pt x="722614" y="436633"/>
                </a:lnTo>
                <a:lnTo>
                  <a:pt x="723614" y="437446"/>
                </a:lnTo>
                <a:lnTo>
                  <a:pt x="725014" y="438260"/>
                </a:lnTo>
                <a:lnTo>
                  <a:pt x="726414" y="438802"/>
                </a:lnTo>
                <a:lnTo>
                  <a:pt x="728014" y="439344"/>
                </a:lnTo>
                <a:lnTo>
                  <a:pt x="729814" y="439751"/>
                </a:lnTo>
                <a:lnTo>
                  <a:pt x="731614" y="440157"/>
                </a:lnTo>
                <a:lnTo>
                  <a:pt x="733614" y="440564"/>
                </a:lnTo>
                <a:lnTo>
                  <a:pt x="735614" y="440700"/>
                </a:lnTo>
                <a:lnTo>
                  <a:pt x="737814" y="440835"/>
                </a:lnTo>
                <a:lnTo>
                  <a:pt x="739814" y="440835"/>
                </a:lnTo>
                <a:lnTo>
                  <a:pt x="741614" y="440700"/>
                </a:lnTo>
                <a:lnTo>
                  <a:pt x="743614" y="440564"/>
                </a:lnTo>
                <a:lnTo>
                  <a:pt x="745214" y="440157"/>
                </a:lnTo>
                <a:lnTo>
                  <a:pt x="746814" y="439751"/>
                </a:lnTo>
                <a:lnTo>
                  <a:pt x="748415" y="439344"/>
                </a:lnTo>
                <a:lnTo>
                  <a:pt x="752415" y="437717"/>
                </a:lnTo>
                <a:lnTo>
                  <a:pt x="756015" y="436497"/>
                </a:lnTo>
                <a:lnTo>
                  <a:pt x="759415" y="435413"/>
                </a:lnTo>
                <a:lnTo>
                  <a:pt x="762615" y="434464"/>
                </a:lnTo>
                <a:lnTo>
                  <a:pt x="765615" y="433922"/>
                </a:lnTo>
                <a:lnTo>
                  <a:pt x="768615" y="433515"/>
                </a:lnTo>
                <a:lnTo>
                  <a:pt x="771015" y="433380"/>
                </a:lnTo>
                <a:lnTo>
                  <a:pt x="773615" y="433380"/>
                </a:lnTo>
                <a:lnTo>
                  <a:pt x="775815" y="433786"/>
                </a:lnTo>
                <a:lnTo>
                  <a:pt x="778015" y="434193"/>
                </a:lnTo>
                <a:lnTo>
                  <a:pt x="780015" y="434871"/>
                </a:lnTo>
                <a:lnTo>
                  <a:pt x="781815" y="435548"/>
                </a:lnTo>
                <a:lnTo>
                  <a:pt x="783615" y="436497"/>
                </a:lnTo>
                <a:lnTo>
                  <a:pt x="785215" y="437582"/>
                </a:lnTo>
                <a:lnTo>
                  <a:pt x="786615" y="438937"/>
                </a:lnTo>
                <a:lnTo>
                  <a:pt x="787815" y="440429"/>
                </a:lnTo>
                <a:lnTo>
                  <a:pt x="789215" y="441784"/>
                </a:lnTo>
                <a:lnTo>
                  <a:pt x="790415" y="443411"/>
                </a:lnTo>
                <a:lnTo>
                  <a:pt x="792415" y="447206"/>
                </a:lnTo>
                <a:lnTo>
                  <a:pt x="794215" y="451138"/>
                </a:lnTo>
                <a:lnTo>
                  <a:pt x="795815" y="455475"/>
                </a:lnTo>
                <a:lnTo>
                  <a:pt x="797415" y="460220"/>
                </a:lnTo>
                <a:lnTo>
                  <a:pt x="798815" y="464965"/>
                </a:lnTo>
                <a:lnTo>
                  <a:pt x="801816" y="474725"/>
                </a:lnTo>
                <a:lnTo>
                  <a:pt x="803816" y="480283"/>
                </a:lnTo>
                <a:lnTo>
                  <a:pt x="806016" y="485705"/>
                </a:lnTo>
                <a:lnTo>
                  <a:pt x="810216" y="496414"/>
                </a:lnTo>
                <a:lnTo>
                  <a:pt x="815016" y="507123"/>
                </a:lnTo>
                <a:lnTo>
                  <a:pt x="819616" y="517968"/>
                </a:lnTo>
                <a:lnTo>
                  <a:pt x="821616" y="523390"/>
                </a:lnTo>
                <a:lnTo>
                  <a:pt x="823416" y="528812"/>
                </a:lnTo>
                <a:lnTo>
                  <a:pt x="825016" y="534370"/>
                </a:lnTo>
                <a:lnTo>
                  <a:pt x="826416" y="539928"/>
                </a:lnTo>
                <a:lnTo>
                  <a:pt x="827616" y="545622"/>
                </a:lnTo>
                <a:lnTo>
                  <a:pt x="828416" y="551315"/>
                </a:lnTo>
                <a:lnTo>
                  <a:pt x="828816" y="557415"/>
                </a:lnTo>
                <a:lnTo>
                  <a:pt x="828816" y="563244"/>
                </a:lnTo>
                <a:lnTo>
                  <a:pt x="831216" y="583307"/>
                </a:lnTo>
                <a:lnTo>
                  <a:pt x="832616" y="593203"/>
                </a:lnTo>
                <a:lnTo>
                  <a:pt x="834416" y="603098"/>
                </a:lnTo>
                <a:lnTo>
                  <a:pt x="835616" y="608114"/>
                </a:lnTo>
                <a:lnTo>
                  <a:pt x="836816" y="612994"/>
                </a:lnTo>
                <a:lnTo>
                  <a:pt x="838016" y="617874"/>
                </a:lnTo>
                <a:lnTo>
                  <a:pt x="839616" y="622619"/>
                </a:lnTo>
                <a:lnTo>
                  <a:pt x="841216" y="627363"/>
                </a:lnTo>
                <a:lnTo>
                  <a:pt x="843416" y="632243"/>
                </a:lnTo>
                <a:lnTo>
                  <a:pt x="845616" y="636852"/>
                </a:lnTo>
                <a:lnTo>
                  <a:pt x="847816" y="641461"/>
                </a:lnTo>
                <a:lnTo>
                  <a:pt x="851616" y="645935"/>
                </a:lnTo>
                <a:lnTo>
                  <a:pt x="855017" y="650544"/>
                </a:lnTo>
                <a:lnTo>
                  <a:pt x="858017" y="655153"/>
                </a:lnTo>
                <a:lnTo>
                  <a:pt x="860417" y="660033"/>
                </a:lnTo>
                <a:lnTo>
                  <a:pt x="862417" y="664777"/>
                </a:lnTo>
                <a:lnTo>
                  <a:pt x="864217" y="669793"/>
                </a:lnTo>
                <a:lnTo>
                  <a:pt x="865617" y="674537"/>
                </a:lnTo>
                <a:lnTo>
                  <a:pt x="866817" y="679689"/>
                </a:lnTo>
                <a:lnTo>
                  <a:pt x="867817" y="684704"/>
                </a:lnTo>
                <a:lnTo>
                  <a:pt x="868217" y="689856"/>
                </a:lnTo>
                <a:lnTo>
                  <a:pt x="868417" y="695007"/>
                </a:lnTo>
                <a:lnTo>
                  <a:pt x="868417" y="700158"/>
                </a:lnTo>
                <a:lnTo>
                  <a:pt x="868217" y="705445"/>
                </a:lnTo>
                <a:lnTo>
                  <a:pt x="867817" y="710731"/>
                </a:lnTo>
                <a:lnTo>
                  <a:pt x="866817" y="716154"/>
                </a:lnTo>
                <a:lnTo>
                  <a:pt x="865817" y="721576"/>
                </a:lnTo>
                <a:lnTo>
                  <a:pt x="865417" y="722932"/>
                </a:lnTo>
                <a:lnTo>
                  <a:pt x="865417" y="724152"/>
                </a:lnTo>
                <a:lnTo>
                  <a:pt x="865617" y="725372"/>
                </a:lnTo>
                <a:lnTo>
                  <a:pt x="866617" y="726592"/>
                </a:lnTo>
                <a:lnTo>
                  <a:pt x="869817" y="732285"/>
                </a:lnTo>
                <a:lnTo>
                  <a:pt x="872817" y="738114"/>
                </a:lnTo>
                <a:lnTo>
                  <a:pt x="875417" y="743808"/>
                </a:lnTo>
                <a:lnTo>
                  <a:pt x="877817" y="749637"/>
                </a:lnTo>
                <a:lnTo>
                  <a:pt x="879617" y="755601"/>
                </a:lnTo>
                <a:lnTo>
                  <a:pt x="881417" y="761430"/>
                </a:lnTo>
                <a:lnTo>
                  <a:pt x="882817" y="767259"/>
                </a:lnTo>
                <a:lnTo>
                  <a:pt x="884017" y="773359"/>
                </a:lnTo>
                <a:lnTo>
                  <a:pt x="885017" y="779324"/>
                </a:lnTo>
                <a:lnTo>
                  <a:pt x="885817" y="785424"/>
                </a:lnTo>
                <a:lnTo>
                  <a:pt x="886417" y="791389"/>
                </a:lnTo>
                <a:lnTo>
                  <a:pt x="886817" y="797489"/>
                </a:lnTo>
                <a:lnTo>
                  <a:pt x="887617" y="809689"/>
                </a:lnTo>
                <a:lnTo>
                  <a:pt x="888017" y="821889"/>
                </a:lnTo>
                <a:lnTo>
                  <a:pt x="888417" y="834089"/>
                </a:lnTo>
                <a:lnTo>
                  <a:pt x="888617" y="846290"/>
                </a:lnTo>
                <a:lnTo>
                  <a:pt x="889417" y="858354"/>
                </a:lnTo>
                <a:lnTo>
                  <a:pt x="889817" y="864319"/>
                </a:lnTo>
                <a:lnTo>
                  <a:pt x="890617" y="870419"/>
                </a:lnTo>
                <a:lnTo>
                  <a:pt x="891217" y="876384"/>
                </a:lnTo>
                <a:lnTo>
                  <a:pt x="892217" y="882348"/>
                </a:lnTo>
                <a:lnTo>
                  <a:pt x="893217" y="888177"/>
                </a:lnTo>
                <a:lnTo>
                  <a:pt x="894617" y="894006"/>
                </a:lnTo>
                <a:lnTo>
                  <a:pt x="896417" y="899835"/>
                </a:lnTo>
                <a:lnTo>
                  <a:pt x="898217" y="905664"/>
                </a:lnTo>
                <a:lnTo>
                  <a:pt x="900417" y="911358"/>
                </a:lnTo>
                <a:lnTo>
                  <a:pt x="902817" y="917051"/>
                </a:lnTo>
                <a:lnTo>
                  <a:pt x="903817" y="915424"/>
                </a:lnTo>
                <a:lnTo>
                  <a:pt x="904417" y="913662"/>
                </a:lnTo>
                <a:lnTo>
                  <a:pt x="904818" y="911900"/>
                </a:lnTo>
                <a:lnTo>
                  <a:pt x="905418" y="910273"/>
                </a:lnTo>
                <a:lnTo>
                  <a:pt x="905818" y="906749"/>
                </a:lnTo>
                <a:lnTo>
                  <a:pt x="906018" y="902953"/>
                </a:lnTo>
                <a:lnTo>
                  <a:pt x="906018" y="899157"/>
                </a:lnTo>
                <a:lnTo>
                  <a:pt x="905618" y="895226"/>
                </a:lnTo>
                <a:lnTo>
                  <a:pt x="905218" y="887499"/>
                </a:lnTo>
                <a:lnTo>
                  <a:pt x="904818" y="883704"/>
                </a:lnTo>
                <a:lnTo>
                  <a:pt x="904818" y="879637"/>
                </a:lnTo>
                <a:lnTo>
                  <a:pt x="905218" y="875977"/>
                </a:lnTo>
                <a:lnTo>
                  <a:pt x="906018" y="872046"/>
                </a:lnTo>
                <a:lnTo>
                  <a:pt x="906418" y="870283"/>
                </a:lnTo>
                <a:lnTo>
                  <a:pt x="907218" y="868521"/>
                </a:lnTo>
                <a:lnTo>
                  <a:pt x="908018" y="866623"/>
                </a:lnTo>
                <a:lnTo>
                  <a:pt x="909218" y="864861"/>
                </a:lnTo>
                <a:lnTo>
                  <a:pt x="910418" y="863099"/>
                </a:lnTo>
                <a:lnTo>
                  <a:pt x="911818" y="861472"/>
                </a:lnTo>
                <a:lnTo>
                  <a:pt x="913418" y="859710"/>
                </a:lnTo>
                <a:lnTo>
                  <a:pt x="915218" y="858219"/>
                </a:lnTo>
                <a:lnTo>
                  <a:pt x="913818" y="856456"/>
                </a:lnTo>
                <a:lnTo>
                  <a:pt x="912418" y="854559"/>
                </a:lnTo>
                <a:lnTo>
                  <a:pt x="911618" y="852932"/>
                </a:lnTo>
                <a:lnTo>
                  <a:pt x="910618" y="851170"/>
                </a:lnTo>
                <a:lnTo>
                  <a:pt x="909618" y="849407"/>
                </a:lnTo>
                <a:lnTo>
                  <a:pt x="909218" y="847645"/>
                </a:lnTo>
                <a:lnTo>
                  <a:pt x="908418" y="844121"/>
                </a:lnTo>
                <a:lnTo>
                  <a:pt x="908018" y="840732"/>
                </a:lnTo>
                <a:lnTo>
                  <a:pt x="908418" y="837343"/>
                </a:lnTo>
                <a:lnTo>
                  <a:pt x="908818" y="833683"/>
                </a:lnTo>
                <a:lnTo>
                  <a:pt x="909418" y="830294"/>
                </a:lnTo>
                <a:lnTo>
                  <a:pt x="910418" y="826905"/>
                </a:lnTo>
                <a:lnTo>
                  <a:pt x="911618" y="823516"/>
                </a:lnTo>
                <a:lnTo>
                  <a:pt x="913818" y="816602"/>
                </a:lnTo>
                <a:lnTo>
                  <a:pt x="914618" y="813213"/>
                </a:lnTo>
                <a:lnTo>
                  <a:pt x="915618" y="809824"/>
                </a:lnTo>
                <a:lnTo>
                  <a:pt x="916218" y="806436"/>
                </a:lnTo>
                <a:lnTo>
                  <a:pt x="916818" y="802775"/>
                </a:lnTo>
                <a:lnTo>
                  <a:pt x="921018" y="740825"/>
                </a:lnTo>
                <a:lnTo>
                  <a:pt x="925418" y="678875"/>
                </a:lnTo>
                <a:lnTo>
                  <a:pt x="934818" y="554840"/>
                </a:lnTo>
                <a:lnTo>
                  <a:pt x="934018" y="535590"/>
                </a:lnTo>
                <a:lnTo>
                  <a:pt x="934018" y="525966"/>
                </a:lnTo>
                <a:lnTo>
                  <a:pt x="934418" y="516477"/>
                </a:lnTo>
                <a:lnTo>
                  <a:pt x="934618" y="511597"/>
                </a:lnTo>
                <a:lnTo>
                  <a:pt x="935418" y="506988"/>
                </a:lnTo>
                <a:lnTo>
                  <a:pt x="936618" y="502379"/>
                </a:lnTo>
                <a:lnTo>
                  <a:pt x="938018" y="497905"/>
                </a:lnTo>
                <a:lnTo>
                  <a:pt x="939818" y="493703"/>
                </a:lnTo>
                <a:lnTo>
                  <a:pt x="941818" y="489501"/>
                </a:lnTo>
                <a:lnTo>
                  <a:pt x="944218" y="485569"/>
                </a:lnTo>
                <a:lnTo>
                  <a:pt x="946618" y="481638"/>
                </a:lnTo>
                <a:lnTo>
                  <a:pt x="949618" y="477978"/>
                </a:lnTo>
                <a:lnTo>
                  <a:pt x="952818" y="474318"/>
                </a:lnTo>
                <a:lnTo>
                  <a:pt x="956018" y="471065"/>
                </a:lnTo>
                <a:lnTo>
                  <a:pt x="959619" y="467947"/>
                </a:lnTo>
                <a:lnTo>
                  <a:pt x="963419" y="464965"/>
                </a:lnTo>
                <a:lnTo>
                  <a:pt x="967419" y="462118"/>
                </a:lnTo>
                <a:lnTo>
                  <a:pt x="971419" y="459542"/>
                </a:lnTo>
                <a:lnTo>
                  <a:pt x="975819" y="457238"/>
                </a:lnTo>
                <a:lnTo>
                  <a:pt x="980219" y="455069"/>
                </a:lnTo>
                <a:lnTo>
                  <a:pt x="984819" y="453171"/>
                </a:lnTo>
                <a:lnTo>
                  <a:pt x="989219" y="451544"/>
                </a:lnTo>
                <a:lnTo>
                  <a:pt x="994019" y="450053"/>
                </a:lnTo>
                <a:lnTo>
                  <a:pt x="999019" y="448969"/>
                </a:lnTo>
                <a:lnTo>
                  <a:pt x="1003819" y="448155"/>
                </a:lnTo>
                <a:lnTo>
                  <a:pt x="1008820" y="447478"/>
                </a:lnTo>
                <a:lnTo>
                  <a:pt x="1013820" y="447206"/>
                </a:lnTo>
                <a:lnTo>
                  <a:pt x="1019020" y="447071"/>
                </a:lnTo>
                <a:lnTo>
                  <a:pt x="1024020" y="447206"/>
                </a:lnTo>
                <a:lnTo>
                  <a:pt x="1029020" y="447749"/>
                </a:lnTo>
                <a:lnTo>
                  <a:pt x="1034020" y="448562"/>
                </a:lnTo>
                <a:lnTo>
                  <a:pt x="1039020" y="449646"/>
                </a:lnTo>
                <a:lnTo>
                  <a:pt x="1044020" y="451138"/>
                </a:lnTo>
                <a:lnTo>
                  <a:pt x="1048820" y="452900"/>
                </a:lnTo>
                <a:lnTo>
                  <a:pt x="1053820" y="455069"/>
                </a:lnTo>
                <a:lnTo>
                  <a:pt x="1054220" y="455340"/>
                </a:lnTo>
                <a:lnTo>
                  <a:pt x="1054820" y="455882"/>
                </a:lnTo>
                <a:lnTo>
                  <a:pt x="1055620" y="456967"/>
                </a:lnTo>
                <a:lnTo>
                  <a:pt x="1056020" y="458322"/>
                </a:lnTo>
                <a:lnTo>
                  <a:pt x="1056820" y="459813"/>
                </a:lnTo>
                <a:lnTo>
                  <a:pt x="1057620" y="463338"/>
                </a:lnTo>
                <a:lnTo>
                  <a:pt x="1058220" y="465100"/>
                </a:lnTo>
                <a:lnTo>
                  <a:pt x="1058620" y="466591"/>
                </a:lnTo>
                <a:lnTo>
                  <a:pt x="1062221" y="466998"/>
                </a:lnTo>
                <a:lnTo>
                  <a:pt x="1065621" y="467133"/>
                </a:lnTo>
                <a:lnTo>
                  <a:pt x="1067421" y="464151"/>
                </a:lnTo>
                <a:lnTo>
                  <a:pt x="1069421" y="461711"/>
                </a:lnTo>
                <a:lnTo>
                  <a:pt x="1071421" y="459407"/>
                </a:lnTo>
                <a:lnTo>
                  <a:pt x="1073421" y="457509"/>
                </a:lnTo>
                <a:lnTo>
                  <a:pt x="1075421" y="455882"/>
                </a:lnTo>
                <a:lnTo>
                  <a:pt x="1077621" y="454527"/>
                </a:lnTo>
                <a:lnTo>
                  <a:pt x="1079621" y="453442"/>
                </a:lnTo>
                <a:lnTo>
                  <a:pt x="1081821" y="452764"/>
                </a:lnTo>
                <a:lnTo>
                  <a:pt x="1084221" y="452087"/>
                </a:lnTo>
                <a:lnTo>
                  <a:pt x="1086221" y="451815"/>
                </a:lnTo>
                <a:lnTo>
                  <a:pt x="1088421" y="451680"/>
                </a:lnTo>
                <a:lnTo>
                  <a:pt x="1091021" y="451680"/>
                </a:lnTo>
                <a:lnTo>
                  <a:pt x="1093221" y="451815"/>
                </a:lnTo>
                <a:lnTo>
                  <a:pt x="1095621" y="452087"/>
                </a:lnTo>
                <a:lnTo>
                  <a:pt x="1097821" y="452629"/>
                </a:lnTo>
                <a:lnTo>
                  <a:pt x="1100421" y="453035"/>
                </a:lnTo>
                <a:lnTo>
                  <a:pt x="1105221" y="454391"/>
                </a:lnTo>
                <a:lnTo>
                  <a:pt x="1110021" y="455882"/>
                </a:lnTo>
                <a:lnTo>
                  <a:pt x="1114622" y="457238"/>
                </a:lnTo>
                <a:lnTo>
                  <a:pt x="1119822" y="458458"/>
                </a:lnTo>
                <a:lnTo>
                  <a:pt x="1122022" y="459136"/>
                </a:lnTo>
                <a:lnTo>
                  <a:pt x="1124422" y="459407"/>
                </a:lnTo>
                <a:lnTo>
                  <a:pt x="1126822" y="459678"/>
                </a:lnTo>
                <a:lnTo>
                  <a:pt x="1129022" y="459949"/>
                </a:lnTo>
                <a:lnTo>
                  <a:pt x="1131422" y="459949"/>
                </a:lnTo>
                <a:lnTo>
                  <a:pt x="1133622" y="459813"/>
                </a:lnTo>
                <a:lnTo>
                  <a:pt x="1135822" y="459542"/>
                </a:lnTo>
                <a:lnTo>
                  <a:pt x="1138222" y="458864"/>
                </a:lnTo>
                <a:lnTo>
                  <a:pt x="1138222" y="459407"/>
                </a:lnTo>
                <a:lnTo>
                  <a:pt x="1138022" y="460898"/>
                </a:lnTo>
                <a:lnTo>
                  <a:pt x="1136422" y="465778"/>
                </a:lnTo>
                <a:lnTo>
                  <a:pt x="1134022" y="471742"/>
                </a:lnTo>
                <a:lnTo>
                  <a:pt x="1133022" y="474589"/>
                </a:lnTo>
                <a:lnTo>
                  <a:pt x="1131622" y="477165"/>
                </a:lnTo>
                <a:lnTo>
                  <a:pt x="1142022" y="485841"/>
                </a:lnTo>
                <a:lnTo>
                  <a:pt x="1160822" y="486112"/>
                </a:lnTo>
                <a:lnTo>
                  <a:pt x="1165823" y="482723"/>
                </a:lnTo>
                <a:lnTo>
                  <a:pt x="1168023" y="481367"/>
                </a:lnTo>
                <a:lnTo>
                  <a:pt x="1170423" y="479876"/>
                </a:lnTo>
                <a:lnTo>
                  <a:pt x="1172623" y="478791"/>
                </a:lnTo>
                <a:lnTo>
                  <a:pt x="1174823" y="477707"/>
                </a:lnTo>
                <a:lnTo>
                  <a:pt x="1177223" y="477029"/>
                </a:lnTo>
                <a:lnTo>
                  <a:pt x="1179223" y="476216"/>
                </a:lnTo>
                <a:lnTo>
                  <a:pt x="1181623" y="475809"/>
                </a:lnTo>
                <a:lnTo>
                  <a:pt x="1183623" y="475267"/>
                </a:lnTo>
                <a:lnTo>
                  <a:pt x="1185623" y="474996"/>
                </a:lnTo>
                <a:lnTo>
                  <a:pt x="1187423" y="474860"/>
                </a:lnTo>
                <a:lnTo>
                  <a:pt x="1189423" y="474860"/>
                </a:lnTo>
                <a:lnTo>
                  <a:pt x="1191423" y="474996"/>
                </a:lnTo>
                <a:lnTo>
                  <a:pt x="1193223" y="475267"/>
                </a:lnTo>
                <a:lnTo>
                  <a:pt x="1195023" y="475809"/>
                </a:lnTo>
                <a:lnTo>
                  <a:pt x="1196823" y="476351"/>
                </a:lnTo>
                <a:lnTo>
                  <a:pt x="1198423" y="477029"/>
                </a:lnTo>
                <a:lnTo>
                  <a:pt x="1200223" y="477978"/>
                </a:lnTo>
                <a:lnTo>
                  <a:pt x="1201823" y="478791"/>
                </a:lnTo>
                <a:lnTo>
                  <a:pt x="1203423" y="479876"/>
                </a:lnTo>
                <a:lnTo>
                  <a:pt x="1204823" y="481232"/>
                </a:lnTo>
                <a:lnTo>
                  <a:pt x="1206223" y="482587"/>
                </a:lnTo>
                <a:lnTo>
                  <a:pt x="1207823" y="484078"/>
                </a:lnTo>
                <a:lnTo>
                  <a:pt x="1210223" y="487467"/>
                </a:lnTo>
                <a:lnTo>
                  <a:pt x="1212823" y="491398"/>
                </a:lnTo>
                <a:lnTo>
                  <a:pt x="1214823" y="495736"/>
                </a:lnTo>
                <a:lnTo>
                  <a:pt x="1216624" y="500616"/>
                </a:lnTo>
                <a:lnTo>
                  <a:pt x="1230424" y="539250"/>
                </a:lnTo>
                <a:lnTo>
                  <a:pt x="1244024" y="577885"/>
                </a:lnTo>
                <a:lnTo>
                  <a:pt x="1250624" y="597405"/>
                </a:lnTo>
                <a:lnTo>
                  <a:pt x="1257224" y="616790"/>
                </a:lnTo>
                <a:lnTo>
                  <a:pt x="1263424" y="636175"/>
                </a:lnTo>
                <a:lnTo>
                  <a:pt x="1269625" y="655695"/>
                </a:lnTo>
                <a:lnTo>
                  <a:pt x="1275225" y="675351"/>
                </a:lnTo>
                <a:lnTo>
                  <a:pt x="1280425" y="695007"/>
                </a:lnTo>
                <a:lnTo>
                  <a:pt x="1285425" y="714663"/>
                </a:lnTo>
                <a:lnTo>
                  <a:pt x="1290025" y="734454"/>
                </a:lnTo>
                <a:lnTo>
                  <a:pt x="1292225" y="744621"/>
                </a:lnTo>
                <a:lnTo>
                  <a:pt x="1294025" y="754652"/>
                </a:lnTo>
                <a:lnTo>
                  <a:pt x="1295825" y="764684"/>
                </a:lnTo>
                <a:lnTo>
                  <a:pt x="1297425" y="774715"/>
                </a:lnTo>
                <a:lnTo>
                  <a:pt x="1299025" y="784746"/>
                </a:lnTo>
                <a:lnTo>
                  <a:pt x="1300425" y="794913"/>
                </a:lnTo>
                <a:lnTo>
                  <a:pt x="1301425" y="805216"/>
                </a:lnTo>
                <a:lnTo>
                  <a:pt x="1302425" y="815382"/>
                </a:lnTo>
                <a:lnTo>
                  <a:pt x="1304625" y="818229"/>
                </a:lnTo>
                <a:lnTo>
                  <a:pt x="1306425" y="821211"/>
                </a:lnTo>
                <a:lnTo>
                  <a:pt x="1307825" y="824329"/>
                </a:lnTo>
                <a:lnTo>
                  <a:pt x="1309025" y="827583"/>
                </a:lnTo>
                <a:lnTo>
                  <a:pt x="1309825" y="830700"/>
                </a:lnTo>
                <a:lnTo>
                  <a:pt x="1310625" y="833954"/>
                </a:lnTo>
                <a:lnTo>
                  <a:pt x="1311025" y="837207"/>
                </a:lnTo>
                <a:lnTo>
                  <a:pt x="1311425" y="840461"/>
                </a:lnTo>
                <a:lnTo>
                  <a:pt x="1311825" y="846832"/>
                </a:lnTo>
                <a:lnTo>
                  <a:pt x="1312025" y="853474"/>
                </a:lnTo>
                <a:lnTo>
                  <a:pt x="1312225" y="860117"/>
                </a:lnTo>
                <a:lnTo>
                  <a:pt x="1312625" y="866623"/>
                </a:lnTo>
                <a:lnTo>
                  <a:pt x="1315225" y="872723"/>
                </a:lnTo>
                <a:lnTo>
                  <a:pt x="1317425" y="878688"/>
                </a:lnTo>
                <a:lnTo>
                  <a:pt x="1319425" y="884924"/>
                </a:lnTo>
                <a:lnTo>
                  <a:pt x="1321226" y="890888"/>
                </a:lnTo>
                <a:lnTo>
                  <a:pt x="1325026" y="903088"/>
                </a:lnTo>
                <a:lnTo>
                  <a:pt x="1328026" y="915560"/>
                </a:lnTo>
                <a:lnTo>
                  <a:pt x="1330626" y="928031"/>
                </a:lnTo>
                <a:lnTo>
                  <a:pt x="1333026" y="940367"/>
                </a:lnTo>
                <a:lnTo>
                  <a:pt x="1335026" y="952974"/>
                </a:lnTo>
                <a:lnTo>
                  <a:pt x="1336826" y="965445"/>
                </a:lnTo>
                <a:lnTo>
                  <a:pt x="1340226" y="990659"/>
                </a:lnTo>
                <a:lnTo>
                  <a:pt x="1343426" y="1015873"/>
                </a:lnTo>
                <a:lnTo>
                  <a:pt x="1345226" y="1028344"/>
                </a:lnTo>
                <a:lnTo>
                  <a:pt x="1347026" y="1040816"/>
                </a:lnTo>
                <a:lnTo>
                  <a:pt x="1349226" y="1053422"/>
                </a:lnTo>
                <a:lnTo>
                  <a:pt x="1351626" y="1065894"/>
                </a:lnTo>
                <a:lnTo>
                  <a:pt x="1355826" y="1065894"/>
                </a:lnTo>
                <a:lnTo>
                  <a:pt x="1359826" y="1066165"/>
                </a:lnTo>
                <a:lnTo>
                  <a:pt x="1360826" y="1062369"/>
                </a:lnTo>
                <a:lnTo>
                  <a:pt x="1361226" y="1058709"/>
                </a:lnTo>
                <a:lnTo>
                  <a:pt x="1362226" y="1050982"/>
                </a:lnTo>
                <a:lnTo>
                  <a:pt x="1362626" y="1043391"/>
                </a:lnTo>
                <a:lnTo>
                  <a:pt x="1362626" y="1035664"/>
                </a:lnTo>
                <a:lnTo>
                  <a:pt x="1362626" y="1027938"/>
                </a:lnTo>
                <a:lnTo>
                  <a:pt x="1362426" y="1020346"/>
                </a:lnTo>
                <a:lnTo>
                  <a:pt x="1361426" y="1004893"/>
                </a:lnTo>
                <a:lnTo>
                  <a:pt x="1361226" y="997166"/>
                </a:lnTo>
                <a:lnTo>
                  <a:pt x="1361026" y="989439"/>
                </a:lnTo>
                <a:lnTo>
                  <a:pt x="1361226" y="981712"/>
                </a:lnTo>
                <a:lnTo>
                  <a:pt x="1361626" y="974121"/>
                </a:lnTo>
                <a:lnTo>
                  <a:pt x="1362626" y="966394"/>
                </a:lnTo>
                <a:lnTo>
                  <a:pt x="1363026" y="962599"/>
                </a:lnTo>
                <a:lnTo>
                  <a:pt x="1364026" y="958803"/>
                </a:lnTo>
                <a:lnTo>
                  <a:pt x="1364626" y="955143"/>
                </a:lnTo>
                <a:lnTo>
                  <a:pt x="1365826" y="951212"/>
                </a:lnTo>
                <a:lnTo>
                  <a:pt x="1367026" y="947552"/>
                </a:lnTo>
                <a:lnTo>
                  <a:pt x="1368226" y="943620"/>
                </a:lnTo>
                <a:lnTo>
                  <a:pt x="1369426" y="941180"/>
                </a:lnTo>
                <a:lnTo>
                  <a:pt x="1370226" y="938605"/>
                </a:lnTo>
                <a:lnTo>
                  <a:pt x="1370826" y="935758"/>
                </a:lnTo>
                <a:lnTo>
                  <a:pt x="1371026" y="933182"/>
                </a:lnTo>
                <a:lnTo>
                  <a:pt x="1371426" y="927625"/>
                </a:lnTo>
                <a:lnTo>
                  <a:pt x="1371426" y="922202"/>
                </a:lnTo>
                <a:lnTo>
                  <a:pt x="1372026" y="916644"/>
                </a:lnTo>
                <a:lnTo>
                  <a:pt x="1372427" y="913933"/>
                </a:lnTo>
                <a:lnTo>
                  <a:pt x="1373027" y="911222"/>
                </a:lnTo>
                <a:lnTo>
                  <a:pt x="1373827" y="908511"/>
                </a:lnTo>
                <a:lnTo>
                  <a:pt x="1374827" y="906071"/>
                </a:lnTo>
                <a:lnTo>
                  <a:pt x="1376427" y="903631"/>
                </a:lnTo>
                <a:lnTo>
                  <a:pt x="1378427" y="901191"/>
                </a:lnTo>
                <a:lnTo>
                  <a:pt x="1379027" y="870283"/>
                </a:lnTo>
                <a:lnTo>
                  <a:pt x="1380027" y="839376"/>
                </a:lnTo>
                <a:lnTo>
                  <a:pt x="1381027" y="808333"/>
                </a:lnTo>
                <a:lnTo>
                  <a:pt x="1382627" y="777697"/>
                </a:lnTo>
                <a:lnTo>
                  <a:pt x="1384227" y="746790"/>
                </a:lnTo>
                <a:lnTo>
                  <a:pt x="1386227" y="716018"/>
                </a:lnTo>
                <a:lnTo>
                  <a:pt x="1388627" y="685111"/>
                </a:lnTo>
                <a:lnTo>
                  <a:pt x="1391027" y="654339"/>
                </a:lnTo>
                <a:lnTo>
                  <a:pt x="1393827" y="623568"/>
                </a:lnTo>
                <a:lnTo>
                  <a:pt x="1397027" y="592796"/>
                </a:lnTo>
                <a:lnTo>
                  <a:pt x="1400227" y="562160"/>
                </a:lnTo>
                <a:lnTo>
                  <a:pt x="1403627" y="531388"/>
                </a:lnTo>
                <a:lnTo>
                  <a:pt x="1407227" y="500616"/>
                </a:lnTo>
                <a:lnTo>
                  <a:pt x="1411027" y="469980"/>
                </a:lnTo>
                <a:lnTo>
                  <a:pt x="1415027" y="439344"/>
                </a:lnTo>
                <a:lnTo>
                  <a:pt x="1419227" y="408708"/>
                </a:lnTo>
                <a:lnTo>
                  <a:pt x="1419627" y="404912"/>
                </a:lnTo>
                <a:lnTo>
                  <a:pt x="1420227" y="401523"/>
                </a:lnTo>
                <a:lnTo>
                  <a:pt x="1421427" y="398270"/>
                </a:lnTo>
                <a:lnTo>
                  <a:pt x="1422627" y="395288"/>
                </a:lnTo>
                <a:lnTo>
                  <a:pt x="1423627" y="392441"/>
                </a:lnTo>
                <a:lnTo>
                  <a:pt x="1425228" y="389730"/>
                </a:lnTo>
                <a:lnTo>
                  <a:pt x="1427228" y="387154"/>
                </a:lnTo>
                <a:lnTo>
                  <a:pt x="1429228" y="384985"/>
                </a:lnTo>
                <a:lnTo>
                  <a:pt x="1431428" y="383087"/>
                </a:lnTo>
                <a:lnTo>
                  <a:pt x="1434028" y="381190"/>
                </a:lnTo>
                <a:lnTo>
                  <a:pt x="1436628" y="379427"/>
                </a:lnTo>
                <a:lnTo>
                  <a:pt x="1439628" y="378207"/>
                </a:lnTo>
                <a:lnTo>
                  <a:pt x="1443028" y="376987"/>
                </a:lnTo>
                <a:lnTo>
                  <a:pt x="1446428" y="376038"/>
                </a:lnTo>
                <a:lnTo>
                  <a:pt x="1450428" y="375496"/>
                </a:lnTo>
                <a:lnTo>
                  <a:pt x="1454428" y="375090"/>
                </a:lnTo>
                <a:lnTo>
                  <a:pt x="1463228" y="374547"/>
                </a:lnTo>
                <a:lnTo>
                  <a:pt x="1471628" y="374276"/>
                </a:lnTo>
                <a:lnTo>
                  <a:pt x="1488629" y="373734"/>
                </a:lnTo>
                <a:lnTo>
                  <a:pt x="1505829" y="373463"/>
                </a:lnTo>
                <a:lnTo>
                  <a:pt x="1522629" y="373598"/>
                </a:lnTo>
                <a:lnTo>
                  <a:pt x="1539830" y="373734"/>
                </a:lnTo>
                <a:lnTo>
                  <a:pt x="1556830" y="374005"/>
                </a:lnTo>
                <a:lnTo>
                  <a:pt x="1574030" y="374276"/>
                </a:lnTo>
                <a:lnTo>
                  <a:pt x="1590831" y="374412"/>
                </a:lnTo>
                <a:lnTo>
                  <a:pt x="1594231" y="374547"/>
                </a:lnTo>
                <a:lnTo>
                  <a:pt x="1597431" y="374818"/>
                </a:lnTo>
                <a:lnTo>
                  <a:pt x="1600431" y="375361"/>
                </a:lnTo>
                <a:lnTo>
                  <a:pt x="1603231" y="375903"/>
                </a:lnTo>
                <a:lnTo>
                  <a:pt x="1606031" y="376716"/>
                </a:lnTo>
                <a:lnTo>
                  <a:pt x="1608431" y="377665"/>
                </a:lnTo>
                <a:lnTo>
                  <a:pt x="1611031" y="378750"/>
                </a:lnTo>
                <a:lnTo>
                  <a:pt x="1613231" y="379970"/>
                </a:lnTo>
                <a:lnTo>
                  <a:pt x="1615431" y="381190"/>
                </a:lnTo>
                <a:lnTo>
                  <a:pt x="1617831" y="382545"/>
                </a:lnTo>
                <a:lnTo>
                  <a:pt x="1621831" y="385663"/>
                </a:lnTo>
                <a:lnTo>
                  <a:pt x="1625831" y="388916"/>
                </a:lnTo>
                <a:lnTo>
                  <a:pt x="1629631" y="392441"/>
                </a:lnTo>
                <a:lnTo>
                  <a:pt x="1637032" y="399354"/>
                </a:lnTo>
                <a:lnTo>
                  <a:pt x="1640632" y="403014"/>
                </a:lnTo>
                <a:lnTo>
                  <a:pt x="1644432" y="405997"/>
                </a:lnTo>
                <a:lnTo>
                  <a:pt x="1648632" y="408979"/>
                </a:lnTo>
                <a:lnTo>
                  <a:pt x="1650632" y="410335"/>
                </a:lnTo>
                <a:lnTo>
                  <a:pt x="1652832" y="411555"/>
                </a:lnTo>
                <a:lnTo>
                  <a:pt x="1655232" y="412639"/>
                </a:lnTo>
                <a:lnTo>
                  <a:pt x="1657432" y="413588"/>
                </a:lnTo>
                <a:lnTo>
                  <a:pt x="1660032" y="414537"/>
                </a:lnTo>
                <a:lnTo>
                  <a:pt x="1662432" y="415215"/>
                </a:lnTo>
                <a:lnTo>
                  <a:pt x="1664232" y="412097"/>
                </a:lnTo>
                <a:lnTo>
                  <a:pt x="1666432" y="409250"/>
                </a:lnTo>
                <a:lnTo>
                  <a:pt x="1668632" y="406810"/>
                </a:lnTo>
                <a:lnTo>
                  <a:pt x="1670832" y="404641"/>
                </a:lnTo>
                <a:lnTo>
                  <a:pt x="1673232" y="403014"/>
                </a:lnTo>
                <a:lnTo>
                  <a:pt x="1676032" y="401388"/>
                </a:lnTo>
                <a:lnTo>
                  <a:pt x="1678432" y="400168"/>
                </a:lnTo>
                <a:lnTo>
                  <a:pt x="1681432" y="399219"/>
                </a:lnTo>
                <a:lnTo>
                  <a:pt x="1684232" y="398541"/>
                </a:lnTo>
                <a:lnTo>
                  <a:pt x="1687033" y="398134"/>
                </a:lnTo>
                <a:lnTo>
                  <a:pt x="1690033" y="397999"/>
                </a:lnTo>
                <a:lnTo>
                  <a:pt x="1693033" y="398134"/>
                </a:lnTo>
                <a:lnTo>
                  <a:pt x="1696233" y="398541"/>
                </a:lnTo>
                <a:lnTo>
                  <a:pt x="1699233" y="399083"/>
                </a:lnTo>
                <a:lnTo>
                  <a:pt x="1702433" y="399897"/>
                </a:lnTo>
                <a:lnTo>
                  <a:pt x="1705433" y="400981"/>
                </a:lnTo>
                <a:lnTo>
                  <a:pt x="1709433" y="402337"/>
                </a:lnTo>
                <a:lnTo>
                  <a:pt x="1713633" y="403421"/>
                </a:lnTo>
                <a:lnTo>
                  <a:pt x="1717433" y="404235"/>
                </a:lnTo>
                <a:lnTo>
                  <a:pt x="1721233" y="404641"/>
                </a:lnTo>
                <a:lnTo>
                  <a:pt x="1725233" y="404912"/>
                </a:lnTo>
                <a:lnTo>
                  <a:pt x="1729033" y="404912"/>
                </a:lnTo>
                <a:lnTo>
                  <a:pt x="1733033" y="404641"/>
                </a:lnTo>
                <a:lnTo>
                  <a:pt x="1736833" y="404370"/>
                </a:lnTo>
                <a:lnTo>
                  <a:pt x="1740634" y="403828"/>
                </a:lnTo>
                <a:lnTo>
                  <a:pt x="1744434" y="403286"/>
                </a:lnTo>
                <a:lnTo>
                  <a:pt x="1752034" y="401930"/>
                </a:lnTo>
                <a:lnTo>
                  <a:pt x="1759634" y="400303"/>
                </a:lnTo>
                <a:lnTo>
                  <a:pt x="1767234" y="398948"/>
                </a:lnTo>
                <a:lnTo>
                  <a:pt x="1776834" y="398948"/>
                </a:lnTo>
                <a:lnTo>
                  <a:pt x="1786234" y="399083"/>
                </a:lnTo>
                <a:lnTo>
                  <a:pt x="1795635" y="399626"/>
                </a:lnTo>
                <a:lnTo>
                  <a:pt x="1805235" y="400032"/>
                </a:lnTo>
                <a:lnTo>
                  <a:pt x="1814435" y="400981"/>
                </a:lnTo>
                <a:lnTo>
                  <a:pt x="1823435" y="402066"/>
                </a:lnTo>
                <a:lnTo>
                  <a:pt x="1828035" y="402743"/>
                </a:lnTo>
                <a:lnTo>
                  <a:pt x="1832635" y="403557"/>
                </a:lnTo>
                <a:lnTo>
                  <a:pt x="1837235" y="404506"/>
                </a:lnTo>
                <a:lnTo>
                  <a:pt x="1841435" y="405455"/>
                </a:lnTo>
                <a:lnTo>
                  <a:pt x="1846036" y="406539"/>
                </a:lnTo>
                <a:lnTo>
                  <a:pt x="1850436" y="407759"/>
                </a:lnTo>
                <a:lnTo>
                  <a:pt x="1854836" y="408979"/>
                </a:lnTo>
                <a:lnTo>
                  <a:pt x="1858836" y="410470"/>
                </a:lnTo>
                <a:lnTo>
                  <a:pt x="1863236" y="412097"/>
                </a:lnTo>
                <a:lnTo>
                  <a:pt x="1867236" y="413724"/>
                </a:lnTo>
                <a:lnTo>
                  <a:pt x="1871636" y="415621"/>
                </a:lnTo>
                <a:lnTo>
                  <a:pt x="1875636" y="417655"/>
                </a:lnTo>
                <a:lnTo>
                  <a:pt x="1879636" y="419688"/>
                </a:lnTo>
                <a:lnTo>
                  <a:pt x="1883636" y="421993"/>
                </a:lnTo>
                <a:lnTo>
                  <a:pt x="1887636" y="424433"/>
                </a:lnTo>
                <a:lnTo>
                  <a:pt x="1891436" y="426873"/>
                </a:lnTo>
                <a:lnTo>
                  <a:pt x="1895237" y="429719"/>
                </a:lnTo>
                <a:lnTo>
                  <a:pt x="1899237" y="432702"/>
                </a:lnTo>
                <a:lnTo>
                  <a:pt x="1902837" y="435684"/>
                </a:lnTo>
                <a:lnTo>
                  <a:pt x="1906437" y="438937"/>
                </a:lnTo>
                <a:lnTo>
                  <a:pt x="1907437" y="435820"/>
                </a:lnTo>
                <a:lnTo>
                  <a:pt x="1908037" y="432837"/>
                </a:lnTo>
                <a:lnTo>
                  <a:pt x="1908837" y="429584"/>
                </a:lnTo>
                <a:lnTo>
                  <a:pt x="1909637" y="426602"/>
                </a:lnTo>
                <a:lnTo>
                  <a:pt x="1910237" y="425246"/>
                </a:lnTo>
                <a:lnTo>
                  <a:pt x="1911037" y="423890"/>
                </a:lnTo>
                <a:lnTo>
                  <a:pt x="1912037" y="422535"/>
                </a:lnTo>
                <a:lnTo>
                  <a:pt x="1912837" y="421450"/>
                </a:lnTo>
                <a:lnTo>
                  <a:pt x="1914237" y="420637"/>
                </a:lnTo>
                <a:lnTo>
                  <a:pt x="1915837" y="419824"/>
                </a:lnTo>
                <a:lnTo>
                  <a:pt x="1917437" y="419146"/>
                </a:lnTo>
                <a:lnTo>
                  <a:pt x="1919437" y="418739"/>
                </a:lnTo>
                <a:lnTo>
                  <a:pt x="1921237" y="418604"/>
                </a:lnTo>
                <a:lnTo>
                  <a:pt x="1922837" y="418739"/>
                </a:lnTo>
                <a:lnTo>
                  <a:pt x="1924237" y="418875"/>
                </a:lnTo>
                <a:lnTo>
                  <a:pt x="1925637" y="419281"/>
                </a:lnTo>
                <a:lnTo>
                  <a:pt x="1926837" y="419824"/>
                </a:lnTo>
                <a:lnTo>
                  <a:pt x="1928037" y="420637"/>
                </a:lnTo>
                <a:lnTo>
                  <a:pt x="1929037" y="421315"/>
                </a:lnTo>
                <a:lnTo>
                  <a:pt x="1930037" y="422264"/>
                </a:lnTo>
                <a:lnTo>
                  <a:pt x="1931637" y="424433"/>
                </a:lnTo>
                <a:lnTo>
                  <a:pt x="1933037" y="426873"/>
                </a:lnTo>
                <a:lnTo>
                  <a:pt x="1934037" y="429448"/>
                </a:lnTo>
                <a:lnTo>
                  <a:pt x="1935037" y="432024"/>
                </a:lnTo>
                <a:lnTo>
                  <a:pt x="1938237" y="443140"/>
                </a:lnTo>
                <a:lnTo>
                  <a:pt x="1941237" y="454391"/>
                </a:lnTo>
                <a:lnTo>
                  <a:pt x="1947038" y="476894"/>
                </a:lnTo>
                <a:lnTo>
                  <a:pt x="1948238" y="478114"/>
                </a:lnTo>
                <a:lnTo>
                  <a:pt x="1949238" y="479469"/>
                </a:lnTo>
                <a:lnTo>
                  <a:pt x="1949838" y="480825"/>
                </a:lnTo>
                <a:lnTo>
                  <a:pt x="1950438" y="482316"/>
                </a:lnTo>
                <a:lnTo>
                  <a:pt x="1951438" y="485163"/>
                </a:lnTo>
                <a:lnTo>
                  <a:pt x="1952038" y="488281"/>
                </a:lnTo>
                <a:lnTo>
                  <a:pt x="1952038" y="491534"/>
                </a:lnTo>
                <a:lnTo>
                  <a:pt x="1952038" y="494787"/>
                </a:lnTo>
                <a:lnTo>
                  <a:pt x="1951438" y="501565"/>
                </a:lnTo>
                <a:lnTo>
                  <a:pt x="1951238" y="504819"/>
                </a:lnTo>
                <a:lnTo>
                  <a:pt x="1951038" y="508208"/>
                </a:lnTo>
                <a:lnTo>
                  <a:pt x="1951238" y="511325"/>
                </a:lnTo>
                <a:lnTo>
                  <a:pt x="1951638" y="514579"/>
                </a:lnTo>
                <a:lnTo>
                  <a:pt x="1952638" y="517561"/>
                </a:lnTo>
                <a:lnTo>
                  <a:pt x="1953038" y="518917"/>
                </a:lnTo>
                <a:lnTo>
                  <a:pt x="1954038" y="520272"/>
                </a:lnTo>
                <a:lnTo>
                  <a:pt x="1954838" y="521628"/>
                </a:lnTo>
                <a:lnTo>
                  <a:pt x="1956038" y="523119"/>
                </a:lnTo>
                <a:lnTo>
                  <a:pt x="1957038" y="524339"/>
                </a:lnTo>
                <a:lnTo>
                  <a:pt x="1958638" y="525424"/>
                </a:lnTo>
                <a:lnTo>
                  <a:pt x="1960238" y="525966"/>
                </a:lnTo>
                <a:lnTo>
                  <a:pt x="1961838" y="526779"/>
                </a:lnTo>
                <a:lnTo>
                  <a:pt x="1963838" y="527864"/>
                </a:lnTo>
                <a:lnTo>
                  <a:pt x="1965438" y="529219"/>
                </a:lnTo>
                <a:lnTo>
                  <a:pt x="2003639" y="683078"/>
                </a:lnTo>
                <a:lnTo>
                  <a:pt x="2041639" y="836801"/>
                </a:lnTo>
                <a:lnTo>
                  <a:pt x="2043239" y="843036"/>
                </a:lnTo>
                <a:lnTo>
                  <a:pt x="2045239" y="849136"/>
                </a:lnTo>
                <a:lnTo>
                  <a:pt x="2047039" y="855236"/>
                </a:lnTo>
                <a:lnTo>
                  <a:pt x="2047639" y="858354"/>
                </a:lnTo>
                <a:lnTo>
                  <a:pt x="2048039" y="861608"/>
                </a:lnTo>
                <a:lnTo>
                  <a:pt x="2048639" y="864726"/>
                </a:lnTo>
                <a:lnTo>
                  <a:pt x="2048839" y="867708"/>
                </a:lnTo>
                <a:lnTo>
                  <a:pt x="2048839" y="870826"/>
                </a:lnTo>
                <a:lnTo>
                  <a:pt x="2048439" y="873943"/>
                </a:lnTo>
                <a:lnTo>
                  <a:pt x="2047639" y="877197"/>
                </a:lnTo>
                <a:lnTo>
                  <a:pt x="2046839" y="880315"/>
                </a:lnTo>
                <a:lnTo>
                  <a:pt x="2045439" y="883297"/>
                </a:lnTo>
                <a:lnTo>
                  <a:pt x="2043639" y="886550"/>
                </a:lnTo>
                <a:lnTo>
                  <a:pt x="2045839" y="888042"/>
                </a:lnTo>
                <a:lnTo>
                  <a:pt x="2047839" y="889533"/>
                </a:lnTo>
                <a:lnTo>
                  <a:pt x="2049639" y="891295"/>
                </a:lnTo>
                <a:lnTo>
                  <a:pt x="2051240" y="892922"/>
                </a:lnTo>
                <a:lnTo>
                  <a:pt x="2052840" y="894684"/>
                </a:lnTo>
                <a:lnTo>
                  <a:pt x="2054240" y="896446"/>
                </a:lnTo>
                <a:lnTo>
                  <a:pt x="2055440" y="898480"/>
                </a:lnTo>
                <a:lnTo>
                  <a:pt x="2056640" y="900513"/>
                </a:lnTo>
                <a:lnTo>
                  <a:pt x="2058440" y="904715"/>
                </a:lnTo>
                <a:lnTo>
                  <a:pt x="2059840" y="909053"/>
                </a:lnTo>
                <a:lnTo>
                  <a:pt x="2060840" y="913526"/>
                </a:lnTo>
                <a:lnTo>
                  <a:pt x="2061840" y="918135"/>
                </a:lnTo>
                <a:lnTo>
                  <a:pt x="2081840" y="1009773"/>
                </a:lnTo>
                <a:lnTo>
                  <a:pt x="2102240" y="1102495"/>
                </a:lnTo>
                <a:lnTo>
                  <a:pt x="2104440" y="1100326"/>
                </a:lnTo>
                <a:lnTo>
                  <a:pt x="2106241" y="1098157"/>
                </a:lnTo>
                <a:lnTo>
                  <a:pt x="2107641" y="1095988"/>
                </a:lnTo>
                <a:lnTo>
                  <a:pt x="2108841" y="1093548"/>
                </a:lnTo>
                <a:lnTo>
                  <a:pt x="2109441" y="1091108"/>
                </a:lnTo>
                <a:lnTo>
                  <a:pt x="2109841" y="1088668"/>
                </a:lnTo>
                <a:lnTo>
                  <a:pt x="2110441" y="1083516"/>
                </a:lnTo>
                <a:lnTo>
                  <a:pt x="2110841" y="1078365"/>
                </a:lnTo>
                <a:lnTo>
                  <a:pt x="2111041" y="1075925"/>
                </a:lnTo>
                <a:lnTo>
                  <a:pt x="2111441" y="1073485"/>
                </a:lnTo>
                <a:lnTo>
                  <a:pt x="2112241" y="1071181"/>
                </a:lnTo>
                <a:lnTo>
                  <a:pt x="2113041" y="1068876"/>
                </a:lnTo>
                <a:lnTo>
                  <a:pt x="2114241" y="1066707"/>
                </a:lnTo>
                <a:lnTo>
                  <a:pt x="2115841" y="1064674"/>
                </a:lnTo>
                <a:lnTo>
                  <a:pt x="2121241" y="1068741"/>
                </a:lnTo>
                <a:lnTo>
                  <a:pt x="2121241" y="1068469"/>
                </a:lnTo>
                <a:lnTo>
                  <a:pt x="2115841" y="1064674"/>
                </a:lnTo>
                <a:lnTo>
                  <a:pt x="2116841" y="1041900"/>
                </a:lnTo>
                <a:lnTo>
                  <a:pt x="2117241" y="1030649"/>
                </a:lnTo>
                <a:lnTo>
                  <a:pt x="2117841" y="1019397"/>
                </a:lnTo>
                <a:lnTo>
                  <a:pt x="2118641" y="1008146"/>
                </a:lnTo>
                <a:lnTo>
                  <a:pt x="2119641" y="996759"/>
                </a:lnTo>
                <a:lnTo>
                  <a:pt x="2121241" y="985643"/>
                </a:lnTo>
                <a:lnTo>
                  <a:pt x="2122441" y="980086"/>
                </a:lnTo>
                <a:lnTo>
                  <a:pt x="2123641" y="974528"/>
                </a:lnTo>
                <a:lnTo>
                  <a:pt x="2123441" y="973172"/>
                </a:lnTo>
                <a:lnTo>
                  <a:pt x="2123241" y="971816"/>
                </a:lnTo>
                <a:lnTo>
                  <a:pt x="2123441" y="970190"/>
                </a:lnTo>
                <a:lnTo>
                  <a:pt x="2123841" y="968563"/>
                </a:lnTo>
                <a:lnTo>
                  <a:pt x="2125041" y="965174"/>
                </a:lnTo>
                <a:lnTo>
                  <a:pt x="2126641" y="961243"/>
                </a:lnTo>
                <a:lnTo>
                  <a:pt x="2145241" y="788135"/>
                </a:lnTo>
                <a:lnTo>
                  <a:pt x="2146641" y="782984"/>
                </a:lnTo>
                <a:lnTo>
                  <a:pt x="2147641" y="777968"/>
                </a:lnTo>
                <a:lnTo>
                  <a:pt x="2149441" y="767801"/>
                </a:lnTo>
                <a:lnTo>
                  <a:pt x="2150441" y="757499"/>
                </a:lnTo>
                <a:lnTo>
                  <a:pt x="2151641" y="747197"/>
                </a:lnTo>
                <a:lnTo>
                  <a:pt x="2152041" y="736894"/>
                </a:lnTo>
                <a:lnTo>
                  <a:pt x="2152641" y="726456"/>
                </a:lnTo>
                <a:lnTo>
                  <a:pt x="2153241" y="705716"/>
                </a:lnTo>
                <a:lnTo>
                  <a:pt x="2153841" y="685111"/>
                </a:lnTo>
                <a:lnTo>
                  <a:pt x="2154641" y="674673"/>
                </a:lnTo>
                <a:lnTo>
                  <a:pt x="2155441" y="664371"/>
                </a:lnTo>
                <a:lnTo>
                  <a:pt x="2156641" y="653933"/>
                </a:lnTo>
                <a:lnTo>
                  <a:pt x="2158242" y="643766"/>
                </a:lnTo>
                <a:lnTo>
                  <a:pt x="2159442" y="638615"/>
                </a:lnTo>
                <a:lnTo>
                  <a:pt x="2160642" y="633599"/>
                </a:lnTo>
                <a:lnTo>
                  <a:pt x="2161642" y="628448"/>
                </a:lnTo>
                <a:lnTo>
                  <a:pt x="2163242" y="623432"/>
                </a:lnTo>
                <a:lnTo>
                  <a:pt x="2163842" y="620721"/>
                </a:lnTo>
                <a:lnTo>
                  <a:pt x="2164242" y="618010"/>
                </a:lnTo>
                <a:lnTo>
                  <a:pt x="2164442" y="615163"/>
                </a:lnTo>
                <a:lnTo>
                  <a:pt x="2164442" y="612316"/>
                </a:lnTo>
                <a:lnTo>
                  <a:pt x="2164442" y="606487"/>
                </a:lnTo>
                <a:lnTo>
                  <a:pt x="2164442" y="600929"/>
                </a:lnTo>
                <a:lnTo>
                  <a:pt x="2164642" y="598218"/>
                </a:lnTo>
                <a:lnTo>
                  <a:pt x="2164842" y="595372"/>
                </a:lnTo>
                <a:lnTo>
                  <a:pt x="2165242" y="592660"/>
                </a:lnTo>
                <a:lnTo>
                  <a:pt x="2166242" y="589949"/>
                </a:lnTo>
                <a:lnTo>
                  <a:pt x="2167242" y="587238"/>
                </a:lnTo>
                <a:lnTo>
                  <a:pt x="2168442" y="584798"/>
                </a:lnTo>
                <a:lnTo>
                  <a:pt x="2170442" y="582222"/>
                </a:lnTo>
                <a:lnTo>
                  <a:pt x="2172442" y="579782"/>
                </a:lnTo>
                <a:lnTo>
                  <a:pt x="2172842" y="570022"/>
                </a:lnTo>
                <a:lnTo>
                  <a:pt x="2173242" y="561211"/>
                </a:lnTo>
                <a:lnTo>
                  <a:pt x="2174442" y="553213"/>
                </a:lnTo>
                <a:lnTo>
                  <a:pt x="2175242" y="549688"/>
                </a:lnTo>
                <a:lnTo>
                  <a:pt x="2175842" y="546028"/>
                </a:lnTo>
                <a:lnTo>
                  <a:pt x="2176842" y="542911"/>
                </a:lnTo>
                <a:lnTo>
                  <a:pt x="2177842" y="539793"/>
                </a:lnTo>
                <a:lnTo>
                  <a:pt x="2179042" y="536810"/>
                </a:lnTo>
                <a:lnTo>
                  <a:pt x="2180242" y="534235"/>
                </a:lnTo>
                <a:lnTo>
                  <a:pt x="2181842" y="531524"/>
                </a:lnTo>
                <a:lnTo>
                  <a:pt x="2183442" y="529219"/>
                </a:lnTo>
                <a:lnTo>
                  <a:pt x="2185042" y="527050"/>
                </a:lnTo>
                <a:lnTo>
                  <a:pt x="2186842" y="525017"/>
                </a:lnTo>
                <a:lnTo>
                  <a:pt x="2188842" y="523119"/>
                </a:lnTo>
                <a:lnTo>
                  <a:pt x="2191042" y="521357"/>
                </a:lnTo>
                <a:lnTo>
                  <a:pt x="2193642" y="519866"/>
                </a:lnTo>
                <a:lnTo>
                  <a:pt x="2196042" y="518374"/>
                </a:lnTo>
                <a:lnTo>
                  <a:pt x="2198842" y="517019"/>
                </a:lnTo>
                <a:lnTo>
                  <a:pt x="2201842" y="515934"/>
                </a:lnTo>
                <a:lnTo>
                  <a:pt x="2204842" y="514850"/>
                </a:lnTo>
                <a:lnTo>
                  <a:pt x="2208242" y="513901"/>
                </a:lnTo>
                <a:lnTo>
                  <a:pt x="2211643" y="513223"/>
                </a:lnTo>
                <a:lnTo>
                  <a:pt x="2215243" y="512410"/>
                </a:lnTo>
                <a:lnTo>
                  <a:pt x="2219443" y="511732"/>
                </a:lnTo>
                <a:lnTo>
                  <a:pt x="2223443" y="511325"/>
                </a:lnTo>
                <a:lnTo>
                  <a:pt x="2227843" y="511054"/>
                </a:lnTo>
                <a:lnTo>
                  <a:pt x="2232443" y="510648"/>
                </a:lnTo>
                <a:lnTo>
                  <a:pt x="2242243" y="510377"/>
                </a:lnTo>
                <a:lnTo>
                  <a:pt x="2265244" y="510241"/>
                </a:lnTo>
                <a:lnTo>
                  <a:pt x="2288244" y="510241"/>
                </a:lnTo>
                <a:lnTo>
                  <a:pt x="2297844" y="512410"/>
                </a:lnTo>
                <a:lnTo>
                  <a:pt x="2300844" y="513630"/>
                </a:lnTo>
                <a:lnTo>
                  <a:pt x="2304044" y="514579"/>
                </a:lnTo>
                <a:lnTo>
                  <a:pt x="2307244" y="515392"/>
                </a:lnTo>
                <a:lnTo>
                  <a:pt x="2310244" y="515934"/>
                </a:lnTo>
                <a:lnTo>
                  <a:pt x="2313444" y="516477"/>
                </a:lnTo>
                <a:lnTo>
                  <a:pt x="2316445" y="516748"/>
                </a:lnTo>
                <a:lnTo>
                  <a:pt x="2319645" y="517019"/>
                </a:lnTo>
                <a:lnTo>
                  <a:pt x="2322845" y="517019"/>
                </a:lnTo>
                <a:lnTo>
                  <a:pt x="2329245" y="517019"/>
                </a:lnTo>
                <a:lnTo>
                  <a:pt x="2335645" y="516748"/>
                </a:lnTo>
                <a:lnTo>
                  <a:pt x="2342045" y="516206"/>
                </a:lnTo>
                <a:lnTo>
                  <a:pt x="2348445" y="515663"/>
                </a:lnTo>
                <a:lnTo>
                  <a:pt x="2354845" y="514986"/>
                </a:lnTo>
                <a:lnTo>
                  <a:pt x="2361445" y="514443"/>
                </a:lnTo>
                <a:lnTo>
                  <a:pt x="2367846" y="514037"/>
                </a:lnTo>
                <a:lnTo>
                  <a:pt x="2374446" y="514037"/>
                </a:lnTo>
                <a:lnTo>
                  <a:pt x="2377646" y="514308"/>
                </a:lnTo>
                <a:lnTo>
                  <a:pt x="2380846" y="514443"/>
                </a:lnTo>
                <a:lnTo>
                  <a:pt x="2384046" y="514714"/>
                </a:lnTo>
                <a:lnTo>
                  <a:pt x="2387446" y="515392"/>
                </a:lnTo>
                <a:lnTo>
                  <a:pt x="2390646" y="515934"/>
                </a:lnTo>
                <a:lnTo>
                  <a:pt x="2393846" y="516748"/>
                </a:lnTo>
                <a:lnTo>
                  <a:pt x="2397046" y="517697"/>
                </a:lnTo>
                <a:lnTo>
                  <a:pt x="2400246" y="518781"/>
                </a:lnTo>
                <a:lnTo>
                  <a:pt x="2401646" y="519188"/>
                </a:lnTo>
                <a:lnTo>
                  <a:pt x="2403046" y="519459"/>
                </a:lnTo>
                <a:lnTo>
                  <a:pt x="2404046" y="519594"/>
                </a:lnTo>
                <a:lnTo>
                  <a:pt x="2405046" y="519594"/>
                </a:lnTo>
                <a:lnTo>
                  <a:pt x="2406246" y="519594"/>
                </a:lnTo>
                <a:lnTo>
                  <a:pt x="2407046" y="519323"/>
                </a:lnTo>
                <a:lnTo>
                  <a:pt x="2407846" y="519052"/>
                </a:lnTo>
                <a:lnTo>
                  <a:pt x="2408646" y="518646"/>
                </a:lnTo>
                <a:lnTo>
                  <a:pt x="2410046" y="517290"/>
                </a:lnTo>
                <a:lnTo>
                  <a:pt x="2411246" y="515799"/>
                </a:lnTo>
                <a:lnTo>
                  <a:pt x="2412046" y="513901"/>
                </a:lnTo>
                <a:lnTo>
                  <a:pt x="2412846" y="511868"/>
                </a:lnTo>
                <a:lnTo>
                  <a:pt x="2413446" y="509834"/>
                </a:lnTo>
                <a:lnTo>
                  <a:pt x="2413846" y="507259"/>
                </a:lnTo>
                <a:lnTo>
                  <a:pt x="2414846" y="502514"/>
                </a:lnTo>
                <a:lnTo>
                  <a:pt x="2415646" y="497770"/>
                </a:lnTo>
                <a:lnTo>
                  <a:pt x="2416446" y="495736"/>
                </a:lnTo>
                <a:lnTo>
                  <a:pt x="2416846" y="493703"/>
                </a:lnTo>
                <a:lnTo>
                  <a:pt x="2418246" y="489772"/>
                </a:lnTo>
                <a:lnTo>
                  <a:pt x="2419247" y="485841"/>
                </a:lnTo>
                <a:lnTo>
                  <a:pt x="2419847" y="481774"/>
                </a:lnTo>
                <a:lnTo>
                  <a:pt x="2420247" y="477571"/>
                </a:lnTo>
                <a:lnTo>
                  <a:pt x="2421247" y="469302"/>
                </a:lnTo>
                <a:lnTo>
                  <a:pt x="2421447" y="465100"/>
                </a:lnTo>
                <a:lnTo>
                  <a:pt x="2421847" y="460898"/>
                </a:lnTo>
                <a:lnTo>
                  <a:pt x="2422647" y="456967"/>
                </a:lnTo>
                <a:lnTo>
                  <a:pt x="2423447" y="452900"/>
                </a:lnTo>
                <a:lnTo>
                  <a:pt x="2424847" y="448969"/>
                </a:lnTo>
                <a:lnTo>
                  <a:pt x="2426447" y="445173"/>
                </a:lnTo>
                <a:lnTo>
                  <a:pt x="2427647" y="443411"/>
                </a:lnTo>
                <a:lnTo>
                  <a:pt x="2428647" y="441649"/>
                </a:lnTo>
                <a:lnTo>
                  <a:pt x="2430047" y="439886"/>
                </a:lnTo>
                <a:lnTo>
                  <a:pt x="2431447" y="438260"/>
                </a:lnTo>
                <a:lnTo>
                  <a:pt x="2433247" y="436497"/>
                </a:lnTo>
                <a:lnTo>
                  <a:pt x="2435047" y="434871"/>
                </a:lnTo>
                <a:lnTo>
                  <a:pt x="2437047" y="433244"/>
                </a:lnTo>
                <a:lnTo>
                  <a:pt x="2439247" y="431888"/>
                </a:lnTo>
                <a:lnTo>
                  <a:pt x="2439447" y="428364"/>
                </a:lnTo>
                <a:lnTo>
                  <a:pt x="2439647" y="425246"/>
                </a:lnTo>
                <a:lnTo>
                  <a:pt x="2440447" y="422535"/>
                </a:lnTo>
                <a:lnTo>
                  <a:pt x="2440847" y="420095"/>
                </a:lnTo>
                <a:lnTo>
                  <a:pt x="2441647" y="418061"/>
                </a:lnTo>
                <a:lnTo>
                  <a:pt x="2442647" y="416299"/>
                </a:lnTo>
                <a:lnTo>
                  <a:pt x="2443647" y="414672"/>
                </a:lnTo>
                <a:lnTo>
                  <a:pt x="2444647" y="413452"/>
                </a:lnTo>
                <a:lnTo>
                  <a:pt x="2446047" y="412368"/>
                </a:lnTo>
                <a:lnTo>
                  <a:pt x="2447447" y="411555"/>
                </a:lnTo>
                <a:lnTo>
                  <a:pt x="2448847" y="411012"/>
                </a:lnTo>
                <a:lnTo>
                  <a:pt x="2450447" y="410741"/>
                </a:lnTo>
                <a:lnTo>
                  <a:pt x="2452047" y="410335"/>
                </a:lnTo>
                <a:lnTo>
                  <a:pt x="2453647" y="410335"/>
                </a:lnTo>
                <a:lnTo>
                  <a:pt x="2455447" y="410335"/>
                </a:lnTo>
                <a:lnTo>
                  <a:pt x="2457047" y="410470"/>
                </a:lnTo>
                <a:lnTo>
                  <a:pt x="2460847" y="411148"/>
                </a:lnTo>
                <a:lnTo>
                  <a:pt x="2464447" y="412097"/>
                </a:lnTo>
                <a:lnTo>
                  <a:pt x="2472248" y="414130"/>
                </a:lnTo>
                <a:lnTo>
                  <a:pt x="2475848" y="414808"/>
                </a:lnTo>
                <a:lnTo>
                  <a:pt x="2477848" y="415215"/>
                </a:lnTo>
                <a:lnTo>
                  <a:pt x="2479648" y="415350"/>
                </a:lnTo>
                <a:lnTo>
                  <a:pt x="2481248" y="415486"/>
                </a:lnTo>
                <a:lnTo>
                  <a:pt x="2483048" y="415350"/>
                </a:lnTo>
                <a:lnTo>
                  <a:pt x="2484648" y="415215"/>
                </a:lnTo>
                <a:lnTo>
                  <a:pt x="2486248" y="414808"/>
                </a:lnTo>
                <a:lnTo>
                  <a:pt x="2488248" y="412910"/>
                </a:lnTo>
                <a:lnTo>
                  <a:pt x="2490448" y="411148"/>
                </a:lnTo>
                <a:lnTo>
                  <a:pt x="2492848" y="409792"/>
                </a:lnTo>
                <a:lnTo>
                  <a:pt x="2495048" y="408708"/>
                </a:lnTo>
                <a:lnTo>
                  <a:pt x="2497648" y="407895"/>
                </a:lnTo>
                <a:lnTo>
                  <a:pt x="2499848" y="407081"/>
                </a:lnTo>
                <a:lnTo>
                  <a:pt x="2502448" y="406675"/>
                </a:lnTo>
                <a:lnTo>
                  <a:pt x="2504848" y="406539"/>
                </a:lnTo>
                <a:lnTo>
                  <a:pt x="2507448" y="406403"/>
                </a:lnTo>
                <a:lnTo>
                  <a:pt x="2509848" y="406403"/>
                </a:lnTo>
                <a:lnTo>
                  <a:pt x="2512648" y="406539"/>
                </a:lnTo>
                <a:lnTo>
                  <a:pt x="2515248" y="406810"/>
                </a:lnTo>
                <a:lnTo>
                  <a:pt x="2520448" y="407488"/>
                </a:lnTo>
                <a:lnTo>
                  <a:pt x="2525649" y="408437"/>
                </a:lnTo>
                <a:lnTo>
                  <a:pt x="2553449" y="415350"/>
                </a:lnTo>
                <a:lnTo>
                  <a:pt x="2552649" y="414401"/>
                </a:lnTo>
                <a:lnTo>
                  <a:pt x="2553649" y="409521"/>
                </a:lnTo>
                <a:lnTo>
                  <a:pt x="2555249" y="404777"/>
                </a:lnTo>
                <a:lnTo>
                  <a:pt x="2557049" y="400710"/>
                </a:lnTo>
                <a:lnTo>
                  <a:pt x="2559049" y="396914"/>
                </a:lnTo>
                <a:lnTo>
                  <a:pt x="2561249" y="393661"/>
                </a:lnTo>
                <a:lnTo>
                  <a:pt x="2563449" y="390814"/>
                </a:lnTo>
                <a:lnTo>
                  <a:pt x="2566049" y="388103"/>
                </a:lnTo>
                <a:lnTo>
                  <a:pt x="2568849" y="385934"/>
                </a:lnTo>
                <a:lnTo>
                  <a:pt x="2571449" y="383901"/>
                </a:lnTo>
                <a:lnTo>
                  <a:pt x="2574449" y="382410"/>
                </a:lnTo>
                <a:lnTo>
                  <a:pt x="2577650" y="381054"/>
                </a:lnTo>
                <a:lnTo>
                  <a:pt x="2580850" y="379970"/>
                </a:lnTo>
                <a:lnTo>
                  <a:pt x="2584050" y="379021"/>
                </a:lnTo>
                <a:lnTo>
                  <a:pt x="2587450" y="378343"/>
                </a:lnTo>
                <a:lnTo>
                  <a:pt x="2590850" y="377936"/>
                </a:lnTo>
                <a:lnTo>
                  <a:pt x="2594450" y="377665"/>
                </a:lnTo>
                <a:lnTo>
                  <a:pt x="2598250" y="377394"/>
                </a:lnTo>
                <a:lnTo>
                  <a:pt x="2601850" y="377394"/>
                </a:lnTo>
                <a:lnTo>
                  <a:pt x="2605450" y="377665"/>
                </a:lnTo>
                <a:lnTo>
                  <a:pt x="2609050" y="377801"/>
                </a:lnTo>
                <a:lnTo>
                  <a:pt x="2616650" y="378343"/>
                </a:lnTo>
                <a:lnTo>
                  <a:pt x="2624250" y="379021"/>
                </a:lnTo>
                <a:lnTo>
                  <a:pt x="2631451" y="379563"/>
                </a:lnTo>
                <a:lnTo>
                  <a:pt x="2638451" y="380105"/>
                </a:lnTo>
                <a:lnTo>
                  <a:pt x="2642051" y="380105"/>
                </a:lnTo>
                <a:lnTo>
                  <a:pt x="2645451" y="380105"/>
                </a:lnTo>
                <a:lnTo>
                  <a:pt x="2648651" y="379970"/>
                </a:lnTo>
                <a:lnTo>
                  <a:pt x="2651851" y="379563"/>
                </a:lnTo>
                <a:lnTo>
                  <a:pt x="2655251" y="379156"/>
                </a:lnTo>
                <a:lnTo>
                  <a:pt x="2659051" y="378885"/>
                </a:lnTo>
                <a:lnTo>
                  <a:pt x="2663251" y="378750"/>
                </a:lnTo>
                <a:lnTo>
                  <a:pt x="2667451" y="378750"/>
                </a:lnTo>
                <a:lnTo>
                  <a:pt x="2671851" y="378885"/>
                </a:lnTo>
                <a:lnTo>
                  <a:pt x="2676651" y="379156"/>
                </a:lnTo>
                <a:lnTo>
                  <a:pt x="2681252" y="379563"/>
                </a:lnTo>
                <a:lnTo>
                  <a:pt x="2686252" y="380105"/>
                </a:lnTo>
                <a:lnTo>
                  <a:pt x="2691052" y="380647"/>
                </a:lnTo>
                <a:lnTo>
                  <a:pt x="2696052" y="381461"/>
                </a:lnTo>
                <a:lnTo>
                  <a:pt x="2701052" y="382410"/>
                </a:lnTo>
                <a:lnTo>
                  <a:pt x="2705852" y="383494"/>
                </a:lnTo>
                <a:lnTo>
                  <a:pt x="2710852" y="384579"/>
                </a:lnTo>
                <a:lnTo>
                  <a:pt x="2715652" y="385799"/>
                </a:lnTo>
                <a:lnTo>
                  <a:pt x="2720252" y="387154"/>
                </a:lnTo>
                <a:lnTo>
                  <a:pt x="2724652" y="388781"/>
                </a:lnTo>
                <a:lnTo>
                  <a:pt x="2731653" y="386883"/>
                </a:lnTo>
                <a:lnTo>
                  <a:pt x="2735053" y="386070"/>
                </a:lnTo>
                <a:lnTo>
                  <a:pt x="2738453" y="385392"/>
                </a:lnTo>
                <a:lnTo>
                  <a:pt x="2741653" y="384850"/>
                </a:lnTo>
                <a:lnTo>
                  <a:pt x="2744853" y="384579"/>
                </a:lnTo>
                <a:lnTo>
                  <a:pt x="2748053" y="384443"/>
                </a:lnTo>
                <a:lnTo>
                  <a:pt x="2751053" y="384579"/>
                </a:lnTo>
                <a:lnTo>
                  <a:pt x="2752653" y="384850"/>
                </a:lnTo>
                <a:lnTo>
                  <a:pt x="2753853" y="385121"/>
                </a:lnTo>
                <a:lnTo>
                  <a:pt x="2755253" y="385663"/>
                </a:lnTo>
                <a:lnTo>
                  <a:pt x="2756653" y="386070"/>
                </a:lnTo>
                <a:lnTo>
                  <a:pt x="2758053" y="386748"/>
                </a:lnTo>
                <a:lnTo>
                  <a:pt x="2759453" y="387561"/>
                </a:lnTo>
                <a:lnTo>
                  <a:pt x="2760853" y="388239"/>
                </a:lnTo>
                <a:lnTo>
                  <a:pt x="2761853" y="389323"/>
                </a:lnTo>
                <a:lnTo>
                  <a:pt x="2763253" y="390408"/>
                </a:lnTo>
                <a:lnTo>
                  <a:pt x="2764453" y="391628"/>
                </a:lnTo>
                <a:lnTo>
                  <a:pt x="2765653" y="393119"/>
                </a:lnTo>
                <a:lnTo>
                  <a:pt x="2766453" y="394610"/>
                </a:lnTo>
                <a:lnTo>
                  <a:pt x="2768453" y="398134"/>
                </a:lnTo>
                <a:lnTo>
                  <a:pt x="2770453" y="402472"/>
                </a:lnTo>
                <a:lnTo>
                  <a:pt x="2771253" y="404099"/>
                </a:lnTo>
                <a:lnTo>
                  <a:pt x="2772053" y="405590"/>
                </a:lnTo>
                <a:lnTo>
                  <a:pt x="2773053" y="406946"/>
                </a:lnTo>
                <a:lnTo>
                  <a:pt x="2774253" y="408437"/>
                </a:lnTo>
                <a:lnTo>
                  <a:pt x="2775653" y="409657"/>
                </a:lnTo>
                <a:lnTo>
                  <a:pt x="2777053" y="410741"/>
                </a:lnTo>
                <a:lnTo>
                  <a:pt x="2778653" y="411826"/>
                </a:lnTo>
                <a:lnTo>
                  <a:pt x="2780453" y="412639"/>
                </a:lnTo>
                <a:lnTo>
                  <a:pt x="2782053" y="413452"/>
                </a:lnTo>
                <a:lnTo>
                  <a:pt x="2784054" y="414130"/>
                </a:lnTo>
                <a:lnTo>
                  <a:pt x="2786054" y="414672"/>
                </a:lnTo>
                <a:lnTo>
                  <a:pt x="2788054" y="415079"/>
                </a:lnTo>
                <a:lnTo>
                  <a:pt x="2790254" y="415215"/>
                </a:lnTo>
                <a:lnTo>
                  <a:pt x="2792454" y="415079"/>
                </a:lnTo>
                <a:lnTo>
                  <a:pt x="2794854" y="414808"/>
                </a:lnTo>
                <a:lnTo>
                  <a:pt x="2797054" y="414401"/>
                </a:lnTo>
                <a:lnTo>
                  <a:pt x="2799054" y="410877"/>
                </a:lnTo>
                <a:lnTo>
                  <a:pt x="2801054" y="408030"/>
                </a:lnTo>
                <a:lnTo>
                  <a:pt x="2803054" y="405861"/>
                </a:lnTo>
                <a:lnTo>
                  <a:pt x="2804854" y="404370"/>
                </a:lnTo>
                <a:lnTo>
                  <a:pt x="2805654" y="403828"/>
                </a:lnTo>
                <a:lnTo>
                  <a:pt x="2806654" y="403557"/>
                </a:lnTo>
                <a:lnTo>
                  <a:pt x="2807254" y="403286"/>
                </a:lnTo>
                <a:lnTo>
                  <a:pt x="2808054" y="403150"/>
                </a:lnTo>
                <a:lnTo>
                  <a:pt x="2808854" y="403150"/>
                </a:lnTo>
                <a:lnTo>
                  <a:pt x="2809654" y="403286"/>
                </a:lnTo>
                <a:lnTo>
                  <a:pt x="2810254" y="403557"/>
                </a:lnTo>
                <a:lnTo>
                  <a:pt x="2810854" y="403828"/>
                </a:lnTo>
                <a:lnTo>
                  <a:pt x="2812254" y="404777"/>
                </a:lnTo>
                <a:lnTo>
                  <a:pt x="2813454" y="405997"/>
                </a:lnTo>
                <a:lnTo>
                  <a:pt x="2814654" y="407623"/>
                </a:lnTo>
                <a:lnTo>
                  <a:pt x="2815654" y="409521"/>
                </a:lnTo>
                <a:lnTo>
                  <a:pt x="2817854" y="413452"/>
                </a:lnTo>
                <a:lnTo>
                  <a:pt x="2819454" y="417926"/>
                </a:lnTo>
                <a:lnTo>
                  <a:pt x="2823454" y="428906"/>
                </a:lnTo>
                <a:lnTo>
                  <a:pt x="2827454" y="439886"/>
                </a:lnTo>
                <a:lnTo>
                  <a:pt x="2831054" y="450867"/>
                </a:lnTo>
                <a:lnTo>
                  <a:pt x="2834454" y="461847"/>
                </a:lnTo>
                <a:lnTo>
                  <a:pt x="2837655" y="472962"/>
                </a:lnTo>
                <a:lnTo>
                  <a:pt x="2840855" y="484078"/>
                </a:lnTo>
                <a:lnTo>
                  <a:pt x="2843655" y="495194"/>
                </a:lnTo>
                <a:lnTo>
                  <a:pt x="2846255" y="506581"/>
                </a:lnTo>
                <a:lnTo>
                  <a:pt x="2848655" y="517832"/>
                </a:lnTo>
                <a:lnTo>
                  <a:pt x="2850655" y="529084"/>
                </a:lnTo>
                <a:lnTo>
                  <a:pt x="2852455" y="540335"/>
                </a:lnTo>
                <a:lnTo>
                  <a:pt x="2854055" y="551857"/>
                </a:lnTo>
                <a:lnTo>
                  <a:pt x="2855255" y="563244"/>
                </a:lnTo>
                <a:lnTo>
                  <a:pt x="2856255" y="574631"/>
                </a:lnTo>
                <a:lnTo>
                  <a:pt x="2857055" y="586289"/>
                </a:lnTo>
                <a:lnTo>
                  <a:pt x="2857255" y="597812"/>
                </a:lnTo>
                <a:lnTo>
                  <a:pt x="2862455" y="625872"/>
                </a:lnTo>
                <a:lnTo>
                  <a:pt x="2865055" y="639970"/>
                </a:lnTo>
                <a:lnTo>
                  <a:pt x="2867255" y="653933"/>
                </a:lnTo>
                <a:lnTo>
                  <a:pt x="2869255" y="668031"/>
                </a:lnTo>
                <a:lnTo>
                  <a:pt x="2871455" y="681993"/>
                </a:lnTo>
                <a:lnTo>
                  <a:pt x="2873055" y="696091"/>
                </a:lnTo>
                <a:lnTo>
                  <a:pt x="2874655" y="710054"/>
                </a:lnTo>
                <a:lnTo>
                  <a:pt x="2875655" y="724287"/>
                </a:lnTo>
                <a:lnTo>
                  <a:pt x="2876855" y="738385"/>
                </a:lnTo>
                <a:lnTo>
                  <a:pt x="2877455" y="752483"/>
                </a:lnTo>
                <a:lnTo>
                  <a:pt x="2877855" y="766717"/>
                </a:lnTo>
                <a:lnTo>
                  <a:pt x="2877855" y="780679"/>
                </a:lnTo>
                <a:lnTo>
                  <a:pt x="2877455" y="794913"/>
                </a:lnTo>
                <a:lnTo>
                  <a:pt x="2876855" y="809147"/>
                </a:lnTo>
                <a:lnTo>
                  <a:pt x="2875455" y="823380"/>
                </a:lnTo>
                <a:lnTo>
                  <a:pt x="2905056" y="1195623"/>
                </a:lnTo>
                <a:lnTo>
                  <a:pt x="2908056" y="1206874"/>
                </a:lnTo>
                <a:lnTo>
                  <a:pt x="2910856" y="1218126"/>
                </a:lnTo>
                <a:lnTo>
                  <a:pt x="2913056" y="1229648"/>
                </a:lnTo>
                <a:lnTo>
                  <a:pt x="2915456" y="1241035"/>
                </a:lnTo>
                <a:lnTo>
                  <a:pt x="2917256" y="1252422"/>
                </a:lnTo>
                <a:lnTo>
                  <a:pt x="2918856" y="1263809"/>
                </a:lnTo>
                <a:lnTo>
                  <a:pt x="2920456" y="1275331"/>
                </a:lnTo>
                <a:lnTo>
                  <a:pt x="2921656" y="1286854"/>
                </a:lnTo>
                <a:lnTo>
                  <a:pt x="2922456" y="1298240"/>
                </a:lnTo>
                <a:lnTo>
                  <a:pt x="2923456" y="1309627"/>
                </a:lnTo>
                <a:lnTo>
                  <a:pt x="2923856" y="1321285"/>
                </a:lnTo>
                <a:lnTo>
                  <a:pt x="2924256" y="1332808"/>
                </a:lnTo>
                <a:lnTo>
                  <a:pt x="2924256" y="1344330"/>
                </a:lnTo>
                <a:lnTo>
                  <a:pt x="2924256" y="1355853"/>
                </a:lnTo>
                <a:lnTo>
                  <a:pt x="2924056" y="1367511"/>
                </a:lnTo>
                <a:lnTo>
                  <a:pt x="2923856" y="1379033"/>
                </a:lnTo>
                <a:lnTo>
                  <a:pt x="2924256" y="1379711"/>
                </a:lnTo>
                <a:lnTo>
                  <a:pt x="2924656" y="1380253"/>
                </a:lnTo>
                <a:lnTo>
                  <a:pt x="2925056" y="1381202"/>
                </a:lnTo>
                <a:lnTo>
                  <a:pt x="2925256" y="1382151"/>
                </a:lnTo>
                <a:lnTo>
                  <a:pt x="2925056" y="1383235"/>
                </a:lnTo>
                <a:lnTo>
                  <a:pt x="2924656" y="1384455"/>
                </a:lnTo>
                <a:lnTo>
                  <a:pt x="2924256" y="1385811"/>
                </a:lnTo>
                <a:lnTo>
                  <a:pt x="2923656" y="1387573"/>
                </a:lnTo>
                <a:lnTo>
                  <a:pt x="2924056" y="1391233"/>
                </a:lnTo>
                <a:lnTo>
                  <a:pt x="2924456" y="1395029"/>
                </a:lnTo>
                <a:lnTo>
                  <a:pt x="2926056" y="1397605"/>
                </a:lnTo>
                <a:lnTo>
                  <a:pt x="2927656" y="1400180"/>
                </a:lnTo>
                <a:lnTo>
                  <a:pt x="2929056" y="1402891"/>
                </a:lnTo>
                <a:lnTo>
                  <a:pt x="2930056" y="1405467"/>
                </a:lnTo>
                <a:lnTo>
                  <a:pt x="2930856" y="1408178"/>
                </a:lnTo>
                <a:lnTo>
                  <a:pt x="2931656" y="1410889"/>
                </a:lnTo>
                <a:lnTo>
                  <a:pt x="2932056" y="1413736"/>
                </a:lnTo>
                <a:lnTo>
                  <a:pt x="2932456" y="1416447"/>
                </a:lnTo>
                <a:lnTo>
                  <a:pt x="2933056" y="1422005"/>
                </a:lnTo>
                <a:lnTo>
                  <a:pt x="2933056" y="1427699"/>
                </a:lnTo>
                <a:lnTo>
                  <a:pt x="2932456" y="1439221"/>
                </a:lnTo>
                <a:lnTo>
                  <a:pt x="2935056" y="1442881"/>
                </a:lnTo>
                <a:lnTo>
                  <a:pt x="2937256" y="1445728"/>
                </a:lnTo>
                <a:lnTo>
                  <a:pt x="2938456" y="1446677"/>
                </a:lnTo>
                <a:lnTo>
                  <a:pt x="2939256" y="1447490"/>
                </a:lnTo>
                <a:lnTo>
                  <a:pt x="2940057" y="1448032"/>
                </a:lnTo>
                <a:lnTo>
                  <a:pt x="2940857" y="1448439"/>
                </a:lnTo>
                <a:lnTo>
                  <a:pt x="2941657" y="1448574"/>
                </a:lnTo>
                <a:lnTo>
                  <a:pt x="2942257" y="1448574"/>
                </a:lnTo>
                <a:lnTo>
                  <a:pt x="2943057" y="1448439"/>
                </a:lnTo>
                <a:lnTo>
                  <a:pt x="2943457" y="1448168"/>
                </a:lnTo>
                <a:lnTo>
                  <a:pt x="2943857" y="1447897"/>
                </a:lnTo>
                <a:lnTo>
                  <a:pt x="2944657" y="1447219"/>
                </a:lnTo>
                <a:lnTo>
                  <a:pt x="2945257" y="1445999"/>
                </a:lnTo>
                <a:lnTo>
                  <a:pt x="2946057" y="1444237"/>
                </a:lnTo>
                <a:lnTo>
                  <a:pt x="2946457" y="1442610"/>
                </a:lnTo>
                <a:lnTo>
                  <a:pt x="2947057" y="1438950"/>
                </a:lnTo>
                <a:lnTo>
                  <a:pt x="2947457" y="1434070"/>
                </a:lnTo>
                <a:lnTo>
                  <a:pt x="2951657" y="1423225"/>
                </a:lnTo>
                <a:lnTo>
                  <a:pt x="2955457" y="1412516"/>
                </a:lnTo>
                <a:lnTo>
                  <a:pt x="2959257" y="1401671"/>
                </a:lnTo>
                <a:lnTo>
                  <a:pt x="2962857" y="1390827"/>
                </a:lnTo>
                <a:lnTo>
                  <a:pt x="2966257" y="1379846"/>
                </a:lnTo>
                <a:lnTo>
                  <a:pt x="2969457" y="1368866"/>
                </a:lnTo>
                <a:lnTo>
                  <a:pt x="2972457" y="1357886"/>
                </a:lnTo>
                <a:lnTo>
                  <a:pt x="2975057" y="1346906"/>
                </a:lnTo>
                <a:lnTo>
                  <a:pt x="2977857" y="1335790"/>
                </a:lnTo>
                <a:lnTo>
                  <a:pt x="2980257" y="1324674"/>
                </a:lnTo>
                <a:lnTo>
                  <a:pt x="2982457" y="1313559"/>
                </a:lnTo>
                <a:lnTo>
                  <a:pt x="2984257" y="1302307"/>
                </a:lnTo>
                <a:lnTo>
                  <a:pt x="2986057" y="1291056"/>
                </a:lnTo>
                <a:lnTo>
                  <a:pt x="2987457" y="1279669"/>
                </a:lnTo>
                <a:lnTo>
                  <a:pt x="2988657" y="1268418"/>
                </a:lnTo>
                <a:lnTo>
                  <a:pt x="2989457" y="1256895"/>
                </a:lnTo>
                <a:lnTo>
                  <a:pt x="2990057" y="1239679"/>
                </a:lnTo>
                <a:lnTo>
                  <a:pt x="2990257" y="1222328"/>
                </a:lnTo>
                <a:lnTo>
                  <a:pt x="2990457" y="1218532"/>
                </a:lnTo>
                <a:lnTo>
                  <a:pt x="2990657" y="1214601"/>
                </a:lnTo>
                <a:lnTo>
                  <a:pt x="2991057" y="1210941"/>
                </a:lnTo>
                <a:lnTo>
                  <a:pt x="2991857" y="1207281"/>
                </a:lnTo>
                <a:lnTo>
                  <a:pt x="2992458" y="1203892"/>
                </a:lnTo>
                <a:lnTo>
                  <a:pt x="2993658" y="1200639"/>
                </a:lnTo>
                <a:lnTo>
                  <a:pt x="2995258" y="1197792"/>
                </a:lnTo>
                <a:lnTo>
                  <a:pt x="2996858" y="1195081"/>
                </a:lnTo>
                <a:lnTo>
                  <a:pt x="2997858" y="1193861"/>
                </a:lnTo>
                <a:lnTo>
                  <a:pt x="2998858" y="1192776"/>
                </a:lnTo>
                <a:lnTo>
                  <a:pt x="3000058" y="1191692"/>
                </a:lnTo>
                <a:lnTo>
                  <a:pt x="3001458" y="1190743"/>
                </a:lnTo>
                <a:lnTo>
                  <a:pt x="3002658" y="1189930"/>
                </a:lnTo>
                <a:lnTo>
                  <a:pt x="3004058" y="1189116"/>
                </a:lnTo>
                <a:lnTo>
                  <a:pt x="3005658" y="1188438"/>
                </a:lnTo>
                <a:lnTo>
                  <a:pt x="3007258" y="1188032"/>
                </a:lnTo>
                <a:lnTo>
                  <a:pt x="3009058" y="1187489"/>
                </a:lnTo>
                <a:lnTo>
                  <a:pt x="3010858" y="1187218"/>
                </a:lnTo>
                <a:lnTo>
                  <a:pt x="3013058" y="1187083"/>
                </a:lnTo>
                <a:lnTo>
                  <a:pt x="3015058" y="1187083"/>
                </a:lnTo>
                <a:lnTo>
                  <a:pt x="3017258" y="1187083"/>
                </a:lnTo>
                <a:lnTo>
                  <a:pt x="3019658" y="1187218"/>
                </a:lnTo>
                <a:lnTo>
                  <a:pt x="3022058" y="1187761"/>
                </a:lnTo>
                <a:lnTo>
                  <a:pt x="3024658" y="1188167"/>
                </a:lnTo>
                <a:lnTo>
                  <a:pt x="3032258" y="1189930"/>
                </a:lnTo>
                <a:lnTo>
                  <a:pt x="3036058" y="1190743"/>
                </a:lnTo>
                <a:lnTo>
                  <a:pt x="3039858" y="1191827"/>
                </a:lnTo>
                <a:lnTo>
                  <a:pt x="3043658" y="1193183"/>
                </a:lnTo>
                <a:lnTo>
                  <a:pt x="3047259" y="1194539"/>
                </a:lnTo>
                <a:lnTo>
                  <a:pt x="3050459" y="1196165"/>
                </a:lnTo>
                <a:lnTo>
                  <a:pt x="3052059" y="1197114"/>
                </a:lnTo>
                <a:lnTo>
                  <a:pt x="3053459" y="1198199"/>
                </a:lnTo>
                <a:lnTo>
                  <a:pt x="3055059" y="1199283"/>
                </a:lnTo>
                <a:lnTo>
                  <a:pt x="3056059" y="1200368"/>
                </a:lnTo>
                <a:lnTo>
                  <a:pt x="3057259" y="1201588"/>
                </a:lnTo>
                <a:lnTo>
                  <a:pt x="3058459" y="1203079"/>
                </a:lnTo>
                <a:lnTo>
                  <a:pt x="3059259" y="1204570"/>
                </a:lnTo>
                <a:lnTo>
                  <a:pt x="3060259" y="1206061"/>
                </a:lnTo>
                <a:lnTo>
                  <a:pt x="3060859" y="1207688"/>
                </a:lnTo>
                <a:lnTo>
                  <a:pt x="3061259" y="1209450"/>
                </a:lnTo>
                <a:lnTo>
                  <a:pt x="3061859" y="1211348"/>
                </a:lnTo>
                <a:lnTo>
                  <a:pt x="3062059" y="1213381"/>
                </a:lnTo>
                <a:lnTo>
                  <a:pt x="3062059" y="1215414"/>
                </a:lnTo>
                <a:lnTo>
                  <a:pt x="3061859" y="1217719"/>
                </a:lnTo>
                <a:lnTo>
                  <a:pt x="3061659" y="1220023"/>
                </a:lnTo>
                <a:lnTo>
                  <a:pt x="3061059" y="1222463"/>
                </a:lnTo>
                <a:lnTo>
                  <a:pt x="3060259" y="1225175"/>
                </a:lnTo>
                <a:lnTo>
                  <a:pt x="3059259" y="1228021"/>
                </a:lnTo>
                <a:lnTo>
                  <a:pt x="3058659" y="1230461"/>
                </a:lnTo>
                <a:lnTo>
                  <a:pt x="3057859" y="1233173"/>
                </a:lnTo>
                <a:lnTo>
                  <a:pt x="3057459" y="1235613"/>
                </a:lnTo>
                <a:lnTo>
                  <a:pt x="3057059" y="1238188"/>
                </a:lnTo>
                <a:lnTo>
                  <a:pt x="3056859" y="1240764"/>
                </a:lnTo>
                <a:lnTo>
                  <a:pt x="3056859" y="1243204"/>
                </a:lnTo>
                <a:lnTo>
                  <a:pt x="3057259" y="1248355"/>
                </a:lnTo>
                <a:lnTo>
                  <a:pt x="3057859" y="1253371"/>
                </a:lnTo>
                <a:lnTo>
                  <a:pt x="3058859" y="1258386"/>
                </a:lnTo>
                <a:lnTo>
                  <a:pt x="3060259" y="1263266"/>
                </a:lnTo>
                <a:lnTo>
                  <a:pt x="3061259" y="1268418"/>
                </a:lnTo>
                <a:lnTo>
                  <a:pt x="3064059" y="1278449"/>
                </a:lnTo>
                <a:lnTo>
                  <a:pt x="3065259" y="1283329"/>
                </a:lnTo>
                <a:lnTo>
                  <a:pt x="3066059" y="1288480"/>
                </a:lnTo>
                <a:lnTo>
                  <a:pt x="3066859" y="1293632"/>
                </a:lnTo>
                <a:lnTo>
                  <a:pt x="3067059" y="1298647"/>
                </a:lnTo>
                <a:lnTo>
                  <a:pt x="3066859" y="1301223"/>
                </a:lnTo>
                <a:lnTo>
                  <a:pt x="3066659" y="1303798"/>
                </a:lnTo>
                <a:lnTo>
                  <a:pt x="3066059" y="1306374"/>
                </a:lnTo>
                <a:lnTo>
                  <a:pt x="3065459" y="1309085"/>
                </a:lnTo>
                <a:lnTo>
                  <a:pt x="3065259" y="1330639"/>
                </a:lnTo>
                <a:lnTo>
                  <a:pt x="3065059" y="1352464"/>
                </a:lnTo>
                <a:lnTo>
                  <a:pt x="3065059" y="1404518"/>
                </a:lnTo>
                <a:lnTo>
                  <a:pt x="3066459" y="1429054"/>
                </a:lnTo>
                <a:lnTo>
                  <a:pt x="3068859" y="1437594"/>
                </a:lnTo>
                <a:lnTo>
                  <a:pt x="3070859" y="1446406"/>
                </a:lnTo>
                <a:lnTo>
                  <a:pt x="3072459" y="1455081"/>
                </a:lnTo>
                <a:lnTo>
                  <a:pt x="3073659" y="1463893"/>
                </a:lnTo>
                <a:lnTo>
                  <a:pt x="3074659" y="1472568"/>
                </a:lnTo>
                <a:lnTo>
                  <a:pt x="3075059" y="1481380"/>
                </a:lnTo>
                <a:lnTo>
                  <a:pt x="3075459" y="1490191"/>
                </a:lnTo>
                <a:lnTo>
                  <a:pt x="3075459" y="1499002"/>
                </a:lnTo>
                <a:lnTo>
                  <a:pt x="3075059" y="1516625"/>
                </a:lnTo>
                <a:lnTo>
                  <a:pt x="3074659" y="1534247"/>
                </a:lnTo>
                <a:lnTo>
                  <a:pt x="3073859" y="1552005"/>
                </a:lnTo>
                <a:lnTo>
                  <a:pt x="3073859" y="1560817"/>
                </a:lnTo>
                <a:lnTo>
                  <a:pt x="3074059" y="1569628"/>
                </a:lnTo>
                <a:lnTo>
                  <a:pt x="3075059" y="1582641"/>
                </a:lnTo>
                <a:lnTo>
                  <a:pt x="3075859" y="1595655"/>
                </a:lnTo>
                <a:lnTo>
                  <a:pt x="3076459" y="1608398"/>
                </a:lnTo>
                <a:lnTo>
                  <a:pt x="3076859" y="1621411"/>
                </a:lnTo>
                <a:lnTo>
                  <a:pt x="3076659" y="1634425"/>
                </a:lnTo>
                <a:lnTo>
                  <a:pt x="3076259" y="1647438"/>
                </a:lnTo>
                <a:lnTo>
                  <a:pt x="3075259" y="1660316"/>
                </a:lnTo>
                <a:lnTo>
                  <a:pt x="3074659" y="1666823"/>
                </a:lnTo>
                <a:lnTo>
                  <a:pt x="3073859" y="1673330"/>
                </a:lnTo>
                <a:lnTo>
                  <a:pt x="3074659" y="1803330"/>
                </a:lnTo>
                <a:lnTo>
                  <a:pt x="3075059" y="1818784"/>
                </a:lnTo>
                <a:lnTo>
                  <a:pt x="3075459" y="1834102"/>
                </a:lnTo>
                <a:lnTo>
                  <a:pt x="3075859" y="1864874"/>
                </a:lnTo>
                <a:lnTo>
                  <a:pt x="3075659" y="1895645"/>
                </a:lnTo>
                <a:lnTo>
                  <a:pt x="3075259" y="1926417"/>
                </a:lnTo>
                <a:lnTo>
                  <a:pt x="3074059" y="1957189"/>
                </a:lnTo>
                <a:lnTo>
                  <a:pt x="3072659" y="1987825"/>
                </a:lnTo>
                <a:lnTo>
                  <a:pt x="3070859" y="2018325"/>
                </a:lnTo>
                <a:lnTo>
                  <a:pt x="3068859" y="2048961"/>
                </a:lnTo>
                <a:lnTo>
                  <a:pt x="3066459" y="2079733"/>
                </a:lnTo>
                <a:lnTo>
                  <a:pt x="3063659" y="2110369"/>
                </a:lnTo>
                <a:lnTo>
                  <a:pt x="3060459" y="2140734"/>
                </a:lnTo>
                <a:lnTo>
                  <a:pt x="3057259" y="2171370"/>
                </a:lnTo>
                <a:lnTo>
                  <a:pt x="3053859" y="2202007"/>
                </a:lnTo>
                <a:lnTo>
                  <a:pt x="3050259" y="2232643"/>
                </a:lnTo>
                <a:lnTo>
                  <a:pt x="3042658" y="2293644"/>
                </a:lnTo>
                <a:lnTo>
                  <a:pt x="3040658" y="2309775"/>
                </a:lnTo>
                <a:lnTo>
                  <a:pt x="3038858" y="2325771"/>
                </a:lnTo>
                <a:lnTo>
                  <a:pt x="3035058" y="2357898"/>
                </a:lnTo>
                <a:lnTo>
                  <a:pt x="3035858" y="2363999"/>
                </a:lnTo>
                <a:lnTo>
                  <a:pt x="3036458" y="2369828"/>
                </a:lnTo>
                <a:lnTo>
                  <a:pt x="3036858" y="2375792"/>
                </a:lnTo>
                <a:lnTo>
                  <a:pt x="3036658" y="2381621"/>
                </a:lnTo>
                <a:lnTo>
                  <a:pt x="3036458" y="2384332"/>
                </a:lnTo>
                <a:lnTo>
                  <a:pt x="3036058" y="2387315"/>
                </a:lnTo>
                <a:lnTo>
                  <a:pt x="3035258" y="2390161"/>
                </a:lnTo>
                <a:lnTo>
                  <a:pt x="3034458" y="2393008"/>
                </a:lnTo>
                <a:lnTo>
                  <a:pt x="3033458" y="2395855"/>
                </a:lnTo>
                <a:lnTo>
                  <a:pt x="3032258" y="2398566"/>
                </a:lnTo>
                <a:lnTo>
                  <a:pt x="3030858" y="2401413"/>
                </a:lnTo>
                <a:lnTo>
                  <a:pt x="3029058" y="2403988"/>
                </a:lnTo>
                <a:lnTo>
                  <a:pt x="3026658" y="2424457"/>
                </a:lnTo>
                <a:lnTo>
                  <a:pt x="3024658" y="2444927"/>
                </a:lnTo>
                <a:lnTo>
                  <a:pt x="3023058" y="2465396"/>
                </a:lnTo>
                <a:lnTo>
                  <a:pt x="3021458" y="2485730"/>
                </a:lnTo>
                <a:lnTo>
                  <a:pt x="3018658" y="2526804"/>
                </a:lnTo>
                <a:lnTo>
                  <a:pt x="3016058" y="2567742"/>
                </a:lnTo>
                <a:lnTo>
                  <a:pt x="3013258" y="2608681"/>
                </a:lnTo>
                <a:lnTo>
                  <a:pt x="3011658" y="2629286"/>
                </a:lnTo>
                <a:lnTo>
                  <a:pt x="3009858" y="2649620"/>
                </a:lnTo>
                <a:lnTo>
                  <a:pt x="3007858" y="2670089"/>
                </a:lnTo>
                <a:lnTo>
                  <a:pt x="3005458" y="2690423"/>
                </a:lnTo>
                <a:lnTo>
                  <a:pt x="3002658" y="2710892"/>
                </a:lnTo>
                <a:lnTo>
                  <a:pt x="2999458" y="2731226"/>
                </a:lnTo>
                <a:lnTo>
                  <a:pt x="2998858" y="2741935"/>
                </a:lnTo>
                <a:lnTo>
                  <a:pt x="2998258" y="2752508"/>
                </a:lnTo>
                <a:lnTo>
                  <a:pt x="2997458" y="2763217"/>
                </a:lnTo>
                <a:lnTo>
                  <a:pt x="2996258" y="2773926"/>
                </a:lnTo>
                <a:lnTo>
                  <a:pt x="2995258" y="2784364"/>
                </a:lnTo>
                <a:lnTo>
                  <a:pt x="2993858" y="2795073"/>
                </a:lnTo>
                <a:lnTo>
                  <a:pt x="2992458" y="2805647"/>
                </a:lnTo>
                <a:lnTo>
                  <a:pt x="2990857" y="2816085"/>
                </a:lnTo>
                <a:lnTo>
                  <a:pt x="2989057" y="2826658"/>
                </a:lnTo>
                <a:lnTo>
                  <a:pt x="2987257" y="2837096"/>
                </a:lnTo>
                <a:lnTo>
                  <a:pt x="2984857" y="2847670"/>
                </a:lnTo>
                <a:lnTo>
                  <a:pt x="2982657" y="2858108"/>
                </a:lnTo>
                <a:lnTo>
                  <a:pt x="2980457" y="2868546"/>
                </a:lnTo>
                <a:lnTo>
                  <a:pt x="2977657" y="2878984"/>
                </a:lnTo>
                <a:lnTo>
                  <a:pt x="2974857" y="2889422"/>
                </a:lnTo>
                <a:lnTo>
                  <a:pt x="2971857" y="2899724"/>
                </a:lnTo>
                <a:lnTo>
                  <a:pt x="2973057" y="2905689"/>
                </a:lnTo>
                <a:lnTo>
                  <a:pt x="2973857" y="2911925"/>
                </a:lnTo>
                <a:lnTo>
                  <a:pt x="2974257" y="2918025"/>
                </a:lnTo>
                <a:lnTo>
                  <a:pt x="2974257" y="2923989"/>
                </a:lnTo>
                <a:lnTo>
                  <a:pt x="2973857" y="2929954"/>
                </a:lnTo>
                <a:lnTo>
                  <a:pt x="2973057" y="2936054"/>
                </a:lnTo>
                <a:lnTo>
                  <a:pt x="2971657" y="2942018"/>
                </a:lnTo>
                <a:lnTo>
                  <a:pt x="2969857" y="2948119"/>
                </a:lnTo>
                <a:lnTo>
                  <a:pt x="2970457" y="2952456"/>
                </a:lnTo>
                <a:lnTo>
                  <a:pt x="2970857" y="2956930"/>
                </a:lnTo>
                <a:lnTo>
                  <a:pt x="2971057" y="2961268"/>
                </a:lnTo>
                <a:lnTo>
                  <a:pt x="2971057" y="2965741"/>
                </a:lnTo>
                <a:lnTo>
                  <a:pt x="2970857" y="2970079"/>
                </a:lnTo>
                <a:lnTo>
                  <a:pt x="2970657" y="2974417"/>
                </a:lnTo>
                <a:lnTo>
                  <a:pt x="2970457" y="2978755"/>
                </a:lnTo>
                <a:lnTo>
                  <a:pt x="2969657" y="2983093"/>
                </a:lnTo>
                <a:lnTo>
                  <a:pt x="2969057" y="2987295"/>
                </a:lnTo>
                <a:lnTo>
                  <a:pt x="2968257" y="2991497"/>
                </a:lnTo>
                <a:lnTo>
                  <a:pt x="2966257" y="3000037"/>
                </a:lnTo>
                <a:lnTo>
                  <a:pt x="2963657" y="3008577"/>
                </a:lnTo>
                <a:lnTo>
                  <a:pt x="2960857" y="3016982"/>
                </a:lnTo>
                <a:lnTo>
                  <a:pt x="2949657" y="3021049"/>
                </a:lnTo>
                <a:lnTo>
                  <a:pt x="2951857" y="3020778"/>
                </a:lnTo>
                <a:lnTo>
                  <a:pt x="2954457" y="3019964"/>
                </a:lnTo>
                <a:lnTo>
                  <a:pt x="2957457" y="3018744"/>
                </a:lnTo>
                <a:lnTo>
                  <a:pt x="2960857" y="3016982"/>
                </a:lnTo>
                <a:lnTo>
                  <a:pt x="2959457" y="3022404"/>
                </a:lnTo>
                <a:lnTo>
                  <a:pt x="2958057" y="3027827"/>
                </a:lnTo>
                <a:lnTo>
                  <a:pt x="2956457" y="3032978"/>
                </a:lnTo>
                <a:lnTo>
                  <a:pt x="2954857" y="3037858"/>
                </a:lnTo>
                <a:lnTo>
                  <a:pt x="2953057" y="3042738"/>
                </a:lnTo>
                <a:lnTo>
                  <a:pt x="2951257" y="3047212"/>
                </a:lnTo>
                <a:lnTo>
                  <a:pt x="2949057" y="3051685"/>
                </a:lnTo>
                <a:lnTo>
                  <a:pt x="2946857" y="3055887"/>
                </a:lnTo>
                <a:lnTo>
                  <a:pt x="2944657" y="3059818"/>
                </a:lnTo>
                <a:lnTo>
                  <a:pt x="2942057" y="3063750"/>
                </a:lnTo>
                <a:lnTo>
                  <a:pt x="2939656" y="3067410"/>
                </a:lnTo>
                <a:lnTo>
                  <a:pt x="2936856" y="3070934"/>
                </a:lnTo>
                <a:lnTo>
                  <a:pt x="2933856" y="3074323"/>
                </a:lnTo>
                <a:lnTo>
                  <a:pt x="2930856" y="3077441"/>
                </a:lnTo>
                <a:lnTo>
                  <a:pt x="2927656" y="3080423"/>
                </a:lnTo>
                <a:lnTo>
                  <a:pt x="2924456" y="3083406"/>
                </a:lnTo>
                <a:lnTo>
                  <a:pt x="2921056" y="3085981"/>
                </a:lnTo>
                <a:lnTo>
                  <a:pt x="2917456" y="3088421"/>
                </a:lnTo>
                <a:lnTo>
                  <a:pt x="2913656" y="3090590"/>
                </a:lnTo>
                <a:lnTo>
                  <a:pt x="2909656" y="3092759"/>
                </a:lnTo>
                <a:lnTo>
                  <a:pt x="2905656" y="3094657"/>
                </a:lnTo>
                <a:lnTo>
                  <a:pt x="2901456" y="3096419"/>
                </a:lnTo>
                <a:lnTo>
                  <a:pt x="2897056" y="3098046"/>
                </a:lnTo>
                <a:lnTo>
                  <a:pt x="2892656" y="3099401"/>
                </a:lnTo>
                <a:lnTo>
                  <a:pt x="2887856" y="3100621"/>
                </a:lnTo>
                <a:lnTo>
                  <a:pt x="2883055" y="3101706"/>
                </a:lnTo>
                <a:lnTo>
                  <a:pt x="2878055" y="3102655"/>
                </a:lnTo>
                <a:lnTo>
                  <a:pt x="2873055" y="3103468"/>
                </a:lnTo>
                <a:lnTo>
                  <a:pt x="2867455" y="3104010"/>
                </a:lnTo>
                <a:lnTo>
                  <a:pt x="2862055" y="3104417"/>
                </a:lnTo>
                <a:lnTo>
                  <a:pt x="2856255" y="3104688"/>
                </a:lnTo>
                <a:lnTo>
                  <a:pt x="2850655" y="3104688"/>
                </a:lnTo>
                <a:lnTo>
                  <a:pt x="2847255" y="3104688"/>
                </a:lnTo>
                <a:lnTo>
                  <a:pt x="2844055" y="3104824"/>
                </a:lnTo>
                <a:lnTo>
                  <a:pt x="2840855" y="3105095"/>
                </a:lnTo>
                <a:lnTo>
                  <a:pt x="2837655" y="3105637"/>
                </a:lnTo>
                <a:lnTo>
                  <a:pt x="2831454" y="3106722"/>
                </a:lnTo>
                <a:lnTo>
                  <a:pt x="2825254" y="3107942"/>
                </a:lnTo>
                <a:lnTo>
                  <a:pt x="2813254" y="3110653"/>
                </a:lnTo>
                <a:lnTo>
                  <a:pt x="2807054" y="3112144"/>
                </a:lnTo>
                <a:lnTo>
                  <a:pt x="2800854" y="3113228"/>
                </a:lnTo>
                <a:lnTo>
                  <a:pt x="2791654" y="3166909"/>
                </a:lnTo>
                <a:lnTo>
                  <a:pt x="2791654" y="3176127"/>
                </a:lnTo>
                <a:lnTo>
                  <a:pt x="2791654" y="3185210"/>
                </a:lnTo>
                <a:lnTo>
                  <a:pt x="2791854" y="3203510"/>
                </a:lnTo>
                <a:lnTo>
                  <a:pt x="2792054" y="3221675"/>
                </a:lnTo>
                <a:lnTo>
                  <a:pt x="2792054" y="3230757"/>
                </a:lnTo>
                <a:lnTo>
                  <a:pt x="2792054" y="3239975"/>
                </a:lnTo>
                <a:lnTo>
                  <a:pt x="2791854" y="3249058"/>
                </a:lnTo>
                <a:lnTo>
                  <a:pt x="2791054" y="3258140"/>
                </a:lnTo>
                <a:lnTo>
                  <a:pt x="2790454" y="3267222"/>
                </a:lnTo>
                <a:lnTo>
                  <a:pt x="2789254" y="3276305"/>
                </a:lnTo>
                <a:lnTo>
                  <a:pt x="2787854" y="3285387"/>
                </a:lnTo>
                <a:lnTo>
                  <a:pt x="2786054" y="3294334"/>
                </a:lnTo>
                <a:lnTo>
                  <a:pt x="2783854" y="3303281"/>
                </a:lnTo>
                <a:lnTo>
                  <a:pt x="2781053" y="3312228"/>
                </a:lnTo>
                <a:lnTo>
                  <a:pt x="2781453" y="3317786"/>
                </a:lnTo>
                <a:lnTo>
                  <a:pt x="2781453" y="3323208"/>
                </a:lnTo>
                <a:lnTo>
                  <a:pt x="2781453" y="3328630"/>
                </a:lnTo>
                <a:lnTo>
                  <a:pt x="2781253" y="3334053"/>
                </a:lnTo>
                <a:lnTo>
                  <a:pt x="2780853" y="3339475"/>
                </a:lnTo>
                <a:lnTo>
                  <a:pt x="2780253" y="3344897"/>
                </a:lnTo>
                <a:lnTo>
                  <a:pt x="2778653" y="3355742"/>
                </a:lnTo>
                <a:lnTo>
                  <a:pt x="2776653" y="3366315"/>
                </a:lnTo>
                <a:lnTo>
                  <a:pt x="2774653" y="3377025"/>
                </a:lnTo>
                <a:lnTo>
                  <a:pt x="2772453" y="3387734"/>
                </a:lnTo>
                <a:lnTo>
                  <a:pt x="2770653" y="3398307"/>
                </a:lnTo>
                <a:lnTo>
                  <a:pt x="2771253" y="3400883"/>
                </a:lnTo>
                <a:lnTo>
                  <a:pt x="2771653" y="3403323"/>
                </a:lnTo>
                <a:lnTo>
                  <a:pt x="2771653" y="3405627"/>
                </a:lnTo>
                <a:lnTo>
                  <a:pt x="2771653" y="3407932"/>
                </a:lnTo>
                <a:lnTo>
                  <a:pt x="2771453" y="3410101"/>
                </a:lnTo>
                <a:lnTo>
                  <a:pt x="2771053" y="3412405"/>
                </a:lnTo>
                <a:lnTo>
                  <a:pt x="2770453" y="3414574"/>
                </a:lnTo>
                <a:lnTo>
                  <a:pt x="2769453" y="3416743"/>
                </a:lnTo>
                <a:lnTo>
                  <a:pt x="2767853" y="3420945"/>
                </a:lnTo>
                <a:lnTo>
                  <a:pt x="2765853" y="3425148"/>
                </a:lnTo>
                <a:lnTo>
                  <a:pt x="2763653" y="3429486"/>
                </a:lnTo>
                <a:lnTo>
                  <a:pt x="2762053" y="3433552"/>
                </a:lnTo>
                <a:lnTo>
                  <a:pt x="2760853" y="3439110"/>
                </a:lnTo>
                <a:lnTo>
                  <a:pt x="2759453" y="3444397"/>
                </a:lnTo>
                <a:lnTo>
                  <a:pt x="2757853" y="3449413"/>
                </a:lnTo>
                <a:lnTo>
                  <a:pt x="2756053" y="3454293"/>
                </a:lnTo>
                <a:lnTo>
                  <a:pt x="2753653" y="3459037"/>
                </a:lnTo>
                <a:lnTo>
                  <a:pt x="2751453" y="3463646"/>
                </a:lnTo>
                <a:lnTo>
                  <a:pt x="2748853" y="3467848"/>
                </a:lnTo>
                <a:lnTo>
                  <a:pt x="2746453" y="3472051"/>
                </a:lnTo>
                <a:lnTo>
                  <a:pt x="2743453" y="3476118"/>
                </a:lnTo>
                <a:lnTo>
                  <a:pt x="2740253" y="3479913"/>
                </a:lnTo>
                <a:lnTo>
                  <a:pt x="2737053" y="3483573"/>
                </a:lnTo>
                <a:lnTo>
                  <a:pt x="2733453" y="3486962"/>
                </a:lnTo>
                <a:lnTo>
                  <a:pt x="2729852" y="3490216"/>
                </a:lnTo>
                <a:lnTo>
                  <a:pt x="2725852" y="3493198"/>
                </a:lnTo>
                <a:lnTo>
                  <a:pt x="2722052" y="3496045"/>
                </a:lnTo>
                <a:lnTo>
                  <a:pt x="2717652" y="3498620"/>
                </a:lnTo>
                <a:lnTo>
                  <a:pt x="2713252" y="3501196"/>
                </a:lnTo>
                <a:lnTo>
                  <a:pt x="2708852" y="3503365"/>
                </a:lnTo>
                <a:lnTo>
                  <a:pt x="2704052" y="3505263"/>
                </a:lnTo>
                <a:lnTo>
                  <a:pt x="2699252" y="3507160"/>
                </a:lnTo>
                <a:lnTo>
                  <a:pt x="2694252" y="3508787"/>
                </a:lnTo>
                <a:lnTo>
                  <a:pt x="2688852" y="3510143"/>
                </a:lnTo>
                <a:lnTo>
                  <a:pt x="2683652" y="3511227"/>
                </a:lnTo>
                <a:lnTo>
                  <a:pt x="2678251" y="3512176"/>
                </a:lnTo>
                <a:lnTo>
                  <a:pt x="2672451" y="3512854"/>
                </a:lnTo>
                <a:lnTo>
                  <a:pt x="2666651" y="3513396"/>
                </a:lnTo>
                <a:lnTo>
                  <a:pt x="2660851" y="3513667"/>
                </a:lnTo>
                <a:lnTo>
                  <a:pt x="2654651" y="3513667"/>
                </a:lnTo>
                <a:lnTo>
                  <a:pt x="2648651" y="3513532"/>
                </a:lnTo>
                <a:lnTo>
                  <a:pt x="2642251" y="3512989"/>
                </a:lnTo>
                <a:lnTo>
                  <a:pt x="2635851" y="3512447"/>
                </a:lnTo>
                <a:lnTo>
                  <a:pt x="2629451" y="3511498"/>
                </a:lnTo>
                <a:lnTo>
                  <a:pt x="2610650" y="3511092"/>
                </a:lnTo>
                <a:lnTo>
                  <a:pt x="2592050" y="3510414"/>
                </a:lnTo>
                <a:lnTo>
                  <a:pt x="2582650" y="3510278"/>
                </a:lnTo>
                <a:lnTo>
                  <a:pt x="2573249" y="3510278"/>
                </a:lnTo>
                <a:lnTo>
                  <a:pt x="2564249" y="3510278"/>
                </a:lnTo>
                <a:lnTo>
                  <a:pt x="2554849" y="3510685"/>
                </a:lnTo>
                <a:lnTo>
                  <a:pt x="2551649" y="3510820"/>
                </a:lnTo>
                <a:lnTo>
                  <a:pt x="2548649" y="3510820"/>
                </a:lnTo>
                <a:lnTo>
                  <a:pt x="2545649" y="3510820"/>
                </a:lnTo>
                <a:lnTo>
                  <a:pt x="2543049" y="3510685"/>
                </a:lnTo>
                <a:lnTo>
                  <a:pt x="2540449" y="3510414"/>
                </a:lnTo>
                <a:lnTo>
                  <a:pt x="2538049" y="3510007"/>
                </a:lnTo>
                <a:lnTo>
                  <a:pt x="2535649" y="3509465"/>
                </a:lnTo>
                <a:lnTo>
                  <a:pt x="2533449" y="3509058"/>
                </a:lnTo>
                <a:lnTo>
                  <a:pt x="2531449" y="3508245"/>
                </a:lnTo>
                <a:lnTo>
                  <a:pt x="2529449" y="3507431"/>
                </a:lnTo>
                <a:lnTo>
                  <a:pt x="2527649" y="3506754"/>
                </a:lnTo>
                <a:lnTo>
                  <a:pt x="2525849" y="3505805"/>
                </a:lnTo>
                <a:lnTo>
                  <a:pt x="2524449" y="3504720"/>
                </a:lnTo>
                <a:lnTo>
                  <a:pt x="2522849" y="3503636"/>
                </a:lnTo>
                <a:lnTo>
                  <a:pt x="2521848" y="3502416"/>
                </a:lnTo>
                <a:lnTo>
                  <a:pt x="2520648" y="3501060"/>
                </a:lnTo>
                <a:lnTo>
                  <a:pt x="2519448" y="3499569"/>
                </a:lnTo>
                <a:lnTo>
                  <a:pt x="2518648" y="3498213"/>
                </a:lnTo>
                <a:lnTo>
                  <a:pt x="2517648" y="3496722"/>
                </a:lnTo>
                <a:lnTo>
                  <a:pt x="2517048" y="3494960"/>
                </a:lnTo>
                <a:lnTo>
                  <a:pt x="2515648" y="3491436"/>
                </a:lnTo>
                <a:lnTo>
                  <a:pt x="2514848" y="3487504"/>
                </a:lnTo>
                <a:lnTo>
                  <a:pt x="2514448" y="3483438"/>
                </a:lnTo>
                <a:lnTo>
                  <a:pt x="2514448" y="3478829"/>
                </a:lnTo>
                <a:lnTo>
                  <a:pt x="2514648" y="3474084"/>
                </a:lnTo>
                <a:lnTo>
                  <a:pt x="2515448" y="3469204"/>
                </a:lnTo>
                <a:lnTo>
                  <a:pt x="2512248" y="3467442"/>
                </a:lnTo>
                <a:lnTo>
                  <a:pt x="2509448" y="3465544"/>
                </a:lnTo>
                <a:lnTo>
                  <a:pt x="2507048" y="3463782"/>
                </a:lnTo>
                <a:lnTo>
                  <a:pt x="2504648" y="3461748"/>
                </a:lnTo>
                <a:lnTo>
                  <a:pt x="2502848" y="3459715"/>
                </a:lnTo>
                <a:lnTo>
                  <a:pt x="2501048" y="3457682"/>
                </a:lnTo>
                <a:lnTo>
                  <a:pt x="2499648" y="3455513"/>
                </a:lnTo>
                <a:lnTo>
                  <a:pt x="2498248" y="3453344"/>
                </a:lnTo>
                <a:lnTo>
                  <a:pt x="2497248" y="3451039"/>
                </a:lnTo>
                <a:lnTo>
                  <a:pt x="2496448" y="3448735"/>
                </a:lnTo>
                <a:lnTo>
                  <a:pt x="2495848" y="3446430"/>
                </a:lnTo>
                <a:lnTo>
                  <a:pt x="2495048" y="3444126"/>
                </a:lnTo>
                <a:lnTo>
                  <a:pt x="2494448" y="3439110"/>
                </a:lnTo>
                <a:lnTo>
                  <a:pt x="2494248" y="3434230"/>
                </a:lnTo>
                <a:lnTo>
                  <a:pt x="2494248" y="3429079"/>
                </a:lnTo>
                <a:lnTo>
                  <a:pt x="2494448" y="3424063"/>
                </a:lnTo>
                <a:lnTo>
                  <a:pt x="2494848" y="3413625"/>
                </a:lnTo>
                <a:lnTo>
                  <a:pt x="2495048" y="3408610"/>
                </a:lnTo>
                <a:lnTo>
                  <a:pt x="2494648" y="3403594"/>
                </a:lnTo>
                <a:lnTo>
                  <a:pt x="2494048" y="3398714"/>
                </a:lnTo>
                <a:lnTo>
                  <a:pt x="2493448" y="3396409"/>
                </a:lnTo>
                <a:lnTo>
                  <a:pt x="2492848" y="3393834"/>
                </a:lnTo>
                <a:lnTo>
                  <a:pt x="2492048" y="3391800"/>
                </a:lnTo>
                <a:lnTo>
                  <a:pt x="2491648" y="3389767"/>
                </a:lnTo>
                <a:lnTo>
                  <a:pt x="2491448" y="3387327"/>
                </a:lnTo>
                <a:lnTo>
                  <a:pt x="2491448" y="3385022"/>
                </a:lnTo>
                <a:lnTo>
                  <a:pt x="2491648" y="3380413"/>
                </a:lnTo>
                <a:lnTo>
                  <a:pt x="2492448" y="3375669"/>
                </a:lnTo>
                <a:lnTo>
                  <a:pt x="2494248" y="3365909"/>
                </a:lnTo>
                <a:lnTo>
                  <a:pt x="2495048" y="3361164"/>
                </a:lnTo>
                <a:lnTo>
                  <a:pt x="2495848" y="3356284"/>
                </a:lnTo>
                <a:lnTo>
                  <a:pt x="2492048" y="3348964"/>
                </a:lnTo>
                <a:lnTo>
                  <a:pt x="2488048" y="3341508"/>
                </a:lnTo>
                <a:lnTo>
                  <a:pt x="2487048" y="3339475"/>
                </a:lnTo>
                <a:lnTo>
                  <a:pt x="2486648" y="3337170"/>
                </a:lnTo>
                <a:lnTo>
                  <a:pt x="2486448" y="3334866"/>
                </a:lnTo>
                <a:lnTo>
                  <a:pt x="2486248" y="3332290"/>
                </a:lnTo>
                <a:lnTo>
                  <a:pt x="2486648" y="3327275"/>
                </a:lnTo>
                <a:lnTo>
                  <a:pt x="2486848" y="3322259"/>
                </a:lnTo>
                <a:lnTo>
                  <a:pt x="2486848" y="3319955"/>
                </a:lnTo>
                <a:lnTo>
                  <a:pt x="2486648" y="3317650"/>
                </a:lnTo>
                <a:lnTo>
                  <a:pt x="2486248" y="3315617"/>
                </a:lnTo>
                <a:lnTo>
                  <a:pt x="2485248" y="3313854"/>
                </a:lnTo>
                <a:lnTo>
                  <a:pt x="2484648" y="3312906"/>
                </a:lnTo>
                <a:lnTo>
                  <a:pt x="2483848" y="3312092"/>
                </a:lnTo>
                <a:lnTo>
                  <a:pt x="2483248" y="3311279"/>
                </a:lnTo>
                <a:lnTo>
                  <a:pt x="2482048" y="3310737"/>
                </a:lnTo>
                <a:lnTo>
                  <a:pt x="2481248" y="3310194"/>
                </a:lnTo>
                <a:lnTo>
                  <a:pt x="2479848" y="3309652"/>
                </a:lnTo>
                <a:lnTo>
                  <a:pt x="2478448" y="3309381"/>
                </a:lnTo>
                <a:lnTo>
                  <a:pt x="2476848" y="3308974"/>
                </a:lnTo>
                <a:lnTo>
                  <a:pt x="2475048" y="3308839"/>
                </a:lnTo>
                <a:lnTo>
                  <a:pt x="2473448" y="3308703"/>
                </a:lnTo>
                <a:lnTo>
                  <a:pt x="2472048" y="3308839"/>
                </a:lnTo>
                <a:lnTo>
                  <a:pt x="2470447" y="3308974"/>
                </a:lnTo>
                <a:lnTo>
                  <a:pt x="2469247" y="3309381"/>
                </a:lnTo>
                <a:lnTo>
                  <a:pt x="2468247" y="3309788"/>
                </a:lnTo>
                <a:lnTo>
                  <a:pt x="2467047" y="3310465"/>
                </a:lnTo>
                <a:lnTo>
                  <a:pt x="2465847" y="3311008"/>
                </a:lnTo>
                <a:lnTo>
                  <a:pt x="2464047" y="3312634"/>
                </a:lnTo>
                <a:lnTo>
                  <a:pt x="2462447" y="3314397"/>
                </a:lnTo>
                <a:lnTo>
                  <a:pt x="2461047" y="3316566"/>
                </a:lnTo>
                <a:lnTo>
                  <a:pt x="2459847" y="3318870"/>
                </a:lnTo>
                <a:lnTo>
                  <a:pt x="2457447" y="3324021"/>
                </a:lnTo>
                <a:lnTo>
                  <a:pt x="2455247" y="3329172"/>
                </a:lnTo>
                <a:lnTo>
                  <a:pt x="2454047" y="3331477"/>
                </a:lnTo>
                <a:lnTo>
                  <a:pt x="2452647" y="3333781"/>
                </a:lnTo>
                <a:lnTo>
                  <a:pt x="2451047" y="3335815"/>
                </a:lnTo>
                <a:lnTo>
                  <a:pt x="2449047" y="3337577"/>
                </a:lnTo>
                <a:lnTo>
                  <a:pt x="2449247" y="3342593"/>
                </a:lnTo>
                <a:lnTo>
                  <a:pt x="2449647" y="3347608"/>
                </a:lnTo>
                <a:lnTo>
                  <a:pt x="2449647" y="3350184"/>
                </a:lnTo>
                <a:lnTo>
                  <a:pt x="2449647" y="3352624"/>
                </a:lnTo>
                <a:lnTo>
                  <a:pt x="2449447" y="3354793"/>
                </a:lnTo>
                <a:lnTo>
                  <a:pt x="2449047" y="3356962"/>
                </a:lnTo>
                <a:lnTo>
                  <a:pt x="2448047" y="3358724"/>
                </a:lnTo>
                <a:lnTo>
                  <a:pt x="2447047" y="3360351"/>
                </a:lnTo>
                <a:lnTo>
                  <a:pt x="2446247" y="3361164"/>
                </a:lnTo>
                <a:lnTo>
                  <a:pt x="2445447" y="3361706"/>
                </a:lnTo>
                <a:lnTo>
                  <a:pt x="2444447" y="3362384"/>
                </a:lnTo>
                <a:lnTo>
                  <a:pt x="2443247" y="3362791"/>
                </a:lnTo>
                <a:lnTo>
                  <a:pt x="2442247" y="3363333"/>
                </a:lnTo>
                <a:lnTo>
                  <a:pt x="2440847" y="3363604"/>
                </a:lnTo>
                <a:lnTo>
                  <a:pt x="2439247" y="3363740"/>
                </a:lnTo>
                <a:lnTo>
                  <a:pt x="2437647" y="3363875"/>
                </a:lnTo>
                <a:lnTo>
                  <a:pt x="2435847" y="3363875"/>
                </a:lnTo>
                <a:lnTo>
                  <a:pt x="2433847" y="3363875"/>
                </a:lnTo>
                <a:lnTo>
                  <a:pt x="2431447" y="3363740"/>
                </a:lnTo>
                <a:lnTo>
                  <a:pt x="2429247" y="3363333"/>
                </a:lnTo>
                <a:lnTo>
                  <a:pt x="2427447" y="3363875"/>
                </a:lnTo>
                <a:lnTo>
                  <a:pt x="2425447" y="3364418"/>
                </a:lnTo>
                <a:lnTo>
                  <a:pt x="2423647" y="3364689"/>
                </a:lnTo>
                <a:lnTo>
                  <a:pt x="2421647" y="3364824"/>
                </a:lnTo>
                <a:lnTo>
                  <a:pt x="2416846" y="3366180"/>
                </a:lnTo>
                <a:lnTo>
                  <a:pt x="2411846" y="3367535"/>
                </a:lnTo>
                <a:lnTo>
                  <a:pt x="2406846" y="3368891"/>
                </a:lnTo>
                <a:lnTo>
                  <a:pt x="2402046" y="3369975"/>
                </a:lnTo>
                <a:lnTo>
                  <a:pt x="2397046" y="3371060"/>
                </a:lnTo>
                <a:lnTo>
                  <a:pt x="2392246" y="3371738"/>
                </a:lnTo>
                <a:lnTo>
                  <a:pt x="2387246" y="3372551"/>
                </a:lnTo>
                <a:lnTo>
                  <a:pt x="2382246" y="3373229"/>
                </a:lnTo>
                <a:lnTo>
                  <a:pt x="2377446" y="3373636"/>
                </a:lnTo>
                <a:lnTo>
                  <a:pt x="2372446" y="3373907"/>
                </a:lnTo>
                <a:lnTo>
                  <a:pt x="2362445" y="3374584"/>
                </a:lnTo>
                <a:lnTo>
                  <a:pt x="2352645" y="3374720"/>
                </a:lnTo>
                <a:lnTo>
                  <a:pt x="2342445" y="3374584"/>
                </a:lnTo>
                <a:lnTo>
                  <a:pt x="2332645" y="3374313"/>
                </a:lnTo>
                <a:lnTo>
                  <a:pt x="2322645" y="3373636"/>
                </a:lnTo>
                <a:lnTo>
                  <a:pt x="2312644" y="3372958"/>
                </a:lnTo>
                <a:lnTo>
                  <a:pt x="2302844" y="3372416"/>
                </a:lnTo>
                <a:lnTo>
                  <a:pt x="2282844" y="3370789"/>
                </a:lnTo>
                <a:lnTo>
                  <a:pt x="2273044" y="3370247"/>
                </a:lnTo>
                <a:lnTo>
                  <a:pt x="2263044" y="3369704"/>
                </a:lnTo>
                <a:lnTo>
                  <a:pt x="2261043" y="3369569"/>
                </a:lnTo>
                <a:lnTo>
                  <a:pt x="2259243" y="3369298"/>
                </a:lnTo>
                <a:lnTo>
                  <a:pt x="2257443" y="3368891"/>
                </a:lnTo>
                <a:lnTo>
                  <a:pt x="2255643" y="3368349"/>
                </a:lnTo>
                <a:lnTo>
                  <a:pt x="2254043" y="3367807"/>
                </a:lnTo>
                <a:lnTo>
                  <a:pt x="2252643" y="3366993"/>
                </a:lnTo>
                <a:lnTo>
                  <a:pt x="2251043" y="3366180"/>
                </a:lnTo>
                <a:lnTo>
                  <a:pt x="2249643" y="3365231"/>
                </a:lnTo>
                <a:lnTo>
                  <a:pt x="2247243" y="3363333"/>
                </a:lnTo>
                <a:lnTo>
                  <a:pt x="2245243" y="3360758"/>
                </a:lnTo>
                <a:lnTo>
                  <a:pt x="2243043" y="3358182"/>
                </a:lnTo>
                <a:lnTo>
                  <a:pt x="2241443" y="3355335"/>
                </a:lnTo>
                <a:lnTo>
                  <a:pt x="2240043" y="3352353"/>
                </a:lnTo>
                <a:lnTo>
                  <a:pt x="2238843" y="3349100"/>
                </a:lnTo>
                <a:lnTo>
                  <a:pt x="2237643" y="3345846"/>
                </a:lnTo>
                <a:lnTo>
                  <a:pt x="2236643" y="3342593"/>
                </a:lnTo>
                <a:lnTo>
                  <a:pt x="2235443" y="3335815"/>
                </a:lnTo>
                <a:lnTo>
                  <a:pt x="2234443" y="3329444"/>
                </a:lnTo>
                <a:lnTo>
                  <a:pt x="2233243" y="3318735"/>
                </a:lnTo>
                <a:lnTo>
                  <a:pt x="2232443" y="3308025"/>
                </a:lnTo>
                <a:lnTo>
                  <a:pt x="2231643" y="3297452"/>
                </a:lnTo>
                <a:lnTo>
                  <a:pt x="2231243" y="3286743"/>
                </a:lnTo>
                <a:lnTo>
                  <a:pt x="2230643" y="3265325"/>
                </a:lnTo>
                <a:lnTo>
                  <a:pt x="2229843" y="3243906"/>
                </a:lnTo>
                <a:lnTo>
                  <a:pt x="2227043" y="3234011"/>
                </a:lnTo>
                <a:lnTo>
                  <a:pt x="2224443" y="3224250"/>
                </a:lnTo>
                <a:lnTo>
                  <a:pt x="2221443" y="3214355"/>
                </a:lnTo>
                <a:lnTo>
                  <a:pt x="2220243" y="3209475"/>
                </a:lnTo>
                <a:lnTo>
                  <a:pt x="2219243" y="3204595"/>
                </a:lnTo>
                <a:lnTo>
                  <a:pt x="2218043" y="3199579"/>
                </a:lnTo>
                <a:lnTo>
                  <a:pt x="2217243" y="3194699"/>
                </a:lnTo>
                <a:lnTo>
                  <a:pt x="2216843" y="3189683"/>
                </a:lnTo>
                <a:lnTo>
                  <a:pt x="2216843" y="3184532"/>
                </a:lnTo>
                <a:lnTo>
                  <a:pt x="2217043" y="3179516"/>
                </a:lnTo>
                <a:lnTo>
                  <a:pt x="2217643" y="3174365"/>
                </a:lnTo>
                <a:lnTo>
                  <a:pt x="2218643" y="3169349"/>
                </a:lnTo>
                <a:lnTo>
                  <a:pt x="2220243" y="3164063"/>
                </a:lnTo>
                <a:lnTo>
                  <a:pt x="2216643" y="3108077"/>
                </a:lnTo>
                <a:lnTo>
                  <a:pt x="2213043" y="3052092"/>
                </a:lnTo>
                <a:lnTo>
                  <a:pt x="2211243" y="3050465"/>
                </a:lnTo>
                <a:lnTo>
                  <a:pt x="2209642" y="3048974"/>
                </a:lnTo>
                <a:lnTo>
                  <a:pt x="2208042" y="3047889"/>
                </a:lnTo>
                <a:lnTo>
                  <a:pt x="2206642" y="3047076"/>
                </a:lnTo>
                <a:lnTo>
                  <a:pt x="2205242" y="3046398"/>
                </a:lnTo>
                <a:lnTo>
                  <a:pt x="2203842" y="3045992"/>
                </a:lnTo>
                <a:lnTo>
                  <a:pt x="2202442" y="3045585"/>
                </a:lnTo>
                <a:lnTo>
                  <a:pt x="2201242" y="3045585"/>
                </a:lnTo>
                <a:lnTo>
                  <a:pt x="2200042" y="3045720"/>
                </a:lnTo>
                <a:lnTo>
                  <a:pt x="2198642" y="3045992"/>
                </a:lnTo>
                <a:lnTo>
                  <a:pt x="2197442" y="3046398"/>
                </a:lnTo>
                <a:lnTo>
                  <a:pt x="2196442" y="3046805"/>
                </a:lnTo>
                <a:lnTo>
                  <a:pt x="2194042" y="3048296"/>
                </a:lnTo>
                <a:lnTo>
                  <a:pt x="2192042" y="3049923"/>
                </a:lnTo>
                <a:lnTo>
                  <a:pt x="2187842" y="3053718"/>
                </a:lnTo>
                <a:lnTo>
                  <a:pt x="2185842" y="3055481"/>
                </a:lnTo>
                <a:lnTo>
                  <a:pt x="2183642" y="3057243"/>
                </a:lnTo>
                <a:lnTo>
                  <a:pt x="2181442" y="3058598"/>
                </a:lnTo>
                <a:lnTo>
                  <a:pt x="2180442" y="3059276"/>
                </a:lnTo>
                <a:lnTo>
                  <a:pt x="2179242" y="3059683"/>
                </a:lnTo>
                <a:lnTo>
                  <a:pt x="2177842" y="3059954"/>
                </a:lnTo>
                <a:lnTo>
                  <a:pt x="2176842" y="3060225"/>
                </a:lnTo>
                <a:lnTo>
                  <a:pt x="2175442" y="3060225"/>
                </a:lnTo>
                <a:lnTo>
                  <a:pt x="2174042" y="3059954"/>
                </a:lnTo>
                <a:lnTo>
                  <a:pt x="2167642" y="3062936"/>
                </a:lnTo>
                <a:lnTo>
                  <a:pt x="2164242" y="3064156"/>
                </a:lnTo>
                <a:lnTo>
                  <a:pt x="2161042" y="3065376"/>
                </a:lnTo>
                <a:lnTo>
                  <a:pt x="2157842" y="3066461"/>
                </a:lnTo>
                <a:lnTo>
                  <a:pt x="2154641" y="3067410"/>
                </a:lnTo>
                <a:lnTo>
                  <a:pt x="2151441" y="3068088"/>
                </a:lnTo>
                <a:lnTo>
                  <a:pt x="2148441" y="3068223"/>
                </a:lnTo>
                <a:lnTo>
                  <a:pt x="2146841" y="3068223"/>
                </a:lnTo>
                <a:lnTo>
                  <a:pt x="2145441" y="3068223"/>
                </a:lnTo>
                <a:lnTo>
                  <a:pt x="2143841" y="3067952"/>
                </a:lnTo>
                <a:lnTo>
                  <a:pt x="2142441" y="3067545"/>
                </a:lnTo>
                <a:lnTo>
                  <a:pt x="2141241" y="3067139"/>
                </a:lnTo>
                <a:lnTo>
                  <a:pt x="2139641" y="3066596"/>
                </a:lnTo>
                <a:lnTo>
                  <a:pt x="2138241" y="3065919"/>
                </a:lnTo>
                <a:lnTo>
                  <a:pt x="2137041" y="3065105"/>
                </a:lnTo>
                <a:lnTo>
                  <a:pt x="2135641" y="3064021"/>
                </a:lnTo>
                <a:lnTo>
                  <a:pt x="2134241" y="3062936"/>
                </a:lnTo>
                <a:lnTo>
                  <a:pt x="2133241" y="3061716"/>
                </a:lnTo>
                <a:lnTo>
                  <a:pt x="2131841" y="3060225"/>
                </a:lnTo>
                <a:lnTo>
                  <a:pt x="2130641" y="3058598"/>
                </a:lnTo>
                <a:lnTo>
                  <a:pt x="2129441" y="3056701"/>
                </a:lnTo>
                <a:lnTo>
                  <a:pt x="2127241" y="3052634"/>
                </a:lnTo>
                <a:lnTo>
                  <a:pt x="2124041" y="3056430"/>
                </a:lnTo>
                <a:lnTo>
                  <a:pt x="2120641" y="3059954"/>
                </a:lnTo>
                <a:lnTo>
                  <a:pt x="2117241" y="3063072"/>
                </a:lnTo>
                <a:lnTo>
                  <a:pt x="2113841" y="3065919"/>
                </a:lnTo>
                <a:lnTo>
                  <a:pt x="2110241" y="3068359"/>
                </a:lnTo>
                <a:lnTo>
                  <a:pt x="2106641" y="3070528"/>
                </a:lnTo>
                <a:lnTo>
                  <a:pt x="2103040" y="3072561"/>
                </a:lnTo>
                <a:lnTo>
                  <a:pt x="2099440" y="3074052"/>
                </a:lnTo>
                <a:lnTo>
                  <a:pt x="2095640" y="3075408"/>
                </a:lnTo>
                <a:lnTo>
                  <a:pt x="2091840" y="3076492"/>
                </a:lnTo>
                <a:lnTo>
                  <a:pt x="2088040" y="3077441"/>
                </a:lnTo>
                <a:lnTo>
                  <a:pt x="2084240" y="3078254"/>
                </a:lnTo>
                <a:lnTo>
                  <a:pt x="2080240" y="3078661"/>
                </a:lnTo>
                <a:lnTo>
                  <a:pt x="2076440" y="3079068"/>
                </a:lnTo>
                <a:lnTo>
                  <a:pt x="2072440" y="3079203"/>
                </a:lnTo>
                <a:lnTo>
                  <a:pt x="2068440" y="3079203"/>
                </a:lnTo>
                <a:lnTo>
                  <a:pt x="2064640" y="3079068"/>
                </a:lnTo>
                <a:lnTo>
                  <a:pt x="2060440" y="3078797"/>
                </a:lnTo>
                <a:lnTo>
                  <a:pt x="2056640" y="3078390"/>
                </a:lnTo>
                <a:lnTo>
                  <a:pt x="2052440" y="3077983"/>
                </a:lnTo>
                <a:lnTo>
                  <a:pt x="2044239" y="3076899"/>
                </a:lnTo>
                <a:lnTo>
                  <a:pt x="2036039" y="3075408"/>
                </a:lnTo>
                <a:lnTo>
                  <a:pt x="2019839" y="3072832"/>
                </a:lnTo>
                <a:lnTo>
                  <a:pt x="2011639" y="3071748"/>
                </a:lnTo>
                <a:lnTo>
                  <a:pt x="2003639" y="3070799"/>
                </a:lnTo>
                <a:lnTo>
                  <a:pt x="1999239" y="3061852"/>
                </a:lnTo>
                <a:lnTo>
                  <a:pt x="1994838" y="3052905"/>
                </a:lnTo>
                <a:lnTo>
                  <a:pt x="1985638" y="3035282"/>
                </a:lnTo>
                <a:lnTo>
                  <a:pt x="1981038" y="3026336"/>
                </a:lnTo>
                <a:lnTo>
                  <a:pt x="1976438" y="3017524"/>
                </a:lnTo>
                <a:lnTo>
                  <a:pt x="1972438" y="3008577"/>
                </a:lnTo>
                <a:lnTo>
                  <a:pt x="1968238" y="2999360"/>
                </a:lnTo>
                <a:lnTo>
                  <a:pt x="1964838" y="2990277"/>
                </a:lnTo>
                <a:lnTo>
                  <a:pt x="1961638" y="2981195"/>
                </a:lnTo>
                <a:lnTo>
                  <a:pt x="1960238" y="2976450"/>
                </a:lnTo>
                <a:lnTo>
                  <a:pt x="1959238" y="2971706"/>
                </a:lnTo>
                <a:lnTo>
                  <a:pt x="1958038" y="2966961"/>
                </a:lnTo>
                <a:lnTo>
                  <a:pt x="1957038" y="2962217"/>
                </a:lnTo>
                <a:lnTo>
                  <a:pt x="1956238" y="2957337"/>
                </a:lnTo>
                <a:lnTo>
                  <a:pt x="1955838" y="2952456"/>
                </a:lnTo>
                <a:lnTo>
                  <a:pt x="1955238" y="2947441"/>
                </a:lnTo>
                <a:lnTo>
                  <a:pt x="1955238" y="2942561"/>
                </a:lnTo>
                <a:lnTo>
                  <a:pt x="1955238" y="2937409"/>
                </a:lnTo>
                <a:lnTo>
                  <a:pt x="1955438" y="2932394"/>
                </a:lnTo>
                <a:lnTo>
                  <a:pt x="1956038" y="2927243"/>
                </a:lnTo>
                <a:lnTo>
                  <a:pt x="1956838" y="2921956"/>
                </a:lnTo>
                <a:lnTo>
                  <a:pt x="1955238" y="2919922"/>
                </a:lnTo>
                <a:lnTo>
                  <a:pt x="1954038" y="2918160"/>
                </a:lnTo>
                <a:lnTo>
                  <a:pt x="1953038" y="2916127"/>
                </a:lnTo>
                <a:lnTo>
                  <a:pt x="1952038" y="2913958"/>
                </a:lnTo>
                <a:lnTo>
                  <a:pt x="1951238" y="2911789"/>
                </a:lnTo>
                <a:lnTo>
                  <a:pt x="1950438" y="2909620"/>
                </a:lnTo>
                <a:lnTo>
                  <a:pt x="1949638" y="2905147"/>
                </a:lnTo>
                <a:lnTo>
                  <a:pt x="1949238" y="2900538"/>
                </a:lnTo>
                <a:lnTo>
                  <a:pt x="1948638" y="2895793"/>
                </a:lnTo>
                <a:lnTo>
                  <a:pt x="1948238" y="2886440"/>
                </a:lnTo>
                <a:lnTo>
                  <a:pt x="1947838" y="2881831"/>
                </a:lnTo>
                <a:lnTo>
                  <a:pt x="1947038" y="2877086"/>
                </a:lnTo>
                <a:lnTo>
                  <a:pt x="1946038" y="2872613"/>
                </a:lnTo>
                <a:lnTo>
                  <a:pt x="1945237" y="2870444"/>
                </a:lnTo>
                <a:lnTo>
                  <a:pt x="1944437" y="2868546"/>
                </a:lnTo>
                <a:lnTo>
                  <a:pt x="1943237" y="2866377"/>
                </a:lnTo>
                <a:lnTo>
                  <a:pt x="1942037" y="2864344"/>
                </a:lnTo>
                <a:lnTo>
                  <a:pt x="1940637" y="2862446"/>
                </a:lnTo>
                <a:lnTo>
                  <a:pt x="1938837" y="2860548"/>
                </a:lnTo>
                <a:lnTo>
                  <a:pt x="1937037" y="2858786"/>
                </a:lnTo>
                <a:lnTo>
                  <a:pt x="1935037" y="2857023"/>
                </a:lnTo>
                <a:lnTo>
                  <a:pt x="1932637" y="2855397"/>
                </a:lnTo>
                <a:lnTo>
                  <a:pt x="1930037" y="2853770"/>
                </a:lnTo>
                <a:lnTo>
                  <a:pt x="1929237" y="2886575"/>
                </a:lnTo>
                <a:lnTo>
                  <a:pt x="1928637" y="2902842"/>
                </a:lnTo>
                <a:lnTo>
                  <a:pt x="1928037" y="2919245"/>
                </a:lnTo>
                <a:lnTo>
                  <a:pt x="1927037" y="2935376"/>
                </a:lnTo>
                <a:lnTo>
                  <a:pt x="1925837" y="2951643"/>
                </a:lnTo>
                <a:lnTo>
                  <a:pt x="1924837" y="2967910"/>
                </a:lnTo>
                <a:lnTo>
                  <a:pt x="1923237" y="2984177"/>
                </a:lnTo>
                <a:lnTo>
                  <a:pt x="1921237" y="3000308"/>
                </a:lnTo>
                <a:lnTo>
                  <a:pt x="1919237" y="3016440"/>
                </a:lnTo>
                <a:lnTo>
                  <a:pt x="1917037" y="3032707"/>
                </a:lnTo>
                <a:lnTo>
                  <a:pt x="1914437" y="3048703"/>
                </a:lnTo>
                <a:lnTo>
                  <a:pt x="1911437" y="3064834"/>
                </a:lnTo>
                <a:lnTo>
                  <a:pt x="1908037" y="3080830"/>
                </a:lnTo>
                <a:lnTo>
                  <a:pt x="1904437" y="3096826"/>
                </a:lnTo>
                <a:lnTo>
                  <a:pt x="1900437" y="3112822"/>
                </a:lnTo>
                <a:lnTo>
                  <a:pt x="1899637" y="3121362"/>
                </a:lnTo>
                <a:lnTo>
                  <a:pt x="1898837" y="3129902"/>
                </a:lnTo>
                <a:lnTo>
                  <a:pt x="1897437" y="3138171"/>
                </a:lnTo>
                <a:lnTo>
                  <a:pt x="1895637" y="3146576"/>
                </a:lnTo>
                <a:lnTo>
                  <a:pt x="1893436" y="3154709"/>
                </a:lnTo>
                <a:lnTo>
                  <a:pt x="1891236" y="3162978"/>
                </a:lnTo>
                <a:lnTo>
                  <a:pt x="1888636" y="3170976"/>
                </a:lnTo>
                <a:lnTo>
                  <a:pt x="1886236" y="3178974"/>
                </a:lnTo>
                <a:lnTo>
                  <a:pt x="1883236" y="3187108"/>
                </a:lnTo>
                <a:lnTo>
                  <a:pt x="1880236" y="3195105"/>
                </a:lnTo>
                <a:lnTo>
                  <a:pt x="1874436" y="3210966"/>
                </a:lnTo>
                <a:lnTo>
                  <a:pt x="1868236" y="3226962"/>
                </a:lnTo>
                <a:lnTo>
                  <a:pt x="1862236" y="3242822"/>
                </a:lnTo>
                <a:lnTo>
                  <a:pt x="1862036" y="3246618"/>
                </a:lnTo>
                <a:lnTo>
                  <a:pt x="1861636" y="3250142"/>
                </a:lnTo>
                <a:lnTo>
                  <a:pt x="1860436" y="3253531"/>
                </a:lnTo>
                <a:lnTo>
                  <a:pt x="1859236" y="3256784"/>
                </a:lnTo>
                <a:lnTo>
                  <a:pt x="1857436" y="3259902"/>
                </a:lnTo>
                <a:lnTo>
                  <a:pt x="1855636" y="3262749"/>
                </a:lnTo>
                <a:lnTo>
                  <a:pt x="1853436" y="3265731"/>
                </a:lnTo>
                <a:lnTo>
                  <a:pt x="1850836" y="3268714"/>
                </a:lnTo>
                <a:lnTo>
                  <a:pt x="1849236" y="3269798"/>
                </a:lnTo>
                <a:lnTo>
                  <a:pt x="1847436" y="3271018"/>
                </a:lnTo>
                <a:lnTo>
                  <a:pt x="1844436" y="3273458"/>
                </a:lnTo>
                <a:lnTo>
                  <a:pt x="1841435" y="3276440"/>
                </a:lnTo>
                <a:lnTo>
                  <a:pt x="1838835" y="3279287"/>
                </a:lnTo>
                <a:lnTo>
                  <a:pt x="1836235" y="3282405"/>
                </a:lnTo>
                <a:lnTo>
                  <a:pt x="1834035" y="3285658"/>
                </a:lnTo>
                <a:lnTo>
                  <a:pt x="1829235" y="3292165"/>
                </a:lnTo>
                <a:lnTo>
                  <a:pt x="1826635" y="3295419"/>
                </a:lnTo>
                <a:lnTo>
                  <a:pt x="1824235" y="3298401"/>
                </a:lnTo>
                <a:lnTo>
                  <a:pt x="1821235" y="3301248"/>
                </a:lnTo>
                <a:lnTo>
                  <a:pt x="1818235" y="3304094"/>
                </a:lnTo>
                <a:lnTo>
                  <a:pt x="1815035" y="3306399"/>
                </a:lnTo>
                <a:lnTo>
                  <a:pt x="1813435" y="3307619"/>
                </a:lnTo>
                <a:lnTo>
                  <a:pt x="1811635" y="3308568"/>
                </a:lnTo>
                <a:lnTo>
                  <a:pt x="1809635" y="3309517"/>
                </a:lnTo>
                <a:lnTo>
                  <a:pt x="1807435" y="3310465"/>
                </a:lnTo>
                <a:lnTo>
                  <a:pt x="1805435" y="3311008"/>
                </a:lnTo>
                <a:lnTo>
                  <a:pt x="1803235" y="3311821"/>
                </a:lnTo>
                <a:lnTo>
                  <a:pt x="1801435" y="3316023"/>
                </a:lnTo>
                <a:lnTo>
                  <a:pt x="1799235" y="3319955"/>
                </a:lnTo>
                <a:lnTo>
                  <a:pt x="1797035" y="3323343"/>
                </a:lnTo>
                <a:lnTo>
                  <a:pt x="1794235" y="3326597"/>
                </a:lnTo>
                <a:lnTo>
                  <a:pt x="1791635" y="3329444"/>
                </a:lnTo>
                <a:lnTo>
                  <a:pt x="1788634" y="3332019"/>
                </a:lnTo>
                <a:lnTo>
                  <a:pt x="1785434" y="3334324"/>
                </a:lnTo>
                <a:lnTo>
                  <a:pt x="1782034" y="3336357"/>
                </a:lnTo>
                <a:lnTo>
                  <a:pt x="1778434" y="3338119"/>
                </a:lnTo>
                <a:lnTo>
                  <a:pt x="1774634" y="3339610"/>
                </a:lnTo>
                <a:lnTo>
                  <a:pt x="1770634" y="3340830"/>
                </a:lnTo>
                <a:lnTo>
                  <a:pt x="1766434" y="3342051"/>
                </a:lnTo>
                <a:lnTo>
                  <a:pt x="1762234" y="3342999"/>
                </a:lnTo>
                <a:lnTo>
                  <a:pt x="1757834" y="3343948"/>
                </a:lnTo>
                <a:lnTo>
                  <a:pt x="1753234" y="3344762"/>
                </a:lnTo>
                <a:lnTo>
                  <a:pt x="1748634" y="3345304"/>
                </a:lnTo>
                <a:lnTo>
                  <a:pt x="1740634" y="3346117"/>
                </a:lnTo>
                <a:lnTo>
                  <a:pt x="1732633" y="3346524"/>
                </a:lnTo>
                <a:lnTo>
                  <a:pt x="1724833" y="3346931"/>
                </a:lnTo>
                <a:lnTo>
                  <a:pt x="1716833" y="3346931"/>
                </a:lnTo>
                <a:lnTo>
                  <a:pt x="1709033" y="3346795"/>
                </a:lnTo>
                <a:lnTo>
                  <a:pt x="1701033" y="3346388"/>
                </a:lnTo>
                <a:lnTo>
                  <a:pt x="1693233" y="3345846"/>
                </a:lnTo>
                <a:lnTo>
                  <a:pt x="1685233" y="3345168"/>
                </a:lnTo>
                <a:lnTo>
                  <a:pt x="1669632" y="3343677"/>
                </a:lnTo>
                <a:lnTo>
                  <a:pt x="1654032" y="3341915"/>
                </a:lnTo>
                <a:lnTo>
                  <a:pt x="1638232" y="3340153"/>
                </a:lnTo>
                <a:lnTo>
                  <a:pt x="1630631" y="3339339"/>
                </a:lnTo>
                <a:lnTo>
                  <a:pt x="1622631" y="3338662"/>
                </a:lnTo>
                <a:lnTo>
                  <a:pt x="1618231" y="3338119"/>
                </a:lnTo>
                <a:lnTo>
                  <a:pt x="1614231" y="3337306"/>
                </a:lnTo>
                <a:lnTo>
                  <a:pt x="1610431" y="3336222"/>
                </a:lnTo>
                <a:lnTo>
                  <a:pt x="1606831" y="3335001"/>
                </a:lnTo>
                <a:lnTo>
                  <a:pt x="1603631" y="3333375"/>
                </a:lnTo>
                <a:lnTo>
                  <a:pt x="1600431" y="3331613"/>
                </a:lnTo>
                <a:lnTo>
                  <a:pt x="1597631" y="3329444"/>
                </a:lnTo>
                <a:lnTo>
                  <a:pt x="1595231" y="3327275"/>
                </a:lnTo>
                <a:lnTo>
                  <a:pt x="1592631" y="3324835"/>
                </a:lnTo>
                <a:lnTo>
                  <a:pt x="1590631" y="3321988"/>
                </a:lnTo>
                <a:lnTo>
                  <a:pt x="1588631" y="3319277"/>
                </a:lnTo>
                <a:lnTo>
                  <a:pt x="1587031" y="3316159"/>
                </a:lnTo>
                <a:lnTo>
                  <a:pt x="1585431" y="3313041"/>
                </a:lnTo>
                <a:lnTo>
                  <a:pt x="1584231" y="3309652"/>
                </a:lnTo>
                <a:lnTo>
                  <a:pt x="1583031" y="3306263"/>
                </a:lnTo>
                <a:lnTo>
                  <a:pt x="1582231" y="3302739"/>
                </a:lnTo>
                <a:lnTo>
                  <a:pt x="1579230" y="3290267"/>
                </a:lnTo>
                <a:lnTo>
                  <a:pt x="1576230" y="3278067"/>
                </a:lnTo>
                <a:lnTo>
                  <a:pt x="1570030" y="3253531"/>
                </a:lnTo>
                <a:lnTo>
                  <a:pt x="1564030" y="3229131"/>
                </a:lnTo>
                <a:lnTo>
                  <a:pt x="1561030" y="3216795"/>
                </a:lnTo>
                <a:lnTo>
                  <a:pt x="1558230" y="3204595"/>
                </a:lnTo>
                <a:lnTo>
                  <a:pt x="1555830" y="3192123"/>
                </a:lnTo>
                <a:lnTo>
                  <a:pt x="1553430" y="3179787"/>
                </a:lnTo>
                <a:lnTo>
                  <a:pt x="1551630" y="3167316"/>
                </a:lnTo>
                <a:lnTo>
                  <a:pt x="1550030" y="3154845"/>
                </a:lnTo>
                <a:lnTo>
                  <a:pt x="1549230" y="3142373"/>
                </a:lnTo>
                <a:lnTo>
                  <a:pt x="1548630" y="3136002"/>
                </a:lnTo>
                <a:lnTo>
                  <a:pt x="1548630" y="3129766"/>
                </a:lnTo>
                <a:lnTo>
                  <a:pt x="1548430" y="3123395"/>
                </a:lnTo>
                <a:lnTo>
                  <a:pt x="1548630" y="3117024"/>
                </a:lnTo>
                <a:lnTo>
                  <a:pt x="1548830" y="3110517"/>
                </a:lnTo>
                <a:lnTo>
                  <a:pt x="1549430" y="3104146"/>
                </a:lnTo>
                <a:lnTo>
                  <a:pt x="1540430" y="3086795"/>
                </a:lnTo>
                <a:lnTo>
                  <a:pt x="1521829" y="3078254"/>
                </a:lnTo>
                <a:lnTo>
                  <a:pt x="1501629" y="3190903"/>
                </a:lnTo>
                <a:lnTo>
                  <a:pt x="1502229" y="3194834"/>
                </a:lnTo>
                <a:lnTo>
                  <a:pt x="1502429" y="3198630"/>
                </a:lnTo>
                <a:lnTo>
                  <a:pt x="1502429" y="3202561"/>
                </a:lnTo>
                <a:lnTo>
                  <a:pt x="1502429" y="3206357"/>
                </a:lnTo>
                <a:lnTo>
                  <a:pt x="1502029" y="3210152"/>
                </a:lnTo>
                <a:lnTo>
                  <a:pt x="1501429" y="3213948"/>
                </a:lnTo>
                <a:lnTo>
                  <a:pt x="1500429" y="3221404"/>
                </a:lnTo>
                <a:lnTo>
                  <a:pt x="1498429" y="3228995"/>
                </a:lnTo>
                <a:lnTo>
                  <a:pt x="1496429" y="3236315"/>
                </a:lnTo>
                <a:lnTo>
                  <a:pt x="1492229" y="3251227"/>
                </a:lnTo>
                <a:lnTo>
                  <a:pt x="1492229" y="3256242"/>
                </a:lnTo>
                <a:lnTo>
                  <a:pt x="1491429" y="3261258"/>
                </a:lnTo>
                <a:lnTo>
                  <a:pt x="1490629" y="3266002"/>
                </a:lnTo>
                <a:lnTo>
                  <a:pt x="1489429" y="3270882"/>
                </a:lnTo>
                <a:lnTo>
                  <a:pt x="1487829" y="3275491"/>
                </a:lnTo>
                <a:lnTo>
                  <a:pt x="1486029" y="3280100"/>
                </a:lnTo>
                <a:lnTo>
                  <a:pt x="1483829" y="3284709"/>
                </a:lnTo>
                <a:lnTo>
                  <a:pt x="1481629" y="3289183"/>
                </a:lnTo>
                <a:lnTo>
                  <a:pt x="1477029" y="3298536"/>
                </a:lnTo>
                <a:lnTo>
                  <a:pt x="1475028" y="3303010"/>
                </a:lnTo>
                <a:lnTo>
                  <a:pt x="1473028" y="3307754"/>
                </a:lnTo>
                <a:lnTo>
                  <a:pt x="1470828" y="3312363"/>
                </a:lnTo>
                <a:lnTo>
                  <a:pt x="1469428" y="3317243"/>
                </a:lnTo>
                <a:lnTo>
                  <a:pt x="1468028" y="3322123"/>
                </a:lnTo>
                <a:lnTo>
                  <a:pt x="1467028" y="3327275"/>
                </a:lnTo>
                <a:lnTo>
                  <a:pt x="1466628" y="3328359"/>
                </a:lnTo>
                <a:lnTo>
                  <a:pt x="1466228" y="3329308"/>
                </a:lnTo>
                <a:lnTo>
                  <a:pt x="1465428" y="3330528"/>
                </a:lnTo>
                <a:lnTo>
                  <a:pt x="1464628" y="3331613"/>
                </a:lnTo>
                <a:lnTo>
                  <a:pt x="1462228" y="3334053"/>
                </a:lnTo>
                <a:lnTo>
                  <a:pt x="1459228" y="3336628"/>
                </a:lnTo>
                <a:lnTo>
                  <a:pt x="1455628" y="3339339"/>
                </a:lnTo>
                <a:lnTo>
                  <a:pt x="1451828" y="3341915"/>
                </a:lnTo>
                <a:lnTo>
                  <a:pt x="1447228" y="3344626"/>
                </a:lnTo>
                <a:lnTo>
                  <a:pt x="1442628" y="3347202"/>
                </a:lnTo>
                <a:lnTo>
                  <a:pt x="1437628" y="3349777"/>
                </a:lnTo>
                <a:lnTo>
                  <a:pt x="1432628" y="3352353"/>
                </a:lnTo>
                <a:lnTo>
                  <a:pt x="1427628" y="3354522"/>
                </a:lnTo>
                <a:lnTo>
                  <a:pt x="1422627" y="3356420"/>
                </a:lnTo>
                <a:lnTo>
                  <a:pt x="1417827" y="3358317"/>
                </a:lnTo>
                <a:lnTo>
                  <a:pt x="1413227" y="3359809"/>
                </a:lnTo>
                <a:lnTo>
                  <a:pt x="1409027" y="3360893"/>
                </a:lnTo>
                <a:lnTo>
                  <a:pt x="1405227" y="3361842"/>
                </a:lnTo>
                <a:lnTo>
                  <a:pt x="1399227" y="3362926"/>
                </a:lnTo>
                <a:lnTo>
                  <a:pt x="1393227" y="3364146"/>
                </a:lnTo>
                <a:lnTo>
                  <a:pt x="1380627" y="3367129"/>
                </a:lnTo>
                <a:lnTo>
                  <a:pt x="1374227" y="3368484"/>
                </a:lnTo>
                <a:lnTo>
                  <a:pt x="1367826" y="3369704"/>
                </a:lnTo>
                <a:lnTo>
                  <a:pt x="1361426" y="3371060"/>
                </a:lnTo>
                <a:lnTo>
                  <a:pt x="1354826" y="3372144"/>
                </a:lnTo>
                <a:lnTo>
                  <a:pt x="1348426" y="3372822"/>
                </a:lnTo>
                <a:lnTo>
                  <a:pt x="1341826" y="3373364"/>
                </a:lnTo>
                <a:lnTo>
                  <a:pt x="1338626" y="3373500"/>
                </a:lnTo>
                <a:lnTo>
                  <a:pt x="1335226" y="3373500"/>
                </a:lnTo>
                <a:lnTo>
                  <a:pt x="1332026" y="3373500"/>
                </a:lnTo>
                <a:lnTo>
                  <a:pt x="1328826" y="3373229"/>
                </a:lnTo>
                <a:lnTo>
                  <a:pt x="1325426" y="3372822"/>
                </a:lnTo>
                <a:lnTo>
                  <a:pt x="1322226" y="3372416"/>
                </a:lnTo>
                <a:lnTo>
                  <a:pt x="1318825" y="3371873"/>
                </a:lnTo>
                <a:lnTo>
                  <a:pt x="1315625" y="3371196"/>
                </a:lnTo>
                <a:lnTo>
                  <a:pt x="1312425" y="3370247"/>
                </a:lnTo>
                <a:lnTo>
                  <a:pt x="1309025" y="3369298"/>
                </a:lnTo>
                <a:lnTo>
                  <a:pt x="1305825" y="3368078"/>
                </a:lnTo>
                <a:lnTo>
                  <a:pt x="1302625" y="3366722"/>
                </a:lnTo>
                <a:lnTo>
                  <a:pt x="1304425" y="3362249"/>
                </a:lnTo>
                <a:lnTo>
                  <a:pt x="1303625" y="3361842"/>
                </a:lnTo>
                <a:lnTo>
                  <a:pt x="1302825" y="3364418"/>
                </a:lnTo>
                <a:lnTo>
                  <a:pt x="1302625" y="3366722"/>
                </a:lnTo>
                <a:lnTo>
                  <a:pt x="1300825" y="3365502"/>
                </a:lnTo>
                <a:lnTo>
                  <a:pt x="1298825" y="3364418"/>
                </a:lnTo>
                <a:lnTo>
                  <a:pt x="1296825" y="3363469"/>
                </a:lnTo>
                <a:lnTo>
                  <a:pt x="1294825" y="3362655"/>
                </a:lnTo>
                <a:lnTo>
                  <a:pt x="1292825" y="3361978"/>
                </a:lnTo>
                <a:lnTo>
                  <a:pt x="1290825" y="3361571"/>
                </a:lnTo>
                <a:lnTo>
                  <a:pt x="1288625" y="3361300"/>
                </a:lnTo>
                <a:lnTo>
                  <a:pt x="1286625" y="3361164"/>
                </a:lnTo>
                <a:lnTo>
                  <a:pt x="1284625" y="3360893"/>
                </a:lnTo>
                <a:lnTo>
                  <a:pt x="1282625" y="3360893"/>
                </a:lnTo>
                <a:lnTo>
                  <a:pt x="1278225" y="3361164"/>
                </a:lnTo>
                <a:lnTo>
                  <a:pt x="1273825" y="3361571"/>
                </a:lnTo>
                <a:lnTo>
                  <a:pt x="1269625" y="3361978"/>
                </a:lnTo>
                <a:lnTo>
                  <a:pt x="1265224" y="3362520"/>
                </a:lnTo>
                <a:lnTo>
                  <a:pt x="1260824" y="3362791"/>
                </a:lnTo>
                <a:lnTo>
                  <a:pt x="1256624" y="3362926"/>
                </a:lnTo>
                <a:lnTo>
                  <a:pt x="1254424" y="3362791"/>
                </a:lnTo>
                <a:lnTo>
                  <a:pt x="1252424" y="3362655"/>
                </a:lnTo>
                <a:lnTo>
                  <a:pt x="1250424" y="3362520"/>
                </a:lnTo>
                <a:lnTo>
                  <a:pt x="1248424" y="3361978"/>
                </a:lnTo>
                <a:lnTo>
                  <a:pt x="1246224" y="3361435"/>
                </a:lnTo>
                <a:lnTo>
                  <a:pt x="1244224" y="3360758"/>
                </a:lnTo>
                <a:lnTo>
                  <a:pt x="1242424" y="3359809"/>
                </a:lnTo>
                <a:lnTo>
                  <a:pt x="1240424" y="3358995"/>
                </a:lnTo>
                <a:lnTo>
                  <a:pt x="1238624" y="3357640"/>
                </a:lnTo>
                <a:lnTo>
                  <a:pt x="1236624" y="3356149"/>
                </a:lnTo>
                <a:lnTo>
                  <a:pt x="1233624" y="3353437"/>
                </a:lnTo>
                <a:lnTo>
                  <a:pt x="1230424" y="3350455"/>
                </a:lnTo>
                <a:lnTo>
                  <a:pt x="1227624" y="3347337"/>
                </a:lnTo>
                <a:lnTo>
                  <a:pt x="1225224" y="3344219"/>
                </a:lnTo>
                <a:lnTo>
                  <a:pt x="1223024" y="3340966"/>
                </a:lnTo>
                <a:lnTo>
                  <a:pt x="1221024" y="3337713"/>
                </a:lnTo>
                <a:lnTo>
                  <a:pt x="1219224" y="3334459"/>
                </a:lnTo>
                <a:lnTo>
                  <a:pt x="1217624" y="3331070"/>
                </a:lnTo>
                <a:lnTo>
                  <a:pt x="1216224" y="3327681"/>
                </a:lnTo>
                <a:lnTo>
                  <a:pt x="1215023" y="3324292"/>
                </a:lnTo>
                <a:lnTo>
                  <a:pt x="1213823" y="3320768"/>
                </a:lnTo>
                <a:lnTo>
                  <a:pt x="1213023" y="3317379"/>
                </a:lnTo>
                <a:lnTo>
                  <a:pt x="1211423" y="3310059"/>
                </a:lnTo>
                <a:lnTo>
                  <a:pt x="1210423" y="3302874"/>
                </a:lnTo>
                <a:lnTo>
                  <a:pt x="1209623" y="3295554"/>
                </a:lnTo>
                <a:lnTo>
                  <a:pt x="1208823" y="3288098"/>
                </a:lnTo>
                <a:lnTo>
                  <a:pt x="1207823" y="3273323"/>
                </a:lnTo>
                <a:lnTo>
                  <a:pt x="1206823" y="3266002"/>
                </a:lnTo>
                <a:lnTo>
                  <a:pt x="1205623" y="3258818"/>
                </a:lnTo>
                <a:lnTo>
                  <a:pt x="1204023" y="3251633"/>
                </a:lnTo>
                <a:lnTo>
                  <a:pt x="1203223" y="3248109"/>
                </a:lnTo>
                <a:lnTo>
                  <a:pt x="1202023" y="3244720"/>
                </a:lnTo>
                <a:lnTo>
                  <a:pt x="1200223" y="3238891"/>
                </a:lnTo>
                <a:lnTo>
                  <a:pt x="1198623" y="3233062"/>
                </a:lnTo>
                <a:lnTo>
                  <a:pt x="1197223" y="3227097"/>
                </a:lnTo>
                <a:lnTo>
                  <a:pt x="1195823" y="3221268"/>
                </a:lnTo>
                <a:lnTo>
                  <a:pt x="1195023" y="3215168"/>
                </a:lnTo>
                <a:lnTo>
                  <a:pt x="1194223" y="3209068"/>
                </a:lnTo>
                <a:lnTo>
                  <a:pt x="1193023" y="3196868"/>
                </a:lnTo>
                <a:lnTo>
                  <a:pt x="1192023" y="3184532"/>
                </a:lnTo>
                <a:lnTo>
                  <a:pt x="1191023" y="3172196"/>
                </a:lnTo>
                <a:lnTo>
                  <a:pt x="1190223" y="3159860"/>
                </a:lnTo>
                <a:lnTo>
                  <a:pt x="1189023" y="3147660"/>
                </a:lnTo>
                <a:lnTo>
                  <a:pt x="1188823" y="3122040"/>
                </a:lnTo>
                <a:lnTo>
                  <a:pt x="1188823" y="3096284"/>
                </a:lnTo>
                <a:lnTo>
                  <a:pt x="1185623" y="3093979"/>
                </a:lnTo>
                <a:lnTo>
                  <a:pt x="1183223" y="3091539"/>
                </a:lnTo>
                <a:lnTo>
                  <a:pt x="1181023" y="3089099"/>
                </a:lnTo>
                <a:lnTo>
                  <a:pt x="1179423" y="3086388"/>
                </a:lnTo>
                <a:lnTo>
                  <a:pt x="1178423" y="3083812"/>
                </a:lnTo>
                <a:lnTo>
                  <a:pt x="1177623" y="3081237"/>
                </a:lnTo>
                <a:lnTo>
                  <a:pt x="1177223" y="3078390"/>
                </a:lnTo>
                <a:lnTo>
                  <a:pt x="1177023" y="3075408"/>
                </a:lnTo>
                <a:lnTo>
                  <a:pt x="1177023" y="3072696"/>
                </a:lnTo>
                <a:lnTo>
                  <a:pt x="1177223" y="3069714"/>
                </a:lnTo>
                <a:lnTo>
                  <a:pt x="1177823" y="3063885"/>
                </a:lnTo>
                <a:lnTo>
                  <a:pt x="1178623" y="3058056"/>
                </a:lnTo>
                <a:lnTo>
                  <a:pt x="1179223" y="3052227"/>
                </a:lnTo>
                <a:lnTo>
                  <a:pt x="1170823" y="3017524"/>
                </a:lnTo>
                <a:lnTo>
                  <a:pt x="1169023" y="3013729"/>
                </a:lnTo>
                <a:lnTo>
                  <a:pt x="1167223" y="3010204"/>
                </a:lnTo>
                <a:lnTo>
                  <a:pt x="1165623" y="3006544"/>
                </a:lnTo>
                <a:lnTo>
                  <a:pt x="1164223" y="3003020"/>
                </a:lnTo>
                <a:lnTo>
                  <a:pt x="1163022" y="2999224"/>
                </a:lnTo>
                <a:lnTo>
                  <a:pt x="1162222" y="2995564"/>
                </a:lnTo>
                <a:lnTo>
                  <a:pt x="1161222" y="2992039"/>
                </a:lnTo>
                <a:lnTo>
                  <a:pt x="1160622" y="2988244"/>
                </a:lnTo>
                <a:lnTo>
                  <a:pt x="1159622" y="2980653"/>
                </a:lnTo>
                <a:lnTo>
                  <a:pt x="1159222" y="2973332"/>
                </a:lnTo>
                <a:lnTo>
                  <a:pt x="1159022" y="2965877"/>
                </a:lnTo>
                <a:lnTo>
                  <a:pt x="1159022" y="2958285"/>
                </a:lnTo>
                <a:lnTo>
                  <a:pt x="1159622" y="2943103"/>
                </a:lnTo>
                <a:lnTo>
                  <a:pt x="1160022" y="2928056"/>
                </a:lnTo>
                <a:lnTo>
                  <a:pt x="1160222" y="2920600"/>
                </a:lnTo>
                <a:lnTo>
                  <a:pt x="1160022" y="2913009"/>
                </a:lnTo>
                <a:lnTo>
                  <a:pt x="1159422" y="2905553"/>
                </a:lnTo>
                <a:lnTo>
                  <a:pt x="1158422" y="2898233"/>
                </a:lnTo>
                <a:lnTo>
                  <a:pt x="1163823" y="2895251"/>
                </a:lnTo>
                <a:lnTo>
                  <a:pt x="1163422" y="2894302"/>
                </a:lnTo>
                <a:lnTo>
                  <a:pt x="1158422" y="2898233"/>
                </a:lnTo>
                <a:lnTo>
                  <a:pt x="1157422" y="2896878"/>
                </a:lnTo>
                <a:lnTo>
                  <a:pt x="1156422" y="2895522"/>
                </a:lnTo>
                <a:lnTo>
                  <a:pt x="1155022" y="2892946"/>
                </a:lnTo>
                <a:lnTo>
                  <a:pt x="1154022" y="2890100"/>
                </a:lnTo>
                <a:lnTo>
                  <a:pt x="1153222" y="2887389"/>
                </a:lnTo>
                <a:lnTo>
                  <a:pt x="1152822" y="2884406"/>
                </a:lnTo>
                <a:lnTo>
                  <a:pt x="1152622" y="2881424"/>
                </a:lnTo>
                <a:lnTo>
                  <a:pt x="1152022" y="2875459"/>
                </a:lnTo>
                <a:lnTo>
                  <a:pt x="1151622" y="2869359"/>
                </a:lnTo>
                <a:lnTo>
                  <a:pt x="1151222" y="2866513"/>
                </a:lnTo>
                <a:lnTo>
                  <a:pt x="1150422" y="2863666"/>
                </a:lnTo>
                <a:lnTo>
                  <a:pt x="1149622" y="2860955"/>
                </a:lnTo>
                <a:lnTo>
                  <a:pt x="1148022" y="2858244"/>
                </a:lnTo>
                <a:lnTo>
                  <a:pt x="1147022" y="2856888"/>
                </a:lnTo>
                <a:lnTo>
                  <a:pt x="1146222" y="2855668"/>
                </a:lnTo>
                <a:lnTo>
                  <a:pt x="1145022" y="2854448"/>
                </a:lnTo>
                <a:lnTo>
                  <a:pt x="1143622" y="2853363"/>
                </a:lnTo>
                <a:lnTo>
                  <a:pt x="1132022" y="2930767"/>
                </a:lnTo>
                <a:lnTo>
                  <a:pt x="1132422" y="2938494"/>
                </a:lnTo>
                <a:lnTo>
                  <a:pt x="1132422" y="2946221"/>
                </a:lnTo>
                <a:lnTo>
                  <a:pt x="1132022" y="2953812"/>
                </a:lnTo>
                <a:lnTo>
                  <a:pt x="1131222" y="2961539"/>
                </a:lnTo>
                <a:lnTo>
                  <a:pt x="1130022" y="2969130"/>
                </a:lnTo>
                <a:lnTo>
                  <a:pt x="1128622" y="2976586"/>
                </a:lnTo>
                <a:lnTo>
                  <a:pt x="1127022" y="2984177"/>
                </a:lnTo>
                <a:lnTo>
                  <a:pt x="1125422" y="2991497"/>
                </a:lnTo>
                <a:lnTo>
                  <a:pt x="1121822" y="3006544"/>
                </a:lnTo>
                <a:lnTo>
                  <a:pt x="1118222" y="3021456"/>
                </a:lnTo>
                <a:lnTo>
                  <a:pt x="1116822" y="3029047"/>
                </a:lnTo>
                <a:lnTo>
                  <a:pt x="1115422" y="3036502"/>
                </a:lnTo>
                <a:lnTo>
                  <a:pt x="1114222" y="3044094"/>
                </a:lnTo>
                <a:lnTo>
                  <a:pt x="1113622" y="3051821"/>
                </a:lnTo>
                <a:lnTo>
                  <a:pt x="1110821" y="3064699"/>
                </a:lnTo>
                <a:lnTo>
                  <a:pt x="1108021" y="3077441"/>
                </a:lnTo>
                <a:lnTo>
                  <a:pt x="1105221" y="3090319"/>
                </a:lnTo>
                <a:lnTo>
                  <a:pt x="1101621" y="3102790"/>
                </a:lnTo>
                <a:lnTo>
                  <a:pt x="1098021" y="3115126"/>
                </a:lnTo>
                <a:lnTo>
                  <a:pt x="1094221" y="3127598"/>
                </a:lnTo>
                <a:lnTo>
                  <a:pt x="1091821" y="3133562"/>
                </a:lnTo>
                <a:lnTo>
                  <a:pt x="1089621" y="3139662"/>
                </a:lnTo>
                <a:lnTo>
                  <a:pt x="1087021" y="3145491"/>
                </a:lnTo>
                <a:lnTo>
                  <a:pt x="1084621" y="3151320"/>
                </a:lnTo>
                <a:lnTo>
                  <a:pt x="1081821" y="3157285"/>
                </a:lnTo>
                <a:lnTo>
                  <a:pt x="1078821" y="3162978"/>
                </a:lnTo>
                <a:lnTo>
                  <a:pt x="1076021" y="3168672"/>
                </a:lnTo>
                <a:lnTo>
                  <a:pt x="1072821" y="3174365"/>
                </a:lnTo>
                <a:lnTo>
                  <a:pt x="1069421" y="3179923"/>
                </a:lnTo>
                <a:lnTo>
                  <a:pt x="1065621" y="3185345"/>
                </a:lnTo>
                <a:lnTo>
                  <a:pt x="1062021" y="3190768"/>
                </a:lnTo>
                <a:lnTo>
                  <a:pt x="1058020" y="3196190"/>
                </a:lnTo>
                <a:lnTo>
                  <a:pt x="1053820" y="3201477"/>
                </a:lnTo>
                <a:lnTo>
                  <a:pt x="1049420" y="3206492"/>
                </a:lnTo>
                <a:lnTo>
                  <a:pt x="1045020" y="3211644"/>
                </a:lnTo>
                <a:lnTo>
                  <a:pt x="1040220" y="3216795"/>
                </a:lnTo>
                <a:lnTo>
                  <a:pt x="1035220" y="3221539"/>
                </a:lnTo>
                <a:lnTo>
                  <a:pt x="1029820" y="3226284"/>
                </a:lnTo>
                <a:lnTo>
                  <a:pt x="1024420" y="3231164"/>
                </a:lnTo>
                <a:lnTo>
                  <a:pt x="1018420" y="3235773"/>
                </a:lnTo>
                <a:lnTo>
                  <a:pt x="1013020" y="3239704"/>
                </a:lnTo>
                <a:lnTo>
                  <a:pt x="1007619" y="3243500"/>
                </a:lnTo>
                <a:lnTo>
                  <a:pt x="1002019" y="3246889"/>
                </a:lnTo>
                <a:lnTo>
                  <a:pt x="996419" y="3250007"/>
                </a:lnTo>
                <a:lnTo>
                  <a:pt x="990619" y="3252582"/>
                </a:lnTo>
                <a:lnTo>
                  <a:pt x="985019" y="3254887"/>
                </a:lnTo>
                <a:lnTo>
                  <a:pt x="979219" y="3256920"/>
                </a:lnTo>
                <a:lnTo>
                  <a:pt x="973419" y="3258682"/>
                </a:lnTo>
                <a:lnTo>
                  <a:pt x="967419" y="3259902"/>
                </a:lnTo>
                <a:lnTo>
                  <a:pt x="961419" y="3260987"/>
                </a:lnTo>
                <a:lnTo>
                  <a:pt x="955218" y="3261393"/>
                </a:lnTo>
                <a:lnTo>
                  <a:pt x="949218" y="3261665"/>
                </a:lnTo>
                <a:lnTo>
                  <a:pt x="942818" y="3261529"/>
                </a:lnTo>
                <a:lnTo>
                  <a:pt x="936418" y="3261122"/>
                </a:lnTo>
                <a:lnTo>
                  <a:pt x="929818" y="3260309"/>
                </a:lnTo>
                <a:lnTo>
                  <a:pt x="923018" y="3259089"/>
                </a:lnTo>
                <a:lnTo>
                  <a:pt x="916218" y="3258818"/>
                </a:lnTo>
                <a:lnTo>
                  <a:pt x="910018" y="3258682"/>
                </a:lnTo>
                <a:lnTo>
                  <a:pt x="903217" y="3258682"/>
                </a:lnTo>
                <a:lnTo>
                  <a:pt x="896617" y="3258682"/>
                </a:lnTo>
                <a:lnTo>
                  <a:pt x="883417" y="3258953"/>
                </a:lnTo>
                <a:lnTo>
                  <a:pt x="870417" y="3259224"/>
                </a:lnTo>
                <a:lnTo>
                  <a:pt x="863817" y="3259224"/>
                </a:lnTo>
                <a:lnTo>
                  <a:pt x="857217" y="3259089"/>
                </a:lnTo>
                <a:lnTo>
                  <a:pt x="850616" y="3258818"/>
                </a:lnTo>
                <a:lnTo>
                  <a:pt x="844216" y="3258276"/>
                </a:lnTo>
                <a:lnTo>
                  <a:pt x="837616" y="3257598"/>
                </a:lnTo>
                <a:lnTo>
                  <a:pt x="831016" y="3256513"/>
                </a:lnTo>
                <a:lnTo>
                  <a:pt x="824616" y="3255293"/>
                </a:lnTo>
                <a:lnTo>
                  <a:pt x="818216" y="3253531"/>
                </a:lnTo>
                <a:lnTo>
                  <a:pt x="801416" y="3251362"/>
                </a:lnTo>
                <a:lnTo>
                  <a:pt x="797815" y="3251633"/>
                </a:lnTo>
                <a:lnTo>
                  <a:pt x="794215" y="3251769"/>
                </a:lnTo>
                <a:lnTo>
                  <a:pt x="790815" y="3251633"/>
                </a:lnTo>
                <a:lnTo>
                  <a:pt x="787615" y="3251362"/>
                </a:lnTo>
                <a:lnTo>
                  <a:pt x="784415" y="3250684"/>
                </a:lnTo>
                <a:lnTo>
                  <a:pt x="781615" y="3250007"/>
                </a:lnTo>
                <a:lnTo>
                  <a:pt x="778615" y="3248922"/>
                </a:lnTo>
                <a:lnTo>
                  <a:pt x="776015" y="3247702"/>
                </a:lnTo>
                <a:lnTo>
                  <a:pt x="773615" y="3246075"/>
                </a:lnTo>
                <a:lnTo>
                  <a:pt x="771215" y="3244449"/>
                </a:lnTo>
                <a:lnTo>
                  <a:pt x="769015" y="3242415"/>
                </a:lnTo>
                <a:lnTo>
                  <a:pt x="767215" y="3240246"/>
                </a:lnTo>
                <a:lnTo>
                  <a:pt x="765415" y="3237942"/>
                </a:lnTo>
                <a:lnTo>
                  <a:pt x="764015" y="3235502"/>
                </a:lnTo>
                <a:lnTo>
                  <a:pt x="762615" y="3232655"/>
                </a:lnTo>
                <a:lnTo>
                  <a:pt x="761615" y="3229673"/>
                </a:lnTo>
                <a:lnTo>
                  <a:pt x="759815" y="3224522"/>
                </a:lnTo>
                <a:lnTo>
                  <a:pt x="758015" y="3219370"/>
                </a:lnTo>
                <a:lnTo>
                  <a:pt x="754015" y="3209204"/>
                </a:lnTo>
                <a:lnTo>
                  <a:pt x="749615" y="3198901"/>
                </a:lnTo>
                <a:lnTo>
                  <a:pt x="745214" y="3188870"/>
                </a:lnTo>
                <a:lnTo>
                  <a:pt x="743214" y="3183719"/>
                </a:lnTo>
                <a:lnTo>
                  <a:pt x="741414" y="3178567"/>
                </a:lnTo>
                <a:lnTo>
                  <a:pt x="739814" y="3173281"/>
                </a:lnTo>
                <a:lnTo>
                  <a:pt x="738214" y="3167994"/>
                </a:lnTo>
                <a:lnTo>
                  <a:pt x="737014" y="3162843"/>
                </a:lnTo>
                <a:lnTo>
                  <a:pt x="736414" y="3157420"/>
                </a:lnTo>
                <a:lnTo>
                  <a:pt x="735614" y="3151862"/>
                </a:lnTo>
                <a:lnTo>
                  <a:pt x="735614" y="3146305"/>
                </a:lnTo>
                <a:lnTo>
                  <a:pt x="732214" y="3140882"/>
                </a:lnTo>
                <a:lnTo>
                  <a:pt x="729214" y="3135324"/>
                </a:lnTo>
                <a:lnTo>
                  <a:pt x="726414" y="3129495"/>
                </a:lnTo>
                <a:lnTo>
                  <a:pt x="723614" y="3123937"/>
                </a:lnTo>
                <a:lnTo>
                  <a:pt x="721014" y="3118244"/>
                </a:lnTo>
                <a:lnTo>
                  <a:pt x="719014" y="3112415"/>
                </a:lnTo>
                <a:lnTo>
                  <a:pt x="717014" y="3106722"/>
                </a:lnTo>
                <a:lnTo>
                  <a:pt x="715214" y="3100621"/>
                </a:lnTo>
                <a:lnTo>
                  <a:pt x="713414" y="3094792"/>
                </a:lnTo>
                <a:lnTo>
                  <a:pt x="712014" y="3088692"/>
                </a:lnTo>
                <a:lnTo>
                  <a:pt x="710614" y="3082863"/>
                </a:lnTo>
                <a:lnTo>
                  <a:pt x="709414" y="3076763"/>
                </a:lnTo>
                <a:lnTo>
                  <a:pt x="708614" y="3070663"/>
                </a:lnTo>
                <a:lnTo>
                  <a:pt x="707614" y="3064427"/>
                </a:lnTo>
                <a:lnTo>
                  <a:pt x="706214" y="3052092"/>
                </a:lnTo>
                <a:lnTo>
                  <a:pt x="705414" y="3050465"/>
                </a:lnTo>
                <a:lnTo>
                  <a:pt x="704614" y="3048567"/>
                </a:lnTo>
                <a:lnTo>
                  <a:pt x="704214" y="3046398"/>
                </a:lnTo>
                <a:lnTo>
                  <a:pt x="704014" y="3044229"/>
                </a:lnTo>
                <a:lnTo>
                  <a:pt x="704014" y="3039756"/>
                </a:lnTo>
                <a:lnTo>
                  <a:pt x="703814" y="3037451"/>
                </a:lnTo>
                <a:lnTo>
                  <a:pt x="703814" y="3035282"/>
                </a:lnTo>
                <a:lnTo>
                  <a:pt x="703214" y="3033114"/>
                </a:lnTo>
                <a:lnTo>
                  <a:pt x="702614" y="3031216"/>
                </a:lnTo>
                <a:lnTo>
                  <a:pt x="701414" y="3029589"/>
                </a:lnTo>
                <a:lnTo>
                  <a:pt x="700814" y="3028911"/>
                </a:lnTo>
                <a:lnTo>
                  <a:pt x="699814" y="3028369"/>
                </a:lnTo>
                <a:lnTo>
                  <a:pt x="699014" y="3027691"/>
                </a:lnTo>
                <a:lnTo>
                  <a:pt x="697814" y="3027285"/>
                </a:lnTo>
                <a:lnTo>
                  <a:pt x="696614" y="3026742"/>
                </a:lnTo>
                <a:lnTo>
                  <a:pt x="695413" y="3026471"/>
                </a:lnTo>
                <a:lnTo>
                  <a:pt x="693813" y="3026336"/>
                </a:lnTo>
                <a:lnTo>
                  <a:pt x="691813" y="3026200"/>
                </a:lnTo>
                <a:lnTo>
                  <a:pt x="689813" y="3026336"/>
                </a:lnTo>
                <a:lnTo>
                  <a:pt x="687813" y="3026471"/>
                </a:lnTo>
                <a:lnTo>
                  <a:pt x="685813" y="3032842"/>
                </a:lnTo>
                <a:lnTo>
                  <a:pt x="683613" y="3039078"/>
                </a:lnTo>
                <a:lnTo>
                  <a:pt x="681413" y="3045314"/>
                </a:lnTo>
                <a:lnTo>
                  <a:pt x="680013" y="3048296"/>
                </a:lnTo>
                <a:lnTo>
                  <a:pt x="678413" y="3051007"/>
                </a:lnTo>
                <a:lnTo>
                  <a:pt x="676813" y="3053854"/>
                </a:lnTo>
                <a:lnTo>
                  <a:pt x="674813" y="3056565"/>
                </a:lnTo>
                <a:lnTo>
                  <a:pt x="672813" y="3059141"/>
                </a:lnTo>
                <a:lnTo>
                  <a:pt x="670213" y="3061445"/>
                </a:lnTo>
                <a:lnTo>
                  <a:pt x="667813" y="3063614"/>
                </a:lnTo>
                <a:lnTo>
                  <a:pt x="664813" y="3065512"/>
                </a:lnTo>
                <a:lnTo>
                  <a:pt x="661413" y="3067410"/>
                </a:lnTo>
                <a:lnTo>
                  <a:pt x="657613" y="3069172"/>
                </a:lnTo>
                <a:lnTo>
                  <a:pt x="658613" y="3072832"/>
                </a:lnTo>
                <a:lnTo>
                  <a:pt x="659813" y="3076763"/>
                </a:lnTo>
                <a:lnTo>
                  <a:pt x="660413" y="3080694"/>
                </a:lnTo>
                <a:lnTo>
                  <a:pt x="660613" y="3082728"/>
                </a:lnTo>
                <a:lnTo>
                  <a:pt x="660613" y="3084626"/>
                </a:lnTo>
                <a:lnTo>
                  <a:pt x="660613" y="3086388"/>
                </a:lnTo>
                <a:lnTo>
                  <a:pt x="660213" y="3088286"/>
                </a:lnTo>
                <a:lnTo>
                  <a:pt x="659813" y="3089777"/>
                </a:lnTo>
                <a:lnTo>
                  <a:pt x="659013" y="3091404"/>
                </a:lnTo>
                <a:lnTo>
                  <a:pt x="658213" y="3092624"/>
                </a:lnTo>
                <a:lnTo>
                  <a:pt x="656813" y="3093844"/>
                </a:lnTo>
                <a:lnTo>
                  <a:pt x="655213" y="3094792"/>
                </a:lnTo>
                <a:lnTo>
                  <a:pt x="653213" y="3095606"/>
                </a:lnTo>
                <a:lnTo>
                  <a:pt x="648813" y="3096961"/>
                </a:lnTo>
                <a:lnTo>
                  <a:pt x="644613" y="3098588"/>
                </a:lnTo>
                <a:lnTo>
                  <a:pt x="640612" y="3100350"/>
                </a:lnTo>
                <a:lnTo>
                  <a:pt x="636812" y="3102384"/>
                </a:lnTo>
                <a:lnTo>
                  <a:pt x="633012" y="3104553"/>
                </a:lnTo>
                <a:lnTo>
                  <a:pt x="629412" y="3106722"/>
                </a:lnTo>
                <a:lnTo>
                  <a:pt x="625812" y="3109026"/>
                </a:lnTo>
                <a:lnTo>
                  <a:pt x="622412" y="3111466"/>
                </a:lnTo>
                <a:lnTo>
                  <a:pt x="615412" y="3116482"/>
                </a:lnTo>
                <a:lnTo>
                  <a:pt x="608812" y="3121497"/>
                </a:lnTo>
                <a:lnTo>
                  <a:pt x="602012" y="3126513"/>
                </a:lnTo>
                <a:lnTo>
                  <a:pt x="598612" y="3128953"/>
                </a:lnTo>
                <a:lnTo>
                  <a:pt x="595012" y="3131258"/>
                </a:lnTo>
                <a:lnTo>
                  <a:pt x="575411" y="3132749"/>
                </a:lnTo>
                <a:lnTo>
                  <a:pt x="555611" y="3134375"/>
                </a:lnTo>
                <a:lnTo>
                  <a:pt x="545811" y="3135189"/>
                </a:lnTo>
                <a:lnTo>
                  <a:pt x="535610" y="3135595"/>
                </a:lnTo>
                <a:lnTo>
                  <a:pt x="525810" y="3136002"/>
                </a:lnTo>
                <a:lnTo>
                  <a:pt x="516010" y="3136409"/>
                </a:lnTo>
                <a:lnTo>
                  <a:pt x="506010" y="3136680"/>
                </a:lnTo>
                <a:lnTo>
                  <a:pt x="496210" y="3136680"/>
                </a:lnTo>
                <a:lnTo>
                  <a:pt x="486409" y="3136409"/>
                </a:lnTo>
                <a:lnTo>
                  <a:pt x="476409" y="3135867"/>
                </a:lnTo>
                <a:lnTo>
                  <a:pt x="466609" y="3135324"/>
                </a:lnTo>
                <a:lnTo>
                  <a:pt x="456809" y="3134375"/>
                </a:lnTo>
                <a:lnTo>
                  <a:pt x="446809" y="3133155"/>
                </a:lnTo>
                <a:lnTo>
                  <a:pt x="437009" y="3131529"/>
                </a:lnTo>
                <a:lnTo>
                  <a:pt x="433608" y="3130851"/>
                </a:lnTo>
                <a:lnTo>
                  <a:pt x="430808" y="3129902"/>
                </a:lnTo>
                <a:lnTo>
                  <a:pt x="428208" y="3128682"/>
                </a:lnTo>
                <a:lnTo>
                  <a:pt x="426008" y="3127191"/>
                </a:lnTo>
                <a:lnTo>
                  <a:pt x="424208" y="3125700"/>
                </a:lnTo>
                <a:lnTo>
                  <a:pt x="422608" y="3123937"/>
                </a:lnTo>
                <a:lnTo>
                  <a:pt x="421208" y="3122175"/>
                </a:lnTo>
                <a:lnTo>
                  <a:pt x="420008" y="3120142"/>
                </a:lnTo>
                <a:lnTo>
                  <a:pt x="419208" y="3117973"/>
                </a:lnTo>
                <a:lnTo>
                  <a:pt x="418408" y="3115804"/>
                </a:lnTo>
                <a:lnTo>
                  <a:pt x="417008" y="3111331"/>
                </a:lnTo>
                <a:lnTo>
                  <a:pt x="415208" y="3102113"/>
                </a:lnTo>
                <a:lnTo>
                  <a:pt x="412008" y="3085168"/>
                </a:lnTo>
                <a:lnTo>
                  <a:pt x="408808" y="3068494"/>
                </a:lnTo>
                <a:lnTo>
                  <a:pt x="403208" y="3035011"/>
                </a:lnTo>
                <a:lnTo>
                  <a:pt x="384407" y="2878713"/>
                </a:lnTo>
                <a:lnTo>
                  <a:pt x="382808" y="2875731"/>
                </a:lnTo>
                <a:lnTo>
                  <a:pt x="381807" y="2873019"/>
                </a:lnTo>
                <a:lnTo>
                  <a:pt x="380807" y="2870037"/>
                </a:lnTo>
                <a:lnTo>
                  <a:pt x="380207" y="2867326"/>
                </a:lnTo>
                <a:lnTo>
                  <a:pt x="377407" y="2859870"/>
                </a:lnTo>
                <a:lnTo>
                  <a:pt x="374607" y="2852415"/>
                </a:lnTo>
                <a:lnTo>
                  <a:pt x="372207" y="2844959"/>
                </a:lnTo>
                <a:lnTo>
                  <a:pt x="370207" y="2837639"/>
                </a:lnTo>
                <a:lnTo>
                  <a:pt x="368007" y="2830047"/>
                </a:lnTo>
                <a:lnTo>
                  <a:pt x="366407" y="2822592"/>
                </a:lnTo>
                <a:lnTo>
                  <a:pt x="364807" y="2815000"/>
                </a:lnTo>
                <a:lnTo>
                  <a:pt x="363807" y="2807409"/>
                </a:lnTo>
                <a:lnTo>
                  <a:pt x="362807" y="2799818"/>
                </a:lnTo>
                <a:lnTo>
                  <a:pt x="362207" y="2792227"/>
                </a:lnTo>
                <a:lnTo>
                  <a:pt x="361607" y="2784771"/>
                </a:lnTo>
                <a:lnTo>
                  <a:pt x="361407" y="2777044"/>
                </a:lnTo>
                <a:lnTo>
                  <a:pt x="361407" y="2769453"/>
                </a:lnTo>
                <a:lnTo>
                  <a:pt x="361607" y="2761726"/>
                </a:lnTo>
                <a:lnTo>
                  <a:pt x="362207" y="2753999"/>
                </a:lnTo>
                <a:lnTo>
                  <a:pt x="362807" y="2746272"/>
                </a:lnTo>
                <a:lnTo>
                  <a:pt x="362407" y="2743290"/>
                </a:lnTo>
                <a:lnTo>
                  <a:pt x="362207" y="2740579"/>
                </a:lnTo>
                <a:lnTo>
                  <a:pt x="362207" y="2737597"/>
                </a:lnTo>
                <a:lnTo>
                  <a:pt x="362407" y="2734614"/>
                </a:lnTo>
                <a:lnTo>
                  <a:pt x="362807" y="2731768"/>
                </a:lnTo>
                <a:lnTo>
                  <a:pt x="363607" y="2728650"/>
                </a:lnTo>
                <a:lnTo>
                  <a:pt x="364607" y="2725532"/>
                </a:lnTo>
                <a:lnTo>
                  <a:pt x="366007" y="2722550"/>
                </a:lnTo>
                <a:lnTo>
                  <a:pt x="364607" y="2714145"/>
                </a:lnTo>
                <a:lnTo>
                  <a:pt x="362807" y="2712112"/>
                </a:lnTo>
                <a:lnTo>
                  <a:pt x="361207" y="2710078"/>
                </a:lnTo>
                <a:lnTo>
                  <a:pt x="359807" y="2708045"/>
                </a:lnTo>
                <a:lnTo>
                  <a:pt x="358807" y="2706012"/>
                </a:lnTo>
                <a:lnTo>
                  <a:pt x="357607" y="2703978"/>
                </a:lnTo>
                <a:lnTo>
                  <a:pt x="356607" y="2701809"/>
                </a:lnTo>
                <a:lnTo>
                  <a:pt x="355207" y="2697607"/>
                </a:lnTo>
                <a:lnTo>
                  <a:pt x="354407" y="2693269"/>
                </a:lnTo>
                <a:lnTo>
                  <a:pt x="354007" y="2688796"/>
                </a:lnTo>
                <a:lnTo>
                  <a:pt x="353607" y="2684187"/>
                </a:lnTo>
                <a:lnTo>
                  <a:pt x="353407" y="2679713"/>
                </a:lnTo>
                <a:lnTo>
                  <a:pt x="354007" y="2670631"/>
                </a:lnTo>
                <a:lnTo>
                  <a:pt x="354207" y="2661549"/>
                </a:lnTo>
                <a:lnTo>
                  <a:pt x="354207" y="2656940"/>
                </a:lnTo>
                <a:lnTo>
                  <a:pt x="353607" y="2652195"/>
                </a:lnTo>
                <a:lnTo>
                  <a:pt x="353007" y="2647722"/>
                </a:lnTo>
                <a:lnTo>
                  <a:pt x="351807" y="2643248"/>
                </a:lnTo>
                <a:lnTo>
                  <a:pt x="351007" y="2645146"/>
                </a:lnTo>
                <a:lnTo>
                  <a:pt x="350207" y="2647179"/>
                </a:lnTo>
                <a:lnTo>
                  <a:pt x="349007" y="2650975"/>
                </a:lnTo>
                <a:lnTo>
                  <a:pt x="348207" y="2655042"/>
                </a:lnTo>
                <a:lnTo>
                  <a:pt x="347807" y="2659109"/>
                </a:lnTo>
                <a:lnTo>
                  <a:pt x="347807" y="2663040"/>
                </a:lnTo>
                <a:lnTo>
                  <a:pt x="347807" y="2667242"/>
                </a:lnTo>
                <a:lnTo>
                  <a:pt x="348007" y="2675240"/>
                </a:lnTo>
                <a:lnTo>
                  <a:pt x="348007" y="2679307"/>
                </a:lnTo>
                <a:lnTo>
                  <a:pt x="348007" y="2683374"/>
                </a:lnTo>
                <a:lnTo>
                  <a:pt x="347607" y="2687169"/>
                </a:lnTo>
                <a:lnTo>
                  <a:pt x="346807" y="2691100"/>
                </a:lnTo>
                <a:lnTo>
                  <a:pt x="345807" y="2694896"/>
                </a:lnTo>
                <a:lnTo>
                  <a:pt x="345007" y="2696794"/>
                </a:lnTo>
                <a:lnTo>
                  <a:pt x="344207" y="2698556"/>
                </a:lnTo>
                <a:lnTo>
                  <a:pt x="343007" y="2700318"/>
                </a:lnTo>
                <a:lnTo>
                  <a:pt x="341807" y="2702216"/>
                </a:lnTo>
                <a:lnTo>
                  <a:pt x="340407" y="2703843"/>
                </a:lnTo>
                <a:lnTo>
                  <a:pt x="338807" y="2705605"/>
                </a:lnTo>
                <a:lnTo>
                  <a:pt x="337807" y="2722550"/>
                </a:lnTo>
                <a:lnTo>
                  <a:pt x="336407" y="2739495"/>
                </a:lnTo>
                <a:lnTo>
                  <a:pt x="334807" y="2756439"/>
                </a:lnTo>
                <a:lnTo>
                  <a:pt x="333007" y="2773249"/>
                </a:lnTo>
                <a:lnTo>
                  <a:pt x="331206" y="2790329"/>
                </a:lnTo>
                <a:lnTo>
                  <a:pt x="329206" y="2807138"/>
                </a:lnTo>
                <a:lnTo>
                  <a:pt x="325006" y="2840892"/>
                </a:lnTo>
                <a:lnTo>
                  <a:pt x="320206" y="2874375"/>
                </a:lnTo>
                <a:lnTo>
                  <a:pt x="315006" y="2907858"/>
                </a:lnTo>
                <a:lnTo>
                  <a:pt x="309206" y="2941476"/>
                </a:lnTo>
                <a:lnTo>
                  <a:pt x="303406" y="2974959"/>
                </a:lnTo>
                <a:lnTo>
                  <a:pt x="297206" y="3008442"/>
                </a:lnTo>
                <a:lnTo>
                  <a:pt x="290606" y="3041789"/>
                </a:lnTo>
                <a:lnTo>
                  <a:pt x="277405" y="3108484"/>
                </a:lnTo>
                <a:lnTo>
                  <a:pt x="263605" y="3175178"/>
                </a:lnTo>
                <a:lnTo>
                  <a:pt x="250405" y="3241873"/>
                </a:lnTo>
                <a:lnTo>
                  <a:pt x="251405" y="3244449"/>
                </a:lnTo>
                <a:lnTo>
                  <a:pt x="251805" y="3246889"/>
                </a:lnTo>
                <a:lnTo>
                  <a:pt x="252205" y="3249193"/>
                </a:lnTo>
                <a:lnTo>
                  <a:pt x="252205" y="3251498"/>
                </a:lnTo>
                <a:lnTo>
                  <a:pt x="252205" y="3253802"/>
                </a:lnTo>
                <a:lnTo>
                  <a:pt x="251805" y="3256107"/>
                </a:lnTo>
                <a:lnTo>
                  <a:pt x="251405" y="3258276"/>
                </a:lnTo>
                <a:lnTo>
                  <a:pt x="250605" y="3260580"/>
                </a:lnTo>
                <a:lnTo>
                  <a:pt x="249005" y="3264918"/>
                </a:lnTo>
                <a:lnTo>
                  <a:pt x="247005" y="3269120"/>
                </a:lnTo>
                <a:lnTo>
                  <a:pt x="242605" y="3277660"/>
                </a:lnTo>
                <a:lnTo>
                  <a:pt x="241805" y="3281320"/>
                </a:lnTo>
                <a:lnTo>
                  <a:pt x="240605" y="3284845"/>
                </a:lnTo>
                <a:lnTo>
                  <a:pt x="239405" y="3288641"/>
                </a:lnTo>
                <a:lnTo>
                  <a:pt x="238005" y="3292165"/>
                </a:lnTo>
                <a:lnTo>
                  <a:pt x="236805" y="3295690"/>
                </a:lnTo>
                <a:lnTo>
                  <a:pt x="235205" y="3299079"/>
                </a:lnTo>
                <a:lnTo>
                  <a:pt x="233205" y="3302739"/>
                </a:lnTo>
                <a:lnTo>
                  <a:pt x="231405" y="3306128"/>
                </a:lnTo>
                <a:lnTo>
                  <a:pt x="229405" y="3309381"/>
                </a:lnTo>
                <a:lnTo>
                  <a:pt x="227404" y="3312770"/>
                </a:lnTo>
                <a:lnTo>
                  <a:pt x="225405" y="3315752"/>
                </a:lnTo>
                <a:lnTo>
                  <a:pt x="223004" y="3319006"/>
                </a:lnTo>
                <a:lnTo>
                  <a:pt x="220604" y="3321988"/>
                </a:lnTo>
                <a:lnTo>
                  <a:pt x="218004" y="3325106"/>
                </a:lnTo>
                <a:lnTo>
                  <a:pt x="215604" y="3327817"/>
                </a:lnTo>
                <a:lnTo>
                  <a:pt x="213004" y="3330664"/>
                </a:lnTo>
                <a:lnTo>
                  <a:pt x="210204" y="3333239"/>
                </a:lnTo>
                <a:lnTo>
                  <a:pt x="207604" y="3335815"/>
                </a:lnTo>
                <a:lnTo>
                  <a:pt x="204604" y="3338255"/>
                </a:lnTo>
                <a:lnTo>
                  <a:pt x="201804" y="3340559"/>
                </a:lnTo>
                <a:lnTo>
                  <a:pt x="198804" y="3342728"/>
                </a:lnTo>
                <a:lnTo>
                  <a:pt x="195804" y="3344626"/>
                </a:lnTo>
                <a:lnTo>
                  <a:pt x="193004" y="3346388"/>
                </a:lnTo>
                <a:lnTo>
                  <a:pt x="190004" y="3348151"/>
                </a:lnTo>
                <a:lnTo>
                  <a:pt x="187004" y="3349642"/>
                </a:lnTo>
                <a:lnTo>
                  <a:pt x="184004" y="3350997"/>
                </a:lnTo>
                <a:lnTo>
                  <a:pt x="181004" y="3352082"/>
                </a:lnTo>
                <a:lnTo>
                  <a:pt x="178204" y="3353166"/>
                </a:lnTo>
                <a:lnTo>
                  <a:pt x="175204" y="3353980"/>
                </a:lnTo>
                <a:lnTo>
                  <a:pt x="172203" y="3354657"/>
                </a:lnTo>
                <a:lnTo>
                  <a:pt x="169203" y="3355064"/>
                </a:lnTo>
                <a:lnTo>
                  <a:pt x="166203" y="3355200"/>
                </a:lnTo>
                <a:lnTo>
                  <a:pt x="163803" y="3356284"/>
                </a:lnTo>
                <a:lnTo>
                  <a:pt x="161003" y="3357369"/>
                </a:lnTo>
                <a:lnTo>
                  <a:pt x="158403" y="3358182"/>
                </a:lnTo>
                <a:lnTo>
                  <a:pt x="156003" y="3358995"/>
                </a:lnTo>
                <a:lnTo>
                  <a:pt x="153203" y="3359673"/>
                </a:lnTo>
                <a:lnTo>
                  <a:pt x="150803" y="3360351"/>
                </a:lnTo>
                <a:lnTo>
                  <a:pt x="145403" y="3361300"/>
                </a:lnTo>
                <a:lnTo>
                  <a:pt x="140003" y="3361842"/>
                </a:lnTo>
                <a:lnTo>
                  <a:pt x="134803" y="3362249"/>
                </a:lnTo>
                <a:lnTo>
                  <a:pt x="129403" y="3362384"/>
                </a:lnTo>
                <a:lnTo>
                  <a:pt x="124002" y="3362520"/>
                </a:lnTo>
                <a:lnTo>
                  <a:pt x="113202" y="3362520"/>
                </a:lnTo>
                <a:lnTo>
                  <a:pt x="107802" y="3362520"/>
                </a:lnTo>
                <a:lnTo>
                  <a:pt x="102402" y="3362655"/>
                </a:lnTo>
                <a:lnTo>
                  <a:pt x="97202" y="3362791"/>
                </a:lnTo>
                <a:lnTo>
                  <a:pt x="91602" y="3363333"/>
                </a:lnTo>
                <a:lnTo>
                  <a:pt x="86402" y="3364011"/>
                </a:lnTo>
                <a:lnTo>
                  <a:pt x="81202" y="3365095"/>
                </a:lnTo>
                <a:lnTo>
                  <a:pt x="34001" y="3362655"/>
                </a:lnTo>
                <a:lnTo>
                  <a:pt x="30201" y="3362655"/>
                </a:lnTo>
                <a:lnTo>
                  <a:pt x="26001" y="3362520"/>
                </a:lnTo>
                <a:lnTo>
                  <a:pt x="24001" y="3362384"/>
                </a:lnTo>
                <a:lnTo>
                  <a:pt x="21800" y="3361978"/>
                </a:lnTo>
                <a:lnTo>
                  <a:pt x="20001" y="3361571"/>
                </a:lnTo>
                <a:lnTo>
                  <a:pt x="18000" y="3361164"/>
                </a:lnTo>
                <a:lnTo>
                  <a:pt x="16400" y="3360486"/>
                </a:lnTo>
                <a:lnTo>
                  <a:pt x="14800" y="3359673"/>
                </a:lnTo>
                <a:lnTo>
                  <a:pt x="13600" y="3358995"/>
                </a:lnTo>
                <a:lnTo>
                  <a:pt x="12600" y="3358046"/>
                </a:lnTo>
                <a:lnTo>
                  <a:pt x="11600" y="3356962"/>
                </a:lnTo>
                <a:lnTo>
                  <a:pt x="11200" y="3355877"/>
                </a:lnTo>
                <a:lnTo>
                  <a:pt x="11200" y="3354657"/>
                </a:lnTo>
                <a:lnTo>
                  <a:pt x="11400" y="3353166"/>
                </a:lnTo>
                <a:lnTo>
                  <a:pt x="12400" y="3349371"/>
                </a:lnTo>
                <a:lnTo>
                  <a:pt x="13200" y="3345711"/>
                </a:lnTo>
                <a:lnTo>
                  <a:pt x="13600" y="3342051"/>
                </a:lnTo>
                <a:lnTo>
                  <a:pt x="14400" y="3338390"/>
                </a:lnTo>
                <a:lnTo>
                  <a:pt x="14600" y="3334730"/>
                </a:lnTo>
                <a:lnTo>
                  <a:pt x="14800" y="3330935"/>
                </a:lnTo>
                <a:lnTo>
                  <a:pt x="14800" y="3323750"/>
                </a:lnTo>
                <a:lnTo>
                  <a:pt x="14200" y="3316566"/>
                </a:lnTo>
                <a:lnTo>
                  <a:pt x="13400" y="3309381"/>
                </a:lnTo>
                <a:lnTo>
                  <a:pt x="12400" y="3302061"/>
                </a:lnTo>
                <a:lnTo>
                  <a:pt x="11000" y="3295012"/>
                </a:lnTo>
                <a:lnTo>
                  <a:pt x="8000" y="3280643"/>
                </a:lnTo>
                <a:lnTo>
                  <a:pt x="6600" y="3273458"/>
                </a:lnTo>
                <a:lnTo>
                  <a:pt x="5400" y="3266409"/>
                </a:lnTo>
                <a:lnTo>
                  <a:pt x="4600" y="3259089"/>
                </a:lnTo>
                <a:lnTo>
                  <a:pt x="3800" y="3251769"/>
                </a:lnTo>
                <a:lnTo>
                  <a:pt x="3600" y="3244720"/>
                </a:lnTo>
                <a:lnTo>
                  <a:pt x="3600" y="3241060"/>
                </a:lnTo>
                <a:lnTo>
                  <a:pt x="3800" y="3237400"/>
                </a:lnTo>
                <a:lnTo>
                  <a:pt x="4400" y="3231842"/>
                </a:lnTo>
                <a:lnTo>
                  <a:pt x="4600" y="3226284"/>
                </a:lnTo>
                <a:lnTo>
                  <a:pt x="4600" y="3215168"/>
                </a:lnTo>
                <a:lnTo>
                  <a:pt x="4200" y="3204188"/>
                </a:lnTo>
                <a:lnTo>
                  <a:pt x="3400" y="3193072"/>
                </a:lnTo>
                <a:lnTo>
                  <a:pt x="1800" y="3170841"/>
                </a:lnTo>
                <a:lnTo>
                  <a:pt x="1000" y="3159725"/>
                </a:lnTo>
                <a:lnTo>
                  <a:pt x="200" y="3148609"/>
                </a:lnTo>
                <a:lnTo>
                  <a:pt x="0" y="3137493"/>
                </a:lnTo>
                <a:lnTo>
                  <a:pt x="0" y="3126513"/>
                </a:lnTo>
                <a:lnTo>
                  <a:pt x="200" y="3120955"/>
                </a:lnTo>
                <a:lnTo>
                  <a:pt x="400" y="3115397"/>
                </a:lnTo>
                <a:lnTo>
                  <a:pt x="1000" y="3109975"/>
                </a:lnTo>
                <a:lnTo>
                  <a:pt x="1600" y="3104417"/>
                </a:lnTo>
                <a:lnTo>
                  <a:pt x="2600" y="3098859"/>
                </a:lnTo>
                <a:lnTo>
                  <a:pt x="3600" y="3093437"/>
                </a:lnTo>
                <a:lnTo>
                  <a:pt x="4800" y="3088015"/>
                </a:lnTo>
                <a:lnTo>
                  <a:pt x="6400" y="3082457"/>
                </a:lnTo>
                <a:lnTo>
                  <a:pt x="8000" y="3077034"/>
                </a:lnTo>
                <a:lnTo>
                  <a:pt x="10000" y="3071612"/>
                </a:lnTo>
                <a:lnTo>
                  <a:pt x="12400" y="3066190"/>
                </a:lnTo>
                <a:lnTo>
                  <a:pt x="14800" y="3060767"/>
                </a:lnTo>
                <a:lnTo>
                  <a:pt x="15600" y="3047618"/>
                </a:lnTo>
                <a:lnTo>
                  <a:pt x="16000" y="3034605"/>
                </a:lnTo>
                <a:lnTo>
                  <a:pt x="16400" y="3021727"/>
                </a:lnTo>
                <a:lnTo>
                  <a:pt x="17200" y="3008577"/>
                </a:lnTo>
                <a:lnTo>
                  <a:pt x="18000" y="2995564"/>
                </a:lnTo>
                <a:lnTo>
                  <a:pt x="18601" y="2989057"/>
                </a:lnTo>
                <a:lnTo>
                  <a:pt x="19601" y="2982550"/>
                </a:lnTo>
                <a:lnTo>
                  <a:pt x="20801" y="2976044"/>
                </a:lnTo>
                <a:lnTo>
                  <a:pt x="21800" y="2969672"/>
                </a:lnTo>
                <a:lnTo>
                  <a:pt x="23401" y="2963301"/>
                </a:lnTo>
                <a:lnTo>
                  <a:pt x="25401" y="2956930"/>
                </a:lnTo>
                <a:lnTo>
                  <a:pt x="23801" y="2949745"/>
                </a:lnTo>
                <a:lnTo>
                  <a:pt x="22401" y="2942696"/>
                </a:lnTo>
                <a:lnTo>
                  <a:pt x="21601" y="2935512"/>
                </a:lnTo>
                <a:lnTo>
                  <a:pt x="21400" y="2928598"/>
                </a:lnTo>
                <a:lnTo>
                  <a:pt x="21400" y="2921549"/>
                </a:lnTo>
                <a:lnTo>
                  <a:pt x="21601" y="2914365"/>
                </a:lnTo>
                <a:lnTo>
                  <a:pt x="22401" y="2907451"/>
                </a:lnTo>
                <a:lnTo>
                  <a:pt x="23001" y="2900402"/>
                </a:lnTo>
                <a:lnTo>
                  <a:pt x="25001" y="2886440"/>
                </a:lnTo>
                <a:lnTo>
                  <a:pt x="27401" y="2872342"/>
                </a:lnTo>
                <a:lnTo>
                  <a:pt x="29601" y="2858515"/>
                </a:lnTo>
                <a:lnTo>
                  <a:pt x="30601" y="2851466"/>
                </a:lnTo>
                <a:lnTo>
                  <a:pt x="31201" y="2844688"/>
                </a:lnTo>
                <a:lnTo>
                  <a:pt x="33801" y="2818525"/>
                </a:lnTo>
                <a:lnTo>
                  <a:pt x="36001" y="2792498"/>
                </a:lnTo>
                <a:lnTo>
                  <a:pt x="38401" y="2766335"/>
                </a:lnTo>
                <a:lnTo>
                  <a:pt x="40201" y="2740172"/>
                </a:lnTo>
                <a:lnTo>
                  <a:pt x="41801" y="2714145"/>
                </a:lnTo>
                <a:lnTo>
                  <a:pt x="43401" y="2687982"/>
                </a:lnTo>
                <a:lnTo>
                  <a:pt x="44401" y="2661820"/>
                </a:lnTo>
                <a:lnTo>
                  <a:pt x="45601" y="2635521"/>
                </a:lnTo>
                <a:lnTo>
                  <a:pt x="43401" y="2280224"/>
                </a:lnTo>
                <a:lnTo>
                  <a:pt x="44201" y="2254332"/>
                </a:lnTo>
                <a:lnTo>
                  <a:pt x="44001" y="2232643"/>
                </a:lnTo>
                <a:lnTo>
                  <a:pt x="43801" y="2210953"/>
                </a:lnTo>
                <a:lnTo>
                  <a:pt x="40201" y="1977116"/>
                </a:lnTo>
                <a:lnTo>
                  <a:pt x="39401" y="1918555"/>
                </a:lnTo>
                <a:lnTo>
                  <a:pt x="38801" y="1860129"/>
                </a:lnTo>
                <a:lnTo>
                  <a:pt x="38401" y="1801703"/>
                </a:lnTo>
                <a:lnTo>
                  <a:pt x="37801" y="1743278"/>
                </a:lnTo>
                <a:lnTo>
                  <a:pt x="37801" y="1732840"/>
                </a:lnTo>
                <a:lnTo>
                  <a:pt x="37401" y="1722402"/>
                </a:lnTo>
                <a:lnTo>
                  <a:pt x="36201" y="1701662"/>
                </a:lnTo>
                <a:lnTo>
                  <a:pt x="34801" y="1680786"/>
                </a:lnTo>
                <a:lnTo>
                  <a:pt x="34401" y="1670212"/>
                </a:lnTo>
                <a:lnTo>
                  <a:pt x="34001" y="1659910"/>
                </a:lnTo>
                <a:lnTo>
                  <a:pt x="33801" y="1649607"/>
                </a:lnTo>
                <a:lnTo>
                  <a:pt x="33801" y="1639034"/>
                </a:lnTo>
                <a:lnTo>
                  <a:pt x="34001" y="1628731"/>
                </a:lnTo>
                <a:lnTo>
                  <a:pt x="34601" y="1618293"/>
                </a:lnTo>
                <a:lnTo>
                  <a:pt x="35601" y="1607855"/>
                </a:lnTo>
                <a:lnTo>
                  <a:pt x="37201" y="1597417"/>
                </a:lnTo>
                <a:lnTo>
                  <a:pt x="38001" y="1592402"/>
                </a:lnTo>
                <a:lnTo>
                  <a:pt x="39201" y="1587115"/>
                </a:lnTo>
                <a:lnTo>
                  <a:pt x="40601" y="1581964"/>
                </a:lnTo>
                <a:lnTo>
                  <a:pt x="42001" y="1576812"/>
                </a:lnTo>
                <a:lnTo>
                  <a:pt x="39601" y="1562714"/>
                </a:lnTo>
                <a:lnTo>
                  <a:pt x="37801" y="1548481"/>
                </a:lnTo>
                <a:lnTo>
                  <a:pt x="36401" y="1534383"/>
                </a:lnTo>
                <a:lnTo>
                  <a:pt x="35601" y="1520149"/>
                </a:lnTo>
                <a:lnTo>
                  <a:pt x="34601" y="1505916"/>
                </a:lnTo>
                <a:lnTo>
                  <a:pt x="34201" y="1491682"/>
                </a:lnTo>
                <a:lnTo>
                  <a:pt x="34001" y="1477584"/>
                </a:lnTo>
                <a:lnTo>
                  <a:pt x="33801" y="1463486"/>
                </a:lnTo>
                <a:lnTo>
                  <a:pt x="34201" y="1435019"/>
                </a:lnTo>
                <a:lnTo>
                  <a:pt x="34601" y="1406551"/>
                </a:lnTo>
                <a:lnTo>
                  <a:pt x="35401" y="1378084"/>
                </a:lnTo>
                <a:lnTo>
                  <a:pt x="35801" y="1349888"/>
                </a:lnTo>
                <a:lnTo>
                  <a:pt x="36001" y="1333757"/>
                </a:lnTo>
                <a:lnTo>
                  <a:pt x="35801" y="1317761"/>
                </a:lnTo>
                <a:lnTo>
                  <a:pt x="35401" y="1285498"/>
                </a:lnTo>
                <a:lnTo>
                  <a:pt x="34801" y="1253371"/>
                </a:lnTo>
                <a:lnTo>
                  <a:pt x="34601" y="1221243"/>
                </a:lnTo>
                <a:lnTo>
                  <a:pt x="34601" y="1205112"/>
                </a:lnTo>
                <a:lnTo>
                  <a:pt x="34801" y="1188981"/>
                </a:lnTo>
                <a:lnTo>
                  <a:pt x="35401" y="1172849"/>
                </a:lnTo>
                <a:lnTo>
                  <a:pt x="36001" y="1156853"/>
                </a:lnTo>
                <a:lnTo>
                  <a:pt x="37001" y="1140857"/>
                </a:lnTo>
                <a:lnTo>
                  <a:pt x="38001" y="1124862"/>
                </a:lnTo>
                <a:lnTo>
                  <a:pt x="39601" y="1108730"/>
                </a:lnTo>
                <a:lnTo>
                  <a:pt x="41801" y="1092599"/>
                </a:lnTo>
                <a:lnTo>
                  <a:pt x="40201" y="1076738"/>
                </a:lnTo>
                <a:lnTo>
                  <a:pt x="39001" y="1060607"/>
                </a:lnTo>
                <a:lnTo>
                  <a:pt x="37801" y="1044747"/>
                </a:lnTo>
                <a:lnTo>
                  <a:pt x="37001" y="1028615"/>
                </a:lnTo>
                <a:lnTo>
                  <a:pt x="36201" y="1012619"/>
                </a:lnTo>
                <a:lnTo>
                  <a:pt x="35601" y="996624"/>
                </a:lnTo>
                <a:lnTo>
                  <a:pt x="35401" y="980628"/>
                </a:lnTo>
                <a:lnTo>
                  <a:pt x="35201" y="964632"/>
                </a:lnTo>
                <a:lnTo>
                  <a:pt x="35201" y="932640"/>
                </a:lnTo>
                <a:lnTo>
                  <a:pt x="35601" y="900648"/>
                </a:lnTo>
                <a:lnTo>
                  <a:pt x="36201" y="868657"/>
                </a:lnTo>
                <a:lnTo>
                  <a:pt x="37401" y="836665"/>
                </a:lnTo>
                <a:lnTo>
                  <a:pt x="40001" y="772682"/>
                </a:lnTo>
                <a:lnTo>
                  <a:pt x="41001" y="740690"/>
                </a:lnTo>
                <a:lnTo>
                  <a:pt x="42201" y="708698"/>
                </a:lnTo>
                <a:lnTo>
                  <a:pt x="43201" y="676706"/>
                </a:lnTo>
                <a:lnTo>
                  <a:pt x="43801" y="644579"/>
                </a:lnTo>
                <a:lnTo>
                  <a:pt x="43801" y="612587"/>
                </a:lnTo>
                <a:lnTo>
                  <a:pt x="43801" y="596592"/>
                </a:lnTo>
                <a:lnTo>
                  <a:pt x="43401" y="580596"/>
                </a:lnTo>
                <a:lnTo>
                  <a:pt x="44201" y="572056"/>
                </a:lnTo>
                <a:lnTo>
                  <a:pt x="43201" y="409928"/>
                </a:lnTo>
                <a:lnTo>
                  <a:pt x="42801" y="401388"/>
                </a:lnTo>
                <a:lnTo>
                  <a:pt x="42801" y="397185"/>
                </a:lnTo>
                <a:lnTo>
                  <a:pt x="43201" y="393119"/>
                </a:lnTo>
                <a:lnTo>
                  <a:pt x="43601" y="391085"/>
                </a:lnTo>
                <a:lnTo>
                  <a:pt x="44001" y="389052"/>
                </a:lnTo>
                <a:lnTo>
                  <a:pt x="44601" y="387154"/>
                </a:lnTo>
                <a:lnTo>
                  <a:pt x="45601" y="385121"/>
                </a:lnTo>
                <a:lnTo>
                  <a:pt x="46801" y="383359"/>
                </a:lnTo>
                <a:lnTo>
                  <a:pt x="48201" y="381596"/>
                </a:lnTo>
                <a:lnTo>
                  <a:pt x="49801" y="379834"/>
                </a:lnTo>
                <a:lnTo>
                  <a:pt x="51801" y="378072"/>
                </a:lnTo>
                <a:lnTo>
                  <a:pt x="50201" y="376174"/>
                </a:lnTo>
                <a:lnTo>
                  <a:pt x="48801" y="374412"/>
                </a:lnTo>
                <a:lnTo>
                  <a:pt x="47801" y="372514"/>
                </a:lnTo>
                <a:lnTo>
                  <a:pt x="47001" y="370616"/>
                </a:lnTo>
                <a:lnTo>
                  <a:pt x="46001" y="368854"/>
                </a:lnTo>
                <a:lnTo>
                  <a:pt x="45601" y="367092"/>
                </a:lnTo>
                <a:lnTo>
                  <a:pt x="45001" y="365194"/>
                </a:lnTo>
                <a:lnTo>
                  <a:pt x="44601" y="363432"/>
                </a:lnTo>
                <a:lnTo>
                  <a:pt x="44401" y="359636"/>
                </a:lnTo>
                <a:lnTo>
                  <a:pt x="44401" y="356111"/>
                </a:lnTo>
                <a:lnTo>
                  <a:pt x="45201" y="352587"/>
                </a:lnTo>
                <a:lnTo>
                  <a:pt x="45801" y="348927"/>
                </a:lnTo>
                <a:lnTo>
                  <a:pt x="47001" y="345267"/>
                </a:lnTo>
                <a:lnTo>
                  <a:pt x="48201" y="341742"/>
                </a:lnTo>
                <a:lnTo>
                  <a:pt x="50601" y="334693"/>
                </a:lnTo>
                <a:lnTo>
                  <a:pt x="52001" y="331033"/>
                </a:lnTo>
                <a:lnTo>
                  <a:pt x="53201" y="327509"/>
                </a:lnTo>
                <a:lnTo>
                  <a:pt x="54001" y="323849"/>
                </a:lnTo>
                <a:lnTo>
                  <a:pt x="54801" y="320324"/>
                </a:lnTo>
                <a:lnTo>
                  <a:pt x="53001" y="317071"/>
                </a:lnTo>
                <a:lnTo>
                  <a:pt x="51801" y="313817"/>
                </a:lnTo>
                <a:lnTo>
                  <a:pt x="51001" y="310699"/>
                </a:lnTo>
                <a:lnTo>
                  <a:pt x="50601" y="307446"/>
                </a:lnTo>
                <a:lnTo>
                  <a:pt x="50401" y="304193"/>
                </a:lnTo>
                <a:lnTo>
                  <a:pt x="50401" y="300939"/>
                </a:lnTo>
                <a:lnTo>
                  <a:pt x="50601" y="297686"/>
                </a:lnTo>
                <a:lnTo>
                  <a:pt x="51001" y="294432"/>
                </a:lnTo>
                <a:lnTo>
                  <a:pt x="53201" y="281419"/>
                </a:lnTo>
                <a:lnTo>
                  <a:pt x="53601" y="278165"/>
                </a:lnTo>
                <a:lnTo>
                  <a:pt x="53801" y="274912"/>
                </a:lnTo>
                <a:lnTo>
                  <a:pt x="54001" y="271794"/>
                </a:lnTo>
                <a:lnTo>
                  <a:pt x="53801" y="268541"/>
                </a:lnTo>
                <a:lnTo>
                  <a:pt x="53201" y="254443"/>
                </a:lnTo>
                <a:lnTo>
                  <a:pt x="53001" y="240345"/>
                </a:lnTo>
                <a:lnTo>
                  <a:pt x="53001" y="226247"/>
                </a:lnTo>
                <a:lnTo>
                  <a:pt x="53401" y="212284"/>
                </a:lnTo>
                <a:lnTo>
                  <a:pt x="54001" y="198322"/>
                </a:lnTo>
                <a:lnTo>
                  <a:pt x="54801" y="184224"/>
                </a:lnTo>
                <a:lnTo>
                  <a:pt x="55801" y="170126"/>
                </a:lnTo>
                <a:lnTo>
                  <a:pt x="57001" y="156299"/>
                </a:lnTo>
                <a:lnTo>
                  <a:pt x="59801" y="128238"/>
                </a:lnTo>
                <a:lnTo>
                  <a:pt x="63001" y="100313"/>
                </a:lnTo>
                <a:lnTo>
                  <a:pt x="66001" y="72388"/>
                </a:lnTo>
                <a:lnTo>
                  <a:pt x="68601" y="44328"/>
                </a:lnTo>
                <a:lnTo>
                  <a:pt x="69002" y="39583"/>
                </a:lnTo>
                <a:lnTo>
                  <a:pt x="69802" y="34974"/>
                </a:lnTo>
                <a:lnTo>
                  <a:pt x="71002" y="30230"/>
                </a:lnTo>
                <a:lnTo>
                  <a:pt x="72002" y="26027"/>
                </a:lnTo>
                <a:lnTo>
                  <a:pt x="73602" y="21825"/>
                </a:lnTo>
                <a:lnTo>
                  <a:pt x="75402" y="17894"/>
                </a:lnTo>
                <a:lnTo>
                  <a:pt x="76602" y="16132"/>
                </a:lnTo>
                <a:lnTo>
                  <a:pt x="77802" y="14369"/>
                </a:lnTo>
                <a:lnTo>
                  <a:pt x="79002" y="12878"/>
                </a:lnTo>
                <a:lnTo>
                  <a:pt x="80202" y="11251"/>
                </a:lnTo>
                <a:lnTo>
                  <a:pt x="81802" y="9896"/>
                </a:lnTo>
                <a:lnTo>
                  <a:pt x="83402" y="8540"/>
                </a:lnTo>
                <a:lnTo>
                  <a:pt x="85002" y="7456"/>
                </a:lnTo>
                <a:lnTo>
                  <a:pt x="86802" y="6371"/>
                </a:lnTo>
                <a:lnTo>
                  <a:pt x="89002" y="5558"/>
                </a:lnTo>
                <a:lnTo>
                  <a:pt x="91002" y="4745"/>
                </a:lnTo>
                <a:lnTo>
                  <a:pt x="93202" y="4202"/>
                </a:lnTo>
                <a:lnTo>
                  <a:pt x="95602" y="3660"/>
                </a:lnTo>
                <a:lnTo>
                  <a:pt x="98002" y="3525"/>
                </a:lnTo>
                <a:lnTo>
                  <a:pt x="100602" y="3389"/>
                </a:lnTo>
                <a:lnTo>
                  <a:pt x="103602" y="3525"/>
                </a:lnTo>
                <a:lnTo>
                  <a:pt x="106202" y="3931"/>
                </a:lnTo>
                <a:lnTo>
                  <a:pt x="109402" y="4338"/>
                </a:lnTo>
                <a:lnTo>
                  <a:pt x="112602" y="4880"/>
                </a:lnTo>
                <a:lnTo>
                  <a:pt x="116002" y="5829"/>
                </a:lnTo>
                <a:lnTo>
                  <a:pt x="119802" y="6914"/>
                </a:lnTo>
                <a:lnTo>
                  <a:pt x="122003" y="7049"/>
                </a:lnTo>
                <a:lnTo>
                  <a:pt x="124203" y="6914"/>
                </a:lnTo>
                <a:lnTo>
                  <a:pt x="129003" y="6642"/>
                </a:lnTo>
                <a:lnTo>
                  <a:pt x="133803" y="5965"/>
                </a:lnTo>
                <a:lnTo>
                  <a:pt x="138603" y="5151"/>
                </a:lnTo>
                <a:lnTo>
                  <a:pt x="148003" y="3118"/>
                </a:lnTo>
                <a:lnTo>
                  <a:pt x="152803" y="2169"/>
                </a:lnTo>
                <a:lnTo>
                  <a:pt x="157403" y="1220"/>
                </a:lnTo>
                <a:lnTo>
                  <a:pt x="162203" y="407"/>
                </a:lnTo>
                <a:lnTo>
                  <a:pt x="167003" y="136"/>
                </a:lnTo>
                <a:close/>
              </a:path>
            </a:pathLst>
          </a:custGeom>
          <a:noFill/>
        </p:spPr>
        <p:txBody>
          <a:bodyPr wrap="square">
            <a:noAutofit/>
          </a:bodyPr>
          <a:lstStyle/>
          <a:p>
            <a:endParaRPr lang="en-US"/>
          </a:p>
        </p:txBody>
      </p:sp>
      <p:sp>
        <p:nvSpPr>
          <p:cNvPr id="20" name="Picture Placeholder 19">
            <a:extLst>
              <a:ext uri="{FF2B5EF4-FFF2-40B4-BE49-F238E27FC236}">
                <a16:creationId xmlns:a16="http://schemas.microsoft.com/office/drawing/2014/main" id="{13EE4F4A-168D-4822-AEF3-7FF47F486E4B}"/>
              </a:ext>
            </a:extLst>
          </p:cNvPr>
          <p:cNvSpPr>
            <a:spLocks noGrp="1"/>
          </p:cNvSpPr>
          <p:nvPr>
            <p:ph type="pic" sz="quarter" idx="21"/>
          </p:nvPr>
        </p:nvSpPr>
        <p:spPr>
          <a:xfrm>
            <a:off x="6903434" y="3603340"/>
            <a:ext cx="2176272" cy="2807208"/>
          </a:xfrm>
          <a:custGeom>
            <a:avLst/>
            <a:gdLst>
              <a:gd name="connsiteX0" fmla="*/ 169203 w 3076859"/>
              <a:gd name="connsiteY0" fmla="*/ 0 h 3513667"/>
              <a:gd name="connsiteX1" fmla="*/ 171403 w 3076859"/>
              <a:gd name="connsiteY1" fmla="*/ 136 h 3513667"/>
              <a:gd name="connsiteX2" fmla="*/ 174004 w 3076859"/>
              <a:gd name="connsiteY2" fmla="*/ 271 h 3513667"/>
              <a:gd name="connsiteX3" fmla="*/ 176204 w 3076859"/>
              <a:gd name="connsiteY3" fmla="*/ 407 h 3513667"/>
              <a:gd name="connsiteX4" fmla="*/ 178604 w 3076859"/>
              <a:gd name="connsiteY4" fmla="*/ 949 h 3513667"/>
              <a:gd name="connsiteX5" fmla="*/ 181004 w 3076859"/>
              <a:gd name="connsiteY5" fmla="*/ 1356 h 3513667"/>
              <a:gd name="connsiteX6" fmla="*/ 183404 w 3076859"/>
              <a:gd name="connsiteY6" fmla="*/ 2169 h 3513667"/>
              <a:gd name="connsiteX7" fmla="*/ 185604 w 3076859"/>
              <a:gd name="connsiteY7" fmla="*/ 3118 h 3513667"/>
              <a:gd name="connsiteX8" fmla="*/ 188004 w 3076859"/>
              <a:gd name="connsiteY8" fmla="*/ 4067 h 3513667"/>
              <a:gd name="connsiteX9" fmla="*/ 190404 w 3076859"/>
              <a:gd name="connsiteY9" fmla="*/ 5287 h 3513667"/>
              <a:gd name="connsiteX10" fmla="*/ 192604 w 3076859"/>
              <a:gd name="connsiteY10" fmla="*/ 6642 h 3513667"/>
              <a:gd name="connsiteX11" fmla="*/ 195004 w 3076859"/>
              <a:gd name="connsiteY11" fmla="*/ 8405 h 3513667"/>
              <a:gd name="connsiteX12" fmla="*/ 199404 w 3076859"/>
              <a:gd name="connsiteY12" fmla="*/ 6642 h 3513667"/>
              <a:gd name="connsiteX13" fmla="*/ 203604 w 3076859"/>
              <a:gd name="connsiteY13" fmla="*/ 5287 h 3513667"/>
              <a:gd name="connsiteX14" fmla="*/ 208004 w 3076859"/>
              <a:gd name="connsiteY14" fmla="*/ 4202 h 3513667"/>
              <a:gd name="connsiteX15" fmla="*/ 212004 w 3076859"/>
              <a:gd name="connsiteY15" fmla="*/ 3254 h 3513667"/>
              <a:gd name="connsiteX16" fmla="*/ 216204 w 3076859"/>
              <a:gd name="connsiteY16" fmla="*/ 2576 h 3513667"/>
              <a:gd name="connsiteX17" fmla="*/ 220204 w 3076859"/>
              <a:gd name="connsiteY17" fmla="*/ 2033 h 3513667"/>
              <a:gd name="connsiteX18" fmla="*/ 224404 w 3076859"/>
              <a:gd name="connsiteY18" fmla="*/ 1898 h 3513667"/>
              <a:gd name="connsiteX19" fmla="*/ 228204 w 3076859"/>
              <a:gd name="connsiteY19" fmla="*/ 1762 h 3513667"/>
              <a:gd name="connsiteX20" fmla="*/ 232405 w 3076859"/>
              <a:gd name="connsiteY20" fmla="*/ 1898 h 3513667"/>
              <a:gd name="connsiteX21" fmla="*/ 236205 w 3076859"/>
              <a:gd name="connsiteY21" fmla="*/ 2169 h 3513667"/>
              <a:gd name="connsiteX22" fmla="*/ 240205 w 3076859"/>
              <a:gd name="connsiteY22" fmla="*/ 2576 h 3513667"/>
              <a:gd name="connsiteX23" fmla="*/ 244005 w 3076859"/>
              <a:gd name="connsiteY23" fmla="*/ 3254 h 3513667"/>
              <a:gd name="connsiteX24" fmla="*/ 247605 w 3076859"/>
              <a:gd name="connsiteY24" fmla="*/ 4067 h 3513667"/>
              <a:gd name="connsiteX25" fmla="*/ 251605 w 3076859"/>
              <a:gd name="connsiteY25" fmla="*/ 4745 h 3513667"/>
              <a:gd name="connsiteX26" fmla="*/ 255205 w 3076859"/>
              <a:gd name="connsiteY26" fmla="*/ 5829 h 3513667"/>
              <a:gd name="connsiteX27" fmla="*/ 259005 w 3076859"/>
              <a:gd name="connsiteY27" fmla="*/ 6914 h 3513667"/>
              <a:gd name="connsiteX28" fmla="*/ 262805 w 3076859"/>
              <a:gd name="connsiteY28" fmla="*/ 8134 h 3513667"/>
              <a:gd name="connsiteX29" fmla="*/ 266405 w 3076859"/>
              <a:gd name="connsiteY29" fmla="*/ 9625 h 3513667"/>
              <a:gd name="connsiteX30" fmla="*/ 273605 w 3076859"/>
              <a:gd name="connsiteY30" fmla="*/ 12336 h 3513667"/>
              <a:gd name="connsiteX31" fmla="*/ 281005 w 3076859"/>
              <a:gd name="connsiteY31" fmla="*/ 15589 h 3513667"/>
              <a:gd name="connsiteX32" fmla="*/ 288006 w 3076859"/>
              <a:gd name="connsiteY32" fmla="*/ 18843 h 3513667"/>
              <a:gd name="connsiteX33" fmla="*/ 302406 w 3076859"/>
              <a:gd name="connsiteY33" fmla="*/ 25621 h 3513667"/>
              <a:gd name="connsiteX34" fmla="*/ 309406 w 3076859"/>
              <a:gd name="connsiteY34" fmla="*/ 29010 h 3513667"/>
              <a:gd name="connsiteX35" fmla="*/ 316806 w 3076859"/>
              <a:gd name="connsiteY35" fmla="*/ 32263 h 3513667"/>
              <a:gd name="connsiteX36" fmla="*/ 317606 w 3076859"/>
              <a:gd name="connsiteY36" fmla="*/ 30094 h 3513667"/>
              <a:gd name="connsiteX37" fmla="*/ 318806 w 3076859"/>
              <a:gd name="connsiteY37" fmla="*/ 28332 h 3513667"/>
              <a:gd name="connsiteX38" fmla="*/ 320006 w 3076859"/>
              <a:gd name="connsiteY38" fmla="*/ 26705 h 3513667"/>
              <a:gd name="connsiteX39" fmla="*/ 321006 w 3076859"/>
              <a:gd name="connsiteY39" fmla="*/ 25349 h 3513667"/>
              <a:gd name="connsiteX40" fmla="*/ 322406 w 3076859"/>
              <a:gd name="connsiteY40" fmla="*/ 24401 h 3513667"/>
              <a:gd name="connsiteX41" fmla="*/ 323806 w 3076859"/>
              <a:gd name="connsiteY41" fmla="*/ 23587 h 3513667"/>
              <a:gd name="connsiteX42" fmla="*/ 325206 w 3076859"/>
              <a:gd name="connsiteY42" fmla="*/ 23181 h 3513667"/>
              <a:gd name="connsiteX43" fmla="*/ 326606 w 3076859"/>
              <a:gd name="connsiteY43" fmla="*/ 22909 h 3513667"/>
              <a:gd name="connsiteX44" fmla="*/ 328006 w 3076859"/>
              <a:gd name="connsiteY44" fmla="*/ 22909 h 3513667"/>
              <a:gd name="connsiteX45" fmla="*/ 329206 w 3076859"/>
              <a:gd name="connsiteY45" fmla="*/ 23181 h 3513667"/>
              <a:gd name="connsiteX46" fmla="*/ 330607 w 3076859"/>
              <a:gd name="connsiteY46" fmla="*/ 23858 h 3513667"/>
              <a:gd name="connsiteX47" fmla="*/ 331807 w 3076859"/>
              <a:gd name="connsiteY47" fmla="*/ 24401 h 3513667"/>
              <a:gd name="connsiteX48" fmla="*/ 333007 w 3076859"/>
              <a:gd name="connsiteY48" fmla="*/ 25485 h 3513667"/>
              <a:gd name="connsiteX49" fmla="*/ 334007 w 3076859"/>
              <a:gd name="connsiteY49" fmla="*/ 26705 h 3513667"/>
              <a:gd name="connsiteX50" fmla="*/ 335007 w 3076859"/>
              <a:gd name="connsiteY50" fmla="*/ 28196 h 3513667"/>
              <a:gd name="connsiteX51" fmla="*/ 336007 w 3076859"/>
              <a:gd name="connsiteY51" fmla="*/ 29823 h 3513667"/>
              <a:gd name="connsiteX52" fmla="*/ 338807 w 3076859"/>
              <a:gd name="connsiteY52" fmla="*/ 36736 h 3513667"/>
              <a:gd name="connsiteX53" fmla="*/ 342207 w 3076859"/>
              <a:gd name="connsiteY53" fmla="*/ 43379 h 3513667"/>
              <a:gd name="connsiteX54" fmla="*/ 346207 w 3076859"/>
              <a:gd name="connsiteY54" fmla="*/ 49886 h 3513667"/>
              <a:gd name="connsiteX55" fmla="*/ 350207 w 3076859"/>
              <a:gd name="connsiteY55" fmla="*/ 56257 h 3513667"/>
              <a:gd name="connsiteX56" fmla="*/ 354607 w 3076859"/>
              <a:gd name="connsiteY56" fmla="*/ 62492 h 3513667"/>
              <a:gd name="connsiteX57" fmla="*/ 359007 w 3076859"/>
              <a:gd name="connsiteY57" fmla="*/ 68593 h 3513667"/>
              <a:gd name="connsiteX58" fmla="*/ 363807 w 3076859"/>
              <a:gd name="connsiteY58" fmla="*/ 74557 h 3513667"/>
              <a:gd name="connsiteX59" fmla="*/ 368607 w 3076859"/>
              <a:gd name="connsiteY59" fmla="*/ 80522 h 3513667"/>
              <a:gd name="connsiteX60" fmla="*/ 378207 w 3076859"/>
              <a:gd name="connsiteY60" fmla="*/ 92315 h 3513667"/>
              <a:gd name="connsiteX61" fmla="*/ 387608 w 3076859"/>
              <a:gd name="connsiteY61" fmla="*/ 103973 h 3513667"/>
              <a:gd name="connsiteX62" fmla="*/ 392408 w 3076859"/>
              <a:gd name="connsiteY62" fmla="*/ 110073 h 3513667"/>
              <a:gd name="connsiteX63" fmla="*/ 396808 w 3076859"/>
              <a:gd name="connsiteY63" fmla="*/ 116038 h 3513667"/>
              <a:gd name="connsiteX64" fmla="*/ 401208 w 3076859"/>
              <a:gd name="connsiteY64" fmla="*/ 122409 h 3513667"/>
              <a:gd name="connsiteX65" fmla="*/ 405008 w 3076859"/>
              <a:gd name="connsiteY65" fmla="*/ 128780 h 3513667"/>
              <a:gd name="connsiteX66" fmla="*/ 406208 w 3076859"/>
              <a:gd name="connsiteY66" fmla="*/ 130949 h 3513667"/>
              <a:gd name="connsiteX67" fmla="*/ 407208 w 3076859"/>
              <a:gd name="connsiteY67" fmla="*/ 132983 h 3513667"/>
              <a:gd name="connsiteX68" fmla="*/ 408008 w 3076859"/>
              <a:gd name="connsiteY68" fmla="*/ 135152 h 3513667"/>
              <a:gd name="connsiteX69" fmla="*/ 408608 w 3076859"/>
              <a:gd name="connsiteY69" fmla="*/ 137049 h 3513667"/>
              <a:gd name="connsiteX70" fmla="*/ 409208 w 3076859"/>
              <a:gd name="connsiteY70" fmla="*/ 139083 h 3513667"/>
              <a:gd name="connsiteX71" fmla="*/ 409408 w 3076859"/>
              <a:gd name="connsiteY71" fmla="*/ 141116 h 3513667"/>
              <a:gd name="connsiteX72" fmla="*/ 409608 w 3076859"/>
              <a:gd name="connsiteY72" fmla="*/ 143150 h 3513667"/>
              <a:gd name="connsiteX73" fmla="*/ 409408 w 3076859"/>
              <a:gd name="connsiteY73" fmla="*/ 145183 h 3513667"/>
              <a:gd name="connsiteX74" fmla="*/ 409208 w 3076859"/>
              <a:gd name="connsiteY74" fmla="*/ 149114 h 3513667"/>
              <a:gd name="connsiteX75" fmla="*/ 408208 w 3076859"/>
              <a:gd name="connsiteY75" fmla="*/ 153045 h 3513667"/>
              <a:gd name="connsiteX76" fmla="*/ 406808 w 3076859"/>
              <a:gd name="connsiteY76" fmla="*/ 156841 h 3513667"/>
              <a:gd name="connsiteX77" fmla="*/ 405008 w 3076859"/>
              <a:gd name="connsiteY77" fmla="*/ 160908 h 3513667"/>
              <a:gd name="connsiteX78" fmla="*/ 408208 w 3076859"/>
              <a:gd name="connsiteY78" fmla="*/ 165246 h 3513667"/>
              <a:gd name="connsiteX79" fmla="*/ 411208 w 3076859"/>
              <a:gd name="connsiteY79" fmla="*/ 169448 h 3513667"/>
              <a:gd name="connsiteX80" fmla="*/ 414208 w 3076859"/>
              <a:gd name="connsiteY80" fmla="*/ 173921 h 3513667"/>
              <a:gd name="connsiteX81" fmla="*/ 416808 w 3076859"/>
              <a:gd name="connsiteY81" fmla="*/ 178259 h 3513667"/>
              <a:gd name="connsiteX82" fmla="*/ 422208 w 3076859"/>
              <a:gd name="connsiteY82" fmla="*/ 187070 h 3513667"/>
              <a:gd name="connsiteX83" fmla="*/ 426608 w 3076859"/>
              <a:gd name="connsiteY83" fmla="*/ 196153 h 3513667"/>
              <a:gd name="connsiteX84" fmla="*/ 431008 w 3076859"/>
              <a:gd name="connsiteY84" fmla="*/ 205235 h 3513667"/>
              <a:gd name="connsiteX85" fmla="*/ 434809 w 3076859"/>
              <a:gd name="connsiteY85" fmla="*/ 214589 h 3513667"/>
              <a:gd name="connsiteX86" fmla="*/ 438408 w 3076859"/>
              <a:gd name="connsiteY86" fmla="*/ 223942 h 3513667"/>
              <a:gd name="connsiteX87" fmla="*/ 441809 w 3076859"/>
              <a:gd name="connsiteY87" fmla="*/ 233431 h 3513667"/>
              <a:gd name="connsiteX88" fmla="*/ 444409 w 3076859"/>
              <a:gd name="connsiteY88" fmla="*/ 242920 h 3513667"/>
              <a:gd name="connsiteX89" fmla="*/ 447209 w 3076859"/>
              <a:gd name="connsiteY89" fmla="*/ 252681 h 3513667"/>
              <a:gd name="connsiteX90" fmla="*/ 450009 w 3076859"/>
              <a:gd name="connsiteY90" fmla="*/ 262305 h 3513667"/>
              <a:gd name="connsiteX91" fmla="*/ 452209 w 3076859"/>
              <a:gd name="connsiteY91" fmla="*/ 272065 h 3513667"/>
              <a:gd name="connsiteX92" fmla="*/ 456809 w 3076859"/>
              <a:gd name="connsiteY92" fmla="*/ 291721 h 3513667"/>
              <a:gd name="connsiteX93" fmla="*/ 461209 w 3076859"/>
              <a:gd name="connsiteY93" fmla="*/ 311242 h 3513667"/>
              <a:gd name="connsiteX94" fmla="*/ 462809 w 3076859"/>
              <a:gd name="connsiteY94" fmla="*/ 312597 h 3513667"/>
              <a:gd name="connsiteX95" fmla="*/ 463809 w 3076859"/>
              <a:gd name="connsiteY95" fmla="*/ 313682 h 3513667"/>
              <a:gd name="connsiteX96" fmla="*/ 465009 w 3076859"/>
              <a:gd name="connsiteY96" fmla="*/ 314902 h 3513667"/>
              <a:gd name="connsiteX97" fmla="*/ 465809 w 3076859"/>
              <a:gd name="connsiteY97" fmla="*/ 316257 h 3513667"/>
              <a:gd name="connsiteX98" fmla="*/ 466409 w 3076859"/>
              <a:gd name="connsiteY98" fmla="*/ 317477 h 3513667"/>
              <a:gd name="connsiteX99" fmla="*/ 466809 w 3076859"/>
              <a:gd name="connsiteY99" fmla="*/ 318833 h 3513667"/>
              <a:gd name="connsiteX100" fmla="*/ 467009 w 3076859"/>
              <a:gd name="connsiteY100" fmla="*/ 320324 h 3513667"/>
              <a:gd name="connsiteX101" fmla="*/ 467209 w 3076859"/>
              <a:gd name="connsiteY101" fmla="*/ 321680 h 3513667"/>
              <a:gd name="connsiteX102" fmla="*/ 467009 w 3076859"/>
              <a:gd name="connsiteY102" fmla="*/ 324662 h 3513667"/>
              <a:gd name="connsiteX103" fmla="*/ 466409 w 3076859"/>
              <a:gd name="connsiteY103" fmla="*/ 327509 h 3513667"/>
              <a:gd name="connsiteX104" fmla="*/ 465609 w 3076859"/>
              <a:gd name="connsiteY104" fmla="*/ 330491 h 3513667"/>
              <a:gd name="connsiteX105" fmla="*/ 464609 w 3076859"/>
              <a:gd name="connsiteY105" fmla="*/ 333473 h 3513667"/>
              <a:gd name="connsiteX106" fmla="*/ 463609 w 3076859"/>
              <a:gd name="connsiteY106" fmla="*/ 336455 h 3513667"/>
              <a:gd name="connsiteX107" fmla="*/ 463009 w 3076859"/>
              <a:gd name="connsiteY107" fmla="*/ 339438 h 3513667"/>
              <a:gd name="connsiteX108" fmla="*/ 462409 w 3076859"/>
              <a:gd name="connsiteY108" fmla="*/ 342420 h 3513667"/>
              <a:gd name="connsiteX109" fmla="*/ 462409 w 3076859"/>
              <a:gd name="connsiteY109" fmla="*/ 345131 h 3513667"/>
              <a:gd name="connsiteX110" fmla="*/ 462409 w 3076859"/>
              <a:gd name="connsiteY110" fmla="*/ 346487 h 3513667"/>
              <a:gd name="connsiteX111" fmla="*/ 463009 w 3076859"/>
              <a:gd name="connsiteY111" fmla="*/ 347978 h 3513667"/>
              <a:gd name="connsiteX112" fmla="*/ 463409 w 3076859"/>
              <a:gd name="connsiteY112" fmla="*/ 349333 h 3513667"/>
              <a:gd name="connsiteX113" fmla="*/ 464409 w 3076859"/>
              <a:gd name="connsiteY113" fmla="*/ 350553 h 3513667"/>
              <a:gd name="connsiteX114" fmla="*/ 465209 w 3076859"/>
              <a:gd name="connsiteY114" fmla="*/ 351774 h 3513667"/>
              <a:gd name="connsiteX115" fmla="*/ 466409 w 3076859"/>
              <a:gd name="connsiteY115" fmla="*/ 352994 h 3513667"/>
              <a:gd name="connsiteX116" fmla="*/ 468009 w 3076859"/>
              <a:gd name="connsiteY116" fmla="*/ 354214 h 3513667"/>
              <a:gd name="connsiteX117" fmla="*/ 469609 w 3076859"/>
              <a:gd name="connsiteY117" fmla="*/ 355298 h 3513667"/>
              <a:gd name="connsiteX118" fmla="*/ 478409 w 3076859"/>
              <a:gd name="connsiteY118" fmla="*/ 355298 h 3513667"/>
              <a:gd name="connsiteX119" fmla="*/ 480209 w 3076859"/>
              <a:gd name="connsiteY119" fmla="*/ 358009 h 3513667"/>
              <a:gd name="connsiteX120" fmla="*/ 481809 w 3076859"/>
              <a:gd name="connsiteY120" fmla="*/ 360449 h 3513667"/>
              <a:gd name="connsiteX121" fmla="*/ 483209 w 3076859"/>
              <a:gd name="connsiteY121" fmla="*/ 363025 h 3513667"/>
              <a:gd name="connsiteX122" fmla="*/ 484409 w 3076859"/>
              <a:gd name="connsiteY122" fmla="*/ 365736 h 3513667"/>
              <a:gd name="connsiteX123" fmla="*/ 485609 w 3076859"/>
              <a:gd name="connsiteY123" fmla="*/ 368312 h 3513667"/>
              <a:gd name="connsiteX124" fmla="*/ 486409 w 3076859"/>
              <a:gd name="connsiteY124" fmla="*/ 371023 h 3513667"/>
              <a:gd name="connsiteX125" fmla="*/ 488010 w 3076859"/>
              <a:gd name="connsiteY125" fmla="*/ 376310 h 3513667"/>
              <a:gd name="connsiteX126" fmla="*/ 489009 w 3076859"/>
              <a:gd name="connsiteY126" fmla="*/ 382003 h 3513667"/>
              <a:gd name="connsiteX127" fmla="*/ 489809 w 3076859"/>
              <a:gd name="connsiteY127" fmla="*/ 387290 h 3513667"/>
              <a:gd name="connsiteX128" fmla="*/ 490210 w 3076859"/>
              <a:gd name="connsiteY128" fmla="*/ 392848 h 3513667"/>
              <a:gd name="connsiteX129" fmla="*/ 490610 w 3076859"/>
              <a:gd name="connsiteY129" fmla="*/ 398677 h 3513667"/>
              <a:gd name="connsiteX130" fmla="*/ 490810 w 3076859"/>
              <a:gd name="connsiteY130" fmla="*/ 409928 h 3513667"/>
              <a:gd name="connsiteX131" fmla="*/ 491210 w 3076859"/>
              <a:gd name="connsiteY131" fmla="*/ 415486 h 3513667"/>
              <a:gd name="connsiteX132" fmla="*/ 491610 w 3076859"/>
              <a:gd name="connsiteY132" fmla="*/ 421044 h 3513667"/>
              <a:gd name="connsiteX133" fmla="*/ 492410 w 3076859"/>
              <a:gd name="connsiteY133" fmla="*/ 426602 h 3513667"/>
              <a:gd name="connsiteX134" fmla="*/ 493410 w 3076859"/>
              <a:gd name="connsiteY134" fmla="*/ 432024 h 3513667"/>
              <a:gd name="connsiteX135" fmla="*/ 494810 w 3076859"/>
              <a:gd name="connsiteY135" fmla="*/ 437446 h 3513667"/>
              <a:gd name="connsiteX136" fmla="*/ 496010 w 3076859"/>
              <a:gd name="connsiteY136" fmla="*/ 440022 h 3513667"/>
              <a:gd name="connsiteX137" fmla="*/ 497010 w 3076859"/>
              <a:gd name="connsiteY137" fmla="*/ 442733 h 3513667"/>
              <a:gd name="connsiteX138" fmla="*/ 502810 w 3076859"/>
              <a:gd name="connsiteY138" fmla="*/ 442597 h 3513667"/>
              <a:gd name="connsiteX139" fmla="*/ 508810 w 3076859"/>
              <a:gd name="connsiteY139" fmla="*/ 442597 h 3513667"/>
              <a:gd name="connsiteX140" fmla="*/ 511210 w 3076859"/>
              <a:gd name="connsiteY140" fmla="*/ 437853 h 3513667"/>
              <a:gd name="connsiteX141" fmla="*/ 514010 w 3076859"/>
              <a:gd name="connsiteY141" fmla="*/ 433515 h 3513667"/>
              <a:gd name="connsiteX142" fmla="*/ 516810 w 3076859"/>
              <a:gd name="connsiteY142" fmla="*/ 429448 h 3513667"/>
              <a:gd name="connsiteX143" fmla="*/ 519810 w 3076859"/>
              <a:gd name="connsiteY143" fmla="*/ 425653 h 3513667"/>
              <a:gd name="connsiteX144" fmla="*/ 523010 w 3076859"/>
              <a:gd name="connsiteY144" fmla="*/ 422128 h 3513667"/>
              <a:gd name="connsiteX145" fmla="*/ 526410 w 3076859"/>
              <a:gd name="connsiteY145" fmla="*/ 418875 h 3513667"/>
              <a:gd name="connsiteX146" fmla="*/ 530010 w 3076859"/>
              <a:gd name="connsiteY146" fmla="*/ 416164 h 3513667"/>
              <a:gd name="connsiteX147" fmla="*/ 533810 w 3076859"/>
              <a:gd name="connsiteY147" fmla="*/ 413452 h 3513667"/>
              <a:gd name="connsiteX148" fmla="*/ 536010 w 3076859"/>
              <a:gd name="connsiteY148" fmla="*/ 412368 h 3513667"/>
              <a:gd name="connsiteX149" fmla="*/ 538010 w 3076859"/>
              <a:gd name="connsiteY149" fmla="*/ 411419 h 3513667"/>
              <a:gd name="connsiteX150" fmla="*/ 540011 w 3076859"/>
              <a:gd name="connsiteY150" fmla="*/ 410470 h 3513667"/>
              <a:gd name="connsiteX151" fmla="*/ 542211 w 3076859"/>
              <a:gd name="connsiteY151" fmla="*/ 409657 h 3513667"/>
              <a:gd name="connsiteX152" fmla="*/ 544611 w 3076859"/>
              <a:gd name="connsiteY152" fmla="*/ 408979 h 3513667"/>
              <a:gd name="connsiteX153" fmla="*/ 546811 w 3076859"/>
              <a:gd name="connsiteY153" fmla="*/ 408437 h 3513667"/>
              <a:gd name="connsiteX154" fmla="*/ 549211 w 3076859"/>
              <a:gd name="connsiteY154" fmla="*/ 407759 h 3513667"/>
              <a:gd name="connsiteX155" fmla="*/ 551611 w 3076859"/>
              <a:gd name="connsiteY155" fmla="*/ 407488 h 3513667"/>
              <a:gd name="connsiteX156" fmla="*/ 554211 w 3076859"/>
              <a:gd name="connsiteY156" fmla="*/ 407081 h 3513667"/>
              <a:gd name="connsiteX157" fmla="*/ 556611 w 3076859"/>
              <a:gd name="connsiteY157" fmla="*/ 406810 h 3513667"/>
              <a:gd name="connsiteX158" fmla="*/ 559411 w 3076859"/>
              <a:gd name="connsiteY158" fmla="*/ 406810 h 3513667"/>
              <a:gd name="connsiteX159" fmla="*/ 562211 w 3076859"/>
              <a:gd name="connsiteY159" fmla="*/ 406810 h 3513667"/>
              <a:gd name="connsiteX160" fmla="*/ 564811 w 3076859"/>
              <a:gd name="connsiteY160" fmla="*/ 406946 h 3513667"/>
              <a:gd name="connsiteX161" fmla="*/ 567811 w 3076859"/>
              <a:gd name="connsiteY161" fmla="*/ 407352 h 3513667"/>
              <a:gd name="connsiteX162" fmla="*/ 570811 w 3076859"/>
              <a:gd name="connsiteY162" fmla="*/ 407623 h 3513667"/>
              <a:gd name="connsiteX163" fmla="*/ 573811 w 3076859"/>
              <a:gd name="connsiteY163" fmla="*/ 408166 h 3513667"/>
              <a:gd name="connsiteX164" fmla="*/ 588211 w 3076859"/>
              <a:gd name="connsiteY164" fmla="*/ 407352 h 3513667"/>
              <a:gd name="connsiteX165" fmla="*/ 602412 w 3076859"/>
              <a:gd name="connsiteY165" fmla="*/ 406403 h 3513667"/>
              <a:gd name="connsiteX166" fmla="*/ 606212 w 3076859"/>
              <a:gd name="connsiteY166" fmla="*/ 406946 h 3513667"/>
              <a:gd name="connsiteX167" fmla="*/ 610012 w 3076859"/>
              <a:gd name="connsiteY167" fmla="*/ 407488 h 3513667"/>
              <a:gd name="connsiteX168" fmla="*/ 614012 w 3076859"/>
              <a:gd name="connsiteY168" fmla="*/ 407759 h 3513667"/>
              <a:gd name="connsiteX169" fmla="*/ 618012 w 3076859"/>
              <a:gd name="connsiteY169" fmla="*/ 407895 h 3513667"/>
              <a:gd name="connsiteX170" fmla="*/ 625812 w 3076859"/>
              <a:gd name="connsiteY170" fmla="*/ 408030 h 3513667"/>
              <a:gd name="connsiteX171" fmla="*/ 633812 w 3076859"/>
              <a:gd name="connsiteY171" fmla="*/ 407895 h 3513667"/>
              <a:gd name="connsiteX172" fmla="*/ 650013 w 3076859"/>
              <a:gd name="connsiteY172" fmla="*/ 407352 h 3513667"/>
              <a:gd name="connsiteX173" fmla="*/ 658013 w 3076859"/>
              <a:gd name="connsiteY173" fmla="*/ 407081 h 3513667"/>
              <a:gd name="connsiteX174" fmla="*/ 662013 w 3076859"/>
              <a:gd name="connsiteY174" fmla="*/ 407081 h 3513667"/>
              <a:gd name="connsiteX175" fmla="*/ 665813 w 3076859"/>
              <a:gd name="connsiteY175" fmla="*/ 407352 h 3513667"/>
              <a:gd name="connsiteX176" fmla="*/ 669813 w 3076859"/>
              <a:gd name="connsiteY176" fmla="*/ 407623 h 3513667"/>
              <a:gd name="connsiteX177" fmla="*/ 673613 w 3076859"/>
              <a:gd name="connsiteY177" fmla="*/ 407895 h 3513667"/>
              <a:gd name="connsiteX178" fmla="*/ 677613 w 3076859"/>
              <a:gd name="connsiteY178" fmla="*/ 408437 h 3513667"/>
              <a:gd name="connsiteX179" fmla="*/ 681413 w 3076859"/>
              <a:gd name="connsiteY179" fmla="*/ 409115 h 3513667"/>
              <a:gd name="connsiteX180" fmla="*/ 685013 w 3076859"/>
              <a:gd name="connsiteY180" fmla="*/ 409928 h 3513667"/>
              <a:gd name="connsiteX181" fmla="*/ 689013 w 3076859"/>
              <a:gd name="connsiteY181" fmla="*/ 411012 h 3513667"/>
              <a:gd name="connsiteX182" fmla="*/ 692613 w 3076859"/>
              <a:gd name="connsiteY182" fmla="*/ 412232 h 3513667"/>
              <a:gd name="connsiteX183" fmla="*/ 696014 w 3076859"/>
              <a:gd name="connsiteY183" fmla="*/ 413588 h 3513667"/>
              <a:gd name="connsiteX184" fmla="*/ 699614 w 3076859"/>
              <a:gd name="connsiteY184" fmla="*/ 415350 h 3513667"/>
              <a:gd name="connsiteX185" fmla="*/ 703014 w 3076859"/>
              <a:gd name="connsiteY185" fmla="*/ 417384 h 3513667"/>
              <a:gd name="connsiteX186" fmla="*/ 706214 w 3076859"/>
              <a:gd name="connsiteY186" fmla="*/ 419688 h 3513667"/>
              <a:gd name="connsiteX187" fmla="*/ 709614 w 3076859"/>
              <a:gd name="connsiteY187" fmla="*/ 422264 h 3513667"/>
              <a:gd name="connsiteX188" fmla="*/ 712814 w 3076859"/>
              <a:gd name="connsiteY188" fmla="*/ 425110 h 3513667"/>
              <a:gd name="connsiteX189" fmla="*/ 715814 w 3076859"/>
              <a:gd name="connsiteY189" fmla="*/ 428364 h 3513667"/>
              <a:gd name="connsiteX190" fmla="*/ 719014 w 3076859"/>
              <a:gd name="connsiteY190" fmla="*/ 431888 h 3513667"/>
              <a:gd name="connsiteX191" fmla="*/ 721814 w 3076859"/>
              <a:gd name="connsiteY191" fmla="*/ 435820 h 3513667"/>
              <a:gd name="connsiteX192" fmla="*/ 722614 w 3076859"/>
              <a:gd name="connsiteY192" fmla="*/ 436633 h 3513667"/>
              <a:gd name="connsiteX193" fmla="*/ 723614 w 3076859"/>
              <a:gd name="connsiteY193" fmla="*/ 437446 h 3513667"/>
              <a:gd name="connsiteX194" fmla="*/ 725014 w 3076859"/>
              <a:gd name="connsiteY194" fmla="*/ 438260 h 3513667"/>
              <a:gd name="connsiteX195" fmla="*/ 726414 w 3076859"/>
              <a:gd name="connsiteY195" fmla="*/ 438802 h 3513667"/>
              <a:gd name="connsiteX196" fmla="*/ 728014 w 3076859"/>
              <a:gd name="connsiteY196" fmla="*/ 439344 h 3513667"/>
              <a:gd name="connsiteX197" fmla="*/ 729814 w 3076859"/>
              <a:gd name="connsiteY197" fmla="*/ 439751 h 3513667"/>
              <a:gd name="connsiteX198" fmla="*/ 731614 w 3076859"/>
              <a:gd name="connsiteY198" fmla="*/ 440157 h 3513667"/>
              <a:gd name="connsiteX199" fmla="*/ 733614 w 3076859"/>
              <a:gd name="connsiteY199" fmla="*/ 440564 h 3513667"/>
              <a:gd name="connsiteX200" fmla="*/ 735614 w 3076859"/>
              <a:gd name="connsiteY200" fmla="*/ 440700 h 3513667"/>
              <a:gd name="connsiteX201" fmla="*/ 737814 w 3076859"/>
              <a:gd name="connsiteY201" fmla="*/ 440835 h 3513667"/>
              <a:gd name="connsiteX202" fmla="*/ 739814 w 3076859"/>
              <a:gd name="connsiteY202" fmla="*/ 440835 h 3513667"/>
              <a:gd name="connsiteX203" fmla="*/ 741614 w 3076859"/>
              <a:gd name="connsiteY203" fmla="*/ 440700 h 3513667"/>
              <a:gd name="connsiteX204" fmla="*/ 743614 w 3076859"/>
              <a:gd name="connsiteY204" fmla="*/ 440564 h 3513667"/>
              <a:gd name="connsiteX205" fmla="*/ 745214 w 3076859"/>
              <a:gd name="connsiteY205" fmla="*/ 440157 h 3513667"/>
              <a:gd name="connsiteX206" fmla="*/ 746814 w 3076859"/>
              <a:gd name="connsiteY206" fmla="*/ 439751 h 3513667"/>
              <a:gd name="connsiteX207" fmla="*/ 748415 w 3076859"/>
              <a:gd name="connsiteY207" fmla="*/ 439344 h 3513667"/>
              <a:gd name="connsiteX208" fmla="*/ 752415 w 3076859"/>
              <a:gd name="connsiteY208" fmla="*/ 437717 h 3513667"/>
              <a:gd name="connsiteX209" fmla="*/ 756015 w 3076859"/>
              <a:gd name="connsiteY209" fmla="*/ 436497 h 3513667"/>
              <a:gd name="connsiteX210" fmla="*/ 759415 w 3076859"/>
              <a:gd name="connsiteY210" fmla="*/ 435413 h 3513667"/>
              <a:gd name="connsiteX211" fmla="*/ 762615 w 3076859"/>
              <a:gd name="connsiteY211" fmla="*/ 434464 h 3513667"/>
              <a:gd name="connsiteX212" fmla="*/ 765615 w 3076859"/>
              <a:gd name="connsiteY212" fmla="*/ 433922 h 3513667"/>
              <a:gd name="connsiteX213" fmla="*/ 768615 w 3076859"/>
              <a:gd name="connsiteY213" fmla="*/ 433515 h 3513667"/>
              <a:gd name="connsiteX214" fmla="*/ 771015 w 3076859"/>
              <a:gd name="connsiteY214" fmla="*/ 433380 h 3513667"/>
              <a:gd name="connsiteX215" fmla="*/ 773615 w 3076859"/>
              <a:gd name="connsiteY215" fmla="*/ 433380 h 3513667"/>
              <a:gd name="connsiteX216" fmla="*/ 775815 w 3076859"/>
              <a:gd name="connsiteY216" fmla="*/ 433786 h 3513667"/>
              <a:gd name="connsiteX217" fmla="*/ 778015 w 3076859"/>
              <a:gd name="connsiteY217" fmla="*/ 434193 h 3513667"/>
              <a:gd name="connsiteX218" fmla="*/ 780015 w 3076859"/>
              <a:gd name="connsiteY218" fmla="*/ 434871 h 3513667"/>
              <a:gd name="connsiteX219" fmla="*/ 781815 w 3076859"/>
              <a:gd name="connsiteY219" fmla="*/ 435548 h 3513667"/>
              <a:gd name="connsiteX220" fmla="*/ 783615 w 3076859"/>
              <a:gd name="connsiteY220" fmla="*/ 436497 h 3513667"/>
              <a:gd name="connsiteX221" fmla="*/ 785215 w 3076859"/>
              <a:gd name="connsiteY221" fmla="*/ 437582 h 3513667"/>
              <a:gd name="connsiteX222" fmla="*/ 786615 w 3076859"/>
              <a:gd name="connsiteY222" fmla="*/ 438937 h 3513667"/>
              <a:gd name="connsiteX223" fmla="*/ 787815 w 3076859"/>
              <a:gd name="connsiteY223" fmla="*/ 440429 h 3513667"/>
              <a:gd name="connsiteX224" fmla="*/ 789215 w 3076859"/>
              <a:gd name="connsiteY224" fmla="*/ 441784 h 3513667"/>
              <a:gd name="connsiteX225" fmla="*/ 790415 w 3076859"/>
              <a:gd name="connsiteY225" fmla="*/ 443411 h 3513667"/>
              <a:gd name="connsiteX226" fmla="*/ 792415 w 3076859"/>
              <a:gd name="connsiteY226" fmla="*/ 447206 h 3513667"/>
              <a:gd name="connsiteX227" fmla="*/ 794215 w 3076859"/>
              <a:gd name="connsiteY227" fmla="*/ 451138 h 3513667"/>
              <a:gd name="connsiteX228" fmla="*/ 795815 w 3076859"/>
              <a:gd name="connsiteY228" fmla="*/ 455475 h 3513667"/>
              <a:gd name="connsiteX229" fmla="*/ 797415 w 3076859"/>
              <a:gd name="connsiteY229" fmla="*/ 460220 h 3513667"/>
              <a:gd name="connsiteX230" fmla="*/ 798815 w 3076859"/>
              <a:gd name="connsiteY230" fmla="*/ 464965 h 3513667"/>
              <a:gd name="connsiteX231" fmla="*/ 801816 w 3076859"/>
              <a:gd name="connsiteY231" fmla="*/ 474725 h 3513667"/>
              <a:gd name="connsiteX232" fmla="*/ 803816 w 3076859"/>
              <a:gd name="connsiteY232" fmla="*/ 480283 h 3513667"/>
              <a:gd name="connsiteX233" fmla="*/ 806016 w 3076859"/>
              <a:gd name="connsiteY233" fmla="*/ 485705 h 3513667"/>
              <a:gd name="connsiteX234" fmla="*/ 810216 w 3076859"/>
              <a:gd name="connsiteY234" fmla="*/ 496414 h 3513667"/>
              <a:gd name="connsiteX235" fmla="*/ 815016 w 3076859"/>
              <a:gd name="connsiteY235" fmla="*/ 507123 h 3513667"/>
              <a:gd name="connsiteX236" fmla="*/ 819616 w 3076859"/>
              <a:gd name="connsiteY236" fmla="*/ 517968 h 3513667"/>
              <a:gd name="connsiteX237" fmla="*/ 821616 w 3076859"/>
              <a:gd name="connsiteY237" fmla="*/ 523390 h 3513667"/>
              <a:gd name="connsiteX238" fmla="*/ 823416 w 3076859"/>
              <a:gd name="connsiteY238" fmla="*/ 528812 h 3513667"/>
              <a:gd name="connsiteX239" fmla="*/ 825016 w 3076859"/>
              <a:gd name="connsiteY239" fmla="*/ 534370 h 3513667"/>
              <a:gd name="connsiteX240" fmla="*/ 826416 w 3076859"/>
              <a:gd name="connsiteY240" fmla="*/ 539928 h 3513667"/>
              <a:gd name="connsiteX241" fmla="*/ 827616 w 3076859"/>
              <a:gd name="connsiteY241" fmla="*/ 545622 h 3513667"/>
              <a:gd name="connsiteX242" fmla="*/ 828416 w 3076859"/>
              <a:gd name="connsiteY242" fmla="*/ 551315 h 3513667"/>
              <a:gd name="connsiteX243" fmla="*/ 828816 w 3076859"/>
              <a:gd name="connsiteY243" fmla="*/ 557415 h 3513667"/>
              <a:gd name="connsiteX244" fmla="*/ 828816 w 3076859"/>
              <a:gd name="connsiteY244" fmla="*/ 563244 h 3513667"/>
              <a:gd name="connsiteX245" fmla="*/ 831216 w 3076859"/>
              <a:gd name="connsiteY245" fmla="*/ 583307 h 3513667"/>
              <a:gd name="connsiteX246" fmla="*/ 832616 w 3076859"/>
              <a:gd name="connsiteY246" fmla="*/ 593203 h 3513667"/>
              <a:gd name="connsiteX247" fmla="*/ 834416 w 3076859"/>
              <a:gd name="connsiteY247" fmla="*/ 603098 h 3513667"/>
              <a:gd name="connsiteX248" fmla="*/ 835616 w 3076859"/>
              <a:gd name="connsiteY248" fmla="*/ 608114 h 3513667"/>
              <a:gd name="connsiteX249" fmla="*/ 836816 w 3076859"/>
              <a:gd name="connsiteY249" fmla="*/ 612994 h 3513667"/>
              <a:gd name="connsiteX250" fmla="*/ 838016 w 3076859"/>
              <a:gd name="connsiteY250" fmla="*/ 617874 h 3513667"/>
              <a:gd name="connsiteX251" fmla="*/ 839616 w 3076859"/>
              <a:gd name="connsiteY251" fmla="*/ 622619 h 3513667"/>
              <a:gd name="connsiteX252" fmla="*/ 841216 w 3076859"/>
              <a:gd name="connsiteY252" fmla="*/ 627363 h 3513667"/>
              <a:gd name="connsiteX253" fmla="*/ 843416 w 3076859"/>
              <a:gd name="connsiteY253" fmla="*/ 632243 h 3513667"/>
              <a:gd name="connsiteX254" fmla="*/ 845616 w 3076859"/>
              <a:gd name="connsiteY254" fmla="*/ 636852 h 3513667"/>
              <a:gd name="connsiteX255" fmla="*/ 847816 w 3076859"/>
              <a:gd name="connsiteY255" fmla="*/ 641461 h 3513667"/>
              <a:gd name="connsiteX256" fmla="*/ 851616 w 3076859"/>
              <a:gd name="connsiteY256" fmla="*/ 645935 h 3513667"/>
              <a:gd name="connsiteX257" fmla="*/ 855017 w 3076859"/>
              <a:gd name="connsiteY257" fmla="*/ 650544 h 3513667"/>
              <a:gd name="connsiteX258" fmla="*/ 858017 w 3076859"/>
              <a:gd name="connsiteY258" fmla="*/ 655153 h 3513667"/>
              <a:gd name="connsiteX259" fmla="*/ 860417 w 3076859"/>
              <a:gd name="connsiteY259" fmla="*/ 660033 h 3513667"/>
              <a:gd name="connsiteX260" fmla="*/ 862417 w 3076859"/>
              <a:gd name="connsiteY260" fmla="*/ 664777 h 3513667"/>
              <a:gd name="connsiteX261" fmla="*/ 864217 w 3076859"/>
              <a:gd name="connsiteY261" fmla="*/ 669793 h 3513667"/>
              <a:gd name="connsiteX262" fmla="*/ 865617 w 3076859"/>
              <a:gd name="connsiteY262" fmla="*/ 674537 h 3513667"/>
              <a:gd name="connsiteX263" fmla="*/ 866817 w 3076859"/>
              <a:gd name="connsiteY263" fmla="*/ 679689 h 3513667"/>
              <a:gd name="connsiteX264" fmla="*/ 867817 w 3076859"/>
              <a:gd name="connsiteY264" fmla="*/ 684704 h 3513667"/>
              <a:gd name="connsiteX265" fmla="*/ 868217 w 3076859"/>
              <a:gd name="connsiteY265" fmla="*/ 689856 h 3513667"/>
              <a:gd name="connsiteX266" fmla="*/ 868417 w 3076859"/>
              <a:gd name="connsiteY266" fmla="*/ 695007 h 3513667"/>
              <a:gd name="connsiteX267" fmla="*/ 868417 w 3076859"/>
              <a:gd name="connsiteY267" fmla="*/ 700158 h 3513667"/>
              <a:gd name="connsiteX268" fmla="*/ 868217 w 3076859"/>
              <a:gd name="connsiteY268" fmla="*/ 705445 h 3513667"/>
              <a:gd name="connsiteX269" fmla="*/ 867817 w 3076859"/>
              <a:gd name="connsiteY269" fmla="*/ 710731 h 3513667"/>
              <a:gd name="connsiteX270" fmla="*/ 866817 w 3076859"/>
              <a:gd name="connsiteY270" fmla="*/ 716154 h 3513667"/>
              <a:gd name="connsiteX271" fmla="*/ 865817 w 3076859"/>
              <a:gd name="connsiteY271" fmla="*/ 721576 h 3513667"/>
              <a:gd name="connsiteX272" fmla="*/ 865417 w 3076859"/>
              <a:gd name="connsiteY272" fmla="*/ 722932 h 3513667"/>
              <a:gd name="connsiteX273" fmla="*/ 865417 w 3076859"/>
              <a:gd name="connsiteY273" fmla="*/ 724152 h 3513667"/>
              <a:gd name="connsiteX274" fmla="*/ 865617 w 3076859"/>
              <a:gd name="connsiteY274" fmla="*/ 725372 h 3513667"/>
              <a:gd name="connsiteX275" fmla="*/ 866617 w 3076859"/>
              <a:gd name="connsiteY275" fmla="*/ 726592 h 3513667"/>
              <a:gd name="connsiteX276" fmla="*/ 869817 w 3076859"/>
              <a:gd name="connsiteY276" fmla="*/ 732285 h 3513667"/>
              <a:gd name="connsiteX277" fmla="*/ 872817 w 3076859"/>
              <a:gd name="connsiteY277" fmla="*/ 738114 h 3513667"/>
              <a:gd name="connsiteX278" fmla="*/ 875417 w 3076859"/>
              <a:gd name="connsiteY278" fmla="*/ 743808 h 3513667"/>
              <a:gd name="connsiteX279" fmla="*/ 877817 w 3076859"/>
              <a:gd name="connsiteY279" fmla="*/ 749637 h 3513667"/>
              <a:gd name="connsiteX280" fmla="*/ 879617 w 3076859"/>
              <a:gd name="connsiteY280" fmla="*/ 755601 h 3513667"/>
              <a:gd name="connsiteX281" fmla="*/ 881417 w 3076859"/>
              <a:gd name="connsiteY281" fmla="*/ 761430 h 3513667"/>
              <a:gd name="connsiteX282" fmla="*/ 882817 w 3076859"/>
              <a:gd name="connsiteY282" fmla="*/ 767259 h 3513667"/>
              <a:gd name="connsiteX283" fmla="*/ 884017 w 3076859"/>
              <a:gd name="connsiteY283" fmla="*/ 773359 h 3513667"/>
              <a:gd name="connsiteX284" fmla="*/ 885017 w 3076859"/>
              <a:gd name="connsiteY284" fmla="*/ 779324 h 3513667"/>
              <a:gd name="connsiteX285" fmla="*/ 885817 w 3076859"/>
              <a:gd name="connsiteY285" fmla="*/ 785424 h 3513667"/>
              <a:gd name="connsiteX286" fmla="*/ 886417 w 3076859"/>
              <a:gd name="connsiteY286" fmla="*/ 791389 h 3513667"/>
              <a:gd name="connsiteX287" fmla="*/ 886817 w 3076859"/>
              <a:gd name="connsiteY287" fmla="*/ 797489 h 3513667"/>
              <a:gd name="connsiteX288" fmla="*/ 887617 w 3076859"/>
              <a:gd name="connsiteY288" fmla="*/ 809689 h 3513667"/>
              <a:gd name="connsiteX289" fmla="*/ 888017 w 3076859"/>
              <a:gd name="connsiteY289" fmla="*/ 821889 h 3513667"/>
              <a:gd name="connsiteX290" fmla="*/ 888417 w 3076859"/>
              <a:gd name="connsiteY290" fmla="*/ 834089 h 3513667"/>
              <a:gd name="connsiteX291" fmla="*/ 888617 w 3076859"/>
              <a:gd name="connsiteY291" fmla="*/ 846290 h 3513667"/>
              <a:gd name="connsiteX292" fmla="*/ 889417 w 3076859"/>
              <a:gd name="connsiteY292" fmla="*/ 858354 h 3513667"/>
              <a:gd name="connsiteX293" fmla="*/ 889817 w 3076859"/>
              <a:gd name="connsiteY293" fmla="*/ 864319 h 3513667"/>
              <a:gd name="connsiteX294" fmla="*/ 890617 w 3076859"/>
              <a:gd name="connsiteY294" fmla="*/ 870419 h 3513667"/>
              <a:gd name="connsiteX295" fmla="*/ 891217 w 3076859"/>
              <a:gd name="connsiteY295" fmla="*/ 876384 h 3513667"/>
              <a:gd name="connsiteX296" fmla="*/ 892217 w 3076859"/>
              <a:gd name="connsiteY296" fmla="*/ 882348 h 3513667"/>
              <a:gd name="connsiteX297" fmla="*/ 893217 w 3076859"/>
              <a:gd name="connsiteY297" fmla="*/ 888177 h 3513667"/>
              <a:gd name="connsiteX298" fmla="*/ 894617 w 3076859"/>
              <a:gd name="connsiteY298" fmla="*/ 894006 h 3513667"/>
              <a:gd name="connsiteX299" fmla="*/ 896417 w 3076859"/>
              <a:gd name="connsiteY299" fmla="*/ 899835 h 3513667"/>
              <a:gd name="connsiteX300" fmla="*/ 898217 w 3076859"/>
              <a:gd name="connsiteY300" fmla="*/ 905664 h 3513667"/>
              <a:gd name="connsiteX301" fmla="*/ 900417 w 3076859"/>
              <a:gd name="connsiteY301" fmla="*/ 911358 h 3513667"/>
              <a:gd name="connsiteX302" fmla="*/ 902817 w 3076859"/>
              <a:gd name="connsiteY302" fmla="*/ 917051 h 3513667"/>
              <a:gd name="connsiteX303" fmla="*/ 903817 w 3076859"/>
              <a:gd name="connsiteY303" fmla="*/ 915424 h 3513667"/>
              <a:gd name="connsiteX304" fmla="*/ 904417 w 3076859"/>
              <a:gd name="connsiteY304" fmla="*/ 913662 h 3513667"/>
              <a:gd name="connsiteX305" fmla="*/ 904818 w 3076859"/>
              <a:gd name="connsiteY305" fmla="*/ 911900 h 3513667"/>
              <a:gd name="connsiteX306" fmla="*/ 905418 w 3076859"/>
              <a:gd name="connsiteY306" fmla="*/ 910273 h 3513667"/>
              <a:gd name="connsiteX307" fmla="*/ 905818 w 3076859"/>
              <a:gd name="connsiteY307" fmla="*/ 906749 h 3513667"/>
              <a:gd name="connsiteX308" fmla="*/ 906018 w 3076859"/>
              <a:gd name="connsiteY308" fmla="*/ 902953 h 3513667"/>
              <a:gd name="connsiteX309" fmla="*/ 906018 w 3076859"/>
              <a:gd name="connsiteY309" fmla="*/ 899157 h 3513667"/>
              <a:gd name="connsiteX310" fmla="*/ 905618 w 3076859"/>
              <a:gd name="connsiteY310" fmla="*/ 895226 h 3513667"/>
              <a:gd name="connsiteX311" fmla="*/ 905218 w 3076859"/>
              <a:gd name="connsiteY311" fmla="*/ 887499 h 3513667"/>
              <a:gd name="connsiteX312" fmla="*/ 904818 w 3076859"/>
              <a:gd name="connsiteY312" fmla="*/ 883704 h 3513667"/>
              <a:gd name="connsiteX313" fmla="*/ 904818 w 3076859"/>
              <a:gd name="connsiteY313" fmla="*/ 879637 h 3513667"/>
              <a:gd name="connsiteX314" fmla="*/ 905218 w 3076859"/>
              <a:gd name="connsiteY314" fmla="*/ 875977 h 3513667"/>
              <a:gd name="connsiteX315" fmla="*/ 906018 w 3076859"/>
              <a:gd name="connsiteY315" fmla="*/ 872046 h 3513667"/>
              <a:gd name="connsiteX316" fmla="*/ 906418 w 3076859"/>
              <a:gd name="connsiteY316" fmla="*/ 870283 h 3513667"/>
              <a:gd name="connsiteX317" fmla="*/ 907218 w 3076859"/>
              <a:gd name="connsiteY317" fmla="*/ 868521 h 3513667"/>
              <a:gd name="connsiteX318" fmla="*/ 908018 w 3076859"/>
              <a:gd name="connsiteY318" fmla="*/ 866623 h 3513667"/>
              <a:gd name="connsiteX319" fmla="*/ 909218 w 3076859"/>
              <a:gd name="connsiteY319" fmla="*/ 864861 h 3513667"/>
              <a:gd name="connsiteX320" fmla="*/ 910418 w 3076859"/>
              <a:gd name="connsiteY320" fmla="*/ 863099 h 3513667"/>
              <a:gd name="connsiteX321" fmla="*/ 911818 w 3076859"/>
              <a:gd name="connsiteY321" fmla="*/ 861472 h 3513667"/>
              <a:gd name="connsiteX322" fmla="*/ 913418 w 3076859"/>
              <a:gd name="connsiteY322" fmla="*/ 859710 h 3513667"/>
              <a:gd name="connsiteX323" fmla="*/ 915218 w 3076859"/>
              <a:gd name="connsiteY323" fmla="*/ 858219 h 3513667"/>
              <a:gd name="connsiteX324" fmla="*/ 913818 w 3076859"/>
              <a:gd name="connsiteY324" fmla="*/ 856456 h 3513667"/>
              <a:gd name="connsiteX325" fmla="*/ 912418 w 3076859"/>
              <a:gd name="connsiteY325" fmla="*/ 854559 h 3513667"/>
              <a:gd name="connsiteX326" fmla="*/ 911618 w 3076859"/>
              <a:gd name="connsiteY326" fmla="*/ 852932 h 3513667"/>
              <a:gd name="connsiteX327" fmla="*/ 910618 w 3076859"/>
              <a:gd name="connsiteY327" fmla="*/ 851170 h 3513667"/>
              <a:gd name="connsiteX328" fmla="*/ 909618 w 3076859"/>
              <a:gd name="connsiteY328" fmla="*/ 849407 h 3513667"/>
              <a:gd name="connsiteX329" fmla="*/ 909218 w 3076859"/>
              <a:gd name="connsiteY329" fmla="*/ 847645 h 3513667"/>
              <a:gd name="connsiteX330" fmla="*/ 908418 w 3076859"/>
              <a:gd name="connsiteY330" fmla="*/ 844121 h 3513667"/>
              <a:gd name="connsiteX331" fmla="*/ 908018 w 3076859"/>
              <a:gd name="connsiteY331" fmla="*/ 840732 h 3513667"/>
              <a:gd name="connsiteX332" fmla="*/ 908418 w 3076859"/>
              <a:gd name="connsiteY332" fmla="*/ 837343 h 3513667"/>
              <a:gd name="connsiteX333" fmla="*/ 908818 w 3076859"/>
              <a:gd name="connsiteY333" fmla="*/ 833683 h 3513667"/>
              <a:gd name="connsiteX334" fmla="*/ 909418 w 3076859"/>
              <a:gd name="connsiteY334" fmla="*/ 830294 h 3513667"/>
              <a:gd name="connsiteX335" fmla="*/ 910418 w 3076859"/>
              <a:gd name="connsiteY335" fmla="*/ 826905 h 3513667"/>
              <a:gd name="connsiteX336" fmla="*/ 911618 w 3076859"/>
              <a:gd name="connsiteY336" fmla="*/ 823516 h 3513667"/>
              <a:gd name="connsiteX337" fmla="*/ 913818 w 3076859"/>
              <a:gd name="connsiteY337" fmla="*/ 816602 h 3513667"/>
              <a:gd name="connsiteX338" fmla="*/ 914618 w 3076859"/>
              <a:gd name="connsiteY338" fmla="*/ 813213 h 3513667"/>
              <a:gd name="connsiteX339" fmla="*/ 915618 w 3076859"/>
              <a:gd name="connsiteY339" fmla="*/ 809824 h 3513667"/>
              <a:gd name="connsiteX340" fmla="*/ 916218 w 3076859"/>
              <a:gd name="connsiteY340" fmla="*/ 806436 h 3513667"/>
              <a:gd name="connsiteX341" fmla="*/ 916818 w 3076859"/>
              <a:gd name="connsiteY341" fmla="*/ 802775 h 3513667"/>
              <a:gd name="connsiteX342" fmla="*/ 921018 w 3076859"/>
              <a:gd name="connsiteY342" fmla="*/ 740825 h 3513667"/>
              <a:gd name="connsiteX343" fmla="*/ 925418 w 3076859"/>
              <a:gd name="connsiteY343" fmla="*/ 678875 h 3513667"/>
              <a:gd name="connsiteX344" fmla="*/ 934818 w 3076859"/>
              <a:gd name="connsiteY344" fmla="*/ 554840 h 3513667"/>
              <a:gd name="connsiteX345" fmla="*/ 934018 w 3076859"/>
              <a:gd name="connsiteY345" fmla="*/ 535590 h 3513667"/>
              <a:gd name="connsiteX346" fmla="*/ 934018 w 3076859"/>
              <a:gd name="connsiteY346" fmla="*/ 525966 h 3513667"/>
              <a:gd name="connsiteX347" fmla="*/ 934418 w 3076859"/>
              <a:gd name="connsiteY347" fmla="*/ 516477 h 3513667"/>
              <a:gd name="connsiteX348" fmla="*/ 934618 w 3076859"/>
              <a:gd name="connsiteY348" fmla="*/ 511597 h 3513667"/>
              <a:gd name="connsiteX349" fmla="*/ 935418 w 3076859"/>
              <a:gd name="connsiteY349" fmla="*/ 506988 h 3513667"/>
              <a:gd name="connsiteX350" fmla="*/ 936618 w 3076859"/>
              <a:gd name="connsiteY350" fmla="*/ 502379 h 3513667"/>
              <a:gd name="connsiteX351" fmla="*/ 938018 w 3076859"/>
              <a:gd name="connsiteY351" fmla="*/ 497905 h 3513667"/>
              <a:gd name="connsiteX352" fmla="*/ 939818 w 3076859"/>
              <a:gd name="connsiteY352" fmla="*/ 493703 h 3513667"/>
              <a:gd name="connsiteX353" fmla="*/ 941818 w 3076859"/>
              <a:gd name="connsiteY353" fmla="*/ 489501 h 3513667"/>
              <a:gd name="connsiteX354" fmla="*/ 944218 w 3076859"/>
              <a:gd name="connsiteY354" fmla="*/ 485569 h 3513667"/>
              <a:gd name="connsiteX355" fmla="*/ 946618 w 3076859"/>
              <a:gd name="connsiteY355" fmla="*/ 481638 h 3513667"/>
              <a:gd name="connsiteX356" fmla="*/ 949618 w 3076859"/>
              <a:gd name="connsiteY356" fmla="*/ 477978 h 3513667"/>
              <a:gd name="connsiteX357" fmla="*/ 952818 w 3076859"/>
              <a:gd name="connsiteY357" fmla="*/ 474318 h 3513667"/>
              <a:gd name="connsiteX358" fmla="*/ 956018 w 3076859"/>
              <a:gd name="connsiteY358" fmla="*/ 471065 h 3513667"/>
              <a:gd name="connsiteX359" fmla="*/ 959619 w 3076859"/>
              <a:gd name="connsiteY359" fmla="*/ 467947 h 3513667"/>
              <a:gd name="connsiteX360" fmla="*/ 963419 w 3076859"/>
              <a:gd name="connsiteY360" fmla="*/ 464965 h 3513667"/>
              <a:gd name="connsiteX361" fmla="*/ 967419 w 3076859"/>
              <a:gd name="connsiteY361" fmla="*/ 462118 h 3513667"/>
              <a:gd name="connsiteX362" fmla="*/ 971419 w 3076859"/>
              <a:gd name="connsiteY362" fmla="*/ 459542 h 3513667"/>
              <a:gd name="connsiteX363" fmla="*/ 975819 w 3076859"/>
              <a:gd name="connsiteY363" fmla="*/ 457238 h 3513667"/>
              <a:gd name="connsiteX364" fmla="*/ 980219 w 3076859"/>
              <a:gd name="connsiteY364" fmla="*/ 455069 h 3513667"/>
              <a:gd name="connsiteX365" fmla="*/ 984819 w 3076859"/>
              <a:gd name="connsiteY365" fmla="*/ 453171 h 3513667"/>
              <a:gd name="connsiteX366" fmla="*/ 989219 w 3076859"/>
              <a:gd name="connsiteY366" fmla="*/ 451544 h 3513667"/>
              <a:gd name="connsiteX367" fmla="*/ 994019 w 3076859"/>
              <a:gd name="connsiteY367" fmla="*/ 450053 h 3513667"/>
              <a:gd name="connsiteX368" fmla="*/ 999019 w 3076859"/>
              <a:gd name="connsiteY368" fmla="*/ 448969 h 3513667"/>
              <a:gd name="connsiteX369" fmla="*/ 1003819 w 3076859"/>
              <a:gd name="connsiteY369" fmla="*/ 448155 h 3513667"/>
              <a:gd name="connsiteX370" fmla="*/ 1008820 w 3076859"/>
              <a:gd name="connsiteY370" fmla="*/ 447478 h 3513667"/>
              <a:gd name="connsiteX371" fmla="*/ 1013820 w 3076859"/>
              <a:gd name="connsiteY371" fmla="*/ 447206 h 3513667"/>
              <a:gd name="connsiteX372" fmla="*/ 1019020 w 3076859"/>
              <a:gd name="connsiteY372" fmla="*/ 447071 h 3513667"/>
              <a:gd name="connsiteX373" fmla="*/ 1024020 w 3076859"/>
              <a:gd name="connsiteY373" fmla="*/ 447206 h 3513667"/>
              <a:gd name="connsiteX374" fmla="*/ 1029020 w 3076859"/>
              <a:gd name="connsiteY374" fmla="*/ 447749 h 3513667"/>
              <a:gd name="connsiteX375" fmla="*/ 1034020 w 3076859"/>
              <a:gd name="connsiteY375" fmla="*/ 448562 h 3513667"/>
              <a:gd name="connsiteX376" fmla="*/ 1039020 w 3076859"/>
              <a:gd name="connsiteY376" fmla="*/ 449646 h 3513667"/>
              <a:gd name="connsiteX377" fmla="*/ 1044020 w 3076859"/>
              <a:gd name="connsiteY377" fmla="*/ 451138 h 3513667"/>
              <a:gd name="connsiteX378" fmla="*/ 1048820 w 3076859"/>
              <a:gd name="connsiteY378" fmla="*/ 452900 h 3513667"/>
              <a:gd name="connsiteX379" fmla="*/ 1053820 w 3076859"/>
              <a:gd name="connsiteY379" fmla="*/ 455069 h 3513667"/>
              <a:gd name="connsiteX380" fmla="*/ 1054220 w 3076859"/>
              <a:gd name="connsiteY380" fmla="*/ 455340 h 3513667"/>
              <a:gd name="connsiteX381" fmla="*/ 1054820 w 3076859"/>
              <a:gd name="connsiteY381" fmla="*/ 455882 h 3513667"/>
              <a:gd name="connsiteX382" fmla="*/ 1055620 w 3076859"/>
              <a:gd name="connsiteY382" fmla="*/ 456967 h 3513667"/>
              <a:gd name="connsiteX383" fmla="*/ 1056020 w 3076859"/>
              <a:gd name="connsiteY383" fmla="*/ 458322 h 3513667"/>
              <a:gd name="connsiteX384" fmla="*/ 1056820 w 3076859"/>
              <a:gd name="connsiteY384" fmla="*/ 459813 h 3513667"/>
              <a:gd name="connsiteX385" fmla="*/ 1057620 w 3076859"/>
              <a:gd name="connsiteY385" fmla="*/ 463338 h 3513667"/>
              <a:gd name="connsiteX386" fmla="*/ 1058220 w 3076859"/>
              <a:gd name="connsiteY386" fmla="*/ 465100 h 3513667"/>
              <a:gd name="connsiteX387" fmla="*/ 1058620 w 3076859"/>
              <a:gd name="connsiteY387" fmla="*/ 466591 h 3513667"/>
              <a:gd name="connsiteX388" fmla="*/ 1062221 w 3076859"/>
              <a:gd name="connsiteY388" fmla="*/ 466998 h 3513667"/>
              <a:gd name="connsiteX389" fmla="*/ 1065621 w 3076859"/>
              <a:gd name="connsiteY389" fmla="*/ 467133 h 3513667"/>
              <a:gd name="connsiteX390" fmla="*/ 1067421 w 3076859"/>
              <a:gd name="connsiteY390" fmla="*/ 464151 h 3513667"/>
              <a:gd name="connsiteX391" fmla="*/ 1069421 w 3076859"/>
              <a:gd name="connsiteY391" fmla="*/ 461711 h 3513667"/>
              <a:gd name="connsiteX392" fmla="*/ 1071421 w 3076859"/>
              <a:gd name="connsiteY392" fmla="*/ 459407 h 3513667"/>
              <a:gd name="connsiteX393" fmla="*/ 1073421 w 3076859"/>
              <a:gd name="connsiteY393" fmla="*/ 457509 h 3513667"/>
              <a:gd name="connsiteX394" fmla="*/ 1075421 w 3076859"/>
              <a:gd name="connsiteY394" fmla="*/ 455882 h 3513667"/>
              <a:gd name="connsiteX395" fmla="*/ 1077621 w 3076859"/>
              <a:gd name="connsiteY395" fmla="*/ 454527 h 3513667"/>
              <a:gd name="connsiteX396" fmla="*/ 1079621 w 3076859"/>
              <a:gd name="connsiteY396" fmla="*/ 453442 h 3513667"/>
              <a:gd name="connsiteX397" fmla="*/ 1081821 w 3076859"/>
              <a:gd name="connsiteY397" fmla="*/ 452764 h 3513667"/>
              <a:gd name="connsiteX398" fmla="*/ 1084221 w 3076859"/>
              <a:gd name="connsiteY398" fmla="*/ 452087 h 3513667"/>
              <a:gd name="connsiteX399" fmla="*/ 1086221 w 3076859"/>
              <a:gd name="connsiteY399" fmla="*/ 451815 h 3513667"/>
              <a:gd name="connsiteX400" fmla="*/ 1088421 w 3076859"/>
              <a:gd name="connsiteY400" fmla="*/ 451680 h 3513667"/>
              <a:gd name="connsiteX401" fmla="*/ 1091021 w 3076859"/>
              <a:gd name="connsiteY401" fmla="*/ 451680 h 3513667"/>
              <a:gd name="connsiteX402" fmla="*/ 1093221 w 3076859"/>
              <a:gd name="connsiteY402" fmla="*/ 451815 h 3513667"/>
              <a:gd name="connsiteX403" fmla="*/ 1095621 w 3076859"/>
              <a:gd name="connsiteY403" fmla="*/ 452087 h 3513667"/>
              <a:gd name="connsiteX404" fmla="*/ 1097821 w 3076859"/>
              <a:gd name="connsiteY404" fmla="*/ 452629 h 3513667"/>
              <a:gd name="connsiteX405" fmla="*/ 1100421 w 3076859"/>
              <a:gd name="connsiteY405" fmla="*/ 453035 h 3513667"/>
              <a:gd name="connsiteX406" fmla="*/ 1105221 w 3076859"/>
              <a:gd name="connsiteY406" fmla="*/ 454391 h 3513667"/>
              <a:gd name="connsiteX407" fmla="*/ 1110021 w 3076859"/>
              <a:gd name="connsiteY407" fmla="*/ 455882 h 3513667"/>
              <a:gd name="connsiteX408" fmla="*/ 1114622 w 3076859"/>
              <a:gd name="connsiteY408" fmla="*/ 457238 h 3513667"/>
              <a:gd name="connsiteX409" fmla="*/ 1119822 w 3076859"/>
              <a:gd name="connsiteY409" fmla="*/ 458458 h 3513667"/>
              <a:gd name="connsiteX410" fmla="*/ 1122022 w 3076859"/>
              <a:gd name="connsiteY410" fmla="*/ 459136 h 3513667"/>
              <a:gd name="connsiteX411" fmla="*/ 1124422 w 3076859"/>
              <a:gd name="connsiteY411" fmla="*/ 459407 h 3513667"/>
              <a:gd name="connsiteX412" fmla="*/ 1126822 w 3076859"/>
              <a:gd name="connsiteY412" fmla="*/ 459678 h 3513667"/>
              <a:gd name="connsiteX413" fmla="*/ 1129022 w 3076859"/>
              <a:gd name="connsiteY413" fmla="*/ 459949 h 3513667"/>
              <a:gd name="connsiteX414" fmla="*/ 1131422 w 3076859"/>
              <a:gd name="connsiteY414" fmla="*/ 459949 h 3513667"/>
              <a:gd name="connsiteX415" fmla="*/ 1133622 w 3076859"/>
              <a:gd name="connsiteY415" fmla="*/ 459813 h 3513667"/>
              <a:gd name="connsiteX416" fmla="*/ 1135822 w 3076859"/>
              <a:gd name="connsiteY416" fmla="*/ 459542 h 3513667"/>
              <a:gd name="connsiteX417" fmla="*/ 1138222 w 3076859"/>
              <a:gd name="connsiteY417" fmla="*/ 458864 h 3513667"/>
              <a:gd name="connsiteX418" fmla="*/ 1138222 w 3076859"/>
              <a:gd name="connsiteY418" fmla="*/ 459407 h 3513667"/>
              <a:gd name="connsiteX419" fmla="*/ 1138022 w 3076859"/>
              <a:gd name="connsiteY419" fmla="*/ 460898 h 3513667"/>
              <a:gd name="connsiteX420" fmla="*/ 1136422 w 3076859"/>
              <a:gd name="connsiteY420" fmla="*/ 465778 h 3513667"/>
              <a:gd name="connsiteX421" fmla="*/ 1134022 w 3076859"/>
              <a:gd name="connsiteY421" fmla="*/ 471742 h 3513667"/>
              <a:gd name="connsiteX422" fmla="*/ 1133022 w 3076859"/>
              <a:gd name="connsiteY422" fmla="*/ 474589 h 3513667"/>
              <a:gd name="connsiteX423" fmla="*/ 1131622 w 3076859"/>
              <a:gd name="connsiteY423" fmla="*/ 477165 h 3513667"/>
              <a:gd name="connsiteX424" fmla="*/ 1142022 w 3076859"/>
              <a:gd name="connsiteY424" fmla="*/ 485841 h 3513667"/>
              <a:gd name="connsiteX425" fmla="*/ 1160822 w 3076859"/>
              <a:gd name="connsiteY425" fmla="*/ 486112 h 3513667"/>
              <a:gd name="connsiteX426" fmla="*/ 1165823 w 3076859"/>
              <a:gd name="connsiteY426" fmla="*/ 482723 h 3513667"/>
              <a:gd name="connsiteX427" fmla="*/ 1168023 w 3076859"/>
              <a:gd name="connsiteY427" fmla="*/ 481367 h 3513667"/>
              <a:gd name="connsiteX428" fmla="*/ 1170423 w 3076859"/>
              <a:gd name="connsiteY428" fmla="*/ 479876 h 3513667"/>
              <a:gd name="connsiteX429" fmla="*/ 1172623 w 3076859"/>
              <a:gd name="connsiteY429" fmla="*/ 478791 h 3513667"/>
              <a:gd name="connsiteX430" fmla="*/ 1174823 w 3076859"/>
              <a:gd name="connsiteY430" fmla="*/ 477707 h 3513667"/>
              <a:gd name="connsiteX431" fmla="*/ 1177223 w 3076859"/>
              <a:gd name="connsiteY431" fmla="*/ 477029 h 3513667"/>
              <a:gd name="connsiteX432" fmla="*/ 1179223 w 3076859"/>
              <a:gd name="connsiteY432" fmla="*/ 476216 h 3513667"/>
              <a:gd name="connsiteX433" fmla="*/ 1181623 w 3076859"/>
              <a:gd name="connsiteY433" fmla="*/ 475809 h 3513667"/>
              <a:gd name="connsiteX434" fmla="*/ 1183623 w 3076859"/>
              <a:gd name="connsiteY434" fmla="*/ 475267 h 3513667"/>
              <a:gd name="connsiteX435" fmla="*/ 1185623 w 3076859"/>
              <a:gd name="connsiteY435" fmla="*/ 474996 h 3513667"/>
              <a:gd name="connsiteX436" fmla="*/ 1187423 w 3076859"/>
              <a:gd name="connsiteY436" fmla="*/ 474860 h 3513667"/>
              <a:gd name="connsiteX437" fmla="*/ 1189423 w 3076859"/>
              <a:gd name="connsiteY437" fmla="*/ 474860 h 3513667"/>
              <a:gd name="connsiteX438" fmla="*/ 1191423 w 3076859"/>
              <a:gd name="connsiteY438" fmla="*/ 474996 h 3513667"/>
              <a:gd name="connsiteX439" fmla="*/ 1193223 w 3076859"/>
              <a:gd name="connsiteY439" fmla="*/ 475267 h 3513667"/>
              <a:gd name="connsiteX440" fmla="*/ 1195023 w 3076859"/>
              <a:gd name="connsiteY440" fmla="*/ 475809 h 3513667"/>
              <a:gd name="connsiteX441" fmla="*/ 1196823 w 3076859"/>
              <a:gd name="connsiteY441" fmla="*/ 476351 h 3513667"/>
              <a:gd name="connsiteX442" fmla="*/ 1198423 w 3076859"/>
              <a:gd name="connsiteY442" fmla="*/ 477029 h 3513667"/>
              <a:gd name="connsiteX443" fmla="*/ 1200223 w 3076859"/>
              <a:gd name="connsiteY443" fmla="*/ 477978 h 3513667"/>
              <a:gd name="connsiteX444" fmla="*/ 1201823 w 3076859"/>
              <a:gd name="connsiteY444" fmla="*/ 478791 h 3513667"/>
              <a:gd name="connsiteX445" fmla="*/ 1203423 w 3076859"/>
              <a:gd name="connsiteY445" fmla="*/ 479876 h 3513667"/>
              <a:gd name="connsiteX446" fmla="*/ 1204823 w 3076859"/>
              <a:gd name="connsiteY446" fmla="*/ 481232 h 3513667"/>
              <a:gd name="connsiteX447" fmla="*/ 1206223 w 3076859"/>
              <a:gd name="connsiteY447" fmla="*/ 482587 h 3513667"/>
              <a:gd name="connsiteX448" fmla="*/ 1207823 w 3076859"/>
              <a:gd name="connsiteY448" fmla="*/ 484078 h 3513667"/>
              <a:gd name="connsiteX449" fmla="*/ 1210223 w 3076859"/>
              <a:gd name="connsiteY449" fmla="*/ 487467 h 3513667"/>
              <a:gd name="connsiteX450" fmla="*/ 1212823 w 3076859"/>
              <a:gd name="connsiteY450" fmla="*/ 491398 h 3513667"/>
              <a:gd name="connsiteX451" fmla="*/ 1214823 w 3076859"/>
              <a:gd name="connsiteY451" fmla="*/ 495736 h 3513667"/>
              <a:gd name="connsiteX452" fmla="*/ 1216624 w 3076859"/>
              <a:gd name="connsiteY452" fmla="*/ 500616 h 3513667"/>
              <a:gd name="connsiteX453" fmla="*/ 1230424 w 3076859"/>
              <a:gd name="connsiteY453" fmla="*/ 539250 h 3513667"/>
              <a:gd name="connsiteX454" fmla="*/ 1244024 w 3076859"/>
              <a:gd name="connsiteY454" fmla="*/ 577885 h 3513667"/>
              <a:gd name="connsiteX455" fmla="*/ 1250624 w 3076859"/>
              <a:gd name="connsiteY455" fmla="*/ 597405 h 3513667"/>
              <a:gd name="connsiteX456" fmla="*/ 1257224 w 3076859"/>
              <a:gd name="connsiteY456" fmla="*/ 616790 h 3513667"/>
              <a:gd name="connsiteX457" fmla="*/ 1263424 w 3076859"/>
              <a:gd name="connsiteY457" fmla="*/ 636175 h 3513667"/>
              <a:gd name="connsiteX458" fmla="*/ 1269625 w 3076859"/>
              <a:gd name="connsiteY458" fmla="*/ 655695 h 3513667"/>
              <a:gd name="connsiteX459" fmla="*/ 1275225 w 3076859"/>
              <a:gd name="connsiteY459" fmla="*/ 675351 h 3513667"/>
              <a:gd name="connsiteX460" fmla="*/ 1280425 w 3076859"/>
              <a:gd name="connsiteY460" fmla="*/ 695007 h 3513667"/>
              <a:gd name="connsiteX461" fmla="*/ 1285425 w 3076859"/>
              <a:gd name="connsiteY461" fmla="*/ 714663 h 3513667"/>
              <a:gd name="connsiteX462" fmla="*/ 1290025 w 3076859"/>
              <a:gd name="connsiteY462" fmla="*/ 734454 h 3513667"/>
              <a:gd name="connsiteX463" fmla="*/ 1292225 w 3076859"/>
              <a:gd name="connsiteY463" fmla="*/ 744621 h 3513667"/>
              <a:gd name="connsiteX464" fmla="*/ 1294025 w 3076859"/>
              <a:gd name="connsiteY464" fmla="*/ 754652 h 3513667"/>
              <a:gd name="connsiteX465" fmla="*/ 1295825 w 3076859"/>
              <a:gd name="connsiteY465" fmla="*/ 764684 h 3513667"/>
              <a:gd name="connsiteX466" fmla="*/ 1297425 w 3076859"/>
              <a:gd name="connsiteY466" fmla="*/ 774715 h 3513667"/>
              <a:gd name="connsiteX467" fmla="*/ 1299025 w 3076859"/>
              <a:gd name="connsiteY467" fmla="*/ 784746 h 3513667"/>
              <a:gd name="connsiteX468" fmla="*/ 1300425 w 3076859"/>
              <a:gd name="connsiteY468" fmla="*/ 794913 h 3513667"/>
              <a:gd name="connsiteX469" fmla="*/ 1301425 w 3076859"/>
              <a:gd name="connsiteY469" fmla="*/ 805216 h 3513667"/>
              <a:gd name="connsiteX470" fmla="*/ 1302425 w 3076859"/>
              <a:gd name="connsiteY470" fmla="*/ 815382 h 3513667"/>
              <a:gd name="connsiteX471" fmla="*/ 1304625 w 3076859"/>
              <a:gd name="connsiteY471" fmla="*/ 818229 h 3513667"/>
              <a:gd name="connsiteX472" fmla="*/ 1306425 w 3076859"/>
              <a:gd name="connsiteY472" fmla="*/ 821211 h 3513667"/>
              <a:gd name="connsiteX473" fmla="*/ 1307825 w 3076859"/>
              <a:gd name="connsiteY473" fmla="*/ 824329 h 3513667"/>
              <a:gd name="connsiteX474" fmla="*/ 1309025 w 3076859"/>
              <a:gd name="connsiteY474" fmla="*/ 827583 h 3513667"/>
              <a:gd name="connsiteX475" fmla="*/ 1309825 w 3076859"/>
              <a:gd name="connsiteY475" fmla="*/ 830700 h 3513667"/>
              <a:gd name="connsiteX476" fmla="*/ 1310625 w 3076859"/>
              <a:gd name="connsiteY476" fmla="*/ 833954 h 3513667"/>
              <a:gd name="connsiteX477" fmla="*/ 1311025 w 3076859"/>
              <a:gd name="connsiteY477" fmla="*/ 837207 h 3513667"/>
              <a:gd name="connsiteX478" fmla="*/ 1311425 w 3076859"/>
              <a:gd name="connsiteY478" fmla="*/ 840461 h 3513667"/>
              <a:gd name="connsiteX479" fmla="*/ 1311825 w 3076859"/>
              <a:gd name="connsiteY479" fmla="*/ 846832 h 3513667"/>
              <a:gd name="connsiteX480" fmla="*/ 1312025 w 3076859"/>
              <a:gd name="connsiteY480" fmla="*/ 853474 h 3513667"/>
              <a:gd name="connsiteX481" fmla="*/ 1312225 w 3076859"/>
              <a:gd name="connsiteY481" fmla="*/ 860117 h 3513667"/>
              <a:gd name="connsiteX482" fmla="*/ 1312625 w 3076859"/>
              <a:gd name="connsiteY482" fmla="*/ 866623 h 3513667"/>
              <a:gd name="connsiteX483" fmla="*/ 1315225 w 3076859"/>
              <a:gd name="connsiteY483" fmla="*/ 872723 h 3513667"/>
              <a:gd name="connsiteX484" fmla="*/ 1317425 w 3076859"/>
              <a:gd name="connsiteY484" fmla="*/ 878688 h 3513667"/>
              <a:gd name="connsiteX485" fmla="*/ 1319425 w 3076859"/>
              <a:gd name="connsiteY485" fmla="*/ 884924 h 3513667"/>
              <a:gd name="connsiteX486" fmla="*/ 1321226 w 3076859"/>
              <a:gd name="connsiteY486" fmla="*/ 890888 h 3513667"/>
              <a:gd name="connsiteX487" fmla="*/ 1325026 w 3076859"/>
              <a:gd name="connsiteY487" fmla="*/ 903088 h 3513667"/>
              <a:gd name="connsiteX488" fmla="*/ 1328026 w 3076859"/>
              <a:gd name="connsiteY488" fmla="*/ 915560 h 3513667"/>
              <a:gd name="connsiteX489" fmla="*/ 1330626 w 3076859"/>
              <a:gd name="connsiteY489" fmla="*/ 928031 h 3513667"/>
              <a:gd name="connsiteX490" fmla="*/ 1333026 w 3076859"/>
              <a:gd name="connsiteY490" fmla="*/ 940367 h 3513667"/>
              <a:gd name="connsiteX491" fmla="*/ 1335026 w 3076859"/>
              <a:gd name="connsiteY491" fmla="*/ 952974 h 3513667"/>
              <a:gd name="connsiteX492" fmla="*/ 1336826 w 3076859"/>
              <a:gd name="connsiteY492" fmla="*/ 965445 h 3513667"/>
              <a:gd name="connsiteX493" fmla="*/ 1340226 w 3076859"/>
              <a:gd name="connsiteY493" fmla="*/ 990659 h 3513667"/>
              <a:gd name="connsiteX494" fmla="*/ 1343426 w 3076859"/>
              <a:gd name="connsiteY494" fmla="*/ 1015873 h 3513667"/>
              <a:gd name="connsiteX495" fmla="*/ 1345226 w 3076859"/>
              <a:gd name="connsiteY495" fmla="*/ 1028344 h 3513667"/>
              <a:gd name="connsiteX496" fmla="*/ 1347026 w 3076859"/>
              <a:gd name="connsiteY496" fmla="*/ 1040816 h 3513667"/>
              <a:gd name="connsiteX497" fmla="*/ 1349226 w 3076859"/>
              <a:gd name="connsiteY497" fmla="*/ 1053422 h 3513667"/>
              <a:gd name="connsiteX498" fmla="*/ 1351626 w 3076859"/>
              <a:gd name="connsiteY498" fmla="*/ 1065894 h 3513667"/>
              <a:gd name="connsiteX499" fmla="*/ 1355826 w 3076859"/>
              <a:gd name="connsiteY499" fmla="*/ 1065894 h 3513667"/>
              <a:gd name="connsiteX500" fmla="*/ 1359826 w 3076859"/>
              <a:gd name="connsiteY500" fmla="*/ 1066165 h 3513667"/>
              <a:gd name="connsiteX501" fmla="*/ 1360826 w 3076859"/>
              <a:gd name="connsiteY501" fmla="*/ 1062369 h 3513667"/>
              <a:gd name="connsiteX502" fmla="*/ 1361226 w 3076859"/>
              <a:gd name="connsiteY502" fmla="*/ 1058709 h 3513667"/>
              <a:gd name="connsiteX503" fmla="*/ 1362226 w 3076859"/>
              <a:gd name="connsiteY503" fmla="*/ 1050982 h 3513667"/>
              <a:gd name="connsiteX504" fmla="*/ 1362626 w 3076859"/>
              <a:gd name="connsiteY504" fmla="*/ 1043391 h 3513667"/>
              <a:gd name="connsiteX505" fmla="*/ 1362626 w 3076859"/>
              <a:gd name="connsiteY505" fmla="*/ 1035664 h 3513667"/>
              <a:gd name="connsiteX506" fmla="*/ 1362626 w 3076859"/>
              <a:gd name="connsiteY506" fmla="*/ 1027938 h 3513667"/>
              <a:gd name="connsiteX507" fmla="*/ 1362426 w 3076859"/>
              <a:gd name="connsiteY507" fmla="*/ 1020346 h 3513667"/>
              <a:gd name="connsiteX508" fmla="*/ 1361426 w 3076859"/>
              <a:gd name="connsiteY508" fmla="*/ 1004893 h 3513667"/>
              <a:gd name="connsiteX509" fmla="*/ 1361226 w 3076859"/>
              <a:gd name="connsiteY509" fmla="*/ 997166 h 3513667"/>
              <a:gd name="connsiteX510" fmla="*/ 1361026 w 3076859"/>
              <a:gd name="connsiteY510" fmla="*/ 989439 h 3513667"/>
              <a:gd name="connsiteX511" fmla="*/ 1361226 w 3076859"/>
              <a:gd name="connsiteY511" fmla="*/ 981712 h 3513667"/>
              <a:gd name="connsiteX512" fmla="*/ 1361626 w 3076859"/>
              <a:gd name="connsiteY512" fmla="*/ 974121 h 3513667"/>
              <a:gd name="connsiteX513" fmla="*/ 1362626 w 3076859"/>
              <a:gd name="connsiteY513" fmla="*/ 966394 h 3513667"/>
              <a:gd name="connsiteX514" fmla="*/ 1363026 w 3076859"/>
              <a:gd name="connsiteY514" fmla="*/ 962599 h 3513667"/>
              <a:gd name="connsiteX515" fmla="*/ 1364026 w 3076859"/>
              <a:gd name="connsiteY515" fmla="*/ 958803 h 3513667"/>
              <a:gd name="connsiteX516" fmla="*/ 1364626 w 3076859"/>
              <a:gd name="connsiteY516" fmla="*/ 955143 h 3513667"/>
              <a:gd name="connsiteX517" fmla="*/ 1365826 w 3076859"/>
              <a:gd name="connsiteY517" fmla="*/ 951212 h 3513667"/>
              <a:gd name="connsiteX518" fmla="*/ 1367026 w 3076859"/>
              <a:gd name="connsiteY518" fmla="*/ 947552 h 3513667"/>
              <a:gd name="connsiteX519" fmla="*/ 1368226 w 3076859"/>
              <a:gd name="connsiteY519" fmla="*/ 943620 h 3513667"/>
              <a:gd name="connsiteX520" fmla="*/ 1369426 w 3076859"/>
              <a:gd name="connsiteY520" fmla="*/ 941180 h 3513667"/>
              <a:gd name="connsiteX521" fmla="*/ 1370226 w 3076859"/>
              <a:gd name="connsiteY521" fmla="*/ 938605 h 3513667"/>
              <a:gd name="connsiteX522" fmla="*/ 1370826 w 3076859"/>
              <a:gd name="connsiteY522" fmla="*/ 935758 h 3513667"/>
              <a:gd name="connsiteX523" fmla="*/ 1371026 w 3076859"/>
              <a:gd name="connsiteY523" fmla="*/ 933182 h 3513667"/>
              <a:gd name="connsiteX524" fmla="*/ 1371426 w 3076859"/>
              <a:gd name="connsiteY524" fmla="*/ 927625 h 3513667"/>
              <a:gd name="connsiteX525" fmla="*/ 1371426 w 3076859"/>
              <a:gd name="connsiteY525" fmla="*/ 922202 h 3513667"/>
              <a:gd name="connsiteX526" fmla="*/ 1372026 w 3076859"/>
              <a:gd name="connsiteY526" fmla="*/ 916644 h 3513667"/>
              <a:gd name="connsiteX527" fmla="*/ 1372427 w 3076859"/>
              <a:gd name="connsiteY527" fmla="*/ 913933 h 3513667"/>
              <a:gd name="connsiteX528" fmla="*/ 1373027 w 3076859"/>
              <a:gd name="connsiteY528" fmla="*/ 911222 h 3513667"/>
              <a:gd name="connsiteX529" fmla="*/ 1373827 w 3076859"/>
              <a:gd name="connsiteY529" fmla="*/ 908511 h 3513667"/>
              <a:gd name="connsiteX530" fmla="*/ 1374827 w 3076859"/>
              <a:gd name="connsiteY530" fmla="*/ 906071 h 3513667"/>
              <a:gd name="connsiteX531" fmla="*/ 1376427 w 3076859"/>
              <a:gd name="connsiteY531" fmla="*/ 903631 h 3513667"/>
              <a:gd name="connsiteX532" fmla="*/ 1378427 w 3076859"/>
              <a:gd name="connsiteY532" fmla="*/ 901191 h 3513667"/>
              <a:gd name="connsiteX533" fmla="*/ 1379027 w 3076859"/>
              <a:gd name="connsiteY533" fmla="*/ 870283 h 3513667"/>
              <a:gd name="connsiteX534" fmla="*/ 1380027 w 3076859"/>
              <a:gd name="connsiteY534" fmla="*/ 839376 h 3513667"/>
              <a:gd name="connsiteX535" fmla="*/ 1381027 w 3076859"/>
              <a:gd name="connsiteY535" fmla="*/ 808333 h 3513667"/>
              <a:gd name="connsiteX536" fmla="*/ 1382627 w 3076859"/>
              <a:gd name="connsiteY536" fmla="*/ 777697 h 3513667"/>
              <a:gd name="connsiteX537" fmla="*/ 1384227 w 3076859"/>
              <a:gd name="connsiteY537" fmla="*/ 746790 h 3513667"/>
              <a:gd name="connsiteX538" fmla="*/ 1386227 w 3076859"/>
              <a:gd name="connsiteY538" fmla="*/ 716018 h 3513667"/>
              <a:gd name="connsiteX539" fmla="*/ 1388627 w 3076859"/>
              <a:gd name="connsiteY539" fmla="*/ 685111 h 3513667"/>
              <a:gd name="connsiteX540" fmla="*/ 1391027 w 3076859"/>
              <a:gd name="connsiteY540" fmla="*/ 654339 h 3513667"/>
              <a:gd name="connsiteX541" fmla="*/ 1393827 w 3076859"/>
              <a:gd name="connsiteY541" fmla="*/ 623568 h 3513667"/>
              <a:gd name="connsiteX542" fmla="*/ 1397027 w 3076859"/>
              <a:gd name="connsiteY542" fmla="*/ 592796 h 3513667"/>
              <a:gd name="connsiteX543" fmla="*/ 1400227 w 3076859"/>
              <a:gd name="connsiteY543" fmla="*/ 562160 h 3513667"/>
              <a:gd name="connsiteX544" fmla="*/ 1403627 w 3076859"/>
              <a:gd name="connsiteY544" fmla="*/ 531388 h 3513667"/>
              <a:gd name="connsiteX545" fmla="*/ 1407227 w 3076859"/>
              <a:gd name="connsiteY545" fmla="*/ 500616 h 3513667"/>
              <a:gd name="connsiteX546" fmla="*/ 1411027 w 3076859"/>
              <a:gd name="connsiteY546" fmla="*/ 469980 h 3513667"/>
              <a:gd name="connsiteX547" fmla="*/ 1415027 w 3076859"/>
              <a:gd name="connsiteY547" fmla="*/ 439344 h 3513667"/>
              <a:gd name="connsiteX548" fmla="*/ 1419227 w 3076859"/>
              <a:gd name="connsiteY548" fmla="*/ 408708 h 3513667"/>
              <a:gd name="connsiteX549" fmla="*/ 1419627 w 3076859"/>
              <a:gd name="connsiteY549" fmla="*/ 404912 h 3513667"/>
              <a:gd name="connsiteX550" fmla="*/ 1420227 w 3076859"/>
              <a:gd name="connsiteY550" fmla="*/ 401523 h 3513667"/>
              <a:gd name="connsiteX551" fmla="*/ 1421427 w 3076859"/>
              <a:gd name="connsiteY551" fmla="*/ 398270 h 3513667"/>
              <a:gd name="connsiteX552" fmla="*/ 1422627 w 3076859"/>
              <a:gd name="connsiteY552" fmla="*/ 395288 h 3513667"/>
              <a:gd name="connsiteX553" fmla="*/ 1423627 w 3076859"/>
              <a:gd name="connsiteY553" fmla="*/ 392441 h 3513667"/>
              <a:gd name="connsiteX554" fmla="*/ 1425228 w 3076859"/>
              <a:gd name="connsiteY554" fmla="*/ 389730 h 3513667"/>
              <a:gd name="connsiteX555" fmla="*/ 1427228 w 3076859"/>
              <a:gd name="connsiteY555" fmla="*/ 387154 h 3513667"/>
              <a:gd name="connsiteX556" fmla="*/ 1429228 w 3076859"/>
              <a:gd name="connsiteY556" fmla="*/ 384985 h 3513667"/>
              <a:gd name="connsiteX557" fmla="*/ 1431428 w 3076859"/>
              <a:gd name="connsiteY557" fmla="*/ 383087 h 3513667"/>
              <a:gd name="connsiteX558" fmla="*/ 1434028 w 3076859"/>
              <a:gd name="connsiteY558" fmla="*/ 381190 h 3513667"/>
              <a:gd name="connsiteX559" fmla="*/ 1436628 w 3076859"/>
              <a:gd name="connsiteY559" fmla="*/ 379427 h 3513667"/>
              <a:gd name="connsiteX560" fmla="*/ 1439628 w 3076859"/>
              <a:gd name="connsiteY560" fmla="*/ 378207 h 3513667"/>
              <a:gd name="connsiteX561" fmla="*/ 1443028 w 3076859"/>
              <a:gd name="connsiteY561" fmla="*/ 376987 h 3513667"/>
              <a:gd name="connsiteX562" fmla="*/ 1446428 w 3076859"/>
              <a:gd name="connsiteY562" fmla="*/ 376038 h 3513667"/>
              <a:gd name="connsiteX563" fmla="*/ 1450428 w 3076859"/>
              <a:gd name="connsiteY563" fmla="*/ 375496 h 3513667"/>
              <a:gd name="connsiteX564" fmla="*/ 1454428 w 3076859"/>
              <a:gd name="connsiteY564" fmla="*/ 375090 h 3513667"/>
              <a:gd name="connsiteX565" fmla="*/ 1463228 w 3076859"/>
              <a:gd name="connsiteY565" fmla="*/ 374547 h 3513667"/>
              <a:gd name="connsiteX566" fmla="*/ 1471628 w 3076859"/>
              <a:gd name="connsiteY566" fmla="*/ 374276 h 3513667"/>
              <a:gd name="connsiteX567" fmla="*/ 1488629 w 3076859"/>
              <a:gd name="connsiteY567" fmla="*/ 373734 h 3513667"/>
              <a:gd name="connsiteX568" fmla="*/ 1505829 w 3076859"/>
              <a:gd name="connsiteY568" fmla="*/ 373463 h 3513667"/>
              <a:gd name="connsiteX569" fmla="*/ 1522629 w 3076859"/>
              <a:gd name="connsiteY569" fmla="*/ 373598 h 3513667"/>
              <a:gd name="connsiteX570" fmla="*/ 1539830 w 3076859"/>
              <a:gd name="connsiteY570" fmla="*/ 373734 h 3513667"/>
              <a:gd name="connsiteX571" fmla="*/ 1556830 w 3076859"/>
              <a:gd name="connsiteY571" fmla="*/ 374005 h 3513667"/>
              <a:gd name="connsiteX572" fmla="*/ 1574030 w 3076859"/>
              <a:gd name="connsiteY572" fmla="*/ 374276 h 3513667"/>
              <a:gd name="connsiteX573" fmla="*/ 1590831 w 3076859"/>
              <a:gd name="connsiteY573" fmla="*/ 374412 h 3513667"/>
              <a:gd name="connsiteX574" fmla="*/ 1594231 w 3076859"/>
              <a:gd name="connsiteY574" fmla="*/ 374547 h 3513667"/>
              <a:gd name="connsiteX575" fmla="*/ 1597431 w 3076859"/>
              <a:gd name="connsiteY575" fmla="*/ 374818 h 3513667"/>
              <a:gd name="connsiteX576" fmla="*/ 1600431 w 3076859"/>
              <a:gd name="connsiteY576" fmla="*/ 375361 h 3513667"/>
              <a:gd name="connsiteX577" fmla="*/ 1603231 w 3076859"/>
              <a:gd name="connsiteY577" fmla="*/ 375903 h 3513667"/>
              <a:gd name="connsiteX578" fmla="*/ 1606031 w 3076859"/>
              <a:gd name="connsiteY578" fmla="*/ 376716 h 3513667"/>
              <a:gd name="connsiteX579" fmla="*/ 1608431 w 3076859"/>
              <a:gd name="connsiteY579" fmla="*/ 377665 h 3513667"/>
              <a:gd name="connsiteX580" fmla="*/ 1611031 w 3076859"/>
              <a:gd name="connsiteY580" fmla="*/ 378750 h 3513667"/>
              <a:gd name="connsiteX581" fmla="*/ 1613231 w 3076859"/>
              <a:gd name="connsiteY581" fmla="*/ 379970 h 3513667"/>
              <a:gd name="connsiteX582" fmla="*/ 1615431 w 3076859"/>
              <a:gd name="connsiteY582" fmla="*/ 381190 h 3513667"/>
              <a:gd name="connsiteX583" fmla="*/ 1617831 w 3076859"/>
              <a:gd name="connsiteY583" fmla="*/ 382545 h 3513667"/>
              <a:gd name="connsiteX584" fmla="*/ 1621831 w 3076859"/>
              <a:gd name="connsiteY584" fmla="*/ 385663 h 3513667"/>
              <a:gd name="connsiteX585" fmla="*/ 1625831 w 3076859"/>
              <a:gd name="connsiteY585" fmla="*/ 388916 h 3513667"/>
              <a:gd name="connsiteX586" fmla="*/ 1629631 w 3076859"/>
              <a:gd name="connsiteY586" fmla="*/ 392441 h 3513667"/>
              <a:gd name="connsiteX587" fmla="*/ 1637032 w 3076859"/>
              <a:gd name="connsiteY587" fmla="*/ 399354 h 3513667"/>
              <a:gd name="connsiteX588" fmla="*/ 1640632 w 3076859"/>
              <a:gd name="connsiteY588" fmla="*/ 403014 h 3513667"/>
              <a:gd name="connsiteX589" fmla="*/ 1644432 w 3076859"/>
              <a:gd name="connsiteY589" fmla="*/ 405997 h 3513667"/>
              <a:gd name="connsiteX590" fmla="*/ 1648632 w 3076859"/>
              <a:gd name="connsiteY590" fmla="*/ 408979 h 3513667"/>
              <a:gd name="connsiteX591" fmla="*/ 1650632 w 3076859"/>
              <a:gd name="connsiteY591" fmla="*/ 410335 h 3513667"/>
              <a:gd name="connsiteX592" fmla="*/ 1652832 w 3076859"/>
              <a:gd name="connsiteY592" fmla="*/ 411555 h 3513667"/>
              <a:gd name="connsiteX593" fmla="*/ 1655232 w 3076859"/>
              <a:gd name="connsiteY593" fmla="*/ 412639 h 3513667"/>
              <a:gd name="connsiteX594" fmla="*/ 1657432 w 3076859"/>
              <a:gd name="connsiteY594" fmla="*/ 413588 h 3513667"/>
              <a:gd name="connsiteX595" fmla="*/ 1660032 w 3076859"/>
              <a:gd name="connsiteY595" fmla="*/ 414537 h 3513667"/>
              <a:gd name="connsiteX596" fmla="*/ 1662432 w 3076859"/>
              <a:gd name="connsiteY596" fmla="*/ 415215 h 3513667"/>
              <a:gd name="connsiteX597" fmla="*/ 1664232 w 3076859"/>
              <a:gd name="connsiteY597" fmla="*/ 412097 h 3513667"/>
              <a:gd name="connsiteX598" fmla="*/ 1666432 w 3076859"/>
              <a:gd name="connsiteY598" fmla="*/ 409250 h 3513667"/>
              <a:gd name="connsiteX599" fmla="*/ 1668632 w 3076859"/>
              <a:gd name="connsiteY599" fmla="*/ 406810 h 3513667"/>
              <a:gd name="connsiteX600" fmla="*/ 1670832 w 3076859"/>
              <a:gd name="connsiteY600" fmla="*/ 404641 h 3513667"/>
              <a:gd name="connsiteX601" fmla="*/ 1673232 w 3076859"/>
              <a:gd name="connsiteY601" fmla="*/ 403014 h 3513667"/>
              <a:gd name="connsiteX602" fmla="*/ 1676032 w 3076859"/>
              <a:gd name="connsiteY602" fmla="*/ 401388 h 3513667"/>
              <a:gd name="connsiteX603" fmla="*/ 1678432 w 3076859"/>
              <a:gd name="connsiteY603" fmla="*/ 400168 h 3513667"/>
              <a:gd name="connsiteX604" fmla="*/ 1681432 w 3076859"/>
              <a:gd name="connsiteY604" fmla="*/ 399219 h 3513667"/>
              <a:gd name="connsiteX605" fmla="*/ 1684232 w 3076859"/>
              <a:gd name="connsiteY605" fmla="*/ 398541 h 3513667"/>
              <a:gd name="connsiteX606" fmla="*/ 1687033 w 3076859"/>
              <a:gd name="connsiteY606" fmla="*/ 398134 h 3513667"/>
              <a:gd name="connsiteX607" fmla="*/ 1690033 w 3076859"/>
              <a:gd name="connsiteY607" fmla="*/ 397999 h 3513667"/>
              <a:gd name="connsiteX608" fmla="*/ 1693033 w 3076859"/>
              <a:gd name="connsiteY608" fmla="*/ 398134 h 3513667"/>
              <a:gd name="connsiteX609" fmla="*/ 1696233 w 3076859"/>
              <a:gd name="connsiteY609" fmla="*/ 398541 h 3513667"/>
              <a:gd name="connsiteX610" fmla="*/ 1699233 w 3076859"/>
              <a:gd name="connsiteY610" fmla="*/ 399083 h 3513667"/>
              <a:gd name="connsiteX611" fmla="*/ 1702433 w 3076859"/>
              <a:gd name="connsiteY611" fmla="*/ 399897 h 3513667"/>
              <a:gd name="connsiteX612" fmla="*/ 1705433 w 3076859"/>
              <a:gd name="connsiteY612" fmla="*/ 400981 h 3513667"/>
              <a:gd name="connsiteX613" fmla="*/ 1709433 w 3076859"/>
              <a:gd name="connsiteY613" fmla="*/ 402337 h 3513667"/>
              <a:gd name="connsiteX614" fmla="*/ 1713633 w 3076859"/>
              <a:gd name="connsiteY614" fmla="*/ 403421 h 3513667"/>
              <a:gd name="connsiteX615" fmla="*/ 1717433 w 3076859"/>
              <a:gd name="connsiteY615" fmla="*/ 404235 h 3513667"/>
              <a:gd name="connsiteX616" fmla="*/ 1721233 w 3076859"/>
              <a:gd name="connsiteY616" fmla="*/ 404641 h 3513667"/>
              <a:gd name="connsiteX617" fmla="*/ 1725233 w 3076859"/>
              <a:gd name="connsiteY617" fmla="*/ 404912 h 3513667"/>
              <a:gd name="connsiteX618" fmla="*/ 1729033 w 3076859"/>
              <a:gd name="connsiteY618" fmla="*/ 404912 h 3513667"/>
              <a:gd name="connsiteX619" fmla="*/ 1733033 w 3076859"/>
              <a:gd name="connsiteY619" fmla="*/ 404641 h 3513667"/>
              <a:gd name="connsiteX620" fmla="*/ 1736833 w 3076859"/>
              <a:gd name="connsiteY620" fmla="*/ 404370 h 3513667"/>
              <a:gd name="connsiteX621" fmla="*/ 1740634 w 3076859"/>
              <a:gd name="connsiteY621" fmla="*/ 403828 h 3513667"/>
              <a:gd name="connsiteX622" fmla="*/ 1744434 w 3076859"/>
              <a:gd name="connsiteY622" fmla="*/ 403286 h 3513667"/>
              <a:gd name="connsiteX623" fmla="*/ 1752034 w 3076859"/>
              <a:gd name="connsiteY623" fmla="*/ 401930 h 3513667"/>
              <a:gd name="connsiteX624" fmla="*/ 1759634 w 3076859"/>
              <a:gd name="connsiteY624" fmla="*/ 400303 h 3513667"/>
              <a:gd name="connsiteX625" fmla="*/ 1767234 w 3076859"/>
              <a:gd name="connsiteY625" fmla="*/ 398948 h 3513667"/>
              <a:gd name="connsiteX626" fmla="*/ 1776834 w 3076859"/>
              <a:gd name="connsiteY626" fmla="*/ 398948 h 3513667"/>
              <a:gd name="connsiteX627" fmla="*/ 1786234 w 3076859"/>
              <a:gd name="connsiteY627" fmla="*/ 399083 h 3513667"/>
              <a:gd name="connsiteX628" fmla="*/ 1795635 w 3076859"/>
              <a:gd name="connsiteY628" fmla="*/ 399626 h 3513667"/>
              <a:gd name="connsiteX629" fmla="*/ 1805235 w 3076859"/>
              <a:gd name="connsiteY629" fmla="*/ 400032 h 3513667"/>
              <a:gd name="connsiteX630" fmla="*/ 1814435 w 3076859"/>
              <a:gd name="connsiteY630" fmla="*/ 400981 h 3513667"/>
              <a:gd name="connsiteX631" fmla="*/ 1823435 w 3076859"/>
              <a:gd name="connsiteY631" fmla="*/ 402066 h 3513667"/>
              <a:gd name="connsiteX632" fmla="*/ 1828035 w 3076859"/>
              <a:gd name="connsiteY632" fmla="*/ 402743 h 3513667"/>
              <a:gd name="connsiteX633" fmla="*/ 1832635 w 3076859"/>
              <a:gd name="connsiteY633" fmla="*/ 403557 h 3513667"/>
              <a:gd name="connsiteX634" fmla="*/ 1837235 w 3076859"/>
              <a:gd name="connsiteY634" fmla="*/ 404506 h 3513667"/>
              <a:gd name="connsiteX635" fmla="*/ 1841435 w 3076859"/>
              <a:gd name="connsiteY635" fmla="*/ 405455 h 3513667"/>
              <a:gd name="connsiteX636" fmla="*/ 1846036 w 3076859"/>
              <a:gd name="connsiteY636" fmla="*/ 406539 h 3513667"/>
              <a:gd name="connsiteX637" fmla="*/ 1850436 w 3076859"/>
              <a:gd name="connsiteY637" fmla="*/ 407759 h 3513667"/>
              <a:gd name="connsiteX638" fmla="*/ 1854836 w 3076859"/>
              <a:gd name="connsiteY638" fmla="*/ 408979 h 3513667"/>
              <a:gd name="connsiteX639" fmla="*/ 1858836 w 3076859"/>
              <a:gd name="connsiteY639" fmla="*/ 410470 h 3513667"/>
              <a:gd name="connsiteX640" fmla="*/ 1863236 w 3076859"/>
              <a:gd name="connsiteY640" fmla="*/ 412097 h 3513667"/>
              <a:gd name="connsiteX641" fmla="*/ 1867236 w 3076859"/>
              <a:gd name="connsiteY641" fmla="*/ 413724 h 3513667"/>
              <a:gd name="connsiteX642" fmla="*/ 1871636 w 3076859"/>
              <a:gd name="connsiteY642" fmla="*/ 415621 h 3513667"/>
              <a:gd name="connsiteX643" fmla="*/ 1875636 w 3076859"/>
              <a:gd name="connsiteY643" fmla="*/ 417655 h 3513667"/>
              <a:gd name="connsiteX644" fmla="*/ 1879636 w 3076859"/>
              <a:gd name="connsiteY644" fmla="*/ 419688 h 3513667"/>
              <a:gd name="connsiteX645" fmla="*/ 1883636 w 3076859"/>
              <a:gd name="connsiteY645" fmla="*/ 421993 h 3513667"/>
              <a:gd name="connsiteX646" fmla="*/ 1887636 w 3076859"/>
              <a:gd name="connsiteY646" fmla="*/ 424433 h 3513667"/>
              <a:gd name="connsiteX647" fmla="*/ 1891436 w 3076859"/>
              <a:gd name="connsiteY647" fmla="*/ 426873 h 3513667"/>
              <a:gd name="connsiteX648" fmla="*/ 1895237 w 3076859"/>
              <a:gd name="connsiteY648" fmla="*/ 429719 h 3513667"/>
              <a:gd name="connsiteX649" fmla="*/ 1899237 w 3076859"/>
              <a:gd name="connsiteY649" fmla="*/ 432702 h 3513667"/>
              <a:gd name="connsiteX650" fmla="*/ 1902837 w 3076859"/>
              <a:gd name="connsiteY650" fmla="*/ 435684 h 3513667"/>
              <a:gd name="connsiteX651" fmla="*/ 1906437 w 3076859"/>
              <a:gd name="connsiteY651" fmla="*/ 438937 h 3513667"/>
              <a:gd name="connsiteX652" fmla="*/ 1907437 w 3076859"/>
              <a:gd name="connsiteY652" fmla="*/ 435820 h 3513667"/>
              <a:gd name="connsiteX653" fmla="*/ 1908037 w 3076859"/>
              <a:gd name="connsiteY653" fmla="*/ 432837 h 3513667"/>
              <a:gd name="connsiteX654" fmla="*/ 1908837 w 3076859"/>
              <a:gd name="connsiteY654" fmla="*/ 429584 h 3513667"/>
              <a:gd name="connsiteX655" fmla="*/ 1909637 w 3076859"/>
              <a:gd name="connsiteY655" fmla="*/ 426602 h 3513667"/>
              <a:gd name="connsiteX656" fmla="*/ 1910237 w 3076859"/>
              <a:gd name="connsiteY656" fmla="*/ 425246 h 3513667"/>
              <a:gd name="connsiteX657" fmla="*/ 1911037 w 3076859"/>
              <a:gd name="connsiteY657" fmla="*/ 423890 h 3513667"/>
              <a:gd name="connsiteX658" fmla="*/ 1912037 w 3076859"/>
              <a:gd name="connsiteY658" fmla="*/ 422535 h 3513667"/>
              <a:gd name="connsiteX659" fmla="*/ 1912837 w 3076859"/>
              <a:gd name="connsiteY659" fmla="*/ 421450 h 3513667"/>
              <a:gd name="connsiteX660" fmla="*/ 1914237 w 3076859"/>
              <a:gd name="connsiteY660" fmla="*/ 420637 h 3513667"/>
              <a:gd name="connsiteX661" fmla="*/ 1915837 w 3076859"/>
              <a:gd name="connsiteY661" fmla="*/ 419824 h 3513667"/>
              <a:gd name="connsiteX662" fmla="*/ 1917437 w 3076859"/>
              <a:gd name="connsiteY662" fmla="*/ 419146 h 3513667"/>
              <a:gd name="connsiteX663" fmla="*/ 1919437 w 3076859"/>
              <a:gd name="connsiteY663" fmla="*/ 418739 h 3513667"/>
              <a:gd name="connsiteX664" fmla="*/ 1921237 w 3076859"/>
              <a:gd name="connsiteY664" fmla="*/ 418604 h 3513667"/>
              <a:gd name="connsiteX665" fmla="*/ 1922837 w 3076859"/>
              <a:gd name="connsiteY665" fmla="*/ 418739 h 3513667"/>
              <a:gd name="connsiteX666" fmla="*/ 1924237 w 3076859"/>
              <a:gd name="connsiteY666" fmla="*/ 418875 h 3513667"/>
              <a:gd name="connsiteX667" fmla="*/ 1925637 w 3076859"/>
              <a:gd name="connsiteY667" fmla="*/ 419281 h 3513667"/>
              <a:gd name="connsiteX668" fmla="*/ 1926837 w 3076859"/>
              <a:gd name="connsiteY668" fmla="*/ 419824 h 3513667"/>
              <a:gd name="connsiteX669" fmla="*/ 1928037 w 3076859"/>
              <a:gd name="connsiteY669" fmla="*/ 420637 h 3513667"/>
              <a:gd name="connsiteX670" fmla="*/ 1929037 w 3076859"/>
              <a:gd name="connsiteY670" fmla="*/ 421315 h 3513667"/>
              <a:gd name="connsiteX671" fmla="*/ 1930037 w 3076859"/>
              <a:gd name="connsiteY671" fmla="*/ 422264 h 3513667"/>
              <a:gd name="connsiteX672" fmla="*/ 1931637 w 3076859"/>
              <a:gd name="connsiteY672" fmla="*/ 424433 h 3513667"/>
              <a:gd name="connsiteX673" fmla="*/ 1933037 w 3076859"/>
              <a:gd name="connsiteY673" fmla="*/ 426873 h 3513667"/>
              <a:gd name="connsiteX674" fmla="*/ 1934037 w 3076859"/>
              <a:gd name="connsiteY674" fmla="*/ 429448 h 3513667"/>
              <a:gd name="connsiteX675" fmla="*/ 1935037 w 3076859"/>
              <a:gd name="connsiteY675" fmla="*/ 432024 h 3513667"/>
              <a:gd name="connsiteX676" fmla="*/ 1938237 w 3076859"/>
              <a:gd name="connsiteY676" fmla="*/ 443140 h 3513667"/>
              <a:gd name="connsiteX677" fmla="*/ 1941237 w 3076859"/>
              <a:gd name="connsiteY677" fmla="*/ 454391 h 3513667"/>
              <a:gd name="connsiteX678" fmla="*/ 1947038 w 3076859"/>
              <a:gd name="connsiteY678" fmla="*/ 476894 h 3513667"/>
              <a:gd name="connsiteX679" fmla="*/ 1948238 w 3076859"/>
              <a:gd name="connsiteY679" fmla="*/ 478114 h 3513667"/>
              <a:gd name="connsiteX680" fmla="*/ 1949238 w 3076859"/>
              <a:gd name="connsiteY680" fmla="*/ 479469 h 3513667"/>
              <a:gd name="connsiteX681" fmla="*/ 1949838 w 3076859"/>
              <a:gd name="connsiteY681" fmla="*/ 480825 h 3513667"/>
              <a:gd name="connsiteX682" fmla="*/ 1950438 w 3076859"/>
              <a:gd name="connsiteY682" fmla="*/ 482316 h 3513667"/>
              <a:gd name="connsiteX683" fmla="*/ 1951438 w 3076859"/>
              <a:gd name="connsiteY683" fmla="*/ 485163 h 3513667"/>
              <a:gd name="connsiteX684" fmla="*/ 1952038 w 3076859"/>
              <a:gd name="connsiteY684" fmla="*/ 488281 h 3513667"/>
              <a:gd name="connsiteX685" fmla="*/ 1952038 w 3076859"/>
              <a:gd name="connsiteY685" fmla="*/ 491534 h 3513667"/>
              <a:gd name="connsiteX686" fmla="*/ 1952038 w 3076859"/>
              <a:gd name="connsiteY686" fmla="*/ 494787 h 3513667"/>
              <a:gd name="connsiteX687" fmla="*/ 1951438 w 3076859"/>
              <a:gd name="connsiteY687" fmla="*/ 501565 h 3513667"/>
              <a:gd name="connsiteX688" fmla="*/ 1951238 w 3076859"/>
              <a:gd name="connsiteY688" fmla="*/ 504819 h 3513667"/>
              <a:gd name="connsiteX689" fmla="*/ 1951038 w 3076859"/>
              <a:gd name="connsiteY689" fmla="*/ 508208 h 3513667"/>
              <a:gd name="connsiteX690" fmla="*/ 1951238 w 3076859"/>
              <a:gd name="connsiteY690" fmla="*/ 511325 h 3513667"/>
              <a:gd name="connsiteX691" fmla="*/ 1951638 w 3076859"/>
              <a:gd name="connsiteY691" fmla="*/ 514579 h 3513667"/>
              <a:gd name="connsiteX692" fmla="*/ 1952638 w 3076859"/>
              <a:gd name="connsiteY692" fmla="*/ 517561 h 3513667"/>
              <a:gd name="connsiteX693" fmla="*/ 1953038 w 3076859"/>
              <a:gd name="connsiteY693" fmla="*/ 518917 h 3513667"/>
              <a:gd name="connsiteX694" fmla="*/ 1954038 w 3076859"/>
              <a:gd name="connsiteY694" fmla="*/ 520272 h 3513667"/>
              <a:gd name="connsiteX695" fmla="*/ 1954838 w 3076859"/>
              <a:gd name="connsiteY695" fmla="*/ 521628 h 3513667"/>
              <a:gd name="connsiteX696" fmla="*/ 1956038 w 3076859"/>
              <a:gd name="connsiteY696" fmla="*/ 523119 h 3513667"/>
              <a:gd name="connsiteX697" fmla="*/ 1957038 w 3076859"/>
              <a:gd name="connsiteY697" fmla="*/ 524339 h 3513667"/>
              <a:gd name="connsiteX698" fmla="*/ 1958638 w 3076859"/>
              <a:gd name="connsiteY698" fmla="*/ 525424 h 3513667"/>
              <a:gd name="connsiteX699" fmla="*/ 1960238 w 3076859"/>
              <a:gd name="connsiteY699" fmla="*/ 525966 h 3513667"/>
              <a:gd name="connsiteX700" fmla="*/ 1961838 w 3076859"/>
              <a:gd name="connsiteY700" fmla="*/ 526779 h 3513667"/>
              <a:gd name="connsiteX701" fmla="*/ 1963838 w 3076859"/>
              <a:gd name="connsiteY701" fmla="*/ 527864 h 3513667"/>
              <a:gd name="connsiteX702" fmla="*/ 1965438 w 3076859"/>
              <a:gd name="connsiteY702" fmla="*/ 529219 h 3513667"/>
              <a:gd name="connsiteX703" fmla="*/ 2003639 w 3076859"/>
              <a:gd name="connsiteY703" fmla="*/ 683078 h 3513667"/>
              <a:gd name="connsiteX704" fmla="*/ 2041639 w 3076859"/>
              <a:gd name="connsiteY704" fmla="*/ 836801 h 3513667"/>
              <a:gd name="connsiteX705" fmla="*/ 2043239 w 3076859"/>
              <a:gd name="connsiteY705" fmla="*/ 843036 h 3513667"/>
              <a:gd name="connsiteX706" fmla="*/ 2045239 w 3076859"/>
              <a:gd name="connsiteY706" fmla="*/ 849136 h 3513667"/>
              <a:gd name="connsiteX707" fmla="*/ 2047039 w 3076859"/>
              <a:gd name="connsiteY707" fmla="*/ 855236 h 3513667"/>
              <a:gd name="connsiteX708" fmla="*/ 2047639 w 3076859"/>
              <a:gd name="connsiteY708" fmla="*/ 858354 h 3513667"/>
              <a:gd name="connsiteX709" fmla="*/ 2048039 w 3076859"/>
              <a:gd name="connsiteY709" fmla="*/ 861608 h 3513667"/>
              <a:gd name="connsiteX710" fmla="*/ 2048639 w 3076859"/>
              <a:gd name="connsiteY710" fmla="*/ 864726 h 3513667"/>
              <a:gd name="connsiteX711" fmla="*/ 2048839 w 3076859"/>
              <a:gd name="connsiteY711" fmla="*/ 867708 h 3513667"/>
              <a:gd name="connsiteX712" fmla="*/ 2048839 w 3076859"/>
              <a:gd name="connsiteY712" fmla="*/ 870826 h 3513667"/>
              <a:gd name="connsiteX713" fmla="*/ 2048439 w 3076859"/>
              <a:gd name="connsiteY713" fmla="*/ 873943 h 3513667"/>
              <a:gd name="connsiteX714" fmla="*/ 2047639 w 3076859"/>
              <a:gd name="connsiteY714" fmla="*/ 877197 h 3513667"/>
              <a:gd name="connsiteX715" fmla="*/ 2046839 w 3076859"/>
              <a:gd name="connsiteY715" fmla="*/ 880315 h 3513667"/>
              <a:gd name="connsiteX716" fmla="*/ 2045439 w 3076859"/>
              <a:gd name="connsiteY716" fmla="*/ 883297 h 3513667"/>
              <a:gd name="connsiteX717" fmla="*/ 2043639 w 3076859"/>
              <a:gd name="connsiteY717" fmla="*/ 886550 h 3513667"/>
              <a:gd name="connsiteX718" fmla="*/ 2045839 w 3076859"/>
              <a:gd name="connsiteY718" fmla="*/ 888042 h 3513667"/>
              <a:gd name="connsiteX719" fmla="*/ 2047839 w 3076859"/>
              <a:gd name="connsiteY719" fmla="*/ 889533 h 3513667"/>
              <a:gd name="connsiteX720" fmla="*/ 2049639 w 3076859"/>
              <a:gd name="connsiteY720" fmla="*/ 891295 h 3513667"/>
              <a:gd name="connsiteX721" fmla="*/ 2051240 w 3076859"/>
              <a:gd name="connsiteY721" fmla="*/ 892922 h 3513667"/>
              <a:gd name="connsiteX722" fmla="*/ 2052840 w 3076859"/>
              <a:gd name="connsiteY722" fmla="*/ 894684 h 3513667"/>
              <a:gd name="connsiteX723" fmla="*/ 2054240 w 3076859"/>
              <a:gd name="connsiteY723" fmla="*/ 896446 h 3513667"/>
              <a:gd name="connsiteX724" fmla="*/ 2055440 w 3076859"/>
              <a:gd name="connsiteY724" fmla="*/ 898480 h 3513667"/>
              <a:gd name="connsiteX725" fmla="*/ 2056640 w 3076859"/>
              <a:gd name="connsiteY725" fmla="*/ 900513 h 3513667"/>
              <a:gd name="connsiteX726" fmla="*/ 2058440 w 3076859"/>
              <a:gd name="connsiteY726" fmla="*/ 904715 h 3513667"/>
              <a:gd name="connsiteX727" fmla="*/ 2059840 w 3076859"/>
              <a:gd name="connsiteY727" fmla="*/ 909053 h 3513667"/>
              <a:gd name="connsiteX728" fmla="*/ 2060840 w 3076859"/>
              <a:gd name="connsiteY728" fmla="*/ 913526 h 3513667"/>
              <a:gd name="connsiteX729" fmla="*/ 2061840 w 3076859"/>
              <a:gd name="connsiteY729" fmla="*/ 918135 h 3513667"/>
              <a:gd name="connsiteX730" fmla="*/ 2081840 w 3076859"/>
              <a:gd name="connsiteY730" fmla="*/ 1009773 h 3513667"/>
              <a:gd name="connsiteX731" fmla="*/ 2102240 w 3076859"/>
              <a:gd name="connsiteY731" fmla="*/ 1102495 h 3513667"/>
              <a:gd name="connsiteX732" fmla="*/ 2104440 w 3076859"/>
              <a:gd name="connsiteY732" fmla="*/ 1100326 h 3513667"/>
              <a:gd name="connsiteX733" fmla="*/ 2106241 w 3076859"/>
              <a:gd name="connsiteY733" fmla="*/ 1098157 h 3513667"/>
              <a:gd name="connsiteX734" fmla="*/ 2107641 w 3076859"/>
              <a:gd name="connsiteY734" fmla="*/ 1095988 h 3513667"/>
              <a:gd name="connsiteX735" fmla="*/ 2108841 w 3076859"/>
              <a:gd name="connsiteY735" fmla="*/ 1093548 h 3513667"/>
              <a:gd name="connsiteX736" fmla="*/ 2109441 w 3076859"/>
              <a:gd name="connsiteY736" fmla="*/ 1091108 h 3513667"/>
              <a:gd name="connsiteX737" fmla="*/ 2109841 w 3076859"/>
              <a:gd name="connsiteY737" fmla="*/ 1088668 h 3513667"/>
              <a:gd name="connsiteX738" fmla="*/ 2110441 w 3076859"/>
              <a:gd name="connsiteY738" fmla="*/ 1083516 h 3513667"/>
              <a:gd name="connsiteX739" fmla="*/ 2110841 w 3076859"/>
              <a:gd name="connsiteY739" fmla="*/ 1078365 h 3513667"/>
              <a:gd name="connsiteX740" fmla="*/ 2111041 w 3076859"/>
              <a:gd name="connsiteY740" fmla="*/ 1075925 h 3513667"/>
              <a:gd name="connsiteX741" fmla="*/ 2111441 w 3076859"/>
              <a:gd name="connsiteY741" fmla="*/ 1073485 h 3513667"/>
              <a:gd name="connsiteX742" fmla="*/ 2112241 w 3076859"/>
              <a:gd name="connsiteY742" fmla="*/ 1071181 h 3513667"/>
              <a:gd name="connsiteX743" fmla="*/ 2113041 w 3076859"/>
              <a:gd name="connsiteY743" fmla="*/ 1068876 h 3513667"/>
              <a:gd name="connsiteX744" fmla="*/ 2114241 w 3076859"/>
              <a:gd name="connsiteY744" fmla="*/ 1066707 h 3513667"/>
              <a:gd name="connsiteX745" fmla="*/ 2115841 w 3076859"/>
              <a:gd name="connsiteY745" fmla="*/ 1064674 h 3513667"/>
              <a:gd name="connsiteX746" fmla="*/ 2121241 w 3076859"/>
              <a:gd name="connsiteY746" fmla="*/ 1068741 h 3513667"/>
              <a:gd name="connsiteX747" fmla="*/ 2121241 w 3076859"/>
              <a:gd name="connsiteY747" fmla="*/ 1068469 h 3513667"/>
              <a:gd name="connsiteX748" fmla="*/ 2115841 w 3076859"/>
              <a:gd name="connsiteY748" fmla="*/ 1064674 h 3513667"/>
              <a:gd name="connsiteX749" fmla="*/ 2116841 w 3076859"/>
              <a:gd name="connsiteY749" fmla="*/ 1041900 h 3513667"/>
              <a:gd name="connsiteX750" fmla="*/ 2117241 w 3076859"/>
              <a:gd name="connsiteY750" fmla="*/ 1030649 h 3513667"/>
              <a:gd name="connsiteX751" fmla="*/ 2117841 w 3076859"/>
              <a:gd name="connsiteY751" fmla="*/ 1019397 h 3513667"/>
              <a:gd name="connsiteX752" fmla="*/ 2118641 w 3076859"/>
              <a:gd name="connsiteY752" fmla="*/ 1008146 h 3513667"/>
              <a:gd name="connsiteX753" fmla="*/ 2119641 w 3076859"/>
              <a:gd name="connsiteY753" fmla="*/ 996759 h 3513667"/>
              <a:gd name="connsiteX754" fmla="*/ 2121241 w 3076859"/>
              <a:gd name="connsiteY754" fmla="*/ 985643 h 3513667"/>
              <a:gd name="connsiteX755" fmla="*/ 2122441 w 3076859"/>
              <a:gd name="connsiteY755" fmla="*/ 980086 h 3513667"/>
              <a:gd name="connsiteX756" fmla="*/ 2123641 w 3076859"/>
              <a:gd name="connsiteY756" fmla="*/ 974528 h 3513667"/>
              <a:gd name="connsiteX757" fmla="*/ 2123441 w 3076859"/>
              <a:gd name="connsiteY757" fmla="*/ 973172 h 3513667"/>
              <a:gd name="connsiteX758" fmla="*/ 2123241 w 3076859"/>
              <a:gd name="connsiteY758" fmla="*/ 971816 h 3513667"/>
              <a:gd name="connsiteX759" fmla="*/ 2123441 w 3076859"/>
              <a:gd name="connsiteY759" fmla="*/ 970190 h 3513667"/>
              <a:gd name="connsiteX760" fmla="*/ 2123841 w 3076859"/>
              <a:gd name="connsiteY760" fmla="*/ 968563 h 3513667"/>
              <a:gd name="connsiteX761" fmla="*/ 2125041 w 3076859"/>
              <a:gd name="connsiteY761" fmla="*/ 965174 h 3513667"/>
              <a:gd name="connsiteX762" fmla="*/ 2126641 w 3076859"/>
              <a:gd name="connsiteY762" fmla="*/ 961243 h 3513667"/>
              <a:gd name="connsiteX763" fmla="*/ 2145241 w 3076859"/>
              <a:gd name="connsiteY763" fmla="*/ 788135 h 3513667"/>
              <a:gd name="connsiteX764" fmla="*/ 2146641 w 3076859"/>
              <a:gd name="connsiteY764" fmla="*/ 782984 h 3513667"/>
              <a:gd name="connsiteX765" fmla="*/ 2147641 w 3076859"/>
              <a:gd name="connsiteY765" fmla="*/ 777968 h 3513667"/>
              <a:gd name="connsiteX766" fmla="*/ 2149441 w 3076859"/>
              <a:gd name="connsiteY766" fmla="*/ 767801 h 3513667"/>
              <a:gd name="connsiteX767" fmla="*/ 2150441 w 3076859"/>
              <a:gd name="connsiteY767" fmla="*/ 757499 h 3513667"/>
              <a:gd name="connsiteX768" fmla="*/ 2151641 w 3076859"/>
              <a:gd name="connsiteY768" fmla="*/ 747197 h 3513667"/>
              <a:gd name="connsiteX769" fmla="*/ 2152041 w 3076859"/>
              <a:gd name="connsiteY769" fmla="*/ 736894 h 3513667"/>
              <a:gd name="connsiteX770" fmla="*/ 2152641 w 3076859"/>
              <a:gd name="connsiteY770" fmla="*/ 726456 h 3513667"/>
              <a:gd name="connsiteX771" fmla="*/ 2153241 w 3076859"/>
              <a:gd name="connsiteY771" fmla="*/ 705716 h 3513667"/>
              <a:gd name="connsiteX772" fmla="*/ 2153841 w 3076859"/>
              <a:gd name="connsiteY772" fmla="*/ 685111 h 3513667"/>
              <a:gd name="connsiteX773" fmla="*/ 2154641 w 3076859"/>
              <a:gd name="connsiteY773" fmla="*/ 674673 h 3513667"/>
              <a:gd name="connsiteX774" fmla="*/ 2155441 w 3076859"/>
              <a:gd name="connsiteY774" fmla="*/ 664371 h 3513667"/>
              <a:gd name="connsiteX775" fmla="*/ 2156641 w 3076859"/>
              <a:gd name="connsiteY775" fmla="*/ 653933 h 3513667"/>
              <a:gd name="connsiteX776" fmla="*/ 2158242 w 3076859"/>
              <a:gd name="connsiteY776" fmla="*/ 643766 h 3513667"/>
              <a:gd name="connsiteX777" fmla="*/ 2159442 w 3076859"/>
              <a:gd name="connsiteY777" fmla="*/ 638615 h 3513667"/>
              <a:gd name="connsiteX778" fmla="*/ 2160642 w 3076859"/>
              <a:gd name="connsiteY778" fmla="*/ 633599 h 3513667"/>
              <a:gd name="connsiteX779" fmla="*/ 2161642 w 3076859"/>
              <a:gd name="connsiteY779" fmla="*/ 628448 h 3513667"/>
              <a:gd name="connsiteX780" fmla="*/ 2163242 w 3076859"/>
              <a:gd name="connsiteY780" fmla="*/ 623432 h 3513667"/>
              <a:gd name="connsiteX781" fmla="*/ 2163842 w 3076859"/>
              <a:gd name="connsiteY781" fmla="*/ 620721 h 3513667"/>
              <a:gd name="connsiteX782" fmla="*/ 2164242 w 3076859"/>
              <a:gd name="connsiteY782" fmla="*/ 618010 h 3513667"/>
              <a:gd name="connsiteX783" fmla="*/ 2164442 w 3076859"/>
              <a:gd name="connsiteY783" fmla="*/ 615163 h 3513667"/>
              <a:gd name="connsiteX784" fmla="*/ 2164442 w 3076859"/>
              <a:gd name="connsiteY784" fmla="*/ 612316 h 3513667"/>
              <a:gd name="connsiteX785" fmla="*/ 2164442 w 3076859"/>
              <a:gd name="connsiteY785" fmla="*/ 606487 h 3513667"/>
              <a:gd name="connsiteX786" fmla="*/ 2164442 w 3076859"/>
              <a:gd name="connsiteY786" fmla="*/ 600929 h 3513667"/>
              <a:gd name="connsiteX787" fmla="*/ 2164642 w 3076859"/>
              <a:gd name="connsiteY787" fmla="*/ 598218 h 3513667"/>
              <a:gd name="connsiteX788" fmla="*/ 2164842 w 3076859"/>
              <a:gd name="connsiteY788" fmla="*/ 595372 h 3513667"/>
              <a:gd name="connsiteX789" fmla="*/ 2165242 w 3076859"/>
              <a:gd name="connsiteY789" fmla="*/ 592660 h 3513667"/>
              <a:gd name="connsiteX790" fmla="*/ 2166242 w 3076859"/>
              <a:gd name="connsiteY790" fmla="*/ 589949 h 3513667"/>
              <a:gd name="connsiteX791" fmla="*/ 2167242 w 3076859"/>
              <a:gd name="connsiteY791" fmla="*/ 587238 h 3513667"/>
              <a:gd name="connsiteX792" fmla="*/ 2168442 w 3076859"/>
              <a:gd name="connsiteY792" fmla="*/ 584798 h 3513667"/>
              <a:gd name="connsiteX793" fmla="*/ 2170442 w 3076859"/>
              <a:gd name="connsiteY793" fmla="*/ 582222 h 3513667"/>
              <a:gd name="connsiteX794" fmla="*/ 2172442 w 3076859"/>
              <a:gd name="connsiteY794" fmla="*/ 579782 h 3513667"/>
              <a:gd name="connsiteX795" fmla="*/ 2172842 w 3076859"/>
              <a:gd name="connsiteY795" fmla="*/ 570022 h 3513667"/>
              <a:gd name="connsiteX796" fmla="*/ 2173242 w 3076859"/>
              <a:gd name="connsiteY796" fmla="*/ 561211 h 3513667"/>
              <a:gd name="connsiteX797" fmla="*/ 2174442 w 3076859"/>
              <a:gd name="connsiteY797" fmla="*/ 553213 h 3513667"/>
              <a:gd name="connsiteX798" fmla="*/ 2175242 w 3076859"/>
              <a:gd name="connsiteY798" fmla="*/ 549688 h 3513667"/>
              <a:gd name="connsiteX799" fmla="*/ 2175842 w 3076859"/>
              <a:gd name="connsiteY799" fmla="*/ 546028 h 3513667"/>
              <a:gd name="connsiteX800" fmla="*/ 2176842 w 3076859"/>
              <a:gd name="connsiteY800" fmla="*/ 542911 h 3513667"/>
              <a:gd name="connsiteX801" fmla="*/ 2177842 w 3076859"/>
              <a:gd name="connsiteY801" fmla="*/ 539793 h 3513667"/>
              <a:gd name="connsiteX802" fmla="*/ 2179042 w 3076859"/>
              <a:gd name="connsiteY802" fmla="*/ 536810 h 3513667"/>
              <a:gd name="connsiteX803" fmla="*/ 2180242 w 3076859"/>
              <a:gd name="connsiteY803" fmla="*/ 534235 h 3513667"/>
              <a:gd name="connsiteX804" fmla="*/ 2181842 w 3076859"/>
              <a:gd name="connsiteY804" fmla="*/ 531524 h 3513667"/>
              <a:gd name="connsiteX805" fmla="*/ 2183442 w 3076859"/>
              <a:gd name="connsiteY805" fmla="*/ 529219 h 3513667"/>
              <a:gd name="connsiteX806" fmla="*/ 2185042 w 3076859"/>
              <a:gd name="connsiteY806" fmla="*/ 527050 h 3513667"/>
              <a:gd name="connsiteX807" fmla="*/ 2186842 w 3076859"/>
              <a:gd name="connsiteY807" fmla="*/ 525017 h 3513667"/>
              <a:gd name="connsiteX808" fmla="*/ 2188842 w 3076859"/>
              <a:gd name="connsiteY808" fmla="*/ 523119 h 3513667"/>
              <a:gd name="connsiteX809" fmla="*/ 2191042 w 3076859"/>
              <a:gd name="connsiteY809" fmla="*/ 521357 h 3513667"/>
              <a:gd name="connsiteX810" fmla="*/ 2193642 w 3076859"/>
              <a:gd name="connsiteY810" fmla="*/ 519866 h 3513667"/>
              <a:gd name="connsiteX811" fmla="*/ 2196042 w 3076859"/>
              <a:gd name="connsiteY811" fmla="*/ 518374 h 3513667"/>
              <a:gd name="connsiteX812" fmla="*/ 2198842 w 3076859"/>
              <a:gd name="connsiteY812" fmla="*/ 517019 h 3513667"/>
              <a:gd name="connsiteX813" fmla="*/ 2201842 w 3076859"/>
              <a:gd name="connsiteY813" fmla="*/ 515934 h 3513667"/>
              <a:gd name="connsiteX814" fmla="*/ 2204842 w 3076859"/>
              <a:gd name="connsiteY814" fmla="*/ 514850 h 3513667"/>
              <a:gd name="connsiteX815" fmla="*/ 2208242 w 3076859"/>
              <a:gd name="connsiteY815" fmla="*/ 513901 h 3513667"/>
              <a:gd name="connsiteX816" fmla="*/ 2211643 w 3076859"/>
              <a:gd name="connsiteY816" fmla="*/ 513223 h 3513667"/>
              <a:gd name="connsiteX817" fmla="*/ 2215243 w 3076859"/>
              <a:gd name="connsiteY817" fmla="*/ 512410 h 3513667"/>
              <a:gd name="connsiteX818" fmla="*/ 2219443 w 3076859"/>
              <a:gd name="connsiteY818" fmla="*/ 511732 h 3513667"/>
              <a:gd name="connsiteX819" fmla="*/ 2223443 w 3076859"/>
              <a:gd name="connsiteY819" fmla="*/ 511325 h 3513667"/>
              <a:gd name="connsiteX820" fmla="*/ 2227843 w 3076859"/>
              <a:gd name="connsiteY820" fmla="*/ 511054 h 3513667"/>
              <a:gd name="connsiteX821" fmla="*/ 2232443 w 3076859"/>
              <a:gd name="connsiteY821" fmla="*/ 510648 h 3513667"/>
              <a:gd name="connsiteX822" fmla="*/ 2242243 w 3076859"/>
              <a:gd name="connsiteY822" fmla="*/ 510377 h 3513667"/>
              <a:gd name="connsiteX823" fmla="*/ 2265244 w 3076859"/>
              <a:gd name="connsiteY823" fmla="*/ 510241 h 3513667"/>
              <a:gd name="connsiteX824" fmla="*/ 2288244 w 3076859"/>
              <a:gd name="connsiteY824" fmla="*/ 510241 h 3513667"/>
              <a:gd name="connsiteX825" fmla="*/ 2297844 w 3076859"/>
              <a:gd name="connsiteY825" fmla="*/ 512410 h 3513667"/>
              <a:gd name="connsiteX826" fmla="*/ 2300844 w 3076859"/>
              <a:gd name="connsiteY826" fmla="*/ 513630 h 3513667"/>
              <a:gd name="connsiteX827" fmla="*/ 2304044 w 3076859"/>
              <a:gd name="connsiteY827" fmla="*/ 514579 h 3513667"/>
              <a:gd name="connsiteX828" fmla="*/ 2307244 w 3076859"/>
              <a:gd name="connsiteY828" fmla="*/ 515392 h 3513667"/>
              <a:gd name="connsiteX829" fmla="*/ 2310244 w 3076859"/>
              <a:gd name="connsiteY829" fmla="*/ 515934 h 3513667"/>
              <a:gd name="connsiteX830" fmla="*/ 2313444 w 3076859"/>
              <a:gd name="connsiteY830" fmla="*/ 516477 h 3513667"/>
              <a:gd name="connsiteX831" fmla="*/ 2316445 w 3076859"/>
              <a:gd name="connsiteY831" fmla="*/ 516748 h 3513667"/>
              <a:gd name="connsiteX832" fmla="*/ 2319645 w 3076859"/>
              <a:gd name="connsiteY832" fmla="*/ 517019 h 3513667"/>
              <a:gd name="connsiteX833" fmla="*/ 2322845 w 3076859"/>
              <a:gd name="connsiteY833" fmla="*/ 517019 h 3513667"/>
              <a:gd name="connsiteX834" fmla="*/ 2329245 w 3076859"/>
              <a:gd name="connsiteY834" fmla="*/ 517019 h 3513667"/>
              <a:gd name="connsiteX835" fmla="*/ 2335645 w 3076859"/>
              <a:gd name="connsiteY835" fmla="*/ 516748 h 3513667"/>
              <a:gd name="connsiteX836" fmla="*/ 2342045 w 3076859"/>
              <a:gd name="connsiteY836" fmla="*/ 516206 h 3513667"/>
              <a:gd name="connsiteX837" fmla="*/ 2348445 w 3076859"/>
              <a:gd name="connsiteY837" fmla="*/ 515663 h 3513667"/>
              <a:gd name="connsiteX838" fmla="*/ 2354845 w 3076859"/>
              <a:gd name="connsiteY838" fmla="*/ 514986 h 3513667"/>
              <a:gd name="connsiteX839" fmla="*/ 2361445 w 3076859"/>
              <a:gd name="connsiteY839" fmla="*/ 514443 h 3513667"/>
              <a:gd name="connsiteX840" fmla="*/ 2367846 w 3076859"/>
              <a:gd name="connsiteY840" fmla="*/ 514037 h 3513667"/>
              <a:gd name="connsiteX841" fmla="*/ 2374446 w 3076859"/>
              <a:gd name="connsiteY841" fmla="*/ 514037 h 3513667"/>
              <a:gd name="connsiteX842" fmla="*/ 2377646 w 3076859"/>
              <a:gd name="connsiteY842" fmla="*/ 514308 h 3513667"/>
              <a:gd name="connsiteX843" fmla="*/ 2380846 w 3076859"/>
              <a:gd name="connsiteY843" fmla="*/ 514443 h 3513667"/>
              <a:gd name="connsiteX844" fmla="*/ 2384046 w 3076859"/>
              <a:gd name="connsiteY844" fmla="*/ 514714 h 3513667"/>
              <a:gd name="connsiteX845" fmla="*/ 2387446 w 3076859"/>
              <a:gd name="connsiteY845" fmla="*/ 515392 h 3513667"/>
              <a:gd name="connsiteX846" fmla="*/ 2390646 w 3076859"/>
              <a:gd name="connsiteY846" fmla="*/ 515934 h 3513667"/>
              <a:gd name="connsiteX847" fmla="*/ 2393846 w 3076859"/>
              <a:gd name="connsiteY847" fmla="*/ 516748 h 3513667"/>
              <a:gd name="connsiteX848" fmla="*/ 2397046 w 3076859"/>
              <a:gd name="connsiteY848" fmla="*/ 517697 h 3513667"/>
              <a:gd name="connsiteX849" fmla="*/ 2400246 w 3076859"/>
              <a:gd name="connsiteY849" fmla="*/ 518781 h 3513667"/>
              <a:gd name="connsiteX850" fmla="*/ 2401646 w 3076859"/>
              <a:gd name="connsiteY850" fmla="*/ 519188 h 3513667"/>
              <a:gd name="connsiteX851" fmla="*/ 2403046 w 3076859"/>
              <a:gd name="connsiteY851" fmla="*/ 519459 h 3513667"/>
              <a:gd name="connsiteX852" fmla="*/ 2404046 w 3076859"/>
              <a:gd name="connsiteY852" fmla="*/ 519594 h 3513667"/>
              <a:gd name="connsiteX853" fmla="*/ 2405046 w 3076859"/>
              <a:gd name="connsiteY853" fmla="*/ 519594 h 3513667"/>
              <a:gd name="connsiteX854" fmla="*/ 2406246 w 3076859"/>
              <a:gd name="connsiteY854" fmla="*/ 519594 h 3513667"/>
              <a:gd name="connsiteX855" fmla="*/ 2407046 w 3076859"/>
              <a:gd name="connsiteY855" fmla="*/ 519323 h 3513667"/>
              <a:gd name="connsiteX856" fmla="*/ 2407846 w 3076859"/>
              <a:gd name="connsiteY856" fmla="*/ 519052 h 3513667"/>
              <a:gd name="connsiteX857" fmla="*/ 2408646 w 3076859"/>
              <a:gd name="connsiteY857" fmla="*/ 518646 h 3513667"/>
              <a:gd name="connsiteX858" fmla="*/ 2410046 w 3076859"/>
              <a:gd name="connsiteY858" fmla="*/ 517290 h 3513667"/>
              <a:gd name="connsiteX859" fmla="*/ 2411246 w 3076859"/>
              <a:gd name="connsiteY859" fmla="*/ 515799 h 3513667"/>
              <a:gd name="connsiteX860" fmla="*/ 2412046 w 3076859"/>
              <a:gd name="connsiteY860" fmla="*/ 513901 h 3513667"/>
              <a:gd name="connsiteX861" fmla="*/ 2412846 w 3076859"/>
              <a:gd name="connsiteY861" fmla="*/ 511868 h 3513667"/>
              <a:gd name="connsiteX862" fmla="*/ 2413446 w 3076859"/>
              <a:gd name="connsiteY862" fmla="*/ 509834 h 3513667"/>
              <a:gd name="connsiteX863" fmla="*/ 2413846 w 3076859"/>
              <a:gd name="connsiteY863" fmla="*/ 507259 h 3513667"/>
              <a:gd name="connsiteX864" fmla="*/ 2414846 w 3076859"/>
              <a:gd name="connsiteY864" fmla="*/ 502514 h 3513667"/>
              <a:gd name="connsiteX865" fmla="*/ 2415646 w 3076859"/>
              <a:gd name="connsiteY865" fmla="*/ 497770 h 3513667"/>
              <a:gd name="connsiteX866" fmla="*/ 2416446 w 3076859"/>
              <a:gd name="connsiteY866" fmla="*/ 495736 h 3513667"/>
              <a:gd name="connsiteX867" fmla="*/ 2416846 w 3076859"/>
              <a:gd name="connsiteY867" fmla="*/ 493703 h 3513667"/>
              <a:gd name="connsiteX868" fmla="*/ 2418246 w 3076859"/>
              <a:gd name="connsiteY868" fmla="*/ 489772 h 3513667"/>
              <a:gd name="connsiteX869" fmla="*/ 2419247 w 3076859"/>
              <a:gd name="connsiteY869" fmla="*/ 485841 h 3513667"/>
              <a:gd name="connsiteX870" fmla="*/ 2419847 w 3076859"/>
              <a:gd name="connsiteY870" fmla="*/ 481774 h 3513667"/>
              <a:gd name="connsiteX871" fmla="*/ 2420247 w 3076859"/>
              <a:gd name="connsiteY871" fmla="*/ 477571 h 3513667"/>
              <a:gd name="connsiteX872" fmla="*/ 2421247 w 3076859"/>
              <a:gd name="connsiteY872" fmla="*/ 469302 h 3513667"/>
              <a:gd name="connsiteX873" fmla="*/ 2421447 w 3076859"/>
              <a:gd name="connsiteY873" fmla="*/ 465100 h 3513667"/>
              <a:gd name="connsiteX874" fmla="*/ 2421847 w 3076859"/>
              <a:gd name="connsiteY874" fmla="*/ 460898 h 3513667"/>
              <a:gd name="connsiteX875" fmla="*/ 2422647 w 3076859"/>
              <a:gd name="connsiteY875" fmla="*/ 456967 h 3513667"/>
              <a:gd name="connsiteX876" fmla="*/ 2423447 w 3076859"/>
              <a:gd name="connsiteY876" fmla="*/ 452900 h 3513667"/>
              <a:gd name="connsiteX877" fmla="*/ 2424847 w 3076859"/>
              <a:gd name="connsiteY877" fmla="*/ 448969 h 3513667"/>
              <a:gd name="connsiteX878" fmla="*/ 2426447 w 3076859"/>
              <a:gd name="connsiteY878" fmla="*/ 445173 h 3513667"/>
              <a:gd name="connsiteX879" fmla="*/ 2427647 w 3076859"/>
              <a:gd name="connsiteY879" fmla="*/ 443411 h 3513667"/>
              <a:gd name="connsiteX880" fmla="*/ 2428647 w 3076859"/>
              <a:gd name="connsiteY880" fmla="*/ 441649 h 3513667"/>
              <a:gd name="connsiteX881" fmla="*/ 2430047 w 3076859"/>
              <a:gd name="connsiteY881" fmla="*/ 439886 h 3513667"/>
              <a:gd name="connsiteX882" fmla="*/ 2431447 w 3076859"/>
              <a:gd name="connsiteY882" fmla="*/ 438260 h 3513667"/>
              <a:gd name="connsiteX883" fmla="*/ 2433247 w 3076859"/>
              <a:gd name="connsiteY883" fmla="*/ 436497 h 3513667"/>
              <a:gd name="connsiteX884" fmla="*/ 2435047 w 3076859"/>
              <a:gd name="connsiteY884" fmla="*/ 434871 h 3513667"/>
              <a:gd name="connsiteX885" fmla="*/ 2437047 w 3076859"/>
              <a:gd name="connsiteY885" fmla="*/ 433244 h 3513667"/>
              <a:gd name="connsiteX886" fmla="*/ 2439247 w 3076859"/>
              <a:gd name="connsiteY886" fmla="*/ 431888 h 3513667"/>
              <a:gd name="connsiteX887" fmla="*/ 2439447 w 3076859"/>
              <a:gd name="connsiteY887" fmla="*/ 428364 h 3513667"/>
              <a:gd name="connsiteX888" fmla="*/ 2439647 w 3076859"/>
              <a:gd name="connsiteY888" fmla="*/ 425246 h 3513667"/>
              <a:gd name="connsiteX889" fmla="*/ 2440447 w 3076859"/>
              <a:gd name="connsiteY889" fmla="*/ 422535 h 3513667"/>
              <a:gd name="connsiteX890" fmla="*/ 2440847 w 3076859"/>
              <a:gd name="connsiteY890" fmla="*/ 420095 h 3513667"/>
              <a:gd name="connsiteX891" fmla="*/ 2441647 w 3076859"/>
              <a:gd name="connsiteY891" fmla="*/ 418061 h 3513667"/>
              <a:gd name="connsiteX892" fmla="*/ 2442647 w 3076859"/>
              <a:gd name="connsiteY892" fmla="*/ 416299 h 3513667"/>
              <a:gd name="connsiteX893" fmla="*/ 2443647 w 3076859"/>
              <a:gd name="connsiteY893" fmla="*/ 414672 h 3513667"/>
              <a:gd name="connsiteX894" fmla="*/ 2444647 w 3076859"/>
              <a:gd name="connsiteY894" fmla="*/ 413452 h 3513667"/>
              <a:gd name="connsiteX895" fmla="*/ 2446047 w 3076859"/>
              <a:gd name="connsiteY895" fmla="*/ 412368 h 3513667"/>
              <a:gd name="connsiteX896" fmla="*/ 2447447 w 3076859"/>
              <a:gd name="connsiteY896" fmla="*/ 411555 h 3513667"/>
              <a:gd name="connsiteX897" fmla="*/ 2448847 w 3076859"/>
              <a:gd name="connsiteY897" fmla="*/ 411012 h 3513667"/>
              <a:gd name="connsiteX898" fmla="*/ 2450447 w 3076859"/>
              <a:gd name="connsiteY898" fmla="*/ 410741 h 3513667"/>
              <a:gd name="connsiteX899" fmla="*/ 2452047 w 3076859"/>
              <a:gd name="connsiteY899" fmla="*/ 410335 h 3513667"/>
              <a:gd name="connsiteX900" fmla="*/ 2453647 w 3076859"/>
              <a:gd name="connsiteY900" fmla="*/ 410335 h 3513667"/>
              <a:gd name="connsiteX901" fmla="*/ 2455447 w 3076859"/>
              <a:gd name="connsiteY901" fmla="*/ 410335 h 3513667"/>
              <a:gd name="connsiteX902" fmla="*/ 2457047 w 3076859"/>
              <a:gd name="connsiteY902" fmla="*/ 410470 h 3513667"/>
              <a:gd name="connsiteX903" fmla="*/ 2460847 w 3076859"/>
              <a:gd name="connsiteY903" fmla="*/ 411148 h 3513667"/>
              <a:gd name="connsiteX904" fmla="*/ 2464447 w 3076859"/>
              <a:gd name="connsiteY904" fmla="*/ 412097 h 3513667"/>
              <a:gd name="connsiteX905" fmla="*/ 2472248 w 3076859"/>
              <a:gd name="connsiteY905" fmla="*/ 414130 h 3513667"/>
              <a:gd name="connsiteX906" fmla="*/ 2475848 w 3076859"/>
              <a:gd name="connsiteY906" fmla="*/ 414808 h 3513667"/>
              <a:gd name="connsiteX907" fmla="*/ 2477848 w 3076859"/>
              <a:gd name="connsiteY907" fmla="*/ 415215 h 3513667"/>
              <a:gd name="connsiteX908" fmla="*/ 2479648 w 3076859"/>
              <a:gd name="connsiteY908" fmla="*/ 415350 h 3513667"/>
              <a:gd name="connsiteX909" fmla="*/ 2481248 w 3076859"/>
              <a:gd name="connsiteY909" fmla="*/ 415486 h 3513667"/>
              <a:gd name="connsiteX910" fmla="*/ 2483048 w 3076859"/>
              <a:gd name="connsiteY910" fmla="*/ 415350 h 3513667"/>
              <a:gd name="connsiteX911" fmla="*/ 2484648 w 3076859"/>
              <a:gd name="connsiteY911" fmla="*/ 415215 h 3513667"/>
              <a:gd name="connsiteX912" fmla="*/ 2486248 w 3076859"/>
              <a:gd name="connsiteY912" fmla="*/ 414808 h 3513667"/>
              <a:gd name="connsiteX913" fmla="*/ 2488248 w 3076859"/>
              <a:gd name="connsiteY913" fmla="*/ 412910 h 3513667"/>
              <a:gd name="connsiteX914" fmla="*/ 2490448 w 3076859"/>
              <a:gd name="connsiteY914" fmla="*/ 411148 h 3513667"/>
              <a:gd name="connsiteX915" fmla="*/ 2492848 w 3076859"/>
              <a:gd name="connsiteY915" fmla="*/ 409792 h 3513667"/>
              <a:gd name="connsiteX916" fmla="*/ 2495048 w 3076859"/>
              <a:gd name="connsiteY916" fmla="*/ 408708 h 3513667"/>
              <a:gd name="connsiteX917" fmla="*/ 2497648 w 3076859"/>
              <a:gd name="connsiteY917" fmla="*/ 407895 h 3513667"/>
              <a:gd name="connsiteX918" fmla="*/ 2499848 w 3076859"/>
              <a:gd name="connsiteY918" fmla="*/ 407081 h 3513667"/>
              <a:gd name="connsiteX919" fmla="*/ 2502448 w 3076859"/>
              <a:gd name="connsiteY919" fmla="*/ 406675 h 3513667"/>
              <a:gd name="connsiteX920" fmla="*/ 2504848 w 3076859"/>
              <a:gd name="connsiteY920" fmla="*/ 406539 h 3513667"/>
              <a:gd name="connsiteX921" fmla="*/ 2507448 w 3076859"/>
              <a:gd name="connsiteY921" fmla="*/ 406403 h 3513667"/>
              <a:gd name="connsiteX922" fmla="*/ 2509848 w 3076859"/>
              <a:gd name="connsiteY922" fmla="*/ 406403 h 3513667"/>
              <a:gd name="connsiteX923" fmla="*/ 2512648 w 3076859"/>
              <a:gd name="connsiteY923" fmla="*/ 406539 h 3513667"/>
              <a:gd name="connsiteX924" fmla="*/ 2515248 w 3076859"/>
              <a:gd name="connsiteY924" fmla="*/ 406810 h 3513667"/>
              <a:gd name="connsiteX925" fmla="*/ 2520448 w 3076859"/>
              <a:gd name="connsiteY925" fmla="*/ 407488 h 3513667"/>
              <a:gd name="connsiteX926" fmla="*/ 2525649 w 3076859"/>
              <a:gd name="connsiteY926" fmla="*/ 408437 h 3513667"/>
              <a:gd name="connsiteX927" fmla="*/ 2553449 w 3076859"/>
              <a:gd name="connsiteY927" fmla="*/ 415350 h 3513667"/>
              <a:gd name="connsiteX928" fmla="*/ 2552649 w 3076859"/>
              <a:gd name="connsiteY928" fmla="*/ 414401 h 3513667"/>
              <a:gd name="connsiteX929" fmla="*/ 2553649 w 3076859"/>
              <a:gd name="connsiteY929" fmla="*/ 409521 h 3513667"/>
              <a:gd name="connsiteX930" fmla="*/ 2555249 w 3076859"/>
              <a:gd name="connsiteY930" fmla="*/ 404777 h 3513667"/>
              <a:gd name="connsiteX931" fmla="*/ 2557049 w 3076859"/>
              <a:gd name="connsiteY931" fmla="*/ 400710 h 3513667"/>
              <a:gd name="connsiteX932" fmla="*/ 2559049 w 3076859"/>
              <a:gd name="connsiteY932" fmla="*/ 396914 h 3513667"/>
              <a:gd name="connsiteX933" fmla="*/ 2561249 w 3076859"/>
              <a:gd name="connsiteY933" fmla="*/ 393661 h 3513667"/>
              <a:gd name="connsiteX934" fmla="*/ 2563449 w 3076859"/>
              <a:gd name="connsiteY934" fmla="*/ 390814 h 3513667"/>
              <a:gd name="connsiteX935" fmla="*/ 2566049 w 3076859"/>
              <a:gd name="connsiteY935" fmla="*/ 388103 h 3513667"/>
              <a:gd name="connsiteX936" fmla="*/ 2568849 w 3076859"/>
              <a:gd name="connsiteY936" fmla="*/ 385934 h 3513667"/>
              <a:gd name="connsiteX937" fmla="*/ 2571449 w 3076859"/>
              <a:gd name="connsiteY937" fmla="*/ 383901 h 3513667"/>
              <a:gd name="connsiteX938" fmla="*/ 2574449 w 3076859"/>
              <a:gd name="connsiteY938" fmla="*/ 382410 h 3513667"/>
              <a:gd name="connsiteX939" fmla="*/ 2577650 w 3076859"/>
              <a:gd name="connsiteY939" fmla="*/ 381054 h 3513667"/>
              <a:gd name="connsiteX940" fmla="*/ 2580850 w 3076859"/>
              <a:gd name="connsiteY940" fmla="*/ 379970 h 3513667"/>
              <a:gd name="connsiteX941" fmla="*/ 2584050 w 3076859"/>
              <a:gd name="connsiteY941" fmla="*/ 379021 h 3513667"/>
              <a:gd name="connsiteX942" fmla="*/ 2587450 w 3076859"/>
              <a:gd name="connsiteY942" fmla="*/ 378343 h 3513667"/>
              <a:gd name="connsiteX943" fmla="*/ 2590850 w 3076859"/>
              <a:gd name="connsiteY943" fmla="*/ 377936 h 3513667"/>
              <a:gd name="connsiteX944" fmla="*/ 2594450 w 3076859"/>
              <a:gd name="connsiteY944" fmla="*/ 377665 h 3513667"/>
              <a:gd name="connsiteX945" fmla="*/ 2598250 w 3076859"/>
              <a:gd name="connsiteY945" fmla="*/ 377394 h 3513667"/>
              <a:gd name="connsiteX946" fmla="*/ 2601850 w 3076859"/>
              <a:gd name="connsiteY946" fmla="*/ 377394 h 3513667"/>
              <a:gd name="connsiteX947" fmla="*/ 2605450 w 3076859"/>
              <a:gd name="connsiteY947" fmla="*/ 377665 h 3513667"/>
              <a:gd name="connsiteX948" fmla="*/ 2609050 w 3076859"/>
              <a:gd name="connsiteY948" fmla="*/ 377801 h 3513667"/>
              <a:gd name="connsiteX949" fmla="*/ 2616650 w 3076859"/>
              <a:gd name="connsiteY949" fmla="*/ 378343 h 3513667"/>
              <a:gd name="connsiteX950" fmla="*/ 2624250 w 3076859"/>
              <a:gd name="connsiteY950" fmla="*/ 379021 h 3513667"/>
              <a:gd name="connsiteX951" fmla="*/ 2631451 w 3076859"/>
              <a:gd name="connsiteY951" fmla="*/ 379563 h 3513667"/>
              <a:gd name="connsiteX952" fmla="*/ 2638451 w 3076859"/>
              <a:gd name="connsiteY952" fmla="*/ 380105 h 3513667"/>
              <a:gd name="connsiteX953" fmla="*/ 2642051 w 3076859"/>
              <a:gd name="connsiteY953" fmla="*/ 380105 h 3513667"/>
              <a:gd name="connsiteX954" fmla="*/ 2645451 w 3076859"/>
              <a:gd name="connsiteY954" fmla="*/ 380105 h 3513667"/>
              <a:gd name="connsiteX955" fmla="*/ 2648651 w 3076859"/>
              <a:gd name="connsiteY955" fmla="*/ 379970 h 3513667"/>
              <a:gd name="connsiteX956" fmla="*/ 2651851 w 3076859"/>
              <a:gd name="connsiteY956" fmla="*/ 379563 h 3513667"/>
              <a:gd name="connsiteX957" fmla="*/ 2655251 w 3076859"/>
              <a:gd name="connsiteY957" fmla="*/ 379156 h 3513667"/>
              <a:gd name="connsiteX958" fmla="*/ 2659051 w 3076859"/>
              <a:gd name="connsiteY958" fmla="*/ 378885 h 3513667"/>
              <a:gd name="connsiteX959" fmla="*/ 2663251 w 3076859"/>
              <a:gd name="connsiteY959" fmla="*/ 378750 h 3513667"/>
              <a:gd name="connsiteX960" fmla="*/ 2667451 w 3076859"/>
              <a:gd name="connsiteY960" fmla="*/ 378750 h 3513667"/>
              <a:gd name="connsiteX961" fmla="*/ 2671851 w 3076859"/>
              <a:gd name="connsiteY961" fmla="*/ 378885 h 3513667"/>
              <a:gd name="connsiteX962" fmla="*/ 2676651 w 3076859"/>
              <a:gd name="connsiteY962" fmla="*/ 379156 h 3513667"/>
              <a:gd name="connsiteX963" fmla="*/ 2681252 w 3076859"/>
              <a:gd name="connsiteY963" fmla="*/ 379563 h 3513667"/>
              <a:gd name="connsiteX964" fmla="*/ 2686252 w 3076859"/>
              <a:gd name="connsiteY964" fmla="*/ 380105 h 3513667"/>
              <a:gd name="connsiteX965" fmla="*/ 2691052 w 3076859"/>
              <a:gd name="connsiteY965" fmla="*/ 380647 h 3513667"/>
              <a:gd name="connsiteX966" fmla="*/ 2696052 w 3076859"/>
              <a:gd name="connsiteY966" fmla="*/ 381461 h 3513667"/>
              <a:gd name="connsiteX967" fmla="*/ 2701052 w 3076859"/>
              <a:gd name="connsiteY967" fmla="*/ 382410 h 3513667"/>
              <a:gd name="connsiteX968" fmla="*/ 2705852 w 3076859"/>
              <a:gd name="connsiteY968" fmla="*/ 383494 h 3513667"/>
              <a:gd name="connsiteX969" fmla="*/ 2710852 w 3076859"/>
              <a:gd name="connsiteY969" fmla="*/ 384579 h 3513667"/>
              <a:gd name="connsiteX970" fmla="*/ 2715652 w 3076859"/>
              <a:gd name="connsiteY970" fmla="*/ 385799 h 3513667"/>
              <a:gd name="connsiteX971" fmla="*/ 2720252 w 3076859"/>
              <a:gd name="connsiteY971" fmla="*/ 387154 h 3513667"/>
              <a:gd name="connsiteX972" fmla="*/ 2724652 w 3076859"/>
              <a:gd name="connsiteY972" fmla="*/ 388781 h 3513667"/>
              <a:gd name="connsiteX973" fmla="*/ 2731653 w 3076859"/>
              <a:gd name="connsiteY973" fmla="*/ 386883 h 3513667"/>
              <a:gd name="connsiteX974" fmla="*/ 2735053 w 3076859"/>
              <a:gd name="connsiteY974" fmla="*/ 386070 h 3513667"/>
              <a:gd name="connsiteX975" fmla="*/ 2738453 w 3076859"/>
              <a:gd name="connsiteY975" fmla="*/ 385392 h 3513667"/>
              <a:gd name="connsiteX976" fmla="*/ 2741653 w 3076859"/>
              <a:gd name="connsiteY976" fmla="*/ 384850 h 3513667"/>
              <a:gd name="connsiteX977" fmla="*/ 2744853 w 3076859"/>
              <a:gd name="connsiteY977" fmla="*/ 384579 h 3513667"/>
              <a:gd name="connsiteX978" fmla="*/ 2748053 w 3076859"/>
              <a:gd name="connsiteY978" fmla="*/ 384443 h 3513667"/>
              <a:gd name="connsiteX979" fmla="*/ 2751053 w 3076859"/>
              <a:gd name="connsiteY979" fmla="*/ 384579 h 3513667"/>
              <a:gd name="connsiteX980" fmla="*/ 2752653 w 3076859"/>
              <a:gd name="connsiteY980" fmla="*/ 384850 h 3513667"/>
              <a:gd name="connsiteX981" fmla="*/ 2753853 w 3076859"/>
              <a:gd name="connsiteY981" fmla="*/ 385121 h 3513667"/>
              <a:gd name="connsiteX982" fmla="*/ 2755253 w 3076859"/>
              <a:gd name="connsiteY982" fmla="*/ 385663 h 3513667"/>
              <a:gd name="connsiteX983" fmla="*/ 2756653 w 3076859"/>
              <a:gd name="connsiteY983" fmla="*/ 386070 h 3513667"/>
              <a:gd name="connsiteX984" fmla="*/ 2758053 w 3076859"/>
              <a:gd name="connsiteY984" fmla="*/ 386748 h 3513667"/>
              <a:gd name="connsiteX985" fmla="*/ 2759453 w 3076859"/>
              <a:gd name="connsiteY985" fmla="*/ 387561 h 3513667"/>
              <a:gd name="connsiteX986" fmla="*/ 2760853 w 3076859"/>
              <a:gd name="connsiteY986" fmla="*/ 388239 h 3513667"/>
              <a:gd name="connsiteX987" fmla="*/ 2761853 w 3076859"/>
              <a:gd name="connsiteY987" fmla="*/ 389323 h 3513667"/>
              <a:gd name="connsiteX988" fmla="*/ 2763253 w 3076859"/>
              <a:gd name="connsiteY988" fmla="*/ 390408 h 3513667"/>
              <a:gd name="connsiteX989" fmla="*/ 2764453 w 3076859"/>
              <a:gd name="connsiteY989" fmla="*/ 391628 h 3513667"/>
              <a:gd name="connsiteX990" fmla="*/ 2765653 w 3076859"/>
              <a:gd name="connsiteY990" fmla="*/ 393119 h 3513667"/>
              <a:gd name="connsiteX991" fmla="*/ 2766453 w 3076859"/>
              <a:gd name="connsiteY991" fmla="*/ 394610 h 3513667"/>
              <a:gd name="connsiteX992" fmla="*/ 2768453 w 3076859"/>
              <a:gd name="connsiteY992" fmla="*/ 398134 h 3513667"/>
              <a:gd name="connsiteX993" fmla="*/ 2770453 w 3076859"/>
              <a:gd name="connsiteY993" fmla="*/ 402472 h 3513667"/>
              <a:gd name="connsiteX994" fmla="*/ 2771253 w 3076859"/>
              <a:gd name="connsiteY994" fmla="*/ 404099 h 3513667"/>
              <a:gd name="connsiteX995" fmla="*/ 2772053 w 3076859"/>
              <a:gd name="connsiteY995" fmla="*/ 405590 h 3513667"/>
              <a:gd name="connsiteX996" fmla="*/ 2773053 w 3076859"/>
              <a:gd name="connsiteY996" fmla="*/ 406946 h 3513667"/>
              <a:gd name="connsiteX997" fmla="*/ 2774253 w 3076859"/>
              <a:gd name="connsiteY997" fmla="*/ 408437 h 3513667"/>
              <a:gd name="connsiteX998" fmla="*/ 2775653 w 3076859"/>
              <a:gd name="connsiteY998" fmla="*/ 409657 h 3513667"/>
              <a:gd name="connsiteX999" fmla="*/ 2777053 w 3076859"/>
              <a:gd name="connsiteY999" fmla="*/ 410741 h 3513667"/>
              <a:gd name="connsiteX1000" fmla="*/ 2778653 w 3076859"/>
              <a:gd name="connsiteY1000" fmla="*/ 411826 h 3513667"/>
              <a:gd name="connsiteX1001" fmla="*/ 2780453 w 3076859"/>
              <a:gd name="connsiteY1001" fmla="*/ 412639 h 3513667"/>
              <a:gd name="connsiteX1002" fmla="*/ 2782053 w 3076859"/>
              <a:gd name="connsiteY1002" fmla="*/ 413452 h 3513667"/>
              <a:gd name="connsiteX1003" fmla="*/ 2784054 w 3076859"/>
              <a:gd name="connsiteY1003" fmla="*/ 414130 h 3513667"/>
              <a:gd name="connsiteX1004" fmla="*/ 2786054 w 3076859"/>
              <a:gd name="connsiteY1004" fmla="*/ 414672 h 3513667"/>
              <a:gd name="connsiteX1005" fmla="*/ 2788054 w 3076859"/>
              <a:gd name="connsiteY1005" fmla="*/ 415079 h 3513667"/>
              <a:gd name="connsiteX1006" fmla="*/ 2790254 w 3076859"/>
              <a:gd name="connsiteY1006" fmla="*/ 415215 h 3513667"/>
              <a:gd name="connsiteX1007" fmla="*/ 2792454 w 3076859"/>
              <a:gd name="connsiteY1007" fmla="*/ 415079 h 3513667"/>
              <a:gd name="connsiteX1008" fmla="*/ 2794854 w 3076859"/>
              <a:gd name="connsiteY1008" fmla="*/ 414808 h 3513667"/>
              <a:gd name="connsiteX1009" fmla="*/ 2797054 w 3076859"/>
              <a:gd name="connsiteY1009" fmla="*/ 414401 h 3513667"/>
              <a:gd name="connsiteX1010" fmla="*/ 2799054 w 3076859"/>
              <a:gd name="connsiteY1010" fmla="*/ 410877 h 3513667"/>
              <a:gd name="connsiteX1011" fmla="*/ 2801054 w 3076859"/>
              <a:gd name="connsiteY1011" fmla="*/ 408030 h 3513667"/>
              <a:gd name="connsiteX1012" fmla="*/ 2803054 w 3076859"/>
              <a:gd name="connsiteY1012" fmla="*/ 405861 h 3513667"/>
              <a:gd name="connsiteX1013" fmla="*/ 2804854 w 3076859"/>
              <a:gd name="connsiteY1013" fmla="*/ 404370 h 3513667"/>
              <a:gd name="connsiteX1014" fmla="*/ 2805654 w 3076859"/>
              <a:gd name="connsiteY1014" fmla="*/ 403828 h 3513667"/>
              <a:gd name="connsiteX1015" fmla="*/ 2806654 w 3076859"/>
              <a:gd name="connsiteY1015" fmla="*/ 403557 h 3513667"/>
              <a:gd name="connsiteX1016" fmla="*/ 2807254 w 3076859"/>
              <a:gd name="connsiteY1016" fmla="*/ 403286 h 3513667"/>
              <a:gd name="connsiteX1017" fmla="*/ 2808054 w 3076859"/>
              <a:gd name="connsiteY1017" fmla="*/ 403150 h 3513667"/>
              <a:gd name="connsiteX1018" fmla="*/ 2808854 w 3076859"/>
              <a:gd name="connsiteY1018" fmla="*/ 403150 h 3513667"/>
              <a:gd name="connsiteX1019" fmla="*/ 2809654 w 3076859"/>
              <a:gd name="connsiteY1019" fmla="*/ 403286 h 3513667"/>
              <a:gd name="connsiteX1020" fmla="*/ 2810254 w 3076859"/>
              <a:gd name="connsiteY1020" fmla="*/ 403557 h 3513667"/>
              <a:gd name="connsiteX1021" fmla="*/ 2810854 w 3076859"/>
              <a:gd name="connsiteY1021" fmla="*/ 403828 h 3513667"/>
              <a:gd name="connsiteX1022" fmla="*/ 2812254 w 3076859"/>
              <a:gd name="connsiteY1022" fmla="*/ 404777 h 3513667"/>
              <a:gd name="connsiteX1023" fmla="*/ 2813454 w 3076859"/>
              <a:gd name="connsiteY1023" fmla="*/ 405997 h 3513667"/>
              <a:gd name="connsiteX1024" fmla="*/ 2814654 w 3076859"/>
              <a:gd name="connsiteY1024" fmla="*/ 407623 h 3513667"/>
              <a:gd name="connsiteX1025" fmla="*/ 2815654 w 3076859"/>
              <a:gd name="connsiteY1025" fmla="*/ 409521 h 3513667"/>
              <a:gd name="connsiteX1026" fmla="*/ 2817854 w 3076859"/>
              <a:gd name="connsiteY1026" fmla="*/ 413452 h 3513667"/>
              <a:gd name="connsiteX1027" fmla="*/ 2819454 w 3076859"/>
              <a:gd name="connsiteY1027" fmla="*/ 417926 h 3513667"/>
              <a:gd name="connsiteX1028" fmla="*/ 2823454 w 3076859"/>
              <a:gd name="connsiteY1028" fmla="*/ 428906 h 3513667"/>
              <a:gd name="connsiteX1029" fmla="*/ 2827454 w 3076859"/>
              <a:gd name="connsiteY1029" fmla="*/ 439886 h 3513667"/>
              <a:gd name="connsiteX1030" fmla="*/ 2831054 w 3076859"/>
              <a:gd name="connsiteY1030" fmla="*/ 450867 h 3513667"/>
              <a:gd name="connsiteX1031" fmla="*/ 2834454 w 3076859"/>
              <a:gd name="connsiteY1031" fmla="*/ 461847 h 3513667"/>
              <a:gd name="connsiteX1032" fmla="*/ 2837655 w 3076859"/>
              <a:gd name="connsiteY1032" fmla="*/ 472962 h 3513667"/>
              <a:gd name="connsiteX1033" fmla="*/ 2840855 w 3076859"/>
              <a:gd name="connsiteY1033" fmla="*/ 484078 h 3513667"/>
              <a:gd name="connsiteX1034" fmla="*/ 2843655 w 3076859"/>
              <a:gd name="connsiteY1034" fmla="*/ 495194 h 3513667"/>
              <a:gd name="connsiteX1035" fmla="*/ 2846255 w 3076859"/>
              <a:gd name="connsiteY1035" fmla="*/ 506581 h 3513667"/>
              <a:gd name="connsiteX1036" fmla="*/ 2848655 w 3076859"/>
              <a:gd name="connsiteY1036" fmla="*/ 517832 h 3513667"/>
              <a:gd name="connsiteX1037" fmla="*/ 2850655 w 3076859"/>
              <a:gd name="connsiteY1037" fmla="*/ 529084 h 3513667"/>
              <a:gd name="connsiteX1038" fmla="*/ 2852455 w 3076859"/>
              <a:gd name="connsiteY1038" fmla="*/ 540335 h 3513667"/>
              <a:gd name="connsiteX1039" fmla="*/ 2854055 w 3076859"/>
              <a:gd name="connsiteY1039" fmla="*/ 551857 h 3513667"/>
              <a:gd name="connsiteX1040" fmla="*/ 2855255 w 3076859"/>
              <a:gd name="connsiteY1040" fmla="*/ 563244 h 3513667"/>
              <a:gd name="connsiteX1041" fmla="*/ 2856255 w 3076859"/>
              <a:gd name="connsiteY1041" fmla="*/ 574631 h 3513667"/>
              <a:gd name="connsiteX1042" fmla="*/ 2857055 w 3076859"/>
              <a:gd name="connsiteY1042" fmla="*/ 586289 h 3513667"/>
              <a:gd name="connsiteX1043" fmla="*/ 2857255 w 3076859"/>
              <a:gd name="connsiteY1043" fmla="*/ 597812 h 3513667"/>
              <a:gd name="connsiteX1044" fmla="*/ 2862455 w 3076859"/>
              <a:gd name="connsiteY1044" fmla="*/ 625872 h 3513667"/>
              <a:gd name="connsiteX1045" fmla="*/ 2865055 w 3076859"/>
              <a:gd name="connsiteY1045" fmla="*/ 639970 h 3513667"/>
              <a:gd name="connsiteX1046" fmla="*/ 2867255 w 3076859"/>
              <a:gd name="connsiteY1046" fmla="*/ 653933 h 3513667"/>
              <a:gd name="connsiteX1047" fmla="*/ 2869255 w 3076859"/>
              <a:gd name="connsiteY1047" fmla="*/ 668031 h 3513667"/>
              <a:gd name="connsiteX1048" fmla="*/ 2871455 w 3076859"/>
              <a:gd name="connsiteY1048" fmla="*/ 681993 h 3513667"/>
              <a:gd name="connsiteX1049" fmla="*/ 2873055 w 3076859"/>
              <a:gd name="connsiteY1049" fmla="*/ 696091 h 3513667"/>
              <a:gd name="connsiteX1050" fmla="*/ 2874655 w 3076859"/>
              <a:gd name="connsiteY1050" fmla="*/ 710054 h 3513667"/>
              <a:gd name="connsiteX1051" fmla="*/ 2875655 w 3076859"/>
              <a:gd name="connsiteY1051" fmla="*/ 724287 h 3513667"/>
              <a:gd name="connsiteX1052" fmla="*/ 2876855 w 3076859"/>
              <a:gd name="connsiteY1052" fmla="*/ 738385 h 3513667"/>
              <a:gd name="connsiteX1053" fmla="*/ 2877455 w 3076859"/>
              <a:gd name="connsiteY1053" fmla="*/ 752483 h 3513667"/>
              <a:gd name="connsiteX1054" fmla="*/ 2877855 w 3076859"/>
              <a:gd name="connsiteY1054" fmla="*/ 766717 h 3513667"/>
              <a:gd name="connsiteX1055" fmla="*/ 2877855 w 3076859"/>
              <a:gd name="connsiteY1055" fmla="*/ 780679 h 3513667"/>
              <a:gd name="connsiteX1056" fmla="*/ 2877455 w 3076859"/>
              <a:gd name="connsiteY1056" fmla="*/ 794913 h 3513667"/>
              <a:gd name="connsiteX1057" fmla="*/ 2876855 w 3076859"/>
              <a:gd name="connsiteY1057" fmla="*/ 809147 h 3513667"/>
              <a:gd name="connsiteX1058" fmla="*/ 2875455 w 3076859"/>
              <a:gd name="connsiteY1058" fmla="*/ 823380 h 3513667"/>
              <a:gd name="connsiteX1059" fmla="*/ 2905056 w 3076859"/>
              <a:gd name="connsiteY1059" fmla="*/ 1195623 h 3513667"/>
              <a:gd name="connsiteX1060" fmla="*/ 2908056 w 3076859"/>
              <a:gd name="connsiteY1060" fmla="*/ 1206874 h 3513667"/>
              <a:gd name="connsiteX1061" fmla="*/ 2910856 w 3076859"/>
              <a:gd name="connsiteY1061" fmla="*/ 1218126 h 3513667"/>
              <a:gd name="connsiteX1062" fmla="*/ 2913056 w 3076859"/>
              <a:gd name="connsiteY1062" fmla="*/ 1229648 h 3513667"/>
              <a:gd name="connsiteX1063" fmla="*/ 2915456 w 3076859"/>
              <a:gd name="connsiteY1063" fmla="*/ 1241035 h 3513667"/>
              <a:gd name="connsiteX1064" fmla="*/ 2917256 w 3076859"/>
              <a:gd name="connsiteY1064" fmla="*/ 1252422 h 3513667"/>
              <a:gd name="connsiteX1065" fmla="*/ 2918856 w 3076859"/>
              <a:gd name="connsiteY1065" fmla="*/ 1263809 h 3513667"/>
              <a:gd name="connsiteX1066" fmla="*/ 2920456 w 3076859"/>
              <a:gd name="connsiteY1066" fmla="*/ 1275331 h 3513667"/>
              <a:gd name="connsiteX1067" fmla="*/ 2921656 w 3076859"/>
              <a:gd name="connsiteY1067" fmla="*/ 1286854 h 3513667"/>
              <a:gd name="connsiteX1068" fmla="*/ 2922456 w 3076859"/>
              <a:gd name="connsiteY1068" fmla="*/ 1298240 h 3513667"/>
              <a:gd name="connsiteX1069" fmla="*/ 2923456 w 3076859"/>
              <a:gd name="connsiteY1069" fmla="*/ 1309627 h 3513667"/>
              <a:gd name="connsiteX1070" fmla="*/ 2923856 w 3076859"/>
              <a:gd name="connsiteY1070" fmla="*/ 1321285 h 3513667"/>
              <a:gd name="connsiteX1071" fmla="*/ 2924256 w 3076859"/>
              <a:gd name="connsiteY1071" fmla="*/ 1332808 h 3513667"/>
              <a:gd name="connsiteX1072" fmla="*/ 2924256 w 3076859"/>
              <a:gd name="connsiteY1072" fmla="*/ 1344330 h 3513667"/>
              <a:gd name="connsiteX1073" fmla="*/ 2924256 w 3076859"/>
              <a:gd name="connsiteY1073" fmla="*/ 1355853 h 3513667"/>
              <a:gd name="connsiteX1074" fmla="*/ 2924056 w 3076859"/>
              <a:gd name="connsiteY1074" fmla="*/ 1367511 h 3513667"/>
              <a:gd name="connsiteX1075" fmla="*/ 2923856 w 3076859"/>
              <a:gd name="connsiteY1075" fmla="*/ 1379033 h 3513667"/>
              <a:gd name="connsiteX1076" fmla="*/ 2924256 w 3076859"/>
              <a:gd name="connsiteY1076" fmla="*/ 1379711 h 3513667"/>
              <a:gd name="connsiteX1077" fmla="*/ 2924656 w 3076859"/>
              <a:gd name="connsiteY1077" fmla="*/ 1380253 h 3513667"/>
              <a:gd name="connsiteX1078" fmla="*/ 2925056 w 3076859"/>
              <a:gd name="connsiteY1078" fmla="*/ 1381202 h 3513667"/>
              <a:gd name="connsiteX1079" fmla="*/ 2925256 w 3076859"/>
              <a:gd name="connsiteY1079" fmla="*/ 1382151 h 3513667"/>
              <a:gd name="connsiteX1080" fmla="*/ 2925056 w 3076859"/>
              <a:gd name="connsiteY1080" fmla="*/ 1383235 h 3513667"/>
              <a:gd name="connsiteX1081" fmla="*/ 2924656 w 3076859"/>
              <a:gd name="connsiteY1081" fmla="*/ 1384455 h 3513667"/>
              <a:gd name="connsiteX1082" fmla="*/ 2924256 w 3076859"/>
              <a:gd name="connsiteY1082" fmla="*/ 1385811 h 3513667"/>
              <a:gd name="connsiteX1083" fmla="*/ 2923656 w 3076859"/>
              <a:gd name="connsiteY1083" fmla="*/ 1387573 h 3513667"/>
              <a:gd name="connsiteX1084" fmla="*/ 2924056 w 3076859"/>
              <a:gd name="connsiteY1084" fmla="*/ 1391233 h 3513667"/>
              <a:gd name="connsiteX1085" fmla="*/ 2924456 w 3076859"/>
              <a:gd name="connsiteY1085" fmla="*/ 1395029 h 3513667"/>
              <a:gd name="connsiteX1086" fmla="*/ 2926056 w 3076859"/>
              <a:gd name="connsiteY1086" fmla="*/ 1397605 h 3513667"/>
              <a:gd name="connsiteX1087" fmla="*/ 2927656 w 3076859"/>
              <a:gd name="connsiteY1087" fmla="*/ 1400180 h 3513667"/>
              <a:gd name="connsiteX1088" fmla="*/ 2929056 w 3076859"/>
              <a:gd name="connsiteY1088" fmla="*/ 1402891 h 3513667"/>
              <a:gd name="connsiteX1089" fmla="*/ 2930056 w 3076859"/>
              <a:gd name="connsiteY1089" fmla="*/ 1405467 h 3513667"/>
              <a:gd name="connsiteX1090" fmla="*/ 2930856 w 3076859"/>
              <a:gd name="connsiteY1090" fmla="*/ 1408178 h 3513667"/>
              <a:gd name="connsiteX1091" fmla="*/ 2931656 w 3076859"/>
              <a:gd name="connsiteY1091" fmla="*/ 1410889 h 3513667"/>
              <a:gd name="connsiteX1092" fmla="*/ 2932056 w 3076859"/>
              <a:gd name="connsiteY1092" fmla="*/ 1413736 h 3513667"/>
              <a:gd name="connsiteX1093" fmla="*/ 2932456 w 3076859"/>
              <a:gd name="connsiteY1093" fmla="*/ 1416447 h 3513667"/>
              <a:gd name="connsiteX1094" fmla="*/ 2933056 w 3076859"/>
              <a:gd name="connsiteY1094" fmla="*/ 1422005 h 3513667"/>
              <a:gd name="connsiteX1095" fmla="*/ 2933056 w 3076859"/>
              <a:gd name="connsiteY1095" fmla="*/ 1427699 h 3513667"/>
              <a:gd name="connsiteX1096" fmla="*/ 2932456 w 3076859"/>
              <a:gd name="connsiteY1096" fmla="*/ 1439221 h 3513667"/>
              <a:gd name="connsiteX1097" fmla="*/ 2935056 w 3076859"/>
              <a:gd name="connsiteY1097" fmla="*/ 1442881 h 3513667"/>
              <a:gd name="connsiteX1098" fmla="*/ 2937256 w 3076859"/>
              <a:gd name="connsiteY1098" fmla="*/ 1445728 h 3513667"/>
              <a:gd name="connsiteX1099" fmla="*/ 2938456 w 3076859"/>
              <a:gd name="connsiteY1099" fmla="*/ 1446677 h 3513667"/>
              <a:gd name="connsiteX1100" fmla="*/ 2939256 w 3076859"/>
              <a:gd name="connsiteY1100" fmla="*/ 1447490 h 3513667"/>
              <a:gd name="connsiteX1101" fmla="*/ 2940057 w 3076859"/>
              <a:gd name="connsiteY1101" fmla="*/ 1448032 h 3513667"/>
              <a:gd name="connsiteX1102" fmla="*/ 2940857 w 3076859"/>
              <a:gd name="connsiteY1102" fmla="*/ 1448439 h 3513667"/>
              <a:gd name="connsiteX1103" fmla="*/ 2941657 w 3076859"/>
              <a:gd name="connsiteY1103" fmla="*/ 1448574 h 3513667"/>
              <a:gd name="connsiteX1104" fmla="*/ 2942257 w 3076859"/>
              <a:gd name="connsiteY1104" fmla="*/ 1448574 h 3513667"/>
              <a:gd name="connsiteX1105" fmla="*/ 2943057 w 3076859"/>
              <a:gd name="connsiteY1105" fmla="*/ 1448439 h 3513667"/>
              <a:gd name="connsiteX1106" fmla="*/ 2943457 w 3076859"/>
              <a:gd name="connsiteY1106" fmla="*/ 1448168 h 3513667"/>
              <a:gd name="connsiteX1107" fmla="*/ 2943857 w 3076859"/>
              <a:gd name="connsiteY1107" fmla="*/ 1447897 h 3513667"/>
              <a:gd name="connsiteX1108" fmla="*/ 2944657 w 3076859"/>
              <a:gd name="connsiteY1108" fmla="*/ 1447219 h 3513667"/>
              <a:gd name="connsiteX1109" fmla="*/ 2945257 w 3076859"/>
              <a:gd name="connsiteY1109" fmla="*/ 1445999 h 3513667"/>
              <a:gd name="connsiteX1110" fmla="*/ 2946057 w 3076859"/>
              <a:gd name="connsiteY1110" fmla="*/ 1444237 h 3513667"/>
              <a:gd name="connsiteX1111" fmla="*/ 2946457 w 3076859"/>
              <a:gd name="connsiteY1111" fmla="*/ 1442610 h 3513667"/>
              <a:gd name="connsiteX1112" fmla="*/ 2947057 w 3076859"/>
              <a:gd name="connsiteY1112" fmla="*/ 1438950 h 3513667"/>
              <a:gd name="connsiteX1113" fmla="*/ 2947457 w 3076859"/>
              <a:gd name="connsiteY1113" fmla="*/ 1434070 h 3513667"/>
              <a:gd name="connsiteX1114" fmla="*/ 2951657 w 3076859"/>
              <a:gd name="connsiteY1114" fmla="*/ 1423225 h 3513667"/>
              <a:gd name="connsiteX1115" fmla="*/ 2955457 w 3076859"/>
              <a:gd name="connsiteY1115" fmla="*/ 1412516 h 3513667"/>
              <a:gd name="connsiteX1116" fmla="*/ 2959257 w 3076859"/>
              <a:gd name="connsiteY1116" fmla="*/ 1401671 h 3513667"/>
              <a:gd name="connsiteX1117" fmla="*/ 2962857 w 3076859"/>
              <a:gd name="connsiteY1117" fmla="*/ 1390827 h 3513667"/>
              <a:gd name="connsiteX1118" fmla="*/ 2966257 w 3076859"/>
              <a:gd name="connsiteY1118" fmla="*/ 1379846 h 3513667"/>
              <a:gd name="connsiteX1119" fmla="*/ 2969457 w 3076859"/>
              <a:gd name="connsiteY1119" fmla="*/ 1368866 h 3513667"/>
              <a:gd name="connsiteX1120" fmla="*/ 2972457 w 3076859"/>
              <a:gd name="connsiteY1120" fmla="*/ 1357886 h 3513667"/>
              <a:gd name="connsiteX1121" fmla="*/ 2975057 w 3076859"/>
              <a:gd name="connsiteY1121" fmla="*/ 1346906 h 3513667"/>
              <a:gd name="connsiteX1122" fmla="*/ 2977857 w 3076859"/>
              <a:gd name="connsiteY1122" fmla="*/ 1335790 h 3513667"/>
              <a:gd name="connsiteX1123" fmla="*/ 2980257 w 3076859"/>
              <a:gd name="connsiteY1123" fmla="*/ 1324674 h 3513667"/>
              <a:gd name="connsiteX1124" fmla="*/ 2982457 w 3076859"/>
              <a:gd name="connsiteY1124" fmla="*/ 1313559 h 3513667"/>
              <a:gd name="connsiteX1125" fmla="*/ 2984257 w 3076859"/>
              <a:gd name="connsiteY1125" fmla="*/ 1302307 h 3513667"/>
              <a:gd name="connsiteX1126" fmla="*/ 2986057 w 3076859"/>
              <a:gd name="connsiteY1126" fmla="*/ 1291056 h 3513667"/>
              <a:gd name="connsiteX1127" fmla="*/ 2987457 w 3076859"/>
              <a:gd name="connsiteY1127" fmla="*/ 1279669 h 3513667"/>
              <a:gd name="connsiteX1128" fmla="*/ 2988657 w 3076859"/>
              <a:gd name="connsiteY1128" fmla="*/ 1268418 h 3513667"/>
              <a:gd name="connsiteX1129" fmla="*/ 2989457 w 3076859"/>
              <a:gd name="connsiteY1129" fmla="*/ 1256895 h 3513667"/>
              <a:gd name="connsiteX1130" fmla="*/ 2990057 w 3076859"/>
              <a:gd name="connsiteY1130" fmla="*/ 1239679 h 3513667"/>
              <a:gd name="connsiteX1131" fmla="*/ 2990257 w 3076859"/>
              <a:gd name="connsiteY1131" fmla="*/ 1222328 h 3513667"/>
              <a:gd name="connsiteX1132" fmla="*/ 2990457 w 3076859"/>
              <a:gd name="connsiteY1132" fmla="*/ 1218532 h 3513667"/>
              <a:gd name="connsiteX1133" fmla="*/ 2990657 w 3076859"/>
              <a:gd name="connsiteY1133" fmla="*/ 1214601 h 3513667"/>
              <a:gd name="connsiteX1134" fmla="*/ 2991057 w 3076859"/>
              <a:gd name="connsiteY1134" fmla="*/ 1210941 h 3513667"/>
              <a:gd name="connsiteX1135" fmla="*/ 2991857 w 3076859"/>
              <a:gd name="connsiteY1135" fmla="*/ 1207281 h 3513667"/>
              <a:gd name="connsiteX1136" fmla="*/ 2992458 w 3076859"/>
              <a:gd name="connsiteY1136" fmla="*/ 1203892 h 3513667"/>
              <a:gd name="connsiteX1137" fmla="*/ 2993658 w 3076859"/>
              <a:gd name="connsiteY1137" fmla="*/ 1200639 h 3513667"/>
              <a:gd name="connsiteX1138" fmla="*/ 2995258 w 3076859"/>
              <a:gd name="connsiteY1138" fmla="*/ 1197792 h 3513667"/>
              <a:gd name="connsiteX1139" fmla="*/ 2996858 w 3076859"/>
              <a:gd name="connsiteY1139" fmla="*/ 1195081 h 3513667"/>
              <a:gd name="connsiteX1140" fmla="*/ 2997858 w 3076859"/>
              <a:gd name="connsiteY1140" fmla="*/ 1193861 h 3513667"/>
              <a:gd name="connsiteX1141" fmla="*/ 2998858 w 3076859"/>
              <a:gd name="connsiteY1141" fmla="*/ 1192776 h 3513667"/>
              <a:gd name="connsiteX1142" fmla="*/ 3000058 w 3076859"/>
              <a:gd name="connsiteY1142" fmla="*/ 1191692 h 3513667"/>
              <a:gd name="connsiteX1143" fmla="*/ 3001458 w 3076859"/>
              <a:gd name="connsiteY1143" fmla="*/ 1190743 h 3513667"/>
              <a:gd name="connsiteX1144" fmla="*/ 3002658 w 3076859"/>
              <a:gd name="connsiteY1144" fmla="*/ 1189930 h 3513667"/>
              <a:gd name="connsiteX1145" fmla="*/ 3004058 w 3076859"/>
              <a:gd name="connsiteY1145" fmla="*/ 1189116 h 3513667"/>
              <a:gd name="connsiteX1146" fmla="*/ 3005658 w 3076859"/>
              <a:gd name="connsiteY1146" fmla="*/ 1188438 h 3513667"/>
              <a:gd name="connsiteX1147" fmla="*/ 3007258 w 3076859"/>
              <a:gd name="connsiteY1147" fmla="*/ 1188032 h 3513667"/>
              <a:gd name="connsiteX1148" fmla="*/ 3009058 w 3076859"/>
              <a:gd name="connsiteY1148" fmla="*/ 1187489 h 3513667"/>
              <a:gd name="connsiteX1149" fmla="*/ 3010858 w 3076859"/>
              <a:gd name="connsiteY1149" fmla="*/ 1187218 h 3513667"/>
              <a:gd name="connsiteX1150" fmla="*/ 3013058 w 3076859"/>
              <a:gd name="connsiteY1150" fmla="*/ 1187083 h 3513667"/>
              <a:gd name="connsiteX1151" fmla="*/ 3015058 w 3076859"/>
              <a:gd name="connsiteY1151" fmla="*/ 1187083 h 3513667"/>
              <a:gd name="connsiteX1152" fmla="*/ 3017258 w 3076859"/>
              <a:gd name="connsiteY1152" fmla="*/ 1187083 h 3513667"/>
              <a:gd name="connsiteX1153" fmla="*/ 3019658 w 3076859"/>
              <a:gd name="connsiteY1153" fmla="*/ 1187218 h 3513667"/>
              <a:gd name="connsiteX1154" fmla="*/ 3022058 w 3076859"/>
              <a:gd name="connsiteY1154" fmla="*/ 1187761 h 3513667"/>
              <a:gd name="connsiteX1155" fmla="*/ 3024658 w 3076859"/>
              <a:gd name="connsiteY1155" fmla="*/ 1188167 h 3513667"/>
              <a:gd name="connsiteX1156" fmla="*/ 3032258 w 3076859"/>
              <a:gd name="connsiteY1156" fmla="*/ 1189930 h 3513667"/>
              <a:gd name="connsiteX1157" fmla="*/ 3036058 w 3076859"/>
              <a:gd name="connsiteY1157" fmla="*/ 1190743 h 3513667"/>
              <a:gd name="connsiteX1158" fmla="*/ 3039858 w 3076859"/>
              <a:gd name="connsiteY1158" fmla="*/ 1191827 h 3513667"/>
              <a:gd name="connsiteX1159" fmla="*/ 3043658 w 3076859"/>
              <a:gd name="connsiteY1159" fmla="*/ 1193183 h 3513667"/>
              <a:gd name="connsiteX1160" fmla="*/ 3047259 w 3076859"/>
              <a:gd name="connsiteY1160" fmla="*/ 1194539 h 3513667"/>
              <a:gd name="connsiteX1161" fmla="*/ 3050459 w 3076859"/>
              <a:gd name="connsiteY1161" fmla="*/ 1196165 h 3513667"/>
              <a:gd name="connsiteX1162" fmla="*/ 3052059 w 3076859"/>
              <a:gd name="connsiteY1162" fmla="*/ 1197114 h 3513667"/>
              <a:gd name="connsiteX1163" fmla="*/ 3053459 w 3076859"/>
              <a:gd name="connsiteY1163" fmla="*/ 1198199 h 3513667"/>
              <a:gd name="connsiteX1164" fmla="*/ 3055059 w 3076859"/>
              <a:gd name="connsiteY1164" fmla="*/ 1199283 h 3513667"/>
              <a:gd name="connsiteX1165" fmla="*/ 3056059 w 3076859"/>
              <a:gd name="connsiteY1165" fmla="*/ 1200368 h 3513667"/>
              <a:gd name="connsiteX1166" fmla="*/ 3057259 w 3076859"/>
              <a:gd name="connsiteY1166" fmla="*/ 1201588 h 3513667"/>
              <a:gd name="connsiteX1167" fmla="*/ 3058459 w 3076859"/>
              <a:gd name="connsiteY1167" fmla="*/ 1203079 h 3513667"/>
              <a:gd name="connsiteX1168" fmla="*/ 3059259 w 3076859"/>
              <a:gd name="connsiteY1168" fmla="*/ 1204570 h 3513667"/>
              <a:gd name="connsiteX1169" fmla="*/ 3060259 w 3076859"/>
              <a:gd name="connsiteY1169" fmla="*/ 1206061 h 3513667"/>
              <a:gd name="connsiteX1170" fmla="*/ 3060859 w 3076859"/>
              <a:gd name="connsiteY1170" fmla="*/ 1207688 h 3513667"/>
              <a:gd name="connsiteX1171" fmla="*/ 3061259 w 3076859"/>
              <a:gd name="connsiteY1171" fmla="*/ 1209450 h 3513667"/>
              <a:gd name="connsiteX1172" fmla="*/ 3061859 w 3076859"/>
              <a:gd name="connsiteY1172" fmla="*/ 1211348 h 3513667"/>
              <a:gd name="connsiteX1173" fmla="*/ 3062059 w 3076859"/>
              <a:gd name="connsiteY1173" fmla="*/ 1213381 h 3513667"/>
              <a:gd name="connsiteX1174" fmla="*/ 3062059 w 3076859"/>
              <a:gd name="connsiteY1174" fmla="*/ 1215414 h 3513667"/>
              <a:gd name="connsiteX1175" fmla="*/ 3061859 w 3076859"/>
              <a:gd name="connsiteY1175" fmla="*/ 1217719 h 3513667"/>
              <a:gd name="connsiteX1176" fmla="*/ 3061659 w 3076859"/>
              <a:gd name="connsiteY1176" fmla="*/ 1220023 h 3513667"/>
              <a:gd name="connsiteX1177" fmla="*/ 3061059 w 3076859"/>
              <a:gd name="connsiteY1177" fmla="*/ 1222463 h 3513667"/>
              <a:gd name="connsiteX1178" fmla="*/ 3060259 w 3076859"/>
              <a:gd name="connsiteY1178" fmla="*/ 1225175 h 3513667"/>
              <a:gd name="connsiteX1179" fmla="*/ 3059259 w 3076859"/>
              <a:gd name="connsiteY1179" fmla="*/ 1228021 h 3513667"/>
              <a:gd name="connsiteX1180" fmla="*/ 3058659 w 3076859"/>
              <a:gd name="connsiteY1180" fmla="*/ 1230461 h 3513667"/>
              <a:gd name="connsiteX1181" fmla="*/ 3057859 w 3076859"/>
              <a:gd name="connsiteY1181" fmla="*/ 1233173 h 3513667"/>
              <a:gd name="connsiteX1182" fmla="*/ 3057459 w 3076859"/>
              <a:gd name="connsiteY1182" fmla="*/ 1235613 h 3513667"/>
              <a:gd name="connsiteX1183" fmla="*/ 3057059 w 3076859"/>
              <a:gd name="connsiteY1183" fmla="*/ 1238188 h 3513667"/>
              <a:gd name="connsiteX1184" fmla="*/ 3056859 w 3076859"/>
              <a:gd name="connsiteY1184" fmla="*/ 1240764 h 3513667"/>
              <a:gd name="connsiteX1185" fmla="*/ 3056859 w 3076859"/>
              <a:gd name="connsiteY1185" fmla="*/ 1243204 h 3513667"/>
              <a:gd name="connsiteX1186" fmla="*/ 3057259 w 3076859"/>
              <a:gd name="connsiteY1186" fmla="*/ 1248355 h 3513667"/>
              <a:gd name="connsiteX1187" fmla="*/ 3057859 w 3076859"/>
              <a:gd name="connsiteY1187" fmla="*/ 1253371 h 3513667"/>
              <a:gd name="connsiteX1188" fmla="*/ 3058859 w 3076859"/>
              <a:gd name="connsiteY1188" fmla="*/ 1258386 h 3513667"/>
              <a:gd name="connsiteX1189" fmla="*/ 3060259 w 3076859"/>
              <a:gd name="connsiteY1189" fmla="*/ 1263266 h 3513667"/>
              <a:gd name="connsiteX1190" fmla="*/ 3061259 w 3076859"/>
              <a:gd name="connsiteY1190" fmla="*/ 1268418 h 3513667"/>
              <a:gd name="connsiteX1191" fmla="*/ 3064059 w 3076859"/>
              <a:gd name="connsiteY1191" fmla="*/ 1278449 h 3513667"/>
              <a:gd name="connsiteX1192" fmla="*/ 3065259 w 3076859"/>
              <a:gd name="connsiteY1192" fmla="*/ 1283329 h 3513667"/>
              <a:gd name="connsiteX1193" fmla="*/ 3066059 w 3076859"/>
              <a:gd name="connsiteY1193" fmla="*/ 1288480 h 3513667"/>
              <a:gd name="connsiteX1194" fmla="*/ 3066859 w 3076859"/>
              <a:gd name="connsiteY1194" fmla="*/ 1293632 h 3513667"/>
              <a:gd name="connsiteX1195" fmla="*/ 3067059 w 3076859"/>
              <a:gd name="connsiteY1195" fmla="*/ 1298647 h 3513667"/>
              <a:gd name="connsiteX1196" fmla="*/ 3066859 w 3076859"/>
              <a:gd name="connsiteY1196" fmla="*/ 1301223 h 3513667"/>
              <a:gd name="connsiteX1197" fmla="*/ 3066659 w 3076859"/>
              <a:gd name="connsiteY1197" fmla="*/ 1303798 h 3513667"/>
              <a:gd name="connsiteX1198" fmla="*/ 3066059 w 3076859"/>
              <a:gd name="connsiteY1198" fmla="*/ 1306374 h 3513667"/>
              <a:gd name="connsiteX1199" fmla="*/ 3065459 w 3076859"/>
              <a:gd name="connsiteY1199" fmla="*/ 1309085 h 3513667"/>
              <a:gd name="connsiteX1200" fmla="*/ 3065259 w 3076859"/>
              <a:gd name="connsiteY1200" fmla="*/ 1330639 h 3513667"/>
              <a:gd name="connsiteX1201" fmla="*/ 3065059 w 3076859"/>
              <a:gd name="connsiteY1201" fmla="*/ 1352464 h 3513667"/>
              <a:gd name="connsiteX1202" fmla="*/ 3065059 w 3076859"/>
              <a:gd name="connsiteY1202" fmla="*/ 1404518 h 3513667"/>
              <a:gd name="connsiteX1203" fmla="*/ 3066459 w 3076859"/>
              <a:gd name="connsiteY1203" fmla="*/ 1429054 h 3513667"/>
              <a:gd name="connsiteX1204" fmla="*/ 3068859 w 3076859"/>
              <a:gd name="connsiteY1204" fmla="*/ 1437594 h 3513667"/>
              <a:gd name="connsiteX1205" fmla="*/ 3070859 w 3076859"/>
              <a:gd name="connsiteY1205" fmla="*/ 1446406 h 3513667"/>
              <a:gd name="connsiteX1206" fmla="*/ 3072459 w 3076859"/>
              <a:gd name="connsiteY1206" fmla="*/ 1455081 h 3513667"/>
              <a:gd name="connsiteX1207" fmla="*/ 3073659 w 3076859"/>
              <a:gd name="connsiteY1207" fmla="*/ 1463893 h 3513667"/>
              <a:gd name="connsiteX1208" fmla="*/ 3074659 w 3076859"/>
              <a:gd name="connsiteY1208" fmla="*/ 1472568 h 3513667"/>
              <a:gd name="connsiteX1209" fmla="*/ 3075059 w 3076859"/>
              <a:gd name="connsiteY1209" fmla="*/ 1481380 h 3513667"/>
              <a:gd name="connsiteX1210" fmla="*/ 3075459 w 3076859"/>
              <a:gd name="connsiteY1210" fmla="*/ 1490191 h 3513667"/>
              <a:gd name="connsiteX1211" fmla="*/ 3075459 w 3076859"/>
              <a:gd name="connsiteY1211" fmla="*/ 1499002 h 3513667"/>
              <a:gd name="connsiteX1212" fmla="*/ 3075059 w 3076859"/>
              <a:gd name="connsiteY1212" fmla="*/ 1516625 h 3513667"/>
              <a:gd name="connsiteX1213" fmla="*/ 3074659 w 3076859"/>
              <a:gd name="connsiteY1213" fmla="*/ 1534247 h 3513667"/>
              <a:gd name="connsiteX1214" fmla="*/ 3073859 w 3076859"/>
              <a:gd name="connsiteY1214" fmla="*/ 1552005 h 3513667"/>
              <a:gd name="connsiteX1215" fmla="*/ 3073859 w 3076859"/>
              <a:gd name="connsiteY1215" fmla="*/ 1560817 h 3513667"/>
              <a:gd name="connsiteX1216" fmla="*/ 3074059 w 3076859"/>
              <a:gd name="connsiteY1216" fmla="*/ 1569628 h 3513667"/>
              <a:gd name="connsiteX1217" fmla="*/ 3075059 w 3076859"/>
              <a:gd name="connsiteY1217" fmla="*/ 1582641 h 3513667"/>
              <a:gd name="connsiteX1218" fmla="*/ 3075859 w 3076859"/>
              <a:gd name="connsiteY1218" fmla="*/ 1595655 h 3513667"/>
              <a:gd name="connsiteX1219" fmla="*/ 3076459 w 3076859"/>
              <a:gd name="connsiteY1219" fmla="*/ 1608398 h 3513667"/>
              <a:gd name="connsiteX1220" fmla="*/ 3076859 w 3076859"/>
              <a:gd name="connsiteY1220" fmla="*/ 1621411 h 3513667"/>
              <a:gd name="connsiteX1221" fmla="*/ 3076659 w 3076859"/>
              <a:gd name="connsiteY1221" fmla="*/ 1634425 h 3513667"/>
              <a:gd name="connsiteX1222" fmla="*/ 3076259 w 3076859"/>
              <a:gd name="connsiteY1222" fmla="*/ 1647438 h 3513667"/>
              <a:gd name="connsiteX1223" fmla="*/ 3075259 w 3076859"/>
              <a:gd name="connsiteY1223" fmla="*/ 1660316 h 3513667"/>
              <a:gd name="connsiteX1224" fmla="*/ 3074659 w 3076859"/>
              <a:gd name="connsiteY1224" fmla="*/ 1666823 h 3513667"/>
              <a:gd name="connsiteX1225" fmla="*/ 3073859 w 3076859"/>
              <a:gd name="connsiteY1225" fmla="*/ 1673330 h 3513667"/>
              <a:gd name="connsiteX1226" fmla="*/ 3074659 w 3076859"/>
              <a:gd name="connsiteY1226" fmla="*/ 1803330 h 3513667"/>
              <a:gd name="connsiteX1227" fmla="*/ 3075059 w 3076859"/>
              <a:gd name="connsiteY1227" fmla="*/ 1818784 h 3513667"/>
              <a:gd name="connsiteX1228" fmla="*/ 3075459 w 3076859"/>
              <a:gd name="connsiteY1228" fmla="*/ 1834102 h 3513667"/>
              <a:gd name="connsiteX1229" fmla="*/ 3075859 w 3076859"/>
              <a:gd name="connsiteY1229" fmla="*/ 1864874 h 3513667"/>
              <a:gd name="connsiteX1230" fmla="*/ 3075659 w 3076859"/>
              <a:gd name="connsiteY1230" fmla="*/ 1895645 h 3513667"/>
              <a:gd name="connsiteX1231" fmla="*/ 3075259 w 3076859"/>
              <a:gd name="connsiteY1231" fmla="*/ 1926417 h 3513667"/>
              <a:gd name="connsiteX1232" fmla="*/ 3074059 w 3076859"/>
              <a:gd name="connsiteY1232" fmla="*/ 1957189 h 3513667"/>
              <a:gd name="connsiteX1233" fmla="*/ 3072659 w 3076859"/>
              <a:gd name="connsiteY1233" fmla="*/ 1987825 h 3513667"/>
              <a:gd name="connsiteX1234" fmla="*/ 3070859 w 3076859"/>
              <a:gd name="connsiteY1234" fmla="*/ 2018325 h 3513667"/>
              <a:gd name="connsiteX1235" fmla="*/ 3068859 w 3076859"/>
              <a:gd name="connsiteY1235" fmla="*/ 2048961 h 3513667"/>
              <a:gd name="connsiteX1236" fmla="*/ 3066459 w 3076859"/>
              <a:gd name="connsiteY1236" fmla="*/ 2079733 h 3513667"/>
              <a:gd name="connsiteX1237" fmla="*/ 3063659 w 3076859"/>
              <a:gd name="connsiteY1237" fmla="*/ 2110369 h 3513667"/>
              <a:gd name="connsiteX1238" fmla="*/ 3060459 w 3076859"/>
              <a:gd name="connsiteY1238" fmla="*/ 2140734 h 3513667"/>
              <a:gd name="connsiteX1239" fmla="*/ 3057259 w 3076859"/>
              <a:gd name="connsiteY1239" fmla="*/ 2171370 h 3513667"/>
              <a:gd name="connsiteX1240" fmla="*/ 3053859 w 3076859"/>
              <a:gd name="connsiteY1240" fmla="*/ 2202007 h 3513667"/>
              <a:gd name="connsiteX1241" fmla="*/ 3050259 w 3076859"/>
              <a:gd name="connsiteY1241" fmla="*/ 2232643 h 3513667"/>
              <a:gd name="connsiteX1242" fmla="*/ 3042658 w 3076859"/>
              <a:gd name="connsiteY1242" fmla="*/ 2293644 h 3513667"/>
              <a:gd name="connsiteX1243" fmla="*/ 3040658 w 3076859"/>
              <a:gd name="connsiteY1243" fmla="*/ 2309775 h 3513667"/>
              <a:gd name="connsiteX1244" fmla="*/ 3038858 w 3076859"/>
              <a:gd name="connsiteY1244" fmla="*/ 2325771 h 3513667"/>
              <a:gd name="connsiteX1245" fmla="*/ 3035058 w 3076859"/>
              <a:gd name="connsiteY1245" fmla="*/ 2357898 h 3513667"/>
              <a:gd name="connsiteX1246" fmla="*/ 3035858 w 3076859"/>
              <a:gd name="connsiteY1246" fmla="*/ 2363999 h 3513667"/>
              <a:gd name="connsiteX1247" fmla="*/ 3036458 w 3076859"/>
              <a:gd name="connsiteY1247" fmla="*/ 2369828 h 3513667"/>
              <a:gd name="connsiteX1248" fmla="*/ 3036858 w 3076859"/>
              <a:gd name="connsiteY1248" fmla="*/ 2375792 h 3513667"/>
              <a:gd name="connsiteX1249" fmla="*/ 3036658 w 3076859"/>
              <a:gd name="connsiteY1249" fmla="*/ 2381621 h 3513667"/>
              <a:gd name="connsiteX1250" fmla="*/ 3036458 w 3076859"/>
              <a:gd name="connsiteY1250" fmla="*/ 2384332 h 3513667"/>
              <a:gd name="connsiteX1251" fmla="*/ 3036058 w 3076859"/>
              <a:gd name="connsiteY1251" fmla="*/ 2387315 h 3513667"/>
              <a:gd name="connsiteX1252" fmla="*/ 3035258 w 3076859"/>
              <a:gd name="connsiteY1252" fmla="*/ 2390161 h 3513667"/>
              <a:gd name="connsiteX1253" fmla="*/ 3034458 w 3076859"/>
              <a:gd name="connsiteY1253" fmla="*/ 2393008 h 3513667"/>
              <a:gd name="connsiteX1254" fmla="*/ 3033458 w 3076859"/>
              <a:gd name="connsiteY1254" fmla="*/ 2395855 h 3513667"/>
              <a:gd name="connsiteX1255" fmla="*/ 3032258 w 3076859"/>
              <a:gd name="connsiteY1255" fmla="*/ 2398566 h 3513667"/>
              <a:gd name="connsiteX1256" fmla="*/ 3030858 w 3076859"/>
              <a:gd name="connsiteY1256" fmla="*/ 2401413 h 3513667"/>
              <a:gd name="connsiteX1257" fmla="*/ 3029058 w 3076859"/>
              <a:gd name="connsiteY1257" fmla="*/ 2403988 h 3513667"/>
              <a:gd name="connsiteX1258" fmla="*/ 3026658 w 3076859"/>
              <a:gd name="connsiteY1258" fmla="*/ 2424457 h 3513667"/>
              <a:gd name="connsiteX1259" fmla="*/ 3024658 w 3076859"/>
              <a:gd name="connsiteY1259" fmla="*/ 2444927 h 3513667"/>
              <a:gd name="connsiteX1260" fmla="*/ 3023058 w 3076859"/>
              <a:gd name="connsiteY1260" fmla="*/ 2465396 h 3513667"/>
              <a:gd name="connsiteX1261" fmla="*/ 3021458 w 3076859"/>
              <a:gd name="connsiteY1261" fmla="*/ 2485730 h 3513667"/>
              <a:gd name="connsiteX1262" fmla="*/ 3018658 w 3076859"/>
              <a:gd name="connsiteY1262" fmla="*/ 2526804 h 3513667"/>
              <a:gd name="connsiteX1263" fmla="*/ 3016058 w 3076859"/>
              <a:gd name="connsiteY1263" fmla="*/ 2567742 h 3513667"/>
              <a:gd name="connsiteX1264" fmla="*/ 3013258 w 3076859"/>
              <a:gd name="connsiteY1264" fmla="*/ 2608681 h 3513667"/>
              <a:gd name="connsiteX1265" fmla="*/ 3011658 w 3076859"/>
              <a:gd name="connsiteY1265" fmla="*/ 2629286 h 3513667"/>
              <a:gd name="connsiteX1266" fmla="*/ 3009858 w 3076859"/>
              <a:gd name="connsiteY1266" fmla="*/ 2649620 h 3513667"/>
              <a:gd name="connsiteX1267" fmla="*/ 3007858 w 3076859"/>
              <a:gd name="connsiteY1267" fmla="*/ 2670089 h 3513667"/>
              <a:gd name="connsiteX1268" fmla="*/ 3005458 w 3076859"/>
              <a:gd name="connsiteY1268" fmla="*/ 2690423 h 3513667"/>
              <a:gd name="connsiteX1269" fmla="*/ 3002658 w 3076859"/>
              <a:gd name="connsiteY1269" fmla="*/ 2710892 h 3513667"/>
              <a:gd name="connsiteX1270" fmla="*/ 2999458 w 3076859"/>
              <a:gd name="connsiteY1270" fmla="*/ 2731226 h 3513667"/>
              <a:gd name="connsiteX1271" fmla="*/ 2998858 w 3076859"/>
              <a:gd name="connsiteY1271" fmla="*/ 2741935 h 3513667"/>
              <a:gd name="connsiteX1272" fmla="*/ 2998258 w 3076859"/>
              <a:gd name="connsiteY1272" fmla="*/ 2752508 h 3513667"/>
              <a:gd name="connsiteX1273" fmla="*/ 2997458 w 3076859"/>
              <a:gd name="connsiteY1273" fmla="*/ 2763217 h 3513667"/>
              <a:gd name="connsiteX1274" fmla="*/ 2996258 w 3076859"/>
              <a:gd name="connsiteY1274" fmla="*/ 2773926 h 3513667"/>
              <a:gd name="connsiteX1275" fmla="*/ 2995258 w 3076859"/>
              <a:gd name="connsiteY1275" fmla="*/ 2784364 h 3513667"/>
              <a:gd name="connsiteX1276" fmla="*/ 2993858 w 3076859"/>
              <a:gd name="connsiteY1276" fmla="*/ 2795073 h 3513667"/>
              <a:gd name="connsiteX1277" fmla="*/ 2992458 w 3076859"/>
              <a:gd name="connsiteY1277" fmla="*/ 2805647 h 3513667"/>
              <a:gd name="connsiteX1278" fmla="*/ 2990857 w 3076859"/>
              <a:gd name="connsiteY1278" fmla="*/ 2816085 h 3513667"/>
              <a:gd name="connsiteX1279" fmla="*/ 2989057 w 3076859"/>
              <a:gd name="connsiteY1279" fmla="*/ 2826658 h 3513667"/>
              <a:gd name="connsiteX1280" fmla="*/ 2987257 w 3076859"/>
              <a:gd name="connsiteY1280" fmla="*/ 2837096 h 3513667"/>
              <a:gd name="connsiteX1281" fmla="*/ 2984857 w 3076859"/>
              <a:gd name="connsiteY1281" fmla="*/ 2847670 h 3513667"/>
              <a:gd name="connsiteX1282" fmla="*/ 2982657 w 3076859"/>
              <a:gd name="connsiteY1282" fmla="*/ 2858108 h 3513667"/>
              <a:gd name="connsiteX1283" fmla="*/ 2980457 w 3076859"/>
              <a:gd name="connsiteY1283" fmla="*/ 2868546 h 3513667"/>
              <a:gd name="connsiteX1284" fmla="*/ 2977657 w 3076859"/>
              <a:gd name="connsiteY1284" fmla="*/ 2878984 h 3513667"/>
              <a:gd name="connsiteX1285" fmla="*/ 2974857 w 3076859"/>
              <a:gd name="connsiteY1285" fmla="*/ 2889422 h 3513667"/>
              <a:gd name="connsiteX1286" fmla="*/ 2971857 w 3076859"/>
              <a:gd name="connsiteY1286" fmla="*/ 2899724 h 3513667"/>
              <a:gd name="connsiteX1287" fmla="*/ 2973057 w 3076859"/>
              <a:gd name="connsiteY1287" fmla="*/ 2905689 h 3513667"/>
              <a:gd name="connsiteX1288" fmla="*/ 2973857 w 3076859"/>
              <a:gd name="connsiteY1288" fmla="*/ 2911925 h 3513667"/>
              <a:gd name="connsiteX1289" fmla="*/ 2974257 w 3076859"/>
              <a:gd name="connsiteY1289" fmla="*/ 2918025 h 3513667"/>
              <a:gd name="connsiteX1290" fmla="*/ 2974257 w 3076859"/>
              <a:gd name="connsiteY1290" fmla="*/ 2923989 h 3513667"/>
              <a:gd name="connsiteX1291" fmla="*/ 2973857 w 3076859"/>
              <a:gd name="connsiteY1291" fmla="*/ 2929954 h 3513667"/>
              <a:gd name="connsiteX1292" fmla="*/ 2973057 w 3076859"/>
              <a:gd name="connsiteY1292" fmla="*/ 2936054 h 3513667"/>
              <a:gd name="connsiteX1293" fmla="*/ 2971657 w 3076859"/>
              <a:gd name="connsiteY1293" fmla="*/ 2942018 h 3513667"/>
              <a:gd name="connsiteX1294" fmla="*/ 2969857 w 3076859"/>
              <a:gd name="connsiteY1294" fmla="*/ 2948119 h 3513667"/>
              <a:gd name="connsiteX1295" fmla="*/ 2970457 w 3076859"/>
              <a:gd name="connsiteY1295" fmla="*/ 2952456 h 3513667"/>
              <a:gd name="connsiteX1296" fmla="*/ 2970857 w 3076859"/>
              <a:gd name="connsiteY1296" fmla="*/ 2956930 h 3513667"/>
              <a:gd name="connsiteX1297" fmla="*/ 2971057 w 3076859"/>
              <a:gd name="connsiteY1297" fmla="*/ 2961268 h 3513667"/>
              <a:gd name="connsiteX1298" fmla="*/ 2971057 w 3076859"/>
              <a:gd name="connsiteY1298" fmla="*/ 2965741 h 3513667"/>
              <a:gd name="connsiteX1299" fmla="*/ 2970857 w 3076859"/>
              <a:gd name="connsiteY1299" fmla="*/ 2970079 h 3513667"/>
              <a:gd name="connsiteX1300" fmla="*/ 2970657 w 3076859"/>
              <a:gd name="connsiteY1300" fmla="*/ 2974417 h 3513667"/>
              <a:gd name="connsiteX1301" fmla="*/ 2970457 w 3076859"/>
              <a:gd name="connsiteY1301" fmla="*/ 2978755 h 3513667"/>
              <a:gd name="connsiteX1302" fmla="*/ 2969657 w 3076859"/>
              <a:gd name="connsiteY1302" fmla="*/ 2983093 h 3513667"/>
              <a:gd name="connsiteX1303" fmla="*/ 2969057 w 3076859"/>
              <a:gd name="connsiteY1303" fmla="*/ 2987295 h 3513667"/>
              <a:gd name="connsiteX1304" fmla="*/ 2968257 w 3076859"/>
              <a:gd name="connsiteY1304" fmla="*/ 2991497 h 3513667"/>
              <a:gd name="connsiteX1305" fmla="*/ 2966257 w 3076859"/>
              <a:gd name="connsiteY1305" fmla="*/ 3000037 h 3513667"/>
              <a:gd name="connsiteX1306" fmla="*/ 2963657 w 3076859"/>
              <a:gd name="connsiteY1306" fmla="*/ 3008577 h 3513667"/>
              <a:gd name="connsiteX1307" fmla="*/ 2960857 w 3076859"/>
              <a:gd name="connsiteY1307" fmla="*/ 3016982 h 3513667"/>
              <a:gd name="connsiteX1308" fmla="*/ 2949657 w 3076859"/>
              <a:gd name="connsiteY1308" fmla="*/ 3021049 h 3513667"/>
              <a:gd name="connsiteX1309" fmla="*/ 2951857 w 3076859"/>
              <a:gd name="connsiteY1309" fmla="*/ 3020778 h 3513667"/>
              <a:gd name="connsiteX1310" fmla="*/ 2954457 w 3076859"/>
              <a:gd name="connsiteY1310" fmla="*/ 3019964 h 3513667"/>
              <a:gd name="connsiteX1311" fmla="*/ 2957457 w 3076859"/>
              <a:gd name="connsiteY1311" fmla="*/ 3018744 h 3513667"/>
              <a:gd name="connsiteX1312" fmla="*/ 2960857 w 3076859"/>
              <a:gd name="connsiteY1312" fmla="*/ 3016982 h 3513667"/>
              <a:gd name="connsiteX1313" fmla="*/ 2959457 w 3076859"/>
              <a:gd name="connsiteY1313" fmla="*/ 3022404 h 3513667"/>
              <a:gd name="connsiteX1314" fmla="*/ 2958057 w 3076859"/>
              <a:gd name="connsiteY1314" fmla="*/ 3027827 h 3513667"/>
              <a:gd name="connsiteX1315" fmla="*/ 2956457 w 3076859"/>
              <a:gd name="connsiteY1315" fmla="*/ 3032978 h 3513667"/>
              <a:gd name="connsiteX1316" fmla="*/ 2954857 w 3076859"/>
              <a:gd name="connsiteY1316" fmla="*/ 3037858 h 3513667"/>
              <a:gd name="connsiteX1317" fmla="*/ 2953057 w 3076859"/>
              <a:gd name="connsiteY1317" fmla="*/ 3042738 h 3513667"/>
              <a:gd name="connsiteX1318" fmla="*/ 2951257 w 3076859"/>
              <a:gd name="connsiteY1318" fmla="*/ 3047212 h 3513667"/>
              <a:gd name="connsiteX1319" fmla="*/ 2949057 w 3076859"/>
              <a:gd name="connsiteY1319" fmla="*/ 3051685 h 3513667"/>
              <a:gd name="connsiteX1320" fmla="*/ 2946857 w 3076859"/>
              <a:gd name="connsiteY1320" fmla="*/ 3055887 h 3513667"/>
              <a:gd name="connsiteX1321" fmla="*/ 2944657 w 3076859"/>
              <a:gd name="connsiteY1321" fmla="*/ 3059818 h 3513667"/>
              <a:gd name="connsiteX1322" fmla="*/ 2942057 w 3076859"/>
              <a:gd name="connsiteY1322" fmla="*/ 3063750 h 3513667"/>
              <a:gd name="connsiteX1323" fmla="*/ 2939656 w 3076859"/>
              <a:gd name="connsiteY1323" fmla="*/ 3067410 h 3513667"/>
              <a:gd name="connsiteX1324" fmla="*/ 2936856 w 3076859"/>
              <a:gd name="connsiteY1324" fmla="*/ 3070934 h 3513667"/>
              <a:gd name="connsiteX1325" fmla="*/ 2933856 w 3076859"/>
              <a:gd name="connsiteY1325" fmla="*/ 3074323 h 3513667"/>
              <a:gd name="connsiteX1326" fmla="*/ 2930856 w 3076859"/>
              <a:gd name="connsiteY1326" fmla="*/ 3077441 h 3513667"/>
              <a:gd name="connsiteX1327" fmla="*/ 2927656 w 3076859"/>
              <a:gd name="connsiteY1327" fmla="*/ 3080423 h 3513667"/>
              <a:gd name="connsiteX1328" fmla="*/ 2924456 w 3076859"/>
              <a:gd name="connsiteY1328" fmla="*/ 3083406 h 3513667"/>
              <a:gd name="connsiteX1329" fmla="*/ 2921056 w 3076859"/>
              <a:gd name="connsiteY1329" fmla="*/ 3085981 h 3513667"/>
              <a:gd name="connsiteX1330" fmla="*/ 2917456 w 3076859"/>
              <a:gd name="connsiteY1330" fmla="*/ 3088421 h 3513667"/>
              <a:gd name="connsiteX1331" fmla="*/ 2913656 w 3076859"/>
              <a:gd name="connsiteY1331" fmla="*/ 3090590 h 3513667"/>
              <a:gd name="connsiteX1332" fmla="*/ 2909656 w 3076859"/>
              <a:gd name="connsiteY1332" fmla="*/ 3092759 h 3513667"/>
              <a:gd name="connsiteX1333" fmla="*/ 2905656 w 3076859"/>
              <a:gd name="connsiteY1333" fmla="*/ 3094657 h 3513667"/>
              <a:gd name="connsiteX1334" fmla="*/ 2901456 w 3076859"/>
              <a:gd name="connsiteY1334" fmla="*/ 3096419 h 3513667"/>
              <a:gd name="connsiteX1335" fmla="*/ 2897056 w 3076859"/>
              <a:gd name="connsiteY1335" fmla="*/ 3098046 h 3513667"/>
              <a:gd name="connsiteX1336" fmla="*/ 2892656 w 3076859"/>
              <a:gd name="connsiteY1336" fmla="*/ 3099401 h 3513667"/>
              <a:gd name="connsiteX1337" fmla="*/ 2887856 w 3076859"/>
              <a:gd name="connsiteY1337" fmla="*/ 3100621 h 3513667"/>
              <a:gd name="connsiteX1338" fmla="*/ 2883055 w 3076859"/>
              <a:gd name="connsiteY1338" fmla="*/ 3101706 h 3513667"/>
              <a:gd name="connsiteX1339" fmla="*/ 2878055 w 3076859"/>
              <a:gd name="connsiteY1339" fmla="*/ 3102655 h 3513667"/>
              <a:gd name="connsiteX1340" fmla="*/ 2873055 w 3076859"/>
              <a:gd name="connsiteY1340" fmla="*/ 3103468 h 3513667"/>
              <a:gd name="connsiteX1341" fmla="*/ 2867455 w 3076859"/>
              <a:gd name="connsiteY1341" fmla="*/ 3104010 h 3513667"/>
              <a:gd name="connsiteX1342" fmla="*/ 2862055 w 3076859"/>
              <a:gd name="connsiteY1342" fmla="*/ 3104417 h 3513667"/>
              <a:gd name="connsiteX1343" fmla="*/ 2856255 w 3076859"/>
              <a:gd name="connsiteY1343" fmla="*/ 3104688 h 3513667"/>
              <a:gd name="connsiteX1344" fmla="*/ 2850655 w 3076859"/>
              <a:gd name="connsiteY1344" fmla="*/ 3104688 h 3513667"/>
              <a:gd name="connsiteX1345" fmla="*/ 2847255 w 3076859"/>
              <a:gd name="connsiteY1345" fmla="*/ 3104688 h 3513667"/>
              <a:gd name="connsiteX1346" fmla="*/ 2844055 w 3076859"/>
              <a:gd name="connsiteY1346" fmla="*/ 3104824 h 3513667"/>
              <a:gd name="connsiteX1347" fmla="*/ 2840855 w 3076859"/>
              <a:gd name="connsiteY1347" fmla="*/ 3105095 h 3513667"/>
              <a:gd name="connsiteX1348" fmla="*/ 2837655 w 3076859"/>
              <a:gd name="connsiteY1348" fmla="*/ 3105637 h 3513667"/>
              <a:gd name="connsiteX1349" fmla="*/ 2831454 w 3076859"/>
              <a:gd name="connsiteY1349" fmla="*/ 3106722 h 3513667"/>
              <a:gd name="connsiteX1350" fmla="*/ 2825254 w 3076859"/>
              <a:gd name="connsiteY1350" fmla="*/ 3107942 h 3513667"/>
              <a:gd name="connsiteX1351" fmla="*/ 2813254 w 3076859"/>
              <a:gd name="connsiteY1351" fmla="*/ 3110653 h 3513667"/>
              <a:gd name="connsiteX1352" fmla="*/ 2807054 w 3076859"/>
              <a:gd name="connsiteY1352" fmla="*/ 3112144 h 3513667"/>
              <a:gd name="connsiteX1353" fmla="*/ 2800854 w 3076859"/>
              <a:gd name="connsiteY1353" fmla="*/ 3113228 h 3513667"/>
              <a:gd name="connsiteX1354" fmla="*/ 2791654 w 3076859"/>
              <a:gd name="connsiteY1354" fmla="*/ 3166909 h 3513667"/>
              <a:gd name="connsiteX1355" fmla="*/ 2791654 w 3076859"/>
              <a:gd name="connsiteY1355" fmla="*/ 3176127 h 3513667"/>
              <a:gd name="connsiteX1356" fmla="*/ 2791654 w 3076859"/>
              <a:gd name="connsiteY1356" fmla="*/ 3185210 h 3513667"/>
              <a:gd name="connsiteX1357" fmla="*/ 2791854 w 3076859"/>
              <a:gd name="connsiteY1357" fmla="*/ 3203510 h 3513667"/>
              <a:gd name="connsiteX1358" fmla="*/ 2792054 w 3076859"/>
              <a:gd name="connsiteY1358" fmla="*/ 3221675 h 3513667"/>
              <a:gd name="connsiteX1359" fmla="*/ 2792054 w 3076859"/>
              <a:gd name="connsiteY1359" fmla="*/ 3230757 h 3513667"/>
              <a:gd name="connsiteX1360" fmla="*/ 2792054 w 3076859"/>
              <a:gd name="connsiteY1360" fmla="*/ 3239975 h 3513667"/>
              <a:gd name="connsiteX1361" fmla="*/ 2791854 w 3076859"/>
              <a:gd name="connsiteY1361" fmla="*/ 3249058 h 3513667"/>
              <a:gd name="connsiteX1362" fmla="*/ 2791054 w 3076859"/>
              <a:gd name="connsiteY1362" fmla="*/ 3258140 h 3513667"/>
              <a:gd name="connsiteX1363" fmla="*/ 2790454 w 3076859"/>
              <a:gd name="connsiteY1363" fmla="*/ 3267222 h 3513667"/>
              <a:gd name="connsiteX1364" fmla="*/ 2789254 w 3076859"/>
              <a:gd name="connsiteY1364" fmla="*/ 3276305 h 3513667"/>
              <a:gd name="connsiteX1365" fmla="*/ 2787854 w 3076859"/>
              <a:gd name="connsiteY1365" fmla="*/ 3285387 h 3513667"/>
              <a:gd name="connsiteX1366" fmla="*/ 2786054 w 3076859"/>
              <a:gd name="connsiteY1366" fmla="*/ 3294334 h 3513667"/>
              <a:gd name="connsiteX1367" fmla="*/ 2783854 w 3076859"/>
              <a:gd name="connsiteY1367" fmla="*/ 3303281 h 3513667"/>
              <a:gd name="connsiteX1368" fmla="*/ 2781053 w 3076859"/>
              <a:gd name="connsiteY1368" fmla="*/ 3312228 h 3513667"/>
              <a:gd name="connsiteX1369" fmla="*/ 2781453 w 3076859"/>
              <a:gd name="connsiteY1369" fmla="*/ 3317786 h 3513667"/>
              <a:gd name="connsiteX1370" fmla="*/ 2781453 w 3076859"/>
              <a:gd name="connsiteY1370" fmla="*/ 3323208 h 3513667"/>
              <a:gd name="connsiteX1371" fmla="*/ 2781453 w 3076859"/>
              <a:gd name="connsiteY1371" fmla="*/ 3328630 h 3513667"/>
              <a:gd name="connsiteX1372" fmla="*/ 2781253 w 3076859"/>
              <a:gd name="connsiteY1372" fmla="*/ 3334053 h 3513667"/>
              <a:gd name="connsiteX1373" fmla="*/ 2780853 w 3076859"/>
              <a:gd name="connsiteY1373" fmla="*/ 3339475 h 3513667"/>
              <a:gd name="connsiteX1374" fmla="*/ 2780253 w 3076859"/>
              <a:gd name="connsiteY1374" fmla="*/ 3344897 h 3513667"/>
              <a:gd name="connsiteX1375" fmla="*/ 2778653 w 3076859"/>
              <a:gd name="connsiteY1375" fmla="*/ 3355742 h 3513667"/>
              <a:gd name="connsiteX1376" fmla="*/ 2776653 w 3076859"/>
              <a:gd name="connsiteY1376" fmla="*/ 3366315 h 3513667"/>
              <a:gd name="connsiteX1377" fmla="*/ 2774653 w 3076859"/>
              <a:gd name="connsiteY1377" fmla="*/ 3377025 h 3513667"/>
              <a:gd name="connsiteX1378" fmla="*/ 2772453 w 3076859"/>
              <a:gd name="connsiteY1378" fmla="*/ 3387734 h 3513667"/>
              <a:gd name="connsiteX1379" fmla="*/ 2770653 w 3076859"/>
              <a:gd name="connsiteY1379" fmla="*/ 3398307 h 3513667"/>
              <a:gd name="connsiteX1380" fmla="*/ 2771253 w 3076859"/>
              <a:gd name="connsiteY1380" fmla="*/ 3400883 h 3513667"/>
              <a:gd name="connsiteX1381" fmla="*/ 2771653 w 3076859"/>
              <a:gd name="connsiteY1381" fmla="*/ 3403323 h 3513667"/>
              <a:gd name="connsiteX1382" fmla="*/ 2771653 w 3076859"/>
              <a:gd name="connsiteY1382" fmla="*/ 3405627 h 3513667"/>
              <a:gd name="connsiteX1383" fmla="*/ 2771653 w 3076859"/>
              <a:gd name="connsiteY1383" fmla="*/ 3407932 h 3513667"/>
              <a:gd name="connsiteX1384" fmla="*/ 2771453 w 3076859"/>
              <a:gd name="connsiteY1384" fmla="*/ 3410101 h 3513667"/>
              <a:gd name="connsiteX1385" fmla="*/ 2771053 w 3076859"/>
              <a:gd name="connsiteY1385" fmla="*/ 3412405 h 3513667"/>
              <a:gd name="connsiteX1386" fmla="*/ 2770453 w 3076859"/>
              <a:gd name="connsiteY1386" fmla="*/ 3414574 h 3513667"/>
              <a:gd name="connsiteX1387" fmla="*/ 2769453 w 3076859"/>
              <a:gd name="connsiteY1387" fmla="*/ 3416743 h 3513667"/>
              <a:gd name="connsiteX1388" fmla="*/ 2767853 w 3076859"/>
              <a:gd name="connsiteY1388" fmla="*/ 3420945 h 3513667"/>
              <a:gd name="connsiteX1389" fmla="*/ 2765853 w 3076859"/>
              <a:gd name="connsiteY1389" fmla="*/ 3425148 h 3513667"/>
              <a:gd name="connsiteX1390" fmla="*/ 2763653 w 3076859"/>
              <a:gd name="connsiteY1390" fmla="*/ 3429486 h 3513667"/>
              <a:gd name="connsiteX1391" fmla="*/ 2762053 w 3076859"/>
              <a:gd name="connsiteY1391" fmla="*/ 3433552 h 3513667"/>
              <a:gd name="connsiteX1392" fmla="*/ 2760853 w 3076859"/>
              <a:gd name="connsiteY1392" fmla="*/ 3439110 h 3513667"/>
              <a:gd name="connsiteX1393" fmla="*/ 2759453 w 3076859"/>
              <a:gd name="connsiteY1393" fmla="*/ 3444397 h 3513667"/>
              <a:gd name="connsiteX1394" fmla="*/ 2757853 w 3076859"/>
              <a:gd name="connsiteY1394" fmla="*/ 3449413 h 3513667"/>
              <a:gd name="connsiteX1395" fmla="*/ 2756053 w 3076859"/>
              <a:gd name="connsiteY1395" fmla="*/ 3454293 h 3513667"/>
              <a:gd name="connsiteX1396" fmla="*/ 2753653 w 3076859"/>
              <a:gd name="connsiteY1396" fmla="*/ 3459037 h 3513667"/>
              <a:gd name="connsiteX1397" fmla="*/ 2751453 w 3076859"/>
              <a:gd name="connsiteY1397" fmla="*/ 3463646 h 3513667"/>
              <a:gd name="connsiteX1398" fmla="*/ 2748853 w 3076859"/>
              <a:gd name="connsiteY1398" fmla="*/ 3467848 h 3513667"/>
              <a:gd name="connsiteX1399" fmla="*/ 2746453 w 3076859"/>
              <a:gd name="connsiteY1399" fmla="*/ 3472051 h 3513667"/>
              <a:gd name="connsiteX1400" fmla="*/ 2743453 w 3076859"/>
              <a:gd name="connsiteY1400" fmla="*/ 3476118 h 3513667"/>
              <a:gd name="connsiteX1401" fmla="*/ 2740253 w 3076859"/>
              <a:gd name="connsiteY1401" fmla="*/ 3479913 h 3513667"/>
              <a:gd name="connsiteX1402" fmla="*/ 2737053 w 3076859"/>
              <a:gd name="connsiteY1402" fmla="*/ 3483573 h 3513667"/>
              <a:gd name="connsiteX1403" fmla="*/ 2733453 w 3076859"/>
              <a:gd name="connsiteY1403" fmla="*/ 3486962 h 3513667"/>
              <a:gd name="connsiteX1404" fmla="*/ 2729852 w 3076859"/>
              <a:gd name="connsiteY1404" fmla="*/ 3490216 h 3513667"/>
              <a:gd name="connsiteX1405" fmla="*/ 2725852 w 3076859"/>
              <a:gd name="connsiteY1405" fmla="*/ 3493198 h 3513667"/>
              <a:gd name="connsiteX1406" fmla="*/ 2722052 w 3076859"/>
              <a:gd name="connsiteY1406" fmla="*/ 3496045 h 3513667"/>
              <a:gd name="connsiteX1407" fmla="*/ 2717652 w 3076859"/>
              <a:gd name="connsiteY1407" fmla="*/ 3498620 h 3513667"/>
              <a:gd name="connsiteX1408" fmla="*/ 2713252 w 3076859"/>
              <a:gd name="connsiteY1408" fmla="*/ 3501196 h 3513667"/>
              <a:gd name="connsiteX1409" fmla="*/ 2708852 w 3076859"/>
              <a:gd name="connsiteY1409" fmla="*/ 3503365 h 3513667"/>
              <a:gd name="connsiteX1410" fmla="*/ 2704052 w 3076859"/>
              <a:gd name="connsiteY1410" fmla="*/ 3505263 h 3513667"/>
              <a:gd name="connsiteX1411" fmla="*/ 2699252 w 3076859"/>
              <a:gd name="connsiteY1411" fmla="*/ 3507160 h 3513667"/>
              <a:gd name="connsiteX1412" fmla="*/ 2694252 w 3076859"/>
              <a:gd name="connsiteY1412" fmla="*/ 3508787 h 3513667"/>
              <a:gd name="connsiteX1413" fmla="*/ 2688852 w 3076859"/>
              <a:gd name="connsiteY1413" fmla="*/ 3510143 h 3513667"/>
              <a:gd name="connsiteX1414" fmla="*/ 2683652 w 3076859"/>
              <a:gd name="connsiteY1414" fmla="*/ 3511227 h 3513667"/>
              <a:gd name="connsiteX1415" fmla="*/ 2678251 w 3076859"/>
              <a:gd name="connsiteY1415" fmla="*/ 3512176 h 3513667"/>
              <a:gd name="connsiteX1416" fmla="*/ 2672451 w 3076859"/>
              <a:gd name="connsiteY1416" fmla="*/ 3512854 h 3513667"/>
              <a:gd name="connsiteX1417" fmla="*/ 2666651 w 3076859"/>
              <a:gd name="connsiteY1417" fmla="*/ 3513396 h 3513667"/>
              <a:gd name="connsiteX1418" fmla="*/ 2660851 w 3076859"/>
              <a:gd name="connsiteY1418" fmla="*/ 3513667 h 3513667"/>
              <a:gd name="connsiteX1419" fmla="*/ 2654651 w 3076859"/>
              <a:gd name="connsiteY1419" fmla="*/ 3513667 h 3513667"/>
              <a:gd name="connsiteX1420" fmla="*/ 2648651 w 3076859"/>
              <a:gd name="connsiteY1420" fmla="*/ 3513532 h 3513667"/>
              <a:gd name="connsiteX1421" fmla="*/ 2642251 w 3076859"/>
              <a:gd name="connsiteY1421" fmla="*/ 3512989 h 3513667"/>
              <a:gd name="connsiteX1422" fmla="*/ 2635851 w 3076859"/>
              <a:gd name="connsiteY1422" fmla="*/ 3512447 h 3513667"/>
              <a:gd name="connsiteX1423" fmla="*/ 2629451 w 3076859"/>
              <a:gd name="connsiteY1423" fmla="*/ 3511498 h 3513667"/>
              <a:gd name="connsiteX1424" fmla="*/ 2610650 w 3076859"/>
              <a:gd name="connsiteY1424" fmla="*/ 3511092 h 3513667"/>
              <a:gd name="connsiteX1425" fmla="*/ 2592050 w 3076859"/>
              <a:gd name="connsiteY1425" fmla="*/ 3510414 h 3513667"/>
              <a:gd name="connsiteX1426" fmla="*/ 2582650 w 3076859"/>
              <a:gd name="connsiteY1426" fmla="*/ 3510278 h 3513667"/>
              <a:gd name="connsiteX1427" fmla="*/ 2573249 w 3076859"/>
              <a:gd name="connsiteY1427" fmla="*/ 3510278 h 3513667"/>
              <a:gd name="connsiteX1428" fmla="*/ 2564249 w 3076859"/>
              <a:gd name="connsiteY1428" fmla="*/ 3510278 h 3513667"/>
              <a:gd name="connsiteX1429" fmla="*/ 2554849 w 3076859"/>
              <a:gd name="connsiteY1429" fmla="*/ 3510685 h 3513667"/>
              <a:gd name="connsiteX1430" fmla="*/ 2551649 w 3076859"/>
              <a:gd name="connsiteY1430" fmla="*/ 3510820 h 3513667"/>
              <a:gd name="connsiteX1431" fmla="*/ 2548649 w 3076859"/>
              <a:gd name="connsiteY1431" fmla="*/ 3510820 h 3513667"/>
              <a:gd name="connsiteX1432" fmla="*/ 2545649 w 3076859"/>
              <a:gd name="connsiteY1432" fmla="*/ 3510820 h 3513667"/>
              <a:gd name="connsiteX1433" fmla="*/ 2543049 w 3076859"/>
              <a:gd name="connsiteY1433" fmla="*/ 3510685 h 3513667"/>
              <a:gd name="connsiteX1434" fmla="*/ 2540449 w 3076859"/>
              <a:gd name="connsiteY1434" fmla="*/ 3510414 h 3513667"/>
              <a:gd name="connsiteX1435" fmla="*/ 2538049 w 3076859"/>
              <a:gd name="connsiteY1435" fmla="*/ 3510007 h 3513667"/>
              <a:gd name="connsiteX1436" fmla="*/ 2535649 w 3076859"/>
              <a:gd name="connsiteY1436" fmla="*/ 3509465 h 3513667"/>
              <a:gd name="connsiteX1437" fmla="*/ 2533449 w 3076859"/>
              <a:gd name="connsiteY1437" fmla="*/ 3509058 h 3513667"/>
              <a:gd name="connsiteX1438" fmla="*/ 2531449 w 3076859"/>
              <a:gd name="connsiteY1438" fmla="*/ 3508245 h 3513667"/>
              <a:gd name="connsiteX1439" fmla="*/ 2529449 w 3076859"/>
              <a:gd name="connsiteY1439" fmla="*/ 3507431 h 3513667"/>
              <a:gd name="connsiteX1440" fmla="*/ 2527649 w 3076859"/>
              <a:gd name="connsiteY1440" fmla="*/ 3506754 h 3513667"/>
              <a:gd name="connsiteX1441" fmla="*/ 2525849 w 3076859"/>
              <a:gd name="connsiteY1441" fmla="*/ 3505805 h 3513667"/>
              <a:gd name="connsiteX1442" fmla="*/ 2524449 w 3076859"/>
              <a:gd name="connsiteY1442" fmla="*/ 3504720 h 3513667"/>
              <a:gd name="connsiteX1443" fmla="*/ 2522849 w 3076859"/>
              <a:gd name="connsiteY1443" fmla="*/ 3503636 h 3513667"/>
              <a:gd name="connsiteX1444" fmla="*/ 2521848 w 3076859"/>
              <a:gd name="connsiteY1444" fmla="*/ 3502416 h 3513667"/>
              <a:gd name="connsiteX1445" fmla="*/ 2520648 w 3076859"/>
              <a:gd name="connsiteY1445" fmla="*/ 3501060 h 3513667"/>
              <a:gd name="connsiteX1446" fmla="*/ 2519448 w 3076859"/>
              <a:gd name="connsiteY1446" fmla="*/ 3499569 h 3513667"/>
              <a:gd name="connsiteX1447" fmla="*/ 2518648 w 3076859"/>
              <a:gd name="connsiteY1447" fmla="*/ 3498213 h 3513667"/>
              <a:gd name="connsiteX1448" fmla="*/ 2517648 w 3076859"/>
              <a:gd name="connsiteY1448" fmla="*/ 3496722 h 3513667"/>
              <a:gd name="connsiteX1449" fmla="*/ 2517048 w 3076859"/>
              <a:gd name="connsiteY1449" fmla="*/ 3494960 h 3513667"/>
              <a:gd name="connsiteX1450" fmla="*/ 2515648 w 3076859"/>
              <a:gd name="connsiteY1450" fmla="*/ 3491436 h 3513667"/>
              <a:gd name="connsiteX1451" fmla="*/ 2514848 w 3076859"/>
              <a:gd name="connsiteY1451" fmla="*/ 3487504 h 3513667"/>
              <a:gd name="connsiteX1452" fmla="*/ 2514448 w 3076859"/>
              <a:gd name="connsiteY1452" fmla="*/ 3483438 h 3513667"/>
              <a:gd name="connsiteX1453" fmla="*/ 2514448 w 3076859"/>
              <a:gd name="connsiteY1453" fmla="*/ 3478829 h 3513667"/>
              <a:gd name="connsiteX1454" fmla="*/ 2514648 w 3076859"/>
              <a:gd name="connsiteY1454" fmla="*/ 3474084 h 3513667"/>
              <a:gd name="connsiteX1455" fmla="*/ 2515448 w 3076859"/>
              <a:gd name="connsiteY1455" fmla="*/ 3469204 h 3513667"/>
              <a:gd name="connsiteX1456" fmla="*/ 2512248 w 3076859"/>
              <a:gd name="connsiteY1456" fmla="*/ 3467442 h 3513667"/>
              <a:gd name="connsiteX1457" fmla="*/ 2509448 w 3076859"/>
              <a:gd name="connsiteY1457" fmla="*/ 3465544 h 3513667"/>
              <a:gd name="connsiteX1458" fmla="*/ 2507048 w 3076859"/>
              <a:gd name="connsiteY1458" fmla="*/ 3463782 h 3513667"/>
              <a:gd name="connsiteX1459" fmla="*/ 2504648 w 3076859"/>
              <a:gd name="connsiteY1459" fmla="*/ 3461748 h 3513667"/>
              <a:gd name="connsiteX1460" fmla="*/ 2502848 w 3076859"/>
              <a:gd name="connsiteY1460" fmla="*/ 3459715 h 3513667"/>
              <a:gd name="connsiteX1461" fmla="*/ 2501048 w 3076859"/>
              <a:gd name="connsiteY1461" fmla="*/ 3457682 h 3513667"/>
              <a:gd name="connsiteX1462" fmla="*/ 2499648 w 3076859"/>
              <a:gd name="connsiteY1462" fmla="*/ 3455513 h 3513667"/>
              <a:gd name="connsiteX1463" fmla="*/ 2498248 w 3076859"/>
              <a:gd name="connsiteY1463" fmla="*/ 3453344 h 3513667"/>
              <a:gd name="connsiteX1464" fmla="*/ 2497248 w 3076859"/>
              <a:gd name="connsiteY1464" fmla="*/ 3451039 h 3513667"/>
              <a:gd name="connsiteX1465" fmla="*/ 2496448 w 3076859"/>
              <a:gd name="connsiteY1465" fmla="*/ 3448735 h 3513667"/>
              <a:gd name="connsiteX1466" fmla="*/ 2495848 w 3076859"/>
              <a:gd name="connsiteY1466" fmla="*/ 3446430 h 3513667"/>
              <a:gd name="connsiteX1467" fmla="*/ 2495048 w 3076859"/>
              <a:gd name="connsiteY1467" fmla="*/ 3444126 h 3513667"/>
              <a:gd name="connsiteX1468" fmla="*/ 2494448 w 3076859"/>
              <a:gd name="connsiteY1468" fmla="*/ 3439110 h 3513667"/>
              <a:gd name="connsiteX1469" fmla="*/ 2494248 w 3076859"/>
              <a:gd name="connsiteY1469" fmla="*/ 3434230 h 3513667"/>
              <a:gd name="connsiteX1470" fmla="*/ 2494248 w 3076859"/>
              <a:gd name="connsiteY1470" fmla="*/ 3429079 h 3513667"/>
              <a:gd name="connsiteX1471" fmla="*/ 2494448 w 3076859"/>
              <a:gd name="connsiteY1471" fmla="*/ 3424063 h 3513667"/>
              <a:gd name="connsiteX1472" fmla="*/ 2494848 w 3076859"/>
              <a:gd name="connsiteY1472" fmla="*/ 3413625 h 3513667"/>
              <a:gd name="connsiteX1473" fmla="*/ 2495048 w 3076859"/>
              <a:gd name="connsiteY1473" fmla="*/ 3408610 h 3513667"/>
              <a:gd name="connsiteX1474" fmla="*/ 2494648 w 3076859"/>
              <a:gd name="connsiteY1474" fmla="*/ 3403594 h 3513667"/>
              <a:gd name="connsiteX1475" fmla="*/ 2494048 w 3076859"/>
              <a:gd name="connsiteY1475" fmla="*/ 3398714 h 3513667"/>
              <a:gd name="connsiteX1476" fmla="*/ 2493448 w 3076859"/>
              <a:gd name="connsiteY1476" fmla="*/ 3396409 h 3513667"/>
              <a:gd name="connsiteX1477" fmla="*/ 2492848 w 3076859"/>
              <a:gd name="connsiteY1477" fmla="*/ 3393834 h 3513667"/>
              <a:gd name="connsiteX1478" fmla="*/ 2492048 w 3076859"/>
              <a:gd name="connsiteY1478" fmla="*/ 3391800 h 3513667"/>
              <a:gd name="connsiteX1479" fmla="*/ 2491648 w 3076859"/>
              <a:gd name="connsiteY1479" fmla="*/ 3389767 h 3513667"/>
              <a:gd name="connsiteX1480" fmla="*/ 2491448 w 3076859"/>
              <a:gd name="connsiteY1480" fmla="*/ 3387327 h 3513667"/>
              <a:gd name="connsiteX1481" fmla="*/ 2491448 w 3076859"/>
              <a:gd name="connsiteY1481" fmla="*/ 3385022 h 3513667"/>
              <a:gd name="connsiteX1482" fmla="*/ 2491648 w 3076859"/>
              <a:gd name="connsiteY1482" fmla="*/ 3380413 h 3513667"/>
              <a:gd name="connsiteX1483" fmla="*/ 2492448 w 3076859"/>
              <a:gd name="connsiteY1483" fmla="*/ 3375669 h 3513667"/>
              <a:gd name="connsiteX1484" fmla="*/ 2494248 w 3076859"/>
              <a:gd name="connsiteY1484" fmla="*/ 3365909 h 3513667"/>
              <a:gd name="connsiteX1485" fmla="*/ 2495048 w 3076859"/>
              <a:gd name="connsiteY1485" fmla="*/ 3361164 h 3513667"/>
              <a:gd name="connsiteX1486" fmla="*/ 2495848 w 3076859"/>
              <a:gd name="connsiteY1486" fmla="*/ 3356284 h 3513667"/>
              <a:gd name="connsiteX1487" fmla="*/ 2492048 w 3076859"/>
              <a:gd name="connsiteY1487" fmla="*/ 3348964 h 3513667"/>
              <a:gd name="connsiteX1488" fmla="*/ 2488048 w 3076859"/>
              <a:gd name="connsiteY1488" fmla="*/ 3341508 h 3513667"/>
              <a:gd name="connsiteX1489" fmla="*/ 2487048 w 3076859"/>
              <a:gd name="connsiteY1489" fmla="*/ 3339475 h 3513667"/>
              <a:gd name="connsiteX1490" fmla="*/ 2486648 w 3076859"/>
              <a:gd name="connsiteY1490" fmla="*/ 3337170 h 3513667"/>
              <a:gd name="connsiteX1491" fmla="*/ 2486448 w 3076859"/>
              <a:gd name="connsiteY1491" fmla="*/ 3334866 h 3513667"/>
              <a:gd name="connsiteX1492" fmla="*/ 2486248 w 3076859"/>
              <a:gd name="connsiteY1492" fmla="*/ 3332290 h 3513667"/>
              <a:gd name="connsiteX1493" fmla="*/ 2486648 w 3076859"/>
              <a:gd name="connsiteY1493" fmla="*/ 3327275 h 3513667"/>
              <a:gd name="connsiteX1494" fmla="*/ 2486848 w 3076859"/>
              <a:gd name="connsiteY1494" fmla="*/ 3322259 h 3513667"/>
              <a:gd name="connsiteX1495" fmla="*/ 2486848 w 3076859"/>
              <a:gd name="connsiteY1495" fmla="*/ 3319955 h 3513667"/>
              <a:gd name="connsiteX1496" fmla="*/ 2486648 w 3076859"/>
              <a:gd name="connsiteY1496" fmla="*/ 3317650 h 3513667"/>
              <a:gd name="connsiteX1497" fmla="*/ 2486248 w 3076859"/>
              <a:gd name="connsiteY1497" fmla="*/ 3315617 h 3513667"/>
              <a:gd name="connsiteX1498" fmla="*/ 2485248 w 3076859"/>
              <a:gd name="connsiteY1498" fmla="*/ 3313854 h 3513667"/>
              <a:gd name="connsiteX1499" fmla="*/ 2484648 w 3076859"/>
              <a:gd name="connsiteY1499" fmla="*/ 3312906 h 3513667"/>
              <a:gd name="connsiteX1500" fmla="*/ 2483848 w 3076859"/>
              <a:gd name="connsiteY1500" fmla="*/ 3312092 h 3513667"/>
              <a:gd name="connsiteX1501" fmla="*/ 2483248 w 3076859"/>
              <a:gd name="connsiteY1501" fmla="*/ 3311279 h 3513667"/>
              <a:gd name="connsiteX1502" fmla="*/ 2482048 w 3076859"/>
              <a:gd name="connsiteY1502" fmla="*/ 3310737 h 3513667"/>
              <a:gd name="connsiteX1503" fmla="*/ 2481248 w 3076859"/>
              <a:gd name="connsiteY1503" fmla="*/ 3310194 h 3513667"/>
              <a:gd name="connsiteX1504" fmla="*/ 2479848 w 3076859"/>
              <a:gd name="connsiteY1504" fmla="*/ 3309652 h 3513667"/>
              <a:gd name="connsiteX1505" fmla="*/ 2478448 w 3076859"/>
              <a:gd name="connsiteY1505" fmla="*/ 3309381 h 3513667"/>
              <a:gd name="connsiteX1506" fmla="*/ 2476848 w 3076859"/>
              <a:gd name="connsiteY1506" fmla="*/ 3308974 h 3513667"/>
              <a:gd name="connsiteX1507" fmla="*/ 2475048 w 3076859"/>
              <a:gd name="connsiteY1507" fmla="*/ 3308839 h 3513667"/>
              <a:gd name="connsiteX1508" fmla="*/ 2473448 w 3076859"/>
              <a:gd name="connsiteY1508" fmla="*/ 3308703 h 3513667"/>
              <a:gd name="connsiteX1509" fmla="*/ 2472048 w 3076859"/>
              <a:gd name="connsiteY1509" fmla="*/ 3308839 h 3513667"/>
              <a:gd name="connsiteX1510" fmla="*/ 2470447 w 3076859"/>
              <a:gd name="connsiteY1510" fmla="*/ 3308974 h 3513667"/>
              <a:gd name="connsiteX1511" fmla="*/ 2469247 w 3076859"/>
              <a:gd name="connsiteY1511" fmla="*/ 3309381 h 3513667"/>
              <a:gd name="connsiteX1512" fmla="*/ 2468247 w 3076859"/>
              <a:gd name="connsiteY1512" fmla="*/ 3309788 h 3513667"/>
              <a:gd name="connsiteX1513" fmla="*/ 2467047 w 3076859"/>
              <a:gd name="connsiteY1513" fmla="*/ 3310465 h 3513667"/>
              <a:gd name="connsiteX1514" fmla="*/ 2465847 w 3076859"/>
              <a:gd name="connsiteY1514" fmla="*/ 3311008 h 3513667"/>
              <a:gd name="connsiteX1515" fmla="*/ 2464047 w 3076859"/>
              <a:gd name="connsiteY1515" fmla="*/ 3312634 h 3513667"/>
              <a:gd name="connsiteX1516" fmla="*/ 2462447 w 3076859"/>
              <a:gd name="connsiteY1516" fmla="*/ 3314397 h 3513667"/>
              <a:gd name="connsiteX1517" fmla="*/ 2461047 w 3076859"/>
              <a:gd name="connsiteY1517" fmla="*/ 3316566 h 3513667"/>
              <a:gd name="connsiteX1518" fmla="*/ 2459847 w 3076859"/>
              <a:gd name="connsiteY1518" fmla="*/ 3318870 h 3513667"/>
              <a:gd name="connsiteX1519" fmla="*/ 2457447 w 3076859"/>
              <a:gd name="connsiteY1519" fmla="*/ 3324021 h 3513667"/>
              <a:gd name="connsiteX1520" fmla="*/ 2455247 w 3076859"/>
              <a:gd name="connsiteY1520" fmla="*/ 3329172 h 3513667"/>
              <a:gd name="connsiteX1521" fmla="*/ 2454047 w 3076859"/>
              <a:gd name="connsiteY1521" fmla="*/ 3331477 h 3513667"/>
              <a:gd name="connsiteX1522" fmla="*/ 2452647 w 3076859"/>
              <a:gd name="connsiteY1522" fmla="*/ 3333781 h 3513667"/>
              <a:gd name="connsiteX1523" fmla="*/ 2451047 w 3076859"/>
              <a:gd name="connsiteY1523" fmla="*/ 3335815 h 3513667"/>
              <a:gd name="connsiteX1524" fmla="*/ 2449047 w 3076859"/>
              <a:gd name="connsiteY1524" fmla="*/ 3337577 h 3513667"/>
              <a:gd name="connsiteX1525" fmla="*/ 2449247 w 3076859"/>
              <a:gd name="connsiteY1525" fmla="*/ 3342593 h 3513667"/>
              <a:gd name="connsiteX1526" fmla="*/ 2449647 w 3076859"/>
              <a:gd name="connsiteY1526" fmla="*/ 3347608 h 3513667"/>
              <a:gd name="connsiteX1527" fmla="*/ 2449647 w 3076859"/>
              <a:gd name="connsiteY1527" fmla="*/ 3350184 h 3513667"/>
              <a:gd name="connsiteX1528" fmla="*/ 2449647 w 3076859"/>
              <a:gd name="connsiteY1528" fmla="*/ 3352624 h 3513667"/>
              <a:gd name="connsiteX1529" fmla="*/ 2449447 w 3076859"/>
              <a:gd name="connsiteY1529" fmla="*/ 3354793 h 3513667"/>
              <a:gd name="connsiteX1530" fmla="*/ 2449047 w 3076859"/>
              <a:gd name="connsiteY1530" fmla="*/ 3356962 h 3513667"/>
              <a:gd name="connsiteX1531" fmla="*/ 2448047 w 3076859"/>
              <a:gd name="connsiteY1531" fmla="*/ 3358724 h 3513667"/>
              <a:gd name="connsiteX1532" fmla="*/ 2447047 w 3076859"/>
              <a:gd name="connsiteY1532" fmla="*/ 3360351 h 3513667"/>
              <a:gd name="connsiteX1533" fmla="*/ 2446247 w 3076859"/>
              <a:gd name="connsiteY1533" fmla="*/ 3361164 h 3513667"/>
              <a:gd name="connsiteX1534" fmla="*/ 2445447 w 3076859"/>
              <a:gd name="connsiteY1534" fmla="*/ 3361706 h 3513667"/>
              <a:gd name="connsiteX1535" fmla="*/ 2444447 w 3076859"/>
              <a:gd name="connsiteY1535" fmla="*/ 3362384 h 3513667"/>
              <a:gd name="connsiteX1536" fmla="*/ 2443247 w 3076859"/>
              <a:gd name="connsiteY1536" fmla="*/ 3362791 h 3513667"/>
              <a:gd name="connsiteX1537" fmla="*/ 2442247 w 3076859"/>
              <a:gd name="connsiteY1537" fmla="*/ 3363333 h 3513667"/>
              <a:gd name="connsiteX1538" fmla="*/ 2440847 w 3076859"/>
              <a:gd name="connsiteY1538" fmla="*/ 3363604 h 3513667"/>
              <a:gd name="connsiteX1539" fmla="*/ 2439247 w 3076859"/>
              <a:gd name="connsiteY1539" fmla="*/ 3363740 h 3513667"/>
              <a:gd name="connsiteX1540" fmla="*/ 2437647 w 3076859"/>
              <a:gd name="connsiteY1540" fmla="*/ 3363875 h 3513667"/>
              <a:gd name="connsiteX1541" fmla="*/ 2435847 w 3076859"/>
              <a:gd name="connsiteY1541" fmla="*/ 3363875 h 3513667"/>
              <a:gd name="connsiteX1542" fmla="*/ 2433847 w 3076859"/>
              <a:gd name="connsiteY1542" fmla="*/ 3363875 h 3513667"/>
              <a:gd name="connsiteX1543" fmla="*/ 2431447 w 3076859"/>
              <a:gd name="connsiteY1543" fmla="*/ 3363740 h 3513667"/>
              <a:gd name="connsiteX1544" fmla="*/ 2429247 w 3076859"/>
              <a:gd name="connsiteY1544" fmla="*/ 3363333 h 3513667"/>
              <a:gd name="connsiteX1545" fmla="*/ 2427447 w 3076859"/>
              <a:gd name="connsiteY1545" fmla="*/ 3363875 h 3513667"/>
              <a:gd name="connsiteX1546" fmla="*/ 2425447 w 3076859"/>
              <a:gd name="connsiteY1546" fmla="*/ 3364418 h 3513667"/>
              <a:gd name="connsiteX1547" fmla="*/ 2423647 w 3076859"/>
              <a:gd name="connsiteY1547" fmla="*/ 3364689 h 3513667"/>
              <a:gd name="connsiteX1548" fmla="*/ 2421647 w 3076859"/>
              <a:gd name="connsiteY1548" fmla="*/ 3364824 h 3513667"/>
              <a:gd name="connsiteX1549" fmla="*/ 2416846 w 3076859"/>
              <a:gd name="connsiteY1549" fmla="*/ 3366180 h 3513667"/>
              <a:gd name="connsiteX1550" fmla="*/ 2411846 w 3076859"/>
              <a:gd name="connsiteY1550" fmla="*/ 3367535 h 3513667"/>
              <a:gd name="connsiteX1551" fmla="*/ 2406846 w 3076859"/>
              <a:gd name="connsiteY1551" fmla="*/ 3368891 h 3513667"/>
              <a:gd name="connsiteX1552" fmla="*/ 2402046 w 3076859"/>
              <a:gd name="connsiteY1552" fmla="*/ 3369975 h 3513667"/>
              <a:gd name="connsiteX1553" fmla="*/ 2397046 w 3076859"/>
              <a:gd name="connsiteY1553" fmla="*/ 3371060 h 3513667"/>
              <a:gd name="connsiteX1554" fmla="*/ 2392246 w 3076859"/>
              <a:gd name="connsiteY1554" fmla="*/ 3371738 h 3513667"/>
              <a:gd name="connsiteX1555" fmla="*/ 2387246 w 3076859"/>
              <a:gd name="connsiteY1555" fmla="*/ 3372551 h 3513667"/>
              <a:gd name="connsiteX1556" fmla="*/ 2382246 w 3076859"/>
              <a:gd name="connsiteY1556" fmla="*/ 3373229 h 3513667"/>
              <a:gd name="connsiteX1557" fmla="*/ 2377446 w 3076859"/>
              <a:gd name="connsiteY1557" fmla="*/ 3373636 h 3513667"/>
              <a:gd name="connsiteX1558" fmla="*/ 2372446 w 3076859"/>
              <a:gd name="connsiteY1558" fmla="*/ 3373907 h 3513667"/>
              <a:gd name="connsiteX1559" fmla="*/ 2362445 w 3076859"/>
              <a:gd name="connsiteY1559" fmla="*/ 3374584 h 3513667"/>
              <a:gd name="connsiteX1560" fmla="*/ 2352645 w 3076859"/>
              <a:gd name="connsiteY1560" fmla="*/ 3374720 h 3513667"/>
              <a:gd name="connsiteX1561" fmla="*/ 2342445 w 3076859"/>
              <a:gd name="connsiteY1561" fmla="*/ 3374584 h 3513667"/>
              <a:gd name="connsiteX1562" fmla="*/ 2332645 w 3076859"/>
              <a:gd name="connsiteY1562" fmla="*/ 3374313 h 3513667"/>
              <a:gd name="connsiteX1563" fmla="*/ 2322645 w 3076859"/>
              <a:gd name="connsiteY1563" fmla="*/ 3373636 h 3513667"/>
              <a:gd name="connsiteX1564" fmla="*/ 2312644 w 3076859"/>
              <a:gd name="connsiteY1564" fmla="*/ 3372958 h 3513667"/>
              <a:gd name="connsiteX1565" fmla="*/ 2302844 w 3076859"/>
              <a:gd name="connsiteY1565" fmla="*/ 3372416 h 3513667"/>
              <a:gd name="connsiteX1566" fmla="*/ 2282844 w 3076859"/>
              <a:gd name="connsiteY1566" fmla="*/ 3370789 h 3513667"/>
              <a:gd name="connsiteX1567" fmla="*/ 2273044 w 3076859"/>
              <a:gd name="connsiteY1567" fmla="*/ 3370247 h 3513667"/>
              <a:gd name="connsiteX1568" fmla="*/ 2263044 w 3076859"/>
              <a:gd name="connsiteY1568" fmla="*/ 3369704 h 3513667"/>
              <a:gd name="connsiteX1569" fmla="*/ 2261043 w 3076859"/>
              <a:gd name="connsiteY1569" fmla="*/ 3369569 h 3513667"/>
              <a:gd name="connsiteX1570" fmla="*/ 2259243 w 3076859"/>
              <a:gd name="connsiteY1570" fmla="*/ 3369298 h 3513667"/>
              <a:gd name="connsiteX1571" fmla="*/ 2257443 w 3076859"/>
              <a:gd name="connsiteY1571" fmla="*/ 3368891 h 3513667"/>
              <a:gd name="connsiteX1572" fmla="*/ 2255643 w 3076859"/>
              <a:gd name="connsiteY1572" fmla="*/ 3368349 h 3513667"/>
              <a:gd name="connsiteX1573" fmla="*/ 2254043 w 3076859"/>
              <a:gd name="connsiteY1573" fmla="*/ 3367807 h 3513667"/>
              <a:gd name="connsiteX1574" fmla="*/ 2252643 w 3076859"/>
              <a:gd name="connsiteY1574" fmla="*/ 3366993 h 3513667"/>
              <a:gd name="connsiteX1575" fmla="*/ 2251043 w 3076859"/>
              <a:gd name="connsiteY1575" fmla="*/ 3366180 h 3513667"/>
              <a:gd name="connsiteX1576" fmla="*/ 2249643 w 3076859"/>
              <a:gd name="connsiteY1576" fmla="*/ 3365231 h 3513667"/>
              <a:gd name="connsiteX1577" fmla="*/ 2247243 w 3076859"/>
              <a:gd name="connsiteY1577" fmla="*/ 3363333 h 3513667"/>
              <a:gd name="connsiteX1578" fmla="*/ 2245243 w 3076859"/>
              <a:gd name="connsiteY1578" fmla="*/ 3360758 h 3513667"/>
              <a:gd name="connsiteX1579" fmla="*/ 2243043 w 3076859"/>
              <a:gd name="connsiteY1579" fmla="*/ 3358182 h 3513667"/>
              <a:gd name="connsiteX1580" fmla="*/ 2241443 w 3076859"/>
              <a:gd name="connsiteY1580" fmla="*/ 3355335 h 3513667"/>
              <a:gd name="connsiteX1581" fmla="*/ 2240043 w 3076859"/>
              <a:gd name="connsiteY1581" fmla="*/ 3352353 h 3513667"/>
              <a:gd name="connsiteX1582" fmla="*/ 2238843 w 3076859"/>
              <a:gd name="connsiteY1582" fmla="*/ 3349100 h 3513667"/>
              <a:gd name="connsiteX1583" fmla="*/ 2237643 w 3076859"/>
              <a:gd name="connsiteY1583" fmla="*/ 3345846 h 3513667"/>
              <a:gd name="connsiteX1584" fmla="*/ 2236643 w 3076859"/>
              <a:gd name="connsiteY1584" fmla="*/ 3342593 h 3513667"/>
              <a:gd name="connsiteX1585" fmla="*/ 2235443 w 3076859"/>
              <a:gd name="connsiteY1585" fmla="*/ 3335815 h 3513667"/>
              <a:gd name="connsiteX1586" fmla="*/ 2234443 w 3076859"/>
              <a:gd name="connsiteY1586" fmla="*/ 3329444 h 3513667"/>
              <a:gd name="connsiteX1587" fmla="*/ 2233243 w 3076859"/>
              <a:gd name="connsiteY1587" fmla="*/ 3318735 h 3513667"/>
              <a:gd name="connsiteX1588" fmla="*/ 2232443 w 3076859"/>
              <a:gd name="connsiteY1588" fmla="*/ 3308025 h 3513667"/>
              <a:gd name="connsiteX1589" fmla="*/ 2231643 w 3076859"/>
              <a:gd name="connsiteY1589" fmla="*/ 3297452 h 3513667"/>
              <a:gd name="connsiteX1590" fmla="*/ 2231243 w 3076859"/>
              <a:gd name="connsiteY1590" fmla="*/ 3286743 h 3513667"/>
              <a:gd name="connsiteX1591" fmla="*/ 2230643 w 3076859"/>
              <a:gd name="connsiteY1591" fmla="*/ 3265325 h 3513667"/>
              <a:gd name="connsiteX1592" fmla="*/ 2229843 w 3076859"/>
              <a:gd name="connsiteY1592" fmla="*/ 3243906 h 3513667"/>
              <a:gd name="connsiteX1593" fmla="*/ 2227043 w 3076859"/>
              <a:gd name="connsiteY1593" fmla="*/ 3234011 h 3513667"/>
              <a:gd name="connsiteX1594" fmla="*/ 2224443 w 3076859"/>
              <a:gd name="connsiteY1594" fmla="*/ 3224250 h 3513667"/>
              <a:gd name="connsiteX1595" fmla="*/ 2221443 w 3076859"/>
              <a:gd name="connsiteY1595" fmla="*/ 3214355 h 3513667"/>
              <a:gd name="connsiteX1596" fmla="*/ 2220243 w 3076859"/>
              <a:gd name="connsiteY1596" fmla="*/ 3209475 h 3513667"/>
              <a:gd name="connsiteX1597" fmla="*/ 2219243 w 3076859"/>
              <a:gd name="connsiteY1597" fmla="*/ 3204595 h 3513667"/>
              <a:gd name="connsiteX1598" fmla="*/ 2218043 w 3076859"/>
              <a:gd name="connsiteY1598" fmla="*/ 3199579 h 3513667"/>
              <a:gd name="connsiteX1599" fmla="*/ 2217243 w 3076859"/>
              <a:gd name="connsiteY1599" fmla="*/ 3194699 h 3513667"/>
              <a:gd name="connsiteX1600" fmla="*/ 2216843 w 3076859"/>
              <a:gd name="connsiteY1600" fmla="*/ 3189683 h 3513667"/>
              <a:gd name="connsiteX1601" fmla="*/ 2216843 w 3076859"/>
              <a:gd name="connsiteY1601" fmla="*/ 3184532 h 3513667"/>
              <a:gd name="connsiteX1602" fmla="*/ 2217043 w 3076859"/>
              <a:gd name="connsiteY1602" fmla="*/ 3179516 h 3513667"/>
              <a:gd name="connsiteX1603" fmla="*/ 2217643 w 3076859"/>
              <a:gd name="connsiteY1603" fmla="*/ 3174365 h 3513667"/>
              <a:gd name="connsiteX1604" fmla="*/ 2218643 w 3076859"/>
              <a:gd name="connsiteY1604" fmla="*/ 3169349 h 3513667"/>
              <a:gd name="connsiteX1605" fmla="*/ 2220243 w 3076859"/>
              <a:gd name="connsiteY1605" fmla="*/ 3164063 h 3513667"/>
              <a:gd name="connsiteX1606" fmla="*/ 2216643 w 3076859"/>
              <a:gd name="connsiteY1606" fmla="*/ 3108077 h 3513667"/>
              <a:gd name="connsiteX1607" fmla="*/ 2213043 w 3076859"/>
              <a:gd name="connsiteY1607" fmla="*/ 3052092 h 3513667"/>
              <a:gd name="connsiteX1608" fmla="*/ 2211243 w 3076859"/>
              <a:gd name="connsiteY1608" fmla="*/ 3050465 h 3513667"/>
              <a:gd name="connsiteX1609" fmla="*/ 2209642 w 3076859"/>
              <a:gd name="connsiteY1609" fmla="*/ 3048974 h 3513667"/>
              <a:gd name="connsiteX1610" fmla="*/ 2208042 w 3076859"/>
              <a:gd name="connsiteY1610" fmla="*/ 3047889 h 3513667"/>
              <a:gd name="connsiteX1611" fmla="*/ 2206642 w 3076859"/>
              <a:gd name="connsiteY1611" fmla="*/ 3047076 h 3513667"/>
              <a:gd name="connsiteX1612" fmla="*/ 2205242 w 3076859"/>
              <a:gd name="connsiteY1612" fmla="*/ 3046398 h 3513667"/>
              <a:gd name="connsiteX1613" fmla="*/ 2203842 w 3076859"/>
              <a:gd name="connsiteY1613" fmla="*/ 3045992 h 3513667"/>
              <a:gd name="connsiteX1614" fmla="*/ 2202442 w 3076859"/>
              <a:gd name="connsiteY1614" fmla="*/ 3045585 h 3513667"/>
              <a:gd name="connsiteX1615" fmla="*/ 2201242 w 3076859"/>
              <a:gd name="connsiteY1615" fmla="*/ 3045585 h 3513667"/>
              <a:gd name="connsiteX1616" fmla="*/ 2200042 w 3076859"/>
              <a:gd name="connsiteY1616" fmla="*/ 3045720 h 3513667"/>
              <a:gd name="connsiteX1617" fmla="*/ 2198642 w 3076859"/>
              <a:gd name="connsiteY1617" fmla="*/ 3045992 h 3513667"/>
              <a:gd name="connsiteX1618" fmla="*/ 2197442 w 3076859"/>
              <a:gd name="connsiteY1618" fmla="*/ 3046398 h 3513667"/>
              <a:gd name="connsiteX1619" fmla="*/ 2196442 w 3076859"/>
              <a:gd name="connsiteY1619" fmla="*/ 3046805 h 3513667"/>
              <a:gd name="connsiteX1620" fmla="*/ 2194042 w 3076859"/>
              <a:gd name="connsiteY1620" fmla="*/ 3048296 h 3513667"/>
              <a:gd name="connsiteX1621" fmla="*/ 2192042 w 3076859"/>
              <a:gd name="connsiteY1621" fmla="*/ 3049923 h 3513667"/>
              <a:gd name="connsiteX1622" fmla="*/ 2187842 w 3076859"/>
              <a:gd name="connsiteY1622" fmla="*/ 3053718 h 3513667"/>
              <a:gd name="connsiteX1623" fmla="*/ 2185842 w 3076859"/>
              <a:gd name="connsiteY1623" fmla="*/ 3055481 h 3513667"/>
              <a:gd name="connsiteX1624" fmla="*/ 2183642 w 3076859"/>
              <a:gd name="connsiteY1624" fmla="*/ 3057243 h 3513667"/>
              <a:gd name="connsiteX1625" fmla="*/ 2181442 w 3076859"/>
              <a:gd name="connsiteY1625" fmla="*/ 3058598 h 3513667"/>
              <a:gd name="connsiteX1626" fmla="*/ 2180442 w 3076859"/>
              <a:gd name="connsiteY1626" fmla="*/ 3059276 h 3513667"/>
              <a:gd name="connsiteX1627" fmla="*/ 2179242 w 3076859"/>
              <a:gd name="connsiteY1627" fmla="*/ 3059683 h 3513667"/>
              <a:gd name="connsiteX1628" fmla="*/ 2177842 w 3076859"/>
              <a:gd name="connsiteY1628" fmla="*/ 3059954 h 3513667"/>
              <a:gd name="connsiteX1629" fmla="*/ 2176842 w 3076859"/>
              <a:gd name="connsiteY1629" fmla="*/ 3060225 h 3513667"/>
              <a:gd name="connsiteX1630" fmla="*/ 2175442 w 3076859"/>
              <a:gd name="connsiteY1630" fmla="*/ 3060225 h 3513667"/>
              <a:gd name="connsiteX1631" fmla="*/ 2174042 w 3076859"/>
              <a:gd name="connsiteY1631" fmla="*/ 3059954 h 3513667"/>
              <a:gd name="connsiteX1632" fmla="*/ 2167642 w 3076859"/>
              <a:gd name="connsiteY1632" fmla="*/ 3062936 h 3513667"/>
              <a:gd name="connsiteX1633" fmla="*/ 2164242 w 3076859"/>
              <a:gd name="connsiteY1633" fmla="*/ 3064156 h 3513667"/>
              <a:gd name="connsiteX1634" fmla="*/ 2161042 w 3076859"/>
              <a:gd name="connsiteY1634" fmla="*/ 3065376 h 3513667"/>
              <a:gd name="connsiteX1635" fmla="*/ 2157842 w 3076859"/>
              <a:gd name="connsiteY1635" fmla="*/ 3066461 h 3513667"/>
              <a:gd name="connsiteX1636" fmla="*/ 2154641 w 3076859"/>
              <a:gd name="connsiteY1636" fmla="*/ 3067410 h 3513667"/>
              <a:gd name="connsiteX1637" fmla="*/ 2151441 w 3076859"/>
              <a:gd name="connsiteY1637" fmla="*/ 3068088 h 3513667"/>
              <a:gd name="connsiteX1638" fmla="*/ 2148441 w 3076859"/>
              <a:gd name="connsiteY1638" fmla="*/ 3068223 h 3513667"/>
              <a:gd name="connsiteX1639" fmla="*/ 2146841 w 3076859"/>
              <a:gd name="connsiteY1639" fmla="*/ 3068223 h 3513667"/>
              <a:gd name="connsiteX1640" fmla="*/ 2145441 w 3076859"/>
              <a:gd name="connsiteY1640" fmla="*/ 3068223 h 3513667"/>
              <a:gd name="connsiteX1641" fmla="*/ 2143841 w 3076859"/>
              <a:gd name="connsiteY1641" fmla="*/ 3067952 h 3513667"/>
              <a:gd name="connsiteX1642" fmla="*/ 2142441 w 3076859"/>
              <a:gd name="connsiteY1642" fmla="*/ 3067545 h 3513667"/>
              <a:gd name="connsiteX1643" fmla="*/ 2141241 w 3076859"/>
              <a:gd name="connsiteY1643" fmla="*/ 3067139 h 3513667"/>
              <a:gd name="connsiteX1644" fmla="*/ 2139641 w 3076859"/>
              <a:gd name="connsiteY1644" fmla="*/ 3066596 h 3513667"/>
              <a:gd name="connsiteX1645" fmla="*/ 2138241 w 3076859"/>
              <a:gd name="connsiteY1645" fmla="*/ 3065919 h 3513667"/>
              <a:gd name="connsiteX1646" fmla="*/ 2137041 w 3076859"/>
              <a:gd name="connsiteY1646" fmla="*/ 3065105 h 3513667"/>
              <a:gd name="connsiteX1647" fmla="*/ 2135641 w 3076859"/>
              <a:gd name="connsiteY1647" fmla="*/ 3064021 h 3513667"/>
              <a:gd name="connsiteX1648" fmla="*/ 2134241 w 3076859"/>
              <a:gd name="connsiteY1648" fmla="*/ 3062936 h 3513667"/>
              <a:gd name="connsiteX1649" fmla="*/ 2133241 w 3076859"/>
              <a:gd name="connsiteY1649" fmla="*/ 3061716 h 3513667"/>
              <a:gd name="connsiteX1650" fmla="*/ 2131841 w 3076859"/>
              <a:gd name="connsiteY1650" fmla="*/ 3060225 h 3513667"/>
              <a:gd name="connsiteX1651" fmla="*/ 2130641 w 3076859"/>
              <a:gd name="connsiteY1651" fmla="*/ 3058598 h 3513667"/>
              <a:gd name="connsiteX1652" fmla="*/ 2129441 w 3076859"/>
              <a:gd name="connsiteY1652" fmla="*/ 3056701 h 3513667"/>
              <a:gd name="connsiteX1653" fmla="*/ 2127241 w 3076859"/>
              <a:gd name="connsiteY1653" fmla="*/ 3052634 h 3513667"/>
              <a:gd name="connsiteX1654" fmla="*/ 2124041 w 3076859"/>
              <a:gd name="connsiteY1654" fmla="*/ 3056430 h 3513667"/>
              <a:gd name="connsiteX1655" fmla="*/ 2120641 w 3076859"/>
              <a:gd name="connsiteY1655" fmla="*/ 3059954 h 3513667"/>
              <a:gd name="connsiteX1656" fmla="*/ 2117241 w 3076859"/>
              <a:gd name="connsiteY1656" fmla="*/ 3063072 h 3513667"/>
              <a:gd name="connsiteX1657" fmla="*/ 2113841 w 3076859"/>
              <a:gd name="connsiteY1657" fmla="*/ 3065919 h 3513667"/>
              <a:gd name="connsiteX1658" fmla="*/ 2110241 w 3076859"/>
              <a:gd name="connsiteY1658" fmla="*/ 3068359 h 3513667"/>
              <a:gd name="connsiteX1659" fmla="*/ 2106641 w 3076859"/>
              <a:gd name="connsiteY1659" fmla="*/ 3070528 h 3513667"/>
              <a:gd name="connsiteX1660" fmla="*/ 2103040 w 3076859"/>
              <a:gd name="connsiteY1660" fmla="*/ 3072561 h 3513667"/>
              <a:gd name="connsiteX1661" fmla="*/ 2099440 w 3076859"/>
              <a:gd name="connsiteY1661" fmla="*/ 3074052 h 3513667"/>
              <a:gd name="connsiteX1662" fmla="*/ 2095640 w 3076859"/>
              <a:gd name="connsiteY1662" fmla="*/ 3075408 h 3513667"/>
              <a:gd name="connsiteX1663" fmla="*/ 2091840 w 3076859"/>
              <a:gd name="connsiteY1663" fmla="*/ 3076492 h 3513667"/>
              <a:gd name="connsiteX1664" fmla="*/ 2088040 w 3076859"/>
              <a:gd name="connsiteY1664" fmla="*/ 3077441 h 3513667"/>
              <a:gd name="connsiteX1665" fmla="*/ 2084240 w 3076859"/>
              <a:gd name="connsiteY1665" fmla="*/ 3078254 h 3513667"/>
              <a:gd name="connsiteX1666" fmla="*/ 2080240 w 3076859"/>
              <a:gd name="connsiteY1666" fmla="*/ 3078661 h 3513667"/>
              <a:gd name="connsiteX1667" fmla="*/ 2076440 w 3076859"/>
              <a:gd name="connsiteY1667" fmla="*/ 3079068 h 3513667"/>
              <a:gd name="connsiteX1668" fmla="*/ 2072440 w 3076859"/>
              <a:gd name="connsiteY1668" fmla="*/ 3079203 h 3513667"/>
              <a:gd name="connsiteX1669" fmla="*/ 2068440 w 3076859"/>
              <a:gd name="connsiteY1669" fmla="*/ 3079203 h 3513667"/>
              <a:gd name="connsiteX1670" fmla="*/ 2064640 w 3076859"/>
              <a:gd name="connsiteY1670" fmla="*/ 3079068 h 3513667"/>
              <a:gd name="connsiteX1671" fmla="*/ 2060440 w 3076859"/>
              <a:gd name="connsiteY1671" fmla="*/ 3078797 h 3513667"/>
              <a:gd name="connsiteX1672" fmla="*/ 2056640 w 3076859"/>
              <a:gd name="connsiteY1672" fmla="*/ 3078390 h 3513667"/>
              <a:gd name="connsiteX1673" fmla="*/ 2052440 w 3076859"/>
              <a:gd name="connsiteY1673" fmla="*/ 3077983 h 3513667"/>
              <a:gd name="connsiteX1674" fmla="*/ 2044239 w 3076859"/>
              <a:gd name="connsiteY1674" fmla="*/ 3076899 h 3513667"/>
              <a:gd name="connsiteX1675" fmla="*/ 2036039 w 3076859"/>
              <a:gd name="connsiteY1675" fmla="*/ 3075408 h 3513667"/>
              <a:gd name="connsiteX1676" fmla="*/ 2019839 w 3076859"/>
              <a:gd name="connsiteY1676" fmla="*/ 3072832 h 3513667"/>
              <a:gd name="connsiteX1677" fmla="*/ 2011639 w 3076859"/>
              <a:gd name="connsiteY1677" fmla="*/ 3071748 h 3513667"/>
              <a:gd name="connsiteX1678" fmla="*/ 2003639 w 3076859"/>
              <a:gd name="connsiteY1678" fmla="*/ 3070799 h 3513667"/>
              <a:gd name="connsiteX1679" fmla="*/ 1999239 w 3076859"/>
              <a:gd name="connsiteY1679" fmla="*/ 3061852 h 3513667"/>
              <a:gd name="connsiteX1680" fmla="*/ 1994838 w 3076859"/>
              <a:gd name="connsiteY1680" fmla="*/ 3052905 h 3513667"/>
              <a:gd name="connsiteX1681" fmla="*/ 1985638 w 3076859"/>
              <a:gd name="connsiteY1681" fmla="*/ 3035282 h 3513667"/>
              <a:gd name="connsiteX1682" fmla="*/ 1981038 w 3076859"/>
              <a:gd name="connsiteY1682" fmla="*/ 3026336 h 3513667"/>
              <a:gd name="connsiteX1683" fmla="*/ 1976438 w 3076859"/>
              <a:gd name="connsiteY1683" fmla="*/ 3017524 h 3513667"/>
              <a:gd name="connsiteX1684" fmla="*/ 1972438 w 3076859"/>
              <a:gd name="connsiteY1684" fmla="*/ 3008577 h 3513667"/>
              <a:gd name="connsiteX1685" fmla="*/ 1968238 w 3076859"/>
              <a:gd name="connsiteY1685" fmla="*/ 2999360 h 3513667"/>
              <a:gd name="connsiteX1686" fmla="*/ 1964838 w 3076859"/>
              <a:gd name="connsiteY1686" fmla="*/ 2990277 h 3513667"/>
              <a:gd name="connsiteX1687" fmla="*/ 1961638 w 3076859"/>
              <a:gd name="connsiteY1687" fmla="*/ 2981195 h 3513667"/>
              <a:gd name="connsiteX1688" fmla="*/ 1960238 w 3076859"/>
              <a:gd name="connsiteY1688" fmla="*/ 2976450 h 3513667"/>
              <a:gd name="connsiteX1689" fmla="*/ 1959238 w 3076859"/>
              <a:gd name="connsiteY1689" fmla="*/ 2971706 h 3513667"/>
              <a:gd name="connsiteX1690" fmla="*/ 1958038 w 3076859"/>
              <a:gd name="connsiteY1690" fmla="*/ 2966961 h 3513667"/>
              <a:gd name="connsiteX1691" fmla="*/ 1957038 w 3076859"/>
              <a:gd name="connsiteY1691" fmla="*/ 2962217 h 3513667"/>
              <a:gd name="connsiteX1692" fmla="*/ 1956238 w 3076859"/>
              <a:gd name="connsiteY1692" fmla="*/ 2957337 h 3513667"/>
              <a:gd name="connsiteX1693" fmla="*/ 1955838 w 3076859"/>
              <a:gd name="connsiteY1693" fmla="*/ 2952456 h 3513667"/>
              <a:gd name="connsiteX1694" fmla="*/ 1955238 w 3076859"/>
              <a:gd name="connsiteY1694" fmla="*/ 2947441 h 3513667"/>
              <a:gd name="connsiteX1695" fmla="*/ 1955238 w 3076859"/>
              <a:gd name="connsiteY1695" fmla="*/ 2942561 h 3513667"/>
              <a:gd name="connsiteX1696" fmla="*/ 1955238 w 3076859"/>
              <a:gd name="connsiteY1696" fmla="*/ 2937409 h 3513667"/>
              <a:gd name="connsiteX1697" fmla="*/ 1955438 w 3076859"/>
              <a:gd name="connsiteY1697" fmla="*/ 2932394 h 3513667"/>
              <a:gd name="connsiteX1698" fmla="*/ 1956038 w 3076859"/>
              <a:gd name="connsiteY1698" fmla="*/ 2927243 h 3513667"/>
              <a:gd name="connsiteX1699" fmla="*/ 1956838 w 3076859"/>
              <a:gd name="connsiteY1699" fmla="*/ 2921956 h 3513667"/>
              <a:gd name="connsiteX1700" fmla="*/ 1955238 w 3076859"/>
              <a:gd name="connsiteY1700" fmla="*/ 2919922 h 3513667"/>
              <a:gd name="connsiteX1701" fmla="*/ 1954038 w 3076859"/>
              <a:gd name="connsiteY1701" fmla="*/ 2918160 h 3513667"/>
              <a:gd name="connsiteX1702" fmla="*/ 1953038 w 3076859"/>
              <a:gd name="connsiteY1702" fmla="*/ 2916127 h 3513667"/>
              <a:gd name="connsiteX1703" fmla="*/ 1952038 w 3076859"/>
              <a:gd name="connsiteY1703" fmla="*/ 2913958 h 3513667"/>
              <a:gd name="connsiteX1704" fmla="*/ 1951238 w 3076859"/>
              <a:gd name="connsiteY1704" fmla="*/ 2911789 h 3513667"/>
              <a:gd name="connsiteX1705" fmla="*/ 1950438 w 3076859"/>
              <a:gd name="connsiteY1705" fmla="*/ 2909620 h 3513667"/>
              <a:gd name="connsiteX1706" fmla="*/ 1949638 w 3076859"/>
              <a:gd name="connsiteY1706" fmla="*/ 2905147 h 3513667"/>
              <a:gd name="connsiteX1707" fmla="*/ 1949238 w 3076859"/>
              <a:gd name="connsiteY1707" fmla="*/ 2900538 h 3513667"/>
              <a:gd name="connsiteX1708" fmla="*/ 1948638 w 3076859"/>
              <a:gd name="connsiteY1708" fmla="*/ 2895793 h 3513667"/>
              <a:gd name="connsiteX1709" fmla="*/ 1948238 w 3076859"/>
              <a:gd name="connsiteY1709" fmla="*/ 2886440 h 3513667"/>
              <a:gd name="connsiteX1710" fmla="*/ 1947838 w 3076859"/>
              <a:gd name="connsiteY1710" fmla="*/ 2881831 h 3513667"/>
              <a:gd name="connsiteX1711" fmla="*/ 1947038 w 3076859"/>
              <a:gd name="connsiteY1711" fmla="*/ 2877086 h 3513667"/>
              <a:gd name="connsiteX1712" fmla="*/ 1946038 w 3076859"/>
              <a:gd name="connsiteY1712" fmla="*/ 2872613 h 3513667"/>
              <a:gd name="connsiteX1713" fmla="*/ 1945237 w 3076859"/>
              <a:gd name="connsiteY1713" fmla="*/ 2870444 h 3513667"/>
              <a:gd name="connsiteX1714" fmla="*/ 1944437 w 3076859"/>
              <a:gd name="connsiteY1714" fmla="*/ 2868546 h 3513667"/>
              <a:gd name="connsiteX1715" fmla="*/ 1943237 w 3076859"/>
              <a:gd name="connsiteY1715" fmla="*/ 2866377 h 3513667"/>
              <a:gd name="connsiteX1716" fmla="*/ 1942037 w 3076859"/>
              <a:gd name="connsiteY1716" fmla="*/ 2864344 h 3513667"/>
              <a:gd name="connsiteX1717" fmla="*/ 1940637 w 3076859"/>
              <a:gd name="connsiteY1717" fmla="*/ 2862446 h 3513667"/>
              <a:gd name="connsiteX1718" fmla="*/ 1938837 w 3076859"/>
              <a:gd name="connsiteY1718" fmla="*/ 2860548 h 3513667"/>
              <a:gd name="connsiteX1719" fmla="*/ 1937037 w 3076859"/>
              <a:gd name="connsiteY1719" fmla="*/ 2858786 h 3513667"/>
              <a:gd name="connsiteX1720" fmla="*/ 1935037 w 3076859"/>
              <a:gd name="connsiteY1720" fmla="*/ 2857023 h 3513667"/>
              <a:gd name="connsiteX1721" fmla="*/ 1932637 w 3076859"/>
              <a:gd name="connsiteY1721" fmla="*/ 2855397 h 3513667"/>
              <a:gd name="connsiteX1722" fmla="*/ 1930037 w 3076859"/>
              <a:gd name="connsiteY1722" fmla="*/ 2853770 h 3513667"/>
              <a:gd name="connsiteX1723" fmla="*/ 1929237 w 3076859"/>
              <a:gd name="connsiteY1723" fmla="*/ 2886575 h 3513667"/>
              <a:gd name="connsiteX1724" fmla="*/ 1928637 w 3076859"/>
              <a:gd name="connsiteY1724" fmla="*/ 2902842 h 3513667"/>
              <a:gd name="connsiteX1725" fmla="*/ 1928037 w 3076859"/>
              <a:gd name="connsiteY1725" fmla="*/ 2919245 h 3513667"/>
              <a:gd name="connsiteX1726" fmla="*/ 1927037 w 3076859"/>
              <a:gd name="connsiteY1726" fmla="*/ 2935376 h 3513667"/>
              <a:gd name="connsiteX1727" fmla="*/ 1925837 w 3076859"/>
              <a:gd name="connsiteY1727" fmla="*/ 2951643 h 3513667"/>
              <a:gd name="connsiteX1728" fmla="*/ 1924837 w 3076859"/>
              <a:gd name="connsiteY1728" fmla="*/ 2967910 h 3513667"/>
              <a:gd name="connsiteX1729" fmla="*/ 1923237 w 3076859"/>
              <a:gd name="connsiteY1729" fmla="*/ 2984177 h 3513667"/>
              <a:gd name="connsiteX1730" fmla="*/ 1921237 w 3076859"/>
              <a:gd name="connsiteY1730" fmla="*/ 3000308 h 3513667"/>
              <a:gd name="connsiteX1731" fmla="*/ 1919237 w 3076859"/>
              <a:gd name="connsiteY1731" fmla="*/ 3016440 h 3513667"/>
              <a:gd name="connsiteX1732" fmla="*/ 1917037 w 3076859"/>
              <a:gd name="connsiteY1732" fmla="*/ 3032707 h 3513667"/>
              <a:gd name="connsiteX1733" fmla="*/ 1914437 w 3076859"/>
              <a:gd name="connsiteY1733" fmla="*/ 3048703 h 3513667"/>
              <a:gd name="connsiteX1734" fmla="*/ 1911437 w 3076859"/>
              <a:gd name="connsiteY1734" fmla="*/ 3064834 h 3513667"/>
              <a:gd name="connsiteX1735" fmla="*/ 1908037 w 3076859"/>
              <a:gd name="connsiteY1735" fmla="*/ 3080830 h 3513667"/>
              <a:gd name="connsiteX1736" fmla="*/ 1904437 w 3076859"/>
              <a:gd name="connsiteY1736" fmla="*/ 3096826 h 3513667"/>
              <a:gd name="connsiteX1737" fmla="*/ 1900437 w 3076859"/>
              <a:gd name="connsiteY1737" fmla="*/ 3112822 h 3513667"/>
              <a:gd name="connsiteX1738" fmla="*/ 1899637 w 3076859"/>
              <a:gd name="connsiteY1738" fmla="*/ 3121362 h 3513667"/>
              <a:gd name="connsiteX1739" fmla="*/ 1898837 w 3076859"/>
              <a:gd name="connsiteY1739" fmla="*/ 3129902 h 3513667"/>
              <a:gd name="connsiteX1740" fmla="*/ 1897437 w 3076859"/>
              <a:gd name="connsiteY1740" fmla="*/ 3138171 h 3513667"/>
              <a:gd name="connsiteX1741" fmla="*/ 1895637 w 3076859"/>
              <a:gd name="connsiteY1741" fmla="*/ 3146576 h 3513667"/>
              <a:gd name="connsiteX1742" fmla="*/ 1893436 w 3076859"/>
              <a:gd name="connsiteY1742" fmla="*/ 3154709 h 3513667"/>
              <a:gd name="connsiteX1743" fmla="*/ 1891236 w 3076859"/>
              <a:gd name="connsiteY1743" fmla="*/ 3162978 h 3513667"/>
              <a:gd name="connsiteX1744" fmla="*/ 1888636 w 3076859"/>
              <a:gd name="connsiteY1744" fmla="*/ 3170976 h 3513667"/>
              <a:gd name="connsiteX1745" fmla="*/ 1886236 w 3076859"/>
              <a:gd name="connsiteY1745" fmla="*/ 3178974 h 3513667"/>
              <a:gd name="connsiteX1746" fmla="*/ 1883236 w 3076859"/>
              <a:gd name="connsiteY1746" fmla="*/ 3187108 h 3513667"/>
              <a:gd name="connsiteX1747" fmla="*/ 1880236 w 3076859"/>
              <a:gd name="connsiteY1747" fmla="*/ 3195105 h 3513667"/>
              <a:gd name="connsiteX1748" fmla="*/ 1874436 w 3076859"/>
              <a:gd name="connsiteY1748" fmla="*/ 3210966 h 3513667"/>
              <a:gd name="connsiteX1749" fmla="*/ 1868236 w 3076859"/>
              <a:gd name="connsiteY1749" fmla="*/ 3226962 h 3513667"/>
              <a:gd name="connsiteX1750" fmla="*/ 1862236 w 3076859"/>
              <a:gd name="connsiteY1750" fmla="*/ 3242822 h 3513667"/>
              <a:gd name="connsiteX1751" fmla="*/ 1862036 w 3076859"/>
              <a:gd name="connsiteY1751" fmla="*/ 3246618 h 3513667"/>
              <a:gd name="connsiteX1752" fmla="*/ 1861636 w 3076859"/>
              <a:gd name="connsiteY1752" fmla="*/ 3250142 h 3513667"/>
              <a:gd name="connsiteX1753" fmla="*/ 1860436 w 3076859"/>
              <a:gd name="connsiteY1753" fmla="*/ 3253531 h 3513667"/>
              <a:gd name="connsiteX1754" fmla="*/ 1859236 w 3076859"/>
              <a:gd name="connsiteY1754" fmla="*/ 3256784 h 3513667"/>
              <a:gd name="connsiteX1755" fmla="*/ 1857436 w 3076859"/>
              <a:gd name="connsiteY1755" fmla="*/ 3259902 h 3513667"/>
              <a:gd name="connsiteX1756" fmla="*/ 1855636 w 3076859"/>
              <a:gd name="connsiteY1756" fmla="*/ 3262749 h 3513667"/>
              <a:gd name="connsiteX1757" fmla="*/ 1853436 w 3076859"/>
              <a:gd name="connsiteY1757" fmla="*/ 3265731 h 3513667"/>
              <a:gd name="connsiteX1758" fmla="*/ 1850836 w 3076859"/>
              <a:gd name="connsiteY1758" fmla="*/ 3268714 h 3513667"/>
              <a:gd name="connsiteX1759" fmla="*/ 1849236 w 3076859"/>
              <a:gd name="connsiteY1759" fmla="*/ 3269798 h 3513667"/>
              <a:gd name="connsiteX1760" fmla="*/ 1847436 w 3076859"/>
              <a:gd name="connsiteY1760" fmla="*/ 3271018 h 3513667"/>
              <a:gd name="connsiteX1761" fmla="*/ 1844436 w 3076859"/>
              <a:gd name="connsiteY1761" fmla="*/ 3273458 h 3513667"/>
              <a:gd name="connsiteX1762" fmla="*/ 1841435 w 3076859"/>
              <a:gd name="connsiteY1762" fmla="*/ 3276440 h 3513667"/>
              <a:gd name="connsiteX1763" fmla="*/ 1838835 w 3076859"/>
              <a:gd name="connsiteY1763" fmla="*/ 3279287 h 3513667"/>
              <a:gd name="connsiteX1764" fmla="*/ 1836235 w 3076859"/>
              <a:gd name="connsiteY1764" fmla="*/ 3282405 h 3513667"/>
              <a:gd name="connsiteX1765" fmla="*/ 1834035 w 3076859"/>
              <a:gd name="connsiteY1765" fmla="*/ 3285658 h 3513667"/>
              <a:gd name="connsiteX1766" fmla="*/ 1829235 w 3076859"/>
              <a:gd name="connsiteY1766" fmla="*/ 3292165 h 3513667"/>
              <a:gd name="connsiteX1767" fmla="*/ 1826635 w 3076859"/>
              <a:gd name="connsiteY1767" fmla="*/ 3295419 h 3513667"/>
              <a:gd name="connsiteX1768" fmla="*/ 1824235 w 3076859"/>
              <a:gd name="connsiteY1768" fmla="*/ 3298401 h 3513667"/>
              <a:gd name="connsiteX1769" fmla="*/ 1821235 w 3076859"/>
              <a:gd name="connsiteY1769" fmla="*/ 3301248 h 3513667"/>
              <a:gd name="connsiteX1770" fmla="*/ 1818235 w 3076859"/>
              <a:gd name="connsiteY1770" fmla="*/ 3304094 h 3513667"/>
              <a:gd name="connsiteX1771" fmla="*/ 1815035 w 3076859"/>
              <a:gd name="connsiteY1771" fmla="*/ 3306399 h 3513667"/>
              <a:gd name="connsiteX1772" fmla="*/ 1813435 w 3076859"/>
              <a:gd name="connsiteY1772" fmla="*/ 3307619 h 3513667"/>
              <a:gd name="connsiteX1773" fmla="*/ 1811635 w 3076859"/>
              <a:gd name="connsiteY1773" fmla="*/ 3308568 h 3513667"/>
              <a:gd name="connsiteX1774" fmla="*/ 1809635 w 3076859"/>
              <a:gd name="connsiteY1774" fmla="*/ 3309517 h 3513667"/>
              <a:gd name="connsiteX1775" fmla="*/ 1807435 w 3076859"/>
              <a:gd name="connsiteY1775" fmla="*/ 3310465 h 3513667"/>
              <a:gd name="connsiteX1776" fmla="*/ 1805435 w 3076859"/>
              <a:gd name="connsiteY1776" fmla="*/ 3311008 h 3513667"/>
              <a:gd name="connsiteX1777" fmla="*/ 1803235 w 3076859"/>
              <a:gd name="connsiteY1777" fmla="*/ 3311821 h 3513667"/>
              <a:gd name="connsiteX1778" fmla="*/ 1801435 w 3076859"/>
              <a:gd name="connsiteY1778" fmla="*/ 3316023 h 3513667"/>
              <a:gd name="connsiteX1779" fmla="*/ 1799235 w 3076859"/>
              <a:gd name="connsiteY1779" fmla="*/ 3319955 h 3513667"/>
              <a:gd name="connsiteX1780" fmla="*/ 1797035 w 3076859"/>
              <a:gd name="connsiteY1780" fmla="*/ 3323343 h 3513667"/>
              <a:gd name="connsiteX1781" fmla="*/ 1794235 w 3076859"/>
              <a:gd name="connsiteY1781" fmla="*/ 3326597 h 3513667"/>
              <a:gd name="connsiteX1782" fmla="*/ 1791635 w 3076859"/>
              <a:gd name="connsiteY1782" fmla="*/ 3329444 h 3513667"/>
              <a:gd name="connsiteX1783" fmla="*/ 1788634 w 3076859"/>
              <a:gd name="connsiteY1783" fmla="*/ 3332019 h 3513667"/>
              <a:gd name="connsiteX1784" fmla="*/ 1785434 w 3076859"/>
              <a:gd name="connsiteY1784" fmla="*/ 3334324 h 3513667"/>
              <a:gd name="connsiteX1785" fmla="*/ 1782034 w 3076859"/>
              <a:gd name="connsiteY1785" fmla="*/ 3336357 h 3513667"/>
              <a:gd name="connsiteX1786" fmla="*/ 1778434 w 3076859"/>
              <a:gd name="connsiteY1786" fmla="*/ 3338119 h 3513667"/>
              <a:gd name="connsiteX1787" fmla="*/ 1774634 w 3076859"/>
              <a:gd name="connsiteY1787" fmla="*/ 3339610 h 3513667"/>
              <a:gd name="connsiteX1788" fmla="*/ 1770634 w 3076859"/>
              <a:gd name="connsiteY1788" fmla="*/ 3340830 h 3513667"/>
              <a:gd name="connsiteX1789" fmla="*/ 1766434 w 3076859"/>
              <a:gd name="connsiteY1789" fmla="*/ 3342051 h 3513667"/>
              <a:gd name="connsiteX1790" fmla="*/ 1762234 w 3076859"/>
              <a:gd name="connsiteY1790" fmla="*/ 3342999 h 3513667"/>
              <a:gd name="connsiteX1791" fmla="*/ 1757834 w 3076859"/>
              <a:gd name="connsiteY1791" fmla="*/ 3343948 h 3513667"/>
              <a:gd name="connsiteX1792" fmla="*/ 1753234 w 3076859"/>
              <a:gd name="connsiteY1792" fmla="*/ 3344762 h 3513667"/>
              <a:gd name="connsiteX1793" fmla="*/ 1748634 w 3076859"/>
              <a:gd name="connsiteY1793" fmla="*/ 3345304 h 3513667"/>
              <a:gd name="connsiteX1794" fmla="*/ 1740634 w 3076859"/>
              <a:gd name="connsiteY1794" fmla="*/ 3346117 h 3513667"/>
              <a:gd name="connsiteX1795" fmla="*/ 1732633 w 3076859"/>
              <a:gd name="connsiteY1795" fmla="*/ 3346524 h 3513667"/>
              <a:gd name="connsiteX1796" fmla="*/ 1724833 w 3076859"/>
              <a:gd name="connsiteY1796" fmla="*/ 3346931 h 3513667"/>
              <a:gd name="connsiteX1797" fmla="*/ 1716833 w 3076859"/>
              <a:gd name="connsiteY1797" fmla="*/ 3346931 h 3513667"/>
              <a:gd name="connsiteX1798" fmla="*/ 1709033 w 3076859"/>
              <a:gd name="connsiteY1798" fmla="*/ 3346795 h 3513667"/>
              <a:gd name="connsiteX1799" fmla="*/ 1701033 w 3076859"/>
              <a:gd name="connsiteY1799" fmla="*/ 3346388 h 3513667"/>
              <a:gd name="connsiteX1800" fmla="*/ 1693233 w 3076859"/>
              <a:gd name="connsiteY1800" fmla="*/ 3345846 h 3513667"/>
              <a:gd name="connsiteX1801" fmla="*/ 1685233 w 3076859"/>
              <a:gd name="connsiteY1801" fmla="*/ 3345168 h 3513667"/>
              <a:gd name="connsiteX1802" fmla="*/ 1669632 w 3076859"/>
              <a:gd name="connsiteY1802" fmla="*/ 3343677 h 3513667"/>
              <a:gd name="connsiteX1803" fmla="*/ 1654032 w 3076859"/>
              <a:gd name="connsiteY1803" fmla="*/ 3341915 h 3513667"/>
              <a:gd name="connsiteX1804" fmla="*/ 1638232 w 3076859"/>
              <a:gd name="connsiteY1804" fmla="*/ 3340153 h 3513667"/>
              <a:gd name="connsiteX1805" fmla="*/ 1630631 w 3076859"/>
              <a:gd name="connsiteY1805" fmla="*/ 3339339 h 3513667"/>
              <a:gd name="connsiteX1806" fmla="*/ 1622631 w 3076859"/>
              <a:gd name="connsiteY1806" fmla="*/ 3338662 h 3513667"/>
              <a:gd name="connsiteX1807" fmla="*/ 1618231 w 3076859"/>
              <a:gd name="connsiteY1807" fmla="*/ 3338119 h 3513667"/>
              <a:gd name="connsiteX1808" fmla="*/ 1614231 w 3076859"/>
              <a:gd name="connsiteY1808" fmla="*/ 3337306 h 3513667"/>
              <a:gd name="connsiteX1809" fmla="*/ 1610431 w 3076859"/>
              <a:gd name="connsiteY1809" fmla="*/ 3336222 h 3513667"/>
              <a:gd name="connsiteX1810" fmla="*/ 1606831 w 3076859"/>
              <a:gd name="connsiteY1810" fmla="*/ 3335001 h 3513667"/>
              <a:gd name="connsiteX1811" fmla="*/ 1603631 w 3076859"/>
              <a:gd name="connsiteY1811" fmla="*/ 3333375 h 3513667"/>
              <a:gd name="connsiteX1812" fmla="*/ 1600431 w 3076859"/>
              <a:gd name="connsiteY1812" fmla="*/ 3331613 h 3513667"/>
              <a:gd name="connsiteX1813" fmla="*/ 1597631 w 3076859"/>
              <a:gd name="connsiteY1813" fmla="*/ 3329444 h 3513667"/>
              <a:gd name="connsiteX1814" fmla="*/ 1595231 w 3076859"/>
              <a:gd name="connsiteY1814" fmla="*/ 3327275 h 3513667"/>
              <a:gd name="connsiteX1815" fmla="*/ 1592631 w 3076859"/>
              <a:gd name="connsiteY1815" fmla="*/ 3324835 h 3513667"/>
              <a:gd name="connsiteX1816" fmla="*/ 1590631 w 3076859"/>
              <a:gd name="connsiteY1816" fmla="*/ 3321988 h 3513667"/>
              <a:gd name="connsiteX1817" fmla="*/ 1588631 w 3076859"/>
              <a:gd name="connsiteY1817" fmla="*/ 3319277 h 3513667"/>
              <a:gd name="connsiteX1818" fmla="*/ 1587031 w 3076859"/>
              <a:gd name="connsiteY1818" fmla="*/ 3316159 h 3513667"/>
              <a:gd name="connsiteX1819" fmla="*/ 1585431 w 3076859"/>
              <a:gd name="connsiteY1819" fmla="*/ 3313041 h 3513667"/>
              <a:gd name="connsiteX1820" fmla="*/ 1584231 w 3076859"/>
              <a:gd name="connsiteY1820" fmla="*/ 3309652 h 3513667"/>
              <a:gd name="connsiteX1821" fmla="*/ 1583031 w 3076859"/>
              <a:gd name="connsiteY1821" fmla="*/ 3306263 h 3513667"/>
              <a:gd name="connsiteX1822" fmla="*/ 1582231 w 3076859"/>
              <a:gd name="connsiteY1822" fmla="*/ 3302739 h 3513667"/>
              <a:gd name="connsiteX1823" fmla="*/ 1579230 w 3076859"/>
              <a:gd name="connsiteY1823" fmla="*/ 3290267 h 3513667"/>
              <a:gd name="connsiteX1824" fmla="*/ 1576230 w 3076859"/>
              <a:gd name="connsiteY1824" fmla="*/ 3278067 h 3513667"/>
              <a:gd name="connsiteX1825" fmla="*/ 1570030 w 3076859"/>
              <a:gd name="connsiteY1825" fmla="*/ 3253531 h 3513667"/>
              <a:gd name="connsiteX1826" fmla="*/ 1564030 w 3076859"/>
              <a:gd name="connsiteY1826" fmla="*/ 3229131 h 3513667"/>
              <a:gd name="connsiteX1827" fmla="*/ 1561030 w 3076859"/>
              <a:gd name="connsiteY1827" fmla="*/ 3216795 h 3513667"/>
              <a:gd name="connsiteX1828" fmla="*/ 1558230 w 3076859"/>
              <a:gd name="connsiteY1828" fmla="*/ 3204595 h 3513667"/>
              <a:gd name="connsiteX1829" fmla="*/ 1555830 w 3076859"/>
              <a:gd name="connsiteY1829" fmla="*/ 3192123 h 3513667"/>
              <a:gd name="connsiteX1830" fmla="*/ 1553430 w 3076859"/>
              <a:gd name="connsiteY1830" fmla="*/ 3179787 h 3513667"/>
              <a:gd name="connsiteX1831" fmla="*/ 1551630 w 3076859"/>
              <a:gd name="connsiteY1831" fmla="*/ 3167316 h 3513667"/>
              <a:gd name="connsiteX1832" fmla="*/ 1550030 w 3076859"/>
              <a:gd name="connsiteY1832" fmla="*/ 3154845 h 3513667"/>
              <a:gd name="connsiteX1833" fmla="*/ 1549230 w 3076859"/>
              <a:gd name="connsiteY1833" fmla="*/ 3142373 h 3513667"/>
              <a:gd name="connsiteX1834" fmla="*/ 1548630 w 3076859"/>
              <a:gd name="connsiteY1834" fmla="*/ 3136002 h 3513667"/>
              <a:gd name="connsiteX1835" fmla="*/ 1548630 w 3076859"/>
              <a:gd name="connsiteY1835" fmla="*/ 3129766 h 3513667"/>
              <a:gd name="connsiteX1836" fmla="*/ 1548430 w 3076859"/>
              <a:gd name="connsiteY1836" fmla="*/ 3123395 h 3513667"/>
              <a:gd name="connsiteX1837" fmla="*/ 1548630 w 3076859"/>
              <a:gd name="connsiteY1837" fmla="*/ 3117024 h 3513667"/>
              <a:gd name="connsiteX1838" fmla="*/ 1548830 w 3076859"/>
              <a:gd name="connsiteY1838" fmla="*/ 3110517 h 3513667"/>
              <a:gd name="connsiteX1839" fmla="*/ 1549430 w 3076859"/>
              <a:gd name="connsiteY1839" fmla="*/ 3104146 h 3513667"/>
              <a:gd name="connsiteX1840" fmla="*/ 1540430 w 3076859"/>
              <a:gd name="connsiteY1840" fmla="*/ 3086795 h 3513667"/>
              <a:gd name="connsiteX1841" fmla="*/ 1521829 w 3076859"/>
              <a:gd name="connsiteY1841" fmla="*/ 3078254 h 3513667"/>
              <a:gd name="connsiteX1842" fmla="*/ 1501629 w 3076859"/>
              <a:gd name="connsiteY1842" fmla="*/ 3190903 h 3513667"/>
              <a:gd name="connsiteX1843" fmla="*/ 1502229 w 3076859"/>
              <a:gd name="connsiteY1843" fmla="*/ 3194834 h 3513667"/>
              <a:gd name="connsiteX1844" fmla="*/ 1502429 w 3076859"/>
              <a:gd name="connsiteY1844" fmla="*/ 3198630 h 3513667"/>
              <a:gd name="connsiteX1845" fmla="*/ 1502429 w 3076859"/>
              <a:gd name="connsiteY1845" fmla="*/ 3202561 h 3513667"/>
              <a:gd name="connsiteX1846" fmla="*/ 1502429 w 3076859"/>
              <a:gd name="connsiteY1846" fmla="*/ 3206357 h 3513667"/>
              <a:gd name="connsiteX1847" fmla="*/ 1502029 w 3076859"/>
              <a:gd name="connsiteY1847" fmla="*/ 3210152 h 3513667"/>
              <a:gd name="connsiteX1848" fmla="*/ 1501429 w 3076859"/>
              <a:gd name="connsiteY1848" fmla="*/ 3213948 h 3513667"/>
              <a:gd name="connsiteX1849" fmla="*/ 1500429 w 3076859"/>
              <a:gd name="connsiteY1849" fmla="*/ 3221404 h 3513667"/>
              <a:gd name="connsiteX1850" fmla="*/ 1498429 w 3076859"/>
              <a:gd name="connsiteY1850" fmla="*/ 3228995 h 3513667"/>
              <a:gd name="connsiteX1851" fmla="*/ 1496429 w 3076859"/>
              <a:gd name="connsiteY1851" fmla="*/ 3236315 h 3513667"/>
              <a:gd name="connsiteX1852" fmla="*/ 1492229 w 3076859"/>
              <a:gd name="connsiteY1852" fmla="*/ 3251227 h 3513667"/>
              <a:gd name="connsiteX1853" fmla="*/ 1492229 w 3076859"/>
              <a:gd name="connsiteY1853" fmla="*/ 3256242 h 3513667"/>
              <a:gd name="connsiteX1854" fmla="*/ 1491429 w 3076859"/>
              <a:gd name="connsiteY1854" fmla="*/ 3261258 h 3513667"/>
              <a:gd name="connsiteX1855" fmla="*/ 1490629 w 3076859"/>
              <a:gd name="connsiteY1855" fmla="*/ 3266002 h 3513667"/>
              <a:gd name="connsiteX1856" fmla="*/ 1489429 w 3076859"/>
              <a:gd name="connsiteY1856" fmla="*/ 3270882 h 3513667"/>
              <a:gd name="connsiteX1857" fmla="*/ 1487829 w 3076859"/>
              <a:gd name="connsiteY1857" fmla="*/ 3275491 h 3513667"/>
              <a:gd name="connsiteX1858" fmla="*/ 1486029 w 3076859"/>
              <a:gd name="connsiteY1858" fmla="*/ 3280100 h 3513667"/>
              <a:gd name="connsiteX1859" fmla="*/ 1483829 w 3076859"/>
              <a:gd name="connsiteY1859" fmla="*/ 3284709 h 3513667"/>
              <a:gd name="connsiteX1860" fmla="*/ 1481629 w 3076859"/>
              <a:gd name="connsiteY1860" fmla="*/ 3289183 h 3513667"/>
              <a:gd name="connsiteX1861" fmla="*/ 1477029 w 3076859"/>
              <a:gd name="connsiteY1861" fmla="*/ 3298536 h 3513667"/>
              <a:gd name="connsiteX1862" fmla="*/ 1475028 w 3076859"/>
              <a:gd name="connsiteY1862" fmla="*/ 3303010 h 3513667"/>
              <a:gd name="connsiteX1863" fmla="*/ 1473028 w 3076859"/>
              <a:gd name="connsiteY1863" fmla="*/ 3307754 h 3513667"/>
              <a:gd name="connsiteX1864" fmla="*/ 1470828 w 3076859"/>
              <a:gd name="connsiteY1864" fmla="*/ 3312363 h 3513667"/>
              <a:gd name="connsiteX1865" fmla="*/ 1469428 w 3076859"/>
              <a:gd name="connsiteY1865" fmla="*/ 3317243 h 3513667"/>
              <a:gd name="connsiteX1866" fmla="*/ 1468028 w 3076859"/>
              <a:gd name="connsiteY1866" fmla="*/ 3322123 h 3513667"/>
              <a:gd name="connsiteX1867" fmla="*/ 1467028 w 3076859"/>
              <a:gd name="connsiteY1867" fmla="*/ 3327275 h 3513667"/>
              <a:gd name="connsiteX1868" fmla="*/ 1466628 w 3076859"/>
              <a:gd name="connsiteY1868" fmla="*/ 3328359 h 3513667"/>
              <a:gd name="connsiteX1869" fmla="*/ 1466228 w 3076859"/>
              <a:gd name="connsiteY1869" fmla="*/ 3329308 h 3513667"/>
              <a:gd name="connsiteX1870" fmla="*/ 1465428 w 3076859"/>
              <a:gd name="connsiteY1870" fmla="*/ 3330528 h 3513667"/>
              <a:gd name="connsiteX1871" fmla="*/ 1464628 w 3076859"/>
              <a:gd name="connsiteY1871" fmla="*/ 3331613 h 3513667"/>
              <a:gd name="connsiteX1872" fmla="*/ 1462228 w 3076859"/>
              <a:gd name="connsiteY1872" fmla="*/ 3334053 h 3513667"/>
              <a:gd name="connsiteX1873" fmla="*/ 1459228 w 3076859"/>
              <a:gd name="connsiteY1873" fmla="*/ 3336628 h 3513667"/>
              <a:gd name="connsiteX1874" fmla="*/ 1455628 w 3076859"/>
              <a:gd name="connsiteY1874" fmla="*/ 3339339 h 3513667"/>
              <a:gd name="connsiteX1875" fmla="*/ 1451828 w 3076859"/>
              <a:gd name="connsiteY1875" fmla="*/ 3341915 h 3513667"/>
              <a:gd name="connsiteX1876" fmla="*/ 1447228 w 3076859"/>
              <a:gd name="connsiteY1876" fmla="*/ 3344626 h 3513667"/>
              <a:gd name="connsiteX1877" fmla="*/ 1442628 w 3076859"/>
              <a:gd name="connsiteY1877" fmla="*/ 3347202 h 3513667"/>
              <a:gd name="connsiteX1878" fmla="*/ 1437628 w 3076859"/>
              <a:gd name="connsiteY1878" fmla="*/ 3349777 h 3513667"/>
              <a:gd name="connsiteX1879" fmla="*/ 1432628 w 3076859"/>
              <a:gd name="connsiteY1879" fmla="*/ 3352353 h 3513667"/>
              <a:gd name="connsiteX1880" fmla="*/ 1427628 w 3076859"/>
              <a:gd name="connsiteY1880" fmla="*/ 3354522 h 3513667"/>
              <a:gd name="connsiteX1881" fmla="*/ 1422627 w 3076859"/>
              <a:gd name="connsiteY1881" fmla="*/ 3356420 h 3513667"/>
              <a:gd name="connsiteX1882" fmla="*/ 1417827 w 3076859"/>
              <a:gd name="connsiteY1882" fmla="*/ 3358317 h 3513667"/>
              <a:gd name="connsiteX1883" fmla="*/ 1413227 w 3076859"/>
              <a:gd name="connsiteY1883" fmla="*/ 3359809 h 3513667"/>
              <a:gd name="connsiteX1884" fmla="*/ 1409027 w 3076859"/>
              <a:gd name="connsiteY1884" fmla="*/ 3360893 h 3513667"/>
              <a:gd name="connsiteX1885" fmla="*/ 1405227 w 3076859"/>
              <a:gd name="connsiteY1885" fmla="*/ 3361842 h 3513667"/>
              <a:gd name="connsiteX1886" fmla="*/ 1399227 w 3076859"/>
              <a:gd name="connsiteY1886" fmla="*/ 3362926 h 3513667"/>
              <a:gd name="connsiteX1887" fmla="*/ 1393227 w 3076859"/>
              <a:gd name="connsiteY1887" fmla="*/ 3364146 h 3513667"/>
              <a:gd name="connsiteX1888" fmla="*/ 1380627 w 3076859"/>
              <a:gd name="connsiteY1888" fmla="*/ 3367129 h 3513667"/>
              <a:gd name="connsiteX1889" fmla="*/ 1374227 w 3076859"/>
              <a:gd name="connsiteY1889" fmla="*/ 3368484 h 3513667"/>
              <a:gd name="connsiteX1890" fmla="*/ 1367826 w 3076859"/>
              <a:gd name="connsiteY1890" fmla="*/ 3369704 h 3513667"/>
              <a:gd name="connsiteX1891" fmla="*/ 1361426 w 3076859"/>
              <a:gd name="connsiteY1891" fmla="*/ 3371060 h 3513667"/>
              <a:gd name="connsiteX1892" fmla="*/ 1354826 w 3076859"/>
              <a:gd name="connsiteY1892" fmla="*/ 3372144 h 3513667"/>
              <a:gd name="connsiteX1893" fmla="*/ 1348426 w 3076859"/>
              <a:gd name="connsiteY1893" fmla="*/ 3372822 h 3513667"/>
              <a:gd name="connsiteX1894" fmla="*/ 1341826 w 3076859"/>
              <a:gd name="connsiteY1894" fmla="*/ 3373364 h 3513667"/>
              <a:gd name="connsiteX1895" fmla="*/ 1338626 w 3076859"/>
              <a:gd name="connsiteY1895" fmla="*/ 3373500 h 3513667"/>
              <a:gd name="connsiteX1896" fmla="*/ 1335226 w 3076859"/>
              <a:gd name="connsiteY1896" fmla="*/ 3373500 h 3513667"/>
              <a:gd name="connsiteX1897" fmla="*/ 1332026 w 3076859"/>
              <a:gd name="connsiteY1897" fmla="*/ 3373500 h 3513667"/>
              <a:gd name="connsiteX1898" fmla="*/ 1328826 w 3076859"/>
              <a:gd name="connsiteY1898" fmla="*/ 3373229 h 3513667"/>
              <a:gd name="connsiteX1899" fmla="*/ 1325426 w 3076859"/>
              <a:gd name="connsiteY1899" fmla="*/ 3372822 h 3513667"/>
              <a:gd name="connsiteX1900" fmla="*/ 1322226 w 3076859"/>
              <a:gd name="connsiteY1900" fmla="*/ 3372416 h 3513667"/>
              <a:gd name="connsiteX1901" fmla="*/ 1318825 w 3076859"/>
              <a:gd name="connsiteY1901" fmla="*/ 3371873 h 3513667"/>
              <a:gd name="connsiteX1902" fmla="*/ 1315625 w 3076859"/>
              <a:gd name="connsiteY1902" fmla="*/ 3371196 h 3513667"/>
              <a:gd name="connsiteX1903" fmla="*/ 1312425 w 3076859"/>
              <a:gd name="connsiteY1903" fmla="*/ 3370247 h 3513667"/>
              <a:gd name="connsiteX1904" fmla="*/ 1309025 w 3076859"/>
              <a:gd name="connsiteY1904" fmla="*/ 3369298 h 3513667"/>
              <a:gd name="connsiteX1905" fmla="*/ 1305825 w 3076859"/>
              <a:gd name="connsiteY1905" fmla="*/ 3368078 h 3513667"/>
              <a:gd name="connsiteX1906" fmla="*/ 1302625 w 3076859"/>
              <a:gd name="connsiteY1906" fmla="*/ 3366722 h 3513667"/>
              <a:gd name="connsiteX1907" fmla="*/ 1304425 w 3076859"/>
              <a:gd name="connsiteY1907" fmla="*/ 3362249 h 3513667"/>
              <a:gd name="connsiteX1908" fmla="*/ 1303625 w 3076859"/>
              <a:gd name="connsiteY1908" fmla="*/ 3361842 h 3513667"/>
              <a:gd name="connsiteX1909" fmla="*/ 1302825 w 3076859"/>
              <a:gd name="connsiteY1909" fmla="*/ 3364418 h 3513667"/>
              <a:gd name="connsiteX1910" fmla="*/ 1302625 w 3076859"/>
              <a:gd name="connsiteY1910" fmla="*/ 3366722 h 3513667"/>
              <a:gd name="connsiteX1911" fmla="*/ 1300825 w 3076859"/>
              <a:gd name="connsiteY1911" fmla="*/ 3365502 h 3513667"/>
              <a:gd name="connsiteX1912" fmla="*/ 1298825 w 3076859"/>
              <a:gd name="connsiteY1912" fmla="*/ 3364418 h 3513667"/>
              <a:gd name="connsiteX1913" fmla="*/ 1296825 w 3076859"/>
              <a:gd name="connsiteY1913" fmla="*/ 3363469 h 3513667"/>
              <a:gd name="connsiteX1914" fmla="*/ 1294825 w 3076859"/>
              <a:gd name="connsiteY1914" fmla="*/ 3362655 h 3513667"/>
              <a:gd name="connsiteX1915" fmla="*/ 1292825 w 3076859"/>
              <a:gd name="connsiteY1915" fmla="*/ 3361978 h 3513667"/>
              <a:gd name="connsiteX1916" fmla="*/ 1290825 w 3076859"/>
              <a:gd name="connsiteY1916" fmla="*/ 3361571 h 3513667"/>
              <a:gd name="connsiteX1917" fmla="*/ 1288625 w 3076859"/>
              <a:gd name="connsiteY1917" fmla="*/ 3361300 h 3513667"/>
              <a:gd name="connsiteX1918" fmla="*/ 1286625 w 3076859"/>
              <a:gd name="connsiteY1918" fmla="*/ 3361164 h 3513667"/>
              <a:gd name="connsiteX1919" fmla="*/ 1284625 w 3076859"/>
              <a:gd name="connsiteY1919" fmla="*/ 3360893 h 3513667"/>
              <a:gd name="connsiteX1920" fmla="*/ 1282625 w 3076859"/>
              <a:gd name="connsiteY1920" fmla="*/ 3360893 h 3513667"/>
              <a:gd name="connsiteX1921" fmla="*/ 1278225 w 3076859"/>
              <a:gd name="connsiteY1921" fmla="*/ 3361164 h 3513667"/>
              <a:gd name="connsiteX1922" fmla="*/ 1273825 w 3076859"/>
              <a:gd name="connsiteY1922" fmla="*/ 3361571 h 3513667"/>
              <a:gd name="connsiteX1923" fmla="*/ 1269625 w 3076859"/>
              <a:gd name="connsiteY1923" fmla="*/ 3361978 h 3513667"/>
              <a:gd name="connsiteX1924" fmla="*/ 1265224 w 3076859"/>
              <a:gd name="connsiteY1924" fmla="*/ 3362520 h 3513667"/>
              <a:gd name="connsiteX1925" fmla="*/ 1260824 w 3076859"/>
              <a:gd name="connsiteY1925" fmla="*/ 3362791 h 3513667"/>
              <a:gd name="connsiteX1926" fmla="*/ 1256624 w 3076859"/>
              <a:gd name="connsiteY1926" fmla="*/ 3362926 h 3513667"/>
              <a:gd name="connsiteX1927" fmla="*/ 1254424 w 3076859"/>
              <a:gd name="connsiteY1927" fmla="*/ 3362791 h 3513667"/>
              <a:gd name="connsiteX1928" fmla="*/ 1252424 w 3076859"/>
              <a:gd name="connsiteY1928" fmla="*/ 3362655 h 3513667"/>
              <a:gd name="connsiteX1929" fmla="*/ 1250424 w 3076859"/>
              <a:gd name="connsiteY1929" fmla="*/ 3362520 h 3513667"/>
              <a:gd name="connsiteX1930" fmla="*/ 1248424 w 3076859"/>
              <a:gd name="connsiteY1930" fmla="*/ 3361978 h 3513667"/>
              <a:gd name="connsiteX1931" fmla="*/ 1246224 w 3076859"/>
              <a:gd name="connsiteY1931" fmla="*/ 3361435 h 3513667"/>
              <a:gd name="connsiteX1932" fmla="*/ 1244224 w 3076859"/>
              <a:gd name="connsiteY1932" fmla="*/ 3360758 h 3513667"/>
              <a:gd name="connsiteX1933" fmla="*/ 1242424 w 3076859"/>
              <a:gd name="connsiteY1933" fmla="*/ 3359809 h 3513667"/>
              <a:gd name="connsiteX1934" fmla="*/ 1240424 w 3076859"/>
              <a:gd name="connsiteY1934" fmla="*/ 3358995 h 3513667"/>
              <a:gd name="connsiteX1935" fmla="*/ 1238624 w 3076859"/>
              <a:gd name="connsiteY1935" fmla="*/ 3357640 h 3513667"/>
              <a:gd name="connsiteX1936" fmla="*/ 1236624 w 3076859"/>
              <a:gd name="connsiteY1936" fmla="*/ 3356149 h 3513667"/>
              <a:gd name="connsiteX1937" fmla="*/ 1233624 w 3076859"/>
              <a:gd name="connsiteY1937" fmla="*/ 3353437 h 3513667"/>
              <a:gd name="connsiteX1938" fmla="*/ 1230424 w 3076859"/>
              <a:gd name="connsiteY1938" fmla="*/ 3350455 h 3513667"/>
              <a:gd name="connsiteX1939" fmla="*/ 1227624 w 3076859"/>
              <a:gd name="connsiteY1939" fmla="*/ 3347337 h 3513667"/>
              <a:gd name="connsiteX1940" fmla="*/ 1225224 w 3076859"/>
              <a:gd name="connsiteY1940" fmla="*/ 3344219 h 3513667"/>
              <a:gd name="connsiteX1941" fmla="*/ 1223024 w 3076859"/>
              <a:gd name="connsiteY1941" fmla="*/ 3340966 h 3513667"/>
              <a:gd name="connsiteX1942" fmla="*/ 1221024 w 3076859"/>
              <a:gd name="connsiteY1942" fmla="*/ 3337713 h 3513667"/>
              <a:gd name="connsiteX1943" fmla="*/ 1219224 w 3076859"/>
              <a:gd name="connsiteY1943" fmla="*/ 3334459 h 3513667"/>
              <a:gd name="connsiteX1944" fmla="*/ 1217624 w 3076859"/>
              <a:gd name="connsiteY1944" fmla="*/ 3331070 h 3513667"/>
              <a:gd name="connsiteX1945" fmla="*/ 1216224 w 3076859"/>
              <a:gd name="connsiteY1945" fmla="*/ 3327681 h 3513667"/>
              <a:gd name="connsiteX1946" fmla="*/ 1215023 w 3076859"/>
              <a:gd name="connsiteY1946" fmla="*/ 3324292 h 3513667"/>
              <a:gd name="connsiteX1947" fmla="*/ 1213823 w 3076859"/>
              <a:gd name="connsiteY1947" fmla="*/ 3320768 h 3513667"/>
              <a:gd name="connsiteX1948" fmla="*/ 1213023 w 3076859"/>
              <a:gd name="connsiteY1948" fmla="*/ 3317379 h 3513667"/>
              <a:gd name="connsiteX1949" fmla="*/ 1211423 w 3076859"/>
              <a:gd name="connsiteY1949" fmla="*/ 3310059 h 3513667"/>
              <a:gd name="connsiteX1950" fmla="*/ 1210423 w 3076859"/>
              <a:gd name="connsiteY1950" fmla="*/ 3302874 h 3513667"/>
              <a:gd name="connsiteX1951" fmla="*/ 1209623 w 3076859"/>
              <a:gd name="connsiteY1951" fmla="*/ 3295554 h 3513667"/>
              <a:gd name="connsiteX1952" fmla="*/ 1208823 w 3076859"/>
              <a:gd name="connsiteY1952" fmla="*/ 3288098 h 3513667"/>
              <a:gd name="connsiteX1953" fmla="*/ 1207823 w 3076859"/>
              <a:gd name="connsiteY1953" fmla="*/ 3273323 h 3513667"/>
              <a:gd name="connsiteX1954" fmla="*/ 1206823 w 3076859"/>
              <a:gd name="connsiteY1954" fmla="*/ 3266002 h 3513667"/>
              <a:gd name="connsiteX1955" fmla="*/ 1205623 w 3076859"/>
              <a:gd name="connsiteY1955" fmla="*/ 3258818 h 3513667"/>
              <a:gd name="connsiteX1956" fmla="*/ 1204023 w 3076859"/>
              <a:gd name="connsiteY1956" fmla="*/ 3251633 h 3513667"/>
              <a:gd name="connsiteX1957" fmla="*/ 1203223 w 3076859"/>
              <a:gd name="connsiteY1957" fmla="*/ 3248109 h 3513667"/>
              <a:gd name="connsiteX1958" fmla="*/ 1202023 w 3076859"/>
              <a:gd name="connsiteY1958" fmla="*/ 3244720 h 3513667"/>
              <a:gd name="connsiteX1959" fmla="*/ 1200223 w 3076859"/>
              <a:gd name="connsiteY1959" fmla="*/ 3238891 h 3513667"/>
              <a:gd name="connsiteX1960" fmla="*/ 1198623 w 3076859"/>
              <a:gd name="connsiteY1960" fmla="*/ 3233062 h 3513667"/>
              <a:gd name="connsiteX1961" fmla="*/ 1197223 w 3076859"/>
              <a:gd name="connsiteY1961" fmla="*/ 3227097 h 3513667"/>
              <a:gd name="connsiteX1962" fmla="*/ 1195823 w 3076859"/>
              <a:gd name="connsiteY1962" fmla="*/ 3221268 h 3513667"/>
              <a:gd name="connsiteX1963" fmla="*/ 1195023 w 3076859"/>
              <a:gd name="connsiteY1963" fmla="*/ 3215168 h 3513667"/>
              <a:gd name="connsiteX1964" fmla="*/ 1194223 w 3076859"/>
              <a:gd name="connsiteY1964" fmla="*/ 3209068 h 3513667"/>
              <a:gd name="connsiteX1965" fmla="*/ 1193023 w 3076859"/>
              <a:gd name="connsiteY1965" fmla="*/ 3196868 h 3513667"/>
              <a:gd name="connsiteX1966" fmla="*/ 1192023 w 3076859"/>
              <a:gd name="connsiteY1966" fmla="*/ 3184532 h 3513667"/>
              <a:gd name="connsiteX1967" fmla="*/ 1191023 w 3076859"/>
              <a:gd name="connsiteY1967" fmla="*/ 3172196 h 3513667"/>
              <a:gd name="connsiteX1968" fmla="*/ 1190223 w 3076859"/>
              <a:gd name="connsiteY1968" fmla="*/ 3159860 h 3513667"/>
              <a:gd name="connsiteX1969" fmla="*/ 1189023 w 3076859"/>
              <a:gd name="connsiteY1969" fmla="*/ 3147660 h 3513667"/>
              <a:gd name="connsiteX1970" fmla="*/ 1188823 w 3076859"/>
              <a:gd name="connsiteY1970" fmla="*/ 3122040 h 3513667"/>
              <a:gd name="connsiteX1971" fmla="*/ 1188823 w 3076859"/>
              <a:gd name="connsiteY1971" fmla="*/ 3096284 h 3513667"/>
              <a:gd name="connsiteX1972" fmla="*/ 1185623 w 3076859"/>
              <a:gd name="connsiteY1972" fmla="*/ 3093979 h 3513667"/>
              <a:gd name="connsiteX1973" fmla="*/ 1183223 w 3076859"/>
              <a:gd name="connsiteY1973" fmla="*/ 3091539 h 3513667"/>
              <a:gd name="connsiteX1974" fmla="*/ 1181023 w 3076859"/>
              <a:gd name="connsiteY1974" fmla="*/ 3089099 h 3513667"/>
              <a:gd name="connsiteX1975" fmla="*/ 1179423 w 3076859"/>
              <a:gd name="connsiteY1975" fmla="*/ 3086388 h 3513667"/>
              <a:gd name="connsiteX1976" fmla="*/ 1178423 w 3076859"/>
              <a:gd name="connsiteY1976" fmla="*/ 3083812 h 3513667"/>
              <a:gd name="connsiteX1977" fmla="*/ 1177623 w 3076859"/>
              <a:gd name="connsiteY1977" fmla="*/ 3081237 h 3513667"/>
              <a:gd name="connsiteX1978" fmla="*/ 1177223 w 3076859"/>
              <a:gd name="connsiteY1978" fmla="*/ 3078390 h 3513667"/>
              <a:gd name="connsiteX1979" fmla="*/ 1177023 w 3076859"/>
              <a:gd name="connsiteY1979" fmla="*/ 3075408 h 3513667"/>
              <a:gd name="connsiteX1980" fmla="*/ 1177023 w 3076859"/>
              <a:gd name="connsiteY1980" fmla="*/ 3072696 h 3513667"/>
              <a:gd name="connsiteX1981" fmla="*/ 1177223 w 3076859"/>
              <a:gd name="connsiteY1981" fmla="*/ 3069714 h 3513667"/>
              <a:gd name="connsiteX1982" fmla="*/ 1177823 w 3076859"/>
              <a:gd name="connsiteY1982" fmla="*/ 3063885 h 3513667"/>
              <a:gd name="connsiteX1983" fmla="*/ 1178623 w 3076859"/>
              <a:gd name="connsiteY1983" fmla="*/ 3058056 h 3513667"/>
              <a:gd name="connsiteX1984" fmla="*/ 1179223 w 3076859"/>
              <a:gd name="connsiteY1984" fmla="*/ 3052227 h 3513667"/>
              <a:gd name="connsiteX1985" fmla="*/ 1170823 w 3076859"/>
              <a:gd name="connsiteY1985" fmla="*/ 3017524 h 3513667"/>
              <a:gd name="connsiteX1986" fmla="*/ 1169023 w 3076859"/>
              <a:gd name="connsiteY1986" fmla="*/ 3013729 h 3513667"/>
              <a:gd name="connsiteX1987" fmla="*/ 1167223 w 3076859"/>
              <a:gd name="connsiteY1987" fmla="*/ 3010204 h 3513667"/>
              <a:gd name="connsiteX1988" fmla="*/ 1165623 w 3076859"/>
              <a:gd name="connsiteY1988" fmla="*/ 3006544 h 3513667"/>
              <a:gd name="connsiteX1989" fmla="*/ 1164223 w 3076859"/>
              <a:gd name="connsiteY1989" fmla="*/ 3003020 h 3513667"/>
              <a:gd name="connsiteX1990" fmla="*/ 1163022 w 3076859"/>
              <a:gd name="connsiteY1990" fmla="*/ 2999224 h 3513667"/>
              <a:gd name="connsiteX1991" fmla="*/ 1162222 w 3076859"/>
              <a:gd name="connsiteY1991" fmla="*/ 2995564 h 3513667"/>
              <a:gd name="connsiteX1992" fmla="*/ 1161222 w 3076859"/>
              <a:gd name="connsiteY1992" fmla="*/ 2992039 h 3513667"/>
              <a:gd name="connsiteX1993" fmla="*/ 1160622 w 3076859"/>
              <a:gd name="connsiteY1993" fmla="*/ 2988244 h 3513667"/>
              <a:gd name="connsiteX1994" fmla="*/ 1159622 w 3076859"/>
              <a:gd name="connsiteY1994" fmla="*/ 2980653 h 3513667"/>
              <a:gd name="connsiteX1995" fmla="*/ 1159222 w 3076859"/>
              <a:gd name="connsiteY1995" fmla="*/ 2973332 h 3513667"/>
              <a:gd name="connsiteX1996" fmla="*/ 1159022 w 3076859"/>
              <a:gd name="connsiteY1996" fmla="*/ 2965877 h 3513667"/>
              <a:gd name="connsiteX1997" fmla="*/ 1159022 w 3076859"/>
              <a:gd name="connsiteY1997" fmla="*/ 2958285 h 3513667"/>
              <a:gd name="connsiteX1998" fmla="*/ 1159622 w 3076859"/>
              <a:gd name="connsiteY1998" fmla="*/ 2943103 h 3513667"/>
              <a:gd name="connsiteX1999" fmla="*/ 1160022 w 3076859"/>
              <a:gd name="connsiteY1999" fmla="*/ 2928056 h 3513667"/>
              <a:gd name="connsiteX2000" fmla="*/ 1160222 w 3076859"/>
              <a:gd name="connsiteY2000" fmla="*/ 2920600 h 3513667"/>
              <a:gd name="connsiteX2001" fmla="*/ 1160022 w 3076859"/>
              <a:gd name="connsiteY2001" fmla="*/ 2913009 h 3513667"/>
              <a:gd name="connsiteX2002" fmla="*/ 1159422 w 3076859"/>
              <a:gd name="connsiteY2002" fmla="*/ 2905553 h 3513667"/>
              <a:gd name="connsiteX2003" fmla="*/ 1158422 w 3076859"/>
              <a:gd name="connsiteY2003" fmla="*/ 2898233 h 3513667"/>
              <a:gd name="connsiteX2004" fmla="*/ 1163823 w 3076859"/>
              <a:gd name="connsiteY2004" fmla="*/ 2895251 h 3513667"/>
              <a:gd name="connsiteX2005" fmla="*/ 1163422 w 3076859"/>
              <a:gd name="connsiteY2005" fmla="*/ 2894302 h 3513667"/>
              <a:gd name="connsiteX2006" fmla="*/ 1158422 w 3076859"/>
              <a:gd name="connsiteY2006" fmla="*/ 2898233 h 3513667"/>
              <a:gd name="connsiteX2007" fmla="*/ 1157422 w 3076859"/>
              <a:gd name="connsiteY2007" fmla="*/ 2896878 h 3513667"/>
              <a:gd name="connsiteX2008" fmla="*/ 1156422 w 3076859"/>
              <a:gd name="connsiteY2008" fmla="*/ 2895522 h 3513667"/>
              <a:gd name="connsiteX2009" fmla="*/ 1155022 w 3076859"/>
              <a:gd name="connsiteY2009" fmla="*/ 2892946 h 3513667"/>
              <a:gd name="connsiteX2010" fmla="*/ 1154022 w 3076859"/>
              <a:gd name="connsiteY2010" fmla="*/ 2890100 h 3513667"/>
              <a:gd name="connsiteX2011" fmla="*/ 1153222 w 3076859"/>
              <a:gd name="connsiteY2011" fmla="*/ 2887389 h 3513667"/>
              <a:gd name="connsiteX2012" fmla="*/ 1152822 w 3076859"/>
              <a:gd name="connsiteY2012" fmla="*/ 2884406 h 3513667"/>
              <a:gd name="connsiteX2013" fmla="*/ 1152622 w 3076859"/>
              <a:gd name="connsiteY2013" fmla="*/ 2881424 h 3513667"/>
              <a:gd name="connsiteX2014" fmla="*/ 1152022 w 3076859"/>
              <a:gd name="connsiteY2014" fmla="*/ 2875459 h 3513667"/>
              <a:gd name="connsiteX2015" fmla="*/ 1151622 w 3076859"/>
              <a:gd name="connsiteY2015" fmla="*/ 2869359 h 3513667"/>
              <a:gd name="connsiteX2016" fmla="*/ 1151222 w 3076859"/>
              <a:gd name="connsiteY2016" fmla="*/ 2866513 h 3513667"/>
              <a:gd name="connsiteX2017" fmla="*/ 1150422 w 3076859"/>
              <a:gd name="connsiteY2017" fmla="*/ 2863666 h 3513667"/>
              <a:gd name="connsiteX2018" fmla="*/ 1149622 w 3076859"/>
              <a:gd name="connsiteY2018" fmla="*/ 2860955 h 3513667"/>
              <a:gd name="connsiteX2019" fmla="*/ 1148022 w 3076859"/>
              <a:gd name="connsiteY2019" fmla="*/ 2858244 h 3513667"/>
              <a:gd name="connsiteX2020" fmla="*/ 1147022 w 3076859"/>
              <a:gd name="connsiteY2020" fmla="*/ 2856888 h 3513667"/>
              <a:gd name="connsiteX2021" fmla="*/ 1146222 w 3076859"/>
              <a:gd name="connsiteY2021" fmla="*/ 2855668 h 3513667"/>
              <a:gd name="connsiteX2022" fmla="*/ 1145022 w 3076859"/>
              <a:gd name="connsiteY2022" fmla="*/ 2854448 h 3513667"/>
              <a:gd name="connsiteX2023" fmla="*/ 1143622 w 3076859"/>
              <a:gd name="connsiteY2023" fmla="*/ 2853363 h 3513667"/>
              <a:gd name="connsiteX2024" fmla="*/ 1132022 w 3076859"/>
              <a:gd name="connsiteY2024" fmla="*/ 2930767 h 3513667"/>
              <a:gd name="connsiteX2025" fmla="*/ 1132422 w 3076859"/>
              <a:gd name="connsiteY2025" fmla="*/ 2938494 h 3513667"/>
              <a:gd name="connsiteX2026" fmla="*/ 1132422 w 3076859"/>
              <a:gd name="connsiteY2026" fmla="*/ 2946221 h 3513667"/>
              <a:gd name="connsiteX2027" fmla="*/ 1132022 w 3076859"/>
              <a:gd name="connsiteY2027" fmla="*/ 2953812 h 3513667"/>
              <a:gd name="connsiteX2028" fmla="*/ 1131222 w 3076859"/>
              <a:gd name="connsiteY2028" fmla="*/ 2961539 h 3513667"/>
              <a:gd name="connsiteX2029" fmla="*/ 1130022 w 3076859"/>
              <a:gd name="connsiteY2029" fmla="*/ 2969130 h 3513667"/>
              <a:gd name="connsiteX2030" fmla="*/ 1128622 w 3076859"/>
              <a:gd name="connsiteY2030" fmla="*/ 2976586 h 3513667"/>
              <a:gd name="connsiteX2031" fmla="*/ 1127022 w 3076859"/>
              <a:gd name="connsiteY2031" fmla="*/ 2984177 h 3513667"/>
              <a:gd name="connsiteX2032" fmla="*/ 1125422 w 3076859"/>
              <a:gd name="connsiteY2032" fmla="*/ 2991497 h 3513667"/>
              <a:gd name="connsiteX2033" fmla="*/ 1121822 w 3076859"/>
              <a:gd name="connsiteY2033" fmla="*/ 3006544 h 3513667"/>
              <a:gd name="connsiteX2034" fmla="*/ 1118222 w 3076859"/>
              <a:gd name="connsiteY2034" fmla="*/ 3021456 h 3513667"/>
              <a:gd name="connsiteX2035" fmla="*/ 1116822 w 3076859"/>
              <a:gd name="connsiteY2035" fmla="*/ 3029047 h 3513667"/>
              <a:gd name="connsiteX2036" fmla="*/ 1115422 w 3076859"/>
              <a:gd name="connsiteY2036" fmla="*/ 3036502 h 3513667"/>
              <a:gd name="connsiteX2037" fmla="*/ 1114222 w 3076859"/>
              <a:gd name="connsiteY2037" fmla="*/ 3044094 h 3513667"/>
              <a:gd name="connsiteX2038" fmla="*/ 1113622 w 3076859"/>
              <a:gd name="connsiteY2038" fmla="*/ 3051821 h 3513667"/>
              <a:gd name="connsiteX2039" fmla="*/ 1110821 w 3076859"/>
              <a:gd name="connsiteY2039" fmla="*/ 3064699 h 3513667"/>
              <a:gd name="connsiteX2040" fmla="*/ 1108021 w 3076859"/>
              <a:gd name="connsiteY2040" fmla="*/ 3077441 h 3513667"/>
              <a:gd name="connsiteX2041" fmla="*/ 1105221 w 3076859"/>
              <a:gd name="connsiteY2041" fmla="*/ 3090319 h 3513667"/>
              <a:gd name="connsiteX2042" fmla="*/ 1101621 w 3076859"/>
              <a:gd name="connsiteY2042" fmla="*/ 3102790 h 3513667"/>
              <a:gd name="connsiteX2043" fmla="*/ 1098021 w 3076859"/>
              <a:gd name="connsiteY2043" fmla="*/ 3115126 h 3513667"/>
              <a:gd name="connsiteX2044" fmla="*/ 1094221 w 3076859"/>
              <a:gd name="connsiteY2044" fmla="*/ 3127598 h 3513667"/>
              <a:gd name="connsiteX2045" fmla="*/ 1091821 w 3076859"/>
              <a:gd name="connsiteY2045" fmla="*/ 3133562 h 3513667"/>
              <a:gd name="connsiteX2046" fmla="*/ 1089621 w 3076859"/>
              <a:gd name="connsiteY2046" fmla="*/ 3139662 h 3513667"/>
              <a:gd name="connsiteX2047" fmla="*/ 1087021 w 3076859"/>
              <a:gd name="connsiteY2047" fmla="*/ 3145491 h 3513667"/>
              <a:gd name="connsiteX2048" fmla="*/ 1084621 w 3076859"/>
              <a:gd name="connsiteY2048" fmla="*/ 3151320 h 3513667"/>
              <a:gd name="connsiteX2049" fmla="*/ 1081821 w 3076859"/>
              <a:gd name="connsiteY2049" fmla="*/ 3157285 h 3513667"/>
              <a:gd name="connsiteX2050" fmla="*/ 1078821 w 3076859"/>
              <a:gd name="connsiteY2050" fmla="*/ 3162978 h 3513667"/>
              <a:gd name="connsiteX2051" fmla="*/ 1076021 w 3076859"/>
              <a:gd name="connsiteY2051" fmla="*/ 3168672 h 3513667"/>
              <a:gd name="connsiteX2052" fmla="*/ 1072821 w 3076859"/>
              <a:gd name="connsiteY2052" fmla="*/ 3174365 h 3513667"/>
              <a:gd name="connsiteX2053" fmla="*/ 1069421 w 3076859"/>
              <a:gd name="connsiteY2053" fmla="*/ 3179923 h 3513667"/>
              <a:gd name="connsiteX2054" fmla="*/ 1065621 w 3076859"/>
              <a:gd name="connsiteY2054" fmla="*/ 3185345 h 3513667"/>
              <a:gd name="connsiteX2055" fmla="*/ 1062021 w 3076859"/>
              <a:gd name="connsiteY2055" fmla="*/ 3190768 h 3513667"/>
              <a:gd name="connsiteX2056" fmla="*/ 1058020 w 3076859"/>
              <a:gd name="connsiteY2056" fmla="*/ 3196190 h 3513667"/>
              <a:gd name="connsiteX2057" fmla="*/ 1053820 w 3076859"/>
              <a:gd name="connsiteY2057" fmla="*/ 3201477 h 3513667"/>
              <a:gd name="connsiteX2058" fmla="*/ 1049420 w 3076859"/>
              <a:gd name="connsiteY2058" fmla="*/ 3206492 h 3513667"/>
              <a:gd name="connsiteX2059" fmla="*/ 1045020 w 3076859"/>
              <a:gd name="connsiteY2059" fmla="*/ 3211644 h 3513667"/>
              <a:gd name="connsiteX2060" fmla="*/ 1040220 w 3076859"/>
              <a:gd name="connsiteY2060" fmla="*/ 3216795 h 3513667"/>
              <a:gd name="connsiteX2061" fmla="*/ 1035220 w 3076859"/>
              <a:gd name="connsiteY2061" fmla="*/ 3221539 h 3513667"/>
              <a:gd name="connsiteX2062" fmla="*/ 1029820 w 3076859"/>
              <a:gd name="connsiteY2062" fmla="*/ 3226284 h 3513667"/>
              <a:gd name="connsiteX2063" fmla="*/ 1024420 w 3076859"/>
              <a:gd name="connsiteY2063" fmla="*/ 3231164 h 3513667"/>
              <a:gd name="connsiteX2064" fmla="*/ 1018420 w 3076859"/>
              <a:gd name="connsiteY2064" fmla="*/ 3235773 h 3513667"/>
              <a:gd name="connsiteX2065" fmla="*/ 1013020 w 3076859"/>
              <a:gd name="connsiteY2065" fmla="*/ 3239704 h 3513667"/>
              <a:gd name="connsiteX2066" fmla="*/ 1007619 w 3076859"/>
              <a:gd name="connsiteY2066" fmla="*/ 3243500 h 3513667"/>
              <a:gd name="connsiteX2067" fmla="*/ 1002019 w 3076859"/>
              <a:gd name="connsiteY2067" fmla="*/ 3246889 h 3513667"/>
              <a:gd name="connsiteX2068" fmla="*/ 996419 w 3076859"/>
              <a:gd name="connsiteY2068" fmla="*/ 3250007 h 3513667"/>
              <a:gd name="connsiteX2069" fmla="*/ 990619 w 3076859"/>
              <a:gd name="connsiteY2069" fmla="*/ 3252582 h 3513667"/>
              <a:gd name="connsiteX2070" fmla="*/ 985019 w 3076859"/>
              <a:gd name="connsiteY2070" fmla="*/ 3254887 h 3513667"/>
              <a:gd name="connsiteX2071" fmla="*/ 979219 w 3076859"/>
              <a:gd name="connsiteY2071" fmla="*/ 3256920 h 3513667"/>
              <a:gd name="connsiteX2072" fmla="*/ 973419 w 3076859"/>
              <a:gd name="connsiteY2072" fmla="*/ 3258682 h 3513667"/>
              <a:gd name="connsiteX2073" fmla="*/ 967419 w 3076859"/>
              <a:gd name="connsiteY2073" fmla="*/ 3259902 h 3513667"/>
              <a:gd name="connsiteX2074" fmla="*/ 961419 w 3076859"/>
              <a:gd name="connsiteY2074" fmla="*/ 3260987 h 3513667"/>
              <a:gd name="connsiteX2075" fmla="*/ 955218 w 3076859"/>
              <a:gd name="connsiteY2075" fmla="*/ 3261393 h 3513667"/>
              <a:gd name="connsiteX2076" fmla="*/ 949218 w 3076859"/>
              <a:gd name="connsiteY2076" fmla="*/ 3261665 h 3513667"/>
              <a:gd name="connsiteX2077" fmla="*/ 942818 w 3076859"/>
              <a:gd name="connsiteY2077" fmla="*/ 3261529 h 3513667"/>
              <a:gd name="connsiteX2078" fmla="*/ 936418 w 3076859"/>
              <a:gd name="connsiteY2078" fmla="*/ 3261122 h 3513667"/>
              <a:gd name="connsiteX2079" fmla="*/ 929818 w 3076859"/>
              <a:gd name="connsiteY2079" fmla="*/ 3260309 h 3513667"/>
              <a:gd name="connsiteX2080" fmla="*/ 923018 w 3076859"/>
              <a:gd name="connsiteY2080" fmla="*/ 3259089 h 3513667"/>
              <a:gd name="connsiteX2081" fmla="*/ 916218 w 3076859"/>
              <a:gd name="connsiteY2081" fmla="*/ 3258818 h 3513667"/>
              <a:gd name="connsiteX2082" fmla="*/ 910018 w 3076859"/>
              <a:gd name="connsiteY2082" fmla="*/ 3258682 h 3513667"/>
              <a:gd name="connsiteX2083" fmla="*/ 903217 w 3076859"/>
              <a:gd name="connsiteY2083" fmla="*/ 3258682 h 3513667"/>
              <a:gd name="connsiteX2084" fmla="*/ 896617 w 3076859"/>
              <a:gd name="connsiteY2084" fmla="*/ 3258682 h 3513667"/>
              <a:gd name="connsiteX2085" fmla="*/ 883417 w 3076859"/>
              <a:gd name="connsiteY2085" fmla="*/ 3258953 h 3513667"/>
              <a:gd name="connsiteX2086" fmla="*/ 870417 w 3076859"/>
              <a:gd name="connsiteY2086" fmla="*/ 3259224 h 3513667"/>
              <a:gd name="connsiteX2087" fmla="*/ 863817 w 3076859"/>
              <a:gd name="connsiteY2087" fmla="*/ 3259224 h 3513667"/>
              <a:gd name="connsiteX2088" fmla="*/ 857217 w 3076859"/>
              <a:gd name="connsiteY2088" fmla="*/ 3259089 h 3513667"/>
              <a:gd name="connsiteX2089" fmla="*/ 850616 w 3076859"/>
              <a:gd name="connsiteY2089" fmla="*/ 3258818 h 3513667"/>
              <a:gd name="connsiteX2090" fmla="*/ 844216 w 3076859"/>
              <a:gd name="connsiteY2090" fmla="*/ 3258276 h 3513667"/>
              <a:gd name="connsiteX2091" fmla="*/ 837616 w 3076859"/>
              <a:gd name="connsiteY2091" fmla="*/ 3257598 h 3513667"/>
              <a:gd name="connsiteX2092" fmla="*/ 831016 w 3076859"/>
              <a:gd name="connsiteY2092" fmla="*/ 3256513 h 3513667"/>
              <a:gd name="connsiteX2093" fmla="*/ 824616 w 3076859"/>
              <a:gd name="connsiteY2093" fmla="*/ 3255293 h 3513667"/>
              <a:gd name="connsiteX2094" fmla="*/ 818216 w 3076859"/>
              <a:gd name="connsiteY2094" fmla="*/ 3253531 h 3513667"/>
              <a:gd name="connsiteX2095" fmla="*/ 801416 w 3076859"/>
              <a:gd name="connsiteY2095" fmla="*/ 3251362 h 3513667"/>
              <a:gd name="connsiteX2096" fmla="*/ 797815 w 3076859"/>
              <a:gd name="connsiteY2096" fmla="*/ 3251633 h 3513667"/>
              <a:gd name="connsiteX2097" fmla="*/ 794215 w 3076859"/>
              <a:gd name="connsiteY2097" fmla="*/ 3251769 h 3513667"/>
              <a:gd name="connsiteX2098" fmla="*/ 790815 w 3076859"/>
              <a:gd name="connsiteY2098" fmla="*/ 3251633 h 3513667"/>
              <a:gd name="connsiteX2099" fmla="*/ 787615 w 3076859"/>
              <a:gd name="connsiteY2099" fmla="*/ 3251362 h 3513667"/>
              <a:gd name="connsiteX2100" fmla="*/ 784415 w 3076859"/>
              <a:gd name="connsiteY2100" fmla="*/ 3250684 h 3513667"/>
              <a:gd name="connsiteX2101" fmla="*/ 781615 w 3076859"/>
              <a:gd name="connsiteY2101" fmla="*/ 3250007 h 3513667"/>
              <a:gd name="connsiteX2102" fmla="*/ 778615 w 3076859"/>
              <a:gd name="connsiteY2102" fmla="*/ 3248922 h 3513667"/>
              <a:gd name="connsiteX2103" fmla="*/ 776015 w 3076859"/>
              <a:gd name="connsiteY2103" fmla="*/ 3247702 h 3513667"/>
              <a:gd name="connsiteX2104" fmla="*/ 773615 w 3076859"/>
              <a:gd name="connsiteY2104" fmla="*/ 3246075 h 3513667"/>
              <a:gd name="connsiteX2105" fmla="*/ 771215 w 3076859"/>
              <a:gd name="connsiteY2105" fmla="*/ 3244449 h 3513667"/>
              <a:gd name="connsiteX2106" fmla="*/ 769015 w 3076859"/>
              <a:gd name="connsiteY2106" fmla="*/ 3242415 h 3513667"/>
              <a:gd name="connsiteX2107" fmla="*/ 767215 w 3076859"/>
              <a:gd name="connsiteY2107" fmla="*/ 3240246 h 3513667"/>
              <a:gd name="connsiteX2108" fmla="*/ 765415 w 3076859"/>
              <a:gd name="connsiteY2108" fmla="*/ 3237942 h 3513667"/>
              <a:gd name="connsiteX2109" fmla="*/ 764015 w 3076859"/>
              <a:gd name="connsiteY2109" fmla="*/ 3235502 h 3513667"/>
              <a:gd name="connsiteX2110" fmla="*/ 762615 w 3076859"/>
              <a:gd name="connsiteY2110" fmla="*/ 3232655 h 3513667"/>
              <a:gd name="connsiteX2111" fmla="*/ 761615 w 3076859"/>
              <a:gd name="connsiteY2111" fmla="*/ 3229673 h 3513667"/>
              <a:gd name="connsiteX2112" fmla="*/ 759815 w 3076859"/>
              <a:gd name="connsiteY2112" fmla="*/ 3224522 h 3513667"/>
              <a:gd name="connsiteX2113" fmla="*/ 758015 w 3076859"/>
              <a:gd name="connsiteY2113" fmla="*/ 3219370 h 3513667"/>
              <a:gd name="connsiteX2114" fmla="*/ 754015 w 3076859"/>
              <a:gd name="connsiteY2114" fmla="*/ 3209204 h 3513667"/>
              <a:gd name="connsiteX2115" fmla="*/ 749615 w 3076859"/>
              <a:gd name="connsiteY2115" fmla="*/ 3198901 h 3513667"/>
              <a:gd name="connsiteX2116" fmla="*/ 745214 w 3076859"/>
              <a:gd name="connsiteY2116" fmla="*/ 3188870 h 3513667"/>
              <a:gd name="connsiteX2117" fmla="*/ 743214 w 3076859"/>
              <a:gd name="connsiteY2117" fmla="*/ 3183719 h 3513667"/>
              <a:gd name="connsiteX2118" fmla="*/ 741414 w 3076859"/>
              <a:gd name="connsiteY2118" fmla="*/ 3178567 h 3513667"/>
              <a:gd name="connsiteX2119" fmla="*/ 739814 w 3076859"/>
              <a:gd name="connsiteY2119" fmla="*/ 3173281 h 3513667"/>
              <a:gd name="connsiteX2120" fmla="*/ 738214 w 3076859"/>
              <a:gd name="connsiteY2120" fmla="*/ 3167994 h 3513667"/>
              <a:gd name="connsiteX2121" fmla="*/ 737014 w 3076859"/>
              <a:gd name="connsiteY2121" fmla="*/ 3162843 h 3513667"/>
              <a:gd name="connsiteX2122" fmla="*/ 736414 w 3076859"/>
              <a:gd name="connsiteY2122" fmla="*/ 3157420 h 3513667"/>
              <a:gd name="connsiteX2123" fmla="*/ 735614 w 3076859"/>
              <a:gd name="connsiteY2123" fmla="*/ 3151862 h 3513667"/>
              <a:gd name="connsiteX2124" fmla="*/ 735614 w 3076859"/>
              <a:gd name="connsiteY2124" fmla="*/ 3146305 h 3513667"/>
              <a:gd name="connsiteX2125" fmla="*/ 732214 w 3076859"/>
              <a:gd name="connsiteY2125" fmla="*/ 3140882 h 3513667"/>
              <a:gd name="connsiteX2126" fmla="*/ 729214 w 3076859"/>
              <a:gd name="connsiteY2126" fmla="*/ 3135324 h 3513667"/>
              <a:gd name="connsiteX2127" fmla="*/ 726414 w 3076859"/>
              <a:gd name="connsiteY2127" fmla="*/ 3129495 h 3513667"/>
              <a:gd name="connsiteX2128" fmla="*/ 723614 w 3076859"/>
              <a:gd name="connsiteY2128" fmla="*/ 3123937 h 3513667"/>
              <a:gd name="connsiteX2129" fmla="*/ 721014 w 3076859"/>
              <a:gd name="connsiteY2129" fmla="*/ 3118244 h 3513667"/>
              <a:gd name="connsiteX2130" fmla="*/ 719014 w 3076859"/>
              <a:gd name="connsiteY2130" fmla="*/ 3112415 h 3513667"/>
              <a:gd name="connsiteX2131" fmla="*/ 717014 w 3076859"/>
              <a:gd name="connsiteY2131" fmla="*/ 3106722 h 3513667"/>
              <a:gd name="connsiteX2132" fmla="*/ 715214 w 3076859"/>
              <a:gd name="connsiteY2132" fmla="*/ 3100621 h 3513667"/>
              <a:gd name="connsiteX2133" fmla="*/ 713414 w 3076859"/>
              <a:gd name="connsiteY2133" fmla="*/ 3094792 h 3513667"/>
              <a:gd name="connsiteX2134" fmla="*/ 712014 w 3076859"/>
              <a:gd name="connsiteY2134" fmla="*/ 3088692 h 3513667"/>
              <a:gd name="connsiteX2135" fmla="*/ 710614 w 3076859"/>
              <a:gd name="connsiteY2135" fmla="*/ 3082863 h 3513667"/>
              <a:gd name="connsiteX2136" fmla="*/ 709414 w 3076859"/>
              <a:gd name="connsiteY2136" fmla="*/ 3076763 h 3513667"/>
              <a:gd name="connsiteX2137" fmla="*/ 708614 w 3076859"/>
              <a:gd name="connsiteY2137" fmla="*/ 3070663 h 3513667"/>
              <a:gd name="connsiteX2138" fmla="*/ 707614 w 3076859"/>
              <a:gd name="connsiteY2138" fmla="*/ 3064427 h 3513667"/>
              <a:gd name="connsiteX2139" fmla="*/ 706214 w 3076859"/>
              <a:gd name="connsiteY2139" fmla="*/ 3052092 h 3513667"/>
              <a:gd name="connsiteX2140" fmla="*/ 705414 w 3076859"/>
              <a:gd name="connsiteY2140" fmla="*/ 3050465 h 3513667"/>
              <a:gd name="connsiteX2141" fmla="*/ 704614 w 3076859"/>
              <a:gd name="connsiteY2141" fmla="*/ 3048567 h 3513667"/>
              <a:gd name="connsiteX2142" fmla="*/ 704214 w 3076859"/>
              <a:gd name="connsiteY2142" fmla="*/ 3046398 h 3513667"/>
              <a:gd name="connsiteX2143" fmla="*/ 704014 w 3076859"/>
              <a:gd name="connsiteY2143" fmla="*/ 3044229 h 3513667"/>
              <a:gd name="connsiteX2144" fmla="*/ 704014 w 3076859"/>
              <a:gd name="connsiteY2144" fmla="*/ 3039756 h 3513667"/>
              <a:gd name="connsiteX2145" fmla="*/ 703814 w 3076859"/>
              <a:gd name="connsiteY2145" fmla="*/ 3037451 h 3513667"/>
              <a:gd name="connsiteX2146" fmla="*/ 703814 w 3076859"/>
              <a:gd name="connsiteY2146" fmla="*/ 3035282 h 3513667"/>
              <a:gd name="connsiteX2147" fmla="*/ 703214 w 3076859"/>
              <a:gd name="connsiteY2147" fmla="*/ 3033114 h 3513667"/>
              <a:gd name="connsiteX2148" fmla="*/ 702614 w 3076859"/>
              <a:gd name="connsiteY2148" fmla="*/ 3031216 h 3513667"/>
              <a:gd name="connsiteX2149" fmla="*/ 701414 w 3076859"/>
              <a:gd name="connsiteY2149" fmla="*/ 3029589 h 3513667"/>
              <a:gd name="connsiteX2150" fmla="*/ 700814 w 3076859"/>
              <a:gd name="connsiteY2150" fmla="*/ 3028911 h 3513667"/>
              <a:gd name="connsiteX2151" fmla="*/ 699814 w 3076859"/>
              <a:gd name="connsiteY2151" fmla="*/ 3028369 h 3513667"/>
              <a:gd name="connsiteX2152" fmla="*/ 699014 w 3076859"/>
              <a:gd name="connsiteY2152" fmla="*/ 3027691 h 3513667"/>
              <a:gd name="connsiteX2153" fmla="*/ 697814 w 3076859"/>
              <a:gd name="connsiteY2153" fmla="*/ 3027285 h 3513667"/>
              <a:gd name="connsiteX2154" fmla="*/ 696614 w 3076859"/>
              <a:gd name="connsiteY2154" fmla="*/ 3026742 h 3513667"/>
              <a:gd name="connsiteX2155" fmla="*/ 695413 w 3076859"/>
              <a:gd name="connsiteY2155" fmla="*/ 3026471 h 3513667"/>
              <a:gd name="connsiteX2156" fmla="*/ 693813 w 3076859"/>
              <a:gd name="connsiteY2156" fmla="*/ 3026336 h 3513667"/>
              <a:gd name="connsiteX2157" fmla="*/ 691813 w 3076859"/>
              <a:gd name="connsiteY2157" fmla="*/ 3026200 h 3513667"/>
              <a:gd name="connsiteX2158" fmla="*/ 689813 w 3076859"/>
              <a:gd name="connsiteY2158" fmla="*/ 3026336 h 3513667"/>
              <a:gd name="connsiteX2159" fmla="*/ 687813 w 3076859"/>
              <a:gd name="connsiteY2159" fmla="*/ 3026471 h 3513667"/>
              <a:gd name="connsiteX2160" fmla="*/ 685813 w 3076859"/>
              <a:gd name="connsiteY2160" fmla="*/ 3032842 h 3513667"/>
              <a:gd name="connsiteX2161" fmla="*/ 683613 w 3076859"/>
              <a:gd name="connsiteY2161" fmla="*/ 3039078 h 3513667"/>
              <a:gd name="connsiteX2162" fmla="*/ 681413 w 3076859"/>
              <a:gd name="connsiteY2162" fmla="*/ 3045314 h 3513667"/>
              <a:gd name="connsiteX2163" fmla="*/ 680013 w 3076859"/>
              <a:gd name="connsiteY2163" fmla="*/ 3048296 h 3513667"/>
              <a:gd name="connsiteX2164" fmla="*/ 678413 w 3076859"/>
              <a:gd name="connsiteY2164" fmla="*/ 3051007 h 3513667"/>
              <a:gd name="connsiteX2165" fmla="*/ 676813 w 3076859"/>
              <a:gd name="connsiteY2165" fmla="*/ 3053854 h 3513667"/>
              <a:gd name="connsiteX2166" fmla="*/ 674813 w 3076859"/>
              <a:gd name="connsiteY2166" fmla="*/ 3056565 h 3513667"/>
              <a:gd name="connsiteX2167" fmla="*/ 672813 w 3076859"/>
              <a:gd name="connsiteY2167" fmla="*/ 3059141 h 3513667"/>
              <a:gd name="connsiteX2168" fmla="*/ 670213 w 3076859"/>
              <a:gd name="connsiteY2168" fmla="*/ 3061445 h 3513667"/>
              <a:gd name="connsiteX2169" fmla="*/ 667813 w 3076859"/>
              <a:gd name="connsiteY2169" fmla="*/ 3063614 h 3513667"/>
              <a:gd name="connsiteX2170" fmla="*/ 664813 w 3076859"/>
              <a:gd name="connsiteY2170" fmla="*/ 3065512 h 3513667"/>
              <a:gd name="connsiteX2171" fmla="*/ 661413 w 3076859"/>
              <a:gd name="connsiteY2171" fmla="*/ 3067410 h 3513667"/>
              <a:gd name="connsiteX2172" fmla="*/ 657613 w 3076859"/>
              <a:gd name="connsiteY2172" fmla="*/ 3069172 h 3513667"/>
              <a:gd name="connsiteX2173" fmla="*/ 658613 w 3076859"/>
              <a:gd name="connsiteY2173" fmla="*/ 3072832 h 3513667"/>
              <a:gd name="connsiteX2174" fmla="*/ 659813 w 3076859"/>
              <a:gd name="connsiteY2174" fmla="*/ 3076763 h 3513667"/>
              <a:gd name="connsiteX2175" fmla="*/ 660413 w 3076859"/>
              <a:gd name="connsiteY2175" fmla="*/ 3080694 h 3513667"/>
              <a:gd name="connsiteX2176" fmla="*/ 660613 w 3076859"/>
              <a:gd name="connsiteY2176" fmla="*/ 3082728 h 3513667"/>
              <a:gd name="connsiteX2177" fmla="*/ 660613 w 3076859"/>
              <a:gd name="connsiteY2177" fmla="*/ 3084626 h 3513667"/>
              <a:gd name="connsiteX2178" fmla="*/ 660613 w 3076859"/>
              <a:gd name="connsiteY2178" fmla="*/ 3086388 h 3513667"/>
              <a:gd name="connsiteX2179" fmla="*/ 660213 w 3076859"/>
              <a:gd name="connsiteY2179" fmla="*/ 3088286 h 3513667"/>
              <a:gd name="connsiteX2180" fmla="*/ 659813 w 3076859"/>
              <a:gd name="connsiteY2180" fmla="*/ 3089777 h 3513667"/>
              <a:gd name="connsiteX2181" fmla="*/ 659013 w 3076859"/>
              <a:gd name="connsiteY2181" fmla="*/ 3091404 h 3513667"/>
              <a:gd name="connsiteX2182" fmla="*/ 658213 w 3076859"/>
              <a:gd name="connsiteY2182" fmla="*/ 3092624 h 3513667"/>
              <a:gd name="connsiteX2183" fmla="*/ 656813 w 3076859"/>
              <a:gd name="connsiteY2183" fmla="*/ 3093844 h 3513667"/>
              <a:gd name="connsiteX2184" fmla="*/ 655213 w 3076859"/>
              <a:gd name="connsiteY2184" fmla="*/ 3094792 h 3513667"/>
              <a:gd name="connsiteX2185" fmla="*/ 653213 w 3076859"/>
              <a:gd name="connsiteY2185" fmla="*/ 3095606 h 3513667"/>
              <a:gd name="connsiteX2186" fmla="*/ 648813 w 3076859"/>
              <a:gd name="connsiteY2186" fmla="*/ 3096961 h 3513667"/>
              <a:gd name="connsiteX2187" fmla="*/ 644613 w 3076859"/>
              <a:gd name="connsiteY2187" fmla="*/ 3098588 h 3513667"/>
              <a:gd name="connsiteX2188" fmla="*/ 640612 w 3076859"/>
              <a:gd name="connsiteY2188" fmla="*/ 3100350 h 3513667"/>
              <a:gd name="connsiteX2189" fmla="*/ 636812 w 3076859"/>
              <a:gd name="connsiteY2189" fmla="*/ 3102384 h 3513667"/>
              <a:gd name="connsiteX2190" fmla="*/ 633012 w 3076859"/>
              <a:gd name="connsiteY2190" fmla="*/ 3104553 h 3513667"/>
              <a:gd name="connsiteX2191" fmla="*/ 629412 w 3076859"/>
              <a:gd name="connsiteY2191" fmla="*/ 3106722 h 3513667"/>
              <a:gd name="connsiteX2192" fmla="*/ 625812 w 3076859"/>
              <a:gd name="connsiteY2192" fmla="*/ 3109026 h 3513667"/>
              <a:gd name="connsiteX2193" fmla="*/ 622412 w 3076859"/>
              <a:gd name="connsiteY2193" fmla="*/ 3111466 h 3513667"/>
              <a:gd name="connsiteX2194" fmla="*/ 615412 w 3076859"/>
              <a:gd name="connsiteY2194" fmla="*/ 3116482 h 3513667"/>
              <a:gd name="connsiteX2195" fmla="*/ 608812 w 3076859"/>
              <a:gd name="connsiteY2195" fmla="*/ 3121497 h 3513667"/>
              <a:gd name="connsiteX2196" fmla="*/ 602012 w 3076859"/>
              <a:gd name="connsiteY2196" fmla="*/ 3126513 h 3513667"/>
              <a:gd name="connsiteX2197" fmla="*/ 598612 w 3076859"/>
              <a:gd name="connsiteY2197" fmla="*/ 3128953 h 3513667"/>
              <a:gd name="connsiteX2198" fmla="*/ 595012 w 3076859"/>
              <a:gd name="connsiteY2198" fmla="*/ 3131258 h 3513667"/>
              <a:gd name="connsiteX2199" fmla="*/ 575411 w 3076859"/>
              <a:gd name="connsiteY2199" fmla="*/ 3132749 h 3513667"/>
              <a:gd name="connsiteX2200" fmla="*/ 555611 w 3076859"/>
              <a:gd name="connsiteY2200" fmla="*/ 3134375 h 3513667"/>
              <a:gd name="connsiteX2201" fmla="*/ 545811 w 3076859"/>
              <a:gd name="connsiteY2201" fmla="*/ 3135189 h 3513667"/>
              <a:gd name="connsiteX2202" fmla="*/ 535610 w 3076859"/>
              <a:gd name="connsiteY2202" fmla="*/ 3135595 h 3513667"/>
              <a:gd name="connsiteX2203" fmla="*/ 525810 w 3076859"/>
              <a:gd name="connsiteY2203" fmla="*/ 3136002 h 3513667"/>
              <a:gd name="connsiteX2204" fmla="*/ 516010 w 3076859"/>
              <a:gd name="connsiteY2204" fmla="*/ 3136409 h 3513667"/>
              <a:gd name="connsiteX2205" fmla="*/ 506010 w 3076859"/>
              <a:gd name="connsiteY2205" fmla="*/ 3136680 h 3513667"/>
              <a:gd name="connsiteX2206" fmla="*/ 496210 w 3076859"/>
              <a:gd name="connsiteY2206" fmla="*/ 3136680 h 3513667"/>
              <a:gd name="connsiteX2207" fmla="*/ 486409 w 3076859"/>
              <a:gd name="connsiteY2207" fmla="*/ 3136409 h 3513667"/>
              <a:gd name="connsiteX2208" fmla="*/ 476409 w 3076859"/>
              <a:gd name="connsiteY2208" fmla="*/ 3135867 h 3513667"/>
              <a:gd name="connsiteX2209" fmla="*/ 466609 w 3076859"/>
              <a:gd name="connsiteY2209" fmla="*/ 3135324 h 3513667"/>
              <a:gd name="connsiteX2210" fmla="*/ 456809 w 3076859"/>
              <a:gd name="connsiteY2210" fmla="*/ 3134375 h 3513667"/>
              <a:gd name="connsiteX2211" fmla="*/ 446809 w 3076859"/>
              <a:gd name="connsiteY2211" fmla="*/ 3133155 h 3513667"/>
              <a:gd name="connsiteX2212" fmla="*/ 437009 w 3076859"/>
              <a:gd name="connsiteY2212" fmla="*/ 3131529 h 3513667"/>
              <a:gd name="connsiteX2213" fmla="*/ 433608 w 3076859"/>
              <a:gd name="connsiteY2213" fmla="*/ 3130851 h 3513667"/>
              <a:gd name="connsiteX2214" fmla="*/ 430808 w 3076859"/>
              <a:gd name="connsiteY2214" fmla="*/ 3129902 h 3513667"/>
              <a:gd name="connsiteX2215" fmla="*/ 428208 w 3076859"/>
              <a:gd name="connsiteY2215" fmla="*/ 3128682 h 3513667"/>
              <a:gd name="connsiteX2216" fmla="*/ 426008 w 3076859"/>
              <a:gd name="connsiteY2216" fmla="*/ 3127191 h 3513667"/>
              <a:gd name="connsiteX2217" fmla="*/ 424208 w 3076859"/>
              <a:gd name="connsiteY2217" fmla="*/ 3125700 h 3513667"/>
              <a:gd name="connsiteX2218" fmla="*/ 422608 w 3076859"/>
              <a:gd name="connsiteY2218" fmla="*/ 3123937 h 3513667"/>
              <a:gd name="connsiteX2219" fmla="*/ 421208 w 3076859"/>
              <a:gd name="connsiteY2219" fmla="*/ 3122175 h 3513667"/>
              <a:gd name="connsiteX2220" fmla="*/ 420008 w 3076859"/>
              <a:gd name="connsiteY2220" fmla="*/ 3120142 h 3513667"/>
              <a:gd name="connsiteX2221" fmla="*/ 419208 w 3076859"/>
              <a:gd name="connsiteY2221" fmla="*/ 3117973 h 3513667"/>
              <a:gd name="connsiteX2222" fmla="*/ 418408 w 3076859"/>
              <a:gd name="connsiteY2222" fmla="*/ 3115804 h 3513667"/>
              <a:gd name="connsiteX2223" fmla="*/ 417008 w 3076859"/>
              <a:gd name="connsiteY2223" fmla="*/ 3111331 h 3513667"/>
              <a:gd name="connsiteX2224" fmla="*/ 415208 w 3076859"/>
              <a:gd name="connsiteY2224" fmla="*/ 3102113 h 3513667"/>
              <a:gd name="connsiteX2225" fmla="*/ 412008 w 3076859"/>
              <a:gd name="connsiteY2225" fmla="*/ 3085168 h 3513667"/>
              <a:gd name="connsiteX2226" fmla="*/ 408808 w 3076859"/>
              <a:gd name="connsiteY2226" fmla="*/ 3068494 h 3513667"/>
              <a:gd name="connsiteX2227" fmla="*/ 403208 w 3076859"/>
              <a:gd name="connsiteY2227" fmla="*/ 3035011 h 3513667"/>
              <a:gd name="connsiteX2228" fmla="*/ 384407 w 3076859"/>
              <a:gd name="connsiteY2228" fmla="*/ 2878713 h 3513667"/>
              <a:gd name="connsiteX2229" fmla="*/ 382808 w 3076859"/>
              <a:gd name="connsiteY2229" fmla="*/ 2875731 h 3513667"/>
              <a:gd name="connsiteX2230" fmla="*/ 381807 w 3076859"/>
              <a:gd name="connsiteY2230" fmla="*/ 2873019 h 3513667"/>
              <a:gd name="connsiteX2231" fmla="*/ 380807 w 3076859"/>
              <a:gd name="connsiteY2231" fmla="*/ 2870037 h 3513667"/>
              <a:gd name="connsiteX2232" fmla="*/ 380207 w 3076859"/>
              <a:gd name="connsiteY2232" fmla="*/ 2867326 h 3513667"/>
              <a:gd name="connsiteX2233" fmla="*/ 377407 w 3076859"/>
              <a:gd name="connsiteY2233" fmla="*/ 2859870 h 3513667"/>
              <a:gd name="connsiteX2234" fmla="*/ 374607 w 3076859"/>
              <a:gd name="connsiteY2234" fmla="*/ 2852415 h 3513667"/>
              <a:gd name="connsiteX2235" fmla="*/ 372207 w 3076859"/>
              <a:gd name="connsiteY2235" fmla="*/ 2844959 h 3513667"/>
              <a:gd name="connsiteX2236" fmla="*/ 370207 w 3076859"/>
              <a:gd name="connsiteY2236" fmla="*/ 2837639 h 3513667"/>
              <a:gd name="connsiteX2237" fmla="*/ 368007 w 3076859"/>
              <a:gd name="connsiteY2237" fmla="*/ 2830047 h 3513667"/>
              <a:gd name="connsiteX2238" fmla="*/ 366407 w 3076859"/>
              <a:gd name="connsiteY2238" fmla="*/ 2822592 h 3513667"/>
              <a:gd name="connsiteX2239" fmla="*/ 364807 w 3076859"/>
              <a:gd name="connsiteY2239" fmla="*/ 2815000 h 3513667"/>
              <a:gd name="connsiteX2240" fmla="*/ 363807 w 3076859"/>
              <a:gd name="connsiteY2240" fmla="*/ 2807409 h 3513667"/>
              <a:gd name="connsiteX2241" fmla="*/ 362807 w 3076859"/>
              <a:gd name="connsiteY2241" fmla="*/ 2799818 h 3513667"/>
              <a:gd name="connsiteX2242" fmla="*/ 362207 w 3076859"/>
              <a:gd name="connsiteY2242" fmla="*/ 2792227 h 3513667"/>
              <a:gd name="connsiteX2243" fmla="*/ 361607 w 3076859"/>
              <a:gd name="connsiteY2243" fmla="*/ 2784771 h 3513667"/>
              <a:gd name="connsiteX2244" fmla="*/ 361407 w 3076859"/>
              <a:gd name="connsiteY2244" fmla="*/ 2777044 h 3513667"/>
              <a:gd name="connsiteX2245" fmla="*/ 361407 w 3076859"/>
              <a:gd name="connsiteY2245" fmla="*/ 2769453 h 3513667"/>
              <a:gd name="connsiteX2246" fmla="*/ 361607 w 3076859"/>
              <a:gd name="connsiteY2246" fmla="*/ 2761726 h 3513667"/>
              <a:gd name="connsiteX2247" fmla="*/ 362207 w 3076859"/>
              <a:gd name="connsiteY2247" fmla="*/ 2753999 h 3513667"/>
              <a:gd name="connsiteX2248" fmla="*/ 362807 w 3076859"/>
              <a:gd name="connsiteY2248" fmla="*/ 2746272 h 3513667"/>
              <a:gd name="connsiteX2249" fmla="*/ 362407 w 3076859"/>
              <a:gd name="connsiteY2249" fmla="*/ 2743290 h 3513667"/>
              <a:gd name="connsiteX2250" fmla="*/ 362207 w 3076859"/>
              <a:gd name="connsiteY2250" fmla="*/ 2740579 h 3513667"/>
              <a:gd name="connsiteX2251" fmla="*/ 362207 w 3076859"/>
              <a:gd name="connsiteY2251" fmla="*/ 2737597 h 3513667"/>
              <a:gd name="connsiteX2252" fmla="*/ 362407 w 3076859"/>
              <a:gd name="connsiteY2252" fmla="*/ 2734614 h 3513667"/>
              <a:gd name="connsiteX2253" fmla="*/ 362807 w 3076859"/>
              <a:gd name="connsiteY2253" fmla="*/ 2731768 h 3513667"/>
              <a:gd name="connsiteX2254" fmla="*/ 363607 w 3076859"/>
              <a:gd name="connsiteY2254" fmla="*/ 2728650 h 3513667"/>
              <a:gd name="connsiteX2255" fmla="*/ 364607 w 3076859"/>
              <a:gd name="connsiteY2255" fmla="*/ 2725532 h 3513667"/>
              <a:gd name="connsiteX2256" fmla="*/ 366007 w 3076859"/>
              <a:gd name="connsiteY2256" fmla="*/ 2722550 h 3513667"/>
              <a:gd name="connsiteX2257" fmla="*/ 364607 w 3076859"/>
              <a:gd name="connsiteY2257" fmla="*/ 2714145 h 3513667"/>
              <a:gd name="connsiteX2258" fmla="*/ 362807 w 3076859"/>
              <a:gd name="connsiteY2258" fmla="*/ 2712112 h 3513667"/>
              <a:gd name="connsiteX2259" fmla="*/ 361207 w 3076859"/>
              <a:gd name="connsiteY2259" fmla="*/ 2710078 h 3513667"/>
              <a:gd name="connsiteX2260" fmla="*/ 359807 w 3076859"/>
              <a:gd name="connsiteY2260" fmla="*/ 2708045 h 3513667"/>
              <a:gd name="connsiteX2261" fmla="*/ 358807 w 3076859"/>
              <a:gd name="connsiteY2261" fmla="*/ 2706012 h 3513667"/>
              <a:gd name="connsiteX2262" fmla="*/ 357607 w 3076859"/>
              <a:gd name="connsiteY2262" fmla="*/ 2703978 h 3513667"/>
              <a:gd name="connsiteX2263" fmla="*/ 356607 w 3076859"/>
              <a:gd name="connsiteY2263" fmla="*/ 2701809 h 3513667"/>
              <a:gd name="connsiteX2264" fmla="*/ 355207 w 3076859"/>
              <a:gd name="connsiteY2264" fmla="*/ 2697607 h 3513667"/>
              <a:gd name="connsiteX2265" fmla="*/ 354407 w 3076859"/>
              <a:gd name="connsiteY2265" fmla="*/ 2693269 h 3513667"/>
              <a:gd name="connsiteX2266" fmla="*/ 354007 w 3076859"/>
              <a:gd name="connsiteY2266" fmla="*/ 2688796 h 3513667"/>
              <a:gd name="connsiteX2267" fmla="*/ 353607 w 3076859"/>
              <a:gd name="connsiteY2267" fmla="*/ 2684187 h 3513667"/>
              <a:gd name="connsiteX2268" fmla="*/ 353407 w 3076859"/>
              <a:gd name="connsiteY2268" fmla="*/ 2679713 h 3513667"/>
              <a:gd name="connsiteX2269" fmla="*/ 354007 w 3076859"/>
              <a:gd name="connsiteY2269" fmla="*/ 2670631 h 3513667"/>
              <a:gd name="connsiteX2270" fmla="*/ 354207 w 3076859"/>
              <a:gd name="connsiteY2270" fmla="*/ 2661549 h 3513667"/>
              <a:gd name="connsiteX2271" fmla="*/ 354207 w 3076859"/>
              <a:gd name="connsiteY2271" fmla="*/ 2656940 h 3513667"/>
              <a:gd name="connsiteX2272" fmla="*/ 353607 w 3076859"/>
              <a:gd name="connsiteY2272" fmla="*/ 2652195 h 3513667"/>
              <a:gd name="connsiteX2273" fmla="*/ 353007 w 3076859"/>
              <a:gd name="connsiteY2273" fmla="*/ 2647722 h 3513667"/>
              <a:gd name="connsiteX2274" fmla="*/ 351807 w 3076859"/>
              <a:gd name="connsiteY2274" fmla="*/ 2643248 h 3513667"/>
              <a:gd name="connsiteX2275" fmla="*/ 351007 w 3076859"/>
              <a:gd name="connsiteY2275" fmla="*/ 2645146 h 3513667"/>
              <a:gd name="connsiteX2276" fmla="*/ 350207 w 3076859"/>
              <a:gd name="connsiteY2276" fmla="*/ 2647179 h 3513667"/>
              <a:gd name="connsiteX2277" fmla="*/ 349007 w 3076859"/>
              <a:gd name="connsiteY2277" fmla="*/ 2650975 h 3513667"/>
              <a:gd name="connsiteX2278" fmla="*/ 348207 w 3076859"/>
              <a:gd name="connsiteY2278" fmla="*/ 2655042 h 3513667"/>
              <a:gd name="connsiteX2279" fmla="*/ 347807 w 3076859"/>
              <a:gd name="connsiteY2279" fmla="*/ 2659109 h 3513667"/>
              <a:gd name="connsiteX2280" fmla="*/ 347807 w 3076859"/>
              <a:gd name="connsiteY2280" fmla="*/ 2663040 h 3513667"/>
              <a:gd name="connsiteX2281" fmla="*/ 347807 w 3076859"/>
              <a:gd name="connsiteY2281" fmla="*/ 2667242 h 3513667"/>
              <a:gd name="connsiteX2282" fmla="*/ 348007 w 3076859"/>
              <a:gd name="connsiteY2282" fmla="*/ 2675240 h 3513667"/>
              <a:gd name="connsiteX2283" fmla="*/ 348007 w 3076859"/>
              <a:gd name="connsiteY2283" fmla="*/ 2679307 h 3513667"/>
              <a:gd name="connsiteX2284" fmla="*/ 348007 w 3076859"/>
              <a:gd name="connsiteY2284" fmla="*/ 2683374 h 3513667"/>
              <a:gd name="connsiteX2285" fmla="*/ 347607 w 3076859"/>
              <a:gd name="connsiteY2285" fmla="*/ 2687169 h 3513667"/>
              <a:gd name="connsiteX2286" fmla="*/ 346807 w 3076859"/>
              <a:gd name="connsiteY2286" fmla="*/ 2691100 h 3513667"/>
              <a:gd name="connsiteX2287" fmla="*/ 345807 w 3076859"/>
              <a:gd name="connsiteY2287" fmla="*/ 2694896 h 3513667"/>
              <a:gd name="connsiteX2288" fmla="*/ 345007 w 3076859"/>
              <a:gd name="connsiteY2288" fmla="*/ 2696794 h 3513667"/>
              <a:gd name="connsiteX2289" fmla="*/ 344207 w 3076859"/>
              <a:gd name="connsiteY2289" fmla="*/ 2698556 h 3513667"/>
              <a:gd name="connsiteX2290" fmla="*/ 343007 w 3076859"/>
              <a:gd name="connsiteY2290" fmla="*/ 2700318 h 3513667"/>
              <a:gd name="connsiteX2291" fmla="*/ 341807 w 3076859"/>
              <a:gd name="connsiteY2291" fmla="*/ 2702216 h 3513667"/>
              <a:gd name="connsiteX2292" fmla="*/ 340407 w 3076859"/>
              <a:gd name="connsiteY2292" fmla="*/ 2703843 h 3513667"/>
              <a:gd name="connsiteX2293" fmla="*/ 338807 w 3076859"/>
              <a:gd name="connsiteY2293" fmla="*/ 2705605 h 3513667"/>
              <a:gd name="connsiteX2294" fmla="*/ 337807 w 3076859"/>
              <a:gd name="connsiteY2294" fmla="*/ 2722550 h 3513667"/>
              <a:gd name="connsiteX2295" fmla="*/ 336407 w 3076859"/>
              <a:gd name="connsiteY2295" fmla="*/ 2739495 h 3513667"/>
              <a:gd name="connsiteX2296" fmla="*/ 334807 w 3076859"/>
              <a:gd name="connsiteY2296" fmla="*/ 2756439 h 3513667"/>
              <a:gd name="connsiteX2297" fmla="*/ 333007 w 3076859"/>
              <a:gd name="connsiteY2297" fmla="*/ 2773249 h 3513667"/>
              <a:gd name="connsiteX2298" fmla="*/ 331206 w 3076859"/>
              <a:gd name="connsiteY2298" fmla="*/ 2790329 h 3513667"/>
              <a:gd name="connsiteX2299" fmla="*/ 329206 w 3076859"/>
              <a:gd name="connsiteY2299" fmla="*/ 2807138 h 3513667"/>
              <a:gd name="connsiteX2300" fmla="*/ 325006 w 3076859"/>
              <a:gd name="connsiteY2300" fmla="*/ 2840892 h 3513667"/>
              <a:gd name="connsiteX2301" fmla="*/ 320206 w 3076859"/>
              <a:gd name="connsiteY2301" fmla="*/ 2874375 h 3513667"/>
              <a:gd name="connsiteX2302" fmla="*/ 315006 w 3076859"/>
              <a:gd name="connsiteY2302" fmla="*/ 2907858 h 3513667"/>
              <a:gd name="connsiteX2303" fmla="*/ 309206 w 3076859"/>
              <a:gd name="connsiteY2303" fmla="*/ 2941476 h 3513667"/>
              <a:gd name="connsiteX2304" fmla="*/ 303406 w 3076859"/>
              <a:gd name="connsiteY2304" fmla="*/ 2974959 h 3513667"/>
              <a:gd name="connsiteX2305" fmla="*/ 297206 w 3076859"/>
              <a:gd name="connsiteY2305" fmla="*/ 3008442 h 3513667"/>
              <a:gd name="connsiteX2306" fmla="*/ 290606 w 3076859"/>
              <a:gd name="connsiteY2306" fmla="*/ 3041789 h 3513667"/>
              <a:gd name="connsiteX2307" fmla="*/ 277405 w 3076859"/>
              <a:gd name="connsiteY2307" fmla="*/ 3108484 h 3513667"/>
              <a:gd name="connsiteX2308" fmla="*/ 263605 w 3076859"/>
              <a:gd name="connsiteY2308" fmla="*/ 3175178 h 3513667"/>
              <a:gd name="connsiteX2309" fmla="*/ 250405 w 3076859"/>
              <a:gd name="connsiteY2309" fmla="*/ 3241873 h 3513667"/>
              <a:gd name="connsiteX2310" fmla="*/ 251405 w 3076859"/>
              <a:gd name="connsiteY2310" fmla="*/ 3244449 h 3513667"/>
              <a:gd name="connsiteX2311" fmla="*/ 251805 w 3076859"/>
              <a:gd name="connsiteY2311" fmla="*/ 3246889 h 3513667"/>
              <a:gd name="connsiteX2312" fmla="*/ 252205 w 3076859"/>
              <a:gd name="connsiteY2312" fmla="*/ 3249193 h 3513667"/>
              <a:gd name="connsiteX2313" fmla="*/ 252205 w 3076859"/>
              <a:gd name="connsiteY2313" fmla="*/ 3251498 h 3513667"/>
              <a:gd name="connsiteX2314" fmla="*/ 252205 w 3076859"/>
              <a:gd name="connsiteY2314" fmla="*/ 3253802 h 3513667"/>
              <a:gd name="connsiteX2315" fmla="*/ 251805 w 3076859"/>
              <a:gd name="connsiteY2315" fmla="*/ 3256107 h 3513667"/>
              <a:gd name="connsiteX2316" fmla="*/ 251405 w 3076859"/>
              <a:gd name="connsiteY2316" fmla="*/ 3258276 h 3513667"/>
              <a:gd name="connsiteX2317" fmla="*/ 250605 w 3076859"/>
              <a:gd name="connsiteY2317" fmla="*/ 3260580 h 3513667"/>
              <a:gd name="connsiteX2318" fmla="*/ 249005 w 3076859"/>
              <a:gd name="connsiteY2318" fmla="*/ 3264918 h 3513667"/>
              <a:gd name="connsiteX2319" fmla="*/ 247005 w 3076859"/>
              <a:gd name="connsiteY2319" fmla="*/ 3269120 h 3513667"/>
              <a:gd name="connsiteX2320" fmla="*/ 242605 w 3076859"/>
              <a:gd name="connsiteY2320" fmla="*/ 3277660 h 3513667"/>
              <a:gd name="connsiteX2321" fmla="*/ 241805 w 3076859"/>
              <a:gd name="connsiteY2321" fmla="*/ 3281320 h 3513667"/>
              <a:gd name="connsiteX2322" fmla="*/ 240605 w 3076859"/>
              <a:gd name="connsiteY2322" fmla="*/ 3284845 h 3513667"/>
              <a:gd name="connsiteX2323" fmla="*/ 239405 w 3076859"/>
              <a:gd name="connsiteY2323" fmla="*/ 3288641 h 3513667"/>
              <a:gd name="connsiteX2324" fmla="*/ 238005 w 3076859"/>
              <a:gd name="connsiteY2324" fmla="*/ 3292165 h 3513667"/>
              <a:gd name="connsiteX2325" fmla="*/ 236805 w 3076859"/>
              <a:gd name="connsiteY2325" fmla="*/ 3295690 h 3513667"/>
              <a:gd name="connsiteX2326" fmla="*/ 235205 w 3076859"/>
              <a:gd name="connsiteY2326" fmla="*/ 3299079 h 3513667"/>
              <a:gd name="connsiteX2327" fmla="*/ 233205 w 3076859"/>
              <a:gd name="connsiteY2327" fmla="*/ 3302739 h 3513667"/>
              <a:gd name="connsiteX2328" fmla="*/ 231405 w 3076859"/>
              <a:gd name="connsiteY2328" fmla="*/ 3306128 h 3513667"/>
              <a:gd name="connsiteX2329" fmla="*/ 229405 w 3076859"/>
              <a:gd name="connsiteY2329" fmla="*/ 3309381 h 3513667"/>
              <a:gd name="connsiteX2330" fmla="*/ 227404 w 3076859"/>
              <a:gd name="connsiteY2330" fmla="*/ 3312770 h 3513667"/>
              <a:gd name="connsiteX2331" fmla="*/ 225405 w 3076859"/>
              <a:gd name="connsiteY2331" fmla="*/ 3315752 h 3513667"/>
              <a:gd name="connsiteX2332" fmla="*/ 223004 w 3076859"/>
              <a:gd name="connsiteY2332" fmla="*/ 3319006 h 3513667"/>
              <a:gd name="connsiteX2333" fmla="*/ 220604 w 3076859"/>
              <a:gd name="connsiteY2333" fmla="*/ 3321988 h 3513667"/>
              <a:gd name="connsiteX2334" fmla="*/ 218004 w 3076859"/>
              <a:gd name="connsiteY2334" fmla="*/ 3325106 h 3513667"/>
              <a:gd name="connsiteX2335" fmla="*/ 215604 w 3076859"/>
              <a:gd name="connsiteY2335" fmla="*/ 3327817 h 3513667"/>
              <a:gd name="connsiteX2336" fmla="*/ 213004 w 3076859"/>
              <a:gd name="connsiteY2336" fmla="*/ 3330664 h 3513667"/>
              <a:gd name="connsiteX2337" fmla="*/ 210204 w 3076859"/>
              <a:gd name="connsiteY2337" fmla="*/ 3333239 h 3513667"/>
              <a:gd name="connsiteX2338" fmla="*/ 207604 w 3076859"/>
              <a:gd name="connsiteY2338" fmla="*/ 3335815 h 3513667"/>
              <a:gd name="connsiteX2339" fmla="*/ 204604 w 3076859"/>
              <a:gd name="connsiteY2339" fmla="*/ 3338255 h 3513667"/>
              <a:gd name="connsiteX2340" fmla="*/ 201804 w 3076859"/>
              <a:gd name="connsiteY2340" fmla="*/ 3340559 h 3513667"/>
              <a:gd name="connsiteX2341" fmla="*/ 198804 w 3076859"/>
              <a:gd name="connsiteY2341" fmla="*/ 3342728 h 3513667"/>
              <a:gd name="connsiteX2342" fmla="*/ 195804 w 3076859"/>
              <a:gd name="connsiteY2342" fmla="*/ 3344626 h 3513667"/>
              <a:gd name="connsiteX2343" fmla="*/ 193004 w 3076859"/>
              <a:gd name="connsiteY2343" fmla="*/ 3346388 h 3513667"/>
              <a:gd name="connsiteX2344" fmla="*/ 190004 w 3076859"/>
              <a:gd name="connsiteY2344" fmla="*/ 3348151 h 3513667"/>
              <a:gd name="connsiteX2345" fmla="*/ 187004 w 3076859"/>
              <a:gd name="connsiteY2345" fmla="*/ 3349642 h 3513667"/>
              <a:gd name="connsiteX2346" fmla="*/ 184004 w 3076859"/>
              <a:gd name="connsiteY2346" fmla="*/ 3350997 h 3513667"/>
              <a:gd name="connsiteX2347" fmla="*/ 181004 w 3076859"/>
              <a:gd name="connsiteY2347" fmla="*/ 3352082 h 3513667"/>
              <a:gd name="connsiteX2348" fmla="*/ 178204 w 3076859"/>
              <a:gd name="connsiteY2348" fmla="*/ 3353166 h 3513667"/>
              <a:gd name="connsiteX2349" fmla="*/ 175204 w 3076859"/>
              <a:gd name="connsiteY2349" fmla="*/ 3353980 h 3513667"/>
              <a:gd name="connsiteX2350" fmla="*/ 172203 w 3076859"/>
              <a:gd name="connsiteY2350" fmla="*/ 3354657 h 3513667"/>
              <a:gd name="connsiteX2351" fmla="*/ 169203 w 3076859"/>
              <a:gd name="connsiteY2351" fmla="*/ 3355064 h 3513667"/>
              <a:gd name="connsiteX2352" fmla="*/ 166203 w 3076859"/>
              <a:gd name="connsiteY2352" fmla="*/ 3355200 h 3513667"/>
              <a:gd name="connsiteX2353" fmla="*/ 163803 w 3076859"/>
              <a:gd name="connsiteY2353" fmla="*/ 3356284 h 3513667"/>
              <a:gd name="connsiteX2354" fmla="*/ 161003 w 3076859"/>
              <a:gd name="connsiteY2354" fmla="*/ 3357369 h 3513667"/>
              <a:gd name="connsiteX2355" fmla="*/ 158403 w 3076859"/>
              <a:gd name="connsiteY2355" fmla="*/ 3358182 h 3513667"/>
              <a:gd name="connsiteX2356" fmla="*/ 156003 w 3076859"/>
              <a:gd name="connsiteY2356" fmla="*/ 3358995 h 3513667"/>
              <a:gd name="connsiteX2357" fmla="*/ 153203 w 3076859"/>
              <a:gd name="connsiteY2357" fmla="*/ 3359673 h 3513667"/>
              <a:gd name="connsiteX2358" fmla="*/ 150803 w 3076859"/>
              <a:gd name="connsiteY2358" fmla="*/ 3360351 h 3513667"/>
              <a:gd name="connsiteX2359" fmla="*/ 145403 w 3076859"/>
              <a:gd name="connsiteY2359" fmla="*/ 3361300 h 3513667"/>
              <a:gd name="connsiteX2360" fmla="*/ 140003 w 3076859"/>
              <a:gd name="connsiteY2360" fmla="*/ 3361842 h 3513667"/>
              <a:gd name="connsiteX2361" fmla="*/ 134803 w 3076859"/>
              <a:gd name="connsiteY2361" fmla="*/ 3362249 h 3513667"/>
              <a:gd name="connsiteX2362" fmla="*/ 129403 w 3076859"/>
              <a:gd name="connsiteY2362" fmla="*/ 3362384 h 3513667"/>
              <a:gd name="connsiteX2363" fmla="*/ 124002 w 3076859"/>
              <a:gd name="connsiteY2363" fmla="*/ 3362520 h 3513667"/>
              <a:gd name="connsiteX2364" fmla="*/ 113202 w 3076859"/>
              <a:gd name="connsiteY2364" fmla="*/ 3362520 h 3513667"/>
              <a:gd name="connsiteX2365" fmla="*/ 107802 w 3076859"/>
              <a:gd name="connsiteY2365" fmla="*/ 3362520 h 3513667"/>
              <a:gd name="connsiteX2366" fmla="*/ 102402 w 3076859"/>
              <a:gd name="connsiteY2366" fmla="*/ 3362655 h 3513667"/>
              <a:gd name="connsiteX2367" fmla="*/ 97202 w 3076859"/>
              <a:gd name="connsiteY2367" fmla="*/ 3362791 h 3513667"/>
              <a:gd name="connsiteX2368" fmla="*/ 91602 w 3076859"/>
              <a:gd name="connsiteY2368" fmla="*/ 3363333 h 3513667"/>
              <a:gd name="connsiteX2369" fmla="*/ 86402 w 3076859"/>
              <a:gd name="connsiteY2369" fmla="*/ 3364011 h 3513667"/>
              <a:gd name="connsiteX2370" fmla="*/ 81202 w 3076859"/>
              <a:gd name="connsiteY2370" fmla="*/ 3365095 h 3513667"/>
              <a:gd name="connsiteX2371" fmla="*/ 34001 w 3076859"/>
              <a:gd name="connsiteY2371" fmla="*/ 3362655 h 3513667"/>
              <a:gd name="connsiteX2372" fmla="*/ 30201 w 3076859"/>
              <a:gd name="connsiteY2372" fmla="*/ 3362655 h 3513667"/>
              <a:gd name="connsiteX2373" fmla="*/ 26001 w 3076859"/>
              <a:gd name="connsiteY2373" fmla="*/ 3362520 h 3513667"/>
              <a:gd name="connsiteX2374" fmla="*/ 24001 w 3076859"/>
              <a:gd name="connsiteY2374" fmla="*/ 3362384 h 3513667"/>
              <a:gd name="connsiteX2375" fmla="*/ 21800 w 3076859"/>
              <a:gd name="connsiteY2375" fmla="*/ 3361978 h 3513667"/>
              <a:gd name="connsiteX2376" fmla="*/ 20001 w 3076859"/>
              <a:gd name="connsiteY2376" fmla="*/ 3361571 h 3513667"/>
              <a:gd name="connsiteX2377" fmla="*/ 18000 w 3076859"/>
              <a:gd name="connsiteY2377" fmla="*/ 3361164 h 3513667"/>
              <a:gd name="connsiteX2378" fmla="*/ 16400 w 3076859"/>
              <a:gd name="connsiteY2378" fmla="*/ 3360486 h 3513667"/>
              <a:gd name="connsiteX2379" fmla="*/ 14800 w 3076859"/>
              <a:gd name="connsiteY2379" fmla="*/ 3359673 h 3513667"/>
              <a:gd name="connsiteX2380" fmla="*/ 13600 w 3076859"/>
              <a:gd name="connsiteY2380" fmla="*/ 3358995 h 3513667"/>
              <a:gd name="connsiteX2381" fmla="*/ 12600 w 3076859"/>
              <a:gd name="connsiteY2381" fmla="*/ 3358046 h 3513667"/>
              <a:gd name="connsiteX2382" fmla="*/ 11600 w 3076859"/>
              <a:gd name="connsiteY2382" fmla="*/ 3356962 h 3513667"/>
              <a:gd name="connsiteX2383" fmla="*/ 11200 w 3076859"/>
              <a:gd name="connsiteY2383" fmla="*/ 3355877 h 3513667"/>
              <a:gd name="connsiteX2384" fmla="*/ 11200 w 3076859"/>
              <a:gd name="connsiteY2384" fmla="*/ 3354657 h 3513667"/>
              <a:gd name="connsiteX2385" fmla="*/ 11400 w 3076859"/>
              <a:gd name="connsiteY2385" fmla="*/ 3353166 h 3513667"/>
              <a:gd name="connsiteX2386" fmla="*/ 12400 w 3076859"/>
              <a:gd name="connsiteY2386" fmla="*/ 3349371 h 3513667"/>
              <a:gd name="connsiteX2387" fmla="*/ 13200 w 3076859"/>
              <a:gd name="connsiteY2387" fmla="*/ 3345711 h 3513667"/>
              <a:gd name="connsiteX2388" fmla="*/ 13600 w 3076859"/>
              <a:gd name="connsiteY2388" fmla="*/ 3342051 h 3513667"/>
              <a:gd name="connsiteX2389" fmla="*/ 14400 w 3076859"/>
              <a:gd name="connsiteY2389" fmla="*/ 3338390 h 3513667"/>
              <a:gd name="connsiteX2390" fmla="*/ 14600 w 3076859"/>
              <a:gd name="connsiteY2390" fmla="*/ 3334730 h 3513667"/>
              <a:gd name="connsiteX2391" fmla="*/ 14800 w 3076859"/>
              <a:gd name="connsiteY2391" fmla="*/ 3330935 h 3513667"/>
              <a:gd name="connsiteX2392" fmla="*/ 14800 w 3076859"/>
              <a:gd name="connsiteY2392" fmla="*/ 3323750 h 3513667"/>
              <a:gd name="connsiteX2393" fmla="*/ 14200 w 3076859"/>
              <a:gd name="connsiteY2393" fmla="*/ 3316566 h 3513667"/>
              <a:gd name="connsiteX2394" fmla="*/ 13400 w 3076859"/>
              <a:gd name="connsiteY2394" fmla="*/ 3309381 h 3513667"/>
              <a:gd name="connsiteX2395" fmla="*/ 12400 w 3076859"/>
              <a:gd name="connsiteY2395" fmla="*/ 3302061 h 3513667"/>
              <a:gd name="connsiteX2396" fmla="*/ 11000 w 3076859"/>
              <a:gd name="connsiteY2396" fmla="*/ 3295012 h 3513667"/>
              <a:gd name="connsiteX2397" fmla="*/ 8000 w 3076859"/>
              <a:gd name="connsiteY2397" fmla="*/ 3280643 h 3513667"/>
              <a:gd name="connsiteX2398" fmla="*/ 6600 w 3076859"/>
              <a:gd name="connsiteY2398" fmla="*/ 3273458 h 3513667"/>
              <a:gd name="connsiteX2399" fmla="*/ 5400 w 3076859"/>
              <a:gd name="connsiteY2399" fmla="*/ 3266409 h 3513667"/>
              <a:gd name="connsiteX2400" fmla="*/ 4600 w 3076859"/>
              <a:gd name="connsiteY2400" fmla="*/ 3259089 h 3513667"/>
              <a:gd name="connsiteX2401" fmla="*/ 3800 w 3076859"/>
              <a:gd name="connsiteY2401" fmla="*/ 3251769 h 3513667"/>
              <a:gd name="connsiteX2402" fmla="*/ 3600 w 3076859"/>
              <a:gd name="connsiteY2402" fmla="*/ 3244720 h 3513667"/>
              <a:gd name="connsiteX2403" fmla="*/ 3600 w 3076859"/>
              <a:gd name="connsiteY2403" fmla="*/ 3241060 h 3513667"/>
              <a:gd name="connsiteX2404" fmla="*/ 3800 w 3076859"/>
              <a:gd name="connsiteY2404" fmla="*/ 3237400 h 3513667"/>
              <a:gd name="connsiteX2405" fmla="*/ 4400 w 3076859"/>
              <a:gd name="connsiteY2405" fmla="*/ 3231842 h 3513667"/>
              <a:gd name="connsiteX2406" fmla="*/ 4600 w 3076859"/>
              <a:gd name="connsiteY2406" fmla="*/ 3226284 h 3513667"/>
              <a:gd name="connsiteX2407" fmla="*/ 4600 w 3076859"/>
              <a:gd name="connsiteY2407" fmla="*/ 3215168 h 3513667"/>
              <a:gd name="connsiteX2408" fmla="*/ 4200 w 3076859"/>
              <a:gd name="connsiteY2408" fmla="*/ 3204188 h 3513667"/>
              <a:gd name="connsiteX2409" fmla="*/ 3400 w 3076859"/>
              <a:gd name="connsiteY2409" fmla="*/ 3193072 h 3513667"/>
              <a:gd name="connsiteX2410" fmla="*/ 1800 w 3076859"/>
              <a:gd name="connsiteY2410" fmla="*/ 3170841 h 3513667"/>
              <a:gd name="connsiteX2411" fmla="*/ 1000 w 3076859"/>
              <a:gd name="connsiteY2411" fmla="*/ 3159725 h 3513667"/>
              <a:gd name="connsiteX2412" fmla="*/ 200 w 3076859"/>
              <a:gd name="connsiteY2412" fmla="*/ 3148609 h 3513667"/>
              <a:gd name="connsiteX2413" fmla="*/ 0 w 3076859"/>
              <a:gd name="connsiteY2413" fmla="*/ 3137493 h 3513667"/>
              <a:gd name="connsiteX2414" fmla="*/ 0 w 3076859"/>
              <a:gd name="connsiteY2414" fmla="*/ 3126513 h 3513667"/>
              <a:gd name="connsiteX2415" fmla="*/ 200 w 3076859"/>
              <a:gd name="connsiteY2415" fmla="*/ 3120955 h 3513667"/>
              <a:gd name="connsiteX2416" fmla="*/ 400 w 3076859"/>
              <a:gd name="connsiteY2416" fmla="*/ 3115397 h 3513667"/>
              <a:gd name="connsiteX2417" fmla="*/ 1000 w 3076859"/>
              <a:gd name="connsiteY2417" fmla="*/ 3109975 h 3513667"/>
              <a:gd name="connsiteX2418" fmla="*/ 1600 w 3076859"/>
              <a:gd name="connsiteY2418" fmla="*/ 3104417 h 3513667"/>
              <a:gd name="connsiteX2419" fmla="*/ 2600 w 3076859"/>
              <a:gd name="connsiteY2419" fmla="*/ 3098859 h 3513667"/>
              <a:gd name="connsiteX2420" fmla="*/ 3600 w 3076859"/>
              <a:gd name="connsiteY2420" fmla="*/ 3093437 h 3513667"/>
              <a:gd name="connsiteX2421" fmla="*/ 4800 w 3076859"/>
              <a:gd name="connsiteY2421" fmla="*/ 3088015 h 3513667"/>
              <a:gd name="connsiteX2422" fmla="*/ 6400 w 3076859"/>
              <a:gd name="connsiteY2422" fmla="*/ 3082457 h 3513667"/>
              <a:gd name="connsiteX2423" fmla="*/ 8000 w 3076859"/>
              <a:gd name="connsiteY2423" fmla="*/ 3077034 h 3513667"/>
              <a:gd name="connsiteX2424" fmla="*/ 10000 w 3076859"/>
              <a:gd name="connsiteY2424" fmla="*/ 3071612 h 3513667"/>
              <a:gd name="connsiteX2425" fmla="*/ 12400 w 3076859"/>
              <a:gd name="connsiteY2425" fmla="*/ 3066190 h 3513667"/>
              <a:gd name="connsiteX2426" fmla="*/ 14800 w 3076859"/>
              <a:gd name="connsiteY2426" fmla="*/ 3060767 h 3513667"/>
              <a:gd name="connsiteX2427" fmla="*/ 15600 w 3076859"/>
              <a:gd name="connsiteY2427" fmla="*/ 3047618 h 3513667"/>
              <a:gd name="connsiteX2428" fmla="*/ 16000 w 3076859"/>
              <a:gd name="connsiteY2428" fmla="*/ 3034605 h 3513667"/>
              <a:gd name="connsiteX2429" fmla="*/ 16400 w 3076859"/>
              <a:gd name="connsiteY2429" fmla="*/ 3021727 h 3513667"/>
              <a:gd name="connsiteX2430" fmla="*/ 17200 w 3076859"/>
              <a:gd name="connsiteY2430" fmla="*/ 3008577 h 3513667"/>
              <a:gd name="connsiteX2431" fmla="*/ 18000 w 3076859"/>
              <a:gd name="connsiteY2431" fmla="*/ 2995564 h 3513667"/>
              <a:gd name="connsiteX2432" fmla="*/ 18601 w 3076859"/>
              <a:gd name="connsiteY2432" fmla="*/ 2989057 h 3513667"/>
              <a:gd name="connsiteX2433" fmla="*/ 19601 w 3076859"/>
              <a:gd name="connsiteY2433" fmla="*/ 2982550 h 3513667"/>
              <a:gd name="connsiteX2434" fmla="*/ 20801 w 3076859"/>
              <a:gd name="connsiteY2434" fmla="*/ 2976044 h 3513667"/>
              <a:gd name="connsiteX2435" fmla="*/ 21800 w 3076859"/>
              <a:gd name="connsiteY2435" fmla="*/ 2969672 h 3513667"/>
              <a:gd name="connsiteX2436" fmla="*/ 23401 w 3076859"/>
              <a:gd name="connsiteY2436" fmla="*/ 2963301 h 3513667"/>
              <a:gd name="connsiteX2437" fmla="*/ 25401 w 3076859"/>
              <a:gd name="connsiteY2437" fmla="*/ 2956930 h 3513667"/>
              <a:gd name="connsiteX2438" fmla="*/ 23801 w 3076859"/>
              <a:gd name="connsiteY2438" fmla="*/ 2949745 h 3513667"/>
              <a:gd name="connsiteX2439" fmla="*/ 22401 w 3076859"/>
              <a:gd name="connsiteY2439" fmla="*/ 2942696 h 3513667"/>
              <a:gd name="connsiteX2440" fmla="*/ 21601 w 3076859"/>
              <a:gd name="connsiteY2440" fmla="*/ 2935512 h 3513667"/>
              <a:gd name="connsiteX2441" fmla="*/ 21400 w 3076859"/>
              <a:gd name="connsiteY2441" fmla="*/ 2928598 h 3513667"/>
              <a:gd name="connsiteX2442" fmla="*/ 21400 w 3076859"/>
              <a:gd name="connsiteY2442" fmla="*/ 2921549 h 3513667"/>
              <a:gd name="connsiteX2443" fmla="*/ 21601 w 3076859"/>
              <a:gd name="connsiteY2443" fmla="*/ 2914365 h 3513667"/>
              <a:gd name="connsiteX2444" fmla="*/ 22401 w 3076859"/>
              <a:gd name="connsiteY2444" fmla="*/ 2907451 h 3513667"/>
              <a:gd name="connsiteX2445" fmla="*/ 23001 w 3076859"/>
              <a:gd name="connsiteY2445" fmla="*/ 2900402 h 3513667"/>
              <a:gd name="connsiteX2446" fmla="*/ 25001 w 3076859"/>
              <a:gd name="connsiteY2446" fmla="*/ 2886440 h 3513667"/>
              <a:gd name="connsiteX2447" fmla="*/ 27401 w 3076859"/>
              <a:gd name="connsiteY2447" fmla="*/ 2872342 h 3513667"/>
              <a:gd name="connsiteX2448" fmla="*/ 29601 w 3076859"/>
              <a:gd name="connsiteY2448" fmla="*/ 2858515 h 3513667"/>
              <a:gd name="connsiteX2449" fmla="*/ 30601 w 3076859"/>
              <a:gd name="connsiteY2449" fmla="*/ 2851466 h 3513667"/>
              <a:gd name="connsiteX2450" fmla="*/ 31201 w 3076859"/>
              <a:gd name="connsiteY2450" fmla="*/ 2844688 h 3513667"/>
              <a:gd name="connsiteX2451" fmla="*/ 33801 w 3076859"/>
              <a:gd name="connsiteY2451" fmla="*/ 2818525 h 3513667"/>
              <a:gd name="connsiteX2452" fmla="*/ 36001 w 3076859"/>
              <a:gd name="connsiteY2452" fmla="*/ 2792498 h 3513667"/>
              <a:gd name="connsiteX2453" fmla="*/ 38401 w 3076859"/>
              <a:gd name="connsiteY2453" fmla="*/ 2766335 h 3513667"/>
              <a:gd name="connsiteX2454" fmla="*/ 40201 w 3076859"/>
              <a:gd name="connsiteY2454" fmla="*/ 2740172 h 3513667"/>
              <a:gd name="connsiteX2455" fmla="*/ 41801 w 3076859"/>
              <a:gd name="connsiteY2455" fmla="*/ 2714145 h 3513667"/>
              <a:gd name="connsiteX2456" fmla="*/ 43401 w 3076859"/>
              <a:gd name="connsiteY2456" fmla="*/ 2687982 h 3513667"/>
              <a:gd name="connsiteX2457" fmla="*/ 44401 w 3076859"/>
              <a:gd name="connsiteY2457" fmla="*/ 2661820 h 3513667"/>
              <a:gd name="connsiteX2458" fmla="*/ 45601 w 3076859"/>
              <a:gd name="connsiteY2458" fmla="*/ 2635521 h 3513667"/>
              <a:gd name="connsiteX2459" fmla="*/ 43401 w 3076859"/>
              <a:gd name="connsiteY2459" fmla="*/ 2280224 h 3513667"/>
              <a:gd name="connsiteX2460" fmla="*/ 44201 w 3076859"/>
              <a:gd name="connsiteY2460" fmla="*/ 2254332 h 3513667"/>
              <a:gd name="connsiteX2461" fmla="*/ 44001 w 3076859"/>
              <a:gd name="connsiteY2461" fmla="*/ 2232643 h 3513667"/>
              <a:gd name="connsiteX2462" fmla="*/ 43801 w 3076859"/>
              <a:gd name="connsiteY2462" fmla="*/ 2210953 h 3513667"/>
              <a:gd name="connsiteX2463" fmla="*/ 40201 w 3076859"/>
              <a:gd name="connsiteY2463" fmla="*/ 1977116 h 3513667"/>
              <a:gd name="connsiteX2464" fmla="*/ 39401 w 3076859"/>
              <a:gd name="connsiteY2464" fmla="*/ 1918555 h 3513667"/>
              <a:gd name="connsiteX2465" fmla="*/ 38801 w 3076859"/>
              <a:gd name="connsiteY2465" fmla="*/ 1860129 h 3513667"/>
              <a:gd name="connsiteX2466" fmla="*/ 38401 w 3076859"/>
              <a:gd name="connsiteY2466" fmla="*/ 1801703 h 3513667"/>
              <a:gd name="connsiteX2467" fmla="*/ 37801 w 3076859"/>
              <a:gd name="connsiteY2467" fmla="*/ 1743278 h 3513667"/>
              <a:gd name="connsiteX2468" fmla="*/ 37801 w 3076859"/>
              <a:gd name="connsiteY2468" fmla="*/ 1732840 h 3513667"/>
              <a:gd name="connsiteX2469" fmla="*/ 37401 w 3076859"/>
              <a:gd name="connsiteY2469" fmla="*/ 1722402 h 3513667"/>
              <a:gd name="connsiteX2470" fmla="*/ 36201 w 3076859"/>
              <a:gd name="connsiteY2470" fmla="*/ 1701662 h 3513667"/>
              <a:gd name="connsiteX2471" fmla="*/ 34801 w 3076859"/>
              <a:gd name="connsiteY2471" fmla="*/ 1680786 h 3513667"/>
              <a:gd name="connsiteX2472" fmla="*/ 34401 w 3076859"/>
              <a:gd name="connsiteY2472" fmla="*/ 1670212 h 3513667"/>
              <a:gd name="connsiteX2473" fmla="*/ 34001 w 3076859"/>
              <a:gd name="connsiteY2473" fmla="*/ 1659910 h 3513667"/>
              <a:gd name="connsiteX2474" fmla="*/ 33801 w 3076859"/>
              <a:gd name="connsiteY2474" fmla="*/ 1649607 h 3513667"/>
              <a:gd name="connsiteX2475" fmla="*/ 33801 w 3076859"/>
              <a:gd name="connsiteY2475" fmla="*/ 1639034 h 3513667"/>
              <a:gd name="connsiteX2476" fmla="*/ 34001 w 3076859"/>
              <a:gd name="connsiteY2476" fmla="*/ 1628731 h 3513667"/>
              <a:gd name="connsiteX2477" fmla="*/ 34601 w 3076859"/>
              <a:gd name="connsiteY2477" fmla="*/ 1618293 h 3513667"/>
              <a:gd name="connsiteX2478" fmla="*/ 35601 w 3076859"/>
              <a:gd name="connsiteY2478" fmla="*/ 1607855 h 3513667"/>
              <a:gd name="connsiteX2479" fmla="*/ 37201 w 3076859"/>
              <a:gd name="connsiteY2479" fmla="*/ 1597417 h 3513667"/>
              <a:gd name="connsiteX2480" fmla="*/ 38001 w 3076859"/>
              <a:gd name="connsiteY2480" fmla="*/ 1592402 h 3513667"/>
              <a:gd name="connsiteX2481" fmla="*/ 39201 w 3076859"/>
              <a:gd name="connsiteY2481" fmla="*/ 1587115 h 3513667"/>
              <a:gd name="connsiteX2482" fmla="*/ 40601 w 3076859"/>
              <a:gd name="connsiteY2482" fmla="*/ 1581964 h 3513667"/>
              <a:gd name="connsiteX2483" fmla="*/ 42001 w 3076859"/>
              <a:gd name="connsiteY2483" fmla="*/ 1576812 h 3513667"/>
              <a:gd name="connsiteX2484" fmla="*/ 39601 w 3076859"/>
              <a:gd name="connsiteY2484" fmla="*/ 1562714 h 3513667"/>
              <a:gd name="connsiteX2485" fmla="*/ 37801 w 3076859"/>
              <a:gd name="connsiteY2485" fmla="*/ 1548481 h 3513667"/>
              <a:gd name="connsiteX2486" fmla="*/ 36401 w 3076859"/>
              <a:gd name="connsiteY2486" fmla="*/ 1534383 h 3513667"/>
              <a:gd name="connsiteX2487" fmla="*/ 35601 w 3076859"/>
              <a:gd name="connsiteY2487" fmla="*/ 1520149 h 3513667"/>
              <a:gd name="connsiteX2488" fmla="*/ 34601 w 3076859"/>
              <a:gd name="connsiteY2488" fmla="*/ 1505916 h 3513667"/>
              <a:gd name="connsiteX2489" fmla="*/ 34201 w 3076859"/>
              <a:gd name="connsiteY2489" fmla="*/ 1491682 h 3513667"/>
              <a:gd name="connsiteX2490" fmla="*/ 34001 w 3076859"/>
              <a:gd name="connsiteY2490" fmla="*/ 1477584 h 3513667"/>
              <a:gd name="connsiteX2491" fmla="*/ 33801 w 3076859"/>
              <a:gd name="connsiteY2491" fmla="*/ 1463486 h 3513667"/>
              <a:gd name="connsiteX2492" fmla="*/ 34201 w 3076859"/>
              <a:gd name="connsiteY2492" fmla="*/ 1435019 h 3513667"/>
              <a:gd name="connsiteX2493" fmla="*/ 34601 w 3076859"/>
              <a:gd name="connsiteY2493" fmla="*/ 1406551 h 3513667"/>
              <a:gd name="connsiteX2494" fmla="*/ 35401 w 3076859"/>
              <a:gd name="connsiteY2494" fmla="*/ 1378084 h 3513667"/>
              <a:gd name="connsiteX2495" fmla="*/ 35801 w 3076859"/>
              <a:gd name="connsiteY2495" fmla="*/ 1349888 h 3513667"/>
              <a:gd name="connsiteX2496" fmla="*/ 36001 w 3076859"/>
              <a:gd name="connsiteY2496" fmla="*/ 1333757 h 3513667"/>
              <a:gd name="connsiteX2497" fmla="*/ 35801 w 3076859"/>
              <a:gd name="connsiteY2497" fmla="*/ 1317761 h 3513667"/>
              <a:gd name="connsiteX2498" fmla="*/ 35401 w 3076859"/>
              <a:gd name="connsiteY2498" fmla="*/ 1285498 h 3513667"/>
              <a:gd name="connsiteX2499" fmla="*/ 34801 w 3076859"/>
              <a:gd name="connsiteY2499" fmla="*/ 1253371 h 3513667"/>
              <a:gd name="connsiteX2500" fmla="*/ 34601 w 3076859"/>
              <a:gd name="connsiteY2500" fmla="*/ 1221243 h 3513667"/>
              <a:gd name="connsiteX2501" fmla="*/ 34601 w 3076859"/>
              <a:gd name="connsiteY2501" fmla="*/ 1205112 h 3513667"/>
              <a:gd name="connsiteX2502" fmla="*/ 34801 w 3076859"/>
              <a:gd name="connsiteY2502" fmla="*/ 1188981 h 3513667"/>
              <a:gd name="connsiteX2503" fmla="*/ 35401 w 3076859"/>
              <a:gd name="connsiteY2503" fmla="*/ 1172849 h 3513667"/>
              <a:gd name="connsiteX2504" fmla="*/ 36001 w 3076859"/>
              <a:gd name="connsiteY2504" fmla="*/ 1156853 h 3513667"/>
              <a:gd name="connsiteX2505" fmla="*/ 37001 w 3076859"/>
              <a:gd name="connsiteY2505" fmla="*/ 1140857 h 3513667"/>
              <a:gd name="connsiteX2506" fmla="*/ 38001 w 3076859"/>
              <a:gd name="connsiteY2506" fmla="*/ 1124862 h 3513667"/>
              <a:gd name="connsiteX2507" fmla="*/ 39601 w 3076859"/>
              <a:gd name="connsiteY2507" fmla="*/ 1108730 h 3513667"/>
              <a:gd name="connsiteX2508" fmla="*/ 41801 w 3076859"/>
              <a:gd name="connsiteY2508" fmla="*/ 1092599 h 3513667"/>
              <a:gd name="connsiteX2509" fmla="*/ 40201 w 3076859"/>
              <a:gd name="connsiteY2509" fmla="*/ 1076738 h 3513667"/>
              <a:gd name="connsiteX2510" fmla="*/ 39001 w 3076859"/>
              <a:gd name="connsiteY2510" fmla="*/ 1060607 h 3513667"/>
              <a:gd name="connsiteX2511" fmla="*/ 37801 w 3076859"/>
              <a:gd name="connsiteY2511" fmla="*/ 1044747 h 3513667"/>
              <a:gd name="connsiteX2512" fmla="*/ 37001 w 3076859"/>
              <a:gd name="connsiteY2512" fmla="*/ 1028615 h 3513667"/>
              <a:gd name="connsiteX2513" fmla="*/ 36201 w 3076859"/>
              <a:gd name="connsiteY2513" fmla="*/ 1012619 h 3513667"/>
              <a:gd name="connsiteX2514" fmla="*/ 35601 w 3076859"/>
              <a:gd name="connsiteY2514" fmla="*/ 996624 h 3513667"/>
              <a:gd name="connsiteX2515" fmla="*/ 35401 w 3076859"/>
              <a:gd name="connsiteY2515" fmla="*/ 980628 h 3513667"/>
              <a:gd name="connsiteX2516" fmla="*/ 35201 w 3076859"/>
              <a:gd name="connsiteY2516" fmla="*/ 964632 h 3513667"/>
              <a:gd name="connsiteX2517" fmla="*/ 35201 w 3076859"/>
              <a:gd name="connsiteY2517" fmla="*/ 932640 h 3513667"/>
              <a:gd name="connsiteX2518" fmla="*/ 35601 w 3076859"/>
              <a:gd name="connsiteY2518" fmla="*/ 900648 h 3513667"/>
              <a:gd name="connsiteX2519" fmla="*/ 36201 w 3076859"/>
              <a:gd name="connsiteY2519" fmla="*/ 868657 h 3513667"/>
              <a:gd name="connsiteX2520" fmla="*/ 37401 w 3076859"/>
              <a:gd name="connsiteY2520" fmla="*/ 836665 h 3513667"/>
              <a:gd name="connsiteX2521" fmla="*/ 40001 w 3076859"/>
              <a:gd name="connsiteY2521" fmla="*/ 772682 h 3513667"/>
              <a:gd name="connsiteX2522" fmla="*/ 41001 w 3076859"/>
              <a:gd name="connsiteY2522" fmla="*/ 740690 h 3513667"/>
              <a:gd name="connsiteX2523" fmla="*/ 42201 w 3076859"/>
              <a:gd name="connsiteY2523" fmla="*/ 708698 h 3513667"/>
              <a:gd name="connsiteX2524" fmla="*/ 43201 w 3076859"/>
              <a:gd name="connsiteY2524" fmla="*/ 676706 h 3513667"/>
              <a:gd name="connsiteX2525" fmla="*/ 43801 w 3076859"/>
              <a:gd name="connsiteY2525" fmla="*/ 644579 h 3513667"/>
              <a:gd name="connsiteX2526" fmla="*/ 43801 w 3076859"/>
              <a:gd name="connsiteY2526" fmla="*/ 612587 h 3513667"/>
              <a:gd name="connsiteX2527" fmla="*/ 43801 w 3076859"/>
              <a:gd name="connsiteY2527" fmla="*/ 596592 h 3513667"/>
              <a:gd name="connsiteX2528" fmla="*/ 43401 w 3076859"/>
              <a:gd name="connsiteY2528" fmla="*/ 580596 h 3513667"/>
              <a:gd name="connsiteX2529" fmla="*/ 44201 w 3076859"/>
              <a:gd name="connsiteY2529" fmla="*/ 572056 h 3513667"/>
              <a:gd name="connsiteX2530" fmla="*/ 43201 w 3076859"/>
              <a:gd name="connsiteY2530" fmla="*/ 409928 h 3513667"/>
              <a:gd name="connsiteX2531" fmla="*/ 42801 w 3076859"/>
              <a:gd name="connsiteY2531" fmla="*/ 401388 h 3513667"/>
              <a:gd name="connsiteX2532" fmla="*/ 42801 w 3076859"/>
              <a:gd name="connsiteY2532" fmla="*/ 397185 h 3513667"/>
              <a:gd name="connsiteX2533" fmla="*/ 43201 w 3076859"/>
              <a:gd name="connsiteY2533" fmla="*/ 393119 h 3513667"/>
              <a:gd name="connsiteX2534" fmla="*/ 43601 w 3076859"/>
              <a:gd name="connsiteY2534" fmla="*/ 391085 h 3513667"/>
              <a:gd name="connsiteX2535" fmla="*/ 44001 w 3076859"/>
              <a:gd name="connsiteY2535" fmla="*/ 389052 h 3513667"/>
              <a:gd name="connsiteX2536" fmla="*/ 44601 w 3076859"/>
              <a:gd name="connsiteY2536" fmla="*/ 387154 h 3513667"/>
              <a:gd name="connsiteX2537" fmla="*/ 45601 w 3076859"/>
              <a:gd name="connsiteY2537" fmla="*/ 385121 h 3513667"/>
              <a:gd name="connsiteX2538" fmla="*/ 46801 w 3076859"/>
              <a:gd name="connsiteY2538" fmla="*/ 383359 h 3513667"/>
              <a:gd name="connsiteX2539" fmla="*/ 48201 w 3076859"/>
              <a:gd name="connsiteY2539" fmla="*/ 381596 h 3513667"/>
              <a:gd name="connsiteX2540" fmla="*/ 49801 w 3076859"/>
              <a:gd name="connsiteY2540" fmla="*/ 379834 h 3513667"/>
              <a:gd name="connsiteX2541" fmla="*/ 51801 w 3076859"/>
              <a:gd name="connsiteY2541" fmla="*/ 378072 h 3513667"/>
              <a:gd name="connsiteX2542" fmla="*/ 50201 w 3076859"/>
              <a:gd name="connsiteY2542" fmla="*/ 376174 h 3513667"/>
              <a:gd name="connsiteX2543" fmla="*/ 48801 w 3076859"/>
              <a:gd name="connsiteY2543" fmla="*/ 374412 h 3513667"/>
              <a:gd name="connsiteX2544" fmla="*/ 47801 w 3076859"/>
              <a:gd name="connsiteY2544" fmla="*/ 372514 h 3513667"/>
              <a:gd name="connsiteX2545" fmla="*/ 47001 w 3076859"/>
              <a:gd name="connsiteY2545" fmla="*/ 370616 h 3513667"/>
              <a:gd name="connsiteX2546" fmla="*/ 46001 w 3076859"/>
              <a:gd name="connsiteY2546" fmla="*/ 368854 h 3513667"/>
              <a:gd name="connsiteX2547" fmla="*/ 45601 w 3076859"/>
              <a:gd name="connsiteY2547" fmla="*/ 367092 h 3513667"/>
              <a:gd name="connsiteX2548" fmla="*/ 45001 w 3076859"/>
              <a:gd name="connsiteY2548" fmla="*/ 365194 h 3513667"/>
              <a:gd name="connsiteX2549" fmla="*/ 44601 w 3076859"/>
              <a:gd name="connsiteY2549" fmla="*/ 363432 h 3513667"/>
              <a:gd name="connsiteX2550" fmla="*/ 44401 w 3076859"/>
              <a:gd name="connsiteY2550" fmla="*/ 359636 h 3513667"/>
              <a:gd name="connsiteX2551" fmla="*/ 44401 w 3076859"/>
              <a:gd name="connsiteY2551" fmla="*/ 356111 h 3513667"/>
              <a:gd name="connsiteX2552" fmla="*/ 45201 w 3076859"/>
              <a:gd name="connsiteY2552" fmla="*/ 352587 h 3513667"/>
              <a:gd name="connsiteX2553" fmla="*/ 45801 w 3076859"/>
              <a:gd name="connsiteY2553" fmla="*/ 348927 h 3513667"/>
              <a:gd name="connsiteX2554" fmla="*/ 47001 w 3076859"/>
              <a:gd name="connsiteY2554" fmla="*/ 345267 h 3513667"/>
              <a:gd name="connsiteX2555" fmla="*/ 48201 w 3076859"/>
              <a:gd name="connsiteY2555" fmla="*/ 341742 h 3513667"/>
              <a:gd name="connsiteX2556" fmla="*/ 50601 w 3076859"/>
              <a:gd name="connsiteY2556" fmla="*/ 334693 h 3513667"/>
              <a:gd name="connsiteX2557" fmla="*/ 52001 w 3076859"/>
              <a:gd name="connsiteY2557" fmla="*/ 331033 h 3513667"/>
              <a:gd name="connsiteX2558" fmla="*/ 53201 w 3076859"/>
              <a:gd name="connsiteY2558" fmla="*/ 327509 h 3513667"/>
              <a:gd name="connsiteX2559" fmla="*/ 54001 w 3076859"/>
              <a:gd name="connsiteY2559" fmla="*/ 323849 h 3513667"/>
              <a:gd name="connsiteX2560" fmla="*/ 54801 w 3076859"/>
              <a:gd name="connsiteY2560" fmla="*/ 320324 h 3513667"/>
              <a:gd name="connsiteX2561" fmla="*/ 53001 w 3076859"/>
              <a:gd name="connsiteY2561" fmla="*/ 317071 h 3513667"/>
              <a:gd name="connsiteX2562" fmla="*/ 51801 w 3076859"/>
              <a:gd name="connsiteY2562" fmla="*/ 313817 h 3513667"/>
              <a:gd name="connsiteX2563" fmla="*/ 51001 w 3076859"/>
              <a:gd name="connsiteY2563" fmla="*/ 310699 h 3513667"/>
              <a:gd name="connsiteX2564" fmla="*/ 50601 w 3076859"/>
              <a:gd name="connsiteY2564" fmla="*/ 307446 h 3513667"/>
              <a:gd name="connsiteX2565" fmla="*/ 50401 w 3076859"/>
              <a:gd name="connsiteY2565" fmla="*/ 304193 h 3513667"/>
              <a:gd name="connsiteX2566" fmla="*/ 50401 w 3076859"/>
              <a:gd name="connsiteY2566" fmla="*/ 300939 h 3513667"/>
              <a:gd name="connsiteX2567" fmla="*/ 50601 w 3076859"/>
              <a:gd name="connsiteY2567" fmla="*/ 297686 h 3513667"/>
              <a:gd name="connsiteX2568" fmla="*/ 51001 w 3076859"/>
              <a:gd name="connsiteY2568" fmla="*/ 294432 h 3513667"/>
              <a:gd name="connsiteX2569" fmla="*/ 53201 w 3076859"/>
              <a:gd name="connsiteY2569" fmla="*/ 281419 h 3513667"/>
              <a:gd name="connsiteX2570" fmla="*/ 53601 w 3076859"/>
              <a:gd name="connsiteY2570" fmla="*/ 278165 h 3513667"/>
              <a:gd name="connsiteX2571" fmla="*/ 53801 w 3076859"/>
              <a:gd name="connsiteY2571" fmla="*/ 274912 h 3513667"/>
              <a:gd name="connsiteX2572" fmla="*/ 54001 w 3076859"/>
              <a:gd name="connsiteY2572" fmla="*/ 271794 h 3513667"/>
              <a:gd name="connsiteX2573" fmla="*/ 53801 w 3076859"/>
              <a:gd name="connsiteY2573" fmla="*/ 268541 h 3513667"/>
              <a:gd name="connsiteX2574" fmla="*/ 53201 w 3076859"/>
              <a:gd name="connsiteY2574" fmla="*/ 254443 h 3513667"/>
              <a:gd name="connsiteX2575" fmla="*/ 53001 w 3076859"/>
              <a:gd name="connsiteY2575" fmla="*/ 240345 h 3513667"/>
              <a:gd name="connsiteX2576" fmla="*/ 53001 w 3076859"/>
              <a:gd name="connsiteY2576" fmla="*/ 226247 h 3513667"/>
              <a:gd name="connsiteX2577" fmla="*/ 53401 w 3076859"/>
              <a:gd name="connsiteY2577" fmla="*/ 212284 h 3513667"/>
              <a:gd name="connsiteX2578" fmla="*/ 54001 w 3076859"/>
              <a:gd name="connsiteY2578" fmla="*/ 198322 h 3513667"/>
              <a:gd name="connsiteX2579" fmla="*/ 54801 w 3076859"/>
              <a:gd name="connsiteY2579" fmla="*/ 184224 h 3513667"/>
              <a:gd name="connsiteX2580" fmla="*/ 55801 w 3076859"/>
              <a:gd name="connsiteY2580" fmla="*/ 170126 h 3513667"/>
              <a:gd name="connsiteX2581" fmla="*/ 57001 w 3076859"/>
              <a:gd name="connsiteY2581" fmla="*/ 156299 h 3513667"/>
              <a:gd name="connsiteX2582" fmla="*/ 59801 w 3076859"/>
              <a:gd name="connsiteY2582" fmla="*/ 128238 h 3513667"/>
              <a:gd name="connsiteX2583" fmla="*/ 63001 w 3076859"/>
              <a:gd name="connsiteY2583" fmla="*/ 100313 h 3513667"/>
              <a:gd name="connsiteX2584" fmla="*/ 66001 w 3076859"/>
              <a:gd name="connsiteY2584" fmla="*/ 72388 h 3513667"/>
              <a:gd name="connsiteX2585" fmla="*/ 68601 w 3076859"/>
              <a:gd name="connsiteY2585" fmla="*/ 44328 h 3513667"/>
              <a:gd name="connsiteX2586" fmla="*/ 69002 w 3076859"/>
              <a:gd name="connsiteY2586" fmla="*/ 39583 h 3513667"/>
              <a:gd name="connsiteX2587" fmla="*/ 69802 w 3076859"/>
              <a:gd name="connsiteY2587" fmla="*/ 34974 h 3513667"/>
              <a:gd name="connsiteX2588" fmla="*/ 71002 w 3076859"/>
              <a:gd name="connsiteY2588" fmla="*/ 30230 h 3513667"/>
              <a:gd name="connsiteX2589" fmla="*/ 72002 w 3076859"/>
              <a:gd name="connsiteY2589" fmla="*/ 26027 h 3513667"/>
              <a:gd name="connsiteX2590" fmla="*/ 73602 w 3076859"/>
              <a:gd name="connsiteY2590" fmla="*/ 21825 h 3513667"/>
              <a:gd name="connsiteX2591" fmla="*/ 75402 w 3076859"/>
              <a:gd name="connsiteY2591" fmla="*/ 17894 h 3513667"/>
              <a:gd name="connsiteX2592" fmla="*/ 76602 w 3076859"/>
              <a:gd name="connsiteY2592" fmla="*/ 16132 h 3513667"/>
              <a:gd name="connsiteX2593" fmla="*/ 77802 w 3076859"/>
              <a:gd name="connsiteY2593" fmla="*/ 14369 h 3513667"/>
              <a:gd name="connsiteX2594" fmla="*/ 79002 w 3076859"/>
              <a:gd name="connsiteY2594" fmla="*/ 12878 h 3513667"/>
              <a:gd name="connsiteX2595" fmla="*/ 80202 w 3076859"/>
              <a:gd name="connsiteY2595" fmla="*/ 11251 h 3513667"/>
              <a:gd name="connsiteX2596" fmla="*/ 81802 w 3076859"/>
              <a:gd name="connsiteY2596" fmla="*/ 9896 h 3513667"/>
              <a:gd name="connsiteX2597" fmla="*/ 83402 w 3076859"/>
              <a:gd name="connsiteY2597" fmla="*/ 8540 h 3513667"/>
              <a:gd name="connsiteX2598" fmla="*/ 85002 w 3076859"/>
              <a:gd name="connsiteY2598" fmla="*/ 7456 h 3513667"/>
              <a:gd name="connsiteX2599" fmla="*/ 86802 w 3076859"/>
              <a:gd name="connsiteY2599" fmla="*/ 6371 h 3513667"/>
              <a:gd name="connsiteX2600" fmla="*/ 89002 w 3076859"/>
              <a:gd name="connsiteY2600" fmla="*/ 5558 h 3513667"/>
              <a:gd name="connsiteX2601" fmla="*/ 91002 w 3076859"/>
              <a:gd name="connsiteY2601" fmla="*/ 4745 h 3513667"/>
              <a:gd name="connsiteX2602" fmla="*/ 93202 w 3076859"/>
              <a:gd name="connsiteY2602" fmla="*/ 4202 h 3513667"/>
              <a:gd name="connsiteX2603" fmla="*/ 95602 w 3076859"/>
              <a:gd name="connsiteY2603" fmla="*/ 3660 h 3513667"/>
              <a:gd name="connsiteX2604" fmla="*/ 98002 w 3076859"/>
              <a:gd name="connsiteY2604" fmla="*/ 3525 h 3513667"/>
              <a:gd name="connsiteX2605" fmla="*/ 100602 w 3076859"/>
              <a:gd name="connsiteY2605" fmla="*/ 3389 h 3513667"/>
              <a:gd name="connsiteX2606" fmla="*/ 103602 w 3076859"/>
              <a:gd name="connsiteY2606" fmla="*/ 3525 h 3513667"/>
              <a:gd name="connsiteX2607" fmla="*/ 106202 w 3076859"/>
              <a:gd name="connsiteY2607" fmla="*/ 3931 h 3513667"/>
              <a:gd name="connsiteX2608" fmla="*/ 109402 w 3076859"/>
              <a:gd name="connsiteY2608" fmla="*/ 4338 h 3513667"/>
              <a:gd name="connsiteX2609" fmla="*/ 112602 w 3076859"/>
              <a:gd name="connsiteY2609" fmla="*/ 4880 h 3513667"/>
              <a:gd name="connsiteX2610" fmla="*/ 116002 w 3076859"/>
              <a:gd name="connsiteY2610" fmla="*/ 5829 h 3513667"/>
              <a:gd name="connsiteX2611" fmla="*/ 119802 w 3076859"/>
              <a:gd name="connsiteY2611" fmla="*/ 6914 h 3513667"/>
              <a:gd name="connsiteX2612" fmla="*/ 122003 w 3076859"/>
              <a:gd name="connsiteY2612" fmla="*/ 7049 h 3513667"/>
              <a:gd name="connsiteX2613" fmla="*/ 124203 w 3076859"/>
              <a:gd name="connsiteY2613" fmla="*/ 6914 h 3513667"/>
              <a:gd name="connsiteX2614" fmla="*/ 129003 w 3076859"/>
              <a:gd name="connsiteY2614" fmla="*/ 6642 h 3513667"/>
              <a:gd name="connsiteX2615" fmla="*/ 133803 w 3076859"/>
              <a:gd name="connsiteY2615" fmla="*/ 5965 h 3513667"/>
              <a:gd name="connsiteX2616" fmla="*/ 138603 w 3076859"/>
              <a:gd name="connsiteY2616" fmla="*/ 5151 h 3513667"/>
              <a:gd name="connsiteX2617" fmla="*/ 148003 w 3076859"/>
              <a:gd name="connsiteY2617" fmla="*/ 3118 h 3513667"/>
              <a:gd name="connsiteX2618" fmla="*/ 152803 w 3076859"/>
              <a:gd name="connsiteY2618" fmla="*/ 2169 h 3513667"/>
              <a:gd name="connsiteX2619" fmla="*/ 157403 w 3076859"/>
              <a:gd name="connsiteY2619" fmla="*/ 1220 h 3513667"/>
              <a:gd name="connsiteX2620" fmla="*/ 162203 w 3076859"/>
              <a:gd name="connsiteY2620" fmla="*/ 407 h 3513667"/>
              <a:gd name="connsiteX2621" fmla="*/ 167003 w 3076859"/>
              <a:gd name="connsiteY2621" fmla="*/ 136 h 351366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 ang="0">
                <a:pos x="connsiteX480" y="connsiteY480"/>
              </a:cxn>
              <a:cxn ang="0">
                <a:pos x="connsiteX481" y="connsiteY481"/>
              </a:cxn>
              <a:cxn ang="0">
                <a:pos x="connsiteX482" y="connsiteY482"/>
              </a:cxn>
              <a:cxn ang="0">
                <a:pos x="connsiteX483" y="connsiteY483"/>
              </a:cxn>
              <a:cxn ang="0">
                <a:pos x="connsiteX484" y="connsiteY484"/>
              </a:cxn>
              <a:cxn ang="0">
                <a:pos x="connsiteX485" y="connsiteY485"/>
              </a:cxn>
              <a:cxn ang="0">
                <a:pos x="connsiteX486" y="connsiteY486"/>
              </a:cxn>
              <a:cxn ang="0">
                <a:pos x="connsiteX487" y="connsiteY487"/>
              </a:cxn>
              <a:cxn ang="0">
                <a:pos x="connsiteX488" y="connsiteY488"/>
              </a:cxn>
              <a:cxn ang="0">
                <a:pos x="connsiteX489" y="connsiteY489"/>
              </a:cxn>
              <a:cxn ang="0">
                <a:pos x="connsiteX490" y="connsiteY490"/>
              </a:cxn>
              <a:cxn ang="0">
                <a:pos x="connsiteX491" y="connsiteY491"/>
              </a:cxn>
              <a:cxn ang="0">
                <a:pos x="connsiteX492" y="connsiteY492"/>
              </a:cxn>
              <a:cxn ang="0">
                <a:pos x="connsiteX493" y="connsiteY493"/>
              </a:cxn>
              <a:cxn ang="0">
                <a:pos x="connsiteX494" y="connsiteY494"/>
              </a:cxn>
              <a:cxn ang="0">
                <a:pos x="connsiteX495" y="connsiteY495"/>
              </a:cxn>
              <a:cxn ang="0">
                <a:pos x="connsiteX496" y="connsiteY496"/>
              </a:cxn>
              <a:cxn ang="0">
                <a:pos x="connsiteX497" y="connsiteY497"/>
              </a:cxn>
              <a:cxn ang="0">
                <a:pos x="connsiteX498" y="connsiteY498"/>
              </a:cxn>
              <a:cxn ang="0">
                <a:pos x="connsiteX499" y="connsiteY499"/>
              </a:cxn>
              <a:cxn ang="0">
                <a:pos x="connsiteX500" y="connsiteY500"/>
              </a:cxn>
              <a:cxn ang="0">
                <a:pos x="connsiteX501" y="connsiteY501"/>
              </a:cxn>
              <a:cxn ang="0">
                <a:pos x="connsiteX502" y="connsiteY502"/>
              </a:cxn>
              <a:cxn ang="0">
                <a:pos x="connsiteX503" y="connsiteY503"/>
              </a:cxn>
              <a:cxn ang="0">
                <a:pos x="connsiteX504" y="connsiteY504"/>
              </a:cxn>
              <a:cxn ang="0">
                <a:pos x="connsiteX505" y="connsiteY505"/>
              </a:cxn>
              <a:cxn ang="0">
                <a:pos x="connsiteX506" y="connsiteY506"/>
              </a:cxn>
              <a:cxn ang="0">
                <a:pos x="connsiteX507" y="connsiteY507"/>
              </a:cxn>
              <a:cxn ang="0">
                <a:pos x="connsiteX508" y="connsiteY508"/>
              </a:cxn>
              <a:cxn ang="0">
                <a:pos x="connsiteX509" y="connsiteY509"/>
              </a:cxn>
              <a:cxn ang="0">
                <a:pos x="connsiteX510" y="connsiteY510"/>
              </a:cxn>
              <a:cxn ang="0">
                <a:pos x="connsiteX511" y="connsiteY511"/>
              </a:cxn>
              <a:cxn ang="0">
                <a:pos x="connsiteX512" y="connsiteY512"/>
              </a:cxn>
              <a:cxn ang="0">
                <a:pos x="connsiteX513" y="connsiteY513"/>
              </a:cxn>
              <a:cxn ang="0">
                <a:pos x="connsiteX514" y="connsiteY514"/>
              </a:cxn>
              <a:cxn ang="0">
                <a:pos x="connsiteX515" y="connsiteY515"/>
              </a:cxn>
              <a:cxn ang="0">
                <a:pos x="connsiteX516" y="connsiteY516"/>
              </a:cxn>
              <a:cxn ang="0">
                <a:pos x="connsiteX517" y="connsiteY517"/>
              </a:cxn>
              <a:cxn ang="0">
                <a:pos x="connsiteX518" y="connsiteY518"/>
              </a:cxn>
              <a:cxn ang="0">
                <a:pos x="connsiteX519" y="connsiteY519"/>
              </a:cxn>
              <a:cxn ang="0">
                <a:pos x="connsiteX520" y="connsiteY520"/>
              </a:cxn>
              <a:cxn ang="0">
                <a:pos x="connsiteX521" y="connsiteY521"/>
              </a:cxn>
              <a:cxn ang="0">
                <a:pos x="connsiteX522" y="connsiteY522"/>
              </a:cxn>
              <a:cxn ang="0">
                <a:pos x="connsiteX523" y="connsiteY523"/>
              </a:cxn>
              <a:cxn ang="0">
                <a:pos x="connsiteX524" y="connsiteY524"/>
              </a:cxn>
              <a:cxn ang="0">
                <a:pos x="connsiteX525" y="connsiteY525"/>
              </a:cxn>
              <a:cxn ang="0">
                <a:pos x="connsiteX526" y="connsiteY526"/>
              </a:cxn>
              <a:cxn ang="0">
                <a:pos x="connsiteX527" y="connsiteY527"/>
              </a:cxn>
              <a:cxn ang="0">
                <a:pos x="connsiteX528" y="connsiteY528"/>
              </a:cxn>
              <a:cxn ang="0">
                <a:pos x="connsiteX529" y="connsiteY529"/>
              </a:cxn>
              <a:cxn ang="0">
                <a:pos x="connsiteX530" y="connsiteY530"/>
              </a:cxn>
              <a:cxn ang="0">
                <a:pos x="connsiteX531" y="connsiteY531"/>
              </a:cxn>
              <a:cxn ang="0">
                <a:pos x="connsiteX532" y="connsiteY532"/>
              </a:cxn>
              <a:cxn ang="0">
                <a:pos x="connsiteX533" y="connsiteY533"/>
              </a:cxn>
              <a:cxn ang="0">
                <a:pos x="connsiteX534" y="connsiteY534"/>
              </a:cxn>
              <a:cxn ang="0">
                <a:pos x="connsiteX535" y="connsiteY535"/>
              </a:cxn>
              <a:cxn ang="0">
                <a:pos x="connsiteX536" y="connsiteY536"/>
              </a:cxn>
              <a:cxn ang="0">
                <a:pos x="connsiteX537" y="connsiteY537"/>
              </a:cxn>
              <a:cxn ang="0">
                <a:pos x="connsiteX538" y="connsiteY538"/>
              </a:cxn>
              <a:cxn ang="0">
                <a:pos x="connsiteX539" y="connsiteY539"/>
              </a:cxn>
              <a:cxn ang="0">
                <a:pos x="connsiteX540" y="connsiteY540"/>
              </a:cxn>
              <a:cxn ang="0">
                <a:pos x="connsiteX541" y="connsiteY541"/>
              </a:cxn>
              <a:cxn ang="0">
                <a:pos x="connsiteX542" y="connsiteY542"/>
              </a:cxn>
              <a:cxn ang="0">
                <a:pos x="connsiteX543" y="connsiteY543"/>
              </a:cxn>
              <a:cxn ang="0">
                <a:pos x="connsiteX544" y="connsiteY544"/>
              </a:cxn>
              <a:cxn ang="0">
                <a:pos x="connsiteX545" y="connsiteY545"/>
              </a:cxn>
              <a:cxn ang="0">
                <a:pos x="connsiteX546" y="connsiteY546"/>
              </a:cxn>
              <a:cxn ang="0">
                <a:pos x="connsiteX547" y="connsiteY547"/>
              </a:cxn>
              <a:cxn ang="0">
                <a:pos x="connsiteX548" y="connsiteY548"/>
              </a:cxn>
              <a:cxn ang="0">
                <a:pos x="connsiteX549" y="connsiteY549"/>
              </a:cxn>
              <a:cxn ang="0">
                <a:pos x="connsiteX550" y="connsiteY550"/>
              </a:cxn>
              <a:cxn ang="0">
                <a:pos x="connsiteX551" y="connsiteY551"/>
              </a:cxn>
              <a:cxn ang="0">
                <a:pos x="connsiteX552" y="connsiteY552"/>
              </a:cxn>
              <a:cxn ang="0">
                <a:pos x="connsiteX553" y="connsiteY553"/>
              </a:cxn>
              <a:cxn ang="0">
                <a:pos x="connsiteX554" y="connsiteY554"/>
              </a:cxn>
              <a:cxn ang="0">
                <a:pos x="connsiteX555" y="connsiteY555"/>
              </a:cxn>
              <a:cxn ang="0">
                <a:pos x="connsiteX556" y="connsiteY556"/>
              </a:cxn>
              <a:cxn ang="0">
                <a:pos x="connsiteX557" y="connsiteY557"/>
              </a:cxn>
              <a:cxn ang="0">
                <a:pos x="connsiteX558" y="connsiteY558"/>
              </a:cxn>
              <a:cxn ang="0">
                <a:pos x="connsiteX559" y="connsiteY559"/>
              </a:cxn>
              <a:cxn ang="0">
                <a:pos x="connsiteX560" y="connsiteY560"/>
              </a:cxn>
              <a:cxn ang="0">
                <a:pos x="connsiteX561" y="connsiteY561"/>
              </a:cxn>
              <a:cxn ang="0">
                <a:pos x="connsiteX562" y="connsiteY562"/>
              </a:cxn>
              <a:cxn ang="0">
                <a:pos x="connsiteX563" y="connsiteY563"/>
              </a:cxn>
              <a:cxn ang="0">
                <a:pos x="connsiteX564" y="connsiteY564"/>
              </a:cxn>
              <a:cxn ang="0">
                <a:pos x="connsiteX565" y="connsiteY565"/>
              </a:cxn>
              <a:cxn ang="0">
                <a:pos x="connsiteX566" y="connsiteY566"/>
              </a:cxn>
              <a:cxn ang="0">
                <a:pos x="connsiteX567" y="connsiteY567"/>
              </a:cxn>
              <a:cxn ang="0">
                <a:pos x="connsiteX568" y="connsiteY568"/>
              </a:cxn>
              <a:cxn ang="0">
                <a:pos x="connsiteX569" y="connsiteY569"/>
              </a:cxn>
              <a:cxn ang="0">
                <a:pos x="connsiteX570" y="connsiteY570"/>
              </a:cxn>
              <a:cxn ang="0">
                <a:pos x="connsiteX571" y="connsiteY571"/>
              </a:cxn>
              <a:cxn ang="0">
                <a:pos x="connsiteX572" y="connsiteY572"/>
              </a:cxn>
              <a:cxn ang="0">
                <a:pos x="connsiteX573" y="connsiteY573"/>
              </a:cxn>
              <a:cxn ang="0">
                <a:pos x="connsiteX574" y="connsiteY574"/>
              </a:cxn>
              <a:cxn ang="0">
                <a:pos x="connsiteX575" y="connsiteY575"/>
              </a:cxn>
              <a:cxn ang="0">
                <a:pos x="connsiteX576" y="connsiteY576"/>
              </a:cxn>
              <a:cxn ang="0">
                <a:pos x="connsiteX577" y="connsiteY577"/>
              </a:cxn>
              <a:cxn ang="0">
                <a:pos x="connsiteX578" y="connsiteY578"/>
              </a:cxn>
              <a:cxn ang="0">
                <a:pos x="connsiteX579" y="connsiteY579"/>
              </a:cxn>
              <a:cxn ang="0">
                <a:pos x="connsiteX580" y="connsiteY580"/>
              </a:cxn>
              <a:cxn ang="0">
                <a:pos x="connsiteX581" y="connsiteY581"/>
              </a:cxn>
              <a:cxn ang="0">
                <a:pos x="connsiteX582" y="connsiteY582"/>
              </a:cxn>
              <a:cxn ang="0">
                <a:pos x="connsiteX583" y="connsiteY583"/>
              </a:cxn>
              <a:cxn ang="0">
                <a:pos x="connsiteX584" y="connsiteY584"/>
              </a:cxn>
              <a:cxn ang="0">
                <a:pos x="connsiteX585" y="connsiteY585"/>
              </a:cxn>
              <a:cxn ang="0">
                <a:pos x="connsiteX586" y="connsiteY586"/>
              </a:cxn>
              <a:cxn ang="0">
                <a:pos x="connsiteX587" y="connsiteY587"/>
              </a:cxn>
              <a:cxn ang="0">
                <a:pos x="connsiteX588" y="connsiteY588"/>
              </a:cxn>
              <a:cxn ang="0">
                <a:pos x="connsiteX589" y="connsiteY589"/>
              </a:cxn>
              <a:cxn ang="0">
                <a:pos x="connsiteX590" y="connsiteY590"/>
              </a:cxn>
              <a:cxn ang="0">
                <a:pos x="connsiteX591" y="connsiteY591"/>
              </a:cxn>
              <a:cxn ang="0">
                <a:pos x="connsiteX592" y="connsiteY592"/>
              </a:cxn>
              <a:cxn ang="0">
                <a:pos x="connsiteX593" y="connsiteY593"/>
              </a:cxn>
              <a:cxn ang="0">
                <a:pos x="connsiteX594" y="connsiteY594"/>
              </a:cxn>
              <a:cxn ang="0">
                <a:pos x="connsiteX595" y="connsiteY595"/>
              </a:cxn>
              <a:cxn ang="0">
                <a:pos x="connsiteX596" y="connsiteY596"/>
              </a:cxn>
              <a:cxn ang="0">
                <a:pos x="connsiteX597" y="connsiteY597"/>
              </a:cxn>
              <a:cxn ang="0">
                <a:pos x="connsiteX598" y="connsiteY598"/>
              </a:cxn>
              <a:cxn ang="0">
                <a:pos x="connsiteX599" y="connsiteY599"/>
              </a:cxn>
              <a:cxn ang="0">
                <a:pos x="connsiteX600" y="connsiteY600"/>
              </a:cxn>
              <a:cxn ang="0">
                <a:pos x="connsiteX601" y="connsiteY601"/>
              </a:cxn>
              <a:cxn ang="0">
                <a:pos x="connsiteX602" y="connsiteY602"/>
              </a:cxn>
              <a:cxn ang="0">
                <a:pos x="connsiteX603" y="connsiteY603"/>
              </a:cxn>
              <a:cxn ang="0">
                <a:pos x="connsiteX604" y="connsiteY604"/>
              </a:cxn>
              <a:cxn ang="0">
                <a:pos x="connsiteX605" y="connsiteY605"/>
              </a:cxn>
              <a:cxn ang="0">
                <a:pos x="connsiteX606" y="connsiteY606"/>
              </a:cxn>
              <a:cxn ang="0">
                <a:pos x="connsiteX607" y="connsiteY607"/>
              </a:cxn>
              <a:cxn ang="0">
                <a:pos x="connsiteX608" y="connsiteY608"/>
              </a:cxn>
              <a:cxn ang="0">
                <a:pos x="connsiteX609" y="connsiteY609"/>
              </a:cxn>
              <a:cxn ang="0">
                <a:pos x="connsiteX610" y="connsiteY610"/>
              </a:cxn>
              <a:cxn ang="0">
                <a:pos x="connsiteX611" y="connsiteY611"/>
              </a:cxn>
              <a:cxn ang="0">
                <a:pos x="connsiteX612" y="connsiteY612"/>
              </a:cxn>
              <a:cxn ang="0">
                <a:pos x="connsiteX613" y="connsiteY613"/>
              </a:cxn>
              <a:cxn ang="0">
                <a:pos x="connsiteX614" y="connsiteY614"/>
              </a:cxn>
              <a:cxn ang="0">
                <a:pos x="connsiteX615" y="connsiteY615"/>
              </a:cxn>
              <a:cxn ang="0">
                <a:pos x="connsiteX616" y="connsiteY616"/>
              </a:cxn>
              <a:cxn ang="0">
                <a:pos x="connsiteX617" y="connsiteY617"/>
              </a:cxn>
              <a:cxn ang="0">
                <a:pos x="connsiteX618" y="connsiteY618"/>
              </a:cxn>
              <a:cxn ang="0">
                <a:pos x="connsiteX619" y="connsiteY619"/>
              </a:cxn>
              <a:cxn ang="0">
                <a:pos x="connsiteX620" y="connsiteY620"/>
              </a:cxn>
              <a:cxn ang="0">
                <a:pos x="connsiteX621" y="connsiteY621"/>
              </a:cxn>
              <a:cxn ang="0">
                <a:pos x="connsiteX622" y="connsiteY622"/>
              </a:cxn>
              <a:cxn ang="0">
                <a:pos x="connsiteX623" y="connsiteY623"/>
              </a:cxn>
              <a:cxn ang="0">
                <a:pos x="connsiteX624" y="connsiteY624"/>
              </a:cxn>
              <a:cxn ang="0">
                <a:pos x="connsiteX625" y="connsiteY625"/>
              </a:cxn>
              <a:cxn ang="0">
                <a:pos x="connsiteX626" y="connsiteY626"/>
              </a:cxn>
              <a:cxn ang="0">
                <a:pos x="connsiteX627" y="connsiteY627"/>
              </a:cxn>
              <a:cxn ang="0">
                <a:pos x="connsiteX628" y="connsiteY628"/>
              </a:cxn>
              <a:cxn ang="0">
                <a:pos x="connsiteX629" y="connsiteY629"/>
              </a:cxn>
              <a:cxn ang="0">
                <a:pos x="connsiteX630" y="connsiteY630"/>
              </a:cxn>
              <a:cxn ang="0">
                <a:pos x="connsiteX631" y="connsiteY631"/>
              </a:cxn>
              <a:cxn ang="0">
                <a:pos x="connsiteX632" y="connsiteY632"/>
              </a:cxn>
              <a:cxn ang="0">
                <a:pos x="connsiteX633" y="connsiteY633"/>
              </a:cxn>
              <a:cxn ang="0">
                <a:pos x="connsiteX634" y="connsiteY634"/>
              </a:cxn>
              <a:cxn ang="0">
                <a:pos x="connsiteX635" y="connsiteY635"/>
              </a:cxn>
              <a:cxn ang="0">
                <a:pos x="connsiteX636" y="connsiteY636"/>
              </a:cxn>
              <a:cxn ang="0">
                <a:pos x="connsiteX637" y="connsiteY637"/>
              </a:cxn>
              <a:cxn ang="0">
                <a:pos x="connsiteX638" y="connsiteY638"/>
              </a:cxn>
              <a:cxn ang="0">
                <a:pos x="connsiteX639" y="connsiteY639"/>
              </a:cxn>
              <a:cxn ang="0">
                <a:pos x="connsiteX640" y="connsiteY640"/>
              </a:cxn>
              <a:cxn ang="0">
                <a:pos x="connsiteX641" y="connsiteY641"/>
              </a:cxn>
              <a:cxn ang="0">
                <a:pos x="connsiteX642" y="connsiteY642"/>
              </a:cxn>
              <a:cxn ang="0">
                <a:pos x="connsiteX643" y="connsiteY643"/>
              </a:cxn>
              <a:cxn ang="0">
                <a:pos x="connsiteX644" y="connsiteY644"/>
              </a:cxn>
              <a:cxn ang="0">
                <a:pos x="connsiteX645" y="connsiteY645"/>
              </a:cxn>
              <a:cxn ang="0">
                <a:pos x="connsiteX646" y="connsiteY646"/>
              </a:cxn>
              <a:cxn ang="0">
                <a:pos x="connsiteX647" y="connsiteY647"/>
              </a:cxn>
              <a:cxn ang="0">
                <a:pos x="connsiteX648" y="connsiteY648"/>
              </a:cxn>
              <a:cxn ang="0">
                <a:pos x="connsiteX649" y="connsiteY649"/>
              </a:cxn>
              <a:cxn ang="0">
                <a:pos x="connsiteX650" y="connsiteY650"/>
              </a:cxn>
              <a:cxn ang="0">
                <a:pos x="connsiteX651" y="connsiteY651"/>
              </a:cxn>
              <a:cxn ang="0">
                <a:pos x="connsiteX652" y="connsiteY652"/>
              </a:cxn>
              <a:cxn ang="0">
                <a:pos x="connsiteX653" y="connsiteY653"/>
              </a:cxn>
              <a:cxn ang="0">
                <a:pos x="connsiteX654" y="connsiteY654"/>
              </a:cxn>
              <a:cxn ang="0">
                <a:pos x="connsiteX655" y="connsiteY655"/>
              </a:cxn>
              <a:cxn ang="0">
                <a:pos x="connsiteX656" y="connsiteY656"/>
              </a:cxn>
              <a:cxn ang="0">
                <a:pos x="connsiteX657" y="connsiteY657"/>
              </a:cxn>
              <a:cxn ang="0">
                <a:pos x="connsiteX658" y="connsiteY658"/>
              </a:cxn>
              <a:cxn ang="0">
                <a:pos x="connsiteX659" y="connsiteY659"/>
              </a:cxn>
              <a:cxn ang="0">
                <a:pos x="connsiteX660" y="connsiteY660"/>
              </a:cxn>
              <a:cxn ang="0">
                <a:pos x="connsiteX661" y="connsiteY661"/>
              </a:cxn>
              <a:cxn ang="0">
                <a:pos x="connsiteX662" y="connsiteY662"/>
              </a:cxn>
              <a:cxn ang="0">
                <a:pos x="connsiteX663" y="connsiteY663"/>
              </a:cxn>
              <a:cxn ang="0">
                <a:pos x="connsiteX664" y="connsiteY664"/>
              </a:cxn>
              <a:cxn ang="0">
                <a:pos x="connsiteX665" y="connsiteY665"/>
              </a:cxn>
              <a:cxn ang="0">
                <a:pos x="connsiteX666" y="connsiteY666"/>
              </a:cxn>
              <a:cxn ang="0">
                <a:pos x="connsiteX667" y="connsiteY667"/>
              </a:cxn>
              <a:cxn ang="0">
                <a:pos x="connsiteX668" y="connsiteY668"/>
              </a:cxn>
              <a:cxn ang="0">
                <a:pos x="connsiteX669" y="connsiteY669"/>
              </a:cxn>
              <a:cxn ang="0">
                <a:pos x="connsiteX670" y="connsiteY670"/>
              </a:cxn>
              <a:cxn ang="0">
                <a:pos x="connsiteX671" y="connsiteY671"/>
              </a:cxn>
              <a:cxn ang="0">
                <a:pos x="connsiteX672" y="connsiteY672"/>
              </a:cxn>
              <a:cxn ang="0">
                <a:pos x="connsiteX673" y="connsiteY673"/>
              </a:cxn>
              <a:cxn ang="0">
                <a:pos x="connsiteX674" y="connsiteY674"/>
              </a:cxn>
              <a:cxn ang="0">
                <a:pos x="connsiteX675" y="connsiteY675"/>
              </a:cxn>
              <a:cxn ang="0">
                <a:pos x="connsiteX676" y="connsiteY676"/>
              </a:cxn>
              <a:cxn ang="0">
                <a:pos x="connsiteX677" y="connsiteY677"/>
              </a:cxn>
              <a:cxn ang="0">
                <a:pos x="connsiteX678" y="connsiteY678"/>
              </a:cxn>
              <a:cxn ang="0">
                <a:pos x="connsiteX679" y="connsiteY679"/>
              </a:cxn>
              <a:cxn ang="0">
                <a:pos x="connsiteX680" y="connsiteY680"/>
              </a:cxn>
              <a:cxn ang="0">
                <a:pos x="connsiteX681" y="connsiteY681"/>
              </a:cxn>
              <a:cxn ang="0">
                <a:pos x="connsiteX682" y="connsiteY682"/>
              </a:cxn>
              <a:cxn ang="0">
                <a:pos x="connsiteX683" y="connsiteY683"/>
              </a:cxn>
              <a:cxn ang="0">
                <a:pos x="connsiteX684" y="connsiteY684"/>
              </a:cxn>
              <a:cxn ang="0">
                <a:pos x="connsiteX685" y="connsiteY685"/>
              </a:cxn>
              <a:cxn ang="0">
                <a:pos x="connsiteX686" y="connsiteY686"/>
              </a:cxn>
              <a:cxn ang="0">
                <a:pos x="connsiteX687" y="connsiteY687"/>
              </a:cxn>
              <a:cxn ang="0">
                <a:pos x="connsiteX688" y="connsiteY688"/>
              </a:cxn>
              <a:cxn ang="0">
                <a:pos x="connsiteX689" y="connsiteY689"/>
              </a:cxn>
              <a:cxn ang="0">
                <a:pos x="connsiteX690" y="connsiteY690"/>
              </a:cxn>
              <a:cxn ang="0">
                <a:pos x="connsiteX691" y="connsiteY691"/>
              </a:cxn>
              <a:cxn ang="0">
                <a:pos x="connsiteX692" y="connsiteY692"/>
              </a:cxn>
              <a:cxn ang="0">
                <a:pos x="connsiteX693" y="connsiteY693"/>
              </a:cxn>
              <a:cxn ang="0">
                <a:pos x="connsiteX694" y="connsiteY694"/>
              </a:cxn>
              <a:cxn ang="0">
                <a:pos x="connsiteX695" y="connsiteY695"/>
              </a:cxn>
              <a:cxn ang="0">
                <a:pos x="connsiteX696" y="connsiteY696"/>
              </a:cxn>
              <a:cxn ang="0">
                <a:pos x="connsiteX697" y="connsiteY697"/>
              </a:cxn>
              <a:cxn ang="0">
                <a:pos x="connsiteX698" y="connsiteY698"/>
              </a:cxn>
              <a:cxn ang="0">
                <a:pos x="connsiteX699" y="connsiteY699"/>
              </a:cxn>
              <a:cxn ang="0">
                <a:pos x="connsiteX700" y="connsiteY700"/>
              </a:cxn>
              <a:cxn ang="0">
                <a:pos x="connsiteX701" y="connsiteY701"/>
              </a:cxn>
              <a:cxn ang="0">
                <a:pos x="connsiteX702" y="connsiteY702"/>
              </a:cxn>
              <a:cxn ang="0">
                <a:pos x="connsiteX703" y="connsiteY703"/>
              </a:cxn>
              <a:cxn ang="0">
                <a:pos x="connsiteX704" y="connsiteY704"/>
              </a:cxn>
              <a:cxn ang="0">
                <a:pos x="connsiteX705" y="connsiteY705"/>
              </a:cxn>
              <a:cxn ang="0">
                <a:pos x="connsiteX706" y="connsiteY706"/>
              </a:cxn>
              <a:cxn ang="0">
                <a:pos x="connsiteX707" y="connsiteY707"/>
              </a:cxn>
              <a:cxn ang="0">
                <a:pos x="connsiteX708" y="connsiteY708"/>
              </a:cxn>
              <a:cxn ang="0">
                <a:pos x="connsiteX709" y="connsiteY709"/>
              </a:cxn>
              <a:cxn ang="0">
                <a:pos x="connsiteX710" y="connsiteY710"/>
              </a:cxn>
              <a:cxn ang="0">
                <a:pos x="connsiteX711" y="connsiteY711"/>
              </a:cxn>
              <a:cxn ang="0">
                <a:pos x="connsiteX712" y="connsiteY712"/>
              </a:cxn>
              <a:cxn ang="0">
                <a:pos x="connsiteX713" y="connsiteY713"/>
              </a:cxn>
              <a:cxn ang="0">
                <a:pos x="connsiteX714" y="connsiteY714"/>
              </a:cxn>
              <a:cxn ang="0">
                <a:pos x="connsiteX715" y="connsiteY715"/>
              </a:cxn>
              <a:cxn ang="0">
                <a:pos x="connsiteX716" y="connsiteY716"/>
              </a:cxn>
              <a:cxn ang="0">
                <a:pos x="connsiteX717" y="connsiteY717"/>
              </a:cxn>
              <a:cxn ang="0">
                <a:pos x="connsiteX718" y="connsiteY718"/>
              </a:cxn>
              <a:cxn ang="0">
                <a:pos x="connsiteX719" y="connsiteY719"/>
              </a:cxn>
              <a:cxn ang="0">
                <a:pos x="connsiteX720" y="connsiteY720"/>
              </a:cxn>
              <a:cxn ang="0">
                <a:pos x="connsiteX721" y="connsiteY721"/>
              </a:cxn>
              <a:cxn ang="0">
                <a:pos x="connsiteX722" y="connsiteY722"/>
              </a:cxn>
              <a:cxn ang="0">
                <a:pos x="connsiteX723" y="connsiteY723"/>
              </a:cxn>
              <a:cxn ang="0">
                <a:pos x="connsiteX724" y="connsiteY724"/>
              </a:cxn>
              <a:cxn ang="0">
                <a:pos x="connsiteX725" y="connsiteY725"/>
              </a:cxn>
              <a:cxn ang="0">
                <a:pos x="connsiteX726" y="connsiteY726"/>
              </a:cxn>
              <a:cxn ang="0">
                <a:pos x="connsiteX727" y="connsiteY727"/>
              </a:cxn>
              <a:cxn ang="0">
                <a:pos x="connsiteX728" y="connsiteY728"/>
              </a:cxn>
              <a:cxn ang="0">
                <a:pos x="connsiteX729" y="connsiteY729"/>
              </a:cxn>
              <a:cxn ang="0">
                <a:pos x="connsiteX730" y="connsiteY730"/>
              </a:cxn>
              <a:cxn ang="0">
                <a:pos x="connsiteX731" y="connsiteY731"/>
              </a:cxn>
              <a:cxn ang="0">
                <a:pos x="connsiteX732" y="connsiteY732"/>
              </a:cxn>
              <a:cxn ang="0">
                <a:pos x="connsiteX733" y="connsiteY733"/>
              </a:cxn>
              <a:cxn ang="0">
                <a:pos x="connsiteX734" y="connsiteY734"/>
              </a:cxn>
              <a:cxn ang="0">
                <a:pos x="connsiteX735" y="connsiteY735"/>
              </a:cxn>
              <a:cxn ang="0">
                <a:pos x="connsiteX736" y="connsiteY736"/>
              </a:cxn>
              <a:cxn ang="0">
                <a:pos x="connsiteX737" y="connsiteY737"/>
              </a:cxn>
              <a:cxn ang="0">
                <a:pos x="connsiteX738" y="connsiteY738"/>
              </a:cxn>
              <a:cxn ang="0">
                <a:pos x="connsiteX739" y="connsiteY739"/>
              </a:cxn>
              <a:cxn ang="0">
                <a:pos x="connsiteX740" y="connsiteY740"/>
              </a:cxn>
              <a:cxn ang="0">
                <a:pos x="connsiteX741" y="connsiteY741"/>
              </a:cxn>
              <a:cxn ang="0">
                <a:pos x="connsiteX742" y="connsiteY742"/>
              </a:cxn>
              <a:cxn ang="0">
                <a:pos x="connsiteX743" y="connsiteY743"/>
              </a:cxn>
              <a:cxn ang="0">
                <a:pos x="connsiteX744" y="connsiteY744"/>
              </a:cxn>
              <a:cxn ang="0">
                <a:pos x="connsiteX745" y="connsiteY745"/>
              </a:cxn>
              <a:cxn ang="0">
                <a:pos x="connsiteX746" y="connsiteY746"/>
              </a:cxn>
              <a:cxn ang="0">
                <a:pos x="connsiteX747" y="connsiteY747"/>
              </a:cxn>
              <a:cxn ang="0">
                <a:pos x="connsiteX748" y="connsiteY748"/>
              </a:cxn>
              <a:cxn ang="0">
                <a:pos x="connsiteX749" y="connsiteY749"/>
              </a:cxn>
              <a:cxn ang="0">
                <a:pos x="connsiteX750" y="connsiteY750"/>
              </a:cxn>
              <a:cxn ang="0">
                <a:pos x="connsiteX751" y="connsiteY751"/>
              </a:cxn>
              <a:cxn ang="0">
                <a:pos x="connsiteX752" y="connsiteY752"/>
              </a:cxn>
              <a:cxn ang="0">
                <a:pos x="connsiteX753" y="connsiteY753"/>
              </a:cxn>
              <a:cxn ang="0">
                <a:pos x="connsiteX754" y="connsiteY754"/>
              </a:cxn>
              <a:cxn ang="0">
                <a:pos x="connsiteX755" y="connsiteY755"/>
              </a:cxn>
              <a:cxn ang="0">
                <a:pos x="connsiteX756" y="connsiteY756"/>
              </a:cxn>
              <a:cxn ang="0">
                <a:pos x="connsiteX757" y="connsiteY757"/>
              </a:cxn>
              <a:cxn ang="0">
                <a:pos x="connsiteX758" y="connsiteY758"/>
              </a:cxn>
              <a:cxn ang="0">
                <a:pos x="connsiteX759" y="connsiteY759"/>
              </a:cxn>
              <a:cxn ang="0">
                <a:pos x="connsiteX760" y="connsiteY760"/>
              </a:cxn>
              <a:cxn ang="0">
                <a:pos x="connsiteX761" y="connsiteY761"/>
              </a:cxn>
              <a:cxn ang="0">
                <a:pos x="connsiteX762" y="connsiteY762"/>
              </a:cxn>
              <a:cxn ang="0">
                <a:pos x="connsiteX763" y="connsiteY763"/>
              </a:cxn>
              <a:cxn ang="0">
                <a:pos x="connsiteX764" y="connsiteY764"/>
              </a:cxn>
              <a:cxn ang="0">
                <a:pos x="connsiteX765" y="connsiteY765"/>
              </a:cxn>
              <a:cxn ang="0">
                <a:pos x="connsiteX766" y="connsiteY766"/>
              </a:cxn>
              <a:cxn ang="0">
                <a:pos x="connsiteX767" y="connsiteY767"/>
              </a:cxn>
              <a:cxn ang="0">
                <a:pos x="connsiteX768" y="connsiteY768"/>
              </a:cxn>
              <a:cxn ang="0">
                <a:pos x="connsiteX769" y="connsiteY769"/>
              </a:cxn>
              <a:cxn ang="0">
                <a:pos x="connsiteX770" y="connsiteY770"/>
              </a:cxn>
              <a:cxn ang="0">
                <a:pos x="connsiteX771" y="connsiteY771"/>
              </a:cxn>
              <a:cxn ang="0">
                <a:pos x="connsiteX772" y="connsiteY772"/>
              </a:cxn>
              <a:cxn ang="0">
                <a:pos x="connsiteX773" y="connsiteY773"/>
              </a:cxn>
              <a:cxn ang="0">
                <a:pos x="connsiteX774" y="connsiteY774"/>
              </a:cxn>
              <a:cxn ang="0">
                <a:pos x="connsiteX775" y="connsiteY775"/>
              </a:cxn>
              <a:cxn ang="0">
                <a:pos x="connsiteX776" y="connsiteY776"/>
              </a:cxn>
              <a:cxn ang="0">
                <a:pos x="connsiteX777" y="connsiteY777"/>
              </a:cxn>
              <a:cxn ang="0">
                <a:pos x="connsiteX778" y="connsiteY778"/>
              </a:cxn>
              <a:cxn ang="0">
                <a:pos x="connsiteX779" y="connsiteY779"/>
              </a:cxn>
              <a:cxn ang="0">
                <a:pos x="connsiteX780" y="connsiteY780"/>
              </a:cxn>
              <a:cxn ang="0">
                <a:pos x="connsiteX781" y="connsiteY781"/>
              </a:cxn>
              <a:cxn ang="0">
                <a:pos x="connsiteX782" y="connsiteY782"/>
              </a:cxn>
              <a:cxn ang="0">
                <a:pos x="connsiteX783" y="connsiteY783"/>
              </a:cxn>
              <a:cxn ang="0">
                <a:pos x="connsiteX784" y="connsiteY784"/>
              </a:cxn>
              <a:cxn ang="0">
                <a:pos x="connsiteX785" y="connsiteY785"/>
              </a:cxn>
              <a:cxn ang="0">
                <a:pos x="connsiteX786" y="connsiteY786"/>
              </a:cxn>
              <a:cxn ang="0">
                <a:pos x="connsiteX787" y="connsiteY787"/>
              </a:cxn>
              <a:cxn ang="0">
                <a:pos x="connsiteX788" y="connsiteY788"/>
              </a:cxn>
              <a:cxn ang="0">
                <a:pos x="connsiteX789" y="connsiteY789"/>
              </a:cxn>
              <a:cxn ang="0">
                <a:pos x="connsiteX790" y="connsiteY790"/>
              </a:cxn>
              <a:cxn ang="0">
                <a:pos x="connsiteX791" y="connsiteY791"/>
              </a:cxn>
              <a:cxn ang="0">
                <a:pos x="connsiteX792" y="connsiteY792"/>
              </a:cxn>
              <a:cxn ang="0">
                <a:pos x="connsiteX793" y="connsiteY793"/>
              </a:cxn>
              <a:cxn ang="0">
                <a:pos x="connsiteX794" y="connsiteY794"/>
              </a:cxn>
              <a:cxn ang="0">
                <a:pos x="connsiteX795" y="connsiteY795"/>
              </a:cxn>
              <a:cxn ang="0">
                <a:pos x="connsiteX796" y="connsiteY796"/>
              </a:cxn>
              <a:cxn ang="0">
                <a:pos x="connsiteX797" y="connsiteY797"/>
              </a:cxn>
              <a:cxn ang="0">
                <a:pos x="connsiteX798" y="connsiteY798"/>
              </a:cxn>
              <a:cxn ang="0">
                <a:pos x="connsiteX799" y="connsiteY799"/>
              </a:cxn>
              <a:cxn ang="0">
                <a:pos x="connsiteX800" y="connsiteY800"/>
              </a:cxn>
              <a:cxn ang="0">
                <a:pos x="connsiteX801" y="connsiteY801"/>
              </a:cxn>
              <a:cxn ang="0">
                <a:pos x="connsiteX802" y="connsiteY802"/>
              </a:cxn>
              <a:cxn ang="0">
                <a:pos x="connsiteX803" y="connsiteY803"/>
              </a:cxn>
              <a:cxn ang="0">
                <a:pos x="connsiteX804" y="connsiteY804"/>
              </a:cxn>
              <a:cxn ang="0">
                <a:pos x="connsiteX805" y="connsiteY805"/>
              </a:cxn>
              <a:cxn ang="0">
                <a:pos x="connsiteX806" y="connsiteY806"/>
              </a:cxn>
              <a:cxn ang="0">
                <a:pos x="connsiteX807" y="connsiteY807"/>
              </a:cxn>
              <a:cxn ang="0">
                <a:pos x="connsiteX808" y="connsiteY808"/>
              </a:cxn>
              <a:cxn ang="0">
                <a:pos x="connsiteX809" y="connsiteY809"/>
              </a:cxn>
              <a:cxn ang="0">
                <a:pos x="connsiteX810" y="connsiteY810"/>
              </a:cxn>
              <a:cxn ang="0">
                <a:pos x="connsiteX811" y="connsiteY811"/>
              </a:cxn>
              <a:cxn ang="0">
                <a:pos x="connsiteX812" y="connsiteY812"/>
              </a:cxn>
              <a:cxn ang="0">
                <a:pos x="connsiteX813" y="connsiteY813"/>
              </a:cxn>
              <a:cxn ang="0">
                <a:pos x="connsiteX814" y="connsiteY814"/>
              </a:cxn>
              <a:cxn ang="0">
                <a:pos x="connsiteX815" y="connsiteY815"/>
              </a:cxn>
              <a:cxn ang="0">
                <a:pos x="connsiteX816" y="connsiteY816"/>
              </a:cxn>
              <a:cxn ang="0">
                <a:pos x="connsiteX817" y="connsiteY817"/>
              </a:cxn>
              <a:cxn ang="0">
                <a:pos x="connsiteX818" y="connsiteY818"/>
              </a:cxn>
              <a:cxn ang="0">
                <a:pos x="connsiteX819" y="connsiteY819"/>
              </a:cxn>
              <a:cxn ang="0">
                <a:pos x="connsiteX820" y="connsiteY820"/>
              </a:cxn>
              <a:cxn ang="0">
                <a:pos x="connsiteX821" y="connsiteY821"/>
              </a:cxn>
              <a:cxn ang="0">
                <a:pos x="connsiteX822" y="connsiteY822"/>
              </a:cxn>
              <a:cxn ang="0">
                <a:pos x="connsiteX823" y="connsiteY823"/>
              </a:cxn>
              <a:cxn ang="0">
                <a:pos x="connsiteX824" y="connsiteY824"/>
              </a:cxn>
              <a:cxn ang="0">
                <a:pos x="connsiteX825" y="connsiteY825"/>
              </a:cxn>
              <a:cxn ang="0">
                <a:pos x="connsiteX826" y="connsiteY826"/>
              </a:cxn>
              <a:cxn ang="0">
                <a:pos x="connsiteX827" y="connsiteY827"/>
              </a:cxn>
              <a:cxn ang="0">
                <a:pos x="connsiteX828" y="connsiteY828"/>
              </a:cxn>
              <a:cxn ang="0">
                <a:pos x="connsiteX829" y="connsiteY829"/>
              </a:cxn>
              <a:cxn ang="0">
                <a:pos x="connsiteX830" y="connsiteY830"/>
              </a:cxn>
              <a:cxn ang="0">
                <a:pos x="connsiteX831" y="connsiteY831"/>
              </a:cxn>
              <a:cxn ang="0">
                <a:pos x="connsiteX832" y="connsiteY832"/>
              </a:cxn>
              <a:cxn ang="0">
                <a:pos x="connsiteX833" y="connsiteY833"/>
              </a:cxn>
              <a:cxn ang="0">
                <a:pos x="connsiteX834" y="connsiteY834"/>
              </a:cxn>
              <a:cxn ang="0">
                <a:pos x="connsiteX835" y="connsiteY835"/>
              </a:cxn>
              <a:cxn ang="0">
                <a:pos x="connsiteX836" y="connsiteY836"/>
              </a:cxn>
              <a:cxn ang="0">
                <a:pos x="connsiteX837" y="connsiteY837"/>
              </a:cxn>
              <a:cxn ang="0">
                <a:pos x="connsiteX838" y="connsiteY838"/>
              </a:cxn>
              <a:cxn ang="0">
                <a:pos x="connsiteX839" y="connsiteY839"/>
              </a:cxn>
              <a:cxn ang="0">
                <a:pos x="connsiteX840" y="connsiteY840"/>
              </a:cxn>
              <a:cxn ang="0">
                <a:pos x="connsiteX841" y="connsiteY841"/>
              </a:cxn>
              <a:cxn ang="0">
                <a:pos x="connsiteX842" y="connsiteY842"/>
              </a:cxn>
              <a:cxn ang="0">
                <a:pos x="connsiteX843" y="connsiteY843"/>
              </a:cxn>
              <a:cxn ang="0">
                <a:pos x="connsiteX844" y="connsiteY844"/>
              </a:cxn>
              <a:cxn ang="0">
                <a:pos x="connsiteX845" y="connsiteY845"/>
              </a:cxn>
              <a:cxn ang="0">
                <a:pos x="connsiteX846" y="connsiteY846"/>
              </a:cxn>
              <a:cxn ang="0">
                <a:pos x="connsiteX847" y="connsiteY847"/>
              </a:cxn>
              <a:cxn ang="0">
                <a:pos x="connsiteX848" y="connsiteY848"/>
              </a:cxn>
              <a:cxn ang="0">
                <a:pos x="connsiteX849" y="connsiteY849"/>
              </a:cxn>
              <a:cxn ang="0">
                <a:pos x="connsiteX850" y="connsiteY850"/>
              </a:cxn>
              <a:cxn ang="0">
                <a:pos x="connsiteX851" y="connsiteY851"/>
              </a:cxn>
              <a:cxn ang="0">
                <a:pos x="connsiteX852" y="connsiteY852"/>
              </a:cxn>
              <a:cxn ang="0">
                <a:pos x="connsiteX853" y="connsiteY853"/>
              </a:cxn>
              <a:cxn ang="0">
                <a:pos x="connsiteX854" y="connsiteY854"/>
              </a:cxn>
              <a:cxn ang="0">
                <a:pos x="connsiteX855" y="connsiteY855"/>
              </a:cxn>
              <a:cxn ang="0">
                <a:pos x="connsiteX856" y="connsiteY856"/>
              </a:cxn>
              <a:cxn ang="0">
                <a:pos x="connsiteX857" y="connsiteY857"/>
              </a:cxn>
              <a:cxn ang="0">
                <a:pos x="connsiteX858" y="connsiteY858"/>
              </a:cxn>
              <a:cxn ang="0">
                <a:pos x="connsiteX859" y="connsiteY859"/>
              </a:cxn>
              <a:cxn ang="0">
                <a:pos x="connsiteX860" y="connsiteY860"/>
              </a:cxn>
              <a:cxn ang="0">
                <a:pos x="connsiteX861" y="connsiteY861"/>
              </a:cxn>
              <a:cxn ang="0">
                <a:pos x="connsiteX862" y="connsiteY862"/>
              </a:cxn>
              <a:cxn ang="0">
                <a:pos x="connsiteX863" y="connsiteY863"/>
              </a:cxn>
              <a:cxn ang="0">
                <a:pos x="connsiteX864" y="connsiteY864"/>
              </a:cxn>
              <a:cxn ang="0">
                <a:pos x="connsiteX865" y="connsiteY865"/>
              </a:cxn>
              <a:cxn ang="0">
                <a:pos x="connsiteX866" y="connsiteY866"/>
              </a:cxn>
              <a:cxn ang="0">
                <a:pos x="connsiteX867" y="connsiteY867"/>
              </a:cxn>
              <a:cxn ang="0">
                <a:pos x="connsiteX868" y="connsiteY868"/>
              </a:cxn>
              <a:cxn ang="0">
                <a:pos x="connsiteX869" y="connsiteY869"/>
              </a:cxn>
              <a:cxn ang="0">
                <a:pos x="connsiteX870" y="connsiteY870"/>
              </a:cxn>
              <a:cxn ang="0">
                <a:pos x="connsiteX871" y="connsiteY871"/>
              </a:cxn>
              <a:cxn ang="0">
                <a:pos x="connsiteX872" y="connsiteY872"/>
              </a:cxn>
              <a:cxn ang="0">
                <a:pos x="connsiteX873" y="connsiteY873"/>
              </a:cxn>
              <a:cxn ang="0">
                <a:pos x="connsiteX874" y="connsiteY874"/>
              </a:cxn>
              <a:cxn ang="0">
                <a:pos x="connsiteX875" y="connsiteY875"/>
              </a:cxn>
              <a:cxn ang="0">
                <a:pos x="connsiteX876" y="connsiteY876"/>
              </a:cxn>
              <a:cxn ang="0">
                <a:pos x="connsiteX877" y="connsiteY877"/>
              </a:cxn>
              <a:cxn ang="0">
                <a:pos x="connsiteX878" y="connsiteY878"/>
              </a:cxn>
              <a:cxn ang="0">
                <a:pos x="connsiteX879" y="connsiteY879"/>
              </a:cxn>
              <a:cxn ang="0">
                <a:pos x="connsiteX880" y="connsiteY880"/>
              </a:cxn>
              <a:cxn ang="0">
                <a:pos x="connsiteX881" y="connsiteY881"/>
              </a:cxn>
              <a:cxn ang="0">
                <a:pos x="connsiteX882" y="connsiteY882"/>
              </a:cxn>
              <a:cxn ang="0">
                <a:pos x="connsiteX883" y="connsiteY883"/>
              </a:cxn>
              <a:cxn ang="0">
                <a:pos x="connsiteX884" y="connsiteY884"/>
              </a:cxn>
              <a:cxn ang="0">
                <a:pos x="connsiteX885" y="connsiteY885"/>
              </a:cxn>
              <a:cxn ang="0">
                <a:pos x="connsiteX886" y="connsiteY886"/>
              </a:cxn>
              <a:cxn ang="0">
                <a:pos x="connsiteX887" y="connsiteY887"/>
              </a:cxn>
              <a:cxn ang="0">
                <a:pos x="connsiteX888" y="connsiteY888"/>
              </a:cxn>
              <a:cxn ang="0">
                <a:pos x="connsiteX889" y="connsiteY889"/>
              </a:cxn>
              <a:cxn ang="0">
                <a:pos x="connsiteX890" y="connsiteY890"/>
              </a:cxn>
              <a:cxn ang="0">
                <a:pos x="connsiteX891" y="connsiteY891"/>
              </a:cxn>
              <a:cxn ang="0">
                <a:pos x="connsiteX892" y="connsiteY892"/>
              </a:cxn>
              <a:cxn ang="0">
                <a:pos x="connsiteX893" y="connsiteY893"/>
              </a:cxn>
              <a:cxn ang="0">
                <a:pos x="connsiteX894" y="connsiteY894"/>
              </a:cxn>
              <a:cxn ang="0">
                <a:pos x="connsiteX895" y="connsiteY895"/>
              </a:cxn>
              <a:cxn ang="0">
                <a:pos x="connsiteX896" y="connsiteY896"/>
              </a:cxn>
              <a:cxn ang="0">
                <a:pos x="connsiteX897" y="connsiteY897"/>
              </a:cxn>
              <a:cxn ang="0">
                <a:pos x="connsiteX898" y="connsiteY898"/>
              </a:cxn>
              <a:cxn ang="0">
                <a:pos x="connsiteX899" y="connsiteY899"/>
              </a:cxn>
              <a:cxn ang="0">
                <a:pos x="connsiteX900" y="connsiteY900"/>
              </a:cxn>
              <a:cxn ang="0">
                <a:pos x="connsiteX901" y="connsiteY901"/>
              </a:cxn>
              <a:cxn ang="0">
                <a:pos x="connsiteX902" y="connsiteY902"/>
              </a:cxn>
              <a:cxn ang="0">
                <a:pos x="connsiteX903" y="connsiteY903"/>
              </a:cxn>
              <a:cxn ang="0">
                <a:pos x="connsiteX904" y="connsiteY904"/>
              </a:cxn>
              <a:cxn ang="0">
                <a:pos x="connsiteX905" y="connsiteY905"/>
              </a:cxn>
              <a:cxn ang="0">
                <a:pos x="connsiteX906" y="connsiteY906"/>
              </a:cxn>
              <a:cxn ang="0">
                <a:pos x="connsiteX907" y="connsiteY907"/>
              </a:cxn>
              <a:cxn ang="0">
                <a:pos x="connsiteX908" y="connsiteY908"/>
              </a:cxn>
              <a:cxn ang="0">
                <a:pos x="connsiteX909" y="connsiteY909"/>
              </a:cxn>
              <a:cxn ang="0">
                <a:pos x="connsiteX910" y="connsiteY910"/>
              </a:cxn>
              <a:cxn ang="0">
                <a:pos x="connsiteX911" y="connsiteY911"/>
              </a:cxn>
              <a:cxn ang="0">
                <a:pos x="connsiteX912" y="connsiteY912"/>
              </a:cxn>
              <a:cxn ang="0">
                <a:pos x="connsiteX913" y="connsiteY913"/>
              </a:cxn>
              <a:cxn ang="0">
                <a:pos x="connsiteX914" y="connsiteY914"/>
              </a:cxn>
              <a:cxn ang="0">
                <a:pos x="connsiteX915" y="connsiteY915"/>
              </a:cxn>
              <a:cxn ang="0">
                <a:pos x="connsiteX916" y="connsiteY916"/>
              </a:cxn>
              <a:cxn ang="0">
                <a:pos x="connsiteX917" y="connsiteY917"/>
              </a:cxn>
              <a:cxn ang="0">
                <a:pos x="connsiteX918" y="connsiteY918"/>
              </a:cxn>
              <a:cxn ang="0">
                <a:pos x="connsiteX919" y="connsiteY919"/>
              </a:cxn>
              <a:cxn ang="0">
                <a:pos x="connsiteX920" y="connsiteY920"/>
              </a:cxn>
              <a:cxn ang="0">
                <a:pos x="connsiteX921" y="connsiteY921"/>
              </a:cxn>
              <a:cxn ang="0">
                <a:pos x="connsiteX922" y="connsiteY922"/>
              </a:cxn>
              <a:cxn ang="0">
                <a:pos x="connsiteX923" y="connsiteY923"/>
              </a:cxn>
              <a:cxn ang="0">
                <a:pos x="connsiteX924" y="connsiteY924"/>
              </a:cxn>
              <a:cxn ang="0">
                <a:pos x="connsiteX925" y="connsiteY925"/>
              </a:cxn>
              <a:cxn ang="0">
                <a:pos x="connsiteX926" y="connsiteY926"/>
              </a:cxn>
              <a:cxn ang="0">
                <a:pos x="connsiteX927" y="connsiteY927"/>
              </a:cxn>
              <a:cxn ang="0">
                <a:pos x="connsiteX928" y="connsiteY928"/>
              </a:cxn>
              <a:cxn ang="0">
                <a:pos x="connsiteX929" y="connsiteY929"/>
              </a:cxn>
              <a:cxn ang="0">
                <a:pos x="connsiteX930" y="connsiteY930"/>
              </a:cxn>
              <a:cxn ang="0">
                <a:pos x="connsiteX931" y="connsiteY931"/>
              </a:cxn>
              <a:cxn ang="0">
                <a:pos x="connsiteX932" y="connsiteY932"/>
              </a:cxn>
              <a:cxn ang="0">
                <a:pos x="connsiteX933" y="connsiteY933"/>
              </a:cxn>
              <a:cxn ang="0">
                <a:pos x="connsiteX934" y="connsiteY934"/>
              </a:cxn>
              <a:cxn ang="0">
                <a:pos x="connsiteX935" y="connsiteY935"/>
              </a:cxn>
              <a:cxn ang="0">
                <a:pos x="connsiteX936" y="connsiteY936"/>
              </a:cxn>
              <a:cxn ang="0">
                <a:pos x="connsiteX937" y="connsiteY937"/>
              </a:cxn>
              <a:cxn ang="0">
                <a:pos x="connsiteX938" y="connsiteY938"/>
              </a:cxn>
              <a:cxn ang="0">
                <a:pos x="connsiteX939" y="connsiteY939"/>
              </a:cxn>
              <a:cxn ang="0">
                <a:pos x="connsiteX940" y="connsiteY940"/>
              </a:cxn>
              <a:cxn ang="0">
                <a:pos x="connsiteX941" y="connsiteY941"/>
              </a:cxn>
              <a:cxn ang="0">
                <a:pos x="connsiteX942" y="connsiteY942"/>
              </a:cxn>
              <a:cxn ang="0">
                <a:pos x="connsiteX943" y="connsiteY943"/>
              </a:cxn>
              <a:cxn ang="0">
                <a:pos x="connsiteX944" y="connsiteY944"/>
              </a:cxn>
              <a:cxn ang="0">
                <a:pos x="connsiteX945" y="connsiteY945"/>
              </a:cxn>
              <a:cxn ang="0">
                <a:pos x="connsiteX946" y="connsiteY946"/>
              </a:cxn>
              <a:cxn ang="0">
                <a:pos x="connsiteX947" y="connsiteY947"/>
              </a:cxn>
              <a:cxn ang="0">
                <a:pos x="connsiteX948" y="connsiteY948"/>
              </a:cxn>
              <a:cxn ang="0">
                <a:pos x="connsiteX949" y="connsiteY949"/>
              </a:cxn>
              <a:cxn ang="0">
                <a:pos x="connsiteX950" y="connsiteY950"/>
              </a:cxn>
              <a:cxn ang="0">
                <a:pos x="connsiteX951" y="connsiteY951"/>
              </a:cxn>
              <a:cxn ang="0">
                <a:pos x="connsiteX952" y="connsiteY952"/>
              </a:cxn>
              <a:cxn ang="0">
                <a:pos x="connsiteX953" y="connsiteY953"/>
              </a:cxn>
              <a:cxn ang="0">
                <a:pos x="connsiteX954" y="connsiteY954"/>
              </a:cxn>
              <a:cxn ang="0">
                <a:pos x="connsiteX955" y="connsiteY955"/>
              </a:cxn>
              <a:cxn ang="0">
                <a:pos x="connsiteX956" y="connsiteY956"/>
              </a:cxn>
              <a:cxn ang="0">
                <a:pos x="connsiteX957" y="connsiteY957"/>
              </a:cxn>
              <a:cxn ang="0">
                <a:pos x="connsiteX958" y="connsiteY958"/>
              </a:cxn>
              <a:cxn ang="0">
                <a:pos x="connsiteX959" y="connsiteY959"/>
              </a:cxn>
              <a:cxn ang="0">
                <a:pos x="connsiteX960" y="connsiteY960"/>
              </a:cxn>
              <a:cxn ang="0">
                <a:pos x="connsiteX961" y="connsiteY961"/>
              </a:cxn>
              <a:cxn ang="0">
                <a:pos x="connsiteX962" y="connsiteY962"/>
              </a:cxn>
              <a:cxn ang="0">
                <a:pos x="connsiteX963" y="connsiteY963"/>
              </a:cxn>
              <a:cxn ang="0">
                <a:pos x="connsiteX964" y="connsiteY964"/>
              </a:cxn>
              <a:cxn ang="0">
                <a:pos x="connsiteX965" y="connsiteY965"/>
              </a:cxn>
              <a:cxn ang="0">
                <a:pos x="connsiteX966" y="connsiteY966"/>
              </a:cxn>
              <a:cxn ang="0">
                <a:pos x="connsiteX967" y="connsiteY967"/>
              </a:cxn>
              <a:cxn ang="0">
                <a:pos x="connsiteX968" y="connsiteY968"/>
              </a:cxn>
              <a:cxn ang="0">
                <a:pos x="connsiteX969" y="connsiteY969"/>
              </a:cxn>
              <a:cxn ang="0">
                <a:pos x="connsiteX970" y="connsiteY970"/>
              </a:cxn>
              <a:cxn ang="0">
                <a:pos x="connsiteX971" y="connsiteY971"/>
              </a:cxn>
              <a:cxn ang="0">
                <a:pos x="connsiteX972" y="connsiteY972"/>
              </a:cxn>
              <a:cxn ang="0">
                <a:pos x="connsiteX973" y="connsiteY973"/>
              </a:cxn>
              <a:cxn ang="0">
                <a:pos x="connsiteX974" y="connsiteY974"/>
              </a:cxn>
              <a:cxn ang="0">
                <a:pos x="connsiteX975" y="connsiteY975"/>
              </a:cxn>
              <a:cxn ang="0">
                <a:pos x="connsiteX976" y="connsiteY976"/>
              </a:cxn>
              <a:cxn ang="0">
                <a:pos x="connsiteX977" y="connsiteY977"/>
              </a:cxn>
              <a:cxn ang="0">
                <a:pos x="connsiteX978" y="connsiteY978"/>
              </a:cxn>
              <a:cxn ang="0">
                <a:pos x="connsiteX979" y="connsiteY979"/>
              </a:cxn>
              <a:cxn ang="0">
                <a:pos x="connsiteX980" y="connsiteY980"/>
              </a:cxn>
              <a:cxn ang="0">
                <a:pos x="connsiteX981" y="connsiteY981"/>
              </a:cxn>
              <a:cxn ang="0">
                <a:pos x="connsiteX982" y="connsiteY982"/>
              </a:cxn>
              <a:cxn ang="0">
                <a:pos x="connsiteX983" y="connsiteY983"/>
              </a:cxn>
              <a:cxn ang="0">
                <a:pos x="connsiteX984" y="connsiteY984"/>
              </a:cxn>
              <a:cxn ang="0">
                <a:pos x="connsiteX985" y="connsiteY985"/>
              </a:cxn>
              <a:cxn ang="0">
                <a:pos x="connsiteX986" y="connsiteY986"/>
              </a:cxn>
              <a:cxn ang="0">
                <a:pos x="connsiteX987" y="connsiteY987"/>
              </a:cxn>
              <a:cxn ang="0">
                <a:pos x="connsiteX988" y="connsiteY988"/>
              </a:cxn>
              <a:cxn ang="0">
                <a:pos x="connsiteX989" y="connsiteY989"/>
              </a:cxn>
              <a:cxn ang="0">
                <a:pos x="connsiteX990" y="connsiteY990"/>
              </a:cxn>
              <a:cxn ang="0">
                <a:pos x="connsiteX991" y="connsiteY991"/>
              </a:cxn>
              <a:cxn ang="0">
                <a:pos x="connsiteX992" y="connsiteY992"/>
              </a:cxn>
              <a:cxn ang="0">
                <a:pos x="connsiteX993" y="connsiteY993"/>
              </a:cxn>
              <a:cxn ang="0">
                <a:pos x="connsiteX994" y="connsiteY994"/>
              </a:cxn>
              <a:cxn ang="0">
                <a:pos x="connsiteX995" y="connsiteY995"/>
              </a:cxn>
              <a:cxn ang="0">
                <a:pos x="connsiteX996" y="connsiteY996"/>
              </a:cxn>
              <a:cxn ang="0">
                <a:pos x="connsiteX997" y="connsiteY997"/>
              </a:cxn>
              <a:cxn ang="0">
                <a:pos x="connsiteX998" y="connsiteY998"/>
              </a:cxn>
              <a:cxn ang="0">
                <a:pos x="connsiteX999" y="connsiteY999"/>
              </a:cxn>
              <a:cxn ang="0">
                <a:pos x="connsiteX1000" y="connsiteY1000"/>
              </a:cxn>
              <a:cxn ang="0">
                <a:pos x="connsiteX1001" y="connsiteY1001"/>
              </a:cxn>
              <a:cxn ang="0">
                <a:pos x="connsiteX1002" y="connsiteY1002"/>
              </a:cxn>
              <a:cxn ang="0">
                <a:pos x="connsiteX1003" y="connsiteY1003"/>
              </a:cxn>
              <a:cxn ang="0">
                <a:pos x="connsiteX1004" y="connsiteY1004"/>
              </a:cxn>
              <a:cxn ang="0">
                <a:pos x="connsiteX1005" y="connsiteY1005"/>
              </a:cxn>
              <a:cxn ang="0">
                <a:pos x="connsiteX1006" y="connsiteY1006"/>
              </a:cxn>
              <a:cxn ang="0">
                <a:pos x="connsiteX1007" y="connsiteY1007"/>
              </a:cxn>
              <a:cxn ang="0">
                <a:pos x="connsiteX1008" y="connsiteY1008"/>
              </a:cxn>
              <a:cxn ang="0">
                <a:pos x="connsiteX1009" y="connsiteY1009"/>
              </a:cxn>
              <a:cxn ang="0">
                <a:pos x="connsiteX1010" y="connsiteY1010"/>
              </a:cxn>
              <a:cxn ang="0">
                <a:pos x="connsiteX1011" y="connsiteY1011"/>
              </a:cxn>
              <a:cxn ang="0">
                <a:pos x="connsiteX1012" y="connsiteY1012"/>
              </a:cxn>
              <a:cxn ang="0">
                <a:pos x="connsiteX1013" y="connsiteY1013"/>
              </a:cxn>
              <a:cxn ang="0">
                <a:pos x="connsiteX1014" y="connsiteY1014"/>
              </a:cxn>
              <a:cxn ang="0">
                <a:pos x="connsiteX1015" y="connsiteY1015"/>
              </a:cxn>
              <a:cxn ang="0">
                <a:pos x="connsiteX1016" y="connsiteY1016"/>
              </a:cxn>
              <a:cxn ang="0">
                <a:pos x="connsiteX1017" y="connsiteY1017"/>
              </a:cxn>
              <a:cxn ang="0">
                <a:pos x="connsiteX1018" y="connsiteY1018"/>
              </a:cxn>
              <a:cxn ang="0">
                <a:pos x="connsiteX1019" y="connsiteY1019"/>
              </a:cxn>
              <a:cxn ang="0">
                <a:pos x="connsiteX1020" y="connsiteY1020"/>
              </a:cxn>
              <a:cxn ang="0">
                <a:pos x="connsiteX1021" y="connsiteY1021"/>
              </a:cxn>
              <a:cxn ang="0">
                <a:pos x="connsiteX1022" y="connsiteY1022"/>
              </a:cxn>
              <a:cxn ang="0">
                <a:pos x="connsiteX1023" y="connsiteY1023"/>
              </a:cxn>
              <a:cxn ang="0">
                <a:pos x="connsiteX1024" y="connsiteY1024"/>
              </a:cxn>
              <a:cxn ang="0">
                <a:pos x="connsiteX1025" y="connsiteY1025"/>
              </a:cxn>
              <a:cxn ang="0">
                <a:pos x="connsiteX1026" y="connsiteY1026"/>
              </a:cxn>
              <a:cxn ang="0">
                <a:pos x="connsiteX1027" y="connsiteY1027"/>
              </a:cxn>
              <a:cxn ang="0">
                <a:pos x="connsiteX1028" y="connsiteY1028"/>
              </a:cxn>
              <a:cxn ang="0">
                <a:pos x="connsiteX1029" y="connsiteY1029"/>
              </a:cxn>
              <a:cxn ang="0">
                <a:pos x="connsiteX1030" y="connsiteY1030"/>
              </a:cxn>
              <a:cxn ang="0">
                <a:pos x="connsiteX1031" y="connsiteY1031"/>
              </a:cxn>
              <a:cxn ang="0">
                <a:pos x="connsiteX1032" y="connsiteY1032"/>
              </a:cxn>
              <a:cxn ang="0">
                <a:pos x="connsiteX1033" y="connsiteY1033"/>
              </a:cxn>
              <a:cxn ang="0">
                <a:pos x="connsiteX1034" y="connsiteY1034"/>
              </a:cxn>
              <a:cxn ang="0">
                <a:pos x="connsiteX1035" y="connsiteY1035"/>
              </a:cxn>
              <a:cxn ang="0">
                <a:pos x="connsiteX1036" y="connsiteY1036"/>
              </a:cxn>
              <a:cxn ang="0">
                <a:pos x="connsiteX1037" y="connsiteY1037"/>
              </a:cxn>
              <a:cxn ang="0">
                <a:pos x="connsiteX1038" y="connsiteY1038"/>
              </a:cxn>
              <a:cxn ang="0">
                <a:pos x="connsiteX1039" y="connsiteY1039"/>
              </a:cxn>
              <a:cxn ang="0">
                <a:pos x="connsiteX1040" y="connsiteY1040"/>
              </a:cxn>
              <a:cxn ang="0">
                <a:pos x="connsiteX1041" y="connsiteY1041"/>
              </a:cxn>
              <a:cxn ang="0">
                <a:pos x="connsiteX1042" y="connsiteY1042"/>
              </a:cxn>
              <a:cxn ang="0">
                <a:pos x="connsiteX1043" y="connsiteY1043"/>
              </a:cxn>
              <a:cxn ang="0">
                <a:pos x="connsiteX1044" y="connsiteY1044"/>
              </a:cxn>
              <a:cxn ang="0">
                <a:pos x="connsiteX1045" y="connsiteY1045"/>
              </a:cxn>
              <a:cxn ang="0">
                <a:pos x="connsiteX1046" y="connsiteY1046"/>
              </a:cxn>
              <a:cxn ang="0">
                <a:pos x="connsiteX1047" y="connsiteY1047"/>
              </a:cxn>
              <a:cxn ang="0">
                <a:pos x="connsiteX1048" y="connsiteY1048"/>
              </a:cxn>
              <a:cxn ang="0">
                <a:pos x="connsiteX1049" y="connsiteY1049"/>
              </a:cxn>
              <a:cxn ang="0">
                <a:pos x="connsiteX1050" y="connsiteY1050"/>
              </a:cxn>
              <a:cxn ang="0">
                <a:pos x="connsiteX1051" y="connsiteY1051"/>
              </a:cxn>
              <a:cxn ang="0">
                <a:pos x="connsiteX1052" y="connsiteY1052"/>
              </a:cxn>
              <a:cxn ang="0">
                <a:pos x="connsiteX1053" y="connsiteY1053"/>
              </a:cxn>
              <a:cxn ang="0">
                <a:pos x="connsiteX1054" y="connsiteY1054"/>
              </a:cxn>
              <a:cxn ang="0">
                <a:pos x="connsiteX1055" y="connsiteY1055"/>
              </a:cxn>
              <a:cxn ang="0">
                <a:pos x="connsiteX1056" y="connsiteY1056"/>
              </a:cxn>
              <a:cxn ang="0">
                <a:pos x="connsiteX1057" y="connsiteY1057"/>
              </a:cxn>
              <a:cxn ang="0">
                <a:pos x="connsiteX1058" y="connsiteY1058"/>
              </a:cxn>
              <a:cxn ang="0">
                <a:pos x="connsiteX1059" y="connsiteY1059"/>
              </a:cxn>
              <a:cxn ang="0">
                <a:pos x="connsiteX1060" y="connsiteY1060"/>
              </a:cxn>
              <a:cxn ang="0">
                <a:pos x="connsiteX1061" y="connsiteY1061"/>
              </a:cxn>
              <a:cxn ang="0">
                <a:pos x="connsiteX1062" y="connsiteY1062"/>
              </a:cxn>
              <a:cxn ang="0">
                <a:pos x="connsiteX1063" y="connsiteY1063"/>
              </a:cxn>
              <a:cxn ang="0">
                <a:pos x="connsiteX1064" y="connsiteY1064"/>
              </a:cxn>
              <a:cxn ang="0">
                <a:pos x="connsiteX1065" y="connsiteY1065"/>
              </a:cxn>
              <a:cxn ang="0">
                <a:pos x="connsiteX1066" y="connsiteY1066"/>
              </a:cxn>
              <a:cxn ang="0">
                <a:pos x="connsiteX1067" y="connsiteY1067"/>
              </a:cxn>
              <a:cxn ang="0">
                <a:pos x="connsiteX1068" y="connsiteY1068"/>
              </a:cxn>
              <a:cxn ang="0">
                <a:pos x="connsiteX1069" y="connsiteY1069"/>
              </a:cxn>
              <a:cxn ang="0">
                <a:pos x="connsiteX1070" y="connsiteY1070"/>
              </a:cxn>
              <a:cxn ang="0">
                <a:pos x="connsiteX1071" y="connsiteY1071"/>
              </a:cxn>
              <a:cxn ang="0">
                <a:pos x="connsiteX1072" y="connsiteY1072"/>
              </a:cxn>
              <a:cxn ang="0">
                <a:pos x="connsiteX1073" y="connsiteY1073"/>
              </a:cxn>
              <a:cxn ang="0">
                <a:pos x="connsiteX1074" y="connsiteY1074"/>
              </a:cxn>
              <a:cxn ang="0">
                <a:pos x="connsiteX1075" y="connsiteY1075"/>
              </a:cxn>
              <a:cxn ang="0">
                <a:pos x="connsiteX1076" y="connsiteY1076"/>
              </a:cxn>
              <a:cxn ang="0">
                <a:pos x="connsiteX1077" y="connsiteY1077"/>
              </a:cxn>
              <a:cxn ang="0">
                <a:pos x="connsiteX1078" y="connsiteY1078"/>
              </a:cxn>
              <a:cxn ang="0">
                <a:pos x="connsiteX1079" y="connsiteY1079"/>
              </a:cxn>
              <a:cxn ang="0">
                <a:pos x="connsiteX1080" y="connsiteY1080"/>
              </a:cxn>
              <a:cxn ang="0">
                <a:pos x="connsiteX1081" y="connsiteY1081"/>
              </a:cxn>
              <a:cxn ang="0">
                <a:pos x="connsiteX1082" y="connsiteY1082"/>
              </a:cxn>
              <a:cxn ang="0">
                <a:pos x="connsiteX1083" y="connsiteY1083"/>
              </a:cxn>
              <a:cxn ang="0">
                <a:pos x="connsiteX1084" y="connsiteY1084"/>
              </a:cxn>
              <a:cxn ang="0">
                <a:pos x="connsiteX1085" y="connsiteY1085"/>
              </a:cxn>
              <a:cxn ang="0">
                <a:pos x="connsiteX1086" y="connsiteY1086"/>
              </a:cxn>
              <a:cxn ang="0">
                <a:pos x="connsiteX1087" y="connsiteY1087"/>
              </a:cxn>
              <a:cxn ang="0">
                <a:pos x="connsiteX1088" y="connsiteY1088"/>
              </a:cxn>
              <a:cxn ang="0">
                <a:pos x="connsiteX1089" y="connsiteY1089"/>
              </a:cxn>
              <a:cxn ang="0">
                <a:pos x="connsiteX1090" y="connsiteY1090"/>
              </a:cxn>
              <a:cxn ang="0">
                <a:pos x="connsiteX1091" y="connsiteY1091"/>
              </a:cxn>
              <a:cxn ang="0">
                <a:pos x="connsiteX1092" y="connsiteY1092"/>
              </a:cxn>
              <a:cxn ang="0">
                <a:pos x="connsiteX1093" y="connsiteY1093"/>
              </a:cxn>
              <a:cxn ang="0">
                <a:pos x="connsiteX1094" y="connsiteY1094"/>
              </a:cxn>
              <a:cxn ang="0">
                <a:pos x="connsiteX1095" y="connsiteY1095"/>
              </a:cxn>
              <a:cxn ang="0">
                <a:pos x="connsiteX1096" y="connsiteY1096"/>
              </a:cxn>
              <a:cxn ang="0">
                <a:pos x="connsiteX1097" y="connsiteY1097"/>
              </a:cxn>
              <a:cxn ang="0">
                <a:pos x="connsiteX1098" y="connsiteY1098"/>
              </a:cxn>
              <a:cxn ang="0">
                <a:pos x="connsiteX1099" y="connsiteY1099"/>
              </a:cxn>
              <a:cxn ang="0">
                <a:pos x="connsiteX1100" y="connsiteY1100"/>
              </a:cxn>
              <a:cxn ang="0">
                <a:pos x="connsiteX1101" y="connsiteY1101"/>
              </a:cxn>
              <a:cxn ang="0">
                <a:pos x="connsiteX1102" y="connsiteY1102"/>
              </a:cxn>
              <a:cxn ang="0">
                <a:pos x="connsiteX1103" y="connsiteY1103"/>
              </a:cxn>
              <a:cxn ang="0">
                <a:pos x="connsiteX1104" y="connsiteY1104"/>
              </a:cxn>
              <a:cxn ang="0">
                <a:pos x="connsiteX1105" y="connsiteY1105"/>
              </a:cxn>
              <a:cxn ang="0">
                <a:pos x="connsiteX1106" y="connsiteY1106"/>
              </a:cxn>
              <a:cxn ang="0">
                <a:pos x="connsiteX1107" y="connsiteY1107"/>
              </a:cxn>
              <a:cxn ang="0">
                <a:pos x="connsiteX1108" y="connsiteY1108"/>
              </a:cxn>
              <a:cxn ang="0">
                <a:pos x="connsiteX1109" y="connsiteY1109"/>
              </a:cxn>
              <a:cxn ang="0">
                <a:pos x="connsiteX1110" y="connsiteY1110"/>
              </a:cxn>
              <a:cxn ang="0">
                <a:pos x="connsiteX1111" y="connsiteY1111"/>
              </a:cxn>
              <a:cxn ang="0">
                <a:pos x="connsiteX1112" y="connsiteY1112"/>
              </a:cxn>
              <a:cxn ang="0">
                <a:pos x="connsiteX1113" y="connsiteY1113"/>
              </a:cxn>
              <a:cxn ang="0">
                <a:pos x="connsiteX1114" y="connsiteY1114"/>
              </a:cxn>
              <a:cxn ang="0">
                <a:pos x="connsiteX1115" y="connsiteY1115"/>
              </a:cxn>
              <a:cxn ang="0">
                <a:pos x="connsiteX1116" y="connsiteY1116"/>
              </a:cxn>
              <a:cxn ang="0">
                <a:pos x="connsiteX1117" y="connsiteY1117"/>
              </a:cxn>
              <a:cxn ang="0">
                <a:pos x="connsiteX1118" y="connsiteY1118"/>
              </a:cxn>
              <a:cxn ang="0">
                <a:pos x="connsiteX1119" y="connsiteY1119"/>
              </a:cxn>
              <a:cxn ang="0">
                <a:pos x="connsiteX1120" y="connsiteY1120"/>
              </a:cxn>
              <a:cxn ang="0">
                <a:pos x="connsiteX1121" y="connsiteY1121"/>
              </a:cxn>
              <a:cxn ang="0">
                <a:pos x="connsiteX1122" y="connsiteY1122"/>
              </a:cxn>
              <a:cxn ang="0">
                <a:pos x="connsiteX1123" y="connsiteY1123"/>
              </a:cxn>
              <a:cxn ang="0">
                <a:pos x="connsiteX1124" y="connsiteY1124"/>
              </a:cxn>
              <a:cxn ang="0">
                <a:pos x="connsiteX1125" y="connsiteY1125"/>
              </a:cxn>
              <a:cxn ang="0">
                <a:pos x="connsiteX1126" y="connsiteY1126"/>
              </a:cxn>
              <a:cxn ang="0">
                <a:pos x="connsiteX1127" y="connsiteY1127"/>
              </a:cxn>
              <a:cxn ang="0">
                <a:pos x="connsiteX1128" y="connsiteY1128"/>
              </a:cxn>
              <a:cxn ang="0">
                <a:pos x="connsiteX1129" y="connsiteY1129"/>
              </a:cxn>
              <a:cxn ang="0">
                <a:pos x="connsiteX1130" y="connsiteY1130"/>
              </a:cxn>
              <a:cxn ang="0">
                <a:pos x="connsiteX1131" y="connsiteY1131"/>
              </a:cxn>
              <a:cxn ang="0">
                <a:pos x="connsiteX1132" y="connsiteY1132"/>
              </a:cxn>
              <a:cxn ang="0">
                <a:pos x="connsiteX1133" y="connsiteY1133"/>
              </a:cxn>
              <a:cxn ang="0">
                <a:pos x="connsiteX1134" y="connsiteY1134"/>
              </a:cxn>
              <a:cxn ang="0">
                <a:pos x="connsiteX1135" y="connsiteY1135"/>
              </a:cxn>
              <a:cxn ang="0">
                <a:pos x="connsiteX1136" y="connsiteY1136"/>
              </a:cxn>
              <a:cxn ang="0">
                <a:pos x="connsiteX1137" y="connsiteY1137"/>
              </a:cxn>
              <a:cxn ang="0">
                <a:pos x="connsiteX1138" y="connsiteY1138"/>
              </a:cxn>
              <a:cxn ang="0">
                <a:pos x="connsiteX1139" y="connsiteY1139"/>
              </a:cxn>
              <a:cxn ang="0">
                <a:pos x="connsiteX1140" y="connsiteY1140"/>
              </a:cxn>
              <a:cxn ang="0">
                <a:pos x="connsiteX1141" y="connsiteY1141"/>
              </a:cxn>
              <a:cxn ang="0">
                <a:pos x="connsiteX1142" y="connsiteY1142"/>
              </a:cxn>
              <a:cxn ang="0">
                <a:pos x="connsiteX1143" y="connsiteY1143"/>
              </a:cxn>
              <a:cxn ang="0">
                <a:pos x="connsiteX1144" y="connsiteY1144"/>
              </a:cxn>
              <a:cxn ang="0">
                <a:pos x="connsiteX1145" y="connsiteY1145"/>
              </a:cxn>
              <a:cxn ang="0">
                <a:pos x="connsiteX1146" y="connsiteY1146"/>
              </a:cxn>
              <a:cxn ang="0">
                <a:pos x="connsiteX1147" y="connsiteY1147"/>
              </a:cxn>
              <a:cxn ang="0">
                <a:pos x="connsiteX1148" y="connsiteY1148"/>
              </a:cxn>
              <a:cxn ang="0">
                <a:pos x="connsiteX1149" y="connsiteY1149"/>
              </a:cxn>
              <a:cxn ang="0">
                <a:pos x="connsiteX1150" y="connsiteY1150"/>
              </a:cxn>
              <a:cxn ang="0">
                <a:pos x="connsiteX1151" y="connsiteY1151"/>
              </a:cxn>
              <a:cxn ang="0">
                <a:pos x="connsiteX1152" y="connsiteY1152"/>
              </a:cxn>
              <a:cxn ang="0">
                <a:pos x="connsiteX1153" y="connsiteY1153"/>
              </a:cxn>
              <a:cxn ang="0">
                <a:pos x="connsiteX1154" y="connsiteY1154"/>
              </a:cxn>
              <a:cxn ang="0">
                <a:pos x="connsiteX1155" y="connsiteY1155"/>
              </a:cxn>
              <a:cxn ang="0">
                <a:pos x="connsiteX1156" y="connsiteY1156"/>
              </a:cxn>
              <a:cxn ang="0">
                <a:pos x="connsiteX1157" y="connsiteY1157"/>
              </a:cxn>
              <a:cxn ang="0">
                <a:pos x="connsiteX1158" y="connsiteY1158"/>
              </a:cxn>
              <a:cxn ang="0">
                <a:pos x="connsiteX1159" y="connsiteY1159"/>
              </a:cxn>
              <a:cxn ang="0">
                <a:pos x="connsiteX1160" y="connsiteY1160"/>
              </a:cxn>
              <a:cxn ang="0">
                <a:pos x="connsiteX1161" y="connsiteY1161"/>
              </a:cxn>
              <a:cxn ang="0">
                <a:pos x="connsiteX1162" y="connsiteY1162"/>
              </a:cxn>
              <a:cxn ang="0">
                <a:pos x="connsiteX1163" y="connsiteY1163"/>
              </a:cxn>
              <a:cxn ang="0">
                <a:pos x="connsiteX1164" y="connsiteY1164"/>
              </a:cxn>
              <a:cxn ang="0">
                <a:pos x="connsiteX1165" y="connsiteY1165"/>
              </a:cxn>
              <a:cxn ang="0">
                <a:pos x="connsiteX1166" y="connsiteY1166"/>
              </a:cxn>
              <a:cxn ang="0">
                <a:pos x="connsiteX1167" y="connsiteY1167"/>
              </a:cxn>
              <a:cxn ang="0">
                <a:pos x="connsiteX1168" y="connsiteY1168"/>
              </a:cxn>
              <a:cxn ang="0">
                <a:pos x="connsiteX1169" y="connsiteY1169"/>
              </a:cxn>
              <a:cxn ang="0">
                <a:pos x="connsiteX1170" y="connsiteY1170"/>
              </a:cxn>
              <a:cxn ang="0">
                <a:pos x="connsiteX1171" y="connsiteY1171"/>
              </a:cxn>
              <a:cxn ang="0">
                <a:pos x="connsiteX1172" y="connsiteY1172"/>
              </a:cxn>
              <a:cxn ang="0">
                <a:pos x="connsiteX1173" y="connsiteY1173"/>
              </a:cxn>
              <a:cxn ang="0">
                <a:pos x="connsiteX1174" y="connsiteY1174"/>
              </a:cxn>
              <a:cxn ang="0">
                <a:pos x="connsiteX1175" y="connsiteY1175"/>
              </a:cxn>
              <a:cxn ang="0">
                <a:pos x="connsiteX1176" y="connsiteY1176"/>
              </a:cxn>
              <a:cxn ang="0">
                <a:pos x="connsiteX1177" y="connsiteY1177"/>
              </a:cxn>
              <a:cxn ang="0">
                <a:pos x="connsiteX1178" y="connsiteY1178"/>
              </a:cxn>
              <a:cxn ang="0">
                <a:pos x="connsiteX1179" y="connsiteY1179"/>
              </a:cxn>
              <a:cxn ang="0">
                <a:pos x="connsiteX1180" y="connsiteY1180"/>
              </a:cxn>
              <a:cxn ang="0">
                <a:pos x="connsiteX1181" y="connsiteY1181"/>
              </a:cxn>
              <a:cxn ang="0">
                <a:pos x="connsiteX1182" y="connsiteY1182"/>
              </a:cxn>
              <a:cxn ang="0">
                <a:pos x="connsiteX1183" y="connsiteY1183"/>
              </a:cxn>
              <a:cxn ang="0">
                <a:pos x="connsiteX1184" y="connsiteY1184"/>
              </a:cxn>
              <a:cxn ang="0">
                <a:pos x="connsiteX1185" y="connsiteY1185"/>
              </a:cxn>
              <a:cxn ang="0">
                <a:pos x="connsiteX1186" y="connsiteY1186"/>
              </a:cxn>
              <a:cxn ang="0">
                <a:pos x="connsiteX1187" y="connsiteY1187"/>
              </a:cxn>
              <a:cxn ang="0">
                <a:pos x="connsiteX1188" y="connsiteY1188"/>
              </a:cxn>
              <a:cxn ang="0">
                <a:pos x="connsiteX1189" y="connsiteY1189"/>
              </a:cxn>
              <a:cxn ang="0">
                <a:pos x="connsiteX1190" y="connsiteY1190"/>
              </a:cxn>
              <a:cxn ang="0">
                <a:pos x="connsiteX1191" y="connsiteY1191"/>
              </a:cxn>
              <a:cxn ang="0">
                <a:pos x="connsiteX1192" y="connsiteY1192"/>
              </a:cxn>
              <a:cxn ang="0">
                <a:pos x="connsiteX1193" y="connsiteY1193"/>
              </a:cxn>
              <a:cxn ang="0">
                <a:pos x="connsiteX1194" y="connsiteY1194"/>
              </a:cxn>
              <a:cxn ang="0">
                <a:pos x="connsiteX1195" y="connsiteY1195"/>
              </a:cxn>
              <a:cxn ang="0">
                <a:pos x="connsiteX1196" y="connsiteY1196"/>
              </a:cxn>
              <a:cxn ang="0">
                <a:pos x="connsiteX1197" y="connsiteY1197"/>
              </a:cxn>
              <a:cxn ang="0">
                <a:pos x="connsiteX1198" y="connsiteY1198"/>
              </a:cxn>
              <a:cxn ang="0">
                <a:pos x="connsiteX1199" y="connsiteY1199"/>
              </a:cxn>
              <a:cxn ang="0">
                <a:pos x="connsiteX1200" y="connsiteY1200"/>
              </a:cxn>
              <a:cxn ang="0">
                <a:pos x="connsiteX1201" y="connsiteY1201"/>
              </a:cxn>
              <a:cxn ang="0">
                <a:pos x="connsiteX1202" y="connsiteY1202"/>
              </a:cxn>
              <a:cxn ang="0">
                <a:pos x="connsiteX1203" y="connsiteY1203"/>
              </a:cxn>
              <a:cxn ang="0">
                <a:pos x="connsiteX1204" y="connsiteY1204"/>
              </a:cxn>
              <a:cxn ang="0">
                <a:pos x="connsiteX1205" y="connsiteY1205"/>
              </a:cxn>
              <a:cxn ang="0">
                <a:pos x="connsiteX1206" y="connsiteY1206"/>
              </a:cxn>
              <a:cxn ang="0">
                <a:pos x="connsiteX1207" y="connsiteY1207"/>
              </a:cxn>
              <a:cxn ang="0">
                <a:pos x="connsiteX1208" y="connsiteY1208"/>
              </a:cxn>
              <a:cxn ang="0">
                <a:pos x="connsiteX1209" y="connsiteY1209"/>
              </a:cxn>
              <a:cxn ang="0">
                <a:pos x="connsiteX1210" y="connsiteY1210"/>
              </a:cxn>
              <a:cxn ang="0">
                <a:pos x="connsiteX1211" y="connsiteY1211"/>
              </a:cxn>
              <a:cxn ang="0">
                <a:pos x="connsiteX1212" y="connsiteY1212"/>
              </a:cxn>
              <a:cxn ang="0">
                <a:pos x="connsiteX1213" y="connsiteY1213"/>
              </a:cxn>
              <a:cxn ang="0">
                <a:pos x="connsiteX1214" y="connsiteY1214"/>
              </a:cxn>
              <a:cxn ang="0">
                <a:pos x="connsiteX1215" y="connsiteY1215"/>
              </a:cxn>
              <a:cxn ang="0">
                <a:pos x="connsiteX1216" y="connsiteY1216"/>
              </a:cxn>
              <a:cxn ang="0">
                <a:pos x="connsiteX1217" y="connsiteY1217"/>
              </a:cxn>
              <a:cxn ang="0">
                <a:pos x="connsiteX1218" y="connsiteY1218"/>
              </a:cxn>
              <a:cxn ang="0">
                <a:pos x="connsiteX1219" y="connsiteY1219"/>
              </a:cxn>
              <a:cxn ang="0">
                <a:pos x="connsiteX1220" y="connsiteY1220"/>
              </a:cxn>
              <a:cxn ang="0">
                <a:pos x="connsiteX1221" y="connsiteY1221"/>
              </a:cxn>
              <a:cxn ang="0">
                <a:pos x="connsiteX1222" y="connsiteY1222"/>
              </a:cxn>
              <a:cxn ang="0">
                <a:pos x="connsiteX1223" y="connsiteY1223"/>
              </a:cxn>
              <a:cxn ang="0">
                <a:pos x="connsiteX1224" y="connsiteY1224"/>
              </a:cxn>
              <a:cxn ang="0">
                <a:pos x="connsiteX1225" y="connsiteY1225"/>
              </a:cxn>
              <a:cxn ang="0">
                <a:pos x="connsiteX1226" y="connsiteY1226"/>
              </a:cxn>
              <a:cxn ang="0">
                <a:pos x="connsiteX1227" y="connsiteY1227"/>
              </a:cxn>
              <a:cxn ang="0">
                <a:pos x="connsiteX1228" y="connsiteY1228"/>
              </a:cxn>
              <a:cxn ang="0">
                <a:pos x="connsiteX1229" y="connsiteY1229"/>
              </a:cxn>
              <a:cxn ang="0">
                <a:pos x="connsiteX1230" y="connsiteY1230"/>
              </a:cxn>
              <a:cxn ang="0">
                <a:pos x="connsiteX1231" y="connsiteY1231"/>
              </a:cxn>
              <a:cxn ang="0">
                <a:pos x="connsiteX1232" y="connsiteY1232"/>
              </a:cxn>
              <a:cxn ang="0">
                <a:pos x="connsiteX1233" y="connsiteY1233"/>
              </a:cxn>
              <a:cxn ang="0">
                <a:pos x="connsiteX1234" y="connsiteY1234"/>
              </a:cxn>
              <a:cxn ang="0">
                <a:pos x="connsiteX1235" y="connsiteY1235"/>
              </a:cxn>
              <a:cxn ang="0">
                <a:pos x="connsiteX1236" y="connsiteY1236"/>
              </a:cxn>
              <a:cxn ang="0">
                <a:pos x="connsiteX1237" y="connsiteY1237"/>
              </a:cxn>
              <a:cxn ang="0">
                <a:pos x="connsiteX1238" y="connsiteY1238"/>
              </a:cxn>
              <a:cxn ang="0">
                <a:pos x="connsiteX1239" y="connsiteY1239"/>
              </a:cxn>
              <a:cxn ang="0">
                <a:pos x="connsiteX1240" y="connsiteY1240"/>
              </a:cxn>
              <a:cxn ang="0">
                <a:pos x="connsiteX1241" y="connsiteY1241"/>
              </a:cxn>
              <a:cxn ang="0">
                <a:pos x="connsiteX1242" y="connsiteY1242"/>
              </a:cxn>
              <a:cxn ang="0">
                <a:pos x="connsiteX1243" y="connsiteY1243"/>
              </a:cxn>
              <a:cxn ang="0">
                <a:pos x="connsiteX1244" y="connsiteY1244"/>
              </a:cxn>
              <a:cxn ang="0">
                <a:pos x="connsiteX1245" y="connsiteY1245"/>
              </a:cxn>
              <a:cxn ang="0">
                <a:pos x="connsiteX1246" y="connsiteY1246"/>
              </a:cxn>
              <a:cxn ang="0">
                <a:pos x="connsiteX1247" y="connsiteY1247"/>
              </a:cxn>
              <a:cxn ang="0">
                <a:pos x="connsiteX1248" y="connsiteY1248"/>
              </a:cxn>
              <a:cxn ang="0">
                <a:pos x="connsiteX1249" y="connsiteY1249"/>
              </a:cxn>
              <a:cxn ang="0">
                <a:pos x="connsiteX1250" y="connsiteY1250"/>
              </a:cxn>
              <a:cxn ang="0">
                <a:pos x="connsiteX1251" y="connsiteY1251"/>
              </a:cxn>
              <a:cxn ang="0">
                <a:pos x="connsiteX1252" y="connsiteY1252"/>
              </a:cxn>
              <a:cxn ang="0">
                <a:pos x="connsiteX1253" y="connsiteY1253"/>
              </a:cxn>
              <a:cxn ang="0">
                <a:pos x="connsiteX1254" y="connsiteY1254"/>
              </a:cxn>
              <a:cxn ang="0">
                <a:pos x="connsiteX1255" y="connsiteY1255"/>
              </a:cxn>
              <a:cxn ang="0">
                <a:pos x="connsiteX1256" y="connsiteY1256"/>
              </a:cxn>
              <a:cxn ang="0">
                <a:pos x="connsiteX1257" y="connsiteY1257"/>
              </a:cxn>
              <a:cxn ang="0">
                <a:pos x="connsiteX1258" y="connsiteY1258"/>
              </a:cxn>
              <a:cxn ang="0">
                <a:pos x="connsiteX1259" y="connsiteY1259"/>
              </a:cxn>
              <a:cxn ang="0">
                <a:pos x="connsiteX1260" y="connsiteY1260"/>
              </a:cxn>
              <a:cxn ang="0">
                <a:pos x="connsiteX1261" y="connsiteY1261"/>
              </a:cxn>
              <a:cxn ang="0">
                <a:pos x="connsiteX1262" y="connsiteY1262"/>
              </a:cxn>
              <a:cxn ang="0">
                <a:pos x="connsiteX1263" y="connsiteY1263"/>
              </a:cxn>
              <a:cxn ang="0">
                <a:pos x="connsiteX1264" y="connsiteY1264"/>
              </a:cxn>
              <a:cxn ang="0">
                <a:pos x="connsiteX1265" y="connsiteY1265"/>
              </a:cxn>
              <a:cxn ang="0">
                <a:pos x="connsiteX1266" y="connsiteY1266"/>
              </a:cxn>
              <a:cxn ang="0">
                <a:pos x="connsiteX1267" y="connsiteY1267"/>
              </a:cxn>
              <a:cxn ang="0">
                <a:pos x="connsiteX1268" y="connsiteY1268"/>
              </a:cxn>
              <a:cxn ang="0">
                <a:pos x="connsiteX1269" y="connsiteY1269"/>
              </a:cxn>
              <a:cxn ang="0">
                <a:pos x="connsiteX1270" y="connsiteY1270"/>
              </a:cxn>
              <a:cxn ang="0">
                <a:pos x="connsiteX1271" y="connsiteY1271"/>
              </a:cxn>
              <a:cxn ang="0">
                <a:pos x="connsiteX1272" y="connsiteY1272"/>
              </a:cxn>
              <a:cxn ang="0">
                <a:pos x="connsiteX1273" y="connsiteY1273"/>
              </a:cxn>
              <a:cxn ang="0">
                <a:pos x="connsiteX1274" y="connsiteY1274"/>
              </a:cxn>
              <a:cxn ang="0">
                <a:pos x="connsiteX1275" y="connsiteY1275"/>
              </a:cxn>
              <a:cxn ang="0">
                <a:pos x="connsiteX1276" y="connsiteY1276"/>
              </a:cxn>
              <a:cxn ang="0">
                <a:pos x="connsiteX1277" y="connsiteY1277"/>
              </a:cxn>
              <a:cxn ang="0">
                <a:pos x="connsiteX1278" y="connsiteY1278"/>
              </a:cxn>
              <a:cxn ang="0">
                <a:pos x="connsiteX1279" y="connsiteY1279"/>
              </a:cxn>
              <a:cxn ang="0">
                <a:pos x="connsiteX1280" y="connsiteY1280"/>
              </a:cxn>
              <a:cxn ang="0">
                <a:pos x="connsiteX1281" y="connsiteY1281"/>
              </a:cxn>
              <a:cxn ang="0">
                <a:pos x="connsiteX1282" y="connsiteY1282"/>
              </a:cxn>
              <a:cxn ang="0">
                <a:pos x="connsiteX1283" y="connsiteY1283"/>
              </a:cxn>
              <a:cxn ang="0">
                <a:pos x="connsiteX1284" y="connsiteY1284"/>
              </a:cxn>
              <a:cxn ang="0">
                <a:pos x="connsiteX1285" y="connsiteY1285"/>
              </a:cxn>
              <a:cxn ang="0">
                <a:pos x="connsiteX1286" y="connsiteY1286"/>
              </a:cxn>
              <a:cxn ang="0">
                <a:pos x="connsiteX1287" y="connsiteY1287"/>
              </a:cxn>
              <a:cxn ang="0">
                <a:pos x="connsiteX1288" y="connsiteY1288"/>
              </a:cxn>
              <a:cxn ang="0">
                <a:pos x="connsiteX1289" y="connsiteY1289"/>
              </a:cxn>
              <a:cxn ang="0">
                <a:pos x="connsiteX1290" y="connsiteY1290"/>
              </a:cxn>
              <a:cxn ang="0">
                <a:pos x="connsiteX1291" y="connsiteY1291"/>
              </a:cxn>
              <a:cxn ang="0">
                <a:pos x="connsiteX1292" y="connsiteY1292"/>
              </a:cxn>
              <a:cxn ang="0">
                <a:pos x="connsiteX1293" y="connsiteY1293"/>
              </a:cxn>
              <a:cxn ang="0">
                <a:pos x="connsiteX1294" y="connsiteY1294"/>
              </a:cxn>
              <a:cxn ang="0">
                <a:pos x="connsiteX1295" y="connsiteY1295"/>
              </a:cxn>
              <a:cxn ang="0">
                <a:pos x="connsiteX1296" y="connsiteY1296"/>
              </a:cxn>
              <a:cxn ang="0">
                <a:pos x="connsiteX1297" y="connsiteY1297"/>
              </a:cxn>
              <a:cxn ang="0">
                <a:pos x="connsiteX1298" y="connsiteY1298"/>
              </a:cxn>
              <a:cxn ang="0">
                <a:pos x="connsiteX1299" y="connsiteY1299"/>
              </a:cxn>
              <a:cxn ang="0">
                <a:pos x="connsiteX1300" y="connsiteY1300"/>
              </a:cxn>
              <a:cxn ang="0">
                <a:pos x="connsiteX1301" y="connsiteY1301"/>
              </a:cxn>
              <a:cxn ang="0">
                <a:pos x="connsiteX1302" y="connsiteY1302"/>
              </a:cxn>
              <a:cxn ang="0">
                <a:pos x="connsiteX1303" y="connsiteY1303"/>
              </a:cxn>
              <a:cxn ang="0">
                <a:pos x="connsiteX1304" y="connsiteY1304"/>
              </a:cxn>
              <a:cxn ang="0">
                <a:pos x="connsiteX1305" y="connsiteY1305"/>
              </a:cxn>
              <a:cxn ang="0">
                <a:pos x="connsiteX1306" y="connsiteY1306"/>
              </a:cxn>
              <a:cxn ang="0">
                <a:pos x="connsiteX1307" y="connsiteY1307"/>
              </a:cxn>
              <a:cxn ang="0">
                <a:pos x="connsiteX1308" y="connsiteY1308"/>
              </a:cxn>
              <a:cxn ang="0">
                <a:pos x="connsiteX1309" y="connsiteY1309"/>
              </a:cxn>
              <a:cxn ang="0">
                <a:pos x="connsiteX1310" y="connsiteY1310"/>
              </a:cxn>
              <a:cxn ang="0">
                <a:pos x="connsiteX1311" y="connsiteY1311"/>
              </a:cxn>
              <a:cxn ang="0">
                <a:pos x="connsiteX1312" y="connsiteY1312"/>
              </a:cxn>
              <a:cxn ang="0">
                <a:pos x="connsiteX1313" y="connsiteY1313"/>
              </a:cxn>
              <a:cxn ang="0">
                <a:pos x="connsiteX1314" y="connsiteY1314"/>
              </a:cxn>
              <a:cxn ang="0">
                <a:pos x="connsiteX1315" y="connsiteY1315"/>
              </a:cxn>
              <a:cxn ang="0">
                <a:pos x="connsiteX1316" y="connsiteY1316"/>
              </a:cxn>
              <a:cxn ang="0">
                <a:pos x="connsiteX1317" y="connsiteY1317"/>
              </a:cxn>
              <a:cxn ang="0">
                <a:pos x="connsiteX1318" y="connsiteY1318"/>
              </a:cxn>
              <a:cxn ang="0">
                <a:pos x="connsiteX1319" y="connsiteY1319"/>
              </a:cxn>
              <a:cxn ang="0">
                <a:pos x="connsiteX1320" y="connsiteY1320"/>
              </a:cxn>
              <a:cxn ang="0">
                <a:pos x="connsiteX1321" y="connsiteY1321"/>
              </a:cxn>
              <a:cxn ang="0">
                <a:pos x="connsiteX1322" y="connsiteY1322"/>
              </a:cxn>
              <a:cxn ang="0">
                <a:pos x="connsiteX1323" y="connsiteY1323"/>
              </a:cxn>
              <a:cxn ang="0">
                <a:pos x="connsiteX1324" y="connsiteY1324"/>
              </a:cxn>
              <a:cxn ang="0">
                <a:pos x="connsiteX1325" y="connsiteY1325"/>
              </a:cxn>
              <a:cxn ang="0">
                <a:pos x="connsiteX1326" y="connsiteY1326"/>
              </a:cxn>
              <a:cxn ang="0">
                <a:pos x="connsiteX1327" y="connsiteY1327"/>
              </a:cxn>
              <a:cxn ang="0">
                <a:pos x="connsiteX1328" y="connsiteY1328"/>
              </a:cxn>
              <a:cxn ang="0">
                <a:pos x="connsiteX1329" y="connsiteY1329"/>
              </a:cxn>
              <a:cxn ang="0">
                <a:pos x="connsiteX1330" y="connsiteY1330"/>
              </a:cxn>
              <a:cxn ang="0">
                <a:pos x="connsiteX1331" y="connsiteY1331"/>
              </a:cxn>
              <a:cxn ang="0">
                <a:pos x="connsiteX1332" y="connsiteY1332"/>
              </a:cxn>
              <a:cxn ang="0">
                <a:pos x="connsiteX1333" y="connsiteY1333"/>
              </a:cxn>
              <a:cxn ang="0">
                <a:pos x="connsiteX1334" y="connsiteY1334"/>
              </a:cxn>
              <a:cxn ang="0">
                <a:pos x="connsiteX1335" y="connsiteY1335"/>
              </a:cxn>
              <a:cxn ang="0">
                <a:pos x="connsiteX1336" y="connsiteY1336"/>
              </a:cxn>
              <a:cxn ang="0">
                <a:pos x="connsiteX1337" y="connsiteY1337"/>
              </a:cxn>
              <a:cxn ang="0">
                <a:pos x="connsiteX1338" y="connsiteY1338"/>
              </a:cxn>
              <a:cxn ang="0">
                <a:pos x="connsiteX1339" y="connsiteY1339"/>
              </a:cxn>
              <a:cxn ang="0">
                <a:pos x="connsiteX1340" y="connsiteY1340"/>
              </a:cxn>
              <a:cxn ang="0">
                <a:pos x="connsiteX1341" y="connsiteY1341"/>
              </a:cxn>
              <a:cxn ang="0">
                <a:pos x="connsiteX1342" y="connsiteY1342"/>
              </a:cxn>
              <a:cxn ang="0">
                <a:pos x="connsiteX1343" y="connsiteY1343"/>
              </a:cxn>
              <a:cxn ang="0">
                <a:pos x="connsiteX1344" y="connsiteY1344"/>
              </a:cxn>
              <a:cxn ang="0">
                <a:pos x="connsiteX1345" y="connsiteY1345"/>
              </a:cxn>
              <a:cxn ang="0">
                <a:pos x="connsiteX1346" y="connsiteY1346"/>
              </a:cxn>
              <a:cxn ang="0">
                <a:pos x="connsiteX1347" y="connsiteY1347"/>
              </a:cxn>
              <a:cxn ang="0">
                <a:pos x="connsiteX1348" y="connsiteY1348"/>
              </a:cxn>
              <a:cxn ang="0">
                <a:pos x="connsiteX1349" y="connsiteY1349"/>
              </a:cxn>
              <a:cxn ang="0">
                <a:pos x="connsiteX1350" y="connsiteY1350"/>
              </a:cxn>
              <a:cxn ang="0">
                <a:pos x="connsiteX1351" y="connsiteY1351"/>
              </a:cxn>
              <a:cxn ang="0">
                <a:pos x="connsiteX1352" y="connsiteY1352"/>
              </a:cxn>
              <a:cxn ang="0">
                <a:pos x="connsiteX1353" y="connsiteY1353"/>
              </a:cxn>
              <a:cxn ang="0">
                <a:pos x="connsiteX1354" y="connsiteY1354"/>
              </a:cxn>
              <a:cxn ang="0">
                <a:pos x="connsiteX1355" y="connsiteY1355"/>
              </a:cxn>
              <a:cxn ang="0">
                <a:pos x="connsiteX1356" y="connsiteY1356"/>
              </a:cxn>
              <a:cxn ang="0">
                <a:pos x="connsiteX1357" y="connsiteY1357"/>
              </a:cxn>
              <a:cxn ang="0">
                <a:pos x="connsiteX1358" y="connsiteY1358"/>
              </a:cxn>
              <a:cxn ang="0">
                <a:pos x="connsiteX1359" y="connsiteY1359"/>
              </a:cxn>
              <a:cxn ang="0">
                <a:pos x="connsiteX1360" y="connsiteY1360"/>
              </a:cxn>
              <a:cxn ang="0">
                <a:pos x="connsiteX1361" y="connsiteY1361"/>
              </a:cxn>
              <a:cxn ang="0">
                <a:pos x="connsiteX1362" y="connsiteY1362"/>
              </a:cxn>
              <a:cxn ang="0">
                <a:pos x="connsiteX1363" y="connsiteY1363"/>
              </a:cxn>
              <a:cxn ang="0">
                <a:pos x="connsiteX1364" y="connsiteY1364"/>
              </a:cxn>
              <a:cxn ang="0">
                <a:pos x="connsiteX1365" y="connsiteY1365"/>
              </a:cxn>
              <a:cxn ang="0">
                <a:pos x="connsiteX1366" y="connsiteY1366"/>
              </a:cxn>
              <a:cxn ang="0">
                <a:pos x="connsiteX1367" y="connsiteY1367"/>
              </a:cxn>
              <a:cxn ang="0">
                <a:pos x="connsiteX1368" y="connsiteY1368"/>
              </a:cxn>
              <a:cxn ang="0">
                <a:pos x="connsiteX1369" y="connsiteY1369"/>
              </a:cxn>
              <a:cxn ang="0">
                <a:pos x="connsiteX1370" y="connsiteY1370"/>
              </a:cxn>
              <a:cxn ang="0">
                <a:pos x="connsiteX1371" y="connsiteY1371"/>
              </a:cxn>
              <a:cxn ang="0">
                <a:pos x="connsiteX1372" y="connsiteY1372"/>
              </a:cxn>
              <a:cxn ang="0">
                <a:pos x="connsiteX1373" y="connsiteY1373"/>
              </a:cxn>
              <a:cxn ang="0">
                <a:pos x="connsiteX1374" y="connsiteY1374"/>
              </a:cxn>
              <a:cxn ang="0">
                <a:pos x="connsiteX1375" y="connsiteY1375"/>
              </a:cxn>
              <a:cxn ang="0">
                <a:pos x="connsiteX1376" y="connsiteY1376"/>
              </a:cxn>
              <a:cxn ang="0">
                <a:pos x="connsiteX1377" y="connsiteY1377"/>
              </a:cxn>
              <a:cxn ang="0">
                <a:pos x="connsiteX1378" y="connsiteY1378"/>
              </a:cxn>
              <a:cxn ang="0">
                <a:pos x="connsiteX1379" y="connsiteY1379"/>
              </a:cxn>
              <a:cxn ang="0">
                <a:pos x="connsiteX1380" y="connsiteY1380"/>
              </a:cxn>
              <a:cxn ang="0">
                <a:pos x="connsiteX1381" y="connsiteY1381"/>
              </a:cxn>
              <a:cxn ang="0">
                <a:pos x="connsiteX1382" y="connsiteY1382"/>
              </a:cxn>
              <a:cxn ang="0">
                <a:pos x="connsiteX1383" y="connsiteY1383"/>
              </a:cxn>
              <a:cxn ang="0">
                <a:pos x="connsiteX1384" y="connsiteY1384"/>
              </a:cxn>
              <a:cxn ang="0">
                <a:pos x="connsiteX1385" y="connsiteY1385"/>
              </a:cxn>
              <a:cxn ang="0">
                <a:pos x="connsiteX1386" y="connsiteY1386"/>
              </a:cxn>
              <a:cxn ang="0">
                <a:pos x="connsiteX1387" y="connsiteY1387"/>
              </a:cxn>
              <a:cxn ang="0">
                <a:pos x="connsiteX1388" y="connsiteY1388"/>
              </a:cxn>
              <a:cxn ang="0">
                <a:pos x="connsiteX1389" y="connsiteY1389"/>
              </a:cxn>
              <a:cxn ang="0">
                <a:pos x="connsiteX1390" y="connsiteY1390"/>
              </a:cxn>
              <a:cxn ang="0">
                <a:pos x="connsiteX1391" y="connsiteY1391"/>
              </a:cxn>
              <a:cxn ang="0">
                <a:pos x="connsiteX1392" y="connsiteY1392"/>
              </a:cxn>
              <a:cxn ang="0">
                <a:pos x="connsiteX1393" y="connsiteY1393"/>
              </a:cxn>
              <a:cxn ang="0">
                <a:pos x="connsiteX1394" y="connsiteY1394"/>
              </a:cxn>
              <a:cxn ang="0">
                <a:pos x="connsiteX1395" y="connsiteY1395"/>
              </a:cxn>
              <a:cxn ang="0">
                <a:pos x="connsiteX1396" y="connsiteY1396"/>
              </a:cxn>
              <a:cxn ang="0">
                <a:pos x="connsiteX1397" y="connsiteY1397"/>
              </a:cxn>
              <a:cxn ang="0">
                <a:pos x="connsiteX1398" y="connsiteY1398"/>
              </a:cxn>
              <a:cxn ang="0">
                <a:pos x="connsiteX1399" y="connsiteY1399"/>
              </a:cxn>
              <a:cxn ang="0">
                <a:pos x="connsiteX1400" y="connsiteY1400"/>
              </a:cxn>
              <a:cxn ang="0">
                <a:pos x="connsiteX1401" y="connsiteY1401"/>
              </a:cxn>
              <a:cxn ang="0">
                <a:pos x="connsiteX1402" y="connsiteY1402"/>
              </a:cxn>
              <a:cxn ang="0">
                <a:pos x="connsiteX1403" y="connsiteY1403"/>
              </a:cxn>
              <a:cxn ang="0">
                <a:pos x="connsiteX1404" y="connsiteY1404"/>
              </a:cxn>
              <a:cxn ang="0">
                <a:pos x="connsiteX1405" y="connsiteY1405"/>
              </a:cxn>
              <a:cxn ang="0">
                <a:pos x="connsiteX1406" y="connsiteY1406"/>
              </a:cxn>
              <a:cxn ang="0">
                <a:pos x="connsiteX1407" y="connsiteY1407"/>
              </a:cxn>
              <a:cxn ang="0">
                <a:pos x="connsiteX1408" y="connsiteY1408"/>
              </a:cxn>
              <a:cxn ang="0">
                <a:pos x="connsiteX1409" y="connsiteY1409"/>
              </a:cxn>
              <a:cxn ang="0">
                <a:pos x="connsiteX1410" y="connsiteY1410"/>
              </a:cxn>
              <a:cxn ang="0">
                <a:pos x="connsiteX1411" y="connsiteY1411"/>
              </a:cxn>
              <a:cxn ang="0">
                <a:pos x="connsiteX1412" y="connsiteY1412"/>
              </a:cxn>
              <a:cxn ang="0">
                <a:pos x="connsiteX1413" y="connsiteY1413"/>
              </a:cxn>
              <a:cxn ang="0">
                <a:pos x="connsiteX1414" y="connsiteY1414"/>
              </a:cxn>
              <a:cxn ang="0">
                <a:pos x="connsiteX1415" y="connsiteY1415"/>
              </a:cxn>
              <a:cxn ang="0">
                <a:pos x="connsiteX1416" y="connsiteY1416"/>
              </a:cxn>
              <a:cxn ang="0">
                <a:pos x="connsiteX1417" y="connsiteY1417"/>
              </a:cxn>
              <a:cxn ang="0">
                <a:pos x="connsiteX1418" y="connsiteY1418"/>
              </a:cxn>
              <a:cxn ang="0">
                <a:pos x="connsiteX1419" y="connsiteY1419"/>
              </a:cxn>
              <a:cxn ang="0">
                <a:pos x="connsiteX1420" y="connsiteY1420"/>
              </a:cxn>
              <a:cxn ang="0">
                <a:pos x="connsiteX1421" y="connsiteY1421"/>
              </a:cxn>
              <a:cxn ang="0">
                <a:pos x="connsiteX1422" y="connsiteY1422"/>
              </a:cxn>
              <a:cxn ang="0">
                <a:pos x="connsiteX1423" y="connsiteY1423"/>
              </a:cxn>
              <a:cxn ang="0">
                <a:pos x="connsiteX1424" y="connsiteY1424"/>
              </a:cxn>
              <a:cxn ang="0">
                <a:pos x="connsiteX1425" y="connsiteY1425"/>
              </a:cxn>
              <a:cxn ang="0">
                <a:pos x="connsiteX1426" y="connsiteY1426"/>
              </a:cxn>
              <a:cxn ang="0">
                <a:pos x="connsiteX1427" y="connsiteY1427"/>
              </a:cxn>
              <a:cxn ang="0">
                <a:pos x="connsiteX1428" y="connsiteY1428"/>
              </a:cxn>
              <a:cxn ang="0">
                <a:pos x="connsiteX1429" y="connsiteY1429"/>
              </a:cxn>
              <a:cxn ang="0">
                <a:pos x="connsiteX1430" y="connsiteY1430"/>
              </a:cxn>
              <a:cxn ang="0">
                <a:pos x="connsiteX1431" y="connsiteY1431"/>
              </a:cxn>
              <a:cxn ang="0">
                <a:pos x="connsiteX1432" y="connsiteY1432"/>
              </a:cxn>
              <a:cxn ang="0">
                <a:pos x="connsiteX1433" y="connsiteY1433"/>
              </a:cxn>
              <a:cxn ang="0">
                <a:pos x="connsiteX1434" y="connsiteY1434"/>
              </a:cxn>
              <a:cxn ang="0">
                <a:pos x="connsiteX1435" y="connsiteY1435"/>
              </a:cxn>
              <a:cxn ang="0">
                <a:pos x="connsiteX1436" y="connsiteY1436"/>
              </a:cxn>
              <a:cxn ang="0">
                <a:pos x="connsiteX1437" y="connsiteY1437"/>
              </a:cxn>
              <a:cxn ang="0">
                <a:pos x="connsiteX1438" y="connsiteY1438"/>
              </a:cxn>
              <a:cxn ang="0">
                <a:pos x="connsiteX1439" y="connsiteY1439"/>
              </a:cxn>
              <a:cxn ang="0">
                <a:pos x="connsiteX1440" y="connsiteY1440"/>
              </a:cxn>
              <a:cxn ang="0">
                <a:pos x="connsiteX1441" y="connsiteY1441"/>
              </a:cxn>
              <a:cxn ang="0">
                <a:pos x="connsiteX1442" y="connsiteY1442"/>
              </a:cxn>
              <a:cxn ang="0">
                <a:pos x="connsiteX1443" y="connsiteY1443"/>
              </a:cxn>
              <a:cxn ang="0">
                <a:pos x="connsiteX1444" y="connsiteY1444"/>
              </a:cxn>
              <a:cxn ang="0">
                <a:pos x="connsiteX1445" y="connsiteY1445"/>
              </a:cxn>
              <a:cxn ang="0">
                <a:pos x="connsiteX1446" y="connsiteY1446"/>
              </a:cxn>
              <a:cxn ang="0">
                <a:pos x="connsiteX1447" y="connsiteY1447"/>
              </a:cxn>
              <a:cxn ang="0">
                <a:pos x="connsiteX1448" y="connsiteY1448"/>
              </a:cxn>
              <a:cxn ang="0">
                <a:pos x="connsiteX1449" y="connsiteY1449"/>
              </a:cxn>
              <a:cxn ang="0">
                <a:pos x="connsiteX1450" y="connsiteY1450"/>
              </a:cxn>
              <a:cxn ang="0">
                <a:pos x="connsiteX1451" y="connsiteY1451"/>
              </a:cxn>
              <a:cxn ang="0">
                <a:pos x="connsiteX1452" y="connsiteY1452"/>
              </a:cxn>
              <a:cxn ang="0">
                <a:pos x="connsiteX1453" y="connsiteY1453"/>
              </a:cxn>
              <a:cxn ang="0">
                <a:pos x="connsiteX1454" y="connsiteY1454"/>
              </a:cxn>
              <a:cxn ang="0">
                <a:pos x="connsiteX1455" y="connsiteY1455"/>
              </a:cxn>
              <a:cxn ang="0">
                <a:pos x="connsiteX1456" y="connsiteY1456"/>
              </a:cxn>
              <a:cxn ang="0">
                <a:pos x="connsiteX1457" y="connsiteY1457"/>
              </a:cxn>
              <a:cxn ang="0">
                <a:pos x="connsiteX1458" y="connsiteY1458"/>
              </a:cxn>
              <a:cxn ang="0">
                <a:pos x="connsiteX1459" y="connsiteY1459"/>
              </a:cxn>
              <a:cxn ang="0">
                <a:pos x="connsiteX1460" y="connsiteY1460"/>
              </a:cxn>
              <a:cxn ang="0">
                <a:pos x="connsiteX1461" y="connsiteY1461"/>
              </a:cxn>
              <a:cxn ang="0">
                <a:pos x="connsiteX1462" y="connsiteY1462"/>
              </a:cxn>
              <a:cxn ang="0">
                <a:pos x="connsiteX1463" y="connsiteY1463"/>
              </a:cxn>
              <a:cxn ang="0">
                <a:pos x="connsiteX1464" y="connsiteY1464"/>
              </a:cxn>
              <a:cxn ang="0">
                <a:pos x="connsiteX1465" y="connsiteY1465"/>
              </a:cxn>
              <a:cxn ang="0">
                <a:pos x="connsiteX1466" y="connsiteY1466"/>
              </a:cxn>
              <a:cxn ang="0">
                <a:pos x="connsiteX1467" y="connsiteY1467"/>
              </a:cxn>
              <a:cxn ang="0">
                <a:pos x="connsiteX1468" y="connsiteY1468"/>
              </a:cxn>
              <a:cxn ang="0">
                <a:pos x="connsiteX1469" y="connsiteY1469"/>
              </a:cxn>
              <a:cxn ang="0">
                <a:pos x="connsiteX1470" y="connsiteY1470"/>
              </a:cxn>
              <a:cxn ang="0">
                <a:pos x="connsiteX1471" y="connsiteY1471"/>
              </a:cxn>
              <a:cxn ang="0">
                <a:pos x="connsiteX1472" y="connsiteY1472"/>
              </a:cxn>
              <a:cxn ang="0">
                <a:pos x="connsiteX1473" y="connsiteY1473"/>
              </a:cxn>
              <a:cxn ang="0">
                <a:pos x="connsiteX1474" y="connsiteY1474"/>
              </a:cxn>
              <a:cxn ang="0">
                <a:pos x="connsiteX1475" y="connsiteY1475"/>
              </a:cxn>
              <a:cxn ang="0">
                <a:pos x="connsiteX1476" y="connsiteY1476"/>
              </a:cxn>
              <a:cxn ang="0">
                <a:pos x="connsiteX1477" y="connsiteY1477"/>
              </a:cxn>
              <a:cxn ang="0">
                <a:pos x="connsiteX1478" y="connsiteY1478"/>
              </a:cxn>
              <a:cxn ang="0">
                <a:pos x="connsiteX1479" y="connsiteY1479"/>
              </a:cxn>
              <a:cxn ang="0">
                <a:pos x="connsiteX1480" y="connsiteY1480"/>
              </a:cxn>
              <a:cxn ang="0">
                <a:pos x="connsiteX1481" y="connsiteY1481"/>
              </a:cxn>
              <a:cxn ang="0">
                <a:pos x="connsiteX1482" y="connsiteY1482"/>
              </a:cxn>
              <a:cxn ang="0">
                <a:pos x="connsiteX1483" y="connsiteY1483"/>
              </a:cxn>
              <a:cxn ang="0">
                <a:pos x="connsiteX1484" y="connsiteY1484"/>
              </a:cxn>
              <a:cxn ang="0">
                <a:pos x="connsiteX1485" y="connsiteY1485"/>
              </a:cxn>
              <a:cxn ang="0">
                <a:pos x="connsiteX1486" y="connsiteY1486"/>
              </a:cxn>
              <a:cxn ang="0">
                <a:pos x="connsiteX1487" y="connsiteY1487"/>
              </a:cxn>
              <a:cxn ang="0">
                <a:pos x="connsiteX1488" y="connsiteY1488"/>
              </a:cxn>
              <a:cxn ang="0">
                <a:pos x="connsiteX1489" y="connsiteY1489"/>
              </a:cxn>
              <a:cxn ang="0">
                <a:pos x="connsiteX1490" y="connsiteY1490"/>
              </a:cxn>
              <a:cxn ang="0">
                <a:pos x="connsiteX1491" y="connsiteY1491"/>
              </a:cxn>
              <a:cxn ang="0">
                <a:pos x="connsiteX1492" y="connsiteY1492"/>
              </a:cxn>
              <a:cxn ang="0">
                <a:pos x="connsiteX1493" y="connsiteY1493"/>
              </a:cxn>
              <a:cxn ang="0">
                <a:pos x="connsiteX1494" y="connsiteY1494"/>
              </a:cxn>
              <a:cxn ang="0">
                <a:pos x="connsiteX1495" y="connsiteY1495"/>
              </a:cxn>
              <a:cxn ang="0">
                <a:pos x="connsiteX1496" y="connsiteY1496"/>
              </a:cxn>
              <a:cxn ang="0">
                <a:pos x="connsiteX1497" y="connsiteY1497"/>
              </a:cxn>
              <a:cxn ang="0">
                <a:pos x="connsiteX1498" y="connsiteY1498"/>
              </a:cxn>
              <a:cxn ang="0">
                <a:pos x="connsiteX1499" y="connsiteY1499"/>
              </a:cxn>
              <a:cxn ang="0">
                <a:pos x="connsiteX1500" y="connsiteY1500"/>
              </a:cxn>
              <a:cxn ang="0">
                <a:pos x="connsiteX1501" y="connsiteY1501"/>
              </a:cxn>
              <a:cxn ang="0">
                <a:pos x="connsiteX1502" y="connsiteY1502"/>
              </a:cxn>
              <a:cxn ang="0">
                <a:pos x="connsiteX1503" y="connsiteY1503"/>
              </a:cxn>
              <a:cxn ang="0">
                <a:pos x="connsiteX1504" y="connsiteY1504"/>
              </a:cxn>
              <a:cxn ang="0">
                <a:pos x="connsiteX1505" y="connsiteY1505"/>
              </a:cxn>
              <a:cxn ang="0">
                <a:pos x="connsiteX1506" y="connsiteY1506"/>
              </a:cxn>
              <a:cxn ang="0">
                <a:pos x="connsiteX1507" y="connsiteY1507"/>
              </a:cxn>
              <a:cxn ang="0">
                <a:pos x="connsiteX1508" y="connsiteY1508"/>
              </a:cxn>
              <a:cxn ang="0">
                <a:pos x="connsiteX1509" y="connsiteY1509"/>
              </a:cxn>
              <a:cxn ang="0">
                <a:pos x="connsiteX1510" y="connsiteY1510"/>
              </a:cxn>
              <a:cxn ang="0">
                <a:pos x="connsiteX1511" y="connsiteY1511"/>
              </a:cxn>
              <a:cxn ang="0">
                <a:pos x="connsiteX1512" y="connsiteY1512"/>
              </a:cxn>
              <a:cxn ang="0">
                <a:pos x="connsiteX1513" y="connsiteY1513"/>
              </a:cxn>
              <a:cxn ang="0">
                <a:pos x="connsiteX1514" y="connsiteY1514"/>
              </a:cxn>
              <a:cxn ang="0">
                <a:pos x="connsiteX1515" y="connsiteY1515"/>
              </a:cxn>
              <a:cxn ang="0">
                <a:pos x="connsiteX1516" y="connsiteY1516"/>
              </a:cxn>
              <a:cxn ang="0">
                <a:pos x="connsiteX1517" y="connsiteY1517"/>
              </a:cxn>
              <a:cxn ang="0">
                <a:pos x="connsiteX1518" y="connsiteY1518"/>
              </a:cxn>
              <a:cxn ang="0">
                <a:pos x="connsiteX1519" y="connsiteY1519"/>
              </a:cxn>
              <a:cxn ang="0">
                <a:pos x="connsiteX1520" y="connsiteY1520"/>
              </a:cxn>
              <a:cxn ang="0">
                <a:pos x="connsiteX1521" y="connsiteY1521"/>
              </a:cxn>
              <a:cxn ang="0">
                <a:pos x="connsiteX1522" y="connsiteY1522"/>
              </a:cxn>
              <a:cxn ang="0">
                <a:pos x="connsiteX1523" y="connsiteY1523"/>
              </a:cxn>
              <a:cxn ang="0">
                <a:pos x="connsiteX1524" y="connsiteY1524"/>
              </a:cxn>
              <a:cxn ang="0">
                <a:pos x="connsiteX1525" y="connsiteY1525"/>
              </a:cxn>
              <a:cxn ang="0">
                <a:pos x="connsiteX1526" y="connsiteY1526"/>
              </a:cxn>
              <a:cxn ang="0">
                <a:pos x="connsiteX1527" y="connsiteY1527"/>
              </a:cxn>
              <a:cxn ang="0">
                <a:pos x="connsiteX1528" y="connsiteY1528"/>
              </a:cxn>
              <a:cxn ang="0">
                <a:pos x="connsiteX1529" y="connsiteY1529"/>
              </a:cxn>
              <a:cxn ang="0">
                <a:pos x="connsiteX1530" y="connsiteY1530"/>
              </a:cxn>
              <a:cxn ang="0">
                <a:pos x="connsiteX1531" y="connsiteY1531"/>
              </a:cxn>
              <a:cxn ang="0">
                <a:pos x="connsiteX1532" y="connsiteY1532"/>
              </a:cxn>
              <a:cxn ang="0">
                <a:pos x="connsiteX1533" y="connsiteY1533"/>
              </a:cxn>
              <a:cxn ang="0">
                <a:pos x="connsiteX1534" y="connsiteY1534"/>
              </a:cxn>
              <a:cxn ang="0">
                <a:pos x="connsiteX1535" y="connsiteY1535"/>
              </a:cxn>
              <a:cxn ang="0">
                <a:pos x="connsiteX1536" y="connsiteY1536"/>
              </a:cxn>
              <a:cxn ang="0">
                <a:pos x="connsiteX1537" y="connsiteY1537"/>
              </a:cxn>
              <a:cxn ang="0">
                <a:pos x="connsiteX1538" y="connsiteY1538"/>
              </a:cxn>
              <a:cxn ang="0">
                <a:pos x="connsiteX1539" y="connsiteY1539"/>
              </a:cxn>
              <a:cxn ang="0">
                <a:pos x="connsiteX1540" y="connsiteY1540"/>
              </a:cxn>
              <a:cxn ang="0">
                <a:pos x="connsiteX1541" y="connsiteY1541"/>
              </a:cxn>
              <a:cxn ang="0">
                <a:pos x="connsiteX1542" y="connsiteY1542"/>
              </a:cxn>
              <a:cxn ang="0">
                <a:pos x="connsiteX1543" y="connsiteY1543"/>
              </a:cxn>
              <a:cxn ang="0">
                <a:pos x="connsiteX1544" y="connsiteY1544"/>
              </a:cxn>
              <a:cxn ang="0">
                <a:pos x="connsiteX1545" y="connsiteY1545"/>
              </a:cxn>
              <a:cxn ang="0">
                <a:pos x="connsiteX1546" y="connsiteY1546"/>
              </a:cxn>
              <a:cxn ang="0">
                <a:pos x="connsiteX1547" y="connsiteY1547"/>
              </a:cxn>
              <a:cxn ang="0">
                <a:pos x="connsiteX1548" y="connsiteY1548"/>
              </a:cxn>
              <a:cxn ang="0">
                <a:pos x="connsiteX1549" y="connsiteY1549"/>
              </a:cxn>
              <a:cxn ang="0">
                <a:pos x="connsiteX1550" y="connsiteY1550"/>
              </a:cxn>
              <a:cxn ang="0">
                <a:pos x="connsiteX1551" y="connsiteY1551"/>
              </a:cxn>
              <a:cxn ang="0">
                <a:pos x="connsiteX1552" y="connsiteY1552"/>
              </a:cxn>
              <a:cxn ang="0">
                <a:pos x="connsiteX1553" y="connsiteY1553"/>
              </a:cxn>
              <a:cxn ang="0">
                <a:pos x="connsiteX1554" y="connsiteY1554"/>
              </a:cxn>
              <a:cxn ang="0">
                <a:pos x="connsiteX1555" y="connsiteY1555"/>
              </a:cxn>
              <a:cxn ang="0">
                <a:pos x="connsiteX1556" y="connsiteY1556"/>
              </a:cxn>
              <a:cxn ang="0">
                <a:pos x="connsiteX1557" y="connsiteY1557"/>
              </a:cxn>
              <a:cxn ang="0">
                <a:pos x="connsiteX1558" y="connsiteY1558"/>
              </a:cxn>
              <a:cxn ang="0">
                <a:pos x="connsiteX1559" y="connsiteY1559"/>
              </a:cxn>
              <a:cxn ang="0">
                <a:pos x="connsiteX1560" y="connsiteY1560"/>
              </a:cxn>
              <a:cxn ang="0">
                <a:pos x="connsiteX1561" y="connsiteY1561"/>
              </a:cxn>
              <a:cxn ang="0">
                <a:pos x="connsiteX1562" y="connsiteY1562"/>
              </a:cxn>
              <a:cxn ang="0">
                <a:pos x="connsiteX1563" y="connsiteY1563"/>
              </a:cxn>
              <a:cxn ang="0">
                <a:pos x="connsiteX1564" y="connsiteY1564"/>
              </a:cxn>
              <a:cxn ang="0">
                <a:pos x="connsiteX1565" y="connsiteY1565"/>
              </a:cxn>
              <a:cxn ang="0">
                <a:pos x="connsiteX1566" y="connsiteY1566"/>
              </a:cxn>
              <a:cxn ang="0">
                <a:pos x="connsiteX1567" y="connsiteY1567"/>
              </a:cxn>
              <a:cxn ang="0">
                <a:pos x="connsiteX1568" y="connsiteY1568"/>
              </a:cxn>
              <a:cxn ang="0">
                <a:pos x="connsiteX1569" y="connsiteY1569"/>
              </a:cxn>
              <a:cxn ang="0">
                <a:pos x="connsiteX1570" y="connsiteY1570"/>
              </a:cxn>
              <a:cxn ang="0">
                <a:pos x="connsiteX1571" y="connsiteY1571"/>
              </a:cxn>
              <a:cxn ang="0">
                <a:pos x="connsiteX1572" y="connsiteY1572"/>
              </a:cxn>
              <a:cxn ang="0">
                <a:pos x="connsiteX1573" y="connsiteY1573"/>
              </a:cxn>
              <a:cxn ang="0">
                <a:pos x="connsiteX1574" y="connsiteY1574"/>
              </a:cxn>
              <a:cxn ang="0">
                <a:pos x="connsiteX1575" y="connsiteY1575"/>
              </a:cxn>
              <a:cxn ang="0">
                <a:pos x="connsiteX1576" y="connsiteY1576"/>
              </a:cxn>
              <a:cxn ang="0">
                <a:pos x="connsiteX1577" y="connsiteY1577"/>
              </a:cxn>
              <a:cxn ang="0">
                <a:pos x="connsiteX1578" y="connsiteY1578"/>
              </a:cxn>
              <a:cxn ang="0">
                <a:pos x="connsiteX1579" y="connsiteY1579"/>
              </a:cxn>
              <a:cxn ang="0">
                <a:pos x="connsiteX1580" y="connsiteY1580"/>
              </a:cxn>
              <a:cxn ang="0">
                <a:pos x="connsiteX1581" y="connsiteY1581"/>
              </a:cxn>
              <a:cxn ang="0">
                <a:pos x="connsiteX1582" y="connsiteY1582"/>
              </a:cxn>
              <a:cxn ang="0">
                <a:pos x="connsiteX1583" y="connsiteY1583"/>
              </a:cxn>
              <a:cxn ang="0">
                <a:pos x="connsiteX1584" y="connsiteY1584"/>
              </a:cxn>
              <a:cxn ang="0">
                <a:pos x="connsiteX1585" y="connsiteY1585"/>
              </a:cxn>
              <a:cxn ang="0">
                <a:pos x="connsiteX1586" y="connsiteY1586"/>
              </a:cxn>
              <a:cxn ang="0">
                <a:pos x="connsiteX1587" y="connsiteY1587"/>
              </a:cxn>
              <a:cxn ang="0">
                <a:pos x="connsiteX1588" y="connsiteY1588"/>
              </a:cxn>
              <a:cxn ang="0">
                <a:pos x="connsiteX1589" y="connsiteY1589"/>
              </a:cxn>
              <a:cxn ang="0">
                <a:pos x="connsiteX1590" y="connsiteY1590"/>
              </a:cxn>
              <a:cxn ang="0">
                <a:pos x="connsiteX1591" y="connsiteY1591"/>
              </a:cxn>
              <a:cxn ang="0">
                <a:pos x="connsiteX1592" y="connsiteY1592"/>
              </a:cxn>
              <a:cxn ang="0">
                <a:pos x="connsiteX1593" y="connsiteY1593"/>
              </a:cxn>
              <a:cxn ang="0">
                <a:pos x="connsiteX1594" y="connsiteY1594"/>
              </a:cxn>
              <a:cxn ang="0">
                <a:pos x="connsiteX1595" y="connsiteY1595"/>
              </a:cxn>
              <a:cxn ang="0">
                <a:pos x="connsiteX1596" y="connsiteY1596"/>
              </a:cxn>
              <a:cxn ang="0">
                <a:pos x="connsiteX1597" y="connsiteY1597"/>
              </a:cxn>
              <a:cxn ang="0">
                <a:pos x="connsiteX1598" y="connsiteY1598"/>
              </a:cxn>
              <a:cxn ang="0">
                <a:pos x="connsiteX1599" y="connsiteY1599"/>
              </a:cxn>
              <a:cxn ang="0">
                <a:pos x="connsiteX1600" y="connsiteY1600"/>
              </a:cxn>
              <a:cxn ang="0">
                <a:pos x="connsiteX1601" y="connsiteY1601"/>
              </a:cxn>
              <a:cxn ang="0">
                <a:pos x="connsiteX1602" y="connsiteY1602"/>
              </a:cxn>
              <a:cxn ang="0">
                <a:pos x="connsiteX1603" y="connsiteY1603"/>
              </a:cxn>
              <a:cxn ang="0">
                <a:pos x="connsiteX1604" y="connsiteY1604"/>
              </a:cxn>
              <a:cxn ang="0">
                <a:pos x="connsiteX1605" y="connsiteY1605"/>
              </a:cxn>
              <a:cxn ang="0">
                <a:pos x="connsiteX1606" y="connsiteY1606"/>
              </a:cxn>
              <a:cxn ang="0">
                <a:pos x="connsiteX1607" y="connsiteY1607"/>
              </a:cxn>
              <a:cxn ang="0">
                <a:pos x="connsiteX1608" y="connsiteY1608"/>
              </a:cxn>
              <a:cxn ang="0">
                <a:pos x="connsiteX1609" y="connsiteY1609"/>
              </a:cxn>
              <a:cxn ang="0">
                <a:pos x="connsiteX1610" y="connsiteY1610"/>
              </a:cxn>
              <a:cxn ang="0">
                <a:pos x="connsiteX1611" y="connsiteY1611"/>
              </a:cxn>
              <a:cxn ang="0">
                <a:pos x="connsiteX1612" y="connsiteY1612"/>
              </a:cxn>
              <a:cxn ang="0">
                <a:pos x="connsiteX1613" y="connsiteY1613"/>
              </a:cxn>
              <a:cxn ang="0">
                <a:pos x="connsiteX1614" y="connsiteY1614"/>
              </a:cxn>
              <a:cxn ang="0">
                <a:pos x="connsiteX1615" y="connsiteY1615"/>
              </a:cxn>
              <a:cxn ang="0">
                <a:pos x="connsiteX1616" y="connsiteY1616"/>
              </a:cxn>
              <a:cxn ang="0">
                <a:pos x="connsiteX1617" y="connsiteY1617"/>
              </a:cxn>
              <a:cxn ang="0">
                <a:pos x="connsiteX1618" y="connsiteY1618"/>
              </a:cxn>
              <a:cxn ang="0">
                <a:pos x="connsiteX1619" y="connsiteY1619"/>
              </a:cxn>
              <a:cxn ang="0">
                <a:pos x="connsiteX1620" y="connsiteY1620"/>
              </a:cxn>
              <a:cxn ang="0">
                <a:pos x="connsiteX1621" y="connsiteY1621"/>
              </a:cxn>
              <a:cxn ang="0">
                <a:pos x="connsiteX1622" y="connsiteY1622"/>
              </a:cxn>
              <a:cxn ang="0">
                <a:pos x="connsiteX1623" y="connsiteY1623"/>
              </a:cxn>
              <a:cxn ang="0">
                <a:pos x="connsiteX1624" y="connsiteY1624"/>
              </a:cxn>
              <a:cxn ang="0">
                <a:pos x="connsiteX1625" y="connsiteY1625"/>
              </a:cxn>
              <a:cxn ang="0">
                <a:pos x="connsiteX1626" y="connsiteY1626"/>
              </a:cxn>
              <a:cxn ang="0">
                <a:pos x="connsiteX1627" y="connsiteY1627"/>
              </a:cxn>
              <a:cxn ang="0">
                <a:pos x="connsiteX1628" y="connsiteY1628"/>
              </a:cxn>
              <a:cxn ang="0">
                <a:pos x="connsiteX1629" y="connsiteY1629"/>
              </a:cxn>
              <a:cxn ang="0">
                <a:pos x="connsiteX1630" y="connsiteY1630"/>
              </a:cxn>
              <a:cxn ang="0">
                <a:pos x="connsiteX1631" y="connsiteY1631"/>
              </a:cxn>
              <a:cxn ang="0">
                <a:pos x="connsiteX1632" y="connsiteY1632"/>
              </a:cxn>
              <a:cxn ang="0">
                <a:pos x="connsiteX1633" y="connsiteY1633"/>
              </a:cxn>
              <a:cxn ang="0">
                <a:pos x="connsiteX1634" y="connsiteY1634"/>
              </a:cxn>
              <a:cxn ang="0">
                <a:pos x="connsiteX1635" y="connsiteY1635"/>
              </a:cxn>
              <a:cxn ang="0">
                <a:pos x="connsiteX1636" y="connsiteY1636"/>
              </a:cxn>
              <a:cxn ang="0">
                <a:pos x="connsiteX1637" y="connsiteY1637"/>
              </a:cxn>
              <a:cxn ang="0">
                <a:pos x="connsiteX1638" y="connsiteY1638"/>
              </a:cxn>
              <a:cxn ang="0">
                <a:pos x="connsiteX1639" y="connsiteY1639"/>
              </a:cxn>
              <a:cxn ang="0">
                <a:pos x="connsiteX1640" y="connsiteY1640"/>
              </a:cxn>
              <a:cxn ang="0">
                <a:pos x="connsiteX1641" y="connsiteY1641"/>
              </a:cxn>
              <a:cxn ang="0">
                <a:pos x="connsiteX1642" y="connsiteY1642"/>
              </a:cxn>
              <a:cxn ang="0">
                <a:pos x="connsiteX1643" y="connsiteY1643"/>
              </a:cxn>
              <a:cxn ang="0">
                <a:pos x="connsiteX1644" y="connsiteY1644"/>
              </a:cxn>
              <a:cxn ang="0">
                <a:pos x="connsiteX1645" y="connsiteY1645"/>
              </a:cxn>
              <a:cxn ang="0">
                <a:pos x="connsiteX1646" y="connsiteY1646"/>
              </a:cxn>
              <a:cxn ang="0">
                <a:pos x="connsiteX1647" y="connsiteY1647"/>
              </a:cxn>
              <a:cxn ang="0">
                <a:pos x="connsiteX1648" y="connsiteY1648"/>
              </a:cxn>
              <a:cxn ang="0">
                <a:pos x="connsiteX1649" y="connsiteY1649"/>
              </a:cxn>
              <a:cxn ang="0">
                <a:pos x="connsiteX1650" y="connsiteY1650"/>
              </a:cxn>
              <a:cxn ang="0">
                <a:pos x="connsiteX1651" y="connsiteY1651"/>
              </a:cxn>
              <a:cxn ang="0">
                <a:pos x="connsiteX1652" y="connsiteY1652"/>
              </a:cxn>
              <a:cxn ang="0">
                <a:pos x="connsiteX1653" y="connsiteY1653"/>
              </a:cxn>
              <a:cxn ang="0">
                <a:pos x="connsiteX1654" y="connsiteY1654"/>
              </a:cxn>
              <a:cxn ang="0">
                <a:pos x="connsiteX1655" y="connsiteY1655"/>
              </a:cxn>
              <a:cxn ang="0">
                <a:pos x="connsiteX1656" y="connsiteY1656"/>
              </a:cxn>
              <a:cxn ang="0">
                <a:pos x="connsiteX1657" y="connsiteY1657"/>
              </a:cxn>
              <a:cxn ang="0">
                <a:pos x="connsiteX1658" y="connsiteY1658"/>
              </a:cxn>
              <a:cxn ang="0">
                <a:pos x="connsiteX1659" y="connsiteY1659"/>
              </a:cxn>
              <a:cxn ang="0">
                <a:pos x="connsiteX1660" y="connsiteY1660"/>
              </a:cxn>
              <a:cxn ang="0">
                <a:pos x="connsiteX1661" y="connsiteY1661"/>
              </a:cxn>
              <a:cxn ang="0">
                <a:pos x="connsiteX1662" y="connsiteY1662"/>
              </a:cxn>
              <a:cxn ang="0">
                <a:pos x="connsiteX1663" y="connsiteY1663"/>
              </a:cxn>
              <a:cxn ang="0">
                <a:pos x="connsiteX1664" y="connsiteY1664"/>
              </a:cxn>
              <a:cxn ang="0">
                <a:pos x="connsiteX1665" y="connsiteY1665"/>
              </a:cxn>
              <a:cxn ang="0">
                <a:pos x="connsiteX1666" y="connsiteY1666"/>
              </a:cxn>
              <a:cxn ang="0">
                <a:pos x="connsiteX1667" y="connsiteY1667"/>
              </a:cxn>
              <a:cxn ang="0">
                <a:pos x="connsiteX1668" y="connsiteY1668"/>
              </a:cxn>
              <a:cxn ang="0">
                <a:pos x="connsiteX1669" y="connsiteY1669"/>
              </a:cxn>
              <a:cxn ang="0">
                <a:pos x="connsiteX1670" y="connsiteY1670"/>
              </a:cxn>
              <a:cxn ang="0">
                <a:pos x="connsiteX1671" y="connsiteY1671"/>
              </a:cxn>
              <a:cxn ang="0">
                <a:pos x="connsiteX1672" y="connsiteY1672"/>
              </a:cxn>
              <a:cxn ang="0">
                <a:pos x="connsiteX1673" y="connsiteY1673"/>
              </a:cxn>
              <a:cxn ang="0">
                <a:pos x="connsiteX1674" y="connsiteY1674"/>
              </a:cxn>
              <a:cxn ang="0">
                <a:pos x="connsiteX1675" y="connsiteY1675"/>
              </a:cxn>
              <a:cxn ang="0">
                <a:pos x="connsiteX1676" y="connsiteY1676"/>
              </a:cxn>
              <a:cxn ang="0">
                <a:pos x="connsiteX1677" y="connsiteY1677"/>
              </a:cxn>
              <a:cxn ang="0">
                <a:pos x="connsiteX1678" y="connsiteY1678"/>
              </a:cxn>
              <a:cxn ang="0">
                <a:pos x="connsiteX1679" y="connsiteY1679"/>
              </a:cxn>
              <a:cxn ang="0">
                <a:pos x="connsiteX1680" y="connsiteY1680"/>
              </a:cxn>
              <a:cxn ang="0">
                <a:pos x="connsiteX1681" y="connsiteY1681"/>
              </a:cxn>
              <a:cxn ang="0">
                <a:pos x="connsiteX1682" y="connsiteY1682"/>
              </a:cxn>
              <a:cxn ang="0">
                <a:pos x="connsiteX1683" y="connsiteY1683"/>
              </a:cxn>
              <a:cxn ang="0">
                <a:pos x="connsiteX1684" y="connsiteY1684"/>
              </a:cxn>
              <a:cxn ang="0">
                <a:pos x="connsiteX1685" y="connsiteY1685"/>
              </a:cxn>
              <a:cxn ang="0">
                <a:pos x="connsiteX1686" y="connsiteY1686"/>
              </a:cxn>
              <a:cxn ang="0">
                <a:pos x="connsiteX1687" y="connsiteY1687"/>
              </a:cxn>
              <a:cxn ang="0">
                <a:pos x="connsiteX1688" y="connsiteY1688"/>
              </a:cxn>
              <a:cxn ang="0">
                <a:pos x="connsiteX1689" y="connsiteY1689"/>
              </a:cxn>
              <a:cxn ang="0">
                <a:pos x="connsiteX1690" y="connsiteY1690"/>
              </a:cxn>
              <a:cxn ang="0">
                <a:pos x="connsiteX1691" y="connsiteY1691"/>
              </a:cxn>
              <a:cxn ang="0">
                <a:pos x="connsiteX1692" y="connsiteY1692"/>
              </a:cxn>
              <a:cxn ang="0">
                <a:pos x="connsiteX1693" y="connsiteY1693"/>
              </a:cxn>
              <a:cxn ang="0">
                <a:pos x="connsiteX1694" y="connsiteY1694"/>
              </a:cxn>
              <a:cxn ang="0">
                <a:pos x="connsiteX1695" y="connsiteY1695"/>
              </a:cxn>
              <a:cxn ang="0">
                <a:pos x="connsiteX1696" y="connsiteY1696"/>
              </a:cxn>
              <a:cxn ang="0">
                <a:pos x="connsiteX1697" y="connsiteY1697"/>
              </a:cxn>
              <a:cxn ang="0">
                <a:pos x="connsiteX1698" y="connsiteY1698"/>
              </a:cxn>
              <a:cxn ang="0">
                <a:pos x="connsiteX1699" y="connsiteY1699"/>
              </a:cxn>
              <a:cxn ang="0">
                <a:pos x="connsiteX1700" y="connsiteY1700"/>
              </a:cxn>
              <a:cxn ang="0">
                <a:pos x="connsiteX1701" y="connsiteY1701"/>
              </a:cxn>
              <a:cxn ang="0">
                <a:pos x="connsiteX1702" y="connsiteY1702"/>
              </a:cxn>
              <a:cxn ang="0">
                <a:pos x="connsiteX1703" y="connsiteY1703"/>
              </a:cxn>
              <a:cxn ang="0">
                <a:pos x="connsiteX1704" y="connsiteY1704"/>
              </a:cxn>
              <a:cxn ang="0">
                <a:pos x="connsiteX1705" y="connsiteY1705"/>
              </a:cxn>
              <a:cxn ang="0">
                <a:pos x="connsiteX1706" y="connsiteY1706"/>
              </a:cxn>
              <a:cxn ang="0">
                <a:pos x="connsiteX1707" y="connsiteY1707"/>
              </a:cxn>
              <a:cxn ang="0">
                <a:pos x="connsiteX1708" y="connsiteY1708"/>
              </a:cxn>
              <a:cxn ang="0">
                <a:pos x="connsiteX1709" y="connsiteY1709"/>
              </a:cxn>
              <a:cxn ang="0">
                <a:pos x="connsiteX1710" y="connsiteY1710"/>
              </a:cxn>
              <a:cxn ang="0">
                <a:pos x="connsiteX1711" y="connsiteY1711"/>
              </a:cxn>
              <a:cxn ang="0">
                <a:pos x="connsiteX1712" y="connsiteY1712"/>
              </a:cxn>
              <a:cxn ang="0">
                <a:pos x="connsiteX1713" y="connsiteY1713"/>
              </a:cxn>
              <a:cxn ang="0">
                <a:pos x="connsiteX1714" y="connsiteY1714"/>
              </a:cxn>
              <a:cxn ang="0">
                <a:pos x="connsiteX1715" y="connsiteY1715"/>
              </a:cxn>
              <a:cxn ang="0">
                <a:pos x="connsiteX1716" y="connsiteY1716"/>
              </a:cxn>
              <a:cxn ang="0">
                <a:pos x="connsiteX1717" y="connsiteY1717"/>
              </a:cxn>
              <a:cxn ang="0">
                <a:pos x="connsiteX1718" y="connsiteY1718"/>
              </a:cxn>
              <a:cxn ang="0">
                <a:pos x="connsiteX1719" y="connsiteY1719"/>
              </a:cxn>
              <a:cxn ang="0">
                <a:pos x="connsiteX1720" y="connsiteY1720"/>
              </a:cxn>
              <a:cxn ang="0">
                <a:pos x="connsiteX1721" y="connsiteY1721"/>
              </a:cxn>
              <a:cxn ang="0">
                <a:pos x="connsiteX1722" y="connsiteY1722"/>
              </a:cxn>
              <a:cxn ang="0">
                <a:pos x="connsiteX1723" y="connsiteY1723"/>
              </a:cxn>
              <a:cxn ang="0">
                <a:pos x="connsiteX1724" y="connsiteY1724"/>
              </a:cxn>
              <a:cxn ang="0">
                <a:pos x="connsiteX1725" y="connsiteY1725"/>
              </a:cxn>
              <a:cxn ang="0">
                <a:pos x="connsiteX1726" y="connsiteY1726"/>
              </a:cxn>
              <a:cxn ang="0">
                <a:pos x="connsiteX1727" y="connsiteY1727"/>
              </a:cxn>
              <a:cxn ang="0">
                <a:pos x="connsiteX1728" y="connsiteY1728"/>
              </a:cxn>
              <a:cxn ang="0">
                <a:pos x="connsiteX1729" y="connsiteY1729"/>
              </a:cxn>
              <a:cxn ang="0">
                <a:pos x="connsiteX1730" y="connsiteY1730"/>
              </a:cxn>
              <a:cxn ang="0">
                <a:pos x="connsiteX1731" y="connsiteY1731"/>
              </a:cxn>
              <a:cxn ang="0">
                <a:pos x="connsiteX1732" y="connsiteY1732"/>
              </a:cxn>
              <a:cxn ang="0">
                <a:pos x="connsiteX1733" y="connsiteY1733"/>
              </a:cxn>
              <a:cxn ang="0">
                <a:pos x="connsiteX1734" y="connsiteY1734"/>
              </a:cxn>
              <a:cxn ang="0">
                <a:pos x="connsiteX1735" y="connsiteY1735"/>
              </a:cxn>
              <a:cxn ang="0">
                <a:pos x="connsiteX1736" y="connsiteY1736"/>
              </a:cxn>
              <a:cxn ang="0">
                <a:pos x="connsiteX1737" y="connsiteY1737"/>
              </a:cxn>
              <a:cxn ang="0">
                <a:pos x="connsiteX1738" y="connsiteY1738"/>
              </a:cxn>
              <a:cxn ang="0">
                <a:pos x="connsiteX1739" y="connsiteY1739"/>
              </a:cxn>
              <a:cxn ang="0">
                <a:pos x="connsiteX1740" y="connsiteY1740"/>
              </a:cxn>
              <a:cxn ang="0">
                <a:pos x="connsiteX1741" y="connsiteY1741"/>
              </a:cxn>
              <a:cxn ang="0">
                <a:pos x="connsiteX1742" y="connsiteY1742"/>
              </a:cxn>
              <a:cxn ang="0">
                <a:pos x="connsiteX1743" y="connsiteY1743"/>
              </a:cxn>
              <a:cxn ang="0">
                <a:pos x="connsiteX1744" y="connsiteY1744"/>
              </a:cxn>
              <a:cxn ang="0">
                <a:pos x="connsiteX1745" y="connsiteY1745"/>
              </a:cxn>
              <a:cxn ang="0">
                <a:pos x="connsiteX1746" y="connsiteY1746"/>
              </a:cxn>
              <a:cxn ang="0">
                <a:pos x="connsiteX1747" y="connsiteY1747"/>
              </a:cxn>
              <a:cxn ang="0">
                <a:pos x="connsiteX1748" y="connsiteY1748"/>
              </a:cxn>
              <a:cxn ang="0">
                <a:pos x="connsiteX1749" y="connsiteY1749"/>
              </a:cxn>
              <a:cxn ang="0">
                <a:pos x="connsiteX1750" y="connsiteY1750"/>
              </a:cxn>
              <a:cxn ang="0">
                <a:pos x="connsiteX1751" y="connsiteY1751"/>
              </a:cxn>
              <a:cxn ang="0">
                <a:pos x="connsiteX1752" y="connsiteY1752"/>
              </a:cxn>
              <a:cxn ang="0">
                <a:pos x="connsiteX1753" y="connsiteY1753"/>
              </a:cxn>
              <a:cxn ang="0">
                <a:pos x="connsiteX1754" y="connsiteY1754"/>
              </a:cxn>
              <a:cxn ang="0">
                <a:pos x="connsiteX1755" y="connsiteY1755"/>
              </a:cxn>
              <a:cxn ang="0">
                <a:pos x="connsiteX1756" y="connsiteY1756"/>
              </a:cxn>
              <a:cxn ang="0">
                <a:pos x="connsiteX1757" y="connsiteY1757"/>
              </a:cxn>
              <a:cxn ang="0">
                <a:pos x="connsiteX1758" y="connsiteY1758"/>
              </a:cxn>
              <a:cxn ang="0">
                <a:pos x="connsiteX1759" y="connsiteY1759"/>
              </a:cxn>
              <a:cxn ang="0">
                <a:pos x="connsiteX1760" y="connsiteY1760"/>
              </a:cxn>
              <a:cxn ang="0">
                <a:pos x="connsiteX1761" y="connsiteY1761"/>
              </a:cxn>
              <a:cxn ang="0">
                <a:pos x="connsiteX1762" y="connsiteY1762"/>
              </a:cxn>
              <a:cxn ang="0">
                <a:pos x="connsiteX1763" y="connsiteY1763"/>
              </a:cxn>
              <a:cxn ang="0">
                <a:pos x="connsiteX1764" y="connsiteY1764"/>
              </a:cxn>
              <a:cxn ang="0">
                <a:pos x="connsiteX1765" y="connsiteY1765"/>
              </a:cxn>
              <a:cxn ang="0">
                <a:pos x="connsiteX1766" y="connsiteY1766"/>
              </a:cxn>
              <a:cxn ang="0">
                <a:pos x="connsiteX1767" y="connsiteY1767"/>
              </a:cxn>
              <a:cxn ang="0">
                <a:pos x="connsiteX1768" y="connsiteY1768"/>
              </a:cxn>
              <a:cxn ang="0">
                <a:pos x="connsiteX1769" y="connsiteY1769"/>
              </a:cxn>
              <a:cxn ang="0">
                <a:pos x="connsiteX1770" y="connsiteY1770"/>
              </a:cxn>
              <a:cxn ang="0">
                <a:pos x="connsiteX1771" y="connsiteY1771"/>
              </a:cxn>
              <a:cxn ang="0">
                <a:pos x="connsiteX1772" y="connsiteY1772"/>
              </a:cxn>
              <a:cxn ang="0">
                <a:pos x="connsiteX1773" y="connsiteY1773"/>
              </a:cxn>
              <a:cxn ang="0">
                <a:pos x="connsiteX1774" y="connsiteY1774"/>
              </a:cxn>
              <a:cxn ang="0">
                <a:pos x="connsiteX1775" y="connsiteY1775"/>
              </a:cxn>
              <a:cxn ang="0">
                <a:pos x="connsiteX1776" y="connsiteY1776"/>
              </a:cxn>
              <a:cxn ang="0">
                <a:pos x="connsiteX1777" y="connsiteY1777"/>
              </a:cxn>
              <a:cxn ang="0">
                <a:pos x="connsiteX1778" y="connsiteY1778"/>
              </a:cxn>
              <a:cxn ang="0">
                <a:pos x="connsiteX1779" y="connsiteY1779"/>
              </a:cxn>
              <a:cxn ang="0">
                <a:pos x="connsiteX1780" y="connsiteY1780"/>
              </a:cxn>
              <a:cxn ang="0">
                <a:pos x="connsiteX1781" y="connsiteY1781"/>
              </a:cxn>
              <a:cxn ang="0">
                <a:pos x="connsiteX1782" y="connsiteY1782"/>
              </a:cxn>
              <a:cxn ang="0">
                <a:pos x="connsiteX1783" y="connsiteY1783"/>
              </a:cxn>
              <a:cxn ang="0">
                <a:pos x="connsiteX1784" y="connsiteY1784"/>
              </a:cxn>
              <a:cxn ang="0">
                <a:pos x="connsiteX1785" y="connsiteY1785"/>
              </a:cxn>
              <a:cxn ang="0">
                <a:pos x="connsiteX1786" y="connsiteY1786"/>
              </a:cxn>
              <a:cxn ang="0">
                <a:pos x="connsiteX1787" y="connsiteY1787"/>
              </a:cxn>
              <a:cxn ang="0">
                <a:pos x="connsiteX1788" y="connsiteY1788"/>
              </a:cxn>
              <a:cxn ang="0">
                <a:pos x="connsiteX1789" y="connsiteY1789"/>
              </a:cxn>
              <a:cxn ang="0">
                <a:pos x="connsiteX1790" y="connsiteY1790"/>
              </a:cxn>
              <a:cxn ang="0">
                <a:pos x="connsiteX1791" y="connsiteY1791"/>
              </a:cxn>
              <a:cxn ang="0">
                <a:pos x="connsiteX1792" y="connsiteY1792"/>
              </a:cxn>
              <a:cxn ang="0">
                <a:pos x="connsiteX1793" y="connsiteY1793"/>
              </a:cxn>
              <a:cxn ang="0">
                <a:pos x="connsiteX1794" y="connsiteY1794"/>
              </a:cxn>
              <a:cxn ang="0">
                <a:pos x="connsiteX1795" y="connsiteY1795"/>
              </a:cxn>
              <a:cxn ang="0">
                <a:pos x="connsiteX1796" y="connsiteY1796"/>
              </a:cxn>
              <a:cxn ang="0">
                <a:pos x="connsiteX1797" y="connsiteY1797"/>
              </a:cxn>
              <a:cxn ang="0">
                <a:pos x="connsiteX1798" y="connsiteY1798"/>
              </a:cxn>
              <a:cxn ang="0">
                <a:pos x="connsiteX1799" y="connsiteY1799"/>
              </a:cxn>
              <a:cxn ang="0">
                <a:pos x="connsiteX1800" y="connsiteY1800"/>
              </a:cxn>
              <a:cxn ang="0">
                <a:pos x="connsiteX1801" y="connsiteY1801"/>
              </a:cxn>
              <a:cxn ang="0">
                <a:pos x="connsiteX1802" y="connsiteY1802"/>
              </a:cxn>
              <a:cxn ang="0">
                <a:pos x="connsiteX1803" y="connsiteY1803"/>
              </a:cxn>
              <a:cxn ang="0">
                <a:pos x="connsiteX1804" y="connsiteY1804"/>
              </a:cxn>
              <a:cxn ang="0">
                <a:pos x="connsiteX1805" y="connsiteY1805"/>
              </a:cxn>
              <a:cxn ang="0">
                <a:pos x="connsiteX1806" y="connsiteY1806"/>
              </a:cxn>
              <a:cxn ang="0">
                <a:pos x="connsiteX1807" y="connsiteY1807"/>
              </a:cxn>
              <a:cxn ang="0">
                <a:pos x="connsiteX1808" y="connsiteY1808"/>
              </a:cxn>
              <a:cxn ang="0">
                <a:pos x="connsiteX1809" y="connsiteY1809"/>
              </a:cxn>
              <a:cxn ang="0">
                <a:pos x="connsiteX1810" y="connsiteY1810"/>
              </a:cxn>
              <a:cxn ang="0">
                <a:pos x="connsiteX1811" y="connsiteY1811"/>
              </a:cxn>
              <a:cxn ang="0">
                <a:pos x="connsiteX1812" y="connsiteY1812"/>
              </a:cxn>
              <a:cxn ang="0">
                <a:pos x="connsiteX1813" y="connsiteY1813"/>
              </a:cxn>
              <a:cxn ang="0">
                <a:pos x="connsiteX1814" y="connsiteY1814"/>
              </a:cxn>
              <a:cxn ang="0">
                <a:pos x="connsiteX1815" y="connsiteY1815"/>
              </a:cxn>
              <a:cxn ang="0">
                <a:pos x="connsiteX1816" y="connsiteY1816"/>
              </a:cxn>
              <a:cxn ang="0">
                <a:pos x="connsiteX1817" y="connsiteY1817"/>
              </a:cxn>
              <a:cxn ang="0">
                <a:pos x="connsiteX1818" y="connsiteY1818"/>
              </a:cxn>
              <a:cxn ang="0">
                <a:pos x="connsiteX1819" y="connsiteY1819"/>
              </a:cxn>
              <a:cxn ang="0">
                <a:pos x="connsiteX1820" y="connsiteY1820"/>
              </a:cxn>
              <a:cxn ang="0">
                <a:pos x="connsiteX1821" y="connsiteY1821"/>
              </a:cxn>
              <a:cxn ang="0">
                <a:pos x="connsiteX1822" y="connsiteY1822"/>
              </a:cxn>
              <a:cxn ang="0">
                <a:pos x="connsiteX1823" y="connsiteY1823"/>
              </a:cxn>
              <a:cxn ang="0">
                <a:pos x="connsiteX1824" y="connsiteY1824"/>
              </a:cxn>
              <a:cxn ang="0">
                <a:pos x="connsiteX1825" y="connsiteY1825"/>
              </a:cxn>
              <a:cxn ang="0">
                <a:pos x="connsiteX1826" y="connsiteY1826"/>
              </a:cxn>
              <a:cxn ang="0">
                <a:pos x="connsiteX1827" y="connsiteY1827"/>
              </a:cxn>
              <a:cxn ang="0">
                <a:pos x="connsiteX1828" y="connsiteY1828"/>
              </a:cxn>
              <a:cxn ang="0">
                <a:pos x="connsiteX1829" y="connsiteY1829"/>
              </a:cxn>
              <a:cxn ang="0">
                <a:pos x="connsiteX1830" y="connsiteY1830"/>
              </a:cxn>
              <a:cxn ang="0">
                <a:pos x="connsiteX1831" y="connsiteY1831"/>
              </a:cxn>
              <a:cxn ang="0">
                <a:pos x="connsiteX1832" y="connsiteY1832"/>
              </a:cxn>
              <a:cxn ang="0">
                <a:pos x="connsiteX1833" y="connsiteY1833"/>
              </a:cxn>
              <a:cxn ang="0">
                <a:pos x="connsiteX1834" y="connsiteY1834"/>
              </a:cxn>
              <a:cxn ang="0">
                <a:pos x="connsiteX1835" y="connsiteY1835"/>
              </a:cxn>
              <a:cxn ang="0">
                <a:pos x="connsiteX1836" y="connsiteY1836"/>
              </a:cxn>
              <a:cxn ang="0">
                <a:pos x="connsiteX1837" y="connsiteY1837"/>
              </a:cxn>
              <a:cxn ang="0">
                <a:pos x="connsiteX1838" y="connsiteY1838"/>
              </a:cxn>
              <a:cxn ang="0">
                <a:pos x="connsiteX1839" y="connsiteY1839"/>
              </a:cxn>
              <a:cxn ang="0">
                <a:pos x="connsiteX1840" y="connsiteY1840"/>
              </a:cxn>
              <a:cxn ang="0">
                <a:pos x="connsiteX1841" y="connsiteY1841"/>
              </a:cxn>
              <a:cxn ang="0">
                <a:pos x="connsiteX1842" y="connsiteY1842"/>
              </a:cxn>
              <a:cxn ang="0">
                <a:pos x="connsiteX1843" y="connsiteY1843"/>
              </a:cxn>
              <a:cxn ang="0">
                <a:pos x="connsiteX1844" y="connsiteY1844"/>
              </a:cxn>
              <a:cxn ang="0">
                <a:pos x="connsiteX1845" y="connsiteY1845"/>
              </a:cxn>
              <a:cxn ang="0">
                <a:pos x="connsiteX1846" y="connsiteY1846"/>
              </a:cxn>
              <a:cxn ang="0">
                <a:pos x="connsiteX1847" y="connsiteY1847"/>
              </a:cxn>
              <a:cxn ang="0">
                <a:pos x="connsiteX1848" y="connsiteY1848"/>
              </a:cxn>
              <a:cxn ang="0">
                <a:pos x="connsiteX1849" y="connsiteY1849"/>
              </a:cxn>
              <a:cxn ang="0">
                <a:pos x="connsiteX1850" y="connsiteY1850"/>
              </a:cxn>
              <a:cxn ang="0">
                <a:pos x="connsiteX1851" y="connsiteY1851"/>
              </a:cxn>
              <a:cxn ang="0">
                <a:pos x="connsiteX1852" y="connsiteY1852"/>
              </a:cxn>
              <a:cxn ang="0">
                <a:pos x="connsiteX1853" y="connsiteY1853"/>
              </a:cxn>
              <a:cxn ang="0">
                <a:pos x="connsiteX1854" y="connsiteY1854"/>
              </a:cxn>
              <a:cxn ang="0">
                <a:pos x="connsiteX1855" y="connsiteY1855"/>
              </a:cxn>
              <a:cxn ang="0">
                <a:pos x="connsiteX1856" y="connsiteY1856"/>
              </a:cxn>
              <a:cxn ang="0">
                <a:pos x="connsiteX1857" y="connsiteY1857"/>
              </a:cxn>
              <a:cxn ang="0">
                <a:pos x="connsiteX1858" y="connsiteY1858"/>
              </a:cxn>
              <a:cxn ang="0">
                <a:pos x="connsiteX1859" y="connsiteY1859"/>
              </a:cxn>
              <a:cxn ang="0">
                <a:pos x="connsiteX1860" y="connsiteY1860"/>
              </a:cxn>
              <a:cxn ang="0">
                <a:pos x="connsiteX1861" y="connsiteY1861"/>
              </a:cxn>
              <a:cxn ang="0">
                <a:pos x="connsiteX1862" y="connsiteY1862"/>
              </a:cxn>
              <a:cxn ang="0">
                <a:pos x="connsiteX1863" y="connsiteY1863"/>
              </a:cxn>
              <a:cxn ang="0">
                <a:pos x="connsiteX1864" y="connsiteY1864"/>
              </a:cxn>
              <a:cxn ang="0">
                <a:pos x="connsiteX1865" y="connsiteY1865"/>
              </a:cxn>
              <a:cxn ang="0">
                <a:pos x="connsiteX1866" y="connsiteY1866"/>
              </a:cxn>
              <a:cxn ang="0">
                <a:pos x="connsiteX1867" y="connsiteY1867"/>
              </a:cxn>
              <a:cxn ang="0">
                <a:pos x="connsiteX1868" y="connsiteY1868"/>
              </a:cxn>
              <a:cxn ang="0">
                <a:pos x="connsiteX1869" y="connsiteY1869"/>
              </a:cxn>
              <a:cxn ang="0">
                <a:pos x="connsiteX1870" y="connsiteY1870"/>
              </a:cxn>
              <a:cxn ang="0">
                <a:pos x="connsiteX1871" y="connsiteY1871"/>
              </a:cxn>
              <a:cxn ang="0">
                <a:pos x="connsiteX1872" y="connsiteY1872"/>
              </a:cxn>
              <a:cxn ang="0">
                <a:pos x="connsiteX1873" y="connsiteY1873"/>
              </a:cxn>
              <a:cxn ang="0">
                <a:pos x="connsiteX1874" y="connsiteY1874"/>
              </a:cxn>
              <a:cxn ang="0">
                <a:pos x="connsiteX1875" y="connsiteY1875"/>
              </a:cxn>
              <a:cxn ang="0">
                <a:pos x="connsiteX1876" y="connsiteY1876"/>
              </a:cxn>
              <a:cxn ang="0">
                <a:pos x="connsiteX1877" y="connsiteY1877"/>
              </a:cxn>
              <a:cxn ang="0">
                <a:pos x="connsiteX1878" y="connsiteY1878"/>
              </a:cxn>
              <a:cxn ang="0">
                <a:pos x="connsiteX1879" y="connsiteY1879"/>
              </a:cxn>
              <a:cxn ang="0">
                <a:pos x="connsiteX1880" y="connsiteY1880"/>
              </a:cxn>
              <a:cxn ang="0">
                <a:pos x="connsiteX1881" y="connsiteY1881"/>
              </a:cxn>
              <a:cxn ang="0">
                <a:pos x="connsiteX1882" y="connsiteY1882"/>
              </a:cxn>
              <a:cxn ang="0">
                <a:pos x="connsiteX1883" y="connsiteY1883"/>
              </a:cxn>
              <a:cxn ang="0">
                <a:pos x="connsiteX1884" y="connsiteY1884"/>
              </a:cxn>
              <a:cxn ang="0">
                <a:pos x="connsiteX1885" y="connsiteY1885"/>
              </a:cxn>
              <a:cxn ang="0">
                <a:pos x="connsiteX1886" y="connsiteY1886"/>
              </a:cxn>
              <a:cxn ang="0">
                <a:pos x="connsiteX1887" y="connsiteY1887"/>
              </a:cxn>
              <a:cxn ang="0">
                <a:pos x="connsiteX1888" y="connsiteY1888"/>
              </a:cxn>
              <a:cxn ang="0">
                <a:pos x="connsiteX1889" y="connsiteY1889"/>
              </a:cxn>
              <a:cxn ang="0">
                <a:pos x="connsiteX1890" y="connsiteY1890"/>
              </a:cxn>
              <a:cxn ang="0">
                <a:pos x="connsiteX1891" y="connsiteY1891"/>
              </a:cxn>
              <a:cxn ang="0">
                <a:pos x="connsiteX1892" y="connsiteY1892"/>
              </a:cxn>
              <a:cxn ang="0">
                <a:pos x="connsiteX1893" y="connsiteY1893"/>
              </a:cxn>
              <a:cxn ang="0">
                <a:pos x="connsiteX1894" y="connsiteY1894"/>
              </a:cxn>
              <a:cxn ang="0">
                <a:pos x="connsiteX1895" y="connsiteY1895"/>
              </a:cxn>
              <a:cxn ang="0">
                <a:pos x="connsiteX1896" y="connsiteY1896"/>
              </a:cxn>
              <a:cxn ang="0">
                <a:pos x="connsiteX1897" y="connsiteY1897"/>
              </a:cxn>
              <a:cxn ang="0">
                <a:pos x="connsiteX1898" y="connsiteY1898"/>
              </a:cxn>
              <a:cxn ang="0">
                <a:pos x="connsiteX1899" y="connsiteY1899"/>
              </a:cxn>
              <a:cxn ang="0">
                <a:pos x="connsiteX1900" y="connsiteY1900"/>
              </a:cxn>
              <a:cxn ang="0">
                <a:pos x="connsiteX1901" y="connsiteY1901"/>
              </a:cxn>
              <a:cxn ang="0">
                <a:pos x="connsiteX1902" y="connsiteY1902"/>
              </a:cxn>
              <a:cxn ang="0">
                <a:pos x="connsiteX1903" y="connsiteY1903"/>
              </a:cxn>
              <a:cxn ang="0">
                <a:pos x="connsiteX1904" y="connsiteY1904"/>
              </a:cxn>
              <a:cxn ang="0">
                <a:pos x="connsiteX1905" y="connsiteY1905"/>
              </a:cxn>
              <a:cxn ang="0">
                <a:pos x="connsiteX1906" y="connsiteY1906"/>
              </a:cxn>
              <a:cxn ang="0">
                <a:pos x="connsiteX1907" y="connsiteY1907"/>
              </a:cxn>
              <a:cxn ang="0">
                <a:pos x="connsiteX1908" y="connsiteY1908"/>
              </a:cxn>
              <a:cxn ang="0">
                <a:pos x="connsiteX1909" y="connsiteY1909"/>
              </a:cxn>
              <a:cxn ang="0">
                <a:pos x="connsiteX1910" y="connsiteY1910"/>
              </a:cxn>
              <a:cxn ang="0">
                <a:pos x="connsiteX1911" y="connsiteY1911"/>
              </a:cxn>
              <a:cxn ang="0">
                <a:pos x="connsiteX1912" y="connsiteY1912"/>
              </a:cxn>
              <a:cxn ang="0">
                <a:pos x="connsiteX1913" y="connsiteY1913"/>
              </a:cxn>
              <a:cxn ang="0">
                <a:pos x="connsiteX1914" y="connsiteY1914"/>
              </a:cxn>
              <a:cxn ang="0">
                <a:pos x="connsiteX1915" y="connsiteY1915"/>
              </a:cxn>
              <a:cxn ang="0">
                <a:pos x="connsiteX1916" y="connsiteY1916"/>
              </a:cxn>
              <a:cxn ang="0">
                <a:pos x="connsiteX1917" y="connsiteY1917"/>
              </a:cxn>
              <a:cxn ang="0">
                <a:pos x="connsiteX1918" y="connsiteY1918"/>
              </a:cxn>
              <a:cxn ang="0">
                <a:pos x="connsiteX1919" y="connsiteY1919"/>
              </a:cxn>
              <a:cxn ang="0">
                <a:pos x="connsiteX1920" y="connsiteY1920"/>
              </a:cxn>
              <a:cxn ang="0">
                <a:pos x="connsiteX1921" y="connsiteY1921"/>
              </a:cxn>
              <a:cxn ang="0">
                <a:pos x="connsiteX1922" y="connsiteY1922"/>
              </a:cxn>
              <a:cxn ang="0">
                <a:pos x="connsiteX1923" y="connsiteY1923"/>
              </a:cxn>
              <a:cxn ang="0">
                <a:pos x="connsiteX1924" y="connsiteY1924"/>
              </a:cxn>
              <a:cxn ang="0">
                <a:pos x="connsiteX1925" y="connsiteY1925"/>
              </a:cxn>
              <a:cxn ang="0">
                <a:pos x="connsiteX1926" y="connsiteY1926"/>
              </a:cxn>
              <a:cxn ang="0">
                <a:pos x="connsiteX1927" y="connsiteY1927"/>
              </a:cxn>
              <a:cxn ang="0">
                <a:pos x="connsiteX1928" y="connsiteY1928"/>
              </a:cxn>
              <a:cxn ang="0">
                <a:pos x="connsiteX1929" y="connsiteY1929"/>
              </a:cxn>
              <a:cxn ang="0">
                <a:pos x="connsiteX1930" y="connsiteY1930"/>
              </a:cxn>
              <a:cxn ang="0">
                <a:pos x="connsiteX1931" y="connsiteY1931"/>
              </a:cxn>
              <a:cxn ang="0">
                <a:pos x="connsiteX1932" y="connsiteY1932"/>
              </a:cxn>
              <a:cxn ang="0">
                <a:pos x="connsiteX1933" y="connsiteY1933"/>
              </a:cxn>
              <a:cxn ang="0">
                <a:pos x="connsiteX1934" y="connsiteY1934"/>
              </a:cxn>
              <a:cxn ang="0">
                <a:pos x="connsiteX1935" y="connsiteY1935"/>
              </a:cxn>
              <a:cxn ang="0">
                <a:pos x="connsiteX1936" y="connsiteY1936"/>
              </a:cxn>
              <a:cxn ang="0">
                <a:pos x="connsiteX1937" y="connsiteY1937"/>
              </a:cxn>
              <a:cxn ang="0">
                <a:pos x="connsiteX1938" y="connsiteY1938"/>
              </a:cxn>
              <a:cxn ang="0">
                <a:pos x="connsiteX1939" y="connsiteY1939"/>
              </a:cxn>
              <a:cxn ang="0">
                <a:pos x="connsiteX1940" y="connsiteY1940"/>
              </a:cxn>
              <a:cxn ang="0">
                <a:pos x="connsiteX1941" y="connsiteY1941"/>
              </a:cxn>
              <a:cxn ang="0">
                <a:pos x="connsiteX1942" y="connsiteY1942"/>
              </a:cxn>
              <a:cxn ang="0">
                <a:pos x="connsiteX1943" y="connsiteY1943"/>
              </a:cxn>
              <a:cxn ang="0">
                <a:pos x="connsiteX1944" y="connsiteY1944"/>
              </a:cxn>
              <a:cxn ang="0">
                <a:pos x="connsiteX1945" y="connsiteY1945"/>
              </a:cxn>
              <a:cxn ang="0">
                <a:pos x="connsiteX1946" y="connsiteY1946"/>
              </a:cxn>
              <a:cxn ang="0">
                <a:pos x="connsiteX1947" y="connsiteY1947"/>
              </a:cxn>
              <a:cxn ang="0">
                <a:pos x="connsiteX1948" y="connsiteY1948"/>
              </a:cxn>
              <a:cxn ang="0">
                <a:pos x="connsiteX1949" y="connsiteY1949"/>
              </a:cxn>
              <a:cxn ang="0">
                <a:pos x="connsiteX1950" y="connsiteY1950"/>
              </a:cxn>
              <a:cxn ang="0">
                <a:pos x="connsiteX1951" y="connsiteY1951"/>
              </a:cxn>
              <a:cxn ang="0">
                <a:pos x="connsiteX1952" y="connsiteY1952"/>
              </a:cxn>
              <a:cxn ang="0">
                <a:pos x="connsiteX1953" y="connsiteY1953"/>
              </a:cxn>
              <a:cxn ang="0">
                <a:pos x="connsiteX1954" y="connsiteY1954"/>
              </a:cxn>
              <a:cxn ang="0">
                <a:pos x="connsiteX1955" y="connsiteY1955"/>
              </a:cxn>
              <a:cxn ang="0">
                <a:pos x="connsiteX1956" y="connsiteY1956"/>
              </a:cxn>
              <a:cxn ang="0">
                <a:pos x="connsiteX1957" y="connsiteY1957"/>
              </a:cxn>
              <a:cxn ang="0">
                <a:pos x="connsiteX1958" y="connsiteY1958"/>
              </a:cxn>
              <a:cxn ang="0">
                <a:pos x="connsiteX1959" y="connsiteY1959"/>
              </a:cxn>
              <a:cxn ang="0">
                <a:pos x="connsiteX1960" y="connsiteY1960"/>
              </a:cxn>
              <a:cxn ang="0">
                <a:pos x="connsiteX1961" y="connsiteY1961"/>
              </a:cxn>
              <a:cxn ang="0">
                <a:pos x="connsiteX1962" y="connsiteY1962"/>
              </a:cxn>
              <a:cxn ang="0">
                <a:pos x="connsiteX1963" y="connsiteY1963"/>
              </a:cxn>
              <a:cxn ang="0">
                <a:pos x="connsiteX1964" y="connsiteY1964"/>
              </a:cxn>
              <a:cxn ang="0">
                <a:pos x="connsiteX1965" y="connsiteY1965"/>
              </a:cxn>
              <a:cxn ang="0">
                <a:pos x="connsiteX1966" y="connsiteY1966"/>
              </a:cxn>
              <a:cxn ang="0">
                <a:pos x="connsiteX1967" y="connsiteY1967"/>
              </a:cxn>
              <a:cxn ang="0">
                <a:pos x="connsiteX1968" y="connsiteY1968"/>
              </a:cxn>
              <a:cxn ang="0">
                <a:pos x="connsiteX1969" y="connsiteY1969"/>
              </a:cxn>
              <a:cxn ang="0">
                <a:pos x="connsiteX1970" y="connsiteY1970"/>
              </a:cxn>
              <a:cxn ang="0">
                <a:pos x="connsiteX1971" y="connsiteY1971"/>
              </a:cxn>
              <a:cxn ang="0">
                <a:pos x="connsiteX1972" y="connsiteY1972"/>
              </a:cxn>
              <a:cxn ang="0">
                <a:pos x="connsiteX1973" y="connsiteY1973"/>
              </a:cxn>
              <a:cxn ang="0">
                <a:pos x="connsiteX1974" y="connsiteY1974"/>
              </a:cxn>
              <a:cxn ang="0">
                <a:pos x="connsiteX1975" y="connsiteY1975"/>
              </a:cxn>
              <a:cxn ang="0">
                <a:pos x="connsiteX1976" y="connsiteY1976"/>
              </a:cxn>
              <a:cxn ang="0">
                <a:pos x="connsiteX1977" y="connsiteY1977"/>
              </a:cxn>
              <a:cxn ang="0">
                <a:pos x="connsiteX1978" y="connsiteY1978"/>
              </a:cxn>
              <a:cxn ang="0">
                <a:pos x="connsiteX1979" y="connsiteY1979"/>
              </a:cxn>
              <a:cxn ang="0">
                <a:pos x="connsiteX1980" y="connsiteY1980"/>
              </a:cxn>
              <a:cxn ang="0">
                <a:pos x="connsiteX1981" y="connsiteY1981"/>
              </a:cxn>
              <a:cxn ang="0">
                <a:pos x="connsiteX1982" y="connsiteY1982"/>
              </a:cxn>
              <a:cxn ang="0">
                <a:pos x="connsiteX1983" y="connsiteY1983"/>
              </a:cxn>
              <a:cxn ang="0">
                <a:pos x="connsiteX1984" y="connsiteY1984"/>
              </a:cxn>
              <a:cxn ang="0">
                <a:pos x="connsiteX1985" y="connsiteY1985"/>
              </a:cxn>
              <a:cxn ang="0">
                <a:pos x="connsiteX1986" y="connsiteY1986"/>
              </a:cxn>
              <a:cxn ang="0">
                <a:pos x="connsiteX1987" y="connsiteY1987"/>
              </a:cxn>
              <a:cxn ang="0">
                <a:pos x="connsiteX1988" y="connsiteY1988"/>
              </a:cxn>
              <a:cxn ang="0">
                <a:pos x="connsiteX1989" y="connsiteY1989"/>
              </a:cxn>
              <a:cxn ang="0">
                <a:pos x="connsiteX1990" y="connsiteY1990"/>
              </a:cxn>
              <a:cxn ang="0">
                <a:pos x="connsiteX1991" y="connsiteY1991"/>
              </a:cxn>
              <a:cxn ang="0">
                <a:pos x="connsiteX1992" y="connsiteY1992"/>
              </a:cxn>
              <a:cxn ang="0">
                <a:pos x="connsiteX1993" y="connsiteY1993"/>
              </a:cxn>
              <a:cxn ang="0">
                <a:pos x="connsiteX1994" y="connsiteY1994"/>
              </a:cxn>
              <a:cxn ang="0">
                <a:pos x="connsiteX1995" y="connsiteY1995"/>
              </a:cxn>
              <a:cxn ang="0">
                <a:pos x="connsiteX1996" y="connsiteY1996"/>
              </a:cxn>
              <a:cxn ang="0">
                <a:pos x="connsiteX1997" y="connsiteY1997"/>
              </a:cxn>
              <a:cxn ang="0">
                <a:pos x="connsiteX1998" y="connsiteY1998"/>
              </a:cxn>
              <a:cxn ang="0">
                <a:pos x="connsiteX1999" y="connsiteY1999"/>
              </a:cxn>
              <a:cxn ang="0">
                <a:pos x="connsiteX2000" y="connsiteY2000"/>
              </a:cxn>
              <a:cxn ang="0">
                <a:pos x="connsiteX2001" y="connsiteY2001"/>
              </a:cxn>
              <a:cxn ang="0">
                <a:pos x="connsiteX2002" y="connsiteY2002"/>
              </a:cxn>
              <a:cxn ang="0">
                <a:pos x="connsiteX2003" y="connsiteY2003"/>
              </a:cxn>
              <a:cxn ang="0">
                <a:pos x="connsiteX2004" y="connsiteY2004"/>
              </a:cxn>
              <a:cxn ang="0">
                <a:pos x="connsiteX2005" y="connsiteY2005"/>
              </a:cxn>
              <a:cxn ang="0">
                <a:pos x="connsiteX2006" y="connsiteY2006"/>
              </a:cxn>
              <a:cxn ang="0">
                <a:pos x="connsiteX2007" y="connsiteY2007"/>
              </a:cxn>
              <a:cxn ang="0">
                <a:pos x="connsiteX2008" y="connsiteY2008"/>
              </a:cxn>
              <a:cxn ang="0">
                <a:pos x="connsiteX2009" y="connsiteY2009"/>
              </a:cxn>
              <a:cxn ang="0">
                <a:pos x="connsiteX2010" y="connsiteY2010"/>
              </a:cxn>
              <a:cxn ang="0">
                <a:pos x="connsiteX2011" y="connsiteY2011"/>
              </a:cxn>
              <a:cxn ang="0">
                <a:pos x="connsiteX2012" y="connsiteY2012"/>
              </a:cxn>
              <a:cxn ang="0">
                <a:pos x="connsiteX2013" y="connsiteY2013"/>
              </a:cxn>
              <a:cxn ang="0">
                <a:pos x="connsiteX2014" y="connsiteY2014"/>
              </a:cxn>
              <a:cxn ang="0">
                <a:pos x="connsiteX2015" y="connsiteY2015"/>
              </a:cxn>
              <a:cxn ang="0">
                <a:pos x="connsiteX2016" y="connsiteY2016"/>
              </a:cxn>
              <a:cxn ang="0">
                <a:pos x="connsiteX2017" y="connsiteY2017"/>
              </a:cxn>
              <a:cxn ang="0">
                <a:pos x="connsiteX2018" y="connsiteY2018"/>
              </a:cxn>
              <a:cxn ang="0">
                <a:pos x="connsiteX2019" y="connsiteY2019"/>
              </a:cxn>
              <a:cxn ang="0">
                <a:pos x="connsiteX2020" y="connsiteY2020"/>
              </a:cxn>
              <a:cxn ang="0">
                <a:pos x="connsiteX2021" y="connsiteY2021"/>
              </a:cxn>
              <a:cxn ang="0">
                <a:pos x="connsiteX2022" y="connsiteY2022"/>
              </a:cxn>
              <a:cxn ang="0">
                <a:pos x="connsiteX2023" y="connsiteY2023"/>
              </a:cxn>
              <a:cxn ang="0">
                <a:pos x="connsiteX2024" y="connsiteY2024"/>
              </a:cxn>
              <a:cxn ang="0">
                <a:pos x="connsiteX2025" y="connsiteY2025"/>
              </a:cxn>
              <a:cxn ang="0">
                <a:pos x="connsiteX2026" y="connsiteY2026"/>
              </a:cxn>
              <a:cxn ang="0">
                <a:pos x="connsiteX2027" y="connsiteY2027"/>
              </a:cxn>
              <a:cxn ang="0">
                <a:pos x="connsiteX2028" y="connsiteY2028"/>
              </a:cxn>
              <a:cxn ang="0">
                <a:pos x="connsiteX2029" y="connsiteY2029"/>
              </a:cxn>
              <a:cxn ang="0">
                <a:pos x="connsiteX2030" y="connsiteY2030"/>
              </a:cxn>
              <a:cxn ang="0">
                <a:pos x="connsiteX2031" y="connsiteY2031"/>
              </a:cxn>
              <a:cxn ang="0">
                <a:pos x="connsiteX2032" y="connsiteY2032"/>
              </a:cxn>
              <a:cxn ang="0">
                <a:pos x="connsiteX2033" y="connsiteY2033"/>
              </a:cxn>
              <a:cxn ang="0">
                <a:pos x="connsiteX2034" y="connsiteY2034"/>
              </a:cxn>
              <a:cxn ang="0">
                <a:pos x="connsiteX2035" y="connsiteY2035"/>
              </a:cxn>
              <a:cxn ang="0">
                <a:pos x="connsiteX2036" y="connsiteY2036"/>
              </a:cxn>
              <a:cxn ang="0">
                <a:pos x="connsiteX2037" y="connsiteY2037"/>
              </a:cxn>
              <a:cxn ang="0">
                <a:pos x="connsiteX2038" y="connsiteY2038"/>
              </a:cxn>
              <a:cxn ang="0">
                <a:pos x="connsiteX2039" y="connsiteY2039"/>
              </a:cxn>
              <a:cxn ang="0">
                <a:pos x="connsiteX2040" y="connsiteY2040"/>
              </a:cxn>
              <a:cxn ang="0">
                <a:pos x="connsiteX2041" y="connsiteY2041"/>
              </a:cxn>
              <a:cxn ang="0">
                <a:pos x="connsiteX2042" y="connsiteY2042"/>
              </a:cxn>
              <a:cxn ang="0">
                <a:pos x="connsiteX2043" y="connsiteY2043"/>
              </a:cxn>
              <a:cxn ang="0">
                <a:pos x="connsiteX2044" y="connsiteY2044"/>
              </a:cxn>
              <a:cxn ang="0">
                <a:pos x="connsiteX2045" y="connsiteY2045"/>
              </a:cxn>
              <a:cxn ang="0">
                <a:pos x="connsiteX2046" y="connsiteY2046"/>
              </a:cxn>
              <a:cxn ang="0">
                <a:pos x="connsiteX2047" y="connsiteY2047"/>
              </a:cxn>
              <a:cxn ang="0">
                <a:pos x="connsiteX2048" y="connsiteY2048"/>
              </a:cxn>
              <a:cxn ang="0">
                <a:pos x="connsiteX2049" y="connsiteY2049"/>
              </a:cxn>
              <a:cxn ang="0">
                <a:pos x="connsiteX2050" y="connsiteY2050"/>
              </a:cxn>
              <a:cxn ang="0">
                <a:pos x="connsiteX2051" y="connsiteY2051"/>
              </a:cxn>
              <a:cxn ang="0">
                <a:pos x="connsiteX2052" y="connsiteY2052"/>
              </a:cxn>
              <a:cxn ang="0">
                <a:pos x="connsiteX2053" y="connsiteY2053"/>
              </a:cxn>
              <a:cxn ang="0">
                <a:pos x="connsiteX2054" y="connsiteY2054"/>
              </a:cxn>
              <a:cxn ang="0">
                <a:pos x="connsiteX2055" y="connsiteY2055"/>
              </a:cxn>
              <a:cxn ang="0">
                <a:pos x="connsiteX2056" y="connsiteY2056"/>
              </a:cxn>
              <a:cxn ang="0">
                <a:pos x="connsiteX2057" y="connsiteY2057"/>
              </a:cxn>
              <a:cxn ang="0">
                <a:pos x="connsiteX2058" y="connsiteY2058"/>
              </a:cxn>
              <a:cxn ang="0">
                <a:pos x="connsiteX2059" y="connsiteY2059"/>
              </a:cxn>
              <a:cxn ang="0">
                <a:pos x="connsiteX2060" y="connsiteY2060"/>
              </a:cxn>
              <a:cxn ang="0">
                <a:pos x="connsiteX2061" y="connsiteY2061"/>
              </a:cxn>
              <a:cxn ang="0">
                <a:pos x="connsiteX2062" y="connsiteY2062"/>
              </a:cxn>
              <a:cxn ang="0">
                <a:pos x="connsiteX2063" y="connsiteY2063"/>
              </a:cxn>
              <a:cxn ang="0">
                <a:pos x="connsiteX2064" y="connsiteY2064"/>
              </a:cxn>
              <a:cxn ang="0">
                <a:pos x="connsiteX2065" y="connsiteY2065"/>
              </a:cxn>
              <a:cxn ang="0">
                <a:pos x="connsiteX2066" y="connsiteY2066"/>
              </a:cxn>
              <a:cxn ang="0">
                <a:pos x="connsiteX2067" y="connsiteY2067"/>
              </a:cxn>
              <a:cxn ang="0">
                <a:pos x="connsiteX2068" y="connsiteY2068"/>
              </a:cxn>
              <a:cxn ang="0">
                <a:pos x="connsiteX2069" y="connsiteY2069"/>
              </a:cxn>
              <a:cxn ang="0">
                <a:pos x="connsiteX2070" y="connsiteY2070"/>
              </a:cxn>
              <a:cxn ang="0">
                <a:pos x="connsiteX2071" y="connsiteY2071"/>
              </a:cxn>
              <a:cxn ang="0">
                <a:pos x="connsiteX2072" y="connsiteY2072"/>
              </a:cxn>
              <a:cxn ang="0">
                <a:pos x="connsiteX2073" y="connsiteY2073"/>
              </a:cxn>
              <a:cxn ang="0">
                <a:pos x="connsiteX2074" y="connsiteY2074"/>
              </a:cxn>
              <a:cxn ang="0">
                <a:pos x="connsiteX2075" y="connsiteY2075"/>
              </a:cxn>
              <a:cxn ang="0">
                <a:pos x="connsiteX2076" y="connsiteY2076"/>
              </a:cxn>
              <a:cxn ang="0">
                <a:pos x="connsiteX2077" y="connsiteY2077"/>
              </a:cxn>
              <a:cxn ang="0">
                <a:pos x="connsiteX2078" y="connsiteY2078"/>
              </a:cxn>
              <a:cxn ang="0">
                <a:pos x="connsiteX2079" y="connsiteY2079"/>
              </a:cxn>
              <a:cxn ang="0">
                <a:pos x="connsiteX2080" y="connsiteY2080"/>
              </a:cxn>
              <a:cxn ang="0">
                <a:pos x="connsiteX2081" y="connsiteY2081"/>
              </a:cxn>
              <a:cxn ang="0">
                <a:pos x="connsiteX2082" y="connsiteY2082"/>
              </a:cxn>
              <a:cxn ang="0">
                <a:pos x="connsiteX2083" y="connsiteY2083"/>
              </a:cxn>
              <a:cxn ang="0">
                <a:pos x="connsiteX2084" y="connsiteY2084"/>
              </a:cxn>
              <a:cxn ang="0">
                <a:pos x="connsiteX2085" y="connsiteY2085"/>
              </a:cxn>
              <a:cxn ang="0">
                <a:pos x="connsiteX2086" y="connsiteY2086"/>
              </a:cxn>
              <a:cxn ang="0">
                <a:pos x="connsiteX2087" y="connsiteY2087"/>
              </a:cxn>
              <a:cxn ang="0">
                <a:pos x="connsiteX2088" y="connsiteY2088"/>
              </a:cxn>
              <a:cxn ang="0">
                <a:pos x="connsiteX2089" y="connsiteY2089"/>
              </a:cxn>
              <a:cxn ang="0">
                <a:pos x="connsiteX2090" y="connsiteY2090"/>
              </a:cxn>
              <a:cxn ang="0">
                <a:pos x="connsiteX2091" y="connsiteY2091"/>
              </a:cxn>
              <a:cxn ang="0">
                <a:pos x="connsiteX2092" y="connsiteY2092"/>
              </a:cxn>
              <a:cxn ang="0">
                <a:pos x="connsiteX2093" y="connsiteY2093"/>
              </a:cxn>
              <a:cxn ang="0">
                <a:pos x="connsiteX2094" y="connsiteY2094"/>
              </a:cxn>
              <a:cxn ang="0">
                <a:pos x="connsiteX2095" y="connsiteY2095"/>
              </a:cxn>
              <a:cxn ang="0">
                <a:pos x="connsiteX2096" y="connsiteY2096"/>
              </a:cxn>
              <a:cxn ang="0">
                <a:pos x="connsiteX2097" y="connsiteY2097"/>
              </a:cxn>
              <a:cxn ang="0">
                <a:pos x="connsiteX2098" y="connsiteY2098"/>
              </a:cxn>
              <a:cxn ang="0">
                <a:pos x="connsiteX2099" y="connsiteY2099"/>
              </a:cxn>
              <a:cxn ang="0">
                <a:pos x="connsiteX2100" y="connsiteY2100"/>
              </a:cxn>
              <a:cxn ang="0">
                <a:pos x="connsiteX2101" y="connsiteY2101"/>
              </a:cxn>
              <a:cxn ang="0">
                <a:pos x="connsiteX2102" y="connsiteY2102"/>
              </a:cxn>
              <a:cxn ang="0">
                <a:pos x="connsiteX2103" y="connsiteY2103"/>
              </a:cxn>
              <a:cxn ang="0">
                <a:pos x="connsiteX2104" y="connsiteY2104"/>
              </a:cxn>
              <a:cxn ang="0">
                <a:pos x="connsiteX2105" y="connsiteY2105"/>
              </a:cxn>
              <a:cxn ang="0">
                <a:pos x="connsiteX2106" y="connsiteY2106"/>
              </a:cxn>
              <a:cxn ang="0">
                <a:pos x="connsiteX2107" y="connsiteY2107"/>
              </a:cxn>
              <a:cxn ang="0">
                <a:pos x="connsiteX2108" y="connsiteY2108"/>
              </a:cxn>
              <a:cxn ang="0">
                <a:pos x="connsiteX2109" y="connsiteY2109"/>
              </a:cxn>
              <a:cxn ang="0">
                <a:pos x="connsiteX2110" y="connsiteY2110"/>
              </a:cxn>
              <a:cxn ang="0">
                <a:pos x="connsiteX2111" y="connsiteY2111"/>
              </a:cxn>
              <a:cxn ang="0">
                <a:pos x="connsiteX2112" y="connsiteY2112"/>
              </a:cxn>
              <a:cxn ang="0">
                <a:pos x="connsiteX2113" y="connsiteY2113"/>
              </a:cxn>
              <a:cxn ang="0">
                <a:pos x="connsiteX2114" y="connsiteY2114"/>
              </a:cxn>
              <a:cxn ang="0">
                <a:pos x="connsiteX2115" y="connsiteY2115"/>
              </a:cxn>
              <a:cxn ang="0">
                <a:pos x="connsiteX2116" y="connsiteY2116"/>
              </a:cxn>
              <a:cxn ang="0">
                <a:pos x="connsiteX2117" y="connsiteY2117"/>
              </a:cxn>
              <a:cxn ang="0">
                <a:pos x="connsiteX2118" y="connsiteY2118"/>
              </a:cxn>
              <a:cxn ang="0">
                <a:pos x="connsiteX2119" y="connsiteY2119"/>
              </a:cxn>
              <a:cxn ang="0">
                <a:pos x="connsiteX2120" y="connsiteY2120"/>
              </a:cxn>
              <a:cxn ang="0">
                <a:pos x="connsiteX2121" y="connsiteY2121"/>
              </a:cxn>
              <a:cxn ang="0">
                <a:pos x="connsiteX2122" y="connsiteY2122"/>
              </a:cxn>
              <a:cxn ang="0">
                <a:pos x="connsiteX2123" y="connsiteY2123"/>
              </a:cxn>
              <a:cxn ang="0">
                <a:pos x="connsiteX2124" y="connsiteY2124"/>
              </a:cxn>
              <a:cxn ang="0">
                <a:pos x="connsiteX2125" y="connsiteY2125"/>
              </a:cxn>
              <a:cxn ang="0">
                <a:pos x="connsiteX2126" y="connsiteY2126"/>
              </a:cxn>
              <a:cxn ang="0">
                <a:pos x="connsiteX2127" y="connsiteY2127"/>
              </a:cxn>
              <a:cxn ang="0">
                <a:pos x="connsiteX2128" y="connsiteY2128"/>
              </a:cxn>
              <a:cxn ang="0">
                <a:pos x="connsiteX2129" y="connsiteY2129"/>
              </a:cxn>
              <a:cxn ang="0">
                <a:pos x="connsiteX2130" y="connsiteY2130"/>
              </a:cxn>
              <a:cxn ang="0">
                <a:pos x="connsiteX2131" y="connsiteY2131"/>
              </a:cxn>
              <a:cxn ang="0">
                <a:pos x="connsiteX2132" y="connsiteY2132"/>
              </a:cxn>
              <a:cxn ang="0">
                <a:pos x="connsiteX2133" y="connsiteY2133"/>
              </a:cxn>
              <a:cxn ang="0">
                <a:pos x="connsiteX2134" y="connsiteY2134"/>
              </a:cxn>
              <a:cxn ang="0">
                <a:pos x="connsiteX2135" y="connsiteY2135"/>
              </a:cxn>
              <a:cxn ang="0">
                <a:pos x="connsiteX2136" y="connsiteY2136"/>
              </a:cxn>
              <a:cxn ang="0">
                <a:pos x="connsiteX2137" y="connsiteY2137"/>
              </a:cxn>
              <a:cxn ang="0">
                <a:pos x="connsiteX2138" y="connsiteY2138"/>
              </a:cxn>
              <a:cxn ang="0">
                <a:pos x="connsiteX2139" y="connsiteY2139"/>
              </a:cxn>
              <a:cxn ang="0">
                <a:pos x="connsiteX2140" y="connsiteY2140"/>
              </a:cxn>
              <a:cxn ang="0">
                <a:pos x="connsiteX2141" y="connsiteY2141"/>
              </a:cxn>
              <a:cxn ang="0">
                <a:pos x="connsiteX2142" y="connsiteY2142"/>
              </a:cxn>
              <a:cxn ang="0">
                <a:pos x="connsiteX2143" y="connsiteY2143"/>
              </a:cxn>
              <a:cxn ang="0">
                <a:pos x="connsiteX2144" y="connsiteY2144"/>
              </a:cxn>
              <a:cxn ang="0">
                <a:pos x="connsiteX2145" y="connsiteY2145"/>
              </a:cxn>
              <a:cxn ang="0">
                <a:pos x="connsiteX2146" y="connsiteY2146"/>
              </a:cxn>
              <a:cxn ang="0">
                <a:pos x="connsiteX2147" y="connsiteY2147"/>
              </a:cxn>
              <a:cxn ang="0">
                <a:pos x="connsiteX2148" y="connsiteY2148"/>
              </a:cxn>
              <a:cxn ang="0">
                <a:pos x="connsiteX2149" y="connsiteY2149"/>
              </a:cxn>
              <a:cxn ang="0">
                <a:pos x="connsiteX2150" y="connsiteY2150"/>
              </a:cxn>
              <a:cxn ang="0">
                <a:pos x="connsiteX2151" y="connsiteY2151"/>
              </a:cxn>
              <a:cxn ang="0">
                <a:pos x="connsiteX2152" y="connsiteY2152"/>
              </a:cxn>
              <a:cxn ang="0">
                <a:pos x="connsiteX2153" y="connsiteY2153"/>
              </a:cxn>
              <a:cxn ang="0">
                <a:pos x="connsiteX2154" y="connsiteY2154"/>
              </a:cxn>
              <a:cxn ang="0">
                <a:pos x="connsiteX2155" y="connsiteY2155"/>
              </a:cxn>
              <a:cxn ang="0">
                <a:pos x="connsiteX2156" y="connsiteY2156"/>
              </a:cxn>
              <a:cxn ang="0">
                <a:pos x="connsiteX2157" y="connsiteY2157"/>
              </a:cxn>
              <a:cxn ang="0">
                <a:pos x="connsiteX2158" y="connsiteY2158"/>
              </a:cxn>
              <a:cxn ang="0">
                <a:pos x="connsiteX2159" y="connsiteY2159"/>
              </a:cxn>
              <a:cxn ang="0">
                <a:pos x="connsiteX2160" y="connsiteY2160"/>
              </a:cxn>
              <a:cxn ang="0">
                <a:pos x="connsiteX2161" y="connsiteY2161"/>
              </a:cxn>
              <a:cxn ang="0">
                <a:pos x="connsiteX2162" y="connsiteY2162"/>
              </a:cxn>
              <a:cxn ang="0">
                <a:pos x="connsiteX2163" y="connsiteY2163"/>
              </a:cxn>
              <a:cxn ang="0">
                <a:pos x="connsiteX2164" y="connsiteY2164"/>
              </a:cxn>
              <a:cxn ang="0">
                <a:pos x="connsiteX2165" y="connsiteY2165"/>
              </a:cxn>
              <a:cxn ang="0">
                <a:pos x="connsiteX2166" y="connsiteY2166"/>
              </a:cxn>
              <a:cxn ang="0">
                <a:pos x="connsiteX2167" y="connsiteY2167"/>
              </a:cxn>
              <a:cxn ang="0">
                <a:pos x="connsiteX2168" y="connsiteY2168"/>
              </a:cxn>
              <a:cxn ang="0">
                <a:pos x="connsiteX2169" y="connsiteY2169"/>
              </a:cxn>
              <a:cxn ang="0">
                <a:pos x="connsiteX2170" y="connsiteY2170"/>
              </a:cxn>
              <a:cxn ang="0">
                <a:pos x="connsiteX2171" y="connsiteY2171"/>
              </a:cxn>
              <a:cxn ang="0">
                <a:pos x="connsiteX2172" y="connsiteY2172"/>
              </a:cxn>
              <a:cxn ang="0">
                <a:pos x="connsiteX2173" y="connsiteY2173"/>
              </a:cxn>
              <a:cxn ang="0">
                <a:pos x="connsiteX2174" y="connsiteY2174"/>
              </a:cxn>
              <a:cxn ang="0">
                <a:pos x="connsiteX2175" y="connsiteY2175"/>
              </a:cxn>
              <a:cxn ang="0">
                <a:pos x="connsiteX2176" y="connsiteY2176"/>
              </a:cxn>
              <a:cxn ang="0">
                <a:pos x="connsiteX2177" y="connsiteY2177"/>
              </a:cxn>
              <a:cxn ang="0">
                <a:pos x="connsiteX2178" y="connsiteY2178"/>
              </a:cxn>
              <a:cxn ang="0">
                <a:pos x="connsiteX2179" y="connsiteY2179"/>
              </a:cxn>
              <a:cxn ang="0">
                <a:pos x="connsiteX2180" y="connsiteY2180"/>
              </a:cxn>
              <a:cxn ang="0">
                <a:pos x="connsiteX2181" y="connsiteY2181"/>
              </a:cxn>
              <a:cxn ang="0">
                <a:pos x="connsiteX2182" y="connsiteY2182"/>
              </a:cxn>
              <a:cxn ang="0">
                <a:pos x="connsiteX2183" y="connsiteY2183"/>
              </a:cxn>
              <a:cxn ang="0">
                <a:pos x="connsiteX2184" y="connsiteY2184"/>
              </a:cxn>
              <a:cxn ang="0">
                <a:pos x="connsiteX2185" y="connsiteY2185"/>
              </a:cxn>
              <a:cxn ang="0">
                <a:pos x="connsiteX2186" y="connsiteY2186"/>
              </a:cxn>
              <a:cxn ang="0">
                <a:pos x="connsiteX2187" y="connsiteY2187"/>
              </a:cxn>
              <a:cxn ang="0">
                <a:pos x="connsiteX2188" y="connsiteY2188"/>
              </a:cxn>
              <a:cxn ang="0">
                <a:pos x="connsiteX2189" y="connsiteY2189"/>
              </a:cxn>
              <a:cxn ang="0">
                <a:pos x="connsiteX2190" y="connsiteY2190"/>
              </a:cxn>
              <a:cxn ang="0">
                <a:pos x="connsiteX2191" y="connsiteY2191"/>
              </a:cxn>
              <a:cxn ang="0">
                <a:pos x="connsiteX2192" y="connsiteY2192"/>
              </a:cxn>
              <a:cxn ang="0">
                <a:pos x="connsiteX2193" y="connsiteY2193"/>
              </a:cxn>
              <a:cxn ang="0">
                <a:pos x="connsiteX2194" y="connsiteY2194"/>
              </a:cxn>
              <a:cxn ang="0">
                <a:pos x="connsiteX2195" y="connsiteY2195"/>
              </a:cxn>
              <a:cxn ang="0">
                <a:pos x="connsiteX2196" y="connsiteY2196"/>
              </a:cxn>
              <a:cxn ang="0">
                <a:pos x="connsiteX2197" y="connsiteY2197"/>
              </a:cxn>
              <a:cxn ang="0">
                <a:pos x="connsiteX2198" y="connsiteY2198"/>
              </a:cxn>
              <a:cxn ang="0">
                <a:pos x="connsiteX2199" y="connsiteY2199"/>
              </a:cxn>
              <a:cxn ang="0">
                <a:pos x="connsiteX2200" y="connsiteY2200"/>
              </a:cxn>
              <a:cxn ang="0">
                <a:pos x="connsiteX2201" y="connsiteY2201"/>
              </a:cxn>
              <a:cxn ang="0">
                <a:pos x="connsiteX2202" y="connsiteY2202"/>
              </a:cxn>
              <a:cxn ang="0">
                <a:pos x="connsiteX2203" y="connsiteY2203"/>
              </a:cxn>
              <a:cxn ang="0">
                <a:pos x="connsiteX2204" y="connsiteY2204"/>
              </a:cxn>
              <a:cxn ang="0">
                <a:pos x="connsiteX2205" y="connsiteY2205"/>
              </a:cxn>
              <a:cxn ang="0">
                <a:pos x="connsiteX2206" y="connsiteY2206"/>
              </a:cxn>
              <a:cxn ang="0">
                <a:pos x="connsiteX2207" y="connsiteY2207"/>
              </a:cxn>
              <a:cxn ang="0">
                <a:pos x="connsiteX2208" y="connsiteY2208"/>
              </a:cxn>
              <a:cxn ang="0">
                <a:pos x="connsiteX2209" y="connsiteY2209"/>
              </a:cxn>
              <a:cxn ang="0">
                <a:pos x="connsiteX2210" y="connsiteY2210"/>
              </a:cxn>
              <a:cxn ang="0">
                <a:pos x="connsiteX2211" y="connsiteY2211"/>
              </a:cxn>
              <a:cxn ang="0">
                <a:pos x="connsiteX2212" y="connsiteY2212"/>
              </a:cxn>
              <a:cxn ang="0">
                <a:pos x="connsiteX2213" y="connsiteY2213"/>
              </a:cxn>
              <a:cxn ang="0">
                <a:pos x="connsiteX2214" y="connsiteY2214"/>
              </a:cxn>
              <a:cxn ang="0">
                <a:pos x="connsiteX2215" y="connsiteY2215"/>
              </a:cxn>
              <a:cxn ang="0">
                <a:pos x="connsiteX2216" y="connsiteY2216"/>
              </a:cxn>
              <a:cxn ang="0">
                <a:pos x="connsiteX2217" y="connsiteY2217"/>
              </a:cxn>
              <a:cxn ang="0">
                <a:pos x="connsiteX2218" y="connsiteY2218"/>
              </a:cxn>
              <a:cxn ang="0">
                <a:pos x="connsiteX2219" y="connsiteY2219"/>
              </a:cxn>
              <a:cxn ang="0">
                <a:pos x="connsiteX2220" y="connsiteY2220"/>
              </a:cxn>
              <a:cxn ang="0">
                <a:pos x="connsiteX2221" y="connsiteY2221"/>
              </a:cxn>
              <a:cxn ang="0">
                <a:pos x="connsiteX2222" y="connsiteY2222"/>
              </a:cxn>
              <a:cxn ang="0">
                <a:pos x="connsiteX2223" y="connsiteY2223"/>
              </a:cxn>
              <a:cxn ang="0">
                <a:pos x="connsiteX2224" y="connsiteY2224"/>
              </a:cxn>
              <a:cxn ang="0">
                <a:pos x="connsiteX2225" y="connsiteY2225"/>
              </a:cxn>
              <a:cxn ang="0">
                <a:pos x="connsiteX2226" y="connsiteY2226"/>
              </a:cxn>
              <a:cxn ang="0">
                <a:pos x="connsiteX2227" y="connsiteY2227"/>
              </a:cxn>
              <a:cxn ang="0">
                <a:pos x="connsiteX2228" y="connsiteY2228"/>
              </a:cxn>
              <a:cxn ang="0">
                <a:pos x="connsiteX2229" y="connsiteY2229"/>
              </a:cxn>
              <a:cxn ang="0">
                <a:pos x="connsiteX2230" y="connsiteY2230"/>
              </a:cxn>
              <a:cxn ang="0">
                <a:pos x="connsiteX2231" y="connsiteY2231"/>
              </a:cxn>
              <a:cxn ang="0">
                <a:pos x="connsiteX2232" y="connsiteY2232"/>
              </a:cxn>
              <a:cxn ang="0">
                <a:pos x="connsiteX2233" y="connsiteY2233"/>
              </a:cxn>
              <a:cxn ang="0">
                <a:pos x="connsiteX2234" y="connsiteY2234"/>
              </a:cxn>
              <a:cxn ang="0">
                <a:pos x="connsiteX2235" y="connsiteY2235"/>
              </a:cxn>
              <a:cxn ang="0">
                <a:pos x="connsiteX2236" y="connsiteY2236"/>
              </a:cxn>
              <a:cxn ang="0">
                <a:pos x="connsiteX2237" y="connsiteY2237"/>
              </a:cxn>
              <a:cxn ang="0">
                <a:pos x="connsiteX2238" y="connsiteY2238"/>
              </a:cxn>
              <a:cxn ang="0">
                <a:pos x="connsiteX2239" y="connsiteY2239"/>
              </a:cxn>
              <a:cxn ang="0">
                <a:pos x="connsiteX2240" y="connsiteY2240"/>
              </a:cxn>
              <a:cxn ang="0">
                <a:pos x="connsiteX2241" y="connsiteY2241"/>
              </a:cxn>
              <a:cxn ang="0">
                <a:pos x="connsiteX2242" y="connsiteY2242"/>
              </a:cxn>
              <a:cxn ang="0">
                <a:pos x="connsiteX2243" y="connsiteY2243"/>
              </a:cxn>
              <a:cxn ang="0">
                <a:pos x="connsiteX2244" y="connsiteY2244"/>
              </a:cxn>
              <a:cxn ang="0">
                <a:pos x="connsiteX2245" y="connsiteY2245"/>
              </a:cxn>
              <a:cxn ang="0">
                <a:pos x="connsiteX2246" y="connsiteY2246"/>
              </a:cxn>
              <a:cxn ang="0">
                <a:pos x="connsiteX2247" y="connsiteY2247"/>
              </a:cxn>
              <a:cxn ang="0">
                <a:pos x="connsiteX2248" y="connsiteY2248"/>
              </a:cxn>
              <a:cxn ang="0">
                <a:pos x="connsiteX2249" y="connsiteY2249"/>
              </a:cxn>
              <a:cxn ang="0">
                <a:pos x="connsiteX2250" y="connsiteY2250"/>
              </a:cxn>
              <a:cxn ang="0">
                <a:pos x="connsiteX2251" y="connsiteY2251"/>
              </a:cxn>
              <a:cxn ang="0">
                <a:pos x="connsiteX2252" y="connsiteY2252"/>
              </a:cxn>
              <a:cxn ang="0">
                <a:pos x="connsiteX2253" y="connsiteY2253"/>
              </a:cxn>
              <a:cxn ang="0">
                <a:pos x="connsiteX2254" y="connsiteY2254"/>
              </a:cxn>
              <a:cxn ang="0">
                <a:pos x="connsiteX2255" y="connsiteY2255"/>
              </a:cxn>
              <a:cxn ang="0">
                <a:pos x="connsiteX2256" y="connsiteY2256"/>
              </a:cxn>
              <a:cxn ang="0">
                <a:pos x="connsiteX2257" y="connsiteY2257"/>
              </a:cxn>
              <a:cxn ang="0">
                <a:pos x="connsiteX2258" y="connsiteY2258"/>
              </a:cxn>
              <a:cxn ang="0">
                <a:pos x="connsiteX2259" y="connsiteY2259"/>
              </a:cxn>
              <a:cxn ang="0">
                <a:pos x="connsiteX2260" y="connsiteY2260"/>
              </a:cxn>
              <a:cxn ang="0">
                <a:pos x="connsiteX2261" y="connsiteY2261"/>
              </a:cxn>
              <a:cxn ang="0">
                <a:pos x="connsiteX2262" y="connsiteY2262"/>
              </a:cxn>
              <a:cxn ang="0">
                <a:pos x="connsiteX2263" y="connsiteY2263"/>
              </a:cxn>
              <a:cxn ang="0">
                <a:pos x="connsiteX2264" y="connsiteY2264"/>
              </a:cxn>
              <a:cxn ang="0">
                <a:pos x="connsiteX2265" y="connsiteY2265"/>
              </a:cxn>
              <a:cxn ang="0">
                <a:pos x="connsiteX2266" y="connsiteY2266"/>
              </a:cxn>
              <a:cxn ang="0">
                <a:pos x="connsiteX2267" y="connsiteY2267"/>
              </a:cxn>
              <a:cxn ang="0">
                <a:pos x="connsiteX2268" y="connsiteY2268"/>
              </a:cxn>
              <a:cxn ang="0">
                <a:pos x="connsiteX2269" y="connsiteY2269"/>
              </a:cxn>
              <a:cxn ang="0">
                <a:pos x="connsiteX2270" y="connsiteY2270"/>
              </a:cxn>
              <a:cxn ang="0">
                <a:pos x="connsiteX2271" y="connsiteY2271"/>
              </a:cxn>
              <a:cxn ang="0">
                <a:pos x="connsiteX2272" y="connsiteY2272"/>
              </a:cxn>
              <a:cxn ang="0">
                <a:pos x="connsiteX2273" y="connsiteY2273"/>
              </a:cxn>
              <a:cxn ang="0">
                <a:pos x="connsiteX2274" y="connsiteY2274"/>
              </a:cxn>
              <a:cxn ang="0">
                <a:pos x="connsiteX2275" y="connsiteY2275"/>
              </a:cxn>
              <a:cxn ang="0">
                <a:pos x="connsiteX2276" y="connsiteY2276"/>
              </a:cxn>
              <a:cxn ang="0">
                <a:pos x="connsiteX2277" y="connsiteY2277"/>
              </a:cxn>
              <a:cxn ang="0">
                <a:pos x="connsiteX2278" y="connsiteY2278"/>
              </a:cxn>
              <a:cxn ang="0">
                <a:pos x="connsiteX2279" y="connsiteY2279"/>
              </a:cxn>
              <a:cxn ang="0">
                <a:pos x="connsiteX2280" y="connsiteY2280"/>
              </a:cxn>
              <a:cxn ang="0">
                <a:pos x="connsiteX2281" y="connsiteY2281"/>
              </a:cxn>
              <a:cxn ang="0">
                <a:pos x="connsiteX2282" y="connsiteY2282"/>
              </a:cxn>
              <a:cxn ang="0">
                <a:pos x="connsiteX2283" y="connsiteY2283"/>
              </a:cxn>
              <a:cxn ang="0">
                <a:pos x="connsiteX2284" y="connsiteY2284"/>
              </a:cxn>
              <a:cxn ang="0">
                <a:pos x="connsiteX2285" y="connsiteY2285"/>
              </a:cxn>
              <a:cxn ang="0">
                <a:pos x="connsiteX2286" y="connsiteY2286"/>
              </a:cxn>
              <a:cxn ang="0">
                <a:pos x="connsiteX2287" y="connsiteY2287"/>
              </a:cxn>
              <a:cxn ang="0">
                <a:pos x="connsiteX2288" y="connsiteY2288"/>
              </a:cxn>
              <a:cxn ang="0">
                <a:pos x="connsiteX2289" y="connsiteY2289"/>
              </a:cxn>
              <a:cxn ang="0">
                <a:pos x="connsiteX2290" y="connsiteY2290"/>
              </a:cxn>
              <a:cxn ang="0">
                <a:pos x="connsiteX2291" y="connsiteY2291"/>
              </a:cxn>
              <a:cxn ang="0">
                <a:pos x="connsiteX2292" y="connsiteY2292"/>
              </a:cxn>
              <a:cxn ang="0">
                <a:pos x="connsiteX2293" y="connsiteY2293"/>
              </a:cxn>
              <a:cxn ang="0">
                <a:pos x="connsiteX2294" y="connsiteY2294"/>
              </a:cxn>
              <a:cxn ang="0">
                <a:pos x="connsiteX2295" y="connsiteY2295"/>
              </a:cxn>
              <a:cxn ang="0">
                <a:pos x="connsiteX2296" y="connsiteY2296"/>
              </a:cxn>
              <a:cxn ang="0">
                <a:pos x="connsiteX2297" y="connsiteY2297"/>
              </a:cxn>
              <a:cxn ang="0">
                <a:pos x="connsiteX2298" y="connsiteY2298"/>
              </a:cxn>
              <a:cxn ang="0">
                <a:pos x="connsiteX2299" y="connsiteY2299"/>
              </a:cxn>
              <a:cxn ang="0">
                <a:pos x="connsiteX2300" y="connsiteY2300"/>
              </a:cxn>
              <a:cxn ang="0">
                <a:pos x="connsiteX2301" y="connsiteY2301"/>
              </a:cxn>
              <a:cxn ang="0">
                <a:pos x="connsiteX2302" y="connsiteY2302"/>
              </a:cxn>
              <a:cxn ang="0">
                <a:pos x="connsiteX2303" y="connsiteY2303"/>
              </a:cxn>
              <a:cxn ang="0">
                <a:pos x="connsiteX2304" y="connsiteY2304"/>
              </a:cxn>
              <a:cxn ang="0">
                <a:pos x="connsiteX2305" y="connsiteY2305"/>
              </a:cxn>
              <a:cxn ang="0">
                <a:pos x="connsiteX2306" y="connsiteY2306"/>
              </a:cxn>
              <a:cxn ang="0">
                <a:pos x="connsiteX2307" y="connsiteY2307"/>
              </a:cxn>
              <a:cxn ang="0">
                <a:pos x="connsiteX2308" y="connsiteY2308"/>
              </a:cxn>
              <a:cxn ang="0">
                <a:pos x="connsiteX2309" y="connsiteY2309"/>
              </a:cxn>
              <a:cxn ang="0">
                <a:pos x="connsiteX2310" y="connsiteY2310"/>
              </a:cxn>
              <a:cxn ang="0">
                <a:pos x="connsiteX2311" y="connsiteY2311"/>
              </a:cxn>
              <a:cxn ang="0">
                <a:pos x="connsiteX2312" y="connsiteY2312"/>
              </a:cxn>
              <a:cxn ang="0">
                <a:pos x="connsiteX2313" y="connsiteY2313"/>
              </a:cxn>
              <a:cxn ang="0">
                <a:pos x="connsiteX2314" y="connsiteY2314"/>
              </a:cxn>
              <a:cxn ang="0">
                <a:pos x="connsiteX2315" y="connsiteY2315"/>
              </a:cxn>
              <a:cxn ang="0">
                <a:pos x="connsiteX2316" y="connsiteY2316"/>
              </a:cxn>
              <a:cxn ang="0">
                <a:pos x="connsiteX2317" y="connsiteY2317"/>
              </a:cxn>
              <a:cxn ang="0">
                <a:pos x="connsiteX2318" y="connsiteY2318"/>
              </a:cxn>
              <a:cxn ang="0">
                <a:pos x="connsiteX2319" y="connsiteY2319"/>
              </a:cxn>
              <a:cxn ang="0">
                <a:pos x="connsiteX2320" y="connsiteY2320"/>
              </a:cxn>
              <a:cxn ang="0">
                <a:pos x="connsiteX2321" y="connsiteY2321"/>
              </a:cxn>
              <a:cxn ang="0">
                <a:pos x="connsiteX2322" y="connsiteY2322"/>
              </a:cxn>
              <a:cxn ang="0">
                <a:pos x="connsiteX2323" y="connsiteY2323"/>
              </a:cxn>
              <a:cxn ang="0">
                <a:pos x="connsiteX2324" y="connsiteY2324"/>
              </a:cxn>
              <a:cxn ang="0">
                <a:pos x="connsiteX2325" y="connsiteY2325"/>
              </a:cxn>
              <a:cxn ang="0">
                <a:pos x="connsiteX2326" y="connsiteY2326"/>
              </a:cxn>
              <a:cxn ang="0">
                <a:pos x="connsiteX2327" y="connsiteY2327"/>
              </a:cxn>
              <a:cxn ang="0">
                <a:pos x="connsiteX2328" y="connsiteY2328"/>
              </a:cxn>
              <a:cxn ang="0">
                <a:pos x="connsiteX2329" y="connsiteY2329"/>
              </a:cxn>
              <a:cxn ang="0">
                <a:pos x="connsiteX2330" y="connsiteY2330"/>
              </a:cxn>
              <a:cxn ang="0">
                <a:pos x="connsiteX2331" y="connsiteY2331"/>
              </a:cxn>
              <a:cxn ang="0">
                <a:pos x="connsiteX2332" y="connsiteY2332"/>
              </a:cxn>
              <a:cxn ang="0">
                <a:pos x="connsiteX2333" y="connsiteY2333"/>
              </a:cxn>
              <a:cxn ang="0">
                <a:pos x="connsiteX2334" y="connsiteY2334"/>
              </a:cxn>
              <a:cxn ang="0">
                <a:pos x="connsiteX2335" y="connsiteY2335"/>
              </a:cxn>
              <a:cxn ang="0">
                <a:pos x="connsiteX2336" y="connsiteY2336"/>
              </a:cxn>
              <a:cxn ang="0">
                <a:pos x="connsiteX2337" y="connsiteY2337"/>
              </a:cxn>
              <a:cxn ang="0">
                <a:pos x="connsiteX2338" y="connsiteY2338"/>
              </a:cxn>
              <a:cxn ang="0">
                <a:pos x="connsiteX2339" y="connsiteY2339"/>
              </a:cxn>
              <a:cxn ang="0">
                <a:pos x="connsiteX2340" y="connsiteY2340"/>
              </a:cxn>
              <a:cxn ang="0">
                <a:pos x="connsiteX2341" y="connsiteY2341"/>
              </a:cxn>
              <a:cxn ang="0">
                <a:pos x="connsiteX2342" y="connsiteY2342"/>
              </a:cxn>
              <a:cxn ang="0">
                <a:pos x="connsiteX2343" y="connsiteY2343"/>
              </a:cxn>
              <a:cxn ang="0">
                <a:pos x="connsiteX2344" y="connsiteY2344"/>
              </a:cxn>
              <a:cxn ang="0">
                <a:pos x="connsiteX2345" y="connsiteY2345"/>
              </a:cxn>
              <a:cxn ang="0">
                <a:pos x="connsiteX2346" y="connsiteY2346"/>
              </a:cxn>
              <a:cxn ang="0">
                <a:pos x="connsiteX2347" y="connsiteY2347"/>
              </a:cxn>
              <a:cxn ang="0">
                <a:pos x="connsiteX2348" y="connsiteY2348"/>
              </a:cxn>
              <a:cxn ang="0">
                <a:pos x="connsiteX2349" y="connsiteY2349"/>
              </a:cxn>
              <a:cxn ang="0">
                <a:pos x="connsiteX2350" y="connsiteY2350"/>
              </a:cxn>
              <a:cxn ang="0">
                <a:pos x="connsiteX2351" y="connsiteY2351"/>
              </a:cxn>
              <a:cxn ang="0">
                <a:pos x="connsiteX2352" y="connsiteY2352"/>
              </a:cxn>
              <a:cxn ang="0">
                <a:pos x="connsiteX2353" y="connsiteY2353"/>
              </a:cxn>
              <a:cxn ang="0">
                <a:pos x="connsiteX2354" y="connsiteY2354"/>
              </a:cxn>
              <a:cxn ang="0">
                <a:pos x="connsiteX2355" y="connsiteY2355"/>
              </a:cxn>
              <a:cxn ang="0">
                <a:pos x="connsiteX2356" y="connsiteY2356"/>
              </a:cxn>
              <a:cxn ang="0">
                <a:pos x="connsiteX2357" y="connsiteY2357"/>
              </a:cxn>
              <a:cxn ang="0">
                <a:pos x="connsiteX2358" y="connsiteY2358"/>
              </a:cxn>
              <a:cxn ang="0">
                <a:pos x="connsiteX2359" y="connsiteY2359"/>
              </a:cxn>
              <a:cxn ang="0">
                <a:pos x="connsiteX2360" y="connsiteY2360"/>
              </a:cxn>
              <a:cxn ang="0">
                <a:pos x="connsiteX2361" y="connsiteY2361"/>
              </a:cxn>
              <a:cxn ang="0">
                <a:pos x="connsiteX2362" y="connsiteY2362"/>
              </a:cxn>
              <a:cxn ang="0">
                <a:pos x="connsiteX2363" y="connsiteY2363"/>
              </a:cxn>
              <a:cxn ang="0">
                <a:pos x="connsiteX2364" y="connsiteY2364"/>
              </a:cxn>
              <a:cxn ang="0">
                <a:pos x="connsiteX2365" y="connsiteY2365"/>
              </a:cxn>
              <a:cxn ang="0">
                <a:pos x="connsiteX2366" y="connsiteY2366"/>
              </a:cxn>
              <a:cxn ang="0">
                <a:pos x="connsiteX2367" y="connsiteY2367"/>
              </a:cxn>
              <a:cxn ang="0">
                <a:pos x="connsiteX2368" y="connsiteY2368"/>
              </a:cxn>
              <a:cxn ang="0">
                <a:pos x="connsiteX2369" y="connsiteY2369"/>
              </a:cxn>
              <a:cxn ang="0">
                <a:pos x="connsiteX2370" y="connsiteY2370"/>
              </a:cxn>
              <a:cxn ang="0">
                <a:pos x="connsiteX2371" y="connsiteY2371"/>
              </a:cxn>
              <a:cxn ang="0">
                <a:pos x="connsiteX2372" y="connsiteY2372"/>
              </a:cxn>
              <a:cxn ang="0">
                <a:pos x="connsiteX2373" y="connsiteY2373"/>
              </a:cxn>
              <a:cxn ang="0">
                <a:pos x="connsiteX2374" y="connsiteY2374"/>
              </a:cxn>
              <a:cxn ang="0">
                <a:pos x="connsiteX2375" y="connsiteY2375"/>
              </a:cxn>
              <a:cxn ang="0">
                <a:pos x="connsiteX2376" y="connsiteY2376"/>
              </a:cxn>
              <a:cxn ang="0">
                <a:pos x="connsiteX2377" y="connsiteY2377"/>
              </a:cxn>
              <a:cxn ang="0">
                <a:pos x="connsiteX2378" y="connsiteY2378"/>
              </a:cxn>
              <a:cxn ang="0">
                <a:pos x="connsiteX2379" y="connsiteY2379"/>
              </a:cxn>
              <a:cxn ang="0">
                <a:pos x="connsiteX2380" y="connsiteY2380"/>
              </a:cxn>
              <a:cxn ang="0">
                <a:pos x="connsiteX2381" y="connsiteY2381"/>
              </a:cxn>
              <a:cxn ang="0">
                <a:pos x="connsiteX2382" y="connsiteY2382"/>
              </a:cxn>
              <a:cxn ang="0">
                <a:pos x="connsiteX2383" y="connsiteY2383"/>
              </a:cxn>
              <a:cxn ang="0">
                <a:pos x="connsiteX2384" y="connsiteY2384"/>
              </a:cxn>
              <a:cxn ang="0">
                <a:pos x="connsiteX2385" y="connsiteY2385"/>
              </a:cxn>
              <a:cxn ang="0">
                <a:pos x="connsiteX2386" y="connsiteY2386"/>
              </a:cxn>
              <a:cxn ang="0">
                <a:pos x="connsiteX2387" y="connsiteY2387"/>
              </a:cxn>
              <a:cxn ang="0">
                <a:pos x="connsiteX2388" y="connsiteY2388"/>
              </a:cxn>
              <a:cxn ang="0">
                <a:pos x="connsiteX2389" y="connsiteY2389"/>
              </a:cxn>
              <a:cxn ang="0">
                <a:pos x="connsiteX2390" y="connsiteY2390"/>
              </a:cxn>
              <a:cxn ang="0">
                <a:pos x="connsiteX2391" y="connsiteY2391"/>
              </a:cxn>
              <a:cxn ang="0">
                <a:pos x="connsiteX2392" y="connsiteY2392"/>
              </a:cxn>
              <a:cxn ang="0">
                <a:pos x="connsiteX2393" y="connsiteY2393"/>
              </a:cxn>
              <a:cxn ang="0">
                <a:pos x="connsiteX2394" y="connsiteY2394"/>
              </a:cxn>
              <a:cxn ang="0">
                <a:pos x="connsiteX2395" y="connsiteY2395"/>
              </a:cxn>
              <a:cxn ang="0">
                <a:pos x="connsiteX2396" y="connsiteY2396"/>
              </a:cxn>
              <a:cxn ang="0">
                <a:pos x="connsiteX2397" y="connsiteY2397"/>
              </a:cxn>
              <a:cxn ang="0">
                <a:pos x="connsiteX2398" y="connsiteY2398"/>
              </a:cxn>
              <a:cxn ang="0">
                <a:pos x="connsiteX2399" y="connsiteY2399"/>
              </a:cxn>
              <a:cxn ang="0">
                <a:pos x="connsiteX2400" y="connsiteY2400"/>
              </a:cxn>
              <a:cxn ang="0">
                <a:pos x="connsiteX2401" y="connsiteY2401"/>
              </a:cxn>
              <a:cxn ang="0">
                <a:pos x="connsiteX2402" y="connsiteY2402"/>
              </a:cxn>
              <a:cxn ang="0">
                <a:pos x="connsiteX2403" y="connsiteY2403"/>
              </a:cxn>
              <a:cxn ang="0">
                <a:pos x="connsiteX2404" y="connsiteY2404"/>
              </a:cxn>
              <a:cxn ang="0">
                <a:pos x="connsiteX2405" y="connsiteY2405"/>
              </a:cxn>
              <a:cxn ang="0">
                <a:pos x="connsiteX2406" y="connsiteY2406"/>
              </a:cxn>
              <a:cxn ang="0">
                <a:pos x="connsiteX2407" y="connsiteY2407"/>
              </a:cxn>
              <a:cxn ang="0">
                <a:pos x="connsiteX2408" y="connsiteY2408"/>
              </a:cxn>
              <a:cxn ang="0">
                <a:pos x="connsiteX2409" y="connsiteY2409"/>
              </a:cxn>
              <a:cxn ang="0">
                <a:pos x="connsiteX2410" y="connsiteY2410"/>
              </a:cxn>
              <a:cxn ang="0">
                <a:pos x="connsiteX2411" y="connsiteY2411"/>
              </a:cxn>
              <a:cxn ang="0">
                <a:pos x="connsiteX2412" y="connsiteY2412"/>
              </a:cxn>
              <a:cxn ang="0">
                <a:pos x="connsiteX2413" y="connsiteY2413"/>
              </a:cxn>
              <a:cxn ang="0">
                <a:pos x="connsiteX2414" y="connsiteY2414"/>
              </a:cxn>
              <a:cxn ang="0">
                <a:pos x="connsiteX2415" y="connsiteY2415"/>
              </a:cxn>
              <a:cxn ang="0">
                <a:pos x="connsiteX2416" y="connsiteY2416"/>
              </a:cxn>
              <a:cxn ang="0">
                <a:pos x="connsiteX2417" y="connsiteY2417"/>
              </a:cxn>
              <a:cxn ang="0">
                <a:pos x="connsiteX2418" y="connsiteY2418"/>
              </a:cxn>
              <a:cxn ang="0">
                <a:pos x="connsiteX2419" y="connsiteY2419"/>
              </a:cxn>
              <a:cxn ang="0">
                <a:pos x="connsiteX2420" y="connsiteY2420"/>
              </a:cxn>
              <a:cxn ang="0">
                <a:pos x="connsiteX2421" y="connsiteY2421"/>
              </a:cxn>
              <a:cxn ang="0">
                <a:pos x="connsiteX2422" y="connsiteY2422"/>
              </a:cxn>
              <a:cxn ang="0">
                <a:pos x="connsiteX2423" y="connsiteY2423"/>
              </a:cxn>
              <a:cxn ang="0">
                <a:pos x="connsiteX2424" y="connsiteY2424"/>
              </a:cxn>
              <a:cxn ang="0">
                <a:pos x="connsiteX2425" y="connsiteY2425"/>
              </a:cxn>
              <a:cxn ang="0">
                <a:pos x="connsiteX2426" y="connsiteY2426"/>
              </a:cxn>
              <a:cxn ang="0">
                <a:pos x="connsiteX2427" y="connsiteY2427"/>
              </a:cxn>
              <a:cxn ang="0">
                <a:pos x="connsiteX2428" y="connsiteY2428"/>
              </a:cxn>
              <a:cxn ang="0">
                <a:pos x="connsiteX2429" y="connsiteY2429"/>
              </a:cxn>
              <a:cxn ang="0">
                <a:pos x="connsiteX2430" y="connsiteY2430"/>
              </a:cxn>
              <a:cxn ang="0">
                <a:pos x="connsiteX2431" y="connsiteY2431"/>
              </a:cxn>
              <a:cxn ang="0">
                <a:pos x="connsiteX2432" y="connsiteY2432"/>
              </a:cxn>
              <a:cxn ang="0">
                <a:pos x="connsiteX2433" y="connsiteY2433"/>
              </a:cxn>
              <a:cxn ang="0">
                <a:pos x="connsiteX2434" y="connsiteY2434"/>
              </a:cxn>
              <a:cxn ang="0">
                <a:pos x="connsiteX2435" y="connsiteY2435"/>
              </a:cxn>
              <a:cxn ang="0">
                <a:pos x="connsiteX2436" y="connsiteY2436"/>
              </a:cxn>
              <a:cxn ang="0">
                <a:pos x="connsiteX2437" y="connsiteY2437"/>
              </a:cxn>
              <a:cxn ang="0">
                <a:pos x="connsiteX2438" y="connsiteY2438"/>
              </a:cxn>
              <a:cxn ang="0">
                <a:pos x="connsiteX2439" y="connsiteY2439"/>
              </a:cxn>
              <a:cxn ang="0">
                <a:pos x="connsiteX2440" y="connsiteY2440"/>
              </a:cxn>
              <a:cxn ang="0">
                <a:pos x="connsiteX2441" y="connsiteY2441"/>
              </a:cxn>
              <a:cxn ang="0">
                <a:pos x="connsiteX2442" y="connsiteY2442"/>
              </a:cxn>
              <a:cxn ang="0">
                <a:pos x="connsiteX2443" y="connsiteY2443"/>
              </a:cxn>
              <a:cxn ang="0">
                <a:pos x="connsiteX2444" y="connsiteY2444"/>
              </a:cxn>
              <a:cxn ang="0">
                <a:pos x="connsiteX2445" y="connsiteY2445"/>
              </a:cxn>
              <a:cxn ang="0">
                <a:pos x="connsiteX2446" y="connsiteY2446"/>
              </a:cxn>
              <a:cxn ang="0">
                <a:pos x="connsiteX2447" y="connsiteY2447"/>
              </a:cxn>
              <a:cxn ang="0">
                <a:pos x="connsiteX2448" y="connsiteY2448"/>
              </a:cxn>
              <a:cxn ang="0">
                <a:pos x="connsiteX2449" y="connsiteY2449"/>
              </a:cxn>
              <a:cxn ang="0">
                <a:pos x="connsiteX2450" y="connsiteY2450"/>
              </a:cxn>
              <a:cxn ang="0">
                <a:pos x="connsiteX2451" y="connsiteY2451"/>
              </a:cxn>
              <a:cxn ang="0">
                <a:pos x="connsiteX2452" y="connsiteY2452"/>
              </a:cxn>
              <a:cxn ang="0">
                <a:pos x="connsiteX2453" y="connsiteY2453"/>
              </a:cxn>
              <a:cxn ang="0">
                <a:pos x="connsiteX2454" y="connsiteY2454"/>
              </a:cxn>
              <a:cxn ang="0">
                <a:pos x="connsiteX2455" y="connsiteY2455"/>
              </a:cxn>
              <a:cxn ang="0">
                <a:pos x="connsiteX2456" y="connsiteY2456"/>
              </a:cxn>
              <a:cxn ang="0">
                <a:pos x="connsiteX2457" y="connsiteY2457"/>
              </a:cxn>
              <a:cxn ang="0">
                <a:pos x="connsiteX2458" y="connsiteY2458"/>
              </a:cxn>
              <a:cxn ang="0">
                <a:pos x="connsiteX2459" y="connsiteY2459"/>
              </a:cxn>
              <a:cxn ang="0">
                <a:pos x="connsiteX2460" y="connsiteY2460"/>
              </a:cxn>
              <a:cxn ang="0">
                <a:pos x="connsiteX2461" y="connsiteY2461"/>
              </a:cxn>
              <a:cxn ang="0">
                <a:pos x="connsiteX2462" y="connsiteY2462"/>
              </a:cxn>
              <a:cxn ang="0">
                <a:pos x="connsiteX2463" y="connsiteY2463"/>
              </a:cxn>
              <a:cxn ang="0">
                <a:pos x="connsiteX2464" y="connsiteY2464"/>
              </a:cxn>
              <a:cxn ang="0">
                <a:pos x="connsiteX2465" y="connsiteY2465"/>
              </a:cxn>
              <a:cxn ang="0">
                <a:pos x="connsiteX2466" y="connsiteY2466"/>
              </a:cxn>
              <a:cxn ang="0">
                <a:pos x="connsiteX2467" y="connsiteY2467"/>
              </a:cxn>
              <a:cxn ang="0">
                <a:pos x="connsiteX2468" y="connsiteY2468"/>
              </a:cxn>
              <a:cxn ang="0">
                <a:pos x="connsiteX2469" y="connsiteY2469"/>
              </a:cxn>
              <a:cxn ang="0">
                <a:pos x="connsiteX2470" y="connsiteY2470"/>
              </a:cxn>
              <a:cxn ang="0">
                <a:pos x="connsiteX2471" y="connsiteY2471"/>
              </a:cxn>
              <a:cxn ang="0">
                <a:pos x="connsiteX2472" y="connsiteY2472"/>
              </a:cxn>
              <a:cxn ang="0">
                <a:pos x="connsiteX2473" y="connsiteY2473"/>
              </a:cxn>
              <a:cxn ang="0">
                <a:pos x="connsiteX2474" y="connsiteY2474"/>
              </a:cxn>
              <a:cxn ang="0">
                <a:pos x="connsiteX2475" y="connsiteY2475"/>
              </a:cxn>
              <a:cxn ang="0">
                <a:pos x="connsiteX2476" y="connsiteY2476"/>
              </a:cxn>
              <a:cxn ang="0">
                <a:pos x="connsiteX2477" y="connsiteY2477"/>
              </a:cxn>
              <a:cxn ang="0">
                <a:pos x="connsiteX2478" y="connsiteY2478"/>
              </a:cxn>
              <a:cxn ang="0">
                <a:pos x="connsiteX2479" y="connsiteY2479"/>
              </a:cxn>
              <a:cxn ang="0">
                <a:pos x="connsiteX2480" y="connsiteY2480"/>
              </a:cxn>
              <a:cxn ang="0">
                <a:pos x="connsiteX2481" y="connsiteY2481"/>
              </a:cxn>
              <a:cxn ang="0">
                <a:pos x="connsiteX2482" y="connsiteY2482"/>
              </a:cxn>
              <a:cxn ang="0">
                <a:pos x="connsiteX2483" y="connsiteY2483"/>
              </a:cxn>
              <a:cxn ang="0">
                <a:pos x="connsiteX2484" y="connsiteY2484"/>
              </a:cxn>
              <a:cxn ang="0">
                <a:pos x="connsiteX2485" y="connsiteY2485"/>
              </a:cxn>
              <a:cxn ang="0">
                <a:pos x="connsiteX2486" y="connsiteY2486"/>
              </a:cxn>
              <a:cxn ang="0">
                <a:pos x="connsiteX2487" y="connsiteY2487"/>
              </a:cxn>
              <a:cxn ang="0">
                <a:pos x="connsiteX2488" y="connsiteY2488"/>
              </a:cxn>
              <a:cxn ang="0">
                <a:pos x="connsiteX2489" y="connsiteY2489"/>
              </a:cxn>
              <a:cxn ang="0">
                <a:pos x="connsiteX2490" y="connsiteY2490"/>
              </a:cxn>
              <a:cxn ang="0">
                <a:pos x="connsiteX2491" y="connsiteY2491"/>
              </a:cxn>
              <a:cxn ang="0">
                <a:pos x="connsiteX2492" y="connsiteY2492"/>
              </a:cxn>
              <a:cxn ang="0">
                <a:pos x="connsiteX2493" y="connsiteY2493"/>
              </a:cxn>
              <a:cxn ang="0">
                <a:pos x="connsiteX2494" y="connsiteY2494"/>
              </a:cxn>
              <a:cxn ang="0">
                <a:pos x="connsiteX2495" y="connsiteY2495"/>
              </a:cxn>
              <a:cxn ang="0">
                <a:pos x="connsiteX2496" y="connsiteY2496"/>
              </a:cxn>
              <a:cxn ang="0">
                <a:pos x="connsiteX2497" y="connsiteY2497"/>
              </a:cxn>
              <a:cxn ang="0">
                <a:pos x="connsiteX2498" y="connsiteY2498"/>
              </a:cxn>
              <a:cxn ang="0">
                <a:pos x="connsiteX2499" y="connsiteY2499"/>
              </a:cxn>
              <a:cxn ang="0">
                <a:pos x="connsiteX2500" y="connsiteY2500"/>
              </a:cxn>
              <a:cxn ang="0">
                <a:pos x="connsiteX2501" y="connsiteY2501"/>
              </a:cxn>
              <a:cxn ang="0">
                <a:pos x="connsiteX2502" y="connsiteY2502"/>
              </a:cxn>
              <a:cxn ang="0">
                <a:pos x="connsiteX2503" y="connsiteY2503"/>
              </a:cxn>
              <a:cxn ang="0">
                <a:pos x="connsiteX2504" y="connsiteY2504"/>
              </a:cxn>
              <a:cxn ang="0">
                <a:pos x="connsiteX2505" y="connsiteY2505"/>
              </a:cxn>
              <a:cxn ang="0">
                <a:pos x="connsiteX2506" y="connsiteY2506"/>
              </a:cxn>
              <a:cxn ang="0">
                <a:pos x="connsiteX2507" y="connsiteY2507"/>
              </a:cxn>
              <a:cxn ang="0">
                <a:pos x="connsiteX2508" y="connsiteY2508"/>
              </a:cxn>
              <a:cxn ang="0">
                <a:pos x="connsiteX2509" y="connsiteY2509"/>
              </a:cxn>
              <a:cxn ang="0">
                <a:pos x="connsiteX2510" y="connsiteY2510"/>
              </a:cxn>
              <a:cxn ang="0">
                <a:pos x="connsiteX2511" y="connsiteY2511"/>
              </a:cxn>
              <a:cxn ang="0">
                <a:pos x="connsiteX2512" y="connsiteY2512"/>
              </a:cxn>
              <a:cxn ang="0">
                <a:pos x="connsiteX2513" y="connsiteY2513"/>
              </a:cxn>
              <a:cxn ang="0">
                <a:pos x="connsiteX2514" y="connsiteY2514"/>
              </a:cxn>
              <a:cxn ang="0">
                <a:pos x="connsiteX2515" y="connsiteY2515"/>
              </a:cxn>
              <a:cxn ang="0">
                <a:pos x="connsiteX2516" y="connsiteY2516"/>
              </a:cxn>
              <a:cxn ang="0">
                <a:pos x="connsiteX2517" y="connsiteY2517"/>
              </a:cxn>
              <a:cxn ang="0">
                <a:pos x="connsiteX2518" y="connsiteY2518"/>
              </a:cxn>
              <a:cxn ang="0">
                <a:pos x="connsiteX2519" y="connsiteY2519"/>
              </a:cxn>
              <a:cxn ang="0">
                <a:pos x="connsiteX2520" y="connsiteY2520"/>
              </a:cxn>
              <a:cxn ang="0">
                <a:pos x="connsiteX2521" y="connsiteY2521"/>
              </a:cxn>
              <a:cxn ang="0">
                <a:pos x="connsiteX2522" y="connsiteY2522"/>
              </a:cxn>
              <a:cxn ang="0">
                <a:pos x="connsiteX2523" y="connsiteY2523"/>
              </a:cxn>
              <a:cxn ang="0">
                <a:pos x="connsiteX2524" y="connsiteY2524"/>
              </a:cxn>
              <a:cxn ang="0">
                <a:pos x="connsiteX2525" y="connsiteY2525"/>
              </a:cxn>
              <a:cxn ang="0">
                <a:pos x="connsiteX2526" y="connsiteY2526"/>
              </a:cxn>
              <a:cxn ang="0">
                <a:pos x="connsiteX2527" y="connsiteY2527"/>
              </a:cxn>
              <a:cxn ang="0">
                <a:pos x="connsiteX2528" y="connsiteY2528"/>
              </a:cxn>
              <a:cxn ang="0">
                <a:pos x="connsiteX2529" y="connsiteY2529"/>
              </a:cxn>
              <a:cxn ang="0">
                <a:pos x="connsiteX2530" y="connsiteY2530"/>
              </a:cxn>
              <a:cxn ang="0">
                <a:pos x="connsiteX2531" y="connsiteY2531"/>
              </a:cxn>
              <a:cxn ang="0">
                <a:pos x="connsiteX2532" y="connsiteY2532"/>
              </a:cxn>
              <a:cxn ang="0">
                <a:pos x="connsiteX2533" y="connsiteY2533"/>
              </a:cxn>
              <a:cxn ang="0">
                <a:pos x="connsiteX2534" y="connsiteY2534"/>
              </a:cxn>
              <a:cxn ang="0">
                <a:pos x="connsiteX2535" y="connsiteY2535"/>
              </a:cxn>
              <a:cxn ang="0">
                <a:pos x="connsiteX2536" y="connsiteY2536"/>
              </a:cxn>
              <a:cxn ang="0">
                <a:pos x="connsiteX2537" y="connsiteY2537"/>
              </a:cxn>
              <a:cxn ang="0">
                <a:pos x="connsiteX2538" y="connsiteY2538"/>
              </a:cxn>
              <a:cxn ang="0">
                <a:pos x="connsiteX2539" y="connsiteY2539"/>
              </a:cxn>
              <a:cxn ang="0">
                <a:pos x="connsiteX2540" y="connsiteY2540"/>
              </a:cxn>
              <a:cxn ang="0">
                <a:pos x="connsiteX2541" y="connsiteY2541"/>
              </a:cxn>
              <a:cxn ang="0">
                <a:pos x="connsiteX2542" y="connsiteY2542"/>
              </a:cxn>
              <a:cxn ang="0">
                <a:pos x="connsiteX2543" y="connsiteY2543"/>
              </a:cxn>
              <a:cxn ang="0">
                <a:pos x="connsiteX2544" y="connsiteY2544"/>
              </a:cxn>
              <a:cxn ang="0">
                <a:pos x="connsiteX2545" y="connsiteY2545"/>
              </a:cxn>
              <a:cxn ang="0">
                <a:pos x="connsiteX2546" y="connsiteY2546"/>
              </a:cxn>
              <a:cxn ang="0">
                <a:pos x="connsiteX2547" y="connsiteY2547"/>
              </a:cxn>
              <a:cxn ang="0">
                <a:pos x="connsiteX2548" y="connsiteY2548"/>
              </a:cxn>
              <a:cxn ang="0">
                <a:pos x="connsiteX2549" y="connsiteY2549"/>
              </a:cxn>
              <a:cxn ang="0">
                <a:pos x="connsiteX2550" y="connsiteY2550"/>
              </a:cxn>
              <a:cxn ang="0">
                <a:pos x="connsiteX2551" y="connsiteY2551"/>
              </a:cxn>
              <a:cxn ang="0">
                <a:pos x="connsiteX2552" y="connsiteY2552"/>
              </a:cxn>
              <a:cxn ang="0">
                <a:pos x="connsiteX2553" y="connsiteY2553"/>
              </a:cxn>
              <a:cxn ang="0">
                <a:pos x="connsiteX2554" y="connsiteY2554"/>
              </a:cxn>
              <a:cxn ang="0">
                <a:pos x="connsiteX2555" y="connsiteY2555"/>
              </a:cxn>
              <a:cxn ang="0">
                <a:pos x="connsiteX2556" y="connsiteY2556"/>
              </a:cxn>
              <a:cxn ang="0">
                <a:pos x="connsiteX2557" y="connsiteY2557"/>
              </a:cxn>
              <a:cxn ang="0">
                <a:pos x="connsiteX2558" y="connsiteY2558"/>
              </a:cxn>
              <a:cxn ang="0">
                <a:pos x="connsiteX2559" y="connsiteY2559"/>
              </a:cxn>
              <a:cxn ang="0">
                <a:pos x="connsiteX2560" y="connsiteY2560"/>
              </a:cxn>
              <a:cxn ang="0">
                <a:pos x="connsiteX2561" y="connsiteY2561"/>
              </a:cxn>
              <a:cxn ang="0">
                <a:pos x="connsiteX2562" y="connsiteY2562"/>
              </a:cxn>
              <a:cxn ang="0">
                <a:pos x="connsiteX2563" y="connsiteY2563"/>
              </a:cxn>
              <a:cxn ang="0">
                <a:pos x="connsiteX2564" y="connsiteY2564"/>
              </a:cxn>
              <a:cxn ang="0">
                <a:pos x="connsiteX2565" y="connsiteY2565"/>
              </a:cxn>
              <a:cxn ang="0">
                <a:pos x="connsiteX2566" y="connsiteY2566"/>
              </a:cxn>
              <a:cxn ang="0">
                <a:pos x="connsiteX2567" y="connsiteY2567"/>
              </a:cxn>
              <a:cxn ang="0">
                <a:pos x="connsiteX2568" y="connsiteY2568"/>
              </a:cxn>
              <a:cxn ang="0">
                <a:pos x="connsiteX2569" y="connsiteY2569"/>
              </a:cxn>
              <a:cxn ang="0">
                <a:pos x="connsiteX2570" y="connsiteY2570"/>
              </a:cxn>
              <a:cxn ang="0">
                <a:pos x="connsiteX2571" y="connsiteY2571"/>
              </a:cxn>
              <a:cxn ang="0">
                <a:pos x="connsiteX2572" y="connsiteY2572"/>
              </a:cxn>
              <a:cxn ang="0">
                <a:pos x="connsiteX2573" y="connsiteY2573"/>
              </a:cxn>
              <a:cxn ang="0">
                <a:pos x="connsiteX2574" y="connsiteY2574"/>
              </a:cxn>
              <a:cxn ang="0">
                <a:pos x="connsiteX2575" y="connsiteY2575"/>
              </a:cxn>
              <a:cxn ang="0">
                <a:pos x="connsiteX2576" y="connsiteY2576"/>
              </a:cxn>
              <a:cxn ang="0">
                <a:pos x="connsiteX2577" y="connsiteY2577"/>
              </a:cxn>
              <a:cxn ang="0">
                <a:pos x="connsiteX2578" y="connsiteY2578"/>
              </a:cxn>
              <a:cxn ang="0">
                <a:pos x="connsiteX2579" y="connsiteY2579"/>
              </a:cxn>
              <a:cxn ang="0">
                <a:pos x="connsiteX2580" y="connsiteY2580"/>
              </a:cxn>
              <a:cxn ang="0">
                <a:pos x="connsiteX2581" y="connsiteY2581"/>
              </a:cxn>
              <a:cxn ang="0">
                <a:pos x="connsiteX2582" y="connsiteY2582"/>
              </a:cxn>
              <a:cxn ang="0">
                <a:pos x="connsiteX2583" y="connsiteY2583"/>
              </a:cxn>
              <a:cxn ang="0">
                <a:pos x="connsiteX2584" y="connsiteY2584"/>
              </a:cxn>
              <a:cxn ang="0">
                <a:pos x="connsiteX2585" y="connsiteY2585"/>
              </a:cxn>
              <a:cxn ang="0">
                <a:pos x="connsiteX2586" y="connsiteY2586"/>
              </a:cxn>
              <a:cxn ang="0">
                <a:pos x="connsiteX2587" y="connsiteY2587"/>
              </a:cxn>
              <a:cxn ang="0">
                <a:pos x="connsiteX2588" y="connsiteY2588"/>
              </a:cxn>
              <a:cxn ang="0">
                <a:pos x="connsiteX2589" y="connsiteY2589"/>
              </a:cxn>
              <a:cxn ang="0">
                <a:pos x="connsiteX2590" y="connsiteY2590"/>
              </a:cxn>
              <a:cxn ang="0">
                <a:pos x="connsiteX2591" y="connsiteY2591"/>
              </a:cxn>
              <a:cxn ang="0">
                <a:pos x="connsiteX2592" y="connsiteY2592"/>
              </a:cxn>
              <a:cxn ang="0">
                <a:pos x="connsiteX2593" y="connsiteY2593"/>
              </a:cxn>
              <a:cxn ang="0">
                <a:pos x="connsiteX2594" y="connsiteY2594"/>
              </a:cxn>
              <a:cxn ang="0">
                <a:pos x="connsiteX2595" y="connsiteY2595"/>
              </a:cxn>
              <a:cxn ang="0">
                <a:pos x="connsiteX2596" y="connsiteY2596"/>
              </a:cxn>
              <a:cxn ang="0">
                <a:pos x="connsiteX2597" y="connsiteY2597"/>
              </a:cxn>
              <a:cxn ang="0">
                <a:pos x="connsiteX2598" y="connsiteY2598"/>
              </a:cxn>
              <a:cxn ang="0">
                <a:pos x="connsiteX2599" y="connsiteY2599"/>
              </a:cxn>
              <a:cxn ang="0">
                <a:pos x="connsiteX2600" y="connsiteY2600"/>
              </a:cxn>
              <a:cxn ang="0">
                <a:pos x="connsiteX2601" y="connsiteY2601"/>
              </a:cxn>
              <a:cxn ang="0">
                <a:pos x="connsiteX2602" y="connsiteY2602"/>
              </a:cxn>
              <a:cxn ang="0">
                <a:pos x="connsiteX2603" y="connsiteY2603"/>
              </a:cxn>
              <a:cxn ang="0">
                <a:pos x="connsiteX2604" y="connsiteY2604"/>
              </a:cxn>
              <a:cxn ang="0">
                <a:pos x="connsiteX2605" y="connsiteY2605"/>
              </a:cxn>
              <a:cxn ang="0">
                <a:pos x="connsiteX2606" y="connsiteY2606"/>
              </a:cxn>
              <a:cxn ang="0">
                <a:pos x="connsiteX2607" y="connsiteY2607"/>
              </a:cxn>
              <a:cxn ang="0">
                <a:pos x="connsiteX2608" y="connsiteY2608"/>
              </a:cxn>
              <a:cxn ang="0">
                <a:pos x="connsiteX2609" y="connsiteY2609"/>
              </a:cxn>
              <a:cxn ang="0">
                <a:pos x="connsiteX2610" y="connsiteY2610"/>
              </a:cxn>
              <a:cxn ang="0">
                <a:pos x="connsiteX2611" y="connsiteY2611"/>
              </a:cxn>
              <a:cxn ang="0">
                <a:pos x="connsiteX2612" y="connsiteY2612"/>
              </a:cxn>
              <a:cxn ang="0">
                <a:pos x="connsiteX2613" y="connsiteY2613"/>
              </a:cxn>
              <a:cxn ang="0">
                <a:pos x="connsiteX2614" y="connsiteY2614"/>
              </a:cxn>
              <a:cxn ang="0">
                <a:pos x="connsiteX2615" y="connsiteY2615"/>
              </a:cxn>
              <a:cxn ang="0">
                <a:pos x="connsiteX2616" y="connsiteY2616"/>
              </a:cxn>
              <a:cxn ang="0">
                <a:pos x="connsiteX2617" y="connsiteY2617"/>
              </a:cxn>
              <a:cxn ang="0">
                <a:pos x="connsiteX2618" y="connsiteY2618"/>
              </a:cxn>
              <a:cxn ang="0">
                <a:pos x="connsiteX2619" y="connsiteY2619"/>
              </a:cxn>
              <a:cxn ang="0">
                <a:pos x="connsiteX2620" y="connsiteY2620"/>
              </a:cxn>
              <a:cxn ang="0">
                <a:pos x="connsiteX2621" y="connsiteY2621"/>
              </a:cxn>
            </a:cxnLst>
            <a:rect l="l" t="t" r="r" b="b"/>
            <a:pathLst>
              <a:path w="3076859" h="3513667">
                <a:moveTo>
                  <a:pt x="169203" y="0"/>
                </a:moveTo>
                <a:lnTo>
                  <a:pt x="171403" y="136"/>
                </a:lnTo>
                <a:lnTo>
                  <a:pt x="174004" y="271"/>
                </a:lnTo>
                <a:lnTo>
                  <a:pt x="176204" y="407"/>
                </a:lnTo>
                <a:lnTo>
                  <a:pt x="178604" y="949"/>
                </a:lnTo>
                <a:lnTo>
                  <a:pt x="181004" y="1356"/>
                </a:lnTo>
                <a:lnTo>
                  <a:pt x="183404" y="2169"/>
                </a:lnTo>
                <a:lnTo>
                  <a:pt x="185604" y="3118"/>
                </a:lnTo>
                <a:lnTo>
                  <a:pt x="188004" y="4067"/>
                </a:lnTo>
                <a:lnTo>
                  <a:pt x="190404" y="5287"/>
                </a:lnTo>
                <a:lnTo>
                  <a:pt x="192604" y="6642"/>
                </a:lnTo>
                <a:lnTo>
                  <a:pt x="195004" y="8405"/>
                </a:lnTo>
                <a:lnTo>
                  <a:pt x="199404" y="6642"/>
                </a:lnTo>
                <a:lnTo>
                  <a:pt x="203604" y="5287"/>
                </a:lnTo>
                <a:lnTo>
                  <a:pt x="208004" y="4202"/>
                </a:lnTo>
                <a:lnTo>
                  <a:pt x="212004" y="3254"/>
                </a:lnTo>
                <a:lnTo>
                  <a:pt x="216204" y="2576"/>
                </a:lnTo>
                <a:lnTo>
                  <a:pt x="220204" y="2033"/>
                </a:lnTo>
                <a:lnTo>
                  <a:pt x="224404" y="1898"/>
                </a:lnTo>
                <a:lnTo>
                  <a:pt x="228204" y="1762"/>
                </a:lnTo>
                <a:lnTo>
                  <a:pt x="232405" y="1898"/>
                </a:lnTo>
                <a:lnTo>
                  <a:pt x="236205" y="2169"/>
                </a:lnTo>
                <a:lnTo>
                  <a:pt x="240205" y="2576"/>
                </a:lnTo>
                <a:lnTo>
                  <a:pt x="244005" y="3254"/>
                </a:lnTo>
                <a:lnTo>
                  <a:pt x="247605" y="4067"/>
                </a:lnTo>
                <a:lnTo>
                  <a:pt x="251605" y="4745"/>
                </a:lnTo>
                <a:lnTo>
                  <a:pt x="255205" y="5829"/>
                </a:lnTo>
                <a:lnTo>
                  <a:pt x="259005" y="6914"/>
                </a:lnTo>
                <a:lnTo>
                  <a:pt x="262805" y="8134"/>
                </a:lnTo>
                <a:lnTo>
                  <a:pt x="266405" y="9625"/>
                </a:lnTo>
                <a:lnTo>
                  <a:pt x="273605" y="12336"/>
                </a:lnTo>
                <a:lnTo>
                  <a:pt x="281005" y="15589"/>
                </a:lnTo>
                <a:lnTo>
                  <a:pt x="288006" y="18843"/>
                </a:lnTo>
                <a:lnTo>
                  <a:pt x="302406" y="25621"/>
                </a:lnTo>
                <a:lnTo>
                  <a:pt x="309406" y="29010"/>
                </a:lnTo>
                <a:lnTo>
                  <a:pt x="316806" y="32263"/>
                </a:lnTo>
                <a:lnTo>
                  <a:pt x="317606" y="30094"/>
                </a:lnTo>
                <a:lnTo>
                  <a:pt x="318806" y="28332"/>
                </a:lnTo>
                <a:lnTo>
                  <a:pt x="320006" y="26705"/>
                </a:lnTo>
                <a:lnTo>
                  <a:pt x="321006" y="25349"/>
                </a:lnTo>
                <a:lnTo>
                  <a:pt x="322406" y="24401"/>
                </a:lnTo>
                <a:lnTo>
                  <a:pt x="323806" y="23587"/>
                </a:lnTo>
                <a:lnTo>
                  <a:pt x="325206" y="23181"/>
                </a:lnTo>
                <a:lnTo>
                  <a:pt x="326606" y="22909"/>
                </a:lnTo>
                <a:lnTo>
                  <a:pt x="328006" y="22909"/>
                </a:lnTo>
                <a:lnTo>
                  <a:pt x="329206" y="23181"/>
                </a:lnTo>
                <a:lnTo>
                  <a:pt x="330607" y="23858"/>
                </a:lnTo>
                <a:lnTo>
                  <a:pt x="331807" y="24401"/>
                </a:lnTo>
                <a:lnTo>
                  <a:pt x="333007" y="25485"/>
                </a:lnTo>
                <a:lnTo>
                  <a:pt x="334007" y="26705"/>
                </a:lnTo>
                <a:lnTo>
                  <a:pt x="335007" y="28196"/>
                </a:lnTo>
                <a:lnTo>
                  <a:pt x="336007" y="29823"/>
                </a:lnTo>
                <a:lnTo>
                  <a:pt x="338807" y="36736"/>
                </a:lnTo>
                <a:lnTo>
                  <a:pt x="342207" y="43379"/>
                </a:lnTo>
                <a:lnTo>
                  <a:pt x="346207" y="49886"/>
                </a:lnTo>
                <a:lnTo>
                  <a:pt x="350207" y="56257"/>
                </a:lnTo>
                <a:lnTo>
                  <a:pt x="354607" y="62492"/>
                </a:lnTo>
                <a:lnTo>
                  <a:pt x="359007" y="68593"/>
                </a:lnTo>
                <a:lnTo>
                  <a:pt x="363807" y="74557"/>
                </a:lnTo>
                <a:lnTo>
                  <a:pt x="368607" y="80522"/>
                </a:lnTo>
                <a:lnTo>
                  <a:pt x="378207" y="92315"/>
                </a:lnTo>
                <a:lnTo>
                  <a:pt x="387608" y="103973"/>
                </a:lnTo>
                <a:lnTo>
                  <a:pt x="392408" y="110073"/>
                </a:lnTo>
                <a:lnTo>
                  <a:pt x="396808" y="116038"/>
                </a:lnTo>
                <a:lnTo>
                  <a:pt x="401208" y="122409"/>
                </a:lnTo>
                <a:lnTo>
                  <a:pt x="405008" y="128780"/>
                </a:lnTo>
                <a:lnTo>
                  <a:pt x="406208" y="130949"/>
                </a:lnTo>
                <a:lnTo>
                  <a:pt x="407208" y="132983"/>
                </a:lnTo>
                <a:lnTo>
                  <a:pt x="408008" y="135152"/>
                </a:lnTo>
                <a:lnTo>
                  <a:pt x="408608" y="137049"/>
                </a:lnTo>
                <a:lnTo>
                  <a:pt x="409208" y="139083"/>
                </a:lnTo>
                <a:lnTo>
                  <a:pt x="409408" y="141116"/>
                </a:lnTo>
                <a:lnTo>
                  <a:pt x="409608" y="143150"/>
                </a:lnTo>
                <a:lnTo>
                  <a:pt x="409408" y="145183"/>
                </a:lnTo>
                <a:lnTo>
                  <a:pt x="409208" y="149114"/>
                </a:lnTo>
                <a:lnTo>
                  <a:pt x="408208" y="153045"/>
                </a:lnTo>
                <a:lnTo>
                  <a:pt x="406808" y="156841"/>
                </a:lnTo>
                <a:lnTo>
                  <a:pt x="405008" y="160908"/>
                </a:lnTo>
                <a:lnTo>
                  <a:pt x="408208" y="165246"/>
                </a:lnTo>
                <a:lnTo>
                  <a:pt x="411208" y="169448"/>
                </a:lnTo>
                <a:lnTo>
                  <a:pt x="414208" y="173921"/>
                </a:lnTo>
                <a:lnTo>
                  <a:pt x="416808" y="178259"/>
                </a:lnTo>
                <a:lnTo>
                  <a:pt x="422208" y="187070"/>
                </a:lnTo>
                <a:lnTo>
                  <a:pt x="426608" y="196153"/>
                </a:lnTo>
                <a:lnTo>
                  <a:pt x="431008" y="205235"/>
                </a:lnTo>
                <a:lnTo>
                  <a:pt x="434809" y="214589"/>
                </a:lnTo>
                <a:lnTo>
                  <a:pt x="438408" y="223942"/>
                </a:lnTo>
                <a:lnTo>
                  <a:pt x="441809" y="233431"/>
                </a:lnTo>
                <a:lnTo>
                  <a:pt x="444409" y="242920"/>
                </a:lnTo>
                <a:lnTo>
                  <a:pt x="447209" y="252681"/>
                </a:lnTo>
                <a:lnTo>
                  <a:pt x="450009" y="262305"/>
                </a:lnTo>
                <a:lnTo>
                  <a:pt x="452209" y="272065"/>
                </a:lnTo>
                <a:lnTo>
                  <a:pt x="456809" y="291721"/>
                </a:lnTo>
                <a:lnTo>
                  <a:pt x="461209" y="311242"/>
                </a:lnTo>
                <a:lnTo>
                  <a:pt x="462809" y="312597"/>
                </a:lnTo>
                <a:lnTo>
                  <a:pt x="463809" y="313682"/>
                </a:lnTo>
                <a:lnTo>
                  <a:pt x="465009" y="314902"/>
                </a:lnTo>
                <a:lnTo>
                  <a:pt x="465809" y="316257"/>
                </a:lnTo>
                <a:lnTo>
                  <a:pt x="466409" y="317477"/>
                </a:lnTo>
                <a:lnTo>
                  <a:pt x="466809" y="318833"/>
                </a:lnTo>
                <a:lnTo>
                  <a:pt x="467009" y="320324"/>
                </a:lnTo>
                <a:lnTo>
                  <a:pt x="467209" y="321680"/>
                </a:lnTo>
                <a:lnTo>
                  <a:pt x="467009" y="324662"/>
                </a:lnTo>
                <a:lnTo>
                  <a:pt x="466409" y="327509"/>
                </a:lnTo>
                <a:lnTo>
                  <a:pt x="465609" y="330491"/>
                </a:lnTo>
                <a:lnTo>
                  <a:pt x="464609" y="333473"/>
                </a:lnTo>
                <a:lnTo>
                  <a:pt x="463609" y="336455"/>
                </a:lnTo>
                <a:lnTo>
                  <a:pt x="463009" y="339438"/>
                </a:lnTo>
                <a:lnTo>
                  <a:pt x="462409" y="342420"/>
                </a:lnTo>
                <a:lnTo>
                  <a:pt x="462409" y="345131"/>
                </a:lnTo>
                <a:lnTo>
                  <a:pt x="462409" y="346487"/>
                </a:lnTo>
                <a:lnTo>
                  <a:pt x="463009" y="347978"/>
                </a:lnTo>
                <a:lnTo>
                  <a:pt x="463409" y="349333"/>
                </a:lnTo>
                <a:lnTo>
                  <a:pt x="464409" y="350553"/>
                </a:lnTo>
                <a:lnTo>
                  <a:pt x="465209" y="351774"/>
                </a:lnTo>
                <a:lnTo>
                  <a:pt x="466409" y="352994"/>
                </a:lnTo>
                <a:lnTo>
                  <a:pt x="468009" y="354214"/>
                </a:lnTo>
                <a:lnTo>
                  <a:pt x="469609" y="355298"/>
                </a:lnTo>
                <a:lnTo>
                  <a:pt x="478409" y="355298"/>
                </a:lnTo>
                <a:lnTo>
                  <a:pt x="480209" y="358009"/>
                </a:lnTo>
                <a:lnTo>
                  <a:pt x="481809" y="360449"/>
                </a:lnTo>
                <a:lnTo>
                  <a:pt x="483209" y="363025"/>
                </a:lnTo>
                <a:lnTo>
                  <a:pt x="484409" y="365736"/>
                </a:lnTo>
                <a:lnTo>
                  <a:pt x="485609" y="368312"/>
                </a:lnTo>
                <a:lnTo>
                  <a:pt x="486409" y="371023"/>
                </a:lnTo>
                <a:lnTo>
                  <a:pt x="488010" y="376310"/>
                </a:lnTo>
                <a:lnTo>
                  <a:pt x="489009" y="382003"/>
                </a:lnTo>
                <a:lnTo>
                  <a:pt x="489809" y="387290"/>
                </a:lnTo>
                <a:lnTo>
                  <a:pt x="490210" y="392848"/>
                </a:lnTo>
                <a:lnTo>
                  <a:pt x="490610" y="398677"/>
                </a:lnTo>
                <a:lnTo>
                  <a:pt x="490810" y="409928"/>
                </a:lnTo>
                <a:lnTo>
                  <a:pt x="491210" y="415486"/>
                </a:lnTo>
                <a:lnTo>
                  <a:pt x="491610" y="421044"/>
                </a:lnTo>
                <a:lnTo>
                  <a:pt x="492410" y="426602"/>
                </a:lnTo>
                <a:lnTo>
                  <a:pt x="493410" y="432024"/>
                </a:lnTo>
                <a:lnTo>
                  <a:pt x="494810" y="437446"/>
                </a:lnTo>
                <a:lnTo>
                  <a:pt x="496010" y="440022"/>
                </a:lnTo>
                <a:lnTo>
                  <a:pt x="497010" y="442733"/>
                </a:lnTo>
                <a:lnTo>
                  <a:pt x="502810" y="442597"/>
                </a:lnTo>
                <a:lnTo>
                  <a:pt x="508810" y="442597"/>
                </a:lnTo>
                <a:lnTo>
                  <a:pt x="511210" y="437853"/>
                </a:lnTo>
                <a:lnTo>
                  <a:pt x="514010" y="433515"/>
                </a:lnTo>
                <a:lnTo>
                  <a:pt x="516810" y="429448"/>
                </a:lnTo>
                <a:lnTo>
                  <a:pt x="519810" y="425653"/>
                </a:lnTo>
                <a:lnTo>
                  <a:pt x="523010" y="422128"/>
                </a:lnTo>
                <a:lnTo>
                  <a:pt x="526410" y="418875"/>
                </a:lnTo>
                <a:lnTo>
                  <a:pt x="530010" y="416164"/>
                </a:lnTo>
                <a:lnTo>
                  <a:pt x="533810" y="413452"/>
                </a:lnTo>
                <a:lnTo>
                  <a:pt x="536010" y="412368"/>
                </a:lnTo>
                <a:lnTo>
                  <a:pt x="538010" y="411419"/>
                </a:lnTo>
                <a:lnTo>
                  <a:pt x="540011" y="410470"/>
                </a:lnTo>
                <a:lnTo>
                  <a:pt x="542211" y="409657"/>
                </a:lnTo>
                <a:lnTo>
                  <a:pt x="544611" y="408979"/>
                </a:lnTo>
                <a:lnTo>
                  <a:pt x="546811" y="408437"/>
                </a:lnTo>
                <a:lnTo>
                  <a:pt x="549211" y="407759"/>
                </a:lnTo>
                <a:lnTo>
                  <a:pt x="551611" y="407488"/>
                </a:lnTo>
                <a:lnTo>
                  <a:pt x="554211" y="407081"/>
                </a:lnTo>
                <a:lnTo>
                  <a:pt x="556611" y="406810"/>
                </a:lnTo>
                <a:lnTo>
                  <a:pt x="559411" y="406810"/>
                </a:lnTo>
                <a:lnTo>
                  <a:pt x="562211" y="406810"/>
                </a:lnTo>
                <a:lnTo>
                  <a:pt x="564811" y="406946"/>
                </a:lnTo>
                <a:lnTo>
                  <a:pt x="567811" y="407352"/>
                </a:lnTo>
                <a:lnTo>
                  <a:pt x="570811" y="407623"/>
                </a:lnTo>
                <a:lnTo>
                  <a:pt x="573811" y="408166"/>
                </a:lnTo>
                <a:lnTo>
                  <a:pt x="588211" y="407352"/>
                </a:lnTo>
                <a:lnTo>
                  <a:pt x="602412" y="406403"/>
                </a:lnTo>
                <a:lnTo>
                  <a:pt x="606212" y="406946"/>
                </a:lnTo>
                <a:lnTo>
                  <a:pt x="610012" y="407488"/>
                </a:lnTo>
                <a:lnTo>
                  <a:pt x="614012" y="407759"/>
                </a:lnTo>
                <a:lnTo>
                  <a:pt x="618012" y="407895"/>
                </a:lnTo>
                <a:lnTo>
                  <a:pt x="625812" y="408030"/>
                </a:lnTo>
                <a:lnTo>
                  <a:pt x="633812" y="407895"/>
                </a:lnTo>
                <a:lnTo>
                  <a:pt x="650013" y="407352"/>
                </a:lnTo>
                <a:lnTo>
                  <a:pt x="658013" y="407081"/>
                </a:lnTo>
                <a:lnTo>
                  <a:pt x="662013" y="407081"/>
                </a:lnTo>
                <a:lnTo>
                  <a:pt x="665813" y="407352"/>
                </a:lnTo>
                <a:lnTo>
                  <a:pt x="669813" y="407623"/>
                </a:lnTo>
                <a:lnTo>
                  <a:pt x="673613" y="407895"/>
                </a:lnTo>
                <a:lnTo>
                  <a:pt x="677613" y="408437"/>
                </a:lnTo>
                <a:lnTo>
                  <a:pt x="681413" y="409115"/>
                </a:lnTo>
                <a:lnTo>
                  <a:pt x="685013" y="409928"/>
                </a:lnTo>
                <a:lnTo>
                  <a:pt x="689013" y="411012"/>
                </a:lnTo>
                <a:lnTo>
                  <a:pt x="692613" y="412232"/>
                </a:lnTo>
                <a:lnTo>
                  <a:pt x="696014" y="413588"/>
                </a:lnTo>
                <a:lnTo>
                  <a:pt x="699614" y="415350"/>
                </a:lnTo>
                <a:lnTo>
                  <a:pt x="703014" y="417384"/>
                </a:lnTo>
                <a:lnTo>
                  <a:pt x="706214" y="419688"/>
                </a:lnTo>
                <a:lnTo>
                  <a:pt x="709614" y="422264"/>
                </a:lnTo>
                <a:lnTo>
                  <a:pt x="712814" y="425110"/>
                </a:lnTo>
                <a:lnTo>
                  <a:pt x="715814" y="428364"/>
                </a:lnTo>
                <a:lnTo>
                  <a:pt x="719014" y="431888"/>
                </a:lnTo>
                <a:lnTo>
                  <a:pt x="721814" y="435820"/>
                </a:lnTo>
                <a:lnTo>
                  <a:pt x="722614" y="436633"/>
                </a:lnTo>
                <a:lnTo>
                  <a:pt x="723614" y="437446"/>
                </a:lnTo>
                <a:lnTo>
                  <a:pt x="725014" y="438260"/>
                </a:lnTo>
                <a:lnTo>
                  <a:pt x="726414" y="438802"/>
                </a:lnTo>
                <a:lnTo>
                  <a:pt x="728014" y="439344"/>
                </a:lnTo>
                <a:lnTo>
                  <a:pt x="729814" y="439751"/>
                </a:lnTo>
                <a:lnTo>
                  <a:pt x="731614" y="440157"/>
                </a:lnTo>
                <a:lnTo>
                  <a:pt x="733614" y="440564"/>
                </a:lnTo>
                <a:lnTo>
                  <a:pt x="735614" y="440700"/>
                </a:lnTo>
                <a:lnTo>
                  <a:pt x="737814" y="440835"/>
                </a:lnTo>
                <a:lnTo>
                  <a:pt x="739814" y="440835"/>
                </a:lnTo>
                <a:lnTo>
                  <a:pt x="741614" y="440700"/>
                </a:lnTo>
                <a:lnTo>
                  <a:pt x="743614" y="440564"/>
                </a:lnTo>
                <a:lnTo>
                  <a:pt x="745214" y="440157"/>
                </a:lnTo>
                <a:lnTo>
                  <a:pt x="746814" y="439751"/>
                </a:lnTo>
                <a:lnTo>
                  <a:pt x="748415" y="439344"/>
                </a:lnTo>
                <a:lnTo>
                  <a:pt x="752415" y="437717"/>
                </a:lnTo>
                <a:lnTo>
                  <a:pt x="756015" y="436497"/>
                </a:lnTo>
                <a:lnTo>
                  <a:pt x="759415" y="435413"/>
                </a:lnTo>
                <a:lnTo>
                  <a:pt x="762615" y="434464"/>
                </a:lnTo>
                <a:lnTo>
                  <a:pt x="765615" y="433922"/>
                </a:lnTo>
                <a:lnTo>
                  <a:pt x="768615" y="433515"/>
                </a:lnTo>
                <a:lnTo>
                  <a:pt x="771015" y="433380"/>
                </a:lnTo>
                <a:lnTo>
                  <a:pt x="773615" y="433380"/>
                </a:lnTo>
                <a:lnTo>
                  <a:pt x="775815" y="433786"/>
                </a:lnTo>
                <a:lnTo>
                  <a:pt x="778015" y="434193"/>
                </a:lnTo>
                <a:lnTo>
                  <a:pt x="780015" y="434871"/>
                </a:lnTo>
                <a:lnTo>
                  <a:pt x="781815" y="435548"/>
                </a:lnTo>
                <a:lnTo>
                  <a:pt x="783615" y="436497"/>
                </a:lnTo>
                <a:lnTo>
                  <a:pt x="785215" y="437582"/>
                </a:lnTo>
                <a:lnTo>
                  <a:pt x="786615" y="438937"/>
                </a:lnTo>
                <a:lnTo>
                  <a:pt x="787815" y="440429"/>
                </a:lnTo>
                <a:lnTo>
                  <a:pt x="789215" y="441784"/>
                </a:lnTo>
                <a:lnTo>
                  <a:pt x="790415" y="443411"/>
                </a:lnTo>
                <a:lnTo>
                  <a:pt x="792415" y="447206"/>
                </a:lnTo>
                <a:lnTo>
                  <a:pt x="794215" y="451138"/>
                </a:lnTo>
                <a:lnTo>
                  <a:pt x="795815" y="455475"/>
                </a:lnTo>
                <a:lnTo>
                  <a:pt x="797415" y="460220"/>
                </a:lnTo>
                <a:lnTo>
                  <a:pt x="798815" y="464965"/>
                </a:lnTo>
                <a:lnTo>
                  <a:pt x="801816" y="474725"/>
                </a:lnTo>
                <a:lnTo>
                  <a:pt x="803816" y="480283"/>
                </a:lnTo>
                <a:lnTo>
                  <a:pt x="806016" y="485705"/>
                </a:lnTo>
                <a:lnTo>
                  <a:pt x="810216" y="496414"/>
                </a:lnTo>
                <a:lnTo>
                  <a:pt x="815016" y="507123"/>
                </a:lnTo>
                <a:lnTo>
                  <a:pt x="819616" y="517968"/>
                </a:lnTo>
                <a:lnTo>
                  <a:pt x="821616" y="523390"/>
                </a:lnTo>
                <a:lnTo>
                  <a:pt x="823416" y="528812"/>
                </a:lnTo>
                <a:lnTo>
                  <a:pt x="825016" y="534370"/>
                </a:lnTo>
                <a:lnTo>
                  <a:pt x="826416" y="539928"/>
                </a:lnTo>
                <a:lnTo>
                  <a:pt x="827616" y="545622"/>
                </a:lnTo>
                <a:lnTo>
                  <a:pt x="828416" y="551315"/>
                </a:lnTo>
                <a:lnTo>
                  <a:pt x="828816" y="557415"/>
                </a:lnTo>
                <a:lnTo>
                  <a:pt x="828816" y="563244"/>
                </a:lnTo>
                <a:lnTo>
                  <a:pt x="831216" y="583307"/>
                </a:lnTo>
                <a:lnTo>
                  <a:pt x="832616" y="593203"/>
                </a:lnTo>
                <a:lnTo>
                  <a:pt x="834416" y="603098"/>
                </a:lnTo>
                <a:lnTo>
                  <a:pt x="835616" y="608114"/>
                </a:lnTo>
                <a:lnTo>
                  <a:pt x="836816" y="612994"/>
                </a:lnTo>
                <a:lnTo>
                  <a:pt x="838016" y="617874"/>
                </a:lnTo>
                <a:lnTo>
                  <a:pt x="839616" y="622619"/>
                </a:lnTo>
                <a:lnTo>
                  <a:pt x="841216" y="627363"/>
                </a:lnTo>
                <a:lnTo>
                  <a:pt x="843416" y="632243"/>
                </a:lnTo>
                <a:lnTo>
                  <a:pt x="845616" y="636852"/>
                </a:lnTo>
                <a:lnTo>
                  <a:pt x="847816" y="641461"/>
                </a:lnTo>
                <a:lnTo>
                  <a:pt x="851616" y="645935"/>
                </a:lnTo>
                <a:lnTo>
                  <a:pt x="855017" y="650544"/>
                </a:lnTo>
                <a:lnTo>
                  <a:pt x="858017" y="655153"/>
                </a:lnTo>
                <a:lnTo>
                  <a:pt x="860417" y="660033"/>
                </a:lnTo>
                <a:lnTo>
                  <a:pt x="862417" y="664777"/>
                </a:lnTo>
                <a:lnTo>
                  <a:pt x="864217" y="669793"/>
                </a:lnTo>
                <a:lnTo>
                  <a:pt x="865617" y="674537"/>
                </a:lnTo>
                <a:lnTo>
                  <a:pt x="866817" y="679689"/>
                </a:lnTo>
                <a:lnTo>
                  <a:pt x="867817" y="684704"/>
                </a:lnTo>
                <a:lnTo>
                  <a:pt x="868217" y="689856"/>
                </a:lnTo>
                <a:lnTo>
                  <a:pt x="868417" y="695007"/>
                </a:lnTo>
                <a:lnTo>
                  <a:pt x="868417" y="700158"/>
                </a:lnTo>
                <a:lnTo>
                  <a:pt x="868217" y="705445"/>
                </a:lnTo>
                <a:lnTo>
                  <a:pt x="867817" y="710731"/>
                </a:lnTo>
                <a:lnTo>
                  <a:pt x="866817" y="716154"/>
                </a:lnTo>
                <a:lnTo>
                  <a:pt x="865817" y="721576"/>
                </a:lnTo>
                <a:lnTo>
                  <a:pt x="865417" y="722932"/>
                </a:lnTo>
                <a:lnTo>
                  <a:pt x="865417" y="724152"/>
                </a:lnTo>
                <a:lnTo>
                  <a:pt x="865617" y="725372"/>
                </a:lnTo>
                <a:lnTo>
                  <a:pt x="866617" y="726592"/>
                </a:lnTo>
                <a:lnTo>
                  <a:pt x="869817" y="732285"/>
                </a:lnTo>
                <a:lnTo>
                  <a:pt x="872817" y="738114"/>
                </a:lnTo>
                <a:lnTo>
                  <a:pt x="875417" y="743808"/>
                </a:lnTo>
                <a:lnTo>
                  <a:pt x="877817" y="749637"/>
                </a:lnTo>
                <a:lnTo>
                  <a:pt x="879617" y="755601"/>
                </a:lnTo>
                <a:lnTo>
                  <a:pt x="881417" y="761430"/>
                </a:lnTo>
                <a:lnTo>
                  <a:pt x="882817" y="767259"/>
                </a:lnTo>
                <a:lnTo>
                  <a:pt x="884017" y="773359"/>
                </a:lnTo>
                <a:lnTo>
                  <a:pt x="885017" y="779324"/>
                </a:lnTo>
                <a:lnTo>
                  <a:pt x="885817" y="785424"/>
                </a:lnTo>
                <a:lnTo>
                  <a:pt x="886417" y="791389"/>
                </a:lnTo>
                <a:lnTo>
                  <a:pt x="886817" y="797489"/>
                </a:lnTo>
                <a:lnTo>
                  <a:pt x="887617" y="809689"/>
                </a:lnTo>
                <a:lnTo>
                  <a:pt x="888017" y="821889"/>
                </a:lnTo>
                <a:lnTo>
                  <a:pt x="888417" y="834089"/>
                </a:lnTo>
                <a:lnTo>
                  <a:pt x="888617" y="846290"/>
                </a:lnTo>
                <a:lnTo>
                  <a:pt x="889417" y="858354"/>
                </a:lnTo>
                <a:lnTo>
                  <a:pt x="889817" y="864319"/>
                </a:lnTo>
                <a:lnTo>
                  <a:pt x="890617" y="870419"/>
                </a:lnTo>
                <a:lnTo>
                  <a:pt x="891217" y="876384"/>
                </a:lnTo>
                <a:lnTo>
                  <a:pt x="892217" y="882348"/>
                </a:lnTo>
                <a:lnTo>
                  <a:pt x="893217" y="888177"/>
                </a:lnTo>
                <a:lnTo>
                  <a:pt x="894617" y="894006"/>
                </a:lnTo>
                <a:lnTo>
                  <a:pt x="896417" y="899835"/>
                </a:lnTo>
                <a:lnTo>
                  <a:pt x="898217" y="905664"/>
                </a:lnTo>
                <a:lnTo>
                  <a:pt x="900417" y="911358"/>
                </a:lnTo>
                <a:lnTo>
                  <a:pt x="902817" y="917051"/>
                </a:lnTo>
                <a:lnTo>
                  <a:pt x="903817" y="915424"/>
                </a:lnTo>
                <a:lnTo>
                  <a:pt x="904417" y="913662"/>
                </a:lnTo>
                <a:lnTo>
                  <a:pt x="904818" y="911900"/>
                </a:lnTo>
                <a:lnTo>
                  <a:pt x="905418" y="910273"/>
                </a:lnTo>
                <a:lnTo>
                  <a:pt x="905818" y="906749"/>
                </a:lnTo>
                <a:lnTo>
                  <a:pt x="906018" y="902953"/>
                </a:lnTo>
                <a:lnTo>
                  <a:pt x="906018" y="899157"/>
                </a:lnTo>
                <a:lnTo>
                  <a:pt x="905618" y="895226"/>
                </a:lnTo>
                <a:lnTo>
                  <a:pt x="905218" y="887499"/>
                </a:lnTo>
                <a:lnTo>
                  <a:pt x="904818" y="883704"/>
                </a:lnTo>
                <a:lnTo>
                  <a:pt x="904818" y="879637"/>
                </a:lnTo>
                <a:lnTo>
                  <a:pt x="905218" y="875977"/>
                </a:lnTo>
                <a:lnTo>
                  <a:pt x="906018" y="872046"/>
                </a:lnTo>
                <a:lnTo>
                  <a:pt x="906418" y="870283"/>
                </a:lnTo>
                <a:lnTo>
                  <a:pt x="907218" y="868521"/>
                </a:lnTo>
                <a:lnTo>
                  <a:pt x="908018" y="866623"/>
                </a:lnTo>
                <a:lnTo>
                  <a:pt x="909218" y="864861"/>
                </a:lnTo>
                <a:lnTo>
                  <a:pt x="910418" y="863099"/>
                </a:lnTo>
                <a:lnTo>
                  <a:pt x="911818" y="861472"/>
                </a:lnTo>
                <a:lnTo>
                  <a:pt x="913418" y="859710"/>
                </a:lnTo>
                <a:lnTo>
                  <a:pt x="915218" y="858219"/>
                </a:lnTo>
                <a:lnTo>
                  <a:pt x="913818" y="856456"/>
                </a:lnTo>
                <a:lnTo>
                  <a:pt x="912418" y="854559"/>
                </a:lnTo>
                <a:lnTo>
                  <a:pt x="911618" y="852932"/>
                </a:lnTo>
                <a:lnTo>
                  <a:pt x="910618" y="851170"/>
                </a:lnTo>
                <a:lnTo>
                  <a:pt x="909618" y="849407"/>
                </a:lnTo>
                <a:lnTo>
                  <a:pt x="909218" y="847645"/>
                </a:lnTo>
                <a:lnTo>
                  <a:pt x="908418" y="844121"/>
                </a:lnTo>
                <a:lnTo>
                  <a:pt x="908018" y="840732"/>
                </a:lnTo>
                <a:lnTo>
                  <a:pt x="908418" y="837343"/>
                </a:lnTo>
                <a:lnTo>
                  <a:pt x="908818" y="833683"/>
                </a:lnTo>
                <a:lnTo>
                  <a:pt x="909418" y="830294"/>
                </a:lnTo>
                <a:lnTo>
                  <a:pt x="910418" y="826905"/>
                </a:lnTo>
                <a:lnTo>
                  <a:pt x="911618" y="823516"/>
                </a:lnTo>
                <a:lnTo>
                  <a:pt x="913818" y="816602"/>
                </a:lnTo>
                <a:lnTo>
                  <a:pt x="914618" y="813213"/>
                </a:lnTo>
                <a:lnTo>
                  <a:pt x="915618" y="809824"/>
                </a:lnTo>
                <a:lnTo>
                  <a:pt x="916218" y="806436"/>
                </a:lnTo>
                <a:lnTo>
                  <a:pt x="916818" y="802775"/>
                </a:lnTo>
                <a:lnTo>
                  <a:pt x="921018" y="740825"/>
                </a:lnTo>
                <a:lnTo>
                  <a:pt x="925418" y="678875"/>
                </a:lnTo>
                <a:lnTo>
                  <a:pt x="934818" y="554840"/>
                </a:lnTo>
                <a:lnTo>
                  <a:pt x="934018" y="535590"/>
                </a:lnTo>
                <a:lnTo>
                  <a:pt x="934018" y="525966"/>
                </a:lnTo>
                <a:lnTo>
                  <a:pt x="934418" y="516477"/>
                </a:lnTo>
                <a:lnTo>
                  <a:pt x="934618" y="511597"/>
                </a:lnTo>
                <a:lnTo>
                  <a:pt x="935418" y="506988"/>
                </a:lnTo>
                <a:lnTo>
                  <a:pt x="936618" y="502379"/>
                </a:lnTo>
                <a:lnTo>
                  <a:pt x="938018" y="497905"/>
                </a:lnTo>
                <a:lnTo>
                  <a:pt x="939818" y="493703"/>
                </a:lnTo>
                <a:lnTo>
                  <a:pt x="941818" y="489501"/>
                </a:lnTo>
                <a:lnTo>
                  <a:pt x="944218" y="485569"/>
                </a:lnTo>
                <a:lnTo>
                  <a:pt x="946618" y="481638"/>
                </a:lnTo>
                <a:lnTo>
                  <a:pt x="949618" y="477978"/>
                </a:lnTo>
                <a:lnTo>
                  <a:pt x="952818" y="474318"/>
                </a:lnTo>
                <a:lnTo>
                  <a:pt x="956018" y="471065"/>
                </a:lnTo>
                <a:lnTo>
                  <a:pt x="959619" y="467947"/>
                </a:lnTo>
                <a:lnTo>
                  <a:pt x="963419" y="464965"/>
                </a:lnTo>
                <a:lnTo>
                  <a:pt x="967419" y="462118"/>
                </a:lnTo>
                <a:lnTo>
                  <a:pt x="971419" y="459542"/>
                </a:lnTo>
                <a:lnTo>
                  <a:pt x="975819" y="457238"/>
                </a:lnTo>
                <a:lnTo>
                  <a:pt x="980219" y="455069"/>
                </a:lnTo>
                <a:lnTo>
                  <a:pt x="984819" y="453171"/>
                </a:lnTo>
                <a:lnTo>
                  <a:pt x="989219" y="451544"/>
                </a:lnTo>
                <a:lnTo>
                  <a:pt x="994019" y="450053"/>
                </a:lnTo>
                <a:lnTo>
                  <a:pt x="999019" y="448969"/>
                </a:lnTo>
                <a:lnTo>
                  <a:pt x="1003819" y="448155"/>
                </a:lnTo>
                <a:lnTo>
                  <a:pt x="1008820" y="447478"/>
                </a:lnTo>
                <a:lnTo>
                  <a:pt x="1013820" y="447206"/>
                </a:lnTo>
                <a:lnTo>
                  <a:pt x="1019020" y="447071"/>
                </a:lnTo>
                <a:lnTo>
                  <a:pt x="1024020" y="447206"/>
                </a:lnTo>
                <a:lnTo>
                  <a:pt x="1029020" y="447749"/>
                </a:lnTo>
                <a:lnTo>
                  <a:pt x="1034020" y="448562"/>
                </a:lnTo>
                <a:lnTo>
                  <a:pt x="1039020" y="449646"/>
                </a:lnTo>
                <a:lnTo>
                  <a:pt x="1044020" y="451138"/>
                </a:lnTo>
                <a:lnTo>
                  <a:pt x="1048820" y="452900"/>
                </a:lnTo>
                <a:lnTo>
                  <a:pt x="1053820" y="455069"/>
                </a:lnTo>
                <a:lnTo>
                  <a:pt x="1054220" y="455340"/>
                </a:lnTo>
                <a:lnTo>
                  <a:pt x="1054820" y="455882"/>
                </a:lnTo>
                <a:lnTo>
                  <a:pt x="1055620" y="456967"/>
                </a:lnTo>
                <a:lnTo>
                  <a:pt x="1056020" y="458322"/>
                </a:lnTo>
                <a:lnTo>
                  <a:pt x="1056820" y="459813"/>
                </a:lnTo>
                <a:lnTo>
                  <a:pt x="1057620" y="463338"/>
                </a:lnTo>
                <a:lnTo>
                  <a:pt x="1058220" y="465100"/>
                </a:lnTo>
                <a:lnTo>
                  <a:pt x="1058620" y="466591"/>
                </a:lnTo>
                <a:lnTo>
                  <a:pt x="1062221" y="466998"/>
                </a:lnTo>
                <a:lnTo>
                  <a:pt x="1065621" y="467133"/>
                </a:lnTo>
                <a:lnTo>
                  <a:pt x="1067421" y="464151"/>
                </a:lnTo>
                <a:lnTo>
                  <a:pt x="1069421" y="461711"/>
                </a:lnTo>
                <a:lnTo>
                  <a:pt x="1071421" y="459407"/>
                </a:lnTo>
                <a:lnTo>
                  <a:pt x="1073421" y="457509"/>
                </a:lnTo>
                <a:lnTo>
                  <a:pt x="1075421" y="455882"/>
                </a:lnTo>
                <a:lnTo>
                  <a:pt x="1077621" y="454527"/>
                </a:lnTo>
                <a:lnTo>
                  <a:pt x="1079621" y="453442"/>
                </a:lnTo>
                <a:lnTo>
                  <a:pt x="1081821" y="452764"/>
                </a:lnTo>
                <a:lnTo>
                  <a:pt x="1084221" y="452087"/>
                </a:lnTo>
                <a:lnTo>
                  <a:pt x="1086221" y="451815"/>
                </a:lnTo>
                <a:lnTo>
                  <a:pt x="1088421" y="451680"/>
                </a:lnTo>
                <a:lnTo>
                  <a:pt x="1091021" y="451680"/>
                </a:lnTo>
                <a:lnTo>
                  <a:pt x="1093221" y="451815"/>
                </a:lnTo>
                <a:lnTo>
                  <a:pt x="1095621" y="452087"/>
                </a:lnTo>
                <a:lnTo>
                  <a:pt x="1097821" y="452629"/>
                </a:lnTo>
                <a:lnTo>
                  <a:pt x="1100421" y="453035"/>
                </a:lnTo>
                <a:lnTo>
                  <a:pt x="1105221" y="454391"/>
                </a:lnTo>
                <a:lnTo>
                  <a:pt x="1110021" y="455882"/>
                </a:lnTo>
                <a:lnTo>
                  <a:pt x="1114622" y="457238"/>
                </a:lnTo>
                <a:lnTo>
                  <a:pt x="1119822" y="458458"/>
                </a:lnTo>
                <a:lnTo>
                  <a:pt x="1122022" y="459136"/>
                </a:lnTo>
                <a:lnTo>
                  <a:pt x="1124422" y="459407"/>
                </a:lnTo>
                <a:lnTo>
                  <a:pt x="1126822" y="459678"/>
                </a:lnTo>
                <a:lnTo>
                  <a:pt x="1129022" y="459949"/>
                </a:lnTo>
                <a:lnTo>
                  <a:pt x="1131422" y="459949"/>
                </a:lnTo>
                <a:lnTo>
                  <a:pt x="1133622" y="459813"/>
                </a:lnTo>
                <a:lnTo>
                  <a:pt x="1135822" y="459542"/>
                </a:lnTo>
                <a:lnTo>
                  <a:pt x="1138222" y="458864"/>
                </a:lnTo>
                <a:lnTo>
                  <a:pt x="1138222" y="459407"/>
                </a:lnTo>
                <a:lnTo>
                  <a:pt x="1138022" y="460898"/>
                </a:lnTo>
                <a:lnTo>
                  <a:pt x="1136422" y="465778"/>
                </a:lnTo>
                <a:lnTo>
                  <a:pt x="1134022" y="471742"/>
                </a:lnTo>
                <a:lnTo>
                  <a:pt x="1133022" y="474589"/>
                </a:lnTo>
                <a:lnTo>
                  <a:pt x="1131622" y="477165"/>
                </a:lnTo>
                <a:lnTo>
                  <a:pt x="1142022" y="485841"/>
                </a:lnTo>
                <a:lnTo>
                  <a:pt x="1160822" y="486112"/>
                </a:lnTo>
                <a:lnTo>
                  <a:pt x="1165823" y="482723"/>
                </a:lnTo>
                <a:lnTo>
                  <a:pt x="1168023" y="481367"/>
                </a:lnTo>
                <a:lnTo>
                  <a:pt x="1170423" y="479876"/>
                </a:lnTo>
                <a:lnTo>
                  <a:pt x="1172623" y="478791"/>
                </a:lnTo>
                <a:lnTo>
                  <a:pt x="1174823" y="477707"/>
                </a:lnTo>
                <a:lnTo>
                  <a:pt x="1177223" y="477029"/>
                </a:lnTo>
                <a:lnTo>
                  <a:pt x="1179223" y="476216"/>
                </a:lnTo>
                <a:lnTo>
                  <a:pt x="1181623" y="475809"/>
                </a:lnTo>
                <a:lnTo>
                  <a:pt x="1183623" y="475267"/>
                </a:lnTo>
                <a:lnTo>
                  <a:pt x="1185623" y="474996"/>
                </a:lnTo>
                <a:lnTo>
                  <a:pt x="1187423" y="474860"/>
                </a:lnTo>
                <a:lnTo>
                  <a:pt x="1189423" y="474860"/>
                </a:lnTo>
                <a:lnTo>
                  <a:pt x="1191423" y="474996"/>
                </a:lnTo>
                <a:lnTo>
                  <a:pt x="1193223" y="475267"/>
                </a:lnTo>
                <a:lnTo>
                  <a:pt x="1195023" y="475809"/>
                </a:lnTo>
                <a:lnTo>
                  <a:pt x="1196823" y="476351"/>
                </a:lnTo>
                <a:lnTo>
                  <a:pt x="1198423" y="477029"/>
                </a:lnTo>
                <a:lnTo>
                  <a:pt x="1200223" y="477978"/>
                </a:lnTo>
                <a:lnTo>
                  <a:pt x="1201823" y="478791"/>
                </a:lnTo>
                <a:lnTo>
                  <a:pt x="1203423" y="479876"/>
                </a:lnTo>
                <a:lnTo>
                  <a:pt x="1204823" y="481232"/>
                </a:lnTo>
                <a:lnTo>
                  <a:pt x="1206223" y="482587"/>
                </a:lnTo>
                <a:lnTo>
                  <a:pt x="1207823" y="484078"/>
                </a:lnTo>
                <a:lnTo>
                  <a:pt x="1210223" y="487467"/>
                </a:lnTo>
                <a:lnTo>
                  <a:pt x="1212823" y="491398"/>
                </a:lnTo>
                <a:lnTo>
                  <a:pt x="1214823" y="495736"/>
                </a:lnTo>
                <a:lnTo>
                  <a:pt x="1216624" y="500616"/>
                </a:lnTo>
                <a:lnTo>
                  <a:pt x="1230424" y="539250"/>
                </a:lnTo>
                <a:lnTo>
                  <a:pt x="1244024" y="577885"/>
                </a:lnTo>
                <a:lnTo>
                  <a:pt x="1250624" y="597405"/>
                </a:lnTo>
                <a:lnTo>
                  <a:pt x="1257224" y="616790"/>
                </a:lnTo>
                <a:lnTo>
                  <a:pt x="1263424" y="636175"/>
                </a:lnTo>
                <a:lnTo>
                  <a:pt x="1269625" y="655695"/>
                </a:lnTo>
                <a:lnTo>
                  <a:pt x="1275225" y="675351"/>
                </a:lnTo>
                <a:lnTo>
                  <a:pt x="1280425" y="695007"/>
                </a:lnTo>
                <a:lnTo>
                  <a:pt x="1285425" y="714663"/>
                </a:lnTo>
                <a:lnTo>
                  <a:pt x="1290025" y="734454"/>
                </a:lnTo>
                <a:lnTo>
                  <a:pt x="1292225" y="744621"/>
                </a:lnTo>
                <a:lnTo>
                  <a:pt x="1294025" y="754652"/>
                </a:lnTo>
                <a:lnTo>
                  <a:pt x="1295825" y="764684"/>
                </a:lnTo>
                <a:lnTo>
                  <a:pt x="1297425" y="774715"/>
                </a:lnTo>
                <a:lnTo>
                  <a:pt x="1299025" y="784746"/>
                </a:lnTo>
                <a:lnTo>
                  <a:pt x="1300425" y="794913"/>
                </a:lnTo>
                <a:lnTo>
                  <a:pt x="1301425" y="805216"/>
                </a:lnTo>
                <a:lnTo>
                  <a:pt x="1302425" y="815382"/>
                </a:lnTo>
                <a:lnTo>
                  <a:pt x="1304625" y="818229"/>
                </a:lnTo>
                <a:lnTo>
                  <a:pt x="1306425" y="821211"/>
                </a:lnTo>
                <a:lnTo>
                  <a:pt x="1307825" y="824329"/>
                </a:lnTo>
                <a:lnTo>
                  <a:pt x="1309025" y="827583"/>
                </a:lnTo>
                <a:lnTo>
                  <a:pt x="1309825" y="830700"/>
                </a:lnTo>
                <a:lnTo>
                  <a:pt x="1310625" y="833954"/>
                </a:lnTo>
                <a:lnTo>
                  <a:pt x="1311025" y="837207"/>
                </a:lnTo>
                <a:lnTo>
                  <a:pt x="1311425" y="840461"/>
                </a:lnTo>
                <a:lnTo>
                  <a:pt x="1311825" y="846832"/>
                </a:lnTo>
                <a:lnTo>
                  <a:pt x="1312025" y="853474"/>
                </a:lnTo>
                <a:lnTo>
                  <a:pt x="1312225" y="860117"/>
                </a:lnTo>
                <a:lnTo>
                  <a:pt x="1312625" y="866623"/>
                </a:lnTo>
                <a:lnTo>
                  <a:pt x="1315225" y="872723"/>
                </a:lnTo>
                <a:lnTo>
                  <a:pt x="1317425" y="878688"/>
                </a:lnTo>
                <a:lnTo>
                  <a:pt x="1319425" y="884924"/>
                </a:lnTo>
                <a:lnTo>
                  <a:pt x="1321226" y="890888"/>
                </a:lnTo>
                <a:lnTo>
                  <a:pt x="1325026" y="903088"/>
                </a:lnTo>
                <a:lnTo>
                  <a:pt x="1328026" y="915560"/>
                </a:lnTo>
                <a:lnTo>
                  <a:pt x="1330626" y="928031"/>
                </a:lnTo>
                <a:lnTo>
                  <a:pt x="1333026" y="940367"/>
                </a:lnTo>
                <a:lnTo>
                  <a:pt x="1335026" y="952974"/>
                </a:lnTo>
                <a:lnTo>
                  <a:pt x="1336826" y="965445"/>
                </a:lnTo>
                <a:lnTo>
                  <a:pt x="1340226" y="990659"/>
                </a:lnTo>
                <a:lnTo>
                  <a:pt x="1343426" y="1015873"/>
                </a:lnTo>
                <a:lnTo>
                  <a:pt x="1345226" y="1028344"/>
                </a:lnTo>
                <a:lnTo>
                  <a:pt x="1347026" y="1040816"/>
                </a:lnTo>
                <a:lnTo>
                  <a:pt x="1349226" y="1053422"/>
                </a:lnTo>
                <a:lnTo>
                  <a:pt x="1351626" y="1065894"/>
                </a:lnTo>
                <a:lnTo>
                  <a:pt x="1355826" y="1065894"/>
                </a:lnTo>
                <a:lnTo>
                  <a:pt x="1359826" y="1066165"/>
                </a:lnTo>
                <a:lnTo>
                  <a:pt x="1360826" y="1062369"/>
                </a:lnTo>
                <a:lnTo>
                  <a:pt x="1361226" y="1058709"/>
                </a:lnTo>
                <a:lnTo>
                  <a:pt x="1362226" y="1050982"/>
                </a:lnTo>
                <a:lnTo>
                  <a:pt x="1362626" y="1043391"/>
                </a:lnTo>
                <a:lnTo>
                  <a:pt x="1362626" y="1035664"/>
                </a:lnTo>
                <a:lnTo>
                  <a:pt x="1362626" y="1027938"/>
                </a:lnTo>
                <a:lnTo>
                  <a:pt x="1362426" y="1020346"/>
                </a:lnTo>
                <a:lnTo>
                  <a:pt x="1361426" y="1004893"/>
                </a:lnTo>
                <a:lnTo>
                  <a:pt x="1361226" y="997166"/>
                </a:lnTo>
                <a:lnTo>
                  <a:pt x="1361026" y="989439"/>
                </a:lnTo>
                <a:lnTo>
                  <a:pt x="1361226" y="981712"/>
                </a:lnTo>
                <a:lnTo>
                  <a:pt x="1361626" y="974121"/>
                </a:lnTo>
                <a:lnTo>
                  <a:pt x="1362626" y="966394"/>
                </a:lnTo>
                <a:lnTo>
                  <a:pt x="1363026" y="962599"/>
                </a:lnTo>
                <a:lnTo>
                  <a:pt x="1364026" y="958803"/>
                </a:lnTo>
                <a:lnTo>
                  <a:pt x="1364626" y="955143"/>
                </a:lnTo>
                <a:lnTo>
                  <a:pt x="1365826" y="951212"/>
                </a:lnTo>
                <a:lnTo>
                  <a:pt x="1367026" y="947552"/>
                </a:lnTo>
                <a:lnTo>
                  <a:pt x="1368226" y="943620"/>
                </a:lnTo>
                <a:lnTo>
                  <a:pt x="1369426" y="941180"/>
                </a:lnTo>
                <a:lnTo>
                  <a:pt x="1370226" y="938605"/>
                </a:lnTo>
                <a:lnTo>
                  <a:pt x="1370826" y="935758"/>
                </a:lnTo>
                <a:lnTo>
                  <a:pt x="1371026" y="933182"/>
                </a:lnTo>
                <a:lnTo>
                  <a:pt x="1371426" y="927625"/>
                </a:lnTo>
                <a:lnTo>
                  <a:pt x="1371426" y="922202"/>
                </a:lnTo>
                <a:lnTo>
                  <a:pt x="1372026" y="916644"/>
                </a:lnTo>
                <a:lnTo>
                  <a:pt x="1372427" y="913933"/>
                </a:lnTo>
                <a:lnTo>
                  <a:pt x="1373027" y="911222"/>
                </a:lnTo>
                <a:lnTo>
                  <a:pt x="1373827" y="908511"/>
                </a:lnTo>
                <a:lnTo>
                  <a:pt x="1374827" y="906071"/>
                </a:lnTo>
                <a:lnTo>
                  <a:pt x="1376427" y="903631"/>
                </a:lnTo>
                <a:lnTo>
                  <a:pt x="1378427" y="901191"/>
                </a:lnTo>
                <a:lnTo>
                  <a:pt x="1379027" y="870283"/>
                </a:lnTo>
                <a:lnTo>
                  <a:pt x="1380027" y="839376"/>
                </a:lnTo>
                <a:lnTo>
                  <a:pt x="1381027" y="808333"/>
                </a:lnTo>
                <a:lnTo>
                  <a:pt x="1382627" y="777697"/>
                </a:lnTo>
                <a:lnTo>
                  <a:pt x="1384227" y="746790"/>
                </a:lnTo>
                <a:lnTo>
                  <a:pt x="1386227" y="716018"/>
                </a:lnTo>
                <a:lnTo>
                  <a:pt x="1388627" y="685111"/>
                </a:lnTo>
                <a:lnTo>
                  <a:pt x="1391027" y="654339"/>
                </a:lnTo>
                <a:lnTo>
                  <a:pt x="1393827" y="623568"/>
                </a:lnTo>
                <a:lnTo>
                  <a:pt x="1397027" y="592796"/>
                </a:lnTo>
                <a:lnTo>
                  <a:pt x="1400227" y="562160"/>
                </a:lnTo>
                <a:lnTo>
                  <a:pt x="1403627" y="531388"/>
                </a:lnTo>
                <a:lnTo>
                  <a:pt x="1407227" y="500616"/>
                </a:lnTo>
                <a:lnTo>
                  <a:pt x="1411027" y="469980"/>
                </a:lnTo>
                <a:lnTo>
                  <a:pt x="1415027" y="439344"/>
                </a:lnTo>
                <a:lnTo>
                  <a:pt x="1419227" y="408708"/>
                </a:lnTo>
                <a:lnTo>
                  <a:pt x="1419627" y="404912"/>
                </a:lnTo>
                <a:lnTo>
                  <a:pt x="1420227" y="401523"/>
                </a:lnTo>
                <a:lnTo>
                  <a:pt x="1421427" y="398270"/>
                </a:lnTo>
                <a:lnTo>
                  <a:pt x="1422627" y="395288"/>
                </a:lnTo>
                <a:lnTo>
                  <a:pt x="1423627" y="392441"/>
                </a:lnTo>
                <a:lnTo>
                  <a:pt x="1425228" y="389730"/>
                </a:lnTo>
                <a:lnTo>
                  <a:pt x="1427228" y="387154"/>
                </a:lnTo>
                <a:lnTo>
                  <a:pt x="1429228" y="384985"/>
                </a:lnTo>
                <a:lnTo>
                  <a:pt x="1431428" y="383087"/>
                </a:lnTo>
                <a:lnTo>
                  <a:pt x="1434028" y="381190"/>
                </a:lnTo>
                <a:lnTo>
                  <a:pt x="1436628" y="379427"/>
                </a:lnTo>
                <a:lnTo>
                  <a:pt x="1439628" y="378207"/>
                </a:lnTo>
                <a:lnTo>
                  <a:pt x="1443028" y="376987"/>
                </a:lnTo>
                <a:lnTo>
                  <a:pt x="1446428" y="376038"/>
                </a:lnTo>
                <a:lnTo>
                  <a:pt x="1450428" y="375496"/>
                </a:lnTo>
                <a:lnTo>
                  <a:pt x="1454428" y="375090"/>
                </a:lnTo>
                <a:lnTo>
                  <a:pt x="1463228" y="374547"/>
                </a:lnTo>
                <a:lnTo>
                  <a:pt x="1471628" y="374276"/>
                </a:lnTo>
                <a:lnTo>
                  <a:pt x="1488629" y="373734"/>
                </a:lnTo>
                <a:lnTo>
                  <a:pt x="1505829" y="373463"/>
                </a:lnTo>
                <a:lnTo>
                  <a:pt x="1522629" y="373598"/>
                </a:lnTo>
                <a:lnTo>
                  <a:pt x="1539830" y="373734"/>
                </a:lnTo>
                <a:lnTo>
                  <a:pt x="1556830" y="374005"/>
                </a:lnTo>
                <a:lnTo>
                  <a:pt x="1574030" y="374276"/>
                </a:lnTo>
                <a:lnTo>
                  <a:pt x="1590831" y="374412"/>
                </a:lnTo>
                <a:lnTo>
                  <a:pt x="1594231" y="374547"/>
                </a:lnTo>
                <a:lnTo>
                  <a:pt x="1597431" y="374818"/>
                </a:lnTo>
                <a:lnTo>
                  <a:pt x="1600431" y="375361"/>
                </a:lnTo>
                <a:lnTo>
                  <a:pt x="1603231" y="375903"/>
                </a:lnTo>
                <a:lnTo>
                  <a:pt x="1606031" y="376716"/>
                </a:lnTo>
                <a:lnTo>
                  <a:pt x="1608431" y="377665"/>
                </a:lnTo>
                <a:lnTo>
                  <a:pt x="1611031" y="378750"/>
                </a:lnTo>
                <a:lnTo>
                  <a:pt x="1613231" y="379970"/>
                </a:lnTo>
                <a:lnTo>
                  <a:pt x="1615431" y="381190"/>
                </a:lnTo>
                <a:lnTo>
                  <a:pt x="1617831" y="382545"/>
                </a:lnTo>
                <a:lnTo>
                  <a:pt x="1621831" y="385663"/>
                </a:lnTo>
                <a:lnTo>
                  <a:pt x="1625831" y="388916"/>
                </a:lnTo>
                <a:lnTo>
                  <a:pt x="1629631" y="392441"/>
                </a:lnTo>
                <a:lnTo>
                  <a:pt x="1637032" y="399354"/>
                </a:lnTo>
                <a:lnTo>
                  <a:pt x="1640632" y="403014"/>
                </a:lnTo>
                <a:lnTo>
                  <a:pt x="1644432" y="405997"/>
                </a:lnTo>
                <a:lnTo>
                  <a:pt x="1648632" y="408979"/>
                </a:lnTo>
                <a:lnTo>
                  <a:pt x="1650632" y="410335"/>
                </a:lnTo>
                <a:lnTo>
                  <a:pt x="1652832" y="411555"/>
                </a:lnTo>
                <a:lnTo>
                  <a:pt x="1655232" y="412639"/>
                </a:lnTo>
                <a:lnTo>
                  <a:pt x="1657432" y="413588"/>
                </a:lnTo>
                <a:lnTo>
                  <a:pt x="1660032" y="414537"/>
                </a:lnTo>
                <a:lnTo>
                  <a:pt x="1662432" y="415215"/>
                </a:lnTo>
                <a:lnTo>
                  <a:pt x="1664232" y="412097"/>
                </a:lnTo>
                <a:lnTo>
                  <a:pt x="1666432" y="409250"/>
                </a:lnTo>
                <a:lnTo>
                  <a:pt x="1668632" y="406810"/>
                </a:lnTo>
                <a:lnTo>
                  <a:pt x="1670832" y="404641"/>
                </a:lnTo>
                <a:lnTo>
                  <a:pt x="1673232" y="403014"/>
                </a:lnTo>
                <a:lnTo>
                  <a:pt x="1676032" y="401388"/>
                </a:lnTo>
                <a:lnTo>
                  <a:pt x="1678432" y="400168"/>
                </a:lnTo>
                <a:lnTo>
                  <a:pt x="1681432" y="399219"/>
                </a:lnTo>
                <a:lnTo>
                  <a:pt x="1684232" y="398541"/>
                </a:lnTo>
                <a:lnTo>
                  <a:pt x="1687033" y="398134"/>
                </a:lnTo>
                <a:lnTo>
                  <a:pt x="1690033" y="397999"/>
                </a:lnTo>
                <a:lnTo>
                  <a:pt x="1693033" y="398134"/>
                </a:lnTo>
                <a:lnTo>
                  <a:pt x="1696233" y="398541"/>
                </a:lnTo>
                <a:lnTo>
                  <a:pt x="1699233" y="399083"/>
                </a:lnTo>
                <a:lnTo>
                  <a:pt x="1702433" y="399897"/>
                </a:lnTo>
                <a:lnTo>
                  <a:pt x="1705433" y="400981"/>
                </a:lnTo>
                <a:lnTo>
                  <a:pt x="1709433" y="402337"/>
                </a:lnTo>
                <a:lnTo>
                  <a:pt x="1713633" y="403421"/>
                </a:lnTo>
                <a:lnTo>
                  <a:pt x="1717433" y="404235"/>
                </a:lnTo>
                <a:lnTo>
                  <a:pt x="1721233" y="404641"/>
                </a:lnTo>
                <a:lnTo>
                  <a:pt x="1725233" y="404912"/>
                </a:lnTo>
                <a:lnTo>
                  <a:pt x="1729033" y="404912"/>
                </a:lnTo>
                <a:lnTo>
                  <a:pt x="1733033" y="404641"/>
                </a:lnTo>
                <a:lnTo>
                  <a:pt x="1736833" y="404370"/>
                </a:lnTo>
                <a:lnTo>
                  <a:pt x="1740634" y="403828"/>
                </a:lnTo>
                <a:lnTo>
                  <a:pt x="1744434" y="403286"/>
                </a:lnTo>
                <a:lnTo>
                  <a:pt x="1752034" y="401930"/>
                </a:lnTo>
                <a:lnTo>
                  <a:pt x="1759634" y="400303"/>
                </a:lnTo>
                <a:lnTo>
                  <a:pt x="1767234" y="398948"/>
                </a:lnTo>
                <a:lnTo>
                  <a:pt x="1776834" y="398948"/>
                </a:lnTo>
                <a:lnTo>
                  <a:pt x="1786234" y="399083"/>
                </a:lnTo>
                <a:lnTo>
                  <a:pt x="1795635" y="399626"/>
                </a:lnTo>
                <a:lnTo>
                  <a:pt x="1805235" y="400032"/>
                </a:lnTo>
                <a:lnTo>
                  <a:pt x="1814435" y="400981"/>
                </a:lnTo>
                <a:lnTo>
                  <a:pt x="1823435" y="402066"/>
                </a:lnTo>
                <a:lnTo>
                  <a:pt x="1828035" y="402743"/>
                </a:lnTo>
                <a:lnTo>
                  <a:pt x="1832635" y="403557"/>
                </a:lnTo>
                <a:lnTo>
                  <a:pt x="1837235" y="404506"/>
                </a:lnTo>
                <a:lnTo>
                  <a:pt x="1841435" y="405455"/>
                </a:lnTo>
                <a:lnTo>
                  <a:pt x="1846036" y="406539"/>
                </a:lnTo>
                <a:lnTo>
                  <a:pt x="1850436" y="407759"/>
                </a:lnTo>
                <a:lnTo>
                  <a:pt x="1854836" y="408979"/>
                </a:lnTo>
                <a:lnTo>
                  <a:pt x="1858836" y="410470"/>
                </a:lnTo>
                <a:lnTo>
                  <a:pt x="1863236" y="412097"/>
                </a:lnTo>
                <a:lnTo>
                  <a:pt x="1867236" y="413724"/>
                </a:lnTo>
                <a:lnTo>
                  <a:pt x="1871636" y="415621"/>
                </a:lnTo>
                <a:lnTo>
                  <a:pt x="1875636" y="417655"/>
                </a:lnTo>
                <a:lnTo>
                  <a:pt x="1879636" y="419688"/>
                </a:lnTo>
                <a:lnTo>
                  <a:pt x="1883636" y="421993"/>
                </a:lnTo>
                <a:lnTo>
                  <a:pt x="1887636" y="424433"/>
                </a:lnTo>
                <a:lnTo>
                  <a:pt x="1891436" y="426873"/>
                </a:lnTo>
                <a:lnTo>
                  <a:pt x="1895237" y="429719"/>
                </a:lnTo>
                <a:lnTo>
                  <a:pt x="1899237" y="432702"/>
                </a:lnTo>
                <a:lnTo>
                  <a:pt x="1902837" y="435684"/>
                </a:lnTo>
                <a:lnTo>
                  <a:pt x="1906437" y="438937"/>
                </a:lnTo>
                <a:lnTo>
                  <a:pt x="1907437" y="435820"/>
                </a:lnTo>
                <a:lnTo>
                  <a:pt x="1908037" y="432837"/>
                </a:lnTo>
                <a:lnTo>
                  <a:pt x="1908837" y="429584"/>
                </a:lnTo>
                <a:lnTo>
                  <a:pt x="1909637" y="426602"/>
                </a:lnTo>
                <a:lnTo>
                  <a:pt x="1910237" y="425246"/>
                </a:lnTo>
                <a:lnTo>
                  <a:pt x="1911037" y="423890"/>
                </a:lnTo>
                <a:lnTo>
                  <a:pt x="1912037" y="422535"/>
                </a:lnTo>
                <a:lnTo>
                  <a:pt x="1912837" y="421450"/>
                </a:lnTo>
                <a:lnTo>
                  <a:pt x="1914237" y="420637"/>
                </a:lnTo>
                <a:lnTo>
                  <a:pt x="1915837" y="419824"/>
                </a:lnTo>
                <a:lnTo>
                  <a:pt x="1917437" y="419146"/>
                </a:lnTo>
                <a:lnTo>
                  <a:pt x="1919437" y="418739"/>
                </a:lnTo>
                <a:lnTo>
                  <a:pt x="1921237" y="418604"/>
                </a:lnTo>
                <a:lnTo>
                  <a:pt x="1922837" y="418739"/>
                </a:lnTo>
                <a:lnTo>
                  <a:pt x="1924237" y="418875"/>
                </a:lnTo>
                <a:lnTo>
                  <a:pt x="1925637" y="419281"/>
                </a:lnTo>
                <a:lnTo>
                  <a:pt x="1926837" y="419824"/>
                </a:lnTo>
                <a:lnTo>
                  <a:pt x="1928037" y="420637"/>
                </a:lnTo>
                <a:lnTo>
                  <a:pt x="1929037" y="421315"/>
                </a:lnTo>
                <a:lnTo>
                  <a:pt x="1930037" y="422264"/>
                </a:lnTo>
                <a:lnTo>
                  <a:pt x="1931637" y="424433"/>
                </a:lnTo>
                <a:lnTo>
                  <a:pt x="1933037" y="426873"/>
                </a:lnTo>
                <a:lnTo>
                  <a:pt x="1934037" y="429448"/>
                </a:lnTo>
                <a:lnTo>
                  <a:pt x="1935037" y="432024"/>
                </a:lnTo>
                <a:lnTo>
                  <a:pt x="1938237" y="443140"/>
                </a:lnTo>
                <a:lnTo>
                  <a:pt x="1941237" y="454391"/>
                </a:lnTo>
                <a:lnTo>
                  <a:pt x="1947038" y="476894"/>
                </a:lnTo>
                <a:lnTo>
                  <a:pt x="1948238" y="478114"/>
                </a:lnTo>
                <a:lnTo>
                  <a:pt x="1949238" y="479469"/>
                </a:lnTo>
                <a:lnTo>
                  <a:pt x="1949838" y="480825"/>
                </a:lnTo>
                <a:lnTo>
                  <a:pt x="1950438" y="482316"/>
                </a:lnTo>
                <a:lnTo>
                  <a:pt x="1951438" y="485163"/>
                </a:lnTo>
                <a:lnTo>
                  <a:pt x="1952038" y="488281"/>
                </a:lnTo>
                <a:lnTo>
                  <a:pt x="1952038" y="491534"/>
                </a:lnTo>
                <a:lnTo>
                  <a:pt x="1952038" y="494787"/>
                </a:lnTo>
                <a:lnTo>
                  <a:pt x="1951438" y="501565"/>
                </a:lnTo>
                <a:lnTo>
                  <a:pt x="1951238" y="504819"/>
                </a:lnTo>
                <a:lnTo>
                  <a:pt x="1951038" y="508208"/>
                </a:lnTo>
                <a:lnTo>
                  <a:pt x="1951238" y="511325"/>
                </a:lnTo>
                <a:lnTo>
                  <a:pt x="1951638" y="514579"/>
                </a:lnTo>
                <a:lnTo>
                  <a:pt x="1952638" y="517561"/>
                </a:lnTo>
                <a:lnTo>
                  <a:pt x="1953038" y="518917"/>
                </a:lnTo>
                <a:lnTo>
                  <a:pt x="1954038" y="520272"/>
                </a:lnTo>
                <a:lnTo>
                  <a:pt x="1954838" y="521628"/>
                </a:lnTo>
                <a:lnTo>
                  <a:pt x="1956038" y="523119"/>
                </a:lnTo>
                <a:lnTo>
                  <a:pt x="1957038" y="524339"/>
                </a:lnTo>
                <a:lnTo>
                  <a:pt x="1958638" y="525424"/>
                </a:lnTo>
                <a:lnTo>
                  <a:pt x="1960238" y="525966"/>
                </a:lnTo>
                <a:lnTo>
                  <a:pt x="1961838" y="526779"/>
                </a:lnTo>
                <a:lnTo>
                  <a:pt x="1963838" y="527864"/>
                </a:lnTo>
                <a:lnTo>
                  <a:pt x="1965438" y="529219"/>
                </a:lnTo>
                <a:lnTo>
                  <a:pt x="2003639" y="683078"/>
                </a:lnTo>
                <a:lnTo>
                  <a:pt x="2041639" y="836801"/>
                </a:lnTo>
                <a:lnTo>
                  <a:pt x="2043239" y="843036"/>
                </a:lnTo>
                <a:lnTo>
                  <a:pt x="2045239" y="849136"/>
                </a:lnTo>
                <a:lnTo>
                  <a:pt x="2047039" y="855236"/>
                </a:lnTo>
                <a:lnTo>
                  <a:pt x="2047639" y="858354"/>
                </a:lnTo>
                <a:lnTo>
                  <a:pt x="2048039" y="861608"/>
                </a:lnTo>
                <a:lnTo>
                  <a:pt x="2048639" y="864726"/>
                </a:lnTo>
                <a:lnTo>
                  <a:pt x="2048839" y="867708"/>
                </a:lnTo>
                <a:lnTo>
                  <a:pt x="2048839" y="870826"/>
                </a:lnTo>
                <a:lnTo>
                  <a:pt x="2048439" y="873943"/>
                </a:lnTo>
                <a:lnTo>
                  <a:pt x="2047639" y="877197"/>
                </a:lnTo>
                <a:lnTo>
                  <a:pt x="2046839" y="880315"/>
                </a:lnTo>
                <a:lnTo>
                  <a:pt x="2045439" y="883297"/>
                </a:lnTo>
                <a:lnTo>
                  <a:pt x="2043639" y="886550"/>
                </a:lnTo>
                <a:lnTo>
                  <a:pt x="2045839" y="888042"/>
                </a:lnTo>
                <a:lnTo>
                  <a:pt x="2047839" y="889533"/>
                </a:lnTo>
                <a:lnTo>
                  <a:pt x="2049639" y="891295"/>
                </a:lnTo>
                <a:lnTo>
                  <a:pt x="2051240" y="892922"/>
                </a:lnTo>
                <a:lnTo>
                  <a:pt x="2052840" y="894684"/>
                </a:lnTo>
                <a:lnTo>
                  <a:pt x="2054240" y="896446"/>
                </a:lnTo>
                <a:lnTo>
                  <a:pt x="2055440" y="898480"/>
                </a:lnTo>
                <a:lnTo>
                  <a:pt x="2056640" y="900513"/>
                </a:lnTo>
                <a:lnTo>
                  <a:pt x="2058440" y="904715"/>
                </a:lnTo>
                <a:lnTo>
                  <a:pt x="2059840" y="909053"/>
                </a:lnTo>
                <a:lnTo>
                  <a:pt x="2060840" y="913526"/>
                </a:lnTo>
                <a:lnTo>
                  <a:pt x="2061840" y="918135"/>
                </a:lnTo>
                <a:lnTo>
                  <a:pt x="2081840" y="1009773"/>
                </a:lnTo>
                <a:lnTo>
                  <a:pt x="2102240" y="1102495"/>
                </a:lnTo>
                <a:lnTo>
                  <a:pt x="2104440" y="1100326"/>
                </a:lnTo>
                <a:lnTo>
                  <a:pt x="2106241" y="1098157"/>
                </a:lnTo>
                <a:lnTo>
                  <a:pt x="2107641" y="1095988"/>
                </a:lnTo>
                <a:lnTo>
                  <a:pt x="2108841" y="1093548"/>
                </a:lnTo>
                <a:lnTo>
                  <a:pt x="2109441" y="1091108"/>
                </a:lnTo>
                <a:lnTo>
                  <a:pt x="2109841" y="1088668"/>
                </a:lnTo>
                <a:lnTo>
                  <a:pt x="2110441" y="1083516"/>
                </a:lnTo>
                <a:lnTo>
                  <a:pt x="2110841" y="1078365"/>
                </a:lnTo>
                <a:lnTo>
                  <a:pt x="2111041" y="1075925"/>
                </a:lnTo>
                <a:lnTo>
                  <a:pt x="2111441" y="1073485"/>
                </a:lnTo>
                <a:lnTo>
                  <a:pt x="2112241" y="1071181"/>
                </a:lnTo>
                <a:lnTo>
                  <a:pt x="2113041" y="1068876"/>
                </a:lnTo>
                <a:lnTo>
                  <a:pt x="2114241" y="1066707"/>
                </a:lnTo>
                <a:lnTo>
                  <a:pt x="2115841" y="1064674"/>
                </a:lnTo>
                <a:lnTo>
                  <a:pt x="2121241" y="1068741"/>
                </a:lnTo>
                <a:lnTo>
                  <a:pt x="2121241" y="1068469"/>
                </a:lnTo>
                <a:lnTo>
                  <a:pt x="2115841" y="1064674"/>
                </a:lnTo>
                <a:lnTo>
                  <a:pt x="2116841" y="1041900"/>
                </a:lnTo>
                <a:lnTo>
                  <a:pt x="2117241" y="1030649"/>
                </a:lnTo>
                <a:lnTo>
                  <a:pt x="2117841" y="1019397"/>
                </a:lnTo>
                <a:lnTo>
                  <a:pt x="2118641" y="1008146"/>
                </a:lnTo>
                <a:lnTo>
                  <a:pt x="2119641" y="996759"/>
                </a:lnTo>
                <a:lnTo>
                  <a:pt x="2121241" y="985643"/>
                </a:lnTo>
                <a:lnTo>
                  <a:pt x="2122441" y="980086"/>
                </a:lnTo>
                <a:lnTo>
                  <a:pt x="2123641" y="974528"/>
                </a:lnTo>
                <a:lnTo>
                  <a:pt x="2123441" y="973172"/>
                </a:lnTo>
                <a:lnTo>
                  <a:pt x="2123241" y="971816"/>
                </a:lnTo>
                <a:lnTo>
                  <a:pt x="2123441" y="970190"/>
                </a:lnTo>
                <a:lnTo>
                  <a:pt x="2123841" y="968563"/>
                </a:lnTo>
                <a:lnTo>
                  <a:pt x="2125041" y="965174"/>
                </a:lnTo>
                <a:lnTo>
                  <a:pt x="2126641" y="961243"/>
                </a:lnTo>
                <a:lnTo>
                  <a:pt x="2145241" y="788135"/>
                </a:lnTo>
                <a:lnTo>
                  <a:pt x="2146641" y="782984"/>
                </a:lnTo>
                <a:lnTo>
                  <a:pt x="2147641" y="777968"/>
                </a:lnTo>
                <a:lnTo>
                  <a:pt x="2149441" y="767801"/>
                </a:lnTo>
                <a:lnTo>
                  <a:pt x="2150441" y="757499"/>
                </a:lnTo>
                <a:lnTo>
                  <a:pt x="2151641" y="747197"/>
                </a:lnTo>
                <a:lnTo>
                  <a:pt x="2152041" y="736894"/>
                </a:lnTo>
                <a:lnTo>
                  <a:pt x="2152641" y="726456"/>
                </a:lnTo>
                <a:lnTo>
                  <a:pt x="2153241" y="705716"/>
                </a:lnTo>
                <a:lnTo>
                  <a:pt x="2153841" y="685111"/>
                </a:lnTo>
                <a:lnTo>
                  <a:pt x="2154641" y="674673"/>
                </a:lnTo>
                <a:lnTo>
                  <a:pt x="2155441" y="664371"/>
                </a:lnTo>
                <a:lnTo>
                  <a:pt x="2156641" y="653933"/>
                </a:lnTo>
                <a:lnTo>
                  <a:pt x="2158242" y="643766"/>
                </a:lnTo>
                <a:lnTo>
                  <a:pt x="2159442" y="638615"/>
                </a:lnTo>
                <a:lnTo>
                  <a:pt x="2160642" y="633599"/>
                </a:lnTo>
                <a:lnTo>
                  <a:pt x="2161642" y="628448"/>
                </a:lnTo>
                <a:lnTo>
                  <a:pt x="2163242" y="623432"/>
                </a:lnTo>
                <a:lnTo>
                  <a:pt x="2163842" y="620721"/>
                </a:lnTo>
                <a:lnTo>
                  <a:pt x="2164242" y="618010"/>
                </a:lnTo>
                <a:lnTo>
                  <a:pt x="2164442" y="615163"/>
                </a:lnTo>
                <a:lnTo>
                  <a:pt x="2164442" y="612316"/>
                </a:lnTo>
                <a:lnTo>
                  <a:pt x="2164442" y="606487"/>
                </a:lnTo>
                <a:lnTo>
                  <a:pt x="2164442" y="600929"/>
                </a:lnTo>
                <a:lnTo>
                  <a:pt x="2164642" y="598218"/>
                </a:lnTo>
                <a:lnTo>
                  <a:pt x="2164842" y="595372"/>
                </a:lnTo>
                <a:lnTo>
                  <a:pt x="2165242" y="592660"/>
                </a:lnTo>
                <a:lnTo>
                  <a:pt x="2166242" y="589949"/>
                </a:lnTo>
                <a:lnTo>
                  <a:pt x="2167242" y="587238"/>
                </a:lnTo>
                <a:lnTo>
                  <a:pt x="2168442" y="584798"/>
                </a:lnTo>
                <a:lnTo>
                  <a:pt x="2170442" y="582222"/>
                </a:lnTo>
                <a:lnTo>
                  <a:pt x="2172442" y="579782"/>
                </a:lnTo>
                <a:lnTo>
                  <a:pt x="2172842" y="570022"/>
                </a:lnTo>
                <a:lnTo>
                  <a:pt x="2173242" y="561211"/>
                </a:lnTo>
                <a:lnTo>
                  <a:pt x="2174442" y="553213"/>
                </a:lnTo>
                <a:lnTo>
                  <a:pt x="2175242" y="549688"/>
                </a:lnTo>
                <a:lnTo>
                  <a:pt x="2175842" y="546028"/>
                </a:lnTo>
                <a:lnTo>
                  <a:pt x="2176842" y="542911"/>
                </a:lnTo>
                <a:lnTo>
                  <a:pt x="2177842" y="539793"/>
                </a:lnTo>
                <a:lnTo>
                  <a:pt x="2179042" y="536810"/>
                </a:lnTo>
                <a:lnTo>
                  <a:pt x="2180242" y="534235"/>
                </a:lnTo>
                <a:lnTo>
                  <a:pt x="2181842" y="531524"/>
                </a:lnTo>
                <a:lnTo>
                  <a:pt x="2183442" y="529219"/>
                </a:lnTo>
                <a:lnTo>
                  <a:pt x="2185042" y="527050"/>
                </a:lnTo>
                <a:lnTo>
                  <a:pt x="2186842" y="525017"/>
                </a:lnTo>
                <a:lnTo>
                  <a:pt x="2188842" y="523119"/>
                </a:lnTo>
                <a:lnTo>
                  <a:pt x="2191042" y="521357"/>
                </a:lnTo>
                <a:lnTo>
                  <a:pt x="2193642" y="519866"/>
                </a:lnTo>
                <a:lnTo>
                  <a:pt x="2196042" y="518374"/>
                </a:lnTo>
                <a:lnTo>
                  <a:pt x="2198842" y="517019"/>
                </a:lnTo>
                <a:lnTo>
                  <a:pt x="2201842" y="515934"/>
                </a:lnTo>
                <a:lnTo>
                  <a:pt x="2204842" y="514850"/>
                </a:lnTo>
                <a:lnTo>
                  <a:pt x="2208242" y="513901"/>
                </a:lnTo>
                <a:lnTo>
                  <a:pt x="2211643" y="513223"/>
                </a:lnTo>
                <a:lnTo>
                  <a:pt x="2215243" y="512410"/>
                </a:lnTo>
                <a:lnTo>
                  <a:pt x="2219443" y="511732"/>
                </a:lnTo>
                <a:lnTo>
                  <a:pt x="2223443" y="511325"/>
                </a:lnTo>
                <a:lnTo>
                  <a:pt x="2227843" y="511054"/>
                </a:lnTo>
                <a:lnTo>
                  <a:pt x="2232443" y="510648"/>
                </a:lnTo>
                <a:lnTo>
                  <a:pt x="2242243" y="510377"/>
                </a:lnTo>
                <a:lnTo>
                  <a:pt x="2265244" y="510241"/>
                </a:lnTo>
                <a:lnTo>
                  <a:pt x="2288244" y="510241"/>
                </a:lnTo>
                <a:lnTo>
                  <a:pt x="2297844" y="512410"/>
                </a:lnTo>
                <a:lnTo>
                  <a:pt x="2300844" y="513630"/>
                </a:lnTo>
                <a:lnTo>
                  <a:pt x="2304044" y="514579"/>
                </a:lnTo>
                <a:lnTo>
                  <a:pt x="2307244" y="515392"/>
                </a:lnTo>
                <a:lnTo>
                  <a:pt x="2310244" y="515934"/>
                </a:lnTo>
                <a:lnTo>
                  <a:pt x="2313444" y="516477"/>
                </a:lnTo>
                <a:lnTo>
                  <a:pt x="2316445" y="516748"/>
                </a:lnTo>
                <a:lnTo>
                  <a:pt x="2319645" y="517019"/>
                </a:lnTo>
                <a:lnTo>
                  <a:pt x="2322845" y="517019"/>
                </a:lnTo>
                <a:lnTo>
                  <a:pt x="2329245" y="517019"/>
                </a:lnTo>
                <a:lnTo>
                  <a:pt x="2335645" y="516748"/>
                </a:lnTo>
                <a:lnTo>
                  <a:pt x="2342045" y="516206"/>
                </a:lnTo>
                <a:lnTo>
                  <a:pt x="2348445" y="515663"/>
                </a:lnTo>
                <a:lnTo>
                  <a:pt x="2354845" y="514986"/>
                </a:lnTo>
                <a:lnTo>
                  <a:pt x="2361445" y="514443"/>
                </a:lnTo>
                <a:lnTo>
                  <a:pt x="2367846" y="514037"/>
                </a:lnTo>
                <a:lnTo>
                  <a:pt x="2374446" y="514037"/>
                </a:lnTo>
                <a:lnTo>
                  <a:pt x="2377646" y="514308"/>
                </a:lnTo>
                <a:lnTo>
                  <a:pt x="2380846" y="514443"/>
                </a:lnTo>
                <a:lnTo>
                  <a:pt x="2384046" y="514714"/>
                </a:lnTo>
                <a:lnTo>
                  <a:pt x="2387446" y="515392"/>
                </a:lnTo>
                <a:lnTo>
                  <a:pt x="2390646" y="515934"/>
                </a:lnTo>
                <a:lnTo>
                  <a:pt x="2393846" y="516748"/>
                </a:lnTo>
                <a:lnTo>
                  <a:pt x="2397046" y="517697"/>
                </a:lnTo>
                <a:lnTo>
                  <a:pt x="2400246" y="518781"/>
                </a:lnTo>
                <a:lnTo>
                  <a:pt x="2401646" y="519188"/>
                </a:lnTo>
                <a:lnTo>
                  <a:pt x="2403046" y="519459"/>
                </a:lnTo>
                <a:lnTo>
                  <a:pt x="2404046" y="519594"/>
                </a:lnTo>
                <a:lnTo>
                  <a:pt x="2405046" y="519594"/>
                </a:lnTo>
                <a:lnTo>
                  <a:pt x="2406246" y="519594"/>
                </a:lnTo>
                <a:lnTo>
                  <a:pt x="2407046" y="519323"/>
                </a:lnTo>
                <a:lnTo>
                  <a:pt x="2407846" y="519052"/>
                </a:lnTo>
                <a:lnTo>
                  <a:pt x="2408646" y="518646"/>
                </a:lnTo>
                <a:lnTo>
                  <a:pt x="2410046" y="517290"/>
                </a:lnTo>
                <a:lnTo>
                  <a:pt x="2411246" y="515799"/>
                </a:lnTo>
                <a:lnTo>
                  <a:pt x="2412046" y="513901"/>
                </a:lnTo>
                <a:lnTo>
                  <a:pt x="2412846" y="511868"/>
                </a:lnTo>
                <a:lnTo>
                  <a:pt x="2413446" y="509834"/>
                </a:lnTo>
                <a:lnTo>
                  <a:pt x="2413846" y="507259"/>
                </a:lnTo>
                <a:lnTo>
                  <a:pt x="2414846" y="502514"/>
                </a:lnTo>
                <a:lnTo>
                  <a:pt x="2415646" y="497770"/>
                </a:lnTo>
                <a:lnTo>
                  <a:pt x="2416446" y="495736"/>
                </a:lnTo>
                <a:lnTo>
                  <a:pt x="2416846" y="493703"/>
                </a:lnTo>
                <a:lnTo>
                  <a:pt x="2418246" y="489772"/>
                </a:lnTo>
                <a:lnTo>
                  <a:pt x="2419247" y="485841"/>
                </a:lnTo>
                <a:lnTo>
                  <a:pt x="2419847" y="481774"/>
                </a:lnTo>
                <a:lnTo>
                  <a:pt x="2420247" y="477571"/>
                </a:lnTo>
                <a:lnTo>
                  <a:pt x="2421247" y="469302"/>
                </a:lnTo>
                <a:lnTo>
                  <a:pt x="2421447" y="465100"/>
                </a:lnTo>
                <a:lnTo>
                  <a:pt x="2421847" y="460898"/>
                </a:lnTo>
                <a:lnTo>
                  <a:pt x="2422647" y="456967"/>
                </a:lnTo>
                <a:lnTo>
                  <a:pt x="2423447" y="452900"/>
                </a:lnTo>
                <a:lnTo>
                  <a:pt x="2424847" y="448969"/>
                </a:lnTo>
                <a:lnTo>
                  <a:pt x="2426447" y="445173"/>
                </a:lnTo>
                <a:lnTo>
                  <a:pt x="2427647" y="443411"/>
                </a:lnTo>
                <a:lnTo>
                  <a:pt x="2428647" y="441649"/>
                </a:lnTo>
                <a:lnTo>
                  <a:pt x="2430047" y="439886"/>
                </a:lnTo>
                <a:lnTo>
                  <a:pt x="2431447" y="438260"/>
                </a:lnTo>
                <a:lnTo>
                  <a:pt x="2433247" y="436497"/>
                </a:lnTo>
                <a:lnTo>
                  <a:pt x="2435047" y="434871"/>
                </a:lnTo>
                <a:lnTo>
                  <a:pt x="2437047" y="433244"/>
                </a:lnTo>
                <a:lnTo>
                  <a:pt x="2439247" y="431888"/>
                </a:lnTo>
                <a:lnTo>
                  <a:pt x="2439447" y="428364"/>
                </a:lnTo>
                <a:lnTo>
                  <a:pt x="2439647" y="425246"/>
                </a:lnTo>
                <a:lnTo>
                  <a:pt x="2440447" y="422535"/>
                </a:lnTo>
                <a:lnTo>
                  <a:pt x="2440847" y="420095"/>
                </a:lnTo>
                <a:lnTo>
                  <a:pt x="2441647" y="418061"/>
                </a:lnTo>
                <a:lnTo>
                  <a:pt x="2442647" y="416299"/>
                </a:lnTo>
                <a:lnTo>
                  <a:pt x="2443647" y="414672"/>
                </a:lnTo>
                <a:lnTo>
                  <a:pt x="2444647" y="413452"/>
                </a:lnTo>
                <a:lnTo>
                  <a:pt x="2446047" y="412368"/>
                </a:lnTo>
                <a:lnTo>
                  <a:pt x="2447447" y="411555"/>
                </a:lnTo>
                <a:lnTo>
                  <a:pt x="2448847" y="411012"/>
                </a:lnTo>
                <a:lnTo>
                  <a:pt x="2450447" y="410741"/>
                </a:lnTo>
                <a:lnTo>
                  <a:pt x="2452047" y="410335"/>
                </a:lnTo>
                <a:lnTo>
                  <a:pt x="2453647" y="410335"/>
                </a:lnTo>
                <a:lnTo>
                  <a:pt x="2455447" y="410335"/>
                </a:lnTo>
                <a:lnTo>
                  <a:pt x="2457047" y="410470"/>
                </a:lnTo>
                <a:lnTo>
                  <a:pt x="2460847" y="411148"/>
                </a:lnTo>
                <a:lnTo>
                  <a:pt x="2464447" y="412097"/>
                </a:lnTo>
                <a:lnTo>
                  <a:pt x="2472248" y="414130"/>
                </a:lnTo>
                <a:lnTo>
                  <a:pt x="2475848" y="414808"/>
                </a:lnTo>
                <a:lnTo>
                  <a:pt x="2477848" y="415215"/>
                </a:lnTo>
                <a:lnTo>
                  <a:pt x="2479648" y="415350"/>
                </a:lnTo>
                <a:lnTo>
                  <a:pt x="2481248" y="415486"/>
                </a:lnTo>
                <a:lnTo>
                  <a:pt x="2483048" y="415350"/>
                </a:lnTo>
                <a:lnTo>
                  <a:pt x="2484648" y="415215"/>
                </a:lnTo>
                <a:lnTo>
                  <a:pt x="2486248" y="414808"/>
                </a:lnTo>
                <a:lnTo>
                  <a:pt x="2488248" y="412910"/>
                </a:lnTo>
                <a:lnTo>
                  <a:pt x="2490448" y="411148"/>
                </a:lnTo>
                <a:lnTo>
                  <a:pt x="2492848" y="409792"/>
                </a:lnTo>
                <a:lnTo>
                  <a:pt x="2495048" y="408708"/>
                </a:lnTo>
                <a:lnTo>
                  <a:pt x="2497648" y="407895"/>
                </a:lnTo>
                <a:lnTo>
                  <a:pt x="2499848" y="407081"/>
                </a:lnTo>
                <a:lnTo>
                  <a:pt x="2502448" y="406675"/>
                </a:lnTo>
                <a:lnTo>
                  <a:pt x="2504848" y="406539"/>
                </a:lnTo>
                <a:lnTo>
                  <a:pt x="2507448" y="406403"/>
                </a:lnTo>
                <a:lnTo>
                  <a:pt x="2509848" y="406403"/>
                </a:lnTo>
                <a:lnTo>
                  <a:pt x="2512648" y="406539"/>
                </a:lnTo>
                <a:lnTo>
                  <a:pt x="2515248" y="406810"/>
                </a:lnTo>
                <a:lnTo>
                  <a:pt x="2520448" y="407488"/>
                </a:lnTo>
                <a:lnTo>
                  <a:pt x="2525649" y="408437"/>
                </a:lnTo>
                <a:lnTo>
                  <a:pt x="2553449" y="415350"/>
                </a:lnTo>
                <a:lnTo>
                  <a:pt x="2552649" y="414401"/>
                </a:lnTo>
                <a:lnTo>
                  <a:pt x="2553649" y="409521"/>
                </a:lnTo>
                <a:lnTo>
                  <a:pt x="2555249" y="404777"/>
                </a:lnTo>
                <a:lnTo>
                  <a:pt x="2557049" y="400710"/>
                </a:lnTo>
                <a:lnTo>
                  <a:pt x="2559049" y="396914"/>
                </a:lnTo>
                <a:lnTo>
                  <a:pt x="2561249" y="393661"/>
                </a:lnTo>
                <a:lnTo>
                  <a:pt x="2563449" y="390814"/>
                </a:lnTo>
                <a:lnTo>
                  <a:pt x="2566049" y="388103"/>
                </a:lnTo>
                <a:lnTo>
                  <a:pt x="2568849" y="385934"/>
                </a:lnTo>
                <a:lnTo>
                  <a:pt x="2571449" y="383901"/>
                </a:lnTo>
                <a:lnTo>
                  <a:pt x="2574449" y="382410"/>
                </a:lnTo>
                <a:lnTo>
                  <a:pt x="2577650" y="381054"/>
                </a:lnTo>
                <a:lnTo>
                  <a:pt x="2580850" y="379970"/>
                </a:lnTo>
                <a:lnTo>
                  <a:pt x="2584050" y="379021"/>
                </a:lnTo>
                <a:lnTo>
                  <a:pt x="2587450" y="378343"/>
                </a:lnTo>
                <a:lnTo>
                  <a:pt x="2590850" y="377936"/>
                </a:lnTo>
                <a:lnTo>
                  <a:pt x="2594450" y="377665"/>
                </a:lnTo>
                <a:lnTo>
                  <a:pt x="2598250" y="377394"/>
                </a:lnTo>
                <a:lnTo>
                  <a:pt x="2601850" y="377394"/>
                </a:lnTo>
                <a:lnTo>
                  <a:pt x="2605450" y="377665"/>
                </a:lnTo>
                <a:lnTo>
                  <a:pt x="2609050" y="377801"/>
                </a:lnTo>
                <a:lnTo>
                  <a:pt x="2616650" y="378343"/>
                </a:lnTo>
                <a:lnTo>
                  <a:pt x="2624250" y="379021"/>
                </a:lnTo>
                <a:lnTo>
                  <a:pt x="2631451" y="379563"/>
                </a:lnTo>
                <a:lnTo>
                  <a:pt x="2638451" y="380105"/>
                </a:lnTo>
                <a:lnTo>
                  <a:pt x="2642051" y="380105"/>
                </a:lnTo>
                <a:lnTo>
                  <a:pt x="2645451" y="380105"/>
                </a:lnTo>
                <a:lnTo>
                  <a:pt x="2648651" y="379970"/>
                </a:lnTo>
                <a:lnTo>
                  <a:pt x="2651851" y="379563"/>
                </a:lnTo>
                <a:lnTo>
                  <a:pt x="2655251" y="379156"/>
                </a:lnTo>
                <a:lnTo>
                  <a:pt x="2659051" y="378885"/>
                </a:lnTo>
                <a:lnTo>
                  <a:pt x="2663251" y="378750"/>
                </a:lnTo>
                <a:lnTo>
                  <a:pt x="2667451" y="378750"/>
                </a:lnTo>
                <a:lnTo>
                  <a:pt x="2671851" y="378885"/>
                </a:lnTo>
                <a:lnTo>
                  <a:pt x="2676651" y="379156"/>
                </a:lnTo>
                <a:lnTo>
                  <a:pt x="2681252" y="379563"/>
                </a:lnTo>
                <a:lnTo>
                  <a:pt x="2686252" y="380105"/>
                </a:lnTo>
                <a:lnTo>
                  <a:pt x="2691052" y="380647"/>
                </a:lnTo>
                <a:lnTo>
                  <a:pt x="2696052" y="381461"/>
                </a:lnTo>
                <a:lnTo>
                  <a:pt x="2701052" y="382410"/>
                </a:lnTo>
                <a:lnTo>
                  <a:pt x="2705852" y="383494"/>
                </a:lnTo>
                <a:lnTo>
                  <a:pt x="2710852" y="384579"/>
                </a:lnTo>
                <a:lnTo>
                  <a:pt x="2715652" y="385799"/>
                </a:lnTo>
                <a:lnTo>
                  <a:pt x="2720252" y="387154"/>
                </a:lnTo>
                <a:lnTo>
                  <a:pt x="2724652" y="388781"/>
                </a:lnTo>
                <a:lnTo>
                  <a:pt x="2731653" y="386883"/>
                </a:lnTo>
                <a:lnTo>
                  <a:pt x="2735053" y="386070"/>
                </a:lnTo>
                <a:lnTo>
                  <a:pt x="2738453" y="385392"/>
                </a:lnTo>
                <a:lnTo>
                  <a:pt x="2741653" y="384850"/>
                </a:lnTo>
                <a:lnTo>
                  <a:pt x="2744853" y="384579"/>
                </a:lnTo>
                <a:lnTo>
                  <a:pt x="2748053" y="384443"/>
                </a:lnTo>
                <a:lnTo>
                  <a:pt x="2751053" y="384579"/>
                </a:lnTo>
                <a:lnTo>
                  <a:pt x="2752653" y="384850"/>
                </a:lnTo>
                <a:lnTo>
                  <a:pt x="2753853" y="385121"/>
                </a:lnTo>
                <a:lnTo>
                  <a:pt x="2755253" y="385663"/>
                </a:lnTo>
                <a:lnTo>
                  <a:pt x="2756653" y="386070"/>
                </a:lnTo>
                <a:lnTo>
                  <a:pt x="2758053" y="386748"/>
                </a:lnTo>
                <a:lnTo>
                  <a:pt x="2759453" y="387561"/>
                </a:lnTo>
                <a:lnTo>
                  <a:pt x="2760853" y="388239"/>
                </a:lnTo>
                <a:lnTo>
                  <a:pt x="2761853" y="389323"/>
                </a:lnTo>
                <a:lnTo>
                  <a:pt x="2763253" y="390408"/>
                </a:lnTo>
                <a:lnTo>
                  <a:pt x="2764453" y="391628"/>
                </a:lnTo>
                <a:lnTo>
                  <a:pt x="2765653" y="393119"/>
                </a:lnTo>
                <a:lnTo>
                  <a:pt x="2766453" y="394610"/>
                </a:lnTo>
                <a:lnTo>
                  <a:pt x="2768453" y="398134"/>
                </a:lnTo>
                <a:lnTo>
                  <a:pt x="2770453" y="402472"/>
                </a:lnTo>
                <a:lnTo>
                  <a:pt x="2771253" y="404099"/>
                </a:lnTo>
                <a:lnTo>
                  <a:pt x="2772053" y="405590"/>
                </a:lnTo>
                <a:lnTo>
                  <a:pt x="2773053" y="406946"/>
                </a:lnTo>
                <a:lnTo>
                  <a:pt x="2774253" y="408437"/>
                </a:lnTo>
                <a:lnTo>
                  <a:pt x="2775653" y="409657"/>
                </a:lnTo>
                <a:lnTo>
                  <a:pt x="2777053" y="410741"/>
                </a:lnTo>
                <a:lnTo>
                  <a:pt x="2778653" y="411826"/>
                </a:lnTo>
                <a:lnTo>
                  <a:pt x="2780453" y="412639"/>
                </a:lnTo>
                <a:lnTo>
                  <a:pt x="2782053" y="413452"/>
                </a:lnTo>
                <a:lnTo>
                  <a:pt x="2784054" y="414130"/>
                </a:lnTo>
                <a:lnTo>
                  <a:pt x="2786054" y="414672"/>
                </a:lnTo>
                <a:lnTo>
                  <a:pt x="2788054" y="415079"/>
                </a:lnTo>
                <a:lnTo>
                  <a:pt x="2790254" y="415215"/>
                </a:lnTo>
                <a:lnTo>
                  <a:pt x="2792454" y="415079"/>
                </a:lnTo>
                <a:lnTo>
                  <a:pt x="2794854" y="414808"/>
                </a:lnTo>
                <a:lnTo>
                  <a:pt x="2797054" y="414401"/>
                </a:lnTo>
                <a:lnTo>
                  <a:pt x="2799054" y="410877"/>
                </a:lnTo>
                <a:lnTo>
                  <a:pt x="2801054" y="408030"/>
                </a:lnTo>
                <a:lnTo>
                  <a:pt x="2803054" y="405861"/>
                </a:lnTo>
                <a:lnTo>
                  <a:pt x="2804854" y="404370"/>
                </a:lnTo>
                <a:lnTo>
                  <a:pt x="2805654" y="403828"/>
                </a:lnTo>
                <a:lnTo>
                  <a:pt x="2806654" y="403557"/>
                </a:lnTo>
                <a:lnTo>
                  <a:pt x="2807254" y="403286"/>
                </a:lnTo>
                <a:lnTo>
                  <a:pt x="2808054" y="403150"/>
                </a:lnTo>
                <a:lnTo>
                  <a:pt x="2808854" y="403150"/>
                </a:lnTo>
                <a:lnTo>
                  <a:pt x="2809654" y="403286"/>
                </a:lnTo>
                <a:lnTo>
                  <a:pt x="2810254" y="403557"/>
                </a:lnTo>
                <a:lnTo>
                  <a:pt x="2810854" y="403828"/>
                </a:lnTo>
                <a:lnTo>
                  <a:pt x="2812254" y="404777"/>
                </a:lnTo>
                <a:lnTo>
                  <a:pt x="2813454" y="405997"/>
                </a:lnTo>
                <a:lnTo>
                  <a:pt x="2814654" y="407623"/>
                </a:lnTo>
                <a:lnTo>
                  <a:pt x="2815654" y="409521"/>
                </a:lnTo>
                <a:lnTo>
                  <a:pt x="2817854" y="413452"/>
                </a:lnTo>
                <a:lnTo>
                  <a:pt x="2819454" y="417926"/>
                </a:lnTo>
                <a:lnTo>
                  <a:pt x="2823454" y="428906"/>
                </a:lnTo>
                <a:lnTo>
                  <a:pt x="2827454" y="439886"/>
                </a:lnTo>
                <a:lnTo>
                  <a:pt x="2831054" y="450867"/>
                </a:lnTo>
                <a:lnTo>
                  <a:pt x="2834454" y="461847"/>
                </a:lnTo>
                <a:lnTo>
                  <a:pt x="2837655" y="472962"/>
                </a:lnTo>
                <a:lnTo>
                  <a:pt x="2840855" y="484078"/>
                </a:lnTo>
                <a:lnTo>
                  <a:pt x="2843655" y="495194"/>
                </a:lnTo>
                <a:lnTo>
                  <a:pt x="2846255" y="506581"/>
                </a:lnTo>
                <a:lnTo>
                  <a:pt x="2848655" y="517832"/>
                </a:lnTo>
                <a:lnTo>
                  <a:pt x="2850655" y="529084"/>
                </a:lnTo>
                <a:lnTo>
                  <a:pt x="2852455" y="540335"/>
                </a:lnTo>
                <a:lnTo>
                  <a:pt x="2854055" y="551857"/>
                </a:lnTo>
                <a:lnTo>
                  <a:pt x="2855255" y="563244"/>
                </a:lnTo>
                <a:lnTo>
                  <a:pt x="2856255" y="574631"/>
                </a:lnTo>
                <a:lnTo>
                  <a:pt x="2857055" y="586289"/>
                </a:lnTo>
                <a:lnTo>
                  <a:pt x="2857255" y="597812"/>
                </a:lnTo>
                <a:lnTo>
                  <a:pt x="2862455" y="625872"/>
                </a:lnTo>
                <a:lnTo>
                  <a:pt x="2865055" y="639970"/>
                </a:lnTo>
                <a:lnTo>
                  <a:pt x="2867255" y="653933"/>
                </a:lnTo>
                <a:lnTo>
                  <a:pt x="2869255" y="668031"/>
                </a:lnTo>
                <a:lnTo>
                  <a:pt x="2871455" y="681993"/>
                </a:lnTo>
                <a:lnTo>
                  <a:pt x="2873055" y="696091"/>
                </a:lnTo>
                <a:lnTo>
                  <a:pt x="2874655" y="710054"/>
                </a:lnTo>
                <a:lnTo>
                  <a:pt x="2875655" y="724287"/>
                </a:lnTo>
                <a:lnTo>
                  <a:pt x="2876855" y="738385"/>
                </a:lnTo>
                <a:lnTo>
                  <a:pt x="2877455" y="752483"/>
                </a:lnTo>
                <a:lnTo>
                  <a:pt x="2877855" y="766717"/>
                </a:lnTo>
                <a:lnTo>
                  <a:pt x="2877855" y="780679"/>
                </a:lnTo>
                <a:lnTo>
                  <a:pt x="2877455" y="794913"/>
                </a:lnTo>
                <a:lnTo>
                  <a:pt x="2876855" y="809147"/>
                </a:lnTo>
                <a:lnTo>
                  <a:pt x="2875455" y="823380"/>
                </a:lnTo>
                <a:lnTo>
                  <a:pt x="2905056" y="1195623"/>
                </a:lnTo>
                <a:lnTo>
                  <a:pt x="2908056" y="1206874"/>
                </a:lnTo>
                <a:lnTo>
                  <a:pt x="2910856" y="1218126"/>
                </a:lnTo>
                <a:lnTo>
                  <a:pt x="2913056" y="1229648"/>
                </a:lnTo>
                <a:lnTo>
                  <a:pt x="2915456" y="1241035"/>
                </a:lnTo>
                <a:lnTo>
                  <a:pt x="2917256" y="1252422"/>
                </a:lnTo>
                <a:lnTo>
                  <a:pt x="2918856" y="1263809"/>
                </a:lnTo>
                <a:lnTo>
                  <a:pt x="2920456" y="1275331"/>
                </a:lnTo>
                <a:lnTo>
                  <a:pt x="2921656" y="1286854"/>
                </a:lnTo>
                <a:lnTo>
                  <a:pt x="2922456" y="1298240"/>
                </a:lnTo>
                <a:lnTo>
                  <a:pt x="2923456" y="1309627"/>
                </a:lnTo>
                <a:lnTo>
                  <a:pt x="2923856" y="1321285"/>
                </a:lnTo>
                <a:lnTo>
                  <a:pt x="2924256" y="1332808"/>
                </a:lnTo>
                <a:lnTo>
                  <a:pt x="2924256" y="1344330"/>
                </a:lnTo>
                <a:lnTo>
                  <a:pt x="2924256" y="1355853"/>
                </a:lnTo>
                <a:lnTo>
                  <a:pt x="2924056" y="1367511"/>
                </a:lnTo>
                <a:lnTo>
                  <a:pt x="2923856" y="1379033"/>
                </a:lnTo>
                <a:lnTo>
                  <a:pt x="2924256" y="1379711"/>
                </a:lnTo>
                <a:lnTo>
                  <a:pt x="2924656" y="1380253"/>
                </a:lnTo>
                <a:lnTo>
                  <a:pt x="2925056" y="1381202"/>
                </a:lnTo>
                <a:lnTo>
                  <a:pt x="2925256" y="1382151"/>
                </a:lnTo>
                <a:lnTo>
                  <a:pt x="2925056" y="1383235"/>
                </a:lnTo>
                <a:lnTo>
                  <a:pt x="2924656" y="1384455"/>
                </a:lnTo>
                <a:lnTo>
                  <a:pt x="2924256" y="1385811"/>
                </a:lnTo>
                <a:lnTo>
                  <a:pt x="2923656" y="1387573"/>
                </a:lnTo>
                <a:lnTo>
                  <a:pt x="2924056" y="1391233"/>
                </a:lnTo>
                <a:lnTo>
                  <a:pt x="2924456" y="1395029"/>
                </a:lnTo>
                <a:lnTo>
                  <a:pt x="2926056" y="1397605"/>
                </a:lnTo>
                <a:lnTo>
                  <a:pt x="2927656" y="1400180"/>
                </a:lnTo>
                <a:lnTo>
                  <a:pt x="2929056" y="1402891"/>
                </a:lnTo>
                <a:lnTo>
                  <a:pt x="2930056" y="1405467"/>
                </a:lnTo>
                <a:lnTo>
                  <a:pt x="2930856" y="1408178"/>
                </a:lnTo>
                <a:lnTo>
                  <a:pt x="2931656" y="1410889"/>
                </a:lnTo>
                <a:lnTo>
                  <a:pt x="2932056" y="1413736"/>
                </a:lnTo>
                <a:lnTo>
                  <a:pt x="2932456" y="1416447"/>
                </a:lnTo>
                <a:lnTo>
                  <a:pt x="2933056" y="1422005"/>
                </a:lnTo>
                <a:lnTo>
                  <a:pt x="2933056" y="1427699"/>
                </a:lnTo>
                <a:lnTo>
                  <a:pt x="2932456" y="1439221"/>
                </a:lnTo>
                <a:lnTo>
                  <a:pt x="2935056" y="1442881"/>
                </a:lnTo>
                <a:lnTo>
                  <a:pt x="2937256" y="1445728"/>
                </a:lnTo>
                <a:lnTo>
                  <a:pt x="2938456" y="1446677"/>
                </a:lnTo>
                <a:lnTo>
                  <a:pt x="2939256" y="1447490"/>
                </a:lnTo>
                <a:lnTo>
                  <a:pt x="2940057" y="1448032"/>
                </a:lnTo>
                <a:lnTo>
                  <a:pt x="2940857" y="1448439"/>
                </a:lnTo>
                <a:lnTo>
                  <a:pt x="2941657" y="1448574"/>
                </a:lnTo>
                <a:lnTo>
                  <a:pt x="2942257" y="1448574"/>
                </a:lnTo>
                <a:lnTo>
                  <a:pt x="2943057" y="1448439"/>
                </a:lnTo>
                <a:lnTo>
                  <a:pt x="2943457" y="1448168"/>
                </a:lnTo>
                <a:lnTo>
                  <a:pt x="2943857" y="1447897"/>
                </a:lnTo>
                <a:lnTo>
                  <a:pt x="2944657" y="1447219"/>
                </a:lnTo>
                <a:lnTo>
                  <a:pt x="2945257" y="1445999"/>
                </a:lnTo>
                <a:lnTo>
                  <a:pt x="2946057" y="1444237"/>
                </a:lnTo>
                <a:lnTo>
                  <a:pt x="2946457" y="1442610"/>
                </a:lnTo>
                <a:lnTo>
                  <a:pt x="2947057" y="1438950"/>
                </a:lnTo>
                <a:lnTo>
                  <a:pt x="2947457" y="1434070"/>
                </a:lnTo>
                <a:lnTo>
                  <a:pt x="2951657" y="1423225"/>
                </a:lnTo>
                <a:lnTo>
                  <a:pt x="2955457" y="1412516"/>
                </a:lnTo>
                <a:lnTo>
                  <a:pt x="2959257" y="1401671"/>
                </a:lnTo>
                <a:lnTo>
                  <a:pt x="2962857" y="1390827"/>
                </a:lnTo>
                <a:lnTo>
                  <a:pt x="2966257" y="1379846"/>
                </a:lnTo>
                <a:lnTo>
                  <a:pt x="2969457" y="1368866"/>
                </a:lnTo>
                <a:lnTo>
                  <a:pt x="2972457" y="1357886"/>
                </a:lnTo>
                <a:lnTo>
                  <a:pt x="2975057" y="1346906"/>
                </a:lnTo>
                <a:lnTo>
                  <a:pt x="2977857" y="1335790"/>
                </a:lnTo>
                <a:lnTo>
                  <a:pt x="2980257" y="1324674"/>
                </a:lnTo>
                <a:lnTo>
                  <a:pt x="2982457" y="1313559"/>
                </a:lnTo>
                <a:lnTo>
                  <a:pt x="2984257" y="1302307"/>
                </a:lnTo>
                <a:lnTo>
                  <a:pt x="2986057" y="1291056"/>
                </a:lnTo>
                <a:lnTo>
                  <a:pt x="2987457" y="1279669"/>
                </a:lnTo>
                <a:lnTo>
                  <a:pt x="2988657" y="1268418"/>
                </a:lnTo>
                <a:lnTo>
                  <a:pt x="2989457" y="1256895"/>
                </a:lnTo>
                <a:lnTo>
                  <a:pt x="2990057" y="1239679"/>
                </a:lnTo>
                <a:lnTo>
                  <a:pt x="2990257" y="1222328"/>
                </a:lnTo>
                <a:lnTo>
                  <a:pt x="2990457" y="1218532"/>
                </a:lnTo>
                <a:lnTo>
                  <a:pt x="2990657" y="1214601"/>
                </a:lnTo>
                <a:lnTo>
                  <a:pt x="2991057" y="1210941"/>
                </a:lnTo>
                <a:lnTo>
                  <a:pt x="2991857" y="1207281"/>
                </a:lnTo>
                <a:lnTo>
                  <a:pt x="2992458" y="1203892"/>
                </a:lnTo>
                <a:lnTo>
                  <a:pt x="2993658" y="1200639"/>
                </a:lnTo>
                <a:lnTo>
                  <a:pt x="2995258" y="1197792"/>
                </a:lnTo>
                <a:lnTo>
                  <a:pt x="2996858" y="1195081"/>
                </a:lnTo>
                <a:lnTo>
                  <a:pt x="2997858" y="1193861"/>
                </a:lnTo>
                <a:lnTo>
                  <a:pt x="2998858" y="1192776"/>
                </a:lnTo>
                <a:lnTo>
                  <a:pt x="3000058" y="1191692"/>
                </a:lnTo>
                <a:lnTo>
                  <a:pt x="3001458" y="1190743"/>
                </a:lnTo>
                <a:lnTo>
                  <a:pt x="3002658" y="1189930"/>
                </a:lnTo>
                <a:lnTo>
                  <a:pt x="3004058" y="1189116"/>
                </a:lnTo>
                <a:lnTo>
                  <a:pt x="3005658" y="1188438"/>
                </a:lnTo>
                <a:lnTo>
                  <a:pt x="3007258" y="1188032"/>
                </a:lnTo>
                <a:lnTo>
                  <a:pt x="3009058" y="1187489"/>
                </a:lnTo>
                <a:lnTo>
                  <a:pt x="3010858" y="1187218"/>
                </a:lnTo>
                <a:lnTo>
                  <a:pt x="3013058" y="1187083"/>
                </a:lnTo>
                <a:lnTo>
                  <a:pt x="3015058" y="1187083"/>
                </a:lnTo>
                <a:lnTo>
                  <a:pt x="3017258" y="1187083"/>
                </a:lnTo>
                <a:lnTo>
                  <a:pt x="3019658" y="1187218"/>
                </a:lnTo>
                <a:lnTo>
                  <a:pt x="3022058" y="1187761"/>
                </a:lnTo>
                <a:lnTo>
                  <a:pt x="3024658" y="1188167"/>
                </a:lnTo>
                <a:lnTo>
                  <a:pt x="3032258" y="1189930"/>
                </a:lnTo>
                <a:lnTo>
                  <a:pt x="3036058" y="1190743"/>
                </a:lnTo>
                <a:lnTo>
                  <a:pt x="3039858" y="1191827"/>
                </a:lnTo>
                <a:lnTo>
                  <a:pt x="3043658" y="1193183"/>
                </a:lnTo>
                <a:lnTo>
                  <a:pt x="3047259" y="1194539"/>
                </a:lnTo>
                <a:lnTo>
                  <a:pt x="3050459" y="1196165"/>
                </a:lnTo>
                <a:lnTo>
                  <a:pt x="3052059" y="1197114"/>
                </a:lnTo>
                <a:lnTo>
                  <a:pt x="3053459" y="1198199"/>
                </a:lnTo>
                <a:lnTo>
                  <a:pt x="3055059" y="1199283"/>
                </a:lnTo>
                <a:lnTo>
                  <a:pt x="3056059" y="1200368"/>
                </a:lnTo>
                <a:lnTo>
                  <a:pt x="3057259" y="1201588"/>
                </a:lnTo>
                <a:lnTo>
                  <a:pt x="3058459" y="1203079"/>
                </a:lnTo>
                <a:lnTo>
                  <a:pt x="3059259" y="1204570"/>
                </a:lnTo>
                <a:lnTo>
                  <a:pt x="3060259" y="1206061"/>
                </a:lnTo>
                <a:lnTo>
                  <a:pt x="3060859" y="1207688"/>
                </a:lnTo>
                <a:lnTo>
                  <a:pt x="3061259" y="1209450"/>
                </a:lnTo>
                <a:lnTo>
                  <a:pt x="3061859" y="1211348"/>
                </a:lnTo>
                <a:lnTo>
                  <a:pt x="3062059" y="1213381"/>
                </a:lnTo>
                <a:lnTo>
                  <a:pt x="3062059" y="1215414"/>
                </a:lnTo>
                <a:lnTo>
                  <a:pt x="3061859" y="1217719"/>
                </a:lnTo>
                <a:lnTo>
                  <a:pt x="3061659" y="1220023"/>
                </a:lnTo>
                <a:lnTo>
                  <a:pt x="3061059" y="1222463"/>
                </a:lnTo>
                <a:lnTo>
                  <a:pt x="3060259" y="1225175"/>
                </a:lnTo>
                <a:lnTo>
                  <a:pt x="3059259" y="1228021"/>
                </a:lnTo>
                <a:lnTo>
                  <a:pt x="3058659" y="1230461"/>
                </a:lnTo>
                <a:lnTo>
                  <a:pt x="3057859" y="1233173"/>
                </a:lnTo>
                <a:lnTo>
                  <a:pt x="3057459" y="1235613"/>
                </a:lnTo>
                <a:lnTo>
                  <a:pt x="3057059" y="1238188"/>
                </a:lnTo>
                <a:lnTo>
                  <a:pt x="3056859" y="1240764"/>
                </a:lnTo>
                <a:lnTo>
                  <a:pt x="3056859" y="1243204"/>
                </a:lnTo>
                <a:lnTo>
                  <a:pt x="3057259" y="1248355"/>
                </a:lnTo>
                <a:lnTo>
                  <a:pt x="3057859" y="1253371"/>
                </a:lnTo>
                <a:lnTo>
                  <a:pt x="3058859" y="1258386"/>
                </a:lnTo>
                <a:lnTo>
                  <a:pt x="3060259" y="1263266"/>
                </a:lnTo>
                <a:lnTo>
                  <a:pt x="3061259" y="1268418"/>
                </a:lnTo>
                <a:lnTo>
                  <a:pt x="3064059" y="1278449"/>
                </a:lnTo>
                <a:lnTo>
                  <a:pt x="3065259" y="1283329"/>
                </a:lnTo>
                <a:lnTo>
                  <a:pt x="3066059" y="1288480"/>
                </a:lnTo>
                <a:lnTo>
                  <a:pt x="3066859" y="1293632"/>
                </a:lnTo>
                <a:lnTo>
                  <a:pt x="3067059" y="1298647"/>
                </a:lnTo>
                <a:lnTo>
                  <a:pt x="3066859" y="1301223"/>
                </a:lnTo>
                <a:lnTo>
                  <a:pt x="3066659" y="1303798"/>
                </a:lnTo>
                <a:lnTo>
                  <a:pt x="3066059" y="1306374"/>
                </a:lnTo>
                <a:lnTo>
                  <a:pt x="3065459" y="1309085"/>
                </a:lnTo>
                <a:lnTo>
                  <a:pt x="3065259" y="1330639"/>
                </a:lnTo>
                <a:lnTo>
                  <a:pt x="3065059" y="1352464"/>
                </a:lnTo>
                <a:lnTo>
                  <a:pt x="3065059" y="1404518"/>
                </a:lnTo>
                <a:lnTo>
                  <a:pt x="3066459" y="1429054"/>
                </a:lnTo>
                <a:lnTo>
                  <a:pt x="3068859" y="1437594"/>
                </a:lnTo>
                <a:lnTo>
                  <a:pt x="3070859" y="1446406"/>
                </a:lnTo>
                <a:lnTo>
                  <a:pt x="3072459" y="1455081"/>
                </a:lnTo>
                <a:lnTo>
                  <a:pt x="3073659" y="1463893"/>
                </a:lnTo>
                <a:lnTo>
                  <a:pt x="3074659" y="1472568"/>
                </a:lnTo>
                <a:lnTo>
                  <a:pt x="3075059" y="1481380"/>
                </a:lnTo>
                <a:lnTo>
                  <a:pt x="3075459" y="1490191"/>
                </a:lnTo>
                <a:lnTo>
                  <a:pt x="3075459" y="1499002"/>
                </a:lnTo>
                <a:lnTo>
                  <a:pt x="3075059" y="1516625"/>
                </a:lnTo>
                <a:lnTo>
                  <a:pt x="3074659" y="1534247"/>
                </a:lnTo>
                <a:lnTo>
                  <a:pt x="3073859" y="1552005"/>
                </a:lnTo>
                <a:lnTo>
                  <a:pt x="3073859" y="1560817"/>
                </a:lnTo>
                <a:lnTo>
                  <a:pt x="3074059" y="1569628"/>
                </a:lnTo>
                <a:lnTo>
                  <a:pt x="3075059" y="1582641"/>
                </a:lnTo>
                <a:lnTo>
                  <a:pt x="3075859" y="1595655"/>
                </a:lnTo>
                <a:lnTo>
                  <a:pt x="3076459" y="1608398"/>
                </a:lnTo>
                <a:lnTo>
                  <a:pt x="3076859" y="1621411"/>
                </a:lnTo>
                <a:lnTo>
                  <a:pt x="3076659" y="1634425"/>
                </a:lnTo>
                <a:lnTo>
                  <a:pt x="3076259" y="1647438"/>
                </a:lnTo>
                <a:lnTo>
                  <a:pt x="3075259" y="1660316"/>
                </a:lnTo>
                <a:lnTo>
                  <a:pt x="3074659" y="1666823"/>
                </a:lnTo>
                <a:lnTo>
                  <a:pt x="3073859" y="1673330"/>
                </a:lnTo>
                <a:lnTo>
                  <a:pt x="3074659" y="1803330"/>
                </a:lnTo>
                <a:lnTo>
                  <a:pt x="3075059" y="1818784"/>
                </a:lnTo>
                <a:lnTo>
                  <a:pt x="3075459" y="1834102"/>
                </a:lnTo>
                <a:lnTo>
                  <a:pt x="3075859" y="1864874"/>
                </a:lnTo>
                <a:lnTo>
                  <a:pt x="3075659" y="1895645"/>
                </a:lnTo>
                <a:lnTo>
                  <a:pt x="3075259" y="1926417"/>
                </a:lnTo>
                <a:lnTo>
                  <a:pt x="3074059" y="1957189"/>
                </a:lnTo>
                <a:lnTo>
                  <a:pt x="3072659" y="1987825"/>
                </a:lnTo>
                <a:lnTo>
                  <a:pt x="3070859" y="2018325"/>
                </a:lnTo>
                <a:lnTo>
                  <a:pt x="3068859" y="2048961"/>
                </a:lnTo>
                <a:lnTo>
                  <a:pt x="3066459" y="2079733"/>
                </a:lnTo>
                <a:lnTo>
                  <a:pt x="3063659" y="2110369"/>
                </a:lnTo>
                <a:lnTo>
                  <a:pt x="3060459" y="2140734"/>
                </a:lnTo>
                <a:lnTo>
                  <a:pt x="3057259" y="2171370"/>
                </a:lnTo>
                <a:lnTo>
                  <a:pt x="3053859" y="2202007"/>
                </a:lnTo>
                <a:lnTo>
                  <a:pt x="3050259" y="2232643"/>
                </a:lnTo>
                <a:lnTo>
                  <a:pt x="3042658" y="2293644"/>
                </a:lnTo>
                <a:lnTo>
                  <a:pt x="3040658" y="2309775"/>
                </a:lnTo>
                <a:lnTo>
                  <a:pt x="3038858" y="2325771"/>
                </a:lnTo>
                <a:lnTo>
                  <a:pt x="3035058" y="2357898"/>
                </a:lnTo>
                <a:lnTo>
                  <a:pt x="3035858" y="2363999"/>
                </a:lnTo>
                <a:lnTo>
                  <a:pt x="3036458" y="2369828"/>
                </a:lnTo>
                <a:lnTo>
                  <a:pt x="3036858" y="2375792"/>
                </a:lnTo>
                <a:lnTo>
                  <a:pt x="3036658" y="2381621"/>
                </a:lnTo>
                <a:lnTo>
                  <a:pt x="3036458" y="2384332"/>
                </a:lnTo>
                <a:lnTo>
                  <a:pt x="3036058" y="2387315"/>
                </a:lnTo>
                <a:lnTo>
                  <a:pt x="3035258" y="2390161"/>
                </a:lnTo>
                <a:lnTo>
                  <a:pt x="3034458" y="2393008"/>
                </a:lnTo>
                <a:lnTo>
                  <a:pt x="3033458" y="2395855"/>
                </a:lnTo>
                <a:lnTo>
                  <a:pt x="3032258" y="2398566"/>
                </a:lnTo>
                <a:lnTo>
                  <a:pt x="3030858" y="2401413"/>
                </a:lnTo>
                <a:lnTo>
                  <a:pt x="3029058" y="2403988"/>
                </a:lnTo>
                <a:lnTo>
                  <a:pt x="3026658" y="2424457"/>
                </a:lnTo>
                <a:lnTo>
                  <a:pt x="3024658" y="2444927"/>
                </a:lnTo>
                <a:lnTo>
                  <a:pt x="3023058" y="2465396"/>
                </a:lnTo>
                <a:lnTo>
                  <a:pt x="3021458" y="2485730"/>
                </a:lnTo>
                <a:lnTo>
                  <a:pt x="3018658" y="2526804"/>
                </a:lnTo>
                <a:lnTo>
                  <a:pt x="3016058" y="2567742"/>
                </a:lnTo>
                <a:lnTo>
                  <a:pt x="3013258" y="2608681"/>
                </a:lnTo>
                <a:lnTo>
                  <a:pt x="3011658" y="2629286"/>
                </a:lnTo>
                <a:lnTo>
                  <a:pt x="3009858" y="2649620"/>
                </a:lnTo>
                <a:lnTo>
                  <a:pt x="3007858" y="2670089"/>
                </a:lnTo>
                <a:lnTo>
                  <a:pt x="3005458" y="2690423"/>
                </a:lnTo>
                <a:lnTo>
                  <a:pt x="3002658" y="2710892"/>
                </a:lnTo>
                <a:lnTo>
                  <a:pt x="2999458" y="2731226"/>
                </a:lnTo>
                <a:lnTo>
                  <a:pt x="2998858" y="2741935"/>
                </a:lnTo>
                <a:lnTo>
                  <a:pt x="2998258" y="2752508"/>
                </a:lnTo>
                <a:lnTo>
                  <a:pt x="2997458" y="2763217"/>
                </a:lnTo>
                <a:lnTo>
                  <a:pt x="2996258" y="2773926"/>
                </a:lnTo>
                <a:lnTo>
                  <a:pt x="2995258" y="2784364"/>
                </a:lnTo>
                <a:lnTo>
                  <a:pt x="2993858" y="2795073"/>
                </a:lnTo>
                <a:lnTo>
                  <a:pt x="2992458" y="2805647"/>
                </a:lnTo>
                <a:lnTo>
                  <a:pt x="2990857" y="2816085"/>
                </a:lnTo>
                <a:lnTo>
                  <a:pt x="2989057" y="2826658"/>
                </a:lnTo>
                <a:lnTo>
                  <a:pt x="2987257" y="2837096"/>
                </a:lnTo>
                <a:lnTo>
                  <a:pt x="2984857" y="2847670"/>
                </a:lnTo>
                <a:lnTo>
                  <a:pt x="2982657" y="2858108"/>
                </a:lnTo>
                <a:lnTo>
                  <a:pt x="2980457" y="2868546"/>
                </a:lnTo>
                <a:lnTo>
                  <a:pt x="2977657" y="2878984"/>
                </a:lnTo>
                <a:lnTo>
                  <a:pt x="2974857" y="2889422"/>
                </a:lnTo>
                <a:lnTo>
                  <a:pt x="2971857" y="2899724"/>
                </a:lnTo>
                <a:lnTo>
                  <a:pt x="2973057" y="2905689"/>
                </a:lnTo>
                <a:lnTo>
                  <a:pt x="2973857" y="2911925"/>
                </a:lnTo>
                <a:lnTo>
                  <a:pt x="2974257" y="2918025"/>
                </a:lnTo>
                <a:lnTo>
                  <a:pt x="2974257" y="2923989"/>
                </a:lnTo>
                <a:lnTo>
                  <a:pt x="2973857" y="2929954"/>
                </a:lnTo>
                <a:lnTo>
                  <a:pt x="2973057" y="2936054"/>
                </a:lnTo>
                <a:lnTo>
                  <a:pt x="2971657" y="2942018"/>
                </a:lnTo>
                <a:lnTo>
                  <a:pt x="2969857" y="2948119"/>
                </a:lnTo>
                <a:lnTo>
                  <a:pt x="2970457" y="2952456"/>
                </a:lnTo>
                <a:lnTo>
                  <a:pt x="2970857" y="2956930"/>
                </a:lnTo>
                <a:lnTo>
                  <a:pt x="2971057" y="2961268"/>
                </a:lnTo>
                <a:lnTo>
                  <a:pt x="2971057" y="2965741"/>
                </a:lnTo>
                <a:lnTo>
                  <a:pt x="2970857" y="2970079"/>
                </a:lnTo>
                <a:lnTo>
                  <a:pt x="2970657" y="2974417"/>
                </a:lnTo>
                <a:lnTo>
                  <a:pt x="2970457" y="2978755"/>
                </a:lnTo>
                <a:lnTo>
                  <a:pt x="2969657" y="2983093"/>
                </a:lnTo>
                <a:lnTo>
                  <a:pt x="2969057" y="2987295"/>
                </a:lnTo>
                <a:lnTo>
                  <a:pt x="2968257" y="2991497"/>
                </a:lnTo>
                <a:lnTo>
                  <a:pt x="2966257" y="3000037"/>
                </a:lnTo>
                <a:lnTo>
                  <a:pt x="2963657" y="3008577"/>
                </a:lnTo>
                <a:lnTo>
                  <a:pt x="2960857" y="3016982"/>
                </a:lnTo>
                <a:lnTo>
                  <a:pt x="2949657" y="3021049"/>
                </a:lnTo>
                <a:lnTo>
                  <a:pt x="2951857" y="3020778"/>
                </a:lnTo>
                <a:lnTo>
                  <a:pt x="2954457" y="3019964"/>
                </a:lnTo>
                <a:lnTo>
                  <a:pt x="2957457" y="3018744"/>
                </a:lnTo>
                <a:lnTo>
                  <a:pt x="2960857" y="3016982"/>
                </a:lnTo>
                <a:lnTo>
                  <a:pt x="2959457" y="3022404"/>
                </a:lnTo>
                <a:lnTo>
                  <a:pt x="2958057" y="3027827"/>
                </a:lnTo>
                <a:lnTo>
                  <a:pt x="2956457" y="3032978"/>
                </a:lnTo>
                <a:lnTo>
                  <a:pt x="2954857" y="3037858"/>
                </a:lnTo>
                <a:lnTo>
                  <a:pt x="2953057" y="3042738"/>
                </a:lnTo>
                <a:lnTo>
                  <a:pt x="2951257" y="3047212"/>
                </a:lnTo>
                <a:lnTo>
                  <a:pt x="2949057" y="3051685"/>
                </a:lnTo>
                <a:lnTo>
                  <a:pt x="2946857" y="3055887"/>
                </a:lnTo>
                <a:lnTo>
                  <a:pt x="2944657" y="3059818"/>
                </a:lnTo>
                <a:lnTo>
                  <a:pt x="2942057" y="3063750"/>
                </a:lnTo>
                <a:lnTo>
                  <a:pt x="2939656" y="3067410"/>
                </a:lnTo>
                <a:lnTo>
                  <a:pt x="2936856" y="3070934"/>
                </a:lnTo>
                <a:lnTo>
                  <a:pt x="2933856" y="3074323"/>
                </a:lnTo>
                <a:lnTo>
                  <a:pt x="2930856" y="3077441"/>
                </a:lnTo>
                <a:lnTo>
                  <a:pt x="2927656" y="3080423"/>
                </a:lnTo>
                <a:lnTo>
                  <a:pt x="2924456" y="3083406"/>
                </a:lnTo>
                <a:lnTo>
                  <a:pt x="2921056" y="3085981"/>
                </a:lnTo>
                <a:lnTo>
                  <a:pt x="2917456" y="3088421"/>
                </a:lnTo>
                <a:lnTo>
                  <a:pt x="2913656" y="3090590"/>
                </a:lnTo>
                <a:lnTo>
                  <a:pt x="2909656" y="3092759"/>
                </a:lnTo>
                <a:lnTo>
                  <a:pt x="2905656" y="3094657"/>
                </a:lnTo>
                <a:lnTo>
                  <a:pt x="2901456" y="3096419"/>
                </a:lnTo>
                <a:lnTo>
                  <a:pt x="2897056" y="3098046"/>
                </a:lnTo>
                <a:lnTo>
                  <a:pt x="2892656" y="3099401"/>
                </a:lnTo>
                <a:lnTo>
                  <a:pt x="2887856" y="3100621"/>
                </a:lnTo>
                <a:lnTo>
                  <a:pt x="2883055" y="3101706"/>
                </a:lnTo>
                <a:lnTo>
                  <a:pt x="2878055" y="3102655"/>
                </a:lnTo>
                <a:lnTo>
                  <a:pt x="2873055" y="3103468"/>
                </a:lnTo>
                <a:lnTo>
                  <a:pt x="2867455" y="3104010"/>
                </a:lnTo>
                <a:lnTo>
                  <a:pt x="2862055" y="3104417"/>
                </a:lnTo>
                <a:lnTo>
                  <a:pt x="2856255" y="3104688"/>
                </a:lnTo>
                <a:lnTo>
                  <a:pt x="2850655" y="3104688"/>
                </a:lnTo>
                <a:lnTo>
                  <a:pt x="2847255" y="3104688"/>
                </a:lnTo>
                <a:lnTo>
                  <a:pt x="2844055" y="3104824"/>
                </a:lnTo>
                <a:lnTo>
                  <a:pt x="2840855" y="3105095"/>
                </a:lnTo>
                <a:lnTo>
                  <a:pt x="2837655" y="3105637"/>
                </a:lnTo>
                <a:lnTo>
                  <a:pt x="2831454" y="3106722"/>
                </a:lnTo>
                <a:lnTo>
                  <a:pt x="2825254" y="3107942"/>
                </a:lnTo>
                <a:lnTo>
                  <a:pt x="2813254" y="3110653"/>
                </a:lnTo>
                <a:lnTo>
                  <a:pt x="2807054" y="3112144"/>
                </a:lnTo>
                <a:lnTo>
                  <a:pt x="2800854" y="3113228"/>
                </a:lnTo>
                <a:lnTo>
                  <a:pt x="2791654" y="3166909"/>
                </a:lnTo>
                <a:lnTo>
                  <a:pt x="2791654" y="3176127"/>
                </a:lnTo>
                <a:lnTo>
                  <a:pt x="2791654" y="3185210"/>
                </a:lnTo>
                <a:lnTo>
                  <a:pt x="2791854" y="3203510"/>
                </a:lnTo>
                <a:lnTo>
                  <a:pt x="2792054" y="3221675"/>
                </a:lnTo>
                <a:lnTo>
                  <a:pt x="2792054" y="3230757"/>
                </a:lnTo>
                <a:lnTo>
                  <a:pt x="2792054" y="3239975"/>
                </a:lnTo>
                <a:lnTo>
                  <a:pt x="2791854" y="3249058"/>
                </a:lnTo>
                <a:lnTo>
                  <a:pt x="2791054" y="3258140"/>
                </a:lnTo>
                <a:lnTo>
                  <a:pt x="2790454" y="3267222"/>
                </a:lnTo>
                <a:lnTo>
                  <a:pt x="2789254" y="3276305"/>
                </a:lnTo>
                <a:lnTo>
                  <a:pt x="2787854" y="3285387"/>
                </a:lnTo>
                <a:lnTo>
                  <a:pt x="2786054" y="3294334"/>
                </a:lnTo>
                <a:lnTo>
                  <a:pt x="2783854" y="3303281"/>
                </a:lnTo>
                <a:lnTo>
                  <a:pt x="2781053" y="3312228"/>
                </a:lnTo>
                <a:lnTo>
                  <a:pt x="2781453" y="3317786"/>
                </a:lnTo>
                <a:lnTo>
                  <a:pt x="2781453" y="3323208"/>
                </a:lnTo>
                <a:lnTo>
                  <a:pt x="2781453" y="3328630"/>
                </a:lnTo>
                <a:lnTo>
                  <a:pt x="2781253" y="3334053"/>
                </a:lnTo>
                <a:lnTo>
                  <a:pt x="2780853" y="3339475"/>
                </a:lnTo>
                <a:lnTo>
                  <a:pt x="2780253" y="3344897"/>
                </a:lnTo>
                <a:lnTo>
                  <a:pt x="2778653" y="3355742"/>
                </a:lnTo>
                <a:lnTo>
                  <a:pt x="2776653" y="3366315"/>
                </a:lnTo>
                <a:lnTo>
                  <a:pt x="2774653" y="3377025"/>
                </a:lnTo>
                <a:lnTo>
                  <a:pt x="2772453" y="3387734"/>
                </a:lnTo>
                <a:lnTo>
                  <a:pt x="2770653" y="3398307"/>
                </a:lnTo>
                <a:lnTo>
                  <a:pt x="2771253" y="3400883"/>
                </a:lnTo>
                <a:lnTo>
                  <a:pt x="2771653" y="3403323"/>
                </a:lnTo>
                <a:lnTo>
                  <a:pt x="2771653" y="3405627"/>
                </a:lnTo>
                <a:lnTo>
                  <a:pt x="2771653" y="3407932"/>
                </a:lnTo>
                <a:lnTo>
                  <a:pt x="2771453" y="3410101"/>
                </a:lnTo>
                <a:lnTo>
                  <a:pt x="2771053" y="3412405"/>
                </a:lnTo>
                <a:lnTo>
                  <a:pt x="2770453" y="3414574"/>
                </a:lnTo>
                <a:lnTo>
                  <a:pt x="2769453" y="3416743"/>
                </a:lnTo>
                <a:lnTo>
                  <a:pt x="2767853" y="3420945"/>
                </a:lnTo>
                <a:lnTo>
                  <a:pt x="2765853" y="3425148"/>
                </a:lnTo>
                <a:lnTo>
                  <a:pt x="2763653" y="3429486"/>
                </a:lnTo>
                <a:lnTo>
                  <a:pt x="2762053" y="3433552"/>
                </a:lnTo>
                <a:lnTo>
                  <a:pt x="2760853" y="3439110"/>
                </a:lnTo>
                <a:lnTo>
                  <a:pt x="2759453" y="3444397"/>
                </a:lnTo>
                <a:lnTo>
                  <a:pt x="2757853" y="3449413"/>
                </a:lnTo>
                <a:lnTo>
                  <a:pt x="2756053" y="3454293"/>
                </a:lnTo>
                <a:lnTo>
                  <a:pt x="2753653" y="3459037"/>
                </a:lnTo>
                <a:lnTo>
                  <a:pt x="2751453" y="3463646"/>
                </a:lnTo>
                <a:lnTo>
                  <a:pt x="2748853" y="3467848"/>
                </a:lnTo>
                <a:lnTo>
                  <a:pt x="2746453" y="3472051"/>
                </a:lnTo>
                <a:lnTo>
                  <a:pt x="2743453" y="3476118"/>
                </a:lnTo>
                <a:lnTo>
                  <a:pt x="2740253" y="3479913"/>
                </a:lnTo>
                <a:lnTo>
                  <a:pt x="2737053" y="3483573"/>
                </a:lnTo>
                <a:lnTo>
                  <a:pt x="2733453" y="3486962"/>
                </a:lnTo>
                <a:lnTo>
                  <a:pt x="2729852" y="3490216"/>
                </a:lnTo>
                <a:lnTo>
                  <a:pt x="2725852" y="3493198"/>
                </a:lnTo>
                <a:lnTo>
                  <a:pt x="2722052" y="3496045"/>
                </a:lnTo>
                <a:lnTo>
                  <a:pt x="2717652" y="3498620"/>
                </a:lnTo>
                <a:lnTo>
                  <a:pt x="2713252" y="3501196"/>
                </a:lnTo>
                <a:lnTo>
                  <a:pt x="2708852" y="3503365"/>
                </a:lnTo>
                <a:lnTo>
                  <a:pt x="2704052" y="3505263"/>
                </a:lnTo>
                <a:lnTo>
                  <a:pt x="2699252" y="3507160"/>
                </a:lnTo>
                <a:lnTo>
                  <a:pt x="2694252" y="3508787"/>
                </a:lnTo>
                <a:lnTo>
                  <a:pt x="2688852" y="3510143"/>
                </a:lnTo>
                <a:lnTo>
                  <a:pt x="2683652" y="3511227"/>
                </a:lnTo>
                <a:lnTo>
                  <a:pt x="2678251" y="3512176"/>
                </a:lnTo>
                <a:lnTo>
                  <a:pt x="2672451" y="3512854"/>
                </a:lnTo>
                <a:lnTo>
                  <a:pt x="2666651" y="3513396"/>
                </a:lnTo>
                <a:lnTo>
                  <a:pt x="2660851" y="3513667"/>
                </a:lnTo>
                <a:lnTo>
                  <a:pt x="2654651" y="3513667"/>
                </a:lnTo>
                <a:lnTo>
                  <a:pt x="2648651" y="3513532"/>
                </a:lnTo>
                <a:lnTo>
                  <a:pt x="2642251" y="3512989"/>
                </a:lnTo>
                <a:lnTo>
                  <a:pt x="2635851" y="3512447"/>
                </a:lnTo>
                <a:lnTo>
                  <a:pt x="2629451" y="3511498"/>
                </a:lnTo>
                <a:lnTo>
                  <a:pt x="2610650" y="3511092"/>
                </a:lnTo>
                <a:lnTo>
                  <a:pt x="2592050" y="3510414"/>
                </a:lnTo>
                <a:lnTo>
                  <a:pt x="2582650" y="3510278"/>
                </a:lnTo>
                <a:lnTo>
                  <a:pt x="2573249" y="3510278"/>
                </a:lnTo>
                <a:lnTo>
                  <a:pt x="2564249" y="3510278"/>
                </a:lnTo>
                <a:lnTo>
                  <a:pt x="2554849" y="3510685"/>
                </a:lnTo>
                <a:lnTo>
                  <a:pt x="2551649" y="3510820"/>
                </a:lnTo>
                <a:lnTo>
                  <a:pt x="2548649" y="3510820"/>
                </a:lnTo>
                <a:lnTo>
                  <a:pt x="2545649" y="3510820"/>
                </a:lnTo>
                <a:lnTo>
                  <a:pt x="2543049" y="3510685"/>
                </a:lnTo>
                <a:lnTo>
                  <a:pt x="2540449" y="3510414"/>
                </a:lnTo>
                <a:lnTo>
                  <a:pt x="2538049" y="3510007"/>
                </a:lnTo>
                <a:lnTo>
                  <a:pt x="2535649" y="3509465"/>
                </a:lnTo>
                <a:lnTo>
                  <a:pt x="2533449" y="3509058"/>
                </a:lnTo>
                <a:lnTo>
                  <a:pt x="2531449" y="3508245"/>
                </a:lnTo>
                <a:lnTo>
                  <a:pt x="2529449" y="3507431"/>
                </a:lnTo>
                <a:lnTo>
                  <a:pt x="2527649" y="3506754"/>
                </a:lnTo>
                <a:lnTo>
                  <a:pt x="2525849" y="3505805"/>
                </a:lnTo>
                <a:lnTo>
                  <a:pt x="2524449" y="3504720"/>
                </a:lnTo>
                <a:lnTo>
                  <a:pt x="2522849" y="3503636"/>
                </a:lnTo>
                <a:lnTo>
                  <a:pt x="2521848" y="3502416"/>
                </a:lnTo>
                <a:lnTo>
                  <a:pt x="2520648" y="3501060"/>
                </a:lnTo>
                <a:lnTo>
                  <a:pt x="2519448" y="3499569"/>
                </a:lnTo>
                <a:lnTo>
                  <a:pt x="2518648" y="3498213"/>
                </a:lnTo>
                <a:lnTo>
                  <a:pt x="2517648" y="3496722"/>
                </a:lnTo>
                <a:lnTo>
                  <a:pt x="2517048" y="3494960"/>
                </a:lnTo>
                <a:lnTo>
                  <a:pt x="2515648" y="3491436"/>
                </a:lnTo>
                <a:lnTo>
                  <a:pt x="2514848" y="3487504"/>
                </a:lnTo>
                <a:lnTo>
                  <a:pt x="2514448" y="3483438"/>
                </a:lnTo>
                <a:lnTo>
                  <a:pt x="2514448" y="3478829"/>
                </a:lnTo>
                <a:lnTo>
                  <a:pt x="2514648" y="3474084"/>
                </a:lnTo>
                <a:lnTo>
                  <a:pt x="2515448" y="3469204"/>
                </a:lnTo>
                <a:lnTo>
                  <a:pt x="2512248" y="3467442"/>
                </a:lnTo>
                <a:lnTo>
                  <a:pt x="2509448" y="3465544"/>
                </a:lnTo>
                <a:lnTo>
                  <a:pt x="2507048" y="3463782"/>
                </a:lnTo>
                <a:lnTo>
                  <a:pt x="2504648" y="3461748"/>
                </a:lnTo>
                <a:lnTo>
                  <a:pt x="2502848" y="3459715"/>
                </a:lnTo>
                <a:lnTo>
                  <a:pt x="2501048" y="3457682"/>
                </a:lnTo>
                <a:lnTo>
                  <a:pt x="2499648" y="3455513"/>
                </a:lnTo>
                <a:lnTo>
                  <a:pt x="2498248" y="3453344"/>
                </a:lnTo>
                <a:lnTo>
                  <a:pt x="2497248" y="3451039"/>
                </a:lnTo>
                <a:lnTo>
                  <a:pt x="2496448" y="3448735"/>
                </a:lnTo>
                <a:lnTo>
                  <a:pt x="2495848" y="3446430"/>
                </a:lnTo>
                <a:lnTo>
                  <a:pt x="2495048" y="3444126"/>
                </a:lnTo>
                <a:lnTo>
                  <a:pt x="2494448" y="3439110"/>
                </a:lnTo>
                <a:lnTo>
                  <a:pt x="2494248" y="3434230"/>
                </a:lnTo>
                <a:lnTo>
                  <a:pt x="2494248" y="3429079"/>
                </a:lnTo>
                <a:lnTo>
                  <a:pt x="2494448" y="3424063"/>
                </a:lnTo>
                <a:lnTo>
                  <a:pt x="2494848" y="3413625"/>
                </a:lnTo>
                <a:lnTo>
                  <a:pt x="2495048" y="3408610"/>
                </a:lnTo>
                <a:lnTo>
                  <a:pt x="2494648" y="3403594"/>
                </a:lnTo>
                <a:lnTo>
                  <a:pt x="2494048" y="3398714"/>
                </a:lnTo>
                <a:lnTo>
                  <a:pt x="2493448" y="3396409"/>
                </a:lnTo>
                <a:lnTo>
                  <a:pt x="2492848" y="3393834"/>
                </a:lnTo>
                <a:lnTo>
                  <a:pt x="2492048" y="3391800"/>
                </a:lnTo>
                <a:lnTo>
                  <a:pt x="2491648" y="3389767"/>
                </a:lnTo>
                <a:lnTo>
                  <a:pt x="2491448" y="3387327"/>
                </a:lnTo>
                <a:lnTo>
                  <a:pt x="2491448" y="3385022"/>
                </a:lnTo>
                <a:lnTo>
                  <a:pt x="2491648" y="3380413"/>
                </a:lnTo>
                <a:lnTo>
                  <a:pt x="2492448" y="3375669"/>
                </a:lnTo>
                <a:lnTo>
                  <a:pt x="2494248" y="3365909"/>
                </a:lnTo>
                <a:lnTo>
                  <a:pt x="2495048" y="3361164"/>
                </a:lnTo>
                <a:lnTo>
                  <a:pt x="2495848" y="3356284"/>
                </a:lnTo>
                <a:lnTo>
                  <a:pt x="2492048" y="3348964"/>
                </a:lnTo>
                <a:lnTo>
                  <a:pt x="2488048" y="3341508"/>
                </a:lnTo>
                <a:lnTo>
                  <a:pt x="2487048" y="3339475"/>
                </a:lnTo>
                <a:lnTo>
                  <a:pt x="2486648" y="3337170"/>
                </a:lnTo>
                <a:lnTo>
                  <a:pt x="2486448" y="3334866"/>
                </a:lnTo>
                <a:lnTo>
                  <a:pt x="2486248" y="3332290"/>
                </a:lnTo>
                <a:lnTo>
                  <a:pt x="2486648" y="3327275"/>
                </a:lnTo>
                <a:lnTo>
                  <a:pt x="2486848" y="3322259"/>
                </a:lnTo>
                <a:lnTo>
                  <a:pt x="2486848" y="3319955"/>
                </a:lnTo>
                <a:lnTo>
                  <a:pt x="2486648" y="3317650"/>
                </a:lnTo>
                <a:lnTo>
                  <a:pt x="2486248" y="3315617"/>
                </a:lnTo>
                <a:lnTo>
                  <a:pt x="2485248" y="3313854"/>
                </a:lnTo>
                <a:lnTo>
                  <a:pt x="2484648" y="3312906"/>
                </a:lnTo>
                <a:lnTo>
                  <a:pt x="2483848" y="3312092"/>
                </a:lnTo>
                <a:lnTo>
                  <a:pt x="2483248" y="3311279"/>
                </a:lnTo>
                <a:lnTo>
                  <a:pt x="2482048" y="3310737"/>
                </a:lnTo>
                <a:lnTo>
                  <a:pt x="2481248" y="3310194"/>
                </a:lnTo>
                <a:lnTo>
                  <a:pt x="2479848" y="3309652"/>
                </a:lnTo>
                <a:lnTo>
                  <a:pt x="2478448" y="3309381"/>
                </a:lnTo>
                <a:lnTo>
                  <a:pt x="2476848" y="3308974"/>
                </a:lnTo>
                <a:lnTo>
                  <a:pt x="2475048" y="3308839"/>
                </a:lnTo>
                <a:lnTo>
                  <a:pt x="2473448" y="3308703"/>
                </a:lnTo>
                <a:lnTo>
                  <a:pt x="2472048" y="3308839"/>
                </a:lnTo>
                <a:lnTo>
                  <a:pt x="2470447" y="3308974"/>
                </a:lnTo>
                <a:lnTo>
                  <a:pt x="2469247" y="3309381"/>
                </a:lnTo>
                <a:lnTo>
                  <a:pt x="2468247" y="3309788"/>
                </a:lnTo>
                <a:lnTo>
                  <a:pt x="2467047" y="3310465"/>
                </a:lnTo>
                <a:lnTo>
                  <a:pt x="2465847" y="3311008"/>
                </a:lnTo>
                <a:lnTo>
                  <a:pt x="2464047" y="3312634"/>
                </a:lnTo>
                <a:lnTo>
                  <a:pt x="2462447" y="3314397"/>
                </a:lnTo>
                <a:lnTo>
                  <a:pt x="2461047" y="3316566"/>
                </a:lnTo>
                <a:lnTo>
                  <a:pt x="2459847" y="3318870"/>
                </a:lnTo>
                <a:lnTo>
                  <a:pt x="2457447" y="3324021"/>
                </a:lnTo>
                <a:lnTo>
                  <a:pt x="2455247" y="3329172"/>
                </a:lnTo>
                <a:lnTo>
                  <a:pt x="2454047" y="3331477"/>
                </a:lnTo>
                <a:lnTo>
                  <a:pt x="2452647" y="3333781"/>
                </a:lnTo>
                <a:lnTo>
                  <a:pt x="2451047" y="3335815"/>
                </a:lnTo>
                <a:lnTo>
                  <a:pt x="2449047" y="3337577"/>
                </a:lnTo>
                <a:lnTo>
                  <a:pt x="2449247" y="3342593"/>
                </a:lnTo>
                <a:lnTo>
                  <a:pt x="2449647" y="3347608"/>
                </a:lnTo>
                <a:lnTo>
                  <a:pt x="2449647" y="3350184"/>
                </a:lnTo>
                <a:lnTo>
                  <a:pt x="2449647" y="3352624"/>
                </a:lnTo>
                <a:lnTo>
                  <a:pt x="2449447" y="3354793"/>
                </a:lnTo>
                <a:lnTo>
                  <a:pt x="2449047" y="3356962"/>
                </a:lnTo>
                <a:lnTo>
                  <a:pt x="2448047" y="3358724"/>
                </a:lnTo>
                <a:lnTo>
                  <a:pt x="2447047" y="3360351"/>
                </a:lnTo>
                <a:lnTo>
                  <a:pt x="2446247" y="3361164"/>
                </a:lnTo>
                <a:lnTo>
                  <a:pt x="2445447" y="3361706"/>
                </a:lnTo>
                <a:lnTo>
                  <a:pt x="2444447" y="3362384"/>
                </a:lnTo>
                <a:lnTo>
                  <a:pt x="2443247" y="3362791"/>
                </a:lnTo>
                <a:lnTo>
                  <a:pt x="2442247" y="3363333"/>
                </a:lnTo>
                <a:lnTo>
                  <a:pt x="2440847" y="3363604"/>
                </a:lnTo>
                <a:lnTo>
                  <a:pt x="2439247" y="3363740"/>
                </a:lnTo>
                <a:lnTo>
                  <a:pt x="2437647" y="3363875"/>
                </a:lnTo>
                <a:lnTo>
                  <a:pt x="2435847" y="3363875"/>
                </a:lnTo>
                <a:lnTo>
                  <a:pt x="2433847" y="3363875"/>
                </a:lnTo>
                <a:lnTo>
                  <a:pt x="2431447" y="3363740"/>
                </a:lnTo>
                <a:lnTo>
                  <a:pt x="2429247" y="3363333"/>
                </a:lnTo>
                <a:lnTo>
                  <a:pt x="2427447" y="3363875"/>
                </a:lnTo>
                <a:lnTo>
                  <a:pt x="2425447" y="3364418"/>
                </a:lnTo>
                <a:lnTo>
                  <a:pt x="2423647" y="3364689"/>
                </a:lnTo>
                <a:lnTo>
                  <a:pt x="2421647" y="3364824"/>
                </a:lnTo>
                <a:lnTo>
                  <a:pt x="2416846" y="3366180"/>
                </a:lnTo>
                <a:lnTo>
                  <a:pt x="2411846" y="3367535"/>
                </a:lnTo>
                <a:lnTo>
                  <a:pt x="2406846" y="3368891"/>
                </a:lnTo>
                <a:lnTo>
                  <a:pt x="2402046" y="3369975"/>
                </a:lnTo>
                <a:lnTo>
                  <a:pt x="2397046" y="3371060"/>
                </a:lnTo>
                <a:lnTo>
                  <a:pt x="2392246" y="3371738"/>
                </a:lnTo>
                <a:lnTo>
                  <a:pt x="2387246" y="3372551"/>
                </a:lnTo>
                <a:lnTo>
                  <a:pt x="2382246" y="3373229"/>
                </a:lnTo>
                <a:lnTo>
                  <a:pt x="2377446" y="3373636"/>
                </a:lnTo>
                <a:lnTo>
                  <a:pt x="2372446" y="3373907"/>
                </a:lnTo>
                <a:lnTo>
                  <a:pt x="2362445" y="3374584"/>
                </a:lnTo>
                <a:lnTo>
                  <a:pt x="2352645" y="3374720"/>
                </a:lnTo>
                <a:lnTo>
                  <a:pt x="2342445" y="3374584"/>
                </a:lnTo>
                <a:lnTo>
                  <a:pt x="2332645" y="3374313"/>
                </a:lnTo>
                <a:lnTo>
                  <a:pt x="2322645" y="3373636"/>
                </a:lnTo>
                <a:lnTo>
                  <a:pt x="2312644" y="3372958"/>
                </a:lnTo>
                <a:lnTo>
                  <a:pt x="2302844" y="3372416"/>
                </a:lnTo>
                <a:lnTo>
                  <a:pt x="2282844" y="3370789"/>
                </a:lnTo>
                <a:lnTo>
                  <a:pt x="2273044" y="3370247"/>
                </a:lnTo>
                <a:lnTo>
                  <a:pt x="2263044" y="3369704"/>
                </a:lnTo>
                <a:lnTo>
                  <a:pt x="2261043" y="3369569"/>
                </a:lnTo>
                <a:lnTo>
                  <a:pt x="2259243" y="3369298"/>
                </a:lnTo>
                <a:lnTo>
                  <a:pt x="2257443" y="3368891"/>
                </a:lnTo>
                <a:lnTo>
                  <a:pt x="2255643" y="3368349"/>
                </a:lnTo>
                <a:lnTo>
                  <a:pt x="2254043" y="3367807"/>
                </a:lnTo>
                <a:lnTo>
                  <a:pt x="2252643" y="3366993"/>
                </a:lnTo>
                <a:lnTo>
                  <a:pt x="2251043" y="3366180"/>
                </a:lnTo>
                <a:lnTo>
                  <a:pt x="2249643" y="3365231"/>
                </a:lnTo>
                <a:lnTo>
                  <a:pt x="2247243" y="3363333"/>
                </a:lnTo>
                <a:lnTo>
                  <a:pt x="2245243" y="3360758"/>
                </a:lnTo>
                <a:lnTo>
                  <a:pt x="2243043" y="3358182"/>
                </a:lnTo>
                <a:lnTo>
                  <a:pt x="2241443" y="3355335"/>
                </a:lnTo>
                <a:lnTo>
                  <a:pt x="2240043" y="3352353"/>
                </a:lnTo>
                <a:lnTo>
                  <a:pt x="2238843" y="3349100"/>
                </a:lnTo>
                <a:lnTo>
                  <a:pt x="2237643" y="3345846"/>
                </a:lnTo>
                <a:lnTo>
                  <a:pt x="2236643" y="3342593"/>
                </a:lnTo>
                <a:lnTo>
                  <a:pt x="2235443" y="3335815"/>
                </a:lnTo>
                <a:lnTo>
                  <a:pt x="2234443" y="3329444"/>
                </a:lnTo>
                <a:lnTo>
                  <a:pt x="2233243" y="3318735"/>
                </a:lnTo>
                <a:lnTo>
                  <a:pt x="2232443" y="3308025"/>
                </a:lnTo>
                <a:lnTo>
                  <a:pt x="2231643" y="3297452"/>
                </a:lnTo>
                <a:lnTo>
                  <a:pt x="2231243" y="3286743"/>
                </a:lnTo>
                <a:lnTo>
                  <a:pt x="2230643" y="3265325"/>
                </a:lnTo>
                <a:lnTo>
                  <a:pt x="2229843" y="3243906"/>
                </a:lnTo>
                <a:lnTo>
                  <a:pt x="2227043" y="3234011"/>
                </a:lnTo>
                <a:lnTo>
                  <a:pt x="2224443" y="3224250"/>
                </a:lnTo>
                <a:lnTo>
                  <a:pt x="2221443" y="3214355"/>
                </a:lnTo>
                <a:lnTo>
                  <a:pt x="2220243" y="3209475"/>
                </a:lnTo>
                <a:lnTo>
                  <a:pt x="2219243" y="3204595"/>
                </a:lnTo>
                <a:lnTo>
                  <a:pt x="2218043" y="3199579"/>
                </a:lnTo>
                <a:lnTo>
                  <a:pt x="2217243" y="3194699"/>
                </a:lnTo>
                <a:lnTo>
                  <a:pt x="2216843" y="3189683"/>
                </a:lnTo>
                <a:lnTo>
                  <a:pt x="2216843" y="3184532"/>
                </a:lnTo>
                <a:lnTo>
                  <a:pt x="2217043" y="3179516"/>
                </a:lnTo>
                <a:lnTo>
                  <a:pt x="2217643" y="3174365"/>
                </a:lnTo>
                <a:lnTo>
                  <a:pt x="2218643" y="3169349"/>
                </a:lnTo>
                <a:lnTo>
                  <a:pt x="2220243" y="3164063"/>
                </a:lnTo>
                <a:lnTo>
                  <a:pt x="2216643" y="3108077"/>
                </a:lnTo>
                <a:lnTo>
                  <a:pt x="2213043" y="3052092"/>
                </a:lnTo>
                <a:lnTo>
                  <a:pt x="2211243" y="3050465"/>
                </a:lnTo>
                <a:lnTo>
                  <a:pt x="2209642" y="3048974"/>
                </a:lnTo>
                <a:lnTo>
                  <a:pt x="2208042" y="3047889"/>
                </a:lnTo>
                <a:lnTo>
                  <a:pt x="2206642" y="3047076"/>
                </a:lnTo>
                <a:lnTo>
                  <a:pt x="2205242" y="3046398"/>
                </a:lnTo>
                <a:lnTo>
                  <a:pt x="2203842" y="3045992"/>
                </a:lnTo>
                <a:lnTo>
                  <a:pt x="2202442" y="3045585"/>
                </a:lnTo>
                <a:lnTo>
                  <a:pt x="2201242" y="3045585"/>
                </a:lnTo>
                <a:lnTo>
                  <a:pt x="2200042" y="3045720"/>
                </a:lnTo>
                <a:lnTo>
                  <a:pt x="2198642" y="3045992"/>
                </a:lnTo>
                <a:lnTo>
                  <a:pt x="2197442" y="3046398"/>
                </a:lnTo>
                <a:lnTo>
                  <a:pt x="2196442" y="3046805"/>
                </a:lnTo>
                <a:lnTo>
                  <a:pt x="2194042" y="3048296"/>
                </a:lnTo>
                <a:lnTo>
                  <a:pt x="2192042" y="3049923"/>
                </a:lnTo>
                <a:lnTo>
                  <a:pt x="2187842" y="3053718"/>
                </a:lnTo>
                <a:lnTo>
                  <a:pt x="2185842" y="3055481"/>
                </a:lnTo>
                <a:lnTo>
                  <a:pt x="2183642" y="3057243"/>
                </a:lnTo>
                <a:lnTo>
                  <a:pt x="2181442" y="3058598"/>
                </a:lnTo>
                <a:lnTo>
                  <a:pt x="2180442" y="3059276"/>
                </a:lnTo>
                <a:lnTo>
                  <a:pt x="2179242" y="3059683"/>
                </a:lnTo>
                <a:lnTo>
                  <a:pt x="2177842" y="3059954"/>
                </a:lnTo>
                <a:lnTo>
                  <a:pt x="2176842" y="3060225"/>
                </a:lnTo>
                <a:lnTo>
                  <a:pt x="2175442" y="3060225"/>
                </a:lnTo>
                <a:lnTo>
                  <a:pt x="2174042" y="3059954"/>
                </a:lnTo>
                <a:lnTo>
                  <a:pt x="2167642" y="3062936"/>
                </a:lnTo>
                <a:lnTo>
                  <a:pt x="2164242" y="3064156"/>
                </a:lnTo>
                <a:lnTo>
                  <a:pt x="2161042" y="3065376"/>
                </a:lnTo>
                <a:lnTo>
                  <a:pt x="2157842" y="3066461"/>
                </a:lnTo>
                <a:lnTo>
                  <a:pt x="2154641" y="3067410"/>
                </a:lnTo>
                <a:lnTo>
                  <a:pt x="2151441" y="3068088"/>
                </a:lnTo>
                <a:lnTo>
                  <a:pt x="2148441" y="3068223"/>
                </a:lnTo>
                <a:lnTo>
                  <a:pt x="2146841" y="3068223"/>
                </a:lnTo>
                <a:lnTo>
                  <a:pt x="2145441" y="3068223"/>
                </a:lnTo>
                <a:lnTo>
                  <a:pt x="2143841" y="3067952"/>
                </a:lnTo>
                <a:lnTo>
                  <a:pt x="2142441" y="3067545"/>
                </a:lnTo>
                <a:lnTo>
                  <a:pt x="2141241" y="3067139"/>
                </a:lnTo>
                <a:lnTo>
                  <a:pt x="2139641" y="3066596"/>
                </a:lnTo>
                <a:lnTo>
                  <a:pt x="2138241" y="3065919"/>
                </a:lnTo>
                <a:lnTo>
                  <a:pt x="2137041" y="3065105"/>
                </a:lnTo>
                <a:lnTo>
                  <a:pt x="2135641" y="3064021"/>
                </a:lnTo>
                <a:lnTo>
                  <a:pt x="2134241" y="3062936"/>
                </a:lnTo>
                <a:lnTo>
                  <a:pt x="2133241" y="3061716"/>
                </a:lnTo>
                <a:lnTo>
                  <a:pt x="2131841" y="3060225"/>
                </a:lnTo>
                <a:lnTo>
                  <a:pt x="2130641" y="3058598"/>
                </a:lnTo>
                <a:lnTo>
                  <a:pt x="2129441" y="3056701"/>
                </a:lnTo>
                <a:lnTo>
                  <a:pt x="2127241" y="3052634"/>
                </a:lnTo>
                <a:lnTo>
                  <a:pt x="2124041" y="3056430"/>
                </a:lnTo>
                <a:lnTo>
                  <a:pt x="2120641" y="3059954"/>
                </a:lnTo>
                <a:lnTo>
                  <a:pt x="2117241" y="3063072"/>
                </a:lnTo>
                <a:lnTo>
                  <a:pt x="2113841" y="3065919"/>
                </a:lnTo>
                <a:lnTo>
                  <a:pt x="2110241" y="3068359"/>
                </a:lnTo>
                <a:lnTo>
                  <a:pt x="2106641" y="3070528"/>
                </a:lnTo>
                <a:lnTo>
                  <a:pt x="2103040" y="3072561"/>
                </a:lnTo>
                <a:lnTo>
                  <a:pt x="2099440" y="3074052"/>
                </a:lnTo>
                <a:lnTo>
                  <a:pt x="2095640" y="3075408"/>
                </a:lnTo>
                <a:lnTo>
                  <a:pt x="2091840" y="3076492"/>
                </a:lnTo>
                <a:lnTo>
                  <a:pt x="2088040" y="3077441"/>
                </a:lnTo>
                <a:lnTo>
                  <a:pt x="2084240" y="3078254"/>
                </a:lnTo>
                <a:lnTo>
                  <a:pt x="2080240" y="3078661"/>
                </a:lnTo>
                <a:lnTo>
                  <a:pt x="2076440" y="3079068"/>
                </a:lnTo>
                <a:lnTo>
                  <a:pt x="2072440" y="3079203"/>
                </a:lnTo>
                <a:lnTo>
                  <a:pt x="2068440" y="3079203"/>
                </a:lnTo>
                <a:lnTo>
                  <a:pt x="2064640" y="3079068"/>
                </a:lnTo>
                <a:lnTo>
                  <a:pt x="2060440" y="3078797"/>
                </a:lnTo>
                <a:lnTo>
                  <a:pt x="2056640" y="3078390"/>
                </a:lnTo>
                <a:lnTo>
                  <a:pt x="2052440" y="3077983"/>
                </a:lnTo>
                <a:lnTo>
                  <a:pt x="2044239" y="3076899"/>
                </a:lnTo>
                <a:lnTo>
                  <a:pt x="2036039" y="3075408"/>
                </a:lnTo>
                <a:lnTo>
                  <a:pt x="2019839" y="3072832"/>
                </a:lnTo>
                <a:lnTo>
                  <a:pt x="2011639" y="3071748"/>
                </a:lnTo>
                <a:lnTo>
                  <a:pt x="2003639" y="3070799"/>
                </a:lnTo>
                <a:lnTo>
                  <a:pt x="1999239" y="3061852"/>
                </a:lnTo>
                <a:lnTo>
                  <a:pt x="1994838" y="3052905"/>
                </a:lnTo>
                <a:lnTo>
                  <a:pt x="1985638" y="3035282"/>
                </a:lnTo>
                <a:lnTo>
                  <a:pt x="1981038" y="3026336"/>
                </a:lnTo>
                <a:lnTo>
                  <a:pt x="1976438" y="3017524"/>
                </a:lnTo>
                <a:lnTo>
                  <a:pt x="1972438" y="3008577"/>
                </a:lnTo>
                <a:lnTo>
                  <a:pt x="1968238" y="2999360"/>
                </a:lnTo>
                <a:lnTo>
                  <a:pt x="1964838" y="2990277"/>
                </a:lnTo>
                <a:lnTo>
                  <a:pt x="1961638" y="2981195"/>
                </a:lnTo>
                <a:lnTo>
                  <a:pt x="1960238" y="2976450"/>
                </a:lnTo>
                <a:lnTo>
                  <a:pt x="1959238" y="2971706"/>
                </a:lnTo>
                <a:lnTo>
                  <a:pt x="1958038" y="2966961"/>
                </a:lnTo>
                <a:lnTo>
                  <a:pt x="1957038" y="2962217"/>
                </a:lnTo>
                <a:lnTo>
                  <a:pt x="1956238" y="2957337"/>
                </a:lnTo>
                <a:lnTo>
                  <a:pt x="1955838" y="2952456"/>
                </a:lnTo>
                <a:lnTo>
                  <a:pt x="1955238" y="2947441"/>
                </a:lnTo>
                <a:lnTo>
                  <a:pt x="1955238" y="2942561"/>
                </a:lnTo>
                <a:lnTo>
                  <a:pt x="1955238" y="2937409"/>
                </a:lnTo>
                <a:lnTo>
                  <a:pt x="1955438" y="2932394"/>
                </a:lnTo>
                <a:lnTo>
                  <a:pt x="1956038" y="2927243"/>
                </a:lnTo>
                <a:lnTo>
                  <a:pt x="1956838" y="2921956"/>
                </a:lnTo>
                <a:lnTo>
                  <a:pt x="1955238" y="2919922"/>
                </a:lnTo>
                <a:lnTo>
                  <a:pt x="1954038" y="2918160"/>
                </a:lnTo>
                <a:lnTo>
                  <a:pt x="1953038" y="2916127"/>
                </a:lnTo>
                <a:lnTo>
                  <a:pt x="1952038" y="2913958"/>
                </a:lnTo>
                <a:lnTo>
                  <a:pt x="1951238" y="2911789"/>
                </a:lnTo>
                <a:lnTo>
                  <a:pt x="1950438" y="2909620"/>
                </a:lnTo>
                <a:lnTo>
                  <a:pt x="1949638" y="2905147"/>
                </a:lnTo>
                <a:lnTo>
                  <a:pt x="1949238" y="2900538"/>
                </a:lnTo>
                <a:lnTo>
                  <a:pt x="1948638" y="2895793"/>
                </a:lnTo>
                <a:lnTo>
                  <a:pt x="1948238" y="2886440"/>
                </a:lnTo>
                <a:lnTo>
                  <a:pt x="1947838" y="2881831"/>
                </a:lnTo>
                <a:lnTo>
                  <a:pt x="1947038" y="2877086"/>
                </a:lnTo>
                <a:lnTo>
                  <a:pt x="1946038" y="2872613"/>
                </a:lnTo>
                <a:lnTo>
                  <a:pt x="1945237" y="2870444"/>
                </a:lnTo>
                <a:lnTo>
                  <a:pt x="1944437" y="2868546"/>
                </a:lnTo>
                <a:lnTo>
                  <a:pt x="1943237" y="2866377"/>
                </a:lnTo>
                <a:lnTo>
                  <a:pt x="1942037" y="2864344"/>
                </a:lnTo>
                <a:lnTo>
                  <a:pt x="1940637" y="2862446"/>
                </a:lnTo>
                <a:lnTo>
                  <a:pt x="1938837" y="2860548"/>
                </a:lnTo>
                <a:lnTo>
                  <a:pt x="1937037" y="2858786"/>
                </a:lnTo>
                <a:lnTo>
                  <a:pt x="1935037" y="2857023"/>
                </a:lnTo>
                <a:lnTo>
                  <a:pt x="1932637" y="2855397"/>
                </a:lnTo>
                <a:lnTo>
                  <a:pt x="1930037" y="2853770"/>
                </a:lnTo>
                <a:lnTo>
                  <a:pt x="1929237" y="2886575"/>
                </a:lnTo>
                <a:lnTo>
                  <a:pt x="1928637" y="2902842"/>
                </a:lnTo>
                <a:lnTo>
                  <a:pt x="1928037" y="2919245"/>
                </a:lnTo>
                <a:lnTo>
                  <a:pt x="1927037" y="2935376"/>
                </a:lnTo>
                <a:lnTo>
                  <a:pt x="1925837" y="2951643"/>
                </a:lnTo>
                <a:lnTo>
                  <a:pt x="1924837" y="2967910"/>
                </a:lnTo>
                <a:lnTo>
                  <a:pt x="1923237" y="2984177"/>
                </a:lnTo>
                <a:lnTo>
                  <a:pt x="1921237" y="3000308"/>
                </a:lnTo>
                <a:lnTo>
                  <a:pt x="1919237" y="3016440"/>
                </a:lnTo>
                <a:lnTo>
                  <a:pt x="1917037" y="3032707"/>
                </a:lnTo>
                <a:lnTo>
                  <a:pt x="1914437" y="3048703"/>
                </a:lnTo>
                <a:lnTo>
                  <a:pt x="1911437" y="3064834"/>
                </a:lnTo>
                <a:lnTo>
                  <a:pt x="1908037" y="3080830"/>
                </a:lnTo>
                <a:lnTo>
                  <a:pt x="1904437" y="3096826"/>
                </a:lnTo>
                <a:lnTo>
                  <a:pt x="1900437" y="3112822"/>
                </a:lnTo>
                <a:lnTo>
                  <a:pt x="1899637" y="3121362"/>
                </a:lnTo>
                <a:lnTo>
                  <a:pt x="1898837" y="3129902"/>
                </a:lnTo>
                <a:lnTo>
                  <a:pt x="1897437" y="3138171"/>
                </a:lnTo>
                <a:lnTo>
                  <a:pt x="1895637" y="3146576"/>
                </a:lnTo>
                <a:lnTo>
                  <a:pt x="1893436" y="3154709"/>
                </a:lnTo>
                <a:lnTo>
                  <a:pt x="1891236" y="3162978"/>
                </a:lnTo>
                <a:lnTo>
                  <a:pt x="1888636" y="3170976"/>
                </a:lnTo>
                <a:lnTo>
                  <a:pt x="1886236" y="3178974"/>
                </a:lnTo>
                <a:lnTo>
                  <a:pt x="1883236" y="3187108"/>
                </a:lnTo>
                <a:lnTo>
                  <a:pt x="1880236" y="3195105"/>
                </a:lnTo>
                <a:lnTo>
                  <a:pt x="1874436" y="3210966"/>
                </a:lnTo>
                <a:lnTo>
                  <a:pt x="1868236" y="3226962"/>
                </a:lnTo>
                <a:lnTo>
                  <a:pt x="1862236" y="3242822"/>
                </a:lnTo>
                <a:lnTo>
                  <a:pt x="1862036" y="3246618"/>
                </a:lnTo>
                <a:lnTo>
                  <a:pt x="1861636" y="3250142"/>
                </a:lnTo>
                <a:lnTo>
                  <a:pt x="1860436" y="3253531"/>
                </a:lnTo>
                <a:lnTo>
                  <a:pt x="1859236" y="3256784"/>
                </a:lnTo>
                <a:lnTo>
                  <a:pt x="1857436" y="3259902"/>
                </a:lnTo>
                <a:lnTo>
                  <a:pt x="1855636" y="3262749"/>
                </a:lnTo>
                <a:lnTo>
                  <a:pt x="1853436" y="3265731"/>
                </a:lnTo>
                <a:lnTo>
                  <a:pt x="1850836" y="3268714"/>
                </a:lnTo>
                <a:lnTo>
                  <a:pt x="1849236" y="3269798"/>
                </a:lnTo>
                <a:lnTo>
                  <a:pt x="1847436" y="3271018"/>
                </a:lnTo>
                <a:lnTo>
                  <a:pt x="1844436" y="3273458"/>
                </a:lnTo>
                <a:lnTo>
                  <a:pt x="1841435" y="3276440"/>
                </a:lnTo>
                <a:lnTo>
                  <a:pt x="1838835" y="3279287"/>
                </a:lnTo>
                <a:lnTo>
                  <a:pt x="1836235" y="3282405"/>
                </a:lnTo>
                <a:lnTo>
                  <a:pt x="1834035" y="3285658"/>
                </a:lnTo>
                <a:lnTo>
                  <a:pt x="1829235" y="3292165"/>
                </a:lnTo>
                <a:lnTo>
                  <a:pt x="1826635" y="3295419"/>
                </a:lnTo>
                <a:lnTo>
                  <a:pt x="1824235" y="3298401"/>
                </a:lnTo>
                <a:lnTo>
                  <a:pt x="1821235" y="3301248"/>
                </a:lnTo>
                <a:lnTo>
                  <a:pt x="1818235" y="3304094"/>
                </a:lnTo>
                <a:lnTo>
                  <a:pt x="1815035" y="3306399"/>
                </a:lnTo>
                <a:lnTo>
                  <a:pt x="1813435" y="3307619"/>
                </a:lnTo>
                <a:lnTo>
                  <a:pt x="1811635" y="3308568"/>
                </a:lnTo>
                <a:lnTo>
                  <a:pt x="1809635" y="3309517"/>
                </a:lnTo>
                <a:lnTo>
                  <a:pt x="1807435" y="3310465"/>
                </a:lnTo>
                <a:lnTo>
                  <a:pt x="1805435" y="3311008"/>
                </a:lnTo>
                <a:lnTo>
                  <a:pt x="1803235" y="3311821"/>
                </a:lnTo>
                <a:lnTo>
                  <a:pt x="1801435" y="3316023"/>
                </a:lnTo>
                <a:lnTo>
                  <a:pt x="1799235" y="3319955"/>
                </a:lnTo>
                <a:lnTo>
                  <a:pt x="1797035" y="3323343"/>
                </a:lnTo>
                <a:lnTo>
                  <a:pt x="1794235" y="3326597"/>
                </a:lnTo>
                <a:lnTo>
                  <a:pt x="1791635" y="3329444"/>
                </a:lnTo>
                <a:lnTo>
                  <a:pt x="1788634" y="3332019"/>
                </a:lnTo>
                <a:lnTo>
                  <a:pt x="1785434" y="3334324"/>
                </a:lnTo>
                <a:lnTo>
                  <a:pt x="1782034" y="3336357"/>
                </a:lnTo>
                <a:lnTo>
                  <a:pt x="1778434" y="3338119"/>
                </a:lnTo>
                <a:lnTo>
                  <a:pt x="1774634" y="3339610"/>
                </a:lnTo>
                <a:lnTo>
                  <a:pt x="1770634" y="3340830"/>
                </a:lnTo>
                <a:lnTo>
                  <a:pt x="1766434" y="3342051"/>
                </a:lnTo>
                <a:lnTo>
                  <a:pt x="1762234" y="3342999"/>
                </a:lnTo>
                <a:lnTo>
                  <a:pt x="1757834" y="3343948"/>
                </a:lnTo>
                <a:lnTo>
                  <a:pt x="1753234" y="3344762"/>
                </a:lnTo>
                <a:lnTo>
                  <a:pt x="1748634" y="3345304"/>
                </a:lnTo>
                <a:lnTo>
                  <a:pt x="1740634" y="3346117"/>
                </a:lnTo>
                <a:lnTo>
                  <a:pt x="1732633" y="3346524"/>
                </a:lnTo>
                <a:lnTo>
                  <a:pt x="1724833" y="3346931"/>
                </a:lnTo>
                <a:lnTo>
                  <a:pt x="1716833" y="3346931"/>
                </a:lnTo>
                <a:lnTo>
                  <a:pt x="1709033" y="3346795"/>
                </a:lnTo>
                <a:lnTo>
                  <a:pt x="1701033" y="3346388"/>
                </a:lnTo>
                <a:lnTo>
                  <a:pt x="1693233" y="3345846"/>
                </a:lnTo>
                <a:lnTo>
                  <a:pt x="1685233" y="3345168"/>
                </a:lnTo>
                <a:lnTo>
                  <a:pt x="1669632" y="3343677"/>
                </a:lnTo>
                <a:lnTo>
                  <a:pt x="1654032" y="3341915"/>
                </a:lnTo>
                <a:lnTo>
                  <a:pt x="1638232" y="3340153"/>
                </a:lnTo>
                <a:lnTo>
                  <a:pt x="1630631" y="3339339"/>
                </a:lnTo>
                <a:lnTo>
                  <a:pt x="1622631" y="3338662"/>
                </a:lnTo>
                <a:lnTo>
                  <a:pt x="1618231" y="3338119"/>
                </a:lnTo>
                <a:lnTo>
                  <a:pt x="1614231" y="3337306"/>
                </a:lnTo>
                <a:lnTo>
                  <a:pt x="1610431" y="3336222"/>
                </a:lnTo>
                <a:lnTo>
                  <a:pt x="1606831" y="3335001"/>
                </a:lnTo>
                <a:lnTo>
                  <a:pt x="1603631" y="3333375"/>
                </a:lnTo>
                <a:lnTo>
                  <a:pt x="1600431" y="3331613"/>
                </a:lnTo>
                <a:lnTo>
                  <a:pt x="1597631" y="3329444"/>
                </a:lnTo>
                <a:lnTo>
                  <a:pt x="1595231" y="3327275"/>
                </a:lnTo>
                <a:lnTo>
                  <a:pt x="1592631" y="3324835"/>
                </a:lnTo>
                <a:lnTo>
                  <a:pt x="1590631" y="3321988"/>
                </a:lnTo>
                <a:lnTo>
                  <a:pt x="1588631" y="3319277"/>
                </a:lnTo>
                <a:lnTo>
                  <a:pt x="1587031" y="3316159"/>
                </a:lnTo>
                <a:lnTo>
                  <a:pt x="1585431" y="3313041"/>
                </a:lnTo>
                <a:lnTo>
                  <a:pt x="1584231" y="3309652"/>
                </a:lnTo>
                <a:lnTo>
                  <a:pt x="1583031" y="3306263"/>
                </a:lnTo>
                <a:lnTo>
                  <a:pt x="1582231" y="3302739"/>
                </a:lnTo>
                <a:lnTo>
                  <a:pt x="1579230" y="3290267"/>
                </a:lnTo>
                <a:lnTo>
                  <a:pt x="1576230" y="3278067"/>
                </a:lnTo>
                <a:lnTo>
                  <a:pt x="1570030" y="3253531"/>
                </a:lnTo>
                <a:lnTo>
                  <a:pt x="1564030" y="3229131"/>
                </a:lnTo>
                <a:lnTo>
                  <a:pt x="1561030" y="3216795"/>
                </a:lnTo>
                <a:lnTo>
                  <a:pt x="1558230" y="3204595"/>
                </a:lnTo>
                <a:lnTo>
                  <a:pt x="1555830" y="3192123"/>
                </a:lnTo>
                <a:lnTo>
                  <a:pt x="1553430" y="3179787"/>
                </a:lnTo>
                <a:lnTo>
                  <a:pt x="1551630" y="3167316"/>
                </a:lnTo>
                <a:lnTo>
                  <a:pt x="1550030" y="3154845"/>
                </a:lnTo>
                <a:lnTo>
                  <a:pt x="1549230" y="3142373"/>
                </a:lnTo>
                <a:lnTo>
                  <a:pt x="1548630" y="3136002"/>
                </a:lnTo>
                <a:lnTo>
                  <a:pt x="1548630" y="3129766"/>
                </a:lnTo>
                <a:lnTo>
                  <a:pt x="1548430" y="3123395"/>
                </a:lnTo>
                <a:lnTo>
                  <a:pt x="1548630" y="3117024"/>
                </a:lnTo>
                <a:lnTo>
                  <a:pt x="1548830" y="3110517"/>
                </a:lnTo>
                <a:lnTo>
                  <a:pt x="1549430" y="3104146"/>
                </a:lnTo>
                <a:lnTo>
                  <a:pt x="1540430" y="3086795"/>
                </a:lnTo>
                <a:lnTo>
                  <a:pt x="1521829" y="3078254"/>
                </a:lnTo>
                <a:lnTo>
                  <a:pt x="1501629" y="3190903"/>
                </a:lnTo>
                <a:lnTo>
                  <a:pt x="1502229" y="3194834"/>
                </a:lnTo>
                <a:lnTo>
                  <a:pt x="1502429" y="3198630"/>
                </a:lnTo>
                <a:lnTo>
                  <a:pt x="1502429" y="3202561"/>
                </a:lnTo>
                <a:lnTo>
                  <a:pt x="1502429" y="3206357"/>
                </a:lnTo>
                <a:lnTo>
                  <a:pt x="1502029" y="3210152"/>
                </a:lnTo>
                <a:lnTo>
                  <a:pt x="1501429" y="3213948"/>
                </a:lnTo>
                <a:lnTo>
                  <a:pt x="1500429" y="3221404"/>
                </a:lnTo>
                <a:lnTo>
                  <a:pt x="1498429" y="3228995"/>
                </a:lnTo>
                <a:lnTo>
                  <a:pt x="1496429" y="3236315"/>
                </a:lnTo>
                <a:lnTo>
                  <a:pt x="1492229" y="3251227"/>
                </a:lnTo>
                <a:lnTo>
                  <a:pt x="1492229" y="3256242"/>
                </a:lnTo>
                <a:lnTo>
                  <a:pt x="1491429" y="3261258"/>
                </a:lnTo>
                <a:lnTo>
                  <a:pt x="1490629" y="3266002"/>
                </a:lnTo>
                <a:lnTo>
                  <a:pt x="1489429" y="3270882"/>
                </a:lnTo>
                <a:lnTo>
                  <a:pt x="1487829" y="3275491"/>
                </a:lnTo>
                <a:lnTo>
                  <a:pt x="1486029" y="3280100"/>
                </a:lnTo>
                <a:lnTo>
                  <a:pt x="1483829" y="3284709"/>
                </a:lnTo>
                <a:lnTo>
                  <a:pt x="1481629" y="3289183"/>
                </a:lnTo>
                <a:lnTo>
                  <a:pt x="1477029" y="3298536"/>
                </a:lnTo>
                <a:lnTo>
                  <a:pt x="1475028" y="3303010"/>
                </a:lnTo>
                <a:lnTo>
                  <a:pt x="1473028" y="3307754"/>
                </a:lnTo>
                <a:lnTo>
                  <a:pt x="1470828" y="3312363"/>
                </a:lnTo>
                <a:lnTo>
                  <a:pt x="1469428" y="3317243"/>
                </a:lnTo>
                <a:lnTo>
                  <a:pt x="1468028" y="3322123"/>
                </a:lnTo>
                <a:lnTo>
                  <a:pt x="1467028" y="3327275"/>
                </a:lnTo>
                <a:lnTo>
                  <a:pt x="1466628" y="3328359"/>
                </a:lnTo>
                <a:lnTo>
                  <a:pt x="1466228" y="3329308"/>
                </a:lnTo>
                <a:lnTo>
                  <a:pt x="1465428" y="3330528"/>
                </a:lnTo>
                <a:lnTo>
                  <a:pt x="1464628" y="3331613"/>
                </a:lnTo>
                <a:lnTo>
                  <a:pt x="1462228" y="3334053"/>
                </a:lnTo>
                <a:lnTo>
                  <a:pt x="1459228" y="3336628"/>
                </a:lnTo>
                <a:lnTo>
                  <a:pt x="1455628" y="3339339"/>
                </a:lnTo>
                <a:lnTo>
                  <a:pt x="1451828" y="3341915"/>
                </a:lnTo>
                <a:lnTo>
                  <a:pt x="1447228" y="3344626"/>
                </a:lnTo>
                <a:lnTo>
                  <a:pt x="1442628" y="3347202"/>
                </a:lnTo>
                <a:lnTo>
                  <a:pt x="1437628" y="3349777"/>
                </a:lnTo>
                <a:lnTo>
                  <a:pt x="1432628" y="3352353"/>
                </a:lnTo>
                <a:lnTo>
                  <a:pt x="1427628" y="3354522"/>
                </a:lnTo>
                <a:lnTo>
                  <a:pt x="1422627" y="3356420"/>
                </a:lnTo>
                <a:lnTo>
                  <a:pt x="1417827" y="3358317"/>
                </a:lnTo>
                <a:lnTo>
                  <a:pt x="1413227" y="3359809"/>
                </a:lnTo>
                <a:lnTo>
                  <a:pt x="1409027" y="3360893"/>
                </a:lnTo>
                <a:lnTo>
                  <a:pt x="1405227" y="3361842"/>
                </a:lnTo>
                <a:lnTo>
                  <a:pt x="1399227" y="3362926"/>
                </a:lnTo>
                <a:lnTo>
                  <a:pt x="1393227" y="3364146"/>
                </a:lnTo>
                <a:lnTo>
                  <a:pt x="1380627" y="3367129"/>
                </a:lnTo>
                <a:lnTo>
                  <a:pt x="1374227" y="3368484"/>
                </a:lnTo>
                <a:lnTo>
                  <a:pt x="1367826" y="3369704"/>
                </a:lnTo>
                <a:lnTo>
                  <a:pt x="1361426" y="3371060"/>
                </a:lnTo>
                <a:lnTo>
                  <a:pt x="1354826" y="3372144"/>
                </a:lnTo>
                <a:lnTo>
                  <a:pt x="1348426" y="3372822"/>
                </a:lnTo>
                <a:lnTo>
                  <a:pt x="1341826" y="3373364"/>
                </a:lnTo>
                <a:lnTo>
                  <a:pt x="1338626" y="3373500"/>
                </a:lnTo>
                <a:lnTo>
                  <a:pt x="1335226" y="3373500"/>
                </a:lnTo>
                <a:lnTo>
                  <a:pt x="1332026" y="3373500"/>
                </a:lnTo>
                <a:lnTo>
                  <a:pt x="1328826" y="3373229"/>
                </a:lnTo>
                <a:lnTo>
                  <a:pt x="1325426" y="3372822"/>
                </a:lnTo>
                <a:lnTo>
                  <a:pt x="1322226" y="3372416"/>
                </a:lnTo>
                <a:lnTo>
                  <a:pt x="1318825" y="3371873"/>
                </a:lnTo>
                <a:lnTo>
                  <a:pt x="1315625" y="3371196"/>
                </a:lnTo>
                <a:lnTo>
                  <a:pt x="1312425" y="3370247"/>
                </a:lnTo>
                <a:lnTo>
                  <a:pt x="1309025" y="3369298"/>
                </a:lnTo>
                <a:lnTo>
                  <a:pt x="1305825" y="3368078"/>
                </a:lnTo>
                <a:lnTo>
                  <a:pt x="1302625" y="3366722"/>
                </a:lnTo>
                <a:lnTo>
                  <a:pt x="1304425" y="3362249"/>
                </a:lnTo>
                <a:lnTo>
                  <a:pt x="1303625" y="3361842"/>
                </a:lnTo>
                <a:lnTo>
                  <a:pt x="1302825" y="3364418"/>
                </a:lnTo>
                <a:lnTo>
                  <a:pt x="1302625" y="3366722"/>
                </a:lnTo>
                <a:lnTo>
                  <a:pt x="1300825" y="3365502"/>
                </a:lnTo>
                <a:lnTo>
                  <a:pt x="1298825" y="3364418"/>
                </a:lnTo>
                <a:lnTo>
                  <a:pt x="1296825" y="3363469"/>
                </a:lnTo>
                <a:lnTo>
                  <a:pt x="1294825" y="3362655"/>
                </a:lnTo>
                <a:lnTo>
                  <a:pt x="1292825" y="3361978"/>
                </a:lnTo>
                <a:lnTo>
                  <a:pt x="1290825" y="3361571"/>
                </a:lnTo>
                <a:lnTo>
                  <a:pt x="1288625" y="3361300"/>
                </a:lnTo>
                <a:lnTo>
                  <a:pt x="1286625" y="3361164"/>
                </a:lnTo>
                <a:lnTo>
                  <a:pt x="1284625" y="3360893"/>
                </a:lnTo>
                <a:lnTo>
                  <a:pt x="1282625" y="3360893"/>
                </a:lnTo>
                <a:lnTo>
                  <a:pt x="1278225" y="3361164"/>
                </a:lnTo>
                <a:lnTo>
                  <a:pt x="1273825" y="3361571"/>
                </a:lnTo>
                <a:lnTo>
                  <a:pt x="1269625" y="3361978"/>
                </a:lnTo>
                <a:lnTo>
                  <a:pt x="1265224" y="3362520"/>
                </a:lnTo>
                <a:lnTo>
                  <a:pt x="1260824" y="3362791"/>
                </a:lnTo>
                <a:lnTo>
                  <a:pt x="1256624" y="3362926"/>
                </a:lnTo>
                <a:lnTo>
                  <a:pt x="1254424" y="3362791"/>
                </a:lnTo>
                <a:lnTo>
                  <a:pt x="1252424" y="3362655"/>
                </a:lnTo>
                <a:lnTo>
                  <a:pt x="1250424" y="3362520"/>
                </a:lnTo>
                <a:lnTo>
                  <a:pt x="1248424" y="3361978"/>
                </a:lnTo>
                <a:lnTo>
                  <a:pt x="1246224" y="3361435"/>
                </a:lnTo>
                <a:lnTo>
                  <a:pt x="1244224" y="3360758"/>
                </a:lnTo>
                <a:lnTo>
                  <a:pt x="1242424" y="3359809"/>
                </a:lnTo>
                <a:lnTo>
                  <a:pt x="1240424" y="3358995"/>
                </a:lnTo>
                <a:lnTo>
                  <a:pt x="1238624" y="3357640"/>
                </a:lnTo>
                <a:lnTo>
                  <a:pt x="1236624" y="3356149"/>
                </a:lnTo>
                <a:lnTo>
                  <a:pt x="1233624" y="3353437"/>
                </a:lnTo>
                <a:lnTo>
                  <a:pt x="1230424" y="3350455"/>
                </a:lnTo>
                <a:lnTo>
                  <a:pt x="1227624" y="3347337"/>
                </a:lnTo>
                <a:lnTo>
                  <a:pt x="1225224" y="3344219"/>
                </a:lnTo>
                <a:lnTo>
                  <a:pt x="1223024" y="3340966"/>
                </a:lnTo>
                <a:lnTo>
                  <a:pt x="1221024" y="3337713"/>
                </a:lnTo>
                <a:lnTo>
                  <a:pt x="1219224" y="3334459"/>
                </a:lnTo>
                <a:lnTo>
                  <a:pt x="1217624" y="3331070"/>
                </a:lnTo>
                <a:lnTo>
                  <a:pt x="1216224" y="3327681"/>
                </a:lnTo>
                <a:lnTo>
                  <a:pt x="1215023" y="3324292"/>
                </a:lnTo>
                <a:lnTo>
                  <a:pt x="1213823" y="3320768"/>
                </a:lnTo>
                <a:lnTo>
                  <a:pt x="1213023" y="3317379"/>
                </a:lnTo>
                <a:lnTo>
                  <a:pt x="1211423" y="3310059"/>
                </a:lnTo>
                <a:lnTo>
                  <a:pt x="1210423" y="3302874"/>
                </a:lnTo>
                <a:lnTo>
                  <a:pt x="1209623" y="3295554"/>
                </a:lnTo>
                <a:lnTo>
                  <a:pt x="1208823" y="3288098"/>
                </a:lnTo>
                <a:lnTo>
                  <a:pt x="1207823" y="3273323"/>
                </a:lnTo>
                <a:lnTo>
                  <a:pt x="1206823" y="3266002"/>
                </a:lnTo>
                <a:lnTo>
                  <a:pt x="1205623" y="3258818"/>
                </a:lnTo>
                <a:lnTo>
                  <a:pt x="1204023" y="3251633"/>
                </a:lnTo>
                <a:lnTo>
                  <a:pt x="1203223" y="3248109"/>
                </a:lnTo>
                <a:lnTo>
                  <a:pt x="1202023" y="3244720"/>
                </a:lnTo>
                <a:lnTo>
                  <a:pt x="1200223" y="3238891"/>
                </a:lnTo>
                <a:lnTo>
                  <a:pt x="1198623" y="3233062"/>
                </a:lnTo>
                <a:lnTo>
                  <a:pt x="1197223" y="3227097"/>
                </a:lnTo>
                <a:lnTo>
                  <a:pt x="1195823" y="3221268"/>
                </a:lnTo>
                <a:lnTo>
                  <a:pt x="1195023" y="3215168"/>
                </a:lnTo>
                <a:lnTo>
                  <a:pt x="1194223" y="3209068"/>
                </a:lnTo>
                <a:lnTo>
                  <a:pt x="1193023" y="3196868"/>
                </a:lnTo>
                <a:lnTo>
                  <a:pt x="1192023" y="3184532"/>
                </a:lnTo>
                <a:lnTo>
                  <a:pt x="1191023" y="3172196"/>
                </a:lnTo>
                <a:lnTo>
                  <a:pt x="1190223" y="3159860"/>
                </a:lnTo>
                <a:lnTo>
                  <a:pt x="1189023" y="3147660"/>
                </a:lnTo>
                <a:lnTo>
                  <a:pt x="1188823" y="3122040"/>
                </a:lnTo>
                <a:lnTo>
                  <a:pt x="1188823" y="3096284"/>
                </a:lnTo>
                <a:lnTo>
                  <a:pt x="1185623" y="3093979"/>
                </a:lnTo>
                <a:lnTo>
                  <a:pt x="1183223" y="3091539"/>
                </a:lnTo>
                <a:lnTo>
                  <a:pt x="1181023" y="3089099"/>
                </a:lnTo>
                <a:lnTo>
                  <a:pt x="1179423" y="3086388"/>
                </a:lnTo>
                <a:lnTo>
                  <a:pt x="1178423" y="3083812"/>
                </a:lnTo>
                <a:lnTo>
                  <a:pt x="1177623" y="3081237"/>
                </a:lnTo>
                <a:lnTo>
                  <a:pt x="1177223" y="3078390"/>
                </a:lnTo>
                <a:lnTo>
                  <a:pt x="1177023" y="3075408"/>
                </a:lnTo>
                <a:lnTo>
                  <a:pt x="1177023" y="3072696"/>
                </a:lnTo>
                <a:lnTo>
                  <a:pt x="1177223" y="3069714"/>
                </a:lnTo>
                <a:lnTo>
                  <a:pt x="1177823" y="3063885"/>
                </a:lnTo>
                <a:lnTo>
                  <a:pt x="1178623" y="3058056"/>
                </a:lnTo>
                <a:lnTo>
                  <a:pt x="1179223" y="3052227"/>
                </a:lnTo>
                <a:lnTo>
                  <a:pt x="1170823" y="3017524"/>
                </a:lnTo>
                <a:lnTo>
                  <a:pt x="1169023" y="3013729"/>
                </a:lnTo>
                <a:lnTo>
                  <a:pt x="1167223" y="3010204"/>
                </a:lnTo>
                <a:lnTo>
                  <a:pt x="1165623" y="3006544"/>
                </a:lnTo>
                <a:lnTo>
                  <a:pt x="1164223" y="3003020"/>
                </a:lnTo>
                <a:lnTo>
                  <a:pt x="1163022" y="2999224"/>
                </a:lnTo>
                <a:lnTo>
                  <a:pt x="1162222" y="2995564"/>
                </a:lnTo>
                <a:lnTo>
                  <a:pt x="1161222" y="2992039"/>
                </a:lnTo>
                <a:lnTo>
                  <a:pt x="1160622" y="2988244"/>
                </a:lnTo>
                <a:lnTo>
                  <a:pt x="1159622" y="2980653"/>
                </a:lnTo>
                <a:lnTo>
                  <a:pt x="1159222" y="2973332"/>
                </a:lnTo>
                <a:lnTo>
                  <a:pt x="1159022" y="2965877"/>
                </a:lnTo>
                <a:lnTo>
                  <a:pt x="1159022" y="2958285"/>
                </a:lnTo>
                <a:lnTo>
                  <a:pt x="1159622" y="2943103"/>
                </a:lnTo>
                <a:lnTo>
                  <a:pt x="1160022" y="2928056"/>
                </a:lnTo>
                <a:lnTo>
                  <a:pt x="1160222" y="2920600"/>
                </a:lnTo>
                <a:lnTo>
                  <a:pt x="1160022" y="2913009"/>
                </a:lnTo>
                <a:lnTo>
                  <a:pt x="1159422" y="2905553"/>
                </a:lnTo>
                <a:lnTo>
                  <a:pt x="1158422" y="2898233"/>
                </a:lnTo>
                <a:lnTo>
                  <a:pt x="1163823" y="2895251"/>
                </a:lnTo>
                <a:lnTo>
                  <a:pt x="1163422" y="2894302"/>
                </a:lnTo>
                <a:lnTo>
                  <a:pt x="1158422" y="2898233"/>
                </a:lnTo>
                <a:lnTo>
                  <a:pt x="1157422" y="2896878"/>
                </a:lnTo>
                <a:lnTo>
                  <a:pt x="1156422" y="2895522"/>
                </a:lnTo>
                <a:lnTo>
                  <a:pt x="1155022" y="2892946"/>
                </a:lnTo>
                <a:lnTo>
                  <a:pt x="1154022" y="2890100"/>
                </a:lnTo>
                <a:lnTo>
                  <a:pt x="1153222" y="2887389"/>
                </a:lnTo>
                <a:lnTo>
                  <a:pt x="1152822" y="2884406"/>
                </a:lnTo>
                <a:lnTo>
                  <a:pt x="1152622" y="2881424"/>
                </a:lnTo>
                <a:lnTo>
                  <a:pt x="1152022" y="2875459"/>
                </a:lnTo>
                <a:lnTo>
                  <a:pt x="1151622" y="2869359"/>
                </a:lnTo>
                <a:lnTo>
                  <a:pt x="1151222" y="2866513"/>
                </a:lnTo>
                <a:lnTo>
                  <a:pt x="1150422" y="2863666"/>
                </a:lnTo>
                <a:lnTo>
                  <a:pt x="1149622" y="2860955"/>
                </a:lnTo>
                <a:lnTo>
                  <a:pt x="1148022" y="2858244"/>
                </a:lnTo>
                <a:lnTo>
                  <a:pt x="1147022" y="2856888"/>
                </a:lnTo>
                <a:lnTo>
                  <a:pt x="1146222" y="2855668"/>
                </a:lnTo>
                <a:lnTo>
                  <a:pt x="1145022" y="2854448"/>
                </a:lnTo>
                <a:lnTo>
                  <a:pt x="1143622" y="2853363"/>
                </a:lnTo>
                <a:lnTo>
                  <a:pt x="1132022" y="2930767"/>
                </a:lnTo>
                <a:lnTo>
                  <a:pt x="1132422" y="2938494"/>
                </a:lnTo>
                <a:lnTo>
                  <a:pt x="1132422" y="2946221"/>
                </a:lnTo>
                <a:lnTo>
                  <a:pt x="1132022" y="2953812"/>
                </a:lnTo>
                <a:lnTo>
                  <a:pt x="1131222" y="2961539"/>
                </a:lnTo>
                <a:lnTo>
                  <a:pt x="1130022" y="2969130"/>
                </a:lnTo>
                <a:lnTo>
                  <a:pt x="1128622" y="2976586"/>
                </a:lnTo>
                <a:lnTo>
                  <a:pt x="1127022" y="2984177"/>
                </a:lnTo>
                <a:lnTo>
                  <a:pt x="1125422" y="2991497"/>
                </a:lnTo>
                <a:lnTo>
                  <a:pt x="1121822" y="3006544"/>
                </a:lnTo>
                <a:lnTo>
                  <a:pt x="1118222" y="3021456"/>
                </a:lnTo>
                <a:lnTo>
                  <a:pt x="1116822" y="3029047"/>
                </a:lnTo>
                <a:lnTo>
                  <a:pt x="1115422" y="3036502"/>
                </a:lnTo>
                <a:lnTo>
                  <a:pt x="1114222" y="3044094"/>
                </a:lnTo>
                <a:lnTo>
                  <a:pt x="1113622" y="3051821"/>
                </a:lnTo>
                <a:lnTo>
                  <a:pt x="1110821" y="3064699"/>
                </a:lnTo>
                <a:lnTo>
                  <a:pt x="1108021" y="3077441"/>
                </a:lnTo>
                <a:lnTo>
                  <a:pt x="1105221" y="3090319"/>
                </a:lnTo>
                <a:lnTo>
                  <a:pt x="1101621" y="3102790"/>
                </a:lnTo>
                <a:lnTo>
                  <a:pt x="1098021" y="3115126"/>
                </a:lnTo>
                <a:lnTo>
                  <a:pt x="1094221" y="3127598"/>
                </a:lnTo>
                <a:lnTo>
                  <a:pt x="1091821" y="3133562"/>
                </a:lnTo>
                <a:lnTo>
                  <a:pt x="1089621" y="3139662"/>
                </a:lnTo>
                <a:lnTo>
                  <a:pt x="1087021" y="3145491"/>
                </a:lnTo>
                <a:lnTo>
                  <a:pt x="1084621" y="3151320"/>
                </a:lnTo>
                <a:lnTo>
                  <a:pt x="1081821" y="3157285"/>
                </a:lnTo>
                <a:lnTo>
                  <a:pt x="1078821" y="3162978"/>
                </a:lnTo>
                <a:lnTo>
                  <a:pt x="1076021" y="3168672"/>
                </a:lnTo>
                <a:lnTo>
                  <a:pt x="1072821" y="3174365"/>
                </a:lnTo>
                <a:lnTo>
                  <a:pt x="1069421" y="3179923"/>
                </a:lnTo>
                <a:lnTo>
                  <a:pt x="1065621" y="3185345"/>
                </a:lnTo>
                <a:lnTo>
                  <a:pt x="1062021" y="3190768"/>
                </a:lnTo>
                <a:lnTo>
                  <a:pt x="1058020" y="3196190"/>
                </a:lnTo>
                <a:lnTo>
                  <a:pt x="1053820" y="3201477"/>
                </a:lnTo>
                <a:lnTo>
                  <a:pt x="1049420" y="3206492"/>
                </a:lnTo>
                <a:lnTo>
                  <a:pt x="1045020" y="3211644"/>
                </a:lnTo>
                <a:lnTo>
                  <a:pt x="1040220" y="3216795"/>
                </a:lnTo>
                <a:lnTo>
                  <a:pt x="1035220" y="3221539"/>
                </a:lnTo>
                <a:lnTo>
                  <a:pt x="1029820" y="3226284"/>
                </a:lnTo>
                <a:lnTo>
                  <a:pt x="1024420" y="3231164"/>
                </a:lnTo>
                <a:lnTo>
                  <a:pt x="1018420" y="3235773"/>
                </a:lnTo>
                <a:lnTo>
                  <a:pt x="1013020" y="3239704"/>
                </a:lnTo>
                <a:lnTo>
                  <a:pt x="1007619" y="3243500"/>
                </a:lnTo>
                <a:lnTo>
                  <a:pt x="1002019" y="3246889"/>
                </a:lnTo>
                <a:lnTo>
                  <a:pt x="996419" y="3250007"/>
                </a:lnTo>
                <a:lnTo>
                  <a:pt x="990619" y="3252582"/>
                </a:lnTo>
                <a:lnTo>
                  <a:pt x="985019" y="3254887"/>
                </a:lnTo>
                <a:lnTo>
                  <a:pt x="979219" y="3256920"/>
                </a:lnTo>
                <a:lnTo>
                  <a:pt x="973419" y="3258682"/>
                </a:lnTo>
                <a:lnTo>
                  <a:pt x="967419" y="3259902"/>
                </a:lnTo>
                <a:lnTo>
                  <a:pt x="961419" y="3260987"/>
                </a:lnTo>
                <a:lnTo>
                  <a:pt x="955218" y="3261393"/>
                </a:lnTo>
                <a:lnTo>
                  <a:pt x="949218" y="3261665"/>
                </a:lnTo>
                <a:lnTo>
                  <a:pt x="942818" y="3261529"/>
                </a:lnTo>
                <a:lnTo>
                  <a:pt x="936418" y="3261122"/>
                </a:lnTo>
                <a:lnTo>
                  <a:pt x="929818" y="3260309"/>
                </a:lnTo>
                <a:lnTo>
                  <a:pt x="923018" y="3259089"/>
                </a:lnTo>
                <a:lnTo>
                  <a:pt x="916218" y="3258818"/>
                </a:lnTo>
                <a:lnTo>
                  <a:pt x="910018" y="3258682"/>
                </a:lnTo>
                <a:lnTo>
                  <a:pt x="903217" y="3258682"/>
                </a:lnTo>
                <a:lnTo>
                  <a:pt x="896617" y="3258682"/>
                </a:lnTo>
                <a:lnTo>
                  <a:pt x="883417" y="3258953"/>
                </a:lnTo>
                <a:lnTo>
                  <a:pt x="870417" y="3259224"/>
                </a:lnTo>
                <a:lnTo>
                  <a:pt x="863817" y="3259224"/>
                </a:lnTo>
                <a:lnTo>
                  <a:pt x="857217" y="3259089"/>
                </a:lnTo>
                <a:lnTo>
                  <a:pt x="850616" y="3258818"/>
                </a:lnTo>
                <a:lnTo>
                  <a:pt x="844216" y="3258276"/>
                </a:lnTo>
                <a:lnTo>
                  <a:pt x="837616" y="3257598"/>
                </a:lnTo>
                <a:lnTo>
                  <a:pt x="831016" y="3256513"/>
                </a:lnTo>
                <a:lnTo>
                  <a:pt x="824616" y="3255293"/>
                </a:lnTo>
                <a:lnTo>
                  <a:pt x="818216" y="3253531"/>
                </a:lnTo>
                <a:lnTo>
                  <a:pt x="801416" y="3251362"/>
                </a:lnTo>
                <a:lnTo>
                  <a:pt x="797815" y="3251633"/>
                </a:lnTo>
                <a:lnTo>
                  <a:pt x="794215" y="3251769"/>
                </a:lnTo>
                <a:lnTo>
                  <a:pt x="790815" y="3251633"/>
                </a:lnTo>
                <a:lnTo>
                  <a:pt x="787615" y="3251362"/>
                </a:lnTo>
                <a:lnTo>
                  <a:pt x="784415" y="3250684"/>
                </a:lnTo>
                <a:lnTo>
                  <a:pt x="781615" y="3250007"/>
                </a:lnTo>
                <a:lnTo>
                  <a:pt x="778615" y="3248922"/>
                </a:lnTo>
                <a:lnTo>
                  <a:pt x="776015" y="3247702"/>
                </a:lnTo>
                <a:lnTo>
                  <a:pt x="773615" y="3246075"/>
                </a:lnTo>
                <a:lnTo>
                  <a:pt x="771215" y="3244449"/>
                </a:lnTo>
                <a:lnTo>
                  <a:pt x="769015" y="3242415"/>
                </a:lnTo>
                <a:lnTo>
                  <a:pt x="767215" y="3240246"/>
                </a:lnTo>
                <a:lnTo>
                  <a:pt x="765415" y="3237942"/>
                </a:lnTo>
                <a:lnTo>
                  <a:pt x="764015" y="3235502"/>
                </a:lnTo>
                <a:lnTo>
                  <a:pt x="762615" y="3232655"/>
                </a:lnTo>
                <a:lnTo>
                  <a:pt x="761615" y="3229673"/>
                </a:lnTo>
                <a:lnTo>
                  <a:pt x="759815" y="3224522"/>
                </a:lnTo>
                <a:lnTo>
                  <a:pt x="758015" y="3219370"/>
                </a:lnTo>
                <a:lnTo>
                  <a:pt x="754015" y="3209204"/>
                </a:lnTo>
                <a:lnTo>
                  <a:pt x="749615" y="3198901"/>
                </a:lnTo>
                <a:lnTo>
                  <a:pt x="745214" y="3188870"/>
                </a:lnTo>
                <a:lnTo>
                  <a:pt x="743214" y="3183719"/>
                </a:lnTo>
                <a:lnTo>
                  <a:pt x="741414" y="3178567"/>
                </a:lnTo>
                <a:lnTo>
                  <a:pt x="739814" y="3173281"/>
                </a:lnTo>
                <a:lnTo>
                  <a:pt x="738214" y="3167994"/>
                </a:lnTo>
                <a:lnTo>
                  <a:pt x="737014" y="3162843"/>
                </a:lnTo>
                <a:lnTo>
                  <a:pt x="736414" y="3157420"/>
                </a:lnTo>
                <a:lnTo>
                  <a:pt x="735614" y="3151862"/>
                </a:lnTo>
                <a:lnTo>
                  <a:pt x="735614" y="3146305"/>
                </a:lnTo>
                <a:lnTo>
                  <a:pt x="732214" y="3140882"/>
                </a:lnTo>
                <a:lnTo>
                  <a:pt x="729214" y="3135324"/>
                </a:lnTo>
                <a:lnTo>
                  <a:pt x="726414" y="3129495"/>
                </a:lnTo>
                <a:lnTo>
                  <a:pt x="723614" y="3123937"/>
                </a:lnTo>
                <a:lnTo>
                  <a:pt x="721014" y="3118244"/>
                </a:lnTo>
                <a:lnTo>
                  <a:pt x="719014" y="3112415"/>
                </a:lnTo>
                <a:lnTo>
                  <a:pt x="717014" y="3106722"/>
                </a:lnTo>
                <a:lnTo>
                  <a:pt x="715214" y="3100621"/>
                </a:lnTo>
                <a:lnTo>
                  <a:pt x="713414" y="3094792"/>
                </a:lnTo>
                <a:lnTo>
                  <a:pt x="712014" y="3088692"/>
                </a:lnTo>
                <a:lnTo>
                  <a:pt x="710614" y="3082863"/>
                </a:lnTo>
                <a:lnTo>
                  <a:pt x="709414" y="3076763"/>
                </a:lnTo>
                <a:lnTo>
                  <a:pt x="708614" y="3070663"/>
                </a:lnTo>
                <a:lnTo>
                  <a:pt x="707614" y="3064427"/>
                </a:lnTo>
                <a:lnTo>
                  <a:pt x="706214" y="3052092"/>
                </a:lnTo>
                <a:lnTo>
                  <a:pt x="705414" y="3050465"/>
                </a:lnTo>
                <a:lnTo>
                  <a:pt x="704614" y="3048567"/>
                </a:lnTo>
                <a:lnTo>
                  <a:pt x="704214" y="3046398"/>
                </a:lnTo>
                <a:lnTo>
                  <a:pt x="704014" y="3044229"/>
                </a:lnTo>
                <a:lnTo>
                  <a:pt x="704014" y="3039756"/>
                </a:lnTo>
                <a:lnTo>
                  <a:pt x="703814" y="3037451"/>
                </a:lnTo>
                <a:lnTo>
                  <a:pt x="703814" y="3035282"/>
                </a:lnTo>
                <a:lnTo>
                  <a:pt x="703214" y="3033114"/>
                </a:lnTo>
                <a:lnTo>
                  <a:pt x="702614" y="3031216"/>
                </a:lnTo>
                <a:lnTo>
                  <a:pt x="701414" y="3029589"/>
                </a:lnTo>
                <a:lnTo>
                  <a:pt x="700814" y="3028911"/>
                </a:lnTo>
                <a:lnTo>
                  <a:pt x="699814" y="3028369"/>
                </a:lnTo>
                <a:lnTo>
                  <a:pt x="699014" y="3027691"/>
                </a:lnTo>
                <a:lnTo>
                  <a:pt x="697814" y="3027285"/>
                </a:lnTo>
                <a:lnTo>
                  <a:pt x="696614" y="3026742"/>
                </a:lnTo>
                <a:lnTo>
                  <a:pt x="695413" y="3026471"/>
                </a:lnTo>
                <a:lnTo>
                  <a:pt x="693813" y="3026336"/>
                </a:lnTo>
                <a:lnTo>
                  <a:pt x="691813" y="3026200"/>
                </a:lnTo>
                <a:lnTo>
                  <a:pt x="689813" y="3026336"/>
                </a:lnTo>
                <a:lnTo>
                  <a:pt x="687813" y="3026471"/>
                </a:lnTo>
                <a:lnTo>
                  <a:pt x="685813" y="3032842"/>
                </a:lnTo>
                <a:lnTo>
                  <a:pt x="683613" y="3039078"/>
                </a:lnTo>
                <a:lnTo>
                  <a:pt x="681413" y="3045314"/>
                </a:lnTo>
                <a:lnTo>
                  <a:pt x="680013" y="3048296"/>
                </a:lnTo>
                <a:lnTo>
                  <a:pt x="678413" y="3051007"/>
                </a:lnTo>
                <a:lnTo>
                  <a:pt x="676813" y="3053854"/>
                </a:lnTo>
                <a:lnTo>
                  <a:pt x="674813" y="3056565"/>
                </a:lnTo>
                <a:lnTo>
                  <a:pt x="672813" y="3059141"/>
                </a:lnTo>
                <a:lnTo>
                  <a:pt x="670213" y="3061445"/>
                </a:lnTo>
                <a:lnTo>
                  <a:pt x="667813" y="3063614"/>
                </a:lnTo>
                <a:lnTo>
                  <a:pt x="664813" y="3065512"/>
                </a:lnTo>
                <a:lnTo>
                  <a:pt x="661413" y="3067410"/>
                </a:lnTo>
                <a:lnTo>
                  <a:pt x="657613" y="3069172"/>
                </a:lnTo>
                <a:lnTo>
                  <a:pt x="658613" y="3072832"/>
                </a:lnTo>
                <a:lnTo>
                  <a:pt x="659813" y="3076763"/>
                </a:lnTo>
                <a:lnTo>
                  <a:pt x="660413" y="3080694"/>
                </a:lnTo>
                <a:lnTo>
                  <a:pt x="660613" y="3082728"/>
                </a:lnTo>
                <a:lnTo>
                  <a:pt x="660613" y="3084626"/>
                </a:lnTo>
                <a:lnTo>
                  <a:pt x="660613" y="3086388"/>
                </a:lnTo>
                <a:lnTo>
                  <a:pt x="660213" y="3088286"/>
                </a:lnTo>
                <a:lnTo>
                  <a:pt x="659813" y="3089777"/>
                </a:lnTo>
                <a:lnTo>
                  <a:pt x="659013" y="3091404"/>
                </a:lnTo>
                <a:lnTo>
                  <a:pt x="658213" y="3092624"/>
                </a:lnTo>
                <a:lnTo>
                  <a:pt x="656813" y="3093844"/>
                </a:lnTo>
                <a:lnTo>
                  <a:pt x="655213" y="3094792"/>
                </a:lnTo>
                <a:lnTo>
                  <a:pt x="653213" y="3095606"/>
                </a:lnTo>
                <a:lnTo>
                  <a:pt x="648813" y="3096961"/>
                </a:lnTo>
                <a:lnTo>
                  <a:pt x="644613" y="3098588"/>
                </a:lnTo>
                <a:lnTo>
                  <a:pt x="640612" y="3100350"/>
                </a:lnTo>
                <a:lnTo>
                  <a:pt x="636812" y="3102384"/>
                </a:lnTo>
                <a:lnTo>
                  <a:pt x="633012" y="3104553"/>
                </a:lnTo>
                <a:lnTo>
                  <a:pt x="629412" y="3106722"/>
                </a:lnTo>
                <a:lnTo>
                  <a:pt x="625812" y="3109026"/>
                </a:lnTo>
                <a:lnTo>
                  <a:pt x="622412" y="3111466"/>
                </a:lnTo>
                <a:lnTo>
                  <a:pt x="615412" y="3116482"/>
                </a:lnTo>
                <a:lnTo>
                  <a:pt x="608812" y="3121497"/>
                </a:lnTo>
                <a:lnTo>
                  <a:pt x="602012" y="3126513"/>
                </a:lnTo>
                <a:lnTo>
                  <a:pt x="598612" y="3128953"/>
                </a:lnTo>
                <a:lnTo>
                  <a:pt x="595012" y="3131258"/>
                </a:lnTo>
                <a:lnTo>
                  <a:pt x="575411" y="3132749"/>
                </a:lnTo>
                <a:lnTo>
                  <a:pt x="555611" y="3134375"/>
                </a:lnTo>
                <a:lnTo>
                  <a:pt x="545811" y="3135189"/>
                </a:lnTo>
                <a:lnTo>
                  <a:pt x="535610" y="3135595"/>
                </a:lnTo>
                <a:lnTo>
                  <a:pt x="525810" y="3136002"/>
                </a:lnTo>
                <a:lnTo>
                  <a:pt x="516010" y="3136409"/>
                </a:lnTo>
                <a:lnTo>
                  <a:pt x="506010" y="3136680"/>
                </a:lnTo>
                <a:lnTo>
                  <a:pt x="496210" y="3136680"/>
                </a:lnTo>
                <a:lnTo>
                  <a:pt x="486409" y="3136409"/>
                </a:lnTo>
                <a:lnTo>
                  <a:pt x="476409" y="3135867"/>
                </a:lnTo>
                <a:lnTo>
                  <a:pt x="466609" y="3135324"/>
                </a:lnTo>
                <a:lnTo>
                  <a:pt x="456809" y="3134375"/>
                </a:lnTo>
                <a:lnTo>
                  <a:pt x="446809" y="3133155"/>
                </a:lnTo>
                <a:lnTo>
                  <a:pt x="437009" y="3131529"/>
                </a:lnTo>
                <a:lnTo>
                  <a:pt x="433608" y="3130851"/>
                </a:lnTo>
                <a:lnTo>
                  <a:pt x="430808" y="3129902"/>
                </a:lnTo>
                <a:lnTo>
                  <a:pt x="428208" y="3128682"/>
                </a:lnTo>
                <a:lnTo>
                  <a:pt x="426008" y="3127191"/>
                </a:lnTo>
                <a:lnTo>
                  <a:pt x="424208" y="3125700"/>
                </a:lnTo>
                <a:lnTo>
                  <a:pt x="422608" y="3123937"/>
                </a:lnTo>
                <a:lnTo>
                  <a:pt x="421208" y="3122175"/>
                </a:lnTo>
                <a:lnTo>
                  <a:pt x="420008" y="3120142"/>
                </a:lnTo>
                <a:lnTo>
                  <a:pt x="419208" y="3117973"/>
                </a:lnTo>
                <a:lnTo>
                  <a:pt x="418408" y="3115804"/>
                </a:lnTo>
                <a:lnTo>
                  <a:pt x="417008" y="3111331"/>
                </a:lnTo>
                <a:lnTo>
                  <a:pt x="415208" y="3102113"/>
                </a:lnTo>
                <a:lnTo>
                  <a:pt x="412008" y="3085168"/>
                </a:lnTo>
                <a:lnTo>
                  <a:pt x="408808" y="3068494"/>
                </a:lnTo>
                <a:lnTo>
                  <a:pt x="403208" y="3035011"/>
                </a:lnTo>
                <a:lnTo>
                  <a:pt x="384407" y="2878713"/>
                </a:lnTo>
                <a:lnTo>
                  <a:pt x="382808" y="2875731"/>
                </a:lnTo>
                <a:lnTo>
                  <a:pt x="381807" y="2873019"/>
                </a:lnTo>
                <a:lnTo>
                  <a:pt x="380807" y="2870037"/>
                </a:lnTo>
                <a:lnTo>
                  <a:pt x="380207" y="2867326"/>
                </a:lnTo>
                <a:lnTo>
                  <a:pt x="377407" y="2859870"/>
                </a:lnTo>
                <a:lnTo>
                  <a:pt x="374607" y="2852415"/>
                </a:lnTo>
                <a:lnTo>
                  <a:pt x="372207" y="2844959"/>
                </a:lnTo>
                <a:lnTo>
                  <a:pt x="370207" y="2837639"/>
                </a:lnTo>
                <a:lnTo>
                  <a:pt x="368007" y="2830047"/>
                </a:lnTo>
                <a:lnTo>
                  <a:pt x="366407" y="2822592"/>
                </a:lnTo>
                <a:lnTo>
                  <a:pt x="364807" y="2815000"/>
                </a:lnTo>
                <a:lnTo>
                  <a:pt x="363807" y="2807409"/>
                </a:lnTo>
                <a:lnTo>
                  <a:pt x="362807" y="2799818"/>
                </a:lnTo>
                <a:lnTo>
                  <a:pt x="362207" y="2792227"/>
                </a:lnTo>
                <a:lnTo>
                  <a:pt x="361607" y="2784771"/>
                </a:lnTo>
                <a:lnTo>
                  <a:pt x="361407" y="2777044"/>
                </a:lnTo>
                <a:lnTo>
                  <a:pt x="361407" y="2769453"/>
                </a:lnTo>
                <a:lnTo>
                  <a:pt x="361607" y="2761726"/>
                </a:lnTo>
                <a:lnTo>
                  <a:pt x="362207" y="2753999"/>
                </a:lnTo>
                <a:lnTo>
                  <a:pt x="362807" y="2746272"/>
                </a:lnTo>
                <a:lnTo>
                  <a:pt x="362407" y="2743290"/>
                </a:lnTo>
                <a:lnTo>
                  <a:pt x="362207" y="2740579"/>
                </a:lnTo>
                <a:lnTo>
                  <a:pt x="362207" y="2737597"/>
                </a:lnTo>
                <a:lnTo>
                  <a:pt x="362407" y="2734614"/>
                </a:lnTo>
                <a:lnTo>
                  <a:pt x="362807" y="2731768"/>
                </a:lnTo>
                <a:lnTo>
                  <a:pt x="363607" y="2728650"/>
                </a:lnTo>
                <a:lnTo>
                  <a:pt x="364607" y="2725532"/>
                </a:lnTo>
                <a:lnTo>
                  <a:pt x="366007" y="2722550"/>
                </a:lnTo>
                <a:lnTo>
                  <a:pt x="364607" y="2714145"/>
                </a:lnTo>
                <a:lnTo>
                  <a:pt x="362807" y="2712112"/>
                </a:lnTo>
                <a:lnTo>
                  <a:pt x="361207" y="2710078"/>
                </a:lnTo>
                <a:lnTo>
                  <a:pt x="359807" y="2708045"/>
                </a:lnTo>
                <a:lnTo>
                  <a:pt x="358807" y="2706012"/>
                </a:lnTo>
                <a:lnTo>
                  <a:pt x="357607" y="2703978"/>
                </a:lnTo>
                <a:lnTo>
                  <a:pt x="356607" y="2701809"/>
                </a:lnTo>
                <a:lnTo>
                  <a:pt x="355207" y="2697607"/>
                </a:lnTo>
                <a:lnTo>
                  <a:pt x="354407" y="2693269"/>
                </a:lnTo>
                <a:lnTo>
                  <a:pt x="354007" y="2688796"/>
                </a:lnTo>
                <a:lnTo>
                  <a:pt x="353607" y="2684187"/>
                </a:lnTo>
                <a:lnTo>
                  <a:pt x="353407" y="2679713"/>
                </a:lnTo>
                <a:lnTo>
                  <a:pt x="354007" y="2670631"/>
                </a:lnTo>
                <a:lnTo>
                  <a:pt x="354207" y="2661549"/>
                </a:lnTo>
                <a:lnTo>
                  <a:pt x="354207" y="2656940"/>
                </a:lnTo>
                <a:lnTo>
                  <a:pt x="353607" y="2652195"/>
                </a:lnTo>
                <a:lnTo>
                  <a:pt x="353007" y="2647722"/>
                </a:lnTo>
                <a:lnTo>
                  <a:pt x="351807" y="2643248"/>
                </a:lnTo>
                <a:lnTo>
                  <a:pt x="351007" y="2645146"/>
                </a:lnTo>
                <a:lnTo>
                  <a:pt x="350207" y="2647179"/>
                </a:lnTo>
                <a:lnTo>
                  <a:pt x="349007" y="2650975"/>
                </a:lnTo>
                <a:lnTo>
                  <a:pt x="348207" y="2655042"/>
                </a:lnTo>
                <a:lnTo>
                  <a:pt x="347807" y="2659109"/>
                </a:lnTo>
                <a:lnTo>
                  <a:pt x="347807" y="2663040"/>
                </a:lnTo>
                <a:lnTo>
                  <a:pt x="347807" y="2667242"/>
                </a:lnTo>
                <a:lnTo>
                  <a:pt x="348007" y="2675240"/>
                </a:lnTo>
                <a:lnTo>
                  <a:pt x="348007" y="2679307"/>
                </a:lnTo>
                <a:lnTo>
                  <a:pt x="348007" y="2683374"/>
                </a:lnTo>
                <a:lnTo>
                  <a:pt x="347607" y="2687169"/>
                </a:lnTo>
                <a:lnTo>
                  <a:pt x="346807" y="2691100"/>
                </a:lnTo>
                <a:lnTo>
                  <a:pt x="345807" y="2694896"/>
                </a:lnTo>
                <a:lnTo>
                  <a:pt x="345007" y="2696794"/>
                </a:lnTo>
                <a:lnTo>
                  <a:pt x="344207" y="2698556"/>
                </a:lnTo>
                <a:lnTo>
                  <a:pt x="343007" y="2700318"/>
                </a:lnTo>
                <a:lnTo>
                  <a:pt x="341807" y="2702216"/>
                </a:lnTo>
                <a:lnTo>
                  <a:pt x="340407" y="2703843"/>
                </a:lnTo>
                <a:lnTo>
                  <a:pt x="338807" y="2705605"/>
                </a:lnTo>
                <a:lnTo>
                  <a:pt x="337807" y="2722550"/>
                </a:lnTo>
                <a:lnTo>
                  <a:pt x="336407" y="2739495"/>
                </a:lnTo>
                <a:lnTo>
                  <a:pt x="334807" y="2756439"/>
                </a:lnTo>
                <a:lnTo>
                  <a:pt x="333007" y="2773249"/>
                </a:lnTo>
                <a:lnTo>
                  <a:pt x="331206" y="2790329"/>
                </a:lnTo>
                <a:lnTo>
                  <a:pt x="329206" y="2807138"/>
                </a:lnTo>
                <a:lnTo>
                  <a:pt x="325006" y="2840892"/>
                </a:lnTo>
                <a:lnTo>
                  <a:pt x="320206" y="2874375"/>
                </a:lnTo>
                <a:lnTo>
                  <a:pt x="315006" y="2907858"/>
                </a:lnTo>
                <a:lnTo>
                  <a:pt x="309206" y="2941476"/>
                </a:lnTo>
                <a:lnTo>
                  <a:pt x="303406" y="2974959"/>
                </a:lnTo>
                <a:lnTo>
                  <a:pt x="297206" y="3008442"/>
                </a:lnTo>
                <a:lnTo>
                  <a:pt x="290606" y="3041789"/>
                </a:lnTo>
                <a:lnTo>
                  <a:pt x="277405" y="3108484"/>
                </a:lnTo>
                <a:lnTo>
                  <a:pt x="263605" y="3175178"/>
                </a:lnTo>
                <a:lnTo>
                  <a:pt x="250405" y="3241873"/>
                </a:lnTo>
                <a:lnTo>
                  <a:pt x="251405" y="3244449"/>
                </a:lnTo>
                <a:lnTo>
                  <a:pt x="251805" y="3246889"/>
                </a:lnTo>
                <a:lnTo>
                  <a:pt x="252205" y="3249193"/>
                </a:lnTo>
                <a:lnTo>
                  <a:pt x="252205" y="3251498"/>
                </a:lnTo>
                <a:lnTo>
                  <a:pt x="252205" y="3253802"/>
                </a:lnTo>
                <a:lnTo>
                  <a:pt x="251805" y="3256107"/>
                </a:lnTo>
                <a:lnTo>
                  <a:pt x="251405" y="3258276"/>
                </a:lnTo>
                <a:lnTo>
                  <a:pt x="250605" y="3260580"/>
                </a:lnTo>
                <a:lnTo>
                  <a:pt x="249005" y="3264918"/>
                </a:lnTo>
                <a:lnTo>
                  <a:pt x="247005" y="3269120"/>
                </a:lnTo>
                <a:lnTo>
                  <a:pt x="242605" y="3277660"/>
                </a:lnTo>
                <a:lnTo>
                  <a:pt x="241805" y="3281320"/>
                </a:lnTo>
                <a:lnTo>
                  <a:pt x="240605" y="3284845"/>
                </a:lnTo>
                <a:lnTo>
                  <a:pt x="239405" y="3288641"/>
                </a:lnTo>
                <a:lnTo>
                  <a:pt x="238005" y="3292165"/>
                </a:lnTo>
                <a:lnTo>
                  <a:pt x="236805" y="3295690"/>
                </a:lnTo>
                <a:lnTo>
                  <a:pt x="235205" y="3299079"/>
                </a:lnTo>
                <a:lnTo>
                  <a:pt x="233205" y="3302739"/>
                </a:lnTo>
                <a:lnTo>
                  <a:pt x="231405" y="3306128"/>
                </a:lnTo>
                <a:lnTo>
                  <a:pt x="229405" y="3309381"/>
                </a:lnTo>
                <a:lnTo>
                  <a:pt x="227404" y="3312770"/>
                </a:lnTo>
                <a:lnTo>
                  <a:pt x="225405" y="3315752"/>
                </a:lnTo>
                <a:lnTo>
                  <a:pt x="223004" y="3319006"/>
                </a:lnTo>
                <a:lnTo>
                  <a:pt x="220604" y="3321988"/>
                </a:lnTo>
                <a:lnTo>
                  <a:pt x="218004" y="3325106"/>
                </a:lnTo>
                <a:lnTo>
                  <a:pt x="215604" y="3327817"/>
                </a:lnTo>
                <a:lnTo>
                  <a:pt x="213004" y="3330664"/>
                </a:lnTo>
                <a:lnTo>
                  <a:pt x="210204" y="3333239"/>
                </a:lnTo>
                <a:lnTo>
                  <a:pt x="207604" y="3335815"/>
                </a:lnTo>
                <a:lnTo>
                  <a:pt x="204604" y="3338255"/>
                </a:lnTo>
                <a:lnTo>
                  <a:pt x="201804" y="3340559"/>
                </a:lnTo>
                <a:lnTo>
                  <a:pt x="198804" y="3342728"/>
                </a:lnTo>
                <a:lnTo>
                  <a:pt x="195804" y="3344626"/>
                </a:lnTo>
                <a:lnTo>
                  <a:pt x="193004" y="3346388"/>
                </a:lnTo>
                <a:lnTo>
                  <a:pt x="190004" y="3348151"/>
                </a:lnTo>
                <a:lnTo>
                  <a:pt x="187004" y="3349642"/>
                </a:lnTo>
                <a:lnTo>
                  <a:pt x="184004" y="3350997"/>
                </a:lnTo>
                <a:lnTo>
                  <a:pt x="181004" y="3352082"/>
                </a:lnTo>
                <a:lnTo>
                  <a:pt x="178204" y="3353166"/>
                </a:lnTo>
                <a:lnTo>
                  <a:pt x="175204" y="3353980"/>
                </a:lnTo>
                <a:lnTo>
                  <a:pt x="172203" y="3354657"/>
                </a:lnTo>
                <a:lnTo>
                  <a:pt x="169203" y="3355064"/>
                </a:lnTo>
                <a:lnTo>
                  <a:pt x="166203" y="3355200"/>
                </a:lnTo>
                <a:lnTo>
                  <a:pt x="163803" y="3356284"/>
                </a:lnTo>
                <a:lnTo>
                  <a:pt x="161003" y="3357369"/>
                </a:lnTo>
                <a:lnTo>
                  <a:pt x="158403" y="3358182"/>
                </a:lnTo>
                <a:lnTo>
                  <a:pt x="156003" y="3358995"/>
                </a:lnTo>
                <a:lnTo>
                  <a:pt x="153203" y="3359673"/>
                </a:lnTo>
                <a:lnTo>
                  <a:pt x="150803" y="3360351"/>
                </a:lnTo>
                <a:lnTo>
                  <a:pt x="145403" y="3361300"/>
                </a:lnTo>
                <a:lnTo>
                  <a:pt x="140003" y="3361842"/>
                </a:lnTo>
                <a:lnTo>
                  <a:pt x="134803" y="3362249"/>
                </a:lnTo>
                <a:lnTo>
                  <a:pt x="129403" y="3362384"/>
                </a:lnTo>
                <a:lnTo>
                  <a:pt x="124002" y="3362520"/>
                </a:lnTo>
                <a:lnTo>
                  <a:pt x="113202" y="3362520"/>
                </a:lnTo>
                <a:lnTo>
                  <a:pt x="107802" y="3362520"/>
                </a:lnTo>
                <a:lnTo>
                  <a:pt x="102402" y="3362655"/>
                </a:lnTo>
                <a:lnTo>
                  <a:pt x="97202" y="3362791"/>
                </a:lnTo>
                <a:lnTo>
                  <a:pt x="91602" y="3363333"/>
                </a:lnTo>
                <a:lnTo>
                  <a:pt x="86402" y="3364011"/>
                </a:lnTo>
                <a:lnTo>
                  <a:pt x="81202" y="3365095"/>
                </a:lnTo>
                <a:lnTo>
                  <a:pt x="34001" y="3362655"/>
                </a:lnTo>
                <a:lnTo>
                  <a:pt x="30201" y="3362655"/>
                </a:lnTo>
                <a:lnTo>
                  <a:pt x="26001" y="3362520"/>
                </a:lnTo>
                <a:lnTo>
                  <a:pt x="24001" y="3362384"/>
                </a:lnTo>
                <a:lnTo>
                  <a:pt x="21800" y="3361978"/>
                </a:lnTo>
                <a:lnTo>
                  <a:pt x="20001" y="3361571"/>
                </a:lnTo>
                <a:lnTo>
                  <a:pt x="18000" y="3361164"/>
                </a:lnTo>
                <a:lnTo>
                  <a:pt x="16400" y="3360486"/>
                </a:lnTo>
                <a:lnTo>
                  <a:pt x="14800" y="3359673"/>
                </a:lnTo>
                <a:lnTo>
                  <a:pt x="13600" y="3358995"/>
                </a:lnTo>
                <a:lnTo>
                  <a:pt x="12600" y="3358046"/>
                </a:lnTo>
                <a:lnTo>
                  <a:pt x="11600" y="3356962"/>
                </a:lnTo>
                <a:lnTo>
                  <a:pt x="11200" y="3355877"/>
                </a:lnTo>
                <a:lnTo>
                  <a:pt x="11200" y="3354657"/>
                </a:lnTo>
                <a:lnTo>
                  <a:pt x="11400" y="3353166"/>
                </a:lnTo>
                <a:lnTo>
                  <a:pt x="12400" y="3349371"/>
                </a:lnTo>
                <a:lnTo>
                  <a:pt x="13200" y="3345711"/>
                </a:lnTo>
                <a:lnTo>
                  <a:pt x="13600" y="3342051"/>
                </a:lnTo>
                <a:lnTo>
                  <a:pt x="14400" y="3338390"/>
                </a:lnTo>
                <a:lnTo>
                  <a:pt x="14600" y="3334730"/>
                </a:lnTo>
                <a:lnTo>
                  <a:pt x="14800" y="3330935"/>
                </a:lnTo>
                <a:lnTo>
                  <a:pt x="14800" y="3323750"/>
                </a:lnTo>
                <a:lnTo>
                  <a:pt x="14200" y="3316566"/>
                </a:lnTo>
                <a:lnTo>
                  <a:pt x="13400" y="3309381"/>
                </a:lnTo>
                <a:lnTo>
                  <a:pt x="12400" y="3302061"/>
                </a:lnTo>
                <a:lnTo>
                  <a:pt x="11000" y="3295012"/>
                </a:lnTo>
                <a:lnTo>
                  <a:pt x="8000" y="3280643"/>
                </a:lnTo>
                <a:lnTo>
                  <a:pt x="6600" y="3273458"/>
                </a:lnTo>
                <a:lnTo>
                  <a:pt x="5400" y="3266409"/>
                </a:lnTo>
                <a:lnTo>
                  <a:pt x="4600" y="3259089"/>
                </a:lnTo>
                <a:lnTo>
                  <a:pt x="3800" y="3251769"/>
                </a:lnTo>
                <a:lnTo>
                  <a:pt x="3600" y="3244720"/>
                </a:lnTo>
                <a:lnTo>
                  <a:pt x="3600" y="3241060"/>
                </a:lnTo>
                <a:lnTo>
                  <a:pt x="3800" y="3237400"/>
                </a:lnTo>
                <a:lnTo>
                  <a:pt x="4400" y="3231842"/>
                </a:lnTo>
                <a:lnTo>
                  <a:pt x="4600" y="3226284"/>
                </a:lnTo>
                <a:lnTo>
                  <a:pt x="4600" y="3215168"/>
                </a:lnTo>
                <a:lnTo>
                  <a:pt x="4200" y="3204188"/>
                </a:lnTo>
                <a:lnTo>
                  <a:pt x="3400" y="3193072"/>
                </a:lnTo>
                <a:lnTo>
                  <a:pt x="1800" y="3170841"/>
                </a:lnTo>
                <a:lnTo>
                  <a:pt x="1000" y="3159725"/>
                </a:lnTo>
                <a:lnTo>
                  <a:pt x="200" y="3148609"/>
                </a:lnTo>
                <a:lnTo>
                  <a:pt x="0" y="3137493"/>
                </a:lnTo>
                <a:lnTo>
                  <a:pt x="0" y="3126513"/>
                </a:lnTo>
                <a:lnTo>
                  <a:pt x="200" y="3120955"/>
                </a:lnTo>
                <a:lnTo>
                  <a:pt x="400" y="3115397"/>
                </a:lnTo>
                <a:lnTo>
                  <a:pt x="1000" y="3109975"/>
                </a:lnTo>
                <a:lnTo>
                  <a:pt x="1600" y="3104417"/>
                </a:lnTo>
                <a:lnTo>
                  <a:pt x="2600" y="3098859"/>
                </a:lnTo>
                <a:lnTo>
                  <a:pt x="3600" y="3093437"/>
                </a:lnTo>
                <a:lnTo>
                  <a:pt x="4800" y="3088015"/>
                </a:lnTo>
                <a:lnTo>
                  <a:pt x="6400" y="3082457"/>
                </a:lnTo>
                <a:lnTo>
                  <a:pt x="8000" y="3077034"/>
                </a:lnTo>
                <a:lnTo>
                  <a:pt x="10000" y="3071612"/>
                </a:lnTo>
                <a:lnTo>
                  <a:pt x="12400" y="3066190"/>
                </a:lnTo>
                <a:lnTo>
                  <a:pt x="14800" y="3060767"/>
                </a:lnTo>
                <a:lnTo>
                  <a:pt x="15600" y="3047618"/>
                </a:lnTo>
                <a:lnTo>
                  <a:pt x="16000" y="3034605"/>
                </a:lnTo>
                <a:lnTo>
                  <a:pt x="16400" y="3021727"/>
                </a:lnTo>
                <a:lnTo>
                  <a:pt x="17200" y="3008577"/>
                </a:lnTo>
                <a:lnTo>
                  <a:pt x="18000" y="2995564"/>
                </a:lnTo>
                <a:lnTo>
                  <a:pt x="18601" y="2989057"/>
                </a:lnTo>
                <a:lnTo>
                  <a:pt x="19601" y="2982550"/>
                </a:lnTo>
                <a:lnTo>
                  <a:pt x="20801" y="2976044"/>
                </a:lnTo>
                <a:lnTo>
                  <a:pt x="21800" y="2969672"/>
                </a:lnTo>
                <a:lnTo>
                  <a:pt x="23401" y="2963301"/>
                </a:lnTo>
                <a:lnTo>
                  <a:pt x="25401" y="2956930"/>
                </a:lnTo>
                <a:lnTo>
                  <a:pt x="23801" y="2949745"/>
                </a:lnTo>
                <a:lnTo>
                  <a:pt x="22401" y="2942696"/>
                </a:lnTo>
                <a:lnTo>
                  <a:pt x="21601" y="2935512"/>
                </a:lnTo>
                <a:lnTo>
                  <a:pt x="21400" y="2928598"/>
                </a:lnTo>
                <a:lnTo>
                  <a:pt x="21400" y="2921549"/>
                </a:lnTo>
                <a:lnTo>
                  <a:pt x="21601" y="2914365"/>
                </a:lnTo>
                <a:lnTo>
                  <a:pt x="22401" y="2907451"/>
                </a:lnTo>
                <a:lnTo>
                  <a:pt x="23001" y="2900402"/>
                </a:lnTo>
                <a:lnTo>
                  <a:pt x="25001" y="2886440"/>
                </a:lnTo>
                <a:lnTo>
                  <a:pt x="27401" y="2872342"/>
                </a:lnTo>
                <a:lnTo>
                  <a:pt x="29601" y="2858515"/>
                </a:lnTo>
                <a:lnTo>
                  <a:pt x="30601" y="2851466"/>
                </a:lnTo>
                <a:lnTo>
                  <a:pt x="31201" y="2844688"/>
                </a:lnTo>
                <a:lnTo>
                  <a:pt x="33801" y="2818525"/>
                </a:lnTo>
                <a:lnTo>
                  <a:pt x="36001" y="2792498"/>
                </a:lnTo>
                <a:lnTo>
                  <a:pt x="38401" y="2766335"/>
                </a:lnTo>
                <a:lnTo>
                  <a:pt x="40201" y="2740172"/>
                </a:lnTo>
                <a:lnTo>
                  <a:pt x="41801" y="2714145"/>
                </a:lnTo>
                <a:lnTo>
                  <a:pt x="43401" y="2687982"/>
                </a:lnTo>
                <a:lnTo>
                  <a:pt x="44401" y="2661820"/>
                </a:lnTo>
                <a:lnTo>
                  <a:pt x="45601" y="2635521"/>
                </a:lnTo>
                <a:lnTo>
                  <a:pt x="43401" y="2280224"/>
                </a:lnTo>
                <a:lnTo>
                  <a:pt x="44201" y="2254332"/>
                </a:lnTo>
                <a:lnTo>
                  <a:pt x="44001" y="2232643"/>
                </a:lnTo>
                <a:lnTo>
                  <a:pt x="43801" y="2210953"/>
                </a:lnTo>
                <a:lnTo>
                  <a:pt x="40201" y="1977116"/>
                </a:lnTo>
                <a:lnTo>
                  <a:pt x="39401" y="1918555"/>
                </a:lnTo>
                <a:lnTo>
                  <a:pt x="38801" y="1860129"/>
                </a:lnTo>
                <a:lnTo>
                  <a:pt x="38401" y="1801703"/>
                </a:lnTo>
                <a:lnTo>
                  <a:pt x="37801" y="1743278"/>
                </a:lnTo>
                <a:lnTo>
                  <a:pt x="37801" y="1732840"/>
                </a:lnTo>
                <a:lnTo>
                  <a:pt x="37401" y="1722402"/>
                </a:lnTo>
                <a:lnTo>
                  <a:pt x="36201" y="1701662"/>
                </a:lnTo>
                <a:lnTo>
                  <a:pt x="34801" y="1680786"/>
                </a:lnTo>
                <a:lnTo>
                  <a:pt x="34401" y="1670212"/>
                </a:lnTo>
                <a:lnTo>
                  <a:pt x="34001" y="1659910"/>
                </a:lnTo>
                <a:lnTo>
                  <a:pt x="33801" y="1649607"/>
                </a:lnTo>
                <a:lnTo>
                  <a:pt x="33801" y="1639034"/>
                </a:lnTo>
                <a:lnTo>
                  <a:pt x="34001" y="1628731"/>
                </a:lnTo>
                <a:lnTo>
                  <a:pt x="34601" y="1618293"/>
                </a:lnTo>
                <a:lnTo>
                  <a:pt x="35601" y="1607855"/>
                </a:lnTo>
                <a:lnTo>
                  <a:pt x="37201" y="1597417"/>
                </a:lnTo>
                <a:lnTo>
                  <a:pt x="38001" y="1592402"/>
                </a:lnTo>
                <a:lnTo>
                  <a:pt x="39201" y="1587115"/>
                </a:lnTo>
                <a:lnTo>
                  <a:pt x="40601" y="1581964"/>
                </a:lnTo>
                <a:lnTo>
                  <a:pt x="42001" y="1576812"/>
                </a:lnTo>
                <a:lnTo>
                  <a:pt x="39601" y="1562714"/>
                </a:lnTo>
                <a:lnTo>
                  <a:pt x="37801" y="1548481"/>
                </a:lnTo>
                <a:lnTo>
                  <a:pt x="36401" y="1534383"/>
                </a:lnTo>
                <a:lnTo>
                  <a:pt x="35601" y="1520149"/>
                </a:lnTo>
                <a:lnTo>
                  <a:pt x="34601" y="1505916"/>
                </a:lnTo>
                <a:lnTo>
                  <a:pt x="34201" y="1491682"/>
                </a:lnTo>
                <a:lnTo>
                  <a:pt x="34001" y="1477584"/>
                </a:lnTo>
                <a:lnTo>
                  <a:pt x="33801" y="1463486"/>
                </a:lnTo>
                <a:lnTo>
                  <a:pt x="34201" y="1435019"/>
                </a:lnTo>
                <a:lnTo>
                  <a:pt x="34601" y="1406551"/>
                </a:lnTo>
                <a:lnTo>
                  <a:pt x="35401" y="1378084"/>
                </a:lnTo>
                <a:lnTo>
                  <a:pt x="35801" y="1349888"/>
                </a:lnTo>
                <a:lnTo>
                  <a:pt x="36001" y="1333757"/>
                </a:lnTo>
                <a:lnTo>
                  <a:pt x="35801" y="1317761"/>
                </a:lnTo>
                <a:lnTo>
                  <a:pt x="35401" y="1285498"/>
                </a:lnTo>
                <a:lnTo>
                  <a:pt x="34801" y="1253371"/>
                </a:lnTo>
                <a:lnTo>
                  <a:pt x="34601" y="1221243"/>
                </a:lnTo>
                <a:lnTo>
                  <a:pt x="34601" y="1205112"/>
                </a:lnTo>
                <a:lnTo>
                  <a:pt x="34801" y="1188981"/>
                </a:lnTo>
                <a:lnTo>
                  <a:pt x="35401" y="1172849"/>
                </a:lnTo>
                <a:lnTo>
                  <a:pt x="36001" y="1156853"/>
                </a:lnTo>
                <a:lnTo>
                  <a:pt x="37001" y="1140857"/>
                </a:lnTo>
                <a:lnTo>
                  <a:pt x="38001" y="1124862"/>
                </a:lnTo>
                <a:lnTo>
                  <a:pt x="39601" y="1108730"/>
                </a:lnTo>
                <a:lnTo>
                  <a:pt x="41801" y="1092599"/>
                </a:lnTo>
                <a:lnTo>
                  <a:pt x="40201" y="1076738"/>
                </a:lnTo>
                <a:lnTo>
                  <a:pt x="39001" y="1060607"/>
                </a:lnTo>
                <a:lnTo>
                  <a:pt x="37801" y="1044747"/>
                </a:lnTo>
                <a:lnTo>
                  <a:pt x="37001" y="1028615"/>
                </a:lnTo>
                <a:lnTo>
                  <a:pt x="36201" y="1012619"/>
                </a:lnTo>
                <a:lnTo>
                  <a:pt x="35601" y="996624"/>
                </a:lnTo>
                <a:lnTo>
                  <a:pt x="35401" y="980628"/>
                </a:lnTo>
                <a:lnTo>
                  <a:pt x="35201" y="964632"/>
                </a:lnTo>
                <a:lnTo>
                  <a:pt x="35201" y="932640"/>
                </a:lnTo>
                <a:lnTo>
                  <a:pt x="35601" y="900648"/>
                </a:lnTo>
                <a:lnTo>
                  <a:pt x="36201" y="868657"/>
                </a:lnTo>
                <a:lnTo>
                  <a:pt x="37401" y="836665"/>
                </a:lnTo>
                <a:lnTo>
                  <a:pt x="40001" y="772682"/>
                </a:lnTo>
                <a:lnTo>
                  <a:pt x="41001" y="740690"/>
                </a:lnTo>
                <a:lnTo>
                  <a:pt x="42201" y="708698"/>
                </a:lnTo>
                <a:lnTo>
                  <a:pt x="43201" y="676706"/>
                </a:lnTo>
                <a:lnTo>
                  <a:pt x="43801" y="644579"/>
                </a:lnTo>
                <a:lnTo>
                  <a:pt x="43801" y="612587"/>
                </a:lnTo>
                <a:lnTo>
                  <a:pt x="43801" y="596592"/>
                </a:lnTo>
                <a:lnTo>
                  <a:pt x="43401" y="580596"/>
                </a:lnTo>
                <a:lnTo>
                  <a:pt x="44201" y="572056"/>
                </a:lnTo>
                <a:lnTo>
                  <a:pt x="43201" y="409928"/>
                </a:lnTo>
                <a:lnTo>
                  <a:pt x="42801" y="401388"/>
                </a:lnTo>
                <a:lnTo>
                  <a:pt x="42801" y="397185"/>
                </a:lnTo>
                <a:lnTo>
                  <a:pt x="43201" y="393119"/>
                </a:lnTo>
                <a:lnTo>
                  <a:pt x="43601" y="391085"/>
                </a:lnTo>
                <a:lnTo>
                  <a:pt x="44001" y="389052"/>
                </a:lnTo>
                <a:lnTo>
                  <a:pt x="44601" y="387154"/>
                </a:lnTo>
                <a:lnTo>
                  <a:pt x="45601" y="385121"/>
                </a:lnTo>
                <a:lnTo>
                  <a:pt x="46801" y="383359"/>
                </a:lnTo>
                <a:lnTo>
                  <a:pt x="48201" y="381596"/>
                </a:lnTo>
                <a:lnTo>
                  <a:pt x="49801" y="379834"/>
                </a:lnTo>
                <a:lnTo>
                  <a:pt x="51801" y="378072"/>
                </a:lnTo>
                <a:lnTo>
                  <a:pt x="50201" y="376174"/>
                </a:lnTo>
                <a:lnTo>
                  <a:pt x="48801" y="374412"/>
                </a:lnTo>
                <a:lnTo>
                  <a:pt x="47801" y="372514"/>
                </a:lnTo>
                <a:lnTo>
                  <a:pt x="47001" y="370616"/>
                </a:lnTo>
                <a:lnTo>
                  <a:pt x="46001" y="368854"/>
                </a:lnTo>
                <a:lnTo>
                  <a:pt x="45601" y="367092"/>
                </a:lnTo>
                <a:lnTo>
                  <a:pt x="45001" y="365194"/>
                </a:lnTo>
                <a:lnTo>
                  <a:pt x="44601" y="363432"/>
                </a:lnTo>
                <a:lnTo>
                  <a:pt x="44401" y="359636"/>
                </a:lnTo>
                <a:lnTo>
                  <a:pt x="44401" y="356111"/>
                </a:lnTo>
                <a:lnTo>
                  <a:pt x="45201" y="352587"/>
                </a:lnTo>
                <a:lnTo>
                  <a:pt x="45801" y="348927"/>
                </a:lnTo>
                <a:lnTo>
                  <a:pt x="47001" y="345267"/>
                </a:lnTo>
                <a:lnTo>
                  <a:pt x="48201" y="341742"/>
                </a:lnTo>
                <a:lnTo>
                  <a:pt x="50601" y="334693"/>
                </a:lnTo>
                <a:lnTo>
                  <a:pt x="52001" y="331033"/>
                </a:lnTo>
                <a:lnTo>
                  <a:pt x="53201" y="327509"/>
                </a:lnTo>
                <a:lnTo>
                  <a:pt x="54001" y="323849"/>
                </a:lnTo>
                <a:lnTo>
                  <a:pt x="54801" y="320324"/>
                </a:lnTo>
                <a:lnTo>
                  <a:pt x="53001" y="317071"/>
                </a:lnTo>
                <a:lnTo>
                  <a:pt x="51801" y="313817"/>
                </a:lnTo>
                <a:lnTo>
                  <a:pt x="51001" y="310699"/>
                </a:lnTo>
                <a:lnTo>
                  <a:pt x="50601" y="307446"/>
                </a:lnTo>
                <a:lnTo>
                  <a:pt x="50401" y="304193"/>
                </a:lnTo>
                <a:lnTo>
                  <a:pt x="50401" y="300939"/>
                </a:lnTo>
                <a:lnTo>
                  <a:pt x="50601" y="297686"/>
                </a:lnTo>
                <a:lnTo>
                  <a:pt x="51001" y="294432"/>
                </a:lnTo>
                <a:lnTo>
                  <a:pt x="53201" y="281419"/>
                </a:lnTo>
                <a:lnTo>
                  <a:pt x="53601" y="278165"/>
                </a:lnTo>
                <a:lnTo>
                  <a:pt x="53801" y="274912"/>
                </a:lnTo>
                <a:lnTo>
                  <a:pt x="54001" y="271794"/>
                </a:lnTo>
                <a:lnTo>
                  <a:pt x="53801" y="268541"/>
                </a:lnTo>
                <a:lnTo>
                  <a:pt x="53201" y="254443"/>
                </a:lnTo>
                <a:lnTo>
                  <a:pt x="53001" y="240345"/>
                </a:lnTo>
                <a:lnTo>
                  <a:pt x="53001" y="226247"/>
                </a:lnTo>
                <a:lnTo>
                  <a:pt x="53401" y="212284"/>
                </a:lnTo>
                <a:lnTo>
                  <a:pt x="54001" y="198322"/>
                </a:lnTo>
                <a:lnTo>
                  <a:pt x="54801" y="184224"/>
                </a:lnTo>
                <a:lnTo>
                  <a:pt x="55801" y="170126"/>
                </a:lnTo>
                <a:lnTo>
                  <a:pt x="57001" y="156299"/>
                </a:lnTo>
                <a:lnTo>
                  <a:pt x="59801" y="128238"/>
                </a:lnTo>
                <a:lnTo>
                  <a:pt x="63001" y="100313"/>
                </a:lnTo>
                <a:lnTo>
                  <a:pt x="66001" y="72388"/>
                </a:lnTo>
                <a:lnTo>
                  <a:pt x="68601" y="44328"/>
                </a:lnTo>
                <a:lnTo>
                  <a:pt x="69002" y="39583"/>
                </a:lnTo>
                <a:lnTo>
                  <a:pt x="69802" y="34974"/>
                </a:lnTo>
                <a:lnTo>
                  <a:pt x="71002" y="30230"/>
                </a:lnTo>
                <a:lnTo>
                  <a:pt x="72002" y="26027"/>
                </a:lnTo>
                <a:lnTo>
                  <a:pt x="73602" y="21825"/>
                </a:lnTo>
                <a:lnTo>
                  <a:pt x="75402" y="17894"/>
                </a:lnTo>
                <a:lnTo>
                  <a:pt x="76602" y="16132"/>
                </a:lnTo>
                <a:lnTo>
                  <a:pt x="77802" y="14369"/>
                </a:lnTo>
                <a:lnTo>
                  <a:pt x="79002" y="12878"/>
                </a:lnTo>
                <a:lnTo>
                  <a:pt x="80202" y="11251"/>
                </a:lnTo>
                <a:lnTo>
                  <a:pt x="81802" y="9896"/>
                </a:lnTo>
                <a:lnTo>
                  <a:pt x="83402" y="8540"/>
                </a:lnTo>
                <a:lnTo>
                  <a:pt x="85002" y="7456"/>
                </a:lnTo>
                <a:lnTo>
                  <a:pt x="86802" y="6371"/>
                </a:lnTo>
                <a:lnTo>
                  <a:pt x="89002" y="5558"/>
                </a:lnTo>
                <a:lnTo>
                  <a:pt x="91002" y="4745"/>
                </a:lnTo>
                <a:lnTo>
                  <a:pt x="93202" y="4202"/>
                </a:lnTo>
                <a:lnTo>
                  <a:pt x="95602" y="3660"/>
                </a:lnTo>
                <a:lnTo>
                  <a:pt x="98002" y="3525"/>
                </a:lnTo>
                <a:lnTo>
                  <a:pt x="100602" y="3389"/>
                </a:lnTo>
                <a:lnTo>
                  <a:pt x="103602" y="3525"/>
                </a:lnTo>
                <a:lnTo>
                  <a:pt x="106202" y="3931"/>
                </a:lnTo>
                <a:lnTo>
                  <a:pt x="109402" y="4338"/>
                </a:lnTo>
                <a:lnTo>
                  <a:pt x="112602" y="4880"/>
                </a:lnTo>
                <a:lnTo>
                  <a:pt x="116002" y="5829"/>
                </a:lnTo>
                <a:lnTo>
                  <a:pt x="119802" y="6914"/>
                </a:lnTo>
                <a:lnTo>
                  <a:pt x="122003" y="7049"/>
                </a:lnTo>
                <a:lnTo>
                  <a:pt x="124203" y="6914"/>
                </a:lnTo>
                <a:lnTo>
                  <a:pt x="129003" y="6642"/>
                </a:lnTo>
                <a:lnTo>
                  <a:pt x="133803" y="5965"/>
                </a:lnTo>
                <a:lnTo>
                  <a:pt x="138603" y="5151"/>
                </a:lnTo>
                <a:lnTo>
                  <a:pt x="148003" y="3118"/>
                </a:lnTo>
                <a:lnTo>
                  <a:pt x="152803" y="2169"/>
                </a:lnTo>
                <a:lnTo>
                  <a:pt x="157403" y="1220"/>
                </a:lnTo>
                <a:lnTo>
                  <a:pt x="162203" y="407"/>
                </a:lnTo>
                <a:lnTo>
                  <a:pt x="167003" y="136"/>
                </a:lnTo>
                <a:close/>
              </a:path>
            </a:pathLst>
          </a:custGeom>
          <a:noFill/>
        </p:spPr>
        <p:txBody>
          <a:bodyPr wrap="square">
            <a:noAutofit/>
          </a:bodyPr>
          <a:lstStyle/>
          <a:p>
            <a:endParaRPr lang="en-US"/>
          </a:p>
        </p:txBody>
      </p:sp>
      <p:sp>
        <p:nvSpPr>
          <p:cNvPr id="21" name="Picture Placeholder 20">
            <a:extLst>
              <a:ext uri="{FF2B5EF4-FFF2-40B4-BE49-F238E27FC236}">
                <a16:creationId xmlns:a16="http://schemas.microsoft.com/office/drawing/2014/main" id="{741D0191-B5B5-4D3F-A83A-D170BF1D1221}"/>
              </a:ext>
            </a:extLst>
          </p:cNvPr>
          <p:cNvSpPr>
            <a:spLocks noGrp="1"/>
          </p:cNvSpPr>
          <p:nvPr>
            <p:ph type="pic" sz="quarter" idx="22"/>
          </p:nvPr>
        </p:nvSpPr>
        <p:spPr>
          <a:xfrm>
            <a:off x="9379934" y="3603340"/>
            <a:ext cx="2176272" cy="2807208"/>
          </a:xfrm>
          <a:custGeom>
            <a:avLst/>
            <a:gdLst>
              <a:gd name="connsiteX0" fmla="*/ 169203 w 3076859"/>
              <a:gd name="connsiteY0" fmla="*/ 0 h 3513667"/>
              <a:gd name="connsiteX1" fmla="*/ 171403 w 3076859"/>
              <a:gd name="connsiteY1" fmla="*/ 136 h 3513667"/>
              <a:gd name="connsiteX2" fmla="*/ 174004 w 3076859"/>
              <a:gd name="connsiteY2" fmla="*/ 271 h 3513667"/>
              <a:gd name="connsiteX3" fmla="*/ 176204 w 3076859"/>
              <a:gd name="connsiteY3" fmla="*/ 407 h 3513667"/>
              <a:gd name="connsiteX4" fmla="*/ 178604 w 3076859"/>
              <a:gd name="connsiteY4" fmla="*/ 949 h 3513667"/>
              <a:gd name="connsiteX5" fmla="*/ 181004 w 3076859"/>
              <a:gd name="connsiteY5" fmla="*/ 1356 h 3513667"/>
              <a:gd name="connsiteX6" fmla="*/ 183404 w 3076859"/>
              <a:gd name="connsiteY6" fmla="*/ 2169 h 3513667"/>
              <a:gd name="connsiteX7" fmla="*/ 185604 w 3076859"/>
              <a:gd name="connsiteY7" fmla="*/ 3118 h 3513667"/>
              <a:gd name="connsiteX8" fmla="*/ 188004 w 3076859"/>
              <a:gd name="connsiteY8" fmla="*/ 4067 h 3513667"/>
              <a:gd name="connsiteX9" fmla="*/ 190404 w 3076859"/>
              <a:gd name="connsiteY9" fmla="*/ 5287 h 3513667"/>
              <a:gd name="connsiteX10" fmla="*/ 192604 w 3076859"/>
              <a:gd name="connsiteY10" fmla="*/ 6642 h 3513667"/>
              <a:gd name="connsiteX11" fmla="*/ 195004 w 3076859"/>
              <a:gd name="connsiteY11" fmla="*/ 8405 h 3513667"/>
              <a:gd name="connsiteX12" fmla="*/ 199404 w 3076859"/>
              <a:gd name="connsiteY12" fmla="*/ 6642 h 3513667"/>
              <a:gd name="connsiteX13" fmla="*/ 203604 w 3076859"/>
              <a:gd name="connsiteY13" fmla="*/ 5287 h 3513667"/>
              <a:gd name="connsiteX14" fmla="*/ 208004 w 3076859"/>
              <a:gd name="connsiteY14" fmla="*/ 4202 h 3513667"/>
              <a:gd name="connsiteX15" fmla="*/ 212004 w 3076859"/>
              <a:gd name="connsiteY15" fmla="*/ 3254 h 3513667"/>
              <a:gd name="connsiteX16" fmla="*/ 216204 w 3076859"/>
              <a:gd name="connsiteY16" fmla="*/ 2576 h 3513667"/>
              <a:gd name="connsiteX17" fmla="*/ 220204 w 3076859"/>
              <a:gd name="connsiteY17" fmla="*/ 2033 h 3513667"/>
              <a:gd name="connsiteX18" fmla="*/ 224404 w 3076859"/>
              <a:gd name="connsiteY18" fmla="*/ 1898 h 3513667"/>
              <a:gd name="connsiteX19" fmla="*/ 228204 w 3076859"/>
              <a:gd name="connsiteY19" fmla="*/ 1762 h 3513667"/>
              <a:gd name="connsiteX20" fmla="*/ 232405 w 3076859"/>
              <a:gd name="connsiteY20" fmla="*/ 1898 h 3513667"/>
              <a:gd name="connsiteX21" fmla="*/ 236205 w 3076859"/>
              <a:gd name="connsiteY21" fmla="*/ 2169 h 3513667"/>
              <a:gd name="connsiteX22" fmla="*/ 240205 w 3076859"/>
              <a:gd name="connsiteY22" fmla="*/ 2576 h 3513667"/>
              <a:gd name="connsiteX23" fmla="*/ 244005 w 3076859"/>
              <a:gd name="connsiteY23" fmla="*/ 3254 h 3513667"/>
              <a:gd name="connsiteX24" fmla="*/ 247605 w 3076859"/>
              <a:gd name="connsiteY24" fmla="*/ 4067 h 3513667"/>
              <a:gd name="connsiteX25" fmla="*/ 251605 w 3076859"/>
              <a:gd name="connsiteY25" fmla="*/ 4745 h 3513667"/>
              <a:gd name="connsiteX26" fmla="*/ 255205 w 3076859"/>
              <a:gd name="connsiteY26" fmla="*/ 5829 h 3513667"/>
              <a:gd name="connsiteX27" fmla="*/ 259005 w 3076859"/>
              <a:gd name="connsiteY27" fmla="*/ 6914 h 3513667"/>
              <a:gd name="connsiteX28" fmla="*/ 262805 w 3076859"/>
              <a:gd name="connsiteY28" fmla="*/ 8134 h 3513667"/>
              <a:gd name="connsiteX29" fmla="*/ 266405 w 3076859"/>
              <a:gd name="connsiteY29" fmla="*/ 9625 h 3513667"/>
              <a:gd name="connsiteX30" fmla="*/ 273605 w 3076859"/>
              <a:gd name="connsiteY30" fmla="*/ 12336 h 3513667"/>
              <a:gd name="connsiteX31" fmla="*/ 281005 w 3076859"/>
              <a:gd name="connsiteY31" fmla="*/ 15589 h 3513667"/>
              <a:gd name="connsiteX32" fmla="*/ 288006 w 3076859"/>
              <a:gd name="connsiteY32" fmla="*/ 18843 h 3513667"/>
              <a:gd name="connsiteX33" fmla="*/ 302406 w 3076859"/>
              <a:gd name="connsiteY33" fmla="*/ 25621 h 3513667"/>
              <a:gd name="connsiteX34" fmla="*/ 309406 w 3076859"/>
              <a:gd name="connsiteY34" fmla="*/ 29010 h 3513667"/>
              <a:gd name="connsiteX35" fmla="*/ 316806 w 3076859"/>
              <a:gd name="connsiteY35" fmla="*/ 32263 h 3513667"/>
              <a:gd name="connsiteX36" fmla="*/ 317606 w 3076859"/>
              <a:gd name="connsiteY36" fmla="*/ 30094 h 3513667"/>
              <a:gd name="connsiteX37" fmla="*/ 318806 w 3076859"/>
              <a:gd name="connsiteY37" fmla="*/ 28332 h 3513667"/>
              <a:gd name="connsiteX38" fmla="*/ 320006 w 3076859"/>
              <a:gd name="connsiteY38" fmla="*/ 26705 h 3513667"/>
              <a:gd name="connsiteX39" fmla="*/ 321006 w 3076859"/>
              <a:gd name="connsiteY39" fmla="*/ 25349 h 3513667"/>
              <a:gd name="connsiteX40" fmla="*/ 322406 w 3076859"/>
              <a:gd name="connsiteY40" fmla="*/ 24401 h 3513667"/>
              <a:gd name="connsiteX41" fmla="*/ 323806 w 3076859"/>
              <a:gd name="connsiteY41" fmla="*/ 23587 h 3513667"/>
              <a:gd name="connsiteX42" fmla="*/ 325206 w 3076859"/>
              <a:gd name="connsiteY42" fmla="*/ 23181 h 3513667"/>
              <a:gd name="connsiteX43" fmla="*/ 326606 w 3076859"/>
              <a:gd name="connsiteY43" fmla="*/ 22909 h 3513667"/>
              <a:gd name="connsiteX44" fmla="*/ 328006 w 3076859"/>
              <a:gd name="connsiteY44" fmla="*/ 22909 h 3513667"/>
              <a:gd name="connsiteX45" fmla="*/ 329206 w 3076859"/>
              <a:gd name="connsiteY45" fmla="*/ 23181 h 3513667"/>
              <a:gd name="connsiteX46" fmla="*/ 330607 w 3076859"/>
              <a:gd name="connsiteY46" fmla="*/ 23858 h 3513667"/>
              <a:gd name="connsiteX47" fmla="*/ 331807 w 3076859"/>
              <a:gd name="connsiteY47" fmla="*/ 24401 h 3513667"/>
              <a:gd name="connsiteX48" fmla="*/ 333007 w 3076859"/>
              <a:gd name="connsiteY48" fmla="*/ 25485 h 3513667"/>
              <a:gd name="connsiteX49" fmla="*/ 334007 w 3076859"/>
              <a:gd name="connsiteY49" fmla="*/ 26705 h 3513667"/>
              <a:gd name="connsiteX50" fmla="*/ 335007 w 3076859"/>
              <a:gd name="connsiteY50" fmla="*/ 28196 h 3513667"/>
              <a:gd name="connsiteX51" fmla="*/ 336007 w 3076859"/>
              <a:gd name="connsiteY51" fmla="*/ 29823 h 3513667"/>
              <a:gd name="connsiteX52" fmla="*/ 338807 w 3076859"/>
              <a:gd name="connsiteY52" fmla="*/ 36736 h 3513667"/>
              <a:gd name="connsiteX53" fmla="*/ 342207 w 3076859"/>
              <a:gd name="connsiteY53" fmla="*/ 43379 h 3513667"/>
              <a:gd name="connsiteX54" fmla="*/ 346207 w 3076859"/>
              <a:gd name="connsiteY54" fmla="*/ 49886 h 3513667"/>
              <a:gd name="connsiteX55" fmla="*/ 350207 w 3076859"/>
              <a:gd name="connsiteY55" fmla="*/ 56257 h 3513667"/>
              <a:gd name="connsiteX56" fmla="*/ 354607 w 3076859"/>
              <a:gd name="connsiteY56" fmla="*/ 62492 h 3513667"/>
              <a:gd name="connsiteX57" fmla="*/ 359007 w 3076859"/>
              <a:gd name="connsiteY57" fmla="*/ 68593 h 3513667"/>
              <a:gd name="connsiteX58" fmla="*/ 363807 w 3076859"/>
              <a:gd name="connsiteY58" fmla="*/ 74557 h 3513667"/>
              <a:gd name="connsiteX59" fmla="*/ 368607 w 3076859"/>
              <a:gd name="connsiteY59" fmla="*/ 80522 h 3513667"/>
              <a:gd name="connsiteX60" fmla="*/ 378207 w 3076859"/>
              <a:gd name="connsiteY60" fmla="*/ 92315 h 3513667"/>
              <a:gd name="connsiteX61" fmla="*/ 387608 w 3076859"/>
              <a:gd name="connsiteY61" fmla="*/ 103973 h 3513667"/>
              <a:gd name="connsiteX62" fmla="*/ 392408 w 3076859"/>
              <a:gd name="connsiteY62" fmla="*/ 110073 h 3513667"/>
              <a:gd name="connsiteX63" fmla="*/ 396808 w 3076859"/>
              <a:gd name="connsiteY63" fmla="*/ 116038 h 3513667"/>
              <a:gd name="connsiteX64" fmla="*/ 401208 w 3076859"/>
              <a:gd name="connsiteY64" fmla="*/ 122409 h 3513667"/>
              <a:gd name="connsiteX65" fmla="*/ 405008 w 3076859"/>
              <a:gd name="connsiteY65" fmla="*/ 128780 h 3513667"/>
              <a:gd name="connsiteX66" fmla="*/ 406208 w 3076859"/>
              <a:gd name="connsiteY66" fmla="*/ 130949 h 3513667"/>
              <a:gd name="connsiteX67" fmla="*/ 407208 w 3076859"/>
              <a:gd name="connsiteY67" fmla="*/ 132983 h 3513667"/>
              <a:gd name="connsiteX68" fmla="*/ 408008 w 3076859"/>
              <a:gd name="connsiteY68" fmla="*/ 135152 h 3513667"/>
              <a:gd name="connsiteX69" fmla="*/ 408608 w 3076859"/>
              <a:gd name="connsiteY69" fmla="*/ 137049 h 3513667"/>
              <a:gd name="connsiteX70" fmla="*/ 409208 w 3076859"/>
              <a:gd name="connsiteY70" fmla="*/ 139083 h 3513667"/>
              <a:gd name="connsiteX71" fmla="*/ 409408 w 3076859"/>
              <a:gd name="connsiteY71" fmla="*/ 141116 h 3513667"/>
              <a:gd name="connsiteX72" fmla="*/ 409608 w 3076859"/>
              <a:gd name="connsiteY72" fmla="*/ 143150 h 3513667"/>
              <a:gd name="connsiteX73" fmla="*/ 409408 w 3076859"/>
              <a:gd name="connsiteY73" fmla="*/ 145183 h 3513667"/>
              <a:gd name="connsiteX74" fmla="*/ 409208 w 3076859"/>
              <a:gd name="connsiteY74" fmla="*/ 149114 h 3513667"/>
              <a:gd name="connsiteX75" fmla="*/ 408208 w 3076859"/>
              <a:gd name="connsiteY75" fmla="*/ 153045 h 3513667"/>
              <a:gd name="connsiteX76" fmla="*/ 406808 w 3076859"/>
              <a:gd name="connsiteY76" fmla="*/ 156841 h 3513667"/>
              <a:gd name="connsiteX77" fmla="*/ 405008 w 3076859"/>
              <a:gd name="connsiteY77" fmla="*/ 160908 h 3513667"/>
              <a:gd name="connsiteX78" fmla="*/ 408208 w 3076859"/>
              <a:gd name="connsiteY78" fmla="*/ 165246 h 3513667"/>
              <a:gd name="connsiteX79" fmla="*/ 411208 w 3076859"/>
              <a:gd name="connsiteY79" fmla="*/ 169448 h 3513667"/>
              <a:gd name="connsiteX80" fmla="*/ 414208 w 3076859"/>
              <a:gd name="connsiteY80" fmla="*/ 173921 h 3513667"/>
              <a:gd name="connsiteX81" fmla="*/ 416808 w 3076859"/>
              <a:gd name="connsiteY81" fmla="*/ 178259 h 3513667"/>
              <a:gd name="connsiteX82" fmla="*/ 422208 w 3076859"/>
              <a:gd name="connsiteY82" fmla="*/ 187070 h 3513667"/>
              <a:gd name="connsiteX83" fmla="*/ 426608 w 3076859"/>
              <a:gd name="connsiteY83" fmla="*/ 196153 h 3513667"/>
              <a:gd name="connsiteX84" fmla="*/ 431008 w 3076859"/>
              <a:gd name="connsiteY84" fmla="*/ 205235 h 3513667"/>
              <a:gd name="connsiteX85" fmla="*/ 434809 w 3076859"/>
              <a:gd name="connsiteY85" fmla="*/ 214589 h 3513667"/>
              <a:gd name="connsiteX86" fmla="*/ 438408 w 3076859"/>
              <a:gd name="connsiteY86" fmla="*/ 223942 h 3513667"/>
              <a:gd name="connsiteX87" fmla="*/ 441809 w 3076859"/>
              <a:gd name="connsiteY87" fmla="*/ 233431 h 3513667"/>
              <a:gd name="connsiteX88" fmla="*/ 444409 w 3076859"/>
              <a:gd name="connsiteY88" fmla="*/ 242920 h 3513667"/>
              <a:gd name="connsiteX89" fmla="*/ 447209 w 3076859"/>
              <a:gd name="connsiteY89" fmla="*/ 252681 h 3513667"/>
              <a:gd name="connsiteX90" fmla="*/ 450009 w 3076859"/>
              <a:gd name="connsiteY90" fmla="*/ 262305 h 3513667"/>
              <a:gd name="connsiteX91" fmla="*/ 452209 w 3076859"/>
              <a:gd name="connsiteY91" fmla="*/ 272065 h 3513667"/>
              <a:gd name="connsiteX92" fmla="*/ 456809 w 3076859"/>
              <a:gd name="connsiteY92" fmla="*/ 291721 h 3513667"/>
              <a:gd name="connsiteX93" fmla="*/ 461209 w 3076859"/>
              <a:gd name="connsiteY93" fmla="*/ 311242 h 3513667"/>
              <a:gd name="connsiteX94" fmla="*/ 462809 w 3076859"/>
              <a:gd name="connsiteY94" fmla="*/ 312597 h 3513667"/>
              <a:gd name="connsiteX95" fmla="*/ 463809 w 3076859"/>
              <a:gd name="connsiteY95" fmla="*/ 313682 h 3513667"/>
              <a:gd name="connsiteX96" fmla="*/ 465009 w 3076859"/>
              <a:gd name="connsiteY96" fmla="*/ 314902 h 3513667"/>
              <a:gd name="connsiteX97" fmla="*/ 465809 w 3076859"/>
              <a:gd name="connsiteY97" fmla="*/ 316257 h 3513667"/>
              <a:gd name="connsiteX98" fmla="*/ 466409 w 3076859"/>
              <a:gd name="connsiteY98" fmla="*/ 317477 h 3513667"/>
              <a:gd name="connsiteX99" fmla="*/ 466809 w 3076859"/>
              <a:gd name="connsiteY99" fmla="*/ 318833 h 3513667"/>
              <a:gd name="connsiteX100" fmla="*/ 467009 w 3076859"/>
              <a:gd name="connsiteY100" fmla="*/ 320324 h 3513667"/>
              <a:gd name="connsiteX101" fmla="*/ 467209 w 3076859"/>
              <a:gd name="connsiteY101" fmla="*/ 321680 h 3513667"/>
              <a:gd name="connsiteX102" fmla="*/ 467009 w 3076859"/>
              <a:gd name="connsiteY102" fmla="*/ 324662 h 3513667"/>
              <a:gd name="connsiteX103" fmla="*/ 466409 w 3076859"/>
              <a:gd name="connsiteY103" fmla="*/ 327509 h 3513667"/>
              <a:gd name="connsiteX104" fmla="*/ 465609 w 3076859"/>
              <a:gd name="connsiteY104" fmla="*/ 330491 h 3513667"/>
              <a:gd name="connsiteX105" fmla="*/ 464609 w 3076859"/>
              <a:gd name="connsiteY105" fmla="*/ 333473 h 3513667"/>
              <a:gd name="connsiteX106" fmla="*/ 463609 w 3076859"/>
              <a:gd name="connsiteY106" fmla="*/ 336455 h 3513667"/>
              <a:gd name="connsiteX107" fmla="*/ 463009 w 3076859"/>
              <a:gd name="connsiteY107" fmla="*/ 339438 h 3513667"/>
              <a:gd name="connsiteX108" fmla="*/ 462409 w 3076859"/>
              <a:gd name="connsiteY108" fmla="*/ 342420 h 3513667"/>
              <a:gd name="connsiteX109" fmla="*/ 462409 w 3076859"/>
              <a:gd name="connsiteY109" fmla="*/ 345131 h 3513667"/>
              <a:gd name="connsiteX110" fmla="*/ 462409 w 3076859"/>
              <a:gd name="connsiteY110" fmla="*/ 346487 h 3513667"/>
              <a:gd name="connsiteX111" fmla="*/ 463009 w 3076859"/>
              <a:gd name="connsiteY111" fmla="*/ 347978 h 3513667"/>
              <a:gd name="connsiteX112" fmla="*/ 463409 w 3076859"/>
              <a:gd name="connsiteY112" fmla="*/ 349333 h 3513667"/>
              <a:gd name="connsiteX113" fmla="*/ 464409 w 3076859"/>
              <a:gd name="connsiteY113" fmla="*/ 350553 h 3513667"/>
              <a:gd name="connsiteX114" fmla="*/ 465209 w 3076859"/>
              <a:gd name="connsiteY114" fmla="*/ 351774 h 3513667"/>
              <a:gd name="connsiteX115" fmla="*/ 466409 w 3076859"/>
              <a:gd name="connsiteY115" fmla="*/ 352994 h 3513667"/>
              <a:gd name="connsiteX116" fmla="*/ 468009 w 3076859"/>
              <a:gd name="connsiteY116" fmla="*/ 354214 h 3513667"/>
              <a:gd name="connsiteX117" fmla="*/ 469609 w 3076859"/>
              <a:gd name="connsiteY117" fmla="*/ 355298 h 3513667"/>
              <a:gd name="connsiteX118" fmla="*/ 478409 w 3076859"/>
              <a:gd name="connsiteY118" fmla="*/ 355298 h 3513667"/>
              <a:gd name="connsiteX119" fmla="*/ 480209 w 3076859"/>
              <a:gd name="connsiteY119" fmla="*/ 358009 h 3513667"/>
              <a:gd name="connsiteX120" fmla="*/ 481809 w 3076859"/>
              <a:gd name="connsiteY120" fmla="*/ 360449 h 3513667"/>
              <a:gd name="connsiteX121" fmla="*/ 483209 w 3076859"/>
              <a:gd name="connsiteY121" fmla="*/ 363025 h 3513667"/>
              <a:gd name="connsiteX122" fmla="*/ 484409 w 3076859"/>
              <a:gd name="connsiteY122" fmla="*/ 365736 h 3513667"/>
              <a:gd name="connsiteX123" fmla="*/ 485609 w 3076859"/>
              <a:gd name="connsiteY123" fmla="*/ 368312 h 3513667"/>
              <a:gd name="connsiteX124" fmla="*/ 486409 w 3076859"/>
              <a:gd name="connsiteY124" fmla="*/ 371023 h 3513667"/>
              <a:gd name="connsiteX125" fmla="*/ 488010 w 3076859"/>
              <a:gd name="connsiteY125" fmla="*/ 376310 h 3513667"/>
              <a:gd name="connsiteX126" fmla="*/ 489009 w 3076859"/>
              <a:gd name="connsiteY126" fmla="*/ 382003 h 3513667"/>
              <a:gd name="connsiteX127" fmla="*/ 489809 w 3076859"/>
              <a:gd name="connsiteY127" fmla="*/ 387290 h 3513667"/>
              <a:gd name="connsiteX128" fmla="*/ 490210 w 3076859"/>
              <a:gd name="connsiteY128" fmla="*/ 392848 h 3513667"/>
              <a:gd name="connsiteX129" fmla="*/ 490610 w 3076859"/>
              <a:gd name="connsiteY129" fmla="*/ 398677 h 3513667"/>
              <a:gd name="connsiteX130" fmla="*/ 490810 w 3076859"/>
              <a:gd name="connsiteY130" fmla="*/ 409928 h 3513667"/>
              <a:gd name="connsiteX131" fmla="*/ 491210 w 3076859"/>
              <a:gd name="connsiteY131" fmla="*/ 415486 h 3513667"/>
              <a:gd name="connsiteX132" fmla="*/ 491610 w 3076859"/>
              <a:gd name="connsiteY132" fmla="*/ 421044 h 3513667"/>
              <a:gd name="connsiteX133" fmla="*/ 492410 w 3076859"/>
              <a:gd name="connsiteY133" fmla="*/ 426602 h 3513667"/>
              <a:gd name="connsiteX134" fmla="*/ 493410 w 3076859"/>
              <a:gd name="connsiteY134" fmla="*/ 432024 h 3513667"/>
              <a:gd name="connsiteX135" fmla="*/ 494810 w 3076859"/>
              <a:gd name="connsiteY135" fmla="*/ 437446 h 3513667"/>
              <a:gd name="connsiteX136" fmla="*/ 496010 w 3076859"/>
              <a:gd name="connsiteY136" fmla="*/ 440022 h 3513667"/>
              <a:gd name="connsiteX137" fmla="*/ 497010 w 3076859"/>
              <a:gd name="connsiteY137" fmla="*/ 442733 h 3513667"/>
              <a:gd name="connsiteX138" fmla="*/ 502810 w 3076859"/>
              <a:gd name="connsiteY138" fmla="*/ 442597 h 3513667"/>
              <a:gd name="connsiteX139" fmla="*/ 508810 w 3076859"/>
              <a:gd name="connsiteY139" fmla="*/ 442597 h 3513667"/>
              <a:gd name="connsiteX140" fmla="*/ 511210 w 3076859"/>
              <a:gd name="connsiteY140" fmla="*/ 437853 h 3513667"/>
              <a:gd name="connsiteX141" fmla="*/ 514010 w 3076859"/>
              <a:gd name="connsiteY141" fmla="*/ 433515 h 3513667"/>
              <a:gd name="connsiteX142" fmla="*/ 516810 w 3076859"/>
              <a:gd name="connsiteY142" fmla="*/ 429448 h 3513667"/>
              <a:gd name="connsiteX143" fmla="*/ 519810 w 3076859"/>
              <a:gd name="connsiteY143" fmla="*/ 425653 h 3513667"/>
              <a:gd name="connsiteX144" fmla="*/ 523010 w 3076859"/>
              <a:gd name="connsiteY144" fmla="*/ 422128 h 3513667"/>
              <a:gd name="connsiteX145" fmla="*/ 526410 w 3076859"/>
              <a:gd name="connsiteY145" fmla="*/ 418875 h 3513667"/>
              <a:gd name="connsiteX146" fmla="*/ 530010 w 3076859"/>
              <a:gd name="connsiteY146" fmla="*/ 416164 h 3513667"/>
              <a:gd name="connsiteX147" fmla="*/ 533810 w 3076859"/>
              <a:gd name="connsiteY147" fmla="*/ 413452 h 3513667"/>
              <a:gd name="connsiteX148" fmla="*/ 536010 w 3076859"/>
              <a:gd name="connsiteY148" fmla="*/ 412368 h 3513667"/>
              <a:gd name="connsiteX149" fmla="*/ 538010 w 3076859"/>
              <a:gd name="connsiteY149" fmla="*/ 411419 h 3513667"/>
              <a:gd name="connsiteX150" fmla="*/ 540011 w 3076859"/>
              <a:gd name="connsiteY150" fmla="*/ 410470 h 3513667"/>
              <a:gd name="connsiteX151" fmla="*/ 542211 w 3076859"/>
              <a:gd name="connsiteY151" fmla="*/ 409657 h 3513667"/>
              <a:gd name="connsiteX152" fmla="*/ 544611 w 3076859"/>
              <a:gd name="connsiteY152" fmla="*/ 408979 h 3513667"/>
              <a:gd name="connsiteX153" fmla="*/ 546811 w 3076859"/>
              <a:gd name="connsiteY153" fmla="*/ 408437 h 3513667"/>
              <a:gd name="connsiteX154" fmla="*/ 549211 w 3076859"/>
              <a:gd name="connsiteY154" fmla="*/ 407759 h 3513667"/>
              <a:gd name="connsiteX155" fmla="*/ 551611 w 3076859"/>
              <a:gd name="connsiteY155" fmla="*/ 407488 h 3513667"/>
              <a:gd name="connsiteX156" fmla="*/ 554211 w 3076859"/>
              <a:gd name="connsiteY156" fmla="*/ 407081 h 3513667"/>
              <a:gd name="connsiteX157" fmla="*/ 556611 w 3076859"/>
              <a:gd name="connsiteY157" fmla="*/ 406810 h 3513667"/>
              <a:gd name="connsiteX158" fmla="*/ 559411 w 3076859"/>
              <a:gd name="connsiteY158" fmla="*/ 406810 h 3513667"/>
              <a:gd name="connsiteX159" fmla="*/ 562211 w 3076859"/>
              <a:gd name="connsiteY159" fmla="*/ 406810 h 3513667"/>
              <a:gd name="connsiteX160" fmla="*/ 564811 w 3076859"/>
              <a:gd name="connsiteY160" fmla="*/ 406946 h 3513667"/>
              <a:gd name="connsiteX161" fmla="*/ 567811 w 3076859"/>
              <a:gd name="connsiteY161" fmla="*/ 407352 h 3513667"/>
              <a:gd name="connsiteX162" fmla="*/ 570811 w 3076859"/>
              <a:gd name="connsiteY162" fmla="*/ 407623 h 3513667"/>
              <a:gd name="connsiteX163" fmla="*/ 573811 w 3076859"/>
              <a:gd name="connsiteY163" fmla="*/ 408166 h 3513667"/>
              <a:gd name="connsiteX164" fmla="*/ 588211 w 3076859"/>
              <a:gd name="connsiteY164" fmla="*/ 407352 h 3513667"/>
              <a:gd name="connsiteX165" fmla="*/ 602412 w 3076859"/>
              <a:gd name="connsiteY165" fmla="*/ 406403 h 3513667"/>
              <a:gd name="connsiteX166" fmla="*/ 606212 w 3076859"/>
              <a:gd name="connsiteY166" fmla="*/ 406946 h 3513667"/>
              <a:gd name="connsiteX167" fmla="*/ 610012 w 3076859"/>
              <a:gd name="connsiteY167" fmla="*/ 407488 h 3513667"/>
              <a:gd name="connsiteX168" fmla="*/ 614012 w 3076859"/>
              <a:gd name="connsiteY168" fmla="*/ 407759 h 3513667"/>
              <a:gd name="connsiteX169" fmla="*/ 618012 w 3076859"/>
              <a:gd name="connsiteY169" fmla="*/ 407895 h 3513667"/>
              <a:gd name="connsiteX170" fmla="*/ 625812 w 3076859"/>
              <a:gd name="connsiteY170" fmla="*/ 408030 h 3513667"/>
              <a:gd name="connsiteX171" fmla="*/ 633812 w 3076859"/>
              <a:gd name="connsiteY171" fmla="*/ 407895 h 3513667"/>
              <a:gd name="connsiteX172" fmla="*/ 650013 w 3076859"/>
              <a:gd name="connsiteY172" fmla="*/ 407352 h 3513667"/>
              <a:gd name="connsiteX173" fmla="*/ 658013 w 3076859"/>
              <a:gd name="connsiteY173" fmla="*/ 407081 h 3513667"/>
              <a:gd name="connsiteX174" fmla="*/ 662013 w 3076859"/>
              <a:gd name="connsiteY174" fmla="*/ 407081 h 3513667"/>
              <a:gd name="connsiteX175" fmla="*/ 665813 w 3076859"/>
              <a:gd name="connsiteY175" fmla="*/ 407352 h 3513667"/>
              <a:gd name="connsiteX176" fmla="*/ 669813 w 3076859"/>
              <a:gd name="connsiteY176" fmla="*/ 407623 h 3513667"/>
              <a:gd name="connsiteX177" fmla="*/ 673613 w 3076859"/>
              <a:gd name="connsiteY177" fmla="*/ 407895 h 3513667"/>
              <a:gd name="connsiteX178" fmla="*/ 677613 w 3076859"/>
              <a:gd name="connsiteY178" fmla="*/ 408437 h 3513667"/>
              <a:gd name="connsiteX179" fmla="*/ 681413 w 3076859"/>
              <a:gd name="connsiteY179" fmla="*/ 409115 h 3513667"/>
              <a:gd name="connsiteX180" fmla="*/ 685013 w 3076859"/>
              <a:gd name="connsiteY180" fmla="*/ 409928 h 3513667"/>
              <a:gd name="connsiteX181" fmla="*/ 689013 w 3076859"/>
              <a:gd name="connsiteY181" fmla="*/ 411012 h 3513667"/>
              <a:gd name="connsiteX182" fmla="*/ 692613 w 3076859"/>
              <a:gd name="connsiteY182" fmla="*/ 412232 h 3513667"/>
              <a:gd name="connsiteX183" fmla="*/ 696014 w 3076859"/>
              <a:gd name="connsiteY183" fmla="*/ 413588 h 3513667"/>
              <a:gd name="connsiteX184" fmla="*/ 699614 w 3076859"/>
              <a:gd name="connsiteY184" fmla="*/ 415350 h 3513667"/>
              <a:gd name="connsiteX185" fmla="*/ 703014 w 3076859"/>
              <a:gd name="connsiteY185" fmla="*/ 417384 h 3513667"/>
              <a:gd name="connsiteX186" fmla="*/ 706214 w 3076859"/>
              <a:gd name="connsiteY186" fmla="*/ 419688 h 3513667"/>
              <a:gd name="connsiteX187" fmla="*/ 709614 w 3076859"/>
              <a:gd name="connsiteY187" fmla="*/ 422264 h 3513667"/>
              <a:gd name="connsiteX188" fmla="*/ 712814 w 3076859"/>
              <a:gd name="connsiteY188" fmla="*/ 425110 h 3513667"/>
              <a:gd name="connsiteX189" fmla="*/ 715814 w 3076859"/>
              <a:gd name="connsiteY189" fmla="*/ 428364 h 3513667"/>
              <a:gd name="connsiteX190" fmla="*/ 719014 w 3076859"/>
              <a:gd name="connsiteY190" fmla="*/ 431888 h 3513667"/>
              <a:gd name="connsiteX191" fmla="*/ 721814 w 3076859"/>
              <a:gd name="connsiteY191" fmla="*/ 435820 h 3513667"/>
              <a:gd name="connsiteX192" fmla="*/ 722614 w 3076859"/>
              <a:gd name="connsiteY192" fmla="*/ 436633 h 3513667"/>
              <a:gd name="connsiteX193" fmla="*/ 723614 w 3076859"/>
              <a:gd name="connsiteY193" fmla="*/ 437446 h 3513667"/>
              <a:gd name="connsiteX194" fmla="*/ 725014 w 3076859"/>
              <a:gd name="connsiteY194" fmla="*/ 438260 h 3513667"/>
              <a:gd name="connsiteX195" fmla="*/ 726414 w 3076859"/>
              <a:gd name="connsiteY195" fmla="*/ 438802 h 3513667"/>
              <a:gd name="connsiteX196" fmla="*/ 728014 w 3076859"/>
              <a:gd name="connsiteY196" fmla="*/ 439344 h 3513667"/>
              <a:gd name="connsiteX197" fmla="*/ 729814 w 3076859"/>
              <a:gd name="connsiteY197" fmla="*/ 439751 h 3513667"/>
              <a:gd name="connsiteX198" fmla="*/ 731614 w 3076859"/>
              <a:gd name="connsiteY198" fmla="*/ 440157 h 3513667"/>
              <a:gd name="connsiteX199" fmla="*/ 733614 w 3076859"/>
              <a:gd name="connsiteY199" fmla="*/ 440564 h 3513667"/>
              <a:gd name="connsiteX200" fmla="*/ 735614 w 3076859"/>
              <a:gd name="connsiteY200" fmla="*/ 440700 h 3513667"/>
              <a:gd name="connsiteX201" fmla="*/ 737814 w 3076859"/>
              <a:gd name="connsiteY201" fmla="*/ 440835 h 3513667"/>
              <a:gd name="connsiteX202" fmla="*/ 739814 w 3076859"/>
              <a:gd name="connsiteY202" fmla="*/ 440835 h 3513667"/>
              <a:gd name="connsiteX203" fmla="*/ 741614 w 3076859"/>
              <a:gd name="connsiteY203" fmla="*/ 440700 h 3513667"/>
              <a:gd name="connsiteX204" fmla="*/ 743614 w 3076859"/>
              <a:gd name="connsiteY204" fmla="*/ 440564 h 3513667"/>
              <a:gd name="connsiteX205" fmla="*/ 745214 w 3076859"/>
              <a:gd name="connsiteY205" fmla="*/ 440157 h 3513667"/>
              <a:gd name="connsiteX206" fmla="*/ 746814 w 3076859"/>
              <a:gd name="connsiteY206" fmla="*/ 439751 h 3513667"/>
              <a:gd name="connsiteX207" fmla="*/ 748415 w 3076859"/>
              <a:gd name="connsiteY207" fmla="*/ 439344 h 3513667"/>
              <a:gd name="connsiteX208" fmla="*/ 752415 w 3076859"/>
              <a:gd name="connsiteY208" fmla="*/ 437717 h 3513667"/>
              <a:gd name="connsiteX209" fmla="*/ 756015 w 3076859"/>
              <a:gd name="connsiteY209" fmla="*/ 436497 h 3513667"/>
              <a:gd name="connsiteX210" fmla="*/ 759415 w 3076859"/>
              <a:gd name="connsiteY210" fmla="*/ 435413 h 3513667"/>
              <a:gd name="connsiteX211" fmla="*/ 762615 w 3076859"/>
              <a:gd name="connsiteY211" fmla="*/ 434464 h 3513667"/>
              <a:gd name="connsiteX212" fmla="*/ 765615 w 3076859"/>
              <a:gd name="connsiteY212" fmla="*/ 433922 h 3513667"/>
              <a:gd name="connsiteX213" fmla="*/ 768615 w 3076859"/>
              <a:gd name="connsiteY213" fmla="*/ 433515 h 3513667"/>
              <a:gd name="connsiteX214" fmla="*/ 771015 w 3076859"/>
              <a:gd name="connsiteY214" fmla="*/ 433380 h 3513667"/>
              <a:gd name="connsiteX215" fmla="*/ 773615 w 3076859"/>
              <a:gd name="connsiteY215" fmla="*/ 433380 h 3513667"/>
              <a:gd name="connsiteX216" fmla="*/ 775815 w 3076859"/>
              <a:gd name="connsiteY216" fmla="*/ 433786 h 3513667"/>
              <a:gd name="connsiteX217" fmla="*/ 778015 w 3076859"/>
              <a:gd name="connsiteY217" fmla="*/ 434193 h 3513667"/>
              <a:gd name="connsiteX218" fmla="*/ 780015 w 3076859"/>
              <a:gd name="connsiteY218" fmla="*/ 434871 h 3513667"/>
              <a:gd name="connsiteX219" fmla="*/ 781815 w 3076859"/>
              <a:gd name="connsiteY219" fmla="*/ 435548 h 3513667"/>
              <a:gd name="connsiteX220" fmla="*/ 783615 w 3076859"/>
              <a:gd name="connsiteY220" fmla="*/ 436497 h 3513667"/>
              <a:gd name="connsiteX221" fmla="*/ 785215 w 3076859"/>
              <a:gd name="connsiteY221" fmla="*/ 437582 h 3513667"/>
              <a:gd name="connsiteX222" fmla="*/ 786615 w 3076859"/>
              <a:gd name="connsiteY222" fmla="*/ 438937 h 3513667"/>
              <a:gd name="connsiteX223" fmla="*/ 787815 w 3076859"/>
              <a:gd name="connsiteY223" fmla="*/ 440429 h 3513667"/>
              <a:gd name="connsiteX224" fmla="*/ 789215 w 3076859"/>
              <a:gd name="connsiteY224" fmla="*/ 441784 h 3513667"/>
              <a:gd name="connsiteX225" fmla="*/ 790415 w 3076859"/>
              <a:gd name="connsiteY225" fmla="*/ 443411 h 3513667"/>
              <a:gd name="connsiteX226" fmla="*/ 792415 w 3076859"/>
              <a:gd name="connsiteY226" fmla="*/ 447206 h 3513667"/>
              <a:gd name="connsiteX227" fmla="*/ 794215 w 3076859"/>
              <a:gd name="connsiteY227" fmla="*/ 451138 h 3513667"/>
              <a:gd name="connsiteX228" fmla="*/ 795815 w 3076859"/>
              <a:gd name="connsiteY228" fmla="*/ 455475 h 3513667"/>
              <a:gd name="connsiteX229" fmla="*/ 797415 w 3076859"/>
              <a:gd name="connsiteY229" fmla="*/ 460220 h 3513667"/>
              <a:gd name="connsiteX230" fmla="*/ 798815 w 3076859"/>
              <a:gd name="connsiteY230" fmla="*/ 464965 h 3513667"/>
              <a:gd name="connsiteX231" fmla="*/ 801816 w 3076859"/>
              <a:gd name="connsiteY231" fmla="*/ 474725 h 3513667"/>
              <a:gd name="connsiteX232" fmla="*/ 803816 w 3076859"/>
              <a:gd name="connsiteY232" fmla="*/ 480283 h 3513667"/>
              <a:gd name="connsiteX233" fmla="*/ 806016 w 3076859"/>
              <a:gd name="connsiteY233" fmla="*/ 485705 h 3513667"/>
              <a:gd name="connsiteX234" fmla="*/ 810216 w 3076859"/>
              <a:gd name="connsiteY234" fmla="*/ 496414 h 3513667"/>
              <a:gd name="connsiteX235" fmla="*/ 815016 w 3076859"/>
              <a:gd name="connsiteY235" fmla="*/ 507123 h 3513667"/>
              <a:gd name="connsiteX236" fmla="*/ 819616 w 3076859"/>
              <a:gd name="connsiteY236" fmla="*/ 517968 h 3513667"/>
              <a:gd name="connsiteX237" fmla="*/ 821616 w 3076859"/>
              <a:gd name="connsiteY237" fmla="*/ 523390 h 3513667"/>
              <a:gd name="connsiteX238" fmla="*/ 823416 w 3076859"/>
              <a:gd name="connsiteY238" fmla="*/ 528812 h 3513667"/>
              <a:gd name="connsiteX239" fmla="*/ 825016 w 3076859"/>
              <a:gd name="connsiteY239" fmla="*/ 534370 h 3513667"/>
              <a:gd name="connsiteX240" fmla="*/ 826416 w 3076859"/>
              <a:gd name="connsiteY240" fmla="*/ 539928 h 3513667"/>
              <a:gd name="connsiteX241" fmla="*/ 827616 w 3076859"/>
              <a:gd name="connsiteY241" fmla="*/ 545622 h 3513667"/>
              <a:gd name="connsiteX242" fmla="*/ 828416 w 3076859"/>
              <a:gd name="connsiteY242" fmla="*/ 551315 h 3513667"/>
              <a:gd name="connsiteX243" fmla="*/ 828816 w 3076859"/>
              <a:gd name="connsiteY243" fmla="*/ 557415 h 3513667"/>
              <a:gd name="connsiteX244" fmla="*/ 828816 w 3076859"/>
              <a:gd name="connsiteY244" fmla="*/ 563244 h 3513667"/>
              <a:gd name="connsiteX245" fmla="*/ 831216 w 3076859"/>
              <a:gd name="connsiteY245" fmla="*/ 583307 h 3513667"/>
              <a:gd name="connsiteX246" fmla="*/ 832616 w 3076859"/>
              <a:gd name="connsiteY246" fmla="*/ 593203 h 3513667"/>
              <a:gd name="connsiteX247" fmla="*/ 834416 w 3076859"/>
              <a:gd name="connsiteY247" fmla="*/ 603098 h 3513667"/>
              <a:gd name="connsiteX248" fmla="*/ 835616 w 3076859"/>
              <a:gd name="connsiteY248" fmla="*/ 608114 h 3513667"/>
              <a:gd name="connsiteX249" fmla="*/ 836816 w 3076859"/>
              <a:gd name="connsiteY249" fmla="*/ 612994 h 3513667"/>
              <a:gd name="connsiteX250" fmla="*/ 838016 w 3076859"/>
              <a:gd name="connsiteY250" fmla="*/ 617874 h 3513667"/>
              <a:gd name="connsiteX251" fmla="*/ 839616 w 3076859"/>
              <a:gd name="connsiteY251" fmla="*/ 622619 h 3513667"/>
              <a:gd name="connsiteX252" fmla="*/ 841216 w 3076859"/>
              <a:gd name="connsiteY252" fmla="*/ 627363 h 3513667"/>
              <a:gd name="connsiteX253" fmla="*/ 843416 w 3076859"/>
              <a:gd name="connsiteY253" fmla="*/ 632243 h 3513667"/>
              <a:gd name="connsiteX254" fmla="*/ 845616 w 3076859"/>
              <a:gd name="connsiteY254" fmla="*/ 636852 h 3513667"/>
              <a:gd name="connsiteX255" fmla="*/ 847816 w 3076859"/>
              <a:gd name="connsiteY255" fmla="*/ 641461 h 3513667"/>
              <a:gd name="connsiteX256" fmla="*/ 851616 w 3076859"/>
              <a:gd name="connsiteY256" fmla="*/ 645935 h 3513667"/>
              <a:gd name="connsiteX257" fmla="*/ 855017 w 3076859"/>
              <a:gd name="connsiteY257" fmla="*/ 650544 h 3513667"/>
              <a:gd name="connsiteX258" fmla="*/ 858017 w 3076859"/>
              <a:gd name="connsiteY258" fmla="*/ 655153 h 3513667"/>
              <a:gd name="connsiteX259" fmla="*/ 860417 w 3076859"/>
              <a:gd name="connsiteY259" fmla="*/ 660033 h 3513667"/>
              <a:gd name="connsiteX260" fmla="*/ 862417 w 3076859"/>
              <a:gd name="connsiteY260" fmla="*/ 664777 h 3513667"/>
              <a:gd name="connsiteX261" fmla="*/ 864217 w 3076859"/>
              <a:gd name="connsiteY261" fmla="*/ 669793 h 3513667"/>
              <a:gd name="connsiteX262" fmla="*/ 865617 w 3076859"/>
              <a:gd name="connsiteY262" fmla="*/ 674537 h 3513667"/>
              <a:gd name="connsiteX263" fmla="*/ 866817 w 3076859"/>
              <a:gd name="connsiteY263" fmla="*/ 679689 h 3513667"/>
              <a:gd name="connsiteX264" fmla="*/ 867817 w 3076859"/>
              <a:gd name="connsiteY264" fmla="*/ 684704 h 3513667"/>
              <a:gd name="connsiteX265" fmla="*/ 868217 w 3076859"/>
              <a:gd name="connsiteY265" fmla="*/ 689856 h 3513667"/>
              <a:gd name="connsiteX266" fmla="*/ 868417 w 3076859"/>
              <a:gd name="connsiteY266" fmla="*/ 695007 h 3513667"/>
              <a:gd name="connsiteX267" fmla="*/ 868417 w 3076859"/>
              <a:gd name="connsiteY267" fmla="*/ 700158 h 3513667"/>
              <a:gd name="connsiteX268" fmla="*/ 868217 w 3076859"/>
              <a:gd name="connsiteY268" fmla="*/ 705445 h 3513667"/>
              <a:gd name="connsiteX269" fmla="*/ 867817 w 3076859"/>
              <a:gd name="connsiteY269" fmla="*/ 710731 h 3513667"/>
              <a:gd name="connsiteX270" fmla="*/ 866817 w 3076859"/>
              <a:gd name="connsiteY270" fmla="*/ 716154 h 3513667"/>
              <a:gd name="connsiteX271" fmla="*/ 865817 w 3076859"/>
              <a:gd name="connsiteY271" fmla="*/ 721576 h 3513667"/>
              <a:gd name="connsiteX272" fmla="*/ 865417 w 3076859"/>
              <a:gd name="connsiteY272" fmla="*/ 722932 h 3513667"/>
              <a:gd name="connsiteX273" fmla="*/ 865417 w 3076859"/>
              <a:gd name="connsiteY273" fmla="*/ 724152 h 3513667"/>
              <a:gd name="connsiteX274" fmla="*/ 865617 w 3076859"/>
              <a:gd name="connsiteY274" fmla="*/ 725372 h 3513667"/>
              <a:gd name="connsiteX275" fmla="*/ 866617 w 3076859"/>
              <a:gd name="connsiteY275" fmla="*/ 726592 h 3513667"/>
              <a:gd name="connsiteX276" fmla="*/ 869817 w 3076859"/>
              <a:gd name="connsiteY276" fmla="*/ 732285 h 3513667"/>
              <a:gd name="connsiteX277" fmla="*/ 872817 w 3076859"/>
              <a:gd name="connsiteY277" fmla="*/ 738114 h 3513667"/>
              <a:gd name="connsiteX278" fmla="*/ 875417 w 3076859"/>
              <a:gd name="connsiteY278" fmla="*/ 743808 h 3513667"/>
              <a:gd name="connsiteX279" fmla="*/ 877817 w 3076859"/>
              <a:gd name="connsiteY279" fmla="*/ 749637 h 3513667"/>
              <a:gd name="connsiteX280" fmla="*/ 879617 w 3076859"/>
              <a:gd name="connsiteY280" fmla="*/ 755601 h 3513667"/>
              <a:gd name="connsiteX281" fmla="*/ 881417 w 3076859"/>
              <a:gd name="connsiteY281" fmla="*/ 761430 h 3513667"/>
              <a:gd name="connsiteX282" fmla="*/ 882817 w 3076859"/>
              <a:gd name="connsiteY282" fmla="*/ 767259 h 3513667"/>
              <a:gd name="connsiteX283" fmla="*/ 884017 w 3076859"/>
              <a:gd name="connsiteY283" fmla="*/ 773359 h 3513667"/>
              <a:gd name="connsiteX284" fmla="*/ 885017 w 3076859"/>
              <a:gd name="connsiteY284" fmla="*/ 779324 h 3513667"/>
              <a:gd name="connsiteX285" fmla="*/ 885817 w 3076859"/>
              <a:gd name="connsiteY285" fmla="*/ 785424 h 3513667"/>
              <a:gd name="connsiteX286" fmla="*/ 886417 w 3076859"/>
              <a:gd name="connsiteY286" fmla="*/ 791389 h 3513667"/>
              <a:gd name="connsiteX287" fmla="*/ 886817 w 3076859"/>
              <a:gd name="connsiteY287" fmla="*/ 797489 h 3513667"/>
              <a:gd name="connsiteX288" fmla="*/ 887617 w 3076859"/>
              <a:gd name="connsiteY288" fmla="*/ 809689 h 3513667"/>
              <a:gd name="connsiteX289" fmla="*/ 888017 w 3076859"/>
              <a:gd name="connsiteY289" fmla="*/ 821889 h 3513667"/>
              <a:gd name="connsiteX290" fmla="*/ 888417 w 3076859"/>
              <a:gd name="connsiteY290" fmla="*/ 834089 h 3513667"/>
              <a:gd name="connsiteX291" fmla="*/ 888617 w 3076859"/>
              <a:gd name="connsiteY291" fmla="*/ 846290 h 3513667"/>
              <a:gd name="connsiteX292" fmla="*/ 889417 w 3076859"/>
              <a:gd name="connsiteY292" fmla="*/ 858354 h 3513667"/>
              <a:gd name="connsiteX293" fmla="*/ 889817 w 3076859"/>
              <a:gd name="connsiteY293" fmla="*/ 864319 h 3513667"/>
              <a:gd name="connsiteX294" fmla="*/ 890617 w 3076859"/>
              <a:gd name="connsiteY294" fmla="*/ 870419 h 3513667"/>
              <a:gd name="connsiteX295" fmla="*/ 891217 w 3076859"/>
              <a:gd name="connsiteY295" fmla="*/ 876384 h 3513667"/>
              <a:gd name="connsiteX296" fmla="*/ 892217 w 3076859"/>
              <a:gd name="connsiteY296" fmla="*/ 882348 h 3513667"/>
              <a:gd name="connsiteX297" fmla="*/ 893217 w 3076859"/>
              <a:gd name="connsiteY297" fmla="*/ 888177 h 3513667"/>
              <a:gd name="connsiteX298" fmla="*/ 894617 w 3076859"/>
              <a:gd name="connsiteY298" fmla="*/ 894006 h 3513667"/>
              <a:gd name="connsiteX299" fmla="*/ 896417 w 3076859"/>
              <a:gd name="connsiteY299" fmla="*/ 899835 h 3513667"/>
              <a:gd name="connsiteX300" fmla="*/ 898217 w 3076859"/>
              <a:gd name="connsiteY300" fmla="*/ 905664 h 3513667"/>
              <a:gd name="connsiteX301" fmla="*/ 900417 w 3076859"/>
              <a:gd name="connsiteY301" fmla="*/ 911358 h 3513667"/>
              <a:gd name="connsiteX302" fmla="*/ 902817 w 3076859"/>
              <a:gd name="connsiteY302" fmla="*/ 917051 h 3513667"/>
              <a:gd name="connsiteX303" fmla="*/ 903817 w 3076859"/>
              <a:gd name="connsiteY303" fmla="*/ 915424 h 3513667"/>
              <a:gd name="connsiteX304" fmla="*/ 904417 w 3076859"/>
              <a:gd name="connsiteY304" fmla="*/ 913662 h 3513667"/>
              <a:gd name="connsiteX305" fmla="*/ 904818 w 3076859"/>
              <a:gd name="connsiteY305" fmla="*/ 911900 h 3513667"/>
              <a:gd name="connsiteX306" fmla="*/ 905418 w 3076859"/>
              <a:gd name="connsiteY306" fmla="*/ 910273 h 3513667"/>
              <a:gd name="connsiteX307" fmla="*/ 905818 w 3076859"/>
              <a:gd name="connsiteY307" fmla="*/ 906749 h 3513667"/>
              <a:gd name="connsiteX308" fmla="*/ 906018 w 3076859"/>
              <a:gd name="connsiteY308" fmla="*/ 902953 h 3513667"/>
              <a:gd name="connsiteX309" fmla="*/ 906018 w 3076859"/>
              <a:gd name="connsiteY309" fmla="*/ 899157 h 3513667"/>
              <a:gd name="connsiteX310" fmla="*/ 905618 w 3076859"/>
              <a:gd name="connsiteY310" fmla="*/ 895226 h 3513667"/>
              <a:gd name="connsiteX311" fmla="*/ 905218 w 3076859"/>
              <a:gd name="connsiteY311" fmla="*/ 887499 h 3513667"/>
              <a:gd name="connsiteX312" fmla="*/ 904818 w 3076859"/>
              <a:gd name="connsiteY312" fmla="*/ 883704 h 3513667"/>
              <a:gd name="connsiteX313" fmla="*/ 904818 w 3076859"/>
              <a:gd name="connsiteY313" fmla="*/ 879637 h 3513667"/>
              <a:gd name="connsiteX314" fmla="*/ 905218 w 3076859"/>
              <a:gd name="connsiteY314" fmla="*/ 875977 h 3513667"/>
              <a:gd name="connsiteX315" fmla="*/ 906018 w 3076859"/>
              <a:gd name="connsiteY315" fmla="*/ 872046 h 3513667"/>
              <a:gd name="connsiteX316" fmla="*/ 906418 w 3076859"/>
              <a:gd name="connsiteY316" fmla="*/ 870283 h 3513667"/>
              <a:gd name="connsiteX317" fmla="*/ 907218 w 3076859"/>
              <a:gd name="connsiteY317" fmla="*/ 868521 h 3513667"/>
              <a:gd name="connsiteX318" fmla="*/ 908018 w 3076859"/>
              <a:gd name="connsiteY318" fmla="*/ 866623 h 3513667"/>
              <a:gd name="connsiteX319" fmla="*/ 909218 w 3076859"/>
              <a:gd name="connsiteY319" fmla="*/ 864861 h 3513667"/>
              <a:gd name="connsiteX320" fmla="*/ 910418 w 3076859"/>
              <a:gd name="connsiteY320" fmla="*/ 863099 h 3513667"/>
              <a:gd name="connsiteX321" fmla="*/ 911818 w 3076859"/>
              <a:gd name="connsiteY321" fmla="*/ 861472 h 3513667"/>
              <a:gd name="connsiteX322" fmla="*/ 913418 w 3076859"/>
              <a:gd name="connsiteY322" fmla="*/ 859710 h 3513667"/>
              <a:gd name="connsiteX323" fmla="*/ 915218 w 3076859"/>
              <a:gd name="connsiteY323" fmla="*/ 858219 h 3513667"/>
              <a:gd name="connsiteX324" fmla="*/ 913818 w 3076859"/>
              <a:gd name="connsiteY324" fmla="*/ 856456 h 3513667"/>
              <a:gd name="connsiteX325" fmla="*/ 912418 w 3076859"/>
              <a:gd name="connsiteY325" fmla="*/ 854559 h 3513667"/>
              <a:gd name="connsiteX326" fmla="*/ 911618 w 3076859"/>
              <a:gd name="connsiteY326" fmla="*/ 852932 h 3513667"/>
              <a:gd name="connsiteX327" fmla="*/ 910618 w 3076859"/>
              <a:gd name="connsiteY327" fmla="*/ 851170 h 3513667"/>
              <a:gd name="connsiteX328" fmla="*/ 909618 w 3076859"/>
              <a:gd name="connsiteY328" fmla="*/ 849407 h 3513667"/>
              <a:gd name="connsiteX329" fmla="*/ 909218 w 3076859"/>
              <a:gd name="connsiteY329" fmla="*/ 847645 h 3513667"/>
              <a:gd name="connsiteX330" fmla="*/ 908418 w 3076859"/>
              <a:gd name="connsiteY330" fmla="*/ 844121 h 3513667"/>
              <a:gd name="connsiteX331" fmla="*/ 908018 w 3076859"/>
              <a:gd name="connsiteY331" fmla="*/ 840732 h 3513667"/>
              <a:gd name="connsiteX332" fmla="*/ 908418 w 3076859"/>
              <a:gd name="connsiteY332" fmla="*/ 837343 h 3513667"/>
              <a:gd name="connsiteX333" fmla="*/ 908818 w 3076859"/>
              <a:gd name="connsiteY333" fmla="*/ 833683 h 3513667"/>
              <a:gd name="connsiteX334" fmla="*/ 909418 w 3076859"/>
              <a:gd name="connsiteY334" fmla="*/ 830294 h 3513667"/>
              <a:gd name="connsiteX335" fmla="*/ 910418 w 3076859"/>
              <a:gd name="connsiteY335" fmla="*/ 826905 h 3513667"/>
              <a:gd name="connsiteX336" fmla="*/ 911618 w 3076859"/>
              <a:gd name="connsiteY336" fmla="*/ 823516 h 3513667"/>
              <a:gd name="connsiteX337" fmla="*/ 913818 w 3076859"/>
              <a:gd name="connsiteY337" fmla="*/ 816602 h 3513667"/>
              <a:gd name="connsiteX338" fmla="*/ 914618 w 3076859"/>
              <a:gd name="connsiteY338" fmla="*/ 813213 h 3513667"/>
              <a:gd name="connsiteX339" fmla="*/ 915618 w 3076859"/>
              <a:gd name="connsiteY339" fmla="*/ 809824 h 3513667"/>
              <a:gd name="connsiteX340" fmla="*/ 916218 w 3076859"/>
              <a:gd name="connsiteY340" fmla="*/ 806436 h 3513667"/>
              <a:gd name="connsiteX341" fmla="*/ 916818 w 3076859"/>
              <a:gd name="connsiteY341" fmla="*/ 802775 h 3513667"/>
              <a:gd name="connsiteX342" fmla="*/ 921018 w 3076859"/>
              <a:gd name="connsiteY342" fmla="*/ 740825 h 3513667"/>
              <a:gd name="connsiteX343" fmla="*/ 925418 w 3076859"/>
              <a:gd name="connsiteY343" fmla="*/ 678875 h 3513667"/>
              <a:gd name="connsiteX344" fmla="*/ 934818 w 3076859"/>
              <a:gd name="connsiteY344" fmla="*/ 554840 h 3513667"/>
              <a:gd name="connsiteX345" fmla="*/ 934018 w 3076859"/>
              <a:gd name="connsiteY345" fmla="*/ 535590 h 3513667"/>
              <a:gd name="connsiteX346" fmla="*/ 934018 w 3076859"/>
              <a:gd name="connsiteY346" fmla="*/ 525966 h 3513667"/>
              <a:gd name="connsiteX347" fmla="*/ 934418 w 3076859"/>
              <a:gd name="connsiteY347" fmla="*/ 516477 h 3513667"/>
              <a:gd name="connsiteX348" fmla="*/ 934618 w 3076859"/>
              <a:gd name="connsiteY348" fmla="*/ 511597 h 3513667"/>
              <a:gd name="connsiteX349" fmla="*/ 935418 w 3076859"/>
              <a:gd name="connsiteY349" fmla="*/ 506988 h 3513667"/>
              <a:gd name="connsiteX350" fmla="*/ 936618 w 3076859"/>
              <a:gd name="connsiteY350" fmla="*/ 502379 h 3513667"/>
              <a:gd name="connsiteX351" fmla="*/ 938018 w 3076859"/>
              <a:gd name="connsiteY351" fmla="*/ 497905 h 3513667"/>
              <a:gd name="connsiteX352" fmla="*/ 939818 w 3076859"/>
              <a:gd name="connsiteY352" fmla="*/ 493703 h 3513667"/>
              <a:gd name="connsiteX353" fmla="*/ 941818 w 3076859"/>
              <a:gd name="connsiteY353" fmla="*/ 489501 h 3513667"/>
              <a:gd name="connsiteX354" fmla="*/ 944218 w 3076859"/>
              <a:gd name="connsiteY354" fmla="*/ 485569 h 3513667"/>
              <a:gd name="connsiteX355" fmla="*/ 946618 w 3076859"/>
              <a:gd name="connsiteY355" fmla="*/ 481638 h 3513667"/>
              <a:gd name="connsiteX356" fmla="*/ 949618 w 3076859"/>
              <a:gd name="connsiteY356" fmla="*/ 477978 h 3513667"/>
              <a:gd name="connsiteX357" fmla="*/ 952818 w 3076859"/>
              <a:gd name="connsiteY357" fmla="*/ 474318 h 3513667"/>
              <a:gd name="connsiteX358" fmla="*/ 956018 w 3076859"/>
              <a:gd name="connsiteY358" fmla="*/ 471065 h 3513667"/>
              <a:gd name="connsiteX359" fmla="*/ 959619 w 3076859"/>
              <a:gd name="connsiteY359" fmla="*/ 467947 h 3513667"/>
              <a:gd name="connsiteX360" fmla="*/ 963419 w 3076859"/>
              <a:gd name="connsiteY360" fmla="*/ 464965 h 3513667"/>
              <a:gd name="connsiteX361" fmla="*/ 967419 w 3076859"/>
              <a:gd name="connsiteY361" fmla="*/ 462118 h 3513667"/>
              <a:gd name="connsiteX362" fmla="*/ 971419 w 3076859"/>
              <a:gd name="connsiteY362" fmla="*/ 459542 h 3513667"/>
              <a:gd name="connsiteX363" fmla="*/ 975819 w 3076859"/>
              <a:gd name="connsiteY363" fmla="*/ 457238 h 3513667"/>
              <a:gd name="connsiteX364" fmla="*/ 980219 w 3076859"/>
              <a:gd name="connsiteY364" fmla="*/ 455069 h 3513667"/>
              <a:gd name="connsiteX365" fmla="*/ 984819 w 3076859"/>
              <a:gd name="connsiteY365" fmla="*/ 453171 h 3513667"/>
              <a:gd name="connsiteX366" fmla="*/ 989219 w 3076859"/>
              <a:gd name="connsiteY366" fmla="*/ 451544 h 3513667"/>
              <a:gd name="connsiteX367" fmla="*/ 994019 w 3076859"/>
              <a:gd name="connsiteY367" fmla="*/ 450053 h 3513667"/>
              <a:gd name="connsiteX368" fmla="*/ 999019 w 3076859"/>
              <a:gd name="connsiteY368" fmla="*/ 448969 h 3513667"/>
              <a:gd name="connsiteX369" fmla="*/ 1003819 w 3076859"/>
              <a:gd name="connsiteY369" fmla="*/ 448155 h 3513667"/>
              <a:gd name="connsiteX370" fmla="*/ 1008820 w 3076859"/>
              <a:gd name="connsiteY370" fmla="*/ 447478 h 3513667"/>
              <a:gd name="connsiteX371" fmla="*/ 1013820 w 3076859"/>
              <a:gd name="connsiteY371" fmla="*/ 447206 h 3513667"/>
              <a:gd name="connsiteX372" fmla="*/ 1019020 w 3076859"/>
              <a:gd name="connsiteY372" fmla="*/ 447071 h 3513667"/>
              <a:gd name="connsiteX373" fmla="*/ 1024020 w 3076859"/>
              <a:gd name="connsiteY373" fmla="*/ 447206 h 3513667"/>
              <a:gd name="connsiteX374" fmla="*/ 1029020 w 3076859"/>
              <a:gd name="connsiteY374" fmla="*/ 447749 h 3513667"/>
              <a:gd name="connsiteX375" fmla="*/ 1034020 w 3076859"/>
              <a:gd name="connsiteY375" fmla="*/ 448562 h 3513667"/>
              <a:gd name="connsiteX376" fmla="*/ 1039020 w 3076859"/>
              <a:gd name="connsiteY376" fmla="*/ 449646 h 3513667"/>
              <a:gd name="connsiteX377" fmla="*/ 1044020 w 3076859"/>
              <a:gd name="connsiteY377" fmla="*/ 451138 h 3513667"/>
              <a:gd name="connsiteX378" fmla="*/ 1048820 w 3076859"/>
              <a:gd name="connsiteY378" fmla="*/ 452900 h 3513667"/>
              <a:gd name="connsiteX379" fmla="*/ 1053820 w 3076859"/>
              <a:gd name="connsiteY379" fmla="*/ 455069 h 3513667"/>
              <a:gd name="connsiteX380" fmla="*/ 1054220 w 3076859"/>
              <a:gd name="connsiteY380" fmla="*/ 455340 h 3513667"/>
              <a:gd name="connsiteX381" fmla="*/ 1054820 w 3076859"/>
              <a:gd name="connsiteY381" fmla="*/ 455882 h 3513667"/>
              <a:gd name="connsiteX382" fmla="*/ 1055620 w 3076859"/>
              <a:gd name="connsiteY382" fmla="*/ 456967 h 3513667"/>
              <a:gd name="connsiteX383" fmla="*/ 1056020 w 3076859"/>
              <a:gd name="connsiteY383" fmla="*/ 458322 h 3513667"/>
              <a:gd name="connsiteX384" fmla="*/ 1056820 w 3076859"/>
              <a:gd name="connsiteY384" fmla="*/ 459813 h 3513667"/>
              <a:gd name="connsiteX385" fmla="*/ 1057620 w 3076859"/>
              <a:gd name="connsiteY385" fmla="*/ 463338 h 3513667"/>
              <a:gd name="connsiteX386" fmla="*/ 1058220 w 3076859"/>
              <a:gd name="connsiteY386" fmla="*/ 465100 h 3513667"/>
              <a:gd name="connsiteX387" fmla="*/ 1058620 w 3076859"/>
              <a:gd name="connsiteY387" fmla="*/ 466591 h 3513667"/>
              <a:gd name="connsiteX388" fmla="*/ 1062221 w 3076859"/>
              <a:gd name="connsiteY388" fmla="*/ 466998 h 3513667"/>
              <a:gd name="connsiteX389" fmla="*/ 1065621 w 3076859"/>
              <a:gd name="connsiteY389" fmla="*/ 467133 h 3513667"/>
              <a:gd name="connsiteX390" fmla="*/ 1067421 w 3076859"/>
              <a:gd name="connsiteY390" fmla="*/ 464151 h 3513667"/>
              <a:gd name="connsiteX391" fmla="*/ 1069421 w 3076859"/>
              <a:gd name="connsiteY391" fmla="*/ 461711 h 3513667"/>
              <a:gd name="connsiteX392" fmla="*/ 1071421 w 3076859"/>
              <a:gd name="connsiteY392" fmla="*/ 459407 h 3513667"/>
              <a:gd name="connsiteX393" fmla="*/ 1073421 w 3076859"/>
              <a:gd name="connsiteY393" fmla="*/ 457509 h 3513667"/>
              <a:gd name="connsiteX394" fmla="*/ 1075421 w 3076859"/>
              <a:gd name="connsiteY394" fmla="*/ 455882 h 3513667"/>
              <a:gd name="connsiteX395" fmla="*/ 1077621 w 3076859"/>
              <a:gd name="connsiteY395" fmla="*/ 454527 h 3513667"/>
              <a:gd name="connsiteX396" fmla="*/ 1079621 w 3076859"/>
              <a:gd name="connsiteY396" fmla="*/ 453442 h 3513667"/>
              <a:gd name="connsiteX397" fmla="*/ 1081821 w 3076859"/>
              <a:gd name="connsiteY397" fmla="*/ 452764 h 3513667"/>
              <a:gd name="connsiteX398" fmla="*/ 1084221 w 3076859"/>
              <a:gd name="connsiteY398" fmla="*/ 452087 h 3513667"/>
              <a:gd name="connsiteX399" fmla="*/ 1086221 w 3076859"/>
              <a:gd name="connsiteY399" fmla="*/ 451815 h 3513667"/>
              <a:gd name="connsiteX400" fmla="*/ 1088421 w 3076859"/>
              <a:gd name="connsiteY400" fmla="*/ 451680 h 3513667"/>
              <a:gd name="connsiteX401" fmla="*/ 1091021 w 3076859"/>
              <a:gd name="connsiteY401" fmla="*/ 451680 h 3513667"/>
              <a:gd name="connsiteX402" fmla="*/ 1093221 w 3076859"/>
              <a:gd name="connsiteY402" fmla="*/ 451815 h 3513667"/>
              <a:gd name="connsiteX403" fmla="*/ 1095621 w 3076859"/>
              <a:gd name="connsiteY403" fmla="*/ 452087 h 3513667"/>
              <a:gd name="connsiteX404" fmla="*/ 1097821 w 3076859"/>
              <a:gd name="connsiteY404" fmla="*/ 452629 h 3513667"/>
              <a:gd name="connsiteX405" fmla="*/ 1100421 w 3076859"/>
              <a:gd name="connsiteY405" fmla="*/ 453035 h 3513667"/>
              <a:gd name="connsiteX406" fmla="*/ 1105221 w 3076859"/>
              <a:gd name="connsiteY406" fmla="*/ 454391 h 3513667"/>
              <a:gd name="connsiteX407" fmla="*/ 1110021 w 3076859"/>
              <a:gd name="connsiteY407" fmla="*/ 455882 h 3513667"/>
              <a:gd name="connsiteX408" fmla="*/ 1114622 w 3076859"/>
              <a:gd name="connsiteY408" fmla="*/ 457238 h 3513667"/>
              <a:gd name="connsiteX409" fmla="*/ 1119822 w 3076859"/>
              <a:gd name="connsiteY409" fmla="*/ 458458 h 3513667"/>
              <a:gd name="connsiteX410" fmla="*/ 1122022 w 3076859"/>
              <a:gd name="connsiteY410" fmla="*/ 459136 h 3513667"/>
              <a:gd name="connsiteX411" fmla="*/ 1124422 w 3076859"/>
              <a:gd name="connsiteY411" fmla="*/ 459407 h 3513667"/>
              <a:gd name="connsiteX412" fmla="*/ 1126822 w 3076859"/>
              <a:gd name="connsiteY412" fmla="*/ 459678 h 3513667"/>
              <a:gd name="connsiteX413" fmla="*/ 1129022 w 3076859"/>
              <a:gd name="connsiteY413" fmla="*/ 459949 h 3513667"/>
              <a:gd name="connsiteX414" fmla="*/ 1131422 w 3076859"/>
              <a:gd name="connsiteY414" fmla="*/ 459949 h 3513667"/>
              <a:gd name="connsiteX415" fmla="*/ 1133622 w 3076859"/>
              <a:gd name="connsiteY415" fmla="*/ 459813 h 3513667"/>
              <a:gd name="connsiteX416" fmla="*/ 1135822 w 3076859"/>
              <a:gd name="connsiteY416" fmla="*/ 459542 h 3513667"/>
              <a:gd name="connsiteX417" fmla="*/ 1138222 w 3076859"/>
              <a:gd name="connsiteY417" fmla="*/ 458864 h 3513667"/>
              <a:gd name="connsiteX418" fmla="*/ 1138222 w 3076859"/>
              <a:gd name="connsiteY418" fmla="*/ 459407 h 3513667"/>
              <a:gd name="connsiteX419" fmla="*/ 1138022 w 3076859"/>
              <a:gd name="connsiteY419" fmla="*/ 460898 h 3513667"/>
              <a:gd name="connsiteX420" fmla="*/ 1136422 w 3076859"/>
              <a:gd name="connsiteY420" fmla="*/ 465778 h 3513667"/>
              <a:gd name="connsiteX421" fmla="*/ 1134022 w 3076859"/>
              <a:gd name="connsiteY421" fmla="*/ 471742 h 3513667"/>
              <a:gd name="connsiteX422" fmla="*/ 1133022 w 3076859"/>
              <a:gd name="connsiteY422" fmla="*/ 474589 h 3513667"/>
              <a:gd name="connsiteX423" fmla="*/ 1131622 w 3076859"/>
              <a:gd name="connsiteY423" fmla="*/ 477165 h 3513667"/>
              <a:gd name="connsiteX424" fmla="*/ 1142022 w 3076859"/>
              <a:gd name="connsiteY424" fmla="*/ 485841 h 3513667"/>
              <a:gd name="connsiteX425" fmla="*/ 1160822 w 3076859"/>
              <a:gd name="connsiteY425" fmla="*/ 486112 h 3513667"/>
              <a:gd name="connsiteX426" fmla="*/ 1165823 w 3076859"/>
              <a:gd name="connsiteY426" fmla="*/ 482723 h 3513667"/>
              <a:gd name="connsiteX427" fmla="*/ 1168023 w 3076859"/>
              <a:gd name="connsiteY427" fmla="*/ 481367 h 3513667"/>
              <a:gd name="connsiteX428" fmla="*/ 1170423 w 3076859"/>
              <a:gd name="connsiteY428" fmla="*/ 479876 h 3513667"/>
              <a:gd name="connsiteX429" fmla="*/ 1172623 w 3076859"/>
              <a:gd name="connsiteY429" fmla="*/ 478791 h 3513667"/>
              <a:gd name="connsiteX430" fmla="*/ 1174823 w 3076859"/>
              <a:gd name="connsiteY430" fmla="*/ 477707 h 3513667"/>
              <a:gd name="connsiteX431" fmla="*/ 1177223 w 3076859"/>
              <a:gd name="connsiteY431" fmla="*/ 477029 h 3513667"/>
              <a:gd name="connsiteX432" fmla="*/ 1179223 w 3076859"/>
              <a:gd name="connsiteY432" fmla="*/ 476216 h 3513667"/>
              <a:gd name="connsiteX433" fmla="*/ 1181623 w 3076859"/>
              <a:gd name="connsiteY433" fmla="*/ 475809 h 3513667"/>
              <a:gd name="connsiteX434" fmla="*/ 1183623 w 3076859"/>
              <a:gd name="connsiteY434" fmla="*/ 475267 h 3513667"/>
              <a:gd name="connsiteX435" fmla="*/ 1185623 w 3076859"/>
              <a:gd name="connsiteY435" fmla="*/ 474996 h 3513667"/>
              <a:gd name="connsiteX436" fmla="*/ 1187423 w 3076859"/>
              <a:gd name="connsiteY436" fmla="*/ 474860 h 3513667"/>
              <a:gd name="connsiteX437" fmla="*/ 1189423 w 3076859"/>
              <a:gd name="connsiteY437" fmla="*/ 474860 h 3513667"/>
              <a:gd name="connsiteX438" fmla="*/ 1191423 w 3076859"/>
              <a:gd name="connsiteY438" fmla="*/ 474996 h 3513667"/>
              <a:gd name="connsiteX439" fmla="*/ 1193223 w 3076859"/>
              <a:gd name="connsiteY439" fmla="*/ 475267 h 3513667"/>
              <a:gd name="connsiteX440" fmla="*/ 1195023 w 3076859"/>
              <a:gd name="connsiteY440" fmla="*/ 475809 h 3513667"/>
              <a:gd name="connsiteX441" fmla="*/ 1196823 w 3076859"/>
              <a:gd name="connsiteY441" fmla="*/ 476351 h 3513667"/>
              <a:gd name="connsiteX442" fmla="*/ 1198423 w 3076859"/>
              <a:gd name="connsiteY442" fmla="*/ 477029 h 3513667"/>
              <a:gd name="connsiteX443" fmla="*/ 1200223 w 3076859"/>
              <a:gd name="connsiteY443" fmla="*/ 477978 h 3513667"/>
              <a:gd name="connsiteX444" fmla="*/ 1201823 w 3076859"/>
              <a:gd name="connsiteY444" fmla="*/ 478791 h 3513667"/>
              <a:gd name="connsiteX445" fmla="*/ 1203423 w 3076859"/>
              <a:gd name="connsiteY445" fmla="*/ 479876 h 3513667"/>
              <a:gd name="connsiteX446" fmla="*/ 1204823 w 3076859"/>
              <a:gd name="connsiteY446" fmla="*/ 481232 h 3513667"/>
              <a:gd name="connsiteX447" fmla="*/ 1206223 w 3076859"/>
              <a:gd name="connsiteY447" fmla="*/ 482587 h 3513667"/>
              <a:gd name="connsiteX448" fmla="*/ 1207823 w 3076859"/>
              <a:gd name="connsiteY448" fmla="*/ 484078 h 3513667"/>
              <a:gd name="connsiteX449" fmla="*/ 1210223 w 3076859"/>
              <a:gd name="connsiteY449" fmla="*/ 487467 h 3513667"/>
              <a:gd name="connsiteX450" fmla="*/ 1212823 w 3076859"/>
              <a:gd name="connsiteY450" fmla="*/ 491398 h 3513667"/>
              <a:gd name="connsiteX451" fmla="*/ 1214823 w 3076859"/>
              <a:gd name="connsiteY451" fmla="*/ 495736 h 3513667"/>
              <a:gd name="connsiteX452" fmla="*/ 1216624 w 3076859"/>
              <a:gd name="connsiteY452" fmla="*/ 500616 h 3513667"/>
              <a:gd name="connsiteX453" fmla="*/ 1230424 w 3076859"/>
              <a:gd name="connsiteY453" fmla="*/ 539250 h 3513667"/>
              <a:gd name="connsiteX454" fmla="*/ 1244024 w 3076859"/>
              <a:gd name="connsiteY454" fmla="*/ 577885 h 3513667"/>
              <a:gd name="connsiteX455" fmla="*/ 1250624 w 3076859"/>
              <a:gd name="connsiteY455" fmla="*/ 597405 h 3513667"/>
              <a:gd name="connsiteX456" fmla="*/ 1257224 w 3076859"/>
              <a:gd name="connsiteY456" fmla="*/ 616790 h 3513667"/>
              <a:gd name="connsiteX457" fmla="*/ 1263424 w 3076859"/>
              <a:gd name="connsiteY457" fmla="*/ 636175 h 3513667"/>
              <a:gd name="connsiteX458" fmla="*/ 1269625 w 3076859"/>
              <a:gd name="connsiteY458" fmla="*/ 655695 h 3513667"/>
              <a:gd name="connsiteX459" fmla="*/ 1275225 w 3076859"/>
              <a:gd name="connsiteY459" fmla="*/ 675351 h 3513667"/>
              <a:gd name="connsiteX460" fmla="*/ 1280425 w 3076859"/>
              <a:gd name="connsiteY460" fmla="*/ 695007 h 3513667"/>
              <a:gd name="connsiteX461" fmla="*/ 1285425 w 3076859"/>
              <a:gd name="connsiteY461" fmla="*/ 714663 h 3513667"/>
              <a:gd name="connsiteX462" fmla="*/ 1290025 w 3076859"/>
              <a:gd name="connsiteY462" fmla="*/ 734454 h 3513667"/>
              <a:gd name="connsiteX463" fmla="*/ 1292225 w 3076859"/>
              <a:gd name="connsiteY463" fmla="*/ 744621 h 3513667"/>
              <a:gd name="connsiteX464" fmla="*/ 1294025 w 3076859"/>
              <a:gd name="connsiteY464" fmla="*/ 754652 h 3513667"/>
              <a:gd name="connsiteX465" fmla="*/ 1295825 w 3076859"/>
              <a:gd name="connsiteY465" fmla="*/ 764684 h 3513667"/>
              <a:gd name="connsiteX466" fmla="*/ 1297425 w 3076859"/>
              <a:gd name="connsiteY466" fmla="*/ 774715 h 3513667"/>
              <a:gd name="connsiteX467" fmla="*/ 1299025 w 3076859"/>
              <a:gd name="connsiteY467" fmla="*/ 784746 h 3513667"/>
              <a:gd name="connsiteX468" fmla="*/ 1300425 w 3076859"/>
              <a:gd name="connsiteY468" fmla="*/ 794913 h 3513667"/>
              <a:gd name="connsiteX469" fmla="*/ 1301425 w 3076859"/>
              <a:gd name="connsiteY469" fmla="*/ 805216 h 3513667"/>
              <a:gd name="connsiteX470" fmla="*/ 1302425 w 3076859"/>
              <a:gd name="connsiteY470" fmla="*/ 815382 h 3513667"/>
              <a:gd name="connsiteX471" fmla="*/ 1304625 w 3076859"/>
              <a:gd name="connsiteY471" fmla="*/ 818229 h 3513667"/>
              <a:gd name="connsiteX472" fmla="*/ 1306425 w 3076859"/>
              <a:gd name="connsiteY472" fmla="*/ 821211 h 3513667"/>
              <a:gd name="connsiteX473" fmla="*/ 1307825 w 3076859"/>
              <a:gd name="connsiteY473" fmla="*/ 824329 h 3513667"/>
              <a:gd name="connsiteX474" fmla="*/ 1309025 w 3076859"/>
              <a:gd name="connsiteY474" fmla="*/ 827583 h 3513667"/>
              <a:gd name="connsiteX475" fmla="*/ 1309825 w 3076859"/>
              <a:gd name="connsiteY475" fmla="*/ 830700 h 3513667"/>
              <a:gd name="connsiteX476" fmla="*/ 1310625 w 3076859"/>
              <a:gd name="connsiteY476" fmla="*/ 833954 h 3513667"/>
              <a:gd name="connsiteX477" fmla="*/ 1311025 w 3076859"/>
              <a:gd name="connsiteY477" fmla="*/ 837207 h 3513667"/>
              <a:gd name="connsiteX478" fmla="*/ 1311425 w 3076859"/>
              <a:gd name="connsiteY478" fmla="*/ 840461 h 3513667"/>
              <a:gd name="connsiteX479" fmla="*/ 1311825 w 3076859"/>
              <a:gd name="connsiteY479" fmla="*/ 846832 h 3513667"/>
              <a:gd name="connsiteX480" fmla="*/ 1312025 w 3076859"/>
              <a:gd name="connsiteY480" fmla="*/ 853474 h 3513667"/>
              <a:gd name="connsiteX481" fmla="*/ 1312225 w 3076859"/>
              <a:gd name="connsiteY481" fmla="*/ 860117 h 3513667"/>
              <a:gd name="connsiteX482" fmla="*/ 1312625 w 3076859"/>
              <a:gd name="connsiteY482" fmla="*/ 866623 h 3513667"/>
              <a:gd name="connsiteX483" fmla="*/ 1315225 w 3076859"/>
              <a:gd name="connsiteY483" fmla="*/ 872723 h 3513667"/>
              <a:gd name="connsiteX484" fmla="*/ 1317425 w 3076859"/>
              <a:gd name="connsiteY484" fmla="*/ 878688 h 3513667"/>
              <a:gd name="connsiteX485" fmla="*/ 1319425 w 3076859"/>
              <a:gd name="connsiteY485" fmla="*/ 884924 h 3513667"/>
              <a:gd name="connsiteX486" fmla="*/ 1321226 w 3076859"/>
              <a:gd name="connsiteY486" fmla="*/ 890888 h 3513667"/>
              <a:gd name="connsiteX487" fmla="*/ 1325026 w 3076859"/>
              <a:gd name="connsiteY487" fmla="*/ 903088 h 3513667"/>
              <a:gd name="connsiteX488" fmla="*/ 1328026 w 3076859"/>
              <a:gd name="connsiteY488" fmla="*/ 915560 h 3513667"/>
              <a:gd name="connsiteX489" fmla="*/ 1330626 w 3076859"/>
              <a:gd name="connsiteY489" fmla="*/ 928031 h 3513667"/>
              <a:gd name="connsiteX490" fmla="*/ 1333026 w 3076859"/>
              <a:gd name="connsiteY490" fmla="*/ 940367 h 3513667"/>
              <a:gd name="connsiteX491" fmla="*/ 1335026 w 3076859"/>
              <a:gd name="connsiteY491" fmla="*/ 952974 h 3513667"/>
              <a:gd name="connsiteX492" fmla="*/ 1336826 w 3076859"/>
              <a:gd name="connsiteY492" fmla="*/ 965445 h 3513667"/>
              <a:gd name="connsiteX493" fmla="*/ 1340226 w 3076859"/>
              <a:gd name="connsiteY493" fmla="*/ 990659 h 3513667"/>
              <a:gd name="connsiteX494" fmla="*/ 1343426 w 3076859"/>
              <a:gd name="connsiteY494" fmla="*/ 1015873 h 3513667"/>
              <a:gd name="connsiteX495" fmla="*/ 1345226 w 3076859"/>
              <a:gd name="connsiteY495" fmla="*/ 1028344 h 3513667"/>
              <a:gd name="connsiteX496" fmla="*/ 1347026 w 3076859"/>
              <a:gd name="connsiteY496" fmla="*/ 1040816 h 3513667"/>
              <a:gd name="connsiteX497" fmla="*/ 1349226 w 3076859"/>
              <a:gd name="connsiteY497" fmla="*/ 1053422 h 3513667"/>
              <a:gd name="connsiteX498" fmla="*/ 1351626 w 3076859"/>
              <a:gd name="connsiteY498" fmla="*/ 1065894 h 3513667"/>
              <a:gd name="connsiteX499" fmla="*/ 1355826 w 3076859"/>
              <a:gd name="connsiteY499" fmla="*/ 1065894 h 3513667"/>
              <a:gd name="connsiteX500" fmla="*/ 1359826 w 3076859"/>
              <a:gd name="connsiteY500" fmla="*/ 1066165 h 3513667"/>
              <a:gd name="connsiteX501" fmla="*/ 1360826 w 3076859"/>
              <a:gd name="connsiteY501" fmla="*/ 1062369 h 3513667"/>
              <a:gd name="connsiteX502" fmla="*/ 1361226 w 3076859"/>
              <a:gd name="connsiteY502" fmla="*/ 1058709 h 3513667"/>
              <a:gd name="connsiteX503" fmla="*/ 1362226 w 3076859"/>
              <a:gd name="connsiteY503" fmla="*/ 1050982 h 3513667"/>
              <a:gd name="connsiteX504" fmla="*/ 1362626 w 3076859"/>
              <a:gd name="connsiteY504" fmla="*/ 1043391 h 3513667"/>
              <a:gd name="connsiteX505" fmla="*/ 1362626 w 3076859"/>
              <a:gd name="connsiteY505" fmla="*/ 1035664 h 3513667"/>
              <a:gd name="connsiteX506" fmla="*/ 1362626 w 3076859"/>
              <a:gd name="connsiteY506" fmla="*/ 1027938 h 3513667"/>
              <a:gd name="connsiteX507" fmla="*/ 1362426 w 3076859"/>
              <a:gd name="connsiteY507" fmla="*/ 1020346 h 3513667"/>
              <a:gd name="connsiteX508" fmla="*/ 1361426 w 3076859"/>
              <a:gd name="connsiteY508" fmla="*/ 1004893 h 3513667"/>
              <a:gd name="connsiteX509" fmla="*/ 1361226 w 3076859"/>
              <a:gd name="connsiteY509" fmla="*/ 997166 h 3513667"/>
              <a:gd name="connsiteX510" fmla="*/ 1361026 w 3076859"/>
              <a:gd name="connsiteY510" fmla="*/ 989439 h 3513667"/>
              <a:gd name="connsiteX511" fmla="*/ 1361226 w 3076859"/>
              <a:gd name="connsiteY511" fmla="*/ 981712 h 3513667"/>
              <a:gd name="connsiteX512" fmla="*/ 1361626 w 3076859"/>
              <a:gd name="connsiteY512" fmla="*/ 974121 h 3513667"/>
              <a:gd name="connsiteX513" fmla="*/ 1362626 w 3076859"/>
              <a:gd name="connsiteY513" fmla="*/ 966394 h 3513667"/>
              <a:gd name="connsiteX514" fmla="*/ 1363026 w 3076859"/>
              <a:gd name="connsiteY514" fmla="*/ 962599 h 3513667"/>
              <a:gd name="connsiteX515" fmla="*/ 1364026 w 3076859"/>
              <a:gd name="connsiteY515" fmla="*/ 958803 h 3513667"/>
              <a:gd name="connsiteX516" fmla="*/ 1364626 w 3076859"/>
              <a:gd name="connsiteY516" fmla="*/ 955143 h 3513667"/>
              <a:gd name="connsiteX517" fmla="*/ 1365826 w 3076859"/>
              <a:gd name="connsiteY517" fmla="*/ 951212 h 3513667"/>
              <a:gd name="connsiteX518" fmla="*/ 1367026 w 3076859"/>
              <a:gd name="connsiteY518" fmla="*/ 947552 h 3513667"/>
              <a:gd name="connsiteX519" fmla="*/ 1368226 w 3076859"/>
              <a:gd name="connsiteY519" fmla="*/ 943620 h 3513667"/>
              <a:gd name="connsiteX520" fmla="*/ 1369426 w 3076859"/>
              <a:gd name="connsiteY520" fmla="*/ 941180 h 3513667"/>
              <a:gd name="connsiteX521" fmla="*/ 1370226 w 3076859"/>
              <a:gd name="connsiteY521" fmla="*/ 938605 h 3513667"/>
              <a:gd name="connsiteX522" fmla="*/ 1370826 w 3076859"/>
              <a:gd name="connsiteY522" fmla="*/ 935758 h 3513667"/>
              <a:gd name="connsiteX523" fmla="*/ 1371026 w 3076859"/>
              <a:gd name="connsiteY523" fmla="*/ 933182 h 3513667"/>
              <a:gd name="connsiteX524" fmla="*/ 1371426 w 3076859"/>
              <a:gd name="connsiteY524" fmla="*/ 927625 h 3513667"/>
              <a:gd name="connsiteX525" fmla="*/ 1371426 w 3076859"/>
              <a:gd name="connsiteY525" fmla="*/ 922202 h 3513667"/>
              <a:gd name="connsiteX526" fmla="*/ 1372026 w 3076859"/>
              <a:gd name="connsiteY526" fmla="*/ 916644 h 3513667"/>
              <a:gd name="connsiteX527" fmla="*/ 1372427 w 3076859"/>
              <a:gd name="connsiteY527" fmla="*/ 913933 h 3513667"/>
              <a:gd name="connsiteX528" fmla="*/ 1373027 w 3076859"/>
              <a:gd name="connsiteY528" fmla="*/ 911222 h 3513667"/>
              <a:gd name="connsiteX529" fmla="*/ 1373827 w 3076859"/>
              <a:gd name="connsiteY529" fmla="*/ 908511 h 3513667"/>
              <a:gd name="connsiteX530" fmla="*/ 1374827 w 3076859"/>
              <a:gd name="connsiteY530" fmla="*/ 906071 h 3513667"/>
              <a:gd name="connsiteX531" fmla="*/ 1376427 w 3076859"/>
              <a:gd name="connsiteY531" fmla="*/ 903631 h 3513667"/>
              <a:gd name="connsiteX532" fmla="*/ 1378427 w 3076859"/>
              <a:gd name="connsiteY532" fmla="*/ 901191 h 3513667"/>
              <a:gd name="connsiteX533" fmla="*/ 1379027 w 3076859"/>
              <a:gd name="connsiteY533" fmla="*/ 870283 h 3513667"/>
              <a:gd name="connsiteX534" fmla="*/ 1380027 w 3076859"/>
              <a:gd name="connsiteY534" fmla="*/ 839376 h 3513667"/>
              <a:gd name="connsiteX535" fmla="*/ 1381027 w 3076859"/>
              <a:gd name="connsiteY535" fmla="*/ 808333 h 3513667"/>
              <a:gd name="connsiteX536" fmla="*/ 1382627 w 3076859"/>
              <a:gd name="connsiteY536" fmla="*/ 777697 h 3513667"/>
              <a:gd name="connsiteX537" fmla="*/ 1384227 w 3076859"/>
              <a:gd name="connsiteY537" fmla="*/ 746790 h 3513667"/>
              <a:gd name="connsiteX538" fmla="*/ 1386227 w 3076859"/>
              <a:gd name="connsiteY538" fmla="*/ 716018 h 3513667"/>
              <a:gd name="connsiteX539" fmla="*/ 1388627 w 3076859"/>
              <a:gd name="connsiteY539" fmla="*/ 685111 h 3513667"/>
              <a:gd name="connsiteX540" fmla="*/ 1391027 w 3076859"/>
              <a:gd name="connsiteY540" fmla="*/ 654339 h 3513667"/>
              <a:gd name="connsiteX541" fmla="*/ 1393827 w 3076859"/>
              <a:gd name="connsiteY541" fmla="*/ 623568 h 3513667"/>
              <a:gd name="connsiteX542" fmla="*/ 1397027 w 3076859"/>
              <a:gd name="connsiteY542" fmla="*/ 592796 h 3513667"/>
              <a:gd name="connsiteX543" fmla="*/ 1400227 w 3076859"/>
              <a:gd name="connsiteY543" fmla="*/ 562160 h 3513667"/>
              <a:gd name="connsiteX544" fmla="*/ 1403627 w 3076859"/>
              <a:gd name="connsiteY544" fmla="*/ 531388 h 3513667"/>
              <a:gd name="connsiteX545" fmla="*/ 1407227 w 3076859"/>
              <a:gd name="connsiteY545" fmla="*/ 500616 h 3513667"/>
              <a:gd name="connsiteX546" fmla="*/ 1411027 w 3076859"/>
              <a:gd name="connsiteY546" fmla="*/ 469980 h 3513667"/>
              <a:gd name="connsiteX547" fmla="*/ 1415027 w 3076859"/>
              <a:gd name="connsiteY547" fmla="*/ 439344 h 3513667"/>
              <a:gd name="connsiteX548" fmla="*/ 1419227 w 3076859"/>
              <a:gd name="connsiteY548" fmla="*/ 408708 h 3513667"/>
              <a:gd name="connsiteX549" fmla="*/ 1419627 w 3076859"/>
              <a:gd name="connsiteY549" fmla="*/ 404912 h 3513667"/>
              <a:gd name="connsiteX550" fmla="*/ 1420227 w 3076859"/>
              <a:gd name="connsiteY550" fmla="*/ 401523 h 3513667"/>
              <a:gd name="connsiteX551" fmla="*/ 1421427 w 3076859"/>
              <a:gd name="connsiteY551" fmla="*/ 398270 h 3513667"/>
              <a:gd name="connsiteX552" fmla="*/ 1422627 w 3076859"/>
              <a:gd name="connsiteY552" fmla="*/ 395288 h 3513667"/>
              <a:gd name="connsiteX553" fmla="*/ 1423627 w 3076859"/>
              <a:gd name="connsiteY553" fmla="*/ 392441 h 3513667"/>
              <a:gd name="connsiteX554" fmla="*/ 1425228 w 3076859"/>
              <a:gd name="connsiteY554" fmla="*/ 389730 h 3513667"/>
              <a:gd name="connsiteX555" fmla="*/ 1427228 w 3076859"/>
              <a:gd name="connsiteY555" fmla="*/ 387154 h 3513667"/>
              <a:gd name="connsiteX556" fmla="*/ 1429228 w 3076859"/>
              <a:gd name="connsiteY556" fmla="*/ 384985 h 3513667"/>
              <a:gd name="connsiteX557" fmla="*/ 1431428 w 3076859"/>
              <a:gd name="connsiteY557" fmla="*/ 383087 h 3513667"/>
              <a:gd name="connsiteX558" fmla="*/ 1434028 w 3076859"/>
              <a:gd name="connsiteY558" fmla="*/ 381190 h 3513667"/>
              <a:gd name="connsiteX559" fmla="*/ 1436628 w 3076859"/>
              <a:gd name="connsiteY559" fmla="*/ 379427 h 3513667"/>
              <a:gd name="connsiteX560" fmla="*/ 1439628 w 3076859"/>
              <a:gd name="connsiteY560" fmla="*/ 378207 h 3513667"/>
              <a:gd name="connsiteX561" fmla="*/ 1443028 w 3076859"/>
              <a:gd name="connsiteY561" fmla="*/ 376987 h 3513667"/>
              <a:gd name="connsiteX562" fmla="*/ 1446428 w 3076859"/>
              <a:gd name="connsiteY562" fmla="*/ 376038 h 3513667"/>
              <a:gd name="connsiteX563" fmla="*/ 1450428 w 3076859"/>
              <a:gd name="connsiteY563" fmla="*/ 375496 h 3513667"/>
              <a:gd name="connsiteX564" fmla="*/ 1454428 w 3076859"/>
              <a:gd name="connsiteY564" fmla="*/ 375090 h 3513667"/>
              <a:gd name="connsiteX565" fmla="*/ 1463228 w 3076859"/>
              <a:gd name="connsiteY565" fmla="*/ 374547 h 3513667"/>
              <a:gd name="connsiteX566" fmla="*/ 1471628 w 3076859"/>
              <a:gd name="connsiteY566" fmla="*/ 374276 h 3513667"/>
              <a:gd name="connsiteX567" fmla="*/ 1488629 w 3076859"/>
              <a:gd name="connsiteY567" fmla="*/ 373734 h 3513667"/>
              <a:gd name="connsiteX568" fmla="*/ 1505829 w 3076859"/>
              <a:gd name="connsiteY568" fmla="*/ 373463 h 3513667"/>
              <a:gd name="connsiteX569" fmla="*/ 1522629 w 3076859"/>
              <a:gd name="connsiteY569" fmla="*/ 373598 h 3513667"/>
              <a:gd name="connsiteX570" fmla="*/ 1539830 w 3076859"/>
              <a:gd name="connsiteY570" fmla="*/ 373734 h 3513667"/>
              <a:gd name="connsiteX571" fmla="*/ 1556830 w 3076859"/>
              <a:gd name="connsiteY571" fmla="*/ 374005 h 3513667"/>
              <a:gd name="connsiteX572" fmla="*/ 1574030 w 3076859"/>
              <a:gd name="connsiteY572" fmla="*/ 374276 h 3513667"/>
              <a:gd name="connsiteX573" fmla="*/ 1590831 w 3076859"/>
              <a:gd name="connsiteY573" fmla="*/ 374412 h 3513667"/>
              <a:gd name="connsiteX574" fmla="*/ 1594231 w 3076859"/>
              <a:gd name="connsiteY574" fmla="*/ 374547 h 3513667"/>
              <a:gd name="connsiteX575" fmla="*/ 1597431 w 3076859"/>
              <a:gd name="connsiteY575" fmla="*/ 374818 h 3513667"/>
              <a:gd name="connsiteX576" fmla="*/ 1600431 w 3076859"/>
              <a:gd name="connsiteY576" fmla="*/ 375361 h 3513667"/>
              <a:gd name="connsiteX577" fmla="*/ 1603231 w 3076859"/>
              <a:gd name="connsiteY577" fmla="*/ 375903 h 3513667"/>
              <a:gd name="connsiteX578" fmla="*/ 1606031 w 3076859"/>
              <a:gd name="connsiteY578" fmla="*/ 376716 h 3513667"/>
              <a:gd name="connsiteX579" fmla="*/ 1608431 w 3076859"/>
              <a:gd name="connsiteY579" fmla="*/ 377665 h 3513667"/>
              <a:gd name="connsiteX580" fmla="*/ 1611031 w 3076859"/>
              <a:gd name="connsiteY580" fmla="*/ 378750 h 3513667"/>
              <a:gd name="connsiteX581" fmla="*/ 1613231 w 3076859"/>
              <a:gd name="connsiteY581" fmla="*/ 379970 h 3513667"/>
              <a:gd name="connsiteX582" fmla="*/ 1615431 w 3076859"/>
              <a:gd name="connsiteY582" fmla="*/ 381190 h 3513667"/>
              <a:gd name="connsiteX583" fmla="*/ 1617831 w 3076859"/>
              <a:gd name="connsiteY583" fmla="*/ 382545 h 3513667"/>
              <a:gd name="connsiteX584" fmla="*/ 1621831 w 3076859"/>
              <a:gd name="connsiteY584" fmla="*/ 385663 h 3513667"/>
              <a:gd name="connsiteX585" fmla="*/ 1625831 w 3076859"/>
              <a:gd name="connsiteY585" fmla="*/ 388916 h 3513667"/>
              <a:gd name="connsiteX586" fmla="*/ 1629631 w 3076859"/>
              <a:gd name="connsiteY586" fmla="*/ 392441 h 3513667"/>
              <a:gd name="connsiteX587" fmla="*/ 1637032 w 3076859"/>
              <a:gd name="connsiteY587" fmla="*/ 399354 h 3513667"/>
              <a:gd name="connsiteX588" fmla="*/ 1640632 w 3076859"/>
              <a:gd name="connsiteY588" fmla="*/ 403014 h 3513667"/>
              <a:gd name="connsiteX589" fmla="*/ 1644432 w 3076859"/>
              <a:gd name="connsiteY589" fmla="*/ 405997 h 3513667"/>
              <a:gd name="connsiteX590" fmla="*/ 1648632 w 3076859"/>
              <a:gd name="connsiteY590" fmla="*/ 408979 h 3513667"/>
              <a:gd name="connsiteX591" fmla="*/ 1650632 w 3076859"/>
              <a:gd name="connsiteY591" fmla="*/ 410335 h 3513667"/>
              <a:gd name="connsiteX592" fmla="*/ 1652832 w 3076859"/>
              <a:gd name="connsiteY592" fmla="*/ 411555 h 3513667"/>
              <a:gd name="connsiteX593" fmla="*/ 1655232 w 3076859"/>
              <a:gd name="connsiteY593" fmla="*/ 412639 h 3513667"/>
              <a:gd name="connsiteX594" fmla="*/ 1657432 w 3076859"/>
              <a:gd name="connsiteY594" fmla="*/ 413588 h 3513667"/>
              <a:gd name="connsiteX595" fmla="*/ 1660032 w 3076859"/>
              <a:gd name="connsiteY595" fmla="*/ 414537 h 3513667"/>
              <a:gd name="connsiteX596" fmla="*/ 1662432 w 3076859"/>
              <a:gd name="connsiteY596" fmla="*/ 415215 h 3513667"/>
              <a:gd name="connsiteX597" fmla="*/ 1664232 w 3076859"/>
              <a:gd name="connsiteY597" fmla="*/ 412097 h 3513667"/>
              <a:gd name="connsiteX598" fmla="*/ 1666432 w 3076859"/>
              <a:gd name="connsiteY598" fmla="*/ 409250 h 3513667"/>
              <a:gd name="connsiteX599" fmla="*/ 1668632 w 3076859"/>
              <a:gd name="connsiteY599" fmla="*/ 406810 h 3513667"/>
              <a:gd name="connsiteX600" fmla="*/ 1670832 w 3076859"/>
              <a:gd name="connsiteY600" fmla="*/ 404641 h 3513667"/>
              <a:gd name="connsiteX601" fmla="*/ 1673232 w 3076859"/>
              <a:gd name="connsiteY601" fmla="*/ 403014 h 3513667"/>
              <a:gd name="connsiteX602" fmla="*/ 1676032 w 3076859"/>
              <a:gd name="connsiteY602" fmla="*/ 401388 h 3513667"/>
              <a:gd name="connsiteX603" fmla="*/ 1678432 w 3076859"/>
              <a:gd name="connsiteY603" fmla="*/ 400168 h 3513667"/>
              <a:gd name="connsiteX604" fmla="*/ 1681432 w 3076859"/>
              <a:gd name="connsiteY604" fmla="*/ 399219 h 3513667"/>
              <a:gd name="connsiteX605" fmla="*/ 1684232 w 3076859"/>
              <a:gd name="connsiteY605" fmla="*/ 398541 h 3513667"/>
              <a:gd name="connsiteX606" fmla="*/ 1687033 w 3076859"/>
              <a:gd name="connsiteY606" fmla="*/ 398134 h 3513667"/>
              <a:gd name="connsiteX607" fmla="*/ 1690033 w 3076859"/>
              <a:gd name="connsiteY607" fmla="*/ 397999 h 3513667"/>
              <a:gd name="connsiteX608" fmla="*/ 1693033 w 3076859"/>
              <a:gd name="connsiteY608" fmla="*/ 398134 h 3513667"/>
              <a:gd name="connsiteX609" fmla="*/ 1696233 w 3076859"/>
              <a:gd name="connsiteY609" fmla="*/ 398541 h 3513667"/>
              <a:gd name="connsiteX610" fmla="*/ 1699233 w 3076859"/>
              <a:gd name="connsiteY610" fmla="*/ 399083 h 3513667"/>
              <a:gd name="connsiteX611" fmla="*/ 1702433 w 3076859"/>
              <a:gd name="connsiteY611" fmla="*/ 399897 h 3513667"/>
              <a:gd name="connsiteX612" fmla="*/ 1705433 w 3076859"/>
              <a:gd name="connsiteY612" fmla="*/ 400981 h 3513667"/>
              <a:gd name="connsiteX613" fmla="*/ 1709433 w 3076859"/>
              <a:gd name="connsiteY613" fmla="*/ 402337 h 3513667"/>
              <a:gd name="connsiteX614" fmla="*/ 1713633 w 3076859"/>
              <a:gd name="connsiteY614" fmla="*/ 403421 h 3513667"/>
              <a:gd name="connsiteX615" fmla="*/ 1717433 w 3076859"/>
              <a:gd name="connsiteY615" fmla="*/ 404235 h 3513667"/>
              <a:gd name="connsiteX616" fmla="*/ 1721233 w 3076859"/>
              <a:gd name="connsiteY616" fmla="*/ 404641 h 3513667"/>
              <a:gd name="connsiteX617" fmla="*/ 1725233 w 3076859"/>
              <a:gd name="connsiteY617" fmla="*/ 404912 h 3513667"/>
              <a:gd name="connsiteX618" fmla="*/ 1729033 w 3076859"/>
              <a:gd name="connsiteY618" fmla="*/ 404912 h 3513667"/>
              <a:gd name="connsiteX619" fmla="*/ 1733033 w 3076859"/>
              <a:gd name="connsiteY619" fmla="*/ 404641 h 3513667"/>
              <a:gd name="connsiteX620" fmla="*/ 1736833 w 3076859"/>
              <a:gd name="connsiteY620" fmla="*/ 404370 h 3513667"/>
              <a:gd name="connsiteX621" fmla="*/ 1740634 w 3076859"/>
              <a:gd name="connsiteY621" fmla="*/ 403828 h 3513667"/>
              <a:gd name="connsiteX622" fmla="*/ 1744434 w 3076859"/>
              <a:gd name="connsiteY622" fmla="*/ 403286 h 3513667"/>
              <a:gd name="connsiteX623" fmla="*/ 1752034 w 3076859"/>
              <a:gd name="connsiteY623" fmla="*/ 401930 h 3513667"/>
              <a:gd name="connsiteX624" fmla="*/ 1759634 w 3076859"/>
              <a:gd name="connsiteY624" fmla="*/ 400303 h 3513667"/>
              <a:gd name="connsiteX625" fmla="*/ 1767234 w 3076859"/>
              <a:gd name="connsiteY625" fmla="*/ 398948 h 3513667"/>
              <a:gd name="connsiteX626" fmla="*/ 1776834 w 3076859"/>
              <a:gd name="connsiteY626" fmla="*/ 398948 h 3513667"/>
              <a:gd name="connsiteX627" fmla="*/ 1786234 w 3076859"/>
              <a:gd name="connsiteY627" fmla="*/ 399083 h 3513667"/>
              <a:gd name="connsiteX628" fmla="*/ 1795635 w 3076859"/>
              <a:gd name="connsiteY628" fmla="*/ 399626 h 3513667"/>
              <a:gd name="connsiteX629" fmla="*/ 1805235 w 3076859"/>
              <a:gd name="connsiteY629" fmla="*/ 400032 h 3513667"/>
              <a:gd name="connsiteX630" fmla="*/ 1814435 w 3076859"/>
              <a:gd name="connsiteY630" fmla="*/ 400981 h 3513667"/>
              <a:gd name="connsiteX631" fmla="*/ 1823435 w 3076859"/>
              <a:gd name="connsiteY631" fmla="*/ 402066 h 3513667"/>
              <a:gd name="connsiteX632" fmla="*/ 1828035 w 3076859"/>
              <a:gd name="connsiteY632" fmla="*/ 402743 h 3513667"/>
              <a:gd name="connsiteX633" fmla="*/ 1832635 w 3076859"/>
              <a:gd name="connsiteY633" fmla="*/ 403557 h 3513667"/>
              <a:gd name="connsiteX634" fmla="*/ 1837235 w 3076859"/>
              <a:gd name="connsiteY634" fmla="*/ 404506 h 3513667"/>
              <a:gd name="connsiteX635" fmla="*/ 1841435 w 3076859"/>
              <a:gd name="connsiteY635" fmla="*/ 405455 h 3513667"/>
              <a:gd name="connsiteX636" fmla="*/ 1846036 w 3076859"/>
              <a:gd name="connsiteY636" fmla="*/ 406539 h 3513667"/>
              <a:gd name="connsiteX637" fmla="*/ 1850436 w 3076859"/>
              <a:gd name="connsiteY637" fmla="*/ 407759 h 3513667"/>
              <a:gd name="connsiteX638" fmla="*/ 1854836 w 3076859"/>
              <a:gd name="connsiteY638" fmla="*/ 408979 h 3513667"/>
              <a:gd name="connsiteX639" fmla="*/ 1858836 w 3076859"/>
              <a:gd name="connsiteY639" fmla="*/ 410470 h 3513667"/>
              <a:gd name="connsiteX640" fmla="*/ 1863236 w 3076859"/>
              <a:gd name="connsiteY640" fmla="*/ 412097 h 3513667"/>
              <a:gd name="connsiteX641" fmla="*/ 1867236 w 3076859"/>
              <a:gd name="connsiteY641" fmla="*/ 413724 h 3513667"/>
              <a:gd name="connsiteX642" fmla="*/ 1871636 w 3076859"/>
              <a:gd name="connsiteY642" fmla="*/ 415621 h 3513667"/>
              <a:gd name="connsiteX643" fmla="*/ 1875636 w 3076859"/>
              <a:gd name="connsiteY643" fmla="*/ 417655 h 3513667"/>
              <a:gd name="connsiteX644" fmla="*/ 1879636 w 3076859"/>
              <a:gd name="connsiteY644" fmla="*/ 419688 h 3513667"/>
              <a:gd name="connsiteX645" fmla="*/ 1883636 w 3076859"/>
              <a:gd name="connsiteY645" fmla="*/ 421993 h 3513667"/>
              <a:gd name="connsiteX646" fmla="*/ 1887636 w 3076859"/>
              <a:gd name="connsiteY646" fmla="*/ 424433 h 3513667"/>
              <a:gd name="connsiteX647" fmla="*/ 1891436 w 3076859"/>
              <a:gd name="connsiteY647" fmla="*/ 426873 h 3513667"/>
              <a:gd name="connsiteX648" fmla="*/ 1895237 w 3076859"/>
              <a:gd name="connsiteY648" fmla="*/ 429719 h 3513667"/>
              <a:gd name="connsiteX649" fmla="*/ 1899237 w 3076859"/>
              <a:gd name="connsiteY649" fmla="*/ 432702 h 3513667"/>
              <a:gd name="connsiteX650" fmla="*/ 1902837 w 3076859"/>
              <a:gd name="connsiteY650" fmla="*/ 435684 h 3513667"/>
              <a:gd name="connsiteX651" fmla="*/ 1906437 w 3076859"/>
              <a:gd name="connsiteY651" fmla="*/ 438937 h 3513667"/>
              <a:gd name="connsiteX652" fmla="*/ 1907437 w 3076859"/>
              <a:gd name="connsiteY652" fmla="*/ 435820 h 3513667"/>
              <a:gd name="connsiteX653" fmla="*/ 1908037 w 3076859"/>
              <a:gd name="connsiteY653" fmla="*/ 432837 h 3513667"/>
              <a:gd name="connsiteX654" fmla="*/ 1908837 w 3076859"/>
              <a:gd name="connsiteY654" fmla="*/ 429584 h 3513667"/>
              <a:gd name="connsiteX655" fmla="*/ 1909637 w 3076859"/>
              <a:gd name="connsiteY655" fmla="*/ 426602 h 3513667"/>
              <a:gd name="connsiteX656" fmla="*/ 1910237 w 3076859"/>
              <a:gd name="connsiteY656" fmla="*/ 425246 h 3513667"/>
              <a:gd name="connsiteX657" fmla="*/ 1911037 w 3076859"/>
              <a:gd name="connsiteY657" fmla="*/ 423890 h 3513667"/>
              <a:gd name="connsiteX658" fmla="*/ 1912037 w 3076859"/>
              <a:gd name="connsiteY658" fmla="*/ 422535 h 3513667"/>
              <a:gd name="connsiteX659" fmla="*/ 1912837 w 3076859"/>
              <a:gd name="connsiteY659" fmla="*/ 421450 h 3513667"/>
              <a:gd name="connsiteX660" fmla="*/ 1914237 w 3076859"/>
              <a:gd name="connsiteY660" fmla="*/ 420637 h 3513667"/>
              <a:gd name="connsiteX661" fmla="*/ 1915837 w 3076859"/>
              <a:gd name="connsiteY661" fmla="*/ 419824 h 3513667"/>
              <a:gd name="connsiteX662" fmla="*/ 1917437 w 3076859"/>
              <a:gd name="connsiteY662" fmla="*/ 419146 h 3513667"/>
              <a:gd name="connsiteX663" fmla="*/ 1919437 w 3076859"/>
              <a:gd name="connsiteY663" fmla="*/ 418739 h 3513667"/>
              <a:gd name="connsiteX664" fmla="*/ 1921237 w 3076859"/>
              <a:gd name="connsiteY664" fmla="*/ 418604 h 3513667"/>
              <a:gd name="connsiteX665" fmla="*/ 1922837 w 3076859"/>
              <a:gd name="connsiteY665" fmla="*/ 418739 h 3513667"/>
              <a:gd name="connsiteX666" fmla="*/ 1924237 w 3076859"/>
              <a:gd name="connsiteY666" fmla="*/ 418875 h 3513667"/>
              <a:gd name="connsiteX667" fmla="*/ 1925637 w 3076859"/>
              <a:gd name="connsiteY667" fmla="*/ 419281 h 3513667"/>
              <a:gd name="connsiteX668" fmla="*/ 1926837 w 3076859"/>
              <a:gd name="connsiteY668" fmla="*/ 419824 h 3513667"/>
              <a:gd name="connsiteX669" fmla="*/ 1928037 w 3076859"/>
              <a:gd name="connsiteY669" fmla="*/ 420637 h 3513667"/>
              <a:gd name="connsiteX670" fmla="*/ 1929037 w 3076859"/>
              <a:gd name="connsiteY670" fmla="*/ 421315 h 3513667"/>
              <a:gd name="connsiteX671" fmla="*/ 1930037 w 3076859"/>
              <a:gd name="connsiteY671" fmla="*/ 422264 h 3513667"/>
              <a:gd name="connsiteX672" fmla="*/ 1931637 w 3076859"/>
              <a:gd name="connsiteY672" fmla="*/ 424433 h 3513667"/>
              <a:gd name="connsiteX673" fmla="*/ 1933037 w 3076859"/>
              <a:gd name="connsiteY673" fmla="*/ 426873 h 3513667"/>
              <a:gd name="connsiteX674" fmla="*/ 1934037 w 3076859"/>
              <a:gd name="connsiteY674" fmla="*/ 429448 h 3513667"/>
              <a:gd name="connsiteX675" fmla="*/ 1935037 w 3076859"/>
              <a:gd name="connsiteY675" fmla="*/ 432024 h 3513667"/>
              <a:gd name="connsiteX676" fmla="*/ 1938237 w 3076859"/>
              <a:gd name="connsiteY676" fmla="*/ 443140 h 3513667"/>
              <a:gd name="connsiteX677" fmla="*/ 1941237 w 3076859"/>
              <a:gd name="connsiteY677" fmla="*/ 454391 h 3513667"/>
              <a:gd name="connsiteX678" fmla="*/ 1947038 w 3076859"/>
              <a:gd name="connsiteY678" fmla="*/ 476894 h 3513667"/>
              <a:gd name="connsiteX679" fmla="*/ 1948238 w 3076859"/>
              <a:gd name="connsiteY679" fmla="*/ 478114 h 3513667"/>
              <a:gd name="connsiteX680" fmla="*/ 1949238 w 3076859"/>
              <a:gd name="connsiteY680" fmla="*/ 479469 h 3513667"/>
              <a:gd name="connsiteX681" fmla="*/ 1949838 w 3076859"/>
              <a:gd name="connsiteY681" fmla="*/ 480825 h 3513667"/>
              <a:gd name="connsiteX682" fmla="*/ 1950438 w 3076859"/>
              <a:gd name="connsiteY682" fmla="*/ 482316 h 3513667"/>
              <a:gd name="connsiteX683" fmla="*/ 1951438 w 3076859"/>
              <a:gd name="connsiteY683" fmla="*/ 485163 h 3513667"/>
              <a:gd name="connsiteX684" fmla="*/ 1952038 w 3076859"/>
              <a:gd name="connsiteY684" fmla="*/ 488281 h 3513667"/>
              <a:gd name="connsiteX685" fmla="*/ 1952038 w 3076859"/>
              <a:gd name="connsiteY685" fmla="*/ 491534 h 3513667"/>
              <a:gd name="connsiteX686" fmla="*/ 1952038 w 3076859"/>
              <a:gd name="connsiteY686" fmla="*/ 494787 h 3513667"/>
              <a:gd name="connsiteX687" fmla="*/ 1951438 w 3076859"/>
              <a:gd name="connsiteY687" fmla="*/ 501565 h 3513667"/>
              <a:gd name="connsiteX688" fmla="*/ 1951238 w 3076859"/>
              <a:gd name="connsiteY688" fmla="*/ 504819 h 3513667"/>
              <a:gd name="connsiteX689" fmla="*/ 1951038 w 3076859"/>
              <a:gd name="connsiteY689" fmla="*/ 508208 h 3513667"/>
              <a:gd name="connsiteX690" fmla="*/ 1951238 w 3076859"/>
              <a:gd name="connsiteY690" fmla="*/ 511325 h 3513667"/>
              <a:gd name="connsiteX691" fmla="*/ 1951638 w 3076859"/>
              <a:gd name="connsiteY691" fmla="*/ 514579 h 3513667"/>
              <a:gd name="connsiteX692" fmla="*/ 1952638 w 3076859"/>
              <a:gd name="connsiteY692" fmla="*/ 517561 h 3513667"/>
              <a:gd name="connsiteX693" fmla="*/ 1953038 w 3076859"/>
              <a:gd name="connsiteY693" fmla="*/ 518917 h 3513667"/>
              <a:gd name="connsiteX694" fmla="*/ 1954038 w 3076859"/>
              <a:gd name="connsiteY694" fmla="*/ 520272 h 3513667"/>
              <a:gd name="connsiteX695" fmla="*/ 1954838 w 3076859"/>
              <a:gd name="connsiteY695" fmla="*/ 521628 h 3513667"/>
              <a:gd name="connsiteX696" fmla="*/ 1956038 w 3076859"/>
              <a:gd name="connsiteY696" fmla="*/ 523119 h 3513667"/>
              <a:gd name="connsiteX697" fmla="*/ 1957038 w 3076859"/>
              <a:gd name="connsiteY697" fmla="*/ 524339 h 3513667"/>
              <a:gd name="connsiteX698" fmla="*/ 1958638 w 3076859"/>
              <a:gd name="connsiteY698" fmla="*/ 525424 h 3513667"/>
              <a:gd name="connsiteX699" fmla="*/ 1960238 w 3076859"/>
              <a:gd name="connsiteY699" fmla="*/ 525966 h 3513667"/>
              <a:gd name="connsiteX700" fmla="*/ 1961838 w 3076859"/>
              <a:gd name="connsiteY700" fmla="*/ 526779 h 3513667"/>
              <a:gd name="connsiteX701" fmla="*/ 1963838 w 3076859"/>
              <a:gd name="connsiteY701" fmla="*/ 527864 h 3513667"/>
              <a:gd name="connsiteX702" fmla="*/ 1965438 w 3076859"/>
              <a:gd name="connsiteY702" fmla="*/ 529219 h 3513667"/>
              <a:gd name="connsiteX703" fmla="*/ 2003639 w 3076859"/>
              <a:gd name="connsiteY703" fmla="*/ 683078 h 3513667"/>
              <a:gd name="connsiteX704" fmla="*/ 2041639 w 3076859"/>
              <a:gd name="connsiteY704" fmla="*/ 836801 h 3513667"/>
              <a:gd name="connsiteX705" fmla="*/ 2043239 w 3076859"/>
              <a:gd name="connsiteY705" fmla="*/ 843036 h 3513667"/>
              <a:gd name="connsiteX706" fmla="*/ 2045239 w 3076859"/>
              <a:gd name="connsiteY706" fmla="*/ 849136 h 3513667"/>
              <a:gd name="connsiteX707" fmla="*/ 2047039 w 3076859"/>
              <a:gd name="connsiteY707" fmla="*/ 855236 h 3513667"/>
              <a:gd name="connsiteX708" fmla="*/ 2047639 w 3076859"/>
              <a:gd name="connsiteY708" fmla="*/ 858354 h 3513667"/>
              <a:gd name="connsiteX709" fmla="*/ 2048039 w 3076859"/>
              <a:gd name="connsiteY709" fmla="*/ 861608 h 3513667"/>
              <a:gd name="connsiteX710" fmla="*/ 2048639 w 3076859"/>
              <a:gd name="connsiteY710" fmla="*/ 864726 h 3513667"/>
              <a:gd name="connsiteX711" fmla="*/ 2048839 w 3076859"/>
              <a:gd name="connsiteY711" fmla="*/ 867708 h 3513667"/>
              <a:gd name="connsiteX712" fmla="*/ 2048839 w 3076859"/>
              <a:gd name="connsiteY712" fmla="*/ 870826 h 3513667"/>
              <a:gd name="connsiteX713" fmla="*/ 2048439 w 3076859"/>
              <a:gd name="connsiteY713" fmla="*/ 873943 h 3513667"/>
              <a:gd name="connsiteX714" fmla="*/ 2047639 w 3076859"/>
              <a:gd name="connsiteY714" fmla="*/ 877197 h 3513667"/>
              <a:gd name="connsiteX715" fmla="*/ 2046839 w 3076859"/>
              <a:gd name="connsiteY715" fmla="*/ 880315 h 3513667"/>
              <a:gd name="connsiteX716" fmla="*/ 2045439 w 3076859"/>
              <a:gd name="connsiteY716" fmla="*/ 883297 h 3513667"/>
              <a:gd name="connsiteX717" fmla="*/ 2043639 w 3076859"/>
              <a:gd name="connsiteY717" fmla="*/ 886550 h 3513667"/>
              <a:gd name="connsiteX718" fmla="*/ 2045839 w 3076859"/>
              <a:gd name="connsiteY718" fmla="*/ 888042 h 3513667"/>
              <a:gd name="connsiteX719" fmla="*/ 2047839 w 3076859"/>
              <a:gd name="connsiteY719" fmla="*/ 889533 h 3513667"/>
              <a:gd name="connsiteX720" fmla="*/ 2049639 w 3076859"/>
              <a:gd name="connsiteY720" fmla="*/ 891295 h 3513667"/>
              <a:gd name="connsiteX721" fmla="*/ 2051240 w 3076859"/>
              <a:gd name="connsiteY721" fmla="*/ 892922 h 3513667"/>
              <a:gd name="connsiteX722" fmla="*/ 2052840 w 3076859"/>
              <a:gd name="connsiteY722" fmla="*/ 894684 h 3513667"/>
              <a:gd name="connsiteX723" fmla="*/ 2054240 w 3076859"/>
              <a:gd name="connsiteY723" fmla="*/ 896446 h 3513667"/>
              <a:gd name="connsiteX724" fmla="*/ 2055440 w 3076859"/>
              <a:gd name="connsiteY724" fmla="*/ 898480 h 3513667"/>
              <a:gd name="connsiteX725" fmla="*/ 2056640 w 3076859"/>
              <a:gd name="connsiteY725" fmla="*/ 900513 h 3513667"/>
              <a:gd name="connsiteX726" fmla="*/ 2058440 w 3076859"/>
              <a:gd name="connsiteY726" fmla="*/ 904715 h 3513667"/>
              <a:gd name="connsiteX727" fmla="*/ 2059840 w 3076859"/>
              <a:gd name="connsiteY727" fmla="*/ 909053 h 3513667"/>
              <a:gd name="connsiteX728" fmla="*/ 2060840 w 3076859"/>
              <a:gd name="connsiteY728" fmla="*/ 913526 h 3513667"/>
              <a:gd name="connsiteX729" fmla="*/ 2061840 w 3076859"/>
              <a:gd name="connsiteY729" fmla="*/ 918135 h 3513667"/>
              <a:gd name="connsiteX730" fmla="*/ 2081840 w 3076859"/>
              <a:gd name="connsiteY730" fmla="*/ 1009773 h 3513667"/>
              <a:gd name="connsiteX731" fmla="*/ 2102240 w 3076859"/>
              <a:gd name="connsiteY731" fmla="*/ 1102495 h 3513667"/>
              <a:gd name="connsiteX732" fmla="*/ 2104440 w 3076859"/>
              <a:gd name="connsiteY732" fmla="*/ 1100326 h 3513667"/>
              <a:gd name="connsiteX733" fmla="*/ 2106241 w 3076859"/>
              <a:gd name="connsiteY733" fmla="*/ 1098157 h 3513667"/>
              <a:gd name="connsiteX734" fmla="*/ 2107641 w 3076859"/>
              <a:gd name="connsiteY734" fmla="*/ 1095988 h 3513667"/>
              <a:gd name="connsiteX735" fmla="*/ 2108841 w 3076859"/>
              <a:gd name="connsiteY735" fmla="*/ 1093548 h 3513667"/>
              <a:gd name="connsiteX736" fmla="*/ 2109441 w 3076859"/>
              <a:gd name="connsiteY736" fmla="*/ 1091108 h 3513667"/>
              <a:gd name="connsiteX737" fmla="*/ 2109841 w 3076859"/>
              <a:gd name="connsiteY737" fmla="*/ 1088668 h 3513667"/>
              <a:gd name="connsiteX738" fmla="*/ 2110441 w 3076859"/>
              <a:gd name="connsiteY738" fmla="*/ 1083516 h 3513667"/>
              <a:gd name="connsiteX739" fmla="*/ 2110841 w 3076859"/>
              <a:gd name="connsiteY739" fmla="*/ 1078365 h 3513667"/>
              <a:gd name="connsiteX740" fmla="*/ 2111041 w 3076859"/>
              <a:gd name="connsiteY740" fmla="*/ 1075925 h 3513667"/>
              <a:gd name="connsiteX741" fmla="*/ 2111441 w 3076859"/>
              <a:gd name="connsiteY741" fmla="*/ 1073485 h 3513667"/>
              <a:gd name="connsiteX742" fmla="*/ 2112241 w 3076859"/>
              <a:gd name="connsiteY742" fmla="*/ 1071181 h 3513667"/>
              <a:gd name="connsiteX743" fmla="*/ 2113041 w 3076859"/>
              <a:gd name="connsiteY743" fmla="*/ 1068876 h 3513667"/>
              <a:gd name="connsiteX744" fmla="*/ 2114241 w 3076859"/>
              <a:gd name="connsiteY744" fmla="*/ 1066707 h 3513667"/>
              <a:gd name="connsiteX745" fmla="*/ 2115841 w 3076859"/>
              <a:gd name="connsiteY745" fmla="*/ 1064674 h 3513667"/>
              <a:gd name="connsiteX746" fmla="*/ 2121241 w 3076859"/>
              <a:gd name="connsiteY746" fmla="*/ 1068741 h 3513667"/>
              <a:gd name="connsiteX747" fmla="*/ 2121241 w 3076859"/>
              <a:gd name="connsiteY747" fmla="*/ 1068469 h 3513667"/>
              <a:gd name="connsiteX748" fmla="*/ 2115841 w 3076859"/>
              <a:gd name="connsiteY748" fmla="*/ 1064674 h 3513667"/>
              <a:gd name="connsiteX749" fmla="*/ 2116841 w 3076859"/>
              <a:gd name="connsiteY749" fmla="*/ 1041900 h 3513667"/>
              <a:gd name="connsiteX750" fmla="*/ 2117241 w 3076859"/>
              <a:gd name="connsiteY750" fmla="*/ 1030649 h 3513667"/>
              <a:gd name="connsiteX751" fmla="*/ 2117841 w 3076859"/>
              <a:gd name="connsiteY751" fmla="*/ 1019397 h 3513667"/>
              <a:gd name="connsiteX752" fmla="*/ 2118641 w 3076859"/>
              <a:gd name="connsiteY752" fmla="*/ 1008146 h 3513667"/>
              <a:gd name="connsiteX753" fmla="*/ 2119641 w 3076859"/>
              <a:gd name="connsiteY753" fmla="*/ 996759 h 3513667"/>
              <a:gd name="connsiteX754" fmla="*/ 2121241 w 3076859"/>
              <a:gd name="connsiteY754" fmla="*/ 985643 h 3513667"/>
              <a:gd name="connsiteX755" fmla="*/ 2122441 w 3076859"/>
              <a:gd name="connsiteY755" fmla="*/ 980086 h 3513667"/>
              <a:gd name="connsiteX756" fmla="*/ 2123641 w 3076859"/>
              <a:gd name="connsiteY756" fmla="*/ 974528 h 3513667"/>
              <a:gd name="connsiteX757" fmla="*/ 2123441 w 3076859"/>
              <a:gd name="connsiteY757" fmla="*/ 973172 h 3513667"/>
              <a:gd name="connsiteX758" fmla="*/ 2123241 w 3076859"/>
              <a:gd name="connsiteY758" fmla="*/ 971816 h 3513667"/>
              <a:gd name="connsiteX759" fmla="*/ 2123441 w 3076859"/>
              <a:gd name="connsiteY759" fmla="*/ 970190 h 3513667"/>
              <a:gd name="connsiteX760" fmla="*/ 2123841 w 3076859"/>
              <a:gd name="connsiteY760" fmla="*/ 968563 h 3513667"/>
              <a:gd name="connsiteX761" fmla="*/ 2125041 w 3076859"/>
              <a:gd name="connsiteY761" fmla="*/ 965174 h 3513667"/>
              <a:gd name="connsiteX762" fmla="*/ 2126641 w 3076859"/>
              <a:gd name="connsiteY762" fmla="*/ 961243 h 3513667"/>
              <a:gd name="connsiteX763" fmla="*/ 2145241 w 3076859"/>
              <a:gd name="connsiteY763" fmla="*/ 788135 h 3513667"/>
              <a:gd name="connsiteX764" fmla="*/ 2146641 w 3076859"/>
              <a:gd name="connsiteY764" fmla="*/ 782984 h 3513667"/>
              <a:gd name="connsiteX765" fmla="*/ 2147641 w 3076859"/>
              <a:gd name="connsiteY765" fmla="*/ 777968 h 3513667"/>
              <a:gd name="connsiteX766" fmla="*/ 2149441 w 3076859"/>
              <a:gd name="connsiteY766" fmla="*/ 767801 h 3513667"/>
              <a:gd name="connsiteX767" fmla="*/ 2150441 w 3076859"/>
              <a:gd name="connsiteY767" fmla="*/ 757499 h 3513667"/>
              <a:gd name="connsiteX768" fmla="*/ 2151641 w 3076859"/>
              <a:gd name="connsiteY768" fmla="*/ 747197 h 3513667"/>
              <a:gd name="connsiteX769" fmla="*/ 2152041 w 3076859"/>
              <a:gd name="connsiteY769" fmla="*/ 736894 h 3513667"/>
              <a:gd name="connsiteX770" fmla="*/ 2152641 w 3076859"/>
              <a:gd name="connsiteY770" fmla="*/ 726456 h 3513667"/>
              <a:gd name="connsiteX771" fmla="*/ 2153241 w 3076859"/>
              <a:gd name="connsiteY771" fmla="*/ 705716 h 3513667"/>
              <a:gd name="connsiteX772" fmla="*/ 2153841 w 3076859"/>
              <a:gd name="connsiteY772" fmla="*/ 685111 h 3513667"/>
              <a:gd name="connsiteX773" fmla="*/ 2154641 w 3076859"/>
              <a:gd name="connsiteY773" fmla="*/ 674673 h 3513667"/>
              <a:gd name="connsiteX774" fmla="*/ 2155441 w 3076859"/>
              <a:gd name="connsiteY774" fmla="*/ 664371 h 3513667"/>
              <a:gd name="connsiteX775" fmla="*/ 2156641 w 3076859"/>
              <a:gd name="connsiteY775" fmla="*/ 653933 h 3513667"/>
              <a:gd name="connsiteX776" fmla="*/ 2158242 w 3076859"/>
              <a:gd name="connsiteY776" fmla="*/ 643766 h 3513667"/>
              <a:gd name="connsiteX777" fmla="*/ 2159442 w 3076859"/>
              <a:gd name="connsiteY777" fmla="*/ 638615 h 3513667"/>
              <a:gd name="connsiteX778" fmla="*/ 2160642 w 3076859"/>
              <a:gd name="connsiteY778" fmla="*/ 633599 h 3513667"/>
              <a:gd name="connsiteX779" fmla="*/ 2161642 w 3076859"/>
              <a:gd name="connsiteY779" fmla="*/ 628448 h 3513667"/>
              <a:gd name="connsiteX780" fmla="*/ 2163242 w 3076859"/>
              <a:gd name="connsiteY780" fmla="*/ 623432 h 3513667"/>
              <a:gd name="connsiteX781" fmla="*/ 2163842 w 3076859"/>
              <a:gd name="connsiteY781" fmla="*/ 620721 h 3513667"/>
              <a:gd name="connsiteX782" fmla="*/ 2164242 w 3076859"/>
              <a:gd name="connsiteY782" fmla="*/ 618010 h 3513667"/>
              <a:gd name="connsiteX783" fmla="*/ 2164442 w 3076859"/>
              <a:gd name="connsiteY783" fmla="*/ 615163 h 3513667"/>
              <a:gd name="connsiteX784" fmla="*/ 2164442 w 3076859"/>
              <a:gd name="connsiteY784" fmla="*/ 612316 h 3513667"/>
              <a:gd name="connsiteX785" fmla="*/ 2164442 w 3076859"/>
              <a:gd name="connsiteY785" fmla="*/ 606487 h 3513667"/>
              <a:gd name="connsiteX786" fmla="*/ 2164442 w 3076859"/>
              <a:gd name="connsiteY786" fmla="*/ 600929 h 3513667"/>
              <a:gd name="connsiteX787" fmla="*/ 2164642 w 3076859"/>
              <a:gd name="connsiteY787" fmla="*/ 598218 h 3513667"/>
              <a:gd name="connsiteX788" fmla="*/ 2164842 w 3076859"/>
              <a:gd name="connsiteY788" fmla="*/ 595372 h 3513667"/>
              <a:gd name="connsiteX789" fmla="*/ 2165242 w 3076859"/>
              <a:gd name="connsiteY789" fmla="*/ 592660 h 3513667"/>
              <a:gd name="connsiteX790" fmla="*/ 2166242 w 3076859"/>
              <a:gd name="connsiteY790" fmla="*/ 589949 h 3513667"/>
              <a:gd name="connsiteX791" fmla="*/ 2167242 w 3076859"/>
              <a:gd name="connsiteY791" fmla="*/ 587238 h 3513667"/>
              <a:gd name="connsiteX792" fmla="*/ 2168442 w 3076859"/>
              <a:gd name="connsiteY792" fmla="*/ 584798 h 3513667"/>
              <a:gd name="connsiteX793" fmla="*/ 2170442 w 3076859"/>
              <a:gd name="connsiteY793" fmla="*/ 582222 h 3513667"/>
              <a:gd name="connsiteX794" fmla="*/ 2172442 w 3076859"/>
              <a:gd name="connsiteY794" fmla="*/ 579782 h 3513667"/>
              <a:gd name="connsiteX795" fmla="*/ 2172842 w 3076859"/>
              <a:gd name="connsiteY795" fmla="*/ 570022 h 3513667"/>
              <a:gd name="connsiteX796" fmla="*/ 2173242 w 3076859"/>
              <a:gd name="connsiteY796" fmla="*/ 561211 h 3513667"/>
              <a:gd name="connsiteX797" fmla="*/ 2174442 w 3076859"/>
              <a:gd name="connsiteY797" fmla="*/ 553213 h 3513667"/>
              <a:gd name="connsiteX798" fmla="*/ 2175242 w 3076859"/>
              <a:gd name="connsiteY798" fmla="*/ 549688 h 3513667"/>
              <a:gd name="connsiteX799" fmla="*/ 2175842 w 3076859"/>
              <a:gd name="connsiteY799" fmla="*/ 546028 h 3513667"/>
              <a:gd name="connsiteX800" fmla="*/ 2176842 w 3076859"/>
              <a:gd name="connsiteY800" fmla="*/ 542911 h 3513667"/>
              <a:gd name="connsiteX801" fmla="*/ 2177842 w 3076859"/>
              <a:gd name="connsiteY801" fmla="*/ 539793 h 3513667"/>
              <a:gd name="connsiteX802" fmla="*/ 2179042 w 3076859"/>
              <a:gd name="connsiteY802" fmla="*/ 536810 h 3513667"/>
              <a:gd name="connsiteX803" fmla="*/ 2180242 w 3076859"/>
              <a:gd name="connsiteY803" fmla="*/ 534235 h 3513667"/>
              <a:gd name="connsiteX804" fmla="*/ 2181842 w 3076859"/>
              <a:gd name="connsiteY804" fmla="*/ 531524 h 3513667"/>
              <a:gd name="connsiteX805" fmla="*/ 2183442 w 3076859"/>
              <a:gd name="connsiteY805" fmla="*/ 529219 h 3513667"/>
              <a:gd name="connsiteX806" fmla="*/ 2185042 w 3076859"/>
              <a:gd name="connsiteY806" fmla="*/ 527050 h 3513667"/>
              <a:gd name="connsiteX807" fmla="*/ 2186842 w 3076859"/>
              <a:gd name="connsiteY807" fmla="*/ 525017 h 3513667"/>
              <a:gd name="connsiteX808" fmla="*/ 2188842 w 3076859"/>
              <a:gd name="connsiteY808" fmla="*/ 523119 h 3513667"/>
              <a:gd name="connsiteX809" fmla="*/ 2191042 w 3076859"/>
              <a:gd name="connsiteY809" fmla="*/ 521357 h 3513667"/>
              <a:gd name="connsiteX810" fmla="*/ 2193642 w 3076859"/>
              <a:gd name="connsiteY810" fmla="*/ 519866 h 3513667"/>
              <a:gd name="connsiteX811" fmla="*/ 2196042 w 3076859"/>
              <a:gd name="connsiteY811" fmla="*/ 518374 h 3513667"/>
              <a:gd name="connsiteX812" fmla="*/ 2198842 w 3076859"/>
              <a:gd name="connsiteY812" fmla="*/ 517019 h 3513667"/>
              <a:gd name="connsiteX813" fmla="*/ 2201842 w 3076859"/>
              <a:gd name="connsiteY813" fmla="*/ 515934 h 3513667"/>
              <a:gd name="connsiteX814" fmla="*/ 2204842 w 3076859"/>
              <a:gd name="connsiteY814" fmla="*/ 514850 h 3513667"/>
              <a:gd name="connsiteX815" fmla="*/ 2208242 w 3076859"/>
              <a:gd name="connsiteY815" fmla="*/ 513901 h 3513667"/>
              <a:gd name="connsiteX816" fmla="*/ 2211643 w 3076859"/>
              <a:gd name="connsiteY816" fmla="*/ 513223 h 3513667"/>
              <a:gd name="connsiteX817" fmla="*/ 2215243 w 3076859"/>
              <a:gd name="connsiteY817" fmla="*/ 512410 h 3513667"/>
              <a:gd name="connsiteX818" fmla="*/ 2219443 w 3076859"/>
              <a:gd name="connsiteY818" fmla="*/ 511732 h 3513667"/>
              <a:gd name="connsiteX819" fmla="*/ 2223443 w 3076859"/>
              <a:gd name="connsiteY819" fmla="*/ 511325 h 3513667"/>
              <a:gd name="connsiteX820" fmla="*/ 2227843 w 3076859"/>
              <a:gd name="connsiteY820" fmla="*/ 511054 h 3513667"/>
              <a:gd name="connsiteX821" fmla="*/ 2232443 w 3076859"/>
              <a:gd name="connsiteY821" fmla="*/ 510648 h 3513667"/>
              <a:gd name="connsiteX822" fmla="*/ 2242243 w 3076859"/>
              <a:gd name="connsiteY822" fmla="*/ 510377 h 3513667"/>
              <a:gd name="connsiteX823" fmla="*/ 2265244 w 3076859"/>
              <a:gd name="connsiteY823" fmla="*/ 510241 h 3513667"/>
              <a:gd name="connsiteX824" fmla="*/ 2288244 w 3076859"/>
              <a:gd name="connsiteY824" fmla="*/ 510241 h 3513667"/>
              <a:gd name="connsiteX825" fmla="*/ 2297844 w 3076859"/>
              <a:gd name="connsiteY825" fmla="*/ 512410 h 3513667"/>
              <a:gd name="connsiteX826" fmla="*/ 2300844 w 3076859"/>
              <a:gd name="connsiteY826" fmla="*/ 513630 h 3513667"/>
              <a:gd name="connsiteX827" fmla="*/ 2304044 w 3076859"/>
              <a:gd name="connsiteY827" fmla="*/ 514579 h 3513667"/>
              <a:gd name="connsiteX828" fmla="*/ 2307244 w 3076859"/>
              <a:gd name="connsiteY828" fmla="*/ 515392 h 3513667"/>
              <a:gd name="connsiteX829" fmla="*/ 2310244 w 3076859"/>
              <a:gd name="connsiteY829" fmla="*/ 515934 h 3513667"/>
              <a:gd name="connsiteX830" fmla="*/ 2313444 w 3076859"/>
              <a:gd name="connsiteY830" fmla="*/ 516477 h 3513667"/>
              <a:gd name="connsiteX831" fmla="*/ 2316445 w 3076859"/>
              <a:gd name="connsiteY831" fmla="*/ 516748 h 3513667"/>
              <a:gd name="connsiteX832" fmla="*/ 2319645 w 3076859"/>
              <a:gd name="connsiteY832" fmla="*/ 517019 h 3513667"/>
              <a:gd name="connsiteX833" fmla="*/ 2322845 w 3076859"/>
              <a:gd name="connsiteY833" fmla="*/ 517019 h 3513667"/>
              <a:gd name="connsiteX834" fmla="*/ 2329245 w 3076859"/>
              <a:gd name="connsiteY834" fmla="*/ 517019 h 3513667"/>
              <a:gd name="connsiteX835" fmla="*/ 2335645 w 3076859"/>
              <a:gd name="connsiteY835" fmla="*/ 516748 h 3513667"/>
              <a:gd name="connsiteX836" fmla="*/ 2342045 w 3076859"/>
              <a:gd name="connsiteY836" fmla="*/ 516206 h 3513667"/>
              <a:gd name="connsiteX837" fmla="*/ 2348445 w 3076859"/>
              <a:gd name="connsiteY837" fmla="*/ 515663 h 3513667"/>
              <a:gd name="connsiteX838" fmla="*/ 2354845 w 3076859"/>
              <a:gd name="connsiteY838" fmla="*/ 514986 h 3513667"/>
              <a:gd name="connsiteX839" fmla="*/ 2361445 w 3076859"/>
              <a:gd name="connsiteY839" fmla="*/ 514443 h 3513667"/>
              <a:gd name="connsiteX840" fmla="*/ 2367846 w 3076859"/>
              <a:gd name="connsiteY840" fmla="*/ 514037 h 3513667"/>
              <a:gd name="connsiteX841" fmla="*/ 2374446 w 3076859"/>
              <a:gd name="connsiteY841" fmla="*/ 514037 h 3513667"/>
              <a:gd name="connsiteX842" fmla="*/ 2377646 w 3076859"/>
              <a:gd name="connsiteY842" fmla="*/ 514308 h 3513667"/>
              <a:gd name="connsiteX843" fmla="*/ 2380846 w 3076859"/>
              <a:gd name="connsiteY843" fmla="*/ 514443 h 3513667"/>
              <a:gd name="connsiteX844" fmla="*/ 2384046 w 3076859"/>
              <a:gd name="connsiteY844" fmla="*/ 514714 h 3513667"/>
              <a:gd name="connsiteX845" fmla="*/ 2387446 w 3076859"/>
              <a:gd name="connsiteY845" fmla="*/ 515392 h 3513667"/>
              <a:gd name="connsiteX846" fmla="*/ 2390646 w 3076859"/>
              <a:gd name="connsiteY846" fmla="*/ 515934 h 3513667"/>
              <a:gd name="connsiteX847" fmla="*/ 2393846 w 3076859"/>
              <a:gd name="connsiteY847" fmla="*/ 516748 h 3513667"/>
              <a:gd name="connsiteX848" fmla="*/ 2397046 w 3076859"/>
              <a:gd name="connsiteY848" fmla="*/ 517697 h 3513667"/>
              <a:gd name="connsiteX849" fmla="*/ 2400246 w 3076859"/>
              <a:gd name="connsiteY849" fmla="*/ 518781 h 3513667"/>
              <a:gd name="connsiteX850" fmla="*/ 2401646 w 3076859"/>
              <a:gd name="connsiteY850" fmla="*/ 519188 h 3513667"/>
              <a:gd name="connsiteX851" fmla="*/ 2403046 w 3076859"/>
              <a:gd name="connsiteY851" fmla="*/ 519459 h 3513667"/>
              <a:gd name="connsiteX852" fmla="*/ 2404046 w 3076859"/>
              <a:gd name="connsiteY852" fmla="*/ 519594 h 3513667"/>
              <a:gd name="connsiteX853" fmla="*/ 2405046 w 3076859"/>
              <a:gd name="connsiteY853" fmla="*/ 519594 h 3513667"/>
              <a:gd name="connsiteX854" fmla="*/ 2406246 w 3076859"/>
              <a:gd name="connsiteY854" fmla="*/ 519594 h 3513667"/>
              <a:gd name="connsiteX855" fmla="*/ 2407046 w 3076859"/>
              <a:gd name="connsiteY855" fmla="*/ 519323 h 3513667"/>
              <a:gd name="connsiteX856" fmla="*/ 2407846 w 3076859"/>
              <a:gd name="connsiteY856" fmla="*/ 519052 h 3513667"/>
              <a:gd name="connsiteX857" fmla="*/ 2408646 w 3076859"/>
              <a:gd name="connsiteY857" fmla="*/ 518646 h 3513667"/>
              <a:gd name="connsiteX858" fmla="*/ 2410046 w 3076859"/>
              <a:gd name="connsiteY858" fmla="*/ 517290 h 3513667"/>
              <a:gd name="connsiteX859" fmla="*/ 2411246 w 3076859"/>
              <a:gd name="connsiteY859" fmla="*/ 515799 h 3513667"/>
              <a:gd name="connsiteX860" fmla="*/ 2412046 w 3076859"/>
              <a:gd name="connsiteY860" fmla="*/ 513901 h 3513667"/>
              <a:gd name="connsiteX861" fmla="*/ 2412846 w 3076859"/>
              <a:gd name="connsiteY861" fmla="*/ 511868 h 3513667"/>
              <a:gd name="connsiteX862" fmla="*/ 2413446 w 3076859"/>
              <a:gd name="connsiteY862" fmla="*/ 509834 h 3513667"/>
              <a:gd name="connsiteX863" fmla="*/ 2413846 w 3076859"/>
              <a:gd name="connsiteY863" fmla="*/ 507259 h 3513667"/>
              <a:gd name="connsiteX864" fmla="*/ 2414846 w 3076859"/>
              <a:gd name="connsiteY864" fmla="*/ 502514 h 3513667"/>
              <a:gd name="connsiteX865" fmla="*/ 2415646 w 3076859"/>
              <a:gd name="connsiteY865" fmla="*/ 497770 h 3513667"/>
              <a:gd name="connsiteX866" fmla="*/ 2416446 w 3076859"/>
              <a:gd name="connsiteY866" fmla="*/ 495736 h 3513667"/>
              <a:gd name="connsiteX867" fmla="*/ 2416846 w 3076859"/>
              <a:gd name="connsiteY867" fmla="*/ 493703 h 3513667"/>
              <a:gd name="connsiteX868" fmla="*/ 2418246 w 3076859"/>
              <a:gd name="connsiteY868" fmla="*/ 489772 h 3513667"/>
              <a:gd name="connsiteX869" fmla="*/ 2419247 w 3076859"/>
              <a:gd name="connsiteY869" fmla="*/ 485841 h 3513667"/>
              <a:gd name="connsiteX870" fmla="*/ 2419847 w 3076859"/>
              <a:gd name="connsiteY870" fmla="*/ 481774 h 3513667"/>
              <a:gd name="connsiteX871" fmla="*/ 2420247 w 3076859"/>
              <a:gd name="connsiteY871" fmla="*/ 477571 h 3513667"/>
              <a:gd name="connsiteX872" fmla="*/ 2421247 w 3076859"/>
              <a:gd name="connsiteY872" fmla="*/ 469302 h 3513667"/>
              <a:gd name="connsiteX873" fmla="*/ 2421447 w 3076859"/>
              <a:gd name="connsiteY873" fmla="*/ 465100 h 3513667"/>
              <a:gd name="connsiteX874" fmla="*/ 2421847 w 3076859"/>
              <a:gd name="connsiteY874" fmla="*/ 460898 h 3513667"/>
              <a:gd name="connsiteX875" fmla="*/ 2422647 w 3076859"/>
              <a:gd name="connsiteY875" fmla="*/ 456967 h 3513667"/>
              <a:gd name="connsiteX876" fmla="*/ 2423447 w 3076859"/>
              <a:gd name="connsiteY876" fmla="*/ 452900 h 3513667"/>
              <a:gd name="connsiteX877" fmla="*/ 2424847 w 3076859"/>
              <a:gd name="connsiteY877" fmla="*/ 448969 h 3513667"/>
              <a:gd name="connsiteX878" fmla="*/ 2426447 w 3076859"/>
              <a:gd name="connsiteY878" fmla="*/ 445173 h 3513667"/>
              <a:gd name="connsiteX879" fmla="*/ 2427647 w 3076859"/>
              <a:gd name="connsiteY879" fmla="*/ 443411 h 3513667"/>
              <a:gd name="connsiteX880" fmla="*/ 2428647 w 3076859"/>
              <a:gd name="connsiteY880" fmla="*/ 441649 h 3513667"/>
              <a:gd name="connsiteX881" fmla="*/ 2430047 w 3076859"/>
              <a:gd name="connsiteY881" fmla="*/ 439886 h 3513667"/>
              <a:gd name="connsiteX882" fmla="*/ 2431447 w 3076859"/>
              <a:gd name="connsiteY882" fmla="*/ 438260 h 3513667"/>
              <a:gd name="connsiteX883" fmla="*/ 2433247 w 3076859"/>
              <a:gd name="connsiteY883" fmla="*/ 436497 h 3513667"/>
              <a:gd name="connsiteX884" fmla="*/ 2435047 w 3076859"/>
              <a:gd name="connsiteY884" fmla="*/ 434871 h 3513667"/>
              <a:gd name="connsiteX885" fmla="*/ 2437047 w 3076859"/>
              <a:gd name="connsiteY885" fmla="*/ 433244 h 3513667"/>
              <a:gd name="connsiteX886" fmla="*/ 2439247 w 3076859"/>
              <a:gd name="connsiteY886" fmla="*/ 431888 h 3513667"/>
              <a:gd name="connsiteX887" fmla="*/ 2439447 w 3076859"/>
              <a:gd name="connsiteY887" fmla="*/ 428364 h 3513667"/>
              <a:gd name="connsiteX888" fmla="*/ 2439647 w 3076859"/>
              <a:gd name="connsiteY888" fmla="*/ 425246 h 3513667"/>
              <a:gd name="connsiteX889" fmla="*/ 2440447 w 3076859"/>
              <a:gd name="connsiteY889" fmla="*/ 422535 h 3513667"/>
              <a:gd name="connsiteX890" fmla="*/ 2440847 w 3076859"/>
              <a:gd name="connsiteY890" fmla="*/ 420095 h 3513667"/>
              <a:gd name="connsiteX891" fmla="*/ 2441647 w 3076859"/>
              <a:gd name="connsiteY891" fmla="*/ 418061 h 3513667"/>
              <a:gd name="connsiteX892" fmla="*/ 2442647 w 3076859"/>
              <a:gd name="connsiteY892" fmla="*/ 416299 h 3513667"/>
              <a:gd name="connsiteX893" fmla="*/ 2443647 w 3076859"/>
              <a:gd name="connsiteY893" fmla="*/ 414672 h 3513667"/>
              <a:gd name="connsiteX894" fmla="*/ 2444647 w 3076859"/>
              <a:gd name="connsiteY894" fmla="*/ 413452 h 3513667"/>
              <a:gd name="connsiteX895" fmla="*/ 2446047 w 3076859"/>
              <a:gd name="connsiteY895" fmla="*/ 412368 h 3513667"/>
              <a:gd name="connsiteX896" fmla="*/ 2447447 w 3076859"/>
              <a:gd name="connsiteY896" fmla="*/ 411555 h 3513667"/>
              <a:gd name="connsiteX897" fmla="*/ 2448847 w 3076859"/>
              <a:gd name="connsiteY897" fmla="*/ 411012 h 3513667"/>
              <a:gd name="connsiteX898" fmla="*/ 2450447 w 3076859"/>
              <a:gd name="connsiteY898" fmla="*/ 410741 h 3513667"/>
              <a:gd name="connsiteX899" fmla="*/ 2452047 w 3076859"/>
              <a:gd name="connsiteY899" fmla="*/ 410335 h 3513667"/>
              <a:gd name="connsiteX900" fmla="*/ 2453647 w 3076859"/>
              <a:gd name="connsiteY900" fmla="*/ 410335 h 3513667"/>
              <a:gd name="connsiteX901" fmla="*/ 2455447 w 3076859"/>
              <a:gd name="connsiteY901" fmla="*/ 410335 h 3513667"/>
              <a:gd name="connsiteX902" fmla="*/ 2457047 w 3076859"/>
              <a:gd name="connsiteY902" fmla="*/ 410470 h 3513667"/>
              <a:gd name="connsiteX903" fmla="*/ 2460847 w 3076859"/>
              <a:gd name="connsiteY903" fmla="*/ 411148 h 3513667"/>
              <a:gd name="connsiteX904" fmla="*/ 2464447 w 3076859"/>
              <a:gd name="connsiteY904" fmla="*/ 412097 h 3513667"/>
              <a:gd name="connsiteX905" fmla="*/ 2472248 w 3076859"/>
              <a:gd name="connsiteY905" fmla="*/ 414130 h 3513667"/>
              <a:gd name="connsiteX906" fmla="*/ 2475848 w 3076859"/>
              <a:gd name="connsiteY906" fmla="*/ 414808 h 3513667"/>
              <a:gd name="connsiteX907" fmla="*/ 2477848 w 3076859"/>
              <a:gd name="connsiteY907" fmla="*/ 415215 h 3513667"/>
              <a:gd name="connsiteX908" fmla="*/ 2479648 w 3076859"/>
              <a:gd name="connsiteY908" fmla="*/ 415350 h 3513667"/>
              <a:gd name="connsiteX909" fmla="*/ 2481248 w 3076859"/>
              <a:gd name="connsiteY909" fmla="*/ 415486 h 3513667"/>
              <a:gd name="connsiteX910" fmla="*/ 2483048 w 3076859"/>
              <a:gd name="connsiteY910" fmla="*/ 415350 h 3513667"/>
              <a:gd name="connsiteX911" fmla="*/ 2484648 w 3076859"/>
              <a:gd name="connsiteY911" fmla="*/ 415215 h 3513667"/>
              <a:gd name="connsiteX912" fmla="*/ 2486248 w 3076859"/>
              <a:gd name="connsiteY912" fmla="*/ 414808 h 3513667"/>
              <a:gd name="connsiteX913" fmla="*/ 2488248 w 3076859"/>
              <a:gd name="connsiteY913" fmla="*/ 412910 h 3513667"/>
              <a:gd name="connsiteX914" fmla="*/ 2490448 w 3076859"/>
              <a:gd name="connsiteY914" fmla="*/ 411148 h 3513667"/>
              <a:gd name="connsiteX915" fmla="*/ 2492848 w 3076859"/>
              <a:gd name="connsiteY915" fmla="*/ 409792 h 3513667"/>
              <a:gd name="connsiteX916" fmla="*/ 2495048 w 3076859"/>
              <a:gd name="connsiteY916" fmla="*/ 408708 h 3513667"/>
              <a:gd name="connsiteX917" fmla="*/ 2497648 w 3076859"/>
              <a:gd name="connsiteY917" fmla="*/ 407895 h 3513667"/>
              <a:gd name="connsiteX918" fmla="*/ 2499848 w 3076859"/>
              <a:gd name="connsiteY918" fmla="*/ 407081 h 3513667"/>
              <a:gd name="connsiteX919" fmla="*/ 2502448 w 3076859"/>
              <a:gd name="connsiteY919" fmla="*/ 406675 h 3513667"/>
              <a:gd name="connsiteX920" fmla="*/ 2504848 w 3076859"/>
              <a:gd name="connsiteY920" fmla="*/ 406539 h 3513667"/>
              <a:gd name="connsiteX921" fmla="*/ 2507448 w 3076859"/>
              <a:gd name="connsiteY921" fmla="*/ 406403 h 3513667"/>
              <a:gd name="connsiteX922" fmla="*/ 2509848 w 3076859"/>
              <a:gd name="connsiteY922" fmla="*/ 406403 h 3513667"/>
              <a:gd name="connsiteX923" fmla="*/ 2512648 w 3076859"/>
              <a:gd name="connsiteY923" fmla="*/ 406539 h 3513667"/>
              <a:gd name="connsiteX924" fmla="*/ 2515248 w 3076859"/>
              <a:gd name="connsiteY924" fmla="*/ 406810 h 3513667"/>
              <a:gd name="connsiteX925" fmla="*/ 2520448 w 3076859"/>
              <a:gd name="connsiteY925" fmla="*/ 407488 h 3513667"/>
              <a:gd name="connsiteX926" fmla="*/ 2525649 w 3076859"/>
              <a:gd name="connsiteY926" fmla="*/ 408437 h 3513667"/>
              <a:gd name="connsiteX927" fmla="*/ 2553449 w 3076859"/>
              <a:gd name="connsiteY927" fmla="*/ 415350 h 3513667"/>
              <a:gd name="connsiteX928" fmla="*/ 2552649 w 3076859"/>
              <a:gd name="connsiteY928" fmla="*/ 414401 h 3513667"/>
              <a:gd name="connsiteX929" fmla="*/ 2553649 w 3076859"/>
              <a:gd name="connsiteY929" fmla="*/ 409521 h 3513667"/>
              <a:gd name="connsiteX930" fmla="*/ 2555249 w 3076859"/>
              <a:gd name="connsiteY930" fmla="*/ 404777 h 3513667"/>
              <a:gd name="connsiteX931" fmla="*/ 2557049 w 3076859"/>
              <a:gd name="connsiteY931" fmla="*/ 400710 h 3513667"/>
              <a:gd name="connsiteX932" fmla="*/ 2559049 w 3076859"/>
              <a:gd name="connsiteY932" fmla="*/ 396914 h 3513667"/>
              <a:gd name="connsiteX933" fmla="*/ 2561249 w 3076859"/>
              <a:gd name="connsiteY933" fmla="*/ 393661 h 3513667"/>
              <a:gd name="connsiteX934" fmla="*/ 2563449 w 3076859"/>
              <a:gd name="connsiteY934" fmla="*/ 390814 h 3513667"/>
              <a:gd name="connsiteX935" fmla="*/ 2566049 w 3076859"/>
              <a:gd name="connsiteY935" fmla="*/ 388103 h 3513667"/>
              <a:gd name="connsiteX936" fmla="*/ 2568849 w 3076859"/>
              <a:gd name="connsiteY936" fmla="*/ 385934 h 3513667"/>
              <a:gd name="connsiteX937" fmla="*/ 2571449 w 3076859"/>
              <a:gd name="connsiteY937" fmla="*/ 383901 h 3513667"/>
              <a:gd name="connsiteX938" fmla="*/ 2574449 w 3076859"/>
              <a:gd name="connsiteY938" fmla="*/ 382410 h 3513667"/>
              <a:gd name="connsiteX939" fmla="*/ 2577650 w 3076859"/>
              <a:gd name="connsiteY939" fmla="*/ 381054 h 3513667"/>
              <a:gd name="connsiteX940" fmla="*/ 2580850 w 3076859"/>
              <a:gd name="connsiteY940" fmla="*/ 379970 h 3513667"/>
              <a:gd name="connsiteX941" fmla="*/ 2584050 w 3076859"/>
              <a:gd name="connsiteY941" fmla="*/ 379021 h 3513667"/>
              <a:gd name="connsiteX942" fmla="*/ 2587450 w 3076859"/>
              <a:gd name="connsiteY942" fmla="*/ 378343 h 3513667"/>
              <a:gd name="connsiteX943" fmla="*/ 2590850 w 3076859"/>
              <a:gd name="connsiteY943" fmla="*/ 377936 h 3513667"/>
              <a:gd name="connsiteX944" fmla="*/ 2594450 w 3076859"/>
              <a:gd name="connsiteY944" fmla="*/ 377665 h 3513667"/>
              <a:gd name="connsiteX945" fmla="*/ 2598250 w 3076859"/>
              <a:gd name="connsiteY945" fmla="*/ 377394 h 3513667"/>
              <a:gd name="connsiteX946" fmla="*/ 2601850 w 3076859"/>
              <a:gd name="connsiteY946" fmla="*/ 377394 h 3513667"/>
              <a:gd name="connsiteX947" fmla="*/ 2605450 w 3076859"/>
              <a:gd name="connsiteY947" fmla="*/ 377665 h 3513667"/>
              <a:gd name="connsiteX948" fmla="*/ 2609050 w 3076859"/>
              <a:gd name="connsiteY948" fmla="*/ 377801 h 3513667"/>
              <a:gd name="connsiteX949" fmla="*/ 2616650 w 3076859"/>
              <a:gd name="connsiteY949" fmla="*/ 378343 h 3513667"/>
              <a:gd name="connsiteX950" fmla="*/ 2624250 w 3076859"/>
              <a:gd name="connsiteY950" fmla="*/ 379021 h 3513667"/>
              <a:gd name="connsiteX951" fmla="*/ 2631451 w 3076859"/>
              <a:gd name="connsiteY951" fmla="*/ 379563 h 3513667"/>
              <a:gd name="connsiteX952" fmla="*/ 2638451 w 3076859"/>
              <a:gd name="connsiteY952" fmla="*/ 380105 h 3513667"/>
              <a:gd name="connsiteX953" fmla="*/ 2642051 w 3076859"/>
              <a:gd name="connsiteY953" fmla="*/ 380105 h 3513667"/>
              <a:gd name="connsiteX954" fmla="*/ 2645451 w 3076859"/>
              <a:gd name="connsiteY954" fmla="*/ 380105 h 3513667"/>
              <a:gd name="connsiteX955" fmla="*/ 2648651 w 3076859"/>
              <a:gd name="connsiteY955" fmla="*/ 379970 h 3513667"/>
              <a:gd name="connsiteX956" fmla="*/ 2651851 w 3076859"/>
              <a:gd name="connsiteY956" fmla="*/ 379563 h 3513667"/>
              <a:gd name="connsiteX957" fmla="*/ 2655251 w 3076859"/>
              <a:gd name="connsiteY957" fmla="*/ 379156 h 3513667"/>
              <a:gd name="connsiteX958" fmla="*/ 2659051 w 3076859"/>
              <a:gd name="connsiteY958" fmla="*/ 378885 h 3513667"/>
              <a:gd name="connsiteX959" fmla="*/ 2663251 w 3076859"/>
              <a:gd name="connsiteY959" fmla="*/ 378750 h 3513667"/>
              <a:gd name="connsiteX960" fmla="*/ 2667451 w 3076859"/>
              <a:gd name="connsiteY960" fmla="*/ 378750 h 3513667"/>
              <a:gd name="connsiteX961" fmla="*/ 2671851 w 3076859"/>
              <a:gd name="connsiteY961" fmla="*/ 378885 h 3513667"/>
              <a:gd name="connsiteX962" fmla="*/ 2676651 w 3076859"/>
              <a:gd name="connsiteY962" fmla="*/ 379156 h 3513667"/>
              <a:gd name="connsiteX963" fmla="*/ 2681252 w 3076859"/>
              <a:gd name="connsiteY963" fmla="*/ 379563 h 3513667"/>
              <a:gd name="connsiteX964" fmla="*/ 2686252 w 3076859"/>
              <a:gd name="connsiteY964" fmla="*/ 380105 h 3513667"/>
              <a:gd name="connsiteX965" fmla="*/ 2691052 w 3076859"/>
              <a:gd name="connsiteY965" fmla="*/ 380647 h 3513667"/>
              <a:gd name="connsiteX966" fmla="*/ 2696052 w 3076859"/>
              <a:gd name="connsiteY966" fmla="*/ 381461 h 3513667"/>
              <a:gd name="connsiteX967" fmla="*/ 2701052 w 3076859"/>
              <a:gd name="connsiteY967" fmla="*/ 382410 h 3513667"/>
              <a:gd name="connsiteX968" fmla="*/ 2705852 w 3076859"/>
              <a:gd name="connsiteY968" fmla="*/ 383494 h 3513667"/>
              <a:gd name="connsiteX969" fmla="*/ 2710852 w 3076859"/>
              <a:gd name="connsiteY969" fmla="*/ 384579 h 3513667"/>
              <a:gd name="connsiteX970" fmla="*/ 2715652 w 3076859"/>
              <a:gd name="connsiteY970" fmla="*/ 385799 h 3513667"/>
              <a:gd name="connsiteX971" fmla="*/ 2720252 w 3076859"/>
              <a:gd name="connsiteY971" fmla="*/ 387154 h 3513667"/>
              <a:gd name="connsiteX972" fmla="*/ 2724652 w 3076859"/>
              <a:gd name="connsiteY972" fmla="*/ 388781 h 3513667"/>
              <a:gd name="connsiteX973" fmla="*/ 2731653 w 3076859"/>
              <a:gd name="connsiteY973" fmla="*/ 386883 h 3513667"/>
              <a:gd name="connsiteX974" fmla="*/ 2735053 w 3076859"/>
              <a:gd name="connsiteY974" fmla="*/ 386070 h 3513667"/>
              <a:gd name="connsiteX975" fmla="*/ 2738453 w 3076859"/>
              <a:gd name="connsiteY975" fmla="*/ 385392 h 3513667"/>
              <a:gd name="connsiteX976" fmla="*/ 2741653 w 3076859"/>
              <a:gd name="connsiteY976" fmla="*/ 384850 h 3513667"/>
              <a:gd name="connsiteX977" fmla="*/ 2744853 w 3076859"/>
              <a:gd name="connsiteY977" fmla="*/ 384579 h 3513667"/>
              <a:gd name="connsiteX978" fmla="*/ 2748053 w 3076859"/>
              <a:gd name="connsiteY978" fmla="*/ 384443 h 3513667"/>
              <a:gd name="connsiteX979" fmla="*/ 2751053 w 3076859"/>
              <a:gd name="connsiteY979" fmla="*/ 384579 h 3513667"/>
              <a:gd name="connsiteX980" fmla="*/ 2752653 w 3076859"/>
              <a:gd name="connsiteY980" fmla="*/ 384850 h 3513667"/>
              <a:gd name="connsiteX981" fmla="*/ 2753853 w 3076859"/>
              <a:gd name="connsiteY981" fmla="*/ 385121 h 3513667"/>
              <a:gd name="connsiteX982" fmla="*/ 2755253 w 3076859"/>
              <a:gd name="connsiteY982" fmla="*/ 385663 h 3513667"/>
              <a:gd name="connsiteX983" fmla="*/ 2756653 w 3076859"/>
              <a:gd name="connsiteY983" fmla="*/ 386070 h 3513667"/>
              <a:gd name="connsiteX984" fmla="*/ 2758053 w 3076859"/>
              <a:gd name="connsiteY984" fmla="*/ 386748 h 3513667"/>
              <a:gd name="connsiteX985" fmla="*/ 2759453 w 3076859"/>
              <a:gd name="connsiteY985" fmla="*/ 387561 h 3513667"/>
              <a:gd name="connsiteX986" fmla="*/ 2760853 w 3076859"/>
              <a:gd name="connsiteY986" fmla="*/ 388239 h 3513667"/>
              <a:gd name="connsiteX987" fmla="*/ 2761853 w 3076859"/>
              <a:gd name="connsiteY987" fmla="*/ 389323 h 3513667"/>
              <a:gd name="connsiteX988" fmla="*/ 2763253 w 3076859"/>
              <a:gd name="connsiteY988" fmla="*/ 390408 h 3513667"/>
              <a:gd name="connsiteX989" fmla="*/ 2764453 w 3076859"/>
              <a:gd name="connsiteY989" fmla="*/ 391628 h 3513667"/>
              <a:gd name="connsiteX990" fmla="*/ 2765653 w 3076859"/>
              <a:gd name="connsiteY990" fmla="*/ 393119 h 3513667"/>
              <a:gd name="connsiteX991" fmla="*/ 2766453 w 3076859"/>
              <a:gd name="connsiteY991" fmla="*/ 394610 h 3513667"/>
              <a:gd name="connsiteX992" fmla="*/ 2768453 w 3076859"/>
              <a:gd name="connsiteY992" fmla="*/ 398134 h 3513667"/>
              <a:gd name="connsiteX993" fmla="*/ 2770453 w 3076859"/>
              <a:gd name="connsiteY993" fmla="*/ 402472 h 3513667"/>
              <a:gd name="connsiteX994" fmla="*/ 2771253 w 3076859"/>
              <a:gd name="connsiteY994" fmla="*/ 404099 h 3513667"/>
              <a:gd name="connsiteX995" fmla="*/ 2772053 w 3076859"/>
              <a:gd name="connsiteY995" fmla="*/ 405590 h 3513667"/>
              <a:gd name="connsiteX996" fmla="*/ 2773053 w 3076859"/>
              <a:gd name="connsiteY996" fmla="*/ 406946 h 3513667"/>
              <a:gd name="connsiteX997" fmla="*/ 2774253 w 3076859"/>
              <a:gd name="connsiteY997" fmla="*/ 408437 h 3513667"/>
              <a:gd name="connsiteX998" fmla="*/ 2775653 w 3076859"/>
              <a:gd name="connsiteY998" fmla="*/ 409657 h 3513667"/>
              <a:gd name="connsiteX999" fmla="*/ 2777053 w 3076859"/>
              <a:gd name="connsiteY999" fmla="*/ 410741 h 3513667"/>
              <a:gd name="connsiteX1000" fmla="*/ 2778653 w 3076859"/>
              <a:gd name="connsiteY1000" fmla="*/ 411826 h 3513667"/>
              <a:gd name="connsiteX1001" fmla="*/ 2780453 w 3076859"/>
              <a:gd name="connsiteY1001" fmla="*/ 412639 h 3513667"/>
              <a:gd name="connsiteX1002" fmla="*/ 2782053 w 3076859"/>
              <a:gd name="connsiteY1002" fmla="*/ 413452 h 3513667"/>
              <a:gd name="connsiteX1003" fmla="*/ 2784054 w 3076859"/>
              <a:gd name="connsiteY1003" fmla="*/ 414130 h 3513667"/>
              <a:gd name="connsiteX1004" fmla="*/ 2786054 w 3076859"/>
              <a:gd name="connsiteY1004" fmla="*/ 414672 h 3513667"/>
              <a:gd name="connsiteX1005" fmla="*/ 2788054 w 3076859"/>
              <a:gd name="connsiteY1005" fmla="*/ 415079 h 3513667"/>
              <a:gd name="connsiteX1006" fmla="*/ 2790254 w 3076859"/>
              <a:gd name="connsiteY1006" fmla="*/ 415215 h 3513667"/>
              <a:gd name="connsiteX1007" fmla="*/ 2792454 w 3076859"/>
              <a:gd name="connsiteY1007" fmla="*/ 415079 h 3513667"/>
              <a:gd name="connsiteX1008" fmla="*/ 2794854 w 3076859"/>
              <a:gd name="connsiteY1008" fmla="*/ 414808 h 3513667"/>
              <a:gd name="connsiteX1009" fmla="*/ 2797054 w 3076859"/>
              <a:gd name="connsiteY1009" fmla="*/ 414401 h 3513667"/>
              <a:gd name="connsiteX1010" fmla="*/ 2799054 w 3076859"/>
              <a:gd name="connsiteY1010" fmla="*/ 410877 h 3513667"/>
              <a:gd name="connsiteX1011" fmla="*/ 2801054 w 3076859"/>
              <a:gd name="connsiteY1011" fmla="*/ 408030 h 3513667"/>
              <a:gd name="connsiteX1012" fmla="*/ 2803054 w 3076859"/>
              <a:gd name="connsiteY1012" fmla="*/ 405861 h 3513667"/>
              <a:gd name="connsiteX1013" fmla="*/ 2804854 w 3076859"/>
              <a:gd name="connsiteY1013" fmla="*/ 404370 h 3513667"/>
              <a:gd name="connsiteX1014" fmla="*/ 2805654 w 3076859"/>
              <a:gd name="connsiteY1014" fmla="*/ 403828 h 3513667"/>
              <a:gd name="connsiteX1015" fmla="*/ 2806654 w 3076859"/>
              <a:gd name="connsiteY1015" fmla="*/ 403557 h 3513667"/>
              <a:gd name="connsiteX1016" fmla="*/ 2807254 w 3076859"/>
              <a:gd name="connsiteY1016" fmla="*/ 403286 h 3513667"/>
              <a:gd name="connsiteX1017" fmla="*/ 2808054 w 3076859"/>
              <a:gd name="connsiteY1017" fmla="*/ 403150 h 3513667"/>
              <a:gd name="connsiteX1018" fmla="*/ 2808854 w 3076859"/>
              <a:gd name="connsiteY1018" fmla="*/ 403150 h 3513667"/>
              <a:gd name="connsiteX1019" fmla="*/ 2809654 w 3076859"/>
              <a:gd name="connsiteY1019" fmla="*/ 403286 h 3513667"/>
              <a:gd name="connsiteX1020" fmla="*/ 2810254 w 3076859"/>
              <a:gd name="connsiteY1020" fmla="*/ 403557 h 3513667"/>
              <a:gd name="connsiteX1021" fmla="*/ 2810854 w 3076859"/>
              <a:gd name="connsiteY1021" fmla="*/ 403828 h 3513667"/>
              <a:gd name="connsiteX1022" fmla="*/ 2812254 w 3076859"/>
              <a:gd name="connsiteY1022" fmla="*/ 404777 h 3513667"/>
              <a:gd name="connsiteX1023" fmla="*/ 2813454 w 3076859"/>
              <a:gd name="connsiteY1023" fmla="*/ 405997 h 3513667"/>
              <a:gd name="connsiteX1024" fmla="*/ 2814654 w 3076859"/>
              <a:gd name="connsiteY1024" fmla="*/ 407623 h 3513667"/>
              <a:gd name="connsiteX1025" fmla="*/ 2815654 w 3076859"/>
              <a:gd name="connsiteY1025" fmla="*/ 409521 h 3513667"/>
              <a:gd name="connsiteX1026" fmla="*/ 2817854 w 3076859"/>
              <a:gd name="connsiteY1026" fmla="*/ 413452 h 3513667"/>
              <a:gd name="connsiteX1027" fmla="*/ 2819454 w 3076859"/>
              <a:gd name="connsiteY1027" fmla="*/ 417926 h 3513667"/>
              <a:gd name="connsiteX1028" fmla="*/ 2823454 w 3076859"/>
              <a:gd name="connsiteY1028" fmla="*/ 428906 h 3513667"/>
              <a:gd name="connsiteX1029" fmla="*/ 2827454 w 3076859"/>
              <a:gd name="connsiteY1029" fmla="*/ 439886 h 3513667"/>
              <a:gd name="connsiteX1030" fmla="*/ 2831054 w 3076859"/>
              <a:gd name="connsiteY1030" fmla="*/ 450867 h 3513667"/>
              <a:gd name="connsiteX1031" fmla="*/ 2834454 w 3076859"/>
              <a:gd name="connsiteY1031" fmla="*/ 461847 h 3513667"/>
              <a:gd name="connsiteX1032" fmla="*/ 2837655 w 3076859"/>
              <a:gd name="connsiteY1032" fmla="*/ 472962 h 3513667"/>
              <a:gd name="connsiteX1033" fmla="*/ 2840855 w 3076859"/>
              <a:gd name="connsiteY1033" fmla="*/ 484078 h 3513667"/>
              <a:gd name="connsiteX1034" fmla="*/ 2843655 w 3076859"/>
              <a:gd name="connsiteY1034" fmla="*/ 495194 h 3513667"/>
              <a:gd name="connsiteX1035" fmla="*/ 2846255 w 3076859"/>
              <a:gd name="connsiteY1035" fmla="*/ 506581 h 3513667"/>
              <a:gd name="connsiteX1036" fmla="*/ 2848655 w 3076859"/>
              <a:gd name="connsiteY1036" fmla="*/ 517832 h 3513667"/>
              <a:gd name="connsiteX1037" fmla="*/ 2850655 w 3076859"/>
              <a:gd name="connsiteY1037" fmla="*/ 529084 h 3513667"/>
              <a:gd name="connsiteX1038" fmla="*/ 2852455 w 3076859"/>
              <a:gd name="connsiteY1038" fmla="*/ 540335 h 3513667"/>
              <a:gd name="connsiteX1039" fmla="*/ 2854055 w 3076859"/>
              <a:gd name="connsiteY1039" fmla="*/ 551857 h 3513667"/>
              <a:gd name="connsiteX1040" fmla="*/ 2855255 w 3076859"/>
              <a:gd name="connsiteY1040" fmla="*/ 563244 h 3513667"/>
              <a:gd name="connsiteX1041" fmla="*/ 2856255 w 3076859"/>
              <a:gd name="connsiteY1041" fmla="*/ 574631 h 3513667"/>
              <a:gd name="connsiteX1042" fmla="*/ 2857055 w 3076859"/>
              <a:gd name="connsiteY1042" fmla="*/ 586289 h 3513667"/>
              <a:gd name="connsiteX1043" fmla="*/ 2857255 w 3076859"/>
              <a:gd name="connsiteY1043" fmla="*/ 597812 h 3513667"/>
              <a:gd name="connsiteX1044" fmla="*/ 2862455 w 3076859"/>
              <a:gd name="connsiteY1044" fmla="*/ 625872 h 3513667"/>
              <a:gd name="connsiteX1045" fmla="*/ 2865055 w 3076859"/>
              <a:gd name="connsiteY1045" fmla="*/ 639970 h 3513667"/>
              <a:gd name="connsiteX1046" fmla="*/ 2867255 w 3076859"/>
              <a:gd name="connsiteY1046" fmla="*/ 653933 h 3513667"/>
              <a:gd name="connsiteX1047" fmla="*/ 2869255 w 3076859"/>
              <a:gd name="connsiteY1047" fmla="*/ 668031 h 3513667"/>
              <a:gd name="connsiteX1048" fmla="*/ 2871455 w 3076859"/>
              <a:gd name="connsiteY1048" fmla="*/ 681993 h 3513667"/>
              <a:gd name="connsiteX1049" fmla="*/ 2873055 w 3076859"/>
              <a:gd name="connsiteY1049" fmla="*/ 696091 h 3513667"/>
              <a:gd name="connsiteX1050" fmla="*/ 2874655 w 3076859"/>
              <a:gd name="connsiteY1050" fmla="*/ 710054 h 3513667"/>
              <a:gd name="connsiteX1051" fmla="*/ 2875655 w 3076859"/>
              <a:gd name="connsiteY1051" fmla="*/ 724287 h 3513667"/>
              <a:gd name="connsiteX1052" fmla="*/ 2876855 w 3076859"/>
              <a:gd name="connsiteY1052" fmla="*/ 738385 h 3513667"/>
              <a:gd name="connsiteX1053" fmla="*/ 2877455 w 3076859"/>
              <a:gd name="connsiteY1053" fmla="*/ 752483 h 3513667"/>
              <a:gd name="connsiteX1054" fmla="*/ 2877855 w 3076859"/>
              <a:gd name="connsiteY1054" fmla="*/ 766717 h 3513667"/>
              <a:gd name="connsiteX1055" fmla="*/ 2877855 w 3076859"/>
              <a:gd name="connsiteY1055" fmla="*/ 780679 h 3513667"/>
              <a:gd name="connsiteX1056" fmla="*/ 2877455 w 3076859"/>
              <a:gd name="connsiteY1056" fmla="*/ 794913 h 3513667"/>
              <a:gd name="connsiteX1057" fmla="*/ 2876855 w 3076859"/>
              <a:gd name="connsiteY1057" fmla="*/ 809147 h 3513667"/>
              <a:gd name="connsiteX1058" fmla="*/ 2875455 w 3076859"/>
              <a:gd name="connsiteY1058" fmla="*/ 823380 h 3513667"/>
              <a:gd name="connsiteX1059" fmla="*/ 2905056 w 3076859"/>
              <a:gd name="connsiteY1059" fmla="*/ 1195623 h 3513667"/>
              <a:gd name="connsiteX1060" fmla="*/ 2908056 w 3076859"/>
              <a:gd name="connsiteY1060" fmla="*/ 1206874 h 3513667"/>
              <a:gd name="connsiteX1061" fmla="*/ 2910856 w 3076859"/>
              <a:gd name="connsiteY1061" fmla="*/ 1218126 h 3513667"/>
              <a:gd name="connsiteX1062" fmla="*/ 2913056 w 3076859"/>
              <a:gd name="connsiteY1062" fmla="*/ 1229648 h 3513667"/>
              <a:gd name="connsiteX1063" fmla="*/ 2915456 w 3076859"/>
              <a:gd name="connsiteY1063" fmla="*/ 1241035 h 3513667"/>
              <a:gd name="connsiteX1064" fmla="*/ 2917256 w 3076859"/>
              <a:gd name="connsiteY1064" fmla="*/ 1252422 h 3513667"/>
              <a:gd name="connsiteX1065" fmla="*/ 2918856 w 3076859"/>
              <a:gd name="connsiteY1065" fmla="*/ 1263809 h 3513667"/>
              <a:gd name="connsiteX1066" fmla="*/ 2920456 w 3076859"/>
              <a:gd name="connsiteY1066" fmla="*/ 1275331 h 3513667"/>
              <a:gd name="connsiteX1067" fmla="*/ 2921656 w 3076859"/>
              <a:gd name="connsiteY1067" fmla="*/ 1286854 h 3513667"/>
              <a:gd name="connsiteX1068" fmla="*/ 2922456 w 3076859"/>
              <a:gd name="connsiteY1068" fmla="*/ 1298240 h 3513667"/>
              <a:gd name="connsiteX1069" fmla="*/ 2923456 w 3076859"/>
              <a:gd name="connsiteY1069" fmla="*/ 1309627 h 3513667"/>
              <a:gd name="connsiteX1070" fmla="*/ 2923856 w 3076859"/>
              <a:gd name="connsiteY1070" fmla="*/ 1321285 h 3513667"/>
              <a:gd name="connsiteX1071" fmla="*/ 2924256 w 3076859"/>
              <a:gd name="connsiteY1071" fmla="*/ 1332808 h 3513667"/>
              <a:gd name="connsiteX1072" fmla="*/ 2924256 w 3076859"/>
              <a:gd name="connsiteY1072" fmla="*/ 1344330 h 3513667"/>
              <a:gd name="connsiteX1073" fmla="*/ 2924256 w 3076859"/>
              <a:gd name="connsiteY1073" fmla="*/ 1355853 h 3513667"/>
              <a:gd name="connsiteX1074" fmla="*/ 2924056 w 3076859"/>
              <a:gd name="connsiteY1074" fmla="*/ 1367511 h 3513667"/>
              <a:gd name="connsiteX1075" fmla="*/ 2923856 w 3076859"/>
              <a:gd name="connsiteY1075" fmla="*/ 1379033 h 3513667"/>
              <a:gd name="connsiteX1076" fmla="*/ 2924256 w 3076859"/>
              <a:gd name="connsiteY1076" fmla="*/ 1379711 h 3513667"/>
              <a:gd name="connsiteX1077" fmla="*/ 2924656 w 3076859"/>
              <a:gd name="connsiteY1077" fmla="*/ 1380253 h 3513667"/>
              <a:gd name="connsiteX1078" fmla="*/ 2925056 w 3076859"/>
              <a:gd name="connsiteY1078" fmla="*/ 1381202 h 3513667"/>
              <a:gd name="connsiteX1079" fmla="*/ 2925256 w 3076859"/>
              <a:gd name="connsiteY1079" fmla="*/ 1382151 h 3513667"/>
              <a:gd name="connsiteX1080" fmla="*/ 2925056 w 3076859"/>
              <a:gd name="connsiteY1080" fmla="*/ 1383235 h 3513667"/>
              <a:gd name="connsiteX1081" fmla="*/ 2924656 w 3076859"/>
              <a:gd name="connsiteY1081" fmla="*/ 1384455 h 3513667"/>
              <a:gd name="connsiteX1082" fmla="*/ 2924256 w 3076859"/>
              <a:gd name="connsiteY1082" fmla="*/ 1385811 h 3513667"/>
              <a:gd name="connsiteX1083" fmla="*/ 2923656 w 3076859"/>
              <a:gd name="connsiteY1083" fmla="*/ 1387573 h 3513667"/>
              <a:gd name="connsiteX1084" fmla="*/ 2924056 w 3076859"/>
              <a:gd name="connsiteY1084" fmla="*/ 1391233 h 3513667"/>
              <a:gd name="connsiteX1085" fmla="*/ 2924456 w 3076859"/>
              <a:gd name="connsiteY1085" fmla="*/ 1395029 h 3513667"/>
              <a:gd name="connsiteX1086" fmla="*/ 2926056 w 3076859"/>
              <a:gd name="connsiteY1086" fmla="*/ 1397605 h 3513667"/>
              <a:gd name="connsiteX1087" fmla="*/ 2927656 w 3076859"/>
              <a:gd name="connsiteY1087" fmla="*/ 1400180 h 3513667"/>
              <a:gd name="connsiteX1088" fmla="*/ 2929056 w 3076859"/>
              <a:gd name="connsiteY1088" fmla="*/ 1402891 h 3513667"/>
              <a:gd name="connsiteX1089" fmla="*/ 2930056 w 3076859"/>
              <a:gd name="connsiteY1089" fmla="*/ 1405467 h 3513667"/>
              <a:gd name="connsiteX1090" fmla="*/ 2930856 w 3076859"/>
              <a:gd name="connsiteY1090" fmla="*/ 1408178 h 3513667"/>
              <a:gd name="connsiteX1091" fmla="*/ 2931656 w 3076859"/>
              <a:gd name="connsiteY1091" fmla="*/ 1410889 h 3513667"/>
              <a:gd name="connsiteX1092" fmla="*/ 2932056 w 3076859"/>
              <a:gd name="connsiteY1092" fmla="*/ 1413736 h 3513667"/>
              <a:gd name="connsiteX1093" fmla="*/ 2932456 w 3076859"/>
              <a:gd name="connsiteY1093" fmla="*/ 1416447 h 3513667"/>
              <a:gd name="connsiteX1094" fmla="*/ 2933056 w 3076859"/>
              <a:gd name="connsiteY1094" fmla="*/ 1422005 h 3513667"/>
              <a:gd name="connsiteX1095" fmla="*/ 2933056 w 3076859"/>
              <a:gd name="connsiteY1095" fmla="*/ 1427699 h 3513667"/>
              <a:gd name="connsiteX1096" fmla="*/ 2932456 w 3076859"/>
              <a:gd name="connsiteY1096" fmla="*/ 1439221 h 3513667"/>
              <a:gd name="connsiteX1097" fmla="*/ 2935056 w 3076859"/>
              <a:gd name="connsiteY1097" fmla="*/ 1442881 h 3513667"/>
              <a:gd name="connsiteX1098" fmla="*/ 2937256 w 3076859"/>
              <a:gd name="connsiteY1098" fmla="*/ 1445728 h 3513667"/>
              <a:gd name="connsiteX1099" fmla="*/ 2938456 w 3076859"/>
              <a:gd name="connsiteY1099" fmla="*/ 1446677 h 3513667"/>
              <a:gd name="connsiteX1100" fmla="*/ 2939256 w 3076859"/>
              <a:gd name="connsiteY1100" fmla="*/ 1447490 h 3513667"/>
              <a:gd name="connsiteX1101" fmla="*/ 2940057 w 3076859"/>
              <a:gd name="connsiteY1101" fmla="*/ 1448032 h 3513667"/>
              <a:gd name="connsiteX1102" fmla="*/ 2940857 w 3076859"/>
              <a:gd name="connsiteY1102" fmla="*/ 1448439 h 3513667"/>
              <a:gd name="connsiteX1103" fmla="*/ 2941657 w 3076859"/>
              <a:gd name="connsiteY1103" fmla="*/ 1448574 h 3513667"/>
              <a:gd name="connsiteX1104" fmla="*/ 2942257 w 3076859"/>
              <a:gd name="connsiteY1104" fmla="*/ 1448574 h 3513667"/>
              <a:gd name="connsiteX1105" fmla="*/ 2943057 w 3076859"/>
              <a:gd name="connsiteY1105" fmla="*/ 1448439 h 3513667"/>
              <a:gd name="connsiteX1106" fmla="*/ 2943457 w 3076859"/>
              <a:gd name="connsiteY1106" fmla="*/ 1448168 h 3513667"/>
              <a:gd name="connsiteX1107" fmla="*/ 2943857 w 3076859"/>
              <a:gd name="connsiteY1107" fmla="*/ 1447897 h 3513667"/>
              <a:gd name="connsiteX1108" fmla="*/ 2944657 w 3076859"/>
              <a:gd name="connsiteY1108" fmla="*/ 1447219 h 3513667"/>
              <a:gd name="connsiteX1109" fmla="*/ 2945257 w 3076859"/>
              <a:gd name="connsiteY1109" fmla="*/ 1445999 h 3513667"/>
              <a:gd name="connsiteX1110" fmla="*/ 2946057 w 3076859"/>
              <a:gd name="connsiteY1110" fmla="*/ 1444237 h 3513667"/>
              <a:gd name="connsiteX1111" fmla="*/ 2946457 w 3076859"/>
              <a:gd name="connsiteY1111" fmla="*/ 1442610 h 3513667"/>
              <a:gd name="connsiteX1112" fmla="*/ 2947057 w 3076859"/>
              <a:gd name="connsiteY1112" fmla="*/ 1438950 h 3513667"/>
              <a:gd name="connsiteX1113" fmla="*/ 2947457 w 3076859"/>
              <a:gd name="connsiteY1113" fmla="*/ 1434070 h 3513667"/>
              <a:gd name="connsiteX1114" fmla="*/ 2951657 w 3076859"/>
              <a:gd name="connsiteY1114" fmla="*/ 1423225 h 3513667"/>
              <a:gd name="connsiteX1115" fmla="*/ 2955457 w 3076859"/>
              <a:gd name="connsiteY1115" fmla="*/ 1412516 h 3513667"/>
              <a:gd name="connsiteX1116" fmla="*/ 2959257 w 3076859"/>
              <a:gd name="connsiteY1116" fmla="*/ 1401671 h 3513667"/>
              <a:gd name="connsiteX1117" fmla="*/ 2962857 w 3076859"/>
              <a:gd name="connsiteY1117" fmla="*/ 1390827 h 3513667"/>
              <a:gd name="connsiteX1118" fmla="*/ 2966257 w 3076859"/>
              <a:gd name="connsiteY1118" fmla="*/ 1379846 h 3513667"/>
              <a:gd name="connsiteX1119" fmla="*/ 2969457 w 3076859"/>
              <a:gd name="connsiteY1119" fmla="*/ 1368866 h 3513667"/>
              <a:gd name="connsiteX1120" fmla="*/ 2972457 w 3076859"/>
              <a:gd name="connsiteY1120" fmla="*/ 1357886 h 3513667"/>
              <a:gd name="connsiteX1121" fmla="*/ 2975057 w 3076859"/>
              <a:gd name="connsiteY1121" fmla="*/ 1346906 h 3513667"/>
              <a:gd name="connsiteX1122" fmla="*/ 2977857 w 3076859"/>
              <a:gd name="connsiteY1122" fmla="*/ 1335790 h 3513667"/>
              <a:gd name="connsiteX1123" fmla="*/ 2980257 w 3076859"/>
              <a:gd name="connsiteY1123" fmla="*/ 1324674 h 3513667"/>
              <a:gd name="connsiteX1124" fmla="*/ 2982457 w 3076859"/>
              <a:gd name="connsiteY1124" fmla="*/ 1313559 h 3513667"/>
              <a:gd name="connsiteX1125" fmla="*/ 2984257 w 3076859"/>
              <a:gd name="connsiteY1125" fmla="*/ 1302307 h 3513667"/>
              <a:gd name="connsiteX1126" fmla="*/ 2986057 w 3076859"/>
              <a:gd name="connsiteY1126" fmla="*/ 1291056 h 3513667"/>
              <a:gd name="connsiteX1127" fmla="*/ 2987457 w 3076859"/>
              <a:gd name="connsiteY1127" fmla="*/ 1279669 h 3513667"/>
              <a:gd name="connsiteX1128" fmla="*/ 2988657 w 3076859"/>
              <a:gd name="connsiteY1128" fmla="*/ 1268418 h 3513667"/>
              <a:gd name="connsiteX1129" fmla="*/ 2989457 w 3076859"/>
              <a:gd name="connsiteY1129" fmla="*/ 1256895 h 3513667"/>
              <a:gd name="connsiteX1130" fmla="*/ 2990057 w 3076859"/>
              <a:gd name="connsiteY1130" fmla="*/ 1239679 h 3513667"/>
              <a:gd name="connsiteX1131" fmla="*/ 2990257 w 3076859"/>
              <a:gd name="connsiteY1131" fmla="*/ 1222328 h 3513667"/>
              <a:gd name="connsiteX1132" fmla="*/ 2990457 w 3076859"/>
              <a:gd name="connsiteY1132" fmla="*/ 1218532 h 3513667"/>
              <a:gd name="connsiteX1133" fmla="*/ 2990657 w 3076859"/>
              <a:gd name="connsiteY1133" fmla="*/ 1214601 h 3513667"/>
              <a:gd name="connsiteX1134" fmla="*/ 2991057 w 3076859"/>
              <a:gd name="connsiteY1134" fmla="*/ 1210941 h 3513667"/>
              <a:gd name="connsiteX1135" fmla="*/ 2991857 w 3076859"/>
              <a:gd name="connsiteY1135" fmla="*/ 1207281 h 3513667"/>
              <a:gd name="connsiteX1136" fmla="*/ 2992458 w 3076859"/>
              <a:gd name="connsiteY1136" fmla="*/ 1203892 h 3513667"/>
              <a:gd name="connsiteX1137" fmla="*/ 2993658 w 3076859"/>
              <a:gd name="connsiteY1137" fmla="*/ 1200639 h 3513667"/>
              <a:gd name="connsiteX1138" fmla="*/ 2995258 w 3076859"/>
              <a:gd name="connsiteY1138" fmla="*/ 1197792 h 3513667"/>
              <a:gd name="connsiteX1139" fmla="*/ 2996858 w 3076859"/>
              <a:gd name="connsiteY1139" fmla="*/ 1195081 h 3513667"/>
              <a:gd name="connsiteX1140" fmla="*/ 2997858 w 3076859"/>
              <a:gd name="connsiteY1140" fmla="*/ 1193861 h 3513667"/>
              <a:gd name="connsiteX1141" fmla="*/ 2998858 w 3076859"/>
              <a:gd name="connsiteY1141" fmla="*/ 1192776 h 3513667"/>
              <a:gd name="connsiteX1142" fmla="*/ 3000058 w 3076859"/>
              <a:gd name="connsiteY1142" fmla="*/ 1191692 h 3513667"/>
              <a:gd name="connsiteX1143" fmla="*/ 3001458 w 3076859"/>
              <a:gd name="connsiteY1143" fmla="*/ 1190743 h 3513667"/>
              <a:gd name="connsiteX1144" fmla="*/ 3002658 w 3076859"/>
              <a:gd name="connsiteY1144" fmla="*/ 1189930 h 3513667"/>
              <a:gd name="connsiteX1145" fmla="*/ 3004058 w 3076859"/>
              <a:gd name="connsiteY1145" fmla="*/ 1189116 h 3513667"/>
              <a:gd name="connsiteX1146" fmla="*/ 3005658 w 3076859"/>
              <a:gd name="connsiteY1146" fmla="*/ 1188438 h 3513667"/>
              <a:gd name="connsiteX1147" fmla="*/ 3007258 w 3076859"/>
              <a:gd name="connsiteY1147" fmla="*/ 1188032 h 3513667"/>
              <a:gd name="connsiteX1148" fmla="*/ 3009058 w 3076859"/>
              <a:gd name="connsiteY1148" fmla="*/ 1187489 h 3513667"/>
              <a:gd name="connsiteX1149" fmla="*/ 3010858 w 3076859"/>
              <a:gd name="connsiteY1149" fmla="*/ 1187218 h 3513667"/>
              <a:gd name="connsiteX1150" fmla="*/ 3013058 w 3076859"/>
              <a:gd name="connsiteY1150" fmla="*/ 1187083 h 3513667"/>
              <a:gd name="connsiteX1151" fmla="*/ 3015058 w 3076859"/>
              <a:gd name="connsiteY1151" fmla="*/ 1187083 h 3513667"/>
              <a:gd name="connsiteX1152" fmla="*/ 3017258 w 3076859"/>
              <a:gd name="connsiteY1152" fmla="*/ 1187083 h 3513667"/>
              <a:gd name="connsiteX1153" fmla="*/ 3019658 w 3076859"/>
              <a:gd name="connsiteY1153" fmla="*/ 1187218 h 3513667"/>
              <a:gd name="connsiteX1154" fmla="*/ 3022058 w 3076859"/>
              <a:gd name="connsiteY1154" fmla="*/ 1187761 h 3513667"/>
              <a:gd name="connsiteX1155" fmla="*/ 3024658 w 3076859"/>
              <a:gd name="connsiteY1155" fmla="*/ 1188167 h 3513667"/>
              <a:gd name="connsiteX1156" fmla="*/ 3032258 w 3076859"/>
              <a:gd name="connsiteY1156" fmla="*/ 1189930 h 3513667"/>
              <a:gd name="connsiteX1157" fmla="*/ 3036058 w 3076859"/>
              <a:gd name="connsiteY1157" fmla="*/ 1190743 h 3513667"/>
              <a:gd name="connsiteX1158" fmla="*/ 3039858 w 3076859"/>
              <a:gd name="connsiteY1158" fmla="*/ 1191827 h 3513667"/>
              <a:gd name="connsiteX1159" fmla="*/ 3043658 w 3076859"/>
              <a:gd name="connsiteY1159" fmla="*/ 1193183 h 3513667"/>
              <a:gd name="connsiteX1160" fmla="*/ 3047259 w 3076859"/>
              <a:gd name="connsiteY1160" fmla="*/ 1194539 h 3513667"/>
              <a:gd name="connsiteX1161" fmla="*/ 3050459 w 3076859"/>
              <a:gd name="connsiteY1161" fmla="*/ 1196165 h 3513667"/>
              <a:gd name="connsiteX1162" fmla="*/ 3052059 w 3076859"/>
              <a:gd name="connsiteY1162" fmla="*/ 1197114 h 3513667"/>
              <a:gd name="connsiteX1163" fmla="*/ 3053459 w 3076859"/>
              <a:gd name="connsiteY1163" fmla="*/ 1198199 h 3513667"/>
              <a:gd name="connsiteX1164" fmla="*/ 3055059 w 3076859"/>
              <a:gd name="connsiteY1164" fmla="*/ 1199283 h 3513667"/>
              <a:gd name="connsiteX1165" fmla="*/ 3056059 w 3076859"/>
              <a:gd name="connsiteY1165" fmla="*/ 1200368 h 3513667"/>
              <a:gd name="connsiteX1166" fmla="*/ 3057259 w 3076859"/>
              <a:gd name="connsiteY1166" fmla="*/ 1201588 h 3513667"/>
              <a:gd name="connsiteX1167" fmla="*/ 3058459 w 3076859"/>
              <a:gd name="connsiteY1167" fmla="*/ 1203079 h 3513667"/>
              <a:gd name="connsiteX1168" fmla="*/ 3059259 w 3076859"/>
              <a:gd name="connsiteY1168" fmla="*/ 1204570 h 3513667"/>
              <a:gd name="connsiteX1169" fmla="*/ 3060259 w 3076859"/>
              <a:gd name="connsiteY1169" fmla="*/ 1206061 h 3513667"/>
              <a:gd name="connsiteX1170" fmla="*/ 3060859 w 3076859"/>
              <a:gd name="connsiteY1170" fmla="*/ 1207688 h 3513667"/>
              <a:gd name="connsiteX1171" fmla="*/ 3061259 w 3076859"/>
              <a:gd name="connsiteY1171" fmla="*/ 1209450 h 3513667"/>
              <a:gd name="connsiteX1172" fmla="*/ 3061859 w 3076859"/>
              <a:gd name="connsiteY1172" fmla="*/ 1211348 h 3513667"/>
              <a:gd name="connsiteX1173" fmla="*/ 3062059 w 3076859"/>
              <a:gd name="connsiteY1173" fmla="*/ 1213381 h 3513667"/>
              <a:gd name="connsiteX1174" fmla="*/ 3062059 w 3076859"/>
              <a:gd name="connsiteY1174" fmla="*/ 1215414 h 3513667"/>
              <a:gd name="connsiteX1175" fmla="*/ 3061859 w 3076859"/>
              <a:gd name="connsiteY1175" fmla="*/ 1217719 h 3513667"/>
              <a:gd name="connsiteX1176" fmla="*/ 3061659 w 3076859"/>
              <a:gd name="connsiteY1176" fmla="*/ 1220023 h 3513667"/>
              <a:gd name="connsiteX1177" fmla="*/ 3061059 w 3076859"/>
              <a:gd name="connsiteY1177" fmla="*/ 1222463 h 3513667"/>
              <a:gd name="connsiteX1178" fmla="*/ 3060259 w 3076859"/>
              <a:gd name="connsiteY1178" fmla="*/ 1225175 h 3513667"/>
              <a:gd name="connsiteX1179" fmla="*/ 3059259 w 3076859"/>
              <a:gd name="connsiteY1179" fmla="*/ 1228021 h 3513667"/>
              <a:gd name="connsiteX1180" fmla="*/ 3058659 w 3076859"/>
              <a:gd name="connsiteY1180" fmla="*/ 1230461 h 3513667"/>
              <a:gd name="connsiteX1181" fmla="*/ 3057859 w 3076859"/>
              <a:gd name="connsiteY1181" fmla="*/ 1233173 h 3513667"/>
              <a:gd name="connsiteX1182" fmla="*/ 3057459 w 3076859"/>
              <a:gd name="connsiteY1182" fmla="*/ 1235613 h 3513667"/>
              <a:gd name="connsiteX1183" fmla="*/ 3057059 w 3076859"/>
              <a:gd name="connsiteY1183" fmla="*/ 1238188 h 3513667"/>
              <a:gd name="connsiteX1184" fmla="*/ 3056859 w 3076859"/>
              <a:gd name="connsiteY1184" fmla="*/ 1240764 h 3513667"/>
              <a:gd name="connsiteX1185" fmla="*/ 3056859 w 3076859"/>
              <a:gd name="connsiteY1185" fmla="*/ 1243204 h 3513667"/>
              <a:gd name="connsiteX1186" fmla="*/ 3057259 w 3076859"/>
              <a:gd name="connsiteY1186" fmla="*/ 1248355 h 3513667"/>
              <a:gd name="connsiteX1187" fmla="*/ 3057859 w 3076859"/>
              <a:gd name="connsiteY1187" fmla="*/ 1253371 h 3513667"/>
              <a:gd name="connsiteX1188" fmla="*/ 3058859 w 3076859"/>
              <a:gd name="connsiteY1188" fmla="*/ 1258386 h 3513667"/>
              <a:gd name="connsiteX1189" fmla="*/ 3060259 w 3076859"/>
              <a:gd name="connsiteY1189" fmla="*/ 1263266 h 3513667"/>
              <a:gd name="connsiteX1190" fmla="*/ 3061259 w 3076859"/>
              <a:gd name="connsiteY1190" fmla="*/ 1268418 h 3513667"/>
              <a:gd name="connsiteX1191" fmla="*/ 3064059 w 3076859"/>
              <a:gd name="connsiteY1191" fmla="*/ 1278449 h 3513667"/>
              <a:gd name="connsiteX1192" fmla="*/ 3065259 w 3076859"/>
              <a:gd name="connsiteY1192" fmla="*/ 1283329 h 3513667"/>
              <a:gd name="connsiteX1193" fmla="*/ 3066059 w 3076859"/>
              <a:gd name="connsiteY1193" fmla="*/ 1288480 h 3513667"/>
              <a:gd name="connsiteX1194" fmla="*/ 3066859 w 3076859"/>
              <a:gd name="connsiteY1194" fmla="*/ 1293632 h 3513667"/>
              <a:gd name="connsiteX1195" fmla="*/ 3067059 w 3076859"/>
              <a:gd name="connsiteY1195" fmla="*/ 1298647 h 3513667"/>
              <a:gd name="connsiteX1196" fmla="*/ 3066859 w 3076859"/>
              <a:gd name="connsiteY1196" fmla="*/ 1301223 h 3513667"/>
              <a:gd name="connsiteX1197" fmla="*/ 3066659 w 3076859"/>
              <a:gd name="connsiteY1197" fmla="*/ 1303798 h 3513667"/>
              <a:gd name="connsiteX1198" fmla="*/ 3066059 w 3076859"/>
              <a:gd name="connsiteY1198" fmla="*/ 1306374 h 3513667"/>
              <a:gd name="connsiteX1199" fmla="*/ 3065459 w 3076859"/>
              <a:gd name="connsiteY1199" fmla="*/ 1309085 h 3513667"/>
              <a:gd name="connsiteX1200" fmla="*/ 3065259 w 3076859"/>
              <a:gd name="connsiteY1200" fmla="*/ 1330639 h 3513667"/>
              <a:gd name="connsiteX1201" fmla="*/ 3065059 w 3076859"/>
              <a:gd name="connsiteY1201" fmla="*/ 1352464 h 3513667"/>
              <a:gd name="connsiteX1202" fmla="*/ 3065059 w 3076859"/>
              <a:gd name="connsiteY1202" fmla="*/ 1404518 h 3513667"/>
              <a:gd name="connsiteX1203" fmla="*/ 3066459 w 3076859"/>
              <a:gd name="connsiteY1203" fmla="*/ 1429054 h 3513667"/>
              <a:gd name="connsiteX1204" fmla="*/ 3068859 w 3076859"/>
              <a:gd name="connsiteY1204" fmla="*/ 1437594 h 3513667"/>
              <a:gd name="connsiteX1205" fmla="*/ 3070859 w 3076859"/>
              <a:gd name="connsiteY1205" fmla="*/ 1446406 h 3513667"/>
              <a:gd name="connsiteX1206" fmla="*/ 3072459 w 3076859"/>
              <a:gd name="connsiteY1206" fmla="*/ 1455081 h 3513667"/>
              <a:gd name="connsiteX1207" fmla="*/ 3073659 w 3076859"/>
              <a:gd name="connsiteY1207" fmla="*/ 1463893 h 3513667"/>
              <a:gd name="connsiteX1208" fmla="*/ 3074659 w 3076859"/>
              <a:gd name="connsiteY1208" fmla="*/ 1472568 h 3513667"/>
              <a:gd name="connsiteX1209" fmla="*/ 3075059 w 3076859"/>
              <a:gd name="connsiteY1209" fmla="*/ 1481380 h 3513667"/>
              <a:gd name="connsiteX1210" fmla="*/ 3075459 w 3076859"/>
              <a:gd name="connsiteY1210" fmla="*/ 1490191 h 3513667"/>
              <a:gd name="connsiteX1211" fmla="*/ 3075459 w 3076859"/>
              <a:gd name="connsiteY1211" fmla="*/ 1499002 h 3513667"/>
              <a:gd name="connsiteX1212" fmla="*/ 3075059 w 3076859"/>
              <a:gd name="connsiteY1212" fmla="*/ 1516625 h 3513667"/>
              <a:gd name="connsiteX1213" fmla="*/ 3074659 w 3076859"/>
              <a:gd name="connsiteY1213" fmla="*/ 1534247 h 3513667"/>
              <a:gd name="connsiteX1214" fmla="*/ 3073859 w 3076859"/>
              <a:gd name="connsiteY1214" fmla="*/ 1552005 h 3513667"/>
              <a:gd name="connsiteX1215" fmla="*/ 3073859 w 3076859"/>
              <a:gd name="connsiteY1215" fmla="*/ 1560817 h 3513667"/>
              <a:gd name="connsiteX1216" fmla="*/ 3074059 w 3076859"/>
              <a:gd name="connsiteY1216" fmla="*/ 1569628 h 3513667"/>
              <a:gd name="connsiteX1217" fmla="*/ 3075059 w 3076859"/>
              <a:gd name="connsiteY1217" fmla="*/ 1582641 h 3513667"/>
              <a:gd name="connsiteX1218" fmla="*/ 3075859 w 3076859"/>
              <a:gd name="connsiteY1218" fmla="*/ 1595655 h 3513667"/>
              <a:gd name="connsiteX1219" fmla="*/ 3076459 w 3076859"/>
              <a:gd name="connsiteY1219" fmla="*/ 1608398 h 3513667"/>
              <a:gd name="connsiteX1220" fmla="*/ 3076859 w 3076859"/>
              <a:gd name="connsiteY1220" fmla="*/ 1621411 h 3513667"/>
              <a:gd name="connsiteX1221" fmla="*/ 3076659 w 3076859"/>
              <a:gd name="connsiteY1221" fmla="*/ 1634425 h 3513667"/>
              <a:gd name="connsiteX1222" fmla="*/ 3076259 w 3076859"/>
              <a:gd name="connsiteY1222" fmla="*/ 1647438 h 3513667"/>
              <a:gd name="connsiteX1223" fmla="*/ 3075259 w 3076859"/>
              <a:gd name="connsiteY1223" fmla="*/ 1660316 h 3513667"/>
              <a:gd name="connsiteX1224" fmla="*/ 3074659 w 3076859"/>
              <a:gd name="connsiteY1224" fmla="*/ 1666823 h 3513667"/>
              <a:gd name="connsiteX1225" fmla="*/ 3073859 w 3076859"/>
              <a:gd name="connsiteY1225" fmla="*/ 1673330 h 3513667"/>
              <a:gd name="connsiteX1226" fmla="*/ 3074659 w 3076859"/>
              <a:gd name="connsiteY1226" fmla="*/ 1803330 h 3513667"/>
              <a:gd name="connsiteX1227" fmla="*/ 3075059 w 3076859"/>
              <a:gd name="connsiteY1227" fmla="*/ 1818784 h 3513667"/>
              <a:gd name="connsiteX1228" fmla="*/ 3075459 w 3076859"/>
              <a:gd name="connsiteY1228" fmla="*/ 1834102 h 3513667"/>
              <a:gd name="connsiteX1229" fmla="*/ 3075859 w 3076859"/>
              <a:gd name="connsiteY1229" fmla="*/ 1864874 h 3513667"/>
              <a:gd name="connsiteX1230" fmla="*/ 3075659 w 3076859"/>
              <a:gd name="connsiteY1230" fmla="*/ 1895645 h 3513667"/>
              <a:gd name="connsiteX1231" fmla="*/ 3075259 w 3076859"/>
              <a:gd name="connsiteY1231" fmla="*/ 1926417 h 3513667"/>
              <a:gd name="connsiteX1232" fmla="*/ 3074059 w 3076859"/>
              <a:gd name="connsiteY1232" fmla="*/ 1957189 h 3513667"/>
              <a:gd name="connsiteX1233" fmla="*/ 3072659 w 3076859"/>
              <a:gd name="connsiteY1233" fmla="*/ 1987825 h 3513667"/>
              <a:gd name="connsiteX1234" fmla="*/ 3070859 w 3076859"/>
              <a:gd name="connsiteY1234" fmla="*/ 2018325 h 3513667"/>
              <a:gd name="connsiteX1235" fmla="*/ 3068859 w 3076859"/>
              <a:gd name="connsiteY1235" fmla="*/ 2048961 h 3513667"/>
              <a:gd name="connsiteX1236" fmla="*/ 3066459 w 3076859"/>
              <a:gd name="connsiteY1236" fmla="*/ 2079733 h 3513667"/>
              <a:gd name="connsiteX1237" fmla="*/ 3063659 w 3076859"/>
              <a:gd name="connsiteY1237" fmla="*/ 2110369 h 3513667"/>
              <a:gd name="connsiteX1238" fmla="*/ 3060459 w 3076859"/>
              <a:gd name="connsiteY1238" fmla="*/ 2140734 h 3513667"/>
              <a:gd name="connsiteX1239" fmla="*/ 3057259 w 3076859"/>
              <a:gd name="connsiteY1239" fmla="*/ 2171370 h 3513667"/>
              <a:gd name="connsiteX1240" fmla="*/ 3053859 w 3076859"/>
              <a:gd name="connsiteY1240" fmla="*/ 2202007 h 3513667"/>
              <a:gd name="connsiteX1241" fmla="*/ 3050259 w 3076859"/>
              <a:gd name="connsiteY1241" fmla="*/ 2232643 h 3513667"/>
              <a:gd name="connsiteX1242" fmla="*/ 3042658 w 3076859"/>
              <a:gd name="connsiteY1242" fmla="*/ 2293644 h 3513667"/>
              <a:gd name="connsiteX1243" fmla="*/ 3040658 w 3076859"/>
              <a:gd name="connsiteY1243" fmla="*/ 2309775 h 3513667"/>
              <a:gd name="connsiteX1244" fmla="*/ 3038858 w 3076859"/>
              <a:gd name="connsiteY1244" fmla="*/ 2325771 h 3513667"/>
              <a:gd name="connsiteX1245" fmla="*/ 3035058 w 3076859"/>
              <a:gd name="connsiteY1245" fmla="*/ 2357898 h 3513667"/>
              <a:gd name="connsiteX1246" fmla="*/ 3035858 w 3076859"/>
              <a:gd name="connsiteY1246" fmla="*/ 2363999 h 3513667"/>
              <a:gd name="connsiteX1247" fmla="*/ 3036458 w 3076859"/>
              <a:gd name="connsiteY1247" fmla="*/ 2369828 h 3513667"/>
              <a:gd name="connsiteX1248" fmla="*/ 3036858 w 3076859"/>
              <a:gd name="connsiteY1248" fmla="*/ 2375792 h 3513667"/>
              <a:gd name="connsiteX1249" fmla="*/ 3036658 w 3076859"/>
              <a:gd name="connsiteY1249" fmla="*/ 2381621 h 3513667"/>
              <a:gd name="connsiteX1250" fmla="*/ 3036458 w 3076859"/>
              <a:gd name="connsiteY1250" fmla="*/ 2384332 h 3513667"/>
              <a:gd name="connsiteX1251" fmla="*/ 3036058 w 3076859"/>
              <a:gd name="connsiteY1251" fmla="*/ 2387315 h 3513667"/>
              <a:gd name="connsiteX1252" fmla="*/ 3035258 w 3076859"/>
              <a:gd name="connsiteY1252" fmla="*/ 2390161 h 3513667"/>
              <a:gd name="connsiteX1253" fmla="*/ 3034458 w 3076859"/>
              <a:gd name="connsiteY1253" fmla="*/ 2393008 h 3513667"/>
              <a:gd name="connsiteX1254" fmla="*/ 3033458 w 3076859"/>
              <a:gd name="connsiteY1254" fmla="*/ 2395855 h 3513667"/>
              <a:gd name="connsiteX1255" fmla="*/ 3032258 w 3076859"/>
              <a:gd name="connsiteY1255" fmla="*/ 2398566 h 3513667"/>
              <a:gd name="connsiteX1256" fmla="*/ 3030858 w 3076859"/>
              <a:gd name="connsiteY1256" fmla="*/ 2401413 h 3513667"/>
              <a:gd name="connsiteX1257" fmla="*/ 3029058 w 3076859"/>
              <a:gd name="connsiteY1257" fmla="*/ 2403988 h 3513667"/>
              <a:gd name="connsiteX1258" fmla="*/ 3026658 w 3076859"/>
              <a:gd name="connsiteY1258" fmla="*/ 2424457 h 3513667"/>
              <a:gd name="connsiteX1259" fmla="*/ 3024658 w 3076859"/>
              <a:gd name="connsiteY1259" fmla="*/ 2444927 h 3513667"/>
              <a:gd name="connsiteX1260" fmla="*/ 3023058 w 3076859"/>
              <a:gd name="connsiteY1260" fmla="*/ 2465396 h 3513667"/>
              <a:gd name="connsiteX1261" fmla="*/ 3021458 w 3076859"/>
              <a:gd name="connsiteY1261" fmla="*/ 2485730 h 3513667"/>
              <a:gd name="connsiteX1262" fmla="*/ 3018658 w 3076859"/>
              <a:gd name="connsiteY1262" fmla="*/ 2526804 h 3513667"/>
              <a:gd name="connsiteX1263" fmla="*/ 3016058 w 3076859"/>
              <a:gd name="connsiteY1263" fmla="*/ 2567742 h 3513667"/>
              <a:gd name="connsiteX1264" fmla="*/ 3013258 w 3076859"/>
              <a:gd name="connsiteY1264" fmla="*/ 2608681 h 3513667"/>
              <a:gd name="connsiteX1265" fmla="*/ 3011658 w 3076859"/>
              <a:gd name="connsiteY1265" fmla="*/ 2629286 h 3513667"/>
              <a:gd name="connsiteX1266" fmla="*/ 3009858 w 3076859"/>
              <a:gd name="connsiteY1266" fmla="*/ 2649620 h 3513667"/>
              <a:gd name="connsiteX1267" fmla="*/ 3007858 w 3076859"/>
              <a:gd name="connsiteY1267" fmla="*/ 2670089 h 3513667"/>
              <a:gd name="connsiteX1268" fmla="*/ 3005458 w 3076859"/>
              <a:gd name="connsiteY1268" fmla="*/ 2690423 h 3513667"/>
              <a:gd name="connsiteX1269" fmla="*/ 3002658 w 3076859"/>
              <a:gd name="connsiteY1269" fmla="*/ 2710892 h 3513667"/>
              <a:gd name="connsiteX1270" fmla="*/ 2999458 w 3076859"/>
              <a:gd name="connsiteY1270" fmla="*/ 2731226 h 3513667"/>
              <a:gd name="connsiteX1271" fmla="*/ 2998858 w 3076859"/>
              <a:gd name="connsiteY1271" fmla="*/ 2741935 h 3513667"/>
              <a:gd name="connsiteX1272" fmla="*/ 2998258 w 3076859"/>
              <a:gd name="connsiteY1272" fmla="*/ 2752508 h 3513667"/>
              <a:gd name="connsiteX1273" fmla="*/ 2997458 w 3076859"/>
              <a:gd name="connsiteY1273" fmla="*/ 2763217 h 3513667"/>
              <a:gd name="connsiteX1274" fmla="*/ 2996258 w 3076859"/>
              <a:gd name="connsiteY1274" fmla="*/ 2773926 h 3513667"/>
              <a:gd name="connsiteX1275" fmla="*/ 2995258 w 3076859"/>
              <a:gd name="connsiteY1275" fmla="*/ 2784364 h 3513667"/>
              <a:gd name="connsiteX1276" fmla="*/ 2993858 w 3076859"/>
              <a:gd name="connsiteY1276" fmla="*/ 2795073 h 3513667"/>
              <a:gd name="connsiteX1277" fmla="*/ 2992458 w 3076859"/>
              <a:gd name="connsiteY1277" fmla="*/ 2805647 h 3513667"/>
              <a:gd name="connsiteX1278" fmla="*/ 2990857 w 3076859"/>
              <a:gd name="connsiteY1278" fmla="*/ 2816085 h 3513667"/>
              <a:gd name="connsiteX1279" fmla="*/ 2989057 w 3076859"/>
              <a:gd name="connsiteY1279" fmla="*/ 2826658 h 3513667"/>
              <a:gd name="connsiteX1280" fmla="*/ 2987257 w 3076859"/>
              <a:gd name="connsiteY1280" fmla="*/ 2837096 h 3513667"/>
              <a:gd name="connsiteX1281" fmla="*/ 2984857 w 3076859"/>
              <a:gd name="connsiteY1281" fmla="*/ 2847670 h 3513667"/>
              <a:gd name="connsiteX1282" fmla="*/ 2982657 w 3076859"/>
              <a:gd name="connsiteY1282" fmla="*/ 2858108 h 3513667"/>
              <a:gd name="connsiteX1283" fmla="*/ 2980457 w 3076859"/>
              <a:gd name="connsiteY1283" fmla="*/ 2868546 h 3513667"/>
              <a:gd name="connsiteX1284" fmla="*/ 2977657 w 3076859"/>
              <a:gd name="connsiteY1284" fmla="*/ 2878984 h 3513667"/>
              <a:gd name="connsiteX1285" fmla="*/ 2974857 w 3076859"/>
              <a:gd name="connsiteY1285" fmla="*/ 2889422 h 3513667"/>
              <a:gd name="connsiteX1286" fmla="*/ 2971857 w 3076859"/>
              <a:gd name="connsiteY1286" fmla="*/ 2899724 h 3513667"/>
              <a:gd name="connsiteX1287" fmla="*/ 2973057 w 3076859"/>
              <a:gd name="connsiteY1287" fmla="*/ 2905689 h 3513667"/>
              <a:gd name="connsiteX1288" fmla="*/ 2973857 w 3076859"/>
              <a:gd name="connsiteY1288" fmla="*/ 2911925 h 3513667"/>
              <a:gd name="connsiteX1289" fmla="*/ 2974257 w 3076859"/>
              <a:gd name="connsiteY1289" fmla="*/ 2918025 h 3513667"/>
              <a:gd name="connsiteX1290" fmla="*/ 2974257 w 3076859"/>
              <a:gd name="connsiteY1290" fmla="*/ 2923989 h 3513667"/>
              <a:gd name="connsiteX1291" fmla="*/ 2973857 w 3076859"/>
              <a:gd name="connsiteY1291" fmla="*/ 2929954 h 3513667"/>
              <a:gd name="connsiteX1292" fmla="*/ 2973057 w 3076859"/>
              <a:gd name="connsiteY1292" fmla="*/ 2936054 h 3513667"/>
              <a:gd name="connsiteX1293" fmla="*/ 2971657 w 3076859"/>
              <a:gd name="connsiteY1293" fmla="*/ 2942018 h 3513667"/>
              <a:gd name="connsiteX1294" fmla="*/ 2969857 w 3076859"/>
              <a:gd name="connsiteY1294" fmla="*/ 2948119 h 3513667"/>
              <a:gd name="connsiteX1295" fmla="*/ 2970457 w 3076859"/>
              <a:gd name="connsiteY1295" fmla="*/ 2952456 h 3513667"/>
              <a:gd name="connsiteX1296" fmla="*/ 2970857 w 3076859"/>
              <a:gd name="connsiteY1296" fmla="*/ 2956930 h 3513667"/>
              <a:gd name="connsiteX1297" fmla="*/ 2971057 w 3076859"/>
              <a:gd name="connsiteY1297" fmla="*/ 2961268 h 3513667"/>
              <a:gd name="connsiteX1298" fmla="*/ 2971057 w 3076859"/>
              <a:gd name="connsiteY1298" fmla="*/ 2965741 h 3513667"/>
              <a:gd name="connsiteX1299" fmla="*/ 2970857 w 3076859"/>
              <a:gd name="connsiteY1299" fmla="*/ 2970079 h 3513667"/>
              <a:gd name="connsiteX1300" fmla="*/ 2970657 w 3076859"/>
              <a:gd name="connsiteY1300" fmla="*/ 2974417 h 3513667"/>
              <a:gd name="connsiteX1301" fmla="*/ 2970457 w 3076859"/>
              <a:gd name="connsiteY1301" fmla="*/ 2978755 h 3513667"/>
              <a:gd name="connsiteX1302" fmla="*/ 2969657 w 3076859"/>
              <a:gd name="connsiteY1302" fmla="*/ 2983093 h 3513667"/>
              <a:gd name="connsiteX1303" fmla="*/ 2969057 w 3076859"/>
              <a:gd name="connsiteY1303" fmla="*/ 2987295 h 3513667"/>
              <a:gd name="connsiteX1304" fmla="*/ 2968257 w 3076859"/>
              <a:gd name="connsiteY1304" fmla="*/ 2991497 h 3513667"/>
              <a:gd name="connsiteX1305" fmla="*/ 2966257 w 3076859"/>
              <a:gd name="connsiteY1305" fmla="*/ 3000037 h 3513667"/>
              <a:gd name="connsiteX1306" fmla="*/ 2963657 w 3076859"/>
              <a:gd name="connsiteY1306" fmla="*/ 3008577 h 3513667"/>
              <a:gd name="connsiteX1307" fmla="*/ 2960857 w 3076859"/>
              <a:gd name="connsiteY1307" fmla="*/ 3016982 h 3513667"/>
              <a:gd name="connsiteX1308" fmla="*/ 2949657 w 3076859"/>
              <a:gd name="connsiteY1308" fmla="*/ 3021049 h 3513667"/>
              <a:gd name="connsiteX1309" fmla="*/ 2951857 w 3076859"/>
              <a:gd name="connsiteY1309" fmla="*/ 3020778 h 3513667"/>
              <a:gd name="connsiteX1310" fmla="*/ 2954457 w 3076859"/>
              <a:gd name="connsiteY1310" fmla="*/ 3019964 h 3513667"/>
              <a:gd name="connsiteX1311" fmla="*/ 2957457 w 3076859"/>
              <a:gd name="connsiteY1311" fmla="*/ 3018744 h 3513667"/>
              <a:gd name="connsiteX1312" fmla="*/ 2960857 w 3076859"/>
              <a:gd name="connsiteY1312" fmla="*/ 3016982 h 3513667"/>
              <a:gd name="connsiteX1313" fmla="*/ 2959457 w 3076859"/>
              <a:gd name="connsiteY1313" fmla="*/ 3022404 h 3513667"/>
              <a:gd name="connsiteX1314" fmla="*/ 2958057 w 3076859"/>
              <a:gd name="connsiteY1314" fmla="*/ 3027827 h 3513667"/>
              <a:gd name="connsiteX1315" fmla="*/ 2956457 w 3076859"/>
              <a:gd name="connsiteY1315" fmla="*/ 3032978 h 3513667"/>
              <a:gd name="connsiteX1316" fmla="*/ 2954857 w 3076859"/>
              <a:gd name="connsiteY1316" fmla="*/ 3037858 h 3513667"/>
              <a:gd name="connsiteX1317" fmla="*/ 2953057 w 3076859"/>
              <a:gd name="connsiteY1317" fmla="*/ 3042738 h 3513667"/>
              <a:gd name="connsiteX1318" fmla="*/ 2951257 w 3076859"/>
              <a:gd name="connsiteY1318" fmla="*/ 3047212 h 3513667"/>
              <a:gd name="connsiteX1319" fmla="*/ 2949057 w 3076859"/>
              <a:gd name="connsiteY1319" fmla="*/ 3051685 h 3513667"/>
              <a:gd name="connsiteX1320" fmla="*/ 2946857 w 3076859"/>
              <a:gd name="connsiteY1320" fmla="*/ 3055887 h 3513667"/>
              <a:gd name="connsiteX1321" fmla="*/ 2944657 w 3076859"/>
              <a:gd name="connsiteY1321" fmla="*/ 3059818 h 3513667"/>
              <a:gd name="connsiteX1322" fmla="*/ 2942057 w 3076859"/>
              <a:gd name="connsiteY1322" fmla="*/ 3063750 h 3513667"/>
              <a:gd name="connsiteX1323" fmla="*/ 2939656 w 3076859"/>
              <a:gd name="connsiteY1323" fmla="*/ 3067410 h 3513667"/>
              <a:gd name="connsiteX1324" fmla="*/ 2936856 w 3076859"/>
              <a:gd name="connsiteY1324" fmla="*/ 3070934 h 3513667"/>
              <a:gd name="connsiteX1325" fmla="*/ 2933856 w 3076859"/>
              <a:gd name="connsiteY1325" fmla="*/ 3074323 h 3513667"/>
              <a:gd name="connsiteX1326" fmla="*/ 2930856 w 3076859"/>
              <a:gd name="connsiteY1326" fmla="*/ 3077441 h 3513667"/>
              <a:gd name="connsiteX1327" fmla="*/ 2927656 w 3076859"/>
              <a:gd name="connsiteY1327" fmla="*/ 3080423 h 3513667"/>
              <a:gd name="connsiteX1328" fmla="*/ 2924456 w 3076859"/>
              <a:gd name="connsiteY1328" fmla="*/ 3083406 h 3513667"/>
              <a:gd name="connsiteX1329" fmla="*/ 2921056 w 3076859"/>
              <a:gd name="connsiteY1329" fmla="*/ 3085981 h 3513667"/>
              <a:gd name="connsiteX1330" fmla="*/ 2917456 w 3076859"/>
              <a:gd name="connsiteY1330" fmla="*/ 3088421 h 3513667"/>
              <a:gd name="connsiteX1331" fmla="*/ 2913656 w 3076859"/>
              <a:gd name="connsiteY1331" fmla="*/ 3090590 h 3513667"/>
              <a:gd name="connsiteX1332" fmla="*/ 2909656 w 3076859"/>
              <a:gd name="connsiteY1332" fmla="*/ 3092759 h 3513667"/>
              <a:gd name="connsiteX1333" fmla="*/ 2905656 w 3076859"/>
              <a:gd name="connsiteY1333" fmla="*/ 3094657 h 3513667"/>
              <a:gd name="connsiteX1334" fmla="*/ 2901456 w 3076859"/>
              <a:gd name="connsiteY1334" fmla="*/ 3096419 h 3513667"/>
              <a:gd name="connsiteX1335" fmla="*/ 2897056 w 3076859"/>
              <a:gd name="connsiteY1335" fmla="*/ 3098046 h 3513667"/>
              <a:gd name="connsiteX1336" fmla="*/ 2892656 w 3076859"/>
              <a:gd name="connsiteY1336" fmla="*/ 3099401 h 3513667"/>
              <a:gd name="connsiteX1337" fmla="*/ 2887856 w 3076859"/>
              <a:gd name="connsiteY1337" fmla="*/ 3100621 h 3513667"/>
              <a:gd name="connsiteX1338" fmla="*/ 2883055 w 3076859"/>
              <a:gd name="connsiteY1338" fmla="*/ 3101706 h 3513667"/>
              <a:gd name="connsiteX1339" fmla="*/ 2878055 w 3076859"/>
              <a:gd name="connsiteY1339" fmla="*/ 3102655 h 3513667"/>
              <a:gd name="connsiteX1340" fmla="*/ 2873055 w 3076859"/>
              <a:gd name="connsiteY1340" fmla="*/ 3103468 h 3513667"/>
              <a:gd name="connsiteX1341" fmla="*/ 2867455 w 3076859"/>
              <a:gd name="connsiteY1341" fmla="*/ 3104010 h 3513667"/>
              <a:gd name="connsiteX1342" fmla="*/ 2862055 w 3076859"/>
              <a:gd name="connsiteY1342" fmla="*/ 3104417 h 3513667"/>
              <a:gd name="connsiteX1343" fmla="*/ 2856255 w 3076859"/>
              <a:gd name="connsiteY1343" fmla="*/ 3104688 h 3513667"/>
              <a:gd name="connsiteX1344" fmla="*/ 2850655 w 3076859"/>
              <a:gd name="connsiteY1344" fmla="*/ 3104688 h 3513667"/>
              <a:gd name="connsiteX1345" fmla="*/ 2847255 w 3076859"/>
              <a:gd name="connsiteY1345" fmla="*/ 3104688 h 3513667"/>
              <a:gd name="connsiteX1346" fmla="*/ 2844055 w 3076859"/>
              <a:gd name="connsiteY1346" fmla="*/ 3104824 h 3513667"/>
              <a:gd name="connsiteX1347" fmla="*/ 2840855 w 3076859"/>
              <a:gd name="connsiteY1347" fmla="*/ 3105095 h 3513667"/>
              <a:gd name="connsiteX1348" fmla="*/ 2837655 w 3076859"/>
              <a:gd name="connsiteY1348" fmla="*/ 3105637 h 3513667"/>
              <a:gd name="connsiteX1349" fmla="*/ 2831454 w 3076859"/>
              <a:gd name="connsiteY1349" fmla="*/ 3106722 h 3513667"/>
              <a:gd name="connsiteX1350" fmla="*/ 2825254 w 3076859"/>
              <a:gd name="connsiteY1350" fmla="*/ 3107942 h 3513667"/>
              <a:gd name="connsiteX1351" fmla="*/ 2813254 w 3076859"/>
              <a:gd name="connsiteY1351" fmla="*/ 3110653 h 3513667"/>
              <a:gd name="connsiteX1352" fmla="*/ 2807054 w 3076859"/>
              <a:gd name="connsiteY1352" fmla="*/ 3112144 h 3513667"/>
              <a:gd name="connsiteX1353" fmla="*/ 2800854 w 3076859"/>
              <a:gd name="connsiteY1353" fmla="*/ 3113228 h 3513667"/>
              <a:gd name="connsiteX1354" fmla="*/ 2791654 w 3076859"/>
              <a:gd name="connsiteY1354" fmla="*/ 3166909 h 3513667"/>
              <a:gd name="connsiteX1355" fmla="*/ 2791654 w 3076859"/>
              <a:gd name="connsiteY1355" fmla="*/ 3176127 h 3513667"/>
              <a:gd name="connsiteX1356" fmla="*/ 2791654 w 3076859"/>
              <a:gd name="connsiteY1356" fmla="*/ 3185210 h 3513667"/>
              <a:gd name="connsiteX1357" fmla="*/ 2791854 w 3076859"/>
              <a:gd name="connsiteY1357" fmla="*/ 3203510 h 3513667"/>
              <a:gd name="connsiteX1358" fmla="*/ 2792054 w 3076859"/>
              <a:gd name="connsiteY1358" fmla="*/ 3221675 h 3513667"/>
              <a:gd name="connsiteX1359" fmla="*/ 2792054 w 3076859"/>
              <a:gd name="connsiteY1359" fmla="*/ 3230757 h 3513667"/>
              <a:gd name="connsiteX1360" fmla="*/ 2792054 w 3076859"/>
              <a:gd name="connsiteY1360" fmla="*/ 3239975 h 3513667"/>
              <a:gd name="connsiteX1361" fmla="*/ 2791854 w 3076859"/>
              <a:gd name="connsiteY1361" fmla="*/ 3249058 h 3513667"/>
              <a:gd name="connsiteX1362" fmla="*/ 2791054 w 3076859"/>
              <a:gd name="connsiteY1362" fmla="*/ 3258140 h 3513667"/>
              <a:gd name="connsiteX1363" fmla="*/ 2790454 w 3076859"/>
              <a:gd name="connsiteY1363" fmla="*/ 3267222 h 3513667"/>
              <a:gd name="connsiteX1364" fmla="*/ 2789254 w 3076859"/>
              <a:gd name="connsiteY1364" fmla="*/ 3276305 h 3513667"/>
              <a:gd name="connsiteX1365" fmla="*/ 2787854 w 3076859"/>
              <a:gd name="connsiteY1365" fmla="*/ 3285387 h 3513667"/>
              <a:gd name="connsiteX1366" fmla="*/ 2786054 w 3076859"/>
              <a:gd name="connsiteY1366" fmla="*/ 3294334 h 3513667"/>
              <a:gd name="connsiteX1367" fmla="*/ 2783854 w 3076859"/>
              <a:gd name="connsiteY1367" fmla="*/ 3303281 h 3513667"/>
              <a:gd name="connsiteX1368" fmla="*/ 2781053 w 3076859"/>
              <a:gd name="connsiteY1368" fmla="*/ 3312228 h 3513667"/>
              <a:gd name="connsiteX1369" fmla="*/ 2781453 w 3076859"/>
              <a:gd name="connsiteY1369" fmla="*/ 3317786 h 3513667"/>
              <a:gd name="connsiteX1370" fmla="*/ 2781453 w 3076859"/>
              <a:gd name="connsiteY1370" fmla="*/ 3323208 h 3513667"/>
              <a:gd name="connsiteX1371" fmla="*/ 2781453 w 3076859"/>
              <a:gd name="connsiteY1371" fmla="*/ 3328630 h 3513667"/>
              <a:gd name="connsiteX1372" fmla="*/ 2781253 w 3076859"/>
              <a:gd name="connsiteY1372" fmla="*/ 3334053 h 3513667"/>
              <a:gd name="connsiteX1373" fmla="*/ 2780853 w 3076859"/>
              <a:gd name="connsiteY1373" fmla="*/ 3339475 h 3513667"/>
              <a:gd name="connsiteX1374" fmla="*/ 2780253 w 3076859"/>
              <a:gd name="connsiteY1374" fmla="*/ 3344897 h 3513667"/>
              <a:gd name="connsiteX1375" fmla="*/ 2778653 w 3076859"/>
              <a:gd name="connsiteY1375" fmla="*/ 3355742 h 3513667"/>
              <a:gd name="connsiteX1376" fmla="*/ 2776653 w 3076859"/>
              <a:gd name="connsiteY1376" fmla="*/ 3366315 h 3513667"/>
              <a:gd name="connsiteX1377" fmla="*/ 2774653 w 3076859"/>
              <a:gd name="connsiteY1377" fmla="*/ 3377025 h 3513667"/>
              <a:gd name="connsiteX1378" fmla="*/ 2772453 w 3076859"/>
              <a:gd name="connsiteY1378" fmla="*/ 3387734 h 3513667"/>
              <a:gd name="connsiteX1379" fmla="*/ 2770653 w 3076859"/>
              <a:gd name="connsiteY1379" fmla="*/ 3398307 h 3513667"/>
              <a:gd name="connsiteX1380" fmla="*/ 2771253 w 3076859"/>
              <a:gd name="connsiteY1380" fmla="*/ 3400883 h 3513667"/>
              <a:gd name="connsiteX1381" fmla="*/ 2771653 w 3076859"/>
              <a:gd name="connsiteY1381" fmla="*/ 3403323 h 3513667"/>
              <a:gd name="connsiteX1382" fmla="*/ 2771653 w 3076859"/>
              <a:gd name="connsiteY1382" fmla="*/ 3405627 h 3513667"/>
              <a:gd name="connsiteX1383" fmla="*/ 2771653 w 3076859"/>
              <a:gd name="connsiteY1383" fmla="*/ 3407932 h 3513667"/>
              <a:gd name="connsiteX1384" fmla="*/ 2771453 w 3076859"/>
              <a:gd name="connsiteY1384" fmla="*/ 3410101 h 3513667"/>
              <a:gd name="connsiteX1385" fmla="*/ 2771053 w 3076859"/>
              <a:gd name="connsiteY1385" fmla="*/ 3412405 h 3513667"/>
              <a:gd name="connsiteX1386" fmla="*/ 2770453 w 3076859"/>
              <a:gd name="connsiteY1386" fmla="*/ 3414574 h 3513667"/>
              <a:gd name="connsiteX1387" fmla="*/ 2769453 w 3076859"/>
              <a:gd name="connsiteY1387" fmla="*/ 3416743 h 3513667"/>
              <a:gd name="connsiteX1388" fmla="*/ 2767853 w 3076859"/>
              <a:gd name="connsiteY1388" fmla="*/ 3420945 h 3513667"/>
              <a:gd name="connsiteX1389" fmla="*/ 2765853 w 3076859"/>
              <a:gd name="connsiteY1389" fmla="*/ 3425148 h 3513667"/>
              <a:gd name="connsiteX1390" fmla="*/ 2763653 w 3076859"/>
              <a:gd name="connsiteY1390" fmla="*/ 3429486 h 3513667"/>
              <a:gd name="connsiteX1391" fmla="*/ 2762053 w 3076859"/>
              <a:gd name="connsiteY1391" fmla="*/ 3433552 h 3513667"/>
              <a:gd name="connsiteX1392" fmla="*/ 2760853 w 3076859"/>
              <a:gd name="connsiteY1392" fmla="*/ 3439110 h 3513667"/>
              <a:gd name="connsiteX1393" fmla="*/ 2759453 w 3076859"/>
              <a:gd name="connsiteY1393" fmla="*/ 3444397 h 3513667"/>
              <a:gd name="connsiteX1394" fmla="*/ 2757853 w 3076859"/>
              <a:gd name="connsiteY1394" fmla="*/ 3449413 h 3513667"/>
              <a:gd name="connsiteX1395" fmla="*/ 2756053 w 3076859"/>
              <a:gd name="connsiteY1395" fmla="*/ 3454293 h 3513667"/>
              <a:gd name="connsiteX1396" fmla="*/ 2753653 w 3076859"/>
              <a:gd name="connsiteY1396" fmla="*/ 3459037 h 3513667"/>
              <a:gd name="connsiteX1397" fmla="*/ 2751453 w 3076859"/>
              <a:gd name="connsiteY1397" fmla="*/ 3463646 h 3513667"/>
              <a:gd name="connsiteX1398" fmla="*/ 2748853 w 3076859"/>
              <a:gd name="connsiteY1398" fmla="*/ 3467848 h 3513667"/>
              <a:gd name="connsiteX1399" fmla="*/ 2746453 w 3076859"/>
              <a:gd name="connsiteY1399" fmla="*/ 3472051 h 3513667"/>
              <a:gd name="connsiteX1400" fmla="*/ 2743453 w 3076859"/>
              <a:gd name="connsiteY1400" fmla="*/ 3476118 h 3513667"/>
              <a:gd name="connsiteX1401" fmla="*/ 2740253 w 3076859"/>
              <a:gd name="connsiteY1401" fmla="*/ 3479913 h 3513667"/>
              <a:gd name="connsiteX1402" fmla="*/ 2737053 w 3076859"/>
              <a:gd name="connsiteY1402" fmla="*/ 3483573 h 3513667"/>
              <a:gd name="connsiteX1403" fmla="*/ 2733453 w 3076859"/>
              <a:gd name="connsiteY1403" fmla="*/ 3486962 h 3513667"/>
              <a:gd name="connsiteX1404" fmla="*/ 2729852 w 3076859"/>
              <a:gd name="connsiteY1404" fmla="*/ 3490216 h 3513667"/>
              <a:gd name="connsiteX1405" fmla="*/ 2725852 w 3076859"/>
              <a:gd name="connsiteY1405" fmla="*/ 3493198 h 3513667"/>
              <a:gd name="connsiteX1406" fmla="*/ 2722052 w 3076859"/>
              <a:gd name="connsiteY1406" fmla="*/ 3496045 h 3513667"/>
              <a:gd name="connsiteX1407" fmla="*/ 2717652 w 3076859"/>
              <a:gd name="connsiteY1407" fmla="*/ 3498620 h 3513667"/>
              <a:gd name="connsiteX1408" fmla="*/ 2713252 w 3076859"/>
              <a:gd name="connsiteY1408" fmla="*/ 3501196 h 3513667"/>
              <a:gd name="connsiteX1409" fmla="*/ 2708852 w 3076859"/>
              <a:gd name="connsiteY1409" fmla="*/ 3503365 h 3513667"/>
              <a:gd name="connsiteX1410" fmla="*/ 2704052 w 3076859"/>
              <a:gd name="connsiteY1410" fmla="*/ 3505263 h 3513667"/>
              <a:gd name="connsiteX1411" fmla="*/ 2699252 w 3076859"/>
              <a:gd name="connsiteY1411" fmla="*/ 3507160 h 3513667"/>
              <a:gd name="connsiteX1412" fmla="*/ 2694252 w 3076859"/>
              <a:gd name="connsiteY1412" fmla="*/ 3508787 h 3513667"/>
              <a:gd name="connsiteX1413" fmla="*/ 2688852 w 3076859"/>
              <a:gd name="connsiteY1413" fmla="*/ 3510143 h 3513667"/>
              <a:gd name="connsiteX1414" fmla="*/ 2683652 w 3076859"/>
              <a:gd name="connsiteY1414" fmla="*/ 3511227 h 3513667"/>
              <a:gd name="connsiteX1415" fmla="*/ 2678251 w 3076859"/>
              <a:gd name="connsiteY1415" fmla="*/ 3512176 h 3513667"/>
              <a:gd name="connsiteX1416" fmla="*/ 2672451 w 3076859"/>
              <a:gd name="connsiteY1416" fmla="*/ 3512854 h 3513667"/>
              <a:gd name="connsiteX1417" fmla="*/ 2666651 w 3076859"/>
              <a:gd name="connsiteY1417" fmla="*/ 3513396 h 3513667"/>
              <a:gd name="connsiteX1418" fmla="*/ 2660851 w 3076859"/>
              <a:gd name="connsiteY1418" fmla="*/ 3513667 h 3513667"/>
              <a:gd name="connsiteX1419" fmla="*/ 2654651 w 3076859"/>
              <a:gd name="connsiteY1419" fmla="*/ 3513667 h 3513667"/>
              <a:gd name="connsiteX1420" fmla="*/ 2648651 w 3076859"/>
              <a:gd name="connsiteY1420" fmla="*/ 3513532 h 3513667"/>
              <a:gd name="connsiteX1421" fmla="*/ 2642251 w 3076859"/>
              <a:gd name="connsiteY1421" fmla="*/ 3512989 h 3513667"/>
              <a:gd name="connsiteX1422" fmla="*/ 2635851 w 3076859"/>
              <a:gd name="connsiteY1422" fmla="*/ 3512447 h 3513667"/>
              <a:gd name="connsiteX1423" fmla="*/ 2629451 w 3076859"/>
              <a:gd name="connsiteY1423" fmla="*/ 3511498 h 3513667"/>
              <a:gd name="connsiteX1424" fmla="*/ 2610650 w 3076859"/>
              <a:gd name="connsiteY1424" fmla="*/ 3511092 h 3513667"/>
              <a:gd name="connsiteX1425" fmla="*/ 2592050 w 3076859"/>
              <a:gd name="connsiteY1425" fmla="*/ 3510414 h 3513667"/>
              <a:gd name="connsiteX1426" fmla="*/ 2582650 w 3076859"/>
              <a:gd name="connsiteY1426" fmla="*/ 3510278 h 3513667"/>
              <a:gd name="connsiteX1427" fmla="*/ 2573249 w 3076859"/>
              <a:gd name="connsiteY1427" fmla="*/ 3510278 h 3513667"/>
              <a:gd name="connsiteX1428" fmla="*/ 2564249 w 3076859"/>
              <a:gd name="connsiteY1428" fmla="*/ 3510278 h 3513667"/>
              <a:gd name="connsiteX1429" fmla="*/ 2554849 w 3076859"/>
              <a:gd name="connsiteY1429" fmla="*/ 3510685 h 3513667"/>
              <a:gd name="connsiteX1430" fmla="*/ 2551649 w 3076859"/>
              <a:gd name="connsiteY1430" fmla="*/ 3510820 h 3513667"/>
              <a:gd name="connsiteX1431" fmla="*/ 2548649 w 3076859"/>
              <a:gd name="connsiteY1431" fmla="*/ 3510820 h 3513667"/>
              <a:gd name="connsiteX1432" fmla="*/ 2545649 w 3076859"/>
              <a:gd name="connsiteY1432" fmla="*/ 3510820 h 3513667"/>
              <a:gd name="connsiteX1433" fmla="*/ 2543049 w 3076859"/>
              <a:gd name="connsiteY1433" fmla="*/ 3510685 h 3513667"/>
              <a:gd name="connsiteX1434" fmla="*/ 2540449 w 3076859"/>
              <a:gd name="connsiteY1434" fmla="*/ 3510414 h 3513667"/>
              <a:gd name="connsiteX1435" fmla="*/ 2538049 w 3076859"/>
              <a:gd name="connsiteY1435" fmla="*/ 3510007 h 3513667"/>
              <a:gd name="connsiteX1436" fmla="*/ 2535649 w 3076859"/>
              <a:gd name="connsiteY1436" fmla="*/ 3509465 h 3513667"/>
              <a:gd name="connsiteX1437" fmla="*/ 2533449 w 3076859"/>
              <a:gd name="connsiteY1437" fmla="*/ 3509058 h 3513667"/>
              <a:gd name="connsiteX1438" fmla="*/ 2531449 w 3076859"/>
              <a:gd name="connsiteY1438" fmla="*/ 3508245 h 3513667"/>
              <a:gd name="connsiteX1439" fmla="*/ 2529449 w 3076859"/>
              <a:gd name="connsiteY1439" fmla="*/ 3507431 h 3513667"/>
              <a:gd name="connsiteX1440" fmla="*/ 2527649 w 3076859"/>
              <a:gd name="connsiteY1440" fmla="*/ 3506754 h 3513667"/>
              <a:gd name="connsiteX1441" fmla="*/ 2525849 w 3076859"/>
              <a:gd name="connsiteY1441" fmla="*/ 3505805 h 3513667"/>
              <a:gd name="connsiteX1442" fmla="*/ 2524449 w 3076859"/>
              <a:gd name="connsiteY1442" fmla="*/ 3504720 h 3513667"/>
              <a:gd name="connsiteX1443" fmla="*/ 2522849 w 3076859"/>
              <a:gd name="connsiteY1443" fmla="*/ 3503636 h 3513667"/>
              <a:gd name="connsiteX1444" fmla="*/ 2521848 w 3076859"/>
              <a:gd name="connsiteY1444" fmla="*/ 3502416 h 3513667"/>
              <a:gd name="connsiteX1445" fmla="*/ 2520648 w 3076859"/>
              <a:gd name="connsiteY1445" fmla="*/ 3501060 h 3513667"/>
              <a:gd name="connsiteX1446" fmla="*/ 2519448 w 3076859"/>
              <a:gd name="connsiteY1446" fmla="*/ 3499569 h 3513667"/>
              <a:gd name="connsiteX1447" fmla="*/ 2518648 w 3076859"/>
              <a:gd name="connsiteY1447" fmla="*/ 3498213 h 3513667"/>
              <a:gd name="connsiteX1448" fmla="*/ 2517648 w 3076859"/>
              <a:gd name="connsiteY1448" fmla="*/ 3496722 h 3513667"/>
              <a:gd name="connsiteX1449" fmla="*/ 2517048 w 3076859"/>
              <a:gd name="connsiteY1449" fmla="*/ 3494960 h 3513667"/>
              <a:gd name="connsiteX1450" fmla="*/ 2515648 w 3076859"/>
              <a:gd name="connsiteY1450" fmla="*/ 3491436 h 3513667"/>
              <a:gd name="connsiteX1451" fmla="*/ 2514848 w 3076859"/>
              <a:gd name="connsiteY1451" fmla="*/ 3487504 h 3513667"/>
              <a:gd name="connsiteX1452" fmla="*/ 2514448 w 3076859"/>
              <a:gd name="connsiteY1452" fmla="*/ 3483438 h 3513667"/>
              <a:gd name="connsiteX1453" fmla="*/ 2514448 w 3076859"/>
              <a:gd name="connsiteY1453" fmla="*/ 3478829 h 3513667"/>
              <a:gd name="connsiteX1454" fmla="*/ 2514648 w 3076859"/>
              <a:gd name="connsiteY1454" fmla="*/ 3474084 h 3513667"/>
              <a:gd name="connsiteX1455" fmla="*/ 2515448 w 3076859"/>
              <a:gd name="connsiteY1455" fmla="*/ 3469204 h 3513667"/>
              <a:gd name="connsiteX1456" fmla="*/ 2512248 w 3076859"/>
              <a:gd name="connsiteY1456" fmla="*/ 3467442 h 3513667"/>
              <a:gd name="connsiteX1457" fmla="*/ 2509448 w 3076859"/>
              <a:gd name="connsiteY1457" fmla="*/ 3465544 h 3513667"/>
              <a:gd name="connsiteX1458" fmla="*/ 2507048 w 3076859"/>
              <a:gd name="connsiteY1458" fmla="*/ 3463782 h 3513667"/>
              <a:gd name="connsiteX1459" fmla="*/ 2504648 w 3076859"/>
              <a:gd name="connsiteY1459" fmla="*/ 3461748 h 3513667"/>
              <a:gd name="connsiteX1460" fmla="*/ 2502848 w 3076859"/>
              <a:gd name="connsiteY1460" fmla="*/ 3459715 h 3513667"/>
              <a:gd name="connsiteX1461" fmla="*/ 2501048 w 3076859"/>
              <a:gd name="connsiteY1461" fmla="*/ 3457682 h 3513667"/>
              <a:gd name="connsiteX1462" fmla="*/ 2499648 w 3076859"/>
              <a:gd name="connsiteY1462" fmla="*/ 3455513 h 3513667"/>
              <a:gd name="connsiteX1463" fmla="*/ 2498248 w 3076859"/>
              <a:gd name="connsiteY1463" fmla="*/ 3453344 h 3513667"/>
              <a:gd name="connsiteX1464" fmla="*/ 2497248 w 3076859"/>
              <a:gd name="connsiteY1464" fmla="*/ 3451039 h 3513667"/>
              <a:gd name="connsiteX1465" fmla="*/ 2496448 w 3076859"/>
              <a:gd name="connsiteY1465" fmla="*/ 3448735 h 3513667"/>
              <a:gd name="connsiteX1466" fmla="*/ 2495848 w 3076859"/>
              <a:gd name="connsiteY1466" fmla="*/ 3446430 h 3513667"/>
              <a:gd name="connsiteX1467" fmla="*/ 2495048 w 3076859"/>
              <a:gd name="connsiteY1467" fmla="*/ 3444126 h 3513667"/>
              <a:gd name="connsiteX1468" fmla="*/ 2494448 w 3076859"/>
              <a:gd name="connsiteY1468" fmla="*/ 3439110 h 3513667"/>
              <a:gd name="connsiteX1469" fmla="*/ 2494248 w 3076859"/>
              <a:gd name="connsiteY1469" fmla="*/ 3434230 h 3513667"/>
              <a:gd name="connsiteX1470" fmla="*/ 2494248 w 3076859"/>
              <a:gd name="connsiteY1470" fmla="*/ 3429079 h 3513667"/>
              <a:gd name="connsiteX1471" fmla="*/ 2494448 w 3076859"/>
              <a:gd name="connsiteY1471" fmla="*/ 3424063 h 3513667"/>
              <a:gd name="connsiteX1472" fmla="*/ 2494848 w 3076859"/>
              <a:gd name="connsiteY1472" fmla="*/ 3413625 h 3513667"/>
              <a:gd name="connsiteX1473" fmla="*/ 2495048 w 3076859"/>
              <a:gd name="connsiteY1473" fmla="*/ 3408610 h 3513667"/>
              <a:gd name="connsiteX1474" fmla="*/ 2494648 w 3076859"/>
              <a:gd name="connsiteY1474" fmla="*/ 3403594 h 3513667"/>
              <a:gd name="connsiteX1475" fmla="*/ 2494048 w 3076859"/>
              <a:gd name="connsiteY1475" fmla="*/ 3398714 h 3513667"/>
              <a:gd name="connsiteX1476" fmla="*/ 2493448 w 3076859"/>
              <a:gd name="connsiteY1476" fmla="*/ 3396409 h 3513667"/>
              <a:gd name="connsiteX1477" fmla="*/ 2492848 w 3076859"/>
              <a:gd name="connsiteY1477" fmla="*/ 3393834 h 3513667"/>
              <a:gd name="connsiteX1478" fmla="*/ 2492048 w 3076859"/>
              <a:gd name="connsiteY1478" fmla="*/ 3391800 h 3513667"/>
              <a:gd name="connsiteX1479" fmla="*/ 2491648 w 3076859"/>
              <a:gd name="connsiteY1479" fmla="*/ 3389767 h 3513667"/>
              <a:gd name="connsiteX1480" fmla="*/ 2491448 w 3076859"/>
              <a:gd name="connsiteY1480" fmla="*/ 3387327 h 3513667"/>
              <a:gd name="connsiteX1481" fmla="*/ 2491448 w 3076859"/>
              <a:gd name="connsiteY1481" fmla="*/ 3385022 h 3513667"/>
              <a:gd name="connsiteX1482" fmla="*/ 2491648 w 3076859"/>
              <a:gd name="connsiteY1482" fmla="*/ 3380413 h 3513667"/>
              <a:gd name="connsiteX1483" fmla="*/ 2492448 w 3076859"/>
              <a:gd name="connsiteY1483" fmla="*/ 3375669 h 3513667"/>
              <a:gd name="connsiteX1484" fmla="*/ 2494248 w 3076859"/>
              <a:gd name="connsiteY1484" fmla="*/ 3365909 h 3513667"/>
              <a:gd name="connsiteX1485" fmla="*/ 2495048 w 3076859"/>
              <a:gd name="connsiteY1485" fmla="*/ 3361164 h 3513667"/>
              <a:gd name="connsiteX1486" fmla="*/ 2495848 w 3076859"/>
              <a:gd name="connsiteY1486" fmla="*/ 3356284 h 3513667"/>
              <a:gd name="connsiteX1487" fmla="*/ 2492048 w 3076859"/>
              <a:gd name="connsiteY1487" fmla="*/ 3348964 h 3513667"/>
              <a:gd name="connsiteX1488" fmla="*/ 2488048 w 3076859"/>
              <a:gd name="connsiteY1488" fmla="*/ 3341508 h 3513667"/>
              <a:gd name="connsiteX1489" fmla="*/ 2487048 w 3076859"/>
              <a:gd name="connsiteY1489" fmla="*/ 3339475 h 3513667"/>
              <a:gd name="connsiteX1490" fmla="*/ 2486648 w 3076859"/>
              <a:gd name="connsiteY1490" fmla="*/ 3337170 h 3513667"/>
              <a:gd name="connsiteX1491" fmla="*/ 2486448 w 3076859"/>
              <a:gd name="connsiteY1491" fmla="*/ 3334866 h 3513667"/>
              <a:gd name="connsiteX1492" fmla="*/ 2486248 w 3076859"/>
              <a:gd name="connsiteY1492" fmla="*/ 3332290 h 3513667"/>
              <a:gd name="connsiteX1493" fmla="*/ 2486648 w 3076859"/>
              <a:gd name="connsiteY1493" fmla="*/ 3327275 h 3513667"/>
              <a:gd name="connsiteX1494" fmla="*/ 2486848 w 3076859"/>
              <a:gd name="connsiteY1494" fmla="*/ 3322259 h 3513667"/>
              <a:gd name="connsiteX1495" fmla="*/ 2486848 w 3076859"/>
              <a:gd name="connsiteY1495" fmla="*/ 3319955 h 3513667"/>
              <a:gd name="connsiteX1496" fmla="*/ 2486648 w 3076859"/>
              <a:gd name="connsiteY1496" fmla="*/ 3317650 h 3513667"/>
              <a:gd name="connsiteX1497" fmla="*/ 2486248 w 3076859"/>
              <a:gd name="connsiteY1497" fmla="*/ 3315617 h 3513667"/>
              <a:gd name="connsiteX1498" fmla="*/ 2485248 w 3076859"/>
              <a:gd name="connsiteY1498" fmla="*/ 3313854 h 3513667"/>
              <a:gd name="connsiteX1499" fmla="*/ 2484648 w 3076859"/>
              <a:gd name="connsiteY1499" fmla="*/ 3312906 h 3513667"/>
              <a:gd name="connsiteX1500" fmla="*/ 2483848 w 3076859"/>
              <a:gd name="connsiteY1500" fmla="*/ 3312092 h 3513667"/>
              <a:gd name="connsiteX1501" fmla="*/ 2483248 w 3076859"/>
              <a:gd name="connsiteY1501" fmla="*/ 3311279 h 3513667"/>
              <a:gd name="connsiteX1502" fmla="*/ 2482048 w 3076859"/>
              <a:gd name="connsiteY1502" fmla="*/ 3310737 h 3513667"/>
              <a:gd name="connsiteX1503" fmla="*/ 2481248 w 3076859"/>
              <a:gd name="connsiteY1503" fmla="*/ 3310194 h 3513667"/>
              <a:gd name="connsiteX1504" fmla="*/ 2479848 w 3076859"/>
              <a:gd name="connsiteY1504" fmla="*/ 3309652 h 3513667"/>
              <a:gd name="connsiteX1505" fmla="*/ 2478448 w 3076859"/>
              <a:gd name="connsiteY1505" fmla="*/ 3309381 h 3513667"/>
              <a:gd name="connsiteX1506" fmla="*/ 2476848 w 3076859"/>
              <a:gd name="connsiteY1506" fmla="*/ 3308974 h 3513667"/>
              <a:gd name="connsiteX1507" fmla="*/ 2475048 w 3076859"/>
              <a:gd name="connsiteY1507" fmla="*/ 3308839 h 3513667"/>
              <a:gd name="connsiteX1508" fmla="*/ 2473448 w 3076859"/>
              <a:gd name="connsiteY1508" fmla="*/ 3308703 h 3513667"/>
              <a:gd name="connsiteX1509" fmla="*/ 2472048 w 3076859"/>
              <a:gd name="connsiteY1509" fmla="*/ 3308839 h 3513667"/>
              <a:gd name="connsiteX1510" fmla="*/ 2470447 w 3076859"/>
              <a:gd name="connsiteY1510" fmla="*/ 3308974 h 3513667"/>
              <a:gd name="connsiteX1511" fmla="*/ 2469247 w 3076859"/>
              <a:gd name="connsiteY1511" fmla="*/ 3309381 h 3513667"/>
              <a:gd name="connsiteX1512" fmla="*/ 2468247 w 3076859"/>
              <a:gd name="connsiteY1512" fmla="*/ 3309788 h 3513667"/>
              <a:gd name="connsiteX1513" fmla="*/ 2467047 w 3076859"/>
              <a:gd name="connsiteY1513" fmla="*/ 3310465 h 3513667"/>
              <a:gd name="connsiteX1514" fmla="*/ 2465847 w 3076859"/>
              <a:gd name="connsiteY1514" fmla="*/ 3311008 h 3513667"/>
              <a:gd name="connsiteX1515" fmla="*/ 2464047 w 3076859"/>
              <a:gd name="connsiteY1515" fmla="*/ 3312634 h 3513667"/>
              <a:gd name="connsiteX1516" fmla="*/ 2462447 w 3076859"/>
              <a:gd name="connsiteY1516" fmla="*/ 3314397 h 3513667"/>
              <a:gd name="connsiteX1517" fmla="*/ 2461047 w 3076859"/>
              <a:gd name="connsiteY1517" fmla="*/ 3316566 h 3513667"/>
              <a:gd name="connsiteX1518" fmla="*/ 2459847 w 3076859"/>
              <a:gd name="connsiteY1518" fmla="*/ 3318870 h 3513667"/>
              <a:gd name="connsiteX1519" fmla="*/ 2457447 w 3076859"/>
              <a:gd name="connsiteY1519" fmla="*/ 3324021 h 3513667"/>
              <a:gd name="connsiteX1520" fmla="*/ 2455247 w 3076859"/>
              <a:gd name="connsiteY1520" fmla="*/ 3329172 h 3513667"/>
              <a:gd name="connsiteX1521" fmla="*/ 2454047 w 3076859"/>
              <a:gd name="connsiteY1521" fmla="*/ 3331477 h 3513667"/>
              <a:gd name="connsiteX1522" fmla="*/ 2452647 w 3076859"/>
              <a:gd name="connsiteY1522" fmla="*/ 3333781 h 3513667"/>
              <a:gd name="connsiteX1523" fmla="*/ 2451047 w 3076859"/>
              <a:gd name="connsiteY1523" fmla="*/ 3335815 h 3513667"/>
              <a:gd name="connsiteX1524" fmla="*/ 2449047 w 3076859"/>
              <a:gd name="connsiteY1524" fmla="*/ 3337577 h 3513667"/>
              <a:gd name="connsiteX1525" fmla="*/ 2449247 w 3076859"/>
              <a:gd name="connsiteY1525" fmla="*/ 3342593 h 3513667"/>
              <a:gd name="connsiteX1526" fmla="*/ 2449647 w 3076859"/>
              <a:gd name="connsiteY1526" fmla="*/ 3347608 h 3513667"/>
              <a:gd name="connsiteX1527" fmla="*/ 2449647 w 3076859"/>
              <a:gd name="connsiteY1527" fmla="*/ 3350184 h 3513667"/>
              <a:gd name="connsiteX1528" fmla="*/ 2449647 w 3076859"/>
              <a:gd name="connsiteY1528" fmla="*/ 3352624 h 3513667"/>
              <a:gd name="connsiteX1529" fmla="*/ 2449447 w 3076859"/>
              <a:gd name="connsiteY1529" fmla="*/ 3354793 h 3513667"/>
              <a:gd name="connsiteX1530" fmla="*/ 2449047 w 3076859"/>
              <a:gd name="connsiteY1530" fmla="*/ 3356962 h 3513667"/>
              <a:gd name="connsiteX1531" fmla="*/ 2448047 w 3076859"/>
              <a:gd name="connsiteY1531" fmla="*/ 3358724 h 3513667"/>
              <a:gd name="connsiteX1532" fmla="*/ 2447047 w 3076859"/>
              <a:gd name="connsiteY1532" fmla="*/ 3360351 h 3513667"/>
              <a:gd name="connsiteX1533" fmla="*/ 2446247 w 3076859"/>
              <a:gd name="connsiteY1533" fmla="*/ 3361164 h 3513667"/>
              <a:gd name="connsiteX1534" fmla="*/ 2445447 w 3076859"/>
              <a:gd name="connsiteY1534" fmla="*/ 3361706 h 3513667"/>
              <a:gd name="connsiteX1535" fmla="*/ 2444447 w 3076859"/>
              <a:gd name="connsiteY1535" fmla="*/ 3362384 h 3513667"/>
              <a:gd name="connsiteX1536" fmla="*/ 2443247 w 3076859"/>
              <a:gd name="connsiteY1536" fmla="*/ 3362791 h 3513667"/>
              <a:gd name="connsiteX1537" fmla="*/ 2442247 w 3076859"/>
              <a:gd name="connsiteY1537" fmla="*/ 3363333 h 3513667"/>
              <a:gd name="connsiteX1538" fmla="*/ 2440847 w 3076859"/>
              <a:gd name="connsiteY1538" fmla="*/ 3363604 h 3513667"/>
              <a:gd name="connsiteX1539" fmla="*/ 2439247 w 3076859"/>
              <a:gd name="connsiteY1539" fmla="*/ 3363740 h 3513667"/>
              <a:gd name="connsiteX1540" fmla="*/ 2437647 w 3076859"/>
              <a:gd name="connsiteY1540" fmla="*/ 3363875 h 3513667"/>
              <a:gd name="connsiteX1541" fmla="*/ 2435847 w 3076859"/>
              <a:gd name="connsiteY1541" fmla="*/ 3363875 h 3513667"/>
              <a:gd name="connsiteX1542" fmla="*/ 2433847 w 3076859"/>
              <a:gd name="connsiteY1542" fmla="*/ 3363875 h 3513667"/>
              <a:gd name="connsiteX1543" fmla="*/ 2431447 w 3076859"/>
              <a:gd name="connsiteY1543" fmla="*/ 3363740 h 3513667"/>
              <a:gd name="connsiteX1544" fmla="*/ 2429247 w 3076859"/>
              <a:gd name="connsiteY1544" fmla="*/ 3363333 h 3513667"/>
              <a:gd name="connsiteX1545" fmla="*/ 2427447 w 3076859"/>
              <a:gd name="connsiteY1545" fmla="*/ 3363875 h 3513667"/>
              <a:gd name="connsiteX1546" fmla="*/ 2425447 w 3076859"/>
              <a:gd name="connsiteY1546" fmla="*/ 3364418 h 3513667"/>
              <a:gd name="connsiteX1547" fmla="*/ 2423647 w 3076859"/>
              <a:gd name="connsiteY1547" fmla="*/ 3364689 h 3513667"/>
              <a:gd name="connsiteX1548" fmla="*/ 2421647 w 3076859"/>
              <a:gd name="connsiteY1548" fmla="*/ 3364824 h 3513667"/>
              <a:gd name="connsiteX1549" fmla="*/ 2416846 w 3076859"/>
              <a:gd name="connsiteY1549" fmla="*/ 3366180 h 3513667"/>
              <a:gd name="connsiteX1550" fmla="*/ 2411846 w 3076859"/>
              <a:gd name="connsiteY1550" fmla="*/ 3367535 h 3513667"/>
              <a:gd name="connsiteX1551" fmla="*/ 2406846 w 3076859"/>
              <a:gd name="connsiteY1551" fmla="*/ 3368891 h 3513667"/>
              <a:gd name="connsiteX1552" fmla="*/ 2402046 w 3076859"/>
              <a:gd name="connsiteY1552" fmla="*/ 3369975 h 3513667"/>
              <a:gd name="connsiteX1553" fmla="*/ 2397046 w 3076859"/>
              <a:gd name="connsiteY1553" fmla="*/ 3371060 h 3513667"/>
              <a:gd name="connsiteX1554" fmla="*/ 2392246 w 3076859"/>
              <a:gd name="connsiteY1554" fmla="*/ 3371738 h 3513667"/>
              <a:gd name="connsiteX1555" fmla="*/ 2387246 w 3076859"/>
              <a:gd name="connsiteY1555" fmla="*/ 3372551 h 3513667"/>
              <a:gd name="connsiteX1556" fmla="*/ 2382246 w 3076859"/>
              <a:gd name="connsiteY1556" fmla="*/ 3373229 h 3513667"/>
              <a:gd name="connsiteX1557" fmla="*/ 2377446 w 3076859"/>
              <a:gd name="connsiteY1557" fmla="*/ 3373636 h 3513667"/>
              <a:gd name="connsiteX1558" fmla="*/ 2372446 w 3076859"/>
              <a:gd name="connsiteY1558" fmla="*/ 3373907 h 3513667"/>
              <a:gd name="connsiteX1559" fmla="*/ 2362445 w 3076859"/>
              <a:gd name="connsiteY1559" fmla="*/ 3374584 h 3513667"/>
              <a:gd name="connsiteX1560" fmla="*/ 2352645 w 3076859"/>
              <a:gd name="connsiteY1560" fmla="*/ 3374720 h 3513667"/>
              <a:gd name="connsiteX1561" fmla="*/ 2342445 w 3076859"/>
              <a:gd name="connsiteY1561" fmla="*/ 3374584 h 3513667"/>
              <a:gd name="connsiteX1562" fmla="*/ 2332645 w 3076859"/>
              <a:gd name="connsiteY1562" fmla="*/ 3374313 h 3513667"/>
              <a:gd name="connsiteX1563" fmla="*/ 2322645 w 3076859"/>
              <a:gd name="connsiteY1563" fmla="*/ 3373636 h 3513667"/>
              <a:gd name="connsiteX1564" fmla="*/ 2312644 w 3076859"/>
              <a:gd name="connsiteY1564" fmla="*/ 3372958 h 3513667"/>
              <a:gd name="connsiteX1565" fmla="*/ 2302844 w 3076859"/>
              <a:gd name="connsiteY1565" fmla="*/ 3372416 h 3513667"/>
              <a:gd name="connsiteX1566" fmla="*/ 2282844 w 3076859"/>
              <a:gd name="connsiteY1566" fmla="*/ 3370789 h 3513667"/>
              <a:gd name="connsiteX1567" fmla="*/ 2273044 w 3076859"/>
              <a:gd name="connsiteY1567" fmla="*/ 3370247 h 3513667"/>
              <a:gd name="connsiteX1568" fmla="*/ 2263044 w 3076859"/>
              <a:gd name="connsiteY1568" fmla="*/ 3369704 h 3513667"/>
              <a:gd name="connsiteX1569" fmla="*/ 2261043 w 3076859"/>
              <a:gd name="connsiteY1569" fmla="*/ 3369569 h 3513667"/>
              <a:gd name="connsiteX1570" fmla="*/ 2259243 w 3076859"/>
              <a:gd name="connsiteY1570" fmla="*/ 3369298 h 3513667"/>
              <a:gd name="connsiteX1571" fmla="*/ 2257443 w 3076859"/>
              <a:gd name="connsiteY1571" fmla="*/ 3368891 h 3513667"/>
              <a:gd name="connsiteX1572" fmla="*/ 2255643 w 3076859"/>
              <a:gd name="connsiteY1572" fmla="*/ 3368349 h 3513667"/>
              <a:gd name="connsiteX1573" fmla="*/ 2254043 w 3076859"/>
              <a:gd name="connsiteY1573" fmla="*/ 3367807 h 3513667"/>
              <a:gd name="connsiteX1574" fmla="*/ 2252643 w 3076859"/>
              <a:gd name="connsiteY1574" fmla="*/ 3366993 h 3513667"/>
              <a:gd name="connsiteX1575" fmla="*/ 2251043 w 3076859"/>
              <a:gd name="connsiteY1575" fmla="*/ 3366180 h 3513667"/>
              <a:gd name="connsiteX1576" fmla="*/ 2249643 w 3076859"/>
              <a:gd name="connsiteY1576" fmla="*/ 3365231 h 3513667"/>
              <a:gd name="connsiteX1577" fmla="*/ 2247243 w 3076859"/>
              <a:gd name="connsiteY1577" fmla="*/ 3363333 h 3513667"/>
              <a:gd name="connsiteX1578" fmla="*/ 2245243 w 3076859"/>
              <a:gd name="connsiteY1578" fmla="*/ 3360758 h 3513667"/>
              <a:gd name="connsiteX1579" fmla="*/ 2243043 w 3076859"/>
              <a:gd name="connsiteY1579" fmla="*/ 3358182 h 3513667"/>
              <a:gd name="connsiteX1580" fmla="*/ 2241443 w 3076859"/>
              <a:gd name="connsiteY1580" fmla="*/ 3355335 h 3513667"/>
              <a:gd name="connsiteX1581" fmla="*/ 2240043 w 3076859"/>
              <a:gd name="connsiteY1581" fmla="*/ 3352353 h 3513667"/>
              <a:gd name="connsiteX1582" fmla="*/ 2238843 w 3076859"/>
              <a:gd name="connsiteY1582" fmla="*/ 3349100 h 3513667"/>
              <a:gd name="connsiteX1583" fmla="*/ 2237643 w 3076859"/>
              <a:gd name="connsiteY1583" fmla="*/ 3345846 h 3513667"/>
              <a:gd name="connsiteX1584" fmla="*/ 2236643 w 3076859"/>
              <a:gd name="connsiteY1584" fmla="*/ 3342593 h 3513667"/>
              <a:gd name="connsiteX1585" fmla="*/ 2235443 w 3076859"/>
              <a:gd name="connsiteY1585" fmla="*/ 3335815 h 3513667"/>
              <a:gd name="connsiteX1586" fmla="*/ 2234443 w 3076859"/>
              <a:gd name="connsiteY1586" fmla="*/ 3329444 h 3513667"/>
              <a:gd name="connsiteX1587" fmla="*/ 2233243 w 3076859"/>
              <a:gd name="connsiteY1587" fmla="*/ 3318735 h 3513667"/>
              <a:gd name="connsiteX1588" fmla="*/ 2232443 w 3076859"/>
              <a:gd name="connsiteY1588" fmla="*/ 3308025 h 3513667"/>
              <a:gd name="connsiteX1589" fmla="*/ 2231643 w 3076859"/>
              <a:gd name="connsiteY1589" fmla="*/ 3297452 h 3513667"/>
              <a:gd name="connsiteX1590" fmla="*/ 2231243 w 3076859"/>
              <a:gd name="connsiteY1590" fmla="*/ 3286743 h 3513667"/>
              <a:gd name="connsiteX1591" fmla="*/ 2230643 w 3076859"/>
              <a:gd name="connsiteY1591" fmla="*/ 3265325 h 3513667"/>
              <a:gd name="connsiteX1592" fmla="*/ 2229843 w 3076859"/>
              <a:gd name="connsiteY1592" fmla="*/ 3243906 h 3513667"/>
              <a:gd name="connsiteX1593" fmla="*/ 2227043 w 3076859"/>
              <a:gd name="connsiteY1593" fmla="*/ 3234011 h 3513667"/>
              <a:gd name="connsiteX1594" fmla="*/ 2224443 w 3076859"/>
              <a:gd name="connsiteY1594" fmla="*/ 3224250 h 3513667"/>
              <a:gd name="connsiteX1595" fmla="*/ 2221443 w 3076859"/>
              <a:gd name="connsiteY1595" fmla="*/ 3214355 h 3513667"/>
              <a:gd name="connsiteX1596" fmla="*/ 2220243 w 3076859"/>
              <a:gd name="connsiteY1596" fmla="*/ 3209475 h 3513667"/>
              <a:gd name="connsiteX1597" fmla="*/ 2219243 w 3076859"/>
              <a:gd name="connsiteY1597" fmla="*/ 3204595 h 3513667"/>
              <a:gd name="connsiteX1598" fmla="*/ 2218043 w 3076859"/>
              <a:gd name="connsiteY1598" fmla="*/ 3199579 h 3513667"/>
              <a:gd name="connsiteX1599" fmla="*/ 2217243 w 3076859"/>
              <a:gd name="connsiteY1599" fmla="*/ 3194699 h 3513667"/>
              <a:gd name="connsiteX1600" fmla="*/ 2216843 w 3076859"/>
              <a:gd name="connsiteY1600" fmla="*/ 3189683 h 3513667"/>
              <a:gd name="connsiteX1601" fmla="*/ 2216843 w 3076859"/>
              <a:gd name="connsiteY1601" fmla="*/ 3184532 h 3513667"/>
              <a:gd name="connsiteX1602" fmla="*/ 2217043 w 3076859"/>
              <a:gd name="connsiteY1602" fmla="*/ 3179516 h 3513667"/>
              <a:gd name="connsiteX1603" fmla="*/ 2217643 w 3076859"/>
              <a:gd name="connsiteY1603" fmla="*/ 3174365 h 3513667"/>
              <a:gd name="connsiteX1604" fmla="*/ 2218643 w 3076859"/>
              <a:gd name="connsiteY1604" fmla="*/ 3169349 h 3513667"/>
              <a:gd name="connsiteX1605" fmla="*/ 2220243 w 3076859"/>
              <a:gd name="connsiteY1605" fmla="*/ 3164063 h 3513667"/>
              <a:gd name="connsiteX1606" fmla="*/ 2216643 w 3076859"/>
              <a:gd name="connsiteY1606" fmla="*/ 3108077 h 3513667"/>
              <a:gd name="connsiteX1607" fmla="*/ 2213043 w 3076859"/>
              <a:gd name="connsiteY1607" fmla="*/ 3052092 h 3513667"/>
              <a:gd name="connsiteX1608" fmla="*/ 2211243 w 3076859"/>
              <a:gd name="connsiteY1608" fmla="*/ 3050465 h 3513667"/>
              <a:gd name="connsiteX1609" fmla="*/ 2209642 w 3076859"/>
              <a:gd name="connsiteY1609" fmla="*/ 3048974 h 3513667"/>
              <a:gd name="connsiteX1610" fmla="*/ 2208042 w 3076859"/>
              <a:gd name="connsiteY1610" fmla="*/ 3047889 h 3513667"/>
              <a:gd name="connsiteX1611" fmla="*/ 2206642 w 3076859"/>
              <a:gd name="connsiteY1611" fmla="*/ 3047076 h 3513667"/>
              <a:gd name="connsiteX1612" fmla="*/ 2205242 w 3076859"/>
              <a:gd name="connsiteY1612" fmla="*/ 3046398 h 3513667"/>
              <a:gd name="connsiteX1613" fmla="*/ 2203842 w 3076859"/>
              <a:gd name="connsiteY1613" fmla="*/ 3045992 h 3513667"/>
              <a:gd name="connsiteX1614" fmla="*/ 2202442 w 3076859"/>
              <a:gd name="connsiteY1614" fmla="*/ 3045585 h 3513667"/>
              <a:gd name="connsiteX1615" fmla="*/ 2201242 w 3076859"/>
              <a:gd name="connsiteY1615" fmla="*/ 3045585 h 3513667"/>
              <a:gd name="connsiteX1616" fmla="*/ 2200042 w 3076859"/>
              <a:gd name="connsiteY1616" fmla="*/ 3045720 h 3513667"/>
              <a:gd name="connsiteX1617" fmla="*/ 2198642 w 3076859"/>
              <a:gd name="connsiteY1617" fmla="*/ 3045992 h 3513667"/>
              <a:gd name="connsiteX1618" fmla="*/ 2197442 w 3076859"/>
              <a:gd name="connsiteY1618" fmla="*/ 3046398 h 3513667"/>
              <a:gd name="connsiteX1619" fmla="*/ 2196442 w 3076859"/>
              <a:gd name="connsiteY1619" fmla="*/ 3046805 h 3513667"/>
              <a:gd name="connsiteX1620" fmla="*/ 2194042 w 3076859"/>
              <a:gd name="connsiteY1620" fmla="*/ 3048296 h 3513667"/>
              <a:gd name="connsiteX1621" fmla="*/ 2192042 w 3076859"/>
              <a:gd name="connsiteY1621" fmla="*/ 3049923 h 3513667"/>
              <a:gd name="connsiteX1622" fmla="*/ 2187842 w 3076859"/>
              <a:gd name="connsiteY1622" fmla="*/ 3053718 h 3513667"/>
              <a:gd name="connsiteX1623" fmla="*/ 2185842 w 3076859"/>
              <a:gd name="connsiteY1623" fmla="*/ 3055481 h 3513667"/>
              <a:gd name="connsiteX1624" fmla="*/ 2183642 w 3076859"/>
              <a:gd name="connsiteY1624" fmla="*/ 3057243 h 3513667"/>
              <a:gd name="connsiteX1625" fmla="*/ 2181442 w 3076859"/>
              <a:gd name="connsiteY1625" fmla="*/ 3058598 h 3513667"/>
              <a:gd name="connsiteX1626" fmla="*/ 2180442 w 3076859"/>
              <a:gd name="connsiteY1626" fmla="*/ 3059276 h 3513667"/>
              <a:gd name="connsiteX1627" fmla="*/ 2179242 w 3076859"/>
              <a:gd name="connsiteY1627" fmla="*/ 3059683 h 3513667"/>
              <a:gd name="connsiteX1628" fmla="*/ 2177842 w 3076859"/>
              <a:gd name="connsiteY1628" fmla="*/ 3059954 h 3513667"/>
              <a:gd name="connsiteX1629" fmla="*/ 2176842 w 3076859"/>
              <a:gd name="connsiteY1629" fmla="*/ 3060225 h 3513667"/>
              <a:gd name="connsiteX1630" fmla="*/ 2175442 w 3076859"/>
              <a:gd name="connsiteY1630" fmla="*/ 3060225 h 3513667"/>
              <a:gd name="connsiteX1631" fmla="*/ 2174042 w 3076859"/>
              <a:gd name="connsiteY1631" fmla="*/ 3059954 h 3513667"/>
              <a:gd name="connsiteX1632" fmla="*/ 2167642 w 3076859"/>
              <a:gd name="connsiteY1632" fmla="*/ 3062936 h 3513667"/>
              <a:gd name="connsiteX1633" fmla="*/ 2164242 w 3076859"/>
              <a:gd name="connsiteY1633" fmla="*/ 3064156 h 3513667"/>
              <a:gd name="connsiteX1634" fmla="*/ 2161042 w 3076859"/>
              <a:gd name="connsiteY1634" fmla="*/ 3065376 h 3513667"/>
              <a:gd name="connsiteX1635" fmla="*/ 2157842 w 3076859"/>
              <a:gd name="connsiteY1635" fmla="*/ 3066461 h 3513667"/>
              <a:gd name="connsiteX1636" fmla="*/ 2154641 w 3076859"/>
              <a:gd name="connsiteY1636" fmla="*/ 3067410 h 3513667"/>
              <a:gd name="connsiteX1637" fmla="*/ 2151441 w 3076859"/>
              <a:gd name="connsiteY1637" fmla="*/ 3068088 h 3513667"/>
              <a:gd name="connsiteX1638" fmla="*/ 2148441 w 3076859"/>
              <a:gd name="connsiteY1638" fmla="*/ 3068223 h 3513667"/>
              <a:gd name="connsiteX1639" fmla="*/ 2146841 w 3076859"/>
              <a:gd name="connsiteY1639" fmla="*/ 3068223 h 3513667"/>
              <a:gd name="connsiteX1640" fmla="*/ 2145441 w 3076859"/>
              <a:gd name="connsiteY1640" fmla="*/ 3068223 h 3513667"/>
              <a:gd name="connsiteX1641" fmla="*/ 2143841 w 3076859"/>
              <a:gd name="connsiteY1641" fmla="*/ 3067952 h 3513667"/>
              <a:gd name="connsiteX1642" fmla="*/ 2142441 w 3076859"/>
              <a:gd name="connsiteY1642" fmla="*/ 3067545 h 3513667"/>
              <a:gd name="connsiteX1643" fmla="*/ 2141241 w 3076859"/>
              <a:gd name="connsiteY1643" fmla="*/ 3067139 h 3513667"/>
              <a:gd name="connsiteX1644" fmla="*/ 2139641 w 3076859"/>
              <a:gd name="connsiteY1644" fmla="*/ 3066596 h 3513667"/>
              <a:gd name="connsiteX1645" fmla="*/ 2138241 w 3076859"/>
              <a:gd name="connsiteY1645" fmla="*/ 3065919 h 3513667"/>
              <a:gd name="connsiteX1646" fmla="*/ 2137041 w 3076859"/>
              <a:gd name="connsiteY1646" fmla="*/ 3065105 h 3513667"/>
              <a:gd name="connsiteX1647" fmla="*/ 2135641 w 3076859"/>
              <a:gd name="connsiteY1647" fmla="*/ 3064021 h 3513667"/>
              <a:gd name="connsiteX1648" fmla="*/ 2134241 w 3076859"/>
              <a:gd name="connsiteY1648" fmla="*/ 3062936 h 3513667"/>
              <a:gd name="connsiteX1649" fmla="*/ 2133241 w 3076859"/>
              <a:gd name="connsiteY1649" fmla="*/ 3061716 h 3513667"/>
              <a:gd name="connsiteX1650" fmla="*/ 2131841 w 3076859"/>
              <a:gd name="connsiteY1650" fmla="*/ 3060225 h 3513667"/>
              <a:gd name="connsiteX1651" fmla="*/ 2130641 w 3076859"/>
              <a:gd name="connsiteY1651" fmla="*/ 3058598 h 3513667"/>
              <a:gd name="connsiteX1652" fmla="*/ 2129441 w 3076859"/>
              <a:gd name="connsiteY1652" fmla="*/ 3056701 h 3513667"/>
              <a:gd name="connsiteX1653" fmla="*/ 2127241 w 3076859"/>
              <a:gd name="connsiteY1653" fmla="*/ 3052634 h 3513667"/>
              <a:gd name="connsiteX1654" fmla="*/ 2124041 w 3076859"/>
              <a:gd name="connsiteY1654" fmla="*/ 3056430 h 3513667"/>
              <a:gd name="connsiteX1655" fmla="*/ 2120641 w 3076859"/>
              <a:gd name="connsiteY1655" fmla="*/ 3059954 h 3513667"/>
              <a:gd name="connsiteX1656" fmla="*/ 2117241 w 3076859"/>
              <a:gd name="connsiteY1656" fmla="*/ 3063072 h 3513667"/>
              <a:gd name="connsiteX1657" fmla="*/ 2113841 w 3076859"/>
              <a:gd name="connsiteY1657" fmla="*/ 3065919 h 3513667"/>
              <a:gd name="connsiteX1658" fmla="*/ 2110241 w 3076859"/>
              <a:gd name="connsiteY1658" fmla="*/ 3068359 h 3513667"/>
              <a:gd name="connsiteX1659" fmla="*/ 2106641 w 3076859"/>
              <a:gd name="connsiteY1659" fmla="*/ 3070528 h 3513667"/>
              <a:gd name="connsiteX1660" fmla="*/ 2103040 w 3076859"/>
              <a:gd name="connsiteY1660" fmla="*/ 3072561 h 3513667"/>
              <a:gd name="connsiteX1661" fmla="*/ 2099440 w 3076859"/>
              <a:gd name="connsiteY1661" fmla="*/ 3074052 h 3513667"/>
              <a:gd name="connsiteX1662" fmla="*/ 2095640 w 3076859"/>
              <a:gd name="connsiteY1662" fmla="*/ 3075408 h 3513667"/>
              <a:gd name="connsiteX1663" fmla="*/ 2091840 w 3076859"/>
              <a:gd name="connsiteY1663" fmla="*/ 3076492 h 3513667"/>
              <a:gd name="connsiteX1664" fmla="*/ 2088040 w 3076859"/>
              <a:gd name="connsiteY1664" fmla="*/ 3077441 h 3513667"/>
              <a:gd name="connsiteX1665" fmla="*/ 2084240 w 3076859"/>
              <a:gd name="connsiteY1665" fmla="*/ 3078254 h 3513667"/>
              <a:gd name="connsiteX1666" fmla="*/ 2080240 w 3076859"/>
              <a:gd name="connsiteY1666" fmla="*/ 3078661 h 3513667"/>
              <a:gd name="connsiteX1667" fmla="*/ 2076440 w 3076859"/>
              <a:gd name="connsiteY1667" fmla="*/ 3079068 h 3513667"/>
              <a:gd name="connsiteX1668" fmla="*/ 2072440 w 3076859"/>
              <a:gd name="connsiteY1668" fmla="*/ 3079203 h 3513667"/>
              <a:gd name="connsiteX1669" fmla="*/ 2068440 w 3076859"/>
              <a:gd name="connsiteY1669" fmla="*/ 3079203 h 3513667"/>
              <a:gd name="connsiteX1670" fmla="*/ 2064640 w 3076859"/>
              <a:gd name="connsiteY1670" fmla="*/ 3079068 h 3513667"/>
              <a:gd name="connsiteX1671" fmla="*/ 2060440 w 3076859"/>
              <a:gd name="connsiteY1671" fmla="*/ 3078797 h 3513667"/>
              <a:gd name="connsiteX1672" fmla="*/ 2056640 w 3076859"/>
              <a:gd name="connsiteY1672" fmla="*/ 3078390 h 3513667"/>
              <a:gd name="connsiteX1673" fmla="*/ 2052440 w 3076859"/>
              <a:gd name="connsiteY1673" fmla="*/ 3077983 h 3513667"/>
              <a:gd name="connsiteX1674" fmla="*/ 2044239 w 3076859"/>
              <a:gd name="connsiteY1674" fmla="*/ 3076899 h 3513667"/>
              <a:gd name="connsiteX1675" fmla="*/ 2036039 w 3076859"/>
              <a:gd name="connsiteY1675" fmla="*/ 3075408 h 3513667"/>
              <a:gd name="connsiteX1676" fmla="*/ 2019839 w 3076859"/>
              <a:gd name="connsiteY1676" fmla="*/ 3072832 h 3513667"/>
              <a:gd name="connsiteX1677" fmla="*/ 2011639 w 3076859"/>
              <a:gd name="connsiteY1677" fmla="*/ 3071748 h 3513667"/>
              <a:gd name="connsiteX1678" fmla="*/ 2003639 w 3076859"/>
              <a:gd name="connsiteY1678" fmla="*/ 3070799 h 3513667"/>
              <a:gd name="connsiteX1679" fmla="*/ 1999239 w 3076859"/>
              <a:gd name="connsiteY1679" fmla="*/ 3061852 h 3513667"/>
              <a:gd name="connsiteX1680" fmla="*/ 1994838 w 3076859"/>
              <a:gd name="connsiteY1680" fmla="*/ 3052905 h 3513667"/>
              <a:gd name="connsiteX1681" fmla="*/ 1985638 w 3076859"/>
              <a:gd name="connsiteY1681" fmla="*/ 3035282 h 3513667"/>
              <a:gd name="connsiteX1682" fmla="*/ 1981038 w 3076859"/>
              <a:gd name="connsiteY1682" fmla="*/ 3026336 h 3513667"/>
              <a:gd name="connsiteX1683" fmla="*/ 1976438 w 3076859"/>
              <a:gd name="connsiteY1683" fmla="*/ 3017524 h 3513667"/>
              <a:gd name="connsiteX1684" fmla="*/ 1972438 w 3076859"/>
              <a:gd name="connsiteY1684" fmla="*/ 3008577 h 3513667"/>
              <a:gd name="connsiteX1685" fmla="*/ 1968238 w 3076859"/>
              <a:gd name="connsiteY1685" fmla="*/ 2999360 h 3513667"/>
              <a:gd name="connsiteX1686" fmla="*/ 1964838 w 3076859"/>
              <a:gd name="connsiteY1686" fmla="*/ 2990277 h 3513667"/>
              <a:gd name="connsiteX1687" fmla="*/ 1961638 w 3076859"/>
              <a:gd name="connsiteY1687" fmla="*/ 2981195 h 3513667"/>
              <a:gd name="connsiteX1688" fmla="*/ 1960238 w 3076859"/>
              <a:gd name="connsiteY1688" fmla="*/ 2976450 h 3513667"/>
              <a:gd name="connsiteX1689" fmla="*/ 1959238 w 3076859"/>
              <a:gd name="connsiteY1689" fmla="*/ 2971706 h 3513667"/>
              <a:gd name="connsiteX1690" fmla="*/ 1958038 w 3076859"/>
              <a:gd name="connsiteY1690" fmla="*/ 2966961 h 3513667"/>
              <a:gd name="connsiteX1691" fmla="*/ 1957038 w 3076859"/>
              <a:gd name="connsiteY1691" fmla="*/ 2962217 h 3513667"/>
              <a:gd name="connsiteX1692" fmla="*/ 1956238 w 3076859"/>
              <a:gd name="connsiteY1692" fmla="*/ 2957337 h 3513667"/>
              <a:gd name="connsiteX1693" fmla="*/ 1955838 w 3076859"/>
              <a:gd name="connsiteY1693" fmla="*/ 2952456 h 3513667"/>
              <a:gd name="connsiteX1694" fmla="*/ 1955238 w 3076859"/>
              <a:gd name="connsiteY1694" fmla="*/ 2947441 h 3513667"/>
              <a:gd name="connsiteX1695" fmla="*/ 1955238 w 3076859"/>
              <a:gd name="connsiteY1695" fmla="*/ 2942561 h 3513667"/>
              <a:gd name="connsiteX1696" fmla="*/ 1955238 w 3076859"/>
              <a:gd name="connsiteY1696" fmla="*/ 2937409 h 3513667"/>
              <a:gd name="connsiteX1697" fmla="*/ 1955438 w 3076859"/>
              <a:gd name="connsiteY1697" fmla="*/ 2932394 h 3513667"/>
              <a:gd name="connsiteX1698" fmla="*/ 1956038 w 3076859"/>
              <a:gd name="connsiteY1698" fmla="*/ 2927243 h 3513667"/>
              <a:gd name="connsiteX1699" fmla="*/ 1956838 w 3076859"/>
              <a:gd name="connsiteY1699" fmla="*/ 2921956 h 3513667"/>
              <a:gd name="connsiteX1700" fmla="*/ 1955238 w 3076859"/>
              <a:gd name="connsiteY1700" fmla="*/ 2919922 h 3513667"/>
              <a:gd name="connsiteX1701" fmla="*/ 1954038 w 3076859"/>
              <a:gd name="connsiteY1701" fmla="*/ 2918160 h 3513667"/>
              <a:gd name="connsiteX1702" fmla="*/ 1953038 w 3076859"/>
              <a:gd name="connsiteY1702" fmla="*/ 2916127 h 3513667"/>
              <a:gd name="connsiteX1703" fmla="*/ 1952038 w 3076859"/>
              <a:gd name="connsiteY1703" fmla="*/ 2913958 h 3513667"/>
              <a:gd name="connsiteX1704" fmla="*/ 1951238 w 3076859"/>
              <a:gd name="connsiteY1704" fmla="*/ 2911789 h 3513667"/>
              <a:gd name="connsiteX1705" fmla="*/ 1950438 w 3076859"/>
              <a:gd name="connsiteY1705" fmla="*/ 2909620 h 3513667"/>
              <a:gd name="connsiteX1706" fmla="*/ 1949638 w 3076859"/>
              <a:gd name="connsiteY1706" fmla="*/ 2905147 h 3513667"/>
              <a:gd name="connsiteX1707" fmla="*/ 1949238 w 3076859"/>
              <a:gd name="connsiteY1707" fmla="*/ 2900538 h 3513667"/>
              <a:gd name="connsiteX1708" fmla="*/ 1948638 w 3076859"/>
              <a:gd name="connsiteY1708" fmla="*/ 2895793 h 3513667"/>
              <a:gd name="connsiteX1709" fmla="*/ 1948238 w 3076859"/>
              <a:gd name="connsiteY1709" fmla="*/ 2886440 h 3513667"/>
              <a:gd name="connsiteX1710" fmla="*/ 1947838 w 3076859"/>
              <a:gd name="connsiteY1710" fmla="*/ 2881831 h 3513667"/>
              <a:gd name="connsiteX1711" fmla="*/ 1947038 w 3076859"/>
              <a:gd name="connsiteY1711" fmla="*/ 2877086 h 3513667"/>
              <a:gd name="connsiteX1712" fmla="*/ 1946038 w 3076859"/>
              <a:gd name="connsiteY1712" fmla="*/ 2872613 h 3513667"/>
              <a:gd name="connsiteX1713" fmla="*/ 1945237 w 3076859"/>
              <a:gd name="connsiteY1713" fmla="*/ 2870444 h 3513667"/>
              <a:gd name="connsiteX1714" fmla="*/ 1944437 w 3076859"/>
              <a:gd name="connsiteY1714" fmla="*/ 2868546 h 3513667"/>
              <a:gd name="connsiteX1715" fmla="*/ 1943237 w 3076859"/>
              <a:gd name="connsiteY1715" fmla="*/ 2866377 h 3513667"/>
              <a:gd name="connsiteX1716" fmla="*/ 1942037 w 3076859"/>
              <a:gd name="connsiteY1716" fmla="*/ 2864344 h 3513667"/>
              <a:gd name="connsiteX1717" fmla="*/ 1940637 w 3076859"/>
              <a:gd name="connsiteY1717" fmla="*/ 2862446 h 3513667"/>
              <a:gd name="connsiteX1718" fmla="*/ 1938837 w 3076859"/>
              <a:gd name="connsiteY1718" fmla="*/ 2860548 h 3513667"/>
              <a:gd name="connsiteX1719" fmla="*/ 1937037 w 3076859"/>
              <a:gd name="connsiteY1719" fmla="*/ 2858786 h 3513667"/>
              <a:gd name="connsiteX1720" fmla="*/ 1935037 w 3076859"/>
              <a:gd name="connsiteY1720" fmla="*/ 2857023 h 3513667"/>
              <a:gd name="connsiteX1721" fmla="*/ 1932637 w 3076859"/>
              <a:gd name="connsiteY1721" fmla="*/ 2855397 h 3513667"/>
              <a:gd name="connsiteX1722" fmla="*/ 1930037 w 3076859"/>
              <a:gd name="connsiteY1722" fmla="*/ 2853770 h 3513667"/>
              <a:gd name="connsiteX1723" fmla="*/ 1929237 w 3076859"/>
              <a:gd name="connsiteY1723" fmla="*/ 2886575 h 3513667"/>
              <a:gd name="connsiteX1724" fmla="*/ 1928637 w 3076859"/>
              <a:gd name="connsiteY1724" fmla="*/ 2902842 h 3513667"/>
              <a:gd name="connsiteX1725" fmla="*/ 1928037 w 3076859"/>
              <a:gd name="connsiteY1725" fmla="*/ 2919245 h 3513667"/>
              <a:gd name="connsiteX1726" fmla="*/ 1927037 w 3076859"/>
              <a:gd name="connsiteY1726" fmla="*/ 2935376 h 3513667"/>
              <a:gd name="connsiteX1727" fmla="*/ 1925837 w 3076859"/>
              <a:gd name="connsiteY1727" fmla="*/ 2951643 h 3513667"/>
              <a:gd name="connsiteX1728" fmla="*/ 1924837 w 3076859"/>
              <a:gd name="connsiteY1728" fmla="*/ 2967910 h 3513667"/>
              <a:gd name="connsiteX1729" fmla="*/ 1923237 w 3076859"/>
              <a:gd name="connsiteY1729" fmla="*/ 2984177 h 3513667"/>
              <a:gd name="connsiteX1730" fmla="*/ 1921237 w 3076859"/>
              <a:gd name="connsiteY1730" fmla="*/ 3000308 h 3513667"/>
              <a:gd name="connsiteX1731" fmla="*/ 1919237 w 3076859"/>
              <a:gd name="connsiteY1731" fmla="*/ 3016440 h 3513667"/>
              <a:gd name="connsiteX1732" fmla="*/ 1917037 w 3076859"/>
              <a:gd name="connsiteY1732" fmla="*/ 3032707 h 3513667"/>
              <a:gd name="connsiteX1733" fmla="*/ 1914437 w 3076859"/>
              <a:gd name="connsiteY1733" fmla="*/ 3048703 h 3513667"/>
              <a:gd name="connsiteX1734" fmla="*/ 1911437 w 3076859"/>
              <a:gd name="connsiteY1734" fmla="*/ 3064834 h 3513667"/>
              <a:gd name="connsiteX1735" fmla="*/ 1908037 w 3076859"/>
              <a:gd name="connsiteY1735" fmla="*/ 3080830 h 3513667"/>
              <a:gd name="connsiteX1736" fmla="*/ 1904437 w 3076859"/>
              <a:gd name="connsiteY1736" fmla="*/ 3096826 h 3513667"/>
              <a:gd name="connsiteX1737" fmla="*/ 1900437 w 3076859"/>
              <a:gd name="connsiteY1737" fmla="*/ 3112822 h 3513667"/>
              <a:gd name="connsiteX1738" fmla="*/ 1899637 w 3076859"/>
              <a:gd name="connsiteY1738" fmla="*/ 3121362 h 3513667"/>
              <a:gd name="connsiteX1739" fmla="*/ 1898837 w 3076859"/>
              <a:gd name="connsiteY1739" fmla="*/ 3129902 h 3513667"/>
              <a:gd name="connsiteX1740" fmla="*/ 1897437 w 3076859"/>
              <a:gd name="connsiteY1740" fmla="*/ 3138171 h 3513667"/>
              <a:gd name="connsiteX1741" fmla="*/ 1895637 w 3076859"/>
              <a:gd name="connsiteY1741" fmla="*/ 3146576 h 3513667"/>
              <a:gd name="connsiteX1742" fmla="*/ 1893436 w 3076859"/>
              <a:gd name="connsiteY1742" fmla="*/ 3154709 h 3513667"/>
              <a:gd name="connsiteX1743" fmla="*/ 1891236 w 3076859"/>
              <a:gd name="connsiteY1743" fmla="*/ 3162978 h 3513667"/>
              <a:gd name="connsiteX1744" fmla="*/ 1888636 w 3076859"/>
              <a:gd name="connsiteY1744" fmla="*/ 3170976 h 3513667"/>
              <a:gd name="connsiteX1745" fmla="*/ 1886236 w 3076859"/>
              <a:gd name="connsiteY1745" fmla="*/ 3178974 h 3513667"/>
              <a:gd name="connsiteX1746" fmla="*/ 1883236 w 3076859"/>
              <a:gd name="connsiteY1746" fmla="*/ 3187108 h 3513667"/>
              <a:gd name="connsiteX1747" fmla="*/ 1880236 w 3076859"/>
              <a:gd name="connsiteY1747" fmla="*/ 3195105 h 3513667"/>
              <a:gd name="connsiteX1748" fmla="*/ 1874436 w 3076859"/>
              <a:gd name="connsiteY1748" fmla="*/ 3210966 h 3513667"/>
              <a:gd name="connsiteX1749" fmla="*/ 1868236 w 3076859"/>
              <a:gd name="connsiteY1749" fmla="*/ 3226962 h 3513667"/>
              <a:gd name="connsiteX1750" fmla="*/ 1862236 w 3076859"/>
              <a:gd name="connsiteY1750" fmla="*/ 3242822 h 3513667"/>
              <a:gd name="connsiteX1751" fmla="*/ 1862036 w 3076859"/>
              <a:gd name="connsiteY1751" fmla="*/ 3246618 h 3513667"/>
              <a:gd name="connsiteX1752" fmla="*/ 1861636 w 3076859"/>
              <a:gd name="connsiteY1752" fmla="*/ 3250142 h 3513667"/>
              <a:gd name="connsiteX1753" fmla="*/ 1860436 w 3076859"/>
              <a:gd name="connsiteY1753" fmla="*/ 3253531 h 3513667"/>
              <a:gd name="connsiteX1754" fmla="*/ 1859236 w 3076859"/>
              <a:gd name="connsiteY1754" fmla="*/ 3256784 h 3513667"/>
              <a:gd name="connsiteX1755" fmla="*/ 1857436 w 3076859"/>
              <a:gd name="connsiteY1755" fmla="*/ 3259902 h 3513667"/>
              <a:gd name="connsiteX1756" fmla="*/ 1855636 w 3076859"/>
              <a:gd name="connsiteY1756" fmla="*/ 3262749 h 3513667"/>
              <a:gd name="connsiteX1757" fmla="*/ 1853436 w 3076859"/>
              <a:gd name="connsiteY1757" fmla="*/ 3265731 h 3513667"/>
              <a:gd name="connsiteX1758" fmla="*/ 1850836 w 3076859"/>
              <a:gd name="connsiteY1758" fmla="*/ 3268714 h 3513667"/>
              <a:gd name="connsiteX1759" fmla="*/ 1849236 w 3076859"/>
              <a:gd name="connsiteY1759" fmla="*/ 3269798 h 3513667"/>
              <a:gd name="connsiteX1760" fmla="*/ 1847436 w 3076859"/>
              <a:gd name="connsiteY1760" fmla="*/ 3271018 h 3513667"/>
              <a:gd name="connsiteX1761" fmla="*/ 1844436 w 3076859"/>
              <a:gd name="connsiteY1761" fmla="*/ 3273458 h 3513667"/>
              <a:gd name="connsiteX1762" fmla="*/ 1841435 w 3076859"/>
              <a:gd name="connsiteY1762" fmla="*/ 3276440 h 3513667"/>
              <a:gd name="connsiteX1763" fmla="*/ 1838835 w 3076859"/>
              <a:gd name="connsiteY1763" fmla="*/ 3279287 h 3513667"/>
              <a:gd name="connsiteX1764" fmla="*/ 1836235 w 3076859"/>
              <a:gd name="connsiteY1764" fmla="*/ 3282405 h 3513667"/>
              <a:gd name="connsiteX1765" fmla="*/ 1834035 w 3076859"/>
              <a:gd name="connsiteY1765" fmla="*/ 3285658 h 3513667"/>
              <a:gd name="connsiteX1766" fmla="*/ 1829235 w 3076859"/>
              <a:gd name="connsiteY1766" fmla="*/ 3292165 h 3513667"/>
              <a:gd name="connsiteX1767" fmla="*/ 1826635 w 3076859"/>
              <a:gd name="connsiteY1767" fmla="*/ 3295419 h 3513667"/>
              <a:gd name="connsiteX1768" fmla="*/ 1824235 w 3076859"/>
              <a:gd name="connsiteY1768" fmla="*/ 3298401 h 3513667"/>
              <a:gd name="connsiteX1769" fmla="*/ 1821235 w 3076859"/>
              <a:gd name="connsiteY1769" fmla="*/ 3301248 h 3513667"/>
              <a:gd name="connsiteX1770" fmla="*/ 1818235 w 3076859"/>
              <a:gd name="connsiteY1770" fmla="*/ 3304094 h 3513667"/>
              <a:gd name="connsiteX1771" fmla="*/ 1815035 w 3076859"/>
              <a:gd name="connsiteY1771" fmla="*/ 3306399 h 3513667"/>
              <a:gd name="connsiteX1772" fmla="*/ 1813435 w 3076859"/>
              <a:gd name="connsiteY1772" fmla="*/ 3307619 h 3513667"/>
              <a:gd name="connsiteX1773" fmla="*/ 1811635 w 3076859"/>
              <a:gd name="connsiteY1773" fmla="*/ 3308568 h 3513667"/>
              <a:gd name="connsiteX1774" fmla="*/ 1809635 w 3076859"/>
              <a:gd name="connsiteY1774" fmla="*/ 3309517 h 3513667"/>
              <a:gd name="connsiteX1775" fmla="*/ 1807435 w 3076859"/>
              <a:gd name="connsiteY1775" fmla="*/ 3310465 h 3513667"/>
              <a:gd name="connsiteX1776" fmla="*/ 1805435 w 3076859"/>
              <a:gd name="connsiteY1776" fmla="*/ 3311008 h 3513667"/>
              <a:gd name="connsiteX1777" fmla="*/ 1803235 w 3076859"/>
              <a:gd name="connsiteY1777" fmla="*/ 3311821 h 3513667"/>
              <a:gd name="connsiteX1778" fmla="*/ 1801435 w 3076859"/>
              <a:gd name="connsiteY1778" fmla="*/ 3316023 h 3513667"/>
              <a:gd name="connsiteX1779" fmla="*/ 1799235 w 3076859"/>
              <a:gd name="connsiteY1779" fmla="*/ 3319955 h 3513667"/>
              <a:gd name="connsiteX1780" fmla="*/ 1797035 w 3076859"/>
              <a:gd name="connsiteY1780" fmla="*/ 3323343 h 3513667"/>
              <a:gd name="connsiteX1781" fmla="*/ 1794235 w 3076859"/>
              <a:gd name="connsiteY1781" fmla="*/ 3326597 h 3513667"/>
              <a:gd name="connsiteX1782" fmla="*/ 1791635 w 3076859"/>
              <a:gd name="connsiteY1782" fmla="*/ 3329444 h 3513667"/>
              <a:gd name="connsiteX1783" fmla="*/ 1788634 w 3076859"/>
              <a:gd name="connsiteY1783" fmla="*/ 3332019 h 3513667"/>
              <a:gd name="connsiteX1784" fmla="*/ 1785434 w 3076859"/>
              <a:gd name="connsiteY1784" fmla="*/ 3334324 h 3513667"/>
              <a:gd name="connsiteX1785" fmla="*/ 1782034 w 3076859"/>
              <a:gd name="connsiteY1785" fmla="*/ 3336357 h 3513667"/>
              <a:gd name="connsiteX1786" fmla="*/ 1778434 w 3076859"/>
              <a:gd name="connsiteY1786" fmla="*/ 3338119 h 3513667"/>
              <a:gd name="connsiteX1787" fmla="*/ 1774634 w 3076859"/>
              <a:gd name="connsiteY1787" fmla="*/ 3339610 h 3513667"/>
              <a:gd name="connsiteX1788" fmla="*/ 1770634 w 3076859"/>
              <a:gd name="connsiteY1788" fmla="*/ 3340830 h 3513667"/>
              <a:gd name="connsiteX1789" fmla="*/ 1766434 w 3076859"/>
              <a:gd name="connsiteY1789" fmla="*/ 3342051 h 3513667"/>
              <a:gd name="connsiteX1790" fmla="*/ 1762234 w 3076859"/>
              <a:gd name="connsiteY1790" fmla="*/ 3342999 h 3513667"/>
              <a:gd name="connsiteX1791" fmla="*/ 1757834 w 3076859"/>
              <a:gd name="connsiteY1791" fmla="*/ 3343948 h 3513667"/>
              <a:gd name="connsiteX1792" fmla="*/ 1753234 w 3076859"/>
              <a:gd name="connsiteY1792" fmla="*/ 3344762 h 3513667"/>
              <a:gd name="connsiteX1793" fmla="*/ 1748634 w 3076859"/>
              <a:gd name="connsiteY1793" fmla="*/ 3345304 h 3513667"/>
              <a:gd name="connsiteX1794" fmla="*/ 1740634 w 3076859"/>
              <a:gd name="connsiteY1794" fmla="*/ 3346117 h 3513667"/>
              <a:gd name="connsiteX1795" fmla="*/ 1732633 w 3076859"/>
              <a:gd name="connsiteY1795" fmla="*/ 3346524 h 3513667"/>
              <a:gd name="connsiteX1796" fmla="*/ 1724833 w 3076859"/>
              <a:gd name="connsiteY1796" fmla="*/ 3346931 h 3513667"/>
              <a:gd name="connsiteX1797" fmla="*/ 1716833 w 3076859"/>
              <a:gd name="connsiteY1797" fmla="*/ 3346931 h 3513667"/>
              <a:gd name="connsiteX1798" fmla="*/ 1709033 w 3076859"/>
              <a:gd name="connsiteY1798" fmla="*/ 3346795 h 3513667"/>
              <a:gd name="connsiteX1799" fmla="*/ 1701033 w 3076859"/>
              <a:gd name="connsiteY1799" fmla="*/ 3346388 h 3513667"/>
              <a:gd name="connsiteX1800" fmla="*/ 1693233 w 3076859"/>
              <a:gd name="connsiteY1800" fmla="*/ 3345846 h 3513667"/>
              <a:gd name="connsiteX1801" fmla="*/ 1685233 w 3076859"/>
              <a:gd name="connsiteY1801" fmla="*/ 3345168 h 3513667"/>
              <a:gd name="connsiteX1802" fmla="*/ 1669632 w 3076859"/>
              <a:gd name="connsiteY1802" fmla="*/ 3343677 h 3513667"/>
              <a:gd name="connsiteX1803" fmla="*/ 1654032 w 3076859"/>
              <a:gd name="connsiteY1803" fmla="*/ 3341915 h 3513667"/>
              <a:gd name="connsiteX1804" fmla="*/ 1638232 w 3076859"/>
              <a:gd name="connsiteY1804" fmla="*/ 3340153 h 3513667"/>
              <a:gd name="connsiteX1805" fmla="*/ 1630631 w 3076859"/>
              <a:gd name="connsiteY1805" fmla="*/ 3339339 h 3513667"/>
              <a:gd name="connsiteX1806" fmla="*/ 1622631 w 3076859"/>
              <a:gd name="connsiteY1806" fmla="*/ 3338662 h 3513667"/>
              <a:gd name="connsiteX1807" fmla="*/ 1618231 w 3076859"/>
              <a:gd name="connsiteY1807" fmla="*/ 3338119 h 3513667"/>
              <a:gd name="connsiteX1808" fmla="*/ 1614231 w 3076859"/>
              <a:gd name="connsiteY1808" fmla="*/ 3337306 h 3513667"/>
              <a:gd name="connsiteX1809" fmla="*/ 1610431 w 3076859"/>
              <a:gd name="connsiteY1809" fmla="*/ 3336222 h 3513667"/>
              <a:gd name="connsiteX1810" fmla="*/ 1606831 w 3076859"/>
              <a:gd name="connsiteY1810" fmla="*/ 3335001 h 3513667"/>
              <a:gd name="connsiteX1811" fmla="*/ 1603631 w 3076859"/>
              <a:gd name="connsiteY1811" fmla="*/ 3333375 h 3513667"/>
              <a:gd name="connsiteX1812" fmla="*/ 1600431 w 3076859"/>
              <a:gd name="connsiteY1812" fmla="*/ 3331613 h 3513667"/>
              <a:gd name="connsiteX1813" fmla="*/ 1597631 w 3076859"/>
              <a:gd name="connsiteY1813" fmla="*/ 3329444 h 3513667"/>
              <a:gd name="connsiteX1814" fmla="*/ 1595231 w 3076859"/>
              <a:gd name="connsiteY1814" fmla="*/ 3327275 h 3513667"/>
              <a:gd name="connsiteX1815" fmla="*/ 1592631 w 3076859"/>
              <a:gd name="connsiteY1815" fmla="*/ 3324835 h 3513667"/>
              <a:gd name="connsiteX1816" fmla="*/ 1590631 w 3076859"/>
              <a:gd name="connsiteY1816" fmla="*/ 3321988 h 3513667"/>
              <a:gd name="connsiteX1817" fmla="*/ 1588631 w 3076859"/>
              <a:gd name="connsiteY1817" fmla="*/ 3319277 h 3513667"/>
              <a:gd name="connsiteX1818" fmla="*/ 1587031 w 3076859"/>
              <a:gd name="connsiteY1818" fmla="*/ 3316159 h 3513667"/>
              <a:gd name="connsiteX1819" fmla="*/ 1585431 w 3076859"/>
              <a:gd name="connsiteY1819" fmla="*/ 3313041 h 3513667"/>
              <a:gd name="connsiteX1820" fmla="*/ 1584231 w 3076859"/>
              <a:gd name="connsiteY1820" fmla="*/ 3309652 h 3513667"/>
              <a:gd name="connsiteX1821" fmla="*/ 1583031 w 3076859"/>
              <a:gd name="connsiteY1821" fmla="*/ 3306263 h 3513667"/>
              <a:gd name="connsiteX1822" fmla="*/ 1582231 w 3076859"/>
              <a:gd name="connsiteY1822" fmla="*/ 3302739 h 3513667"/>
              <a:gd name="connsiteX1823" fmla="*/ 1579230 w 3076859"/>
              <a:gd name="connsiteY1823" fmla="*/ 3290267 h 3513667"/>
              <a:gd name="connsiteX1824" fmla="*/ 1576230 w 3076859"/>
              <a:gd name="connsiteY1824" fmla="*/ 3278067 h 3513667"/>
              <a:gd name="connsiteX1825" fmla="*/ 1570030 w 3076859"/>
              <a:gd name="connsiteY1825" fmla="*/ 3253531 h 3513667"/>
              <a:gd name="connsiteX1826" fmla="*/ 1564030 w 3076859"/>
              <a:gd name="connsiteY1826" fmla="*/ 3229131 h 3513667"/>
              <a:gd name="connsiteX1827" fmla="*/ 1561030 w 3076859"/>
              <a:gd name="connsiteY1827" fmla="*/ 3216795 h 3513667"/>
              <a:gd name="connsiteX1828" fmla="*/ 1558230 w 3076859"/>
              <a:gd name="connsiteY1828" fmla="*/ 3204595 h 3513667"/>
              <a:gd name="connsiteX1829" fmla="*/ 1555830 w 3076859"/>
              <a:gd name="connsiteY1829" fmla="*/ 3192123 h 3513667"/>
              <a:gd name="connsiteX1830" fmla="*/ 1553430 w 3076859"/>
              <a:gd name="connsiteY1830" fmla="*/ 3179787 h 3513667"/>
              <a:gd name="connsiteX1831" fmla="*/ 1551630 w 3076859"/>
              <a:gd name="connsiteY1831" fmla="*/ 3167316 h 3513667"/>
              <a:gd name="connsiteX1832" fmla="*/ 1550030 w 3076859"/>
              <a:gd name="connsiteY1832" fmla="*/ 3154845 h 3513667"/>
              <a:gd name="connsiteX1833" fmla="*/ 1549230 w 3076859"/>
              <a:gd name="connsiteY1833" fmla="*/ 3142373 h 3513667"/>
              <a:gd name="connsiteX1834" fmla="*/ 1548630 w 3076859"/>
              <a:gd name="connsiteY1834" fmla="*/ 3136002 h 3513667"/>
              <a:gd name="connsiteX1835" fmla="*/ 1548630 w 3076859"/>
              <a:gd name="connsiteY1835" fmla="*/ 3129766 h 3513667"/>
              <a:gd name="connsiteX1836" fmla="*/ 1548430 w 3076859"/>
              <a:gd name="connsiteY1836" fmla="*/ 3123395 h 3513667"/>
              <a:gd name="connsiteX1837" fmla="*/ 1548630 w 3076859"/>
              <a:gd name="connsiteY1837" fmla="*/ 3117024 h 3513667"/>
              <a:gd name="connsiteX1838" fmla="*/ 1548830 w 3076859"/>
              <a:gd name="connsiteY1838" fmla="*/ 3110517 h 3513667"/>
              <a:gd name="connsiteX1839" fmla="*/ 1549430 w 3076859"/>
              <a:gd name="connsiteY1839" fmla="*/ 3104146 h 3513667"/>
              <a:gd name="connsiteX1840" fmla="*/ 1540430 w 3076859"/>
              <a:gd name="connsiteY1840" fmla="*/ 3086795 h 3513667"/>
              <a:gd name="connsiteX1841" fmla="*/ 1521829 w 3076859"/>
              <a:gd name="connsiteY1841" fmla="*/ 3078254 h 3513667"/>
              <a:gd name="connsiteX1842" fmla="*/ 1501629 w 3076859"/>
              <a:gd name="connsiteY1842" fmla="*/ 3190903 h 3513667"/>
              <a:gd name="connsiteX1843" fmla="*/ 1502229 w 3076859"/>
              <a:gd name="connsiteY1843" fmla="*/ 3194834 h 3513667"/>
              <a:gd name="connsiteX1844" fmla="*/ 1502429 w 3076859"/>
              <a:gd name="connsiteY1844" fmla="*/ 3198630 h 3513667"/>
              <a:gd name="connsiteX1845" fmla="*/ 1502429 w 3076859"/>
              <a:gd name="connsiteY1845" fmla="*/ 3202561 h 3513667"/>
              <a:gd name="connsiteX1846" fmla="*/ 1502429 w 3076859"/>
              <a:gd name="connsiteY1846" fmla="*/ 3206357 h 3513667"/>
              <a:gd name="connsiteX1847" fmla="*/ 1502029 w 3076859"/>
              <a:gd name="connsiteY1847" fmla="*/ 3210152 h 3513667"/>
              <a:gd name="connsiteX1848" fmla="*/ 1501429 w 3076859"/>
              <a:gd name="connsiteY1848" fmla="*/ 3213948 h 3513667"/>
              <a:gd name="connsiteX1849" fmla="*/ 1500429 w 3076859"/>
              <a:gd name="connsiteY1849" fmla="*/ 3221404 h 3513667"/>
              <a:gd name="connsiteX1850" fmla="*/ 1498429 w 3076859"/>
              <a:gd name="connsiteY1850" fmla="*/ 3228995 h 3513667"/>
              <a:gd name="connsiteX1851" fmla="*/ 1496429 w 3076859"/>
              <a:gd name="connsiteY1851" fmla="*/ 3236315 h 3513667"/>
              <a:gd name="connsiteX1852" fmla="*/ 1492229 w 3076859"/>
              <a:gd name="connsiteY1852" fmla="*/ 3251227 h 3513667"/>
              <a:gd name="connsiteX1853" fmla="*/ 1492229 w 3076859"/>
              <a:gd name="connsiteY1853" fmla="*/ 3256242 h 3513667"/>
              <a:gd name="connsiteX1854" fmla="*/ 1491429 w 3076859"/>
              <a:gd name="connsiteY1854" fmla="*/ 3261258 h 3513667"/>
              <a:gd name="connsiteX1855" fmla="*/ 1490629 w 3076859"/>
              <a:gd name="connsiteY1855" fmla="*/ 3266002 h 3513667"/>
              <a:gd name="connsiteX1856" fmla="*/ 1489429 w 3076859"/>
              <a:gd name="connsiteY1856" fmla="*/ 3270882 h 3513667"/>
              <a:gd name="connsiteX1857" fmla="*/ 1487829 w 3076859"/>
              <a:gd name="connsiteY1857" fmla="*/ 3275491 h 3513667"/>
              <a:gd name="connsiteX1858" fmla="*/ 1486029 w 3076859"/>
              <a:gd name="connsiteY1858" fmla="*/ 3280100 h 3513667"/>
              <a:gd name="connsiteX1859" fmla="*/ 1483829 w 3076859"/>
              <a:gd name="connsiteY1859" fmla="*/ 3284709 h 3513667"/>
              <a:gd name="connsiteX1860" fmla="*/ 1481629 w 3076859"/>
              <a:gd name="connsiteY1860" fmla="*/ 3289183 h 3513667"/>
              <a:gd name="connsiteX1861" fmla="*/ 1477029 w 3076859"/>
              <a:gd name="connsiteY1861" fmla="*/ 3298536 h 3513667"/>
              <a:gd name="connsiteX1862" fmla="*/ 1475028 w 3076859"/>
              <a:gd name="connsiteY1862" fmla="*/ 3303010 h 3513667"/>
              <a:gd name="connsiteX1863" fmla="*/ 1473028 w 3076859"/>
              <a:gd name="connsiteY1863" fmla="*/ 3307754 h 3513667"/>
              <a:gd name="connsiteX1864" fmla="*/ 1470828 w 3076859"/>
              <a:gd name="connsiteY1864" fmla="*/ 3312363 h 3513667"/>
              <a:gd name="connsiteX1865" fmla="*/ 1469428 w 3076859"/>
              <a:gd name="connsiteY1865" fmla="*/ 3317243 h 3513667"/>
              <a:gd name="connsiteX1866" fmla="*/ 1468028 w 3076859"/>
              <a:gd name="connsiteY1866" fmla="*/ 3322123 h 3513667"/>
              <a:gd name="connsiteX1867" fmla="*/ 1467028 w 3076859"/>
              <a:gd name="connsiteY1867" fmla="*/ 3327275 h 3513667"/>
              <a:gd name="connsiteX1868" fmla="*/ 1466628 w 3076859"/>
              <a:gd name="connsiteY1868" fmla="*/ 3328359 h 3513667"/>
              <a:gd name="connsiteX1869" fmla="*/ 1466228 w 3076859"/>
              <a:gd name="connsiteY1869" fmla="*/ 3329308 h 3513667"/>
              <a:gd name="connsiteX1870" fmla="*/ 1465428 w 3076859"/>
              <a:gd name="connsiteY1870" fmla="*/ 3330528 h 3513667"/>
              <a:gd name="connsiteX1871" fmla="*/ 1464628 w 3076859"/>
              <a:gd name="connsiteY1871" fmla="*/ 3331613 h 3513667"/>
              <a:gd name="connsiteX1872" fmla="*/ 1462228 w 3076859"/>
              <a:gd name="connsiteY1872" fmla="*/ 3334053 h 3513667"/>
              <a:gd name="connsiteX1873" fmla="*/ 1459228 w 3076859"/>
              <a:gd name="connsiteY1873" fmla="*/ 3336628 h 3513667"/>
              <a:gd name="connsiteX1874" fmla="*/ 1455628 w 3076859"/>
              <a:gd name="connsiteY1874" fmla="*/ 3339339 h 3513667"/>
              <a:gd name="connsiteX1875" fmla="*/ 1451828 w 3076859"/>
              <a:gd name="connsiteY1875" fmla="*/ 3341915 h 3513667"/>
              <a:gd name="connsiteX1876" fmla="*/ 1447228 w 3076859"/>
              <a:gd name="connsiteY1876" fmla="*/ 3344626 h 3513667"/>
              <a:gd name="connsiteX1877" fmla="*/ 1442628 w 3076859"/>
              <a:gd name="connsiteY1877" fmla="*/ 3347202 h 3513667"/>
              <a:gd name="connsiteX1878" fmla="*/ 1437628 w 3076859"/>
              <a:gd name="connsiteY1878" fmla="*/ 3349777 h 3513667"/>
              <a:gd name="connsiteX1879" fmla="*/ 1432628 w 3076859"/>
              <a:gd name="connsiteY1879" fmla="*/ 3352353 h 3513667"/>
              <a:gd name="connsiteX1880" fmla="*/ 1427628 w 3076859"/>
              <a:gd name="connsiteY1880" fmla="*/ 3354522 h 3513667"/>
              <a:gd name="connsiteX1881" fmla="*/ 1422627 w 3076859"/>
              <a:gd name="connsiteY1881" fmla="*/ 3356420 h 3513667"/>
              <a:gd name="connsiteX1882" fmla="*/ 1417827 w 3076859"/>
              <a:gd name="connsiteY1882" fmla="*/ 3358317 h 3513667"/>
              <a:gd name="connsiteX1883" fmla="*/ 1413227 w 3076859"/>
              <a:gd name="connsiteY1883" fmla="*/ 3359809 h 3513667"/>
              <a:gd name="connsiteX1884" fmla="*/ 1409027 w 3076859"/>
              <a:gd name="connsiteY1884" fmla="*/ 3360893 h 3513667"/>
              <a:gd name="connsiteX1885" fmla="*/ 1405227 w 3076859"/>
              <a:gd name="connsiteY1885" fmla="*/ 3361842 h 3513667"/>
              <a:gd name="connsiteX1886" fmla="*/ 1399227 w 3076859"/>
              <a:gd name="connsiteY1886" fmla="*/ 3362926 h 3513667"/>
              <a:gd name="connsiteX1887" fmla="*/ 1393227 w 3076859"/>
              <a:gd name="connsiteY1887" fmla="*/ 3364146 h 3513667"/>
              <a:gd name="connsiteX1888" fmla="*/ 1380627 w 3076859"/>
              <a:gd name="connsiteY1888" fmla="*/ 3367129 h 3513667"/>
              <a:gd name="connsiteX1889" fmla="*/ 1374227 w 3076859"/>
              <a:gd name="connsiteY1889" fmla="*/ 3368484 h 3513667"/>
              <a:gd name="connsiteX1890" fmla="*/ 1367826 w 3076859"/>
              <a:gd name="connsiteY1890" fmla="*/ 3369704 h 3513667"/>
              <a:gd name="connsiteX1891" fmla="*/ 1361426 w 3076859"/>
              <a:gd name="connsiteY1891" fmla="*/ 3371060 h 3513667"/>
              <a:gd name="connsiteX1892" fmla="*/ 1354826 w 3076859"/>
              <a:gd name="connsiteY1892" fmla="*/ 3372144 h 3513667"/>
              <a:gd name="connsiteX1893" fmla="*/ 1348426 w 3076859"/>
              <a:gd name="connsiteY1893" fmla="*/ 3372822 h 3513667"/>
              <a:gd name="connsiteX1894" fmla="*/ 1341826 w 3076859"/>
              <a:gd name="connsiteY1894" fmla="*/ 3373364 h 3513667"/>
              <a:gd name="connsiteX1895" fmla="*/ 1338626 w 3076859"/>
              <a:gd name="connsiteY1895" fmla="*/ 3373500 h 3513667"/>
              <a:gd name="connsiteX1896" fmla="*/ 1335226 w 3076859"/>
              <a:gd name="connsiteY1896" fmla="*/ 3373500 h 3513667"/>
              <a:gd name="connsiteX1897" fmla="*/ 1332026 w 3076859"/>
              <a:gd name="connsiteY1897" fmla="*/ 3373500 h 3513667"/>
              <a:gd name="connsiteX1898" fmla="*/ 1328826 w 3076859"/>
              <a:gd name="connsiteY1898" fmla="*/ 3373229 h 3513667"/>
              <a:gd name="connsiteX1899" fmla="*/ 1325426 w 3076859"/>
              <a:gd name="connsiteY1899" fmla="*/ 3372822 h 3513667"/>
              <a:gd name="connsiteX1900" fmla="*/ 1322226 w 3076859"/>
              <a:gd name="connsiteY1900" fmla="*/ 3372416 h 3513667"/>
              <a:gd name="connsiteX1901" fmla="*/ 1318825 w 3076859"/>
              <a:gd name="connsiteY1901" fmla="*/ 3371873 h 3513667"/>
              <a:gd name="connsiteX1902" fmla="*/ 1315625 w 3076859"/>
              <a:gd name="connsiteY1902" fmla="*/ 3371196 h 3513667"/>
              <a:gd name="connsiteX1903" fmla="*/ 1312425 w 3076859"/>
              <a:gd name="connsiteY1903" fmla="*/ 3370247 h 3513667"/>
              <a:gd name="connsiteX1904" fmla="*/ 1309025 w 3076859"/>
              <a:gd name="connsiteY1904" fmla="*/ 3369298 h 3513667"/>
              <a:gd name="connsiteX1905" fmla="*/ 1305825 w 3076859"/>
              <a:gd name="connsiteY1905" fmla="*/ 3368078 h 3513667"/>
              <a:gd name="connsiteX1906" fmla="*/ 1302625 w 3076859"/>
              <a:gd name="connsiteY1906" fmla="*/ 3366722 h 3513667"/>
              <a:gd name="connsiteX1907" fmla="*/ 1304425 w 3076859"/>
              <a:gd name="connsiteY1907" fmla="*/ 3362249 h 3513667"/>
              <a:gd name="connsiteX1908" fmla="*/ 1303625 w 3076859"/>
              <a:gd name="connsiteY1908" fmla="*/ 3361842 h 3513667"/>
              <a:gd name="connsiteX1909" fmla="*/ 1302825 w 3076859"/>
              <a:gd name="connsiteY1909" fmla="*/ 3364418 h 3513667"/>
              <a:gd name="connsiteX1910" fmla="*/ 1302625 w 3076859"/>
              <a:gd name="connsiteY1910" fmla="*/ 3366722 h 3513667"/>
              <a:gd name="connsiteX1911" fmla="*/ 1300825 w 3076859"/>
              <a:gd name="connsiteY1911" fmla="*/ 3365502 h 3513667"/>
              <a:gd name="connsiteX1912" fmla="*/ 1298825 w 3076859"/>
              <a:gd name="connsiteY1912" fmla="*/ 3364418 h 3513667"/>
              <a:gd name="connsiteX1913" fmla="*/ 1296825 w 3076859"/>
              <a:gd name="connsiteY1913" fmla="*/ 3363469 h 3513667"/>
              <a:gd name="connsiteX1914" fmla="*/ 1294825 w 3076859"/>
              <a:gd name="connsiteY1914" fmla="*/ 3362655 h 3513667"/>
              <a:gd name="connsiteX1915" fmla="*/ 1292825 w 3076859"/>
              <a:gd name="connsiteY1915" fmla="*/ 3361978 h 3513667"/>
              <a:gd name="connsiteX1916" fmla="*/ 1290825 w 3076859"/>
              <a:gd name="connsiteY1916" fmla="*/ 3361571 h 3513667"/>
              <a:gd name="connsiteX1917" fmla="*/ 1288625 w 3076859"/>
              <a:gd name="connsiteY1917" fmla="*/ 3361300 h 3513667"/>
              <a:gd name="connsiteX1918" fmla="*/ 1286625 w 3076859"/>
              <a:gd name="connsiteY1918" fmla="*/ 3361164 h 3513667"/>
              <a:gd name="connsiteX1919" fmla="*/ 1284625 w 3076859"/>
              <a:gd name="connsiteY1919" fmla="*/ 3360893 h 3513667"/>
              <a:gd name="connsiteX1920" fmla="*/ 1282625 w 3076859"/>
              <a:gd name="connsiteY1920" fmla="*/ 3360893 h 3513667"/>
              <a:gd name="connsiteX1921" fmla="*/ 1278225 w 3076859"/>
              <a:gd name="connsiteY1921" fmla="*/ 3361164 h 3513667"/>
              <a:gd name="connsiteX1922" fmla="*/ 1273825 w 3076859"/>
              <a:gd name="connsiteY1922" fmla="*/ 3361571 h 3513667"/>
              <a:gd name="connsiteX1923" fmla="*/ 1269625 w 3076859"/>
              <a:gd name="connsiteY1923" fmla="*/ 3361978 h 3513667"/>
              <a:gd name="connsiteX1924" fmla="*/ 1265224 w 3076859"/>
              <a:gd name="connsiteY1924" fmla="*/ 3362520 h 3513667"/>
              <a:gd name="connsiteX1925" fmla="*/ 1260824 w 3076859"/>
              <a:gd name="connsiteY1925" fmla="*/ 3362791 h 3513667"/>
              <a:gd name="connsiteX1926" fmla="*/ 1256624 w 3076859"/>
              <a:gd name="connsiteY1926" fmla="*/ 3362926 h 3513667"/>
              <a:gd name="connsiteX1927" fmla="*/ 1254424 w 3076859"/>
              <a:gd name="connsiteY1927" fmla="*/ 3362791 h 3513667"/>
              <a:gd name="connsiteX1928" fmla="*/ 1252424 w 3076859"/>
              <a:gd name="connsiteY1928" fmla="*/ 3362655 h 3513667"/>
              <a:gd name="connsiteX1929" fmla="*/ 1250424 w 3076859"/>
              <a:gd name="connsiteY1929" fmla="*/ 3362520 h 3513667"/>
              <a:gd name="connsiteX1930" fmla="*/ 1248424 w 3076859"/>
              <a:gd name="connsiteY1930" fmla="*/ 3361978 h 3513667"/>
              <a:gd name="connsiteX1931" fmla="*/ 1246224 w 3076859"/>
              <a:gd name="connsiteY1931" fmla="*/ 3361435 h 3513667"/>
              <a:gd name="connsiteX1932" fmla="*/ 1244224 w 3076859"/>
              <a:gd name="connsiteY1932" fmla="*/ 3360758 h 3513667"/>
              <a:gd name="connsiteX1933" fmla="*/ 1242424 w 3076859"/>
              <a:gd name="connsiteY1933" fmla="*/ 3359809 h 3513667"/>
              <a:gd name="connsiteX1934" fmla="*/ 1240424 w 3076859"/>
              <a:gd name="connsiteY1934" fmla="*/ 3358995 h 3513667"/>
              <a:gd name="connsiteX1935" fmla="*/ 1238624 w 3076859"/>
              <a:gd name="connsiteY1935" fmla="*/ 3357640 h 3513667"/>
              <a:gd name="connsiteX1936" fmla="*/ 1236624 w 3076859"/>
              <a:gd name="connsiteY1936" fmla="*/ 3356149 h 3513667"/>
              <a:gd name="connsiteX1937" fmla="*/ 1233624 w 3076859"/>
              <a:gd name="connsiteY1937" fmla="*/ 3353437 h 3513667"/>
              <a:gd name="connsiteX1938" fmla="*/ 1230424 w 3076859"/>
              <a:gd name="connsiteY1938" fmla="*/ 3350455 h 3513667"/>
              <a:gd name="connsiteX1939" fmla="*/ 1227624 w 3076859"/>
              <a:gd name="connsiteY1939" fmla="*/ 3347337 h 3513667"/>
              <a:gd name="connsiteX1940" fmla="*/ 1225224 w 3076859"/>
              <a:gd name="connsiteY1940" fmla="*/ 3344219 h 3513667"/>
              <a:gd name="connsiteX1941" fmla="*/ 1223024 w 3076859"/>
              <a:gd name="connsiteY1941" fmla="*/ 3340966 h 3513667"/>
              <a:gd name="connsiteX1942" fmla="*/ 1221024 w 3076859"/>
              <a:gd name="connsiteY1942" fmla="*/ 3337713 h 3513667"/>
              <a:gd name="connsiteX1943" fmla="*/ 1219224 w 3076859"/>
              <a:gd name="connsiteY1943" fmla="*/ 3334459 h 3513667"/>
              <a:gd name="connsiteX1944" fmla="*/ 1217624 w 3076859"/>
              <a:gd name="connsiteY1944" fmla="*/ 3331070 h 3513667"/>
              <a:gd name="connsiteX1945" fmla="*/ 1216224 w 3076859"/>
              <a:gd name="connsiteY1945" fmla="*/ 3327681 h 3513667"/>
              <a:gd name="connsiteX1946" fmla="*/ 1215023 w 3076859"/>
              <a:gd name="connsiteY1946" fmla="*/ 3324292 h 3513667"/>
              <a:gd name="connsiteX1947" fmla="*/ 1213823 w 3076859"/>
              <a:gd name="connsiteY1947" fmla="*/ 3320768 h 3513667"/>
              <a:gd name="connsiteX1948" fmla="*/ 1213023 w 3076859"/>
              <a:gd name="connsiteY1948" fmla="*/ 3317379 h 3513667"/>
              <a:gd name="connsiteX1949" fmla="*/ 1211423 w 3076859"/>
              <a:gd name="connsiteY1949" fmla="*/ 3310059 h 3513667"/>
              <a:gd name="connsiteX1950" fmla="*/ 1210423 w 3076859"/>
              <a:gd name="connsiteY1950" fmla="*/ 3302874 h 3513667"/>
              <a:gd name="connsiteX1951" fmla="*/ 1209623 w 3076859"/>
              <a:gd name="connsiteY1951" fmla="*/ 3295554 h 3513667"/>
              <a:gd name="connsiteX1952" fmla="*/ 1208823 w 3076859"/>
              <a:gd name="connsiteY1952" fmla="*/ 3288098 h 3513667"/>
              <a:gd name="connsiteX1953" fmla="*/ 1207823 w 3076859"/>
              <a:gd name="connsiteY1953" fmla="*/ 3273323 h 3513667"/>
              <a:gd name="connsiteX1954" fmla="*/ 1206823 w 3076859"/>
              <a:gd name="connsiteY1954" fmla="*/ 3266002 h 3513667"/>
              <a:gd name="connsiteX1955" fmla="*/ 1205623 w 3076859"/>
              <a:gd name="connsiteY1955" fmla="*/ 3258818 h 3513667"/>
              <a:gd name="connsiteX1956" fmla="*/ 1204023 w 3076859"/>
              <a:gd name="connsiteY1956" fmla="*/ 3251633 h 3513667"/>
              <a:gd name="connsiteX1957" fmla="*/ 1203223 w 3076859"/>
              <a:gd name="connsiteY1957" fmla="*/ 3248109 h 3513667"/>
              <a:gd name="connsiteX1958" fmla="*/ 1202023 w 3076859"/>
              <a:gd name="connsiteY1958" fmla="*/ 3244720 h 3513667"/>
              <a:gd name="connsiteX1959" fmla="*/ 1200223 w 3076859"/>
              <a:gd name="connsiteY1959" fmla="*/ 3238891 h 3513667"/>
              <a:gd name="connsiteX1960" fmla="*/ 1198623 w 3076859"/>
              <a:gd name="connsiteY1960" fmla="*/ 3233062 h 3513667"/>
              <a:gd name="connsiteX1961" fmla="*/ 1197223 w 3076859"/>
              <a:gd name="connsiteY1961" fmla="*/ 3227097 h 3513667"/>
              <a:gd name="connsiteX1962" fmla="*/ 1195823 w 3076859"/>
              <a:gd name="connsiteY1962" fmla="*/ 3221268 h 3513667"/>
              <a:gd name="connsiteX1963" fmla="*/ 1195023 w 3076859"/>
              <a:gd name="connsiteY1963" fmla="*/ 3215168 h 3513667"/>
              <a:gd name="connsiteX1964" fmla="*/ 1194223 w 3076859"/>
              <a:gd name="connsiteY1964" fmla="*/ 3209068 h 3513667"/>
              <a:gd name="connsiteX1965" fmla="*/ 1193023 w 3076859"/>
              <a:gd name="connsiteY1965" fmla="*/ 3196868 h 3513667"/>
              <a:gd name="connsiteX1966" fmla="*/ 1192023 w 3076859"/>
              <a:gd name="connsiteY1966" fmla="*/ 3184532 h 3513667"/>
              <a:gd name="connsiteX1967" fmla="*/ 1191023 w 3076859"/>
              <a:gd name="connsiteY1967" fmla="*/ 3172196 h 3513667"/>
              <a:gd name="connsiteX1968" fmla="*/ 1190223 w 3076859"/>
              <a:gd name="connsiteY1968" fmla="*/ 3159860 h 3513667"/>
              <a:gd name="connsiteX1969" fmla="*/ 1189023 w 3076859"/>
              <a:gd name="connsiteY1969" fmla="*/ 3147660 h 3513667"/>
              <a:gd name="connsiteX1970" fmla="*/ 1188823 w 3076859"/>
              <a:gd name="connsiteY1970" fmla="*/ 3122040 h 3513667"/>
              <a:gd name="connsiteX1971" fmla="*/ 1188823 w 3076859"/>
              <a:gd name="connsiteY1971" fmla="*/ 3096284 h 3513667"/>
              <a:gd name="connsiteX1972" fmla="*/ 1185623 w 3076859"/>
              <a:gd name="connsiteY1972" fmla="*/ 3093979 h 3513667"/>
              <a:gd name="connsiteX1973" fmla="*/ 1183223 w 3076859"/>
              <a:gd name="connsiteY1973" fmla="*/ 3091539 h 3513667"/>
              <a:gd name="connsiteX1974" fmla="*/ 1181023 w 3076859"/>
              <a:gd name="connsiteY1974" fmla="*/ 3089099 h 3513667"/>
              <a:gd name="connsiteX1975" fmla="*/ 1179423 w 3076859"/>
              <a:gd name="connsiteY1975" fmla="*/ 3086388 h 3513667"/>
              <a:gd name="connsiteX1976" fmla="*/ 1178423 w 3076859"/>
              <a:gd name="connsiteY1976" fmla="*/ 3083812 h 3513667"/>
              <a:gd name="connsiteX1977" fmla="*/ 1177623 w 3076859"/>
              <a:gd name="connsiteY1977" fmla="*/ 3081237 h 3513667"/>
              <a:gd name="connsiteX1978" fmla="*/ 1177223 w 3076859"/>
              <a:gd name="connsiteY1978" fmla="*/ 3078390 h 3513667"/>
              <a:gd name="connsiteX1979" fmla="*/ 1177023 w 3076859"/>
              <a:gd name="connsiteY1979" fmla="*/ 3075408 h 3513667"/>
              <a:gd name="connsiteX1980" fmla="*/ 1177023 w 3076859"/>
              <a:gd name="connsiteY1980" fmla="*/ 3072696 h 3513667"/>
              <a:gd name="connsiteX1981" fmla="*/ 1177223 w 3076859"/>
              <a:gd name="connsiteY1981" fmla="*/ 3069714 h 3513667"/>
              <a:gd name="connsiteX1982" fmla="*/ 1177823 w 3076859"/>
              <a:gd name="connsiteY1982" fmla="*/ 3063885 h 3513667"/>
              <a:gd name="connsiteX1983" fmla="*/ 1178623 w 3076859"/>
              <a:gd name="connsiteY1983" fmla="*/ 3058056 h 3513667"/>
              <a:gd name="connsiteX1984" fmla="*/ 1179223 w 3076859"/>
              <a:gd name="connsiteY1984" fmla="*/ 3052227 h 3513667"/>
              <a:gd name="connsiteX1985" fmla="*/ 1170823 w 3076859"/>
              <a:gd name="connsiteY1985" fmla="*/ 3017524 h 3513667"/>
              <a:gd name="connsiteX1986" fmla="*/ 1169023 w 3076859"/>
              <a:gd name="connsiteY1986" fmla="*/ 3013729 h 3513667"/>
              <a:gd name="connsiteX1987" fmla="*/ 1167223 w 3076859"/>
              <a:gd name="connsiteY1987" fmla="*/ 3010204 h 3513667"/>
              <a:gd name="connsiteX1988" fmla="*/ 1165623 w 3076859"/>
              <a:gd name="connsiteY1988" fmla="*/ 3006544 h 3513667"/>
              <a:gd name="connsiteX1989" fmla="*/ 1164223 w 3076859"/>
              <a:gd name="connsiteY1989" fmla="*/ 3003020 h 3513667"/>
              <a:gd name="connsiteX1990" fmla="*/ 1163022 w 3076859"/>
              <a:gd name="connsiteY1990" fmla="*/ 2999224 h 3513667"/>
              <a:gd name="connsiteX1991" fmla="*/ 1162222 w 3076859"/>
              <a:gd name="connsiteY1991" fmla="*/ 2995564 h 3513667"/>
              <a:gd name="connsiteX1992" fmla="*/ 1161222 w 3076859"/>
              <a:gd name="connsiteY1992" fmla="*/ 2992039 h 3513667"/>
              <a:gd name="connsiteX1993" fmla="*/ 1160622 w 3076859"/>
              <a:gd name="connsiteY1993" fmla="*/ 2988244 h 3513667"/>
              <a:gd name="connsiteX1994" fmla="*/ 1159622 w 3076859"/>
              <a:gd name="connsiteY1994" fmla="*/ 2980653 h 3513667"/>
              <a:gd name="connsiteX1995" fmla="*/ 1159222 w 3076859"/>
              <a:gd name="connsiteY1995" fmla="*/ 2973332 h 3513667"/>
              <a:gd name="connsiteX1996" fmla="*/ 1159022 w 3076859"/>
              <a:gd name="connsiteY1996" fmla="*/ 2965877 h 3513667"/>
              <a:gd name="connsiteX1997" fmla="*/ 1159022 w 3076859"/>
              <a:gd name="connsiteY1997" fmla="*/ 2958285 h 3513667"/>
              <a:gd name="connsiteX1998" fmla="*/ 1159622 w 3076859"/>
              <a:gd name="connsiteY1998" fmla="*/ 2943103 h 3513667"/>
              <a:gd name="connsiteX1999" fmla="*/ 1160022 w 3076859"/>
              <a:gd name="connsiteY1999" fmla="*/ 2928056 h 3513667"/>
              <a:gd name="connsiteX2000" fmla="*/ 1160222 w 3076859"/>
              <a:gd name="connsiteY2000" fmla="*/ 2920600 h 3513667"/>
              <a:gd name="connsiteX2001" fmla="*/ 1160022 w 3076859"/>
              <a:gd name="connsiteY2001" fmla="*/ 2913009 h 3513667"/>
              <a:gd name="connsiteX2002" fmla="*/ 1159422 w 3076859"/>
              <a:gd name="connsiteY2002" fmla="*/ 2905553 h 3513667"/>
              <a:gd name="connsiteX2003" fmla="*/ 1158422 w 3076859"/>
              <a:gd name="connsiteY2003" fmla="*/ 2898233 h 3513667"/>
              <a:gd name="connsiteX2004" fmla="*/ 1163823 w 3076859"/>
              <a:gd name="connsiteY2004" fmla="*/ 2895251 h 3513667"/>
              <a:gd name="connsiteX2005" fmla="*/ 1163422 w 3076859"/>
              <a:gd name="connsiteY2005" fmla="*/ 2894302 h 3513667"/>
              <a:gd name="connsiteX2006" fmla="*/ 1158422 w 3076859"/>
              <a:gd name="connsiteY2006" fmla="*/ 2898233 h 3513667"/>
              <a:gd name="connsiteX2007" fmla="*/ 1157422 w 3076859"/>
              <a:gd name="connsiteY2007" fmla="*/ 2896878 h 3513667"/>
              <a:gd name="connsiteX2008" fmla="*/ 1156422 w 3076859"/>
              <a:gd name="connsiteY2008" fmla="*/ 2895522 h 3513667"/>
              <a:gd name="connsiteX2009" fmla="*/ 1155022 w 3076859"/>
              <a:gd name="connsiteY2009" fmla="*/ 2892946 h 3513667"/>
              <a:gd name="connsiteX2010" fmla="*/ 1154022 w 3076859"/>
              <a:gd name="connsiteY2010" fmla="*/ 2890100 h 3513667"/>
              <a:gd name="connsiteX2011" fmla="*/ 1153222 w 3076859"/>
              <a:gd name="connsiteY2011" fmla="*/ 2887389 h 3513667"/>
              <a:gd name="connsiteX2012" fmla="*/ 1152822 w 3076859"/>
              <a:gd name="connsiteY2012" fmla="*/ 2884406 h 3513667"/>
              <a:gd name="connsiteX2013" fmla="*/ 1152622 w 3076859"/>
              <a:gd name="connsiteY2013" fmla="*/ 2881424 h 3513667"/>
              <a:gd name="connsiteX2014" fmla="*/ 1152022 w 3076859"/>
              <a:gd name="connsiteY2014" fmla="*/ 2875459 h 3513667"/>
              <a:gd name="connsiteX2015" fmla="*/ 1151622 w 3076859"/>
              <a:gd name="connsiteY2015" fmla="*/ 2869359 h 3513667"/>
              <a:gd name="connsiteX2016" fmla="*/ 1151222 w 3076859"/>
              <a:gd name="connsiteY2016" fmla="*/ 2866513 h 3513667"/>
              <a:gd name="connsiteX2017" fmla="*/ 1150422 w 3076859"/>
              <a:gd name="connsiteY2017" fmla="*/ 2863666 h 3513667"/>
              <a:gd name="connsiteX2018" fmla="*/ 1149622 w 3076859"/>
              <a:gd name="connsiteY2018" fmla="*/ 2860955 h 3513667"/>
              <a:gd name="connsiteX2019" fmla="*/ 1148022 w 3076859"/>
              <a:gd name="connsiteY2019" fmla="*/ 2858244 h 3513667"/>
              <a:gd name="connsiteX2020" fmla="*/ 1147022 w 3076859"/>
              <a:gd name="connsiteY2020" fmla="*/ 2856888 h 3513667"/>
              <a:gd name="connsiteX2021" fmla="*/ 1146222 w 3076859"/>
              <a:gd name="connsiteY2021" fmla="*/ 2855668 h 3513667"/>
              <a:gd name="connsiteX2022" fmla="*/ 1145022 w 3076859"/>
              <a:gd name="connsiteY2022" fmla="*/ 2854448 h 3513667"/>
              <a:gd name="connsiteX2023" fmla="*/ 1143622 w 3076859"/>
              <a:gd name="connsiteY2023" fmla="*/ 2853363 h 3513667"/>
              <a:gd name="connsiteX2024" fmla="*/ 1132022 w 3076859"/>
              <a:gd name="connsiteY2024" fmla="*/ 2930767 h 3513667"/>
              <a:gd name="connsiteX2025" fmla="*/ 1132422 w 3076859"/>
              <a:gd name="connsiteY2025" fmla="*/ 2938494 h 3513667"/>
              <a:gd name="connsiteX2026" fmla="*/ 1132422 w 3076859"/>
              <a:gd name="connsiteY2026" fmla="*/ 2946221 h 3513667"/>
              <a:gd name="connsiteX2027" fmla="*/ 1132022 w 3076859"/>
              <a:gd name="connsiteY2027" fmla="*/ 2953812 h 3513667"/>
              <a:gd name="connsiteX2028" fmla="*/ 1131222 w 3076859"/>
              <a:gd name="connsiteY2028" fmla="*/ 2961539 h 3513667"/>
              <a:gd name="connsiteX2029" fmla="*/ 1130022 w 3076859"/>
              <a:gd name="connsiteY2029" fmla="*/ 2969130 h 3513667"/>
              <a:gd name="connsiteX2030" fmla="*/ 1128622 w 3076859"/>
              <a:gd name="connsiteY2030" fmla="*/ 2976586 h 3513667"/>
              <a:gd name="connsiteX2031" fmla="*/ 1127022 w 3076859"/>
              <a:gd name="connsiteY2031" fmla="*/ 2984177 h 3513667"/>
              <a:gd name="connsiteX2032" fmla="*/ 1125422 w 3076859"/>
              <a:gd name="connsiteY2032" fmla="*/ 2991497 h 3513667"/>
              <a:gd name="connsiteX2033" fmla="*/ 1121822 w 3076859"/>
              <a:gd name="connsiteY2033" fmla="*/ 3006544 h 3513667"/>
              <a:gd name="connsiteX2034" fmla="*/ 1118222 w 3076859"/>
              <a:gd name="connsiteY2034" fmla="*/ 3021456 h 3513667"/>
              <a:gd name="connsiteX2035" fmla="*/ 1116822 w 3076859"/>
              <a:gd name="connsiteY2035" fmla="*/ 3029047 h 3513667"/>
              <a:gd name="connsiteX2036" fmla="*/ 1115422 w 3076859"/>
              <a:gd name="connsiteY2036" fmla="*/ 3036502 h 3513667"/>
              <a:gd name="connsiteX2037" fmla="*/ 1114222 w 3076859"/>
              <a:gd name="connsiteY2037" fmla="*/ 3044094 h 3513667"/>
              <a:gd name="connsiteX2038" fmla="*/ 1113622 w 3076859"/>
              <a:gd name="connsiteY2038" fmla="*/ 3051821 h 3513667"/>
              <a:gd name="connsiteX2039" fmla="*/ 1110821 w 3076859"/>
              <a:gd name="connsiteY2039" fmla="*/ 3064699 h 3513667"/>
              <a:gd name="connsiteX2040" fmla="*/ 1108021 w 3076859"/>
              <a:gd name="connsiteY2040" fmla="*/ 3077441 h 3513667"/>
              <a:gd name="connsiteX2041" fmla="*/ 1105221 w 3076859"/>
              <a:gd name="connsiteY2041" fmla="*/ 3090319 h 3513667"/>
              <a:gd name="connsiteX2042" fmla="*/ 1101621 w 3076859"/>
              <a:gd name="connsiteY2042" fmla="*/ 3102790 h 3513667"/>
              <a:gd name="connsiteX2043" fmla="*/ 1098021 w 3076859"/>
              <a:gd name="connsiteY2043" fmla="*/ 3115126 h 3513667"/>
              <a:gd name="connsiteX2044" fmla="*/ 1094221 w 3076859"/>
              <a:gd name="connsiteY2044" fmla="*/ 3127598 h 3513667"/>
              <a:gd name="connsiteX2045" fmla="*/ 1091821 w 3076859"/>
              <a:gd name="connsiteY2045" fmla="*/ 3133562 h 3513667"/>
              <a:gd name="connsiteX2046" fmla="*/ 1089621 w 3076859"/>
              <a:gd name="connsiteY2046" fmla="*/ 3139662 h 3513667"/>
              <a:gd name="connsiteX2047" fmla="*/ 1087021 w 3076859"/>
              <a:gd name="connsiteY2047" fmla="*/ 3145491 h 3513667"/>
              <a:gd name="connsiteX2048" fmla="*/ 1084621 w 3076859"/>
              <a:gd name="connsiteY2048" fmla="*/ 3151320 h 3513667"/>
              <a:gd name="connsiteX2049" fmla="*/ 1081821 w 3076859"/>
              <a:gd name="connsiteY2049" fmla="*/ 3157285 h 3513667"/>
              <a:gd name="connsiteX2050" fmla="*/ 1078821 w 3076859"/>
              <a:gd name="connsiteY2050" fmla="*/ 3162978 h 3513667"/>
              <a:gd name="connsiteX2051" fmla="*/ 1076021 w 3076859"/>
              <a:gd name="connsiteY2051" fmla="*/ 3168672 h 3513667"/>
              <a:gd name="connsiteX2052" fmla="*/ 1072821 w 3076859"/>
              <a:gd name="connsiteY2052" fmla="*/ 3174365 h 3513667"/>
              <a:gd name="connsiteX2053" fmla="*/ 1069421 w 3076859"/>
              <a:gd name="connsiteY2053" fmla="*/ 3179923 h 3513667"/>
              <a:gd name="connsiteX2054" fmla="*/ 1065621 w 3076859"/>
              <a:gd name="connsiteY2054" fmla="*/ 3185345 h 3513667"/>
              <a:gd name="connsiteX2055" fmla="*/ 1062021 w 3076859"/>
              <a:gd name="connsiteY2055" fmla="*/ 3190768 h 3513667"/>
              <a:gd name="connsiteX2056" fmla="*/ 1058020 w 3076859"/>
              <a:gd name="connsiteY2056" fmla="*/ 3196190 h 3513667"/>
              <a:gd name="connsiteX2057" fmla="*/ 1053820 w 3076859"/>
              <a:gd name="connsiteY2057" fmla="*/ 3201477 h 3513667"/>
              <a:gd name="connsiteX2058" fmla="*/ 1049420 w 3076859"/>
              <a:gd name="connsiteY2058" fmla="*/ 3206492 h 3513667"/>
              <a:gd name="connsiteX2059" fmla="*/ 1045020 w 3076859"/>
              <a:gd name="connsiteY2059" fmla="*/ 3211644 h 3513667"/>
              <a:gd name="connsiteX2060" fmla="*/ 1040220 w 3076859"/>
              <a:gd name="connsiteY2060" fmla="*/ 3216795 h 3513667"/>
              <a:gd name="connsiteX2061" fmla="*/ 1035220 w 3076859"/>
              <a:gd name="connsiteY2061" fmla="*/ 3221539 h 3513667"/>
              <a:gd name="connsiteX2062" fmla="*/ 1029820 w 3076859"/>
              <a:gd name="connsiteY2062" fmla="*/ 3226284 h 3513667"/>
              <a:gd name="connsiteX2063" fmla="*/ 1024420 w 3076859"/>
              <a:gd name="connsiteY2063" fmla="*/ 3231164 h 3513667"/>
              <a:gd name="connsiteX2064" fmla="*/ 1018420 w 3076859"/>
              <a:gd name="connsiteY2064" fmla="*/ 3235773 h 3513667"/>
              <a:gd name="connsiteX2065" fmla="*/ 1013020 w 3076859"/>
              <a:gd name="connsiteY2065" fmla="*/ 3239704 h 3513667"/>
              <a:gd name="connsiteX2066" fmla="*/ 1007619 w 3076859"/>
              <a:gd name="connsiteY2066" fmla="*/ 3243500 h 3513667"/>
              <a:gd name="connsiteX2067" fmla="*/ 1002019 w 3076859"/>
              <a:gd name="connsiteY2067" fmla="*/ 3246889 h 3513667"/>
              <a:gd name="connsiteX2068" fmla="*/ 996419 w 3076859"/>
              <a:gd name="connsiteY2068" fmla="*/ 3250007 h 3513667"/>
              <a:gd name="connsiteX2069" fmla="*/ 990619 w 3076859"/>
              <a:gd name="connsiteY2069" fmla="*/ 3252582 h 3513667"/>
              <a:gd name="connsiteX2070" fmla="*/ 985019 w 3076859"/>
              <a:gd name="connsiteY2070" fmla="*/ 3254887 h 3513667"/>
              <a:gd name="connsiteX2071" fmla="*/ 979219 w 3076859"/>
              <a:gd name="connsiteY2071" fmla="*/ 3256920 h 3513667"/>
              <a:gd name="connsiteX2072" fmla="*/ 973419 w 3076859"/>
              <a:gd name="connsiteY2072" fmla="*/ 3258682 h 3513667"/>
              <a:gd name="connsiteX2073" fmla="*/ 967419 w 3076859"/>
              <a:gd name="connsiteY2073" fmla="*/ 3259902 h 3513667"/>
              <a:gd name="connsiteX2074" fmla="*/ 961419 w 3076859"/>
              <a:gd name="connsiteY2074" fmla="*/ 3260987 h 3513667"/>
              <a:gd name="connsiteX2075" fmla="*/ 955218 w 3076859"/>
              <a:gd name="connsiteY2075" fmla="*/ 3261393 h 3513667"/>
              <a:gd name="connsiteX2076" fmla="*/ 949218 w 3076859"/>
              <a:gd name="connsiteY2076" fmla="*/ 3261665 h 3513667"/>
              <a:gd name="connsiteX2077" fmla="*/ 942818 w 3076859"/>
              <a:gd name="connsiteY2077" fmla="*/ 3261529 h 3513667"/>
              <a:gd name="connsiteX2078" fmla="*/ 936418 w 3076859"/>
              <a:gd name="connsiteY2078" fmla="*/ 3261122 h 3513667"/>
              <a:gd name="connsiteX2079" fmla="*/ 929818 w 3076859"/>
              <a:gd name="connsiteY2079" fmla="*/ 3260309 h 3513667"/>
              <a:gd name="connsiteX2080" fmla="*/ 923018 w 3076859"/>
              <a:gd name="connsiteY2080" fmla="*/ 3259089 h 3513667"/>
              <a:gd name="connsiteX2081" fmla="*/ 916218 w 3076859"/>
              <a:gd name="connsiteY2081" fmla="*/ 3258818 h 3513667"/>
              <a:gd name="connsiteX2082" fmla="*/ 910018 w 3076859"/>
              <a:gd name="connsiteY2082" fmla="*/ 3258682 h 3513667"/>
              <a:gd name="connsiteX2083" fmla="*/ 903217 w 3076859"/>
              <a:gd name="connsiteY2083" fmla="*/ 3258682 h 3513667"/>
              <a:gd name="connsiteX2084" fmla="*/ 896617 w 3076859"/>
              <a:gd name="connsiteY2084" fmla="*/ 3258682 h 3513667"/>
              <a:gd name="connsiteX2085" fmla="*/ 883417 w 3076859"/>
              <a:gd name="connsiteY2085" fmla="*/ 3258953 h 3513667"/>
              <a:gd name="connsiteX2086" fmla="*/ 870417 w 3076859"/>
              <a:gd name="connsiteY2086" fmla="*/ 3259224 h 3513667"/>
              <a:gd name="connsiteX2087" fmla="*/ 863817 w 3076859"/>
              <a:gd name="connsiteY2087" fmla="*/ 3259224 h 3513667"/>
              <a:gd name="connsiteX2088" fmla="*/ 857217 w 3076859"/>
              <a:gd name="connsiteY2088" fmla="*/ 3259089 h 3513667"/>
              <a:gd name="connsiteX2089" fmla="*/ 850616 w 3076859"/>
              <a:gd name="connsiteY2089" fmla="*/ 3258818 h 3513667"/>
              <a:gd name="connsiteX2090" fmla="*/ 844216 w 3076859"/>
              <a:gd name="connsiteY2090" fmla="*/ 3258276 h 3513667"/>
              <a:gd name="connsiteX2091" fmla="*/ 837616 w 3076859"/>
              <a:gd name="connsiteY2091" fmla="*/ 3257598 h 3513667"/>
              <a:gd name="connsiteX2092" fmla="*/ 831016 w 3076859"/>
              <a:gd name="connsiteY2092" fmla="*/ 3256513 h 3513667"/>
              <a:gd name="connsiteX2093" fmla="*/ 824616 w 3076859"/>
              <a:gd name="connsiteY2093" fmla="*/ 3255293 h 3513667"/>
              <a:gd name="connsiteX2094" fmla="*/ 818216 w 3076859"/>
              <a:gd name="connsiteY2094" fmla="*/ 3253531 h 3513667"/>
              <a:gd name="connsiteX2095" fmla="*/ 801416 w 3076859"/>
              <a:gd name="connsiteY2095" fmla="*/ 3251362 h 3513667"/>
              <a:gd name="connsiteX2096" fmla="*/ 797815 w 3076859"/>
              <a:gd name="connsiteY2096" fmla="*/ 3251633 h 3513667"/>
              <a:gd name="connsiteX2097" fmla="*/ 794215 w 3076859"/>
              <a:gd name="connsiteY2097" fmla="*/ 3251769 h 3513667"/>
              <a:gd name="connsiteX2098" fmla="*/ 790815 w 3076859"/>
              <a:gd name="connsiteY2098" fmla="*/ 3251633 h 3513667"/>
              <a:gd name="connsiteX2099" fmla="*/ 787615 w 3076859"/>
              <a:gd name="connsiteY2099" fmla="*/ 3251362 h 3513667"/>
              <a:gd name="connsiteX2100" fmla="*/ 784415 w 3076859"/>
              <a:gd name="connsiteY2100" fmla="*/ 3250684 h 3513667"/>
              <a:gd name="connsiteX2101" fmla="*/ 781615 w 3076859"/>
              <a:gd name="connsiteY2101" fmla="*/ 3250007 h 3513667"/>
              <a:gd name="connsiteX2102" fmla="*/ 778615 w 3076859"/>
              <a:gd name="connsiteY2102" fmla="*/ 3248922 h 3513667"/>
              <a:gd name="connsiteX2103" fmla="*/ 776015 w 3076859"/>
              <a:gd name="connsiteY2103" fmla="*/ 3247702 h 3513667"/>
              <a:gd name="connsiteX2104" fmla="*/ 773615 w 3076859"/>
              <a:gd name="connsiteY2104" fmla="*/ 3246075 h 3513667"/>
              <a:gd name="connsiteX2105" fmla="*/ 771215 w 3076859"/>
              <a:gd name="connsiteY2105" fmla="*/ 3244449 h 3513667"/>
              <a:gd name="connsiteX2106" fmla="*/ 769015 w 3076859"/>
              <a:gd name="connsiteY2106" fmla="*/ 3242415 h 3513667"/>
              <a:gd name="connsiteX2107" fmla="*/ 767215 w 3076859"/>
              <a:gd name="connsiteY2107" fmla="*/ 3240246 h 3513667"/>
              <a:gd name="connsiteX2108" fmla="*/ 765415 w 3076859"/>
              <a:gd name="connsiteY2108" fmla="*/ 3237942 h 3513667"/>
              <a:gd name="connsiteX2109" fmla="*/ 764015 w 3076859"/>
              <a:gd name="connsiteY2109" fmla="*/ 3235502 h 3513667"/>
              <a:gd name="connsiteX2110" fmla="*/ 762615 w 3076859"/>
              <a:gd name="connsiteY2110" fmla="*/ 3232655 h 3513667"/>
              <a:gd name="connsiteX2111" fmla="*/ 761615 w 3076859"/>
              <a:gd name="connsiteY2111" fmla="*/ 3229673 h 3513667"/>
              <a:gd name="connsiteX2112" fmla="*/ 759815 w 3076859"/>
              <a:gd name="connsiteY2112" fmla="*/ 3224522 h 3513667"/>
              <a:gd name="connsiteX2113" fmla="*/ 758015 w 3076859"/>
              <a:gd name="connsiteY2113" fmla="*/ 3219370 h 3513667"/>
              <a:gd name="connsiteX2114" fmla="*/ 754015 w 3076859"/>
              <a:gd name="connsiteY2114" fmla="*/ 3209204 h 3513667"/>
              <a:gd name="connsiteX2115" fmla="*/ 749615 w 3076859"/>
              <a:gd name="connsiteY2115" fmla="*/ 3198901 h 3513667"/>
              <a:gd name="connsiteX2116" fmla="*/ 745214 w 3076859"/>
              <a:gd name="connsiteY2116" fmla="*/ 3188870 h 3513667"/>
              <a:gd name="connsiteX2117" fmla="*/ 743214 w 3076859"/>
              <a:gd name="connsiteY2117" fmla="*/ 3183719 h 3513667"/>
              <a:gd name="connsiteX2118" fmla="*/ 741414 w 3076859"/>
              <a:gd name="connsiteY2118" fmla="*/ 3178567 h 3513667"/>
              <a:gd name="connsiteX2119" fmla="*/ 739814 w 3076859"/>
              <a:gd name="connsiteY2119" fmla="*/ 3173281 h 3513667"/>
              <a:gd name="connsiteX2120" fmla="*/ 738214 w 3076859"/>
              <a:gd name="connsiteY2120" fmla="*/ 3167994 h 3513667"/>
              <a:gd name="connsiteX2121" fmla="*/ 737014 w 3076859"/>
              <a:gd name="connsiteY2121" fmla="*/ 3162843 h 3513667"/>
              <a:gd name="connsiteX2122" fmla="*/ 736414 w 3076859"/>
              <a:gd name="connsiteY2122" fmla="*/ 3157420 h 3513667"/>
              <a:gd name="connsiteX2123" fmla="*/ 735614 w 3076859"/>
              <a:gd name="connsiteY2123" fmla="*/ 3151862 h 3513667"/>
              <a:gd name="connsiteX2124" fmla="*/ 735614 w 3076859"/>
              <a:gd name="connsiteY2124" fmla="*/ 3146305 h 3513667"/>
              <a:gd name="connsiteX2125" fmla="*/ 732214 w 3076859"/>
              <a:gd name="connsiteY2125" fmla="*/ 3140882 h 3513667"/>
              <a:gd name="connsiteX2126" fmla="*/ 729214 w 3076859"/>
              <a:gd name="connsiteY2126" fmla="*/ 3135324 h 3513667"/>
              <a:gd name="connsiteX2127" fmla="*/ 726414 w 3076859"/>
              <a:gd name="connsiteY2127" fmla="*/ 3129495 h 3513667"/>
              <a:gd name="connsiteX2128" fmla="*/ 723614 w 3076859"/>
              <a:gd name="connsiteY2128" fmla="*/ 3123937 h 3513667"/>
              <a:gd name="connsiteX2129" fmla="*/ 721014 w 3076859"/>
              <a:gd name="connsiteY2129" fmla="*/ 3118244 h 3513667"/>
              <a:gd name="connsiteX2130" fmla="*/ 719014 w 3076859"/>
              <a:gd name="connsiteY2130" fmla="*/ 3112415 h 3513667"/>
              <a:gd name="connsiteX2131" fmla="*/ 717014 w 3076859"/>
              <a:gd name="connsiteY2131" fmla="*/ 3106722 h 3513667"/>
              <a:gd name="connsiteX2132" fmla="*/ 715214 w 3076859"/>
              <a:gd name="connsiteY2132" fmla="*/ 3100621 h 3513667"/>
              <a:gd name="connsiteX2133" fmla="*/ 713414 w 3076859"/>
              <a:gd name="connsiteY2133" fmla="*/ 3094792 h 3513667"/>
              <a:gd name="connsiteX2134" fmla="*/ 712014 w 3076859"/>
              <a:gd name="connsiteY2134" fmla="*/ 3088692 h 3513667"/>
              <a:gd name="connsiteX2135" fmla="*/ 710614 w 3076859"/>
              <a:gd name="connsiteY2135" fmla="*/ 3082863 h 3513667"/>
              <a:gd name="connsiteX2136" fmla="*/ 709414 w 3076859"/>
              <a:gd name="connsiteY2136" fmla="*/ 3076763 h 3513667"/>
              <a:gd name="connsiteX2137" fmla="*/ 708614 w 3076859"/>
              <a:gd name="connsiteY2137" fmla="*/ 3070663 h 3513667"/>
              <a:gd name="connsiteX2138" fmla="*/ 707614 w 3076859"/>
              <a:gd name="connsiteY2138" fmla="*/ 3064427 h 3513667"/>
              <a:gd name="connsiteX2139" fmla="*/ 706214 w 3076859"/>
              <a:gd name="connsiteY2139" fmla="*/ 3052092 h 3513667"/>
              <a:gd name="connsiteX2140" fmla="*/ 705414 w 3076859"/>
              <a:gd name="connsiteY2140" fmla="*/ 3050465 h 3513667"/>
              <a:gd name="connsiteX2141" fmla="*/ 704614 w 3076859"/>
              <a:gd name="connsiteY2141" fmla="*/ 3048567 h 3513667"/>
              <a:gd name="connsiteX2142" fmla="*/ 704214 w 3076859"/>
              <a:gd name="connsiteY2142" fmla="*/ 3046398 h 3513667"/>
              <a:gd name="connsiteX2143" fmla="*/ 704014 w 3076859"/>
              <a:gd name="connsiteY2143" fmla="*/ 3044229 h 3513667"/>
              <a:gd name="connsiteX2144" fmla="*/ 704014 w 3076859"/>
              <a:gd name="connsiteY2144" fmla="*/ 3039756 h 3513667"/>
              <a:gd name="connsiteX2145" fmla="*/ 703814 w 3076859"/>
              <a:gd name="connsiteY2145" fmla="*/ 3037451 h 3513667"/>
              <a:gd name="connsiteX2146" fmla="*/ 703814 w 3076859"/>
              <a:gd name="connsiteY2146" fmla="*/ 3035282 h 3513667"/>
              <a:gd name="connsiteX2147" fmla="*/ 703214 w 3076859"/>
              <a:gd name="connsiteY2147" fmla="*/ 3033114 h 3513667"/>
              <a:gd name="connsiteX2148" fmla="*/ 702614 w 3076859"/>
              <a:gd name="connsiteY2148" fmla="*/ 3031216 h 3513667"/>
              <a:gd name="connsiteX2149" fmla="*/ 701414 w 3076859"/>
              <a:gd name="connsiteY2149" fmla="*/ 3029589 h 3513667"/>
              <a:gd name="connsiteX2150" fmla="*/ 700814 w 3076859"/>
              <a:gd name="connsiteY2150" fmla="*/ 3028911 h 3513667"/>
              <a:gd name="connsiteX2151" fmla="*/ 699814 w 3076859"/>
              <a:gd name="connsiteY2151" fmla="*/ 3028369 h 3513667"/>
              <a:gd name="connsiteX2152" fmla="*/ 699014 w 3076859"/>
              <a:gd name="connsiteY2152" fmla="*/ 3027691 h 3513667"/>
              <a:gd name="connsiteX2153" fmla="*/ 697814 w 3076859"/>
              <a:gd name="connsiteY2153" fmla="*/ 3027285 h 3513667"/>
              <a:gd name="connsiteX2154" fmla="*/ 696614 w 3076859"/>
              <a:gd name="connsiteY2154" fmla="*/ 3026742 h 3513667"/>
              <a:gd name="connsiteX2155" fmla="*/ 695413 w 3076859"/>
              <a:gd name="connsiteY2155" fmla="*/ 3026471 h 3513667"/>
              <a:gd name="connsiteX2156" fmla="*/ 693813 w 3076859"/>
              <a:gd name="connsiteY2156" fmla="*/ 3026336 h 3513667"/>
              <a:gd name="connsiteX2157" fmla="*/ 691813 w 3076859"/>
              <a:gd name="connsiteY2157" fmla="*/ 3026200 h 3513667"/>
              <a:gd name="connsiteX2158" fmla="*/ 689813 w 3076859"/>
              <a:gd name="connsiteY2158" fmla="*/ 3026336 h 3513667"/>
              <a:gd name="connsiteX2159" fmla="*/ 687813 w 3076859"/>
              <a:gd name="connsiteY2159" fmla="*/ 3026471 h 3513667"/>
              <a:gd name="connsiteX2160" fmla="*/ 685813 w 3076859"/>
              <a:gd name="connsiteY2160" fmla="*/ 3032842 h 3513667"/>
              <a:gd name="connsiteX2161" fmla="*/ 683613 w 3076859"/>
              <a:gd name="connsiteY2161" fmla="*/ 3039078 h 3513667"/>
              <a:gd name="connsiteX2162" fmla="*/ 681413 w 3076859"/>
              <a:gd name="connsiteY2162" fmla="*/ 3045314 h 3513667"/>
              <a:gd name="connsiteX2163" fmla="*/ 680013 w 3076859"/>
              <a:gd name="connsiteY2163" fmla="*/ 3048296 h 3513667"/>
              <a:gd name="connsiteX2164" fmla="*/ 678413 w 3076859"/>
              <a:gd name="connsiteY2164" fmla="*/ 3051007 h 3513667"/>
              <a:gd name="connsiteX2165" fmla="*/ 676813 w 3076859"/>
              <a:gd name="connsiteY2165" fmla="*/ 3053854 h 3513667"/>
              <a:gd name="connsiteX2166" fmla="*/ 674813 w 3076859"/>
              <a:gd name="connsiteY2166" fmla="*/ 3056565 h 3513667"/>
              <a:gd name="connsiteX2167" fmla="*/ 672813 w 3076859"/>
              <a:gd name="connsiteY2167" fmla="*/ 3059141 h 3513667"/>
              <a:gd name="connsiteX2168" fmla="*/ 670213 w 3076859"/>
              <a:gd name="connsiteY2168" fmla="*/ 3061445 h 3513667"/>
              <a:gd name="connsiteX2169" fmla="*/ 667813 w 3076859"/>
              <a:gd name="connsiteY2169" fmla="*/ 3063614 h 3513667"/>
              <a:gd name="connsiteX2170" fmla="*/ 664813 w 3076859"/>
              <a:gd name="connsiteY2170" fmla="*/ 3065512 h 3513667"/>
              <a:gd name="connsiteX2171" fmla="*/ 661413 w 3076859"/>
              <a:gd name="connsiteY2171" fmla="*/ 3067410 h 3513667"/>
              <a:gd name="connsiteX2172" fmla="*/ 657613 w 3076859"/>
              <a:gd name="connsiteY2172" fmla="*/ 3069172 h 3513667"/>
              <a:gd name="connsiteX2173" fmla="*/ 658613 w 3076859"/>
              <a:gd name="connsiteY2173" fmla="*/ 3072832 h 3513667"/>
              <a:gd name="connsiteX2174" fmla="*/ 659813 w 3076859"/>
              <a:gd name="connsiteY2174" fmla="*/ 3076763 h 3513667"/>
              <a:gd name="connsiteX2175" fmla="*/ 660413 w 3076859"/>
              <a:gd name="connsiteY2175" fmla="*/ 3080694 h 3513667"/>
              <a:gd name="connsiteX2176" fmla="*/ 660613 w 3076859"/>
              <a:gd name="connsiteY2176" fmla="*/ 3082728 h 3513667"/>
              <a:gd name="connsiteX2177" fmla="*/ 660613 w 3076859"/>
              <a:gd name="connsiteY2177" fmla="*/ 3084626 h 3513667"/>
              <a:gd name="connsiteX2178" fmla="*/ 660613 w 3076859"/>
              <a:gd name="connsiteY2178" fmla="*/ 3086388 h 3513667"/>
              <a:gd name="connsiteX2179" fmla="*/ 660213 w 3076859"/>
              <a:gd name="connsiteY2179" fmla="*/ 3088286 h 3513667"/>
              <a:gd name="connsiteX2180" fmla="*/ 659813 w 3076859"/>
              <a:gd name="connsiteY2180" fmla="*/ 3089777 h 3513667"/>
              <a:gd name="connsiteX2181" fmla="*/ 659013 w 3076859"/>
              <a:gd name="connsiteY2181" fmla="*/ 3091404 h 3513667"/>
              <a:gd name="connsiteX2182" fmla="*/ 658213 w 3076859"/>
              <a:gd name="connsiteY2182" fmla="*/ 3092624 h 3513667"/>
              <a:gd name="connsiteX2183" fmla="*/ 656813 w 3076859"/>
              <a:gd name="connsiteY2183" fmla="*/ 3093844 h 3513667"/>
              <a:gd name="connsiteX2184" fmla="*/ 655213 w 3076859"/>
              <a:gd name="connsiteY2184" fmla="*/ 3094792 h 3513667"/>
              <a:gd name="connsiteX2185" fmla="*/ 653213 w 3076859"/>
              <a:gd name="connsiteY2185" fmla="*/ 3095606 h 3513667"/>
              <a:gd name="connsiteX2186" fmla="*/ 648813 w 3076859"/>
              <a:gd name="connsiteY2186" fmla="*/ 3096961 h 3513667"/>
              <a:gd name="connsiteX2187" fmla="*/ 644613 w 3076859"/>
              <a:gd name="connsiteY2187" fmla="*/ 3098588 h 3513667"/>
              <a:gd name="connsiteX2188" fmla="*/ 640612 w 3076859"/>
              <a:gd name="connsiteY2188" fmla="*/ 3100350 h 3513667"/>
              <a:gd name="connsiteX2189" fmla="*/ 636812 w 3076859"/>
              <a:gd name="connsiteY2189" fmla="*/ 3102384 h 3513667"/>
              <a:gd name="connsiteX2190" fmla="*/ 633012 w 3076859"/>
              <a:gd name="connsiteY2190" fmla="*/ 3104553 h 3513667"/>
              <a:gd name="connsiteX2191" fmla="*/ 629412 w 3076859"/>
              <a:gd name="connsiteY2191" fmla="*/ 3106722 h 3513667"/>
              <a:gd name="connsiteX2192" fmla="*/ 625812 w 3076859"/>
              <a:gd name="connsiteY2192" fmla="*/ 3109026 h 3513667"/>
              <a:gd name="connsiteX2193" fmla="*/ 622412 w 3076859"/>
              <a:gd name="connsiteY2193" fmla="*/ 3111466 h 3513667"/>
              <a:gd name="connsiteX2194" fmla="*/ 615412 w 3076859"/>
              <a:gd name="connsiteY2194" fmla="*/ 3116482 h 3513667"/>
              <a:gd name="connsiteX2195" fmla="*/ 608812 w 3076859"/>
              <a:gd name="connsiteY2195" fmla="*/ 3121497 h 3513667"/>
              <a:gd name="connsiteX2196" fmla="*/ 602012 w 3076859"/>
              <a:gd name="connsiteY2196" fmla="*/ 3126513 h 3513667"/>
              <a:gd name="connsiteX2197" fmla="*/ 598612 w 3076859"/>
              <a:gd name="connsiteY2197" fmla="*/ 3128953 h 3513667"/>
              <a:gd name="connsiteX2198" fmla="*/ 595012 w 3076859"/>
              <a:gd name="connsiteY2198" fmla="*/ 3131258 h 3513667"/>
              <a:gd name="connsiteX2199" fmla="*/ 575411 w 3076859"/>
              <a:gd name="connsiteY2199" fmla="*/ 3132749 h 3513667"/>
              <a:gd name="connsiteX2200" fmla="*/ 555611 w 3076859"/>
              <a:gd name="connsiteY2200" fmla="*/ 3134375 h 3513667"/>
              <a:gd name="connsiteX2201" fmla="*/ 545811 w 3076859"/>
              <a:gd name="connsiteY2201" fmla="*/ 3135189 h 3513667"/>
              <a:gd name="connsiteX2202" fmla="*/ 535610 w 3076859"/>
              <a:gd name="connsiteY2202" fmla="*/ 3135595 h 3513667"/>
              <a:gd name="connsiteX2203" fmla="*/ 525810 w 3076859"/>
              <a:gd name="connsiteY2203" fmla="*/ 3136002 h 3513667"/>
              <a:gd name="connsiteX2204" fmla="*/ 516010 w 3076859"/>
              <a:gd name="connsiteY2204" fmla="*/ 3136409 h 3513667"/>
              <a:gd name="connsiteX2205" fmla="*/ 506010 w 3076859"/>
              <a:gd name="connsiteY2205" fmla="*/ 3136680 h 3513667"/>
              <a:gd name="connsiteX2206" fmla="*/ 496210 w 3076859"/>
              <a:gd name="connsiteY2206" fmla="*/ 3136680 h 3513667"/>
              <a:gd name="connsiteX2207" fmla="*/ 486409 w 3076859"/>
              <a:gd name="connsiteY2207" fmla="*/ 3136409 h 3513667"/>
              <a:gd name="connsiteX2208" fmla="*/ 476409 w 3076859"/>
              <a:gd name="connsiteY2208" fmla="*/ 3135867 h 3513667"/>
              <a:gd name="connsiteX2209" fmla="*/ 466609 w 3076859"/>
              <a:gd name="connsiteY2209" fmla="*/ 3135324 h 3513667"/>
              <a:gd name="connsiteX2210" fmla="*/ 456809 w 3076859"/>
              <a:gd name="connsiteY2210" fmla="*/ 3134375 h 3513667"/>
              <a:gd name="connsiteX2211" fmla="*/ 446809 w 3076859"/>
              <a:gd name="connsiteY2211" fmla="*/ 3133155 h 3513667"/>
              <a:gd name="connsiteX2212" fmla="*/ 437009 w 3076859"/>
              <a:gd name="connsiteY2212" fmla="*/ 3131529 h 3513667"/>
              <a:gd name="connsiteX2213" fmla="*/ 433608 w 3076859"/>
              <a:gd name="connsiteY2213" fmla="*/ 3130851 h 3513667"/>
              <a:gd name="connsiteX2214" fmla="*/ 430808 w 3076859"/>
              <a:gd name="connsiteY2214" fmla="*/ 3129902 h 3513667"/>
              <a:gd name="connsiteX2215" fmla="*/ 428208 w 3076859"/>
              <a:gd name="connsiteY2215" fmla="*/ 3128682 h 3513667"/>
              <a:gd name="connsiteX2216" fmla="*/ 426008 w 3076859"/>
              <a:gd name="connsiteY2216" fmla="*/ 3127191 h 3513667"/>
              <a:gd name="connsiteX2217" fmla="*/ 424208 w 3076859"/>
              <a:gd name="connsiteY2217" fmla="*/ 3125700 h 3513667"/>
              <a:gd name="connsiteX2218" fmla="*/ 422608 w 3076859"/>
              <a:gd name="connsiteY2218" fmla="*/ 3123937 h 3513667"/>
              <a:gd name="connsiteX2219" fmla="*/ 421208 w 3076859"/>
              <a:gd name="connsiteY2219" fmla="*/ 3122175 h 3513667"/>
              <a:gd name="connsiteX2220" fmla="*/ 420008 w 3076859"/>
              <a:gd name="connsiteY2220" fmla="*/ 3120142 h 3513667"/>
              <a:gd name="connsiteX2221" fmla="*/ 419208 w 3076859"/>
              <a:gd name="connsiteY2221" fmla="*/ 3117973 h 3513667"/>
              <a:gd name="connsiteX2222" fmla="*/ 418408 w 3076859"/>
              <a:gd name="connsiteY2222" fmla="*/ 3115804 h 3513667"/>
              <a:gd name="connsiteX2223" fmla="*/ 417008 w 3076859"/>
              <a:gd name="connsiteY2223" fmla="*/ 3111331 h 3513667"/>
              <a:gd name="connsiteX2224" fmla="*/ 415208 w 3076859"/>
              <a:gd name="connsiteY2224" fmla="*/ 3102113 h 3513667"/>
              <a:gd name="connsiteX2225" fmla="*/ 412008 w 3076859"/>
              <a:gd name="connsiteY2225" fmla="*/ 3085168 h 3513667"/>
              <a:gd name="connsiteX2226" fmla="*/ 408808 w 3076859"/>
              <a:gd name="connsiteY2226" fmla="*/ 3068494 h 3513667"/>
              <a:gd name="connsiteX2227" fmla="*/ 403208 w 3076859"/>
              <a:gd name="connsiteY2227" fmla="*/ 3035011 h 3513667"/>
              <a:gd name="connsiteX2228" fmla="*/ 384407 w 3076859"/>
              <a:gd name="connsiteY2228" fmla="*/ 2878713 h 3513667"/>
              <a:gd name="connsiteX2229" fmla="*/ 382808 w 3076859"/>
              <a:gd name="connsiteY2229" fmla="*/ 2875731 h 3513667"/>
              <a:gd name="connsiteX2230" fmla="*/ 381807 w 3076859"/>
              <a:gd name="connsiteY2230" fmla="*/ 2873019 h 3513667"/>
              <a:gd name="connsiteX2231" fmla="*/ 380807 w 3076859"/>
              <a:gd name="connsiteY2231" fmla="*/ 2870037 h 3513667"/>
              <a:gd name="connsiteX2232" fmla="*/ 380207 w 3076859"/>
              <a:gd name="connsiteY2232" fmla="*/ 2867326 h 3513667"/>
              <a:gd name="connsiteX2233" fmla="*/ 377407 w 3076859"/>
              <a:gd name="connsiteY2233" fmla="*/ 2859870 h 3513667"/>
              <a:gd name="connsiteX2234" fmla="*/ 374607 w 3076859"/>
              <a:gd name="connsiteY2234" fmla="*/ 2852415 h 3513667"/>
              <a:gd name="connsiteX2235" fmla="*/ 372207 w 3076859"/>
              <a:gd name="connsiteY2235" fmla="*/ 2844959 h 3513667"/>
              <a:gd name="connsiteX2236" fmla="*/ 370207 w 3076859"/>
              <a:gd name="connsiteY2236" fmla="*/ 2837639 h 3513667"/>
              <a:gd name="connsiteX2237" fmla="*/ 368007 w 3076859"/>
              <a:gd name="connsiteY2237" fmla="*/ 2830047 h 3513667"/>
              <a:gd name="connsiteX2238" fmla="*/ 366407 w 3076859"/>
              <a:gd name="connsiteY2238" fmla="*/ 2822592 h 3513667"/>
              <a:gd name="connsiteX2239" fmla="*/ 364807 w 3076859"/>
              <a:gd name="connsiteY2239" fmla="*/ 2815000 h 3513667"/>
              <a:gd name="connsiteX2240" fmla="*/ 363807 w 3076859"/>
              <a:gd name="connsiteY2240" fmla="*/ 2807409 h 3513667"/>
              <a:gd name="connsiteX2241" fmla="*/ 362807 w 3076859"/>
              <a:gd name="connsiteY2241" fmla="*/ 2799818 h 3513667"/>
              <a:gd name="connsiteX2242" fmla="*/ 362207 w 3076859"/>
              <a:gd name="connsiteY2242" fmla="*/ 2792227 h 3513667"/>
              <a:gd name="connsiteX2243" fmla="*/ 361607 w 3076859"/>
              <a:gd name="connsiteY2243" fmla="*/ 2784771 h 3513667"/>
              <a:gd name="connsiteX2244" fmla="*/ 361407 w 3076859"/>
              <a:gd name="connsiteY2244" fmla="*/ 2777044 h 3513667"/>
              <a:gd name="connsiteX2245" fmla="*/ 361407 w 3076859"/>
              <a:gd name="connsiteY2245" fmla="*/ 2769453 h 3513667"/>
              <a:gd name="connsiteX2246" fmla="*/ 361607 w 3076859"/>
              <a:gd name="connsiteY2246" fmla="*/ 2761726 h 3513667"/>
              <a:gd name="connsiteX2247" fmla="*/ 362207 w 3076859"/>
              <a:gd name="connsiteY2247" fmla="*/ 2753999 h 3513667"/>
              <a:gd name="connsiteX2248" fmla="*/ 362807 w 3076859"/>
              <a:gd name="connsiteY2248" fmla="*/ 2746272 h 3513667"/>
              <a:gd name="connsiteX2249" fmla="*/ 362407 w 3076859"/>
              <a:gd name="connsiteY2249" fmla="*/ 2743290 h 3513667"/>
              <a:gd name="connsiteX2250" fmla="*/ 362207 w 3076859"/>
              <a:gd name="connsiteY2250" fmla="*/ 2740579 h 3513667"/>
              <a:gd name="connsiteX2251" fmla="*/ 362207 w 3076859"/>
              <a:gd name="connsiteY2251" fmla="*/ 2737597 h 3513667"/>
              <a:gd name="connsiteX2252" fmla="*/ 362407 w 3076859"/>
              <a:gd name="connsiteY2252" fmla="*/ 2734614 h 3513667"/>
              <a:gd name="connsiteX2253" fmla="*/ 362807 w 3076859"/>
              <a:gd name="connsiteY2253" fmla="*/ 2731768 h 3513667"/>
              <a:gd name="connsiteX2254" fmla="*/ 363607 w 3076859"/>
              <a:gd name="connsiteY2254" fmla="*/ 2728650 h 3513667"/>
              <a:gd name="connsiteX2255" fmla="*/ 364607 w 3076859"/>
              <a:gd name="connsiteY2255" fmla="*/ 2725532 h 3513667"/>
              <a:gd name="connsiteX2256" fmla="*/ 366007 w 3076859"/>
              <a:gd name="connsiteY2256" fmla="*/ 2722550 h 3513667"/>
              <a:gd name="connsiteX2257" fmla="*/ 364607 w 3076859"/>
              <a:gd name="connsiteY2257" fmla="*/ 2714145 h 3513667"/>
              <a:gd name="connsiteX2258" fmla="*/ 362807 w 3076859"/>
              <a:gd name="connsiteY2258" fmla="*/ 2712112 h 3513667"/>
              <a:gd name="connsiteX2259" fmla="*/ 361207 w 3076859"/>
              <a:gd name="connsiteY2259" fmla="*/ 2710078 h 3513667"/>
              <a:gd name="connsiteX2260" fmla="*/ 359807 w 3076859"/>
              <a:gd name="connsiteY2260" fmla="*/ 2708045 h 3513667"/>
              <a:gd name="connsiteX2261" fmla="*/ 358807 w 3076859"/>
              <a:gd name="connsiteY2261" fmla="*/ 2706012 h 3513667"/>
              <a:gd name="connsiteX2262" fmla="*/ 357607 w 3076859"/>
              <a:gd name="connsiteY2262" fmla="*/ 2703978 h 3513667"/>
              <a:gd name="connsiteX2263" fmla="*/ 356607 w 3076859"/>
              <a:gd name="connsiteY2263" fmla="*/ 2701809 h 3513667"/>
              <a:gd name="connsiteX2264" fmla="*/ 355207 w 3076859"/>
              <a:gd name="connsiteY2264" fmla="*/ 2697607 h 3513667"/>
              <a:gd name="connsiteX2265" fmla="*/ 354407 w 3076859"/>
              <a:gd name="connsiteY2265" fmla="*/ 2693269 h 3513667"/>
              <a:gd name="connsiteX2266" fmla="*/ 354007 w 3076859"/>
              <a:gd name="connsiteY2266" fmla="*/ 2688796 h 3513667"/>
              <a:gd name="connsiteX2267" fmla="*/ 353607 w 3076859"/>
              <a:gd name="connsiteY2267" fmla="*/ 2684187 h 3513667"/>
              <a:gd name="connsiteX2268" fmla="*/ 353407 w 3076859"/>
              <a:gd name="connsiteY2268" fmla="*/ 2679713 h 3513667"/>
              <a:gd name="connsiteX2269" fmla="*/ 354007 w 3076859"/>
              <a:gd name="connsiteY2269" fmla="*/ 2670631 h 3513667"/>
              <a:gd name="connsiteX2270" fmla="*/ 354207 w 3076859"/>
              <a:gd name="connsiteY2270" fmla="*/ 2661549 h 3513667"/>
              <a:gd name="connsiteX2271" fmla="*/ 354207 w 3076859"/>
              <a:gd name="connsiteY2271" fmla="*/ 2656940 h 3513667"/>
              <a:gd name="connsiteX2272" fmla="*/ 353607 w 3076859"/>
              <a:gd name="connsiteY2272" fmla="*/ 2652195 h 3513667"/>
              <a:gd name="connsiteX2273" fmla="*/ 353007 w 3076859"/>
              <a:gd name="connsiteY2273" fmla="*/ 2647722 h 3513667"/>
              <a:gd name="connsiteX2274" fmla="*/ 351807 w 3076859"/>
              <a:gd name="connsiteY2274" fmla="*/ 2643248 h 3513667"/>
              <a:gd name="connsiteX2275" fmla="*/ 351007 w 3076859"/>
              <a:gd name="connsiteY2275" fmla="*/ 2645146 h 3513667"/>
              <a:gd name="connsiteX2276" fmla="*/ 350207 w 3076859"/>
              <a:gd name="connsiteY2276" fmla="*/ 2647179 h 3513667"/>
              <a:gd name="connsiteX2277" fmla="*/ 349007 w 3076859"/>
              <a:gd name="connsiteY2277" fmla="*/ 2650975 h 3513667"/>
              <a:gd name="connsiteX2278" fmla="*/ 348207 w 3076859"/>
              <a:gd name="connsiteY2278" fmla="*/ 2655042 h 3513667"/>
              <a:gd name="connsiteX2279" fmla="*/ 347807 w 3076859"/>
              <a:gd name="connsiteY2279" fmla="*/ 2659109 h 3513667"/>
              <a:gd name="connsiteX2280" fmla="*/ 347807 w 3076859"/>
              <a:gd name="connsiteY2280" fmla="*/ 2663040 h 3513667"/>
              <a:gd name="connsiteX2281" fmla="*/ 347807 w 3076859"/>
              <a:gd name="connsiteY2281" fmla="*/ 2667242 h 3513667"/>
              <a:gd name="connsiteX2282" fmla="*/ 348007 w 3076859"/>
              <a:gd name="connsiteY2282" fmla="*/ 2675240 h 3513667"/>
              <a:gd name="connsiteX2283" fmla="*/ 348007 w 3076859"/>
              <a:gd name="connsiteY2283" fmla="*/ 2679307 h 3513667"/>
              <a:gd name="connsiteX2284" fmla="*/ 348007 w 3076859"/>
              <a:gd name="connsiteY2284" fmla="*/ 2683374 h 3513667"/>
              <a:gd name="connsiteX2285" fmla="*/ 347607 w 3076859"/>
              <a:gd name="connsiteY2285" fmla="*/ 2687169 h 3513667"/>
              <a:gd name="connsiteX2286" fmla="*/ 346807 w 3076859"/>
              <a:gd name="connsiteY2286" fmla="*/ 2691100 h 3513667"/>
              <a:gd name="connsiteX2287" fmla="*/ 345807 w 3076859"/>
              <a:gd name="connsiteY2287" fmla="*/ 2694896 h 3513667"/>
              <a:gd name="connsiteX2288" fmla="*/ 345007 w 3076859"/>
              <a:gd name="connsiteY2288" fmla="*/ 2696794 h 3513667"/>
              <a:gd name="connsiteX2289" fmla="*/ 344207 w 3076859"/>
              <a:gd name="connsiteY2289" fmla="*/ 2698556 h 3513667"/>
              <a:gd name="connsiteX2290" fmla="*/ 343007 w 3076859"/>
              <a:gd name="connsiteY2290" fmla="*/ 2700318 h 3513667"/>
              <a:gd name="connsiteX2291" fmla="*/ 341807 w 3076859"/>
              <a:gd name="connsiteY2291" fmla="*/ 2702216 h 3513667"/>
              <a:gd name="connsiteX2292" fmla="*/ 340407 w 3076859"/>
              <a:gd name="connsiteY2292" fmla="*/ 2703843 h 3513667"/>
              <a:gd name="connsiteX2293" fmla="*/ 338807 w 3076859"/>
              <a:gd name="connsiteY2293" fmla="*/ 2705605 h 3513667"/>
              <a:gd name="connsiteX2294" fmla="*/ 337807 w 3076859"/>
              <a:gd name="connsiteY2294" fmla="*/ 2722550 h 3513667"/>
              <a:gd name="connsiteX2295" fmla="*/ 336407 w 3076859"/>
              <a:gd name="connsiteY2295" fmla="*/ 2739495 h 3513667"/>
              <a:gd name="connsiteX2296" fmla="*/ 334807 w 3076859"/>
              <a:gd name="connsiteY2296" fmla="*/ 2756439 h 3513667"/>
              <a:gd name="connsiteX2297" fmla="*/ 333007 w 3076859"/>
              <a:gd name="connsiteY2297" fmla="*/ 2773249 h 3513667"/>
              <a:gd name="connsiteX2298" fmla="*/ 331206 w 3076859"/>
              <a:gd name="connsiteY2298" fmla="*/ 2790329 h 3513667"/>
              <a:gd name="connsiteX2299" fmla="*/ 329206 w 3076859"/>
              <a:gd name="connsiteY2299" fmla="*/ 2807138 h 3513667"/>
              <a:gd name="connsiteX2300" fmla="*/ 325006 w 3076859"/>
              <a:gd name="connsiteY2300" fmla="*/ 2840892 h 3513667"/>
              <a:gd name="connsiteX2301" fmla="*/ 320206 w 3076859"/>
              <a:gd name="connsiteY2301" fmla="*/ 2874375 h 3513667"/>
              <a:gd name="connsiteX2302" fmla="*/ 315006 w 3076859"/>
              <a:gd name="connsiteY2302" fmla="*/ 2907858 h 3513667"/>
              <a:gd name="connsiteX2303" fmla="*/ 309206 w 3076859"/>
              <a:gd name="connsiteY2303" fmla="*/ 2941476 h 3513667"/>
              <a:gd name="connsiteX2304" fmla="*/ 303406 w 3076859"/>
              <a:gd name="connsiteY2304" fmla="*/ 2974959 h 3513667"/>
              <a:gd name="connsiteX2305" fmla="*/ 297206 w 3076859"/>
              <a:gd name="connsiteY2305" fmla="*/ 3008442 h 3513667"/>
              <a:gd name="connsiteX2306" fmla="*/ 290606 w 3076859"/>
              <a:gd name="connsiteY2306" fmla="*/ 3041789 h 3513667"/>
              <a:gd name="connsiteX2307" fmla="*/ 277405 w 3076859"/>
              <a:gd name="connsiteY2307" fmla="*/ 3108484 h 3513667"/>
              <a:gd name="connsiteX2308" fmla="*/ 263605 w 3076859"/>
              <a:gd name="connsiteY2308" fmla="*/ 3175178 h 3513667"/>
              <a:gd name="connsiteX2309" fmla="*/ 250405 w 3076859"/>
              <a:gd name="connsiteY2309" fmla="*/ 3241873 h 3513667"/>
              <a:gd name="connsiteX2310" fmla="*/ 251405 w 3076859"/>
              <a:gd name="connsiteY2310" fmla="*/ 3244449 h 3513667"/>
              <a:gd name="connsiteX2311" fmla="*/ 251805 w 3076859"/>
              <a:gd name="connsiteY2311" fmla="*/ 3246889 h 3513667"/>
              <a:gd name="connsiteX2312" fmla="*/ 252205 w 3076859"/>
              <a:gd name="connsiteY2312" fmla="*/ 3249193 h 3513667"/>
              <a:gd name="connsiteX2313" fmla="*/ 252205 w 3076859"/>
              <a:gd name="connsiteY2313" fmla="*/ 3251498 h 3513667"/>
              <a:gd name="connsiteX2314" fmla="*/ 252205 w 3076859"/>
              <a:gd name="connsiteY2314" fmla="*/ 3253802 h 3513667"/>
              <a:gd name="connsiteX2315" fmla="*/ 251805 w 3076859"/>
              <a:gd name="connsiteY2315" fmla="*/ 3256107 h 3513667"/>
              <a:gd name="connsiteX2316" fmla="*/ 251405 w 3076859"/>
              <a:gd name="connsiteY2316" fmla="*/ 3258276 h 3513667"/>
              <a:gd name="connsiteX2317" fmla="*/ 250605 w 3076859"/>
              <a:gd name="connsiteY2317" fmla="*/ 3260580 h 3513667"/>
              <a:gd name="connsiteX2318" fmla="*/ 249005 w 3076859"/>
              <a:gd name="connsiteY2318" fmla="*/ 3264918 h 3513667"/>
              <a:gd name="connsiteX2319" fmla="*/ 247005 w 3076859"/>
              <a:gd name="connsiteY2319" fmla="*/ 3269120 h 3513667"/>
              <a:gd name="connsiteX2320" fmla="*/ 242605 w 3076859"/>
              <a:gd name="connsiteY2320" fmla="*/ 3277660 h 3513667"/>
              <a:gd name="connsiteX2321" fmla="*/ 241805 w 3076859"/>
              <a:gd name="connsiteY2321" fmla="*/ 3281320 h 3513667"/>
              <a:gd name="connsiteX2322" fmla="*/ 240605 w 3076859"/>
              <a:gd name="connsiteY2322" fmla="*/ 3284845 h 3513667"/>
              <a:gd name="connsiteX2323" fmla="*/ 239405 w 3076859"/>
              <a:gd name="connsiteY2323" fmla="*/ 3288641 h 3513667"/>
              <a:gd name="connsiteX2324" fmla="*/ 238005 w 3076859"/>
              <a:gd name="connsiteY2324" fmla="*/ 3292165 h 3513667"/>
              <a:gd name="connsiteX2325" fmla="*/ 236805 w 3076859"/>
              <a:gd name="connsiteY2325" fmla="*/ 3295690 h 3513667"/>
              <a:gd name="connsiteX2326" fmla="*/ 235205 w 3076859"/>
              <a:gd name="connsiteY2326" fmla="*/ 3299079 h 3513667"/>
              <a:gd name="connsiteX2327" fmla="*/ 233205 w 3076859"/>
              <a:gd name="connsiteY2327" fmla="*/ 3302739 h 3513667"/>
              <a:gd name="connsiteX2328" fmla="*/ 231405 w 3076859"/>
              <a:gd name="connsiteY2328" fmla="*/ 3306128 h 3513667"/>
              <a:gd name="connsiteX2329" fmla="*/ 229405 w 3076859"/>
              <a:gd name="connsiteY2329" fmla="*/ 3309381 h 3513667"/>
              <a:gd name="connsiteX2330" fmla="*/ 227404 w 3076859"/>
              <a:gd name="connsiteY2330" fmla="*/ 3312770 h 3513667"/>
              <a:gd name="connsiteX2331" fmla="*/ 225405 w 3076859"/>
              <a:gd name="connsiteY2331" fmla="*/ 3315752 h 3513667"/>
              <a:gd name="connsiteX2332" fmla="*/ 223004 w 3076859"/>
              <a:gd name="connsiteY2332" fmla="*/ 3319006 h 3513667"/>
              <a:gd name="connsiteX2333" fmla="*/ 220604 w 3076859"/>
              <a:gd name="connsiteY2333" fmla="*/ 3321988 h 3513667"/>
              <a:gd name="connsiteX2334" fmla="*/ 218004 w 3076859"/>
              <a:gd name="connsiteY2334" fmla="*/ 3325106 h 3513667"/>
              <a:gd name="connsiteX2335" fmla="*/ 215604 w 3076859"/>
              <a:gd name="connsiteY2335" fmla="*/ 3327817 h 3513667"/>
              <a:gd name="connsiteX2336" fmla="*/ 213004 w 3076859"/>
              <a:gd name="connsiteY2336" fmla="*/ 3330664 h 3513667"/>
              <a:gd name="connsiteX2337" fmla="*/ 210204 w 3076859"/>
              <a:gd name="connsiteY2337" fmla="*/ 3333239 h 3513667"/>
              <a:gd name="connsiteX2338" fmla="*/ 207604 w 3076859"/>
              <a:gd name="connsiteY2338" fmla="*/ 3335815 h 3513667"/>
              <a:gd name="connsiteX2339" fmla="*/ 204604 w 3076859"/>
              <a:gd name="connsiteY2339" fmla="*/ 3338255 h 3513667"/>
              <a:gd name="connsiteX2340" fmla="*/ 201804 w 3076859"/>
              <a:gd name="connsiteY2340" fmla="*/ 3340559 h 3513667"/>
              <a:gd name="connsiteX2341" fmla="*/ 198804 w 3076859"/>
              <a:gd name="connsiteY2341" fmla="*/ 3342728 h 3513667"/>
              <a:gd name="connsiteX2342" fmla="*/ 195804 w 3076859"/>
              <a:gd name="connsiteY2342" fmla="*/ 3344626 h 3513667"/>
              <a:gd name="connsiteX2343" fmla="*/ 193004 w 3076859"/>
              <a:gd name="connsiteY2343" fmla="*/ 3346388 h 3513667"/>
              <a:gd name="connsiteX2344" fmla="*/ 190004 w 3076859"/>
              <a:gd name="connsiteY2344" fmla="*/ 3348151 h 3513667"/>
              <a:gd name="connsiteX2345" fmla="*/ 187004 w 3076859"/>
              <a:gd name="connsiteY2345" fmla="*/ 3349642 h 3513667"/>
              <a:gd name="connsiteX2346" fmla="*/ 184004 w 3076859"/>
              <a:gd name="connsiteY2346" fmla="*/ 3350997 h 3513667"/>
              <a:gd name="connsiteX2347" fmla="*/ 181004 w 3076859"/>
              <a:gd name="connsiteY2347" fmla="*/ 3352082 h 3513667"/>
              <a:gd name="connsiteX2348" fmla="*/ 178204 w 3076859"/>
              <a:gd name="connsiteY2348" fmla="*/ 3353166 h 3513667"/>
              <a:gd name="connsiteX2349" fmla="*/ 175204 w 3076859"/>
              <a:gd name="connsiteY2349" fmla="*/ 3353980 h 3513667"/>
              <a:gd name="connsiteX2350" fmla="*/ 172203 w 3076859"/>
              <a:gd name="connsiteY2350" fmla="*/ 3354657 h 3513667"/>
              <a:gd name="connsiteX2351" fmla="*/ 169203 w 3076859"/>
              <a:gd name="connsiteY2351" fmla="*/ 3355064 h 3513667"/>
              <a:gd name="connsiteX2352" fmla="*/ 166203 w 3076859"/>
              <a:gd name="connsiteY2352" fmla="*/ 3355200 h 3513667"/>
              <a:gd name="connsiteX2353" fmla="*/ 163803 w 3076859"/>
              <a:gd name="connsiteY2353" fmla="*/ 3356284 h 3513667"/>
              <a:gd name="connsiteX2354" fmla="*/ 161003 w 3076859"/>
              <a:gd name="connsiteY2354" fmla="*/ 3357369 h 3513667"/>
              <a:gd name="connsiteX2355" fmla="*/ 158403 w 3076859"/>
              <a:gd name="connsiteY2355" fmla="*/ 3358182 h 3513667"/>
              <a:gd name="connsiteX2356" fmla="*/ 156003 w 3076859"/>
              <a:gd name="connsiteY2356" fmla="*/ 3358995 h 3513667"/>
              <a:gd name="connsiteX2357" fmla="*/ 153203 w 3076859"/>
              <a:gd name="connsiteY2357" fmla="*/ 3359673 h 3513667"/>
              <a:gd name="connsiteX2358" fmla="*/ 150803 w 3076859"/>
              <a:gd name="connsiteY2358" fmla="*/ 3360351 h 3513667"/>
              <a:gd name="connsiteX2359" fmla="*/ 145403 w 3076859"/>
              <a:gd name="connsiteY2359" fmla="*/ 3361300 h 3513667"/>
              <a:gd name="connsiteX2360" fmla="*/ 140003 w 3076859"/>
              <a:gd name="connsiteY2360" fmla="*/ 3361842 h 3513667"/>
              <a:gd name="connsiteX2361" fmla="*/ 134803 w 3076859"/>
              <a:gd name="connsiteY2361" fmla="*/ 3362249 h 3513667"/>
              <a:gd name="connsiteX2362" fmla="*/ 129403 w 3076859"/>
              <a:gd name="connsiteY2362" fmla="*/ 3362384 h 3513667"/>
              <a:gd name="connsiteX2363" fmla="*/ 124002 w 3076859"/>
              <a:gd name="connsiteY2363" fmla="*/ 3362520 h 3513667"/>
              <a:gd name="connsiteX2364" fmla="*/ 113202 w 3076859"/>
              <a:gd name="connsiteY2364" fmla="*/ 3362520 h 3513667"/>
              <a:gd name="connsiteX2365" fmla="*/ 107802 w 3076859"/>
              <a:gd name="connsiteY2365" fmla="*/ 3362520 h 3513667"/>
              <a:gd name="connsiteX2366" fmla="*/ 102402 w 3076859"/>
              <a:gd name="connsiteY2366" fmla="*/ 3362655 h 3513667"/>
              <a:gd name="connsiteX2367" fmla="*/ 97202 w 3076859"/>
              <a:gd name="connsiteY2367" fmla="*/ 3362791 h 3513667"/>
              <a:gd name="connsiteX2368" fmla="*/ 91602 w 3076859"/>
              <a:gd name="connsiteY2368" fmla="*/ 3363333 h 3513667"/>
              <a:gd name="connsiteX2369" fmla="*/ 86402 w 3076859"/>
              <a:gd name="connsiteY2369" fmla="*/ 3364011 h 3513667"/>
              <a:gd name="connsiteX2370" fmla="*/ 81202 w 3076859"/>
              <a:gd name="connsiteY2370" fmla="*/ 3365095 h 3513667"/>
              <a:gd name="connsiteX2371" fmla="*/ 34001 w 3076859"/>
              <a:gd name="connsiteY2371" fmla="*/ 3362655 h 3513667"/>
              <a:gd name="connsiteX2372" fmla="*/ 30201 w 3076859"/>
              <a:gd name="connsiteY2372" fmla="*/ 3362655 h 3513667"/>
              <a:gd name="connsiteX2373" fmla="*/ 26001 w 3076859"/>
              <a:gd name="connsiteY2373" fmla="*/ 3362520 h 3513667"/>
              <a:gd name="connsiteX2374" fmla="*/ 24001 w 3076859"/>
              <a:gd name="connsiteY2374" fmla="*/ 3362384 h 3513667"/>
              <a:gd name="connsiteX2375" fmla="*/ 21800 w 3076859"/>
              <a:gd name="connsiteY2375" fmla="*/ 3361978 h 3513667"/>
              <a:gd name="connsiteX2376" fmla="*/ 20001 w 3076859"/>
              <a:gd name="connsiteY2376" fmla="*/ 3361571 h 3513667"/>
              <a:gd name="connsiteX2377" fmla="*/ 18000 w 3076859"/>
              <a:gd name="connsiteY2377" fmla="*/ 3361164 h 3513667"/>
              <a:gd name="connsiteX2378" fmla="*/ 16400 w 3076859"/>
              <a:gd name="connsiteY2378" fmla="*/ 3360486 h 3513667"/>
              <a:gd name="connsiteX2379" fmla="*/ 14800 w 3076859"/>
              <a:gd name="connsiteY2379" fmla="*/ 3359673 h 3513667"/>
              <a:gd name="connsiteX2380" fmla="*/ 13600 w 3076859"/>
              <a:gd name="connsiteY2380" fmla="*/ 3358995 h 3513667"/>
              <a:gd name="connsiteX2381" fmla="*/ 12600 w 3076859"/>
              <a:gd name="connsiteY2381" fmla="*/ 3358046 h 3513667"/>
              <a:gd name="connsiteX2382" fmla="*/ 11600 w 3076859"/>
              <a:gd name="connsiteY2382" fmla="*/ 3356962 h 3513667"/>
              <a:gd name="connsiteX2383" fmla="*/ 11200 w 3076859"/>
              <a:gd name="connsiteY2383" fmla="*/ 3355877 h 3513667"/>
              <a:gd name="connsiteX2384" fmla="*/ 11200 w 3076859"/>
              <a:gd name="connsiteY2384" fmla="*/ 3354657 h 3513667"/>
              <a:gd name="connsiteX2385" fmla="*/ 11400 w 3076859"/>
              <a:gd name="connsiteY2385" fmla="*/ 3353166 h 3513667"/>
              <a:gd name="connsiteX2386" fmla="*/ 12400 w 3076859"/>
              <a:gd name="connsiteY2386" fmla="*/ 3349371 h 3513667"/>
              <a:gd name="connsiteX2387" fmla="*/ 13200 w 3076859"/>
              <a:gd name="connsiteY2387" fmla="*/ 3345711 h 3513667"/>
              <a:gd name="connsiteX2388" fmla="*/ 13600 w 3076859"/>
              <a:gd name="connsiteY2388" fmla="*/ 3342051 h 3513667"/>
              <a:gd name="connsiteX2389" fmla="*/ 14400 w 3076859"/>
              <a:gd name="connsiteY2389" fmla="*/ 3338390 h 3513667"/>
              <a:gd name="connsiteX2390" fmla="*/ 14600 w 3076859"/>
              <a:gd name="connsiteY2390" fmla="*/ 3334730 h 3513667"/>
              <a:gd name="connsiteX2391" fmla="*/ 14800 w 3076859"/>
              <a:gd name="connsiteY2391" fmla="*/ 3330935 h 3513667"/>
              <a:gd name="connsiteX2392" fmla="*/ 14800 w 3076859"/>
              <a:gd name="connsiteY2392" fmla="*/ 3323750 h 3513667"/>
              <a:gd name="connsiteX2393" fmla="*/ 14200 w 3076859"/>
              <a:gd name="connsiteY2393" fmla="*/ 3316566 h 3513667"/>
              <a:gd name="connsiteX2394" fmla="*/ 13400 w 3076859"/>
              <a:gd name="connsiteY2394" fmla="*/ 3309381 h 3513667"/>
              <a:gd name="connsiteX2395" fmla="*/ 12400 w 3076859"/>
              <a:gd name="connsiteY2395" fmla="*/ 3302061 h 3513667"/>
              <a:gd name="connsiteX2396" fmla="*/ 11000 w 3076859"/>
              <a:gd name="connsiteY2396" fmla="*/ 3295012 h 3513667"/>
              <a:gd name="connsiteX2397" fmla="*/ 8000 w 3076859"/>
              <a:gd name="connsiteY2397" fmla="*/ 3280643 h 3513667"/>
              <a:gd name="connsiteX2398" fmla="*/ 6600 w 3076859"/>
              <a:gd name="connsiteY2398" fmla="*/ 3273458 h 3513667"/>
              <a:gd name="connsiteX2399" fmla="*/ 5400 w 3076859"/>
              <a:gd name="connsiteY2399" fmla="*/ 3266409 h 3513667"/>
              <a:gd name="connsiteX2400" fmla="*/ 4600 w 3076859"/>
              <a:gd name="connsiteY2400" fmla="*/ 3259089 h 3513667"/>
              <a:gd name="connsiteX2401" fmla="*/ 3800 w 3076859"/>
              <a:gd name="connsiteY2401" fmla="*/ 3251769 h 3513667"/>
              <a:gd name="connsiteX2402" fmla="*/ 3600 w 3076859"/>
              <a:gd name="connsiteY2402" fmla="*/ 3244720 h 3513667"/>
              <a:gd name="connsiteX2403" fmla="*/ 3600 w 3076859"/>
              <a:gd name="connsiteY2403" fmla="*/ 3241060 h 3513667"/>
              <a:gd name="connsiteX2404" fmla="*/ 3800 w 3076859"/>
              <a:gd name="connsiteY2404" fmla="*/ 3237400 h 3513667"/>
              <a:gd name="connsiteX2405" fmla="*/ 4400 w 3076859"/>
              <a:gd name="connsiteY2405" fmla="*/ 3231842 h 3513667"/>
              <a:gd name="connsiteX2406" fmla="*/ 4600 w 3076859"/>
              <a:gd name="connsiteY2406" fmla="*/ 3226284 h 3513667"/>
              <a:gd name="connsiteX2407" fmla="*/ 4600 w 3076859"/>
              <a:gd name="connsiteY2407" fmla="*/ 3215168 h 3513667"/>
              <a:gd name="connsiteX2408" fmla="*/ 4200 w 3076859"/>
              <a:gd name="connsiteY2408" fmla="*/ 3204188 h 3513667"/>
              <a:gd name="connsiteX2409" fmla="*/ 3400 w 3076859"/>
              <a:gd name="connsiteY2409" fmla="*/ 3193072 h 3513667"/>
              <a:gd name="connsiteX2410" fmla="*/ 1800 w 3076859"/>
              <a:gd name="connsiteY2410" fmla="*/ 3170841 h 3513667"/>
              <a:gd name="connsiteX2411" fmla="*/ 1000 w 3076859"/>
              <a:gd name="connsiteY2411" fmla="*/ 3159725 h 3513667"/>
              <a:gd name="connsiteX2412" fmla="*/ 200 w 3076859"/>
              <a:gd name="connsiteY2412" fmla="*/ 3148609 h 3513667"/>
              <a:gd name="connsiteX2413" fmla="*/ 0 w 3076859"/>
              <a:gd name="connsiteY2413" fmla="*/ 3137493 h 3513667"/>
              <a:gd name="connsiteX2414" fmla="*/ 0 w 3076859"/>
              <a:gd name="connsiteY2414" fmla="*/ 3126513 h 3513667"/>
              <a:gd name="connsiteX2415" fmla="*/ 200 w 3076859"/>
              <a:gd name="connsiteY2415" fmla="*/ 3120955 h 3513667"/>
              <a:gd name="connsiteX2416" fmla="*/ 400 w 3076859"/>
              <a:gd name="connsiteY2416" fmla="*/ 3115397 h 3513667"/>
              <a:gd name="connsiteX2417" fmla="*/ 1000 w 3076859"/>
              <a:gd name="connsiteY2417" fmla="*/ 3109975 h 3513667"/>
              <a:gd name="connsiteX2418" fmla="*/ 1600 w 3076859"/>
              <a:gd name="connsiteY2418" fmla="*/ 3104417 h 3513667"/>
              <a:gd name="connsiteX2419" fmla="*/ 2600 w 3076859"/>
              <a:gd name="connsiteY2419" fmla="*/ 3098859 h 3513667"/>
              <a:gd name="connsiteX2420" fmla="*/ 3600 w 3076859"/>
              <a:gd name="connsiteY2420" fmla="*/ 3093437 h 3513667"/>
              <a:gd name="connsiteX2421" fmla="*/ 4800 w 3076859"/>
              <a:gd name="connsiteY2421" fmla="*/ 3088015 h 3513667"/>
              <a:gd name="connsiteX2422" fmla="*/ 6400 w 3076859"/>
              <a:gd name="connsiteY2422" fmla="*/ 3082457 h 3513667"/>
              <a:gd name="connsiteX2423" fmla="*/ 8000 w 3076859"/>
              <a:gd name="connsiteY2423" fmla="*/ 3077034 h 3513667"/>
              <a:gd name="connsiteX2424" fmla="*/ 10000 w 3076859"/>
              <a:gd name="connsiteY2424" fmla="*/ 3071612 h 3513667"/>
              <a:gd name="connsiteX2425" fmla="*/ 12400 w 3076859"/>
              <a:gd name="connsiteY2425" fmla="*/ 3066190 h 3513667"/>
              <a:gd name="connsiteX2426" fmla="*/ 14800 w 3076859"/>
              <a:gd name="connsiteY2426" fmla="*/ 3060767 h 3513667"/>
              <a:gd name="connsiteX2427" fmla="*/ 15600 w 3076859"/>
              <a:gd name="connsiteY2427" fmla="*/ 3047618 h 3513667"/>
              <a:gd name="connsiteX2428" fmla="*/ 16000 w 3076859"/>
              <a:gd name="connsiteY2428" fmla="*/ 3034605 h 3513667"/>
              <a:gd name="connsiteX2429" fmla="*/ 16400 w 3076859"/>
              <a:gd name="connsiteY2429" fmla="*/ 3021727 h 3513667"/>
              <a:gd name="connsiteX2430" fmla="*/ 17200 w 3076859"/>
              <a:gd name="connsiteY2430" fmla="*/ 3008577 h 3513667"/>
              <a:gd name="connsiteX2431" fmla="*/ 18000 w 3076859"/>
              <a:gd name="connsiteY2431" fmla="*/ 2995564 h 3513667"/>
              <a:gd name="connsiteX2432" fmla="*/ 18601 w 3076859"/>
              <a:gd name="connsiteY2432" fmla="*/ 2989057 h 3513667"/>
              <a:gd name="connsiteX2433" fmla="*/ 19601 w 3076859"/>
              <a:gd name="connsiteY2433" fmla="*/ 2982550 h 3513667"/>
              <a:gd name="connsiteX2434" fmla="*/ 20801 w 3076859"/>
              <a:gd name="connsiteY2434" fmla="*/ 2976044 h 3513667"/>
              <a:gd name="connsiteX2435" fmla="*/ 21800 w 3076859"/>
              <a:gd name="connsiteY2435" fmla="*/ 2969672 h 3513667"/>
              <a:gd name="connsiteX2436" fmla="*/ 23401 w 3076859"/>
              <a:gd name="connsiteY2436" fmla="*/ 2963301 h 3513667"/>
              <a:gd name="connsiteX2437" fmla="*/ 25401 w 3076859"/>
              <a:gd name="connsiteY2437" fmla="*/ 2956930 h 3513667"/>
              <a:gd name="connsiteX2438" fmla="*/ 23801 w 3076859"/>
              <a:gd name="connsiteY2438" fmla="*/ 2949745 h 3513667"/>
              <a:gd name="connsiteX2439" fmla="*/ 22401 w 3076859"/>
              <a:gd name="connsiteY2439" fmla="*/ 2942696 h 3513667"/>
              <a:gd name="connsiteX2440" fmla="*/ 21601 w 3076859"/>
              <a:gd name="connsiteY2440" fmla="*/ 2935512 h 3513667"/>
              <a:gd name="connsiteX2441" fmla="*/ 21400 w 3076859"/>
              <a:gd name="connsiteY2441" fmla="*/ 2928598 h 3513667"/>
              <a:gd name="connsiteX2442" fmla="*/ 21400 w 3076859"/>
              <a:gd name="connsiteY2442" fmla="*/ 2921549 h 3513667"/>
              <a:gd name="connsiteX2443" fmla="*/ 21601 w 3076859"/>
              <a:gd name="connsiteY2443" fmla="*/ 2914365 h 3513667"/>
              <a:gd name="connsiteX2444" fmla="*/ 22401 w 3076859"/>
              <a:gd name="connsiteY2444" fmla="*/ 2907451 h 3513667"/>
              <a:gd name="connsiteX2445" fmla="*/ 23001 w 3076859"/>
              <a:gd name="connsiteY2445" fmla="*/ 2900402 h 3513667"/>
              <a:gd name="connsiteX2446" fmla="*/ 25001 w 3076859"/>
              <a:gd name="connsiteY2446" fmla="*/ 2886440 h 3513667"/>
              <a:gd name="connsiteX2447" fmla="*/ 27401 w 3076859"/>
              <a:gd name="connsiteY2447" fmla="*/ 2872342 h 3513667"/>
              <a:gd name="connsiteX2448" fmla="*/ 29601 w 3076859"/>
              <a:gd name="connsiteY2448" fmla="*/ 2858515 h 3513667"/>
              <a:gd name="connsiteX2449" fmla="*/ 30601 w 3076859"/>
              <a:gd name="connsiteY2449" fmla="*/ 2851466 h 3513667"/>
              <a:gd name="connsiteX2450" fmla="*/ 31201 w 3076859"/>
              <a:gd name="connsiteY2450" fmla="*/ 2844688 h 3513667"/>
              <a:gd name="connsiteX2451" fmla="*/ 33801 w 3076859"/>
              <a:gd name="connsiteY2451" fmla="*/ 2818525 h 3513667"/>
              <a:gd name="connsiteX2452" fmla="*/ 36001 w 3076859"/>
              <a:gd name="connsiteY2452" fmla="*/ 2792498 h 3513667"/>
              <a:gd name="connsiteX2453" fmla="*/ 38401 w 3076859"/>
              <a:gd name="connsiteY2453" fmla="*/ 2766335 h 3513667"/>
              <a:gd name="connsiteX2454" fmla="*/ 40201 w 3076859"/>
              <a:gd name="connsiteY2454" fmla="*/ 2740172 h 3513667"/>
              <a:gd name="connsiteX2455" fmla="*/ 41801 w 3076859"/>
              <a:gd name="connsiteY2455" fmla="*/ 2714145 h 3513667"/>
              <a:gd name="connsiteX2456" fmla="*/ 43401 w 3076859"/>
              <a:gd name="connsiteY2456" fmla="*/ 2687982 h 3513667"/>
              <a:gd name="connsiteX2457" fmla="*/ 44401 w 3076859"/>
              <a:gd name="connsiteY2457" fmla="*/ 2661820 h 3513667"/>
              <a:gd name="connsiteX2458" fmla="*/ 45601 w 3076859"/>
              <a:gd name="connsiteY2458" fmla="*/ 2635521 h 3513667"/>
              <a:gd name="connsiteX2459" fmla="*/ 43401 w 3076859"/>
              <a:gd name="connsiteY2459" fmla="*/ 2280224 h 3513667"/>
              <a:gd name="connsiteX2460" fmla="*/ 44201 w 3076859"/>
              <a:gd name="connsiteY2460" fmla="*/ 2254332 h 3513667"/>
              <a:gd name="connsiteX2461" fmla="*/ 44001 w 3076859"/>
              <a:gd name="connsiteY2461" fmla="*/ 2232643 h 3513667"/>
              <a:gd name="connsiteX2462" fmla="*/ 43801 w 3076859"/>
              <a:gd name="connsiteY2462" fmla="*/ 2210953 h 3513667"/>
              <a:gd name="connsiteX2463" fmla="*/ 40201 w 3076859"/>
              <a:gd name="connsiteY2463" fmla="*/ 1977116 h 3513667"/>
              <a:gd name="connsiteX2464" fmla="*/ 39401 w 3076859"/>
              <a:gd name="connsiteY2464" fmla="*/ 1918555 h 3513667"/>
              <a:gd name="connsiteX2465" fmla="*/ 38801 w 3076859"/>
              <a:gd name="connsiteY2465" fmla="*/ 1860129 h 3513667"/>
              <a:gd name="connsiteX2466" fmla="*/ 38401 w 3076859"/>
              <a:gd name="connsiteY2466" fmla="*/ 1801703 h 3513667"/>
              <a:gd name="connsiteX2467" fmla="*/ 37801 w 3076859"/>
              <a:gd name="connsiteY2467" fmla="*/ 1743278 h 3513667"/>
              <a:gd name="connsiteX2468" fmla="*/ 37801 w 3076859"/>
              <a:gd name="connsiteY2468" fmla="*/ 1732840 h 3513667"/>
              <a:gd name="connsiteX2469" fmla="*/ 37401 w 3076859"/>
              <a:gd name="connsiteY2469" fmla="*/ 1722402 h 3513667"/>
              <a:gd name="connsiteX2470" fmla="*/ 36201 w 3076859"/>
              <a:gd name="connsiteY2470" fmla="*/ 1701662 h 3513667"/>
              <a:gd name="connsiteX2471" fmla="*/ 34801 w 3076859"/>
              <a:gd name="connsiteY2471" fmla="*/ 1680786 h 3513667"/>
              <a:gd name="connsiteX2472" fmla="*/ 34401 w 3076859"/>
              <a:gd name="connsiteY2472" fmla="*/ 1670212 h 3513667"/>
              <a:gd name="connsiteX2473" fmla="*/ 34001 w 3076859"/>
              <a:gd name="connsiteY2473" fmla="*/ 1659910 h 3513667"/>
              <a:gd name="connsiteX2474" fmla="*/ 33801 w 3076859"/>
              <a:gd name="connsiteY2474" fmla="*/ 1649607 h 3513667"/>
              <a:gd name="connsiteX2475" fmla="*/ 33801 w 3076859"/>
              <a:gd name="connsiteY2475" fmla="*/ 1639034 h 3513667"/>
              <a:gd name="connsiteX2476" fmla="*/ 34001 w 3076859"/>
              <a:gd name="connsiteY2476" fmla="*/ 1628731 h 3513667"/>
              <a:gd name="connsiteX2477" fmla="*/ 34601 w 3076859"/>
              <a:gd name="connsiteY2477" fmla="*/ 1618293 h 3513667"/>
              <a:gd name="connsiteX2478" fmla="*/ 35601 w 3076859"/>
              <a:gd name="connsiteY2478" fmla="*/ 1607855 h 3513667"/>
              <a:gd name="connsiteX2479" fmla="*/ 37201 w 3076859"/>
              <a:gd name="connsiteY2479" fmla="*/ 1597417 h 3513667"/>
              <a:gd name="connsiteX2480" fmla="*/ 38001 w 3076859"/>
              <a:gd name="connsiteY2480" fmla="*/ 1592402 h 3513667"/>
              <a:gd name="connsiteX2481" fmla="*/ 39201 w 3076859"/>
              <a:gd name="connsiteY2481" fmla="*/ 1587115 h 3513667"/>
              <a:gd name="connsiteX2482" fmla="*/ 40601 w 3076859"/>
              <a:gd name="connsiteY2482" fmla="*/ 1581964 h 3513667"/>
              <a:gd name="connsiteX2483" fmla="*/ 42001 w 3076859"/>
              <a:gd name="connsiteY2483" fmla="*/ 1576812 h 3513667"/>
              <a:gd name="connsiteX2484" fmla="*/ 39601 w 3076859"/>
              <a:gd name="connsiteY2484" fmla="*/ 1562714 h 3513667"/>
              <a:gd name="connsiteX2485" fmla="*/ 37801 w 3076859"/>
              <a:gd name="connsiteY2485" fmla="*/ 1548481 h 3513667"/>
              <a:gd name="connsiteX2486" fmla="*/ 36401 w 3076859"/>
              <a:gd name="connsiteY2486" fmla="*/ 1534383 h 3513667"/>
              <a:gd name="connsiteX2487" fmla="*/ 35601 w 3076859"/>
              <a:gd name="connsiteY2487" fmla="*/ 1520149 h 3513667"/>
              <a:gd name="connsiteX2488" fmla="*/ 34601 w 3076859"/>
              <a:gd name="connsiteY2488" fmla="*/ 1505916 h 3513667"/>
              <a:gd name="connsiteX2489" fmla="*/ 34201 w 3076859"/>
              <a:gd name="connsiteY2489" fmla="*/ 1491682 h 3513667"/>
              <a:gd name="connsiteX2490" fmla="*/ 34001 w 3076859"/>
              <a:gd name="connsiteY2490" fmla="*/ 1477584 h 3513667"/>
              <a:gd name="connsiteX2491" fmla="*/ 33801 w 3076859"/>
              <a:gd name="connsiteY2491" fmla="*/ 1463486 h 3513667"/>
              <a:gd name="connsiteX2492" fmla="*/ 34201 w 3076859"/>
              <a:gd name="connsiteY2492" fmla="*/ 1435019 h 3513667"/>
              <a:gd name="connsiteX2493" fmla="*/ 34601 w 3076859"/>
              <a:gd name="connsiteY2493" fmla="*/ 1406551 h 3513667"/>
              <a:gd name="connsiteX2494" fmla="*/ 35401 w 3076859"/>
              <a:gd name="connsiteY2494" fmla="*/ 1378084 h 3513667"/>
              <a:gd name="connsiteX2495" fmla="*/ 35801 w 3076859"/>
              <a:gd name="connsiteY2495" fmla="*/ 1349888 h 3513667"/>
              <a:gd name="connsiteX2496" fmla="*/ 36001 w 3076859"/>
              <a:gd name="connsiteY2496" fmla="*/ 1333757 h 3513667"/>
              <a:gd name="connsiteX2497" fmla="*/ 35801 w 3076859"/>
              <a:gd name="connsiteY2497" fmla="*/ 1317761 h 3513667"/>
              <a:gd name="connsiteX2498" fmla="*/ 35401 w 3076859"/>
              <a:gd name="connsiteY2498" fmla="*/ 1285498 h 3513667"/>
              <a:gd name="connsiteX2499" fmla="*/ 34801 w 3076859"/>
              <a:gd name="connsiteY2499" fmla="*/ 1253371 h 3513667"/>
              <a:gd name="connsiteX2500" fmla="*/ 34601 w 3076859"/>
              <a:gd name="connsiteY2500" fmla="*/ 1221243 h 3513667"/>
              <a:gd name="connsiteX2501" fmla="*/ 34601 w 3076859"/>
              <a:gd name="connsiteY2501" fmla="*/ 1205112 h 3513667"/>
              <a:gd name="connsiteX2502" fmla="*/ 34801 w 3076859"/>
              <a:gd name="connsiteY2502" fmla="*/ 1188981 h 3513667"/>
              <a:gd name="connsiteX2503" fmla="*/ 35401 w 3076859"/>
              <a:gd name="connsiteY2503" fmla="*/ 1172849 h 3513667"/>
              <a:gd name="connsiteX2504" fmla="*/ 36001 w 3076859"/>
              <a:gd name="connsiteY2504" fmla="*/ 1156853 h 3513667"/>
              <a:gd name="connsiteX2505" fmla="*/ 37001 w 3076859"/>
              <a:gd name="connsiteY2505" fmla="*/ 1140857 h 3513667"/>
              <a:gd name="connsiteX2506" fmla="*/ 38001 w 3076859"/>
              <a:gd name="connsiteY2506" fmla="*/ 1124862 h 3513667"/>
              <a:gd name="connsiteX2507" fmla="*/ 39601 w 3076859"/>
              <a:gd name="connsiteY2507" fmla="*/ 1108730 h 3513667"/>
              <a:gd name="connsiteX2508" fmla="*/ 41801 w 3076859"/>
              <a:gd name="connsiteY2508" fmla="*/ 1092599 h 3513667"/>
              <a:gd name="connsiteX2509" fmla="*/ 40201 w 3076859"/>
              <a:gd name="connsiteY2509" fmla="*/ 1076738 h 3513667"/>
              <a:gd name="connsiteX2510" fmla="*/ 39001 w 3076859"/>
              <a:gd name="connsiteY2510" fmla="*/ 1060607 h 3513667"/>
              <a:gd name="connsiteX2511" fmla="*/ 37801 w 3076859"/>
              <a:gd name="connsiteY2511" fmla="*/ 1044747 h 3513667"/>
              <a:gd name="connsiteX2512" fmla="*/ 37001 w 3076859"/>
              <a:gd name="connsiteY2512" fmla="*/ 1028615 h 3513667"/>
              <a:gd name="connsiteX2513" fmla="*/ 36201 w 3076859"/>
              <a:gd name="connsiteY2513" fmla="*/ 1012619 h 3513667"/>
              <a:gd name="connsiteX2514" fmla="*/ 35601 w 3076859"/>
              <a:gd name="connsiteY2514" fmla="*/ 996624 h 3513667"/>
              <a:gd name="connsiteX2515" fmla="*/ 35401 w 3076859"/>
              <a:gd name="connsiteY2515" fmla="*/ 980628 h 3513667"/>
              <a:gd name="connsiteX2516" fmla="*/ 35201 w 3076859"/>
              <a:gd name="connsiteY2516" fmla="*/ 964632 h 3513667"/>
              <a:gd name="connsiteX2517" fmla="*/ 35201 w 3076859"/>
              <a:gd name="connsiteY2517" fmla="*/ 932640 h 3513667"/>
              <a:gd name="connsiteX2518" fmla="*/ 35601 w 3076859"/>
              <a:gd name="connsiteY2518" fmla="*/ 900648 h 3513667"/>
              <a:gd name="connsiteX2519" fmla="*/ 36201 w 3076859"/>
              <a:gd name="connsiteY2519" fmla="*/ 868657 h 3513667"/>
              <a:gd name="connsiteX2520" fmla="*/ 37401 w 3076859"/>
              <a:gd name="connsiteY2520" fmla="*/ 836665 h 3513667"/>
              <a:gd name="connsiteX2521" fmla="*/ 40001 w 3076859"/>
              <a:gd name="connsiteY2521" fmla="*/ 772682 h 3513667"/>
              <a:gd name="connsiteX2522" fmla="*/ 41001 w 3076859"/>
              <a:gd name="connsiteY2522" fmla="*/ 740690 h 3513667"/>
              <a:gd name="connsiteX2523" fmla="*/ 42201 w 3076859"/>
              <a:gd name="connsiteY2523" fmla="*/ 708698 h 3513667"/>
              <a:gd name="connsiteX2524" fmla="*/ 43201 w 3076859"/>
              <a:gd name="connsiteY2524" fmla="*/ 676706 h 3513667"/>
              <a:gd name="connsiteX2525" fmla="*/ 43801 w 3076859"/>
              <a:gd name="connsiteY2525" fmla="*/ 644579 h 3513667"/>
              <a:gd name="connsiteX2526" fmla="*/ 43801 w 3076859"/>
              <a:gd name="connsiteY2526" fmla="*/ 612587 h 3513667"/>
              <a:gd name="connsiteX2527" fmla="*/ 43801 w 3076859"/>
              <a:gd name="connsiteY2527" fmla="*/ 596592 h 3513667"/>
              <a:gd name="connsiteX2528" fmla="*/ 43401 w 3076859"/>
              <a:gd name="connsiteY2528" fmla="*/ 580596 h 3513667"/>
              <a:gd name="connsiteX2529" fmla="*/ 44201 w 3076859"/>
              <a:gd name="connsiteY2529" fmla="*/ 572056 h 3513667"/>
              <a:gd name="connsiteX2530" fmla="*/ 43201 w 3076859"/>
              <a:gd name="connsiteY2530" fmla="*/ 409928 h 3513667"/>
              <a:gd name="connsiteX2531" fmla="*/ 42801 w 3076859"/>
              <a:gd name="connsiteY2531" fmla="*/ 401388 h 3513667"/>
              <a:gd name="connsiteX2532" fmla="*/ 42801 w 3076859"/>
              <a:gd name="connsiteY2532" fmla="*/ 397185 h 3513667"/>
              <a:gd name="connsiteX2533" fmla="*/ 43201 w 3076859"/>
              <a:gd name="connsiteY2533" fmla="*/ 393119 h 3513667"/>
              <a:gd name="connsiteX2534" fmla="*/ 43601 w 3076859"/>
              <a:gd name="connsiteY2534" fmla="*/ 391085 h 3513667"/>
              <a:gd name="connsiteX2535" fmla="*/ 44001 w 3076859"/>
              <a:gd name="connsiteY2535" fmla="*/ 389052 h 3513667"/>
              <a:gd name="connsiteX2536" fmla="*/ 44601 w 3076859"/>
              <a:gd name="connsiteY2536" fmla="*/ 387154 h 3513667"/>
              <a:gd name="connsiteX2537" fmla="*/ 45601 w 3076859"/>
              <a:gd name="connsiteY2537" fmla="*/ 385121 h 3513667"/>
              <a:gd name="connsiteX2538" fmla="*/ 46801 w 3076859"/>
              <a:gd name="connsiteY2538" fmla="*/ 383359 h 3513667"/>
              <a:gd name="connsiteX2539" fmla="*/ 48201 w 3076859"/>
              <a:gd name="connsiteY2539" fmla="*/ 381596 h 3513667"/>
              <a:gd name="connsiteX2540" fmla="*/ 49801 w 3076859"/>
              <a:gd name="connsiteY2540" fmla="*/ 379834 h 3513667"/>
              <a:gd name="connsiteX2541" fmla="*/ 51801 w 3076859"/>
              <a:gd name="connsiteY2541" fmla="*/ 378072 h 3513667"/>
              <a:gd name="connsiteX2542" fmla="*/ 50201 w 3076859"/>
              <a:gd name="connsiteY2542" fmla="*/ 376174 h 3513667"/>
              <a:gd name="connsiteX2543" fmla="*/ 48801 w 3076859"/>
              <a:gd name="connsiteY2543" fmla="*/ 374412 h 3513667"/>
              <a:gd name="connsiteX2544" fmla="*/ 47801 w 3076859"/>
              <a:gd name="connsiteY2544" fmla="*/ 372514 h 3513667"/>
              <a:gd name="connsiteX2545" fmla="*/ 47001 w 3076859"/>
              <a:gd name="connsiteY2545" fmla="*/ 370616 h 3513667"/>
              <a:gd name="connsiteX2546" fmla="*/ 46001 w 3076859"/>
              <a:gd name="connsiteY2546" fmla="*/ 368854 h 3513667"/>
              <a:gd name="connsiteX2547" fmla="*/ 45601 w 3076859"/>
              <a:gd name="connsiteY2547" fmla="*/ 367092 h 3513667"/>
              <a:gd name="connsiteX2548" fmla="*/ 45001 w 3076859"/>
              <a:gd name="connsiteY2548" fmla="*/ 365194 h 3513667"/>
              <a:gd name="connsiteX2549" fmla="*/ 44601 w 3076859"/>
              <a:gd name="connsiteY2549" fmla="*/ 363432 h 3513667"/>
              <a:gd name="connsiteX2550" fmla="*/ 44401 w 3076859"/>
              <a:gd name="connsiteY2550" fmla="*/ 359636 h 3513667"/>
              <a:gd name="connsiteX2551" fmla="*/ 44401 w 3076859"/>
              <a:gd name="connsiteY2551" fmla="*/ 356111 h 3513667"/>
              <a:gd name="connsiteX2552" fmla="*/ 45201 w 3076859"/>
              <a:gd name="connsiteY2552" fmla="*/ 352587 h 3513667"/>
              <a:gd name="connsiteX2553" fmla="*/ 45801 w 3076859"/>
              <a:gd name="connsiteY2553" fmla="*/ 348927 h 3513667"/>
              <a:gd name="connsiteX2554" fmla="*/ 47001 w 3076859"/>
              <a:gd name="connsiteY2554" fmla="*/ 345267 h 3513667"/>
              <a:gd name="connsiteX2555" fmla="*/ 48201 w 3076859"/>
              <a:gd name="connsiteY2555" fmla="*/ 341742 h 3513667"/>
              <a:gd name="connsiteX2556" fmla="*/ 50601 w 3076859"/>
              <a:gd name="connsiteY2556" fmla="*/ 334693 h 3513667"/>
              <a:gd name="connsiteX2557" fmla="*/ 52001 w 3076859"/>
              <a:gd name="connsiteY2557" fmla="*/ 331033 h 3513667"/>
              <a:gd name="connsiteX2558" fmla="*/ 53201 w 3076859"/>
              <a:gd name="connsiteY2558" fmla="*/ 327509 h 3513667"/>
              <a:gd name="connsiteX2559" fmla="*/ 54001 w 3076859"/>
              <a:gd name="connsiteY2559" fmla="*/ 323849 h 3513667"/>
              <a:gd name="connsiteX2560" fmla="*/ 54801 w 3076859"/>
              <a:gd name="connsiteY2560" fmla="*/ 320324 h 3513667"/>
              <a:gd name="connsiteX2561" fmla="*/ 53001 w 3076859"/>
              <a:gd name="connsiteY2561" fmla="*/ 317071 h 3513667"/>
              <a:gd name="connsiteX2562" fmla="*/ 51801 w 3076859"/>
              <a:gd name="connsiteY2562" fmla="*/ 313817 h 3513667"/>
              <a:gd name="connsiteX2563" fmla="*/ 51001 w 3076859"/>
              <a:gd name="connsiteY2563" fmla="*/ 310699 h 3513667"/>
              <a:gd name="connsiteX2564" fmla="*/ 50601 w 3076859"/>
              <a:gd name="connsiteY2564" fmla="*/ 307446 h 3513667"/>
              <a:gd name="connsiteX2565" fmla="*/ 50401 w 3076859"/>
              <a:gd name="connsiteY2565" fmla="*/ 304193 h 3513667"/>
              <a:gd name="connsiteX2566" fmla="*/ 50401 w 3076859"/>
              <a:gd name="connsiteY2566" fmla="*/ 300939 h 3513667"/>
              <a:gd name="connsiteX2567" fmla="*/ 50601 w 3076859"/>
              <a:gd name="connsiteY2567" fmla="*/ 297686 h 3513667"/>
              <a:gd name="connsiteX2568" fmla="*/ 51001 w 3076859"/>
              <a:gd name="connsiteY2568" fmla="*/ 294432 h 3513667"/>
              <a:gd name="connsiteX2569" fmla="*/ 53201 w 3076859"/>
              <a:gd name="connsiteY2569" fmla="*/ 281419 h 3513667"/>
              <a:gd name="connsiteX2570" fmla="*/ 53601 w 3076859"/>
              <a:gd name="connsiteY2570" fmla="*/ 278165 h 3513667"/>
              <a:gd name="connsiteX2571" fmla="*/ 53801 w 3076859"/>
              <a:gd name="connsiteY2571" fmla="*/ 274912 h 3513667"/>
              <a:gd name="connsiteX2572" fmla="*/ 54001 w 3076859"/>
              <a:gd name="connsiteY2572" fmla="*/ 271794 h 3513667"/>
              <a:gd name="connsiteX2573" fmla="*/ 53801 w 3076859"/>
              <a:gd name="connsiteY2573" fmla="*/ 268541 h 3513667"/>
              <a:gd name="connsiteX2574" fmla="*/ 53201 w 3076859"/>
              <a:gd name="connsiteY2574" fmla="*/ 254443 h 3513667"/>
              <a:gd name="connsiteX2575" fmla="*/ 53001 w 3076859"/>
              <a:gd name="connsiteY2575" fmla="*/ 240345 h 3513667"/>
              <a:gd name="connsiteX2576" fmla="*/ 53001 w 3076859"/>
              <a:gd name="connsiteY2576" fmla="*/ 226247 h 3513667"/>
              <a:gd name="connsiteX2577" fmla="*/ 53401 w 3076859"/>
              <a:gd name="connsiteY2577" fmla="*/ 212284 h 3513667"/>
              <a:gd name="connsiteX2578" fmla="*/ 54001 w 3076859"/>
              <a:gd name="connsiteY2578" fmla="*/ 198322 h 3513667"/>
              <a:gd name="connsiteX2579" fmla="*/ 54801 w 3076859"/>
              <a:gd name="connsiteY2579" fmla="*/ 184224 h 3513667"/>
              <a:gd name="connsiteX2580" fmla="*/ 55801 w 3076859"/>
              <a:gd name="connsiteY2580" fmla="*/ 170126 h 3513667"/>
              <a:gd name="connsiteX2581" fmla="*/ 57001 w 3076859"/>
              <a:gd name="connsiteY2581" fmla="*/ 156299 h 3513667"/>
              <a:gd name="connsiteX2582" fmla="*/ 59801 w 3076859"/>
              <a:gd name="connsiteY2582" fmla="*/ 128238 h 3513667"/>
              <a:gd name="connsiteX2583" fmla="*/ 63001 w 3076859"/>
              <a:gd name="connsiteY2583" fmla="*/ 100313 h 3513667"/>
              <a:gd name="connsiteX2584" fmla="*/ 66001 w 3076859"/>
              <a:gd name="connsiteY2584" fmla="*/ 72388 h 3513667"/>
              <a:gd name="connsiteX2585" fmla="*/ 68601 w 3076859"/>
              <a:gd name="connsiteY2585" fmla="*/ 44328 h 3513667"/>
              <a:gd name="connsiteX2586" fmla="*/ 69002 w 3076859"/>
              <a:gd name="connsiteY2586" fmla="*/ 39583 h 3513667"/>
              <a:gd name="connsiteX2587" fmla="*/ 69802 w 3076859"/>
              <a:gd name="connsiteY2587" fmla="*/ 34974 h 3513667"/>
              <a:gd name="connsiteX2588" fmla="*/ 71002 w 3076859"/>
              <a:gd name="connsiteY2588" fmla="*/ 30230 h 3513667"/>
              <a:gd name="connsiteX2589" fmla="*/ 72002 w 3076859"/>
              <a:gd name="connsiteY2589" fmla="*/ 26027 h 3513667"/>
              <a:gd name="connsiteX2590" fmla="*/ 73602 w 3076859"/>
              <a:gd name="connsiteY2590" fmla="*/ 21825 h 3513667"/>
              <a:gd name="connsiteX2591" fmla="*/ 75402 w 3076859"/>
              <a:gd name="connsiteY2591" fmla="*/ 17894 h 3513667"/>
              <a:gd name="connsiteX2592" fmla="*/ 76602 w 3076859"/>
              <a:gd name="connsiteY2592" fmla="*/ 16132 h 3513667"/>
              <a:gd name="connsiteX2593" fmla="*/ 77802 w 3076859"/>
              <a:gd name="connsiteY2593" fmla="*/ 14369 h 3513667"/>
              <a:gd name="connsiteX2594" fmla="*/ 79002 w 3076859"/>
              <a:gd name="connsiteY2594" fmla="*/ 12878 h 3513667"/>
              <a:gd name="connsiteX2595" fmla="*/ 80202 w 3076859"/>
              <a:gd name="connsiteY2595" fmla="*/ 11251 h 3513667"/>
              <a:gd name="connsiteX2596" fmla="*/ 81802 w 3076859"/>
              <a:gd name="connsiteY2596" fmla="*/ 9896 h 3513667"/>
              <a:gd name="connsiteX2597" fmla="*/ 83402 w 3076859"/>
              <a:gd name="connsiteY2597" fmla="*/ 8540 h 3513667"/>
              <a:gd name="connsiteX2598" fmla="*/ 85002 w 3076859"/>
              <a:gd name="connsiteY2598" fmla="*/ 7456 h 3513667"/>
              <a:gd name="connsiteX2599" fmla="*/ 86802 w 3076859"/>
              <a:gd name="connsiteY2599" fmla="*/ 6371 h 3513667"/>
              <a:gd name="connsiteX2600" fmla="*/ 89002 w 3076859"/>
              <a:gd name="connsiteY2600" fmla="*/ 5558 h 3513667"/>
              <a:gd name="connsiteX2601" fmla="*/ 91002 w 3076859"/>
              <a:gd name="connsiteY2601" fmla="*/ 4745 h 3513667"/>
              <a:gd name="connsiteX2602" fmla="*/ 93202 w 3076859"/>
              <a:gd name="connsiteY2602" fmla="*/ 4202 h 3513667"/>
              <a:gd name="connsiteX2603" fmla="*/ 95602 w 3076859"/>
              <a:gd name="connsiteY2603" fmla="*/ 3660 h 3513667"/>
              <a:gd name="connsiteX2604" fmla="*/ 98002 w 3076859"/>
              <a:gd name="connsiteY2604" fmla="*/ 3525 h 3513667"/>
              <a:gd name="connsiteX2605" fmla="*/ 100602 w 3076859"/>
              <a:gd name="connsiteY2605" fmla="*/ 3389 h 3513667"/>
              <a:gd name="connsiteX2606" fmla="*/ 103602 w 3076859"/>
              <a:gd name="connsiteY2606" fmla="*/ 3525 h 3513667"/>
              <a:gd name="connsiteX2607" fmla="*/ 106202 w 3076859"/>
              <a:gd name="connsiteY2607" fmla="*/ 3931 h 3513667"/>
              <a:gd name="connsiteX2608" fmla="*/ 109402 w 3076859"/>
              <a:gd name="connsiteY2608" fmla="*/ 4338 h 3513667"/>
              <a:gd name="connsiteX2609" fmla="*/ 112602 w 3076859"/>
              <a:gd name="connsiteY2609" fmla="*/ 4880 h 3513667"/>
              <a:gd name="connsiteX2610" fmla="*/ 116002 w 3076859"/>
              <a:gd name="connsiteY2610" fmla="*/ 5829 h 3513667"/>
              <a:gd name="connsiteX2611" fmla="*/ 119802 w 3076859"/>
              <a:gd name="connsiteY2611" fmla="*/ 6914 h 3513667"/>
              <a:gd name="connsiteX2612" fmla="*/ 122003 w 3076859"/>
              <a:gd name="connsiteY2612" fmla="*/ 7049 h 3513667"/>
              <a:gd name="connsiteX2613" fmla="*/ 124203 w 3076859"/>
              <a:gd name="connsiteY2613" fmla="*/ 6914 h 3513667"/>
              <a:gd name="connsiteX2614" fmla="*/ 129003 w 3076859"/>
              <a:gd name="connsiteY2614" fmla="*/ 6642 h 3513667"/>
              <a:gd name="connsiteX2615" fmla="*/ 133803 w 3076859"/>
              <a:gd name="connsiteY2615" fmla="*/ 5965 h 3513667"/>
              <a:gd name="connsiteX2616" fmla="*/ 138603 w 3076859"/>
              <a:gd name="connsiteY2616" fmla="*/ 5151 h 3513667"/>
              <a:gd name="connsiteX2617" fmla="*/ 148003 w 3076859"/>
              <a:gd name="connsiteY2617" fmla="*/ 3118 h 3513667"/>
              <a:gd name="connsiteX2618" fmla="*/ 152803 w 3076859"/>
              <a:gd name="connsiteY2618" fmla="*/ 2169 h 3513667"/>
              <a:gd name="connsiteX2619" fmla="*/ 157403 w 3076859"/>
              <a:gd name="connsiteY2619" fmla="*/ 1220 h 3513667"/>
              <a:gd name="connsiteX2620" fmla="*/ 162203 w 3076859"/>
              <a:gd name="connsiteY2620" fmla="*/ 407 h 3513667"/>
              <a:gd name="connsiteX2621" fmla="*/ 167003 w 3076859"/>
              <a:gd name="connsiteY2621" fmla="*/ 136 h 351366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 ang="0">
                <a:pos x="connsiteX480" y="connsiteY480"/>
              </a:cxn>
              <a:cxn ang="0">
                <a:pos x="connsiteX481" y="connsiteY481"/>
              </a:cxn>
              <a:cxn ang="0">
                <a:pos x="connsiteX482" y="connsiteY482"/>
              </a:cxn>
              <a:cxn ang="0">
                <a:pos x="connsiteX483" y="connsiteY483"/>
              </a:cxn>
              <a:cxn ang="0">
                <a:pos x="connsiteX484" y="connsiteY484"/>
              </a:cxn>
              <a:cxn ang="0">
                <a:pos x="connsiteX485" y="connsiteY485"/>
              </a:cxn>
              <a:cxn ang="0">
                <a:pos x="connsiteX486" y="connsiteY486"/>
              </a:cxn>
              <a:cxn ang="0">
                <a:pos x="connsiteX487" y="connsiteY487"/>
              </a:cxn>
              <a:cxn ang="0">
                <a:pos x="connsiteX488" y="connsiteY488"/>
              </a:cxn>
              <a:cxn ang="0">
                <a:pos x="connsiteX489" y="connsiteY489"/>
              </a:cxn>
              <a:cxn ang="0">
                <a:pos x="connsiteX490" y="connsiteY490"/>
              </a:cxn>
              <a:cxn ang="0">
                <a:pos x="connsiteX491" y="connsiteY491"/>
              </a:cxn>
              <a:cxn ang="0">
                <a:pos x="connsiteX492" y="connsiteY492"/>
              </a:cxn>
              <a:cxn ang="0">
                <a:pos x="connsiteX493" y="connsiteY493"/>
              </a:cxn>
              <a:cxn ang="0">
                <a:pos x="connsiteX494" y="connsiteY494"/>
              </a:cxn>
              <a:cxn ang="0">
                <a:pos x="connsiteX495" y="connsiteY495"/>
              </a:cxn>
              <a:cxn ang="0">
                <a:pos x="connsiteX496" y="connsiteY496"/>
              </a:cxn>
              <a:cxn ang="0">
                <a:pos x="connsiteX497" y="connsiteY497"/>
              </a:cxn>
              <a:cxn ang="0">
                <a:pos x="connsiteX498" y="connsiteY498"/>
              </a:cxn>
              <a:cxn ang="0">
                <a:pos x="connsiteX499" y="connsiteY499"/>
              </a:cxn>
              <a:cxn ang="0">
                <a:pos x="connsiteX500" y="connsiteY500"/>
              </a:cxn>
              <a:cxn ang="0">
                <a:pos x="connsiteX501" y="connsiteY501"/>
              </a:cxn>
              <a:cxn ang="0">
                <a:pos x="connsiteX502" y="connsiteY502"/>
              </a:cxn>
              <a:cxn ang="0">
                <a:pos x="connsiteX503" y="connsiteY503"/>
              </a:cxn>
              <a:cxn ang="0">
                <a:pos x="connsiteX504" y="connsiteY504"/>
              </a:cxn>
              <a:cxn ang="0">
                <a:pos x="connsiteX505" y="connsiteY505"/>
              </a:cxn>
              <a:cxn ang="0">
                <a:pos x="connsiteX506" y="connsiteY506"/>
              </a:cxn>
              <a:cxn ang="0">
                <a:pos x="connsiteX507" y="connsiteY507"/>
              </a:cxn>
              <a:cxn ang="0">
                <a:pos x="connsiteX508" y="connsiteY508"/>
              </a:cxn>
              <a:cxn ang="0">
                <a:pos x="connsiteX509" y="connsiteY509"/>
              </a:cxn>
              <a:cxn ang="0">
                <a:pos x="connsiteX510" y="connsiteY510"/>
              </a:cxn>
              <a:cxn ang="0">
                <a:pos x="connsiteX511" y="connsiteY511"/>
              </a:cxn>
              <a:cxn ang="0">
                <a:pos x="connsiteX512" y="connsiteY512"/>
              </a:cxn>
              <a:cxn ang="0">
                <a:pos x="connsiteX513" y="connsiteY513"/>
              </a:cxn>
              <a:cxn ang="0">
                <a:pos x="connsiteX514" y="connsiteY514"/>
              </a:cxn>
              <a:cxn ang="0">
                <a:pos x="connsiteX515" y="connsiteY515"/>
              </a:cxn>
              <a:cxn ang="0">
                <a:pos x="connsiteX516" y="connsiteY516"/>
              </a:cxn>
              <a:cxn ang="0">
                <a:pos x="connsiteX517" y="connsiteY517"/>
              </a:cxn>
              <a:cxn ang="0">
                <a:pos x="connsiteX518" y="connsiteY518"/>
              </a:cxn>
              <a:cxn ang="0">
                <a:pos x="connsiteX519" y="connsiteY519"/>
              </a:cxn>
              <a:cxn ang="0">
                <a:pos x="connsiteX520" y="connsiteY520"/>
              </a:cxn>
              <a:cxn ang="0">
                <a:pos x="connsiteX521" y="connsiteY521"/>
              </a:cxn>
              <a:cxn ang="0">
                <a:pos x="connsiteX522" y="connsiteY522"/>
              </a:cxn>
              <a:cxn ang="0">
                <a:pos x="connsiteX523" y="connsiteY523"/>
              </a:cxn>
              <a:cxn ang="0">
                <a:pos x="connsiteX524" y="connsiteY524"/>
              </a:cxn>
              <a:cxn ang="0">
                <a:pos x="connsiteX525" y="connsiteY525"/>
              </a:cxn>
              <a:cxn ang="0">
                <a:pos x="connsiteX526" y="connsiteY526"/>
              </a:cxn>
              <a:cxn ang="0">
                <a:pos x="connsiteX527" y="connsiteY527"/>
              </a:cxn>
              <a:cxn ang="0">
                <a:pos x="connsiteX528" y="connsiteY528"/>
              </a:cxn>
              <a:cxn ang="0">
                <a:pos x="connsiteX529" y="connsiteY529"/>
              </a:cxn>
              <a:cxn ang="0">
                <a:pos x="connsiteX530" y="connsiteY530"/>
              </a:cxn>
              <a:cxn ang="0">
                <a:pos x="connsiteX531" y="connsiteY531"/>
              </a:cxn>
              <a:cxn ang="0">
                <a:pos x="connsiteX532" y="connsiteY532"/>
              </a:cxn>
              <a:cxn ang="0">
                <a:pos x="connsiteX533" y="connsiteY533"/>
              </a:cxn>
              <a:cxn ang="0">
                <a:pos x="connsiteX534" y="connsiteY534"/>
              </a:cxn>
              <a:cxn ang="0">
                <a:pos x="connsiteX535" y="connsiteY535"/>
              </a:cxn>
              <a:cxn ang="0">
                <a:pos x="connsiteX536" y="connsiteY536"/>
              </a:cxn>
              <a:cxn ang="0">
                <a:pos x="connsiteX537" y="connsiteY537"/>
              </a:cxn>
              <a:cxn ang="0">
                <a:pos x="connsiteX538" y="connsiteY538"/>
              </a:cxn>
              <a:cxn ang="0">
                <a:pos x="connsiteX539" y="connsiteY539"/>
              </a:cxn>
              <a:cxn ang="0">
                <a:pos x="connsiteX540" y="connsiteY540"/>
              </a:cxn>
              <a:cxn ang="0">
                <a:pos x="connsiteX541" y="connsiteY541"/>
              </a:cxn>
              <a:cxn ang="0">
                <a:pos x="connsiteX542" y="connsiteY542"/>
              </a:cxn>
              <a:cxn ang="0">
                <a:pos x="connsiteX543" y="connsiteY543"/>
              </a:cxn>
              <a:cxn ang="0">
                <a:pos x="connsiteX544" y="connsiteY544"/>
              </a:cxn>
              <a:cxn ang="0">
                <a:pos x="connsiteX545" y="connsiteY545"/>
              </a:cxn>
              <a:cxn ang="0">
                <a:pos x="connsiteX546" y="connsiteY546"/>
              </a:cxn>
              <a:cxn ang="0">
                <a:pos x="connsiteX547" y="connsiteY547"/>
              </a:cxn>
              <a:cxn ang="0">
                <a:pos x="connsiteX548" y="connsiteY548"/>
              </a:cxn>
              <a:cxn ang="0">
                <a:pos x="connsiteX549" y="connsiteY549"/>
              </a:cxn>
              <a:cxn ang="0">
                <a:pos x="connsiteX550" y="connsiteY550"/>
              </a:cxn>
              <a:cxn ang="0">
                <a:pos x="connsiteX551" y="connsiteY551"/>
              </a:cxn>
              <a:cxn ang="0">
                <a:pos x="connsiteX552" y="connsiteY552"/>
              </a:cxn>
              <a:cxn ang="0">
                <a:pos x="connsiteX553" y="connsiteY553"/>
              </a:cxn>
              <a:cxn ang="0">
                <a:pos x="connsiteX554" y="connsiteY554"/>
              </a:cxn>
              <a:cxn ang="0">
                <a:pos x="connsiteX555" y="connsiteY555"/>
              </a:cxn>
              <a:cxn ang="0">
                <a:pos x="connsiteX556" y="connsiteY556"/>
              </a:cxn>
              <a:cxn ang="0">
                <a:pos x="connsiteX557" y="connsiteY557"/>
              </a:cxn>
              <a:cxn ang="0">
                <a:pos x="connsiteX558" y="connsiteY558"/>
              </a:cxn>
              <a:cxn ang="0">
                <a:pos x="connsiteX559" y="connsiteY559"/>
              </a:cxn>
              <a:cxn ang="0">
                <a:pos x="connsiteX560" y="connsiteY560"/>
              </a:cxn>
              <a:cxn ang="0">
                <a:pos x="connsiteX561" y="connsiteY561"/>
              </a:cxn>
              <a:cxn ang="0">
                <a:pos x="connsiteX562" y="connsiteY562"/>
              </a:cxn>
              <a:cxn ang="0">
                <a:pos x="connsiteX563" y="connsiteY563"/>
              </a:cxn>
              <a:cxn ang="0">
                <a:pos x="connsiteX564" y="connsiteY564"/>
              </a:cxn>
              <a:cxn ang="0">
                <a:pos x="connsiteX565" y="connsiteY565"/>
              </a:cxn>
              <a:cxn ang="0">
                <a:pos x="connsiteX566" y="connsiteY566"/>
              </a:cxn>
              <a:cxn ang="0">
                <a:pos x="connsiteX567" y="connsiteY567"/>
              </a:cxn>
              <a:cxn ang="0">
                <a:pos x="connsiteX568" y="connsiteY568"/>
              </a:cxn>
              <a:cxn ang="0">
                <a:pos x="connsiteX569" y="connsiteY569"/>
              </a:cxn>
              <a:cxn ang="0">
                <a:pos x="connsiteX570" y="connsiteY570"/>
              </a:cxn>
              <a:cxn ang="0">
                <a:pos x="connsiteX571" y="connsiteY571"/>
              </a:cxn>
              <a:cxn ang="0">
                <a:pos x="connsiteX572" y="connsiteY572"/>
              </a:cxn>
              <a:cxn ang="0">
                <a:pos x="connsiteX573" y="connsiteY573"/>
              </a:cxn>
              <a:cxn ang="0">
                <a:pos x="connsiteX574" y="connsiteY574"/>
              </a:cxn>
              <a:cxn ang="0">
                <a:pos x="connsiteX575" y="connsiteY575"/>
              </a:cxn>
              <a:cxn ang="0">
                <a:pos x="connsiteX576" y="connsiteY576"/>
              </a:cxn>
              <a:cxn ang="0">
                <a:pos x="connsiteX577" y="connsiteY577"/>
              </a:cxn>
              <a:cxn ang="0">
                <a:pos x="connsiteX578" y="connsiteY578"/>
              </a:cxn>
              <a:cxn ang="0">
                <a:pos x="connsiteX579" y="connsiteY579"/>
              </a:cxn>
              <a:cxn ang="0">
                <a:pos x="connsiteX580" y="connsiteY580"/>
              </a:cxn>
              <a:cxn ang="0">
                <a:pos x="connsiteX581" y="connsiteY581"/>
              </a:cxn>
              <a:cxn ang="0">
                <a:pos x="connsiteX582" y="connsiteY582"/>
              </a:cxn>
              <a:cxn ang="0">
                <a:pos x="connsiteX583" y="connsiteY583"/>
              </a:cxn>
              <a:cxn ang="0">
                <a:pos x="connsiteX584" y="connsiteY584"/>
              </a:cxn>
              <a:cxn ang="0">
                <a:pos x="connsiteX585" y="connsiteY585"/>
              </a:cxn>
              <a:cxn ang="0">
                <a:pos x="connsiteX586" y="connsiteY586"/>
              </a:cxn>
              <a:cxn ang="0">
                <a:pos x="connsiteX587" y="connsiteY587"/>
              </a:cxn>
              <a:cxn ang="0">
                <a:pos x="connsiteX588" y="connsiteY588"/>
              </a:cxn>
              <a:cxn ang="0">
                <a:pos x="connsiteX589" y="connsiteY589"/>
              </a:cxn>
              <a:cxn ang="0">
                <a:pos x="connsiteX590" y="connsiteY590"/>
              </a:cxn>
              <a:cxn ang="0">
                <a:pos x="connsiteX591" y="connsiteY591"/>
              </a:cxn>
              <a:cxn ang="0">
                <a:pos x="connsiteX592" y="connsiteY592"/>
              </a:cxn>
              <a:cxn ang="0">
                <a:pos x="connsiteX593" y="connsiteY593"/>
              </a:cxn>
              <a:cxn ang="0">
                <a:pos x="connsiteX594" y="connsiteY594"/>
              </a:cxn>
              <a:cxn ang="0">
                <a:pos x="connsiteX595" y="connsiteY595"/>
              </a:cxn>
              <a:cxn ang="0">
                <a:pos x="connsiteX596" y="connsiteY596"/>
              </a:cxn>
              <a:cxn ang="0">
                <a:pos x="connsiteX597" y="connsiteY597"/>
              </a:cxn>
              <a:cxn ang="0">
                <a:pos x="connsiteX598" y="connsiteY598"/>
              </a:cxn>
              <a:cxn ang="0">
                <a:pos x="connsiteX599" y="connsiteY599"/>
              </a:cxn>
              <a:cxn ang="0">
                <a:pos x="connsiteX600" y="connsiteY600"/>
              </a:cxn>
              <a:cxn ang="0">
                <a:pos x="connsiteX601" y="connsiteY601"/>
              </a:cxn>
              <a:cxn ang="0">
                <a:pos x="connsiteX602" y="connsiteY602"/>
              </a:cxn>
              <a:cxn ang="0">
                <a:pos x="connsiteX603" y="connsiteY603"/>
              </a:cxn>
              <a:cxn ang="0">
                <a:pos x="connsiteX604" y="connsiteY604"/>
              </a:cxn>
              <a:cxn ang="0">
                <a:pos x="connsiteX605" y="connsiteY605"/>
              </a:cxn>
              <a:cxn ang="0">
                <a:pos x="connsiteX606" y="connsiteY606"/>
              </a:cxn>
              <a:cxn ang="0">
                <a:pos x="connsiteX607" y="connsiteY607"/>
              </a:cxn>
              <a:cxn ang="0">
                <a:pos x="connsiteX608" y="connsiteY608"/>
              </a:cxn>
              <a:cxn ang="0">
                <a:pos x="connsiteX609" y="connsiteY609"/>
              </a:cxn>
              <a:cxn ang="0">
                <a:pos x="connsiteX610" y="connsiteY610"/>
              </a:cxn>
              <a:cxn ang="0">
                <a:pos x="connsiteX611" y="connsiteY611"/>
              </a:cxn>
              <a:cxn ang="0">
                <a:pos x="connsiteX612" y="connsiteY612"/>
              </a:cxn>
              <a:cxn ang="0">
                <a:pos x="connsiteX613" y="connsiteY613"/>
              </a:cxn>
              <a:cxn ang="0">
                <a:pos x="connsiteX614" y="connsiteY614"/>
              </a:cxn>
              <a:cxn ang="0">
                <a:pos x="connsiteX615" y="connsiteY615"/>
              </a:cxn>
              <a:cxn ang="0">
                <a:pos x="connsiteX616" y="connsiteY616"/>
              </a:cxn>
              <a:cxn ang="0">
                <a:pos x="connsiteX617" y="connsiteY617"/>
              </a:cxn>
              <a:cxn ang="0">
                <a:pos x="connsiteX618" y="connsiteY618"/>
              </a:cxn>
              <a:cxn ang="0">
                <a:pos x="connsiteX619" y="connsiteY619"/>
              </a:cxn>
              <a:cxn ang="0">
                <a:pos x="connsiteX620" y="connsiteY620"/>
              </a:cxn>
              <a:cxn ang="0">
                <a:pos x="connsiteX621" y="connsiteY621"/>
              </a:cxn>
              <a:cxn ang="0">
                <a:pos x="connsiteX622" y="connsiteY622"/>
              </a:cxn>
              <a:cxn ang="0">
                <a:pos x="connsiteX623" y="connsiteY623"/>
              </a:cxn>
              <a:cxn ang="0">
                <a:pos x="connsiteX624" y="connsiteY624"/>
              </a:cxn>
              <a:cxn ang="0">
                <a:pos x="connsiteX625" y="connsiteY625"/>
              </a:cxn>
              <a:cxn ang="0">
                <a:pos x="connsiteX626" y="connsiteY626"/>
              </a:cxn>
              <a:cxn ang="0">
                <a:pos x="connsiteX627" y="connsiteY627"/>
              </a:cxn>
              <a:cxn ang="0">
                <a:pos x="connsiteX628" y="connsiteY628"/>
              </a:cxn>
              <a:cxn ang="0">
                <a:pos x="connsiteX629" y="connsiteY629"/>
              </a:cxn>
              <a:cxn ang="0">
                <a:pos x="connsiteX630" y="connsiteY630"/>
              </a:cxn>
              <a:cxn ang="0">
                <a:pos x="connsiteX631" y="connsiteY631"/>
              </a:cxn>
              <a:cxn ang="0">
                <a:pos x="connsiteX632" y="connsiteY632"/>
              </a:cxn>
              <a:cxn ang="0">
                <a:pos x="connsiteX633" y="connsiteY633"/>
              </a:cxn>
              <a:cxn ang="0">
                <a:pos x="connsiteX634" y="connsiteY634"/>
              </a:cxn>
              <a:cxn ang="0">
                <a:pos x="connsiteX635" y="connsiteY635"/>
              </a:cxn>
              <a:cxn ang="0">
                <a:pos x="connsiteX636" y="connsiteY636"/>
              </a:cxn>
              <a:cxn ang="0">
                <a:pos x="connsiteX637" y="connsiteY637"/>
              </a:cxn>
              <a:cxn ang="0">
                <a:pos x="connsiteX638" y="connsiteY638"/>
              </a:cxn>
              <a:cxn ang="0">
                <a:pos x="connsiteX639" y="connsiteY639"/>
              </a:cxn>
              <a:cxn ang="0">
                <a:pos x="connsiteX640" y="connsiteY640"/>
              </a:cxn>
              <a:cxn ang="0">
                <a:pos x="connsiteX641" y="connsiteY641"/>
              </a:cxn>
              <a:cxn ang="0">
                <a:pos x="connsiteX642" y="connsiteY642"/>
              </a:cxn>
              <a:cxn ang="0">
                <a:pos x="connsiteX643" y="connsiteY643"/>
              </a:cxn>
              <a:cxn ang="0">
                <a:pos x="connsiteX644" y="connsiteY644"/>
              </a:cxn>
              <a:cxn ang="0">
                <a:pos x="connsiteX645" y="connsiteY645"/>
              </a:cxn>
              <a:cxn ang="0">
                <a:pos x="connsiteX646" y="connsiteY646"/>
              </a:cxn>
              <a:cxn ang="0">
                <a:pos x="connsiteX647" y="connsiteY647"/>
              </a:cxn>
              <a:cxn ang="0">
                <a:pos x="connsiteX648" y="connsiteY648"/>
              </a:cxn>
              <a:cxn ang="0">
                <a:pos x="connsiteX649" y="connsiteY649"/>
              </a:cxn>
              <a:cxn ang="0">
                <a:pos x="connsiteX650" y="connsiteY650"/>
              </a:cxn>
              <a:cxn ang="0">
                <a:pos x="connsiteX651" y="connsiteY651"/>
              </a:cxn>
              <a:cxn ang="0">
                <a:pos x="connsiteX652" y="connsiteY652"/>
              </a:cxn>
              <a:cxn ang="0">
                <a:pos x="connsiteX653" y="connsiteY653"/>
              </a:cxn>
              <a:cxn ang="0">
                <a:pos x="connsiteX654" y="connsiteY654"/>
              </a:cxn>
              <a:cxn ang="0">
                <a:pos x="connsiteX655" y="connsiteY655"/>
              </a:cxn>
              <a:cxn ang="0">
                <a:pos x="connsiteX656" y="connsiteY656"/>
              </a:cxn>
              <a:cxn ang="0">
                <a:pos x="connsiteX657" y="connsiteY657"/>
              </a:cxn>
              <a:cxn ang="0">
                <a:pos x="connsiteX658" y="connsiteY658"/>
              </a:cxn>
              <a:cxn ang="0">
                <a:pos x="connsiteX659" y="connsiteY659"/>
              </a:cxn>
              <a:cxn ang="0">
                <a:pos x="connsiteX660" y="connsiteY660"/>
              </a:cxn>
              <a:cxn ang="0">
                <a:pos x="connsiteX661" y="connsiteY661"/>
              </a:cxn>
              <a:cxn ang="0">
                <a:pos x="connsiteX662" y="connsiteY662"/>
              </a:cxn>
              <a:cxn ang="0">
                <a:pos x="connsiteX663" y="connsiteY663"/>
              </a:cxn>
              <a:cxn ang="0">
                <a:pos x="connsiteX664" y="connsiteY664"/>
              </a:cxn>
              <a:cxn ang="0">
                <a:pos x="connsiteX665" y="connsiteY665"/>
              </a:cxn>
              <a:cxn ang="0">
                <a:pos x="connsiteX666" y="connsiteY666"/>
              </a:cxn>
              <a:cxn ang="0">
                <a:pos x="connsiteX667" y="connsiteY667"/>
              </a:cxn>
              <a:cxn ang="0">
                <a:pos x="connsiteX668" y="connsiteY668"/>
              </a:cxn>
              <a:cxn ang="0">
                <a:pos x="connsiteX669" y="connsiteY669"/>
              </a:cxn>
              <a:cxn ang="0">
                <a:pos x="connsiteX670" y="connsiteY670"/>
              </a:cxn>
              <a:cxn ang="0">
                <a:pos x="connsiteX671" y="connsiteY671"/>
              </a:cxn>
              <a:cxn ang="0">
                <a:pos x="connsiteX672" y="connsiteY672"/>
              </a:cxn>
              <a:cxn ang="0">
                <a:pos x="connsiteX673" y="connsiteY673"/>
              </a:cxn>
              <a:cxn ang="0">
                <a:pos x="connsiteX674" y="connsiteY674"/>
              </a:cxn>
              <a:cxn ang="0">
                <a:pos x="connsiteX675" y="connsiteY675"/>
              </a:cxn>
              <a:cxn ang="0">
                <a:pos x="connsiteX676" y="connsiteY676"/>
              </a:cxn>
              <a:cxn ang="0">
                <a:pos x="connsiteX677" y="connsiteY677"/>
              </a:cxn>
              <a:cxn ang="0">
                <a:pos x="connsiteX678" y="connsiteY678"/>
              </a:cxn>
              <a:cxn ang="0">
                <a:pos x="connsiteX679" y="connsiteY679"/>
              </a:cxn>
              <a:cxn ang="0">
                <a:pos x="connsiteX680" y="connsiteY680"/>
              </a:cxn>
              <a:cxn ang="0">
                <a:pos x="connsiteX681" y="connsiteY681"/>
              </a:cxn>
              <a:cxn ang="0">
                <a:pos x="connsiteX682" y="connsiteY682"/>
              </a:cxn>
              <a:cxn ang="0">
                <a:pos x="connsiteX683" y="connsiteY683"/>
              </a:cxn>
              <a:cxn ang="0">
                <a:pos x="connsiteX684" y="connsiteY684"/>
              </a:cxn>
              <a:cxn ang="0">
                <a:pos x="connsiteX685" y="connsiteY685"/>
              </a:cxn>
              <a:cxn ang="0">
                <a:pos x="connsiteX686" y="connsiteY686"/>
              </a:cxn>
              <a:cxn ang="0">
                <a:pos x="connsiteX687" y="connsiteY687"/>
              </a:cxn>
              <a:cxn ang="0">
                <a:pos x="connsiteX688" y="connsiteY688"/>
              </a:cxn>
              <a:cxn ang="0">
                <a:pos x="connsiteX689" y="connsiteY689"/>
              </a:cxn>
              <a:cxn ang="0">
                <a:pos x="connsiteX690" y="connsiteY690"/>
              </a:cxn>
              <a:cxn ang="0">
                <a:pos x="connsiteX691" y="connsiteY691"/>
              </a:cxn>
              <a:cxn ang="0">
                <a:pos x="connsiteX692" y="connsiteY692"/>
              </a:cxn>
              <a:cxn ang="0">
                <a:pos x="connsiteX693" y="connsiteY693"/>
              </a:cxn>
              <a:cxn ang="0">
                <a:pos x="connsiteX694" y="connsiteY694"/>
              </a:cxn>
              <a:cxn ang="0">
                <a:pos x="connsiteX695" y="connsiteY695"/>
              </a:cxn>
              <a:cxn ang="0">
                <a:pos x="connsiteX696" y="connsiteY696"/>
              </a:cxn>
              <a:cxn ang="0">
                <a:pos x="connsiteX697" y="connsiteY697"/>
              </a:cxn>
              <a:cxn ang="0">
                <a:pos x="connsiteX698" y="connsiteY698"/>
              </a:cxn>
              <a:cxn ang="0">
                <a:pos x="connsiteX699" y="connsiteY699"/>
              </a:cxn>
              <a:cxn ang="0">
                <a:pos x="connsiteX700" y="connsiteY700"/>
              </a:cxn>
              <a:cxn ang="0">
                <a:pos x="connsiteX701" y="connsiteY701"/>
              </a:cxn>
              <a:cxn ang="0">
                <a:pos x="connsiteX702" y="connsiteY702"/>
              </a:cxn>
              <a:cxn ang="0">
                <a:pos x="connsiteX703" y="connsiteY703"/>
              </a:cxn>
              <a:cxn ang="0">
                <a:pos x="connsiteX704" y="connsiteY704"/>
              </a:cxn>
              <a:cxn ang="0">
                <a:pos x="connsiteX705" y="connsiteY705"/>
              </a:cxn>
              <a:cxn ang="0">
                <a:pos x="connsiteX706" y="connsiteY706"/>
              </a:cxn>
              <a:cxn ang="0">
                <a:pos x="connsiteX707" y="connsiteY707"/>
              </a:cxn>
              <a:cxn ang="0">
                <a:pos x="connsiteX708" y="connsiteY708"/>
              </a:cxn>
              <a:cxn ang="0">
                <a:pos x="connsiteX709" y="connsiteY709"/>
              </a:cxn>
              <a:cxn ang="0">
                <a:pos x="connsiteX710" y="connsiteY710"/>
              </a:cxn>
              <a:cxn ang="0">
                <a:pos x="connsiteX711" y="connsiteY711"/>
              </a:cxn>
              <a:cxn ang="0">
                <a:pos x="connsiteX712" y="connsiteY712"/>
              </a:cxn>
              <a:cxn ang="0">
                <a:pos x="connsiteX713" y="connsiteY713"/>
              </a:cxn>
              <a:cxn ang="0">
                <a:pos x="connsiteX714" y="connsiteY714"/>
              </a:cxn>
              <a:cxn ang="0">
                <a:pos x="connsiteX715" y="connsiteY715"/>
              </a:cxn>
              <a:cxn ang="0">
                <a:pos x="connsiteX716" y="connsiteY716"/>
              </a:cxn>
              <a:cxn ang="0">
                <a:pos x="connsiteX717" y="connsiteY717"/>
              </a:cxn>
              <a:cxn ang="0">
                <a:pos x="connsiteX718" y="connsiteY718"/>
              </a:cxn>
              <a:cxn ang="0">
                <a:pos x="connsiteX719" y="connsiteY719"/>
              </a:cxn>
              <a:cxn ang="0">
                <a:pos x="connsiteX720" y="connsiteY720"/>
              </a:cxn>
              <a:cxn ang="0">
                <a:pos x="connsiteX721" y="connsiteY721"/>
              </a:cxn>
              <a:cxn ang="0">
                <a:pos x="connsiteX722" y="connsiteY722"/>
              </a:cxn>
              <a:cxn ang="0">
                <a:pos x="connsiteX723" y="connsiteY723"/>
              </a:cxn>
              <a:cxn ang="0">
                <a:pos x="connsiteX724" y="connsiteY724"/>
              </a:cxn>
              <a:cxn ang="0">
                <a:pos x="connsiteX725" y="connsiteY725"/>
              </a:cxn>
              <a:cxn ang="0">
                <a:pos x="connsiteX726" y="connsiteY726"/>
              </a:cxn>
              <a:cxn ang="0">
                <a:pos x="connsiteX727" y="connsiteY727"/>
              </a:cxn>
              <a:cxn ang="0">
                <a:pos x="connsiteX728" y="connsiteY728"/>
              </a:cxn>
              <a:cxn ang="0">
                <a:pos x="connsiteX729" y="connsiteY729"/>
              </a:cxn>
              <a:cxn ang="0">
                <a:pos x="connsiteX730" y="connsiteY730"/>
              </a:cxn>
              <a:cxn ang="0">
                <a:pos x="connsiteX731" y="connsiteY731"/>
              </a:cxn>
              <a:cxn ang="0">
                <a:pos x="connsiteX732" y="connsiteY732"/>
              </a:cxn>
              <a:cxn ang="0">
                <a:pos x="connsiteX733" y="connsiteY733"/>
              </a:cxn>
              <a:cxn ang="0">
                <a:pos x="connsiteX734" y="connsiteY734"/>
              </a:cxn>
              <a:cxn ang="0">
                <a:pos x="connsiteX735" y="connsiteY735"/>
              </a:cxn>
              <a:cxn ang="0">
                <a:pos x="connsiteX736" y="connsiteY736"/>
              </a:cxn>
              <a:cxn ang="0">
                <a:pos x="connsiteX737" y="connsiteY737"/>
              </a:cxn>
              <a:cxn ang="0">
                <a:pos x="connsiteX738" y="connsiteY738"/>
              </a:cxn>
              <a:cxn ang="0">
                <a:pos x="connsiteX739" y="connsiteY739"/>
              </a:cxn>
              <a:cxn ang="0">
                <a:pos x="connsiteX740" y="connsiteY740"/>
              </a:cxn>
              <a:cxn ang="0">
                <a:pos x="connsiteX741" y="connsiteY741"/>
              </a:cxn>
              <a:cxn ang="0">
                <a:pos x="connsiteX742" y="connsiteY742"/>
              </a:cxn>
              <a:cxn ang="0">
                <a:pos x="connsiteX743" y="connsiteY743"/>
              </a:cxn>
              <a:cxn ang="0">
                <a:pos x="connsiteX744" y="connsiteY744"/>
              </a:cxn>
              <a:cxn ang="0">
                <a:pos x="connsiteX745" y="connsiteY745"/>
              </a:cxn>
              <a:cxn ang="0">
                <a:pos x="connsiteX746" y="connsiteY746"/>
              </a:cxn>
              <a:cxn ang="0">
                <a:pos x="connsiteX747" y="connsiteY747"/>
              </a:cxn>
              <a:cxn ang="0">
                <a:pos x="connsiteX748" y="connsiteY748"/>
              </a:cxn>
              <a:cxn ang="0">
                <a:pos x="connsiteX749" y="connsiteY749"/>
              </a:cxn>
              <a:cxn ang="0">
                <a:pos x="connsiteX750" y="connsiteY750"/>
              </a:cxn>
              <a:cxn ang="0">
                <a:pos x="connsiteX751" y="connsiteY751"/>
              </a:cxn>
              <a:cxn ang="0">
                <a:pos x="connsiteX752" y="connsiteY752"/>
              </a:cxn>
              <a:cxn ang="0">
                <a:pos x="connsiteX753" y="connsiteY753"/>
              </a:cxn>
              <a:cxn ang="0">
                <a:pos x="connsiteX754" y="connsiteY754"/>
              </a:cxn>
              <a:cxn ang="0">
                <a:pos x="connsiteX755" y="connsiteY755"/>
              </a:cxn>
              <a:cxn ang="0">
                <a:pos x="connsiteX756" y="connsiteY756"/>
              </a:cxn>
              <a:cxn ang="0">
                <a:pos x="connsiteX757" y="connsiteY757"/>
              </a:cxn>
              <a:cxn ang="0">
                <a:pos x="connsiteX758" y="connsiteY758"/>
              </a:cxn>
              <a:cxn ang="0">
                <a:pos x="connsiteX759" y="connsiteY759"/>
              </a:cxn>
              <a:cxn ang="0">
                <a:pos x="connsiteX760" y="connsiteY760"/>
              </a:cxn>
              <a:cxn ang="0">
                <a:pos x="connsiteX761" y="connsiteY761"/>
              </a:cxn>
              <a:cxn ang="0">
                <a:pos x="connsiteX762" y="connsiteY762"/>
              </a:cxn>
              <a:cxn ang="0">
                <a:pos x="connsiteX763" y="connsiteY763"/>
              </a:cxn>
              <a:cxn ang="0">
                <a:pos x="connsiteX764" y="connsiteY764"/>
              </a:cxn>
              <a:cxn ang="0">
                <a:pos x="connsiteX765" y="connsiteY765"/>
              </a:cxn>
              <a:cxn ang="0">
                <a:pos x="connsiteX766" y="connsiteY766"/>
              </a:cxn>
              <a:cxn ang="0">
                <a:pos x="connsiteX767" y="connsiteY767"/>
              </a:cxn>
              <a:cxn ang="0">
                <a:pos x="connsiteX768" y="connsiteY768"/>
              </a:cxn>
              <a:cxn ang="0">
                <a:pos x="connsiteX769" y="connsiteY769"/>
              </a:cxn>
              <a:cxn ang="0">
                <a:pos x="connsiteX770" y="connsiteY770"/>
              </a:cxn>
              <a:cxn ang="0">
                <a:pos x="connsiteX771" y="connsiteY771"/>
              </a:cxn>
              <a:cxn ang="0">
                <a:pos x="connsiteX772" y="connsiteY772"/>
              </a:cxn>
              <a:cxn ang="0">
                <a:pos x="connsiteX773" y="connsiteY773"/>
              </a:cxn>
              <a:cxn ang="0">
                <a:pos x="connsiteX774" y="connsiteY774"/>
              </a:cxn>
              <a:cxn ang="0">
                <a:pos x="connsiteX775" y="connsiteY775"/>
              </a:cxn>
              <a:cxn ang="0">
                <a:pos x="connsiteX776" y="connsiteY776"/>
              </a:cxn>
              <a:cxn ang="0">
                <a:pos x="connsiteX777" y="connsiteY777"/>
              </a:cxn>
              <a:cxn ang="0">
                <a:pos x="connsiteX778" y="connsiteY778"/>
              </a:cxn>
              <a:cxn ang="0">
                <a:pos x="connsiteX779" y="connsiteY779"/>
              </a:cxn>
              <a:cxn ang="0">
                <a:pos x="connsiteX780" y="connsiteY780"/>
              </a:cxn>
              <a:cxn ang="0">
                <a:pos x="connsiteX781" y="connsiteY781"/>
              </a:cxn>
              <a:cxn ang="0">
                <a:pos x="connsiteX782" y="connsiteY782"/>
              </a:cxn>
              <a:cxn ang="0">
                <a:pos x="connsiteX783" y="connsiteY783"/>
              </a:cxn>
              <a:cxn ang="0">
                <a:pos x="connsiteX784" y="connsiteY784"/>
              </a:cxn>
              <a:cxn ang="0">
                <a:pos x="connsiteX785" y="connsiteY785"/>
              </a:cxn>
              <a:cxn ang="0">
                <a:pos x="connsiteX786" y="connsiteY786"/>
              </a:cxn>
              <a:cxn ang="0">
                <a:pos x="connsiteX787" y="connsiteY787"/>
              </a:cxn>
              <a:cxn ang="0">
                <a:pos x="connsiteX788" y="connsiteY788"/>
              </a:cxn>
              <a:cxn ang="0">
                <a:pos x="connsiteX789" y="connsiteY789"/>
              </a:cxn>
              <a:cxn ang="0">
                <a:pos x="connsiteX790" y="connsiteY790"/>
              </a:cxn>
              <a:cxn ang="0">
                <a:pos x="connsiteX791" y="connsiteY791"/>
              </a:cxn>
              <a:cxn ang="0">
                <a:pos x="connsiteX792" y="connsiteY792"/>
              </a:cxn>
              <a:cxn ang="0">
                <a:pos x="connsiteX793" y="connsiteY793"/>
              </a:cxn>
              <a:cxn ang="0">
                <a:pos x="connsiteX794" y="connsiteY794"/>
              </a:cxn>
              <a:cxn ang="0">
                <a:pos x="connsiteX795" y="connsiteY795"/>
              </a:cxn>
              <a:cxn ang="0">
                <a:pos x="connsiteX796" y="connsiteY796"/>
              </a:cxn>
              <a:cxn ang="0">
                <a:pos x="connsiteX797" y="connsiteY797"/>
              </a:cxn>
              <a:cxn ang="0">
                <a:pos x="connsiteX798" y="connsiteY798"/>
              </a:cxn>
              <a:cxn ang="0">
                <a:pos x="connsiteX799" y="connsiteY799"/>
              </a:cxn>
              <a:cxn ang="0">
                <a:pos x="connsiteX800" y="connsiteY800"/>
              </a:cxn>
              <a:cxn ang="0">
                <a:pos x="connsiteX801" y="connsiteY801"/>
              </a:cxn>
              <a:cxn ang="0">
                <a:pos x="connsiteX802" y="connsiteY802"/>
              </a:cxn>
              <a:cxn ang="0">
                <a:pos x="connsiteX803" y="connsiteY803"/>
              </a:cxn>
              <a:cxn ang="0">
                <a:pos x="connsiteX804" y="connsiteY804"/>
              </a:cxn>
              <a:cxn ang="0">
                <a:pos x="connsiteX805" y="connsiteY805"/>
              </a:cxn>
              <a:cxn ang="0">
                <a:pos x="connsiteX806" y="connsiteY806"/>
              </a:cxn>
              <a:cxn ang="0">
                <a:pos x="connsiteX807" y="connsiteY807"/>
              </a:cxn>
              <a:cxn ang="0">
                <a:pos x="connsiteX808" y="connsiteY808"/>
              </a:cxn>
              <a:cxn ang="0">
                <a:pos x="connsiteX809" y="connsiteY809"/>
              </a:cxn>
              <a:cxn ang="0">
                <a:pos x="connsiteX810" y="connsiteY810"/>
              </a:cxn>
              <a:cxn ang="0">
                <a:pos x="connsiteX811" y="connsiteY811"/>
              </a:cxn>
              <a:cxn ang="0">
                <a:pos x="connsiteX812" y="connsiteY812"/>
              </a:cxn>
              <a:cxn ang="0">
                <a:pos x="connsiteX813" y="connsiteY813"/>
              </a:cxn>
              <a:cxn ang="0">
                <a:pos x="connsiteX814" y="connsiteY814"/>
              </a:cxn>
              <a:cxn ang="0">
                <a:pos x="connsiteX815" y="connsiteY815"/>
              </a:cxn>
              <a:cxn ang="0">
                <a:pos x="connsiteX816" y="connsiteY816"/>
              </a:cxn>
              <a:cxn ang="0">
                <a:pos x="connsiteX817" y="connsiteY817"/>
              </a:cxn>
              <a:cxn ang="0">
                <a:pos x="connsiteX818" y="connsiteY818"/>
              </a:cxn>
              <a:cxn ang="0">
                <a:pos x="connsiteX819" y="connsiteY819"/>
              </a:cxn>
              <a:cxn ang="0">
                <a:pos x="connsiteX820" y="connsiteY820"/>
              </a:cxn>
              <a:cxn ang="0">
                <a:pos x="connsiteX821" y="connsiteY821"/>
              </a:cxn>
              <a:cxn ang="0">
                <a:pos x="connsiteX822" y="connsiteY822"/>
              </a:cxn>
              <a:cxn ang="0">
                <a:pos x="connsiteX823" y="connsiteY823"/>
              </a:cxn>
              <a:cxn ang="0">
                <a:pos x="connsiteX824" y="connsiteY824"/>
              </a:cxn>
              <a:cxn ang="0">
                <a:pos x="connsiteX825" y="connsiteY825"/>
              </a:cxn>
              <a:cxn ang="0">
                <a:pos x="connsiteX826" y="connsiteY826"/>
              </a:cxn>
              <a:cxn ang="0">
                <a:pos x="connsiteX827" y="connsiteY827"/>
              </a:cxn>
              <a:cxn ang="0">
                <a:pos x="connsiteX828" y="connsiteY828"/>
              </a:cxn>
              <a:cxn ang="0">
                <a:pos x="connsiteX829" y="connsiteY829"/>
              </a:cxn>
              <a:cxn ang="0">
                <a:pos x="connsiteX830" y="connsiteY830"/>
              </a:cxn>
              <a:cxn ang="0">
                <a:pos x="connsiteX831" y="connsiteY831"/>
              </a:cxn>
              <a:cxn ang="0">
                <a:pos x="connsiteX832" y="connsiteY832"/>
              </a:cxn>
              <a:cxn ang="0">
                <a:pos x="connsiteX833" y="connsiteY833"/>
              </a:cxn>
              <a:cxn ang="0">
                <a:pos x="connsiteX834" y="connsiteY834"/>
              </a:cxn>
              <a:cxn ang="0">
                <a:pos x="connsiteX835" y="connsiteY835"/>
              </a:cxn>
              <a:cxn ang="0">
                <a:pos x="connsiteX836" y="connsiteY836"/>
              </a:cxn>
              <a:cxn ang="0">
                <a:pos x="connsiteX837" y="connsiteY837"/>
              </a:cxn>
              <a:cxn ang="0">
                <a:pos x="connsiteX838" y="connsiteY838"/>
              </a:cxn>
              <a:cxn ang="0">
                <a:pos x="connsiteX839" y="connsiteY839"/>
              </a:cxn>
              <a:cxn ang="0">
                <a:pos x="connsiteX840" y="connsiteY840"/>
              </a:cxn>
              <a:cxn ang="0">
                <a:pos x="connsiteX841" y="connsiteY841"/>
              </a:cxn>
              <a:cxn ang="0">
                <a:pos x="connsiteX842" y="connsiteY842"/>
              </a:cxn>
              <a:cxn ang="0">
                <a:pos x="connsiteX843" y="connsiteY843"/>
              </a:cxn>
              <a:cxn ang="0">
                <a:pos x="connsiteX844" y="connsiteY844"/>
              </a:cxn>
              <a:cxn ang="0">
                <a:pos x="connsiteX845" y="connsiteY845"/>
              </a:cxn>
              <a:cxn ang="0">
                <a:pos x="connsiteX846" y="connsiteY846"/>
              </a:cxn>
              <a:cxn ang="0">
                <a:pos x="connsiteX847" y="connsiteY847"/>
              </a:cxn>
              <a:cxn ang="0">
                <a:pos x="connsiteX848" y="connsiteY848"/>
              </a:cxn>
              <a:cxn ang="0">
                <a:pos x="connsiteX849" y="connsiteY849"/>
              </a:cxn>
              <a:cxn ang="0">
                <a:pos x="connsiteX850" y="connsiteY850"/>
              </a:cxn>
              <a:cxn ang="0">
                <a:pos x="connsiteX851" y="connsiteY851"/>
              </a:cxn>
              <a:cxn ang="0">
                <a:pos x="connsiteX852" y="connsiteY852"/>
              </a:cxn>
              <a:cxn ang="0">
                <a:pos x="connsiteX853" y="connsiteY853"/>
              </a:cxn>
              <a:cxn ang="0">
                <a:pos x="connsiteX854" y="connsiteY854"/>
              </a:cxn>
              <a:cxn ang="0">
                <a:pos x="connsiteX855" y="connsiteY855"/>
              </a:cxn>
              <a:cxn ang="0">
                <a:pos x="connsiteX856" y="connsiteY856"/>
              </a:cxn>
              <a:cxn ang="0">
                <a:pos x="connsiteX857" y="connsiteY857"/>
              </a:cxn>
              <a:cxn ang="0">
                <a:pos x="connsiteX858" y="connsiteY858"/>
              </a:cxn>
              <a:cxn ang="0">
                <a:pos x="connsiteX859" y="connsiteY859"/>
              </a:cxn>
              <a:cxn ang="0">
                <a:pos x="connsiteX860" y="connsiteY860"/>
              </a:cxn>
              <a:cxn ang="0">
                <a:pos x="connsiteX861" y="connsiteY861"/>
              </a:cxn>
              <a:cxn ang="0">
                <a:pos x="connsiteX862" y="connsiteY862"/>
              </a:cxn>
              <a:cxn ang="0">
                <a:pos x="connsiteX863" y="connsiteY863"/>
              </a:cxn>
              <a:cxn ang="0">
                <a:pos x="connsiteX864" y="connsiteY864"/>
              </a:cxn>
              <a:cxn ang="0">
                <a:pos x="connsiteX865" y="connsiteY865"/>
              </a:cxn>
              <a:cxn ang="0">
                <a:pos x="connsiteX866" y="connsiteY866"/>
              </a:cxn>
              <a:cxn ang="0">
                <a:pos x="connsiteX867" y="connsiteY867"/>
              </a:cxn>
              <a:cxn ang="0">
                <a:pos x="connsiteX868" y="connsiteY868"/>
              </a:cxn>
              <a:cxn ang="0">
                <a:pos x="connsiteX869" y="connsiteY869"/>
              </a:cxn>
              <a:cxn ang="0">
                <a:pos x="connsiteX870" y="connsiteY870"/>
              </a:cxn>
              <a:cxn ang="0">
                <a:pos x="connsiteX871" y="connsiteY871"/>
              </a:cxn>
              <a:cxn ang="0">
                <a:pos x="connsiteX872" y="connsiteY872"/>
              </a:cxn>
              <a:cxn ang="0">
                <a:pos x="connsiteX873" y="connsiteY873"/>
              </a:cxn>
              <a:cxn ang="0">
                <a:pos x="connsiteX874" y="connsiteY874"/>
              </a:cxn>
              <a:cxn ang="0">
                <a:pos x="connsiteX875" y="connsiteY875"/>
              </a:cxn>
              <a:cxn ang="0">
                <a:pos x="connsiteX876" y="connsiteY876"/>
              </a:cxn>
              <a:cxn ang="0">
                <a:pos x="connsiteX877" y="connsiteY877"/>
              </a:cxn>
              <a:cxn ang="0">
                <a:pos x="connsiteX878" y="connsiteY878"/>
              </a:cxn>
              <a:cxn ang="0">
                <a:pos x="connsiteX879" y="connsiteY879"/>
              </a:cxn>
              <a:cxn ang="0">
                <a:pos x="connsiteX880" y="connsiteY880"/>
              </a:cxn>
              <a:cxn ang="0">
                <a:pos x="connsiteX881" y="connsiteY881"/>
              </a:cxn>
              <a:cxn ang="0">
                <a:pos x="connsiteX882" y="connsiteY882"/>
              </a:cxn>
              <a:cxn ang="0">
                <a:pos x="connsiteX883" y="connsiteY883"/>
              </a:cxn>
              <a:cxn ang="0">
                <a:pos x="connsiteX884" y="connsiteY884"/>
              </a:cxn>
              <a:cxn ang="0">
                <a:pos x="connsiteX885" y="connsiteY885"/>
              </a:cxn>
              <a:cxn ang="0">
                <a:pos x="connsiteX886" y="connsiteY886"/>
              </a:cxn>
              <a:cxn ang="0">
                <a:pos x="connsiteX887" y="connsiteY887"/>
              </a:cxn>
              <a:cxn ang="0">
                <a:pos x="connsiteX888" y="connsiteY888"/>
              </a:cxn>
              <a:cxn ang="0">
                <a:pos x="connsiteX889" y="connsiteY889"/>
              </a:cxn>
              <a:cxn ang="0">
                <a:pos x="connsiteX890" y="connsiteY890"/>
              </a:cxn>
              <a:cxn ang="0">
                <a:pos x="connsiteX891" y="connsiteY891"/>
              </a:cxn>
              <a:cxn ang="0">
                <a:pos x="connsiteX892" y="connsiteY892"/>
              </a:cxn>
              <a:cxn ang="0">
                <a:pos x="connsiteX893" y="connsiteY893"/>
              </a:cxn>
              <a:cxn ang="0">
                <a:pos x="connsiteX894" y="connsiteY894"/>
              </a:cxn>
              <a:cxn ang="0">
                <a:pos x="connsiteX895" y="connsiteY895"/>
              </a:cxn>
              <a:cxn ang="0">
                <a:pos x="connsiteX896" y="connsiteY896"/>
              </a:cxn>
              <a:cxn ang="0">
                <a:pos x="connsiteX897" y="connsiteY897"/>
              </a:cxn>
              <a:cxn ang="0">
                <a:pos x="connsiteX898" y="connsiteY898"/>
              </a:cxn>
              <a:cxn ang="0">
                <a:pos x="connsiteX899" y="connsiteY899"/>
              </a:cxn>
              <a:cxn ang="0">
                <a:pos x="connsiteX900" y="connsiteY900"/>
              </a:cxn>
              <a:cxn ang="0">
                <a:pos x="connsiteX901" y="connsiteY901"/>
              </a:cxn>
              <a:cxn ang="0">
                <a:pos x="connsiteX902" y="connsiteY902"/>
              </a:cxn>
              <a:cxn ang="0">
                <a:pos x="connsiteX903" y="connsiteY903"/>
              </a:cxn>
              <a:cxn ang="0">
                <a:pos x="connsiteX904" y="connsiteY904"/>
              </a:cxn>
              <a:cxn ang="0">
                <a:pos x="connsiteX905" y="connsiteY905"/>
              </a:cxn>
              <a:cxn ang="0">
                <a:pos x="connsiteX906" y="connsiteY906"/>
              </a:cxn>
              <a:cxn ang="0">
                <a:pos x="connsiteX907" y="connsiteY907"/>
              </a:cxn>
              <a:cxn ang="0">
                <a:pos x="connsiteX908" y="connsiteY908"/>
              </a:cxn>
              <a:cxn ang="0">
                <a:pos x="connsiteX909" y="connsiteY909"/>
              </a:cxn>
              <a:cxn ang="0">
                <a:pos x="connsiteX910" y="connsiteY910"/>
              </a:cxn>
              <a:cxn ang="0">
                <a:pos x="connsiteX911" y="connsiteY911"/>
              </a:cxn>
              <a:cxn ang="0">
                <a:pos x="connsiteX912" y="connsiteY912"/>
              </a:cxn>
              <a:cxn ang="0">
                <a:pos x="connsiteX913" y="connsiteY913"/>
              </a:cxn>
              <a:cxn ang="0">
                <a:pos x="connsiteX914" y="connsiteY914"/>
              </a:cxn>
              <a:cxn ang="0">
                <a:pos x="connsiteX915" y="connsiteY915"/>
              </a:cxn>
              <a:cxn ang="0">
                <a:pos x="connsiteX916" y="connsiteY916"/>
              </a:cxn>
              <a:cxn ang="0">
                <a:pos x="connsiteX917" y="connsiteY917"/>
              </a:cxn>
              <a:cxn ang="0">
                <a:pos x="connsiteX918" y="connsiteY918"/>
              </a:cxn>
              <a:cxn ang="0">
                <a:pos x="connsiteX919" y="connsiteY919"/>
              </a:cxn>
              <a:cxn ang="0">
                <a:pos x="connsiteX920" y="connsiteY920"/>
              </a:cxn>
              <a:cxn ang="0">
                <a:pos x="connsiteX921" y="connsiteY921"/>
              </a:cxn>
              <a:cxn ang="0">
                <a:pos x="connsiteX922" y="connsiteY922"/>
              </a:cxn>
              <a:cxn ang="0">
                <a:pos x="connsiteX923" y="connsiteY923"/>
              </a:cxn>
              <a:cxn ang="0">
                <a:pos x="connsiteX924" y="connsiteY924"/>
              </a:cxn>
              <a:cxn ang="0">
                <a:pos x="connsiteX925" y="connsiteY925"/>
              </a:cxn>
              <a:cxn ang="0">
                <a:pos x="connsiteX926" y="connsiteY926"/>
              </a:cxn>
              <a:cxn ang="0">
                <a:pos x="connsiteX927" y="connsiteY927"/>
              </a:cxn>
              <a:cxn ang="0">
                <a:pos x="connsiteX928" y="connsiteY928"/>
              </a:cxn>
              <a:cxn ang="0">
                <a:pos x="connsiteX929" y="connsiteY929"/>
              </a:cxn>
              <a:cxn ang="0">
                <a:pos x="connsiteX930" y="connsiteY930"/>
              </a:cxn>
              <a:cxn ang="0">
                <a:pos x="connsiteX931" y="connsiteY931"/>
              </a:cxn>
              <a:cxn ang="0">
                <a:pos x="connsiteX932" y="connsiteY932"/>
              </a:cxn>
              <a:cxn ang="0">
                <a:pos x="connsiteX933" y="connsiteY933"/>
              </a:cxn>
              <a:cxn ang="0">
                <a:pos x="connsiteX934" y="connsiteY934"/>
              </a:cxn>
              <a:cxn ang="0">
                <a:pos x="connsiteX935" y="connsiteY935"/>
              </a:cxn>
              <a:cxn ang="0">
                <a:pos x="connsiteX936" y="connsiteY936"/>
              </a:cxn>
              <a:cxn ang="0">
                <a:pos x="connsiteX937" y="connsiteY937"/>
              </a:cxn>
              <a:cxn ang="0">
                <a:pos x="connsiteX938" y="connsiteY938"/>
              </a:cxn>
              <a:cxn ang="0">
                <a:pos x="connsiteX939" y="connsiteY939"/>
              </a:cxn>
              <a:cxn ang="0">
                <a:pos x="connsiteX940" y="connsiteY940"/>
              </a:cxn>
              <a:cxn ang="0">
                <a:pos x="connsiteX941" y="connsiteY941"/>
              </a:cxn>
              <a:cxn ang="0">
                <a:pos x="connsiteX942" y="connsiteY942"/>
              </a:cxn>
              <a:cxn ang="0">
                <a:pos x="connsiteX943" y="connsiteY943"/>
              </a:cxn>
              <a:cxn ang="0">
                <a:pos x="connsiteX944" y="connsiteY944"/>
              </a:cxn>
              <a:cxn ang="0">
                <a:pos x="connsiteX945" y="connsiteY945"/>
              </a:cxn>
              <a:cxn ang="0">
                <a:pos x="connsiteX946" y="connsiteY946"/>
              </a:cxn>
              <a:cxn ang="0">
                <a:pos x="connsiteX947" y="connsiteY947"/>
              </a:cxn>
              <a:cxn ang="0">
                <a:pos x="connsiteX948" y="connsiteY948"/>
              </a:cxn>
              <a:cxn ang="0">
                <a:pos x="connsiteX949" y="connsiteY949"/>
              </a:cxn>
              <a:cxn ang="0">
                <a:pos x="connsiteX950" y="connsiteY950"/>
              </a:cxn>
              <a:cxn ang="0">
                <a:pos x="connsiteX951" y="connsiteY951"/>
              </a:cxn>
              <a:cxn ang="0">
                <a:pos x="connsiteX952" y="connsiteY952"/>
              </a:cxn>
              <a:cxn ang="0">
                <a:pos x="connsiteX953" y="connsiteY953"/>
              </a:cxn>
              <a:cxn ang="0">
                <a:pos x="connsiteX954" y="connsiteY954"/>
              </a:cxn>
              <a:cxn ang="0">
                <a:pos x="connsiteX955" y="connsiteY955"/>
              </a:cxn>
              <a:cxn ang="0">
                <a:pos x="connsiteX956" y="connsiteY956"/>
              </a:cxn>
              <a:cxn ang="0">
                <a:pos x="connsiteX957" y="connsiteY957"/>
              </a:cxn>
              <a:cxn ang="0">
                <a:pos x="connsiteX958" y="connsiteY958"/>
              </a:cxn>
              <a:cxn ang="0">
                <a:pos x="connsiteX959" y="connsiteY959"/>
              </a:cxn>
              <a:cxn ang="0">
                <a:pos x="connsiteX960" y="connsiteY960"/>
              </a:cxn>
              <a:cxn ang="0">
                <a:pos x="connsiteX961" y="connsiteY961"/>
              </a:cxn>
              <a:cxn ang="0">
                <a:pos x="connsiteX962" y="connsiteY962"/>
              </a:cxn>
              <a:cxn ang="0">
                <a:pos x="connsiteX963" y="connsiteY963"/>
              </a:cxn>
              <a:cxn ang="0">
                <a:pos x="connsiteX964" y="connsiteY964"/>
              </a:cxn>
              <a:cxn ang="0">
                <a:pos x="connsiteX965" y="connsiteY965"/>
              </a:cxn>
              <a:cxn ang="0">
                <a:pos x="connsiteX966" y="connsiteY966"/>
              </a:cxn>
              <a:cxn ang="0">
                <a:pos x="connsiteX967" y="connsiteY967"/>
              </a:cxn>
              <a:cxn ang="0">
                <a:pos x="connsiteX968" y="connsiteY968"/>
              </a:cxn>
              <a:cxn ang="0">
                <a:pos x="connsiteX969" y="connsiteY969"/>
              </a:cxn>
              <a:cxn ang="0">
                <a:pos x="connsiteX970" y="connsiteY970"/>
              </a:cxn>
              <a:cxn ang="0">
                <a:pos x="connsiteX971" y="connsiteY971"/>
              </a:cxn>
              <a:cxn ang="0">
                <a:pos x="connsiteX972" y="connsiteY972"/>
              </a:cxn>
              <a:cxn ang="0">
                <a:pos x="connsiteX973" y="connsiteY973"/>
              </a:cxn>
              <a:cxn ang="0">
                <a:pos x="connsiteX974" y="connsiteY974"/>
              </a:cxn>
              <a:cxn ang="0">
                <a:pos x="connsiteX975" y="connsiteY975"/>
              </a:cxn>
              <a:cxn ang="0">
                <a:pos x="connsiteX976" y="connsiteY976"/>
              </a:cxn>
              <a:cxn ang="0">
                <a:pos x="connsiteX977" y="connsiteY977"/>
              </a:cxn>
              <a:cxn ang="0">
                <a:pos x="connsiteX978" y="connsiteY978"/>
              </a:cxn>
              <a:cxn ang="0">
                <a:pos x="connsiteX979" y="connsiteY979"/>
              </a:cxn>
              <a:cxn ang="0">
                <a:pos x="connsiteX980" y="connsiteY980"/>
              </a:cxn>
              <a:cxn ang="0">
                <a:pos x="connsiteX981" y="connsiteY981"/>
              </a:cxn>
              <a:cxn ang="0">
                <a:pos x="connsiteX982" y="connsiteY982"/>
              </a:cxn>
              <a:cxn ang="0">
                <a:pos x="connsiteX983" y="connsiteY983"/>
              </a:cxn>
              <a:cxn ang="0">
                <a:pos x="connsiteX984" y="connsiteY984"/>
              </a:cxn>
              <a:cxn ang="0">
                <a:pos x="connsiteX985" y="connsiteY985"/>
              </a:cxn>
              <a:cxn ang="0">
                <a:pos x="connsiteX986" y="connsiteY986"/>
              </a:cxn>
              <a:cxn ang="0">
                <a:pos x="connsiteX987" y="connsiteY987"/>
              </a:cxn>
              <a:cxn ang="0">
                <a:pos x="connsiteX988" y="connsiteY988"/>
              </a:cxn>
              <a:cxn ang="0">
                <a:pos x="connsiteX989" y="connsiteY989"/>
              </a:cxn>
              <a:cxn ang="0">
                <a:pos x="connsiteX990" y="connsiteY990"/>
              </a:cxn>
              <a:cxn ang="0">
                <a:pos x="connsiteX991" y="connsiteY991"/>
              </a:cxn>
              <a:cxn ang="0">
                <a:pos x="connsiteX992" y="connsiteY992"/>
              </a:cxn>
              <a:cxn ang="0">
                <a:pos x="connsiteX993" y="connsiteY993"/>
              </a:cxn>
              <a:cxn ang="0">
                <a:pos x="connsiteX994" y="connsiteY994"/>
              </a:cxn>
              <a:cxn ang="0">
                <a:pos x="connsiteX995" y="connsiteY995"/>
              </a:cxn>
              <a:cxn ang="0">
                <a:pos x="connsiteX996" y="connsiteY996"/>
              </a:cxn>
              <a:cxn ang="0">
                <a:pos x="connsiteX997" y="connsiteY997"/>
              </a:cxn>
              <a:cxn ang="0">
                <a:pos x="connsiteX998" y="connsiteY998"/>
              </a:cxn>
              <a:cxn ang="0">
                <a:pos x="connsiteX999" y="connsiteY999"/>
              </a:cxn>
              <a:cxn ang="0">
                <a:pos x="connsiteX1000" y="connsiteY1000"/>
              </a:cxn>
              <a:cxn ang="0">
                <a:pos x="connsiteX1001" y="connsiteY1001"/>
              </a:cxn>
              <a:cxn ang="0">
                <a:pos x="connsiteX1002" y="connsiteY1002"/>
              </a:cxn>
              <a:cxn ang="0">
                <a:pos x="connsiteX1003" y="connsiteY1003"/>
              </a:cxn>
              <a:cxn ang="0">
                <a:pos x="connsiteX1004" y="connsiteY1004"/>
              </a:cxn>
              <a:cxn ang="0">
                <a:pos x="connsiteX1005" y="connsiteY1005"/>
              </a:cxn>
              <a:cxn ang="0">
                <a:pos x="connsiteX1006" y="connsiteY1006"/>
              </a:cxn>
              <a:cxn ang="0">
                <a:pos x="connsiteX1007" y="connsiteY1007"/>
              </a:cxn>
              <a:cxn ang="0">
                <a:pos x="connsiteX1008" y="connsiteY1008"/>
              </a:cxn>
              <a:cxn ang="0">
                <a:pos x="connsiteX1009" y="connsiteY1009"/>
              </a:cxn>
              <a:cxn ang="0">
                <a:pos x="connsiteX1010" y="connsiteY1010"/>
              </a:cxn>
              <a:cxn ang="0">
                <a:pos x="connsiteX1011" y="connsiteY1011"/>
              </a:cxn>
              <a:cxn ang="0">
                <a:pos x="connsiteX1012" y="connsiteY1012"/>
              </a:cxn>
              <a:cxn ang="0">
                <a:pos x="connsiteX1013" y="connsiteY1013"/>
              </a:cxn>
              <a:cxn ang="0">
                <a:pos x="connsiteX1014" y="connsiteY1014"/>
              </a:cxn>
              <a:cxn ang="0">
                <a:pos x="connsiteX1015" y="connsiteY1015"/>
              </a:cxn>
              <a:cxn ang="0">
                <a:pos x="connsiteX1016" y="connsiteY1016"/>
              </a:cxn>
              <a:cxn ang="0">
                <a:pos x="connsiteX1017" y="connsiteY1017"/>
              </a:cxn>
              <a:cxn ang="0">
                <a:pos x="connsiteX1018" y="connsiteY1018"/>
              </a:cxn>
              <a:cxn ang="0">
                <a:pos x="connsiteX1019" y="connsiteY1019"/>
              </a:cxn>
              <a:cxn ang="0">
                <a:pos x="connsiteX1020" y="connsiteY1020"/>
              </a:cxn>
              <a:cxn ang="0">
                <a:pos x="connsiteX1021" y="connsiteY1021"/>
              </a:cxn>
              <a:cxn ang="0">
                <a:pos x="connsiteX1022" y="connsiteY1022"/>
              </a:cxn>
              <a:cxn ang="0">
                <a:pos x="connsiteX1023" y="connsiteY1023"/>
              </a:cxn>
              <a:cxn ang="0">
                <a:pos x="connsiteX1024" y="connsiteY1024"/>
              </a:cxn>
              <a:cxn ang="0">
                <a:pos x="connsiteX1025" y="connsiteY1025"/>
              </a:cxn>
              <a:cxn ang="0">
                <a:pos x="connsiteX1026" y="connsiteY1026"/>
              </a:cxn>
              <a:cxn ang="0">
                <a:pos x="connsiteX1027" y="connsiteY1027"/>
              </a:cxn>
              <a:cxn ang="0">
                <a:pos x="connsiteX1028" y="connsiteY1028"/>
              </a:cxn>
              <a:cxn ang="0">
                <a:pos x="connsiteX1029" y="connsiteY1029"/>
              </a:cxn>
              <a:cxn ang="0">
                <a:pos x="connsiteX1030" y="connsiteY1030"/>
              </a:cxn>
              <a:cxn ang="0">
                <a:pos x="connsiteX1031" y="connsiteY1031"/>
              </a:cxn>
              <a:cxn ang="0">
                <a:pos x="connsiteX1032" y="connsiteY1032"/>
              </a:cxn>
              <a:cxn ang="0">
                <a:pos x="connsiteX1033" y="connsiteY1033"/>
              </a:cxn>
              <a:cxn ang="0">
                <a:pos x="connsiteX1034" y="connsiteY1034"/>
              </a:cxn>
              <a:cxn ang="0">
                <a:pos x="connsiteX1035" y="connsiteY1035"/>
              </a:cxn>
              <a:cxn ang="0">
                <a:pos x="connsiteX1036" y="connsiteY1036"/>
              </a:cxn>
              <a:cxn ang="0">
                <a:pos x="connsiteX1037" y="connsiteY1037"/>
              </a:cxn>
              <a:cxn ang="0">
                <a:pos x="connsiteX1038" y="connsiteY1038"/>
              </a:cxn>
              <a:cxn ang="0">
                <a:pos x="connsiteX1039" y="connsiteY1039"/>
              </a:cxn>
              <a:cxn ang="0">
                <a:pos x="connsiteX1040" y="connsiteY1040"/>
              </a:cxn>
              <a:cxn ang="0">
                <a:pos x="connsiteX1041" y="connsiteY1041"/>
              </a:cxn>
              <a:cxn ang="0">
                <a:pos x="connsiteX1042" y="connsiteY1042"/>
              </a:cxn>
              <a:cxn ang="0">
                <a:pos x="connsiteX1043" y="connsiteY1043"/>
              </a:cxn>
              <a:cxn ang="0">
                <a:pos x="connsiteX1044" y="connsiteY1044"/>
              </a:cxn>
              <a:cxn ang="0">
                <a:pos x="connsiteX1045" y="connsiteY1045"/>
              </a:cxn>
              <a:cxn ang="0">
                <a:pos x="connsiteX1046" y="connsiteY1046"/>
              </a:cxn>
              <a:cxn ang="0">
                <a:pos x="connsiteX1047" y="connsiteY1047"/>
              </a:cxn>
              <a:cxn ang="0">
                <a:pos x="connsiteX1048" y="connsiteY1048"/>
              </a:cxn>
              <a:cxn ang="0">
                <a:pos x="connsiteX1049" y="connsiteY1049"/>
              </a:cxn>
              <a:cxn ang="0">
                <a:pos x="connsiteX1050" y="connsiteY1050"/>
              </a:cxn>
              <a:cxn ang="0">
                <a:pos x="connsiteX1051" y="connsiteY1051"/>
              </a:cxn>
              <a:cxn ang="0">
                <a:pos x="connsiteX1052" y="connsiteY1052"/>
              </a:cxn>
              <a:cxn ang="0">
                <a:pos x="connsiteX1053" y="connsiteY1053"/>
              </a:cxn>
              <a:cxn ang="0">
                <a:pos x="connsiteX1054" y="connsiteY1054"/>
              </a:cxn>
              <a:cxn ang="0">
                <a:pos x="connsiteX1055" y="connsiteY1055"/>
              </a:cxn>
              <a:cxn ang="0">
                <a:pos x="connsiteX1056" y="connsiteY1056"/>
              </a:cxn>
              <a:cxn ang="0">
                <a:pos x="connsiteX1057" y="connsiteY1057"/>
              </a:cxn>
              <a:cxn ang="0">
                <a:pos x="connsiteX1058" y="connsiteY1058"/>
              </a:cxn>
              <a:cxn ang="0">
                <a:pos x="connsiteX1059" y="connsiteY1059"/>
              </a:cxn>
              <a:cxn ang="0">
                <a:pos x="connsiteX1060" y="connsiteY1060"/>
              </a:cxn>
              <a:cxn ang="0">
                <a:pos x="connsiteX1061" y="connsiteY1061"/>
              </a:cxn>
              <a:cxn ang="0">
                <a:pos x="connsiteX1062" y="connsiteY1062"/>
              </a:cxn>
              <a:cxn ang="0">
                <a:pos x="connsiteX1063" y="connsiteY1063"/>
              </a:cxn>
              <a:cxn ang="0">
                <a:pos x="connsiteX1064" y="connsiteY1064"/>
              </a:cxn>
              <a:cxn ang="0">
                <a:pos x="connsiteX1065" y="connsiteY1065"/>
              </a:cxn>
              <a:cxn ang="0">
                <a:pos x="connsiteX1066" y="connsiteY1066"/>
              </a:cxn>
              <a:cxn ang="0">
                <a:pos x="connsiteX1067" y="connsiteY1067"/>
              </a:cxn>
              <a:cxn ang="0">
                <a:pos x="connsiteX1068" y="connsiteY1068"/>
              </a:cxn>
              <a:cxn ang="0">
                <a:pos x="connsiteX1069" y="connsiteY1069"/>
              </a:cxn>
              <a:cxn ang="0">
                <a:pos x="connsiteX1070" y="connsiteY1070"/>
              </a:cxn>
              <a:cxn ang="0">
                <a:pos x="connsiteX1071" y="connsiteY1071"/>
              </a:cxn>
              <a:cxn ang="0">
                <a:pos x="connsiteX1072" y="connsiteY1072"/>
              </a:cxn>
              <a:cxn ang="0">
                <a:pos x="connsiteX1073" y="connsiteY1073"/>
              </a:cxn>
              <a:cxn ang="0">
                <a:pos x="connsiteX1074" y="connsiteY1074"/>
              </a:cxn>
              <a:cxn ang="0">
                <a:pos x="connsiteX1075" y="connsiteY1075"/>
              </a:cxn>
              <a:cxn ang="0">
                <a:pos x="connsiteX1076" y="connsiteY1076"/>
              </a:cxn>
              <a:cxn ang="0">
                <a:pos x="connsiteX1077" y="connsiteY1077"/>
              </a:cxn>
              <a:cxn ang="0">
                <a:pos x="connsiteX1078" y="connsiteY1078"/>
              </a:cxn>
              <a:cxn ang="0">
                <a:pos x="connsiteX1079" y="connsiteY1079"/>
              </a:cxn>
              <a:cxn ang="0">
                <a:pos x="connsiteX1080" y="connsiteY1080"/>
              </a:cxn>
              <a:cxn ang="0">
                <a:pos x="connsiteX1081" y="connsiteY1081"/>
              </a:cxn>
              <a:cxn ang="0">
                <a:pos x="connsiteX1082" y="connsiteY1082"/>
              </a:cxn>
              <a:cxn ang="0">
                <a:pos x="connsiteX1083" y="connsiteY1083"/>
              </a:cxn>
              <a:cxn ang="0">
                <a:pos x="connsiteX1084" y="connsiteY1084"/>
              </a:cxn>
              <a:cxn ang="0">
                <a:pos x="connsiteX1085" y="connsiteY1085"/>
              </a:cxn>
              <a:cxn ang="0">
                <a:pos x="connsiteX1086" y="connsiteY1086"/>
              </a:cxn>
              <a:cxn ang="0">
                <a:pos x="connsiteX1087" y="connsiteY1087"/>
              </a:cxn>
              <a:cxn ang="0">
                <a:pos x="connsiteX1088" y="connsiteY1088"/>
              </a:cxn>
              <a:cxn ang="0">
                <a:pos x="connsiteX1089" y="connsiteY1089"/>
              </a:cxn>
              <a:cxn ang="0">
                <a:pos x="connsiteX1090" y="connsiteY1090"/>
              </a:cxn>
              <a:cxn ang="0">
                <a:pos x="connsiteX1091" y="connsiteY1091"/>
              </a:cxn>
              <a:cxn ang="0">
                <a:pos x="connsiteX1092" y="connsiteY1092"/>
              </a:cxn>
              <a:cxn ang="0">
                <a:pos x="connsiteX1093" y="connsiteY1093"/>
              </a:cxn>
              <a:cxn ang="0">
                <a:pos x="connsiteX1094" y="connsiteY1094"/>
              </a:cxn>
              <a:cxn ang="0">
                <a:pos x="connsiteX1095" y="connsiteY1095"/>
              </a:cxn>
              <a:cxn ang="0">
                <a:pos x="connsiteX1096" y="connsiteY1096"/>
              </a:cxn>
              <a:cxn ang="0">
                <a:pos x="connsiteX1097" y="connsiteY1097"/>
              </a:cxn>
              <a:cxn ang="0">
                <a:pos x="connsiteX1098" y="connsiteY1098"/>
              </a:cxn>
              <a:cxn ang="0">
                <a:pos x="connsiteX1099" y="connsiteY1099"/>
              </a:cxn>
              <a:cxn ang="0">
                <a:pos x="connsiteX1100" y="connsiteY1100"/>
              </a:cxn>
              <a:cxn ang="0">
                <a:pos x="connsiteX1101" y="connsiteY1101"/>
              </a:cxn>
              <a:cxn ang="0">
                <a:pos x="connsiteX1102" y="connsiteY1102"/>
              </a:cxn>
              <a:cxn ang="0">
                <a:pos x="connsiteX1103" y="connsiteY1103"/>
              </a:cxn>
              <a:cxn ang="0">
                <a:pos x="connsiteX1104" y="connsiteY1104"/>
              </a:cxn>
              <a:cxn ang="0">
                <a:pos x="connsiteX1105" y="connsiteY1105"/>
              </a:cxn>
              <a:cxn ang="0">
                <a:pos x="connsiteX1106" y="connsiteY1106"/>
              </a:cxn>
              <a:cxn ang="0">
                <a:pos x="connsiteX1107" y="connsiteY1107"/>
              </a:cxn>
              <a:cxn ang="0">
                <a:pos x="connsiteX1108" y="connsiteY1108"/>
              </a:cxn>
              <a:cxn ang="0">
                <a:pos x="connsiteX1109" y="connsiteY1109"/>
              </a:cxn>
              <a:cxn ang="0">
                <a:pos x="connsiteX1110" y="connsiteY1110"/>
              </a:cxn>
              <a:cxn ang="0">
                <a:pos x="connsiteX1111" y="connsiteY1111"/>
              </a:cxn>
              <a:cxn ang="0">
                <a:pos x="connsiteX1112" y="connsiteY1112"/>
              </a:cxn>
              <a:cxn ang="0">
                <a:pos x="connsiteX1113" y="connsiteY1113"/>
              </a:cxn>
              <a:cxn ang="0">
                <a:pos x="connsiteX1114" y="connsiteY1114"/>
              </a:cxn>
              <a:cxn ang="0">
                <a:pos x="connsiteX1115" y="connsiteY1115"/>
              </a:cxn>
              <a:cxn ang="0">
                <a:pos x="connsiteX1116" y="connsiteY1116"/>
              </a:cxn>
              <a:cxn ang="0">
                <a:pos x="connsiteX1117" y="connsiteY1117"/>
              </a:cxn>
              <a:cxn ang="0">
                <a:pos x="connsiteX1118" y="connsiteY1118"/>
              </a:cxn>
              <a:cxn ang="0">
                <a:pos x="connsiteX1119" y="connsiteY1119"/>
              </a:cxn>
              <a:cxn ang="0">
                <a:pos x="connsiteX1120" y="connsiteY1120"/>
              </a:cxn>
              <a:cxn ang="0">
                <a:pos x="connsiteX1121" y="connsiteY1121"/>
              </a:cxn>
              <a:cxn ang="0">
                <a:pos x="connsiteX1122" y="connsiteY1122"/>
              </a:cxn>
              <a:cxn ang="0">
                <a:pos x="connsiteX1123" y="connsiteY1123"/>
              </a:cxn>
              <a:cxn ang="0">
                <a:pos x="connsiteX1124" y="connsiteY1124"/>
              </a:cxn>
              <a:cxn ang="0">
                <a:pos x="connsiteX1125" y="connsiteY1125"/>
              </a:cxn>
              <a:cxn ang="0">
                <a:pos x="connsiteX1126" y="connsiteY1126"/>
              </a:cxn>
              <a:cxn ang="0">
                <a:pos x="connsiteX1127" y="connsiteY1127"/>
              </a:cxn>
              <a:cxn ang="0">
                <a:pos x="connsiteX1128" y="connsiteY1128"/>
              </a:cxn>
              <a:cxn ang="0">
                <a:pos x="connsiteX1129" y="connsiteY1129"/>
              </a:cxn>
              <a:cxn ang="0">
                <a:pos x="connsiteX1130" y="connsiteY1130"/>
              </a:cxn>
              <a:cxn ang="0">
                <a:pos x="connsiteX1131" y="connsiteY1131"/>
              </a:cxn>
              <a:cxn ang="0">
                <a:pos x="connsiteX1132" y="connsiteY1132"/>
              </a:cxn>
              <a:cxn ang="0">
                <a:pos x="connsiteX1133" y="connsiteY1133"/>
              </a:cxn>
              <a:cxn ang="0">
                <a:pos x="connsiteX1134" y="connsiteY1134"/>
              </a:cxn>
              <a:cxn ang="0">
                <a:pos x="connsiteX1135" y="connsiteY1135"/>
              </a:cxn>
              <a:cxn ang="0">
                <a:pos x="connsiteX1136" y="connsiteY1136"/>
              </a:cxn>
              <a:cxn ang="0">
                <a:pos x="connsiteX1137" y="connsiteY1137"/>
              </a:cxn>
              <a:cxn ang="0">
                <a:pos x="connsiteX1138" y="connsiteY1138"/>
              </a:cxn>
              <a:cxn ang="0">
                <a:pos x="connsiteX1139" y="connsiteY1139"/>
              </a:cxn>
              <a:cxn ang="0">
                <a:pos x="connsiteX1140" y="connsiteY1140"/>
              </a:cxn>
              <a:cxn ang="0">
                <a:pos x="connsiteX1141" y="connsiteY1141"/>
              </a:cxn>
              <a:cxn ang="0">
                <a:pos x="connsiteX1142" y="connsiteY1142"/>
              </a:cxn>
              <a:cxn ang="0">
                <a:pos x="connsiteX1143" y="connsiteY1143"/>
              </a:cxn>
              <a:cxn ang="0">
                <a:pos x="connsiteX1144" y="connsiteY1144"/>
              </a:cxn>
              <a:cxn ang="0">
                <a:pos x="connsiteX1145" y="connsiteY1145"/>
              </a:cxn>
              <a:cxn ang="0">
                <a:pos x="connsiteX1146" y="connsiteY1146"/>
              </a:cxn>
              <a:cxn ang="0">
                <a:pos x="connsiteX1147" y="connsiteY1147"/>
              </a:cxn>
              <a:cxn ang="0">
                <a:pos x="connsiteX1148" y="connsiteY1148"/>
              </a:cxn>
              <a:cxn ang="0">
                <a:pos x="connsiteX1149" y="connsiteY1149"/>
              </a:cxn>
              <a:cxn ang="0">
                <a:pos x="connsiteX1150" y="connsiteY1150"/>
              </a:cxn>
              <a:cxn ang="0">
                <a:pos x="connsiteX1151" y="connsiteY1151"/>
              </a:cxn>
              <a:cxn ang="0">
                <a:pos x="connsiteX1152" y="connsiteY1152"/>
              </a:cxn>
              <a:cxn ang="0">
                <a:pos x="connsiteX1153" y="connsiteY1153"/>
              </a:cxn>
              <a:cxn ang="0">
                <a:pos x="connsiteX1154" y="connsiteY1154"/>
              </a:cxn>
              <a:cxn ang="0">
                <a:pos x="connsiteX1155" y="connsiteY1155"/>
              </a:cxn>
              <a:cxn ang="0">
                <a:pos x="connsiteX1156" y="connsiteY1156"/>
              </a:cxn>
              <a:cxn ang="0">
                <a:pos x="connsiteX1157" y="connsiteY1157"/>
              </a:cxn>
              <a:cxn ang="0">
                <a:pos x="connsiteX1158" y="connsiteY1158"/>
              </a:cxn>
              <a:cxn ang="0">
                <a:pos x="connsiteX1159" y="connsiteY1159"/>
              </a:cxn>
              <a:cxn ang="0">
                <a:pos x="connsiteX1160" y="connsiteY1160"/>
              </a:cxn>
              <a:cxn ang="0">
                <a:pos x="connsiteX1161" y="connsiteY1161"/>
              </a:cxn>
              <a:cxn ang="0">
                <a:pos x="connsiteX1162" y="connsiteY1162"/>
              </a:cxn>
              <a:cxn ang="0">
                <a:pos x="connsiteX1163" y="connsiteY1163"/>
              </a:cxn>
              <a:cxn ang="0">
                <a:pos x="connsiteX1164" y="connsiteY1164"/>
              </a:cxn>
              <a:cxn ang="0">
                <a:pos x="connsiteX1165" y="connsiteY1165"/>
              </a:cxn>
              <a:cxn ang="0">
                <a:pos x="connsiteX1166" y="connsiteY1166"/>
              </a:cxn>
              <a:cxn ang="0">
                <a:pos x="connsiteX1167" y="connsiteY1167"/>
              </a:cxn>
              <a:cxn ang="0">
                <a:pos x="connsiteX1168" y="connsiteY1168"/>
              </a:cxn>
              <a:cxn ang="0">
                <a:pos x="connsiteX1169" y="connsiteY1169"/>
              </a:cxn>
              <a:cxn ang="0">
                <a:pos x="connsiteX1170" y="connsiteY1170"/>
              </a:cxn>
              <a:cxn ang="0">
                <a:pos x="connsiteX1171" y="connsiteY1171"/>
              </a:cxn>
              <a:cxn ang="0">
                <a:pos x="connsiteX1172" y="connsiteY1172"/>
              </a:cxn>
              <a:cxn ang="0">
                <a:pos x="connsiteX1173" y="connsiteY1173"/>
              </a:cxn>
              <a:cxn ang="0">
                <a:pos x="connsiteX1174" y="connsiteY1174"/>
              </a:cxn>
              <a:cxn ang="0">
                <a:pos x="connsiteX1175" y="connsiteY1175"/>
              </a:cxn>
              <a:cxn ang="0">
                <a:pos x="connsiteX1176" y="connsiteY1176"/>
              </a:cxn>
              <a:cxn ang="0">
                <a:pos x="connsiteX1177" y="connsiteY1177"/>
              </a:cxn>
              <a:cxn ang="0">
                <a:pos x="connsiteX1178" y="connsiteY1178"/>
              </a:cxn>
              <a:cxn ang="0">
                <a:pos x="connsiteX1179" y="connsiteY1179"/>
              </a:cxn>
              <a:cxn ang="0">
                <a:pos x="connsiteX1180" y="connsiteY1180"/>
              </a:cxn>
              <a:cxn ang="0">
                <a:pos x="connsiteX1181" y="connsiteY1181"/>
              </a:cxn>
              <a:cxn ang="0">
                <a:pos x="connsiteX1182" y="connsiteY1182"/>
              </a:cxn>
              <a:cxn ang="0">
                <a:pos x="connsiteX1183" y="connsiteY1183"/>
              </a:cxn>
              <a:cxn ang="0">
                <a:pos x="connsiteX1184" y="connsiteY1184"/>
              </a:cxn>
              <a:cxn ang="0">
                <a:pos x="connsiteX1185" y="connsiteY1185"/>
              </a:cxn>
              <a:cxn ang="0">
                <a:pos x="connsiteX1186" y="connsiteY1186"/>
              </a:cxn>
              <a:cxn ang="0">
                <a:pos x="connsiteX1187" y="connsiteY1187"/>
              </a:cxn>
              <a:cxn ang="0">
                <a:pos x="connsiteX1188" y="connsiteY1188"/>
              </a:cxn>
              <a:cxn ang="0">
                <a:pos x="connsiteX1189" y="connsiteY1189"/>
              </a:cxn>
              <a:cxn ang="0">
                <a:pos x="connsiteX1190" y="connsiteY1190"/>
              </a:cxn>
              <a:cxn ang="0">
                <a:pos x="connsiteX1191" y="connsiteY1191"/>
              </a:cxn>
              <a:cxn ang="0">
                <a:pos x="connsiteX1192" y="connsiteY1192"/>
              </a:cxn>
              <a:cxn ang="0">
                <a:pos x="connsiteX1193" y="connsiteY1193"/>
              </a:cxn>
              <a:cxn ang="0">
                <a:pos x="connsiteX1194" y="connsiteY1194"/>
              </a:cxn>
              <a:cxn ang="0">
                <a:pos x="connsiteX1195" y="connsiteY1195"/>
              </a:cxn>
              <a:cxn ang="0">
                <a:pos x="connsiteX1196" y="connsiteY1196"/>
              </a:cxn>
              <a:cxn ang="0">
                <a:pos x="connsiteX1197" y="connsiteY1197"/>
              </a:cxn>
              <a:cxn ang="0">
                <a:pos x="connsiteX1198" y="connsiteY1198"/>
              </a:cxn>
              <a:cxn ang="0">
                <a:pos x="connsiteX1199" y="connsiteY1199"/>
              </a:cxn>
              <a:cxn ang="0">
                <a:pos x="connsiteX1200" y="connsiteY1200"/>
              </a:cxn>
              <a:cxn ang="0">
                <a:pos x="connsiteX1201" y="connsiteY1201"/>
              </a:cxn>
              <a:cxn ang="0">
                <a:pos x="connsiteX1202" y="connsiteY1202"/>
              </a:cxn>
              <a:cxn ang="0">
                <a:pos x="connsiteX1203" y="connsiteY1203"/>
              </a:cxn>
              <a:cxn ang="0">
                <a:pos x="connsiteX1204" y="connsiteY1204"/>
              </a:cxn>
              <a:cxn ang="0">
                <a:pos x="connsiteX1205" y="connsiteY1205"/>
              </a:cxn>
              <a:cxn ang="0">
                <a:pos x="connsiteX1206" y="connsiteY1206"/>
              </a:cxn>
              <a:cxn ang="0">
                <a:pos x="connsiteX1207" y="connsiteY1207"/>
              </a:cxn>
              <a:cxn ang="0">
                <a:pos x="connsiteX1208" y="connsiteY1208"/>
              </a:cxn>
              <a:cxn ang="0">
                <a:pos x="connsiteX1209" y="connsiteY1209"/>
              </a:cxn>
              <a:cxn ang="0">
                <a:pos x="connsiteX1210" y="connsiteY1210"/>
              </a:cxn>
              <a:cxn ang="0">
                <a:pos x="connsiteX1211" y="connsiteY1211"/>
              </a:cxn>
              <a:cxn ang="0">
                <a:pos x="connsiteX1212" y="connsiteY1212"/>
              </a:cxn>
              <a:cxn ang="0">
                <a:pos x="connsiteX1213" y="connsiteY1213"/>
              </a:cxn>
              <a:cxn ang="0">
                <a:pos x="connsiteX1214" y="connsiteY1214"/>
              </a:cxn>
              <a:cxn ang="0">
                <a:pos x="connsiteX1215" y="connsiteY1215"/>
              </a:cxn>
              <a:cxn ang="0">
                <a:pos x="connsiteX1216" y="connsiteY1216"/>
              </a:cxn>
              <a:cxn ang="0">
                <a:pos x="connsiteX1217" y="connsiteY1217"/>
              </a:cxn>
              <a:cxn ang="0">
                <a:pos x="connsiteX1218" y="connsiteY1218"/>
              </a:cxn>
              <a:cxn ang="0">
                <a:pos x="connsiteX1219" y="connsiteY1219"/>
              </a:cxn>
              <a:cxn ang="0">
                <a:pos x="connsiteX1220" y="connsiteY1220"/>
              </a:cxn>
              <a:cxn ang="0">
                <a:pos x="connsiteX1221" y="connsiteY1221"/>
              </a:cxn>
              <a:cxn ang="0">
                <a:pos x="connsiteX1222" y="connsiteY1222"/>
              </a:cxn>
              <a:cxn ang="0">
                <a:pos x="connsiteX1223" y="connsiteY1223"/>
              </a:cxn>
              <a:cxn ang="0">
                <a:pos x="connsiteX1224" y="connsiteY1224"/>
              </a:cxn>
              <a:cxn ang="0">
                <a:pos x="connsiteX1225" y="connsiteY1225"/>
              </a:cxn>
              <a:cxn ang="0">
                <a:pos x="connsiteX1226" y="connsiteY1226"/>
              </a:cxn>
              <a:cxn ang="0">
                <a:pos x="connsiteX1227" y="connsiteY1227"/>
              </a:cxn>
              <a:cxn ang="0">
                <a:pos x="connsiteX1228" y="connsiteY1228"/>
              </a:cxn>
              <a:cxn ang="0">
                <a:pos x="connsiteX1229" y="connsiteY1229"/>
              </a:cxn>
              <a:cxn ang="0">
                <a:pos x="connsiteX1230" y="connsiteY1230"/>
              </a:cxn>
              <a:cxn ang="0">
                <a:pos x="connsiteX1231" y="connsiteY1231"/>
              </a:cxn>
              <a:cxn ang="0">
                <a:pos x="connsiteX1232" y="connsiteY1232"/>
              </a:cxn>
              <a:cxn ang="0">
                <a:pos x="connsiteX1233" y="connsiteY1233"/>
              </a:cxn>
              <a:cxn ang="0">
                <a:pos x="connsiteX1234" y="connsiteY1234"/>
              </a:cxn>
              <a:cxn ang="0">
                <a:pos x="connsiteX1235" y="connsiteY1235"/>
              </a:cxn>
              <a:cxn ang="0">
                <a:pos x="connsiteX1236" y="connsiteY1236"/>
              </a:cxn>
              <a:cxn ang="0">
                <a:pos x="connsiteX1237" y="connsiteY1237"/>
              </a:cxn>
              <a:cxn ang="0">
                <a:pos x="connsiteX1238" y="connsiteY1238"/>
              </a:cxn>
              <a:cxn ang="0">
                <a:pos x="connsiteX1239" y="connsiteY1239"/>
              </a:cxn>
              <a:cxn ang="0">
                <a:pos x="connsiteX1240" y="connsiteY1240"/>
              </a:cxn>
              <a:cxn ang="0">
                <a:pos x="connsiteX1241" y="connsiteY1241"/>
              </a:cxn>
              <a:cxn ang="0">
                <a:pos x="connsiteX1242" y="connsiteY1242"/>
              </a:cxn>
              <a:cxn ang="0">
                <a:pos x="connsiteX1243" y="connsiteY1243"/>
              </a:cxn>
              <a:cxn ang="0">
                <a:pos x="connsiteX1244" y="connsiteY1244"/>
              </a:cxn>
              <a:cxn ang="0">
                <a:pos x="connsiteX1245" y="connsiteY1245"/>
              </a:cxn>
              <a:cxn ang="0">
                <a:pos x="connsiteX1246" y="connsiteY1246"/>
              </a:cxn>
              <a:cxn ang="0">
                <a:pos x="connsiteX1247" y="connsiteY1247"/>
              </a:cxn>
              <a:cxn ang="0">
                <a:pos x="connsiteX1248" y="connsiteY1248"/>
              </a:cxn>
              <a:cxn ang="0">
                <a:pos x="connsiteX1249" y="connsiteY1249"/>
              </a:cxn>
              <a:cxn ang="0">
                <a:pos x="connsiteX1250" y="connsiteY1250"/>
              </a:cxn>
              <a:cxn ang="0">
                <a:pos x="connsiteX1251" y="connsiteY1251"/>
              </a:cxn>
              <a:cxn ang="0">
                <a:pos x="connsiteX1252" y="connsiteY1252"/>
              </a:cxn>
              <a:cxn ang="0">
                <a:pos x="connsiteX1253" y="connsiteY1253"/>
              </a:cxn>
              <a:cxn ang="0">
                <a:pos x="connsiteX1254" y="connsiteY1254"/>
              </a:cxn>
              <a:cxn ang="0">
                <a:pos x="connsiteX1255" y="connsiteY1255"/>
              </a:cxn>
              <a:cxn ang="0">
                <a:pos x="connsiteX1256" y="connsiteY1256"/>
              </a:cxn>
              <a:cxn ang="0">
                <a:pos x="connsiteX1257" y="connsiteY1257"/>
              </a:cxn>
              <a:cxn ang="0">
                <a:pos x="connsiteX1258" y="connsiteY1258"/>
              </a:cxn>
              <a:cxn ang="0">
                <a:pos x="connsiteX1259" y="connsiteY1259"/>
              </a:cxn>
              <a:cxn ang="0">
                <a:pos x="connsiteX1260" y="connsiteY1260"/>
              </a:cxn>
              <a:cxn ang="0">
                <a:pos x="connsiteX1261" y="connsiteY1261"/>
              </a:cxn>
              <a:cxn ang="0">
                <a:pos x="connsiteX1262" y="connsiteY1262"/>
              </a:cxn>
              <a:cxn ang="0">
                <a:pos x="connsiteX1263" y="connsiteY1263"/>
              </a:cxn>
              <a:cxn ang="0">
                <a:pos x="connsiteX1264" y="connsiteY1264"/>
              </a:cxn>
              <a:cxn ang="0">
                <a:pos x="connsiteX1265" y="connsiteY1265"/>
              </a:cxn>
              <a:cxn ang="0">
                <a:pos x="connsiteX1266" y="connsiteY1266"/>
              </a:cxn>
              <a:cxn ang="0">
                <a:pos x="connsiteX1267" y="connsiteY1267"/>
              </a:cxn>
              <a:cxn ang="0">
                <a:pos x="connsiteX1268" y="connsiteY1268"/>
              </a:cxn>
              <a:cxn ang="0">
                <a:pos x="connsiteX1269" y="connsiteY1269"/>
              </a:cxn>
              <a:cxn ang="0">
                <a:pos x="connsiteX1270" y="connsiteY1270"/>
              </a:cxn>
              <a:cxn ang="0">
                <a:pos x="connsiteX1271" y="connsiteY1271"/>
              </a:cxn>
              <a:cxn ang="0">
                <a:pos x="connsiteX1272" y="connsiteY1272"/>
              </a:cxn>
              <a:cxn ang="0">
                <a:pos x="connsiteX1273" y="connsiteY1273"/>
              </a:cxn>
              <a:cxn ang="0">
                <a:pos x="connsiteX1274" y="connsiteY1274"/>
              </a:cxn>
              <a:cxn ang="0">
                <a:pos x="connsiteX1275" y="connsiteY1275"/>
              </a:cxn>
              <a:cxn ang="0">
                <a:pos x="connsiteX1276" y="connsiteY1276"/>
              </a:cxn>
              <a:cxn ang="0">
                <a:pos x="connsiteX1277" y="connsiteY1277"/>
              </a:cxn>
              <a:cxn ang="0">
                <a:pos x="connsiteX1278" y="connsiteY1278"/>
              </a:cxn>
              <a:cxn ang="0">
                <a:pos x="connsiteX1279" y="connsiteY1279"/>
              </a:cxn>
              <a:cxn ang="0">
                <a:pos x="connsiteX1280" y="connsiteY1280"/>
              </a:cxn>
              <a:cxn ang="0">
                <a:pos x="connsiteX1281" y="connsiteY1281"/>
              </a:cxn>
              <a:cxn ang="0">
                <a:pos x="connsiteX1282" y="connsiteY1282"/>
              </a:cxn>
              <a:cxn ang="0">
                <a:pos x="connsiteX1283" y="connsiteY1283"/>
              </a:cxn>
              <a:cxn ang="0">
                <a:pos x="connsiteX1284" y="connsiteY1284"/>
              </a:cxn>
              <a:cxn ang="0">
                <a:pos x="connsiteX1285" y="connsiteY1285"/>
              </a:cxn>
              <a:cxn ang="0">
                <a:pos x="connsiteX1286" y="connsiteY1286"/>
              </a:cxn>
              <a:cxn ang="0">
                <a:pos x="connsiteX1287" y="connsiteY1287"/>
              </a:cxn>
              <a:cxn ang="0">
                <a:pos x="connsiteX1288" y="connsiteY1288"/>
              </a:cxn>
              <a:cxn ang="0">
                <a:pos x="connsiteX1289" y="connsiteY1289"/>
              </a:cxn>
              <a:cxn ang="0">
                <a:pos x="connsiteX1290" y="connsiteY1290"/>
              </a:cxn>
              <a:cxn ang="0">
                <a:pos x="connsiteX1291" y="connsiteY1291"/>
              </a:cxn>
              <a:cxn ang="0">
                <a:pos x="connsiteX1292" y="connsiteY1292"/>
              </a:cxn>
              <a:cxn ang="0">
                <a:pos x="connsiteX1293" y="connsiteY1293"/>
              </a:cxn>
              <a:cxn ang="0">
                <a:pos x="connsiteX1294" y="connsiteY1294"/>
              </a:cxn>
              <a:cxn ang="0">
                <a:pos x="connsiteX1295" y="connsiteY1295"/>
              </a:cxn>
              <a:cxn ang="0">
                <a:pos x="connsiteX1296" y="connsiteY1296"/>
              </a:cxn>
              <a:cxn ang="0">
                <a:pos x="connsiteX1297" y="connsiteY1297"/>
              </a:cxn>
              <a:cxn ang="0">
                <a:pos x="connsiteX1298" y="connsiteY1298"/>
              </a:cxn>
              <a:cxn ang="0">
                <a:pos x="connsiteX1299" y="connsiteY1299"/>
              </a:cxn>
              <a:cxn ang="0">
                <a:pos x="connsiteX1300" y="connsiteY1300"/>
              </a:cxn>
              <a:cxn ang="0">
                <a:pos x="connsiteX1301" y="connsiteY1301"/>
              </a:cxn>
              <a:cxn ang="0">
                <a:pos x="connsiteX1302" y="connsiteY1302"/>
              </a:cxn>
              <a:cxn ang="0">
                <a:pos x="connsiteX1303" y="connsiteY1303"/>
              </a:cxn>
              <a:cxn ang="0">
                <a:pos x="connsiteX1304" y="connsiteY1304"/>
              </a:cxn>
              <a:cxn ang="0">
                <a:pos x="connsiteX1305" y="connsiteY1305"/>
              </a:cxn>
              <a:cxn ang="0">
                <a:pos x="connsiteX1306" y="connsiteY1306"/>
              </a:cxn>
              <a:cxn ang="0">
                <a:pos x="connsiteX1307" y="connsiteY1307"/>
              </a:cxn>
              <a:cxn ang="0">
                <a:pos x="connsiteX1308" y="connsiteY1308"/>
              </a:cxn>
              <a:cxn ang="0">
                <a:pos x="connsiteX1309" y="connsiteY1309"/>
              </a:cxn>
              <a:cxn ang="0">
                <a:pos x="connsiteX1310" y="connsiteY1310"/>
              </a:cxn>
              <a:cxn ang="0">
                <a:pos x="connsiteX1311" y="connsiteY1311"/>
              </a:cxn>
              <a:cxn ang="0">
                <a:pos x="connsiteX1312" y="connsiteY1312"/>
              </a:cxn>
              <a:cxn ang="0">
                <a:pos x="connsiteX1313" y="connsiteY1313"/>
              </a:cxn>
              <a:cxn ang="0">
                <a:pos x="connsiteX1314" y="connsiteY1314"/>
              </a:cxn>
              <a:cxn ang="0">
                <a:pos x="connsiteX1315" y="connsiteY1315"/>
              </a:cxn>
              <a:cxn ang="0">
                <a:pos x="connsiteX1316" y="connsiteY1316"/>
              </a:cxn>
              <a:cxn ang="0">
                <a:pos x="connsiteX1317" y="connsiteY1317"/>
              </a:cxn>
              <a:cxn ang="0">
                <a:pos x="connsiteX1318" y="connsiteY1318"/>
              </a:cxn>
              <a:cxn ang="0">
                <a:pos x="connsiteX1319" y="connsiteY1319"/>
              </a:cxn>
              <a:cxn ang="0">
                <a:pos x="connsiteX1320" y="connsiteY1320"/>
              </a:cxn>
              <a:cxn ang="0">
                <a:pos x="connsiteX1321" y="connsiteY1321"/>
              </a:cxn>
              <a:cxn ang="0">
                <a:pos x="connsiteX1322" y="connsiteY1322"/>
              </a:cxn>
              <a:cxn ang="0">
                <a:pos x="connsiteX1323" y="connsiteY1323"/>
              </a:cxn>
              <a:cxn ang="0">
                <a:pos x="connsiteX1324" y="connsiteY1324"/>
              </a:cxn>
              <a:cxn ang="0">
                <a:pos x="connsiteX1325" y="connsiteY1325"/>
              </a:cxn>
              <a:cxn ang="0">
                <a:pos x="connsiteX1326" y="connsiteY1326"/>
              </a:cxn>
              <a:cxn ang="0">
                <a:pos x="connsiteX1327" y="connsiteY1327"/>
              </a:cxn>
              <a:cxn ang="0">
                <a:pos x="connsiteX1328" y="connsiteY1328"/>
              </a:cxn>
              <a:cxn ang="0">
                <a:pos x="connsiteX1329" y="connsiteY1329"/>
              </a:cxn>
              <a:cxn ang="0">
                <a:pos x="connsiteX1330" y="connsiteY1330"/>
              </a:cxn>
              <a:cxn ang="0">
                <a:pos x="connsiteX1331" y="connsiteY1331"/>
              </a:cxn>
              <a:cxn ang="0">
                <a:pos x="connsiteX1332" y="connsiteY1332"/>
              </a:cxn>
              <a:cxn ang="0">
                <a:pos x="connsiteX1333" y="connsiteY1333"/>
              </a:cxn>
              <a:cxn ang="0">
                <a:pos x="connsiteX1334" y="connsiteY1334"/>
              </a:cxn>
              <a:cxn ang="0">
                <a:pos x="connsiteX1335" y="connsiteY1335"/>
              </a:cxn>
              <a:cxn ang="0">
                <a:pos x="connsiteX1336" y="connsiteY1336"/>
              </a:cxn>
              <a:cxn ang="0">
                <a:pos x="connsiteX1337" y="connsiteY1337"/>
              </a:cxn>
              <a:cxn ang="0">
                <a:pos x="connsiteX1338" y="connsiteY1338"/>
              </a:cxn>
              <a:cxn ang="0">
                <a:pos x="connsiteX1339" y="connsiteY1339"/>
              </a:cxn>
              <a:cxn ang="0">
                <a:pos x="connsiteX1340" y="connsiteY1340"/>
              </a:cxn>
              <a:cxn ang="0">
                <a:pos x="connsiteX1341" y="connsiteY1341"/>
              </a:cxn>
              <a:cxn ang="0">
                <a:pos x="connsiteX1342" y="connsiteY1342"/>
              </a:cxn>
              <a:cxn ang="0">
                <a:pos x="connsiteX1343" y="connsiteY1343"/>
              </a:cxn>
              <a:cxn ang="0">
                <a:pos x="connsiteX1344" y="connsiteY1344"/>
              </a:cxn>
              <a:cxn ang="0">
                <a:pos x="connsiteX1345" y="connsiteY1345"/>
              </a:cxn>
              <a:cxn ang="0">
                <a:pos x="connsiteX1346" y="connsiteY1346"/>
              </a:cxn>
              <a:cxn ang="0">
                <a:pos x="connsiteX1347" y="connsiteY1347"/>
              </a:cxn>
              <a:cxn ang="0">
                <a:pos x="connsiteX1348" y="connsiteY1348"/>
              </a:cxn>
              <a:cxn ang="0">
                <a:pos x="connsiteX1349" y="connsiteY1349"/>
              </a:cxn>
              <a:cxn ang="0">
                <a:pos x="connsiteX1350" y="connsiteY1350"/>
              </a:cxn>
              <a:cxn ang="0">
                <a:pos x="connsiteX1351" y="connsiteY1351"/>
              </a:cxn>
              <a:cxn ang="0">
                <a:pos x="connsiteX1352" y="connsiteY1352"/>
              </a:cxn>
              <a:cxn ang="0">
                <a:pos x="connsiteX1353" y="connsiteY1353"/>
              </a:cxn>
              <a:cxn ang="0">
                <a:pos x="connsiteX1354" y="connsiteY1354"/>
              </a:cxn>
              <a:cxn ang="0">
                <a:pos x="connsiteX1355" y="connsiteY1355"/>
              </a:cxn>
              <a:cxn ang="0">
                <a:pos x="connsiteX1356" y="connsiteY1356"/>
              </a:cxn>
              <a:cxn ang="0">
                <a:pos x="connsiteX1357" y="connsiteY1357"/>
              </a:cxn>
              <a:cxn ang="0">
                <a:pos x="connsiteX1358" y="connsiteY1358"/>
              </a:cxn>
              <a:cxn ang="0">
                <a:pos x="connsiteX1359" y="connsiteY1359"/>
              </a:cxn>
              <a:cxn ang="0">
                <a:pos x="connsiteX1360" y="connsiteY1360"/>
              </a:cxn>
              <a:cxn ang="0">
                <a:pos x="connsiteX1361" y="connsiteY1361"/>
              </a:cxn>
              <a:cxn ang="0">
                <a:pos x="connsiteX1362" y="connsiteY1362"/>
              </a:cxn>
              <a:cxn ang="0">
                <a:pos x="connsiteX1363" y="connsiteY1363"/>
              </a:cxn>
              <a:cxn ang="0">
                <a:pos x="connsiteX1364" y="connsiteY1364"/>
              </a:cxn>
              <a:cxn ang="0">
                <a:pos x="connsiteX1365" y="connsiteY1365"/>
              </a:cxn>
              <a:cxn ang="0">
                <a:pos x="connsiteX1366" y="connsiteY1366"/>
              </a:cxn>
              <a:cxn ang="0">
                <a:pos x="connsiteX1367" y="connsiteY1367"/>
              </a:cxn>
              <a:cxn ang="0">
                <a:pos x="connsiteX1368" y="connsiteY1368"/>
              </a:cxn>
              <a:cxn ang="0">
                <a:pos x="connsiteX1369" y="connsiteY1369"/>
              </a:cxn>
              <a:cxn ang="0">
                <a:pos x="connsiteX1370" y="connsiteY1370"/>
              </a:cxn>
              <a:cxn ang="0">
                <a:pos x="connsiteX1371" y="connsiteY1371"/>
              </a:cxn>
              <a:cxn ang="0">
                <a:pos x="connsiteX1372" y="connsiteY1372"/>
              </a:cxn>
              <a:cxn ang="0">
                <a:pos x="connsiteX1373" y="connsiteY1373"/>
              </a:cxn>
              <a:cxn ang="0">
                <a:pos x="connsiteX1374" y="connsiteY1374"/>
              </a:cxn>
              <a:cxn ang="0">
                <a:pos x="connsiteX1375" y="connsiteY1375"/>
              </a:cxn>
              <a:cxn ang="0">
                <a:pos x="connsiteX1376" y="connsiteY1376"/>
              </a:cxn>
              <a:cxn ang="0">
                <a:pos x="connsiteX1377" y="connsiteY1377"/>
              </a:cxn>
              <a:cxn ang="0">
                <a:pos x="connsiteX1378" y="connsiteY1378"/>
              </a:cxn>
              <a:cxn ang="0">
                <a:pos x="connsiteX1379" y="connsiteY1379"/>
              </a:cxn>
              <a:cxn ang="0">
                <a:pos x="connsiteX1380" y="connsiteY1380"/>
              </a:cxn>
              <a:cxn ang="0">
                <a:pos x="connsiteX1381" y="connsiteY1381"/>
              </a:cxn>
              <a:cxn ang="0">
                <a:pos x="connsiteX1382" y="connsiteY1382"/>
              </a:cxn>
              <a:cxn ang="0">
                <a:pos x="connsiteX1383" y="connsiteY1383"/>
              </a:cxn>
              <a:cxn ang="0">
                <a:pos x="connsiteX1384" y="connsiteY1384"/>
              </a:cxn>
              <a:cxn ang="0">
                <a:pos x="connsiteX1385" y="connsiteY1385"/>
              </a:cxn>
              <a:cxn ang="0">
                <a:pos x="connsiteX1386" y="connsiteY1386"/>
              </a:cxn>
              <a:cxn ang="0">
                <a:pos x="connsiteX1387" y="connsiteY1387"/>
              </a:cxn>
              <a:cxn ang="0">
                <a:pos x="connsiteX1388" y="connsiteY1388"/>
              </a:cxn>
              <a:cxn ang="0">
                <a:pos x="connsiteX1389" y="connsiteY1389"/>
              </a:cxn>
              <a:cxn ang="0">
                <a:pos x="connsiteX1390" y="connsiteY1390"/>
              </a:cxn>
              <a:cxn ang="0">
                <a:pos x="connsiteX1391" y="connsiteY1391"/>
              </a:cxn>
              <a:cxn ang="0">
                <a:pos x="connsiteX1392" y="connsiteY1392"/>
              </a:cxn>
              <a:cxn ang="0">
                <a:pos x="connsiteX1393" y="connsiteY1393"/>
              </a:cxn>
              <a:cxn ang="0">
                <a:pos x="connsiteX1394" y="connsiteY1394"/>
              </a:cxn>
              <a:cxn ang="0">
                <a:pos x="connsiteX1395" y="connsiteY1395"/>
              </a:cxn>
              <a:cxn ang="0">
                <a:pos x="connsiteX1396" y="connsiteY1396"/>
              </a:cxn>
              <a:cxn ang="0">
                <a:pos x="connsiteX1397" y="connsiteY1397"/>
              </a:cxn>
              <a:cxn ang="0">
                <a:pos x="connsiteX1398" y="connsiteY1398"/>
              </a:cxn>
              <a:cxn ang="0">
                <a:pos x="connsiteX1399" y="connsiteY1399"/>
              </a:cxn>
              <a:cxn ang="0">
                <a:pos x="connsiteX1400" y="connsiteY1400"/>
              </a:cxn>
              <a:cxn ang="0">
                <a:pos x="connsiteX1401" y="connsiteY1401"/>
              </a:cxn>
              <a:cxn ang="0">
                <a:pos x="connsiteX1402" y="connsiteY1402"/>
              </a:cxn>
              <a:cxn ang="0">
                <a:pos x="connsiteX1403" y="connsiteY1403"/>
              </a:cxn>
              <a:cxn ang="0">
                <a:pos x="connsiteX1404" y="connsiteY1404"/>
              </a:cxn>
              <a:cxn ang="0">
                <a:pos x="connsiteX1405" y="connsiteY1405"/>
              </a:cxn>
              <a:cxn ang="0">
                <a:pos x="connsiteX1406" y="connsiteY1406"/>
              </a:cxn>
              <a:cxn ang="0">
                <a:pos x="connsiteX1407" y="connsiteY1407"/>
              </a:cxn>
              <a:cxn ang="0">
                <a:pos x="connsiteX1408" y="connsiteY1408"/>
              </a:cxn>
              <a:cxn ang="0">
                <a:pos x="connsiteX1409" y="connsiteY1409"/>
              </a:cxn>
              <a:cxn ang="0">
                <a:pos x="connsiteX1410" y="connsiteY1410"/>
              </a:cxn>
              <a:cxn ang="0">
                <a:pos x="connsiteX1411" y="connsiteY1411"/>
              </a:cxn>
              <a:cxn ang="0">
                <a:pos x="connsiteX1412" y="connsiteY1412"/>
              </a:cxn>
              <a:cxn ang="0">
                <a:pos x="connsiteX1413" y="connsiteY1413"/>
              </a:cxn>
              <a:cxn ang="0">
                <a:pos x="connsiteX1414" y="connsiteY1414"/>
              </a:cxn>
              <a:cxn ang="0">
                <a:pos x="connsiteX1415" y="connsiteY1415"/>
              </a:cxn>
              <a:cxn ang="0">
                <a:pos x="connsiteX1416" y="connsiteY1416"/>
              </a:cxn>
              <a:cxn ang="0">
                <a:pos x="connsiteX1417" y="connsiteY1417"/>
              </a:cxn>
              <a:cxn ang="0">
                <a:pos x="connsiteX1418" y="connsiteY1418"/>
              </a:cxn>
              <a:cxn ang="0">
                <a:pos x="connsiteX1419" y="connsiteY1419"/>
              </a:cxn>
              <a:cxn ang="0">
                <a:pos x="connsiteX1420" y="connsiteY1420"/>
              </a:cxn>
              <a:cxn ang="0">
                <a:pos x="connsiteX1421" y="connsiteY1421"/>
              </a:cxn>
              <a:cxn ang="0">
                <a:pos x="connsiteX1422" y="connsiteY1422"/>
              </a:cxn>
              <a:cxn ang="0">
                <a:pos x="connsiteX1423" y="connsiteY1423"/>
              </a:cxn>
              <a:cxn ang="0">
                <a:pos x="connsiteX1424" y="connsiteY1424"/>
              </a:cxn>
              <a:cxn ang="0">
                <a:pos x="connsiteX1425" y="connsiteY1425"/>
              </a:cxn>
              <a:cxn ang="0">
                <a:pos x="connsiteX1426" y="connsiteY1426"/>
              </a:cxn>
              <a:cxn ang="0">
                <a:pos x="connsiteX1427" y="connsiteY1427"/>
              </a:cxn>
              <a:cxn ang="0">
                <a:pos x="connsiteX1428" y="connsiteY1428"/>
              </a:cxn>
              <a:cxn ang="0">
                <a:pos x="connsiteX1429" y="connsiteY1429"/>
              </a:cxn>
              <a:cxn ang="0">
                <a:pos x="connsiteX1430" y="connsiteY1430"/>
              </a:cxn>
              <a:cxn ang="0">
                <a:pos x="connsiteX1431" y="connsiteY1431"/>
              </a:cxn>
              <a:cxn ang="0">
                <a:pos x="connsiteX1432" y="connsiteY1432"/>
              </a:cxn>
              <a:cxn ang="0">
                <a:pos x="connsiteX1433" y="connsiteY1433"/>
              </a:cxn>
              <a:cxn ang="0">
                <a:pos x="connsiteX1434" y="connsiteY1434"/>
              </a:cxn>
              <a:cxn ang="0">
                <a:pos x="connsiteX1435" y="connsiteY1435"/>
              </a:cxn>
              <a:cxn ang="0">
                <a:pos x="connsiteX1436" y="connsiteY1436"/>
              </a:cxn>
              <a:cxn ang="0">
                <a:pos x="connsiteX1437" y="connsiteY1437"/>
              </a:cxn>
              <a:cxn ang="0">
                <a:pos x="connsiteX1438" y="connsiteY1438"/>
              </a:cxn>
              <a:cxn ang="0">
                <a:pos x="connsiteX1439" y="connsiteY1439"/>
              </a:cxn>
              <a:cxn ang="0">
                <a:pos x="connsiteX1440" y="connsiteY1440"/>
              </a:cxn>
              <a:cxn ang="0">
                <a:pos x="connsiteX1441" y="connsiteY1441"/>
              </a:cxn>
              <a:cxn ang="0">
                <a:pos x="connsiteX1442" y="connsiteY1442"/>
              </a:cxn>
              <a:cxn ang="0">
                <a:pos x="connsiteX1443" y="connsiteY1443"/>
              </a:cxn>
              <a:cxn ang="0">
                <a:pos x="connsiteX1444" y="connsiteY1444"/>
              </a:cxn>
              <a:cxn ang="0">
                <a:pos x="connsiteX1445" y="connsiteY1445"/>
              </a:cxn>
              <a:cxn ang="0">
                <a:pos x="connsiteX1446" y="connsiteY1446"/>
              </a:cxn>
              <a:cxn ang="0">
                <a:pos x="connsiteX1447" y="connsiteY1447"/>
              </a:cxn>
              <a:cxn ang="0">
                <a:pos x="connsiteX1448" y="connsiteY1448"/>
              </a:cxn>
              <a:cxn ang="0">
                <a:pos x="connsiteX1449" y="connsiteY1449"/>
              </a:cxn>
              <a:cxn ang="0">
                <a:pos x="connsiteX1450" y="connsiteY1450"/>
              </a:cxn>
              <a:cxn ang="0">
                <a:pos x="connsiteX1451" y="connsiteY1451"/>
              </a:cxn>
              <a:cxn ang="0">
                <a:pos x="connsiteX1452" y="connsiteY1452"/>
              </a:cxn>
              <a:cxn ang="0">
                <a:pos x="connsiteX1453" y="connsiteY1453"/>
              </a:cxn>
              <a:cxn ang="0">
                <a:pos x="connsiteX1454" y="connsiteY1454"/>
              </a:cxn>
              <a:cxn ang="0">
                <a:pos x="connsiteX1455" y="connsiteY1455"/>
              </a:cxn>
              <a:cxn ang="0">
                <a:pos x="connsiteX1456" y="connsiteY1456"/>
              </a:cxn>
              <a:cxn ang="0">
                <a:pos x="connsiteX1457" y="connsiteY1457"/>
              </a:cxn>
              <a:cxn ang="0">
                <a:pos x="connsiteX1458" y="connsiteY1458"/>
              </a:cxn>
              <a:cxn ang="0">
                <a:pos x="connsiteX1459" y="connsiteY1459"/>
              </a:cxn>
              <a:cxn ang="0">
                <a:pos x="connsiteX1460" y="connsiteY1460"/>
              </a:cxn>
              <a:cxn ang="0">
                <a:pos x="connsiteX1461" y="connsiteY1461"/>
              </a:cxn>
              <a:cxn ang="0">
                <a:pos x="connsiteX1462" y="connsiteY1462"/>
              </a:cxn>
              <a:cxn ang="0">
                <a:pos x="connsiteX1463" y="connsiteY1463"/>
              </a:cxn>
              <a:cxn ang="0">
                <a:pos x="connsiteX1464" y="connsiteY1464"/>
              </a:cxn>
              <a:cxn ang="0">
                <a:pos x="connsiteX1465" y="connsiteY1465"/>
              </a:cxn>
              <a:cxn ang="0">
                <a:pos x="connsiteX1466" y="connsiteY1466"/>
              </a:cxn>
              <a:cxn ang="0">
                <a:pos x="connsiteX1467" y="connsiteY1467"/>
              </a:cxn>
              <a:cxn ang="0">
                <a:pos x="connsiteX1468" y="connsiteY1468"/>
              </a:cxn>
              <a:cxn ang="0">
                <a:pos x="connsiteX1469" y="connsiteY1469"/>
              </a:cxn>
              <a:cxn ang="0">
                <a:pos x="connsiteX1470" y="connsiteY1470"/>
              </a:cxn>
              <a:cxn ang="0">
                <a:pos x="connsiteX1471" y="connsiteY1471"/>
              </a:cxn>
              <a:cxn ang="0">
                <a:pos x="connsiteX1472" y="connsiteY1472"/>
              </a:cxn>
              <a:cxn ang="0">
                <a:pos x="connsiteX1473" y="connsiteY1473"/>
              </a:cxn>
              <a:cxn ang="0">
                <a:pos x="connsiteX1474" y="connsiteY1474"/>
              </a:cxn>
              <a:cxn ang="0">
                <a:pos x="connsiteX1475" y="connsiteY1475"/>
              </a:cxn>
              <a:cxn ang="0">
                <a:pos x="connsiteX1476" y="connsiteY1476"/>
              </a:cxn>
              <a:cxn ang="0">
                <a:pos x="connsiteX1477" y="connsiteY1477"/>
              </a:cxn>
              <a:cxn ang="0">
                <a:pos x="connsiteX1478" y="connsiteY1478"/>
              </a:cxn>
              <a:cxn ang="0">
                <a:pos x="connsiteX1479" y="connsiteY1479"/>
              </a:cxn>
              <a:cxn ang="0">
                <a:pos x="connsiteX1480" y="connsiteY1480"/>
              </a:cxn>
              <a:cxn ang="0">
                <a:pos x="connsiteX1481" y="connsiteY1481"/>
              </a:cxn>
              <a:cxn ang="0">
                <a:pos x="connsiteX1482" y="connsiteY1482"/>
              </a:cxn>
              <a:cxn ang="0">
                <a:pos x="connsiteX1483" y="connsiteY1483"/>
              </a:cxn>
              <a:cxn ang="0">
                <a:pos x="connsiteX1484" y="connsiteY1484"/>
              </a:cxn>
              <a:cxn ang="0">
                <a:pos x="connsiteX1485" y="connsiteY1485"/>
              </a:cxn>
              <a:cxn ang="0">
                <a:pos x="connsiteX1486" y="connsiteY1486"/>
              </a:cxn>
              <a:cxn ang="0">
                <a:pos x="connsiteX1487" y="connsiteY1487"/>
              </a:cxn>
              <a:cxn ang="0">
                <a:pos x="connsiteX1488" y="connsiteY1488"/>
              </a:cxn>
              <a:cxn ang="0">
                <a:pos x="connsiteX1489" y="connsiteY1489"/>
              </a:cxn>
              <a:cxn ang="0">
                <a:pos x="connsiteX1490" y="connsiteY1490"/>
              </a:cxn>
              <a:cxn ang="0">
                <a:pos x="connsiteX1491" y="connsiteY1491"/>
              </a:cxn>
              <a:cxn ang="0">
                <a:pos x="connsiteX1492" y="connsiteY1492"/>
              </a:cxn>
              <a:cxn ang="0">
                <a:pos x="connsiteX1493" y="connsiteY1493"/>
              </a:cxn>
              <a:cxn ang="0">
                <a:pos x="connsiteX1494" y="connsiteY1494"/>
              </a:cxn>
              <a:cxn ang="0">
                <a:pos x="connsiteX1495" y="connsiteY1495"/>
              </a:cxn>
              <a:cxn ang="0">
                <a:pos x="connsiteX1496" y="connsiteY1496"/>
              </a:cxn>
              <a:cxn ang="0">
                <a:pos x="connsiteX1497" y="connsiteY1497"/>
              </a:cxn>
              <a:cxn ang="0">
                <a:pos x="connsiteX1498" y="connsiteY1498"/>
              </a:cxn>
              <a:cxn ang="0">
                <a:pos x="connsiteX1499" y="connsiteY1499"/>
              </a:cxn>
              <a:cxn ang="0">
                <a:pos x="connsiteX1500" y="connsiteY1500"/>
              </a:cxn>
              <a:cxn ang="0">
                <a:pos x="connsiteX1501" y="connsiteY1501"/>
              </a:cxn>
              <a:cxn ang="0">
                <a:pos x="connsiteX1502" y="connsiteY1502"/>
              </a:cxn>
              <a:cxn ang="0">
                <a:pos x="connsiteX1503" y="connsiteY1503"/>
              </a:cxn>
              <a:cxn ang="0">
                <a:pos x="connsiteX1504" y="connsiteY1504"/>
              </a:cxn>
              <a:cxn ang="0">
                <a:pos x="connsiteX1505" y="connsiteY1505"/>
              </a:cxn>
              <a:cxn ang="0">
                <a:pos x="connsiteX1506" y="connsiteY1506"/>
              </a:cxn>
              <a:cxn ang="0">
                <a:pos x="connsiteX1507" y="connsiteY1507"/>
              </a:cxn>
              <a:cxn ang="0">
                <a:pos x="connsiteX1508" y="connsiteY1508"/>
              </a:cxn>
              <a:cxn ang="0">
                <a:pos x="connsiteX1509" y="connsiteY1509"/>
              </a:cxn>
              <a:cxn ang="0">
                <a:pos x="connsiteX1510" y="connsiteY1510"/>
              </a:cxn>
              <a:cxn ang="0">
                <a:pos x="connsiteX1511" y="connsiteY1511"/>
              </a:cxn>
              <a:cxn ang="0">
                <a:pos x="connsiteX1512" y="connsiteY1512"/>
              </a:cxn>
              <a:cxn ang="0">
                <a:pos x="connsiteX1513" y="connsiteY1513"/>
              </a:cxn>
              <a:cxn ang="0">
                <a:pos x="connsiteX1514" y="connsiteY1514"/>
              </a:cxn>
              <a:cxn ang="0">
                <a:pos x="connsiteX1515" y="connsiteY1515"/>
              </a:cxn>
              <a:cxn ang="0">
                <a:pos x="connsiteX1516" y="connsiteY1516"/>
              </a:cxn>
              <a:cxn ang="0">
                <a:pos x="connsiteX1517" y="connsiteY1517"/>
              </a:cxn>
              <a:cxn ang="0">
                <a:pos x="connsiteX1518" y="connsiteY1518"/>
              </a:cxn>
              <a:cxn ang="0">
                <a:pos x="connsiteX1519" y="connsiteY1519"/>
              </a:cxn>
              <a:cxn ang="0">
                <a:pos x="connsiteX1520" y="connsiteY1520"/>
              </a:cxn>
              <a:cxn ang="0">
                <a:pos x="connsiteX1521" y="connsiteY1521"/>
              </a:cxn>
              <a:cxn ang="0">
                <a:pos x="connsiteX1522" y="connsiteY1522"/>
              </a:cxn>
              <a:cxn ang="0">
                <a:pos x="connsiteX1523" y="connsiteY1523"/>
              </a:cxn>
              <a:cxn ang="0">
                <a:pos x="connsiteX1524" y="connsiteY1524"/>
              </a:cxn>
              <a:cxn ang="0">
                <a:pos x="connsiteX1525" y="connsiteY1525"/>
              </a:cxn>
              <a:cxn ang="0">
                <a:pos x="connsiteX1526" y="connsiteY1526"/>
              </a:cxn>
              <a:cxn ang="0">
                <a:pos x="connsiteX1527" y="connsiteY1527"/>
              </a:cxn>
              <a:cxn ang="0">
                <a:pos x="connsiteX1528" y="connsiteY1528"/>
              </a:cxn>
              <a:cxn ang="0">
                <a:pos x="connsiteX1529" y="connsiteY1529"/>
              </a:cxn>
              <a:cxn ang="0">
                <a:pos x="connsiteX1530" y="connsiteY1530"/>
              </a:cxn>
              <a:cxn ang="0">
                <a:pos x="connsiteX1531" y="connsiteY1531"/>
              </a:cxn>
              <a:cxn ang="0">
                <a:pos x="connsiteX1532" y="connsiteY1532"/>
              </a:cxn>
              <a:cxn ang="0">
                <a:pos x="connsiteX1533" y="connsiteY1533"/>
              </a:cxn>
              <a:cxn ang="0">
                <a:pos x="connsiteX1534" y="connsiteY1534"/>
              </a:cxn>
              <a:cxn ang="0">
                <a:pos x="connsiteX1535" y="connsiteY1535"/>
              </a:cxn>
              <a:cxn ang="0">
                <a:pos x="connsiteX1536" y="connsiteY1536"/>
              </a:cxn>
              <a:cxn ang="0">
                <a:pos x="connsiteX1537" y="connsiteY1537"/>
              </a:cxn>
              <a:cxn ang="0">
                <a:pos x="connsiteX1538" y="connsiteY1538"/>
              </a:cxn>
              <a:cxn ang="0">
                <a:pos x="connsiteX1539" y="connsiteY1539"/>
              </a:cxn>
              <a:cxn ang="0">
                <a:pos x="connsiteX1540" y="connsiteY1540"/>
              </a:cxn>
              <a:cxn ang="0">
                <a:pos x="connsiteX1541" y="connsiteY1541"/>
              </a:cxn>
              <a:cxn ang="0">
                <a:pos x="connsiteX1542" y="connsiteY1542"/>
              </a:cxn>
              <a:cxn ang="0">
                <a:pos x="connsiteX1543" y="connsiteY1543"/>
              </a:cxn>
              <a:cxn ang="0">
                <a:pos x="connsiteX1544" y="connsiteY1544"/>
              </a:cxn>
              <a:cxn ang="0">
                <a:pos x="connsiteX1545" y="connsiteY1545"/>
              </a:cxn>
              <a:cxn ang="0">
                <a:pos x="connsiteX1546" y="connsiteY1546"/>
              </a:cxn>
              <a:cxn ang="0">
                <a:pos x="connsiteX1547" y="connsiteY1547"/>
              </a:cxn>
              <a:cxn ang="0">
                <a:pos x="connsiteX1548" y="connsiteY1548"/>
              </a:cxn>
              <a:cxn ang="0">
                <a:pos x="connsiteX1549" y="connsiteY1549"/>
              </a:cxn>
              <a:cxn ang="0">
                <a:pos x="connsiteX1550" y="connsiteY1550"/>
              </a:cxn>
              <a:cxn ang="0">
                <a:pos x="connsiteX1551" y="connsiteY1551"/>
              </a:cxn>
              <a:cxn ang="0">
                <a:pos x="connsiteX1552" y="connsiteY1552"/>
              </a:cxn>
              <a:cxn ang="0">
                <a:pos x="connsiteX1553" y="connsiteY1553"/>
              </a:cxn>
              <a:cxn ang="0">
                <a:pos x="connsiteX1554" y="connsiteY1554"/>
              </a:cxn>
              <a:cxn ang="0">
                <a:pos x="connsiteX1555" y="connsiteY1555"/>
              </a:cxn>
              <a:cxn ang="0">
                <a:pos x="connsiteX1556" y="connsiteY1556"/>
              </a:cxn>
              <a:cxn ang="0">
                <a:pos x="connsiteX1557" y="connsiteY1557"/>
              </a:cxn>
              <a:cxn ang="0">
                <a:pos x="connsiteX1558" y="connsiteY1558"/>
              </a:cxn>
              <a:cxn ang="0">
                <a:pos x="connsiteX1559" y="connsiteY1559"/>
              </a:cxn>
              <a:cxn ang="0">
                <a:pos x="connsiteX1560" y="connsiteY1560"/>
              </a:cxn>
              <a:cxn ang="0">
                <a:pos x="connsiteX1561" y="connsiteY1561"/>
              </a:cxn>
              <a:cxn ang="0">
                <a:pos x="connsiteX1562" y="connsiteY1562"/>
              </a:cxn>
              <a:cxn ang="0">
                <a:pos x="connsiteX1563" y="connsiteY1563"/>
              </a:cxn>
              <a:cxn ang="0">
                <a:pos x="connsiteX1564" y="connsiteY1564"/>
              </a:cxn>
              <a:cxn ang="0">
                <a:pos x="connsiteX1565" y="connsiteY1565"/>
              </a:cxn>
              <a:cxn ang="0">
                <a:pos x="connsiteX1566" y="connsiteY1566"/>
              </a:cxn>
              <a:cxn ang="0">
                <a:pos x="connsiteX1567" y="connsiteY1567"/>
              </a:cxn>
              <a:cxn ang="0">
                <a:pos x="connsiteX1568" y="connsiteY1568"/>
              </a:cxn>
              <a:cxn ang="0">
                <a:pos x="connsiteX1569" y="connsiteY1569"/>
              </a:cxn>
              <a:cxn ang="0">
                <a:pos x="connsiteX1570" y="connsiteY1570"/>
              </a:cxn>
              <a:cxn ang="0">
                <a:pos x="connsiteX1571" y="connsiteY1571"/>
              </a:cxn>
              <a:cxn ang="0">
                <a:pos x="connsiteX1572" y="connsiteY1572"/>
              </a:cxn>
              <a:cxn ang="0">
                <a:pos x="connsiteX1573" y="connsiteY1573"/>
              </a:cxn>
              <a:cxn ang="0">
                <a:pos x="connsiteX1574" y="connsiteY1574"/>
              </a:cxn>
              <a:cxn ang="0">
                <a:pos x="connsiteX1575" y="connsiteY1575"/>
              </a:cxn>
              <a:cxn ang="0">
                <a:pos x="connsiteX1576" y="connsiteY1576"/>
              </a:cxn>
              <a:cxn ang="0">
                <a:pos x="connsiteX1577" y="connsiteY1577"/>
              </a:cxn>
              <a:cxn ang="0">
                <a:pos x="connsiteX1578" y="connsiteY1578"/>
              </a:cxn>
              <a:cxn ang="0">
                <a:pos x="connsiteX1579" y="connsiteY1579"/>
              </a:cxn>
              <a:cxn ang="0">
                <a:pos x="connsiteX1580" y="connsiteY1580"/>
              </a:cxn>
              <a:cxn ang="0">
                <a:pos x="connsiteX1581" y="connsiteY1581"/>
              </a:cxn>
              <a:cxn ang="0">
                <a:pos x="connsiteX1582" y="connsiteY1582"/>
              </a:cxn>
              <a:cxn ang="0">
                <a:pos x="connsiteX1583" y="connsiteY1583"/>
              </a:cxn>
              <a:cxn ang="0">
                <a:pos x="connsiteX1584" y="connsiteY1584"/>
              </a:cxn>
              <a:cxn ang="0">
                <a:pos x="connsiteX1585" y="connsiteY1585"/>
              </a:cxn>
              <a:cxn ang="0">
                <a:pos x="connsiteX1586" y="connsiteY1586"/>
              </a:cxn>
              <a:cxn ang="0">
                <a:pos x="connsiteX1587" y="connsiteY1587"/>
              </a:cxn>
              <a:cxn ang="0">
                <a:pos x="connsiteX1588" y="connsiteY1588"/>
              </a:cxn>
              <a:cxn ang="0">
                <a:pos x="connsiteX1589" y="connsiteY1589"/>
              </a:cxn>
              <a:cxn ang="0">
                <a:pos x="connsiteX1590" y="connsiteY1590"/>
              </a:cxn>
              <a:cxn ang="0">
                <a:pos x="connsiteX1591" y="connsiteY1591"/>
              </a:cxn>
              <a:cxn ang="0">
                <a:pos x="connsiteX1592" y="connsiteY1592"/>
              </a:cxn>
              <a:cxn ang="0">
                <a:pos x="connsiteX1593" y="connsiteY1593"/>
              </a:cxn>
              <a:cxn ang="0">
                <a:pos x="connsiteX1594" y="connsiteY1594"/>
              </a:cxn>
              <a:cxn ang="0">
                <a:pos x="connsiteX1595" y="connsiteY1595"/>
              </a:cxn>
              <a:cxn ang="0">
                <a:pos x="connsiteX1596" y="connsiteY1596"/>
              </a:cxn>
              <a:cxn ang="0">
                <a:pos x="connsiteX1597" y="connsiteY1597"/>
              </a:cxn>
              <a:cxn ang="0">
                <a:pos x="connsiteX1598" y="connsiteY1598"/>
              </a:cxn>
              <a:cxn ang="0">
                <a:pos x="connsiteX1599" y="connsiteY1599"/>
              </a:cxn>
              <a:cxn ang="0">
                <a:pos x="connsiteX1600" y="connsiteY1600"/>
              </a:cxn>
              <a:cxn ang="0">
                <a:pos x="connsiteX1601" y="connsiteY1601"/>
              </a:cxn>
              <a:cxn ang="0">
                <a:pos x="connsiteX1602" y="connsiteY1602"/>
              </a:cxn>
              <a:cxn ang="0">
                <a:pos x="connsiteX1603" y="connsiteY1603"/>
              </a:cxn>
              <a:cxn ang="0">
                <a:pos x="connsiteX1604" y="connsiteY1604"/>
              </a:cxn>
              <a:cxn ang="0">
                <a:pos x="connsiteX1605" y="connsiteY1605"/>
              </a:cxn>
              <a:cxn ang="0">
                <a:pos x="connsiteX1606" y="connsiteY1606"/>
              </a:cxn>
              <a:cxn ang="0">
                <a:pos x="connsiteX1607" y="connsiteY1607"/>
              </a:cxn>
              <a:cxn ang="0">
                <a:pos x="connsiteX1608" y="connsiteY1608"/>
              </a:cxn>
              <a:cxn ang="0">
                <a:pos x="connsiteX1609" y="connsiteY1609"/>
              </a:cxn>
              <a:cxn ang="0">
                <a:pos x="connsiteX1610" y="connsiteY1610"/>
              </a:cxn>
              <a:cxn ang="0">
                <a:pos x="connsiteX1611" y="connsiteY1611"/>
              </a:cxn>
              <a:cxn ang="0">
                <a:pos x="connsiteX1612" y="connsiteY1612"/>
              </a:cxn>
              <a:cxn ang="0">
                <a:pos x="connsiteX1613" y="connsiteY1613"/>
              </a:cxn>
              <a:cxn ang="0">
                <a:pos x="connsiteX1614" y="connsiteY1614"/>
              </a:cxn>
              <a:cxn ang="0">
                <a:pos x="connsiteX1615" y="connsiteY1615"/>
              </a:cxn>
              <a:cxn ang="0">
                <a:pos x="connsiteX1616" y="connsiteY1616"/>
              </a:cxn>
              <a:cxn ang="0">
                <a:pos x="connsiteX1617" y="connsiteY1617"/>
              </a:cxn>
              <a:cxn ang="0">
                <a:pos x="connsiteX1618" y="connsiteY1618"/>
              </a:cxn>
              <a:cxn ang="0">
                <a:pos x="connsiteX1619" y="connsiteY1619"/>
              </a:cxn>
              <a:cxn ang="0">
                <a:pos x="connsiteX1620" y="connsiteY1620"/>
              </a:cxn>
              <a:cxn ang="0">
                <a:pos x="connsiteX1621" y="connsiteY1621"/>
              </a:cxn>
              <a:cxn ang="0">
                <a:pos x="connsiteX1622" y="connsiteY1622"/>
              </a:cxn>
              <a:cxn ang="0">
                <a:pos x="connsiteX1623" y="connsiteY1623"/>
              </a:cxn>
              <a:cxn ang="0">
                <a:pos x="connsiteX1624" y="connsiteY1624"/>
              </a:cxn>
              <a:cxn ang="0">
                <a:pos x="connsiteX1625" y="connsiteY1625"/>
              </a:cxn>
              <a:cxn ang="0">
                <a:pos x="connsiteX1626" y="connsiteY1626"/>
              </a:cxn>
              <a:cxn ang="0">
                <a:pos x="connsiteX1627" y="connsiteY1627"/>
              </a:cxn>
              <a:cxn ang="0">
                <a:pos x="connsiteX1628" y="connsiteY1628"/>
              </a:cxn>
              <a:cxn ang="0">
                <a:pos x="connsiteX1629" y="connsiteY1629"/>
              </a:cxn>
              <a:cxn ang="0">
                <a:pos x="connsiteX1630" y="connsiteY1630"/>
              </a:cxn>
              <a:cxn ang="0">
                <a:pos x="connsiteX1631" y="connsiteY1631"/>
              </a:cxn>
              <a:cxn ang="0">
                <a:pos x="connsiteX1632" y="connsiteY1632"/>
              </a:cxn>
              <a:cxn ang="0">
                <a:pos x="connsiteX1633" y="connsiteY1633"/>
              </a:cxn>
              <a:cxn ang="0">
                <a:pos x="connsiteX1634" y="connsiteY1634"/>
              </a:cxn>
              <a:cxn ang="0">
                <a:pos x="connsiteX1635" y="connsiteY1635"/>
              </a:cxn>
              <a:cxn ang="0">
                <a:pos x="connsiteX1636" y="connsiteY1636"/>
              </a:cxn>
              <a:cxn ang="0">
                <a:pos x="connsiteX1637" y="connsiteY1637"/>
              </a:cxn>
              <a:cxn ang="0">
                <a:pos x="connsiteX1638" y="connsiteY1638"/>
              </a:cxn>
              <a:cxn ang="0">
                <a:pos x="connsiteX1639" y="connsiteY1639"/>
              </a:cxn>
              <a:cxn ang="0">
                <a:pos x="connsiteX1640" y="connsiteY1640"/>
              </a:cxn>
              <a:cxn ang="0">
                <a:pos x="connsiteX1641" y="connsiteY1641"/>
              </a:cxn>
              <a:cxn ang="0">
                <a:pos x="connsiteX1642" y="connsiteY1642"/>
              </a:cxn>
              <a:cxn ang="0">
                <a:pos x="connsiteX1643" y="connsiteY1643"/>
              </a:cxn>
              <a:cxn ang="0">
                <a:pos x="connsiteX1644" y="connsiteY1644"/>
              </a:cxn>
              <a:cxn ang="0">
                <a:pos x="connsiteX1645" y="connsiteY1645"/>
              </a:cxn>
              <a:cxn ang="0">
                <a:pos x="connsiteX1646" y="connsiteY1646"/>
              </a:cxn>
              <a:cxn ang="0">
                <a:pos x="connsiteX1647" y="connsiteY1647"/>
              </a:cxn>
              <a:cxn ang="0">
                <a:pos x="connsiteX1648" y="connsiteY1648"/>
              </a:cxn>
              <a:cxn ang="0">
                <a:pos x="connsiteX1649" y="connsiteY1649"/>
              </a:cxn>
              <a:cxn ang="0">
                <a:pos x="connsiteX1650" y="connsiteY1650"/>
              </a:cxn>
              <a:cxn ang="0">
                <a:pos x="connsiteX1651" y="connsiteY1651"/>
              </a:cxn>
              <a:cxn ang="0">
                <a:pos x="connsiteX1652" y="connsiteY1652"/>
              </a:cxn>
              <a:cxn ang="0">
                <a:pos x="connsiteX1653" y="connsiteY1653"/>
              </a:cxn>
              <a:cxn ang="0">
                <a:pos x="connsiteX1654" y="connsiteY1654"/>
              </a:cxn>
              <a:cxn ang="0">
                <a:pos x="connsiteX1655" y="connsiteY1655"/>
              </a:cxn>
              <a:cxn ang="0">
                <a:pos x="connsiteX1656" y="connsiteY1656"/>
              </a:cxn>
              <a:cxn ang="0">
                <a:pos x="connsiteX1657" y="connsiteY1657"/>
              </a:cxn>
              <a:cxn ang="0">
                <a:pos x="connsiteX1658" y="connsiteY1658"/>
              </a:cxn>
              <a:cxn ang="0">
                <a:pos x="connsiteX1659" y="connsiteY1659"/>
              </a:cxn>
              <a:cxn ang="0">
                <a:pos x="connsiteX1660" y="connsiteY1660"/>
              </a:cxn>
              <a:cxn ang="0">
                <a:pos x="connsiteX1661" y="connsiteY1661"/>
              </a:cxn>
              <a:cxn ang="0">
                <a:pos x="connsiteX1662" y="connsiteY1662"/>
              </a:cxn>
              <a:cxn ang="0">
                <a:pos x="connsiteX1663" y="connsiteY1663"/>
              </a:cxn>
              <a:cxn ang="0">
                <a:pos x="connsiteX1664" y="connsiteY1664"/>
              </a:cxn>
              <a:cxn ang="0">
                <a:pos x="connsiteX1665" y="connsiteY1665"/>
              </a:cxn>
              <a:cxn ang="0">
                <a:pos x="connsiteX1666" y="connsiteY1666"/>
              </a:cxn>
              <a:cxn ang="0">
                <a:pos x="connsiteX1667" y="connsiteY1667"/>
              </a:cxn>
              <a:cxn ang="0">
                <a:pos x="connsiteX1668" y="connsiteY1668"/>
              </a:cxn>
              <a:cxn ang="0">
                <a:pos x="connsiteX1669" y="connsiteY1669"/>
              </a:cxn>
              <a:cxn ang="0">
                <a:pos x="connsiteX1670" y="connsiteY1670"/>
              </a:cxn>
              <a:cxn ang="0">
                <a:pos x="connsiteX1671" y="connsiteY1671"/>
              </a:cxn>
              <a:cxn ang="0">
                <a:pos x="connsiteX1672" y="connsiteY1672"/>
              </a:cxn>
              <a:cxn ang="0">
                <a:pos x="connsiteX1673" y="connsiteY1673"/>
              </a:cxn>
              <a:cxn ang="0">
                <a:pos x="connsiteX1674" y="connsiteY1674"/>
              </a:cxn>
              <a:cxn ang="0">
                <a:pos x="connsiteX1675" y="connsiteY1675"/>
              </a:cxn>
              <a:cxn ang="0">
                <a:pos x="connsiteX1676" y="connsiteY1676"/>
              </a:cxn>
              <a:cxn ang="0">
                <a:pos x="connsiteX1677" y="connsiteY1677"/>
              </a:cxn>
              <a:cxn ang="0">
                <a:pos x="connsiteX1678" y="connsiteY1678"/>
              </a:cxn>
              <a:cxn ang="0">
                <a:pos x="connsiteX1679" y="connsiteY1679"/>
              </a:cxn>
              <a:cxn ang="0">
                <a:pos x="connsiteX1680" y="connsiteY1680"/>
              </a:cxn>
              <a:cxn ang="0">
                <a:pos x="connsiteX1681" y="connsiteY1681"/>
              </a:cxn>
              <a:cxn ang="0">
                <a:pos x="connsiteX1682" y="connsiteY1682"/>
              </a:cxn>
              <a:cxn ang="0">
                <a:pos x="connsiteX1683" y="connsiteY1683"/>
              </a:cxn>
              <a:cxn ang="0">
                <a:pos x="connsiteX1684" y="connsiteY1684"/>
              </a:cxn>
              <a:cxn ang="0">
                <a:pos x="connsiteX1685" y="connsiteY1685"/>
              </a:cxn>
              <a:cxn ang="0">
                <a:pos x="connsiteX1686" y="connsiteY1686"/>
              </a:cxn>
              <a:cxn ang="0">
                <a:pos x="connsiteX1687" y="connsiteY1687"/>
              </a:cxn>
              <a:cxn ang="0">
                <a:pos x="connsiteX1688" y="connsiteY1688"/>
              </a:cxn>
              <a:cxn ang="0">
                <a:pos x="connsiteX1689" y="connsiteY1689"/>
              </a:cxn>
              <a:cxn ang="0">
                <a:pos x="connsiteX1690" y="connsiteY1690"/>
              </a:cxn>
              <a:cxn ang="0">
                <a:pos x="connsiteX1691" y="connsiteY1691"/>
              </a:cxn>
              <a:cxn ang="0">
                <a:pos x="connsiteX1692" y="connsiteY1692"/>
              </a:cxn>
              <a:cxn ang="0">
                <a:pos x="connsiteX1693" y="connsiteY1693"/>
              </a:cxn>
              <a:cxn ang="0">
                <a:pos x="connsiteX1694" y="connsiteY1694"/>
              </a:cxn>
              <a:cxn ang="0">
                <a:pos x="connsiteX1695" y="connsiteY1695"/>
              </a:cxn>
              <a:cxn ang="0">
                <a:pos x="connsiteX1696" y="connsiteY1696"/>
              </a:cxn>
              <a:cxn ang="0">
                <a:pos x="connsiteX1697" y="connsiteY1697"/>
              </a:cxn>
              <a:cxn ang="0">
                <a:pos x="connsiteX1698" y="connsiteY1698"/>
              </a:cxn>
              <a:cxn ang="0">
                <a:pos x="connsiteX1699" y="connsiteY1699"/>
              </a:cxn>
              <a:cxn ang="0">
                <a:pos x="connsiteX1700" y="connsiteY1700"/>
              </a:cxn>
              <a:cxn ang="0">
                <a:pos x="connsiteX1701" y="connsiteY1701"/>
              </a:cxn>
              <a:cxn ang="0">
                <a:pos x="connsiteX1702" y="connsiteY1702"/>
              </a:cxn>
              <a:cxn ang="0">
                <a:pos x="connsiteX1703" y="connsiteY1703"/>
              </a:cxn>
              <a:cxn ang="0">
                <a:pos x="connsiteX1704" y="connsiteY1704"/>
              </a:cxn>
              <a:cxn ang="0">
                <a:pos x="connsiteX1705" y="connsiteY1705"/>
              </a:cxn>
              <a:cxn ang="0">
                <a:pos x="connsiteX1706" y="connsiteY1706"/>
              </a:cxn>
              <a:cxn ang="0">
                <a:pos x="connsiteX1707" y="connsiteY1707"/>
              </a:cxn>
              <a:cxn ang="0">
                <a:pos x="connsiteX1708" y="connsiteY1708"/>
              </a:cxn>
              <a:cxn ang="0">
                <a:pos x="connsiteX1709" y="connsiteY1709"/>
              </a:cxn>
              <a:cxn ang="0">
                <a:pos x="connsiteX1710" y="connsiteY1710"/>
              </a:cxn>
              <a:cxn ang="0">
                <a:pos x="connsiteX1711" y="connsiteY1711"/>
              </a:cxn>
              <a:cxn ang="0">
                <a:pos x="connsiteX1712" y="connsiteY1712"/>
              </a:cxn>
              <a:cxn ang="0">
                <a:pos x="connsiteX1713" y="connsiteY1713"/>
              </a:cxn>
              <a:cxn ang="0">
                <a:pos x="connsiteX1714" y="connsiteY1714"/>
              </a:cxn>
              <a:cxn ang="0">
                <a:pos x="connsiteX1715" y="connsiteY1715"/>
              </a:cxn>
              <a:cxn ang="0">
                <a:pos x="connsiteX1716" y="connsiteY1716"/>
              </a:cxn>
              <a:cxn ang="0">
                <a:pos x="connsiteX1717" y="connsiteY1717"/>
              </a:cxn>
              <a:cxn ang="0">
                <a:pos x="connsiteX1718" y="connsiteY1718"/>
              </a:cxn>
              <a:cxn ang="0">
                <a:pos x="connsiteX1719" y="connsiteY1719"/>
              </a:cxn>
              <a:cxn ang="0">
                <a:pos x="connsiteX1720" y="connsiteY1720"/>
              </a:cxn>
              <a:cxn ang="0">
                <a:pos x="connsiteX1721" y="connsiteY1721"/>
              </a:cxn>
              <a:cxn ang="0">
                <a:pos x="connsiteX1722" y="connsiteY1722"/>
              </a:cxn>
              <a:cxn ang="0">
                <a:pos x="connsiteX1723" y="connsiteY1723"/>
              </a:cxn>
              <a:cxn ang="0">
                <a:pos x="connsiteX1724" y="connsiteY1724"/>
              </a:cxn>
              <a:cxn ang="0">
                <a:pos x="connsiteX1725" y="connsiteY1725"/>
              </a:cxn>
              <a:cxn ang="0">
                <a:pos x="connsiteX1726" y="connsiteY1726"/>
              </a:cxn>
              <a:cxn ang="0">
                <a:pos x="connsiteX1727" y="connsiteY1727"/>
              </a:cxn>
              <a:cxn ang="0">
                <a:pos x="connsiteX1728" y="connsiteY1728"/>
              </a:cxn>
              <a:cxn ang="0">
                <a:pos x="connsiteX1729" y="connsiteY1729"/>
              </a:cxn>
              <a:cxn ang="0">
                <a:pos x="connsiteX1730" y="connsiteY1730"/>
              </a:cxn>
              <a:cxn ang="0">
                <a:pos x="connsiteX1731" y="connsiteY1731"/>
              </a:cxn>
              <a:cxn ang="0">
                <a:pos x="connsiteX1732" y="connsiteY1732"/>
              </a:cxn>
              <a:cxn ang="0">
                <a:pos x="connsiteX1733" y="connsiteY1733"/>
              </a:cxn>
              <a:cxn ang="0">
                <a:pos x="connsiteX1734" y="connsiteY1734"/>
              </a:cxn>
              <a:cxn ang="0">
                <a:pos x="connsiteX1735" y="connsiteY1735"/>
              </a:cxn>
              <a:cxn ang="0">
                <a:pos x="connsiteX1736" y="connsiteY1736"/>
              </a:cxn>
              <a:cxn ang="0">
                <a:pos x="connsiteX1737" y="connsiteY1737"/>
              </a:cxn>
              <a:cxn ang="0">
                <a:pos x="connsiteX1738" y="connsiteY1738"/>
              </a:cxn>
              <a:cxn ang="0">
                <a:pos x="connsiteX1739" y="connsiteY1739"/>
              </a:cxn>
              <a:cxn ang="0">
                <a:pos x="connsiteX1740" y="connsiteY1740"/>
              </a:cxn>
              <a:cxn ang="0">
                <a:pos x="connsiteX1741" y="connsiteY1741"/>
              </a:cxn>
              <a:cxn ang="0">
                <a:pos x="connsiteX1742" y="connsiteY1742"/>
              </a:cxn>
              <a:cxn ang="0">
                <a:pos x="connsiteX1743" y="connsiteY1743"/>
              </a:cxn>
              <a:cxn ang="0">
                <a:pos x="connsiteX1744" y="connsiteY1744"/>
              </a:cxn>
              <a:cxn ang="0">
                <a:pos x="connsiteX1745" y="connsiteY1745"/>
              </a:cxn>
              <a:cxn ang="0">
                <a:pos x="connsiteX1746" y="connsiteY1746"/>
              </a:cxn>
              <a:cxn ang="0">
                <a:pos x="connsiteX1747" y="connsiteY1747"/>
              </a:cxn>
              <a:cxn ang="0">
                <a:pos x="connsiteX1748" y="connsiteY1748"/>
              </a:cxn>
              <a:cxn ang="0">
                <a:pos x="connsiteX1749" y="connsiteY1749"/>
              </a:cxn>
              <a:cxn ang="0">
                <a:pos x="connsiteX1750" y="connsiteY1750"/>
              </a:cxn>
              <a:cxn ang="0">
                <a:pos x="connsiteX1751" y="connsiteY1751"/>
              </a:cxn>
              <a:cxn ang="0">
                <a:pos x="connsiteX1752" y="connsiteY1752"/>
              </a:cxn>
              <a:cxn ang="0">
                <a:pos x="connsiteX1753" y="connsiteY1753"/>
              </a:cxn>
              <a:cxn ang="0">
                <a:pos x="connsiteX1754" y="connsiteY1754"/>
              </a:cxn>
              <a:cxn ang="0">
                <a:pos x="connsiteX1755" y="connsiteY1755"/>
              </a:cxn>
              <a:cxn ang="0">
                <a:pos x="connsiteX1756" y="connsiteY1756"/>
              </a:cxn>
              <a:cxn ang="0">
                <a:pos x="connsiteX1757" y="connsiteY1757"/>
              </a:cxn>
              <a:cxn ang="0">
                <a:pos x="connsiteX1758" y="connsiteY1758"/>
              </a:cxn>
              <a:cxn ang="0">
                <a:pos x="connsiteX1759" y="connsiteY1759"/>
              </a:cxn>
              <a:cxn ang="0">
                <a:pos x="connsiteX1760" y="connsiteY1760"/>
              </a:cxn>
              <a:cxn ang="0">
                <a:pos x="connsiteX1761" y="connsiteY1761"/>
              </a:cxn>
              <a:cxn ang="0">
                <a:pos x="connsiteX1762" y="connsiteY1762"/>
              </a:cxn>
              <a:cxn ang="0">
                <a:pos x="connsiteX1763" y="connsiteY1763"/>
              </a:cxn>
              <a:cxn ang="0">
                <a:pos x="connsiteX1764" y="connsiteY1764"/>
              </a:cxn>
              <a:cxn ang="0">
                <a:pos x="connsiteX1765" y="connsiteY1765"/>
              </a:cxn>
              <a:cxn ang="0">
                <a:pos x="connsiteX1766" y="connsiteY1766"/>
              </a:cxn>
              <a:cxn ang="0">
                <a:pos x="connsiteX1767" y="connsiteY1767"/>
              </a:cxn>
              <a:cxn ang="0">
                <a:pos x="connsiteX1768" y="connsiteY1768"/>
              </a:cxn>
              <a:cxn ang="0">
                <a:pos x="connsiteX1769" y="connsiteY1769"/>
              </a:cxn>
              <a:cxn ang="0">
                <a:pos x="connsiteX1770" y="connsiteY1770"/>
              </a:cxn>
              <a:cxn ang="0">
                <a:pos x="connsiteX1771" y="connsiteY1771"/>
              </a:cxn>
              <a:cxn ang="0">
                <a:pos x="connsiteX1772" y="connsiteY1772"/>
              </a:cxn>
              <a:cxn ang="0">
                <a:pos x="connsiteX1773" y="connsiteY1773"/>
              </a:cxn>
              <a:cxn ang="0">
                <a:pos x="connsiteX1774" y="connsiteY1774"/>
              </a:cxn>
              <a:cxn ang="0">
                <a:pos x="connsiteX1775" y="connsiteY1775"/>
              </a:cxn>
              <a:cxn ang="0">
                <a:pos x="connsiteX1776" y="connsiteY1776"/>
              </a:cxn>
              <a:cxn ang="0">
                <a:pos x="connsiteX1777" y="connsiteY1777"/>
              </a:cxn>
              <a:cxn ang="0">
                <a:pos x="connsiteX1778" y="connsiteY1778"/>
              </a:cxn>
              <a:cxn ang="0">
                <a:pos x="connsiteX1779" y="connsiteY1779"/>
              </a:cxn>
              <a:cxn ang="0">
                <a:pos x="connsiteX1780" y="connsiteY1780"/>
              </a:cxn>
              <a:cxn ang="0">
                <a:pos x="connsiteX1781" y="connsiteY1781"/>
              </a:cxn>
              <a:cxn ang="0">
                <a:pos x="connsiteX1782" y="connsiteY1782"/>
              </a:cxn>
              <a:cxn ang="0">
                <a:pos x="connsiteX1783" y="connsiteY1783"/>
              </a:cxn>
              <a:cxn ang="0">
                <a:pos x="connsiteX1784" y="connsiteY1784"/>
              </a:cxn>
              <a:cxn ang="0">
                <a:pos x="connsiteX1785" y="connsiteY1785"/>
              </a:cxn>
              <a:cxn ang="0">
                <a:pos x="connsiteX1786" y="connsiteY1786"/>
              </a:cxn>
              <a:cxn ang="0">
                <a:pos x="connsiteX1787" y="connsiteY1787"/>
              </a:cxn>
              <a:cxn ang="0">
                <a:pos x="connsiteX1788" y="connsiteY1788"/>
              </a:cxn>
              <a:cxn ang="0">
                <a:pos x="connsiteX1789" y="connsiteY1789"/>
              </a:cxn>
              <a:cxn ang="0">
                <a:pos x="connsiteX1790" y="connsiteY1790"/>
              </a:cxn>
              <a:cxn ang="0">
                <a:pos x="connsiteX1791" y="connsiteY1791"/>
              </a:cxn>
              <a:cxn ang="0">
                <a:pos x="connsiteX1792" y="connsiteY1792"/>
              </a:cxn>
              <a:cxn ang="0">
                <a:pos x="connsiteX1793" y="connsiteY1793"/>
              </a:cxn>
              <a:cxn ang="0">
                <a:pos x="connsiteX1794" y="connsiteY1794"/>
              </a:cxn>
              <a:cxn ang="0">
                <a:pos x="connsiteX1795" y="connsiteY1795"/>
              </a:cxn>
              <a:cxn ang="0">
                <a:pos x="connsiteX1796" y="connsiteY1796"/>
              </a:cxn>
              <a:cxn ang="0">
                <a:pos x="connsiteX1797" y="connsiteY1797"/>
              </a:cxn>
              <a:cxn ang="0">
                <a:pos x="connsiteX1798" y="connsiteY1798"/>
              </a:cxn>
              <a:cxn ang="0">
                <a:pos x="connsiteX1799" y="connsiteY1799"/>
              </a:cxn>
              <a:cxn ang="0">
                <a:pos x="connsiteX1800" y="connsiteY1800"/>
              </a:cxn>
              <a:cxn ang="0">
                <a:pos x="connsiteX1801" y="connsiteY1801"/>
              </a:cxn>
              <a:cxn ang="0">
                <a:pos x="connsiteX1802" y="connsiteY1802"/>
              </a:cxn>
              <a:cxn ang="0">
                <a:pos x="connsiteX1803" y="connsiteY1803"/>
              </a:cxn>
              <a:cxn ang="0">
                <a:pos x="connsiteX1804" y="connsiteY1804"/>
              </a:cxn>
              <a:cxn ang="0">
                <a:pos x="connsiteX1805" y="connsiteY1805"/>
              </a:cxn>
              <a:cxn ang="0">
                <a:pos x="connsiteX1806" y="connsiteY1806"/>
              </a:cxn>
              <a:cxn ang="0">
                <a:pos x="connsiteX1807" y="connsiteY1807"/>
              </a:cxn>
              <a:cxn ang="0">
                <a:pos x="connsiteX1808" y="connsiteY1808"/>
              </a:cxn>
              <a:cxn ang="0">
                <a:pos x="connsiteX1809" y="connsiteY1809"/>
              </a:cxn>
              <a:cxn ang="0">
                <a:pos x="connsiteX1810" y="connsiteY1810"/>
              </a:cxn>
              <a:cxn ang="0">
                <a:pos x="connsiteX1811" y="connsiteY1811"/>
              </a:cxn>
              <a:cxn ang="0">
                <a:pos x="connsiteX1812" y="connsiteY1812"/>
              </a:cxn>
              <a:cxn ang="0">
                <a:pos x="connsiteX1813" y="connsiteY1813"/>
              </a:cxn>
              <a:cxn ang="0">
                <a:pos x="connsiteX1814" y="connsiteY1814"/>
              </a:cxn>
              <a:cxn ang="0">
                <a:pos x="connsiteX1815" y="connsiteY1815"/>
              </a:cxn>
              <a:cxn ang="0">
                <a:pos x="connsiteX1816" y="connsiteY1816"/>
              </a:cxn>
              <a:cxn ang="0">
                <a:pos x="connsiteX1817" y="connsiteY1817"/>
              </a:cxn>
              <a:cxn ang="0">
                <a:pos x="connsiteX1818" y="connsiteY1818"/>
              </a:cxn>
              <a:cxn ang="0">
                <a:pos x="connsiteX1819" y="connsiteY1819"/>
              </a:cxn>
              <a:cxn ang="0">
                <a:pos x="connsiteX1820" y="connsiteY1820"/>
              </a:cxn>
              <a:cxn ang="0">
                <a:pos x="connsiteX1821" y="connsiteY1821"/>
              </a:cxn>
              <a:cxn ang="0">
                <a:pos x="connsiteX1822" y="connsiteY1822"/>
              </a:cxn>
              <a:cxn ang="0">
                <a:pos x="connsiteX1823" y="connsiteY1823"/>
              </a:cxn>
              <a:cxn ang="0">
                <a:pos x="connsiteX1824" y="connsiteY1824"/>
              </a:cxn>
              <a:cxn ang="0">
                <a:pos x="connsiteX1825" y="connsiteY1825"/>
              </a:cxn>
              <a:cxn ang="0">
                <a:pos x="connsiteX1826" y="connsiteY1826"/>
              </a:cxn>
              <a:cxn ang="0">
                <a:pos x="connsiteX1827" y="connsiteY1827"/>
              </a:cxn>
              <a:cxn ang="0">
                <a:pos x="connsiteX1828" y="connsiteY1828"/>
              </a:cxn>
              <a:cxn ang="0">
                <a:pos x="connsiteX1829" y="connsiteY1829"/>
              </a:cxn>
              <a:cxn ang="0">
                <a:pos x="connsiteX1830" y="connsiteY1830"/>
              </a:cxn>
              <a:cxn ang="0">
                <a:pos x="connsiteX1831" y="connsiteY1831"/>
              </a:cxn>
              <a:cxn ang="0">
                <a:pos x="connsiteX1832" y="connsiteY1832"/>
              </a:cxn>
              <a:cxn ang="0">
                <a:pos x="connsiteX1833" y="connsiteY1833"/>
              </a:cxn>
              <a:cxn ang="0">
                <a:pos x="connsiteX1834" y="connsiteY1834"/>
              </a:cxn>
              <a:cxn ang="0">
                <a:pos x="connsiteX1835" y="connsiteY1835"/>
              </a:cxn>
              <a:cxn ang="0">
                <a:pos x="connsiteX1836" y="connsiteY1836"/>
              </a:cxn>
              <a:cxn ang="0">
                <a:pos x="connsiteX1837" y="connsiteY1837"/>
              </a:cxn>
              <a:cxn ang="0">
                <a:pos x="connsiteX1838" y="connsiteY1838"/>
              </a:cxn>
              <a:cxn ang="0">
                <a:pos x="connsiteX1839" y="connsiteY1839"/>
              </a:cxn>
              <a:cxn ang="0">
                <a:pos x="connsiteX1840" y="connsiteY1840"/>
              </a:cxn>
              <a:cxn ang="0">
                <a:pos x="connsiteX1841" y="connsiteY1841"/>
              </a:cxn>
              <a:cxn ang="0">
                <a:pos x="connsiteX1842" y="connsiteY1842"/>
              </a:cxn>
              <a:cxn ang="0">
                <a:pos x="connsiteX1843" y="connsiteY1843"/>
              </a:cxn>
              <a:cxn ang="0">
                <a:pos x="connsiteX1844" y="connsiteY1844"/>
              </a:cxn>
              <a:cxn ang="0">
                <a:pos x="connsiteX1845" y="connsiteY1845"/>
              </a:cxn>
              <a:cxn ang="0">
                <a:pos x="connsiteX1846" y="connsiteY1846"/>
              </a:cxn>
              <a:cxn ang="0">
                <a:pos x="connsiteX1847" y="connsiteY1847"/>
              </a:cxn>
              <a:cxn ang="0">
                <a:pos x="connsiteX1848" y="connsiteY1848"/>
              </a:cxn>
              <a:cxn ang="0">
                <a:pos x="connsiteX1849" y="connsiteY1849"/>
              </a:cxn>
              <a:cxn ang="0">
                <a:pos x="connsiteX1850" y="connsiteY1850"/>
              </a:cxn>
              <a:cxn ang="0">
                <a:pos x="connsiteX1851" y="connsiteY1851"/>
              </a:cxn>
              <a:cxn ang="0">
                <a:pos x="connsiteX1852" y="connsiteY1852"/>
              </a:cxn>
              <a:cxn ang="0">
                <a:pos x="connsiteX1853" y="connsiteY1853"/>
              </a:cxn>
              <a:cxn ang="0">
                <a:pos x="connsiteX1854" y="connsiteY1854"/>
              </a:cxn>
              <a:cxn ang="0">
                <a:pos x="connsiteX1855" y="connsiteY1855"/>
              </a:cxn>
              <a:cxn ang="0">
                <a:pos x="connsiteX1856" y="connsiteY1856"/>
              </a:cxn>
              <a:cxn ang="0">
                <a:pos x="connsiteX1857" y="connsiteY1857"/>
              </a:cxn>
              <a:cxn ang="0">
                <a:pos x="connsiteX1858" y="connsiteY1858"/>
              </a:cxn>
              <a:cxn ang="0">
                <a:pos x="connsiteX1859" y="connsiteY1859"/>
              </a:cxn>
              <a:cxn ang="0">
                <a:pos x="connsiteX1860" y="connsiteY1860"/>
              </a:cxn>
              <a:cxn ang="0">
                <a:pos x="connsiteX1861" y="connsiteY1861"/>
              </a:cxn>
              <a:cxn ang="0">
                <a:pos x="connsiteX1862" y="connsiteY1862"/>
              </a:cxn>
              <a:cxn ang="0">
                <a:pos x="connsiteX1863" y="connsiteY1863"/>
              </a:cxn>
              <a:cxn ang="0">
                <a:pos x="connsiteX1864" y="connsiteY1864"/>
              </a:cxn>
              <a:cxn ang="0">
                <a:pos x="connsiteX1865" y="connsiteY1865"/>
              </a:cxn>
              <a:cxn ang="0">
                <a:pos x="connsiteX1866" y="connsiteY1866"/>
              </a:cxn>
              <a:cxn ang="0">
                <a:pos x="connsiteX1867" y="connsiteY1867"/>
              </a:cxn>
              <a:cxn ang="0">
                <a:pos x="connsiteX1868" y="connsiteY1868"/>
              </a:cxn>
              <a:cxn ang="0">
                <a:pos x="connsiteX1869" y="connsiteY1869"/>
              </a:cxn>
              <a:cxn ang="0">
                <a:pos x="connsiteX1870" y="connsiteY1870"/>
              </a:cxn>
              <a:cxn ang="0">
                <a:pos x="connsiteX1871" y="connsiteY1871"/>
              </a:cxn>
              <a:cxn ang="0">
                <a:pos x="connsiteX1872" y="connsiteY1872"/>
              </a:cxn>
              <a:cxn ang="0">
                <a:pos x="connsiteX1873" y="connsiteY1873"/>
              </a:cxn>
              <a:cxn ang="0">
                <a:pos x="connsiteX1874" y="connsiteY1874"/>
              </a:cxn>
              <a:cxn ang="0">
                <a:pos x="connsiteX1875" y="connsiteY1875"/>
              </a:cxn>
              <a:cxn ang="0">
                <a:pos x="connsiteX1876" y="connsiteY1876"/>
              </a:cxn>
              <a:cxn ang="0">
                <a:pos x="connsiteX1877" y="connsiteY1877"/>
              </a:cxn>
              <a:cxn ang="0">
                <a:pos x="connsiteX1878" y="connsiteY1878"/>
              </a:cxn>
              <a:cxn ang="0">
                <a:pos x="connsiteX1879" y="connsiteY1879"/>
              </a:cxn>
              <a:cxn ang="0">
                <a:pos x="connsiteX1880" y="connsiteY1880"/>
              </a:cxn>
              <a:cxn ang="0">
                <a:pos x="connsiteX1881" y="connsiteY1881"/>
              </a:cxn>
              <a:cxn ang="0">
                <a:pos x="connsiteX1882" y="connsiteY1882"/>
              </a:cxn>
              <a:cxn ang="0">
                <a:pos x="connsiteX1883" y="connsiteY1883"/>
              </a:cxn>
              <a:cxn ang="0">
                <a:pos x="connsiteX1884" y="connsiteY1884"/>
              </a:cxn>
              <a:cxn ang="0">
                <a:pos x="connsiteX1885" y="connsiteY1885"/>
              </a:cxn>
              <a:cxn ang="0">
                <a:pos x="connsiteX1886" y="connsiteY1886"/>
              </a:cxn>
              <a:cxn ang="0">
                <a:pos x="connsiteX1887" y="connsiteY1887"/>
              </a:cxn>
              <a:cxn ang="0">
                <a:pos x="connsiteX1888" y="connsiteY1888"/>
              </a:cxn>
              <a:cxn ang="0">
                <a:pos x="connsiteX1889" y="connsiteY1889"/>
              </a:cxn>
              <a:cxn ang="0">
                <a:pos x="connsiteX1890" y="connsiteY1890"/>
              </a:cxn>
              <a:cxn ang="0">
                <a:pos x="connsiteX1891" y="connsiteY1891"/>
              </a:cxn>
              <a:cxn ang="0">
                <a:pos x="connsiteX1892" y="connsiteY1892"/>
              </a:cxn>
              <a:cxn ang="0">
                <a:pos x="connsiteX1893" y="connsiteY1893"/>
              </a:cxn>
              <a:cxn ang="0">
                <a:pos x="connsiteX1894" y="connsiteY1894"/>
              </a:cxn>
              <a:cxn ang="0">
                <a:pos x="connsiteX1895" y="connsiteY1895"/>
              </a:cxn>
              <a:cxn ang="0">
                <a:pos x="connsiteX1896" y="connsiteY1896"/>
              </a:cxn>
              <a:cxn ang="0">
                <a:pos x="connsiteX1897" y="connsiteY1897"/>
              </a:cxn>
              <a:cxn ang="0">
                <a:pos x="connsiteX1898" y="connsiteY1898"/>
              </a:cxn>
              <a:cxn ang="0">
                <a:pos x="connsiteX1899" y="connsiteY1899"/>
              </a:cxn>
              <a:cxn ang="0">
                <a:pos x="connsiteX1900" y="connsiteY1900"/>
              </a:cxn>
              <a:cxn ang="0">
                <a:pos x="connsiteX1901" y="connsiteY1901"/>
              </a:cxn>
              <a:cxn ang="0">
                <a:pos x="connsiteX1902" y="connsiteY1902"/>
              </a:cxn>
              <a:cxn ang="0">
                <a:pos x="connsiteX1903" y="connsiteY1903"/>
              </a:cxn>
              <a:cxn ang="0">
                <a:pos x="connsiteX1904" y="connsiteY1904"/>
              </a:cxn>
              <a:cxn ang="0">
                <a:pos x="connsiteX1905" y="connsiteY1905"/>
              </a:cxn>
              <a:cxn ang="0">
                <a:pos x="connsiteX1906" y="connsiteY1906"/>
              </a:cxn>
              <a:cxn ang="0">
                <a:pos x="connsiteX1907" y="connsiteY1907"/>
              </a:cxn>
              <a:cxn ang="0">
                <a:pos x="connsiteX1908" y="connsiteY1908"/>
              </a:cxn>
              <a:cxn ang="0">
                <a:pos x="connsiteX1909" y="connsiteY1909"/>
              </a:cxn>
              <a:cxn ang="0">
                <a:pos x="connsiteX1910" y="connsiteY1910"/>
              </a:cxn>
              <a:cxn ang="0">
                <a:pos x="connsiteX1911" y="connsiteY1911"/>
              </a:cxn>
              <a:cxn ang="0">
                <a:pos x="connsiteX1912" y="connsiteY1912"/>
              </a:cxn>
              <a:cxn ang="0">
                <a:pos x="connsiteX1913" y="connsiteY1913"/>
              </a:cxn>
              <a:cxn ang="0">
                <a:pos x="connsiteX1914" y="connsiteY1914"/>
              </a:cxn>
              <a:cxn ang="0">
                <a:pos x="connsiteX1915" y="connsiteY1915"/>
              </a:cxn>
              <a:cxn ang="0">
                <a:pos x="connsiteX1916" y="connsiteY1916"/>
              </a:cxn>
              <a:cxn ang="0">
                <a:pos x="connsiteX1917" y="connsiteY1917"/>
              </a:cxn>
              <a:cxn ang="0">
                <a:pos x="connsiteX1918" y="connsiteY1918"/>
              </a:cxn>
              <a:cxn ang="0">
                <a:pos x="connsiteX1919" y="connsiteY1919"/>
              </a:cxn>
              <a:cxn ang="0">
                <a:pos x="connsiteX1920" y="connsiteY1920"/>
              </a:cxn>
              <a:cxn ang="0">
                <a:pos x="connsiteX1921" y="connsiteY1921"/>
              </a:cxn>
              <a:cxn ang="0">
                <a:pos x="connsiteX1922" y="connsiteY1922"/>
              </a:cxn>
              <a:cxn ang="0">
                <a:pos x="connsiteX1923" y="connsiteY1923"/>
              </a:cxn>
              <a:cxn ang="0">
                <a:pos x="connsiteX1924" y="connsiteY1924"/>
              </a:cxn>
              <a:cxn ang="0">
                <a:pos x="connsiteX1925" y="connsiteY1925"/>
              </a:cxn>
              <a:cxn ang="0">
                <a:pos x="connsiteX1926" y="connsiteY1926"/>
              </a:cxn>
              <a:cxn ang="0">
                <a:pos x="connsiteX1927" y="connsiteY1927"/>
              </a:cxn>
              <a:cxn ang="0">
                <a:pos x="connsiteX1928" y="connsiteY1928"/>
              </a:cxn>
              <a:cxn ang="0">
                <a:pos x="connsiteX1929" y="connsiteY1929"/>
              </a:cxn>
              <a:cxn ang="0">
                <a:pos x="connsiteX1930" y="connsiteY1930"/>
              </a:cxn>
              <a:cxn ang="0">
                <a:pos x="connsiteX1931" y="connsiteY1931"/>
              </a:cxn>
              <a:cxn ang="0">
                <a:pos x="connsiteX1932" y="connsiteY1932"/>
              </a:cxn>
              <a:cxn ang="0">
                <a:pos x="connsiteX1933" y="connsiteY1933"/>
              </a:cxn>
              <a:cxn ang="0">
                <a:pos x="connsiteX1934" y="connsiteY1934"/>
              </a:cxn>
              <a:cxn ang="0">
                <a:pos x="connsiteX1935" y="connsiteY1935"/>
              </a:cxn>
              <a:cxn ang="0">
                <a:pos x="connsiteX1936" y="connsiteY1936"/>
              </a:cxn>
              <a:cxn ang="0">
                <a:pos x="connsiteX1937" y="connsiteY1937"/>
              </a:cxn>
              <a:cxn ang="0">
                <a:pos x="connsiteX1938" y="connsiteY1938"/>
              </a:cxn>
              <a:cxn ang="0">
                <a:pos x="connsiteX1939" y="connsiteY1939"/>
              </a:cxn>
              <a:cxn ang="0">
                <a:pos x="connsiteX1940" y="connsiteY1940"/>
              </a:cxn>
              <a:cxn ang="0">
                <a:pos x="connsiteX1941" y="connsiteY1941"/>
              </a:cxn>
              <a:cxn ang="0">
                <a:pos x="connsiteX1942" y="connsiteY1942"/>
              </a:cxn>
              <a:cxn ang="0">
                <a:pos x="connsiteX1943" y="connsiteY1943"/>
              </a:cxn>
              <a:cxn ang="0">
                <a:pos x="connsiteX1944" y="connsiteY1944"/>
              </a:cxn>
              <a:cxn ang="0">
                <a:pos x="connsiteX1945" y="connsiteY1945"/>
              </a:cxn>
              <a:cxn ang="0">
                <a:pos x="connsiteX1946" y="connsiteY1946"/>
              </a:cxn>
              <a:cxn ang="0">
                <a:pos x="connsiteX1947" y="connsiteY1947"/>
              </a:cxn>
              <a:cxn ang="0">
                <a:pos x="connsiteX1948" y="connsiteY1948"/>
              </a:cxn>
              <a:cxn ang="0">
                <a:pos x="connsiteX1949" y="connsiteY1949"/>
              </a:cxn>
              <a:cxn ang="0">
                <a:pos x="connsiteX1950" y="connsiteY1950"/>
              </a:cxn>
              <a:cxn ang="0">
                <a:pos x="connsiteX1951" y="connsiteY1951"/>
              </a:cxn>
              <a:cxn ang="0">
                <a:pos x="connsiteX1952" y="connsiteY1952"/>
              </a:cxn>
              <a:cxn ang="0">
                <a:pos x="connsiteX1953" y="connsiteY1953"/>
              </a:cxn>
              <a:cxn ang="0">
                <a:pos x="connsiteX1954" y="connsiteY1954"/>
              </a:cxn>
              <a:cxn ang="0">
                <a:pos x="connsiteX1955" y="connsiteY1955"/>
              </a:cxn>
              <a:cxn ang="0">
                <a:pos x="connsiteX1956" y="connsiteY1956"/>
              </a:cxn>
              <a:cxn ang="0">
                <a:pos x="connsiteX1957" y="connsiteY1957"/>
              </a:cxn>
              <a:cxn ang="0">
                <a:pos x="connsiteX1958" y="connsiteY1958"/>
              </a:cxn>
              <a:cxn ang="0">
                <a:pos x="connsiteX1959" y="connsiteY1959"/>
              </a:cxn>
              <a:cxn ang="0">
                <a:pos x="connsiteX1960" y="connsiteY1960"/>
              </a:cxn>
              <a:cxn ang="0">
                <a:pos x="connsiteX1961" y="connsiteY1961"/>
              </a:cxn>
              <a:cxn ang="0">
                <a:pos x="connsiteX1962" y="connsiteY1962"/>
              </a:cxn>
              <a:cxn ang="0">
                <a:pos x="connsiteX1963" y="connsiteY1963"/>
              </a:cxn>
              <a:cxn ang="0">
                <a:pos x="connsiteX1964" y="connsiteY1964"/>
              </a:cxn>
              <a:cxn ang="0">
                <a:pos x="connsiteX1965" y="connsiteY1965"/>
              </a:cxn>
              <a:cxn ang="0">
                <a:pos x="connsiteX1966" y="connsiteY1966"/>
              </a:cxn>
              <a:cxn ang="0">
                <a:pos x="connsiteX1967" y="connsiteY1967"/>
              </a:cxn>
              <a:cxn ang="0">
                <a:pos x="connsiteX1968" y="connsiteY1968"/>
              </a:cxn>
              <a:cxn ang="0">
                <a:pos x="connsiteX1969" y="connsiteY1969"/>
              </a:cxn>
              <a:cxn ang="0">
                <a:pos x="connsiteX1970" y="connsiteY1970"/>
              </a:cxn>
              <a:cxn ang="0">
                <a:pos x="connsiteX1971" y="connsiteY1971"/>
              </a:cxn>
              <a:cxn ang="0">
                <a:pos x="connsiteX1972" y="connsiteY1972"/>
              </a:cxn>
              <a:cxn ang="0">
                <a:pos x="connsiteX1973" y="connsiteY1973"/>
              </a:cxn>
              <a:cxn ang="0">
                <a:pos x="connsiteX1974" y="connsiteY1974"/>
              </a:cxn>
              <a:cxn ang="0">
                <a:pos x="connsiteX1975" y="connsiteY1975"/>
              </a:cxn>
              <a:cxn ang="0">
                <a:pos x="connsiteX1976" y="connsiteY1976"/>
              </a:cxn>
              <a:cxn ang="0">
                <a:pos x="connsiteX1977" y="connsiteY1977"/>
              </a:cxn>
              <a:cxn ang="0">
                <a:pos x="connsiteX1978" y="connsiteY1978"/>
              </a:cxn>
              <a:cxn ang="0">
                <a:pos x="connsiteX1979" y="connsiteY1979"/>
              </a:cxn>
              <a:cxn ang="0">
                <a:pos x="connsiteX1980" y="connsiteY1980"/>
              </a:cxn>
              <a:cxn ang="0">
                <a:pos x="connsiteX1981" y="connsiteY1981"/>
              </a:cxn>
              <a:cxn ang="0">
                <a:pos x="connsiteX1982" y="connsiteY1982"/>
              </a:cxn>
              <a:cxn ang="0">
                <a:pos x="connsiteX1983" y="connsiteY1983"/>
              </a:cxn>
              <a:cxn ang="0">
                <a:pos x="connsiteX1984" y="connsiteY1984"/>
              </a:cxn>
              <a:cxn ang="0">
                <a:pos x="connsiteX1985" y="connsiteY1985"/>
              </a:cxn>
              <a:cxn ang="0">
                <a:pos x="connsiteX1986" y="connsiteY1986"/>
              </a:cxn>
              <a:cxn ang="0">
                <a:pos x="connsiteX1987" y="connsiteY1987"/>
              </a:cxn>
              <a:cxn ang="0">
                <a:pos x="connsiteX1988" y="connsiteY1988"/>
              </a:cxn>
              <a:cxn ang="0">
                <a:pos x="connsiteX1989" y="connsiteY1989"/>
              </a:cxn>
              <a:cxn ang="0">
                <a:pos x="connsiteX1990" y="connsiteY1990"/>
              </a:cxn>
              <a:cxn ang="0">
                <a:pos x="connsiteX1991" y="connsiteY1991"/>
              </a:cxn>
              <a:cxn ang="0">
                <a:pos x="connsiteX1992" y="connsiteY1992"/>
              </a:cxn>
              <a:cxn ang="0">
                <a:pos x="connsiteX1993" y="connsiteY1993"/>
              </a:cxn>
              <a:cxn ang="0">
                <a:pos x="connsiteX1994" y="connsiteY1994"/>
              </a:cxn>
              <a:cxn ang="0">
                <a:pos x="connsiteX1995" y="connsiteY1995"/>
              </a:cxn>
              <a:cxn ang="0">
                <a:pos x="connsiteX1996" y="connsiteY1996"/>
              </a:cxn>
              <a:cxn ang="0">
                <a:pos x="connsiteX1997" y="connsiteY1997"/>
              </a:cxn>
              <a:cxn ang="0">
                <a:pos x="connsiteX1998" y="connsiteY1998"/>
              </a:cxn>
              <a:cxn ang="0">
                <a:pos x="connsiteX1999" y="connsiteY1999"/>
              </a:cxn>
              <a:cxn ang="0">
                <a:pos x="connsiteX2000" y="connsiteY2000"/>
              </a:cxn>
              <a:cxn ang="0">
                <a:pos x="connsiteX2001" y="connsiteY2001"/>
              </a:cxn>
              <a:cxn ang="0">
                <a:pos x="connsiteX2002" y="connsiteY2002"/>
              </a:cxn>
              <a:cxn ang="0">
                <a:pos x="connsiteX2003" y="connsiteY2003"/>
              </a:cxn>
              <a:cxn ang="0">
                <a:pos x="connsiteX2004" y="connsiteY2004"/>
              </a:cxn>
              <a:cxn ang="0">
                <a:pos x="connsiteX2005" y="connsiteY2005"/>
              </a:cxn>
              <a:cxn ang="0">
                <a:pos x="connsiteX2006" y="connsiteY2006"/>
              </a:cxn>
              <a:cxn ang="0">
                <a:pos x="connsiteX2007" y="connsiteY2007"/>
              </a:cxn>
              <a:cxn ang="0">
                <a:pos x="connsiteX2008" y="connsiteY2008"/>
              </a:cxn>
              <a:cxn ang="0">
                <a:pos x="connsiteX2009" y="connsiteY2009"/>
              </a:cxn>
              <a:cxn ang="0">
                <a:pos x="connsiteX2010" y="connsiteY2010"/>
              </a:cxn>
              <a:cxn ang="0">
                <a:pos x="connsiteX2011" y="connsiteY2011"/>
              </a:cxn>
              <a:cxn ang="0">
                <a:pos x="connsiteX2012" y="connsiteY2012"/>
              </a:cxn>
              <a:cxn ang="0">
                <a:pos x="connsiteX2013" y="connsiteY2013"/>
              </a:cxn>
              <a:cxn ang="0">
                <a:pos x="connsiteX2014" y="connsiteY2014"/>
              </a:cxn>
              <a:cxn ang="0">
                <a:pos x="connsiteX2015" y="connsiteY2015"/>
              </a:cxn>
              <a:cxn ang="0">
                <a:pos x="connsiteX2016" y="connsiteY2016"/>
              </a:cxn>
              <a:cxn ang="0">
                <a:pos x="connsiteX2017" y="connsiteY2017"/>
              </a:cxn>
              <a:cxn ang="0">
                <a:pos x="connsiteX2018" y="connsiteY2018"/>
              </a:cxn>
              <a:cxn ang="0">
                <a:pos x="connsiteX2019" y="connsiteY2019"/>
              </a:cxn>
              <a:cxn ang="0">
                <a:pos x="connsiteX2020" y="connsiteY2020"/>
              </a:cxn>
              <a:cxn ang="0">
                <a:pos x="connsiteX2021" y="connsiteY2021"/>
              </a:cxn>
              <a:cxn ang="0">
                <a:pos x="connsiteX2022" y="connsiteY2022"/>
              </a:cxn>
              <a:cxn ang="0">
                <a:pos x="connsiteX2023" y="connsiteY2023"/>
              </a:cxn>
              <a:cxn ang="0">
                <a:pos x="connsiteX2024" y="connsiteY2024"/>
              </a:cxn>
              <a:cxn ang="0">
                <a:pos x="connsiteX2025" y="connsiteY2025"/>
              </a:cxn>
              <a:cxn ang="0">
                <a:pos x="connsiteX2026" y="connsiteY2026"/>
              </a:cxn>
              <a:cxn ang="0">
                <a:pos x="connsiteX2027" y="connsiteY2027"/>
              </a:cxn>
              <a:cxn ang="0">
                <a:pos x="connsiteX2028" y="connsiteY2028"/>
              </a:cxn>
              <a:cxn ang="0">
                <a:pos x="connsiteX2029" y="connsiteY2029"/>
              </a:cxn>
              <a:cxn ang="0">
                <a:pos x="connsiteX2030" y="connsiteY2030"/>
              </a:cxn>
              <a:cxn ang="0">
                <a:pos x="connsiteX2031" y="connsiteY2031"/>
              </a:cxn>
              <a:cxn ang="0">
                <a:pos x="connsiteX2032" y="connsiteY2032"/>
              </a:cxn>
              <a:cxn ang="0">
                <a:pos x="connsiteX2033" y="connsiteY2033"/>
              </a:cxn>
              <a:cxn ang="0">
                <a:pos x="connsiteX2034" y="connsiteY2034"/>
              </a:cxn>
              <a:cxn ang="0">
                <a:pos x="connsiteX2035" y="connsiteY2035"/>
              </a:cxn>
              <a:cxn ang="0">
                <a:pos x="connsiteX2036" y="connsiteY2036"/>
              </a:cxn>
              <a:cxn ang="0">
                <a:pos x="connsiteX2037" y="connsiteY2037"/>
              </a:cxn>
              <a:cxn ang="0">
                <a:pos x="connsiteX2038" y="connsiteY2038"/>
              </a:cxn>
              <a:cxn ang="0">
                <a:pos x="connsiteX2039" y="connsiteY2039"/>
              </a:cxn>
              <a:cxn ang="0">
                <a:pos x="connsiteX2040" y="connsiteY2040"/>
              </a:cxn>
              <a:cxn ang="0">
                <a:pos x="connsiteX2041" y="connsiteY2041"/>
              </a:cxn>
              <a:cxn ang="0">
                <a:pos x="connsiteX2042" y="connsiteY2042"/>
              </a:cxn>
              <a:cxn ang="0">
                <a:pos x="connsiteX2043" y="connsiteY2043"/>
              </a:cxn>
              <a:cxn ang="0">
                <a:pos x="connsiteX2044" y="connsiteY2044"/>
              </a:cxn>
              <a:cxn ang="0">
                <a:pos x="connsiteX2045" y="connsiteY2045"/>
              </a:cxn>
              <a:cxn ang="0">
                <a:pos x="connsiteX2046" y="connsiteY2046"/>
              </a:cxn>
              <a:cxn ang="0">
                <a:pos x="connsiteX2047" y="connsiteY2047"/>
              </a:cxn>
              <a:cxn ang="0">
                <a:pos x="connsiteX2048" y="connsiteY2048"/>
              </a:cxn>
              <a:cxn ang="0">
                <a:pos x="connsiteX2049" y="connsiteY2049"/>
              </a:cxn>
              <a:cxn ang="0">
                <a:pos x="connsiteX2050" y="connsiteY2050"/>
              </a:cxn>
              <a:cxn ang="0">
                <a:pos x="connsiteX2051" y="connsiteY2051"/>
              </a:cxn>
              <a:cxn ang="0">
                <a:pos x="connsiteX2052" y="connsiteY2052"/>
              </a:cxn>
              <a:cxn ang="0">
                <a:pos x="connsiteX2053" y="connsiteY2053"/>
              </a:cxn>
              <a:cxn ang="0">
                <a:pos x="connsiteX2054" y="connsiteY2054"/>
              </a:cxn>
              <a:cxn ang="0">
                <a:pos x="connsiteX2055" y="connsiteY2055"/>
              </a:cxn>
              <a:cxn ang="0">
                <a:pos x="connsiteX2056" y="connsiteY2056"/>
              </a:cxn>
              <a:cxn ang="0">
                <a:pos x="connsiteX2057" y="connsiteY2057"/>
              </a:cxn>
              <a:cxn ang="0">
                <a:pos x="connsiteX2058" y="connsiteY2058"/>
              </a:cxn>
              <a:cxn ang="0">
                <a:pos x="connsiteX2059" y="connsiteY2059"/>
              </a:cxn>
              <a:cxn ang="0">
                <a:pos x="connsiteX2060" y="connsiteY2060"/>
              </a:cxn>
              <a:cxn ang="0">
                <a:pos x="connsiteX2061" y="connsiteY2061"/>
              </a:cxn>
              <a:cxn ang="0">
                <a:pos x="connsiteX2062" y="connsiteY2062"/>
              </a:cxn>
              <a:cxn ang="0">
                <a:pos x="connsiteX2063" y="connsiteY2063"/>
              </a:cxn>
              <a:cxn ang="0">
                <a:pos x="connsiteX2064" y="connsiteY2064"/>
              </a:cxn>
              <a:cxn ang="0">
                <a:pos x="connsiteX2065" y="connsiteY2065"/>
              </a:cxn>
              <a:cxn ang="0">
                <a:pos x="connsiteX2066" y="connsiteY2066"/>
              </a:cxn>
              <a:cxn ang="0">
                <a:pos x="connsiteX2067" y="connsiteY2067"/>
              </a:cxn>
              <a:cxn ang="0">
                <a:pos x="connsiteX2068" y="connsiteY2068"/>
              </a:cxn>
              <a:cxn ang="0">
                <a:pos x="connsiteX2069" y="connsiteY2069"/>
              </a:cxn>
              <a:cxn ang="0">
                <a:pos x="connsiteX2070" y="connsiteY2070"/>
              </a:cxn>
              <a:cxn ang="0">
                <a:pos x="connsiteX2071" y="connsiteY2071"/>
              </a:cxn>
              <a:cxn ang="0">
                <a:pos x="connsiteX2072" y="connsiteY2072"/>
              </a:cxn>
              <a:cxn ang="0">
                <a:pos x="connsiteX2073" y="connsiteY2073"/>
              </a:cxn>
              <a:cxn ang="0">
                <a:pos x="connsiteX2074" y="connsiteY2074"/>
              </a:cxn>
              <a:cxn ang="0">
                <a:pos x="connsiteX2075" y="connsiteY2075"/>
              </a:cxn>
              <a:cxn ang="0">
                <a:pos x="connsiteX2076" y="connsiteY2076"/>
              </a:cxn>
              <a:cxn ang="0">
                <a:pos x="connsiteX2077" y="connsiteY2077"/>
              </a:cxn>
              <a:cxn ang="0">
                <a:pos x="connsiteX2078" y="connsiteY2078"/>
              </a:cxn>
              <a:cxn ang="0">
                <a:pos x="connsiteX2079" y="connsiteY2079"/>
              </a:cxn>
              <a:cxn ang="0">
                <a:pos x="connsiteX2080" y="connsiteY2080"/>
              </a:cxn>
              <a:cxn ang="0">
                <a:pos x="connsiteX2081" y="connsiteY2081"/>
              </a:cxn>
              <a:cxn ang="0">
                <a:pos x="connsiteX2082" y="connsiteY2082"/>
              </a:cxn>
              <a:cxn ang="0">
                <a:pos x="connsiteX2083" y="connsiteY2083"/>
              </a:cxn>
              <a:cxn ang="0">
                <a:pos x="connsiteX2084" y="connsiteY2084"/>
              </a:cxn>
              <a:cxn ang="0">
                <a:pos x="connsiteX2085" y="connsiteY2085"/>
              </a:cxn>
              <a:cxn ang="0">
                <a:pos x="connsiteX2086" y="connsiteY2086"/>
              </a:cxn>
              <a:cxn ang="0">
                <a:pos x="connsiteX2087" y="connsiteY2087"/>
              </a:cxn>
              <a:cxn ang="0">
                <a:pos x="connsiteX2088" y="connsiteY2088"/>
              </a:cxn>
              <a:cxn ang="0">
                <a:pos x="connsiteX2089" y="connsiteY2089"/>
              </a:cxn>
              <a:cxn ang="0">
                <a:pos x="connsiteX2090" y="connsiteY2090"/>
              </a:cxn>
              <a:cxn ang="0">
                <a:pos x="connsiteX2091" y="connsiteY2091"/>
              </a:cxn>
              <a:cxn ang="0">
                <a:pos x="connsiteX2092" y="connsiteY2092"/>
              </a:cxn>
              <a:cxn ang="0">
                <a:pos x="connsiteX2093" y="connsiteY2093"/>
              </a:cxn>
              <a:cxn ang="0">
                <a:pos x="connsiteX2094" y="connsiteY2094"/>
              </a:cxn>
              <a:cxn ang="0">
                <a:pos x="connsiteX2095" y="connsiteY2095"/>
              </a:cxn>
              <a:cxn ang="0">
                <a:pos x="connsiteX2096" y="connsiteY2096"/>
              </a:cxn>
              <a:cxn ang="0">
                <a:pos x="connsiteX2097" y="connsiteY2097"/>
              </a:cxn>
              <a:cxn ang="0">
                <a:pos x="connsiteX2098" y="connsiteY2098"/>
              </a:cxn>
              <a:cxn ang="0">
                <a:pos x="connsiteX2099" y="connsiteY2099"/>
              </a:cxn>
              <a:cxn ang="0">
                <a:pos x="connsiteX2100" y="connsiteY2100"/>
              </a:cxn>
              <a:cxn ang="0">
                <a:pos x="connsiteX2101" y="connsiteY2101"/>
              </a:cxn>
              <a:cxn ang="0">
                <a:pos x="connsiteX2102" y="connsiteY2102"/>
              </a:cxn>
              <a:cxn ang="0">
                <a:pos x="connsiteX2103" y="connsiteY2103"/>
              </a:cxn>
              <a:cxn ang="0">
                <a:pos x="connsiteX2104" y="connsiteY2104"/>
              </a:cxn>
              <a:cxn ang="0">
                <a:pos x="connsiteX2105" y="connsiteY2105"/>
              </a:cxn>
              <a:cxn ang="0">
                <a:pos x="connsiteX2106" y="connsiteY2106"/>
              </a:cxn>
              <a:cxn ang="0">
                <a:pos x="connsiteX2107" y="connsiteY2107"/>
              </a:cxn>
              <a:cxn ang="0">
                <a:pos x="connsiteX2108" y="connsiteY2108"/>
              </a:cxn>
              <a:cxn ang="0">
                <a:pos x="connsiteX2109" y="connsiteY2109"/>
              </a:cxn>
              <a:cxn ang="0">
                <a:pos x="connsiteX2110" y="connsiteY2110"/>
              </a:cxn>
              <a:cxn ang="0">
                <a:pos x="connsiteX2111" y="connsiteY2111"/>
              </a:cxn>
              <a:cxn ang="0">
                <a:pos x="connsiteX2112" y="connsiteY2112"/>
              </a:cxn>
              <a:cxn ang="0">
                <a:pos x="connsiteX2113" y="connsiteY2113"/>
              </a:cxn>
              <a:cxn ang="0">
                <a:pos x="connsiteX2114" y="connsiteY2114"/>
              </a:cxn>
              <a:cxn ang="0">
                <a:pos x="connsiteX2115" y="connsiteY2115"/>
              </a:cxn>
              <a:cxn ang="0">
                <a:pos x="connsiteX2116" y="connsiteY2116"/>
              </a:cxn>
              <a:cxn ang="0">
                <a:pos x="connsiteX2117" y="connsiteY2117"/>
              </a:cxn>
              <a:cxn ang="0">
                <a:pos x="connsiteX2118" y="connsiteY2118"/>
              </a:cxn>
              <a:cxn ang="0">
                <a:pos x="connsiteX2119" y="connsiteY2119"/>
              </a:cxn>
              <a:cxn ang="0">
                <a:pos x="connsiteX2120" y="connsiteY2120"/>
              </a:cxn>
              <a:cxn ang="0">
                <a:pos x="connsiteX2121" y="connsiteY2121"/>
              </a:cxn>
              <a:cxn ang="0">
                <a:pos x="connsiteX2122" y="connsiteY2122"/>
              </a:cxn>
              <a:cxn ang="0">
                <a:pos x="connsiteX2123" y="connsiteY2123"/>
              </a:cxn>
              <a:cxn ang="0">
                <a:pos x="connsiteX2124" y="connsiteY2124"/>
              </a:cxn>
              <a:cxn ang="0">
                <a:pos x="connsiteX2125" y="connsiteY2125"/>
              </a:cxn>
              <a:cxn ang="0">
                <a:pos x="connsiteX2126" y="connsiteY2126"/>
              </a:cxn>
              <a:cxn ang="0">
                <a:pos x="connsiteX2127" y="connsiteY2127"/>
              </a:cxn>
              <a:cxn ang="0">
                <a:pos x="connsiteX2128" y="connsiteY2128"/>
              </a:cxn>
              <a:cxn ang="0">
                <a:pos x="connsiteX2129" y="connsiteY2129"/>
              </a:cxn>
              <a:cxn ang="0">
                <a:pos x="connsiteX2130" y="connsiteY2130"/>
              </a:cxn>
              <a:cxn ang="0">
                <a:pos x="connsiteX2131" y="connsiteY2131"/>
              </a:cxn>
              <a:cxn ang="0">
                <a:pos x="connsiteX2132" y="connsiteY2132"/>
              </a:cxn>
              <a:cxn ang="0">
                <a:pos x="connsiteX2133" y="connsiteY2133"/>
              </a:cxn>
              <a:cxn ang="0">
                <a:pos x="connsiteX2134" y="connsiteY2134"/>
              </a:cxn>
              <a:cxn ang="0">
                <a:pos x="connsiteX2135" y="connsiteY2135"/>
              </a:cxn>
              <a:cxn ang="0">
                <a:pos x="connsiteX2136" y="connsiteY2136"/>
              </a:cxn>
              <a:cxn ang="0">
                <a:pos x="connsiteX2137" y="connsiteY2137"/>
              </a:cxn>
              <a:cxn ang="0">
                <a:pos x="connsiteX2138" y="connsiteY2138"/>
              </a:cxn>
              <a:cxn ang="0">
                <a:pos x="connsiteX2139" y="connsiteY2139"/>
              </a:cxn>
              <a:cxn ang="0">
                <a:pos x="connsiteX2140" y="connsiteY2140"/>
              </a:cxn>
              <a:cxn ang="0">
                <a:pos x="connsiteX2141" y="connsiteY2141"/>
              </a:cxn>
              <a:cxn ang="0">
                <a:pos x="connsiteX2142" y="connsiteY2142"/>
              </a:cxn>
              <a:cxn ang="0">
                <a:pos x="connsiteX2143" y="connsiteY2143"/>
              </a:cxn>
              <a:cxn ang="0">
                <a:pos x="connsiteX2144" y="connsiteY2144"/>
              </a:cxn>
              <a:cxn ang="0">
                <a:pos x="connsiteX2145" y="connsiteY2145"/>
              </a:cxn>
              <a:cxn ang="0">
                <a:pos x="connsiteX2146" y="connsiteY2146"/>
              </a:cxn>
              <a:cxn ang="0">
                <a:pos x="connsiteX2147" y="connsiteY2147"/>
              </a:cxn>
              <a:cxn ang="0">
                <a:pos x="connsiteX2148" y="connsiteY2148"/>
              </a:cxn>
              <a:cxn ang="0">
                <a:pos x="connsiteX2149" y="connsiteY2149"/>
              </a:cxn>
              <a:cxn ang="0">
                <a:pos x="connsiteX2150" y="connsiteY2150"/>
              </a:cxn>
              <a:cxn ang="0">
                <a:pos x="connsiteX2151" y="connsiteY2151"/>
              </a:cxn>
              <a:cxn ang="0">
                <a:pos x="connsiteX2152" y="connsiteY2152"/>
              </a:cxn>
              <a:cxn ang="0">
                <a:pos x="connsiteX2153" y="connsiteY2153"/>
              </a:cxn>
              <a:cxn ang="0">
                <a:pos x="connsiteX2154" y="connsiteY2154"/>
              </a:cxn>
              <a:cxn ang="0">
                <a:pos x="connsiteX2155" y="connsiteY2155"/>
              </a:cxn>
              <a:cxn ang="0">
                <a:pos x="connsiteX2156" y="connsiteY2156"/>
              </a:cxn>
              <a:cxn ang="0">
                <a:pos x="connsiteX2157" y="connsiteY2157"/>
              </a:cxn>
              <a:cxn ang="0">
                <a:pos x="connsiteX2158" y="connsiteY2158"/>
              </a:cxn>
              <a:cxn ang="0">
                <a:pos x="connsiteX2159" y="connsiteY2159"/>
              </a:cxn>
              <a:cxn ang="0">
                <a:pos x="connsiteX2160" y="connsiteY2160"/>
              </a:cxn>
              <a:cxn ang="0">
                <a:pos x="connsiteX2161" y="connsiteY2161"/>
              </a:cxn>
              <a:cxn ang="0">
                <a:pos x="connsiteX2162" y="connsiteY2162"/>
              </a:cxn>
              <a:cxn ang="0">
                <a:pos x="connsiteX2163" y="connsiteY2163"/>
              </a:cxn>
              <a:cxn ang="0">
                <a:pos x="connsiteX2164" y="connsiteY2164"/>
              </a:cxn>
              <a:cxn ang="0">
                <a:pos x="connsiteX2165" y="connsiteY2165"/>
              </a:cxn>
              <a:cxn ang="0">
                <a:pos x="connsiteX2166" y="connsiteY2166"/>
              </a:cxn>
              <a:cxn ang="0">
                <a:pos x="connsiteX2167" y="connsiteY2167"/>
              </a:cxn>
              <a:cxn ang="0">
                <a:pos x="connsiteX2168" y="connsiteY2168"/>
              </a:cxn>
              <a:cxn ang="0">
                <a:pos x="connsiteX2169" y="connsiteY2169"/>
              </a:cxn>
              <a:cxn ang="0">
                <a:pos x="connsiteX2170" y="connsiteY2170"/>
              </a:cxn>
              <a:cxn ang="0">
                <a:pos x="connsiteX2171" y="connsiteY2171"/>
              </a:cxn>
              <a:cxn ang="0">
                <a:pos x="connsiteX2172" y="connsiteY2172"/>
              </a:cxn>
              <a:cxn ang="0">
                <a:pos x="connsiteX2173" y="connsiteY2173"/>
              </a:cxn>
              <a:cxn ang="0">
                <a:pos x="connsiteX2174" y="connsiteY2174"/>
              </a:cxn>
              <a:cxn ang="0">
                <a:pos x="connsiteX2175" y="connsiteY2175"/>
              </a:cxn>
              <a:cxn ang="0">
                <a:pos x="connsiteX2176" y="connsiteY2176"/>
              </a:cxn>
              <a:cxn ang="0">
                <a:pos x="connsiteX2177" y="connsiteY2177"/>
              </a:cxn>
              <a:cxn ang="0">
                <a:pos x="connsiteX2178" y="connsiteY2178"/>
              </a:cxn>
              <a:cxn ang="0">
                <a:pos x="connsiteX2179" y="connsiteY2179"/>
              </a:cxn>
              <a:cxn ang="0">
                <a:pos x="connsiteX2180" y="connsiteY2180"/>
              </a:cxn>
              <a:cxn ang="0">
                <a:pos x="connsiteX2181" y="connsiteY2181"/>
              </a:cxn>
              <a:cxn ang="0">
                <a:pos x="connsiteX2182" y="connsiteY2182"/>
              </a:cxn>
              <a:cxn ang="0">
                <a:pos x="connsiteX2183" y="connsiteY2183"/>
              </a:cxn>
              <a:cxn ang="0">
                <a:pos x="connsiteX2184" y="connsiteY2184"/>
              </a:cxn>
              <a:cxn ang="0">
                <a:pos x="connsiteX2185" y="connsiteY2185"/>
              </a:cxn>
              <a:cxn ang="0">
                <a:pos x="connsiteX2186" y="connsiteY2186"/>
              </a:cxn>
              <a:cxn ang="0">
                <a:pos x="connsiteX2187" y="connsiteY2187"/>
              </a:cxn>
              <a:cxn ang="0">
                <a:pos x="connsiteX2188" y="connsiteY2188"/>
              </a:cxn>
              <a:cxn ang="0">
                <a:pos x="connsiteX2189" y="connsiteY2189"/>
              </a:cxn>
              <a:cxn ang="0">
                <a:pos x="connsiteX2190" y="connsiteY2190"/>
              </a:cxn>
              <a:cxn ang="0">
                <a:pos x="connsiteX2191" y="connsiteY2191"/>
              </a:cxn>
              <a:cxn ang="0">
                <a:pos x="connsiteX2192" y="connsiteY2192"/>
              </a:cxn>
              <a:cxn ang="0">
                <a:pos x="connsiteX2193" y="connsiteY2193"/>
              </a:cxn>
              <a:cxn ang="0">
                <a:pos x="connsiteX2194" y="connsiteY2194"/>
              </a:cxn>
              <a:cxn ang="0">
                <a:pos x="connsiteX2195" y="connsiteY2195"/>
              </a:cxn>
              <a:cxn ang="0">
                <a:pos x="connsiteX2196" y="connsiteY2196"/>
              </a:cxn>
              <a:cxn ang="0">
                <a:pos x="connsiteX2197" y="connsiteY2197"/>
              </a:cxn>
              <a:cxn ang="0">
                <a:pos x="connsiteX2198" y="connsiteY2198"/>
              </a:cxn>
              <a:cxn ang="0">
                <a:pos x="connsiteX2199" y="connsiteY2199"/>
              </a:cxn>
              <a:cxn ang="0">
                <a:pos x="connsiteX2200" y="connsiteY2200"/>
              </a:cxn>
              <a:cxn ang="0">
                <a:pos x="connsiteX2201" y="connsiteY2201"/>
              </a:cxn>
              <a:cxn ang="0">
                <a:pos x="connsiteX2202" y="connsiteY2202"/>
              </a:cxn>
              <a:cxn ang="0">
                <a:pos x="connsiteX2203" y="connsiteY2203"/>
              </a:cxn>
              <a:cxn ang="0">
                <a:pos x="connsiteX2204" y="connsiteY2204"/>
              </a:cxn>
              <a:cxn ang="0">
                <a:pos x="connsiteX2205" y="connsiteY2205"/>
              </a:cxn>
              <a:cxn ang="0">
                <a:pos x="connsiteX2206" y="connsiteY2206"/>
              </a:cxn>
              <a:cxn ang="0">
                <a:pos x="connsiteX2207" y="connsiteY2207"/>
              </a:cxn>
              <a:cxn ang="0">
                <a:pos x="connsiteX2208" y="connsiteY2208"/>
              </a:cxn>
              <a:cxn ang="0">
                <a:pos x="connsiteX2209" y="connsiteY2209"/>
              </a:cxn>
              <a:cxn ang="0">
                <a:pos x="connsiteX2210" y="connsiteY2210"/>
              </a:cxn>
              <a:cxn ang="0">
                <a:pos x="connsiteX2211" y="connsiteY2211"/>
              </a:cxn>
              <a:cxn ang="0">
                <a:pos x="connsiteX2212" y="connsiteY2212"/>
              </a:cxn>
              <a:cxn ang="0">
                <a:pos x="connsiteX2213" y="connsiteY2213"/>
              </a:cxn>
              <a:cxn ang="0">
                <a:pos x="connsiteX2214" y="connsiteY2214"/>
              </a:cxn>
              <a:cxn ang="0">
                <a:pos x="connsiteX2215" y="connsiteY2215"/>
              </a:cxn>
              <a:cxn ang="0">
                <a:pos x="connsiteX2216" y="connsiteY2216"/>
              </a:cxn>
              <a:cxn ang="0">
                <a:pos x="connsiteX2217" y="connsiteY2217"/>
              </a:cxn>
              <a:cxn ang="0">
                <a:pos x="connsiteX2218" y="connsiteY2218"/>
              </a:cxn>
              <a:cxn ang="0">
                <a:pos x="connsiteX2219" y="connsiteY2219"/>
              </a:cxn>
              <a:cxn ang="0">
                <a:pos x="connsiteX2220" y="connsiteY2220"/>
              </a:cxn>
              <a:cxn ang="0">
                <a:pos x="connsiteX2221" y="connsiteY2221"/>
              </a:cxn>
              <a:cxn ang="0">
                <a:pos x="connsiteX2222" y="connsiteY2222"/>
              </a:cxn>
              <a:cxn ang="0">
                <a:pos x="connsiteX2223" y="connsiteY2223"/>
              </a:cxn>
              <a:cxn ang="0">
                <a:pos x="connsiteX2224" y="connsiteY2224"/>
              </a:cxn>
              <a:cxn ang="0">
                <a:pos x="connsiteX2225" y="connsiteY2225"/>
              </a:cxn>
              <a:cxn ang="0">
                <a:pos x="connsiteX2226" y="connsiteY2226"/>
              </a:cxn>
              <a:cxn ang="0">
                <a:pos x="connsiteX2227" y="connsiteY2227"/>
              </a:cxn>
              <a:cxn ang="0">
                <a:pos x="connsiteX2228" y="connsiteY2228"/>
              </a:cxn>
              <a:cxn ang="0">
                <a:pos x="connsiteX2229" y="connsiteY2229"/>
              </a:cxn>
              <a:cxn ang="0">
                <a:pos x="connsiteX2230" y="connsiteY2230"/>
              </a:cxn>
              <a:cxn ang="0">
                <a:pos x="connsiteX2231" y="connsiteY2231"/>
              </a:cxn>
              <a:cxn ang="0">
                <a:pos x="connsiteX2232" y="connsiteY2232"/>
              </a:cxn>
              <a:cxn ang="0">
                <a:pos x="connsiteX2233" y="connsiteY2233"/>
              </a:cxn>
              <a:cxn ang="0">
                <a:pos x="connsiteX2234" y="connsiteY2234"/>
              </a:cxn>
              <a:cxn ang="0">
                <a:pos x="connsiteX2235" y="connsiteY2235"/>
              </a:cxn>
              <a:cxn ang="0">
                <a:pos x="connsiteX2236" y="connsiteY2236"/>
              </a:cxn>
              <a:cxn ang="0">
                <a:pos x="connsiteX2237" y="connsiteY2237"/>
              </a:cxn>
              <a:cxn ang="0">
                <a:pos x="connsiteX2238" y="connsiteY2238"/>
              </a:cxn>
              <a:cxn ang="0">
                <a:pos x="connsiteX2239" y="connsiteY2239"/>
              </a:cxn>
              <a:cxn ang="0">
                <a:pos x="connsiteX2240" y="connsiteY2240"/>
              </a:cxn>
              <a:cxn ang="0">
                <a:pos x="connsiteX2241" y="connsiteY2241"/>
              </a:cxn>
              <a:cxn ang="0">
                <a:pos x="connsiteX2242" y="connsiteY2242"/>
              </a:cxn>
              <a:cxn ang="0">
                <a:pos x="connsiteX2243" y="connsiteY2243"/>
              </a:cxn>
              <a:cxn ang="0">
                <a:pos x="connsiteX2244" y="connsiteY2244"/>
              </a:cxn>
              <a:cxn ang="0">
                <a:pos x="connsiteX2245" y="connsiteY2245"/>
              </a:cxn>
              <a:cxn ang="0">
                <a:pos x="connsiteX2246" y="connsiteY2246"/>
              </a:cxn>
              <a:cxn ang="0">
                <a:pos x="connsiteX2247" y="connsiteY2247"/>
              </a:cxn>
              <a:cxn ang="0">
                <a:pos x="connsiteX2248" y="connsiteY2248"/>
              </a:cxn>
              <a:cxn ang="0">
                <a:pos x="connsiteX2249" y="connsiteY2249"/>
              </a:cxn>
              <a:cxn ang="0">
                <a:pos x="connsiteX2250" y="connsiteY2250"/>
              </a:cxn>
              <a:cxn ang="0">
                <a:pos x="connsiteX2251" y="connsiteY2251"/>
              </a:cxn>
              <a:cxn ang="0">
                <a:pos x="connsiteX2252" y="connsiteY2252"/>
              </a:cxn>
              <a:cxn ang="0">
                <a:pos x="connsiteX2253" y="connsiteY2253"/>
              </a:cxn>
              <a:cxn ang="0">
                <a:pos x="connsiteX2254" y="connsiteY2254"/>
              </a:cxn>
              <a:cxn ang="0">
                <a:pos x="connsiteX2255" y="connsiteY2255"/>
              </a:cxn>
              <a:cxn ang="0">
                <a:pos x="connsiteX2256" y="connsiteY2256"/>
              </a:cxn>
              <a:cxn ang="0">
                <a:pos x="connsiteX2257" y="connsiteY2257"/>
              </a:cxn>
              <a:cxn ang="0">
                <a:pos x="connsiteX2258" y="connsiteY2258"/>
              </a:cxn>
              <a:cxn ang="0">
                <a:pos x="connsiteX2259" y="connsiteY2259"/>
              </a:cxn>
              <a:cxn ang="0">
                <a:pos x="connsiteX2260" y="connsiteY2260"/>
              </a:cxn>
              <a:cxn ang="0">
                <a:pos x="connsiteX2261" y="connsiteY2261"/>
              </a:cxn>
              <a:cxn ang="0">
                <a:pos x="connsiteX2262" y="connsiteY2262"/>
              </a:cxn>
              <a:cxn ang="0">
                <a:pos x="connsiteX2263" y="connsiteY2263"/>
              </a:cxn>
              <a:cxn ang="0">
                <a:pos x="connsiteX2264" y="connsiteY2264"/>
              </a:cxn>
              <a:cxn ang="0">
                <a:pos x="connsiteX2265" y="connsiteY2265"/>
              </a:cxn>
              <a:cxn ang="0">
                <a:pos x="connsiteX2266" y="connsiteY2266"/>
              </a:cxn>
              <a:cxn ang="0">
                <a:pos x="connsiteX2267" y="connsiteY2267"/>
              </a:cxn>
              <a:cxn ang="0">
                <a:pos x="connsiteX2268" y="connsiteY2268"/>
              </a:cxn>
              <a:cxn ang="0">
                <a:pos x="connsiteX2269" y="connsiteY2269"/>
              </a:cxn>
              <a:cxn ang="0">
                <a:pos x="connsiteX2270" y="connsiteY2270"/>
              </a:cxn>
              <a:cxn ang="0">
                <a:pos x="connsiteX2271" y="connsiteY2271"/>
              </a:cxn>
              <a:cxn ang="0">
                <a:pos x="connsiteX2272" y="connsiteY2272"/>
              </a:cxn>
              <a:cxn ang="0">
                <a:pos x="connsiteX2273" y="connsiteY2273"/>
              </a:cxn>
              <a:cxn ang="0">
                <a:pos x="connsiteX2274" y="connsiteY2274"/>
              </a:cxn>
              <a:cxn ang="0">
                <a:pos x="connsiteX2275" y="connsiteY2275"/>
              </a:cxn>
              <a:cxn ang="0">
                <a:pos x="connsiteX2276" y="connsiteY2276"/>
              </a:cxn>
              <a:cxn ang="0">
                <a:pos x="connsiteX2277" y="connsiteY2277"/>
              </a:cxn>
              <a:cxn ang="0">
                <a:pos x="connsiteX2278" y="connsiteY2278"/>
              </a:cxn>
              <a:cxn ang="0">
                <a:pos x="connsiteX2279" y="connsiteY2279"/>
              </a:cxn>
              <a:cxn ang="0">
                <a:pos x="connsiteX2280" y="connsiteY2280"/>
              </a:cxn>
              <a:cxn ang="0">
                <a:pos x="connsiteX2281" y="connsiteY2281"/>
              </a:cxn>
              <a:cxn ang="0">
                <a:pos x="connsiteX2282" y="connsiteY2282"/>
              </a:cxn>
              <a:cxn ang="0">
                <a:pos x="connsiteX2283" y="connsiteY2283"/>
              </a:cxn>
              <a:cxn ang="0">
                <a:pos x="connsiteX2284" y="connsiteY2284"/>
              </a:cxn>
              <a:cxn ang="0">
                <a:pos x="connsiteX2285" y="connsiteY2285"/>
              </a:cxn>
              <a:cxn ang="0">
                <a:pos x="connsiteX2286" y="connsiteY2286"/>
              </a:cxn>
              <a:cxn ang="0">
                <a:pos x="connsiteX2287" y="connsiteY2287"/>
              </a:cxn>
              <a:cxn ang="0">
                <a:pos x="connsiteX2288" y="connsiteY2288"/>
              </a:cxn>
              <a:cxn ang="0">
                <a:pos x="connsiteX2289" y="connsiteY2289"/>
              </a:cxn>
              <a:cxn ang="0">
                <a:pos x="connsiteX2290" y="connsiteY2290"/>
              </a:cxn>
              <a:cxn ang="0">
                <a:pos x="connsiteX2291" y="connsiteY2291"/>
              </a:cxn>
              <a:cxn ang="0">
                <a:pos x="connsiteX2292" y="connsiteY2292"/>
              </a:cxn>
              <a:cxn ang="0">
                <a:pos x="connsiteX2293" y="connsiteY2293"/>
              </a:cxn>
              <a:cxn ang="0">
                <a:pos x="connsiteX2294" y="connsiteY2294"/>
              </a:cxn>
              <a:cxn ang="0">
                <a:pos x="connsiteX2295" y="connsiteY2295"/>
              </a:cxn>
              <a:cxn ang="0">
                <a:pos x="connsiteX2296" y="connsiteY2296"/>
              </a:cxn>
              <a:cxn ang="0">
                <a:pos x="connsiteX2297" y="connsiteY2297"/>
              </a:cxn>
              <a:cxn ang="0">
                <a:pos x="connsiteX2298" y="connsiteY2298"/>
              </a:cxn>
              <a:cxn ang="0">
                <a:pos x="connsiteX2299" y="connsiteY2299"/>
              </a:cxn>
              <a:cxn ang="0">
                <a:pos x="connsiteX2300" y="connsiteY2300"/>
              </a:cxn>
              <a:cxn ang="0">
                <a:pos x="connsiteX2301" y="connsiteY2301"/>
              </a:cxn>
              <a:cxn ang="0">
                <a:pos x="connsiteX2302" y="connsiteY2302"/>
              </a:cxn>
              <a:cxn ang="0">
                <a:pos x="connsiteX2303" y="connsiteY2303"/>
              </a:cxn>
              <a:cxn ang="0">
                <a:pos x="connsiteX2304" y="connsiteY2304"/>
              </a:cxn>
              <a:cxn ang="0">
                <a:pos x="connsiteX2305" y="connsiteY2305"/>
              </a:cxn>
              <a:cxn ang="0">
                <a:pos x="connsiteX2306" y="connsiteY2306"/>
              </a:cxn>
              <a:cxn ang="0">
                <a:pos x="connsiteX2307" y="connsiteY2307"/>
              </a:cxn>
              <a:cxn ang="0">
                <a:pos x="connsiteX2308" y="connsiteY2308"/>
              </a:cxn>
              <a:cxn ang="0">
                <a:pos x="connsiteX2309" y="connsiteY2309"/>
              </a:cxn>
              <a:cxn ang="0">
                <a:pos x="connsiteX2310" y="connsiteY2310"/>
              </a:cxn>
              <a:cxn ang="0">
                <a:pos x="connsiteX2311" y="connsiteY2311"/>
              </a:cxn>
              <a:cxn ang="0">
                <a:pos x="connsiteX2312" y="connsiteY2312"/>
              </a:cxn>
              <a:cxn ang="0">
                <a:pos x="connsiteX2313" y="connsiteY2313"/>
              </a:cxn>
              <a:cxn ang="0">
                <a:pos x="connsiteX2314" y="connsiteY2314"/>
              </a:cxn>
              <a:cxn ang="0">
                <a:pos x="connsiteX2315" y="connsiteY2315"/>
              </a:cxn>
              <a:cxn ang="0">
                <a:pos x="connsiteX2316" y="connsiteY2316"/>
              </a:cxn>
              <a:cxn ang="0">
                <a:pos x="connsiteX2317" y="connsiteY2317"/>
              </a:cxn>
              <a:cxn ang="0">
                <a:pos x="connsiteX2318" y="connsiteY2318"/>
              </a:cxn>
              <a:cxn ang="0">
                <a:pos x="connsiteX2319" y="connsiteY2319"/>
              </a:cxn>
              <a:cxn ang="0">
                <a:pos x="connsiteX2320" y="connsiteY2320"/>
              </a:cxn>
              <a:cxn ang="0">
                <a:pos x="connsiteX2321" y="connsiteY2321"/>
              </a:cxn>
              <a:cxn ang="0">
                <a:pos x="connsiteX2322" y="connsiteY2322"/>
              </a:cxn>
              <a:cxn ang="0">
                <a:pos x="connsiteX2323" y="connsiteY2323"/>
              </a:cxn>
              <a:cxn ang="0">
                <a:pos x="connsiteX2324" y="connsiteY2324"/>
              </a:cxn>
              <a:cxn ang="0">
                <a:pos x="connsiteX2325" y="connsiteY2325"/>
              </a:cxn>
              <a:cxn ang="0">
                <a:pos x="connsiteX2326" y="connsiteY2326"/>
              </a:cxn>
              <a:cxn ang="0">
                <a:pos x="connsiteX2327" y="connsiteY2327"/>
              </a:cxn>
              <a:cxn ang="0">
                <a:pos x="connsiteX2328" y="connsiteY2328"/>
              </a:cxn>
              <a:cxn ang="0">
                <a:pos x="connsiteX2329" y="connsiteY2329"/>
              </a:cxn>
              <a:cxn ang="0">
                <a:pos x="connsiteX2330" y="connsiteY2330"/>
              </a:cxn>
              <a:cxn ang="0">
                <a:pos x="connsiteX2331" y="connsiteY2331"/>
              </a:cxn>
              <a:cxn ang="0">
                <a:pos x="connsiteX2332" y="connsiteY2332"/>
              </a:cxn>
              <a:cxn ang="0">
                <a:pos x="connsiteX2333" y="connsiteY2333"/>
              </a:cxn>
              <a:cxn ang="0">
                <a:pos x="connsiteX2334" y="connsiteY2334"/>
              </a:cxn>
              <a:cxn ang="0">
                <a:pos x="connsiteX2335" y="connsiteY2335"/>
              </a:cxn>
              <a:cxn ang="0">
                <a:pos x="connsiteX2336" y="connsiteY2336"/>
              </a:cxn>
              <a:cxn ang="0">
                <a:pos x="connsiteX2337" y="connsiteY2337"/>
              </a:cxn>
              <a:cxn ang="0">
                <a:pos x="connsiteX2338" y="connsiteY2338"/>
              </a:cxn>
              <a:cxn ang="0">
                <a:pos x="connsiteX2339" y="connsiteY2339"/>
              </a:cxn>
              <a:cxn ang="0">
                <a:pos x="connsiteX2340" y="connsiteY2340"/>
              </a:cxn>
              <a:cxn ang="0">
                <a:pos x="connsiteX2341" y="connsiteY2341"/>
              </a:cxn>
              <a:cxn ang="0">
                <a:pos x="connsiteX2342" y="connsiteY2342"/>
              </a:cxn>
              <a:cxn ang="0">
                <a:pos x="connsiteX2343" y="connsiteY2343"/>
              </a:cxn>
              <a:cxn ang="0">
                <a:pos x="connsiteX2344" y="connsiteY2344"/>
              </a:cxn>
              <a:cxn ang="0">
                <a:pos x="connsiteX2345" y="connsiteY2345"/>
              </a:cxn>
              <a:cxn ang="0">
                <a:pos x="connsiteX2346" y="connsiteY2346"/>
              </a:cxn>
              <a:cxn ang="0">
                <a:pos x="connsiteX2347" y="connsiteY2347"/>
              </a:cxn>
              <a:cxn ang="0">
                <a:pos x="connsiteX2348" y="connsiteY2348"/>
              </a:cxn>
              <a:cxn ang="0">
                <a:pos x="connsiteX2349" y="connsiteY2349"/>
              </a:cxn>
              <a:cxn ang="0">
                <a:pos x="connsiteX2350" y="connsiteY2350"/>
              </a:cxn>
              <a:cxn ang="0">
                <a:pos x="connsiteX2351" y="connsiteY2351"/>
              </a:cxn>
              <a:cxn ang="0">
                <a:pos x="connsiteX2352" y="connsiteY2352"/>
              </a:cxn>
              <a:cxn ang="0">
                <a:pos x="connsiteX2353" y="connsiteY2353"/>
              </a:cxn>
              <a:cxn ang="0">
                <a:pos x="connsiteX2354" y="connsiteY2354"/>
              </a:cxn>
              <a:cxn ang="0">
                <a:pos x="connsiteX2355" y="connsiteY2355"/>
              </a:cxn>
              <a:cxn ang="0">
                <a:pos x="connsiteX2356" y="connsiteY2356"/>
              </a:cxn>
              <a:cxn ang="0">
                <a:pos x="connsiteX2357" y="connsiteY2357"/>
              </a:cxn>
              <a:cxn ang="0">
                <a:pos x="connsiteX2358" y="connsiteY2358"/>
              </a:cxn>
              <a:cxn ang="0">
                <a:pos x="connsiteX2359" y="connsiteY2359"/>
              </a:cxn>
              <a:cxn ang="0">
                <a:pos x="connsiteX2360" y="connsiteY2360"/>
              </a:cxn>
              <a:cxn ang="0">
                <a:pos x="connsiteX2361" y="connsiteY2361"/>
              </a:cxn>
              <a:cxn ang="0">
                <a:pos x="connsiteX2362" y="connsiteY2362"/>
              </a:cxn>
              <a:cxn ang="0">
                <a:pos x="connsiteX2363" y="connsiteY2363"/>
              </a:cxn>
              <a:cxn ang="0">
                <a:pos x="connsiteX2364" y="connsiteY2364"/>
              </a:cxn>
              <a:cxn ang="0">
                <a:pos x="connsiteX2365" y="connsiteY2365"/>
              </a:cxn>
              <a:cxn ang="0">
                <a:pos x="connsiteX2366" y="connsiteY2366"/>
              </a:cxn>
              <a:cxn ang="0">
                <a:pos x="connsiteX2367" y="connsiteY2367"/>
              </a:cxn>
              <a:cxn ang="0">
                <a:pos x="connsiteX2368" y="connsiteY2368"/>
              </a:cxn>
              <a:cxn ang="0">
                <a:pos x="connsiteX2369" y="connsiteY2369"/>
              </a:cxn>
              <a:cxn ang="0">
                <a:pos x="connsiteX2370" y="connsiteY2370"/>
              </a:cxn>
              <a:cxn ang="0">
                <a:pos x="connsiteX2371" y="connsiteY2371"/>
              </a:cxn>
              <a:cxn ang="0">
                <a:pos x="connsiteX2372" y="connsiteY2372"/>
              </a:cxn>
              <a:cxn ang="0">
                <a:pos x="connsiteX2373" y="connsiteY2373"/>
              </a:cxn>
              <a:cxn ang="0">
                <a:pos x="connsiteX2374" y="connsiteY2374"/>
              </a:cxn>
              <a:cxn ang="0">
                <a:pos x="connsiteX2375" y="connsiteY2375"/>
              </a:cxn>
              <a:cxn ang="0">
                <a:pos x="connsiteX2376" y="connsiteY2376"/>
              </a:cxn>
              <a:cxn ang="0">
                <a:pos x="connsiteX2377" y="connsiteY2377"/>
              </a:cxn>
              <a:cxn ang="0">
                <a:pos x="connsiteX2378" y="connsiteY2378"/>
              </a:cxn>
              <a:cxn ang="0">
                <a:pos x="connsiteX2379" y="connsiteY2379"/>
              </a:cxn>
              <a:cxn ang="0">
                <a:pos x="connsiteX2380" y="connsiteY2380"/>
              </a:cxn>
              <a:cxn ang="0">
                <a:pos x="connsiteX2381" y="connsiteY2381"/>
              </a:cxn>
              <a:cxn ang="0">
                <a:pos x="connsiteX2382" y="connsiteY2382"/>
              </a:cxn>
              <a:cxn ang="0">
                <a:pos x="connsiteX2383" y="connsiteY2383"/>
              </a:cxn>
              <a:cxn ang="0">
                <a:pos x="connsiteX2384" y="connsiteY2384"/>
              </a:cxn>
              <a:cxn ang="0">
                <a:pos x="connsiteX2385" y="connsiteY2385"/>
              </a:cxn>
              <a:cxn ang="0">
                <a:pos x="connsiteX2386" y="connsiteY2386"/>
              </a:cxn>
              <a:cxn ang="0">
                <a:pos x="connsiteX2387" y="connsiteY2387"/>
              </a:cxn>
              <a:cxn ang="0">
                <a:pos x="connsiteX2388" y="connsiteY2388"/>
              </a:cxn>
              <a:cxn ang="0">
                <a:pos x="connsiteX2389" y="connsiteY2389"/>
              </a:cxn>
              <a:cxn ang="0">
                <a:pos x="connsiteX2390" y="connsiteY2390"/>
              </a:cxn>
              <a:cxn ang="0">
                <a:pos x="connsiteX2391" y="connsiteY2391"/>
              </a:cxn>
              <a:cxn ang="0">
                <a:pos x="connsiteX2392" y="connsiteY2392"/>
              </a:cxn>
              <a:cxn ang="0">
                <a:pos x="connsiteX2393" y="connsiteY2393"/>
              </a:cxn>
              <a:cxn ang="0">
                <a:pos x="connsiteX2394" y="connsiteY2394"/>
              </a:cxn>
              <a:cxn ang="0">
                <a:pos x="connsiteX2395" y="connsiteY2395"/>
              </a:cxn>
              <a:cxn ang="0">
                <a:pos x="connsiteX2396" y="connsiteY2396"/>
              </a:cxn>
              <a:cxn ang="0">
                <a:pos x="connsiteX2397" y="connsiteY2397"/>
              </a:cxn>
              <a:cxn ang="0">
                <a:pos x="connsiteX2398" y="connsiteY2398"/>
              </a:cxn>
              <a:cxn ang="0">
                <a:pos x="connsiteX2399" y="connsiteY2399"/>
              </a:cxn>
              <a:cxn ang="0">
                <a:pos x="connsiteX2400" y="connsiteY2400"/>
              </a:cxn>
              <a:cxn ang="0">
                <a:pos x="connsiteX2401" y="connsiteY2401"/>
              </a:cxn>
              <a:cxn ang="0">
                <a:pos x="connsiteX2402" y="connsiteY2402"/>
              </a:cxn>
              <a:cxn ang="0">
                <a:pos x="connsiteX2403" y="connsiteY2403"/>
              </a:cxn>
              <a:cxn ang="0">
                <a:pos x="connsiteX2404" y="connsiteY2404"/>
              </a:cxn>
              <a:cxn ang="0">
                <a:pos x="connsiteX2405" y="connsiteY2405"/>
              </a:cxn>
              <a:cxn ang="0">
                <a:pos x="connsiteX2406" y="connsiteY2406"/>
              </a:cxn>
              <a:cxn ang="0">
                <a:pos x="connsiteX2407" y="connsiteY2407"/>
              </a:cxn>
              <a:cxn ang="0">
                <a:pos x="connsiteX2408" y="connsiteY2408"/>
              </a:cxn>
              <a:cxn ang="0">
                <a:pos x="connsiteX2409" y="connsiteY2409"/>
              </a:cxn>
              <a:cxn ang="0">
                <a:pos x="connsiteX2410" y="connsiteY2410"/>
              </a:cxn>
              <a:cxn ang="0">
                <a:pos x="connsiteX2411" y="connsiteY2411"/>
              </a:cxn>
              <a:cxn ang="0">
                <a:pos x="connsiteX2412" y="connsiteY2412"/>
              </a:cxn>
              <a:cxn ang="0">
                <a:pos x="connsiteX2413" y="connsiteY2413"/>
              </a:cxn>
              <a:cxn ang="0">
                <a:pos x="connsiteX2414" y="connsiteY2414"/>
              </a:cxn>
              <a:cxn ang="0">
                <a:pos x="connsiteX2415" y="connsiteY2415"/>
              </a:cxn>
              <a:cxn ang="0">
                <a:pos x="connsiteX2416" y="connsiteY2416"/>
              </a:cxn>
              <a:cxn ang="0">
                <a:pos x="connsiteX2417" y="connsiteY2417"/>
              </a:cxn>
              <a:cxn ang="0">
                <a:pos x="connsiteX2418" y="connsiteY2418"/>
              </a:cxn>
              <a:cxn ang="0">
                <a:pos x="connsiteX2419" y="connsiteY2419"/>
              </a:cxn>
              <a:cxn ang="0">
                <a:pos x="connsiteX2420" y="connsiteY2420"/>
              </a:cxn>
              <a:cxn ang="0">
                <a:pos x="connsiteX2421" y="connsiteY2421"/>
              </a:cxn>
              <a:cxn ang="0">
                <a:pos x="connsiteX2422" y="connsiteY2422"/>
              </a:cxn>
              <a:cxn ang="0">
                <a:pos x="connsiteX2423" y="connsiteY2423"/>
              </a:cxn>
              <a:cxn ang="0">
                <a:pos x="connsiteX2424" y="connsiteY2424"/>
              </a:cxn>
              <a:cxn ang="0">
                <a:pos x="connsiteX2425" y="connsiteY2425"/>
              </a:cxn>
              <a:cxn ang="0">
                <a:pos x="connsiteX2426" y="connsiteY2426"/>
              </a:cxn>
              <a:cxn ang="0">
                <a:pos x="connsiteX2427" y="connsiteY2427"/>
              </a:cxn>
              <a:cxn ang="0">
                <a:pos x="connsiteX2428" y="connsiteY2428"/>
              </a:cxn>
              <a:cxn ang="0">
                <a:pos x="connsiteX2429" y="connsiteY2429"/>
              </a:cxn>
              <a:cxn ang="0">
                <a:pos x="connsiteX2430" y="connsiteY2430"/>
              </a:cxn>
              <a:cxn ang="0">
                <a:pos x="connsiteX2431" y="connsiteY2431"/>
              </a:cxn>
              <a:cxn ang="0">
                <a:pos x="connsiteX2432" y="connsiteY2432"/>
              </a:cxn>
              <a:cxn ang="0">
                <a:pos x="connsiteX2433" y="connsiteY2433"/>
              </a:cxn>
              <a:cxn ang="0">
                <a:pos x="connsiteX2434" y="connsiteY2434"/>
              </a:cxn>
              <a:cxn ang="0">
                <a:pos x="connsiteX2435" y="connsiteY2435"/>
              </a:cxn>
              <a:cxn ang="0">
                <a:pos x="connsiteX2436" y="connsiteY2436"/>
              </a:cxn>
              <a:cxn ang="0">
                <a:pos x="connsiteX2437" y="connsiteY2437"/>
              </a:cxn>
              <a:cxn ang="0">
                <a:pos x="connsiteX2438" y="connsiteY2438"/>
              </a:cxn>
              <a:cxn ang="0">
                <a:pos x="connsiteX2439" y="connsiteY2439"/>
              </a:cxn>
              <a:cxn ang="0">
                <a:pos x="connsiteX2440" y="connsiteY2440"/>
              </a:cxn>
              <a:cxn ang="0">
                <a:pos x="connsiteX2441" y="connsiteY2441"/>
              </a:cxn>
              <a:cxn ang="0">
                <a:pos x="connsiteX2442" y="connsiteY2442"/>
              </a:cxn>
              <a:cxn ang="0">
                <a:pos x="connsiteX2443" y="connsiteY2443"/>
              </a:cxn>
              <a:cxn ang="0">
                <a:pos x="connsiteX2444" y="connsiteY2444"/>
              </a:cxn>
              <a:cxn ang="0">
                <a:pos x="connsiteX2445" y="connsiteY2445"/>
              </a:cxn>
              <a:cxn ang="0">
                <a:pos x="connsiteX2446" y="connsiteY2446"/>
              </a:cxn>
              <a:cxn ang="0">
                <a:pos x="connsiteX2447" y="connsiteY2447"/>
              </a:cxn>
              <a:cxn ang="0">
                <a:pos x="connsiteX2448" y="connsiteY2448"/>
              </a:cxn>
              <a:cxn ang="0">
                <a:pos x="connsiteX2449" y="connsiteY2449"/>
              </a:cxn>
              <a:cxn ang="0">
                <a:pos x="connsiteX2450" y="connsiteY2450"/>
              </a:cxn>
              <a:cxn ang="0">
                <a:pos x="connsiteX2451" y="connsiteY2451"/>
              </a:cxn>
              <a:cxn ang="0">
                <a:pos x="connsiteX2452" y="connsiteY2452"/>
              </a:cxn>
              <a:cxn ang="0">
                <a:pos x="connsiteX2453" y="connsiteY2453"/>
              </a:cxn>
              <a:cxn ang="0">
                <a:pos x="connsiteX2454" y="connsiteY2454"/>
              </a:cxn>
              <a:cxn ang="0">
                <a:pos x="connsiteX2455" y="connsiteY2455"/>
              </a:cxn>
              <a:cxn ang="0">
                <a:pos x="connsiteX2456" y="connsiteY2456"/>
              </a:cxn>
              <a:cxn ang="0">
                <a:pos x="connsiteX2457" y="connsiteY2457"/>
              </a:cxn>
              <a:cxn ang="0">
                <a:pos x="connsiteX2458" y="connsiteY2458"/>
              </a:cxn>
              <a:cxn ang="0">
                <a:pos x="connsiteX2459" y="connsiteY2459"/>
              </a:cxn>
              <a:cxn ang="0">
                <a:pos x="connsiteX2460" y="connsiteY2460"/>
              </a:cxn>
              <a:cxn ang="0">
                <a:pos x="connsiteX2461" y="connsiteY2461"/>
              </a:cxn>
              <a:cxn ang="0">
                <a:pos x="connsiteX2462" y="connsiteY2462"/>
              </a:cxn>
              <a:cxn ang="0">
                <a:pos x="connsiteX2463" y="connsiteY2463"/>
              </a:cxn>
              <a:cxn ang="0">
                <a:pos x="connsiteX2464" y="connsiteY2464"/>
              </a:cxn>
              <a:cxn ang="0">
                <a:pos x="connsiteX2465" y="connsiteY2465"/>
              </a:cxn>
              <a:cxn ang="0">
                <a:pos x="connsiteX2466" y="connsiteY2466"/>
              </a:cxn>
              <a:cxn ang="0">
                <a:pos x="connsiteX2467" y="connsiteY2467"/>
              </a:cxn>
              <a:cxn ang="0">
                <a:pos x="connsiteX2468" y="connsiteY2468"/>
              </a:cxn>
              <a:cxn ang="0">
                <a:pos x="connsiteX2469" y="connsiteY2469"/>
              </a:cxn>
              <a:cxn ang="0">
                <a:pos x="connsiteX2470" y="connsiteY2470"/>
              </a:cxn>
              <a:cxn ang="0">
                <a:pos x="connsiteX2471" y="connsiteY2471"/>
              </a:cxn>
              <a:cxn ang="0">
                <a:pos x="connsiteX2472" y="connsiteY2472"/>
              </a:cxn>
              <a:cxn ang="0">
                <a:pos x="connsiteX2473" y="connsiteY2473"/>
              </a:cxn>
              <a:cxn ang="0">
                <a:pos x="connsiteX2474" y="connsiteY2474"/>
              </a:cxn>
              <a:cxn ang="0">
                <a:pos x="connsiteX2475" y="connsiteY2475"/>
              </a:cxn>
              <a:cxn ang="0">
                <a:pos x="connsiteX2476" y="connsiteY2476"/>
              </a:cxn>
              <a:cxn ang="0">
                <a:pos x="connsiteX2477" y="connsiteY2477"/>
              </a:cxn>
              <a:cxn ang="0">
                <a:pos x="connsiteX2478" y="connsiteY2478"/>
              </a:cxn>
              <a:cxn ang="0">
                <a:pos x="connsiteX2479" y="connsiteY2479"/>
              </a:cxn>
              <a:cxn ang="0">
                <a:pos x="connsiteX2480" y="connsiteY2480"/>
              </a:cxn>
              <a:cxn ang="0">
                <a:pos x="connsiteX2481" y="connsiteY2481"/>
              </a:cxn>
              <a:cxn ang="0">
                <a:pos x="connsiteX2482" y="connsiteY2482"/>
              </a:cxn>
              <a:cxn ang="0">
                <a:pos x="connsiteX2483" y="connsiteY2483"/>
              </a:cxn>
              <a:cxn ang="0">
                <a:pos x="connsiteX2484" y="connsiteY2484"/>
              </a:cxn>
              <a:cxn ang="0">
                <a:pos x="connsiteX2485" y="connsiteY2485"/>
              </a:cxn>
              <a:cxn ang="0">
                <a:pos x="connsiteX2486" y="connsiteY2486"/>
              </a:cxn>
              <a:cxn ang="0">
                <a:pos x="connsiteX2487" y="connsiteY2487"/>
              </a:cxn>
              <a:cxn ang="0">
                <a:pos x="connsiteX2488" y="connsiteY2488"/>
              </a:cxn>
              <a:cxn ang="0">
                <a:pos x="connsiteX2489" y="connsiteY2489"/>
              </a:cxn>
              <a:cxn ang="0">
                <a:pos x="connsiteX2490" y="connsiteY2490"/>
              </a:cxn>
              <a:cxn ang="0">
                <a:pos x="connsiteX2491" y="connsiteY2491"/>
              </a:cxn>
              <a:cxn ang="0">
                <a:pos x="connsiteX2492" y="connsiteY2492"/>
              </a:cxn>
              <a:cxn ang="0">
                <a:pos x="connsiteX2493" y="connsiteY2493"/>
              </a:cxn>
              <a:cxn ang="0">
                <a:pos x="connsiteX2494" y="connsiteY2494"/>
              </a:cxn>
              <a:cxn ang="0">
                <a:pos x="connsiteX2495" y="connsiteY2495"/>
              </a:cxn>
              <a:cxn ang="0">
                <a:pos x="connsiteX2496" y="connsiteY2496"/>
              </a:cxn>
              <a:cxn ang="0">
                <a:pos x="connsiteX2497" y="connsiteY2497"/>
              </a:cxn>
              <a:cxn ang="0">
                <a:pos x="connsiteX2498" y="connsiteY2498"/>
              </a:cxn>
              <a:cxn ang="0">
                <a:pos x="connsiteX2499" y="connsiteY2499"/>
              </a:cxn>
              <a:cxn ang="0">
                <a:pos x="connsiteX2500" y="connsiteY2500"/>
              </a:cxn>
              <a:cxn ang="0">
                <a:pos x="connsiteX2501" y="connsiteY2501"/>
              </a:cxn>
              <a:cxn ang="0">
                <a:pos x="connsiteX2502" y="connsiteY2502"/>
              </a:cxn>
              <a:cxn ang="0">
                <a:pos x="connsiteX2503" y="connsiteY2503"/>
              </a:cxn>
              <a:cxn ang="0">
                <a:pos x="connsiteX2504" y="connsiteY2504"/>
              </a:cxn>
              <a:cxn ang="0">
                <a:pos x="connsiteX2505" y="connsiteY2505"/>
              </a:cxn>
              <a:cxn ang="0">
                <a:pos x="connsiteX2506" y="connsiteY2506"/>
              </a:cxn>
              <a:cxn ang="0">
                <a:pos x="connsiteX2507" y="connsiteY2507"/>
              </a:cxn>
              <a:cxn ang="0">
                <a:pos x="connsiteX2508" y="connsiteY2508"/>
              </a:cxn>
              <a:cxn ang="0">
                <a:pos x="connsiteX2509" y="connsiteY2509"/>
              </a:cxn>
              <a:cxn ang="0">
                <a:pos x="connsiteX2510" y="connsiteY2510"/>
              </a:cxn>
              <a:cxn ang="0">
                <a:pos x="connsiteX2511" y="connsiteY2511"/>
              </a:cxn>
              <a:cxn ang="0">
                <a:pos x="connsiteX2512" y="connsiteY2512"/>
              </a:cxn>
              <a:cxn ang="0">
                <a:pos x="connsiteX2513" y="connsiteY2513"/>
              </a:cxn>
              <a:cxn ang="0">
                <a:pos x="connsiteX2514" y="connsiteY2514"/>
              </a:cxn>
              <a:cxn ang="0">
                <a:pos x="connsiteX2515" y="connsiteY2515"/>
              </a:cxn>
              <a:cxn ang="0">
                <a:pos x="connsiteX2516" y="connsiteY2516"/>
              </a:cxn>
              <a:cxn ang="0">
                <a:pos x="connsiteX2517" y="connsiteY2517"/>
              </a:cxn>
              <a:cxn ang="0">
                <a:pos x="connsiteX2518" y="connsiteY2518"/>
              </a:cxn>
              <a:cxn ang="0">
                <a:pos x="connsiteX2519" y="connsiteY2519"/>
              </a:cxn>
              <a:cxn ang="0">
                <a:pos x="connsiteX2520" y="connsiteY2520"/>
              </a:cxn>
              <a:cxn ang="0">
                <a:pos x="connsiteX2521" y="connsiteY2521"/>
              </a:cxn>
              <a:cxn ang="0">
                <a:pos x="connsiteX2522" y="connsiteY2522"/>
              </a:cxn>
              <a:cxn ang="0">
                <a:pos x="connsiteX2523" y="connsiteY2523"/>
              </a:cxn>
              <a:cxn ang="0">
                <a:pos x="connsiteX2524" y="connsiteY2524"/>
              </a:cxn>
              <a:cxn ang="0">
                <a:pos x="connsiteX2525" y="connsiteY2525"/>
              </a:cxn>
              <a:cxn ang="0">
                <a:pos x="connsiteX2526" y="connsiteY2526"/>
              </a:cxn>
              <a:cxn ang="0">
                <a:pos x="connsiteX2527" y="connsiteY2527"/>
              </a:cxn>
              <a:cxn ang="0">
                <a:pos x="connsiteX2528" y="connsiteY2528"/>
              </a:cxn>
              <a:cxn ang="0">
                <a:pos x="connsiteX2529" y="connsiteY2529"/>
              </a:cxn>
              <a:cxn ang="0">
                <a:pos x="connsiteX2530" y="connsiteY2530"/>
              </a:cxn>
              <a:cxn ang="0">
                <a:pos x="connsiteX2531" y="connsiteY2531"/>
              </a:cxn>
              <a:cxn ang="0">
                <a:pos x="connsiteX2532" y="connsiteY2532"/>
              </a:cxn>
              <a:cxn ang="0">
                <a:pos x="connsiteX2533" y="connsiteY2533"/>
              </a:cxn>
              <a:cxn ang="0">
                <a:pos x="connsiteX2534" y="connsiteY2534"/>
              </a:cxn>
              <a:cxn ang="0">
                <a:pos x="connsiteX2535" y="connsiteY2535"/>
              </a:cxn>
              <a:cxn ang="0">
                <a:pos x="connsiteX2536" y="connsiteY2536"/>
              </a:cxn>
              <a:cxn ang="0">
                <a:pos x="connsiteX2537" y="connsiteY2537"/>
              </a:cxn>
              <a:cxn ang="0">
                <a:pos x="connsiteX2538" y="connsiteY2538"/>
              </a:cxn>
              <a:cxn ang="0">
                <a:pos x="connsiteX2539" y="connsiteY2539"/>
              </a:cxn>
              <a:cxn ang="0">
                <a:pos x="connsiteX2540" y="connsiteY2540"/>
              </a:cxn>
              <a:cxn ang="0">
                <a:pos x="connsiteX2541" y="connsiteY2541"/>
              </a:cxn>
              <a:cxn ang="0">
                <a:pos x="connsiteX2542" y="connsiteY2542"/>
              </a:cxn>
              <a:cxn ang="0">
                <a:pos x="connsiteX2543" y="connsiteY2543"/>
              </a:cxn>
              <a:cxn ang="0">
                <a:pos x="connsiteX2544" y="connsiteY2544"/>
              </a:cxn>
              <a:cxn ang="0">
                <a:pos x="connsiteX2545" y="connsiteY2545"/>
              </a:cxn>
              <a:cxn ang="0">
                <a:pos x="connsiteX2546" y="connsiteY2546"/>
              </a:cxn>
              <a:cxn ang="0">
                <a:pos x="connsiteX2547" y="connsiteY2547"/>
              </a:cxn>
              <a:cxn ang="0">
                <a:pos x="connsiteX2548" y="connsiteY2548"/>
              </a:cxn>
              <a:cxn ang="0">
                <a:pos x="connsiteX2549" y="connsiteY2549"/>
              </a:cxn>
              <a:cxn ang="0">
                <a:pos x="connsiteX2550" y="connsiteY2550"/>
              </a:cxn>
              <a:cxn ang="0">
                <a:pos x="connsiteX2551" y="connsiteY2551"/>
              </a:cxn>
              <a:cxn ang="0">
                <a:pos x="connsiteX2552" y="connsiteY2552"/>
              </a:cxn>
              <a:cxn ang="0">
                <a:pos x="connsiteX2553" y="connsiteY2553"/>
              </a:cxn>
              <a:cxn ang="0">
                <a:pos x="connsiteX2554" y="connsiteY2554"/>
              </a:cxn>
              <a:cxn ang="0">
                <a:pos x="connsiteX2555" y="connsiteY2555"/>
              </a:cxn>
              <a:cxn ang="0">
                <a:pos x="connsiteX2556" y="connsiteY2556"/>
              </a:cxn>
              <a:cxn ang="0">
                <a:pos x="connsiteX2557" y="connsiteY2557"/>
              </a:cxn>
              <a:cxn ang="0">
                <a:pos x="connsiteX2558" y="connsiteY2558"/>
              </a:cxn>
              <a:cxn ang="0">
                <a:pos x="connsiteX2559" y="connsiteY2559"/>
              </a:cxn>
              <a:cxn ang="0">
                <a:pos x="connsiteX2560" y="connsiteY2560"/>
              </a:cxn>
              <a:cxn ang="0">
                <a:pos x="connsiteX2561" y="connsiteY2561"/>
              </a:cxn>
              <a:cxn ang="0">
                <a:pos x="connsiteX2562" y="connsiteY2562"/>
              </a:cxn>
              <a:cxn ang="0">
                <a:pos x="connsiteX2563" y="connsiteY2563"/>
              </a:cxn>
              <a:cxn ang="0">
                <a:pos x="connsiteX2564" y="connsiteY2564"/>
              </a:cxn>
              <a:cxn ang="0">
                <a:pos x="connsiteX2565" y="connsiteY2565"/>
              </a:cxn>
              <a:cxn ang="0">
                <a:pos x="connsiteX2566" y="connsiteY2566"/>
              </a:cxn>
              <a:cxn ang="0">
                <a:pos x="connsiteX2567" y="connsiteY2567"/>
              </a:cxn>
              <a:cxn ang="0">
                <a:pos x="connsiteX2568" y="connsiteY2568"/>
              </a:cxn>
              <a:cxn ang="0">
                <a:pos x="connsiteX2569" y="connsiteY2569"/>
              </a:cxn>
              <a:cxn ang="0">
                <a:pos x="connsiteX2570" y="connsiteY2570"/>
              </a:cxn>
              <a:cxn ang="0">
                <a:pos x="connsiteX2571" y="connsiteY2571"/>
              </a:cxn>
              <a:cxn ang="0">
                <a:pos x="connsiteX2572" y="connsiteY2572"/>
              </a:cxn>
              <a:cxn ang="0">
                <a:pos x="connsiteX2573" y="connsiteY2573"/>
              </a:cxn>
              <a:cxn ang="0">
                <a:pos x="connsiteX2574" y="connsiteY2574"/>
              </a:cxn>
              <a:cxn ang="0">
                <a:pos x="connsiteX2575" y="connsiteY2575"/>
              </a:cxn>
              <a:cxn ang="0">
                <a:pos x="connsiteX2576" y="connsiteY2576"/>
              </a:cxn>
              <a:cxn ang="0">
                <a:pos x="connsiteX2577" y="connsiteY2577"/>
              </a:cxn>
              <a:cxn ang="0">
                <a:pos x="connsiteX2578" y="connsiteY2578"/>
              </a:cxn>
              <a:cxn ang="0">
                <a:pos x="connsiteX2579" y="connsiteY2579"/>
              </a:cxn>
              <a:cxn ang="0">
                <a:pos x="connsiteX2580" y="connsiteY2580"/>
              </a:cxn>
              <a:cxn ang="0">
                <a:pos x="connsiteX2581" y="connsiteY2581"/>
              </a:cxn>
              <a:cxn ang="0">
                <a:pos x="connsiteX2582" y="connsiteY2582"/>
              </a:cxn>
              <a:cxn ang="0">
                <a:pos x="connsiteX2583" y="connsiteY2583"/>
              </a:cxn>
              <a:cxn ang="0">
                <a:pos x="connsiteX2584" y="connsiteY2584"/>
              </a:cxn>
              <a:cxn ang="0">
                <a:pos x="connsiteX2585" y="connsiteY2585"/>
              </a:cxn>
              <a:cxn ang="0">
                <a:pos x="connsiteX2586" y="connsiteY2586"/>
              </a:cxn>
              <a:cxn ang="0">
                <a:pos x="connsiteX2587" y="connsiteY2587"/>
              </a:cxn>
              <a:cxn ang="0">
                <a:pos x="connsiteX2588" y="connsiteY2588"/>
              </a:cxn>
              <a:cxn ang="0">
                <a:pos x="connsiteX2589" y="connsiteY2589"/>
              </a:cxn>
              <a:cxn ang="0">
                <a:pos x="connsiteX2590" y="connsiteY2590"/>
              </a:cxn>
              <a:cxn ang="0">
                <a:pos x="connsiteX2591" y="connsiteY2591"/>
              </a:cxn>
              <a:cxn ang="0">
                <a:pos x="connsiteX2592" y="connsiteY2592"/>
              </a:cxn>
              <a:cxn ang="0">
                <a:pos x="connsiteX2593" y="connsiteY2593"/>
              </a:cxn>
              <a:cxn ang="0">
                <a:pos x="connsiteX2594" y="connsiteY2594"/>
              </a:cxn>
              <a:cxn ang="0">
                <a:pos x="connsiteX2595" y="connsiteY2595"/>
              </a:cxn>
              <a:cxn ang="0">
                <a:pos x="connsiteX2596" y="connsiteY2596"/>
              </a:cxn>
              <a:cxn ang="0">
                <a:pos x="connsiteX2597" y="connsiteY2597"/>
              </a:cxn>
              <a:cxn ang="0">
                <a:pos x="connsiteX2598" y="connsiteY2598"/>
              </a:cxn>
              <a:cxn ang="0">
                <a:pos x="connsiteX2599" y="connsiteY2599"/>
              </a:cxn>
              <a:cxn ang="0">
                <a:pos x="connsiteX2600" y="connsiteY2600"/>
              </a:cxn>
              <a:cxn ang="0">
                <a:pos x="connsiteX2601" y="connsiteY2601"/>
              </a:cxn>
              <a:cxn ang="0">
                <a:pos x="connsiteX2602" y="connsiteY2602"/>
              </a:cxn>
              <a:cxn ang="0">
                <a:pos x="connsiteX2603" y="connsiteY2603"/>
              </a:cxn>
              <a:cxn ang="0">
                <a:pos x="connsiteX2604" y="connsiteY2604"/>
              </a:cxn>
              <a:cxn ang="0">
                <a:pos x="connsiteX2605" y="connsiteY2605"/>
              </a:cxn>
              <a:cxn ang="0">
                <a:pos x="connsiteX2606" y="connsiteY2606"/>
              </a:cxn>
              <a:cxn ang="0">
                <a:pos x="connsiteX2607" y="connsiteY2607"/>
              </a:cxn>
              <a:cxn ang="0">
                <a:pos x="connsiteX2608" y="connsiteY2608"/>
              </a:cxn>
              <a:cxn ang="0">
                <a:pos x="connsiteX2609" y="connsiteY2609"/>
              </a:cxn>
              <a:cxn ang="0">
                <a:pos x="connsiteX2610" y="connsiteY2610"/>
              </a:cxn>
              <a:cxn ang="0">
                <a:pos x="connsiteX2611" y="connsiteY2611"/>
              </a:cxn>
              <a:cxn ang="0">
                <a:pos x="connsiteX2612" y="connsiteY2612"/>
              </a:cxn>
              <a:cxn ang="0">
                <a:pos x="connsiteX2613" y="connsiteY2613"/>
              </a:cxn>
              <a:cxn ang="0">
                <a:pos x="connsiteX2614" y="connsiteY2614"/>
              </a:cxn>
              <a:cxn ang="0">
                <a:pos x="connsiteX2615" y="connsiteY2615"/>
              </a:cxn>
              <a:cxn ang="0">
                <a:pos x="connsiteX2616" y="connsiteY2616"/>
              </a:cxn>
              <a:cxn ang="0">
                <a:pos x="connsiteX2617" y="connsiteY2617"/>
              </a:cxn>
              <a:cxn ang="0">
                <a:pos x="connsiteX2618" y="connsiteY2618"/>
              </a:cxn>
              <a:cxn ang="0">
                <a:pos x="connsiteX2619" y="connsiteY2619"/>
              </a:cxn>
              <a:cxn ang="0">
                <a:pos x="connsiteX2620" y="connsiteY2620"/>
              </a:cxn>
              <a:cxn ang="0">
                <a:pos x="connsiteX2621" y="connsiteY2621"/>
              </a:cxn>
            </a:cxnLst>
            <a:rect l="l" t="t" r="r" b="b"/>
            <a:pathLst>
              <a:path w="3076859" h="3513667">
                <a:moveTo>
                  <a:pt x="169203" y="0"/>
                </a:moveTo>
                <a:lnTo>
                  <a:pt x="171403" y="136"/>
                </a:lnTo>
                <a:lnTo>
                  <a:pt x="174004" y="271"/>
                </a:lnTo>
                <a:lnTo>
                  <a:pt x="176204" y="407"/>
                </a:lnTo>
                <a:lnTo>
                  <a:pt x="178604" y="949"/>
                </a:lnTo>
                <a:lnTo>
                  <a:pt x="181004" y="1356"/>
                </a:lnTo>
                <a:lnTo>
                  <a:pt x="183404" y="2169"/>
                </a:lnTo>
                <a:lnTo>
                  <a:pt x="185604" y="3118"/>
                </a:lnTo>
                <a:lnTo>
                  <a:pt x="188004" y="4067"/>
                </a:lnTo>
                <a:lnTo>
                  <a:pt x="190404" y="5287"/>
                </a:lnTo>
                <a:lnTo>
                  <a:pt x="192604" y="6642"/>
                </a:lnTo>
                <a:lnTo>
                  <a:pt x="195004" y="8405"/>
                </a:lnTo>
                <a:lnTo>
                  <a:pt x="199404" y="6642"/>
                </a:lnTo>
                <a:lnTo>
                  <a:pt x="203604" y="5287"/>
                </a:lnTo>
                <a:lnTo>
                  <a:pt x="208004" y="4202"/>
                </a:lnTo>
                <a:lnTo>
                  <a:pt x="212004" y="3254"/>
                </a:lnTo>
                <a:lnTo>
                  <a:pt x="216204" y="2576"/>
                </a:lnTo>
                <a:lnTo>
                  <a:pt x="220204" y="2033"/>
                </a:lnTo>
                <a:lnTo>
                  <a:pt x="224404" y="1898"/>
                </a:lnTo>
                <a:lnTo>
                  <a:pt x="228204" y="1762"/>
                </a:lnTo>
                <a:lnTo>
                  <a:pt x="232405" y="1898"/>
                </a:lnTo>
                <a:lnTo>
                  <a:pt x="236205" y="2169"/>
                </a:lnTo>
                <a:lnTo>
                  <a:pt x="240205" y="2576"/>
                </a:lnTo>
                <a:lnTo>
                  <a:pt x="244005" y="3254"/>
                </a:lnTo>
                <a:lnTo>
                  <a:pt x="247605" y="4067"/>
                </a:lnTo>
                <a:lnTo>
                  <a:pt x="251605" y="4745"/>
                </a:lnTo>
                <a:lnTo>
                  <a:pt x="255205" y="5829"/>
                </a:lnTo>
                <a:lnTo>
                  <a:pt x="259005" y="6914"/>
                </a:lnTo>
                <a:lnTo>
                  <a:pt x="262805" y="8134"/>
                </a:lnTo>
                <a:lnTo>
                  <a:pt x="266405" y="9625"/>
                </a:lnTo>
                <a:lnTo>
                  <a:pt x="273605" y="12336"/>
                </a:lnTo>
                <a:lnTo>
                  <a:pt x="281005" y="15589"/>
                </a:lnTo>
                <a:lnTo>
                  <a:pt x="288006" y="18843"/>
                </a:lnTo>
                <a:lnTo>
                  <a:pt x="302406" y="25621"/>
                </a:lnTo>
                <a:lnTo>
                  <a:pt x="309406" y="29010"/>
                </a:lnTo>
                <a:lnTo>
                  <a:pt x="316806" y="32263"/>
                </a:lnTo>
                <a:lnTo>
                  <a:pt x="317606" y="30094"/>
                </a:lnTo>
                <a:lnTo>
                  <a:pt x="318806" y="28332"/>
                </a:lnTo>
                <a:lnTo>
                  <a:pt x="320006" y="26705"/>
                </a:lnTo>
                <a:lnTo>
                  <a:pt x="321006" y="25349"/>
                </a:lnTo>
                <a:lnTo>
                  <a:pt x="322406" y="24401"/>
                </a:lnTo>
                <a:lnTo>
                  <a:pt x="323806" y="23587"/>
                </a:lnTo>
                <a:lnTo>
                  <a:pt x="325206" y="23181"/>
                </a:lnTo>
                <a:lnTo>
                  <a:pt x="326606" y="22909"/>
                </a:lnTo>
                <a:lnTo>
                  <a:pt x="328006" y="22909"/>
                </a:lnTo>
                <a:lnTo>
                  <a:pt x="329206" y="23181"/>
                </a:lnTo>
                <a:lnTo>
                  <a:pt x="330607" y="23858"/>
                </a:lnTo>
                <a:lnTo>
                  <a:pt x="331807" y="24401"/>
                </a:lnTo>
                <a:lnTo>
                  <a:pt x="333007" y="25485"/>
                </a:lnTo>
                <a:lnTo>
                  <a:pt x="334007" y="26705"/>
                </a:lnTo>
                <a:lnTo>
                  <a:pt x="335007" y="28196"/>
                </a:lnTo>
                <a:lnTo>
                  <a:pt x="336007" y="29823"/>
                </a:lnTo>
                <a:lnTo>
                  <a:pt x="338807" y="36736"/>
                </a:lnTo>
                <a:lnTo>
                  <a:pt x="342207" y="43379"/>
                </a:lnTo>
                <a:lnTo>
                  <a:pt x="346207" y="49886"/>
                </a:lnTo>
                <a:lnTo>
                  <a:pt x="350207" y="56257"/>
                </a:lnTo>
                <a:lnTo>
                  <a:pt x="354607" y="62492"/>
                </a:lnTo>
                <a:lnTo>
                  <a:pt x="359007" y="68593"/>
                </a:lnTo>
                <a:lnTo>
                  <a:pt x="363807" y="74557"/>
                </a:lnTo>
                <a:lnTo>
                  <a:pt x="368607" y="80522"/>
                </a:lnTo>
                <a:lnTo>
                  <a:pt x="378207" y="92315"/>
                </a:lnTo>
                <a:lnTo>
                  <a:pt x="387608" y="103973"/>
                </a:lnTo>
                <a:lnTo>
                  <a:pt x="392408" y="110073"/>
                </a:lnTo>
                <a:lnTo>
                  <a:pt x="396808" y="116038"/>
                </a:lnTo>
                <a:lnTo>
                  <a:pt x="401208" y="122409"/>
                </a:lnTo>
                <a:lnTo>
                  <a:pt x="405008" y="128780"/>
                </a:lnTo>
                <a:lnTo>
                  <a:pt x="406208" y="130949"/>
                </a:lnTo>
                <a:lnTo>
                  <a:pt x="407208" y="132983"/>
                </a:lnTo>
                <a:lnTo>
                  <a:pt x="408008" y="135152"/>
                </a:lnTo>
                <a:lnTo>
                  <a:pt x="408608" y="137049"/>
                </a:lnTo>
                <a:lnTo>
                  <a:pt x="409208" y="139083"/>
                </a:lnTo>
                <a:lnTo>
                  <a:pt x="409408" y="141116"/>
                </a:lnTo>
                <a:lnTo>
                  <a:pt x="409608" y="143150"/>
                </a:lnTo>
                <a:lnTo>
                  <a:pt x="409408" y="145183"/>
                </a:lnTo>
                <a:lnTo>
                  <a:pt x="409208" y="149114"/>
                </a:lnTo>
                <a:lnTo>
                  <a:pt x="408208" y="153045"/>
                </a:lnTo>
                <a:lnTo>
                  <a:pt x="406808" y="156841"/>
                </a:lnTo>
                <a:lnTo>
                  <a:pt x="405008" y="160908"/>
                </a:lnTo>
                <a:lnTo>
                  <a:pt x="408208" y="165246"/>
                </a:lnTo>
                <a:lnTo>
                  <a:pt x="411208" y="169448"/>
                </a:lnTo>
                <a:lnTo>
                  <a:pt x="414208" y="173921"/>
                </a:lnTo>
                <a:lnTo>
                  <a:pt x="416808" y="178259"/>
                </a:lnTo>
                <a:lnTo>
                  <a:pt x="422208" y="187070"/>
                </a:lnTo>
                <a:lnTo>
                  <a:pt x="426608" y="196153"/>
                </a:lnTo>
                <a:lnTo>
                  <a:pt x="431008" y="205235"/>
                </a:lnTo>
                <a:lnTo>
                  <a:pt x="434809" y="214589"/>
                </a:lnTo>
                <a:lnTo>
                  <a:pt x="438408" y="223942"/>
                </a:lnTo>
                <a:lnTo>
                  <a:pt x="441809" y="233431"/>
                </a:lnTo>
                <a:lnTo>
                  <a:pt x="444409" y="242920"/>
                </a:lnTo>
                <a:lnTo>
                  <a:pt x="447209" y="252681"/>
                </a:lnTo>
                <a:lnTo>
                  <a:pt x="450009" y="262305"/>
                </a:lnTo>
                <a:lnTo>
                  <a:pt x="452209" y="272065"/>
                </a:lnTo>
                <a:lnTo>
                  <a:pt x="456809" y="291721"/>
                </a:lnTo>
                <a:lnTo>
                  <a:pt x="461209" y="311242"/>
                </a:lnTo>
                <a:lnTo>
                  <a:pt x="462809" y="312597"/>
                </a:lnTo>
                <a:lnTo>
                  <a:pt x="463809" y="313682"/>
                </a:lnTo>
                <a:lnTo>
                  <a:pt x="465009" y="314902"/>
                </a:lnTo>
                <a:lnTo>
                  <a:pt x="465809" y="316257"/>
                </a:lnTo>
                <a:lnTo>
                  <a:pt x="466409" y="317477"/>
                </a:lnTo>
                <a:lnTo>
                  <a:pt x="466809" y="318833"/>
                </a:lnTo>
                <a:lnTo>
                  <a:pt x="467009" y="320324"/>
                </a:lnTo>
                <a:lnTo>
                  <a:pt x="467209" y="321680"/>
                </a:lnTo>
                <a:lnTo>
                  <a:pt x="467009" y="324662"/>
                </a:lnTo>
                <a:lnTo>
                  <a:pt x="466409" y="327509"/>
                </a:lnTo>
                <a:lnTo>
                  <a:pt x="465609" y="330491"/>
                </a:lnTo>
                <a:lnTo>
                  <a:pt x="464609" y="333473"/>
                </a:lnTo>
                <a:lnTo>
                  <a:pt x="463609" y="336455"/>
                </a:lnTo>
                <a:lnTo>
                  <a:pt x="463009" y="339438"/>
                </a:lnTo>
                <a:lnTo>
                  <a:pt x="462409" y="342420"/>
                </a:lnTo>
                <a:lnTo>
                  <a:pt x="462409" y="345131"/>
                </a:lnTo>
                <a:lnTo>
                  <a:pt x="462409" y="346487"/>
                </a:lnTo>
                <a:lnTo>
                  <a:pt x="463009" y="347978"/>
                </a:lnTo>
                <a:lnTo>
                  <a:pt x="463409" y="349333"/>
                </a:lnTo>
                <a:lnTo>
                  <a:pt x="464409" y="350553"/>
                </a:lnTo>
                <a:lnTo>
                  <a:pt x="465209" y="351774"/>
                </a:lnTo>
                <a:lnTo>
                  <a:pt x="466409" y="352994"/>
                </a:lnTo>
                <a:lnTo>
                  <a:pt x="468009" y="354214"/>
                </a:lnTo>
                <a:lnTo>
                  <a:pt x="469609" y="355298"/>
                </a:lnTo>
                <a:lnTo>
                  <a:pt x="478409" y="355298"/>
                </a:lnTo>
                <a:lnTo>
                  <a:pt x="480209" y="358009"/>
                </a:lnTo>
                <a:lnTo>
                  <a:pt x="481809" y="360449"/>
                </a:lnTo>
                <a:lnTo>
                  <a:pt x="483209" y="363025"/>
                </a:lnTo>
                <a:lnTo>
                  <a:pt x="484409" y="365736"/>
                </a:lnTo>
                <a:lnTo>
                  <a:pt x="485609" y="368312"/>
                </a:lnTo>
                <a:lnTo>
                  <a:pt x="486409" y="371023"/>
                </a:lnTo>
                <a:lnTo>
                  <a:pt x="488010" y="376310"/>
                </a:lnTo>
                <a:lnTo>
                  <a:pt x="489009" y="382003"/>
                </a:lnTo>
                <a:lnTo>
                  <a:pt x="489809" y="387290"/>
                </a:lnTo>
                <a:lnTo>
                  <a:pt x="490210" y="392848"/>
                </a:lnTo>
                <a:lnTo>
                  <a:pt x="490610" y="398677"/>
                </a:lnTo>
                <a:lnTo>
                  <a:pt x="490810" y="409928"/>
                </a:lnTo>
                <a:lnTo>
                  <a:pt x="491210" y="415486"/>
                </a:lnTo>
                <a:lnTo>
                  <a:pt x="491610" y="421044"/>
                </a:lnTo>
                <a:lnTo>
                  <a:pt x="492410" y="426602"/>
                </a:lnTo>
                <a:lnTo>
                  <a:pt x="493410" y="432024"/>
                </a:lnTo>
                <a:lnTo>
                  <a:pt x="494810" y="437446"/>
                </a:lnTo>
                <a:lnTo>
                  <a:pt x="496010" y="440022"/>
                </a:lnTo>
                <a:lnTo>
                  <a:pt x="497010" y="442733"/>
                </a:lnTo>
                <a:lnTo>
                  <a:pt x="502810" y="442597"/>
                </a:lnTo>
                <a:lnTo>
                  <a:pt x="508810" y="442597"/>
                </a:lnTo>
                <a:lnTo>
                  <a:pt x="511210" y="437853"/>
                </a:lnTo>
                <a:lnTo>
                  <a:pt x="514010" y="433515"/>
                </a:lnTo>
                <a:lnTo>
                  <a:pt x="516810" y="429448"/>
                </a:lnTo>
                <a:lnTo>
                  <a:pt x="519810" y="425653"/>
                </a:lnTo>
                <a:lnTo>
                  <a:pt x="523010" y="422128"/>
                </a:lnTo>
                <a:lnTo>
                  <a:pt x="526410" y="418875"/>
                </a:lnTo>
                <a:lnTo>
                  <a:pt x="530010" y="416164"/>
                </a:lnTo>
                <a:lnTo>
                  <a:pt x="533810" y="413452"/>
                </a:lnTo>
                <a:lnTo>
                  <a:pt x="536010" y="412368"/>
                </a:lnTo>
                <a:lnTo>
                  <a:pt x="538010" y="411419"/>
                </a:lnTo>
                <a:lnTo>
                  <a:pt x="540011" y="410470"/>
                </a:lnTo>
                <a:lnTo>
                  <a:pt x="542211" y="409657"/>
                </a:lnTo>
                <a:lnTo>
                  <a:pt x="544611" y="408979"/>
                </a:lnTo>
                <a:lnTo>
                  <a:pt x="546811" y="408437"/>
                </a:lnTo>
                <a:lnTo>
                  <a:pt x="549211" y="407759"/>
                </a:lnTo>
                <a:lnTo>
                  <a:pt x="551611" y="407488"/>
                </a:lnTo>
                <a:lnTo>
                  <a:pt x="554211" y="407081"/>
                </a:lnTo>
                <a:lnTo>
                  <a:pt x="556611" y="406810"/>
                </a:lnTo>
                <a:lnTo>
                  <a:pt x="559411" y="406810"/>
                </a:lnTo>
                <a:lnTo>
                  <a:pt x="562211" y="406810"/>
                </a:lnTo>
                <a:lnTo>
                  <a:pt x="564811" y="406946"/>
                </a:lnTo>
                <a:lnTo>
                  <a:pt x="567811" y="407352"/>
                </a:lnTo>
                <a:lnTo>
                  <a:pt x="570811" y="407623"/>
                </a:lnTo>
                <a:lnTo>
                  <a:pt x="573811" y="408166"/>
                </a:lnTo>
                <a:lnTo>
                  <a:pt x="588211" y="407352"/>
                </a:lnTo>
                <a:lnTo>
                  <a:pt x="602412" y="406403"/>
                </a:lnTo>
                <a:lnTo>
                  <a:pt x="606212" y="406946"/>
                </a:lnTo>
                <a:lnTo>
                  <a:pt x="610012" y="407488"/>
                </a:lnTo>
                <a:lnTo>
                  <a:pt x="614012" y="407759"/>
                </a:lnTo>
                <a:lnTo>
                  <a:pt x="618012" y="407895"/>
                </a:lnTo>
                <a:lnTo>
                  <a:pt x="625812" y="408030"/>
                </a:lnTo>
                <a:lnTo>
                  <a:pt x="633812" y="407895"/>
                </a:lnTo>
                <a:lnTo>
                  <a:pt x="650013" y="407352"/>
                </a:lnTo>
                <a:lnTo>
                  <a:pt x="658013" y="407081"/>
                </a:lnTo>
                <a:lnTo>
                  <a:pt x="662013" y="407081"/>
                </a:lnTo>
                <a:lnTo>
                  <a:pt x="665813" y="407352"/>
                </a:lnTo>
                <a:lnTo>
                  <a:pt x="669813" y="407623"/>
                </a:lnTo>
                <a:lnTo>
                  <a:pt x="673613" y="407895"/>
                </a:lnTo>
                <a:lnTo>
                  <a:pt x="677613" y="408437"/>
                </a:lnTo>
                <a:lnTo>
                  <a:pt x="681413" y="409115"/>
                </a:lnTo>
                <a:lnTo>
                  <a:pt x="685013" y="409928"/>
                </a:lnTo>
                <a:lnTo>
                  <a:pt x="689013" y="411012"/>
                </a:lnTo>
                <a:lnTo>
                  <a:pt x="692613" y="412232"/>
                </a:lnTo>
                <a:lnTo>
                  <a:pt x="696014" y="413588"/>
                </a:lnTo>
                <a:lnTo>
                  <a:pt x="699614" y="415350"/>
                </a:lnTo>
                <a:lnTo>
                  <a:pt x="703014" y="417384"/>
                </a:lnTo>
                <a:lnTo>
                  <a:pt x="706214" y="419688"/>
                </a:lnTo>
                <a:lnTo>
                  <a:pt x="709614" y="422264"/>
                </a:lnTo>
                <a:lnTo>
                  <a:pt x="712814" y="425110"/>
                </a:lnTo>
                <a:lnTo>
                  <a:pt x="715814" y="428364"/>
                </a:lnTo>
                <a:lnTo>
                  <a:pt x="719014" y="431888"/>
                </a:lnTo>
                <a:lnTo>
                  <a:pt x="721814" y="435820"/>
                </a:lnTo>
                <a:lnTo>
                  <a:pt x="722614" y="436633"/>
                </a:lnTo>
                <a:lnTo>
                  <a:pt x="723614" y="437446"/>
                </a:lnTo>
                <a:lnTo>
                  <a:pt x="725014" y="438260"/>
                </a:lnTo>
                <a:lnTo>
                  <a:pt x="726414" y="438802"/>
                </a:lnTo>
                <a:lnTo>
                  <a:pt x="728014" y="439344"/>
                </a:lnTo>
                <a:lnTo>
                  <a:pt x="729814" y="439751"/>
                </a:lnTo>
                <a:lnTo>
                  <a:pt x="731614" y="440157"/>
                </a:lnTo>
                <a:lnTo>
                  <a:pt x="733614" y="440564"/>
                </a:lnTo>
                <a:lnTo>
                  <a:pt x="735614" y="440700"/>
                </a:lnTo>
                <a:lnTo>
                  <a:pt x="737814" y="440835"/>
                </a:lnTo>
                <a:lnTo>
                  <a:pt x="739814" y="440835"/>
                </a:lnTo>
                <a:lnTo>
                  <a:pt x="741614" y="440700"/>
                </a:lnTo>
                <a:lnTo>
                  <a:pt x="743614" y="440564"/>
                </a:lnTo>
                <a:lnTo>
                  <a:pt x="745214" y="440157"/>
                </a:lnTo>
                <a:lnTo>
                  <a:pt x="746814" y="439751"/>
                </a:lnTo>
                <a:lnTo>
                  <a:pt x="748415" y="439344"/>
                </a:lnTo>
                <a:lnTo>
                  <a:pt x="752415" y="437717"/>
                </a:lnTo>
                <a:lnTo>
                  <a:pt x="756015" y="436497"/>
                </a:lnTo>
                <a:lnTo>
                  <a:pt x="759415" y="435413"/>
                </a:lnTo>
                <a:lnTo>
                  <a:pt x="762615" y="434464"/>
                </a:lnTo>
                <a:lnTo>
                  <a:pt x="765615" y="433922"/>
                </a:lnTo>
                <a:lnTo>
                  <a:pt x="768615" y="433515"/>
                </a:lnTo>
                <a:lnTo>
                  <a:pt x="771015" y="433380"/>
                </a:lnTo>
                <a:lnTo>
                  <a:pt x="773615" y="433380"/>
                </a:lnTo>
                <a:lnTo>
                  <a:pt x="775815" y="433786"/>
                </a:lnTo>
                <a:lnTo>
                  <a:pt x="778015" y="434193"/>
                </a:lnTo>
                <a:lnTo>
                  <a:pt x="780015" y="434871"/>
                </a:lnTo>
                <a:lnTo>
                  <a:pt x="781815" y="435548"/>
                </a:lnTo>
                <a:lnTo>
                  <a:pt x="783615" y="436497"/>
                </a:lnTo>
                <a:lnTo>
                  <a:pt x="785215" y="437582"/>
                </a:lnTo>
                <a:lnTo>
                  <a:pt x="786615" y="438937"/>
                </a:lnTo>
                <a:lnTo>
                  <a:pt x="787815" y="440429"/>
                </a:lnTo>
                <a:lnTo>
                  <a:pt x="789215" y="441784"/>
                </a:lnTo>
                <a:lnTo>
                  <a:pt x="790415" y="443411"/>
                </a:lnTo>
                <a:lnTo>
                  <a:pt x="792415" y="447206"/>
                </a:lnTo>
                <a:lnTo>
                  <a:pt x="794215" y="451138"/>
                </a:lnTo>
                <a:lnTo>
                  <a:pt x="795815" y="455475"/>
                </a:lnTo>
                <a:lnTo>
                  <a:pt x="797415" y="460220"/>
                </a:lnTo>
                <a:lnTo>
                  <a:pt x="798815" y="464965"/>
                </a:lnTo>
                <a:lnTo>
                  <a:pt x="801816" y="474725"/>
                </a:lnTo>
                <a:lnTo>
                  <a:pt x="803816" y="480283"/>
                </a:lnTo>
                <a:lnTo>
                  <a:pt x="806016" y="485705"/>
                </a:lnTo>
                <a:lnTo>
                  <a:pt x="810216" y="496414"/>
                </a:lnTo>
                <a:lnTo>
                  <a:pt x="815016" y="507123"/>
                </a:lnTo>
                <a:lnTo>
                  <a:pt x="819616" y="517968"/>
                </a:lnTo>
                <a:lnTo>
                  <a:pt x="821616" y="523390"/>
                </a:lnTo>
                <a:lnTo>
                  <a:pt x="823416" y="528812"/>
                </a:lnTo>
                <a:lnTo>
                  <a:pt x="825016" y="534370"/>
                </a:lnTo>
                <a:lnTo>
                  <a:pt x="826416" y="539928"/>
                </a:lnTo>
                <a:lnTo>
                  <a:pt x="827616" y="545622"/>
                </a:lnTo>
                <a:lnTo>
                  <a:pt x="828416" y="551315"/>
                </a:lnTo>
                <a:lnTo>
                  <a:pt x="828816" y="557415"/>
                </a:lnTo>
                <a:lnTo>
                  <a:pt x="828816" y="563244"/>
                </a:lnTo>
                <a:lnTo>
                  <a:pt x="831216" y="583307"/>
                </a:lnTo>
                <a:lnTo>
                  <a:pt x="832616" y="593203"/>
                </a:lnTo>
                <a:lnTo>
                  <a:pt x="834416" y="603098"/>
                </a:lnTo>
                <a:lnTo>
                  <a:pt x="835616" y="608114"/>
                </a:lnTo>
                <a:lnTo>
                  <a:pt x="836816" y="612994"/>
                </a:lnTo>
                <a:lnTo>
                  <a:pt x="838016" y="617874"/>
                </a:lnTo>
                <a:lnTo>
                  <a:pt x="839616" y="622619"/>
                </a:lnTo>
                <a:lnTo>
                  <a:pt x="841216" y="627363"/>
                </a:lnTo>
                <a:lnTo>
                  <a:pt x="843416" y="632243"/>
                </a:lnTo>
                <a:lnTo>
                  <a:pt x="845616" y="636852"/>
                </a:lnTo>
                <a:lnTo>
                  <a:pt x="847816" y="641461"/>
                </a:lnTo>
                <a:lnTo>
                  <a:pt x="851616" y="645935"/>
                </a:lnTo>
                <a:lnTo>
                  <a:pt x="855017" y="650544"/>
                </a:lnTo>
                <a:lnTo>
                  <a:pt x="858017" y="655153"/>
                </a:lnTo>
                <a:lnTo>
                  <a:pt x="860417" y="660033"/>
                </a:lnTo>
                <a:lnTo>
                  <a:pt x="862417" y="664777"/>
                </a:lnTo>
                <a:lnTo>
                  <a:pt x="864217" y="669793"/>
                </a:lnTo>
                <a:lnTo>
                  <a:pt x="865617" y="674537"/>
                </a:lnTo>
                <a:lnTo>
                  <a:pt x="866817" y="679689"/>
                </a:lnTo>
                <a:lnTo>
                  <a:pt x="867817" y="684704"/>
                </a:lnTo>
                <a:lnTo>
                  <a:pt x="868217" y="689856"/>
                </a:lnTo>
                <a:lnTo>
                  <a:pt x="868417" y="695007"/>
                </a:lnTo>
                <a:lnTo>
                  <a:pt x="868417" y="700158"/>
                </a:lnTo>
                <a:lnTo>
                  <a:pt x="868217" y="705445"/>
                </a:lnTo>
                <a:lnTo>
                  <a:pt x="867817" y="710731"/>
                </a:lnTo>
                <a:lnTo>
                  <a:pt x="866817" y="716154"/>
                </a:lnTo>
                <a:lnTo>
                  <a:pt x="865817" y="721576"/>
                </a:lnTo>
                <a:lnTo>
                  <a:pt x="865417" y="722932"/>
                </a:lnTo>
                <a:lnTo>
                  <a:pt x="865417" y="724152"/>
                </a:lnTo>
                <a:lnTo>
                  <a:pt x="865617" y="725372"/>
                </a:lnTo>
                <a:lnTo>
                  <a:pt x="866617" y="726592"/>
                </a:lnTo>
                <a:lnTo>
                  <a:pt x="869817" y="732285"/>
                </a:lnTo>
                <a:lnTo>
                  <a:pt x="872817" y="738114"/>
                </a:lnTo>
                <a:lnTo>
                  <a:pt x="875417" y="743808"/>
                </a:lnTo>
                <a:lnTo>
                  <a:pt x="877817" y="749637"/>
                </a:lnTo>
                <a:lnTo>
                  <a:pt x="879617" y="755601"/>
                </a:lnTo>
                <a:lnTo>
                  <a:pt x="881417" y="761430"/>
                </a:lnTo>
                <a:lnTo>
                  <a:pt x="882817" y="767259"/>
                </a:lnTo>
                <a:lnTo>
                  <a:pt x="884017" y="773359"/>
                </a:lnTo>
                <a:lnTo>
                  <a:pt x="885017" y="779324"/>
                </a:lnTo>
                <a:lnTo>
                  <a:pt x="885817" y="785424"/>
                </a:lnTo>
                <a:lnTo>
                  <a:pt x="886417" y="791389"/>
                </a:lnTo>
                <a:lnTo>
                  <a:pt x="886817" y="797489"/>
                </a:lnTo>
                <a:lnTo>
                  <a:pt x="887617" y="809689"/>
                </a:lnTo>
                <a:lnTo>
                  <a:pt x="888017" y="821889"/>
                </a:lnTo>
                <a:lnTo>
                  <a:pt x="888417" y="834089"/>
                </a:lnTo>
                <a:lnTo>
                  <a:pt x="888617" y="846290"/>
                </a:lnTo>
                <a:lnTo>
                  <a:pt x="889417" y="858354"/>
                </a:lnTo>
                <a:lnTo>
                  <a:pt x="889817" y="864319"/>
                </a:lnTo>
                <a:lnTo>
                  <a:pt x="890617" y="870419"/>
                </a:lnTo>
                <a:lnTo>
                  <a:pt x="891217" y="876384"/>
                </a:lnTo>
                <a:lnTo>
                  <a:pt x="892217" y="882348"/>
                </a:lnTo>
                <a:lnTo>
                  <a:pt x="893217" y="888177"/>
                </a:lnTo>
                <a:lnTo>
                  <a:pt x="894617" y="894006"/>
                </a:lnTo>
                <a:lnTo>
                  <a:pt x="896417" y="899835"/>
                </a:lnTo>
                <a:lnTo>
                  <a:pt x="898217" y="905664"/>
                </a:lnTo>
                <a:lnTo>
                  <a:pt x="900417" y="911358"/>
                </a:lnTo>
                <a:lnTo>
                  <a:pt x="902817" y="917051"/>
                </a:lnTo>
                <a:lnTo>
                  <a:pt x="903817" y="915424"/>
                </a:lnTo>
                <a:lnTo>
                  <a:pt x="904417" y="913662"/>
                </a:lnTo>
                <a:lnTo>
                  <a:pt x="904818" y="911900"/>
                </a:lnTo>
                <a:lnTo>
                  <a:pt x="905418" y="910273"/>
                </a:lnTo>
                <a:lnTo>
                  <a:pt x="905818" y="906749"/>
                </a:lnTo>
                <a:lnTo>
                  <a:pt x="906018" y="902953"/>
                </a:lnTo>
                <a:lnTo>
                  <a:pt x="906018" y="899157"/>
                </a:lnTo>
                <a:lnTo>
                  <a:pt x="905618" y="895226"/>
                </a:lnTo>
                <a:lnTo>
                  <a:pt x="905218" y="887499"/>
                </a:lnTo>
                <a:lnTo>
                  <a:pt x="904818" y="883704"/>
                </a:lnTo>
                <a:lnTo>
                  <a:pt x="904818" y="879637"/>
                </a:lnTo>
                <a:lnTo>
                  <a:pt x="905218" y="875977"/>
                </a:lnTo>
                <a:lnTo>
                  <a:pt x="906018" y="872046"/>
                </a:lnTo>
                <a:lnTo>
                  <a:pt x="906418" y="870283"/>
                </a:lnTo>
                <a:lnTo>
                  <a:pt x="907218" y="868521"/>
                </a:lnTo>
                <a:lnTo>
                  <a:pt x="908018" y="866623"/>
                </a:lnTo>
                <a:lnTo>
                  <a:pt x="909218" y="864861"/>
                </a:lnTo>
                <a:lnTo>
                  <a:pt x="910418" y="863099"/>
                </a:lnTo>
                <a:lnTo>
                  <a:pt x="911818" y="861472"/>
                </a:lnTo>
                <a:lnTo>
                  <a:pt x="913418" y="859710"/>
                </a:lnTo>
                <a:lnTo>
                  <a:pt x="915218" y="858219"/>
                </a:lnTo>
                <a:lnTo>
                  <a:pt x="913818" y="856456"/>
                </a:lnTo>
                <a:lnTo>
                  <a:pt x="912418" y="854559"/>
                </a:lnTo>
                <a:lnTo>
                  <a:pt x="911618" y="852932"/>
                </a:lnTo>
                <a:lnTo>
                  <a:pt x="910618" y="851170"/>
                </a:lnTo>
                <a:lnTo>
                  <a:pt x="909618" y="849407"/>
                </a:lnTo>
                <a:lnTo>
                  <a:pt x="909218" y="847645"/>
                </a:lnTo>
                <a:lnTo>
                  <a:pt x="908418" y="844121"/>
                </a:lnTo>
                <a:lnTo>
                  <a:pt x="908018" y="840732"/>
                </a:lnTo>
                <a:lnTo>
                  <a:pt x="908418" y="837343"/>
                </a:lnTo>
                <a:lnTo>
                  <a:pt x="908818" y="833683"/>
                </a:lnTo>
                <a:lnTo>
                  <a:pt x="909418" y="830294"/>
                </a:lnTo>
                <a:lnTo>
                  <a:pt x="910418" y="826905"/>
                </a:lnTo>
                <a:lnTo>
                  <a:pt x="911618" y="823516"/>
                </a:lnTo>
                <a:lnTo>
                  <a:pt x="913818" y="816602"/>
                </a:lnTo>
                <a:lnTo>
                  <a:pt x="914618" y="813213"/>
                </a:lnTo>
                <a:lnTo>
                  <a:pt x="915618" y="809824"/>
                </a:lnTo>
                <a:lnTo>
                  <a:pt x="916218" y="806436"/>
                </a:lnTo>
                <a:lnTo>
                  <a:pt x="916818" y="802775"/>
                </a:lnTo>
                <a:lnTo>
                  <a:pt x="921018" y="740825"/>
                </a:lnTo>
                <a:lnTo>
                  <a:pt x="925418" y="678875"/>
                </a:lnTo>
                <a:lnTo>
                  <a:pt x="934818" y="554840"/>
                </a:lnTo>
                <a:lnTo>
                  <a:pt x="934018" y="535590"/>
                </a:lnTo>
                <a:lnTo>
                  <a:pt x="934018" y="525966"/>
                </a:lnTo>
                <a:lnTo>
                  <a:pt x="934418" y="516477"/>
                </a:lnTo>
                <a:lnTo>
                  <a:pt x="934618" y="511597"/>
                </a:lnTo>
                <a:lnTo>
                  <a:pt x="935418" y="506988"/>
                </a:lnTo>
                <a:lnTo>
                  <a:pt x="936618" y="502379"/>
                </a:lnTo>
                <a:lnTo>
                  <a:pt x="938018" y="497905"/>
                </a:lnTo>
                <a:lnTo>
                  <a:pt x="939818" y="493703"/>
                </a:lnTo>
                <a:lnTo>
                  <a:pt x="941818" y="489501"/>
                </a:lnTo>
                <a:lnTo>
                  <a:pt x="944218" y="485569"/>
                </a:lnTo>
                <a:lnTo>
                  <a:pt x="946618" y="481638"/>
                </a:lnTo>
                <a:lnTo>
                  <a:pt x="949618" y="477978"/>
                </a:lnTo>
                <a:lnTo>
                  <a:pt x="952818" y="474318"/>
                </a:lnTo>
                <a:lnTo>
                  <a:pt x="956018" y="471065"/>
                </a:lnTo>
                <a:lnTo>
                  <a:pt x="959619" y="467947"/>
                </a:lnTo>
                <a:lnTo>
                  <a:pt x="963419" y="464965"/>
                </a:lnTo>
                <a:lnTo>
                  <a:pt x="967419" y="462118"/>
                </a:lnTo>
                <a:lnTo>
                  <a:pt x="971419" y="459542"/>
                </a:lnTo>
                <a:lnTo>
                  <a:pt x="975819" y="457238"/>
                </a:lnTo>
                <a:lnTo>
                  <a:pt x="980219" y="455069"/>
                </a:lnTo>
                <a:lnTo>
                  <a:pt x="984819" y="453171"/>
                </a:lnTo>
                <a:lnTo>
                  <a:pt x="989219" y="451544"/>
                </a:lnTo>
                <a:lnTo>
                  <a:pt x="994019" y="450053"/>
                </a:lnTo>
                <a:lnTo>
                  <a:pt x="999019" y="448969"/>
                </a:lnTo>
                <a:lnTo>
                  <a:pt x="1003819" y="448155"/>
                </a:lnTo>
                <a:lnTo>
                  <a:pt x="1008820" y="447478"/>
                </a:lnTo>
                <a:lnTo>
                  <a:pt x="1013820" y="447206"/>
                </a:lnTo>
                <a:lnTo>
                  <a:pt x="1019020" y="447071"/>
                </a:lnTo>
                <a:lnTo>
                  <a:pt x="1024020" y="447206"/>
                </a:lnTo>
                <a:lnTo>
                  <a:pt x="1029020" y="447749"/>
                </a:lnTo>
                <a:lnTo>
                  <a:pt x="1034020" y="448562"/>
                </a:lnTo>
                <a:lnTo>
                  <a:pt x="1039020" y="449646"/>
                </a:lnTo>
                <a:lnTo>
                  <a:pt x="1044020" y="451138"/>
                </a:lnTo>
                <a:lnTo>
                  <a:pt x="1048820" y="452900"/>
                </a:lnTo>
                <a:lnTo>
                  <a:pt x="1053820" y="455069"/>
                </a:lnTo>
                <a:lnTo>
                  <a:pt x="1054220" y="455340"/>
                </a:lnTo>
                <a:lnTo>
                  <a:pt x="1054820" y="455882"/>
                </a:lnTo>
                <a:lnTo>
                  <a:pt x="1055620" y="456967"/>
                </a:lnTo>
                <a:lnTo>
                  <a:pt x="1056020" y="458322"/>
                </a:lnTo>
                <a:lnTo>
                  <a:pt x="1056820" y="459813"/>
                </a:lnTo>
                <a:lnTo>
                  <a:pt x="1057620" y="463338"/>
                </a:lnTo>
                <a:lnTo>
                  <a:pt x="1058220" y="465100"/>
                </a:lnTo>
                <a:lnTo>
                  <a:pt x="1058620" y="466591"/>
                </a:lnTo>
                <a:lnTo>
                  <a:pt x="1062221" y="466998"/>
                </a:lnTo>
                <a:lnTo>
                  <a:pt x="1065621" y="467133"/>
                </a:lnTo>
                <a:lnTo>
                  <a:pt x="1067421" y="464151"/>
                </a:lnTo>
                <a:lnTo>
                  <a:pt x="1069421" y="461711"/>
                </a:lnTo>
                <a:lnTo>
                  <a:pt x="1071421" y="459407"/>
                </a:lnTo>
                <a:lnTo>
                  <a:pt x="1073421" y="457509"/>
                </a:lnTo>
                <a:lnTo>
                  <a:pt x="1075421" y="455882"/>
                </a:lnTo>
                <a:lnTo>
                  <a:pt x="1077621" y="454527"/>
                </a:lnTo>
                <a:lnTo>
                  <a:pt x="1079621" y="453442"/>
                </a:lnTo>
                <a:lnTo>
                  <a:pt x="1081821" y="452764"/>
                </a:lnTo>
                <a:lnTo>
                  <a:pt x="1084221" y="452087"/>
                </a:lnTo>
                <a:lnTo>
                  <a:pt x="1086221" y="451815"/>
                </a:lnTo>
                <a:lnTo>
                  <a:pt x="1088421" y="451680"/>
                </a:lnTo>
                <a:lnTo>
                  <a:pt x="1091021" y="451680"/>
                </a:lnTo>
                <a:lnTo>
                  <a:pt x="1093221" y="451815"/>
                </a:lnTo>
                <a:lnTo>
                  <a:pt x="1095621" y="452087"/>
                </a:lnTo>
                <a:lnTo>
                  <a:pt x="1097821" y="452629"/>
                </a:lnTo>
                <a:lnTo>
                  <a:pt x="1100421" y="453035"/>
                </a:lnTo>
                <a:lnTo>
                  <a:pt x="1105221" y="454391"/>
                </a:lnTo>
                <a:lnTo>
                  <a:pt x="1110021" y="455882"/>
                </a:lnTo>
                <a:lnTo>
                  <a:pt x="1114622" y="457238"/>
                </a:lnTo>
                <a:lnTo>
                  <a:pt x="1119822" y="458458"/>
                </a:lnTo>
                <a:lnTo>
                  <a:pt x="1122022" y="459136"/>
                </a:lnTo>
                <a:lnTo>
                  <a:pt x="1124422" y="459407"/>
                </a:lnTo>
                <a:lnTo>
                  <a:pt x="1126822" y="459678"/>
                </a:lnTo>
                <a:lnTo>
                  <a:pt x="1129022" y="459949"/>
                </a:lnTo>
                <a:lnTo>
                  <a:pt x="1131422" y="459949"/>
                </a:lnTo>
                <a:lnTo>
                  <a:pt x="1133622" y="459813"/>
                </a:lnTo>
                <a:lnTo>
                  <a:pt x="1135822" y="459542"/>
                </a:lnTo>
                <a:lnTo>
                  <a:pt x="1138222" y="458864"/>
                </a:lnTo>
                <a:lnTo>
                  <a:pt x="1138222" y="459407"/>
                </a:lnTo>
                <a:lnTo>
                  <a:pt x="1138022" y="460898"/>
                </a:lnTo>
                <a:lnTo>
                  <a:pt x="1136422" y="465778"/>
                </a:lnTo>
                <a:lnTo>
                  <a:pt x="1134022" y="471742"/>
                </a:lnTo>
                <a:lnTo>
                  <a:pt x="1133022" y="474589"/>
                </a:lnTo>
                <a:lnTo>
                  <a:pt x="1131622" y="477165"/>
                </a:lnTo>
                <a:lnTo>
                  <a:pt x="1142022" y="485841"/>
                </a:lnTo>
                <a:lnTo>
                  <a:pt x="1160822" y="486112"/>
                </a:lnTo>
                <a:lnTo>
                  <a:pt x="1165823" y="482723"/>
                </a:lnTo>
                <a:lnTo>
                  <a:pt x="1168023" y="481367"/>
                </a:lnTo>
                <a:lnTo>
                  <a:pt x="1170423" y="479876"/>
                </a:lnTo>
                <a:lnTo>
                  <a:pt x="1172623" y="478791"/>
                </a:lnTo>
                <a:lnTo>
                  <a:pt x="1174823" y="477707"/>
                </a:lnTo>
                <a:lnTo>
                  <a:pt x="1177223" y="477029"/>
                </a:lnTo>
                <a:lnTo>
                  <a:pt x="1179223" y="476216"/>
                </a:lnTo>
                <a:lnTo>
                  <a:pt x="1181623" y="475809"/>
                </a:lnTo>
                <a:lnTo>
                  <a:pt x="1183623" y="475267"/>
                </a:lnTo>
                <a:lnTo>
                  <a:pt x="1185623" y="474996"/>
                </a:lnTo>
                <a:lnTo>
                  <a:pt x="1187423" y="474860"/>
                </a:lnTo>
                <a:lnTo>
                  <a:pt x="1189423" y="474860"/>
                </a:lnTo>
                <a:lnTo>
                  <a:pt x="1191423" y="474996"/>
                </a:lnTo>
                <a:lnTo>
                  <a:pt x="1193223" y="475267"/>
                </a:lnTo>
                <a:lnTo>
                  <a:pt x="1195023" y="475809"/>
                </a:lnTo>
                <a:lnTo>
                  <a:pt x="1196823" y="476351"/>
                </a:lnTo>
                <a:lnTo>
                  <a:pt x="1198423" y="477029"/>
                </a:lnTo>
                <a:lnTo>
                  <a:pt x="1200223" y="477978"/>
                </a:lnTo>
                <a:lnTo>
                  <a:pt x="1201823" y="478791"/>
                </a:lnTo>
                <a:lnTo>
                  <a:pt x="1203423" y="479876"/>
                </a:lnTo>
                <a:lnTo>
                  <a:pt x="1204823" y="481232"/>
                </a:lnTo>
                <a:lnTo>
                  <a:pt x="1206223" y="482587"/>
                </a:lnTo>
                <a:lnTo>
                  <a:pt x="1207823" y="484078"/>
                </a:lnTo>
                <a:lnTo>
                  <a:pt x="1210223" y="487467"/>
                </a:lnTo>
                <a:lnTo>
                  <a:pt x="1212823" y="491398"/>
                </a:lnTo>
                <a:lnTo>
                  <a:pt x="1214823" y="495736"/>
                </a:lnTo>
                <a:lnTo>
                  <a:pt x="1216624" y="500616"/>
                </a:lnTo>
                <a:lnTo>
                  <a:pt x="1230424" y="539250"/>
                </a:lnTo>
                <a:lnTo>
                  <a:pt x="1244024" y="577885"/>
                </a:lnTo>
                <a:lnTo>
                  <a:pt x="1250624" y="597405"/>
                </a:lnTo>
                <a:lnTo>
                  <a:pt x="1257224" y="616790"/>
                </a:lnTo>
                <a:lnTo>
                  <a:pt x="1263424" y="636175"/>
                </a:lnTo>
                <a:lnTo>
                  <a:pt x="1269625" y="655695"/>
                </a:lnTo>
                <a:lnTo>
                  <a:pt x="1275225" y="675351"/>
                </a:lnTo>
                <a:lnTo>
                  <a:pt x="1280425" y="695007"/>
                </a:lnTo>
                <a:lnTo>
                  <a:pt x="1285425" y="714663"/>
                </a:lnTo>
                <a:lnTo>
                  <a:pt x="1290025" y="734454"/>
                </a:lnTo>
                <a:lnTo>
                  <a:pt x="1292225" y="744621"/>
                </a:lnTo>
                <a:lnTo>
                  <a:pt x="1294025" y="754652"/>
                </a:lnTo>
                <a:lnTo>
                  <a:pt x="1295825" y="764684"/>
                </a:lnTo>
                <a:lnTo>
                  <a:pt x="1297425" y="774715"/>
                </a:lnTo>
                <a:lnTo>
                  <a:pt x="1299025" y="784746"/>
                </a:lnTo>
                <a:lnTo>
                  <a:pt x="1300425" y="794913"/>
                </a:lnTo>
                <a:lnTo>
                  <a:pt x="1301425" y="805216"/>
                </a:lnTo>
                <a:lnTo>
                  <a:pt x="1302425" y="815382"/>
                </a:lnTo>
                <a:lnTo>
                  <a:pt x="1304625" y="818229"/>
                </a:lnTo>
                <a:lnTo>
                  <a:pt x="1306425" y="821211"/>
                </a:lnTo>
                <a:lnTo>
                  <a:pt x="1307825" y="824329"/>
                </a:lnTo>
                <a:lnTo>
                  <a:pt x="1309025" y="827583"/>
                </a:lnTo>
                <a:lnTo>
                  <a:pt x="1309825" y="830700"/>
                </a:lnTo>
                <a:lnTo>
                  <a:pt x="1310625" y="833954"/>
                </a:lnTo>
                <a:lnTo>
                  <a:pt x="1311025" y="837207"/>
                </a:lnTo>
                <a:lnTo>
                  <a:pt x="1311425" y="840461"/>
                </a:lnTo>
                <a:lnTo>
                  <a:pt x="1311825" y="846832"/>
                </a:lnTo>
                <a:lnTo>
                  <a:pt x="1312025" y="853474"/>
                </a:lnTo>
                <a:lnTo>
                  <a:pt x="1312225" y="860117"/>
                </a:lnTo>
                <a:lnTo>
                  <a:pt x="1312625" y="866623"/>
                </a:lnTo>
                <a:lnTo>
                  <a:pt x="1315225" y="872723"/>
                </a:lnTo>
                <a:lnTo>
                  <a:pt x="1317425" y="878688"/>
                </a:lnTo>
                <a:lnTo>
                  <a:pt x="1319425" y="884924"/>
                </a:lnTo>
                <a:lnTo>
                  <a:pt x="1321226" y="890888"/>
                </a:lnTo>
                <a:lnTo>
                  <a:pt x="1325026" y="903088"/>
                </a:lnTo>
                <a:lnTo>
                  <a:pt x="1328026" y="915560"/>
                </a:lnTo>
                <a:lnTo>
                  <a:pt x="1330626" y="928031"/>
                </a:lnTo>
                <a:lnTo>
                  <a:pt x="1333026" y="940367"/>
                </a:lnTo>
                <a:lnTo>
                  <a:pt x="1335026" y="952974"/>
                </a:lnTo>
                <a:lnTo>
                  <a:pt x="1336826" y="965445"/>
                </a:lnTo>
                <a:lnTo>
                  <a:pt x="1340226" y="990659"/>
                </a:lnTo>
                <a:lnTo>
                  <a:pt x="1343426" y="1015873"/>
                </a:lnTo>
                <a:lnTo>
                  <a:pt x="1345226" y="1028344"/>
                </a:lnTo>
                <a:lnTo>
                  <a:pt x="1347026" y="1040816"/>
                </a:lnTo>
                <a:lnTo>
                  <a:pt x="1349226" y="1053422"/>
                </a:lnTo>
                <a:lnTo>
                  <a:pt x="1351626" y="1065894"/>
                </a:lnTo>
                <a:lnTo>
                  <a:pt x="1355826" y="1065894"/>
                </a:lnTo>
                <a:lnTo>
                  <a:pt x="1359826" y="1066165"/>
                </a:lnTo>
                <a:lnTo>
                  <a:pt x="1360826" y="1062369"/>
                </a:lnTo>
                <a:lnTo>
                  <a:pt x="1361226" y="1058709"/>
                </a:lnTo>
                <a:lnTo>
                  <a:pt x="1362226" y="1050982"/>
                </a:lnTo>
                <a:lnTo>
                  <a:pt x="1362626" y="1043391"/>
                </a:lnTo>
                <a:lnTo>
                  <a:pt x="1362626" y="1035664"/>
                </a:lnTo>
                <a:lnTo>
                  <a:pt x="1362626" y="1027938"/>
                </a:lnTo>
                <a:lnTo>
                  <a:pt x="1362426" y="1020346"/>
                </a:lnTo>
                <a:lnTo>
                  <a:pt x="1361426" y="1004893"/>
                </a:lnTo>
                <a:lnTo>
                  <a:pt x="1361226" y="997166"/>
                </a:lnTo>
                <a:lnTo>
                  <a:pt x="1361026" y="989439"/>
                </a:lnTo>
                <a:lnTo>
                  <a:pt x="1361226" y="981712"/>
                </a:lnTo>
                <a:lnTo>
                  <a:pt x="1361626" y="974121"/>
                </a:lnTo>
                <a:lnTo>
                  <a:pt x="1362626" y="966394"/>
                </a:lnTo>
                <a:lnTo>
                  <a:pt x="1363026" y="962599"/>
                </a:lnTo>
                <a:lnTo>
                  <a:pt x="1364026" y="958803"/>
                </a:lnTo>
                <a:lnTo>
                  <a:pt x="1364626" y="955143"/>
                </a:lnTo>
                <a:lnTo>
                  <a:pt x="1365826" y="951212"/>
                </a:lnTo>
                <a:lnTo>
                  <a:pt x="1367026" y="947552"/>
                </a:lnTo>
                <a:lnTo>
                  <a:pt x="1368226" y="943620"/>
                </a:lnTo>
                <a:lnTo>
                  <a:pt x="1369426" y="941180"/>
                </a:lnTo>
                <a:lnTo>
                  <a:pt x="1370226" y="938605"/>
                </a:lnTo>
                <a:lnTo>
                  <a:pt x="1370826" y="935758"/>
                </a:lnTo>
                <a:lnTo>
                  <a:pt x="1371026" y="933182"/>
                </a:lnTo>
                <a:lnTo>
                  <a:pt x="1371426" y="927625"/>
                </a:lnTo>
                <a:lnTo>
                  <a:pt x="1371426" y="922202"/>
                </a:lnTo>
                <a:lnTo>
                  <a:pt x="1372026" y="916644"/>
                </a:lnTo>
                <a:lnTo>
                  <a:pt x="1372427" y="913933"/>
                </a:lnTo>
                <a:lnTo>
                  <a:pt x="1373027" y="911222"/>
                </a:lnTo>
                <a:lnTo>
                  <a:pt x="1373827" y="908511"/>
                </a:lnTo>
                <a:lnTo>
                  <a:pt x="1374827" y="906071"/>
                </a:lnTo>
                <a:lnTo>
                  <a:pt x="1376427" y="903631"/>
                </a:lnTo>
                <a:lnTo>
                  <a:pt x="1378427" y="901191"/>
                </a:lnTo>
                <a:lnTo>
                  <a:pt x="1379027" y="870283"/>
                </a:lnTo>
                <a:lnTo>
                  <a:pt x="1380027" y="839376"/>
                </a:lnTo>
                <a:lnTo>
                  <a:pt x="1381027" y="808333"/>
                </a:lnTo>
                <a:lnTo>
                  <a:pt x="1382627" y="777697"/>
                </a:lnTo>
                <a:lnTo>
                  <a:pt x="1384227" y="746790"/>
                </a:lnTo>
                <a:lnTo>
                  <a:pt x="1386227" y="716018"/>
                </a:lnTo>
                <a:lnTo>
                  <a:pt x="1388627" y="685111"/>
                </a:lnTo>
                <a:lnTo>
                  <a:pt x="1391027" y="654339"/>
                </a:lnTo>
                <a:lnTo>
                  <a:pt x="1393827" y="623568"/>
                </a:lnTo>
                <a:lnTo>
                  <a:pt x="1397027" y="592796"/>
                </a:lnTo>
                <a:lnTo>
                  <a:pt x="1400227" y="562160"/>
                </a:lnTo>
                <a:lnTo>
                  <a:pt x="1403627" y="531388"/>
                </a:lnTo>
                <a:lnTo>
                  <a:pt x="1407227" y="500616"/>
                </a:lnTo>
                <a:lnTo>
                  <a:pt x="1411027" y="469980"/>
                </a:lnTo>
                <a:lnTo>
                  <a:pt x="1415027" y="439344"/>
                </a:lnTo>
                <a:lnTo>
                  <a:pt x="1419227" y="408708"/>
                </a:lnTo>
                <a:lnTo>
                  <a:pt x="1419627" y="404912"/>
                </a:lnTo>
                <a:lnTo>
                  <a:pt x="1420227" y="401523"/>
                </a:lnTo>
                <a:lnTo>
                  <a:pt x="1421427" y="398270"/>
                </a:lnTo>
                <a:lnTo>
                  <a:pt x="1422627" y="395288"/>
                </a:lnTo>
                <a:lnTo>
                  <a:pt x="1423627" y="392441"/>
                </a:lnTo>
                <a:lnTo>
                  <a:pt x="1425228" y="389730"/>
                </a:lnTo>
                <a:lnTo>
                  <a:pt x="1427228" y="387154"/>
                </a:lnTo>
                <a:lnTo>
                  <a:pt x="1429228" y="384985"/>
                </a:lnTo>
                <a:lnTo>
                  <a:pt x="1431428" y="383087"/>
                </a:lnTo>
                <a:lnTo>
                  <a:pt x="1434028" y="381190"/>
                </a:lnTo>
                <a:lnTo>
                  <a:pt x="1436628" y="379427"/>
                </a:lnTo>
                <a:lnTo>
                  <a:pt x="1439628" y="378207"/>
                </a:lnTo>
                <a:lnTo>
                  <a:pt x="1443028" y="376987"/>
                </a:lnTo>
                <a:lnTo>
                  <a:pt x="1446428" y="376038"/>
                </a:lnTo>
                <a:lnTo>
                  <a:pt x="1450428" y="375496"/>
                </a:lnTo>
                <a:lnTo>
                  <a:pt x="1454428" y="375090"/>
                </a:lnTo>
                <a:lnTo>
                  <a:pt x="1463228" y="374547"/>
                </a:lnTo>
                <a:lnTo>
                  <a:pt x="1471628" y="374276"/>
                </a:lnTo>
                <a:lnTo>
                  <a:pt x="1488629" y="373734"/>
                </a:lnTo>
                <a:lnTo>
                  <a:pt x="1505829" y="373463"/>
                </a:lnTo>
                <a:lnTo>
                  <a:pt x="1522629" y="373598"/>
                </a:lnTo>
                <a:lnTo>
                  <a:pt x="1539830" y="373734"/>
                </a:lnTo>
                <a:lnTo>
                  <a:pt x="1556830" y="374005"/>
                </a:lnTo>
                <a:lnTo>
                  <a:pt x="1574030" y="374276"/>
                </a:lnTo>
                <a:lnTo>
                  <a:pt x="1590831" y="374412"/>
                </a:lnTo>
                <a:lnTo>
                  <a:pt x="1594231" y="374547"/>
                </a:lnTo>
                <a:lnTo>
                  <a:pt x="1597431" y="374818"/>
                </a:lnTo>
                <a:lnTo>
                  <a:pt x="1600431" y="375361"/>
                </a:lnTo>
                <a:lnTo>
                  <a:pt x="1603231" y="375903"/>
                </a:lnTo>
                <a:lnTo>
                  <a:pt x="1606031" y="376716"/>
                </a:lnTo>
                <a:lnTo>
                  <a:pt x="1608431" y="377665"/>
                </a:lnTo>
                <a:lnTo>
                  <a:pt x="1611031" y="378750"/>
                </a:lnTo>
                <a:lnTo>
                  <a:pt x="1613231" y="379970"/>
                </a:lnTo>
                <a:lnTo>
                  <a:pt x="1615431" y="381190"/>
                </a:lnTo>
                <a:lnTo>
                  <a:pt x="1617831" y="382545"/>
                </a:lnTo>
                <a:lnTo>
                  <a:pt x="1621831" y="385663"/>
                </a:lnTo>
                <a:lnTo>
                  <a:pt x="1625831" y="388916"/>
                </a:lnTo>
                <a:lnTo>
                  <a:pt x="1629631" y="392441"/>
                </a:lnTo>
                <a:lnTo>
                  <a:pt x="1637032" y="399354"/>
                </a:lnTo>
                <a:lnTo>
                  <a:pt x="1640632" y="403014"/>
                </a:lnTo>
                <a:lnTo>
                  <a:pt x="1644432" y="405997"/>
                </a:lnTo>
                <a:lnTo>
                  <a:pt x="1648632" y="408979"/>
                </a:lnTo>
                <a:lnTo>
                  <a:pt x="1650632" y="410335"/>
                </a:lnTo>
                <a:lnTo>
                  <a:pt x="1652832" y="411555"/>
                </a:lnTo>
                <a:lnTo>
                  <a:pt x="1655232" y="412639"/>
                </a:lnTo>
                <a:lnTo>
                  <a:pt x="1657432" y="413588"/>
                </a:lnTo>
                <a:lnTo>
                  <a:pt x="1660032" y="414537"/>
                </a:lnTo>
                <a:lnTo>
                  <a:pt x="1662432" y="415215"/>
                </a:lnTo>
                <a:lnTo>
                  <a:pt x="1664232" y="412097"/>
                </a:lnTo>
                <a:lnTo>
                  <a:pt x="1666432" y="409250"/>
                </a:lnTo>
                <a:lnTo>
                  <a:pt x="1668632" y="406810"/>
                </a:lnTo>
                <a:lnTo>
                  <a:pt x="1670832" y="404641"/>
                </a:lnTo>
                <a:lnTo>
                  <a:pt x="1673232" y="403014"/>
                </a:lnTo>
                <a:lnTo>
                  <a:pt x="1676032" y="401388"/>
                </a:lnTo>
                <a:lnTo>
                  <a:pt x="1678432" y="400168"/>
                </a:lnTo>
                <a:lnTo>
                  <a:pt x="1681432" y="399219"/>
                </a:lnTo>
                <a:lnTo>
                  <a:pt x="1684232" y="398541"/>
                </a:lnTo>
                <a:lnTo>
                  <a:pt x="1687033" y="398134"/>
                </a:lnTo>
                <a:lnTo>
                  <a:pt x="1690033" y="397999"/>
                </a:lnTo>
                <a:lnTo>
                  <a:pt x="1693033" y="398134"/>
                </a:lnTo>
                <a:lnTo>
                  <a:pt x="1696233" y="398541"/>
                </a:lnTo>
                <a:lnTo>
                  <a:pt x="1699233" y="399083"/>
                </a:lnTo>
                <a:lnTo>
                  <a:pt x="1702433" y="399897"/>
                </a:lnTo>
                <a:lnTo>
                  <a:pt x="1705433" y="400981"/>
                </a:lnTo>
                <a:lnTo>
                  <a:pt x="1709433" y="402337"/>
                </a:lnTo>
                <a:lnTo>
                  <a:pt x="1713633" y="403421"/>
                </a:lnTo>
                <a:lnTo>
                  <a:pt x="1717433" y="404235"/>
                </a:lnTo>
                <a:lnTo>
                  <a:pt x="1721233" y="404641"/>
                </a:lnTo>
                <a:lnTo>
                  <a:pt x="1725233" y="404912"/>
                </a:lnTo>
                <a:lnTo>
                  <a:pt x="1729033" y="404912"/>
                </a:lnTo>
                <a:lnTo>
                  <a:pt x="1733033" y="404641"/>
                </a:lnTo>
                <a:lnTo>
                  <a:pt x="1736833" y="404370"/>
                </a:lnTo>
                <a:lnTo>
                  <a:pt x="1740634" y="403828"/>
                </a:lnTo>
                <a:lnTo>
                  <a:pt x="1744434" y="403286"/>
                </a:lnTo>
                <a:lnTo>
                  <a:pt x="1752034" y="401930"/>
                </a:lnTo>
                <a:lnTo>
                  <a:pt x="1759634" y="400303"/>
                </a:lnTo>
                <a:lnTo>
                  <a:pt x="1767234" y="398948"/>
                </a:lnTo>
                <a:lnTo>
                  <a:pt x="1776834" y="398948"/>
                </a:lnTo>
                <a:lnTo>
                  <a:pt x="1786234" y="399083"/>
                </a:lnTo>
                <a:lnTo>
                  <a:pt x="1795635" y="399626"/>
                </a:lnTo>
                <a:lnTo>
                  <a:pt x="1805235" y="400032"/>
                </a:lnTo>
                <a:lnTo>
                  <a:pt x="1814435" y="400981"/>
                </a:lnTo>
                <a:lnTo>
                  <a:pt x="1823435" y="402066"/>
                </a:lnTo>
                <a:lnTo>
                  <a:pt x="1828035" y="402743"/>
                </a:lnTo>
                <a:lnTo>
                  <a:pt x="1832635" y="403557"/>
                </a:lnTo>
                <a:lnTo>
                  <a:pt x="1837235" y="404506"/>
                </a:lnTo>
                <a:lnTo>
                  <a:pt x="1841435" y="405455"/>
                </a:lnTo>
                <a:lnTo>
                  <a:pt x="1846036" y="406539"/>
                </a:lnTo>
                <a:lnTo>
                  <a:pt x="1850436" y="407759"/>
                </a:lnTo>
                <a:lnTo>
                  <a:pt x="1854836" y="408979"/>
                </a:lnTo>
                <a:lnTo>
                  <a:pt x="1858836" y="410470"/>
                </a:lnTo>
                <a:lnTo>
                  <a:pt x="1863236" y="412097"/>
                </a:lnTo>
                <a:lnTo>
                  <a:pt x="1867236" y="413724"/>
                </a:lnTo>
                <a:lnTo>
                  <a:pt x="1871636" y="415621"/>
                </a:lnTo>
                <a:lnTo>
                  <a:pt x="1875636" y="417655"/>
                </a:lnTo>
                <a:lnTo>
                  <a:pt x="1879636" y="419688"/>
                </a:lnTo>
                <a:lnTo>
                  <a:pt x="1883636" y="421993"/>
                </a:lnTo>
                <a:lnTo>
                  <a:pt x="1887636" y="424433"/>
                </a:lnTo>
                <a:lnTo>
                  <a:pt x="1891436" y="426873"/>
                </a:lnTo>
                <a:lnTo>
                  <a:pt x="1895237" y="429719"/>
                </a:lnTo>
                <a:lnTo>
                  <a:pt x="1899237" y="432702"/>
                </a:lnTo>
                <a:lnTo>
                  <a:pt x="1902837" y="435684"/>
                </a:lnTo>
                <a:lnTo>
                  <a:pt x="1906437" y="438937"/>
                </a:lnTo>
                <a:lnTo>
                  <a:pt x="1907437" y="435820"/>
                </a:lnTo>
                <a:lnTo>
                  <a:pt x="1908037" y="432837"/>
                </a:lnTo>
                <a:lnTo>
                  <a:pt x="1908837" y="429584"/>
                </a:lnTo>
                <a:lnTo>
                  <a:pt x="1909637" y="426602"/>
                </a:lnTo>
                <a:lnTo>
                  <a:pt x="1910237" y="425246"/>
                </a:lnTo>
                <a:lnTo>
                  <a:pt x="1911037" y="423890"/>
                </a:lnTo>
                <a:lnTo>
                  <a:pt x="1912037" y="422535"/>
                </a:lnTo>
                <a:lnTo>
                  <a:pt x="1912837" y="421450"/>
                </a:lnTo>
                <a:lnTo>
                  <a:pt x="1914237" y="420637"/>
                </a:lnTo>
                <a:lnTo>
                  <a:pt x="1915837" y="419824"/>
                </a:lnTo>
                <a:lnTo>
                  <a:pt x="1917437" y="419146"/>
                </a:lnTo>
                <a:lnTo>
                  <a:pt x="1919437" y="418739"/>
                </a:lnTo>
                <a:lnTo>
                  <a:pt x="1921237" y="418604"/>
                </a:lnTo>
                <a:lnTo>
                  <a:pt x="1922837" y="418739"/>
                </a:lnTo>
                <a:lnTo>
                  <a:pt x="1924237" y="418875"/>
                </a:lnTo>
                <a:lnTo>
                  <a:pt x="1925637" y="419281"/>
                </a:lnTo>
                <a:lnTo>
                  <a:pt x="1926837" y="419824"/>
                </a:lnTo>
                <a:lnTo>
                  <a:pt x="1928037" y="420637"/>
                </a:lnTo>
                <a:lnTo>
                  <a:pt x="1929037" y="421315"/>
                </a:lnTo>
                <a:lnTo>
                  <a:pt x="1930037" y="422264"/>
                </a:lnTo>
                <a:lnTo>
                  <a:pt x="1931637" y="424433"/>
                </a:lnTo>
                <a:lnTo>
                  <a:pt x="1933037" y="426873"/>
                </a:lnTo>
                <a:lnTo>
                  <a:pt x="1934037" y="429448"/>
                </a:lnTo>
                <a:lnTo>
                  <a:pt x="1935037" y="432024"/>
                </a:lnTo>
                <a:lnTo>
                  <a:pt x="1938237" y="443140"/>
                </a:lnTo>
                <a:lnTo>
                  <a:pt x="1941237" y="454391"/>
                </a:lnTo>
                <a:lnTo>
                  <a:pt x="1947038" y="476894"/>
                </a:lnTo>
                <a:lnTo>
                  <a:pt x="1948238" y="478114"/>
                </a:lnTo>
                <a:lnTo>
                  <a:pt x="1949238" y="479469"/>
                </a:lnTo>
                <a:lnTo>
                  <a:pt x="1949838" y="480825"/>
                </a:lnTo>
                <a:lnTo>
                  <a:pt x="1950438" y="482316"/>
                </a:lnTo>
                <a:lnTo>
                  <a:pt x="1951438" y="485163"/>
                </a:lnTo>
                <a:lnTo>
                  <a:pt x="1952038" y="488281"/>
                </a:lnTo>
                <a:lnTo>
                  <a:pt x="1952038" y="491534"/>
                </a:lnTo>
                <a:lnTo>
                  <a:pt x="1952038" y="494787"/>
                </a:lnTo>
                <a:lnTo>
                  <a:pt x="1951438" y="501565"/>
                </a:lnTo>
                <a:lnTo>
                  <a:pt x="1951238" y="504819"/>
                </a:lnTo>
                <a:lnTo>
                  <a:pt x="1951038" y="508208"/>
                </a:lnTo>
                <a:lnTo>
                  <a:pt x="1951238" y="511325"/>
                </a:lnTo>
                <a:lnTo>
                  <a:pt x="1951638" y="514579"/>
                </a:lnTo>
                <a:lnTo>
                  <a:pt x="1952638" y="517561"/>
                </a:lnTo>
                <a:lnTo>
                  <a:pt x="1953038" y="518917"/>
                </a:lnTo>
                <a:lnTo>
                  <a:pt x="1954038" y="520272"/>
                </a:lnTo>
                <a:lnTo>
                  <a:pt x="1954838" y="521628"/>
                </a:lnTo>
                <a:lnTo>
                  <a:pt x="1956038" y="523119"/>
                </a:lnTo>
                <a:lnTo>
                  <a:pt x="1957038" y="524339"/>
                </a:lnTo>
                <a:lnTo>
                  <a:pt x="1958638" y="525424"/>
                </a:lnTo>
                <a:lnTo>
                  <a:pt x="1960238" y="525966"/>
                </a:lnTo>
                <a:lnTo>
                  <a:pt x="1961838" y="526779"/>
                </a:lnTo>
                <a:lnTo>
                  <a:pt x="1963838" y="527864"/>
                </a:lnTo>
                <a:lnTo>
                  <a:pt x="1965438" y="529219"/>
                </a:lnTo>
                <a:lnTo>
                  <a:pt x="2003639" y="683078"/>
                </a:lnTo>
                <a:lnTo>
                  <a:pt x="2041639" y="836801"/>
                </a:lnTo>
                <a:lnTo>
                  <a:pt x="2043239" y="843036"/>
                </a:lnTo>
                <a:lnTo>
                  <a:pt x="2045239" y="849136"/>
                </a:lnTo>
                <a:lnTo>
                  <a:pt x="2047039" y="855236"/>
                </a:lnTo>
                <a:lnTo>
                  <a:pt x="2047639" y="858354"/>
                </a:lnTo>
                <a:lnTo>
                  <a:pt x="2048039" y="861608"/>
                </a:lnTo>
                <a:lnTo>
                  <a:pt x="2048639" y="864726"/>
                </a:lnTo>
                <a:lnTo>
                  <a:pt x="2048839" y="867708"/>
                </a:lnTo>
                <a:lnTo>
                  <a:pt x="2048839" y="870826"/>
                </a:lnTo>
                <a:lnTo>
                  <a:pt x="2048439" y="873943"/>
                </a:lnTo>
                <a:lnTo>
                  <a:pt x="2047639" y="877197"/>
                </a:lnTo>
                <a:lnTo>
                  <a:pt x="2046839" y="880315"/>
                </a:lnTo>
                <a:lnTo>
                  <a:pt x="2045439" y="883297"/>
                </a:lnTo>
                <a:lnTo>
                  <a:pt x="2043639" y="886550"/>
                </a:lnTo>
                <a:lnTo>
                  <a:pt x="2045839" y="888042"/>
                </a:lnTo>
                <a:lnTo>
                  <a:pt x="2047839" y="889533"/>
                </a:lnTo>
                <a:lnTo>
                  <a:pt x="2049639" y="891295"/>
                </a:lnTo>
                <a:lnTo>
                  <a:pt x="2051240" y="892922"/>
                </a:lnTo>
                <a:lnTo>
                  <a:pt x="2052840" y="894684"/>
                </a:lnTo>
                <a:lnTo>
                  <a:pt x="2054240" y="896446"/>
                </a:lnTo>
                <a:lnTo>
                  <a:pt x="2055440" y="898480"/>
                </a:lnTo>
                <a:lnTo>
                  <a:pt x="2056640" y="900513"/>
                </a:lnTo>
                <a:lnTo>
                  <a:pt x="2058440" y="904715"/>
                </a:lnTo>
                <a:lnTo>
                  <a:pt x="2059840" y="909053"/>
                </a:lnTo>
                <a:lnTo>
                  <a:pt x="2060840" y="913526"/>
                </a:lnTo>
                <a:lnTo>
                  <a:pt x="2061840" y="918135"/>
                </a:lnTo>
                <a:lnTo>
                  <a:pt x="2081840" y="1009773"/>
                </a:lnTo>
                <a:lnTo>
                  <a:pt x="2102240" y="1102495"/>
                </a:lnTo>
                <a:lnTo>
                  <a:pt x="2104440" y="1100326"/>
                </a:lnTo>
                <a:lnTo>
                  <a:pt x="2106241" y="1098157"/>
                </a:lnTo>
                <a:lnTo>
                  <a:pt x="2107641" y="1095988"/>
                </a:lnTo>
                <a:lnTo>
                  <a:pt x="2108841" y="1093548"/>
                </a:lnTo>
                <a:lnTo>
                  <a:pt x="2109441" y="1091108"/>
                </a:lnTo>
                <a:lnTo>
                  <a:pt x="2109841" y="1088668"/>
                </a:lnTo>
                <a:lnTo>
                  <a:pt x="2110441" y="1083516"/>
                </a:lnTo>
                <a:lnTo>
                  <a:pt x="2110841" y="1078365"/>
                </a:lnTo>
                <a:lnTo>
                  <a:pt x="2111041" y="1075925"/>
                </a:lnTo>
                <a:lnTo>
                  <a:pt x="2111441" y="1073485"/>
                </a:lnTo>
                <a:lnTo>
                  <a:pt x="2112241" y="1071181"/>
                </a:lnTo>
                <a:lnTo>
                  <a:pt x="2113041" y="1068876"/>
                </a:lnTo>
                <a:lnTo>
                  <a:pt x="2114241" y="1066707"/>
                </a:lnTo>
                <a:lnTo>
                  <a:pt x="2115841" y="1064674"/>
                </a:lnTo>
                <a:lnTo>
                  <a:pt x="2121241" y="1068741"/>
                </a:lnTo>
                <a:lnTo>
                  <a:pt x="2121241" y="1068469"/>
                </a:lnTo>
                <a:lnTo>
                  <a:pt x="2115841" y="1064674"/>
                </a:lnTo>
                <a:lnTo>
                  <a:pt x="2116841" y="1041900"/>
                </a:lnTo>
                <a:lnTo>
                  <a:pt x="2117241" y="1030649"/>
                </a:lnTo>
                <a:lnTo>
                  <a:pt x="2117841" y="1019397"/>
                </a:lnTo>
                <a:lnTo>
                  <a:pt x="2118641" y="1008146"/>
                </a:lnTo>
                <a:lnTo>
                  <a:pt x="2119641" y="996759"/>
                </a:lnTo>
                <a:lnTo>
                  <a:pt x="2121241" y="985643"/>
                </a:lnTo>
                <a:lnTo>
                  <a:pt x="2122441" y="980086"/>
                </a:lnTo>
                <a:lnTo>
                  <a:pt x="2123641" y="974528"/>
                </a:lnTo>
                <a:lnTo>
                  <a:pt x="2123441" y="973172"/>
                </a:lnTo>
                <a:lnTo>
                  <a:pt x="2123241" y="971816"/>
                </a:lnTo>
                <a:lnTo>
                  <a:pt x="2123441" y="970190"/>
                </a:lnTo>
                <a:lnTo>
                  <a:pt x="2123841" y="968563"/>
                </a:lnTo>
                <a:lnTo>
                  <a:pt x="2125041" y="965174"/>
                </a:lnTo>
                <a:lnTo>
                  <a:pt x="2126641" y="961243"/>
                </a:lnTo>
                <a:lnTo>
                  <a:pt x="2145241" y="788135"/>
                </a:lnTo>
                <a:lnTo>
                  <a:pt x="2146641" y="782984"/>
                </a:lnTo>
                <a:lnTo>
                  <a:pt x="2147641" y="777968"/>
                </a:lnTo>
                <a:lnTo>
                  <a:pt x="2149441" y="767801"/>
                </a:lnTo>
                <a:lnTo>
                  <a:pt x="2150441" y="757499"/>
                </a:lnTo>
                <a:lnTo>
                  <a:pt x="2151641" y="747197"/>
                </a:lnTo>
                <a:lnTo>
                  <a:pt x="2152041" y="736894"/>
                </a:lnTo>
                <a:lnTo>
                  <a:pt x="2152641" y="726456"/>
                </a:lnTo>
                <a:lnTo>
                  <a:pt x="2153241" y="705716"/>
                </a:lnTo>
                <a:lnTo>
                  <a:pt x="2153841" y="685111"/>
                </a:lnTo>
                <a:lnTo>
                  <a:pt x="2154641" y="674673"/>
                </a:lnTo>
                <a:lnTo>
                  <a:pt x="2155441" y="664371"/>
                </a:lnTo>
                <a:lnTo>
                  <a:pt x="2156641" y="653933"/>
                </a:lnTo>
                <a:lnTo>
                  <a:pt x="2158242" y="643766"/>
                </a:lnTo>
                <a:lnTo>
                  <a:pt x="2159442" y="638615"/>
                </a:lnTo>
                <a:lnTo>
                  <a:pt x="2160642" y="633599"/>
                </a:lnTo>
                <a:lnTo>
                  <a:pt x="2161642" y="628448"/>
                </a:lnTo>
                <a:lnTo>
                  <a:pt x="2163242" y="623432"/>
                </a:lnTo>
                <a:lnTo>
                  <a:pt x="2163842" y="620721"/>
                </a:lnTo>
                <a:lnTo>
                  <a:pt x="2164242" y="618010"/>
                </a:lnTo>
                <a:lnTo>
                  <a:pt x="2164442" y="615163"/>
                </a:lnTo>
                <a:lnTo>
                  <a:pt x="2164442" y="612316"/>
                </a:lnTo>
                <a:lnTo>
                  <a:pt x="2164442" y="606487"/>
                </a:lnTo>
                <a:lnTo>
                  <a:pt x="2164442" y="600929"/>
                </a:lnTo>
                <a:lnTo>
                  <a:pt x="2164642" y="598218"/>
                </a:lnTo>
                <a:lnTo>
                  <a:pt x="2164842" y="595372"/>
                </a:lnTo>
                <a:lnTo>
                  <a:pt x="2165242" y="592660"/>
                </a:lnTo>
                <a:lnTo>
                  <a:pt x="2166242" y="589949"/>
                </a:lnTo>
                <a:lnTo>
                  <a:pt x="2167242" y="587238"/>
                </a:lnTo>
                <a:lnTo>
                  <a:pt x="2168442" y="584798"/>
                </a:lnTo>
                <a:lnTo>
                  <a:pt x="2170442" y="582222"/>
                </a:lnTo>
                <a:lnTo>
                  <a:pt x="2172442" y="579782"/>
                </a:lnTo>
                <a:lnTo>
                  <a:pt x="2172842" y="570022"/>
                </a:lnTo>
                <a:lnTo>
                  <a:pt x="2173242" y="561211"/>
                </a:lnTo>
                <a:lnTo>
                  <a:pt x="2174442" y="553213"/>
                </a:lnTo>
                <a:lnTo>
                  <a:pt x="2175242" y="549688"/>
                </a:lnTo>
                <a:lnTo>
                  <a:pt x="2175842" y="546028"/>
                </a:lnTo>
                <a:lnTo>
                  <a:pt x="2176842" y="542911"/>
                </a:lnTo>
                <a:lnTo>
                  <a:pt x="2177842" y="539793"/>
                </a:lnTo>
                <a:lnTo>
                  <a:pt x="2179042" y="536810"/>
                </a:lnTo>
                <a:lnTo>
                  <a:pt x="2180242" y="534235"/>
                </a:lnTo>
                <a:lnTo>
                  <a:pt x="2181842" y="531524"/>
                </a:lnTo>
                <a:lnTo>
                  <a:pt x="2183442" y="529219"/>
                </a:lnTo>
                <a:lnTo>
                  <a:pt x="2185042" y="527050"/>
                </a:lnTo>
                <a:lnTo>
                  <a:pt x="2186842" y="525017"/>
                </a:lnTo>
                <a:lnTo>
                  <a:pt x="2188842" y="523119"/>
                </a:lnTo>
                <a:lnTo>
                  <a:pt x="2191042" y="521357"/>
                </a:lnTo>
                <a:lnTo>
                  <a:pt x="2193642" y="519866"/>
                </a:lnTo>
                <a:lnTo>
                  <a:pt x="2196042" y="518374"/>
                </a:lnTo>
                <a:lnTo>
                  <a:pt x="2198842" y="517019"/>
                </a:lnTo>
                <a:lnTo>
                  <a:pt x="2201842" y="515934"/>
                </a:lnTo>
                <a:lnTo>
                  <a:pt x="2204842" y="514850"/>
                </a:lnTo>
                <a:lnTo>
                  <a:pt x="2208242" y="513901"/>
                </a:lnTo>
                <a:lnTo>
                  <a:pt x="2211643" y="513223"/>
                </a:lnTo>
                <a:lnTo>
                  <a:pt x="2215243" y="512410"/>
                </a:lnTo>
                <a:lnTo>
                  <a:pt x="2219443" y="511732"/>
                </a:lnTo>
                <a:lnTo>
                  <a:pt x="2223443" y="511325"/>
                </a:lnTo>
                <a:lnTo>
                  <a:pt x="2227843" y="511054"/>
                </a:lnTo>
                <a:lnTo>
                  <a:pt x="2232443" y="510648"/>
                </a:lnTo>
                <a:lnTo>
                  <a:pt x="2242243" y="510377"/>
                </a:lnTo>
                <a:lnTo>
                  <a:pt x="2265244" y="510241"/>
                </a:lnTo>
                <a:lnTo>
                  <a:pt x="2288244" y="510241"/>
                </a:lnTo>
                <a:lnTo>
                  <a:pt x="2297844" y="512410"/>
                </a:lnTo>
                <a:lnTo>
                  <a:pt x="2300844" y="513630"/>
                </a:lnTo>
                <a:lnTo>
                  <a:pt x="2304044" y="514579"/>
                </a:lnTo>
                <a:lnTo>
                  <a:pt x="2307244" y="515392"/>
                </a:lnTo>
                <a:lnTo>
                  <a:pt x="2310244" y="515934"/>
                </a:lnTo>
                <a:lnTo>
                  <a:pt x="2313444" y="516477"/>
                </a:lnTo>
                <a:lnTo>
                  <a:pt x="2316445" y="516748"/>
                </a:lnTo>
                <a:lnTo>
                  <a:pt x="2319645" y="517019"/>
                </a:lnTo>
                <a:lnTo>
                  <a:pt x="2322845" y="517019"/>
                </a:lnTo>
                <a:lnTo>
                  <a:pt x="2329245" y="517019"/>
                </a:lnTo>
                <a:lnTo>
                  <a:pt x="2335645" y="516748"/>
                </a:lnTo>
                <a:lnTo>
                  <a:pt x="2342045" y="516206"/>
                </a:lnTo>
                <a:lnTo>
                  <a:pt x="2348445" y="515663"/>
                </a:lnTo>
                <a:lnTo>
                  <a:pt x="2354845" y="514986"/>
                </a:lnTo>
                <a:lnTo>
                  <a:pt x="2361445" y="514443"/>
                </a:lnTo>
                <a:lnTo>
                  <a:pt x="2367846" y="514037"/>
                </a:lnTo>
                <a:lnTo>
                  <a:pt x="2374446" y="514037"/>
                </a:lnTo>
                <a:lnTo>
                  <a:pt x="2377646" y="514308"/>
                </a:lnTo>
                <a:lnTo>
                  <a:pt x="2380846" y="514443"/>
                </a:lnTo>
                <a:lnTo>
                  <a:pt x="2384046" y="514714"/>
                </a:lnTo>
                <a:lnTo>
                  <a:pt x="2387446" y="515392"/>
                </a:lnTo>
                <a:lnTo>
                  <a:pt x="2390646" y="515934"/>
                </a:lnTo>
                <a:lnTo>
                  <a:pt x="2393846" y="516748"/>
                </a:lnTo>
                <a:lnTo>
                  <a:pt x="2397046" y="517697"/>
                </a:lnTo>
                <a:lnTo>
                  <a:pt x="2400246" y="518781"/>
                </a:lnTo>
                <a:lnTo>
                  <a:pt x="2401646" y="519188"/>
                </a:lnTo>
                <a:lnTo>
                  <a:pt x="2403046" y="519459"/>
                </a:lnTo>
                <a:lnTo>
                  <a:pt x="2404046" y="519594"/>
                </a:lnTo>
                <a:lnTo>
                  <a:pt x="2405046" y="519594"/>
                </a:lnTo>
                <a:lnTo>
                  <a:pt x="2406246" y="519594"/>
                </a:lnTo>
                <a:lnTo>
                  <a:pt x="2407046" y="519323"/>
                </a:lnTo>
                <a:lnTo>
                  <a:pt x="2407846" y="519052"/>
                </a:lnTo>
                <a:lnTo>
                  <a:pt x="2408646" y="518646"/>
                </a:lnTo>
                <a:lnTo>
                  <a:pt x="2410046" y="517290"/>
                </a:lnTo>
                <a:lnTo>
                  <a:pt x="2411246" y="515799"/>
                </a:lnTo>
                <a:lnTo>
                  <a:pt x="2412046" y="513901"/>
                </a:lnTo>
                <a:lnTo>
                  <a:pt x="2412846" y="511868"/>
                </a:lnTo>
                <a:lnTo>
                  <a:pt x="2413446" y="509834"/>
                </a:lnTo>
                <a:lnTo>
                  <a:pt x="2413846" y="507259"/>
                </a:lnTo>
                <a:lnTo>
                  <a:pt x="2414846" y="502514"/>
                </a:lnTo>
                <a:lnTo>
                  <a:pt x="2415646" y="497770"/>
                </a:lnTo>
                <a:lnTo>
                  <a:pt x="2416446" y="495736"/>
                </a:lnTo>
                <a:lnTo>
                  <a:pt x="2416846" y="493703"/>
                </a:lnTo>
                <a:lnTo>
                  <a:pt x="2418246" y="489772"/>
                </a:lnTo>
                <a:lnTo>
                  <a:pt x="2419247" y="485841"/>
                </a:lnTo>
                <a:lnTo>
                  <a:pt x="2419847" y="481774"/>
                </a:lnTo>
                <a:lnTo>
                  <a:pt x="2420247" y="477571"/>
                </a:lnTo>
                <a:lnTo>
                  <a:pt x="2421247" y="469302"/>
                </a:lnTo>
                <a:lnTo>
                  <a:pt x="2421447" y="465100"/>
                </a:lnTo>
                <a:lnTo>
                  <a:pt x="2421847" y="460898"/>
                </a:lnTo>
                <a:lnTo>
                  <a:pt x="2422647" y="456967"/>
                </a:lnTo>
                <a:lnTo>
                  <a:pt x="2423447" y="452900"/>
                </a:lnTo>
                <a:lnTo>
                  <a:pt x="2424847" y="448969"/>
                </a:lnTo>
                <a:lnTo>
                  <a:pt x="2426447" y="445173"/>
                </a:lnTo>
                <a:lnTo>
                  <a:pt x="2427647" y="443411"/>
                </a:lnTo>
                <a:lnTo>
                  <a:pt x="2428647" y="441649"/>
                </a:lnTo>
                <a:lnTo>
                  <a:pt x="2430047" y="439886"/>
                </a:lnTo>
                <a:lnTo>
                  <a:pt x="2431447" y="438260"/>
                </a:lnTo>
                <a:lnTo>
                  <a:pt x="2433247" y="436497"/>
                </a:lnTo>
                <a:lnTo>
                  <a:pt x="2435047" y="434871"/>
                </a:lnTo>
                <a:lnTo>
                  <a:pt x="2437047" y="433244"/>
                </a:lnTo>
                <a:lnTo>
                  <a:pt x="2439247" y="431888"/>
                </a:lnTo>
                <a:lnTo>
                  <a:pt x="2439447" y="428364"/>
                </a:lnTo>
                <a:lnTo>
                  <a:pt x="2439647" y="425246"/>
                </a:lnTo>
                <a:lnTo>
                  <a:pt x="2440447" y="422535"/>
                </a:lnTo>
                <a:lnTo>
                  <a:pt x="2440847" y="420095"/>
                </a:lnTo>
                <a:lnTo>
                  <a:pt x="2441647" y="418061"/>
                </a:lnTo>
                <a:lnTo>
                  <a:pt x="2442647" y="416299"/>
                </a:lnTo>
                <a:lnTo>
                  <a:pt x="2443647" y="414672"/>
                </a:lnTo>
                <a:lnTo>
                  <a:pt x="2444647" y="413452"/>
                </a:lnTo>
                <a:lnTo>
                  <a:pt x="2446047" y="412368"/>
                </a:lnTo>
                <a:lnTo>
                  <a:pt x="2447447" y="411555"/>
                </a:lnTo>
                <a:lnTo>
                  <a:pt x="2448847" y="411012"/>
                </a:lnTo>
                <a:lnTo>
                  <a:pt x="2450447" y="410741"/>
                </a:lnTo>
                <a:lnTo>
                  <a:pt x="2452047" y="410335"/>
                </a:lnTo>
                <a:lnTo>
                  <a:pt x="2453647" y="410335"/>
                </a:lnTo>
                <a:lnTo>
                  <a:pt x="2455447" y="410335"/>
                </a:lnTo>
                <a:lnTo>
                  <a:pt x="2457047" y="410470"/>
                </a:lnTo>
                <a:lnTo>
                  <a:pt x="2460847" y="411148"/>
                </a:lnTo>
                <a:lnTo>
                  <a:pt x="2464447" y="412097"/>
                </a:lnTo>
                <a:lnTo>
                  <a:pt x="2472248" y="414130"/>
                </a:lnTo>
                <a:lnTo>
                  <a:pt x="2475848" y="414808"/>
                </a:lnTo>
                <a:lnTo>
                  <a:pt x="2477848" y="415215"/>
                </a:lnTo>
                <a:lnTo>
                  <a:pt x="2479648" y="415350"/>
                </a:lnTo>
                <a:lnTo>
                  <a:pt x="2481248" y="415486"/>
                </a:lnTo>
                <a:lnTo>
                  <a:pt x="2483048" y="415350"/>
                </a:lnTo>
                <a:lnTo>
                  <a:pt x="2484648" y="415215"/>
                </a:lnTo>
                <a:lnTo>
                  <a:pt x="2486248" y="414808"/>
                </a:lnTo>
                <a:lnTo>
                  <a:pt x="2488248" y="412910"/>
                </a:lnTo>
                <a:lnTo>
                  <a:pt x="2490448" y="411148"/>
                </a:lnTo>
                <a:lnTo>
                  <a:pt x="2492848" y="409792"/>
                </a:lnTo>
                <a:lnTo>
                  <a:pt x="2495048" y="408708"/>
                </a:lnTo>
                <a:lnTo>
                  <a:pt x="2497648" y="407895"/>
                </a:lnTo>
                <a:lnTo>
                  <a:pt x="2499848" y="407081"/>
                </a:lnTo>
                <a:lnTo>
                  <a:pt x="2502448" y="406675"/>
                </a:lnTo>
                <a:lnTo>
                  <a:pt x="2504848" y="406539"/>
                </a:lnTo>
                <a:lnTo>
                  <a:pt x="2507448" y="406403"/>
                </a:lnTo>
                <a:lnTo>
                  <a:pt x="2509848" y="406403"/>
                </a:lnTo>
                <a:lnTo>
                  <a:pt x="2512648" y="406539"/>
                </a:lnTo>
                <a:lnTo>
                  <a:pt x="2515248" y="406810"/>
                </a:lnTo>
                <a:lnTo>
                  <a:pt x="2520448" y="407488"/>
                </a:lnTo>
                <a:lnTo>
                  <a:pt x="2525649" y="408437"/>
                </a:lnTo>
                <a:lnTo>
                  <a:pt x="2553449" y="415350"/>
                </a:lnTo>
                <a:lnTo>
                  <a:pt x="2552649" y="414401"/>
                </a:lnTo>
                <a:lnTo>
                  <a:pt x="2553649" y="409521"/>
                </a:lnTo>
                <a:lnTo>
                  <a:pt x="2555249" y="404777"/>
                </a:lnTo>
                <a:lnTo>
                  <a:pt x="2557049" y="400710"/>
                </a:lnTo>
                <a:lnTo>
                  <a:pt x="2559049" y="396914"/>
                </a:lnTo>
                <a:lnTo>
                  <a:pt x="2561249" y="393661"/>
                </a:lnTo>
                <a:lnTo>
                  <a:pt x="2563449" y="390814"/>
                </a:lnTo>
                <a:lnTo>
                  <a:pt x="2566049" y="388103"/>
                </a:lnTo>
                <a:lnTo>
                  <a:pt x="2568849" y="385934"/>
                </a:lnTo>
                <a:lnTo>
                  <a:pt x="2571449" y="383901"/>
                </a:lnTo>
                <a:lnTo>
                  <a:pt x="2574449" y="382410"/>
                </a:lnTo>
                <a:lnTo>
                  <a:pt x="2577650" y="381054"/>
                </a:lnTo>
                <a:lnTo>
                  <a:pt x="2580850" y="379970"/>
                </a:lnTo>
                <a:lnTo>
                  <a:pt x="2584050" y="379021"/>
                </a:lnTo>
                <a:lnTo>
                  <a:pt x="2587450" y="378343"/>
                </a:lnTo>
                <a:lnTo>
                  <a:pt x="2590850" y="377936"/>
                </a:lnTo>
                <a:lnTo>
                  <a:pt x="2594450" y="377665"/>
                </a:lnTo>
                <a:lnTo>
                  <a:pt x="2598250" y="377394"/>
                </a:lnTo>
                <a:lnTo>
                  <a:pt x="2601850" y="377394"/>
                </a:lnTo>
                <a:lnTo>
                  <a:pt x="2605450" y="377665"/>
                </a:lnTo>
                <a:lnTo>
                  <a:pt x="2609050" y="377801"/>
                </a:lnTo>
                <a:lnTo>
                  <a:pt x="2616650" y="378343"/>
                </a:lnTo>
                <a:lnTo>
                  <a:pt x="2624250" y="379021"/>
                </a:lnTo>
                <a:lnTo>
                  <a:pt x="2631451" y="379563"/>
                </a:lnTo>
                <a:lnTo>
                  <a:pt x="2638451" y="380105"/>
                </a:lnTo>
                <a:lnTo>
                  <a:pt x="2642051" y="380105"/>
                </a:lnTo>
                <a:lnTo>
                  <a:pt x="2645451" y="380105"/>
                </a:lnTo>
                <a:lnTo>
                  <a:pt x="2648651" y="379970"/>
                </a:lnTo>
                <a:lnTo>
                  <a:pt x="2651851" y="379563"/>
                </a:lnTo>
                <a:lnTo>
                  <a:pt x="2655251" y="379156"/>
                </a:lnTo>
                <a:lnTo>
                  <a:pt x="2659051" y="378885"/>
                </a:lnTo>
                <a:lnTo>
                  <a:pt x="2663251" y="378750"/>
                </a:lnTo>
                <a:lnTo>
                  <a:pt x="2667451" y="378750"/>
                </a:lnTo>
                <a:lnTo>
                  <a:pt x="2671851" y="378885"/>
                </a:lnTo>
                <a:lnTo>
                  <a:pt x="2676651" y="379156"/>
                </a:lnTo>
                <a:lnTo>
                  <a:pt x="2681252" y="379563"/>
                </a:lnTo>
                <a:lnTo>
                  <a:pt x="2686252" y="380105"/>
                </a:lnTo>
                <a:lnTo>
                  <a:pt x="2691052" y="380647"/>
                </a:lnTo>
                <a:lnTo>
                  <a:pt x="2696052" y="381461"/>
                </a:lnTo>
                <a:lnTo>
                  <a:pt x="2701052" y="382410"/>
                </a:lnTo>
                <a:lnTo>
                  <a:pt x="2705852" y="383494"/>
                </a:lnTo>
                <a:lnTo>
                  <a:pt x="2710852" y="384579"/>
                </a:lnTo>
                <a:lnTo>
                  <a:pt x="2715652" y="385799"/>
                </a:lnTo>
                <a:lnTo>
                  <a:pt x="2720252" y="387154"/>
                </a:lnTo>
                <a:lnTo>
                  <a:pt x="2724652" y="388781"/>
                </a:lnTo>
                <a:lnTo>
                  <a:pt x="2731653" y="386883"/>
                </a:lnTo>
                <a:lnTo>
                  <a:pt x="2735053" y="386070"/>
                </a:lnTo>
                <a:lnTo>
                  <a:pt x="2738453" y="385392"/>
                </a:lnTo>
                <a:lnTo>
                  <a:pt x="2741653" y="384850"/>
                </a:lnTo>
                <a:lnTo>
                  <a:pt x="2744853" y="384579"/>
                </a:lnTo>
                <a:lnTo>
                  <a:pt x="2748053" y="384443"/>
                </a:lnTo>
                <a:lnTo>
                  <a:pt x="2751053" y="384579"/>
                </a:lnTo>
                <a:lnTo>
                  <a:pt x="2752653" y="384850"/>
                </a:lnTo>
                <a:lnTo>
                  <a:pt x="2753853" y="385121"/>
                </a:lnTo>
                <a:lnTo>
                  <a:pt x="2755253" y="385663"/>
                </a:lnTo>
                <a:lnTo>
                  <a:pt x="2756653" y="386070"/>
                </a:lnTo>
                <a:lnTo>
                  <a:pt x="2758053" y="386748"/>
                </a:lnTo>
                <a:lnTo>
                  <a:pt x="2759453" y="387561"/>
                </a:lnTo>
                <a:lnTo>
                  <a:pt x="2760853" y="388239"/>
                </a:lnTo>
                <a:lnTo>
                  <a:pt x="2761853" y="389323"/>
                </a:lnTo>
                <a:lnTo>
                  <a:pt x="2763253" y="390408"/>
                </a:lnTo>
                <a:lnTo>
                  <a:pt x="2764453" y="391628"/>
                </a:lnTo>
                <a:lnTo>
                  <a:pt x="2765653" y="393119"/>
                </a:lnTo>
                <a:lnTo>
                  <a:pt x="2766453" y="394610"/>
                </a:lnTo>
                <a:lnTo>
                  <a:pt x="2768453" y="398134"/>
                </a:lnTo>
                <a:lnTo>
                  <a:pt x="2770453" y="402472"/>
                </a:lnTo>
                <a:lnTo>
                  <a:pt x="2771253" y="404099"/>
                </a:lnTo>
                <a:lnTo>
                  <a:pt x="2772053" y="405590"/>
                </a:lnTo>
                <a:lnTo>
                  <a:pt x="2773053" y="406946"/>
                </a:lnTo>
                <a:lnTo>
                  <a:pt x="2774253" y="408437"/>
                </a:lnTo>
                <a:lnTo>
                  <a:pt x="2775653" y="409657"/>
                </a:lnTo>
                <a:lnTo>
                  <a:pt x="2777053" y="410741"/>
                </a:lnTo>
                <a:lnTo>
                  <a:pt x="2778653" y="411826"/>
                </a:lnTo>
                <a:lnTo>
                  <a:pt x="2780453" y="412639"/>
                </a:lnTo>
                <a:lnTo>
                  <a:pt x="2782053" y="413452"/>
                </a:lnTo>
                <a:lnTo>
                  <a:pt x="2784054" y="414130"/>
                </a:lnTo>
                <a:lnTo>
                  <a:pt x="2786054" y="414672"/>
                </a:lnTo>
                <a:lnTo>
                  <a:pt x="2788054" y="415079"/>
                </a:lnTo>
                <a:lnTo>
                  <a:pt x="2790254" y="415215"/>
                </a:lnTo>
                <a:lnTo>
                  <a:pt x="2792454" y="415079"/>
                </a:lnTo>
                <a:lnTo>
                  <a:pt x="2794854" y="414808"/>
                </a:lnTo>
                <a:lnTo>
                  <a:pt x="2797054" y="414401"/>
                </a:lnTo>
                <a:lnTo>
                  <a:pt x="2799054" y="410877"/>
                </a:lnTo>
                <a:lnTo>
                  <a:pt x="2801054" y="408030"/>
                </a:lnTo>
                <a:lnTo>
                  <a:pt x="2803054" y="405861"/>
                </a:lnTo>
                <a:lnTo>
                  <a:pt x="2804854" y="404370"/>
                </a:lnTo>
                <a:lnTo>
                  <a:pt x="2805654" y="403828"/>
                </a:lnTo>
                <a:lnTo>
                  <a:pt x="2806654" y="403557"/>
                </a:lnTo>
                <a:lnTo>
                  <a:pt x="2807254" y="403286"/>
                </a:lnTo>
                <a:lnTo>
                  <a:pt x="2808054" y="403150"/>
                </a:lnTo>
                <a:lnTo>
                  <a:pt x="2808854" y="403150"/>
                </a:lnTo>
                <a:lnTo>
                  <a:pt x="2809654" y="403286"/>
                </a:lnTo>
                <a:lnTo>
                  <a:pt x="2810254" y="403557"/>
                </a:lnTo>
                <a:lnTo>
                  <a:pt x="2810854" y="403828"/>
                </a:lnTo>
                <a:lnTo>
                  <a:pt x="2812254" y="404777"/>
                </a:lnTo>
                <a:lnTo>
                  <a:pt x="2813454" y="405997"/>
                </a:lnTo>
                <a:lnTo>
                  <a:pt x="2814654" y="407623"/>
                </a:lnTo>
                <a:lnTo>
                  <a:pt x="2815654" y="409521"/>
                </a:lnTo>
                <a:lnTo>
                  <a:pt x="2817854" y="413452"/>
                </a:lnTo>
                <a:lnTo>
                  <a:pt x="2819454" y="417926"/>
                </a:lnTo>
                <a:lnTo>
                  <a:pt x="2823454" y="428906"/>
                </a:lnTo>
                <a:lnTo>
                  <a:pt x="2827454" y="439886"/>
                </a:lnTo>
                <a:lnTo>
                  <a:pt x="2831054" y="450867"/>
                </a:lnTo>
                <a:lnTo>
                  <a:pt x="2834454" y="461847"/>
                </a:lnTo>
                <a:lnTo>
                  <a:pt x="2837655" y="472962"/>
                </a:lnTo>
                <a:lnTo>
                  <a:pt x="2840855" y="484078"/>
                </a:lnTo>
                <a:lnTo>
                  <a:pt x="2843655" y="495194"/>
                </a:lnTo>
                <a:lnTo>
                  <a:pt x="2846255" y="506581"/>
                </a:lnTo>
                <a:lnTo>
                  <a:pt x="2848655" y="517832"/>
                </a:lnTo>
                <a:lnTo>
                  <a:pt x="2850655" y="529084"/>
                </a:lnTo>
                <a:lnTo>
                  <a:pt x="2852455" y="540335"/>
                </a:lnTo>
                <a:lnTo>
                  <a:pt x="2854055" y="551857"/>
                </a:lnTo>
                <a:lnTo>
                  <a:pt x="2855255" y="563244"/>
                </a:lnTo>
                <a:lnTo>
                  <a:pt x="2856255" y="574631"/>
                </a:lnTo>
                <a:lnTo>
                  <a:pt x="2857055" y="586289"/>
                </a:lnTo>
                <a:lnTo>
                  <a:pt x="2857255" y="597812"/>
                </a:lnTo>
                <a:lnTo>
                  <a:pt x="2862455" y="625872"/>
                </a:lnTo>
                <a:lnTo>
                  <a:pt x="2865055" y="639970"/>
                </a:lnTo>
                <a:lnTo>
                  <a:pt x="2867255" y="653933"/>
                </a:lnTo>
                <a:lnTo>
                  <a:pt x="2869255" y="668031"/>
                </a:lnTo>
                <a:lnTo>
                  <a:pt x="2871455" y="681993"/>
                </a:lnTo>
                <a:lnTo>
                  <a:pt x="2873055" y="696091"/>
                </a:lnTo>
                <a:lnTo>
                  <a:pt x="2874655" y="710054"/>
                </a:lnTo>
                <a:lnTo>
                  <a:pt x="2875655" y="724287"/>
                </a:lnTo>
                <a:lnTo>
                  <a:pt x="2876855" y="738385"/>
                </a:lnTo>
                <a:lnTo>
                  <a:pt x="2877455" y="752483"/>
                </a:lnTo>
                <a:lnTo>
                  <a:pt x="2877855" y="766717"/>
                </a:lnTo>
                <a:lnTo>
                  <a:pt x="2877855" y="780679"/>
                </a:lnTo>
                <a:lnTo>
                  <a:pt x="2877455" y="794913"/>
                </a:lnTo>
                <a:lnTo>
                  <a:pt x="2876855" y="809147"/>
                </a:lnTo>
                <a:lnTo>
                  <a:pt x="2875455" y="823380"/>
                </a:lnTo>
                <a:lnTo>
                  <a:pt x="2905056" y="1195623"/>
                </a:lnTo>
                <a:lnTo>
                  <a:pt x="2908056" y="1206874"/>
                </a:lnTo>
                <a:lnTo>
                  <a:pt x="2910856" y="1218126"/>
                </a:lnTo>
                <a:lnTo>
                  <a:pt x="2913056" y="1229648"/>
                </a:lnTo>
                <a:lnTo>
                  <a:pt x="2915456" y="1241035"/>
                </a:lnTo>
                <a:lnTo>
                  <a:pt x="2917256" y="1252422"/>
                </a:lnTo>
                <a:lnTo>
                  <a:pt x="2918856" y="1263809"/>
                </a:lnTo>
                <a:lnTo>
                  <a:pt x="2920456" y="1275331"/>
                </a:lnTo>
                <a:lnTo>
                  <a:pt x="2921656" y="1286854"/>
                </a:lnTo>
                <a:lnTo>
                  <a:pt x="2922456" y="1298240"/>
                </a:lnTo>
                <a:lnTo>
                  <a:pt x="2923456" y="1309627"/>
                </a:lnTo>
                <a:lnTo>
                  <a:pt x="2923856" y="1321285"/>
                </a:lnTo>
                <a:lnTo>
                  <a:pt x="2924256" y="1332808"/>
                </a:lnTo>
                <a:lnTo>
                  <a:pt x="2924256" y="1344330"/>
                </a:lnTo>
                <a:lnTo>
                  <a:pt x="2924256" y="1355853"/>
                </a:lnTo>
                <a:lnTo>
                  <a:pt x="2924056" y="1367511"/>
                </a:lnTo>
                <a:lnTo>
                  <a:pt x="2923856" y="1379033"/>
                </a:lnTo>
                <a:lnTo>
                  <a:pt x="2924256" y="1379711"/>
                </a:lnTo>
                <a:lnTo>
                  <a:pt x="2924656" y="1380253"/>
                </a:lnTo>
                <a:lnTo>
                  <a:pt x="2925056" y="1381202"/>
                </a:lnTo>
                <a:lnTo>
                  <a:pt x="2925256" y="1382151"/>
                </a:lnTo>
                <a:lnTo>
                  <a:pt x="2925056" y="1383235"/>
                </a:lnTo>
                <a:lnTo>
                  <a:pt x="2924656" y="1384455"/>
                </a:lnTo>
                <a:lnTo>
                  <a:pt x="2924256" y="1385811"/>
                </a:lnTo>
                <a:lnTo>
                  <a:pt x="2923656" y="1387573"/>
                </a:lnTo>
                <a:lnTo>
                  <a:pt x="2924056" y="1391233"/>
                </a:lnTo>
                <a:lnTo>
                  <a:pt x="2924456" y="1395029"/>
                </a:lnTo>
                <a:lnTo>
                  <a:pt x="2926056" y="1397605"/>
                </a:lnTo>
                <a:lnTo>
                  <a:pt x="2927656" y="1400180"/>
                </a:lnTo>
                <a:lnTo>
                  <a:pt x="2929056" y="1402891"/>
                </a:lnTo>
                <a:lnTo>
                  <a:pt x="2930056" y="1405467"/>
                </a:lnTo>
                <a:lnTo>
                  <a:pt x="2930856" y="1408178"/>
                </a:lnTo>
                <a:lnTo>
                  <a:pt x="2931656" y="1410889"/>
                </a:lnTo>
                <a:lnTo>
                  <a:pt x="2932056" y="1413736"/>
                </a:lnTo>
                <a:lnTo>
                  <a:pt x="2932456" y="1416447"/>
                </a:lnTo>
                <a:lnTo>
                  <a:pt x="2933056" y="1422005"/>
                </a:lnTo>
                <a:lnTo>
                  <a:pt x="2933056" y="1427699"/>
                </a:lnTo>
                <a:lnTo>
                  <a:pt x="2932456" y="1439221"/>
                </a:lnTo>
                <a:lnTo>
                  <a:pt x="2935056" y="1442881"/>
                </a:lnTo>
                <a:lnTo>
                  <a:pt x="2937256" y="1445728"/>
                </a:lnTo>
                <a:lnTo>
                  <a:pt x="2938456" y="1446677"/>
                </a:lnTo>
                <a:lnTo>
                  <a:pt x="2939256" y="1447490"/>
                </a:lnTo>
                <a:lnTo>
                  <a:pt x="2940057" y="1448032"/>
                </a:lnTo>
                <a:lnTo>
                  <a:pt x="2940857" y="1448439"/>
                </a:lnTo>
                <a:lnTo>
                  <a:pt x="2941657" y="1448574"/>
                </a:lnTo>
                <a:lnTo>
                  <a:pt x="2942257" y="1448574"/>
                </a:lnTo>
                <a:lnTo>
                  <a:pt x="2943057" y="1448439"/>
                </a:lnTo>
                <a:lnTo>
                  <a:pt x="2943457" y="1448168"/>
                </a:lnTo>
                <a:lnTo>
                  <a:pt x="2943857" y="1447897"/>
                </a:lnTo>
                <a:lnTo>
                  <a:pt x="2944657" y="1447219"/>
                </a:lnTo>
                <a:lnTo>
                  <a:pt x="2945257" y="1445999"/>
                </a:lnTo>
                <a:lnTo>
                  <a:pt x="2946057" y="1444237"/>
                </a:lnTo>
                <a:lnTo>
                  <a:pt x="2946457" y="1442610"/>
                </a:lnTo>
                <a:lnTo>
                  <a:pt x="2947057" y="1438950"/>
                </a:lnTo>
                <a:lnTo>
                  <a:pt x="2947457" y="1434070"/>
                </a:lnTo>
                <a:lnTo>
                  <a:pt x="2951657" y="1423225"/>
                </a:lnTo>
                <a:lnTo>
                  <a:pt x="2955457" y="1412516"/>
                </a:lnTo>
                <a:lnTo>
                  <a:pt x="2959257" y="1401671"/>
                </a:lnTo>
                <a:lnTo>
                  <a:pt x="2962857" y="1390827"/>
                </a:lnTo>
                <a:lnTo>
                  <a:pt x="2966257" y="1379846"/>
                </a:lnTo>
                <a:lnTo>
                  <a:pt x="2969457" y="1368866"/>
                </a:lnTo>
                <a:lnTo>
                  <a:pt x="2972457" y="1357886"/>
                </a:lnTo>
                <a:lnTo>
                  <a:pt x="2975057" y="1346906"/>
                </a:lnTo>
                <a:lnTo>
                  <a:pt x="2977857" y="1335790"/>
                </a:lnTo>
                <a:lnTo>
                  <a:pt x="2980257" y="1324674"/>
                </a:lnTo>
                <a:lnTo>
                  <a:pt x="2982457" y="1313559"/>
                </a:lnTo>
                <a:lnTo>
                  <a:pt x="2984257" y="1302307"/>
                </a:lnTo>
                <a:lnTo>
                  <a:pt x="2986057" y="1291056"/>
                </a:lnTo>
                <a:lnTo>
                  <a:pt x="2987457" y="1279669"/>
                </a:lnTo>
                <a:lnTo>
                  <a:pt x="2988657" y="1268418"/>
                </a:lnTo>
                <a:lnTo>
                  <a:pt x="2989457" y="1256895"/>
                </a:lnTo>
                <a:lnTo>
                  <a:pt x="2990057" y="1239679"/>
                </a:lnTo>
                <a:lnTo>
                  <a:pt x="2990257" y="1222328"/>
                </a:lnTo>
                <a:lnTo>
                  <a:pt x="2990457" y="1218532"/>
                </a:lnTo>
                <a:lnTo>
                  <a:pt x="2990657" y="1214601"/>
                </a:lnTo>
                <a:lnTo>
                  <a:pt x="2991057" y="1210941"/>
                </a:lnTo>
                <a:lnTo>
                  <a:pt x="2991857" y="1207281"/>
                </a:lnTo>
                <a:lnTo>
                  <a:pt x="2992458" y="1203892"/>
                </a:lnTo>
                <a:lnTo>
                  <a:pt x="2993658" y="1200639"/>
                </a:lnTo>
                <a:lnTo>
                  <a:pt x="2995258" y="1197792"/>
                </a:lnTo>
                <a:lnTo>
                  <a:pt x="2996858" y="1195081"/>
                </a:lnTo>
                <a:lnTo>
                  <a:pt x="2997858" y="1193861"/>
                </a:lnTo>
                <a:lnTo>
                  <a:pt x="2998858" y="1192776"/>
                </a:lnTo>
                <a:lnTo>
                  <a:pt x="3000058" y="1191692"/>
                </a:lnTo>
                <a:lnTo>
                  <a:pt x="3001458" y="1190743"/>
                </a:lnTo>
                <a:lnTo>
                  <a:pt x="3002658" y="1189930"/>
                </a:lnTo>
                <a:lnTo>
                  <a:pt x="3004058" y="1189116"/>
                </a:lnTo>
                <a:lnTo>
                  <a:pt x="3005658" y="1188438"/>
                </a:lnTo>
                <a:lnTo>
                  <a:pt x="3007258" y="1188032"/>
                </a:lnTo>
                <a:lnTo>
                  <a:pt x="3009058" y="1187489"/>
                </a:lnTo>
                <a:lnTo>
                  <a:pt x="3010858" y="1187218"/>
                </a:lnTo>
                <a:lnTo>
                  <a:pt x="3013058" y="1187083"/>
                </a:lnTo>
                <a:lnTo>
                  <a:pt x="3015058" y="1187083"/>
                </a:lnTo>
                <a:lnTo>
                  <a:pt x="3017258" y="1187083"/>
                </a:lnTo>
                <a:lnTo>
                  <a:pt x="3019658" y="1187218"/>
                </a:lnTo>
                <a:lnTo>
                  <a:pt x="3022058" y="1187761"/>
                </a:lnTo>
                <a:lnTo>
                  <a:pt x="3024658" y="1188167"/>
                </a:lnTo>
                <a:lnTo>
                  <a:pt x="3032258" y="1189930"/>
                </a:lnTo>
                <a:lnTo>
                  <a:pt x="3036058" y="1190743"/>
                </a:lnTo>
                <a:lnTo>
                  <a:pt x="3039858" y="1191827"/>
                </a:lnTo>
                <a:lnTo>
                  <a:pt x="3043658" y="1193183"/>
                </a:lnTo>
                <a:lnTo>
                  <a:pt x="3047259" y="1194539"/>
                </a:lnTo>
                <a:lnTo>
                  <a:pt x="3050459" y="1196165"/>
                </a:lnTo>
                <a:lnTo>
                  <a:pt x="3052059" y="1197114"/>
                </a:lnTo>
                <a:lnTo>
                  <a:pt x="3053459" y="1198199"/>
                </a:lnTo>
                <a:lnTo>
                  <a:pt x="3055059" y="1199283"/>
                </a:lnTo>
                <a:lnTo>
                  <a:pt x="3056059" y="1200368"/>
                </a:lnTo>
                <a:lnTo>
                  <a:pt x="3057259" y="1201588"/>
                </a:lnTo>
                <a:lnTo>
                  <a:pt x="3058459" y="1203079"/>
                </a:lnTo>
                <a:lnTo>
                  <a:pt x="3059259" y="1204570"/>
                </a:lnTo>
                <a:lnTo>
                  <a:pt x="3060259" y="1206061"/>
                </a:lnTo>
                <a:lnTo>
                  <a:pt x="3060859" y="1207688"/>
                </a:lnTo>
                <a:lnTo>
                  <a:pt x="3061259" y="1209450"/>
                </a:lnTo>
                <a:lnTo>
                  <a:pt x="3061859" y="1211348"/>
                </a:lnTo>
                <a:lnTo>
                  <a:pt x="3062059" y="1213381"/>
                </a:lnTo>
                <a:lnTo>
                  <a:pt x="3062059" y="1215414"/>
                </a:lnTo>
                <a:lnTo>
                  <a:pt x="3061859" y="1217719"/>
                </a:lnTo>
                <a:lnTo>
                  <a:pt x="3061659" y="1220023"/>
                </a:lnTo>
                <a:lnTo>
                  <a:pt x="3061059" y="1222463"/>
                </a:lnTo>
                <a:lnTo>
                  <a:pt x="3060259" y="1225175"/>
                </a:lnTo>
                <a:lnTo>
                  <a:pt x="3059259" y="1228021"/>
                </a:lnTo>
                <a:lnTo>
                  <a:pt x="3058659" y="1230461"/>
                </a:lnTo>
                <a:lnTo>
                  <a:pt x="3057859" y="1233173"/>
                </a:lnTo>
                <a:lnTo>
                  <a:pt x="3057459" y="1235613"/>
                </a:lnTo>
                <a:lnTo>
                  <a:pt x="3057059" y="1238188"/>
                </a:lnTo>
                <a:lnTo>
                  <a:pt x="3056859" y="1240764"/>
                </a:lnTo>
                <a:lnTo>
                  <a:pt x="3056859" y="1243204"/>
                </a:lnTo>
                <a:lnTo>
                  <a:pt x="3057259" y="1248355"/>
                </a:lnTo>
                <a:lnTo>
                  <a:pt x="3057859" y="1253371"/>
                </a:lnTo>
                <a:lnTo>
                  <a:pt x="3058859" y="1258386"/>
                </a:lnTo>
                <a:lnTo>
                  <a:pt x="3060259" y="1263266"/>
                </a:lnTo>
                <a:lnTo>
                  <a:pt x="3061259" y="1268418"/>
                </a:lnTo>
                <a:lnTo>
                  <a:pt x="3064059" y="1278449"/>
                </a:lnTo>
                <a:lnTo>
                  <a:pt x="3065259" y="1283329"/>
                </a:lnTo>
                <a:lnTo>
                  <a:pt x="3066059" y="1288480"/>
                </a:lnTo>
                <a:lnTo>
                  <a:pt x="3066859" y="1293632"/>
                </a:lnTo>
                <a:lnTo>
                  <a:pt x="3067059" y="1298647"/>
                </a:lnTo>
                <a:lnTo>
                  <a:pt x="3066859" y="1301223"/>
                </a:lnTo>
                <a:lnTo>
                  <a:pt x="3066659" y="1303798"/>
                </a:lnTo>
                <a:lnTo>
                  <a:pt x="3066059" y="1306374"/>
                </a:lnTo>
                <a:lnTo>
                  <a:pt x="3065459" y="1309085"/>
                </a:lnTo>
                <a:lnTo>
                  <a:pt x="3065259" y="1330639"/>
                </a:lnTo>
                <a:lnTo>
                  <a:pt x="3065059" y="1352464"/>
                </a:lnTo>
                <a:lnTo>
                  <a:pt x="3065059" y="1404518"/>
                </a:lnTo>
                <a:lnTo>
                  <a:pt x="3066459" y="1429054"/>
                </a:lnTo>
                <a:lnTo>
                  <a:pt x="3068859" y="1437594"/>
                </a:lnTo>
                <a:lnTo>
                  <a:pt x="3070859" y="1446406"/>
                </a:lnTo>
                <a:lnTo>
                  <a:pt x="3072459" y="1455081"/>
                </a:lnTo>
                <a:lnTo>
                  <a:pt x="3073659" y="1463893"/>
                </a:lnTo>
                <a:lnTo>
                  <a:pt x="3074659" y="1472568"/>
                </a:lnTo>
                <a:lnTo>
                  <a:pt x="3075059" y="1481380"/>
                </a:lnTo>
                <a:lnTo>
                  <a:pt x="3075459" y="1490191"/>
                </a:lnTo>
                <a:lnTo>
                  <a:pt x="3075459" y="1499002"/>
                </a:lnTo>
                <a:lnTo>
                  <a:pt x="3075059" y="1516625"/>
                </a:lnTo>
                <a:lnTo>
                  <a:pt x="3074659" y="1534247"/>
                </a:lnTo>
                <a:lnTo>
                  <a:pt x="3073859" y="1552005"/>
                </a:lnTo>
                <a:lnTo>
                  <a:pt x="3073859" y="1560817"/>
                </a:lnTo>
                <a:lnTo>
                  <a:pt x="3074059" y="1569628"/>
                </a:lnTo>
                <a:lnTo>
                  <a:pt x="3075059" y="1582641"/>
                </a:lnTo>
                <a:lnTo>
                  <a:pt x="3075859" y="1595655"/>
                </a:lnTo>
                <a:lnTo>
                  <a:pt x="3076459" y="1608398"/>
                </a:lnTo>
                <a:lnTo>
                  <a:pt x="3076859" y="1621411"/>
                </a:lnTo>
                <a:lnTo>
                  <a:pt x="3076659" y="1634425"/>
                </a:lnTo>
                <a:lnTo>
                  <a:pt x="3076259" y="1647438"/>
                </a:lnTo>
                <a:lnTo>
                  <a:pt x="3075259" y="1660316"/>
                </a:lnTo>
                <a:lnTo>
                  <a:pt x="3074659" y="1666823"/>
                </a:lnTo>
                <a:lnTo>
                  <a:pt x="3073859" y="1673330"/>
                </a:lnTo>
                <a:lnTo>
                  <a:pt x="3074659" y="1803330"/>
                </a:lnTo>
                <a:lnTo>
                  <a:pt x="3075059" y="1818784"/>
                </a:lnTo>
                <a:lnTo>
                  <a:pt x="3075459" y="1834102"/>
                </a:lnTo>
                <a:lnTo>
                  <a:pt x="3075859" y="1864874"/>
                </a:lnTo>
                <a:lnTo>
                  <a:pt x="3075659" y="1895645"/>
                </a:lnTo>
                <a:lnTo>
                  <a:pt x="3075259" y="1926417"/>
                </a:lnTo>
                <a:lnTo>
                  <a:pt x="3074059" y="1957189"/>
                </a:lnTo>
                <a:lnTo>
                  <a:pt x="3072659" y="1987825"/>
                </a:lnTo>
                <a:lnTo>
                  <a:pt x="3070859" y="2018325"/>
                </a:lnTo>
                <a:lnTo>
                  <a:pt x="3068859" y="2048961"/>
                </a:lnTo>
                <a:lnTo>
                  <a:pt x="3066459" y="2079733"/>
                </a:lnTo>
                <a:lnTo>
                  <a:pt x="3063659" y="2110369"/>
                </a:lnTo>
                <a:lnTo>
                  <a:pt x="3060459" y="2140734"/>
                </a:lnTo>
                <a:lnTo>
                  <a:pt x="3057259" y="2171370"/>
                </a:lnTo>
                <a:lnTo>
                  <a:pt x="3053859" y="2202007"/>
                </a:lnTo>
                <a:lnTo>
                  <a:pt x="3050259" y="2232643"/>
                </a:lnTo>
                <a:lnTo>
                  <a:pt x="3042658" y="2293644"/>
                </a:lnTo>
                <a:lnTo>
                  <a:pt x="3040658" y="2309775"/>
                </a:lnTo>
                <a:lnTo>
                  <a:pt x="3038858" y="2325771"/>
                </a:lnTo>
                <a:lnTo>
                  <a:pt x="3035058" y="2357898"/>
                </a:lnTo>
                <a:lnTo>
                  <a:pt x="3035858" y="2363999"/>
                </a:lnTo>
                <a:lnTo>
                  <a:pt x="3036458" y="2369828"/>
                </a:lnTo>
                <a:lnTo>
                  <a:pt x="3036858" y="2375792"/>
                </a:lnTo>
                <a:lnTo>
                  <a:pt x="3036658" y="2381621"/>
                </a:lnTo>
                <a:lnTo>
                  <a:pt x="3036458" y="2384332"/>
                </a:lnTo>
                <a:lnTo>
                  <a:pt x="3036058" y="2387315"/>
                </a:lnTo>
                <a:lnTo>
                  <a:pt x="3035258" y="2390161"/>
                </a:lnTo>
                <a:lnTo>
                  <a:pt x="3034458" y="2393008"/>
                </a:lnTo>
                <a:lnTo>
                  <a:pt x="3033458" y="2395855"/>
                </a:lnTo>
                <a:lnTo>
                  <a:pt x="3032258" y="2398566"/>
                </a:lnTo>
                <a:lnTo>
                  <a:pt x="3030858" y="2401413"/>
                </a:lnTo>
                <a:lnTo>
                  <a:pt x="3029058" y="2403988"/>
                </a:lnTo>
                <a:lnTo>
                  <a:pt x="3026658" y="2424457"/>
                </a:lnTo>
                <a:lnTo>
                  <a:pt x="3024658" y="2444927"/>
                </a:lnTo>
                <a:lnTo>
                  <a:pt x="3023058" y="2465396"/>
                </a:lnTo>
                <a:lnTo>
                  <a:pt x="3021458" y="2485730"/>
                </a:lnTo>
                <a:lnTo>
                  <a:pt x="3018658" y="2526804"/>
                </a:lnTo>
                <a:lnTo>
                  <a:pt x="3016058" y="2567742"/>
                </a:lnTo>
                <a:lnTo>
                  <a:pt x="3013258" y="2608681"/>
                </a:lnTo>
                <a:lnTo>
                  <a:pt x="3011658" y="2629286"/>
                </a:lnTo>
                <a:lnTo>
                  <a:pt x="3009858" y="2649620"/>
                </a:lnTo>
                <a:lnTo>
                  <a:pt x="3007858" y="2670089"/>
                </a:lnTo>
                <a:lnTo>
                  <a:pt x="3005458" y="2690423"/>
                </a:lnTo>
                <a:lnTo>
                  <a:pt x="3002658" y="2710892"/>
                </a:lnTo>
                <a:lnTo>
                  <a:pt x="2999458" y="2731226"/>
                </a:lnTo>
                <a:lnTo>
                  <a:pt x="2998858" y="2741935"/>
                </a:lnTo>
                <a:lnTo>
                  <a:pt x="2998258" y="2752508"/>
                </a:lnTo>
                <a:lnTo>
                  <a:pt x="2997458" y="2763217"/>
                </a:lnTo>
                <a:lnTo>
                  <a:pt x="2996258" y="2773926"/>
                </a:lnTo>
                <a:lnTo>
                  <a:pt x="2995258" y="2784364"/>
                </a:lnTo>
                <a:lnTo>
                  <a:pt x="2993858" y="2795073"/>
                </a:lnTo>
                <a:lnTo>
                  <a:pt x="2992458" y="2805647"/>
                </a:lnTo>
                <a:lnTo>
                  <a:pt x="2990857" y="2816085"/>
                </a:lnTo>
                <a:lnTo>
                  <a:pt x="2989057" y="2826658"/>
                </a:lnTo>
                <a:lnTo>
                  <a:pt x="2987257" y="2837096"/>
                </a:lnTo>
                <a:lnTo>
                  <a:pt x="2984857" y="2847670"/>
                </a:lnTo>
                <a:lnTo>
                  <a:pt x="2982657" y="2858108"/>
                </a:lnTo>
                <a:lnTo>
                  <a:pt x="2980457" y="2868546"/>
                </a:lnTo>
                <a:lnTo>
                  <a:pt x="2977657" y="2878984"/>
                </a:lnTo>
                <a:lnTo>
                  <a:pt x="2974857" y="2889422"/>
                </a:lnTo>
                <a:lnTo>
                  <a:pt x="2971857" y="2899724"/>
                </a:lnTo>
                <a:lnTo>
                  <a:pt x="2973057" y="2905689"/>
                </a:lnTo>
                <a:lnTo>
                  <a:pt x="2973857" y="2911925"/>
                </a:lnTo>
                <a:lnTo>
                  <a:pt x="2974257" y="2918025"/>
                </a:lnTo>
                <a:lnTo>
                  <a:pt x="2974257" y="2923989"/>
                </a:lnTo>
                <a:lnTo>
                  <a:pt x="2973857" y="2929954"/>
                </a:lnTo>
                <a:lnTo>
                  <a:pt x="2973057" y="2936054"/>
                </a:lnTo>
                <a:lnTo>
                  <a:pt x="2971657" y="2942018"/>
                </a:lnTo>
                <a:lnTo>
                  <a:pt x="2969857" y="2948119"/>
                </a:lnTo>
                <a:lnTo>
                  <a:pt x="2970457" y="2952456"/>
                </a:lnTo>
                <a:lnTo>
                  <a:pt x="2970857" y="2956930"/>
                </a:lnTo>
                <a:lnTo>
                  <a:pt x="2971057" y="2961268"/>
                </a:lnTo>
                <a:lnTo>
                  <a:pt x="2971057" y="2965741"/>
                </a:lnTo>
                <a:lnTo>
                  <a:pt x="2970857" y="2970079"/>
                </a:lnTo>
                <a:lnTo>
                  <a:pt x="2970657" y="2974417"/>
                </a:lnTo>
                <a:lnTo>
                  <a:pt x="2970457" y="2978755"/>
                </a:lnTo>
                <a:lnTo>
                  <a:pt x="2969657" y="2983093"/>
                </a:lnTo>
                <a:lnTo>
                  <a:pt x="2969057" y="2987295"/>
                </a:lnTo>
                <a:lnTo>
                  <a:pt x="2968257" y="2991497"/>
                </a:lnTo>
                <a:lnTo>
                  <a:pt x="2966257" y="3000037"/>
                </a:lnTo>
                <a:lnTo>
                  <a:pt x="2963657" y="3008577"/>
                </a:lnTo>
                <a:lnTo>
                  <a:pt x="2960857" y="3016982"/>
                </a:lnTo>
                <a:lnTo>
                  <a:pt x="2949657" y="3021049"/>
                </a:lnTo>
                <a:lnTo>
                  <a:pt x="2951857" y="3020778"/>
                </a:lnTo>
                <a:lnTo>
                  <a:pt x="2954457" y="3019964"/>
                </a:lnTo>
                <a:lnTo>
                  <a:pt x="2957457" y="3018744"/>
                </a:lnTo>
                <a:lnTo>
                  <a:pt x="2960857" y="3016982"/>
                </a:lnTo>
                <a:lnTo>
                  <a:pt x="2959457" y="3022404"/>
                </a:lnTo>
                <a:lnTo>
                  <a:pt x="2958057" y="3027827"/>
                </a:lnTo>
                <a:lnTo>
                  <a:pt x="2956457" y="3032978"/>
                </a:lnTo>
                <a:lnTo>
                  <a:pt x="2954857" y="3037858"/>
                </a:lnTo>
                <a:lnTo>
                  <a:pt x="2953057" y="3042738"/>
                </a:lnTo>
                <a:lnTo>
                  <a:pt x="2951257" y="3047212"/>
                </a:lnTo>
                <a:lnTo>
                  <a:pt x="2949057" y="3051685"/>
                </a:lnTo>
                <a:lnTo>
                  <a:pt x="2946857" y="3055887"/>
                </a:lnTo>
                <a:lnTo>
                  <a:pt x="2944657" y="3059818"/>
                </a:lnTo>
                <a:lnTo>
                  <a:pt x="2942057" y="3063750"/>
                </a:lnTo>
                <a:lnTo>
                  <a:pt x="2939656" y="3067410"/>
                </a:lnTo>
                <a:lnTo>
                  <a:pt x="2936856" y="3070934"/>
                </a:lnTo>
                <a:lnTo>
                  <a:pt x="2933856" y="3074323"/>
                </a:lnTo>
                <a:lnTo>
                  <a:pt x="2930856" y="3077441"/>
                </a:lnTo>
                <a:lnTo>
                  <a:pt x="2927656" y="3080423"/>
                </a:lnTo>
                <a:lnTo>
                  <a:pt x="2924456" y="3083406"/>
                </a:lnTo>
                <a:lnTo>
                  <a:pt x="2921056" y="3085981"/>
                </a:lnTo>
                <a:lnTo>
                  <a:pt x="2917456" y="3088421"/>
                </a:lnTo>
                <a:lnTo>
                  <a:pt x="2913656" y="3090590"/>
                </a:lnTo>
                <a:lnTo>
                  <a:pt x="2909656" y="3092759"/>
                </a:lnTo>
                <a:lnTo>
                  <a:pt x="2905656" y="3094657"/>
                </a:lnTo>
                <a:lnTo>
                  <a:pt x="2901456" y="3096419"/>
                </a:lnTo>
                <a:lnTo>
                  <a:pt x="2897056" y="3098046"/>
                </a:lnTo>
                <a:lnTo>
                  <a:pt x="2892656" y="3099401"/>
                </a:lnTo>
                <a:lnTo>
                  <a:pt x="2887856" y="3100621"/>
                </a:lnTo>
                <a:lnTo>
                  <a:pt x="2883055" y="3101706"/>
                </a:lnTo>
                <a:lnTo>
                  <a:pt x="2878055" y="3102655"/>
                </a:lnTo>
                <a:lnTo>
                  <a:pt x="2873055" y="3103468"/>
                </a:lnTo>
                <a:lnTo>
                  <a:pt x="2867455" y="3104010"/>
                </a:lnTo>
                <a:lnTo>
                  <a:pt x="2862055" y="3104417"/>
                </a:lnTo>
                <a:lnTo>
                  <a:pt x="2856255" y="3104688"/>
                </a:lnTo>
                <a:lnTo>
                  <a:pt x="2850655" y="3104688"/>
                </a:lnTo>
                <a:lnTo>
                  <a:pt x="2847255" y="3104688"/>
                </a:lnTo>
                <a:lnTo>
                  <a:pt x="2844055" y="3104824"/>
                </a:lnTo>
                <a:lnTo>
                  <a:pt x="2840855" y="3105095"/>
                </a:lnTo>
                <a:lnTo>
                  <a:pt x="2837655" y="3105637"/>
                </a:lnTo>
                <a:lnTo>
                  <a:pt x="2831454" y="3106722"/>
                </a:lnTo>
                <a:lnTo>
                  <a:pt x="2825254" y="3107942"/>
                </a:lnTo>
                <a:lnTo>
                  <a:pt x="2813254" y="3110653"/>
                </a:lnTo>
                <a:lnTo>
                  <a:pt x="2807054" y="3112144"/>
                </a:lnTo>
                <a:lnTo>
                  <a:pt x="2800854" y="3113228"/>
                </a:lnTo>
                <a:lnTo>
                  <a:pt x="2791654" y="3166909"/>
                </a:lnTo>
                <a:lnTo>
                  <a:pt x="2791654" y="3176127"/>
                </a:lnTo>
                <a:lnTo>
                  <a:pt x="2791654" y="3185210"/>
                </a:lnTo>
                <a:lnTo>
                  <a:pt x="2791854" y="3203510"/>
                </a:lnTo>
                <a:lnTo>
                  <a:pt x="2792054" y="3221675"/>
                </a:lnTo>
                <a:lnTo>
                  <a:pt x="2792054" y="3230757"/>
                </a:lnTo>
                <a:lnTo>
                  <a:pt x="2792054" y="3239975"/>
                </a:lnTo>
                <a:lnTo>
                  <a:pt x="2791854" y="3249058"/>
                </a:lnTo>
                <a:lnTo>
                  <a:pt x="2791054" y="3258140"/>
                </a:lnTo>
                <a:lnTo>
                  <a:pt x="2790454" y="3267222"/>
                </a:lnTo>
                <a:lnTo>
                  <a:pt x="2789254" y="3276305"/>
                </a:lnTo>
                <a:lnTo>
                  <a:pt x="2787854" y="3285387"/>
                </a:lnTo>
                <a:lnTo>
                  <a:pt x="2786054" y="3294334"/>
                </a:lnTo>
                <a:lnTo>
                  <a:pt x="2783854" y="3303281"/>
                </a:lnTo>
                <a:lnTo>
                  <a:pt x="2781053" y="3312228"/>
                </a:lnTo>
                <a:lnTo>
                  <a:pt x="2781453" y="3317786"/>
                </a:lnTo>
                <a:lnTo>
                  <a:pt x="2781453" y="3323208"/>
                </a:lnTo>
                <a:lnTo>
                  <a:pt x="2781453" y="3328630"/>
                </a:lnTo>
                <a:lnTo>
                  <a:pt x="2781253" y="3334053"/>
                </a:lnTo>
                <a:lnTo>
                  <a:pt x="2780853" y="3339475"/>
                </a:lnTo>
                <a:lnTo>
                  <a:pt x="2780253" y="3344897"/>
                </a:lnTo>
                <a:lnTo>
                  <a:pt x="2778653" y="3355742"/>
                </a:lnTo>
                <a:lnTo>
                  <a:pt x="2776653" y="3366315"/>
                </a:lnTo>
                <a:lnTo>
                  <a:pt x="2774653" y="3377025"/>
                </a:lnTo>
                <a:lnTo>
                  <a:pt x="2772453" y="3387734"/>
                </a:lnTo>
                <a:lnTo>
                  <a:pt x="2770653" y="3398307"/>
                </a:lnTo>
                <a:lnTo>
                  <a:pt x="2771253" y="3400883"/>
                </a:lnTo>
                <a:lnTo>
                  <a:pt x="2771653" y="3403323"/>
                </a:lnTo>
                <a:lnTo>
                  <a:pt x="2771653" y="3405627"/>
                </a:lnTo>
                <a:lnTo>
                  <a:pt x="2771653" y="3407932"/>
                </a:lnTo>
                <a:lnTo>
                  <a:pt x="2771453" y="3410101"/>
                </a:lnTo>
                <a:lnTo>
                  <a:pt x="2771053" y="3412405"/>
                </a:lnTo>
                <a:lnTo>
                  <a:pt x="2770453" y="3414574"/>
                </a:lnTo>
                <a:lnTo>
                  <a:pt x="2769453" y="3416743"/>
                </a:lnTo>
                <a:lnTo>
                  <a:pt x="2767853" y="3420945"/>
                </a:lnTo>
                <a:lnTo>
                  <a:pt x="2765853" y="3425148"/>
                </a:lnTo>
                <a:lnTo>
                  <a:pt x="2763653" y="3429486"/>
                </a:lnTo>
                <a:lnTo>
                  <a:pt x="2762053" y="3433552"/>
                </a:lnTo>
                <a:lnTo>
                  <a:pt x="2760853" y="3439110"/>
                </a:lnTo>
                <a:lnTo>
                  <a:pt x="2759453" y="3444397"/>
                </a:lnTo>
                <a:lnTo>
                  <a:pt x="2757853" y="3449413"/>
                </a:lnTo>
                <a:lnTo>
                  <a:pt x="2756053" y="3454293"/>
                </a:lnTo>
                <a:lnTo>
                  <a:pt x="2753653" y="3459037"/>
                </a:lnTo>
                <a:lnTo>
                  <a:pt x="2751453" y="3463646"/>
                </a:lnTo>
                <a:lnTo>
                  <a:pt x="2748853" y="3467848"/>
                </a:lnTo>
                <a:lnTo>
                  <a:pt x="2746453" y="3472051"/>
                </a:lnTo>
                <a:lnTo>
                  <a:pt x="2743453" y="3476118"/>
                </a:lnTo>
                <a:lnTo>
                  <a:pt x="2740253" y="3479913"/>
                </a:lnTo>
                <a:lnTo>
                  <a:pt x="2737053" y="3483573"/>
                </a:lnTo>
                <a:lnTo>
                  <a:pt x="2733453" y="3486962"/>
                </a:lnTo>
                <a:lnTo>
                  <a:pt x="2729852" y="3490216"/>
                </a:lnTo>
                <a:lnTo>
                  <a:pt x="2725852" y="3493198"/>
                </a:lnTo>
                <a:lnTo>
                  <a:pt x="2722052" y="3496045"/>
                </a:lnTo>
                <a:lnTo>
                  <a:pt x="2717652" y="3498620"/>
                </a:lnTo>
                <a:lnTo>
                  <a:pt x="2713252" y="3501196"/>
                </a:lnTo>
                <a:lnTo>
                  <a:pt x="2708852" y="3503365"/>
                </a:lnTo>
                <a:lnTo>
                  <a:pt x="2704052" y="3505263"/>
                </a:lnTo>
                <a:lnTo>
                  <a:pt x="2699252" y="3507160"/>
                </a:lnTo>
                <a:lnTo>
                  <a:pt x="2694252" y="3508787"/>
                </a:lnTo>
                <a:lnTo>
                  <a:pt x="2688852" y="3510143"/>
                </a:lnTo>
                <a:lnTo>
                  <a:pt x="2683652" y="3511227"/>
                </a:lnTo>
                <a:lnTo>
                  <a:pt x="2678251" y="3512176"/>
                </a:lnTo>
                <a:lnTo>
                  <a:pt x="2672451" y="3512854"/>
                </a:lnTo>
                <a:lnTo>
                  <a:pt x="2666651" y="3513396"/>
                </a:lnTo>
                <a:lnTo>
                  <a:pt x="2660851" y="3513667"/>
                </a:lnTo>
                <a:lnTo>
                  <a:pt x="2654651" y="3513667"/>
                </a:lnTo>
                <a:lnTo>
                  <a:pt x="2648651" y="3513532"/>
                </a:lnTo>
                <a:lnTo>
                  <a:pt x="2642251" y="3512989"/>
                </a:lnTo>
                <a:lnTo>
                  <a:pt x="2635851" y="3512447"/>
                </a:lnTo>
                <a:lnTo>
                  <a:pt x="2629451" y="3511498"/>
                </a:lnTo>
                <a:lnTo>
                  <a:pt x="2610650" y="3511092"/>
                </a:lnTo>
                <a:lnTo>
                  <a:pt x="2592050" y="3510414"/>
                </a:lnTo>
                <a:lnTo>
                  <a:pt x="2582650" y="3510278"/>
                </a:lnTo>
                <a:lnTo>
                  <a:pt x="2573249" y="3510278"/>
                </a:lnTo>
                <a:lnTo>
                  <a:pt x="2564249" y="3510278"/>
                </a:lnTo>
                <a:lnTo>
                  <a:pt x="2554849" y="3510685"/>
                </a:lnTo>
                <a:lnTo>
                  <a:pt x="2551649" y="3510820"/>
                </a:lnTo>
                <a:lnTo>
                  <a:pt x="2548649" y="3510820"/>
                </a:lnTo>
                <a:lnTo>
                  <a:pt x="2545649" y="3510820"/>
                </a:lnTo>
                <a:lnTo>
                  <a:pt x="2543049" y="3510685"/>
                </a:lnTo>
                <a:lnTo>
                  <a:pt x="2540449" y="3510414"/>
                </a:lnTo>
                <a:lnTo>
                  <a:pt x="2538049" y="3510007"/>
                </a:lnTo>
                <a:lnTo>
                  <a:pt x="2535649" y="3509465"/>
                </a:lnTo>
                <a:lnTo>
                  <a:pt x="2533449" y="3509058"/>
                </a:lnTo>
                <a:lnTo>
                  <a:pt x="2531449" y="3508245"/>
                </a:lnTo>
                <a:lnTo>
                  <a:pt x="2529449" y="3507431"/>
                </a:lnTo>
                <a:lnTo>
                  <a:pt x="2527649" y="3506754"/>
                </a:lnTo>
                <a:lnTo>
                  <a:pt x="2525849" y="3505805"/>
                </a:lnTo>
                <a:lnTo>
                  <a:pt x="2524449" y="3504720"/>
                </a:lnTo>
                <a:lnTo>
                  <a:pt x="2522849" y="3503636"/>
                </a:lnTo>
                <a:lnTo>
                  <a:pt x="2521848" y="3502416"/>
                </a:lnTo>
                <a:lnTo>
                  <a:pt x="2520648" y="3501060"/>
                </a:lnTo>
                <a:lnTo>
                  <a:pt x="2519448" y="3499569"/>
                </a:lnTo>
                <a:lnTo>
                  <a:pt x="2518648" y="3498213"/>
                </a:lnTo>
                <a:lnTo>
                  <a:pt x="2517648" y="3496722"/>
                </a:lnTo>
                <a:lnTo>
                  <a:pt x="2517048" y="3494960"/>
                </a:lnTo>
                <a:lnTo>
                  <a:pt x="2515648" y="3491436"/>
                </a:lnTo>
                <a:lnTo>
                  <a:pt x="2514848" y="3487504"/>
                </a:lnTo>
                <a:lnTo>
                  <a:pt x="2514448" y="3483438"/>
                </a:lnTo>
                <a:lnTo>
                  <a:pt x="2514448" y="3478829"/>
                </a:lnTo>
                <a:lnTo>
                  <a:pt x="2514648" y="3474084"/>
                </a:lnTo>
                <a:lnTo>
                  <a:pt x="2515448" y="3469204"/>
                </a:lnTo>
                <a:lnTo>
                  <a:pt x="2512248" y="3467442"/>
                </a:lnTo>
                <a:lnTo>
                  <a:pt x="2509448" y="3465544"/>
                </a:lnTo>
                <a:lnTo>
                  <a:pt x="2507048" y="3463782"/>
                </a:lnTo>
                <a:lnTo>
                  <a:pt x="2504648" y="3461748"/>
                </a:lnTo>
                <a:lnTo>
                  <a:pt x="2502848" y="3459715"/>
                </a:lnTo>
                <a:lnTo>
                  <a:pt x="2501048" y="3457682"/>
                </a:lnTo>
                <a:lnTo>
                  <a:pt x="2499648" y="3455513"/>
                </a:lnTo>
                <a:lnTo>
                  <a:pt x="2498248" y="3453344"/>
                </a:lnTo>
                <a:lnTo>
                  <a:pt x="2497248" y="3451039"/>
                </a:lnTo>
                <a:lnTo>
                  <a:pt x="2496448" y="3448735"/>
                </a:lnTo>
                <a:lnTo>
                  <a:pt x="2495848" y="3446430"/>
                </a:lnTo>
                <a:lnTo>
                  <a:pt x="2495048" y="3444126"/>
                </a:lnTo>
                <a:lnTo>
                  <a:pt x="2494448" y="3439110"/>
                </a:lnTo>
                <a:lnTo>
                  <a:pt x="2494248" y="3434230"/>
                </a:lnTo>
                <a:lnTo>
                  <a:pt x="2494248" y="3429079"/>
                </a:lnTo>
                <a:lnTo>
                  <a:pt x="2494448" y="3424063"/>
                </a:lnTo>
                <a:lnTo>
                  <a:pt x="2494848" y="3413625"/>
                </a:lnTo>
                <a:lnTo>
                  <a:pt x="2495048" y="3408610"/>
                </a:lnTo>
                <a:lnTo>
                  <a:pt x="2494648" y="3403594"/>
                </a:lnTo>
                <a:lnTo>
                  <a:pt x="2494048" y="3398714"/>
                </a:lnTo>
                <a:lnTo>
                  <a:pt x="2493448" y="3396409"/>
                </a:lnTo>
                <a:lnTo>
                  <a:pt x="2492848" y="3393834"/>
                </a:lnTo>
                <a:lnTo>
                  <a:pt x="2492048" y="3391800"/>
                </a:lnTo>
                <a:lnTo>
                  <a:pt x="2491648" y="3389767"/>
                </a:lnTo>
                <a:lnTo>
                  <a:pt x="2491448" y="3387327"/>
                </a:lnTo>
                <a:lnTo>
                  <a:pt x="2491448" y="3385022"/>
                </a:lnTo>
                <a:lnTo>
                  <a:pt x="2491648" y="3380413"/>
                </a:lnTo>
                <a:lnTo>
                  <a:pt x="2492448" y="3375669"/>
                </a:lnTo>
                <a:lnTo>
                  <a:pt x="2494248" y="3365909"/>
                </a:lnTo>
                <a:lnTo>
                  <a:pt x="2495048" y="3361164"/>
                </a:lnTo>
                <a:lnTo>
                  <a:pt x="2495848" y="3356284"/>
                </a:lnTo>
                <a:lnTo>
                  <a:pt x="2492048" y="3348964"/>
                </a:lnTo>
                <a:lnTo>
                  <a:pt x="2488048" y="3341508"/>
                </a:lnTo>
                <a:lnTo>
                  <a:pt x="2487048" y="3339475"/>
                </a:lnTo>
                <a:lnTo>
                  <a:pt x="2486648" y="3337170"/>
                </a:lnTo>
                <a:lnTo>
                  <a:pt x="2486448" y="3334866"/>
                </a:lnTo>
                <a:lnTo>
                  <a:pt x="2486248" y="3332290"/>
                </a:lnTo>
                <a:lnTo>
                  <a:pt x="2486648" y="3327275"/>
                </a:lnTo>
                <a:lnTo>
                  <a:pt x="2486848" y="3322259"/>
                </a:lnTo>
                <a:lnTo>
                  <a:pt x="2486848" y="3319955"/>
                </a:lnTo>
                <a:lnTo>
                  <a:pt x="2486648" y="3317650"/>
                </a:lnTo>
                <a:lnTo>
                  <a:pt x="2486248" y="3315617"/>
                </a:lnTo>
                <a:lnTo>
                  <a:pt x="2485248" y="3313854"/>
                </a:lnTo>
                <a:lnTo>
                  <a:pt x="2484648" y="3312906"/>
                </a:lnTo>
                <a:lnTo>
                  <a:pt x="2483848" y="3312092"/>
                </a:lnTo>
                <a:lnTo>
                  <a:pt x="2483248" y="3311279"/>
                </a:lnTo>
                <a:lnTo>
                  <a:pt x="2482048" y="3310737"/>
                </a:lnTo>
                <a:lnTo>
                  <a:pt x="2481248" y="3310194"/>
                </a:lnTo>
                <a:lnTo>
                  <a:pt x="2479848" y="3309652"/>
                </a:lnTo>
                <a:lnTo>
                  <a:pt x="2478448" y="3309381"/>
                </a:lnTo>
                <a:lnTo>
                  <a:pt x="2476848" y="3308974"/>
                </a:lnTo>
                <a:lnTo>
                  <a:pt x="2475048" y="3308839"/>
                </a:lnTo>
                <a:lnTo>
                  <a:pt x="2473448" y="3308703"/>
                </a:lnTo>
                <a:lnTo>
                  <a:pt x="2472048" y="3308839"/>
                </a:lnTo>
                <a:lnTo>
                  <a:pt x="2470447" y="3308974"/>
                </a:lnTo>
                <a:lnTo>
                  <a:pt x="2469247" y="3309381"/>
                </a:lnTo>
                <a:lnTo>
                  <a:pt x="2468247" y="3309788"/>
                </a:lnTo>
                <a:lnTo>
                  <a:pt x="2467047" y="3310465"/>
                </a:lnTo>
                <a:lnTo>
                  <a:pt x="2465847" y="3311008"/>
                </a:lnTo>
                <a:lnTo>
                  <a:pt x="2464047" y="3312634"/>
                </a:lnTo>
                <a:lnTo>
                  <a:pt x="2462447" y="3314397"/>
                </a:lnTo>
                <a:lnTo>
                  <a:pt x="2461047" y="3316566"/>
                </a:lnTo>
                <a:lnTo>
                  <a:pt x="2459847" y="3318870"/>
                </a:lnTo>
                <a:lnTo>
                  <a:pt x="2457447" y="3324021"/>
                </a:lnTo>
                <a:lnTo>
                  <a:pt x="2455247" y="3329172"/>
                </a:lnTo>
                <a:lnTo>
                  <a:pt x="2454047" y="3331477"/>
                </a:lnTo>
                <a:lnTo>
                  <a:pt x="2452647" y="3333781"/>
                </a:lnTo>
                <a:lnTo>
                  <a:pt x="2451047" y="3335815"/>
                </a:lnTo>
                <a:lnTo>
                  <a:pt x="2449047" y="3337577"/>
                </a:lnTo>
                <a:lnTo>
                  <a:pt x="2449247" y="3342593"/>
                </a:lnTo>
                <a:lnTo>
                  <a:pt x="2449647" y="3347608"/>
                </a:lnTo>
                <a:lnTo>
                  <a:pt x="2449647" y="3350184"/>
                </a:lnTo>
                <a:lnTo>
                  <a:pt x="2449647" y="3352624"/>
                </a:lnTo>
                <a:lnTo>
                  <a:pt x="2449447" y="3354793"/>
                </a:lnTo>
                <a:lnTo>
                  <a:pt x="2449047" y="3356962"/>
                </a:lnTo>
                <a:lnTo>
                  <a:pt x="2448047" y="3358724"/>
                </a:lnTo>
                <a:lnTo>
                  <a:pt x="2447047" y="3360351"/>
                </a:lnTo>
                <a:lnTo>
                  <a:pt x="2446247" y="3361164"/>
                </a:lnTo>
                <a:lnTo>
                  <a:pt x="2445447" y="3361706"/>
                </a:lnTo>
                <a:lnTo>
                  <a:pt x="2444447" y="3362384"/>
                </a:lnTo>
                <a:lnTo>
                  <a:pt x="2443247" y="3362791"/>
                </a:lnTo>
                <a:lnTo>
                  <a:pt x="2442247" y="3363333"/>
                </a:lnTo>
                <a:lnTo>
                  <a:pt x="2440847" y="3363604"/>
                </a:lnTo>
                <a:lnTo>
                  <a:pt x="2439247" y="3363740"/>
                </a:lnTo>
                <a:lnTo>
                  <a:pt x="2437647" y="3363875"/>
                </a:lnTo>
                <a:lnTo>
                  <a:pt x="2435847" y="3363875"/>
                </a:lnTo>
                <a:lnTo>
                  <a:pt x="2433847" y="3363875"/>
                </a:lnTo>
                <a:lnTo>
                  <a:pt x="2431447" y="3363740"/>
                </a:lnTo>
                <a:lnTo>
                  <a:pt x="2429247" y="3363333"/>
                </a:lnTo>
                <a:lnTo>
                  <a:pt x="2427447" y="3363875"/>
                </a:lnTo>
                <a:lnTo>
                  <a:pt x="2425447" y="3364418"/>
                </a:lnTo>
                <a:lnTo>
                  <a:pt x="2423647" y="3364689"/>
                </a:lnTo>
                <a:lnTo>
                  <a:pt x="2421647" y="3364824"/>
                </a:lnTo>
                <a:lnTo>
                  <a:pt x="2416846" y="3366180"/>
                </a:lnTo>
                <a:lnTo>
                  <a:pt x="2411846" y="3367535"/>
                </a:lnTo>
                <a:lnTo>
                  <a:pt x="2406846" y="3368891"/>
                </a:lnTo>
                <a:lnTo>
                  <a:pt x="2402046" y="3369975"/>
                </a:lnTo>
                <a:lnTo>
                  <a:pt x="2397046" y="3371060"/>
                </a:lnTo>
                <a:lnTo>
                  <a:pt x="2392246" y="3371738"/>
                </a:lnTo>
                <a:lnTo>
                  <a:pt x="2387246" y="3372551"/>
                </a:lnTo>
                <a:lnTo>
                  <a:pt x="2382246" y="3373229"/>
                </a:lnTo>
                <a:lnTo>
                  <a:pt x="2377446" y="3373636"/>
                </a:lnTo>
                <a:lnTo>
                  <a:pt x="2372446" y="3373907"/>
                </a:lnTo>
                <a:lnTo>
                  <a:pt x="2362445" y="3374584"/>
                </a:lnTo>
                <a:lnTo>
                  <a:pt x="2352645" y="3374720"/>
                </a:lnTo>
                <a:lnTo>
                  <a:pt x="2342445" y="3374584"/>
                </a:lnTo>
                <a:lnTo>
                  <a:pt x="2332645" y="3374313"/>
                </a:lnTo>
                <a:lnTo>
                  <a:pt x="2322645" y="3373636"/>
                </a:lnTo>
                <a:lnTo>
                  <a:pt x="2312644" y="3372958"/>
                </a:lnTo>
                <a:lnTo>
                  <a:pt x="2302844" y="3372416"/>
                </a:lnTo>
                <a:lnTo>
                  <a:pt x="2282844" y="3370789"/>
                </a:lnTo>
                <a:lnTo>
                  <a:pt x="2273044" y="3370247"/>
                </a:lnTo>
                <a:lnTo>
                  <a:pt x="2263044" y="3369704"/>
                </a:lnTo>
                <a:lnTo>
                  <a:pt x="2261043" y="3369569"/>
                </a:lnTo>
                <a:lnTo>
                  <a:pt x="2259243" y="3369298"/>
                </a:lnTo>
                <a:lnTo>
                  <a:pt x="2257443" y="3368891"/>
                </a:lnTo>
                <a:lnTo>
                  <a:pt x="2255643" y="3368349"/>
                </a:lnTo>
                <a:lnTo>
                  <a:pt x="2254043" y="3367807"/>
                </a:lnTo>
                <a:lnTo>
                  <a:pt x="2252643" y="3366993"/>
                </a:lnTo>
                <a:lnTo>
                  <a:pt x="2251043" y="3366180"/>
                </a:lnTo>
                <a:lnTo>
                  <a:pt x="2249643" y="3365231"/>
                </a:lnTo>
                <a:lnTo>
                  <a:pt x="2247243" y="3363333"/>
                </a:lnTo>
                <a:lnTo>
                  <a:pt x="2245243" y="3360758"/>
                </a:lnTo>
                <a:lnTo>
                  <a:pt x="2243043" y="3358182"/>
                </a:lnTo>
                <a:lnTo>
                  <a:pt x="2241443" y="3355335"/>
                </a:lnTo>
                <a:lnTo>
                  <a:pt x="2240043" y="3352353"/>
                </a:lnTo>
                <a:lnTo>
                  <a:pt x="2238843" y="3349100"/>
                </a:lnTo>
                <a:lnTo>
                  <a:pt x="2237643" y="3345846"/>
                </a:lnTo>
                <a:lnTo>
                  <a:pt x="2236643" y="3342593"/>
                </a:lnTo>
                <a:lnTo>
                  <a:pt x="2235443" y="3335815"/>
                </a:lnTo>
                <a:lnTo>
                  <a:pt x="2234443" y="3329444"/>
                </a:lnTo>
                <a:lnTo>
                  <a:pt x="2233243" y="3318735"/>
                </a:lnTo>
                <a:lnTo>
                  <a:pt x="2232443" y="3308025"/>
                </a:lnTo>
                <a:lnTo>
                  <a:pt x="2231643" y="3297452"/>
                </a:lnTo>
                <a:lnTo>
                  <a:pt x="2231243" y="3286743"/>
                </a:lnTo>
                <a:lnTo>
                  <a:pt x="2230643" y="3265325"/>
                </a:lnTo>
                <a:lnTo>
                  <a:pt x="2229843" y="3243906"/>
                </a:lnTo>
                <a:lnTo>
                  <a:pt x="2227043" y="3234011"/>
                </a:lnTo>
                <a:lnTo>
                  <a:pt x="2224443" y="3224250"/>
                </a:lnTo>
                <a:lnTo>
                  <a:pt x="2221443" y="3214355"/>
                </a:lnTo>
                <a:lnTo>
                  <a:pt x="2220243" y="3209475"/>
                </a:lnTo>
                <a:lnTo>
                  <a:pt x="2219243" y="3204595"/>
                </a:lnTo>
                <a:lnTo>
                  <a:pt x="2218043" y="3199579"/>
                </a:lnTo>
                <a:lnTo>
                  <a:pt x="2217243" y="3194699"/>
                </a:lnTo>
                <a:lnTo>
                  <a:pt x="2216843" y="3189683"/>
                </a:lnTo>
                <a:lnTo>
                  <a:pt x="2216843" y="3184532"/>
                </a:lnTo>
                <a:lnTo>
                  <a:pt x="2217043" y="3179516"/>
                </a:lnTo>
                <a:lnTo>
                  <a:pt x="2217643" y="3174365"/>
                </a:lnTo>
                <a:lnTo>
                  <a:pt x="2218643" y="3169349"/>
                </a:lnTo>
                <a:lnTo>
                  <a:pt x="2220243" y="3164063"/>
                </a:lnTo>
                <a:lnTo>
                  <a:pt x="2216643" y="3108077"/>
                </a:lnTo>
                <a:lnTo>
                  <a:pt x="2213043" y="3052092"/>
                </a:lnTo>
                <a:lnTo>
                  <a:pt x="2211243" y="3050465"/>
                </a:lnTo>
                <a:lnTo>
                  <a:pt x="2209642" y="3048974"/>
                </a:lnTo>
                <a:lnTo>
                  <a:pt x="2208042" y="3047889"/>
                </a:lnTo>
                <a:lnTo>
                  <a:pt x="2206642" y="3047076"/>
                </a:lnTo>
                <a:lnTo>
                  <a:pt x="2205242" y="3046398"/>
                </a:lnTo>
                <a:lnTo>
                  <a:pt x="2203842" y="3045992"/>
                </a:lnTo>
                <a:lnTo>
                  <a:pt x="2202442" y="3045585"/>
                </a:lnTo>
                <a:lnTo>
                  <a:pt x="2201242" y="3045585"/>
                </a:lnTo>
                <a:lnTo>
                  <a:pt x="2200042" y="3045720"/>
                </a:lnTo>
                <a:lnTo>
                  <a:pt x="2198642" y="3045992"/>
                </a:lnTo>
                <a:lnTo>
                  <a:pt x="2197442" y="3046398"/>
                </a:lnTo>
                <a:lnTo>
                  <a:pt x="2196442" y="3046805"/>
                </a:lnTo>
                <a:lnTo>
                  <a:pt x="2194042" y="3048296"/>
                </a:lnTo>
                <a:lnTo>
                  <a:pt x="2192042" y="3049923"/>
                </a:lnTo>
                <a:lnTo>
                  <a:pt x="2187842" y="3053718"/>
                </a:lnTo>
                <a:lnTo>
                  <a:pt x="2185842" y="3055481"/>
                </a:lnTo>
                <a:lnTo>
                  <a:pt x="2183642" y="3057243"/>
                </a:lnTo>
                <a:lnTo>
                  <a:pt x="2181442" y="3058598"/>
                </a:lnTo>
                <a:lnTo>
                  <a:pt x="2180442" y="3059276"/>
                </a:lnTo>
                <a:lnTo>
                  <a:pt x="2179242" y="3059683"/>
                </a:lnTo>
                <a:lnTo>
                  <a:pt x="2177842" y="3059954"/>
                </a:lnTo>
                <a:lnTo>
                  <a:pt x="2176842" y="3060225"/>
                </a:lnTo>
                <a:lnTo>
                  <a:pt x="2175442" y="3060225"/>
                </a:lnTo>
                <a:lnTo>
                  <a:pt x="2174042" y="3059954"/>
                </a:lnTo>
                <a:lnTo>
                  <a:pt x="2167642" y="3062936"/>
                </a:lnTo>
                <a:lnTo>
                  <a:pt x="2164242" y="3064156"/>
                </a:lnTo>
                <a:lnTo>
                  <a:pt x="2161042" y="3065376"/>
                </a:lnTo>
                <a:lnTo>
                  <a:pt x="2157842" y="3066461"/>
                </a:lnTo>
                <a:lnTo>
                  <a:pt x="2154641" y="3067410"/>
                </a:lnTo>
                <a:lnTo>
                  <a:pt x="2151441" y="3068088"/>
                </a:lnTo>
                <a:lnTo>
                  <a:pt x="2148441" y="3068223"/>
                </a:lnTo>
                <a:lnTo>
                  <a:pt x="2146841" y="3068223"/>
                </a:lnTo>
                <a:lnTo>
                  <a:pt x="2145441" y="3068223"/>
                </a:lnTo>
                <a:lnTo>
                  <a:pt x="2143841" y="3067952"/>
                </a:lnTo>
                <a:lnTo>
                  <a:pt x="2142441" y="3067545"/>
                </a:lnTo>
                <a:lnTo>
                  <a:pt x="2141241" y="3067139"/>
                </a:lnTo>
                <a:lnTo>
                  <a:pt x="2139641" y="3066596"/>
                </a:lnTo>
                <a:lnTo>
                  <a:pt x="2138241" y="3065919"/>
                </a:lnTo>
                <a:lnTo>
                  <a:pt x="2137041" y="3065105"/>
                </a:lnTo>
                <a:lnTo>
                  <a:pt x="2135641" y="3064021"/>
                </a:lnTo>
                <a:lnTo>
                  <a:pt x="2134241" y="3062936"/>
                </a:lnTo>
                <a:lnTo>
                  <a:pt x="2133241" y="3061716"/>
                </a:lnTo>
                <a:lnTo>
                  <a:pt x="2131841" y="3060225"/>
                </a:lnTo>
                <a:lnTo>
                  <a:pt x="2130641" y="3058598"/>
                </a:lnTo>
                <a:lnTo>
                  <a:pt x="2129441" y="3056701"/>
                </a:lnTo>
                <a:lnTo>
                  <a:pt x="2127241" y="3052634"/>
                </a:lnTo>
                <a:lnTo>
                  <a:pt x="2124041" y="3056430"/>
                </a:lnTo>
                <a:lnTo>
                  <a:pt x="2120641" y="3059954"/>
                </a:lnTo>
                <a:lnTo>
                  <a:pt x="2117241" y="3063072"/>
                </a:lnTo>
                <a:lnTo>
                  <a:pt x="2113841" y="3065919"/>
                </a:lnTo>
                <a:lnTo>
                  <a:pt x="2110241" y="3068359"/>
                </a:lnTo>
                <a:lnTo>
                  <a:pt x="2106641" y="3070528"/>
                </a:lnTo>
                <a:lnTo>
                  <a:pt x="2103040" y="3072561"/>
                </a:lnTo>
                <a:lnTo>
                  <a:pt x="2099440" y="3074052"/>
                </a:lnTo>
                <a:lnTo>
                  <a:pt x="2095640" y="3075408"/>
                </a:lnTo>
                <a:lnTo>
                  <a:pt x="2091840" y="3076492"/>
                </a:lnTo>
                <a:lnTo>
                  <a:pt x="2088040" y="3077441"/>
                </a:lnTo>
                <a:lnTo>
                  <a:pt x="2084240" y="3078254"/>
                </a:lnTo>
                <a:lnTo>
                  <a:pt x="2080240" y="3078661"/>
                </a:lnTo>
                <a:lnTo>
                  <a:pt x="2076440" y="3079068"/>
                </a:lnTo>
                <a:lnTo>
                  <a:pt x="2072440" y="3079203"/>
                </a:lnTo>
                <a:lnTo>
                  <a:pt x="2068440" y="3079203"/>
                </a:lnTo>
                <a:lnTo>
                  <a:pt x="2064640" y="3079068"/>
                </a:lnTo>
                <a:lnTo>
                  <a:pt x="2060440" y="3078797"/>
                </a:lnTo>
                <a:lnTo>
                  <a:pt x="2056640" y="3078390"/>
                </a:lnTo>
                <a:lnTo>
                  <a:pt x="2052440" y="3077983"/>
                </a:lnTo>
                <a:lnTo>
                  <a:pt x="2044239" y="3076899"/>
                </a:lnTo>
                <a:lnTo>
                  <a:pt x="2036039" y="3075408"/>
                </a:lnTo>
                <a:lnTo>
                  <a:pt x="2019839" y="3072832"/>
                </a:lnTo>
                <a:lnTo>
                  <a:pt x="2011639" y="3071748"/>
                </a:lnTo>
                <a:lnTo>
                  <a:pt x="2003639" y="3070799"/>
                </a:lnTo>
                <a:lnTo>
                  <a:pt x="1999239" y="3061852"/>
                </a:lnTo>
                <a:lnTo>
                  <a:pt x="1994838" y="3052905"/>
                </a:lnTo>
                <a:lnTo>
                  <a:pt x="1985638" y="3035282"/>
                </a:lnTo>
                <a:lnTo>
                  <a:pt x="1981038" y="3026336"/>
                </a:lnTo>
                <a:lnTo>
                  <a:pt x="1976438" y="3017524"/>
                </a:lnTo>
                <a:lnTo>
                  <a:pt x="1972438" y="3008577"/>
                </a:lnTo>
                <a:lnTo>
                  <a:pt x="1968238" y="2999360"/>
                </a:lnTo>
                <a:lnTo>
                  <a:pt x="1964838" y="2990277"/>
                </a:lnTo>
                <a:lnTo>
                  <a:pt x="1961638" y="2981195"/>
                </a:lnTo>
                <a:lnTo>
                  <a:pt x="1960238" y="2976450"/>
                </a:lnTo>
                <a:lnTo>
                  <a:pt x="1959238" y="2971706"/>
                </a:lnTo>
                <a:lnTo>
                  <a:pt x="1958038" y="2966961"/>
                </a:lnTo>
                <a:lnTo>
                  <a:pt x="1957038" y="2962217"/>
                </a:lnTo>
                <a:lnTo>
                  <a:pt x="1956238" y="2957337"/>
                </a:lnTo>
                <a:lnTo>
                  <a:pt x="1955838" y="2952456"/>
                </a:lnTo>
                <a:lnTo>
                  <a:pt x="1955238" y="2947441"/>
                </a:lnTo>
                <a:lnTo>
                  <a:pt x="1955238" y="2942561"/>
                </a:lnTo>
                <a:lnTo>
                  <a:pt x="1955238" y="2937409"/>
                </a:lnTo>
                <a:lnTo>
                  <a:pt x="1955438" y="2932394"/>
                </a:lnTo>
                <a:lnTo>
                  <a:pt x="1956038" y="2927243"/>
                </a:lnTo>
                <a:lnTo>
                  <a:pt x="1956838" y="2921956"/>
                </a:lnTo>
                <a:lnTo>
                  <a:pt x="1955238" y="2919922"/>
                </a:lnTo>
                <a:lnTo>
                  <a:pt x="1954038" y="2918160"/>
                </a:lnTo>
                <a:lnTo>
                  <a:pt x="1953038" y="2916127"/>
                </a:lnTo>
                <a:lnTo>
                  <a:pt x="1952038" y="2913958"/>
                </a:lnTo>
                <a:lnTo>
                  <a:pt x="1951238" y="2911789"/>
                </a:lnTo>
                <a:lnTo>
                  <a:pt x="1950438" y="2909620"/>
                </a:lnTo>
                <a:lnTo>
                  <a:pt x="1949638" y="2905147"/>
                </a:lnTo>
                <a:lnTo>
                  <a:pt x="1949238" y="2900538"/>
                </a:lnTo>
                <a:lnTo>
                  <a:pt x="1948638" y="2895793"/>
                </a:lnTo>
                <a:lnTo>
                  <a:pt x="1948238" y="2886440"/>
                </a:lnTo>
                <a:lnTo>
                  <a:pt x="1947838" y="2881831"/>
                </a:lnTo>
                <a:lnTo>
                  <a:pt x="1947038" y="2877086"/>
                </a:lnTo>
                <a:lnTo>
                  <a:pt x="1946038" y="2872613"/>
                </a:lnTo>
                <a:lnTo>
                  <a:pt x="1945237" y="2870444"/>
                </a:lnTo>
                <a:lnTo>
                  <a:pt x="1944437" y="2868546"/>
                </a:lnTo>
                <a:lnTo>
                  <a:pt x="1943237" y="2866377"/>
                </a:lnTo>
                <a:lnTo>
                  <a:pt x="1942037" y="2864344"/>
                </a:lnTo>
                <a:lnTo>
                  <a:pt x="1940637" y="2862446"/>
                </a:lnTo>
                <a:lnTo>
                  <a:pt x="1938837" y="2860548"/>
                </a:lnTo>
                <a:lnTo>
                  <a:pt x="1937037" y="2858786"/>
                </a:lnTo>
                <a:lnTo>
                  <a:pt x="1935037" y="2857023"/>
                </a:lnTo>
                <a:lnTo>
                  <a:pt x="1932637" y="2855397"/>
                </a:lnTo>
                <a:lnTo>
                  <a:pt x="1930037" y="2853770"/>
                </a:lnTo>
                <a:lnTo>
                  <a:pt x="1929237" y="2886575"/>
                </a:lnTo>
                <a:lnTo>
                  <a:pt x="1928637" y="2902842"/>
                </a:lnTo>
                <a:lnTo>
                  <a:pt x="1928037" y="2919245"/>
                </a:lnTo>
                <a:lnTo>
                  <a:pt x="1927037" y="2935376"/>
                </a:lnTo>
                <a:lnTo>
                  <a:pt x="1925837" y="2951643"/>
                </a:lnTo>
                <a:lnTo>
                  <a:pt x="1924837" y="2967910"/>
                </a:lnTo>
                <a:lnTo>
                  <a:pt x="1923237" y="2984177"/>
                </a:lnTo>
                <a:lnTo>
                  <a:pt x="1921237" y="3000308"/>
                </a:lnTo>
                <a:lnTo>
                  <a:pt x="1919237" y="3016440"/>
                </a:lnTo>
                <a:lnTo>
                  <a:pt x="1917037" y="3032707"/>
                </a:lnTo>
                <a:lnTo>
                  <a:pt x="1914437" y="3048703"/>
                </a:lnTo>
                <a:lnTo>
                  <a:pt x="1911437" y="3064834"/>
                </a:lnTo>
                <a:lnTo>
                  <a:pt x="1908037" y="3080830"/>
                </a:lnTo>
                <a:lnTo>
                  <a:pt x="1904437" y="3096826"/>
                </a:lnTo>
                <a:lnTo>
                  <a:pt x="1900437" y="3112822"/>
                </a:lnTo>
                <a:lnTo>
                  <a:pt x="1899637" y="3121362"/>
                </a:lnTo>
                <a:lnTo>
                  <a:pt x="1898837" y="3129902"/>
                </a:lnTo>
                <a:lnTo>
                  <a:pt x="1897437" y="3138171"/>
                </a:lnTo>
                <a:lnTo>
                  <a:pt x="1895637" y="3146576"/>
                </a:lnTo>
                <a:lnTo>
                  <a:pt x="1893436" y="3154709"/>
                </a:lnTo>
                <a:lnTo>
                  <a:pt x="1891236" y="3162978"/>
                </a:lnTo>
                <a:lnTo>
                  <a:pt x="1888636" y="3170976"/>
                </a:lnTo>
                <a:lnTo>
                  <a:pt x="1886236" y="3178974"/>
                </a:lnTo>
                <a:lnTo>
                  <a:pt x="1883236" y="3187108"/>
                </a:lnTo>
                <a:lnTo>
                  <a:pt x="1880236" y="3195105"/>
                </a:lnTo>
                <a:lnTo>
                  <a:pt x="1874436" y="3210966"/>
                </a:lnTo>
                <a:lnTo>
                  <a:pt x="1868236" y="3226962"/>
                </a:lnTo>
                <a:lnTo>
                  <a:pt x="1862236" y="3242822"/>
                </a:lnTo>
                <a:lnTo>
                  <a:pt x="1862036" y="3246618"/>
                </a:lnTo>
                <a:lnTo>
                  <a:pt x="1861636" y="3250142"/>
                </a:lnTo>
                <a:lnTo>
                  <a:pt x="1860436" y="3253531"/>
                </a:lnTo>
                <a:lnTo>
                  <a:pt x="1859236" y="3256784"/>
                </a:lnTo>
                <a:lnTo>
                  <a:pt x="1857436" y="3259902"/>
                </a:lnTo>
                <a:lnTo>
                  <a:pt x="1855636" y="3262749"/>
                </a:lnTo>
                <a:lnTo>
                  <a:pt x="1853436" y="3265731"/>
                </a:lnTo>
                <a:lnTo>
                  <a:pt x="1850836" y="3268714"/>
                </a:lnTo>
                <a:lnTo>
                  <a:pt x="1849236" y="3269798"/>
                </a:lnTo>
                <a:lnTo>
                  <a:pt x="1847436" y="3271018"/>
                </a:lnTo>
                <a:lnTo>
                  <a:pt x="1844436" y="3273458"/>
                </a:lnTo>
                <a:lnTo>
                  <a:pt x="1841435" y="3276440"/>
                </a:lnTo>
                <a:lnTo>
                  <a:pt x="1838835" y="3279287"/>
                </a:lnTo>
                <a:lnTo>
                  <a:pt x="1836235" y="3282405"/>
                </a:lnTo>
                <a:lnTo>
                  <a:pt x="1834035" y="3285658"/>
                </a:lnTo>
                <a:lnTo>
                  <a:pt x="1829235" y="3292165"/>
                </a:lnTo>
                <a:lnTo>
                  <a:pt x="1826635" y="3295419"/>
                </a:lnTo>
                <a:lnTo>
                  <a:pt x="1824235" y="3298401"/>
                </a:lnTo>
                <a:lnTo>
                  <a:pt x="1821235" y="3301248"/>
                </a:lnTo>
                <a:lnTo>
                  <a:pt x="1818235" y="3304094"/>
                </a:lnTo>
                <a:lnTo>
                  <a:pt x="1815035" y="3306399"/>
                </a:lnTo>
                <a:lnTo>
                  <a:pt x="1813435" y="3307619"/>
                </a:lnTo>
                <a:lnTo>
                  <a:pt x="1811635" y="3308568"/>
                </a:lnTo>
                <a:lnTo>
                  <a:pt x="1809635" y="3309517"/>
                </a:lnTo>
                <a:lnTo>
                  <a:pt x="1807435" y="3310465"/>
                </a:lnTo>
                <a:lnTo>
                  <a:pt x="1805435" y="3311008"/>
                </a:lnTo>
                <a:lnTo>
                  <a:pt x="1803235" y="3311821"/>
                </a:lnTo>
                <a:lnTo>
                  <a:pt x="1801435" y="3316023"/>
                </a:lnTo>
                <a:lnTo>
                  <a:pt x="1799235" y="3319955"/>
                </a:lnTo>
                <a:lnTo>
                  <a:pt x="1797035" y="3323343"/>
                </a:lnTo>
                <a:lnTo>
                  <a:pt x="1794235" y="3326597"/>
                </a:lnTo>
                <a:lnTo>
                  <a:pt x="1791635" y="3329444"/>
                </a:lnTo>
                <a:lnTo>
                  <a:pt x="1788634" y="3332019"/>
                </a:lnTo>
                <a:lnTo>
                  <a:pt x="1785434" y="3334324"/>
                </a:lnTo>
                <a:lnTo>
                  <a:pt x="1782034" y="3336357"/>
                </a:lnTo>
                <a:lnTo>
                  <a:pt x="1778434" y="3338119"/>
                </a:lnTo>
                <a:lnTo>
                  <a:pt x="1774634" y="3339610"/>
                </a:lnTo>
                <a:lnTo>
                  <a:pt x="1770634" y="3340830"/>
                </a:lnTo>
                <a:lnTo>
                  <a:pt x="1766434" y="3342051"/>
                </a:lnTo>
                <a:lnTo>
                  <a:pt x="1762234" y="3342999"/>
                </a:lnTo>
                <a:lnTo>
                  <a:pt x="1757834" y="3343948"/>
                </a:lnTo>
                <a:lnTo>
                  <a:pt x="1753234" y="3344762"/>
                </a:lnTo>
                <a:lnTo>
                  <a:pt x="1748634" y="3345304"/>
                </a:lnTo>
                <a:lnTo>
                  <a:pt x="1740634" y="3346117"/>
                </a:lnTo>
                <a:lnTo>
                  <a:pt x="1732633" y="3346524"/>
                </a:lnTo>
                <a:lnTo>
                  <a:pt x="1724833" y="3346931"/>
                </a:lnTo>
                <a:lnTo>
                  <a:pt x="1716833" y="3346931"/>
                </a:lnTo>
                <a:lnTo>
                  <a:pt x="1709033" y="3346795"/>
                </a:lnTo>
                <a:lnTo>
                  <a:pt x="1701033" y="3346388"/>
                </a:lnTo>
                <a:lnTo>
                  <a:pt x="1693233" y="3345846"/>
                </a:lnTo>
                <a:lnTo>
                  <a:pt x="1685233" y="3345168"/>
                </a:lnTo>
                <a:lnTo>
                  <a:pt x="1669632" y="3343677"/>
                </a:lnTo>
                <a:lnTo>
                  <a:pt x="1654032" y="3341915"/>
                </a:lnTo>
                <a:lnTo>
                  <a:pt x="1638232" y="3340153"/>
                </a:lnTo>
                <a:lnTo>
                  <a:pt x="1630631" y="3339339"/>
                </a:lnTo>
                <a:lnTo>
                  <a:pt x="1622631" y="3338662"/>
                </a:lnTo>
                <a:lnTo>
                  <a:pt x="1618231" y="3338119"/>
                </a:lnTo>
                <a:lnTo>
                  <a:pt x="1614231" y="3337306"/>
                </a:lnTo>
                <a:lnTo>
                  <a:pt x="1610431" y="3336222"/>
                </a:lnTo>
                <a:lnTo>
                  <a:pt x="1606831" y="3335001"/>
                </a:lnTo>
                <a:lnTo>
                  <a:pt x="1603631" y="3333375"/>
                </a:lnTo>
                <a:lnTo>
                  <a:pt x="1600431" y="3331613"/>
                </a:lnTo>
                <a:lnTo>
                  <a:pt x="1597631" y="3329444"/>
                </a:lnTo>
                <a:lnTo>
                  <a:pt x="1595231" y="3327275"/>
                </a:lnTo>
                <a:lnTo>
                  <a:pt x="1592631" y="3324835"/>
                </a:lnTo>
                <a:lnTo>
                  <a:pt x="1590631" y="3321988"/>
                </a:lnTo>
                <a:lnTo>
                  <a:pt x="1588631" y="3319277"/>
                </a:lnTo>
                <a:lnTo>
                  <a:pt x="1587031" y="3316159"/>
                </a:lnTo>
                <a:lnTo>
                  <a:pt x="1585431" y="3313041"/>
                </a:lnTo>
                <a:lnTo>
                  <a:pt x="1584231" y="3309652"/>
                </a:lnTo>
                <a:lnTo>
                  <a:pt x="1583031" y="3306263"/>
                </a:lnTo>
                <a:lnTo>
                  <a:pt x="1582231" y="3302739"/>
                </a:lnTo>
                <a:lnTo>
                  <a:pt x="1579230" y="3290267"/>
                </a:lnTo>
                <a:lnTo>
                  <a:pt x="1576230" y="3278067"/>
                </a:lnTo>
                <a:lnTo>
                  <a:pt x="1570030" y="3253531"/>
                </a:lnTo>
                <a:lnTo>
                  <a:pt x="1564030" y="3229131"/>
                </a:lnTo>
                <a:lnTo>
                  <a:pt x="1561030" y="3216795"/>
                </a:lnTo>
                <a:lnTo>
                  <a:pt x="1558230" y="3204595"/>
                </a:lnTo>
                <a:lnTo>
                  <a:pt x="1555830" y="3192123"/>
                </a:lnTo>
                <a:lnTo>
                  <a:pt x="1553430" y="3179787"/>
                </a:lnTo>
                <a:lnTo>
                  <a:pt x="1551630" y="3167316"/>
                </a:lnTo>
                <a:lnTo>
                  <a:pt x="1550030" y="3154845"/>
                </a:lnTo>
                <a:lnTo>
                  <a:pt x="1549230" y="3142373"/>
                </a:lnTo>
                <a:lnTo>
                  <a:pt x="1548630" y="3136002"/>
                </a:lnTo>
                <a:lnTo>
                  <a:pt x="1548630" y="3129766"/>
                </a:lnTo>
                <a:lnTo>
                  <a:pt x="1548430" y="3123395"/>
                </a:lnTo>
                <a:lnTo>
                  <a:pt x="1548630" y="3117024"/>
                </a:lnTo>
                <a:lnTo>
                  <a:pt x="1548830" y="3110517"/>
                </a:lnTo>
                <a:lnTo>
                  <a:pt x="1549430" y="3104146"/>
                </a:lnTo>
                <a:lnTo>
                  <a:pt x="1540430" y="3086795"/>
                </a:lnTo>
                <a:lnTo>
                  <a:pt x="1521829" y="3078254"/>
                </a:lnTo>
                <a:lnTo>
                  <a:pt x="1501629" y="3190903"/>
                </a:lnTo>
                <a:lnTo>
                  <a:pt x="1502229" y="3194834"/>
                </a:lnTo>
                <a:lnTo>
                  <a:pt x="1502429" y="3198630"/>
                </a:lnTo>
                <a:lnTo>
                  <a:pt x="1502429" y="3202561"/>
                </a:lnTo>
                <a:lnTo>
                  <a:pt x="1502429" y="3206357"/>
                </a:lnTo>
                <a:lnTo>
                  <a:pt x="1502029" y="3210152"/>
                </a:lnTo>
                <a:lnTo>
                  <a:pt x="1501429" y="3213948"/>
                </a:lnTo>
                <a:lnTo>
                  <a:pt x="1500429" y="3221404"/>
                </a:lnTo>
                <a:lnTo>
                  <a:pt x="1498429" y="3228995"/>
                </a:lnTo>
                <a:lnTo>
                  <a:pt x="1496429" y="3236315"/>
                </a:lnTo>
                <a:lnTo>
                  <a:pt x="1492229" y="3251227"/>
                </a:lnTo>
                <a:lnTo>
                  <a:pt x="1492229" y="3256242"/>
                </a:lnTo>
                <a:lnTo>
                  <a:pt x="1491429" y="3261258"/>
                </a:lnTo>
                <a:lnTo>
                  <a:pt x="1490629" y="3266002"/>
                </a:lnTo>
                <a:lnTo>
                  <a:pt x="1489429" y="3270882"/>
                </a:lnTo>
                <a:lnTo>
                  <a:pt x="1487829" y="3275491"/>
                </a:lnTo>
                <a:lnTo>
                  <a:pt x="1486029" y="3280100"/>
                </a:lnTo>
                <a:lnTo>
                  <a:pt x="1483829" y="3284709"/>
                </a:lnTo>
                <a:lnTo>
                  <a:pt x="1481629" y="3289183"/>
                </a:lnTo>
                <a:lnTo>
                  <a:pt x="1477029" y="3298536"/>
                </a:lnTo>
                <a:lnTo>
                  <a:pt x="1475028" y="3303010"/>
                </a:lnTo>
                <a:lnTo>
                  <a:pt x="1473028" y="3307754"/>
                </a:lnTo>
                <a:lnTo>
                  <a:pt x="1470828" y="3312363"/>
                </a:lnTo>
                <a:lnTo>
                  <a:pt x="1469428" y="3317243"/>
                </a:lnTo>
                <a:lnTo>
                  <a:pt x="1468028" y="3322123"/>
                </a:lnTo>
                <a:lnTo>
                  <a:pt x="1467028" y="3327275"/>
                </a:lnTo>
                <a:lnTo>
                  <a:pt x="1466628" y="3328359"/>
                </a:lnTo>
                <a:lnTo>
                  <a:pt x="1466228" y="3329308"/>
                </a:lnTo>
                <a:lnTo>
                  <a:pt x="1465428" y="3330528"/>
                </a:lnTo>
                <a:lnTo>
                  <a:pt x="1464628" y="3331613"/>
                </a:lnTo>
                <a:lnTo>
                  <a:pt x="1462228" y="3334053"/>
                </a:lnTo>
                <a:lnTo>
                  <a:pt x="1459228" y="3336628"/>
                </a:lnTo>
                <a:lnTo>
                  <a:pt x="1455628" y="3339339"/>
                </a:lnTo>
                <a:lnTo>
                  <a:pt x="1451828" y="3341915"/>
                </a:lnTo>
                <a:lnTo>
                  <a:pt x="1447228" y="3344626"/>
                </a:lnTo>
                <a:lnTo>
                  <a:pt x="1442628" y="3347202"/>
                </a:lnTo>
                <a:lnTo>
                  <a:pt x="1437628" y="3349777"/>
                </a:lnTo>
                <a:lnTo>
                  <a:pt x="1432628" y="3352353"/>
                </a:lnTo>
                <a:lnTo>
                  <a:pt x="1427628" y="3354522"/>
                </a:lnTo>
                <a:lnTo>
                  <a:pt x="1422627" y="3356420"/>
                </a:lnTo>
                <a:lnTo>
                  <a:pt x="1417827" y="3358317"/>
                </a:lnTo>
                <a:lnTo>
                  <a:pt x="1413227" y="3359809"/>
                </a:lnTo>
                <a:lnTo>
                  <a:pt x="1409027" y="3360893"/>
                </a:lnTo>
                <a:lnTo>
                  <a:pt x="1405227" y="3361842"/>
                </a:lnTo>
                <a:lnTo>
                  <a:pt x="1399227" y="3362926"/>
                </a:lnTo>
                <a:lnTo>
                  <a:pt x="1393227" y="3364146"/>
                </a:lnTo>
                <a:lnTo>
                  <a:pt x="1380627" y="3367129"/>
                </a:lnTo>
                <a:lnTo>
                  <a:pt x="1374227" y="3368484"/>
                </a:lnTo>
                <a:lnTo>
                  <a:pt x="1367826" y="3369704"/>
                </a:lnTo>
                <a:lnTo>
                  <a:pt x="1361426" y="3371060"/>
                </a:lnTo>
                <a:lnTo>
                  <a:pt x="1354826" y="3372144"/>
                </a:lnTo>
                <a:lnTo>
                  <a:pt x="1348426" y="3372822"/>
                </a:lnTo>
                <a:lnTo>
                  <a:pt x="1341826" y="3373364"/>
                </a:lnTo>
                <a:lnTo>
                  <a:pt x="1338626" y="3373500"/>
                </a:lnTo>
                <a:lnTo>
                  <a:pt x="1335226" y="3373500"/>
                </a:lnTo>
                <a:lnTo>
                  <a:pt x="1332026" y="3373500"/>
                </a:lnTo>
                <a:lnTo>
                  <a:pt x="1328826" y="3373229"/>
                </a:lnTo>
                <a:lnTo>
                  <a:pt x="1325426" y="3372822"/>
                </a:lnTo>
                <a:lnTo>
                  <a:pt x="1322226" y="3372416"/>
                </a:lnTo>
                <a:lnTo>
                  <a:pt x="1318825" y="3371873"/>
                </a:lnTo>
                <a:lnTo>
                  <a:pt x="1315625" y="3371196"/>
                </a:lnTo>
                <a:lnTo>
                  <a:pt x="1312425" y="3370247"/>
                </a:lnTo>
                <a:lnTo>
                  <a:pt x="1309025" y="3369298"/>
                </a:lnTo>
                <a:lnTo>
                  <a:pt x="1305825" y="3368078"/>
                </a:lnTo>
                <a:lnTo>
                  <a:pt x="1302625" y="3366722"/>
                </a:lnTo>
                <a:lnTo>
                  <a:pt x="1304425" y="3362249"/>
                </a:lnTo>
                <a:lnTo>
                  <a:pt x="1303625" y="3361842"/>
                </a:lnTo>
                <a:lnTo>
                  <a:pt x="1302825" y="3364418"/>
                </a:lnTo>
                <a:lnTo>
                  <a:pt x="1302625" y="3366722"/>
                </a:lnTo>
                <a:lnTo>
                  <a:pt x="1300825" y="3365502"/>
                </a:lnTo>
                <a:lnTo>
                  <a:pt x="1298825" y="3364418"/>
                </a:lnTo>
                <a:lnTo>
                  <a:pt x="1296825" y="3363469"/>
                </a:lnTo>
                <a:lnTo>
                  <a:pt x="1294825" y="3362655"/>
                </a:lnTo>
                <a:lnTo>
                  <a:pt x="1292825" y="3361978"/>
                </a:lnTo>
                <a:lnTo>
                  <a:pt x="1290825" y="3361571"/>
                </a:lnTo>
                <a:lnTo>
                  <a:pt x="1288625" y="3361300"/>
                </a:lnTo>
                <a:lnTo>
                  <a:pt x="1286625" y="3361164"/>
                </a:lnTo>
                <a:lnTo>
                  <a:pt x="1284625" y="3360893"/>
                </a:lnTo>
                <a:lnTo>
                  <a:pt x="1282625" y="3360893"/>
                </a:lnTo>
                <a:lnTo>
                  <a:pt x="1278225" y="3361164"/>
                </a:lnTo>
                <a:lnTo>
                  <a:pt x="1273825" y="3361571"/>
                </a:lnTo>
                <a:lnTo>
                  <a:pt x="1269625" y="3361978"/>
                </a:lnTo>
                <a:lnTo>
                  <a:pt x="1265224" y="3362520"/>
                </a:lnTo>
                <a:lnTo>
                  <a:pt x="1260824" y="3362791"/>
                </a:lnTo>
                <a:lnTo>
                  <a:pt x="1256624" y="3362926"/>
                </a:lnTo>
                <a:lnTo>
                  <a:pt x="1254424" y="3362791"/>
                </a:lnTo>
                <a:lnTo>
                  <a:pt x="1252424" y="3362655"/>
                </a:lnTo>
                <a:lnTo>
                  <a:pt x="1250424" y="3362520"/>
                </a:lnTo>
                <a:lnTo>
                  <a:pt x="1248424" y="3361978"/>
                </a:lnTo>
                <a:lnTo>
                  <a:pt x="1246224" y="3361435"/>
                </a:lnTo>
                <a:lnTo>
                  <a:pt x="1244224" y="3360758"/>
                </a:lnTo>
                <a:lnTo>
                  <a:pt x="1242424" y="3359809"/>
                </a:lnTo>
                <a:lnTo>
                  <a:pt x="1240424" y="3358995"/>
                </a:lnTo>
                <a:lnTo>
                  <a:pt x="1238624" y="3357640"/>
                </a:lnTo>
                <a:lnTo>
                  <a:pt x="1236624" y="3356149"/>
                </a:lnTo>
                <a:lnTo>
                  <a:pt x="1233624" y="3353437"/>
                </a:lnTo>
                <a:lnTo>
                  <a:pt x="1230424" y="3350455"/>
                </a:lnTo>
                <a:lnTo>
                  <a:pt x="1227624" y="3347337"/>
                </a:lnTo>
                <a:lnTo>
                  <a:pt x="1225224" y="3344219"/>
                </a:lnTo>
                <a:lnTo>
                  <a:pt x="1223024" y="3340966"/>
                </a:lnTo>
                <a:lnTo>
                  <a:pt x="1221024" y="3337713"/>
                </a:lnTo>
                <a:lnTo>
                  <a:pt x="1219224" y="3334459"/>
                </a:lnTo>
                <a:lnTo>
                  <a:pt x="1217624" y="3331070"/>
                </a:lnTo>
                <a:lnTo>
                  <a:pt x="1216224" y="3327681"/>
                </a:lnTo>
                <a:lnTo>
                  <a:pt x="1215023" y="3324292"/>
                </a:lnTo>
                <a:lnTo>
                  <a:pt x="1213823" y="3320768"/>
                </a:lnTo>
                <a:lnTo>
                  <a:pt x="1213023" y="3317379"/>
                </a:lnTo>
                <a:lnTo>
                  <a:pt x="1211423" y="3310059"/>
                </a:lnTo>
                <a:lnTo>
                  <a:pt x="1210423" y="3302874"/>
                </a:lnTo>
                <a:lnTo>
                  <a:pt x="1209623" y="3295554"/>
                </a:lnTo>
                <a:lnTo>
                  <a:pt x="1208823" y="3288098"/>
                </a:lnTo>
                <a:lnTo>
                  <a:pt x="1207823" y="3273323"/>
                </a:lnTo>
                <a:lnTo>
                  <a:pt x="1206823" y="3266002"/>
                </a:lnTo>
                <a:lnTo>
                  <a:pt x="1205623" y="3258818"/>
                </a:lnTo>
                <a:lnTo>
                  <a:pt x="1204023" y="3251633"/>
                </a:lnTo>
                <a:lnTo>
                  <a:pt x="1203223" y="3248109"/>
                </a:lnTo>
                <a:lnTo>
                  <a:pt x="1202023" y="3244720"/>
                </a:lnTo>
                <a:lnTo>
                  <a:pt x="1200223" y="3238891"/>
                </a:lnTo>
                <a:lnTo>
                  <a:pt x="1198623" y="3233062"/>
                </a:lnTo>
                <a:lnTo>
                  <a:pt x="1197223" y="3227097"/>
                </a:lnTo>
                <a:lnTo>
                  <a:pt x="1195823" y="3221268"/>
                </a:lnTo>
                <a:lnTo>
                  <a:pt x="1195023" y="3215168"/>
                </a:lnTo>
                <a:lnTo>
                  <a:pt x="1194223" y="3209068"/>
                </a:lnTo>
                <a:lnTo>
                  <a:pt x="1193023" y="3196868"/>
                </a:lnTo>
                <a:lnTo>
                  <a:pt x="1192023" y="3184532"/>
                </a:lnTo>
                <a:lnTo>
                  <a:pt x="1191023" y="3172196"/>
                </a:lnTo>
                <a:lnTo>
                  <a:pt x="1190223" y="3159860"/>
                </a:lnTo>
                <a:lnTo>
                  <a:pt x="1189023" y="3147660"/>
                </a:lnTo>
                <a:lnTo>
                  <a:pt x="1188823" y="3122040"/>
                </a:lnTo>
                <a:lnTo>
                  <a:pt x="1188823" y="3096284"/>
                </a:lnTo>
                <a:lnTo>
                  <a:pt x="1185623" y="3093979"/>
                </a:lnTo>
                <a:lnTo>
                  <a:pt x="1183223" y="3091539"/>
                </a:lnTo>
                <a:lnTo>
                  <a:pt x="1181023" y="3089099"/>
                </a:lnTo>
                <a:lnTo>
                  <a:pt x="1179423" y="3086388"/>
                </a:lnTo>
                <a:lnTo>
                  <a:pt x="1178423" y="3083812"/>
                </a:lnTo>
                <a:lnTo>
                  <a:pt x="1177623" y="3081237"/>
                </a:lnTo>
                <a:lnTo>
                  <a:pt x="1177223" y="3078390"/>
                </a:lnTo>
                <a:lnTo>
                  <a:pt x="1177023" y="3075408"/>
                </a:lnTo>
                <a:lnTo>
                  <a:pt x="1177023" y="3072696"/>
                </a:lnTo>
                <a:lnTo>
                  <a:pt x="1177223" y="3069714"/>
                </a:lnTo>
                <a:lnTo>
                  <a:pt x="1177823" y="3063885"/>
                </a:lnTo>
                <a:lnTo>
                  <a:pt x="1178623" y="3058056"/>
                </a:lnTo>
                <a:lnTo>
                  <a:pt x="1179223" y="3052227"/>
                </a:lnTo>
                <a:lnTo>
                  <a:pt x="1170823" y="3017524"/>
                </a:lnTo>
                <a:lnTo>
                  <a:pt x="1169023" y="3013729"/>
                </a:lnTo>
                <a:lnTo>
                  <a:pt x="1167223" y="3010204"/>
                </a:lnTo>
                <a:lnTo>
                  <a:pt x="1165623" y="3006544"/>
                </a:lnTo>
                <a:lnTo>
                  <a:pt x="1164223" y="3003020"/>
                </a:lnTo>
                <a:lnTo>
                  <a:pt x="1163022" y="2999224"/>
                </a:lnTo>
                <a:lnTo>
                  <a:pt x="1162222" y="2995564"/>
                </a:lnTo>
                <a:lnTo>
                  <a:pt x="1161222" y="2992039"/>
                </a:lnTo>
                <a:lnTo>
                  <a:pt x="1160622" y="2988244"/>
                </a:lnTo>
                <a:lnTo>
                  <a:pt x="1159622" y="2980653"/>
                </a:lnTo>
                <a:lnTo>
                  <a:pt x="1159222" y="2973332"/>
                </a:lnTo>
                <a:lnTo>
                  <a:pt x="1159022" y="2965877"/>
                </a:lnTo>
                <a:lnTo>
                  <a:pt x="1159022" y="2958285"/>
                </a:lnTo>
                <a:lnTo>
                  <a:pt x="1159622" y="2943103"/>
                </a:lnTo>
                <a:lnTo>
                  <a:pt x="1160022" y="2928056"/>
                </a:lnTo>
                <a:lnTo>
                  <a:pt x="1160222" y="2920600"/>
                </a:lnTo>
                <a:lnTo>
                  <a:pt x="1160022" y="2913009"/>
                </a:lnTo>
                <a:lnTo>
                  <a:pt x="1159422" y="2905553"/>
                </a:lnTo>
                <a:lnTo>
                  <a:pt x="1158422" y="2898233"/>
                </a:lnTo>
                <a:lnTo>
                  <a:pt x="1163823" y="2895251"/>
                </a:lnTo>
                <a:lnTo>
                  <a:pt x="1163422" y="2894302"/>
                </a:lnTo>
                <a:lnTo>
                  <a:pt x="1158422" y="2898233"/>
                </a:lnTo>
                <a:lnTo>
                  <a:pt x="1157422" y="2896878"/>
                </a:lnTo>
                <a:lnTo>
                  <a:pt x="1156422" y="2895522"/>
                </a:lnTo>
                <a:lnTo>
                  <a:pt x="1155022" y="2892946"/>
                </a:lnTo>
                <a:lnTo>
                  <a:pt x="1154022" y="2890100"/>
                </a:lnTo>
                <a:lnTo>
                  <a:pt x="1153222" y="2887389"/>
                </a:lnTo>
                <a:lnTo>
                  <a:pt x="1152822" y="2884406"/>
                </a:lnTo>
                <a:lnTo>
                  <a:pt x="1152622" y="2881424"/>
                </a:lnTo>
                <a:lnTo>
                  <a:pt x="1152022" y="2875459"/>
                </a:lnTo>
                <a:lnTo>
                  <a:pt x="1151622" y="2869359"/>
                </a:lnTo>
                <a:lnTo>
                  <a:pt x="1151222" y="2866513"/>
                </a:lnTo>
                <a:lnTo>
                  <a:pt x="1150422" y="2863666"/>
                </a:lnTo>
                <a:lnTo>
                  <a:pt x="1149622" y="2860955"/>
                </a:lnTo>
                <a:lnTo>
                  <a:pt x="1148022" y="2858244"/>
                </a:lnTo>
                <a:lnTo>
                  <a:pt x="1147022" y="2856888"/>
                </a:lnTo>
                <a:lnTo>
                  <a:pt x="1146222" y="2855668"/>
                </a:lnTo>
                <a:lnTo>
                  <a:pt x="1145022" y="2854448"/>
                </a:lnTo>
                <a:lnTo>
                  <a:pt x="1143622" y="2853363"/>
                </a:lnTo>
                <a:lnTo>
                  <a:pt x="1132022" y="2930767"/>
                </a:lnTo>
                <a:lnTo>
                  <a:pt x="1132422" y="2938494"/>
                </a:lnTo>
                <a:lnTo>
                  <a:pt x="1132422" y="2946221"/>
                </a:lnTo>
                <a:lnTo>
                  <a:pt x="1132022" y="2953812"/>
                </a:lnTo>
                <a:lnTo>
                  <a:pt x="1131222" y="2961539"/>
                </a:lnTo>
                <a:lnTo>
                  <a:pt x="1130022" y="2969130"/>
                </a:lnTo>
                <a:lnTo>
                  <a:pt x="1128622" y="2976586"/>
                </a:lnTo>
                <a:lnTo>
                  <a:pt x="1127022" y="2984177"/>
                </a:lnTo>
                <a:lnTo>
                  <a:pt x="1125422" y="2991497"/>
                </a:lnTo>
                <a:lnTo>
                  <a:pt x="1121822" y="3006544"/>
                </a:lnTo>
                <a:lnTo>
                  <a:pt x="1118222" y="3021456"/>
                </a:lnTo>
                <a:lnTo>
                  <a:pt x="1116822" y="3029047"/>
                </a:lnTo>
                <a:lnTo>
                  <a:pt x="1115422" y="3036502"/>
                </a:lnTo>
                <a:lnTo>
                  <a:pt x="1114222" y="3044094"/>
                </a:lnTo>
                <a:lnTo>
                  <a:pt x="1113622" y="3051821"/>
                </a:lnTo>
                <a:lnTo>
                  <a:pt x="1110821" y="3064699"/>
                </a:lnTo>
                <a:lnTo>
                  <a:pt x="1108021" y="3077441"/>
                </a:lnTo>
                <a:lnTo>
                  <a:pt x="1105221" y="3090319"/>
                </a:lnTo>
                <a:lnTo>
                  <a:pt x="1101621" y="3102790"/>
                </a:lnTo>
                <a:lnTo>
                  <a:pt x="1098021" y="3115126"/>
                </a:lnTo>
                <a:lnTo>
                  <a:pt x="1094221" y="3127598"/>
                </a:lnTo>
                <a:lnTo>
                  <a:pt x="1091821" y="3133562"/>
                </a:lnTo>
                <a:lnTo>
                  <a:pt x="1089621" y="3139662"/>
                </a:lnTo>
                <a:lnTo>
                  <a:pt x="1087021" y="3145491"/>
                </a:lnTo>
                <a:lnTo>
                  <a:pt x="1084621" y="3151320"/>
                </a:lnTo>
                <a:lnTo>
                  <a:pt x="1081821" y="3157285"/>
                </a:lnTo>
                <a:lnTo>
                  <a:pt x="1078821" y="3162978"/>
                </a:lnTo>
                <a:lnTo>
                  <a:pt x="1076021" y="3168672"/>
                </a:lnTo>
                <a:lnTo>
                  <a:pt x="1072821" y="3174365"/>
                </a:lnTo>
                <a:lnTo>
                  <a:pt x="1069421" y="3179923"/>
                </a:lnTo>
                <a:lnTo>
                  <a:pt x="1065621" y="3185345"/>
                </a:lnTo>
                <a:lnTo>
                  <a:pt x="1062021" y="3190768"/>
                </a:lnTo>
                <a:lnTo>
                  <a:pt x="1058020" y="3196190"/>
                </a:lnTo>
                <a:lnTo>
                  <a:pt x="1053820" y="3201477"/>
                </a:lnTo>
                <a:lnTo>
                  <a:pt x="1049420" y="3206492"/>
                </a:lnTo>
                <a:lnTo>
                  <a:pt x="1045020" y="3211644"/>
                </a:lnTo>
                <a:lnTo>
                  <a:pt x="1040220" y="3216795"/>
                </a:lnTo>
                <a:lnTo>
                  <a:pt x="1035220" y="3221539"/>
                </a:lnTo>
                <a:lnTo>
                  <a:pt x="1029820" y="3226284"/>
                </a:lnTo>
                <a:lnTo>
                  <a:pt x="1024420" y="3231164"/>
                </a:lnTo>
                <a:lnTo>
                  <a:pt x="1018420" y="3235773"/>
                </a:lnTo>
                <a:lnTo>
                  <a:pt x="1013020" y="3239704"/>
                </a:lnTo>
                <a:lnTo>
                  <a:pt x="1007619" y="3243500"/>
                </a:lnTo>
                <a:lnTo>
                  <a:pt x="1002019" y="3246889"/>
                </a:lnTo>
                <a:lnTo>
                  <a:pt x="996419" y="3250007"/>
                </a:lnTo>
                <a:lnTo>
                  <a:pt x="990619" y="3252582"/>
                </a:lnTo>
                <a:lnTo>
                  <a:pt x="985019" y="3254887"/>
                </a:lnTo>
                <a:lnTo>
                  <a:pt x="979219" y="3256920"/>
                </a:lnTo>
                <a:lnTo>
                  <a:pt x="973419" y="3258682"/>
                </a:lnTo>
                <a:lnTo>
                  <a:pt x="967419" y="3259902"/>
                </a:lnTo>
                <a:lnTo>
                  <a:pt x="961419" y="3260987"/>
                </a:lnTo>
                <a:lnTo>
                  <a:pt x="955218" y="3261393"/>
                </a:lnTo>
                <a:lnTo>
                  <a:pt x="949218" y="3261665"/>
                </a:lnTo>
                <a:lnTo>
                  <a:pt x="942818" y="3261529"/>
                </a:lnTo>
                <a:lnTo>
                  <a:pt x="936418" y="3261122"/>
                </a:lnTo>
                <a:lnTo>
                  <a:pt x="929818" y="3260309"/>
                </a:lnTo>
                <a:lnTo>
                  <a:pt x="923018" y="3259089"/>
                </a:lnTo>
                <a:lnTo>
                  <a:pt x="916218" y="3258818"/>
                </a:lnTo>
                <a:lnTo>
                  <a:pt x="910018" y="3258682"/>
                </a:lnTo>
                <a:lnTo>
                  <a:pt x="903217" y="3258682"/>
                </a:lnTo>
                <a:lnTo>
                  <a:pt x="896617" y="3258682"/>
                </a:lnTo>
                <a:lnTo>
                  <a:pt x="883417" y="3258953"/>
                </a:lnTo>
                <a:lnTo>
                  <a:pt x="870417" y="3259224"/>
                </a:lnTo>
                <a:lnTo>
                  <a:pt x="863817" y="3259224"/>
                </a:lnTo>
                <a:lnTo>
                  <a:pt x="857217" y="3259089"/>
                </a:lnTo>
                <a:lnTo>
                  <a:pt x="850616" y="3258818"/>
                </a:lnTo>
                <a:lnTo>
                  <a:pt x="844216" y="3258276"/>
                </a:lnTo>
                <a:lnTo>
                  <a:pt x="837616" y="3257598"/>
                </a:lnTo>
                <a:lnTo>
                  <a:pt x="831016" y="3256513"/>
                </a:lnTo>
                <a:lnTo>
                  <a:pt x="824616" y="3255293"/>
                </a:lnTo>
                <a:lnTo>
                  <a:pt x="818216" y="3253531"/>
                </a:lnTo>
                <a:lnTo>
                  <a:pt x="801416" y="3251362"/>
                </a:lnTo>
                <a:lnTo>
                  <a:pt x="797815" y="3251633"/>
                </a:lnTo>
                <a:lnTo>
                  <a:pt x="794215" y="3251769"/>
                </a:lnTo>
                <a:lnTo>
                  <a:pt x="790815" y="3251633"/>
                </a:lnTo>
                <a:lnTo>
                  <a:pt x="787615" y="3251362"/>
                </a:lnTo>
                <a:lnTo>
                  <a:pt x="784415" y="3250684"/>
                </a:lnTo>
                <a:lnTo>
                  <a:pt x="781615" y="3250007"/>
                </a:lnTo>
                <a:lnTo>
                  <a:pt x="778615" y="3248922"/>
                </a:lnTo>
                <a:lnTo>
                  <a:pt x="776015" y="3247702"/>
                </a:lnTo>
                <a:lnTo>
                  <a:pt x="773615" y="3246075"/>
                </a:lnTo>
                <a:lnTo>
                  <a:pt x="771215" y="3244449"/>
                </a:lnTo>
                <a:lnTo>
                  <a:pt x="769015" y="3242415"/>
                </a:lnTo>
                <a:lnTo>
                  <a:pt x="767215" y="3240246"/>
                </a:lnTo>
                <a:lnTo>
                  <a:pt x="765415" y="3237942"/>
                </a:lnTo>
                <a:lnTo>
                  <a:pt x="764015" y="3235502"/>
                </a:lnTo>
                <a:lnTo>
                  <a:pt x="762615" y="3232655"/>
                </a:lnTo>
                <a:lnTo>
                  <a:pt x="761615" y="3229673"/>
                </a:lnTo>
                <a:lnTo>
                  <a:pt x="759815" y="3224522"/>
                </a:lnTo>
                <a:lnTo>
                  <a:pt x="758015" y="3219370"/>
                </a:lnTo>
                <a:lnTo>
                  <a:pt x="754015" y="3209204"/>
                </a:lnTo>
                <a:lnTo>
                  <a:pt x="749615" y="3198901"/>
                </a:lnTo>
                <a:lnTo>
                  <a:pt x="745214" y="3188870"/>
                </a:lnTo>
                <a:lnTo>
                  <a:pt x="743214" y="3183719"/>
                </a:lnTo>
                <a:lnTo>
                  <a:pt x="741414" y="3178567"/>
                </a:lnTo>
                <a:lnTo>
                  <a:pt x="739814" y="3173281"/>
                </a:lnTo>
                <a:lnTo>
                  <a:pt x="738214" y="3167994"/>
                </a:lnTo>
                <a:lnTo>
                  <a:pt x="737014" y="3162843"/>
                </a:lnTo>
                <a:lnTo>
                  <a:pt x="736414" y="3157420"/>
                </a:lnTo>
                <a:lnTo>
                  <a:pt x="735614" y="3151862"/>
                </a:lnTo>
                <a:lnTo>
                  <a:pt x="735614" y="3146305"/>
                </a:lnTo>
                <a:lnTo>
                  <a:pt x="732214" y="3140882"/>
                </a:lnTo>
                <a:lnTo>
                  <a:pt x="729214" y="3135324"/>
                </a:lnTo>
                <a:lnTo>
                  <a:pt x="726414" y="3129495"/>
                </a:lnTo>
                <a:lnTo>
                  <a:pt x="723614" y="3123937"/>
                </a:lnTo>
                <a:lnTo>
                  <a:pt x="721014" y="3118244"/>
                </a:lnTo>
                <a:lnTo>
                  <a:pt x="719014" y="3112415"/>
                </a:lnTo>
                <a:lnTo>
                  <a:pt x="717014" y="3106722"/>
                </a:lnTo>
                <a:lnTo>
                  <a:pt x="715214" y="3100621"/>
                </a:lnTo>
                <a:lnTo>
                  <a:pt x="713414" y="3094792"/>
                </a:lnTo>
                <a:lnTo>
                  <a:pt x="712014" y="3088692"/>
                </a:lnTo>
                <a:lnTo>
                  <a:pt x="710614" y="3082863"/>
                </a:lnTo>
                <a:lnTo>
                  <a:pt x="709414" y="3076763"/>
                </a:lnTo>
                <a:lnTo>
                  <a:pt x="708614" y="3070663"/>
                </a:lnTo>
                <a:lnTo>
                  <a:pt x="707614" y="3064427"/>
                </a:lnTo>
                <a:lnTo>
                  <a:pt x="706214" y="3052092"/>
                </a:lnTo>
                <a:lnTo>
                  <a:pt x="705414" y="3050465"/>
                </a:lnTo>
                <a:lnTo>
                  <a:pt x="704614" y="3048567"/>
                </a:lnTo>
                <a:lnTo>
                  <a:pt x="704214" y="3046398"/>
                </a:lnTo>
                <a:lnTo>
                  <a:pt x="704014" y="3044229"/>
                </a:lnTo>
                <a:lnTo>
                  <a:pt x="704014" y="3039756"/>
                </a:lnTo>
                <a:lnTo>
                  <a:pt x="703814" y="3037451"/>
                </a:lnTo>
                <a:lnTo>
                  <a:pt x="703814" y="3035282"/>
                </a:lnTo>
                <a:lnTo>
                  <a:pt x="703214" y="3033114"/>
                </a:lnTo>
                <a:lnTo>
                  <a:pt x="702614" y="3031216"/>
                </a:lnTo>
                <a:lnTo>
                  <a:pt x="701414" y="3029589"/>
                </a:lnTo>
                <a:lnTo>
                  <a:pt x="700814" y="3028911"/>
                </a:lnTo>
                <a:lnTo>
                  <a:pt x="699814" y="3028369"/>
                </a:lnTo>
                <a:lnTo>
                  <a:pt x="699014" y="3027691"/>
                </a:lnTo>
                <a:lnTo>
                  <a:pt x="697814" y="3027285"/>
                </a:lnTo>
                <a:lnTo>
                  <a:pt x="696614" y="3026742"/>
                </a:lnTo>
                <a:lnTo>
                  <a:pt x="695413" y="3026471"/>
                </a:lnTo>
                <a:lnTo>
                  <a:pt x="693813" y="3026336"/>
                </a:lnTo>
                <a:lnTo>
                  <a:pt x="691813" y="3026200"/>
                </a:lnTo>
                <a:lnTo>
                  <a:pt x="689813" y="3026336"/>
                </a:lnTo>
                <a:lnTo>
                  <a:pt x="687813" y="3026471"/>
                </a:lnTo>
                <a:lnTo>
                  <a:pt x="685813" y="3032842"/>
                </a:lnTo>
                <a:lnTo>
                  <a:pt x="683613" y="3039078"/>
                </a:lnTo>
                <a:lnTo>
                  <a:pt x="681413" y="3045314"/>
                </a:lnTo>
                <a:lnTo>
                  <a:pt x="680013" y="3048296"/>
                </a:lnTo>
                <a:lnTo>
                  <a:pt x="678413" y="3051007"/>
                </a:lnTo>
                <a:lnTo>
                  <a:pt x="676813" y="3053854"/>
                </a:lnTo>
                <a:lnTo>
                  <a:pt x="674813" y="3056565"/>
                </a:lnTo>
                <a:lnTo>
                  <a:pt x="672813" y="3059141"/>
                </a:lnTo>
                <a:lnTo>
                  <a:pt x="670213" y="3061445"/>
                </a:lnTo>
                <a:lnTo>
                  <a:pt x="667813" y="3063614"/>
                </a:lnTo>
                <a:lnTo>
                  <a:pt x="664813" y="3065512"/>
                </a:lnTo>
                <a:lnTo>
                  <a:pt x="661413" y="3067410"/>
                </a:lnTo>
                <a:lnTo>
                  <a:pt x="657613" y="3069172"/>
                </a:lnTo>
                <a:lnTo>
                  <a:pt x="658613" y="3072832"/>
                </a:lnTo>
                <a:lnTo>
                  <a:pt x="659813" y="3076763"/>
                </a:lnTo>
                <a:lnTo>
                  <a:pt x="660413" y="3080694"/>
                </a:lnTo>
                <a:lnTo>
                  <a:pt x="660613" y="3082728"/>
                </a:lnTo>
                <a:lnTo>
                  <a:pt x="660613" y="3084626"/>
                </a:lnTo>
                <a:lnTo>
                  <a:pt x="660613" y="3086388"/>
                </a:lnTo>
                <a:lnTo>
                  <a:pt x="660213" y="3088286"/>
                </a:lnTo>
                <a:lnTo>
                  <a:pt x="659813" y="3089777"/>
                </a:lnTo>
                <a:lnTo>
                  <a:pt x="659013" y="3091404"/>
                </a:lnTo>
                <a:lnTo>
                  <a:pt x="658213" y="3092624"/>
                </a:lnTo>
                <a:lnTo>
                  <a:pt x="656813" y="3093844"/>
                </a:lnTo>
                <a:lnTo>
                  <a:pt x="655213" y="3094792"/>
                </a:lnTo>
                <a:lnTo>
                  <a:pt x="653213" y="3095606"/>
                </a:lnTo>
                <a:lnTo>
                  <a:pt x="648813" y="3096961"/>
                </a:lnTo>
                <a:lnTo>
                  <a:pt x="644613" y="3098588"/>
                </a:lnTo>
                <a:lnTo>
                  <a:pt x="640612" y="3100350"/>
                </a:lnTo>
                <a:lnTo>
                  <a:pt x="636812" y="3102384"/>
                </a:lnTo>
                <a:lnTo>
                  <a:pt x="633012" y="3104553"/>
                </a:lnTo>
                <a:lnTo>
                  <a:pt x="629412" y="3106722"/>
                </a:lnTo>
                <a:lnTo>
                  <a:pt x="625812" y="3109026"/>
                </a:lnTo>
                <a:lnTo>
                  <a:pt x="622412" y="3111466"/>
                </a:lnTo>
                <a:lnTo>
                  <a:pt x="615412" y="3116482"/>
                </a:lnTo>
                <a:lnTo>
                  <a:pt x="608812" y="3121497"/>
                </a:lnTo>
                <a:lnTo>
                  <a:pt x="602012" y="3126513"/>
                </a:lnTo>
                <a:lnTo>
                  <a:pt x="598612" y="3128953"/>
                </a:lnTo>
                <a:lnTo>
                  <a:pt x="595012" y="3131258"/>
                </a:lnTo>
                <a:lnTo>
                  <a:pt x="575411" y="3132749"/>
                </a:lnTo>
                <a:lnTo>
                  <a:pt x="555611" y="3134375"/>
                </a:lnTo>
                <a:lnTo>
                  <a:pt x="545811" y="3135189"/>
                </a:lnTo>
                <a:lnTo>
                  <a:pt x="535610" y="3135595"/>
                </a:lnTo>
                <a:lnTo>
                  <a:pt x="525810" y="3136002"/>
                </a:lnTo>
                <a:lnTo>
                  <a:pt x="516010" y="3136409"/>
                </a:lnTo>
                <a:lnTo>
                  <a:pt x="506010" y="3136680"/>
                </a:lnTo>
                <a:lnTo>
                  <a:pt x="496210" y="3136680"/>
                </a:lnTo>
                <a:lnTo>
                  <a:pt x="486409" y="3136409"/>
                </a:lnTo>
                <a:lnTo>
                  <a:pt x="476409" y="3135867"/>
                </a:lnTo>
                <a:lnTo>
                  <a:pt x="466609" y="3135324"/>
                </a:lnTo>
                <a:lnTo>
                  <a:pt x="456809" y="3134375"/>
                </a:lnTo>
                <a:lnTo>
                  <a:pt x="446809" y="3133155"/>
                </a:lnTo>
                <a:lnTo>
                  <a:pt x="437009" y="3131529"/>
                </a:lnTo>
                <a:lnTo>
                  <a:pt x="433608" y="3130851"/>
                </a:lnTo>
                <a:lnTo>
                  <a:pt x="430808" y="3129902"/>
                </a:lnTo>
                <a:lnTo>
                  <a:pt x="428208" y="3128682"/>
                </a:lnTo>
                <a:lnTo>
                  <a:pt x="426008" y="3127191"/>
                </a:lnTo>
                <a:lnTo>
                  <a:pt x="424208" y="3125700"/>
                </a:lnTo>
                <a:lnTo>
                  <a:pt x="422608" y="3123937"/>
                </a:lnTo>
                <a:lnTo>
                  <a:pt x="421208" y="3122175"/>
                </a:lnTo>
                <a:lnTo>
                  <a:pt x="420008" y="3120142"/>
                </a:lnTo>
                <a:lnTo>
                  <a:pt x="419208" y="3117973"/>
                </a:lnTo>
                <a:lnTo>
                  <a:pt x="418408" y="3115804"/>
                </a:lnTo>
                <a:lnTo>
                  <a:pt x="417008" y="3111331"/>
                </a:lnTo>
                <a:lnTo>
                  <a:pt x="415208" y="3102113"/>
                </a:lnTo>
                <a:lnTo>
                  <a:pt x="412008" y="3085168"/>
                </a:lnTo>
                <a:lnTo>
                  <a:pt x="408808" y="3068494"/>
                </a:lnTo>
                <a:lnTo>
                  <a:pt x="403208" y="3035011"/>
                </a:lnTo>
                <a:lnTo>
                  <a:pt x="384407" y="2878713"/>
                </a:lnTo>
                <a:lnTo>
                  <a:pt x="382808" y="2875731"/>
                </a:lnTo>
                <a:lnTo>
                  <a:pt x="381807" y="2873019"/>
                </a:lnTo>
                <a:lnTo>
                  <a:pt x="380807" y="2870037"/>
                </a:lnTo>
                <a:lnTo>
                  <a:pt x="380207" y="2867326"/>
                </a:lnTo>
                <a:lnTo>
                  <a:pt x="377407" y="2859870"/>
                </a:lnTo>
                <a:lnTo>
                  <a:pt x="374607" y="2852415"/>
                </a:lnTo>
                <a:lnTo>
                  <a:pt x="372207" y="2844959"/>
                </a:lnTo>
                <a:lnTo>
                  <a:pt x="370207" y="2837639"/>
                </a:lnTo>
                <a:lnTo>
                  <a:pt x="368007" y="2830047"/>
                </a:lnTo>
                <a:lnTo>
                  <a:pt x="366407" y="2822592"/>
                </a:lnTo>
                <a:lnTo>
                  <a:pt x="364807" y="2815000"/>
                </a:lnTo>
                <a:lnTo>
                  <a:pt x="363807" y="2807409"/>
                </a:lnTo>
                <a:lnTo>
                  <a:pt x="362807" y="2799818"/>
                </a:lnTo>
                <a:lnTo>
                  <a:pt x="362207" y="2792227"/>
                </a:lnTo>
                <a:lnTo>
                  <a:pt x="361607" y="2784771"/>
                </a:lnTo>
                <a:lnTo>
                  <a:pt x="361407" y="2777044"/>
                </a:lnTo>
                <a:lnTo>
                  <a:pt x="361407" y="2769453"/>
                </a:lnTo>
                <a:lnTo>
                  <a:pt x="361607" y="2761726"/>
                </a:lnTo>
                <a:lnTo>
                  <a:pt x="362207" y="2753999"/>
                </a:lnTo>
                <a:lnTo>
                  <a:pt x="362807" y="2746272"/>
                </a:lnTo>
                <a:lnTo>
                  <a:pt x="362407" y="2743290"/>
                </a:lnTo>
                <a:lnTo>
                  <a:pt x="362207" y="2740579"/>
                </a:lnTo>
                <a:lnTo>
                  <a:pt x="362207" y="2737597"/>
                </a:lnTo>
                <a:lnTo>
                  <a:pt x="362407" y="2734614"/>
                </a:lnTo>
                <a:lnTo>
                  <a:pt x="362807" y="2731768"/>
                </a:lnTo>
                <a:lnTo>
                  <a:pt x="363607" y="2728650"/>
                </a:lnTo>
                <a:lnTo>
                  <a:pt x="364607" y="2725532"/>
                </a:lnTo>
                <a:lnTo>
                  <a:pt x="366007" y="2722550"/>
                </a:lnTo>
                <a:lnTo>
                  <a:pt x="364607" y="2714145"/>
                </a:lnTo>
                <a:lnTo>
                  <a:pt x="362807" y="2712112"/>
                </a:lnTo>
                <a:lnTo>
                  <a:pt x="361207" y="2710078"/>
                </a:lnTo>
                <a:lnTo>
                  <a:pt x="359807" y="2708045"/>
                </a:lnTo>
                <a:lnTo>
                  <a:pt x="358807" y="2706012"/>
                </a:lnTo>
                <a:lnTo>
                  <a:pt x="357607" y="2703978"/>
                </a:lnTo>
                <a:lnTo>
                  <a:pt x="356607" y="2701809"/>
                </a:lnTo>
                <a:lnTo>
                  <a:pt x="355207" y="2697607"/>
                </a:lnTo>
                <a:lnTo>
                  <a:pt x="354407" y="2693269"/>
                </a:lnTo>
                <a:lnTo>
                  <a:pt x="354007" y="2688796"/>
                </a:lnTo>
                <a:lnTo>
                  <a:pt x="353607" y="2684187"/>
                </a:lnTo>
                <a:lnTo>
                  <a:pt x="353407" y="2679713"/>
                </a:lnTo>
                <a:lnTo>
                  <a:pt x="354007" y="2670631"/>
                </a:lnTo>
                <a:lnTo>
                  <a:pt x="354207" y="2661549"/>
                </a:lnTo>
                <a:lnTo>
                  <a:pt x="354207" y="2656940"/>
                </a:lnTo>
                <a:lnTo>
                  <a:pt x="353607" y="2652195"/>
                </a:lnTo>
                <a:lnTo>
                  <a:pt x="353007" y="2647722"/>
                </a:lnTo>
                <a:lnTo>
                  <a:pt x="351807" y="2643248"/>
                </a:lnTo>
                <a:lnTo>
                  <a:pt x="351007" y="2645146"/>
                </a:lnTo>
                <a:lnTo>
                  <a:pt x="350207" y="2647179"/>
                </a:lnTo>
                <a:lnTo>
                  <a:pt x="349007" y="2650975"/>
                </a:lnTo>
                <a:lnTo>
                  <a:pt x="348207" y="2655042"/>
                </a:lnTo>
                <a:lnTo>
                  <a:pt x="347807" y="2659109"/>
                </a:lnTo>
                <a:lnTo>
                  <a:pt x="347807" y="2663040"/>
                </a:lnTo>
                <a:lnTo>
                  <a:pt x="347807" y="2667242"/>
                </a:lnTo>
                <a:lnTo>
                  <a:pt x="348007" y="2675240"/>
                </a:lnTo>
                <a:lnTo>
                  <a:pt x="348007" y="2679307"/>
                </a:lnTo>
                <a:lnTo>
                  <a:pt x="348007" y="2683374"/>
                </a:lnTo>
                <a:lnTo>
                  <a:pt x="347607" y="2687169"/>
                </a:lnTo>
                <a:lnTo>
                  <a:pt x="346807" y="2691100"/>
                </a:lnTo>
                <a:lnTo>
                  <a:pt x="345807" y="2694896"/>
                </a:lnTo>
                <a:lnTo>
                  <a:pt x="345007" y="2696794"/>
                </a:lnTo>
                <a:lnTo>
                  <a:pt x="344207" y="2698556"/>
                </a:lnTo>
                <a:lnTo>
                  <a:pt x="343007" y="2700318"/>
                </a:lnTo>
                <a:lnTo>
                  <a:pt x="341807" y="2702216"/>
                </a:lnTo>
                <a:lnTo>
                  <a:pt x="340407" y="2703843"/>
                </a:lnTo>
                <a:lnTo>
                  <a:pt x="338807" y="2705605"/>
                </a:lnTo>
                <a:lnTo>
                  <a:pt x="337807" y="2722550"/>
                </a:lnTo>
                <a:lnTo>
                  <a:pt x="336407" y="2739495"/>
                </a:lnTo>
                <a:lnTo>
                  <a:pt x="334807" y="2756439"/>
                </a:lnTo>
                <a:lnTo>
                  <a:pt x="333007" y="2773249"/>
                </a:lnTo>
                <a:lnTo>
                  <a:pt x="331206" y="2790329"/>
                </a:lnTo>
                <a:lnTo>
                  <a:pt x="329206" y="2807138"/>
                </a:lnTo>
                <a:lnTo>
                  <a:pt x="325006" y="2840892"/>
                </a:lnTo>
                <a:lnTo>
                  <a:pt x="320206" y="2874375"/>
                </a:lnTo>
                <a:lnTo>
                  <a:pt x="315006" y="2907858"/>
                </a:lnTo>
                <a:lnTo>
                  <a:pt x="309206" y="2941476"/>
                </a:lnTo>
                <a:lnTo>
                  <a:pt x="303406" y="2974959"/>
                </a:lnTo>
                <a:lnTo>
                  <a:pt x="297206" y="3008442"/>
                </a:lnTo>
                <a:lnTo>
                  <a:pt x="290606" y="3041789"/>
                </a:lnTo>
                <a:lnTo>
                  <a:pt x="277405" y="3108484"/>
                </a:lnTo>
                <a:lnTo>
                  <a:pt x="263605" y="3175178"/>
                </a:lnTo>
                <a:lnTo>
                  <a:pt x="250405" y="3241873"/>
                </a:lnTo>
                <a:lnTo>
                  <a:pt x="251405" y="3244449"/>
                </a:lnTo>
                <a:lnTo>
                  <a:pt x="251805" y="3246889"/>
                </a:lnTo>
                <a:lnTo>
                  <a:pt x="252205" y="3249193"/>
                </a:lnTo>
                <a:lnTo>
                  <a:pt x="252205" y="3251498"/>
                </a:lnTo>
                <a:lnTo>
                  <a:pt x="252205" y="3253802"/>
                </a:lnTo>
                <a:lnTo>
                  <a:pt x="251805" y="3256107"/>
                </a:lnTo>
                <a:lnTo>
                  <a:pt x="251405" y="3258276"/>
                </a:lnTo>
                <a:lnTo>
                  <a:pt x="250605" y="3260580"/>
                </a:lnTo>
                <a:lnTo>
                  <a:pt x="249005" y="3264918"/>
                </a:lnTo>
                <a:lnTo>
                  <a:pt x="247005" y="3269120"/>
                </a:lnTo>
                <a:lnTo>
                  <a:pt x="242605" y="3277660"/>
                </a:lnTo>
                <a:lnTo>
                  <a:pt x="241805" y="3281320"/>
                </a:lnTo>
                <a:lnTo>
                  <a:pt x="240605" y="3284845"/>
                </a:lnTo>
                <a:lnTo>
                  <a:pt x="239405" y="3288641"/>
                </a:lnTo>
                <a:lnTo>
                  <a:pt x="238005" y="3292165"/>
                </a:lnTo>
                <a:lnTo>
                  <a:pt x="236805" y="3295690"/>
                </a:lnTo>
                <a:lnTo>
                  <a:pt x="235205" y="3299079"/>
                </a:lnTo>
                <a:lnTo>
                  <a:pt x="233205" y="3302739"/>
                </a:lnTo>
                <a:lnTo>
                  <a:pt x="231405" y="3306128"/>
                </a:lnTo>
                <a:lnTo>
                  <a:pt x="229405" y="3309381"/>
                </a:lnTo>
                <a:lnTo>
                  <a:pt x="227404" y="3312770"/>
                </a:lnTo>
                <a:lnTo>
                  <a:pt x="225405" y="3315752"/>
                </a:lnTo>
                <a:lnTo>
                  <a:pt x="223004" y="3319006"/>
                </a:lnTo>
                <a:lnTo>
                  <a:pt x="220604" y="3321988"/>
                </a:lnTo>
                <a:lnTo>
                  <a:pt x="218004" y="3325106"/>
                </a:lnTo>
                <a:lnTo>
                  <a:pt x="215604" y="3327817"/>
                </a:lnTo>
                <a:lnTo>
                  <a:pt x="213004" y="3330664"/>
                </a:lnTo>
                <a:lnTo>
                  <a:pt x="210204" y="3333239"/>
                </a:lnTo>
                <a:lnTo>
                  <a:pt x="207604" y="3335815"/>
                </a:lnTo>
                <a:lnTo>
                  <a:pt x="204604" y="3338255"/>
                </a:lnTo>
                <a:lnTo>
                  <a:pt x="201804" y="3340559"/>
                </a:lnTo>
                <a:lnTo>
                  <a:pt x="198804" y="3342728"/>
                </a:lnTo>
                <a:lnTo>
                  <a:pt x="195804" y="3344626"/>
                </a:lnTo>
                <a:lnTo>
                  <a:pt x="193004" y="3346388"/>
                </a:lnTo>
                <a:lnTo>
                  <a:pt x="190004" y="3348151"/>
                </a:lnTo>
                <a:lnTo>
                  <a:pt x="187004" y="3349642"/>
                </a:lnTo>
                <a:lnTo>
                  <a:pt x="184004" y="3350997"/>
                </a:lnTo>
                <a:lnTo>
                  <a:pt x="181004" y="3352082"/>
                </a:lnTo>
                <a:lnTo>
                  <a:pt x="178204" y="3353166"/>
                </a:lnTo>
                <a:lnTo>
                  <a:pt x="175204" y="3353980"/>
                </a:lnTo>
                <a:lnTo>
                  <a:pt x="172203" y="3354657"/>
                </a:lnTo>
                <a:lnTo>
                  <a:pt x="169203" y="3355064"/>
                </a:lnTo>
                <a:lnTo>
                  <a:pt x="166203" y="3355200"/>
                </a:lnTo>
                <a:lnTo>
                  <a:pt x="163803" y="3356284"/>
                </a:lnTo>
                <a:lnTo>
                  <a:pt x="161003" y="3357369"/>
                </a:lnTo>
                <a:lnTo>
                  <a:pt x="158403" y="3358182"/>
                </a:lnTo>
                <a:lnTo>
                  <a:pt x="156003" y="3358995"/>
                </a:lnTo>
                <a:lnTo>
                  <a:pt x="153203" y="3359673"/>
                </a:lnTo>
                <a:lnTo>
                  <a:pt x="150803" y="3360351"/>
                </a:lnTo>
                <a:lnTo>
                  <a:pt x="145403" y="3361300"/>
                </a:lnTo>
                <a:lnTo>
                  <a:pt x="140003" y="3361842"/>
                </a:lnTo>
                <a:lnTo>
                  <a:pt x="134803" y="3362249"/>
                </a:lnTo>
                <a:lnTo>
                  <a:pt x="129403" y="3362384"/>
                </a:lnTo>
                <a:lnTo>
                  <a:pt x="124002" y="3362520"/>
                </a:lnTo>
                <a:lnTo>
                  <a:pt x="113202" y="3362520"/>
                </a:lnTo>
                <a:lnTo>
                  <a:pt x="107802" y="3362520"/>
                </a:lnTo>
                <a:lnTo>
                  <a:pt x="102402" y="3362655"/>
                </a:lnTo>
                <a:lnTo>
                  <a:pt x="97202" y="3362791"/>
                </a:lnTo>
                <a:lnTo>
                  <a:pt x="91602" y="3363333"/>
                </a:lnTo>
                <a:lnTo>
                  <a:pt x="86402" y="3364011"/>
                </a:lnTo>
                <a:lnTo>
                  <a:pt x="81202" y="3365095"/>
                </a:lnTo>
                <a:lnTo>
                  <a:pt x="34001" y="3362655"/>
                </a:lnTo>
                <a:lnTo>
                  <a:pt x="30201" y="3362655"/>
                </a:lnTo>
                <a:lnTo>
                  <a:pt x="26001" y="3362520"/>
                </a:lnTo>
                <a:lnTo>
                  <a:pt x="24001" y="3362384"/>
                </a:lnTo>
                <a:lnTo>
                  <a:pt x="21800" y="3361978"/>
                </a:lnTo>
                <a:lnTo>
                  <a:pt x="20001" y="3361571"/>
                </a:lnTo>
                <a:lnTo>
                  <a:pt x="18000" y="3361164"/>
                </a:lnTo>
                <a:lnTo>
                  <a:pt x="16400" y="3360486"/>
                </a:lnTo>
                <a:lnTo>
                  <a:pt x="14800" y="3359673"/>
                </a:lnTo>
                <a:lnTo>
                  <a:pt x="13600" y="3358995"/>
                </a:lnTo>
                <a:lnTo>
                  <a:pt x="12600" y="3358046"/>
                </a:lnTo>
                <a:lnTo>
                  <a:pt x="11600" y="3356962"/>
                </a:lnTo>
                <a:lnTo>
                  <a:pt x="11200" y="3355877"/>
                </a:lnTo>
                <a:lnTo>
                  <a:pt x="11200" y="3354657"/>
                </a:lnTo>
                <a:lnTo>
                  <a:pt x="11400" y="3353166"/>
                </a:lnTo>
                <a:lnTo>
                  <a:pt x="12400" y="3349371"/>
                </a:lnTo>
                <a:lnTo>
                  <a:pt x="13200" y="3345711"/>
                </a:lnTo>
                <a:lnTo>
                  <a:pt x="13600" y="3342051"/>
                </a:lnTo>
                <a:lnTo>
                  <a:pt x="14400" y="3338390"/>
                </a:lnTo>
                <a:lnTo>
                  <a:pt x="14600" y="3334730"/>
                </a:lnTo>
                <a:lnTo>
                  <a:pt x="14800" y="3330935"/>
                </a:lnTo>
                <a:lnTo>
                  <a:pt x="14800" y="3323750"/>
                </a:lnTo>
                <a:lnTo>
                  <a:pt x="14200" y="3316566"/>
                </a:lnTo>
                <a:lnTo>
                  <a:pt x="13400" y="3309381"/>
                </a:lnTo>
                <a:lnTo>
                  <a:pt x="12400" y="3302061"/>
                </a:lnTo>
                <a:lnTo>
                  <a:pt x="11000" y="3295012"/>
                </a:lnTo>
                <a:lnTo>
                  <a:pt x="8000" y="3280643"/>
                </a:lnTo>
                <a:lnTo>
                  <a:pt x="6600" y="3273458"/>
                </a:lnTo>
                <a:lnTo>
                  <a:pt x="5400" y="3266409"/>
                </a:lnTo>
                <a:lnTo>
                  <a:pt x="4600" y="3259089"/>
                </a:lnTo>
                <a:lnTo>
                  <a:pt x="3800" y="3251769"/>
                </a:lnTo>
                <a:lnTo>
                  <a:pt x="3600" y="3244720"/>
                </a:lnTo>
                <a:lnTo>
                  <a:pt x="3600" y="3241060"/>
                </a:lnTo>
                <a:lnTo>
                  <a:pt x="3800" y="3237400"/>
                </a:lnTo>
                <a:lnTo>
                  <a:pt x="4400" y="3231842"/>
                </a:lnTo>
                <a:lnTo>
                  <a:pt x="4600" y="3226284"/>
                </a:lnTo>
                <a:lnTo>
                  <a:pt x="4600" y="3215168"/>
                </a:lnTo>
                <a:lnTo>
                  <a:pt x="4200" y="3204188"/>
                </a:lnTo>
                <a:lnTo>
                  <a:pt x="3400" y="3193072"/>
                </a:lnTo>
                <a:lnTo>
                  <a:pt x="1800" y="3170841"/>
                </a:lnTo>
                <a:lnTo>
                  <a:pt x="1000" y="3159725"/>
                </a:lnTo>
                <a:lnTo>
                  <a:pt x="200" y="3148609"/>
                </a:lnTo>
                <a:lnTo>
                  <a:pt x="0" y="3137493"/>
                </a:lnTo>
                <a:lnTo>
                  <a:pt x="0" y="3126513"/>
                </a:lnTo>
                <a:lnTo>
                  <a:pt x="200" y="3120955"/>
                </a:lnTo>
                <a:lnTo>
                  <a:pt x="400" y="3115397"/>
                </a:lnTo>
                <a:lnTo>
                  <a:pt x="1000" y="3109975"/>
                </a:lnTo>
                <a:lnTo>
                  <a:pt x="1600" y="3104417"/>
                </a:lnTo>
                <a:lnTo>
                  <a:pt x="2600" y="3098859"/>
                </a:lnTo>
                <a:lnTo>
                  <a:pt x="3600" y="3093437"/>
                </a:lnTo>
                <a:lnTo>
                  <a:pt x="4800" y="3088015"/>
                </a:lnTo>
                <a:lnTo>
                  <a:pt x="6400" y="3082457"/>
                </a:lnTo>
                <a:lnTo>
                  <a:pt x="8000" y="3077034"/>
                </a:lnTo>
                <a:lnTo>
                  <a:pt x="10000" y="3071612"/>
                </a:lnTo>
                <a:lnTo>
                  <a:pt x="12400" y="3066190"/>
                </a:lnTo>
                <a:lnTo>
                  <a:pt x="14800" y="3060767"/>
                </a:lnTo>
                <a:lnTo>
                  <a:pt x="15600" y="3047618"/>
                </a:lnTo>
                <a:lnTo>
                  <a:pt x="16000" y="3034605"/>
                </a:lnTo>
                <a:lnTo>
                  <a:pt x="16400" y="3021727"/>
                </a:lnTo>
                <a:lnTo>
                  <a:pt x="17200" y="3008577"/>
                </a:lnTo>
                <a:lnTo>
                  <a:pt x="18000" y="2995564"/>
                </a:lnTo>
                <a:lnTo>
                  <a:pt x="18601" y="2989057"/>
                </a:lnTo>
                <a:lnTo>
                  <a:pt x="19601" y="2982550"/>
                </a:lnTo>
                <a:lnTo>
                  <a:pt x="20801" y="2976044"/>
                </a:lnTo>
                <a:lnTo>
                  <a:pt x="21800" y="2969672"/>
                </a:lnTo>
                <a:lnTo>
                  <a:pt x="23401" y="2963301"/>
                </a:lnTo>
                <a:lnTo>
                  <a:pt x="25401" y="2956930"/>
                </a:lnTo>
                <a:lnTo>
                  <a:pt x="23801" y="2949745"/>
                </a:lnTo>
                <a:lnTo>
                  <a:pt x="22401" y="2942696"/>
                </a:lnTo>
                <a:lnTo>
                  <a:pt x="21601" y="2935512"/>
                </a:lnTo>
                <a:lnTo>
                  <a:pt x="21400" y="2928598"/>
                </a:lnTo>
                <a:lnTo>
                  <a:pt x="21400" y="2921549"/>
                </a:lnTo>
                <a:lnTo>
                  <a:pt x="21601" y="2914365"/>
                </a:lnTo>
                <a:lnTo>
                  <a:pt x="22401" y="2907451"/>
                </a:lnTo>
                <a:lnTo>
                  <a:pt x="23001" y="2900402"/>
                </a:lnTo>
                <a:lnTo>
                  <a:pt x="25001" y="2886440"/>
                </a:lnTo>
                <a:lnTo>
                  <a:pt x="27401" y="2872342"/>
                </a:lnTo>
                <a:lnTo>
                  <a:pt x="29601" y="2858515"/>
                </a:lnTo>
                <a:lnTo>
                  <a:pt x="30601" y="2851466"/>
                </a:lnTo>
                <a:lnTo>
                  <a:pt x="31201" y="2844688"/>
                </a:lnTo>
                <a:lnTo>
                  <a:pt x="33801" y="2818525"/>
                </a:lnTo>
                <a:lnTo>
                  <a:pt x="36001" y="2792498"/>
                </a:lnTo>
                <a:lnTo>
                  <a:pt x="38401" y="2766335"/>
                </a:lnTo>
                <a:lnTo>
                  <a:pt x="40201" y="2740172"/>
                </a:lnTo>
                <a:lnTo>
                  <a:pt x="41801" y="2714145"/>
                </a:lnTo>
                <a:lnTo>
                  <a:pt x="43401" y="2687982"/>
                </a:lnTo>
                <a:lnTo>
                  <a:pt x="44401" y="2661820"/>
                </a:lnTo>
                <a:lnTo>
                  <a:pt x="45601" y="2635521"/>
                </a:lnTo>
                <a:lnTo>
                  <a:pt x="43401" y="2280224"/>
                </a:lnTo>
                <a:lnTo>
                  <a:pt x="44201" y="2254332"/>
                </a:lnTo>
                <a:lnTo>
                  <a:pt x="44001" y="2232643"/>
                </a:lnTo>
                <a:lnTo>
                  <a:pt x="43801" y="2210953"/>
                </a:lnTo>
                <a:lnTo>
                  <a:pt x="40201" y="1977116"/>
                </a:lnTo>
                <a:lnTo>
                  <a:pt x="39401" y="1918555"/>
                </a:lnTo>
                <a:lnTo>
                  <a:pt x="38801" y="1860129"/>
                </a:lnTo>
                <a:lnTo>
                  <a:pt x="38401" y="1801703"/>
                </a:lnTo>
                <a:lnTo>
                  <a:pt x="37801" y="1743278"/>
                </a:lnTo>
                <a:lnTo>
                  <a:pt x="37801" y="1732840"/>
                </a:lnTo>
                <a:lnTo>
                  <a:pt x="37401" y="1722402"/>
                </a:lnTo>
                <a:lnTo>
                  <a:pt x="36201" y="1701662"/>
                </a:lnTo>
                <a:lnTo>
                  <a:pt x="34801" y="1680786"/>
                </a:lnTo>
                <a:lnTo>
                  <a:pt x="34401" y="1670212"/>
                </a:lnTo>
                <a:lnTo>
                  <a:pt x="34001" y="1659910"/>
                </a:lnTo>
                <a:lnTo>
                  <a:pt x="33801" y="1649607"/>
                </a:lnTo>
                <a:lnTo>
                  <a:pt x="33801" y="1639034"/>
                </a:lnTo>
                <a:lnTo>
                  <a:pt x="34001" y="1628731"/>
                </a:lnTo>
                <a:lnTo>
                  <a:pt x="34601" y="1618293"/>
                </a:lnTo>
                <a:lnTo>
                  <a:pt x="35601" y="1607855"/>
                </a:lnTo>
                <a:lnTo>
                  <a:pt x="37201" y="1597417"/>
                </a:lnTo>
                <a:lnTo>
                  <a:pt x="38001" y="1592402"/>
                </a:lnTo>
                <a:lnTo>
                  <a:pt x="39201" y="1587115"/>
                </a:lnTo>
                <a:lnTo>
                  <a:pt x="40601" y="1581964"/>
                </a:lnTo>
                <a:lnTo>
                  <a:pt x="42001" y="1576812"/>
                </a:lnTo>
                <a:lnTo>
                  <a:pt x="39601" y="1562714"/>
                </a:lnTo>
                <a:lnTo>
                  <a:pt x="37801" y="1548481"/>
                </a:lnTo>
                <a:lnTo>
                  <a:pt x="36401" y="1534383"/>
                </a:lnTo>
                <a:lnTo>
                  <a:pt x="35601" y="1520149"/>
                </a:lnTo>
                <a:lnTo>
                  <a:pt x="34601" y="1505916"/>
                </a:lnTo>
                <a:lnTo>
                  <a:pt x="34201" y="1491682"/>
                </a:lnTo>
                <a:lnTo>
                  <a:pt x="34001" y="1477584"/>
                </a:lnTo>
                <a:lnTo>
                  <a:pt x="33801" y="1463486"/>
                </a:lnTo>
                <a:lnTo>
                  <a:pt x="34201" y="1435019"/>
                </a:lnTo>
                <a:lnTo>
                  <a:pt x="34601" y="1406551"/>
                </a:lnTo>
                <a:lnTo>
                  <a:pt x="35401" y="1378084"/>
                </a:lnTo>
                <a:lnTo>
                  <a:pt x="35801" y="1349888"/>
                </a:lnTo>
                <a:lnTo>
                  <a:pt x="36001" y="1333757"/>
                </a:lnTo>
                <a:lnTo>
                  <a:pt x="35801" y="1317761"/>
                </a:lnTo>
                <a:lnTo>
                  <a:pt x="35401" y="1285498"/>
                </a:lnTo>
                <a:lnTo>
                  <a:pt x="34801" y="1253371"/>
                </a:lnTo>
                <a:lnTo>
                  <a:pt x="34601" y="1221243"/>
                </a:lnTo>
                <a:lnTo>
                  <a:pt x="34601" y="1205112"/>
                </a:lnTo>
                <a:lnTo>
                  <a:pt x="34801" y="1188981"/>
                </a:lnTo>
                <a:lnTo>
                  <a:pt x="35401" y="1172849"/>
                </a:lnTo>
                <a:lnTo>
                  <a:pt x="36001" y="1156853"/>
                </a:lnTo>
                <a:lnTo>
                  <a:pt x="37001" y="1140857"/>
                </a:lnTo>
                <a:lnTo>
                  <a:pt x="38001" y="1124862"/>
                </a:lnTo>
                <a:lnTo>
                  <a:pt x="39601" y="1108730"/>
                </a:lnTo>
                <a:lnTo>
                  <a:pt x="41801" y="1092599"/>
                </a:lnTo>
                <a:lnTo>
                  <a:pt x="40201" y="1076738"/>
                </a:lnTo>
                <a:lnTo>
                  <a:pt x="39001" y="1060607"/>
                </a:lnTo>
                <a:lnTo>
                  <a:pt x="37801" y="1044747"/>
                </a:lnTo>
                <a:lnTo>
                  <a:pt x="37001" y="1028615"/>
                </a:lnTo>
                <a:lnTo>
                  <a:pt x="36201" y="1012619"/>
                </a:lnTo>
                <a:lnTo>
                  <a:pt x="35601" y="996624"/>
                </a:lnTo>
                <a:lnTo>
                  <a:pt x="35401" y="980628"/>
                </a:lnTo>
                <a:lnTo>
                  <a:pt x="35201" y="964632"/>
                </a:lnTo>
                <a:lnTo>
                  <a:pt x="35201" y="932640"/>
                </a:lnTo>
                <a:lnTo>
                  <a:pt x="35601" y="900648"/>
                </a:lnTo>
                <a:lnTo>
                  <a:pt x="36201" y="868657"/>
                </a:lnTo>
                <a:lnTo>
                  <a:pt x="37401" y="836665"/>
                </a:lnTo>
                <a:lnTo>
                  <a:pt x="40001" y="772682"/>
                </a:lnTo>
                <a:lnTo>
                  <a:pt x="41001" y="740690"/>
                </a:lnTo>
                <a:lnTo>
                  <a:pt x="42201" y="708698"/>
                </a:lnTo>
                <a:lnTo>
                  <a:pt x="43201" y="676706"/>
                </a:lnTo>
                <a:lnTo>
                  <a:pt x="43801" y="644579"/>
                </a:lnTo>
                <a:lnTo>
                  <a:pt x="43801" y="612587"/>
                </a:lnTo>
                <a:lnTo>
                  <a:pt x="43801" y="596592"/>
                </a:lnTo>
                <a:lnTo>
                  <a:pt x="43401" y="580596"/>
                </a:lnTo>
                <a:lnTo>
                  <a:pt x="44201" y="572056"/>
                </a:lnTo>
                <a:lnTo>
                  <a:pt x="43201" y="409928"/>
                </a:lnTo>
                <a:lnTo>
                  <a:pt x="42801" y="401388"/>
                </a:lnTo>
                <a:lnTo>
                  <a:pt x="42801" y="397185"/>
                </a:lnTo>
                <a:lnTo>
                  <a:pt x="43201" y="393119"/>
                </a:lnTo>
                <a:lnTo>
                  <a:pt x="43601" y="391085"/>
                </a:lnTo>
                <a:lnTo>
                  <a:pt x="44001" y="389052"/>
                </a:lnTo>
                <a:lnTo>
                  <a:pt x="44601" y="387154"/>
                </a:lnTo>
                <a:lnTo>
                  <a:pt x="45601" y="385121"/>
                </a:lnTo>
                <a:lnTo>
                  <a:pt x="46801" y="383359"/>
                </a:lnTo>
                <a:lnTo>
                  <a:pt x="48201" y="381596"/>
                </a:lnTo>
                <a:lnTo>
                  <a:pt x="49801" y="379834"/>
                </a:lnTo>
                <a:lnTo>
                  <a:pt x="51801" y="378072"/>
                </a:lnTo>
                <a:lnTo>
                  <a:pt x="50201" y="376174"/>
                </a:lnTo>
                <a:lnTo>
                  <a:pt x="48801" y="374412"/>
                </a:lnTo>
                <a:lnTo>
                  <a:pt x="47801" y="372514"/>
                </a:lnTo>
                <a:lnTo>
                  <a:pt x="47001" y="370616"/>
                </a:lnTo>
                <a:lnTo>
                  <a:pt x="46001" y="368854"/>
                </a:lnTo>
                <a:lnTo>
                  <a:pt x="45601" y="367092"/>
                </a:lnTo>
                <a:lnTo>
                  <a:pt x="45001" y="365194"/>
                </a:lnTo>
                <a:lnTo>
                  <a:pt x="44601" y="363432"/>
                </a:lnTo>
                <a:lnTo>
                  <a:pt x="44401" y="359636"/>
                </a:lnTo>
                <a:lnTo>
                  <a:pt x="44401" y="356111"/>
                </a:lnTo>
                <a:lnTo>
                  <a:pt x="45201" y="352587"/>
                </a:lnTo>
                <a:lnTo>
                  <a:pt x="45801" y="348927"/>
                </a:lnTo>
                <a:lnTo>
                  <a:pt x="47001" y="345267"/>
                </a:lnTo>
                <a:lnTo>
                  <a:pt x="48201" y="341742"/>
                </a:lnTo>
                <a:lnTo>
                  <a:pt x="50601" y="334693"/>
                </a:lnTo>
                <a:lnTo>
                  <a:pt x="52001" y="331033"/>
                </a:lnTo>
                <a:lnTo>
                  <a:pt x="53201" y="327509"/>
                </a:lnTo>
                <a:lnTo>
                  <a:pt x="54001" y="323849"/>
                </a:lnTo>
                <a:lnTo>
                  <a:pt x="54801" y="320324"/>
                </a:lnTo>
                <a:lnTo>
                  <a:pt x="53001" y="317071"/>
                </a:lnTo>
                <a:lnTo>
                  <a:pt x="51801" y="313817"/>
                </a:lnTo>
                <a:lnTo>
                  <a:pt x="51001" y="310699"/>
                </a:lnTo>
                <a:lnTo>
                  <a:pt x="50601" y="307446"/>
                </a:lnTo>
                <a:lnTo>
                  <a:pt x="50401" y="304193"/>
                </a:lnTo>
                <a:lnTo>
                  <a:pt x="50401" y="300939"/>
                </a:lnTo>
                <a:lnTo>
                  <a:pt x="50601" y="297686"/>
                </a:lnTo>
                <a:lnTo>
                  <a:pt x="51001" y="294432"/>
                </a:lnTo>
                <a:lnTo>
                  <a:pt x="53201" y="281419"/>
                </a:lnTo>
                <a:lnTo>
                  <a:pt x="53601" y="278165"/>
                </a:lnTo>
                <a:lnTo>
                  <a:pt x="53801" y="274912"/>
                </a:lnTo>
                <a:lnTo>
                  <a:pt x="54001" y="271794"/>
                </a:lnTo>
                <a:lnTo>
                  <a:pt x="53801" y="268541"/>
                </a:lnTo>
                <a:lnTo>
                  <a:pt x="53201" y="254443"/>
                </a:lnTo>
                <a:lnTo>
                  <a:pt x="53001" y="240345"/>
                </a:lnTo>
                <a:lnTo>
                  <a:pt x="53001" y="226247"/>
                </a:lnTo>
                <a:lnTo>
                  <a:pt x="53401" y="212284"/>
                </a:lnTo>
                <a:lnTo>
                  <a:pt x="54001" y="198322"/>
                </a:lnTo>
                <a:lnTo>
                  <a:pt x="54801" y="184224"/>
                </a:lnTo>
                <a:lnTo>
                  <a:pt x="55801" y="170126"/>
                </a:lnTo>
                <a:lnTo>
                  <a:pt x="57001" y="156299"/>
                </a:lnTo>
                <a:lnTo>
                  <a:pt x="59801" y="128238"/>
                </a:lnTo>
                <a:lnTo>
                  <a:pt x="63001" y="100313"/>
                </a:lnTo>
                <a:lnTo>
                  <a:pt x="66001" y="72388"/>
                </a:lnTo>
                <a:lnTo>
                  <a:pt x="68601" y="44328"/>
                </a:lnTo>
                <a:lnTo>
                  <a:pt x="69002" y="39583"/>
                </a:lnTo>
                <a:lnTo>
                  <a:pt x="69802" y="34974"/>
                </a:lnTo>
                <a:lnTo>
                  <a:pt x="71002" y="30230"/>
                </a:lnTo>
                <a:lnTo>
                  <a:pt x="72002" y="26027"/>
                </a:lnTo>
                <a:lnTo>
                  <a:pt x="73602" y="21825"/>
                </a:lnTo>
                <a:lnTo>
                  <a:pt x="75402" y="17894"/>
                </a:lnTo>
                <a:lnTo>
                  <a:pt x="76602" y="16132"/>
                </a:lnTo>
                <a:lnTo>
                  <a:pt x="77802" y="14369"/>
                </a:lnTo>
                <a:lnTo>
                  <a:pt x="79002" y="12878"/>
                </a:lnTo>
                <a:lnTo>
                  <a:pt x="80202" y="11251"/>
                </a:lnTo>
                <a:lnTo>
                  <a:pt x="81802" y="9896"/>
                </a:lnTo>
                <a:lnTo>
                  <a:pt x="83402" y="8540"/>
                </a:lnTo>
                <a:lnTo>
                  <a:pt x="85002" y="7456"/>
                </a:lnTo>
                <a:lnTo>
                  <a:pt x="86802" y="6371"/>
                </a:lnTo>
                <a:lnTo>
                  <a:pt x="89002" y="5558"/>
                </a:lnTo>
                <a:lnTo>
                  <a:pt x="91002" y="4745"/>
                </a:lnTo>
                <a:lnTo>
                  <a:pt x="93202" y="4202"/>
                </a:lnTo>
                <a:lnTo>
                  <a:pt x="95602" y="3660"/>
                </a:lnTo>
                <a:lnTo>
                  <a:pt x="98002" y="3525"/>
                </a:lnTo>
                <a:lnTo>
                  <a:pt x="100602" y="3389"/>
                </a:lnTo>
                <a:lnTo>
                  <a:pt x="103602" y="3525"/>
                </a:lnTo>
                <a:lnTo>
                  <a:pt x="106202" y="3931"/>
                </a:lnTo>
                <a:lnTo>
                  <a:pt x="109402" y="4338"/>
                </a:lnTo>
                <a:lnTo>
                  <a:pt x="112602" y="4880"/>
                </a:lnTo>
                <a:lnTo>
                  <a:pt x="116002" y="5829"/>
                </a:lnTo>
                <a:lnTo>
                  <a:pt x="119802" y="6914"/>
                </a:lnTo>
                <a:lnTo>
                  <a:pt x="122003" y="7049"/>
                </a:lnTo>
                <a:lnTo>
                  <a:pt x="124203" y="6914"/>
                </a:lnTo>
                <a:lnTo>
                  <a:pt x="129003" y="6642"/>
                </a:lnTo>
                <a:lnTo>
                  <a:pt x="133803" y="5965"/>
                </a:lnTo>
                <a:lnTo>
                  <a:pt x="138603" y="5151"/>
                </a:lnTo>
                <a:lnTo>
                  <a:pt x="148003" y="3118"/>
                </a:lnTo>
                <a:lnTo>
                  <a:pt x="152803" y="2169"/>
                </a:lnTo>
                <a:lnTo>
                  <a:pt x="157403" y="1220"/>
                </a:lnTo>
                <a:lnTo>
                  <a:pt x="162203" y="407"/>
                </a:lnTo>
                <a:lnTo>
                  <a:pt x="167003" y="136"/>
                </a:lnTo>
                <a:close/>
              </a:path>
            </a:pathLst>
          </a:custGeom>
          <a:noFill/>
        </p:spPr>
        <p:txBody>
          <a:bodyPr wrap="square">
            <a:noAutofit/>
          </a:bodyPr>
          <a:lstStyle/>
          <a:p>
            <a:endParaRPr lang="en-US"/>
          </a:p>
        </p:txBody>
      </p:sp>
    </p:spTree>
    <p:extLst>
      <p:ext uri="{BB962C8B-B14F-4D97-AF65-F5344CB8AC3E}">
        <p14:creationId xmlns:p14="http://schemas.microsoft.com/office/powerpoint/2010/main" val="1279924417"/>
      </p:ext>
    </p:extLst>
  </p:cSld>
  <p:clrMapOvr>
    <a:masterClrMapping/>
  </p:clrMapOvr>
</p:sldLayout>
</file>

<file path=ppt/slideLayouts/slideLayout57.xml><?xml version="1.0" encoding="utf-8"?>
<p:sldLayout xmlns:a="http://schemas.openxmlformats.org/drawingml/2006/main" xmlns:r="http://schemas.openxmlformats.org/officeDocument/2006/relationships" xmlns:p="http://schemas.openxmlformats.org/presentationml/2006/main" preserve="1" userDrawn="1">
  <p:cSld name="57">
    <p:spTree>
      <p:nvGrpSpPr>
        <p:cNvPr id="1" name=""/>
        <p:cNvGrpSpPr/>
        <p:nvPr/>
      </p:nvGrpSpPr>
      <p:grpSpPr>
        <a:xfrm>
          <a:off x="0" y="0"/>
          <a:ext cx="0" cy="0"/>
          <a:chOff x="0" y="0"/>
          <a:chExt cx="0" cy="0"/>
        </a:xfrm>
      </p:grpSpPr>
      <p:sp>
        <p:nvSpPr>
          <p:cNvPr id="6" name="Title 1">
            <a:extLst>
              <a:ext uri="{FF2B5EF4-FFF2-40B4-BE49-F238E27FC236}">
                <a16:creationId xmlns:a16="http://schemas.microsoft.com/office/drawing/2014/main" id="{939E168A-D05C-4E91-8503-37D19C83C502}"/>
              </a:ext>
            </a:extLst>
          </p:cNvPr>
          <p:cNvSpPr>
            <a:spLocks noGrp="1"/>
          </p:cNvSpPr>
          <p:nvPr>
            <p:ph type="title"/>
          </p:nvPr>
        </p:nvSpPr>
        <p:spPr>
          <a:xfrm>
            <a:off x="838200" y="278958"/>
            <a:ext cx="10515600" cy="840230"/>
          </a:xfrm>
        </p:spPr>
        <p:txBody>
          <a:bodyPr lIns="0" rIns="0" anchor="b">
            <a:spAutoFit/>
          </a:bodyPr>
          <a:lstStyle>
            <a:lvl1pPr>
              <a:defRPr sz="5400"/>
            </a:lvl1pPr>
          </a:lstStyle>
          <a:p>
            <a:r>
              <a:rPr lang="en-US"/>
              <a:t>Click to edit Master title style</a:t>
            </a:r>
          </a:p>
        </p:txBody>
      </p:sp>
      <p:sp>
        <p:nvSpPr>
          <p:cNvPr id="8" name="Date Placeholder 3">
            <a:extLst>
              <a:ext uri="{FF2B5EF4-FFF2-40B4-BE49-F238E27FC236}">
                <a16:creationId xmlns:a16="http://schemas.microsoft.com/office/drawing/2014/main" id="{3C97D303-313E-485F-A75C-EF4B2D7ED453}"/>
              </a:ext>
            </a:extLst>
          </p:cNvPr>
          <p:cNvSpPr>
            <a:spLocks noGrp="1"/>
          </p:cNvSpPr>
          <p:nvPr>
            <p:ph type="dt" sz="half" idx="10"/>
          </p:nvPr>
        </p:nvSpPr>
        <p:spPr>
          <a:xfrm>
            <a:off x="838200" y="6356350"/>
            <a:ext cx="1371600" cy="365125"/>
          </a:xfrm>
        </p:spPr>
        <p:txBody>
          <a:bodyPr lIns="0" rIns="0"/>
          <a:lstStyle/>
          <a:p>
            <a:r>
              <a:rPr lang="en-US"/>
              <a:t>Ōkī</a:t>
            </a:r>
          </a:p>
        </p:txBody>
      </p:sp>
      <p:sp>
        <p:nvSpPr>
          <p:cNvPr id="9" name="Footer Placeholder 4">
            <a:extLst>
              <a:ext uri="{FF2B5EF4-FFF2-40B4-BE49-F238E27FC236}">
                <a16:creationId xmlns:a16="http://schemas.microsoft.com/office/drawing/2014/main" id="{1FE409E0-5DB8-4FB6-8C57-BD926D8B31D1}"/>
              </a:ext>
            </a:extLst>
          </p:cNvPr>
          <p:cNvSpPr>
            <a:spLocks noGrp="1"/>
          </p:cNvSpPr>
          <p:nvPr>
            <p:ph type="ftr" sz="quarter" idx="11"/>
          </p:nvPr>
        </p:nvSpPr>
        <p:spPr>
          <a:xfrm>
            <a:off x="2501900" y="6356350"/>
            <a:ext cx="7188200" cy="365125"/>
          </a:xfrm>
        </p:spPr>
        <p:txBody>
          <a:bodyPr lIns="0" rIns="0"/>
          <a:lstStyle/>
          <a:p>
            <a:r>
              <a:rPr lang="en-US" dirty="0"/>
              <a:t>Free Multipurpose Presentation Template – Made with      by Showeet</a:t>
            </a:r>
          </a:p>
        </p:txBody>
      </p:sp>
      <p:sp>
        <p:nvSpPr>
          <p:cNvPr id="10" name="Slide Number Placeholder 5">
            <a:extLst>
              <a:ext uri="{FF2B5EF4-FFF2-40B4-BE49-F238E27FC236}">
                <a16:creationId xmlns:a16="http://schemas.microsoft.com/office/drawing/2014/main" id="{37D994BD-A581-4D24-B6F2-9819D9824127}"/>
              </a:ext>
            </a:extLst>
          </p:cNvPr>
          <p:cNvSpPr>
            <a:spLocks noGrp="1"/>
          </p:cNvSpPr>
          <p:nvPr>
            <p:ph type="sldNum" sz="quarter" idx="12"/>
          </p:nvPr>
        </p:nvSpPr>
        <p:spPr>
          <a:xfrm>
            <a:off x="9982200" y="6356350"/>
            <a:ext cx="1371600" cy="365125"/>
          </a:xfrm>
        </p:spPr>
        <p:txBody>
          <a:bodyPr lIns="0" rIns="0"/>
          <a:lstStyle/>
          <a:p>
            <a:fld id="{5F0F63B7-4FB4-4E2A-B819-D713A3D928AD}" type="slidenum">
              <a:rPr lang="en-US" smtClean="0"/>
              <a:t>‹#›</a:t>
            </a:fld>
            <a:endParaRPr lang="en-US"/>
          </a:p>
        </p:txBody>
      </p:sp>
      <p:sp>
        <p:nvSpPr>
          <p:cNvPr id="11" name="Text Placeholder 7">
            <a:extLst>
              <a:ext uri="{FF2B5EF4-FFF2-40B4-BE49-F238E27FC236}">
                <a16:creationId xmlns:a16="http://schemas.microsoft.com/office/drawing/2014/main" id="{66D4183E-E8F9-4A60-91FD-B51A0A38AA27}"/>
              </a:ext>
            </a:extLst>
          </p:cNvPr>
          <p:cNvSpPr>
            <a:spLocks noGrp="1"/>
          </p:cNvSpPr>
          <p:nvPr>
            <p:ph type="body" sz="quarter" idx="13"/>
          </p:nvPr>
        </p:nvSpPr>
        <p:spPr>
          <a:xfrm>
            <a:off x="838200" y="1119188"/>
            <a:ext cx="10515599" cy="552450"/>
          </a:xfrm>
        </p:spPr>
        <p:txBody>
          <a:bodyPr lIns="45720" rIns="0">
            <a:normAutofit/>
          </a:bodyPr>
          <a:lstStyle>
            <a:lvl1pPr marL="0" indent="0">
              <a:buNone/>
              <a:defRPr sz="2400">
                <a:solidFill>
                  <a:schemeClr val="accent2"/>
                </a:solidFill>
              </a:defRPr>
            </a:lvl1pPr>
          </a:lstStyle>
          <a:p>
            <a:pPr lvl="0"/>
            <a:endParaRPr lang="en-US"/>
          </a:p>
        </p:txBody>
      </p:sp>
      <p:sp>
        <p:nvSpPr>
          <p:cNvPr id="21" name="Picture Placeholder 20">
            <a:extLst>
              <a:ext uri="{FF2B5EF4-FFF2-40B4-BE49-F238E27FC236}">
                <a16:creationId xmlns:a16="http://schemas.microsoft.com/office/drawing/2014/main" id="{4B618F12-CC7F-4417-9C9A-EF0F69447223}"/>
              </a:ext>
            </a:extLst>
          </p:cNvPr>
          <p:cNvSpPr>
            <a:spLocks noGrp="1"/>
          </p:cNvSpPr>
          <p:nvPr>
            <p:ph type="pic" sz="quarter" idx="14"/>
          </p:nvPr>
        </p:nvSpPr>
        <p:spPr>
          <a:xfrm>
            <a:off x="838200" y="1939707"/>
            <a:ext cx="2392211" cy="2731822"/>
          </a:xfrm>
          <a:custGeom>
            <a:avLst/>
            <a:gdLst>
              <a:gd name="connsiteX0" fmla="*/ 169203 w 3076859"/>
              <a:gd name="connsiteY0" fmla="*/ 0 h 3513667"/>
              <a:gd name="connsiteX1" fmla="*/ 171403 w 3076859"/>
              <a:gd name="connsiteY1" fmla="*/ 136 h 3513667"/>
              <a:gd name="connsiteX2" fmla="*/ 174004 w 3076859"/>
              <a:gd name="connsiteY2" fmla="*/ 271 h 3513667"/>
              <a:gd name="connsiteX3" fmla="*/ 176204 w 3076859"/>
              <a:gd name="connsiteY3" fmla="*/ 407 h 3513667"/>
              <a:gd name="connsiteX4" fmla="*/ 178604 w 3076859"/>
              <a:gd name="connsiteY4" fmla="*/ 949 h 3513667"/>
              <a:gd name="connsiteX5" fmla="*/ 181004 w 3076859"/>
              <a:gd name="connsiteY5" fmla="*/ 1356 h 3513667"/>
              <a:gd name="connsiteX6" fmla="*/ 183404 w 3076859"/>
              <a:gd name="connsiteY6" fmla="*/ 2169 h 3513667"/>
              <a:gd name="connsiteX7" fmla="*/ 185604 w 3076859"/>
              <a:gd name="connsiteY7" fmla="*/ 3118 h 3513667"/>
              <a:gd name="connsiteX8" fmla="*/ 188004 w 3076859"/>
              <a:gd name="connsiteY8" fmla="*/ 4067 h 3513667"/>
              <a:gd name="connsiteX9" fmla="*/ 190404 w 3076859"/>
              <a:gd name="connsiteY9" fmla="*/ 5287 h 3513667"/>
              <a:gd name="connsiteX10" fmla="*/ 192604 w 3076859"/>
              <a:gd name="connsiteY10" fmla="*/ 6642 h 3513667"/>
              <a:gd name="connsiteX11" fmla="*/ 195004 w 3076859"/>
              <a:gd name="connsiteY11" fmla="*/ 8405 h 3513667"/>
              <a:gd name="connsiteX12" fmla="*/ 199404 w 3076859"/>
              <a:gd name="connsiteY12" fmla="*/ 6642 h 3513667"/>
              <a:gd name="connsiteX13" fmla="*/ 203604 w 3076859"/>
              <a:gd name="connsiteY13" fmla="*/ 5287 h 3513667"/>
              <a:gd name="connsiteX14" fmla="*/ 208004 w 3076859"/>
              <a:gd name="connsiteY14" fmla="*/ 4202 h 3513667"/>
              <a:gd name="connsiteX15" fmla="*/ 212004 w 3076859"/>
              <a:gd name="connsiteY15" fmla="*/ 3254 h 3513667"/>
              <a:gd name="connsiteX16" fmla="*/ 216204 w 3076859"/>
              <a:gd name="connsiteY16" fmla="*/ 2576 h 3513667"/>
              <a:gd name="connsiteX17" fmla="*/ 220204 w 3076859"/>
              <a:gd name="connsiteY17" fmla="*/ 2033 h 3513667"/>
              <a:gd name="connsiteX18" fmla="*/ 224404 w 3076859"/>
              <a:gd name="connsiteY18" fmla="*/ 1898 h 3513667"/>
              <a:gd name="connsiteX19" fmla="*/ 228204 w 3076859"/>
              <a:gd name="connsiteY19" fmla="*/ 1762 h 3513667"/>
              <a:gd name="connsiteX20" fmla="*/ 232405 w 3076859"/>
              <a:gd name="connsiteY20" fmla="*/ 1898 h 3513667"/>
              <a:gd name="connsiteX21" fmla="*/ 236205 w 3076859"/>
              <a:gd name="connsiteY21" fmla="*/ 2169 h 3513667"/>
              <a:gd name="connsiteX22" fmla="*/ 240205 w 3076859"/>
              <a:gd name="connsiteY22" fmla="*/ 2576 h 3513667"/>
              <a:gd name="connsiteX23" fmla="*/ 244005 w 3076859"/>
              <a:gd name="connsiteY23" fmla="*/ 3254 h 3513667"/>
              <a:gd name="connsiteX24" fmla="*/ 247605 w 3076859"/>
              <a:gd name="connsiteY24" fmla="*/ 4067 h 3513667"/>
              <a:gd name="connsiteX25" fmla="*/ 251605 w 3076859"/>
              <a:gd name="connsiteY25" fmla="*/ 4745 h 3513667"/>
              <a:gd name="connsiteX26" fmla="*/ 255205 w 3076859"/>
              <a:gd name="connsiteY26" fmla="*/ 5829 h 3513667"/>
              <a:gd name="connsiteX27" fmla="*/ 259005 w 3076859"/>
              <a:gd name="connsiteY27" fmla="*/ 6914 h 3513667"/>
              <a:gd name="connsiteX28" fmla="*/ 262805 w 3076859"/>
              <a:gd name="connsiteY28" fmla="*/ 8134 h 3513667"/>
              <a:gd name="connsiteX29" fmla="*/ 266405 w 3076859"/>
              <a:gd name="connsiteY29" fmla="*/ 9625 h 3513667"/>
              <a:gd name="connsiteX30" fmla="*/ 273605 w 3076859"/>
              <a:gd name="connsiteY30" fmla="*/ 12336 h 3513667"/>
              <a:gd name="connsiteX31" fmla="*/ 281005 w 3076859"/>
              <a:gd name="connsiteY31" fmla="*/ 15589 h 3513667"/>
              <a:gd name="connsiteX32" fmla="*/ 288006 w 3076859"/>
              <a:gd name="connsiteY32" fmla="*/ 18843 h 3513667"/>
              <a:gd name="connsiteX33" fmla="*/ 302406 w 3076859"/>
              <a:gd name="connsiteY33" fmla="*/ 25621 h 3513667"/>
              <a:gd name="connsiteX34" fmla="*/ 309406 w 3076859"/>
              <a:gd name="connsiteY34" fmla="*/ 29010 h 3513667"/>
              <a:gd name="connsiteX35" fmla="*/ 316806 w 3076859"/>
              <a:gd name="connsiteY35" fmla="*/ 32263 h 3513667"/>
              <a:gd name="connsiteX36" fmla="*/ 317606 w 3076859"/>
              <a:gd name="connsiteY36" fmla="*/ 30094 h 3513667"/>
              <a:gd name="connsiteX37" fmla="*/ 318806 w 3076859"/>
              <a:gd name="connsiteY37" fmla="*/ 28332 h 3513667"/>
              <a:gd name="connsiteX38" fmla="*/ 320006 w 3076859"/>
              <a:gd name="connsiteY38" fmla="*/ 26705 h 3513667"/>
              <a:gd name="connsiteX39" fmla="*/ 321006 w 3076859"/>
              <a:gd name="connsiteY39" fmla="*/ 25349 h 3513667"/>
              <a:gd name="connsiteX40" fmla="*/ 322406 w 3076859"/>
              <a:gd name="connsiteY40" fmla="*/ 24401 h 3513667"/>
              <a:gd name="connsiteX41" fmla="*/ 323806 w 3076859"/>
              <a:gd name="connsiteY41" fmla="*/ 23587 h 3513667"/>
              <a:gd name="connsiteX42" fmla="*/ 325206 w 3076859"/>
              <a:gd name="connsiteY42" fmla="*/ 23181 h 3513667"/>
              <a:gd name="connsiteX43" fmla="*/ 326606 w 3076859"/>
              <a:gd name="connsiteY43" fmla="*/ 22909 h 3513667"/>
              <a:gd name="connsiteX44" fmla="*/ 328006 w 3076859"/>
              <a:gd name="connsiteY44" fmla="*/ 22909 h 3513667"/>
              <a:gd name="connsiteX45" fmla="*/ 329206 w 3076859"/>
              <a:gd name="connsiteY45" fmla="*/ 23181 h 3513667"/>
              <a:gd name="connsiteX46" fmla="*/ 330607 w 3076859"/>
              <a:gd name="connsiteY46" fmla="*/ 23858 h 3513667"/>
              <a:gd name="connsiteX47" fmla="*/ 331807 w 3076859"/>
              <a:gd name="connsiteY47" fmla="*/ 24401 h 3513667"/>
              <a:gd name="connsiteX48" fmla="*/ 333007 w 3076859"/>
              <a:gd name="connsiteY48" fmla="*/ 25485 h 3513667"/>
              <a:gd name="connsiteX49" fmla="*/ 334007 w 3076859"/>
              <a:gd name="connsiteY49" fmla="*/ 26705 h 3513667"/>
              <a:gd name="connsiteX50" fmla="*/ 335007 w 3076859"/>
              <a:gd name="connsiteY50" fmla="*/ 28196 h 3513667"/>
              <a:gd name="connsiteX51" fmla="*/ 336007 w 3076859"/>
              <a:gd name="connsiteY51" fmla="*/ 29823 h 3513667"/>
              <a:gd name="connsiteX52" fmla="*/ 338807 w 3076859"/>
              <a:gd name="connsiteY52" fmla="*/ 36736 h 3513667"/>
              <a:gd name="connsiteX53" fmla="*/ 342207 w 3076859"/>
              <a:gd name="connsiteY53" fmla="*/ 43379 h 3513667"/>
              <a:gd name="connsiteX54" fmla="*/ 346207 w 3076859"/>
              <a:gd name="connsiteY54" fmla="*/ 49886 h 3513667"/>
              <a:gd name="connsiteX55" fmla="*/ 350207 w 3076859"/>
              <a:gd name="connsiteY55" fmla="*/ 56257 h 3513667"/>
              <a:gd name="connsiteX56" fmla="*/ 354607 w 3076859"/>
              <a:gd name="connsiteY56" fmla="*/ 62492 h 3513667"/>
              <a:gd name="connsiteX57" fmla="*/ 359007 w 3076859"/>
              <a:gd name="connsiteY57" fmla="*/ 68593 h 3513667"/>
              <a:gd name="connsiteX58" fmla="*/ 363807 w 3076859"/>
              <a:gd name="connsiteY58" fmla="*/ 74557 h 3513667"/>
              <a:gd name="connsiteX59" fmla="*/ 368607 w 3076859"/>
              <a:gd name="connsiteY59" fmla="*/ 80522 h 3513667"/>
              <a:gd name="connsiteX60" fmla="*/ 378207 w 3076859"/>
              <a:gd name="connsiteY60" fmla="*/ 92315 h 3513667"/>
              <a:gd name="connsiteX61" fmla="*/ 387608 w 3076859"/>
              <a:gd name="connsiteY61" fmla="*/ 103973 h 3513667"/>
              <a:gd name="connsiteX62" fmla="*/ 392408 w 3076859"/>
              <a:gd name="connsiteY62" fmla="*/ 110073 h 3513667"/>
              <a:gd name="connsiteX63" fmla="*/ 396808 w 3076859"/>
              <a:gd name="connsiteY63" fmla="*/ 116038 h 3513667"/>
              <a:gd name="connsiteX64" fmla="*/ 401208 w 3076859"/>
              <a:gd name="connsiteY64" fmla="*/ 122409 h 3513667"/>
              <a:gd name="connsiteX65" fmla="*/ 405008 w 3076859"/>
              <a:gd name="connsiteY65" fmla="*/ 128780 h 3513667"/>
              <a:gd name="connsiteX66" fmla="*/ 406208 w 3076859"/>
              <a:gd name="connsiteY66" fmla="*/ 130949 h 3513667"/>
              <a:gd name="connsiteX67" fmla="*/ 407208 w 3076859"/>
              <a:gd name="connsiteY67" fmla="*/ 132983 h 3513667"/>
              <a:gd name="connsiteX68" fmla="*/ 408008 w 3076859"/>
              <a:gd name="connsiteY68" fmla="*/ 135152 h 3513667"/>
              <a:gd name="connsiteX69" fmla="*/ 408608 w 3076859"/>
              <a:gd name="connsiteY69" fmla="*/ 137049 h 3513667"/>
              <a:gd name="connsiteX70" fmla="*/ 409208 w 3076859"/>
              <a:gd name="connsiteY70" fmla="*/ 139083 h 3513667"/>
              <a:gd name="connsiteX71" fmla="*/ 409408 w 3076859"/>
              <a:gd name="connsiteY71" fmla="*/ 141116 h 3513667"/>
              <a:gd name="connsiteX72" fmla="*/ 409608 w 3076859"/>
              <a:gd name="connsiteY72" fmla="*/ 143150 h 3513667"/>
              <a:gd name="connsiteX73" fmla="*/ 409408 w 3076859"/>
              <a:gd name="connsiteY73" fmla="*/ 145183 h 3513667"/>
              <a:gd name="connsiteX74" fmla="*/ 409208 w 3076859"/>
              <a:gd name="connsiteY74" fmla="*/ 149114 h 3513667"/>
              <a:gd name="connsiteX75" fmla="*/ 408208 w 3076859"/>
              <a:gd name="connsiteY75" fmla="*/ 153045 h 3513667"/>
              <a:gd name="connsiteX76" fmla="*/ 406808 w 3076859"/>
              <a:gd name="connsiteY76" fmla="*/ 156841 h 3513667"/>
              <a:gd name="connsiteX77" fmla="*/ 405008 w 3076859"/>
              <a:gd name="connsiteY77" fmla="*/ 160908 h 3513667"/>
              <a:gd name="connsiteX78" fmla="*/ 408208 w 3076859"/>
              <a:gd name="connsiteY78" fmla="*/ 165246 h 3513667"/>
              <a:gd name="connsiteX79" fmla="*/ 411208 w 3076859"/>
              <a:gd name="connsiteY79" fmla="*/ 169448 h 3513667"/>
              <a:gd name="connsiteX80" fmla="*/ 414208 w 3076859"/>
              <a:gd name="connsiteY80" fmla="*/ 173921 h 3513667"/>
              <a:gd name="connsiteX81" fmla="*/ 416808 w 3076859"/>
              <a:gd name="connsiteY81" fmla="*/ 178259 h 3513667"/>
              <a:gd name="connsiteX82" fmla="*/ 422208 w 3076859"/>
              <a:gd name="connsiteY82" fmla="*/ 187070 h 3513667"/>
              <a:gd name="connsiteX83" fmla="*/ 426608 w 3076859"/>
              <a:gd name="connsiteY83" fmla="*/ 196153 h 3513667"/>
              <a:gd name="connsiteX84" fmla="*/ 431008 w 3076859"/>
              <a:gd name="connsiteY84" fmla="*/ 205235 h 3513667"/>
              <a:gd name="connsiteX85" fmla="*/ 434809 w 3076859"/>
              <a:gd name="connsiteY85" fmla="*/ 214589 h 3513667"/>
              <a:gd name="connsiteX86" fmla="*/ 438408 w 3076859"/>
              <a:gd name="connsiteY86" fmla="*/ 223942 h 3513667"/>
              <a:gd name="connsiteX87" fmla="*/ 441809 w 3076859"/>
              <a:gd name="connsiteY87" fmla="*/ 233431 h 3513667"/>
              <a:gd name="connsiteX88" fmla="*/ 444409 w 3076859"/>
              <a:gd name="connsiteY88" fmla="*/ 242920 h 3513667"/>
              <a:gd name="connsiteX89" fmla="*/ 447209 w 3076859"/>
              <a:gd name="connsiteY89" fmla="*/ 252681 h 3513667"/>
              <a:gd name="connsiteX90" fmla="*/ 450009 w 3076859"/>
              <a:gd name="connsiteY90" fmla="*/ 262305 h 3513667"/>
              <a:gd name="connsiteX91" fmla="*/ 452209 w 3076859"/>
              <a:gd name="connsiteY91" fmla="*/ 272065 h 3513667"/>
              <a:gd name="connsiteX92" fmla="*/ 456809 w 3076859"/>
              <a:gd name="connsiteY92" fmla="*/ 291721 h 3513667"/>
              <a:gd name="connsiteX93" fmla="*/ 461209 w 3076859"/>
              <a:gd name="connsiteY93" fmla="*/ 311242 h 3513667"/>
              <a:gd name="connsiteX94" fmla="*/ 462809 w 3076859"/>
              <a:gd name="connsiteY94" fmla="*/ 312597 h 3513667"/>
              <a:gd name="connsiteX95" fmla="*/ 463809 w 3076859"/>
              <a:gd name="connsiteY95" fmla="*/ 313682 h 3513667"/>
              <a:gd name="connsiteX96" fmla="*/ 465009 w 3076859"/>
              <a:gd name="connsiteY96" fmla="*/ 314902 h 3513667"/>
              <a:gd name="connsiteX97" fmla="*/ 465809 w 3076859"/>
              <a:gd name="connsiteY97" fmla="*/ 316257 h 3513667"/>
              <a:gd name="connsiteX98" fmla="*/ 466409 w 3076859"/>
              <a:gd name="connsiteY98" fmla="*/ 317477 h 3513667"/>
              <a:gd name="connsiteX99" fmla="*/ 466809 w 3076859"/>
              <a:gd name="connsiteY99" fmla="*/ 318833 h 3513667"/>
              <a:gd name="connsiteX100" fmla="*/ 467009 w 3076859"/>
              <a:gd name="connsiteY100" fmla="*/ 320324 h 3513667"/>
              <a:gd name="connsiteX101" fmla="*/ 467209 w 3076859"/>
              <a:gd name="connsiteY101" fmla="*/ 321680 h 3513667"/>
              <a:gd name="connsiteX102" fmla="*/ 467009 w 3076859"/>
              <a:gd name="connsiteY102" fmla="*/ 324662 h 3513667"/>
              <a:gd name="connsiteX103" fmla="*/ 466409 w 3076859"/>
              <a:gd name="connsiteY103" fmla="*/ 327509 h 3513667"/>
              <a:gd name="connsiteX104" fmla="*/ 465609 w 3076859"/>
              <a:gd name="connsiteY104" fmla="*/ 330491 h 3513667"/>
              <a:gd name="connsiteX105" fmla="*/ 464609 w 3076859"/>
              <a:gd name="connsiteY105" fmla="*/ 333473 h 3513667"/>
              <a:gd name="connsiteX106" fmla="*/ 463609 w 3076859"/>
              <a:gd name="connsiteY106" fmla="*/ 336455 h 3513667"/>
              <a:gd name="connsiteX107" fmla="*/ 463009 w 3076859"/>
              <a:gd name="connsiteY107" fmla="*/ 339438 h 3513667"/>
              <a:gd name="connsiteX108" fmla="*/ 462409 w 3076859"/>
              <a:gd name="connsiteY108" fmla="*/ 342420 h 3513667"/>
              <a:gd name="connsiteX109" fmla="*/ 462409 w 3076859"/>
              <a:gd name="connsiteY109" fmla="*/ 345131 h 3513667"/>
              <a:gd name="connsiteX110" fmla="*/ 462409 w 3076859"/>
              <a:gd name="connsiteY110" fmla="*/ 346487 h 3513667"/>
              <a:gd name="connsiteX111" fmla="*/ 463009 w 3076859"/>
              <a:gd name="connsiteY111" fmla="*/ 347978 h 3513667"/>
              <a:gd name="connsiteX112" fmla="*/ 463409 w 3076859"/>
              <a:gd name="connsiteY112" fmla="*/ 349333 h 3513667"/>
              <a:gd name="connsiteX113" fmla="*/ 464409 w 3076859"/>
              <a:gd name="connsiteY113" fmla="*/ 350553 h 3513667"/>
              <a:gd name="connsiteX114" fmla="*/ 465209 w 3076859"/>
              <a:gd name="connsiteY114" fmla="*/ 351774 h 3513667"/>
              <a:gd name="connsiteX115" fmla="*/ 466409 w 3076859"/>
              <a:gd name="connsiteY115" fmla="*/ 352994 h 3513667"/>
              <a:gd name="connsiteX116" fmla="*/ 468009 w 3076859"/>
              <a:gd name="connsiteY116" fmla="*/ 354214 h 3513667"/>
              <a:gd name="connsiteX117" fmla="*/ 469609 w 3076859"/>
              <a:gd name="connsiteY117" fmla="*/ 355298 h 3513667"/>
              <a:gd name="connsiteX118" fmla="*/ 478409 w 3076859"/>
              <a:gd name="connsiteY118" fmla="*/ 355298 h 3513667"/>
              <a:gd name="connsiteX119" fmla="*/ 480209 w 3076859"/>
              <a:gd name="connsiteY119" fmla="*/ 358009 h 3513667"/>
              <a:gd name="connsiteX120" fmla="*/ 481809 w 3076859"/>
              <a:gd name="connsiteY120" fmla="*/ 360449 h 3513667"/>
              <a:gd name="connsiteX121" fmla="*/ 483209 w 3076859"/>
              <a:gd name="connsiteY121" fmla="*/ 363025 h 3513667"/>
              <a:gd name="connsiteX122" fmla="*/ 484409 w 3076859"/>
              <a:gd name="connsiteY122" fmla="*/ 365736 h 3513667"/>
              <a:gd name="connsiteX123" fmla="*/ 485609 w 3076859"/>
              <a:gd name="connsiteY123" fmla="*/ 368312 h 3513667"/>
              <a:gd name="connsiteX124" fmla="*/ 486409 w 3076859"/>
              <a:gd name="connsiteY124" fmla="*/ 371023 h 3513667"/>
              <a:gd name="connsiteX125" fmla="*/ 488010 w 3076859"/>
              <a:gd name="connsiteY125" fmla="*/ 376310 h 3513667"/>
              <a:gd name="connsiteX126" fmla="*/ 489009 w 3076859"/>
              <a:gd name="connsiteY126" fmla="*/ 382003 h 3513667"/>
              <a:gd name="connsiteX127" fmla="*/ 489809 w 3076859"/>
              <a:gd name="connsiteY127" fmla="*/ 387290 h 3513667"/>
              <a:gd name="connsiteX128" fmla="*/ 490210 w 3076859"/>
              <a:gd name="connsiteY128" fmla="*/ 392848 h 3513667"/>
              <a:gd name="connsiteX129" fmla="*/ 490610 w 3076859"/>
              <a:gd name="connsiteY129" fmla="*/ 398677 h 3513667"/>
              <a:gd name="connsiteX130" fmla="*/ 490810 w 3076859"/>
              <a:gd name="connsiteY130" fmla="*/ 409928 h 3513667"/>
              <a:gd name="connsiteX131" fmla="*/ 491210 w 3076859"/>
              <a:gd name="connsiteY131" fmla="*/ 415486 h 3513667"/>
              <a:gd name="connsiteX132" fmla="*/ 491610 w 3076859"/>
              <a:gd name="connsiteY132" fmla="*/ 421044 h 3513667"/>
              <a:gd name="connsiteX133" fmla="*/ 492410 w 3076859"/>
              <a:gd name="connsiteY133" fmla="*/ 426602 h 3513667"/>
              <a:gd name="connsiteX134" fmla="*/ 493410 w 3076859"/>
              <a:gd name="connsiteY134" fmla="*/ 432024 h 3513667"/>
              <a:gd name="connsiteX135" fmla="*/ 494810 w 3076859"/>
              <a:gd name="connsiteY135" fmla="*/ 437446 h 3513667"/>
              <a:gd name="connsiteX136" fmla="*/ 496010 w 3076859"/>
              <a:gd name="connsiteY136" fmla="*/ 440022 h 3513667"/>
              <a:gd name="connsiteX137" fmla="*/ 497010 w 3076859"/>
              <a:gd name="connsiteY137" fmla="*/ 442733 h 3513667"/>
              <a:gd name="connsiteX138" fmla="*/ 502810 w 3076859"/>
              <a:gd name="connsiteY138" fmla="*/ 442597 h 3513667"/>
              <a:gd name="connsiteX139" fmla="*/ 508810 w 3076859"/>
              <a:gd name="connsiteY139" fmla="*/ 442597 h 3513667"/>
              <a:gd name="connsiteX140" fmla="*/ 511210 w 3076859"/>
              <a:gd name="connsiteY140" fmla="*/ 437853 h 3513667"/>
              <a:gd name="connsiteX141" fmla="*/ 514010 w 3076859"/>
              <a:gd name="connsiteY141" fmla="*/ 433515 h 3513667"/>
              <a:gd name="connsiteX142" fmla="*/ 516810 w 3076859"/>
              <a:gd name="connsiteY142" fmla="*/ 429448 h 3513667"/>
              <a:gd name="connsiteX143" fmla="*/ 519810 w 3076859"/>
              <a:gd name="connsiteY143" fmla="*/ 425653 h 3513667"/>
              <a:gd name="connsiteX144" fmla="*/ 523010 w 3076859"/>
              <a:gd name="connsiteY144" fmla="*/ 422128 h 3513667"/>
              <a:gd name="connsiteX145" fmla="*/ 526410 w 3076859"/>
              <a:gd name="connsiteY145" fmla="*/ 418875 h 3513667"/>
              <a:gd name="connsiteX146" fmla="*/ 530010 w 3076859"/>
              <a:gd name="connsiteY146" fmla="*/ 416164 h 3513667"/>
              <a:gd name="connsiteX147" fmla="*/ 533810 w 3076859"/>
              <a:gd name="connsiteY147" fmla="*/ 413452 h 3513667"/>
              <a:gd name="connsiteX148" fmla="*/ 536010 w 3076859"/>
              <a:gd name="connsiteY148" fmla="*/ 412368 h 3513667"/>
              <a:gd name="connsiteX149" fmla="*/ 538010 w 3076859"/>
              <a:gd name="connsiteY149" fmla="*/ 411419 h 3513667"/>
              <a:gd name="connsiteX150" fmla="*/ 540011 w 3076859"/>
              <a:gd name="connsiteY150" fmla="*/ 410470 h 3513667"/>
              <a:gd name="connsiteX151" fmla="*/ 542211 w 3076859"/>
              <a:gd name="connsiteY151" fmla="*/ 409657 h 3513667"/>
              <a:gd name="connsiteX152" fmla="*/ 544611 w 3076859"/>
              <a:gd name="connsiteY152" fmla="*/ 408979 h 3513667"/>
              <a:gd name="connsiteX153" fmla="*/ 546811 w 3076859"/>
              <a:gd name="connsiteY153" fmla="*/ 408437 h 3513667"/>
              <a:gd name="connsiteX154" fmla="*/ 549211 w 3076859"/>
              <a:gd name="connsiteY154" fmla="*/ 407759 h 3513667"/>
              <a:gd name="connsiteX155" fmla="*/ 551611 w 3076859"/>
              <a:gd name="connsiteY155" fmla="*/ 407488 h 3513667"/>
              <a:gd name="connsiteX156" fmla="*/ 554211 w 3076859"/>
              <a:gd name="connsiteY156" fmla="*/ 407081 h 3513667"/>
              <a:gd name="connsiteX157" fmla="*/ 556611 w 3076859"/>
              <a:gd name="connsiteY157" fmla="*/ 406810 h 3513667"/>
              <a:gd name="connsiteX158" fmla="*/ 559411 w 3076859"/>
              <a:gd name="connsiteY158" fmla="*/ 406810 h 3513667"/>
              <a:gd name="connsiteX159" fmla="*/ 562211 w 3076859"/>
              <a:gd name="connsiteY159" fmla="*/ 406810 h 3513667"/>
              <a:gd name="connsiteX160" fmla="*/ 564811 w 3076859"/>
              <a:gd name="connsiteY160" fmla="*/ 406946 h 3513667"/>
              <a:gd name="connsiteX161" fmla="*/ 567811 w 3076859"/>
              <a:gd name="connsiteY161" fmla="*/ 407352 h 3513667"/>
              <a:gd name="connsiteX162" fmla="*/ 570811 w 3076859"/>
              <a:gd name="connsiteY162" fmla="*/ 407623 h 3513667"/>
              <a:gd name="connsiteX163" fmla="*/ 573811 w 3076859"/>
              <a:gd name="connsiteY163" fmla="*/ 408166 h 3513667"/>
              <a:gd name="connsiteX164" fmla="*/ 588211 w 3076859"/>
              <a:gd name="connsiteY164" fmla="*/ 407352 h 3513667"/>
              <a:gd name="connsiteX165" fmla="*/ 602412 w 3076859"/>
              <a:gd name="connsiteY165" fmla="*/ 406403 h 3513667"/>
              <a:gd name="connsiteX166" fmla="*/ 606212 w 3076859"/>
              <a:gd name="connsiteY166" fmla="*/ 406946 h 3513667"/>
              <a:gd name="connsiteX167" fmla="*/ 610012 w 3076859"/>
              <a:gd name="connsiteY167" fmla="*/ 407488 h 3513667"/>
              <a:gd name="connsiteX168" fmla="*/ 614012 w 3076859"/>
              <a:gd name="connsiteY168" fmla="*/ 407759 h 3513667"/>
              <a:gd name="connsiteX169" fmla="*/ 618012 w 3076859"/>
              <a:gd name="connsiteY169" fmla="*/ 407895 h 3513667"/>
              <a:gd name="connsiteX170" fmla="*/ 625812 w 3076859"/>
              <a:gd name="connsiteY170" fmla="*/ 408030 h 3513667"/>
              <a:gd name="connsiteX171" fmla="*/ 633812 w 3076859"/>
              <a:gd name="connsiteY171" fmla="*/ 407895 h 3513667"/>
              <a:gd name="connsiteX172" fmla="*/ 650013 w 3076859"/>
              <a:gd name="connsiteY172" fmla="*/ 407352 h 3513667"/>
              <a:gd name="connsiteX173" fmla="*/ 658013 w 3076859"/>
              <a:gd name="connsiteY173" fmla="*/ 407081 h 3513667"/>
              <a:gd name="connsiteX174" fmla="*/ 662013 w 3076859"/>
              <a:gd name="connsiteY174" fmla="*/ 407081 h 3513667"/>
              <a:gd name="connsiteX175" fmla="*/ 665813 w 3076859"/>
              <a:gd name="connsiteY175" fmla="*/ 407352 h 3513667"/>
              <a:gd name="connsiteX176" fmla="*/ 669813 w 3076859"/>
              <a:gd name="connsiteY176" fmla="*/ 407623 h 3513667"/>
              <a:gd name="connsiteX177" fmla="*/ 673613 w 3076859"/>
              <a:gd name="connsiteY177" fmla="*/ 407895 h 3513667"/>
              <a:gd name="connsiteX178" fmla="*/ 677613 w 3076859"/>
              <a:gd name="connsiteY178" fmla="*/ 408437 h 3513667"/>
              <a:gd name="connsiteX179" fmla="*/ 681413 w 3076859"/>
              <a:gd name="connsiteY179" fmla="*/ 409115 h 3513667"/>
              <a:gd name="connsiteX180" fmla="*/ 685013 w 3076859"/>
              <a:gd name="connsiteY180" fmla="*/ 409928 h 3513667"/>
              <a:gd name="connsiteX181" fmla="*/ 689013 w 3076859"/>
              <a:gd name="connsiteY181" fmla="*/ 411012 h 3513667"/>
              <a:gd name="connsiteX182" fmla="*/ 692613 w 3076859"/>
              <a:gd name="connsiteY182" fmla="*/ 412232 h 3513667"/>
              <a:gd name="connsiteX183" fmla="*/ 696014 w 3076859"/>
              <a:gd name="connsiteY183" fmla="*/ 413588 h 3513667"/>
              <a:gd name="connsiteX184" fmla="*/ 699614 w 3076859"/>
              <a:gd name="connsiteY184" fmla="*/ 415350 h 3513667"/>
              <a:gd name="connsiteX185" fmla="*/ 703014 w 3076859"/>
              <a:gd name="connsiteY185" fmla="*/ 417384 h 3513667"/>
              <a:gd name="connsiteX186" fmla="*/ 706214 w 3076859"/>
              <a:gd name="connsiteY186" fmla="*/ 419688 h 3513667"/>
              <a:gd name="connsiteX187" fmla="*/ 709614 w 3076859"/>
              <a:gd name="connsiteY187" fmla="*/ 422264 h 3513667"/>
              <a:gd name="connsiteX188" fmla="*/ 712814 w 3076859"/>
              <a:gd name="connsiteY188" fmla="*/ 425110 h 3513667"/>
              <a:gd name="connsiteX189" fmla="*/ 715814 w 3076859"/>
              <a:gd name="connsiteY189" fmla="*/ 428364 h 3513667"/>
              <a:gd name="connsiteX190" fmla="*/ 719014 w 3076859"/>
              <a:gd name="connsiteY190" fmla="*/ 431888 h 3513667"/>
              <a:gd name="connsiteX191" fmla="*/ 721814 w 3076859"/>
              <a:gd name="connsiteY191" fmla="*/ 435820 h 3513667"/>
              <a:gd name="connsiteX192" fmla="*/ 722614 w 3076859"/>
              <a:gd name="connsiteY192" fmla="*/ 436633 h 3513667"/>
              <a:gd name="connsiteX193" fmla="*/ 723614 w 3076859"/>
              <a:gd name="connsiteY193" fmla="*/ 437446 h 3513667"/>
              <a:gd name="connsiteX194" fmla="*/ 725014 w 3076859"/>
              <a:gd name="connsiteY194" fmla="*/ 438260 h 3513667"/>
              <a:gd name="connsiteX195" fmla="*/ 726414 w 3076859"/>
              <a:gd name="connsiteY195" fmla="*/ 438802 h 3513667"/>
              <a:gd name="connsiteX196" fmla="*/ 728014 w 3076859"/>
              <a:gd name="connsiteY196" fmla="*/ 439344 h 3513667"/>
              <a:gd name="connsiteX197" fmla="*/ 729814 w 3076859"/>
              <a:gd name="connsiteY197" fmla="*/ 439751 h 3513667"/>
              <a:gd name="connsiteX198" fmla="*/ 731614 w 3076859"/>
              <a:gd name="connsiteY198" fmla="*/ 440157 h 3513667"/>
              <a:gd name="connsiteX199" fmla="*/ 733614 w 3076859"/>
              <a:gd name="connsiteY199" fmla="*/ 440564 h 3513667"/>
              <a:gd name="connsiteX200" fmla="*/ 735614 w 3076859"/>
              <a:gd name="connsiteY200" fmla="*/ 440700 h 3513667"/>
              <a:gd name="connsiteX201" fmla="*/ 737814 w 3076859"/>
              <a:gd name="connsiteY201" fmla="*/ 440835 h 3513667"/>
              <a:gd name="connsiteX202" fmla="*/ 739814 w 3076859"/>
              <a:gd name="connsiteY202" fmla="*/ 440835 h 3513667"/>
              <a:gd name="connsiteX203" fmla="*/ 741614 w 3076859"/>
              <a:gd name="connsiteY203" fmla="*/ 440700 h 3513667"/>
              <a:gd name="connsiteX204" fmla="*/ 743614 w 3076859"/>
              <a:gd name="connsiteY204" fmla="*/ 440564 h 3513667"/>
              <a:gd name="connsiteX205" fmla="*/ 745214 w 3076859"/>
              <a:gd name="connsiteY205" fmla="*/ 440157 h 3513667"/>
              <a:gd name="connsiteX206" fmla="*/ 746814 w 3076859"/>
              <a:gd name="connsiteY206" fmla="*/ 439751 h 3513667"/>
              <a:gd name="connsiteX207" fmla="*/ 748415 w 3076859"/>
              <a:gd name="connsiteY207" fmla="*/ 439344 h 3513667"/>
              <a:gd name="connsiteX208" fmla="*/ 752415 w 3076859"/>
              <a:gd name="connsiteY208" fmla="*/ 437717 h 3513667"/>
              <a:gd name="connsiteX209" fmla="*/ 756015 w 3076859"/>
              <a:gd name="connsiteY209" fmla="*/ 436497 h 3513667"/>
              <a:gd name="connsiteX210" fmla="*/ 759415 w 3076859"/>
              <a:gd name="connsiteY210" fmla="*/ 435413 h 3513667"/>
              <a:gd name="connsiteX211" fmla="*/ 762615 w 3076859"/>
              <a:gd name="connsiteY211" fmla="*/ 434464 h 3513667"/>
              <a:gd name="connsiteX212" fmla="*/ 765615 w 3076859"/>
              <a:gd name="connsiteY212" fmla="*/ 433922 h 3513667"/>
              <a:gd name="connsiteX213" fmla="*/ 768615 w 3076859"/>
              <a:gd name="connsiteY213" fmla="*/ 433515 h 3513667"/>
              <a:gd name="connsiteX214" fmla="*/ 771015 w 3076859"/>
              <a:gd name="connsiteY214" fmla="*/ 433380 h 3513667"/>
              <a:gd name="connsiteX215" fmla="*/ 773615 w 3076859"/>
              <a:gd name="connsiteY215" fmla="*/ 433380 h 3513667"/>
              <a:gd name="connsiteX216" fmla="*/ 775815 w 3076859"/>
              <a:gd name="connsiteY216" fmla="*/ 433786 h 3513667"/>
              <a:gd name="connsiteX217" fmla="*/ 778015 w 3076859"/>
              <a:gd name="connsiteY217" fmla="*/ 434193 h 3513667"/>
              <a:gd name="connsiteX218" fmla="*/ 780015 w 3076859"/>
              <a:gd name="connsiteY218" fmla="*/ 434871 h 3513667"/>
              <a:gd name="connsiteX219" fmla="*/ 781815 w 3076859"/>
              <a:gd name="connsiteY219" fmla="*/ 435548 h 3513667"/>
              <a:gd name="connsiteX220" fmla="*/ 783615 w 3076859"/>
              <a:gd name="connsiteY220" fmla="*/ 436497 h 3513667"/>
              <a:gd name="connsiteX221" fmla="*/ 785215 w 3076859"/>
              <a:gd name="connsiteY221" fmla="*/ 437582 h 3513667"/>
              <a:gd name="connsiteX222" fmla="*/ 786615 w 3076859"/>
              <a:gd name="connsiteY222" fmla="*/ 438937 h 3513667"/>
              <a:gd name="connsiteX223" fmla="*/ 787815 w 3076859"/>
              <a:gd name="connsiteY223" fmla="*/ 440429 h 3513667"/>
              <a:gd name="connsiteX224" fmla="*/ 789215 w 3076859"/>
              <a:gd name="connsiteY224" fmla="*/ 441784 h 3513667"/>
              <a:gd name="connsiteX225" fmla="*/ 790415 w 3076859"/>
              <a:gd name="connsiteY225" fmla="*/ 443411 h 3513667"/>
              <a:gd name="connsiteX226" fmla="*/ 792415 w 3076859"/>
              <a:gd name="connsiteY226" fmla="*/ 447206 h 3513667"/>
              <a:gd name="connsiteX227" fmla="*/ 794215 w 3076859"/>
              <a:gd name="connsiteY227" fmla="*/ 451138 h 3513667"/>
              <a:gd name="connsiteX228" fmla="*/ 795815 w 3076859"/>
              <a:gd name="connsiteY228" fmla="*/ 455475 h 3513667"/>
              <a:gd name="connsiteX229" fmla="*/ 797415 w 3076859"/>
              <a:gd name="connsiteY229" fmla="*/ 460220 h 3513667"/>
              <a:gd name="connsiteX230" fmla="*/ 798815 w 3076859"/>
              <a:gd name="connsiteY230" fmla="*/ 464965 h 3513667"/>
              <a:gd name="connsiteX231" fmla="*/ 801816 w 3076859"/>
              <a:gd name="connsiteY231" fmla="*/ 474725 h 3513667"/>
              <a:gd name="connsiteX232" fmla="*/ 803816 w 3076859"/>
              <a:gd name="connsiteY232" fmla="*/ 480283 h 3513667"/>
              <a:gd name="connsiteX233" fmla="*/ 806016 w 3076859"/>
              <a:gd name="connsiteY233" fmla="*/ 485705 h 3513667"/>
              <a:gd name="connsiteX234" fmla="*/ 810216 w 3076859"/>
              <a:gd name="connsiteY234" fmla="*/ 496414 h 3513667"/>
              <a:gd name="connsiteX235" fmla="*/ 815016 w 3076859"/>
              <a:gd name="connsiteY235" fmla="*/ 507123 h 3513667"/>
              <a:gd name="connsiteX236" fmla="*/ 819616 w 3076859"/>
              <a:gd name="connsiteY236" fmla="*/ 517968 h 3513667"/>
              <a:gd name="connsiteX237" fmla="*/ 821616 w 3076859"/>
              <a:gd name="connsiteY237" fmla="*/ 523390 h 3513667"/>
              <a:gd name="connsiteX238" fmla="*/ 823416 w 3076859"/>
              <a:gd name="connsiteY238" fmla="*/ 528812 h 3513667"/>
              <a:gd name="connsiteX239" fmla="*/ 825016 w 3076859"/>
              <a:gd name="connsiteY239" fmla="*/ 534370 h 3513667"/>
              <a:gd name="connsiteX240" fmla="*/ 826416 w 3076859"/>
              <a:gd name="connsiteY240" fmla="*/ 539928 h 3513667"/>
              <a:gd name="connsiteX241" fmla="*/ 827616 w 3076859"/>
              <a:gd name="connsiteY241" fmla="*/ 545622 h 3513667"/>
              <a:gd name="connsiteX242" fmla="*/ 828416 w 3076859"/>
              <a:gd name="connsiteY242" fmla="*/ 551315 h 3513667"/>
              <a:gd name="connsiteX243" fmla="*/ 828816 w 3076859"/>
              <a:gd name="connsiteY243" fmla="*/ 557415 h 3513667"/>
              <a:gd name="connsiteX244" fmla="*/ 828816 w 3076859"/>
              <a:gd name="connsiteY244" fmla="*/ 563244 h 3513667"/>
              <a:gd name="connsiteX245" fmla="*/ 831216 w 3076859"/>
              <a:gd name="connsiteY245" fmla="*/ 583307 h 3513667"/>
              <a:gd name="connsiteX246" fmla="*/ 832616 w 3076859"/>
              <a:gd name="connsiteY246" fmla="*/ 593203 h 3513667"/>
              <a:gd name="connsiteX247" fmla="*/ 834416 w 3076859"/>
              <a:gd name="connsiteY247" fmla="*/ 603098 h 3513667"/>
              <a:gd name="connsiteX248" fmla="*/ 835616 w 3076859"/>
              <a:gd name="connsiteY248" fmla="*/ 608114 h 3513667"/>
              <a:gd name="connsiteX249" fmla="*/ 836816 w 3076859"/>
              <a:gd name="connsiteY249" fmla="*/ 612994 h 3513667"/>
              <a:gd name="connsiteX250" fmla="*/ 838016 w 3076859"/>
              <a:gd name="connsiteY250" fmla="*/ 617874 h 3513667"/>
              <a:gd name="connsiteX251" fmla="*/ 839616 w 3076859"/>
              <a:gd name="connsiteY251" fmla="*/ 622619 h 3513667"/>
              <a:gd name="connsiteX252" fmla="*/ 841216 w 3076859"/>
              <a:gd name="connsiteY252" fmla="*/ 627363 h 3513667"/>
              <a:gd name="connsiteX253" fmla="*/ 843416 w 3076859"/>
              <a:gd name="connsiteY253" fmla="*/ 632243 h 3513667"/>
              <a:gd name="connsiteX254" fmla="*/ 845616 w 3076859"/>
              <a:gd name="connsiteY254" fmla="*/ 636852 h 3513667"/>
              <a:gd name="connsiteX255" fmla="*/ 847816 w 3076859"/>
              <a:gd name="connsiteY255" fmla="*/ 641461 h 3513667"/>
              <a:gd name="connsiteX256" fmla="*/ 851616 w 3076859"/>
              <a:gd name="connsiteY256" fmla="*/ 645935 h 3513667"/>
              <a:gd name="connsiteX257" fmla="*/ 855017 w 3076859"/>
              <a:gd name="connsiteY257" fmla="*/ 650544 h 3513667"/>
              <a:gd name="connsiteX258" fmla="*/ 858017 w 3076859"/>
              <a:gd name="connsiteY258" fmla="*/ 655153 h 3513667"/>
              <a:gd name="connsiteX259" fmla="*/ 860417 w 3076859"/>
              <a:gd name="connsiteY259" fmla="*/ 660033 h 3513667"/>
              <a:gd name="connsiteX260" fmla="*/ 862417 w 3076859"/>
              <a:gd name="connsiteY260" fmla="*/ 664777 h 3513667"/>
              <a:gd name="connsiteX261" fmla="*/ 864217 w 3076859"/>
              <a:gd name="connsiteY261" fmla="*/ 669793 h 3513667"/>
              <a:gd name="connsiteX262" fmla="*/ 865617 w 3076859"/>
              <a:gd name="connsiteY262" fmla="*/ 674537 h 3513667"/>
              <a:gd name="connsiteX263" fmla="*/ 866817 w 3076859"/>
              <a:gd name="connsiteY263" fmla="*/ 679689 h 3513667"/>
              <a:gd name="connsiteX264" fmla="*/ 867817 w 3076859"/>
              <a:gd name="connsiteY264" fmla="*/ 684704 h 3513667"/>
              <a:gd name="connsiteX265" fmla="*/ 868217 w 3076859"/>
              <a:gd name="connsiteY265" fmla="*/ 689856 h 3513667"/>
              <a:gd name="connsiteX266" fmla="*/ 868417 w 3076859"/>
              <a:gd name="connsiteY266" fmla="*/ 695007 h 3513667"/>
              <a:gd name="connsiteX267" fmla="*/ 868417 w 3076859"/>
              <a:gd name="connsiteY267" fmla="*/ 700158 h 3513667"/>
              <a:gd name="connsiteX268" fmla="*/ 868217 w 3076859"/>
              <a:gd name="connsiteY268" fmla="*/ 705445 h 3513667"/>
              <a:gd name="connsiteX269" fmla="*/ 867817 w 3076859"/>
              <a:gd name="connsiteY269" fmla="*/ 710731 h 3513667"/>
              <a:gd name="connsiteX270" fmla="*/ 866817 w 3076859"/>
              <a:gd name="connsiteY270" fmla="*/ 716154 h 3513667"/>
              <a:gd name="connsiteX271" fmla="*/ 865817 w 3076859"/>
              <a:gd name="connsiteY271" fmla="*/ 721576 h 3513667"/>
              <a:gd name="connsiteX272" fmla="*/ 865417 w 3076859"/>
              <a:gd name="connsiteY272" fmla="*/ 722932 h 3513667"/>
              <a:gd name="connsiteX273" fmla="*/ 865417 w 3076859"/>
              <a:gd name="connsiteY273" fmla="*/ 724152 h 3513667"/>
              <a:gd name="connsiteX274" fmla="*/ 865617 w 3076859"/>
              <a:gd name="connsiteY274" fmla="*/ 725372 h 3513667"/>
              <a:gd name="connsiteX275" fmla="*/ 866617 w 3076859"/>
              <a:gd name="connsiteY275" fmla="*/ 726592 h 3513667"/>
              <a:gd name="connsiteX276" fmla="*/ 869817 w 3076859"/>
              <a:gd name="connsiteY276" fmla="*/ 732285 h 3513667"/>
              <a:gd name="connsiteX277" fmla="*/ 872817 w 3076859"/>
              <a:gd name="connsiteY277" fmla="*/ 738114 h 3513667"/>
              <a:gd name="connsiteX278" fmla="*/ 875417 w 3076859"/>
              <a:gd name="connsiteY278" fmla="*/ 743808 h 3513667"/>
              <a:gd name="connsiteX279" fmla="*/ 877817 w 3076859"/>
              <a:gd name="connsiteY279" fmla="*/ 749637 h 3513667"/>
              <a:gd name="connsiteX280" fmla="*/ 879617 w 3076859"/>
              <a:gd name="connsiteY280" fmla="*/ 755601 h 3513667"/>
              <a:gd name="connsiteX281" fmla="*/ 881417 w 3076859"/>
              <a:gd name="connsiteY281" fmla="*/ 761430 h 3513667"/>
              <a:gd name="connsiteX282" fmla="*/ 882817 w 3076859"/>
              <a:gd name="connsiteY282" fmla="*/ 767259 h 3513667"/>
              <a:gd name="connsiteX283" fmla="*/ 884017 w 3076859"/>
              <a:gd name="connsiteY283" fmla="*/ 773359 h 3513667"/>
              <a:gd name="connsiteX284" fmla="*/ 885017 w 3076859"/>
              <a:gd name="connsiteY284" fmla="*/ 779324 h 3513667"/>
              <a:gd name="connsiteX285" fmla="*/ 885817 w 3076859"/>
              <a:gd name="connsiteY285" fmla="*/ 785424 h 3513667"/>
              <a:gd name="connsiteX286" fmla="*/ 886417 w 3076859"/>
              <a:gd name="connsiteY286" fmla="*/ 791389 h 3513667"/>
              <a:gd name="connsiteX287" fmla="*/ 886817 w 3076859"/>
              <a:gd name="connsiteY287" fmla="*/ 797489 h 3513667"/>
              <a:gd name="connsiteX288" fmla="*/ 887617 w 3076859"/>
              <a:gd name="connsiteY288" fmla="*/ 809689 h 3513667"/>
              <a:gd name="connsiteX289" fmla="*/ 888017 w 3076859"/>
              <a:gd name="connsiteY289" fmla="*/ 821889 h 3513667"/>
              <a:gd name="connsiteX290" fmla="*/ 888417 w 3076859"/>
              <a:gd name="connsiteY290" fmla="*/ 834089 h 3513667"/>
              <a:gd name="connsiteX291" fmla="*/ 888617 w 3076859"/>
              <a:gd name="connsiteY291" fmla="*/ 846290 h 3513667"/>
              <a:gd name="connsiteX292" fmla="*/ 889417 w 3076859"/>
              <a:gd name="connsiteY292" fmla="*/ 858354 h 3513667"/>
              <a:gd name="connsiteX293" fmla="*/ 889817 w 3076859"/>
              <a:gd name="connsiteY293" fmla="*/ 864319 h 3513667"/>
              <a:gd name="connsiteX294" fmla="*/ 890617 w 3076859"/>
              <a:gd name="connsiteY294" fmla="*/ 870419 h 3513667"/>
              <a:gd name="connsiteX295" fmla="*/ 891217 w 3076859"/>
              <a:gd name="connsiteY295" fmla="*/ 876384 h 3513667"/>
              <a:gd name="connsiteX296" fmla="*/ 892217 w 3076859"/>
              <a:gd name="connsiteY296" fmla="*/ 882348 h 3513667"/>
              <a:gd name="connsiteX297" fmla="*/ 893217 w 3076859"/>
              <a:gd name="connsiteY297" fmla="*/ 888177 h 3513667"/>
              <a:gd name="connsiteX298" fmla="*/ 894617 w 3076859"/>
              <a:gd name="connsiteY298" fmla="*/ 894006 h 3513667"/>
              <a:gd name="connsiteX299" fmla="*/ 896417 w 3076859"/>
              <a:gd name="connsiteY299" fmla="*/ 899835 h 3513667"/>
              <a:gd name="connsiteX300" fmla="*/ 898217 w 3076859"/>
              <a:gd name="connsiteY300" fmla="*/ 905664 h 3513667"/>
              <a:gd name="connsiteX301" fmla="*/ 900417 w 3076859"/>
              <a:gd name="connsiteY301" fmla="*/ 911358 h 3513667"/>
              <a:gd name="connsiteX302" fmla="*/ 902817 w 3076859"/>
              <a:gd name="connsiteY302" fmla="*/ 917051 h 3513667"/>
              <a:gd name="connsiteX303" fmla="*/ 903817 w 3076859"/>
              <a:gd name="connsiteY303" fmla="*/ 915424 h 3513667"/>
              <a:gd name="connsiteX304" fmla="*/ 904417 w 3076859"/>
              <a:gd name="connsiteY304" fmla="*/ 913662 h 3513667"/>
              <a:gd name="connsiteX305" fmla="*/ 904818 w 3076859"/>
              <a:gd name="connsiteY305" fmla="*/ 911900 h 3513667"/>
              <a:gd name="connsiteX306" fmla="*/ 905418 w 3076859"/>
              <a:gd name="connsiteY306" fmla="*/ 910273 h 3513667"/>
              <a:gd name="connsiteX307" fmla="*/ 905818 w 3076859"/>
              <a:gd name="connsiteY307" fmla="*/ 906749 h 3513667"/>
              <a:gd name="connsiteX308" fmla="*/ 906018 w 3076859"/>
              <a:gd name="connsiteY308" fmla="*/ 902953 h 3513667"/>
              <a:gd name="connsiteX309" fmla="*/ 906018 w 3076859"/>
              <a:gd name="connsiteY309" fmla="*/ 899157 h 3513667"/>
              <a:gd name="connsiteX310" fmla="*/ 905618 w 3076859"/>
              <a:gd name="connsiteY310" fmla="*/ 895226 h 3513667"/>
              <a:gd name="connsiteX311" fmla="*/ 905218 w 3076859"/>
              <a:gd name="connsiteY311" fmla="*/ 887499 h 3513667"/>
              <a:gd name="connsiteX312" fmla="*/ 904818 w 3076859"/>
              <a:gd name="connsiteY312" fmla="*/ 883704 h 3513667"/>
              <a:gd name="connsiteX313" fmla="*/ 904818 w 3076859"/>
              <a:gd name="connsiteY313" fmla="*/ 879637 h 3513667"/>
              <a:gd name="connsiteX314" fmla="*/ 905218 w 3076859"/>
              <a:gd name="connsiteY314" fmla="*/ 875977 h 3513667"/>
              <a:gd name="connsiteX315" fmla="*/ 906018 w 3076859"/>
              <a:gd name="connsiteY315" fmla="*/ 872046 h 3513667"/>
              <a:gd name="connsiteX316" fmla="*/ 906418 w 3076859"/>
              <a:gd name="connsiteY316" fmla="*/ 870283 h 3513667"/>
              <a:gd name="connsiteX317" fmla="*/ 907218 w 3076859"/>
              <a:gd name="connsiteY317" fmla="*/ 868521 h 3513667"/>
              <a:gd name="connsiteX318" fmla="*/ 908018 w 3076859"/>
              <a:gd name="connsiteY318" fmla="*/ 866623 h 3513667"/>
              <a:gd name="connsiteX319" fmla="*/ 909218 w 3076859"/>
              <a:gd name="connsiteY319" fmla="*/ 864861 h 3513667"/>
              <a:gd name="connsiteX320" fmla="*/ 910418 w 3076859"/>
              <a:gd name="connsiteY320" fmla="*/ 863099 h 3513667"/>
              <a:gd name="connsiteX321" fmla="*/ 911818 w 3076859"/>
              <a:gd name="connsiteY321" fmla="*/ 861472 h 3513667"/>
              <a:gd name="connsiteX322" fmla="*/ 913418 w 3076859"/>
              <a:gd name="connsiteY322" fmla="*/ 859710 h 3513667"/>
              <a:gd name="connsiteX323" fmla="*/ 915218 w 3076859"/>
              <a:gd name="connsiteY323" fmla="*/ 858219 h 3513667"/>
              <a:gd name="connsiteX324" fmla="*/ 913818 w 3076859"/>
              <a:gd name="connsiteY324" fmla="*/ 856456 h 3513667"/>
              <a:gd name="connsiteX325" fmla="*/ 912418 w 3076859"/>
              <a:gd name="connsiteY325" fmla="*/ 854559 h 3513667"/>
              <a:gd name="connsiteX326" fmla="*/ 911618 w 3076859"/>
              <a:gd name="connsiteY326" fmla="*/ 852932 h 3513667"/>
              <a:gd name="connsiteX327" fmla="*/ 910618 w 3076859"/>
              <a:gd name="connsiteY327" fmla="*/ 851170 h 3513667"/>
              <a:gd name="connsiteX328" fmla="*/ 909618 w 3076859"/>
              <a:gd name="connsiteY328" fmla="*/ 849407 h 3513667"/>
              <a:gd name="connsiteX329" fmla="*/ 909218 w 3076859"/>
              <a:gd name="connsiteY329" fmla="*/ 847645 h 3513667"/>
              <a:gd name="connsiteX330" fmla="*/ 908418 w 3076859"/>
              <a:gd name="connsiteY330" fmla="*/ 844121 h 3513667"/>
              <a:gd name="connsiteX331" fmla="*/ 908018 w 3076859"/>
              <a:gd name="connsiteY331" fmla="*/ 840732 h 3513667"/>
              <a:gd name="connsiteX332" fmla="*/ 908418 w 3076859"/>
              <a:gd name="connsiteY332" fmla="*/ 837343 h 3513667"/>
              <a:gd name="connsiteX333" fmla="*/ 908818 w 3076859"/>
              <a:gd name="connsiteY333" fmla="*/ 833683 h 3513667"/>
              <a:gd name="connsiteX334" fmla="*/ 909418 w 3076859"/>
              <a:gd name="connsiteY334" fmla="*/ 830294 h 3513667"/>
              <a:gd name="connsiteX335" fmla="*/ 910418 w 3076859"/>
              <a:gd name="connsiteY335" fmla="*/ 826905 h 3513667"/>
              <a:gd name="connsiteX336" fmla="*/ 911618 w 3076859"/>
              <a:gd name="connsiteY336" fmla="*/ 823516 h 3513667"/>
              <a:gd name="connsiteX337" fmla="*/ 913818 w 3076859"/>
              <a:gd name="connsiteY337" fmla="*/ 816602 h 3513667"/>
              <a:gd name="connsiteX338" fmla="*/ 914618 w 3076859"/>
              <a:gd name="connsiteY338" fmla="*/ 813213 h 3513667"/>
              <a:gd name="connsiteX339" fmla="*/ 915618 w 3076859"/>
              <a:gd name="connsiteY339" fmla="*/ 809824 h 3513667"/>
              <a:gd name="connsiteX340" fmla="*/ 916218 w 3076859"/>
              <a:gd name="connsiteY340" fmla="*/ 806436 h 3513667"/>
              <a:gd name="connsiteX341" fmla="*/ 916818 w 3076859"/>
              <a:gd name="connsiteY341" fmla="*/ 802775 h 3513667"/>
              <a:gd name="connsiteX342" fmla="*/ 921018 w 3076859"/>
              <a:gd name="connsiteY342" fmla="*/ 740825 h 3513667"/>
              <a:gd name="connsiteX343" fmla="*/ 925418 w 3076859"/>
              <a:gd name="connsiteY343" fmla="*/ 678875 h 3513667"/>
              <a:gd name="connsiteX344" fmla="*/ 934818 w 3076859"/>
              <a:gd name="connsiteY344" fmla="*/ 554840 h 3513667"/>
              <a:gd name="connsiteX345" fmla="*/ 934018 w 3076859"/>
              <a:gd name="connsiteY345" fmla="*/ 535590 h 3513667"/>
              <a:gd name="connsiteX346" fmla="*/ 934018 w 3076859"/>
              <a:gd name="connsiteY346" fmla="*/ 525966 h 3513667"/>
              <a:gd name="connsiteX347" fmla="*/ 934418 w 3076859"/>
              <a:gd name="connsiteY347" fmla="*/ 516477 h 3513667"/>
              <a:gd name="connsiteX348" fmla="*/ 934618 w 3076859"/>
              <a:gd name="connsiteY348" fmla="*/ 511597 h 3513667"/>
              <a:gd name="connsiteX349" fmla="*/ 935418 w 3076859"/>
              <a:gd name="connsiteY349" fmla="*/ 506988 h 3513667"/>
              <a:gd name="connsiteX350" fmla="*/ 936618 w 3076859"/>
              <a:gd name="connsiteY350" fmla="*/ 502379 h 3513667"/>
              <a:gd name="connsiteX351" fmla="*/ 938018 w 3076859"/>
              <a:gd name="connsiteY351" fmla="*/ 497905 h 3513667"/>
              <a:gd name="connsiteX352" fmla="*/ 939818 w 3076859"/>
              <a:gd name="connsiteY352" fmla="*/ 493703 h 3513667"/>
              <a:gd name="connsiteX353" fmla="*/ 941818 w 3076859"/>
              <a:gd name="connsiteY353" fmla="*/ 489501 h 3513667"/>
              <a:gd name="connsiteX354" fmla="*/ 944218 w 3076859"/>
              <a:gd name="connsiteY354" fmla="*/ 485569 h 3513667"/>
              <a:gd name="connsiteX355" fmla="*/ 946618 w 3076859"/>
              <a:gd name="connsiteY355" fmla="*/ 481638 h 3513667"/>
              <a:gd name="connsiteX356" fmla="*/ 949618 w 3076859"/>
              <a:gd name="connsiteY356" fmla="*/ 477978 h 3513667"/>
              <a:gd name="connsiteX357" fmla="*/ 952818 w 3076859"/>
              <a:gd name="connsiteY357" fmla="*/ 474318 h 3513667"/>
              <a:gd name="connsiteX358" fmla="*/ 956018 w 3076859"/>
              <a:gd name="connsiteY358" fmla="*/ 471065 h 3513667"/>
              <a:gd name="connsiteX359" fmla="*/ 959619 w 3076859"/>
              <a:gd name="connsiteY359" fmla="*/ 467947 h 3513667"/>
              <a:gd name="connsiteX360" fmla="*/ 963419 w 3076859"/>
              <a:gd name="connsiteY360" fmla="*/ 464965 h 3513667"/>
              <a:gd name="connsiteX361" fmla="*/ 967419 w 3076859"/>
              <a:gd name="connsiteY361" fmla="*/ 462118 h 3513667"/>
              <a:gd name="connsiteX362" fmla="*/ 971419 w 3076859"/>
              <a:gd name="connsiteY362" fmla="*/ 459542 h 3513667"/>
              <a:gd name="connsiteX363" fmla="*/ 975819 w 3076859"/>
              <a:gd name="connsiteY363" fmla="*/ 457238 h 3513667"/>
              <a:gd name="connsiteX364" fmla="*/ 980219 w 3076859"/>
              <a:gd name="connsiteY364" fmla="*/ 455069 h 3513667"/>
              <a:gd name="connsiteX365" fmla="*/ 984819 w 3076859"/>
              <a:gd name="connsiteY365" fmla="*/ 453171 h 3513667"/>
              <a:gd name="connsiteX366" fmla="*/ 989219 w 3076859"/>
              <a:gd name="connsiteY366" fmla="*/ 451544 h 3513667"/>
              <a:gd name="connsiteX367" fmla="*/ 994019 w 3076859"/>
              <a:gd name="connsiteY367" fmla="*/ 450053 h 3513667"/>
              <a:gd name="connsiteX368" fmla="*/ 999019 w 3076859"/>
              <a:gd name="connsiteY368" fmla="*/ 448969 h 3513667"/>
              <a:gd name="connsiteX369" fmla="*/ 1003819 w 3076859"/>
              <a:gd name="connsiteY369" fmla="*/ 448155 h 3513667"/>
              <a:gd name="connsiteX370" fmla="*/ 1008820 w 3076859"/>
              <a:gd name="connsiteY370" fmla="*/ 447478 h 3513667"/>
              <a:gd name="connsiteX371" fmla="*/ 1013820 w 3076859"/>
              <a:gd name="connsiteY371" fmla="*/ 447206 h 3513667"/>
              <a:gd name="connsiteX372" fmla="*/ 1019020 w 3076859"/>
              <a:gd name="connsiteY372" fmla="*/ 447071 h 3513667"/>
              <a:gd name="connsiteX373" fmla="*/ 1024020 w 3076859"/>
              <a:gd name="connsiteY373" fmla="*/ 447206 h 3513667"/>
              <a:gd name="connsiteX374" fmla="*/ 1029020 w 3076859"/>
              <a:gd name="connsiteY374" fmla="*/ 447749 h 3513667"/>
              <a:gd name="connsiteX375" fmla="*/ 1034020 w 3076859"/>
              <a:gd name="connsiteY375" fmla="*/ 448562 h 3513667"/>
              <a:gd name="connsiteX376" fmla="*/ 1039020 w 3076859"/>
              <a:gd name="connsiteY376" fmla="*/ 449646 h 3513667"/>
              <a:gd name="connsiteX377" fmla="*/ 1044020 w 3076859"/>
              <a:gd name="connsiteY377" fmla="*/ 451138 h 3513667"/>
              <a:gd name="connsiteX378" fmla="*/ 1048820 w 3076859"/>
              <a:gd name="connsiteY378" fmla="*/ 452900 h 3513667"/>
              <a:gd name="connsiteX379" fmla="*/ 1053820 w 3076859"/>
              <a:gd name="connsiteY379" fmla="*/ 455069 h 3513667"/>
              <a:gd name="connsiteX380" fmla="*/ 1054220 w 3076859"/>
              <a:gd name="connsiteY380" fmla="*/ 455340 h 3513667"/>
              <a:gd name="connsiteX381" fmla="*/ 1054820 w 3076859"/>
              <a:gd name="connsiteY381" fmla="*/ 455882 h 3513667"/>
              <a:gd name="connsiteX382" fmla="*/ 1055620 w 3076859"/>
              <a:gd name="connsiteY382" fmla="*/ 456967 h 3513667"/>
              <a:gd name="connsiteX383" fmla="*/ 1056020 w 3076859"/>
              <a:gd name="connsiteY383" fmla="*/ 458322 h 3513667"/>
              <a:gd name="connsiteX384" fmla="*/ 1056820 w 3076859"/>
              <a:gd name="connsiteY384" fmla="*/ 459813 h 3513667"/>
              <a:gd name="connsiteX385" fmla="*/ 1057620 w 3076859"/>
              <a:gd name="connsiteY385" fmla="*/ 463338 h 3513667"/>
              <a:gd name="connsiteX386" fmla="*/ 1058220 w 3076859"/>
              <a:gd name="connsiteY386" fmla="*/ 465100 h 3513667"/>
              <a:gd name="connsiteX387" fmla="*/ 1058620 w 3076859"/>
              <a:gd name="connsiteY387" fmla="*/ 466591 h 3513667"/>
              <a:gd name="connsiteX388" fmla="*/ 1062221 w 3076859"/>
              <a:gd name="connsiteY388" fmla="*/ 466998 h 3513667"/>
              <a:gd name="connsiteX389" fmla="*/ 1065621 w 3076859"/>
              <a:gd name="connsiteY389" fmla="*/ 467133 h 3513667"/>
              <a:gd name="connsiteX390" fmla="*/ 1067421 w 3076859"/>
              <a:gd name="connsiteY390" fmla="*/ 464151 h 3513667"/>
              <a:gd name="connsiteX391" fmla="*/ 1069421 w 3076859"/>
              <a:gd name="connsiteY391" fmla="*/ 461711 h 3513667"/>
              <a:gd name="connsiteX392" fmla="*/ 1071421 w 3076859"/>
              <a:gd name="connsiteY392" fmla="*/ 459407 h 3513667"/>
              <a:gd name="connsiteX393" fmla="*/ 1073421 w 3076859"/>
              <a:gd name="connsiteY393" fmla="*/ 457509 h 3513667"/>
              <a:gd name="connsiteX394" fmla="*/ 1075421 w 3076859"/>
              <a:gd name="connsiteY394" fmla="*/ 455882 h 3513667"/>
              <a:gd name="connsiteX395" fmla="*/ 1077621 w 3076859"/>
              <a:gd name="connsiteY395" fmla="*/ 454527 h 3513667"/>
              <a:gd name="connsiteX396" fmla="*/ 1079621 w 3076859"/>
              <a:gd name="connsiteY396" fmla="*/ 453442 h 3513667"/>
              <a:gd name="connsiteX397" fmla="*/ 1081821 w 3076859"/>
              <a:gd name="connsiteY397" fmla="*/ 452764 h 3513667"/>
              <a:gd name="connsiteX398" fmla="*/ 1084221 w 3076859"/>
              <a:gd name="connsiteY398" fmla="*/ 452087 h 3513667"/>
              <a:gd name="connsiteX399" fmla="*/ 1086221 w 3076859"/>
              <a:gd name="connsiteY399" fmla="*/ 451815 h 3513667"/>
              <a:gd name="connsiteX400" fmla="*/ 1088421 w 3076859"/>
              <a:gd name="connsiteY400" fmla="*/ 451680 h 3513667"/>
              <a:gd name="connsiteX401" fmla="*/ 1091021 w 3076859"/>
              <a:gd name="connsiteY401" fmla="*/ 451680 h 3513667"/>
              <a:gd name="connsiteX402" fmla="*/ 1093221 w 3076859"/>
              <a:gd name="connsiteY402" fmla="*/ 451815 h 3513667"/>
              <a:gd name="connsiteX403" fmla="*/ 1095621 w 3076859"/>
              <a:gd name="connsiteY403" fmla="*/ 452087 h 3513667"/>
              <a:gd name="connsiteX404" fmla="*/ 1097821 w 3076859"/>
              <a:gd name="connsiteY404" fmla="*/ 452629 h 3513667"/>
              <a:gd name="connsiteX405" fmla="*/ 1100421 w 3076859"/>
              <a:gd name="connsiteY405" fmla="*/ 453035 h 3513667"/>
              <a:gd name="connsiteX406" fmla="*/ 1105221 w 3076859"/>
              <a:gd name="connsiteY406" fmla="*/ 454391 h 3513667"/>
              <a:gd name="connsiteX407" fmla="*/ 1110021 w 3076859"/>
              <a:gd name="connsiteY407" fmla="*/ 455882 h 3513667"/>
              <a:gd name="connsiteX408" fmla="*/ 1114622 w 3076859"/>
              <a:gd name="connsiteY408" fmla="*/ 457238 h 3513667"/>
              <a:gd name="connsiteX409" fmla="*/ 1119822 w 3076859"/>
              <a:gd name="connsiteY409" fmla="*/ 458458 h 3513667"/>
              <a:gd name="connsiteX410" fmla="*/ 1122022 w 3076859"/>
              <a:gd name="connsiteY410" fmla="*/ 459136 h 3513667"/>
              <a:gd name="connsiteX411" fmla="*/ 1124422 w 3076859"/>
              <a:gd name="connsiteY411" fmla="*/ 459407 h 3513667"/>
              <a:gd name="connsiteX412" fmla="*/ 1126822 w 3076859"/>
              <a:gd name="connsiteY412" fmla="*/ 459678 h 3513667"/>
              <a:gd name="connsiteX413" fmla="*/ 1129022 w 3076859"/>
              <a:gd name="connsiteY413" fmla="*/ 459949 h 3513667"/>
              <a:gd name="connsiteX414" fmla="*/ 1131422 w 3076859"/>
              <a:gd name="connsiteY414" fmla="*/ 459949 h 3513667"/>
              <a:gd name="connsiteX415" fmla="*/ 1133622 w 3076859"/>
              <a:gd name="connsiteY415" fmla="*/ 459813 h 3513667"/>
              <a:gd name="connsiteX416" fmla="*/ 1135822 w 3076859"/>
              <a:gd name="connsiteY416" fmla="*/ 459542 h 3513667"/>
              <a:gd name="connsiteX417" fmla="*/ 1138222 w 3076859"/>
              <a:gd name="connsiteY417" fmla="*/ 458864 h 3513667"/>
              <a:gd name="connsiteX418" fmla="*/ 1138222 w 3076859"/>
              <a:gd name="connsiteY418" fmla="*/ 459407 h 3513667"/>
              <a:gd name="connsiteX419" fmla="*/ 1138022 w 3076859"/>
              <a:gd name="connsiteY419" fmla="*/ 460898 h 3513667"/>
              <a:gd name="connsiteX420" fmla="*/ 1136422 w 3076859"/>
              <a:gd name="connsiteY420" fmla="*/ 465778 h 3513667"/>
              <a:gd name="connsiteX421" fmla="*/ 1134022 w 3076859"/>
              <a:gd name="connsiteY421" fmla="*/ 471742 h 3513667"/>
              <a:gd name="connsiteX422" fmla="*/ 1133022 w 3076859"/>
              <a:gd name="connsiteY422" fmla="*/ 474589 h 3513667"/>
              <a:gd name="connsiteX423" fmla="*/ 1131622 w 3076859"/>
              <a:gd name="connsiteY423" fmla="*/ 477165 h 3513667"/>
              <a:gd name="connsiteX424" fmla="*/ 1142022 w 3076859"/>
              <a:gd name="connsiteY424" fmla="*/ 485841 h 3513667"/>
              <a:gd name="connsiteX425" fmla="*/ 1160822 w 3076859"/>
              <a:gd name="connsiteY425" fmla="*/ 486112 h 3513667"/>
              <a:gd name="connsiteX426" fmla="*/ 1165823 w 3076859"/>
              <a:gd name="connsiteY426" fmla="*/ 482723 h 3513667"/>
              <a:gd name="connsiteX427" fmla="*/ 1168023 w 3076859"/>
              <a:gd name="connsiteY427" fmla="*/ 481367 h 3513667"/>
              <a:gd name="connsiteX428" fmla="*/ 1170423 w 3076859"/>
              <a:gd name="connsiteY428" fmla="*/ 479876 h 3513667"/>
              <a:gd name="connsiteX429" fmla="*/ 1172623 w 3076859"/>
              <a:gd name="connsiteY429" fmla="*/ 478791 h 3513667"/>
              <a:gd name="connsiteX430" fmla="*/ 1174823 w 3076859"/>
              <a:gd name="connsiteY430" fmla="*/ 477707 h 3513667"/>
              <a:gd name="connsiteX431" fmla="*/ 1177223 w 3076859"/>
              <a:gd name="connsiteY431" fmla="*/ 477029 h 3513667"/>
              <a:gd name="connsiteX432" fmla="*/ 1179223 w 3076859"/>
              <a:gd name="connsiteY432" fmla="*/ 476216 h 3513667"/>
              <a:gd name="connsiteX433" fmla="*/ 1181623 w 3076859"/>
              <a:gd name="connsiteY433" fmla="*/ 475809 h 3513667"/>
              <a:gd name="connsiteX434" fmla="*/ 1183623 w 3076859"/>
              <a:gd name="connsiteY434" fmla="*/ 475267 h 3513667"/>
              <a:gd name="connsiteX435" fmla="*/ 1185623 w 3076859"/>
              <a:gd name="connsiteY435" fmla="*/ 474996 h 3513667"/>
              <a:gd name="connsiteX436" fmla="*/ 1187423 w 3076859"/>
              <a:gd name="connsiteY436" fmla="*/ 474860 h 3513667"/>
              <a:gd name="connsiteX437" fmla="*/ 1189423 w 3076859"/>
              <a:gd name="connsiteY437" fmla="*/ 474860 h 3513667"/>
              <a:gd name="connsiteX438" fmla="*/ 1191423 w 3076859"/>
              <a:gd name="connsiteY438" fmla="*/ 474996 h 3513667"/>
              <a:gd name="connsiteX439" fmla="*/ 1193223 w 3076859"/>
              <a:gd name="connsiteY439" fmla="*/ 475267 h 3513667"/>
              <a:gd name="connsiteX440" fmla="*/ 1195023 w 3076859"/>
              <a:gd name="connsiteY440" fmla="*/ 475809 h 3513667"/>
              <a:gd name="connsiteX441" fmla="*/ 1196823 w 3076859"/>
              <a:gd name="connsiteY441" fmla="*/ 476351 h 3513667"/>
              <a:gd name="connsiteX442" fmla="*/ 1198423 w 3076859"/>
              <a:gd name="connsiteY442" fmla="*/ 477029 h 3513667"/>
              <a:gd name="connsiteX443" fmla="*/ 1200223 w 3076859"/>
              <a:gd name="connsiteY443" fmla="*/ 477978 h 3513667"/>
              <a:gd name="connsiteX444" fmla="*/ 1201823 w 3076859"/>
              <a:gd name="connsiteY444" fmla="*/ 478791 h 3513667"/>
              <a:gd name="connsiteX445" fmla="*/ 1203423 w 3076859"/>
              <a:gd name="connsiteY445" fmla="*/ 479876 h 3513667"/>
              <a:gd name="connsiteX446" fmla="*/ 1204823 w 3076859"/>
              <a:gd name="connsiteY446" fmla="*/ 481232 h 3513667"/>
              <a:gd name="connsiteX447" fmla="*/ 1206223 w 3076859"/>
              <a:gd name="connsiteY447" fmla="*/ 482587 h 3513667"/>
              <a:gd name="connsiteX448" fmla="*/ 1207823 w 3076859"/>
              <a:gd name="connsiteY448" fmla="*/ 484078 h 3513667"/>
              <a:gd name="connsiteX449" fmla="*/ 1210223 w 3076859"/>
              <a:gd name="connsiteY449" fmla="*/ 487467 h 3513667"/>
              <a:gd name="connsiteX450" fmla="*/ 1212823 w 3076859"/>
              <a:gd name="connsiteY450" fmla="*/ 491398 h 3513667"/>
              <a:gd name="connsiteX451" fmla="*/ 1214823 w 3076859"/>
              <a:gd name="connsiteY451" fmla="*/ 495736 h 3513667"/>
              <a:gd name="connsiteX452" fmla="*/ 1216624 w 3076859"/>
              <a:gd name="connsiteY452" fmla="*/ 500616 h 3513667"/>
              <a:gd name="connsiteX453" fmla="*/ 1230424 w 3076859"/>
              <a:gd name="connsiteY453" fmla="*/ 539250 h 3513667"/>
              <a:gd name="connsiteX454" fmla="*/ 1244024 w 3076859"/>
              <a:gd name="connsiteY454" fmla="*/ 577885 h 3513667"/>
              <a:gd name="connsiteX455" fmla="*/ 1250624 w 3076859"/>
              <a:gd name="connsiteY455" fmla="*/ 597405 h 3513667"/>
              <a:gd name="connsiteX456" fmla="*/ 1257224 w 3076859"/>
              <a:gd name="connsiteY456" fmla="*/ 616790 h 3513667"/>
              <a:gd name="connsiteX457" fmla="*/ 1263424 w 3076859"/>
              <a:gd name="connsiteY457" fmla="*/ 636175 h 3513667"/>
              <a:gd name="connsiteX458" fmla="*/ 1269625 w 3076859"/>
              <a:gd name="connsiteY458" fmla="*/ 655695 h 3513667"/>
              <a:gd name="connsiteX459" fmla="*/ 1275225 w 3076859"/>
              <a:gd name="connsiteY459" fmla="*/ 675351 h 3513667"/>
              <a:gd name="connsiteX460" fmla="*/ 1280425 w 3076859"/>
              <a:gd name="connsiteY460" fmla="*/ 695007 h 3513667"/>
              <a:gd name="connsiteX461" fmla="*/ 1285425 w 3076859"/>
              <a:gd name="connsiteY461" fmla="*/ 714663 h 3513667"/>
              <a:gd name="connsiteX462" fmla="*/ 1290025 w 3076859"/>
              <a:gd name="connsiteY462" fmla="*/ 734454 h 3513667"/>
              <a:gd name="connsiteX463" fmla="*/ 1292225 w 3076859"/>
              <a:gd name="connsiteY463" fmla="*/ 744621 h 3513667"/>
              <a:gd name="connsiteX464" fmla="*/ 1294025 w 3076859"/>
              <a:gd name="connsiteY464" fmla="*/ 754652 h 3513667"/>
              <a:gd name="connsiteX465" fmla="*/ 1295825 w 3076859"/>
              <a:gd name="connsiteY465" fmla="*/ 764684 h 3513667"/>
              <a:gd name="connsiteX466" fmla="*/ 1297425 w 3076859"/>
              <a:gd name="connsiteY466" fmla="*/ 774715 h 3513667"/>
              <a:gd name="connsiteX467" fmla="*/ 1299025 w 3076859"/>
              <a:gd name="connsiteY467" fmla="*/ 784746 h 3513667"/>
              <a:gd name="connsiteX468" fmla="*/ 1300425 w 3076859"/>
              <a:gd name="connsiteY468" fmla="*/ 794913 h 3513667"/>
              <a:gd name="connsiteX469" fmla="*/ 1301425 w 3076859"/>
              <a:gd name="connsiteY469" fmla="*/ 805216 h 3513667"/>
              <a:gd name="connsiteX470" fmla="*/ 1302425 w 3076859"/>
              <a:gd name="connsiteY470" fmla="*/ 815382 h 3513667"/>
              <a:gd name="connsiteX471" fmla="*/ 1304625 w 3076859"/>
              <a:gd name="connsiteY471" fmla="*/ 818229 h 3513667"/>
              <a:gd name="connsiteX472" fmla="*/ 1306425 w 3076859"/>
              <a:gd name="connsiteY472" fmla="*/ 821211 h 3513667"/>
              <a:gd name="connsiteX473" fmla="*/ 1307825 w 3076859"/>
              <a:gd name="connsiteY473" fmla="*/ 824329 h 3513667"/>
              <a:gd name="connsiteX474" fmla="*/ 1309025 w 3076859"/>
              <a:gd name="connsiteY474" fmla="*/ 827583 h 3513667"/>
              <a:gd name="connsiteX475" fmla="*/ 1309825 w 3076859"/>
              <a:gd name="connsiteY475" fmla="*/ 830700 h 3513667"/>
              <a:gd name="connsiteX476" fmla="*/ 1310625 w 3076859"/>
              <a:gd name="connsiteY476" fmla="*/ 833954 h 3513667"/>
              <a:gd name="connsiteX477" fmla="*/ 1311025 w 3076859"/>
              <a:gd name="connsiteY477" fmla="*/ 837207 h 3513667"/>
              <a:gd name="connsiteX478" fmla="*/ 1311425 w 3076859"/>
              <a:gd name="connsiteY478" fmla="*/ 840461 h 3513667"/>
              <a:gd name="connsiteX479" fmla="*/ 1311825 w 3076859"/>
              <a:gd name="connsiteY479" fmla="*/ 846832 h 3513667"/>
              <a:gd name="connsiteX480" fmla="*/ 1312025 w 3076859"/>
              <a:gd name="connsiteY480" fmla="*/ 853474 h 3513667"/>
              <a:gd name="connsiteX481" fmla="*/ 1312225 w 3076859"/>
              <a:gd name="connsiteY481" fmla="*/ 860117 h 3513667"/>
              <a:gd name="connsiteX482" fmla="*/ 1312625 w 3076859"/>
              <a:gd name="connsiteY482" fmla="*/ 866623 h 3513667"/>
              <a:gd name="connsiteX483" fmla="*/ 1315225 w 3076859"/>
              <a:gd name="connsiteY483" fmla="*/ 872723 h 3513667"/>
              <a:gd name="connsiteX484" fmla="*/ 1317425 w 3076859"/>
              <a:gd name="connsiteY484" fmla="*/ 878688 h 3513667"/>
              <a:gd name="connsiteX485" fmla="*/ 1319425 w 3076859"/>
              <a:gd name="connsiteY485" fmla="*/ 884924 h 3513667"/>
              <a:gd name="connsiteX486" fmla="*/ 1321226 w 3076859"/>
              <a:gd name="connsiteY486" fmla="*/ 890888 h 3513667"/>
              <a:gd name="connsiteX487" fmla="*/ 1325026 w 3076859"/>
              <a:gd name="connsiteY487" fmla="*/ 903088 h 3513667"/>
              <a:gd name="connsiteX488" fmla="*/ 1328026 w 3076859"/>
              <a:gd name="connsiteY488" fmla="*/ 915560 h 3513667"/>
              <a:gd name="connsiteX489" fmla="*/ 1330626 w 3076859"/>
              <a:gd name="connsiteY489" fmla="*/ 928031 h 3513667"/>
              <a:gd name="connsiteX490" fmla="*/ 1333026 w 3076859"/>
              <a:gd name="connsiteY490" fmla="*/ 940367 h 3513667"/>
              <a:gd name="connsiteX491" fmla="*/ 1335026 w 3076859"/>
              <a:gd name="connsiteY491" fmla="*/ 952974 h 3513667"/>
              <a:gd name="connsiteX492" fmla="*/ 1336826 w 3076859"/>
              <a:gd name="connsiteY492" fmla="*/ 965445 h 3513667"/>
              <a:gd name="connsiteX493" fmla="*/ 1340226 w 3076859"/>
              <a:gd name="connsiteY493" fmla="*/ 990659 h 3513667"/>
              <a:gd name="connsiteX494" fmla="*/ 1343426 w 3076859"/>
              <a:gd name="connsiteY494" fmla="*/ 1015873 h 3513667"/>
              <a:gd name="connsiteX495" fmla="*/ 1345226 w 3076859"/>
              <a:gd name="connsiteY495" fmla="*/ 1028344 h 3513667"/>
              <a:gd name="connsiteX496" fmla="*/ 1347026 w 3076859"/>
              <a:gd name="connsiteY496" fmla="*/ 1040816 h 3513667"/>
              <a:gd name="connsiteX497" fmla="*/ 1349226 w 3076859"/>
              <a:gd name="connsiteY497" fmla="*/ 1053422 h 3513667"/>
              <a:gd name="connsiteX498" fmla="*/ 1351626 w 3076859"/>
              <a:gd name="connsiteY498" fmla="*/ 1065894 h 3513667"/>
              <a:gd name="connsiteX499" fmla="*/ 1355826 w 3076859"/>
              <a:gd name="connsiteY499" fmla="*/ 1065894 h 3513667"/>
              <a:gd name="connsiteX500" fmla="*/ 1359826 w 3076859"/>
              <a:gd name="connsiteY500" fmla="*/ 1066165 h 3513667"/>
              <a:gd name="connsiteX501" fmla="*/ 1360826 w 3076859"/>
              <a:gd name="connsiteY501" fmla="*/ 1062369 h 3513667"/>
              <a:gd name="connsiteX502" fmla="*/ 1361226 w 3076859"/>
              <a:gd name="connsiteY502" fmla="*/ 1058709 h 3513667"/>
              <a:gd name="connsiteX503" fmla="*/ 1362226 w 3076859"/>
              <a:gd name="connsiteY503" fmla="*/ 1050982 h 3513667"/>
              <a:gd name="connsiteX504" fmla="*/ 1362626 w 3076859"/>
              <a:gd name="connsiteY504" fmla="*/ 1043391 h 3513667"/>
              <a:gd name="connsiteX505" fmla="*/ 1362626 w 3076859"/>
              <a:gd name="connsiteY505" fmla="*/ 1035664 h 3513667"/>
              <a:gd name="connsiteX506" fmla="*/ 1362626 w 3076859"/>
              <a:gd name="connsiteY506" fmla="*/ 1027938 h 3513667"/>
              <a:gd name="connsiteX507" fmla="*/ 1362426 w 3076859"/>
              <a:gd name="connsiteY507" fmla="*/ 1020346 h 3513667"/>
              <a:gd name="connsiteX508" fmla="*/ 1361426 w 3076859"/>
              <a:gd name="connsiteY508" fmla="*/ 1004893 h 3513667"/>
              <a:gd name="connsiteX509" fmla="*/ 1361226 w 3076859"/>
              <a:gd name="connsiteY509" fmla="*/ 997166 h 3513667"/>
              <a:gd name="connsiteX510" fmla="*/ 1361026 w 3076859"/>
              <a:gd name="connsiteY510" fmla="*/ 989439 h 3513667"/>
              <a:gd name="connsiteX511" fmla="*/ 1361226 w 3076859"/>
              <a:gd name="connsiteY511" fmla="*/ 981712 h 3513667"/>
              <a:gd name="connsiteX512" fmla="*/ 1361626 w 3076859"/>
              <a:gd name="connsiteY512" fmla="*/ 974121 h 3513667"/>
              <a:gd name="connsiteX513" fmla="*/ 1362626 w 3076859"/>
              <a:gd name="connsiteY513" fmla="*/ 966394 h 3513667"/>
              <a:gd name="connsiteX514" fmla="*/ 1363026 w 3076859"/>
              <a:gd name="connsiteY514" fmla="*/ 962599 h 3513667"/>
              <a:gd name="connsiteX515" fmla="*/ 1364026 w 3076859"/>
              <a:gd name="connsiteY515" fmla="*/ 958803 h 3513667"/>
              <a:gd name="connsiteX516" fmla="*/ 1364626 w 3076859"/>
              <a:gd name="connsiteY516" fmla="*/ 955143 h 3513667"/>
              <a:gd name="connsiteX517" fmla="*/ 1365826 w 3076859"/>
              <a:gd name="connsiteY517" fmla="*/ 951212 h 3513667"/>
              <a:gd name="connsiteX518" fmla="*/ 1367026 w 3076859"/>
              <a:gd name="connsiteY518" fmla="*/ 947552 h 3513667"/>
              <a:gd name="connsiteX519" fmla="*/ 1368226 w 3076859"/>
              <a:gd name="connsiteY519" fmla="*/ 943620 h 3513667"/>
              <a:gd name="connsiteX520" fmla="*/ 1369426 w 3076859"/>
              <a:gd name="connsiteY520" fmla="*/ 941180 h 3513667"/>
              <a:gd name="connsiteX521" fmla="*/ 1370226 w 3076859"/>
              <a:gd name="connsiteY521" fmla="*/ 938605 h 3513667"/>
              <a:gd name="connsiteX522" fmla="*/ 1370826 w 3076859"/>
              <a:gd name="connsiteY522" fmla="*/ 935758 h 3513667"/>
              <a:gd name="connsiteX523" fmla="*/ 1371026 w 3076859"/>
              <a:gd name="connsiteY523" fmla="*/ 933182 h 3513667"/>
              <a:gd name="connsiteX524" fmla="*/ 1371426 w 3076859"/>
              <a:gd name="connsiteY524" fmla="*/ 927625 h 3513667"/>
              <a:gd name="connsiteX525" fmla="*/ 1371426 w 3076859"/>
              <a:gd name="connsiteY525" fmla="*/ 922202 h 3513667"/>
              <a:gd name="connsiteX526" fmla="*/ 1372026 w 3076859"/>
              <a:gd name="connsiteY526" fmla="*/ 916644 h 3513667"/>
              <a:gd name="connsiteX527" fmla="*/ 1372427 w 3076859"/>
              <a:gd name="connsiteY527" fmla="*/ 913933 h 3513667"/>
              <a:gd name="connsiteX528" fmla="*/ 1373027 w 3076859"/>
              <a:gd name="connsiteY528" fmla="*/ 911222 h 3513667"/>
              <a:gd name="connsiteX529" fmla="*/ 1373827 w 3076859"/>
              <a:gd name="connsiteY529" fmla="*/ 908511 h 3513667"/>
              <a:gd name="connsiteX530" fmla="*/ 1374827 w 3076859"/>
              <a:gd name="connsiteY530" fmla="*/ 906071 h 3513667"/>
              <a:gd name="connsiteX531" fmla="*/ 1376427 w 3076859"/>
              <a:gd name="connsiteY531" fmla="*/ 903631 h 3513667"/>
              <a:gd name="connsiteX532" fmla="*/ 1378427 w 3076859"/>
              <a:gd name="connsiteY532" fmla="*/ 901191 h 3513667"/>
              <a:gd name="connsiteX533" fmla="*/ 1379027 w 3076859"/>
              <a:gd name="connsiteY533" fmla="*/ 870283 h 3513667"/>
              <a:gd name="connsiteX534" fmla="*/ 1380027 w 3076859"/>
              <a:gd name="connsiteY534" fmla="*/ 839376 h 3513667"/>
              <a:gd name="connsiteX535" fmla="*/ 1381027 w 3076859"/>
              <a:gd name="connsiteY535" fmla="*/ 808333 h 3513667"/>
              <a:gd name="connsiteX536" fmla="*/ 1382627 w 3076859"/>
              <a:gd name="connsiteY536" fmla="*/ 777697 h 3513667"/>
              <a:gd name="connsiteX537" fmla="*/ 1384227 w 3076859"/>
              <a:gd name="connsiteY537" fmla="*/ 746790 h 3513667"/>
              <a:gd name="connsiteX538" fmla="*/ 1386227 w 3076859"/>
              <a:gd name="connsiteY538" fmla="*/ 716018 h 3513667"/>
              <a:gd name="connsiteX539" fmla="*/ 1388627 w 3076859"/>
              <a:gd name="connsiteY539" fmla="*/ 685111 h 3513667"/>
              <a:gd name="connsiteX540" fmla="*/ 1391027 w 3076859"/>
              <a:gd name="connsiteY540" fmla="*/ 654339 h 3513667"/>
              <a:gd name="connsiteX541" fmla="*/ 1393827 w 3076859"/>
              <a:gd name="connsiteY541" fmla="*/ 623568 h 3513667"/>
              <a:gd name="connsiteX542" fmla="*/ 1397027 w 3076859"/>
              <a:gd name="connsiteY542" fmla="*/ 592796 h 3513667"/>
              <a:gd name="connsiteX543" fmla="*/ 1400227 w 3076859"/>
              <a:gd name="connsiteY543" fmla="*/ 562160 h 3513667"/>
              <a:gd name="connsiteX544" fmla="*/ 1403627 w 3076859"/>
              <a:gd name="connsiteY544" fmla="*/ 531388 h 3513667"/>
              <a:gd name="connsiteX545" fmla="*/ 1407227 w 3076859"/>
              <a:gd name="connsiteY545" fmla="*/ 500616 h 3513667"/>
              <a:gd name="connsiteX546" fmla="*/ 1411027 w 3076859"/>
              <a:gd name="connsiteY546" fmla="*/ 469980 h 3513667"/>
              <a:gd name="connsiteX547" fmla="*/ 1415027 w 3076859"/>
              <a:gd name="connsiteY547" fmla="*/ 439344 h 3513667"/>
              <a:gd name="connsiteX548" fmla="*/ 1419227 w 3076859"/>
              <a:gd name="connsiteY548" fmla="*/ 408708 h 3513667"/>
              <a:gd name="connsiteX549" fmla="*/ 1419627 w 3076859"/>
              <a:gd name="connsiteY549" fmla="*/ 404912 h 3513667"/>
              <a:gd name="connsiteX550" fmla="*/ 1420227 w 3076859"/>
              <a:gd name="connsiteY550" fmla="*/ 401523 h 3513667"/>
              <a:gd name="connsiteX551" fmla="*/ 1421427 w 3076859"/>
              <a:gd name="connsiteY551" fmla="*/ 398270 h 3513667"/>
              <a:gd name="connsiteX552" fmla="*/ 1422627 w 3076859"/>
              <a:gd name="connsiteY552" fmla="*/ 395288 h 3513667"/>
              <a:gd name="connsiteX553" fmla="*/ 1423627 w 3076859"/>
              <a:gd name="connsiteY553" fmla="*/ 392441 h 3513667"/>
              <a:gd name="connsiteX554" fmla="*/ 1425228 w 3076859"/>
              <a:gd name="connsiteY554" fmla="*/ 389730 h 3513667"/>
              <a:gd name="connsiteX555" fmla="*/ 1427228 w 3076859"/>
              <a:gd name="connsiteY555" fmla="*/ 387154 h 3513667"/>
              <a:gd name="connsiteX556" fmla="*/ 1429228 w 3076859"/>
              <a:gd name="connsiteY556" fmla="*/ 384985 h 3513667"/>
              <a:gd name="connsiteX557" fmla="*/ 1431428 w 3076859"/>
              <a:gd name="connsiteY557" fmla="*/ 383087 h 3513667"/>
              <a:gd name="connsiteX558" fmla="*/ 1434028 w 3076859"/>
              <a:gd name="connsiteY558" fmla="*/ 381190 h 3513667"/>
              <a:gd name="connsiteX559" fmla="*/ 1436628 w 3076859"/>
              <a:gd name="connsiteY559" fmla="*/ 379427 h 3513667"/>
              <a:gd name="connsiteX560" fmla="*/ 1439628 w 3076859"/>
              <a:gd name="connsiteY560" fmla="*/ 378207 h 3513667"/>
              <a:gd name="connsiteX561" fmla="*/ 1443028 w 3076859"/>
              <a:gd name="connsiteY561" fmla="*/ 376987 h 3513667"/>
              <a:gd name="connsiteX562" fmla="*/ 1446428 w 3076859"/>
              <a:gd name="connsiteY562" fmla="*/ 376038 h 3513667"/>
              <a:gd name="connsiteX563" fmla="*/ 1450428 w 3076859"/>
              <a:gd name="connsiteY563" fmla="*/ 375496 h 3513667"/>
              <a:gd name="connsiteX564" fmla="*/ 1454428 w 3076859"/>
              <a:gd name="connsiteY564" fmla="*/ 375090 h 3513667"/>
              <a:gd name="connsiteX565" fmla="*/ 1463228 w 3076859"/>
              <a:gd name="connsiteY565" fmla="*/ 374547 h 3513667"/>
              <a:gd name="connsiteX566" fmla="*/ 1471628 w 3076859"/>
              <a:gd name="connsiteY566" fmla="*/ 374276 h 3513667"/>
              <a:gd name="connsiteX567" fmla="*/ 1488629 w 3076859"/>
              <a:gd name="connsiteY567" fmla="*/ 373734 h 3513667"/>
              <a:gd name="connsiteX568" fmla="*/ 1505829 w 3076859"/>
              <a:gd name="connsiteY568" fmla="*/ 373463 h 3513667"/>
              <a:gd name="connsiteX569" fmla="*/ 1522629 w 3076859"/>
              <a:gd name="connsiteY569" fmla="*/ 373598 h 3513667"/>
              <a:gd name="connsiteX570" fmla="*/ 1539830 w 3076859"/>
              <a:gd name="connsiteY570" fmla="*/ 373734 h 3513667"/>
              <a:gd name="connsiteX571" fmla="*/ 1556830 w 3076859"/>
              <a:gd name="connsiteY571" fmla="*/ 374005 h 3513667"/>
              <a:gd name="connsiteX572" fmla="*/ 1574030 w 3076859"/>
              <a:gd name="connsiteY572" fmla="*/ 374276 h 3513667"/>
              <a:gd name="connsiteX573" fmla="*/ 1590831 w 3076859"/>
              <a:gd name="connsiteY573" fmla="*/ 374412 h 3513667"/>
              <a:gd name="connsiteX574" fmla="*/ 1594231 w 3076859"/>
              <a:gd name="connsiteY574" fmla="*/ 374547 h 3513667"/>
              <a:gd name="connsiteX575" fmla="*/ 1597431 w 3076859"/>
              <a:gd name="connsiteY575" fmla="*/ 374818 h 3513667"/>
              <a:gd name="connsiteX576" fmla="*/ 1600431 w 3076859"/>
              <a:gd name="connsiteY576" fmla="*/ 375361 h 3513667"/>
              <a:gd name="connsiteX577" fmla="*/ 1603231 w 3076859"/>
              <a:gd name="connsiteY577" fmla="*/ 375903 h 3513667"/>
              <a:gd name="connsiteX578" fmla="*/ 1606031 w 3076859"/>
              <a:gd name="connsiteY578" fmla="*/ 376716 h 3513667"/>
              <a:gd name="connsiteX579" fmla="*/ 1608431 w 3076859"/>
              <a:gd name="connsiteY579" fmla="*/ 377665 h 3513667"/>
              <a:gd name="connsiteX580" fmla="*/ 1611031 w 3076859"/>
              <a:gd name="connsiteY580" fmla="*/ 378750 h 3513667"/>
              <a:gd name="connsiteX581" fmla="*/ 1613231 w 3076859"/>
              <a:gd name="connsiteY581" fmla="*/ 379970 h 3513667"/>
              <a:gd name="connsiteX582" fmla="*/ 1615431 w 3076859"/>
              <a:gd name="connsiteY582" fmla="*/ 381190 h 3513667"/>
              <a:gd name="connsiteX583" fmla="*/ 1617831 w 3076859"/>
              <a:gd name="connsiteY583" fmla="*/ 382545 h 3513667"/>
              <a:gd name="connsiteX584" fmla="*/ 1621831 w 3076859"/>
              <a:gd name="connsiteY584" fmla="*/ 385663 h 3513667"/>
              <a:gd name="connsiteX585" fmla="*/ 1625831 w 3076859"/>
              <a:gd name="connsiteY585" fmla="*/ 388916 h 3513667"/>
              <a:gd name="connsiteX586" fmla="*/ 1629631 w 3076859"/>
              <a:gd name="connsiteY586" fmla="*/ 392441 h 3513667"/>
              <a:gd name="connsiteX587" fmla="*/ 1637032 w 3076859"/>
              <a:gd name="connsiteY587" fmla="*/ 399354 h 3513667"/>
              <a:gd name="connsiteX588" fmla="*/ 1640632 w 3076859"/>
              <a:gd name="connsiteY588" fmla="*/ 403014 h 3513667"/>
              <a:gd name="connsiteX589" fmla="*/ 1644432 w 3076859"/>
              <a:gd name="connsiteY589" fmla="*/ 405997 h 3513667"/>
              <a:gd name="connsiteX590" fmla="*/ 1648632 w 3076859"/>
              <a:gd name="connsiteY590" fmla="*/ 408979 h 3513667"/>
              <a:gd name="connsiteX591" fmla="*/ 1650632 w 3076859"/>
              <a:gd name="connsiteY591" fmla="*/ 410335 h 3513667"/>
              <a:gd name="connsiteX592" fmla="*/ 1652832 w 3076859"/>
              <a:gd name="connsiteY592" fmla="*/ 411555 h 3513667"/>
              <a:gd name="connsiteX593" fmla="*/ 1655232 w 3076859"/>
              <a:gd name="connsiteY593" fmla="*/ 412639 h 3513667"/>
              <a:gd name="connsiteX594" fmla="*/ 1657432 w 3076859"/>
              <a:gd name="connsiteY594" fmla="*/ 413588 h 3513667"/>
              <a:gd name="connsiteX595" fmla="*/ 1660032 w 3076859"/>
              <a:gd name="connsiteY595" fmla="*/ 414537 h 3513667"/>
              <a:gd name="connsiteX596" fmla="*/ 1662432 w 3076859"/>
              <a:gd name="connsiteY596" fmla="*/ 415215 h 3513667"/>
              <a:gd name="connsiteX597" fmla="*/ 1664232 w 3076859"/>
              <a:gd name="connsiteY597" fmla="*/ 412097 h 3513667"/>
              <a:gd name="connsiteX598" fmla="*/ 1666432 w 3076859"/>
              <a:gd name="connsiteY598" fmla="*/ 409250 h 3513667"/>
              <a:gd name="connsiteX599" fmla="*/ 1668632 w 3076859"/>
              <a:gd name="connsiteY599" fmla="*/ 406810 h 3513667"/>
              <a:gd name="connsiteX600" fmla="*/ 1670832 w 3076859"/>
              <a:gd name="connsiteY600" fmla="*/ 404641 h 3513667"/>
              <a:gd name="connsiteX601" fmla="*/ 1673232 w 3076859"/>
              <a:gd name="connsiteY601" fmla="*/ 403014 h 3513667"/>
              <a:gd name="connsiteX602" fmla="*/ 1676032 w 3076859"/>
              <a:gd name="connsiteY602" fmla="*/ 401388 h 3513667"/>
              <a:gd name="connsiteX603" fmla="*/ 1678432 w 3076859"/>
              <a:gd name="connsiteY603" fmla="*/ 400168 h 3513667"/>
              <a:gd name="connsiteX604" fmla="*/ 1681432 w 3076859"/>
              <a:gd name="connsiteY604" fmla="*/ 399219 h 3513667"/>
              <a:gd name="connsiteX605" fmla="*/ 1684232 w 3076859"/>
              <a:gd name="connsiteY605" fmla="*/ 398541 h 3513667"/>
              <a:gd name="connsiteX606" fmla="*/ 1687033 w 3076859"/>
              <a:gd name="connsiteY606" fmla="*/ 398134 h 3513667"/>
              <a:gd name="connsiteX607" fmla="*/ 1690033 w 3076859"/>
              <a:gd name="connsiteY607" fmla="*/ 397999 h 3513667"/>
              <a:gd name="connsiteX608" fmla="*/ 1693033 w 3076859"/>
              <a:gd name="connsiteY608" fmla="*/ 398134 h 3513667"/>
              <a:gd name="connsiteX609" fmla="*/ 1696233 w 3076859"/>
              <a:gd name="connsiteY609" fmla="*/ 398541 h 3513667"/>
              <a:gd name="connsiteX610" fmla="*/ 1699233 w 3076859"/>
              <a:gd name="connsiteY610" fmla="*/ 399083 h 3513667"/>
              <a:gd name="connsiteX611" fmla="*/ 1702433 w 3076859"/>
              <a:gd name="connsiteY611" fmla="*/ 399897 h 3513667"/>
              <a:gd name="connsiteX612" fmla="*/ 1705433 w 3076859"/>
              <a:gd name="connsiteY612" fmla="*/ 400981 h 3513667"/>
              <a:gd name="connsiteX613" fmla="*/ 1709433 w 3076859"/>
              <a:gd name="connsiteY613" fmla="*/ 402337 h 3513667"/>
              <a:gd name="connsiteX614" fmla="*/ 1713633 w 3076859"/>
              <a:gd name="connsiteY614" fmla="*/ 403421 h 3513667"/>
              <a:gd name="connsiteX615" fmla="*/ 1717433 w 3076859"/>
              <a:gd name="connsiteY615" fmla="*/ 404235 h 3513667"/>
              <a:gd name="connsiteX616" fmla="*/ 1721233 w 3076859"/>
              <a:gd name="connsiteY616" fmla="*/ 404641 h 3513667"/>
              <a:gd name="connsiteX617" fmla="*/ 1725233 w 3076859"/>
              <a:gd name="connsiteY617" fmla="*/ 404912 h 3513667"/>
              <a:gd name="connsiteX618" fmla="*/ 1729033 w 3076859"/>
              <a:gd name="connsiteY618" fmla="*/ 404912 h 3513667"/>
              <a:gd name="connsiteX619" fmla="*/ 1733033 w 3076859"/>
              <a:gd name="connsiteY619" fmla="*/ 404641 h 3513667"/>
              <a:gd name="connsiteX620" fmla="*/ 1736833 w 3076859"/>
              <a:gd name="connsiteY620" fmla="*/ 404370 h 3513667"/>
              <a:gd name="connsiteX621" fmla="*/ 1740634 w 3076859"/>
              <a:gd name="connsiteY621" fmla="*/ 403828 h 3513667"/>
              <a:gd name="connsiteX622" fmla="*/ 1744434 w 3076859"/>
              <a:gd name="connsiteY622" fmla="*/ 403286 h 3513667"/>
              <a:gd name="connsiteX623" fmla="*/ 1752034 w 3076859"/>
              <a:gd name="connsiteY623" fmla="*/ 401930 h 3513667"/>
              <a:gd name="connsiteX624" fmla="*/ 1759634 w 3076859"/>
              <a:gd name="connsiteY624" fmla="*/ 400303 h 3513667"/>
              <a:gd name="connsiteX625" fmla="*/ 1767234 w 3076859"/>
              <a:gd name="connsiteY625" fmla="*/ 398948 h 3513667"/>
              <a:gd name="connsiteX626" fmla="*/ 1776834 w 3076859"/>
              <a:gd name="connsiteY626" fmla="*/ 398948 h 3513667"/>
              <a:gd name="connsiteX627" fmla="*/ 1786234 w 3076859"/>
              <a:gd name="connsiteY627" fmla="*/ 399083 h 3513667"/>
              <a:gd name="connsiteX628" fmla="*/ 1795635 w 3076859"/>
              <a:gd name="connsiteY628" fmla="*/ 399626 h 3513667"/>
              <a:gd name="connsiteX629" fmla="*/ 1805235 w 3076859"/>
              <a:gd name="connsiteY629" fmla="*/ 400032 h 3513667"/>
              <a:gd name="connsiteX630" fmla="*/ 1814435 w 3076859"/>
              <a:gd name="connsiteY630" fmla="*/ 400981 h 3513667"/>
              <a:gd name="connsiteX631" fmla="*/ 1823435 w 3076859"/>
              <a:gd name="connsiteY631" fmla="*/ 402066 h 3513667"/>
              <a:gd name="connsiteX632" fmla="*/ 1828035 w 3076859"/>
              <a:gd name="connsiteY632" fmla="*/ 402743 h 3513667"/>
              <a:gd name="connsiteX633" fmla="*/ 1832635 w 3076859"/>
              <a:gd name="connsiteY633" fmla="*/ 403557 h 3513667"/>
              <a:gd name="connsiteX634" fmla="*/ 1837235 w 3076859"/>
              <a:gd name="connsiteY634" fmla="*/ 404506 h 3513667"/>
              <a:gd name="connsiteX635" fmla="*/ 1841435 w 3076859"/>
              <a:gd name="connsiteY635" fmla="*/ 405455 h 3513667"/>
              <a:gd name="connsiteX636" fmla="*/ 1846036 w 3076859"/>
              <a:gd name="connsiteY636" fmla="*/ 406539 h 3513667"/>
              <a:gd name="connsiteX637" fmla="*/ 1850436 w 3076859"/>
              <a:gd name="connsiteY637" fmla="*/ 407759 h 3513667"/>
              <a:gd name="connsiteX638" fmla="*/ 1854836 w 3076859"/>
              <a:gd name="connsiteY638" fmla="*/ 408979 h 3513667"/>
              <a:gd name="connsiteX639" fmla="*/ 1858836 w 3076859"/>
              <a:gd name="connsiteY639" fmla="*/ 410470 h 3513667"/>
              <a:gd name="connsiteX640" fmla="*/ 1863236 w 3076859"/>
              <a:gd name="connsiteY640" fmla="*/ 412097 h 3513667"/>
              <a:gd name="connsiteX641" fmla="*/ 1867236 w 3076859"/>
              <a:gd name="connsiteY641" fmla="*/ 413724 h 3513667"/>
              <a:gd name="connsiteX642" fmla="*/ 1871636 w 3076859"/>
              <a:gd name="connsiteY642" fmla="*/ 415621 h 3513667"/>
              <a:gd name="connsiteX643" fmla="*/ 1875636 w 3076859"/>
              <a:gd name="connsiteY643" fmla="*/ 417655 h 3513667"/>
              <a:gd name="connsiteX644" fmla="*/ 1879636 w 3076859"/>
              <a:gd name="connsiteY644" fmla="*/ 419688 h 3513667"/>
              <a:gd name="connsiteX645" fmla="*/ 1883636 w 3076859"/>
              <a:gd name="connsiteY645" fmla="*/ 421993 h 3513667"/>
              <a:gd name="connsiteX646" fmla="*/ 1887636 w 3076859"/>
              <a:gd name="connsiteY646" fmla="*/ 424433 h 3513667"/>
              <a:gd name="connsiteX647" fmla="*/ 1891436 w 3076859"/>
              <a:gd name="connsiteY647" fmla="*/ 426873 h 3513667"/>
              <a:gd name="connsiteX648" fmla="*/ 1895237 w 3076859"/>
              <a:gd name="connsiteY648" fmla="*/ 429719 h 3513667"/>
              <a:gd name="connsiteX649" fmla="*/ 1899237 w 3076859"/>
              <a:gd name="connsiteY649" fmla="*/ 432702 h 3513667"/>
              <a:gd name="connsiteX650" fmla="*/ 1902837 w 3076859"/>
              <a:gd name="connsiteY650" fmla="*/ 435684 h 3513667"/>
              <a:gd name="connsiteX651" fmla="*/ 1906437 w 3076859"/>
              <a:gd name="connsiteY651" fmla="*/ 438937 h 3513667"/>
              <a:gd name="connsiteX652" fmla="*/ 1907437 w 3076859"/>
              <a:gd name="connsiteY652" fmla="*/ 435820 h 3513667"/>
              <a:gd name="connsiteX653" fmla="*/ 1908037 w 3076859"/>
              <a:gd name="connsiteY653" fmla="*/ 432837 h 3513667"/>
              <a:gd name="connsiteX654" fmla="*/ 1908837 w 3076859"/>
              <a:gd name="connsiteY654" fmla="*/ 429584 h 3513667"/>
              <a:gd name="connsiteX655" fmla="*/ 1909637 w 3076859"/>
              <a:gd name="connsiteY655" fmla="*/ 426602 h 3513667"/>
              <a:gd name="connsiteX656" fmla="*/ 1910237 w 3076859"/>
              <a:gd name="connsiteY656" fmla="*/ 425246 h 3513667"/>
              <a:gd name="connsiteX657" fmla="*/ 1911037 w 3076859"/>
              <a:gd name="connsiteY657" fmla="*/ 423890 h 3513667"/>
              <a:gd name="connsiteX658" fmla="*/ 1912037 w 3076859"/>
              <a:gd name="connsiteY658" fmla="*/ 422535 h 3513667"/>
              <a:gd name="connsiteX659" fmla="*/ 1912837 w 3076859"/>
              <a:gd name="connsiteY659" fmla="*/ 421450 h 3513667"/>
              <a:gd name="connsiteX660" fmla="*/ 1914237 w 3076859"/>
              <a:gd name="connsiteY660" fmla="*/ 420637 h 3513667"/>
              <a:gd name="connsiteX661" fmla="*/ 1915837 w 3076859"/>
              <a:gd name="connsiteY661" fmla="*/ 419824 h 3513667"/>
              <a:gd name="connsiteX662" fmla="*/ 1917437 w 3076859"/>
              <a:gd name="connsiteY662" fmla="*/ 419146 h 3513667"/>
              <a:gd name="connsiteX663" fmla="*/ 1919437 w 3076859"/>
              <a:gd name="connsiteY663" fmla="*/ 418739 h 3513667"/>
              <a:gd name="connsiteX664" fmla="*/ 1921237 w 3076859"/>
              <a:gd name="connsiteY664" fmla="*/ 418604 h 3513667"/>
              <a:gd name="connsiteX665" fmla="*/ 1922837 w 3076859"/>
              <a:gd name="connsiteY665" fmla="*/ 418739 h 3513667"/>
              <a:gd name="connsiteX666" fmla="*/ 1924237 w 3076859"/>
              <a:gd name="connsiteY666" fmla="*/ 418875 h 3513667"/>
              <a:gd name="connsiteX667" fmla="*/ 1925637 w 3076859"/>
              <a:gd name="connsiteY667" fmla="*/ 419281 h 3513667"/>
              <a:gd name="connsiteX668" fmla="*/ 1926837 w 3076859"/>
              <a:gd name="connsiteY668" fmla="*/ 419824 h 3513667"/>
              <a:gd name="connsiteX669" fmla="*/ 1928037 w 3076859"/>
              <a:gd name="connsiteY669" fmla="*/ 420637 h 3513667"/>
              <a:gd name="connsiteX670" fmla="*/ 1929037 w 3076859"/>
              <a:gd name="connsiteY670" fmla="*/ 421315 h 3513667"/>
              <a:gd name="connsiteX671" fmla="*/ 1930037 w 3076859"/>
              <a:gd name="connsiteY671" fmla="*/ 422264 h 3513667"/>
              <a:gd name="connsiteX672" fmla="*/ 1931637 w 3076859"/>
              <a:gd name="connsiteY672" fmla="*/ 424433 h 3513667"/>
              <a:gd name="connsiteX673" fmla="*/ 1933037 w 3076859"/>
              <a:gd name="connsiteY673" fmla="*/ 426873 h 3513667"/>
              <a:gd name="connsiteX674" fmla="*/ 1934037 w 3076859"/>
              <a:gd name="connsiteY674" fmla="*/ 429448 h 3513667"/>
              <a:gd name="connsiteX675" fmla="*/ 1935037 w 3076859"/>
              <a:gd name="connsiteY675" fmla="*/ 432024 h 3513667"/>
              <a:gd name="connsiteX676" fmla="*/ 1938237 w 3076859"/>
              <a:gd name="connsiteY676" fmla="*/ 443140 h 3513667"/>
              <a:gd name="connsiteX677" fmla="*/ 1941237 w 3076859"/>
              <a:gd name="connsiteY677" fmla="*/ 454391 h 3513667"/>
              <a:gd name="connsiteX678" fmla="*/ 1947038 w 3076859"/>
              <a:gd name="connsiteY678" fmla="*/ 476894 h 3513667"/>
              <a:gd name="connsiteX679" fmla="*/ 1948238 w 3076859"/>
              <a:gd name="connsiteY679" fmla="*/ 478114 h 3513667"/>
              <a:gd name="connsiteX680" fmla="*/ 1949238 w 3076859"/>
              <a:gd name="connsiteY680" fmla="*/ 479469 h 3513667"/>
              <a:gd name="connsiteX681" fmla="*/ 1949838 w 3076859"/>
              <a:gd name="connsiteY681" fmla="*/ 480825 h 3513667"/>
              <a:gd name="connsiteX682" fmla="*/ 1950438 w 3076859"/>
              <a:gd name="connsiteY682" fmla="*/ 482316 h 3513667"/>
              <a:gd name="connsiteX683" fmla="*/ 1951438 w 3076859"/>
              <a:gd name="connsiteY683" fmla="*/ 485163 h 3513667"/>
              <a:gd name="connsiteX684" fmla="*/ 1952038 w 3076859"/>
              <a:gd name="connsiteY684" fmla="*/ 488281 h 3513667"/>
              <a:gd name="connsiteX685" fmla="*/ 1952038 w 3076859"/>
              <a:gd name="connsiteY685" fmla="*/ 491534 h 3513667"/>
              <a:gd name="connsiteX686" fmla="*/ 1952038 w 3076859"/>
              <a:gd name="connsiteY686" fmla="*/ 494787 h 3513667"/>
              <a:gd name="connsiteX687" fmla="*/ 1951438 w 3076859"/>
              <a:gd name="connsiteY687" fmla="*/ 501565 h 3513667"/>
              <a:gd name="connsiteX688" fmla="*/ 1951238 w 3076859"/>
              <a:gd name="connsiteY688" fmla="*/ 504819 h 3513667"/>
              <a:gd name="connsiteX689" fmla="*/ 1951038 w 3076859"/>
              <a:gd name="connsiteY689" fmla="*/ 508208 h 3513667"/>
              <a:gd name="connsiteX690" fmla="*/ 1951238 w 3076859"/>
              <a:gd name="connsiteY690" fmla="*/ 511325 h 3513667"/>
              <a:gd name="connsiteX691" fmla="*/ 1951638 w 3076859"/>
              <a:gd name="connsiteY691" fmla="*/ 514579 h 3513667"/>
              <a:gd name="connsiteX692" fmla="*/ 1952638 w 3076859"/>
              <a:gd name="connsiteY692" fmla="*/ 517561 h 3513667"/>
              <a:gd name="connsiteX693" fmla="*/ 1953038 w 3076859"/>
              <a:gd name="connsiteY693" fmla="*/ 518917 h 3513667"/>
              <a:gd name="connsiteX694" fmla="*/ 1954038 w 3076859"/>
              <a:gd name="connsiteY694" fmla="*/ 520272 h 3513667"/>
              <a:gd name="connsiteX695" fmla="*/ 1954838 w 3076859"/>
              <a:gd name="connsiteY695" fmla="*/ 521628 h 3513667"/>
              <a:gd name="connsiteX696" fmla="*/ 1956038 w 3076859"/>
              <a:gd name="connsiteY696" fmla="*/ 523119 h 3513667"/>
              <a:gd name="connsiteX697" fmla="*/ 1957038 w 3076859"/>
              <a:gd name="connsiteY697" fmla="*/ 524339 h 3513667"/>
              <a:gd name="connsiteX698" fmla="*/ 1958638 w 3076859"/>
              <a:gd name="connsiteY698" fmla="*/ 525424 h 3513667"/>
              <a:gd name="connsiteX699" fmla="*/ 1960238 w 3076859"/>
              <a:gd name="connsiteY699" fmla="*/ 525966 h 3513667"/>
              <a:gd name="connsiteX700" fmla="*/ 1961838 w 3076859"/>
              <a:gd name="connsiteY700" fmla="*/ 526779 h 3513667"/>
              <a:gd name="connsiteX701" fmla="*/ 1963838 w 3076859"/>
              <a:gd name="connsiteY701" fmla="*/ 527864 h 3513667"/>
              <a:gd name="connsiteX702" fmla="*/ 1965438 w 3076859"/>
              <a:gd name="connsiteY702" fmla="*/ 529219 h 3513667"/>
              <a:gd name="connsiteX703" fmla="*/ 2003639 w 3076859"/>
              <a:gd name="connsiteY703" fmla="*/ 683078 h 3513667"/>
              <a:gd name="connsiteX704" fmla="*/ 2041639 w 3076859"/>
              <a:gd name="connsiteY704" fmla="*/ 836801 h 3513667"/>
              <a:gd name="connsiteX705" fmla="*/ 2043239 w 3076859"/>
              <a:gd name="connsiteY705" fmla="*/ 843036 h 3513667"/>
              <a:gd name="connsiteX706" fmla="*/ 2045239 w 3076859"/>
              <a:gd name="connsiteY706" fmla="*/ 849136 h 3513667"/>
              <a:gd name="connsiteX707" fmla="*/ 2047039 w 3076859"/>
              <a:gd name="connsiteY707" fmla="*/ 855236 h 3513667"/>
              <a:gd name="connsiteX708" fmla="*/ 2047639 w 3076859"/>
              <a:gd name="connsiteY708" fmla="*/ 858354 h 3513667"/>
              <a:gd name="connsiteX709" fmla="*/ 2048039 w 3076859"/>
              <a:gd name="connsiteY709" fmla="*/ 861608 h 3513667"/>
              <a:gd name="connsiteX710" fmla="*/ 2048639 w 3076859"/>
              <a:gd name="connsiteY710" fmla="*/ 864726 h 3513667"/>
              <a:gd name="connsiteX711" fmla="*/ 2048839 w 3076859"/>
              <a:gd name="connsiteY711" fmla="*/ 867708 h 3513667"/>
              <a:gd name="connsiteX712" fmla="*/ 2048839 w 3076859"/>
              <a:gd name="connsiteY712" fmla="*/ 870826 h 3513667"/>
              <a:gd name="connsiteX713" fmla="*/ 2048439 w 3076859"/>
              <a:gd name="connsiteY713" fmla="*/ 873943 h 3513667"/>
              <a:gd name="connsiteX714" fmla="*/ 2047639 w 3076859"/>
              <a:gd name="connsiteY714" fmla="*/ 877197 h 3513667"/>
              <a:gd name="connsiteX715" fmla="*/ 2046839 w 3076859"/>
              <a:gd name="connsiteY715" fmla="*/ 880315 h 3513667"/>
              <a:gd name="connsiteX716" fmla="*/ 2045439 w 3076859"/>
              <a:gd name="connsiteY716" fmla="*/ 883297 h 3513667"/>
              <a:gd name="connsiteX717" fmla="*/ 2043639 w 3076859"/>
              <a:gd name="connsiteY717" fmla="*/ 886550 h 3513667"/>
              <a:gd name="connsiteX718" fmla="*/ 2045839 w 3076859"/>
              <a:gd name="connsiteY718" fmla="*/ 888042 h 3513667"/>
              <a:gd name="connsiteX719" fmla="*/ 2047839 w 3076859"/>
              <a:gd name="connsiteY719" fmla="*/ 889533 h 3513667"/>
              <a:gd name="connsiteX720" fmla="*/ 2049639 w 3076859"/>
              <a:gd name="connsiteY720" fmla="*/ 891295 h 3513667"/>
              <a:gd name="connsiteX721" fmla="*/ 2051240 w 3076859"/>
              <a:gd name="connsiteY721" fmla="*/ 892922 h 3513667"/>
              <a:gd name="connsiteX722" fmla="*/ 2052840 w 3076859"/>
              <a:gd name="connsiteY722" fmla="*/ 894684 h 3513667"/>
              <a:gd name="connsiteX723" fmla="*/ 2054240 w 3076859"/>
              <a:gd name="connsiteY723" fmla="*/ 896446 h 3513667"/>
              <a:gd name="connsiteX724" fmla="*/ 2055440 w 3076859"/>
              <a:gd name="connsiteY724" fmla="*/ 898480 h 3513667"/>
              <a:gd name="connsiteX725" fmla="*/ 2056640 w 3076859"/>
              <a:gd name="connsiteY725" fmla="*/ 900513 h 3513667"/>
              <a:gd name="connsiteX726" fmla="*/ 2058440 w 3076859"/>
              <a:gd name="connsiteY726" fmla="*/ 904715 h 3513667"/>
              <a:gd name="connsiteX727" fmla="*/ 2059840 w 3076859"/>
              <a:gd name="connsiteY727" fmla="*/ 909053 h 3513667"/>
              <a:gd name="connsiteX728" fmla="*/ 2060840 w 3076859"/>
              <a:gd name="connsiteY728" fmla="*/ 913526 h 3513667"/>
              <a:gd name="connsiteX729" fmla="*/ 2061840 w 3076859"/>
              <a:gd name="connsiteY729" fmla="*/ 918135 h 3513667"/>
              <a:gd name="connsiteX730" fmla="*/ 2081840 w 3076859"/>
              <a:gd name="connsiteY730" fmla="*/ 1009773 h 3513667"/>
              <a:gd name="connsiteX731" fmla="*/ 2102240 w 3076859"/>
              <a:gd name="connsiteY731" fmla="*/ 1102495 h 3513667"/>
              <a:gd name="connsiteX732" fmla="*/ 2104440 w 3076859"/>
              <a:gd name="connsiteY732" fmla="*/ 1100326 h 3513667"/>
              <a:gd name="connsiteX733" fmla="*/ 2106241 w 3076859"/>
              <a:gd name="connsiteY733" fmla="*/ 1098157 h 3513667"/>
              <a:gd name="connsiteX734" fmla="*/ 2107641 w 3076859"/>
              <a:gd name="connsiteY734" fmla="*/ 1095988 h 3513667"/>
              <a:gd name="connsiteX735" fmla="*/ 2108841 w 3076859"/>
              <a:gd name="connsiteY735" fmla="*/ 1093548 h 3513667"/>
              <a:gd name="connsiteX736" fmla="*/ 2109441 w 3076859"/>
              <a:gd name="connsiteY736" fmla="*/ 1091108 h 3513667"/>
              <a:gd name="connsiteX737" fmla="*/ 2109841 w 3076859"/>
              <a:gd name="connsiteY737" fmla="*/ 1088668 h 3513667"/>
              <a:gd name="connsiteX738" fmla="*/ 2110441 w 3076859"/>
              <a:gd name="connsiteY738" fmla="*/ 1083516 h 3513667"/>
              <a:gd name="connsiteX739" fmla="*/ 2110841 w 3076859"/>
              <a:gd name="connsiteY739" fmla="*/ 1078365 h 3513667"/>
              <a:gd name="connsiteX740" fmla="*/ 2111041 w 3076859"/>
              <a:gd name="connsiteY740" fmla="*/ 1075925 h 3513667"/>
              <a:gd name="connsiteX741" fmla="*/ 2111441 w 3076859"/>
              <a:gd name="connsiteY741" fmla="*/ 1073485 h 3513667"/>
              <a:gd name="connsiteX742" fmla="*/ 2112241 w 3076859"/>
              <a:gd name="connsiteY742" fmla="*/ 1071181 h 3513667"/>
              <a:gd name="connsiteX743" fmla="*/ 2113041 w 3076859"/>
              <a:gd name="connsiteY743" fmla="*/ 1068876 h 3513667"/>
              <a:gd name="connsiteX744" fmla="*/ 2114241 w 3076859"/>
              <a:gd name="connsiteY744" fmla="*/ 1066707 h 3513667"/>
              <a:gd name="connsiteX745" fmla="*/ 2115841 w 3076859"/>
              <a:gd name="connsiteY745" fmla="*/ 1064674 h 3513667"/>
              <a:gd name="connsiteX746" fmla="*/ 2121241 w 3076859"/>
              <a:gd name="connsiteY746" fmla="*/ 1068741 h 3513667"/>
              <a:gd name="connsiteX747" fmla="*/ 2121241 w 3076859"/>
              <a:gd name="connsiteY747" fmla="*/ 1068469 h 3513667"/>
              <a:gd name="connsiteX748" fmla="*/ 2115841 w 3076859"/>
              <a:gd name="connsiteY748" fmla="*/ 1064674 h 3513667"/>
              <a:gd name="connsiteX749" fmla="*/ 2116841 w 3076859"/>
              <a:gd name="connsiteY749" fmla="*/ 1041900 h 3513667"/>
              <a:gd name="connsiteX750" fmla="*/ 2117241 w 3076859"/>
              <a:gd name="connsiteY750" fmla="*/ 1030649 h 3513667"/>
              <a:gd name="connsiteX751" fmla="*/ 2117841 w 3076859"/>
              <a:gd name="connsiteY751" fmla="*/ 1019397 h 3513667"/>
              <a:gd name="connsiteX752" fmla="*/ 2118641 w 3076859"/>
              <a:gd name="connsiteY752" fmla="*/ 1008146 h 3513667"/>
              <a:gd name="connsiteX753" fmla="*/ 2119641 w 3076859"/>
              <a:gd name="connsiteY753" fmla="*/ 996759 h 3513667"/>
              <a:gd name="connsiteX754" fmla="*/ 2121241 w 3076859"/>
              <a:gd name="connsiteY754" fmla="*/ 985643 h 3513667"/>
              <a:gd name="connsiteX755" fmla="*/ 2122441 w 3076859"/>
              <a:gd name="connsiteY755" fmla="*/ 980086 h 3513667"/>
              <a:gd name="connsiteX756" fmla="*/ 2123641 w 3076859"/>
              <a:gd name="connsiteY756" fmla="*/ 974528 h 3513667"/>
              <a:gd name="connsiteX757" fmla="*/ 2123441 w 3076859"/>
              <a:gd name="connsiteY757" fmla="*/ 973172 h 3513667"/>
              <a:gd name="connsiteX758" fmla="*/ 2123241 w 3076859"/>
              <a:gd name="connsiteY758" fmla="*/ 971816 h 3513667"/>
              <a:gd name="connsiteX759" fmla="*/ 2123441 w 3076859"/>
              <a:gd name="connsiteY759" fmla="*/ 970190 h 3513667"/>
              <a:gd name="connsiteX760" fmla="*/ 2123841 w 3076859"/>
              <a:gd name="connsiteY760" fmla="*/ 968563 h 3513667"/>
              <a:gd name="connsiteX761" fmla="*/ 2125041 w 3076859"/>
              <a:gd name="connsiteY761" fmla="*/ 965174 h 3513667"/>
              <a:gd name="connsiteX762" fmla="*/ 2126641 w 3076859"/>
              <a:gd name="connsiteY762" fmla="*/ 961243 h 3513667"/>
              <a:gd name="connsiteX763" fmla="*/ 2145241 w 3076859"/>
              <a:gd name="connsiteY763" fmla="*/ 788135 h 3513667"/>
              <a:gd name="connsiteX764" fmla="*/ 2146641 w 3076859"/>
              <a:gd name="connsiteY764" fmla="*/ 782984 h 3513667"/>
              <a:gd name="connsiteX765" fmla="*/ 2147641 w 3076859"/>
              <a:gd name="connsiteY765" fmla="*/ 777968 h 3513667"/>
              <a:gd name="connsiteX766" fmla="*/ 2149441 w 3076859"/>
              <a:gd name="connsiteY766" fmla="*/ 767801 h 3513667"/>
              <a:gd name="connsiteX767" fmla="*/ 2150441 w 3076859"/>
              <a:gd name="connsiteY767" fmla="*/ 757499 h 3513667"/>
              <a:gd name="connsiteX768" fmla="*/ 2151641 w 3076859"/>
              <a:gd name="connsiteY768" fmla="*/ 747197 h 3513667"/>
              <a:gd name="connsiteX769" fmla="*/ 2152041 w 3076859"/>
              <a:gd name="connsiteY769" fmla="*/ 736894 h 3513667"/>
              <a:gd name="connsiteX770" fmla="*/ 2152641 w 3076859"/>
              <a:gd name="connsiteY770" fmla="*/ 726456 h 3513667"/>
              <a:gd name="connsiteX771" fmla="*/ 2153241 w 3076859"/>
              <a:gd name="connsiteY771" fmla="*/ 705716 h 3513667"/>
              <a:gd name="connsiteX772" fmla="*/ 2153841 w 3076859"/>
              <a:gd name="connsiteY772" fmla="*/ 685111 h 3513667"/>
              <a:gd name="connsiteX773" fmla="*/ 2154641 w 3076859"/>
              <a:gd name="connsiteY773" fmla="*/ 674673 h 3513667"/>
              <a:gd name="connsiteX774" fmla="*/ 2155441 w 3076859"/>
              <a:gd name="connsiteY774" fmla="*/ 664371 h 3513667"/>
              <a:gd name="connsiteX775" fmla="*/ 2156641 w 3076859"/>
              <a:gd name="connsiteY775" fmla="*/ 653933 h 3513667"/>
              <a:gd name="connsiteX776" fmla="*/ 2158242 w 3076859"/>
              <a:gd name="connsiteY776" fmla="*/ 643766 h 3513667"/>
              <a:gd name="connsiteX777" fmla="*/ 2159442 w 3076859"/>
              <a:gd name="connsiteY777" fmla="*/ 638615 h 3513667"/>
              <a:gd name="connsiteX778" fmla="*/ 2160642 w 3076859"/>
              <a:gd name="connsiteY778" fmla="*/ 633599 h 3513667"/>
              <a:gd name="connsiteX779" fmla="*/ 2161642 w 3076859"/>
              <a:gd name="connsiteY779" fmla="*/ 628448 h 3513667"/>
              <a:gd name="connsiteX780" fmla="*/ 2163242 w 3076859"/>
              <a:gd name="connsiteY780" fmla="*/ 623432 h 3513667"/>
              <a:gd name="connsiteX781" fmla="*/ 2163842 w 3076859"/>
              <a:gd name="connsiteY781" fmla="*/ 620721 h 3513667"/>
              <a:gd name="connsiteX782" fmla="*/ 2164242 w 3076859"/>
              <a:gd name="connsiteY782" fmla="*/ 618010 h 3513667"/>
              <a:gd name="connsiteX783" fmla="*/ 2164442 w 3076859"/>
              <a:gd name="connsiteY783" fmla="*/ 615163 h 3513667"/>
              <a:gd name="connsiteX784" fmla="*/ 2164442 w 3076859"/>
              <a:gd name="connsiteY784" fmla="*/ 612316 h 3513667"/>
              <a:gd name="connsiteX785" fmla="*/ 2164442 w 3076859"/>
              <a:gd name="connsiteY785" fmla="*/ 606487 h 3513667"/>
              <a:gd name="connsiteX786" fmla="*/ 2164442 w 3076859"/>
              <a:gd name="connsiteY786" fmla="*/ 600929 h 3513667"/>
              <a:gd name="connsiteX787" fmla="*/ 2164642 w 3076859"/>
              <a:gd name="connsiteY787" fmla="*/ 598218 h 3513667"/>
              <a:gd name="connsiteX788" fmla="*/ 2164842 w 3076859"/>
              <a:gd name="connsiteY788" fmla="*/ 595372 h 3513667"/>
              <a:gd name="connsiteX789" fmla="*/ 2165242 w 3076859"/>
              <a:gd name="connsiteY789" fmla="*/ 592660 h 3513667"/>
              <a:gd name="connsiteX790" fmla="*/ 2166242 w 3076859"/>
              <a:gd name="connsiteY790" fmla="*/ 589949 h 3513667"/>
              <a:gd name="connsiteX791" fmla="*/ 2167242 w 3076859"/>
              <a:gd name="connsiteY791" fmla="*/ 587238 h 3513667"/>
              <a:gd name="connsiteX792" fmla="*/ 2168442 w 3076859"/>
              <a:gd name="connsiteY792" fmla="*/ 584798 h 3513667"/>
              <a:gd name="connsiteX793" fmla="*/ 2170442 w 3076859"/>
              <a:gd name="connsiteY793" fmla="*/ 582222 h 3513667"/>
              <a:gd name="connsiteX794" fmla="*/ 2172442 w 3076859"/>
              <a:gd name="connsiteY794" fmla="*/ 579782 h 3513667"/>
              <a:gd name="connsiteX795" fmla="*/ 2172842 w 3076859"/>
              <a:gd name="connsiteY795" fmla="*/ 570022 h 3513667"/>
              <a:gd name="connsiteX796" fmla="*/ 2173242 w 3076859"/>
              <a:gd name="connsiteY796" fmla="*/ 561211 h 3513667"/>
              <a:gd name="connsiteX797" fmla="*/ 2174442 w 3076859"/>
              <a:gd name="connsiteY797" fmla="*/ 553213 h 3513667"/>
              <a:gd name="connsiteX798" fmla="*/ 2175242 w 3076859"/>
              <a:gd name="connsiteY798" fmla="*/ 549688 h 3513667"/>
              <a:gd name="connsiteX799" fmla="*/ 2175842 w 3076859"/>
              <a:gd name="connsiteY799" fmla="*/ 546028 h 3513667"/>
              <a:gd name="connsiteX800" fmla="*/ 2176842 w 3076859"/>
              <a:gd name="connsiteY800" fmla="*/ 542911 h 3513667"/>
              <a:gd name="connsiteX801" fmla="*/ 2177842 w 3076859"/>
              <a:gd name="connsiteY801" fmla="*/ 539793 h 3513667"/>
              <a:gd name="connsiteX802" fmla="*/ 2179042 w 3076859"/>
              <a:gd name="connsiteY802" fmla="*/ 536810 h 3513667"/>
              <a:gd name="connsiteX803" fmla="*/ 2180242 w 3076859"/>
              <a:gd name="connsiteY803" fmla="*/ 534235 h 3513667"/>
              <a:gd name="connsiteX804" fmla="*/ 2181842 w 3076859"/>
              <a:gd name="connsiteY804" fmla="*/ 531524 h 3513667"/>
              <a:gd name="connsiteX805" fmla="*/ 2183442 w 3076859"/>
              <a:gd name="connsiteY805" fmla="*/ 529219 h 3513667"/>
              <a:gd name="connsiteX806" fmla="*/ 2185042 w 3076859"/>
              <a:gd name="connsiteY806" fmla="*/ 527050 h 3513667"/>
              <a:gd name="connsiteX807" fmla="*/ 2186842 w 3076859"/>
              <a:gd name="connsiteY807" fmla="*/ 525017 h 3513667"/>
              <a:gd name="connsiteX808" fmla="*/ 2188842 w 3076859"/>
              <a:gd name="connsiteY808" fmla="*/ 523119 h 3513667"/>
              <a:gd name="connsiteX809" fmla="*/ 2191042 w 3076859"/>
              <a:gd name="connsiteY809" fmla="*/ 521357 h 3513667"/>
              <a:gd name="connsiteX810" fmla="*/ 2193642 w 3076859"/>
              <a:gd name="connsiteY810" fmla="*/ 519866 h 3513667"/>
              <a:gd name="connsiteX811" fmla="*/ 2196042 w 3076859"/>
              <a:gd name="connsiteY811" fmla="*/ 518374 h 3513667"/>
              <a:gd name="connsiteX812" fmla="*/ 2198842 w 3076859"/>
              <a:gd name="connsiteY812" fmla="*/ 517019 h 3513667"/>
              <a:gd name="connsiteX813" fmla="*/ 2201842 w 3076859"/>
              <a:gd name="connsiteY813" fmla="*/ 515934 h 3513667"/>
              <a:gd name="connsiteX814" fmla="*/ 2204842 w 3076859"/>
              <a:gd name="connsiteY814" fmla="*/ 514850 h 3513667"/>
              <a:gd name="connsiteX815" fmla="*/ 2208242 w 3076859"/>
              <a:gd name="connsiteY815" fmla="*/ 513901 h 3513667"/>
              <a:gd name="connsiteX816" fmla="*/ 2211643 w 3076859"/>
              <a:gd name="connsiteY816" fmla="*/ 513223 h 3513667"/>
              <a:gd name="connsiteX817" fmla="*/ 2215243 w 3076859"/>
              <a:gd name="connsiteY817" fmla="*/ 512410 h 3513667"/>
              <a:gd name="connsiteX818" fmla="*/ 2219443 w 3076859"/>
              <a:gd name="connsiteY818" fmla="*/ 511732 h 3513667"/>
              <a:gd name="connsiteX819" fmla="*/ 2223443 w 3076859"/>
              <a:gd name="connsiteY819" fmla="*/ 511325 h 3513667"/>
              <a:gd name="connsiteX820" fmla="*/ 2227843 w 3076859"/>
              <a:gd name="connsiteY820" fmla="*/ 511054 h 3513667"/>
              <a:gd name="connsiteX821" fmla="*/ 2232443 w 3076859"/>
              <a:gd name="connsiteY821" fmla="*/ 510648 h 3513667"/>
              <a:gd name="connsiteX822" fmla="*/ 2242243 w 3076859"/>
              <a:gd name="connsiteY822" fmla="*/ 510377 h 3513667"/>
              <a:gd name="connsiteX823" fmla="*/ 2265244 w 3076859"/>
              <a:gd name="connsiteY823" fmla="*/ 510241 h 3513667"/>
              <a:gd name="connsiteX824" fmla="*/ 2288244 w 3076859"/>
              <a:gd name="connsiteY824" fmla="*/ 510241 h 3513667"/>
              <a:gd name="connsiteX825" fmla="*/ 2297844 w 3076859"/>
              <a:gd name="connsiteY825" fmla="*/ 512410 h 3513667"/>
              <a:gd name="connsiteX826" fmla="*/ 2300844 w 3076859"/>
              <a:gd name="connsiteY826" fmla="*/ 513630 h 3513667"/>
              <a:gd name="connsiteX827" fmla="*/ 2304044 w 3076859"/>
              <a:gd name="connsiteY827" fmla="*/ 514579 h 3513667"/>
              <a:gd name="connsiteX828" fmla="*/ 2307244 w 3076859"/>
              <a:gd name="connsiteY828" fmla="*/ 515392 h 3513667"/>
              <a:gd name="connsiteX829" fmla="*/ 2310244 w 3076859"/>
              <a:gd name="connsiteY829" fmla="*/ 515934 h 3513667"/>
              <a:gd name="connsiteX830" fmla="*/ 2313444 w 3076859"/>
              <a:gd name="connsiteY830" fmla="*/ 516477 h 3513667"/>
              <a:gd name="connsiteX831" fmla="*/ 2316445 w 3076859"/>
              <a:gd name="connsiteY831" fmla="*/ 516748 h 3513667"/>
              <a:gd name="connsiteX832" fmla="*/ 2319645 w 3076859"/>
              <a:gd name="connsiteY832" fmla="*/ 517019 h 3513667"/>
              <a:gd name="connsiteX833" fmla="*/ 2322845 w 3076859"/>
              <a:gd name="connsiteY833" fmla="*/ 517019 h 3513667"/>
              <a:gd name="connsiteX834" fmla="*/ 2329245 w 3076859"/>
              <a:gd name="connsiteY834" fmla="*/ 517019 h 3513667"/>
              <a:gd name="connsiteX835" fmla="*/ 2335645 w 3076859"/>
              <a:gd name="connsiteY835" fmla="*/ 516748 h 3513667"/>
              <a:gd name="connsiteX836" fmla="*/ 2342045 w 3076859"/>
              <a:gd name="connsiteY836" fmla="*/ 516206 h 3513667"/>
              <a:gd name="connsiteX837" fmla="*/ 2348445 w 3076859"/>
              <a:gd name="connsiteY837" fmla="*/ 515663 h 3513667"/>
              <a:gd name="connsiteX838" fmla="*/ 2354845 w 3076859"/>
              <a:gd name="connsiteY838" fmla="*/ 514986 h 3513667"/>
              <a:gd name="connsiteX839" fmla="*/ 2361445 w 3076859"/>
              <a:gd name="connsiteY839" fmla="*/ 514443 h 3513667"/>
              <a:gd name="connsiteX840" fmla="*/ 2367846 w 3076859"/>
              <a:gd name="connsiteY840" fmla="*/ 514037 h 3513667"/>
              <a:gd name="connsiteX841" fmla="*/ 2374446 w 3076859"/>
              <a:gd name="connsiteY841" fmla="*/ 514037 h 3513667"/>
              <a:gd name="connsiteX842" fmla="*/ 2377646 w 3076859"/>
              <a:gd name="connsiteY842" fmla="*/ 514308 h 3513667"/>
              <a:gd name="connsiteX843" fmla="*/ 2380846 w 3076859"/>
              <a:gd name="connsiteY843" fmla="*/ 514443 h 3513667"/>
              <a:gd name="connsiteX844" fmla="*/ 2384046 w 3076859"/>
              <a:gd name="connsiteY844" fmla="*/ 514714 h 3513667"/>
              <a:gd name="connsiteX845" fmla="*/ 2387446 w 3076859"/>
              <a:gd name="connsiteY845" fmla="*/ 515392 h 3513667"/>
              <a:gd name="connsiteX846" fmla="*/ 2390646 w 3076859"/>
              <a:gd name="connsiteY846" fmla="*/ 515934 h 3513667"/>
              <a:gd name="connsiteX847" fmla="*/ 2393846 w 3076859"/>
              <a:gd name="connsiteY847" fmla="*/ 516748 h 3513667"/>
              <a:gd name="connsiteX848" fmla="*/ 2397046 w 3076859"/>
              <a:gd name="connsiteY848" fmla="*/ 517697 h 3513667"/>
              <a:gd name="connsiteX849" fmla="*/ 2400246 w 3076859"/>
              <a:gd name="connsiteY849" fmla="*/ 518781 h 3513667"/>
              <a:gd name="connsiteX850" fmla="*/ 2401646 w 3076859"/>
              <a:gd name="connsiteY850" fmla="*/ 519188 h 3513667"/>
              <a:gd name="connsiteX851" fmla="*/ 2403046 w 3076859"/>
              <a:gd name="connsiteY851" fmla="*/ 519459 h 3513667"/>
              <a:gd name="connsiteX852" fmla="*/ 2404046 w 3076859"/>
              <a:gd name="connsiteY852" fmla="*/ 519594 h 3513667"/>
              <a:gd name="connsiteX853" fmla="*/ 2405046 w 3076859"/>
              <a:gd name="connsiteY853" fmla="*/ 519594 h 3513667"/>
              <a:gd name="connsiteX854" fmla="*/ 2406246 w 3076859"/>
              <a:gd name="connsiteY854" fmla="*/ 519594 h 3513667"/>
              <a:gd name="connsiteX855" fmla="*/ 2407046 w 3076859"/>
              <a:gd name="connsiteY855" fmla="*/ 519323 h 3513667"/>
              <a:gd name="connsiteX856" fmla="*/ 2407846 w 3076859"/>
              <a:gd name="connsiteY856" fmla="*/ 519052 h 3513667"/>
              <a:gd name="connsiteX857" fmla="*/ 2408646 w 3076859"/>
              <a:gd name="connsiteY857" fmla="*/ 518646 h 3513667"/>
              <a:gd name="connsiteX858" fmla="*/ 2410046 w 3076859"/>
              <a:gd name="connsiteY858" fmla="*/ 517290 h 3513667"/>
              <a:gd name="connsiteX859" fmla="*/ 2411246 w 3076859"/>
              <a:gd name="connsiteY859" fmla="*/ 515799 h 3513667"/>
              <a:gd name="connsiteX860" fmla="*/ 2412046 w 3076859"/>
              <a:gd name="connsiteY860" fmla="*/ 513901 h 3513667"/>
              <a:gd name="connsiteX861" fmla="*/ 2412846 w 3076859"/>
              <a:gd name="connsiteY861" fmla="*/ 511868 h 3513667"/>
              <a:gd name="connsiteX862" fmla="*/ 2413446 w 3076859"/>
              <a:gd name="connsiteY862" fmla="*/ 509834 h 3513667"/>
              <a:gd name="connsiteX863" fmla="*/ 2413846 w 3076859"/>
              <a:gd name="connsiteY863" fmla="*/ 507259 h 3513667"/>
              <a:gd name="connsiteX864" fmla="*/ 2414846 w 3076859"/>
              <a:gd name="connsiteY864" fmla="*/ 502514 h 3513667"/>
              <a:gd name="connsiteX865" fmla="*/ 2415646 w 3076859"/>
              <a:gd name="connsiteY865" fmla="*/ 497770 h 3513667"/>
              <a:gd name="connsiteX866" fmla="*/ 2416446 w 3076859"/>
              <a:gd name="connsiteY866" fmla="*/ 495736 h 3513667"/>
              <a:gd name="connsiteX867" fmla="*/ 2416846 w 3076859"/>
              <a:gd name="connsiteY867" fmla="*/ 493703 h 3513667"/>
              <a:gd name="connsiteX868" fmla="*/ 2418246 w 3076859"/>
              <a:gd name="connsiteY868" fmla="*/ 489772 h 3513667"/>
              <a:gd name="connsiteX869" fmla="*/ 2419247 w 3076859"/>
              <a:gd name="connsiteY869" fmla="*/ 485841 h 3513667"/>
              <a:gd name="connsiteX870" fmla="*/ 2419847 w 3076859"/>
              <a:gd name="connsiteY870" fmla="*/ 481774 h 3513667"/>
              <a:gd name="connsiteX871" fmla="*/ 2420247 w 3076859"/>
              <a:gd name="connsiteY871" fmla="*/ 477571 h 3513667"/>
              <a:gd name="connsiteX872" fmla="*/ 2421247 w 3076859"/>
              <a:gd name="connsiteY872" fmla="*/ 469302 h 3513667"/>
              <a:gd name="connsiteX873" fmla="*/ 2421447 w 3076859"/>
              <a:gd name="connsiteY873" fmla="*/ 465100 h 3513667"/>
              <a:gd name="connsiteX874" fmla="*/ 2421847 w 3076859"/>
              <a:gd name="connsiteY874" fmla="*/ 460898 h 3513667"/>
              <a:gd name="connsiteX875" fmla="*/ 2422647 w 3076859"/>
              <a:gd name="connsiteY875" fmla="*/ 456967 h 3513667"/>
              <a:gd name="connsiteX876" fmla="*/ 2423447 w 3076859"/>
              <a:gd name="connsiteY876" fmla="*/ 452900 h 3513667"/>
              <a:gd name="connsiteX877" fmla="*/ 2424847 w 3076859"/>
              <a:gd name="connsiteY877" fmla="*/ 448969 h 3513667"/>
              <a:gd name="connsiteX878" fmla="*/ 2426447 w 3076859"/>
              <a:gd name="connsiteY878" fmla="*/ 445173 h 3513667"/>
              <a:gd name="connsiteX879" fmla="*/ 2427647 w 3076859"/>
              <a:gd name="connsiteY879" fmla="*/ 443411 h 3513667"/>
              <a:gd name="connsiteX880" fmla="*/ 2428647 w 3076859"/>
              <a:gd name="connsiteY880" fmla="*/ 441649 h 3513667"/>
              <a:gd name="connsiteX881" fmla="*/ 2430047 w 3076859"/>
              <a:gd name="connsiteY881" fmla="*/ 439886 h 3513667"/>
              <a:gd name="connsiteX882" fmla="*/ 2431447 w 3076859"/>
              <a:gd name="connsiteY882" fmla="*/ 438260 h 3513667"/>
              <a:gd name="connsiteX883" fmla="*/ 2433247 w 3076859"/>
              <a:gd name="connsiteY883" fmla="*/ 436497 h 3513667"/>
              <a:gd name="connsiteX884" fmla="*/ 2435047 w 3076859"/>
              <a:gd name="connsiteY884" fmla="*/ 434871 h 3513667"/>
              <a:gd name="connsiteX885" fmla="*/ 2437047 w 3076859"/>
              <a:gd name="connsiteY885" fmla="*/ 433244 h 3513667"/>
              <a:gd name="connsiteX886" fmla="*/ 2439247 w 3076859"/>
              <a:gd name="connsiteY886" fmla="*/ 431888 h 3513667"/>
              <a:gd name="connsiteX887" fmla="*/ 2439447 w 3076859"/>
              <a:gd name="connsiteY887" fmla="*/ 428364 h 3513667"/>
              <a:gd name="connsiteX888" fmla="*/ 2439647 w 3076859"/>
              <a:gd name="connsiteY888" fmla="*/ 425246 h 3513667"/>
              <a:gd name="connsiteX889" fmla="*/ 2440447 w 3076859"/>
              <a:gd name="connsiteY889" fmla="*/ 422535 h 3513667"/>
              <a:gd name="connsiteX890" fmla="*/ 2440847 w 3076859"/>
              <a:gd name="connsiteY890" fmla="*/ 420095 h 3513667"/>
              <a:gd name="connsiteX891" fmla="*/ 2441647 w 3076859"/>
              <a:gd name="connsiteY891" fmla="*/ 418061 h 3513667"/>
              <a:gd name="connsiteX892" fmla="*/ 2442647 w 3076859"/>
              <a:gd name="connsiteY892" fmla="*/ 416299 h 3513667"/>
              <a:gd name="connsiteX893" fmla="*/ 2443647 w 3076859"/>
              <a:gd name="connsiteY893" fmla="*/ 414672 h 3513667"/>
              <a:gd name="connsiteX894" fmla="*/ 2444647 w 3076859"/>
              <a:gd name="connsiteY894" fmla="*/ 413452 h 3513667"/>
              <a:gd name="connsiteX895" fmla="*/ 2446047 w 3076859"/>
              <a:gd name="connsiteY895" fmla="*/ 412368 h 3513667"/>
              <a:gd name="connsiteX896" fmla="*/ 2447447 w 3076859"/>
              <a:gd name="connsiteY896" fmla="*/ 411555 h 3513667"/>
              <a:gd name="connsiteX897" fmla="*/ 2448847 w 3076859"/>
              <a:gd name="connsiteY897" fmla="*/ 411012 h 3513667"/>
              <a:gd name="connsiteX898" fmla="*/ 2450447 w 3076859"/>
              <a:gd name="connsiteY898" fmla="*/ 410741 h 3513667"/>
              <a:gd name="connsiteX899" fmla="*/ 2452047 w 3076859"/>
              <a:gd name="connsiteY899" fmla="*/ 410335 h 3513667"/>
              <a:gd name="connsiteX900" fmla="*/ 2453647 w 3076859"/>
              <a:gd name="connsiteY900" fmla="*/ 410335 h 3513667"/>
              <a:gd name="connsiteX901" fmla="*/ 2455447 w 3076859"/>
              <a:gd name="connsiteY901" fmla="*/ 410335 h 3513667"/>
              <a:gd name="connsiteX902" fmla="*/ 2457047 w 3076859"/>
              <a:gd name="connsiteY902" fmla="*/ 410470 h 3513667"/>
              <a:gd name="connsiteX903" fmla="*/ 2460847 w 3076859"/>
              <a:gd name="connsiteY903" fmla="*/ 411148 h 3513667"/>
              <a:gd name="connsiteX904" fmla="*/ 2464447 w 3076859"/>
              <a:gd name="connsiteY904" fmla="*/ 412097 h 3513667"/>
              <a:gd name="connsiteX905" fmla="*/ 2472248 w 3076859"/>
              <a:gd name="connsiteY905" fmla="*/ 414130 h 3513667"/>
              <a:gd name="connsiteX906" fmla="*/ 2475848 w 3076859"/>
              <a:gd name="connsiteY906" fmla="*/ 414808 h 3513667"/>
              <a:gd name="connsiteX907" fmla="*/ 2477848 w 3076859"/>
              <a:gd name="connsiteY907" fmla="*/ 415215 h 3513667"/>
              <a:gd name="connsiteX908" fmla="*/ 2479648 w 3076859"/>
              <a:gd name="connsiteY908" fmla="*/ 415350 h 3513667"/>
              <a:gd name="connsiteX909" fmla="*/ 2481248 w 3076859"/>
              <a:gd name="connsiteY909" fmla="*/ 415486 h 3513667"/>
              <a:gd name="connsiteX910" fmla="*/ 2483048 w 3076859"/>
              <a:gd name="connsiteY910" fmla="*/ 415350 h 3513667"/>
              <a:gd name="connsiteX911" fmla="*/ 2484648 w 3076859"/>
              <a:gd name="connsiteY911" fmla="*/ 415215 h 3513667"/>
              <a:gd name="connsiteX912" fmla="*/ 2486248 w 3076859"/>
              <a:gd name="connsiteY912" fmla="*/ 414808 h 3513667"/>
              <a:gd name="connsiteX913" fmla="*/ 2488248 w 3076859"/>
              <a:gd name="connsiteY913" fmla="*/ 412910 h 3513667"/>
              <a:gd name="connsiteX914" fmla="*/ 2490448 w 3076859"/>
              <a:gd name="connsiteY914" fmla="*/ 411148 h 3513667"/>
              <a:gd name="connsiteX915" fmla="*/ 2492848 w 3076859"/>
              <a:gd name="connsiteY915" fmla="*/ 409792 h 3513667"/>
              <a:gd name="connsiteX916" fmla="*/ 2495048 w 3076859"/>
              <a:gd name="connsiteY916" fmla="*/ 408708 h 3513667"/>
              <a:gd name="connsiteX917" fmla="*/ 2497648 w 3076859"/>
              <a:gd name="connsiteY917" fmla="*/ 407895 h 3513667"/>
              <a:gd name="connsiteX918" fmla="*/ 2499848 w 3076859"/>
              <a:gd name="connsiteY918" fmla="*/ 407081 h 3513667"/>
              <a:gd name="connsiteX919" fmla="*/ 2502448 w 3076859"/>
              <a:gd name="connsiteY919" fmla="*/ 406675 h 3513667"/>
              <a:gd name="connsiteX920" fmla="*/ 2504848 w 3076859"/>
              <a:gd name="connsiteY920" fmla="*/ 406539 h 3513667"/>
              <a:gd name="connsiteX921" fmla="*/ 2507448 w 3076859"/>
              <a:gd name="connsiteY921" fmla="*/ 406403 h 3513667"/>
              <a:gd name="connsiteX922" fmla="*/ 2509848 w 3076859"/>
              <a:gd name="connsiteY922" fmla="*/ 406403 h 3513667"/>
              <a:gd name="connsiteX923" fmla="*/ 2512648 w 3076859"/>
              <a:gd name="connsiteY923" fmla="*/ 406539 h 3513667"/>
              <a:gd name="connsiteX924" fmla="*/ 2515248 w 3076859"/>
              <a:gd name="connsiteY924" fmla="*/ 406810 h 3513667"/>
              <a:gd name="connsiteX925" fmla="*/ 2520448 w 3076859"/>
              <a:gd name="connsiteY925" fmla="*/ 407488 h 3513667"/>
              <a:gd name="connsiteX926" fmla="*/ 2525649 w 3076859"/>
              <a:gd name="connsiteY926" fmla="*/ 408437 h 3513667"/>
              <a:gd name="connsiteX927" fmla="*/ 2553449 w 3076859"/>
              <a:gd name="connsiteY927" fmla="*/ 415350 h 3513667"/>
              <a:gd name="connsiteX928" fmla="*/ 2552649 w 3076859"/>
              <a:gd name="connsiteY928" fmla="*/ 414401 h 3513667"/>
              <a:gd name="connsiteX929" fmla="*/ 2553649 w 3076859"/>
              <a:gd name="connsiteY929" fmla="*/ 409521 h 3513667"/>
              <a:gd name="connsiteX930" fmla="*/ 2555249 w 3076859"/>
              <a:gd name="connsiteY930" fmla="*/ 404777 h 3513667"/>
              <a:gd name="connsiteX931" fmla="*/ 2557049 w 3076859"/>
              <a:gd name="connsiteY931" fmla="*/ 400710 h 3513667"/>
              <a:gd name="connsiteX932" fmla="*/ 2559049 w 3076859"/>
              <a:gd name="connsiteY932" fmla="*/ 396914 h 3513667"/>
              <a:gd name="connsiteX933" fmla="*/ 2561249 w 3076859"/>
              <a:gd name="connsiteY933" fmla="*/ 393661 h 3513667"/>
              <a:gd name="connsiteX934" fmla="*/ 2563449 w 3076859"/>
              <a:gd name="connsiteY934" fmla="*/ 390814 h 3513667"/>
              <a:gd name="connsiteX935" fmla="*/ 2566049 w 3076859"/>
              <a:gd name="connsiteY935" fmla="*/ 388103 h 3513667"/>
              <a:gd name="connsiteX936" fmla="*/ 2568849 w 3076859"/>
              <a:gd name="connsiteY936" fmla="*/ 385934 h 3513667"/>
              <a:gd name="connsiteX937" fmla="*/ 2571449 w 3076859"/>
              <a:gd name="connsiteY937" fmla="*/ 383901 h 3513667"/>
              <a:gd name="connsiteX938" fmla="*/ 2574449 w 3076859"/>
              <a:gd name="connsiteY938" fmla="*/ 382410 h 3513667"/>
              <a:gd name="connsiteX939" fmla="*/ 2577650 w 3076859"/>
              <a:gd name="connsiteY939" fmla="*/ 381054 h 3513667"/>
              <a:gd name="connsiteX940" fmla="*/ 2580850 w 3076859"/>
              <a:gd name="connsiteY940" fmla="*/ 379970 h 3513667"/>
              <a:gd name="connsiteX941" fmla="*/ 2584050 w 3076859"/>
              <a:gd name="connsiteY941" fmla="*/ 379021 h 3513667"/>
              <a:gd name="connsiteX942" fmla="*/ 2587450 w 3076859"/>
              <a:gd name="connsiteY942" fmla="*/ 378343 h 3513667"/>
              <a:gd name="connsiteX943" fmla="*/ 2590850 w 3076859"/>
              <a:gd name="connsiteY943" fmla="*/ 377936 h 3513667"/>
              <a:gd name="connsiteX944" fmla="*/ 2594450 w 3076859"/>
              <a:gd name="connsiteY944" fmla="*/ 377665 h 3513667"/>
              <a:gd name="connsiteX945" fmla="*/ 2598250 w 3076859"/>
              <a:gd name="connsiteY945" fmla="*/ 377394 h 3513667"/>
              <a:gd name="connsiteX946" fmla="*/ 2601850 w 3076859"/>
              <a:gd name="connsiteY946" fmla="*/ 377394 h 3513667"/>
              <a:gd name="connsiteX947" fmla="*/ 2605450 w 3076859"/>
              <a:gd name="connsiteY947" fmla="*/ 377665 h 3513667"/>
              <a:gd name="connsiteX948" fmla="*/ 2609050 w 3076859"/>
              <a:gd name="connsiteY948" fmla="*/ 377801 h 3513667"/>
              <a:gd name="connsiteX949" fmla="*/ 2616650 w 3076859"/>
              <a:gd name="connsiteY949" fmla="*/ 378343 h 3513667"/>
              <a:gd name="connsiteX950" fmla="*/ 2624250 w 3076859"/>
              <a:gd name="connsiteY950" fmla="*/ 379021 h 3513667"/>
              <a:gd name="connsiteX951" fmla="*/ 2631451 w 3076859"/>
              <a:gd name="connsiteY951" fmla="*/ 379563 h 3513667"/>
              <a:gd name="connsiteX952" fmla="*/ 2638451 w 3076859"/>
              <a:gd name="connsiteY952" fmla="*/ 380105 h 3513667"/>
              <a:gd name="connsiteX953" fmla="*/ 2642051 w 3076859"/>
              <a:gd name="connsiteY953" fmla="*/ 380105 h 3513667"/>
              <a:gd name="connsiteX954" fmla="*/ 2645451 w 3076859"/>
              <a:gd name="connsiteY954" fmla="*/ 380105 h 3513667"/>
              <a:gd name="connsiteX955" fmla="*/ 2648651 w 3076859"/>
              <a:gd name="connsiteY955" fmla="*/ 379970 h 3513667"/>
              <a:gd name="connsiteX956" fmla="*/ 2651851 w 3076859"/>
              <a:gd name="connsiteY956" fmla="*/ 379563 h 3513667"/>
              <a:gd name="connsiteX957" fmla="*/ 2655251 w 3076859"/>
              <a:gd name="connsiteY957" fmla="*/ 379156 h 3513667"/>
              <a:gd name="connsiteX958" fmla="*/ 2659051 w 3076859"/>
              <a:gd name="connsiteY958" fmla="*/ 378885 h 3513667"/>
              <a:gd name="connsiteX959" fmla="*/ 2663251 w 3076859"/>
              <a:gd name="connsiteY959" fmla="*/ 378750 h 3513667"/>
              <a:gd name="connsiteX960" fmla="*/ 2667451 w 3076859"/>
              <a:gd name="connsiteY960" fmla="*/ 378750 h 3513667"/>
              <a:gd name="connsiteX961" fmla="*/ 2671851 w 3076859"/>
              <a:gd name="connsiteY961" fmla="*/ 378885 h 3513667"/>
              <a:gd name="connsiteX962" fmla="*/ 2676651 w 3076859"/>
              <a:gd name="connsiteY962" fmla="*/ 379156 h 3513667"/>
              <a:gd name="connsiteX963" fmla="*/ 2681252 w 3076859"/>
              <a:gd name="connsiteY963" fmla="*/ 379563 h 3513667"/>
              <a:gd name="connsiteX964" fmla="*/ 2686252 w 3076859"/>
              <a:gd name="connsiteY964" fmla="*/ 380105 h 3513667"/>
              <a:gd name="connsiteX965" fmla="*/ 2691052 w 3076859"/>
              <a:gd name="connsiteY965" fmla="*/ 380647 h 3513667"/>
              <a:gd name="connsiteX966" fmla="*/ 2696052 w 3076859"/>
              <a:gd name="connsiteY966" fmla="*/ 381461 h 3513667"/>
              <a:gd name="connsiteX967" fmla="*/ 2701052 w 3076859"/>
              <a:gd name="connsiteY967" fmla="*/ 382410 h 3513667"/>
              <a:gd name="connsiteX968" fmla="*/ 2705852 w 3076859"/>
              <a:gd name="connsiteY968" fmla="*/ 383494 h 3513667"/>
              <a:gd name="connsiteX969" fmla="*/ 2710852 w 3076859"/>
              <a:gd name="connsiteY969" fmla="*/ 384579 h 3513667"/>
              <a:gd name="connsiteX970" fmla="*/ 2715652 w 3076859"/>
              <a:gd name="connsiteY970" fmla="*/ 385799 h 3513667"/>
              <a:gd name="connsiteX971" fmla="*/ 2720252 w 3076859"/>
              <a:gd name="connsiteY971" fmla="*/ 387154 h 3513667"/>
              <a:gd name="connsiteX972" fmla="*/ 2724652 w 3076859"/>
              <a:gd name="connsiteY972" fmla="*/ 388781 h 3513667"/>
              <a:gd name="connsiteX973" fmla="*/ 2731653 w 3076859"/>
              <a:gd name="connsiteY973" fmla="*/ 386883 h 3513667"/>
              <a:gd name="connsiteX974" fmla="*/ 2735053 w 3076859"/>
              <a:gd name="connsiteY974" fmla="*/ 386070 h 3513667"/>
              <a:gd name="connsiteX975" fmla="*/ 2738453 w 3076859"/>
              <a:gd name="connsiteY975" fmla="*/ 385392 h 3513667"/>
              <a:gd name="connsiteX976" fmla="*/ 2741653 w 3076859"/>
              <a:gd name="connsiteY976" fmla="*/ 384850 h 3513667"/>
              <a:gd name="connsiteX977" fmla="*/ 2744853 w 3076859"/>
              <a:gd name="connsiteY977" fmla="*/ 384579 h 3513667"/>
              <a:gd name="connsiteX978" fmla="*/ 2748053 w 3076859"/>
              <a:gd name="connsiteY978" fmla="*/ 384443 h 3513667"/>
              <a:gd name="connsiteX979" fmla="*/ 2751053 w 3076859"/>
              <a:gd name="connsiteY979" fmla="*/ 384579 h 3513667"/>
              <a:gd name="connsiteX980" fmla="*/ 2752653 w 3076859"/>
              <a:gd name="connsiteY980" fmla="*/ 384850 h 3513667"/>
              <a:gd name="connsiteX981" fmla="*/ 2753853 w 3076859"/>
              <a:gd name="connsiteY981" fmla="*/ 385121 h 3513667"/>
              <a:gd name="connsiteX982" fmla="*/ 2755253 w 3076859"/>
              <a:gd name="connsiteY982" fmla="*/ 385663 h 3513667"/>
              <a:gd name="connsiteX983" fmla="*/ 2756653 w 3076859"/>
              <a:gd name="connsiteY983" fmla="*/ 386070 h 3513667"/>
              <a:gd name="connsiteX984" fmla="*/ 2758053 w 3076859"/>
              <a:gd name="connsiteY984" fmla="*/ 386748 h 3513667"/>
              <a:gd name="connsiteX985" fmla="*/ 2759453 w 3076859"/>
              <a:gd name="connsiteY985" fmla="*/ 387561 h 3513667"/>
              <a:gd name="connsiteX986" fmla="*/ 2760853 w 3076859"/>
              <a:gd name="connsiteY986" fmla="*/ 388239 h 3513667"/>
              <a:gd name="connsiteX987" fmla="*/ 2761853 w 3076859"/>
              <a:gd name="connsiteY987" fmla="*/ 389323 h 3513667"/>
              <a:gd name="connsiteX988" fmla="*/ 2763253 w 3076859"/>
              <a:gd name="connsiteY988" fmla="*/ 390408 h 3513667"/>
              <a:gd name="connsiteX989" fmla="*/ 2764453 w 3076859"/>
              <a:gd name="connsiteY989" fmla="*/ 391628 h 3513667"/>
              <a:gd name="connsiteX990" fmla="*/ 2765653 w 3076859"/>
              <a:gd name="connsiteY990" fmla="*/ 393119 h 3513667"/>
              <a:gd name="connsiteX991" fmla="*/ 2766453 w 3076859"/>
              <a:gd name="connsiteY991" fmla="*/ 394610 h 3513667"/>
              <a:gd name="connsiteX992" fmla="*/ 2768453 w 3076859"/>
              <a:gd name="connsiteY992" fmla="*/ 398134 h 3513667"/>
              <a:gd name="connsiteX993" fmla="*/ 2770453 w 3076859"/>
              <a:gd name="connsiteY993" fmla="*/ 402472 h 3513667"/>
              <a:gd name="connsiteX994" fmla="*/ 2771253 w 3076859"/>
              <a:gd name="connsiteY994" fmla="*/ 404099 h 3513667"/>
              <a:gd name="connsiteX995" fmla="*/ 2772053 w 3076859"/>
              <a:gd name="connsiteY995" fmla="*/ 405590 h 3513667"/>
              <a:gd name="connsiteX996" fmla="*/ 2773053 w 3076859"/>
              <a:gd name="connsiteY996" fmla="*/ 406946 h 3513667"/>
              <a:gd name="connsiteX997" fmla="*/ 2774253 w 3076859"/>
              <a:gd name="connsiteY997" fmla="*/ 408437 h 3513667"/>
              <a:gd name="connsiteX998" fmla="*/ 2775653 w 3076859"/>
              <a:gd name="connsiteY998" fmla="*/ 409657 h 3513667"/>
              <a:gd name="connsiteX999" fmla="*/ 2777053 w 3076859"/>
              <a:gd name="connsiteY999" fmla="*/ 410741 h 3513667"/>
              <a:gd name="connsiteX1000" fmla="*/ 2778653 w 3076859"/>
              <a:gd name="connsiteY1000" fmla="*/ 411826 h 3513667"/>
              <a:gd name="connsiteX1001" fmla="*/ 2780453 w 3076859"/>
              <a:gd name="connsiteY1001" fmla="*/ 412639 h 3513667"/>
              <a:gd name="connsiteX1002" fmla="*/ 2782053 w 3076859"/>
              <a:gd name="connsiteY1002" fmla="*/ 413452 h 3513667"/>
              <a:gd name="connsiteX1003" fmla="*/ 2784054 w 3076859"/>
              <a:gd name="connsiteY1003" fmla="*/ 414130 h 3513667"/>
              <a:gd name="connsiteX1004" fmla="*/ 2786054 w 3076859"/>
              <a:gd name="connsiteY1004" fmla="*/ 414672 h 3513667"/>
              <a:gd name="connsiteX1005" fmla="*/ 2788054 w 3076859"/>
              <a:gd name="connsiteY1005" fmla="*/ 415079 h 3513667"/>
              <a:gd name="connsiteX1006" fmla="*/ 2790254 w 3076859"/>
              <a:gd name="connsiteY1006" fmla="*/ 415215 h 3513667"/>
              <a:gd name="connsiteX1007" fmla="*/ 2792454 w 3076859"/>
              <a:gd name="connsiteY1007" fmla="*/ 415079 h 3513667"/>
              <a:gd name="connsiteX1008" fmla="*/ 2794854 w 3076859"/>
              <a:gd name="connsiteY1008" fmla="*/ 414808 h 3513667"/>
              <a:gd name="connsiteX1009" fmla="*/ 2797054 w 3076859"/>
              <a:gd name="connsiteY1009" fmla="*/ 414401 h 3513667"/>
              <a:gd name="connsiteX1010" fmla="*/ 2799054 w 3076859"/>
              <a:gd name="connsiteY1010" fmla="*/ 410877 h 3513667"/>
              <a:gd name="connsiteX1011" fmla="*/ 2801054 w 3076859"/>
              <a:gd name="connsiteY1011" fmla="*/ 408030 h 3513667"/>
              <a:gd name="connsiteX1012" fmla="*/ 2803054 w 3076859"/>
              <a:gd name="connsiteY1012" fmla="*/ 405861 h 3513667"/>
              <a:gd name="connsiteX1013" fmla="*/ 2804854 w 3076859"/>
              <a:gd name="connsiteY1013" fmla="*/ 404370 h 3513667"/>
              <a:gd name="connsiteX1014" fmla="*/ 2805654 w 3076859"/>
              <a:gd name="connsiteY1014" fmla="*/ 403828 h 3513667"/>
              <a:gd name="connsiteX1015" fmla="*/ 2806654 w 3076859"/>
              <a:gd name="connsiteY1015" fmla="*/ 403557 h 3513667"/>
              <a:gd name="connsiteX1016" fmla="*/ 2807254 w 3076859"/>
              <a:gd name="connsiteY1016" fmla="*/ 403286 h 3513667"/>
              <a:gd name="connsiteX1017" fmla="*/ 2808054 w 3076859"/>
              <a:gd name="connsiteY1017" fmla="*/ 403150 h 3513667"/>
              <a:gd name="connsiteX1018" fmla="*/ 2808854 w 3076859"/>
              <a:gd name="connsiteY1018" fmla="*/ 403150 h 3513667"/>
              <a:gd name="connsiteX1019" fmla="*/ 2809654 w 3076859"/>
              <a:gd name="connsiteY1019" fmla="*/ 403286 h 3513667"/>
              <a:gd name="connsiteX1020" fmla="*/ 2810254 w 3076859"/>
              <a:gd name="connsiteY1020" fmla="*/ 403557 h 3513667"/>
              <a:gd name="connsiteX1021" fmla="*/ 2810854 w 3076859"/>
              <a:gd name="connsiteY1021" fmla="*/ 403828 h 3513667"/>
              <a:gd name="connsiteX1022" fmla="*/ 2812254 w 3076859"/>
              <a:gd name="connsiteY1022" fmla="*/ 404777 h 3513667"/>
              <a:gd name="connsiteX1023" fmla="*/ 2813454 w 3076859"/>
              <a:gd name="connsiteY1023" fmla="*/ 405997 h 3513667"/>
              <a:gd name="connsiteX1024" fmla="*/ 2814654 w 3076859"/>
              <a:gd name="connsiteY1024" fmla="*/ 407623 h 3513667"/>
              <a:gd name="connsiteX1025" fmla="*/ 2815654 w 3076859"/>
              <a:gd name="connsiteY1025" fmla="*/ 409521 h 3513667"/>
              <a:gd name="connsiteX1026" fmla="*/ 2817854 w 3076859"/>
              <a:gd name="connsiteY1026" fmla="*/ 413452 h 3513667"/>
              <a:gd name="connsiteX1027" fmla="*/ 2819454 w 3076859"/>
              <a:gd name="connsiteY1027" fmla="*/ 417926 h 3513667"/>
              <a:gd name="connsiteX1028" fmla="*/ 2823454 w 3076859"/>
              <a:gd name="connsiteY1028" fmla="*/ 428906 h 3513667"/>
              <a:gd name="connsiteX1029" fmla="*/ 2827454 w 3076859"/>
              <a:gd name="connsiteY1029" fmla="*/ 439886 h 3513667"/>
              <a:gd name="connsiteX1030" fmla="*/ 2831054 w 3076859"/>
              <a:gd name="connsiteY1030" fmla="*/ 450867 h 3513667"/>
              <a:gd name="connsiteX1031" fmla="*/ 2834454 w 3076859"/>
              <a:gd name="connsiteY1031" fmla="*/ 461847 h 3513667"/>
              <a:gd name="connsiteX1032" fmla="*/ 2837655 w 3076859"/>
              <a:gd name="connsiteY1032" fmla="*/ 472962 h 3513667"/>
              <a:gd name="connsiteX1033" fmla="*/ 2840855 w 3076859"/>
              <a:gd name="connsiteY1033" fmla="*/ 484078 h 3513667"/>
              <a:gd name="connsiteX1034" fmla="*/ 2843655 w 3076859"/>
              <a:gd name="connsiteY1034" fmla="*/ 495194 h 3513667"/>
              <a:gd name="connsiteX1035" fmla="*/ 2846255 w 3076859"/>
              <a:gd name="connsiteY1035" fmla="*/ 506581 h 3513667"/>
              <a:gd name="connsiteX1036" fmla="*/ 2848655 w 3076859"/>
              <a:gd name="connsiteY1036" fmla="*/ 517832 h 3513667"/>
              <a:gd name="connsiteX1037" fmla="*/ 2850655 w 3076859"/>
              <a:gd name="connsiteY1037" fmla="*/ 529084 h 3513667"/>
              <a:gd name="connsiteX1038" fmla="*/ 2852455 w 3076859"/>
              <a:gd name="connsiteY1038" fmla="*/ 540335 h 3513667"/>
              <a:gd name="connsiteX1039" fmla="*/ 2854055 w 3076859"/>
              <a:gd name="connsiteY1039" fmla="*/ 551857 h 3513667"/>
              <a:gd name="connsiteX1040" fmla="*/ 2855255 w 3076859"/>
              <a:gd name="connsiteY1040" fmla="*/ 563244 h 3513667"/>
              <a:gd name="connsiteX1041" fmla="*/ 2856255 w 3076859"/>
              <a:gd name="connsiteY1041" fmla="*/ 574631 h 3513667"/>
              <a:gd name="connsiteX1042" fmla="*/ 2857055 w 3076859"/>
              <a:gd name="connsiteY1042" fmla="*/ 586289 h 3513667"/>
              <a:gd name="connsiteX1043" fmla="*/ 2857255 w 3076859"/>
              <a:gd name="connsiteY1043" fmla="*/ 597812 h 3513667"/>
              <a:gd name="connsiteX1044" fmla="*/ 2862455 w 3076859"/>
              <a:gd name="connsiteY1044" fmla="*/ 625872 h 3513667"/>
              <a:gd name="connsiteX1045" fmla="*/ 2865055 w 3076859"/>
              <a:gd name="connsiteY1045" fmla="*/ 639970 h 3513667"/>
              <a:gd name="connsiteX1046" fmla="*/ 2867255 w 3076859"/>
              <a:gd name="connsiteY1046" fmla="*/ 653933 h 3513667"/>
              <a:gd name="connsiteX1047" fmla="*/ 2869255 w 3076859"/>
              <a:gd name="connsiteY1047" fmla="*/ 668031 h 3513667"/>
              <a:gd name="connsiteX1048" fmla="*/ 2871455 w 3076859"/>
              <a:gd name="connsiteY1048" fmla="*/ 681993 h 3513667"/>
              <a:gd name="connsiteX1049" fmla="*/ 2873055 w 3076859"/>
              <a:gd name="connsiteY1049" fmla="*/ 696091 h 3513667"/>
              <a:gd name="connsiteX1050" fmla="*/ 2874655 w 3076859"/>
              <a:gd name="connsiteY1050" fmla="*/ 710054 h 3513667"/>
              <a:gd name="connsiteX1051" fmla="*/ 2875655 w 3076859"/>
              <a:gd name="connsiteY1051" fmla="*/ 724287 h 3513667"/>
              <a:gd name="connsiteX1052" fmla="*/ 2876855 w 3076859"/>
              <a:gd name="connsiteY1052" fmla="*/ 738385 h 3513667"/>
              <a:gd name="connsiteX1053" fmla="*/ 2877455 w 3076859"/>
              <a:gd name="connsiteY1053" fmla="*/ 752483 h 3513667"/>
              <a:gd name="connsiteX1054" fmla="*/ 2877855 w 3076859"/>
              <a:gd name="connsiteY1054" fmla="*/ 766717 h 3513667"/>
              <a:gd name="connsiteX1055" fmla="*/ 2877855 w 3076859"/>
              <a:gd name="connsiteY1055" fmla="*/ 780679 h 3513667"/>
              <a:gd name="connsiteX1056" fmla="*/ 2877455 w 3076859"/>
              <a:gd name="connsiteY1056" fmla="*/ 794913 h 3513667"/>
              <a:gd name="connsiteX1057" fmla="*/ 2876855 w 3076859"/>
              <a:gd name="connsiteY1057" fmla="*/ 809147 h 3513667"/>
              <a:gd name="connsiteX1058" fmla="*/ 2875455 w 3076859"/>
              <a:gd name="connsiteY1058" fmla="*/ 823380 h 3513667"/>
              <a:gd name="connsiteX1059" fmla="*/ 2905056 w 3076859"/>
              <a:gd name="connsiteY1059" fmla="*/ 1195623 h 3513667"/>
              <a:gd name="connsiteX1060" fmla="*/ 2908056 w 3076859"/>
              <a:gd name="connsiteY1060" fmla="*/ 1206874 h 3513667"/>
              <a:gd name="connsiteX1061" fmla="*/ 2910856 w 3076859"/>
              <a:gd name="connsiteY1061" fmla="*/ 1218126 h 3513667"/>
              <a:gd name="connsiteX1062" fmla="*/ 2913056 w 3076859"/>
              <a:gd name="connsiteY1062" fmla="*/ 1229648 h 3513667"/>
              <a:gd name="connsiteX1063" fmla="*/ 2915456 w 3076859"/>
              <a:gd name="connsiteY1063" fmla="*/ 1241035 h 3513667"/>
              <a:gd name="connsiteX1064" fmla="*/ 2917256 w 3076859"/>
              <a:gd name="connsiteY1064" fmla="*/ 1252422 h 3513667"/>
              <a:gd name="connsiteX1065" fmla="*/ 2918856 w 3076859"/>
              <a:gd name="connsiteY1065" fmla="*/ 1263809 h 3513667"/>
              <a:gd name="connsiteX1066" fmla="*/ 2920456 w 3076859"/>
              <a:gd name="connsiteY1066" fmla="*/ 1275331 h 3513667"/>
              <a:gd name="connsiteX1067" fmla="*/ 2921656 w 3076859"/>
              <a:gd name="connsiteY1067" fmla="*/ 1286854 h 3513667"/>
              <a:gd name="connsiteX1068" fmla="*/ 2922456 w 3076859"/>
              <a:gd name="connsiteY1068" fmla="*/ 1298240 h 3513667"/>
              <a:gd name="connsiteX1069" fmla="*/ 2923456 w 3076859"/>
              <a:gd name="connsiteY1069" fmla="*/ 1309627 h 3513667"/>
              <a:gd name="connsiteX1070" fmla="*/ 2923856 w 3076859"/>
              <a:gd name="connsiteY1070" fmla="*/ 1321285 h 3513667"/>
              <a:gd name="connsiteX1071" fmla="*/ 2924256 w 3076859"/>
              <a:gd name="connsiteY1071" fmla="*/ 1332808 h 3513667"/>
              <a:gd name="connsiteX1072" fmla="*/ 2924256 w 3076859"/>
              <a:gd name="connsiteY1072" fmla="*/ 1344330 h 3513667"/>
              <a:gd name="connsiteX1073" fmla="*/ 2924256 w 3076859"/>
              <a:gd name="connsiteY1073" fmla="*/ 1355853 h 3513667"/>
              <a:gd name="connsiteX1074" fmla="*/ 2924056 w 3076859"/>
              <a:gd name="connsiteY1074" fmla="*/ 1367511 h 3513667"/>
              <a:gd name="connsiteX1075" fmla="*/ 2923856 w 3076859"/>
              <a:gd name="connsiteY1075" fmla="*/ 1379033 h 3513667"/>
              <a:gd name="connsiteX1076" fmla="*/ 2924256 w 3076859"/>
              <a:gd name="connsiteY1076" fmla="*/ 1379711 h 3513667"/>
              <a:gd name="connsiteX1077" fmla="*/ 2924656 w 3076859"/>
              <a:gd name="connsiteY1077" fmla="*/ 1380253 h 3513667"/>
              <a:gd name="connsiteX1078" fmla="*/ 2925056 w 3076859"/>
              <a:gd name="connsiteY1078" fmla="*/ 1381202 h 3513667"/>
              <a:gd name="connsiteX1079" fmla="*/ 2925256 w 3076859"/>
              <a:gd name="connsiteY1079" fmla="*/ 1382151 h 3513667"/>
              <a:gd name="connsiteX1080" fmla="*/ 2925056 w 3076859"/>
              <a:gd name="connsiteY1080" fmla="*/ 1383235 h 3513667"/>
              <a:gd name="connsiteX1081" fmla="*/ 2924656 w 3076859"/>
              <a:gd name="connsiteY1081" fmla="*/ 1384455 h 3513667"/>
              <a:gd name="connsiteX1082" fmla="*/ 2924256 w 3076859"/>
              <a:gd name="connsiteY1082" fmla="*/ 1385811 h 3513667"/>
              <a:gd name="connsiteX1083" fmla="*/ 2923656 w 3076859"/>
              <a:gd name="connsiteY1083" fmla="*/ 1387573 h 3513667"/>
              <a:gd name="connsiteX1084" fmla="*/ 2924056 w 3076859"/>
              <a:gd name="connsiteY1084" fmla="*/ 1391233 h 3513667"/>
              <a:gd name="connsiteX1085" fmla="*/ 2924456 w 3076859"/>
              <a:gd name="connsiteY1085" fmla="*/ 1395029 h 3513667"/>
              <a:gd name="connsiteX1086" fmla="*/ 2926056 w 3076859"/>
              <a:gd name="connsiteY1086" fmla="*/ 1397605 h 3513667"/>
              <a:gd name="connsiteX1087" fmla="*/ 2927656 w 3076859"/>
              <a:gd name="connsiteY1087" fmla="*/ 1400180 h 3513667"/>
              <a:gd name="connsiteX1088" fmla="*/ 2929056 w 3076859"/>
              <a:gd name="connsiteY1088" fmla="*/ 1402891 h 3513667"/>
              <a:gd name="connsiteX1089" fmla="*/ 2930056 w 3076859"/>
              <a:gd name="connsiteY1089" fmla="*/ 1405467 h 3513667"/>
              <a:gd name="connsiteX1090" fmla="*/ 2930856 w 3076859"/>
              <a:gd name="connsiteY1090" fmla="*/ 1408178 h 3513667"/>
              <a:gd name="connsiteX1091" fmla="*/ 2931656 w 3076859"/>
              <a:gd name="connsiteY1091" fmla="*/ 1410889 h 3513667"/>
              <a:gd name="connsiteX1092" fmla="*/ 2932056 w 3076859"/>
              <a:gd name="connsiteY1092" fmla="*/ 1413736 h 3513667"/>
              <a:gd name="connsiteX1093" fmla="*/ 2932456 w 3076859"/>
              <a:gd name="connsiteY1093" fmla="*/ 1416447 h 3513667"/>
              <a:gd name="connsiteX1094" fmla="*/ 2933056 w 3076859"/>
              <a:gd name="connsiteY1094" fmla="*/ 1422005 h 3513667"/>
              <a:gd name="connsiteX1095" fmla="*/ 2933056 w 3076859"/>
              <a:gd name="connsiteY1095" fmla="*/ 1427699 h 3513667"/>
              <a:gd name="connsiteX1096" fmla="*/ 2932456 w 3076859"/>
              <a:gd name="connsiteY1096" fmla="*/ 1439221 h 3513667"/>
              <a:gd name="connsiteX1097" fmla="*/ 2935056 w 3076859"/>
              <a:gd name="connsiteY1097" fmla="*/ 1442881 h 3513667"/>
              <a:gd name="connsiteX1098" fmla="*/ 2937256 w 3076859"/>
              <a:gd name="connsiteY1098" fmla="*/ 1445728 h 3513667"/>
              <a:gd name="connsiteX1099" fmla="*/ 2938456 w 3076859"/>
              <a:gd name="connsiteY1099" fmla="*/ 1446677 h 3513667"/>
              <a:gd name="connsiteX1100" fmla="*/ 2939256 w 3076859"/>
              <a:gd name="connsiteY1100" fmla="*/ 1447490 h 3513667"/>
              <a:gd name="connsiteX1101" fmla="*/ 2940057 w 3076859"/>
              <a:gd name="connsiteY1101" fmla="*/ 1448032 h 3513667"/>
              <a:gd name="connsiteX1102" fmla="*/ 2940857 w 3076859"/>
              <a:gd name="connsiteY1102" fmla="*/ 1448439 h 3513667"/>
              <a:gd name="connsiteX1103" fmla="*/ 2941657 w 3076859"/>
              <a:gd name="connsiteY1103" fmla="*/ 1448574 h 3513667"/>
              <a:gd name="connsiteX1104" fmla="*/ 2942257 w 3076859"/>
              <a:gd name="connsiteY1104" fmla="*/ 1448574 h 3513667"/>
              <a:gd name="connsiteX1105" fmla="*/ 2943057 w 3076859"/>
              <a:gd name="connsiteY1105" fmla="*/ 1448439 h 3513667"/>
              <a:gd name="connsiteX1106" fmla="*/ 2943457 w 3076859"/>
              <a:gd name="connsiteY1106" fmla="*/ 1448168 h 3513667"/>
              <a:gd name="connsiteX1107" fmla="*/ 2943857 w 3076859"/>
              <a:gd name="connsiteY1107" fmla="*/ 1447897 h 3513667"/>
              <a:gd name="connsiteX1108" fmla="*/ 2944657 w 3076859"/>
              <a:gd name="connsiteY1108" fmla="*/ 1447219 h 3513667"/>
              <a:gd name="connsiteX1109" fmla="*/ 2945257 w 3076859"/>
              <a:gd name="connsiteY1109" fmla="*/ 1445999 h 3513667"/>
              <a:gd name="connsiteX1110" fmla="*/ 2946057 w 3076859"/>
              <a:gd name="connsiteY1110" fmla="*/ 1444237 h 3513667"/>
              <a:gd name="connsiteX1111" fmla="*/ 2946457 w 3076859"/>
              <a:gd name="connsiteY1111" fmla="*/ 1442610 h 3513667"/>
              <a:gd name="connsiteX1112" fmla="*/ 2947057 w 3076859"/>
              <a:gd name="connsiteY1112" fmla="*/ 1438950 h 3513667"/>
              <a:gd name="connsiteX1113" fmla="*/ 2947457 w 3076859"/>
              <a:gd name="connsiteY1113" fmla="*/ 1434070 h 3513667"/>
              <a:gd name="connsiteX1114" fmla="*/ 2951657 w 3076859"/>
              <a:gd name="connsiteY1114" fmla="*/ 1423225 h 3513667"/>
              <a:gd name="connsiteX1115" fmla="*/ 2955457 w 3076859"/>
              <a:gd name="connsiteY1115" fmla="*/ 1412516 h 3513667"/>
              <a:gd name="connsiteX1116" fmla="*/ 2959257 w 3076859"/>
              <a:gd name="connsiteY1116" fmla="*/ 1401671 h 3513667"/>
              <a:gd name="connsiteX1117" fmla="*/ 2962857 w 3076859"/>
              <a:gd name="connsiteY1117" fmla="*/ 1390827 h 3513667"/>
              <a:gd name="connsiteX1118" fmla="*/ 2966257 w 3076859"/>
              <a:gd name="connsiteY1118" fmla="*/ 1379846 h 3513667"/>
              <a:gd name="connsiteX1119" fmla="*/ 2969457 w 3076859"/>
              <a:gd name="connsiteY1119" fmla="*/ 1368866 h 3513667"/>
              <a:gd name="connsiteX1120" fmla="*/ 2972457 w 3076859"/>
              <a:gd name="connsiteY1120" fmla="*/ 1357886 h 3513667"/>
              <a:gd name="connsiteX1121" fmla="*/ 2975057 w 3076859"/>
              <a:gd name="connsiteY1121" fmla="*/ 1346906 h 3513667"/>
              <a:gd name="connsiteX1122" fmla="*/ 2977857 w 3076859"/>
              <a:gd name="connsiteY1122" fmla="*/ 1335790 h 3513667"/>
              <a:gd name="connsiteX1123" fmla="*/ 2980257 w 3076859"/>
              <a:gd name="connsiteY1123" fmla="*/ 1324674 h 3513667"/>
              <a:gd name="connsiteX1124" fmla="*/ 2982457 w 3076859"/>
              <a:gd name="connsiteY1124" fmla="*/ 1313559 h 3513667"/>
              <a:gd name="connsiteX1125" fmla="*/ 2984257 w 3076859"/>
              <a:gd name="connsiteY1125" fmla="*/ 1302307 h 3513667"/>
              <a:gd name="connsiteX1126" fmla="*/ 2986057 w 3076859"/>
              <a:gd name="connsiteY1126" fmla="*/ 1291056 h 3513667"/>
              <a:gd name="connsiteX1127" fmla="*/ 2987457 w 3076859"/>
              <a:gd name="connsiteY1127" fmla="*/ 1279669 h 3513667"/>
              <a:gd name="connsiteX1128" fmla="*/ 2988657 w 3076859"/>
              <a:gd name="connsiteY1128" fmla="*/ 1268418 h 3513667"/>
              <a:gd name="connsiteX1129" fmla="*/ 2989457 w 3076859"/>
              <a:gd name="connsiteY1129" fmla="*/ 1256895 h 3513667"/>
              <a:gd name="connsiteX1130" fmla="*/ 2990057 w 3076859"/>
              <a:gd name="connsiteY1130" fmla="*/ 1239679 h 3513667"/>
              <a:gd name="connsiteX1131" fmla="*/ 2990257 w 3076859"/>
              <a:gd name="connsiteY1131" fmla="*/ 1222328 h 3513667"/>
              <a:gd name="connsiteX1132" fmla="*/ 2990457 w 3076859"/>
              <a:gd name="connsiteY1132" fmla="*/ 1218532 h 3513667"/>
              <a:gd name="connsiteX1133" fmla="*/ 2990657 w 3076859"/>
              <a:gd name="connsiteY1133" fmla="*/ 1214601 h 3513667"/>
              <a:gd name="connsiteX1134" fmla="*/ 2991057 w 3076859"/>
              <a:gd name="connsiteY1134" fmla="*/ 1210941 h 3513667"/>
              <a:gd name="connsiteX1135" fmla="*/ 2991857 w 3076859"/>
              <a:gd name="connsiteY1135" fmla="*/ 1207281 h 3513667"/>
              <a:gd name="connsiteX1136" fmla="*/ 2992458 w 3076859"/>
              <a:gd name="connsiteY1136" fmla="*/ 1203892 h 3513667"/>
              <a:gd name="connsiteX1137" fmla="*/ 2993658 w 3076859"/>
              <a:gd name="connsiteY1137" fmla="*/ 1200639 h 3513667"/>
              <a:gd name="connsiteX1138" fmla="*/ 2995258 w 3076859"/>
              <a:gd name="connsiteY1138" fmla="*/ 1197792 h 3513667"/>
              <a:gd name="connsiteX1139" fmla="*/ 2996858 w 3076859"/>
              <a:gd name="connsiteY1139" fmla="*/ 1195081 h 3513667"/>
              <a:gd name="connsiteX1140" fmla="*/ 2997858 w 3076859"/>
              <a:gd name="connsiteY1140" fmla="*/ 1193861 h 3513667"/>
              <a:gd name="connsiteX1141" fmla="*/ 2998858 w 3076859"/>
              <a:gd name="connsiteY1141" fmla="*/ 1192776 h 3513667"/>
              <a:gd name="connsiteX1142" fmla="*/ 3000058 w 3076859"/>
              <a:gd name="connsiteY1142" fmla="*/ 1191692 h 3513667"/>
              <a:gd name="connsiteX1143" fmla="*/ 3001458 w 3076859"/>
              <a:gd name="connsiteY1143" fmla="*/ 1190743 h 3513667"/>
              <a:gd name="connsiteX1144" fmla="*/ 3002658 w 3076859"/>
              <a:gd name="connsiteY1144" fmla="*/ 1189930 h 3513667"/>
              <a:gd name="connsiteX1145" fmla="*/ 3004058 w 3076859"/>
              <a:gd name="connsiteY1145" fmla="*/ 1189116 h 3513667"/>
              <a:gd name="connsiteX1146" fmla="*/ 3005658 w 3076859"/>
              <a:gd name="connsiteY1146" fmla="*/ 1188438 h 3513667"/>
              <a:gd name="connsiteX1147" fmla="*/ 3007258 w 3076859"/>
              <a:gd name="connsiteY1147" fmla="*/ 1188032 h 3513667"/>
              <a:gd name="connsiteX1148" fmla="*/ 3009058 w 3076859"/>
              <a:gd name="connsiteY1148" fmla="*/ 1187489 h 3513667"/>
              <a:gd name="connsiteX1149" fmla="*/ 3010858 w 3076859"/>
              <a:gd name="connsiteY1149" fmla="*/ 1187218 h 3513667"/>
              <a:gd name="connsiteX1150" fmla="*/ 3013058 w 3076859"/>
              <a:gd name="connsiteY1150" fmla="*/ 1187083 h 3513667"/>
              <a:gd name="connsiteX1151" fmla="*/ 3015058 w 3076859"/>
              <a:gd name="connsiteY1151" fmla="*/ 1187083 h 3513667"/>
              <a:gd name="connsiteX1152" fmla="*/ 3017258 w 3076859"/>
              <a:gd name="connsiteY1152" fmla="*/ 1187083 h 3513667"/>
              <a:gd name="connsiteX1153" fmla="*/ 3019658 w 3076859"/>
              <a:gd name="connsiteY1153" fmla="*/ 1187218 h 3513667"/>
              <a:gd name="connsiteX1154" fmla="*/ 3022058 w 3076859"/>
              <a:gd name="connsiteY1154" fmla="*/ 1187761 h 3513667"/>
              <a:gd name="connsiteX1155" fmla="*/ 3024658 w 3076859"/>
              <a:gd name="connsiteY1155" fmla="*/ 1188167 h 3513667"/>
              <a:gd name="connsiteX1156" fmla="*/ 3032258 w 3076859"/>
              <a:gd name="connsiteY1156" fmla="*/ 1189930 h 3513667"/>
              <a:gd name="connsiteX1157" fmla="*/ 3036058 w 3076859"/>
              <a:gd name="connsiteY1157" fmla="*/ 1190743 h 3513667"/>
              <a:gd name="connsiteX1158" fmla="*/ 3039858 w 3076859"/>
              <a:gd name="connsiteY1158" fmla="*/ 1191827 h 3513667"/>
              <a:gd name="connsiteX1159" fmla="*/ 3043658 w 3076859"/>
              <a:gd name="connsiteY1159" fmla="*/ 1193183 h 3513667"/>
              <a:gd name="connsiteX1160" fmla="*/ 3047259 w 3076859"/>
              <a:gd name="connsiteY1160" fmla="*/ 1194539 h 3513667"/>
              <a:gd name="connsiteX1161" fmla="*/ 3050459 w 3076859"/>
              <a:gd name="connsiteY1161" fmla="*/ 1196165 h 3513667"/>
              <a:gd name="connsiteX1162" fmla="*/ 3052059 w 3076859"/>
              <a:gd name="connsiteY1162" fmla="*/ 1197114 h 3513667"/>
              <a:gd name="connsiteX1163" fmla="*/ 3053459 w 3076859"/>
              <a:gd name="connsiteY1163" fmla="*/ 1198199 h 3513667"/>
              <a:gd name="connsiteX1164" fmla="*/ 3055059 w 3076859"/>
              <a:gd name="connsiteY1164" fmla="*/ 1199283 h 3513667"/>
              <a:gd name="connsiteX1165" fmla="*/ 3056059 w 3076859"/>
              <a:gd name="connsiteY1165" fmla="*/ 1200368 h 3513667"/>
              <a:gd name="connsiteX1166" fmla="*/ 3057259 w 3076859"/>
              <a:gd name="connsiteY1166" fmla="*/ 1201588 h 3513667"/>
              <a:gd name="connsiteX1167" fmla="*/ 3058459 w 3076859"/>
              <a:gd name="connsiteY1167" fmla="*/ 1203079 h 3513667"/>
              <a:gd name="connsiteX1168" fmla="*/ 3059259 w 3076859"/>
              <a:gd name="connsiteY1168" fmla="*/ 1204570 h 3513667"/>
              <a:gd name="connsiteX1169" fmla="*/ 3060259 w 3076859"/>
              <a:gd name="connsiteY1169" fmla="*/ 1206061 h 3513667"/>
              <a:gd name="connsiteX1170" fmla="*/ 3060859 w 3076859"/>
              <a:gd name="connsiteY1170" fmla="*/ 1207688 h 3513667"/>
              <a:gd name="connsiteX1171" fmla="*/ 3061259 w 3076859"/>
              <a:gd name="connsiteY1171" fmla="*/ 1209450 h 3513667"/>
              <a:gd name="connsiteX1172" fmla="*/ 3061859 w 3076859"/>
              <a:gd name="connsiteY1172" fmla="*/ 1211348 h 3513667"/>
              <a:gd name="connsiteX1173" fmla="*/ 3062059 w 3076859"/>
              <a:gd name="connsiteY1173" fmla="*/ 1213381 h 3513667"/>
              <a:gd name="connsiteX1174" fmla="*/ 3062059 w 3076859"/>
              <a:gd name="connsiteY1174" fmla="*/ 1215414 h 3513667"/>
              <a:gd name="connsiteX1175" fmla="*/ 3061859 w 3076859"/>
              <a:gd name="connsiteY1175" fmla="*/ 1217719 h 3513667"/>
              <a:gd name="connsiteX1176" fmla="*/ 3061659 w 3076859"/>
              <a:gd name="connsiteY1176" fmla="*/ 1220023 h 3513667"/>
              <a:gd name="connsiteX1177" fmla="*/ 3061059 w 3076859"/>
              <a:gd name="connsiteY1177" fmla="*/ 1222463 h 3513667"/>
              <a:gd name="connsiteX1178" fmla="*/ 3060259 w 3076859"/>
              <a:gd name="connsiteY1178" fmla="*/ 1225175 h 3513667"/>
              <a:gd name="connsiteX1179" fmla="*/ 3059259 w 3076859"/>
              <a:gd name="connsiteY1179" fmla="*/ 1228021 h 3513667"/>
              <a:gd name="connsiteX1180" fmla="*/ 3058659 w 3076859"/>
              <a:gd name="connsiteY1180" fmla="*/ 1230461 h 3513667"/>
              <a:gd name="connsiteX1181" fmla="*/ 3057859 w 3076859"/>
              <a:gd name="connsiteY1181" fmla="*/ 1233173 h 3513667"/>
              <a:gd name="connsiteX1182" fmla="*/ 3057459 w 3076859"/>
              <a:gd name="connsiteY1182" fmla="*/ 1235613 h 3513667"/>
              <a:gd name="connsiteX1183" fmla="*/ 3057059 w 3076859"/>
              <a:gd name="connsiteY1183" fmla="*/ 1238188 h 3513667"/>
              <a:gd name="connsiteX1184" fmla="*/ 3056859 w 3076859"/>
              <a:gd name="connsiteY1184" fmla="*/ 1240764 h 3513667"/>
              <a:gd name="connsiteX1185" fmla="*/ 3056859 w 3076859"/>
              <a:gd name="connsiteY1185" fmla="*/ 1243204 h 3513667"/>
              <a:gd name="connsiteX1186" fmla="*/ 3057259 w 3076859"/>
              <a:gd name="connsiteY1186" fmla="*/ 1248355 h 3513667"/>
              <a:gd name="connsiteX1187" fmla="*/ 3057859 w 3076859"/>
              <a:gd name="connsiteY1187" fmla="*/ 1253371 h 3513667"/>
              <a:gd name="connsiteX1188" fmla="*/ 3058859 w 3076859"/>
              <a:gd name="connsiteY1188" fmla="*/ 1258386 h 3513667"/>
              <a:gd name="connsiteX1189" fmla="*/ 3060259 w 3076859"/>
              <a:gd name="connsiteY1189" fmla="*/ 1263266 h 3513667"/>
              <a:gd name="connsiteX1190" fmla="*/ 3061259 w 3076859"/>
              <a:gd name="connsiteY1190" fmla="*/ 1268418 h 3513667"/>
              <a:gd name="connsiteX1191" fmla="*/ 3064059 w 3076859"/>
              <a:gd name="connsiteY1191" fmla="*/ 1278449 h 3513667"/>
              <a:gd name="connsiteX1192" fmla="*/ 3065259 w 3076859"/>
              <a:gd name="connsiteY1192" fmla="*/ 1283329 h 3513667"/>
              <a:gd name="connsiteX1193" fmla="*/ 3066059 w 3076859"/>
              <a:gd name="connsiteY1193" fmla="*/ 1288480 h 3513667"/>
              <a:gd name="connsiteX1194" fmla="*/ 3066859 w 3076859"/>
              <a:gd name="connsiteY1194" fmla="*/ 1293632 h 3513667"/>
              <a:gd name="connsiteX1195" fmla="*/ 3067059 w 3076859"/>
              <a:gd name="connsiteY1195" fmla="*/ 1298647 h 3513667"/>
              <a:gd name="connsiteX1196" fmla="*/ 3066859 w 3076859"/>
              <a:gd name="connsiteY1196" fmla="*/ 1301223 h 3513667"/>
              <a:gd name="connsiteX1197" fmla="*/ 3066659 w 3076859"/>
              <a:gd name="connsiteY1197" fmla="*/ 1303798 h 3513667"/>
              <a:gd name="connsiteX1198" fmla="*/ 3066059 w 3076859"/>
              <a:gd name="connsiteY1198" fmla="*/ 1306374 h 3513667"/>
              <a:gd name="connsiteX1199" fmla="*/ 3065459 w 3076859"/>
              <a:gd name="connsiteY1199" fmla="*/ 1309085 h 3513667"/>
              <a:gd name="connsiteX1200" fmla="*/ 3065259 w 3076859"/>
              <a:gd name="connsiteY1200" fmla="*/ 1330639 h 3513667"/>
              <a:gd name="connsiteX1201" fmla="*/ 3065059 w 3076859"/>
              <a:gd name="connsiteY1201" fmla="*/ 1352464 h 3513667"/>
              <a:gd name="connsiteX1202" fmla="*/ 3065059 w 3076859"/>
              <a:gd name="connsiteY1202" fmla="*/ 1404518 h 3513667"/>
              <a:gd name="connsiteX1203" fmla="*/ 3066459 w 3076859"/>
              <a:gd name="connsiteY1203" fmla="*/ 1429054 h 3513667"/>
              <a:gd name="connsiteX1204" fmla="*/ 3068859 w 3076859"/>
              <a:gd name="connsiteY1204" fmla="*/ 1437594 h 3513667"/>
              <a:gd name="connsiteX1205" fmla="*/ 3070859 w 3076859"/>
              <a:gd name="connsiteY1205" fmla="*/ 1446406 h 3513667"/>
              <a:gd name="connsiteX1206" fmla="*/ 3072459 w 3076859"/>
              <a:gd name="connsiteY1206" fmla="*/ 1455081 h 3513667"/>
              <a:gd name="connsiteX1207" fmla="*/ 3073659 w 3076859"/>
              <a:gd name="connsiteY1207" fmla="*/ 1463893 h 3513667"/>
              <a:gd name="connsiteX1208" fmla="*/ 3074659 w 3076859"/>
              <a:gd name="connsiteY1208" fmla="*/ 1472568 h 3513667"/>
              <a:gd name="connsiteX1209" fmla="*/ 3075059 w 3076859"/>
              <a:gd name="connsiteY1209" fmla="*/ 1481380 h 3513667"/>
              <a:gd name="connsiteX1210" fmla="*/ 3075459 w 3076859"/>
              <a:gd name="connsiteY1210" fmla="*/ 1490191 h 3513667"/>
              <a:gd name="connsiteX1211" fmla="*/ 3075459 w 3076859"/>
              <a:gd name="connsiteY1211" fmla="*/ 1499002 h 3513667"/>
              <a:gd name="connsiteX1212" fmla="*/ 3075059 w 3076859"/>
              <a:gd name="connsiteY1212" fmla="*/ 1516625 h 3513667"/>
              <a:gd name="connsiteX1213" fmla="*/ 3074659 w 3076859"/>
              <a:gd name="connsiteY1213" fmla="*/ 1534247 h 3513667"/>
              <a:gd name="connsiteX1214" fmla="*/ 3073859 w 3076859"/>
              <a:gd name="connsiteY1214" fmla="*/ 1552005 h 3513667"/>
              <a:gd name="connsiteX1215" fmla="*/ 3073859 w 3076859"/>
              <a:gd name="connsiteY1215" fmla="*/ 1560817 h 3513667"/>
              <a:gd name="connsiteX1216" fmla="*/ 3074059 w 3076859"/>
              <a:gd name="connsiteY1216" fmla="*/ 1569628 h 3513667"/>
              <a:gd name="connsiteX1217" fmla="*/ 3075059 w 3076859"/>
              <a:gd name="connsiteY1217" fmla="*/ 1582641 h 3513667"/>
              <a:gd name="connsiteX1218" fmla="*/ 3075859 w 3076859"/>
              <a:gd name="connsiteY1218" fmla="*/ 1595655 h 3513667"/>
              <a:gd name="connsiteX1219" fmla="*/ 3076459 w 3076859"/>
              <a:gd name="connsiteY1219" fmla="*/ 1608398 h 3513667"/>
              <a:gd name="connsiteX1220" fmla="*/ 3076859 w 3076859"/>
              <a:gd name="connsiteY1220" fmla="*/ 1621411 h 3513667"/>
              <a:gd name="connsiteX1221" fmla="*/ 3076659 w 3076859"/>
              <a:gd name="connsiteY1221" fmla="*/ 1634425 h 3513667"/>
              <a:gd name="connsiteX1222" fmla="*/ 3076259 w 3076859"/>
              <a:gd name="connsiteY1222" fmla="*/ 1647438 h 3513667"/>
              <a:gd name="connsiteX1223" fmla="*/ 3075259 w 3076859"/>
              <a:gd name="connsiteY1223" fmla="*/ 1660316 h 3513667"/>
              <a:gd name="connsiteX1224" fmla="*/ 3074659 w 3076859"/>
              <a:gd name="connsiteY1224" fmla="*/ 1666823 h 3513667"/>
              <a:gd name="connsiteX1225" fmla="*/ 3073859 w 3076859"/>
              <a:gd name="connsiteY1225" fmla="*/ 1673330 h 3513667"/>
              <a:gd name="connsiteX1226" fmla="*/ 3074659 w 3076859"/>
              <a:gd name="connsiteY1226" fmla="*/ 1803330 h 3513667"/>
              <a:gd name="connsiteX1227" fmla="*/ 3075059 w 3076859"/>
              <a:gd name="connsiteY1227" fmla="*/ 1818784 h 3513667"/>
              <a:gd name="connsiteX1228" fmla="*/ 3075459 w 3076859"/>
              <a:gd name="connsiteY1228" fmla="*/ 1834102 h 3513667"/>
              <a:gd name="connsiteX1229" fmla="*/ 3075859 w 3076859"/>
              <a:gd name="connsiteY1229" fmla="*/ 1864874 h 3513667"/>
              <a:gd name="connsiteX1230" fmla="*/ 3075659 w 3076859"/>
              <a:gd name="connsiteY1230" fmla="*/ 1895645 h 3513667"/>
              <a:gd name="connsiteX1231" fmla="*/ 3075259 w 3076859"/>
              <a:gd name="connsiteY1231" fmla="*/ 1926417 h 3513667"/>
              <a:gd name="connsiteX1232" fmla="*/ 3074059 w 3076859"/>
              <a:gd name="connsiteY1232" fmla="*/ 1957189 h 3513667"/>
              <a:gd name="connsiteX1233" fmla="*/ 3072659 w 3076859"/>
              <a:gd name="connsiteY1233" fmla="*/ 1987825 h 3513667"/>
              <a:gd name="connsiteX1234" fmla="*/ 3070859 w 3076859"/>
              <a:gd name="connsiteY1234" fmla="*/ 2018325 h 3513667"/>
              <a:gd name="connsiteX1235" fmla="*/ 3068859 w 3076859"/>
              <a:gd name="connsiteY1235" fmla="*/ 2048961 h 3513667"/>
              <a:gd name="connsiteX1236" fmla="*/ 3066459 w 3076859"/>
              <a:gd name="connsiteY1236" fmla="*/ 2079733 h 3513667"/>
              <a:gd name="connsiteX1237" fmla="*/ 3063659 w 3076859"/>
              <a:gd name="connsiteY1237" fmla="*/ 2110369 h 3513667"/>
              <a:gd name="connsiteX1238" fmla="*/ 3060459 w 3076859"/>
              <a:gd name="connsiteY1238" fmla="*/ 2140734 h 3513667"/>
              <a:gd name="connsiteX1239" fmla="*/ 3057259 w 3076859"/>
              <a:gd name="connsiteY1239" fmla="*/ 2171370 h 3513667"/>
              <a:gd name="connsiteX1240" fmla="*/ 3053859 w 3076859"/>
              <a:gd name="connsiteY1240" fmla="*/ 2202007 h 3513667"/>
              <a:gd name="connsiteX1241" fmla="*/ 3050259 w 3076859"/>
              <a:gd name="connsiteY1241" fmla="*/ 2232643 h 3513667"/>
              <a:gd name="connsiteX1242" fmla="*/ 3042658 w 3076859"/>
              <a:gd name="connsiteY1242" fmla="*/ 2293644 h 3513667"/>
              <a:gd name="connsiteX1243" fmla="*/ 3040658 w 3076859"/>
              <a:gd name="connsiteY1243" fmla="*/ 2309775 h 3513667"/>
              <a:gd name="connsiteX1244" fmla="*/ 3038858 w 3076859"/>
              <a:gd name="connsiteY1244" fmla="*/ 2325771 h 3513667"/>
              <a:gd name="connsiteX1245" fmla="*/ 3035058 w 3076859"/>
              <a:gd name="connsiteY1245" fmla="*/ 2357898 h 3513667"/>
              <a:gd name="connsiteX1246" fmla="*/ 3035858 w 3076859"/>
              <a:gd name="connsiteY1246" fmla="*/ 2363999 h 3513667"/>
              <a:gd name="connsiteX1247" fmla="*/ 3036458 w 3076859"/>
              <a:gd name="connsiteY1247" fmla="*/ 2369828 h 3513667"/>
              <a:gd name="connsiteX1248" fmla="*/ 3036858 w 3076859"/>
              <a:gd name="connsiteY1248" fmla="*/ 2375792 h 3513667"/>
              <a:gd name="connsiteX1249" fmla="*/ 3036658 w 3076859"/>
              <a:gd name="connsiteY1249" fmla="*/ 2381621 h 3513667"/>
              <a:gd name="connsiteX1250" fmla="*/ 3036458 w 3076859"/>
              <a:gd name="connsiteY1250" fmla="*/ 2384332 h 3513667"/>
              <a:gd name="connsiteX1251" fmla="*/ 3036058 w 3076859"/>
              <a:gd name="connsiteY1251" fmla="*/ 2387315 h 3513667"/>
              <a:gd name="connsiteX1252" fmla="*/ 3035258 w 3076859"/>
              <a:gd name="connsiteY1252" fmla="*/ 2390161 h 3513667"/>
              <a:gd name="connsiteX1253" fmla="*/ 3034458 w 3076859"/>
              <a:gd name="connsiteY1253" fmla="*/ 2393008 h 3513667"/>
              <a:gd name="connsiteX1254" fmla="*/ 3033458 w 3076859"/>
              <a:gd name="connsiteY1254" fmla="*/ 2395855 h 3513667"/>
              <a:gd name="connsiteX1255" fmla="*/ 3032258 w 3076859"/>
              <a:gd name="connsiteY1255" fmla="*/ 2398566 h 3513667"/>
              <a:gd name="connsiteX1256" fmla="*/ 3030858 w 3076859"/>
              <a:gd name="connsiteY1256" fmla="*/ 2401413 h 3513667"/>
              <a:gd name="connsiteX1257" fmla="*/ 3029058 w 3076859"/>
              <a:gd name="connsiteY1257" fmla="*/ 2403988 h 3513667"/>
              <a:gd name="connsiteX1258" fmla="*/ 3026658 w 3076859"/>
              <a:gd name="connsiteY1258" fmla="*/ 2424457 h 3513667"/>
              <a:gd name="connsiteX1259" fmla="*/ 3024658 w 3076859"/>
              <a:gd name="connsiteY1259" fmla="*/ 2444927 h 3513667"/>
              <a:gd name="connsiteX1260" fmla="*/ 3023058 w 3076859"/>
              <a:gd name="connsiteY1260" fmla="*/ 2465396 h 3513667"/>
              <a:gd name="connsiteX1261" fmla="*/ 3021458 w 3076859"/>
              <a:gd name="connsiteY1261" fmla="*/ 2485730 h 3513667"/>
              <a:gd name="connsiteX1262" fmla="*/ 3018658 w 3076859"/>
              <a:gd name="connsiteY1262" fmla="*/ 2526804 h 3513667"/>
              <a:gd name="connsiteX1263" fmla="*/ 3016058 w 3076859"/>
              <a:gd name="connsiteY1263" fmla="*/ 2567742 h 3513667"/>
              <a:gd name="connsiteX1264" fmla="*/ 3013258 w 3076859"/>
              <a:gd name="connsiteY1264" fmla="*/ 2608681 h 3513667"/>
              <a:gd name="connsiteX1265" fmla="*/ 3011658 w 3076859"/>
              <a:gd name="connsiteY1265" fmla="*/ 2629286 h 3513667"/>
              <a:gd name="connsiteX1266" fmla="*/ 3009858 w 3076859"/>
              <a:gd name="connsiteY1266" fmla="*/ 2649620 h 3513667"/>
              <a:gd name="connsiteX1267" fmla="*/ 3007858 w 3076859"/>
              <a:gd name="connsiteY1267" fmla="*/ 2670089 h 3513667"/>
              <a:gd name="connsiteX1268" fmla="*/ 3005458 w 3076859"/>
              <a:gd name="connsiteY1268" fmla="*/ 2690423 h 3513667"/>
              <a:gd name="connsiteX1269" fmla="*/ 3002658 w 3076859"/>
              <a:gd name="connsiteY1269" fmla="*/ 2710892 h 3513667"/>
              <a:gd name="connsiteX1270" fmla="*/ 2999458 w 3076859"/>
              <a:gd name="connsiteY1270" fmla="*/ 2731226 h 3513667"/>
              <a:gd name="connsiteX1271" fmla="*/ 2998858 w 3076859"/>
              <a:gd name="connsiteY1271" fmla="*/ 2741935 h 3513667"/>
              <a:gd name="connsiteX1272" fmla="*/ 2998258 w 3076859"/>
              <a:gd name="connsiteY1272" fmla="*/ 2752508 h 3513667"/>
              <a:gd name="connsiteX1273" fmla="*/ 2997458 w 3076859"/>
              <a:gd name="connsiteY1273" fmla="*/ 2763217 h 3513667"/>
              <a:gd name="connsiteX1274" fmla="*/ 2996258 w 3076859"/>
              <a:gd name="connsiteY1274" fmla="*/ 2773926 h 3513667"/>
              <a:gd name="connsiteX1275" fmla="*/ 2995258 w 3076859"/>
              <a:gd name="connsiteY1275" fmla="*/ 2784364 h 3513667"/>
              <a:gd name="connsiteX1276" fmla="*/ 2993858 w 3076859"/>
              <a:gd name="connsiteY1276" fmla="*/ 2795073 h 3513667"/>
              <a:gd name="connsiteX1277" fmla="*/ 2992458 w 3076859"/>
              <a:gd name="connsiteY1277" fmla="*/ 2805647 h 3513667"/>
              <a:gd name="connsiteX1278" fmla="*/ 2990857 w 3076859"/>
              <a:gd name="connsiteY1278" fmla="*/ 2816085 h 3513667"/>
              <a:gd name="connsiteX1279" fmla="*/ 2989057 w 3076859"/>
              <a:gd name="connsiteY1279" fmla="*/ 2826658 h 3513667"/>
              <a:gd name="connsiteX1280" fmla="*/ 2987257 w 3076859"/>
              <a:gd name="connsiteY1280" fmla="*/ 2837096 h 3513667"/>
              <a:gd name="connsiteX1281" fmla="*/ 2984857 w 3076859"/>
              <a:gd name="connsiteY1281" fmla="*/ 2847670 h 3513667"/>
              <a:gd name="connsiteX1282" fmla="*/ 2982657 w 3076859"/>
              <a:gd name="connsiteY1282" fmla="*/ 2858108 h 3513667"/>
              <a:gd name="connsiteX1283" fmla="*/ 2980457 w 3076859"/>
              <a:gd name="connsiteY1283" fmla="*/ 2868546 h 3513667"/>
              <a:gd name="connsiteX1284" fmla="*/ 2977657 w 3076859"/>
              <a:gd name="connsiteY1284" fmla="*/ 2878984 h 3513667"/>
              <a:gd name="connsiteX1285" fmla="*/ 2974857 w 3076859"/>
              <a:gd name="connsiteY1285" fmla="*/ 2889422 h 3513667"/>
              <a:gd name="connsiteX1286" fmla="*/ 2971857 w 3076859"/>
              <a:gd name="connsiteY1286" fmla="*/ 2899724 h 3513667"/>
              <a:gd name="connsiteX1287" fmla="*/ 2973057 w 3076859"/>
              <a:gd name="connsiteY1287" fmla="*/ 2905689 h 3513667"/>
              <a:gd name="connsiteX1288" fmla="*/ 2973857 w 3076859"/>
              <a:gd name="connsiteY1288" fmla="*/ 2911925 h 3513667"/>
              <a:gd name="connsiteX1289" fmla="*/ 2974257 w 3076859"/>
              <a:gd name="connsiteY1289" fmla="*/ 2918025 h 3513667"/>
              <a:gd name="connsiteX1290" fmla="*/ 2974257 w 3076859"/>
              <a:gd name="connsiteY1290" fmla="*/ 2923989 h 3513667"/>
              <a:gd name="connsiteX1291" fmla="*/ 2973857 w 3076859"/>
              <a:gd name="connsiteY1291" fmla="*/ 2929954 h 3513667"/>
              <a:gd name="connsiteX1292" fmla="*/ 2973057 w 3076859"/>
              <a:gd name="connsiteY1292" fmla="*/ 2936054 h 3513667"/>
              <a:gd name="connsiteX1293" fmla="*/ 2971657 w 3076859"/>
              <a:gd name="connsiteY1293" fmla="*/ 2942018 h 3513667"/>
              <a:gd name="connsiteX1294" fmla="*/ 2969857 w 3076859"/>
              <a:gd name="connsiteY1294" fmla="*/ 2948119 h 3513667"/>
              <a:gd name="connsiteX1295" fmla="*/ 2970457 w 3076859"/>
              <a:gd name="connsiteY1295" fmla="*/ 2952456 h 3513667"/>
              <a:gd name="connsiteX1296" fmla="*/ 2970857 w 3076859"/>
              <a:gd name="connsiteY1296" fmla="*/ 2956930 h 3513667"/>
              <a:gd name="connsiteX1297" fmla="*/ 2971057 w 3076859"/>
              <a:gd name="connsiteY1297" fmla="*/ 2961268 h 3513667"/>
              <a:gd name="connsiteX1298" fmla="*/ 2971057 w 3076859"/>
              <a:gd name="connsiteY1298" fmla="*/ 2965741 h 3513667"/>
              <a:gd name="connsiteX1299" fmla="*/ 2970857 w 3076859"/>
              <a:gd name="connsiteY1299" fmla="*/ 2970079 h 3513667"/>
              <a:gd name="connsiteX1300" fmla="*/ 2970657 w 3076859"/>
              <a:gd name="connsiteY1300" fmla="*/ 2974417 h 3513667"/>
              <a:gd name="connsiteX1301" fmla="*/ 2970457 w 3076859"/>
              <a:gd name="connsiteY1301" fmla="*/ 2978755 h 3513667"/>
              <a:gd name="connsiteX1302" fmla="*/ 2969657 w 3076859"/>
              <a:gd name="connsiteY1302" fmla="*/ 2983093 h 3513667"/>
              <a:gd name="connsiteX1303" fmla="*/ 2969057 w 3076859"/>
              <a:gd name="connsiteY1303" fmla="*/ 2987295 h 3513667"/>
              <a:gd name="connsiteX1304" fmla="*/ 2968257 w 3076859"/>
              <a:gd name="connsiteY1304" fmla="*/ 2991497 h 3513667"/>
              <a:gd name="connsiteX1305" fmla="*/ 2966257 w 3076859"/>
              <a:gd name="connsiteY1305" fmla="*/ 3000037 h 3513667"/>
              <a:gd name="connsiteX1306" fmla="*/ 2963657 w 3076859"/>
              <a:gd name="connsiteY1306" fmla="*/ 3008577 h 3513667"/>
              <a:gd name="connsiteX1307" fmla="*/ 2960857 w 3076859"/>
              <a:gd name="connsiteY1307" fmla="*/ 3016982 h 3513667"/>
              <a:gd name="connsiteX1308" fmla="*/ 2949657 w 3076859"/>
              <a:gd name="connsiteY1308" fmla="*/ 3021049 h 3513667"/>
              <a:gd name="connsiteX1309" fmla="*/ 2951857 w 3076859"/>
              <a:gd name="connsiteY1309" fmla="*/ 3020778 h 3513667"/>
              <a:gd name="connsiteX1310" fmla="*/ 2954457 w 3076859"/>
              <a:gd name="connsiteY1310" fmla="*/ 3019964 h 3513667"/>
              <a:gd name="connsiteX1311" fmla="*/ 2957457 w 3076859"/>
              <a:gd name="connsiteY1311" fmla="*/ 3018744 h 3513667"/>
              <a:gd name="connsiteX1312" fmla="*/ 2960857 w 3076859"/>
              <a:gd name="connsiteY1312" fmla="*/ 3016982 h 3513667"/>
              <a:gd name="connsiteX1313" fmla="*/ 2959457 w 3076859"/>
              <a:gd name="connsiteY1313" fmla="*/ 3022404 h 3513667"/>
              <a:gd name="connsiteX1314" fmla="*/ 2958057 w 3076859"/>
              <a:gd name="connsiteY1314" fmla="*/ 3027827 h 3513667"/>
              <a:gd name="connsiteX1315" fmla="*/ 2956457 w 3076859"/>
              <a:gd name="connsiteY1315" fmla="*/ 3032978 h 3513667"/>
              <a:gd name="connsiteX1316" fmla="*/ 2954857 w 3076859"/>
              <a:gd name="connsiteY1316" fmla="*/ 3037858 h 3513667"/>
              <a:gd name="connsiteX1317" fmla="*/ 2953057 w 3076859"/>
              <a:gd name="connsiteY1317" fmla="*/ 3042738 h 3513667"/>
              <a:gd name="connsiteX1318" fmla="*/ 2951257 w 3076859"/>
              <a:gd name="connsiteY1318" fmla="*/ 3047212 h 3513667"/>
              <a:gd name="connsiteX1319" fmla="*/ 2949057 w 3076859"/>
              <a:gd name="connsiteY1319" fmla="*/ 3051685 h 3513667"/>
              <a:gd name="connsiteX1320" fmla="*/ 2946857 w 3076859"/>
              <a:gd name="connsiteY1320" fmla="*/ 3055887 h 3513667"/>
              <a:gd name="connsiteX1321" fmla="*/ 2944657 w 3076859"/>
              <a:gd name="connsiteY1321" fmla="*/ 3059818 h 3513667"/>
              <a:gd name="connsiteX1322" fmla="*/ 2942057 w 3076859"/>
              <a:gd name="connsiteY1322" fmla="*/ 3063750 h 3513667"/>
              <a:gd name="connsiteX1323" fmla="*/ 2939656 w 3076859"/>
              <a:gd name="connsiteY1323" fmla="*/ 3067410 h 3513667"/>
              <a:gd name="connsiteX1324" fmla="*/ 2936856 w 3076859"/>
              <a:gd name="connsiteY1324" fmla="*/ 3070934 h 3513667"/>
              <a:gd name="connsiteX1325" fmla="*/ 2933856 w 3076859"/>
              <a:gd name="connsiteY1325" fmla="*/ 3074323 h 3513667"/>
              <a:gd name="connsiteX1326" fmla="*/ 2930856 w 3076859"/>
              <a:gd name="connsiteY1326" fmla="*/ 3077441 h 3513667"/>
              <a:gd name="connsiteX1327" fmla="*/ 2927656 w 3076859"/>
              <a:gd name="connsiteY1327" fmla="*/ 3080423 h 3513667"/>
              <a:gd name="connsiteX1328" fmla="*/ 2924456 w 3076859"/>
              <a:gd name="connsiteY1328" fmla="*/ 3083406 h 3513667"/>
              <a:gd name="connsiteX1329" fmla="*/ 2921056 w 3076859"/>
              <a:gd name="connsiteY1329" fmla="*/ 3085981 h 3513667"/>
              <a:gd name="connsiteX1330" fmla="*/ 2917456 w 3076859"/>
              <a:gd name="connsiteY1330" fmla="*/ 3088421 h 3513667"/>
              <a:gd name="connsiteX1331" fmla="*/ 2913656 w 3076859"/>
              <a:gd name="connsiteY1331" fmla="*/ 3090590 h 3513667"/>
              <a:gd name="connsiteX1332" fmla="*/ 2909656 w 3076859"/>
              <a:gd name="connsiteY1332" fmla="*/ 3092759 h 3513667"/>
              <a:gd name="connsiteX1333" fmla="*/ 2905656 w 3076859"/>
              <a:gd name="connsiteY1333" fmla="*/ 3094657 h 3513667"/>
              <a:gd name="connsiteX1334" fmla="*/ 2901456 w 3076859"/>
              <a:gd name="connsiteY1334" fmla="*/ 3096419 h 3513667"/>
              <a:gd name="connsiteX1335" fmla="*/ 2897056 w 3076859"/>
              <a:gd name="connsiteY1335" fmla="*/ 3098046 h 3513667"/>
              <a:gd name="connsiteX1336" fmla="*/ 2892656 w 3076859"/>
              <a:gd name="connsiteY1336" fmla="*/ 3099401 h 3513667"/>
              <a:gd name="connsiteX1337" fmla="*/ 2887856 w 3076859"/>
              <a:gd name="connsiteY1337" fmla="*/ 3100621 h 3513667"/>
              <a:gd name="connsiteX1338" fmla="*/ 2883055 w 3076859"/>
              <a:gd name="connsiteY1338" fmla="*/ 3101706 h 3513667"/>
              <a:gd name="connsiteX1339" fmla="*/ 2878055 w 3076859"/>
              <a:gd name="connsiteY1339" fmla="*/ 3102655 h 3513667"/>
              <a:gd name="connsiteX1340" fmla="*/ 2873055 w 3076859"/>
              <a:gd name="connsiteY1340" fmla="*/ 3103468 h 3513667"/>
              <a:gd name="connsiteX1341" fmla="*/ 2867455 w 3076859"/>
              <a:gd name="connsiteY1341" fmla="*/ 3104010 h 3513667"/>
              <a:gd name="connsiteX1342" fmla="*/ 2862055 w 3076859"/>
              <a:gd name="connsiteY1342" fmla="*/ 3104417 h 3513667"/>
              <a:gd name="connsiteX1343" fmla="*/ 2856255 w 3076859"/>
              <a:gd name="connsiteY1343" fmla="*/ 3104688 h 3513667"/>
              <a:gd name="connsiteX1344" fmla="*/ 2850655 w 3076859"/>
              <a:gd name="connsiteY1344" fmla="*/ 3104688 h 3513667"/>
              <a:gd name="connsiteX1345" fmla="*/ 2847255 w 3076859"/>
              <a:gd name="connsiteY1345" fmla="*/ 3104688 h 3513667"/>
              <a:gd name="connsiteX1346" fmla="*/ 2844055 w 3076859"/>
              <a:gd name="connsiteY1346" fmla="*/ 3104824 h 3513667"/>
              <a:gd name="connsiteX1347" fmla="*/ 2840855 w 3076859"/>
              <a:gd name="connsiteY1347" fmla="*/ 3105095 h 3513667"/>
              <a:gd name="connsiteX1348" fmla="*/ 2837655 w 3076859"/>
              <a:gd name="connsiteY1348" fmla="*/ 3105637 h 3513667"/>
              <a:gd name="connsiteX1349" fmla="*/ 2831454 w 3076859"/>
              <a:gd name="connsiteY1349" fmla="*/ 3106722 h 3513667"/>
              <a:gd name="connsiteX1350" fmla="*/ 2825254 w 3076859"/>
              <a:gd name="connsiteY1350" fmla="*/ 3107942 h 3513667"/>
              <a:gd name="connsiteX1351" fmla="*/ 2813254 w 3076859"/>
              <a:gd name="connsiteY1351" fmla="*/ 3110653 h 3513667"/>
              <a:gd name="connsiteX1352" fmla="*/ 2807054 w 3076859"/>
              <a:gd name="connsiteY1352" fmla="*/ 3112144 h 3513667"/>
              <a:gd name="connsiteX1353" fmla="*/ 2800854 w 3076859"/>
              <a:gd name="connsiteY1353" fmla="*/ 3113228 h 3513667"/>
              <a:gd name="connsiteX1354" fmla="*/ 2791654 w 3076859"/>
              <a:gd name="connsiteY1354" fmla="*/ 3166909 h 3513667"/>
              <a:gd name="connsiteX1355" fmla="*/ 2791654 w 3076859"/>
              <a:gd name="connsiteY1355" fmla="*/ 3176127 h 3513667"/>
              <a:gd name="connsiteX1356" fmla="*/ 2791654 w 3076859"/>
              <a:gd name="connsiteY1356" fmla="*/ 3185210 h 3513667"/>
              <a:gd name="connsiteX1357" fmla="*/ 2791854 w 3076859"/>
              <a:gd name="connsiteY1357" fmla="*/ 3203510 h 3513667"/>
              <a:gd name="connsiteX1358" fmla="*/ 2792054 w 3076859"/>
              <a:gd name="connsiteY1358" fmla="*/ 3221675 h 3513667"/>
              <a:gd name="connsiteX1359" fmla="*/ 2792054 w 3076859"/>
              <a:gd name="connsiteY1359" fmla="*/ 3230757 h 3513667"/>
              <a:gd name="connsiteX1360" fmla="*/ 2792054 w 3076859"/>
              <a:gd name="connsiteY1360" fmla="*/ 3239975 h 3513667"/>
              <a:gd name="connsiteX1361" fmla="*/ 2791854 w 3076859"/>
              <a:gd name="connsiteY1361" fmla="*/ 3249058 h 3513667"/>
              <a:gd name="connsiteX1362" fmla="*/ 2791054 w 3076859"/>
              <a:gd name="connsiteY1362" fmla="*/ 3258140 h 3513667"/>
              <a:gd name="connsiteX1363" fmla="*/ 2790454 w 3076859"/>
              <a:gd name="connsiteY1363" fmla="*/ 3267222 h 3513667"/>
              <a:gd name="connsiteX1364" fmla="*/ 2789254 w 3076859"/>
              <a:gd name="connsiteY1364" fmla="*/ 3276305 h 3513667"/>
              <a:gd name="connsiteX1365" fmla="*/ 2787854 w 3076859"/>
              <a:gd name="connsiteY1365" fmla="*/ 3285387 h 3513667"/>
              <a:gd name="connsiteX1366" fmla="*/ 2786054 w 3076859"/>
              <a:gd name="connsiteY1366" fmla="*/ 3294334 h 3513667"/>
              <a:gd name="connsiteX1367" fmla="*/ 2783854 w 3076859"/>
              <a:gd name="connsiteY1367" fmla="*/ 3303281 h 3513667"/>
              <a:gd name="connsiteX1368" fmla="*/ 2781053 w 3076859"/>
              <a:gd name="connsiteY1368" fmla="*/ 3312228 h 3513667"/>
              <a:gd name="connsiteX1369" fmla="*/ 2781453 w 3076859"/>
              <a:gd name="connsiteY1369" fmla="*/ 3317786 h 3513667"/>
              <a:gd name="connsiteX1370" fmla="*/ 2781453 w 3076859"/>
              <a:gd name="connsiteY1370" fmla="*/ 3323208 h 3513667"/>
              <a:gd name="connsiteX1371" fmla="*/ 2781453 w 3076859"/>
              <a:gd name="connsiteY1371" fmla="*/ 3328630 h 3513667"/>
              <a:gd name="connsiteX1372" fmla="*/ 2781253 w 3076859"/>
              <a:gd name="connsiteY1372" fmla="*/ 3334053 h 3513667"/>
              <a:gd name="connsiteX1373" fmla="*/ 2780853 w 3076859"/>
              <a:gd name="connsiteY1373" fmla="*/ 3339475 h 3513667"/>
              <a:gd name="connsiteX1374" fmla="*/ 2780253 w 3076859"/>
              <a:gd name="connsiteY1374" fmla="*/ 3344897 h 3513667"/>
              <a:gd name="connsiteX1375" fmla="*/ 2778653 w 3076859"/>
              <a:gd name="connsiteY1375" fmla="*/ 3355742 h 3513667"/>
              <a:gd name="connsiteX1376" fmla="*/ 2776653 w 3076859"/>
              <a:gd name="connsiteY1376" fmla="*/ 3366315 h 3513667"/>
              <a:gd name="connsiteX1377" fmla="*/ 2774653 w 3076859"/>
              <a:gd name="connsiteY1377" fmla="*/ 3377025 h 3513667"/>
              <a:gd name="connsiteX1378" fmla="*/ 2772453 w 3076859"/>
              <a:gd name="connsiteY1378" fmla="*/ 3387734 h 3513667"/>
              <a:gd name="connsiteX1379" fmla="*/ 2770653 w 3076859"/>
              <a:gd name="connsiteY1379" fmla="*/ 3398307 h 3513667"/>
              <a:gd name="connsiteX1380" fmla="*/ 2771253 w 3076859"/>
              <a:gd name="connsiteY1380" fmla="*/ 3400883 h 3513667"/>
              <a:gd name="connsiteX1381" fmla="*/ 2771653 w 3076859"/>
              <a:gd name="connsiteY1381" fmla="*/ 3403323 h 3513667"/>
              <a:gd name="connsiteX1382" fmla="*/ 2771653 w 3076859"/>
              <a:gd name="connsiteY1382" fmla="*/ 3405627 h 3513667"/>
              <a:gd name="connsiteX1383" fmla="*/ 2771653 w 3076859"/>
              <a:gd name="connsiteY1383" fmla="*/ 3407932 h 3513667"/>
              <a:gd name="connsiteX1384" fmla="*/ 2771453 w 3076859"/>
              <a:gd name="connsiteY1384" fmla="*/ 3410101 h 3513667"/>
              <a:gd name="connsiteX1385" fmla="*/ 2771053 w 3076859"/>
              <a:gd name="connsiteY1385" fmla="*/ 3412405 h 3513667"/>
              <a:gd name="connsiteX1386" fmla="*/ 2770453 w 3076859"/>
              <a:gd name="connsiteY1386" fmla="*/ 3414574 h 3513667"/>
              <a:gd name="connsiteX1387" fmla="*/ 2769453 w 3076859"/>
              <a:gd name="connsiteY1387" fmla="*/ 3416743 h 3513667"/>
              <a:gd name="connsiteX1388" fmla="*/ 2767853 w 3076859"/>
              <a:gd name="connsiteY1388" fmla="*/ 3420945 h 3513667"/>
              <a:gd name="connsiteX1389" fmla="*/ 2765853 w 3076859"/>
              <a:gd name="connsiteY1389" fmla="*/ 3425148 h 3513667"/>
              <a:gd name="connsiteX1390" fmla="*/ 2763653 w 3076859"/>
              <a:gd name="connsiteY1390" fmla="*/ 3429486 h 3513667"/>
              <a:gd name="connsiteX1391" fmla="*/ 2762053 w 3076859"/>
              <a:gd name="connsiteY1391" fmla="*/ 3433552 h 3513667"/>
              <a:gd name="connsiteX1392" fmla="*/ 2760853 w 3076859"/>
              <a:gd name="connsiteY1392" fmla="*/ 3439110 h 3513667"/>
              <a:gd name="connsiteX1393" fmla="*/ 2759453 w 3076859"/>
              <a:gd name="connsiteY1393" fmla="*/ 3444397 h 3513667"/>
              <a:gd name="connsiteX1394" fmla="*/ 2757853 w 3076859"/>
              <a:gd name="connsiteY1394" fmla="*/ 3449413 h 3513667"/>
              <a:gd name="connsiteX1395" fmla="*/ 2756053 w 3076859"/>
              <a:gd name="connsiteY1395" fmla="*/ 3454293 h 3513667"/>
              <a:gd name="connsiteX1396" fmla="*/ 2753653 w 3076859"/>
              <a:gd name="connsiteY1396" fmla="*/ 3459037 h 3513667"/>
              <a:gd name="connsiteX1397" fmla="*/ 2751453 w 3076859"/>
              <a:gd name="connsiteY1397" fmla="*/ 3463646 h 3513667"/>
              <a:gd name="connsiteX1398" fmla="*/ 2748853 w 3076859"/>
              <a:gd name="connsiteY1398" fmla="*/ 3467848 h 3513667"/>
              <a:gd name="connsiteX1399" fmla="*/ 2746453 w 3076859"/>
              <a:gd name="connsiteY1399" fmla="*/ 3472051 h 3513667"/>
              <a:gd name="connsiteX1400" fmla="*/ 2743453 w 3076859"/>
              <a:gd name="connsiteY1400" fmla="*/ 3476118 h 3513667"/>
              <a:gd name="connsiteX1401" fmla="*/ 2740253 w 3076859"/>
              <a:gd name="connsiteY1401" fmla="*/ 3479913 h 3513667"/>
              <a:gd name="connsiteX1402" fmla="*/ 2737053 w 3076859"/>
              <a:gd name="connsiteY1402" fmla="*/ 3483573 h 3513667"/>
              <a:gd name="connsiteX1403" fmla="*/ 2733453 w 3076859"/>
              <a:gd name="connsiteY1403" fmla="*/ 3486962 h 3513667"/>
              <a:gd name="connsiteX1404" fmla="*/ 2729852 w 3076859"/>
              <a:gd name="connsiteY1404" fmla="*/ 3490216 h 3513667"/>
              <a:gd name="connsiteX1405" fmla="*/ 2725852 w 3076859"/>
              <a:gd name="connsiteY1405" fmla="*/ 3493198 h 3513667"/>
              <a:gd name="connsiteX1406" fmla="*/ 2722052 w 3076859"/>
              <a:gd name="connsiteY1406" fmla="*/ 3496045 h 3513667"/>
              <a:gd name="connsiteX1407" fmla="*/ 2717652 w 3076859"/>
              <a:gd name="connsiteY1407" fmla="*/ 3498620 h 3513667"/>
              <a:gd name="connsiteX1408" fmla="*/ 2713252 w 3076859"/>
              <a:gd name="connsiteY1408" fmla="*/ 3501196 h 3513667"/>
              <a:gd name="connsiteX1409" fmla="*/ 2708852 w 3076859"/>
              <a:gd name="connsiteY1409" fmla="*/ 3503365 h 3513667"/>
              <a:gd name="connsiteX1410" fmla="*/ 2704052 w 3076859"/>
              <a:gd name="connsiteY1410" fmla="*/ 3505263 h 3513667"/>
              <a:gd name="connsiteX1411" fmla="*/ 2699252 w 3076859"/>
              <a:gd name="connsiteY1411" fmla="*/ 3507160 h 3513667"/>
              <a:gd name="connsiteX1412" fmla="*/ 2694252 w 3076859"/>
              <a:gd name="connsiteY1412" fmla="*/ 3508787 h 3513667"/>
              <a:gd name="connsiteX1413" fmla="*/ 2688852 w 3076859"/>
              <a:gd name="connsiteY1413" fmla="*/ 3510143 h 3513667"/>
              <a:gd name="connsiteX1414" fmla="*/ 2683652 w 3076859"/>
              <a:gd name="connsiteY1414" fmla="*/ 3511227 h 3513667"/>
              <a:gd name="connsiteX1415" fmla="*/ 2678251 w 3076859"/>
              <a:gd name="connsiteY1415" fmla="*/ 3512176 h 3513667"/>
              <a:gd name="connsiteX1416" fmla="*/ 2672451 w 3076859"/>
              <a:gd name="connsiteY1416" fmla="*/ 3512854 h 3513667"/>
              <a:gd name="connsiteX1417" fmla="*/ 2666651 w 3076859"/>
              <a:gd name="connsiteY1417" fmla="*/ 3513396 h 3513667"/>
              <a:gd name="connsiteX1418" fmla="*/ 2660851 w 3076859"/>
              <a:gd name="connsiteY1418" fmla="*/ 3513667 h 3513667"/>
              <a:gd name="connsiteX1419" fmla="*/ 2654651 w 3076859"/>
              <a:gd name="connsiteY1419" fmla="*/ 3513667 h 3513667"/>
              <a:gd name="connsiteX1420" fmla="*/ 2648651 w 3076859"/>
              <a:gd name="connsiteY1420" fmla="*/ 3513532 h 3513667"/>
              <a:gd name="connsiteX1421" fmla="*/ 2642251 w 3076859"/>
              <a:gd name="connsiteY1421" fmla="*/ 3512989 h 3513667"/>
              <a:gd name="connsiteX1422" fmla="*/ 2635851 w 3076859"/>
              <a:gd name="connsiteY1422" fmla="*/ 3512447 h 3513667"/>
              <a:gd name="connsiteX1423" fmla="*/ 2629451 w 3076859"/>
              <a:gd name="connsiteY1423" fmla="*/ 3511498 h 3513667"/>
              <a:gd name="connsiteX1424" fmla="*/ 2610650 w 3076859"/>
              <a:gd name="connsiteY1424" fmla="*/ 3511092 h 3513667"/>
              <a:gd name="connsiteX1425" fmla="*/ 2592050 w 3076859"/>
              <a:gd name="connsiteY1425" fmla="*/ 3510414 h 3513667"/>
              <a:gd name="connsiteX1426" fmla="*/ 2582650 w 3076859"/>
              <a:gd name="connsiteY1426" fmla="*/ 3510278 h 3513667"/>
              <a:gd name="connsiteX1427" fmla="*/ 2573249 w 3076859"/>
              <a:gd name="connsiteY1427" fmla="*/ 3510278 h 3513667"/>
              <a:gd name="connsiteX1428" fmla="*/ 2564249 w 3076859"/>
              <a:gd name="connsiteY1428" fmla="*/ 3510278 h 3513667"/>
              <a:gd name="connsiteX1429" fmla="*/ 2554849 w 3076859"/>
              <a:gd name="connsiteY1429" fmla="*/ 3510685 h 3513667"/>
              <a:gd name="connsiteX1430" fmla="*/ 2551649 w 3076859"/>
              <a:gd name="connsiteY1430" fmla="*/ 3510820 h 3513667"/>
              <a:gd name="connsiteX1431" fmla="*/ 2548649 w 3076859"/>
              <a:gd name="connsiteY1431" fmla="*/ 3510820 h 3513667"/>
              <a:gd name="connsiteX1432" fmla="*/ 2545649 w 3076859"/>
              <a:gd name="connsiteY1432" fmla="*/ 3510820 h 3513667"/>
              <a:gd name="connsiteX1433" fmla="*/ 2543049 w 3076859"/>
              <a:gd name="connsiteY1433" fmla="*/ 3510685 h 3513667"/>
              <a:gd name="connsiteX1434" fmla="*/ 2540449 w 3076859"/>
              <a:gd name="connsiteY1434" fmla="*/ 3510414 h 3513667"/>
              <a:gd name="connsiteX1435" fmla="*/ 2538049 w 3076859"/>
              <a:gd name="connsiteY1435" fmla="*/ 3510007 h 3513667"/>
              <a:gd name="connsiteX1436" fmla="*/ 2535649 w 3076859"/>
              <a:gd name="connsiteY1436" fmla="*/ 3509465 h 3513667"/>
              <a:gd name="connsiteX1437" fmla="*/ 2533449 w 3076859"/>
              <a:gd name="connsiteY1437" fmla="*/ 3509058 h 3513667"/>
              <a:gd name="connsiteX1438" fmla="*/ 2531449 w 3076859"/>
              <a:gd name="connsiteY1438" fmla="*/ 3508245 h 3513667"/>
              <a:gd name="connsiteX1439" fmla="*/ 2529449 w 3076859"/>
              <a:gd name="connsiteY1439" fmla="*/ 3507431 h 3513667"/>
              <a:gd name="connsiteX1440" fmla="*/ 2527649 w 3076859"/>
              <a:gd name="connsiteY1440" fmla="*/ 3506754 h 3513667"/>
              <a:gd name="connsiteX1441" fmla="*/ 2525849 w 3076859"/>
              <a:gd name="connsiteY1441" fmla="*/ 3505805 h 3513667"/>
              <a:gd name="connsiteX1442" fmla="*/ 2524449 w 3076859"/>
              <a:gd name="connsiteY1442" fmla="*/ 3504720 h 3513667"/>
              <a:gd name="connsiteX1443" fmla="*/ 2522849 w 3076859"/>
              <a:gd name="connsiteY1443" fmla="*/ 3503636 h 3513667"/>
              <a:gd name="connsiteX1444" fmla="*/ 2521848 w 3076859"/>
              <a:gd name="connsiteY1444" fmla="*/ 3502416 h 3513667"/>
              <a:gd name="connsiteX1445" fmla="*/ 2520648 w 3076859"/>
              <a:gd name="connsiteY1445" fmla="*/ 3501060 h 3513667"/>
              <a:gd name="connsiteX1446" fmla="*/ 2519448 w 3076859"/>
              <a:gd name="connsiteY1446" fmla="*/ 3499569 h 3513667"/>
              <a:gd name="connsiteX1447" fmla="*/ 2518648 w 3076859"/>
              <a:gd name="connsiteY1447" fmla="*/ 3498213 h 3513667"/>
              <a:gd name="connsiteX1448" fmla="*/ 2517648 w 3076859"/>
              <a:gd name="connsiteY1448" fmla="*/ 3496722 h 3513667"/>
              <a:gd name="connsiteX1449" fmla="*/ 2517048 w 3076859"/>
              <a:gd name="connsiteY1449" fmla="*/ 3494960 h 3513667"/>
              <a:gd name="connsiteX1450" fmla="*/ 2515648 w 3076859"/>
              <a:gd name="connsiteY1450" fmla="*/ 3491436 h 3513667"/>
              <a:gd name="connsiteX1451" fmla="*/ 2514848 w 3076859"/>
              <a:gd name="connsiteY1451" fmla="*/ 3487504 h 3513667"/>
              <a:gd name="connsiteX1452" fmla="*/ 2514448 w 3076859"/>
              <a:gd name="connsiteY1452" fmla="*/ 3483438 h 3513667"/>
              <a:gd name="connsiteX1453" fmla="*/ 2514448 w 3076859"/>
              <a:gd name="connsiteY1453" fmla="*/ 3478829 h 3513667"/>
              <a:gd name="connsiteX1454" fmla="*/ 2514648 w 3076859"/>
              <a:gd name="connsiteY1454" fmla="*/ 3474084 h 3513667"/>
              <a:gd name="connsiteX1455" fmla="*/ 2515448 w 3076859"/>
              <a:gd name="connsiteY1455" fmla="*/ 3469204 h 3513667"/>
              <a:gd name="connsiteX1456" fmla="*/ 2512248 w 3076859"/>
              <a:gd name="connsiteY1456" fmla="*/ 3467442 h 3513667"/>
              <a:gd name="connsiteX1457" fmla="*/ 2509448 w 3076859"/>
              <a:gd name="connsiteY1457" fmla="*/ 3465544 h 3513667"/>
              <a:gd name="connsiteX1458" fmla="*/ 2507048 w 3076859"/>
              <a:gd name="connsiteY1458" fmla="*/ 3463782 h 3513667"/>
              <a:gd name="connsiteX1459" fmla="*/ 2504648 w 3076859"/>
              <a:gd name="connsiteY1459" fmla="*/ 3461748 h 3513667"/>
              <a:gd name="connsiteX1460" fmla="*/ 2502848 w 3076859"/>
              <a:gd name="connsiteY1460" fmla="*/ 3459715 h 3513667"/>
              <a:gd name="connsiteX1461" fmla="*/ 2501048 w 3076859"/>
              <a:gd name="connsiteY1461" fmla="*/ 3457682 h 3513667"/>
              <a:gd name="connsiteX1462" fmla="*/ 2499648 w 3076859"/>
              <a:gd name="connsiteY1462" fmla="*/ 3455513 h 3513667"/>
              <a:gd name="connsiteX1463" fmla="*/ 2498248 w 3076859"/>
              <a:gd name="connsiteY1463" fmla="*/ 3453344 h 3513667"/>
              <a:gd name="connsiteX1464" fmla="*/ 2497248 w 3076859"/>
              <a:gd name="connsiteY1464" fmla="*/ 3451039 h 3513667"/>
              <a:gd name="connsiteX1465" fmla="*/ 2496448 w 3076859"/>
              <a:gd name="connsiteY1465" fmla="*/ 3448735 h 3513667"/>
              <a:gd name="connsiteX1466" fmla="*/ 2495848 w 3076859"/>
              <a:gd name="connsiteY1466" fmla="*/ 3446430 h 3513667"/>
              <a:gd name="connsiteX1467" fmla="*/ 2495048 w 3076859"/>
              <a:gd name="connsiteY1467" fmla="*/ 3444126 h 3513667"/>
              <a:gd name="connsiteX1468" fmla="*/ 2494448 w 3076859"/>
              <a:gd name="connsiteY1468" fmla="*/ 3439110 h 3513667"/>
              <a:gd name="connsiteX1469" fmla="*/ 2494248 w 3076859"/>
              <a:gd name="connsiteY1469" fmla="*/ 3434230 h 3513667"/>
              <a:gd name="connsiteX1470" fmla="*/ 2494248 w 3076859"/>
              <a:gd name="connsiteY1470" fmla="*/ 3429079 h 3513667"/>
              <a:gd name="connsiteX1471" fmla="*/ 2494448 w 3076859"/>
              <a:gd name="connsiteY1471" fmla="*/ 3424063 h 3513667"/>
              <a:gd name="connsiteX1472" fmla="*/ 2494848 w 3076859"/>
              <a:gd name="connsiteY1472" fmla="*/ 3413625 h 3513667"/>
              <a:gd name="connsiteX1473" fmla="*/ 2495048 w 3076859"/>
              <a:gd name="connsiteY1473" fmla="*/ 3408610 h 3513667"/>
              <a:gd name="connsiteX1474" fmla="*/ 2494648 w 3076859"/>
              <a:gd name="connsiteY1474" fmla="*/ 3403594 h 3513667"/>
              <a:gd name="connsiteX1475" fmla="*/ 2494048 w 3076859"/>
              <a:gd name="connsiteY1475" fmla="*/ 3398714 h 3513667"/>
              <a:gd name="connsiteX1476" fmla="*/ 2493448 w 3076859"/>
              <a:gd name="connsiteY1476" fmla="*/ 3396409 h 3513667"/>
              <a:gd name="connsiteX1477" fmla="*/ 2492848 w 3076859"/>
              <a:gd name="connsiteY1477" fmla="*/ 3393834 h 3513667"/>
              <a:gd name="connsiteX1478" fmla="*/ 2492048 w 3076859"/>
              <a:gd name="connsiteY1478" fmla="*/ 3391800 h 3513667"/>
              <a:gd name="connsiteX1479" fmla="*/ 2491648 w 3076859"/>
              <a:gd name="connsiteY1479" fmla="*/ 3389767 h 3513667"/>
              <a:gd name="connsiteX1480" fmla="*/ 2491448 w 3076859"/>
              <a:gd name="connsiteY1480" fmla="*/ 3387327 h 3513667"/>
              <a:gd name="connsiteX1481" fmla="*/ 2491448 w 3076859"/>
              <a:gd name="connsiteY1481" fmla="*/ 3385022 h 3513667"/>
              <a:gd name="connsiteX1482" fmla="*/ 2491648 w 3076859"/>
              <a:gd name="connsiteY1482" fmla="*/ 3380413 h 3513667"/>
              <a:gd name="connsiteX1483" fmla="*/ 2492448 w 3076859"/>
              <a:gd name="connsiteY1483" fmla="*/ 3375669 h 3513667"/>
              <a:gd name="connsiteX1484" fmla="*/ 2494248 w 3076859"/>
              <a:gd name="connsiteY1484" fmla="*/ 3365909 h 3513667"/>
              <a:gd name="connsiteX1485" fmla="*/ 2495048 w 3076859"/>
              <a:gd name="connsiteY1485" fmla="*/ 3361164 h 3513667"/>
              <a:gd name="connsiteX1486" fmla="*/ 2495848 w 3076859"/>
              <a:gd name="connsiteY1486" fmla="*/ 3356284 h 3513667"/>
              <a:gd name="connsiteX1487" fmla="*/ 2492048 w 3076859"/>
              <a:gd name="connsiteY1487" fmla="*/ 3348964 h 3513667"/>
              <a:gd name="connsiteX1488" fmla="*/ 2488048 w 3076859"/>
              <a:gd name="connsiteY1488" fmla="*/ 3341508 h 3513667"/>
              <a:gd name="connsiteX1489" fmla="*/ 2487048 w 3076859"/>
              <a:gd name="connsiteY1489" fmla="*/ 3339475 h 3513667"/>
              <a:gd name="connsiteX1490" fmla="*/ 2486648 w 3076859"/>
              <a:gd name="connsiteY1490" fmla="*/ 3337170 h 3513667"/>
              <a:gd name="connsiteX1491" fmla="*/ 2486448 w 3076859"/>
              <a:gd name="connsiteY1491" fmla="*/ 3334866 h 3513667"/>
              <a:gd name="connsiteX1492" fmla="*/ 2486248 w 3076859"/>
              <a:gd name="connsiteY1492" fmla="*/ 3332290 h 3513667"/>
              <a:gd name="connsiteX1493" fmla="*/ 2486648 w 3076859"/>
              <a:gd name="connsiteY1493" fmla="*/ 3327275 h 3513667"/>
              <a:gd name="connsiteX1494" fmla="*/ 2486848 w 3076859"/>
              <a:gd name="connsiteY1494" fmla="*/ 3322259 h 3513667"/>
              <a:gd name="connsiteX1495" fmla="*/ 2486848 w 3076859"/>
              <a:gd name="connsiteY1495" fmla="*/ 3319955 h 3513667"/>
              <a:gd name="connsiteX1496" fmla="*/ 2486648 w 3076859"/>
              <a:gd name="connsiteY1496" fmla="*/ 3317650 h 3513667"/>
              <a:gd name="connsiteX1497" fmla="*/ 2486248 w 3076859"/>
              <a:gd name="connsiteY1497" fmla="*/ 3315617 h 3513667"/>
              <a:gd name="connsiteX1498" fmla="*/ 2485248 w 3076859"/>
              <a:gd name="connsiteY1498" fmla="*/ 3313854 h 3513667"/>
              <a:gd name="connsiteX1499" fmla="*/ 2484648 w 3076859"/>
              <a:gd name="connsiteY1499" fmla="*/ 3312906 h 3513667"/>
              <a:gd name="connsiteX1500" fmla="*/ 2483848 w 3076859"/>
              <a:gd name="connsiteY1500" fmla="*/ 3312092 h 3513667"/>
              <a:gd name="connsiteX1501" fmla="*/ 2483248 w 3076859"/>
              <a:gd name="connsiteY1501" fmla="*/ 3311279 h 3513667"/>
              <a:gd name="connsiteX1502" fmla="*/ 2482048 w 3076859"/>
              <a:gd name="connsiteY1502" fmla="*/ 3310737 h 3513667"/>
              <a:gd name="connsiteX1503" fmla="*/ 2481248 w 3076859"/>
              <a:gd name="connsiteY1503" fmla="*/ 3310194 h 3513667"/>
              <a:gd name="connsiteX1504" fmla="*/ 2479848 w 3076859"/>
              <a:gd name="connsiteY1504" fmla="*/ 3309652 h 3513667"/>
              <a:gd name="connsiteX1505" fmla="*/ 2478448 w 3076859"/>
              <a:gd name="connsiteY1505" fmla="*/ 3309381 h 3513667"/>
              <a:gd name="connsiteX1506" fmla="*/ 2476848 w 3076859"/>
              <a:gd name="connsiteY1506" fmla="*/ 3308974 h 3513667"/>
              <a:gd name="connsiteX1507" fmla="*/ 2475048 w 3076859"/>
              <a:gd name="connsiteY1507" fmla="*/ 3308839 h 3513667"/>
              <a:gd name="connsiteX1508" fmla="*/ 2473448 w 3076859"/>
              <a:gd name="connsiteY1508" fmla="*/ 3308703 h 3513667"/>
              <a:gd name="connsiteX1509" fmla="*/ 2472048 w 3076859"/>
              <a:gd name="connsiteY1509" fmla="*/ 3308839 h 3513667"/>
              <a:gd name="connsiteX1510" fmla="*/ 2470447 w 3076859"/>
              <a:gd name="connsiteY1510" fmla="*/ 3308974 h 3513667"/>
              <a:gd name="connsiteX1511" fmla="*/ 2469247 w 3076859"/>
              <a:gd name="connsiteY1511" fmla="*/ 3309381 h 3513667"/>
              <a:gd name="connsiteX1512" fmla="*/ 2468247 w 3076859"/>
              <a:gd name="connsiteY1512" fmla="*/ 3309788 h 3513667"/>
              <a:gd name="connsiteX1513" fmla="*/ 2467047 w 3076859"/>
              <a:gd name="connsiteY1513" fmla="*/ 3310465 h 3513667"/>
              <a:gd name="connsiteX1514" fmla="*/ 2465847 w 3076859"/>
              <a:gd name="connsiteY1514" fmla="*/ 3311008 h 3513667"/>
              <a:gd name="connsiteX1515" fmla="*/ 2464047 w 3076859"/>
              <a:gd name="connsiteY1515" fmla="*/ 3312634 h 3513667"/>
              <a:gd name="connsiteX1516" fmla="*/ 2462447 w 3076859"/>
              <a:gd name="connsiteY1516" fmla="*/ 3314397 h 3513667"/>
              <a:gd name="connsiteX1517" fmla="*/ 2461047 w 3076859"/>
              <a:gd name="connsiteY1517" fmla="*/ 3316566 h 3513667"/>
              <a:gd name="connsiteX1518" fmla="*/ 2459847 w 3076859"/>
              <a:gd name="connsiteY1518" fmla="*/ 3318870 h 3513667"/>
              <a:gd name="connsiteX1519" fmla="*/ 2457447 w 3076859"/>
              <a:gd name="connsiteY1519" fmla="*/ 3324021 h 3513667"/>
              <a:gd name="connsiteX1520" fmla="*/ 2455247 w 3076859"/>
              <a:gd name="connsiteY1520" fmla="*/ 3329172 h 3513667"/>
              <a:gd name="connsiteX1521" fmla="*/ 2454047 w 3076859"/>
              <a:gd name="connsiteY1521" fmla="*/ 3331477 h 3513667"/>
              <a:gd name="connsiteX1522" fmla="*/ 2452647 w 3076859"/>
              <a:gd name="connsiteY1522" fmla="*/ 3333781 h 3513667"/>
              <a:gd name="connsiteX1523" fmla="*/ 2451047 w 3076859"/>
              <a:gd name="connsiteY1523" fmla="*/ 3335815 h 3513667"/>
              <a:gd name="connsiteX1524" fmla="*/ 2449047 w 3076859"/>
              <a:gd name="connsiteY1524" fmla="*/ 3337577 h 3513667"/>
              <a:gd name="connsiteX1525" fmla="*/ 2449247 w 3076859"/>
              <a:gd name="connsiteY1525" fmla="*/ 3342593 h 3513667"/>
              <a:gd name="connsiteX1526" fmla="*/ 2449647 w 3076859"/>
              <a:gd name="connsiteY1526" fmla="*/ 3347608 h 3513667"/>
              <a:gd name="connsiteX1527" fmla="*/ 2449647 w 3076859"/>
              <a:gd name="connsiteY1527" fmla="*/ 3350184 h 3513667"/>
              <a:gd name="connsiteX1528" fmla="*/ 2449647 w 3076859"/>
              <a:gd name="connsiteY1528" fmla="*/ 3352624 h 3513667"/>
              <a:gd name="connsiteX1529" fmla="*/ 2449447 w 3076859"/>
              <a:gd name="connsiteY1529" fmla="*/ 3354793 h 3513667"/>
              <a:gd name="connsiteX1530" fmla="*/ 2449047 w 3076859"/>
              <a:gd name="connsiteY1530" fmla="*/ 3356962 h 3513667"/>
              <a:gd name="connsiteX1531" fmla="*/ 2448047 w 3076859"/>
              <a:gd name="connsiteY1531" fmla="*/ 3358724 h 3513667"/>
              <a:gd name="connsiteX1532" fmla="*/ 2447047 w 3076859"/>
              <a:gd name="connsiteY1532" fmla="*/ 3360351 h 3513667"/>
              <a:gd name="connsiteX1533" fmla="*/ 2446247 w 3076859"/>
              <a:gd name="connsiteY1533" fmla="*/ 3361164 h 3513667"/>
              <a:gd name="connsiteX1534" fmla="*/ 2445447 w 3076859"/>
              <a:gd name="connsiteY1534" fmla="*/ 3361706 h 3513667"/>
              <a:gd name="connsiteX1535" fmla="*/ 2444447 w 3076859"/>
              <a:gd name="connsiteY1535" fmla="*/ 3362384 h 3513667"/>
              <a:gd name="connsiteX1536" fmla="*/ 2443247 w 3076859"/>
              <a:gd name="connsiteY1536" fmla="*/ 3362791 h 3513667"/>
              <a:gd name="connsiteX1537" fmla="*/ 2442247 w 3076859"/>
              <a:gd name="connsiteY1537" fmla="*/ 3363333 h 3513667"/>
              <a:gd name="connsiteX1538" fmla="*/ 2440847 w 3076859"/>
              <a:gd name="connsiteY1538" fmla="*/ 3363604 h 3513667"/>
              <a:gd name="connsiteX1539" fmla="*/ 2439247 w 3076859"/>
              <a:gd name="connsiteY1539" fmla="*/ 3363740 h 3513667"/>
              <a:gd name="connsiteX1540" fmla="*/ 2437647 w 3076859"/>
              <a:gd name="connsiteY1540" fmla="*/ 3363875 h 3513667"/>
              <a:gd name="connsiteX1541" fmla="*/ 2435847 w 3076859"/>
              <a:gd name="connsiteY1541" fmla="*/ 3363875 h 3513667"/>
              <a:gd name="connsiteX1542" fmla="*/ 2433847 w 3076859"/>
              <a:gd name="connsiteY1542" fmla="*/ 3363875 h 3513667"/>
              <a:gd name="connsiteX1543" fmla="*/ 2431447 w 3076859"/>
              <a:gd name="connsiteY1543" fmla="*/ 3363740 h 3513667"/>
              <a:gd name="connsiteX1544" fmla="*/ 2429247 w 3076859"/>
              <a:gd name="connsiteY1544" fmla="*/ 3363333 h 3513667"/>
              <a:gd name="connsiteX1545" fmla="*/ 2427447 w 3076859"/>
              <a:gd name="connsiteY1545" fmla="*/ 3363875 h 3513667"/>
              <a:gd name="connsiteX1546" fmla="*/ 2425447 w 3076859"/>
              <a:gd name="connsiteY1546" fmla="*/ 3364418 h 3513667"/>
              <a:gd name="connsiteX1547" fmla="*/ 2423647 w 3076859"/>
              <a:gd name="connsiteY1547" fmla="*/ 3364689 h 3513667"/>
              <a:gd name="connsiteX1548" fmla="*/ 2421647 w 3076859"/>
              <a:gd name="connsiteY1548" fmla="*/ 3364824 h 3513667"/>
              <a:gd name="connsiteX1549" fmla="*/ 2416846 w 3076859"/>
              <a:gd name="connsiteY1549" fmla="*/ 3366180 h 3513667"/>
              <a:gd name="connsiteX1550" fmla="*/ 2411846 w 3076859"/>
              <a:gd name="connsiteY1550" fmla="*/ 3367535 h 3513667"/>
              <a:gd name="connsiteX1551" fmla="*/ 2406846 w 3076859"/>
              <a:gd name="connsiteY1551" fmla="*/ 3368891 h 3513667"/>
              <a:gd name="connsiteX1552" fmla="*/ 2402046 w 3076859"/>
              <a:gd name="connsiteY1552" fmla="*/ 3369975 h 3513667"/>
              <a:gd name="connsiteX1553" fmla="*/ 2397046 w 3076859"/>
              <a:gd name="connsiteY1553" fmla="*/ 3371060 h 3513667"/>
              <a:gd name="connsiteX1554" fmla="*/ 2392246 w 3076859"/>
              <a:gd name="connsiteY1554" fmla="*/ 3371738 h 3513667"/>
              <a:gd name="connsiteX1555" fmla="*/ 2387246 w 3076859"/>
              <a:gd name="connsiteY1555" fmla="*/ 3372551 h 3513667"/>
              <a:gd name="connsiteX1556" fmla="*/ 2382246 w 3076859"/>
              <a:gd name="connsiteY1556" fmla="*/ 3373229 h 3513667"/>
              <a:gd name="connsiteX1557" fmla="*/ 2377446 w 3076859"/>
              <a:gd name="connsiteY1557" fmla="*/ 3373636 h 3513667"/>
              <a:gd name="connsiteX1558" fmla="*/ 2372446 w 3076859"/>
              <a:gd name="connsiteY1558" fmla="*/ 3373907 h 3513667"/>
              <a:gd name="connsiteX1559" fmla="*/ 2362445 w 3076859"/>
              <a:gd name="connsiteY1559" fmla="*/ 3374584 h 3513667"/>
              <a:gd name="connsiteX1560" fmla="*/ 2352645 w 3076859"/>
              <a:gd name="connsiteY1560" fmla="*/ 3374720 h 3513667"/>
              <a:gd name="connsiteX1561" fmla="*/ 2342445 w 3076859"/>
              <a:gd name="connsiteY1561" fmla="*/ 3374584 h 3513667"/>
              <a:gd name="connsiteX1562" fmla="*/ 2332645 w 3076859"/>
              <a:gd name="connsiteY1562" fmla="*/ 3374313 h 3513667"/>
              <a:gd name="connsiteX1563" fmla="*/ 2322645 w 3076859"/>
              <a:gd name="connsiteY1563" fmla="*/ 3373636 h 3513667"/>
              <a:gd name="connsiteX1564" fmla="*/ 2312644 w 3076859"/>
              <a:gd name="connsiteY1564" fmla="*/ 3372958 h 3513667"/>
              <a:gd name="connsiteX1565" fmla="*/ 2302844 w 3076859"/>
              <a:gd name="connsiteY1565" fmla="*/ 3372416 h 3513667"/>
              <a:gd name="connsiteX1566" fmla="*/ 2282844 w 3076859"/>
              <a:gd name="connsiteY1566" fmla="*/ 3370789 h 3513667"/>
              <a:gd name="connsiteX1567" fmla="*/ 2273044 w 3076859"/>
              <a:gd name="connsiteY1567" fmla="*/ 3370247 h 3513667"/>
              <a:gd name="connsiteX1568" fmla="*/ 2263044 w 3076859"/>
              <a:gd name="connsiteY1568" fmla="*/ 3369704 h 3513667"/>
              <a:gd name="connsiteX1569" fmla="*/ 2261043 w 3076859"/>
              <a:gd name="connsiteY1569" fmla="*/ 3369569 h 3513667"/>
              <a:gd name="connsiteX1570" fmla="*/ 2259243 w 3076859"/>
              <a:gd name="connsiteY1570" fmla="*/ 3369298 h 3513667"/>
              <a:gd name="connsiteX1571" fmla="*/ 2257443 w 3076859"/>
              <a:gd name="connsiteY1571" fmla="*/ 3368891 h 3513667"/>
              <a:gd name="connsiteX1572" fmla="*/ 2255643 w 3076859"/>
              <a:gd name="connsiteY1572" fmla="*/ 3368349 h 3513667"/>
              <a:gd name="connsiteX1573" fmla="*/ 2254043 w 3076859"/>
              <a:gd name="connsiteY1573" fmla="*/ 3367807 h 3513667"/>
              <a:gd name="connsiteX1574" fmla="*/ 2252643 w 3076859"/>
              <a:gd name="connsiteY1574" fmla="*/ 3366993 h 3513667"/>
              <a:gd name="connsiteX1575" fmla="*/ 2251043 w 3076859"/>
              <a:gd name="connsiteY1575" fmla="*/ 3366180 h 3513667"/>
              <a:gd name="connsiteX1576" fmla="*/ 2249643 w 3076859"/>
              <a:gd name="connsiteY1576" fmla="*/ 3365231 h 3513667"/>
              <a:gd name="connsiteX1577" fmla="*/ 2247243 w 3076859"/>
              <a:gd name="connsiteY1577" fmla="*/ 3363333 h 3513667"/>
              <a:gd name="connsiteX1578" fmla="*/ 2245243 w 3076859"/>
              <a:gd name="connsiteY1578" fmla="*/ 3360758 h 3513667"/>
              <a:gd name="connsiteX1579" fmla="*/ 2243043 w 3076859"/>
              <a:gd name="connsiteY1579" fmla="*/ 3358182 h 3513667"/>
              <a:gd name="connsiteX1580" fmla="*/ 2241443 w 3076859"/>
              <a:gd name="connsiteY1580" fmla="*/ 3355335 h 3513667"/>
              <a:gd name="connsiteX1581" fmla="*/ 2240043 w 3076859"/>
              <a:gd name="connsiteY1581" fmla="*/ 3352353 h 3513667"/>
              <a:gd name="connsiteX1582" fmla="*/ 2238843 w 3076859"/>
              <a:gd name="connsiteY1582" fmla="*/ 3349100 h 3513667"/>
              <a:gd name="connsiteX1583" fmla="*/ 2237643 w 3076859"/>
              <a:gd name="connsiteY1583" fmla="*/ 3345846 h 3513667"/>
              <a:gd name="connsiteX1584" fmla="*/ 2236643 w 3076859"/>
              <a:gd name="connsiteY1584" fmla="*/ 3342593 h 3513667"/>
              <a:gd name="connsiteX1585" fmla="*/ 2235443 w 3076859"/>
              <a:gd name="connsiteY1585" fmla="*/ 3335815 h 3513667"/>
              <a:gd name="connsiteX1586" fmla="*/ 2234443 w 3076859"/>
              <a:gd name="connsiteY1586" fmla="*/ 3329444 h 3513667"/>
              <a:gd name="connsiteX1587" fmla="*/ 2233243 w 3076859"/>
              <a:gd name="connsiteY1587" fmla="*/ 3318735 h 3513667"/>
              <a:gd name="connsiteX1588" fmla="*/ 2232443 w 3076859"/>
              <a:gd name="connsiteY1588" fmla="*/ 3308025 h 3513667"/>
              <a:gd name="connsiteX1589" fmla="*/ 2231643 w 3076859"/>
              <a:gd name="connsiteY1589" fmla="*/ 3297452 h 3513667"/>
              <a:gd name="connsiteX1590" fmla="*/ 2231243 w 3076859"/>
              <a:gd name="connsiteY1590" fmla="*/ 3286743 h 3513667"/>
              <a:gd name="connsiteX1591" fmla="*/ 2230643 w 3076859"/>
              <a:gd name="connsiteY1591" fmla="*/ 3265325 h 3513667"/>
              <a:gd name="connsiteX1592" fmla="*/ 2229843 w 3076859"/>
              <a:gd name="connsiteY1592" fmla="*/ 3243906 h 3513667"/>
              <a:gd name="connsiteX1593" fmla="*/ 2227043 w 3076859"/>
              <a:gd name="connsiteY1593" fmla="*/ 3234011 h 3513667"/>
              <a:gd name="connsiteX1594" fmla="*/ 2224443 w 3076859"/>
              <a:gd name="connsiteY1594" fmla="*/ 3224250 h 3513667"/>
              <a:gd name="connsiteX1595" fmla="*/ 2221443 w 3076859"/>
              <a:gd name="connsiteY1595" fmla="*/ 3214355 h 3513667"/>
              <a:gd name="connsiteX1596" fmla="*/ 2220243 w 3076859"/>
              <a:gd name="connsiteY1596" fmla="*/ 3209475 h 3513667"/>
              <a:gd name="connsiteX1597" fmla="*/ 2219243 w 3076859"/>
              <a:gd name="connsiteY1597" fmla="*/ 3204595 h 3513667"/>
              <a:gd name="connsiteX1598" fmla="*/ 2218043 w 3076859"/>
              <a:gd name="connsiteY1598" fmla="*/ 3199579 h 3513667"/>
              <a:gd name="connsiteX1599" fmla="*/ 2217243 w 3076859"/>
              <a:gd name="connsiteY1599" fmla="*/ 3194699 h 3513667"/>
              <a:gd name="connsiteX1600" fmla="*/ 2216843 w 3076859"/>
              <a:gd name="connsiteY1600" fmla="*/ 3189683 h 3513667"/>
              <a:gd name="connsiteX1601" fmla="*/ 2216843 w 3076859"/>
              <a:gd name="connsiteY1601" fmla="*/ 3184532 h 3513667"/>
              <a:gd name="connsiteX1602" fmla="*/ 2217043 w 3076859"/>
              <a:gd name="connsiteY1602" fmla="*/ 3179516 h 3513667"/>
              <a:gd name="connsiteX1603" fmla="*/ 2217643 w 3076859"/>
              <a:gd name="connsiteY1603" fmla="*/ 3174365 h 3513667"/>
              <a:gd name="connsiteX1604" fmla="*/ 2218643 w 3076859"/>
              <a:gd name="connsiteY1604" fmla="*/ 3169349 h 3513667"/>
              <a:gd name="connsiteX1605" fmla="*/ 2220243 w 3076859"/>
              <a:gd name="connsiteY1605" fmla="*/ 3164063 h 3513667"/>
              <a:gd name="connsiteX1606" fmla="*/ 2216643 w 3076859"/>
              <a:gd name="connsiteY1606" fmla="*/ 3108077 h 3513667"/>
              <a:gd name="connsiteX1607" fmla="*/ 2213043 w 3076859"/>
              <a:gd name="connsiteY1607" fmla="*/ 3052092 h 3513667"/>
              <a:gd name="connsiteX1608" fmla="*/ 2211243 w 3076859"/>
              <a:gd name="connsiteY1608" fmla="*/ 3050465 h 3513667"/>
              <a:gd name="connsiteX1609" fmla="*/ 2209642 w 3076859"/>
              <a:gd name="connsiteY1609" fmla="*/ 3048974 h 3513667"/>
              <a:gd name="connsiteX1610" fmla="*/ 2208042 w 3076859"/>
              <a:gd name="connsiteY1610" fmla="*/ 3047889 h 3513667"/>
              <a:gd name="connsiteX1611" fmla="*/ 2206642 w 3076859"/>
              <a:gd name="connsiteY1611" fmla="*/ 3047076 h 3513667"/>
              <a:gd name="connsiteX1612" fmla="*/ 2205242 w 3076859"/>
              <a:gd name="connsiteY1612" fmla="*/ 3046398 h 3513667"/>
              <a:gd name="connsiteX1613" fmla="*/ 2203842 w 3076859"/>
              <a:gd name="connsiteY1613" fmla="*/ 3045992 h 3513667"/>
              <a:gd name="connsiteX1614" fmla="*/ 2202442 w 3076859"/>
              <a:gd name="connsiteY1614" fmla="*/ 3045585 h 3513667"/>
              <a:gd name="connsiteX1615" fmla="*/ 2201242 w 3076859"/>
              <a:gd name="connsiteY1615" fmla="*/ 3045585 h 3513667"/>
              <a:gd name="connsiteX1616" fmla="*/ 2200042 w 3076859"/>
              <a:gd name="connsiteY1616" fmla="*/ 3045720 h 3513667"/>
              <a:gd name="connsiteX1617" fmla="*/ 2198642 w 3076859"/>
              <a:gd name="connsiteY1617" fmla="*/ 3045992 h 3513667"/>
              <a:gd name="connsiteX1618" fmla="*/ 2197442 w 3076859"/>
              <a:gd name="connsiteY1618" fmla="*/ 3046398 h 3513667"/>
              <a:gd name="connsiteX1619" fmla="*/ 2196442 w 3076859"/>
              <a:gd name="connsiteY1619" fmla="*/ 3046805 h 3513667"/>
              <a:gd name="connsiteX1620" fmla="*/ 2194042 w 3076859"/>
              <a:gd name="connsiteY1620" fmla="*/ 3048296 h 3513667"/>
              <a:gd name="connsiteX1621" fmla="*/ 2192042 w 3076859"/>
              <a:gd name="connsiteY1621" fmla="*/ 3049923 h 3513667"/>
              <a:gd name="connsiteX1622" fmla="*/ 2187842 w 3076859"/>
              <a:gd name="connsiteY1622" fmla="*/ 3053718 h 3513667"/>
              <a:gd name="connsiteX1623" fmla="*/ 2185842 w 3076859"/>
              <a:gd name="connsiteY1623" fmla="*/ 3055481 h 3513667"/>
              <a:gd name="connsiteX1624" fmla="*/ 2183642 w 3076859"/>
              <a:gd name="connsiteY1624" fmla="*/ 3057243 h 3513667"/>
              <a:gd name="connsiteX1625" fmla="*/ 2181442 w 3076859"/>
              <a:gd name="connsiteY1625" fmla="*/ 3058598 h 3513667"/>
              <a:gd name="connsiteX1626" fmla="*/ 2180442 w 3076859"/>
              <a:gd name="connsiteY1626" fmla="*/ 3059276 h 3513667"/>
              <a:gd name="connsiteX1627" fmla="*/ 2179242 w 3076859"/>
              <a:gd name="connsiteY1627" fmla="*/ 3059683 h 3513667"/>
              <a:gd name="connsiteX1628" fmla="*/ 2177842 w 3076859"/>
              <a:gd name="connsiteY1628" fmla="*/ 3059954 h 3513667"/>
              <a:gd name="connsiteX1629" fmla="*/ 2176842 w 3076859"/>
              <a:gd name="connsiteY1629" fmla="*/ 3060225 h 3513667"/>
              <a:gd name="connsiteX1630" fmla="*/ 2175442 w 3076859"/>
              <a:gd name="connsiteY1630" fmla="*/ 3060225 h 3513667"/>
              <a:gd name="connsiteX1631" fmla="*/ 2174042 w 3076859"/>
              <a:gd name="connsiteY1631" fmla="*/ 3059954 h 3513667"/>
              <a:gd name="connsiteX1632" fmla="*/ 2167642 w 3076859"/>
              <a:gd name="connsiteY1632" fmla="*/ 3062936 h 3513667"/>
              <a:gd name="connsiteX1633" fmla="*/ 2164242 w 3076859"/>
              <a:gd name="connsiteY1633" fmla="*/ 3064156 h 3513667"/>
              <a:gd name="connsiteX1634" fmla="*/ 2161042 w 3076859"/>
              <a:gd name="connsiteY1634" fmla="*/ 3065376 h 3513667"/>
              <a:gd name="connsiteX1635" fmla="*/ 2157842 w 3076859"/>
              <a:gd name="connsiteY1635" fmla="*/ 3066461 h 3513667"/>
              <a:gd name="connsiteX1636" fmla="*/ 2154641 w 3076859"/>
              <a:gd name="connsiteY1636" fmla="*/ 3067410 h 3513667"/>
              <a:gd name="connsiteX1637" fmla="*/ 2151441 w 3076859"/>
              <a:gd name="connsiteY1637" fmla="*/ 3068088 h 3513667"/>
              <a:gd name="connsiteX1638" fmla="*/ 2148441 w 3076859"/>
              <a:gd name="connsiteY1638" fmla="*/ 3068223 h 3513667"/>
              <a:gd name="connsiteX1639" fmla="*/ 2146841 w 3076859"/>
              <a:gd name="connsiteY1639" fmla="*/ 3068223 h 3513667"/>
              <a:gd name="connsiteX1640" fmla="*/ 2145441 w 3076859"/>
              <a:gd name="connsiteY1640" fmla="*/ 3068223 h 3513667"/>
              <a:gd name="connsiteX1641" fmla="*/ 2143841 w 3076859"/>
              <a:gd name="connsiteY1641" fmla="*/ 3067952 h 3513667"/>
              <a:gd name="connsiteX1642" fmla="*/ 2142441 w 3076859"/>
              <a:gd name="connsiteY1642" fmla="*/ 3067545 h 3513667"/>
              <a:gd name="connsiteX1643" fmla="*/ 2141241 w 3076859"/>
              <a:gd name="connsiteY1643" fmla="*/ 3067139 h 3513667"/>
              <a:gd name="connsiteX1644" fmla="*/ 2139641 w 3076859"/>
              <a:gd name="connsiteY1644" fmla="*/ 3066596 h 3513667"/>
              <a:gd name="connsiteX1645" fmla="*/ 2138241 w 3076859"/>
              <a:gd name="connsiteY1645" fmla="*/ 3065919 h 3513667"/>
              <a:gd name="connsiteX1646" fmla="*/ 2137041 w 3076859"/>
              <a:gd name="connsiteY1646" fmla="*/ 3065105 h 3513667"/>
              <a:gd name="connsiteX1647" fmla="*/ 2135641 w 3076859"/>
              <a:gd name="connsiteY1647" fmla="*/ 3064021 h 3513667"/>
              <a:gd name="connsiteX1648" fmla="*/ 2134241 w 3076859"/>
              <a:gd name="connsiteY1648" fmla="*/ 3062936 h 3513667"/>
              <a:gd name="connsiteX1649" fmla="*/ 2133241 w 3076859"/>
              <a:gd name="connsiteY1649" fmla="*/ 3061716 h 3513667"/>
              <a:gd name="connsiteX1650" fmla="*/ 2131841 w 3076859"/>
              <a:gd name="connsiteY1650" fmla="*/ 3060225 h 3513667"/>
              <a:gd name="connsiteX1651" fmla="*/ 2130641 w 3076859"/>
              <a:gd name="connsiteY1651" fmla="*/ 3058598 h 3513667"/>
              <a:gd name="connsiteX1652" fmla="*/ 2129441 w 3076859"/>
              <a:gd name="connsiteY1652" fmla="*/ 3056701 h 3513667"/>
              <a:gd name="connsiteX1653" fmla="*/ 2127241 w 3076859"/>
              <a:gd name="connsiteY1653" fmla="*/ 3052634 h 3513667"/>
              <a:gd name="connsiteX1654" fmla="*/ 2124041 w 3076859"/>
              <a:gd name="connsiteY1654" fmla="*/ 3056430 h 3513667"/>
              <a:gd name="connsiteX1655" fmla="*/ 2120641 w 3076859"/>
              <a:gd name="connsiteY1655" fmla="*/ 3059954 h 3513667"/>
              <a:gd name="connsiteX1656" fmla="*/ 2117241 w 3076859"/>
              <a:gd name="connsiteY1656" fmla="*/ 3063072 h 3513667"/>
              <a:gd name="connsiteX1657" fmla="*/ 2113841 w 3076859"/>
              <a:gd name="connsiteY1657" fmla="*/ 3065919 h 3513667"/>
              <a:gd name="connsiteX1658" fmla="*/ 2110241 w 3076859"/>
              <a:gd name="connsiteY1658" fmla="*/ 3068359 h 3513667"/>
              <a:gd name="connsiteX1659" fmla="*/ 2106641 w 3076859"/>
              <a:gd name="connsiteY1659" fmla="*/ 3070528 h 3513667"/>
              <a:gd name="connsiteX1660" fmla="*/ 2103040 w 3076859"/>
              <a:gd name="connsiteY1660" fmla="*/ 3072561 h 3513667"/>
              <a:gd name="connsiteX1661" fmla="*/ 2099440 w 3076859"/>
              <a:gd name="connsiteY1661" fmla="*/ 3074052 h 3513667"/>
              <a:gd name="connsiteX1662" fmla="*/ 2095640 w 3076859"/>
              <a:gd name="connsiteY1662" fmla="*/ 3075408 h 3513667"/>
              <a:gd name="connsiteX1663" fmla="*/ 2091840 w 3076859"/>
              <a:gd name="connsiteY1663" fmla="*/ 3076492 h 3513667"/>
              <a:gd name="connsiteX1664" fmla="*/ 2088040 w 3076859"/>
              <a:gd name="connsiteY1664" fmla="*/ 3077441 h 3513667"/>
              <a:gd name="connsiteX1665" fmla="*/ 2084240 w 3076859"/>
              <a:gd name="connsiteY1665" fmla="*/ 3078254 h 3513667"/>
              <a:gd name="connsiteX1666" fmla="*/ 2080240 w 3076859"/>
              <a:gd name="connsiteY1666" fmla="*/ 3078661 h 3513667"/>
              <a:gd name="connsiteX1667" fmla="*/ 2076440 w 3076859"/>
              <a:gd name="connsiteY1667" fmla="*/ 3079068 h 3513667"/>
              <a:gd name="connsiteX1668" fmla="*/ 2072440 w 3076859"/>
              <a:gd name="connsiteY1668" fmla="*/ 3079203 h 3513667"/>
              <a:gd name="connsiteX1669" fmla="*/ 2068440 w 3076859"/>
              <a:gd name="connsiteY1669" fmla="*/ 3079203 h 3513667"/>
              <a:gd name="connsiteX1670" fmla="*/ 2064640 w 3076859"/>
              <a:gd name="connsiteY1670" fmla="*/ 3079068 h 3513667"/>
              <a:gd name="connsiteX1671" fmla="*/ 2060440 w 3076859"/>
              <a:gd name="connsiteY1671" fmla="*/ 3078797 h 3513667"/>
              <a:gd name="connsiteX1672" fmla="*/ 2056640 w 3076859"/>
              <a:gd name="connsiteY1672" fmla="*/ 3078390 h 3513667"/>
              <a:gd name="connsiteX1673" fmla="*/ 2052440 w 3076859"/>
              <a:gd name="connsiteY1673" fmla="*/ 3077983 h 3513667"/>
              <a:gd name="connsiteX1674" fmla="*/ 2044239 w 3076859"/>
              <a:gd name="connsiteY1674" fmla="*/ 3076899 h 3513667"/>
              <a:gd name="connsiteX1675" fmla="*/ 2036039 w 3076859"/>
              <a:gd name="connsiteY1675" fmla="*/ 3075408 h 3513667"/>
              <a:gd name="connsiteX1676" fmla="*/ 2019839 w 3076859"/>
              <a:gd name="connsiteY1676" fmla="*/ 3072832 h 3513667"/>
              <a:gd name="connsiteX1677" fmla="*/ 2011639 w 3076859"/>
              <a:gd name="connsiteY1677" fmla="*/ 3071748 h 3513667"/>
              <a:gd name="connsiteX1678" fmla="*/ 2003639 w 3076859"/>
              <a:gd name="connsiteY1678" fmla="*/ 3070799 h 3513667"/>
              <a:gd name="connsiteX1679" fmla="*/ 1999239 w 3076859"/>
              <a:gd name="connsiteY1679" fmla="*/ 3061852 h 3513667"/>
              <a:gd name="connsiteX1680" fmla="*/ 1994838 w 3076859"/>
              <a:gd name="connsiteY1680" fmla="*/ 3052905 h 3513667"/>
              <a:gd name="connsiteX1681" fmla="*/ 1985638 w 3076859"/>
              <a:gd name="connsiteY1681" fmla="*/ 3035282 h 3513667"/>
              <a:gd name="connsiteX1682" fmla="*/ 1981038 w 3076859"/>
              <a:gd name="connsiteY1682" fmla="*/ 3026336 h 3513667"/>
              <a:gd name="connsiteX1683" fmla="*/ 1976438 w 3076859"/>
              <a:gd name="connsiteY1683" fmla="*/ 3017524 h 3513667"/>
              <a:gd name="connsiteX1684" fmla="*/ 1972438 w 3076859"/>
              <a:gd name="connsiteY1684" fmla="*/ 3008577 h 3513667"/>
              <a:gd name="connsiteX1685" fmla="*/ 1968238 w 3076859"/>
              <a:gd name="connsiteY1685" fmla="*/ 2999360 h 3513667"/>
              <a:gd name="connsiteX1686" fmla="*/ 1964838 w 3076859"/>
              <a:gd name="connsiteY1686" fmla="*/ 2990277 h 3513667"/>
              <a:gd name="connsiteX1687" fmla="*/ 1961638 w 3076859"/>
              <a:gd name="connsiteY1687" fmla="*/ 2981195 h 3513667"/>
              <a:gd name="connsiteX1688" fmla="*/ 1960238 w 3076859"/>
              <a:gd name="connsiteY1688" fmla="*/ 2976450 h 3513667"/>
              <a:gd name="connsiteX1689" fmla="*/ 1959238 w 3076859"/>
              <a:gd name="connsiteY1689" fmla="*/ 2971706 h 3513667"/>
              <a:gd name="connsiteX1690" fmla="*/ 1958038 w 3076859"/>
              <a:gd name="connsiteY1690" fmla="*/ 2966961 h 3513667"/>
              <a:gd name="connsiteX1691" fmla="*/ 1957038 w 3076859"/>
              <a:gd name="connsiteY1691" fmla="*/ 2962217 h 3513667"/>
              <a:gd name="connsiteX1692" fmla="*/ 1956238 w 3076859"/>
              <a:gd name="connsiteY1692" fmla="*/ 2957337 h 3513667"/>
              <a:gd name="connsiteX1693" fmla="*/ 1955838 w 3076859"/>
              <a:gd name="connsiteY1693" fmla="*/ 2952456 h 3513667"/>
              <a:gd name="connsiteX1694" fmla="*/ 1955238 w 3076859"/>
              <a:gd name="connsiteY1694" fmla="*/ 2947441 h 3513667"/>
              <a:gd name="connsiteX1695" fmla="*/ 1955238 w 3076859"/>
              <a:gd name="connsiteY1695" fmla="*/ 2942561 h 3513667"/>
              <a:gd name="connsiteX1696" fmla="*/ 1955238 w 3076859"/>
              <a:gd name="connsiteY1696" fmla="*/ 2937409 h 3513667"/>
              <a:gd name="connsiteX1697" fmla="*/ 1955438 w 3076859"/>
              <a:gd name="connsiteY1697" fmla="*/ 2932394 h 3513667"/>
              <a:gd name="connsiteX1698" fmla="*/ 1956038 w 3076859"/>
              <a:gd name="connsiteY1698" fmla="*/ 2927243 h 3513667"/>
              <a:gd name="connsiteX1699" fmla="*/ 1956838 w 3076859"/>
              <a:gd name="connsiteY1699" fmla="*/ 2921956 h 3513667"/>
              <a:gd name="connsiteX1700" fmla="*/ 1955238 w 3076859"/>
              <a:gd name="connsiteY1700" fmla="*/ 2919922 h 3513667"/>
              <a:gd name="connsiteX1701" fmla="*/ 1954038 w 3076859"/>
              <a:gd name="connsiteY1701" fmla="*/ 2918160 h 3513667"/>
              <a:gd name="connsiteX1702" fmla="*/ 1953038 w 3076859"/>
              <a:gd name="connsiteY1702" fmla="*/ 2916127 h 3513667"/>
              <a:gd name="connsiteX1703" fmla="*/ 1952038 w 3076859"/>
              <a:gd name="connsiteY1703" fmla="*/ 2913958 h 3513667"/>
              <a:gd name="connsiteX1704" fmla="*/ 1951238 w 3076859"/>
              <a:gd name="connsiteY1704" fmla="*/ 2911789 h 3513667"/>
              <a:gd name="connsiteX1705" fmla="*/ 1950438 w 3076859"/>
              <a:gd name="connsiteY1705" fmla="*/ 2909620 h 3513667"/>
              <a:gd name="connsiteX1706" fmla="*/ 1949638 w 3076859"/>
              <a:gd name="connsiteY1706" fmla="*/ 2905147 h 3513667"/>
              <a:gd name="connsiteX1707" fmla="*/ 1949238 w 3076859"/>
              <a:gd name="connsiteY1707" fmla="*/ 2900538 h 3513667"/>
              <a:gd name="connsiteX1708" fmla="*/ 1948638 w 3076859"/>
              <a:gd name="connsiteY1708" fmla="*/ 2895793 h 3513667"/>
              <a:gd name="connsiteX1709" fmla="*/ 1948238 w 3076859"/>
              <a:gd name="connsiteY1709" fmla="*/ 2886440 h 3513667"/>
              <a:gd name="connsiteX1710" fmla="*/ 1947838 w 3076859"/>
              <a:gd name="connsiteY1710" fmla="*/ 2881831 h 3513667"/>
              <a:gd name="connsiteX1711" fmla="*/ 1947038 w 3076859"/>
              <a:gd name="connsiteY1711" fmla="*/ 2877086 h 3513667"/>
              <a:gd name="connsiteX1712" fmla="*/ 1946038 w 3076859"/>
              <a:gd name="connsiteY1712" fmla="*/ 2872613 h 3513667"/>
              <a:gd name="connsiteX1713" fmla="*/ 1945237 w 3076859"/>
              <a:gd name="connsiteY1713" fmla="*/ 2870444 h 3513667"/>
              <a:gd name="connsiteX1714" fmla="*/ 1944437 w 3076859"/>
              <a:gd name="connsiteY1714" fmla="*/ 2868546 h 3513667"/>
              <a:gd name="connsiteX1715" fmla="*/ 1943237 w 3076859"/>
              <a:gd name="connsiteY1715" fmla="*/ 2866377 h 3513667"/>
              <a:gd name="connsiteX1716" fmla="*/ 1942037 w 3076859"/>
              <a:gd name="connsiteY1716" fmla="*/ 2864344 h 3513667"/>
              <a:gd name="connsiteX1717" fmla="*/ 1940637 w 3076859"/>
              <a:gd name="connsiteY1717" fmla="*/ 2862446 h 3513667"/>
              <a:gd name="connsiteX1718" fmla="*/ 1938837 w 3076859"/>
              <a:gd name="connsiteY1718" fmla="*/ 2860548 h 3513667"/>
              <a:gd name="connsiteX1719" fmla="*/ 1937037 w 3076859"/>
              <a:gd name="connsiteY1719" fmla="*/ 2858786 h 3513667"/>
              <a:gd name="connsiteX1720" fmla="*/ 1935037 w 3076859"/>
              <a:gd name="connsiteY1720" fmla="*/ 2857023 h 3513667"/>
              <a:gd name="connsiteX1721" fmla="*/ 1932637 w 3076859"/>
              <a:gd name="connsiteY1721" fmla="*/ 2855397 h 3513667"/>
              <a:gd name="connsiteX1722" fmla="*/ 1930037 w 3076859"/>
              <a:gd name="connsiteY1722" fmla="*/ 2853770 h 3513667"/>
              <a:gd name="connsiteX1723" fmla="*/ 1929237 w 3076859"/>
              <a:gd name="connsiteY1723" fmla="*/ 2886575 h 3513667"/>
              <a:gd name="connsiteX1724" fmla="*/ 1928637 w 3076859"/>
              <a:gd name="connsiteY1724" fmla="*/ 2902842 h 3513667"/>
              <a:gd name="connsiteX1725" fmla="*/ 1928037 w 3076859"/>
              <a:gd name="connsiteY1725" fmla="*/ 2919245 h 3513667"/>
              <a:gd name="connsiteX1726" fmla="*/ 1927037 w 3076859"/>
              <a:gd name="connsiteY1726" fmla="*/ 2935376 h 3513667"/>
              <a:gd name="connsiteX1727" fmla="*/ 1925837 w 3076859"/>
              <a:gd name="connsiteY1727" fmla="*/ 2951643 h 3513667"/>
              <a:gd name="connsiteX1728" fmla="*/ 1924837 w 3076859"/>
              <a:gd name="connsiteY1728" fmla="*/ 2967910 h 3513667"/>
              <a:gd name="connsiteX1729" fmla="*/ 1923237 w 3076859"/>
              <a:gd name="connsiteY1729" fmla="*/ 2984177 h 3513667"/>
              <a:gd name="connsiteX1730" fmla="*/ 1921237 w 3076859"/>
              <a:gd name="connsiteY1730" fmla="*/ 3000308 h 3513667"/>
              <a:gd name="connsiteX1731" fmla="*/ 1919237 w 3076859"/>
              <a:gd name="connsiteY1731" fmla="*/ 3016440 h 3513667"/>
              <a:gd name="connsiteX1732" fmla="*/ 1917037 w 3076859"/>
              <a:gd name="connsiteY1732" fmla="*/ 3032707 h 3513667"/>
              <a:gd name="connsiteX1733" fmla="*/ 1914437 w 3076859"/>
              <a:gd name="connsiteY1733" fmla="*/ 3048703 h 3513667"/>
              <a:gd name="connsiteX1734" fmla="*/ 1911437 w 3076859"/>
              <a:gd name="connsiteY1734" fmla="*/ 3064834 h 3513667"/>
              <a:gd name="connsiteX1735" fmla="*/ 1908037 w 3076859"/>
              <a:gd name="connsiteY1735" fmla="*/ 3080830 h 3513667"/>
              <a:gd name="connsiteX1736" fmla="*/ 1904437 w 3076859"/>
              <a:gd name="connsiteY1736" fmla="*/ 3096826 h 3513667"/>
              <a:gd name="connsiteX1737" fmla="*/ 1900437 w 3076859"/>
              <a:gd name="connsiteY1737" fmla="*/ 3112822 h 3513667"/>
              <a:gd name="connsiteX1738" fmla="*/ 1899637 w 3076859"/>
              <a:gd name="connsiteY1738" fmla="*/ 3121362 h 3513667"/>
              <a:gd name="connsiteX1739" fmla="*/ 1898837 w 3076859"/>
              <a:gd name="connsiteY1739" fmla="*/ 3129902 h 3513667"/>
              <a:gd name="connsiteX1740" fmla="*/ 1897437 w 3076859"/>
              <a:gd name="connsiteY1740" fmla="*/ 3138171 h 3513667"/>
              <a:gd name="connsiteX1741" fmla="*/ 1895637 w 3076859"/>
              <a:gd name="connsiteY1741" fmla="*/ 3146576 h 3513667"/>
              <a:gd name="connsiteX1742" fmla="*/ 1893436 w 3076859"/>
              <a:gd name="connsiteY1742" fmla="*/ 3154709 h 3513667"/>
              <a:gd name="connsiteX1743" fmla="*/ 1891236 w 3076859"/>
              <a:gd name="connsiteY1743" fmla="*/ 3162978 h 3513667"/>
              <a:gd name="connsiteX1744" fmla="*/ 1888636 w 3076859"/>
              <a:gd name="connsiteY1744" fmla="*/ 3170976 h 3513667"/>
              <a:gd name="connsiteX1745" fmla="*/ 1886236 w 3076859"/>
              <a:gd name="connsiteY1745" fmla="*/ 3178974 h 3513667"/>
              <a:gd name="connsiteX1746" fmla="*/ 1883236 w 3076859"/>
              <a:gd name="connsiteY1746" fmla="*/ 3187108 h 3513667"/>
              <a:gd name="connsiteX1747" fmla="*/ 1880236 w 3076859"/>
              <a:gd name="connsiteY1747" fmla="*/ 3195105 h 3513667"/>
              <a:gd name="connsiteX1748" fmla="*/ 1874436 w 3076859"/>
              <a:gd name="connsiteY1748" fmla="*/ 3210966 h 3513667"/>
              <a:gd name="connsiteX1749" fmla="*/ 1868236 w 3076859"/>
              <a:gd name="connsiteY1749" fmla="*/ 3226962 h 3513667"/>
              <a:gd name="connsiteX1750" fmla="*/ 1862236 w 3076859"/>
              <a:gd name="connsiteY1750" fmla="*/ 3242822 h 3513667"/>
              <a:gd name="connsiteX1751" fmla="*/ 1862036 w 3076859"/>
              <a:gd name="connsiteY1751" fmla="*/ 3246618 h 3513667"/>
              <a:gd name="connsiteX1752" fmla="*/ 1861636 w 3076859"/>
              <a:gd name="connsiteY1752" fmla="*/ 3250142 h 3513667"/>
              <a:gd name="connsiteX1753" fmla="*/ 1860436 w 3076859"/>
              <a:gd name="connsiteY1753" fmla="*/ 3253531 h 3513667"/>
              <a:gd name="connsiteX1754" fmla="*/ 1859236 w 3076859"/>
              <a:gd name="connsiteY1754" fmla="*/ 3256784 h 3513667"/>
              <a:gd name="connsiteX1755" fmla="*/ 1857436 w 3076859"/>
              <a:gd name="connsiteY1755" fmla="*/ 3259902 h 3513667"/>
              <a:gd name="connsiteX1756" fmla="*/ 1855636 w 3076859"/>
              <a:gd name="connsiteY1756" fmla="*/ 3262749 h 3513667"/>
              <a:gd name="connsiteX1757" fmla="*/ 1853436 w 3076859"/>
              <a:gd name="connsiteY1757" fmla="*/ 3265731 h 3513667"/>
              <a:gd name="connsiteX1758" fmla="*/ 1850836 w 3076859"/>
              <a:gd name="connsiteY1758" fmla="*/ 3268714 h 3513667"/>
              <a:gd name="connsiteX1759" fmla="*/ 1849236 w 3076859"/>
              <a:gd name="connsiteY1759" fmla="*/ 3269798 h 3513667"/>
              <a:gd name="connsiteX1760" fmla="*/ 1847436 w 3076859"/>
              <a:gd name="connsiteY1760" fmla="*/ 3271018 h 3513667"/>
              <a:gd name="connsiteX1761" fmla="*/ 1844436 w 3076859"/>
              <a:gd name="connsiteY1761" fmla="*/ 3273458 h 3513667"/>
              <a:gd name="connsiteX1762" fmla="*/ 1841435 w 3076859"/>
              <a:gd name="connsiteY1762" fmla="*/ 3276440 h 3513667"/>
              <a:gd name="connsiteX1763" fmla="*/ 1838835 w 3076859"/>
              <a:gd name="connsiteY1763" fmla="*/ 3279287 h 3513667"/>
              <a:gd name="connsiteX1764" fmla="*/ 1836235 w 3076859"/>
              <a:gd name="connsiteY1764" fmla="*/ 3282405 h 3513667"/>
              <a:gd name="connsiteX1765" fmla="*/ 1834035 w 3076859"/>
              <a:gd name="connsiteY1765" fmla="*/ 3285658 h 3513667"/>
              <a:gd name="connsiteX1766" fmla="*/ 1829235 w 3076859"/>
              <a:gd name="connsiteY1766" fmla="*/ 3292165 h 3513667"/>
              <a:gd name="connsiteX1767" fmla="*/ 1826635 w 3076859"/>
              <a:gd name="connsiteY1767" fmla="*/ 3295419 h 3513667"/>
              <a:gd name="connsiteX1768" fmla="*/ 1824235 w 3076859"/>
              <a:gd name="connsiteY1768" fmla="*/ 3298401 h 3513667"/>
              <a:gd name="connsiteX1769" fmla="*/ 1821235 w 3076859"/>
              <a:gd name="connsiteY1769" fmla="*/ 3301248 h 3513667"/>
              <a:gd name="connsiteX1770" fmla="*/ 1818235 w 3076859"/>
              <a:gd name="connsiteY1770" fmla="*/ 3304094 h 3513667"/>
              <a:gd name="connsiteX1771" fmla="*/ 1815035 w 3076859"/>
              <a:gd name="connsiteY1771" fmla="*/ 3306399 h 3513667"/>
              <a:gd name="connsiteX1772" fmla="*/ 1813435 w 3076859"/>
              <a:gd name="connsiteY1772" fmla="*/ 3307619 h 3513667"/>
              <a:gd name="connsiteX1773" fmla="*/ 1811635 w 3076859"/>
              <a:gd name="connsiteY1773" fmla="*/ 3308568 h 3513667"/>
              <a:gd name="connsiteX1774" fmla="*/ 1809635 w 3076859"/>
              <a:gd name="connsiteY1774" fmla="*/ 3309517 h 3513667"/>
              <a:gd name="connsiteX1775" fmla="*/ 1807435 w 3076859"/>
              <a:gd name="connsiteY1775" fmla="*/ 3310465 h 3513667"/>
              <a:gd name="connsiteX1776" fmla="*/ 1805435 w 3076859"/>
              <a:gd name="connsiteY1776" fmla="*/ 3311008 h 3513667"/>
              <a:gd name="connsiteX1777" fmla="*/ 1803235 w 3076859"/>
              <a:gd name="connsiteY1777" fmla="*/ 3311821 h 3513667"/>
              <a:gd name="connsiteX1778" fmla="*/ 1801435 w 3076859"/>
              <a:gd name="connsiteY1778" fmla="*/ 3316023 h 3513667"/>
              <a:gd name="connsiteX1779" fmla="*/ 1799235 w 3076859"/>
              <a:gd name="connsiteY1779" fmla="*/ 3319955 h 3513667"/>
              <a:gd name="connsiteX1780" fmla="*/ 1797035 w 3076859"/>
              <a:gd name="connsiteY1780" fmla="*/ 3323343 h 3513667"/>
              <a:gd name="connsiteX1781" fmla="*/ 1794235 w 3076859"/>
              <a:gd name="connsiteY1781" fmla="*/ 3326597 h 3513667"/>
              <a:gd name="connsiteX1782" fmla="*/ 1791635 w 3076859"/>
              <a:gd name="connsiteY1782" fmla="*/ 3329444 h 3513667"/>
              <a:gd name="connsiteX1783" fmla="*/ 1788634 w 3076859"/>
              <a:gd name="connsiteY1783" fmla="*/ 3332019 h 3513667"/>
              <a:gd name="connsiteX1784" fmla="*/ 1785434 w 3076859"/>
              <a:gd name="connsiteY1784" fmla="*/ 3334324 h 3513667"/>
              <a:gd name="connsiteX1785" fmla="*/ 1782034 w 3076859"/>
              <a:gd name="connsiteY1785" fmla="*/ 3336357 h 3513667"/>
              <a:gd name="connsiteX1786" fmla="*/ 1778434 w 3076859"/>
              <a:gd name="connsiteY1786" fmla="*/ 3338119 h 3513667"/>
              <a:gd name="connsiteX1787" fmla="*/ 1774634 w 3076859"/>
              <a:gd name="connsiteY1787" fmla="*/ 3339610 h 3513667"/>
              <a:gd name="connsiteX1788" fmla="*/ 1770634 w 3076859"/>
              <a:gd name="connsiteY1788" fmla="*/ 3340830 h 3513667"/>
              <a:gd name="connsiteX1789" fmla="*/ 1766434 w 3076859"/>
              <a:gd name="connsiteY1789" fmla="*/ 3342051 h 3513667"/>
              <a:gd name="connsiteX1790" fmla="*/ 1762234 w 3076859"/>
              <a:gd name="connsiteY1790" fmla="*/ 3342999 h 3513667"/>
              <a:gd name="connsiteX1791" fmla="*/ 1757834 w 3076859"/>
              <a:gd name="connsiteY1791" fmla="*/ 3343948 h 3513667"/>
              <a:gd name="connsiteX1792" fmla="*/ 1753234 w 3076859"/>
              <a:gd name="connsiteY1792" fmla="*/ 3344762 h 3513667"/>
              <a:gd name="connsiteX1793" fmla="*/ 1748634 w 3076859"/>
              <a:gd name="connsiteY1793" fmla="*/ 3345304 h 3513667"/>
              <a:gd name="connsiteX1794" fmla="*/ 1740634 w 3076859"/>
              <a:gd name="connsiteY1794" fmla="*/ 3346117 h 3513667"/>
              <a:gd name="connsiteX1795" fmla="*/ 1732633 w 3076859"/>
              <a:gd name="connsiteY1795" fmla="*/ 3346524 h 3513667"/>
              <a:gd name="connsiteX1796" fmla="*/ 1724833 w 3076859"/>
              <a:gd name="connsiteY1796" fmla="*/ 3346931 h 3513667"/>
              <a:gd name="connsiteX1797" fmla="*/ 1716833 w 3076859"/>
              <a:gd name="connsiteY1797" fmla="*/ 3346931 h 3513667"/>
              <a:gd name="connsiteX1798" fmla="*/ 1709033 w 3076859"/>
              <a:gd name="connsiteY1798" fmla="*/ 3346795 h 3513667"/>
              <a:gd name="connsiteX1799" fmla="*/ 1701033 w 3076859"/>
              <a:gd name="connsiteY1799" fmla="*/ 3346388 h 3513667"/>
              <a:gd name="connsiteX1800" fmla="*/ 1693233 w 3076859"/>
              <a:gd name="connsiteY1800" fmla="*/ 3345846 h 3513667"/>
              <a:gd name="connsiteX1801" fmla="*/ 1685233 w 3076859"/>
              <a:gd name="connsiteY1801" fmla="*/ 3345168 h 3513667"/>
              <a:gd name="connsiteX1802" fmla="*/ 1669632 w 3076859"/>
              <a:gd name="connsiteY1802" fmla="*/ 3343677 h 3513667"/>
              <a:gd name="connsiteX1803" fmla="*/ 1654032 w 3076859"/>
              <a:gd name="connsiteY1803" fmla="*/ 3341915 h 3513667"/>
              <a:gd name="connsiteX1804" fmla="*/ 1638232 w 3076859"/>
              <a:gd name="connsiteY1804" fmla="*/ 3340153 h 3513667"/>
              <a:gd name="connsiteX1805" fmla="*/ 1630631 w 3076859"/>
              <a:gd name="connsiteY1805" fmla="*/ 3339339 h 3513667"/>
              <a:gd name="connsiteX1806" fmla="*/ 1622631 w 3076859"/>
              <a:gd name="connsiteY1806" fmla="*/ 3338662 h 3513667"/>
              <a:gd name="connsiteX1807" fmla="*/ 1618231 w 3076859"/>
              <a:gd name="connsiteY1807" fmla="*/ 3338119 h 3513667"/>
              <a:gd name="connsiteX1808" fmla="*/ 1614231 w 3076859"/>
              <a:gd name="connsiteY1808" fmla="*/ 3337306 h 3513667"/>
              <a:gd name="connsiteX1809" fmla="*/ 1610431 w 3076859"/>
              <a:gd name="connsiteY1809" fmla="*/ 3336222 h 3513667"/>
              <a:gd name="connsiteX1810" fmla="*/ 1606831 w 3076859"/>
              <a:gd name="connsiteY1810" fmla="*/ 3335001 h 3513667"/>
              <a:gd name="connsiteX1811" fmla="*/ 1603631 w 3076859"/>
              <a:gd name="connsiteY1811" fmla="*/ 3333375 h 3513667"/>
              <a:gd name="connsiteX1812" fmla="*/ 1600431 w 3076859"/>
              <a:gd name="connsiteY1812" fmla="*/ 3331613 h 3513667"/>
              <a:gd name="connsiteX1813" fmla="*/ 1597631 w 3076859"/>
              <a:gd name="connsiteY1813" fmla="*/ 3329444 h 3513667"/>
              <a:gd name="connsiteX1814" fmla="*/ 1595231 w 3076859"/>
              <a:gd name="connsiteY1814" fmla="*/ 3327275 h 3513667"/>
              <a:gd name="connsiteX1815" fmla="*/ 1592631 w 3076859"/>
              <a:gd name="connsiteY1815" fmla="*/ 3324835 h 3513667"/>
              <a:gd name="connsiteX1816" fmla="*/ 1590631 w 3076859"/>
              <a:gd name="connsiteY1816" fmla="*/ 3321988 h 3513667"/>
              <a:gd name="connsiteX1817" fmla="*/ 1588631 w 3076859"/>
              <a:gd name="connsiteY1817" fmla="*/ 3319277 h 3513667"/>
              <a:gd name="connsiteX1818" fmla="*/ 1587031 w 3076859"/>
              <a:gd name="connsiteY1818" fmla="*/ 3316159 h 3513667"/>
              <a:gd name="connsiteX1819" fmla="*/ 1585431 w 3076859"/>
              <a:gd name="connsiteY1819" fmla="*/ 3313041 h 3513667"/>
              <a:gd name="connsiteX1820" fmla="*/ 1584231 w 3076859"/>
              <a:gd name="connsiteY1820" fmla="*/ 3309652 h 3513667"/>
              <a:gd name="connsiteX1821" fmla="*/ 1583031 w 3076859"/>
              <a:gd name="connsiteY1821" fmla="*/ 3306263 h 3513667"/>
              <a:gd name="connsiteX1822" fmla="*/ 1582231 w 3076859"/>
              <a:gd name="connsiteY1822" fmla="*/ 3302739 h 3513667"/>
              <a:gd name="connsiteX1823" fmla="*/ 1579230 w 3076859"/>
              <a:gd name="connsiteY1823" fmla="*/ 3290267 h 3513667"/>
              <a:gd name="connsiteX1824" fmla="*/ 1576230 w 3076859"/>
              <a:gd name="connsiteY1824" fmla="*/ 3278067 h 3513667"/>
              <a:gd name="connsiteX1825" fmla="*/ 1570030 w 3076859"/>
              <a:gd name="connsiteY1825" fmla="*/ 3253531 h 3513667"/>
              <a:gd name="connsiteX1826" fmla="*/ 1564030 w 3076859"/>
              <a:gd name="connsiteY1826" fmla="*/ 3229131 h 3513667"/>
              <a:gd name="connsiteX1827" fmla="*/ 1561030 w 3076859"/>
              <a:gd name="connsiteY1827" fmla="*/ 3216795 h 3513667"/>
              <a:gd name="connsiteX1828" fmla="*/ 1558230 w 3076859"/>
              <a:gd name="connsiteY1828" fmla="*/ 3204595 h 3513667"/>
              <a:gd name="connsiteX1829" fmla="*/ 1555830 w 3076859"/>
              <a:gd name="connsiteY1829" fmla="*/ 3192123 h 3513667"/>
              <a:gd name="connsiteX1830" fmla="*/ 1553430 w 3076859"/>
              <a:gd name="connsiteY1830" fmla="*/ 3179787 h 3513667"/>
              <a:gd name="connsiteX1831" fmla="*/ 1551630 w 3076859"/>
              <a:gd name="connsiteY1831" fmla="*/ 3167316 h 3513667"/>
              <a:gd name="connsiteX1832" fmla="*/ 1550030 w 3076859"/>
              <a:gd name="connsiteY1832" fmla="*/ 3154845 h 3513667"/>
              <a:gd name="connsiteX1833" fmla="*/ 1549230 w 3076859"/>
              <a:gd name="connsiteY1833" fmla="*/ 3142373 h 3513667"/>
              <a:gd name="connsiteX1834" fmla="*/ 1548630 w 3076859"/>
              <a:gd name="connsiteY1834" fmla="*/ 3136002 h 3513667"/>
              <a:gd name="connsiteX1835" fmla="*/ 1548630 w 3076859"/>
              <a:gd name="connsiteY1835" fmla="*/ 3129766 h 3513667"/>
              <a:gd name="connsiteX1836" fmla="*/ 1548430 w 3076859"/>
              <a:gd name="connsiteY1836" fmla="*/ 3123395 h 3513667"/>
              <a:gd name="connsiteX1837" fmla="*/ 1548630 w 3076859"/>
              <a:gd name="connsiteY1837" fmla="*/ 3117024 h 3513667"/>
              <a:gd name="connsiteX1838" fmla="*/ 1548830 w 3076859"/>
              <a:gd name="connsiteY1838" fmla="*/ 3110517 h 3513667"/>
              <a:gd name="connsiteX1839" fmla="*/ 1549430 w 3076859"/>
              <a:gd name="connsiteY1839" fmla="*/ 3104146 h 3513667"/>
              <a:gd name="connsiteX1840" fmla="*/ 1540430 w 3076859"/>
              <a:gd name="connsiteY1840" fmla="*/ 3086795 h 3513667"/>
              <a:gd name="connsiteX1841" fmla="*/ 1521829 w 3076859"/>
              <a:gd name="connsiteY1841" fmla="*/ 3078254 h 3513667"/>
              <a:gd name="connsiteX1842" fmla="*/ 1501629 w 3076859"/>
              <a:gd name="connsiteY1842" fmla="*/ 3190903 h 3513667"/>
              <a:gd name="connsiteX1843" fmla="*/ 1502229 w 3076859"/>
              <a:gd name="connsiteY1843" fmla="*/ 3194834 h 3513667"/>
              <a:gd name="connsiteX1844" fmla="*/ 1502429 w 3076859"/>
              <a:gd name="connsiteY1844" fmla="*/ 3198630 h 3513667"/>
              <a:gd name="connsiteX1845" fmla="*/ 1502429 w 3076859"/>
              <a:gd name="connsiteY1845" fmla="*/ 3202561 h 3513667"/>
              <a:gd name="connsiteX1846" fmla="*/ 1502429 w 3076859"/>
              <a:gd name="connsiteY1846" fmla="*/ 3206357 h 3513667"/>
              <a:gd name="connsiteX1847" fmla="*/ 1502029 w 3076859"/>
              <a:gd name="connsiteY1847" fmla="*/ 3210152 h 3513667"/>
              <a:gd name="connsiteX1848" fmla="*/ 1501429 w 3076859"/>
              <a:gd name="connsiteY1848" fmla="*/ 3213948 h 3513667"/>
              <a:gd name="connsiteX1849" fmla="*/ 1500429 w 3076859"/>
              <a:gd name="connsiteY1849" fmla="*/ 3221404 h 3513667"/>
              <a:gd name="connsiteX1850" fmla="*/ 1498429 w 3076859"/>
              <a:gd name="connsiteY1850" fmla="*/ 3228995 h 3513667"/>
              <a:gd name="connsiteX1851" fmla="*/ 1496429 w 3076859"/>
              <a:gd name="connsiteY1851" fmla="*/ 3236315 h 3513667"/>
              <a:gd name="connsiteX1852" fmla="*/ 1492229 w 3076859"/>
              <a:gd name="connsiteY1852" fmla="*/ 3251227 h 3513667"/>
              <a:gd name="connsiteX1853" fmla="*/ 1492229 w 3076859"/>
              <a:gd name="connsiteY1853" fmla="*/ 3256242 h 3513667"/>
              <a:gd name="connsiteX1854" fmla="*/ 1491429 w 3076859"/>
              <a:gd name="connsiteY1854" fmla="*/ 3261258 h 3513667"/>
              <a:gd name="connsiteX1855" fmla="*/ 1490629 w 3076859"/>
              <a:gd name="connsiteY1855" fmla="*/ 3266002 h 3513667"/>
              <a:gd name="connsiteX1856" fmla="*/ 1489429 w 3076859"/>
              <a:gd name="connsiteY1856" fmla="*/ 3270882 h 3513667"/>
              <a:gd name="connsiteX1857" fmla="*/ 1487829 w 3076859"/>
              <a:gd name="connsiteY1857" fmla="*/ 3275491 h 3513667"/>
              <a:gd name="connsiteX1858" fmla="*/ 1486029 w 3076859"/>
              <a:gd name="connsiteY1858" fmla="*/ 3280100 h 3513667"/>
              <a:gd name="connsiteX1859" fmla="*/ 1483829 w 3076859"/>
              <a:gd name="connsiteY1859" fmla="*/ 3284709 h 3513667"/>
              <a:gd name="connsiteX1860" fmla="*/ 1481629 w 3076859"/>
              <a:gd name="connsiteY1860" fmla="*/ 3289183 h 3513667"/>
              <a:gd name="connsiteX1861" fmla="*/ 1477029 w 3076859"/>
              <a:gd name="connsiteY1861" fmla="*/ 3298536 h 3513667"/>
              <a:gd name="connsiteX1862" fmla="*/ 1475028 w 3076859"/>
              <a:gd name="connsiteY1862" fmla="*/ 3303010 h 3513667"/>
              <a:gd name="connsiteX1863" fmla="*/ 1473028 w 3076859"/>
              <a:gd name="connsiteY1863" fmla="*/ 3307754 h 3513667"/>
              <a:gd name="connsiteX1864" fmla="*/ 1470828 w 3076859"/>
              <a:gd name="connsiteY1864" fmla="*/ 3312363 h 3513667"/>
              <a:gd name="connsiteX1865" fmla="*/ 1469428 w 3076859"/>
              <a:gd name="connsiteY1865" fmla="*/ 3317243 h 3513667"/>
              <a:gd name="connsiteX1866" fmla="*/ 1468028 w 3076859"/>
              <a:gd name="connsiteY1866" fmla="*/ 3322123 h 3513667"/>
              <a:gd name="connsiteX1867" fmla="*/ 1467028 w 3076859"/>
              <a:gd name="connsiteY1867" fmla="*/ 3327275 h 3513667"/>
              <a:gd name="connsiteX1868" fmla="*/ 1466628 w 3076859"/>
              <a:gd name="connsiteY1868" fmla="*/ 3328359 h 3513667"/>
              <a:gd name="connsiteX1869" fmla="*/ 1466228 w 3076859"/>
              <a:gd name="connsiteY1869" fmla="*/ 3329308 h 3513667"/>
              <a:gd name="connsiteX1870" fmla="*/ 1465428 w 3076859"/>
              <a:gd name="connsiteY1870" fmla="*/ 3330528 h 3513667"/>
              <a:gd name="connsiteX1871" fmla="*/ 1464628 w 3076859"/>
              <a:gd name="connsiteY1871" fmla="*/ 3331613 h 3513667"/>
              <a:gd name="connsiteX1872" fmla="*/ 1462228 w 3076859"/>
              <a:gd name="connsiteY1872" fmla="*/ 3334053 h 3513667"/>
              <a:gd name="connsiteX1873" fmla="*/ 1459228 w 3076859"/>
              <a:gd name="connsiteY1873" fmla="*/ 3336628 h 3513667"/>
              <a:gd name="connsiteX1874" fmla="*/ 1455628 w 3076859"/>
              <a:gd name="connsiteY1874" fmla="*/ 3339339 h 3513667"/>
              <a:gd name="connsiteX1875" fmla="*/ 1451828 w 3076859"/>
              <a:gd name="connsiteY1875" fmla="*/ 3341915 h 3513667"/>
              <a:gd name="connsiteX1876" fmla="*/ 1447228 w 3076859"/>
              <a:gd name="connsiteY1876" fmla="*/ 3344626 h 3513667"/>
              <a:gd name="connsiteX1877" fmla="*/ 1442628 w 3076859"/>
              <a:gd name="connsiteY1877" fmla="*/ 3347202 h 3513667"/>
              <a:gd name="connsiteX1878" fmla="*/ 1437628 w 3076859"/>
              <a:gd name="connsiteY1878" fmla="*/ 3349777 h 3513667"/>
              <a:gd name="connsiteX1879" fmla="*/ 1432628 w 3076859"/>
              <a:gd name="connsiteY1879" fmla="*/ 3352353 h 3513667"/>
              <a:gd name="connsiteX1880" fmla="*/ 1427628 w 3076859"/>
              <a:gd name="connsiteY1880" fmla="*/ 3354522 h 3513667"/>
              <a:gd name="connsiteX1881" fmla="*/ 1422627 w 3076859"/>
              <a:gd name="connsiteY1881" fmla="*/ 3356420 h 3513667"/>
              <a:gd name="connsiteX1882" fmla="*/ 1417827 w 3076859"/>
              <a:gd name="connsiteY1882" fmla="*/ 3358317 h 3513667"/>
              <a:gd name="connsiteX1883" fmla="*/ 1413227 w 3076859"/>
              <a:gd name="connsiteY1883" fmla="*/ 3359809 h 3513667"/>
              <a:gd name="connsiteX1884" fmla="*/ 1409027 w 3076859"/>
              <a:gd name="connsiteY1884" fmla="*/ 3360893 h 3513667"/>
              <a:gd name="connsiteX1885" fmla="*/ 1405227 w 3076859"/>
              <a:gd name="connsiteY1885" fmla="*/ 3361842 h 3513667"/>
              <a:gd name="connsiteX1886" fmla="*/ 1399227 w 3076859"/>
              <a:gd name="connsiteY1886" fmla="*/ 3362926 h 3513667"/>
              <a:gd name="connsiteX1887" fmla="*/ 1393227 w 3076859"/>
              <a:gd name="connsiteY1887" fmla="*/ 3364146 h 3513667"/>
              <a:gd name="connsiteX1888" fmla="*/ 1380627 w 3076859"/>
              <a:gd name="connsiteY1888" fmla="*/ 3367129 h 3513667"/>
              <a:gd name="connsiteX1889" fmla="*/ 1374227 w 3076859"/>
              <a:gd name="connsiteY1889" fmla="*/ 3368484 h 3513667"/>
              <a:gd name="connsiteX1890" fmla="*/ 1367826 w 3076859"/>
              <a:gd name="connsiteY1890" fmla="*/ 3369704 h 3513667"/>
              <a:gd name="connsiteX1891" fmla="*/ 1361426 w 3076859"/>
              <a:gd name="connsiteY1891" fmla="*/ 3371060 h 3513667"/>
              <a:gd name="connsiteX1892" fmla="*/ 1354826 w 3076859"/>
              <a:gd name="connsiteY1892" fmla="*/ 3372144 h 3513667"/>
              <a:gd name="connsiteX1893" fmla="*/ 1348426 w 3076859"/>
              <a:gd name="connsiteY1893" fmla="*/ 3372822 h 3513667"/>
              <a:gd name="connsiteX1894" fmla="*/ 1341826 w 3076859"/>
              <a:gd name="connsiteY1894" fmla="*/ 3373364 h 3513667"/>
              <a:gd name="connsiteX1895" fmla="*/ 1338626 w 3076859"/>
              <a:gd name="connsiteY1895" fmla="*/ 3373500 h 3513667"/>
              <a:gd name="connsiteX1896" fmla="*/ 1335226 w 3076859"/>
              <a:gd name="connsiteY1896" fmla="*/ 3373500 h 3513667"/>
              <a:gd name="connsiteX1897" fmla="*/ 1332026 w 3076859"/>
              <a:gd name="connsiteY1897" fmla="*/ 3373500 h 3513667"/>
              <a:gd name="connsiteX1898" fmla="*/ 1328826 w 3076859"/>
              <a:gd name="connsiteY1898" fmla="*/ 3373229 h 3513667"/>
              <a:gd name="connsiteX1899" fmla="*/ 1325426 w 3076859"/>
              <a:gd name="connsiteY1899" fmla="*/ 3372822 h 3513667"/>
              <a:gd name="connsiteX1900" fmla="*/ 1322226 w 3076859"/>
              <a:gd name="connsiteY1900" fmla="*/ 3372416 h 3513667"/>
              <a:gd name="connsiteX1901" fmla="*/ 1318825 w 3076859"/>
              <a:gd name="connsiteY1901" fmla="*/ 3371873 h 3513667"/>
              <a:gd name="connsiteX1902" fmla="*/ 1315625 w 3076859"/>
              <a:gd name="connsiteY1902" fmla="*/ 3371196 h 3513667"/>
              <a:gd name="connsiteX1903" fmla="*/ 1312425 w 3076859"/>
              <a:gd name="connsiteY1903" fmla="*/ 3370247 h 3513667"/>
              <a:gd name="connsiteX1904" fmla="*/ 1309025 w 3076859"/>
              <a:gd name="connsiteY1904" fmla="*/ 3369298 h 3513667"/>
              <a:gd name="connsiteX1905" fmla="*/ 1305825 w 3076859"/>
              <a:gd name="connsiteY1905" fmla="*/ 3368078 h 3513667"/>
              <a:gd name="connsiteX1906" fmla="*/ 1302625 w 3076859"/>
              <a:gd name="connsiteY1906" fmla="*/ 3366722 h 3513667"/>
              <a:gd name="connsiteX1907" fmla="*/ 1304425 w 3076859"/>
              <a:gd name="connsiteY1907" fmla="*/ 3362249 h 3513667"/>
              <a:gd name="connsiteX1908" fmla="*/ 1303625 w 3076859"/>
              <a:gd name="connsiteY1908" fmla="*/ 3361842 h 3513667"/>
              <a:gd name="connsiteX1909" fmla="*/ 1302825 w 3076859"/>
              <a:gd name="connsiteY1909" fmla="*/ 3364418 h 3513667"/>
              <a:gd name="connsiteX1910" fmla="*/ 1302625 w 3076859"/>
              <a:gd name="connsiteY1910" fmla="*/ 3366722 h 3513667"/>
              <a:gd name="connsiteX1911" fmla="*/ 1300825 w 3076859"/>
              <a:gd name="connsiteY1911" fmla="*/ 3365502 h 3513667"/>
              <a:gd name="connsiteX1912" fmla="*/ 1298825 w 3076859"/>
              <a:gd name="connsiteY1912" fmla="*/ 3364418 h 3513667"/>
              <a:gd name="connsiteX1913" fmla="*/ 1296825 w 3076859"/>
              <a:gd name="connsiteY1913" fmla="*/ 3363469 h 3513667"/>
              <a:gd name="connsiteX1914" fmla="*/ 1294825 w 3076859"/>
              <a:gd name="connsiteY1914" fmla="*/ 3362655 h 3513667"/>
              <a:gd name="connsiteX1915" fmla="*/ 1292825 w 3076859"/>
              <a:gd name="connsiteY1915" fmla="*/ 3361978 h 3513667"/>
              <a:gd name="connsiteX1916" fmla="*/ 1290825 w 3076859"/>
              <a:gd name="connsiteY1916" fmla="*/ 3361571 h 3513667"/>
              <a:gd name="connsiteX1917" fmla="*/ 1288625 w 3076859"/>
              <a:gd name="connsiteY1917" fmla="*/ 3361300 h 3513667"/>
              <a:gd name="connsiteX1918" fmla="*/ 1286625 w 3076859"/>
              <a:gd name="connsiteY1918" fmla="*/ 3361164 h 3513667"/>
              <a:gd name="connsiteX1919" fmla="*/ 1284625 w 3076859"/>
              <a:gd name="connsiteY1919" fmla="*/ 3360893 h 3513667"/>
              <a:gd name="connsiteX1920" fmla="*/ 1282625 w 3076859"/>
              <a:gd name="connsiteY1920" fmla="*/ 3360893 h 3513667"/>
              <a:gd name="connsiteX1921" fmla="*/ 1278225 w 3076859"/>
              <a:gd name="connsiteY1921" fmla="*/ 3361164 h 3513667"/>
              <a:gd name="connsiteX1922" fmla="*/ 1273825 w 3076859"/>
              <a:gd name="connsiteY1922" fmla="*/ 3361571 h 3513667"/>
              <a:gd name="connsiteX1923" fmla="*/ 1269625 w 3076859"/>
              <a:gd name="connsiteY1923" fmla="*/ 3361978 h 3513667"/>
              <a:gd name="connsiteX1924" fmla="*/ 1265224 w 3076859"/>
              <a:gd name="connsiteY1924" fmla="*/ 3362520 h 3513667"/>
              <a:gd name="connsiteX1925" fmla="*/ 1260824 w 3076859"/>
              <a:gd name="connsiteY1925" fmla="*/ 3362791 h 3513667"/>
              <a:gd name="connsiteX1926" fmla="*/ 1256624 w 3076859"/>
              <a:gd name="connsiteY1926" fmla="*/ 3362926 h 3513667"/>
              <a:gd name="connsiteX1927" fmla="*/ 1254424 w 3076859"/>
              <a:gd name="connsiteY1927" fmla="*/ 3362791 h 3513667"/>
              <a:gd name="connsiteX1928" fmla="*/ 1252424 w 3076859"/>
              <a:gd name="connsiteY1928" fmla="*/ 3362655 h 3513667"/>
              <a:gd name="connsiteX1929" fmla="*/ 1250424 w 3076859"/>
              <a:gd name="connsiteY1929" fmla="*/ 3362520 h 3513667"/>
              <a:gd name="connsiteX1930" fmla="*/ 1248424 w 3076859"/>
              <a:gd name="connsiteY1930" fmla="*/ 3361978 h 3513667"/>
              <a:gd name="connsiteX1931" fmla="*/ 1246224 w 3076859"/>
              <a:gd name="connsiteY1931" fmla="*/ 3361435 h 3513667"/>
              <a:gd name="connsiteX1932" fmla="*/ 1244224 w 3076859"/>
              <a:gd name="connsiteY1932" fmla="*/ 3360758 h 3513667"/>
              <a:gd name="connsiteX1933" fmla="*/ 1242424 w 3076859"/>
              <a:gd name="connsiteY1933" fmla="*/ 3359809 h 3513667"/>
              <a:gd name="connsiteX1934" fmla="*/ 1240424 w 3076859"/>
              <a:gd name="connsiteY1934" fmla="*/ 3358995 h 3513667"/>
              <a:gd name="connsiteX1935" fmla="*/ 1238624 w 3076859"/>
              <a:gd name="connsiteY1935" fmla="*/ 3357640 h 3513667"/>
              <a:gd name="connsiteX1936" fmla="*/ 1236624 w 3076859"/>
              <a:gd name="connsiteY1936" fmla="*/ 3356149 h 3513667"/>
              <a:gd name="connsiteX1937" fmla="*/ 1233624 w 3076859"/>
              <a:gd name="connsiteY1937" fmla="*/ 3353437 h 3513667"/>
              <a:gd name="connsiteX1938" fmla="*/ 1230424 w 3076859"/>
              <a:gd name="connsiteY1938" fmla="*/ 3350455 h 3513667"/>
              <a:gd name="connsiteX1939" fmla="*/ 1227624 w 3076859"/>
              <a:gd name="connsiteY1939" fmla="*/ 3347337 h 3513667"/>
              <a:gd name="connsiteX1940" fmla="*/ 1225224 w 3076859"/>
              <a:gd name="connsiteY1940" fmla="*/ 3344219 h 3513667"/>
              <a:gd name="connsiteX1941" fmla="*/ 1223024 w 3076859"/>
              <a:gd name="connsiteY1941" fmla="*/ 3340966 h 3513667"/>
              <a:gd name="connsiteX1942" fmla="*/ 1221024 w 3076859"/>
              <a:gd name="connsiteY1942" fmla="*/ 3337713 h 3513667"/>
              <a:gd name="connsiteX1943" fmla="*/ 1219224 w 3076859"/>
              <a:gd name="connsiteY1943" fmla="*/ 3334459 h 3513667"/>
              <a:gd name="connsiteX1944" fmla="*/ 1217624 w 3076859"/>
              <a:gd name="connsiteY1944" fmla="*/ 3331070 h 3513667"/>
              <a:gd name="connsiteX1945" fmla="*/ 1216224 w 3076859"/>
              <a:gd name="connsiteY1945" fmla="*/ 3327681 h 3513667"/>
              <a:gd name="connsiteX1946" fmla="*/ 1215023 w 3076859"/>
              <a:gd name="connsiteY1946" fmla="*/ 3324292 h 3513667"/>
              <a:gd name="connsiteX1947" fmla="*/ 1213823 w 3076859"/>
              <a:gd name="connsiteY1947" fmla="*/ 3320768 h 3513667"/>
              <a:gd name="connsiteX1948" fmla="*/ 1213023 w 3076859"/>
              <a:gd name="connsiteY1948" fmla="*/ 3317379 h 3513667"/>
              <a:gd name="connsiteX1949" fmla="*/ 1211423 w 3076859"/>
              <a:gd name="connsiteY1949" fmla="*/ 3310059 h 3513667"/>
              <a:gd name="connsiteX1950" fmla="*/ 1210423 w 3076859"/>
              <a:gd name="connsiteY1950" fmla="*/ 3302874 h 3513667"/>
              <a:gd name="connsiteX1951" fmla="*/ 1209623 w 3076859"/>
              <a:gd name="connsiteY1951" fmla="*/ 3295554 h 3513667"/>
              <a:gd name="connsiteX1952" fmla="*/ 1208823 w 3076859"/>
              <a:gd name="connsiteY1952" fmla="*/ 3288098 h 3513667"/>
              <a:gd name="connsiteX1953" fmla="*/ 1207823 w 3076859"/>
              <a:gd name="connsiteY1953" fmla="*/ 3273323 h 3513667"/>
              <a:gd name="connsiteX1954" fmla="*/ 1206823 w 3076859"/>
              <a:gd name="connsiteY1954" fmla="*/ 3266002 h 3513667"/>
              <a:gd name="connsiteX1955" fmla="*/ 1205623 w 3076859"/>
              <a:gd name="connsiteY1955" fmla="*/ 3258818 h 3513667"/>
              <a:gd name="connsiteX1956" fmla="*/ 1204023 w 3076859"/>
              <a:gd name="connsiteY1956" fmla="*/ 3251633 h 3513667"/>
              <a:gd name="connsiteX1957" fmla="*/ 1203223 w 3076859"/>
              <a:gd name="connsiteY1957" fmla="*/ 3248109 h 3513667"/>
              <a:gd name="connsiteX1958" fmla="*/ 1202023 w 3076859"/>
              <a:gd name="connsiteY1958" fmla="*/ 3244720 h 3513667"/>
              <a:gd name="connsiteX1959" fmla="*/ 1200223 w 3076859"/>
              <a:gd name="connsiteY1959" fmla="*/ 3238891 h 3513667"/>
              <a:gd name="connsiteX1960" fmla="*/ 1198623 w 3076859"/>
              <a:gd name="connsiteY1960" fmla="*/ 3233062 h 3513667"/>
              <a:gd name="connsiteX1961" fmla="*/ 1197223 w 3076859"/>
              <a:gd name="connsiteY1961" fmla="*/ 3227097 h 3513667"/>
              <a:gd name="connsiteX1962" fmla="*/ 1195823 w 3076859"/>
              <a:gd name="connsiteY1962" fmla="*/ 3221268 h 3513667"/>
              <a:gd name="connsiteX1963" fmla="*/ 1195023 w 3076859"/>
              <a:gd name="connsiteY1963" fmla="*/ 3215168 h 3513667"/>
              <a:gd name="connsiteX1964" fmla="*/ 1194223 w 3076859"/>
              <a:gd name="connsiteY1964" fmla="*/ 3209068 h 3513667"/>
              <a:gd name="connsiteX1965" fmla="*/ 1193023 w 3076859"/>
              <a:gd name="connsiteY1965" fmla="*/ 3196868 h 3513667"/>
              <a:gd name="connsiteX1966" fmla="*/ 1192023 w 3076859"/>
              <a:gd name="connsiteY1966" fmla="*/ 3184532 h 3513667"/>
              <a:gd name="connsiteX1967" fmla="*/ 1191023 w 3076859"/>
              <a:gd name="connsiteY1967" fmla="*/ 3172196 h 3513667"/>
              <a:gd name="connsiteX1968" fmla="*/ 1190223 w 3076859"/>
              <a:gd name="connsiteY1968" fmla="*/ 3159860 h 3513667"/>
              <a:gd name="connsiteX1969" fmla="*/ 1189023 w 3076859"/>
              <a:gd name="connsiteY1969" fmla="*/ 3147660 h 3513667"/>
              <a:gd name="connsiteX1970" fmla="*/ 1188823 w 3076859"/>
              <a:gd name="connsiteY1970" fmla="*/ 3122040 h 3513667"/>
              <a:gd name="connsiteX1971" fmla="*/ 1188823 w 3076859"/>
              <a:gd name="connsiteY1971" fmla="*/ 3096284 h 3513667"/>
              <a:gd name="connsiteX1972" fmla="*/ 1185623 w 3076859"/>
              <a:gd name="connsiteY1972" fmla="*/ 3093979 h 3513667"/>
              <a:gd name="connsiteX1973" fmla="*/ 1183223 w 3076859"/>
              <a:gd name="connsiteY1973" fmla="*/ 3091539 h 3513667"/>
              <a:gd name="connsiteX1974" fmla="*/ 1181023 w 3076859"/>
              <a:gd name="connsiteY1974" fmla="*/ 3089099 h 3513667"/>
              <a:gd name="connsiteX1975" fmla="*/ 1179423 w 3076859"/>
              <a:gd name="connsiteY1975" fmla="*/ 3086388 h 3513667"/>
              <a:gd name="connsiteX1976" fmla="*/ 1178423 w 3076859"/>
              <a:gd name="connsiteY1976" fmla="*/ 3083812 h 3513667"/>
              <a:gd name="connsiteX1977" fmla="*/ 1177623 w 3076859"/>
              <a:gd name="connsiteY1977" fmla="*/ 3081237 h 3513667"/>
              <a:gd name="connsiteX1978" fmla="*/ 1177223 w 3076859"/>
              <a:gd name="connsiteY1978" fmla="*/ 3078390 h 3513667"/>
              <a:gd name="connsiteX1979" fmla="*/ 1177023 w 3076859"/>
              <a:gd name="connsiteY1979" fmla="*/ 3075408 h 3513667"/>
              <a:gd name="connsiteX1980" fmla="*/ 1177023 w 3076859"/>
              <a:gd name="connsiteY1980" fmla="*/ 3072696 h 3513667"/>
              <a:gd name="connsiteX1981" fmla="*/ 1177223 w 3076859"/>
              <a:gd name="connsiteY1981" fmla="*/ 3069714 h 3513667"/>
              <a:gd name="connsiteX1982" fmla="*/ 1177823 w 3076859"/>
              <a:gd name="connsiteY1982" fmla="*/ 3063885 h 3513667"/>
              <a:gd name="connsiteX1983" fmla="*/ 1178623 w 3076859"/>
              <a:gd name="connsiteY1983" fmla="*/ 3058056 h 3513667"/>
              <a:gd name="connsiteX1984" fmla="*/ 1179223 w 3076859"/>
              <a:gd name="connsiteY1984" fmla="*/ 3052227 h 3513667"/>
              <a:gd name="connsiteX1985" fmla="*/ 1170823 w 3076859"/>
              <a:gd name="connsiteY1985" fmla="*/ 3017524 h 3513667"/>
              <a:gd name="connsiteX1986" fmla="*/ 1169023 w 3076859"/>
              <a:gd name="connsiteY1986" fmla="*/ 3013729 h 3513667"/>
              <a:gd name="connsiteX1987" fmla="*/ 1167223 w 3076859"/>
              <a:gd name="connsiteY1987" fmla="*/ 3010204 h 3513667"/>
              <a:gd name="connsiteX1988" fmla="*/ 1165623 w 3076859"/>
              <a:gd name="connsiteY1988" fmla="*/ 3006544 h 3513667"/>
              <a:gd name="connsiteX1989" fmla="*/ 1164223 w 3076859"/>
              <a:gd name="connsiteY1989" fmla="*/ 3003020 h 3513667"/>
              <a:gd name="connsiteX1990" fmla="*/ 1163022 w 3076859"/>
              <a:gd name="connsiteY1990" fmla="*/ 2999224 h 3513667"/>
              <a:gd name="connsiteX1991" fmla="*/ 1162222 w 3076859"/>
              <a:gd name="connsiteY1991" fmla="*/ 2995564 h 3513667"/>
              <a:gd name="connsiteX1992" fmla="*/ 1161222 w 3076859"/>
              <a:gd name="connsiteY1992" fmla="*/ 2992039 h 3513667"/>
              <a:gd name="connsiteX1993" fmla="*/ 1160622 w 3076859"/>
              <a:gd name="connsiteY1993" fmla="*/ 2988244 h 3513667"/>
              <a:gd name="connsiteX1994" fmla="*/ 1159622 w 3076859"/>
              <a:gd name="connsiteY1994" fmla="*/ 2980653 h 3513667"/>
              <a:gd name="connsiteX1995" fmla="*/ 1159222 w 3076859"/>
              <a:gd name="connsiteY1995" fmla="*/ 2973332 h 3513667"/>
              <a:gd name="connsiteX1996" fmla="*/ 1159022 w 3076859"/>
              <a:gd name="connsiteY1996" fmla="*/ 2965877 h 3513667"/>
              <a:gd name="connsiteX1997" fmla="*/ 1159022 w 3076859"/>
              <a:gd name="connsiteY1997" fmla="*/ 2958285 h 3513667"/>
              <a:gd name="connsiteX1998" fmla="*/ 1159622 w 3076859"/>
              <a:gd name="connsiteY1998" fmla="*/ 2943103 h 3513667"/>
              <a:gd name="connsiteX1999" fmla="*/ 1160022 w 3076859"/>
              <a:gd name="connsiteY1999" fmla="*/ 2928056 h 3513667"/>
              <a:gd name="connsiteX2000" fmla="*/ 1160222 w 3076859"/>
              <a:gd name="connsiteY2000" fmla="*/ 2920600 h 3513667"/>
              <a:gd name="connsiteX2001" fmla="*/ 1160022 w 3076859"/>
              <a:gd name="connsiteY2001" fmla="*/ 2913009 h 3513667"/>
              <a:gd name="connsiteX2002" fmla="*/ 1159422 w 3076859"/>
              <a:gd name="connsiteY2002" fmla="*/ 2905553 h 3513667"/>
              <a:gd name="connsiteX2003" fmla="*/ 1158422 w 3076859"/>
              <a:gd name="connsiteY2003" fmla="*/ 2898233 h 3513667"/>
              <a:gd name="connsiteX2004" fmla="*/ 1163823 w 3076859"/>
              <a:gd name="connsiteY2004" fmla="*/ 2895251 h 3513667"/>
              <a:gd name="connsiteX2005" fmla="*/ 1163422 w 3076859"/>
              <a:gd name="connsiteY2005" fmla="*/ 2894302 h 3513667"/>
              <a:gd name="connsiteX2006" fmla="*/ 1158422 w 3076859"/>
              <a:gd name="connsiteY2006" fmla="*/ 2898233 h 3513667"/>
              <a:gd name="connsiteX2007" fmla="*/ 1157422 w 3076859"/>
              <a:gd name="connsiteY2007" fmla="*/ 2896878 h 3513667"/>
              <a:gd name="connsiteX2008" fmla="*/ 1156422 w 3076859"/>
              <a:gd name="connsiteY2008" fmla="*/ 2895522 h 3513667"/>
              <a:gd name="connsiteX2009" fmla="*/ 1155022 w 3076859"/>
              <a:gd name="connsiteY2009" fmla="*/ 2892946 h 3513667"/>
              <a:gd name="connsiteX2010" fmla="*/ 1154022 w 3076859"/>
              <a:gd name="connsiteY2010" fmla="*/ 2890100 h 3513667"/>
              <a:gd name="connsiteX2011" fmla="*/ 1153222 w 3076859"/>
              <a:gd name="connsiteY2011" fmla="*/ 2887389 h 3513667"/>
              <a:gd name="connsiteX2012" fmla="*/ 1152822 w 3076859"/>
              <a:gd name="connsiteY2012" fmla="*/ 2884406 h 3513667"/>
              <a:gd name="connsiteX2013" fmla="*/ 1152622 w 3076859"/>
              <a:gd name="connsiteY2013" fmla="*/ 2881424 h 3513667"/>
              <a:gd name="connsiteX2014" fmla="*/ 1152022 w 3076859"/>
              <a:gd name="connsiteY2014" fmla="*/ 2875459 h 3513667"/>
              <a:gd name="connsiteX2015" fmla="*/ 1151622 w 3076859"/>
              <a:gd name="connsiteY2015" fmla="*/ 2869359 h 3513667"/>
              <a:gd name="connsiteX2016" fmla="*/ 1151222 w 3076859"/>
              <a:gd name="connsiteY2016" fmla="*/ 2866513 h 3513667"/>
              <a:gd name="connsiteX2017" fmla="*/ 1150422 w 3076859"/>
              <a:gd name="connsiteY2017" fmla="*/ 2863666 h 3513667"/>
              <a:gd name="connsiteX2018" fmla="*/ 1149622 w 3076859"/>
              <a:gd name="connsiteY2018" fmla="*/ 2860955 h 3513667"/>
              <a:gd name="connsiteX2019" fmla="*/ 1148022 w 3076859"/>
              <a:gd name="connsiteY2019" fmla="*/ 2858244 h 3513667"/>
              <a:gd name="connsiteX2020" fmla="*/ 1147022 w 3076859"/>
              <a:gd name="connsiteY2020" fmla="*/ 2856888 h 3513667"/>
              <a:gd name="connsiteX2021" fmla="*/ 1146222 w 3076859"/>
              <a:gd name="connsiteY2021" fmla="*/ 2855668 h 3513667"/>
              <a:gd name="connsiteX2022" fmla="*/ 1145022 w 3076859"/>
              <a:gd name="connsiteY2022" fmla="*/ 2854448 h 3513667"/>
              <a:gd name="connsiteX2023" fmla="*/ 1143622 w 3076859"/>
              <a:gd name="connsiteY2023" fmla="*/ 2853363 h 3513667"/>
              <a:gd name="connsiteX2024" fmla="*/ 1132022 w 3076859"/>
              <a:gd name="connsiteY2024" fmla="*/ 2930767 h 3513667"/>
              <a:gd name="connsiteX2025" fmla="*/ 1132422 w 3076859"/>
              <a:gd name="connsiteY2025" fmla="*/ 2938494 h 3513667"/>
              <a:gd name="connsiteX2026" fmla="*/ 1132422 w 3076859"/>
              <a:gd name="connsiteY2026" fmla="*/ 2946221 h 3513667"/>
              <a:gd name="connsiteX2027" fmla="*/ 1132022 w 3076859"/>
              <a:gd name="connsiteY2027" fmla="*/ 2953812 h 3513667"/>
              <a:gd name="connsiteX2028" fmla="*/ 1131222 w 3076859"/>
              <a:gd name="connsiteY2028" fmla="*/ 2961539 h 3513667"/>
              <a:gd name="connsiteX2029" fmla="*/ 1130022 w 3076859"/>
              <a:gd name="connsiteY2029" fmla="*/ 2969130 h 3513667"/>
              <a:gd name="connsiteX2030" fmla="*/ 1128622 w 3076859"/>
              <a:gd name="connsiteY2030" fmla="*/ 2976586 h 3513667"/>
              <a:gd name="connsiteX2031" fmla="*/ 1127022 w 3076859"/>
              <a:gd name="connsiteY2031" fmla="*/ 2984177 h 3513667"/>
              <a:gd name="connsiteX2032" fmla="*/ 1125422 w 3076859"/>
              <a:gd name="connsiteY2032" fmla="*/ 2991497 h 3513667"/>
              <a:gd name="connsiteX2033" fmla="*/ 1121822 w 3076859"/>
              <a:gd name="connsiteY2033" fmla="*/ 3006544 h 3513667"/>
              <a:gd name="connsiteX2034" fmla="*/ 1118222 w 3076859"/>
              <a:gd name="connsiteY2034" fmla="*/ 3021456 h 3513667"/>
              <a:gd name="connsiteX2035" fmla="*/ 1116822 w 3076859"/>
              <a:gd name="connsiteY2035" fmla="*/ 3029047 h 3513667"/>
              <a:gd name="connsiteX2036" fmla="*/ 1115422 w 3076859"/>
              <a:gd name="connsiteY2036" fmla="*/ 3036502 h 3513667"/>
              <a:gd name="connsiteX2037" fmla="*/ 1114222 w 3076859"/>
              <a:gd name="connsiteY2037" fmla="*/ 3044094 h 3513667"/>
              <a:gd name="connsiteX2038" fmla="*/ 1113622 w 3076859"/>
              <a:gd name="connsiteY2038" fmla="*/ 3051821 h 3513667"/>
              <a:gd name="connsiteX2039" fmla="*/ 1110821 w 3076859"/>
              <a:gd name="connsiteY2039" fmla="*/ 3064699 h 3513667"/>
              <a:gd name="connsiteX2040" fmla="*/ 1108021 w 3076859"/>
              <a:gd name="connsiteY2040" fmla="*/ 3077441 h 3513667"/>
              <a:gd name="connsiteX2041" fmla="*/ 1105221 w 3076859"/>
              <a:gd name="connsiteY2041" fmla="*/ 3090319 h 3513667"/>
              <a:gd name="connsiteX2042" fmla="*/ 1101621 w 3076859"/>
              <a:gd name="connsiteY2042" fmla="*/ 3102790 h 3513667"/>
              <a:gd name="connsiteX2043" fmla="*/ 1098021 w 3076859"/>
              <a:gd name="connsiteY2043" fmla="*/ 3115126 h 3513667"/>
              <a:gd name="connsiteX2044" fmla="*/ 1094221 w 3076859"/>
              <a:gd name="connsiteY2044" fmla="*/ 3127598 h 3513667"/>
              <a:gd name="connsiteX2045" fmla="*/ 1091821 w 3076859"/>
              <a:gd name="connsiteY2045" fmla="*/ 3133562 h 3513667"/>
              <a:gd name="connsiteX2046" fmla="*/ 1089621 w 3076859"/>
              <a:gd name="connsiteY2046" fmla="*/ 3139662 h 3513667"/>
              <a:gd name="connsiteX2047" fmla="*/ 1087021 w 3076859"/>
              <a:gd name="connsiteY2047" fmla="*/ 3145491 h 3513667"/>
              <a:gd name="connsiteX2048" fmla="*/ 1084621 w 3076859"/>
              <a:gd name="connsiteY2048" fmla="*/ 3151320 h 3513667"/>
              <a:gd name="connsiteX2049" fmla="*/ 1081821 w 3076859"/>
              <a:gd name="connsiteY2049" fmla="*/ 3157285 h 3513667"/>
              <a:gd name="connsiteX2050" fmla="*/ 1078821 w 3076859"/>
              <a:gd name="connsiteY2050" fmla="*/ 3162978 h 3513667"/>
              <a:gd name="connsiteX2051" fmla="*/ 1076021 w 3076859"/>
              <a:gd name="connsiteY2051" fmla="*/ 3168672 h 3513667"/>
              <a:gd name="connsiteX2052" fmla="*/ 1072821 w 3076859"/>
              <a:gd name="connsiteY2052" fmla="*/ 3174365 h 3513667"/>
              <a:gd name="connsiteX2053" fmla="*/ 1069421 w 3076859"/>
              <a:gd name="connsiteY2053" fmla="*/ 3179923 h 3513667"/>
              <a:gd name="connsiteX2054" fmla="*/ 1065621 w 3076859"/>
              <a:gd name="connsiteY2054" fmla="*/ 3185345 h 3513667"/>
              <a:gd name="connsiteX2055" fmla="*/ 1062021 w 3076859"/>
              <a:gd name="connsiteY2055" fmla="*/ 3190768 h 3513667"/>
              <a:gd name="connsiteX2056" fmla="*/ 1058020 w 3076859"/>
              <a:gd name="connsiteY2056" fmla="*/ 3196190 h 3513667"/>
              <a:gd name="connsiteX2057" fmla="*/ 1053820 w 3076859"/>
              <a:gd name="connsiteY2057" fmla="*/ 3201477 h 3513667"/>
              <a:gd name="connsiteX2058" fmla="*/ 1049420 w 3076859"/>
              <a:gd name="connsiteY2058" fmla="*/ 3206492 h 3513667"/>
              <a:gd name="connsiteX2059" fmla="*/ 1045020 w 3076859"/>
              <a:gd name="connsiteY2059" fmla="*/ 3211644 h 3513667"/>
              <a:gd name="connsiteX2060" fmla="*/ 1040220 w 3076859"/>
              <a:gd name="connsiteY2060" fmla="*/ 3216795 h 3513667"/>
              <a:gd name="connsiteX2061" fmla="*/ 1035220 w 3076859"/>
              <a:gd name="connsiteY2061" fmla="*/ 3221539 h 3513667"/>
              <a:gd name="connsiteX2062" fmla="*/ 1029820 w 3076859"/>
              <a:gd name="connsiteY2062" fmla="*/ 3226284 h 3513667"/>
              <a:gd name="connsiteX2063" fmla="*/ 1024420 w 3076859"/>
              <a:gd name="connsiteY2063" fmla="*/ 3231164 h 3513667"/>
              <a:gd name="connsiteX2064" fmla="*/ 1018420 w 3076859"/>
              <a:gd name="connsiteY2064" fmla="*/ 3235773 h 3513667"/>
              <a:gd name="connsiteX2065" fmla="*/ 1013020 w 3076859"/>
              <a:gd name="connsiteY2065" fmla="*/ 3239704 h 3513667"/>
              <a:gd name="connsiteX2066" fmla="*/ 1007619 w 3076859"/>
              <a:gd name="connsiteY2066" fmla="*/ 3243500 h 3513667"/>
              <a:gd name="connsiteX2067" fmla="*/ 1002019 w 3076859"/>
              <a:gd name="connsiteY2067" fmla="*/ 3246889 h 3513667"/>
              <a:gd name="connsiteX2068" fmla="*/ 996419 w 3076859"/>
              <a:gd name="connsiteY2068" fmla="*/ 3250007 h 3513667"/>
              <a:gd name="connsiteX2069" fmla="*/ 990619 w 3076859"/>
              <a:gd name="connsiteY2069" fmla="*/ 3252582 h 3513667"/>
              <a:gd name="connsiteX2070" fmla="*/ 985019 w 3076859"/>
              <a:gd name="connsiteY2070" fmla="*/ 3254887 h 3513667"/>
              <a:gd name="connsiteX2071" fmla="*/ 979219 w 3076859"/>
              <a:gd name="connsiteY2071" fmla="*/ 3256920 h 3513667"/>
              <a:gd name="connsiteX2072" fmla="*/ 973419 w 3076859"/>
              <a:gd name="connsiteY2072" fmla="*/ 3258682 h 3513667"/>
              <a:gd name="connsiteX2073" fmla="*/ 967419 w 3076859"/>
              <a:gd name="connsiteY2073" fmla="*/ 3259902 h 3513667"/>
              <a:gd name="connsiteX2074" fmla="*/ 961419 w 3076859"/>
              <a:gd name="connsiteY2074" fmla="*/ 3260987 h 3513667"/>
              <a:gd name="connsiteX2075" fmla="*/ 955218 w 3076859"/>
              <a:gd name="connsiteY2075" fmla="*/ 3261393 h 3513667"/>
              <a:gd name="connsiteX2076" fmla="*/ 949218 w 3076859"/>
              <a:gd name="connsiteY2076" fmla="*/ 3261665 h 3513667"/>
              <a:gd name="connsiteX2077" fmla="*/ 942818 w 3076859"/>
              <a:gd name="connsiteY2077" fmla="*/ 3261529 h 3513667"/>
              <a:gd name="connsiteX2078" fmla="*/ 936418 w 3076859"/>
              <a:gd name="connsiteY2078" fmla="*/ 3261122 h 3513667"/>
              <a:gd name="connsiteX2079" fmla="*/ 929818 w 3076859"/>
              <a:gd name="connsiteY2079" fmla="*/ 3260309 h 3513667"/>
              <a:gd name="connsiteX2080" fmla="*/ 923018 w 3076859"/>
              <a:gd name="connsiteY2080" fmla="*/ 3259089 h 3513667"/>
              <a:gd name="connsiteX2081" fmla="*/ 916218 w 3076859"/>
              <a:gd name="connsiteY2081" fmla="*/ 3258818 h 3513667"/>
              <a:gd name="connsiteX2082" fmla="*/ 910018 w 3076859"/>
              <a:gd name="connsiteY2082" fmla="*/ 3258682 h 3513667"/>
              <a:gd name="connsiteX2083" fmla="*/ 903217 w 3076859"/>
              <a:gd name="connsiteY2083" fmla="*/ 3258682 h 3513667"/>
              <a:gd name="connsiteX2084" fmla="*/ 896617 w 3076859"/>
              <a:gd name="connsiteY2084" fmla="*/ 3258682 h 3513667"/>
              <a:gd name="connsiteX2085" fmla="*/ 883417 w 3076859"/>
              <a:gd name="connsiteY2085" fmla="*/ 3258953 h 3513667"/>
              <a:gd name="connsiteX2086" fmla="*/ 870417 w 3076859"/>
              <a:gd name="connsiteY2086" fmla="*/ 3259224 h 3513667"/>
              <a:gd name="connsiteX2087" fmla="*/ 863817 w 3076859"/>
              <a:gd name="connsiteY2087" fmla="*/ 3259224 h 3513667"/>
              <a:gd name="connsiteX2088" fmla="*/ 857217 w 3076859"/>
              <a:gd name="connsiteY2088" fmla="*/ 3259089 h 3513667"/>
              <a:gd name="connsiteX2089" fmla="*/ 850616 w 3076859"/>
              <a:gd name="connsiteY2089" fmla="*/ 3258818 h 3513667"/>
              <a:gd name="connsiteX2090" fmla="*/ 844216 w 3076859"/>
              <a:gd name="connsiteY2090" fmla="*/ 3258276 h 3513667"/>
              <a:gd name="connsiteX2091" fmla="*/ 837616 w 3076859"/>
              <a:gd name="connsiteY2091" fmla="*/ 3257598 h 3513667"/>
              <a:gd name="connsiteX2092" fmla="*/ 831016 w 3076859"/>
              <a:gd name="connsiteY2092" fmla="*/ 3256513 h 3513667"/>
              <a:gd name="connsiteX2093" fmla="*/ 824616 w 3076859"/>
              <a:gd name="connsiteY2093" fmla="*/ 3255293 h 3513667"/>
              <a:gd name="connsiteX2094" fmla="*/ 818216 w 3076859"/>
              <a:gd name="connsiteY2094" fmla="*/ 3253531 h 3513667"/>
              <a:gd name="connsiteX2095" fmla="*/ 801416 w 3076859"/>
              <a:gd name="connsiteY2095" fmla="*/ 3251362 h 3513667"/>
              <a:gd name="connsiteX2096" fmla="*/ 797815 w 3076859"/>
              <a:gd name="connsiteY2096" fmla="*/ 3251633 h 3513667"/>
              <a:gd name="connsiteX2097" fmla="*/ 794215 w 3076859"/>
              <a:gd name="connsiteY2097" fmla="*/ 3251769 h 3513667"/>
              <a:gd name="connsiteX2098" fmla="*/ 790815 w 3076859"/>
              <a:gd name="connsiteY2098" fmla="*/ 3251633 h 3513667"/>
              <a:gd name="connsiteX2099" fmla="*/ 787615 w 3076859"/>
              <a:gd name="connsiteY2099" fmla="*/ 3251362 h 3513667"/>
              <a:gd name="connsiteX2100" fmla="*/ 784415 w 3076859"/>
              <a:gd name="connsiteY2100" fmla="*/ 3250684 h 3513667"/>
              <a:gd name="connsiteX2101" fmla="*/ 781615 w 3076859"/>
              <a:gd name="connsiteY2101" fmla="*/ 3250007 h 3513667"/>
              <a:gd name="connsiteX2102" fmla="*/ 778615 w 3076859"/>
              <a:gd name="connsiteY2102" fmla="*/ 3248922 h 3513667"/>
              <a:gd name="connsiteX2103" fmla="*/ 776015 w 3076859"/>
              <a:gd name="connsiteY2103" fmla="*/ 3247702 h 3513667"/>
              <a:gd name="connsiteX2104" fmla="*/ 773615 w 3076859"/>
              <a:gd name="connsiteY2104" fmla="*/ 3246075 h 3513667"/>
              <a:gd name="connsiteX2105" fmla="*/ 771215 w 3076859"/>
              <a:gd name="connsiteY2105" fmla="*/ 3244449 h 3513667"/>
              <a:gd name="connsiteX2106" fmla="*/ 769015 w 3076859"/>
              <a:gd name="connsiteY2106" fmla="*/ 3242415 h 3513667"/>
              <a:gd name="connsiteX2107" fmla="*/ 767215 w 3076859"/>
              <a:gd name="connsiteY2107" fmla="*/ 3240246 h 3513667"/>
              <a:gd name="connsiteX2108" fmla="*/ 765415 w 3076859"/>
              <a:gd name="connsiteY2108" fmla="*/ 3237942 h 3513667"/>
              <a:gd name="connsiteX2109" fmla="*/ 764015 w 3076859"/>
              <a:gd name="connsiteY2109" fmla="*/ 3235502 h 3513667"/>
              <a:gd name="connsiteX2110" fmla="*/ 762615 w 3076859"/>
              <a:gd name="connsiteY2110" fmla="*/ 3232655 h 3513667"/>
              <a:gd name="connsiteX2111" fmla="*/ 761615 w 3076859"/>
              <a:gd name="connsiteY2111" fmla="*/ 3229673 h 3513667"/>
              <a:gd name="connsiteX2112" fmla="*/ 759815 w 3076859"/>
              <a:gd name="connsiteY2112" fmla="*/ 3224522 h 3513667"/>
              <a:gd name="connsiteX2113" fmla="*/ 758015 w 3076859"/>
              <a:gd name="connsiteY2113" fmla="*/ 3219370 h 3513667"/>
              <a:gd name="connsiteX2114" fmla="*/ 754015 w 3076859"/>
              <a:gd name="connsiteY2114" fmla="*/ 3209204 h 3513667"/>
              <a:gd name="connsiteX2115" fmla="*/ 749615 w 3076859"/>
              <a:gd name="connsiteY2115" fmla="*/ 3198901 h 3513667"/>
              <a:gd name="connsiteX2116" fmla="*/ 745214 w 3076859"/>
              <a:gd name="connsiteY2116" fmla="*/ 3188870 h 3513667"/>
              <a:gd name="connsiteX2117" fmla="*/ 743214 w 3076859"/>
              <a:gd name="connsiteY2117" fmla="*/ 3183719 h 3513667"/>
              <a:gd name="connsiteX2118" fmla="*/ 741414 w 3076859"/>
              <a:gd name="connsiteY2118" fmla="*/ 3178567 h 3513667"/>
              <a:gd name="connsiteX2119" fmla="*/ 739814 w 3076859"/>
              <a:gd name="connsiteY2119" fmla="*/ 3173281 h 3513667"/>
              <a:gd name="connsiteX2120" fmla="*/ 738214 w 3076859"/>
              <a:gd name="connsiteY2120" fmla="*/ 3167994 h 3513667"/>
              <a:gd name="connsiteX2121" fmla="*/ 737014 w 3076859"/>
              <a:gd name="connsiteY2121" fmla="*/ 3162843 h 3513667"/>
              <a:gd name="connsiteX2122" fmla="*/ 736414 w 3076859"/>
              <a:gd name="connsiteY2122" fmla="*/ 3157420 h 3513667"/>
              <a:gd name="connsiteX2123" fmla="*/ 735614 w 3076859"/>
              <a:gd name="connsiteY2123" fmla="*/ 3151862 h 3513667"/>
              <a:gd name="connsiteX2124" fmla="*/ 735614 w 3076859"/>
              <a:gd name="connsiteY2124" fmla="*/ 3146305 h 3513667"/>
              <a:gd name="connsiteX2125" fmla="*/ 732214 w 3076859"/>
              <a:gd name="connsiteY2125" fmla="*/ 3140882 h 3513667"/>
              <a:gd name="connsiteX2126" fmla="*/ 729214 w 3076859"/>
              <a:gd name="connsiteY2126" fmla="*/ 3135324 h 3513667"/>
              <a:gd name="connsiteX2127" fmla="*/ 726414 w 3076859"/>
              <a:gd name="connsiteY2127" fmla="*/ 3129495 h 3513667"/>
              <a:gd name="connsiteX2128" fmla="*/ 723614 w 3076859"/>
              <a:gd name="connsiteY2128" fmla="*/ 3123937 h 3513667"/>
              <a:gd name="connsiteX2129" fmla="*/ 721014 w 3076859"/>
              <a:gd name="connsiteY2129" fmla="*/ 3118244 h 3513667"/>
              <a:gd name="connsiteX2130" fmla="*/ 719014 w 3076859"/>
              <a:gd name="connsiteY2130" fmla="*/ 3112415 h 3513667"/>
              <a:gd name="connsiteX2131" fmla="*/ 717014 w 3076859"/>
              <a:gd name="connsiteY2131" fmla="*/ 3106722 h 3513667"/>
              <a:gd name="connsiteX2132" fmla="*/ 715214 w 3076859"/>
              <a:gd name="connsiteY2132" fmla="*/ 3100621 h 3513667"/>
              <a:gd name="connsiteX2133" fmla="*/ 713414 w 3076859"/>
              <a:gd name="connsiteY2133" fmla="*/ 3094792 h 3513667"/>
              <a:gd name="connsiteX2134" fmla="*/ 712014 w 3076859"/>
              <a:gd name="connsiteY2134" fmla="*/ 3088692 h 3513667"/>
              <a:gd name="connsiteX2135" fmla="*/ 710614 w 3076859"/>
              <a:gd name="connsiteY2135" fmla="*/ 3082863 h 3513667"/>
              <a:gd name="connsiteX2136" fmla="*/ 709414 w 3076859"/>
              <a:gd name="connsiteY2136" fmla="*/ 3076763 h 3513667"/>
              <a:gd name="connsiteX2137" fmla="*/ 708614 w 3076859"/>
              <a:gd name="connsiteY2137" fmla="*/ 3070663 h 3513667"/>
              <a:gd name="connsiteX2138" fmla="*/ 707614 w 3076859"/>
              <a:gd name="connsiteY2138" fmla="*/ 3064427 h 3513667"/>
              <a:gd name="connsiteX2139" fmla="*/ 706214 w 3076859"/>
              <a:gd name="connsiteY2139" fmla="*/ 3052092 h 3513667"/>
              <a:gd name="connsiteX2140" fmla="*/ 705414 w 3076859"/>
              <a:gd name="connsiteY2140" fmla="*/ 3050465 h 3513667"/>
              <a:gd name="connsiteX2141" fmla="*/ 704614 w 3076859"/>
              <a:gd name="connsiteY2141" fmla="*/ 3048567 h 3513667"/>
              <a:gd name="connsiteX2142" fmla="*/ 704214 w 3076859"/>
              <a:gd name="connsiteY2142" fmla="*/ 3046398 h 3513667"/>
              <a:gd name="connsiteX2143" fmla="*/ 704014 w 3076859"/>
              <a:gd name="connsiteY2143" fmla="*/ 3044229 h 3513667"/>
              <a:gd name="connsiteX2144" fmla="*/ 704014 w 3076859"/>
              <a:gd name="connsiteY2144" fmla="*/ 3039756 h 3513667"/>
              <a:gd name="connsiteX2145" fmla="*/ 703814 w 3076859"/>
              <a:gd name="connsiteY2145" fmla="*/ 3037451 h 3513667"/>
              <a:gd name="connsiteX2146" fmla="*/ 703814 w 3076859"/>
              <a:gd name="connsiteY2146" fmla="*/ 3035282 h 3513667"/>
              <a:gd name="connsiteX2147" fmla="*/ 703214 w 3076859"/>
              <a:gd name="connsiteY2147" fmla="*/ 3033114 h 3513667"/>
              <a:gd name="connsiteX2148" fmla="*/ 702614 w 3076859"/>
              <a:gd name="connsiteY2148" fmla="*/ 3031216 h 3513667"/>
              <a:gd name="connsiteX2149" fmla="*/ 701414 w 3076859"/>
              <a:gd name="connsiteY2149" fmla="*/ 3029589 h 3513667"/>
              <a:gd name="connsiteX2150" fmla="*/ 700814 w 3076859"/>
              <a:gd name="connsiteY2150" fmla="*/ 3028911 h 3513667"/>
              <a:gd name="connsiteX2151" fmla="*/ 699814 w 3076859"/>
              <a:gd name="connsiteY2151" fmla="*/ 3028369 h 3513667"/>
              <a:gd name="connsiteX2152" fmla="*/ 699014 w 3076859"/>
              <a:gd name="connsiteY2152" fmla="*/ 3027691 h 3513667"/>
              <a:gd name="connsiteX2153" fmla="*/ 697814 w 3076859"/>
              <a:gd name="connsiteY2153" fmla="*/ 3027285 h 3513667"/>
              <a:gd name="connsiteX2154" fmla="*/ 696614 w 3076859"/>
              <a:gd name="connsiteY2154" fmla="*/ 3026742 h 3513667"/>
              <a:gd name="connsiteX2155" fmla="*/ 695413 w 3076859"/>
              <a:gd name="connsiteY2155" fmla="*/ 3026471 h 3513667"/>
              <a:gd name="connsiteX2156" fmla="*/ 693813 w 3076859"/>
              <a:gd name="connsiteY2156" fmla="*/ 3026336 h 3513667"/>
              <a:gd name="connsiteX2157" fmla="*/ 691813 w 3076859"/>
              <a:gd name="connsiteY2157" fmla="*/ 3026200 h 3513667"/>
              <a:gd name="connsiteX2158" fmla="*/ 689813 w 3076859"/>
              <a:gd name="connsiteY2158" fmla="*/ 3026336 h 3513667"/>
              <a:gd name="connsiteX2159" fmla="*/ 687813 w 3076859"/>
              <a:gd name="connsiteY2159" fmla="*/ 3026471 h 3513667"/>
              <a:gd name="connsiteX2160" fmla="*/ 685813 w 3076859"/>
              <a:gd name="connsiteY2160" fmla="*/ 3032842 h 3513667"/>
              <a:gd name="connsiteX2161" fmla="*/ 683613 w 3076859"/>
              <a:gd name="connsiteY2161" fmla="*/ 3039078 h 3513667"/>
              <a:gd name="connsiteX2162" fmla="*/ 681413 w 3076859"/>
              <a:gd name="connsiteY2162" fmla="*/ 3045314 h 3513667"/>
              <a:gd name="connsiteX2163" fmla="*/ 680013 w 3076859"/>
              <a:gd name="connsiteY2163" fmla="*/ 3048296 h 3513667"/>
              <a:gd name="connsiteX2164" fmla="*/ 678413 w 3076859"/>
              <a:gd name="connsiteY2164" fmla="*/ 3051007 h 3513667"/>
              <a:gd name="connsiteX2165" fmla="*/ 676813 w 3076859"/>
              <a:gd name="connsiteY2165" fmla="*/ 3053854 h 3513667"/>
              <a:gd name="connsiteX2166" fmla="*/ 674813 w 3076859"/>
              <a:gd name="connsiteY2166" fmla="*/ 3056565 h 3513667"/>
              <a:gd name="connsiteX2167" fmla="*/ 672813 w 3076859"/>
              <a:gd name="connsiteY2167" fmla="*/ 3059141 h 3513667"/>
              <a:gd name="connsiteX2168" fmla="*/ 670213 w 3076859"/>
              <a:gd name="connsiteY2168" fmla="*/ 3061445 h 3513667"/>
              <a:gd name="connsiteX2169" fmla="*/ 667813 w 3076859"/>
              <a:gd name="connsiteY2169" fmla="*/ 3063614 h 3513667"/>
              <a:gd name="connsiteX2170" fmla="*/ 664813 w 3076859"/>
              <a:gd name="connsiteY2170" fmla="*/ 3065512 h 3513667"/>
              <a:gd name="connsiteX2171" fmla="*/ 661413 w 3076859"/>
              <a:gd name="connsiteY2171" fmla="*/ 3067410 h 3513667"/>
              <a:gd name="connsiteX2172" fmla="*/ 657613 w 3076859"/>
              <a:gd name="connsiteY2172" fmla="*/ 3069172 h 3513667"/>
              <a:gd name="connsiteX2173" fmla="*/ 658613 w 3076859"/>
              <a:gd name="connsiteY2173" fmla="*/ 3072832 h 3513667"/>
              <a:gd name="connsiteX2174" fmla="*/ 659813 w 3076859"/>
              <a:gd name="connsiteY2174" fmla="*/ 3076763 h 3513667"/>
              <a:gd name="connsiteX2175" fmla="*/ 660413 w 3076859"/>
              <a:gd name="connsiteY2175" fmla="*/ 3080694 h 3513667"/>
              <a:gd name="connsiteX2176" fmla="*/ 660613 w 3076859"/>
              <a:gd name="connsiteY2176" fmla="*/ 3082728 h 3513667"/>
              <a:gd name="connsiteX2177" fmla="*/ 660613 w 3076859"/>
              <a:gd name="connsiteY2177" fmla="*/ 3084626 h 3513667"/>
              <a:gd name="connsiteX2178" fmla="*/ 660613 w 3076859"/>
              <a:gd name="connsiteY2178" fmla="*/ 3086388 h 3513667"/>
              <a:gd name="connsiteX2179" fmla="*/ 660213 w 3076859"/>
              <a:gd name="connsiteY2179" fmla="*/ 3088286 h 3513667"/>
              <a:gd name="connsiteX2180" fmla="*/ 659813 w 3076859"/>
              <a:gd name="connsiteY2180" fmla="*/ 3089777 h 3513667"/>
              <a:gd name="connsiteX2181" fmla="*/ 659013 w 3076859"/>
              <a:gd name="connsiteY2181" fmla="*/ 3091404 h 3513667"/>
              <a:gd name="connsiteX2182" fmla="*/ 658213 w 3076859"/>
              <a:gd name="connsiteY2182" fmla="*/ 3092624 h 3513667"/>
              <a:gd name="connsiteX2183" fmla="*/ 656813 w 3076859"/>
              <a:gd name="connsiteY2183" fmla="*/ 3093844 h 3513667"/>
              <a:gd name="connsiteX2184" fmla="*/ 655213 w 3076859"/>
              <a:gd name="connsiteY2184" fmla="*/ 3094792 h 3513667"/>
              <a:gd name="connsiteX2185" fmla="*/ 653213 w 3076859"/>
              <a:gd name="connsiteY2185" fmla="*/ 3095606 h 3513667"/>
              <a:gd name="connsiteX2186" fmla="*/ 648813 w 3076859"/>
              <a:gd name="connsiteY2186" fmla="*/ 3096961 h 3513667"/>
              <a:gd name="connsiteX2187" fmla="*/ 644613 w 3076859"/>
              <a:gd name="connsiteY2187" fmla="*/ 3098588 h 3513667"/>
              <a:gd name="connsiteX2188" fmla="*/ 640612 w 3076859"/>
              <a:gd name="connsiteY2188" fmla="*/ 3100350 h 3513667"/>
              <a:gd name="connsiteX2189" fmla="*/ 636812 w 3076859"/>
              <a:gd name="connsiteY2189" fmla="*/ 3102384 h 3513667"/>
              <a:gd name="connsiteX2190" fmla="*/ 633012 w 3076859"/>
              <a:gd name="connsiteY2190" fmla="*/ 3104553 h 3513667"/>
              <a:gd name="connsiteX2191" fmla="*/ 629412 w 3076859"/>
              <a:gd name="connsiteY2191" fmla="*/ 3106722 h 3513667"/>
              <a:gd name="connsiteX2192" fmla="*/ 625812 w 3076859"/>
              <a:gd name="connsiteY2192" fmla="*/ 3109026 h 3513667"/>
              <a:gd name="connsiteX2193" fmla="*/ 622412 w 3076859"/>
              <a:gd name="connsiteY2193" fmla="*/ 3111466 h 3513667"/>
              <a:gd name="connsiteX2194" fmla="*/ 615412 w 3076859"/>
              <a:gd name="connsiteY2194" fmla="*/ 3116482 h 3513667"/>
              <a:gd name="connsiteX2195" fmla="*/ 608812 w 3076859"/>
              <a:gd name="connsiteY2195" fmla="*/ 3121497 h 3513667"/>
              <a:gd name="connsiteX2196" fmla="*/ 602012 w 3076859"/>
              <a:gd name="connsiteY2196" fmla="*/ 3126513 h 3513667"/>
              <a:gd name="connsiteX2197" fmla="*/ 598612 w 3076859"/>
              <a:gd name="connsiteY2197" fmla="*/ 3128953 h 3513667"/>
              <a:gd name="connsiteX2198" fmla="*/ 595012 w 3076859"/>
              <a:gd name="connsiteY2198" fmla="*/ 3131258 h 3513667"/>
              <a:gd name="connsiteX2199" fmla="*/ 575411 w 3076859"/>
              <a:gd name="connsiteY2199" fmla="*/ 3132749 h 3513667"/>
              <a:gd name="connsiteX2200" fmla="*/ 555611 w 3076859"/>
              <a:gd name="connsiteY2200" fmla="*/ 3134375 h 3513667"/>
              <a:gd name="connsiteX2201" fmla="*/ 545811 w 3076859"/>
              <a:gd name="connsiteY2201" fmla="*/ 3135189 h 3513667"/>
              <a:gd name="connsiteX2202" fmla="*/ 535610 w 3076859"/>
              <a:gd name="connsiteY2202" fmla="*/ 3135595 h 3513667"/>
              <a:gd name="connsiteX2203" fmla="*/ 525810 w 3076859"/>
              <a:gd name="connsiteY2203" fmla="*/ 3136002 h 3513667"/>
              <a:gd name="connsiteX2204" fmla="*/ 516010 w 3076859"/>
              <a:gd name="connsiteY2204" fmla="*/ 3136409 h 3513667"/>
              <a:gd name="connsiteX2205" fmla="*/ 506010 w 3076859"/>
              <a:gd name="connsiteY2205" fmla="*/ 3136680 h 3513667"/>
              <a:gd name="connsiteX2206" fmla="*/ 496210 w 3076859"/>
              <a:gd name="connsiteY2206" fmla="*/ 3136680 h 3513667"/>
              <a:gd name="connsiteX2207" fmla="*/ 486409 w 3076859"/>
              <a:gd name="connsiteY2207" fmla="*/ 3136409 h 3513667"/>
              <a:gd name="connsiteX2208" fmla="*/ 476409 w 3076859"/>
              <a:gd name="connsiteY2208" fmla="*/ 3135867 h 3513667"/>
              <a:gd name="connsiteX2209" fmla="*/ 466609 w 3076859"/>
              <a:gd name="connsiteY2209" fmla="*/ 3135324 h 3513667"/>
              <a:gd name="connsiteX2210" fmla="*/ 456809 w 3076859"/>
              <a:gd name="connsiteY2210" fmla="*/ 3134375 h 3513667"/>
              <a:gd name="connsiteX2211" fmla="*/ 446809 w 3076859"/>
              <a:gd name="connsiteY2211" fmla="*/ 3133155 h 3513667"/>
              <a:gd name="connsiteX2212" fmla="*/ 437009 w 3076859"/>
              <a:gd name="connsiteY2212" fmla="*/ 3131529 h 3513667"/>
              <a:gd name="connsiteX2213" fmla="*/ 433608 w 3076859"/>
              <a:gd name="connsiteY2213" fmla="*/ 3130851 h 3513667"/>
              <a:gd name="connsiteX2214" fmla="*/ 430808 w 3076859"/>
              <a:gd name="connsiteY2214" fmla="*/ 3129902 h 3513667"/>
              <a:gd name="connsiteX2215" fmla="*/ 428208 w 3076859"/>
              <a:gd name="connsiteY2215" fmla="*/ 3128682 h 3513667"/>
              <a:gd name="connsiteX2216" fmla="*/ 426008 w 3076859"/>
              <a:gd name="connsiteY2216" fmla="*/ 3127191 h 3513667"/>
              <a:gd name="connsiteX2217" fmla="*/ 424208 w 3076859"/>
              <a:gd name="connsiteY2217" fmla="*/ 3125700 h 3513667"/>
              <a:gd name="connsiteX2218" fmla="*/ 422608 w 3076859"/>
              <a:gd name="connsiteY2218" fmla="*/ 3123937 h 3513667"/>
              <a:gd name="connsiteX2219" fmla="*/ 421208 w 3076859"/>
              <a:gd name="connsiteY2219" fmla="*/ 3122175 h 3513667"/>
              <a:gd name="connsiteX2220" fmla="*/ 420008 w 3076859"/>
              <a:gd name="connsiteY2220" fmla="*/ 3120142 h 3513667"/>
              <a:gd name="connsiteX2221" fmla="*/ 419208 w 3076859"/>
              <a:gd name="connsiteY2221" fmla="*/ 3117973 h 3513667"/>
              <a:gd name="connsiteX2222" fmla="*/ 418408 w 3076859"/>
              <a:gd name="connsiteY2222" fmla="*/ 3115804 h 3513667"/>
              <a:gd name="connsiteX2223" fmla="*/ 417008 w 3076859"/>
              <a:gd name="connsiteY2223" fmla="*/ 3111331 h 3513667"/>
              <a:gd name="connsiteX2224" fmla="*/ 415208 w 3076859"/>
              <a:gd name="connsiteY2224" fmla="*/ 3102113 h 3513667"/>
              <a:gd name="connsiteX2225" fmla="*/ 412008 w 3076859"/>
              <a:gd name="connsiteY2225" fmla="*/ 3085168 h 3513667"/>
              <a:gd name="connsiteX2226" fmla="*/ 408808 w 3076859"/>
              <a:gd name="connsiteY2226" fmla="*/ 3068494 h 3513667"/>
              <a:gd name="connsiteX2227" fmla="*/ 403208 w 3076859"/>
              <a:gd name="connsiteY2227" fmla="*/ 3035011 h 3513667"/>
              <a:gd name="connsiteX2228" fmla="*/ 384407 w 3076859"/>
              <a:gd name="connsiteY2228" fmla="*/ 2878713 h 3513667"/>
              <a:gd name="connsiteX2229" fmla="*/ 382808 w 3076859"/>
              <a:gd name="connsiteY2229" fmla="*/ 2875731 h 3513667"/>
              <a:gd name="connsiteX2230" fmla="*/ 381807 w 3076859"/>
              <a:gd name="connsiteY2230" fmla="*/ 2873019 h 3513667"/>
              <a:gd name="connsiteX2231" fmla="*/ 380807 w 3076859"/>
              <a:gd name="connsiteY2231" fmla="*/ 2870037 h 3513667"/>
              <a:gd name="connsiteX2232" fmla="*/ 380207 w 3076859"/>
              <a:gd name="connsiteY2232" fmla="*/ 2867326 h 3513667"/>
              <a:gd name="connsiteX2233" fmla="*/ 377407 w 3076859"/>
              <a:gd name="connsiteY2233" fmla="*/ 2859870 h 3513667"/>
              <a:gd name="connsiteX2234" fmla="*/ 374607 w 3076859"/>
              <a:gd name="connsiteY2234" fmla="*/ 2852415 h 3513667"/>
              <a:gd name="connsiteX2235" fmla="*/ 372207 w 3076859"/>
              <a:gd name="connsiteY2235" fmla="*/ 2844959 h 3513667"/>
              <a:gd name="connsiteX2236" fmla="*/ 370207 w 3076859"/>
              <a:gd name="connsiteY2236" fmla="*/ 2837639 h 3513667"/>
              <a:gd name="connsiteX2237" fmla="*/ 368007 w 3076859"/>
              <a:gd name="connsiteY2237" fmla="*/ 2830047 h 3513667"/>
              <a:gd name="connsiteX2238" fmla="*/ 366407 w 3076859"/>
              <a:gd name="connsiteY2238" fmla="*/ 2822592 h 3513667"/>
              <a:gd name="connsiteX2239" fmla="*/ 364807 w 3076859"/>
              <a:gd name="connsiteY2239" fmla="*/ 2815000 h 3513667"/>
              <a:gd name="connsiteX2240" fmla="*/ 363807 w 3076859"/>
              <a:gd name="connsiteY2240" fmla="*/ 2807409 h 3513667"/>
              <a:gd name="connsiteX2241" fmla="*/ 362807 w 3076859"/>
              <a:gd name="connsiteY2241" fmla="*/ 2799818 h 3513667"/>
              <a:gd name="connsiteX2242" fmla="*/ 362207 w 3076859"/>
              <a:gd name="connsiteY2242" fmla="*/ 2792227 h 3513667"/>
              <a:gd name="connsiteX2243" fmla="*/ 361607 w 3076859"/>
              <a:gd name="connsiteY2243" fmla="*/ 2784771 h 3513667"/>
              <a:gd name="connsiteX2244" fmla="*/ 361407 w 3076859"/>
              <a:gd name="connsiteY2244" fmla="*/ 2777044 h 3513667"/>
              <a:gd name="connsiteX2245" fmla="*/ 361407 w 3076859"/>
              <a:gd name="connsiteY2245" fmla="*/ 2769453 h 3513667"/>
              <a:gd name="connsiteX2246" fmla="*/ 361607 w 3076859"/>
              <a:gd name="connsiteY2246" fmla="*/ 2761726 h 3513667"/>
              <a:gd name="connsiteX2247" fmla="*/ 362207 w 3076859"/>
              <a:gd name="connsiteY2247" fmla="*/ 2753999 h 3513667"/>
              <a:gd name="connsiteX2248" fmla="*/ 362807 w 3076859"/>
              <a:gd name="connsiteY2248" fmla="*/ 2746272 h 3513667"/>
              <a:gd name="connsiteX2249" fmla="*/ 362407 w 3076859"/>
              <a:gd name="connsiteY2249" fmla="*/ 2743290 h 3513667"/>
              <a:gd name="connsiteX2250" fmla="*/ 362207 w 3076859"/>
              <a:gd name="connsiteY2250" fmla="*/ 2740579 h 3513667"/>
              <a:gd name="connsiteX2251" fmla="*/ 362207 w 3076859"/>
              <a:gd name="connsiteY2251" fmla="*/ 2737597 h 3513667"/>
              <a:gd name="connsiteX2252" fmla="*/ 362407 w 3076859"/>
              <a:gd name="connsiteY2252" fmla="*/ 2734614 h 3513667"/>
              <a:gd name="connsiteX2253" fmla="*/ 362807 w 3076859"/>
              <a:gd name="connsiteY2253" fmla="*/ 2731768 h 3513667"/>
              <a:gd name="connsiteX2254" fmla="*/ 363607 w 3076859"/>
              <a:gd name="connsiteY2254" fmla="*/ 2728650 h 3513667"/>
              <a:gd name="connsiteX2255" fmla="*/ 364607 w 3076859"/>
              <a:gd name="connsiteY2255" fmla="*/ 2725532 h 3513667"/>
              <a:gd name="connsiteX2256" fmla="*/ 366007 w 3076859"/>
              <a:gd name="connsiteY2256" fmla="*/ 2722550 h 3513667"/>
              <a:gd name="connsiteX2257" fmla="*/ 364607 w 3076859"/>
              <a:gd name="connsiteY2257" fmla="*/ 2714145 h 3513667"/>
              <a:gd name="connsiteX2258" fmla="*/ 362807 w 3076859"/>
              <a:gd name="connsiteY2258" fmla="*/ 2712112 h 3513667"/>
              <a:gd name="connsiteX2259" fmla="*/ 361207 w 3076859"/>
              <a:gd name="connsiteY2259" fmla="*/ 2710078 h 3513667"/>
              <a:gd name="connsiteX2260" fmla="*/ 359807 w 3076859"/>
              <a:gd name="connsiteY2260" fmla="*/ 2708045 h 3513667"/>
              <a:gd name="connsiteX2261" fmla="*/ 358807 w 3076859"/>
              <a:gd name="connsiteY2261" fmla="*/ 2706012 h 3513667"/>
              <a:gd name="connsiteX2262" fmla="*/ 357607 w 3076859"/>
              <a:gd name="connsiteY2262" fmla="*/ 2703978 h 3513667"/>
              <a:gd name="connsiteX2263" fmla="*/ 356607 w 3076859"/>
              <a:gd name="connsiteY2263" fmla="*/ 2701809 h 3513667"/>
              <a:gd name="connsiteX2264" fmla="*/ 355207 w 3076859"/>
              <a:gd name="connsiteY2264" fmla="*/ 2697607 h 3513667"/>
              <a:gd name="connsiteX2265" fmla="*/ 354407 w 3076859"/>
              <a:gd name="connsiteY2265" fmla="*/ 2693269 h 3513667"/>
              <a:gd name="connsiteX2266" fmla="*/ 354007 w 3076859"/>
              <a:gd name="connsiteY2266" fmla="*/ 2688796 h 3513667"/>
              <a:gd name="connsiteX2267" fmla="*/ 353607 w 3076859"/>
              <a:gd name="connsiteY2267" fmla="*/ 2684187 h 3513667"/>
              <a:gd name="connsiteX2268" fmla="*/ 353407 w 3076859"/>
              <a:gd name="connsiteY2268" fmla="*/ 2679713 h 3513667"/>
              <a:gd name="connsiteX2269" fmla="*/ 354007 w 3076859"/>
              <a:gd name="connsiteY2269" fmla="*/ 2670631 h 3513667"/>
              <a:gd name="connsiteX2270" fmla="*/ 354207 w 3076859"/>
              <a:gd name="connsiteY2270" fmla="*/ 2661549 h 3513667"/>
              <a:gd name="connsiteX2271" fmla="*/ 354207 w 3076859"/>
              <a:gd name="connsiteY2271" fmla="*/ 2656940 h 3513667"/>
              <a:gd name="connsiteX2272" fmla="*/ 353607 w 3076859"/>
              <a:gd name="connsiteY2272" fmla="*/ 2652195 h 3513667"/>
              <a:gd name="connsiteX2273" fmla="*/ 353007 w 3076859"/>
              <a:gd name="connsiteY2273" fmla="*/ 2647722 h 3513667"/>
              <a:gd name="connsiteX2274" fmla="*/ 351807 w 3076859"/>
              <a:gd name="connsiteY2274" fmla="*/ 2643248 h 3513667"/>
              <a:gd name="connsiteX2275" fmla="*/ 351007 w 3076859"/>
              <a:gd name="connsiteY2275" fmla="*/ 2645146 h 3513667"/>
              <a:gd name="connsiteX2276" fmla="*/ 350207 w 3076859"/>
              <a:gd name="connsiteY2276" fmla="*/ 2647179 h 3513667"/>
              <a:gd name="connsiteX2277" fmla="*/ 349007 w 3076859"/>
              <a:gd name="connsiteY2277" fmla="*/ 2650975 h 3513667"/>
              <a:gd name="connsiteX2278" fmla="*/ 348207 w 3076859"/>
              <a:gd name="connsiteY2278" fmla="*/ 2655042 h 3513667"/>
              <a:gd name="connsiteX2279" fmla="*/ 347807 w 3076859"/>
              <a:gd name="connsiteY2279" fmla="*/ 2659109 h 3513667"/>
              <a:gd name="connsiteX2280" fmla="*/ 347807 w 3076859"/>
              <a:gd name="connsiteY2280" fmla="*/ 2663040 h 3513667"/>
              <a:gd name="connsiteX2281" fmla="*/ 347807 w 3076859"/>
              <a:gd name="connsiteY2281" fmla="*/ 2667242 h 3513667"/>
              <a:gd name="connsiteX2282" fmla="*/ 348007 w 3076859"/>
              <a:gd name="connsiteY2282" fmla="*/ 2675240 h 3513667"/>
              <a:gd name="connsiteX2283" fmla="*/ 348007 w 3076859"/>
              <a:gd name="connsiteY2283" fmla="*/ 2679307 h 3513667"/>
              <a:gd name="connsiteX2284" fmla="*/ 348007 w 3076859"/>
              <a:gd name="connsiteY2284" fmla="*/ 2683374 h 3513667"/>
              <a:gd name="connsiteX2285" fmla="*/ 347607 w 3076859"/>
              <a:gd name="connsiteY2285" fmla="*/ 2687169 h 3513667"/>
              <a:gd name="connsiteX2286" fmla="*/ 346807 w 3076859"/>
              <a:gd name="connsiteY2286" fmla="*/ 2691100 h 3513667"/>
              <a:gd name="connsiteX2287" fmla="*/ 345807 w 3076859"/>
              <a:gd name="connsiteY2287" fmla="*/ 2694896 h 3513667"/>
              <a:gd name="connsiteX2288" fmla="*/ 345007 w 3076859"/>
              <a:gd name="connsiteY2288" fmla="*/ 2696794 h 3513667"/>
              <a:gd name="connsiteX2289" fmla="*/ 344207 w 3076859"/>
              <a:gd name="connsiteY2289" fmla="*/ 2698556 h 3513667"/>
              <a:gd name="connsiteX2290" fmla="*/ 343007 w 3076859"/>
              <a:gd name="connsiteY2290" fmla="*/ 2700318 h 3513667"/>
              <a:gd name="connsiteX2291" fmla="*/ 341807 w 3076859"/>
              <a:gd name="connsiteY2291" fmla="*/ 2702216 h 3513667"/>
              <a:gd name="connsiteX2292" fmla="*/ 340407 w 3076859"/>
              <a:gd name="connsiteY2292" fmla="*/ 2703843 h 3513667"/>
              <a:gd name="connsiteX2293" fmla="*/ 338807 w 3076859"/>
              <a:gd name="connsiteY2293" fmla="*/ 2705605 h 3513667"/>
              <a:gd name="connsiteX2294" fmla="*/ 337807 w 3076859"/>
              <a:gd name="connsiteY2294" fmla="*/ 2722550 h 3513667"/>
              <a:gd name="connsiteX2295" fmla="*/ 336407 w 3076859"/>
              <a:gd name="connsiteY2295" fmla="*/ 2739495 h 3513667"/>
              <a:gd name="connsiteX2296" fmla="*/ 334807 w 3076859"/>
              <a:gd name="connsiteY2296" fmla="*/ 2756439 h 3513667"/>
              <a:gd name="connsiteX2297" fmla="*/ 333007 w 3076859"/>
              <a:gd name="connsiteY2297" fmla="*/ 2773249 h 3513667"/>
              <a:gd name="connsiteX2298" fmla="*/ 331206 w 3076859"/>
              <a:gd name="connsiteY2298" fmla="*/ 2790329 h 3513667"/>
              <a:gd name="connsiteX2299" fmla="*/ 329206 w 3076859"/>
              <a:gd name="connsiteY2299" fmla="*/ 2807138 h 3513667"/>
              <a:gd name="connsiteX2300" fmla="*/ 325006 w 3076859"/>
              <a:gd name="connsiteY2300" fmla="*/ 2840892 h 3513667"/>
              <a:gd name="connsiteX2301" fmla="*/ 320206 w 3076859"/>
              <a:gd name="connsiteY2301" fmla="*/ 2874375 h 3513667"/>
              <a:gd name="connsiteX2302" fmla="*/ 315006 w 3076859"/>
              <a:gd name="connsiteY2302" fmla="*/ 2907858 h 3513667"/>
              <a:gd name="connsiteX2303" fmla="*/ 309206 w 3076859"/>
              <a:gd name="connsiteY2303" fmla="*/ 2941476 h 3513667"/>
              <a:gd name="connsiteX2304" fmla="*/ 303406 w 3076859"/>
              <a:gd name="connsiteY2304" fmla="*/ 2974959 h 3513667"/>
              <a:gd name="connsiteX2305" fmla="*/ 297206 w 3076859"/>
              <a:gd name="connsiteY2305" fmla="*/ 3008442 h 3513667"/>
              <a:gd name="connsiteX2306" fmla="*/ 290606 w 3076859"/>
              <a:gd name="connsiteY2306" fmla="*/ 3041789 h 3513667"/>
              <a:gd name="connsiteX2307" fmla="*/ 277405 w 3076859"/>
              <a:gd name="connsiteY2307" fmla="*/ 3108484 h 3513667"/>
              <a:gd name="connsiteX2308" fmla="*/ 263605 w 3076859"/>
              <a:gd name="connsiteY2308" fmla="*/ 3175178 h 3513667"/>
              <a:gd name="connsiteX2309" fmla="*/ 250405 w 3076859"/>
              <a:gd name="connsiteY2309" fmla="*/ 3241873 h 3513667"/>
              <a:gd name="connsiteX2310" fmla="*/ 251405 w 3076859"/>
              <a:gd name="connsiteY2310" fmla="*/ 3244449 h 3513667"/>
              <a:gd name="connsiteX2311" fmla="*/ 251805 w 3076859"/>
              <a:gd name="connsiteY2311" fmla="*/ 3246889 h 3513667"/>
              <a:gd name="connsiteX2312" fmla="*/ 252205 w 3076859"/>
              <a:gd name="connsiteY2312" fmla="*/ 3249193 h 3513667"/>
              <a:gd name="connsiteX2313" fmla="*/ 252205 w 3076859"/>
              <a:gd name="connsiteY2313" fmla="*/ 3251498 h 3513667"/>
              <a:gd name="connsiteX2314" fmla="*/ 252205 w 3076859"/>
              <a:gd name="connsiteY2314" fmla="*/ 3253802 h 3513667"/>
              <a:gd name="connsiteX2315" fmla="*/ 251805 w 3076859"/>
              <a:gd name="connsiteY2315" fmla="*/ 3256107 h 3513667"/>
              <a:gd name="connsiteX2316" fmla="*/ 251405 w 3076859"/>
              <a:gd name="connsiteY2316" fmla="*/ 3258276 h 3513667"/>
              <a:gd name="connsiteX2317" fmla="*/ 250605 w 3076859"/>
              <a:gd name="connsiteY2317" fmla="*/ 3260580 h 3513667"/>
              <a:gd name="connsiteX2318" fmla="*/ 249005 w 3076859"/>
              <a:gd name="connsiteY2318" fmla="*/ 3264918 h 3513667"/>
              <a:gd name="connsiteX2319" fmla="*/ 247005 w 3076859"/>
              <a:gd name="connsiteY2319" fmla="*/ 3269120 h 3513667"/>
              <a:gd name="connsiteX2320" fmla="*/ 242605 w 3076859"/>
              <a:gd name="connsiteY2320" fmla="*/ 3277660 h 3513667"/>
              <a:gd name="connsiteX2321" fmla="*/ 241805 w 3076859"/>
              <a:gd name="connsiteY2321" fmla="*/ 3281320 h 3513667"/>
              <a:gd name="connsiteX2322" fmla="*/ 240605 w 3076859"/>
              <a:gd name="connsiteY2322" fmla="*/ 3284845 h 3513667"/>
              <a:gd name="connsiteX2323" fmla="*/ 239405 w 3076859"/>
              <a:gd name="connsiteY2323" fmla="*/ 3288641 h 3513667"/>
              <a:gd name="connsiteX2324" fmla="*/ 238005 w 3076859"/>
              <a:gd name="connsiteY2324" fmla="*/ 3292165 h 3513667"/>
              <a:gd name="connsiteX2325" fmla="*/ 236805 w 3076859"/>
              <a:gd name="connsiteY2325" fmla="*/ 3295690 h 3513667"/>
              <a:gd name="connsiteX2326" fmla="*/ 235205 w 3076859"/>
              <a:gd name="connsiteY2326" fmla="*/ 3299079 h 3513667"/>
              <a:gd name="connsiteX2327" fmla="*/ 233205 w 3076859"/>
              <a:gd name="connsiteY2327" fmla="*/ 3302739 h 3513667"/>
              <a:gd name="connsiteX2328" fmla="*/ 231405 w 3076859"/>
              <a:gd name="connsiteY2328" fmla="*/ 3306128 h 3513667"/>
              <a:gd name="connsiteX2329" fmla="*/ 229405 w 3076859"/>
              <a:gd name="connsiteY2329" fmla="*/ 3309381 h 3513667"/>
              <a:gd name="connsiteX2330" fmla="*/ 227404 w 3076859"/>
              <a:gd name="connsiteY2330" fmla="*/ 3312770 h 3513667"/>
              <a:gd name="connsiteX2331" fmla="*/ 225405 w 3076859"/>
              <a:gd name="connsiteY2331" fmla="*/ 3315752 h 3513667"/>
              <a:gd name="connsiteX2332" fmla="*/ 223004 w 3076859"/>
              <a:gd name="connsiteY2332" fmla="*/ 3319006 h 3513667"/>
              <a:gd name="connsiteX2333" fmla="*/ 220604 w 3076859"/>
              <a:gd name="connsiteY2333" fmla="*/ 3321988 h 3513667"/>
              <a:gd name="connsiteX2334" fmla="*/ 218004 w 3076859"/>
              <a:gd name="connsiteY2334" fmla="*/ 3325106 h 3513667"/>
              <a:gd name="connsiteX2335" fmla="*/ 215604 w 3076859"/>
              <a:gd name="connsiteY2335" fmla="*/ 3327817 h 3513667"/>
              <a:gd name="connsiteX2336" fmla="*/ 213004 w 3076859"/>
              <a:gd name="connsiteY2336" fmla="*/ 3330664 h 3513667"/>
              <a:gd name="connsiteX2337" fmla="*/ 210204 w 3076859"/>
              <a:gd name="connsiteY2337" fmla="*/ 3333239 h 3513667"/>
              <a:gd name="connsiteX2338" fmla="*/ 207604 w 3076859"/>
              <a:gd name="connsiteY2338" fmla="*/ 3335815 h 3513667"/>
              <a:gd name="connsiteX2339" fmla="*/ 204604 w 3076859"/>
              <a:gd name="connsiteY2339" fmla="*/ 3338255 h 3513667"/>
              <a:gd name="connsiteX2340" fmla="*/ 201804 w 3076859"/>
              <a:gd name="connsiteY2340" fmla="*/ 3340559 h 3513667"/>
              <a:gd name="connsiteX2341" fmla="*/ 198804 w 3076859"/>
              <a:gd name="connsiteY2341" fmla="*/ 3342728 h 3513667"/>
              <a:gd name="connsiteX2342" fmla="*/ 195804 w 3076859"/>
              <a:gd name="connsiteY2342" fmla="*/ 3344626 h 3513667"/>
              <a:gd name="connsiteX2343" fmla="*/ 193004 w 3076859"/>
              <a:gd name="connsiteY2343" fmla="*/ 3346388 h 3513667"/>
              <a:gd name="connsiteX2344" fmla="*/ 190004 w 3076859"/>
              <a:gd name="connsiteY2344" fmla="*/ 3348151 h 3513667"/>
              <a:gd name="connsiteX2345" fmla="*/ 187004 w 3076859"/>
              <a:gd name="connsiteY2345" fmla="*/ 3349642 h 3513667"/>
              <a:gd name="connsiteX2346" fmla="*/ 184004 w 3076859"/>
              <a:gd name="connsiteY2346" fmla="*/ 3350997 h 3513667"/>
              <a:gd name="connsiteX2347" fmla="*/ 181004 w 3076859"/>
              <a:gd name="connsiteY2347" fmla="*/ 3352082 h 3513667"/>
              <a:gd name="connsiteX2348" fmla="*/ 178204 w 3076859"/>
              <a:gd name="connsiteY2348" fmla="*/ 3353166 h 3513667"/>
              <a:gd name="connsiteX2349" fmla="*/ 175204 w 3076859"/>
              <a:gd name="connsiteY2349" fmla="*/ 3353980 h 3513667"/>
              <a:gd name="connsiteX2350" fmla="*/ 172203 w 3076859"/>
              <a:gd name="connsiteY2350" fmla="*/ 3354657 h 3513667"/>
              <a:gd name="connsiteX2351" fmla="*/ 169203 w 3076859"/>
              <a:gd name="connsiteY2351" fmla="*/ 3355064 h 3513667"/>
              <a:gd name="connsiteX2352" fmla="*/ 166203 w 3076859"/>
              <a:gd name="connsiteY2352" fmla="*/ 3355200 h 3513667"/>
              <a:gd name="connsiteX2353" fmla="*/ 163803 w 3076859"/>
              <a:gd name="connsiteY2353" fmla="*/ 3356284 h 3513667"/>
              <a:gd name="connsiteX2354" fmla="*/ 161003 w 3076859"/>
              <a:gd name="connsiteY2354" fmla="*/ 3357369 h 3513667"/>
              <a:gd name="connsiteX2355" fmla="*/ 158403 w 3076859"/>
              <a:gd name="connsiteY2355" fmla="*/ 3358182 h 3513667"/>
              <a:gd name="connsiteX2356" fmla="*/ 156003 w 3076859"/>
              <a:gd name="connsiteY2356" fmla="*/ 3358995 h 3513667"/>
              <a:gd name="connsiteX2357" fmla="*/ 153203 w 3076859"/>
              <a:gd name="connsiteY2357" fmla="*/ 3359673 h 3513667"/>
              <a:gd name="connsiteX2358" fmla="*/ 150803 w 3076859"/>
              <a:gd name="connsiteY2358" fmla="*/ 3360351 h 3513667"/>
              <a:gd name="connsiteX2359" fmla="*/ 145403 w 3076859"/>
              <a:gd name="connsiteY2359" fmla="*/ 3361300 h 3513667"/>
              <a:gd name="connsiteX2360" fmla="*/ 140003 w 3076859"/>
              <a:gd name="connsiteY2360" fmla="*/ 3361842 h 3513667"/>
              <a:gd name="connsiteX2361" fmla="*/ 134803 w 3076859"/>
              <a:gd name="connsiteY2361" fmla="*/ 3362249 h 3513667"/>
              <a:gd name="connsiteX2362" fmla="*/ 129403 w 3076859"/>
              <a:gd name="connsiteY2362" fmla="*/ 3362384 h 3513667"/>
              <a:gd name="connsiteX2363" fmla="*/ 124002 w 3076859"/>
              <a:gd name="connsiteY2363" fmla="*/ 3362520 h 3513667"/>
              <a:gd name="connsiteX2364" fmla="*/ 113202 w 3076859"/>
              <a:gd name="connsiteY2364" fmla="*/ 3362520 h 3513667"/>
              <a:gd name="connsiteX2365" fmla="*/ 107802 w 3076859"/>
              <a:gd name="connsiteY2365" fmla="*/ 3362520 h 3513667"/>
              <a:gd name="connsiteX2366" fmla="*/ 102402 w 3076859"/>
              <a:gd name="connsiteY2366" fmla="*/ 3362655 h 3513667"/>
              <a:gd name="connsiteX2367" fmla="*/ 97202 w 3076859"/>
              <a:gd name="connsiteY2367" fmla="*/ 3362791 h 3513667"/>
              <a:gd name="connsiteX2368" fmla="*/ 91602 w 3076859"/>
              <a:gd name="connsiteY2368" fmla="*/ 3363333 h 3513667"/>
              <a:gd name="connsiteX2369" fmla="*/ 86402 w 3076859"/>
              <a:gd name="connsiteY2369" fmla="*/ 3364011 h 3513667"/>
              <a:gd name="connsiteX2370" fmla="*/ 81202 w 3076859"/>
              <a:gd name="connsiteY2370" fmla="*/ 3365095 h 3513667"/>
              <a:gd name="connsiteX2371" fmla="*/ 34001 w 3076859"/>
              <a:gd name="connsiteY2371" fmla="*/ 3362655 h 3513667"/>
              <a:gd name="connsiteX2372" fmla="*/ 30201 w 3076859"/>
              <a:gd name="connsiteY2372" fmla="*/ 3362655 h 3513667"/>
              <a:gd name="connsiteX2373" fmla="*/ 26001 w 3076859"/>
              <a:gd name="connsiteY2373" fmla="*/ 3362520 h 3513667"/>
              <a:gd name="connsiteX2374" fmla="*/ 24001 w 3076859"/>
              <a:gd name="connsiteY2374" fmla="*/ 3362384 h 3513667"/>
              <a:gd name="connsiteX2375" fmla="*/ 21800 w 3076859"/>
              <a:gd name="connsiteY2375" fmla="*/ 3361978 h 3513667"/>
              <a:gd name="connsiteX2376" fmla="*/ 20001 w 3076859"/>
              <a:gd name="connsiteY2376" fmla="*/ 3361571 h 3513667"/>
              <a:gd name="connsiteX2377" fmla="*/ 18000 w 3076859"/>
              <a:gd name="connsiteY2377" fmla="*/ 3361164 h 3513667"/>
              <a:gd name="connsiteX2378" fmla="*/ 16400 w 3076859"/>
              <a:gd name="connsiteY2378" fmla="*/ 3360486 h 3513667"/>
              <a:gd name="connsiteX2379" fmla="*/ 14800 w 3076859"/>
              <a:gd name="connsiteY2379" fmla="*/ 3359673 h 3513667"/>
              <a:gd name="connsiteX2380" fmla="*/ 13600 w 3076859"/>
              <a:gd name="connsiteY2380" fmla="*/ 3358995 h 3513667"/>
              <a:gd name="connsiteX2381" fmla="*/ 12600 w 3076859"/>
              <a:gd name="connsiteY2381" fmla="*/ 3358046 h 3513667"/>
              <a:gd name="connsiteX2382" fmla="*/ 11600 w 3076859"/>
              <a:gd name="connsiteY2382" fmla="*/ 3356962 h 3513667"/>
              <a:gd name="connsiteX2383" fmla="*/ 11200 w 3076859"/>
              <a:gd name="connsiteY2383" fmla="*/ 3355877 h 3513667"/>
              <a:gd name="connsiteX2384" fmla="*/ 11200 w 3076859"/>
              <a:gd name="connsiteY2384" fmla="*/ 3354657 h 3513667"/>
              <a:gd name="connsiteX2385" fmla="*/ 11400 w 3076859"/>
              <a:gd name="connsiteY2385" fmla="*/ 3353166 h 3513667"/>
              <a:gd name="connsiteX2386" fmla="*/ 12400 w 3076859"/>
              <a:gd name="connsiteY2386" fmla="*/ 3349371 h 3513667"/>
              <a:gd name="connsiteX2387" fmla="*/ 13200 w 3076859"/>
              <a:gd name="connsiteY2387" fmla="*/ 3345711 h 3513667"/>
              <a:gd name="connsiteX2388" fmla="*/ 13600 w 3076859"/>
              <a:gd name="connsiteY2388" fmla="*/ 3342051 h 3513667"/>
              <a:gd name="connsiteX2389" fmla="*/ 14400 w 3076859"/>
              <a:gd name="connsiteY2389" fmla="*/ 3338390 h 3513667"/>
              <a:gd name="connsiteX2390" fmla="*/ 14600 w 3076859"/>
              <a:gd name="connsiteY2390" fmla="*/ 3334730 h 3513667"/>
              <a:gd name="connsiteX2391" fmla="*/ 14800 w 3076859"/>
              <a:gd name="connsiteY2391" fmla="*/ 3330935 h 3513667"/>
              <a:gd name="connsiteX2392" fmla="*/ 14800 w 3076859"/>
              <a:gd name="connsiteY2392" fmla="*/ 3323750 h 3513667"/>
              <a:gd name="connsiteX2393" fmla="*/ 14200 w 3076859"/>
              <a:gd name="connsiteY2393" fmla="*/ 3316566 h 3513667"/>
              <a:gd name="connsiteX2394" fmla="*/ 13400 w 3076859"/>
              <a:gd name="connsiteY2394" fmla="*/ 3309381 h 3513667"/>
              <a:gd name="connsiteX2395" fmla="*/ 12400 w 3076859"/>
              <a:gd name="connsiteY2395" fmla="*/ 3302061 h 3513667"/>
              <a:gd name="connsiteX2396" fmla="*/ 11000 w 3076859"/>
              <a:gd name="connsiteY2396" fmla="*/ 3295012 h 3513667"/>
              <a:gd name="connsiteX2397" fmla="*/ 8000 w 3076859"/>
              <a:gd name="connsiteY2397" fmla="*/ 3280643 h 3513667"/>
              <a:gd name="connsiteX2398" fmla="*/ 6600 w 3076859"/>
              <a:gd name="connsiteY2398" fmla="*/ 3273458 h 3513667"/>
              <a:gd name="connsiteX2399" fmla="*/ 5400 w 3076859"/>
              <a:gd name="connsiteY2399" fmla="*/ 3266409 h 3513667"/>
              <a:gd name="connsiteX2400" fmla="*/ 4600 w 3076859"/>
              <a:gd name="connsiteY2400" fmla="*/ 3259089 h 3513667"/>
              <a:gd name="connsiteX2401" fmla="*/ 3800 w 3076859"/>
              <a:gd name="connsiteY2401" fmla="*/ 3251769 h 3513667"/>
              <a:gd name="connsiteX2402" fmla="*/ 3600 w 3076859"/>
              <a:gd name="connsiteY2402" fmla="*/ 3244720 h 3513667"/>
              <a:gd name="connsiteX2403" fmla="*/ 3600 w 3076859"/>
              <a:gd name="connsiteY2403" fmla="*/ 3241060 h 3513667"/>
              <a:gd name="connsiteX2404" fmla="*/ 3800 w 3076859"/>
              <a:gd name="connsiteY2404" fmla="*/ 3237400 h 3513667"/>
              <a:gd name="connsiteX2405" fmla="*/ 4400 w 3076859"/>
              <a:gd name="connsiteY2405" fmla="*/ 3231842 h 3513667"/>
              <a:gd name="connsiteX2406" fmla="*/ 4600 w 3076859"/>
              <a:gd name="connsiteY2406" fmla="*/ 3226284 h 3513667"/>
              <a:gd name="connsiteX2407" fmla="*/ 4600 w 3076859"/>
              <a:gd name="connsiteY2407" fmla="*/ 3215168 h 3513667"/>
              <a:gd name="connsiteX2408" fmla="*/ 4200 w 3076859"/>
              <a:gd name="connsiteY2408" fmla="*/ 3204188 h 3513667"/>
              <a:gd name="connsiteX2409" fmla="*/ 3400 w 3076859"/>
              <a:gd name="connsiteY2409" fmla="*/ 3193072 h 3513667"/>
              <a:gd name="connsiteX2410" fmla="*/ 1800 w 3076859"/>
              <a:gd name="connsiteY2410" fmla="*/ 3170841 h 3513667"/>
              <a:gd name="connsiteX2411" fmla="*/ 1000 w 3076859"/>
              <a:gd name="connsiteY2411" fmla="*/ 3159725 h 3513667"/>
              <a:gd name="connsiteX2412" fmla="*/ 200 w 3076859"/>
              <a:gd name="connsiteY2412" fmla="*/ 3148609 h 3513667"/>
              <a:gd name="connsiteX2413" fmla="*/ 0 w 3076859"/>
              <a:gd name="connsiteY2413" fmla="*/ 3137493 h 3513667"/>
              <a:gd name="connsiteX2414" fmla="*/ 0 w 3076859"/>
              <a:gd name="connsiteY2414" fmla="*/ 3126513 h 3513667"/>
              <a:gd name="connsiteX2415" fmla="*/ 200 w 3076859"/>
              <a:gd name="connsiteY2415" fmla="*/ 3120955 h 3513667"/>
              <a:gd name="connsiteX2416" fmla="*/ 400 w 3076859"/>
              <a:gd name="connsiteY2416" fmla="*/ 3115397 h 3513667"/>
              <a:gd name="connsiteX2417" fmla="*/ 1000 w 3076859"/>
              <a:gd name="connsiteY2417" fmla="*/ 3109975 h 3513667"/>
              <a:gd name="connsiteX2418" fmla="*/ 1600 w 3076859"/>
              <a:gd name="connsiteY2418" fmla="*/ 3104417 h 3513667"/>
              <a:gd name="connsiteX2419" fmla="*/ 2600 w 3076859"/>
              <a:gd name="connsiteY2419" fmla="*/ 3098859 h 3513667"/>
              <a:gd name="connsiteX2420" fmla="*/ 3600 w 3076859"/>
              <a:gd name="connsiteY2420" fmla="*/ 3093437 h 3513667"/>
              <a:gd name="connsiteX2421" fmla="*/ 4800 w 3076859"/>
              <a:gd name="connsiteY2421" fmla="*/ 3088015 h 3513667"/>
              <a:gd name="connsiteX2422" fmla="*/ 6400 w 3076859"/>
              <a:gd name="connsiteY2422" fmla="*/ 3082457 h 3513667"/>
              <a:gd name="connsiteX2423" fmla="*/ 8000 w 3076859"/>
              <a:gd name="connsiteY2423" fmla="*/ 3077034 h 3513667"/>
              <a:gd name="connsiteX2424" fmla="*/ 10000 w 3076859"/>
              <a:gd name="connsiteY2424" fmla="*/ 3071612 h 3513667"/>
              <a:gd name="connsiteX2425" fmla="*/ 12400 w 3076859"/>
              <a:gd name="connsiteY2425" fmla="*/ 3066190 h 3513667"/>
              <a:gd name="connsiteX2426" fmla="*/ 14800 w 3076859"/>
              <a:gd name="connsiteY2426" fmla="*/ 3060767 h 3513667"/>
              <a:gd name="connsiteX2427" fmla="*/ 15600 w 3076859"/>
              <a:gd name="connsiteY2427" fmla="*/ 3047618 h 3513667"/>
              <a:gd name="connsiteX2428" fmla="*/ 16000 w 3076859"/>
              <a:gd name="connsiteY2428" fmla="*/ 3034605 h 3513667"/>
              <a:gd name="connsiteX2429" fmla="*/ 16400 w 3076859"/>
              <a:gd name="connsiteY2429" fmla="*/ 3021727 h 3513667"/>
              <a:gd name="connsiteX2430" fmla="*/ 17200 w 3076859"/>
              <a:gd name="connsiteY2430" fmla="*/ 3008577 h 3513667"/>
              <a:gd name="connsiteX2431" fmla="*/ 18000 w 3076859"/>
              <a:gd name="connsiteY2431" fmla="*/ 2995564 h 3513667"/>
              <a:gd name="connsiteX2432" fmla="*/ 18601 w 3076859"/>
              <a:gd name="connsiteY2432" fmla="*/ 2989057 h 3513667"/>
              <a:gd name="connsiteX2433" fmla="*/ 19601 w 3076859"/>
              <a:gd name="connsiteY2433" fmla="*/ 2982550 h 3513667"/>
              <a:gd name="connsiteX2434" fmla="*/ 20801 w 3076859"/>
              <a:gd name="connsiteY2434" fmla="*/ 2976044 h 3513667"/>
              <a:gd name="connsiteX2435" fmla="*/ 21800 w 3076859"/>
              <a:gd name="connsiteY2435" fmla="*/ 2969672 h 3513667"/>
              <a:gd name="connsiteX2436" fmla="*/ 23401 w 3076859"/>
              <a:gd name="connsiteY2436" fmla="*/ 2963301 h 3513667"/>
              <a:gd name="connsiteX2437" fmla="*/ 25401 w 3076859"/>
              <a:gd name="connsiteY2437" fmla="*/ 2956930 h 3513667"/>
              <a:gd name="connsiteX2438" fmla="*/ 23801 w 3076859"/>
              <a:gd name="connsiteY2438" fmla="*/ 2949745 h 3513667"/>
              <a:gd name="connsiteX2439" fmla="*/ 22401 w 3076859"/>
              <a:gd name="connsiteY2439" fmla="*/ 2942696 h 3513667"/>
              <a:gd name="connsiteX2440" fmla="*/ 21601 w 3076859"/>
              <a:gd name="connsiteY2440" fmla="*/ 2935512 h 3513667"/>
              <a:gd name="connsiteX2441" fmla="*/ 21400 w 3076859"/>
              <a:gd name="connsiteY2441" fmla="*/ 2928598 h 3513667"/>
              <a:gd name="connsiteX2442" fmla="*/ 21400 w 3076859"/>
              <a:gd name="connsiteY2442" fmla="*/ 2921549 h 3513667"/>
              <a:gd name="connsiteX2443" fmla="*/ 21601 w 3076859"/>
              <a:gd name="connsiteY2443" fmla="*/ 2914365 h 3513667"/>
              <a:gd name="connsiteX2444" fmla="*/ 22401 w 3076859"/>
              <a:gd name="connsiteY2444" fmla="*/ 2907451 h 3513667"/>
              <a:gd name="connsiteX2445" fmla="*/ 23001 w 3076859"/>
              <a:gd name="connsiteY2445" fmla="*/ 2900402 h 3513667"/>
              <a:gd name="connsiteX2446" fmla="*/ 25001 w 3076859"/>
              <a:gd name="connsiteY2446" fmla="*/ 2886440 h 3513667"/>
              <a:gd name="connsiteX2447" fmla="*/ 27401 w 3076859"/>
              <a:gd name="connsiteY2447" fmla="*/ 2872342 h 3513667"/>
              <a:gd name="connsiteX2448" fmla="*/ 29601 w 3076859"/>
              <a:gd name="connsiteY2448" fmla="*/ 2858515 h 3513667"/>
              <a:gd name="connsiteX2449" fmla="*/ 30601 w 3076859"/>
              <a:gd name="connsiteY2449" fmla="*/ 2851466 h 3513667"/>
              <a:gd name="connsiteX2450" fmla="*/ 31201 w 3076859"/>
              <a:gd name="connsiteY2450" fmla="*/ 2844688 h 3513667"/>
              <a:gd name="connsiteX2451" fmla="*/ 33801 w 3076859"/>
              <a:gd name="connsiteY2451" fmla="*/ 2818525 h 3513667"/>
              <a:gd name="connsiteX2452" fmla="*/ 36001 w 3076859"/>
              <a:gd name="connsiteY2452" fmla="*/ 2792498 h 3513667"/>
              <a:gd name="connsiteX2453" fmla="*/ 38401 w 3076859"/>
              <a:gd name="connsiteY2453" fmla="*/ 2766335 h 3513667"/>
              <a:gd name="connsiteX2454" fmla="*/ 40201 w 3076859"/>
              <a:gd name="connsiteY2454" fmla="*/ 2740172 h 3513667"/>
              <a:gd name="connsiteX2455" fmla="*/ 41801 w 3076859"/>
              <a:gd name="connsiteY2455" fmla="*/ 2714145 h 3513667"/>
              <a:gd name="connsiteX2456" fmla="*/ 43401 w 3076859"/>
              <a:gd name="connsiteY2456" fmla="*/ 2687982 h 3513667"/>
              <a:gd name="connsiteX2457" fmla="*/ 44401 w 3076859"/>
              <a:gd name="connsiteY2457" fmla="*/ 2661820 h 3513667"/>
              <a:gd name="connsiteX2458" fmla="*/ 45601 w 3076859"/>
              <a:gd name="connsiteY2458" fmla="*/ 2635521 h 3513667"/>
              <a:gd name="connsiteX2459" fmla="*/ 43401 w 3076859"/>
              <a:gd name="connsiteY2459" fmla="*/ 2280224 h 3513667"/>
              <a:gd name="connsiteX2460" fmla="*/ 44201 w 3076859"/>
              <a:gd name="connsiteY2460" fmla="*/ 2254332 h 3513667"/>
              <a:gd name="connsiteX2461" fmla="*/ 44001 w 3076859"/>
              <a:gd name="connsiteY2461" fmla="*/ 2232643 h 3513667"/>
              <a:gd name="connsiteX2462" fmla="*/ 43801 w 3076859"/>
              <a:gd name="connsiteY2462" fmla="*/ 2210953 h 3513667"/>
              <a:gd name="connsiteX2463" fmla="*/ 40201 w 3076859"/>
              <a:gd name="connsiteY2463" fmla="*/ 1977116 h 3513667"/>
              <a:gd name="connsiteX2464" fmla="*/ 39401 w 3076859"/>
              <a:gd name="connsiteY2464" fmla="*/ 1918555 h 3513667"/>
              <a:gd name="connsiteX2465" fmla="*/ 38801 w 3076859"/>
              <a:gd name="connsiteY2465" fmla="*/ 1860129 h 3513667"/>
              <a:gd name="connsiteX2466" fmla="*/ 38401 w 3076859"/>
              <a:gd name="connsiteY2466" fmla="*/ 1801703 h 3513667"/>
              <a:gd name="connsiteX2467" fmla="*/ 37801 w 3076859"/>
              <a:gd name="connsiteY2467" fmla="*/ 1743278 h 3513667"/>
              <a:gd name="connsiteX2468" fmla="*/ 37801 w 3076859"/>
              <a:gd name="connsiteY2468" fmla="*/ 1732840 h 3513667"/>
              <a:gd name="connsiteX2469" fmla="*/ 37401 w 3076859"/>
              <a:gd name="connsiteY2469" fmla="*/ 1722402 h 3513667"/>
              <a:gd name="connsiteX2470" fmla="*/ 36201 w 3076859"/>
              <a:gd name="connsiteY2470" fmla="*/ 1701662 h 3513667"/>
              <a:gd name="connsiteX2471" fmla="*/ 34801 w 3076859"/>
              <a:gd name="connsiteY2471" fmla="*/ 1680786 h 3513667"/>
              <a:gd name="connsiteX2472" fmla="*/ 34401 w 3076859"/>
              <a:gd name="connsiteY2472" fmla="*/ 1670212 h 3513667"/>
              <a:gd name="connsiteX2473" fmla="*/ 34001 w 3076859"/>
              <a:gd name="connsiteY2473" fmla="*/ 1659910 h 3513667"/>
              <a:gd name="connsiteX2474" fmla="*/ 33801 w 3076859"/>
              <a:gd name="connsiteY2474" fmla="*/ 1649607 h 3513667"/>
              <a:gd name="connsiteX2475" fmla="*/ 33801 w 3076859"/>
              <a:gd name="connsiteY2475" fmla="*/ 1639034 h 3513667"/>
              <a:gd name="connsiteX2476" fmla="*/ 34001 w 3076859"/>
              <a:gd name="connsiteY2476" fmla="*/ 1628731 h 3513667"/>
              <a:gd name="connsiteX2477" fmla="*/ 34601 w 3076859"/>
              <a:gd name="connsiteY2477" fmla="*/ 1618293 h 3513667"/>
              <a:gd name="connsiteX2478" fmla="*/ 35601 w 3076859"/>
              <a:gd name="connsiteY2478" fmla="*/ 1607855 h 3513667"/>
              <a:gd name="connsiteX2479" fmla="*/ 37201 w 3076859"/>
              <a:gd name="connsiteY2479" fmla="*/ 1597417 h 3513667"/>
              <a:gd name="connsiteX2480" fmla="*/ 38001 w 3076859"/>
              <a:gd name="connsiteY2480" fmla="*/ 1592402 h 3513667"/>
              <a:gd name="connsiteX2481" fmla="*/ 39201 w 3076859"/>
              <a:gd name="connsiteY2481" fmla="*/ 1587115 h 3513667"/>
              <a:gd name="connsiteX2482" fmla="*/ 40601 w 3076859"/>
              <a:gd name="connsiteY2482" fmla="*/ 1581964 h 3513667"/>
              <a:gd name="connsiteX2483" fmla="*/ 42001 w 3076859"/>
              <a:gd name="connsiteY2483" fmla="*/ 1576812 h 3513667"/>
              <a:gd name="connsiteX2484" fmla="*/ 39601 w 3076859"/>
              <a:gd name="connsiteY2484" fmla="*/ 1562714 h 3513667"/>
              <a:gd name="connsiteX2485" fmla="*/ 37801 w 3076859"/>
              <a:gd name="connsiteY2485" fmla="*/ 1548481 h 3513667"/>
              <a:gd name="connsiteX2486" fmla="*/ 36401 w 3076859"/>
              <a:gd name="connsiteY2486" fmla="*/ 1534383 h 3513667"/>
              <a:gd name="connsiteX2487" fmla="*/ 35601 w 3076859"/>
              <a:gd name="connsiteY2487" fmla="*/ 1520149 h 3513667"/>
              <a:gd name="connsiteX2488" fmla="*/ 34601 w 3076859"/>
              <a:gd name="connsiteY2488" fmla="*/ 1505916 h 3513667"/>
              <a:gd name="connsiteX2489" fmla="*/ 34201 w 3076859"/>
              <a:gd name="connsiteY2489" fmla="*/ 1491682 h 3513667"/>
              <a:gd name="connsiteX2490" fmla="*/ 34001 w 3076859"/>
              <a:gd name="connsiteY2490" fmla="*/ 1477584 h 3513667"/>
              <a:gd name="connsiteX2491" fmla="*/ 33801 w 3076859"/>
              <a:gd name="connsiteY2491" fmla="*/ 1463486 h 3513667"/>
              <a:gd name="connsiteX2492" fmla="*/ 34201 w 3076859"/>
              <a:gd name="connsiteY2492" fmla="*/ 1435019 h 3513667"/>
              <a:gd name="connsiteX2493" fmla="*/ 34601 w 3076859"/>
              <a:gd name="connsiteY2493" fmla="*/ 1406551 h 3513667"/>
              <a:gd name="connsiteX2494" fmla="*/ 35401 w 3076859"/>
              <a:gd name="connsiteY2494" fmla="*/ 1378084 h 3513667"/>
              <a:gd name="connsiteX2495" fmla="*/ 35801 w 3076859"/>
              <a:gd name="connsiteY2495" fmla="*/ 1349888 h 3513667"/>
              <a:gd name="connsiteX2496" fmla="*/ 36001 w 3076859"/>
              <a:gd name="connsiteY2496" fmla="*/ 1333757 h 3513667"/>
              <a:gd name="connsiteX2497" fmla="*/ 35801 w 3076859"/>
              <a:gd name="connsiteY2497" fmla="*/ 1317761 h 3513667"/>
              <a:gd name="connsiteX2498" fmla="*/ 35401 w 3076859"/>
              <a:gd name="connsiteY2498" fmla="*/ 1285498 h 3513667"/>
              <a:gd name="connsiteX2499" fmla="*/ 34801 w 3076859"/>
              <a:gd name="connsiteY2499" fmla="*/ 1253371 h 3513667"/>
              <a:gd name="connsiteX2500" fmla="*/ 34601 w 3076859"/>
              <a:gd name="connsiteY2500" fmla="*/ 1221243 h 3513667"/>
              <a:gd name="connsiteX2501" fmla="*/ 34601 w 3076859"/>
              <a:gd name="connsiteY2501" fmla="*/ 1205112 h 3513667"/>
              <a:gd name="connsiteX2502" fmla="*/ 34801 w 3076859"/>
              <a:gd name="connsiteY2502" fmla="*/ 1188981 h 3513667"/>
              <a:gd name="connsiteX2503" fmla="*/ 35401 w 3076859"/>
              <a:gd name="connsiteY2503" fmla="*/ 1172849 h 3513667"/>
              <a:gd name="connsiteX2504" fmla="*/ 36001 w 3076859"/>
              <a:gd name="connsiteY2504" fmla="*/ 1156853 h 3513667"/>
              <a:gd name="connsiteX2505" fmla="*/ 37001 w 3076859"/>
              <a:gd name="connsiteY2505" fmla="*/ 1140857 h 3513667"/>
              <a:gd name="connsiteX2506" fmla="*/ 38001 w 3076859"/>
              <a:gd name="connsiteY2506" fmla="*/ 1124862 h 3513667"/>
              <a:gd name="connsiteX2507" fmla="*/ 39601 w 3076859"/>
              <a:gd name="connsiteY2507" fmla="*/ 1108730 h 3513667"/>
              <a:gd name="connsiteX2508" fmla="*/ 41801 w 3076859"/>
              <a:gd name="connsiteY2508" fmla="*/ 1092599 h 3513667"/>
              <a:gd name="connsiteX2509" fmla="*/ 40201 w 3076859"/>
              <a:gd name="connsiteY2509" fmla="*/ 1076738 h 3513667"/>
              <a:gd name="connsiteX2510" fmla="*/ 39001 w 3076859"/>
              <a:gd name="connsiteY2510" fmla="*/ 1060607 h 3513667"/>
              <a:gd name="connsiteX2511" fmla="*/ 37801 w 3076859"/>
              <a:gd name="connsiteY2511" fmla="*/ 1044747 h 3513667"/>
              <a:gd name="connsiteX2512" fmla="*/ 37001 w 3076859"/>
              <a:gd name="connsiteY2512" fmla="*/ 1028615 h 3513667"/>
              <a:gd name="connsiteX2513" fmla="*/ 36201 w 3076859"/>
              <a:gd name="connsiteY2513" fmla="*/ 1012619 h 3513667"/>
              <a:gd name="connsiteX2514" fmla="*/ 35601 w 3076859"/>
              <a:gd name="connsiteY2514" fmla="*/ 996624 h 3513667"/>
              <a:gd name="connsiteX2515" fmla="*/ 35401 w 3076859"/>
              <a:gd name="connsiteY2515" fmla="*/ 980628 h 3513667"/>
              <a:gd name="connsiteX2516" fmla="*/ 35201 w 3076859"/>
              <a:gd name="connsiteY2516" fmla="*/ 964632 h 3513667"/>
              <a:gd name="connsiteX2517" fmla="*/ 35201 w 3076859"/>
              <a:gd name="connsiteY2517" fmla="*/ 932640 h 3513667"/>
              <a:gd name="connsiteX2518" fmla="*/ 35601 w 3076859"/>
              <a:gd name="connsiteY2518" fmla="*/ 900648 h 3513667"/>
              <a:gd name="connsiteX2519" fmla="*/ 36201 w 3076859"/>
              <a:gd name="connsiteY2519" fmla="*/ 868657 h 3513667"/>
              <a:gd name="connsiteX2520" fmla="*/ 37401 w 3076859"/>
              <a:gd name="connsiteY2520" fmla="*/ 836665 h 3513667"/>
              <a:gd name="connsiteX2521" fmla="*/ 40001 w 3076859"/>
              <a:gd name="connsiteY2521" fmla="*/ 772682 h 3513667"/>
              <a:gd name="connsiteX2522" fmla="*/ 41001 w 3076859"/>
              <a:gd name="connsiteY2522" fmla="*/ 740690 h 3513667"/>
              <a:gd name="connsiteX2523" fmla="*/ 42201 w 3076859"/>
              <a:gd name="connsiteY2523" fmla="*/ 708698 h 3513667"/>
              <a:gd name="connsiteX2524" fmla="*/ 43201 w 3076859"/>
              <a:gd name="connsiteY2524" fmla="*/ 676706 h 3513667"/>
              <a:gd name="connsiteX2525" fmla="*/ 43801 w 3076859"/>
              <a:gd name="connsiteY2525" fmla="*/ 644579 h 3513667"/>
              <a:gd name="connsiteX2526" fmla="*/ 43801 w 3076859"/>
              <a:gd name="connsiteY2526" fmla="*/ 612587 h 3513667"/>
              <a:gd name="connsiteX2527" fmla="*/ 43801 w 3076859"/>
              <a:gd name="connsiteY2527" fmla="*/ 596592 h 3513667"/>
              <a:gd name="connsiteX2528" fmla="*/ 43401 w 3076859"/>
              <a:gd name="connsiteY2528" fmla="*/ 580596 h 3513667"/>
              <a:gd name="connsiteX2529" fmla="*/ 44201 w 3076859"/>
              <a:gd name="connsiteY2529" fmla="*/ 572056 h 3513667"/>
              <a:gd name="connsiteX2530" fmla="*/ 43201 w 3076859"/>
              <a:gd name="connsiteY2530" fmla="*/ 409928 h 3513667"/>
              <a:gd name="connsiteX2531" fmla="*/ 42801 w 3076859"/>
              <a:gd name="connsiteY2531" fmla="*/ 401388 h 3513667"/>
              <a:gd name="connsiteX2532" fmla="*/ 42801 w 3076859"/>
              <a:gd name="connsiteY2532" fmla="*/ 397185 h 3513667"/>
              <a:gd name="connsiteX2533" fmla="*/ 43201 w 3076859"/>
              <a:gd name="connsiteY2533" fmla="*/ 393119 h 3513667"/>
              <a:gd name="connsiteX2534" fmla="*/ 43601 w 3076859"/>
              <a:gd name="connsiteY2534" fmla="*/ 391085 h 3513667"/>
              <a:gd name="connsiteX2535" fmla="*/ 44001 w 3076859"/>
              <a:gd name="connsiteY2535" fmla="*/ 389052 h 3513667"/>
              <a:gd name="connsiteX2536" fmla="*/ 44601 w 3076859"/>
              <a:gd name="connsiteY2536" fmla="*/ 387154 h 3513667"/>
              <a:gd name="connsiteX2537" fmla="*/ 45601 w 3076859"/>
              <a:gd name="connsiteY2537" fmla="*/ 385121 h 3513667"/>
              <a:gd name="connsiteX2538" fmla="*/ 46801 w 3076859"/>
              <a:gd name="connsiteY2538" fmla="*/ 383359 h 3513667"/>
              <a:gd name="connsiteX2539" fmla="*/ 48201 w 3076859"/>
              <a:gd name="connsiteY2539" fmla="*/ 381596 h 3513667"/>
              <a:gd name="connsiteX2540" fmla="*/ 49801 w 3076859"/>
              <a:gd name="connsiteY2540" fmla="*/ 379834 h 3513667"/>
              <a:gd name="connsiteX2541" fmla="*/ 51801 w 3076859"/>
              <a:gd name="connsiteY2541" fmla="*/ 378072 h 3513667"/>
              <a:gd name="connsiteX2542" fmla="*/ 50201 w 3076859"/>
              <a:gd name="connsiteY2542" fmla="*/ 376174 h 3513667"/>
              <a:gd name="connsiteX2543" fmla="*/ 48801 w 3076859"/>
              <a:gd name="connsiteY2543" fmla="*/ 374412 h 3513667"/>
              <a:gd name="connsiteX2544" fmla="*/ 47801 w 3076859"/>
              <a:gd name="connsiteY2544" fmla="*/ 372514 h 3513667"/>
              <a:gd name="connsiteX2545" fmla="*/ 47001 w 3076859"/>
              <a:gd name="connsiteY2545" fmla="*/ 370616 h 3513667"/>
              <a:gd name="connsiteX2546" fmla="*/ 46001 w 3076859"/>
              <a:gd name="connsiteY2546" fmla="*/ 368854 h 3513667"/>
              <a:gd name="connsiteX2547" fmla="*/ 45601 w 3076859"/>
              <a:gd name="connsiteY2547" fmla="*/ 367092 h 3513667"/>
              <a:gd name="connsiteX2548" fmla="*/ 45001 w 3076859"/>
              <a:gd name="connsiteY2548" fmla="*/ 365194 h 3513667"/>
              <a:gd name="connsiteX2549" fmla="*/ 44601 w 3076859"/>
              <a:gd name="connsiteY2549" fmla="*/ 363432 h 3513667"/>
              <a:gd name="connsiteX2550" fmla="*/ 44401 w 3076859"/>
              <a:gd name="connsiteY2550" fmla="*/ 359636 h 3513667"/>
              <a:gd name="connsiteX2551" fmla="*/ 44401 w 3076859"/>
              <a:gd name="connsiteY2551" fmla="*/ 356111 h 3513667"/>
              <a:gd name="connsiteX2552" fmla="*/ 45201 w 3076859"/>
              <a:gd name="connsiteY2552" fmla="*/ 352587 h 3513667"/>
              <a:gd name="connsiteX2553" fmla="*/ 45801 w 3076859"/>
              <a:gd name="connsiteY2553" fmla="*/ 348927 h 3513667"/>
              <a:gd name="connsiteX2554" fmla="*/ 47001 w 3076859"/>
              <a:gd name="connsiteY2554" fmla="*/ 345267 h 3513667"/>
              <a:gd name="connsiteX2555" fmla="*/ 48201 w 3076859"/>
              <a:gd name="connsiteY2555" fmla="*/ 341742 h 3513667"/>
              <a:gd name="connsiteX2556" fmla="*/ 50601 w 3076859"/>
              <a:gd name="connsiteY2556" fmla="*/ 334693 h 3513667"/>
              <a:gd name="connsiteX2557" fmla="*/ 52001 w 3076859"/>
              <a:gd name="connsiteY2557" fmla="*/ 331033 h 3513667"/>
              <a:gd name="connsiteX2558" fmla="*/ 53201 w 3076859"/>
              <a:gd name="connsiteY2558" fmla="*/ 327509 h 3513667"/>
              <a:gd name="connsiteX2559" fmla="*/ 54001 w 3076859"/>
              <a:gd name="connsiteY2559" fmla="*/ 323849 h 3513667"/>
              <a:gd name="connsiteX2560" fmla="*/ 54801 w 3076859"/>
              <a:gd name="connsiteY2560" fmla="*/ 320324 h 3513667"/>
              <a:gd name="connsiteX2561" fmla="*/ 53001 w 3076859"/>
              <a:gd name="connsiteY2561" fmla="*/ 317071 h 3513667"/>
              <a:gd name="connsiteX2562" fmla="*/ 51801 w 3076859"/>
              <a:gd name="connsiteY2562" fmla="*/ 313817 h 3513667"/>
              <a:gd name="connsiteX2563" fmla="*/ 51001 w 3076859"/>
              <a:gd name="connsiteY2563" fmla="*/ 310699 h 3513667"/>
              <a:gd name="connsiteX2564" fmla="*/ 50601 w 3076859"/>
              <a:gd name="connsiteY2564" fmla="*/ 307446 h 3513667"/>
              <a:gd name="connsiteX2565" fmla="*/ 50401 w 3076859"/>
              <a:gd name="connsiteY2565" fmla="*/ 304193 h 3513667"/>
              <a:gd name="connsiteX2566" fmla="*/ 50401 w 3076859"/>
              <a:gd name="connsiteY2566" fmla="*/ 300939 h 3513667"/>
              <a:gd name="connsiteX2567" fmla="*/ 50601 w 3076859"/>
              <a:gd name="connsiteY2567" fmla="*/ 297686 h 3513667"/>
              <a:gd name="connsiteX2568" fmla="*/ 51001 w 3076859"/>
              <a:gd name="connsiteY2568" fmla="*/ 294432 h 3513667"/>
              <a:gd name="connsiteX2569" fmla="*/ 53201 w 3076859"/>
              <a:gd name="connsiteY2569" fmla="*/ 281419 h 3513667"/>
              <a:gd name="connsiteX2570" fmla="*/ 53601 w 3076859"/>
              <a:gd name="connsiteY2570" fmla="*/ 278165 h 3513667"/>
              <a:gd name="connsiteX2571" fmla="*/ 53801 w 3076859"/>
              <a:gd name="connsiteY2571" fmla="*/ 274912 h 3513667"/>
              <a:gd name="connsiteX2572" fmla="*/ 54001 w 3076859"/>
              <a:gd name="connsiteY2572" fmla="*/ 271794 h 3513667"/>
              <a:gd name="connsiteX2573" fmla="*/ 53801 w 3076859"/>
              <a:gd name="connsiteY2573" fmla="*/ 268541 h 3513667"/>
              <a:gd name="connsiteX2574" fmla="*/ 53201 w 3076859"/>
              <a:gd name="connsiteY2574" fmla="*/ 254443 h 3513667"/>
              <a:gd name="connsiteX2575" fmla="*/ 53001 w 3076859"/>
              <a:gd name="connsiteY2575" fmla="*/ 240345 h 3513667"/>
              <a:gd name="connsiteX2576" fmla="*/ 53001 w 3076859"/>
              <a:gd name="connsiteY2576" fmla="*/ 226247 h 3513667"/>
              <a:gd name="connsiteX2577" fmla="*/ 53401 w 3076859"/>
              <a:gd name="connsiteY2577" fmla="*/ 212284 h 3513667"/>
              <a:gd name="connsiteX2578" fmla="*/ 54001 w 3076859"/>
              <a:gd name="connsiteY2578" fmla="*/ 198322 h 3513667"/>
              <a:gd name="connsiteX2579" fmla="*/ 54801 w 3076859"/>
              <a:gd name="connsiteY2579" fmla="*/ 184224 h 3513667"/>
              <a:gd name="connsiteX2580" fmla="*/ 55801 w 3076859"/>
              <a:gd name="connsiteY2580" fmla="*/ 170126 h 3513667"/>
              <a:gd name="connsiteX2581" fmla="*/ 57001 w 3076859"/>
              <a:gd name="connsiteY2581" fmla="*/ 156299 h 3513667"/>
              <a:gd name="connsiteX2582" fmla="*/ 59801 w 3076859"/>
              <a:gd name="connsiteY2582" fmla="*/ 128238 h 3513667"/>
              <a:gd name="connsiteX2583" fmla="*/ 63001 w 3076859"/>
              <a:gd name="connsiteY2583" fmla="*/ 100313 h 3513667"/>
              <a:gd name="connsiteX2584" fmla="*/ 66001 w 3076859"/>
              <a:gd name="connsiteY2584" fmla="*/ 72388 h 3513667"/>
              <a:gd name="connsiteX2585" fmla="*/ 68601 w 3076859"/>
              <a:gd name="connsiteY2585" fmla="*/ 44328 h 3513667"/>
              <a:gd name="connsiteX2586" fmla="*/ 69002 w 3076859"/>
              <a:gd name="connsiteY2586" fmla="*/ 39583 h 3513667"/>
              <a:gd name="connsiteX2587" fmla="*/ 69802 w 3076859"/>
              <a:gd name="connsiteY2587" fmla="*/ 34974 h 3513667"/>
              <a:gd name="connsiteX2588" fmla="*/ 71002 w 3076859"/>
              <a:gd name="connsiteY2588" fmla="*/ 30230 h 3513667"/>
              <a:gd name="connsiteX2589" fmla="*/ 72002 w 3076859"/>
              <a:gd name="connsiteY2589" fmla="*/ 26027 h 3513667"/>
              <a:gd name="connsiteX2590" fmla="*/ 73602 w 3076859"/>
              <a:gd name="connsiteY2590" fmla="*/ 21825 h 3513667"/>
              <a:gd name="connsiteX2591" fmla="*/ 75402 w 3076859"/>
              <a:gd name="connsiteY2591" fmla="*/ 17894 h 3513667"/>
              <a:gd name="connsiteX2592" fmla="*/ 76602 w 3076859"/>
              <a:gd name="connsiteY2592" fmla="*/ 16132 h 3513667"/>
              <a:gd name="connsiteX2593" fmla="*/ 77802 w 3076859"/>
              <a:gd name="connsiteY2593" fmla="*/ 14369 h 3513667"/>
              <a:gd name="connsiteX2594" fmla="*/ 79002 w 3076859"/>
              <a:gd name="connsiteY2594" fmla="*/ 12878 h 3513667"/>
              <a:gd name="connsiteX2595" fmla="*/ 80202 w 3076859"/>
              <a:gd name="connsiteY2595" fmla="*/ 11251 h 3513667"/>
              <a:gd name="connsiteX2596" fmla="*/ 81802 w 3076859"/>
              <a:gd name="connsiteY2596" fmla="*/ 9896 h 3513667"/>
              <a:gd name="connsiteX2597" fmla="*/ 83402 w 3076859"/>
              <a:gd name="connsiteY2597" fmla="*/ 8540 h 3513667"/>
              <a:gd name="connsiteX2598" fmla="*/ 85002 w 3076859"/>
              <a:gd name="connsiteY2598" fmla="*/ 7456 h 3513667"/>
              <a:gd name="connsiteX2599" fmla="*/ 86802 w 3076859"/>
              <a:gd name="connsiteY2599" fmla="*/ 6371 h 3513667"/>
              <a:gd name="connsiteX2600" fmla="*/ 89002 w 3076859"/>
              <a:gd name="connsiteY2600" fmla="*/ 5558 h 3513667"/>
              <a:gd name="connsiteX2601" fmla="*/ 91002 w 3076859"/>
              <a:gd name="connsiteY2601" fmla="*/ 4745 h 3513667"/>
              <a:gd name="connsiteX2602" fmla="*/ 93202 w 3076859"/>
              <a:gd name="connsiteY2602" fmla="*/ 4202 h 3513667"/>
              <a:gd name="connsiteX2603" fmla="*/ 95602 w 3076859"/>
              <a:gd name="connsiteY2603" fmla="*/ 3660 h 3513667"/>
              <a:gd name="connsiteX2604" fmla="*/ 98002 w 3076859"/>
              <a:gd name="connsiteY2604" fmla="*/ 3525 h 3513667"/>
              <a:gd name="connsiteX2605" fmla="*/ 100602 w 3076859"/>
              <a:gd name="connsiteY2605" fmla="*/ 3389 h 3513667"/>
              <a:gd name="connsiteX2606" fmla="*/ 103602 w 3076859"/>
              <a:gd name="connsiteY2606" fmla="*/ 3525 h 3513667"/>
              <a:gd name="connsiteX2607" fmla="*/ 106202 w 3076859"/>
              <a:gd name="connsiteY2607" fmla="*/ 3931 h 3513667"/>
              <a:gd name="connsiteX2608" fmla="*/ 109402 w 3076859"/>
              <a:gd name="connsiteY2608" fmla="*/ 4338 h 3513667"/>
              <a:gd name="connsiteX2609" fmla="*/ 112602 w 3076859"/>
              <a:gd name="connsiteY2609" fmla="*/ 4880 h 3513667"/>
              <a:gd name="connsiteX2610" fmla="*/ 116002 w 3076859"/>
              <a:gd name="connsiteY2610" fmla="*/ 5829 h 3513667"/>
              <a:gd name="connsiteX2611" fmla="*/ 119802 w 3076859"/>
              <a:gd name="connsiteY2611" fmla="*/ 6914 h 3513667"/>
              <a:gd name="connsiteX2612" fmla="*/ 122003 w 3076859"/>
              <a:gd name="connsiteY2612" fmla="*/ 7049 h 3513667"/>
              <a:gd name="connsiteX2613" fmla="*/ 124203 w 3076859"/>
              <a:gd name="connsiteY2613" fmla="*/ 6914 h 3513667"/>
              <a:gd name="connsiteX2614" fmla="*/ 129003 w 3076859"/>
              <a:gd name="connsiteY2614" fmla="*/ 6642 h 3513667"/>
              <a:gd name="connsiteX2615" fmla="*/ 133803 w 3076859"/>
              <a:gd name="connsiteY2615" fmla="*/ 5965 h 3513667"/>
              <a:gd name="connsiteX2616" fmla="*/ 138603 w 3076859"/>
              <a:gd name="connsiteY2616" fmla="*/ 5151 h 3513667"/>
              <a:gd name="connsiteX2617" fmla="*/ 148003 w 3076859"/>
              <a:gd name="connsiteY2617" fmla="*/ 3118 h 3513667"/>
              <a:gd name="connsiteX2618" fmla="*/ 152803 w 3076859"/>
              <a:gd name="connsiteY2618" fmla="*/ 2169 h 3513667"/>
              <a:gd name="connsiteX2619" fmla="*/ 157403 w 3076859"/>
              <a:gd name="connsiteY2619" fmla="*/ 1220 h 3513667"/>
              <a:gd name="connsiteX2620" fmla="*/ 162203 w 3076859"/>
              <a:gd name="connsiteY2620" fmla="*/ 407 h 3513667"/>
              <a:gd name="connsiteX2621" fmla="*/ 167003 w 3076859"/>
              <a:gd name="connsiteY2621" fmla="*/ 136 h 351366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 ang="0">
                <a:pos x="connsiteX480" y="connsiteY480"/>
              </a:cxn>
              <a:cxn ang="0">
                <a:pos x="connsiteX481" y="connsiteY481"/>
              </a:cxn>
              <a:cxn ang="0">
                <a:pos x="connsiteX482" y="connsiteY482"/>
              </a:cxn>
              <a:cxn ang="0">
                <a:pos x="connsiteX483" y="connsiteY483"/>
              </a:cxn>
              <a:cxn ang="0">
                <a:pos x="connsiteX484" y="connsiteY484"/>
              </a:cxn>
              <a:cxn ang="0">
                <a:pos x="connsiteX485" y="connsiteY485"/>
              </a:cxn>
              <a:cxn ang="0">
                <a:pos x="connsiteX486" y="connsiteY486"/>
              </a:cxn>
              <a:cxn ang="0">
                <a:pos x="connsiteX487" y="connsiteY487"/>
              </a:cxn>
              <a:cxn ang="0">
                <a:pos x="connsiteX488" y="connsiteY488"/>
              </a:cxn>
              <a:cxn ang="0">
                <a:pos x="connsiteX489" y="connsiteY489"/>
              </a:cxn>
              <a:cxn ang="0">
                <a:pos x="connsiteX490" y="connsiteY490"/>
              </a:cxn>
              <a:cxn ang="0">
                <a:pos x="connsiteX491" y="connsiteY491"/>
              </a:cxn>
              <a:cxn ang="0">
                <a:pos x="connsiteX492" y="connsiteY492"/>
              </a:cxn>
              <a:cxn ang="0">
                <a:pos x="connsiteX493" y="connsiteY493"/>
              </a:cxn>
              <a:cxn ang="0">
                <a:pos x="connsiteX494" y="connsiteY494"/>
              </a:cxn>
              <a:cxn ang="0">
                <a:pos x="connsiteX495" y="connsiteY495"/>
              </a:cxn>
              <a:cxn ang="0">
                <a:pos x="connsiteX496" y="connsiteY496"/>
              </a:cxn>
              <a:cxn ang="0">
                <a:pos x="connsiteX497" y="connsiteY497"/>
              </a:cxn>
              <a:cxn ang="0">
                <a:pos x="connsiteX498" y="connsiteY498"/>
              </a:cxn>
              <a:cxn ang="0">
                <a:pos x="connsiteX499" y="connsiteY499"/>
              </a:cxn>
              <a:cxn ang="0">
                <a:pos x="connsiteX500" y="connsiteY500"/>
              </a:cxn>
              <a:cxn ang="0">
                <a:pos x="connsiteX501" y="connsiteY501"/>
              </a:cxn>
              <a:cxn ang="0">
                <a:pos x="connsiteX502" y="connsiteY502"/>
              </a:cxn>
              <a:cxn ang="0">
                <a:pos x="connsiteX503" y="connsiteY503"/>
              </a:cxn>
              <a:cxn ang="0">
                <a:pos x="connsiteX504" y="connsiteY504"/>
              </a:cxn>
              <a:cxn ang="0">
                <a:pos x="connsiteX505" y="connsiteY505"/>
              </a:cxn>
              <a:cxn ang="0">
                <a:pos x="connsiteX506" y="connsiteY506"/>
              </a:cxn>
              <a:cxn ang="0">
                <a:pos x="connsiteX507" y="connsiteY507"/>
              </a:cxn>
              <a:cxn ang="0">
                <a:pos x="connsiteX508" y="connsiteY508"/>
              </a:cxn>
              <a:cxn ang="0">
                <a:pos x="connsiteX509" y="connsiteY509"/>
              </a:cxn>
              <a:cxn ang="0">
                <a:pos x="connsiteX510" y="connsiteY510"/>
              </a:cxn>
              <a:cxn ang="0">
                <a:pos x="connsiteX511" y="connsiteY511"/>
              </a:cxn>
              <a:cxn ang="0">
                <a:pos x="connsiteX512" y="connsiteY512"/>
              </a:cxn>
              <a:cxn ang="0">
                <a:pos x="connsiteX513" y="connsiteY513"/>
              </a:cxn>
              <a:cxn ang="0">
                <a:pos x="connsiteX514" y="connsiteY514"/>
              </a:cxn>
              <a:cxn ang="0">
                <a:pos x="connsiteX515" y="connsiteY515"/>
              </a:cxn>
              <a:cxn ang="0">
                <a:pos x="connsiteX516" y="connsiteY516"/>
              </a:cxn>
              <a:cxn ang="0">
                <a:pos x="connsiteX517" y="connsiteY517"/>
              </a:cxn>
              <a:cxn ang="0">
                <a:pos x="connsiteX518" y="connsiteY518"/>
              </a:cxn>
              <a:cxn ang="0">
                <a:pos x="connsiteX519" y="connsiteY519"/>
              </a:cxn>
              <a:cxn ang="0">
                <a:pos x="connsiteX520" y="connsiteY520"/>
              </a:cxn>
              <a:cxn ang="0">
                <a:pos x="connsiteX521" y="connsiteY521"/>
              </a:cxn>
              <a:cxn ang="0">
                <a:pos x="connsiteX522" y="connsiteY522"/>
              </a:cxn>
              <a:cxn ang="0">
                <a:pos x="connsiteX523" y="connsiteY523"/>
              </a:cxn>
              <a:cxn ang="0">
                <a:pos x="connsiteX524" y="connsiteY524"/>
              </a:cxn>
              <a:cxn ang="0">
                <a:pos x="connsiteX525" y="connsiteY525"/>
              </a:cxn>
              <a:cxn ang="0">
                <a:pos x="connsiteX526" y="connsiteY526"/>
              </a:cxn>
              <a:cxn ang="0">
                <a:pos x="connsiteX527" y="connsiteY527"/>
              </a:cxn>
              <a:cxn ang="0">
                <a:pos x="connsiteX528" y="connsiteY528"/>
              </a:cxn>
              <a:cxn ang="0">
                <a:pos x="connsiteX529" y="connsiteY529"/>
              </a:cxn>
              <a:cxn ang="0">
                <a:pos x="connsiteX530" y="connsiteY530"/>
              </a:cxn>
              <a:cxn ang="0">
                <a:pos x="connsiteX531" y="connsiteY531"/>
              </a:cxn>
              <a:cxn ang="0">
                <a:pos x="connsiteX532" y="connsiteY532"/>
              </a:cxn>
              <a:cxn ang="0">
                <a:pos x="connsiteX533" y="connsiteY533"/>
              </a:cxn>
              <a:cxn ang="0">
                <a:pos x="connsiteX534" y="connsiteY534"/>
              </a:cxn>
              <a:cxn ang="0">
                <a:pos x="connsiteX535" y="connsiteY535"/>
              </a:cxn>
              <a:cxn ang="0">
                <a:pos x="connsiteX536" y="connsiteY536"/>
              </a:cxn>
              <a:cxn ang="0">
                <a:pos x="connsiteX537" y="connsiteY537"/>
              </a:cxn>
              <a:cxn ang="0">
                <a:pos x="connsiteX538" y="connsiteY538"/>
              </a:cxn>
              <a:cxn ang="0">
                <a:pos x="connsiteX539" y="connsiteY539"/>
              </a:cxn>
              <a:cxn ang="0">
                <a:pos x="connsiteX540" y="connsiteY540"/>
              </a:cxn>
              <a:cxn ang="0">
                <a:pos x="connsiteX541" y="connsiteY541"/>
              </a:cxn>
              <a:cxn ang="0">
                <a:pos x="connsiteX542" y="connsiteY542"/>
              </a:cxn>
              <a:cxn ang="0">
                <a:pos x="connsiteX543" y="connsiteY543"/>
              </a:cxn>
              <a:cxn ang="0">
                <a:pos x="connsiteX544" y="connsiteY544"/>
              </a:cxn>
              <a:cxn ang="0">
                <a:pos x="connsiteX545" y="connsiteY545"/>
              </a:cxn>
              <a:cxn ang="0">
                <a:pos x="connsiteX546" y="connsiteY546"/>
              </a:cxn>
              <a:cxn ang="0">
                <a:pos x="connsiteX547" y="connsiteY547"/>
              </a:cxn>
              <a:cxn ang="0">
                <a:pos x="connsiteX548" y="connsiteY548"/>
              </a:cxn>
              <a:cxn ang="0">
                <a:pos x="connsiteX549" y="connsiteY549"/>
              </a:cxn>
              <a:cxn ang="0">
                <a:pos x="connsiteX550" y="connsiteY550"/>
              </a:cxn>
              <a:cxn ang="0">
                <a:pos x="connsiteX551" y="connsiteY551"/>
              </a:cxn>
              <a:cxn ang="0">
                <a:pos x="connsiteX552" y="connsiteY552"/>
              </a:cxn>
              <a:cxn ang="0">
                <a:pos x="connsiteX553" y="connsiteY553"/>
              </a:cxn>
              <a:cxn ang="0">
                <a:pos x="connsiteX554" y="connsiteY554"/>
              </a:cxn>
              <a:cxn ang="0">
                <a:pos x="connsiteX555" y="connsiteY555"/>
              </a:cxn>
              <a:cxn ang="0">
                <a:pos x="connsiteX556" y="connsiteY556"/>
              </a:cxn>
              <a:cxn ang="0">
                <a:pos x="connsiteX557" y="connsiteY557"/>
              </a:cxn>
              <a:cxn ang="0">
                <a:pos x="connsiteX558" y="connsiteY558"/>
              </a:cxn>
              <a:cxn ang="0">
                <a:pos x="connsiteX559" y="connsiteY559"/>
              </a:cxn>
              <a:cxn ang="0">
                <a:pos x="connsiteX560" y="connsiteY560"/>
              </a:cxn>
              <a:cxn ang="0">
                <a:pos x="connsiteX561" y="connsiteY561"/>
              </a:cxn>
              <a:cxn ang="0">
                <a:pos x="connsiteX562" y="connsiteY562"/>
              </a:cxn>
              <a:cxn ang="0">
                <a:pos x="connsiteX563" y="connsiteY563"/>
              </a:cxn>
              <a:cxn ang="0">
                <a:pos x="connsiteX564" y="connsiteY564"/>
              </a:cxn>
              <a:cxn ang="0">
                <a:pos x="connsiteX565" y="connsiteY565"/>
              </a:cxn>
              <a:cxn ang="0">
                <a:pos x="connsiteX566" y="connsiteY566"/>
              </a:cxn>
              <a:cxn ang="0">
                <a:pos x="connsiteX567" y="connsiteY567"/>
              </a:cxn>
              <a:cxn ang="0">
                <a:pos x="connsiteX568" y="connsiteY568"/>
              </a:cxn>
              <a:cxn ang="0">
                <a:pos x="connsiteX569" y="connsiteY569"/>
              </a:cxn>
              <a:cxn ang="0">
                <a:pos x="connsiteX570" y="connsiteY570"/>
              </a:cxn>
              <a:cxn ang="0">
                <a:pos x="connsiteX571" y="connsiteY571"/>
              </a:cxn>
              <a:cxn ang="0">
                <a:pos x="connsiteX572" y="connsiteY572"/>
              </a:cxn>
              <a:cxn ang="0">
                <a:pos x="connsiteX573" y="connsiteY573"/>
              </a:cxn>
              <a:cxn ang="0">
                <a:pos x="connsiteX574" y="connsiteY574"/>
              </a:cxn>
              <a:cxn ang="0">
                <a:pos x="connsiteX575" y="connsiteY575"/>
              </a:cxn>
              <a:cxn ang="0">
                <a:pos x="connsiteX576" y="connsiteY576"/>
              </a:cxn>
              <a:cxn ang="0">
                <a:pos x="connsiteX577" y="connsiteY577"/>
              </a:cxn>
              <a:cxn ang="0">
                <a:pos x="connsiteX578" y="connsiteY578"/>
              </a:cxn>
              <a:cxn ang="0">
                <a:pos x="connsiteX579" y="connsiteY579"/>
              </a:cxn>
              <a:cxn ang="0">
                <a:pos x="connsiteX580" y="connsiteY580"/>
              </a:cxn>
              <a:cxn ang="0">
                <a:pos x="connsiteX581" y="connsiteY581"/>
              </a:cxn>
              <a:cxn ang="0">
                <a:pos x="connsiteX582" y="connsiteY582"/>
              </a:cxn>
              <a:cxn ang="0">
                <a:pos x="connsiteX583" y="connsiteY583"/>
              </a:cxn>
              <a:cxn ang="0">
                <a:pos x="connsiteX584" y="connsiteY584"/>
              </a:cxn>
              <a:cxn ang="0">
                <a:pos x="connsiteX585" y="connsiteY585"/>
              </a:cxn>
              <a:cxn ang="0">
                <a:pos x="connsiteX586" y="connsiteY586"/>
              </a:cxn>
              <a:cxn ang="0">
                <a:pos x="connsiteX587" y="connsiteY587"/>
              </a:cxn>
              <a:cxn ang="0">
                <a:pos x="connsiteX588" y="connsiteY588"/>
              </a:cxn>
              <a:cxn ang="0">
                <a:pos x="connsiteX589" y="connsiteY589"/>
              </a:cxn>
              <a:cxn ang="0">
                <a:pos x="connsiteX590" y="connsiteY590"/>
              </a:cxn>
              <a:cxn ang="0">
                <a:pos x="connsiteX591" y="connsiteY591"/>
              </a:cxn>
              <a:cxn ang="0">
                <a:pos x="connsiteX592" y="connsiteY592"/>
              </a:cxn>
              <a:cxn ang="0">
                <a:pos x="connsiteX593" y="connsiteY593"/>
              </a:cxn>
              <a:cxn ang="0">
                <a:pos x="connsiteX594" y="connsiteY594"/>
              </a:cxn>
              <a:cxn ang="0">
                <a:pos x="connsiteX595" y="connsiteY595"/>
              </a:cxn>
              <a:cxn ang="0">
                <a:pos x="connsiteX596" y="connsiteY596"/>
              </a:cxn>
              <a:cxn ang="0">
                <a:pos x="connsiteX597" y="connsiteY597"/>
              </a:cxn>
              <a:cxn ang="0">
                <a:pos x="connsiteX598" y="connsiteY598"/>
              </a:cxn>
              <a:cxn ang="0">
                <a:pos x="connsiteX599" y="connsiteY599"/>
              </a:cxn>
              <a:cxn ang="0">
                <a:pos x="connsiteX600" y="connsiteY600"/>
              </a:cxn>
              <a:cxn ang="0">
                <a:pos x="connsiteX601" y="connsiteY601"/>
              </a:cxn>
              <a:cxn ang="0">
                <a:pos x="connsiteX602" y="connsiteY602"/>
              </a:cxn>
              <a:cxn ang="0">
                <a:pos x="connsiteX603" y="connsiteY603"/>
              </a:cxn>
              <a:cxn ang="0">
                <a:pos x="connsiteX604" y="connsiteY604"/>
              </a:cxn>
              <a:cxn ang="0">
                <a:pos x="connsiteX605" y="connsiteY605"/>
              </a:cxn>
              <a:cxn ang="0">
                <a:pos x="connsiteX606" y="connsiteY606"/>
              </a:cxn>
              <a:cxn ang="0">
                <a:pos x="connsiteX607" y="connsiteY607"/>
              </a:cxn>
              <a:cxn ang="0">
                <a:pos x="connsiteX608" y="connsiteY608"/>
              </a:cxn>
              <a:cxn ang="0">
                <a:pos x="connsiteX609" y="connsiteY609"/>
              </a:cxn>
              <a:cxn ang="0">
                <a:pos x="connsiteX610" y="connsiteY610"/>
              </a:cxn>
              <a:cxn ang="0">
                <a:pos x="connsiteX611" y="connsiteY611"/>
              </a:cxn>
              <a:cxn ang="0">
                <a:pos x="connsiteX612" y="connsiteY612"/>
              </a:cxn>
              <a:cxn ang="0">
                <a:pos x="connsiteX613" y="connsiteY613"/>
              </a:cxn>
              <a:cxn ang="0">
                <a:pos x="connsiteX614" y="connsiteY614"/>
              </a:cxn>
              <a:cxn ang="0">
                <a:pos x="connsiteX615" y="connsiteY615"/>
              </a:cxn>
              <a:cxn ang="0">
                <a:pos x="connsiteX616" y="connsiteY616"/>
              </a:cxn>
              <a:cxn ang="0">
                <a:pos x="connsiteX617" y="connsiteY617"/>
              </a:cxn>
              <a:cxn ang="0">
                <a:pos x="connsiteX618" y="connsiteY618"/>
              </a:cxn>
              <a:cxn ang="0">
                <a:pos x="connsiteX619" y="connsiteY619"/>
              </a:cxn>
              <a:cxn ang="0">
                <a:pos x="connsiteX620" y="connsiteY620"/>
              </a:cxn>
              <a:cxn ang="0">
                <a:pos x="connsiteX621" y="connsiteY621"/>
              </a:cxn>
              <a:cxn ang="0">
                <a:pos x="connsiteX622" y="connsiteY622"/>
              </a:cxn>
              <a:cxn ang="0">
                <a:pos x="connsiteX623" y="connsiteY623"/>
              </a:cxn>
              <a:cxn ang="0">
                <a:pos x="connsiteX624" y="connsiteY624"/>
              </a:cxn>
              <a:cxn ang="0">
                <a:pos x="connsiteX625" y="connsiteY625"/>
              </a:cxn>
              <a:cxn ang="0">
                <a:pos x="connsiteX626" y="connsiteY626"/>
              </a:cxn>
              <a:cxn ang="0">
                <a:pos x="connsiteX627" y="connsiteY627"/>
              </a:cxn>
              <a:cxn ang="0">
                <a:pos x="connsiteX628" y="connsiteY628"/>
              </a:cxn>
              <a:cxn ang="0">
                <a:pos x="connsiteX629" y="connsiteY629"/>
              </a:cxn>
              <a:cxn ang="0">
                <a:pos x="connsiteX630" y="connsiteY630"/>
              </a:cxn>
              <a:cxn ang="0">
                <a:pos x="connsiteX631" y="connsiteY631"/>
              </a:cxn>
              <a:cxn ang="0">
                <a:pos x="connsiteX632" y="connsiteY632"/>
              </a:cxn>
              <a:cxn ang="0">
                <a:pos x="connsiteX633" y="connsiteY633"/>
              </a:cxn>
              <a:cxn ang="0">
                <a:pos x="connsiteX634" y="connsiteY634"/>
              </a:cxn>
              <a:cxn ang="0">
                <a:pos x="connsiteX635" y="connsiteY635"/>
              </a:cxn>
              <a:cxn ang="0">
                <a:pos x="connsiteX636" y="connsiteY636"/>
              </a:cxn>
              <a:cxn ang="0">
                <a:pos x="connsiteX637" y="connsiteY637"/>
              </a:cxn>
              <a:cxn ang="0">
                <a:pos x="connsiteX638" y="connsiteY638"/>
              </a:cxn>
              <a:cxn ang="0">
                <a:pos x="connsiteX639" y="connsiteY639"/>
              </a:cxn>
              <a:cxn ang="0">
                <a:pos x="connsiteX640" y="connsiteY640"/>
              </a:cxn>
              <a:cxn ang="0">
                <a:pos x="connsiteX641" y="connsiteY641"/>
              </a:cxn>
              <a:cxn ang="0">
                <a:pos x="connsiteX642" y="connsiteY642"/>
              </a:cxn>
              <a:cxn ang="0">
                <a:pos x="connsiteX643" y="connsiteY643"/>
              </a:cxn>
              <a:cxn ang="0">
                <a:pos x="connsiteX644" y="connsiteY644"/>
              </a:cxn>
              <a:cxn ang="0">
                <a:pos x="connsiteX645" y="connsiteY645"/>
              </a:cxn>
              <a:cxn ang="0">
                <a:pos x="connsiteX646" y="connsiteY646"/>
              </a:cxn>
              <a:cxn ang="0">
                <a:pos x="connsiteX647" y="connsiteY647"/>
              </a:cxn>
              <a:cxn ang="0">
                <a:pos x="connsiteX648" y="connsiteY648"/>
              </a:cxn>
              <a:cxn ang="0">
                <a:pos x="connsiteX649" y="connsiteY649"/>
              </a:cxn>
              <a:cxn ang="0">
                <a:pos x="connsiteX650" y="connsiteY650"/>
              </a:cxn>
              <a:cxn ang="0">
                <a:pos x="connsiteX651" y="connsiteY651"/>
              </a:cxn>
              <a:cxn ang="0">
                <a:pos x="connsiteX652" y="connsiteY652"/>
              </a:cxn>
              <a:cxn ang="0">
                <a:pos x="connsiteX653" y="connsiteY653"/>
              </a:cxn>
              <a:cxn ang="0">
                <a:pos x="connsiteX654" y="connsiteY654"/>
              </a:cxn>
              <a:cxn ang="0">
                <a:pos x="connsiteX655" y="connsiteY655"/>
              </a:cxn>
              <a:cxn ang="0">
                <a:pos x="connsiteX656" y="connsiteY656"/>
              </a:cxn>
              <a:cxn ang="0">
                <a:pos x="connsiteX657" y="connsiteY657"/>
              </a:cxn>
              <a:cxn ang="0">
                <a:pos x="connsiteX658" y="connsiteY658"/>
              </a:cxn>
              <a:cxn ang="0">
                <a:pos x="connsiteX659" y="connsiteY659"/>
              </a:cxn>
              <a:cxn ang="0">
                <a:pos x="connsiteX660" y="connsiteY660"/>
              </a:cxn>
              <a:cxn ang="0">
                <a:pos x="connsiteX661" y="connsiteY661"/>
              </a:cxn>
              <a:cxn ang="0">
                <a:pos x="connsiteX662" y="connsiteY662"/>
              </a:cxn>
              <a:cxn ang="0">
                <a:pos x="connsiteX663" y="connsiteY663"/>
              </a:cxn>
              <a:cxn ang="0">
                <a:pos x="connsiteX664" y="connsiteY664"/>
              </a:cxn>
              <a:cxn ang="0">
                <a:pos x="connsiteX665" y="connsiteY665"/>
              </a:cxn>
              <a:cxn ang="0">
                <a:pos x="connsiteX666" y="connsiteY666"/>
              </a:cxn>
              <a:cxn ang="0">
                <a:pos x="connsiteX667" y="connsiteY667"/>
              </a:cxn>
              <a:cxn ang="0">
                <a:pos x="connsiteX668" y="connsiteY668"/>
              </a:cxn>
              <a:cxn ang="0">
                <a:pos x="connsiteX669" y="connsiteY669"/>
              </a:cxn>
              <a:cxn ang="0">
                <a:pos x="connsiteX670" y="connsiteY670"/>
              </a:cxn>
              <a:cxn ang="0">
                <a:pos x="connsiteX671" y="connsiteY671"/>
              </a:cxn>
              <a:cxn ang="0">
                <a:pos x="connsiteX672" y="connsiteY672"/>
              </a:cxn>
              <a:cxn ang="0">
                <a:pos x="connsiteX673" y="connsiteY673"/>
              </a:cxn>
              <a:cxn ang="0">
                <a:pos x="connsiteX674" y="connsiteY674"/>
              </a:cxn>
              <a:cxn ang="0">
                <a:pos x="connsiteX675" y="connsiteY675"/>
              </a:cxn>
              <a:cxn ang="0">
                <a:pos x="connsiteX676" y="connsiteY676"/>
              </a:cxn>
              <a:cxn ang="0">
                <a:pos x="connsiteX677" y="connsiteY677"/>
              </a:cxn>
              <a:cxn ang="0">
                <a:pos x="connsiteX678" y="connsiteY678"/>
              </a:cxn>
              <a:cxn ang="0">
                <a:pos x="connsiteX679" y="connsiteY679"/>
              </a:cxn>
              <a:cxn ang="0">
                <a:pos x="connsiteX680" y="connsiteY680"/>
              </a:cxn>
              <a:cxn ang="0">
                <a:pos x="connsiteX681" y="connsiteY681"/>
              </a:cxn>
              <a:cxn ang="0">
                <a:pos x="connsiteX682" y="connsiteY682"/>
              </a:cxn>
              <a:cxn ang="0">
                <a:pos x="connsiteX683" y="connsiteY683"/>
              </a:cxn>
              <a:cxn ang="0">
                <a:pos x="connsiteX684" y="connsiteY684"/>
              </a:cxn>
              <a:cxn ang="0">
                <a:pos x="connsiteX685" y="connsiteY685"/>
              </a:cxn>
              <a:cxn ang="0">
                <a:pos x="connsiteX686" y="connsiteY686"/>
              </a:cxn>
              <a:cxn ang="0">
                <a:pos x="connsiteX687" y="connsiteY687"/>
              </a:cxn>
              <a:cxn ang="0">
                <a:pos x="connsiteX688" y="connsiteY688"/>
              </a:cxn>
              <a:cxn ang="0">
                <a:pos x="connsiteX689" y="connsiteY689"/>
              </a:cxn>
              <a:cxn ang="0">
                <a:pos x="connsiteX690" y="connsiteY690"/>
              </a:cxn>
              <a:cxn ang="0">
                <a:pos x="connsiteX691" y="connsiteY691"/>
              </a:cxn>
              <a:cxn ang="0">
                <a:pos x="connsiteX692" y="connsiteY692"/>
              </a:cxn>
              <a:cxn ang="0">
                <a:pos x="connsiteX693" y="connsiteY693"/>
              </a:cxn>
              <a:cxn ang="0">
                <a:pos x="connsiteX694" y="connsiteY694"/>
              </a:cxn>
              <a:cxn ang="0">
                <a:pos x="connsiteX695" y="connsiteY695"/>
              </a:cxn>
              <a:cxn ang="0">
                <a:pos x="connsiteX696" y="connsiteY696"/>
              </a:cxn>
              <a:cxn ang="0">
                <a:pos x="connsiteX697" y="connsiteY697"/>
              </a:cxn>
              <a:cxn ang="0">
                <a:pos x="connsiteX698" y="connsiteY698"/>
              </a:cxn>
              <a:cxn ang="0">
                <a:pos x="connsiteX699" y="connsiteY699"/>
              </a:cxn>
              <a:cxn ang="0">
                <a:pos x="connsiteX700" y="connsiteY700"/>
              </a:cxn>
              <a:cxn ang="0">
                <a:pos x="connsiteX701" y="connsiteY701"/>
              </a:cxn>
              <a:cxn ang="0">
                <a:pos x="connsiteX702" y="connsiteY702"/>
              </a:cxn>
              <a:cxn ang="0">
                <a:pos x="connsiteX703" y="connsiteY703"/>
              </a:cxn>
              <a:cxn ang="0">
                <a:pos x="connsiteX704" y="connsiteY704"/>
              </a:cxn>
              <a:cxn ang="0">
                <a:pos x="connsiteX705" y="connsiteY705"/>
              </a:cxn>
              <a:cxn ang="0">
                <a:pos x="connsiteX706" y="connsiteY706"/>
              </a:cxn>
              <a:cxn ang="0">
                <a:pos x="connsiteX707" y="connsiteY707"/>
              </a:cxn>
              <a:cxn ang="0">
                <a:pos x="connsiteX708" y="connsiteY708"/>
              </a:cxn>
              <a:cxn ang="0">
                <a:pos x="connsiteX709" y="connsiteY709"/>
              </a:cxn>
              <a:cxn ang="0">
                <a:pos x="connsiteX710" y="connsiteY710"/>
              </a:cxn>
              <a:cxn ang="0">
                <a:pos x="connsiteX711" y="connsiteY711"/>
              </a:cxn>
              <a:cxn ang="0">
                <a:pos x="connsiteX712" y="connsiteY712"/>
              </a:cxn>
              <a:cxn ang="0">
                <a:pos x="connsiteX713" y="connsiteY713"/>
              </a:cxn>
              <a:cxn ang="0">
                <a:pos x="connsiteX714" y="connsiteY714"/>
              </a:cxn>
              <a:cxn ang="0">
                <a:pos x="connsiteX715" y="connsiteY715"/>
              </a:cxn>
              <a:cxn ang="0">
                <a:pos x="connsiteX716" y="connsiteY716"/>
              </a:cxn>
              <a:cxn ang="0">
                <a:pos x="connsiteX717" y="connsiteY717"/>
              </a:cxn>
              <a:cxn ang="0">
                <a:pos x="connsiteX718" y="connsiteY718"/>
              </a:cxn>
              <a:cxn ang="0">
                <a:pos x="connsiteX719" y="connsiteY719"/>
              </a:cxn>
              <a:cxn ang="0">
                <a:pos x="connsiteX720" y="connsiteY720"/>
              </a:cxn>
              <a:cxn ang="0">
                <a:pos x="connsiteX721" y="connsiteY721"/>
              </a:cxn>
              <a:cxn ang="0">
                <a:pos x="connsiteX722" y="connsiteY722"/>
              </a:cxn>
              <a:cxn ang="0">
                <a:pos x="connsiteX723" y="connsiteY723"/>
              </a:cxn>
              <a:cxn ang="0">
                <a:pos x="connsiteX724" y="connsiteY724"/>
              </a:cxn>
              <a:cxn ang="0">
                <a:pos x="connsiteX725" y="connsiteY725"/>
              </a:cxn>
              <a:cxn ang="0">
                <a:pos x="connsiteX726" y="connsiteY726"/>
              </a:cxn>
              <a:cxn ang="0">
                <a:pos x="connsiteX727" y="connsiteY727"/>
              </a:cxn>
              <a:cxn ang="0">
                <a:pos x="connsiteX728" y="connsiteY728"/>
              </a:cxn>
              <a:cxn ang="0">
                <a:pos x="connsiteX729" y="connsiteY729"/>
              </a:cxn>
              <a:cxn ang="0">
                <a:pos x="connsiteX730" y="connsiteY730"/>
              </a:cxn>
              <a:cxn ang="0">
                <a:pos x="connsiteX731" y="connsiteY731"/>
              </a:cxn>
              <a:cxn ang="0">
                <a:pos x="connsiteX732" y="connsiteY732"/>
              </a:cxn>
              <a:cxn ang="0">
                <a:pos x="connsiteX733" y="connsiteY733"/>
              </a:cxn>
              <a:cxn ang="0">
                <a:pos x="connsiteX734" y="connsiteY734"/>
              </a:cxn>
              <a:cxn ang="0">
                <a:pos x="connsiteX735" y="connsiteY735"/>
              </a:cxn>
              <a:cxn ang="0">
                <a:pos x="connsiteX736" y="connsiteY736"/>
              </a:cxn>
              <a:cxn ang="0">
                <a:pos x="connsiteX737" y="connsiteY737"/>
              </a:cxn>
              <a:cxn ang="0">
                <a:pos x="connsiteX738" y="connsiteY738"/>
              </a:cxn>
              <a:cxn ang="0">
                <a:pos x="connsiteX739" y="connsiteY739"/>
              </a:cxn>
              <a:cxn ang="0">
                <a:pos x="connsiteX740" y="connsiteY740"/>
              </a:cxn>
              <a:cxn ang="0">
                <a:pos x="connsiteX741" y="connsiteY741"/>
              </a:cxn>
              <a:cxn ang="0">
                <a:pos x="connsiteX742" y="connsiteY742"/>
              </a:cxn>
              <a:cxn ang="0">
                <a:pos x="connsiteX743" y="connsiteY743"/>
              </a:cxn>
              <a:cxn ang="0">
                <a:pos x="connsiteX744" y="connsiteY744"/>
              </a:cxn>
              <a:cxn ang="0">
                <a:pos x="connsiteX745" y="connsiteY745"/>
              </a:cxn>
              <a:cxn ang="0">
                <a:pos x="connsiteX746" y="connsiteY746"/>
              </a:cxn>
              <a:cxn ang="0">
                <a:pos x="connsiteX747" y="connsiteY747"/>
              </a:cxn>
              <a:cxn ang="0">
                <a:pos x="connsiteX748" y="connsiteY748"/>
              </a:cxn>
              <a:cxn ang="0">
                <a:pos x="connsiteX749" y="connsiteY749"/>
              </a:cxn>
              <a:cxn ang="0">
                <a:pos x="connsiteX750" y="connsiteY750"/>
              </a:cxn>
              <a:cxn ang="0">
                <a:pos x="connsiteX751" y="connsiteY751"/>
              </a:cxn>
              <a:cxn ang="0">
                <a:pos x="connsiteX752" y="connsiteY752"/>
              </a:cxn>
              <a:cxn ang="0">
                <a:pos x="connsiteX753" y="connsiteY753"/>
              </a:cxn>
              <a:cxn ang="0">
                <a:pos x="connsiteX754" y="connsiteY754"/>
              </a:cxn>
              <a:cxn ang="0">
                <a:pos x="connsiteX755" y="connsiteY755"/>
              </a:cxn>
              <a:cxn ang="0">
                <a:pos x="connsiteX756" y="connsiteY756"/>
              </a:cxn>
              <a:cxn ang="0">
                <a:pos x="connsiteX757" y="connsiteY757"/>
              </a:cxn>
              <a:cxn ang="0">
                <a:pos x="connsiteX758" y="connsiteY758"/>
              </a:cxn>
              <a:cxn ang="0">
                <a:pos x="connsiteX759" y="connsiteY759"/>
              </a:cxn>
              <a:cxn ang="0">
                <a:pos x="connsiteX760" y="connsiteY760"/>
              </a:cxn>
              <a:cxn ang="0">
                <a:pos x="connsiteX761" y="connsiteY761"/>
              </a:cxn>
              <a:cxn ang="0">
                <a:pos x="connsiteX762" y="connsiteY762"/>
              </a:cxn>
              <a:cxn ang="0">
                <a:pos x="connsiteX763" y="connsiteY763"/>
              </a:cxn>
              <a:cxn ang="0">
                <a:pos x="connsiteX764" y="connsiteY764"/>
              </a:cxn>
              <a:cxn ang="0">
                <a:pos x="connsiteX765" y="connsiteY765"/>
              </a:cxn>
              <a:cxn ang="0">
                <a:pos x="connsiteX766" y="connsiteY766"/>
              </a:cxn>
              <a:cxn ang="0">
                <a:pos x="connsiteX767" y="connsiteY767"/>
              </a:cxn>
              <a:cxn ang="0">
                <a:pos x="connsiteX768" y="connsiteY768"/>
              </a:cxn>
              <a:cxn ang="0">
                <a:pos x="connsiteX769" y="connsiteY769"/>
              </a:cxn>
              <a:cxn ang="0">
                <a:pos x="connsiteX770" y="connsiteY770"/>
              </a:cxn>
              <a:cxn ang="0">
                <a:pos x="connsiteX771" y="connsiteY771"/>
              </a:cxn>
              <a:cxn ang="0">
                <a:pos x="connsiteX772" y="connsiteY772"/>
              </a:cxn>
              <a:cxn ang="0">
                <a:pos x="connsiteX773" y="connsiteY773"/>
              </a:cxn>
              <a:cxn ang="0">
                <a:pos x="connsiteX774" y="connsiteY774"/>
              </a:cxn>
              <a:cxn ang="0">
                <a:pos x="connsiteX775" y="connsiteY775"/>
              </a:cxn>
              <a:cxn ang="0">
                <a:pos x="connsiteX776" y="connsiteY776"/>
              </a:cxn>
              <a:cxn ang="0">
                <a:pos x="connsiteX777" y="connsiteY777"/>
              </a:cxn>
              <a:cxn ang="0">
                <a:pos x="connsiteX778" y="connsiteY778"/>
              </a:cxn>
              <a:cxn ang="0">
                <a:pos x="connsiteX779" y="connsiteY779"/>
              </a:cxn>
              <a:cxn ang="0">
                <a:pos x="connsiteX780" y="connsiteY780"/>
              </a:cxn>
              <a:cxn ang="0">
                <a:pos x="connsiteX781" y="connsiteY781"/>
              </a:cxn>
              <a:cxn ang="0">
                <a:pos x="connsiteX782" y="connsiteY782"/>
              </a:cxn>
              <a:cxn ang="0">
                <a:pos x="connsiteX783" y="connsiteY783"/>
              </a:cxn>
              <a:cxn ang="0">
                <a:pos x="connsiteX784" y="connsiteY784"/>
              </a:cxn>
              <a:cxn ang="0">
                <a:pos x="connsiteX785" y="connsiteY785"/>
              </a:cxn>
              <a:cxn ang="0">
                <a:pos x="connsiteX786" y="connsiteY786"/>
              </a:cxn>
              <a:cxn ang="0">
                <a:pos x="connsiteX787" y="connsiteY787"/>
              </a:cxn>
              <a:cxn ang="0">
                <a:pos x="connsiteX788" y="connsiteY788"/>
              </a:cxn>
              <a:cxn ang="0">
                <a:pos x="connsiteX789" y="connsiteY789"/>
              </a:cxn>
              <a:cxn ang="0">
                <a:pos x="connsiteX790" y="connsiteY790"/>
              </a:cxn>
              <a:cxn ang="0">
                <a:pos x="connsiteX791" y="connsiteY791"/>
              </a:cxn>
              <a:cxn ang="0">
                <a:pos x="connsiteX792" y="connsiteY792"/>
              </a:cxn>
              <a:cxn ang="0">
                <a:pos x="connsiteX793" y="connsiteY793"/>
              </a:cxn>
              <a:cxn ang="0">
                <a:pos x="connsiteX794" y="connsiteY794"/>
              </a:cxn>
              <a:cxn ang="0">
                <a:pos x="connsiteX795" y="connsiteY795"/>
              </a:cxn>
              <a:cxn ang="0">
                <a:pos x="connsiteX796" y="connsiteY796"/>
              </a:cxn>
              <a:cxn ang="0">
                <a:pos x="connsiteX797" y="connsiteY797"/>
              </a:cxn>
              <a:cxn ang="0">
                <a:pos x="connsiteX798" y="connsiteY798"/>
              </a:cxn>
              <a:cxn ang="0">
                <a:pos x="connsiteX799" y="connsiteY799"/>
              </a:cxn>
              <a:cxn ang="0">
                <a:pos x="connsiteX800" y="connsiteY800"/>
              </a:cxn>
              <a:cxn ang="0">
                <a:pos x="connsiteX801" y="connsiteY801"/>
              </a:cxn>
              <a:cxn ang="0">
                <a:pos x="connsiteX802" y="connsiteY802"/>
              </a:cxn>
              <a:cxn ang="0">
                <a:pos x="connsiteX803" y="connsiteY803"/>
              </a:cxn>
              <a:cxn ang="0">
                <a:pos x="connsiteX804" y="connsiteY804"/>
              </a:cxn>
              <a:cxn ang="0">
                <a:pos x="connsiteX805" y="connsiteY805"/>
              </a:cxn>
              <a:cxn ang="0">
                <a:pos x="connsiteX806" y="connsiteY806"/>
              </a:cxn>
              <a:cxn ang="0">
                <a:pos x="connsiteX807" y="connsiteY807"/>
              </a:cxn>
              <a:cxn ang="0">
                <a:pos x="connsiteX808" y="connsiteY808"/>
              </a:cxn>
              <a:cxn ang="0">
                <a:pos x="connsiteX809" y="connsiteY809"/>
              </a:cxn>
              <a:cxn ang="0">
                <a:pos x="connsiteX810" y="connsiteY810"/>
              </a:cxn>
              <a:cxn ang="0">
                <a:pos x="connsiteX811" y="connsiteY811"/>
              </a:cxn>
              <a:cxn ang="0">
                <a:pos x="connsiteX812" y="connsiteY812"/>
              </a:cxn>
              <a:cxn ang="0">
                <a:pos x="connsiteX813" y="connsiteY813"/>
              </a:cxn>
              <a:cxn ang="0">
                <a:pos x="connsiteX814" y="connsiteY814"/>
              </a:cxn>
              <a:cxn ang="0">
                <a:pos x="connsiteX815" y="connsiteY815"/>
              </a:cxn>
              <a:cxn ang="0">
                <a:pos x="connsiteX816" y="connsiteY816"/>
              </a:cxn>
              <a:cxn ang="0">
                <a:pos x="connsiteX817" y="connsiteY817"/>
              </a:cxn>
              <a:cxn ang="0">
                <a:pos x="connsiteX818" y="connsiteY818"/>
              </a:cxn>
              <a:cxn ang="0">
                <a:pos x="connsiteX819" y="connsiteY819"/>
              </a:cxn>
              <a:cxn ang="0">
                <a:pos x="connsiteX820" y="connsiteY820"/>
              </a:cxn>
              <a:cxn ang="0">
                <a:pos x="connsiteX821" y="connsiteY821"/>
              </a:cxn>
              <a:cxn ang="0">
                <a:pos x="connsiteX822" y="connsiteY822"/>
              </a:cxn>
              <a:cxn ang="0">
                <a:pos x="connsiteX823" y="connsiteY823"/>
              </a:cxn>
              <a:cxn ang="0">
                <a:pos x="connsiteX824" y="connsiteY824"/>
              </a:cxn>
              <a:cxn ang="0">
                <a:pos x="connsiteX825" y="connsiteY825"/>
              </a:cxn>
              <a:cxn ang="0">
                <a:pos x="connsiteX826" y="connsiteY826"/>
              </a:cxn>
              <a:cxn ang="0">
                <a:pos x="connsiteX827" y="connsiteY827"/>
              </a:cxn>
              <a:cxn ang="0">
                <a:pos x="connsiteX828" y="connsiteY828"/>
              </a:cxn>
              <a:cxn ang="0">
                <a:pos x="connsiteX829" y="connsiteY829"/>
              </a:cxn>
              <a:cxn ang="0">
                <a:pos x="connsiteX830" y="connsiteY830"/>
              </a:cxn>
              <a:cxn ang="0">
                <a:pos x="connsiteX831" y="connsiteY831"/>
              </a:cxn>
              <a:cxn ang="0">
                <a:pos x="connsiteX832" y="connsiteY832"/>
              </a:cxn>
              <a:cxn ang="0">
                <a:pos x="connsiteX833" y="connsiteY833"/>
              </a:cxn>
              <a:cxn ang="0">
                <a:pos x="connsiteX834" y="connsiteY834"/>
              </a:cxn>
              <a:cxn ang="0">
                <a:pos x="connsiteX835" y="connsiteY835"/>
              </a:cxn>
              <a:cxn ang="0">
                <a:pos x="connsiteX836" y="connsiteY836"/>
              </a:cxn>
              <a:cxn ang="0">
                <a:pos x="connsiteX837" y="connsiteY837"/>
              </a:cxn>
              <a:cxn ang="0">
                <a:pos x="connsiteX838" y="connsiteY838"/>
              </a:cxn>
              <a:cxn ang="0">
                <a:pos x="connsiteX839" y="connsiteY839"/>
              </a:cxn>
              <a:cxn ang="0">
                <a:pos x="connsiteX840" y="connsiteY840"/>
              </a:cxn>
              <a:cxn ang="0">
                <a:pos x="connsiteX841" y="connsiteY841"/>
              </a:cxn>
              <a:cxn ang="0">
                <a:pos x="connsiteX842" y="connsiteY842"/>
              </a:cxn>
              <a:cxn ang="0">
                <a:pos x="connsiteX843" y="connsiteY843"/>
              </a:cxn>
              <a:cxn ang="0">
                <a:pos x="connsiteX844" y="connsiteY844"/>
              </a:cxn>
              <a:cxn ang="0">
                <a:pos x="connsiteX845" y="connsiteY845"/>
              </a:cxn>
              <a:cxn ang="0">
                <a:pos x="connsiteX846" y="connsiteY846"/>
              </a:cxn>
              <a:cxn ang="0">
                <a:pos x="connsiteX847" y="connsiteY847"/>
              </a:cxn>
              <a:cxn ang="0">
                <a:pos x="connsiteX848" y="connsiteY848"/>
              </a:cxn>
              <a:cxn ang="0">
                <a:pos x="connsiteX849" y="connsiteY849"/>
              </a:cxn>
              <a:cxn ang="0">
                <a:pos x="connsiteX850" y="connsiteY850"/>
              </a:cxn>
              <a:cxn ang="0">
                <a:pos x="connsiteX851" y="connsiteY851"/>
              </a:cxn>
              <a:cxn ang="0">
                <a:pos x="connsiteX852" y="connsiteY852"/>
              </a:cxn>
              <a:cxn ang="0">
                <a:pos x="connsiteX853" y="connsiteY853"/>
              </a:cxn>
              <a:cxn ang="0">
                <a:pos x="connsiteX854" y="connsiteY854"/>
              </a:cxn>
              <a:cxn ang="0">
                <a:pos x="connsiteX855" y="connsiteY855"/>
              </a:cxn>
              <a:cxn ang="0">
                <a:pos x="connsiteX856" y="connsiteY856"/>
              </a:cxn>
              <a:cxn ang="0">
                <a:pos x="connsiteX857" y="connsiteY857"/>
              </a:cxn>
              <a:cxn ang="0">
                <a:pos x="connsiteX858" y="connsiteY858"/>
              </a:cxn>
              <a:cxn ang="0">
                <a:pos x="connsiteX859" y="connsiteY859"/>
              </a:cxn>
              <a:cxn ang="0">
                <a:pos x="connsiteX860" y="connsiteY860"/>
              </a:cxn>
              <a:cxn ang="0">
                <a:pos x="connsiteX861" y="connsiteY861"/>
              </a:cxn>
              <a:cxn ang="0">
                <a:pos x="connsiteX862" y="connsiteY862"/>
              </a:cxn>
              <a:cxn ang="0">
                <a:pos x="connsiteX863" y="connsiteY863"/>
              </a:cxn>
              <a:cxn ang="0">
                <a:pos x="connsiteX864" y="connsiteY864"/>
              </a:cxn>
              <a:cxn ang="0">
                <a:pos x="connsiteX865" y="connsiteY865"/>
              </a:cxn>
              <a:cxn ang="0">
                <a:pos x="connsiteX866" y="connsiteY866"/>
              </a:cxn>
              <a:cxn ang="0">
                <a:pos x="connsiteX867" y="connsiteY867"/>
              </a:cxn>
              <a:cxn ang="0">
                <a:pos x="connsiteX868" y="connsiteY868"/>
              </a:cxn>
              <a:cxn ang="0">
                <a:pos x="connsiteX869" y="connsiteY869"/>
              </a:cxn>
              <a:cxn ang="0">
                <a:pos x="connsiteX870" y="connsiteY870"/>
              </a:cxn>
              <a:cxn ang="0">
                <a:pos x="connsiteX871" y="connsiteY871"/>
              </a:cxn>
              <a:cxn ang="0">
                <a:pos x="connsiteX872" y="connsiteY872"/>
              </a:cxn>
              <a:cxn ang="0">
                <a:pos x="connsiteX873" y="connsiteY873"/>
              </a:cxn>
              <a:cxn ang="0">
                <a:pos x="connsiteX874" y="connsiteY874"/>
              </a:cxn>
              <a:cxn ang="0">
                <a:pos x="connsiteX875" y="connsiteY875"/>
              </a:cxn>
              <a:cxn ang="0">
                <a:pos x="connsiteX876" y="connsiteY876"/>
              </a:cxn>
              <a:cxn ang="0">
                <a:pos x="connsiteX877" y="connsiteY877"/>
              </a:cxn>
              <a:cxn ang="0">
                <a:pos x="connsiteX878" y="connsiteY878"/>
              </a:cxn>
              <a:cxn ang="0">
                <a:pos x="connsiteX879" y="connsiteY879"/>
              </a:cxn>
              <a:cxn ang="0">
                <a:pos x="connsiteX880" y="connsiteY880"/>
              </a:cxn>
              <a:cxn ang="0">
                <a:pos x="connsiteX881" y="connsiteY881"/>
              </a:cxn>
              <a:cxn ang="0">
                <a:pos x="connsiteX882" y="connsiteY882"/>
              </a:cxn>
              <a:cxn ang="0">
                <a:pos x="connsiteX883" y="connsiteY883"/>
              </a:cxn>
              <a:cxn ang="0">
                <a:pos x="connsiteX884" y="connsiteY884"/>
              </a:cxn>
              <a:cxn ang="0">
                <a:pos x="connsiteX885" y="connsiteY885"/>
              </a:cxn>
              <a:cxn ang="0">
                <a:pos x="connsiteX886" y="connsiteY886"/>
              </a:cxn>
              <a:cxn ang="0">
                <a:pos x="connsiteX887" y="connsiteY887"/>
              </a:cxn>
              <a:cxn ang="0">
                <a:pos x="connsiteX888" y="connsiteY888"/>
              </a:cxn>
              <a:cxn ang="0">
                <a:pos x="connsiteX889" y="connsiteY889"/>
              </a:cxn>
              <a:cxn ang="0">
                <a:pos x="connsiteX890" y="connsiteY890"/>
              </a:cxn>
              <a:cxn ang="0">
                <a:pos x="connsiteX891" y="connsiteY891"/>
              </a:cxn>
              <a:cxn ang="0">
                <a:pos x="connsiteX892" y="connsiteY892"/>
              </a:cxn>
              <a:cxn ang="0">
                <a:pos x="connsiteX893" y="connsiteY893"/>
              </a:cxn>
              <a:cxn ang="0">
                <a:pos x="connsiteX894" y="connsiteY894"/>
              </a:cxn>
              <a:cxn ang="0">
                <a:pos x="connsiteX895" y="connsiteY895"/>
              </a:cxn>
              <a:cxn ang="0">
                <a:pos x="connsiteX896" y="connsiteY896"/>
              </a:cxn>
              <a:cxn ang="0">
                <a:pos x="connsiteX897" y="connsiteY897"/>
              </a:cxn>
              <a:cxn ang="0">
                <a:pos x="connsiteX898" y="connsiteY898"/>
              </a:cxn>
              <a:cxn ang="0">
                <a:pos x="connsiteX899" y="connsiteY899"/>
              </a:cxn>
              <a:cxn ang="0">
                <a:pos x="connsiteX900" y="connsiteY900"/>
              </a:cxn>
              <a:cxn ang="0">
                <a:pos x="connsiteX901" y="connsiteY901"/>
              </a:cxn>
              <a:cxn ang="0">
                <a:pos x="connsiteX902" y="connsiteY902"/>
              </a:cxn>
              <a:cxn ang="0">
                <a:pos x="connsiteX903" y="connsiteY903"/>
              </a:cxn>
              <a:cxn ang="0">
                <a:pos x="connsiteX904" y="connsiteY904"/>
              </a:cxn>
              <a:cxn ang="0">
                <a:pos x="connsiteX905" y="connsiteY905"/>
              </a:cxn>
              <a:cxn ang="0">
                <a:pos x="connsiteX906" y="connsiteY906"/>
              </a:cxn>
              <a:cxn ang="0">
                <a:pos x="connsiteX907" y="connsiteY907"/>
              </a:cxn>
              <a:cxn ang="0">
                <a:pos x="connsiteX908" y="connsiteY908"/>
              </a:cxn>
              <a:cxn ang="0">
                <a:pos x="connsiteX909" y="connsiteY909"/>
              </a:cxn>
              <a:cxn ang="0">
                <a:pos x="connsiteX910" y="connsiteY910"/>
              </a:cxn>
              <a:cxn ang="0">
                <a:pos x="connsiteX911" y="connsiteY911"/>
              </a:cxn>
              <a:cxn ang="0">
                <a:pos x="connsiteX912" y="connsiteY912"/>
              </a:cxn>
              <a:cxn ang="0">
                <a:pos x="connsiteX913" y="connsiteY913"/>
              </a:cxn>
              <a:cxn ang="0">
                <a:pos x="connsiteX914" y="connsiteY914"/>
              </a:cxn>
              <a:cxn ang="0">
                <a:pos x="connsiteX915" y="connsiteY915"/>
              </a:cxn>
              <a:cxn ang="0">
                <a:pos x="connsiteX916" y="connsiteY916"/>
              </a:cxn>
              <a:cxn ang="0">
                <a:pos x="connsiteX917" y="connsiteY917"/>
              </a:cxn>
              <a:cxn ang="0">
                <a:pos x="connsiteX918" y="connsiteY918"/>
              </a:cxn>
              <a:cxn ang="0">
                <a:pos x="connsiteX919" y="connsiteY919"/>
              </a:cxn>
              <a:cxn ang="0">
                <a:pos x="connsiteX920" y="connsiteY920"/>
              </a:cxn>
              <a:cxn ang="0">
                <a:pos x="connsiteX921" y="connsiteY921"/>
              </a:cxn>
              <a:cxn ang="0">
                <a:pos x="connsiteX922" y="connsiteY922"/>
              </a:cxn>
              <a:cxn ang="0">
                <a:pos x="connsiteX923" y="connsiteY923"/>
              </a:cxn>
              <a:cxn ang="0">
                <a:pos x="connsiteX924" y="connsiteY924"/>
              </a:cxn>
              <a:cxn ang="0">
                <a:pos x="connsiteX925" y="connsiteY925"/>
              </a:cxn>
              <a:cxn ang="0">
                <a:pos x="connsiteX926" y="connsiteY926"/>
              </a:cxn>
              <a:cxn ang="0">
                <a:pos x="connsiteX927" y="connsiteY927"/>
              </a:cxn>
              <a:cxn ang="0">
                <a:pos x="connsiteX928" y="connsiteY928"/>
              </a:cxn>
              <a:cxn ang="0">
                <a:pos x="connsiteX929" y="connsiteY929"/>
              </a:cxn>
              <a:cxn ang="0">
                <a:pos x="connsiteX930" y="connsiteY930"/>
              </a:cxn>
              <a:cxn ang="0">
                <a:pos x="connsiteX931" y="connsiteY931"/>
              </a:cxn>
              <a:cxn ang="0">
                <a:pos x="connsiteX932" y="connsiteY932"/>
              </a:cxn>
              <a:cxn ang="0">
                <a:pos x="connsiteX933" y="connsiteY933"/>
              </a:cxn>
              <a:cxn ang="0">
                <a:pos x="connsiteX934" y="connsiteY934"/>
              </a:cxn>
              <a:cxn ang="0">
                <a:pos x="connsiteX935" y="connsiteY935"/>
              </a:cxn>
              <a:cxn ang="0">
                <a:pos x="connsiteX936" y="connsiteY936"/>
              </a:cxn>
              <a:cxn ang="0">
                <a:pos x="connsiteX937" y="connsiteY937"/>
              </a:cxn>
              <a:cxn ang="0">
                <a:pos x="connsiteX938" y="connsiteY938"/>
              </a:cxn>
              <a:cxn ang="0">
                <a:pos x="connsiteX939" y="connsiteY939"/>
              </a:cxn>
              <a:cxn ang="0">
                <a:pos x="connsiteX940" y="connsiteY940"/>
              </a:cxn>
              <a:cxn ang="0">
                <a:pos x="connsiteX941" y="connsiteY941"/>
              </a:cxn>
              <a:cxn ang="0">
                <a:pos x="connsiteX942" y="connsiteY942"/>
              </a:cxn>
              <a:cxn ang="0">
                <a:pos x="connsiteX943" y="connsiteY943"/>
              </a:cxn>
              <a:cxn ang="0">
                <a:pos x="connsiteX944" y="connsiteY944"/>
              </a:cxn>
              <a:cxn ang="0">
                <a:pos x="connsiteX945" y="connsiteY945"/>
              </a:cxn>
              <a:cxn ang="0">
                <a:pos x="connsiteX946" y="connsiteY946"/>
              </a:cxn>
              <a:cxn ang="0">
                <a:pos x="connsiteX947" y="connsiteY947"/>
              </a:cxn>
              <a:cxn ang="0">
                <a:pos x="connsiteX948" y="connsiteY948"/>
              </a:cxn>
              <a:cxn ang="0">
                <a:pos x="connsiteX949" y="connsiteY949"/>
              </a:cxn>
              <a:cxn ang="0">
                <a:pos x="connsiteX950" y="connsiteY950"/>
              </a:cxn>
              <a:cxn ang="0">
                <a:pos x="connsiteX951" y="connsiteY951"/>
              </a:cxn>
              <a:cxn ang="0">
                <a:pos x="connsiteX952" y="connsiteY952"/>
              </a:cxn>
              <a:cxn ang="0">
                <a:pos x="connsiteX953" y="connsiteY953"/>
              </a:cxn>
              <a:cxn ang="0">
                <a:pos x="connsiteX954" y="connsiteY954"/>
              </a:cxn>
              <a:cxn ang="0">
                <a:pos x="connsiteX955" y="connsiteY955"/>
              </a:cxn>
              <a:cxn ang="0">
                <a:pos x="connsiteX956" y="connsiteY956"/>
              </a:cxn>
              <a:cxn ang="0">
                <a:pos x="connsiteX957" y="connsiteY957"/>
              </a:cxn>
              <a:cxn ang="0">
                <a:pos x="connsiteX958" y="connsiteY958"/>
              </a:cxn>
              <a:cxn ang="0">
                <a:pos x="connsiteX959" y="connsiteY959"/>
              </a:cxn>
              <a:cxn ang="0">
                <a:pos x="connsiteX960" y="connsiteY960"/>
              </a:cxn>
              <a:cxn ang="0">
                <a:pos x="connsiteX961" y="connsiteY961"/>
              </a:cxn>
              <a:cxn ang="0">
                <a:pos x="connsiteX962" y="connsiteY962"/>
              </a:cxn>
              <a:cxn ang="0">
                <a:pos x="connsiteX963" y="connsiteY963"/>
              </a:cxn>
              <a:cxn ang="0">
                <a:pos x="connsiteX964" y="connsiteY964"/>
              </a:cxn>
              <a:cxn ang="0">
                <a:pos x="connsiteX965" y="connsiteY965"/>
              </a:cxn>
              <a:cxn ang="0">
                <a:pos x="connsiteX966" y="connsiteY966"/>
              </a:cxn>
              <a:cxn ang="0">
                <a:pos x="connsiteX967" y="connsiteY967"/>
              </a:cxn>
              <a:cxn ang="0">
                <a:pos x="connsiteX968" y="connsiteY968"/>
              </a:cxn>
              <a:cxn ang="0">
                <a:pos x="connsiteX969" y="connsiteY969"/>
              </a:cxn>
              <a:cxn ang="0">
                <a:pos x="connsiteX970" y="connsiteY970"/>
              </a:cxn>
              <a:cxn ang="0">
                <a:pos x="connsiteX971" y="connsiteY971"/>
              </a:cxn>
              <a:cxn ang="0">
                <a:pos x="connsiteX972" y="connsiteY972"/>
              </a:cxn>
              <a:cxn ang="0">
                <a:pos x="connsiteX973" y="connsiteY973"/>
              </a:cxn>
              <a:cxn ang="0">
                <a:pos x="connsiteX974" y="connsiteY974"/>
              </a:cxn>
              <a:cxn ang="0">
                <a:pos x="connsiteX975" y="connsiteY975"/>
              </a:cxn>
              <a:cxn ang="0">
                <a:pos x="connsiteX976" y="connsiteY976"/>
              </a:cxn>
              <a:cxn ang="0">
                <a:pos x="connsiteX977" y="connsiteY977"/>
              </a:cxn>
              <a:cxn ang="0">
                <a:pos x="connsiteX978" y="connsiteY978"/>
              </a:cxn>
              <a:cxn ang="0">
                <a:pos x="connsiteX979" y="connsiteY979"/>
              </a:cxn>
              <a:cxn ang="0">
                <a:pos x="connsiteX980" y="connsiteY980"/>
              </a:cxn>
              <a:cxn ang="0">
                <a:pos x="connsiteX981" y="connsiteY981"/>
              </a:cxn>
              <a:cxn ang="0">
                <a:pos x="connsiteX982" y="connsiteY982"/>
              </a:cxn>
              <a:cxn ang="0">
                <a:pos x="connsiteX983" y="connsiteY983"/>
              </a:cxn>
              <a:cxn ang="0">
                <a:pos x="connsiteX984" y="connsiteY984"/>
              </a:cxn>
              <a:cxn ang="0">
                <a:pos x="connsiteX985" y="connsiteY985"/>
              </a:cxn>
              <a:cxn ang="0">
                <a:pos x="connsiteX986" y="connsiteY986"/>
              </a:cxn>
              <a:cxn ang="0">
                <a:pos x="connsiteX987" y="connsiteY987"/>
              </a:cxn>
              <a:cxn ang="0">
                <a:pos x="connsiteX988" y="connsiteY988"/>
              </a:cxn>
              <a:cxn ang="0">
                <a:pos x="connsiteX989" y="connsiteY989"/>
              </a:cxn>
              <a:cxn ang="0">
                <a:pos x="connsiteX990" y="connsiteY990"/>
              </a:cxn>
              <a:cxn ang="0">
                <a:pos x="connsiteX991" y="connsiteY991"/>
              </a:cxn>
              <a:cxn ang="0">
                <a:pos x="connsiteX992" y="connsiteY992"/>
              </a:cxn>
              <a:cxn ang="0">
                <a:pos x="connsiteX993" y="connsiteY993"/>
              </a:cxn>
              <a:cxn ang="0">
                <a:pos x="connsiteX994" y="connsiteY994"/>
              </a:cxn>
              <a:cxn ang="0">
                <a:pos x="connsiteX995" y="connsiteY995"/>
              </a:cxn>
              <a:cxn ang="0">
                <a:pos x="connsiteX996" y="connsiteY996"/>
              </a:cxn>
              <a:cxn ang="0">
                <a:pos x="connsiteX997" y="connsiteY997"/>
              </a:cxn>
              <a:cxn ang="0">
                <a:pos x="connsiteX998" y="connsiteY998"/>
              </a:cxn>
              <a:cxn ang="0">
                <a:pos x="connsiteX999" y="connsiteY999"/>
              </a:cxn>
              <a:cxn ang="0">
                <a:pos x="connsiteX1000" y="connsiteY1000"/>
              </a:cxn>
              <a:cxn ang="0">
                <a:pos x="connsiteX1001" y="connsiteY1001"/>
              </a:cxn>
              <a:cxn ang="0">
                <a:pos x="connsiteX1002" y="connsiteY1002"/>
              </a:cxn>
              <a:cxn ang="0">
                <a:pos x="connsiteX1003" y="connsiteY1003"/>
              </a:cxn>
              <a:cxn ang="0">
                <a:pos x="connsiteX1004" y="connsiteY1004"/>
              </a:cxn>
              <a:cxn ang="0">
                <a:pos x="connsiteX1005" y="connsiteY1005"/>
              </a:cxn>
              <a:cxn ang="0">
                <a:pos x="connsiteX1006" y="connsiteY1006"/>
              </a:cxn>
              <a:cxn ang="0">
                <a:pos x="connsiteX1007" y="connsiteY1007"/>
              </a:cxn>
              <a:cxn ang="0">
                <a:pos x="connsiteX1008" y="connsiteY1008"/>
              </a:cxn>
              <a:cxn ang="0">
                <a:pos x="connsiteX1009" y="connsiteY1009"/>
              </a:cxn>
              <a:cxn ang="0">
                <a:pos x="connsiteX1010" y="connsiteY1010"/>
              </a:cxn>
              <a:cxn ang="0">
                <a:pos x="connsiteX1011" y="connsiteY1011"/>
              </a:cxn>
              <a:cxn ang="0">
                <a:pos x="connsiteX1012" y="connsiteY1012"/>
              </a:cxn>
              <a:cxn ang="0">
                <a:pos x="connsiteX1013" y="connsiteY1013"/>
              </a:cxn>
              <a:cxn ang="0">
                <a:pos x="connsiteX1014" y="connsiteY1014"/>
              </a:cxn>
              <a:cxn ang="0">
                <a:pos x="connsiteX1015" y="connsiteY1015"/>
              </a:cxn>
              <a:cxn ang="0">
                <a:pos x="connsiteX1016" y="connsiteY1016"/>
              </a:cxn>
              <a:cxn ang="0">
                <a:pos x="connsiteX1017" y="connsiteY1017"/>
              </a:cxn>
              <a:cxn ang="0">
                <a:pos x="connsiteX1018" y="connsiteY1018"/>
              </a:cxn>
              <a:cxn ang="0">
                <a:pos x="connsiteX1019" y="connsiteY1019"/>
              </a:cxn>
              <a:cxn ang="0">
                <a:pos x="connsiteX1020" y="connsiteY1020"/>
              </a:cxn>
              <a:cxn ang="0">
                <a:pos x="connsiteX1021" y="connsiteY1021"/>
              </a:cxn>
              <a:cxn ang="0">
                <a:pos x="connsiteX1022" y="connsiteY1022"/>
              </a:cxn>
              <a:cxn ang="0">
                <a:pos x="connsiteX1023" y="connsiteY1023"/>
              </a:cxn>
              <a:cxn ang="0">
                <a:pos x="connsiteX1024" y="connsiteY1024"/>
              </a:cxn>
              <a:cxn ang="0">
                <a:pos x="connsiteX1025" y="connsiteY1025"/>
              </a:cxn>
              <a:cxn ang="0">
                <a:pos x="connsiteX1026" y="connsiteY1026"/>
              </a:cxn>
              <a:cxn ang="0">
                <a:pos x="connsiteX1027" y="connsiteY1027"/>
              </a:cxn>
              <a:cxn ang="0">
                <a:pos x="connsiteX1028" y="connsiteY1028"/>
              </a:cxn>
              <a:cxn ang="0">
                <a:pos x="connsiteX1029" y="connsiteY1029"/>
              </a:cxn>
              <a:cxn ang="0">
                <a:pos x="connsiteX1030" y="connsiteY1030"/>
              </a:cxn>
              <a:cxn ang="0">
                <a:pos x="connsiteX1031" y="connsiteY1031"/>
              </a:cxn>
              <a:cxn ang="0">
                <a:pos x="connsiteX1032" y="connsiteY1032"/>
              </a:cxn>
              <a:cxn ang="0">
                <a:pos x="connsiteX1033" y="connsiteY1033"/>
              </a:cxn>
              <a:cxn ang="0">
                <a:pos x="connsiteX1034" y="connsiteY1034"/>
              </a:cxn>
              <a:cxn ang="0">
                <a:pos x="connsiteX1035" y="connsiteY1035"/>
              </a:cxn>
              <a:cxn ang="0">
                <a:pos x="connsiteX1036" y="connsiteY1036"/>
              </a:cxn>
              <a:cxn ang="0">
                <a:pos x="connsiteX1037" y="connsiteY1037"/>
              </a:cxn>
              <a:cxn ang="0">
                <a:pos x="connsiteX1038" y="connsiteY1038"/>
              </a:cxn>
              <a:cxn ang="0">
                <a:pos x="connsiteX1039" y="connsiteY1039"/>
              </a:cxn>
              <a:cxn ang="0">
                <a:pos x="connsiteX1040" y="connsiteY1040"/>
              </a:cxn>
              <a:cxn ang="0">
                <a:pos x="connsiteX1041" y="connsiteY1041"/>
              </a:cxn>
              <a:cxn ang="0">
                <a:pos x="connsiteX1042" y="connsiteY1042"/>
              </a:cxn>
              <a:cxn ang="0">
                <a:pos x="connsiteX1043" y="connsiteY1043"/>
              </a:cxn>
              <a:cxn ang="0">
                <a:pos x="connsiteX1044" y="connsiteY1044"/>
              </a:cxn>
              <a:cxn ang="0">
                <a:pos x="connsiteX1045" y="connsiteY1045"/>
              </a:cxn>
              <a:cxn ang="0">
                <a:pos x="connsiteX1046" y="connsiteY1046"/>
              </a:cxn>
              <a:cxn ang="0">
                <a:pos x="connsiteX1047" y="connsiteY1047"/>
              </a:cxn>
              <a:cxn ang="0">
                <a:pos x="connsiteX1048" y="connsiteY1048"/>
              </a:cxn>
              <a:cxn ang="0">
                <a:pos x="connsiteX1049" y="connsiteY1049"/>
              </a:cxn>
              <a:cxn ang="0">
                <a:pos x="connsiteX1050" y="connsiteY1050"/>
              </a:cxn>
              <a:cxn ang="0">
                <a:pos x="connsiteX1051" y="connsiteY1051"/>
              </a:cxn>
              <a:cxn ang="0">
                <a:pos x="connsiteX1052" y="connsiteY1052"/>
              </a:cxn>
              <a:cxn ang="0">
                <a:pos x="connsiteX1053" y="connsiteY1053"/>
              </a:cxn>
              <a:cxn ang="0">
                <a:pos x="connsiteX1054" y="connsiteY1054"/>
              </a:cxn>
              <a:cxn ang="0">
                <a:pos x="connsiteX1055" y="connsiteY1055"/>
              </a:cxn>
              <a:cxn ang="0">
                <a:pos x="connsiteX1056" y="connsiteY1056"/>
              </a:cxn>
              <a:cxn ang="0">
                <a:pos x="connsiteX1057" y="connsiteY1057"/>
              </a:cxn>
              <a:cxn ang="0">
                <a:pos x="connsiteX1058" y="connsiteY1058"/>
              </a:cxn>
              <a:cxn ang="0">
                <a:pos x="connsiteX1059" y="connsiteY1059"/>
              </a:cxn>
              <a:cxn ang="0">
                <a:pos x="connsiteX1060" y="connsiteY1060"/>
              </a:cxn>
              <a:cxn ang="0">
                <a:pos x="connsiteX1061" y="connsiteY1061"/>
              </a:cxn>
              <a:cxn ang="0">
                <a:pos x="connsiteX1062" y="connsiteY1062"/>
              </a:cxn>
              <a:cxn ang="0">
                <a:pos x="connsiteX1063" y="connsiteY1063"/>
              </a:cxn>
              <a:cxn ang="0">
                <a:pos x="connsiteX1064" y="connsiteY1064"/>
              </a:cxn>
              <a:cxn ang="0">
                <a:pos x="connsiteX1065" y="connsiteY1065"/>
              </a:cxn>
              <a:cxn ang="0">
                <a:pos x="connsiteX1066" y="connsiteY1066"/>
              </a:cxn>
              <a:cxn ang="0">
                <a:pos x="connsiteX1067" y="connsiteY1067"/>
              </a:cxn>
              <a:cxn ang="0">
                <a:pos x="connsiteX1068" y="connsiteY1068"/>
              </a:cxn>
              <a:cxn ang="0">
                <a:pos x="connsiteX1069" y="connsiteY1069"/>
              </a:cxn>
              <a:cxn ang="0">
                <a:pos x="connsiteX1070" y="connsiteY1070"/>
              </a:cxn>
              <a:cxn ang="0">
                <a:pos x="connsiteX1071" y="connsiteY1071"/>
              </a:cxn>
              <a:cxn ang="0">
                <a:pos x="connsiteX1072" y="connsiteY1072"/>
              </a:cxn>
              <a:cxn ang="0">
                <a:pos x="connsiteX1073" y="connsiteY1073"/>
              </a:cxn>
              <a:cxn ang="0">
                <a:pos x="connsiteX1074" y="connsiteY1074"/>
              </a:cxn>
              <a:cxn ang="0">
                <a:pos x="connsiteX1075" y="connsiteY1075"/>
              </a:cxn>
              <a:cxn ang="0">
                <a:pos x="connsiteX1076" y="connsiteY1076"/>
              </a:cxn>
              <a:cxn ang="0">
                <a:pos x="connsiteX1077" y="connsiteY1077"/>
              </a:cxn>
              <a:cxn ang="0">
                <a:pos x="connsiteX1078" y="connsiteY1078"/>
              </a:cxn>
              <a:cxn ang="0">
                <a:pos x="connsiteX1079" y="connsiteY1079"/>
              </a:cxn>
              <a:cxn ang="0">
                <a:pos x="connsiteX1080" y="connsiteY1080"/>
              </a:cxn>
              <a:cxn ang="0">
                <a:pos x="connsiteX1081" y="connsiteY1081"/>
              </a:cxn>
              <a:cxn ang="0">
                <a:pos x="connsiteX1082" y="connsiteY1082"/>
              </a:cxn>
              <a:cxn ang="0">
                <a:pos x="connsiteX1083" y="connsiteY1083"/>
              </a:cxn>
              <a:cxn ang="0">
                <a:pos x="connsiteX1084" y="connsiteY1084"/>
              </a:cxn>
              <a:cxn ang="0">
                <a:pos x="connsiteX1085" y="connsiteY1085"/>
              </a:cxn>
              <a:cxn ang="0">
                <a:pos x="connsiteX1086" y="connsiteY1086"/>
              </a:cxn>
              <a:cxn ang="0">
                <a:pos x="connsiteX1087" y="connsiteY1087"/>
              </a:cxn>
              <a:cxn ang="0">
                <a:pos x="connsiteX1088" y="connsiteY1088"/>
              </a:cxn>
              <a:cxn ang="0">
                <a:pos x="connsiteX1089" y="connsiteY1089"/>
              </a:cxn>
              <a:cxn ang="0">
                <a:pos x="connsiteX1090" y="connsiteY1090"/>
              </a:cxn>
              <a:cxn ang="0">
                <a:pos x="connsiteX1091" y="connsiteY1091"/>
              </a:cxn>
              <a:cxn ang="0">
                <a:pos x="connsiteX1092" y="connsiteY1092"/>
              </a:cxn>
              <a:cxn ang="0">
                <a:pos x="connsiteX1093" y="connsiteY1093"/>
              </a:cxn>
              <a:cxn ang="0">
                <a:pos x="connsiteX1094" y="connsiteY1094"/>
              </a:cxn>
              <a:cxn ang="0">
                <a:pos x="connsiteX1095" y="connsiteY1095"/>
              </a:cxn>
              <a:cxn ang="0">
                <a:pos x="connsiteX1096" y="connsiteY1096"/>
              </a:cxn>
              <a:cxn ang="0">
                <a:pos x="connsiteX1097" y="connsiteY1097"/>
              </a:cxn>
              <a:cxn ang="0">
                <a:pos x="connsiteX1098" y="connsiteY1098"/>
              </a:cxn>
              <a:cxn ang="0">
                <a:pos x="connsiteX1099" y="connsiteY1099"/>
              </a:cxn>
              <a:cxn ang="0">
                <a:pos x="connsiteX1100" y="connsiteY1100"/>
              </a:cxn>
              <a:cxn ang="0">
                <a:pos x="connsiteX1101" y="connsiteY1101"/>
              </a:cxn>
              <a:cxn ang="0">
                <a:pos x="connsiteX1102" y="connsiteY1102"/>
              </a:cxn>
              <a:cxn ang="0">
                <a:pos x="connsiteX1103" y="connsiteY1103"/>
              </a:cxn>
              <a:cxn ang="0">
                <a:pos x="connsiteX1104" y="connsiteY1104"/>
              </a:cxn>
              <a:cxn ang="0">
                <a:pos x="connsiteX1105" y="connsiteY1105"/>
              </a:cxn>
              <a:cxn ang="0">
                <a:pos x="connsiteX1106" y="connsiteY1106"/>
              </a:cxn>
              <a:cxn ang="0">
                <a:pos x="connsiteX1107" y="connsiteY1107"/>
              </a:cxn>
              <a:cxn ang="0">
                <a:pos x="connsiteX1108" y="connsiteY1108"/>
              </a:cxn>
              <a:cxn ang="0">
                <a:pos x="connsiteX1109" y="connsiteY1109"/>
              </a:cxn>
              <a:cxn ang="0">
                <a:pos x="connsiteX1110" y="connsiteY1110"/>
              </a:cxn>
              <a:cxn ang="0">
                <a:pos x="connsiteX1111" y="connsiteY1111"/>
              </a:cxn>
              <a:cxn ang="0">
                <a:pos x="connsiteX1112" y="connsiteY1112"/>
              </a:cxn>
              <a:cxn ang="0">
                <a:pos x="connsiteX1113" y="connsiteY1113"/>
              </a:cxn>
              <a:cxn ang="0">
                <a:pos x="connsiteX1114" y="connsiteY1114"/>
              </a:cxn>
              <a:cxn ang="0">
                <a:pos x="connsiteX1115" y="connsiteY1115"/>
              </a:cxn>
              <a:cxn ang="0">
                <a:pos x="connsiteX1116" y="connsiteY1116"/>
              </a:cxn>
              <a:cxn ang="0">
                <a:pos x="connsiteX1117" y="connsiteY1117"/>
              </a:cxn>
              <a:cxn ang="0">
                <a:pos x="connsiteX1118" y="connsiteY1118"/>
              </a:cxn>
              <a:cxn ang="0">
                <a:pos x="connsiteX1119" y="connsiteY1119"/>
              </a:cxn>
              <a:cxn ang="0">
                <a:pos x="connsiteX1120" y="connsiteY1120"/>
              </a:cxn>
              <a:cxn ang="0">
                <a:pos x="connsiteX1121" y="connsiteY1121"/>
              </a:cxn>
              <a:cxn ang="0">
                <a:pos x="connsiteX1122" y="connsiteY1122"/>
              </a:cxn>
              <a:cxn ang="0">
                <a:pos x="connsiteX1123" y="connsiteY1123"/>
              </a:cxn>
              <a:cxn ang="0">
                <a:pos x="connsiteX1124" y="connsiteY1124"/>
              </a:cxn>
              <a:cxn ang="0">
                <a:pos x="connsiteX1125" y="connsiteY1125"/>
              </a:cxn>
              <a:cxn ang="0">
                <a:pos x="connsiteX1126" y="connsiteY1126"/>
              </a:cxn>
              <a:cxn ang="0">
                <a:pos x="connsiteX1127" y="connsiteY1127"/>
              </a:cxn>
              <a:cxn ang="0">
                <a:pos x="connsiteX1128" y="connsiteY1128"/>
              </a:cxn>
              <a:cxn ang="0">
                <a:pos x="connsiteX1129" y="connsiteY1129"/>
              </a:cxn>
              <a:cxn ang="0">
                <a:pos x="connsiteX1130" y="connsiteY1130"/>
              </a:cxn>
              <a:cxn ang="0">
                <a:pos x="connsiteX1131" y="connsiteY1131"/>
              </a:cxn>
              <a:cxn ang="0">
                <a:pos x="connsiteX1132" y="connsiteY1132"/>
              </a:cxn>
              <a:cxn ang="0">
                <a:pos x="connsiteX1133" y="connsiteY1133"/>
              </a:cxn>
              <a:cxn ang="0">
                <a:pos x="connsiteX1134" y="connsiteY1134"/>
              </a:cxn>
              <a:cxn ang="0">
                <a:pos x="connsiteX1135" y="connsiteY1135"/>
              </a:cxn>
              <a:cxn ang="0">
                <a:pos x="connsiteX1136" y="connsiteY1136"/>
              </a:cxn>
              <a:cxn ang="0">
                <a:pos x="connsiteX1137" y="connsiteY1137"/>
              </a:cxn>
              <a:cxn ang="0">
                <a:pos x="connsiteX1138" y="connsiteY1138"/>
              </a:cxn>
              <a:cxn ang="0">
                <a:pos x="connsiteX1139" y="connsiteY1139"/>
              </a:cxn>
              <a:cxn ang="0">
                <a:pos x="connsiteX1140" y="connsiteY1140"/>
              </a:cxn>
              <a:cxn ang="0">
                <a:pos x="connsiteX1141" y="connsiteY1141"/>
              </a:cxn>
              <a:cxn ang="0">
                <a:pos x="connsiteX1142" y="connsiteY1142"/>
              </a:cxn>
              <a:cxn ang="0">
                <a:pos x="connsiteX1143" y="connsiteY1143"/>
              </a:cxn>
              <a:cxn ang="0">
                <a:pos x="connsiteX1144" y="connsiteY1144"/>
              </a:cxn>
              <a:cxn ang="0">
                <a:pos x="connsiteX1145" y="connsiteY1145"/>
              </a:cxn>
              <a:cxn ang="0">
                <a:pos x="connsiteX1146" y="connsiteY1146"/>
              </a:cxn>
              <a:cxn ang="0">
                <a:pos x="connsiteX1147" y="connsiteY1147"/>
              </a:cxn>
              <a:cxn ang="0">
                <a:pos x="connsiteX1148" y="connsiteY1148"/>
              </a:cxn>
              <a:cxn ang="0">
                <a:pos x="connsiteX1149" y="connsiteY1149"/>
              </a:cxn>
              <a:cxn ang="0">
                <a:pos x="connsiteX1150" y="connsiteY1150"/>
              </a:cxn>
              <a:cxn ang="0">
                <a:pos x="connsiteX1151" y="connsiteY1151"/>
              </a:cxn>
              <a:cxn ang="0">
                <a:pos x="connsiteX1152" y="connsiteY1152"/>
              </a:cxn>
              <a:cxn ang="0">
                <a:pos x="connsiteX1153" y="connsiteY1153"/>
              </a:cxn>
              <a:cxn ang="0">
                <a:pos x="connsiteX1154" y="connsiteY1154"/>
              </a:cxn>
              <a:cxn ang="0">
                <a:pos x="connsiteX1155" y="connsiteY1155"/>
              </a:cxn>
              <a:cxn ang="0">
                <a:pos x="connsiteX1156" y="connsiteY1156"/>
              </a:cxn>
              <a:cxn ang="0">
                <a:pos x="connsiteX1157" y="connsiteY1157"/>
              </a:cxn>
              <a:cxn ang="0">
                <a:pos x="connsiteX1158" y="connsiteY1158"/>
              </a:cxn>
              <a:cxn ang="0">
                <a:pos x="connsiteX1159" y="connsiteY1159"/>
              </a:cxn>
              <a:cxn ang="0">
                <a:pos x="connsiteX1160" y="connsiteY1160"/>
              </a:cxn>
              <a:cxn ang="0">
                <a:pos x="connsiteX1161" y="connsiteY1161"/>
              </a:cxn>
              <a:cxn ang="0">
                <a:pos x="connsiteX1162" y="connsiteY1162"/>
              </a:cxn>
              <a:cxn ang="0">
                <a:pos x="connsiteX1163" y="connsiteY1163"/>
              </a:cxn>
              <a:cxn ang="0">
                <a:pos x="connsiteX1164" y="connsiteY1164"/>
              </a:cxn>
              <a:cxn ang="0">
                <a:pos x="connsiteX1165" y="connsiteY1165"/>
              </a:cxn>
              <a:cxn ang="0">
                <a:pos x="connsiteX1166" y="connsiteY1166"/>
              </a:cxn>
              <a:cxn ang="0">
                <a:pos x="connsiteX1167" y="connsiteY1167"/>
              </a:cxn>
              <a:cxn ang="0">
                <a:pos x="connsiteX1168" y="connsiteY1168"/>
              </a:cxn>
              <a:cxn ang="0">
                <a:pos x="connsiteX1169" y="connsiteY1169"/>
              </a:cxn>
              <a:cxn ang="0">
                <a:pos x="connsiteX1170" y="connsiteY1170"/>
              </a:cxn>
              <a:cxn ang="0">
                <a:pos x="connsiteX1171" y="connsiteY1171"/>
              </a:cxn>
              <a:cxn ang="0">
                <a:pos x="connsiteX1172" y="connsiteY1172"/>
              </a:cxn>
              <a:cxn ang="0">
                <a:pos x="connsiteX1173" y="connsiteY1173"/>
              </a:cxn>
              <a:cxn ang="0">
                <a:pos x="connsiteX1174" y="connsiteY1174"/>
              </a:cxn>
              <a:cxn ang="0">
                <a:pos x="connsiteX1175" y="connsiteY1175"/>
              </a:cxn>
              <a:cxn ang="0">
                <a:pos x="connsiteX1176" y="connsiteY1176"/>
              </a:cxn>
              <a:cxn ang="0">
                <a:pos x="connsiteX1177" y="connsiteY1177"/>
              </a:cxn>
              <a:cxn ang="0">
                <a:pos x="connsiteX1178" y="connsiteY1178"/>
              </a:cxn>
              <a:cxn ang="0">
                <a:pos x="connsiteX1179" y="connsiteY1179"/>
              </a:cxn>
              <a:cxn ang="0">
                <a:pos x="connsiteX1180" y="connsiteY1180"/>
              </a:cxn>
              <a:cxn ang="0">
                <a:pos x="connsiteX1181" y="connsiteY1181"/>
              </a:cxn>
              <a:cxn ang="0">
                <a:pos x="connsiteX1182" y="connsiteY1182"/>
              </a:cxn>
              <a:cxn ang="0">
                <a:pos x="connsiteX1183" y="connsiteY1183"/>
              </a:cxn>
              <a:cxn ang="0">
                <a:pos x="connsiteX1184" y="connsiteY1184"/>
              </a:cxn>
              <a:cxn ang="0">
                <a:pos x="connsiteX1185" y="connsiteY1185"/>
              </a:cxn>
              <a:cxn ang="0">
                <a:pos x="connsiteX1186" y="connsiteY1186"/>
              </a:cxn>
              <a:cxn ang="0">
                <a:pos x="connsiteX1187" y="connsiteY1187"/>
              </a:cxn>
              <a:cxn ang="0">
                <a:pos x="connsiteX1188" y="connsiteY1188"/>
              </a:cxn>
              <a:cxn ang="0">
                <a:pos x="connsiteX1189" y="connsiteY1189"/>
              </a:cxn>
              <a:cxn ang="0">
                <a:pos x="connsiteX1190" y="connsiteY1190"/>
              </a:cxn>
              <a:cxn ang="0">
                <a:pos x="connsiteX1191" y="connsiteY1191"/>
              </a:cxn>
              <a:cxn ang="0">
                <a:pos x="connsiteX1192" y="connsiteY1192"/>
              </a:cxn>
              <a:cxn ang="0">
                <a:pos x="connsiteX1193" y="connsiteY1193"/>
              </a:cxn>
              <a:cxn ang="0">
                <a:pos x="connsiteX1194" y="connsiteY1194"/>
              </a:cxn>
              <a:cxn ang="0">
                <a:pos x="connsiteX1195" y="connsiteY1195"/>
              </a:cxn>
              <a:cxn ang="0">
                <a:pos x="connsiteX1196" y="connsiteY1196"/>
              </a:cxn>
              <a:cxn ang="0">
                <a:pos x="connsiteX1197" y="connsiteY1197"/>
              </a:cxn>
              <a:cxn ang="0">
                <a:pos x="connsiteX1198" y="connsiteY1198"/>
              </a:cxn>
              <a:cxn ang="0">
                <a:pos x="connsiteX1199" y="connsiteY1199"/>
              </a:cxn>
              <a:cxn ang="0">
                <a:pos x="connsiteX1200" y="connsiteY1200"/>
              </a:cxn>
              <a:cxn ang="0">
                <a:pos x="connsiteX1201" y="connsiteY1201"/>
              </a:cxn>
              <a:cxn ang="0">
                <a:pos x="connsiteX1202" y="connsiteY1202"/>
              </a:cxn>
              <a:cxn ang="0">
                <a:pos x="connsiteX1203" y="connsiteY1203"/>
              </a:cxn>
              <a:cxn ang="0">
                <a:pos x="connsiteX1204" y="connsiteY1204"/>
              </a:cxn>
              <a:cxn ang="0">
                <a:pos x="connsiteX1205" y="connsiteY1205"/>
              </a:cxn>
              <a:cxn ang="0">
                <a:pos x="connsiteX1206" y="connsiteY1206"/>
              </a:cxn>
              <a:cxn ang="0">
                <a:pos x="connsiteX1207" y="connsiteY1207"/>
              </a:cxn>
              <a:cxn ang="0">
                <a:pos x="connsiteX1208" y="connsiteY1208"/>
              </a:cxn>
              <a:cxn ang="0">
                <a:pos x="connsiteX1209" y="connsiteY1209"/>
              </a:cxn>
              <a:cxn ang="0">
                <a:pos x="connsiteX1210" y="connsiteY1210"/>
              </a:cxn>
              <a:cxn ang="0">
                <a:pos x="connsiteX1211" y="connsiteY1211"/>
              </a:cxn>
              <a:cxn ang="0">
                <a:pos x="connsiteX1212" y="connsiteY1212"/>
              </a:cxn>
              <a:cxn ang="0">
                <a:pos x="connsiteX1213" y="connsiteY1213"/>
              </a:cxn>
              <a:cxn ang="0">
                <a:pos x="connsiteX1214" y="connsiteY1214"/>
              </a:cxn>
              <a:cxn ang="0">
                <a:pos x="connsiteX1215" y="connsiteY1215"/>
              </a:cxn>
              <a:cxn ang="0">
                <a:pos x="connsiteX1216" y="connsiteY1216"/>
              </a:cxn>
              <a:cxn ang="0">
                <a:pos x="connsiteX1217" y="connsiteY1217"/>
              </a:cxn>
              <a:cxn ang="0">
                <a:pos x="connsiteX1218" y="connsiteY1218"/>
              </a:cxn>
              <a:cxn ang="0">
                <a:pos x="connsiteX1219" y="connsiteY1219"/>
              </a:cxn>
              <a:cxn ang="0">
                <a:pos x="connsiteX1220" y="connsiteY1220"/>
              </a:cxn>
              <a:cxn ang="0">
                <a:pos x="connsiteX1221" y="connsiteY1221"/>
              </a:cxn>
              <a:cxn ang="0">
                <a:pos x="connsiteX1222" y="connsiteY1222"/>
              </a:cxn>
              <a:cxn ang="0">
                <a:pos x="connsiteX1223" y="connsiteY1223"/>
              </a:cxn>
              <a:cxn ang="0">
                <a:pos x="connsiteX1224" y="connsiteY1224"/>
              </a:cxn>
              <a:cxn ang="0">
                <a:pos x="connsiteX1225" y="connsiteY1225"/>
              </a:cxn>
              <a:cxn ang="0">
                <a:pos x="connsiteX1226" y="connsiteY1226"/>
              </a:cxn>
              <a:cxn ang="0">
                <a:pos x="connsiteX1227" y="connsiteY1227"/>
              </a:cxn>
              <a:cxn ang="0">
                <a:pos x="connsiteX1228" y="connsiteY1228"/>
              </a:cxn>
              <a:cxn ang="0">
                <a:pos x="connsiteX1229" y="connsiteY1229"/>
              </a:cxn>
              <a:cxn ang="0">
                <a:pos x="connsiteX1230" y="connsiteY1230"/>
              </a:cxn>
              <a:cxn ang="0">
                <a:pos x="connsiteX1231" y="connsiteY1231"/>
              </a:cxn>
              <a:cxn ang="0">
                <a:pos x="connsiteX1232" y="connsiteY1232"/>
              </a:cxn>
              <a:cxn ang="0">
                <a:pos x="connsiteX1233" y="connsiteY1233"/>
              </a:cxn>
              <a:cxn ang="0">
                <a:pos x="connsiteX1234" y="connsiteY1234"/>
              </a:cxn>
              <a:cxn ang="0">
                <a:pos x="connsiteX1235" y="connsiteY1235"/>
              </a:cxn>
              <a:cxn ang="0">
                <a:pos x="connsiteX1236" y="connsiteY1236"/>
              </a:cxn>
              <a:cxn ang="0">
                <a:pos x="connsiteX1237" y="connsiteY1237"/>
              </a:cxn>
              <a:cxn ang="0">
                <a:pos x="connsiteX1238" y="connsiteY1238"/>
              </a:cxn>
              <a:cxn ang="0">
                <a:pos x="connsiteX1239" y="connsiteY1239"/>
              </a:cxn>
              <a:cxn ang="0">
                <a:pos x="connsiteX1240" y="connsiteY1240"/>
              </a:cxn>
              <a:cxn ang="0">
                <a:pos x="connsiteX1241" y="connsiteY1241"/>
              </a:cxn>
              <a:cxn ang="0">
                <a:pos x="connsiteX1242" y="connsiteY1242"/>
              </a:cxn>
              <a:cxn ang="0">
                <a:pos x="connsiteX1243" y="connsiteY1243"/>
              </a:cxn>
              <a:cxn ang="0">
                <a:pos x="connsiteX1244" y="connsiteY1244"/>
              </a:cxn>
              <a:cxn ang="0">
                <a:pos x="connsiteX1245" y="connsiteY1245"/>
              </a:cxn>
              <a:cxn ang="0">
                <a:pos x="connsiteX1246" y="connsiteY1246"/>
              </a:cxn>
              <a:cxn ang="0">
                <a:pos x="connsiteX1247" y="connsiteY1247"/>
              </a:cxn>
              <a:cxn ang="0">
                <a:pos x="connsiteX1248" y="connsiteY1248"/>
              </a:cxn>
              <a:cxn ang="0">
                <a:pos x="connsiteX1249" y="connsiteY1249"/>
              </a:cxn>
              <a:cxn ang="0">
                <a:pos x="connsiteX1250" y="connsiteY1250"/>
              </a:cxn>
              <a:cxn ang="0">
                <a:pos x="connsiteX1251" y="connsiteY1251"/>
              </a:cxn>
              <a:cxn ang="0">
                <a:pos x="connsiteX1252" y="connsiteY1252"/>
              </a:cxn>
              <a:cxn ang="0">
                <a:pos x="connsiteX1253" y="connsiteY1253"/>
              </a:cxn>
              <a:cxn ang="0">
                <a:pos x="connsiteX1254" y="connsiteY1254"/>
              </a:cxn>
              <a:cxn ang="0">
                <a:pos x="connsiteX1255" y="connsiteY1255"/>
              </a:cxn>
              <a:cxn ang="0">
                <a:pos x="connsiteX1256" y="connsiteY1256"/>
              </a:cxn>
              <a:cxn ang="0">
                <a:pos x="connsiteX1257" y="connsiteY1257"/>
              </a:cxn>
              <a:cxn ang="0">
                <a:pos x="connsiteX1258" y="connsiteY1258"/>
              </a:cxn>
              <a:cxn ang="0">
                <a:pos x="connsiteX1259" y="connsiteY1259"/>
              </a:cxn>
              <a:cxn ang="0">
                <a:pos x="connsiteX1260" y="connsiteY1260"/>
              </a:cxn>
              <a:cxn ang="0">
                <a:pos x="connsiteX1261" y="connsiteY1261"/>
              </a:cxn>
              <a:cxn ang="0">
                <a:pos x="connsiteX1262" y="connsiteY1262"/>
              </a:cxn>
              <a:cxn ang="0">
                <a:pos x="connsiteX1263" y="connsiteY1263"/>
              </a:cxn>
              <a:cxn ang="0">
                <a:pos x="connsiteX1264" y="connsiteY1264"/>
              </a:cxn>
              <a:cxn ang="0">
                <a:pos x="connsiteX1265" y="connsiteY1265"/>
              </a:cxn>
              <a:cxn ang="0">
                <a:pos x="connsiteX1266" y="connsiteY1266"/>
              </a:cxn>
              <a:cxn ang="0">
                <a:pos x="connsiteX1267" y="connsiteY1267"/>
              </a:cxn>
              <a:cxn ang="0">
                <a:pos x="connsiteX1268" y="connsiteY1268"/>
              </a:cxn>
              <a:cxn ang="0">
                <a:pos x="connsiteX1269" y="connsiteY1269"/>
              </a:cxn>
              <a:cxn ang="0">
                <a:pos x="connsiteX1270" y="connsiteY1270"/>
              </a:cxn>
              <a:cxn ang="0">
                <a:pos x="connsiteX1271" y="connsiteY1271"/>
              </a:cxn>
              <a:cxn ang="0">
                <a:pos x="connsiteX1272" y="connsiteY1272"/>
              </a:cxn>
              <a:cxn ang="0">
                <a:pos x="connsiteX1273" y="connsiteY1273"/>
              </a:cxn>
              <a:cxn ang="0">
                <a:pos x="connsiteX1274" y="connsiteY1274"/>
              </a:cxn>
              <a:cxn ang="0">
                <a:pos x="connsiteX1275" y="connsiteY1275"/>
              </a:cxn>
              <a:cxn ang="0">
                <a:pos x="connsiteX1276" y="connsiteY1276"/>
              </a:cxn>
              <a:cxn ang="0">
                <a:pos x="connsiteX1277" y="connsiteY1277"/>
              </a:cxn>
              <a:cxn ang="0">
                <a:pos x="connsiteX1278" y="connsiteY1278"/>
              </a:cxn>
              <a:cxn ang="0">
                <a:pos x="connsiteX1279" y="connsiteY1279"/>
              </a:cxn>
              <a:cxn ang="0">
                <a:pos x="connsiteX1280" y="connsiteY1280"/>
              </a:cxn>
              <a:cxn ang="0">
                <a:pos x="connsiteX1281" y="connsiteY1281"/>
              </a:cxn>
              <a:cxn ang="0">
                <a:pos x="connsiteX1282" y="connsiteY1282"/>
              </a:cxn>
              <a:cxn ang="0">
                <a:pos x="connsiteX1283" y="connsiteY1283"/>
              </a:cxn>
              <a:cxn ang="0">
                <a:pos x="connsiteX1284" y="connsiteY1284"/>
              </a:cxn>
              <a:cxn ang="0">
                <a:pos x="connsiteX1285" y="connsiteY1285"/>
              </a:cxn>
              <a:cxn ang="0">
                <a:pos x="connsiteX1286" y="connsiteY1286"/>
              </a:cxn>
              <a:cxn ang="0">
                <a:pos x="connsiteX1287" y="connsiteY1287"/>
              </a:cxn>
              <a:cxn ang="0">
                <a:pos x="connsiteX1288" y="connsiteY1288"/>
              </a:cxn>
              <a:cxn ang="0">
                <a:pos x="connsiteX1289" y="connsiteY1289"/>
              </a:cxn>
              <a:cxn ang="0">
                <a:pos x="connsiteX1290" y="connsiteY1290"/>
              </a:cxn>
              <a:cxn ang="0">
                <a:pos x="connsiteX1291" y="connsiteY1291"/>
              </a:cxn>
              <a:cxn ang="0">
                <a:pos x="connsiteX1292" y="connsiteY1292"/>
              </a:cxn>
              <a:cxn ang="0">
                <a:pos x="connsiteX1293" y="connsiteY1293"/>
              </a:cxn>
              <a:cxn ang="0">
                <a:pos x="connsiteX1294" y="connsiteY1294"/>
              </a:cxn>
              <a:cxn ang="0">
                <a:pos x="connsiteX1295" y="connsiteY1295"/>
              </a:cxn>
              <a:cxn ang="0">
                <a:pos x="connsiteX1296" y="connsiteY1296"/>
              </a:cxn>
              <a:cxn ang="0">
                <a:pos x="connsiteX1297" y="connsiteY1297"/>
              </a:cxn>
              <a:cxn ang="0">
                <a:pos x="connsiteX1298" y="connsiteY1298"/>
              </a:cxn>
              <a:cxn ang="0">
                <a:pos x="connsiteX1299" y="connsiteY1299"/>
              </a:cxn>
              <a:cxn ang="0">
                <a:pos x="connsiteX1300" y="connsiteY1300"/>
              </a:cxn>
              <a:cxn ang="0">
                <a:pos x="connsiteX1301" y="connsiteY1301"/>
              </a:cxn>
              <a:cxn ang="0">
                <a:pos x="connsiteX1302" y="connsiteY1302"/>
              </a:cxn>
              <a:cxn ang="0">
                <a:pos x="connsiteX1303" y="connsiteY1303"/>
              </a:cxn>
              <a:cxn ang="0">
                <a:pos x="connsiteX1304" y="connsiteY1304"/>
              </a:cxn>
              <a:cxn ang="0">
                <a:pos x="connsiteX1305" y="connsiteY1305"/>
              </a:cxn>
              <a:cxn ang="0">
                <a:pos x="connsiteX1306" y="connsiteY1306"/>
              </a:cxn>
              <a:cxn ang="0">
                <a:pos x="connsiteX1307" y="connsiteY1307"/>
              </a:cxn>
              <a:cxn ang="0">
                <a:pos x="connsiteX1308" y="connsiteY1308"/>
              </a:cxn>
              <a:cxn ang="0">
                <a:pos x="connsiteX1309" y="connsiteY1309"/>
              </a:cxn>
              <a:cxn ang="0">
                <a:pos x="connsiteX1310" y="connsiteY1310"/>
              </a:cxn>
              <a:cxn ang="0">
                <a:pos x="connsiteX1311" y="connsiteY1311"/>
              </a:cxn>
              <a:cxn ang="0">
                <a:pos x="connsiteX1312" y="connsiteY1312"/>
              </a:cxn>
              <a:cxn ang="0">
                <a:pos x="connsiteX1313" y="connsiteY1313"/>
              </a:cxn>
              <a:cxn ang="0">
                <a:pos x="connsiteX1314" y="connsiteY1314"/>
              </a:cxn>
              <a:cxn ang="0">
                <a:pos x="connsiteX1315" y="connsiteY1315"/>
              </a:cxn>
              <a:cxn ang="0">
                <a:pos x="connsiteX1316" y="connsiteY1316"/>
              </a:cxn>
              <a:cxn ang="0">
                <a:pos x="connsiteX1317" y="connsiteY1317"/>
              </a:cxn>
              <a:cxn ang="0">
                <a:pos x="connsiteX1318" y="connsiteY1318"/>
              </a:cxn>
              <a:cxn ang="0">
                <a:pos x="connsiteX1319" y="connsiteY1319"/>
              </a:cxn>
              <a:cxn ang="0">
                <a:pos x="connsiteX1320" y="connsiteY1320"/>
              </a:cxn>
              <a:cxn ang="0">
                <a:pos x="connsiteX1321" y="connsiteY1321"/>
              </a:cxn>
              <a:cxn ang="0">
                <a:pos x="connsiteX1322" y="connsiteY1322"/>
              </a:cxn>
              <a:cxn ang="0">
                <a:pos x="connsiteX1323" y="connsiteY1323"/>
              </a:cxn>
              <a:cxn ang="0">
                <a:pos x="connsiteX1324" y="connsiteY1324"/>
              </a:cxn>
              <a:cxn ang="0">
                <a:pos x="connsiteX1325" y="connsiteY1325"/>
              </a:cxn>
              <a:cxn ang="0">
                <a:pos x="connsiteX1326" y="connsiteY1326"/>
              </a:cxn>
              <a:cxn ang="0">
                <a:pos x="connsiteX1327" y="connsiteY1327"/>
              </a:cxn>
              <a:cxn ang="0">
                <a:pos x="connsiteX1328" y="connsiteY1328"/>
              </a:cxn>
              <a:cxn ang="0">
                <a:pos x="connsiteX1329" y="connsiteY1329"/>
              </a:cxn>
              <a:cxn ang="0">
                <a:pos x="connsiteX1330" y="connsiteY1330"/>
              </a:cxn>
              <a:cxn ang="0">
                <a:pos x="connsiteX1331" y="connsiteY1331"/>
              </a:cxn>
              <a:cxn ang="0">
                <a:pos x="connsiteX1332" y="connsiteY1332"/>
              </a:cxn>
              <a:cxn ang="0">
                <a:pos x="connsiteX1333" y="connsiteY1333"/>
              </a:cxn>
              <a:cxn ang="0">
                <a:pos x="connsiteX1334" y="connsiteY1334"/>
              </a:cxn>
              <a:cxn ang="0">
                <a:pos x="connsiteX1335" y="connsiteY1335"/>
              </a:cxn>
              <a:cxn ang="0">
                <a:pos x="connsiteX1336" y="connsiteY1336"/>
              </a:cxn>
              <a:cxn ang="0">
                <a:pos x="connsiteX1337" y="connsiteY1337"/>
              </a:cxn>
              <a:cxn ang="0">
                <a:pos x="connsiteX1338" y="connsiteY1338"/>
              </a:cxn>
              <a:cxn ang="0">
                <a:pos x="connsiteX1339" y="connsiteY1339"/>
              </a:cxn>
              <a:cxn ang="0">
                <a:pos x="connsiteX1340" y="connsiteY1340"/>
              </a:cxn>
              <a:cxn ang="0">
                <a:pos x="connsiteX1341" y="connsiteY1341"/>
              </a:cxn>
              <a:cxn ang="0">
                <a:pos x="connsiteX1342" y="connsiteY1342"/>
              </a:cxn>
              <a:cxn ang="0">
                <a:pos x="connsiteX1343" y="connsiteY1343"/>
              </a:cxn>
              <a:cxn ang="0">
                <a:pos x="connsiteX1344" y="connsiteY1344"/>
              </a:cxn>
              <a:cxn ang="0">
                <a:pos x="connsiteX1345" y="connsiteY1345"/>
              </a:cxn>
              <a:cxn ang="0">
                <a:pos x="connsiteX1346" y="connsiteY1346"/>
              </a:cxn>
              <a:cxn ang="0">
                <a:pos x="connsiteX1347" y="connsiteY1347"/>
              </a:cxn>
              <a:cxn ang="0">
                <a:pos x="connsiteX1348" y="connsiteY1348"/>
              </a:cxn>
              <a:cxn ang="0">
                <a:pos x="connsiteX1349" y="connsiteY1349"/>
              </a:cxn>
              <a:cxn ang="0">
                <a:pos x="connsiteX1350" y="connsiteY1350"/>
              </a:cxn>
              <a:cxn ang="0">
                <a:pos x="connsiteX1351" y="connsiteY1351"/>
              </a:cxn>
              <a:cxn ang="0">
                <a:pos x="connsiteX1352" y="connsiteY1352"/>
              </a:cxn>
              <a:cxn ang="0">
                <a:pos x="connsiteX1353" y="connsiteY1353"/>
              </a:cxn>
              <a:cxn ang="0">
                <a:pos x="connsiteX1354" y="connsiteY1354"/>
              </a:cxn>
              <a:cxn ang="0">
                <a:pos x="connsiteX1355" y="connsiteY1355"/>
              </a:cxn>
              <a:cxn ang="0">
                <a:pos x="connsiteX1356" y="connsiteY1356"/>
              </a:cxn>
              <a:cxn ang="0">
                <a:pos x="connsiteX1357" y="connsiteY1357"/>
              </a:cxn>
              <a:cxn ang="0">
                <a:pos x="connsiteX1358" y="connsiteY1358"/>
              </a:cxn>
              <a:cxn ang="0">
                <a:pos x="connsiteX1359" y="connsiteY1359"/>
              </a:cxn>
              <a:cxn ang="0">
                <a:pos x="connsiteX1360" y="connsiteY1360"/>
              </a:cxn>
              <a:cxn ang="0">
                <a:pos x="connsiteX1361" y="connsiteY1361"/>
              </a:cxn>
              <a:cxn ang="0">
                <a:pos x="connsiteX1362" y="connsiteY1362"/>
              </a:cxn>
              <a:cxn ang="0">
                <a:pos x="connsiteX1363" y="connsiteY1363"/>
              </a:cxn>
              <a:cxn ang="0">
                <a:pos x="connsiteX1364" y="connsiteY1364"/>
              </a:cxn>
              <a:cxn ang="0">
                <a:pos x="connsiteX1365" y="connsiteY1365"/>
              </a:cxn>
              <a:cxn ang="0">
                <a:pos x="connsiteX1366" y="connsiteY1366"/>
              </a:cxn>
              <a:cxn ang="0">
                <a:pos x="connsiteX1367" y="connsiteY1367"/>
              </a:cxn>
              <a:cxn ang="0">
                <a:pos x="connsiteX1368" y="connsiteY1368"/>
              </a:cxn>
              <a:cxn ang="0">
                <a:pos x="connsiteX1369" y="connsiteY1369"/>
              </a:cxn>
              <a:cxn ang="0">
                <a:pos x="connsiteX1370" y="connsiteY1370"/>
              </a:cxn>
              <a:cxn ang="0">
                <a:pos x="connsiteX1371" y="connsiteY1371"/>
              </a:cxn>
              <a:cxn ang="0">
                <a:pos x="connsiteX1372" y="connsiteY1372"/>
              </a:cxn>
              <a:cxn ang="0">
                <a:pos x="connsiteX1373" y="connsiteY1373"/>
              </a:cxn>
              <a:cxn ang="0">
                <a:pos x="connsiteX1374" y="connsiteY1374"/>
              </a:cxn>
              <a:cxn ang="0">
                <a:pos x="connsiteX1375" y="connsiteY1375"/>
              </a:cxn>
              <a:cxn ang="0">
                <a:pos x="connsiteX1376" y="connsiteY1376"/>
              </a:cxn>
              <a:cxn ang="0">
                <a:pos x="connsiteX1377" y="connsiteY1377"/>
              </a:cxn>
              <a:cxn ang="0">
                <a:pos x="connsiteX1378" y="connsiteY1378"/>
              </a:cxn>
              <a:cxn ang="0">
                <a:pos x="connsiteX1379" y="connsiteY1379"/>
              </a:cxn>
              <a:cxn ang="0">
                <a:pos x="connsiteX1380" y="connsiteY1380"/>
              </a:cxn>
              <a:cxn ang="0">
                <a:pos x="connsiteX1381" y="connsiteY1381"/>
              </a:cxn>
              <a:cxn ang="0">
                <a:pos x="connsiteX1382" y="connsiteY1382"/>
              </a:cxn>
              <a:cxn ang="0">
                <a:pos x="connsiteX1383" y="connsiteY1383"/>
              </a:cxn>
              <a:cxn ang="0">
                <a:pos x="connsiteX1384" y="connsiteY1384"/>
              </a:cxn>
              <a:cxn ang="0">
                <a:pos x="connsiteX1385" y="connsiteY1385"/>
              </a:cxn>
              <a:cxn ang="0">
                <a:pos x="connsiteX1386" y="connsiteY1386"/>
              </a:cxn>
              <a:cxn ang="0">
                <a:pos x="connsiteX1387" y="connsiteY1387"/>
              </a:cxn>
              <a:cxn ang="0">
                <a:pos x="connsiteX1388" y="connsiteY1388"/>
              </a:cxn>
              <a:cxn ang="0">
                <a:pos x="connsiteX1389" y="connsiteY1389"/>
              </a:cxn>
              <a:cxn ang="0">
                <a:pos x="connsiteX1390" y="connsiteY1390"/>
              </a:cxn>
              <a:cxn ang="0">
                <a:pos x="connsiteX1391" y="connsiteY1391"/>
              </a:cxn>
              <a:cxn ang="0">
                <a:pos x="connsiteX1392" y="connsiteY1392"/>
              </a:cxn>
              <a:cxn ang="0">
                <a:pos x="connsiteX1393" y="connsiteY1393"/>
              </a:cxn>
              <a:cxn ang="0">
                <a:pos x="connsiteX1394" y="connsiteY1394"/>
              </a:cxn>
              <a:cxn ang="0">
                <a:pos x="connsiteX1395" y="connsiteY1395"/>
              </a:cxn>
              <a:cxn ang="0">
                <a:pos x="connsiteX1396" y="connsiteY1396"/>
              </a:cxn>
              <a:cxn ang="0">
                <a:pos x="connsiteX1397" y="connsiteY1397"/>
              </a:cxn>
              <a:cxn ang="0">
                <a:pos x="connsiteX1398" y="connsiteY1398"/>
              </a:cxn>
              <a:cxn ang="0">
                <a:pos x="connsiteX1399" y="connsiteY1399"/>
              </a:cxn>
              <a:cxn ang="0">
                <a:pos x="connsiteX1400" y="connsiteY1400"/>
              </a:cxn>
              <a:cxn ang="0">
                <a:pos x="connsiteX1401" y="connsiteY1401"/>
              </a:cxn>
              <a:cxn ang="0">
                <a:pos x="connsiteX1402" y="connsiteY1402"/>
              </a:cxn>
              <a:cxn ang="0">
                <a:pos x="connsiteX1403" y="connsiteY1403"/>
              </a:cxn>
              <a:cxn ang="0">
                <a:pos x="connsiteX1404" y="connsiteY1404"/>
              </a:cxn>
              <a:cxn ang="0">
                <a:pos x="connsiteX1405" y="connsiteY1405"/>
              </a:cxn>
              <a:cxn ang="0">
                <a:pos x="connsiteX1406" y="connsiteY1406"/>
              </a:cxn>
              <a:cxn ang="0">
                <a:pos x="connsiteX1407" y="connsiteY1407"/>
              </a:cxn>
              <a:cxn ang="0">
                <a:pos x="connsiteX1408" y="connsiteY1408"/>
              </a:cxn>
              <a:cxn ang="0">
                <a:pos x="connsiteX1409" y="connsiteY1409"/>
              </a:cxn>
              <a:cxn ang="0">
                <a:pos x="connsiteX1410" y="connsiteY1410"/>
              </a:cxn>
              <a:cxn ang="0">
                <a:pos x="connsiteX1411" y="connsiteY1411"/>
              </a:cxn>
              <a:cxn ang="0">
                <a:pos x="connsiteX1412" y="connsiteY1412"/>
              </a:cxn>
              <a:cxn ang="0">
                <a:pos x="connsiteX1413" y="connsiteY1413"/>
              </a:cxn>
              <a:cxn ang="0">
                <a:pos x="connsiteX1414" y="connsiteY1414"/>
              </a:cxn>
              <a:cxn ang="0">
                <a:pos x="connsiteX1415" y="connsiteY1415"/>
              </a:cxn>
              <a:cxn ang="0">
                <a:pos x="connsiteX1416" y="connsiteY1416"/>
              </a:cxn>
              <a:cxn ang="0">
                <a:pos x="connsiteX1417" y="connsiteY1417"/>
              </a:cxn>
              <a:cxn ang="0">
                <a:pos x="connsiteX1418" y="connsiteY1418"/>
              </a:cxn>
              <a:cxn ang="0">
                <a:pos x="connsiteX1419" y="connsiteY1419"/>
              </a:cxn>
              <a:cxn ang="0">
                <a:pos x="connsiteX1420" y="connsiteY1420"/>
              </a:cxn>
              <a:cxn ang="0">
                <a:pos x="connsiteX1421" y="connsiteY1421"/>
              </a:cxn>
              <a:cxn ang="0">
                <a:pos x="connsiteX1422" y="connsiteY1422"/>
              </a:cxn>
              <a:cxn ang="0">
                <a:pos x="connsiteX1423" y="connsiteY1423"/>
              </a:cxn>
              <a:cxn ang="0">
                <a:pos x="connsiteX1424" y="connsiteY1424"/>
              </a:cxn>
              <a:cxn ang="0">
                <a:pos x="connsiteX1425" y="connsiteY1425"/>
              </a:cxn>
              <a:cxn ang="0">
                <a:pos x="connsiteX1426" y="connsiteY1426"/>
              </a:cxn>
              <a:cxn ang="0">
                <a:pos x="connsiteX1427" y="connsiteY1427"/>
              </a:cxn>
              <a:cxn ang="0">
                <a:pos x="connsiteX1428" y="connsiteY1428"/>
              </a:cxn>
              <a:cxn ang="0">
                <a:pos x="connsiteX1429" y="connsiteY1429"/>
              </a:cxn>
              <a:cxn ang="0">
                <a:pos x="connsiteX1430" y="connsiteY1430"/>
              </a:cxn>
              <a:cxn ang="0">
                <a:pos x="connsiteX1431" y="connsiteY1431"/>
              </a:cxn>
              <a:cxn ang="0">
                <a:pos x="connsiteX1432" y="connsiteY1432"/>
              </a:cxn>
              <a:cxn ang="0">
                <a:pos x="connsiteX1433" y="connsiteY1433"/>
              </a:cxn>
              <a:cxn ang="0">
                <a:pos x="connsiteX1434" y="connsiteY1434"/>
              </a:cxn>
              <a:cxn ang="0">
                <a:pos x="connsiteX1435" y="connsiteY1435"/>
              </a:cxn>
              <a:cxn ang="0">
                <a:pos x="connsiteX1436" y="connsiteY1436"/>
              </a:cxn>
              <a:cxn ang="0">
                <a:pos x="connsiteX1437" y="connsiteY1437"/>
              </a:cxn>
              <a:cxn ang="0">
                <a:pos x="connsiteX1438" y="connsiteY1438"/>
              </a:cxn>
              <a:cxn ang="0">
                <a:pos x="connsiteX1439" y="connsiteY1439"/>
              </a:cxn>
              <a:cxn ang="0">
                <a:pos x="connsiteX1440" y="connsiteY1440"/>
              </a:cxn>
              <a:cxn ang="0">
                <a:pos x="connsiteX1441" y="connsiteY1441"/>
              </a:cxn>
              <a:cxn ang="0">
                <a:pos x="connsiteX1442" y="connsiteY1442"/>
              </a:cxn>
              <a:cxn ang="0">
                <a:pos x="connsiteX1443" y="connsiteY1443"/>
              </a:cxn>
              <a:cxn ang="0">
                <a:pos x="connsiteX1444" y="connsiteY1444"/>
              </a:cxn>
              <a:cxn ang="0">
                <a:pos x="connsiteX1445" y="connsiteY1445"/>
              </a:cxn>
              <a:cxn ang="0">
                <a:pos x="connsiteX1446" y="connsiteY1446"/>
              </a:cxn>
              <a:cxn ang="0">
                <a:pos x="connsiteX1447" y="connsiteY1447"/>
              </a:cxn>
              <a:cxn ang="0">
                <a:pos x="connsiteX1448" y="connsiteY1448"/>
              </a:cxn>
              <a:cxn ang="0">
                <a:pos x="connsiteX1449" y="connsiteY1449"/>
              </a:cxn>
              <a:cxn ang="0">
                <a:pos x="connsiteX1450" y="connsiteY1450"/>
              </a:cxn>
              <a:cxn ang="0">
                <a:pos x="connsiteX1451" y="connsiteY1451"/>
              </a:cxn>
              <a:cxn ang="0">
                <a:pos x="connsiteX1452" y="connsiteY1452"/>
              </a:cxn>
              <a:cxn ang="0">
                <a:pos x="connsiteX1453" y="connsiteY1453"/>
              </a:cxn>
              <a:cxn ang="0">
                <a:pos x="connsiteX1454" y="connsiteY1454"/>
              </a:cxn>
              <a:cxn ang="0">
                <a:pos x="connsiteX1455" y="connsiteY1455"/>
              </a:cxn>
              <a:cxn ang="0">
                <a:pos x="connsiteX1456" y="connsiteY1456"/>
              </a:cxn>
              <a:cxn ang="0">
                <a:pos x="connsiteX1457" y="connsiteY1457"/>
              </a:cxn>
              <a:cxn ang="0">
                <a:pos x="connsiteX1458" y="connsiteY1458"/>
              </a:cxn>
              <a:cxn ang="0">
                <a:pos x="connsiteX1459" y="connsiteY1459"/>
              </a:cxn>
              <a:cxn ang="0">
                <a:pos x="connsiteX1460" y="connsiteY1460"/>
              </a:cxn>
              <a:cxn ang="0">
                <a:pos x="connsiteX1461" y="connsiteY1461"/>
              </a:cxn>
              <a:cxn ang="0">
                <a:pos x="connsiteX1462" y="connsiteY1462"/>
              </a:cxn>
              <a:cxn ang="0">
                <a:pos x="connsiteX1463" y="connsiteY1463"/>
              </a:cxn>
              <a:cxn ang="0">
                <a:pos x="connsiteX1464" y="connsiteY1464"/>
              </a:cxn>
              <a:cxn ang="0">
                <a:pos x="connsiteX1465" y="connsiteY1465"/>
              </a:cxn>
              <a:cxn ang="0">
                <a:pos x="connsiteX1466" y="connsiteY1466"/>
              </a:cxn>
              <a:cxn ang="0">
                <a:pos x="connsiteX1467" y="connsiteY1467"/>
              </a:cxn>
              <a:cxn ang="0">
                <a:pos x="connsiteX1468" y="connsiteY1468"/>
              </a:cxn>
              <a:cxn ang="0">
                <a:pos x="connsiteX1469" y="connsiteY1469"/>
              </a:cxn>
              <a:cxn ang="0">
                <a:pos x="connsiteX1470" y="connsiteY1470"/>
              </a:cxn>
              <a:cxn ang="0">
                <a:pos x="connsiteX1471" y="connsiteY1471"/>
              </a:cxn>
              <a:cxn ang="0">
                <a:pos x="connsiteX1472" y="connsiteY1472"/>
              </a:cxn>
              <a:cxn ang="0">
                <a:pos x="connsiteX1473" y="connsiteY1473"/>
              </a:cxn>
              <a:cxn ang="0">
                <a:pos x="connsiteX1474" y="connsiteY1474"/>
              </a:cxn>
              <a:cxn ang="0">
                <a:pos x="connsiteX1475" y="connsiteY1475"/>
              </a:cxn>
              <a:cxn ang="0">
                <a:pos x="connsiteX1476" y="connsiteY1476"/>
              </a:cxn>
              <a:cxn ang="0">
                <a:pos x="connsiteX1477" y="connsiteY1477"/>
              </a:cxn>
              <a:cxn ang="0">
                <a:pos x="connsiteX1478" y="connsiteY1478"/>
              </a:cxn>
              <a:cxn ang="0">
                <a:pos x="connsiteX1479" y="connsiteY1479"/>
              </a:cxn>
              <a:cxn ang="0">
                <a:pos x="connsiteX1480" y="connsiteY1480"/>
              </a:cxn>
              <a:cxn ang="0">
                <a:pos x="connsiteX1481" y="connsiteY1481"/>
              </a:cxn>
              <a:cxn ang="0">
                <a:pos x="connsiteX1482" y="connsiteY1482"/>
              </a:cxn>
              <a:cxn ang="0">
                <a:pos x="connsiteX1483" y="connsiteY1483"/>
              </a:cxn>
              <a:cxn ang="0">
                <a:pos x="connsiteX1484" y="connsiteY1484"/>
              </a:cxn>
              <a:cxn ang="0">
                <a:pos x="connsiteX1485" y="connsiteY1485"/>
              </a:cxn>
              <a:cxn ang="0">
                <a:pos x="connsiteX1486" y="connsiteY1486"/>
              </a:cxn>
              <a:cxn ang="0">
                <a:pos x="connsiteX1487" y="connsiteY1487"/>
              </a:cxn>
              <a:cxn ang="0">
                <a:pos x="connsiteX1488" y="connsiteY1488"/>
              </a:cxn>
              <a:cxn ang="0">
                <a:pos x="connsiteX1489" y="connsiteY1489"/>
              </a:cxn>
              <a:cxn ang="0">
                <a:pos x="connsiteX1490" y="connsiteY1490"/>
              </a:cxn>
              <a:cxn ang="0">
                <a:pos x="connsiteX1491" y="connsiteY1491"/>
              </a:cxn>
              <a:cxn ang="0">
                <a:pos x="connsiteX1492" y="connsiteY1492"/>
              </a:cxn>
              <a:cxn ang="0">
                <a:pos x="connsiteX1493" y="connsiteY1493"/>
              </a:cxn>
              <a:cxn ang="0">
                <a:pos x="connsiteX1494" y="connsiteY1494"/>
              </a:cxn>
              <a:cxn ang="0">
                <a:pos x="connsiteX1495" y="connsiteY1495"/>
              </a:cxn>
              <a:cxn ang="0">
                <a:pos x="connsiteX1496" y="connsiteY1496"/>
              </a:cxn>
              <a:cxn ang="0">
                <a:pos x="connsiteX1497" y="connsiteY1497"/>
              </a:cxn>
              <a:cxn ang="0">
                <a:pos x="connsiteX1498" y="connsiteY1498"/>
              </a:cxn>
              <a:cxn ang="0">
                <a:pos x="connsiteX1499" y="connsiteY1499"/>
              </a:cxn>
              <a:cxn ang="0">
                <a:pos x="connsiteX1500" y="connsiteY1500"/>
              </a:cxn>
              <a:cxn ang="0">
                <a:pos x="connsiteX1501" y="connsiteY1501"/>
              </a:cxn>
              <a:cxn ang="0">
                <a:pos x="connsiteX1502" y="connsiteY1502"/>
              </a:cxn>
              <a:cxn ang="0">
                <a:pos x="connsiteX1503" y="connsiteY1503"/>
              </a:cxn>
              <a:cxn ang="0">
                <a:pos x="connsiteX1504" y="connsiteY1504"/>
              </a:cxn>
              <a:cxn ang="0">
                <a:pos x="connsiteX1505" y="connsiteY1505"/>
              </a:cxn>
              <a:cxn ang="0">
                <a:pos x="connsiteX1506" y="connsiteY1506"/>
              </a:cxn>
              <a:cxn ang="0">
                <a:pos x="connsiteX1507" y="connsiteY1507"/>
              </a:cxn>
              <a:cxn ang="0">
                <a:pos x="connsiteX1508" y="connsiteY1508"/>
              </a:cxn>
              <a:cxn ang="0">
                <a:pos x="connsiteX1509" y="connsiteY1509"/>
              </a:cxn>
              <a:cxn ang="0">
                <a:pos x="connsiteX1510" y="connsiteY1510"/>
              </a:cxn>
              <a:cxn ang="0">
                <a:pos x="connsiteX1511" y="connsiteY1511"/>
              </a:cxn>
              <a:cxn ang="0">
                <a:pos x="connsiteX1512" y="connsiteY1512"/>
              </a:cxn>
              <a:cxn ang="0">
                <a:pos x="connsiteX1513" y="connsiteY1513"/>
              </a:cxn>
              <a:cxn ang="0">
                <a:pos x="connsiteX1514" y="connsiteY1514"/>
              </a:cxn>
              <a:cxn ang="0">
                <a:pos x="connsiteX1515" y="connsiteY1515"/>
              </a:cxn>
              <a:cxn ang="0">
                <a:pos x="connsiteX1516" y="connsiteY1516"/>
              </a:cxn>
              <a:cxn ang="0">
                <a:pos x="connsiteX1517" y="connsiteY1517"/>
              </a:cxn>
              <a:cxn ang="0">
                <a:pos x="connsiteX1518" y="connsiteY1518"/>
              </a:cxn>
              <a:cxn ang="0">
                <a:pos x="connsiteX1519" y="connsiteY1519"/>
              </a:cxn>
              <a:cxn ang="0">
                <a:pos x="connsiteX1520" y="connsiteY1520"/>
              </a:cxn>
              <a:cxn ang="0">
                <a:pos x="connsiteX1521" y="connsiteY1521"/>
              </a:cxn>
              <a:cxn ang="0">
                <a:pos x="connsiteX1522" y="connsiteY1522"/>
              </a:cxn>
              <a:cxn ang="0">
                <a:pos x="connsiteX1523" y="connsiteY1523"/>
              </a:cxn>
              <a:cxn ang="0">
                <a:pos x="connsiteX1524" y="connsiteY1524"/>
              </a:cxn>
              <a:cxn ang="0">
                <a:pos x="connsiteX1525" y="connsiteY1525"/>
              </a:cxn>
              <a:cxn ang="0">
                <a:pos x="connsiteX1526" y="connsiteY1526"/>
              </a:cxn>
              <a:cxn ang="0">
                <a:pos x="connsiteX1527" y="connsiteY1527"/>
              </a:cxn>
              <a:cxn ang="0">
                <a:pos x="connsiteX1528" y="connsiteY1528"/>
              </a:cxn>
              <a:cxn ang="0">
                <a:pos x="connsiteX1529" y="connsiteY1529"/>
              </a:cxn>
              <a:cxn ang="0">
                <a:pos x="connsiteX1530" y="connsiteY1530"/>
              </a:cxn>
              <a:cxn ang="0">
                <a:pos x="connsiteX1531" y="connsiteY1531"/>
              </a:cxn>
              <a:cxn ang="0">
                <a:pos x="connsiteX1532" y="connsiteY1532"/>
              </a:cxn>
              <a:cxn ang="0">
                <a:pos x="connsiteX1533" y="connsiteY1533"/>
              </a:cxn>
              <a:cxn ang="0">
                <a:pos x="connsiteX1534" y="connsiteY1534"/>
              </a:cxn>
              <a:cxn ang="0">
                <a:pos x="connsiteX1535" y="connsiteY1535"/>
              </a:cxn>
              <a:cxn ang="0">
                <a:pos x="connsiteX1536" y="connsiteY1536"/>
              </a:cxn>
              <a:cxn ang="0">
                <a:pos x="connsiteX1537" y="connsiteY1537"/>
              </a:cxn>
              <a:cxn ang="0">
                <a:pos x="connsiteX1538" y="connsiteY1538"/>
              </a:cxn>
              <a:cxn ang="0">
                <a:pos x="connsiteX1539" y="connsiteY1539"/>
              </a:cxn>
              <a:cxn ang="0">
                <a:pos x="connsiteX1540" y="connsiteY1540"/>
              </a:cxn>
              <a:cxn ang="0">
                <a:pos x="connsiteX1541" y="connsiteY1541"/>
              </a:cxn>
              <a:cxn ang="0">
                <a:pos x="connsiteX1542" y="connsiteY1542"/>
              </a:cxn>
              <a:cxn ang="0">
                <a:pos x="connsiteX1543" y="connsiteY1543"/>
              </a:cxn>
              <a:cxn ang="0">
                <a:pos x="connsiteX1544" y="connsiteY1544"/>
              </a:cxn>
              <a:cxn ang="0">
                <a:pos x="connsiteX1545" y="connsiteY1545"/>
              </a:cxn>
              <a:cxn ang="0">
                <a:pos x="connsiteX1546" y="connsiteY1546"/>
              </a:cxn>
              <a:cxn ang="0">
                <a:pos x="connsiteX1547" y="connsiteY1547"/>
              </a:cxn>
              <a:cxn ang="0">
                <a:pos x="connsiteX1548" y="connsiteY1548"/>
              </a:cxn>
              <a:cxn ang="0">
                <a:pos x="connsiteX1549" y="connsiteY1549"/>
              </a:cxn>
              <a:cxn ang="0">
                <a:pos x="connsiteX1550" y="connsiteY1550"/>
              </a:cxn>
              <a:cxn ang="0">
                <a:pos x="connsiteX1551" y="connsiteY1551"/>
              </a:cxn>
              <a:cxn ang="0">
                <a:pos x="connsiteX1552" y="connsiteY1552"/>
              </a:cxn>
              <a:cxn ang="0">
                <a:pos x="connsiteX1553" y="connsiteY1553"/>
              </a:cxn>
              <a:cxn ang="0">
                <a:pos x="connsiteX1554" y="connsiteY1554"/>
              </a:cxn>
              <a:cxn ang="0">
                <a:pos x="connsiteX1555" y="connsiteY1555"/>
              </a:cxn>
              <a:cxn ang="0">
                <a:pos x="connsiteX1556" y="connsiteY1556"/>
              </a:cxn>
              <a:cxn ang="0">
                <a:pos x="connsiteX1557" y="connsiteY1557"/>
              </a:cxn>
              <a:cxn ang="0">
                <a:pos x="connsiteX1558" y="connsiteY1558"/>
              </a:cxn>
              <a:cxn ang="0">
                <a:pos x="connsiteX1559" y="connsiteY1559"/>
              </a:cxn>
              <a:cxn ang="0">
                <a:pos x="connsiteX1560" y="connsiteY1560"/>
              </a:cxn>
              <a:cxn ang="0">
                <a:pos x="connsiteX1561" y="connsiteY1561"/>
              </a:cxn>
              <a:cxn ang="0">
                <a:pos x="connsiteX1562" y="connsiteY1562"/>
              </a:cxn>
              <a:cxn ang="0">
                <a:pos x="connsiteX1563" y="connsiteY1563"/>
              </a:cxn>
              <a:cxn ang="0">
                <a:pos x="connsiteX1564" y="connsiteY1564"/>
              </a:cxn>
              <a:cxn ang="0">
                <a:pos x="connsiteX1565" y="connsiteY1565"/>
              </a:cxn>
              <a:cxn ang="0">
                <a:pos x="connsiteX1566" y="connsiteY1566"/>
              </a:cxn>
              <a:cxn ang="0">
                <a:pos x="connsiteX1567" y="connsiteY1567"/>
              </a:cxn>
              <a:cxn ang="0">
                <a:pos x="connsiteX1568" y="connsiteY1568"/>
              </a:cxn>
              <a:cxn ang="0">
                <a:pos x="connsiteX1569" y="connsiteY1569"/>
              </a:cxn>
              <a:cxn ang="0">
                <a:pos x="connsiteX1570" y="connsiteY1570"/>
              </a:cxn>
              <a:cxn ang="0">
                <a:pos x="connsiteX1571" y="connsiteY1571"/>
              </a:cxn>
              <a:cxn ang="0">
                <a:pos x="connsiteX1572" y="connsiteY1572"/>
              </a:cxn>
              <a:cxn ang="0">
                <a:pos x="connsiteX1573" y="connsiteY1573"/>
              </a:cxn>
              <a:cxn ang="0">
                <a:pos x="connsiteX1574" y="connsiteY1574"/>
              </a:cxn>
              <a:cxn ang="0">
                <a:pos x="connsiteX1575" y="connsiteY1575"/>
              </a:cxn>
              <a:cxn ang="0">
                <a:pos x="connsiteX1576" y="connsiteY1576"/>
              </a:cxn>
              <a:cxn ang="0">
                <a:pos x="connsiteX1577" y="connsiteY1577"/>
              </a:cxn>
              <a:cxn ang="0">
                <a:pos x="connsiteX1578" y="connsiteY1578"/>
              </a:cxn>
              <a:cxn ang="0">
                <a:pos x="connsiteX1579" y="connsiteY1579"/>
              </a:cxn>
              <a:cxn ang="0">
                <a:pos x="connsiteX1580" y="connsiteY1580"/>
              </a:cxn>
              <a:cxn ang="0">
                <a:pos x="connsiteX1581" y="connsiteY1581"/>
              </a:cxn>
              <a:cxn ang="0">
                <a:pos x="connsiteX1582" y="connsiteY1582"/>
              </a:cxn>
              <a:cxn ang="0">
                <a:pos x="connsiteX1583" y="connsiteY1583"/>
              </a:cxn>
              <a:cxn ang="0">
                <a:pos x="connsiteX1584" y="connsiteY1584"/>
              </a:cxn>
              <a:cxn ang="0">
                <a:pos x="connsiteX1585" y="connsiteY1585"/>
              </a:cxn>
              <a:cxn ang="0">
                <a:pos x="connsiteX1586" y="connsiteY1586"/>
              </a:cxn>
              <a:cxn ang="0">
                <a:pos x="connsiteX1587" y="connsiteY1587"/>
              </a:cxn>
              <a:cxn ang="0">
                <a:pos x="connsiteX1588" y="connsiteY1588"/>
              </a:cxn>
              <a:cxn ang="0">
                <a:pos x="connsiteX1589" y="connsiteY1589"/>
              </a:cxn>
              <a:cxn ang="0">
                <a:pos x="connsiteX1590" y="connsiteY1590"/>
              </a:cxn>
              <a:cxn ang="0">
                <a:pos x="connsiteX1591" y="connsiteY1591"/>
              </a:cxn>
              <a:cxn ang="0">
                <a:pos x="connsiteX1592" y="connsiteY1592"/>
              </a:cxn>
              <a:cxn ang="0">
                <a:pos x="connsiteX1593" y="connsiteY1593"/>
              </a:cxn>
              <a:cxn ang="0">
                <a:pos x="connsiteX1594" y="connsiteY1594"/>
              </a:cxn>
              <a:cxn ang="0">
                <a:pos x="connsiteX1595" y="connsiteY1595"/>
              </a:cxn>
              <a:cxn ang="0">
                <a:pos x="connsiteX1596" y="connsiteY1596"/>
              </a:cxn>
              <a:cxn ang="0">
                <a:pos x="connsiteX1597" y="connsiteY1597"/>
              </a:cxn>
              <a:cxn ang="0">
                <a:pos x="connsiteX1598" y="connsiteY1598"/>
              </a:cxn>
              <a:cxn ang="0">
                <a:pos x="connsiteX1599" y="connsiteY1599"/>
              </a:cxn>
              <a:cxn ang="0">
                <a:pos x="connsiteX1600" y="connsiteY1600"/>
              </a:cxn>
              <a:cxn ang="0">
                <a:pos x="connsiteX1601" y="connsiteY1601"/>
              </a:cxn>
              <a:cxn ang="0">
                <a:pos x="connsiteX1602" y="connsiteY1602"/>
              </a:cxn>
              <a:cxn ang="0">
                <a:pos x="connsiteX1603" y="connsiteY1603"/>
              </a:cxn>
              <a:cxn ang="0">
                <a:pos x="connsiteX1604" y="connsiteY1604"/>
              </a:cxn>
              <a:cxn ang="0">
                <a:pos x="connsiteX1605" y="connsiteY1605"/>
              </a:cxn>
              <a:cxn ang="0">
                <a:pos x="connsiteX1606" y="connsiteY1606"/>
              </a:cxn>
              <a:cxn ang="0">
                <a:pos x="connsiteX1607" y="connsiteY1607"/>
              </a:cxn>
              <a:cxn ang="0">
                <a:pos x="connsiteX1608" y="connsiteY1608"/>
              </a:cxn>
              <a:cxn ang="0">
                <a:pos x="connsiteX1609" y="connsiteY1609"/>
              </a:cxn>
              <a:cxn ang="0">
                <a:pos x="connsiteX1610" y="connsiteY1610"/>
              </a:cxn>
              <a:cxn ang="0">
                <a:pos x="connsiteX1611" y="connsiteY1611"/>
              </a:cxn>
              <a:cxn ang="0">
                <a:pos x="connsiteX1612" y="connsiteY1612"/>
              </a:cxn>
              <a:cxn ang="0">
                <a:pos x="connsiteX1613" y="connsiteY1613"/>
              </a:cxn>
              <a:cxn ang="0">
                <a:pos x="connsiteX1614" y="connsiteY1614"/>
              </a:cxn>
              <a:cxn ang="0">
                <a:pos x="connsiteX1615" y="connsiteY1615"/>
              </a:cxn>
              <a:cxn ang="0">
                <a:pos x="connsiteX1616" y="connsiteY1616"/>
              </a:cxn>
              <a:cxn ang="0">
                <a:pos x="connsiteX1617" y="connsiteY1617"/>
              </a:cxn>
              <a:cxn ang="0">
                <a:pos x="connsiteX1618" y="connsiteY1618"/>
              </a:cxn>
              <a:cxn ang="0">
                <a:pos x="connsiteX1619" y="connsiteY1619"/>
              </a:cxn>
              <a:cxn ang="0">
                <a:pos x="connsiteX1620" y="connsiteY1620"/>
              </a:cxn>
              <a:cxn ang="0">
                <a:pos x="connsiteX1621" y="connsiteY1621"/>
              </a:cxn>
              <a:cxn ang="0">
                <a:pos x="connsiteX1622" y="connsiteY1622"/>
              </a:cxn>
              <a:cxn ang="0">
                <a:pos x="connsiteX1623" y="connsiteY1623"/>
              </a:cxn>
              <a:cxn ang="0">
                <a:pos x="connsiteX1624" y="connsiteY1624"/>
              </a:cxn>
              <a:cxn ang="0">
                <a:pos x="connsiteX1625" y="connsiteY1625"/>
              </a:cxn>
              <a:cxn ang="0">
                <a:pos x="connsiteX1626" y="connsiteY1626"/>
              </a:cxn>
              <a:cxn ang="0">
                <a:pos x="connsiteX1627" y="connsiteY1627"/>
              </a:cxn>
              <a:cxn ang="0">
                <a:pos x="connsiteX1628" y="connsiteY1628"/>
              </a:cxn>
              <a:cxn ang="0">
                <a:pos x="connsiteX1629" y="connsiteY1629"/>
              </a:cxn>
              <a:cxn ang="0">
                <a:pos x="connsiteX1630" y="connsiteY1630"/>
              </a:cxn>
              <a:cxn ang="0">
                <a:pos x="connsiteX1631" y="connsiteY1631"/>
              </a:cxn>
              <a:cxn ang="0">
                <a:pos x="connsiteX1632" y="connsiteY1632"/>
              </a:cxn>
              <a:cxn ang="0">
                <a:pos x="connsiteX1633" y="connsiteY1633"/>
              </a:cxn>
              <a:cxn ang="0">
                <a:pos x="connsiteX1634" y="connsiteY1634"/>
              </a:cxn>
              <a:cxn ang="0">
                <a:pos x="connsiteX1635" y="connsiteY1635"/>
              </a:cxn>
              <a:cxn ang="0">
                <a:pos x="connsiteX1636" y="connsiteY1636"/>
              </a:cxn>
              <a:cxn ang="0">
                <a:pos x="connsiteX1637" y="connsiteY1637"/>
              </a:cxn>
              <a:cxn ang="0">
                <a:pos x="connsiteX1638" y="connsiteY1638"/>
              </a:cxn>
              <a:cxn ang="0">
                <a:pos x="connsiteX1639" y="connsiteY1639"/>
              </a:cxn>
              <a:cxn ang="0">
                <a:pos x="connsiteX1640" y="connsiteY1640"/>
              </a:cxn>
              <a:cxn ang="0">
                <a:pos x="connsiteX1641" y="connsiteY1641"/>
              </a:cxn>
              <a:cxn ang="0">
                <a:pos x="connsiteX1642" y="connsiteY1642"/>
              </a:cxn>
              <a:cxn ang="0">
                <a:pos x="connsiteX1643" y="connsiteY1643"/>
              </a:cxn>
              <a:cxn ang="0">
                <a:pos x="connsiteX1644" y="connsiteY1644"/>
              </a:cxn>
              <a:cxn ang="0">
                <a:pos x="connsiteX1645" y="connsiteY1645"/>
              </a:cxn>
              <a:cxn ang="0">
                <a:pos x="connsiteX1646" y="connsiteY1646"/>
              </a:cxn>
              <a:cxn ang="0">
                <a:pos x="connsiteX1647" y="connsiteY1647"/>
              </a:cxn>
              <a:cxn ang="0">
                <a:pos x="connsiteX1648" y="connsiteY1648"/>
              </a:cxn>
              <a:cxn ang="0">
                <a:pos x="connsiteX1649" y="connsiteY1649"/>
              </a:cxn>
              <a:cxn ang="0">
                <a:pos x="connsiteX1650" y="connsiteY1650"/>
              </a:cxn>
              <a:cxn ang="0">
                <a:pos x="connsiteX1651" y="connsiteY1651"/>
              </a:cxn>
              <a:cxn ang="0">
                <a:pos x="connsiteX1652" y="connsiteY1652"/>
              </a:cxn>
              <a:cxn ang="0">
                <a:pos x="connsiteX1653" y="connsiteY1653"/>
              </a:cxn>
              <a:cxn ang="0">
                <a:pos x="connsiteX1654" y="connsiteY1654"/>
              </a:cxn>
              <a:cxn ang="0">
                <a:pos x="connsiteX1655" y="connsiteY1655"/>
              </a:cxn>
              <a:cxn ang="0">
                <a:pos x="connsiteX1656" y="connsiteY1656"/>
              </a:cxn>
              <a:cxn ang="0">
                <a:pos x="connsiteX1657" y="connsiteY1657"/>
              </a:cxn>
              <a:cxn ang="0">
                <a:pos x="connsiteX1658" y="connsiteY1658"/>
              </a:cxn>
              <a:cxn ang="0">
                <a:pos x="connsiteX1659" y="connsiteY1659"/>
              </a:cxn>
              <a:cxn ang="0">
                <a:pos x="connsiteX1660" y="connsiteY1660"/>
              </a:cxn>
              <a:cxn ang="0">
                <a:pos x="connsiteX1661" y="connsiteY1661"/>
              </a:cxn>
              <a:cxn ang="0">
                <a:pos x="connsiteX1662" y="connsiteY1662"/>
              </a:cxn>
              <a:cxn ang="0">
                <a:pos x="connsiteX1663" y="connsiteY1663"/>
              </a:cxn>
              <a:cxn ang="0">
                <a:pos x="connsiteX1664" y="connsiteY1664"/>
              </a:cxn>
              <a:cxn ang="0">
                <a:pos x="connsiteX1665" y="connsiteY1665"/>
              </a:cxn>
              <a:cxn ang="0">
                <a:pos x="connsiteX1666" y="connsiteY1666"/>
              </a:cxn>
              <a:cxn ang="0">
                <a:pos x="connsiteX1667" y="connsiteY1667"/>
              </a:cxn>
              <a:cxn ang="0">
                <a:pos x="connsiteX1668" y="connsiteY1668"/>
              </a:cxn>
              <a:cxn ang="0">
                <a:pos x="connsiteX1669" y="connsiteY1669"/>
              </a:cxn>
              <a:cxn ang="0">
                <a:pos x="connsiteX1670" y="connsiteY1670"/>
              </a:cxn>
              <a:cxn ang="0">
                <a:pos x="connsiteX1671" y="connsiteY1671"/>
              </a:cxn>
              <a:cxn ang="0">
                <a:pos x="connsiteX1672" y="connsiteY1672"/>
              </a:cxn>
              <a:cxn ang="0">
                <a:pos x="connsiteX1673" y="connsiteY1673"/>
              </a:cxn>
              <a:cxn ang="0">
                <a:pos x="connsiteX1674" y="connsiteY1674"/>
              </a:cxn>
              <a:cxn ang="0">
                <a:pos x="connsiteX1675" y="connsiteY1675"/>
              </a:cxn>
              <a:cxn ang="0">
                <a:pos x="connsiteX1676" y="connsiteY1676"/>
              </a:cxn>
              <a:cxn ang="0">
                <a:pos x="connsiteX1677" y="connsiteY1677"/>
              </a:cxn>
              <a:cxn ang="0">
                <a:pos x="connsiteX1678" y="connsiteY1678"/>
              </a:cxn>
              <a:cxn ang="0">
                <a:pos x="connsiteX1679" y="connsiteY1679"/>
              </a:cxn>
              <a:cxn ang="0">
                <a:pos x="connsiteX1680" y="connsiteY1680"/>
              </a:cxn>
              <a:cxn ang="0">
                <a:pos x="connsiteX1681" y="connsiteY1681"/>
              </a:cxn>
              <a:cxn ang="0">
                <a:pos x="connsiteX1682" y="connsiteY1682"/>
              </a:cxn>
              <a:cxn ang="0">
                <a:pos x="connsiteX1683" y="connsiteY1683"/>
              </a:cxn>
              <a:cxn ang="0">
                <a:pos x="connsiteX1684" y="connsiteY1684"/>
              </a:cxn>
              <a:cxn ang="0">
                <a:pos x="connsiteX1685" y="connsiteY1685"/>
              </a:cxn>
              <a:cxn ang="0">
                <a:pos x="connsiteX1686" y="connsiteY1686"/>
              </a:cxn>
              <a:cxn ang="0">
                <a:pos x="connsiteX1687" y="connsiteY1687"/>
              </a:cxn>
              <a:cxn ang="0">
                <a:pos x="connsiteX1688" y="connsiteY1688"/>
              </a:cxn>
              <a:cxn ang="0">
                <a:pos x="connsiteX1689" y="connsiteY1689"/>
              </a:cxn>
              <a:cxn ang="0">
                <a:pos x="connsiteX1690" y="connsiteY1690"/>
              </a:cxn>
              <a:cxn ang="0">
                <a:pos x="connsiteX1691" y="connsiteY1691"/>
              </a:cxn>
              <a:cxn ang="0">
                <a:pos x="connsiteX1692" y="connsiteY1692"/>
              </a:cxn>
              <a:cxn ang="0">
                <a:pos x="connsiteX1693" y="connsiteY1693"/>
              </a:cxn>
              <a:cxn ang="0">
                <a:pos x="connsiteX1694" y="connsiteY1694"/>
              </a:cxn>
              <a:cxn ang="0">
                <a:pos x="connsiteX1695" y="connsiteY1695"/>
              </a:cxn>
              <a:cxn ang="0">
                <a:pos x="connsiteX1696" y="connsiteY1696"/>
              </a:cxn>
              <a:cxn ang="0">
                <a:pos x="connsiteX1697" y="connsiteY1697"/>
              </a:cxn>
              <a:cxn ang="0">
                <a:pos x="connsiteX1698" y="connsiteY1698"/>
              </a:cxn>
              <a:cxn ang="0">
                <a:pos x="connsiteX1699" y="connsiteY1699"/>
              </a:cxn>
              <a:cxn ang="0">
                <a:pos x="connsiteX1700" y="connsiteY1700"/>
              </a:cxn>
              <a:cxn ang="0">
                <a:pos x="connsiteX1701" y="connsiteY1701"/>
              </a:cxn>
              <a:cxn ang="0">
                <a:pos x="connsiteX1702" y="connsiteY1702"/>
              </a:cxn>
              <a:cxn ang="0">
                <a:pos x="connsiteX1703" y="connsiteY1703"/>
              </a:cxn>
              <a:cxn ang="0">
                <a:pos x="connsiteX1704" y="connsiteY1704"/>
              </a:cxn>
              <a:cxn ang="0">
                <a:pos x="connsiteX1705" y="connsiteY1705"/>
              </a:cxn>
              <a:cxn ang="0">
                <a:pos x="connsiteX1706" y="connsiteY1706"/>
              </a:cxn>
              <a:cxn ang="0">
                <a:pos x="connsiteX1707" y="connsiteY1707"/>
              </a:cxn>
              <a:cxn ang="0">
                <a:pos x="connsiteX1708" y="connsiteY1708"/>
              </a:cxn>
              <a:cxn ang="0">
                <a:pos x="connsiteX1709" y="connsiteY1709"/>
              </a:cxn>
              <a:cxn ang="0">
                <a:pos x="connsiteX1710" y="connsiteY1710"/>
              </a:cxn>
              <a:cxn ang="0">
                <a:pos x="connsiteX1711" y="connsiteY1711"/>
              </a:cxn>
              <a:cxn ang="0">
                <a:pos x="connsiteX1712" y="connsiteY1712"/>
              </a:cxn>
              <a:cxn ang="0">
                <a:pos x="connsiteX1713" y="connsiteY1713"/>
              </a:cxn>
              <a:cxn ang="0">
                <a:pos x="connsiteX1714" y="connsiteY1714"/>
              </a:cxn>
              <a:cxn ang="0">
                <a:pos x="connsiteX1715" y="connsiteY1715"/>
              </a:cxn>
              <a:cxn ang="0">
                <a:pos x="connsiteX1716" y="connsiteY1716"/>
              </a:cxn>
              <a:cxn ang="0">
                <a:pos x="connsiteX1717" y="connsiteY1717"/>
              </a:cxn>
              <a:cxn ang="0">
                <a:pos x="connsiteX1718" y="connsiteY1718"/>
              </a:cxn>
              <a:cxn ang="0">
                <a:pos x="connsiteX1719" y="connsiteY1719"/>
              </a:cxn>
              <a:cxn ang="0">
                <a:pos x="connsiteX1720" y="connsiteY1720"/>
              </a:cxn>
              <a:cxn ang="0">
                <a:pos x="connsiteX1721" y="connsiteY1721"/>
              </a:cxn>
              <a:cxn ang="0">
                <a:pos x="connsiteX1722" y="connsiteY1722"/>
              </a:cxn>
              <a:cxn ang="0">
                <a:pos x="connsiteX1723" y="connsiteY1723"/>
              </a:cxn>
              <a:cxn ang="0">
                <a:pos x="connsiteX1724" y="connsiteY1724"/>
              </a:cxn>
              <a:cxn ang="0">
                <a:pos x="connsiteX1725" y="connsiteY1725"/>
              </a:cxn>
              <a:cxn ang="0">
                <a:pos x="connsiteX1726" y="connsiteY1726"/>
              </a:cxn>
              <a:cxn ang="0">
                <a:pos x="connsiteX1727" y="connsiteY1727"/>
              </a:cxn>
              <a:cxn ang="0">
                <a:pos x="connsiteX1728" y="connsiteY1728"/>
              </a:cxn>
              <a:cxn ang="0">
                <a:pos x="connsiteX1729" y="connsiteY1729"/>
              </a:cxn>
              <a:cxn ang="0">
                <a:pos x="connsiteX1730" y="connsiteY1730"/>
              </a:cxn>
              <a:cxn ang="0">
                <a:pos x="connsiteX1731" y="connsiteY1731"/>
              </a:cxn>
              <a:cxn ang="0">
                <a:pos x="connsiteX1732" y="connsiteY1732"/>
              </a:cxn>
              <a:cxn ang="0">
                <a:pos x="connsiteX1733" y="connsiteY1733"/>
              </a:cxn>
              <a:cxn ang="0">
                <a:pos x="connsiteX1734" y="connsiteY1734"/>
              </a:cxn>
              <a:cxn ang="0">
                <a:pos x="connsiteX1735" y="connsiteY1735"/>
              </a:cxn>
              <a:cxn ang="0">
                <a:pos x="connsiteX1736" y="connsiteY1736"/>
              </a:cxn>
              <a:cxn ang="0">
                <a:pos x="connsiteX1737" y="connsiteY1737"/>
              </a:cxn>
              <a:cxn ang="0">
                <a:pos x="connsiteX1738" y="connsiteY1738"/>
              </a:cxn>
              <a:cxn ang="0">
                <a:pos x="connsiteX1739" y="connsiteY1739"/>
              </a:cxn>
              <a:cxn ang="0">
                <a:pos x="connsiteX1740" y="connsiteY1740"/>
              </a:cxn>
              <a:cxn ang="0">
                <a:pos x="connsiteX1741" y="connsiteY1741"/>
              </a:cxn>
              <a:cxn ang="0">
                <a:pos x="connsiteX1742" y="connsiteY1742"/>
              </a:cxn>
              <a:cxn ang="0">
                <a:pos x="connsiteX1743" y="connsiteY1743"/>
              </a:cxn>
              <a:cxn ang="0">
                <a:pos x="connsiteX1744" y="connsiteY1744"/>
              </a:cxn>
              <a:cxn ang="0">
                <a:pos x="connsiteX1745" y="connsiteY1745"/>
              </a:cxn>
              <a:cxn ang="0">
                <a:pos x="connsiteX1746" y="connsiteY1746"/>
              </a:cxn>
              <a:cxn ang="0">
                <a:pos x="connsiteX1747" y="connsiteY1747"/>
              </a:cxn>
              <a:cxn ang="0">
                <a:pos x="connsiteX1748" y="connsiteY1748"/>
              </a:cxn>
              <a:cxn ang="0">
                <a:pos x="connsiteX1749" y="connsiteY1749"/>
              </a:cxn>
              <a:cxn ang="0">
                <a:pos x="connsiteX1750" y="connsiteY1750"/>
              </a:cxn>
              <a:cxn ang="0">
                <a:pos x="connsiteX1751" y="connsiteY1751"/>
              </a:cxn>
              <a:cxn ang="0">
                <a:pos x="connsiteX1752" y="connsiteY1752"/>
              </a:cxn>
              <a:cxn ang="0">
                <a:pos x="connsiteX1753" y="connsiteY1753"/>
              </a:cxn>
              <a:cxn ang="0">
                <a:pos x="connsiteX1754" y="connsiteY1754"/>
              </a:cxn>
              <a:cxn ang="0">
                <a:pos x="connsiteX1755" y="connsiteY1755"/>
              </a:cxn>
              <a:cxn ang="0">
                <a:pos x="connsiteX1756" y="connsiteY1756"/>
              </a:cxn>
              <a:cxn ang="0">
                <a:pos x="connsiteX1757" y="connsiteY1757"/>
              </a:cxn>
              <a:cxn ang="0">
                <a:pos x="connsiteX1758" y="connsiteY1758"/>
              </a:cxn>
              <a:cxn ang="0">
                <a:pos x="connsiteX1759" y="connsiteY1759"/>
              </a:cxn>
              <a:cxn ang="0">
                <a:pos x="connsiteX1760" y="connsiteY1760"/>
              </a:cxn>
              <a:cxn ang="0">
                <a:pos x="connsiteX1761" y="connsiteY1761"/>
              </a:cxn>
              <a:cxn ang="0">
                <a:pos x="connsiteX1762" y="connsiteY1762"/>
              </a:cxn>
              <a:cxn ang="0">
                <a:pos x="connsiteX1763" y="connsiteY1763"/>
              </a:cxn>
              <a:cxn ang="0">
                <a:pos x="connsiteX1764" y="connsiteY1764"/>
              </a:cxn>
              <a:cxn ang="0">
                <a:pos x="connsiteX1765" y="connsiteY1765"/>
              </a:cxn>
              <a:cxn ang="0">
                <a:pos x="connsiteX1766" y="connsiteY1766"/>
              </a:cxn>
              <a:cxn ang="0">
                <a:pos x="connsiteX1767" y="connsiteY1767"/>
              </a:cxn>
              <a:cxn ang="0">
                <a:pos x="connsiteX1768" y="connsiteY1768"/>
              </a:cxn>
              <a:cxn ang="0">
                <a:pos x="connsiteX1769" y="connsiteY1769"/>
              </a:cxn>
              <a:cxn ang="0">
                <a:pos x="connsiteX1770" y="connsiteY1770"/>
              </a:cxn>
              <a:cxn ang="0">
                <a:pos x="connsiteX1771" y="connsiteY1771"/>
              </a:cxn>
              <a:cxn ang="0">
                <a:pos x="connsiteX1772" y="connsiteY1772"/>
              </a:cxn>
              <a:cxn ang="0">
                <a:pos x="connsiteX1773" y="connsiteY1773"/>
              </a:cxn>
              <a:cxn ang="0">
                <a:pos x="connsiteX1774" y="connsiteY1774"/>
              </a:cxn>
              <a:cxn ang="0">
                <a:pos x="connsiteX1775" y="connsiteY1775"/>
              </a:cxn>
              <a:cxn ang="0">
                <a:pos x="connsiteX1776" y="connsiteY1776"/>
              </a:cxn>
              <a:cxn ang="0">
                <a:pos x="connsiteX1777" y="connsiteY1777"/>
              </a:cxn>
              <a:cxn ang="0">
                <a:pos x="connsiteX1778" y="connsiteY1778"/>
              </a:cxn>
              <a:cxn ang="0">
                <a:pos x="connsiteX1779" y="connsiteY1779"/>
              </a:cxn>
              <a:cxn ang="0">
                <a:pos x="connsiteX1780" y="connsiteY1780"/>
              </a:cxn>
              <a:cxn ang="0">
                <a:pos x="connsiteX1781" y="connsiteY1781"/>
              </a:cxn>
              <a:cxn ang="0">
                <a:pos x="connsiteX1782" y="connsiteY1782"/>
              </a:cxn>
              <a:cxn ang="0">
                <a:pos x="connsiteX1783" y="connsiteY1783"/>
              </a:cxn>
              <a:cxn ang="0">
                <a:pos x="connsiteX1784" y="connsiteY1784"/>
              </a:cxn>
              <a:cxn ang="0">
                <a:pos x="connsiteX1785" y="connsiteY1785"/>
              </a:cxn>
              <a:cxn ang="0">
                <a:pos x="connsiteX1786" y="connsiteY1786"/>
              </a:cxn>
              <a:cxn ang="0">
                <a:pos x="connsiteX1787" y="connsiteY1787"/>
              </a:cxn>
              <a:cxn ang="0">
                <a:pos x="connsiteX1788" y="connsiteY1788"/>
              </a:cxn>
              <a:cxn ang="0">
                <a:pos x="connsiteX1789" y="connsiteY1789"/>
              </a:cxn>
              <a:cxn ang="0">
                <a:pos x="connsiteX1790" y="connsiteY1790"/>
              </a:cxn>
              <a:cxn ang="0">
                <a:pos x="connsiteX1791" y="connsiteY1791"/>
              </a:cxn>
              <a:cxn ang="0">
                <a:pos x="connsiteX1792" y="connsiteY1792"/>
              </a:cxn>
              <a:cxn ang="0">
                <a:pos x="connsiteX1793" y="connsiteY1793"/>
              </a:cxn>
              <a:cxn ang="0">
                <a:pos x="connsiteX1794" y="connsiteY1794"/>
              </a:cxn>
              <a:cxn ang="0">
                <a:pos x="connsiteX1795" y="connsiteY1795"/>
              </a:cxn>
              <a:cxn ang="0">
                <a:pos x="connsiteX1796" y="connsiteY1796"/>
              </a:cxn>
              <a:cxn ang="0">
                <a:pos x="connsiteX1797" y="connsiteY1797"/>
              </a:cxn>
              <a:cxn ang="0">
                <a:pos x="connsiteX1798" y="connsiteY1798"/>
              </a:cxn>
              <a:cxn ang="0">
                <a:pos x="connsiteX1799" y="connsiteY1799"/>
              </a:cxn>
              <a:cxn ang="0">
                <a:pos x="connsiteX1800" y="connsiteY1800"/>
              </a:cxn>
              <a:cxn ang="0">
                <a:pos x="connsiteX1801" y="connsiteY1801"/>
              </a:cxn>
              <a:cxn ang="0">
                <a:pos x="connsiteX1802" y="connsiteY1802"/>
              </a:cxn>
              <a:cxn ang="0">
                <a:pos x="connsiteX1803" y="connsiteY1803"/>
              </a:cxn>
              <a:cxn ang="0">
                <a:pos x="connsiteX1804" y="connsiteY1804"/>
              </a:cxn>
              <a:cxn ang="0">
                <a:pos x="connsiteX1805" y="connsiteY1805"/>
              </a:cxn>
              <a:cxn ang="0">
                <a:pos x="connsiteX1806" y="connsiteY1806"/>
              </a:cxn>
              <a:cxn ang="0">
                <a:pos x="connsiteX1807" y="connsiteY1807"/>
              </a:cxn>
              <a:cxn ang="0">
                <a:pos x="connsiteX1808" y="connsiteY1808"/>
              </a:cxn>
              <a:cxn ang="0">
                <a:pos x="connsiteX1809" y="connsiteY1809"/>
              </a:cxn>
              <a:cxn ang="0">
                <a:pos x="connsiteX1810" y="connsiteY1810"/>
              </a:cxn>
              <a:cxn ang="0">
                <a:pos x="connsiteX1811" y="connsiteY1811"/>
              </a:cxn>
              <a:cxn ang="0">
                <a:pos x="connsiteX1812" y="connsiteY1812"/>
              </a:cxn>
              <a:cxn ang="0">
                <a:pos x="connsiteX1813" y="connsiteY1813"/>
              </a:cxn>
              <a:cxn ang="0">
                <a:pos x="connsiteX1814" y="connsiteY1814"/>
              </a:cxn>
              <a:cxn ang="0">
                <a:pos x="connsiteX1815" y="connsiteY1815"/>
              </a:cxn>
              <a:cxn ang="0">
                <a:pos x="connsiteX1816" y="connsiteY1816"/>
              </a:cxn>
              <a:cxn ang="0">
                <a:pos x="connsiteX1817" y="connsiteY1817"/>
              </a:cxn>
              <a:cxn ang="0">
                <a:pos x="connsiteX1818" y="connsiteY1818"/>
              </a:cxn>
              <a:cxn ang="0">
                <a:pos x="connsiteX1819" y="connsiteY1819"/>
              </a:cxn>
              <a:cxn ang="0">
                <a:pos x="connsiteX1820" y="connsiteY1820"/>
              </a:cxn>
              <a:cxn ang="0">
                <a:pos x="connsiteX1821" y="connsiteY1821"/>
              </a:cxn>
              <a:cxn ang="0">
                <a:pos x="connsiteX1822" y="connsiteY1822"/>
              </a:cxn>
              <a:cxn ang="0">
                <a:pos x="connsiteX1823" y="connsiteY1823"/>
              </a:cxn>
              <a:cxn ang="0">
                <a:pos x="connsiteX1824" y="connsiteY1824"/>
              </a:cxn>
              <a:cxn ang="0">
                <a:pos x="connsiteX1825" y="connsiteY1825"/>
              </a:cxn>
              <a:cxn ang="0">
                <a:pos x="connsiteX1826" y="connsiteY1826"/>
              </a:cxn>
              <a:cxn ang="0">
                <a:pos x="connsiteX1827" y="connsiteY1827"/>
              </a:cxn>
              <a:cxn ang="0">
                <a:pos x="connsiteX1828" y="connsiteY1828"/>
              </a:cxn>
              <a:cxn ang="0">
                <a:pos x="connsiteX1829" y="connsiteY1829"/>
              </a:cxn>
              <a:cxn ang="0">
                <a:pos x="connsiteX1830" y="connsiteY1830"/>
              </a:cxn>
              <a:cxn ang="0">
                <a:pos x="connsiteX1831" y="connsiteY1831"/>
              </a:cxn>
              <a:cxn ang="0">
                <a:pos x="connsiteX1832" y="connsiteY1832"/>
              </a:cxn>
              <a:cxn ang="0">
                <a:pos x="connsiteX1833" y="connsiteY1833"/>
              </a:cxn>
              <a:cxn ang="0">
                <a:pos x="connsiteX1834" y="connsiteY1834"/>
              </a:cxn>
              <a:cxn ang="0">
                <a:pos x="connsiteX1835" y="connsiteY1835"/>
              </a:cxn>
              <a:cxn ang="0">
                <a:pos x="connsiteX1836" y="connsiteY1836"/>
              </a:cxn>
              <a:cxn ang="0">
                <a:pos x="connsiteX1837" y="connsiteY1837"/>
              </a:cxn>
              <a:cxn ang="0">
                <a:pos x="connsiteX1838" y="connsiteY1838"/>
              </a:cxn>
              <a:cxn ang="0">
                <a:pos x="connsiteX1839" y="connsiteY1839"/>
              </a:cxn>
              <a:cxn ang="0">
                <a:pos x="connsiteX1840" y="connsiteY1840"/>
              </a:cxn>
              <a:cxn ang="0">
                <a:pos x="connsiteX1841" y="connsiteY1841"/>
              </a:cxn>
              <a:cxn ang="0">
                <a:pos x="connsiteX1842" y="connsiteY1842"/>
              </a:cxn>
              <a:cxn ang="0">
                <a:pos x="connsiteX1843" y="connsiteY1843"/>
              </a:cxn>
              <a:cxn ang="0">
                <a:pos x="connsiteX1844" y="connsiteY1844"/>
              </a:cxn>
              <a:cxn ang="0">
                <a:pos x="connsiteX1845" y="connsiteY1845"/>
              </a:cxn>
              <a:cxn ang="0">
                <a:pos x="connsiteX1846" y="connsiteY1846"/>
              </a:cxn>
              <a:cxn ang="0">
                <a:pos x="connsiteX1847" y="connsiteY1847"/>
              </a:cxn>
              <a:cxn ang="0">
                <a:pos x="connsiteX1848" y="connsiteY1848"/>
              </a:cxn>
              <a:cxn ang="0">
                <a:pos x="connsiteX1849" y="connsiteY1849"/>
              </a:cxn>
              <a:cxn ang="0">
                <a:pos x="connsiteX1850" y="connsiteY1850"/>
              </a:cxn>
              <a:cxn ang="0">
                <a:pos x="connsiteX1851" y="connsiteY1851"/>
              </a:cxn>
              <a:cxn ang="0">
                <a:pos x="connsiteX1852" y="connsiteY1852"/>
              </a:cxn>
              <a:cxn ang="0">
                <a:pos x="connsiteX1853" y="connsiteY1853"/>
              </a:cxn>
              <a:cxn ang="0">
                <a:pos x="connsiteX1854" y="connsiteY1854"/>
              </a:cxn>
              <a:cxn ang="0">
                <a:pos x="connsiteX1855" y="connsiteY1855"/>
              </a:cxn>
              <a:cxn ang="0">
                <a:pos x="connsiteX1856" y="connsiteY1856"/>
              </a:cxn>
              <a:cxn ang="0">
                <a:pos x="connsiteX1857" y="connsiteY1857"/>
              </a:cxn>
              <a:cxn ang="0">
                <a:pos x="connsiteX1858" y="connsiteY1858"/>
              </a:cxn>
              <a:cxn ang="0">
                <a:pos x="connsiteX1859" y="connsiteY1859"/>
              </a:cxn>
              <a:cxn ang="0">
                <a:pos x="connsiteX1860" y="connsiteY1860"/>
              </a:cxn>
              <a:cxn ang="0">
                <a:pos x="connsiteX1861" y="connsiteY1861"/>
              </a:cxn>
              <a:cxn ang="0">
                <a:pos x="connsiteX1862" y="connsiteY1862"/>
              </a:cxn>
              <a:cxn ang="0">
                <a:pos x="connsiteX1863" y="connsiteY1863"/>
              </a:cxn>
              <a:cxn ang="0">
                <a:pos x="connsiteX1864" y="connsiteY1864"/>
              </a:cxn>
              <a:cxn ang="0">
                <a:pos x="connsiteX1865" y="connsiteY1865"/>
              </a:cxn>
              <a:cxn ang="0">
                <a:pos x="connsiteX1866" y="connsiteY1866"/>
              </a:cxn>
              <a:cxn ang="0">
                <a:pos x="connsiteX1867" y="connsiteY1867"/>
              </a:cxn>
              <a:cxn ang="0">
                <a:pos x="connsiteX1868" y="connsiteY1868"/>
              </a:cxn>
              <a:cxn ang="0">
                <a:pos x="connsiteX1869" y="connsiteY1869"/>
              </a:cxn>
              <a:cxn ang="0">
                <a:pos x="connsiteX1870" y="connsiteY1870"/>
              </a:cxn>
              <a:cxn ang="0">
                <a:pos x="connsiteX1871" y="connsiteY1871"/>
              </a:cxn>
              <a:cxn ang="0">
                <a:pos x="connsiteX1872" y="connsiteY1872"/>
              </a:cxn>
              <a:cxn ang="0">
                <a:pos x="connsiteX1873" y="connsiteY1873"/>
              </a:cxn>
              <a:cxn ang="0">
                <a:pos x="connsiteX1874" y="connsiteY1874"/>
              </a:cxn>
              <a:cxn ang="0">
                <a:pos x="connsiteX1875" y="connsiteY1875"/>
              </a:cxn>
              <a:cxn ang="0">
                <a:pos x="connsiteX1876" y="connsiteY1876"/>
              </a:cxn>
              <a:cxn ang="0">
                <a:pos x="connsiteX1877" y="connsiteY1877"/>
              </a:cxn>
              <a:cxn ang="0">
                <a:pos x="connsiteX1878" y="connsiteY1878"/>
              </a:cxn>
              <a:cxn ang="0">
                <a:pos x="connsiteX1879" y="connsiteY1879"/>
              </a:cxn>
              <a:cxn ang="0">
                <a:pos x="connsiteX1880" y="connsiteY1880"/>
              </a:cxn>
              <a:cxn ang="0">
                <a:pos x="connsiteX1881" y="connsiteY1881"/>
              </a:cxn>
              <a:cxn ang="0">
                <a:pos x="connsiteX1882" y="connsiteY1882"/>
              </a:cxn>
              <a:cxn ang="0">
                <a:pos x="connsiteX1883" y="connsiteY1883"/>
              </a:cxn>
              <a:cxn ang="0">
                <a:pos x="connsiteX1884" y="connsiteY1884"/>
              </a:cxn>
              <a:cxn ang="0">
                <a:pos x="connsiteX1885" y="connsiteY1885"/>
              </a:cxn>
              <a:cxn ang="0">
                <a:pos x="connsiteX1886" y="connsiteY1886"/>
              </a:cxn>
              <a:cxn ang="0">
                <a:pos x="connsiteX1887" y="connsiteY1887"/>
              </a:cxn>
              <a:cxn ang="0">
                <a:pos x="connsiteX1888" y="connsiteY1888"/>
              </a:cxn>
              <a:cxn ang="0">
                <a:pos x="connsiteX1889" y="connsiteY1889"/>
              </a:cxn>
              <a:cxn ang="0">
                <a:pos x="connsiteX1890" y="connsiteY1890"/>
              </a:cxn>
              <a:cxn ang="0">
                <a:pos x="connsiteX1891" y="connsiteY1891"/>
              </a:cxn>
              <a:cxn ang="0">
                <a:pos x="connsiteX1892" y="connsiteY1892"/>
              </a:cxn>
              <a:cxn ang="0">
                <a:pos x="connsiteX1893" y="connsiteY1893"/>
              </a:cxn>
              <a:cxn ang="0">
                <a:pos x="connsiteX1894" y="connsiteY1894"/>
              </a:cxn>
              <a:cxn ang="0">
                <a:pos x="connsiteX1895" y="connsiteY1895"/>
              </a:cxn>
              <a:cxn ang="0">
                <a:pos x="connsiteX1896" y="connsiteY1896"/>
              </a:cxn>
              <a:cxn ang="0">
                <a:pos x="connsiteX1897" y="connsiteY1897"/>
              </a:cxn>
              <a:cxn ang="0">
                <a:pos x="connsiteX1898" y="connsiteY1898"/>
              </a:cxn>
              <a:cxn ang="0">
                <a:pos x="connsiteX1899" y="connsiteY1899"/>
              </a:cxn>
              <a:cxn ang="0">
                <a:pos x="connsiteX1900" y="connsiteY1900"/>
              </a:cxn>
              <a:cxn ang="0">
                <a:pos x="connsiteX1901" y="connsiteY1901"/>
              </a:cxn>
              <a:cxn ang="0">
                <a:pos x="connsiteX1902" y="connsiteY1902"/>
              </a:cxn>
              <a:cxn ang="0">
                <a:pos x="connsiteX1903" y="connsiteY1903"/>
              </a:cxn>
              <a:cxn ang="0">
                <a:pos x="connsiteX1904" y="connsiteY1904"/>
              </a:cxn>
              <a:cxn ang="0">
                <a:pos x="connsiteX1905" y="connsiteY1905"/>
              </a:cxn>
              <a:cxn ang="0">
                <a:pos x="connsiteX1906" y="connsiteY1906"/>
              </a:cxn>
              <a:cxn ang="0">
                <a:pos x="connsiteX1907" y="connsiteY1907"/>
              </a:cxn>
              <a:cxn ang="0">
                <a:pos x="connsiteX1908" y="connsiteY1908"/>
              </a:cxn>
              <a:cxn ang="0">
                <a:pos x="connsiteX1909" y="connsiteY1909"/>
              </a:cxn>
              <a:cxn ang="0">
                <a:pos x="connsiteX1910" y="connsiteY1910"/>
              </a:cxn>
              <a:cxn ang="0">
                <a:pos x="connsiteX1911" y="connsiteY1911"/>
              </a:cxn>
              <a:cxn ang="0">
                <a:pos x="connsiteX1912" y="connsiteY1912"/>
              </a:cxn>
              <a:cxn ang="0">
                <a:pos x="connsiteX1913" y="connsiteY1913"/>
              </a:cxn>
              <a:cxn ang="0">
                <a:pos x="connsiteX1914" y="connsiteY1914"/>
              </a:cxn>
              <a:cxn ang="0">
                <a:pos x="connsiteX1915" y="connsiteY1915"/>
              </a:cxn>
              <a:cxn ang="0">
                <a:pos x="connsiteX1916" y="connsiteY1916"/>
              </a:cxn>
              <a:cxn ang="0">
                <a:pos x="connsiteX1917" y="connsiteY1917"/>
              </a:cxn>
              <a:cxn ang="0">
                <a:pos x="connsiteX1918" y="connsiteY1918"/>
              </a:cxn>
              <a:cxn ang="0">
                <a:pos x="connsiteX1919" y="connsiteY1919"/>
              </a:cxn>
              <a:cxn ang="0">
                <a:pos x="connsiteX1920" y="connsiteY1920"/>
              </a:cxn>
              <a:cxn ang="0">
                <a:pos x="connsiteX1921" y="connsiteY1921"/>
              </a:cxn>
              <a:cxn ang="0">
                <a:pos x="connsiteX1922" y="connsiteY1922"/>
              </a:cxn>
              <a:cxn ang="0">
                <a:pos x="connsiteX1923" y="connsiteY1923"/>
              </a:cxn>
              <a:cxn ang="0">
                <a:pos x="connsiteX1924" y="connsiteY1924"/>
              </a:cxn>
              <a:cxn ang="0">
                <a:pos x="connsiteX1925" y="connsiteY1925"/>
              </a:cxn>
              <a:cxn ang="0">
                <a:pos x="connsiteX1926" y="connsiteY1926"/>
              </a:cxn>
              <a:cxn ang="0">
                <a:pos x="connsiteX1927" y="connsiteY1927"/>
              </a:cxn>
              <a:cxn ang="0">
                <a:pos x="connsiteX1928" y="connsiteY1928"/>
              </a:cxn>
              <a:cxn ang="0">
                <a:pos x="connsiteX1929" y="connsiteY1929"/>
              </a:cxn>
              <a:cxn ang="0">
                <a:pos x="connsiteX1930" y="connsiteY1930"/>
              </a:cxn>
              <a:cxn ang="0">
                <a:pos x="connsiteX1931" y="connsiteY1931"/>
              </a:cxn>
              <a:cxn ang="0">
                <a:pos x="connsiteX1932" y="connsiteY1932"/>
              </a:cxn>
              <a:cxn ang="0">
                <a:pos x="connsiteX1933" y="connsiteY1933"/>
              </a:cxn>
              <a:cxn ang="0">
                <a:pos x="connsiteX1934" y="connsiteY1934"/>
              </a:cxn>
              <a:cxn ang="0">
                <a:pos x="connsiteX1935" y="connsiteY1935"/>
              </a:cxn>
              <a:cxn ang="0">
                <a:pos x="connsiteX1936" y="connsiteY1936"/>
              </a:cxn>
              <a:cxn ang="0">
                <a:pos x="connsiteX1937" y="connsiteY1937"/>
              </a:cxn>
              <a:cxn ang="0">
                <a:pos x="connsiteX1938" y="connsiteY1938"/>
              </a:cxn>
              <a:cxn ang="0">
                <a:pos x="connsiteX1939" y="connsiteY1939"/>
              </a:cxn>
              <a:cxn ang="0">
                <a:pos x="connsiteX1940" y="connsiteY1940"/>
              </a:cxn>
              <a:cxn ang="0">
                <a:pos x="connsiteX1941" y="connsiteY1941"/>
              </a:cxn>
              <a:cxn ang="0">
                <a:pos x="connsiteX1942" y="connsiteY1942"/>
              </a:cxn>
              <a:cxn ang="0">
                <a:pos x="connsiteX1943" y="connsiteY1943"/>
              </a:cxn>
              <a:cxn ang="0">
                <a:pos x="connsiteX1944" y="connsiteY1944"/>
              </a:cxn>
              <a:cxn ang="0">
                <a:pos x="connsiteX1945" y="connsiteY1945"/>
              </a:cxn>
              <a:cxn ang="0">
                <a:pos x="connsiteX1946" y="connsiteY1946"/>
              </a:cxn>
              <a:cxn ang="0">
                <a:pos x="connsiteX1947" y="connsiteY1947"/>
              </a:cxn>
              <a:cxn ang="0">
                <a:pos x="connsiteX1948" y="connsiteY1948"/>
              </a:cxn>
              <a:cxn ang="0">
                <a:pos x="connsiteX1949" y="connsiteY1949"/>
              </a:cxn>
              <a:cxn ang="0">
                <a:pos x="connsiteX1950" y="connsiteY1950"/>
              </a:cxn>
              <a:cxn ang="0">
                <a:pos x="connsiteX1951" y="connsiteY1951"/>
              </a:cxn>
              <a:cxn ang="0">
                <a:pos x="connsiteX1952" y="connsiteY1952"/>
              </a:cxn>
              <a:cxn ang="0">
                <a:pos x="connsiteX1953" y="connsiteY1953"/>
              </a:cxn>
              <a:cxn ang="0">
                <a:pos x="connsiteX1954" y="connsiteY1954"/>
              </a:cxn>
              <a:cxn ang="0">
                <a:pos x="connsiteX1955" y="connsiteY1955"/>
              </a:cxn>
              <a:cxn ang="0">
                <a:pos x="connsiteX1956" y="connsiteY1956"/>
              </a:cxn>
              <a:cxn ang="0">
                <a:pos x="connsiteX1957" y="connsiteY1957"/>
              </a:cxn>
              <a:cxn ang="0">
                <a:pos x="connsiteX1958" y="connsiteY1958"/>
              </a:cxn>
              <a:cxn ang="0">
                <a:pos x="connsiteX1959" y="connsiteY1959"/>
              </a:cxn>
              <a:cxn ang="0">
                <a:pos x="connsiteX1960" y="connsiteY1960"/>
              </a:cxn>
              <a:cxn ang="0">
                <a:pos x="connsiteX1961" y="connsiteY1961"/>
              </a:cxn>
              <a:cxn ang="0">
                <a:pos x="connsiteX1962" y="connsiteY1962"/>
              </a:cxn>
              <a:cxn ang="0">
                <a:pos x="connsiteX1963" y="connsiteY1963"/>
              </a:cxn>
              <a:cxn ang="0">
                <a:pos x="connsiteX1964" y="connsiteY1964"/>
              </a:cxn>
              <a:cxn ang="0">
                <a:pos x="connsiteX1965" y="connsiteY1965"/>
              </a:cxn>
              <a:cxn ang="0">
                <a:pos x="connsiteX1966" y="connsiteY1966"/>
              </a:cxn>
              <a:cxn ang="0">
                <a:pos x="connsiteX1967" y="connsiteY1967"/>
              </a:cxn>
              <a:cxn ang="0">
                <a:pos x="connsiteX1968" y="connsiteY1968"/>
              </a:cxn>
              <a:cxn ang="0">
                <a:pos x="connsiteX1969" y="connsiteY1969"/>
              </a:cxn>
              <a:cxn ang="0">
                <a:pos x="connsiteX1970" y="connsiteY1970"/>
              </a:cxn>
              <a:cxn ang="0">
                <a:pos x="connsiteX1971" y="connsiteY1971"/>
              </a:cxn>
              <a:cxn ang="0">
                <a:pos x="connsiteX1972" y="connsiteY1972"/>
              </a:cxn>
              <a:cxn ang="0">
                <a:pos x="connsiteX1973" y="connsiteY1973"/>
              </a:cxn>
              <a:cxn ang="0">
                <a:pos x="connsiteX1974" y="connsiteY1974"/>
              </a:cxn>
              <a:cxn ang="0">
                <a:pos x="connsiteX1975" y="connsiteY1975"/>
              </a:cxn>
              <a:cxn ang="0">
                <a:pos x="connsiteX1976" y="connsiteY1976"/>
              </a:cxn>
              <a:cxn ang="0">
                <a:pos x="connsiteX1977" y="connsiteY1977"/>
              </a:cxn>
              <a:cxn ang="0">
                <a:pos x="connsiteX1978" y="connsiteY1978"/>
              </a:cxn>
              <a:cxn ang="0">
                <a:pos x="connsiteX1979" y="connsiteY1979"/>
              </a:cxn>
              <a:cxn ang="0">
                <a:pos x="connsiteX1980" y="connsiteY1980"/>
              </a:cxn>
              <a:cxn ang="0">
                <a:pos x="connsiteX1981" y="connsiteY1981"/>
              </a:cxn>
              <a:cxn ang="0">
                <a:pos x="connsiteX1982" y="connsiteY1982"/>
              </a:cxn>
              <a:cxn ang="0">
                <a:pos x="connsiteX1983" y="connsiteY1983"/>
              </a:cxn>
              <a:cxn ang="0">
                <a:pos x="connsiteX1984" y="connsiteY1984"/>
              </a:cxn>
              <a:cxn ang="0">
                <a:pos x="connsiteX1985" y="connsiteY1985"/>
              </a:cxn>
              <a:cxn ang="0">
                <a:pos x="connsiteX1986" y="connsiteY1986"/>
              </a:cxn>
              <a:cxn ang="0">
                <a:pos x="connsiteX1987" y="connsiteY1987"/>
              </a:cxn>
              <a:cxn ang="0">
                <a:pos x="connsiteX1988" y="connsiteY1988"/>
              </a:cxn>
              <a:cxn ang="0">
                <a:pos x="connsiteX1989" y="connsiteY1989"/>
              </a:cxn>
              <a:cxn ang="0">
                <a:pos x="connsiteX1990" y="connsiteY1990"/>
              </a:cxn>
              <a:cxn ang="0">
                <a:pos x="connsiteX1991" y="connsiteY1991"/>
              </a:cxn>
              <a:cxn ang="0">
                <a:pos x="connsiteX1992" y="connsiteY1992"/>
              </a:cxn>
              <a:cxn ang="0">
                <a:pos x="connsiteX1993" y="connsiteY1993"/>
              </a:cxn>
              <a:cxn ang="0">
                <a:pos x="connsiteX1994" y="connsiteY1994"/>
              </a:cxn>
              <a:cxn ang="0">
                <a:pos x="connsiteX1995" y="connsiteY1995"/>
              </a:cxn>
              <a:cxn ang="0">
                <a:pos x="connsiteX1996" y="connsiteY1996"/>
              </a:cxn>
              <a:cxn ang="0">
                <a:pos x="connsiteX1997" y="connsiteY1997"/>
              </a:cxn>
              <a:cxn ang="0">
                <a:pos x="connsiteX1998" y="connsiteY1998"/>
              </a:cxn>
              <a:cxn ang="0">
                <a:pos x="connsiteX1999" y="connsiteY1999"/>
              </a:cxn>
              <a:cxn ang="0">
                <a:pos x="connsiteX2000" y="connsiteY2000"/>
              </a:cxn>
              <a:cxn ang="0">
                <a:pos x="connsiteX2001" y="connsiteY2001"/>
              </a:cxn>
              <a:cxn ang="0">
                <a:pos x="connsiteX2002" y="connsiteY2002"/>
              </a:cxn>
              <a:cxn ang="0">
                <a:pos x="connsiteX2003" y="connsiteY2003"/>
              </a:cxn>
              <a:cxn ang="0">
                <a:pos x="connsiteX2004" y="connsiteY2004"/>
              </a:cxn>
              <a:cxn ang="0">
                <a:pos x="connsiteX2005" y="connsiteY2005"/>
              </a:cxn>
              <a:cxn ang="0">
                <a:pos x="connsiteX2006" y="connsiteY2006"/>
              </a:cxn>
              <a:cxn ang="0">
                <a:pos x="connsiteX2007" y="connsiteY2007"/>
              </a:cxn>
              <a:cxn ang="0">
                <a:pos x="connsiteX2008" y="connsiteY2008"/>
              </a:cxn>
              <a:cxn ang="0">
                <a:pos x="connsiteX2009" y="connsiteY2009"/>
              </a:cxn>
              <a:cxn ang="0">
                <a:pos x="connsiteX2010" y="connsiteY2010"/>
              </a:cxn>
              <a:cxn ang="0">
                <a:pos x="connsiteX2011" y="connsiteY2011"/>
              </a:cxn>
              <a:cxn ang="0">
                <a:pos x="connsiteX2012" y="connsiteY2012"/>
              </a:cxn>
              <a:cxn ang="0">
                <a:pos x="connsiteX2013" y="connsiteY2013"/>
              </a:cxn>
              <a:cxn ang="0">
                <a:pos x="connsiteX2014" y="connsiteY2014"/>
              </a:cxn>
              <a:cxn ang="0">
                <a:pos x="connsiteX2015" y="connsiteY2015"/>
              </a:cxn>
              <a:cxn ang="0">
                <a:pos x="connsiteX2016" y="connsiteY2016"/>
              </a:cxn>
              <a:cxn ang="0">
                <a:pos x="connsiteX2017" y="connsiteY2017"/>
              </a:cxn>
              <a:cxn ang="0">
                <a:pos x="connsiteX2018" y="connsiteY2018"/>
              </a:cxn>
              <a:cxn ang="0">
                <a:pos x="connsiteX2019" y="connsiteY2019"/>
              </a:cxn>
              <a:cxn ang="0">
                <a:pos x="connsiteX2020" y="connsiteY2020"/>
              </a:cxn>
              <a:cxn ang="0">
                <a:pos x="connsiteX2021" y="connsiteY2021"/>
              </a:cxn>
              <a:cxn ang="0">
                <a:pos x="connsiteX2022" y="connsiteY2022"/>
              </a:cxn>
              <a:cxn ang="0">
                <a:pos x="connsiteX2023" y="connsiteY2023"/>
              </a:cxn>
              <a:cxn ang="0">
                <a:pos x="connsiteX2024" y="connsiteY2024"/>
              </a:cxn>
              <a:cxn ang="0">
                <a:pos x="connsiteX2025" y="connsiteY2025"/>
              </a:cxn>
              <a:cxn ang="0">
                <a:pos x="connsiteX2026" y="connsiteY2026"/>
              </a:cxn>
              <a:cxn ang="0">
                <a:pos x="connsiteX2027" y="connsiteY2027"/>
              </a:cxn>
              <a:cxn ang="0">
                <a:pos x="connsiteX2028" y="connsiteY2028"/>
              </a:cxn>
              <a:cxn ang="0">
                <a:pos x="connsiteX2029" y="connsiteY2029"/>
              </a:cxn>
              <a:cxn ang="0">
                <a:pos x="connsiteX2030" y="connsiteY2030"/>
              </a:cxn>
              <a:cxn ang="0">
                <a:pos x="connsiteX2031" y="connsiteY2031"/>
              </a:cxn>
              <a:cxn ang="0">
                <a:pos x="connsiteX2032" y="connsiteY2032"/>
              </a:cxn>
              <a:cxn ang="0">
                <a:pos x="connsiteX2033" y="connsiteY2033"/>
              </a:cxn>
              <a:cxn ang="0">
                <a:pos x="connsiteX2034" y="connsiteY2034"/>
              </a:cxn>
              <a:cxn ang="0">
                <a:pos x="connsiteX2035" y="connsiteY2035"/>
              </a:cxn>
              <a:cxn ang="0">
                <a:pos x="connsiteX2036" y="connsiteY2036"/>
              </a:cxn>
              <a:cxn ang="0">
                <a:pos x="connsiteX2037" y="connsiteY2037"/>
              </a:cxn>
              <a:cxn ang="0">
                <a:pos x="connsiteX2038" y="connsiteY2038"/>
              </a:cxn>
              <a:cxn ang="0">
                <a:pos x="connsiteX2039" y="connsiteY2039"/>
              </a:cxn>
              <a:cxn ang="0">
                <a:pos x="connsiteX2040" y="connsiteY2040"/>
              </a:cxn>
              <a:cxn ang="0">
                <a:pos x="connsiteX2041" y="connsiteY2041"/>
              </a:cxn>
              <a:cxn ang="0">
                <a:pos x="connsiteX2042" y="connsiteY2042"/>
              </a:cxn>
              <a:cxn ang="0">
                <a:pos x="connsiteX2043" y="connsiteY2043"/>
              </a:cxn>
              <a:cxn ang="0">
                <a:pos x="connsiteX2044" y="connsiteY2044"/>
              </a:cxn>
              <a:cxn ang="0">
                <a:pos x="connsiteX2045" y="connsiteY2045"/>
              </a:cxn>
              <a:cxn ang="0">
                <a:pos x="connsiteX2046" y="connsiteY2046"/>
              </a:cxn>
              <a:cxn ang="0">
                <a:pos x="connsiteX2047" y="connsiteY2047"/>
              </a:cxn>
              <a:cxn ang="0">
                <a:pos x="connsiteX2048" y="connsiteY2048"/>
              </a:cxn>
              <a:cxn ang="0">
                <a:pos x="connsiteX2049" y="connsiteY2049"/>
              </a:cxn>
              <a:cxn ang="0">
                <a:pos x="connsiteX2050" y="connsiteY2050"/>
              </a:cxn>
              <a:cxn ang="0">
                <a:pos x="connsiteX2051" y="connsiteY2051"/>
              </a:cxn>
              <a:cxn ang="0">
                <a:pos x="connsiteX2052" y="connsiteY2052"/>
              </a:cxn>
              <a:cxn ang="0">
                <a:pos x="connsiteX2053" y="connsiteY2053"/>
              </a:cxn>
              <a:cxn ang="0">
                <a:pos x="connsiteX2054" y="connsiteY2054"/>
              </a:cxn>
              <a:cxn ang="0">
                <a:pos x="connsiteX2055" y="connsiteY2055"/>
              </a:cxn>
              <a:cxn ang="0">
                <a:pos x="connsiteX2056" y="connsiteY2056"/>
              </a:cxn>
              <a:cxn ang="0">
                <a:pos x="connsiteX2057" y="connsiteY2057"/>
              </a:cxn>
              <a:cxn ang="0">
                <a:pos x="connsiteX2058" y="connsiteY2058"/>
              </a:cxn>
              <a:cxn ang="0">
                <a:pos x="connsiteX2059" y="connsiteY2059"/>
              </a:cxn>
              <a:cxn ang="0">
                <a:pos x="connsiteX2060" y="connsiteY2060"/>
              </a:cxn>
              <a:cxn ang="0">
                <a:pos x="connsiteX2061" y="connsiteY2061"/>
              </a:cxn>
              <a:cxn ang="0">
                <a:pos x="connsiteX2062" y="connsiteY2062"/>
              </a:cxn>
              <a:cxn ang="0">
                <a:pos x="connsiteX2063" y="connsiteY2063"/>
              </a:cxn>
              <a:cxn ang="0">
                <a:pos x="connsiteX2064" y="connsiteY2064"/>
              </a:cxn>
              <a:cxn ang="0">
                <a:pos x="connsiteX2065" y="connsiteY2065"/>
              </a:cxn>
              <a:cxn ang="0">
                <a:pos x="connsiteX2066" y="connsiteY2066"/>
              </a:cxn>
              <a:cxn ang="0">
                <a:pos x="connsiteX2067" y="connsiteY2067"/>
              </a:cxn>
              <a:cxn ang="0">
                <a:pos x="connsiteX2068" y="connsiteY2068"/>
              </a:cxn>
              <a:cxn ang="0">
                <a:pos x="connsiteX2069" y="connsiteY2069"/>
              </a:cxn>
              <a:cxn ang="0">
                <a:pos x="connsiteX2070" y="connsiteY2070"/>
              </a:cxn>
              <a:cxn ang="0">
                <a:pos x="connsiteX2071" y="connsiteY2071"/>
              </a:cxn>
              <a:cxn ang="0">
                <a:pos x="connsiteX2072" y="connsiteY2072"/>
              </a:cxn>
              <a:cxn ang="0">
                <a:pos x="connsiteX2073" y="connsiteY2073"/>
              </a:cxn>
              <a:cxn ang="0">
                <a:pos x="connsiteX2074" y="connsiteY2074"/>
              </a:cxn>
              <a:cxn ang="0">
                <a:pos x="connsiteX2075" y="connsiteY2075"/>
              </a:cxn>
              <a:cxn ang="0">
                <a:pos x="connsiteX2076" y="connsiteY2076"/>
              </a:cxn>
              <a:cxn ang="0">
                <a:pos x="connsiteX2077" y="connsiteY2077"/>
              </a:cxn>
              <a:cxn ang="0">
                <a:pos x="connsiteX2078" y="connsiteY2078"/>
              </a:cxn>
              <a:cxn ang="0">
                <a:pos x="connsiteX2079" y="connsiteY2079"/>
              </a:cxn>
              <a:cxn ang="0">
                <a:pos x="connsiteX2080" y="connsiteY2080"/>
              </a:cxn>
              <a:cxn ang="0">
                <a:pos x="connsiteX2081" y="connsiteY2081"/>
              </a:cxn>
              <a:cxn ang="0">
                <a:pos x="connsiteX2082" y="connsiteY2082"/>
              </a:cxn>
              <a:cxn ang="0">
                <a:pos x="connsiteX2083" y="connsiteY2083"/>
              </a:cxn>
              <a:cxn ang="0">
                <a:pos x="connsiteX2084" y="connsiteY2084"/>
              </a:cxn>
              <a:cxn ang="0">
                <a:pos x="connsiteX2085" y="connsiteY2085"/>
              </a:cxn>
              <a:cxn ang="0">
                <a:pos x="connsiteX2086" y="connsiteY2086"/>
              </a:cxn>
              <a:cxn ang="0">
                <a:pos x="connsiteX2087" y="connsiteY2087"/>
              </a:cxn>
              <a:cxn ang="0">
                <a:pos x="connsiteX2088" y="connsiteY2088"/>
              </a:cxn>
              <a:cxn ang="0">
                <a:pos x="connsiteX2089" y="connsiteY2089"/>
              </a:cxn>
              <a:cxn ang="0">
                <a:pos x="connsiteX2090" y="connsiteY2090"/>
              </a:cxn>
              <a:cxn ang="0">
                <a:pos x="connsiteX2091" y="connsiteY2091"/>
              </a:cxn>
              <a:cxn ang="0">
                <a:pos x="connsiteX2092" y="connsiteY2092"/>
              </a:cxn>
              <a:cxn ang="0">
                <a:pos x="connsiteX2093" y="connsiteY2093"/>
              </a:cxn>
              <a:cxn ang="0">
                <a:pos x="connsiteX2094" y="connsiteY2094"/>
              </a:cxn>
              <a:cxn ang="0">
                <a:pos x="connsiteX2095" y="connsiteY2095"/>
              </a:cxn>
              <a:cxn ang="0">
                <a:pos x="connsiteX2096" y="connsiteY2096"/>
              </a:cxn>
              <a:cxn ang="0">
                <a:pos x="connsiteX2097" y="connsiteY2097"/>
              </a:cxn>
              <a:cxn ang="0">
                <a:pos x="connsiteX2098" y="connsiteY2098"/>
              </a:cxn>
              <a:cxn ang="0">
                <a:pos x="connsiteX2099" y="connsiteY2099"/>
              </a:cxn>
              <a:cxn ang="0">
                <a:pos x="connsiteX2100" y="connsiteY2100"/>
              </a:cxn>
              <a:cxn ang="0">
                <a:pos x="connsiteX2101" y="connsiteY2101"/>
              </a:cxn>
              <a:cxn ang="0">
                <a:pos x="connsiteX2102" y="connsiteY2102"/>
              </a:cxn>
              <a:cxn ang="0">
                <a:pos x="connsiteX2103" y="connsiteY2103"/>
              </a:cxn>
              <a:cxn ang="0">
                <a:pos x="connsiteX2104" y="connsiteY2104"/>
              </a:cxn>
              <a:cxn ang="0">
                <a:pos x="connsiteX2105" y="connsiteY2105"/>
              </a:cxn>
              <a:cxn ang="0">
                <a:pos x="connsiteX2106" y="connsiteY2106"/>
              </a:cxn>
              <a:cxn ang="0">
                <a:pos x="connsiteX2107" y="connsiteY2107"/>
              </a:cxn>
              <a:cxn ang="0">
                <a:pos x="connsiteX2108" y="connsiteY2108"/>
              </a:cxn>
              <a:cxn ang="0">
                <a:pos x="connsiteX2109" y="connsiteY2109"/>
              </a:cxn>
              <a:cxn ang="0">
                <a:pos x="connsiteX2110" y="connsiteY2110"/>
              </a:cxn>
              <a:cxn ang="0">
                <a:pos x="connsiteX2111" y="connsiteY2111"/>
              </a:cxn>
              <a:cxn ang="0">
                <a:pos x="connsiteX2112" y="connsiteY2112"/>
              </a:cxn>
              <a:cxn ang="0">
                <a:pos x="connsiteX2113" y="connsiteY2113"/>
              </a:cxn>
              <a:cxn ang="0">
                <a:pos x="connsiteX2114" y="connsiteY2114"/>
              </a:cxn>
              <a:cxn ang="0">
                <a:pos x="connsiteX2115" y="connsiteY2115"/>
              </a:cxn>
              <a:cxn ang="0">
                <a:pos x="connsiteX2116" y="connsiteY2116"/>
              </a:cxn>
              <a:cxn ang="0">
                <a:pos x="connsiteX2117" y="connsiteY2117"/>
              </a:cxn>
              <a:cxn ang="0">
                <a:pos x="connsiteX2118" y="connsiteY2118"/>
              </a:cxn>
              <a:cxn ang="0">
                <a:pos x="connsiteX2119" y="connsiteY2119"/>
              </a:cxn>
              <a:cxn ang="0">
                <a:pos x="connsiteX2120" y="connsiteY2120"/>
              </a:cxn>
              <a:cxn ang="0">
                <a:pos x="connsiteX2121" y="connsiteY2121"/>
              </a:cxn>
              <a:cxn ang="0">
                <a:pos x="connsiteX2122" y="connsiteY2122"/>
              </a:cxn>
              <a:cxn ang="0">
                <a:pos x="connsiteX2123" y="connsiteY2123"/>
              </a:cxn>
              <a:cxn ang="0">
                <a:pos x="connsiteX2124" y="connsiteY2124"/>
              </a:cxn>
              <a:cxn ang="0">
                <a:pos x="connsiteX2125" y="connsiteY2125"/>
              </a:cxn>
              <a:cxn ang="0">
                <a:pos x="connsiteX2126" y="connsiteY2126"/>
              </a:cxn>
              <a:cxn ang="0">
                <a:pos x="connsiteX2127" y="connsiteY2127"/>
              </a:cxn>
              <a:cxn ang="0">
                <a:pos x="connsiteX2128" y="connsiteY2128"/>
              </a:cxn>
              <a:cxn ang="0">
                <a:pos x="connsiteX2129" y="connsiteY2129"/>
              </a:cxn>
              <a:cxn ang="0">
                <a:pos x="connsiteX2130" y="connsiteY2130"/>
              </a:cxn>
              <a:cxn ang="0">
                <a:pos x="connsiteX2131" y="connsiteY2131"/>
              </a:cxn>
              <a:cxn ang="0">
                <a:pos x="connsiteX2132" y="connsiteY2132"/>
              </a:cxn>
              <a:cxn ang="0">
                <a:pos x="connsiteX2133" y="connsiteY2133"/>
              </a:cxn>
              <a:cxn ang="0">
                <a:pos x="connsiteX2134" y="connsiteY2134"/>
              </a:cxn>
              <a:cxn ang="0">
                <a:pos x="connsiteX2135" y="connsiteY2135"/>
              </a:cxn>
              <a:cxn ang="0">
                <a:pos x="connsiteX2136" y="connsiteY2136"/>
              </a:cxn>
              <a:cxn ang="0">
                <a:pos x="connsiteX2137" y="connsiteY2137"/>
              </a:cxn>
              <a:cxn ang="0">
                <a:pos x="connsiteX2138" y="connsiteY2138"/>
              </a:cxn>
              <a:cxn ang="0">
                <a:pos x="connsiteX2139" y="connsiteY2139"/>
              </a:cxn>
              <a:cxn ang="0">
                <a:pos x="connsiteX2140" y="connsiteY2140"/>
              </a:cxn>
              <a:cxn ang="0">
                <a:pos x="connsiteX2141" y="connsiteY2141"/>
              </a:cxn>
              <a:cxn ang="0">
                <a:pos x="connsiteX2142" y="connsiteY2142"/>
              </a:cxn>
              <a:cxn ang="0">
                <a:pos x="connsiteX2143" y="connsiteY2143"/>
              </a:cxn>
              <a:cxn ang="0">
                <a:pos x="connsiteX2144" y="connsiteY2144"/>
              </a:cxn>
              <a:cxn ang="0">
                <a:pos x="connsiteX2145" y="connsiteY2145"/>
              </a:cxn>
              <a:cxn ang="0">
                <a:pos x="connsiteX2146" y="connsiteY2146"/>
              </a:cxn>
              <a:cxn ang="0">
                <a:pos x="connsiteX2147" y="connsiteY2147"/>
              </a:cxn>
              <a:cxn ang="0">
                <a:pos x="connsiteX2148" y="connsiteY2148"/>
              </a:cxn>
              <a:cxn ang="0">
                <a:pos x="connsiteX2149" y="connsiteY2149"/>
              </a:cxn>
              <a:cxn ang="0">
                <a:pos x="connsiteX2150" y="connsiteY2150"/>
              </a:cxn>
              <a:cxn ang="0">
                <a:pos x="connsiteX2151" y="connsiteY2151"/>
              </a:cxn>
              <a:cxn ang="0">
                <a:pos x="connsiteX2152" y="connsiteY2152"/>
              </a:cxn>
              <a:cxn ang="0">
                <a:pos x="connsiteX2153" y="connsiteY2153"/>
              </a:cxn>
              <a:cxn ang="0">
                <a:pos x="connsiteX2154" y="connsiteY2154"/>
              </a:cxn>
              <a:cxn ang="0">
                <a:pos x="connsiteX2155" y="connsiteY2155"/>
              </a:cxn>
              <a:cxn ang="0">
                <a:pos x="connsiteX2156" y="connsiteY2156"/>
              </a:cxn>
              <a:cxn ang="0">
                <a:pos x="connsiteX2157" y="connsiteY2157"/>
              </a:cxn>
              <a:cxn ang="0">
                <a:pos x="connsiteX2158" y="connsiteY2158"/>
              </a:cxn>
              <a:cxn ang="0">
                <a:pos x="connsiteX2159" y="connsiteY2159"/>
              </a:cxn>
              <a:cxn ang="0">
                <a:pos x="connsiteX2160" y="connsiteY2160"/>
              </a:cxn>
              <a:cxn ang="0">
                <a:pos x="connsiteX2161" y="connsiteY2161"/>
              </a:cxn>
              <a:cxn ang="0">
                <a:pos x="connsiteX2162" y="connsiteY2162"/>
              </a:cxn>
              <a:cxn ang="0">
                <a:pos x="connsiteX2163" y="connsiteY2163"/>
              </a:cxn>
              <a:cxn ang="0">
                <a:pos x="connsiteX2164" y="connsiteY2164"/>
              </a:cxn>
              <a:cxn ang="0">
                <a:pos x="connsiteX2165" y="connsiteY2165"/>
              </a:cxn>
              <a:cxn ang="0">
                <a:pos x="connsiteX2166" y="connsiteY2166"/>
              </a:cxn>
              <a:cxn ang="0">
                <a:pos x="connsiteX2167" y="connsiteY2167"/>
              </a:cxn>
              <a:cxn ang="0">
                <a:pos x="connsiteX2168" y="connsiteY2168"/>
              </a:cxn>
              <a:cxn ang="0">
                <a:pos x="connsiteX2169" y="connsiteY2169"/>
              </a:cxn>
              <a:cxn ang="0">
                <a:pos x="connsiteX2170" y="connsiteY2170"/>
              </a:cxn>
              <a:cxn ang="0">
                <a:pos x="connsiteX2171" y="connsiteY2171"/>
              </a:cxn>
              <a:cxn ang="0">
                <a:pos x="connsiteX2172" y="connsiteY2172"/>
              </a:cxn>
              <a:cxn ang="0">
                <a:pos x="connsiteX2173" y="connsiteY2173"/>
              </a:cxn>
              <a:cxn ang="0">
                <a:pos x="connsiteX2174" y="connsiteY2174"/>
              </a:cxn>
              <a:cxn ang="0">
                <a:pos x="connsiteX2175" y="connsiteY2175"/>
              </a:cxn>
              <a:cxn ang="0">
                <a:pos x="connsiteX2176" y="connsiteY2176"/>
              </a:cxn>
              <a:cxn ang="0">
                <a:pos x="connsiteX2177" y="connsiteY2177"/>
              </a:cxn>
              <a:cxn ang="0">
                <a:pos x="connsiteX2178" y="connsiteY2178"/>
              </a:cxn>
              <a:cxn ang="0">
                <a:pos x="connsiteX2179" y="connsiteY2179"/>
              </a:cxn>
              <a:cxn ang="0">
                <a:pos x="connsiteX2180" y="connsiteY2180"/>
              </a:cxn>
              <a:cxn ang="0">
                <a:pos x="connsiteX2181" y="connsiteY2181"/>
              </a:cxn>
              <a:cxn ang="0">
                <a:pos x="connsiteX2182" y="connsiteY2182"/>
              </a:cxn>
              <a:cxn ang="0">
                <a:pos x="connsiteX2183" y="connsiteY2183"/>
              </a:cxn>
              <a:cxn ang="0">
                <a:pos x="connsiteX2184" y="connsiteY2184"/>
              </a:cxn>
              <a:cxn ang="0">
                <a:pos x="connsiteX2185" y="connsiteY2185"/>
              </a:cxn>
              <a:cxn ang="0">
                <a:pos x="connsiteX2186" y="connsiteY2186"/>
              </a:cxn>
              <a:cxn ang="0">
                <a:pos x="connsiteX2187" y="connsiteY2187"/>
              </a:cxn>
              <a:cxn ang="0">
                <a:pos x="connsiteX2188" y="connsiteY2188"/>
              </a:cxn>
              <a:cxn ang="0">
                <a:pos x="connsiteX2189" y="connsiteY2189"/>
              </a:cxn>
              <a:cxn ang="0">
                <a:pos x="connsiteX2190" y="connsiteY2190"/>
              </a:cxn>
              <a:cxn ang="0">
                <a:pos x="connsiteX2191" y="connsiteY2191"/>
              </a:cxn>
              <a:cxn ang="0">
                <a:pos x="connsiteX2192" y="connsiteY2192"/>
              </a:cxn>
              <a:cxn ang="0">
                <a:pos x="connsiteX2193" y="connsiteY2193"/>
              </a:cxn>
              <a:cxn ang="0">
                <a:pos x="connsiteX2194" y="connsiteY2194"/>
              </a:cxn>
              <a:cxn ang="0">
                <a:pos x="connsiteX2195" y="connsiteY2195"/>
              </a:cxn>
              <a:cxn ang="0">
                <a:pos x="connsiteX2196" y="connsiteY2196"/>
              </a:cxn>
              <a:cxn ang="0">
                <a:pos x="connsiteX2197" y="connsiteY2197"/>
              </a:cxn>
              <a:cxn ang="0">
                <a:pos x="connsiteX2198" y="connsiteY2198"/>
              </a:cxn>
              <a:cxn ang="0">
                <a:pos x="connsiteX2199" y="connsiteY2199"/>
              </a:cxn>
              <a:cxn ang="0">
                <a:pos x="connsiteX2200" y="connsiteY2200"/>
              </a:cxn>
              <a:cxn ang="0">
                <a:pos x="connsiteX2201" y="connsiteY2201"/>
              </a:cxn>
              <a:cxn ang="0">
                <a:pos x="connsiteX2202" y="connsiteY2202"/>
              </a:cxn>
              <a:cxn ang="0">
                <a:pos x="connsiteX2203" y="connsiteY2203"/>
              </a:cxn>
              <a:cxn ang="0">
                <a:pos x="connsiteX2204" y="connsiteY2204"/>
              </a:cxn>
              <a:cxn ang="0">
                <a:pos x="connsiteX2205" y="connsiteY2205"/>
              </a:cxn>
              <a:cxn ang="0">
                <a:pos x="connsiteX2206" y="connsiteY2206"/>
              </a:cxn>
              <a:cxn ang="0">
                <a:pos x="connsiteX2207" y="connsiteY2207"/>
              </a:cxn>
              <a:cxn ang="0">
                <a:pos x="connsiteX2208" y="connsiteY2208"/>
              </a:cxn>
              <a:cxn ang="0">
                <a:pos x="connsiteX2209" y="connsiteY2209"/>
              </a:cxn>
              <a:cxn ang="0">
                <a:pos x="connsiteX2210" y="connsiteY2210"/>
              </a:cxn>
              <a:cxn ang="0">
                <a:pos x="connsiteX2211" y="connsiteY2211"/>
              </a:cxn>
              <a:cxn ang="0">
                <a:pos x="connsiteX2212" y="connsiteY2212"/>
              </a:cxn>
              <a:cxn ang="0">
                <a:pos x="connsiteX2213" y="connsiteY2213"/>
              </a:cxn>
              <a:cxn ang="0">
                <a:pos x="connsiteX2214" y="connsiteY2214"/>
              </a:cxn>
              <a:cxn ang="0">
                <a:pos x="connsiteX2215" y="connsiteY2215"/>
              </a:cxn>
              <a:cxn ang="0">
                <a:pos x="connsiteX2216" y="connsiteY2216"/>
              </a:cxn>
              <a:cxn ang="0">
                <a:pos x="connsiteX2217" y="connsiteY2217"/>
              </a:cxn>
              <a:cxn ang="0">
                <a:pos x="connsiteX2218" y="connsiteY2218"/>
              </a:cxn>
              <a:cxn ang="0">
                <a:pos x="connsiteX2219" y="connsiteY2219"/>
              </a:cxn>
              <a:cxn ang="0">
                <a:pos x="connsiteX2220" y="connsiteY2220"/>
              </a:cxn>
              <a:cxn ang="0">
                <a:pos x="connsiteX2221" y="connsiteY2221"/>
              </a:cxn>
              <a:cxn ang="0">
                <a:pos x="connsiteX2222" y="connsiteY2222"/>
              </a:cxn>
              <a:cxn ang="0">
                <a:pos x="connsiteX2223" y="connsiteY2223"/>
              </a:cxn>
              <a:cxn ang="0">
                <a:pos x="connsiteX2224" y="connsiteY2224"/>
              </a:cxn>
              <a:cxn ang="0">
                <a:pos x="connsiteX2225" y="connsiteY2225"/>
              </a:cxn>
              <a:cxn ang="0">
                <a:pos x="connsiteX2226" y="connsiteY2226"/>
              </a:cxn>
              <a:cxn ang="0">
                <a:pos x="connsiteX2227" y="connsiteY2227"/>
              </a:cxn>
              <a:cxn ang="0">
                <a:pos x="connsiteX2228" y="connsiteY2228"/>
              </a:cxn>
              <a:cxn ang="0">
                <a:pos x="connsiteX2229" y="connsiteY2229"/>
              </a:cxn>
              <a:cxn ang="0">
                <a:pos x="connsiteX2230" y="connsiteY2230"/>
              </a:cxn>
              <a:cxn ang="0">
                <a:pos x="connsiteX2231" y="connsiteY2231"/>
              </a:cxn>
              <a:cxn ang="0">
                <a:pos x="connsiteX2232" y="connsiteY2232"/>
              </a:cxn>
              <a:cxn ang="0">
                <a:pos x="connsiteX2233" y="connsiteY2233"/>
              </a:cxn>
              <a:cxn ang="0">
                <a:pos x="connsiteX2234" y="connsiteY2234"/>
              </a:cxn>
              <a:cxn ang="0">
                <a:pos x="connsiteX2235" y="connsiteY2235"/>
              </a:cxn>
              <a:cxn ang="0">
                <a:pos x="connsiteX2236" y="connsiteY2236"/>
              </a:cxn>
              <a:cxn ang="0">
                <a:pos x="connsiteX2237" y="connsiteY2237"/>
              </a:cxn>
              <a:cxn ang="0">
                <a:pos x="connsiteX2238" y="connsiteY2238"/>
              </a:cxn>
              <a:cxn ang="0">
                <a:pos x="connsiteX2239" y="connsiteY2239"/>
              </a:cxn>
              <a:cxn ang="0">
                <a:pos x="connsiteX2240" y="connsiteY2240"/>
              </a:cxn>
              <a:cxn ang="0">
                <a:pos x="connsiteX2241" y="connsiteY2241"/>
              </a:cxn>
              <a:cxn ang="0">
                <a:pos x="connsiteX2242" y="connsiteY2242"/>
              </a:cxn>
              <a:cxn ang="0">
                <a:pos x="connsiteX2243" y="connsiteY2243"/>
              </a:cxn>
              <a:cxn ang="0">
                <a:pos x="connsiteX2244" y="connsiteY2244"/>
              </a:cxn>
              <a:cxn ang="0">
                <a:pos x="connsiteX2245" y="connsiteY2245"/>
              </a:cxn>
              <a:cxn ang="0">
                <a:pos x="connsiteX2246" y="connsiteY2246"/>
              </a:cxn>
              <a:cxn ang="0">
                <a:pos x="connsiteX2247" y="connsiteY2247"/>
              </a:cxn>
              <a:cxn ang="0">
                <a:pos x="connsiteX2248" y="connsiteY2248"/>
              </a:cxn>
              <a:cxn ang="0">
                <a:pos x="connsiteX2249" y="connsiteY2249"/>
              </a:cxn>
              <a:cxn ang="0">
                <a:pos x="connsiteX2250" y="connsiteY2250"/>
              </a:cxn>
              <a:cxn ang="0">
                <a:pos x="connsiteX2251" y="connsiteY2251"/>
              </a:cxn>
              <a:cxn ang="0">
                <a:pos x="connsiteX2252" y="connsiteY2252"/>
              </a:cxn>
              <a:cxn ang="0">
                <a:pos x="connsiteX2253" y="connsiteY2253"/>
              </a:cxn>
              <a:cxn ang="0">
                <a:pos x="connsiteX2254" y="connsiteY2254"/>
              </a:cxn>
              <a:cxn ang="0">
                <a:pos x="connsiteX2255" y="connsiteY2255"/>
              </a:cxn>
              <a:cxn ang="0">
                <a:pos x="connsiteX2256" y="connsiteY2256"/>
              </a:cxn>
              <a:cxn ang="0">
                <a:pos x="connsiteX2257" y="connsiteY2257"/>
              </a:cxn>
              <a:cxn ang="0">
                <a:pos x="connsiteX2258" y="connsiteY2258"/>
              </a:cxn>
              <a:cxn ang="0">
                <a:pos x="connsiteX2259" y="connsiteY2259"/>
              </a:cxn>
              <a:cxn ang="0">
                <a:pos x="connsiteX2260" y="connsiteY2260"/>
              </a:cxn>
              <a:cxn ang="0">
                <a:pos x="connsiteX2261" y="connsiteY2261"/>
              </a:cxn>
              <a:cxn ang="0">
                <a:pos x="connsiteX2262" y="connsiteY2262"/>
              </a:cxn>
              <a:cxn ang="0">
                <a:pos x="connsiteX2263" y="connsiteY2263"/>
              </a:cxn>
              <a:cxn ang="0">
                <a:pos x="connsiteX2264" y="connsiteY2264"/>
              </a:cxn>
              <a:cxn ang="0">
                <a:pos x="connsiteX2265" y="connsiteY2265"/>
              </a:cxn>
              <a:cxn ang="0">
                <a:pos x="connsiteX2266" y="connsiteY2266"/>
              </a:cxn>
              <a:cxn ang="0">
                <a:pos x="connsiteX2267" y="connsiteY2267"/>
              </a:cxn>
              <a:cxn ang="0">
                <a:pos x="connsiteX2268" y="connsiteY2268"/>
              </a:cxn>
              <a:cxn ang="0">
                <a:pos x="connsiteX2269" y="connsiteY2269"/>
              </a:cxn>
              <a:cxn ang="0">
                <a:pos x="connsiteX2270" y="connsiteY2270"/>
              </a:cxn>
              <a:cxn ang="0">
                <a:pos x="connsiteX2271" y="connsiteY2271"/>
              </a:cxn>
              <a:cxn ang="0">
                <a:pos x="connsiteX2272" y="connsiteY2272"/>
              </a:cxn>
              <a:cxn ang="0">
                <a:pos x="connsiteX2273" y="connsiteY2273"/>
              </a:cxn>
              <a:cxn ang="0">
                <a:pos x="connsiteX2274" y="connsiteY2274"/>
              </a:cxn>
              <a:cxn ang="0">
                <a:pos x="connsiteX2275" y="connsiteY2275"/>
              </a:cxn>
              <a:cxn ang="0">
                <a:pos x="connsiteX2276" y="connsiteY2276"/>
              </a:cxn>
              <a:cxn ang="0">
                <a:pos x="connsiteX2277" y="connsiteY2277"/>
              </a:cxn>
              <a:cxn ang="0">
                <a:pos x="connsiteX2278" y="connsiteY2278"/>
              </a:cxn>
              <a:cxn ang="0">
                <a:pos x="connsiteX2279" y="connsiteY2279"/>
              </a:cxn>
              <a:cxn ang="0">
                <a:pos x="connsiteX2280" y="connsiteY2280"/>
              </a:cxn>
              <a:cxn ang="0">
                <a:pos x="connsiteX2281" y="connsiteY2281"/>
              </a:cxn>
              <a:cxn ang="0">
                <a:pos x="connsiteX2282" y="connsiteY2282"/>
              </a:cxn>
              <a:cxn ang="0">
                <a:pos x="connsiteX2283" y="connsiteY2283"/>
              </a:cxn>
              <a:cxn ang="0">
                <a:pos x="connsiteX2284" y="connsiteY2284"/>
              </a:cxn>
              <a:cxn ang="0">
                <a:pos x="connsiteX2285" y="connsiteY2285"/>
              </a:cxn>
              <a:cxn ang="0">
                <a:pos x="connsiteX2286" y="connsiteY2286"/>
              </a:cxn>
              <a:cxn ang="0">
                <a:pos x="connsiteX2287" y="connsiteY2287"/>
              </a:cxn>
              <a:cxn ang="0">
                <a:pos x="connsiteX2288" y="connsiteY2288"/>
              </a:cxn>
              <a:cxn ang="0">
                <a:pos x="connsiteX2289" y="connsiteY2289"/>
              </a:cxn>
              <a:cxn ang="0">
                <a:pos x="connsiteX2290" y="connsiteY2290"/>
              </a:cxn>
              <a:cxn ang="0">
                <a:pos x="connsiteX2291" y="connsiteY2291"/>
              </a:cxn>
              <a:cxn ang="0">
                <a:pos x="connsiteX2292" y="connsiteY2292"/>
              </a:cxn>
              <a:cxn ang="0">
                <a:pos x="connsiteX2293" y="connsiteY2293"/>
              </a:cxn>
              <a:cxn ang="0">
                <a:pos x="connsiteX2294" y="connsiteY2294"/>
              </a:cxn>
              <a:cxn ang="0">
                <a:pos x="connsiteX2295" y="connsiteY2295"/>
              </a:cxn>
              <a:cxn ang="0">
                <a:pos x="connsiteX2296" y="connsiteY2296"/>
              </a:cxn>
              <a:cxn ang="0">
                <a:pos x="connsiteX2297" y="connsiteY2297"/>
              </a:cxn>
              <a:cxn ang="0">
                <a:pos x="connsiteX2298" y="connsiteY2298"/>
              </a:cxn>
              <a:cxn ang="0">
                <a:pos x="connsiteX2299" y="connsiteY2299"/>
              </a:cxn>
              <a:cxn ang="0">
                <a:pos x="connsiteX2300" y="connsiteY2300"/>
              </a:cxn>
              <a:cxn ang="0">
                <a:pos x="connsiteX2301" y="connsiteY2301"/>
              </a:cxn>
              <a:cxn ang="0">
                <a:pos x="connsiteX2302" y="connsiteY2302"/>
              </a:cxn>
              <a:cxn ang="0">
                <a:pos x="connsiteX2303" y="connsiteY2303"/>
              </a:cxn>
              <a:cxn ang="0">
                <a:pos x="connsiteX2304" y="connsiteY2304"/>
              </a:cxn>
              <a:cxn ang="0">
                <a:pos x="connsiteX2305" y="connsiteY2305"/>
              </a:cxn>
              <a:cxn ang="0">
                <a:pos x="connsiteX2306" y="connsiteY2306"/>
              </a:cxn>
              <a:cxn ang="0">
                <a:pos x="connsiteX2307" y="connsiteY2307"/>
              </a:cxn>
              <a:cxn ang="0">
                <a:pos x="connsiteX2308" y="connsiteY2308"/>
              </a:cxn>
              <a:cxn ang="0">
                <a:pos x="connsiteX2309" y="connsiteY2309"/>
              </a:cxn>
              <a:cxn ang="0">
                <a:pos x="connsiteX2310" y="connsiteY2310"/>
              </a:cxn>
              <a:cxn ang="0">
                <a:pos x="connsiteX2311" y="connsiteY2311"/>
              </a:cxn>
              <a:cxn ang="0">
                <a:pos x="connsiteX2312" y="connsiteY2312"/>
              </a:cxn>
              <a:cxn ang="0">
                <a:pos x="connsiteX2313" y="connsiteY2313"/>
              </a:cxn>
              <a:cxn ang="0">
                <a:pos x="connsiteX2314" y="connsiteY2314"/>
              </a:cxn>
              <a:cxn ang="0">
                <a:pos x="connsiteX2315" y="connsiteY2315"/>
              </a:cxn>
              <a:cxn ang="0">
                <a:pos x="connsiteX2316" y="connsiteY2316"/>
              </a:cxn>
              <a:cxn ang="0">
                <a:pos x="connsiteX2317" y="connsiteY2317"/>
              </a:cxn>
              <a:cxn ang="0">
                <a:pos x="connsiteX2318" y="connsiteY2318"/>
              </a:cxn>
              <a:cxn ang="0">
                <a:pos x="connsiteX2319" y="connsiteY2319"/>
              </a:cxn>
              <a:cxn ang="0">
                <a:pos x="connsiteX2320" y="connsiteY2320"/>
              </a:cxn>
              <a:cxn ang="0">
                <a:pos x="connsiteX2321" y="connsiteY2321"/>
              </a:cxn>
              <a:cxn ang="0">
                <a:pos x="connsiteX2322" y="connsiteY2322"/>
              </a:cxn>
              <a:cxn ang="0">
                <a:pos x="connsiteX2323" y="connsiteY2323"/>
              </a:cxn>
              <a:cxn ang="0">
                <a:pos x="connsiteX2324" y="connsiteY2324"/>
              </a:cxn>
              <a:cxn ang="0">
                <a:pos x="connsiteX2325" y="connsiteY2325"/>
              </a:cxn>
              <a:cxn ang="0">
                <a:pos x="connsiteX2326" y="connsiteY2326"/>
              </a:cxn>
              <a:cxn ang="0">
                <a:pos x="connsiteX2327" y="connsiteY2327"/>
              </a:cxn>
              <a:cxn ang="0">
                <a:pos x="connsiteX2328" y="connsiteY2328"/>
              </a:cxn>
              <a:cxn ang="0">
                <a:pos x="connsiteX2329" y="connsiteY2329"/>
              </a:cxn>
              <a:cxn ang="0">
                <a:pos x="connsiteX2330" y="connsiteY2330"/>
              </a:cxn>
              <a:cxn ang="0">
                <a:pos x="connsiteX2331" y="connsiteY2331"/>
              </a:cxn>
              <a:cxn ang="0">
                <a:pos x="connsiteX2332" y="connsiteY2332"/>
              </a:cxn>
              <a:cxn ang="0">
                <a:pos x="connsiteX2333" y="connsiteY2333"/>
              </a:cxn>
              <a:cxn ang="0">
                <a:pos x="connsiteX2334" y="connsiteY2334"/>
              </a:cxn>
              <a:cxn ang="0">
                <a:pos x="connsiteX2335" y="connsiteY2335"/>
              </a:cxn>
              <a:cxn ang="0">
                <a:pos x="connsiteX2336" y="connsiteY2336"/>
              </a:cxn>
              <a:cxn ang="0">
                <a:pos x="connsiteX2337" y="connsiteY2337"/>
              </a:cxn>
              <a:cxn ang="0">
                <a:pos x="connsiteX2338" y="connsiteY2338"/>
              </a:cxn>
              <a:cxn ang="0">
                <a:pos x="connsiteX2339" y="connsiteY2339"/>
              </a:cxn>
              <a:cxn ang="0">
                <a:pos x="connsiteX2340" y="connsiteY2340"/>
              </a:cxn>
              <a:cxn ang="0">
                <a:pos x="connsiteX2341" y="connsiteY2341"/>
              </a:cxn>
              <a:cxn ang="0">
                <a:pos x="connsiteX2342" y="connsiteY2342"/>
              </a:cxn>
              <a:cxn ang="0">
                <a:pos x="connsiteX2343" y="connsiteY2343"/>
              </a:cxn>
              <a:cxn ang="0">
                <a:pos x="connsiteX2344" y="connsiteY2344"/>
              </a:cxn>
              <a:cxn ang="0">
                <a:pos x="connsiteX2345" y="connsiteY2345"/>
              </a:cxn>
              <a:cxn ang="0">
                <a:pos x="connsiteX2346" y="connsiteY2346"/>
              </a:cxn>
              <a:cxn ang="0">
                <a:pos x="connsiteX2347" y="connsiteY2347"/>
              </a:cxn>
              <a:cxn ang="0">
                <a:pos x="connsiteX2348" y="connsiteY2348"/>
              </a:cxn>
              <a:cxn ang="0">
                <a:pos x="connsiteX2349" y="connsiteY2349"/>
              </a:cxn>
              <a:cxn ang="0">
                <a:pos x="connsiteX2350" y="connsiteY2350"/>
              </a:cxn>
              <a:cxn ang="0">
                <a:pos x="connsiteX2351" y="connsiteY2351"/>
              </a:cxn>
              <a:cxn ang="0">
                <a:pos x="connsiteX2352" y="connsiteY2352"/>
              </a:cxn>
              <a:cxn ang="0">
                <a:pos x="connsiteX2353" y="connsiteY2353"/>
              </a:cxn>
              <a:cxn ang="0">
                <a:pos x="connsiteX2354" y="connsiteY2354"/>
              </a:cxn>
              <a:cxn ang="0">
                <a:pos x="connsiteX2355" y="connsiteY2355"/>
              </a:cxn>
              <a:cxn ang="0">
                <a:pos x="connsiteX2356" y="connsiteY2356"/>
              </a:cxn>
              <a:cxn ang="0">
                <a:pos x="connsiteX2357" y="connsiteY2357"/>
              </a:cxn>
              <a:cxn ang="0">
                <a:pos x="connsiteX2358" y="connsiteY2358"/>
              </a:cxn>
              <a:cxn ang="0">
                <a:pos x="connsiteX2359" y="connsiteY2359"/>
              </a:cxn>
              <a:cxn ang="0">
                <a:pos x="connsiteX2360" y="connsiteY2360"/>
              </a:cxn>
              <a:cxn ang="0">
                <a:pos x="connsiteX2361" y="connsiteY2361"/>
              </a:cxn>
              <a:cxn ang="0">
                <a:pos x="connsiteX2362" y="connsiteY2362"/>
              </a:cxn>
              <a:cxn ang="0">
                <a:pos x="connsiteX2363" y="connsiteY2363"/>
              </a:cxn>
              <a:cxn ang="0">
                <a:pos x="connsiteX2364" y="connsiteY2364"/>
              </a:cxn>
              <a:cxn ang="0">
                <a:pos x="connsiteX2365" y="connsiteY2365"/>
              </a:cxn>
              <a:cxn ang="0">
                <a:pos x="connsiteX2366" y="connsiteY2366"/>
              </a:cxn>
              <a:cxn ang="0">
                <a:pos x="connsiteX2367" y="connsiteY2367"/>
              </a:cxn>
              <a:cxn ang="0">
                <a:pos x="connsiteX2368" y="connsiteY2368"/>
              </a:cxn>
              <a:cxn ang="0">
                <a:pos x="connsiteX2369" y="connsiteY2369"/>
              </a:cxn>
              <a:cxn ang="0">
                <a:pos x="connsiteX2370" y="connsiteY2370"/>
              </a:cxn>
              <a:cxn ang="0">
                <a:pos x="connsiteX2371" y="connsiteY2371"/>
              </a:cxn>
              <a:cxn ang="0">
                <a:pos x="connsiteX2372" y="connsiteY2372"/>
              </a:cxn>
              <a:cxn ang="0">
                <a:pos x="connsiteX2373" y="connsiteY2373"/>
              </a:cxn>
              <a:cxn ang="0">
                <a:pos x="connsiteX2374" y="connsiteY2374"/>
              </a:cxn>
              <a:cxn ang="0">
                <a:pos x="connsiteX2375" y="connsiteY2375"/>
              </a:cxn>
              <a:cxn ang="0">
                <a:pos x="connsiteX2376" y="connsiteY2376"/>
              </a:cxn>
              <a:cxn ang="0">
                <a:pos x="connsiteX2377" y="connsiteY2377"/>
              </a:cxn>
              <a:cxn ang="0">
                <a:pos x="connsiteX2378" y="connsiteY2378"/>
              </a:cxn>
              <a:cxn ang="0">
                <a:pos x="connsiteX2379" y="connsiteY2379"/>
              </a:cxn>
              <a:cxn ang="0">
                <a:pos x="connsiteX2380" y="connsiteY2380"/>
              </a:cxn>
              <a:cxn ang="0">
                <a:pos x="connsiteX2381" y="connsiteY2381"/>
              </a:cxn>
              <a:cxn ang="0">
                <a:pos x="connsiteX2382" y="connsiteY2382"/>
              </a:cxn>
              <a:cxn ang="0">
                <a:pos x="connsiteX2383" y="connsiteY2383"/>
              </a:cxn>
              <a:cxn ang="0">
                <a:pos x="connsiteX2384" y="connsiteY2384"/>
              </a:cxn>
              <a:cxn ang="0">
                <a:pos x="connsiteX2385" y="connsiteY2385"/>
              </a:cxn>
              <a:cxn ang="0">
                <a:pos x="connsiteX2386" y="connsiteY2386"/>
              </a:cxn>
              <a:cxn ang="0">
                <a:pos x="connsiteX2387" y="connsiteY2387"/>
              </a:cxn>
              <a:cxn ang="0">
                <a:pos x="connsiteX2388" y="connsiteY2388"/>
              </a:cxn>
              <a:cxn ang="0">
                <a:pos x="connsiteX2389" y="connsiteY2389"/>
              </a:cxn>
              <a:cxn ang="0">
                <a:pos x="connsiteX2390" y="connsiteY2390"/>
              </a:cxn>
              <a:cxn ang="0">
                <a:pos x="connsiteX2391" y="connsiteY2391"/>
              </a:cxn>
              <a:cxn ang="0">
                <a:pos x="connsiteX2392" y="connsiteY2392"/>
              </a:cxn>
              <a:cxn ang="0">
                <a:pos x="connsiteX2393" y="connsiteY2393"/>
              </a:cxn>
              <a:cxn ang="0">
                <a:pos x="connsiteX2394" y="connsiteY2394"/>
              </a:cxn>
              <a:cxn ang="0">
                <a:pos x="connsiteX2395" y="connsiteY2395"/>
              </a:cxn>
              <a:cxn ang="0">
                <a:pos x="connsiteX2396" y="connsiteY2396"/>
              </a:cxn>
              <a:cxn ang="0">
                <a:pos x="connsiteX2397" y="connsiteY2397"/>
              </a:cxn>
              <a:cxn ang="0">
                <a:pos x="connsiteX2398" y="connsiteY2398"/>
              </a:cxn>
              <a:cxn ang="0">
                <a:pos x="connsiteX2399" y="connsiteY2399"/>
              </a:cxn>
              <a:cxn ang="0">
                <a:pos x="connsiteX2400" y="connsiteY2400"/>
              </a:cxn>
              <a:cxn ang="0">
                <a:pos x="connsiteX2401" y="connsiteY2401"/>
              </a:cxn>
              <a:cxn ang="0">
                <a:pos x="connsiteX2402" y="connsiteY2402"/>
              </a:cxn>
              <a:cxn ang="0">
                <a:pos x="connsiteX2403" y="connsiteY2403"/>
              </a:cxn>
              <a:cxn ang="0">
                <a:pos x="connsiteX2404" y="connsiteY2404"/>
              </a:cxn>
              <a:cxn ang="0">
                <a:pos x="connsiteX2405" y="connsiteY2405"/>
              </a:cxn>
              <a:cxn ang="0">
                <a:pos x="connsiteX2406" y="connsiteY2406"/>
              </a:cxn>
              <a:cxn ang="0">
                <a:pos x="connsiteX2407" y="connsiteY2407"/>
              </a:cxn>
              <a:cxn ang="0">
                <a:pos x="connsiteX2408" y="connsiteY2408"/>
              </a:cxn>
              <a:cxn ang="0">
                <a:pos x="connsiteX2409" y="connsiteY2409"/>
              </a:cxn>
              <a:cxn ang="0">
                <a:pos x="connsiteX2410" y="connsiteY2410"/>
              </a:cxn>
              <a:cxn ang="0">
                <a:pos x="connsiteX2411" y="connsiteY2411"/>
              </a:cxn>
              <a:cxn ang="0">
                <a:pos x="connsiteX2412" y="connsiteY2412"/>
              </a:cxn>
              <a:cxn ang="0">
                <a:pos x="connsiteX2413" y="connsiteY2413"/>
              </a:cxn>
              <a:cxn ang="0">
                <a:pos x="connsiteX2414" y="connsiteY2414"/>
              </a:cxn>
              <a:cxn ang="0">
                <a:pos x="connsiteX2415" y="connsiteY2415"/>
              </a:cxn>
              <a:cxn ang="0">
                <a:pos x="connsiteX2416" y="connsiteY2416"/>
              </a:cxn>
              <a:cxn ang="0">
                <a:pos x="connsiteX2417" y="connsiteY2417"/>
              </a:cxn>
              <a:cxn ang="0">
                <a:pos x="connsiteX2418" y="connsiteY2418"/>
              </a:cxn>
              <a:cxn ang="0">
                <a:pos x="connsiteX2419" y="connsiteY2419"/>
              </a:cxn>
              <a:cxn ang="0">
                <a:pos x="connsiteX2420" y="connsiteY2420"/>
              </a:cxn>
              <a:cxn ang="0">
                <a:pos x="connsiteX2421" y="connsiteY2421"/>
              </a:cxn>
              <a:cxn ang="0">
                <a:pos x="connsiteX2422" y="connsiteY2422"/>
              </a:cxn>
              <a:cxn ang="0">
                <a:pos x="connsiteX2423" y="connsiteY2423"/>
              </a:cxn>
              <a:cxn ang="0">
                <a:pos x="connsiteX2424" y="connsiteY2424"/>
              </a:cxn>
              <a:cxn ang="0">
                <a:pos x="connsiteX2425" y="connsiteY2425"/>
              </a:cxn>
              <a:cxn ang="0">
                <a:pos x="connsiteX2426" y="connsiteY2426"/>
              </a:cxn>
              <a:cxn ang="0">
                <a:pos x="connsiteX2427" y="connsiteY2427"/>
              </a:cxn>
              <a:cxn ang="0">
                <a:pos x="connsiteX2428" y="connsiteY2428"/>
              </a:cxn>
              <a:cxn ang="0">
                <a:pos x="connsiteX2429" y="connsiteY2429"/>
              </a:cxn>
              <a:cxn ang="0">
                <a:pos x="connsiteX2430" y="connsiteY2430"/>
              </a:cxn>
              <a:cxn ang="0">
                <a:pos x="connsiteX2431" y="connsiteY2431"/>
              </a:cxn>
              <a:cxn ang="0">
                <a:pos x="connsiteX2432" y="connsiteY2432"/>
              </a:cxn>
              <a:cxn ang="0">
                <a:pos x="connsiteX2433" y="connsiteY2433"/>
              </a:cxn>
              <a:cxn ang="0">
                <a:pos x="connsiteX2434" y="connsiteY2434"/>
              </a:cxn>
              <a:cxn ang="0">
                <a:pos x="connsiteX2435" y="connsiteY2435"/>
              </a:cxn>
              <a:cxn ang="0">
                <a:pos x="connsiteX2436" y="connsiteY2436"/>
              </a:cxn>
              <a:cxn ang="0">
                <a:pos x="connsiteX2437" y="connsiteY2437"/>
              </a:cxn>
              <a:cxn ang="0">
                <a:pos x="connsiteX2438" y="connsiteY2438"/>
              </a:cxn>
              <a:cxn ang="0">
                <a:pos x="connsiteX2439" y="connsiteY2439"/>
              </a:cxn>
              <a:cxn ang="0">
                <a:pos x="connsiteX2440" y="connsiteY2440"/>
              </a:cxn>
              <a:cxn ang="0">
                <a:pos x="connsiteX2441" y="connsiteY2441"/>
              </a:cxn>
              <a:cxn ang="0">
                <a:pos x="connsiteX2442" y="connsiteY2442"/>
              </a:cxn>
              <a:cxn ang="0">
                <a:pos x="connsiteX2443" y="connsiteY2443"/>
              </a:cxn>
              <a:cxn ang="0">
                <a:pos x="connsiteX2444" y="connsiteY2444"/>
              </a:cxn>
              <a:cxn ang="0">
                <a:pos x="connsiteX2445" y="connsiteY2445"/>
              </a:cxn>
              <a:cxn ang="0">
                <a:pos x="connsiteX2446" y="connsiteY2446"/>
              </a:cxn>
              <a:cxn ang="0">
                <a:pos x="connsiteX2447" y="connsiteY2447"/>
              </a:cxn>
              <a:cxn ang="0">
                <a:pos x="connsiteX2448" y="connsiteY2448"/>
              </a:cxn>
              <a:cxn ang="0">
                <a:pos x="connsiteX2449" y="connsiteY2449"/>
              </a:cxn>
              <a:cxn ang="0">
                <a:pos x="connsiteX2450" y="connsiteY2450"/>
              </a:cxn>
              <a:cxn ang="0">
                <a:pos x="connsiteX2451" y="connsiteY2451"/>
              </a:cxn>
              <a:cxn ang="0">
                <a:pos x="connsiteX2452" y="connsiteY2452"/>
              </a:cxn>
              <a:cxn ang="0">
                <a:pos x="connsiteX2453" y="connsiteY2453"/>
              </a:cxn>
              <a:cxn ang="0">
                <a:pos x="connsiteX2454" y="connsiteY2454"/>
              </a:cxn>
              <a:cxn ang="0">
                <a:pos x="connsiteX2455" y="connsiteY2455"/>
              </a:cxn>
              <a:cxn ang="0">
                <a:pos x="connsiteX2456" y="connsiteY2456"/>
              </a:cxn>
              <a:cxn ang="0">
                <a:pos x="connsiteX2457" y="connsiteY2457"/>
              </a:cxn>
              <a:cxn ang="0">
                <a:pos x="connsiteX2458" y="connsiteY2458"/>
              </a:cxn>
              <a:cxn ang="0">
                <a:pos x="connsiteX2459" y="connsiteY2459"/>
              </a:cxn>
              <a:cxn ang="0">
                <a:pos x="connsiteX2460" y="connsiteY2460"/>
              </a:cxn>
              <a:cxn ang="0">
                <a:pos x="connsiteX2461" y="connsiteY2461"/>
              </a:cxn>
              <a:cxn ang="0">
                <a:pos x="connsiteX2462" y="connsiteY2462"/>
              </a:cxn>
              <a:cxn ang="0">
                <a:pos x="connsiteX2463" y="connsiteY2463"/>
              </a:cxn>
              <a:cxn ang="0">
                <a:pos x="connsiteX2464" y="connsiteY2464"/>
              </a:cxn>
              <a:cxn ang="0">
                <a:pos x="connsiteX2465" y="connsiteY2465"/>
              </a:cxn>
              <a:cxn ang="0">
                <a:pos x="connsiteX2466" y="connsiteY2466"/>
              </a:cxn>
              <a:cxn ang="0">
                <a:pos x="connsiteX2467" y="connsiteY2467"/>
              </a:cxn>
              <a:cxn ang="0">
                <a:pos x="connsiteX2468" y="connsiteY2468"/>
              </a:cxn>
              <a:cxn ang="0">
                <a:pos x="connsiteX2469" y="connsiteY2469"/>
              </a:cxn>
              <a:cxn ang="0">
                <a:pos x="connsiteX2470" y="connsiteY2470"/>
              </a:cxn>
              <a:cxn ang="0">
                <a:pos x="connsiteX2471" y="connsiteY2471"/>
              </a:cxn>
              <a:cxn ang="0">
                <a:pos x="connsiteX2472" y="connsiteY2472"/>
              </a:cxn>
              <a:cxn ang="0">
                <a:pos x="connsiteX2473" y="connsiteY2473"/>
              </a:cxn>
              <a:cxn ang="0">
                <a:pos x="connsiteX2474" y="connsiteY2474"/>
              </a:cxn>
              <a:cxn ang="0">
                <a:pos x="connsiteX2475" y="connsiteY2475"/>
              </a:cxn>
              <a:cxn ang="0">
                <a:pos x="connsiteX2476" y="connsiteY2476"/>
              </a:cxn>
              <a:cxn ang="0">
                <a:pos x="connsiteX2477" y="connsiteY2477"/>
              </a:cxn>
              <a:cxn ang="0">
                <a:pos x="connsiteX2478" y="connsiteY2478"/>
              </a:cxn>
              <a:cxn ang="0">
                <a:pos x="connsiteX2479" y="connsiteY2479"/>
              </a:cxn>
              <a:cxn ang="0">
                <a:pos x="connsiteX2480" y="connsiteY2480"/>
              </a:cxn>
              <a:cxn ang="0">
                <a:pos x="connsiteX2481" y="connsiteY2481"/>
              </a:cxn>
              <a:cxn ang="0">
                <a:pos x="connsiteX2482" y="connsiteY2482"/>
              </a:cxn>
              <a:cxn ang="0">
                <a:pos x="connsiteX2483" y="connsiteY2483"/>
              </a:cxn>
              <a:cxn ang="0">
                <a:pos x="connsiteX2484" y="connsiteY2484"/>
              </a:cxn>
              <a:cxn ang="0">
                <a:pos x="connsiteX2485" y="connsiteY2485"/>
              </a:cxn>
              <a:cxn ang="0">
                <a:pos x="connsiteX2486" y="connsiteY2486"/>
              </a:cxn>
              <a:cxn ang="0">
                <a:pos x="connsiteX2487" y="connsiteY2487"/>
              </a:cxn>
              <a:cxn ang="0">
                <a:pos x="connsiteX2488" y="connsiteY2488"/>
              </a:cxn>
              <a:cxn ang="0">
                <a:pos x="connsiteX2489" y="connsiteY2489"/>
              </a:cxn>
              <a:cxn ang="0">
                <a:pos x="connsiteX2490" y="connsiteY2490"/>
              </a:cxn>
              <a:cxn ang="0">
                <a:pos x="connsiteX2491" y="connsiteY2491"/>
              </a:cxn>
              <a:cxn ang="0">
                <a:pos x="connsiteX2492" y="connsiteY2492"/>
              </a:cxn>
              <a:cxn ang="0">
                <a:pos x="connsiteX2493" y="connsiteY2493"/>
              </a:cxn>
              <a:cxn ang="0">
                <a:pos x="connsiteX2494" y="connsiteY2494"/>
              </a:cxn>
              <a:cxn ang="0">
                <a:pos x="connsiteX2495" y="connsiteY2495"/>
              </a:cxn>
              <a:cxn ang="0">
                <a:pos x="connsiteX2496" y="connsiteY2496"/>
              </a:cxn>
              <a:cxn ang="0">
                <a:pos x="connsiteX2497" y="connsiteY2497"/>
              </a:cxn>
              <a:cxn ang="0">
                <a:pos x="connsiteX2498" y="connsiteY2498"/>
              </a:cxn>
              <a:cxn ang="0">
                <a:pos x="connsiteX2499" y="connsiteY2499"/>
              </a:cxn>
              <a:cxn ang="0">
                <a:pos x="connsiteX2500" y="connsiteY2500"/>
              </a:cxn>
              <a:cxn ang="0">
                <a:pos x="connsiteX2501" y="connsiteY2501"/>
              </a:cxn>
              <a:cxn ang="0">
                <a:pos x="connsiteX2502" y="connsiteY2502"/>
              </a:cxn>
              <a:cxn ang="0">
                <a:pos x="connsiteX2503" y="connsiteY2503"/>
              </a:cxn>
              <a:cxn ang="0">
                <a:pos x="connsiteX2504" y="connsiteY2504"/>
              </a:cxn>
              <a:cxn ang="0">
                <a:pos x="connsiteX2505" y="connsiteY2505"/>
              </a:cxn>
              <a:cxn ang="0">
                <a:pos x="connsiteX2506" y="connsiteY2506"/>
              </a:cxn>
              <a:cxn ang="0">
                <a:pos x="connsiteX2507" y="connsiteY2507"/>
              </a:cxn>
              <a:cxn ang="0">
                <a:pos x="connsiteX2508" y="connsiteY2508"/>
              </a:cxn>
              <a:cxn ang="0">
                <a:pos x="connsiteX2509" y="connsiteY2509"/>
              </a:cxn>
              <a:cxn ang="0">
                <a:pos x="connsiteX2510" y="connsiteY2510"/>
              </a:cxn>
              <a:cxn ang="0">
                <a:pos x="connsiteX2511" y="connsiteY2511"/>
              </a:cxn>
              <a:cxn ang="0">
                <a:pos x="connsiteX2512" y="connsiteY2512"/>
              </a:cxn>
              <a:cxn ang="0">
                <a:pos x="connsiteX2513" y="connsiteY2513"/>
              </a:cxn>
              <a:cxn ang="0">
                <a:pos x="connsiteX2514" y="connsiteY2514"/>
              </a:cxn>
              <a:cxn ang="0">
                <a:pos x="connsiteX2515" y="connsiteY2515"/>
              </a:cxn>
              <a:cxn ang="0">
                <a:pos x="connsiteX2516" y="connsiteY2516"/>
              </a:cxn>
              <a:cxn ang="0">
                <a:pos x="connsiteX2517" y="connsiteY2517"/>
              </a:cxn>
              <a:cxn ang="0">
                <a:pos x="connsiteX2518" y="connsiteY2518"/>
              </a:cxn>
              <a:cxn ang="0">
                <a:pos x="connsiteX2519" y="connsiteY2519"/>
              </a:cxn>
              <a:cxn ang="0">
                <a:pos x="connsiteX2520" y="connsiteY2520"/>
              </a:cxn>
              <a:cxn ang="0">
                <a:pos x="connsiteX2521" y="connsiteY2521"/>
              </a:cxn>
              <a:cxn ang="0">
                <a:pos x="connsiteX2522" y="connsiteY2522"/>
              </a:cxn>
              <a:cxn ang="0">
                <a:pos x="connsiteX2523" y="connsiteY2523"/>
              </a:cxn>
              <a:cxn ang="0">
                <a:pos x="connsiteX2524" y="connsiteY2524"/>
              </a:cxn>
              <a:cxn ang="0">
                <a:pos x="connsiteX2525" y="connsiteY2525"/>
              </a:cxn>
              <a:cxn ang="0">
                <a:pos x="connsiteX2526" y="connsiteY2526"/>
              </a:cxn>
              <a:cxn ang="0">
                <a:pos x="connsiteX2527" y="connsiteY2527"/>
              </a:cxn>
              <a:cxn ang="0">
                <a:pos x="connsiteX2528" y="connsiteY2528"/>
              </a:cxn>
              <a:cxn ang="0">
                <a:pos x="connsiteX2529" y="connsiteY2529"/>
              </a:cxn>
              <a:cxn ang="0">
                <a:pos x="connsiteX2530" y="connsiteY2530"/>
              </a:cxn>
              <a:cxn ang="0">
                <a:pos x="connsiteX2531" y="connsiteY2531"/>
              </a:cxn>
              <a:cxn ang="0">
                <a:pos x="connsiteX2532" y="connsiteY2532"/>
              </a:cxn>
              <a:cxn ang="0">
                <a:pos x="connsiteX2533" y="connsiteY2533"/>
              </a:cxn>
              <a:cxn ang="0">
                <a:pos x="connsiteX2534" y="connsiteY2534"/>
              </a:cxn>
              <a:cxn ang="0">
                <a:pos x="connsiteX2535" y="connsiteY2535"/>
              </a:cxn>
              <a:cxn ang="0">
                <a:pos x="connsiteX2536" y="connsiteY2536"/>
              </a:cxn>
              <a:cxn ang="0">
                <a:pos x="connsiteX2537" y="connsiteY2537"/>
              </a:cxn>
              <a:cxn ang="0">
                <a:pos x="connsiteX2538" y="connsiteY2538"/>
              </a:cxn>
              <a:cxn ang="0">
                <a:pos x="connsiteX2539" y="connsiteY2539"/>
              </a:cxn>
              <a:cxn ang="0">
                <a:pos x="connsiteX2540" y="connsiteY2540"/>
              </a:cxn>
              <a:cxn ang="0">
                <a:pos x="connsiteX2541" y="connsiteY2541"/>
              </a:cxn>
              <a:cxn ang="0">
                <a:pos x="connsiteX2542" y="connsiteY2542"/>
              </a:cxn>
              <a:cxn ang="0">
                <a:pos x="connsiteX2543" y="connsiteY2543"/>
              </a:cxn>
              <a:cxn ang="0">
                <a:pos x="connsiteX2544" y="connsiteY2544"/>
              </a:cxn>
              <a:cxn ang="0">
                <a:pos x="connsiteX2545" y="connsiteY2545"/>
              </a:cxn>
              <a:cxn ang="0">
                <a:pos x="connsiteX2546" y="connsiteY2546"/>
              </a:cxn>
              <a:cxn ang="0">
                <a:pos x="connsiteX2547" y="connsiteY2547"/>
              </a:cxn>
              <a:cxn ang="0">
                <a:pos x="connsiteX2548" y="connsiteY2548"/>
              </a:cxn>
              <a:cxn ang="0">
                <a:pos x="connsiteX2549" y="connsiteY2549"/>
              </a:cxn>
              <a:cxn ang="0">
                <a:pos x="connsiteX2550" y="connsiteY2550"/>
              </a:cxn>
              <a:cxn ang="0">
                <a:pos x="connsiteX2551" y="connsiteY2551"/>
              </a:cxn>
              <a:cxn ang="0">
                <a:pos x="connsiteX2552" y="connsiteY2552"/>
              </a:cxn>
              <a:cxn ang="0">
                <a:pos x="connsiteX2553" y="connsiteY2553"/>
              </a:cxn>
              <a:cxn ang="0">
                <a:pos x="connsiteX2554" y="connsiteY2554"/>
              </a:cxn>
              <a:cxn ang="0">
                <a:pos x="connsiteX2555" y="connsiteY2555"/>
              </a:cxn>
              <a:cxn ang="0">
                <a:pos x="connsiteX2556" y="connsiteY2556"/>
              </a:cxn>
              <a:cxn ang="0">
                <a:pos x="connsiteX2557" y="connsiteY2557"/>
              </a:cxn>
              <a:cxn ang="0">
                <a:pos x="connsiteX2558" y="connsiteY2558"/>
              </a:cxn>
              <a:cxn ang="0">
                <a:pos x="connsiteX2559" y="connsiteY2559"/>
              </a:cxn>
              <a:cxn ang="0">
                <a:pos x="connsiteX2560" y="connsiteY2560"/>
              </a:cxn>
              <a:cxn ang="0">
                <a:pos x="connsiteX2561" y="connsiteY2561"/>
              </a:cxn>
              <a:cxn ang="0">
                <a:pos x="connsiteX2562" y="connsiteY2562"/>
              </a:cxn>
              <a:cxn ang="0">
                <a:pos x="connsiteX2563" y="connsiteY2563"/>
              </a:cxn>
              <a:cxn ang="0">
                <a:pos x="connsiteX2564" y="connsiteY2564"/>
              </a:cxn>
              <a:cxn ang="0">
                <a:pos x="connsiteX2565" y="connsiteY2565"/>
              </a:cxn>
              <a:cxn ang="0">
                <a:pos x="connsiteX2566" y="connsiteY2566"/>
              </a:cxn>
              <a:cxn ang="0">
                <a:pos x="connsiteX2567" y="connsiteY2567"/>
              </a:cxn>
              <a:cxn ang="0">
                <a:pos x="connsiteX2568" y="connsiteY2568"/>
              </a:cxn>
              <a:cxn ang="0">
                <a:pos x="connsiteX2569" y="connsiteY2569"/>
              </a:cxn>
              <a:cxn ang="0">
                <a:pos x="connsiteX2570" y="connsiteY2570"/>
              </a:cxn>
              <a:cxn ang="0">
                <a:pos x="connsiteX2571" y="connsiteY2571"/>
              </a:cxn>
              <a:cxn ang="0">
                <a:pos x="connsiteX2572" y="connsiteY2572"/>
              </a:cxn>
              <a:cxn ang="0">
                <a:pos x="connsiteX2573" y="connsiteY2573"/>
              </a:cxn>
              <a:cxn ang="0">
                <a:pos x="connsiteX2574" y="connsiteY2574"/>
              </a:cxn>
              <a:cxn ang="0">
                <a:pos x="connsiteX2575" y="connsiteY2575"/>
              </a:cxn>
              <a:cxn ang="0">
                <a:pos x="connsiteX2576" y="connsiteY2576"/>
              </a:cxn>
              <a:cxn ang="0">
                <a:pos x="connsiteX2577" y="connsiteY2577"/>
              </a:cxn>
              <a:cxn ang="0">
                <a:pos x="connsiteX2578" y="connsiteY2578"/>
              </a:cxn>
              <a:cxn ang="0">
                <a:pos x="connsiteX2579" y="connsiteY2579"/>
              </a:cxn>
              <a:cxn ang="0">
                <a:pos x="connsiteX2580" y="connsiteY2580"/>
              </a:cxn>
              <a:cxn ang="0">
                <a:pos x="connsiteX2581" y="connsiteY2581"/>
              </a:cxn>
              <a:cxn ang="0">
                <a:pos x="connsiteX2582" y="connsiteY2582"/>
              </a:cxn>
              <a:cxn ang="0">
                <a:pos x="connsiteX2583" y="connsiteY2583"/>
              </a:cxn>
              <a:cxn ang="0">
                <a:pos x="connsiteX2584" y="connsiteY2584"/>
              </a:cxn>
              <a:cxn ang="0">
                <a:pos x="connsiteX2585" y="connsiteY2585"/>
              </a:cxn>
              <a:cxn ang="0">
                <a:pos x="connsiteX2586" y="connsiteY2586"/>
              </a:cxn>
              <a:cxn ang="0">
                <a:pos x="connsiteX2587" y="connsiteY2587"/>
              </a:cxn>
              <a:cxn ang="0">
                <a:pos x="connsiteX2588" y="connsiteY2588"/>
              </a:cxn>
              <a:cxn ang="0">
                <a:pos x="connsiteX2589" y="connsiteY2589"/>
              </a:cxn>
              <a:cxn ang="0">
                <a:pos x="connsiteX2590" y="connsiteY2590"/>
              </a:cxn>
              <a:cxn ang="0">
                <a:pos x="connsiteX2591" y="connsiteY2591"/>
              </a:cxn>
              <a:cxn ang="0">
                <a:pos x="connsiteX2592" y="connsiteY2592"/>
              </a:cxn>
              <a:cxn ang="0">
                <a:pos x="connsiteX2593" y="connsiteY2593"/>
              </a:cxn>
              <a:cxn ang="0">
                <a:pos x="connsiteX2594" y="connsiteY2594"/>
              </a:cxn>
              <a:cxn ang="0">
                <a:pos x="connsiteX2595" y="connsiteY2595"/>
              </a:cxn>
              <a:cxn ang="0">
                <a:pos x="connsiteX2596" y="connsiteY2596"/>
              </a:cxn>
              <a:cxn ang="0">
                <a:pos x="connsiteX2597" y="connsiteY2597"/>
              </a:cxn>
              <a:cxn ang="0">
                <a:pos x="connsiteX2598" y="connsiteY2598"/>
              </a:cxn>
              <a:cxn ang="0">
                <a:pos x="connsiteX2599" y="connsiteY2599"/>
              </a:cxn>
              <a:cxn ang="0">
                <a:pos x="connsiteX2600" y="connsiteY2600"/>
              </a:cxn>
              <a:cxn ang="0">
                <a:pos x="connsiteX2601" y="connsiteY2601"/>
              </a:cxn>
              <a:cxn ang="0">
                <a:pos x="connsiteX2602" y="connsiteY2602"/>
              </a:cxn>
              <a:cxn ang="0">
                <a:pos x="connsiteX2603" y="connsiteY2603"/>
              </a:cxn>
              <a:cxn ang="0">
                <a:pos x="connsiteX2604" y="connsiteY2604"/>
              </a:cxn>
              <a:cxn ang="0">
                <a:pos x="connsiteX2605" y="connsiteY2605"/>
              </a:cxn>
              <a:cxn ang="0">
                <a:pos x="connsiteX2606" y="connsiteY2606"/>
              </a:cxn>
              <a:cxn ang="0">
                <a:pos x="connsiteX2607" y="connsiteY2607"/>
              </a:cxn>
              <a:cxn ang="0">
                <a:pos x="connsiteX2608" y="connsiteY2608"/>
              </a:cxn>
              <a:cxn ang="0">
                <a:pos x="connsiteX2609" y="connsiteY2609"/>
              </a:cxn>
              <a:cxn ang="0">
                <a:pos x="connsiteX2610" y="connsiteY2610"/>
              </a:cxn>
              <a:cxn ang="0">
                <a:pos x="connsiteX2611" y="connsiteY2611"/>
              </a:cxn>
              <a:cxn ang="0">
                <a:pos x="connsiteX2612" y="connsiteY2612"/>
              </a:cxn>
              <a:cxn ang="0">
                <a:pos x="connsiteX2613" y="connsiteY2613"/>
              </a:cxn>
              <a:cxn ang="0">
                <a:pos x="connsiteX2614" y="connsiteY2614"/>
              </a:cxn>
              <a:cxn ang="0">
                <a:pos x="connsiteX2615" y="connsiteY2615"/>
              </a:cxn>
              <a:cxn ang="0">
                <a:pos x="connsiteX2616" y="connsiteY2616"/>
              </a:cxn>
              <a:cxn ang="0">
                <a:pos x="connsiteX2617" y="connsiteY2617"/>
              </a:cxn>
              <a:cxn ang="0">
                <a:pos x="connsiteX2618" y="connsiteY2618"/>
              </a:cxn>
              <a:cxn ang="0">
                <a:pos x="connsiteX2619" y="connsiteY2619"/>
              </a:cxn>
              <a:cxn ang="0">
                <a:pos x="connsiteX2620" y="connsiteY2620"/>
              </a:cxn>
              <a:cxn ang="0">
                <a:pos x="connsiteX2621" y="connsiteY2621"/>
              </a:cxn>
            </a:cxnLst>
            <a:rect l="l" t="t" r="r" b="b"/>
            <a:pathLst>
              <a:path w="3076859" h="3513667">
                <a:moveTo>
                  <a:pt x="169203" y="0"/>
                </a:moveTo>
                <a:lnTo>
                  <a:pt x="171403" y="136"/>
                </a:lnTo>
                <a:lnTo>
                  <a:pt x="174004" y="271"/>
                </a:lnTo>
                <a:lnTo>
                  <a:pt x="176204" y="407"/>
                </a:lnTo>
                <a:lnTo>
                  <a:pt x="178604" y="949"/>
                </a:lnTo>
                <a:lnTo>
                  <a:pt x="181004" y="1356"/>
                </a:lnTo>
                <a:lnTo>
                  <a:pt x="183404" y="2169"/>
                </a:lnTo>
                <a:lnTo>
                  <a:pt x="185604" y="3118"/>
                </a:lnTo>
                <a:lnTo>
                  <a:pt x="188004" y="4067"/>
                </a:lnTo>
                <a:lnTo>
                  <a:pt x="190404" y="5287"/>
                </a:lnTo>
                <a:lnTo>
                  <a:pt x="192604" y="6642"/>
                </a:lnTo>
                <a:lnTo>
                  <a:pt x="195004" y="8405"/>
                </a:lnTo>
                <a:lnTo>
                  <a:pt x="199404" y="6642"/>
                </a:lnTo>
                <a:lnTo>
                  <a:pt x="203604" y="5287"/>
                </a:lnTo>
                <a:lnTo>
                  <a:pt x="208004" y="4202"/>
                </a:lnTo>
                <a:lnTo>
                  <a:pt x="212004" y="3254"/>
                </a:lnTo>
                <a:lnTo>
                  <a:pt x="216204" y="2576"/>
                </a:lnTo>
                <a:lnTo>
                  <a:pt x="220204" y="2033"/>
                </a:lnTo>
                <a:lnTo>
                  <a:pt x="224404" y="1898"/>
                </a:lnTo>
                <a:lnTo>
                  <a:pt x="228204" y="1762"/>
                </a:lnTo>
                <a:lnTo>
                  <a:pt x="232405" y="1898"/>
                </a:lnTo>
                <a:lnTo>
                  <a:pt x="236205" y="2169"/>
                </a:lnTo>
                <a:lnTo>
                  <a:pt x="240205" y="2576"/>
                </a:lnTo>
                <a:lnTo>
                  <a:pt x="244005" y="3254"/>
                </a:lnTo>
                <a:lnTo>
                  <a:pt x="247605" y="4067"/>
                </a:lnTo>
                <a:lnTo>
                  <a:pt x="251605" y="4745"/>
                </a:lnTo>
                <a:lnTo>
                  <a:pt x="255205" y="5829"/>
                </a:lnTo>
                <a:lnTo>
                  <a:pt x="259005" y="6914"/>
                </a:lnTo>
                <a:lnTo>
                  <a:pt x="262805" y="8134"/>
                </a:lnTo>
                <a:lnTo>
                  <a:pt x="266405" y="9625"/>
                </a:lnTo>
                <a:lnTo>
                  <a:pt x="273605" y="12336"/>
                </a:lnTo>
                <a:lnTo>
                  <a:pt x="281005" y="15589"/>
                </a:lnTo>
                <a:lnTo>
                  <a:pt x="288006" y="18843"/>
                </a:lnTo>
                <a:lnTo>
                  <a:pt x="302406" y="25621"/>
                </a:lnTo>
                <a:lnTo>
                  <a:pt x="309406" y="29010"/>
                </a:lnTo>
                <a:lnTo>
                  <a:pt x="316806" y="32263"/>
                </a:lnTo>
                <a:lnTo>
                  <a:pt x="317606" y="30094"/>
                </a:lnTo>
                <a:lnTo>
                  <a:pt x="318806" y="28332"/>
                </a:lnTo>
                <a:lnTo>
                  <a:pt x="320006" y="26705"/>
                </a:lnTo>
                <a:lnTo>
                  <a:pt x="321006" y="25349"/>
                </a:lnTo>
                <a:lnTo>
                  <a:pt x="322406" y="24401"/>
                </a:lnTo>
                <a:lnTo>
                  <a:pt x="323806" y="23587"/>
                </a:lnTo>
                <a:lnTo>
                  <a:pt x="325206" y="23181"/>
                </a:lnTo>
                <a:lnTo>
                  <a:pt x="326606" y="22909"/>
                </a:lnTo>
                <a:lnTo>
                  <a:pt x="328006" y="22909"/>
                </a:lnTo>
                <a:lnTo>
                  <a:pt x="329206" y="23181"/>
                </a:lnTo>
                <a:lnTo>
                  <a:pt x="330607" y="23858"/>
                </a:lnTo>
                <a:lnTo>
                  <a:pt x="331807" y="24401"/>
                </a:lnTo>
                <a:lnTo>
                  <a:pt x="333007" y="25485"/>
                </a:lnTo>
                <a:lnTo>
                  <a:pt x="334007" y="26705"/>
                </a:lnTo>
                <a:lnTo>
                  <a:pt x="335007" y="28196"/>
                </a:lnTo>
                <a:lnTo>
                  <a:pt x="336007" y="29823"/>
                </a:lnTo>
                <a:lnTo>
                  <a:pt x="338807" y="36736"/>
                </a:lnTo>
                <a:lnTo>
                  <a:pt x="342207" y="43379"/>
                </a:lnTo>
                <a:lnTo>
                  <a:pt x="346207" y="49886"/>
                </a:lnTo>
                <a:lnTo>
                  <a:pt x="350207" y="56257"/>
                </a:lnTo>
                <a:lnTo>
                  <a:pt x="354607" y="62492"/>
                </a:lnTo>
                <a:lnTo>
                  <a:pt x="359007" y="68593"/>
                </a:lnTo>
                <a:lnTo>
                  <a:pt x="363807" y="74557"/>
                </a:lnTo>
                <a:lnTo>
                  <a:pt x="368607" y="80522"/>
                </a:lnTo>
                <a:lnTo>
                  <a:pt x="378207" y="92315"/>
                </a:lnTo>
                <a:lnTo>
                  <a:pt x="387608" y="103973"/>
                </a:lnTo>
                <a:lnTo>
                  <a:pt x="392408" y="110073"/>
                </a:lnTo>
                <a:lnTo>
                  <a:pt x="396808" y="116038"/>
                </a:lnTo>
                <a:lnTo>
                  <a:pt x="401208" y="122409"/>
                </a:lnTo>
                <a:lnTo>
                  <a:pt x="405008" y="128780"/>
                </a:lnTo>
                <a:lnTo>
                  <a:pt x="406208" y="130949"/>
                </a:lnTo>
                <a:lnTo>
                  <a:pt x="407208" y="132983"/>
                </a:lnTo>
                <a:lnTo>
                  <a:pt x="408008" y="135152"/>
                </a:lnTo>
                <a:lnTo>
                  <a:pt x="408608" y="137049"/>
                </a:lnTo>
                <a:lnTo>
                  <a:pt x="409208" y="139083"/>
                </a:lnTo>
                <a:lnTo>
                  <a:pt x="409408" y="141116"/>
                </a:lnTo>
                <a:lnTo>
                  <a:pt x="409608" y="143150"/>
                </a:lnTo>
                <a:lnTo>
                  <a:pt x="409408" y="145183"/>
                </a:lnTo>
                <a:lnTo>
                  <a:pt x="409208" y="149114"/>
                </a:lnTo>
                <a:lnTo>
                  <a:pt x="408208" y="153045"/>
                </a:lnTo>
                <a:lnTo>
                  <a:pt x="406808" y="156841"/>
                </a:lnTo>
                <a:lnTo>
                  <a:pt x="405008" y="160908"/>
                </a:lnTo>
                <a:lnTo>
                  <a:pt x="408208" y="165246"/>
                </a:lnTo>
                <a:lnTo>
                  <a:pt x="411208" y="169448"/>
                </a:lnTo>
                <a:lnTo>
                  <a:pt x="414208" y="173921"/>
                </a:lnTo>
                <a:lnTo>
                  <a:pt x="416808" y="178259"/>
                </a:lnTo>
                <a:lnTo>
                  <a:pt x="422208" y="187070"/>
                </a:lnTo>
                <a:lnTo>
                  <a:pt x="426608" y="196153"/>
                </a:lnTo>
                <a:lnTo>
                  <a:pt x="431008" y="205235"/>
                </a:lnTo>
                <a:lnTo>
                  <a:pt x="434809" y="214589"/>
                </a:lnTo>
                <a:lnTo>
                  <a:pt x="438408" y="223942"/>
                </a:lnTo>
                <a:lnTo>
                  <a:pt x="441809" y="233431"/>
                </a:lnTo>
                <a:lnTo>
                  <a:pt x="444409" y="242920"/>
                </a:lnTo>
                <a:lnTo>
                  <a:pt x="447209" y="252681"/>
                </a:lnTo>
                <a:lnTo>
                  <a:pt x="450009" y="262305"/>
                </a:lnTo>
                <a:lnTo>
                  <a:pt x="452209" y="272065"/>
                </a:lnTo>
                <a:lnTo>
                  <a:pt x="456809" y="291721"/>
                </a:lnTo>
                <a:lnTo>
                  <a:pt x="461209" y="311242"/>
                </a:lnTo>
                <a:lnTo>
                  <a:pt x="462809" y="312597"/>
                </a:lnTo>
                <a:lnTo>
                  <a:pt x="463809" y="313682"/>
                </a:lnTo>
                <a:lnTo>
                  <a:pt x="465009" y="314902"/>
                </a:lnTo>
                <a:lnTo>
                  <a:pt x="465809" y="316257"/>
                </a:lnTo>
                <a:lnTo>
                  <a:pt x="466409" y="317477"/>
                </a:lnTo>
                <a:lnTo>
                  <a:pt x="466809" y="318833"/>
                </a:lnTo>
                <a:lnTo>
                  <a:pt x="467009" y="320324"/>
                </a:lnTo>
                <a:lnTo>
                  <a:pt x="467209" y="321680"/>
                </a:lnTo>
                <a:lnTo>
                  <a:pt x="467009" y="324662"/>
                </a:lnTo>
                <a:lnTo>
                  <a:pt x="466409" y="327509"/>
                </a:lnTo>
                <a:lnTo>
                  <a:pt x="465609" y="330491"/>
                </a:lnTo>
                <a:lnTo>
                  <a:pt x="464609" y="333473"/>
                </a:lnTo>
                <a:lnTo>
                  <a:pt x="463609" y="336455"/>
                </a:lnTo>
                <a:lnTo>
                  <a:pt x="463009" y="339438"/>
                </a:lnTo>
                <a:lnTo>
                  <a:pt x="462409" y="342420"/>
                </a:lnTo>
                <a:lnTo>
                  <a:pt x="462409" y="345131"/>
                </a:lnTo>
                <a:lnTo>
                  <a:pt x="462409" y="346487"/>
                </a:lnTo>
                <a:lnTo>
                  <a:pt x="463009" y="347978"/>
                </a:lnTo>
                <a:lnTo>
                  <a:pt x="463409" y="349333"/>
                </a:lnTo>
                <a:lnTo>
                  <a:pt x="464409" y="350553"/>
                </a:lnTo>
                <a:lnTo>
                  <a:pt x="465209" y="351774"/>
                </a:lnTo>
                <a:lnTo>
                  <a:pt x="466409" y="352994"/>
                </a:lnTo>
                <a:lnTo>
                  <a:pt x="468009" y="354214"/>
                </a:lnTo>
                <a:lnTo>
                  <a:pt x="469609" y="355298"/>
                </a:lnTo>
                <a:lnTo>
                  <a:pt x="478409" y="355298"/>
                </a:lnTo>
                <a:lnTo>
                  <a:pt x="480209" y="358009"/>
                </a:lnTo>
                <a:lnTo>
                  <a:pt x="481809" y="360449"/>
                </a:lnTo>
                <a:lnTo>
                  <a:pt x="483209" y="363025"/>
                </a:lnTo>
                <a:lnTo>
                  <a:pt x="484409" y="365736"/>
                </a:lnTo>
                <a:lnTo>
                  <a:pt x="485609" y="368312"/>
                </a:lnTo>
                <a:lnTo>
                  <a:pt x="486409" y="371023"/>
                </a:lnTo>
                <a:lnTo>
                  <a:pt x="488010" y="376310"/>
                </a:lnTo>
                <a:lnTo>
                  <a:pt x="489009" y="382003"/>
                </a:lnTo>
                <a:lnTo>
                  <a:pt x="489809" y="387290"/>
                </a:lnTo>
                <a:lnTo>
                  <a:pt x="490210" y="392848"/>
                </a:lnTo>
                <a:lnTo>
                  <a:pt x="490610" y="398677"/>
                </a:lnTo>
                <a:lnTo>
                  <a:pt x="490810" y="409928"/>
                </a:lnTo>
                <a:lnTo>
                  <a:pt x="491210" y="415486"/>
                </a:lnTo>
                <a:lnTo>
                  <a:pt x="491610" y="421044"/>
                </a:lnTo>
                <a:lnTo>
                  <a:pt x="492410" y="426602"/>
                </a:lnTo>
                <a:lnTo>
                  <a:pt x="493410" y="432024"/>
                </a:lnTo>
                <a:lnTo>
                  <a:pt x="494810" y="437446"/>
                </a:lnTo>
                <a:lnTo>
                  <a:pt x="496010" y="440022"/>
                </a:lnTo>
                <a:lnTo>
                  <a:pt x="497010" y="442733"/>
                </a:lnTo>
                <a:lnTo>
                  <a:pt x="502810" y="442597"/>
                </a:lnTo>
                <a:lnTo>
                  <a:pt x="508810" y="442597"/>
                </a:lnTo>
                <a:lnTo>
                  <a:pt x="511210" y="437853"/>
                </a:lnTo>
                <a:lnTo>
                  <a:pt x="514010" y="433515"/>
                </a:lnTo>
                <a:lnTo>
                  <a:pt x="516810" y="429448"/>
                </a:lnTo>
                <a:lnTo>
                  <a:pt x="519810" y="425653"/>
                </a:lnTo>
                <a:lnTo>
                  <a:pt x="523010" y="422128"/>
                </a:lnTo>
                <a:lnTo>
                  <a:pt x="526410" y="418875"/>
                </a:lnTo>
                <a:lnTo>
                  <a:pt x="530010" y="416164"/>
                </a:lnTo>
                <a:lnTo>
                  <a:pt x="533810" y="413452"/>
                </a:lnTo>
                <a:lnTo>
                  <a:pt x="536010" y="412368"/>
                </a:lnTo>
                <a:lnTo>
                  <a:pt x="538010" y="411419"/>
                </a:lnTo>
                <a:lnTo>
                  <a:pt x="540011" y="410470"/>
                </a:lnTo>
                <a:lnTo>
                  <a:pt x="542211" y="409657"/>
                </a:lnTo>
                <a:lnTo>
                  <a:pt x="544611" y="408979"/>
                </a:lnTo>
                <a:lnTo>
                  <a:pt x="546811" y="408437"/>
                </a:lnTo>
                <a:lnTo>
                  <a:pt x="549211" y="407759"/>
                </a:lnTo>
                <a:lnTo>
                  <a:pt x="551611" y="407488"/>
                </a:lnTo>
                <a:lnTo>
                  <a:pt x="554211" y="407081"/>
                </a:lnTo>
                <a:lnTo>
                  <a:pt x="556611" y="406810"/>
                </a:lnTo>
                <a:lnTo>
                  <a:pt x="559411" y="406810"/>
                </a:lnTo>
                <a:lnTo>
                  <a:pt x="562211" y="406810"/>
                </a:lnTo>
                <a:lnTo>
                  <a:pt x="564811" y="406946"/>
                </a:lnTo>
                <a:lnTo>
                  <a:pt x="567811" y="407352"/>
                </a:lnTo>
                <a:lnTo>
                  <a:pt x="570811" y="407623"/>
                </a:lnTo>
                <a:lnTo>
                  <a:pt x="573811" y="408166"/>
                </a:lnTo>
                <a:lnTo>
                  <a:pt x="588211" y="407352"/>
                </a:lnTo>
                <a:lnTo>
                  <a:pt x="602412" y="406403"/>
                </a:lnTo>
                <a:lnTo>
                  <a:pt x="606212" y="406946"/>
                </a:lnTo>
                <a:lnTo>
                  <a:pt x="610012" y="407488"/>
                </a:lnTo>
                <a:lnTo>
                  <a:pt x="614012" y="407759"/>
                </a:lnTo>
                <a:lnTo>
                  <a:pt x="618012" y="407895"/>
                </a:lnTo>
                <a:lnTo>
                  <a:pt x="625812" y="408030"/>
                </a:lnTo>
                <a:lnTo>
                  <a:pt x="633812" y="407895"/>
                </a:lnTo>
                <a:lnTo>
                  <a:pt x="650013" y="407352"/>
                </a:lnTo>
                <a:lnTo>
                  <a:pt x="658013" y="407081"/>
                </a:lnTo>
                <a:lnTo>
                  <a:pt x="662013" y="407081"/>
                </a:lnTo>
                <a:lnTo>
                  <a:pt x="665813" y="407352"/>
                </a:lnTo>
                <a:lnTo>
                  <a:pt x="669813" y="407623"/>
                </a:lnTo>
                <a:lnTo>
                  <a:pt x="673613" y="407895"/>
                </a:lnTo>
                <a:lnTo>
                  <a:pt x="677613" y="408437"/>
                </a:lnTo>
                <a:lnTo>
                  <a:pt x="681413" y="409115"/>
                </a:lnTo>
                <a:lnTo>
                  <a:pt x="685013" y="409928"/>
                </a:lnTo>
                <a:lnTo>
                  <a:pt x="689013" y="411012"/>
                </a:lnTo>
                <a:lnTo>
                  <a:pt x="692613" y="412232"/>
                </a:lnTo>
                <a:lnTo>
                  <a:pt x="696014" y="413588"/>
                </a:lnTo>
                <a:lnTo>
                  <a:pt x="699614" y="415350"/>
                </a:lnTo>
                <a:lnTo>
                  <a:pt x="703014" y="417384"/>
                </a:lnTo>
                <a:lnTo>
                  <a:pt x="706214" y="419688"/>
                </a:lnTo>
                <a:lnTo>
                  <a:pt x="709614" y="422264"/>
                </a:lnTo>
                <a:lnTo>
                  <a:pt x="712814" y="425110"/>
                </a:lnTo>
                <a:lnTo>
                  <a:pt x="715814" y="428364"/>
                </a:lnTo>
                <a:lnTo>
                  <a:pt x="719014" y="431888"/>
                </a:lnTo>
                <a:lnTo>
                  <a:pt x="721814" y="435820"/>
                </a:lnTo>
                <a:lnTo>
                  <a:pt x="722614" y="436633"/>
                </a:lnTo>
                <a:lnTo>
                  <a:pt x="723614" y="437446"/>
                </a:lnTo>
                <a:lnTo>
                  <a:pt x="725014" y="438260"/>
                </a:lnTo>
                <a:lnTo>
                  <a:pt x="726414" y="438802"/>
                </a:lnTo>
                <a:lnTo>
                  <a:pt x="728014" y="439344"/>
                </a:lnTo>
                <a:lnTo>
                  <a:pt x="729814" y="439751"/>
                </a:lnTo>
                <a:lnTo>
                  <a:pt x="731614" y="440157"/>
                </a:lnTo>
                <a:lnTo>
                  <a:pt x="733614" y="440564"/>
                </a:lnTo>
                <a:lnTo>
                  <a:pt x="735614" y="440700"/>
                </a:lnTo>
                <a:lnTo>
                  <a:pt x="737814" y="440835"/>
                </a:lnTo>
                <a:lnTo>
                  <a:pt x="739814" y="440835"/>
                </a:lnTo>
                <a:lnTo>
                  <a:pt x="741614" y="440700"/>
                </a:lnTo>
                <a:lnTo>
                  <a:pt x="743614" y="440564"/>
                </a:lnTo>
                <a:lnTo>
                  <a:pt x="745214" y="440157"/>
                </a:lnTo>
                <a:lnTo>
                  <a:pt x="746814" y="439751"/>
                </a:lnTo>
                <a:lnTo>
                  <a:pt x="748415" y="439344"/>
                </a:lnTo>
                <a:lnTo>
                  <a:pt x="752415" y="437717"/>
                </a:lnTo>
                <a:lnTo>
                  <a:pt x="756015" y="436497"/>
                </a:lnTo>
                <a:lnTo>
                  <a:pt x="759415" y="435413"/>
                </a:lnTo>
                <a:lnTo>
                  <a:pt x="762615" y="434464"/>
                </a:lnTo>
                <a:lnTo>
                  <a:pt x="765615" y="433922"/>
                </a:lnTo>
                <a:lnTo>
                  <a:pt x="768615" y="433515"/>
                </a:lnTo>
                <a:lnTo>
                  <a:pt x="771015" y="433380"/>
                </a:lnTo>
                <a:lnTo>
                  <a:pt x="773615" y="433380"/>
                </a:lnTo>
                <a:lnTo>
                  <a:pt x="775815" y="433786"/>
                </a:lnTo>
                <a:lnTo>
                  <a:pt x="778015" y="434193"/>
                </a:lnTo>
                <a:lnTo>
                  <a:pt x="780015" y="434871"/>
                </a:lnTo>
                <a:lnTo>
                  <a:pt x="781815" y="435548"/>
                </a:lnTo>
                <a:lnTo>
                  <a:pt x="783615" y="436497"/>
                </a:lnTo>
                <a:lnTo>
                  <a:pt x="785215" y="437582"/>
                </a:lnTo>
                <a:lnTo>
                  <a:pt x="786615" y="438937"/>
                </a:lnTo>
                <a:lnTo>
                  <a:pt x="787815" y="440429"/>
                </a:lnTo>
                <a:lnTo>
                  <a:pt x="789215" y="441784"/>
                </a:lnTo>
                <a:lnTo>
                  <a:pt x="790415" y="443411"/>
                </a:lnTo>
                <a:lnTo>
                  <a:pt x="792415" y="447206"/>
                </a:lnTo>
                <a:lnTo>
                  <a:pt x="794215" y="451138"/>
                </a:lnTo>
                <a:lnTo>
                  <a:pt x="795815" y="455475"/>
                </a:lnTo>
                <a:lnTo>
                  <a:pt x="797415" y="460220"/>
                </a:lnTo>
                <a:lnTo>
                  <a:pt x="798815" y="464965"/>
                </a:lnTo>
                <a:lnTo>
                  <a:pt x="801816" y="474725"/>
                </a:lnTo>
                <a:lnTo>
                  <a:pt x="803816" y="480283"/>
                </a:lnTo>
                <a:lnTo>
                  <a:pt x="806016" y="485705"/>
                </a:lnTo>
                <a:lnTo>
                  <a:pt x="810216" y="496414"/>
                </a:lnTo>
                <a:lnTo>
                  <a:pt x="815016" y="507123"/>
                </a:lnTo>
                <a:lnTo>
                  <a:pt x="819616" y="517968"/>
                </a:lnTo>
                <a:lnTo>
                  <a:pt x="821616" y="523390"/>
                </a:lnTo>
                <a:lnTo>
                  <a:pt x="823416" y="528812"/>
                </a:lnTo>
                <a:lnTo>
                  <a:pt x="825016" y="534370"/>
                </a:lnTo>
                <a:lnTo>
                  <a:pt x="826416" y="539928"/>
                </a:lnTo>
                <a:lnTo>
                  <a:pt x="827616" y="545622"/>
                </a:lnTo>
                <a:lnTo>
                  <a:pt x="828416" y="551315"/>
                </a:lnTo>
                <a:lnTo>
                  <a:pt x="828816" y="557415"/>
                </a:lnTo>
                <a:lnTo>
                  <a:pt x="828816" y="563244"/>
                </a:lnTo>
                <a:lnTo>
                  <a:pt x="831216" y="583307"/>
                </a:lnTo>
                <a:lnTo>
                  <a:pt x="832616" y="593203"/>
                </a:lnTo>
                <a:lnTo>
                  <a:pt x="834416" y="603098"/>
                </a:lnTo>
                <a:lnTo>
                  <a:pt x="835616" y="608114"/>
                </a:lnTo>
                <a:lnTo>
                  <a:pt x="836816" y="612994"/>
                </a:lnTo>
                <a:lnTo>
                  <a:pt x="838016" y="617874"/>
                </a:lnTo>
                <a:lnTo>
                  <a:pt x="839616" y="622619"/>
                </a:lnTo>
                <a:lnTo>
                  <a:pt x="841216" y="627363"/>
                </a:lnTo>
                <a:lnTo>
                  <a:pt x="843416" y="632243"/>
                </a:lnTo>
                <a:lnTo>
                  <a:pt x="845616" y="636852"/>
                </a:lnTo>
                <a:lnTo>
                  <a:pt x="847816" y="641461"/>
                </a:lnTo>
                <a:lnTo>
                  <a:pt x="851616" y="645935"/>
                </a:lnTo>
                <a:lnTo>
                  <a:pt x="855017" y="650544"/>
                </a:lnTo>
                <a:lnTo>
                  <a:pt x="858017" y="655153"/>
                </a:lnTo>
                <a:lnTo>
                  <a:pt x="860417" y="660033"/>
                </a:lnTo>
                <a:lnTo>
                  <a:pt x="862417" y="664777"/>
                </a:lnTo>
                <a:lnTo>
                  <a:pt x="864217" y="669793"/>
                </a:lnTo>
                <a:lnTo>
                  <a:pt x="865617" y="674537"/>
                </a:lnTo>
                <a:lnTo>
                  <a:pt x="866817" y="679689"/>
                </a:lnTo>
                <a:lnTo>
                  <a:pt x="867817" y="684704"/>
                </a:lnTo>
                <a:lnTo>
                  <a:pt x="868217" y="689856"/>
                </a:lnTo>
                <a:lnTo>
                  <a:pt x="868417" y="695007"/>
                </a:lnTo>
                <a:lnTo>
                  <a:pt x="868417" y="700158"/>
                </a:lnTo>
                <a:lnTo>
                  <a:pt x="868217" y="705445"/>
                </a:lnTo>
                <a:lnTo>
                  <a:pt x="867817" y="710731"/>
                </a:lnTo>
                <a:lnTo>
                  <a:pt x="866817" y="716154"/>
                </a:lnTo>
                <a:lnTo>
                  <a:pt x="865817" y="721576"/>
                </a:lnTo>
                <a:lnTo>
                  <a:pt x="865417" y="722932"/>
                </a:lnTo>
                <a:lnTo>
                  <a:pt x="865417" y="724152"/>
                </a:lnTo>
                <a:lnTo>
                  <a:pt x="865617" y="725372"/>
                </a:lnTo>
                <a:lnTo>
                  <a:pt x="866617" y="726592"/>
                </a:lnTo>
                <a:lnTo>
                  <a:pt x="869817" y="732285"/>
                </a:lnTo>
                <a:lnTo>
                  <a:pt x="872817" y="738114"/>
                </a:lnTo>
                <a:lnTo>
                  <a:pt x="875417" y="743808"/>
                </a:lnTo>
                <a:lnTo>
                  <a:pt x="877817" y="749637"/>
                </a:lnTo>
                <a:lnTo>
                  <a:pt x="879617" y="755601"/>
                </a:lnTo>
                <a:lnTo>
                  <a:pt x="881417" y="761430"/>
                </a:lnTo>
                <a:lnTo>
                  <a:pt x="882817" y="767259"/>
                </a:lnTo>
                <a:lnTo>
                  <a:pt x="884017" y="773359"/>
                </a:lnTo>
                <a:lnTo>
                  <a:pt x="885017" y="779324"/>
                </a:lnTo>
                <a:lnTo>
                  <a:pt x="885817" y="785424"/>
                </a:lnTo>
                <a:lnTo>
                  <a:pt x="886417" y="791389"/>
                </a:lnTo>
                <a:lnTo>
                  <a:pt x="886817" y="797489"/>
                </a:lnTo>
                <a:lnTo>
                  <a:pt x="887617" y="809689"/>
                </a:lnTo>
                <a:lnTo>
                  <a:pt x="888017" y="821889"/>
                </a:lnTo>
                <a:lnTo>
                  <a:pt x="888417" y="834089"/>
                </a:lnTo>
                <a:lnTo>
                  <a:pt x="888617" y="846290"/>
                </a:lnTo>
                <a:lnTo>
                  <a:pt x="889417" y="858354"/>
                </a:lnTo>
                <a:lnTo>
                  <a:pt x="889817" y="864319"/>
                </a:lnTo>
                <a:lnTo>
                  <a:pt x="890617" y="870419"/>
                </a:lnTo>
                <a:lnTo>
                  <a:pt x="891217" y="876384"/>
                </a:lnTo>
                <a:lnTo>
                  <a:pt x="892217" y="882348"/>
                </a:lnTo>
                <a:lnTo>
                  <a:pt x="893217" y="888177"/>
                </a:lnTo>
                <a:lnTo>
                  <a:pt x="894617" y="894006"/>
                </a:lnTo>
                <a:lnTo>
                  <a:pt x="896417" y="899835"/>
                </a:lnTo>
                <a:lnTo>
                  <a:pt x="898217" y="905664"/>
                </a:lnTo>
                <a:lnTo>
                  <a:pt x="900417" y="911358"/>
                </a:lnTo>
                <a:lnTo>
                  <a:pt x="902817" y="917051"/>
                </a:lnTo>
                <a:lnTo>
                  <a:pt x="903817" y="915424"/>
                </a:lnTo>
                <a:lnTo>
                  <a:pt x="904417" y="913662"/>
                </a:lnTo>
                <a:lnTo>
                  <a:pt x="904818" y="911900"/>
                </a:lnTo>
                <a:lnTo>
                  <a:pt x="905418" y="910273"/>
                </a:lnTo>
                <a:lnTo>
                  <a:pt x="905818" y="906749"/>
                </a:lnTo>
                <a:lnTo>
                  <a:pt x="906018" y="902953"/>
                </a:lnTo>
                <a:lnTo>
                  <a:pt x="906018" y="899157"/>
                </a:lnTo>
                <a:lnTo>
                  <a:pt x="905618" y="895226"/>
                </a:lnTo>
                <a:lnTo>
                  <a:pt x="905218" y="887499"/>
                </a:lnTo>
                <a:lnTo>
                  <a:pt x="904818" y="883704"/>
                </a:lnTo>
                <a:lnTo>
                  <a:pt x="904818" y="879637"/>
                </a:lnTo>
                <a:lnTo>
                  <a:pt x="905218" y="875977"/>
                </a:lnTo>
                <a:lnTo>
                  <a:pt x="906018" y="872046"/>
                </a:lnTo>
                <a:lnTo>
                  <a:pt x="906418" y="870283"/>
                </a:lnTo>
                <a:lnTo>
                  <a:pt x="907218" y="868521"/>
                </a:lnTo>
                <a:lnTo>
                  <a:pt x="908018" y="866623"/>
                </a:lnTo>
                <a:lnTo>
                  <a:pt x="909218" y="864861"/>
                </a:lnTo>
                <a:lnTo>
                  <a:pt x="910418" y="863099"/>
                </a:lnTo>
                <a:lnTo>
                  <a:pt x="911818" y="861472"/>
                </a:lnTo>
                <a:lnTo>
                  <a:pt x="913418" y="859710"/>
                </a:lnTo>
                <a:lnTo>
                  <a:pt x="915218" y="858219"/>
                </a:lnTo>
                <a:lnTo>
                  <a:pt x="913818" y="856456"/>
                </a:lnTo>
                <a:lnTo>
                  <a:pt x="912418" y="854559"/>
                </a:lnTo>
                <a:lnTo>
                  <a:pt x="911618" y="852932"/>
                </a:lnTo>
                <a:lnTo>
                  <a:pt x="910618" y="851170"/>
                </a:lnTo>
                <a:lnTo>
                  <a:pt x="909618" y="849407"/>
                </a:lnTo>
                <a:lnTo>
                  <a:pt x="909218" y="847645"/>
                </a:lnTo>
                <a:lnTo>
                  <a:pt x="908418" y="844121"/>
                </a:lnTo>
                <a:lnTo>
                  <a:pt x="908018" y="840732"/>
                </a:lnTo>
                <a:lnTo>
                  <a:pt x="908418" y="837343"/>
                </a:lnTo>
                <a:lnTo>
                  <a:pt x="908818" y="833683"/>
                </a:lnTo>
                <a:lnTo>
                  <a:pt x="909418" y="830294"/>
                </a:lnTo>
                <a:lnTo>
                  <a:pt x="910418" y="826905"/>
                </a:lnTo>
                <a:lnTo>
                  <a:pt x="911618" y="823516"/>
                </a:lnTo>
                <a:lnTo>
                  <a:pt x="913818" y="816602"/>
                </a:lnTo>
                <a:lnTo>
                  <a:pt x="914618" y="813213"/>
                </a:lnTo>
                <a:lnTo>
                  <a:pt x="915618" y="809824"/>
                </a:lnTo>
                <a:lnTo>
                  <a:pt x="916218" y="806436"/>
                </a:lnTo>
                <a:lnTo>
                  <a:pt x="916818" y="802775"/>
                </a:lnTo>
                <a:lnTo>
                  <a:pt x="921018" y="740825"/>
                </a:lnTo>
                <a:lnTo>
                  <a:pt x="925418" y="678875"/>
                </a:lnTo>
                <a:lnTo>
                  <a:pt x="934818" y="554840"/>
                </a:lnTo>
                <a:lnTo>
                  <a:pt x="934018" y="535590"/>
                </a:lnTo>
                <a:lnTo>
                  <a:pt x="934018" y="525966"/>
                </a:lnTo>
                <a:lnTo>
                  <a:pt x="934418" y="516477"/>
                </a:lnTo>
                <a:lnTo>
                  <a:pt x="934618" y="511597"/>
                </a:lnTo>
                <a:lnTo>
                  <a:pt x="935418" y="506988"/>
                </a:lnTo>
                <a:lnTo>
                  <a:pt x="936618" y="502379"/>
                </a:lnTo>
                <a:lnTo>
                  <a:pt x="938018" y="497905"/>
                </a:lnTo>
                <a:lnTo>
                  <a:pt x="939818" y="493703"/>
                </a:lnTo>
                <a:lnTo>
                  <a:pt x="941818" y="489501"/>
                </a:lnTo>
                <a:lnTo>
                  <a:pt x="944218" y="485569"/>
                </a:lnTo>
                <a:lnTo>
                  <a:pt x="946618" y="481638"/>
                </a:lnTo>
                <a:lnTo>
                  <a:pt x="949618" y="477978"/>
                </a:lnTo>
                <a:lnTo>
                  <a:pt x="952818" y="474318"/>
                </a:lnTo>
                <a:lnTo>
                  <a:pt x="956018" y="471065"/>
                </a:lnTo>
                <a:lnTo>
                  <a:pt x="959619" y="467947"/>
                </a:lnTo>
                <a:lnTo>
                  <a:pt x="963419" y="464965"/>
                </a:lnTo>
                <a:lnTo>
                  <a:pt x="967419" y="462118"/>
                </a:lnTo>
                <a:lnTo>
                  <a:pt x="971419" y="459542"/>
                </a:lnTo>
                <a:lnTo>
                  <a:pt x="975819" y="457238"/>
                </a:lnTo>
                <a:lnTo>
                  <a:pt x="980219" y="455069"/>
                </a:lnTo>
                <a:lnTo>
                  <a:pt x="984819" y="453171"/>
                </a:lnTo>
                <a:lnTo>
                  <a:pt x="989219" y="451544"/>
                </a:lnTo>
                <a:lnTo>
                  <a:pt x="994019" y="450053"/>
                </a:lnTo>
                <a:lnTo>
                  <a:pt x="999019" y="448969"/>
                </a:lnTo>
                <a:lnTo>
                  <a:pt x="1003819" y="448155"/>
                </a:lnTo>
                <a:lnTo>
                  <a:pt x="1008820" y="447478"/>
                </a:lnTo>
                <a:lnTo>
                  <a:pt x="1013820" y="447206"/>
                </a:lnTo>
                <a:lnTo>
                  <a:pt x="1019020" y="447071"/>
                </a:lnTo>
                <a:lnTo>
                  <a:pt x="1024020" y="447206"/>
                </a:lnTo>
                <a:lnTo>
                  <a:pt x="1029020" y="447749"/>
                </a:lnTo>
                <a:lnTo>
                  <a:pt x="1034020" y="448562"/>
                </a:lnTo>
                <a:lnTo>
                  <a:pt x="1039020" y="449646"/>
                </a:lnTo>
                <a:lnTo>
                  <a:pt x="1044020" y="451138"/>
                </a:lnTo>
                <a:lnTo>
                  <a:pt x="1048820" y="452900"/>
                </a:lnTo>
                <a:lnTo>
                  <a:pt x="1053820" y="455069"/>
                </a:lnTo>
                <a:lnTo>
                  <a:pt x="1054220" y="455340"/>
                </a:lnTo>
                <a:lnTo>
                  <a:pt x="1054820" y="455882"/>
                </a:lnTo>
                <a:lnTo>
                  <a:pt x="1055620" y="456967"/>
                </a:lnTo>
                <a:lnTo>
                  <a:pt x="1056020" y="458322"/>
                </a:lnTo>
                <a:lnTo>
                  <a:pt x="1056820" y="459813"/>
                </a:lnTo>
                <a:lnTo>
                  <a:pt x="1057620" y="463338"/>
                </a:lnTo>
                <a:lnTo>
                  <a:pt x="1058220" y="465100"/>
                </a:lnTo>
                <a:lnTo>
                  <a:pt x="1058620" y="466591"/>
                </a:lnTo>
                <a:lnTo>
                  <a:pt x="1062221" y="466998"/>
                </a:lnTo>
                <a:lnTo>
                  <a:pt x="1065621" y="467133"/>
                </a:lnTo>
                <a:lnTo>
                  <a:pt x="1067421" y="464151"/>
                </a:lnTo>
                <a:lnTo>
                  <a:pt x="1069421" y="461711"/>
                </a:lnTo>
                <a:lnTo>
                  <a:pt x="1071421" y="459407"/>
                </a:lnTo>
                <a:lnTo>
                  <a:pt x="1073421" y="457509"/>
                </a:lnTo>
                <a:lnTo>
                  <a:pt x="1075421" y="455882"/>
                </a:lnTo>
                <a:lnTo>
                  <a:pt x="1077621" y="454527"/>
                </a:lnTo>
                <a:lnTo>
                  <a:pt x="1079621" y="453442"/>
                </a:lnTo>
                <a:lnTo>
                  <a:pt x="1081821" y="452764"/>
                </a:lnTo>
                <a:lnTo>
                  <a:pt x="1084221" y="452087"/>
                </a:lnTo>
                <a:lnTo>
                  <a:pt x="1086221" y="451815"/>
                </a:lnTo>
                <a:lnTo>
                  <a:pt x="1088421" y="451680"/>
                </a:lnTo>
                <a:lnTo>
                  <a:pt x="1091021" y="451680"/>
                </a:lnTo>
                <a:lnTo>
                  <a:pt x="1093221" y="451815"/>
                </a:lnTo>
                <a:lnTo>
                  <a:pt x="1095621" y="452087"/>
                </a:lnTo>
                <a:lnTo>
                  <a:pt x="1097821" y="452629"/>
                </a:lnTo>
                <a:lnTo>
                  <a:pt x="1100421" y="453035"/>
                </a:lnTo>
                <a:lnTo>
                  <a:pt x="1105221" y="454391"/>
                </a:lnTo>
                <a:lnTo>
                  <a:pt x="1110021" y="455882"/>
                </a:lnTo>
                <a:lnTo>
                  <a:pt x="1114622" y="457238"/>
                </a:lnTo>
                <a:lnTo>
                  <a:pt x="1119822" y="458458"/>
                </a:lnTo>
                <a:lnTo>
                  <a:pt x="1122022" y="459136"/>
                </a:lnTo>
                <a:lnTo>
                  <a:pt x="1124422" y="459407"/>
                </a:lnTo>
                <a:lnTo>
                  <a:pt x="1126822" y="459678"/>
                </a:lnTo>
                <a:lnTo>
                  <a:pt x="1129022" y="459949"/>
                </a:lnTo>
                <a:lnTo>
                  <a:pt x="1131422" y="459949"/>
                </a:lnTo>
                <a:lnTo>
                  <a:pt x="1133622" y="459813"/>
                </a:lnTo>
                <a:lnTo>
                  <a:pt x="1135822" y="459542"/>
                </a:lnTo>
                <a:lnTo>
                  <a:pt x="1138222" y="458864"/>
                </a:lnTo>
                <a:lnTo>
                  <a:pt x="1138222" y="459407"/>
                </a:lnTo>
                <a:lnTo>
                  <a:pt x="1138022" y="460898"/>
                </a:lnTo>
                <a:lnTo>
                  <a:pt x="1136422" y="465778"/>
                </a:lnTo>
                <a:lnTo>
                  <a:pt x="1134022" y="471742"/>
                </a:lnTo>
                <a:lnTo>
                  <a:pt x="1133022" y="474589"/>
                </a:lnTo>
                <a:lnTo>
                  <a:pt x="1131622" y="477165"/>
                </a:lnTo>
                <a:lnTo>
                  <a:pt x="1142022" y="485841"/>
                </a:lnTo>
                <a:lnTo>
                  <a:pt x="1160822" y="486112"/>
                </a:lnTo>
                <a:lnTo>
                  <a:pt x="1165823" y="482723"/>
                </a:lnTo>
                <a:lnTo>
                  <a:pt x="1168023" y="481367"/>
                </a:lnTo>
                <a:lnTo>
                  <a:pt x="1170423" y="479876"/>
                </a:lnTo>
                <a:lnTo>
                  <a:pt x="1172623" y="478791"/>
                </a:lnTo>
                <a:lnTo>
                  <a:pt x="1174823" y="477707"/>
                </a:lnTo>
                <a:lnTo>
                  <a:pt x="1177223" y="477029"/>
                </a:lnTo>
                <a:lnTo>
                  <a:pt x="1179223" y="476216"/>
                </a:lnTo>
                <a:lnTo>
                  <a:pt x="1181623" y="475809"/>
                </a:lnTo>
                <a:lnTo>
                  <a:pt x="1183623" y="475267"/>
                </a:lnTo>
                <a:lnTo>
                  <a:pt x="1185623" y="474996"/>
                </a:lnTo>
                <a:lnTo>
                  <a:pt x="1187423" y="474860"/>
                </a:lnTo>
                <a:lnTo>
                  <a:pt x="1189423" y="474860"/>
                </a:lnTo>
                <a:lnTo>
                  <a:pt x="1191423" y="474996"/>
                </a:lnTo>
                <a:lnTo>
                  <a:pt x="1193223" y="475267"/>
                </a:lnTo>
                <a:lnTo>
                  <a:pt x="1195023" y="475809"/>
                </a:lnTo>
                <a:lnTo>
                  <a:pt x="1196823" y="476351"/>
                </a:lnTo>
                <a:lnTo>
                  <a:pt x="1198423" y="477029"/>
                </a:lnTo>
                <a:lnTo>
                  <a:pt x="1200223" y="477978"/>
                </a:lnTo>
                <a:lnTo>
                  <a:pt x="1201823" y="478791"/>
                </a:lnTo>
                <a:lnTo>
                  <a:pt x="1203423" y="479876"/>
                </a:lnTo>
                <a:lnTo>
                  <a:pt x="1204823" y="481232"/>
                </a:lnTo>
                <a:lnTo>
                  <a:pt x="1206223" y="482587"/>
                </a:lnTo>
                <a:lnTo>
                  <a:pt x="1207823" y="484078"/>
                </a:lnTo>
                <a:lnTo>
                  <a:pt x="1210223" y="487467"/>
                </a:lnTo>
                <a:lnTo>
                  <a:pt x="1212823" y="491398"/>
                </a:lnTo>
                <a:lnTo>
                  <a:pt x="1214823" y="495736"/>
                </a:lnTo>
                <a:lnTo>
                  <a:pt x="1216624" y="500616"/>
                </a:lnTo>
                <a:lnTo>
                  <a:pt x="1230424" y="539250"/>
                </a:lnTo>
                <a:lnTo>
                  <a:pt x="1244024" y="577885"/>
                </a:lnTo>
                <a:lnTo>
                  <a:pt x="1250624" y="597405"/>
                </a:lnTo>
                <a:lnTo>
                  <a:pt x="1257224" y="616790"/>
                </a:lnTo>
                <a:lnTo>
                  <a:pt x="1263424" y="636175"/>
                </a:lnTo>
                <a:lnTo>
                  <a:pt x="1269625" y="655695"/>
                </a:lnTo>
                <a:lnTo>
                  <a:pt x="1275225" y="675351"/>
                </a:lnTo>
                <a:lnTo>
                  <a:pt x="1280425" y="695007"/>
                </a:lnTo>
                <a:lnTo>
                  <a:pt x="1285425" y="714663"/>
                </a:lnTo>
                <a:lnTo>
                  <a:pt x="1290025" y="734454"/>
                </a:lnTo>
                <a:lnTo>
                  <a:pt x="1292225" y="744621"/>
                </a:lnTo>
                <a:lnTo>
                  <a:pt x="1294025" y="754652"/>
                </a:lnTo>
                <a:lnTo>
                  <a:pt x="1295825" y="764684"/>
                </a:lnTo>
                <a:lnTo>
                  <a:pt x="1297425" y="774715"/>
                </a:lnTo>
                <a:lnTo>
                  <a:pt x="1299025" y="784746"/>
                </a:lnTo>
                <a:lnTo>
                  <a:pt x="1300425" y="794913"/>
                </a:lnTo>
                <a:lnTo>
                  <a:pt x="1301425" y="805216"/>
                </a:lnTo>
                <a:lnTo>
                  <a:pt x="1302425" y="815382"/>
                </a:lnTo>
                <a:lnTo>
                  <a:pt x="1304625" y="818229"/>
                </a:lnTo>
                <a:lnTo>
                  <a:pt x="1306425" y="821211"/>
                </a:lnTo>
                <a:lnTo>
                  <a:pt x="1307825" y="824329"/>
                </a:lnTo>
                <a:lnTo>
                  <a:pt x="1309025" y="827583"/>
                </a:lnTo>
                <a:lnTo>
                  <a:pt x="1309825" y="830700"/>
                </a:lnTo>
                <a:lnTo>
                  <a:pt x="1310625" y="833954"/>
                </a:lnTo>
                <a:lnTo>
                  <a:pt x="1311025" y="837207"/>
                </a:lnTo>
                <a:lnTo>
                  <a:pt x="1311425" y="840461"/>
                </a:lnTo>
                <a:lnTo>
                  <a:pt x="1311825" y="846832"/>
                </a:lnTo>
                <a:lnTo>
                  <a:pt x="1312025" y="853474"/>
                </a:lnTo>
                <a:lnTo>
                  <a:pt x="1312225" y="860117"/>
                </a:lnTo>
                <a:lnTo>
                  <a:pt x="1312625" y="866623"/>
                </a:lnTo>
                <a:lnTo>
                  <a:pt x="1315225" y="872723"/>
                </a:lnTo>
                <a:lnTo>
                  <a:pt x="1317425" y="878688"/>
                </a:lnTo>
                <a:lnTo>
                  <a:pt x="1319425" y="884924"/>
                </a:lnTo>
                <a:lnTo>
                  <a:pt x="1321226" y="890888"/>
                </a:lnTo>
                <a:lnTo>
                  <a:pt x="1325026" y="903088"/>
                </a:lnTo>
                <a:lnTo>
                  <a:pt x="1328026" y="915560"/>
                </a:lnTo>
                <a:lnTo>
                  <a:pt x="1330626" y="928031"/>
                </a:lnTo>
                <a:lnTo>
                  <a:pt x="1333026" y="940367"/>
                </a:lnTo>
                <a:lnTo>
                  <a:pt x="1335026" y="952974"/>
                </a:lnTo>
                <a:lnTo>
                  <a:pt x="1336826" y="965445"/>
                </a:lnTo>
                <a:lnTo>
                  <a:pt x="1340226" y="990659"/>
                </a:lnTo>
                <a:lnTo>
                  <a:pt x="1343426" y="1015873"/>
                </a:lnTo>
                <a:lnTo>
                  <a:pt x="1345226" y="1028344"/>
                </a:lnTo>
                <a:lnTo>
                  <a:pt x="1347026" y="1040816"/>
                </a:lnTo>
                <a:lnTo>
                  <a:pt x="1349226" y="1053422"/>
                </a:lnTo>
                <a:lnTo>
                  <a:pt x="1351626" y="1065894"/>
                </a:lnTo>
                <a:lnTo>
                  <a:pt x="1355826" y="1065894"/>
                </a:lnTo>
                <a:lnTo>
                  <a:pt x="1359826" y="1066165"/>
                </a:lnTo>
                <a:lnTo>
                  <a:pt x="1360826" y="1062369"/>
                </a:lnTo>
                <a:lnTo>
                  <a:pt x="1361226" y="1058709"/>
                </a:lnTo>
                <a:lnTo>
                  <a:pt x="1362226" y="1050982"/>
                </a:lnTo>
                <a:lnTo>
                  <a:pt x="1362626" y="1043391"/>
                </a:lnTo>
                <a:lnTo>
                  <a:pt x="1362626" y="1035664"/>
                </a:lnTo>
                <a:lnTo>
                  <a:pt x="1362626" y="1027938"/>
                </a:lnTo>
                <a:lnTo>
                  <a:pt x="1362426" y="1020346"/>
                </a:lnTo>
                <a:lnTo>
                  <a:pt x="1361426" y="1004893"/>
                </a:lnTo>
                <a:lnTo>
                  <a:pt x="1361226" y="997166"/>
                </a:lnTo>
                <a:lnTo>
                  <a:pt x="1361026" y="989439"/>
                </a:lnTo>
                <a:lnTo>
                  <a:pt x="1361226" y="981712"/>
                </a:lnTo>
                <a:lnTo>
                  <a:pt x="1361626" y="974121"/>
                </a:lnTo>
                <a:lnTo>
                  <a:pt x="1362626" y="966394"/>
                </a:lnTo>
                <a:lnTo>
                  <a:pt x="1363026" y="962599"/>
                </a:lnTo>
                <a:lnTo>
                  <a:pt x="1364026" y="958803"/>
                </a:lnTo>
                <a:lnTo>
                  <a:pt x="1364626" y="955143"/>
                </a:lnTo>
                <a:lnTo>
                  <a:pt x="1365826" y="951212"/>
                </a:lnTo>
                <a:lnTo>
                  <a:pt x="1367026" y="947552"/>
                </a:lnTo>
                <a:lnTo>
                  <a:pt x="1368226" y="943620"/>
                </a:lnTo>
                <a:lnTo>
                  <a:pt x="1369426" y="941180"/>
                </a:lnTo>
                <a:lnTo>
                  <a:pt x="1370226" y="938605"/>
                </a:lnTo>
                <a:lnTo>
                  <a:pt x="1370826" y="935758"/>
                </a:lnTo>
                <a:lnTo>
                  <a:pt x="1371026" y="933182"/>
                </a:lnTo>
                <a:lnTo>
                  <a:pt x="1371426" y="927625"/>
                </a:lnTo>
                <a:lnTo>
                  <a:pt x="1371426" y="922202"/>
                </a:lnTo>
                <a:lnTo>
                  <a:pt x="1372026" y="916644"/>
                </a:lnTo>
                <a:lnTo>
                  <a:pt x="1372427" y="913933"/>
                </a:lnTo>
                <a:lnTo>
                  <a:pt x="1373027" y="911222"/>
                </a:lnTo>
                <a:lnTo>
                  <a:pt x="1373827" y="908511"/>
                </a:lnTo>
                <a:lnTo>
                  <a:pt x="1374827" y="906071"/>
                </a:lnTo>
                <a:lnTo>
                  <a:pt x="1376427" y="903631"/>
                </a:lnTo>
                <a:lnTo>
                  <a:pt x="1378427" y="901191"/>
                </a:lnTo>
                <a:lnTo>
                  <a:pt x="1379027" y="870283"/>
                </a:lnTo>
                <a:lnTo>
                  <a:pt x="1380027" y="839376"/>
                </a:lnTo>
                <a:lnTo>
                  <a:pt x="1381027" y="808333"/>
                </a:lnTo>
                <a:lnTo>
                  <a:pt x="1382627" y="777697"/>
                </a:lnTo>
                <a:lnTo>
                  <a:pt x="1384227" y="746790"/>
                </a:lnTo>
                <a:lnTo>
                  <a:pt x="1386227" y="716018"/>
                </a:lnTo>
                <a:lnTo>
                  <a:pt x="1388627" y="685111"/>
                </a:lnTo>
                <a:lnTo>
                  <a:pt x="1391027" y="654339"/>
                </a:lnTo>
                <a:lnTo>
                  <a:pt x="1393827" y="623568"/>
                </a:lnTo>
                <a:lnTo>
                  <a:pt x="1397027" y="592796"/>
                </a:lnTo>
                <a:lnTo>
                  <a:pt x="1400227" y="562160"/>
                </a:lnTo>
                <a:lnTo>
                  <a:pt x="1403627" y="531388"/>
                </a:lnTo>
                <a:lnTo>
                  <a:pt x="1407227" y="500616"/>
                </a:lnTo>
                <a:lnTo>
                  <a:pt x="1411027" y="469980"/>
                </a:lnTo>
                <a:lnTo>
                  <a:pt x="1415027" y="439344"/>
                </a:lnTo>
                <a:lnTo>
                  <a:pt x="1419227" y="408708"/>
                </a:lnTo>
                <a:lnTo>
                  <a:pt x="1419627" y="404912"/>
                </a:lnTo>
                <a:lnTo>
                  <a:pt x="1420227" y="401523"/>
                </a:lnTo>
                <a:lnTo>
                  <a:pt x="1421427" y="398270"/>
                </a:lnTo>
                <a:lnTo>
                  <a:pt x="1422627" y="395288"/>
                </a:lnTo>
                <a:lnTo>
                  <a:pt x="1423627" y="392441"/>
                </a:lnTo>
                <a:lnTo>
                  <a:pt x="1425228" y="389730"/>
                </a:lnTo>
                <a:lnTo>
                  <a:pt x="1427228" y="387154"/>
                </a:lnTo>
                <a:lnTo>
                  <a:pt x="1429228" y="384985"/>
                </a:lnTo>
                <a:lnTo>
                  <a:pt x="1431428" y="383087"/>
                </a:lnTo>
                <a:lnTo>
                  <a:pt x="1434028" y="381190"/>
                </a:lnTo>
                <a:lnTo>
                  <a:pt x="1436628" y="379427"/>
                </a:lnTo>
                <a:lnTo>
                  <a:pt x="1439628" y="378207"/>
                </a:lnTo>
                <a:lnTo>
                  <a:pt x="1443028" y="376987"/>
                </a:lnTo>
                <a:lnTo>
                  <a:pt x="1446428" y="376038"/>
                </a:lnTo>
                <a:lnTo>
                  <a:pt x="1450428" y="375496"/>
                </a:lnTo>
                <a:lnTo>
                  <a:pt x="1454428" y="375090"/>
                </a:lnTo>
                <a:lnTo>
                  <a:pt x="1463228" y="374547"/>
                </a:lnTo>
                <a:lnTo>
                  <a:pt x="1471628" y="374276"/>
                </a:lnTo>
                <a:lnTo>
                  <a:pt x="1488629" y="373734"/>
                </a:lnTo>
                <a:lnTo>
                  <a:pt x="1505829" y="373463"/>
                </a:lnTo>
                <a:lnTo>
                  <a:pt x="1522629" y="373598"/>
                </a:lnTo>
                <a:lnTo>
                  <a:pt x="1539830" y="373734"/>
                </a:lnTo>
                <a:lnTo>
                  <a:pt x="1556830" y="374005"/>
                </a:lnTo>
                <a:lnTo>
                  <a:pt x="1574030" y="374276"/>
                </a:lnTo>
                <a:lnTo>
                  <a:pt x="1590831" y="374412"/>
                </a:lnTo>
                <a:lnTo>
                  <a:pt x="1594231" y="374547"/>
                </a:lnTo>
                <a:lnTo>
                  <a:pt x="1597431" y="374818"/>
                </a:lnTo>
                <a:lnTo>
                  <a:pt x="1600431" y="375361"/>
                </a:lnTo>
                <a:lnTo>
                  <a:pt x="1603231" y="375903"/>
                </a:lnTo>
                <a:lnTo>
                  <a:pt x="1606031" y="376716"/>
                </a:lnTo>
                <a:lnTo>
                  <a:pt x="1608431" y="377665"/>
                </a:lnTo>
                <a:lnTo>
                  <a:pt x="1611031" y="378750"/>
                </a:lnTo>
                <a:lnTo>
                  <a:pt x="1613231" y="379970"/>
                </a:lnTo>
                <a:lnTo>
                  <a:pt x="1615431" y="381190"/>
                </a:lnTo>
                <a:lnTo>
                  <a:pt x="1617831" y="382545"/>
                </a:lnTo>
                <a:lnTo>
                  <a:pt x="1621831" y="385663"/>
                </a:lnTo>
                <a:lnTo>
                  <a:pt x="1625831" y="388916"/>
                </a:lnTo>
                <a:lnTo>
                  <a:pt x="1629631" y="392441"/>
                </a:lnTo>
                <a:lnTo>
                  <a:pt x="1637032" y="399354"/>
                </a:lnTo>
                <a:lnTo>
                  <a:pt x="1640632" y="403014"/>
                </a:lnTo>
                <a:lnTo>
                  <a:pt x="1644432" y="405997"/>
                </a:lnTo>
                <a:lnTo>
                  <a:pt x="1648632" y="408979"/>
                </a:lnTo>
                <a:lnTo>
                  <a:pt x="1650632" y="410335"/>
                </a:lnTo>
                <a:lnTo>
                  <a:pt x="1652832" y="411555"/>
                </a:lnTo>
                <a:lnTo>
                  <a:pt x="1655232" y="412639"/>
                </a:lnTo>
                <a:lnTo>
                  <a:pt x="1657432" y="413588"/>
                </a:lnTo>
                <a:lnTo>
                  <a:pt x="1660032" y="414537"/>
                </a:lnTo>
                <a:lnTo>
                  <a:pt x="1662432" y="415215"/>
                </a:lnTo>
                <a:lnTo>
                  <a:pt x="1664232" y="412097"/>
                </a:lnTo>
                <a:lnTo>
                  <a:pt x="1666432" y="409250"/>
                </a:lnTo>
                <a:lnTo>
                  <a:pt x="1668632" y="406810"/>
                </a:lnTo>
                <a:lnTo>
                  <a:pt x="1670832" y="404641"/>
                </a:lnTo>
                <a:lnTo>
                  <a:pt x="1673232" y="403014"/>
                </a:lnTo>
                <a:lnTo>
                  <a:pt x="1676032" y="401388"/>
                </a:lnTo>
                <a:lnTo>
                  <a:pt x="1678432" y="400168"/>
                </a:lnTo>
                <a:lnTo>
                  <a:pt x="1681432" y="399219"/>
                </a:lnTo>
                <a:lnTo>
                  <a:pt x="1684232" y="398541"/>
                </a:lnTo>
                <a:lnTo>
                  <a:pt x="1687033" y="398134"/>
                </a:lnTo>
                <a:lnTo>
                  <a:pt x="1690033" y="397999"/>
                </a:lnTo>
                <a:lnTo>
                  <a:pt x="1693033" y="398134"/>
                </a:lnTo>
                <a:lnTo>
                  <a:pt x="1696233" y="398541"/>
                </a:lnTo>
                <a:lnTo>
                  <a:pt x="1699233" y="399083"/>
                </a:lnTo>
                <a:lnTo>
                  <a:pt x="1702433" y="399897"/>
                </a:lnTo>
                <a:lnTo>
                  <a:pt x="1705433" y="400981"/>
                </a:lnTo>
                <a:lnTo>
                  <a:pt x="1709433" y="402337"/>
                </a:lnTo>
                <a:lnTo>
                  <a:pt x="1713633" y="403421"/>
                </a:lnTo>
                <a:lnTo>
                  <a:pt x="1717433" y="404235"/>
                </a:lnTo>
                <a:lnTo>
                  <a:pt x="1721233" y="404641"/>
                </a:lnTo>
                <a:lnTo>
                  <a:pt x="1725233" y="404912"/>
                </a:lnTo>
                <a:lnTo>
                  <a:pt x="1729033" y="404912"/>
                </a:lnTo>
                <a:lnTo>
                  <a:pt x="1733033" y="404641"/>
                </a:lnTo>
                <a:lnTo>
                  <a:pt x="1736833" y="404370"/>
                </a:lnTo>
                <a:lnTo>
                  <a:pt x="1740634" y="403828"/>
                </a:lnTo>
                <a:lnTo>
                  <a:pt x="1744434" y="403286"/>
                </a:lnTo>
                <a:lnTo>
                  <a:pt x="1752034" y="401930"/>
                </a:lnTo>
                <a:lnTo>
                  <a:pt x="1759634" y="400303"/>
                </a:lnTo>
                <a:lnTo>
                  <a:pt x="1767234" y="398948"/>
                </a:lnTo>
                <a:lnTo>
                  <a:pt x="1776834" y="398948"/>
                </a:lnTo>
                <a:lnTo>
                  <a:pt x="1786234" y="399083"/>
                </a:lnTo>
                <a:lnTo>
                  <a:pt x="1795635" y="399626"/>
                </a:lnTo>
                <a:lnTo>
                  <a:pt x="1805235" y="400032"/>
                </a:lnTo>
                <a:lnTo>
                  <a:pt x="1814435" y="400981"/>
                </a:lnTo>
                <a:lnTo>
                  <a:pt x="1823435" y="402066"/>
                </a:lnTo>
                <a:lnTo>
                  <a:pt x="1828035" y="402743"/>
                </a:lnTo>
                <a:lnTo>
                  <a:pt x="1832635" y="403557"/>
                </a:lnTo>
                <a:lnTo>
                  <a:pt x="1837235" y="404506"/>
                </a:lnTo>
                <a:lnTo>
                  <a:pt x="1841435" y="405455"/>
                </a:lnTo>
                <a:lnTo>
                  <a:pt x="1846036" y="406539"/>
                </a:lnTo>
                <a:lnTo>
                  <a:pt x="1850436" y="407759"/>
                </a:lnTo>
                <a:lnTo>
                  <a:pt x="1854836" y="408979"/>
                </a:lnTo>
                <a:lnTo>
                  <a:pt x="1858836" y="410470"/>
                </a:lnTo>
                <a:lnTo>
                  <a:pt x="1863236" y="412097"/>
                </a:lnTo>
                <a:lnTo>
                  <a:pt x="1867236" y="413724"/>
                </a:lnTo>
                <a:lnTo>
                  <a:pt x="1871636" y="415621"/>
                </a:lnTo>
                <a:lnTo>
                  <a:pt x="1875636" y="417655"/>
                </a:lnTo>
                <a:lnTo>
                  <a:pt x="1879636" y="419688"/>
                </a:lnTo>
                <a:lnTo>
                  <a:pt x="1883636" y="421993"/>
                </a:lnTo>
                <a:lnTo>
                  <a:pt x="1887636" y="424433"/>
                </a:lnTo>
                <a:lnTo>
                  <a:pt x="1891436" y="426873"/>
                </a:lnTo>
                <a:lnTo>
                  <a:pt x="1895237" y="429719"/>
                </a:lnTo>
                <a:lnTo>
                  <a:pt x="1899237" y="432702"/>
                </a:lnTo>
                <a:lnTo>
                  <a:pt x="1902837" y="435684"/>
                </a:lnTo>
                <a:lnTo>
                  <a:pt x="1906437" y="438937"/>
                </a:lnTo>
                <a:lnTo>
                  <a:pt x="1907437" y="435820"/>
                </a:lnTo>
                <a:lnTo>
                  <a:pt x="1908037" y="432837"/>
                </a:lnTo>
                <a:lnTo>
                  <a:pt x="1908837" y="429584"/>
                </a:lnTo>
                <a:lnTo>
                  <a:pt x="1909637" y="426602"/>
                </a:lnTo>
                <a:lnTo>
                  <a:pt x="1910237" y="425246"/>
                </a:lnTo>
                <a:lnTo>
                  <a:pt x="1911037" y="423890"/>
                </a:lnTo>
                <a:lnTo>
                  <a:pt x="1912037" y="422535"/>
                </a:lnTo>
                <a:lnTo>
                  <a:pt x="1912837" y="421450"/>
                </a:lnTo>
                <a:lnTo>
                  <a:pt x="1914237" y="420637"/>
                </a:lnTo>
                <a:lnTo>
                  <a:pt x="1915837" y="419824"/>
                </a:lnTo>
                <a:lnTo>
                  <a:pt x="1917437" y="419146"/>
                </a:lnTo>
                <a:lnTo>
                  <a:pt x="1919437" y="418739"/>
                </a:lnTo>
                <a:lnTo>
                  <a:pt x="1921237" y="418604"/>
                </a:lnTo>
                <a:lnTo>
                  <a:pt x="1922837" y="418739"/>
                </a:lnTo>
                <a:lnTo>
                  <a:pt x="1924237" y="418875"/>
                </a:lnTo>
                <a:lnTo>
                  <a:pt x="1925637" y="419281"/>
                </a:lnTo>
                <a:lnTo>
                  <a:pt x="1926837" y="419824"/>
                </a:lnTo>
                <a:lnTo>
                  <a:pt x="1928037" y="420637"/>
                </a:lnTo>
                <a:lnTo>
                  <a:pt x="1929037" y="421315"/>
                </a:lnTo>
                <a:lnTo>
                  <a:pt x="1930037" y="422264"/>
                </a:lnTo>
                <a:lnTo>
                  <a:pt x="1931637" y="424433"/>
                </a:lnTo>
                <a:lnTo>
                  <a:pt x="1933037" y="426873"/>
                </a:lnTo>
                <a:lnTo>
                  <a:pt x="1934037" y="429448"/>
                </a:lnTo>
                <a:lnTo>
                  <a:pt x="1935037" y="432024"/>
                </a:lnTo>
                <a:lnTo>
                  <a:pt x="1938237" y="443140"/>
                </a:lnTo>
                <a:lnTo>
                  <a:pt x="1941237" y="454391"/>
                </a:lnTo>
                <a:lnTo>
                  <a:pt x="1947038" y="476894"/>
                </a:lnTo>
                <a:lnTo>
                  <a:pt x="1948238" y="478114"/>
                </a:lnTo>
                <a:lnTo>
                  <a:pt x="1949238" y="479469"/>
                </a:lnTo>
                <a:lnTo>
                  <a:pt x="1949838" y="480825"/>
                </a:lnTo>
                <a:lnTo>
                  <a:pt x="1950438" y="482316"/>
                </a:lnTo>
                <a:lnTo>
                  <a:pt x="1951438" y="485163"/>
                </a:lnTo>
                <a:lnTo>
                  <a:pt x="1952038" y="488281"/>
                </a:lnTo>
                <a:lnTo>
                  <a:pt x="1952038" y="491534"/>
                </a:lnTo>
                <a:lnTo>
                  <a:pt x="1952038" y="494787"/>
                </a:lnTo>
                <a:lnTo>
                  <a:pt x="1951438" y="501565"/>
                </a:lnTo>
                <a:lnTo>
                  <a:pt x="1951238" y="504819"/>
                </a:lnTo>
                <a:lnTo>
                  <a:pt x="1951038" y="508208"/>
                </a:lnTo>
                <a:lnTo>
                  <a:pt x="1951238" y="511325"/>
                </a:lnTo>
                <a:lnTo>
                  <a:pt x="1951638" y="514579"/>
                </a:lnTo>
                <a:lnTo>
                  <a:pt x="1952638" y="517561"/>
                </a:lnTo>
                <a:lnTo>
                  <a:pt x="1953038" y="518917"/>
                </a:lnTo>
                <a:lnTo>
                  <a:pt x="1954038" y="520272"/>
                </a:lnTo>
                <a:lnTo>
                  <a:pt x="1954838" y="521628"/>
                </a:lnTo>
                <a:lnTo>
                  <a:pt x="1956038" y="523119"/>
                </a:lnTo>
                <a:lnTo>
                  <a:pt x="1957038" y="524339"/>
                </a:lnTo>
                <a:lnTo>
                  <a:pt x="1958638" y="525424"/>
                </a:lnTo>
                <a:lnTo>
                  <a:pt x="1960238" y="525966"/>
                </a:lnTo>
                <a:lnTo>
                  <a:pt x="1961838" y="526779"/>
                </a:lnTo>
                <a:lnTo>
                  <a:pt x="1963838" y="527864"/>
                </a:lnTo>
                <a:lnTo>
                  <a:pt x="1965438" y="529219"/>
                </a:lnTo>
                <a:lnTo>
                  <a:pt x="2003639" y="683078"/>
                </a:lnTo>
                <a:lnTo>
                  <a:pt x="2041639" y="836801"/>
                </a:lnTo>
                <a:lnTo>
                  <a:pt x="2043239" y="843036"/>
                </a:lnTo>
                <a:lnTo>
                  <a:pt x="2045239" y="849136"/>
                </a:lnTo>
                <a:lnTo>
                  <a:pt x="2047039" y="855236"/>
                </a:lnTo>
                <a:lnTo>
                  <a:pt x="2047639" y="858354"/>
                </a:lnTo>
                <a:lnTo>
                  <a:pt x="2048039" y="861608"/>
                </a:lnTo>
                <a:lnTo>
                  <a:pt x="2048639" y="864726"/>
                </a:lnTo>
                <a:lnTo>
                  <a:pt x="2048839" y="867708"/>
                </a:lnTo>
                <a:lnTo>
                  <a:pt x="2048839" y="870826"/>
                </a:lnTo>
                <a:lnTo>
                  <a:pt x="2048439" y="873943"/>
                </a:lnTo>
                <a:lnTo>
                  <a:pt x="2047639" y="877197"/>
                </a:lnTo>
                <a:lnTo>
                  <a:pt x="2046839" y="880315"/>
                </a:lnTo>
                <a:lnTo>
                  <a:pt x="2045439" y="883297"/>
                </a:lnTo>
                <a:lnTo>
                  <a:pt x="2043639" y="886550"/>
                </a:lnTo>
                <a:lnTo>
                  <a:pt x="2045839" y="888042"/>
                </a:lnTo>
                <a:lnTo>
                  <a:pt x="2047839" y="889533"/>
                </a:lnTo>
                <a:lnTo>
                  <a:pt x="2049639" y="891295"/>
                </a:lnTo>
                <a:lnTo>
                  <a:pt x="2051240" y="892922"/>
                </a:lnTo>
                <a:lnTo>
                  <a:pt x="2052840" y="894684"/>
                </a:lnTo>
                <a:lnTo>
                  <a:pt x="2054240" y="896446"/>
                </a:lnTo>
                <a:lnTo>
                  <a:pt x="2055440" y="898480"/>
                </a:lnTo>
                <a:lnTo>
                  <a:pt x="2056640" y="900513"/>
                </a:lnTo>
                <a:lnTo>
                  <a:pt x="2058440" y="904715"/>
                </a:lnTo>
                <a:lnTo>
                  <a:pt x="2059840" y="909053"/>
                </a:lnTo>
                <a:lnTo>
                  <a:pt x="2060840" y="913526"/>
                </a:lnTo>
                <a:lnTo>
                  <a:pt x="2061840" y="918135"/>
                </a:lnTo>
                <a:lnTo>
                  <a:pt x="2081840" y="1009773"/>
                </a:lnTo>
                <a:lnTo>
                  <a:pt x="2102240" y="1102495"/>
                </a:lnTo>
                <a:lnTo>
                  <a:pt x="2104440" y="1100326"/>
                </a:lnTo>
                <a:lnTo>
                  <a:pt x="2106241" y="1098157"/>
                </a:lnTo>
                <a:lnTo>
                  <a:pt x="2107641" y="1095988"/>
                </a:lnTo>
                <a:lnTo>
                  <a:pt x="2108841" y="1093548"/>
                </a:lnTo>
                <a:lnTo>
                  <a:pt x="2109441" y="1091108"/>
                </a:lnTo>
                <a:lnTo>
                  <a:pt x="2109841" y="1088668"/>
                </a:lnTo>
                <a:lnTo>
                  <a:pt x="2110441" y="1083516"/>
                </a:lnTo>
                <a:lnTo>
                  <a:pt x="2110841" y="1078365"/>
                </a:lnTo>
                <a:lnTo>
                  <a:pt x="2111041" y="1075925"/>
                </a:lnTo>
                <a:lnTo>
                  <a:pt x="2111441" y="1073485"/>
                </a:lnTo>
                <a:lnTo>
                  <a:pt x="2112241" y="1071181"/>
                </a:lnTo>
                <a:lnTo>
                  <a:pt x="2113041" y="1068876"/>
                </a:lnTo>
                <a:lnTo>
                  <a:pt x="2114241" y="1066707"/>
                </a:lnTo>
                <a:lnTo>
                  <a:pt x="2115841" y="1064674"/>
                </a:lnTo>
                <a:lnTo>
                  <a:pt x="2121241" y="1068741"/>
                </a:lnTo>
                <a:lnTo>
                  <a:pt x="2121241" y="1068469"/>
                </a:lnTo>
                <a:lnTo>
                  <a:pt x="2115841" y="1064674"/>
                </a:lnTo>
                <a:lnTo>
                  <a:pt x="2116841" y="1041900"/>
                </a:lnTo>
                <a:lnTo>
                  <a:pt x="2117241" y="1030649"/>
                </a:lnTo>
                <a:lnTo>
                  <a:pt x="2117841" y="1019397"/>
                </a:lnTo>
                <a:lnTo>
                  <a:pt x="2118641" y="1008146"/>
                </a:lnTo>
                <a:lnTo>
                  <a:pt x="2119641" y="996759"/>
                </a:lnTo>
                <a:lnTo>
                  <a:pt x="2121241" y="985643"/>
                </a:lnTo>
                <a:lnTo>
                  <a:pt x="2122441" y="980086"/>
                </a:lnTo>
                <a:lnTo>
                  <a:pt x="2123641" y="974528"/>
                </a:lnTo>
                <a:lnTo>
                  <a:pt x="2123441" y="973172"/>
                </a:lnTo>
                <a:lnTo>
                  <a:pt x="2123241" y="971816"/>
                </a:lnTo>
                <a:lnTo>
                  <a:pt x="2123441" y="970190"/>
                </a:lnTo>
                <a:lnTo>
                  <a:pt x="2123841" y="968563"/>
                </a:lnTo>
                <a:lnTo>
                  <a:pt x="2125041" y="965174"/>
                </a:lnTo>
                <a:lnTo>
                  <a:pt x="2126641" y="961243"/>
                </a:lnTo>
                <a:lnTo>
                  <a:pt x="2145241" y="788135"/>
                </a:lnTo>
                <a:lnTo>
                  <a:pt x="2146641" y="782984"/>
                </a:lnTo>
                <a:lnTo>
                  <a:pt x="2147641" y="777968"/>
                </a:lnTo>
                <a:lnTo>
                  <a:pt x="2149441" y="767801"/>
                </a:lnTo>
                <a:lnTo>
                  <a:pt x="2150441" y="757499"/>
                </a:lnTo>
                <a:lnTo>
                  <a:pt x="2151641" y="747197"/>
                </a:lnTo>
                <a:lnTo>
                  <a:pt x="2152041" y="736894"/>
                </a:lnTo>
                <a:lnTo>
                  <a:pt x="2152641" y="726456"/>
                </a:lnTo>
                <a:lnTo>
                  <a:pt x="2153241" y="705716"/>
                </a:lnTo>
                <a:lnTo>
                  <a:pt x="2153841" y="685111"/>
                </a:lnTo>
                <a:lnTo>
                  <a:pt x="2154641" y="674673"/>
                </a:lnTo>
                <a:lnTo>
                  <a:pt x="2155441" y="664371"/>
                </a:lnTo>
                <a:lnTo>
                  <a:pt x="2156641" y="653933"/>
                </a:lnTo>
                <a:lnTo>
                  <a:pt x="2158242" y="643766"/>
                </a:lnTo>
                <a:lnTo>
                  <a:pt x="2159442" y="638615"/>
                </a:lnTo>
                <a:lnTo>
                  <a:pt x="2160642" y="633599"/>
                </a:lnTo>
                <a:lnTo>
                  <a:pt x="2161642" y="628448"/>
                </a:lnTo>
                <a:lnTo>
                  <a:pt x="2163242" y="623432"/>
                </a:lnTo>
                <a:lnTo>
                  <a:pt x="2163842" y="620721"/>
                </a:lnTo>
                <a:lnTo>
                  <a:pt x="2164242" y="618010"/>
                </a:lnTo>
                <a:lnTo>
                  <a:pt x="2164442" y="615163"/>
                </a:lnTo>
                <a:lnTo>
                  <a:pt x="2164442" y="612316"/>
                </a:lnTo>
                <a:lnTo>
                  <a:pt x="2164442" y="606487"/>
                </a:lnTo>
                <a:lnTo>
                  <a:pt x="2164442" y="600929"/>
                </a:lnTo>
                <a:lnTo>
                  <a:pt x="2164642" y="598218"/>
                </a:lnTo>
                <a:lnTo>
                  <a:pt x="2164842" y="595372"/>
                </a:lnTo>
                <a:lnTo>
                  <a:pt x="2165242" y="592660"/>
                </a:lnTo>
                <a:lnTo>
                  <a:pt x="2166242" y="589949"/>
                </a:lnTo>
                <a:lnTo>
                  <a:pt x="2167242" y="587238"/>
                </a:lnTo>
                <a:lnTo>
                  <a:pt x="2168442" y="584798"/>
                </a:lnTo>
                <a:lnTo>
                  <a:pt x="2170442" y="582222"/>
                </a:lnTo>
                <a:lnTo>
                  <a:pt x="2172442" y="579782"/>
                </a:lnTo>
                <a:lnTo>
                  <a:pt x="2172842" y="570022"/>
                </a:lnTo>
                <a:lnTo>
                  <a:pt x="2173242" y="561211"/>
                </a:lnTo>
                <a:lnTo>
                  <a:pt x="2174442" y="553213"/>
                </a:lnTo>
                <a:lnTo>
                  <a:pt x="2175242" y="549688"/>
                </a:lnTo>
                <a:lnTo>
                  <a:pt x="2175842" y="546028"/>
                </a:lnTo>
                <a:lnTo>
                  <a:pt x="2176842" y="542911"/>
                </a:lnTo>
                <a:lnTo>
                  <a:pt x="2177842" y="539793"/>
                </a:lnTo>
                <a:lnTo>
                  <a:pt x="2179042" y="536810"/>
                </a:lnTo>
                <a:lnTo>
                  <a:pt x="2180242" y="534235"/>
                </a:lnTo>
                <a:lnTo>
                  <a:pt x="2181842" y="531524"/>
                </a:lnTo>
                <a:lnTo>
                  <a:pt x="2183442" y="529219"/>
                </a:lnTo>
                <a:lnTo>
                  <a:pt x="2185042" y="527050"/>
                </a:lnTo>
                <a:lnTo>
                  <a:pt x="2186842" y="525017"/>
                </a:lnTo>
                <a:lnTo>
                  <a:pt x="2188842" y="523119"/>
                </a:lnTo>
                <a:lnTo>
                  <a:pt x="2191042" y="521357"/>
                </a:lnTo>
                <a:lnTo>
                  <a:pt x="2193642" y="519866"/>
                </a:lnTo>
                <a:lnTo>
                  <a:pt x="2196042" y="518374"/>
                </a:lnTo>
                <a:lnTo>
                  <a:pt x="2198842" y="517019"/>
                </a:lnTo>
                <a:lnTo>
                  <a:pt x="2201842" y="515934"/>
                </a:lnTo>
                <a:lnTo>
                  <a:pt x="2204842" y="514850"/>
                </a:lnTo>
                <a:lnTo>
                  <a:pt x="2208242" y="513901"/>
                </a:lnTo>
                <a:lnTo>
                  <a:pt x="2211643" y="513223"/>
                </a:lnTo>
                <a:lnTo>
                  <a:pt x="2215243" y="512410"/>
                </a:lnTo>
                <a:lnTo>
                  <a:pt x="2219443" y="511732"/>
                </a:lnTo>
                <a:lnTo>
                  <a:pt x="2223443" y="511325"/>
                </a:lnTo>
                <a:lnTo>
                  <a:pt x="2227843" y="511054"/>
                </a:lnTo>
                <a:lnTo>
                  <a:pt x="2232443" y="510648"/>
                </a:lnTo>
                <a:lnTo>
                  <a:pt x="2242243" y="510377"/>
                </a:lnTo>
                <a:lnTo>
                  <a:pt x="2265244" y="510241"/>
                </a:lnTo>
                <a:lnTo>
                  <a:pt x="2288244" y="510241"/>
                </a:lnTo>
                <a:lnTo>
                  <a:pt x="2297844" y="512410"/>
                </a:lnTo>
                <a:lnTo>
                  <a:pt x="2300844" y="513630"/>
                </a:lnTo>
                <a:lnTo>
                  <a:pt x="2304044" y="514579"/>
                </a:lnTo>
                <a:lnTo>
                  <a:pt x="2307244" y="515392"/>
                </a:lnTo>
                <a:lnTo>
                  <a:pt x="2310244" y="515934"/>
                </a:lnTo>
                <a:lnTo>
                  <a:pt x="2313444" y="516477"/>
                </a:lnTo>
                <a:lnTo>
                  <a:pt x="2316445" y="516748"/>
                </a:lnTo>
                <a:lnTo>
                  <a:pt x="2319645" y="517019"/>
                </a:lnTo>
                <a:lnTo>
                  <a:pt x="2322845" y="517019"/>
                </a:lnTo>
                <a:lnTo>
                  <a:pt x="2329245" y="517019"/>
                </a:lnTo>
                <a:lnTo>
                  <a:pt x="2335645" y="516748"/>
                </a:lnTo>
                <a:lnTo>
                  <a:pt x="2342045" y="516206"/>
                </a:lnTo>
                <a:lnTo>
                  <a:pt x="2348445" y="515663"/>
                </a:lnTo>
                <a:lnTo>
                  <a:pt x="2354845" y="514986"/>
                </a:lnTo>
                <a:lnTo>
                  <a:pt x="2361445" y="514443"/>
                </a:lnTo>
                <a:lnTo>
                  <a:pt x="2367846" y="514037"/>
                </a:lnTo>
                <a:lnTo>
                  <a:pt x="2374446" y="514037"/>
                </a:lnTo>
                <a:lnTo>
                  <a:pt x="2377646" y="514308"/>
                </a:lnTo>
                <a:lnTo>
                  <a:pt x="2380846" y="514443"/>
                </a:lnTo>
                <a:lnTo>
                  <a:pt x="2384046" y="514714"/>
                </a:lnTo>
                <a:lnTo>
                  <a:pt x="2387446" y="515392"/>
                </a:lnTo>
                <a:lnTo>
                  <a:pt x="2390646" y="515934"/>
                </a:lnTo>
                <a:lnTo>
                  <a:pt x="2393846" y="516748"/>
                </a:lnTo>
                <a:lnTo>
                  <a:pt x="2397046" y="517697"/>
                </a:lnTo>
                <a:lnTo>
                  <a:pt x="2400246" y="518781"/>
                </a:lnTo>
                <a:lnTo>
                  <a:pt x="2401646" y="519188"/>
                </a:lnTo>
                <a:lnTo>
                  <a:pt x="2403046" y="519459"/>
                </a:lnTo>
                <a:lnTo>
                  <a:pt x="2404046" y="519594"/>
                </a:lnTo>
                <a:lnTo>
                  <a:pt x="2405046" y="519594"/>
                </a:lnTo>
                <a:lnTo>
                  <a:pt x="2406246" y="519594"/>
                </a:lnTo>
                <a:lnTo>
                  <a:pt x="2407046" y="519323"/>
                </a:lnTo>
                <a:lnTo>
                  <a:pt x="2407846" y="519052"/>
                </a:lnTo>
                <a:lnTo>
                  <a:pt x="2408646" y="518646"/>
                </a:lnTo>
                <a:lnTo>
                  <a:pt x="2410046" y="517290"/>
                </a:lnTo>
                <a:lnTo>
                  <a:pt x="2411246" y="515799"/>
                </a:lnTo>
                <a:lnTo>
                  <a:pt x="2412046" y="513901"/>
                </a:lnTo>
                <a:lnTo>
                  <a:pt x="2412846" y="511868"/>
                </a:lnTo>
                <a:lnTo>
                  <a:pt x="2413446" y="509834"/>
                </a:lnTo>
                <a:lnTo>
                  <a:pt x="2413846" y="507259"/>
                </a:lnTo>
                <a:lnTo>
                  <a:pt x="2414846" y="502514"/>
                </a:lnTo>
                <a:lnTo>
                  <a:pt x="2415646" y="497770"/>
                </a:lnTo>
                <a:lnTo>
                  <a:pt x="2416446" y="495736"/>
                </a:lnTo>
                <a:lnTo>
                  <a:pt x="2416846" y="493703"/>
                </a:lnTo>
                <a:lnTo>
                  <a:pt x="2418246" y="489772"/>
                </a:lnTo>
                <a:lnTo>
                  <a:pt x="2419247" y="485841"/>
                </a:lnTo>
                <a:lnTo>
                  <a:pt x="2419847" y="481774"/>
                </a:lnTo>
                <a:lnTo>
                  <a:pt x="2420247" y="477571"/>
                </a:lnTo>
                <a:lnTo>
                  <a:pt x="2421247" y="469302"/>
                </a:lnTo>
                <a:lnTo>
                  <a:pt x="2421447" y="465100"/>
                </a:lnTo>
                <a:lnTo>
                  <a:pt x="2421847" y="460898"/>
                </a:lnTo>
                <a:lnTo>
                  <a:pt x="2422647" y="456967"/>
                </a:lnTo>
                <a:lnTo>
                  <a:pt x="2423447" y="452900"/>
                </a:lnTo>
                <a:lnTo>
                  <a:pt x="2424847" y="448969"/>
                </a:lnTo>
                <a:lnTo>
                  <a:pt x="2426447" y="445173"/>
                </a:lnTo>
                <a:lnTo>
                  <a:pt x="2427647" y="443411"/>
                </a:lnTo>
                <a:lnTo>
                  <a:pt x="2428647" y="441649"/>
                </a:lnTo>
                <a:lnTo>
                  <a:pt x="2430047" y="439886"/>
                </a:lnTo>
                <a:lnTo>
                  <a:pt x="2431447" y="438260"/>
                </a:lnTo>
                <a:lnTo>
                  <a:pt x="2433247" y="436497"/>
                </a:lnTo>
                <a:lnTo>
                  <a:pt x="2435047" y="434871"/>
                </a:lnTo>
                <a:lnTo>
                  <a:pt x="2437047" y="433244"/>
                </a:lnTo>
                <a:lnTo>
                  <a:pt x="2439247" y="431888"/>
                </a:lnTo>
                <a:lnTo>
                  <a:pt x="2439447" y="428364"/>
                </a:lnTo>
                <a:lnTo>
                  <a:pt x="2439647" y="425246"/>
                </a:lnTo>
                <a:lnTo>
                  <a:pt x="2440447" y="422535"/>
                </a:lnTo>
                <a:lnTo>
                  <a:pt x="2440847" y="420095"/>
                </a:lnTo>
                <a:lnTo>
                  <a:pt x="2441647" y="418061"/>
                </a:lnTo>
                <a:lnTo>
                  <a:pt x="2442647" y="416299"/>
                </a:lnTo>
                <a:lnTo>
                  <a:pt x="2443647" y="414672"/>
                </a:lnTo>
                <a:lnTo>
                  <a:pt x="2444647" y="413452"/>
                </a:lnTo>
                <a:lnTo>
                  <a:pt x="2446047" y="412368"/>
                </a:lnTo>
                <a:lnTo>
                  <a:pt x="2447447" y="411555"/>
                </a:lnTo>
                <a:lnTo>
                  <a:pt x="2448847" y="411012"/>
                </a:lnTo>
                <a:lnTo>
                  <a:pt x="2450447" y="410741"/>
                </a:lnTo>
                <a:lnTo>
                  <a:pt x="2452047" y="410335"/>
                </a:lnTo>
                <a:lnTo>
                  <a:pt x="2453647" y="410335"/>
                </a:lnTo>
                <a:lnTo>
                  <a:pt x="2455447" y="410335"/>
                </a:lnTo>
                <a:lnTo>
                  <a:pt x="2457047" y="410470"/>
                </a:lnTo>
                <a:lnTo>
                  <a:pt x="2460847" y="411148"/>
                </a:lnTo>
                <a:lnTo>
                  <a:pt x="2464447" y="412097"/>
                </a:lnTo>
                <a:lnTo>
                  <a:pt x="2472248" y="414130"/>
                </a:lnTo>
                <a:lnTo>
                  <a:pt x="2475848" y="414808"/>
                </a:lnTo>
                <a:lnTo>
                  <a:pt x="2477848" y="415215"/>
                </a:lnTo>
                <a:lnTo>
                  <a:pt x="2479648" y="415350"/>
                </a:lnTo>
                <a:lnTo>
                  <a:pt x="2481248" y="415486"/>
                </a:lnTo>
                <a:lnTo>
                  <a:pt x="2483048" y="415350"/>
                </a:lnTo>
                <a:lnTo>
                  <a:pt x="2484648" y="415215"/>
                </a:lnTo>
                <a:lnTo>
                  <a:pt x="2486248" y="414808"/>
                </a:lnTo>
                <a:lnTo>
                  <a:pt x="2488248" y="412910"/>
                </a:lnTo>
                <a:lnTo>
                  <a:pt x="2490448" y="411148"/>
                </a:lnTo>
                <a:lnTo>
                  <a:pt x="2492848" y="409792"/>
                </a:lnTo>
                <a:lnTo>
                  <a:pt x="2495048" y="408708"/>
                </a:lnTo>
                <a:lnTo>
                  <a:pt x="2497648" y="407895"/>
                </a:lnTo>
                <a:lnTo>
                  <a:pt x="2499848" y="407081"/>
                </a:lnTo>
                <a:lnTo>
                  <a:pt x="2502448" y="406675"/>
                </a:lnTo>
                <a:lnTo>
                  <a:pt x="2504848" y="406539"/>
                </a:lnTo>
                <a:lnTo>
                  <a:pt x="2507448" y="406403"/>
                </a:lnTo>
                <a:lnTo>
                  <a:pt x="2509848" y="406403"/>
                </a:lnTo>
                <a:lnTo>
                  <a:pt x="2512648" y="406539"/>
                </a:lnTo>
                <a:lnTo>
                  <a:pt x="2515248" y="406810"/>
                </a:lnTo>
                <a:lnTo>
                  <a:pt x="2520448" y="407488"/>
                </a:lnTo>
                <a:lnTo>
                  <a:pt x="2525649" y="408437"/>
                </a:lnTo>
                <a:lnTo>
                  <a:pt x="2553449" y="415350"/>
                </a:lnTo>
                <a:lnTo>
                  <a:pt x="2552649" y="414401"/>
                </a:lnTo>
                <a:lnTo>
                  <a:pt x="2553649" y="409521"/>
                </a:lnTo>
                <a:lnTo>
                  <a:pt x="2555249" y="404777"/>
                </a:lnTo>
                <a:lnTo>
                  <a:pt x="2557049" y="400710"/>
                </a:lnTo>
                <a:lnTo>
                  <a:pt x="2559049" y="396914"/>
                </a:lnTo>
                <a:lnTo>
                  <a:pt x="2561249" y="393661"/>
                </a:lnTo>
                <a:lnTo>
                  <a:pt x="2563449" y="390814"/>
                </a:lnTo>
                <a:lnTo>
                  <a:pt x="2566049" y="388103"/>
                </a:lnTo>
                <a:lnTo>
                  <a:pt x="2568849" y="385934"/>
                </a:lnTo>
                <a:lnTo>
                  <a:pt x="2571449" y="383901"/>
                </a:lnTo>
                <a:lnTo>
                  <a:pt x="2574449" y="382410"/>
                </a:lnTo>
                <a:lnTo>
                  <a:pt x="2577650" y="381054"/>
                </a:lnTo>
                <a:lnTo>
                  <a:pt x="2580850" y="379970"/>
                </a:lnTo>
                <a:lnTo>
                  <a:pt x="2584050" y="379021"/>
                </a:lnTo>
                <a:lnTo>
                  <a:pt x="2587450" y="378343"/>
                </a:lnTo>
                <a:lnTo>
                  <a:pt x="2590850" y="377936"/>
                </a:lnTo>
                <a:lnTo>
                  <a:pt x="2594450" y="377665"/>
                </a:lnTo>
                <a:lnTo>
                  <a:pt x="2598250" y="377394"/>
                </a:lnTo>
                <a:lnTo>
                  <a:pt x="2601850" y="377394"/>
                </a:lnTo>
                <a:lnTo>
                  <a:pt x="2605450" y="377665"/>
                </a:lnTo>
                <a:lnTo>
                  <a:pt x="2609050" y="377801"/>
                </a:lnTo>
                <a:lnTo>
                  <a:pt x="2616650" y="378343"/>
                </a:lnTo>
                <a:lnTo>
                  <a:pt x="2624250" y="379021"/>
                </a:lnTo>
                <a:lnTo>
                  <a:pt x="2631451" y="379563"/>
                </a:lnTo>
                <a:lnTo>
                  <a:pt x="2638451" y="380105"/>
                </a:lnTo>
                <a:lnTo>
                  <a:pt x="2642051" y="380105"/>
                </a:lnTo>
                <a:lnTo>
                  <a:pt x="2645451" y="380105"/>
                </a:lnTo>
                <a:lnTo>
                  <a:pt x="2648651" y="379970"/>
                </a:lnTo>
                <a:lnTo>
                  <a:pt x="2651851" y="379563"/>
                </a:lnTo>
                <a:lnTo>
                  <a:pt x="2655251" y="379156"/>
                </a:lnTo>
                <a:lnTo>
                  <a:pt x="2659051" y="378885"/>
                </a:lnTo>
                <a:lnTo>
                  <a:pt x="2663251" y="378750"/>
                </a:lnTo>
                <a:lnTo>
                  <a:pt x="2667451" y="378750"/>
                </a:lnTo>
                <a:lnTo>
                  <a:pt x="2671851" y="378885"/>
                </a:lnTo>
                <a:lnTo>
                  <a:pt x="2676651" y="379156"/>
                </a:lnTo>
                <a:lnTo>
                  <a:pt x="2681252" y="379563"/>
                </a:lnTo>
                <a:lnTo>
                  <a:pt x="2686252" y="380105"/>
                </a:lnTo>
                <a:lnTo>
                  <a:pt x="2691052" y="380647"/>
                </a:lnTo>
                <a:lnTo>
                  <a:pt x="2696052" y="381461"/>
                </a:lnTo>
                <a:lnTo>
                  <a:pt x="2701052" y="382410"/>
                </a:lnTo>
                <a:lnTo>
                  <a:pt x="2705852" y="383494"/>
                </a:lnTo>
                <a:lnTo>
                  <a:pt x="2710852" y="384579"/>
                </a:lnTo>
                <a:lnTo>
                  <a:pt x="2715652" y="385799"/>
                </a:lnTo>
                <a:lnTo>
                  <a:pt x="2720252" y="387154"/>
                </a:lnTo>
                <a:lnTo>
                  <a:pt x="2724652" y="388781"/>
                </a:lnTo>
                <a:lnTo>
                  <a:pt x="2731653" y="386883"/>
                </a:lnTo>
                <a:lnTo>
                  <a:pt x="2735053" y="386070"/>
                </a:lnTo>
                <a:lnTo>
                  <a:pt x="2738453" y="385392"/>
                </a:lnTo>
                <a:lnTo>
                  <a:pt x="2741653" y="384850"/>
                </a:lnTo>
                <a:lnTo>
                  <a:pt x="2744853" y="384579"/>
                </a:lnTo>
                <a:lnTo>
                  <a:pt x="2748053" y="384443"/>
                </a:lnTo>
                <a:lnTo>
                  <a:pt x="2751053" y="384579"/>
                </a:lnTo>
                <a:lnTo>
                  <a:pt x="2752653" y="384850"/>
                </a:lnTo>
                <a:lnTo>
                  <a:pt x="2753853" y="385121"/>
                </a:lnTo>
                <a:lnTo>
                  <a:pt x="2755253" y="385663"/>
                </a:lnTo>
                <a:lnTo>
                  <a:pt x="2756653" y="386070"/>
                </a:lnTo>
                <a:lnTo>
                  <a:pt x="2758053" y="386748"/>
                </a:lnTo>
                <a:lnTo>
                  <a:pt x="2759453" y="387561"/>
                </a:lnTo>
                <a:lnTo>
                  <a:pt x="2760853" y="388239"/>
                </a:lnTo>
                <a:lnTo>
                  <a:pt x="2761853" y="389323"/>
                </a:lnTo>
                <a:lnTo>
                  <a:pt x="2763253" y="390408"/>
                </a:lnTo>
                <a:lnTo>
                  <a:pt x="2764453" y="391628"/>
                </a:lnTo>
                <a:lnTo>
                  <a:pt x="2765653" y="393119"/>
                </a:lnTo>
                <a:lnTo>
                  <a:pt x="2766453" y="394610"/>
                </a:lnTo>
                <a:lnTo>
                  <a:pt x="2768453" y="398134"/>
                </a:lnTo>
                <a:lnTo>
                  <a:pt x="2770453" y="402472"/>
                </a:lnTo>
                <a:lnTo>
                  <a:pt x="2771253" y="404099"/>
                </a:lnTo>
                <a:lnTo>
                  <a:pt x="2772053" y="405590"/>
                </a:lnTo>
                <a:lnTo>
                  <a:pt x="2773053" y="406946"/>
                </a:lnTo>
                <a:lnTo>
                  <a:pt x="2774253" y="408437"/>
                </a:lnTo>
                <a:lnTo>
                  <a:pt x="2775653" y="409657"/>
                </a:lnTo>
                <a:lnTo>
                  <a:pt x="2777053" y="410741"/>
                </a:lnTo>
                <a:lnTo>
                  <a:pt x="2778653" y="411826"/>
                </a:lnTo>
                <a:lnTo>
                  <a:pt x="2780453" y="412639"/>
                </a:lnTo>
                <a:lnTo>
                  <a:pt x="2782053" y="413452"/>
                </a:lnTo>
                <a:lnTo>
                  <a:pt x="2784054" y="414130"/>
                </a:lnTo>
                <a:lnTo>
                  <a:pt x="2786054" y="414672"/>
                </a:lnTo>
                <a:lnTo>
                  <a:pt x="2788054" y="415079"/>
                </a:lnTo>
                <a:lnTo>
                  <a:pt x="2790254" y="415215"/>
                </a:lnTo>
                <a:lnTo>
                  <a:pt x="2792454" y="415079"/>
                </a:lnTo>
                <a:lnTo>
                  <a:pt x="2794854" y="414808"/>
                </a:lnTo>
                <a:lnTo>
                  <a:pt x="2797054" y="414401"/>
                </a:lnTo>
                <a:lnTo>
                  <a:pt x="2799054" y="410877"/>
                </a:lnTo>
                <a:lnTo>
                  <a:pt x="2801054" y="408030"/>
                </a:lnTo>
                <a:lnTo>
                  <a:pt x="2803054" y="405861"/>
                </a:lnTo>
                <a:lnTo>
                  <a:pt x="2804854" y="404370"/>
                </a:lnTo>
                <a:lnTo>
                  <a:pt x="2805654" y="403828"/>
                </a:lnTo>
                <a:lnTo>
                  <a:pt x="2806654" y="403557"/>
                </a:lnTo>
                <a:lnTo>
                  <a:pt x="2807254" y="403286"/>
                </a:lnTo>
                <a:lnTo>
                  <a:pt x="2808054" y="403150"/>
                </a:lnTo>
                <a:lnTo>
                  <a:pt x="2808854" y="403150"/>
                </a:lnTo>
                <a:lnTo>
                  <a:pt x="2809654" y="403286"/>
                </a:lnTo>
                <a:lnTo>
                  <a:pt x="2810254" y="403557"/>
                </a:lnTo>
                <a:lnTo>
                  <a:pt x="2810854" y="403828"/>
                </a:lnTo>
                <a:lnTo>
                  <a:pt x="2812254" y="404777"/>
                </a:lnTo>
                <a:lnTo>
                  <a:pt x="2813454" y="405997"/>
                </a:lnTo>
                <a:lnTo>
                  <a:pt x="2814654" y="407623"/>
                </a:lnTo>
                <a:lnTo>
                  <a:pt x="2815654" y="409521"/>
                </a:lnTo>
                <a:lnTo>
                  <a:pt x="2817854" y="413452"/>
                </a:lnTo>
                <a:lnTo>
                  <a:pt x="2819454" y="417926"/>
                </a:lnTo>
                <a:lnTo>
                  <a:pt x="2823454" y="428906"/>
                </a:lnTo>
                <a:lnTo>
                  <a:pt x="2827454" y="439886"/>
                </a:lnTo>
                <a:lnTo>
                  <a:pt x="2831054" y="450867"/>
                </a:lnTo>
                <a:lnTo>
                  <a:pt x="2834454" y="461847"/>
                </a:lnTo>
                <a:lnTo>
                  <a:pt x="2837655" y="472962"/>
                </a:lnTo>
                <a:lnTo>
                  <a:pt x="2840855" y="484078"/>
                </a:lnTo>
                <a:lnTo>
                  <a:pt x="2843655" y="495194"/>
                </a:lnTo>
                <a:lnTo>
                  <a:pt x="2846255" y="506581"/>
                </a:lnTo>
                <a:lnTo>
                  <a:pt x="2848655" y="517832"/>
                </a:lnTo>
                <a:lnTo>
                  <a:pt x="2850655" y="529084"/>
                </a:lnTo>
                <a:lnTo>
                  <a:pt x="2852455" y="540335"/>
                </a:lnTo>
                <a:lnTo>
                  <a:pt x="2854055" y="551857"/>
                </a:lnTo>
                <a:lnTo>
                  <a:pt x="2855255" y="563244"/>
                </a:lnTo>
                <a:lnTo>
                  <a:pt x="2856255" y="574631"/>
                </a:lnTo>
                <a:lnTo>
                  <a:pt x="2857055" y="586289"/>
                </a:lnTo>
                <a:lnTo>
                  <a:pt x="2857255" y="597812"/>
                </a:lnTo>
                <a:lnTo>
                  <a:pt x="2862455" y="625872"/>
                </a:lnTo>
                <a:lnTo>
                  <a:pt x="2865055" y="639970"/>
                </a:lnTo>
                <a:lnTo>
                  <a:pt x="2867255" y="653933"/>
                </a:lnTo>
                <a:lnTo>
                  <a:pt x="2869255" y="668031"/>
                </a:lnTo>
                <a:lnTo>
                  <a:pt x="2871455" y="681993"/>
                </a:lnTo>
                <a:lnTo>
                  <a:pt x="2873055" y="696091"/>
                </a:lnTo>
                <a:lnTo>
                  <a:pt x="2874655" y="710054"/>
                </a:lnTo>
                <a:lnTo>
                  <a:pt x="2875655" y="724287"/>
                </a:lnTo>
                <a:lnTo>
                  <a:pt x="2876855" y="738385"/>
                </a:lnTo>
                <a:lnTo>
                  <a:pt x="2877455" y="752483"/>
                </a:lnTo>
                <a:lnTo>
                  <a:pt x="2877855" y="766717"/>
                </a:lnTo>
                <a:lnTo>
                  <a:pt x="2877855" y="780679"/>
                </a:lnTo>
                <a:lnTo>
                  <a:pt x="2877455" y="794913"/>
                </a:lnTo>
                <a:lnTo>
                  <a:pt x="2876855" y="809147"/>
                </a:lnTo>
                <a:lnTo>
                  <a:pt x="2875455" y="823380"/>
                </a:lnTo>
                <a:lnTo>
                  <a:pt x="2905056" y="1195623"/>
                </a:lnTo>
                <a:lnTo>
                  <a:pt x="2908056" y="1206874"/>
                </a:lnTo>
                <a:lnTo>
                  <a:pt x="2910856" y="1218126"/>
                </a:lnTo>
                <a:lnTo>
                  <a:pt x="2913056" y="1229648"/>
                </a:lnTo>
                <a:lnTo>
                  <a:pt x="2915456" y="1241035"/>
                </a:lnTo>
                <a:lnTo>
                  <a:pt x="2917256" y="1252422"/>
                </a:lnTo>
                <a:lnTo>
                  <a:pt x="2918856" y="1263809"/>
                </a:lnTo>
                <a:lnTo>
                  <a:pt x="2920456" y="1275331"/>
                </a:lnTo>
                <a:lnTo>
                  <a:pt x="2921656" y="1286854"/>
                </a:lnTo>
                <a:lnTo>
                  <a:pt x="2922456" y="1298240"/>
                </a:lnTo>
                <a:lnTo>
                  <a:pt x="2923456" y="1309627"/>
                </a:lnTo>
                <a:lnTo>
                  <a:pt x="2923856" y="1321285"/>
                </a:lnTo>
                <a:lnTo>
                  <a:pt x="2924256" y="1332808"/>
                </a:lnTo>
                <a:lnTo>
                  <a:pt x="2924256" y="1344330"/>
                </a:lnTo>
                <a:lnTo>
                  <a:pt x="2924256" y="1355853"/>
                </a:lnTo>
                <a:lnTo>
                  <a:pt x="2924056" y="1367511"/>
                </a:lnTo>
                <a:lnTo>
                  <a:pt x="2923856" y="1379033"/>
                </a:lnTo>
                <a:lnTo>
                  <a:pt x="2924256" y="1379711"/>
                </a:lnTo>
                <a:lnTo>
                  <a:pt x="2924656" y="1380253"/>
                </a:lnTo>
                <a:lnTo>
                  <a:pt x="2925056" y="1381202"/>
                </a:lnTo>
                <a:lnTo>
                  <a:pt x="2925256" y="1382151"/>
                </a:lnTo>
                <a:lnTo>
                  <a:pt x="2925056" y="1383235"/>
                </a:lnTo>
                <a:lnTo>
                  <a:pt x="2924656" y="1384455"/>
                </a:lnTo>
                <a:lnTo>
                  <a:pt x="2924256" y="1385811"/>
                </a:lnTo>
                <a:lnTo>
                  <a:pt x="2923656" y="1387573"/>
                </a:lnTo>
                <a:lnTo>
                  <a:pt x="2924056" y="1391233"/>
                </a:lnTo>
                <a:lnTo>
                  <a:pt x="2924456" y="1395029"/>
                </a:lnTo>
                <a:lnTo>
                  <a:pt x="2926056" y="1397605"/>
                </a:lnTo>
                <a:lnTo>
                  <a:pt x="2927656" y="1400180"/>
                </a:lnTo>
                <a:lnTo>
                  <a:pt x="2929056" y="1402891"/>
                </a:lnTo>
                <a:lnTo>
                  <a:pt x="2930056" y="1405467"/>
                </a:lnTo>
                <a:lnTo>
                  <a:pt x="2930856" y="1408178"/>
                </a:lnTo>
                <a:lnTo>
                  <a:pt x="2931656" y="1410889"/>
                </a:lnTo>
                <a:lnTo>
                  <a:pt x="2932056" y="1413736"/>
                </a:lnTo>
                <a:lnTo>
                  <a:pt x="2932456" y="1416447"/>
                </a:lnTo>
                <a:lnTo>
                  <a:pt x="2933056" y="1422005"/>
                </a:lnTo>
                <a:lnTo>
                  <a:pt x="2933056" y="1427699"/>
                </a:lnTo>
                <a:lnTo>
                  <a:pt x="2932456" y="1439221"/>
                </a:lnTo>
                <a:lnTo>
                  <a:pt x="2935056" y="1442881"/>
                </a:lnTo>
                <a:lnTo>
                  <a:pt x="2937256" y="1445728"/>
                </a:lnTo>
                <a:lnTo>
                  <a:pt x="2938456" y="1446677"/>
                </a:lnTo>
                <a:lnTo>
                  <a:pt x="2939256" y="1447490"/>
                </a:lnTo>
                <a:lnTo>
                  <a:pt x="2940057" y="1448032"/>
                </a:lnTo>
                <a:lnTo>
                  <a:pt x="2940857" y="1448439"/>
                </a:lnTo>
                <a:lnTo>
                  <a:pt x="2941657" y="1448574"/>
                </a:lnTo>
                <a:lnTo>
                  <a:pt x="2942257" y="1448574"/>
                </a:lnTo>
                <a:lnTo>
                  <a:pt x="2943057" y="1448439"/>
                </a:lnTo>
                <a:lnTo>
                  <a:pt x="2943457" y="1448168"/>
                </a:lnTo>
                <a:lnTo>
                  <a:pt x="2943857" y="1447897"/>
                </a:lnTo>
                <a:lnTo>
                  <a:pt x="2944657" y="1447219"/>
                </a:lnTo>
                <a:lnTo>
                  <a:pt x="2945257" y="1445999"/>
                </a:lnTo>
                <a:lnTo>
                  <a:pt x="2946057" y="1444237"/>
                </a:lnTo>
                <a:lnTo>
                  <a:pt x="2946457" y="1442610"/>
                </a:lnTo>
                <a:lnTo>
                  <a:pt x="2947057" y="1438950"/>
                </a:lnTo>
                <a:lnTo>
                  <a:pt x="2947457" y="1434070"/>
                </a:lnTo>
                <a:lnTo>
                  <a:pt x="2951657" y="1423225"/>
                </a:lnTo>
                <a:lnTo>
                  <a:pt x="2955457" y="1412516"/>
                </a:lnTo>
                <a:lnTo>
                  <a:pt x="2959257" y="1401671"/>
                </a:lnTo>
                <a:lnTo>
                  <a:pt x="2962857" y="1390827"/>
                </a:lnTo>
                <a:lnTo>
                  <a:pt x="2966257" y="1379846"/>
                </a:lnTo>
                <a:lnTo>
                  <a:pt x="2969457" y="1368866"/>
                </a:lnTo>
                <a:lnTo>
                  <a:pt x="2972457" y="1357886"/>
                </a:lnTo>
                <a:lnTo>
                  <a:pt x="2975057" y="1346906"/>
                </a:lnTo>
                <a:lnTo>
                  <a:pt x="2977857" y="1335790"/>
                </a:lnTo>
                <a:lnTo>
                  <a:pt x="2980257" y="1324674"/>
                </a:lnTo>
                <a:lnTo>
                  <a:pt x="2982457" y="1313559"/>
                </a:lnTo>
                <a:lnTo>
                  <a:pt x="2984257" y="1302307"/>
                </a:lnTo>
                <a:lnTo>
                  <a:pt x="2986057" y="1291056"/>
                </a:lnTo>
                <a:lnTo>
                  <a:pt x="2987457" y="1279669"/>
                </a:lnTo>
                <a:lnTo>
                  <a:pt x="2988657" y="1268418"/>
                </a:lnTo>
                <a:lnTo>
                  <a:pt x="2989457" y="1256895"/>
                </a:lnTo>
                <a:lnTo>
                  <a:pt x="2990057" y="1239679"/>
                </a:lnTo>
                <a:lnTo>
                  <a:pt x="2990257" y="1222328"/>
                </a:lnTo>
                <a:lnTo>
                  <a:pt x="2990457" y="1218532"/>
                </a:lnTo>
                <a:lnTo>
                  <a:pt x="2990657" y="1214601"/>
                </a:lnTo>
                <a:lnTo>
                  <a:pt x="2991057" y="1210941"/>
                </a:lnTo>
                <a:lnTo>
                  <a:pt x="2991857" y="1207281"/>
                </a:lnTo>
                <a:lnTo>
                  <a:pt x="2992458" y="1203892"/>
                </a:lnTo>
                <a:lnTo>
                  <a:pt x="2993658" y="1200639"/>
                </a:lnTo>
                <a:lnTo>
                  <a:pt x="2995258" y="1197792"/>
                </a:lnTo>
                <a:lnTo>
                  <a:pt x="2996858" y="1195081"/>
                </a:lnTo>
                <a:lnTo>
                  <a:pt x="2997858" y="1193861"/>
                </a:lnTo>
                <a:lnTo>
                  <a:pt x="2998858" y="1192776"/>
                </a:lnTo>
                <a:lnTo>
                  <a:pt x="3000058" y="1191692"/>
                </a:lnTo>
                <a:lnTo>
                  <a:pt x="3001458" y="1190743"/>
                </a:lnTo>
                <a:lnTo>
                  <a:pt x="3002658" y="1189930"/>
                </a:lnTo>
                <a:lnTo>
                  <a:pt x="3004058" y="1189116"/>
                </a:lnTo>
                <a:lnTo>
                  <a:pt x="3005658" y="1188438"/>
                </a:lnTo>
                <a:lnTo>
                  <a:pt x="3007258" y="1188032"/>
                </a:lnTo>
                <a:lnTo>
                  <a:pt x="3009058" y="1187489"/>
                </a:lnTo>
                <a:lnTo>
                  <a:pt x="3010858" y="1187218"/>
                </a:lnTo>
                <a:lnTo>
                  <a:pt x="3013058" y="1187083"/>
                </a:lnTo>
                <a:lnTo>
                  <a:pt x="3015058" y="1187083"/>
                </a:lnTo>
                <a:lnTo>
                  <a:pt x="3017258" y="1187083"/>
                </a:lnTo>
                <a:lnTo>
                  <a:pt x="3019658" y="1187218"/>
                </a:lnTo>
                <a:lnTo>
                  <a:pt x="3022058" y="1187761"/>
                </a:lnTo>
                <a:lnTo>
                  <a:pt x="3024658" y="1188167"/>
                </a:lnTo>
                <a:lnTo>
                  <a:pt x="3032258" y="1189930"/>
                </a:lnTo>
                <a:lnTo>
                  <a:pt x="3036058" y="1190743"/>
                </a:lnTo>
                <a:lnTo>
                  <a:pt x="3039858" y="1191827"/>
                </a:lnTo>
                <a:lnTo>
                  <a:pt x="3043658" y="1193183"/>
                </a:lnTo>
                <a:lnTo>
                  <a:pt x="3047259" y="1194539"/>
                </a:lnTo>
                <a:lnTo>
                  <a:pt x="3050459" y="1196165"/>
                </a:lnTo>
                <a:lnTo>
                  <a:pt x="3052059" y="1197114"/>
                </a:lnTo>
                <a:lnTo>
                  <a:pt x="3053459" y="1198199"/>
                </a:lnTo>
                <a:lnTo>
                  <a:pt x="3055059" y="1199283"/>
                </a:lnTo>
                <a:lnTo>
                  <a:pt x="3056059" y="1200368"/>
                </a:lnTo>
                <a:lnTo>
                  <a:pt x="3057259" y="1201588"/>
                </a:lnTo>
                <a:lnTo>
                  <a:pt x="3058459" y="1203079"/>
                </a:lnTo>
                <a:lnTo>
                  <a:pt x="3059259" y="1204570"/>
                </a:lnTo>
                <a:lnTo>
                  <a:pt x="3060259" y="1206061"/>
                </a:lnTo>
                <a:lnTo>
                  <a:pt x="3060859" y="1207688"/>
                </a:lnTo>
                <a:lnTo>
                  <a:pt x="3061259" y="1209450"/>
                </a:lnTo>
                <a:lnTo>
                  <a:pt x="3061859" y="1211348"/>
                </a:lnTo>
                <a:lnTo>
                  <a:pt x="3062059" y="1213381"/>
                </a:lnTo>
                <a:lnTo>
                  <a:pt x="3062059" y="1215414"/>
                </a:lnTo>
                <a:lnTo>
                  <a:pt x="3061859" y="1217719"/>
                </a:lnTo>
                <a:lnTo>
                  <a:pt x="3061659" y="1220023"/>
                </a:lnTo>
                <a:lnTo>
                  <a:pt x="3061059" y="1222463"/>
                </a:lnTo>
                <a:lnTo>
                  <a:pt x="3060259" y="1225175"/>
                </a:lnTo>
                <a:lnTo>
                  <a:pt x="3059259" y="1228021"/>
                </a:lnTo>
                <a:lnTo>
                  <a:pt x="3058659" y="1230461"/>
                </a:lnTo>
                <a:lnTo>
                  <a:pt x="3057859" y="1233173"/>
                </a:lnTo>
                <a:lnTo>
                  <a:pt x="3057459" y="1235613"/>
                </a:lnTo>
                <a:lnTo>
                  <a:pt x="3057059" y="1238188"/>
                </a:lnTo>
                <a:lnTo>
                  <a:pt x="3056859" y="1240764"/>
                </a:lnTo>
                <a:lnTo>
                  <a:pt x="3056859" y="1243204"/>
                </a:lnTo>
                <a:lnTo>
                  <a:pt x="3057259" y="1248355"/>
                </a:lnTo>
                <a:lnTo>
                  <a:pt x="3057859" y="1253371"/>
                </a:lnTo>
                <a:lnTo>
                  <a:pt x="3058859" y="1258386"/>
                </a:lnTo>
                <a:lnTo>
                  <a:pt x="3060259" y="1263266"/>
                </a:lnTo>
                <a:lnTo>
                  <a:pt x="3061259" y="1268418"/>
                </a:lnTo>
                <a:lnTo>
                  <a:pt x="3064059" y="1278449"/>
                </a:lnTo>
                <a:lnTo>
                  <a:pt x="3065259" y="1283329"/>
                </a:lnTo>
                <a:lnTo>
                  <a:pt x="3066059" y="1288480"/>
                </a:lnTo>
                <a:lnTo>
                  <a:pt x="3066859" y="1293632"/>
                </a:lnTo>
                <a:lnTo>
                  <a:pt x="3067059" y="1298647"/>
                </a:lnTo>
                <a:lnTo>
                  <a:pt x="3066859" y="1301223"/>
                </a:lnTo>
                <a:lnTo>
                  <a:pt x="3066659" y="1303798"/>
                </a:lnTo>
                <a:lnTo>
                  <a:pt x="3066059" y="1306374"/>
                </a:lnTo>
                <a:lnTo>
                  <a:pt x="3065459" y="1309085"/>
                </a:lnTo>
                <a:lnTo>
                  <a:pt x="3065259" y="1330639"/>
                </a:lnTo>
                <a:lnTo>
                  <a:pt x="3065059" y="1352464"/>
                </a:lnTo>
                <a:lnTo>
                  <a:pt x="3065059" y="1404518"/>
                </a:lnTo>
                <a:lnTo>
                  <a:pt x="3066459" y="1429054"/>
                </a:lnTo>
                <a:lnTo>
                  <a:pt x="3068859" y="1437594"/>
                </a:lnTo>
                <a:lnTo>
                  <a:pt x="3070859" y="1446406"/>
                </a:lnTo>
                <a:lnTo>
                  <a:pt x="3072459" y="1455081"/>
                </a:lnTo>
                <a:lnTo>
                  <a:pt x="3073659" y="1463893"/>
                </a:lnTo>
                <a:lnTo>
                  <a:pt x="3074659" y="1472568"/>
                </a:lnTo>
                <a:lnTo>
                  <a:pt x="3075059" y="1481380"/>
                </a:lnTo>
                <a:lnTo>
                  <a:pt x="3075459" y="1490191"/>
                </a:lnTo>
                <a:lnTo>
                  <a:pt x="3075459" y="1499002"/>
                </a:lnTo>
                <a:lnTo>
                  <a:pt x="3075059" y="1516625"/>
                </a:lnTo>
                <a:lnTo>
                  <a:pt x="3074659" y="1534247"/>
                </a:lnTo>
                <a:lnTo>
                  <a:pt x="3073859" y="1552005"/>
                </a:lnTo>
                <a:lnTo>
                  <a:pt x="3073859" y="1560817"/>
                </a:lnTo>
                <a:lnTo>
                  <a:pt x="3074059" y="1569628"/>
                </a:lnTo>
                <a:lnTo>
                  <a:pt x="3075059" y="1582641"/>
                </a:lnTo>
                <a:lnTo>
                  <a:pt x="3075859" y="1595655"/>
                </a:lnTo>
                <a:lnTo>
                  <a:pt x="3076459" y="1608398"/>
                </a:lnTo>
                <a:lnTo>
                  <a:pt x="3076859" y="1621411"/>
                </a:lnTo>
                <a:lnTo>
                  <a:pt x="3076659" y="1634425"/>
                </a:lnTo>
                <a:lnTo>
                  <a:pt x="3076259" y="1647438"/>
                </a:lnTo>
                <a:lnTo>
                  <a:pt x="3075259" y="1660316"/>
                </a:lnTo>
                <a:lnTo>
                  <a:pt x="3074659" y="1666823"/>
                </a:lnTo>
                <a:lnTo>
                  <a:pt x="3073859" y="1673330"/>
                </a:lnTo>
                <a:lnTo>
                  <a:pt x="3074659" y="1803330"/>
                </a:lnTo>
                <a:lnTo>
                  <a:pt x="3075059" y="1818784"/>
                </a:lnTo>
                <a:lnTo>
                  <a:pt x="3075459" y="1834102"/>
                </a:lnTo>
                <a:lnTo>
                  <a:pt x="3075859" y="1864874"/>
                </a:lnTo>
                <a:lnTo>
                  <a:pt x="3075659" y="1895645"/>
                </a:lnTo>
                <a:lnTo>
                  <a:pt x="3075259" y="1926417"/>
                </a:lnTo>
                <a:lnTo>
                  <a:pt x="3074059" y="1957189"/>
                </a:lnTo>
                <a:lnTo>
                  <a:pt x="3072659" y="1987825"/>
                </a:lnTo>
                <a:lnTo>
                  <a:pt x="3070859" y="2018325"/>
                </a:lnTo>
                <a:lnTo>
                  <a:pt x="3068859" y="2048961"/>
                </a:lnTo>
                <a:lnTo>
                  <a:pt x="3066459" y="2079733"/>
                </a:lnTo>
                <a:lnTo>
                  <a:pt x="3063659" y="2110369"/>
                </a:lnTo>
                <a:lnTo>
                  <a:pt x="3060459" y="2140734"/>
                </a:lnTo>
                <a:lnTo>
                  <a:pt x="3057259" y="2171370"/>
                </a:lnTo>
                <a:lnTo>
                  <a:pt x="3053859" y="2202007"/>
                </a:lnTo>
                <a:lnTo>
                  <a:pt x="3050259" y="2232643"/>
                </a:lnTo>
                <a:lnTo>
                  <a:pt x="3042658" y="2293644"/>
                </a:lnTo>
                <a:lnTo>
                  <a:pt x="3040658" y="2309775"/>
                </a:lnTo>
                <a:lnTo>
                  <a:pt x="3038858" y="2325771"/>
                </a:lnTo>
                <a:lnTo>
                  <a:pt x="3035058" y="2357898"/>
                </a:lnTo>
                <a:lnTo>
                  <a:pt x="3035858" y="2363999"/>
                </a:lnTo>
                <a:lnTo>
                  <a:pt x="3036458" y="2369828"/>
                </a:lnTo>
                <a:lnTo>
                  <a:pt x="3036858" y="2375792"/>
                </a:lnTo>
                <a:lnTo>
                  <a:pt x="3036658" y="2381621"/>
                </a:lnTo>
                <a:lnTo>
                  <a:pt x="3036458" y="2384332"/>
                </a:lnTo>
                <a:lnTo>
                  <a:pt x="3036058" y="2387315"/>
                </a:lnTo>
                <a:lnTo>
                  <a:pt x="3035258" y="2390161"/>
                </a:lnTo>
                <a:lnTo>
                  <a:pt x="3034458" y="2393008"/>
                </a:lnTo>
                <a:lnTo>
                  <a:pt x="3033458" y="2395855"/>
                </a:lnTo>
                <a:lnTo>
                  <a:pt x="3032258" y="2398566"/>
                </a:lnTo>
                <a:lnTo>
                  <a:pt x="3030858" y="2401413"/>
                </a:lnTo>
                <a:lnTo>
                  <a:pt x="3029058" y="2403988"/>
                </a:lnTo>
                <a:lnTo>
                  <a:pt x="3026658" y="2424457"/>
                </a:lnTo>
                <a:lnTo>
                  <a:pt x="3024658" y="2444927"/>
                </a:lnTo>
                <a:lnTo>
                  <a:pt x="3023058" y="2465396"/>
                </a:lnTo>
                <a:lnTo>
                  <a:pt x="3021458" y="2485730"/>
                </a:lnTo>
                <a:lnTo>
                  <a:pt x="3018658" y="2526804"/>
                </a:lnTo>
                <a:lnTo>
                  <a:pt x="3016058" y="2567742"/>
                </a:lnTo>
                <a:lnTo>
                  <a:pt x="3013258" y="2608681"/>
                </a:lnTo>
                <a:lnTo>
                  <a:pt x="3011658" y="2629286"/>
                </a:lnTo>
                <a:lnTo>
                  <a:pt x="3009858" y="2649620"/>
                </a:lnTo>
                <a:lnTo>
                  <a:pt x="3007858" y="2670089"/>
                </a:lnTo>
                <a:lnTo>
                  <a:pt x="3005458" y="2690423"/>
                </a:lnTo>
                <a:lnTo>
                  <a:pt x="3002658" y="2710892"/>
                </a:lnTo>
                <a:lnTo>
                  <a:pt x="2999458" y="2731226"/>
                </a:lnTo>
                <a:lnTo>
                  <a:pt x="2998858" y="2741935"/>
                </a:lnTo>
                <a:lnTo>
                  <a:pt x="2998258" y="2752508"/>
                </a:lnTo>
                <a:lnTo>
                  <a:pt x="2997458" y="2763217"/>
                </a:lnTo>
                <a:lnTo>
                  <a:pt x="2996258" y="2773926"/>
                </a:lnTo>
                <a:lnTo>
                  <a:pt x="2995258" y="2784364"/>
                </a:lnTo>
                <a:lnTo>
                  <a:pt x="2993858" y="2795073"/>
                </a:lnTo>
                <a:lnTo>
                  <a:pt x="2992458" y="2805647"/>
                </a:lnTo>
                <a:lnTo>
                  <a:pt x="2990857" y="2816085"/>
                </a:lnTo>
                <a:lnTo>
                  <a:pt x="2989057" y="2826658"/>
                </a:lnTo>
                <a:lnTo>
                  <a:pt x="2987257" y="2837096"/>
                </a:lnTo>
                <a:lnTo>
                  <a:pt x="2984857" y="2847670"/>
                </a:lnTo>
                <a:lnTo>
                  <a:pt x="2982657" y="2858108"/>
                </a:lnTo>
                <a:lnTo>
                  <a:pt x="2980457" y="2868546"/>
                </a:lnTo>
                <a:lnTo>
                  <a:pt x="2977657" y="2878984"/>
                </a:lnTo>
                <a:lnTo>
                  <a:pt x="2974857" y="2889422"/>
                </a:lnTo>
                <a:lnTo>
                  <a:pt x="2971857" y="2899724"/>
                </a:lnTo>
                <a:lnTo>
                  <a:pt x="2973057" y="2905689"/>
                </a:lnTo>
                <a:lnTo>
                  <a:pt x="2973857" y="2911925"/>
                </a:lnTo>
                <a:lnTo>
                  <a:pt x="2974257" y="2918025"/>
                </a:lnTo>
                <a:lnTo>
                  <a:pt x="2974257" y="2923989"/>
                </a:lnTo>
                <a:lnTo>
                  <a:pt x="2973857" y="2929954"/>
                </a:lnTo>
                <a:lnTo>
                  <a:pt x="2973057" y="2936054"/>
                </a:lnTo>
                <a:lnTo>
                  <a:pt x="2971657" y="2942018"/>
                </a:lnTo>
                <a:lnTo>
                  <a:pt x="2969857" y="2948119"/>
                </a:lnTo>
                <a:lnTo>
                  <a:pt x="2970457" y="2952456"/>
                </a:lnTo>
                <a:lnTo>
                  <a:pt x="2970857" y="2956930"/>
                </a:lnTo>
                <a:lnTo>
                  <a:pt x="2971057" y="2961268"/>
                </a:lnTo>
                <a:lnTo>
                  <a:pt x="2971057" y="2965741"/>
                </a:lnTo>
                <a:lnTo>
                  <a:pt x="2970857" y="2970079"/>
                </a:lnTo>
                <a:lnTo>
                  <a:pt x="2970657" y="2974417"/>
                </a:lnTo>
                <a:lnTo>
                  <a:pt x="2970457" y="2978755"/>
                </a:lnTo>
                <a:lnTo>
                  <a:pt x="2969657" y="2983093"/>
                </a:lnTo>
                <a:lnTo>
                  <a:pt x="2969057" y="2987295"/>
                </a:lnTo>
                <a:lnTo>
                  <a:pt x="2968257" y="2991497"/>
                </a:lnTo>
                <a:lnTo>
                  <a:pt x="2966257" y="3000037"/>
                </a:lnTo>
                <a:lnTo>
                  <a:pt x="2963657" y="3008577"/>
                </a:lnTo>
                <a:lnTo>
                  <a:pt x="2960857" y="3016982"/>
                </a:lnTo>
                <a:lnTo>
                  <a:pt x="2949657" y="3021049"/>
                </a:lnTo>
                <a:lnTo>
                  <a:pt x="2951857" y="3020778"/>
                </a:lnTo>
                <a:lnTo>
                  <a:pt x="2954457" y="3019964"/>
                </a:lnTo>
                <a:lnTo>
                  <a:pt x="2957457" y="3018744"/>
                </a:lnTo>
                <a:lnTo>
                  <a:pt x="2960857" y="3016982"/>
                </a:lnTo>
                <a:lnTo>
                  <a:pt x="2959457" y="3022404"/>
                </a:lnTo>
                <a:lnTo>
                  <a:pt x="2958057" y="3027827"/>
                </a:lnTo>
                <a:lnTo>
                  <a:pt x="2956457" y="3032978"/>
                </a:lnTo>
                <a:lnTo>
                  <a:pt x="2954857" y="3037858"/>
                </a:lnTo>
                <a:lnTo>
                  <a:pt x="2953057" y="3042738"/>
                </a:lnTo>
                <a:lnTo>
                  <a:pt x="2951257" y="3047212"/>
                </a:lnTo>
                <a:lnTo>
                  <a:pt x="2949057" y="3051685"/>
                </a:lnTo>
                <a:lnTo>
                  <a:pt x="2946857" y="3055887"/>
                </a:lnTo>
                <a:lnTo>
                  <a:pt x="2944657" y="3059818"/>
                </a:lnTo>
                <a:lnTo>
                  <a:pt x="2942057" y="3063750"/>
                </a:lnTo>
                <a:lnTo>
                  <a:pt x="2939656" y="3067410"/>
                </a:lnTo>
                <a:lnTo>
                  <a:pt x="2936856" y="3070934"/>
                </a:lnTo>
                <a:lnTo>
                  <a:pt x="2933856" y="3074323"/>
                </a:lnTo>
                <a:lnTo>
                  <a:pt x="2930856" y="3077441"/>
                </a:lnTo>
                <a:lnTo>
                  <a:pt x="2927656" y="3080423"/>
                </a:lnTo>
                <a:lnTo>
                  <a:pt x="2924456" y="3083406"/>
                </a:lnTo>
                <a:lnTo>
                  <a:pt x="2921056" y="3085981"/>
                </a:lnTo>
                <a:lnTo>
                  <a:pt x="2917456" y="3088421"/>
                </a:lnTo>
                <a:lnTo>
                  <a:pt x="2913656" y="3090590"/>
                </a:lnTo>
                <a:lnTo>
                  <a:pt x="2909656" y="3092759"/>
                </a:lnTo>
                <a:lnTo>
                  <a:pt x="2905656" y="3094657"/>
                </a:lnTo>
                <a:lnTo>
                  <a:pt x="2901456" y="3096419"/>
                </a:lnTo>
                <a:lnTo>
                  <a:pt x="2897056" y="3098046"/>
                </a:lnTo>
                <a:lnTo>
                  <a:pt x="2892656" y="3099401"/>
                </a:lnTo>
                <a:lnTo>
                  <a:pt x="2887856" y="3100621"/>
                </a:lnTo>
                <a:lnTo>
                  <a:pt x="2883055" y="3101706"/>
                </a:lnTo>
                <a:lnTo>
                  <a:pt x="2878055" y="3102655"/>
                </a:lnTo>
                <a:lnTo>
                  <a:pt x="2873055" y="3103468"/>
                </a:lnTo>
                <a:lnTo>
                  <a:pt x="2867455" y="3104010"/>
                </a:lnTo>
                <a:lnTo>
                  <a:pt x="2862055" y="3104417"/>
                </a:lnTo>
                <a:lnTo>
                  <a:pt x="2856255" y="3104688"/>
                </a:lnTo>
                <a:lnTo>
                  <a:pt x="2850655" y="3104688"/>
                </a:lnTo>
                <a:lnTo>
                  <a:pt x="2847255" y="3104688"/>
                </a:lnTo>
                <a:lnTo>
                  <a:pt x="2844055" y="3104824"/>
                </a:lnTo>
                <a:lnTo>
                  <a:pt x="2840855" y="3105095"/>
                </a:lnTo>
                <a:lnTo>
                  <a:pt x="2837655" y="3105637"/>
                </a:lnTo>
                <a:lnTo>
                  <a:pt x="2831454" y="3106722"/>
                </a:lnTo>
                <a:lnTo>
                  <a:pt x="2825254" y="3107942"/>
                </a:lnTo>
                <a:lnTo>
                  <a:pt x="2813254" y="3110653"/>
                </a:lnTo>
                <a:lnTo>
                  <a:pt x="2807054" y="3112144"/>
                </a:lnTo>
                <a:lnTo>
                  <a:pt x="2800854" y="3113228"/>
                </a:lnTo>
                <a:lnTo>
                  <a:pt x="2791654" y="3166909"/>
                </a:lnTo>
                <a:lnTo>
                  <a:pt x="2791654" y="3176127"/>
                </a:lnTo>
                <a:lnTo>
                  <a:pt x="2791654" y="3185210"/>
                </a:lnTo>
                <a:lnTo>
                  <a:pt x="2791854" y="3203510"/>
                </a:lnTo>
                <a:lnTo>
                  <a:pt x="2792054" y="3221675"/>
                </a:lnTo>
                <a:lnTo>
                  <a:pt x="2792054" y="3230757"/>
                </a:lnTo>
                <a:lnTo>
                  <a:pt x="2792054" y="3239975"/>
                </a:lnTo>
                <a:lnTo>
                  <a:pt x="2791854" y="3249058"/>
                </a:lnTo>
                <a:lnTo>
                  <a:pt x="2791054" y="3258140"/>
                </a:lnTo>
                <a:lnTo>
                  <a:pt x="2790454" y="3267222"/>
                </a:lnTo>
                <a:lnTo>
                  <a:pt x="2789254" y="3276305"/>
                </a:lnTo>
                <a:lnTo>
                  <a:pt x="2787854" y="3285387"/>
                </a:lnTo>
                <a:lnTo>
                  <a:pt x="2786054" y="3294334"/>
                </a:lnTo>
                <a:lnTo>
                  <a:pt x="2783854" y="3303281"/>
                </a:lnTo>
                <a:lnTo>
                  <a:pt x="2781053" y="3312228"/>
                </a:lnTo>
                <a:lnTo>
                  <a:pt x="2781453" y="3317786"/>
                </a:lnTo>
                <a:lnTo>
                  <a:pt x="2781453" y="3323208"/>
                </a:lnTo>
                <a:lnTo>
                  <a:pt x="2781453" y="3328630"/>
                </a:lnTo>
                <a:lnTo>
                  <a:pt x="2781253" y="3334053"/>
                </a:lnTo>
                <a:lnTo>
                  <a:pt x="2780853" y="3339475"/>
                </a:lnTo>
                <a:lnTo>
                  <a:pt x="2780253" y="3344897"/>
                </a:lnTo>
                <a:lnTo>
                  <a:pt x="2778653" y="3355742"/>
                </a:lnTo>
                <a:lnTo>
                  <a:pt x="2776653" y="3366315"/>
                </a:lnTo>
                <a:lnTo>
                  <a:pt x="2774653" y="3377025"/>
                </a:lnTo>
                <a:lnTo>
                  <a:pt x="2772453" y="3387734"/>
                </a:lnTo>
                <a:lnTo>
                  <a:pt x="2770653" y="3398307"/>
                </a:lnTo>
                <a:lnTo>
                  <a:pt x="2771253" y="3400883"/>
                </a:lnTo>
                <a:lnTo>
                  <a:pt x="2771653" y="3403323"/>
                </a:lnTo>
                <a:lnTo>
                  <a:pt x="2771653" y="3405627"/>
                </a:lnTo>
                <a:lnTo>
                  <a:pt x="2771653" y="3407932"/>
                </a:lnTo>
                <a:lnTo>
                  <a:pt x="2771453" y="3410101"/>
                </a:lnTo>
                <a:lnTo>
                  <a:pt x="2771053" y="3412405"/>
                </a:lnTo>
                <a:lnTo>
                  <a:pt x="2770453" y="3414574"/>
                </a:lnTo>
                <a:lnTo>
                  <a:pt x="2769453" y="3416743"/>
                </a:lnTo>
                <a:lnTo>
                  <a:pt x="2767853" y="3420945"/>
                </a:lnTo>
                <a:lnTo>
                  <a:pt x="2765853" y="3425148"/>
                </a:lnTo>
                <a:lnTo>
                  <a:pt x="2763653" y="3429486"/>
                </a:lnTo>
                <a:lnTo>
                  <a:pt x="2762053" y="3433552"/>
                </a:lnTo>
                <a:lnTo>
                  <a:pt x="2760853" y="3439110"/>
                </a:lnTo>
                <a:lnTo>
                  <a:pt x="2759453" y="3444397"/>
                </a:lnTo>
                <a:lnTo>
                  <a:pt x="2757853" y="3449413"/>
                </a:lnTo>
                <a:lnTo>
                  <a:pt x="2756053" y="3454293"/>
                </a:lnTo>
                <a:lnTo>
                  <a:pt x="2753653" y="3459037"/>
                </a:lnTo>
                <a:lnTo>
                  <a:pt x="2751453" y="3463646"/>
                </a:lnTo>
                <a:lnTo>
                  <a:pt x="2748853" y="3467848"/>
                </a:lnTo>
                <a:lnTo>
                  <a:pt x="2746453" y="3472051"/>
                </a:lnTo>
                <a:lnTo>
                  <a:pt x="2743453" y="3476118"/>
                </a:lnTo>
                <a:lnTo>
                  <a:pt x="2740253" y="3479913"/>
                </a:lnTo>
                <a:lnTo>
                  <a:pt x="2737053" y="3483573"/>
                </a:lnTo>
                <a:lnTo>
                  <a:pt x="2733453" y="3486962"/>
                </a:lnTo>
                <a:lnTo>
                  <a:pt x="2729852" y="3490216"/>
                </a:lnTo>
                <a:lnTo>
                  <a:pt x="2725852" y="3493198"/>
                </a:lnTo>
                <a:lnTo>
                  <a:pt x="2722052" y="3496045"/>
                </a:lnTo>
                <a:lnTo>
                  <a:pt x="2717652" y="3498620"/>
                </a:lnTo>
                <a:lnTo>
                  <a:pt x="2713252" y="3501196"/>
                </a:lnTo>
                <a:lnTo>
                  <a:pt x="2708852" y="3503365"/>
                </a:lnTo>
                <a:lnTo>
                  <a:pt x="2704052" y="3505263"/>
                </a:lnTo>
                <a:lnTo>
                  <a:pt x="2699252" y="3507160"/>
                </a:lnTo>
                <a:lnTo>
                  <a:pt x="2694252" y="3508787"/>
                </a:lnTo>
                <a:lnTo>
                  <a:pt x="2688852" y="3510143"/>
                </a:lnTo>
                <a:lnTo>
                  <a:pt x="2683652" y="3511227"/>
                </a:lnTo>
                <a:lnTo>
                  <a:pt x="2678251" y="3512176"/>
                </a:lnTo>
                <a:lnTo>
                  <a:pt x="2672451" y="3512854"/>
                </a:lnTo>
                <a:lnTo>
                  <a:pt x="2666651" y="3513396"/>
                </a:lnTo>
                <a:lnTo>
                  <a:pt x="2660851" y="3513667"/>
                </a:lnTo>
                <a:lnTo>
                  <a:pt x="2654651" y="3513667"/>
                </a:lnTo>
                <a:lnTo>
                  <a:pt x="2648651" y="3513532"/>
                </a:lnTo>
                <a:lnTo>
                  <a:pt x="2642251" y="3512989"/>
                </a:lnTo>
                <a:lnTo>
                  <a:pt x="2635851" y="3512447"/>
                </a:lnTo>
                <a:lnTo>
                  <a:pt x="2629451" y="3511498"/>
                </a:lnTo>
                <a:lnTo>
                  <a:pt x="2610650" y="3511092"/>
                </a:lnTo>
                <a:lnTo>
                  <a:pt x="2592050" y="3510414"/>
                </a:lnTo>
                <a:lnTo>
                  <a:pt x="2582650" y="3510278"/>
                </a:lnTo>
                <a:lnTo>
                  <a:pt x="2573249" y="3510278"/>
                </a:lnTo>
                <a:lnTo>
                  <a:pt x="2564249" y="3510278"/>
                </a:lnTo>
                <a:lnTo>
                  <a:pt x="2554849" y="3510685"/>
                </a:lnTo>
                <a:lnTo>
                  <a:pt x="2551649" y="3510820"/>
                </a:lnTo>
                <a:lnTo>
                  <a:pt x="2548649" y="3510820"/>
                </a:lnTo>
                <a:lnTo>
                  <a:pt x="2545649" y="3510820"/>
                </a:lnTo>
                <a:lnTo>
                  <a:pt x="2543049" y="3510685"/>
                </a:lnTo>
                <a:lnTo>
                  <a:pt x="2540449" y="3510414"/>
                </a:lnTo>
                <a:lnTo>
                  <a:pt x="2538049" y="3510007"/>
                </a:lnTo>
                <a:lnTo>
                  <a:pt x="2535649" y="3509465"/>
                </a:lnTo>
                <a:lnTo>
                  <a:pt x="2533449" y="3509058"/>
                </a:lnTo>
                <a:lnTo>
                  <a:pt x="2531449" y="3508245"/>
                </a:lnTo>
                <a:lnTo>
                  <a:pt x="2529449" y="3507431"/>
                </a:lnTo>
                <a:lnTo>
                  <a:pt x="2527649" y="3506754"/>
                </a:lnTo>
                <a:lnTo>
                  <a:pt x="2525849" y="3505805"/>
                </a:lnTo>
                <a:lnTo>
                  <a:pt x="2524449" y="3504720"/>
                </a:lnTo>
                <a:lnTo>
                  <a:pt x="2522849" y="3503636"/>
                </a:lnTo>
                <a:lnTo>
                  <a:pt x="2521848" y="3502416"/>
                </a:lnTo>
                <a:lnTo>
                  <a:pt x="2520648" y="3501060"/>
                </a:lnTo>
                <a:lnTo>
                  <a:pt x="2519448" y="3499569"/>
                </a:lnTo>
                <a:lnTo>
                  <a:pt x="2518648" y="3498213"/>
                </a:lnTo>
                <a:lnTo>
                  <a:pt x="2517648" y="3496722"/>
                </a:lnTo>
                <a:lnTo>
                  <a:pt x="2517048" y="3494960"/>
                </a:lnTo>
                <a:lnTo>
                  <a:pt x="2515648" y="3491436"/>
                </a:lnTo>
                <a:lnTo>
                  <a:pt x="2514848" y="3487504"/>
                </a:lnTo>
                <a:lnTo>
                  <a:pt x="2514448" y="3483438"/>
                </a:lnTo>
                <a:lnTo>
                  <a:pt x="2514448" y="3478829"/>
                </a:lnTo>
                <a:lnTo>
                  <a:pt x="2514648" y="3474084"/>
                </a:lnTo>
                <a:lnTo>
                  <a:pt x="2515448" y="3469204"/>
                </a:lnTo>
                <a:lnTo>
                  <a:pt x="2512248" y="3467442"/>
                </a:lnTo>
                <a:lnTo>
                  <a:pt x="2509448" y="3465544"/>
                </a:lnTo>
                <a:lnTo>
                  <a:pt x="2507048" y="3463782"/>
                </a:lnTo>
                <a:lnTo>
                  <a:pt x="2504648" y="3461748"/>
                </a:lnTo>
                <a:lnTo>
                  <a:pt x="2502848" y="3459715"/>
                </a:lnTo>
                <a:lnTo>
                  <a:pt x="2501048" y="3457682"/>
                </a:lnTo>
                <a:lnTo>
                  <a:pt x="2499648" y="3455513"/>
                </a:lnTo>
                <a:lnTo>
                  <a:pt x="2498248" y="3453344"/>
                </a:lnTo>
                <a:lnTo>
                  <a:pt x="2497248" y="3451039"/>
                </a:lnTo>
                <a:lnTo>
                  <a:pt x="2496448" y="3448735"/>
                </a:lnTo>
                <a:lnTo>
                  <a:pt x="2495848" y="3446430"/>
                </a:lnTo>
                <a:lnTo>
                  <a:pt x="2495048" y="3444126"/>
                </a:lnTo>
                <a:lnTo>
                  <a:pt x="2494448" y="3439110"/>
                </a:lnTo>
                <a:lnTo>
                  <a:pt x="2494248" y="3434230"/>
                </a:lnTo>
                <a:lnTo>
                  <a:pt x="2494248" y="3429079"/>
                </a:lnTo>
                <a:lnTo>
                  <a:pt x="2494448" y="3424063"/>
                </a:lnTo>
                <a:lnTo>
                  <a:pt x="2494848" y="3413625"/>
                </a:lnTo>
                <a:lnTo>
                  <a:pt x="2495048" y="3408610"/>
                </a:lnTo>
                <a:lnTo>
                  <a:pt x="2494648" y="3403594"/>
                </a:lnTo>
                <a:lnTo>
                  <a:pt x="2494048" y="3398714"/>
                </a:lnTo>
                <a:lnTo>
                  <a:pt x="2493448" y="3396409"/>
                </a:lnTo>
                <a:lnTo>
                  <a:pt x="2492848" y="3393834"/>
                </a:lnTo>
                <a:lnTo>
                  <a:pt x="2492048" y="3391800"/>
                </a:lnTo>
                <a:lnTo>
                  <a:pt x="2491648" y="3389767"/>
                </a:lnTo>
                <a:lnTo>
                  <a:pt x="2491448" y="3387327"/>
                </a:lnTo>
                <a:lnTo>
                  <a:pt x="2491448" y="3385022"/>
                </a:lnTo>
                <a:lnTo>
                  <a:pt x="2491648" y="3380413"/>
                </a:lnTo>
                <a:lnTo>
                  <a:pt x="2492448" y="3375669"/>
                </a:lnTo>
                <a:lnTo>
                  <a:pt x="2494248" y="3365909"/>
                </a:lnTo>
                <a:lnTo>
                  <a:pt x="2495048" y="3361164"/>
                </a:lnTo>
                <a:lnTo>
                  <a:pt x="2495848" y="3356284"/>
                </a:lnTo>
                <a:lnTo>
                  <a:pt x="2492048" y="3348964"/>
                </a:lnTo>
                <a:lnTo>
                  <a:pt x="2488048" y="3341508"/>
                </a:lnTo>
                <a:lnTo>
                  <a:pt x="2487048" y="3339475"/>
                </a:lnTo>
                <a:lnTo>
                  <a:pt x="2486648" y="3337170"/>
                </a:lnTo>
                <a:lnTo>
                  <a:pt x="2486448" y="3334866"/>
                </a:lnTo>
                <a:lnTo>
                  <a:pt x="2486248" y="3332290"/>
                </a:lnTo>
                <a:lnTo>
                  <a:pt x="2486648" y="3327275"/>
                </a:lnTo>
                <a:lnTo>
                  <a:pt x="2486848" y="3322259"/>
                </a:lnTo>
                <a:lnTo>
                  <a:pt x="2486848" y="3319955"/>
                </a:lnTo>
                <a:lnTo>
                  <a:pt x="2486648" y="3317650"/>
                </a:lnTo>
                <a:lnTo>
                  <a:pt x="2486248" y="3315617"/>
                </a:lnTo>
                <a:lnTo>
                  <a:pt x="2485248" y="3313854"/>
                </a:lnTo>
                <a:lnTo>
                  <a:pt x="2484648" y="3312906"/>
                </a:lnTo>
                <a:lnTo>
                  <a:pt x="2483848" y="3312092"/>
                </a:lnTo>
                <a:lnTo>
                  <a:pt x="2483248" y="3311279"/>
                </a:lnTo>
                <a:lnTo>
                  <a:pt x="2482048" y="3310737"/>
                </a:lnTo>
                <a:lnTo>
                  <a:pt x="2481248" y="3310194"/>
                </a:lnTo>
                <a:lnTo>
                  <a:pt x="2479848" y="3309652"/>
                </a:lnTo>
                <a:lnTo>
                  <a:pt x="2478448" y="3309381"/>
                </a:lnTo>
                <a:lnTo>
                  <a:pt x="2476848" y="3308974"/>
                </a:lnTo>
                <a:lnTo>
                  <a:pt x="2475048" y="3308839"/>
                </a:lnTo>
                <a:lnTo>
                  <a:pt x="2473448" y="3308703"/>
                </a:lnTo>
                <a:lnTo>
                  <a:pt x="2472048" y="3308839"/>
                </a:lnTo>
                <a:lnTo>
                  <a:pt x="2470447" y="3308974"/>
                </a:lnTo>
                <a:lnTo>
                  <a:pt x="2469247" y="3309381"/>
                </a:lnTo>
                <a:lnTo>
                  <a:pt x="2468247" y="3309788"/>
                </a:lnTo>
                <a:lnTo>
                  <a:pt x="2467047" y="3310465"/>
                </a:lnTo>
                <a:lnTo>
                  <a:pt x="2465847" y="3311008"/>
                </a:lnTo>
                <a:lnTo>
                  <a:pt x="2464047" y="3312634"/>
                </a:lnTo>
                <a:lnTo>
                  <a:pt x="2462447" y="3314397"/>
                </a:lnTo>
                <a:lnTo>
                  <a:pt x="2461047" y="3316566"/>
                </a:lnTo>
                <a:lnTo>
                  <a:pt x="2459847" y="3318870"/>
                </a:lnTo>
                <a:lnTo>
                  <a:pt x="2457447" y="3324021"/>
                </a:lnTo>
                <a:lnTo>
                  <a:pt x="2455247" y="3329172"/>
                </a:lnTo>
                <a:lnTo>
                  <a:pt x="2454047" y="3331477"/>
                </a:lnTo>
                <a:lnTo>
                  <a:pt x="2452647" y="3333781"/>
                </a:lnTo>
                <a:lnTo>
                  <a:pt x="2451047" y="3335815"/>
                </a:lnTo>
                <a:lnTo>
                  <a:pt x="2449047" y="3337577"/>
                </a:lnTo>
                <a:lnTo>
                  <a:pt x="2449247" y="3342593"/>
                </a:lnTo>
                <a:lnTo>
                  <a:pt x="2449647" y="3347608"/>
                </a:lnTo>
                <a:lnTo>
                  <a:pt x="2449647" y="3350184"/>
                </a:lnTo>
                <a:lnTo>
                  <a:pt x="2449647" y="3352624"/>
                </a:lnTo>
                <a:lnTo>
                  <a:pt x="2449447" y="3354793"/>
                </a:lnTo>
                <a:lnTo>
                  <a:pt x="2449047" y="3356962"/>
                </a:lnTo>
                <a:lnTo>
                  <a:pt x="2448047" y="3358724"/>
                </a:lnTo>
                <a:lnTo>
                  <a:pt x="2447047" y="3360351"/>
                </a:lnTo>
                <a:lnTo>
                  <a:pt x="2446247" y="3361164"/>
                </a:lnTo>
                <a:lnTo>
                  <a:pt x="2445447" y="3361706"/>
                </a:lnTo>
                <a:lnTo>
                  <a:pt x="2444447" y="3362384"/>
                </a:lnTo>
                <a:lnTo>
                  <a:pt x="2443247" y="3362791"/>
                </a:lnTo>
                <a:lnTo>
                  <a:pt x="2442247" y="3363333"/>
                </a:lnTo>
                <a:lnTo>
                  <a:pt x="2440847" y="3363604"/>
                </a:lnTo>
                <a:lnTo>
                  <a:pt x="2439247" y="3363740"/>
                </a:lnTo>
                <a:lnTo>
                  <a:pt x="2437647" y="3363875"/>
                </a:lnTo>
                <a:lnTo>
                  <a:pt x="2435847" y="3363875"/>
                </a:lnTo>
                <a:lnTo>
                  <a:pt x="2433847" y="3363875"/>
                </a:lnTo>
                <a:lnTo>
                  <a:pt x="2431447" y="3363740"/>
                </a:lnTo>
                <a:lnTo>
                  <a:pt x="2429247" y="3363333"/>
                </a:lnTo>
                <a:lnTo>
                  <a:pt x="2427447" y="3363875"/>
                </a:lnTo>
                <a:lnTo>
                  <a:pt x="2425447" y="3364418"/>
                </a:lnTo>
                <a:lnTo>
                  <a:pt x="2423647" y="3364689"/>
                </a:lnTo>
                <a:lnTo>
                  <a:pt x="2421647" y="3364824"/>
                </a:lnTo>
                <a:lnTo>
                  <a:pt x="2416846" y="3366180"/>
                </a:lnTo>
                <a:lnTo>
                  <a:pt x="2411846" y="3367535"/>
                </a:lnTo>
                <a:lnTo>
                  <a:pt x="2406846" y="3368891"/>
                </a:lnTo>
                <a:lnTo>
                  <a:pt x="2402046" y="3369975"/>
                </a:lnTo>
                <a:lnTo>
                  <a:pt x="2397046" y="3371060"/>
                </a:lnTo>
                <a:lnTo>
                  <a:pt x="2392246" y="3371738"/>
                </a:lnTo>
                <a:lnTo>
                  <a:pt x="2387246" y="3372551"/>
                </a:lnTo>
                <a:lnTo>
                  <a:pt x="2382246" y="3373229"/>
                </a:lnTo>
                <a:lnTo>
                  <a:pt x="2377446" y="3373636"/>
                </a:lnTo>
                <a:lnTo>
                  <a:pt x="2372446" y="3373907"/>
                </a:lnTo>
                <a:lnTo>
                  <a:pt x="2362445" y="3374584"/>
                </a:lnTo>
                <a:lnTo>
                  <a:pt x="2352645" y="3374720"/>
                </a:lnTo>
                <a:lnTo>
                  <a:pt x="2342445" y="3374584"/>
                </a:lnTo>
                <a:lnTo>
                  <a:pt x="2332645" y="3374313"/>
                </a:lnTo>
                <a:lnTo>
                  <a:pt x="2322645" y="3373636"/>
                </a:lnTo>
                <a:lnTo>
                  <a:pt x="2312644" y="3372958"/>
                </a:lnTo>
                <a:lnTo>
                  <a:pt x="2302844" y="3372416"/>
                </a:lnTo>
                <a:lnTo>
                  <a:pt x="2282844" y="3370789"/>
                </a:lnTo>
                <a:lnTo>
                  <a:pt x="2273044" y="3370247"/>
                </a:lnTo>
                <a:lnTo>
                  <a:pt x="2263044" y="3369704"/>
                </a:lnTo>
                <a:lnTo>
                  <a:pt x="2261043" y="3369569"/>
                </a:lnTo>
                <a:lnTo>
                  <a:pt x="2259243" y="3369298"/>
                </a:lnTo>
                <a:lnTo>
                  <a:pt x="2257443" y="3368891"/>
                </a:lnTo>
                <a:lnTo>
                  <a:pt x="2255643" y="3368349"/>
                </a:lnTo>
                <a:lnTo>
                  <a:pt x="2254043" y="3367807"/>
                </a:lnTo>
                <a:lnTo>
                  <a:pt x="2252643" y="3366993"/>
                </a:lnTo>
                <a:lnTo>
                  <a:pt x="2251043" y="3366180"/>
                </a:lnTo>
                <a:lnTo>
                  <a:pt x="2249643" y="3365231"/>
                </a:lnTo>
                <a:lnTo>
                  <a:pt x="2247243" y="3363333"/>
                </a:lnTo>
                <a:lnTo>
                  <a:pt x="2245243" y="3360758"/>
                </a:lnTo>
                <a:lnTo>
                  <a:pt x="2243043" y="3358182"/>
                </a:lnTo>
                <a:lnTo>
                  <a:pt x="2241443" y="3355335"/>
                </a:lnTo>
                <a:lnTo>
                  <a:pt x="2240043" y="3352353"/>
                </a:lnTo>
                <a:lnTo>
                  <a:pt x="2238843" y="3349100"/>
                </a:lnTo>
                <a:lnTo>
                  <a:pt x="2237643" y="3345846"/>
                </a:lnTo>
                <a:lnTo>
                  <a:pt x="2236643" y="3342593"/>
                </a:lnTo>
                <a:lnTo>
                  <a:pt x="2235443" y="3335815"/>
                </a:lnTo>
                <a:lnTo>
                  <a:pt x="2234443" y="3329444"/>
                </a:lnTo>
                <a:lnTo>
                  <a:pt x="2233243" y="3318735"/>
                </a:lnTo>
                <a:lnTo>
                  <a:pt x="2232443" y="3308025"/>
                </a:lnTo>
                <a:lnTo>
                  <a:pt x="2231643" y="3297452"/>
                </a:lnTo>
                <a:lnTo>
                  <a:pt x="2231243" y="3286743"/>
                </a:lnTo>
                <a:lnTo>
                  <a:pt x="2230643" y="3265325"/>
                </a:lnTo>
                <a:lnTo>
                  <a:pt x="2229843" y="3243906"/>
                </a:lnTo>
                <a:lnTo>
                  <a:pt x="2227043" y="3234011"/>
                </a:lnTo>
                <a:lnTo>
                  <a:pt x="2224443" y="3224250"/>
                </a:lnTo>
                <a:lnTo>
                  <a:pt x="2221443" y="3214355"/>
                </a:lnTo>
                <a:lnTo>
                  <a:pt x="2220243" y="3209475"/>
                </a:lnTo>
                <a:lnTo>
                  <a:pt x="2219243" y="3204595"/>
                </a:lnTo>
                <a:lnTo>
                  <a:pt x="2218043" y="3199579"/>
                </a:lnTo>
                <a:lnTo>
                  <a:pt x="2217243" y="3194699"/>
                </a:lnTo>
                <a:lnTo>
                  <a:pt x="2216843" y="3189683"/>
                </a:lnTo>
                <a:lnTo>
                  <a:pt x="2216843" y="3184532"/>
                </a:lnTo>
                <a:lnTo>
                  <a:pt x="2217043" y="3179516"/>
                </a:lnTo>
                <a:lnTo>
                  <a:pt x="2217643" y="3174365"/>
                </a:lnTo>
                <a:lnTo>
                  <a:pt x="2218643" y="3169349"/>
                </a:lnTo>
                <a:lnTo>
                  <a:pt x="2220243" y="3164063"/>
                </a:lnTo>
                <a:lnTo>
                  <a:pt x="2216643" y="3108077"/>
                </a:lnTo>
                <a:lnTo>
                  <a:pt x="2213043" y="3052092"/>
                </a:lnTo>
                <a:lnTo>
                  <a:pt x="2211243" y="3050465"/>
                </a:lnTo>
                <a:lnTo>
                  <a:pt x="2209642" y="3048974"/>
                </a:lnTo>
                <a:lnTo>
                  <a:pt x="2208042" y="3047889"/>
                </a:lnTo>
                <a:lnTo>
                  <a:pt x="2206642" y="3047076"/>
                </a:lnTo>
                <a:lnTo>
                  <a:pt x="2205242" y="3046398"/>
                </a:lnTo>
                <a:lnTo>
                  <a:pt x="2203842" y="3045992"/>
                </a:lnTo>
                <a:lnTo>
                  <a:pt x="2202442" y="3045585"/>
                </a:lnTo>
                <a:lnTo>
                  <a:pt x="2201242" y="3045585"/>
                </a:lnTo>
                <a:lnTo>
                  <a:pt x="2200042" y="3045720"/>
                </a:lnTo>
                <a:lnTo>
                  <a:pt x="2198642" y="3045992"/>
                </a:lnTo>
                <a:lnTo>
                  <a:pt x="2197442" y="3046398"/>
                </a:lnTo>
                <a:lnTo>
                  <a:pt x="2196442" y="3046805"/>
                </a:lnTo>
                <a:lnTo>
                  <a:pt x="2194042" y="3048296"/>
                </a:lnTo>
                <a:lnTo>
                  <a:pt x="2192042" y="3049923"/>
                </a:lnTo>
                <a:lnTo>
                  <a:pt x="2187842" y="3053718"/>
                </a:lnTo>
                <a:lnTo>
                  <a:pt x="2185842" y="3055481"/>
                </a:lnTo>
                <a:lnTo>
                  <a:pt x="2183642" y="3057243"/>
                </a:lnTo>
                <a:lnTo>
                  <a:pt x="2181442" y="3058598"/>
                </a:lnTo>
                <a:lnTo>
                  <a:pt x="2180442" y="3059276"/>
                </a:lnTo>
                <a:lnTo>
                  <a:pt x="2179242" y="3059683"/>
                </a:lnTo>
                <a:lnTo>
                  <a:pt x="2177842" y="3059954"/>
                </a:lnTo>
                <a:lnTo>
                  <a:pt x="2176842" y="3060225"/>
                </a:lnTo>
                <a:lnTo>
                  <a:pt x="2175442" y="3060225"/>
                </a:lnTo>
                <a:lnTo>
                  <a:pt x="2174042" y="3059954"/>
                </a:lnTo>
                <a:lnTo>
                  <a:pt x="2167642" y="3062936"/>
                </a:lnTo>
                <a:lnTo>
                  <a:pt x="2164242" y="3064156"/>
                </a:lnTo>
                <a:lnTo>
                  <a:pt x="2161042" y="3065376"/>
                </a:lnTo>
                <a:lnTo>
                  <a:pt x="2157842" y="3066461"/>
                </a:lnTo>
                <a:lnTo>
                  <a:pt x="2154641" y="3067410"/>
                </a:lnTo>
                <a:lnTo>
                  <a:pt x="2151441" y="3068088"/>
                </a:lnTo>
                <a:lnTo>
                  <a:pt x="2148441" y="3068223"/>
                </a:lnTo>
                <a:lnTo>
                  <a:pt x="2146841" y="3068223"/>
                </a:lnTo>
                <a:lnTo>
                  <a:pt x="2145441" y="3068223"/>
                </a:lnTo>
                <a:lnTo>
                  <a:pt x="2143841" y="3067952"/>
                </a:lnTo>
                <a:lnTo>
                  <a:pt x="2142441" y="3067545"/>
                </a:lnTo>
                <a:lnTo>
                  <a:pt x="2141241" y="3067139"/>
                </a:lnTo>
                <a:lnTo>
                  <a:pt x="2139641" y="3066596"/>
                </a:lnTo>
                <a:lnTo>
                  <a:pt x="2138241" y="3065919"/>
                </a:lnTo>
                <a:lnTo>
                  <a:pt x="2137041" y="3065105"/>
                </a:lnTo>
                <a:lnTo>
                  <a:pt x="2135641" y="3064021"/>
                </a:lnTo>
                <a:lnTo>
                  <a:pt x="2134241" y="3062936"/>
                </a:lnTo>
                <a:lnTo>
                  <a:pt x="2133241" y="3061716"/>
                </a:lnTo>
                <a:lnTo>
                  <a:pt x="2131841" y="3060225"/>
                </a:lnTo>
                <a:lnTo>
                  <a:pt x="2130641" y="3058598"/>
                </a:lnTo>
                <a:lnTo>
                  <a:pt x="2129441" y="3056701"/>
                </a:lnTo>
                <a:lnTo>
                  <a:pt x="2127241" y="3052634"/>
                </a:lnTo>
                <a:lnTo>
                  <a:pt x="2124041" y="3056430"/>
                </a:lnTo>
                <a:lnTo>
                  <a:pt x="2120641" y="3059954"/>
                </a:lnTo>
                <a:lnTo>
                  <a:pt x="2117241" y="3063072"/>
                </a:lnTo>
                <a:lnTo>
                  <a:pt x="2113841" y="3065919"/>
                </a:lnTo>
                <a:lnTo>
                  <a:pt x="2110241" y="3068359"/>
                </a:lnTo>
                <a:lnTo>
                  <a:pt x="2106641" y="3070528"/>
                </a:lnTo>
                <a:lnTo>
                  <a:pt x="2103040" y="3072561"/>
                </a:lnTo>
                <a:lnTo>
                  <a:pt x="2099440" y="3074052"/>
                </a:lnTo>
                <a:lnTo>
                  <a:pt x="2095640" y="3075408"/>
                </a:lnTo>
                <a:lnTo>
                  <a:pt x="2091840" y="3076492"/>
                </a:lnTo>
                <a:lnTo>
                  <a:pt x="2088040" y="3077441"/>
                </a:lnTo>
                <a:lnTo>
                  <a:pt x="2084240" y="3078254"/>
                </a:lnTo>
                <a:lnTo>
                  <a:pt x="2080240" y="3078661"/>
                </a:lnTo>
                <a:lnTo>
                  <a:pt x="2076440" y="3079068"/>
                </a:lnTo>
                <a:lnTo>
                  <a:pt x="2072440" y="3079203"/>
                </a:lnTo>
                <a:lnTo>
                  <a:pt x="2068440" y="3079203"/>
                </a:lnTo>
                <a:lnTo>
                  <a:pt x="2064640" y="3079068"/>
                </a:lnTo>
                <a:lnTo>
                  <a:pt x="2060440" y="3078797"/>
                </a:lnTo>
                <a:lnTo>
                  <a:pt x="2056640" y="3078390"/>
                </a:lnTo>
                <a:lnTo>
                  <a:pt x="2052440" y="3077983"/>
                </a:lnTo>
                <a:lnTo>
                  <a:pt x="2044239" y="3076899"/>
                </a:lnTo>
                <a:lnTo>
                  <a:pt x="2036039" y="3075408"/>
                </a:lnTo>
                <a:lnTo>
                  <a:pt x="2019839" y="3072832"/>
                </a:lnTo>
                <a:lnTo>
                  <a:pt x="2011639" y="3071748"/>
                </a:lnTo>
                <a:lnTo>
                  <a:pt x="2003639" y="3070799"/>
                </a:lnTo>
                <a:lnTo>
                  <a:pt x="1999239" y="3061852"/>
                </a:lnTo>
                <a:lnTo>
                  <a:pt x="1994838" y="3052905"/>
                </a:lnTo>
                <a:lnTo>
                  <a:pt x="1985638" y="3035282"/>
                </a:lnTo>
                <a:lnTo>
                  <a:pt x="1981038" y="3026336"/>
                </a:lnTo>
                <a:lnTo>
                  <a:pt x="1976438" y="3017524"/>
                </a:lnTo>
                <a:lnTo>
                  <a:pt x="1972438" y="3008577"/>
                </a:lnTo>
                <a:lnTo>
                  <a:pt x="1968238" y="2999360"/>
                </a:lnTo>
                <a:lnTo>
                  <a:pt x="1964838" y="2990277"/>
                </a:lnTo>
                <a:lnTo>
                  <a:pt x="1961638" y="2981195"/>
                </a:lnTo>
                <a:lnTo>
                  <a:pt x="1960238" y="2976450"/>
                </a:lnTo>
                <a:lnTo>
                  <a:pt x="1959238" y="2971706"/>
                </a:lnTo>
                <a:lnTo>
                  <a:pt x="1958038" y="2966961"/>
                </a:lnTo>
                <a:lnTo>
                  <a:pt x="1957038" y="2962217"/>
                </a:lnTo>
                <a:lnTo>
                  <a:pt x="1956238" y="2957337"/>
                </a:lnTo>
                <a:lnTo>
                  <a:pt x="1955838" y="2952456"/>
                </a:lnTo>
                <a:lnTo>
                  <a:pt x="1955238" y="2947441"/>
                </a:lnTo>
                <a:lnTo>
                  <a:pt x="1955238" y="2942561"/>
                </a:lnTo>
                <a:lnTo>
                  <a:pt x="1955238" y="2937409"/>
                </a:lnTo>
                <a:lnTo>
                  <a:pt x="1955438" y="2932394"/>
                </a:lnTo>
                <a:lnTo>
                  <a:pt x="1956038" y="2927243"/>
                </a:lnTo>
                <a:lnTo>
                  <a:pt x="1956838" y="2921956"/>
                </a:lnTo>
                <a:lnTo>
                  <a:pt x="1955238" y="2919922"/>
                </a:lnTo>
                <a:lnTo>
                  <a:pt x="1954038" y="2918160"/>
                </a:lnTo>
                <a:lnTo>
                  <a:pt x="1953038" y="2916127"/>
                </a:lnTo>
                <a:lnTo>
                  <a:pt x="1952038" y="2913958"/>
                </a:lnTo>
                <a:lnTo>
                  <a:pt x="1951238" y="2911789"/>
                </a:lnTo>
                <a:lnTo>
                  <a:pt x="1950438" y="2909620"/>
                </a:lnTo>
                <a:lnTo>
                  <a:pt x="1949638" y="2905147"/>
                </a:lnTo>
                <a:lnTo>
                  <a:pt x="1949238" y="2900538"/>
                </a:lnTo>
                <a:lnTo>
                  <a:pt x="1948638" y="2895793"/>
                </a:lnTo>
                <a:lnTo>
                  <a:pt x="1948238" y="2886440"/>
                </a:lnTo>
                <a:lnTo>
                  <a:pt x="1947838" y="2881831"/>
                </a:lnTo>
                <a:lnTo>
                  <a:pt x="1947038" y="2877086"/>
                </a:lnTo>
                <a:lnTo>
                  <a:pt x="1946038" y="2872613"/>
                </a:lnTo>
                <a:lnTo>
                  <a:pt x="1945237" y="2870444"/>
                </a:lnTo>
                <a:lnTo>
                  <a:pt x="1944437" y="2868546"/>
                </a:lnTo>
                <a:lnTo>
                  <a:pt x="1943237" y="2866377"/>
                </a:lnTo>
                <a:lnTo>
                  <a:pt x="1942037" y="2864344"/>
                </a:lnTo>
                <a:lnTo>
                  <a:pt x="1940637" y="2862446"/>
                </a:lnTo>
                <a:lnTo>
                  <a:pt x="1938837" y="2860548"/>
                </a:lnTo>
                <a:lnTo>
                  <a:pt x="1937037" y="2858786"/>
                </a:lnTo>
                <a:lnTo>
                  <a:pt x="1935037" y="2857023"/>
                </a:lnTo>
                <a:lnTo>
                  <a:pt x="1932637" y="2855397"/>
                </a:lnTo>
                <a:lnTo>
                  <a:pt x="1930037" y="2853770"/>
                </a:lnTo>
                <a:lnTo>
                  <a:pt x="1929237" y="2886575"/>
                </a:lnTo>
                <a:lnTo>
                  <a:pt x="1928637" y="2902842"/>
                </a:lnTo>
                <a:lnTo>
                  <a:pt x="1928037" y="2919245"/>
                </a:lnTo>
                <a:lnTo>
                  <a:pt x="1927037" y="2935376"/>
                </a:lnTo>
                <a:lnTo>
                  <a:pt x="1925837" y="2951643"/>
                </a:lnTo>
                <a:lnTo>
                  <a:pt x="1924837" y="2967910"/>
                </a:lnTo>
                <a:lnTo>
                  <a:pt x="1923237" y="2984177"/>
                </a:lnTo>
                <a:lnTo>
                  <a:pt x="1921237" y="3000308"/>
                </a:lnTo>
                <a:lnTo>
                  <a:pt x="1919237" y="3016440"/>
                </a:lnTo>
                <a:lnTo>
                  <a:pt x="1917037" y="3032707"/>
                </a:lnTo>
                <a:lnTo>
                  <a:pt x="1914437" y="3048703"/>
                </a:lnTo>
                <a:lnTo>
                  <a:pt x="1911437" y="3064834"/>
                </a:lnTo>
                <a:lnTo>
                  <a:pt x="1908037" y="3080830"/>
                </a:lnTo>
                <a:lnTo>
                  <a:pt x="1904437" y="3096826"/>
                </a:lnTo>
                <a:lnTo>
                  <a:pt x="1900437" y="3112822"/>
                </a:lnTo>
                <a:lnTo>
                  <a:pt x="1899637" y="3121362"/>
                </a:lnTo>
                <a:lnTo>
                  <a:pt x="1898837" y="3129902"/>
                </a:lnTo>
                <a:lnTo>
                  <a:pt x="1897437" y="3138171"/>
                </a:lnTo>
                <a:lnTo>
                  <a:pt x="1895637" y="3146576"/>
                </a:lnTo>
                <a:lnTo>
                  <a:pt x="1893436" y="3154709"/>
                </a:lnTo>
                <a:lnTo>
                  <a:pt x="1891236" y="3162978"/>
                </a:lnTo>
                <a:lnTo>
                  <a:pt x="1888636" y="3170976"/>
                </a:lnTo>
                <a:lnTo>
                  <a:pt x="1886236" y="3178974"/>
                </a:lnTo>
                <a:lnTo>
                  <a:pt x="1883236" y="3187108"/>
                </a:lnTo>
                <a:lnTo>
                  <a:pt x="1880236" y="3195105"/>
                </a:lnTo>
                <a:lnTo>
                  <a:pt x="1874436" y="3210966"/>
                </a:lnTo>
                <a:lnTo>
                  <a:pt x="1868236" y="3226962"/>
                </a:lnTo>
                <a:lnTo>
                  <a:pt x="1862236" y="3242822"/>
                </a:lnTo>
                <a:lnTo>
                  <a:pt x="1862036" y="3246618"/>
                </a:lnTo>
                <a:lnTo>
                  <a:pt x="1861636" y="3250142"/>
                </a:lnTo>
                <a:lnTo>
                  <a:pt x="1860436" y="3253531"/>
                </a:lnTo>
                <a:lnTo>
                  <a:pt x="1859236" y="3256784"/>
                </a:lnTo>
                <a:lnTo>
                  <a:pt x="1857436" y="3259902"/>
                </a:lnTo>
                <a:lnTo>
                  <a:pt x="1855636" y="3262749"/>
                </a:lnTo>
                <a:lnTo>
                  <a:pt x="1853436" y="3265731"/>
                </a:lnTo>
                <a:lnTo>
                  <a:pt x="1850836" y="3268714"/>
                </a:lnTo>
                <a:lnTo>
                  <a:pt x="1849236" y="3269798"/>
                </a:lnTo>
                <a:lnTo>
                  <a:pt x="1847436" y="3271018"/>
                </a:lnTo>
                <a:lnTo>
                  <a:pt x="1844436" y="3273458"/>
                </a:lnTo>
                <a:lnTo>
                  <a:pt x="1841435" y="3276440"/>
                </a:lnTo>
                <a:lnTo>
                  <a:pt x="1838835" y="3279287"/>
                </a:lnTo>
                <a:lnTo>
                  <a:pt x="1836235" y="3282405"/>
                </a:lnTo>
                <a:lnTo>
                  <a:pt x="1834035" y="3285658"/>
                </a:lnTo>
                <a:lnTo>
                  <a:pt x="1829235" y="3292165"/>
                </a:lnTo>
                <a:lnTo>
                  <a:pt x="1826635" y="3295419"/>
                </a:lnTo>
                <a:lnTo>
                  <a:pt x="1824235" y="3298401"/>
                </a:lnTo>
                <a:lnTo>
                  <a:pt x="1821235" y="3301248"/>
                </a:lnTo>
                <a:lnTo>
                  <a:pt x="1818235" y="3304094"/>
                </a:lnTo>
                <a:lnTo>
                  <a:pt x="1815035" y="3306399"/>
                </a:lnTo>
                <a:lnTo>
                  <a:pt x="1813435" y="3307619"/>
                </a:lnTo>
                <a:lnTo>
                  <a:pt x="1811635" y="3308568"/>
                </a:lnTo>
                <a:lnTo>
                  <a:pt x="1809635" y="3309517"/>
                </a:lnTo>
                <a:lnTo>
                  <a:pt x="1807435" y="3310465"/>
                </a:lnTo>
                <a:lnTo>
                  <a:pt x="1805435" y="3311008"/>
                </a:lnTo>
                <a:lnTo>
                  <a:pt x="1803235" y="3311821"/>
                </a:lnTo>
                <a:lnTo>
                  <a:pt x="1801435" y="3316023"/>
                </a:lnTo>
                <a:lnTo>
                  <a:pt x="1799235" y="3319955"/>
                </a:lnTo>
                <a:lnTo>
                  <a:pt x="1797035" y="3323343"/>
                </a:lnTo>
                <a:lnTo>
                  <a:pt x="1794235" y="3326597"/>
                </a:lnTo>
                <a:lnTo>
                  <a:pt x="1791635" y="3329444"/>
                </a:lnTo>
                <a:lnTo>
                  <a:pt x="1788634" y="3332019"/>
                </a:lnTo>
                <a:lnTo>
                  <a:pt x="1785434" y="3334324"/>
                </a:lnTo>
                <a:lnTo>
                  <a:pt x="1782034" y="3336357"/>
                </a:lnTo>
                <a:lnTo>
                  <a:pt x="1778434" y="3338119"/>
                </a:lnTo>
                <a:lnTo>
                  <a:pt x="1774634" y="3339610"/>
                </a:lnTo>
                <a:lnTo>
                  <a:pt x="1770634" y="3340830"/>
                </a:lnTo>
                <a:lnTo>
                  <a:pt x="1766434" y="3342051"/>
                </a:lnTo>
                <a:lnTo>
                  <a:pt x="1762234" y="3342999"/>
                </a:lnTo>
                <a:lnTo>
                  <a:pt x="1757834" y="3343948"/>
                </a:lnTo>
                <a:lnTo>
                  <a:pt x="1753234" y="3344762"/>
                </a:lnTo>
                <a:lnTo>
                  <a:pt x="1748634" y="3345304"/>
                </a:lnTo>
                <a:lnTo>
                  <a:pt x="1740634" y="3346117"/>
                </a:lnTo>
                <a:lnTo>
                  <a:pt x="1732633" y="3346524"/>
                </a:lnTo>
                <a:lnTo>
                  <a:pt x="1724833" y="3346931"/>
                </a:lnTo>
                <a:lnTo>
                  <a:pt x="1716833" y="3346931"/>
                </a:lnTo>
                <a:lnTo>
                  <a:pt x="1709033" y="3346795"/>
                </a:lnTo>
                <a:lnTo>
                  <a:pt x="1701033" y="3346388"/>
                </a:lnTo>
                <a:lnTo>
                  <a:pt x="1693233" y="3345846"/>
                </a:lnTo>
                <a:lnTo>
                  <a:pt x="1685233" y="3345168"/>
                </a:lnTo>
                <a:lnTo>
                  <a:pt x="1669632" y="3343677"/>
                </a:lnTo>
                <a:lnTo>
                  <a:pt x="1654032" y="3341915"/>
                </a:lnTo>
                <a:lnTo>
                  <a:pt x="1638232" y="3340153"/>
                </a:lnTo>
                <a:lnTo>
                  <a:pt x="1630631" y="3339339"/>
                </a:lnTo>
                <a:lnTo>
                  <a:pt x="1622631" y="3338662"/>
                </a:lnTo>
                <a:lnTo>
                  <a:pt x="1618231" y="3338119"/>
                </a:lnTo>
                <a:lnTo>
                  <a:pt x="1614231" y="3337306"/>
                </a:lnTo>
                <a:lnTo>
                  <a:pt x="1610431" y="3336222"/>
                </a:lnTo>
                <a:lnTo>
                  <a:pt x="1606831" y="3335001"/>
                </a:lnTo>
                <a:lnTo>
                  <a:pt x="1603631" y="3333375"/>
                </a:lnTo>
                <a:lnTo>
                  <a:pt x="1600431" y="3331613"/>
                </a:lnTo>
                <a:lnTo>
                  <a:pt x="1597631" y="3329444"/>
                </a:lnTo>
                <a:lnTo>
                  <a:pt x="1595231" y="3327275"/>
                </a:lnTo>
                <a:lnTo>
                  <a:pt x="1592631" y="3324835"/>
                </a:lnTo>
                <a:lnTo>
                  <a:pt x="1590631" y="3321988"/>
                </a:lnTo>
                <a:lnTo>
                  <a:pt x="1588631" y="3319277"/>
                </a:lnTo>
                <a:lnTo>
                  <a:pt x="1587031" y="3316159"/>
                </a:lnTo>
                <a:lnTo>
                  <a:pt x="1585431" y="3313041"/>
                </a:lnTo>
                <a:lnTo>
                  <a:pt x="1584231" y="3309652"/>
                </a:lnTo>
                <a:lnTo>
                  <a:pt x="1583031" y="3306263"/>
                </a:lnTo>
                <a:lnTo>
                  <a:pt x="1582231" y="3302739"/>
                </a:lnTo>
                <a:lnTo>
                  <a:pt x="1579230" y="3290267"/>
                </a:lnTo>
                <a:lnTo>
                  <a:pt x="1576230" y="3278067"/>
                </a:lnTo>
                <a:lnTo>
                  <a:pt x="1570030" y="3253531"/>
                </a:lnTo>
                <a:lnTo>
                  <a:pt x="1564030" y="3229131"/>
                </a:lnTo>
                <a:lnTo>
                  <a:pt x="1561030" y="3216795"/>
                </a:lnTo>
                <a:lnTo>
                  <a:pt x="1558230" y="3204595"/>
                </a:lnTo>
                <a:lnTo>
                  <a:pt x="1555830" y="3192123"/>
                </a:lnTo>
                <a:lnTo>
                  <a:pt x="1553430" y="3179787"/>
                </a:lnTo>
                <a:lnTo>
                  <a:pt x="1551630" y="3167316"/>
                </a:lnTo>
                <a:lnTo>
                  <a:pt x="1550030" y="3154845"/>
                </a:lnTo>
                <a:lnTo>
                  <a:pt x="1549230" y="3142373"/>
                </a:lnTo>
                <a:lnTo>
                  <a:pt x="1548630" y="3136002"/>
                </a:lnTo>
                <a:lnTo>
                  <a:pt x="1548630" y="3129766"/>
                </a:lnTo>
                <a:lnTo>
                  <a:pt x="1548430" y="3123395"/>
                </a:lnTo>
                <a:lnTo>
                  <a:pt x="1548630" y="3117024"/>
                </a:lnTo>
                <a:lnTo>
                  <a:pt x="1548830" y="3110517"/>
                </a:lnTo>
                <a:lnTo>
                  <a:pt x="1549430" y="3104146"/>
                </a:lnTo>
                <a:lnTo>
                  <a:pt x="1540430" y="3086795"/>
                </a:lnTo>
                <a:lnTo>
                  <a:pt x="1521829" y="3078254"/>
                </a:lnTo>
                <a:lnTo>
                  <a:pt x="1501629" y="3190903"/>
                </a:lnTo>
                <a:lnTo>
                  <a:pt x="1502229" y="3194834"/>
                </a:lnTo>
                <a:lnTo>
                  <a:pt x="1502429" y="3198630"/>
                </a:lnTo>
                <a:lnTo>
                  <a:pt x="1502429" y="3202561"/>
                </a:lnTo>
                <a:lnTo>
                  <a:pt x="1502429" y="3206357"/>
                </a:lnTo>
                <a:lnTo>
                  <a:pt x="1502029" y="3210152"/>
                </a:lnTo>
                <a:lnTo>
                  <a:pt x="1501429" y="3213948"/>
                </a:lnTo>
                <a:lnTo>
                  <a:pt x="1500429" y="3221404"/>
                </a:lnTo>
                <a:lnTo>
                  <a:pt x="1498429" y="3228995"/>
                </a:lnTo>
                <a:lnTo>
                  <a:pt x="1496429" y="3236315"/>
                </a:lnTo>
                <a:lnTo>
                  <a:pt x="1492229" y="3251227"/>
                </a:lnTo>
                <a:lnTo>
                  <a:pt x="1492229" y="3256242"/>
                </a:lnTo>
                <a:lnTo>
                  <a:pt x="1491429" y="3261258"/>
                </a:lnTo>
                <a:lnTo>
                  <a:pt x="1490629" y="3266002"/>
                </a:lnTo>
                <a:lnTo>
                  <a:pt x="1489429" y="3270882"/>
                </a:lnTo>
                <a:lnTo>
                  <a:pt x="1487829" y="3275491"/>
                </a:lnTo>
                <a:lnTo>
                  <a:pt x="1486029" y="3280100"/>
                </a:lnTo>
                <a:lnTo>
                  <a:pt x="1483829" y="3284709"/>
                </a:lnTo>
                <a:lnTo>
                  <a:pt x="1481629" y="3289183"/>
                </a:lnTo>
                <a:lnTo>
                  <a:pt x="1477029" y="3298536"/>
                </a:lnTo>
                <a:lnTo>
                  <a:pt x="1475028" y="3303010"/>
                </a:lnTo>
                <a:lnTo>
                  <a:pt x="1473028" y="3307754"/>
                </a:lnTo>
                <a:lnTo>
                  <a:pt x="1470828" y="3312363"/>
                </a:lnTo>
                <a:lnTo>
                  <a:pt x="1469428" y="3317243"/>
                </a:lnTo>
                <a:lnTo>
                  <a:pt x="1468028" y="3322123"/>
                </a:lnTo>
                <a:lnTo>
                  <a:pt x="1467028" y="3327275"/>
                </a:lnTo>
                <a:lnTo>
                  <a:pt x="1466628" y="3328359"/>
                </a:lnTo>
                <a:lnTo>
                  <a:pt x="1466228" y="3329308"/>
                </a:lnTo>
                <a:lnTo>
                  <a:pt x="1465428" y="3330528"/>
                </a:lnTo>
                <a:lnTo>
                  <a:pt x="1464628" y="3331613"/>
                </a:lnTo>
                <a:lnTo>
                  <a:pt x="1462228" y="3334053"/>
                </a:lnTo>
                <a:lnTo>
                  <a:pt x="1459228" y="3336628"/>
                </a:lnTo>
                <a:lnTo>
                  <a:pt x="1455628" y="3339339"/>
                </a:lnTo>
                <a:lnTo>
                  <a:pt x="1451828" y="3341915"/>
                </a:lnTo>
                <a:lnTo>
                  <a:pt x="1447228" y="3344626"/>
                </a:lnTo>
                <a:lnTo>
                  <a:pt x="1442628" y="3347202"/>
                </a:lnTo>
                <a:lnTo>
                  <a:pt x="1437628" y="3349777"/>
                </a:lnTo>
                <a:lnTo>
                  <a:pt x="1432628" y="3352353"/>
                </a:lnTo>
                <a:lnTo>
                  <a:pt x="1427628" y="3354522"/>
                </a:lnTo>
                <a:lnTo>
                  <a:pt x="1422627" y="3356420"/>
                </a:lnTo>
                <a:lnTo>
                  <a:pt x="1417827" y="3358317"/>
                </a:lnTo>
                <a:lnTo>
                  <a:pt x="1413227" y="3359809"/>
                </a:lnTo>
                <a:lnTo>
                  <a:pt x="1409027" y="3360893"/>
                </a:lnTo>
                <a:lnTo>
                  <a:pt x="1405227" y="3361842"/>
                </a:lnTo>
                <a:lnTo>
                  <a:pt x="1399227" y="3362926"/>
                </a:lnTo>
                <a:lnTo>
                  <a:pt x="1393227" y="3364146"/>
                </a:lnTo>
                <a:lnTo>
                  <a:pt x="1380627" y="3367129"/>
                </a:lnTo>
                <a:lnTo>
                  <a:pt x="1374227" y="3368484"/>
                </a:lnTo>
                <a:lnTo>
                  <a:pt x="1367826" y="3369704"/>
                </a:lnTo>
                <a:lnTo>
                  <a:pt x="1361426" y="3371060"/>
                </a:lnTo>
                <a:lnTo>
                  <a:pt x="1354826" y="3372144"/>
                </a:lnTo>
                <a:lnTo>
                  <a:pt x="1348426" y="3372822"/>
                </a:lnTo>
                <a:lnTo>
                  <a:pt x="1341826" y="3373364"/>
                </a:lnTo>
                <a:lnTo>
                  <a:pt x="1338626" y="3373500"/>
                </a:lnTo>
                <a:lnTo>
                  <a:pt x="1335226" y="3373500"/>
                </a:lnTo>
                <a:lnTo>
                  <a:pt x="1332026" y="3373500"/>
                </a:lnTo>
                <a:lnTo>
                  <a:pt x="1328826" y="3373229"/>
                </a:lnTo>
                <a:lnTo>
                  <a:pt x="1325426" y="3372822"/>
                </a:lnTo>
                <a:lnTo>
                  <a:pt x="1322226" y="3372416"/>
                </a:lnTo>
                <a:lnTo>
                  <a:pt x="1318825" y="3371873"/>
                </a:lnTo>
                <a:lnTo>
                  <a:pt x="1315625" y="3371196"/>
                </a:lnTo>
                <a:lnTo>
                  <a:pt x="1312425" y="3370247"/>
                </a:lnTo>
                <a:lnTo>
                  <a:pt x="1309025" y="3369298"/>
                </a:lnTo>
                <a:lnTo>
                  <a:pt x="1305825" y="3368078"/>
                </a:lnTo>
                <a:lnTo>
                  <a:pt x="1302625" y="3366722"/>
                </a:lnTo>
                <a:lnTo>
                  <a:pt x="1304425" y="3362249"/>
                </a:lnTo>
                <a:lnTo>
                  <a:pt x="1303625" y="3361842"/>
                </a:lnTo>
                <a:lnTo>
                  <a:pt x="1302825" y="3364418"/>
                </a:lnTo>
                <a:lnTo>
                  <a:pt x="1302625" y="3366722"/>
                </a:lnTo>
                <a:lnTo>
                  <a:pt x="1300825" y="3365502"/>
                </a:lnTo>
                <a:lnTo>
                  <a:pt x="1298825" y="3364418"/>
                </a:lnTo>
                <a:lnTo>
                  <a:pt x="1296825" y="3363469"/>
                </a:lnTo>
                <a:lnTo>
                  <a:pt x="1294825" y="3362655"/>
                </a:lnTo>
                <a:lnTo>
                  <a:pt x="1292825" y="3361978"/>
                </a:lnTo>
                <a:lnTo>
                  <a:pt x="1290825" y="3361571"/>
                </a:lnTo>
                <a:lnTo>
                  <a:pt x="1288625" y="3361300"/>
                </a:lnTo>
                <a:lnTo>
                  <a:pt x="1286625" y="3361164"/>
                </a:lnTo>
                <a:lnTo>
                  <a:pt x="1284625" y="3360893"/>
                </a:lnTo>
                <a:lnTo>
                  <a:pt x="1282625" y="3360893"/>
                </a:lnTo>
                <a:lnTo>
                  <a:pt x="1278225" y="3361164"/>
                </a:lnTo>
                <a:lnTo>
                  <a:pt x="1273825" y="3361571"/>
                </a:lnTo>
                <a:lnTo>
                  <a:pt x="1269625" y="3361978"/>
                </a:lnTo>
                <a:lnTo>
                  <a:pt x="1265224" y="3362520"/>
                </a:lnTo>
                <a:lnTo>
                  <a:pt x="1260824" y="3362791"/>
                </a:lnTo>
                <a:lnTo>
                  <a:pt x="1256624" y="3362926"/>
                </a:lnTo>
                <a:lnTo>
                  <a:pt x="1254424" y="3362791"/>
                </a:lnTo>
                <a:lnTo>
                  <a:pt x="1252424" y="3362655"/>
                </a:lnTo>
                <a:lnTo>
                  <a:pt x="1250424" y="3362520"/>
                </a:lnTo>
                <a:lnTo>
                  <a:pt x="1248424" y="3361978"/>
                </a:lnTo>
                <a:lnTo>
                  <a:pt x="1246224" y="3361435"/>
                </a:lnTo>
                <a:lnTo>
                  <a:pt x="1244224" y="3360758"/>
                </a:lnTo>
                <a:lnTo>
                  <a:pt x="1242424" y="3359809"/>
                </a:lnTo>
                <a:lnTo>
                  <a:pt x="1240424" y="3358995"/>
                </a:lnTo>
                <a:lnTo>
                  <a:pt x="1238624" y="3357640"/>
                </a:lnTo>
                <a:lnTo>
                  <a:pt x="1236624" y="3356149"/>
                </a:lnTo>
                <a:lnTo>
                  <a:pt x="1233624" y="3353437"/>
                </a:lnTo>
                <a:lnTo>
                  <a:pt x="1230424" y="3350455"/>
                </a:lnTo>
                <a:lnTo>
                  <a:pt x="1227624" y="3347337"/>
                </a:lnTo>
                <a:lnTo>
                  <a:pt x="1225224" y="3344219"/>
                </a:lnTo>
                <a:lnTo>
                  <a:pt x="1223024" y="3340966"/>
                </a:lnTo>
                <a:lnTo>
                  <a:pt x="1221024" y="3337713"/>
                </a:lnTo>
                <a:lnTo>
                  <a:pt x="1219224" y="3334459"/>
                </a:lnTo>
                <a:lnTo>
                  <a:pt x="1217624" y="3331070"/>
                </a:lnTo>
                <a:lnTo>
                  <a:pt x="1216224" y="3327681"/>
                </a:lnTo>
                <a:lnTo>
                  <a:pt x="1215023" y="3324292"/>
                </a:lnTo>
                <a:lnTo>
                  <a:pt x="1213823" y="3320768"/>
                </a:lnTo>
                <a:lnTo>
                  <a:pt x="1213023" y="3317379"/>
                </a:lnTo>
                <a:lnTo>
                  <a:pt x="1211423" y="3310059"/>
                </a:lnTo>
                <a:lnTo>
                  <a:pt x="1210423" y="3302874"/>
                </a:lnTo>
                <a:lnTo>
                  <a:pt x="1209623" y="3295554"/>
                </a:lnTo>
                <a:lnTo>
                  <a:pt x="1208823" y="3288098"/>
                </a:lnTo>
                <a:lnTo>
                  <a:pt x="1207823" y="3273323"/>
                </a:lnTo>
                <a:lnTo>
                  <a:pt x="1206823" y="3266002"/>
                </a:lnTo>
                <a:lnTo>
                  <a:pt x="1205623" y="3258818"/>
                </a:lnTo>
                <a:lnTo>
                  <a:pt x="1204023" y="3251633"/>
                </a:lnTo>
                <a:lnTo>
                  <a:pt x="1203223" y="3248109"/>
                </a:lnTo>
                <a:lnTo>
                  <a:pt x="1202023" y="3244720"/>
                </a:lnTo>
                <a:lnTo>
                  <a:pt x="1200223" y="3238891"/>
                </a:lnTo>
                <a:lnTo>
                  <a:pt x="1198623" y="3233062"/>
                </a:lnTo>
                <a:lnTo>
                  <a:pt x="1197223" y="3227097"/>
                </a:lnTo>
                <a:lnTo>
                  <a:pt x="1195823" y="3221268"/>
                </a:lnTo>
                <a:lnTo>
                  <a:pt x="1195023" y="3215168"/>
                </a:lnTo>
                <a:lnTo>
                  <a:pt x="1194223" y="3209068"/>
                </a:lnTo>
                <a:lnTo>
                  <a:pt x="1193023" y="3196868"/>
                </a:lnTo>
                <a:lnTo>
                  <a:pt x="1192023" y="3184532"/>
                </a:lnTo>
                <a:lnTo>
                  <a:pt x="1191023" y="3172196"/>
                </a:lnTo>
                <a:lnTo>
                  <a:pt x="1190223" y="3159860"/>
                </a:lnTo>
                <a:lnTo>
                  <a:pt x="1189023" y="3147660"/>
                </a:lnTo>
                <a:lnTo>
                  <a:pt x="1188823" y="3122040"/>
                </a:lnTo>
                <a:lnTo>
                  <a:pt x="1188823" y="3096284"/>
                </a:lnTo>
                <a:lnTo>
                  <a:pt x="1185623" y="3093979"/>
                </a:lnTo>
                <a:lnTo>
                  <a:pt x="1183223" y="3091539"/>
                </a:lnTo>
                <a:lnTo>
                  <a:pt x="1181023" y="3089099"/>
                </a:lnTo>
                <a:lnTo>
                  <a:pt x="1179423" y="3086388"/>
                </a:lnTo>
                <a:lnTo>
                  <a:pt x="1178423" y="3083812"/>
                </a:lnTo>
                <a:lnTo>
                  <a:pt x="1177623" y="3081237"/>
                </a:lnTo>
                <a:lnTo>
                  <a:pt x="1177223" y="3078390"/>
                </a:lnTo>
                <a:lnTo>
                  <a:pt x="1177023" y="3075408"/>
                </a:lnTo>
                <a:lnTo>
                  <a:pt x="1177023" y="3072696"/>
                </a:lnTo>
                <a:lnTo>
                  <a:pt x="1177223" y="3069714"/>
                </a:lnTo>
                <a:lnTo>
                  <a:pt x="1177823" y="3063885"/>
                </a:lnTo>
                <a:lnTo>
                  <a:pt x="1178623" y="3058056"/>
                </a:lnTo>
                <a:lnTo>
                  <a:pt x="1179223" y="3052227"/>
                </a:lnTo>
                <a:lnTo>
                  <a:pt x="1170823" y="3017524"/>
                </a:lnTo>
                <a:lnTo>
                  <a:pt x="1169023" y="3013729"/>
                </a:lnTo>
                <a:lnTo>
                  <a:pt x="1167223" y="3010204"/>
                </a:lnTo>
                <a:lnTo>
                  <a:pt x="1165623" y="3006544"/>
                </a:lnTo>
                <a:lnTo>
                  <a:pt x="1164223" y="3003020"/>
                </a:lnTo>
                <a:lnTo>
                  <a:pt x="1163022" y="2999224"/>
                </a:lnTo>
                <a:lnTo>
                  <a:pt x="1162222" y="2995564"/>
                </a:lnTo>
                <a:lnTo>
                  <a:pt x="1161222" y="2992039"/>
                </a:lnTo>
                <a:lnTo>
                  <a:pt x="1160622" y="2988244"/>
                </a:lnTo>
                <a:lnTo>
                  <a:pt x="1159622" y="2980653"/>
                </a:lnTo>
                <a:lnTo>
                  <a:pt x="1159222" y="2973332"/>
                </a:lnTo>
                <a:lnTo>
                  <a:pt x="1159022" y="2965877"/>
                </a:lnTo>
                <a:lnTo>
                  <a:pt x="1159022" y="2958285"/>
                </a:lnTo>
                <a:lnTo>
                  <a:pt x="1159622" y="2943103"/>
                </a:lnTo>
                <a:lnTo>
                  <a:pt x="1160022" y="2928056"/>
                </a:lnTo>
                <a:lnTo>
                  <a:pt x="1160222" y="2920600"/>
                </a:lnTo>
                <a:lnTo>
                  <a:pt x="1160022" y="2913009"/>
                </a:lnTo>
                <a:lnTo>
                  <a:pt x="1159422" y="2905553"/>
                </a:lnTo>
                <a:lnTo>
                  <a:pt x="1158422" y="2898233"/>
                </a:lnTo>
                <a:lnTo>
                  <a:pt x="1163823" y="2895251"/>
                </a:lnTo>
                <a:lnTo>
                  <a:pt x="1163422" y="2894302"/>
                </a:lnTo>
                <a:lnTo>
                  <a:pt x="1158422" y="2898233"/>
                </a:lnTo>
                <a:lnTo>
                  <a:pt x="1157422" y="2896878"/>
                </a:lnTo>
                <a:lnTo>
                  <a:pt x="1156422" y="2895522"/>
                </a:lnTo>
                <a:lnTo>
                  <a:pt x="1155022" y="2892946"/>
                </a:lnTo>
                <a:lnTo>
                  <a:pt x="1154022" y="2890100"/>
                </a:lnTo>
                <a:lnTo>
                  <a:pt x="1153222" y="2887389"/>
                </a:lnTo>
                <a:lnTo>
                  <a:pt x="1152822" y="2884406"/>
                </a:lnTo>
                <a:lnTo>
                  <a:pt x="1152622" y="2881424"/>
                </a:lnTo>
                <a:lnTo>
                  <a:pt x="1152022" y="2875459"/>
                </a:lnTo>
                <a:lnTo>
                  <a:pt x="1151622" y="2869359"/>
                </a:lnTo>
                <a:lnTo>
                  <a:pt x="1151222" y="2866513"/>
                </a:lnTo>
                <a:lnTo>
                  <a:pt x="1150422" y="2863666"/>
                </a:lnTo>
                <a:lnTo>
                  <a:pt x="1149622" y="2860955"/>
                </a:lnTo>
                <a:lnTo>
                  <a:pt x="1148022" y="2858244"/>
                </a:lnTo>
                <a:lnTo>
                  <a:pt x="1147022" y="2856888"/>
                </a:lnTo>
                <a:lnTo>
                  <a:pt x="1146222" y="2855668"/>
                </a:lnTo>
                <a:lnTo>
                  <a:pt x="1145022" y="2854448"/>
                </a:lnTo>
                <a:lnTo>
                  <a:pt x="1143622" y="2853363"/>
                </a:lnTo>
                <a:lnTo>
                  <a:pt x="1132022" y="2930767"/>
                </a:lnTo>
                <a:lnTo>
                  <a:pt x="1132422" y="2938494"/>
                </a:lnTo>
                <a:lnTo>
                  <a:pt x="1132422" y="2946221"/>
                </a:lnTo>
                <a:lnTo>
                  <a:pt x="1132022" y="2953812"/>
                </a:lnTo>
                <a:lnTo>
                  <a:pt x="1131222" y="2961539"/>
                </a:lnTo>
                <a:lnTo>
                  <a:pt x="1130022" y="2969130"/>
                </a:lnTo>
                <a:lnTo>
                  <a:pt x="1128622" y="2976586"/>
                </a:lnTo>
                <a:lnTo>
                  <a:pt x="1127022" y="2984177"/>
                </a:lnTo>
                <a:lnTo>
                  <a:pt x="1125422" y="2991497"/>
                </a:lnTo>
                <a:lnTo>
                  <a:pt x="1121822" y="3006544"/>
                </a:lnTo>
                <a:lnTo>
                  <a:pt x="1118222" y="3021456"/>
                </a:lnTo>
                <a:lnTo>
                  <a:pt x="1116822" y="3029047"/>
                </a:lnTo>
                <a:lnTo>
                  <a:pt x="1115422" y="3036502"/>
                </a:lnTo>
                <a:lnTo>
                  <a:pt x="1114222" y="3044094"/>
                </a:lnTo>
                <a:lnTo>
                  <a:pt x="1113622" y="3051821"/>
                </a:lnTo>
                <a:lnTo>
                  <a:pt x="1110821" y="3064699"/>
                </a:lnTo>
                <a:lnTo>
                  <a:pt x="1108021" y="3077441"/>
                </a:lnTo>
                <a:lnTo>
                  <a:pt x="1105221" y="3090319"/>
                </a:lnTo>
                <a:lnTo>
                  <a:pt x="1101621" y="3102790"/>
                </a:lnTo>
                <a:lnTo>
                  <a:pt x="1098021" y="3115126"/>
                </a:lnTo>
                <a:lnTo>
                  <a:pt x="1094221" y="3127598"/>
                </a:lnTo>
                <a:lnTo>
                  <a:pt x="1091821" y="3133562"/>
                </a:lnTo>
                <a:lnTo>
                  <a:pt x="1089621" y="3139662"/>
                </a:lnTo>
                <a:lnTo>
                  <a:pt x="1087021" y="3145491"/>
                </a:lnTo>
                <a:lnTo>
                  <a:pt x="1084621" y="3151320"/>
                </a:lnTo>
                <a:lnTo>
                  <a:pt x="1081821" y="3157285"/>
                </a:lnTo>
                <a:lnTo>
                  <a:pt x="1078821" y="3162978"/>
                </a:lnTo>
                <a:lnTo>
                  <a:pt x="1076021" y="3168672"/>
                </a:lnTo>
                <a:lnTo>
                  <a:pt x="1072821" y="3174365"/>
                </a:lnTo>
                <a:lnTo>
                  <a:pt x="1069421" y="3179923"/>
                </a:lnTo>
                <a:lnTo>
                  <a:pt x="1065621" y="3185345"/>
                </a:lnTo>
                <a:lnTo>
                  <a:pt x="1062021" y="3190768"/>
                </a:lnTo>
                <a:lnTo>
                  <a:pt x="1058020" y="3196190"/>
                </a:lnTo>
                <a:lnTo>
                  <a:pt x="1053820" y="3201477"/>
                </a:lnTo>
                <a:lnTo>
                  <a:pt x="1049420" y="3206492"/>
                </a:lnTo>
                <a:lnTo>
                  <a:pt x="1045020" y="3211644"/>
                </a:lnTo>
                <a:lnTo>
                  <a:pt x="1040220" y="3216795"/>
                </a:lnTo>
                <a:lnTo>
                  <a:pt x="1035220" y="3221539"/>
                </a:lnTo>
                <a:lnTo>
                  <a:pt x="1029820" y="3226284"/>
                </a:lnTo>
                <a:lnTo>
                  <a:pt x="1024420" y="3231164"/>
                </a:lnTo>
                <a:lnTo>
                  <a:pt x="1018420" y="3235773"/>
                </a:lnTo>
                <a:lnTo>
                  <a:pt x="1013020" y="3239704"/>
                </a:lnTo>
                <a:lnTo>
                  <a:pt x="1007619" y="3243500"/>
                </a:lnTo>
                <a:lnTo>
                  <a:pt x="1002019" y="3246889"/>
                </a:lnTo>
                <a:lnTo>
                  <a:pt x="996419" y="3250007"/>
                </a:lnTo>
                <a:lnTo>
                  <a:pt x="990619" y="3252582"/>
                </a:lnTo>
                <a:lnTo>
                  <a:pt x="985019" y="3254887"/>
                </a:lnTo>
                <a:lnTo>
                  <a:pt x="979219" y="3256920"/>
                </a:lnTo>
                <a:lnTo>
                  <a:pt x="973419" y="3258682"/>
                </a:lnTo>
                <a:lnTo>
                  <a:pt x="967419" y="3259902"/>
                </a:lnTo>
                <a:lnTo>
                  <a:pt x="961419" y="3260987"/>
                </a:lnTo>
                <a:lnTo>
                  <a:pt x="955218" y="3261393"/>
                </a:lnTo>
                <a:lnTo>
                  <a:pt x="949218" y="3261665"/>
                </a:lnTo>
                <a:lnTo>
                  <a:pt x="942818" y="3261529"/>
                </a:lnTo>
                <a:lnTo>
                  <a:pt x="936418" y="3261122"/>
                </a:lnTo>
                <a:lnTo>
                  <a:pt x="929818" y="3260309"/>
                </a:lnTo>
                <a:lnTo>
                  <a:pt x="923018" y="3259089"/>
                </a:lnTo>
                <a:lnTo>
                  <a:pt x="916218" y="3258818"/>
                </a:lnTo>
                <a:lnTo>
                  <a:pt x="910018" y="3258682"/>
                </a:lnTo>
                <a:lnTo>
                  <a:pt x="903217" y="3258682"/>
                </a:lnTo>
                <a:lnTo>
                  <a:pt x="896617" y="3258682"/>
                </a:lnTo>
                <a:lnTo>
                  <a:pt x="883417" y="3258953"/>
                </a:lnTo>
                <a:lnTo>
                  <a:pt x="870417" y="3259224"/>
                </a:lnTo>
                <a:lnTo>
                  <a:pt x="863817" y="3259224"/>
                </a:lnTo>
                <a:lnTo>
                  <a:pt x="857217" y="3259089"/>
                </a:lnTo>
                <a:lnTo>
                  <a:pt x="850616" y="3258818"/>
                </a:lnTo>
                <a:lnTo>
                  <a:pt x="844216" y="3258276"/>
                </a:lnTo>
                <a:lnTo>
                  <a:pt x="837616" y="3257598"/>
                </a:lnTo>
                <a:lnTo>
                  <a:pt x="831016" y="3256513"/>
                </a:lnTo>
                <a:lnTo>
                  <a:pt x="824616" y="3255293"/>
                </a:lnTo>
                <a:lnTo>
                  <a:pt x="818216" y="3253531"/>
                </a:lnTo>
                <a:lnTo>
                  <a:pt x="801416" y="3251362"/>
                </a:lnTo>
                <a:lnTo>
                  <a:pt x="797815" y="3251633"/>
                </a:lnTo>
                <a:lnTo>
                  <a:pt x="794215" y="3251769"/>
                </a:lnTo>
                <a:lnTo>
                  <a:pt x="790815" y="3251633"/>
                </a:lnTo>
                <a:lnTo>
                  <a:pt x="787615" y="3251362"/>
                </a:lnTo>
                <a:lnTo>
                  <a:pt x="784415" y="3250684"/>
                </a:lnTo>
                <a:lnTo>
                  <a:pt x="781615" y="3250007"/>
                </a:lnTo>
                <a:lnTo>
                  <a:pt x="778615" y="3248922"/>
                </a:lnTo>
                <a:lnTo>
                  <a:pt x="776015" y="3247702"/>
                </a:lnTo>
                <a:lnTo>
                  <a:pt x="773615" y="3246075"/>
                </a:lnTo>
                <a:lnTo>
                  <a:pt x="771215" y="3244449"/>
                </a:lnTo>
                <a:lnTo>
                  <a:pt x="769015" y="3242415"/>
                </a:lnTo>
                <a:lnTo>
                  <a:pt x="767215" y="3240246"/>
                </a:lnTo>
                <a:lnTo>
                  <a:pt x="765415" y="3237942"/>
                </a:lnTo>
                <a:lnTo>
                  <a:pt x="764015" y="3235502"/>
                </a:lnTo>
                <a:lnTo>
                  <a:pt x="762615" y="3232655"/>
                </a:lnTo>
                <a:lnTo>
                  <a:pt x="761615" y="3229673"/>
                </a:lnTo>
                <a:lnTo>
                  <a:pt x="759815" y="3224522"/>
                </a:lnTo>
                <a:lnTo>
                  <a:pt x="758015" y="3219370"/>
                </a:lnTo>
                <a:lnTo>
                  <a:pt x="754015" y="3209204"/>
                </a:lnTo>
                <a:lnTo>
                  <a:pt x="749615" y="3198901"/>
                </a:lnTo>
                <a:lnTo>
                  <a:pt x="745214" y="3188870"/>
                </a:lnTo>
                <a:lnTo>
                  <a:pt x="743214" y="3183719"/>
                </a:lnTo>
                <a:lnTo>
                  <a:pt x="741414" y="3178567"/>
                </a:lnTo>
                <a:lnTo>
                  <a:pt x="739814" y="3173281"/>
                </a:lnTo>
                <a:lnTo>
                  <a:pt x="738214" y="3167994"/>
                </a:lnTo>
                <a:lnTo>
                  <a:pt x="737014" y="3162843"/>
                </a:lnTo>
                <a:lnTo>
                  <a:pt x="736414" y="3157420"/>
                </a:lnTo>
                <a:lnTo>
                  <a:pt x="735614" y="3151862"/>
                </a:lnTo>
                <a:lnTo>
                  <a:pt x="735614" y="3146305"/>
                </a:lnTo>
                <a:lnTo>
                  <a:pt x="732214" y="3140882"/>
                </a:lnTo>
                <a:lnTo>
                  <a:pt x="729214" y="3135324"/>
                </a:lnTo>
                <a:lnTo>
                  <a:pt x="726414" y="3129495"/>
                </a:lnTo>
                <a:lnTo>
                  <a:pt x="723614" y="3123937"/>
                </a:lnTo>
                <a:lnTo>
                  <a:pt x="721014" y="3118244"/>
                </a:lnTo>
                <a:lnTo>
                  <a:pt x="719014" y="3112415"/>
                </a:lnTo>
                <a:lnTo>
                  <a:pt x="717014" y="3106722"/>
                </a:lnTo>
                <a:lnTo>
                  <a:pt x="715214" y="3100621"/>
                </a:lnTo>
                <a:lnTo>
                  <a:pt x="713414" y="3094792"/>
                </a:lnTo>
                <a:lnTo>
                  <a:pt x="712014" y="3088692"/>
                </a:lnTo>
                <a:lnTo>
                  <a:pt x="710614" y="3082863"/>
                </a:lnTo>
                <a:lnTo>
                  <a:pt x="709414" y="3076763"/>
                </a:lnTo>
                <a:lnTo>
                  <a:pt x="708614" y="3070663"/>
                </a:lnTo>
                <a:lnTo>
                  <a:pt x="707614" y="3064427"/>
                </a:lnTo>
                <a:lnTo>
                  <a:pt x="706214" y="3052092"/>
                </a:lnTo>
                <a:lnTo>
                  <a:pt x="705414" y="3050465"/>
                </a:lnTo>
                <a:lnTo>
                  <a:pt x="704614" y="3048567"/>
                </a:lnTo>
                <a:lnTo>
                  <a:pt x="704214" y="3046398"/>
                </a:lnTo>
                <a:lnTo>
                  <a:pt x="704014" y="3044229"/>
                </a:lnTo>
                <a:lnTo>
                  <a:pt x="704014" y="3039756"/>
                </a:lnTo>
                <a:lnTo>
                  <a:pt x="703814" y="3037451"/>
                </a:lnTo>
                <a:lnTo>
                  <a:pt x="703814" y="3035282"/>
                </a:lnTo>
                <a:lnTo>
                  <a:pt x="703214" y="3033114"/>
                </a:lnTo>
                <a:lnTo>
                  <a:pt x="702614" y="3031216"/>
                </a:lnTo>
                <a:lnTo>
                  <a:pt x="701414" y="3029589"/>
                </a:lnTo>
                <a:lnTo>
                  <a:pt x="700814" y="3028911"/>
                </a:lnTo>
                <a:lnTo>
                  <a:pt x="699814" y="3028369"/>
                </a:lnTo>
                <a:lnTo>
                  <a:pt x="699014" y="3027691"/>
                </a:lnTo>
                <a:lnTo>
                  <a:pt x="697814" y="3027285"/>
                </a:lnTo>
                <a:lnTo>
                  <a:pt x="696614" y="3026742"/>
                </a:lnTo>
                <a:lnTo>
                  <a:pt x="695413" y="3026471"/>
                </a:lnTo>
                <a:lnTo>
                  <a:pt x="693813" y="3026336"/>
                </a:lnTo>
                <a:lnTo>
                  <a:pt x="691813" y="3026200"/>
                </a:lnTo>
                <a:lnTo>
                  <a:pt x="689813" y="3026336"/>
                </a:lnTo>
                <a:lnTo>
                  <a:pt x="687813" y="3026471"/>
                </a:lnTo>
                <a:lnTo>
                  <a:pt x="685813" y="3032842"/>
                </a:lnTo>
                <a:lnTo>
                  <a:pt x="683613" y="3039078"/>
                </a:lnTo>
                <a:lnTo>
                  <a:pt x="681413" y="3045314"/>
                </a:lnTo>
                <a:lnTo>
                  <a:pt x="680013" y="3048296"/>
                </a:lnTo>
                <a:lnTo>
                  <a:pt x="678413" y="3051007"/>
                </a:lnTo>
                <a:lnTo>
                  <a:pt x="676813" y="3053854"/>
                </a:lnTo>
                <a:lnTo>
                  <a:pt x="674813" y="3056565"/>
                </a:lnTo>
                <a:lnTo>
                  <a:pt x="672813" y="3059141"/>
                </a:lnTo>
                <a:lnTo>
                  <a:pt x="670213" y="3061445"/>
                </a:lnTo>
                <a:lnTo>
                  <a:pt x="667813" y="3063614"/>
                </a:lnTo>
                <a:lnTo>
                  <a:pt x="664813" y="3065512"/>
                </a:lnTo>
                <a:lnTo>
                  <a:pt x="661413" y="3067410"/>
                </a:lnTo>
                <a:lnTo>
                  <a:pt x="657613" y="3069172"/>
                </a:lnTo>
                <a:lnTo>
                  <a:pt x="658613" y="3072832"/>
                </a:lnTo>
                <a:lnTo>
                  <a:pt x="659813" y="3076763"/>
                </a:lnTo>
                <a:lnTo>
                  <a:pt x="660413" y="3080694"/>
                </a:lnTo>
                <a:lnTo>
                  <a:pt x="660613" y="3082728"/>
                </a:lnTo>
                <a:lnTo>
                  <a:pt x="660613" y="3084626"/>
                </a:lnTo>
                <a:lnTo>
                  <a:pt x="660613" y="3086388"/>
                </a:lnTo>
                <a:lnTo>
                  <a:pt x="660213" y="3088286"/>
                </a:lnTo>
                <a:lnTo>
                  <a:pt x="659813" y="3089777"/>
                </a:lnTo>
                <a:lnTo>
                  <a:pt x="659013" y="3091404"/>
                </a:lnTo>
                <a:lnTo>
                  <a:pt x="658213" y="3092624"/>
                </a:lnTo>
                <a:lnTo>
                  <a:pt x="656813" y="3093844"/>
                </a:lnTo>
                <a:lnTo>
                  <a:pt x="655213" y="3094792"/>
                </a:lnTo>
                <a:lnTo>
                  <a:pt x="653213" y="3095606"/>
                </a:lnTo>
                <a:lnTo>
                  <a:pt x="648813" y="3096961"/>
                </a:lnTo>
                <a:lnTo>
                  <a:pt x="644613" y="3098588"/>
                </a:lnTo>
                <a:lnTo>
                  <a:pt x="640612" y="3100350"/>
                </a:lnTo>
                <a:lnTo>
                  <a:pt x="636812" y="3102384"/>
                </a:lnTo>
                <a:lnTo>
                  <a:pt x="633012" y="3104553"/>
                </a:lnTo>
                <a:lnTo>
                  <a:pt x="629412" y="3106722"/>
                </a:lnTo>
                <a:lnTo>
                  <a:pt x="625812" y="3109026"/>
                </a:lnTo>
                <a:lnTo>
                  <a:pt x="622412" y="3111466"/>
                </a:lnTo>
                <a:lnTo>
                  <a:pt x="615412" y="3116482"/>
                </a:lnTo>
                <a:lnTo>
                  <a:pt x="608812" y="3121497"/>
                </a:lnTo>
                <a:lnTo>
                  <a:pt x="602012" y="3126513"/>
                </a:lnTo>
                <a:lnTo>
                  <a:pt x="598612" y="3128953"/>
                </a:lnTo>
                <a:lnTo>
                  <a:pt x="595012" y="3131258"/>
                </a:lnTo>
                <a:lnTo>
                  <a:pt x="575411" y="3132749"/>
                </a:lnTo>
                <a:lnTo>
                  <a:pt x="555611" y="3134375"/>
                </a:lnTo>
                <a:lnTo>
                  <a:pt x="545811" y="3135189"/>
                </a:lnTo>
                <a:lnTo>
                  <a:pt x="535610" y="3135595"/>
                </a:lnTo>
                <a:lnTo>
                  <a:pt x="525810" y="3136002"/>
                </a:lnTo>
                <a:lnTo>
                  <a:pt x="516010" y="3136409"/>
                </a:lnTo>
                <a:lnTo>
                  <a:pt x="506010" y="3136680"/>
                </a:lnTo>
                <a:lnTo>
                  <a:pt x="496210" y="3136680"/>
                </a:lnTo>
                <a:lnTo>
                  <a:pt x="486409" y="3136409"/>
                </a:lnTo>
                <a:lnTo>
                  <a:pt x="476409" y="3135867"/>
                </a:lnTo>
                <a:lnTo>
                  <a:pt x="466609" y="3135324"/>
                </a:lnTo>
                <a:lnTo>
                  <a:pt x="456809" y="3134375"/>
                </a:lnTo>
                <a:lnTo>
                  <a:pt x="446809" y="3133155"/>
                </a:lnTo>
                <a:lnTo>
                  <a:pt x="437009" y="3131529"/>
                </a:lnTo>
                <a:lnTo>
                  <a:pt x="433608" y="3130851"/>
                </a:lnTo>
                <a:lnTo>
                  <a:pt x="430808" y="3129902"/>
                </a:lnTo>
                <a:lnTo>
                  <a:pt x="428208" y="3128682"/>
                </a:lnTo>
                <a:lnTo>
                  <a:pt x="426008" y="3127191"/>
                </a:lnTo>
                <a:lnTo>
                  <a:pt x="424208" y="3125700"/>
                </a:lnTo>
                <a:lnTo>
                  <a:pt x="422608" y="3123937"/>
                </a:lnTo>
                <a:lnTo>
                  <a:pt x="421208" y="3122175"/>
                </a:lnTo>
                <a:lnTo>
                  <a:pt x="420008" y="3120142"/>
                </a:lnTo>
                <a:lnTo>
                  <a:pt x="419208" y="3117973"/>
                </a:lnTo>
                <a:lnTo>
                  <a:pt x="418408" y="3115804"/>
                </a:lnTo>
                <a:lnTo>
                  <a:pt x="417008" y="3111331"/>
                </a:lnTo>
                <a:lnTo>
                  <a:pt x="415208" y="3102113"/>
                </a:lnTo>
                <a:lnTo>
                  <a:pt x="412008" y="3085168"/>
                </a:lnTo>
                <a:lnTo>
                  <a:pt x="408808" y="3068494"/>
                </a:lnTo>
                <a:lnTo>
                  <a:pt x="403208" y="3035011"/>
                </a:lnTo>
                <a:lnTo>
                  <a:pt x="384407" y="2878713"/>
                </a:lnTo>
                <a:lnTo>
                  <a:pt x="382808" y="2875731"/>
                </a:lnTo>
                <a:lnTo>
                  <a:pt x="381807" y="2873019"/>
                </a:lnTo>
                <a:lnTo>
                  <a:pt x="380807" y="2870037"/>
                </a:lnTo>
                <a:lnTo>
                  <a:pt x="380207" y="2867326"/>
                </a:lnTo>
                <a:lnTo>
                  <a:pt x="377407" y="2859870"/>
                </a:lnTo>
                <a:lnTo>
                  <a:pt x="374607" y="2852415"/>
                </a:lnTo>
                <a:lnTo>
                  <a:pt x="372207" y="2844959"/>
                </a:lnTo>
                <a:lnTo>
                  <a:pt x="370207" y="2837639"/>
                </a:lnTo>
                <a:lnTo>
                  <a:pt x="368007" y="2830047"/>
                </a:lnTo>
                <a:lnTo>
                  <a:pt x="366407" y="2822592"/>
                </a:lnTo>
                <a:lnTo>
                  <a:pt x="364807" y="2815000"/>
                </a:lnTo>
                <a:lnTo>
                  <a:pt x="363807" y="2807409"/>
                </a:lnTo>
                <a:lnTo>
                  <a:pt x="362807" y="2799818"/>
                </a:lnTo>
                <a:lnTo>
                  <a:pt x="362207" y="2792227"/>
                </a:lnTo>
                <a:lnTo>
                  <a:pt x="361607" y="2784771"/>
                </a:lnTo>
                <a:lnTo>
                  <a:pt x="361407" y="2777044"/>
                </a:lnTo>
                <a:lnTo>
                  <a:pt x="361407" y="2769453"/>
                </a:lnTo>
                <a:lnTo>
                  <a:pt x="361607" y="2761726"/>
                </a:lnTo>
                <a:lnTo>
                  <a:pt x="362207" y="2753999"/>
                </a:lnTo>
                <a:lnTo>
                  <a:pt x="362807" y="2746272"/>
                </a:lnTo>
                <a:lnTo>
                  <a:pt x="362407" y="2743290"/>
                </a:lnTo>
                <a:lnTo>
                  <a:pt x="362207" y="2740579"/>
                </a:lnTo>
                <a:lnTo>
                  <a:pt x="362207" y="2737597"/>
                </a:lnTo>
                <a:lnTo>
                  <a:pt x="362407" y="2734614"/>
                </a:lnTo>
                <a:lnTo>
                  <a:pt x="362807" y="2731768"/>
                </a:lnTo>
                <a:lnTo>
                  <a:pt x="363607" y="2728650"/>
                </a:lnTo>
                <a:lnTo>
                  <a:pt x="364607" y="2725532"/>
                </a:lnTo>
                <a:lnTo>
                  <a:pt x="366007" y="2722550"/>
                </a:lnTo>
                <a:lnTo>
                  <a:pt x="364607" y="2714145"/>
                </a:lnTo>
                <a:lnTo>
                  <a:pt x="362807" y="2712112"/>
                </a:lnTo>
                <a:lnTo>
                  <a:pt x="361207" y="2710078"/>
                </a:lnTo>
                <a:lnTo>
                  <a:pt x="359807" y="2708045"/>
                </a:lnTo>
                <a:lnTo>
                  <a:pt x="358807" y="2706012"/>
                </a:lnTo>
                <a:lnTo>
                  <a:pt x="357607" y="2703978"/>
                </a:lnTo>
                <a:lnTo>
                  <a:pt x="356607" y="2701809"/>
                </a:lnTo>
                <a:lnTo>
                  <a:pt x="355207" y="2697607"/>
                </a:lnTo>
                <a:lnTo>
                  <a:pt x="354407" y="2693269"/>
                </a:lnTo>
                <a:lnTo>
                  <a:pt x="354007" y="2688796"/>
                </a:lnTo>
                <a:lnTo>
                  <a:pt x="353607" y="2684187"/>
                </a:lnTo>
                <a:lnTo>
                  <a:pt x="353407" y="2679713"/>
                </a:lnTo>
                <a:lnTo>
                  <a:pt x="354007" y="2670631"/>
                </a:lnTo>
                <a:lnTo>
                  <a:pt x="354207" y="2661549"/>
                </a:lnTo>
                <a:lnTo>
                  <a:pt x="354207" y="2656940"/>
                </a:lnTo>
                <a:lnTo>
                  <a:pt x="353607" y="2652195"/>
                </a:lnTo>
                <a:lnTo>
                  <a:pt x="353007" y="2647722"/>
                </a:lnTo>
                <a:lnTo>
                  <a:pt x="351807" y="2643248"/>
                </a:lnTo>
                <a:lnTo>
                  <a:pt x="351007" y="2645146"/>
                </a:lnTo>
                <a:lnTo>
                  <a:pt x="350207" y="2647179"/>
                </a:lnTo>
                <a:lnTo>
                  <a:pt x="349007" y="2650975"/>
                </a:lnTo>
                <a:lnTo>
                  <a:pt x="348207" y="2655042"/>
                </a:lnTo>
                <a:lnTo>
                  <a:pt x="347807" y="2659109"/>
                </a:lnTo>
                <a:lnTo>
                  <a:pt x="347807" y="2663040"/>
                </a:lnTo>
                <a:lnTo>
                  <a:pt x="347807" y="2667242"/>
                </a:lnTo>
                <a:lnTo>
                  <a:pt x="348007" y="2675240"/>
                </a:lnTo>
                <a:lnTo>
                  <a:pt x="348007" y="2679307"/>
                </a:lnTo>
                <a:lnTo>
                  <a:pt x="348007" y="2683374"/>
                </a:lnTo>
                <a:lnTo>
                  <a:pt x="347607" y="2687169"/>
                </a:lnTo>
                <a:lnTo>
                  <a:pt x="346807" y="2691100"/>
                </a:lnTo>
                <a:lnTo>
                  <a:pt x="345807" y="2694896"/>
                </a:lnTo>
                <a:lnTo>
                  <a:pt x="345007" y="2696794"/>
                </a:lnTo>
                <a:lnTo>
                  <a:pt x="344207" y="2698556"/>
                </a:lnTo>
                <a:lnTo>
                  <a:pt x="343007" y="2700318"/>
                </a:lnTo>
                <a:lnTo>
                  <a:pt x="341807" y="2702216"/>
                </a:lnTo>
                <a:lnTo>
                  <a:pt x="340407" y="2703843"/>
                </a:lnTo>
                <a:lnTo>
                  <a:pt x="338807" y="2705605"/>
                </a:lnTo>
                <a:lnTo>
                  <a:pt x="337807" y="2722550"/>
                </a:lnTo>
                <a:lnTo>
                  <a:pt x="336407" y="2739495"/>
                </a:lnTo>
                <a:lnTo>
                  <a:pt x="334807" y="2756439"/>
                </a:lnTo>
                <a:lnTo>
                  <a:pt x="333007" y="2773249"/>
                </a:lnTo>
                <a:lnTo>
                  <a:pt x="331206" y="2790329"/>
                </a:lnTo>
                <a:lnTo>
                  <a:pt x="329206" y="2807138"/>
                </a:lnTo>
                <a:lnTo>
                  <a:pt x="325006" y="2840892"/>
                </a:lnTo>
                <a:lnTo>
                  <a:pt x="320206" y="2874375"/>
                </a:lnTo>
                <a:lnTo>
                  <a:pt x="315006" y="2907858"/>
                </a:lnTo>
                <a:lnTo>
                  <a:pt x="309206" y="2941476"/>
                </a:lnTo>
                <a:lnTo>
                  <a:pt x="303406" y="2974959"/>
                </a:lnTo>
                <a:lnTo>
                  <a:pt x="297206" y="3008442"/>
                </a:lnTo>
                <a:lnTo>
                  <a:pt x="290606" y="3041789"/>
                </a:lnTo>
                <a:lnTo>
                  <a:pt x="277405" y="3108484"/>
                </a:lnTo>
                <a:lnTo>
                  <a:pt x="263605" y="3175178"/>
                </a:lnTo>
                <a:lnTo>
                  <a:pt x="250405" y="3241873"/>
                </a:lnTo>
                <a:lnTo>
                  <a:pt x="251405" y="3244449"/>
                </a:lnTo>
                <a:lnTo>
                  <a:pt x="251805" y="3246889"/>
                </a:lnTo>
                <a:lnTo>
                  <a:pt x="252205" y="3249193"/>
                </a:lnTo>
                <a:lnTo>
                  <a:pt x="252205" y="3251498"/>
                </a:lnTo>
                <a:lnTo>
                  <a:pt x="252205" y="3253802"/>
                </a:lnTo>
                <a:lnTo>
                  <a:pt x="251805" y="3256107"/>
                </a:lnTo>
                <a:lnTo>
                  <a:pt x="251405" y="3258276"/>
                </a:lnTo>
                <a:lnTo>
                  <a:pt x="250605" y="3260580"/>
                </a:lnTo>
                <a:lnTo>
                  <a:pt x="249005" y="3264918"/>
                </a:lnTo>
                <a:lnTo>
                  <a:pt x="247005" y="3269120"/>
                </a:lnTo>
                <a:lnTo>
                  <a:pt x="242605" y="3277660"/>
                </a:lnTo>
                <a:lnTo>
                  <a:pt x="241805" y="3281320"/>
                </a:lnTo>
                <a:lnTo>
                  <a:pt x="240605" y="3284845"/>
                </a:lnTo>
                <a:lnTo>
                  <a:pt x="239405" y="3288641"/>
                </a:lnTo>
                <a:lnTo>
                  <a:pt x="238005" y="3292165"/>
                </a:lnTo>
                <a:lnTo>
                  <a:pt x="236805" y="3295690"/>
                </a:lnTo>
                <a:lnTo>
                  <a:pt x="235205" y="3299079"/>
                </a:lnTo>
                <a:lnTo>
                  <a:pt x="233205" y="3302739"/>
                </a:lnTo>
                <a:lnTo>
                  <a:pt x="231405" y="3306128"/>
                </a:lnTo>
                <a:lnTo>
                  <a:pt x="229405" y="3309381"/>
                </a:lnTo>
                <a:lnTo>
                  <a:pt x="227404" y="3312770"/>
                </a:lnTo>
                <a:lnTo>
                  <a:pt x="225405" y="3315752"/>
                </a:lnTo>
                <a:lnTo>
                  <a:pt x="223004" y="3319006"/>
                </a:lnTo>
                <a:lnTo>
                  <a:pt x="220604" y="3321988"/>
                </a:lnTo>
                <a:lnTo>
                  <a:pt x="218004" y="3325106"/>
                </a:lnTo>
                <a:lnTo>
                  <a:pt x="215604" y="3327817"/>
                </a:lnTo>
                <a:lnTo>
                  <a:pt x="213004" y="3330664"/>
                </a:lnTo>
                <a:lnTo>
                  <a:pt x="210204" y="3333239"/>
                </a:lnTo>
                <a:lnTo>
                  <a:pt x="207604" y="3335815"/>
                </a:lnTo>
                <a:lnTo>
                  <a:pt x="204604" y="3338255"/>
                </a:lnTo>
                <a:lnTo>
                  <a:pt x="201804" y="3340559"/>
                </a:lnTo>
                <a:lnTo>
                  <a:pt x="198804" y="3342728"/>
                </a:lnTo>
                <a:lnTo>
                  <a:pt x="195804" y="3344626"/>
                </a:lnTo>
                <a:lnTo>
                  <a:pt x="193004" y="3346388"/>
                </a:lnTo>
                <a:lnTo>
                  <a:pt x="190004" y="3348151"/>
                </a:lnTo>
                <a:lnTo>
                  <a:pt x="187004" y="3349642"/>
                </a:lnTo>
                <a:lnTo>
                  <a:pt x="184004" y="3350997"/>
                </a:lnTo>
                <a:lnTo>
                  <a:pt x="181004" y="3352082"/>
                </a:lnTo>
                <a:lnTo>
                  <a:pt x="178204" y="3353166"/>
                </a:lnTo>
                <a:lnTo>
                  <a:pt x="175204" y="3353980"/>
                </a:lnTo>
                <a:lnTo>
                  <a:pt x="172203" y="3354657"/>
                </a:lnTo>
                <a:lnTo>
                  <a:pt x="169203" y="3355064"/>
                </a:lnTo>
                <a:lnTo>
                  <a:pt x="166203" y="3355200"/>
                </a:lnTo>
                <a:lnTo>
                  <a:pt x="163803" y="3356284"/>
                </a:lnTo>
                <a:lnTo>
                  <a:pt x="161003" y="3357369"/>
                </a:lnTo>
                <a:lnTo>
                  <a:pt x="158403" y="3358182"/>
                </a:lnTo>
                <a:lnTo>
                  <a:pt x="156003" y="3358995"/>
                </a:lnTo>
                <a:lnTo>
                  <a:pt x="153203" y="3359673"/>
                </a:lnTo>
                <a:lnTo>
                  <a:pt x="150803" y="3360351"/>
                </a:lnTo>
                <a:lnTo>
                  <a:pt x="145403" y="3361300"/>
                </a:lnTo>
                <a:lnTo>
                  <a:pt x="140003" y="3361842"/>
                </a:lnTo>
                <a:lnTo>
                  <a:pt x="134803" y="3362249"/>
                </a:lnTo>
                <a:lnTo>
                  <a:pt x="129403" y="3362384"/>
                </a:lnTo>
                <a:lnTo>
                  <a:pt x="124002" y="3362520"/>
                </a:lnTo>
                <a:lnTo>
                  <a:pt x="113202" y="3362520"/>
                </a:lnTo>
                <a:lnTo>
                  <a:pt x="107802" y="3362520"/>
                </a:lnTo>
                <a:lnTo>
                  <a:pt x="102402" y="3362655"/>
                </a:lnTo>
                <a:lnTo>
                  <a:pt x="97202" y="3362791"/>
                </a:lnTo>
                <a:lnTo>
                  <a:pt x="91602" y="3363333"/>
                </a:lnTo>
                <a:lnTo>
                  <a:pt x="86402" y="3364011"/>
                </a:lnTo>
                <a:lnTo>
                  <a:pt x="81202" y="3365095"/>
                </a:lnTo>
                <a:lnTo>
                  <a:pt x="34001" y="3362655"/>
                </a:lnTo>
                <a:lnTo>
                  <a:pt x="30201" y="3362655"/>
                </a:lnTo>
                <a:lnTo>
                  <a:pt x="26001" y="3362520"/>
                </a:lnTo>
                <a:lnTo>
                  <a:pt x="24001" y="3362384"/>
                </a:lnTo>
                <a:lnTo>
                  <a:pt x="21800" y="3361978"/>
                </a:lnTo>
                <a:lnTo>
                  <a:pt x="20001" y="3361571"/>
                </a:lnTo>
                <a:lnTo>
                  <a:pt x="18000" y="3361164"/>
                </a:lnTo>
                <a:lnTo>
                  <a:pt x="16400" y="3360486"/>
                </a:lnTo>
                <a:lnTo>
                  <a:pt x="14800" y="3359673"/>
                </a:lnTo>
                <a:lnTo>
                  <a:pt x="13600" y="3358995"/>
                </a:lnTo>
                <a:lnTo>
                  <a:pt x="12600" y="3358046"/>
                </a:lnTo>
                <a:lnTo>
                  <a:pt x="11600" y="3356962"/>
                </a:lnTo>
                <a:lnTo>
                  <a:pt x="11200" y="3355877"/>
                </a:lnTo>
                <a:lnTo>
                  <a:pt x="11200" y="3354657"/>
                </a:lnTo>
                <a:lnTo>
                  <a:pt x="11400" y="3353166"/>
                </a:lnTo>
                <a:lnTo>
                  <a:pt x="12400" y="3349371"/>
                </a:lnTo>
                <a:lnTo>
                  <a:pt x="13200" y="3345711"/>
                </a:lnTo>
                <a:lnTo>
                  <a:pt x="13600" y="3342051"/>
                </a:lnTo>
                <a:lnTo>
                  <a:pt x="14400" y="3338390"/>
                </a:lnTo>
                <a:lnTo>
                  <a:pt x="14600" y="3334730"/>
                </a:lnTo>
                <a:lnTo>
                  <a:pt x="14800" y="3330935"/>
                </a:lnTo>
                <a:lnTo>
                  <a:pt x="14800" y="3323750"/>
                </a:lnTo>
                <a:lnTo>
                  <a:pt x="14200" y="3316566"/>
                </a:lnTo>
                <a:lnTo>
                  <a:pt x="13400" y="3309381"/>
                </a:lnTo>
                <a:lnTo>
                  <a:pt x="12400" y="3302061"/>
                </a:lnTo>
                <a:lnTo>
                  <a:pt x="11000" y="3295012"/>
                </a:lnTo>
                <a:lnTo>
                  <a:pt x="8000" y="3280643"/>
                </a:lnTo>
                <a:lnTo>
                  <a:pt x="6600" y="3273458"/>
                </a:lnTo>
                <a:lnTo>
                  <a:pt x="5400" y="3266409"/>
                </a:lnTo>
                <a:lnTo>
                  <a:pt x="4600" y="3259089"/>
                </a:lnTo>
                <a:lnTo>
                  <a:pt x="3800" y="3251769"/>
                </a:lnTo>
                <a:lnTo>
                  <a:pt x="3600" y="3244720"/>
                </a:lnTo>
                <a:lnTo>
                  <a:pt x="3600" y="3241060"/>
                </a:lnTo>
                <a:lnTo>
                  <a:pt x="3800" y="3237400"/>
                </a:lnTo>
                <a:lnTo>
                  <a:pt x="4400" y="3231842"/>
                </a:lnTo>
                <a:lnTo>
                  <a:pt x="4600" y="3226284"/>
                </a:lnTo>
                <a:lnTo>
                  <a:pt x="4600" y="3215168"/>
                </a:lnTo>
                <a:lnTo>
                  <a:pt x="4200" y="3204188"/>
                </a:lnTo>
                <a:lnTo>
                  <a:pt x="3400" y="3193072"/>
                </a:lnTo>
                <a:lnTo>
                  <a:pt x="1800" y="3170841"/>
                </a:lnTo>
                <a:lnTo>
                  <a:pt x="1000" y="3159725"/>
                </a:lnTo>
                <a:lnTo>
                  <a:pt x="200" y="3148609"/>
                </a:lnTo>
                <a:lnTo>
                  <a:pt x="0" y="3137493"/>
                </a:lnTo>
                <a:lnTo>
                  <a:pt x="0" y="3126513"/>
                </a:lnTo>
                <a:lnTo>
                  <a:pt x="200" y="3120955"/>
                </a:lnTo>
                <a:lnTo>
                  <a:pt x="400" y="3115397"/>
                </a:lnTo>
                <a:lnTo>
                  <a:pt x="1000" y="3109975"/>
                </a:lnTo>
                <a:lnTo>
                  <a:pt x="1600" y="3104417"/>
                </a:lnTo>
                <a:lnTo>
                  <a:pt x="2600" y="3098859"/>
                </a:lnTo>
                <a:lnTo>
                  <a:pt x="3600" y="3093437"/>
                </a:lnTo>
                <a:lnTo>
                  <a:pt x="4800" y="3088015"/>
                </a:lnTo>
                <a:lnTo>
                  <a:pt x="6400" y="3082457"/>
                </a:lnTo>
                <a:lnTo>
                  <a:pt x="8000" y="3077034"/>
                </a:lnTo>
                <a:lnTo>
                  <a:pt x="10000" y="3071612"/>
                </a:lnTo>
                <a:lnTo>
                  <a:pt x="12400" y="3066190"/>
                </a:lnTo>
                <a:lnTo>
                  <a:pt x="14800" y="3060767"/>
                </a:lnTo>
                <a:lnTo>
                  <a:pt x="15600" y="3047618"/>
                </a:lnTo>
                <a:lnTo>
                  <a:pt x="16000" y="3034605"/>
                </a:lnTo>
                <a:lnTo>
                  <a:pt x="16400" y="3021727"/>
                </a:lnTo>
                <a:lnTo>
                  <a:pt x="17200" y="3008577"/>
                </a:lnTo>
                <a:lnTo>
                  <a:pt x="18000" y="2995564"/>
                </a:lnTo>
                <a:lnTo>
                  <a:pt x="18601" y="2989057"/>
                </a:lnTo>
                <a:lnTo>
                  <a:pt x="19601" y="2982550"/>
                </a:lnTo>
                <a:lnTo>
                  <a:pt x="20801" y="2976044"/>
                </a:lnTo>
                <a:lnTo>
                  <a:pt x="21800" y="2969672"/>
                </a:lnTo>
                <a:lnTo>
                  <a:pt x="23401" y="2963301"/>
                </a:lnTo>
                <a:lnTo>
                  <a:pt x="25401" y="2956930"/>
                </a:lnTo>
                <a:lnTo>
                  <a:pt x="23801" y="2949745"/>
                </a:lnTo>
                <a:lnTo>
                  <a:pt x="22401" y="2942696"/>
                </a:lnTo>
                <a:lnTo>
                  <a:pt x="21601" y="2935512"/>
                </a:lnTo>
                <a:lnTo>
                  <a:pt x="21400" y="2928598"/>
                </a:lnTo>
                <a:lnTo>
                  <a:pt x="21400" y="2921549"/>
                </a:lnTo>
                <a:lnTo>
                  <a:pt x="21601" y="2914365"/>
                </a:lnTo>
                <a:lnTo>
                  <a:pt x="22401" y="2907451"/>
                </a:lnTo>
                <a:lnTo>
                  <a:pt x="23001" y="2900402"/>
                </a:lnTo>
                <a:lnTo>
                  <a:pt x="25001" y="2886440"/>
                </a:lnTo>
                <a:lnTo>
                  <a:pt x="27401" y="2872342"/>
                </a:lnTo>
                <a:lnTo>
                  <a:pt x="29601" y="2858515"/>
                </a:lnTo>
                <a:lnTo>
                  <a:pt x="30601" y="2851466"/>
                </a:lnTo>
                <a:lnTo>
                  <a:pt x="31201" y="2844688"/>
                </a:lnTo>
                <a:lnTo>
                  <a:pt x="33801" y="2818525"/>
                </a:lnTo>
                <a:lnTo>
                  <a:pt x="36001" y="2792498"/>
                </a:lnTo>
                <a:lnTo>
                  <a:pt x="38401" y="2766335"/>
                </a:lnTo>
                <a:lnTo>
                  <a:pt x="40201" y="2740172"/>
                </a:lnTo>
                <a:lnTo>
                  <a:pt x="41801" y="2714145"/>
                </a:lnTo>
                <a:lnTo>
                  <a:pt x="43401" y="2687982"/>
                </a:lnTo>
                <a:lnTo>
                  <a:pt x="44401" y="2661820"/>
                </a:lnTo>
                <a:lnTo>
                  <a:pt x="45601" y="2635521"/>
                </a:lnTo>
                <a:lnTo>
                  <a:pt x="43401" y="2280224"/>
                </a:lnTo>
                <a:lnTo>
                  <a:pt x="44201" y="2254332"/>
                </a:lnTo>
                <a:lnTo>
                  <a:pt x="44001" y="2232643"/>
                </a:lnTo>
                <a:lnTo>
                  <a:pt x="43801" y="2210953"/>
                </a:lnTo>
                <a:lnTo>
                  <a:pt x="40201" y="1977116"/>
                </a:lnTo>
                <a:lnTo>
                  <a:pt x="39401" y="1918555"/>
                </a:lnTo>
                <a:lnTo>
                  <a:pt x="38801" y="1860129"/>
                </a:lnTo>
                <a:lnTo>
                  <a:pt x="38401" y="1801703"/>
                </a:lnTo>
                <a:lnTo>
                  <a:pt x="37801" y="1743278"/>
                </a:lnTo>
                <a:lnTo>
                  <a:pt x="37801" y="1732840"/>
                </a:lnTo>
                <a:lnTo>
                  <a:pt x="37401" y="1722402"/>
                </a:lnTo>
                <a:lnTo>
                  <a:pt x="36201" y="1701662"/>
                </a:lnTo>
                <a:lnTo>
                  <a:pt x="34801" y="1680786"/>
                </a:lnTo>
                <a:lnTo>
                  <a:pt x="34401" y="1670212"/>
                </a:lnTo>
                <a:lnTo>
                  <a:pt x="34001" y="1659910"/>
                </a:lnTo>
                <a:lnTo>
                  <a:pt x="33801" y="1649607"/>
                </a:lnTo>
                <a:lnTo>
                  <a:pt x="33801" y="1639034"/>
                </a:lnTo>
                <a:lnTo>
                  <a:pt x="34001" y="1628731"/>
                </a:lnTo>
                <a:lnTo>
                  <a:pt x="34601" y="1618293"/>
                </a:lnTo>
                <a:lnTo>
                  <a:pt x="35601" y="1607855"/>
                </a:lnTo>
                <a:lnTo>
                  <a:pt x="37201" y="1597417"/>
                </a:lnTo>
                <a:lnTo>
                  <a:pt x="38001" y="1592402"/>
                </a:lnTo>
                <a:lnTo>
                  <a:pt x="39201" y="1587115"/>
                </a:lnTo>
                <a:lnTo>
                  <a:pt x="40601" y="1581964"/>
                </a:lnTo>
                <a:lnTo>
                  <a:pt x="42001" y="1576812"/>
                </a:lnTo>
                <a:lnTo>
                  <a:pt x="39601" y="1562714"/>
                </a:lnTo>
                <a:lnTo>
                  <a:pt x="37801" y="1548481"/>
                </a:lnTo>
                <a:lnTo>
                  <a:pt x="36401" y="1534383"/>
                </a:lnTo>
                <a:lnTo>
                  <a:pt x="35601" y="1520149"/>
                </a:lnTo>
                <a:lnTo>
                  <a:pt x="34601" y="1505916"/>
                </a:lnTo>
                <a:lnTo>
                  <a:pt x="34201" y="1491682"/>
                </a:lnTo>
                <a:lnTo>
                  <a:pt x="34001" y="1477584"/>
                </a:lnTo>
                <a:lnTo>
                  <a:pt x="33801" y="1463486"/>
                </a:lnTo>
                <a:lnTo>
                  <a:pt x="34201" y="1435019"/>
                </a:lnTo>
                <a:lnTo>
                  <a:pt x="34601" y="1406551"/>
                </a:lnTo>
                <a:lnTo>
                  <a:pt x="35401" y="1378084"/>
                </a:lnTo>
                <a:lnTo>
                  <a:pt x="35801" y="1349888"/>
                </a:lnTo>
                <a:lnTo>
                  <a:pt x="36001" y="1333757"/>
                </a:lnTo>
                <a:lnTo>
                  <a:pt x="35801" y="1317761"/>
                </a:lnTo>
                <a:lnTo>
                  <a:pt x="35401" y="1285498"/>
                </a:lnTo>
                <a:lnTo>
                  <a:pt x="34801" y="1253371"/>
                </a:lnTo>
                <a:lnTo>
                  <a:pt x="34601" y="1221243"/>
                </a:lnTo>
                <a:lnTo>
                  <a:pt x="34601" y="1205112"/>
                </a:lnTo>
                <a:lnTo>
                  <a:pt x="34801" y="1188981"/>
                </a:lnTo>
                <a:lnTo>
                  <a:pt x="35401" y="1172849"/>
                </a:lnTo>
                <a:lnTo>
                  <a:pt x="36001" y="1156853"/>
                </a:lnTo>
                <a:lnTo>
                  <a:pt x="37001" y="1140857"/>
                </a:lnTo>
                <a:lnTo>
                  <a:pt x="38001" y="1124862"/>
                </a:lnTo>
                <a:lnTo>
                  <a:pt x="39601" y="1108730"/>
                </a:lnTo>
                <a:lnTo>
                  <a:pt x="41801" y="1092599"/>
                </a:lnTo>
                <a:lnTo>
                  <a:pt x="40201" y="1076738"/>
                </a:lnTo>
                <a:lnTo>
                  <a:pt x="39001" y="1060607"/>
                </a:lnTo>
                <a:lnTo>
                  <a:pt x="37801" y="1044747"/>
                </a:lnTo>
                <a:lnTo>
                  <a:pt x="37001" y="1028615"/>
                </a:lnTo>
                <a:lnTo>
                  <a:pt x="36201" y="1012619"/>
                </a:lnTo>
                <a:lnTo>
                  <a:pt x="35601" y="996624"/>
                </a:lnTo>
                <a:lnTo>
                  <a:pt x="35401" y="980628"/>
                </a:lnTo>
                <a:lnTo>
                  <a:pt x="35201" y="964632"/>
                </a:lnTo>
                <a:lnTo>
                  <a:pt x="35201" y="932640"/>
                </a:lnTo>
                <a:lnTo>
                  <a:pt x="35601" y="900648"/>
                </a:lnTo>
                <a:lnTo>
                  <a:pt x="36201" y="868657"/>
                </a:lnTo>
                <a:lnTo>
                  <a:pt x="37401" y="836665"/>
                </a:lnTo>
                <a:lnTo>
                  <a:pt x="40001" y="772682"/>
                </a:lnTo>
                <a:lnTo>
                  <a:pt x="41001" y="740690"/>
                </a:lnTo>
                <a:lnTo>
                  <a:pt x="42201" y="708698"/>
                </a:lnTo>
                <a:lnTo>
                  <a:pt x="43201" y="676706"/>
                </a:lnTo>
                <a:lnTo>
                  <a:pt x="43801" y="644579"/>
                </a:lnTo>
                <a:lnTo>
                  <a:pt x="43801" y="612587"/>
                </a:lnTo>
                <a:lnTo>
                  <a:pt x="43801" y="596592"/>
                </a:lnTo>
                <a:lnTo>
                  <a:pt x="43401" y="580596"/>
                </a:lnTo>
                <a:lnTo>
                  <a:pt x="44201" y="572056"/>
                </a:lnTo>
                <a:lnTo>
                  <a:pt x="43201" y="409928"/>
                </a:lnTo>
                <a:lnTo>
                  <a:pt x="42801" y="401388"/>
                </a:lnTo>
                <a:lnTo>
                  <a:pt x="42801" y="397185"/>
                </a:lnTo>
                <a:lnTo>
                  <a:pt x="43201" y="393119"/>
                </a:lnTo>
                <a:lnTo>
                  <a:pt x="43601" y="391085"/>
                </a:lnTo>
                <a:lnTo>
                  <a:pt x="44001" y="389052"/>
                </a:lnTo>
                <a:lnTo>
                  <a:pt x="44601" y="387154"/>
                </a:lnTo>
                <a:lnTo>
                  <a:pt x="45601" y="385121"/>
                </a:lnTo>
                <a:lnTo>
                  <a:pt x="46801" y="383359"/>
                </a:lnTo>
                <a:lnTo>
                  <a:pt x="48201" y="381596"/>
                </a:lnTo>
                <a:lnTo>
                  <a:pt x="49801" y="379834"/>
                </a:lnTo>
                <a:lnTo>
                  <a:pt x="51801" y="378072"/>
                </a:lnTo>
                <a:lnTo>
                  <a:pt x="50201" y="376174"/>
                </a:lnTo>
                <a:lnTo>
                  <a:pt x="48801" y="374412"/>
                </a:lnTo>
                <a:lnTo>
                  <a:pt x="47801" y="372514"/>
                </a:lnTo>
                <a:lnTo>
                  <a:pt x="47001" y="370616"/>
                </a:lnTo>
                <a:lnTo>
                  <a:pt x="46001" y="368854"/>
                </a:lnTo>
                <a:lnTo>
                  <a:pt x="45601" y="367092"/>
                </a:lnTo>
                <a:lnTo>
                  <a:pt x="45001" y="365194"/>
                </a:lnTo>
                <a:lnTo>
                  <a:pt x="44601" y="363432"/>
                </a:lnTo>
                <a:lnTo>
                  <a:pt x="44401" y="359636"/>
                </a:lnTo>
                <a:lnTo>
                  <a:pt x="44401" y="356111"/>
                </a:lnTo>
                <a:lnTo>
                  <a:pt x="45201" y="352587"/>
                </a:lnTo>
                <a:lnTo>
                  <a:pt x="45801" y="348927"/>
                </a:lnTo>
                <a:lnTo>
                  <a:pt x="47001" y="345267"/>
                </a:lnTo>
                <a:lnTo>
                  <a:pt x="48201" y="341742"/>
                </a:lnTo>
                <a:lnTo>
                  <a:pt x="50601" y="334693"/>
                </a:lnTo>
                <a:lnTo>
                  <a:pt x="52001" y="331033"/>
                </a:lnTo>
                <a:lnTo>
                  <a:pt x="53201" y="327509"/>
                </a:lnTo>
                <a:lnTo>
                  <a:pt x="54001" y="323849"/>
                </a:lnTo>
                <a:lnTo>
                  <a:pt x="54801" y="320324"/>
                </a:lnTo>
                <a:lnTo>
                  <a:pt x="53001" y="317071"/>
                </a:lnTo>
                <a:lnTo>
                  <a:pt x="51801" y="313817"/>
                </a:lnTo>
                <a:lnTo>
                  <a:pt x="51001" y="310699"/>
                </a:lnTo>
                <a:lnTo>
                  <a:pt x="50601" y="307446"/>
                </a:lnTo>
                <a:lnTo>
                  <a:pt x="50401" y="304193"/>
                </a:lnTo>
                <a:lnTo>
                  <a:pt x="50401" y="300939"/>
                </a:lnTo>
                <a:lnTo>
                  <a:pt x="50601" y="297686"/>
                </a:lnTo>
                <a:lnTo>
                  <a:pt x="51001" y="294432"/>
                </a:lnTo>
                <a:lnTo>
                  <a:pt x="53201" y="281419"/>
                </a:lnTo>
                <a:lnTo>
                  <a:pt x="53601" y="278165"/>
                </a:lnTo>
                <a:lnTo>
                  <a:pt x="53801" y="274912"/>
                </a:lnTo>
                <a:lnTo>
                  <a:pt x="54001" y="271794"/>
                </a:lnTo>
                <a:lnTo>
                  <a:pt x="53801" y="268541"/>
                </a:lnTo>
                <a:lnTo>
                  <a:pt x="53201" y="254443"/>
                </a:lnTo>
                <a:lnTo>
                  <a:pt x="53001" y="240345"/>
                </a:lnTo>
                <a:lnTo>
                  <a:pt x="53001" y="226247"/>
                </a:lnTo>
                <a:lnTo>
                  <a:pt x="53401" y="212284"/>
                </a:lnTo>
                <a:lnTo>
                  <a:pt x="54001" y="198322"/>
                </a:lnTo>
                <a:lnTo>
                  <a:pt x="54801" y="184224"/>
                </a:lnTo>
                <a:lnTo>
                  <a:pt x="55801" y="170126"/>
                </a:lnTo>
                <a:lnTo>
                  <a:pt x="57001" y="156299"/>
                </a:lnTo>
                <a:lnTo>
                  <a:pt x="59801" y="128238"/>
                </a:lnTo>
                <a:lnTo>
                  <a:pt x="63001" y="100313"/>
                </a:lnTo>
                <a:lnTo>
                  <a:pt x="66001" y="72388"/>
                </a:lnTo>
                <a:lnTo>
                  <a:pt x="68601" y="44328"/>
                </a:lnTo>
                <a:lnTo>
                  <a:pt x="69002" y="39583"/>
                </a:lnTo>
                <a:lnTo>
                  <a:pt x="69802" y="34974"/>
                </a:lnTo>
                <a:lnTo>
                  <a:pt x="71002" y="30230"/>
                </a:lnTo>
                <a:lnTo>
                  <a:pt x="72002" y="26027"/>
                </a:lnTo>
                <a:lnTo>
                  <a:pt x="73602" y="21825"/>
                </a:lnTo>
                <a:lnTo>
                  <a:pt x="75402" y="17894"/>
                </a:lnTo>
                <a:lnTo>
                  <a:pt x="76602" y="16132"/>
                </a:lnTo>
                <a:lnTo>
                  <a:pt x="77802" y="14369"/>
                </a:lnTo>
                <a:lnTo>
                  <a:pt x="79002" y="12878"/>
                </a:lnTo>
                <a:lnTo>
                  <a:pt x="80202" y="11251"/>
                </a:lnTo>
                <a:lnTo>
                  <a:pt x="81802" y="9896"/>
                </a:lnTo>
                <a:lnTo>
                  <a:pt x="83402" y="8540"/>
                </a:lnTo>
                <a:lnTo>
                  <a:pt x="85002" y="7456"/>
                </a:lnTo>
                <a:lnTo>
                  <a:pt x="86802" y="6371"/>
                </a:lnTo>
                <a:lnTo>
                  <a:pt x="89002" y="5558"/>
                </a:lnTo>
                <a:lnTo>
                  <a:pt x="91002" y="4745"/>
                </a:lnTo>
                <a:lnTo>
                  <a:pt x="93202" y="4202"/>
                </a:lnTo>
                <a:lnTo>
                  <a:pt x="95602" y="3660"/>
                </a:lnTo>
                <a:lnTo>
                  <a:pt x="98002" y="3525"/>
                </a:lnTo>
                <a:lnTo>
                  <a:pt x="100602" y="3389"/>
                </a:lnTo>
                <a:lnTo>
                  <a:pt x="103602" y="3525"/>
                </a:lnTo>
                <a:lnTo>
                  <a:pt x="106202" y="3931"/>
                </a:lnTo>
                <a:lnTo>
                  <a:pt x="109402" y="4338"/>
                </a:lnTo>
                <a:lnTo>
                  <a:pt x="112602" y="4880"/>
                </a:lnTo>
                <a:lnTo>
                  <a:pt x="116002" y="5829"/>
                </a:lnTo>
                <a:lnTo>
                  <a:pt x="119802" y="6914"/>
                </a:lnTo>
                <a:lnTo>
                  <a:pt x="122003" y="7049"/>
                </a:lnTo>
                <a:lnTo>
                  <a:pt x="124203" y="6914"/>
                </a:lnTo>
                <a:lnTo>
                  <a:pt x="129003" y="6642"/>
                </a:lnTo>
                <a:lnTo>
                  <a:pt x="133803" y="5965"/>
                </a:lnTo>
                <a:lnTo>
                  <a:pt x="138603" y="5151"/>
                </a:lnTo>
                <a:lnTo>
                  <a:pt x="148003" y="3118"/>
                </a:lnTo>
                <a:lnTo>
                  <a:pt x="152803" y="2169"/>
                </a:lnTo>
                <a:lnTo>
                  <a:pt x="157403" y="1220"/>
                </a:lnTo>
                <a:lnTo>
                  <a:pt x="162203" y="407"/>
                </a:lnTo>
                <a:lnTo>
                  <a:pt x="167003" y="136"/>
                </a:lnTo>
                <a:close/>
              </a:path>
            </a:pathLst>
          </a:custGeom>
          <a:noFill/>
        </p:spPr>
        <p:txBody>
          <a:bodyPr wrap="square">
            <a:noAutofit/>
          </a:bodyPr>
          <a:lstStyle/>
          <a:p>
            <a:endParaRPr lang="en-US"/>
          </a:p>
        </p:txBody>
      </p:sp>
      <p:sp>
        <p:nvSpPr>
          <p:cNvPr id="22" name="Picture Placeholder 21">
            <a:extLst>
              <a:ext uri="{FF2B5EF4-FFF2-40B4-BE49-F238E27FC236}">
                <a16:creationId xmlns:a16="http://schemas.microsoft.com/office/drawing/2014/main" id="{559F9F97-113A-43F8-8B4C-1661AA432E0F}"/>
              </a:ext>
            </a:extLst>
          </p:cNvPr>
          <p:cNvSpPr>
            <a:spLocks noGrp="1"/>
          </p:cNvSpPr>
          <p:nvPr>
            <p:ph type="pic" sz="quarter" idx="15"/>
          </p:nvPr>
        </p:nvSpPr>
        <p:spPr>
          <a:xfrm>
            <a:off x="3545996" y="1939707"/>
            <a:ext cx="2392211" cy="2731822"/>
          </a:xfrm>
          <a:custGeom>
            <a:avLst/>
            <a:gdLst>
              <a:gd name="connsiteX0" fmla="*/ 169203 w 3076859"/>
              <a:gd name="connsiteY0" fmla="*/ 0 h 3513667"/>
              <a:gd name="connsiteX1" fmla="*/ 171403 w 3076859"/>
              <a:gd name="connsiteY1" fmla="*/ 136 h 3513667"/>
              <a:gd name="connsiteX2" fmla="*/ 174004 w 3076859"/>
              <a:gd name="connsiteY2" fmla="*/ 271 h 3513667"/>
              <a:gd name="connsiteX3" fmla="*/ 176204 w 3076859"/>
              <a:gd name="connsiteY3" fmla="*/ 407 h 3513667"/>
              <a:gd name="connsiteX4" fmla="*/ 178604 w 3076859"/>
              <a:gd name="connsiteY4" fmla="*/ 949 h 3513667"/>
              <a:gd name="connsiteX5" fmla="*/ 181004 w 3076859"/>
              <a:gd name="connsiteY5" fmla="*/ 1356 h 3513667"/>
              <a:gd name="connsiteX6" fmla="*/ 183404 w 3076859"/>
              <a:gd name="connsiteY6" fmla="*/ 2169 h 3513667"/>
              <a:gd name="connsiteX7" fmla="*/ 185604 w 3076859"/>
              <a:gd name="connsiteY7" fmla="*/ 3118 h 3513667"/>
              <a:gd name="connsiteX8" fmla="*/ 188004 w 3076859"/>
              <a:gd name="connsiteY8" fmla="*/ 4067 h 3513667"/>
              <a:gd name="connsiteX9" fmla="*/ 190404 w 3076859"/>
              <a:gd name="connsiteY9" fmla="*/ 5287 h 3513667"/>
              <a:gd name="connsiteX10" fmla="*/ 192604 w 3076859"/>
              <a:gd name="connsiteY10" fmla="*/ 6642 h 3513667"/>
              <a:gd name="connsiteX11" fmla="*/ 195004 w 3076859"/>
              <a:gd name="connsiteY11" fmla="*/ 8405 h 3513667"/>
              <a:gd name="connsiteX12" fmla="*/ 199404 w 3076859"/>
              <a:gd name="connsiteY12" fmla="*/ 6642 h 3513667"/>
              <a:gd name="connsiteX13" fmla="*/ 203604 w 3076859"/>
              <a:gd name="connsiteY13" fmla="*/ 5287 h 3513667"/>
              <a:gd name="connsiteX14" fmla="*/ 208004 w 3076859"/>
              <a:gd name="connsiteY14" fmla="*/ 4202 h 3513667"/>
              <a:gd name="connsiteX15" fmla="*/ 212004 w 3076859"/>
              <a:gd name="connsiteY15" fmla="*/ 3254 h 3513667"/>
              <a:gd name="connsiteX16" fmla="*/ 216204 w 3076859"/>
              <a:gd name="connsiteY16" fmla="*/ 2576 h 3513667"/>
              <a:gd name="connsiteX17" fmla="*/ 220204 w 3076859"/>
              <a:gd name="connsiteY17" fmla="*/ 2033 h 3513667"/>
              <a:gd name="connsiteX18" fmla="*/ 224404 w 3076859"/>
              <a:gd name="connsiteY18" fmla="*/ 1898 h 3513667"/>
              <a:gd name="connsiteX19" fmla="*/ 228204 w 3076859"/>
              <a:gd name="connsiteY19" fmla="*/ 1762 h 3513667"/>
              <a:gd name="connsiteX20" fmla="*/ 232405 w 3076859"/>
              <a:gd name="connsiteY20" fmla="*/ 1898 h 3513667"/>
              <a:gd name="connsiteX21" fmla="*/ 236205 w 3076859"/>
              <a:gd name="connsiteY21" fmla="*/ 2169 h 3513667"/>
              <a:gd name="connsiteX22" fmla="*/ 240205 w 3076859"/>
              <a:gd name="connsiteY22" fmla="*/ 2576 h 3513667"/>
              <a:gd name="connsiteX23" fmla="*/ 244005 w 3076859"/>
              <a:gd name="connsiteY23" fmla="*/ 3254 h 3513667"/>
              <a:gd name="connsiteX24" fmla="*/ 247605 w 3076859"/>
              <a:gd name="connsiteY24" fmla="*/ 4067 h 3513667"/>
              <a:gd name="connsiteX25" fmla="*/ 251605 w 3076859"/>
              <a:gd name="connsiteY25" fmla="*/ 4745 h 3513667"/>
              <a:gd name="connsiteX26" fmla="*/ 255205 w 3076859"/>
              <a:gd name="connsiteY26" fmla="*/ 5829 h 3513667"/>
              <a:gd name="connsiteX27" fmla="*/ 259005 w 3076859"/>
              <a:gd name="connsiteY27" fmla="*/ 6914 h 3513667"/>
              <a:gd name="connsiteX28" fmla="*/ 262805 w 3076859"/>
              <a:gd name="connsiteY28" fmla="*/ 8134 h 3513667"/>
              <a:gd name="connsiteX29" fmla="*/ 266405 w 3076859"/>
              <a:gd name="connsiteY29" fmla="*/ 9625 h 3513667"/>
              <a:gd name="connsiteX30" fmla="*/ 273605 w 3076859"/>
              <a:gd name="connsiteY30" fmla="*/ 12336 h 3513667"/>
              <a:gd name="connsiteX31" fmla="*/ 281005 w 3076859"/>
              <a:gd name="connsiteY31" fmla="*/ 15589 h 3513667"/>
              <a:gd name="connsiteX32" fmla="*/ 288006 w 3076859"/>
              <a:gd name="connsiteY32" fmla="*/ 18843 h 3513667"/>
              <a:gd name="connsiteX33" fmla="*/ 302406 w 3076859"/>
              <a:gd name="connsiteY33" fmla="*/ 25621 h 3513667"/>
              <a:gd name="connsiteX34" fmla="*/ 309406 w 3076859"/>
              <a:gd name="connsiteY34" fmla="*/ 29010 h 3513667"/>
              <a:gd name="connsiteX35" fmla="*/ 316806 w 3076859"/>
              <a:gd name="connsiteY35" fmla="*/ 32263 h 3513667"/>
              <a:gd name="connsiteX36" fmla="*/ 317606 w 3076859"/>
              <a:gd name="connsiteY36" fmla="*/ 30094 h 3513667"/>
              <a:gd name="connsiteX37" fmla="*/ 318806 w 3076859"/>
              <a:gd name="connsiteY37" fmla="*/ 28332 h 3513667"/>
              <a:gd name="connsiteX38" fmla="*/ 320006 w 3076859"/>
              <a:gd name="connsiteY38" fmla="*/ 26705 h 3513667"/>
              <a:gd name="connsiteX39" fmla="*/ 321006 w 3076859"/>
              <a:gd name="connsiteY39" fmla="*/ 25349 h 3513667"/>
              <a:gd name="connsiteX40" fmla="*/ 322406 w 3076859"/>
              <a:gd name="connsiteY40" fmla="*/ 24401 h 3513667"/>
              <a:gd name="connsiteX41" fmla="*/ 323806 w 3076859"/>
              <a:gd name="connsiteY41" fmla="*/ 23587 h 3513667"/>
              <a:gd name="connsiteX42" fmla="*/ 325206 w 3076859"/>
              <a:gd name="connsiteY42" fmla="*/ 23181 h 3513667"/>
              <a:gd name="connsiteX43" fmla="*/ 326606 w 3076859"/>
              <a:gd name="connsiteY43" fmla="*/ 22909 h 3513667"/>
              <a:gd name="connsiteX44" fmla="*/ 328006 w 3076859"/>
              <a:gd name="connsiteY44" fmla="*/ 22909 h 3513667"/>
              <a:gd name="connsiteX45" fmla="*/ 329206 w 3076859"/>
              <a:gd name="connsiteY45" fmla="*/ 23181 h 3513667"/>
              <a:gd name="connsiteX46" fmla="*/ 330607 w 3076859"/>
              <a:gd name="connsiteY46" fmla="*/ 23858 h 3513667"/>
              <a:gd name="connsiteX47" fmla="*/ 331807 w 3076859"/>
              <a:gd name="connsiteY47" fmla="*/ 24401 h 3513667"/>
              <a:gd name="connsiteX48" fmla="*/ 333007 w 3076859"/>
              <a:gd name="connsiteY48" fmla="*/ 25485 h 3513667"/>
              <a:gd name="connsiteX49" fmla="*/ 334007 w 3076859"/>
              <a:gd name="connsiteY49" fmla="*/ 26705 h 3513667"/>
              <a:gd name="connsiteX50" fmla="*/ 335007 w 3076859"/>
              <a:gd name="connsiteY50" fmla="*/ 28196 h 3513667"/>
              <a:gd name="connsiteX51" fmla="*/ 336007 w 3076859"/>
              <a:gd name="connsiteY51" fmla="*/ 29823 h 3513667"/>
              <a:gd name="connsiteX52" fmla="*/ 338807 w 3076859"/>
              <a:gd name="connsiteY52" fmla="*/ 36736 h 3513667"/>
              <a:gd name="connsiteX53" fmla="*/ 342207 w 3076859"/>
              <a:gd name="connsiteY53" fmla="*/ 43379 h 3513667"/>
              <a:gd name="connsiteX54" fmla="*/ 346207 w 3076859"/>
              <a:gd name="connsiteY54" fmla="*/ 49886 h 3513667"/>
              <a:gd name="connsiteX55" fmla="*/ 350207 w 3076859"/>
              <a:gd name="connsiteY55" fmla="*/ 56257 h 3513667"/>
              <a:gd name="connsiteX56" fmla="*/ 354607 w 3076859"/>
              <a:gd name="connsiteY56" fmla="*/ 62492 h 3513667"/>
              <a:gd name="connsiteX57" fmla="*/ 359007 w 3076859"/>
              <a:gd name="connsiteY57" fmla="*/ 68593 h 3513667"/>
              <a:gd name="connsiteX58" fmla="*/ 363807 w 3076859"/>
              <a:gd name="connsiteY58" fmla="*/ 74557 h 3513667"/>
              <a:gd name="connsiteX59" fmla="*/ 368607 w 3076859"/>
              <a:gd name="connsiteY59" fmla="*/ 80522 h 3513667"/>
              <a:gd name="connsiteX60" fmla="*/ 378207 w 3076859"/>
              <a:gd name="connsiteY60" fmla="*/ 92315 h 3513667"/>
              <a:gd name="connsiteX61" fmla="*/ 387608 w 3076859"/>
              <a:gd name="connsiteY61" fmla="*/ 103973 h 3513667"/>
              <a:gd name="connsiteX62" fmla="*/ 392408 w 3076859"/>
              <a:gd name="connsiteY62" fmla="*/ 110073 h 3513667"/>
              <a:gd name="connsiteX63" fmla="*/ 396808 w 3076859"/>
              <a:gd name="connsiteY63" fmla="*/ 116038 h 3513667"/>
              <a:gd name="connsiteX64" fmla="*/ 401208 w 3076859"/>
              <a:gd name="connsiteY64" fmla="*/ 122409 h 3513667"/>
              <a:gd name="connsiteX65" fmla="*/ 405008 w 3076859"/>
              <a:gd name="connsiteY65" fmla="*/ 128780 h 3513667"/>
              <a:gd name="connsiteX66" fmla="*/ 406208 w 3076859"/>
              <a:gd name="connsiteY66" fmla="*/ 130949 h 3513667"/>
              <a:gd name="connsiteX67" fmla="*/ 407208 w 3076859"/>
              <a:gd name="connsiteY67" fmla="*/ 132983 h 3513667"/>
              <a:gd name="connsiteX68" fmla="*/ 408008 w 3076859"/>
              <a:gd name="connsiteY68" fmla="*/ 135152 h 3513667"/>
              <a:gd name="connsiteX69" fmla="*/ 408608 w 3076859"/>
              <a:gd name="connsiteY69" fmla="*/ 137049 h 3513667"/>
              <a:gd name="connsiteX70" fmla="*/ 409208 w 3076859"/>
              <a:gd name="connsiteY70" fmla="*/ 139083 h 3513667"/>
              <a:gd name="connsiteX71" fmla="*/ 409408 w 3076859"/>
              <a:gd name="connsiteY71" fmla="*/ 141116 h 3513667"/>
              <a:gd name="connsiteX72" fmla="*/ 409608 w 3076859"/>
              <a:gd name="connsiteY72" fmla="*/ 143150 h 3513667"/>
              <a:gd name="connsiteX73" fmla="*/ 409408 w 3076859"/>
              <a:gd name="connsiteY73" fmla="*/ 145183 h 3513667"/>
              <a:gd name="connsiteX74" fmla="*/ 409208 w 3076859"/>
              <a:gd name="connsiteY74" fmla="*/ 149114 h 3513667"/>
              <a:gd name="connsiteX75" fmla="*/ 408208 w 3076859"/>
              <a:gd name="connsiteY75" fmla="*/ 153045 h 3513667"/>
              <a:gd name="connsiteX76" fmla="*/ 406808 w 3076859"/>
              <a:gd name="connsiteY76" fmla="*/ 156841 h 3513667"/>
              <a:gd name="connsiteX77" fmla="*/ 405008 w 3076859"/>
              <a:gd name="connsiteY77" fmla="*/ 160908 h 3513667"/>
              <a:gd name="connsiteX78" fmla="*/ 408208 w 3076859"/>
              <a:gd name="connsiteY78" fmla="*/ 165246 h 3513667"/>
              <a:gd name="connsiteX79" fmla="*/ 411208 w 3076859"/>
              <a:gd name="connsiteY79" fmla="*/ 169448 h 3513667"/>
              <a:gd name="connsiteX80" fmla="*/ 414208 w 3076859"/>
              <a:gd name="connsiteY80" fmla="*/ 173921 h 3513667"/>
              <a:gd name="connsiteX81" fmla="*/ 416808 w 3076859"/>
              <a:gd name="connsiteY81" fmla="*/ 178259 h 3513667"/>
              <a:gd name="connsiteX82" fmla="*/ 422208 w 3076859"/>
              <a:gd name="connsiteY82" fmla="*/ 187070 h 3513667"/>
              <a:gd name="connsiteX83" fmla="*/ 426608 w 3076859"/>
              <a:gd name="connsiteY83" fmla="*/ 196153 h 3513667"/>
              <a:gd name="connsiteX84" fmla="*/ 431008 w 3076859"/>
              <a:gd name="connsiteY84" fmla="*/ 205235 h 3513667"/>
              <a:gd name="connsiteX85" fmla="*/ 434809 w 3076859"/>
              <a:gd name="connsiteY85" fmla="*/ 214589 h 3513667"/>
              <a:gd name="connsiteX86" fmla="*/ 438408 w 3076859"/>
              <a:gd name="connsiteY86" fmla="*/ 223942 h 3513667"/>
              <a:gd name="connsiteX87" fmla="*/ 441809 w 3076859"/>
              <a:gd name="connsiteY87" fmla="*/ 233431 h 3513667"/>
              <a:gd name="connsiteX88" fmla="*/ 444409 w 3076859"/>
              <a:gd name="connsiteY88" fmla="*/ 242920 h 3513667"/>
              <a:gd name="connsiteX89" fmla="*/ 447209 w 3076859"/>
              <a:gd name="connsiteY89" fmla="*/ 252681 h 3513667"/>
              <a:gd name="connsiteX90" fmla="*/ 450009 w 3076859"/>
              <a:gd name="connsiteY90" fmla="*/ 262305 h 3513667"/>
              <a:gd name="connsiteX91" fmla="*/ 452209 w 3076859"/>
              <a:gd name="connsiteY91" fmla="*/ 272065 h 3513667"/>
              <a:gd name="connsiteX92" fmla="*/ 456809 w 3076859"/>
              <a:gd name="connsiteY92" fmla="*/ 291721 h 3513667"/>
              <a:gd name="connsiteX93" fmla="*/ 461209 w 3076859"/>
              <a:gd name="connsiteY93" fmla="*/ 311242 h 3513667"/>
              <a:gd name="connsiteX94" fmla="*/ 462809 w 3076859"/>
              <a:gd name="connsiteY94" fmla="*/ 312597 h 3513667"/>
              <a:gd name="connsiteX95" fmla="*/ 463809 w 3076859"/>
              <a:gd name="connsiteY95" fmla="*/ 313682 h 3513667"/>
              <a:gd name="connsiteX96" fmla="*/ 465009 w 3076859"/>
              <a:gd name="connsiteY96" fmla="*/ 314902 h 3513667"/>
              <a:gd name="connsiteX97" fmla="*/ 465809 w 3076859"/>
              <a:gd name="connsiteY97" fmla="*/ 316257 h 3513667"/>
              <a:gd name="connsiteX98" fmla="*/ 466409 w 3076859"/>
              <a:gd name="connsiteY98" fmla="*/ 317477 h 3513667"/>
              <a:gd name="connsiteX99" fmla="*/ 466809 w 3076859"/>
              <a:gd name="connsiteY99" fmla="*/ 318833 h 3513667"/>
              <a:gd name="connsiteX100" fmla="*/ 467009 w 3076859"/>
              <a:gd name="connsiteY100" fmla="*/ 320324 h 3513667"/>
              <a:gd name="connsiteX101" fmla="*/ 467209 w 3076859"/>
              <a:gd name="connsiteY101" fmla="*/ 321680 h 3513667"/>
              <a:gd name="connsiteX102" fmla="*/ 467009 w 3076859"/>
              <a:gd name="connsiteY102" fmla="*/ 324662 h 3513667"/>
              <a:gd name="connsiteX103" fmla="*/ 466409 w 3076859"/>
              <a:gd name="connsiteY103" fmla="*/ 327509 h 3513667"/>
              <a:gd name="connsiteX104" fmla="*/ 465609 w 3076859"/>
              <a:gd name="connsiteY104" fmla="*/ 330491 h 3513667"/>
              <a:gd name="connsiteX105" fmla="*/ 464609 w 3076859"/>
              <a:gd name="connsiteY105" fmla="*/ 333473 h 3513667"/>
              <a:gd name="connsiteX106" fmla="*/ 463609 w 3076859"/>
              <a:gd name="connsiteY106" fmla="*/ 336455 h 3513667"/>
              <a:gd name="connsiteX107" fmla="*/ 463009 w 3076859"/>
              <a:gd name="connsiteY107" fmla="*/ 339438 h 3513667"/>
              <a:gd name="connsiteX108" fmla="*/ 462409 w 3076859"/>
              <a:gd name="connsiteY108" fmla="*/ 342420 h 3513667"/>
              <a:gd name="connsiteX109" fmla="*/ 462409 w 3076859"/>
              <a:gd name="connsiteY109" fmla="*/ 345131 h 3513667"/>
              <a:gd name="connsiteX110" fmla="*/ 462409 w 3076859"/>
              <a:gd name="connsiteY110" fmla="*/ 346487 h 3513667"/>
              <a:gd name="connsiteX111" fmla="*/ 463009 w 3076859"/>
              <a:gd name="connsiteY111" fmla="*/ 347978 h 3513667"/>
              <a:gd name="connsiteX112" fmla="*/ 463409 w 3076859"/>
              <a:gd name="connsiteY112" fmla="*/ 349333 h 3513667"/>
              <a:gd name="connsiteX113" fmla="*/ 464409 w 3076859"/>
              <a:gd name="connsiteY113" fmla="*/ 350553 h 3513667"/>
              <a:gd name="connsiteX114" fmla="*/ 465209 w 3076859"/>
              <a:gd name="connsiteY114" fmla="*/ 351774 h 3513667"/>
              <a:gd name="connsiteX115" fmla="*/ 466409 w 3076859"/>
              <a:gd name="connsiteY115" fmla="*/ 352994 h 3513667"/>
              <a:gd name="connsiteX116" fmla="*/ 468009 w 3076859"/>
              <a:gd name="connsiteY116" fmla="*/ 354214 h 3513667"/>
              <a:gd name="connsiteX117" fmla="*/ 469609 w 3076859"/>
              <a:gd name="connsiteY117" fmla="*/ 355298 h 3513667"/>
              <a:gd name="connsiteX118" fmla="*/ 478409 w 3076859"/>
              <a:gd name="connsiteY118" fmla="*/ 355298 h 3513667"/>
              <a:gd name="connsiteX119" fmla="*/ 480209 w 3076859"/>
              <a:gd name="connsiteY119" fmla="*/ 358009 h 3513667"/>
              <a:gd name="connsiteX120" fmla="*/ 481809 w 3076859"/>
              <a:gd name="connsiteY120" fmla="*/ 360449 h 3513667"/>
              <a:gd name="connsiteX121" fmla="*/ 483209 w 3076859"/>
              <a:gd name="connsiteY121" fmla="*/ 363025 h 3513667"/>
              <a:gd name="connsiteX122" fmla="*/ 484409 w 3076859"/>
              <a:gd name="connsiteY122" fmla="*/ 365736 h 3513667"/>
              <a:gd name="connsiteX123" fmla="*/ 485609 w 3076859"/>
              <a:gd name="connsiteY123" fmla="*/ 368312 h 3513667"/>
              <a:gd name="connsiteX124" fmla="*/ 486409 w 3076859"/>
              <a:gd name="connsiteY124" fmla="*/ 371023 h 3513667"/>
              <a:gd name="connsiteX125" fmla="*/ 488010 w 3076859"/>
              <a:gd name="connsiteY125" fmla="*/ 376310 h 3513667"/>
              <a:gd name="connsiteX126" fmla="*/ 489009 w 3076859"/>
              <a:gd name="connsiteY126" fmla="*/ 382003 h 3513667"/>
              <a:gd name="connsiteX127" fmla="*/ 489809 w 3076859"/>
              <a:gd name="connsiteY127" fmla="*/ 387290 h 3513667"/>
              <a:gd name="connsiteX128" fmla="*/ 490210 w 3076859"/>
              <a:gd name="connsiteY128" fmla="*/ 392848 h 3513667"/>
              <a:gd name="connsiteX129" fmla="*/ 490610 w 3076859"/>
              <a:gd name="connsiteY129" fmla="*/ 398677 h 3513667"/>
              <a:gd name="connsiteX130" fmla="*/ 490810 w 3076859"/>
              <a:gd name="connsiteY130" fmla="*/ 409928 h 3513667"/>
              <a:gd name="connsiteX131" fmla="*/ 491210 w 3076859"/>
              <a:gd name="connsiteY131" fmla="*/ 415486 h 3513667"/>
              <a:gd name="connsiteX132" fmla="*/ 491610 w 3076859"/>
              <a:gd name="connsiteY132" fmla="*/ 421044 h 3513667"/>
              <a:gd name="connsiteX133" fmla="*/ 492410 w 3076859"/>
              <a:gd name="connsiteY133" fmla="*/ 426602 h 3513667"/>
              <a:gd name="connsiteX134" fmla="*/ 493410 w 3076859"/>
              <a:gd name="connsiteY134" fmla="*/ 432024 h 3513667"/>
              <a:gd name="connsiteX135" fmla="*/ 494810 w 3076859"/>
              <a:gd name="connsiteY135" fmla="*/ 437446 h 3513667"/>
              <a:gd name="connsiteX136" fmla="*/ 496010 w 3076859"/>
              <a:gd name="connsiteY136" fmla="*/ 440022 h 3513667"/>
              <a:gd name="connsiteX137" fmla="*/ 497010 w 3076859"/>
              <a:gd name="connsiteY137" fmla="*/ 442733 h 3513667"/>
              <a:gd name="connsiteX138" fmla="*/ 502810 w 3076859"/>
              <a:gd name="connsiteY138" fmla="*/ 442597 h 3513667"/>
              <a:gd name="connsiteX139" fmla="*/ 508810 w 3076859"/>
              <a:gd name="connsiteY139" fmla="*/ 442597 h 3513667"/>
              <a:gd name="connsiteX140" fmla="*/ 511210 w 3076859"/>
              <a:gd name="connsiteY140" fmla="*/ 437853 h 3513667"/>
              <a:gd name="connsiteX141" fmla="*/ 514010 w 3076859"/>
              <a:gd name="connsiteY141" fmla="*/ 433515 h 3513667"/>
              <a:gd name="connsiteX142" fmla="*/ 516810 w 3076859"/>
              <a:gd name="connsiteY142" fmla="*/ 429448 h 3513667"/>
              <a:gd name="connsiteX143" fmla="*/ 519810 w 3076859"/>
              <a:gd name="connsiteY143" fmla="*/ 425653 h 3513667"/>
              <a:gd name="connsiteX144" fmla="*/ 523010 w 3076859"/>
              <a:gd name="connsiteY144" fmla="*/ 422128 h 3513667"/>
              <a:gd name="connsiteX145" fmla="*/ 526410 w 3076859"/>
              <a:gd name="connsiteY145" fmla="*/ 418875 h 3513667"/>
              <a:gd name="connsiteX146" fmla="*/ 530010 w 3076859"/>
              <a:gd name="connsiteY146" fmla="*/ 416164 h 3513667"/>
              <a:gd name="connsiteX147" fmla="*/ 533810 w 3076859"/>
              <a:gd name="connsiteY147" fmla="*/ 413452 h 3513667"/>
              <a:gd name="connsiteX148" fmla="*/ 536010 w 3076859"/>
              <a:gd name="connsiteY148" fmla="*/ 412368 h 3513667"/>
              <a:gd name="connsiteX149" fmla="*/ 538010 w 3076859"/>
              <a:gd name="connsiteY149" fmla="*/ 411419 h 3513667"/>
              <a:gd name="connsiteX150" fmla="*/ 540011 w 3076859"/>
              <a:gd name="connsiteY150" fmla="*/ 410470 h 3513667"/>
              <a:gd name="connsiteX151" fmla="*/ 542211 w 3076859"/>
              <a:gd name="connsiteY151" fmla="*/ 409657 h 3513667"/>
              <a:gd name="connsiteX152" fmla="*/ 544611 w 3076859"/>
              <a:gd name="connsiteY152" fmla="*/ 408979 h 3513667"/>
              <a:gd name="connsiteX153" fmla="*/ 546811 w 3076859"/>
              <a:gd name="connsiteY153" fmla="*/ 408437 h 3513667"/>
              <a:gd name="connsiteX154" fmla="*/ 549211 w 3076859"/>
              <a:gd name="connsiteY154" fmla="*/ 407759 h 3513667"/>
              <a:gd name="connsiteX155" fmla="*/ 551611 w 3076859"/>
              <a:gd name="connsiteY155" fmla="*/ 407488 h 3513667"/>
              <a:gd name="connsiteX156" fmla="*/ 554211 w 3076859"/>
              <a:gd name="connsiteY156" fmla="*/ 407081 h 3513667"/>
              <a:gd name="connsiteX157" fmla="*/ 556611 w 3076859"/>
              <a:gd name="connsiteY157" fmla="*/ 406810 h 3513667"/>
              <a:gd name="connsiteX158" fmla="*/ 559411 w 3076859"/>
              <a:gd name="connsiteY158" fmla="*/ 406810 h 3513667"/>
              <a:gd name="connsiteX159" fmla="*/ 562211 w 3076859"/>
              <a:gd name="connsiteY159" fmla="*/ 406810 h 3513667"/>
              <a:gd name="connsiteX160" fmla="*/ 564811 w 3076859"/>
              <a:gd name="connsiteY160" fmla="*/ 406946 h 3513667"/>
              <a:gd name="connsiteX161" fmla="*/ 567811 w 3076859"/>
              <a:gd name="connsiteY161" fmla="*/ 407352 h 3513667"/>
              <a:gd name="connsiteX162" fmla="*/ 570811 w 3076859"/>
              <a:gd name="connsiteY162" fmla="*/ 407623 h 3513667"/>
              <a:gd name="connsiteX163" fmla="*/ 573811 w 3076859"/>
              <a:gd name="connsiteY163" fmla="*/ 408166 h 3513667"/>
              <a:gd name="connsiteX164" fmla="*/ 588211 w 3076859"/>
              <a:gd name="connsiteY164" fmla="*/ 407352 h 3513667"/>
              <a:gd name="connsiteX165" fmla="*/ 602412 w 3076859"/>
              <a:gd name="connsiteY165" fmla="*/ 406403 h 3513667"/>
              <a:gd name="connsiteX166" fmla="*/ 606212 w 3076859"/>
              <a:gd name="connsiteY166" fmla="*/ 406946 h 3513667"/>
              <a:gd name="connsiteX167" fmla="*/ 610012 w 3076859"/>
              <a:gd name="connsiteY167" fmla="*/ 407488 h 3513667"/>
              <a:gd name="connsiteX168" fmla="*/ 614012 w 3076859"/>
              <a:gd name="connsiteY168" fmla="*/ 407759 h 3513667"/>
              <a:gd name="connsiteX169" fmla="*/ 618012 w 3076859"/>
              <a:gd name="connsiteY169" fmla="*/ 407895 h 3513667"/>
              <a:gd name="connsiteX170" fmla="*/ 625812 w 3076859"/>
              <a:gd name="connsiteY170" fmla="*/ 408030 h 3513667"/>
              <a:gd name="connsiteX171" fmla="*/ 633812 w 3076859"/>
              <a:gd name="connsiteY171" fmla="*/ 407895 h 3513667"/>
              <a:gd name="connsiteX172" fmla="*/ 650013 w 3076859"/>
              <a:gd name="connsiteY172" fmla="*/ 407352 h 3513667"/>
              <a:gd name="connsiteX173" fmla="*/ 658013 w 3076859"/>
              <a:gd name="connsiteY173" fmla="*/ 407081 h 3513667"/>
              <a:gd name="connsiteX174" fmla="*/ 662013 w 3076859"/>
              <a:gd name="connsiteY174" fmla="*/ 407081 h 3513667"/>
              <a:gd name="connsiteX175" fmla="*/ 665813 w 3076859"/>
              <a:gd name="connsiteY175" fmla="*/ 407352 h 3513667"/>
              <a:gd name="connsiteX176" fmla="*/ 669813 w 3076859"/>
              <a:gd name="connsiteY176" fmla="*/ 407623 h 3513667"/>
              <a:gd name="connsiteX177" fmla="*/ 673613 w 3076859"/>
              <a:gd name="connsiteY177" fmla="*/ 407895 h 3513667"/>
              <a:gd name="connsiteX178" fmla="*/ 677613 w 3076859"/>
              <a:gd name="connsiteY178" fmla="*/ 408437 h 3513667"/>
              <a:gd name="connsiteX179" fmla="*/ 681413 w 3076859"/>
              <a:gd name="connsiteY179" fmla="*/ 409115 h 3513667"/>
              <a:gd name="connsiteX180" fmla="*/ 685013 w 3076859"/>
              <a:gd name="connsiteY180" fmla="*/ 409928 h 3513667"/>
              <a:gd name="connsiteX181" fmla="*/ 689013 w 3076859"/>
              <a:gd name="connsiteY181" fmla="*/ 411012 h 3513667"/>
              <a:gd name="connsiteX182" fmla="*/ 692613 w 3076859"/>
              <a:gd name="connsiteY182" fmla="*/ 412232 h 3513667"/>
              <a:gd name="connsiteX183" fmla="*/ 696014 w 3076859"/>
              <a:gd name="connsiteY183" fmla="*/ 413588 h 3513667"/>
              <a:gd name="connsiteX184" fmla="*/ 699614 w 3076859"/>
              <a:gd name="connsiteY184" fmla="*/ 415350 h 3513667"/>
              <a:gd name="connsiteX185" fmla="*/ 703014 w 3076859"/>
              <a:gd name="connsiteY185" fmla="*/ 417384 h 3513667"/>
              <a:gd name="connsiteX186" fmla="*/ 706214 w 3076859"/>
              <a:gd name="connsiteY186" fmla="*/ 419688 h 3513667"/>
              <a:gd name="connsiteX187" fmla="*/ 709614 w 3076859"/>
              <a:gd name="connsiteY187" fmla="*/ 422264 h 3513667"/>
              <a:gd name="connsiteX188" fmla="*/ 712814 w 3076859"/>
              <a:gd name="connsiteY188" fmla="*/ 425110 h 3513667"/>
              <a:gd name="connsiteX189" fmla="*/ 715814 w 3076859"/>
              <a:gd name="connsiteY189" fmla="*/ 428364 h 3513667"/>
              <a:gd name="connsiteX190" fmla="*/ 719014 w 3076859"/>
              <a:gd name="connsiteY190" fmla="*/ 431888 h 3513667"/>
              <a:gd name="connsiteX191" fmla="*/ 721814 w 3076859"/>
              <a:gd name="connsiteY191" fmla="*/ 435820 h 3513667"/>
              <a:gd name="connsiteX192" fmla="*/ 722614 w 3076859"/>
              <a:gd name="connsiteY192" fmla="*/ 436633 h 3513667"/>
              <a:gd name="connsiteX193" fmla="*/ 723614 w 3076859"/>
              <a:gd name="connsiteY193" fmla="*/ 437446 h 3513667"/>
              <a:gd name="connsiteX194" fmla="*/ 725014 w 3076859"/>
              <a:gd name="connsiteY194" fmla="*/ 438260 h 3513667"/>
              <a:gd name="connsiteX195" fmla="*/ 726414 w 3076859"/>
              <a:gd name="connsiteY195" fmla="*/ 438802 h 3513667"/>
              <a:gd name="connsiteX196" fmla="*/ 728014 w 3076859"/>
              <a:gd name="connsiteY196" fmla="*/ 439344 h 3513667"/>
              <a:gd name="connsiteX197" fmla="*/ 729814 w 3076859"/>
              <a:gd name="connsiteY197" fmla="*/ 439751 h 3513667"/>
              <a:gd name="connsiteX198" fmla="*/ 731614 w 3076859"/>
              <a:gd name="connsiteY198" fmla="*/ 440157 h 3513667"/>
              <a:gd name="connsiteX199" fmla="*/ 733614 w 3076859"/>
              <a:gd name="connsiteY199" fmla="*/ 440564 h 3513667"/>
              <a:gd name="connsiteX200" fmla="*/ 735614 w 3076859"/>
              <a:gd name="connsiteY200" fmla="*/ 440700 h 3513667"/>
              <a:gd name="connsiteX201" fmla="*/ 737814 w 3076859"/>
              <a:gd name="connsiteY201" fmla="*/ 440835 h 3513667"/>
              <a:gd name="connsiteX202" fmla="*/ 739814 w 3076859"/>
              <a:gd name="connsiteY202" fmla="*/ 440835 h 3513667"/>
              <a:gd name="connsiteX203" fmla="*/ 741614 w 3076859"/>
              <a:gd name="connsiteY203" fmla="*/ 440700 h 3513667"/>
              <a:gd name="connsiteX204" fmla="*/ 743614 w 3076859"/>
              <a:gd name="connsiteY204" fmla="*/ 440564 h 3513667"/>
              <a:gd name="connsiteX205" fmla="*/ 745214 w 3076859"/>
              <a:gd name="connsiteY205" fmla="*/ 440157 h 3513667"/>
              <a:gd name="connsiteX206" fmla="*/ 746814 w 3076859"/>
              <a:gd name="connsiteY206" fmla="*/ 439751 h 3513667"/>
              <a:gd name="connsiteX207" fmla="*/ 748415 w 3076859"/>
              <a:gd name="connsiteY207" fmla="*/ 439344 h 3513667"/>
              <a:gd name="connsiteX208" fmla="*/ 752415 w 3076859"/>
              <a:gd name="connsiteY208" fmla="*/ 437717 h 3513667"/>
              <a:gd name="connsiteX209" fmla="*/ 756015 w 3076859"/>
              <a:gd name="connsiteY209" fmla="*/ 436497 h 3513667"/>
              <a:gd name="connsiteX210" fmla="*/ 759415 w 3076859"/>
              <a:gd name="connsiteY210" fmla="*/ 435413 h 3513667"/>
              <a:gd name="connsiteX211" fmla="*/ 762615 w 3076859"/>
              <a:gd name="connsiteY211" fmla="*/ 434464 h 3513667"/>
              <a:gd name="connsiteX212" fmla="*/ 765615 w 3076859"/>
              <a:gd name="connsiteY212" fmla="*/ 433922 h 3513667"/>
              <a:gd name="connsiteX213" fmla="*/ 768615 w 3076859"/>
              <a:gd name="connsiteY213" fmla="*/ 433515 h 3513667"/>
              <a:gd name="connsiteX214" fmla="*/ 771015 w 3076859"/>
              <a:gd name="connsiteY214" fmla="*/ 433380 h 3513667"/>
              <a:gd name="connsiteX215" fmla="*/ 773615 w 3076859"/>
              <a:gd name="connsiteY215" fmla="*/ 433380 h 3513667"/>
              <a:gd name="connsiteX216" fmla="*/ 775815 w 3076859"/>
              <a:gd name="connsiteY216" fmla="*/ 433786 h 3513667"/>
              <a:gd name="connsiteX217" fmla="*/ 778015 w 3076859"/>
              <a:gd name="connsiteY217" fmla="*/ 434193 h 3513667"/>
              <a:gd name="connsiteX218" fmla="*/ 780015 w 3076859"/>
              <a:gd name="connsiteY218" fmla="*/ 434871 h 3513667"/>
              <a:gd name="connsiteX219" fmla="*/ 781815 w 3076859"/>
              <a:gd name="connsiteY219" fmla="*/ 435548 h 3513667"/>
              <a:gd name="connsiteX220" fmla="*/ 783615 w 3076859"/>
              <a:gd name="connsiteY220" fmla="*/ 436497 h 3513667"/>
              <a:gd name="connsiteX221" fmla="*/ 785215 w 3076859"/>
              <a:gd name="connsiteY221" fmla="*/ 437582 h 3513667"/>
              <a:gd name="connsiteX222" fmla="*/ 786615 w 3076859"/>
              <a:gd name="connsiteY222" fmla="*/ 438937 h 3513667"/>
              <a:gd name="connsiteX223" fmla="*/ 787815 w 3076859"/>
              <a:gd name="connsiteY223" fmla="*/ 440429 h 3513667"/>
              <a:gd name="connsiteX224" fmla="*/ 789215 w 3076859"/>
              <a:gd name="connsiteY224" fmla="*/ 441784 h 3513667"/>
              <a:gd name="connsiteX225" fmla="*/ 790415 w 3076859"/>
              <a:gd name="connsiteY225" fmla="*/ 443411 h 3513667"/>
              <a:gd name="connsiteX226" fmla="*/ 792415 w 3076859"/>
              <a:gd name="connsiteY226" fmla="*/ 447206 h 3513667"/>
              <a:gd name="connsiteX227" fmla="*/ 794215 w 3076859"/>
              <a:gd name="connsiteY227" fmla="*/ 451138 h 3513667"/>
              <a:gd name="connsiteX228" fmla="*/ 795815 w 3076859"/>
              <a:gd name="connsiteY228" fmla="*/ 455475 h 3513667"/>
              <a:gd name="connsiteX229" fmla="*/ 797415 w 3076859"/>
              <a:gd name="connsiteY229" fmla="*/ 460220 h 3513667"/>
              <a:gd name="connsiteX230" fmla="*/ 798815 w 3076859"/>
              <a:gd name="connsiteY230" fmla="*/ 464965 h 3513667"/>
              <a:gd name="connsiteX231" fmla="*/ 801816 w 3076859"/>
              <a:gd name="connsiteY231" fmla="*/ 474725 h 3513667"/>
              <a:gd name="connsiteX232" fmla="*/ 803816 w 3076859"/>
              <a:gd name="connsiteY232" fmla="*/ 480283 h 3513667"/>
              <a:gd name="connsiteX233" fmla="*/ 806016 w 3076859"/>
              <a:gd name="connsiteY233" fmla="*/ 485705 h 3513667"/>
              <a:gd name="connsiteX234" fmla="*/ 810216 w 3076859"/>
              <a:gd name="connsiteY234" fmla="*/ 496414 h 3513667"/>
              <a:gd name="connsiteX235" fmla="*/ 815016 w 3076859"/>
              <a:gd name="connsiteY235" fmla="*/ 507123 h 3513667"/>
              <a:gd name="connsiteX236" fmla="*/ 819616 w 3076859"/>
              <a:gd name="connsiteY236" fmla="*/ 517968 h 3513667"/>
              <a:gd name="connsiteX237" fmla="*/ 821616 w 3076859"/>
              <a:gd name="connsiteY237" fmla="*/ 523390 h 3513667"/>
              <a:gd name="connsiteX238" fmla="*/ 823416 w 3076859"/>
              <a:gd name="connsiteY238" fmla="*/ 528812 h 3513667"/>
              <a:gd name="connsiteX239" fmla="*/ 825016 w 3076859"/>
              <a:gd name="connsiteY239" fmla="*/ 534370 h 3513667"/>
              <a:gd name="connsiteX240" fmla="*/ 826416 w 3076859"/>
              <a:gd name="connsiteY240" fmla="*/ 539928 h 3513667"/>
              <a:gd name="connsiteX241" fmla="*/ 827616 w 3076859"/>
              <a:gd name="connsiteY241" fmla="*/ 545622 h 3513667"/>
              <a:gd name="connsiteX242" fmla="*/ 828416 w 3076859"/>
              <a:gd name="connsiteY242" fmla="*/ 551315 h 3513667"/>
              <a:gd name="connsiteX243" fmla="*/ 828816 w 3076859"/>
              <a:gd name="connsiteY243" fmla="*/ 557415 h 3513667"/>
              <a:gd name="connsiteX244" fmla="*/ 828816 w 3076859"/>
              <a:gd name="connsiteY244" fmla="*/ 563244 h 3513667"/>
              <a:gd name="connsiteX245" fmla="*/ 831216 w 3076859"/>
              <a:gd name="connsiteY245" fmla="*/ 583307 h 3513667"/>
              <a:gd name="connsiteX246" fmla="*/ 832616 w 3076859"/>
              <a:gd name="connsiteY246" fmla="*/ 593203 h 3513667"/>
              <a:gd name="connsiteX247" fmla="*/ 834416 w 3076859"/>
              <a:gd name="connsiteY247" fmla="*/ 603098 h 3513667"/>
              <a:gd name="connsiteX248" fmla="*/ 835616 w 3076859"/>
              <a:gd name="connsiteY248" fmla="*/ 608114 h 3513667"/>
              <a:gd name="connsiteX249" fmla="*/ 836816 w 3076859"/>
              <a:gd name="connsiteY249" fmla="*/ 612994 h 3513667"/>
              <a:gd name="connsiteX250" fmla="*/ 838016 w 3076859"/>
              <a:gd name="connsiteY250" fmla="*/ 617874 h 3513667"/>
              <a:gd name="connsiteX251" fmla="*/ 839616 w 3076859"/>
              <a:gd name="connsiteY251" fmla="*/ 622619 h 3513667"/>
              <a:gd name="connsiteX252" fmla="*/ 841216 w 3076859"/>
              <a:gd name="connsiteY252" fmla="*/ 627363 h 3513667"/>
              <a:gd name="connsiteX253" fmla="*/ 843416 w 3076859"/>
              <a:gd name="connsiteY253" fmla="*/ 632243 h 3513667"/>
              <a:gd name="connsiteX254" fmla="*/ 845616 w 3076859"/>
              <a:gd name="connsiteY254" fmla="*/ 636852 h 3513667"/>
              <a:gd name="connsiteX255" fmla="*/ 847816 w 3076859"/>
              <a:gd name="connsiteY255" fmla="*/ 641461 h 3513667"/>
              <a:gd name="connsiteX256" fmla="*/ 851616 w 3076859"/>
              <a:gd name="connsiteY256" fmla="*/ 645935 h 3513667"/>
              <a:gd name="connsiteX257" fmla="*/ 855017 w 3076859"/>
              <a:gd name="connsiteY257" fmla="*/ 650544 h 3513667"/>
              <a:gd name="connsiteX258" fmla="*/ 858017 w 3076859"/>
              <a:gd name="connsiteY258" fmla="*/ 655153 h 3513667"/>
              <a:gd name="connsiteX259" fmla="*/ 860417 w 3076859"/>
              <a:gd name="connsiteY259" fmla="*/ 660033 h 3513667"/>
              <a:gd name="connsiteX260" fmla="*/ 862417 w 3076859"/>
              <a:gd name="connsiteY260" fmla="*/ 664777 h 3513667"/>
              <a:gd name="connsiteX261" fmla="*/ 864217 w 3076859"/>
              <a:gd name="connsiteY261" fmla="*/ 669793 h 3513667"/>
              <a:gd name="connsiteX262" fmla="*/ 865617 w 3076859"/>
              <a:gd name="connsiteY262" fmla="*/ 674537 h 3513667"/>
              <a:gd name="connsiteX263" fmla="*/ 866817 w 3076859"/>
              <a:gd name="connsiteY263" fmla="*/ 679689 h 3513667"/>
              <a:gd name="connsiteX264" fmla="*/ 867817 w 3076859"/>
              <a:gd name="connsiteY264" fmla="*/ 684704 h 3513667"/>
              <a:gd name="connsiteX265" fmla="*/ 868217 w 3076859"/>
              <a:gd name="connsiteY265" fmla="*/ 689856 h 3513667"/>
              <a:gd name="connsiteX266" fmla="*/ 868417 w 3076859"/>
              <a:gd name="connsiteY266" fmla="*/ 695007 h 3513667"/>
              <a:gd name="connsiteX267" fmla="*/ 868417 w 3076859"/>
              <a:gd name="connsiteY267" fmla="*/ 700158 h 3513667"/>
              <a:gd name="connsiteX268" fmla="*/ 868217 w 3076859"/>
              <a:gd name="connsiteY268" fmla="*/ 705445 h 3513667"/>
              <a:gd name="connsiteX269" fmla="*/ 867817 w 3076859"/>
              <a:gd name="connsiteY269" fmla="*/ 710731 h 3513667"/>
              <a:gd name="connsiteX270" fmla="*/ 866817 w 3076859"/>
              <a:gd name="connsiteY270" fmla="*/ 716154 h 3513667"/>
              <a:gd name="connsiteX271" fmla="*/ 865817 w 3076859"/>
              <a:gd name="connsiteY271" fmla="*/ 721576 h 3513667"/>
              <a:gd name="connsiteX272" fmla="*/ 865417 w 3076859"/>
              <a:gd name="connsiteY272" fmla="*/ 722932 h 3513667"/>
              <a:gd name="connsiteX273" fmla="*/ 865417 w 3076859"/>
              <a:gd name="connsiteY273" fmla="*/ 724152 h 3513667"/>
              <a:gd name="connsiteX274" fmla="*/ 865617 w 3076859"/>
              <a:gd name="connsiteY274" fmla="*/ 725372 h 3513667"/>
              <a:gd name="connsiteX275" fmla="*/ 866617 w 3076859"/>
              <a:gd name="connsiteY275" fmla="*/ 726592 h 3513667"/>
              <a:gd name="connsiteX276" fmla="*/ 869817 w 3076859"/>
              <a:gd name="connsiteY276" fmla="*/ 732285 h 3513667"/>
              <a:gd name="connsiteX277" fmla="*/ 872817 w 3076859"/>
              <a:gd name="connsiteY277" fmla="*/ 738114 h 3513667"/>
              <a:gd name="connsiteX278" fmla="*/ 875417 w 3076859"/>
              <a:gd name="connsiteY278" fmla="*/ 743808 h 3513667"/>
              <a:gd name="connsiteX279" fmla="*/ 877817 w 3076859"/>
              <a:gd name="connsiteY279" fmla="*/ 749637 h 3513667"/>
              <a:gd name="connsiteX280" fmla="*/ 879617 w 3076859"/>
              <a:gd name="connsiteY280" fmla="*/ 755601 h 3513667"/>
              <a:gd name="connsiteX281" fmla="*/ 881417 w 3076859"/>
              <a:gd name="connsiteY281" fmla="*/ 761430 h 3513667"/>
              <a:gd name="connsiteX282" fmla="*/ 882817 w 3076859"/>
              <a:gd name="connsiteY282" fmla="*/ 767259 h 3513667"/>
              <a:gd name="connsiteX283" fmla="*/ 884017 w 3076859"/>
              <a:gd name="connsiteY283" fmla="*/ 773359 h 3513667"/>
              <a:gd name="connsiteX284" fmla="*/ 885017 w 3076859"/>
              <a:gd name="connsiteY284" fmla="*/ 779324 h 3513667"/>
              <a:gd name="connsiteX285" fmla="*/ 885817 w 3076859"/>
              <a:gd name="connsiteY285" fmla="*/ 785424 h 3513667"/>
              <a:gd name="connsiteX286" fmla="*/ 886417 w 3076859"/>
              <a:gd name="connsiteY286" fmla="*/ 791389 h 3513667"/>
              <a:gd name="connsiteX287" fmla="*/ 886817 w 3076859"/>
              <a:gd name="connsiteY287" fmla="*/ 797489 h 3513667"/>
              <a:gd name="connsiteX288" fmla="*/ 887617 w 3076859"/>
              <a:gd name="connsiteY288" fmla="*/ 809689 h 3513667"/>
              <a:gd name="connsiteX289" fmla="*/ 888017 w 3076859"/>
              <a:gd name="connsiteY289" fmla="*/ 821889 h 3513667"/>
              <a:gd name="connsiteX290" fmla="*/ 888417 w 3076859"/>
              <a:gd name="connsiteY290" fmla="*/ 834089 h 3513667"/>
              <a:gd name="connsiteX291" fmla="*/ 888617 w 3076859"/>
              <a:gd name="connsiteY291" fmla="*/ 846290 h 3513667"/>
              <a:gd name="connsiteX292" fmla="*/ 889417 w 3076859"/>
              <a:gd name="connsiteY292" fmla="*/ 858354 h 3513667"/>
              <a:gd name="connsiteX293" fmla="*/ 889817 w 3076859"/>
              <a:gd name="connsiteY293" fmla="*/ 864319 h 3513667"/>
              <a:gd name="connsiteX294" fmla="*/ 890617 w 3076859"/>
              <a:gd name="connsiteY294" fmla="*/ 870419 h 3513667"/>
              <a:gd name="connsiteX295" fmla="*/ 891217 w 3076859"/>
              <a:gd name="connsiteY295" fmla="*/ 876384 h 3513667"/>
              <a:gd name="connsiteX296" fmla="*/ 892217 w 3076859"/>
              <a:gd name="connsiteY296" fmla="*/ 882348 h 3513667"/>
              <a:gd name="connsiteX297" fmla="*/ 893217 w 3076859"/>
              <a:gd name="connsiteY297" fmla="*/ 888177 h 3513667"/>
              <a:gd name="connsiteX298" fmla="*/ 894617 w 3076859"/>
              <a:gd name="connsiteY298" fmla="*/ 894006 h 3513667"/>
              <a:gd name="connsiteX299" fmla="*/ 896417 w 3076859"/>
              <a:gd name="connsiteY299" fmla="*/ 899835 h 3513667"/>
              <a:gd name="connsiteX300" fmla="*/ 898217 w 3076859"/>
              <a:gd name="connsiteY300" fmla="*/ 905664 h 3513667"/>
              <a:gd name="connsiteX301" fmla="*/ 900417 w 3076859"/>
              <a:gd name="connsiteY301" fmla="*/ 911358 h 3513667"/>
              <a:gd name="connsiteX302" fmla="*/ 902817 w 3076859"/>
              <a:gd name="connsiteY302" fmla="*/ 917051 h 3513667"/>
              <a:gd name="connsiteX303" fmla="*/ 903817 w 3076859"/>
              <a:gd name="connsiteY303" fmla="*/ 915424 h 3513667"/>
              <a:gd name="connsiteX304" fmla="*/ 904417 w 3076859"/>
              <a:gd name="connsiteY304" fmla="*/ 913662 h 3513667"/>
              <a:gd name="connsiteX305" fmla="*/ 904818 w 3076859"/>
              <a:gd name="connsiteY305" fmla="*/ 911900 h 3513667"/>
              <a:gd name="connsiteX306" fmla="*/ 905418 w 3076859"/>
              <a:gd name="connsiteY306" fmla="*/ 910273 h 3513667"/>
              <a:gd name="connsiteX307" fmla="*/ 905818 w 3076859"/>
              <a:gd name="connsiteY307" fmla="*/ 906749 h 3513667"/>
              <a:gd name="connsiteX308" fmla="*/ 906018 w 3076859"/>
              <a:gd name="connsiteY308" fmla="*/ 902953 h 3513667"/>
              <a:gd name="connsiteX309" fmla="*/ 906018 w 3076859"/>
              <a:gd name="connsiteY309" fmla="*/ 899157 h 3513667"/>
              <a:gd name="connsiteX310" fmla="*/ 905618 w 3076859"/>
              <a:gd name="connsiteY310" fmla="*/ 895226 h 3513667"/>
              <a:gd name="connsiteX311" fmla="*/ 905218 w 3076859"/>
              <a:gd name="connsiteY311" fmla="*/ 887499 h 3513667"/>
              <a:gd name="connsiteX312" fmla="*/ 904818 w 3076859"/>
              <a:gd name="connsiteY312" fmla="*/ 883704 h 3513667"/>
              <a:gd name="connsiteX313" fmla="*/ 904818 w 3076859"/>
              <a:gd name="connsiteY313" fmla="*/ 879637 h 3513667"/>
              <a:gd name="connsiteX314" fmla="*/ 905218 w 3076859"/>
              <a:gd name="connsiteY314" fmla="*/ 875977 h 3513667"/>
              <a:gd name="connsiteX315" fmla="*/ 906018 w 3076859"/>
              <a:gd name="connsiteY315" fmla="*/ 872046 h 3513667"/>
              <a:gd name="connsiteX316" fmla="*/ 906418 w 3076859"/>
              <a:gd name="connsiteY316" fmla="*/ 870283 h 3513667"/>
              <a:gd name="connsiteX317" fmla="*/ 907218 w 3076859"/>
              <a:gd name="connsiteY317" fmla="*/ 868521 h 3513667"/>
              <a:gd name="connsiteX318" fmla="*/ 908018 w 3076859"/>
              <a:gd name="connsiteY318" fmla="*/ 866623 h 3513667"/>
              <a:gd name="connsiteX319" fmla="*/ 909218 w 3076859"/>
              <a:gd name="connsiteY319" fmla="*/ 864861 h 3513667"/>
              <a:gd name="connsiteX320" fmla="*/ 910418 w 3076859"/>
              <a:gd name="connsiteY320" fmla="*/ 863099 h 3513667"/>
              <a:gd name="connsiteX321" fmla="*/ 911818 w 3076859"/>
              <a:gd name="connsiteY321" fmla="*/ 861472 h 3513667"/>
              <a:gd name="connsiteX322" fmla="*/ 913418 w 3076859"/>
              <a:gd name="connsiteY322" fmla="*/ 859710 h 3513667"/>
              <a:gd name="connsiteX323" fmla="*/ 915218 w 3076859"/>
              <a:gd name="connsiteY323" fmla="*/ 858219 h 3513667"/>
              <a:gd name="connsiteX324" fmla="*/ 913818 w 3076859"/>
              <a:gd name="connsiteY324" fmla="*/ 856456 h 3513667"/>
              <a:gd name="connsiteX325" fmla="*/ 912418 w 3076859"/>
              <a:gd name="connsiteY325" fmla="*/ 854559 h 3513667"/>
              <a:gd name="connsiteX326" fmla="*/ 911618 w 3076859"/>
              <a:gd name="connsiteY326" fmla="*/ 852932 h 3513667"/>
              <a:gd name="connsiteX327" fmla="*/ 910618 w 3076859"/>
              <a:gd name="connsiteY327" fmla="*/ 851170 h 3513667"/>
              <a:gd name="connsiteX328" fmla="*/ 909618 w 3076859"/>
              <a:gd name="connsiteY328" fmla="*/ 849407 h 3513667"/>
              <a:gd name="connsiteX329" fmla="*/ 909218 w 3076859"/>
              <a:gd name="connsiteY329" fmla="*/ 847645 h 3513667"/>
              <a:gd name="connsiteX330" fmla="*/ 908418 w 3076859"/>
              <a:gd name="connsiteY330" fmla="*/ 844121 h 3513667"/>
              <a:gd name="connsiteX331" fmla="*/ 908018 w 3076859"/>
              <a:gd name="connsiteY331" fmla="*/ 840732 h 3513667"/>
              <a:gd name="connsiteX332" fmla="*/ 908418 w 3076859"/>
              <a:gd name="connsiteY332" fmla="*/ 837343 h 3513667"/>
              <a:gd name="connsiteX333" fmla="*/ 908818 w 3076859"/>
              <a:gd name="connsiteY333" fmla="*/ 833683 h 3513667"/>
              <a:gd name="connsiteX334" fmla="*/ 909418 w 3076859"/>
              <a:gd name="connsiteY334" fmla="*/ 830294 h 3513667"/>
              <a:gd name="connsiteX335" fmla="*/ 910418 w 3076859"/>
              <a:gd name="connsiteY335" fmla="*/ 826905 h 3513667"/>
              <a:gd name="connsiteX336" fmla="*/ 911618 w 3076859"/>
              <a:gd name="connsiteY336" fmla="*/ 823516 h 3513667"/>
              <a:gd name="connsiteX337" fmla="*/ 913818 w 3076859"/>
              <a:gd name="connsiteY337" fmla="*/ 816602 h 3513667"/>
              <a:gd name="connsiteX338" fmla="*/ 914618 w 3076859"/>
              <a:gd name="connsiteY338" fmla="*/ 813213 h 3513667"/>
              <a:gd name="connsiteX339" fmla="*/ 915618 w 3076859"/>
              <a:gd name="connsiteY339" fmla="*/ 809824 h 3513667"/>
              <a:gd name="connsiteX340" fmla="*/ 916218 w 3076859"/>
              <a:gd name="connsiteY340" fmla="*/ 806436 h 3513667"/>
              <a:gd name="connsiteX341" fmla="*/ 916818 w 3076859"/>
              <a:gd name="connsiteY341" fmla="*/ 802775 h 3513667"/>
              <a:gd name="connsiteX342" fmla="*/ 921018 w 3076859"/>
              <a:gd name="connsiteY342" fmla="*/ 740825 h 3513667"/>
              <a:gd name="connsiteX343" fmla="*/ 925418 w 3076859"/>
              <a:gd name="connsiteY343" fmla="*/ 678875 h 3513667"/>
              <a:gd name="connsiteX344" fmla="*/ 934818 w 3076859"/>
              <a:gd name="connsiteY344" fmla="*/ 554840 h 3513667"/>
              <a:gd name="connsiteX345" fmla="*/ 934018 w 3076859"/>
              <a:gd name="connsiteY345" fmla="*/ 535590 h 3513667"/>
              <a:gd name="connsiteX346" fmla="*/ 934018 w 3076859"/>
              <a:gd name="connsiteY346" fmla="*/ 525966 h 3513667"/>
              <a:gd name="connsiteX347" fmla="*/ 934418 w 3076859"/>
              <a:gd name="connsiteY347" fmla="*/ 516477 h 3513667"/>
              <a:gd name="connsiteX348" fmla="*/ 934618 w 3076859"/>
              <a:gd name="connsiteY348" fmla="*/ 511597 h 3513667"/>
              <a:gd name="connsiteX349" fmla="*/ 935418 w 3076859"/>
              <a:gd name="connsiteY349" fmla="*/ 506988 h 3513667"/>
              <a:gd name="connsiteX350" fmla="*/ 936618 w 3076859"/>
              <a:gd name="connsiteY350" fmla="*/ 502379 h 3513667"/>
              <a:gd name="connsiteX351" fmla="*/ 938018 w 3076859"/>
              <a:gd name="connsiteY351" fmla="*/ 497905 h 3513667"/>
              <a:gd name="connsiteX352" fmla="*/ 939818 w 3076859"/>
              <a:gd name="connsiteY352" fmla="*/ 493703 h 3513667"/>
              <a:gd name="connsiteX353" fmla="*/ 941818 w 3076859"/>
              <a:gd name="connsiteY353" fmla="*/ 489501 h 3513667"/>
              <a:gd name="connsiteX354" fmla="*/ 944218 w 3076859"/>
              <a:gd name="connsiteY354" fmla="*/ 485569 h 3513667"/>
              <a:gd name="connsiteX355" fmla="*/ 946618 w 3076859"/>
              <a:gd name="connsiteY355" fmla="*/ 481638 h 3513667"/>
              <a:gd name="connsiteX356" fmla="*/ 949618 w 3076859"/>
              <a:gd name="connsiteY356" fmla="*/ 477978 h 3513667"/>
              <a:gd name="connsiteX357" fmla="*/ 952818 w 3076859"/>
              <a:gd name="connsiteY357" fmla="*/ 474318 h 3513667"/>
              <a:gd name="connsiteX358" fmla="*/ 956018 w 3076859"/>
              <a:gd name="connsiteY358" fmla="*/ 471065 h 3513667"/>
              <a:gd name="connsiteX359" fmla="*/ 959619 w 3076859"/>
              <a:gd name="connsiteY359" fmla="*/ 467947 h 3513667"/>
              <a:gd name="connsiteX360" fmla="*/ 963419 w 3076859"/>
              <a:gd name="connsiteY360" fmla="*/ 464965 h 3513667"/>
              <a:gd name="connsiteX361" fmla="*/ 967419 w 3076859"/>
              <a:gd name="connsiteY361" fmla="*/ 462118 h 3513667"/>
              <a:gd name="connsiteX362" fmla="*/ 971419 w 3076859"/>
              <a:gd name="connsiteY362" fmla="*/ 459542 h 3513667"/>
              <a:gd name="connsiteX363" fmla="*/ 975819 w 3076859"/>
              <a:gd name="connsiteY363" fmla="*/ 457238 h 3513667"/>
              <a:gd name="connsiteX364" fmla="*/ 980219 w 3076859"/>
              <a:gd name="connsiteY364" fmla="*/ 455069 h 3513667"/>
              <a:gd name="connsiteX365" fmla="*/ 984819 w 3076859"/>
              <a:gd name="connsiteY365" fmla="*/ 453171 h 3513667"/>
              <a:gd name="connsiteX366" fmla="*/ 989219 w 3076859"/>
              <a:gd name="connsiteY366" fmla="*/ 451544 h 3513667"/>
              <a:gd name="connsiteX367" fmla="*/ 994019 w 3076859"/>
              <a:gd name="connsiteY367" fmla="*/ 450053 h 3513667"/>
              <a:gd name="connsiteX368" fmla="*/ 999019 w 3076859"/>
              <a:gd name="connsiteY368" fmla="*/ 448969 h 3513667"/>
              <a:gd name="connsiteX369" fmla="*/ 1003819 w 3076859"/>
              <a:gd name="connsiteY369" fmla="*/ 448155 h 3513667"/>
              <a:gd name="connsiteX370" fmla="*/ 1008820 w 3076859"/>
              <a:gd name="connsiteY370" fmla="*/ 447478 h 3513667"/>
              <a:gd name="connsiteX371" fmla="*/ 1013820 w 3076859"/>
              <a:gd name="connsiteY371" fmla="*/ 447206 h 3513667"/>
              <a:gd name="connsiteX372" fmla="*/ 1019020 w 3076859"/>
              <a:gd name="connsiteY372" fmla="*/ 447071 h 3513667"/>
              <a:gd name="connsiteX373" fmla="*/ 1024020 w 3076859"/>
              <a:gd name="connsiteY373" fmla="*/ 447206 h 3513667"/>
              <a:gd name="connsiteX374" fmla="*/ 1029020 w 3076859"/>
              <a:gd name="connsiteY374" fmla="*/ 447749 h 3513667"/>
              <a:gd name="connsiteX375" fmla="*/ 1034020 w 3076859"/>
              <a:gd name="connsiteY375" fmla="*/ 448562 h 3513667"/>
              <a:gd name="connsiteX376" fmla="*/ 1039020 w 3076859"/>
              <a:gd name="connsiteY376" fmla="*/ 449646 h 3513667"/>
              <a:gd name="connsiteX377" fmla="*/ 1044020 w 3076859"/>
              <a:gd name="connsiteY377" fmla="*/ 451138 h 3513667"/>
              <a:gd name="connsiteX378" fmla="*/ 1048820 w 3076859"/>
              <a:gd name="connsiteY378" fmla="*/ 452900 h 3513667"/>
              <a:gd name="connsiteX379" fmla="*/ 1053820 w 3076859"/>
              <a:gd name="connsiteY379" fmla="*/ 455069 h 3513667"/>
              <a:gd name="connsiteX380" fmla="*/ 1054220 w 3076859"/>
              <a:gd name="connsiteY380" fmla="*/ 455340 h 3513667"/>
              <a:gd name="connsiteX381" fmla="*/ 1054820 w 3076859"/>
              <a:gd name="connsiteY381" fmla="*/ 455882 h 3513667"/>
              <a:gd name="connsiteX382" fmla="*/ 1055620 w 3076859"/>
              <a:gd name="connsiteY382" fmla="*/ 456967 h 3513667"/>
              <a:gd name="connsiteX383" fmla="*/ 1056020 w 3076859"/>
              <a:gd name="connsiteY383" fmla="*/ 458322 h 3513667"/>
              <a:gd name="connsiteX384" fmla="*/ 1056820 w 3076859"/>
              <a:gd name="connsiteY384" fmla="*/ 459813 h 3513667"/>
              <a:gd name="connsiteX385" fmla="*/ 1057620 w 3076859"/>
              <a:gd name="connsiteY385" fmla="*/ 463338 h 3513667"/>
              <a:gd name="connsiteX386" fmla="*/ 1058220 w 3076859"/>
              <a:gd name="connsiteY386" fmla="*/ 465100 h 3513667"/>
              <a:gd name="connsiteX387" fmla="*/ 1058620 w 3076859"/>
              <a:gd name="connsiteY387" fmla="*/ 466591 h 3513667"/>
              <a:gd name="connsiteX388" fmla="*/ 1062221 w 3076859"/>
              <a:gd name="connsiteY388" fmla="*/ 466998 h 3513667"/>
              <a:gd name="connsiteX389" fmla="*/ 1065621 w 3076859"/>
              <a:gd name="connsiteY389" fmla="*/ 467133 h 3513667"/>
              <a:gd name="connsiteX390" fmla="*/ 1067421 w 3076859"/>
              <a:gd name="connsiteY390" fmla="*/ 464151 h 3513667"/>
              <a:gd name="connsiteX391" fmla="*/ 1069421 w 3076859"/>
              <a:gd name="connsiteY391" fmla="*/ 461711 h 3513667"/>
              <a:gd name="connsiteX392" fmla="*/ 1071421 w 3076859"/>
              <a:gd name="connsiteY392" fmla="*/ 459407 h 3513667"/>
              <a:gd name="connsiteX393" fmla="*/ 1073421 w 3076859"/>
              <a:gd name="connsiteY393" fmla="*/ 457509 h 3513667"/>
              <a:gd name="connsiteX394" fmla="*/ 1075421 w 3076859"/>
              <a:gd name="connsiteY394" fmla="*/ 455882 h 3513667"/>
              <a:gd name="connsiteX395" fmla="*/ 1077621 w 3076859"/>
              <a:gd name="connsiteY395" fmla="*/ 454527 h 3513667"/>
              <a:gd name="connsiteX396" fmla="*/ 1079621 w 3076859"/>
              <a:gd name="connsiteY396" fmla="*/ 453442 h 3513667"/>
              <a:gd name="connsiteX397" fmla="*/ 1081821 w 3076859"/>
              <a:gd name="connsiteY397" fmla="*/ 452764 h 3513667"/>
              <a:gd name="connsiteX398" fmla="*/ 1084221 w 3076859"/>
              <a:gd name="connsiteY398" fmla="*/ 452087 h 3513667"/>
              <a:gd name="connsiteX399" fmla="*/ 1086221 w 3076859"/>
              <a:gd name="connsiteY399" fmla="*/ 451815 h 3513667"/>
              <a:gd name="connsiteX400" fmla="*/ 1088421 w 3076859"/>
              <a:gd name="connsiteY400" fmla="*/ 451680 h 3513667"/>
              <a:gd name="connsiteX401" fmla="*/ 1091021 w 3076859"/>
              <a:gd name="connsiteY401" fmla="*/ 451680 h 3513667"/>
              <a:gd name="connsiteX402" fmla="*/ 1093221 w 3076859"/>
              <a:gd name="connsiteY402" fmla="*/ 451815 h 3513667"/>
              <a:gd name="connsiteX403" fmla="*/ 1095621 w 3076859"/>
              <a:gd name="connsiteY403" fmla="*/ 452087 h 3513667"/>
              <a:gd name="connsiteX404" fmla="*/ 1097821 w 3076859"/>
              <a:gd name="connsiteY404" fmla="*/ 452629 h 3513667"/>
              <a:gd name="connsiteX405" fmla="*/ 1100421 w 3076859"/>
              <a:gd name="connsiteY405" fmla="*/ 453035 h 3513667"/>
              <a:gd name="connsiteX406" fmla="*/ 1105221 w 3076859"/>
              <a:gd name="connsiteY406" fmla="*/ 454391 h 3513667"/>
              <a:gd name="connsiteX407" fmla="*/ 1110021 w 3076859"/>
              <a:gd name="connsiteY407" fmla="*/ 455882 h 3513667"/>
              <a:gd name="connsiteX408" fmla="*/ 1114622 w 3076859"/>
              <a:gd name="connsiteY408" fmla="*/ 457238 h 3513667"/>
              <a:gd name="connsiteX409" fmla="*/ 1119822 w 3076859"/>
              <a:gd name="connsiteY409" fmla="*/ 458458 h 3513667"/>
              <a:gd name="connsiteX410" fmla="*/ 1122022 w 3076859"/>
              <a:gd name="connsiteY410" fmla="*/ 459136 h 3513667"/>
              <a:gd name="connsiteX411" fmla="*/ 1124422 w 3076859"/>
              <a:gd name="connsiteY411" fmla="*/ 459407 h 3513667"/>
              <a:gd name="connsiteX412" fmla="*/ 1126822 w 3076859"/>
              <a:gd name="connsiteY412" fmla="*/ 459678 h 3513667"/>
              <a:gd name="connsiteX413" fmla="*/ 1129022 w 3076859"/>
              <a:gd name="connsiteY413" fmla="*/ 459949 h 3513667"/>
              <a:gd name="connsiteX414" fmla="*/ 1131422 w 3076859"/>
              <a:gd name="connsiteY414" fmla="*/ 459949 h 3513667"/>
              <a:gd name="connsiteX415" fmla="*/ 1133622 w 3076859"/>
              <a:gd name="connsiteY415" fmla="*/ 459813 h 3513667"/>
              <a:gd name="connsiteX416" fmla="*/ 1135822 w 3076859"/>
              <a:gd name="connsiteY416" fmla="*/ 459542 h 3513667"/>
              <a:gd name="connsiteX417" fmla="*/ 1138222 w 3076859"/>
              <a:gd name="connsiteY417" fmla="*/ 458864 h 3513667"/>
              <a:gd name="connsiteX418" fmla="*/ 1138222 w 3076859"/>
              <a:gd name="connsiteY418" fmla="*/ 459407 h 3513667"/>
              <a:gd name="connsiteX419" fmla="*/ 1138022 w 3076859"/>
              <a:gd name="connsiteY419" fmla="*/ 460898 h 3513667"/>
              <a:gd name="connsiteX420" fmla="*/ 1136422 w 3076859"/>
              <a:gd name="connsiteY420" fmla="*/ 465778 h 3513667"/>
              <a:gd name="connsiteX421" fmla="*/ 1134022 w 3076859"/>
              <a:gd name="connsiteY421" fmla="*/ 471742 h 3513667"/>
              <a:gd name="connsiteX422" fmla="*/ 1133022 w 3076859"/>
              <a:gd name="connsiteY422" fmla="*/ 474589 h 3513667"/>
              <a:gd name="connsiteX423" fmla="*/ 1131622 w 3076859"/>
              <a:gd name="connsiteY423" fmla="*/ 477165 h 3513667"/>
              <a:gd name="connsiteX424" fmla="*/ 1142022 w 3076859"/>
              <a:gd name="connsiteY424" fmla="*/ 485841 h 3513667"/>
              <a:gd name="connsiteX425" fmla="*/ 1160822 w 3076859"/>
              <a:gd name="connsiteY425" fmla="*/ 486112 h 3513667"/>
              <a:gd name="connsiteX426" fmla="*/ 1165823 w 3076859"/>
              <a:gd name="connsiteY426" fmla="*/ 482723 h 3513667"/>
              <a:gd name="connsiteX427" fmla="*/ 1168023 w 3076859"/>
              <a:gd name="connsiteY427" fmla="*/ 481367 h 3513667"/>
              <a:gd name="connsiteX428" fmla="*/ 1170423 w 3076859"/>
              <a:gd name="connsiteY428" fmla="*/ 479876 h 3513667"/>
              <a:gd name="connsiteX429" fmla="*/ 1172623 w 3076859"/>
              <a:gd name="connsiteY429" fmla="*/ 478791 h 3513667"/>
              <a:gd name="connsiteX430" fmla="*/ 1174823 w 3076859"/>
              <a:gd name="connsiteY430" fmla="*/ 477707 h 3513667"/>
              <a:gd name="connsiteX431" fmla="*/ 1177223 w 3076859"/>
              <a:gd name="connsiteY431" fmla="*/ 477029 h 3513667"/>
              <a:gd name="connsiteX432" fmla="*/ 1179223 w 3076859"/>
              <a:gd name="connsiteY432" fmla="*/ 476216 h 3513667"/>
              <a:gd name="connsiteX433" fmla="*/ 1181623 w 3076859"/>
              <a:gd name="connsiteY433" fmla="*/ 475809 h 3513667"/>
              <a:gd name="connsiteX434" fmla="*/ 1183623 w 3076859"/>
              <a:gd name="connsiteY434" fmla="*/ 475267 h 3513667"/>
              <a:gd name="connsiteX435" fmla="*/ 1185623 w 3076859"/>
              <a:gd name="connsiteY435" fmla="*/ 474996 h 3513667"/>
              <a:gd name="connsiteX436" fmla="*/ 1187423 w 3076859"/>
              <a:gd name="connsiteY436" fmla="*/ 474860 h 3513667"/>
              <a:gd name="connsiteX437" fmla="*/ 1189423 w 3076859"/>
              <a:gd name="connsiteY437" fmla="*/ 474860 h 3513667"/>
              <a:gd name="connsiteX438" fmla="*/ 1191423 w 3076859"/>
              <a:gd name="connsiteY438" fmla="*/ 474996 h 3513667"/>
              <a:gd name="connsiteX439" fmla="*/ 1193223 w 3076859"/>
              <a:gd name="connsiteY439" fmla="*/ 475267 h 3513667"/>
              <a:gd name="connsiteX440" fmla="*/ 1195023 w 3076859"/>
              <a:gd name="connsiteY440" fmla="*/ 475809 h 3513667"/>
              <a:gd name="connsiteX441" fmla="*/ 1196823 w 3076859"/>
              <a:gd name="connsiteY441" fmla="*/ 476351 h 3513667"/>
              <a:gd name="connsiteX442" fmla="*/ 1198423 w 3076859"/>
              <a:gd name="connsiteY442" fmla="*/ 477029 h 3513667"/>
              <a:gd name="connsiteX443" fmla="*/ 1200223 w 3076859"/>
              <a:gd name="connsiteY443" fmla="*/ 477978 h 3513667"/>
              <a:gd name="connsiteX444" fmla="*/ 1201823 w 3076859"/>
              <a:gd name="connsiteY444" fmla="*/ 478791 h 3513667"/>
              <a:gd name="connsiteX445" fmla="*/ 1203423 w 3076859"/>
              <a:gd name="connsiteY445" fmla="*/ 479876 h 3513667"/>
              <a:gd name="connsiteX446" fmla="*/ 1204823 w 3076859"/>
              <a:gd name="connsiteY446" fmla="*/ 481232 h 3513667"/>
              <a:gd name="connsiteX447" fmla="*/ 1206223 w 3076859"/>
              <a:gd name="connsiteY447" fmla="*/ 482587 h 3513667"/>
              <a:gd name="connsiteX448" fmla="*/ 1207823 w 3076859"/>
              <a:gd name="connsiteY448" fmla="*/ 484078 h 3513667"/>
              <a:gd name="connsiteX449" fmla="*/ 1210223 w 3076859"/>
              <a:gd name="connsiteY449" fmla="*/ 487467 h 3513667"/>
              <a:gd name="connsiteX450" fmla="*/ 1212823 w 3076859"/>
              <a:gd name="connsiteY450" fmla="*/ 491398 h 3513667"/>
              <a:gd name="connsiteX451" fmla="*/ 1214823 w 3076859"/>
              <a:gd name="connsiteY451" fmla="*/ 495736 h 3513667"/>
              <a:gd name="connsiteX452" fmla="*/ 1216624 w 3076859"/>
              <a:gd name="connsiteY452" fmla="*/ 500616 h 3513667"/>
              <a:gd name="connsiteX453" fmla="*/ 1230424 w 3076859"/>
              <a:gd name="connsiteY453" fmla="*/ 539250 h 3513667"/>
              <a:gd name="connsiteX454" fmla="*/ 1244024 w 3076859"/>
              <a:gd name="connsiteY454" fmla="*/ 577885 h 3513667"/>
              <a:gd name="connsiteX455" fmla="*/ 1250624 w 3076859"/>
              <a:gd name="connsiteY455" fmla="*/ 597405 h 3513667"/>
              <a:gd name="connsiteX456" fmla="*/ 1257224 w 3076859"/>
              <a:gd name="connsiteY456" fmla="*/ 616790 h 3513667"/>
              <a:gd name="connsiteX457" fmla="*/ 1263424 w 3076859"/>
              <a:gd name="connsiteY457" fmla="*/ 636175 h 3513667"/>
              <a:gd name="connsiteX458" fmla="*/ 1269625 w 3076859"/>
              <a:gd name="connsiteY458" fmla="*/ 655695 h 3513667"/>
              <a:gd name="connsiteX459" fmla="*/ 1275225 w 3076859"/>
              <a:gd name="connsiteY459" fmla="*/ 675351 h 3513667"/>
              <a:gd name="connsiteX460" fmla="*/ 1280425 w 3076859"/>
              <a:gd name="connsiteY460" fmla="*/ 695007 h 3513667"/>
              <a:gd name="connsiteX461" fmla="*/ 1285425 w 3076859"/>
              <a:gd name="connsiteY461" fmla="*/ 714663 h 3513667"/>
              <a:gd name="connsiteX462" fmla="*/ 1290025 w 3076859"/>
              <a:gd name="connsiteY462" fmla="*/ 734454 h 3513667"/>
              <a:gd name="connsiteX463" fmla="*/ 1292225 w 3076859"/>
              <a:gd name="connsiteY463" fmla="*/ 744621 h 3513667"/>
              <a:gd name="connsiteX464" fmla="*/ 1294025 w 3076859"/>
              <a:gd name="connsiteY464" fmla="*/ 754652 h 3513667"/>
              <a:gd name="connsiteX465" fmla="*/ 1295825 w 3076859"/>
              <a:gd name="connsiteY465" fmla="*/ 764684 h 3513667"/>
              <a:gd name="connsiteX466" fmla="*/ 1297425 w 3076859"/>
              <a:gd name="connsiteY466" fmla="*/ 774715 h 3513667"/>
              <a:gd name="connsiteX467" fmla="*/ 1299025 w 3076859"/>
              <a:gd name="connsiteY467" fmla="*/ 784746 h 3513667"/>
              <a:gd name="connsiteX468" fmla="*/ 1300425 w 3076859"/>
              <a:gd name="connsiteY468" fmla="*/ 794913 h 3513667"/>
              <a:gd name="connsiteX469" fmla="*/ 1301425 w 3076859"/>
              <a:gd name="connsiteY469" fmla="*/ 805216 h 3513667"/>
              <a:gd name="connsiteX470" fmla="*/ 1302425 w 3076859"/>
              <a:gd name="connsiteY470" fmla="*/ 815382 h 3513667"/>
              <a:gd name="connsiteX471" fmla="*/ 1304625 w 3076859"/>
              <a:gd name="connsiteY471" fmla="*/ 818229 h 3513667"/>
              <a:gd name="connsiteX472" fmla="*/ 1306425 w 3076859"/>
              <a:gd name="connsiteY472" fmla="*/ 821211 h 3513667"/>
              <a:gd name="connsiteX473" fmla="*/ 1307825 w 3076859"/>
              <a:gd name="connsiteY473" fmla="*/ 824329 h 3513667"/>
              <a:gd name="connsiteX474" fmla="*/ 1309025 w 3076859"/>
              <a:gd name="connsiteY474" fmla="*/ 827583 h 3513667"/>
              <a:gd name="connsiteX475" fmla="*/ 1309825 w 3076859"/>
              <a:gd name="connsiteY475" fmla="*/ 830700 h 3513667"/>
              <a:gd name="connsiteX476" fmla="*/ 1310625 w 3076859"/>
              <a:gd name="connsiteY476" fmla="*/ 833954 h 3513667"/>
              <a:gd name="connsiteX477" fmla="*/ 1311025 w 3076859"/>
              <a:gd name="connsiteY477" fmla="*/ 837207 h 3513667"/>
              <a:gd name="connsiteX478" fmla="*/ 1311425 w 3076859"/>
              <a:gd name="connsiteY478" fmla="*/ 840461 h 3513667"/>
              <a:gd name="connsiteX479" fmla="*/ 1311825 w 3076859"/>
              <a:gd name="connsiteY479" fmla="*/ 846832 h 3513667"/>
              <a:gd name="connsiteX480" fmla="*/ 1312025 w 3076859"/>
              <a:gd name="connsiteY480" fmla="*/ 853474 h 3513667"/>
              <a:gd name="connsiteX481" fmla="*/ 1312225 w 3076859"/>
              <a:gd name="connsiteY481" fmla="*/ 860117 h 3513667"/>
              <a:gd name="connsiteX482" fmla="*/ 1312625 w 3076859"/>
              <a:gd name="connsiteY482" fmla="*/ 866623 h 3513667"/>
              <a:gd name="connsiteX483" fmla="*/ 1315225 w 3076859"/>
              <a:gd name="connsiteY483" fmla="*/ 872723 h 3513667"/>
              <a:gd name="connsiteX484" fmla="*/ 1317425 w 3076859"/>
              <a:gd name="connsiteY484" fmla="*/ 878688 h 3513667"/>
              <a:gd name="connsiteX485" fmla="*/ 1319425 w 3076859"/>
              <a:gd name="connsiteY485" fmla="*/ 884924 h 3513667"/>
              <a:gd name="connsiteX486" fmla="*/ 1321226 w 3076859"/>
              <a:gd name="connsiteY486" fmla="*/ 890888 h 3513667"/>
              <a:gd name="connsiteX487" fmla="*/ 1325026 w 3076859"/>
              <a:gd name="connsiteY487" fmla="*/ 903088 h 3513667"/>
              <a:gd name="connsiteX488" fmla="*/ 1328026 w 3076859"/>
              <a:gd name="connsiteY488" fmla="*/ 915560 h 3513667"/>
              <a:gd name="connsiteX489" fmla="*/ 1330626 w 3076859"/>
              <a:gd name="connsiteY489" fmla="*/ 928031 h 3513667"/>
              <a:gd name="connsiteX490" fmla="*/ 1333026 w 3076859"/>
              <a:gd name="connsiteY490" fmla="*/ 940367 h 3513667"/>
              <a:gd name="connsiteX491" fmla="*/ 1335026 w 3076859"/>
              <a:gd name="connsiteY491" fmla="*/ 952974 h 3513667"/>
              <a:gd name="connsiteX492" fmla="*/ 1336826 w 3076859"/>
              <a:gd name="connsiteY492" fmla="*/ 965445 h 3513667"/>
              <a:gd name="connsiteX493" fmla="*/ 1340226 w 3076859"/>
              <a:gd name="connsiteY493" fmla="*/ 990659 h 3513667"/>
              <a:gd name="connsiteX494" fmla="*/ 1343426 w 3076859"/>
              <a:gd name="connsiteY494" fmla="*/ 1015873 h 3513667"/>
              <a:gd name="connsiteX495" fmla="*/ 1345226 w 3076859"/>
              <a:gd name="connsiteY495" fmla="*/ 1028344 h 3513667"/>
              <a:gd name="connsiteX496" fmla="*/ 1347026 w 3076859"/>
              <a:gd name="connsiteY496" fmla="*/ 1040816 h 3513667"/>
              <a:gd name="connsiteX497" fmla="*/ 1349226 w 3076859"/>
              <a:gd name="connsiteY497" fmla="*/ 1053422 h 3513667"/>
              <a:gd name="connsiteX498" fmla="*/ 1351626 w 3076859"/>
              <a:gd name="connsiteY498" fmla="*/ 1065894 h 3513667"/>
              <a:gd name="connsiteX499" fmla="*/ 1355826 w 3076859"/>
              <a:gd name="connsiteY499" fmla="*/ 1065894 h 3513667"/>
              <a:gd name="connsiteX500" fmla="*/ 1359826 w 3076859"/>
              <a:gd name="connsiteY500" fmla="*/ 1066165 h 3513667"/>
              <a:gd name="connsiteX501" fmla="*/ 1360826 w 3076859"/>
              <a:gd name="connsiteY501" fmla="*/ 1062369 h 3513667"/>
              <a:gd name="connsiteX502" fmla="*/ 1361226 w 3076859"/>
              <a:gd name="connsiteY502" fmla="*/ 1058709 h 3513667"/>
              <a:gd name="connsiteX503" fmla="*/ 1362226 w 3076859"/>
              <a:gd name="connsiteY503" fmla="*/ 1050982 h 3513667"/>
              <a:gd name="connsiteX504" fmla="*/ 1362626 w 3076859"/>
              <a:gd name="connsiteY504" fmla="*/ 1043391 h 3513667"/>
              <a:gd name="connsiteX505" fmla="*/ 1362626 w 3076859"/>
              <a:gd name="connsiteY505" fmla="*/ 1035664 h 3513667"/>
              <a:gd name="connsiteX506" fmla="*/ 1362626 w 3076859"/>
              <a:gd name="connsiteY506" fmla="*/ 1027938 h 3513667"/>
              <a:gd name="connsiteX507" fmla="*/ 1362426 w 3076859"/>
              <a:gd name="connsiteY507" fmla="*/ 1020346 h 3513667"/>
              <a:gd name="connsiteX508" fmla="*/ 1361426 w 3076859"/>
              <a:gd name="connsiteY508" fmla="*/ 1004893 h 3513667"/>
              <a:gd name="connsiteX509" fmla="*/ 1361226 w 3076859"/>
              <a:gd name="connsiteY509" fmla="*/ 997166 h 3513667"/>
              <a:gd name="connsiteX510" fmla="*/ 1361026 w 3076859"/>
              <a:gd name="connsiteY510" fmla="*/ 989439 h 3513667"/>
              <a:gd name="connsiteX511" fmla="*/ 1361226 w 3076859"/>
              <a:gd name="connsiteY511" fmla="*/ 981712 h 3513667"/>
              <a:gd name="connsiteX512" fmla="*/ 1361626 w 3076859"/>
              <a:gd name="connsiteY512" fmla="*/ 974121 h 3513667"/>
              <a:gd name="connsiteX513" fmla="*/ 1362626 w 3076859"/>
              <a:gd name="connsiteY513" fmla="*/ 966394 h 3513667"/>
              <a:gd name="connsiteX514" fmla="*/ 1363026 w 3076859"/>
              <a:gd name="connsiteY514" fmla="*/ 962599 h 3513667"/>
              <a:gd name="connsiteX515" fmla="*/ 1364026 w 3076859"/>
              <a:gd name="connsiteY515" fmla="*/ 958803 h 3513667"/>
              <a:gd name="connsiteX516" fmla="*/ 1364626 w 3076859"/>
              <a:gd name="connsiteY516" fmla="*/ 955143 h 3513667"/>
              <a:gd name="connsiteX517" fmla="*/ 1365826 w 3076859"/>
              <a:gd name="connsiteY517" fmla="*/ 951212 h 3513667"/>
              <a:gd name="connsiteX518" fmla="*/ 1367026 w 3076859"/>
              <a:gd name="connsiteY518" fmla="*/ 947552 h 3513667"/>
              <a:gd name="connsiteX519" fmla="*/ 1368226 w 3076859"/>
              <a:gd name="connsiteY519" fmla="*/ 943620 h 3513667"/>
              <a:gd name="connsiteX520" fmla="*/ 1369426 w 3076859"/>
              <a:gd name="connsiteY520" fmla="*/ 941180 h 3513667"/>
              <a:gd name="connsiteX521" fmla="*/ 1370226 w 3076859"/>
              <a:gd name="connsiteY521" fmla="*/ 938605 h 3513667"/>
              <a:gd name="connsiteX522" fmla="*/ 1370826 w 3076859"/>
              <a:gd name="connsiteY522" fmla="*/ 935758 h 3513667"/>
              <a:gd name="connsiteX523" fmla="*/ 1371026 w 3076859"/>
              <a:gd name="connsiteY523" fmla="*/ 933182 h 3513667"/>
              <a:gd name="connsiteX524" fmla="*/ 1371426 w 3076859"/>
              <a:gd name="connsiteY524" fmla="*/ 927625 h 3513667"/>
              <a:gd name="connsiteX525" fmla="*/ 1371426 w 3076859"/>
              <a:gd name="connsiteY525" fmla="*/ 922202 h 3513667"/>
              <a:gd name="connsiteX526" fmla="*/ 1372026 w 3076859"/>
              <a:gd name="connsiteY526" fmla="*/ 916644 h 3513667"/>
              <a:gd name="connsiteX527" fmla="*/ 1372427 w 3076859"/>
              <a:gd name="connsiteY527" fmla="*/ 913933 h 3513667"/>
              <a:gd name="connsiteX528" fmla="*/ 1373027 w 3076859"/>
              <a:gd name="connsiteY528" fmla="*/ 911222 h 3513667"/>
              <a:gd name="connsiteX529" fmla="*/ 1373827 w 3076859"/>
              <a:gd name="connsiteY529" fmla="*/ 908511 h 3513667"/>
              <a:gd name="connsiteX530" fmla="*/ 1374827 w 3076859"/>
              <a:gd name="connsiteY530" fmla="*/ 906071 h 3513667"/>
              <a:gd name="connsiteX531" fmla="*/ 1376427 w 3076859"/>
              <a:gd name="connsiteY531" fmla="*/ 903631 h 3513667"/>
              <a:gd name="connsiteX532" fmla="*/ 1378427 w 3076859"/>
              <a:gd name="connsiteY532" fmla="*/ 901191 h 3513667"/>
              <a:gd name="connsiteX533" fmla="*/ 1379027 w 3076859"/>
              <a:gd name="connsiteY533" fmla="*/ 870283 h 3513667"/>
              <a:gd name="connsiteX534" fmla="*/ 1380027 w 3076859"/>
              <a:gd name="connsiteY534" fmla="*/ 839376 h 3513667"/>
              <a:gd name="connsiteX535" fmla="*/ 1381027 w 3076859"/>
              <a:gd name="connsiteY535" fmla="*/ 808333 h 3513667"/>
              <a:gd name="connsiteX536" fmla="*/ 1382627 w 3076859"/>
              <a:gd name="connsiteY536" fmla="*/ 777697 h 3513667"/>
              <a:gd name="connsiteX537" fmla="*/ 1384227 w 3076859"/>
              <a:gd name="connsiteY537" fmla="*/ 746790 h 3513667"/>
              <a:gd name="connsiteX538" fmla="*/ 1386227 w 3076859"/>
              <a:gd name="connsiteY538" fmla="*/ 716018 h 3513667"/>
              <a:gd name="connsiteX539" fmla="*/ 1388627 w 3076859"/>
              <a:gd name="connsiteY539" fmla="*/ 685111 h 3513667"/>
              <a:gd name="connsiteX540" fmla="*/ 1391027 w 3076859"/>
              <a:gd name="connsiteY540" fmla="*/ 654339 h 3513667"/>
              <a:gd name="connsiteX541" fmla="*/ 1393827 w 3076859"/>
              <a:gd name="connsiteY541" fmla="*/ 623568 h 3513667"/>
              <a:gd name="connsiteX542" fmla="*/ 1397027 w 3076859"/>
              <a:gd name="connsiteY542" fmla="*/ 592796 h 3513667"/>
              <a:gd name="connsiteX543" fmla="*/ 1400227 w 3076859"/>
              <a:gd name="connsiteY543" fmla="*/ 562160 h 3513667"/>
              <a:gd name="connsiteX544" fmla="*/ 1403627 w 3076859"/>
              <a:gd name="connsiteY544" fmla="*/ 531388 h 3513667"/>
              <a:gd name="connsiteX545" fmla="*/ 1407227 w 3076859"/>
              <a:gd name="connsiteY545" fmla="*/ 500616 h 3513667"/>
              <a:gd name="connsiteX546" fmla="*/ 1411027 w 3076859"/>
              <a:gd name="connsiteY546" fmla="*/ 469980 h 3513667"/>
              <a:gd name="connsiteX547" fmla="*/ 1415027 w 3076859"/>
              <a:gd name="connsiteY547" fmla="*/ 439344 h 3513667"/>
              <a:gd name="connsiteX548" fmla="*/ 1419227 w 3076859"/>
              <a:gd name="connsiteY548" fmla="*/ 408708 h 3513667"/>
              <a:gd name="connsiteX549" fmla="*/ 1419627 w 3076859"/>
              <a:gd name="connsiteY549" fmla="*/ 404912 h 3513667"/>
              <a:gd name="connsiteX550" fmla="*/ 1420227 w 3076859"/>
              <a:gd name="connsiteY550" fmla="*/ 401523 h 3513667"/>
              <a:gd name="connsiteX551" fmla="*/ 1421427 w 3076859"/>
              <a:gd name="connsiteY551" fmla="*/ 398270 h 3513667"/>
              <a:gd name="connsiteX552" fmla="*/ 1422627 w 3076859"/>
              <a:gd name="connsiteY552" fmla="*/ 395288 h 3513667"/>
              <a:gd name="connsiteX553" fmla="*/ 1423627 w 3076859"/>
              <a:gd name="connsiteY553" fmla="*/ 392441 h 3513667"/>
              <a:gd name="connsiteX554" fmla="*/ 1425228 w 3076859"/>
              <a:gd name="connsiteY554" fmla="*/ 389730 h 3513667"/>
              <a:gd name="connsiteX555" fmla="*/ 1427228 w 3076859"/>
              <a:gd name="connsiteY555" fmla="*/ 387154 h 3513667"/>
              <a:gd name="connsiteX556" fmla="*/ 1429228 w 3076859"/>
              <a:gd name="connsiteY556" fmla="*/ 384985 h 3513667"/>
              <a:gd name="connsiteX557" fmla="*/ 1431428 w 3076859"/>
              <a:gd name="connsiteY557" fmla="*/ 383087 h 3513667"/>
              <a:gd name="connsiteX558" fmla="*/ 1434028 w 3076859"/>
              <a:gd name="connsiteY558" fmla="*/ 381190 h 3513667"/>
              <a:gd name="connsiteX559" fmla="*/ 1436628 w 3076859"/>
              <a:gd name="connsiteY559" fmla="*/ 379427 h 3513667"/>
              <a:gd name="connsiteX560" fmla="*/ 1439628 w 3076859"/>
              <a:gd name="connsiteY560" fmla="*/ 378207 h 3513667"/>
              <a:gd name="connsiteX561" fmla="*/ 1443028 w 3076859"/>
              <a:gd name="connsiteY561" fmla="*/ 376987 h 3513667"/>
              <a:gd name="connsiteX562" fmla="*/ 1446428 w 3076859"/>
              <a:gd name="connsiteY562" fmla="*/ 376038 h 3513667"/>
              <a:gd name="connsiteX563" fmla="*/ 1450428 w 3076859"/>
              <a:gd name="connsiteY563" fmla="*/ 375496 h 3513667"/>
              <a:gd name="connsiteX564" fmla="*/ 1454428 w 3076859"/>
              <a:gd name="connsiteY564" fmla="*/ 375090 h 3513667"/>
              <a:gd name="connsiteX565" fmla="*/ 1463228 w 3076859"/>
              <a:gd name="connsiteY565" fmla="*/ 374547 h 3513667"/>
              <a:gd name="connsiteX566" fmla="*/ 1471628 w 3076859"/>
              <a:gd name="connsiteY566" fmla="*/ 374276 h 3513667"/>
              <a:gd name="connsiteX567" fmla="*/ 1488629 w 3076859"/>
              <a:gd name="connsiteY567" fmla="*/ 373734 h 3513667"/>
              <a:gd name="connsiteX568" fmla="*/ 1505829 w 3076859"/>
              <a:gd name="connsiteY568" fmla="*/ 373463 h 3513667"/>
              <a:gd name="connsiteX569" fmla="*/ 1522629 w 3076859"/>
              <a:gd name="connsiteY569" fmla="*/ 373598 h 3513667"/>
              <a:gd name="connsiteX570" fmla="*/ 1539830 w 3076859"/>
              <a:gd name="connsiteY570" fmla="*/ 373734 h 3513667"/>
              <a:gd name="connsiteX571" fmla="*/ 1556830 w 3076859"/>
              <a:gd name="connsiteY571" fmla="*/ 374005 h 3513667"/>
              <a:gd name="connsiteX572" fmla="*/ 1574030 w 3076859"/>
              <a:gd name="connsiteY572" fmla="*/ 374276 h 3513667"/>
              <a:gd name="connsiteX573" fmla="*/ 1590831 w 3076859"/>
              <a:gd name="connsiteY573" fmla="*/ 374412 h 3513667"/>
              <a:gd name="connsiteX574" fmla="*/ 1594231 w 3076859"/>
              <a:gd name="connsiteY574" fmla="*/ 374547 h 3513667"/>
              <a:gd name="connsiteX575" fmla="*/ 1597431 w 3076859"/>
              <a:gd name="connsiteY575" fmla="*/ 374818 h 3513667"/>
              <a:gd name="connsiteX576" fmla="*/ 1600431 w 3076859"/>
              <a:gd name="connsiteY576" fmla="*/ 375361 h 3513667"/>
              <a:gd name="connsiteX577" fmla="*/ 1603231 w 3076859"/>
              <a:gd name="connsiteY577" fmla="*/ 375903 h 3513667"/>
              <a:gd name="connsiteX578" fmla="*/ 1606031 w 3076859"/>
              <a:gd name="connsiteY578" fmla="*/ 376716 h 3513667"/>
              <a:gd name="connsiteX579" fmla="*/ 1608431 w 3076859"/>
              <a:gd name="connsiteY579" fmla="*/ 377665 h 3513667"/>
              <a:gd name="connsiteX580" fmla="*/ 1611031 w 3076859"/>
              <a:gd name="connsiteY580" fmla="*/ 378750 h 3513667"/>
              <a:gd name="connsiteX581" fmla="*/ 1613231 w 3076859"/>
              <a:gd name="connsiteY581" fmla="*/ 379970 h 3513667"/>
              <a:gd name="connsiteX582" fmla="*/ 1615431 w 3076859"/>
              <a:gd name="connsiteY582" fmla="*/ 381190 h 3513667"/>
              <a:gd name="connsiteX583" fmla="*/ 1617831 w 3076859"/>
              <a:gd name="connsiteY583" fmla="*/ 382545 h 3513667"/>
              <a:gd name="connsiteX584" fmla="*/ 1621831 w 3076859"/>
              <a:gd name="connsiteY584" fmla="*/ 385663 h 3513667"/>
              <a:gd name="connsiteX585" fmla="*/ 1625831 w 3076859"/>
              <a:gd name="connsiteY585" fmla="*/ 388916 h 3513667"/>
              <a:gd name="connsiteX586" fmla="*/ 1629631 w 3076859"/>
              <a:gd name="connsiteY586" fmla="*/ 392441 h 3513667"/>
              <a:gd name="connsiteX587" fmla="*/ 1637032 w 3076859"/>
              <a:gd name="connsiteY587" fmla="*/ 399354 h 3513667"/>
              <a:gd name="connsiteX588" fmla="*/ 1640632 w 3076859"/>
              <a:gd name="connsiteY588" fmla="*/ 403014 h 3513667"/>
              <a:gd name="connsiteX589" fmla="*/ 1644432 w 3076859"/>
              <a:gd name="connsiteY589" fmla="*/ 405997 h 3513667"/>
              <a:gd name="connsiteX590" fmla="*/ 1648632 w 3076859"/>
              <a:gd name="connsiteY590" fmla="*/ 408979 h 3513667"/>
              <a:gd name="connsiteX591" fmla="*/ 1650632 w 3076859"/>
              <a:gd name="connsiteY591" fmla="*/ 410335 h 3513667"/>
              <a:gd name="connsiteX592" fmla="*/ 1652832 w 3076859"/>
              <a:gd name="connsiteY592" fmla="*/ 411555 h 3513667"/>
              <a:gd name="connsiteX593" fmla="*/ 1655232 w 3076859"/>
              <a:gd name="connsiteY593" fmla="*/ 412639 h 3513667"/>
              <a:gd name="connsiteX594" fmla="*/ 1657432 w 3076859"/>
              <a:gd name="connsiteY594" fmla="*/ 413588 h 3513667"/>
              <a:gd name="connsiteX595" fmla="*/ 1660032 w 3076859"/>
              <a:gd name="connsiteY595" fmla="*/ 414537 h 3513667"/>
              <a:gd name="connsiteX596" fmla="*/ 1662432 w 3076859"/>
              <a:gd name="connsiteY596" fmla="*/ 415215 h 3513667"/>
              <a:gd name="connsiteX597" fmla="*/ 1664232 w 3076859"/>
              <a:gd name="connsiteY597" fmla="*/ 412097 h 3513667"/>
              <a:gd name="connsiteX598" fmla="*/ 1666432 w 3076859"/>
              <a:gd name="connsiteY598" fmla="*/ 409250 h 3513667"/>
              <a:gd name="connsiteX599" fmla="*/ 1668632 w 3076859"/>
              <a:gd name="connsiteY599" fmla="*/ 406810 h 3513667"/>
              <a:gd name="connsiteX600" fmla="*/ 1670832 w 3076859"/>
              <a:gd name="connsiteY600" fmla="*/ 404641 h 3513667"/>
              <a:gd name="connsiteX601" fmla="*/ 1673232 w 3076859"/>
              <a:gd name="connsiteY601" fmla="*/ 403014 h 3513667"/>
              <a:gd name="connsiteX602" fmla="*/ 1676032 w 3076859"/>
              <a:gd name="connsiteY602" fmla="*/ 401388 h 3513667"/>
              <a:gd name="connsiteX603" fmla="*/ 1678432 w 3076859"/>
              <a:gd name="connsiteY603" fmla="*/ 400168 h 3513667"/>
              <a:gd name="connsiteX604" fmla="*/ 1681432 w 3076859"/>
              <a:gd name="connsiteY604" fmla="*/ 399219 h 3513667"/>
              <a:gd name="connsiteX605" fmla="*/ 1684232 w 3076859"/>
              <a:gd name="connsiteY605" fmla="*/ 398541 h 3513667"/>
              <a:gd name="connsiteX606" fmla="*/ 1687033 w 3076859"/>
              <a:gd name="connsiteY606" fmla="*/ 398134 h 3513667"/>
              <a:gd name="connsiteX607" fmla="*/ 1690033 w 3076859"/>
              <a:gd name="connsiteY607" fmla="*/ 397999 h 3513667"/>
              <a:gd name="connsiteX608" fmla="*/ 1693033 w 3076859"/>
              <a:gd name="connsiteY608" fmla="*/ 398134 h 3513667"/>
              <a:gd name="connsiteX609" fmla="*/ 1696233 w 3076859"/>
              <a:gd name="connsiteY609" fmla="*/ 398541 h 3513667"/>
              <a:gd name="connsiteX610" fmla="*/ 1699233 w 3076859"/>
              <a:gd name="connsiteY610" fmla="*/ 399083 h 3513667"/>
              <a:gd name="connsiteX611" fmla="*/ 1702433 w 3076859"/>
              <a:gd name="connsiteY611" fmla="*/ 399897 h 3513667"/>
              <a:gd name="connsiteX612" fmla="*/ 1705433 w 3076859"/>
              <a:gd name="connsiteY612" fmla="*/ 400981 h 3513667"/>
              <a:gd name="connsiteX613" fmla="*/ 1709433 w 3076859"/>
              <a:gd name="connsiteY613" fmla="*/ 402337 h 3513667"/>
              <a:gd name="connsiteX614" fmla="*/ 1713633 w 3076859"/>
              <a:gd name="connsiteY614" fmla="*/ 403421 h 3513667"/>
              <a:gd name="connsiteX615" fmla="*/ 1717433 w 3076859"/>
              <a:gd name="connsiteY615" fmla="*/ 404235 h 3513667"/>
              <a:gd name="connsiteX616" fmla="*/ 1721233 w 3076859"/>
              <a:gd name="connsiteY616" fmla="*/ 404641 h 3513667"/>
              <a:gd name="connsiteX617" fmla="*/ 1725233 w 3076859"/>
              <a:gd name="connsiteY617" fmla="*/ 404912 h 3513667"/>
              <a:gd name="connsiteX618" fmla="*/ 1729033 w 3076859"/>
              <a:gd name="connsiteY618" fmla="*/ 404912 h 3513667"/>
              <a:gd name="connsiteX619" fmla="*/ 1733033 w 3076859"/>
              <a:gd name="connsiteY619" fmla="*/ 404641 h 3513667"/>
              <a:gd name="connsiteX620" fmla="*/ 1736833 w 3076859"/>
              <a:gd name="connsiteY620" fmla="*/ 404370 h 3513667"/>
              <a:gd name="connsiteX621" fmla="*/ 1740634 w 3076859"/>
              <a:gd name="connsiteY621" fmla="*/ 403828 h 3513667"/>
              <a:gd name="connsiteX622" fmla="*/ 1744434 w 3076859"/>
              <a:gd name="connsiteY622" fmla="*/ 403286 h 3513667"/>
              <a:gd name="connsiteX623" fmla="*/ 1752034 w 3076859"/>
              <a:gd name="connsiteY623" fmla="*/ 401930 h 3513667"/>
              <a:gd name="connsiteX624" fmla="*/ 1759634 w 3076859"/>
              <a:gd name="connsiteY624" fmla="*/ 400303 h 3513667"/>
              <a:gd name="connsiteX625" fmla="*/ 1767234 w 3076859"/>
              <a:gd name="connsiteY625" fmla="*/ 398948 h 3513667"/>
              <a:gd name="connsiteX626" fmla="*/ 1776834 w 3076859"/>
              <a:gd name="connsiteY626" fmla="*/ 398948 h 3513667"/>
              <a:gd name="connsiteX627" fmla="*/ 1786234 w 3076859"/>
              <a:gd name="connsiteY627" fmla="*/ 399083 h 3513667"/>
              <a:gd name="connsiteX628" fmla="*/ 1795635 w 3076859"/>
              <a:gd name="connsiteY628" fmla="*/ 399626 h 3513667"/>
              <a:gd name="connsiteX629" fmla="*/ 1805235 w 3076859"/>
              <a:gd name="connsiteY629" fmla="*/ 400032 h 3513667"/>
              <a:gd name="connsiteX630" fmla="*/ 1814435 w 3076859"/>
              <a:gd name="connsiteY630" fmla="*/ 400981 h 3513667"/>
              <a:gd name="connsiteX631" fmla="*/ 1823435 w 3076859"/>
              <a:gd name="connsiteY631" fmla="*/ 402066 h 3513667"/>
              <a:gd name="connsiteX632" fmla="*/ 1828035 w 3076859"/>
              <a:gd name="connsiteY632" fmla="*/ 402743 h 3513667"/>
              <a:gd name="connsiteX633" fmla="*/ 1832635 w 3076859"/>
              <a:gd name="connsiteY633" fmla="*/ 403557 h 3513667"/>
              <a:gd name="connsiteX634" fmla="*/ 1837235 w 3076859"/>
              <a:gd name="connsiteY634" fmla="*/ 404506 h 3513667"/>
              <a:gd name="connsiteX635" fmla="*/ 1841435 w 3076859"/>
              <a:gd name="connsiteY635" fmla="*/ 405455 h 3513667"/>
              <a:gd name="connsiteX636" fmla="*/ 1846036 w 3076859"/>
              <a:gd name="connsiteY636" fmla="*/ 406539 h 3513667"/>
              <a:gd name="connsiteX637" fmla="*/ 1850436 w 3076859"/>
              <a:gd name="connsiteY637" fmla="*/ 407759 h 3513667"/>
              <a:gd name="connsiteX638" fmla="*/ 1854836 w 3076859"/>
              <a:gd name="connsiteY638" fmla="*/ 408979 h 3513667"/>
              <a:gd name="connsiteX639" fmla="*/ 1858836 w 3076859"/>
              <a:gd name="connsiteY639" fmla="*/ 410470 h 3513667"/>
              <a:gd name="connsiteX640" fmla="*/ 1863236 w 3076859"/>
              <a:gd name="connsiteY640" fmla="*/ 412097 h 3513667"/>
              <a:gd name="connsiteX641" fmla="*/ 1867236 w 3076859"/>
              <a:gd name="connsiteY641" fmla="*/ 413724 h 3513667"/>
              <a:gd name="connsiteX642" fmla="*/ 1871636 w 3076859"/>
              <a:gd name="connsiteY642" fmla="*/ 415621 h 3513667"/>
              <a:gd name="connsiteX643" fmla="*/ 1875636 w 3076859"/>
              <a:gd name="connsiteY643" fmla="*/ 417655 h 3513667"/>
              <a:gd name="connsiteX644" fmla="*/ 1879636 w 3076859"/>
              <a:gd name="connsiteY644" fmla="*/ 419688 h 3513667"/>
              <a:gd name="connsiteX645" fmla="*/ 1883636 w 3076859"/>
              <a:gd name="connsiteY645" fmla="*/ 421993 h 3513667"/>
              <a:gd name="connsiteX646" fmla="*/ 1887636 w 3076859"/>
              <a:gd name="connsiteY646" fmla="*/ 424433 h 3513667"/>
              <a:gd name="connsiteX647" fmla="*/ 1891436 w 3076859"/>
              <a:gd name="connsiteY647" fmla="*/ 426873 h 3513667"/>
              <a:gd name="connsiteX648" fmla="*/ 1895237 w 3076859"/>
              <a:gd name="connsiteY648" fmla="*/ 429719 h 3513667"/>
              <a:gd name="connsiteX649" fmla="*/ 1899237 w 3076859"/>
              <a:gd name="connsiteY649" fmla="*/ 432702 h 3513667"/>
              <a:gd name="connsiteX650" fmla="*/ 1902837 w 3076859"/>
              <a:gd name="connsiteY650" fmla="*/ 435684 h 3513667"/>
              <a:gd name="connsiteX651" fmla="*/ 1906437 w 3076859"/>
              <a:gd name="connsiteY651" fmla="*/ 438937 h 3513667"/>
              <a:gd name="connsiteX652" fmla="*/ 1907437 w 3076859"/>
              <a:gd name="connsiteY652" fmla="*/ 435820 h 3513667"/>
              <a:gd name="connsiteX653" fmla="*/ 1908037 w 3076859"/>
              <a:gd name="connsiteY653" fmla="*/ 432837 h 3513667"/>
              <a:gd name="connsiteX654" fmla="*/ 1908837 w 3076859"/>
              <a:gd name="connsiteY654" fmla="*/ 429584 h 3513667"/>
              <a:gd name="connsiteX655" fmla="*/ 1909637 w 3076859"/>
              <a:gd name="connsiteY655" fmla="*/ 426602 h 3513667"/>
              <a:gd name="connsiteX656" fmla="*/ 1910237 w 3076859"/>
              <a:gd name="connsiteY656" fmla="*/ 425246 h 3513667"/>
              <a:gd name="connsiteX657" fmla="*/ 1911037 w 3076859"/>
              <a:gd name="connsiteY657" fmla="*/ 423890 h 3513667"/>
              <a:gd name="connsiteX658" fmla="*/ 1912037 w 3076859"/>
              <a:gd name="connsiteY658" fmla="*/ 422535 h 3513667"/>
              <a:gd name="connsiteX659" fmla="*/ 1912837 w 3076859"/>
              <a:gd name="connsiteY659" fmla="*/ 421450 h 3513667"/>
              <a:gd name="connsiteX660" fmla="*/ 1914237 w 3076859"/>
              <a:gd name="connsiteY660" fmla="*/ 420637 h 3513667"/>
              <a:gd name="connsiteX661" fmla="*/ 1915837 w 3076859"/>
              <a:gd name="connsiteY661" fmla="*/ 419824 h 3513667"/>
              <a:gd name="connsiteX662" fmla="*/ 1917437 w 3076859"/>
              <a:gd name="connsiteY662" fmla="*/ 419146 h 3513667"/>
              <a:gd name="connsiteX663" fmla="*/ 1919437 w 3076859"/>
              <a:gd name="connsiteY663" fmla="*/ 418739 h 3513667"/>
              <a:gd name="connsiteX664" fmla="*/ 1921237 w 3076859"/>
              <a:gd name="connsiteY664" fmla="*/ 418604 h 3513667"/>
              <a:gd name="connsiteX665" fmla="*/ 1922837 w 3076859"/>
              <a:gd name="connsiteY665" fmla="*/ 418739 h 3513667"/>
              <a:gd name="connsiteX666" fmla="*/ 1924237 w 3076859"/>
              <a:gd name="connsiteY666" fmla="*/ 418875 h 3513667"/>
              <a:gd name="connsiteX667" fmla="*/ 1925637 w 3076859"/>
              <a:gd name="connsiteY667" fmla="*/ 419281 h 3513667"/>
              <a:gd name="connsiteX668" fmla="*/ 1926837 w 3076859"/>
              <a:gd name="connsiteY668" fmla="*/ 419824 h 3513667"/>
              <a:gd name="connsiteX669" fmla="*/ 1928037 w 3076859"/>
              <a:gd name="connsiteY669" fmla="*/ 420637 h 3513667"/>
              <a:gd name="connsiteX670" fmla="*/ 1929037 w 3076859"/>
              <a:gd name="connsiteY670" fmla="*/ 421315 h 3513667"/>
              <a:gd name="connsiteX671" fmla="*/ 1930037 w 3076859"/>
              <a:gd name="connsiteY671" fmla="*/ 422264 h 3513667"/>
              <a:gd name="connsiteX672" fmla="*/ 1931637 w 3076859"/>
              <a:gd name="connsiteY672" fmla="*/ 424433 h 3513667"/>
              <a:gd name="connsiteX673" fmla="*/ 1933037 w 3076859"/>
              <a:gd name="connsiteY673" fmla="*/ 426873 h 3513667"/>
              <a:gd name="connsiteX674" fmla="*/ 1934037 w 3076859"/>
              <a:gd name="connsiteY674" fmla="*/ 429448 h 3513667"/>
              <a:gd name="connsiteX675" fmla="*/ 1935037 w 3076859"/>
              <a:gd name="connsiteY675" fmla="*/ 432024 h 3513667"/>
              <a:gd name="connsiteX676" fmla="*/ 1938237 w 3076859"/>
              <a:gd name="connsiteY676" fmla="*/ 443140 h 3513667"/>
              <a:gd name="connsiteX677" fmla="*/ 1941237 w 3076859"/>
              <a:gd name="connsiteY677" fmla="*/ 454391 h 3513667"/>
              <a:gd name="connsiteX678" fmla="*/ 1947038 w 3076859"/>
              <a:gd name="connsiteY678" fmla="*/ 476894 h 3513667"/>
              <a:gd name="connsiteX679" fmla="*/ 1948238 w 3076859"/>
              <a:gd name="connsiteY679" fmla="*/ 478114 h 3513667"/>
              <a:gd name="connsiteX680" fmla="*/ 1949238 w 3076859"/>
              <a:gd name="connsiteY680" fmla="*/ 479469 h 3513667"/>
              <a:gd name="connsiteX681" fmla="*/ 1949838 w 3076859"/>
              <a:gd name="connsiteY681" fmla="*/ 480825 h 3513667"/>
              <a:gd name="connsiteX682" fmla="*/ 1950438 w 3076859"/>
              <a:gd name="connsiteY682" fmla="*/ 482316 h 3513667"/>
              <a:gd name="connsiteX683" fmla="*/ 1951438 w 3076859"/>
              <a:gd name="connsiteY683" fmla="*/ 485163 h 3513667"/>
              <a:gd name="connsiteX684" fmla="*/ 1952038 w 3076859"/>
              <a:gd name="connsiteY684" fmla="*/ 488281 h 3513667"/>
              <a:gd name="connsiteX685" fmla="*/ 1952038 w 3076859"/>
              <a:gd name="connsiteY685" fmla="*/ 491534 h 3513667"/>
              <a:gd name="connsiteX686" fmla="*/ 1952038 w 3076859"/>
              <a:gd name="connsiteY686" fmla="*/ 494787 h 3513667"/>
              <a:gd name="connsiteX687" fmla="*/ 1951438 w 3076859"/>
              <a:gd name="connsiteY687" fmla="*/ 501565 h 3513667"/>
              <a:gd name="connsiteX688" fmla="*/ 1951238 w 3076859"/>
              <a:gd name="connsiteY688" fmla="*/ 504819 h 3513667"/>
              <a:gd name="connsiteX689" fmla="*/ 1951038 w 3076859"/>
              <a:gd name="connsiteY689" fmla="*/ 508208 h 3513667"/>
              <a:gd name="connsiteX690" fmla="*/ 1951238 w 3076859"/>
              <a:gd name="connsiteY690" fmla="*/ 511325 h 3513667"/>
              <a:gd name="connsiteX691" fmla="*/ 1951638 w 3076859"/>
              <a:gd name="connsiteY691" fmla="*/ 514579 h 3513667"/>
              <a:gd name="connsiteX692" fmla="*/ 1952638 w 3076859"/>
              <a:gd name="connsiteY692" fmla="*/ 517561 h 3513667"/>
              <a:gd name="connsiteX693" fmla="*/ 1953038 w 3076859"/>
              <a:gd name="connsiteY693" fmla="*/ 518917 h 3513667"/>
              <a:gd name="connsiteX694" fmla="*/ 1954038 w 3076859"/>
              <a:gd name="connsiteY694" fmla="*/ 520272 h 3513667"/>
              <a:gd name="connsiteX695" fmla="*/ 1954838 w 3076859"/>
              <a:gd name="connsiteY695" fmla="*/ 521628 h 3513667"/>
              <a:gd name="connsiteX696" fmla="*/ 1956038 w 3076859"/>
              <a:gd name="connsiteY696" fmla="*/ 523119 h 3513667"/>
              <a:gd name="connsiteX697" fmla="*/ 1957038 w 3076859"/>
              <a:gd name="connsiteY697" fmla="*/ 524339 h 3513667"/>
              <a:gd name="connsiteX698" fmla="*/ 1958638 w 3076859"/>
              <a:gd name="connsiteY698" fmla="*/ 525424 h 3513667"/>
              <a:gd name="connsiteX699" fmla="*/ 1960238 w 3076859"/>
              <a:gd name="connsiteY699" fmla="*/ 525966 h 3513667"/>
              <a:gd name="connsiteX700" fmla="*/ 1961838 w 3076859"/>
              <a:gd name="connsiteY700" fmla="*/ 526779 h 3513667"/>
              <a:gd name="connsiteX701" fmla="*/ 1963838 w 3076859"/>
              <a:gd name="connsiteY701" fmla="*/ 527864 h 3513667"/>
              <a:gd name="connsiteX702" fmla="*/ 1965438 w 3076859"/>
              <a:gd name="connsiteY702" fmla="*/ 529219 h 3513667"/>
              <a:gd name="connsiteX703" fmla="*/ 2003639 w 3076859"/>
              <a:gd name="connsiteY703" fmla="*/ 683078 h 3513667"/>
              <a:gd name="connsiteX704" fmla="*/ 2041639 w 3076859"/>
              <a:gd name="connsiteY704" fmla="*/ 836801 h 3513667"/>
              <a:gd name="connsiteX705" fmla="*/ 2043239 w 3076859"/>
              <a:gd name="connsiteY705" fmla="*/ 843036 h 3513667"/>
              <a:gd name="connsiteX706" fmla="*/ 2045239 w 3076859"/>
              <a:gd name="connsiteY706" fmla="*/ 849136 h 3513667"/>
              <a:gd name="connsiteX707" fmla="*/ 2047039 w 3076859"/>
              <a:gd name="connsiteY707" fmla="*/ 855236 h 3513667"/>
              <a:gd name="connsiteX708" fmla="*/ 2047639 w 3076859"/>
              <a:gd name="connsiteY708" fmla="*/ 858354 h 3513667"/>
              <a:gd name="connsiteX709" fmla="*/ 2048039 w 3076859"/>
              <a:gd name="connsiteY709" fmla="*/ 861608 h 3513667"/>
              <a:gd name="connsiteX710" fmla="*/ 2048639 w 3076859"/>
              <a:gd name="connsiteY710" fmla="*/ 864726 h 3513667"/>
              <a:gd name="connsiteX711" fmla="*/ 2048839 w 3076859"/>
              <a:gd name="connsiteY711" fmla="*/ 867708 h 3513667"/>
              <a:gd name="connsiteX712" fmla="*/ 2048839 w 3076859"/>
              <a:gd name="connsiteY712" fmla="*/ 870826 h 3513667"/>
              <a:gd name="connsiteX713" fmla="*/ 2048439 w 3076859"/>
              <a:gd name="connsiteY713" fmla="*/ 873943 h 3513667"/>
              <a:gd name="connsiteX714" fmla="*/ 2047639 w 3076859"/>
              <a:gd name="connsiteY714" fmla="*/ 877197 h 3513667"/>
              <a:gd name="connsiteX715" fmla="*/ 2046839 w 3076859"/>
              <a:gd name="connsiteY715" fmla="*/ 880315 h 3513667"/>
              <a:gd name="connsiteX716" fmla="*/ 2045439 w 3076859"/>
              <a:gd name="connsiteY716" fmla="*/ 883297 h 3513667"/>
              <a:gd name="connsiteX717" fmla="*/ 2043639 w 3076859"/>
              <a:gd name="connsiteY717" fmla="*/ 886550 h 3513667"/>
              <a:gd name="connsiteX718" fmla="*/ 2045839 w 3076859"/>
              <a:gd name="connsiteY718" fmla="*/ 888042 h 3513667"/>
              <a:gd name="connsiteX719" fmla="*/ 2047839 w 3076859"/>
              <a:gd name="connsiteY719" fmla="*/ 889533 h 3513667"/>
              <a:gd name="connsiteX720" fmla="*/ 2049639 w 3076859"/>
              <a:gd name="connsiteY720" fmla="*/ 891295 h 3513667"/>
              <a:gd name="connsiteX721" fmla="*/ 2051240 w 3076859"/>
              <a:gd name="connsiteY721" fmla="*/ 892922 h 3513667"/>
              <a:gd name="connsiteX722" fmla="*/ 2052840 w 3076859"/>
              <a:gd name="connsiteY722" fmla="*/ 894684 h 3513667"/>
              <a:gd name="connsiteX723" fmla="*/ 2054240 w 3076859"/>
              <a:gd name="connsiteY723" fmla="*/ 896446 h 3513667"/>
              <a:gd name="connsiteX724" fmla="*/ 2055440 w 3076859"/>
              <a:gd name="connsiteY724" fmla="*/ 898480 h 3513667"/>
              <a:gd name="connsiteX725" fmla="*/ 2056640 w 3076859"/>
              <a:gd name="connsiteY725" fmla="*/ 900513 h 3513667"/>
              <a:gd name="connsiteX726" fmla="*/ 2058440 w 3076859"/>
              <a:gd name="connsiteY726" fmla="*/ 904715 h 3513667"/>
              <a:gd name="connsiteX727" fmla="*/ 2059840 w 3076859"/>
              <a:gd name="connsiteY727" fmla="*/ 909053 h 3513667"/>
              <a:gd name="connsiteX728" fmla="*/ 2060840 w 3076859"/>
              <a:gd name="connsiteY728" fmla="*/ 913526 h 3513667"/>
              <a:gd name="connsiteX729" fmla="*/ 2061840 w 3076859"/>
              <a:gd name="connsiteY729" fmla="*/ 918135 h 3513667"/>
              <a:gd name="connsiteX730" fmla="*/ 2081840 w 3076859"/>
              <a:gd name="connsiteY730" fmla="*/ 1009773 h 3513667"/>
              <a:gd name="connsiteX731" fmla="*/ 2102240 w 3076859"/>
              <a:gd name="connsiteY731" fmla="*/ 1102495 h 3513667"/>
              <a:gd name="connsiteX732" fmla="*/ 2104440 w 3076859"/>
              <a:gd name="connsiteY732" fmla="*/ 1100326 h 3513667"/>
              <a:gd name="connsiteX733" fmla="*/ 2106241 w 3076859"/>
              <a:gd name="connsiteY733" fmla="*/ 1098157 h 3513667"/>
              <a:gd name="connsiteX734" fmla="*/ 2107641 w 3076859"/>
              <a:gd name="connsiteY734" fmla="*/ 1095988 h 3513667"/>
              <a:gd name="connsiteX735" fmla="*/ 2108841 w 3076859"/>
              <a:gd name="connsiteY735" fmla="*/ 1093548 h 3513667"/>
              <a:gd name="connsiteX736" fmla="*/ 2109441 w 3076859"/>
              <a:gd name="connsiteY736" fmla="*/ 1091108 h 3513667"/>
              <a:gd name="connsiteX737" fmla="*/ 2109841 w 3076859"/>
              <a:gd name="connsiteY737" fmla="*/ 1088668 h 3513667"/>
              <a:gd name="connsiteX738" fmla="*/ 2110441 w 3076859"/>
              <a:gd name="connsiteY738" fmla="*/ 1083516 h 3513667"/>
              <a:gd name="connsiteX739" fmla="*/ 2110841 w 3076859"/>
              <a:gd name="connsiteY739" fmla="*/ 1078365 h 3513667"/>
              <a:gd name="connsiteX740" fmla="*/ 2111041 w 3076859"/>
              <a:gd name="connsiteY740" fmla="*/ 1075925 h 3513667"/>
              <a:gd name="connsiteX741" fmla="*/ 2111441 w 3076859"/>
              <a:gd name="connsiteY741" fmla="*/ 1073485 h 3513667"/>
              <a:gd name="connsiteX742" fmla="*/ 2112241 w 3076859"/>
              <a:gd name="connsiteY742" fmla="*/ 1071181 h 3513667"/>
              <a:gd name="connsiteX743" fmla="*/ 2113041 w 3076859"/>
              <a:gd name="connsiteY743" fmla="*/ 1068876 h 3513667"/>
              <a:gd name="connsiteX744" fmla="*/ 2114241 w 3076859"/>
              <a:gd name="connsiteY744" fmla="*/ 1066707 h 3513667"/>
              <a:gd name="connsiteX745" fmla="*/ 2115841 w 3076859"/>
              <a:gd name="connsiteY745" fmla="*/ 1064674 h 3513667"/>
              <a:gd name="connsiteX746" fmla="*/ 2121241 w 3076859"/>
              <a:gd name="connsiteY746" fmla="*/ 1068741 h 3513667"/>
              <a:gd name="connsiteX747" fmla="*/ 2121241 w 3076859"/>
              <a:gd name="connsiteY747" fmla="*/ 1068469 h 3513667"/>
              <a:gd name="connsiteX748" fmla="*/ 2115841 w 3076859"/>
              <a:gd name="connsiteY748" fmla="*/ 1064674 h 3513667"/>
              <a:gd name="connsiteX749" fmla="*/ 2116841 w 3076859"/>
              <a:gd name="connsiteY749" fmla="*/ 1041900 h 3513667"/>
              <a:gd name="connsiteX750" fmla="*/ 2117241 w 3076859"/>
              <a:gd name="connsiteY750" fmla="*/ 1030649 h 3513667"/>
              <a:gd name="connsiteX751" fmla="*/ 2117841 w 3076859"/>
              <a:gd name="connsiteY751" fmla="*/ 1019397 h 3513667"/>
              <a:gd name="connsiteX752" fmla="*/ 2118641 w 3076859"/>
              <a:gd name="connsiteY752" fmla="*/ 1008146 h 3513667"/>
              <a:gd name="connsiteX753" fmla="*/ 2119641 w 3076859"/>
              <a:gd name="connsiteY753" fmla="*/ 996759 h 3513667"/>
              <a:gd name="connsiteX754" fmla="*/ 2121241 w 3076859"/>
              <a:gd name="connsiteY754" fmla="*/ 985643 h 3513667"/>
              <a:gd name="connsiteX755" fmla="*/ 2122441 w 3076859"/>
              <a:gd name="connsiteY755" fmla="*/ 980086 h 3513667"/>
              <a:gd name="connsiteX756" fmla="*/ 2123641 w 3076859"/>
              <a:gd name="connsiteY756" fmla="*/ 974528 h 3513667"/>
              <a:gd name="connsiteX757" fmla="*/ 2123441 w 3076859"/>
              <a:gd name="connsiteY757" fmla="*/ 973172 h 3513667"/>
              <a:gd name="connsiteX758" fmla="*/ 2123241 w 3076859"/>
              <a:gd name="connsiteY758" fmla="*/ 971816 h 3513667"/>
              <a:gd name="connsiteX759" fmla="*/ 2123441 w 3076859"/>
              <a:gd name="connsiteY759" fmla="*/ 970190 h 3513667"/>
              <a:gd name="connsiteX760" fmla="*/ 2123841 w 3076859"/>
              <a:gd name="connsiteY760" fmla="*/ 968563 h 3513667"/>
              <a:gd name="connsiteX761" fmla="*/ 2125041 w 3076859"/>
              <a:gd name="connsiteY761" fmla="*/ 965174 h 3513667"/>
              <a:gd name="connsiteX762" fmla="*/ 2126641 w 3076859"/>
              <a:gd name="connsiteY762" fmla="*/ 961243 h 3513667"/>
              <a:gd name="connsiteX763" fmla="*/ 2145241 w 3076859"/>
              <a:gd name="connsiteY763" fmla="*/ 788135 h 3513667"/>
              <a:gd name="connsiteX764" fmla="*/ 2146641 w 3076859"/>
              <a:gd name="connsiteY764" fmla="*/ 782984 h 3513667"/>
              <a:gd name="connsiteX765" fmla="*/ 2147641 w 3076859"/>
              <a:gd name="connsiteY765" fmla="*/ 777968 h 3513667"/>
              <a:gd name="connsiteX766" fmla="*/ 2149441 w 3076859"/>
              <a:gd name="connsiteY766" fmla="*/ 767801 h 3513667"/>
              <a:gd name="connsiteX767" fmla="*/ 2150441 w 3076859"/>
              <a:gd name="connsiteY767" fmla="*/ 757499 h 3513667"/>
              <a:gd name="connsiteX768" fmla="*/ 2151641 w 3076859"/>
              <a:gd name="connsiteY768" fmla="*/ 747197 h 3513667"/>
              <a:gd name="connsiteX769" fmla="*/ 2152041 w 3076859"/>
              <a:gd name="connsiteY769" fmla="*/ 736894 h 3513667"/>
              <a:gd name="connsiteX770" fmla="*/ 2152641 w 3076859"/>
              <a:gd name="connsiteY770" fmla="*/ 726456 h 3513667"/>
              <a:gd name="connsiteX771" fmla="*/ 2153241 w 3076859"/>
              <a:gd name="connsiteY771" fmla="*/ 705716 h 3513667"/>
              <a:gd name="connsiteX772" fmla="*/ 2153841 w 3076859"/>
              <a:gd name="connsiteY772" fmla="*/ 685111 h 3513667"/>
              <a:gd name="connsiteX773" fmla="*/ 2154641 w 3076859"/>
              <a:gd name="connsiteY773" fmla="*/ 674673 h 3513667"/>
              <a:gd name="connsiteX774" fmla="*/ 2155441 w 3076859"/>
              <a:gd name="connsiteY774" fmla="*/ 664371 h 3513667"/>
              <a:gd name="connsiteX775" fmla="*/ 2156641 w 3076859"/>
              <a:gd name="connsiteY775" fmla="*/ 653933 h 3513667"/>
              <a:gd name="connsiteX776" fmla="*/ 2158242 w 3076859"/>
              <a:gd name="connsiteY776" fmla="*/ 643766 h 3513667"/>
              <a:gd name="connsiteX777" fmla="*/ 2159442 w 3076859"/>
              <a:gd name="connsiteY777" fmla="*/ 638615 h 3513667"/>
              <a:gd name="connsiteX778" fmla="*/ 2160642 w 3076859"/>
              <a:gd name="connsiteY778" fmla="*/ 633599 h 3513667"/>
              <a:gd name="connsiteX779" fmla="*/ 2161642 w 3076859"/>
              <a:gd name="connsiteY779" fmla="*/ 628448 h 3513667"/>
              <a:gd name="connsiteX780" fmla="*/ 2163242 w 3076859"/>
              <a:gd name="connsiteY780" fmla="*/ 623432 h 3513667"/>
              <a:gd name="connsiteX781" fmla="*/ 2163842 w 3076859"/>
              <a:gd name="connsiteY781" fmla="*/ 620721 h 3513667"/>
              <a:gd name="connsiteX782" fmla="*/ 2164242 w 3076859"/>
              <a:gd name="connsiteY782" fmla="*/ 618010 h 3513667"/>
              <a:gd name="connsiteX783" fmla="*/ 2164442 w 3076859"/>
              <a:gd name="connsiteY783" fmla="*/ 615163 h 3513667"/>
              <a:gd name="connsiteX784" fmla="*/ 2164442 w 3076859"/>
              <a:gd name="connsiteY784" fmla="*/ 612316 h 3513667"/>
              <a:gd name="connsiteX785" fmla="*/ 2164442 w 3076859"/>
              <a:gd name="connsiteY785" fmla="*/ 606487 h 3513667"/>
              <a:gd name="connsiteX786" fmla="*/ 2164442 w 3076859"/>
              <a:gd name="connsiteY786" fmla="*/ 600929 h 3513667"/>
              <a:gd name="connsiteX787" fmla="*/ 2164642 w 3076859"/>
              <a:gd name="connsiteY787" fmla="*/ 598218 h 3513667"/>
              <a:gd name="connsiteX788" fmla="*/ 2164842 w 3076859"/>
              <a:gd name="connsiteY788" fmla="*/ 595372 h 3513667"/>
              <a:gd name="connsiteX789" fmla="*/ 2165242 w 3076859"/>
              <a:gd name="connsiteY789" fmla="*/ 592660 h 3513667"/>
              <a:gd name="connsiteX790" fmla="*/ 2166242 w 3076859"/>
              <a:gd name="connsiteY790" fmla="*/ 589949 h 3513667"/>
              <a:gd name="connsiteX791" fmla="*/ 2167242 w 3076859"/>
              <a:gd name="connsiteY791" fmla="*/ 587238 h 3513667"/>
              <a:gd name="connsiteX792" fmla="*/ 2168442 w 3076859"/>
              <a:gd name="connsiteY792" fmla="*/ 584798 h 3513667"/>
              <a:gd name="connsiteX793" fmla="*/ 2170442 w 3076859"/>
              <a:gd name="connsiteY793" fmla="*/ 582222 h 3513667"/>
              <a:gd name="connsiteX794" fmla="*/ 2172442 w 3076859"/>
              <a:gd name="connsiteY794" fmla="*/ 579782 h 3513667"/>
              <a:gd name="connsiteX795" fmla="*/ 2172842 w 3076859"/>
              <a:gd name="connsiteY795" fmla="*/ 570022 h 3513667"/>
              <a:gd name="connsiteX796" fmla="*/ 2173242 w 3076859"/>
              <a:gd name="connsiteY796" fmla="*/ 561211 h 3513667"/>
              <a:gd name="connsiteX797" fmla="*/ 2174442 w 3076859"/>
              <a:gd name="connsiteY797" fmla="*/ 553213 h 3513667"/>
              <a:gd name="connsiteX798" fmla="*/ 2175242 w 3076859"/>
              <a:gd name="connsiteY798" fmla="*/ 549688 h 3513667"/>
              <a:gd name="connsiteX799" fmla="*/ 2175842 w 3076859"/>
              <a:gd name="connsiteY799" fmla="*/ 546028 h 3513667"/>
              <a:gd name="connsiteX800" fmla="*/ 2176842 w 3076859"/>
              <a:gd name="connsiteY800" fmla="*/ 542911 h 3513667"/>
              <a:gd name="connsiteX801" fmla="*/ 2177842 w 3076859"/>
              <a:gd name="connsiteY801" fmla="*/ 539793 h 3513667"/>
              <a:gd name="connsiteX802" fmla="*/ 2179042 w 3076859"/>
              <a:gd name="connsiteY802" fmla="*/ 536810 h 3513667"/>
              <a:gd name="connsiteX803" fmla="*/ 2180242 w 3076859"/>
              <a:gd name="connsiteY803" fmla="*/ 534235 h 3513667"/>
              <a:gd name="connsiteX804" fmla="*/ 2181842 w 3076859"/>
              <a:gd name="connsiteY804" fmla="*/ 531524 h 3513667"/>
              <a:gd name="connsiteX805" fmla="*/ 2183442 w 3076859"/>
              <a:gd name="connsiteY805" fmla="*/ 529219 h 3513667"/>
              <a:gd name="connsiteX806" fmla="*/ 2185042 w 3076859"/>
              <a:gd name="connsiteY806" fmla="*/ 527050 h 3513667"/>
              <a:gd name="connsiteX807" fmla="*/ 2186842 w 3076859"/>
              <a:gd name="connsiteY807" fmla="*/ 525017 h 3513667"/>
              <a:gd name="connsiteX808" fmla="*/ 2188842 w 3076859"/>
              <a:gd name="connsiteY808" fmla="*/ 523119 h 3513667"/>
              <a:gd name="connsiteX809" fmla="*/ 2191042 w 3076859"/>
              <a:gd name="connsiteY809" fmla="*/ 521357 h 3513667"/>
              <a:gd name="connsiteX810" fmla="*/ 2193642 w 3076859"/>
              <a:gd name="connsiteY810" fmla="*/ 519866 h 3513667"/>
              <a:gd name="connsiteX811" fmla="*/ 2196042 w 3076859"/>
              <a:gd name="connsiteY811" fmla="*/ 518374 h 3513667"/>
              <a:gd name="connsiteX812" fmla="*/ 2198842 w 3076859"/>
              <a:gd name="connsiteY812" fmla="*/ 517019 h 3513667"/>
              <a:gd name="connsiteX813" fmla="*/ 2201842 w 3076859"/>
              <a:gd name="connsiteY813" fmla="*/ 515934 h 3513667"/>
              <a:gd name="connsiteX814" fmla="*/ 2204842 w 3076859"/>
              <a:gd name="connsiteY814" fmla="*/ 514850 h 3513667"/>
              <a:gd name="connsiteX815" fmla="*/ 2208242 w 3076859"/>
              <a:gd name="connsiteY815" fmla="*/ 513901 h 3513667"/>
              <a:gd name="connsiteX816" fmla="*/ 2211643 w 3076859"/>
              <a:gd name="connsiteY816" fmla="*/ 513223 h 3513667"/>
              <a:gd name="connsiteX817" fmla="*/ 2215243 w 3076859"/>
              <a:gd name="connsiteY817" fmla="*/ 512410 h 3513667"/>
              <a:gd name="connsiteX818" fmla="*/ 2219443 w 3076859"/>
              <a:gd name="connsiteY818" fmla="*/ 511732 h 3513667"/>
              <a:gd name="connsiteX819" fmla="*/ 2223443 w 3076859"/>
              <a:gd name="connsiteY819" fmla="*/ 511325 h 3513667"/>
              <a:gd name="connsiteX820" fmla="*/ 2227843 w 3076859"/>
              <a:gd name="connsiteY820" fmla="*/ 511054 h 3513667"/>
              <a:gd name="connsiteX821" fmla="*/ 2232443 w 3076859"/>
              <a:gd name="connsiteY821" fmla="*/ 510648 h 3513667"/>
              <a:gd name="connsiteX822" fmla="*/ 2242243 w 3076859"/>
              <a:gd name="connsiteY822" fmla="*/ 510377 h 3513667"/>
              <a:gd name="connsiteX823" fmla="*/ 2265244 w 3076859"/>
              <a:gd name="connsiteY823" fmla="*/ 510241 h 3513667"/>
              <a:gd name="connsiteX824" fmla="*/ 2288244 w 3076859"/>
              <a:gd name="connsiteY824" fmla="*/ 510241 h 3513667"/>
              <a:gd name="connsiteX825" fmla="*/ 2297844 w 3076859"/>
              <a:gd name="connsiteY825" fmla="*/ 512410 h 3513667"/>
              <a:gd name="connsiteX826" fmla="*/ 2300844 w 3076859"/>
              <a:gd name="connsiteY826" fmla="*/ 513630 h 3513667"/>
              <a:gd name="connsiteX827" fmla="*/ 2304044 w 3076859"/>
              <a:gd name="connsiteY827" fmla="*/ 514579 h 3513667"/>
              <a:gd name="connsiteX828" fmla="*/ 2307244 w 3076859"/>
              <a:gd name="connsiteY828" fmla="*/ 515392 h 3513667"/>
              <a:gd name="connsiteX829" fmla="*/ 2310244 w 3076859"/>
              <a:gd name="connsiteY829" fmla="*/ 515934 h 3513667"/>
              <a:gd name="connsiteX830" fmla="*/ 2313444 w 3076859"/>
              <a:gd name="connsiteY830" fmla="*/ 516477 h 3513667"/>
              <a:gd name="connsiteX831" fmla="*/ 2316445 w 3076859"/>
              <a:gd name="connsiteY831" fmla="*/ 516748 h 3513667"/>
              <a:gd name="connsiteX832" fmla="*/ 2319645 w 3076859"/>
              <a:gd name="connsiteY832" fmla="*/ 517019 h 3513667"/>
              <a:gd name="connsiteX833" fmla="*/ 2322845 w 3076859"/>
              <a:gd name="connsiteY833" fmla="*/ 517019 h 3513667"/>
              <a:gd name="connsiteX834" fmla="*/ 2329245 w 3076859"/>
              <a:gd name="connsiteY834" fmla="*/ 517019 h 3513667"/>
              <a:gd name="connsiteX835" fmla="*/ 2335645 w 3076859"/>
              <a:gd name="connsiteY835" fmla="*/ 516748 h 3513667"/>
              <a:gd name="connsiteX836" fmla="*/ 2342045 w 3076859"/>
              <a:gd name="connsiteY836" fmla="*/ 516206 h 3513667"/>
              <a:gd name="connsiteX837" fmla="*/ 2348445 w 3076859"/>
              <a:gd name="connsiteY837" fmla="*/ 515663 h 3513667"/>
              <a:gd name="connsiteX838" fmla="*/ 2354845 w 3076859"/>
              <a:gd name="connsiteY838" fmla="*/ 514986 h 3513667"/>
              <a:gd name="connsiteX839" fmla="*/ 2361445 w 3076859"/>
              <a:gd name="connsiteY839" fmla="*/ 514443 h 3513667"/>
              <a:gd name="connsiteX840" fmla="*/ 2367846 w 3076859"/>
              <a:gd name="connsiteY840" fmla="*/ 514037 h 3513667"/>
              <a:gd name="connsiteX841" fmla="*/ 2374446 w 3076859"/>
              <a:gd name="connsiteY841" fmla="*/ 514037 h 3513667"/>
              <a:gd name="connsiteX842" fmla="*/ 2377646 w 3076859"/>
              <a:gd name="connsiteY842" fmla="*/ 514308 h 3513667"/>
              <a:gd name="connsiteX843" fmla="*/ 2380846 w 3076859"/>
              <a:gd name="connsiteY843" fmla="*/ 514443 h 3513667"/>
              <a:gd name="connsiteX844" fmla="*/ 2384046 w 3076859"/>
              <a:gd name="connsiteY844" fmla="*/ 514714 h 3513667"/>
              <a:gd name="connsiteX845" fmla="*/ 2387446 w 3076859"/>
              <a:gd name="connsiteY845" fmla="*/ 515392 h 3513667"/>
              <a:gd name="connsiteX846" fmla="*/ 2390646 w 3076859"/>
              <a:gd name="connsiteY846" fmla="*/ 515934 h 3513667"/>
              <a:gd name="connsiteX847" fmla="*/ 2393846 w 3076859"/>
              <a:gd name="connsiteY847" fmla="*/ 516748 h 3513667"/>
              <a:gd name="connsiteX848" fmla="*/ 2397046 w 3076859"/>
              <a:gd name="connsiteY848" fmla="*/ 517697 h 3513667"/>
              <a:gd name="connsiteX849" fmla="*/ 2400246 w 3076859"/>
              <a:gd name="connsiteY849" fmla="*/ 518781 h 3513667"/>
              <a:gd name="connsiteX850" fmla="*/ 2401646 w 3076859"/>
              <a:gd name="connsiteY850" fmla="*/ 519188 h 3513667"/>
              <a:gd name="connsiteX851" fmla="*/ 2403046 w 3076859"/>
              <a:gd name="connsiteY851" fmla="*/ 519459 h 3513667"/>
              <a:gd name="connsiteX852" fmla="*/ 2404046 w 3076859"/>
              <a:gd name="connsiteY852" fmla="*/ 519594 h 3513667"/>
              <a:gd name="connsiteX853" fmla="*/ 2405046 w 3076859"/>
              <a:gd name="connsiteY853" fmla="*/ 519594 h 3513667"/>
              <a:gd name="connsiteX854" fmla="*/ 2406246 w 3076859"/>
              <a:gd name="connsiteY854" fmla="*/ 519594 h 3513667"/>
              <a:gd name="connsiteX855" fmla="*/ 2407046 w 3076859"/>
              <a:gd name="connsiteY855" fmla="*/ 519323 h 3513667"/>
              <a:gd name="connsiteX856" fmla="*/ 2407846 w 3076859"/>
              <a:gd name="connsiteY856" fmla="*/ 519052 h 3513667"/>
              <a:gd name="connsiteX857" fmla="*/ 2408646 w 3076859"/>
              <a:gd name="connsiteY857" fmla="*/ 518646 h 3513667"/>
              <a:gd name="connsiteX858" fmla="*/ 2410046 w 3076859"/>
              <a:gd name="connsiteY858" fmla="*/ 517290 h 3513667"/>
              <a:gd name="connsiteX859" fmla="*/ 2411246 w 3076859"/>
              <a:gd name="connsiteY859" fmla="*/ 515799 h 3513667"/>
              <a:gd name="connsiteX860" fmla="*/ 2412046 w 3076859"/>
              <a:gd name="connsiteY860" fmla="*/ 513901 h 3513667"/>
              <a:gd name="connsiteX861" fmla="*/ 2412846 w 3076859"/>
              <a:gd name="connsiteY861" fmla="*/ 511868 h 3513667"/>
              <a:gd name="connsiteX862" fmla="*/ 2413446 w 3076859"/>
              <a:gd name="connsiteY862" fmla="*/ 509834 h 3513667"/>
              <a:gd name="connsiteX863" fmla="*/ 2413846 w 3076859"/>
              <a:gd name="connsiteY863" fmla="*/ 507259 h 3513667"/>
              <a:gd name="connsiteX864" fmla="*/ 2414846 w 3076859"/>
              <a:gd name="connsiteY864" fmla="*/ 502514 h 3513667"/>
              <a:gd name="connsiteX865" fmla="*/ 2415646 w 3076859"/>
              <a:gd name="connsiteY865" fmla="*/ 497770 h 3513667"/>
              <a:gd name="connsiteX866" fmla="*/ 2416446 w 3076859"/>
              <a:gd name="connsiteY866" fmla="*/ 495736 h 3513667"/>
              <a:gd name="connsiteX867" fmla="*/ 2416846 w 3076859"/>
              <a:gd name="connsiteY867" fmla="*/ 493703 h 3513667"/>
              <a:gd name="connsiteX868" fmla="*/ 2418246 w 3076859"/>
              <a:gd name="connsiteY868" fmla="*/ 489772 h 3513667"/>
              <a:gd name="connsiteX869" fmla="*/ 2419247 w 3076859"/>
              <a:gd name="connsiteY869" fmla="*/ 485841 h 3513667"/>
              <a:gd name="connsiteX870" fmla="*/ 2419847 w 3076859"/>
              <a:gd name="connsiteY870" fmla="*/ 481774 h 3513667"/>
              <a:gd name="connsiteX871" fmla="*/ 2420247 w 3076859"/>
              <a:gd name="connsiteY871" fmla="*/ 477571 h 3513667"/>
              <a:gd name="connsiteX872" fmla="*/ 2421247 w 3076859"/>
              <a:gd name="connsiteY872" fmla="*/ 469302 h 3513667"/>
              <a:gd name="connsiteX873" fmla="*/ 2421447 w 3076859"/>
              <a:gd name="connsiteY873" fmla="*/ 465100 h 3513667"/>
              <a:gd name="connsiteX874" fmla="*/ 2421847 w 3076859"/>
              <a:gd name="connsiteY874" fmla="*/ 460898 h 3513667"/>
              <a:gd name="connsiteX875" fmla="*/ 2422647 w 3076859"/>
              <a:gd name="connsiteY875" fmla="*/ 456967 h 3513667"/>
              <a:gd name="connsiteX876" fmla="*/ 2423447 w 3076859"/>
              <a:gd name="connsiteY876" fmla="*/ 452900 h 3513667"/>
              <a:gd name="connsiteX877" fmla="*/ 2424847 w 3076859"/>
              <a:gd name="connsiteY877" fmla="*/ 448969 h 3513667"/>
              <a:gd name="connsiteX878" fmla="*/ 2426447 w 3076859"/>
              <a:gd name="connsiteY878" fmla="*/ 445173 h 3513667"/>
              <a:gd name="connsiteX879" fmla="*/ 2427647 w 3076859"/>
              <a:gd name="connsiteY879" fmla="*/ 443411 h 3513667"/>
              <a:gd name="connsiteX880" fmla="*/ 2428647 w 3076859"/>
              <a:gd name="connsiteY880" fmla="*/ 441649 h 3513667"/>
              <a:gd name="connsiteX881" fmla="*/ 2430047 w 3076859"/>
              <a:gd name="connsiteY881" fmla="*/ 439886 h 3513667"/>
              <a:gd name="connsiteX882" fmla="*/ 2431447 w 3076859"/>
              <a:gd name="connsiteY882" fmla="*/ 438260 h 3513667"/>
              <a:gd name="connsiteX883" fmla="*/ 2433247 w 3076859"/>
              <a:gd name="connsiteY883" fmla="*/ 436497 h 3513667"/>
              <a:gd name="connsiteX884" fmla="*/ 2435047 w 3076859"/>
              <a:gd name="connsiteY884" fmla="*/ 434871 h 3513667"/>
              <a:gd name="connsiteX885" fmla="*/ 2437047 w 3076859"/>
              <a:gd name="connsiteY885" fmla="*/ 433244 h 3513667"/>
              <a:gd name="connsiteX886" fmla="*/ 2439247 w 3076859"/>
              <a:gd name="connsiteY886" fmla="*/ 431888 h 3513667"/>
              <a:gd name="connsiteX887" fmla="*/ 2439447 w 3076859"/>
              <a:gd name="connsiteY887" fmla="*/ 428364 h 3513667"/>
              <a:gd name="connsiteX888" fmla="*/ 2439647 w 3076859"/>
              <a:gd name="connsiteY888" fmla="*/ 425246 h 3513667"/>
              <a:gd name="connsiteX889" fmla="*/ 2440447 w 3076859"/>
              <a:gd name="connsiteY889" fmla="*/ 422535 h 3513667"/>
              <a:gd name="connsiteX890" fmla="*/ 2440847 w 3076859"/>
              <a:gd name="connsiteY890" fmla="*/ 420095 h 3513667"/>
              <a:gd name="connsiteX891" fmla="*/ 2441647 w 3076859"/>
              <a:gd name="connsiteY891" fmla="*/ 418061 h 3513667"/>
              <a:gd name="connsiteX892" fmla="*/ 2442647 w 3076859"/>
              <a:gd name="connsiteY892" fmla="*/ 416299 h 3513667"/>
              <a:gd name="connsiteX893" fmla="*/ 2443647 w 3076859"/>
              <a:gd name="connsiteY893" fmla="*/ 414672 h 3513667"/>
              <a:gd name="connsiteX894" fmla="*/ 2444647 w 3076859"/>
              <a:gd name="connsiteY894" fmla="*/ 413452 h 3513667"/>
              <a:gd name="connsiteX895" fmla="*/ 2446047 w 3076859"/>
              <a:gd name="connsiteY895" fmla="*/ 412368 h 3513667"/>
              <a:gd name="connsiteX896" fmla="*/ 2447447 w 3076859"/>
              <a:gd name="connsiteY896" fmla="*/ 411555 h 3513667"/>
              <a:gd name="connsiteX897" fmla="*/ 2448847 w 3076859"/>
              <a:gd name="connsiteY897" fmla="*/ 411012 h 3513667"/>
              <a:gd name="connsiteX898" fmla="*/ 2450447 w 3076859"/>
              <a:gd name="connsiteY898" fmla="*/ 410741 h 3513667"/>
              <a:gd name="connsiteX899" fmla="*/ 2452047 w 3076859"/>
              <a:gd name="connsiteY899" fmla="*/ 410335 h 3513667"/>
              <a:gd name="connsiteX900" fmla="*/ 2453647 w 3076859"/>
              <a:gd name="connsiteY900" fmla="*/ 410335 h 3513667"/>
              <a:gd name="connsiteX901" fmla="*/ 2455447 w 3076859"/>
              <a:gd name="connsiteY901" fmla="*/ 410335 h 3513667"/>
              <a:gd name="connsiteX902" fmla="*/ 2457047 w 3076859"/>
              <a:gd name="connsiteY902" fmla="*/ 410470 h 3513667"/>
              <a:gd name="connsiteX903" fmla="*/ 2460847 w 3076859"/>
              <a:gd name="connsiteY903" fmla="*/ 411148 h 3513667"/>
              <a:gd name="connsiteX904" fmla="*/ 2464447 w 3076859"/>
              <a:gd name="connsiteY904" fmla="*/ 412097 h 3513667"/>
              <a:gd name="connsiteX905" fmla="*/ 2472248 w 3076859"/>
              <a:gd name="connsiteY905" fmla="*/ 414130 h 3513667"/>
              <a:gd name="connsiteX906" fmla="*/ 2475848 w 3076859"/>
              <a:gd name="connsiteY906" fmla="*/ 414808 h 3513667"/>
              <a:gd name="connsiteX907" fmla="*/ 2477848 w 3076859"/>
              <a:gd name="connsiteY907" fmla="*/ 415215 h 3513667"/>
              <a:gd name="connsiteX908" fmla="*/ 2479648 w 3076859"/>
              <a:gd name="connsiteY908" fmla="*/ 415350 h 3513667"/>
              <a:gd name="connsiteX909" fmla="*/ 2481248 w 3076859"/>
              <a:gd name="connsiteY909" fmla="*/ 415486 h 3513667"/>
              <a:gd name="connsiteX910" fmla="*/ 2483048 w 3076859"/>
              <a:gd name="connsiteY910" fmla="*/ 415350 h 3513667"/>
              <a:gd name="connsiteX911" fmla="*/ 2484648 w 3076859"/>
              <a:gd name="connsiteY911" fmla="*/ 415215 h 3513667"/>
              <a:gd name="connsiteX912" fmla="*/ 2486248 w 3076859"/>
              <a:gd name="connsiteY912" fmla="*/ 414808 h 3513667"/>
              <a:gd name="connsiteX913" fmla="*/ 2488248 w 3076859"/>
              <a:gd name="connsiteY913" fmla="*/ 412910 h 3513667"/>
              <a:gd name="connsiteX914" fmla="*/ 2490448 w 3076859"/>
              <a:gd name="connsiteY914" fmla="*/ 411148 h 3513667"/>
              <a:gd name="connsiteX915" fmla="*/ 2492848 w 3076859"/>
              <a:gd name="connsiteY915" fmla="*/ 409792 h 3513667"/>
              <a:gd name="connsiteX916" fmla="*/ 2495048 w 3076859"/>
              <a:gd name="connsiteY916" fmla="*/ 408708 h 3513667"/>
              <a:gd name="connsiteX917" fmla="*/ 2497648 w 3076859"/>
              <a:gd name="connsiteY917" fmla="*/ 407895 h 3513667"/>
              <a:gd name="connsiteX918" fmla="*/ 2499848 w 3076859"/>
              <a:gd name="connsiteY918" fmla="*/ 407081 h 3513667"/>
              <a:gd name="connsiteX919" fmla="*/ 2502448 w 3076859"/>
              <a:gd name="connsiteY919" fmla="*/ 406675 h 3513667"/>
              <a:gd name="connsiteX920" fmla="*/ 2504848 w 3076859"/>
              <a:gd name="connsiteY920" fmla="*/ 406539 h 3513667"/>
              <a:gd name="connsiteX921" fmla="*/ 2507448 w 3076859"/>
              <a:gd name="connsiteY921" fmla="*/ 406403 h 3513667"/>
              <a:gd name="connsiteX922" fmla="*/ 2509848 w 3076859"/>
              <a:gd name="connsiteY922" fmla="*/ 406403 h 3513667"/>
              <a:gd name="connsiteX923" fmla="*/ 2512648 w 3076859"/>
              <a:gd name="connsiteY923" fmla="*/ 406539 h 3513667"/>
              <a:gd name="connsiteX924" fmla="*/ 2515248 w 3076859"/>
              <a:gd name="connsiteY924" fmla="*/ 406810 h 3513667"/>
              <a:gd name="connsiteX925" fmla="*/ 2520448 w 3076859"/>
              <a:gd name="connsiteY925" fmla="*/ 407488 h 3513667"/>
              <a:gd name="connsiteX926" fmla="*/ 2525649 w 3076859"/>
              <a:gd name="connsiteY926" fmla="*/ 408437 h 3513667"/>
              <a:gd name="connsiteX927" fmla="*/ 2553449 w 3076859"/>
              <a:gd name="connsiteY927" fmla="*/ 415350 h 3513667"/>
              <a:gd name="connsiteX928" fmla="*/ 2552649 w 3076859"/>
              <a:gd name="connsiteY928" fmla="*/ 414401 h 3513667"/>
              <a:gd name="connsiteX929" fmla="*/ 2553649 w 3076859"/>
              <a:gd name="connsiteY929" fmla="*/ 409521 h 3513667"/>
              <a:gd name="connsiteX930" fmla="*/ 2555249 w 3076859"/>
              <a:gd name="connsiteY930" fmla="*/ 404777 h 3513667"/>
              <a:gd name="connsiteX931" fmla="*/ 2557049 w 3076859"/>
              <a:gd name="connsiteY931" fmla="*/ 400710 h 3513667"/>
              <a:gd name="connsiteX932" fmla="*/ 2559049 w 3076859"/>
              <a:gd name="connsiteY932" fmla="*/ 396914 h 3513667"/>
              <a:gd name="connsiteX933" fmla="*/ 2561249 w 3076859"/>
              <a:gd name="connsiteY933" fmla="*/ 393661 h 3513667"/>
              <a:gd name="connsiteX934" fmla="*/ 2563449 w 3076859"/>
              <a:gd name="connsiteY934" fmla="*/ 390814 h 3513667"/>
              <a:gd name="connsiteX935" fmla="*/ 2566049 w 3076859"/>
              <a:gd name="connsiteY935" fmla="*/ 388103 h 3513667"/>
              <a:gd name="connsiteX936" fmla="*/ 2568849 w 3076859"/>
              <a:gd name="connsiteY936" fmla="*/ 385934 h 3513667"/>
              <a:gd name="connsiteX937" fmla="*/ 2571449 w 3076859"/>
              <a:gd name="connsiteY937" fmla="*/ 383901 h 3513667"/>
              <a:gd name="connsiteX938" fmla="*/ 2574449 w 3076859"/>
              <a:gd name="connsiteY938" fmla="*/ 382410 h 3513667"/>
              <a:gd name="connsiteX939" fmla="*/ 2577650 w 3076859"/>
              <a:gd name="connsiteY939" fmla="*/ 381054 h 3513667"/>
              <a:gd name="connsiteX940" fmla="*/ 2580850 w 3076859"/>
              <a:gd name="connsiteY940" fmla="*/ 379970 h 3513667"/>
              <a:gd name="connsiteX941" fmla="*/ 2584050 w 3076859"/>
              <a:gd name="connsiteY941" fmla="*/ 379021 h 3513667"/>
              <a:gd name="connsiteX942" fmla="*/ 2587450 w 3076859"/>
              <a:gd name="connsiteY942" fmla="*/ 378343 h 3513667"/>
              <a:gd name="connsiteX943" fmla="*/ 2590850 w 3076859"/>
              <a:gd name="connsiteY943" fmla="*/ 377936 h 3513667"/>
              <a:gd name="connsiteX944" fmla="*/ 2594450 w 3076859"/>
              <a:gd name="connsiteY944" fmla="*/ 377665 h 3513667"/>
              <a:gd name="connsiteX945" fmla="*/ 2598250 w 3076859"/>
              <a:gd name="connsiteY945" fmla="*/ 377394 h 3513667"/>
              <a:gd name="connsiteX946" fmla="*/ 2601850 w 3076859"/>
              <a:gd name="connsiteY946" fmla="*/ 377394 h 3513667"/>
              <a:gd name="connsiteX947" fmla="*/ 2605450 w 3076859"/>
              <a:gd name="connsiteY947" fmla="*/ 377665 h 3513667"/>
              <a:gd name="connsiteX948" fmla="*/ 2609050 w 3076859"/>
              <a:gd name="connsiteY948" fmla="*/ 377801 h 3513667"/>
              <a:gd name="connsiteX949" fmla="*/ 2616650 w 3076859"/>
              <a:gd name="connsiteY949" fmla="*/ 378343 h 3513667"/>
              <a:gd name="connsiteX950" fmla="*/ 2624250 w 3076859"/>
              <a:gd name="connsiteY950" fmla="*/ 379021 h 3513667"/>
              <a:gd name="connsiteX951" fmla="*/ 2631451 w 3076859"/>
              <a:gd name="connsiteY951" fmla="*/ 379563 h 3513667"/>
              <a:gd name="connsiteX952" fmla="*/ 2638451 w 3076859"/>
              <a:gd name="connsiteY952" fmla="*/ 380105 h 3513667"/>
              <a:gd name="connsiteX953" fmla="*/ 2642051 w 3076859"/>
              <a:gd name="connsiteY953" fmla="*/ 380105 h 3513667"/>
              <a:gd name="connsiteX954" fmla="*/ 2645451 w 3076859"/>
              <a:gd name="connsiteY954" fmla="*/ 380105 h 3513667"/>
              <a:gd name="connsiteX955" fmla="*/ 2648651 w 3076859"/>
              <a:gd name="connsiteY955" fmla="*/ 379970 h 3513667"/>
              <a:gd name="connsiteX956" fmla="*/ 2651851 w 3076859"/>
              <a:gd name="connsiteY956" fmla="*/ 379563 h 3513667"/>
              <a:gd name="connsiteX957" fmla="*/ 2655251 w 3076859"/>
              <a:gd name="connsiteY957" fmla="*/ 379156 h 3513667"/>
              <a:gd name="connsiteX958" fmla="*/ 2659051 w 3076859"/>
              <a:gd name="connsiteY958" fmla="*/ 378885 h 3513667"/>
              <a:gd name="connsiteX959" fmla="*/ 2663251 w 3076859"/>
              <a:gd name="connsiteY959" fmla="*/ 378750 h 3513667"/>
              <a:gd name="connsiteX960" fmla="*/ 2667451 w 3076859"/>
              <a:gd name="connsiteY960" fmla="*/ 378750 h 3513667"/>
              <a:gd name="connsiteX961" fmla="*/ 2671851 w 3076859"/>
              <a:gd name="connsiteY961" fmla="*/ 378885 h 3513667"/>
              <a:gd name="connsiteX962" fmla="*/ 2676651 w 3076859"/>
              <a:gd name="connsiteY962" fmla="*/ 379156 h 3513667"/>
              <a:gd name="connsiteX963" fmla="*/ 2681252 w 3076859"/>
              <a:gd name="connsiteY963" fmla="*/ 379563 h 3513667"/>
              <a:gd name="connsiteX964" fmla="*/ 2686252 w 3076859"/>
              <a:gd name="connsiteY964" fmla="*/ 380105 h 3513667"/>
              <a:gd name="connsiteX965" fmla="*/ 2691052 w 3076859"/>
              <a:gd name="connsiteY965" fmla="*/ 380647 h 3513667"/>
              <a:gd name="connsiteX966" fmla="*/ 2696052 w 3076859"/>
              <a:gd name="connsiteY966" fmla="*/ 381461 h 3513667"/>
              <a:gd name="connsiteX967" fmla="*/ 2701052 w 3076859"/>
              <a:gd name="connsiteY967" fmla="*/ 382410 h 3513667"/>
              <a:gd name="connsiteX968" fmla="*/ 2705852 w 3076859"/>
              <a:gd name="connsiteY968" fmla="*/ 383494 h 3513667"/>
              <a:gd name="connsiteX969" fmla="*/ 2710852 w 3076859"/>
              <a:gd name="connsiteY969" fmla="*/ 384579 h 3513667"/>
              <a:gd name="connsiteX970" fmla="*/ 2715652 w 3076859"/>
              <a:gd name="connsiteY970" fmla="*/ 385799 h 3513667"/>
              <a:gd name="connsiteX971" fmla="*/ 2720252 w 3076859"/>
              <a:gd name="connsiteY971" fmla="*/ 387154 h 3513667"/>
              <a:gd name="connsiteX972" fmla="*/ 2724652 w 3076859"/>
              <a:gd name="connsiteY972" fmla="*/ 388781 h 3513667"/>
              <a:gd name="connsiteX973" fmla="*/ 2731653 w 3076859"/>
              <a:gd name="connsiteY973" fmla="*/ 386883 h 3513667"/>
              <a:gd name="connsiteX974" fmla="*/ 2735053 w 3076859"/>
              <a:gd name="connsiteY974" fmla="*/ 386070 h 3513667"/>
              <a:gd name="connsiteX975" fmla="*/ 2738453 w 3076859"/>
              <a:gd name="connsiteY975" fmla="*/ 385392 h 3513667"/>
              <a:gd name="connsiteX976" fmla="*/ 2741653 w 3076859"/>
              <a:gd name="connsiteY976" fmla="*/ 384850 h 3513667"/>
              <a:gd name="connsiteX977" fmla="*/ 2744853 w 3076859"/>
              <a:gd name="connsiteY977" fmla="*/ 384579 h 3513667"/>
              <a:gd name="connsiteX978" fmla="*/ 2748053 w 3076859"/>
              <a:gd name="connsiteY978" fmla="*/ 384443 h 3513667"/>
              <a:gd name="connsiteX979" fmla="*/ 2751053 w 3076859"/>
              <a:gd name="connsiteY979" fmla="*/ 384579 h 3513667"/>
              <a:gd name="connsiteX980" fmla="*/ 2752653 w 3076859"/>
              <a:gd name="connsiteY980" fmla="*/ 384850 h 3513667"/>
              <a:gd name="connsiteX981" fmla="*/ 2753853 w 3076859"/>
              <a:gd name="connsiteY981" fmla="*/ 385121 h 3513667"/>
              <a:gd name="connsiteX982" fmla="*/ 2755253 w 3076859"/>
              <a:gd name="connsiteY982" fmla="*/ 385663 h 3513667"/>
              <a:gd name="connsiteX983" fmla="*/ 2756653 w 3076859"/>
              <a:gd name="connsiteY983" fmla="*/ 386070 h 3513667"/>
              <a:gd name="connsiteX984" fmla="*/ 2758053 w 3076859"/>
              <a:gd name="connsiteY984" fmla="*/ 386748 h 3513667"/>
              <a:gd name="connsiteX985" fmla="*/ 2759453 w 3076859"/>
              <a:gd name="connsiteY985" fmla="*/ 387561 h 3513667"/>
              <a:gd name="connsiteX986" fmla="*/ 2760853 w 3076859"/>
              <a:gd name="connsiteY986" fmla="*/ 388239 h 3513667"/>
              <a:gd name="connsiteX987" fmla="*/ 2761853 w 3076859"/>
              <a:gd name="connsiteY987" fmla="*/ 389323 h 3513667"/>
              <a:gd name="connsiteX988" fmla="*/ 2763253 w 3076859"/>
              <a:gd name="connsiteY988" fmla="*/ 390408 h 3513667"/>
              <a:gd name="connsiteX989" fmla="*/ 2764453 w 3076859"/>
              <a:gd name="connsiteY989" fmla="*/ 391628 h 3513667"/>
              <a:gd name="connsiteX990" fmla="*/ 2765653 w 3076859"/>
              <a:gd name="connsiteY990" fmla="*/ 393119 h 3513667"/>
              <a:gd name="connsiteX991" fmla="*/ 2766453 w 3076859"/>
              <a:gd name="connsiteY991" fmla="*/ 394610 h 3513667"/>
              <a:gd name="connsiteX992" fmla="*/ 2768453 w 3076859"/>
              <a:gd name="connsiteY992" fmla="*/ 398134 h 3513667"/>
              <a:gd name="connsiteX993" fmla="*/ 2770453 w 3076859"/>
              <a:gd name="connsiteY993" fmla="*/ 402472 h 3513667"/>
              <a:gd name="connsiteX994" fmla="*/ 2771253 w 3076859"/>
              <a:gd name="connsiteY994" fmla="*/ 404099 h 3513667"/>
              <a:gd name="connsiteX995" fmla="*/ 2772053 w 3076859"/>
              <a:gd name="connsiteY995" fmla="*/ 405590 h 3513667"/>
              <a:gd name="connsiteX996" fmla="*/ 2773053 w 3076859"/>
              <a:gd name="connsiteY996" fmla="*/ 406946 h 3513667"/>
              <a:gd name="connsiteX997" fmla="*/ 2774253 w 3076859"/>
              <a:gd name="connsiteY997" fmla="*/ 408437 h 3513667"/>
              <a:gd name="connsiteX998" fmla="*/ 2775653 w 3076859"/>
              <a:gd name="connsiteY998" fmla="*/ 409657 h 3513667"/>
              <a:gd name="connsiteX999" fmla="*/ 2777053 w 3076859"/>
              <a:gd name="connsiteY999" fmla="*/ 410741 h 3513667"/>
              <a:gd name="connsiteX1000" fmla="*/ 2778653 w 3076859"/>
              <a:gd name="connsiteY1000" fmla="*/ 411826 h 3513667"/>
              <a:gd name="connsiteX1001" fmla="*/ 2780453 w 3076859"/>
              <a:gd name="connsiteY1001" fmla="*/ 412639 h 3513667"/>
              <a:gd name="connsiteX1002" fmla="*/ 2782053 w 3076859"/>
              <a:gd name="connsiteY1002" fmla="*/ 413452 h 3513667"/>
              <a:gd name="connsiteX1003" fmla="*/ 2784054 w 3076859"/>
              <a:gd name="connsiteY1003" fmla="*/ 414130 h 3513667"/>
              <a:gd name="connsiteX1004" fmla="*/ 2786054 w 3076859"/>
              <a:gd name="connsiteY1004" fmla="*/ 414672 h 3513667"/>
              <a:gd name="connsiteX1005" fmla="*/ 2788054 w 3076859"/>
              <a:gd name="connsiteY1005" fmla="*/ 415079 h 3513667"/>
              <a:gd name="connsiteX1006" fmla="*/ 2790254 w 3076859"/>
              <a:gd name="connsiteY1006" fmla="*/ 415215 h 3513667"/>
              <a:gd name="connsiteX1007" fmla="*/ 2792454 w 3076859"/>
              <a:gd name="connsiteY1007" fmla="*/ 415079 h 3513667"/>
              <a:gd name="connsiteX1008" fmla="*/ 2794854 w 3076859"/>
              <a:gd name="connsiteY1008" fmla="*/ 414808 h 3513667"/>
              <a:gd name="connsiteX1009" fmla="*/ 2797054 w 3076859"/>
              <a:gd name="connsiteY1009" fmla="*/ 414401 h 3513667"/>
              <a:gd name="connsiteX1010" fmla="*/ 2799054 w 3076859"/>
              <a:gd name="connsiteY1010" fmla="*/ 410877 h 3513667"/>
              <a:gd name="connsiteX1011" fmla="*/ 2801054 w 3076859"/>
              <a:gd name="connsiteY1011" fmla="*/ 408030 h 3513667"/>
              <a:gd name="connsiteX1012" fmla="*/ 2803054 w 3076859"/>
              <a:gd name="connsiteY1012" fmla="*/ 405861 h 3513667"/>
              <a:gd name="connsiteX1013" fmla="*/ 2804854 w 3076859"/>
              <a:gd name="connsiteY1013" fmla="*/ 404370 h 3513667"/>
              <a:gd name="connsiteX1014" fmla="*/ 2805654 w 3076859"/>
              <a:gd name="connsiteY1014" fmla="*/ 403828 h 3513667"/>
              <a:gd name="connsiteX1015" fmla="*/ 2806654 w 3076859"/>
              <a:gd name="connsiteY1015" fmla="*/ 403557 h 3513667"/>
              <a:gd name="connsiteX1016" fmla="*/ 2807254 w 3076859"/>
              <a:gd name="connsiteY1016" fmla="*/ 403286 h 3513667"/>
              <a:gd name="connsiteX1017" fmla="*/ 2808054 w 3076859"/>
              <a:gd name="connsiteY1017" fmla="*/ 403150 h 3513667"/>
              <a:gd name="connsiteX1018" fmla="*/ 2808854 w 3076859"/>
              <a:gd name="connsiteY1018" fmla="*/ 403150 h 3513667"/>
              <a:gd name="connsiteX1019" fmla="*/ 2809654 w 3076859"/>
              <a:gd name="connsiteY1019" fmla="*/ 403286 h 3513667"/>
              <a:gd name="connsiteX1020" fmla="*/ 2810254 w 3076859"/>
              <a:gd name="connsiteY1020" fmla="*/ 403557 h 3513667"/>
              <a:gd name="connsiteX1021" fmla="*/ 2810854 w 3076859"/>
              <a:gd name="connsiteY1021" fmla="*/ 403828 h 3513667"/>
              <a:gd name="connsiteX1022" fmla="*/ 2812254 w 3076859"/>
              <a:gd name="connsiteY1022" fmla="*/ 404777 h 3513667"/>
              <a:gd name="connsiteX1023" fmla="*/ 2813454 w 3076859"/>
              <a:gd name="connsiteY1023" fmla="*/ 405997 h 3513667"/>
              <a:gd name="connsiteX1024" fmla="*/ 2814654 w 3076859"/>
              <a:gd name="connsiteY1024" fmla="*/ 407623 h 3513667"/>
              <a:gd name="connsiteX1025" fmla="*/ 2815654 w 3076859"/>
              <a:gd name="connsiteY1025" fmla="*/ 409521 h 3513667"/>
              <a:gd name="connsiteX1026" fmla="*/ 2817854 w 3076859"/>
              <a:gd name="connsiteY1026" fmla="*/ 413452 h 3513667"/>
              <a:gd name="connsiteX1027" fmla="*/ 2819454 w 3076859"/>
              <a:gd name="connsiteY1027" fmla="*/ 417926 h 3513667"/>
              <a:gd name="connsiteX1028" fmla="*/ 2823454 w 3076859"/>
              <a:gd name="connsiteY1028" fmla="*/ 428906 h 3513667"/>
              <a:gd name="connsiteX1029" fmla="*/ 2827454 w 3076859"/>
              <a:gd name="connsiteY1029" fmla="*/ 439886 h 3513667"/>
              <a:gd name="connsiteX1030" fmla="*/ 2831054 w 3076859"/>
              <a:gd name="connsiteY1030" fmla="*/ 450867 h 3513667"/>
              <a:gd name="connsiteX1031" fmla="*/ 2834454 w 3076859"/>
              <a:gd name="connsiteY1031" fmla="*/ 461847 h 3513667"/>
              <a:gd name="connsiteX1032" fmla="*/ 2837655 w 3076859"/>
              <a:gd name="connsiteY1032" fmla="*/ 472962 h 3513667"/>
              <a:gd name="connsiteX1033" fmla="*/ 2840855 w 3076859"/>
              <a:gd name="connsiteY1033" fmla="*/ 484078 h 3513667"/>
              <a:gd name="connsiteX1034" fmla="*/ 2843655 w 3076859"/>
              <a:gd name="connsiteY1034" fmla="*/ 495194 h 3513667"/>
              <a:gd name="connsiteX1035" fmla="*/ 2846255 w 3076859"/>
              <a:gd name="connsiteY1035" fmla="*/ 506581 h 3513667"/>
              <a:gd name="connsiteX1036" fmla="*/ 2848655 w 3076859"/>
              <a:gd name="connsiteY1036" fmla="*/ 517832 h 3513667"/>
              <a:gd name="connsiteX1037" fmla="*/ 2850655 w 3076859"/>
              <a:gd name="connsiteY1037" fmla="*/ 529084 h 3513667"/>
              <a:gd name="connsiteX1038" fmla="*/ 2852455 w 3076859"/>
              <a:gd name="connsiteY1038" fmla="*/ 540335 h 3513667"/>
              <a:gd name="connsiteX1039" fmla="*/ 2854055 w 3076859"/>
              <a:gd name="connsiteY1039" fmla="*/ 551857 h 3513667"/>
              <a:gd name="connsiteX1040" fmla="*/ 2855255 w 3076859"/>
              <a:gd name="connsiteY1040" fmla="*/ 563244 h 3513667"/>
              <a:gd name="connsiteX1041" fmla="*/ 2856255 w 3076859"/>
              <a:gd name="connsiteY1041" fmla="*/ 574631 h 3513667"/>
              <a:gd name="connsiteX1042" fmla="*/ 2857055 w 3076859"/>
              <a:gd name="connsiteY1042" fmla="*/ 586289 h 3513667"/>
              <a:gd name="connsiteX1043" fmla="*/ 2857255 w 3076859"/>
              <a:gd name="connsiteY1043" fmla="*/ 597812 h 3513667"/>
              <a:gd name="connsiteX1044" fmla="*/ 2862455 w 3076859"/>
              <a:gd name="connsiteY1044" fmla="*/ 625872 h 3513667"/>
              <a:gd name="connsiteX1045" fmla="*/ 2865055 w 3076859"/>
              <a:gd name="connsiteY1045" fmla="*/ 639970 h 3513667"/>
              <a:gd name="connsiteX1046" fmla="*/ 2867255 w 3076859"/>
              <a:gd name="connsiteY1046" fmla="*/ 653933 h 3513667"/>
              <a:gd name="connsiteX1047" fmla="*/ 2869255 w 3076859"/>
              <a:gd name="connsiteY1047" fmla="*/ 668031 h 3513667"/>
              <a:gd name="connsiteX1048" fmla="*/ 2871455 w 3076859"/>
              <a:gd name="connsiteY1048" fmla="*/ 681993 h 3513667"/>
              <a:gd name="connsiteX1049" fmla="*/ 2873055 w 3076859"/>
              <a:gd name="connsiteY1049" fmla="*/ 696091 h 3513667"/>
              <a:gd name="connsiteX1050" fmla="*/ 2874655 w 3076859"/>
              <a:gd name="connsiteY1050" fmla="*/ 710054 h 3513667"/>
              <a:gd name="connsiteX1051" fmla="*/ 2875655 w 3076859"/>
              <a:gd name="connsiteY1051" fmla="*/ 724287 h 3513667"/>
              <a:gd name="connsiteX1052" fmla="*/ 2876855 w 3076859"/>
              <a:gd name="connsiteY1052" fmla="*/ 738385 h 3513667"/>
              <a:gd name="connsiteX1053" fmla="*/ 2877455 w 3076859"/>
              <a:gd name="connsiteY1053" fmla="*/ 752483 h 3513667"/>
              <a:gd name="connsiteX1054" fmla="*/ 2877855 w 3076859"/>
              <a:gd name="connsiteY1054" fmla="*/ 766717 h 3513667"/>
              <a:gd name="connsiteX1055" fmla="*/ 2877855 w 3076859"/>
              <a:gd name="connsiteY1055" fmla="*/ 780679 h 3513667"/>
              <a:gd name="connsiteX1056" fmla="*/ 2877455 w 3076859"/>
              <a:gd name="connsiteY1056" fmla="*/ 794913 h 3513667"/>
              <a:gd name="connsiteX1057" fmla="*/ 2876855 w 3076859"/>
              <a:gd name="connsiteY1057" fmla="*/ 809147 h 3513667"/>
              <a:gd name="connsiteX1058" fmla="*/ 2875455 w 3076859"/>
              <a:gd name="connsiteY1058" fmla="*/ 823380 h 3513667"/>
              <a:gd name="connsiteX1059" fmla="*/ 2905056 w 3076859"/>
              <a:gd name="connsiteY1059" fmla="*/ 1195623 h 3513667"/>
              <a:gd name="connsiteX1060" fmla="*/ 2908056 w 3076859"/>
              <a:gd name="connsiteY1060" fmla="*/ 1206874 h 3513667"/>
              <a:gd name="connsiteX1061" fmla="*/ 2910856 w 3076859"/>
              <a:gd name="connsiteY1061" fmla="*/ 1218126 h 3513667"/>
              <a:gd name="connsiteX1062" fmla="*/ 2913056 w 3076859"/>
              <a:gd name="connsiteY1062" fmla="*/ 1229648 h 3513667"/>
              <a:gd name="connsiteX1063" fmla="*/ 2915456 w 3076859"/>
              <a:gd name="connsiteY1063" fmla="*/ 1241035 h 3513667"/>
              <a:gd name="connsiteX1064" fmla="*/ 2917256 w 3076859"/>
              <a:gd name="connsiteY1064" fmla="*/ 1252422 h 3513667"/>
              <a:gd name="connsiteX1065" fmla="*/ 2918856 w 3076859"/>
              <a:gd name="connsiteY1065" fmla="*/ 1263809 h 3513667"/>
              <a:gd name="connsiteX1066" fmla="*/ 2920456 w 3076859"/>
              <a:gd name="connsiteY1066" fmla="*/ 1275331 h 3513667"/>
              <a:gd name="connsiteX1067" fmla="*/ 2921656 w 3076859"/>
              <a:gd name="connsiteY1067" fmla="*/ 1286854 h 3513667"/>
              <a:gd name="connsiteX1068" fmla="*/ 2922456 w 3076859"/>
              <a:gd name="connsiteY1068" fmla="*/ 1298240 h 3513667"/>
              <a:gd name="connsiteX1069" fmla="*/ 2923456 w 3076859"/>
              <a:gd name="connsiteY1069" fmla="*/ 1309627 h 3513667"/>
              <a:gd name="connsiteX1070" fmla="*/ 2923856 w 3076859"/>
              <a:gd name="connsiteY1070" fmla="*/ 1321285 h 3513667"/>
              <a:gd name="connsiteX1071" fmla="*/ 2924256 w 3076859"/>
              <a:gd name="connsiteY1071" fmla="*/ 1332808 h 3513667"/>
              <a:gd name="connsiteX1072" fmla="*/ 2924256 w 3076859"/>
              <a:gd name="connsiteY1072" fmla="*/ 1344330 h 3513667"/>
              <a:gd name="connsiteX1073" fmla="*/ 2924256 w 3076859"/>
              <a:gd name="connsiteY1073" fmla="*/ 1355853 h 3513667"/>
              <a:gd name="connsiteX1074" fmla="*/ 2924056 w 3076859"/>
              <a:gd name="connsiteY1074" fmla="*/ 1367511 h 3513667"/>
              <a:gd name="connsiteX1075" fmla="*/ 2923856 w 3076859"/>
              <a:gd name="connsiteY1075" fmla="*/ 1379033 h 3513667"/>
              <a:gd name="connsiteX1076" fmla="*/ 2924256 w 3076859"/>
              <a:gd name="connsiteY1076" fmla="*/ 1379711 h 3513667"/>
              <a:gd name="connsiteX1077" fmla="*/ 2924656 w 3076859"/>
              <a:gd name="connsiteY1077" fmla="*/ 1380253 h 3513667"/>
              <a:gd name="connsiteX1078" fmla="*/ 2925056 w 3076859"/>
              <a:gd name="connsiteY1078" fmla="*/ 1381202 h 3513667"/>
              <a:gd name="connsiteX1079" fmla="*/ 2925256 w 3076859"/>
              <a:gd name="connsiteY1079" fmla="*/ 1382151 h 3513667"/>
              <a:gd name="connsiteX1080" fmla="*/ 2925056 w 3076859"/>
              <a:gd name="connsiteY1080" fmla="*/ 1383235 h 3513667"/>
              <a:gd name="connsiteX1081" fmla="*/ 2924656 w 3076859"/>
              <a:gd name="connsiteY1081" fmla="*/ 1384455 h 3513667"/>
              <a:gd name="connsiteX1082" fmla="*/ 2924256 w 3076859"/>
              <a:gd name="connsiteY1082" fmla="*/ 1385811 h 3513667"/>
              <a:gd name="connsiteX1083" fmla="*/ 2923656 w 3076859"/>
              <a:gd name="connsiteY1083" fmla="*/ 1387573 h 3513667"/>
              <a:gd name="connsiteX1084" fmla="*/ 2924056 w 3076859"/>
              <a:gd name="connsiteY1084" fmla="*/ 1391233 h 3513667"/>
              <a:gd name="connsiteX1085" fmla="*/ 2924456 w 3076859"/>
              <a:gd name="connsiteY1085" fmla="*/ 1395029 h 3513667"/>
              <a:gd name="connsiteX1086" fmla="*/ 2926056 w 3076859"/>
              <a:gd name="connsiteY1086" fmla="*/ 1397605 h 3513667"/>
              <a:gd name="connsiteX1087" fmla="*/ 2927656 w 3076859"/>
              <a:gd name="connsiteY1087" fmla="*/ 1400180 h 3513667"/>
              <a:gd name="connsiteX1088" fmla="*/ 2929056 w 3076859"/>
              <a:gd name="connsiteY1088" fmla="*/ 1402891 h 3513667"/>
              <a:gd name="connsiteX1089" fmla="*/ 2930056 w 3076859"/>
              <a:gd name="connsiteY1089" fmla="*/ 1405467 h 3513667"/>
              <a:gd name="connsiteX1090" fmla="*/ 2930856 w 3076859"/>
              <a:gd name="connsiteY1090" fmla="*/ 1408178 h 3513667"/>
              <a:gd name="connsiteX1091" fmla="*/ 2931656 w 3076859"/>
              <a:gd name="connsiteY1091" fmla="*/ 1410889 h 3513667"/>
              <a:gd name="connsiteX1092" fmla="*/ 2932056 w 3076859"/>
              <a:gd name="connsiteY1092" fmla="*/ 1413736 h 3513667"/>
              <a:gd name="connsiteX1093" fmla="*/ 2932456 w 3076859"/>
              <a:gd name="connsiteY1093" fmla="*/ 1416447 h 3513667"/>
              <a:gd name="connsiteX1094" fmla="*/ 2933056 w 3076859"/>
              <a:gd name="connsiteY1094" fmla="*/ 1422005 h 3513667"/>
              <a:gd name="connsiteX1095" fmla="*/ 2933056 w 3076859"/>
              <a:gd name="connsiteY1095" fmla="*/ 1427699 h 3513667"/>
              <a:gd name="connsiteX1096" fmla="*/ 2932456 w 3076859"/>
              <a:gd name="connsiteY1096" fmla="*/ 1439221 h 3513667"/>
              <a:gd name="connsiteX1097" fmla="*/ 2935056 w 3076859"/>
              <a:gd name="connsiteY1097" fmla="*/ 1442881 h 3513667"/>
              <a:gd name="connsiteX1098" fmla="*/ 2937256 w 3076859"/>
              <a:gd name="connsiteY1098" fmla="*/ 1445728 h 3513667"/>
              <a:gd name="connsiteX1099" fmla="*/ 2938456 w 3076859"/>
              <a:gd name="connsiteY1099" fmla="*/ 1446677 h 3513667"/>
              <a:gd name="connsiteX1100" fmla="*/ 2939256 w 3076859"/>
              <a:gd name="connsiteY1100" fmla="*/ 1447490 h 3513667"/>
              <a:gd name="connsiteX1101" fmla="*/ 2940057 w 3076859"/>
              <a:gd name="connsiteY1101" fmla="*/ 1448032 h 3513667"/>
              <a:gd name="connsiteX1102" fmla="*/ 2940857 w 3076859"/>
              <a:gd name="connsiteY1102" fmla="*/ 1448439 h 3513667"/>
              <a:gd name="connsiteX1103" fmla="*/ 2941657 w 3076859"/>
              <a:gd name="connsiteY1103" fmla="*/ 1448574 h 3513667"/>
              <a:gd name="connsiteX1104" fmla="*/ 2942257 w 3076859"/>
              <a:gd name="connsiteY1104" fmla="*/ 1448574 h 3513667"/>
              <a:gd name="connsiteX1105" fmla="*/ 2943057 w 3076859"/>
              <a:gd name="connsiteY1105" fmla="*/ 1448439 h 3513667"/>
              <a:gd name="connsiteX1106" fmla="*/ 2943457 w 3076859"/>
              <a:gd name="connsiteY1106" fmla="*/ 1448168 h 3513667"/>
              <a:gd name="connsiteX1107" fmla="*/ 2943857 w 3076859"/>
              <a:gd name="connsiteY1107" fmla="*/ 1447897 h 3513667"/>
              <a:gd name="connsiteX1108" fmla="*/ 2944657 w 3076859"/>
              <a:gd name="connsiteY1108" fmla="*/ 1447219 h 3513667"/>
              <a:gd name="connsiteX1109" fmla="*/ 2945257 w 3076859"/>
              <a:gd name="connsiteY1109" fmla="*/ 1445999 h 3513667"/>
              <a:gd name="connsiteX1110" fmla="*/ 2946057 w 3076859"/>
              <a:gd name="connsiteY1110" fmla="*/ 1444237 h 3513667"/>
              <a:gd name="connsiteX1111" fmla="*/ 2946457 w 3076859"/>
              <a:gd name="connsiteY1111" fmla="*/ 1442610 h 3513667"/>
              <a:gd name="connsiteX1112" fmla="*/ 2947057 w 3076859"/>
              <a:gd name="connsiteY1112" fmla="*/ 1438950 h 3513667"/>
              <a:gd name="connsiteX1113" fmla="*/ 2947457 w 3076859"/>
              <a:gd name="connsiteY1113" fmla="*/ 1434070 h 3513667"/>
              <a:gd name="connsiteX1114" fmla="*/ 2951657 w 3076859"/>
              <a:gd name="connsiteY1114" fmla="*/ 1423225 h 3513667"/>
              <a:gd name="connsiteX1115" fmla="*/ 2955457 w 3076859"/>
              <a:gd name="connsiteY1115" fmla="*/ 1412516 h 3513667"/>
              <a:gd name="connsiteX1116" fmla="*/ 2959257 w 3076859"/>
              <a:gd name="connsiteY1116" fmla="*/ 1401671 h 3513667"/>
              <a:gd name="connsiteX1117" fmla="*/ 2962857 w 3076859"/>
              <a:gd name="connsiteY1117" fmla="*/ 1390827 h 3513667"/>
              <a:gd name="connsiteX1118" fmla="*/ 2966257 w 3076859"/>
              <a:gd name="connsiteY1118" fmla="*/ 1379846 h 3513667"/>
              <a:gd name="connsiteX1119" fmla="*/ 2969457 w 3076859"/>
              <a:gd name="connsiteY1119" fmla="*/ 1368866 h 3513667"/>
              <a:gd name="connsiteX1120" fmla="*/ 2972457 w 3076859"/>
              <a:gd name="connsiteY1120" fmla="*/ 1357886 h 3513667"/>
              <a:gd name="connsiteX1121" fmla="*/ 2975057 w 3076859"/>
              <a:gd name="connsiteY1121" fmla="*/ 1346906 h 3513667"/>
              <a:gd name="connsiteX1122" fmla="*/ 2977857 w 3076859"/>
              <a:gd name="connsiteY1122" fmla="*/ 1335790 h 3513667"/>
              <a:gd name="connsiteX1123" fmla="*/ 2980257 w 3076859"/>
              <a:gd name="connsiteY1123" fmla="*/ 1324674 h 3513667"/>
              <a:gd name="connsiteX1124" fmla="*/ 2982457 w 3076859"/>
              <a:gd name="connsiteY1124" fmla="*/ 1313559 h 3513667"/>
              <a:gd name="connsiteX1125" fmla="*/ 2984257 w 3076859"/>
              <a:gd name="connsiteY1125" fmla="*/ 1302307 h 3513667"/>
              <a:gd name="connsiteX1126" fmla="*/ 2986057 w 3076859"/>
              <a:gd name="connsiteY1126" fmla="*/ 1291056 h 3513667"/>
              <a:gd name="connsiteX1127" fmla="*/ 2987457 w 3076859"/>
              <a:gd name="connsiteY1127" fmla="*/ 1279669 h 3513667"/>
              <a:gd name="connsiteX1128" fmla="*/ 2988657 w 3076859"/>
              <a:gd name="connsiteY1128" fmla="*/ 1268418 h 3513667"/>
              <a:gd name="connsiteX1129" fmla="*/ 2989457 w 3076859"/>
              <a:gd name="connsiteY1129" fmla="*/ 1256895 h 3513667"/>
              <a:gd name="connsiteX1130" fmla="*/ 2990057 w 3076859"/>
              <a:gd name="connsiteY1130" fmla="*/ 1239679 h 3513667"/>
              <a:gd name="connsiteX1131" fmla="*/ 2990257 w 3076859"/>
              <a:gd name="connsiteY1131" fmla="*/ 1222328 h 3513667"/>
              <a:gd name="connsiteX1132" fmla="*/ 2990457 w 3076859"/>
              <a:gd name="connsiteY1132" fmla="*/ 1218532 h 3513667"/>
              <a:gd name="connsiteX1133" fmla="*/ 2990657 w 3076859"/>
              <a:gd name="connsiteY1133" fmla="*/ 1214601 h 3513667"/>
              <a:gd name="connsiteX1134" fmla="*/ 2991057 w 3076859"/>
              <a:gd name="connsiteY1134" fmla="*/ 1210941 h 3513667"/>
              <a:gd name="connsiteX1135" fmla="*/ 2991857 w 3076859"/>
              <a:gd name="connsiteY1135" fmla="*/ 1207281 h 3513667"/>
              <a:gd name="connsiteX1136" fmla="*/ 2992458 w 3076859"/>
              <a:gd name="connsiteY1136" fmla="*/ 1203892 h 3513667"/>
              <a:gd name="connsiteX1137" fmla="*/ 2993658 w 3076859"/>
              <a:gd name="connsiteY1137" fmla="*/ 1200639 h 3513667"/>
              <a:gd name="connsiteX1138" fmla="*/ 2995258 w 3076859"/>
              <a:gd name="connsiteY1138" fmla="*/ 1197792 h 3513667"/>
              <a:gd name="connsiteX1139" fmla="*/ 2996858 w 3076859"/>
              <a:gd name="connsiteY1139" fmla="*/ 1195081 h 3513667"/>
              <a:gd name="connsiteX1140" fmla="*/ 2997858 w 3076859"/>
              <a:gd name="connsiteY1140" fmla="*/ 1193861 h 3513667"/>
              <a:gd name="connsiteX1141" fmla="*/ 2998858 w 3076859"/>
              <a:gd name="connsiteY1141" fmla="*/ 1192776 h 3513667"/>
              <a:gd name="connsiteX1142" fmla="*/ 3000058 w 3076859"/>
              <a:gd name="connsiteY1142" fmla="*/ 1191692 h 3513667"/>
              <a:gd name="connsiteX1143" fmla="*/ 3001458 w 3076859"/>
              <a:gd name="connsiteY1143" fmla="*/ 1190743 h 3513667"/>
              <a:gd name="connsiteX1144" fmla="*/ 3002658 w 3076859"/>
              <a:gd name="connsiteY1144" fmla="*/ 1189930 h 3513667"/>
              <a:gd name="connsiteX1145" fmla="*/ 3004058 w 3076859"/>
              <a:gd name="connsiteY1145" fmla="*/ 1189116 h 3513667"/>
              <a:gd name="connsiteX1146" fmla="*/ 3005658 w 3076859"/>
              <a:gd name="connsiteY1146" fmla="*/ 1188438 h 3513667"/>
              <a:gd name="connsiteX1147" fmla="*/ 3007258 w 3076859"/>
              <a:gd name="connsiteY1147" fmla="*/ 1188032 h 3513667"/>
              <a:gd name="connsiteX1148" fmla="*/ 3009058 w 3076859"/>
              <a:gd name="connsiteY1148" fmla="*/ 1187489 h 3513667"/>
              <a:gd name="connsiteX1149" fmla="*/ 3010858 w 3076859"/>
              <a:gd name="connsiteY1149" fmla="*/ 1187218 h 3513667"/>
              <a:gd name="connsiteX1150" fmla="*/ 3013058 w 3076859"/>
              <a:gd name="connsiteY1150" fmla="*/ 1187083 h 3513667"/>
              <a:gd name="connsiteX1151" fmla="*/ 3015058 w 3076859"/>
              <a:gd name="connsiteY1151" fmla="*/ 1187083 h 3513667"/>
              <a:gd name="connsiteX1152" fmla="*/ 3017258 w 3076859"/>
              <a:gd name="connsiteY1152" fmla="*/ 1187083 h 3513667"/>
              <a:gd name="connsiteX1153" fmla="*/ 3019658 w 3076859"/>
              <a:gd name="connsiteY1153" fmla="*/ 1187218 h 3513667"/>
              <a:gd name="connsiteX1154" fmla="*/ 3022058 w 3076859"/>
              <a:gd name="connsiteY1154" fmla="*/ 1187761 h 3513667"/>
              <a:gd name="connsiteX1155" fmla="*/ 3024658 w 3076859"/>
              <a:gd name="connsiteY1155" fmla="*/ 1188167 h 3513667"/>
              <a:gd name="connsiteX1156" fmla="*/ 3032258 w 3076859"/>
              <a:gd name="connsiteY1156" fmla="*/ 1189930 h 3513667"/>
              <a:gd name="connsiteX1157" fmla="*/ 3036058 w 3076859"/>
              <a:gd name="connsiteY1157" fmla="*/ 1190743 h 3513667"/>
              <a:gd name="connsiteX1158" fmla="*/ 3039858 w 3076859"/>
              <a:gd name="connsiteY1158" fmla="*/ 1191827 h 3513667"/>
              <a:gd name="connsiteX1159" fmla="*/ 3043658 w 3076859"/>
              <a:gd name="connsiteY1159" fmla="*/ 1193183 h 3513667"/>
              <a:gd name="connsiteX1160" fmla="*/ 3047259 w 3076859"/>
              <a:gd name="connsiteY1160" fmla="*/ 1194539 h 3513667"/>
              <a:gd name="connsiteX1161" fmla="*/ 3050459 w 3076859"/>
              <a:gd name="connsiteY1161" fmla="*/ 1196165 h 3513667"/>
              <a:gd name="connsiteX1162" fmla="*/ 3052059 w 3076859"/>
              <a:gd name="connsiteY1162" fmla="*/ 1197114 h 3513667"/>
              <a:gd name="connsiteX1163" fmla="*/ 3053459 w 3076859"/>
              <a:gd name="connsiteY1163" fmla="*/ 1198199 h 3513667"/>
              <a:gd name="connsiteX1164" fmla="*/ 3055059 w 3076859"/>
              <a:gd name="connsiteY1164" fmla="*/ 1199283 h 3513667"/>
              <a:gd name="connsiteX1165" fmla="*/ 3056059 w 3076859"/>
              <a:gd name="connsiteY1165" fmla="*/ 1200368 h 3513667"/>
              <a:gd name="connsiteX1166" fmla="*/ 3057259 w 3076859"/>
              <a:gd name="connsiteY1166" fmla="*/ 1201588 h 3513667"/>
              <a:gd name="connsiteX1167" fmla="*/ 3058459 w 3076859"/>
              <a:gd name="connsiteY1167" fmla="*/ 1203079 h 3513667"/>
              <a:gd name="connsiteX1168" fmla="*/ 3059259 w 3076859"/>
              <a:gd name="connsiteY1168" fmla="*/ 1204570 h 3513667"/>
              <a:gd name="connsiteX1169" fmla="*/ 3060259 w 3076859"/>
              <a:gd name="connsiteY1169" fmla="*/ 1206061 h 3513667"/>
              <a:gd name="connsiteX1170" fmla="*/ 3060859 w 3076859"/>
              <a:gd name="connsiteY1170" fmla="*/ 1207688 h 3513667"/>
              <a:gd name="connsiteX1171" fmla="*/ 3061259 w 3076859"/>
              <a:gd name="connsiteY1171" fmla="*/ 1209450 h 3513667"/>
              <a:gd name="connsiteX1172" fmla="*/ 3061859 w 3076859"/>
              <a:gd name="connsiteY1172" fmla="*/ 1211348 h 3513667"/>
              <a:gd name="connsiteX1173" fmla="*/ 3062059 w 3076859"/>
              <a:gd name="connsiteY1173" fmla="*/ 1213381 h 3513667"/>
              <a:gd name="connsiteX1174" fmla="*/ 3062059 w 3076859"/>
              <a:gd name="connsiteY1174" fmla="*/ 1215414 h 3513667"/>
              <a:gd name="connsiteX1175" fmla="*/ 3061859 w 3076859"/>
              <a:gd name="connsiteY1175" fmla="*/ 1217719 h 3513667"/>
              <a:gd name="connsiteX1176" fmla="*/ 3061659 w 3076859"/>
              <a:gd name="connsiteY1176" fmla="*/ 1220023 h 3513667"/>
              <a:gd name="connsiteX1177" fmla="*/ 3061059 w 3076859"/>
              <a:gd name="connsiteY1177" fmla="*/ 1222463 h 3513667"/>
              <a:gd name="connsiteX1178" fmla="*/ 3060259 w 3076859"/>
              <a:gd name="connsiteY1178" fmla="*/ 1225175 h 3513667"/>
              <a:gd name="connsiteX1179" fmla="*/ 3059259 w 3076859"/>
              <a:gd name="connsiteY1179" fmla="*/ 1228021 h 3513667"/>
              <a:gd name="connsiteX1180" fmla="*/ 3058659 w 3076859"/>
              <a:gd name="connsiteY1180" fmla="*/ 1230461 h 3513667"/>
              <a:gd name="connsiteX1181" fmla="*/ 3057859 w 3076859"/>
              <a:gd name="connsiteY1181" fmla="*/ 1233173 h 3513667"/>
              <a:gd name="connsiteX1182" fmla="*/ 3057459 w 3076859"/>
              <a:gd name="connsiteY1182" fmla="*/ 1235613 h 3513667"/>
              <a:gd name="connsiteX1183" fmla="*/ 3057059 w 3076859"/>
              <a:gd name="connsiteY1183" fmla="*/ 1238188 h 3513667"/>
              <a:gd name="connsiteX1184" fmla="*/ 3056859 w 3076859"/>
              <a:gd name="connsiteY1184" fmla="*/ 1240764 h 3513667"/>
              <a:gd name="connsiteX1185" fmla="*/ 3056859 w 3076859"/>
              <a:gd name="connsiteY1185" fmla="*/ 1243204 h 3513667"/>
              <a:gd name="connsiteX1186" fmla="*/ 3057259 w 3076859"/>
              <a:gd name="connsiteY1186" fmla="*/ 1248355 h 3513667"/>
              <a:gd name="connsiteX1187" fmla="*/ 3057859 w 3076859"/>
              <a:gd name="connsiteY1187" fmla="*/ 1253371 h 3513667"/>
              <a:gd name="connsiteX1188" fmla="*/ 3058859 w 3076859"/>
              <a:gd name="connsiteY1188" fmla="*/ 1258386 h 3513667"/>
              <a:gd name="connsiteX1189" fmla="*/ 3060259 w 3076859"/>
              <a:gd name="connsiteY1189" fmla="*/ 1263266 h 3513667"/>
              <a:gd name="connsiteX1190" fmla="*/ 3061259 w 3076859"/>
              <a:gd name="connsiteY1190" fmla="*/ 1268418 h 3513667"/>
              <a:gd name="connsiteX1191" fmla="*/ 3064059 w 3076859"/>
              <a:gd name="connsiteY1191" fmla="*/ 1278449 h 3513667"/>
              <a:gd name="connsiteX1192" fmla="*/ 3065259 w 3076859"/>
              <a:gd name="connsiteY1192" fmla="*/ 1283329 h 3513667"/>
              <a:gd name="connsiteX1193" fmla="*/ 3066059 w 3076859"/>
              <a:gd name="connsiteY1193" fmla="*/ 1288480 h 3513667"/>
              <a:gd name="connsiteX1194" fmla="*/ 3066859 w 3076859"/>
              <a:gd name="connsiteY1194" fmla="*/ 1293632 h 3513667"/>
              <a:gd name="connsiteX1195" fmla="*/ 3067059 w 3076859"/>
              <a:gd name="connsiteY1195" fmla="*/ 1298647 h 3513667"/>
              <a:gd name="connsiteX1196" fmla="*/ 3066859 w 3076859"/>
              <a:gd name="connsiteY1196" fmla="*/ 1301223 h 3513667"/>
              <a:gd name="connsiteX1197" fmla="*/ 3066659 w 3076859"/>
              <a:gd name="connsiteY1197" fmla="*/ 1303798 h 3513667"/>
              <a:gd name="connsiteX1198" fmla="*/ 3066059 w 3076859"/>
              <a:gd name="connsiteY1198" fmla="*/ 1306374 h 3513667"/>
              <a:gd name="connsiteX1199" fmla="*/ 3065459 w 3076859"/>
              <a:gd name="connsiteY1199" fmla="*/ 1309085 h 3513667"/>
              <a:gd name="connsiteX1200" fmla="*/ 3065259 w 3076859"/>
              <a:gd name="connsiteY1200" fmla="*/ 1330639 h 3513667"/>
              <a:gd name="connsiteX1201" fmla="*/ 3065059 w 3076859"/>
              <a:gd name="connsiteY1201" fmla="*/ 1352464 h 3513667"/>
              <a:gd name="connsiteX1202" fmla="*/ 3065059 w 3076859"/>
              <a:gd name="connsiteY1202" fmla="*/ 1404518 h 3513667"/>
              <a:gd name="connsiteX1203" fmla="*/ 3066459 w 3076859"/>
              <a:gd name="connsiteY1203" fmla="*/ 1429054 h 3513667"/>
              <a:gd name="connsiteX1204" fmla="*/ 3068859 w 3076859"/>
              <a:gd name="connsiteY1204" fmla="*/ 1437594 h 3513667"/>
              <a:gd name="connsiteX1205" fmla="*/ 3070859 w 3076859"/>
              <a:gd name="connsiteY1205" fmla="*/ 1446406 h 3513667"/>
              <a:gd name="connsiteX1206" fmla="*/ 3072459 w 3076859"/>
              <a:gd name="connsiteY1206" fmla="*/ 1455081 h 3513667"/>
              <a:gd name="connsiteX1207" fmla="*/ 3073659 w 3076859"/>
              <a:gd name="connsiteY1207" fmla="*/ 1463893 h 3513667"/>
              <a:gd name="connsiteX1208" fmla="*/ 3074659 w 3076859"/>
              <a:gd name="connsiteY1208" fmla="*/ 1472568 h 3513667"/>
              <a:gd name="connsiteX1209" fmla="*/ 3075059 w 3076859"/>
              <a:gd name="connsiteY1209" fmla="*/ 1481380 h 3513667"/>
              <a:gd name="connsiteX1210" fmla="*/ 3075459 w 3076859"/>
              <a:gd name="connsiteY1210" fmla="*/ 1490191 h 3513667"/>
              <a:gd name="connsiteX1211" fmla="*/ 3075459 w 3076859"/>
              <a:gd name="connsiteY1211" fmla="*/ 1499002 h 3513667"/>
              <a:gd name="connsiteX1212" fmla="*/ 3075059 w 3076859"/>
              <a:gd name="connsiteY1212" fmla="*/ 1516625 h 3513667"/>
              <a:gd name="connsiteX1213" fmla="*/ 3074659 w 3076859"/>
              <a:gd name="connsiteY1213" fmla="*/ 1534247 h 3513667"/>
              <a:gd name="connsiteX1214" fmla="*/ 3073859 w 3076859"/>
              <a:gd name="connsiteY1214" fmla="*/ 1552005 h 3513667"/>
              <a:gd name="connsiteX1215" fmla="*/ 3073859 w 3076859"/>
              <a:gd name="connsiteY1215" fmla="*/ 1560817 h 3513667"/>
              <a:gd name="connsiteX1216" fmla="*/ 3074059 w 3076859"/>
              <a:gd name="connsiteY1216" fmla="*/ 1569628 h 3513667"/>
              <a:gd name="connsiteX1217" fmla="*/ 3075059 w 3076859"/>
              <a:gd name="connsiteY1217" fmla="*/ 1582641 h 3513667"/>
              <a:gd name="connsiteX1218" fmla="*/ 3075859 w 3076859"/>
              <a:gd name="connsiteY1218" fmla="*/ 1595655 h 3513667"/>
              <a:gd name="connsiteX1219" fmla="*/ 3076459 w 3076859"/>
              <a:gd name="connsiteY1219" fmla="*/ 1608398 h 3513667"/>
              <a:gd name="connsiteX1220" fmla="*/ 3076859 w 3076859"/>
              <a:gd name="connsiteY1220" fmla="*/ 1621411 h 3513667"/>
              <a:gd name="connsiteX1221" fmla="*/ 3076659 w 3076859"/>
              <a:gd name="connsiteY1221" fmla="*/ 1634425 h 3513667"/>
              <a:gd name="connsiteX1222" fmla="*/ 3076259 w 3076859"/>
              <a:gd name="connsiteY1222" fmla="*/ 1647438 h 3513667"/>
              <a:gd name="connsiteX1223" fmla="*/ 3075259 w 3076859"/>
              <a:gd name="connsiteY1223" fmla="*/ 1660316 h 3513667"/>
              <a:gd name="connsiteX1224" fmla="*/ 3074659 w 3076859"/>
              <a:gd name="connsiteY1224" fmla="*/ 1666823 h 3513667"/>
              <a:gd name="connsiteX1225" fmla="*/ 3073859 w 3076859"/>
              <a:gd name="connsiteY1225" fmla="*/ 1673330 h 3513667"/>
              <a:gd name="connsiteX1226" fmla="*/ 3074659 w 3076859"/>
              <a:gd name="connsiteY1226" fmla="*/ 1803330 h 3513667"/>
              <a:gd name="connsiteX1227" fmla="*/ 3075059 w 3076859"/>
              <a:gd name="connsiteY1227" fmla="*/ 1818784 h 3513667"/>
              <a:gd name="connsiteX1228" fmla="*/ 3075459 w 3076859"/>
              <a:gd name="connsiteY1228" fmla="*/ 1834102 h 3513667"/>
              <a:gd name="connsiteX1229" fmla="*/ 3075859 w 3076859"/>
              <a:gd name="connsiteY1229" fmla="*/ 1864874 h 3513667"/>
              <a:gd name="connsiteX1230" fmla="*/ 3075659 w 3076859"/>
              <a:gd name="connsiteY1230" fmla="*/ 1895645 h 3513667"/>
              <a:gd name="connsiteX1231" fmla="*/ 3075259 w 3076859"/>
              <a:gd name="connsiteY1231" fmla="*/ 1926417 h 3513667"/>
              <a:gd name="connsiteX1232" fmla="*/ 3074059 w 3076859"/>
              <a:gd name="connsiteY1232" fmla="*/ 1957189 h 3513667"/>
              <a:gd name="connsiteX1233" fmla="*/ 3072659 w 3076859"/>
              <a:gd name="connsiteY1233" fmla="*/ 1987825 h 3513667"/>
              <a:gd name="connsiteX1234" fmla="*/ 3070859 w 3076859"/>
              <a:gd name="connsiteY1234" fmla="*/ 2018325 h 3513667"/>
              <a:gd name="connsiteX1235" fmla="*/ 3068859 w 3076859"/>
              <a:gd name="connsiteY1235" fmla="*/ 2048961 h 3513667"/>
              <a:gd name="connsiteX1236" fmla="*/ 3066459 w 3076859"/>
              <a:gd name="connsiteY1236" fmla="*/ 2079733 h 3513667"/>
              <a:gd name="connsiteX1237" fmla="*/ 3063659 w 3076859"/>
              <a:gd name="connsiteY1237" fmla="*/ 2110369 h 3513667"/>
              <a:gd name="connsiteX1238" fmla="*/ 3060459 w 3076859"/>
              <a:gd name="connsiteY1238" fmla="*/ 2140734 h 3513667"/>
              <a:gd name="connsiteX1239" fmla="*/ 3057259 w 3076859"/>
              <a:gd name="connsiteY1239" fmla="*/ 2171370 h 3513667"/>
              <a:gd name="connsiteX1240" fmla="*/ 3053859 w 3076859"/>
              <a:gd name="connsiteY1240" fmla="*/ 2202007 h 3513667"/>
              <a:gd name="connsiteX1241" fmla="*/ 3050259 w 3076859"/>
              <a:gd name="connsiteY1241" fmla="*/ 2232643 h 3513667"/>
              <a:gd name="connsiteX1242" fmla="*/ 3042658 w 3076859"/>
              <a:gd name="connsiteY1242" fmla="*/ 2293644 h 3513667"/>
              <a:gd name="connsiteX1243" fmla="*/ 3040658 w 3076859"/>
              <a:gd name="connsiteY1243" fmla="*/ 2309775 h 3513667"/>
              <a:gd name="connsiteX1244" fmla="*/ 3038858 w 3076859"/>
              <a:gd name="connsiteY1244" fmla="*/ 2325771 h 3513667"/>
              <a:gd name="connsiteX1245" fmla="*/ 3035058 w 3076859"/>
              <a:gd name="connsiteY1245" fmla="*/ 2357898 h 3513667"/>
              <a:gd name="connsiteX1246" fmla="*/ 3035858 w 3076859"/>
              <a:gd name="connsiteY1246" fmla="*/ 2363999 h 3513667"/>
              <a:gd name="connsiteX1247" fmla="*/ 3036458 w 3076859"/>
              <a:gd name="connsiteY1247" fmla="*/ 2369828 h 3513667"/>
              <a:gd name="connsiteX1248" fmla="*/ 3036858 w 3076859"/>
              <a:gd name="connsiteY1248" fmla="*/ 2375792 h 3513667"/>
              <a:gd name="connsiteX1249" fmla="*/ 3036658 w 3076859"/>
              <a:gd name="connsiteY1249" fmla="*/ 2381621 h 3513667"/>
              <a:gd name="connsiteX1250" fmla="*/ 3036458 w 3076859"/>
              <a:gd name="connsiteY1250" fmla="*/ 2384332 h 3513667"/>
              <a:gd name="connsiteX1251" fmla="*/ 3036058 w 3076859"/>
              <a:gd name="connsiteY1251" fmla="*/ 2387315 h 3513667"/>
              <a:gd name="connsiteX1252" fmla="*/ 3035258 w 3076859"/>
              <a:gd name="connsiteY1252" fmla="*/ 2390161 h 3513667"/>
              <a:gd name="connsiteX1253" fmla="*/ 3034458 w 3076859"/>
              <a:gd name="connsiteY1253" fmla="*/ 2393008 h 3513667"/>
              <a:gd name="connsiteX1254" fmla="*/ 3033458 w 3076859"/>
              <a:gd name="connsiteY1254" fmla="*/ 2395855 h 3513667"/>
              <a:gd name="connsiteX1255" fmla="*/ 3032258 w 3076859"/>
              <a:gd name="connsiteY1255" fmla="*/ 2398566 h 3513667"/>
              <a:gd name="connsiteX1256" fmla="*/ 3030858 w 3076859"/>
              <a:gd name="connsiteY1256" fmla="*/ 2401413 h 3513667"/>
              <a:gd name="connsiteX1257" fmla="*/ 3029058 w 3076859"/>
              <a:gd name="connsiteY1257" fmla="*/ 2403988 h 3513667"/>
              <a:gd name="connsiteX1258" fmla="*/ 3026658 w 3076859"/>
              <a:gd name="connsiteY1258" fmla="*/ 2424457 h 3513667"/>
              <a:gd name="connsiteX1259" fmla="*/ 3024658 w 3076859"/>
              <a:gd name="connsiteY1259" fmla="*/ 2444927 h 3513667"/>
              <a:gd name="connsiteX1260" fmla="*/ 3023058 w 3076859"/>
              <a:gd name="connsiteY1260" fmla="*/ 2465396 h 3513667"/>
              <a:gd name="connsiteX1261" fmla="*/ 3021458 w 3076859"/>
              <a:gd name="connsiteY1261" fmla="*/ 2485730 h 3513667"/>
              <a:gd name="connsiteX1262" fmla="*/ 3018658 w 3076859"/>
              <a:gd name="connsiteY1262" fmla="*/ 2526804 h 3513667"/>
              <a:gd name="connsiteX1263" fmla="*/ 3016058 w 3076859"/>
              <a:gd name="connsiteY1263" fmla="*/ 2567742 h 3513667"/>
              <a:gd name="connsiteX1264" fmla="*/ 3013258 w 3076859"/>
              <a:gd name="connsiteY1264" fmla="*/ 2608681 h 3513667"/>
              <a:gd name="connsiteX1265" fmla="*/ 3011658 w 3076859"/>
              <a:gd name="connsiteY1265" fmla="*/ 2629286 h 3513667"/>
              <a:gd name="connsiteX1266" fmla="*/ 3009858 w 3076859"/>
              <a:gd name="connsiteY1266" fmla="*/ 2649620 h 3513667"/>
              <a:gd name="connsiteX1267" fmla="*/ 3007858 w 3076859"/>
              <a:gd name="connsiteY1267" fmla="*/ 2670089 h 3513667"/>
              <a:gd name="connsiteX1268" fmla="*/ 3005458 w 3076859"/>
              <a:gd name="connsiteY1268" fmla="*/ 2690423 h 3513667"/>
              <a:gd name="connsiteX1269" fmla="*/ 3002658 w 3076859"/>
              <a:gd name="connsiteY1269" fmla="*/ 2710892 h 3513667"/>
              <a:gd name="connsiteX1270" fmla="*/ 2999458 w 3076859"/>
              <a:gd name="connsiteY1270" fmla="*/ 2731226 h 3513667"/>
              <a:gd name="connsiteX1271" fmla="*/ 2998858 w 3076859"/>
              <a:gd name="connsiteY1271" fmla="*/ 2741935 h 3513667"/>
              <a:gd name="connsiteX1272" fmla="*/ 2998258 w 3076859"/>
              <a:gd name="connsiteY1272" fmla="*/ 2752508 h 3513667"/>
              <a:gd name="connsiteX1273" fmla="*/ 2997458 w 3076859"/>
              <a:gd name="connsiteY1273" fmla="*/ 2763217 h 3513667"/>
              <a:gd name="connsiteX1274" fmla="*/ 2996258 w 3076859"/>
              <a:gd name="connsiteY1274" fmla="*/ 2773926 h 3513667"/>
              <a:gd name="connsiteX1275" fmla="*/ 2995258 w 3076859"/>
              <a:gd name="connsiteY1275" fmla="*/ 2784364 h 3513667"/>
              <a:gd name="connsiteX1276" fmla="*/ 2993858 w 3076859"/>
              <a:gd name="connsiteY1276" fmla="*/ 2795073 h 3513667"/>
              <a:gd name="connsiteX1277" fmla="*/ 2992458 w 3076859"/>
              <a:gd name="connsiteY1277" fmla="*/ 2805647 h 3513667"/>
              <a:gd name="connsiteX1278" fmla="*/ 2990857 w 3076859"/>
              <a:gd name="connsiteY1278" fmla="*/ 2816085 h 3513667"/>
              <a:gd name="connsiteX1279" fmla="*/ 2989057 w 3076859"/>
              <a:gd name="connsiteY1279" fmla="*/ 2826658 h 3513667"/>
              <a:gd name="connsiteX1280" fmla="*/ 2987257 w 3076859"/>
              <a:gd name="connsiteY1280" fmla="*/ 2837096 h 3513667"/>
              <a:gd name="connsiteX1281" fmla="*/ 2984857 w 3076859"/>
              <a:gd name="connsiteY1281" fmla="*/ 2847670 h 3513667"/>
              <a:gd name="connsiteX1282" fmla="*/ 2982657 w 3076859"/>
              <a:gd name="connsiteY1282" fmla="*/ 2858108 h 3513667"/>
              <a:gd name="connsiteX1283" fmla="*/ 2980457 w 3076859"/>
              <a:gd name="connsiteY1283" fmla="*/ 2868546 h 3513667"/>
              <a:gd name="connsiteX1284" fmla="*/ 2977657 w 3076859"/>
              <a:gd name="connsiteY1284" fmla="*/ 2878984 h 3513667"/>
              <a:gd name="connsiteX1285" fmla="*/ 2974857 w 3076859"/>
              <a:gd name="connsiteY1285" fmla="*/ 2889422 h 3513667"/>
              <a:gd name="connsiteX1286" fmla="*/ 2971857 w 3076859"/>
              <a:gd name="connsiteY1286" fmla="*/ 2899724 h 3513667"/>
              <a:gd name="connsiteX1287" fmla="*/ 2973057 w 3076859"/>
              <a:gd name="connsiteY1287" fmla="*/ 2905689 h 3513667"/>
              <a:gd name="connsiteX1288" fmla="*/ 2973857 w 3076859"/>
              <a:gd name="connsiteY1288" fmla="*/ 2911925 h 3513667"/>
              <a:gd name="connsiteX1289" fmla="*/ 2974257 w 3076859"/>
              <a:gd name="connsiteY1289" fmla="*/ 2918025 h 3513667"/>
              <a:gd name="connsiteX1290" fmla="*/ 2974257 w 3076859"/>
              <a:gd name="connsiteY1290" fmla="*/ 2923989 h 3513667"/>
              <a:gd name="connsiteX1291" fmla="*/ 2973857 w 3076859"/>
              <a:gd name="connsiteY1291" fmla="*/ 2929954 h 3513667"/>
              <a:gd name="connsiteX1292" fmla="*/ 2973057 w 3076859"/>
              <a:gd name="connsiteY1292" fmla="*/ 2936054 h 3513667"/>
              <a:gd name="connsiteX1293" fmla="*/ 2971657 w 3076859"/>
              <a:gd name="connsiteY1293" fmla="*/ 2942018 h 3513667"/>
              <a:gd name="connsiteX1294" fmla="*/ 2969857 w 3076859"/>
              <a:gd name="connsiteY1294" fmla="*/ 2948119 h 3513667"/>
              <a:gd name="connsiteX1295" fmla="*/ 2970457 w 3076859"/>
              <a:gd name="connsiteY1295" fmla="*/ 2952456 h 3513667"/>
              <a:gd name="connsiteX1296" fmla="*/ 2970857 w 3076859"/>
              <a:gd name="connsiteY1296" fmla="*/ 2956930 h 3513667"/>
              <a:gd name="connsiteX1297" fmla="*/ 2971057 w 3076859"/>
              <a:gd name="connsiteY1297" fmla="*/ 2961268 h 3513667"/>
              <a:gd name="connsiteX1298" fmla="*/ 2971057 w 3076859"/>
              <a:gd name="connsiteY1298" fmla="*/ 2965741 h 3513667"/>
              <a:gd name="connsiteX1299" fmla="*/ 2970857 w 3076859"/>
              <a:gd name="connsiteY1299" fmla="*/ 2970079 h 3513667"/>
              <a:gd name="connsiteX1300" fmla="*/ 2970657 w 3076859"/>
              <a:gd name="connsiteY1300" fmla="*/ 2974417 h 3513667"/>
              <a:gd name="connsiteX1301" fmla="*/ 2970457 w 3076859"/>
              <a:gd name="connsiteY1301" fmla="*/ 2978755 h 3513667"/>
              <a:gd name="connsiteX1302" fmla="*/ 2969657 w 3076859"/>
              <a:gd name="connsiteY1302" fmla="*/ 2983093 h 3513667"/>
              <a:gd name="connsiteX1303" fmla="*/ 2969057 w 3076859"/>
              <a:gd name="connsiteY1303" fmla="*/ 2987295 h 3513667"/>
              <a:gd name="connsiteX1304" fmla="*/ 2968257 w 3076859"/>
              <a:gd name="connsiteY1304" fmla="*/ 2991497 h 3513667"/>
              <a:gd name="connsiteX1305" fmla="*/ 2966257 w 3076859"/>
              <a:gd name="connsiteY1305" fmla="*/ 3000037 h 3513667"/>
              <a:gd name="connsiteX1306" fmla="*/ 2963657 w 3076859"/>
              <a:gd name="connsiteY1306" fmla="*/ 3008577 h 3513667"/>
              <a:gd name="connsiteX1307" fmla="*/ 2960857 w 3076859"/>
              <a:gd name="connsiteY1307" fmla="*/ 3016982 h 3513667"/>
              <a:gd name="connsiteX1308" fmla="*/ 2949657 w 3076859"/>
              <a:gd name="connsiteY1308" fmla="*/ 3021049 h 3513667"/>
              <a:gd name="connsiteX1309" fmla="*/ 2951857 w 3076859"/>
              <a:gd name="connsiteY1309" fmla="*/ 3020778 h 3513667"/>
              <a:gd name="connsiteX1310" fmla="*/ 2954457 w 3076859"/>
              <a:gd name="connsiteY1310" fmla="*/ 3019964 h 3513667"/>
              <a:gd name="connsiteX1311" fmla="*/ 2957457 w 3076859"/>
              <a:gd name="connsiteY1311" fmla="*/ 3018744 h 3513667"/>
              <a:gd name="connsiteX1312" fmla="*/ 2960857 w 3076859"/>
              <a:gd name="connsiteY1312" fmla="*/ 3016982 h 3513667"/>
              <a:gd name="connsiteX1313" fmla="*/ 2959457 w 3076859"/>
              <a:gd name="connsiteY1313" fmla="*/ 3022404 h 3513667"/>
              <a:gd name="connsiteX1314" fmla="*/ 2958057 w 3076859"/>
              <a:gd name="connsiteY1314" fmla="*/ 3027827 h 3513667"/>
              <a:gd name="connsiteX1315" fmla="*/ 2956457 w 3076859"/>
              <a:gd name="connsiteY1315" fmla="*/ 3032978 h 3513667"/>
              <a:gd name="connsiteX1316" fmla="*/ 2954857 w 3076859"/>
              <a:gd name="connsiteY1316" fmla="*/ 3037858 h 3513667"/>
              <a:gd name="connsiteX1317" fmla="*/ 2953057 w 3076859"/>
              <a:gd name="connsiteY1317" fmla="*/ 3042738 h 3513667"/>
              <a:gd name="connsiteX1318" fmla="*/ 2951257 w 3076859"/>
              <a:gd name="connsiteY1318" fmla="*/ 3047212 h 3513667"/>
              <a:gd name="connsiteX1319" fmla="*/ 2949057 w 3076859"/>
              <a:gd name="connsiteY1319" fmla="*/ 3051685 h 3513667"/>
              <a:gd name="connsiteX1320" fmla="*/ 2946857 w 3076859"/>
              <a:gd name="connsiteY1320" fmla="*/ 3055887 h 3513667"/>
              <a:gd name="connsiteX1321" fmla="*/ 2944657 w 3076859"/>
              <a:gd name="connsiteY1321" fmla="*/ 3059818 h 3513667"/>
              <a:gd name="connsiteX1322" fmla="*/ 2942057 w 3076859"/>
              <a:gd name="connsiteY1322" fmla="*/ 3063750 h 3513667"/>
              <a:gd name="connsiteX1323" fmla="*/ 2939656 w 3076859"/>
              <a:gd name="connsiteY1323" fmla="*/ 3067410 h 3513667"/>
              <a:gd name="connsiteX1324" fmla="*/ 2936856 w 3076859"/>
              <a:gd name="connsiteY1324" fmla="*/ 3070934 h 3513667"/>
              <a:gd name="connsiteX1325" fmla="*/ 2933856 w 3076859"/>
              <a:gd name="connsiteY1325" fmla="*/ 3074323 h 3513667"/>
              <a:gd name="connsiteX1326" fmla="*/ 2930856 w 3076859"/>
              <a:gd name="connsiteY1326" fmla="*/ 3077441 h 3513667"/>
              <a:gd name="connsiteX1327" fmla="*/ 2927656 w 3076859"/>
              <a:gd name="connsiteY1327" fmla="*/ 3080423 h 3513667"/>
              <a:gd name="connsiteX1328" fmla="*/ 2924456 w 3076859"/>
              <a:gd name="connsiteY1328" fmla="*/ 3083406 h 3513667"/>
              <a:gd name="connsiteX1329" fmla="*/ 2921056 w 3076859"/>
              <a:gd name="connsiteY1329" fmla="*/ 3085981 h 3513667"/>
              <a:gd name="connsiteX1330" fmla="*/ 2917456 w 3076859"/>
              <a:gd name="connsiteY1330" fmla="*/ 3088421 h 3513667"/>
              <a:gd name="connsiteX1331" fmla="*/ 2913656 w 3076859"/>
              <a:gd name="connsiteY1331" fmla="*/ 3090590 h 3513667"/>
              <a:gd name="connsiteX1332" fmla="*/ 2909656 w 3076859"/>
              <a:gd name="connsiteY1332" fmla="*/ 3092759 h 3513667"/>
              <a:gd name="connsiteX1333" fmla="*/ 2905656 w 3076859"/>
              <a:gd name="connsiteY1333" fmla="*/ 3094657 h 3513667"/>
              <a:gd name="connsiteX1334" fmla="*/ 2901456 w 3076859"/>
              <a:gd name="connsiteY1334" fmla="*/ 3096419 h 3513667"/>
              <a:gd name="connsiteX1335" fmla="*/ 2897056 w 3076859"/>
              <a:gd name="connsiteY1335" fmla="*/ 3098046 h 3513667"/>
              <a:gd name="connsiteX1336" fmla="*/ 2892656 w 3076859"/>
              <a:gd name="connsiteY1336" fmla="*/ 3099401 h 3513667"/>
              <a:gd name="connsiteX1337" fmla="*/ 2887856 w 3076859"/>
              <a:gd name="connsiteY1337" fmla="*/ 3100621 h 3513667"/>
              <a:gd name="connsiteX1338" fmla="*/ 2883055 w 3076859"/>
              <a:gd name="connsiteY1338" fmla="*/ 3101706 h 3513667"/>
              <a:gd name="connsiteX1339" fmla="*/ 2878055 w 3076859"/>
              <a:gd name="connsiteY1339" fmla="*/ 3102655 h 3513667"/>
              <a:gd name="connsiteX1340" fmla="*/ 2873055 w 3076859"/>
              <a:gd name="connsiteY1340" fmla="*/ 3103468 h 3513667"/>
              <a:gd name="connsiteX1341" fmla="*/ 2867455 w 3076859"/>
              <a:gd name="connsiteY1341" fmla="*/ 3104010 h 3513667"/>
              <a:gd name="connsiteX1342" fmla="*/ 2862055 w 3076859"/>
              <a:gd name="connsiteY1342" fmla="*/ 3104417 h 3513667"/>
              <a:gd name="connsiteX1343" fmla="*/ 2856255 w 3076859"/>
              <a:gd name="connsiteY1343" fmla="*/ 3104688 h 3513667"/>
              <a:gd name="connsiteX1344" fmla="*/ 2850655 w 3076859"/>
              <a:gd name="connsiteY1344" fmla="*/ 3104688 h 3513667"/>
              <a:gd name="connsiteX1345" fmla="*/ 2847255 w 3076859"/>
              <a:gd name="connsiteY1345" fmla="*/ 3104688 h 3513667"/>
              <a:gd name="connsiteX1346" fmla="*/ 2844055 w 3076859"/>
              <a:gd name="connsiteY1346" fmla="*/ 3104824 h 3513667"/>
              <a:gd name="connsiteX1347" fmla="*/ 2840855 w 3076859"/>
              <a:gd name="connsiteY1347" fmla="*/ 3105095 h 3513667"/>
              <a:gd name="connsiteX1348" fmla="*/ 2837655 w 3076859"/>
              <a:gd name="connsiteY1348" fmla="*/ 3105637 h 3513667"/>
              <a:gd name="connsiteX1349" fmla="*/ 2831454 w 3076859"/>
              <a:gd name="connsiteY1349" fmla="*/ 3106722 h 3513667"/>
              <a:gd name="connsiteX1350" fmla="*/ 2825254 w 3076859"/>
              <a:gd name="connsiteY1350" fmla="*/ 3107942 h 3513667"/>
              <a:gd name="connsiteX1351" fmla="*/ 2813254 w 3076859"/>
              <a:gd name="connsiteY1351" fmla="*/ 3110653 h 3513667"/>
              <a:gd name="connsiteX1352" fmla="*/ 2807054 w 3076859"/>
              <a:gd name="connsiteY1352" fmla="*/ 3112144 h 3513667"/>
              <a:gd name="connsiteX1353" fmla="*/ 2800854 w 3076859"/>
              <a:gd name="connsiteY1353" fmla="*/ 3113228 h 3513667"/>
              <a:gd name="connsiteX1354" fmla="*/ 2791654 w 3076859"/>
              <a:gd name="connsiteY1354" fmla="*/ 3166909 h 3513667"/>
              <a:gd name="connsiteX1355" fmla="*/ 2791654 w 3076859"/>
              <a:gd name="connsiteY1355" fmla="*/ 3176127 h 3513667"/>
              <a:gd name="connsiteX1356" fmla="*/ 2791654 w 3076859"/>
              <a:gd name="connsiteY1356" fmla="*/ 3185210 h 3513667"/>
              <a:gd name="connsiteX1357" fmla="*/ 2791854 w 3076859"/>
              <a:gd name="connsiteY1357" fmla="*/ 3203510 h 3513667"/>
              <a:gd name="connsiteX1358" fmla="*/ 2792054 w 3076859"/>
              <a:gd name="connsiteY1358" fmla="*/ 3221675 h 3513667"/>
              <a:gd name="connsiteX1359" fmla="*/ 2792054 w 3076859"/>
              <a:gd name="connsiteY1359" fmla="*/ 3230757 h 3513667"/>
              <a:gd name="connsiteX1360" fmla="*/ 2792054 w 3076859"/>
              <a:gd name="connsiteY1360" fmla="*/ 3239975 h 3513667"/>
              <a:gd name="connsiteX1361" fmla="*/ 2791854 w 3076859"/>
              <a:gd name="connsiteY1361" fmla="*/ 3249058 h 3513667"/>
              <a:gd name="connsiteX1362" fmla="*/ 2791054 w 3076859"/>
              <a:gd name="connsiteY1362" fmla="*/ 3258140 h 3513667"/>
              <a:gd name="connsiteX1363" fmla="*/ 2790454 w 3076859"/>
              <a:gd name="connsiteY1363" fmla="*/ 3267222 h 3513667"/>
              <a:gd name="connsiteX1364" fmla="*/ 2789254 w 3076859"/>
              <a:gd name="connsiteY1364" fmla="*/ 3276305 h 3513667"/>
              <a:gd name="connsiteX1365" fmla="*/ 2787854 w 3076859"/>
              <a:gd name="connsiteY1365" fmla="*/ 3285387 h 3513667"/>
              <a:gd name="connsiteX1366" fmla="*/ 2786054 w 3076859"/>
              <a:gd name="connsiteY1366" fmla="*/ 3294334 h 3513667"/>
              <a:gd name="connsiteX1367" fmla="*/ 2783854 w 3076859"/>
              <a:gd name="connsiteY1367" fmla="*/ 3303281 h 3513667"/>
              <a:gd name="connsiteX1368" fmla="*/ 2781053 w 3076859"/>
              <a:gd name="connsiteY1368" fmla="*/ 3312228 h 3513667"/>
              <a:gd name="connsiteX1369" fmla="*/ 2781453 w 3076859"/>
              <a:gd name="connsiteY1369" fmla="*/ 3317786 h 3513667"/>
              <a:gd name="connsiteX1370" fmla="*/ 2781453 w 3076859"/>
              <a:gd name="connsiteY1370" fmla="*/ 3323208 h 3513667"/>
              <a:gd name="connsiteX1371" fmla="*/ 2781453 w 3076859"/>
              <a:gd name="connsiteY1371" fmla="*/ 3328630 h 3513667"/>
              <a:gd name="connsiteX1372" fmla="*/ 2781253 w 3076859"/>
              <a:gd name="connsiteY1372" fmla="*/ 3334053 h 3513667"/>
              <a:gd name="connsiteX1373" fmla="*/ 2780853 w 3076859"/>
              <a:gd name="connsiteY1373" fmla="*/ 3339475 h 3513667"/>
              <a:gd name="connsiteX1374" fmla="*/ 2780253 w 3076859"/>
              <a:gd name="connsiteY1374" fmla="*/ 3344897 h 3513667"/>
              <a:gd name="connsiteX1375" fmla="*/ 2778653 w 3076859"/>
              <a:gd name="connsiteY1375" fmla="*/ 3355742 h 3513667"/>
              <a:gd name="connsiteX1376" fmla="*/ 2776653 w 3076859"/>
              <a:gd name="connsiteY1376" fmla="*/ 3366315 h 3513667"/>
              <a:gd name="connsiteX1377" fmla="*/ 2774653 w 3076859"/>
              <a:gd name="connsiteY1377" fmla="*/ 3377025 h 3513667"/>
              <a:gd name="connsiteX1378" fmla="*/ 2772453 w 3076859"/>
              <a:gd name="connsiteY1378" fmla="*/ 3387734 h 3513667"/>
              <a:gd name="connsiteX1379" fmla="*/ 2770653 w 3076859"/>
              <a:gd name="connsiteY1379" fmla="*/ 3398307 h 3513667"/>
              <a:gd name="connsiteX1380" fmla="*/ 2771253 w 3076859"/>
              <a:gd name="connsiteY1380" fmla="*/ 3400883 h 3513667"/>
              <a:gd name="connsiteX1381" fmla="*/ 2771653 w 3076859"/>
              <a:gd name="connsiteY1381" fmla="*/ 3403323 h 3513667"/>
              <a:gd name="connsiteX1382" fmla="*/ 2771653 w 3076859"/>
              <a:gd name="connsiteY1382" fmla="*/ 3405627 h 3513667"/>
              <a:gd name="connsiteX1383" fmla="*/ 2771653 w 3076859"/>
              <a:gd name="connsiteY1383" fmla="*/ 3407932 h 3513667"/>
              <a:gd name="connsiteX1384" fmla="*/ 2771453 w 3076859"/>
              <a:gd name="connsiteY1384" fmla="*/ 3410101 h 3513667"/>
              <a:gd name="connsiteX1385" fmla="*/ 2771053 w 3076859"/>
              <a:gd name="connsiteY1385" fmla="*/ 3412405 h 3513667"/>
              <a:gd name="connsiteX1386" fmla="*/ 2770453 w 3076859"/>
              <a:gd name="connsiteY1386" fmla="*/ 3414574 h 3513667"/>
              <a:gd name="connsiteX1387" fmla="*/ 2769453 w 3076859"/>
              <a:gd name="connsiteY1387" fmla="*/ 3416743 h 3513667"/>
              <a:gd name="connsiteX1388" fmla="*/ 2767853 w 3076859"/>
              <a:gd name="connsiteY1388" fmla="*/ 3420945 h 3513667"/>
              <a:gd name="connsiteX1389" fmla="*/ 2765853 w 3076859"/>
              <a:gd name="connsiteY1389" fmla="*/ 3425148 h 3513667"/>
              <a:gd name="connsiteX1390" fmla="*/ 2763653 w 3076859"/>
              <a:gd name="connsiteY1390" fmla="*/ 3429486 h 3513667"/>
              <a:gd name="connsiteX1391" fmla="*/ 2762053 w 3076859"/>
              <a:gd name="connsiteY1391" fmla="*/ 3433552 h 3513667"/>
              <a:gd name="connsiteX1392" fmla="*/ 2760853 w 3076859"/>
              <a:gd name="connsiteY1392" fmla="*/ 3439110 h 3513667"/>
              <a:gd name="connsiteX1393" fmla="*/ 2759453 w 3076859"/>
              <a:gd name="connsiteY1393" fmla="*/ 3444397 h 3513667"/>
              <a:gd name="connsiteX1394" fmla="*/ 2757853 w 3076859"/>
              <a:gd name="connsiteY1394" fmla="*/ 3449413 h 3513667"/>
              <a:gd name="connsiteX1395" fmla="*/ 2756053 w 3076859"/>
              <a:gd name="connsiteY1395" fmla="*/ 3454293 h 3513667"/>
              <a:gd name="connsiteX1396" fmla="*/ 2753653 w 3076859"/>
              <a:gd name="connsiteY1396" fmla="*/ 3459037 h 3513667"/>
              <a:gd name="connsiteX1397" fmla="*/ 2751453 w 3076859"/>
              <a:gd name="connsiteY1397" fmla="*/ 3463646 h 3513667"/>
              <a:gd name="connsiteX1398" fmla="*/ 2748853 w 3076859"/>
              <a:gd name="connsiteY1398" fmla="*/ 3467848 h 3513667"/>
              <a:gd name="connsiteX1399" fmla="*/ 2746453 w 3076859"/>
              <a:gd name="connsiteY1399" fmla="*/ 3472051 h 3513667"/>
              <a:gd name="connsiteX1400" fmla="*/ 2743453 w 3076859"/>
              <a:gd name="connsiteY1400" fmla="*/ 3476118 h 3513667"/>
              <a:gd name="connsiteX1401" fmla="*/ 2740253 w 3076859"/>
              <a:gd name="connsiteY1401" fmla="*/ 3479913 h 3513667"/>
              <a:gd name="connsiteX1402" fmla="*/ 2737053 w 3076859"/>
              <a:gd name="connsiteY1402" fmla="*/ 3483573 h 3513667"/>
              <a:gd name="connsiteX1403" fmla="*/ 2733453 w 3076859"/>
              <a:gd name="connsiteY1403" fmla="*/ 3486962 h 3513667"/>
              <a:gd name="connsiteX1404" fmla="*/ 2729852 w 3076859"/>
              <a:gd name="connsiteY1404" fmla="*/ 3490216 h 3513667"/>
              <a:gd name="connsiteX1405" fmla="*/ 2725852 w 3076859"/>
              <a:gd name="connsiteY1405" fmla="*/ 3493198 h 3513667"/>
              <a:gd name="connsiteX1406" fmla="*/ 2722052 w 3076859"/>
              <a:gd name="connsiteY1406" fmla="*/ 3496045 h 3513667"/>
              <a:gd name="connsiteX1407" fmla="*/ 2717652 w 3076859"/>
              <a:gd name="connsiteY1407" fmla="*/ 3498620 h 3513667"/>
              <a:gd name="connsiteX1408" fmla="*/ 2713252 w 3076859"/>
              <a:gd name="connsiteY1408" fmla="*/ 3501196 h 3513667"/>
              <a:gd name="connsiteX1409" fmla="*/ 2708852 w 3076859"/>
              <a:gd name="connsiteY1409" fmla="*/ 3503365 h 3513667"/>
              <a:gd name="connsiteX1410" fmla="*/ 2704052 w 3076859"/>
              <a:gd name="connsiteY1410" fmla="*/ 3505263 h 3513667"/>
              <a:gd name="connsiteX1411" fmla="*/ 2699252 w 3076859"/>
              <a:gd name="connsiteY1411" fmla="*/ 3507160 h 3513667"/>
              <a:gd name="connsiteX1412" fmla="*/ 2694252 w 3076859"/>
              <a:gd name="connsiteY1412" fmla="*/ 3508787 h 3513667"/>
              <a:gd name="connsiteX1413" fmla="*/ 2688852 w 3076859"/>
              <a:gd name="connsiteY1413" fmla="*/ 3510143 h 3513667"/>
              <a:gd name="connsiteX1414" fmla="*/ 2683652 w 3076859"/>
              <a:gd name="connsiteY1414" fmla="*/ 3511227 h 3513667"/>
              <a:gd name="connsiteX1415" fmla="*/ 2678251 w 3076859"/>
              <a:gd name="connsiteY1415" fmla="*/ 3512176 h 3513667"/>
              <a:gd name="connsiteX1416" fmla="*/ 2672451 w 3076859"/>
              <a:gd name="connsiteY1416" fmla="*/ 3512854 h 3513667"/>
              <a:gd name="connsiteX1417" fmla="*/ 2666651 w 3076859"/>
              <a:gd name="connsiteY1417" fmla="*/ 3513396 h 3513667"/>
              <a:gd name="connsiteX1418" fmla="*/ 2660851 w 3076859"/>
              <a:gd name="connsiteY1418" fmla="*/ 3513667 h 3513667"/>
              <a:gd name="connsiteX1419" fmla="*/ 2654651 w 3076859"/>
              <a:gd name="connsiteY1419" fmla="*/ 3513667 h 3513667"/>
              <a:gd name="connsiteX1420" fmla="*/ 2648651 w 3076859"/>
              <a:gd name="connsiteY1420" fmla="*/ 3513532 h 3513667"/>
              <a:gd name="connsiteX1421" fmla="*/ 2642251 w 3076859"/>
              <a:gd name="connsiteY1421" fmla="*/ 3512989 h 3513667"/>
              <a:gd name="connsiteX1422" fmla="*/ 2635851 w 3076859"/>
              <a:gd name="connsiteY1422" fmla="*/ 3512447 h 3513667"/>
              <a:gd name="connsiteX1423" fmla="*/ 2629451 w 3076859"/>
              <a:gd name="connsiteY1423" fmla="*/ 3511498 h 3513667"/>
              <a:gd name="connsiteX1424" fmla="*/ 2610650 w 3076859"/>
              <a:gd name="connsiteY1424" fmla="*/ 3511092 h 3513667"/>
              <a:gd name="connsiteX1425" fmla="*/ 2592050 w 3076859"/>
              <a:gd name="connsiteY1425" fmla="*/ 3510414 h 3513667"/>
              <a:gd name="connsiteX1426" fmla="*/ 2582650 w 3076859"/>
              <a:gd name="connsiteY1426" fmla="*/ 3510278 h 3513667"/>
              <a:gd name="connsiteX1427" fmla="*/ 2573249 w 3076859"/>
              <a:gd name="connsiteY1427" fmla="*/ 3510278 h 3513667"/>
              <a:gd name="connsiteX1428" fmla="*/ 2564249 w 3076859"/>
              <a:gd name="connsiteY1428" fmla="*/ 3510278 h 3513667"/>
              <a:gd name="connsiteX1429" fmla="*/ 2554849 w 3076859"/>
              <a:gd name="connsiteY1429" fmla="*/ 3510685 h 3513667"/>
              <a:gd name="connsiteX1430" fmla="*/ 2551649 w 3076859"/>
              <a:gd name="connsiteY1430" fmla="*/ 3510820 h 3513667"/>
              <a:gd name="connsiteX1431" fmla="*/ 2548649 w 3076859"/>
              <a:gd name="connsiteY1431" fmla="*/ 3510820 h 3513667"/>
              <a:gd name="connsiteX1432" fmla="*/ 2545649 w 3076859"/>
              <a:gd name="connsiteY1432" fmla="*/ 3510820 h 3513667"/>
              <a:gd name="connsiteX1433" fmla="*/ 2543049 w 3076859"/>
              <a:gd name="connsiteY1433" fmla="*/ 3510685 h 3513667"/>
              <a:gd name="connsiteX1434" fmla="*/ 2540449 w 3076859"/>
              <a:gd name="connsiteY1434" fmla="*/ 3510414 h 3513667"/>
              <a:gd name="connsiteX1435" fmla="*/ 2538049 w 3076859"/>
              <a:gd name="connsiteY1435" fmla="*/ 3510007 h 3513667"/>
              <a:gd name="connsiteX1436" fmla="*/ 2535649 w 3076859"/>
              <a:gd name="connsiteY1436" fmla="*/ 3509465 h 3513667"/>
              <a:gd name="connsiteX1437" fmla="*/ 2533449 w 3076859"/>
              <a:gd name="connsiteY1437" fmla="*/ 3509058 h 3513667"/>
              <a:gd name="connsiteX1438" fmla="*/ 2531449 w 3076859"/>
              <a:gd name="connsiteY1438" fmla="*/ 3508245 h 3513667"/>
              <a:gd name="connsiteX1439" fmla="*/ 2529449 w 3076859"/>
              <a:gd name="connsiteY1439" fmla="*/ 3507431 h 3513667"/>
              <a:gd name="connsiteX1440" fmla="*/ 2527649 w 3076859"/>
              <a:gd name="connsiteY1440" fmla="*/ 3506754 h 3513667"/>
              <a:gd name="connsiteX1441" fmla="*/ 2525849 w 3076859"/>
              <a:gd name="connsiteY1441" fmla="*/ 3505805 h 3513667"/>
              <a:gd name="connsiteX1442" fmla="*/ 2524449 w 3076859"/>
              <a:gd name="connsiteY1442" fmla="*/ 3504720 h 3513667"/>
              <a:gd name="connsiteX1443" fmla="*/ 2522849 w 3076859"/>
              <a:gd name="connsiteY1443" fmla="*/ 3503636 h 3513667"/>
              <a:gd name="connsiteX1444" fmla="*/ 2521848 w 3076859"/>
              <a:gd name="connsiteY1444" fmla="*/ 3502416 h 3513667"/>
              <a:gd name="connsiteX1445" fmla="*/ 2520648 w 3076859"/>
              <a:gd name="connsiteY1445" fmla="*/ 3501060 h 3513667"/>
              <a:gd name="connsiteX1446" fmla="*/ 2519448 w 3076859"/>
              <a:gd name="connsiteY1446" fmla="*/ 3499569 h 3513667"/>
              <a:gd name="connsiteX1447" fmla="*/ 2518648 w 3076859"/>
              <a:gd name="connsiteY1447" fmla="*/ 3498213 h 3513667"/>
              <a:gd name="connsiteX1448" fmla="*/ 2517648 w 3076859"/>
              <a:gd name="connsiteY1448" fmla="*/ 3496722 h 3513667"/>
              <a:gd name="connsiteX1449" fmla="*/ 2517048 w 3076859"/>
              <a:gd name="connsiteY1449" fmla="*/ 3494960 h 3513667"/>
              <a:gd name="connsiteX1450" fmla="*/ 2515648 w 3076859"/>
              <a:gd name="connsiteY1450" fmla="*/ 3491436 h 3513667"/>
              <a:gd name="connsiteX1451" fmla="*/ 2514848 w 3076859"/>
              <a:gd name="connsiteY1451" fmla="*/ 3487504 h 3513667"/>
              <a:gd name="connsiteX1452" fmla="*/ 2514448 w 3076859"/>
              <a:gd name="connsiteY1452" fmla="*/ 3483438 h 3513667"/>
              <a:gd name="connsiteX1453" fmla="*/ 2514448 w 3076859"/>
              <a:gd name="connsiteY1453" fmla="*/ 3478829 h 3513667"/>
              <a:gd name="connsiteX1454" fmla="*/ 2514648 w 3076859"/>
              <a:gd name="connsiteY1454" fmla="*/ 3474084 h 3513667"/>
              <a:gd name="connsiteX1455" fmla="*/ 2515448 w 3076859"/>
              <a:gd name="connsiteY1455" fmla="*/ 3469204 h 3513667"/>
              <a:gd name="connsiteX1456" fmla="*/ 2512248 w 3076859"/>
              <a:gd name="connsiteY1456" fmla="*/ 3467442 h 3513667"/>
              <a:gd name="connsiteX1457" fmla="*/ 2509448 w 3076859"/>
              <a:gd name="connsiteY1457" fmla="*/ 3465544 h 3513667"/>
              <a:gd name="connsiteX1458" fmla="*/ 2507048 w 3076859"/>
              <a:gd name="connsiteY1458" fmla="*/ 3463782 h 3513667"/>
              <a:gd name="connsiteX1459" fmla="*/ 2504648 w 3076859"/>
              <a:gd name="connsiteY1459" fmla="*/ 3461748 h 3513667"/>
              <a:gd name="connsiteX1460" fmla="*/ 2502848 w 3076859"/>
              <a:gd name="connsiteY1460" fmla="*/ 3459715 h 3513667"/>
              <a:gd name="connsiteX1461" fmla="*/ 2501048 w 3076859"/>
              <a:gd name="connsiteY1461" fmla="*/ 3457682 h 3513667"/>
              <a:gd name="connsiteX1462" fmla="*/ 2499648 w 3076859"/>
              <a:gd name="connsiteY1462" fmla="*/ 3455513 h 3513667"/>
              <a:gd name="connsiteX1463" fmla="*/ 2498248 w 3076859"/>
              <a:gd name="connsiteY1463" fmla="*/ 3453344 h 3513667"/>
              <a:gd name="connsiteX1464" fmla="*/ 2497248 w 3076859"/>
              <a:gd name="connsiteY1464" fmla="*/ 3451039 h 3513667"/>
              <a:gd name="connsiteX1465" fmla="*/ 2496448 w 3076859"/>
              <a:gd name="connsiteY1465" fmla="*/ 3448735 h 3513667"/>
              <a:gd name="connsiteX1466" fmla="*/ 2495848 w 3076859"/>
              <a:gd name="connsiteY1466" fmla="*/ 3446430 h 3513667"/>
              <a:gd name="connsiteX1467" fmla="*/ 2495048 w 3076859"/>
              <a:gd name="connsiteY1467" fmla="*/ 3444126 h 3513667"/>
              <a:gd name="connsiteX1468" fmla="*/ 2494448 w 3076859"/>
              <a:gd name="connsiteY1468" fmla="*/ 3439110 h 3513667"/>
              <a:gd name="connsiteX1469" fmla="*/ 2494248 w 3076859"/>
              <a:gd name="connsiteY1469" fmla="*/ 3434230 h 3513667"/>
              <a:gd name="connsiteX1470" fmla="*/ 2494248 w 3076859"/>
              <a:gd name="connsiteY1470" fmla="*/ 3429079 h 3513667"/>
              <a:gd name="connsiteX1471" fmla="*/ 2494448 w 3076859"/>
              <a:gd name="connsiteY1471" fmla="*/ 3424063 h 3513667"/>
              <a:gd name="connsiteX1472" fmla="*/ 2494848 w 3076859"/>
              <a:gd name="connsiteY1472" fmla="*/ 3413625 h 3513667"/>
              <a:gd name="connsiteX1473" fmla="*/ 2495048 w 3076859"/>
              <a:gd name="connsiteY1473" fmla="*/ 3408610 h 3513667"/>
              <a:gd name="connsiteX1474" fmla="*/ 2494648 w 3076859"/>
              <a:gd name="connsiteY1474" fmla="*/ 3403594 h 3513667"/>
              <a:gd name="connsiteX1475" fmla="*/ 2494048 w 3076859"/>
              <a:gd name="connsiteY1475" fmla="*/ 3398714 h 3513667"/>
              <a:gd name="connsiteX1476" fmla="*/ 2493448 w 3076859"/>
              <a:gd name="connsiteY1476" fmla="*/ 3396409 h 3513667"/>
              <a:gd name="connsiteX1477" fmla="*/ 2492848 w 3076859"/>
              <a:gd name="connsiteY1477" fmla="*/ 3393834 h 3513667"/>
              <a:gd name="connsiteX1478" fmla="*/ 2492048 w 3076859"/>
              <a:gd name="connsiteY1478" fmla="*/ 3391800 h 3513667"/>
              <a:gd name="connsiteX1479" fmla="*/ 2491648 w 3076859"/>
              <a:gd name="connsiteY1479" fmla="*/ 3389767 h 3513667"/>
              <a:gd name="connsiteX1480" fmla="*/ 2491448 w 3076859"/>
              <a:gd name="connsiteY1480" fmla="*/ 3387327 h 3513667"/>
              <a:gd name="connsiteX1481" fmla="*/ 2491448 w 3076859"/>
              <a:gd name="connsiteY1481" fmla="*/ 3385022 h 3513667"/>
              <a:gd name="connsiteX1482" fmla="*/ 2491648 w 3076859"/>
              <a:gd name="connsiteY1482" fmla="*/ 3380413 h 3513667"/>
              <a:gd name="connsiteX1483" fmla="*/ 2492448 w 3076859"/>
              <a:gd name="connsiteY1483" fmla="*/ 3375669 h 3513667"/>
              <a:gd name="connsiteX1484" fmla="*/ 2494248 w 3076859"/>
              <a:gd name="connsiteY1484" fmla="*/ 3365909 h 3513667"/>
              <a:gd name="connsiteX1485" fmla="*/ 2495048 w 3076859"/>
              <a:gd name="connsiteY1485" fmla="*/ 3361164 h 3513667"/>
              <a:gd name="connsiteX1486" fmla="*/ 2495848 w 3076859"/>
              <a:gd name="connsiteY1486" fmla="*/ 3356284 h 3513667"/>
              <a:gd name="connsiteX1487" fmla="*/ 2492048 w 3076859"/>
              <a:gd name="connsiteY1487" fmla="*/ 3348964 h 3513667"/>
              <a:gd name="connsiteX1488" fmla="*/ 2488048 w 3076859"/>
              <a:gd name="connsiteY1488" fmla="*/ 3341508 h 3513667"/>
              <a:gd name="connsiteX1489" fmla="*/ 2487048 w 3076859"/>
              <a:gd name="connsiteY1489" fmla="*/ 3339475 h 3513667"/>
              <a:gd name="connsiteX1490" fmla="*/ 2486648 w 3076859"/>
              <a:gd name="connsiteY1490" fmla="*/ 3337170 h 3513667"/>
              <a:gd name="connsiteX1491" fmla="*/ 2486448 w 3076859"/>
              <a:gd name="connsiteY1491" fmla="*/ 3334866 h 3513667"/>
              <a:gd name="connsiteX1492" fmla="*/ 2486248 w 3076859"/>
              <a:gd name="connsiteY1492" fmla="*/ 3332290 h 3513667"/>
              <a:gd name="connsiteX1493" fmla="*/ 2486648 w 3076859"/>
              <a:gd name="connsiteY1493" fmla="*/ 3327275 h 3513667"/>
              <a:gd name="connsiteX1494" fmla="*/ 2486848 w 3076859"/>
              <a:gd name="connsiteY1494" fmla="*/ 3322259 h 3513667"/>
              <a:gd name="connsiteX1495" fmla="*/ 2486848 w 3076859"/>
              <a:gd name="connsiteY1495" fmla="*/ 3319955 h 3513667"/>
              <a:gd name="connsiteX1496" fmla="*/ 2486648 w 3076859"/>
              <a:gd name="connsiteY1496" fmla="*/ 3317650 h 3513667"/>
              <a:gd name="connsiteX1497" fmla="*/ 2486248 w 3076859"/>
              <a:gd name="connsiteY1497" fmla="*/ 3315617 h 3513667"/>
              <a:gd name="connsiteX1498" fmla="*/ 2485248 w 3076859"/>
              <a:gd name="connsiteY1498" fmla="*/ 3313854 h 3513667"/>
              <a:gd name="connsiteX1499" fmla="*/ 2484648 w 3076859"/>
              <a:gd name="connsiteY1499" fmla="*/ 3312906 h 3513667"/>
              <a:gd name="connsiteX1500" fmla="*/ 2483848 w 3076859"/>
              <a:gd name="connsiteY1500" fmla="*/ 3312092 h 3513667"/>
              <a:gd name="connsiteX1501" fmla="*/ 2483248 w 3076859"/>
              <a:gd name="connsiteY1501" fmla="*/ 3311279 h 3513667"/>
              <a:gd name="connsiteX1502" fmla="*/ 2482048 w 3076859"/>
              <a:gd name="connsiteY1502" fmla="*/ 3310737 h 3513667"/>
              <a:gd name="connsiteX1503" fmla="*/ 2481248 w 3076859"/>
              <a:gd name="connsiteY1503" fmla="*/ 3310194 h 3513667"/>
              <a:gd name="connsiteX1504" fmla="*/ 2479848 w 3076859"/>
              <a:gd name="connsiteY1504" fmla="*/ 3309652 h 3513667"/>
              <a:gd name="connsiteX1505" fmla="*/ 2478448 w 3076859"/>
              <a:gd name="connsiteY1505" fmla="*/ 3309381 h 3513667"/>
              <a:gd name="connsiteX1506" fmla="*/ 2476848 w 3076859"/>
              <a:gd name="connsiteY1506" fmla="*/ 3308974 h 3513667"/>
              <a:gd name="connsiteX1507" fmla="*/ 2475048 w 3076859"/>
              <a:gd name="connsiteY1507" fmla="*/ 3308839 h 3513667"/>
              <a:gd name="connsiteX1508" fmla="*/ 2473448 w 3076859"/>
              <a:gd name="connsiteY1508" fmla="*/ 3308703 h 3513667"/>
              <a:gd name="connsiteX1509" fmla="*/ 2472048 w 3076859"/>
              <a:gd name="connsiteY1509" fmla="*/ 3308839 h 3513667"/>
              <a:gd name="connsiteX1510" fmla="*/ 2470447 w 3076859"/>
              <a:gd name="connsiteY1510" fmla="*/ 3308974 h 3513667"/>
              <a:gd name="connsiteX1511" fmla="*/ 2469247 w 3076859"/>
              <a:gd name="connsiteY1511" fmla="*/ 3309381 h 3513667"/>
              <a:gd name="connsiteX1512" fmla="*/ 2468247 w 3076859"/>
              <a:gd name="connsiteY1512" fmla="*/ 3309788 h 3513667"/>
              <a:gd name="connsiteX1513" fmla="*/ 2467047 w 3076859"/>
              <a:gd name="connsiteY1513" fmla="*/ 3310465 h 3513667"/>
              <a:gd name="connsiteX1514" fmla="*/ 2465847 w 3076859"/>
              <a:gd name="connsiteY1514" fmla="*/ 3311008 h 3513667"/>
              <a:gd name="connsiteX1515" fmla="*/ 2464047 w 3076859"/>
              <a:gd name="connsiteY1515" fmla="*/ 3312634 h 3513667"/>
              <a:gd name="connsiteX1516" fmla="*/ 2462447 w 3076859"/>
              <a:gd name="connsiteY1516" fmla="*/ 3314397 h 3513667"/>
              <a:gd name="connsiteX1517" fmla="*/ 2461047 w 3076859"/>
              <a:gd name="connsiteY1517" fmla="*/ 3316566 h 3513667"/>
              <a:gd name="connsiteX1518" fmla="*/ 2459847 w 3076859"/>
              <a:gd name="connsiteY1518" fmla="*/ 3318870 h 3513667"/>
              <a:gd name="connsiteX1519" fmla="*/ 2457447 w 3076859"/>
              <a:gd name="connsiteY1519" fmla="*/ 3324021 h 3513667"/>
              <a:gd name="connsiteX1520" fmla="*/ 2455247 w 3076859"/>
              <a:gd name="connsiteY1520" fmla="*/ 3329172 h 3513667"/>
              <a:gd name="connsiteX1521" fmla="*/ 2454047 w 3076859"/>
              <a:gd name="connsiteY1521" fmla="*/ 3331477 h 3513667"/>
              <a:gd name="connsiteX1522" fmla="*/ 2452647 w 3076859"/>
              <a:gd name="connsiteY1522" fmla="*/ 3333781 h 3513667"/>
              <a:gd name="connsiteX1523" fmla="*/ 2451047 w 3076859"/>
              <a:gd name="connsiteY1523" fmla="*/ 3335815 h 3513667"/>
              <a:gd name="connsiteX1524" fmla="*/ 2449047 w 3076859"/>
              <a:gd name="connsiteY1524" fmla="*/ 3337577 h 3513667"/>
              <a:gd name="connsiteX1525" fmla="*/ 2449247 w 3076859"/>
              <a:gd name="connsiteY1525" fmla="*/ 3342593 h 3513667"/>
              <a:gd name="connsiteX1526" fmla="*/ 2449647 w 3076859"/>
              <a:gd name="connsiteY1526" fmla="*/ 3347608 h 3513667"/>
              <a:gd name="connsiteX1527" fmla="*/ 2449647 w 3076859"/>
              <a:gd name="connsiteY1527" fmla="*/ 3350184 h 3513667"/>
              <a:gd name="connsiteX1528" fmla="*/ 2449647 w 3076859"/>
              <a:gd name="connsiteY1528" fmla="*/ 3352624 h 3513667"/>
              <a:gd name="connsiteX1529" fmla="*/ 2449447 w 3076859"/>
              <a:gd name="connsiteY1529" fmla="*/ 3354793 h 3513667"/>
              <a:gd name="connsiteX1530" fmla="*/ 2449047 w 3076859"/>
              <a:gd name="connsiteY1530" fmla="*/ 3356962 h 3513667"/>
              <a:gd name="connsiteX1531" fmla="*/ 2448047 w 3076859"/>
              <a:gd name="connsiteY1531" fmla="*/ 3358724 h 3513667"/>
              <a:gd name="connsiteX1532" fmla="*/ 2447047 w 3076859"/>
              <a:gd name="connsiteY1532" fmla="*/ 3360351 h 3513667"/>
              <a:gd name="connsiteX1533" fmla="*/ 2446247 w 3076859"/>
              <a:gd name="connsiteY1533" fmla="*/ 3361164 h 3513667"/>
              <a:gd name="connsiteX1534" fmla="*/ 2445447 w 3076859"/>
              <a:gd name="connsiteY1534" fmla="*/ 3361706 h 3513667"/>
              <a:gd name="connsiteX1535" fmla="*/ 2444447 w 3076859"/>
              <a:gd name="connsiteY1535" fmla="*/ 3362384 h 3513667"/>
              <a:gd name="connsiteX1536" fmla="*/ 2443247 w 3076859"/>
              <a:gd name="connsiteY1536" fmla="*/ 3362791 h 3513667"/>
              <a:gd name="connsiteX1537" fmla="*/ 2442247 w 3076859"/>
              <a:gd name="connsiteY1537" fmla="*/ 3363333 h 3513667"/>
              <a:gd name="connsiteX1538" fmla="*/ 2440847 w 3076859"/>
              <a:gd name="connsiteY1538" fmla="*/ 3363604 h 3513667"/>
              <a:gd name="connsiteX1539" fmla="*/ 2439247 w 3076859"/>
              <a:gd name="connsiteY1539" fmla="*/ 3363740 h 3513667"/>
              <a:gd name="connsiteX1540" fmla="*/ 2437647 w 3076859"/>
              <a:gd name="connsiteY1540" fmla="*/ 3363875 h 3513667"/>
              <a:gd name="connsiteX1541" fmla="*/ 2435847 w 3076859"/>
              <a:gd name="connsiteY1541" fmla="*/ 3363875 h 3513667"/>
              <a:gd name="connsiteX1542" fmla="*/ 2433847 w 3076859"/>
              <a:gd name="connsiteY1542" fmla="*/ 3363875 h 3513667"/>
              <a:gd name="connsiteX1543" fmla="*/ 2431447 w 3076859"/>
              <a:gd name="connsiteY1543" fmla="*/ 3363740 h 3513667"/>
              <a:gd name="connsiteX1544" fmla="*/ 2429247 w 3076859"/>
              <a:gd name="connsiteY1544" fmla="*/ 3363333 h 3513667"/>
              <a:gd name="connsiteX1545" fmla="*/ 2427447 w 3076859"/>
              <a:gd name="connsiteY1545" fmla="*/ 3363875 h 3513667"/>
              <a:gd name="connsiteX1546" fmla="*/ 2425447 w 3076859"/>
              <a:gd name="connsiteY1546" fmla="*/ 3364418 h 3513667"/>
              <a:gd name="connsiteX1547" fmla="*/ 2423647 w 3076859"/>
              <a:gd name="connsiteY1547" fmla="*/ 3364689 h 3513667"/>
              <a:gd name="connsiteX1548" fmla="*/ 2421647 w 3076859"/>
              <a:gd name="connsiteY1548" fmla="*/ 3364824 h 3513667"/>
              <a:gd name="connsiteX1549" fmla="*/ 2416846 w 3076859"/>
              <a:gd name="connsiteY1549" fmla="*/ 3366180 h 3513667"/>
              <a:gd name="connsiteX1550" fmla="*/ 2411846 w 3076859"/>
              <a:gd name="connsiteY1550" fmla="*/ 3367535 h 3513667"/>
              <a:gd name="connsiteX1551" fmla="*/ 2406846 w 3076859"/>
              <a:gd name="connsiteY1551" fmla="*/ 3368891 h 3513667"/>
              <a:gd name="connsiteX1552" fmla="*/ 2402046 w 3076859"/>
              <a:gd name="connsiteY1552" fmla="*/ 3369975 h 3513667"/>
              <a:gd name="connsiteX1553" fmla="*/ 2397046 w 3076859"/>
              <a:gd name="connsiteY1553" fmla="*/ 3371060 h 3513667"/>
              <a:gd name="connsiteX1554" fmla="*/ 2392246 w 3076859"/>
              <a:gd name="connsiteY1554" fmla="*/ 3371738 h 3513667"/>
              <a:gd name="connsiteX1555" fmla="*/ 2387246 w 3076859"/>
              <a:gd name="connsiteY1555" fmla="*/ 3372551 h 3513667"/>
              <a:gd name="connsiteX1556" fmla="*/ 2382246 w 3076859"/>
              <a:gd name="connsiteY1556" fmla="*/ 3373229 h 3513667"/>
              <a:gd name="connsiteX1557" fmla="*/ 2377446 w 3076859"/>
              <a:gd name="connsiteY1557" fmla="*/ 3373636 h 3513667"/>
              <a:gd name="connsiteX1558" fmla="*/ 2372446 w 3076859"/>
              <a:gd name="connsiteY1558" fmla="*/ 3373907 h 3513667"/>
              <a:gd name="connsiteX1559" fmla="*/ 2362445 w 3076859"/>
              <a:gd name="connsiteY1559" fmla="*/ 3374584 h 3513667"/>
              <a:gd name="connsiteX1560" fmla="*/ 2352645 w 3076859"/>
              <a:gd name="connsiteY1560" fmla="*/ 3374720 h 3513667"/>
              <a:gd name="connsiteX1561" fmla="*/ 2342445 w 3076859"/>
              <a:gd name="connsiteY1561" fmla="*/ 3374584 h 3513667"/>
              <a:gd name="connsiteX1562" fmla="*/ 2332645 w 3076859"/>
              <a:gd name="connsiteY1562" fmla="*/ 3374313 h 3513667"/>
              <a:gd name="connsiteX1563" fmla="*/ 2322645 w 3076859"/>
              <a:gd name="connsiteY1563" fmla="*/ 3373636 h 3513667"/>
              <a:gd name="connsiteX1564" fmla="*/ 2312644 w 3076859"/>
              <a:gd name="connsiteY1564" fmla="*/ 3372958 h 3513667"/>
              <a:gd name="connsiteX1565" fmla="*/ 2302844 w 3076859"/>
              <a:gd name="connsiteY1565" fmla="*/ 3372416 h 3513667"/>
              <a:gd name="connsiteX1566" fmla="*/ 2282844 w 3076859"/>
              <a:gd name="connsiteY1566" fmla="*/ 3370789 h 3513667"/>
              <a:gd name="connsiteX1567" fmla="*/ 2273044 w 3076859"/>
              <a:gd name="connsiteY1567" fmla="*/ 3370247 h 3513667"/>
              <a:gd name="connsiteX1568" fmla="*/ 2263044 w 3076859"/>
              <a:gd name="connsiteY1568" fmla="*/ 3369704 h 3513667"/>
              <a:gd name="connsiteX1569" fmla="*/ 2261043 w 3076859"/>
              <a:gd name="connsiteY1569" fmla="*/ 3369569 h 3513667"/>
              <a:gd name="connsiteX1570" fmla="*/ 2259243 w 3076859"/>
              <a:gd name="connsiteY1570" fmla="*/ 3369298 h 3513667"/>
              <a:gd name="connsiteX1571" fmla="*/ 2257443 w 3076859"/>
              <a:gd name="connsiteY1571" fmla="*/ 3368891 h 3513667"/>
              <a:gd name="connsiteX1572" fmla="*/ 2255643 w 3076859"/>
              <a:gd name="connsiteY1572" fmla="*/ 3368349 h 3513667"/>
              <a:gd name="connsiteX1573" fmla="*/ 2254043 w 3076859"/>
              <a:gd name="connsiteY1573" fmla="*/ 3367807 h 3513667"/>
              <a:gd name="connsiteX1574" fmla="*/ 2252643 w 3076859"/>
              <a:gd name="connsiteY1574" fmla="*/ 3366993 h 3513667"/>
              <a:gd name="connsiteX1575" fmla="*/ 2251043 w 3076859"/>
              <a:gd name="connsiteY1575" fmla="*/ 3366180 h 3513667"/>
              <a:gd name="connsiteX1576" fmla="*/ 2249643 w 3076859"/>
              <a:gd name="connsiteY1576" fmla="*/ 3365231 h 3513667"/>
              <a:gd name="connsiteX1577" fmla="*/ 2247243 w 3076859"/>
              <a:gd name="connsiteY1577" fmla="*/ 3363333 h 3513667"/>
              <a:gd name="connsiteX1578" fmla="*/ 2245243 w 3076859"/>
              <a:gd name="connsiteY1578" fmla="*/ 3360758 h 3513667"/>
              <a:gd name="connsiteX1579" fmla="*/ 2243043 w 3076859"/>
              <a:gd name="connsiteY1579" fmla="*/ 3358182 h 3513667"/>
              <a:gd name="connsiteX1580" fmla="*/ 2241443 w 3076859"/>
              <a:gd name="connsiteY1580" fmla="*/ 3355335 h 3513667"/>
              <a:gd name="connsiteX1581" fmla="*/ 2240043 w 3076859"/>
              <a:gd name="connsiteY1581" fmla="*/ 3352353 h 3513667"/>
              <a:gd name="connsiteX1582" fmla="*/ 2238843 w 3076859"/>
              <a:gd name="connsiteY1582" fmla="*/ 3349100 h 3513667"/>
              <a:gd name="connsiteX1583" fmla="*/ 2237643 w 3076859"/>
              <a:gd name="connsiteY1583" fmla="*/ 3345846 h 3513667"/>
              <a:gd name="connsiteX1584" fmla="*/ 2236643 w 3076859"/>
              <a:gd name="connsiteY1584" fmla="*/ 3342593 h 3513667"/>
              <a:gd name="connsiteX1585" fmla="*/ 2235443 w 3076859"/>
              <a:gd name="connsiteY1585" fmla="*/ 3335815 h 3513667"/>
              <a:gd name="connsiteX1586" fmla="*/ 2234443 w 3076859"/>
              <a:gd name="connsiteY1586" fmla="*/ 3329444 h 3513667"/>
              <a:gd name="connsiteX1587" fmla="*/ 2233243 w 3076859"/>
              <a:gd name="connsiteY1587" fmla="*/ 3318735 h 3513667"/>
              <a:gd name="connsiteX1588" fmla="*/ 2232443 w 3076859"/>
              <a:gd name="connsiteY1588" fmla="*/ 3308025 h 3513667"/>
              <a:gd name="connsiteX1589" fmla="*/ 2231643 w 3076859"/>
              <a:gd name="connsiteY1589" fmla="*/ 3297452 h 3513667"/>
              <a:gd name="connsiteX1590" fmla="*/ 2231243 w 3076859"/>
              <a:gd name="connsiteY1590" fmla="*/ 3286743 h 3513667"/>
              <a:gd name="connsiteX1591" fmla="*/ 2230643 w 3076859"/>
              <a:gd name="connsiteY1591" fmla="*/ 3265325 h 3513667"/>
              <a:gd name="connsiteX1592" fmla="*/ 2229843 w 3076859"/>
              <a:gd name="connsiteY1592" fmla="*/ 3243906 h 3513667"/>
              <a:gd name="connsiteX1593" fmla="*/ 2227043 w 3076859"/>
              <a:gd name="connsiteY1593" fmla="*/ 3234011 h 3513667"/>
              <a:gd name="connsiteX1594" fmla="*/ 2224443 w 3076859"/>
              <a:gd name="connsiteY1594" fmla="*/ 3224250 h 3513667"/>
              <a:gd name="connsiteX1595" fmla="*/ 2221443 w 3076859"/>
              <a:gd name="connsiteY1595" fmla="*/ 3214355 h 3513667"/>
              <a:gd name="connsiteX1596" fmla="*/ 2220243 w 3076859"/>
              <a:gd name="connsiteY1596" fmla="*/ 3209475 h 3513667"/>
              <a:gd name="connsiteX1597" fmla="*/ 2219243 w 3076859"/>
              <a:gd name="connsiteY1597" fmla="*/ 3204595 h 3513667"/>
              <a:gd name="connsiteX1598" fmla="*/ 2218043 w 3076859"/>
              <a:gd name="connsiteY1598" fmla="*/ 3199579 h 3513667"/>
              <a:gd name="connsiteX1599" fmla="*/ 2217243 w 3076859"/>
              <a:gd name="connsiteY1599" fmla="*/ 3194699 h 3513667"/>
              <a:gd name="connsiteX1600" fmla="*/ 2216843 w 3076859"/>
              <a:gd name="connsiteY1600" fmla="*/ 3189683 h 3513667"/>
              <a:gd name="connsiteX1601" fmla="*/ 2216843 w 3076859"/>
              <a:gd name="connsiteY1601" fmla="*/ 3184532 h 3513667"/>
              <a:gd name="connsiteX1602" fmla="*/ 2217043 w 3076859"/>
              <a:gd name="connsiteY1602" fmla="*/ 3179516 h 3513667"/>
              <a:gd name="connsiteX1603" fmla="*/ 2217643 w 3076859"/>
              <a:gd name="connsiteY1603" fmla="*/ 3174365 h 3513667"/>
              <a:gd name="connsiteX1604" fmla="*/ 2218643 w 3076859"/>
              <a:gd name="connsiteY1604" fmla="*/ 3169349 h 3513667"/>
              <a:gd name="connsiteX1605" fmla="*/ 2220243 w 3076859"/>
              <a:gd name="connsiteY1605" fmla="*/ 3164063 h 3513667"/>
              <a:gd name="connsiteX1606" fmla="*/ 2216643 w 3076859"/>
              <a:gd name="connsiteY1606" fmla="*/ 3108077 h 3513667"/>
              <a:gd name="connsiteX1607" fmla="*/ 2213043 w 3076859"/>
              <a:gd name="connsiteY1607" fmla="*/ 3052092 h 3513667"/>
              <a:gd name="connsiteX1608" fmla="*/ 2211243 w 3076859"/>
              <a:gd name="connsiteY1608" fmla="*/ 3050465 h 3513667"/>
              <a:gd name="connsiteX1609" fmla="*/ 2209642 w 3076859"/>
              <a:gd name="connsiteY1609" fmla="*/ 3048974 h 3513667"/>
              <a:gd name="connsiteX1610" fmla="*/ 2208042 w 3076859"/>
              <a:gd name="connsiteY1610" fmla="*/ 3047889 h 3513667"/>
              <a:gd name="connsiteX1611" fmla="*/ 2206642 w 3076859"/>
              <a:gd name="connsiteY1611" fmla="*/ 3047076 h 3513667"/>
              <a:gd name="connsiteX1612" fmla="*/ 2205242 w 3076859"/>
              <a:gd name="connsiteY1612" fmla="*/ 3046398 h 3513667"/>
              <a:gd name="connsiteX1613" fmla="*/ 2203842 w 3076859"/>
              <a:gd name="connsiteY1613" fmla="*/ 3045992 h 3513667"/>
              <a:gd name="connsiteX1614" fmla="*/ 2202442 w 3076859"/>
              <a:gd name="connsiteY1614" fmla="*/ 3045585 h 3513667"/>
              <a:gd name="connsiteX1615" fmla="*/ 2201242 w 3076859"/>
              <a:gd name="connsiteY1615" fmla="*/ 3045585 h 3513667"/>
              <a:gd name="connsiteX1616" fmla="*/ 2200042 w 3076859"/>
              <a:gd name="connsiteY1616" fmla="*/ 3045720 h 3513667"/>
              <a:gd name="connsiteX1617" fmla="*/ 2198642 w 3076859"/>
              <a:gd name="connsiteY1617" fmla="*/ 3045992 h 3513667"/>
              <a:gd name="connsiteX1618" fmla="*/ 2197442 w 3076859"/>
              <a:gd name="connsiteY1618" fmla="*/ 3046398 h 3513667"/>
              <a:gd name="connsiteX1619" fmla="*/ 2196442 w 3076859"/>
              <a:gd name="connsiteY1619" fmla="*/ 3046805 h 3513667"/>
              <a:gd name="connsiteX1620" fmla="*/ 2194042 w 3076859"/>
              <a:gd name="connsiteY1620" fmla="*/ 3048296 h 3513667"/>
              <a:gd name="connsiteX1621" fmla="*/ 2192042 w 3076859"/>
              <a:gd name="connsiteY1621" fmla="*/ 3049923 h 3513667"/>
              <a:gd name="connsiteX1622" fmla="*/ 2187842 w 3076859"/>
              <a:gd name="connsiteY1622" fmla="*/ 3053718 h 3513667"/>
              <a:gd name="connsiteX1623" fmla="*/ 2185842 w 3076859"/>
              <a:gd name="connsiteY1623" fmla="*/ 3055481 h 3513667"/>
              <a:gd name="connsiteX1624" fmla="*/ 2183642 w 3076859"/>
              <a:gd name="connsiteY1624" fmla="*/ 3057243 h 3513667"/>
              <a:gd name="connsiteX1625" fmla="*/ 2181442 w 3076859"/>
              <a:gd name="connsiteY1625" fmla="*/ 3058598 h 3513667"/>
              <a:gd name="connsiteX1626" fmla="*/ 2180442 w 3076859"/>
              <a:gd name="connsiteY1626" fmla="*/ 3059276 h 3513667"/>
              <a:gd name="connsiteX1627" fmla="*/ 2179242 w 3076859"/>
              <a:gd name="connsiteY1627" fmla="*/ 3059683 h 3513667"/>
              <a:gd name="connsiteX1628" fmla="*/ 2177842 w 3076859"/>
              <a:gd name="connsiteY1628" fmla="*/ 3059954 h 3513667"/>
              <a:gd name="connsiteX1629" fmla="*/ 2176842 w 3076859"/>
              <a:gd name="connsiteY1629" fmla="*/ 3060225 h 3513667"/>
              <a:gd name="connsiteX1630" fmla="*/ 2175442 w 3076859"/>
              <a:gd name="connsiteY1630" fmla="*/ 3060225 h 3513667"/>
              <a:gd name="connsiteX1631" fmla="*/ 2174042 w 3076859"/>
              <a:gd name="connsiteY1631" fmla="*/ 3059954 h 3513667"/>
              <a:gd name="connsiteX1632" fmla="*/ 2167642 w 3076859"/>
              <a:gd name="connsiteY1632" fmla="*/ 3062936 h 3513667"/>
              <a:gd name="connsiteX1633" fmla="*/ 2164242 w 3076859"/>
              <a:gd name="connsiteY1633" fmla="*/ 3064156 h 3513667"/>
              <a:gd name="connsiteX1634" fmla="*/ 2161042 w 3076859"/>
              <a:gd name="connsiteY1634" fmla="*/ 3065376 h 3513667"/>
              <a:gd name="connsiteX1635" fmla="*/ 2157842 w 3076859"/>
              <a:gd name="connsiteY1635" fmla="*/ 3066461 h 3513667"/>
              <a:gd name="connsiteX1636" fmla="*/ 2154641 w 3076859"/>
              <a:gd name="connsiteY1636" fmla="*/ 3067410 h 3513667"/>
              <a:gd name="connsiteX1637" fmla="*/ 2151441 w 3076859"/>
              <a:gd name="connsiteY1637" fmla="*/ 3068088 h 3513667"/>
              <a:gd name="connsiteX1638" fmla="*/ 2148441 w 3076859"/>
              <a:gd name="connsiteY1638" fmla="*/ 3068223 h 3513667"/>
              <a:gd name="connsiteX1639" fmla="*/ 2146841 w 3076859"/>
              <a:gd name="connsiteY1639" fmla="*/ 3068223 h 3513667"/>
              <a:gd name="connsiteX1640" fmla="*/ 2145441 w 3076859"/>
              <a:gd name="connsiteY1640" fmla="*/ 3068223 h 3513667"/>
              <a:gd name="connsiteX1641" fmla="*/ 2143841 w 3076859"/>
              <a:gd name="connsiteY1641" fmla="*/ 3067952 h 3513667"/>
              <a:gd name="connsiteX1642" fmla="*/ 2142441 w 3076859"/>
              <a:gd name="connsiteY1642" fmla="*/ 3067545 h 3513667"/>
              <a:gd name="connsiteX1643" fmla="*/ 2141241 w 3076859"/>
              <a:gd name="connsiteY1643" fmla="*/ 3067139 h 3513667"/>
              <a:gd name="connsiteX1644" fmla="*/ 2139641 w 3076859"/>
              <a:gd name="connsiteY1644" fmla="*/ 3066596 h 3513667"/>
              <a:gd name="connsiteX1645" fmla="*/ 2138241 w 3076859"/>
              <a:gd name="connsiteY1645" fmla="*/ 3065919 h 3513667"/>
              <a:gd name="connsiteX1646" fmla="*/ 2137041 w 3076859"/>
              <a:gd name="connsiteY1646" fmla="*/ 3065105 h 3513667"/>
              <a:gd name="connsiteX1647" fmla="*/ 2135641 w 3076859"/>
              <a:gd name="connsiteY1647" fmla="*/ 3064021 h 3513667"/>
              <a:gd name="connsiteX1648" fmla="*/ 2134241 w 3076859"/>
              <a:gd name="connsiteY1648" fmla="*/ 3062936 h 3513667"/>
              <a:gd name="connsiteX1649" fmla="*/ 2133241 w 3076859"/>
              <a:gd name="connsiteY1649" fmla="*/ 3061716 h 3513667"/>
              <a:gd name="connsiteX1650" fmla="*/ 2131841 w 3076859"/>
              <a:gd name="connsiteY1650" fmla="*/ 3060225 h 3513667"/>
              <a:gd name="connsiteX1651" fmla="*/ 2130641 w 3076859"/>
              <a:gd name="connsiteY1651" fmla="*/ 3058598 h 3513667"/>
              <a:gd name="connsiteX1652" fmla="*/ 2129441 w 3076859"/>
              <a:gd name="connsiteY1652" fmla="*/ 3056701 h 3513667"/>
              <a:gd name="connsiteX1653" fmla="*/ 2127241 w 3076859"/>
              <a:gd name="connsiteY1653" fmla="*/ 3052634 h 3513667"/>
              <a:gd name="connsiteX1654" fmla="*/ 2124041 w 3076859"/>
              <a:gd name="connsiteY1654" fmla="*/ 3056430 h 3513667"/>
              <a:gd name="connsiteX1655" fmla="*/ 2120641 w 3076859"/>
              <a:gd name="connsiteY1655" fmla="*/ 3059954 h 3513667"/>
              <a:gd name="connsiteX1656" fmla="*/ 2117241 w 3076859"/>
              <a:gd name="connsiteY1656" fmla="*/ 3063072 h 3513667"/>
              <a:gd name="connsiteX1657" fmla="*/ 2113841 w 3076859"/>
              <a:gd name="connsiteY1657" fmla="*/ 3065919 h 3513667"/>
              <a:gd name="connsiteX1658" fmla="*/ 2110241 w 3076859"/>
              <a:gd name="connsiteY1658" fmla="*/ 3068359 h 3513667"/>
              <a:gd name="connsiteX1659" fmla="*/ 2106641 w 3076859"/>
              <a:gd name="connsiteY1659" fmla="*/ 3070528 h 3513667"/>
              <a:gd name="connsiteX1660" fmla="*/ 2103040 w 3076859"/>
              <a:gd name="connsiteY1660" fmla="*/ 3072561 h 3513667"/>
              <a:gd name="connsiteX1661" fmla="*/ 2099440 w 3076859"/>
              <a:gd name="connsiteY1661" fmla="*/ 3074052 h 3513667"/>
              <a:gd name="connsiteX1662" fmla="*/ 2095640 w 3076859"/>
              <a:gd name="connsiteY1662" fmla="*/ 3075408 h 3513667"/>
              <a:gd name="connsiteX1663" fmla="*/ 2091840 w 3076859"/>
              <a:gd name="connsiteY1663" fmla="*/ 3076492 h 3513667"/>
              <a:gd name="connsiteX1664" fmla="*/ 2088040 w 3076859"/>
              <a:gd name="connsiteY1664" fmla="*/ 3077441 h 3513667"/>
              <a:gd name="connsiteX1665" fmla="*/ 2084240 w 3076859"/>
              <a:gd name="connsiteY1665" fmla="*/ 3078254 h 3513667"/>
              <a:gd name="connsiteX1666" fmla="*/ 2080240 w 3076859"/>
              <a:gd name="connsiteY1666" fmla="*/ 3078661 h 3513667"/>
              <a:gd name="connsiteX1667" fmla="*/ 2076440 w 3076859"/>
              <a:gd name="connsiteY1667" fmla="*/ 3079068 h 3513667"/>
              <a:gd name="connsiteX1668" fmla="*/ 2072440 w 3076859"/>
              <a:gd name="connsiteY1668" fmla="*/ 3079203 h 3513667"/>
              <a:gd name="connsiteX1669" fmla="*/ 2068440 w 3076859"/>
              <a:gd name="connsiteY1669" fmla="*/ 3079203 h 3513667"/>
              <a:gd name="connsiteX1670" fmla="*/ 2064640 w 3076859"/>
              <a:gd name="connsiteY1670" fmla="*/ 3079068 h 3513667"/>
              <a:gd name="connsiteX1671" fmla="*/ 2060440 w 3076859"/>
              <a:gd name="connsiteY1671" fmla="*/ 3078797 h 3513667"/>
              <a:gd name="connsiteX1672" fmla="*/ 2056640 w 3076859"/>
              <a:gd name="connsiteY1672" fmla="*/ 3078390 h 3513667"/>
              <a:gd name="connsiteX1673" fmla="*/ 2052440 w 3076859"/>
              <a:gd name="connsiteY1673" fmla="*/ 3077983 h 3513667"/>
              <a:gd name="connsiteX1674" fmla="*/ 2044239 w 3076859"/>
              <a:gd name="connsiteY1674" fmla="*/ 3076899 h 3513667"/>
              <a:gd name="connsiteX1675" fmla="*/ 2036039 w 3076859"/>
              <a:gd name="connsiteY1675" fmla="*/ 3075408 h 3513667"/>
              <a:gd name="connsiteX1676" fmla="*/ 2019839 w 3076859"/>
              <a:gd name="connsiteY1676" fmla="*/ 3072832 h 3513667"/>
              <a:gd name="connsiteX1677" fmla="*/ 2011639 w 3076859"/>
              <a:gd name="connsiteY1677" fmla="*/ 3071748 h 3513667"/>
              <a:gd name="connsiteX1678" fmla="*/ 2003639 w 3076859"/>
              <a:gd name="connsiteY1678" fmla="*/ 3070799 h 3513667"/>
              <a:gd name="connsiteX1679" fmla="*/ 1999239 w 3076859"/>
              <a:gd name="connsiteY1679" fmla="*/ 3061852 h 3513667"/>
              <a:gd name="connsiteX1680" fmla="*/ 1994838 w 3076859"/>
              <a:gd name="connsiteY1680" fmla="*/ 3052905 h 3513667"/>
              <a:gd name="connsiteX1681" fmla="*/ 1985638 w 3076859"/>
              <a:gd name="connsiteY1681" fmla="*/ 3035282 h 3513667"/>
              <a:gd name="connsiteX1682" fmla="*/ 1981038 w 3076859"/>
              <a:gd name="connsiteY1682" fmla="*/ 3026336 h 3513667"/>
              <a:gd name="connsiteX1683" fmla="*/ 1976438 w 3076859"/>
              <a:gd name="connsiteY1683" fmla="*/ 3017524 h 3513667"/>
              <a:gd name="connsiteX1684" fmla="*/ 1972438 w 3076859"/>
              <a:gd name="connsiteY1684" fmla="*/ 3008577 h 3513667"/>
              <a:gd name="connsiteX1685" fmla="*/ 1968238 w 3076859"/>
              <a:gd name="connsiteY1685" fmla="*/ 2999360 h 3513667"/>
              <a:gd name="connsiteX1686" fmla="*/ 1964838 w 3076859"/>
              <a:gd name="connsiteY1686" fmla="*/ 2990277 h 3513667"/>
              <a:gd name="connsiteX1687" fmla="*/ 1961638 w 3076859"/>
              <a:gd name="connsiteY1687" fmla="*/ 2981195 h 3513667"/>
              <a:gd name="connsiteX1688" fmla="*/ 1960238 w 3076859"/>
              <a:gd name="connsiteY1688" fmla="*/ 2976450 h 3513667"/>
              <a:gd name="connsiteX1689" fmla="*/ 1959238 w 3076859"/>
              <a:gd name="connsiteY1689" fmla="*/ 2971706 h 3513667"/>
              <a:gd name="connsiteX1690" fmla="*/ 1958038 w 3076859"/>
              <a:gd name="connsiteY1690" fmla="*/ 2966961 h 3513667"/>
              <a:gd name="connsiteX1691" fmla="*/ 1957038 w 3076859"/>
              <a:gd name="connsiteY1691" fmla="*/ 2962217 h 3513667"/>
              <a:gd name="connsiteX1692" fmla="*/ 1956238 w 3076859"/>
              <a:gd name="connsiteY1692" fmla="*/ 2957337 h 3513667"/>
              <a:gd name="connsiteX1693" fmla="*/ 1955838 w 3076859"/>
              <a:gd name="connsiteY1693" fmla="*/ 2952456 h 3513667"/>
              <a:gd name="connsiteX1694" fmla="*/ 1955238 w 3076859"/>
              <a:gd name="connsiteY1694" fmla="*/ 2947441 h 3513667"/>
              <a:gd name="connsiteX1695" fmla="*/ 1955238 w 3076859"/>
              <a:gd name="connsiteY1695" fmla="*/ 2942561 h 3513667"/>
              <a:gd name="connsiteX1696" fmla="*/ 1955238 w 3076859"/>
              <a:gd name="connsiteY1696" fmla="*/ 2937409 h 3513667"/>
              <a:gd name="connsiteX1697" fmla="*/ 1955438 w 3076859"/>
              <a:gd name="connsiteY1697" fmla="*/ 2932394 h 3513667"/>
              <a:gd name="connsiteX1698" fmla="*/ 1956038 w 3076859"/>
              <a:gd name="connsiteY1698" fmla="*/ 2927243 h 3513667"/>
              <a:gd name="connsiteX1699" fmla="*/ 1956838 w 3076859"/>
              <a:gd name="connsiteY1699" fmla="*/ 2921956 h 3513667"/>
              <a:gd name="connsiteX1700" fmla="*/ 1955238 w 3076859"/>
              <a:gd name="connsiteY1700" fmla="*/ 2919922 h 3513667"/>
              <a:gd name="connsiteX1701" fmla="*/ 1954038 w 3076859"/>
              <a:gd name="connsiteY1701" fmla="*/ 2918160 h 3513667"/>
              <a:gd name="connsiteX1702" fmla="*/ 1953038 w 3076859"/>
              <a:gd name="connsiteY1702" fmla="*/ 2916127 h 3513667"/>
              <a:gd name="connsiteX1703" fmla="*/ 1952038 w 3076859"/>
              <a:gd name="connsiteY1703" fmla="*/ 2913958 h 3513667"/>
              <a:gd name="connsiteX1704" fmla="*/ 1951238 w 3076859"/>
              <a:gd name="connsiteY1704" fmla="*/ 2911789 h 3513667"/>
              <a:gd name="connsiteX1705" fmla="*/ 1950438 w 3076859"/>
              <a:gd name="connsiteY1705" fmla="*/ 2909620 h 3513667"/>
              <a:gd name="connsiteX1706" fmla="*/ 1949638 w 3076859"/>
              <a:gd name="connsiteY1706" fmla="*/ 2905147 h 3513667"/>
              <a:gd name="connsiteX1707" fmla="*/ 1949238 w 3076859"/>
              <a:gd name="connsiteY1707" fmla="*/ 2900538 h 3513667"/>
              <a:gd name="connsiteX1708" fmla="*/ 1948638 w 3076859"/>
              <a:gd name="connsiteY1708" fmla="*/ 2895793 h 3513667"/>
              <a:gd name="connsiteX1709" fmla="*/ 1948238 w 3076859"/>
              <a:gd name="connsiteY1709" fmla="*/ 2886440 h 3513667"/>
              <a:gd name="connsiteX1710" fmla="*/ 1947838 w 3076859"/>
              <a:gd name="connsiteY1710" fmla="*/ 2881831 h 3513667"/>
              <a:gd name="connsiteX1711" fmla="*/ 1947038 w 3076859"/>
              <a:gd name="connsiteY1711" fmla="*/ 2877086 h 3513667"/>
              <a:gd name="connsiteX1712" fmla="*/ 1946038 w 3076859"/>
              <a:gd name="connsiteY1712" fmla="*/ 2872613 h 3513667"/>
              <a:gd name="connsiteX1713" fmla="*/ 1945237 w 3076859"/>
              <a:gd name="connsiteY1713" fmla="*/ 2870444 h 3513667"/>
              <a:gd name="connsiteX1714" fmla="*/ 1944437 w 3076859"/>
              <a:gd name="connsiteY1714" fmla="*/ 2868546 h 3513667"/>
              <a:gd name="connsiteX1715" fmla="*/ 1943237 w 3076859"/>
              <a:gd name="connsiteY1715" fmla="*/ 2866377 h 3513667"/>
              <a:gd name="connsiteX1716" fmla="*/ 1942037 w 3076859"/>
              <a:gd name="connsiteY1716" fmla="*/ 2864344 h 3513667"/>
              <a:gd name="connsiteX1717" fmla="*/ 1940637 w 3076859"/>
              <a:gd name="connsiteY1717" fmla="*/ 2862446 h 3513667"/>
              <a:gd name="connsiteX1718" fmla="*/ 1938837 w 3076859"/>
              <a:gd name="connsiteY1718" fmla="*/ 2860548 h 3513667"/>
              <a:gd name="connsiteX1719" fmla="*/ 1937037 w 3076859"/>
              <a:gd name="connsiteY1719" fmla="*/ 2858786 h 3513667"/>
              <a:gd name="connsiteX1720" fmla="*/ 1935037 w 3076859"/>
              <a:gd name="connsiteY1720" fmla="*/ 2857023 h 3513667"/>
              <a:gd name="connsiteX1721" fmla="*/ 1932637 w 3076859"/>
              <a:gd name="connsiteY1721" fmla="*/ 2855397 h 3513667"/>
              <a:gd name="connsiteX1722" fmla="*/ 1930037 w 3076859"/>
              <a:gd name="connsiteY1722" fmla="*/ 2853770 h 3513667"/>
              <a:gd name="connsiteX1723" fmla="*/ 1929237 w 3076859"/>
              <a:gd name="connsiteY1723" fmla="*/ 2886575 h 3513667"/>
              <a:gd name="connsiteX1724" fmla="*/ 1928637 w 3076859"/>
              <a:gd name="connsiteY1724" fmla="*/ 2902842 h 3513667"/>
              <a:gd name="connsiteX1725" fmla="*/ 1928037 w 3076859"/>
              <a:gd name="connsiteY1725" fmla="*/ 2919245 h 3513667"/>
              <a:gd name="connsiteX1726" fmla="*/ 1927037 w 3076859"/>
              <a:gd name="connsiteY1726" fmla="*/ 2935376 h 3513667"/>
              <a:gd name="connsiteX1727" fmla="*/ 1925837 w 3076859"/>
              <a:gd name="connsiteY1727" fmla="*/ 2951643 h 3513667"/>
              <a:gd name="connsiteX1728" fmla="*/ 1924837 w 3076859"/>
              <a:gd name="connsiteY1728" fmla="*/ 2967910 h 3513667"/>
              <a:gd name="connsiteX1729" fmla="*/ 1923237 w 3076859"/>
              <a:gd name="connsiteY1729" fmla="*/ 2984177 h 3513667"/>
              <a:gd name="connsiteX1730" fmla="*/ 1921237 w 3076859"/>
              <a:gd name="connsiteY1730" fmla="*/ 3000308 h 3513667"/>
              <a:gd name="connsiteX1731" fmla="*/ 1919237 w 3076859"/>
              <a:gd name="connsiteY1731" fmla="*/ 3016440 h 3513667"/>
              <a:gd name="connsiteX1732" fmla="*/ 1917037 w 3076859"/>
              <a:gd name="connsiteY1732" fmla="*/ 3032707 h 3513667"/>
              <a:gd name="connsiteX1733" fmla="*/ 1914437 w 3076859"/>
              <a:gd name="connsiteY1733" fmla="*/ 3048703 h 3513667"/>
              <a:gd name="connsiteX1734" fmla="*/ 1911437 w 3076859"/>
              <a:gd name="connsiteY1734" fmla="*/ 3064834 h 3513667"/>
              <a:gd name="connsiteX1735" fmla="*/ 1908037 w 3076859"/>
              <a:gd name="connsiteY1735" fmla="*/ 3080830 h 3513667"/>
              <a:gd name="connsiteX1736" fmla="*/ 1904437 w 3076859"/>
              <a:gd name="connsiteY1736" fmla="*/ 3096826 h 3513667"/>
              <a:gd name="connsiteX1737" fmla="*/ 1900437 w 3076859"/>
              <a:gd name="connsiteY1737" fmla="*/ 3112822 h 3513667"/>
              <a:gd name="connsiteX1738" fmla="*/ 1899637 w 3076859"/>
              <a:gd name="connsiteY1738" fmla="*/ 3121362 h 3513667"/>
              <a:gd name="connsiteX1739" fmla="*/ 1898837 w 3076859"/>
              <a:gd name="connsiteY1739" fmla="*/ 3129902 h 3513667"/>
              <a:gd name="connsiteX1740" fmla="*/ 1897437 w 3076859"/>
              <a:gd name="connsiteY1740" fmla="*/ 3138171 h 3513667"/>
              <a:gd name="connsiteX1741" fmla="*/ 1895637 w 3076859"/>
              <a:gd name="connsiteY1741" fmla="*/ 3146576 h 3513667"/>
              <a:gd name="connsiteX1742" fmla="*/ 1893436 w 3076859"/>
              <a:gd name="connsiteY1742" fmla="*/ 3154709 h 3513667"/>
              <a:gd name="connsiteX1743" fmla="*/ 1891236 w 3076859"/>
              <a:gd name="connsiteY1743" fmla="*/ 3162978 h 3513667"/>
              <a:gd name="connsiteX1744" fmla="*/ 1888636 w 3076859"/>
              <a:gd name="connsiteY1744" fmla="*/ 3170976 h 3513667"/>
              <a:gd name="connsiteX1745" fmla="*/ 1886236 w 3076859"/>
              <a:gd name="connsiteY1745" fmla="*/ 3178974 h 3513667"/>
              <a:gd name="connsiteX1746" fmla="*/ 1883236 w 3076859"/>
              <a:gd name="connsiteY1746" fmla="*/ 3187108 h 3513667"/>
              <a:gd name="connsiteX1747" fmla="*/ 1880236 w 3076859"/>
              <a:gd name="connsiteY1747" fmla="*/ 3195105 h 3513667"/>
              <a:gd name="connsiteX1748" fmla="*/ 1874436 w 3076859"/>
              <a:gd name="connsiteY1748" fmla="*/ 3210966 h 3513667"/>
              <a:gd name="connsiteX1749" fmla="*/ 1868236 w 3076859"/>
              <a:gd name="connsiteY1749" fmla="*/ 3226962 h 3513667"/>
              <a:gd name="connsiteX1750" fmla="*/ 1862236 w 3076859"/>
              <a:gd name="connsiteY1750" fmla="*/ 3242822 h 3513667"/>
              <a:gd name="connsiteX1751" fmla="*/ 1862036 w 3076859"/>
              <a:gd name="connsiteY1751" fmla="*/ 3246618 h 3513667"/>
              <a:gd name="connsiteX1752" fmla="*/ 1861636 w 3076859"/>
              <a:gd name="connsiteY1752" fmla="*/ 3250142 h 3513667"/>
              <a:gd name="connsiteX1753" fmla="*/ 1860436 w 3076859"/>
              <a:gd name="connsiteY1753" fmla="*/ 3253531 h 3513667"/>
              <a:gd name="connsiteX1754" fmla="*/ 1859236 w 3076859"/>
              <a:gd name="connsiteY1754" fmla="*/ 3256784 h 3513667"/>
              <a:gd name="connsiteX1755" fmla="*/ 1857436 w 3076859"/>
              <a:gd name="connsiteY1755" fmla="*/ 3259902 h 3513667"/>
              <a:gd name="connsiteX1756" fmla="*/ 1855636 w 3076859"/>
              <a:gd name="connsiteY1756" fmla="*/ 3262749 h 3513667"/>
              <a:gd name="connsiteX1757" fmla="*/ 1853436 w 3076859"/>
              <a:gd name="connsiteY1757" fmla="*/ 3265731 h 3513667"/>
              <a:gd name="connsiteX1758" fmla="*/ 1850836 w 3076859"/>
              <a:gd name="connsiteY1758" fmla="*/ 3268714 h 3513667"/>
              <a:gd name="connsiteX1759" fmla="*/ 1849236 w 3076859"/>
              <a:gd name="connsiteY1759" fmla="*/ 3269798 h 3513667"/>
              <a:gd name="connsiteX1760" fmla="*/ 1847436 w 3076859"/>
              <a:gd name="connsiteY1760" fmla="*/ 3271018 h 3513667"/>
              <a:gd name="connsiteX1761" fmla="*/ 1844436 w 3076859"/>
              <a:gd name="connsiteY1761" fmla="*/ 3273458 h 3513667"/>
              <a:gd name="connsiteX1762" fmla="*/ 1841435 w 3076859"/>
              <a:gd name="connsiteY1762" fmla="*/ 3276440 h 3513667"/>
              <a:gd name="connsiteX1763" fmla="*/ 1838835 w 3076859"/>
              <a:gd name="connsiteY1763" fmla="*/ 3279287 h 3513667"/>
              <a:gd name="connsiteX1764" fmla="*/ 1836235 w 3076859"/>
              <a:gd name="connsiteY1764" fmla="*/ 3282405 h 3513667"/>
              <a:gd name="connsiteX1765" fmla="*/ 1834035 w 3076859"/>
              <a:gd name="connsiteY1765" fmla="*/ 3285658 h 3513667"/>
              <a:gd name="connsiteX1766" fmla="*/ 1829235 w 3076859"/>
              <a:gd name="connsiteY1766" fmla="*/ 3292165 h 3513667"/>
              <a:gd name="connsiteX1767" fmla="*/ 1826635 w 3076859"/>
              <a:gd name="connsiteY1767" fmla="*/ 3295419 h 3513667"/>
              <a:gd name="connsiteX1768" fmla="*/ 1824235 w 3076859"/>
              <a:gd name="connsiteY1768" fmla="*/ 3298401 h 3513667"/>
              <a:gd name="connsiteX1769" fmla="*/ 1821235 w 3076859"/>
              <a:gd name="connsiteY1769" fmla="*/ 3301248 h 3513667"/>
              <a:gd name="connsiteX1770" fmla="*/ 1818235 w 3076859"/>
              <a:gd name="connsiteY1770" fmla="*/ 3304094 h 3513667"/>
              <a:gd name="connsiteX1771" fmla="*/ 1815035 w 3076859"/>
              <a:gd name="connsiteY1771" fmla="*/ 3306399 h 3513667"/>
              <a:gd name="connsiteX1772" fmla="*/ 1813435 w 3076859"/>
              <a:gd name="connsiteY1772" fmla="*/ 3307619 h 3513667"/>
              <a:gd name="connsiteX1773" fmla="*/ 1811635 w 3076859"/>
              <a:gd name="connsiteY1773" fmla="*/ 3308568 h 3513667"/>
              <a:gd name="connsiteX1774" fmla="*/ 1809635 w 3076859"/>
              <a:gd name="connsiteY1774" fmla="*/ 3309517 h 3513667"/>
              <a:gd name="connsiteX1775" fmla="*/ 1807435 w 3076859"/>
              <a:gd name="connsiteY1775" fmla="*/ 3310465 h 3513667"/>
              <a:gd name="connsiteX1776" fmla="*/ 1805435 w 3076859"/>
              <a:gd name="connsiteY1776" fmla="*/ 3311008 h 3513667"/>
              <a:gd name="connsiteX1777" fmla="*/ 1803235 w 3076859"/>
              <a:gd name="connsiteY1777" fmla="*/ 3311821 h 3513667"/>
              <a:gd name="connsiteX1778" fmla="*/ 1801435 w 3076859"/>
              <a:gd name="connsiteY1778" fmla="*/ 3316023 h 3513667"/>
              <a:gd name="connsiteX1779" fmla="*/ 1799235 w 3076859"/>
              <a:gd name="connsiteY1779" fmla="*/ 3319955 h 3513667"/>
              <a:gd name="connsiteX1780" fmla="*/ 1797035 w 3076859"/>
              <a:gd name="connsiteY1780" fmla="*/ 3323343 h 3513667"/>
              <a:gd name="connsiteX1781" fmla="*/ 1794235 w 3076859"/>
              <a:gd name="connsiteY1781" fmla="*/ 3326597 h 3513667"/>
              <a:gd name="connsiteX1782" fmla="*/ 1791635 w 3076859"/>
              <a:gd name="connsiteY1782" fmla="*/ 3329444 h 3513667"/>
              <a:gd name="connsiteX1783" fmla="*/ 1788634 w 3076859"/>
              <a:gd name="connsiteY1783" fmla="*/ 3332019 h 3513667"/>
              <a:gd name="connsiteX1784" fmla="*/ 1785434 w 3076859"/>
              <a:gd name="connsiteY1784" fmla="*/ 3334324 h 3513667"/>
              <a:gd name="connsiteX1785" fmla="*/ 1782034 w 3076859"/>
              <a:gd name="connsiteY1785" fmla="*/ 3336357 h 3513667"/>
              <a:gd name="connsiteX1786" fmla="*/ 1778434 w 3076859"/>
              <a:gd name="connsiteY1786" fmla="*/ 3338119 h 3513667"/>
              <a:gd name="connsiteX1787" fmla="*/ 1774634 w 3076859"/>
              <a:gd name="connsiteY1787" fmla="*/ 3339610 h 3513667"/>
              <a:gd name="connsiteX1788" fmla="*/ 1770634 w 3076859"/>
              <a:gd name="connsiteY1788" fmla="*/ 3340830 h 3513667"/>
              <a:gd name="connsiteX1789" fmla="*/ 1766434 w 3076859"/>
              <a:gd name="connsiteY1789" fmla="*/ 3342051 h 3513667"/>
              <a:gd name="connsiteX1790" fmla="*/ 1762234 w 3076859"/>
              <a:gd name="connsiteY1790" fmla="*/ 3342999 h 3513667"/>
              <a:gd name="connsiteX1791" fmla="*/ 1757834 w 3076859"/>
              <a:gd name="connsiteY1791" fmla="*/ 3343948 h 3513667"/>
              <a:gd name="connsiteX1792" fmla="*/ 1753234 w 3076859"/>
              <a:gd name="connsiteY1792" fmla="*/ 3344762 h 3513667"/>
              <a:gd name="connsiteX1793" fmla="*/ 1748634 w 3076859"/>
              <a:gd name="connsiteY1793" fmla="*/ 3345304 h 3513667"/>
              <a:gd name="connsiteX1794" fmla="*/ 1740634 w 3076859"/>
              <a:gd name="connsiteY1794" fmla="*/ 3346117 h 3513667"/>
              <a:gd name="connsiteX1795" fmla="*/ 1732633 w 3076859"/>
              <a:gd name="connsiteY1795" fmla="*/ 3346524 h 3513667"/>
              <a:gd name="connsiteX1796" fmla="*/ 1724833 w 3076859"/>
              <a:gd name="connsiteY1796" fmla="*/ 3346931 h 3513667"/>
              <a:gd name="connsiteX1797" fmla="*/ 1716833 w 3076859"/>
              <a:gd name="connsiteY1797" fmla="*/ 3346931 h 3513667"/>
              <a:gd name="connsiteX1798" fmla="*/ 1709033 w 3076859"/>
              <a:gd name="connsiteY1798" fmla="*/ 3346795 h 3513667"/>
              <a:gd name="connsiteX1799" fmla="*/ 1701033 w 3076859"/>
              <a:gd name="connsiteY1799" fmla="*/ 3346388 h 3513667"/>
              <a:gd name="connsiteX1800" fmla="*/ 1693233 w 3076859"/>
              <a:gd name="connsiteY1800" fmla="*/ 3345846 h 3513667"/>
              <a:gd name="connsiteX1801" fmla="*/ 1685233 w 3076859"/>
              <a:gd name="connsiteY1801" fmla="*/ 3345168 h 3513667"/>
              <a:gd name="connsiteX1802" fmla="*/ 1669632 w 3076859"/>
              <a:gd name="connsiteY1802" fmla="*/ 3343677 h 3513667"/>
              <a:gd name="connsiteX1803" fmla="*/ 1654032 w 3076859"/>
              <a:gd name="connsiteY1803" fmla="*/ 3341915 h 3513667"/>
              <a:gd name="connsiteX1804" fmla="*/ 1638232 w 3076859"/>
              <a:gd name="connsiteY1804" fmla="*/ 3340153 h 3513667"/>
              <a:gd name="connsiteX1805" fmla="*/ 1630631 w 3076859"/>
              <a:gd name="connsiteY1805" fmla="*/ 3339339 h 3513667"/>
              <a:gd name="connsiteX1806" fmla="*/ 1622631 w 3076859"/>
              <a:gd name="connsiteY1806" fmla="*/ 3338662 h 3513667"/>
              <a:gd name="connsiteX1807" fmla="*/ 1618231 w 3076859"/>
              <a:gd name="connsiteY1807" fmla="*/ 3338119 h 3513667"/>
              <a:gd name="connsiteX1808" fmla="*/ 1614231 w 3076859"/>
              <a:gd name="connsiteY1808" fmla="*/ 3337306 h 3513667"/>
              <a:gd name="connsiteX1809" fmla="*/ 1610431 w 3076859"/>
              <a:gd name="connsiteY1809" fmla="*/ 3336222 h 3513667"/>
              <a:gd name="connsiteX1810" fmla="*/ 1606831 w 3076859"/>
              <a:gd name="connsiteY1810" fmla="*/ 3335001 h 3513667"/>
              <a:gd name="connsiteX1811" fmla="*/ 1603631 w 3076859"/>
              <a:gd name="connsiteY1811" fmla="*/ 3333375 h 3513667"/>
              <a:gd name="connsiteX1812" fmla="*/ 1600431 w 3076859"/>
              <a:gd name="connsiteY1812" fmla="*/ 3331613 h 3513667"/>
              <a:gd name="connsiteX1813" fmla="*/ 1597631 w 3076859"/>
              <a:gd name="connsiteY1813" fmla="*/ 3329444 h 3513667"/>
              <a:gd name="connsiteX1814" fmla="*/ 1595231 w 3076859"/>
              <a:gd name="connsiteY1814" fmla="*/ 3327275 h 3513667"/>
              <a:gd name="connsiteX1815" fmla="*/ 1592631 w 3076859"/>
              <a:gd name="connsiteY1815" fmla="*/ 3324835 h 3513667"/>
              <a:gd name="connsiteX1816" fmla="*/ 1590631 w 3076859"/>
              <a:gd name="connsiteY1816" fmla="*/ 3321988 h 3513667"/>
              <a:gd name="connsiteX1817" fmla="*/ 1588631 w 3076859"/>
              <a:gd name="connsiteY1817" fmla="*/ 3319277 h 3513667"/>
              <a:gd name="connsiteX1818" fmla="*/ 1587031 w 3076859"/>
              <a:gd name="connsiteY1818" fmla="*/ 3316159 h 3513667"/>
              <a:gd name="connsiteX1819" fmla="*/ 1585431 w 3076859"/>
              <a:gd name="connsiteY1819" fmla="*/ 3313041 h 3513667"/>
              <a:gd name="connsiteX1820" fmla="*/ 1584231 w 3076859"/>
              <a:gd name="connsiteY1820" fmla="*/ 3309652 h 3513667"/>
              <a:gd name="connsiteX1821" fmla="*/ 1583031 w 3076859"/>
              <a:gd name="connsiteY1821" fmla="*/ 3306263 h 3513667"/>
              <a:gd name="connsiteX1822" fmla="*/ 1582231 w 3076859"/>
              <a:gd name="connsiteY1822" fmla="*/ 3302739 h 3513667"/>
              <a:gd name="connsiteX1823" fmla="*/ 1579230 w 3076859"/>
              <a:gd name="connsiteY1823" fmla="*/ 3290267 h 3513667"/>
              <a:gd name="connsiteX1824" fmla="*/ 1576230 w 3076859"/>
              <a:gd name="connsiteY1824" fmla="*/ 3278067 h 3513667"/>
              <a:gd name="connsiteX1825" fmla="*/ 1570030 w 3076859"/>
              <a:gd name="connsiteY1825" fmla="*/ 3253531 h 3513667"/>
              <a:gd name="connsiteX1826" fmla="*/ 1564030 w 3076859"/>
              <a:gd name="connsiteY1826" fmla="*/ 3229131 h 3513667"/>
              <a:gd name="connsiteX1827" fmla="*/ 1561030 w 3076859"/>
              <a:gd name="connsiteY1827" fmla="*/ 3216795 h 3513667"/>
              <a:gd name="connsiteX1828" fmla="*/ 1558230 w 3076859"/>
              <a:gd name="connsiteY1828" fmla="*/ 3204595 h 3513667"/>
              <a:gd name="connsiteX1829" fmla="*/ 1555830 w 3076859"/>
              <a:gd name="connsiteY1829" fmla="*/ 3192123 h 3513667"/>
              <a:gd name="connsiteX1830" fmla="*/ 1553430 w 3076859"/>
              <a:gd name="connsiteY1830" fmla="*/ 3179787 h 3513667"/>
              <a:gd name="connsiteX1831" fmla="*/ 1551630 w 3076859"/>
              <a:gd name="connsiteY1831" fmla="*/ 3167316 h 3513667"/>
              <a:gd name="connsiteX1832" fmla="*/ 1550030 w 3076859"/>
              <a:gd name="connsiteY1832" fmla="*/ 3154845 h 3513667"/>
              <a:gd name="connsiteX1833" fmla="*/ 1549230 w 3076859"/>
              <a:gd name="connsiteY1833" fmla="*/ 3142373 h 3513667"/>
              <a:gd name="connsiteX1834" fmla="*/ 1548630 w 3076859"/>
              <a:gd name="connsiteY1834" fmla="*/ 3136002 h 3513667"/>
              <a:gd name="connsiteX1835" fmla="*/ 1548630 w 3076859"/>
              <a:gd name="connsiteY1835" fmla="*/ 3129766 h 3513667"/>
              <a:gd name="connsiteX1836" fmla="*/ 1548430 w 3076859"/>
              <a:gd name="connsiteY1836" fmla="*/ 3123395 h 3513667"/>
              <a:gd name="connsiteX1837" fmla="*/ 1548630 w 3076859"/>
              <a:gd name="connsiteY1837" fmla="*/ 3117024 h 3513667"/>
              <a:gd name="connsiteX1838" fmla="*/ 1548830 w 3076859"/>
              <a:gd name="connsiteY1838" fmla="*/ 3110517 h 3513667"/>
              <a:gd name="connsiteX1839" fmla="*/ 1549430 w 3076859"/>
              <a:gd name="connsiteY1839" fmla="*/ 3104146 h 3513667"/>
              <a:gd name="connsiteX1840" fmla="*/ 1540430 w 3076859"/>
              <a:gd name="connsiteY1840" fmla="*/ 3086795 h 3513667"/>
              <a:gd name="connsiteX1841" fmla="*/ 1521829 w 3076859"/>
              <a:gd name="connsiteY1841" fmla="*/ 3078254 h 3513667"/>
              <a:gd name="connsiteX1842" fmla="*/ 1501629 w 3076859"/>
              <a:gd name="connsiteY1842" fmla="*/ 3190903 h 3513667"/>
              <a:gd name="connsiteX1843" fmla="*/ 1502229 w 3076859"/>
              <a:gd name="connsiteY1843" fmla="*/ 3194834 h 3513667"/>
              <a:gd name="connsiteX1844" fmla="*/ 1502429 w 3076859"/>
              <a:gd name="connsiteY1844" fmla="*/ 3198630 h 3513667"/>
              <a:gd name="connsiteX1845" fmla="*/ 1502429 w 3076859"/>
              <a:gd name="connsiteY1845" fmla="*/ 3202561 h 3513667"/>
              <a:gd name="connsiteX1846" fmla="*/ 1502429 w 3076859"/>
              <a:gd name="connsiteY1846" fmla="*/ 3206357 h 3513667"/>
              <a:gd name="connsiteX1847" fmla="*/ 1502029 w 3076859"/>
              <a:gd name="connsiteY1847" fmla="*/ 3210152 h 3513667"/>
              <a:gd name="connsiteX1848" fmla="*/ 1501429 w 3076859"/>
              <a:gd name="connsiteY1848" fmla="*/ 3213948 h 3513667"/>
              <a:gd name="connsiteX1849" fmla="*/ 1500429 w 3076859"/>
              <a:gd name="connsiteY1849" fmla="*/ 3221404 h 3513667"/>
              <a:gd name="connsiteX1850" fmla="*/ 1498429 w 3076859"/>
              <a:gd name="connsiteY1850" fmla="*/ 3228995 h 3513667"/>
              <a:gd name="connsiteX1851" fmla="*/ 1496429 w 3076859"/>
              <a:gd name="connsiteY1851" fmla="*/ 3236315 h 3513667"/>
              <a:gd name="connsiteX1852" fmla="*/ 1492229 w 3076859"/>
              <a:gd name="connsiteY1852" fmla="*/ 3251227 h 3513667"/>
              <a:gd name="connsiteX1853" fmla="*/ 1492229 w 3076859"/>
              <a:gd name="connsiteY1853" fmla="*/ 3256242 h 3513667"/>
              <a:gd name="connsiteX1854" fmla="*/ 1491429 w 3076859"/>
              <a:gd name="connsiteY1854" fmla="*/ 3261258 h 3513667"/>
              <a:gd name="connsiteX1855" fmla="*/ 1490629 w 3076859"/>
              <a:gd name="connsiteY1855" fmla="*/ 3266002 h 3513667"/>
              <a:gd name="connsiteX1856" fmla="*/ 1489429 w 3076859"/>
              <a:gd name="connsiteY1856" fmla="*/ 3270882 h 3513667"/>
              <a:gd name="connsiteX1857" fmla="*/ 1487829 w 3076859"/>
              <a:gd name="connsiteY1857" fmla="*/ 3275491 h 3513667"/>
              <a:gd name="connsiteX1858" fmla="*/ 1486029 w 3076859"/>
              <a:gd name="connsiteY1858" fmla="*/ 3280100 h 3513667"/>
              <a:gd name="connsiteX1859" fmla="*/ 1483829 w 3076859"/>
              <a:gd name="connsiteY1859" fmla="*/ 3284709 h 3513667"/>
              <a:gd name="connsiteX1860" fmla="*/ 1481629 w 3076859"/>
              <a:gd name="connsiteY1860" fmla="*/ 3289183 h 3513667"/>
              <a:gd name="connsiteX1861" fmla="*/ 1477029 w 3076859"/>
              <a:gd name="connsiteY1861" fmla="*/ 3298536 h 3513667"/>
              <a:gd name="connsiteX1862" fmla="*/ 1475028 w 3076859"/>
              <a:gd name="connsiteY1862" fmla="*/ 3303010 h 3513667"/>
              <a:gd name="connsiteX1863" fmla="*/ 1473028 w 3076859"/>
              <a:gd name="connsiteY1863" fmla="*/ 3307754 h 3513667"/>
              <a:gd name="connsiteX1864" fmla="*/ 1470828 w 3076859"/>
              <a:gd name="connsiteY1864" fmla="*/ 3312363 h 3513667"/>
              <a:gd name="connsiteX1865" fmla="*/ 1469428 w 3076859"/>
              <a:gd name="connsiteY1865" fmla="*/ 3317243 h 3513667"/>
              <a:gd name="connsiteX1866" fmla="*/ 1468028 w 3076859"/>
              <a:gd name="connsiteY1866" fmla="*/ 3322123 h 3513667"/>
              <a:gd name="connsiteX1867" fmla="*/ 1467028 w 3076859"/>
              <a:gd name="connsiteY1867" fmla="*/ 3327275 h 3513667"/>
              <a:gd name="connsiteX1868" fmla="*/ 1466628 w 3076859"/>
              <a:gd name="connsiteY1868" fmla="*/ 3328359 h 3513667"/>
              <a:gd name="connsiteX1869" fmla="*/ 1466228 w 3076859"/>
              <a:gd name="connsiteY1869" fmla="*/ 3329308 h 3513667"/>
              <a:gd name="connsiteX1870" fmla="*/ 1465428 w 3076859"/>
              <a:gd name="connsiteY1870" fmla="*/ 3330528 h 3513667"/>
              <a:gd name="connsiteX1871" fmla="*/ 1464628 w 3076859"/>
              <a:gd name="connsiteY1871" fmla="*/ 3331613 h 3513667"/>
              <a:gd name="connsiteX1872" fmla="*/ 1462228 w 3076859"/>
              <a:gd name="connsiteY1872" fmla="*/ 3334053 h 3513667"/>
              <a:gd name="connsiteX1873" fmla="*/ 1459228 w 3076859"/>
              <a:gd name="connsiteY1873" fmla="*/ 3336628 h 3513667"/>
              <a:gd name="connsiteX1874" fmla="*/ 1455628 w 3076859"/>
              <a:gd name="connsiteY1874" fmla="*/ 3339339 h 3513667"/>
              <a:gd name="connsiteX1875" fmla="*/ 1451828 w 3076859"/>
              <a:gd name="connsiteY1875" fmla="*/ 3341915 h 3513667"/>
              <a:gd name="connsiteX1876" fmla="*/ 1447228 w 3076859"/>
              <a:gd name="connsiteY1876" fmla="*/ 3344626 h 3513667"/>
              <a:gd name="connsiteX1877" fmla="*/ 1442628 w 3076859"/>
              <a:gd name="connsiteY1877" fmla="*/ 3347202 h 3513667"/>
              <a:gd name="connsiteX1878" fmla="*/ 1437628 w 3076859"/>
              <a:gd name="connsiteY1878" fmla="*/ 3349777 h 3513667"/>
              <a:gd name="connsiteX1879" fmla="*/ 1432628 w 3076859"/>
              <a:gd name="connsiteY1879" fmla="*/ 3352353 h 3513667"/>
              <a:gd name="connsiteX1880" fmla="*/ 1427628 w 3076859"/>
              <a:gd name="connsiteY1880" fmla="*/ 3354522 h 3513667"/>
              <a:gd name="connsiteX1881" fmla="*/ 1422627 w 3076859"/>
              <a:gd name="connsiteY1881" fmla="*/ 3356420 h 3513667"/>
              <a:gd name="connsiteX1882" fmla="*/ 1417827 w 3076859"/>
              <a:gd name="connsiteY1882" fmla="*/ 3358317 h 3513667"/>
              <a:gd name="connsiteX1883" fmla="*/ 1413227 w 3076859"/>
              <a:gd name="connsiteY1883" fmla="*/ 3359809 h 3513667"/>
              <a:gd name="connsiteX1884" fmla="*/ 1409027 w 3076859"/>
              <a:gd name="connsiteY1884" fmla="*/ 3360893 h 3513667"/>
              <a:gd name="connsiteX1885" fmla="*/ 1405227 w 3076859"/>
              <a:gd name="connsiteY1885" fmla="*/ 3361842 h 3513667"/>
              <a:gd name="connsiteX1886" fmla="*/ 1399227 w 3076859"/>
              <a:gd name="connsiteY1886" fmla="*/ 3362926 h 3513667"/>
              <a:gd name="connsiteX1887" fmla="*/ 1393227 w 3076859"/>
              <a:gd name="connsiteY1887" fmla="*/ 3364146 h 3513667"/>
              <a:gd name="connsiteX1888" fmla="*/ 1380627 w 3076859"/>
              <a:gd name="connsiteY1888" fmla="*/ 3367129 h 3513667"/>
              <a:gd name="connsiteX1889" fmla="*/ 1374227 w 3076859"/>
              <a:gd name="connsiteY1889" fmla="*/ 3368484 h 3513667"/>
              <a:gd name="connsiteX1890" fmla="*/ 1367826 w 3076859"/>
              <a:gd name="connsiteY1890" fmla="*/ 3369704 h 3513667"/>
              <a:gd name="connsiteX1891" fmla="*/ 1361426 w 3076859"/>
              <a:gd name="connsiteY1891" fmla="*/ 3371060 h 3513667"/>
              <a:gd name="connsiteX1892" fmla="*/ 1354826 w 3076859"/>
              <a:gd name="connsiteY1892" fmla="*/ 3372144 h 3513667"/>
              <a:gd name="connsiteX1893" fmla="*/ 1348426 w 3076859"/>
              <a:gd name="connsiteY1893" fmla="*/ 3372822 h 3513667"/>
              <a:gd name="connsiteX1894" fmla="*/ 1341826 w 3076859"/>
              <a:gd name="connsiteY1894" fmla="*/ 3373364 h 3513667"/>
              <a:gd name="connsiteX1895" fmla="*/ 1338626 w 3076859"/>
              <a:gd name="connsiteY1895" fmla="*/ 3373500 h 3513667"/>
              <a:gd name="connsiteX1896" fmla="*/ 1335226 w 3076859"/>
              <a:gd name="connsiteY1896" fmla="*/ 3373500 h 3513667"/>
              <a:gd name="connsiteX1897" fmla="*/ 1332026 w 3076859"/>
              <a:gd name="connsiteY1897" fmla="*/ 3373500 h 3513667"/>
              <a:gd name="connsiteX1898" fmla="*/ 1328826 w 3076859"/>
              <a:gd name="connsiteY1898" fmla="*/ 3373229 h 3513667"/>
              <a:gd name="connsiteX1899" fmla="*/ 1325426 w 3076859"/>
              <a:gd name="connsiteY1899" fmla="*/ 3372822 h 3513667"/>
              <a:gd name="connsiteX1900" fmla="*/ 1322226 w 3076859"/>
              <a:gd name="connsiteY1900" fmla="*/ 3372416 h 3513667"/>
              <a:gd name="connsiteX1901" fmla="*/ 1318825 w 3076859"/>
              <a:gd name="connsiteY1901" fmla="*/ 3371873 h 3513667"/>
              <a:gd name="connsiteX1902" fmla="*/ 1315625 w 3076859"/>
              <a:gd name="connsiteY1902" fmla="*/ 3371196 h 3513667"/>
              <a:gd name="connsiteX1903" fmla="*/ 1312425 w 3076859"/>
              <a:gd name="connsiteY1903" fmla="*/ 3370247 h 3513667"/>
              <a:gd name="connsiteX1904" fmla="*/ 1309025 w 3076859"/>
              <a:gd name="connsiteY1904" fmla="*/ 3369298 h 3513667"/>
              <a:gd name="connsiteX1905" fmla="*/ 1305825 w 3076859"/>
              <a:gd name="connsiteY1905" fmla="*/ 3368078 h 3513667"/>
              <a:gd name="connsiteX1906" fmla="*/ 1302625 w 3076859"/>
              <a:gd name="connsiteY1906" fmla="*/ 3366722 h 3513667"/>
              <a:gd name="connsiteX1907" fmla="*/ 1304425 w 3076859"/>
              <a:gd name="connsiteY1907" fmla="*/ 3362249 h 3513667"/>
              <a:gd name="connsiteX1908" fmla="*/ 1303625 w 3076859"/>
              <a:gd name="connsiteY1908" fmla="*/ 3361842 h 3513667"/>
              <a:gd name="connsiteX1909" fmla="*/ 1302825 w 3076859"/>
              <a:gd name="connsiteY1909" fmla="*/ 3364418 h 3513667"/>
              <a:gd name="connsiteX1910" fmla="*/ 1302625 w 3076859"/>
              <a:gd name="connsiteY1910" fmla="*/ 3366722 h 3513667"/>
              <a:gd name="connsiteX1911" fmla="*/ 1300825 w 3076859"/>
              <a:gd name="connsiteY1911" fmla="*/ 3365502 h 3513667"/>
              <a:gd name="connsiteX1912" fmla="*/ 1298825 w 3076859"/>
              <a:gd name="connsiteY1912" fmla="*/ 3364418 h 3513667"/>
              <a:gd name="connsiteX1913" fmla="*/ 1296825 w 3076859"/>
              <a:gd name="connsiteY1913" fmla="*/ 3363469 h 3513667"/>
              <a:gd name="connsiteX1914" fmla="*/ 1294825 w 3076859"/>
              <a:gd name="connsiteY1914" fmla="*/ 3362655 h 3513667"/>
              <a:gd name="connsiteX1915" fmla="*/ 1292825 w 3076859"/>
              <a:gd name="connsiteY1915" fmla="*/ 3361978 h 3513667"/>
              <a:gd name="connsiteX1916" fmla="*/ 1290825 w 3076859"/>
              <a:gd name="connsiteY1916" fmla="*/ 3361571 h 3513667"/>
              <a:gd name="connsiteX1917" fmla="*/ 1288625 w 3076859"/>
              <a:gd name="connsiteY1917" fmla="*/ 3361300 h 3513667"/>
              <a:gd name="connsiteX1918" fmla="*/ 1286625 w 3076859"/>
              <a:gd name="connsiteY1918" fmla="*/ 3361164 h 3513667"/>
              <a:gd name="connsiteX1919" fmla="*/ 1284625 w 3076859"/>
              <a:gd name="connsiteY1919" fmla="*/ 3360893 h 3513667"/>
              <a:gd name="connsiteX1920" fmla="*/ 1282625 w 3076859"/>
              <a:gd name="connsiteY1920" fmla="*/ 3360893 h 3513667"/>
              <a:gd name="connsiteX1921" fmla="*/ 1278225 w 3076859"/>
              <a:gd name="connsiteY1921" fmla="*/ 3361164 h 3513667"/>
              <a:gd name="connsiteX1922" fmla="*/ 1273825 w 3076859"/>
              <a:gd name="connsiteY1922" fmla="*/ 3361571 h 3513667"/>
              <a:gd name="connsiteX1923" fmla="*/ 1269625 w 3076859"/>
              <a:gd name="connsiteY1923" fmla="*/ 3361978 h 3513667"/>
              <a:gd name="connsiteX1924" fmla="*/ 1265224 w 3076859"/>
              <a:gd name="connsiteY1924" fmla="*/ 3362520 h 3513667"/>
              <a:gd name="connsiteX1925" fmla="*/ 1260824 w 3076859"/>
              <a:gd name="connsiteY1925" fmla="*/ 3362791 h 3513667"/>
              <a:gd name="connsiteX1926" fmla="*/ 1256624 w 3076859"/>
              <a:gd name="connsiteY1926" fmla="*/ 3362926 h 3513667"/>
              <a:gd name="connsiteX1927" fmla="*/ 1254424 w 3076859"/>
              <a:gd name="connsiteY1927" fmla="*/ 3362791 h 3513667"/>
              <a:gd name="connsiteX1928" fmla="*/ 1252424 w 3076859"/>
              <a:gd name="connsiteY1928" fmla="*/ 3362655 h 3513667"/>
              <a:gd name="connsiteX1929" fmla="*/ 1250424 w 3076859"/>
              <a:gd name="connsiteY1929" fmla="*/ 3362520 h 3513667"/>
              <a:gd name="connsiteX1930" fmla="*/ 1248424 w 3076859"/>
              <a:gd name="connsiteY1930" fmla="*/ 3361978 h 3513667"/>
              <a:gd name="connsiteX1931" fmla="*/ 1246224 w 3076859"/>
              <a:gd name="connsiteY1931" fmla="*/ 3361435 h 3513667"/>
              <a:gd name="connsiteX1932" fmla="*/ 1244224 w 3076859"/>
              <a:gd name="connsiteY1932" fmla="*/ 3360758 h 3513667"/>
              <a:gd name="connsiteX1933" fmla="*/ 1242424 w 3076859"/>
              <a:gd name="connsiteY1933" fmla="*/ 3359809 h 3513667"/>
              <a:gd name="connsiteX1934" fmla="*/ 1240424 w 3076859"/>
              <a:gd name="connsiteY1934" fmla="*/ 3358995 h 3513667"/>
              <a:gd name="connsiteX1935" fmla="*/ 1238624 w 3076859"/>
              <a:gd name="connsiteY1935" fmla="*/ 3357640 h 3513667"/>
              <a:gd name="connsiteX1936" fmla="*/ 1236624 w 3076859"/>
              <a:gd name="connsiteY1936" fmla="*/ 3356149 h 3513667"/>
              <a:gd name="connsiteX1937" fmla="*/ 1233624 w 3076859"/>
              <a:gd name="connsiteY1937" fmla="*/ 3353437 h 3513667"/>
              <a:gd name="connsiteX1938" fmla="*/ 1230424 w 3076859"/>
              <a:gd name="connsiteY1938" fmla="*/ 3350455 h 3513667"/>
              <a:gd name="connsiteX1939" fmla="*/ 1227624 w 3076859"/>
              <a:gd name="connsiteY1939" fmla="*/ 3347337 h 3513667"/>
              <a:gd name="connsiteX1940" fmla="*/ 1225224 w 3076859"/>
              <a:gd name="connsiteY1940" fmla="*/ 3344219 h 3513667"/>
              <a:gd name="connsiteX1941" fmla="*/ 1223024 w 3076859"/>
              <a:gd name="connsiteY1941" fmla="*/ 3340966 h 3513667"/>
              <a:gd name="connsiteX1942" fmla="*/ 1221024 w 3076859"/>
              <a:gd name="connsiteY1942" fmla="*/ 3337713 h 3513667"/>
              <a:gd name="connsiteX1943" fmla="*/ 1219224 w 3076859"/>
              <a:gd name="connsiteY1943" fmla="*/ 3334459 h 3513667"/>
              <a:gd name="connsiteX1944" fmla="*/ 1217624 w 3076859"/>
              <a:gd name="connsiteY1944" fmla="*/ 3331070 h 3513667"/>
              <a:gd name="connsiteX1945" fmla="*/ 1216224 w 3076859"/>
              <a:gd name="connsiteY1945" fmla="*/ 3327681 h 3513667"/>
              <a:gd name="connsiteX1946" fmla="*/ 1215023 w 3076859"/>
              <a:gd name="connsiteY1946" fmla="*/ 3324292 h 3513667"/>
              <a:gd name="connsiteX1947" fmla="*/ 1213823 w 3076859"/>
              <a:gd name="connsiteY1947" fmla="*/ 3320768 h 3513667"/>
              <a:gd name="connsiteX1948" fmla="*/ 1213023 w 3076859"/>
              <a:gd name="connsiteY1948" fmla="*/ 3317379 h 3513667"/>
              <a:gd name="connsiteX1949" fmla="*/ 1211423 w 3076859"/>
              <a:gd name="connsiteY1949" fmla="*/ 3310059 h 3513667"/>
              <a:gd name="connsiteX1950" fmla="*/ 1210423 w 3076859"/>
              <a:gd name="connsiteY1950" fmla="*/ 3302874 h 3513667"/>
              <a:gd name="connsiteX1951" fmla="*/ 1209623 w 3076859"/>
              <a:gd name="connsiteY1951" fmla="*/ 3295554 h 3513667"/>
              <a:gd name="connsiteX1952" fmla="*/ 1208823 w 3076859"/>
              <a:gd name="connsiteY1952" fmla="*/ 3288098 h 3513667"/>
              <a:gd name="connsiteX1953" fmla="*/ 1207823 w 3076859"/>
              <a:gd name="connsiteY1953" fmla="*/ 3273323 h 3513667"/>
              <a:gd name="connsiteX1954" fmla="*/ 1206823 w 3076859"/>
              <a:gd name="connsiteY1954" fmla="*/ 3266002 h 3513667"/>
              <a:gd name="connsiteX1955" fmla="*/ 1205623 w 3076859"/>
              <a:gd name="connsiteY1955" fmla="*/ 3258818 h 3513667"/>
              <a:gd name="connsiteX1956" fmla="*/ 1204023 w 3076859"/>
              <a:gd name="connsiteY1956" fmla="*/ 3251633 h 3513667"/>
              <a:gd name="connsiteX1957" fmla="*/ 1203223 w 3076859"/>
              <a:gd name="connsiteY1957" fmla="*/ 3248109 h 3513667"/>
              <a:gd name="connsiteX1958" fmla="*/ 1202023 w 3076859"/>
              <a:gd name="connsiteY1958" fmla="*/ 3244720 h 3513667"/>
              <a:gd name="connsiteX1959" fmla="*/ 1200223 w 3076859"/>
              <a:gd name="connsiteY1959" fmla="*/ 3238891 h 3513667"/>
              <a:gd name="connsiteX1960" fmla="*/ 1198623 w 3076859"/>
              <a:gd name="connsiteY1960" fmla="*/ 3233062 h 3513667"/>
              <a:gd name="connsiteX1961" fmla="*/ 1197223 w 3076859"/>
              <a:gd name="connsiteY1961" fmla="*/ 3227097 h 3513667"/>
              <a:gd name="connsiteX1962" fmla="*/ 1195823 w 3076859"/>
              <a:gd name="connsiteY1962" fmla="*/ 3221268 h 3513667"/>
              <a:gd name="connsiteX1963" fmla="*/ 1195023 w 3076859"/>
              <a:gd name="connsiteY1963" fmla="*/ 3215168 h 3513667"/>
              <a:gd name="connsiteX1964" fmla="*/ 1194223 w 3076859"/>
              <a:gd name="connsiteY1964" fmla="*/ 3209068 h 3513667"/>
              <a:gd name="connsiteX1965" fmla="*/ 1193023 w 3076859"/>
              <a:gd name="connsiteY1965" fmla="*/ 3196868 h 3513667"/>
              <a:gd name="connsiteX1966" fmla="*/ 1192023 w 3076859"/>
              <a:gd name="connsiteY1966" fmla="*/ 3184532 h 3513667"/>
              <a:gd name="connsiteX1967" fmla="*/ 1191023 w 3076859"/>
              <a:gd name="connsiteY1967" fmla="*/ 3172196 h 3513667"/>
              <a:gd name="connsiteX1968" fmla="*/ 1190223 w 3076859"/>
              <a:gd name="connsiteY1968" fmla="*/ 3159860 h 3513667"/>
              <a:gd name="connsiteX1969" fmla="*/ 1189023 w 3076859"/>
              <a:gd name="connsiteY1969" fmla="*/ 3147660 h 3513667"/>
              <a:gd name="connsiteX1970" fmla="*/ 1188823 w 3076859"/>
              <a:gd name="connsiteY1970" fmla="*/ 3122040 h 3513667"/>
              <a:gd name="connsiteX1971" fmla="*/ 1188823 w 3076859"/>
              <a:gd name="connsiteY1971" fmla="*/ 3096284 h 3513667"/>
              <a:gd name="connsiteX1972" fmla="*/ 1185623 w 3076859"/>
              <a:gd name="connsiteY1972" fmla="*/ 3093979 h 3513667"/>
              <a:gd name="connsiteX1973" fmla="*/ 1183223 w 3076859"/>
              <a:gd name="connsiteY1973" fmla="*/ 3091539 h 3513667"/>
              <a:gd name="connsiteX1974" fmla="*/ 1181023 w 3076859"/>
              <a:gd name="connsiteY1974" fmla="*/ 3089099 h 3513667"/>
              <a:gd name="connsiteX1975" fmla="*/ 1179423 w 3076859"/>
              <a:gd name="connsiteY1975" fmla="*/ 3086388 h 3513667"/>
              <a:gd name="connsiteX1976" fmla="*/ 1178423 w 3076859"/>
              <a:gd name="connsiteY1976" fmla="*/ 3083812 h 3513667"/>
              <a:gd name="connsiteX1977" fmla="*/ 1177623 w 3076859"/>
              <a:gd name="connsiteY1977" fmla="*/ 3081237 h 3513667"/>
              <a:gd name="connsiteX1978" fmla="*/ 1177223 w 3076859"/>
              <a:gd name="connsiteY1978" fmla="*/ 3078390 h 3513667"/>
              <a:gd name="connsiteX1979" fmla="*/ 1177023 w 3076859"/>
              <a:gd name="connsiteY1979" fmla="*/ 3075408 h 3513667"/>
              <a:gd name="connsiteX1980" fmla="*/ 1177023 w 3076859"/>
              <a:gd name="connsiteY1980" fmla="*/ 3072696 h 3513667"/>
              <a:gd name="connsiteX1981" fmla="*/ 1177223 w 3076859"/>
              <a:gd name="connsiteY1981" fmla="*/ 3069714 h 3513667"/>
              <a:gd name="connsiteX1982" fmla="*/ 1177823 w 3076859"/>
              <a:gd name="connsiteY1982" fmla="*/ 3063885 h 3513667"/>
              <a:gd name="connsiteX1983" fmla="*/ 1178623 w 3076859"/>
              <a:gd name="connsiteY1983" fmla="*/ 3058056 h 3513667"/>
              <a:gd name="connsiteX1984" fmla="*/ 1179223 w 3076859"/>
              <a:gd name="connsiteY1984" fmla="*/ 3052227 h 3513667"/>
              <a:gd name="connsiteX1985" fmla="*/ 1170823 w 3076859"/>
              <a:gd name="connsiteY1985" fmla="*/ 3017524 h 3513667"/>
              <a:gd name="connsiteX1986" fmla="*/ 1169023 w 3076859"/>
              <a:gd name="connsiteY1986" fmla="*/ 3013729 h 3513667"/>
              <a:gd name="connsiteX1987" fmla="*/ 1167223 w 3076859"/>
              <a:gd name="connsiteY1987" fmla="*/ 3010204 h 3513667"/>
              <a:gd name="connsiteX1988" fmla="*/ 1165623 w 3076859"/>
              <a:gd name="connsiteY1988" fmla="*/ 3006544 h 3513667"/>
              <a:gd name="connsiteX1989" fmla="*/ 1164223 w 3076859"/>
              <a:gd name="connsiteY1989" fmla="*/ 3003020 h 3513667"/>
              <a:gd name="connsiteX1990" fmla="*/ 1163022 w 3076859"/>
              <a:gd name="connsiteY1990" fmla="*/ 2999224 h 3513667"/>
              <a:gd name="connsiteX1991" fmla="*/ 1162222 w 3076859"/>
              <a:gd name="connsiteY1991" fmla="*/ 2995564 h 3513667"/>
              <a:gd name="connsiteX1992" fmla="*/ 1161222 w 3076859"/>
              <a:gd name="connsiteY1992" fmla="*/ 2992039 h 3513667"/>
              <a:gd name="connsiteX1993" fmla="*/ 1160622 w 3076859"/>
              <a:gd name="connsiteY1993" fmla="*/ 2988244 h 3513667"/>
              <a:gd name="connsiteX1994" fmla="*/ 1159622 w 3076859"/>
              <a:gd name="connsiteY1994" fmla="*/ 2980653 h 3513667"/>
              <a:gd name="connsiteX1995" fmla="*/ 1159222 w 3076859"/>
              <a:gd name="connsiteY1995" fmla="*/ 2973332 h 3513667"/>
              <a:gd name="connsiteX1996" fmla="*/ 1159022 w 3076859"/>
              <a:gd name="connsiteY1996" fmla="*/ 2965877 h 3513667"/>
              <a:gd name="connsiteX1997" fmla="*/ 1159022 w 3076859"/>
              <a:gd name="connsiteY1997" fmla="*/ 2958285 h 3513667"/>
              <a:gd name="connsiteX1998" fmla="*/ 1159622 w 3076859"/>
              <a:gd name="connsiteY1998" fmla="*/ 2943103 h 3513667"/>
              <a:gd name="connsiteX1999" fmla="*/ 1160022 w 3076859"/>
              <a:gd name="connsiteY1999" fmla="*/ 2928056 h 3513667"/>
              <a:gd name="connsiteX2000" fmla="*/ 1160222 w 3076859"/>
              <a:gd name="connsiteY2000" fmla="*/ 2920600 h 3513667"/>
              <a:gd name="connsiteX2001" fmla="*/ 1160022 w 3076859"/>
              <a:gd name="connsiteY2001" fmla="*/ 2913009 h 3513667"/>
              <a:gd name="connsiteX2002" fmla="*/ 1159422 w 3076859"/>
              <a:gd name="connsiteY2002" fmla="*/ 2905553 h 3513667"/>
              <a:gd name="connsiteX2003" fmla="*/ 1158422 w 3076859"/>
              <a:gd name="connsiteY2003" fmla="*/ 2898233 h 3513667"/>
              <a:gd name="connsiteX2004" fmla="*/ 1163823 w 3076859"/>
              <a:gd name="connsiteY2004" fmla="*/ 2895251 h 3513667"/>
              <a:gd name="connsiteX2005" fmla="*/ 1163422 w 3076859"/>
              <a:gd name="connsiteY2005" fmla="*/ 2894302 h 3513667"/>
              <a:gd name="connsiteX2006" fmla="*/ 1158422 w 3076859"/>
              <a:gd name="connsiteY2006" fmla="*/ 2898233 h 3513667"/>
              <a:gd name="connsiteX2007" fmla="*/ 1157422 w 3076859"/>
              <a:gd name="connsiteY2007" fmla="*/ 2896878 h 3513667"/>
              <a:gd name="connsiteX2008" fmla="*/ 1156422 w 3076859"/>
              <a:gd name="connsiteY2008" fmla="*/ 2895522 h 3513667"/>
              <a:gd name="connsiteX2009" fmla="*/ 1155022 w 3076859"/>
              <a:gd name="connsiteY2009" fmla="*/ 2892946 h 3513667"/>
              <a:gd name="connsiteX2010" fmla="*/ 1154022 w 3076859"/>
              <a:gd name="connsiteY2010" fmla="*/ 2890100 h 3513667"/>
              <a:gd name="connsiteX2011" fmla="*/ 1153222 w 3076859"/>
              <a:gd name="connsiteY2011" fmla="*/ 2887389 h 3513667"/>
              <a:gd name="connsiteX2012" fmla="*/ 1152822 w 3076859"/>
              <a:gd name="connsiteY2012" fmla="*/ 2884406 h 3513667"/>
              <a:gd name="connsiteX2013" fmla="*/ 1152622 w 3076859"/>
              <a:gd name="connsiteY2013" fmla="*/ 2881424 h 3513667"/>
              <a:gd name="connsiteX2014" fmla="*/ 1152022 w 3076859"/>
              <a:gd name="connsiteY2014" fmla="*/ 2875459 h 3513667"/>
              <a:gd name="connsiteX2015" fmla="*/ 1151622 w 3076859"/>
              <a:gd name="connsiteY2015" fmla="*/ 2869359 h 3513667"/>
              <a:gd name="connsiteX2016" fmla="*/ 1151222 w 3076859"/>
              <a:gd name="connsiteY2016" fmla="*/ 2866513 h 3513667"/>
              <a:gd name="connsiteX2017" fmla="*/ 1150422 w 3076859"/>
              <a:gd name="connsiteY2017" fmla="*/ 2863666 h 3513667"/>
              <a:gd name="connsiteX2018" fmla="*/ 1149622 w 3076859"/>
              <a:gd name="connsiteY2018" fmla="*/ 2860955 h 3513667"/>
              <a:gd name="connsiteX2019" fmla="*/ 1148022 w 3076859"/>
              <a:gd name="connsiteY2019" fmla="*/ 2858244 h 3513667"/>
              <a:gd name="connsiteX2020" fmla="*/ 1147022 w 3076859"/>
              <a:gd name="connsiteY2020" fmla="*/ 2856888 h 3513667"/>
              <a:gd name="connsiteX2021" fmla="*/ 1146222 w 3076859"/>
              <a:gd name="connsiteY2021" fmla="*/ 2855668 h 3513667"/>
              <a:gd name="connsiteX2022" fmla="*/ 1145022 w 3076859"/>
              <a:gd name="connsiteY2022" fmla="*/ 2854448 h 3513667"/>
              <a:gd name="connsiteX2023" fmla="*/ 1143622 w 3076859"/>
              <a:gd name="connsiteY2023" fmla="*/ 2853363 h 3513667"/>
              <a:gd name="connsiteX2024" fmla="*/ 1132022 w 3076859"/>
              <a:gd name="connsiteY2024" fmla="*/ 2930767 h 3513667"/>
              <a:gd name="connsiteX2025" fmla="*/ 1132422 w 3076859"/>
              <a:gd name="connsiteY2025" fmla="*/ 2938494 h 3513667"/>
              <a:gd name="connsiteX2026" fmla="*/ 1132422 w 3076859"/>
              <a:gd name="connsiteY2026" fmla="*/ 2946221 h 3513667"/>
              <a:gd name="connsiteX2027" fmla="*/ 1132022 w 3076859"/>
              <a:gd name="connsiteY2027" fmla="*/ 2953812 h 3513667"/>
              <a:gd name="connsiteX2028" fmla="*/ 1131222 w 3076859"/>
              <a:gd name="connsiteY2028" fmla="*/ 2961539 h 3513667"/>
              <a:gd name="connsiteX2029" fmla="*/ 1130022 w 3076859"/>
              <a:gd name="connsiteY2029" fmla="*/ 2969130 h 3513667"/>
              <a:gd name="connsiteX2030" fmla="*/ 1128622 w 3076859"/>
              <a:gd name="connsiteY2030" fmla="*/ 2976586 h 3513667"/>
              <a:gd name="connsiteX2031" fmla="*/ 1127022 w 3076859"/>
              <a:gd name="connsiteY2031" fmla="*/ 2984177 h 3513667"/>
              <a:gd name="connsiteX2032" fmla="*/ 1125422 w 3076859"/>
              <a:gd name="connsiteY2032" fmla="*/ 2991497 h 3513667"/>
              <a:gd name="connsiteX2033" fmla="*/ 1121822 w 3076859"/>
              <a:gd name="connsiteY2033" fmla="*/ 3006544 h 3513667"/>
              <a:gd name="connsiteX2034" fmla="*/ 1118222 w 3076859"/>
              <a:gd name="connsiteY2034" fmla="*/ 3021456 h 3513667"/>
              <a:gd name="connsiteX2035" fmla="*/ 1116822 w 3076859"/>
              <a:gd name="connsiteY2035" fmla="*/ 3029047 h 3513667"/>
              <a:gd name="connsiteX2036" fmla="*/ 1115422 w 3076859"/>
              <a:gd name="connsiteY2036" fmla="*/ 3036502 h 3513667"/>
              <a:gd name="connsiteX2037" fmla="*/ 1114222 w 3076859"/>
              <a:gd name="connsiteY2037" fmla="*/ 3044094 h 3513667"/>
              <a:gd name="connsiteX2038" fmla="*/ 1113622 w 3076859"/>
              <a:gd name="connsiteY2038" fmla="*/ 3051821 h 3513667"/>
              <a:gd name="connsiteX2039" fmla="*/ 1110821 w 3076859"/>
              <a:gd name="connsiteY2039" fmla="*/ 3064699 h 3513667"/>
              <a:gd name="connsiteX2040" fmla="*/ 1108021 w 3076859"/>
              <a:gd name="connsiteY2040" fmla="*/ 3077441 h 3513667"/>
              <a:gd name="connsiteX2041" fmla="*/ 1105221 w 3076859"/>
              <a:gd name="connsiteY2041" fmla="*/ 3090319 h 3513667"/>
              <a:gd name="connsiteX2042" fmla="*/ 1101621 w 3076859"/>
              <a:gd name="connsiteY2042" fmla="*/ 3102790 h 3513667"/>
              <a:gd name="connsiteX2043" fmla="*/ 1098021 w 3076859"/>
              <a:gd name="connsiteY2043" fmla="*/ 3115126 h 3513667"/>
              <a:gd name="connsiteX2044" fmla="*/ 1094221 w 3076859"/>
              <a:gd name="connsiteY2044" fmla="*/ 3127598 h 3513667"/>
              <a:gd name="connsiteX2045" fmla="*/ 1091821 w 3076859"/>
              <a:gd name="connsiteY2045" fmla="*/ 3133562 h 3513667"/>
              <a:gd name="connsiteX2046" fmla="*/ 1089621 w 3076859"/>
              <a:gd name="connsiteY2046" fmla="*/ 3139662 h 3513667"/>
              <a:gd name="connsiteX2047" fmla="*/ 1087021 w 3076859"/>
              <a:gd name="connsiteY2047" fmla="*/ 3145491 h 3513667"/>
              <a:gd name="connsiteX2048" fmla="*/ 1084621 w 3076859"/>
              <a:gd name="connsiteY2048" fmla="*/ 3151320 h 3513667"/>
              <a:gd name="connsiteX2049" fmla="*/ 1081821 w 3076859"/>
              <a:gd name="connsiteY2049" fmla="*/ 3157285 h 3513667"/>
              <a:gd name="connsiteX2050" fmla="*/ 1078821 w 3076859"/>
              <a:gd name="connsiteY2050" fmla="*/ 3162978 h 3513667"/>
              <a:gd name="connsiteX2051" fmla="*/ 1076021 w 3076859"/>
              <a:gd name="connsiteY2051" fmla="*/ 3168672 h 3513667"/>
              <a:gd name="connsiteX2052" fmla="*/ 1072821 w 3076859"/>
              <a:gd name="connsiteY2052" fmla="*/ 3174365 h 3513667"/>
              <a:gd name="connsiteX2053" fmla="*/ 1069421 w 3076859"/>
              <a:gd name="connsiteY2053" fmla="*/ 3179923 h 3513667"/>
              <a:gd name="connsiteX2054" fmla="*/ 1065621 w 3076859"/>
              <a:gd name="connsiteY2054" fmla="*/ 3185345 h 3513667"/>
              <a:gd name="connsiteX2055" fmla="*/ 1062021 w 3076859"/>
              <a:gd name="connsiteY2055" fmla="*/ 3190768 h 3513667"/>
              <a:gd name="connsiteX2056" fmla="*/ 1058020 w 3076859"/>
              <a:gd name="connsiteY2056" fmla="*/ 3196190 h 3513667"/>
              <a:gd name="connsiteX2057" fmla="*/ 1053820 w 3076859"/>
              <a:gd name="connsiteY2057" fmla="*/ 3201477 h 3513667"/>
              <a:gd name="connsiteX2058" fmla="*/ 1049420 w 3076859"/>
              <a:gd name="connsiteY2058" fmla="*/ 3206492 h 3513667"/>
              <a:gd name="connsiteX2059" fmla="*/ 1045020 w 3076859"/>
              <a:gd name="connsiteY2059" fmla="*/ 3211644 h 3513667"/>
              <a:gd name="connsiteX2060" fmla="*/ 1040220 w 3076859"/>
              <a:gd name="connsiteY2060" fmla="*/ 3216795 h 3513667"/>
              <a:gd name="connsiteX2061" fmla="*/ 1035220 w 3076859"/>
              <a:gd name="connsiteY2061" fmla="*/ 3221539 h 3513667"/>
              <a:gd name="connsiteX2062" fmla="*/ 1029820 w 3076859"/>
              <a:gd name="connsiteY2062" fmla="*/ 3226284 h 3513667"/>
              <a:gd name="connsiteX2063" fmla="*/ 1024420 w 3076859"/>
              <a:gd name="connsiteY2063" fmla="*/ 3231164 h 3513667"/>
              <a:gd name="connsiteX2064" fmla="*/ 1018420 w 3076859"/>
              <a:gd name="connsiteY2064" fmla="*/ 3235773 h 3513667"/>
              <a:gd name="connsiteX2065" fmla="*/ 1013020 w 3076859"/>
              <a:gd name="connsiteY2065" fmla="*/ 3239704 h 3513667"/>
              <a:gd name="connsiteX2066" fmla="*/ 1007619 w 3076859"/>
              <a:gd name="connsiteY2066" fmla="*/ 3243500 h 3513667"/>
              <a:gd name="connsiteX2067" fmla="*/ 1002019 w 3076859"/>
              <a:gd name="connsiteY2067" fmla="*/ 3246889 h 3513667"/>
              <a:gd name="connsiteX2068" fmla="*/ 996419 w 3076859"/>
              <a:gd name="connsiteY2068" fmla="*/ 3250007 h 3513667"/>
              <a:gd name="connsiteX2069" fmla="*/ 990619 w 3076859"/>
              <a:gd name="connsiteY2069" fmla="*/ 3252582 h 3513667"/>
              <a:gd name="connsiteX2070" fmla="*/ 985019 w 3076859"/>
              <a:gd name="connsiteY2070" fmla="*/ 3254887 h 3513667"/>
              <a:gd name="connsiteX2071" fmla="*/ 979219 w 3076859"/>
              <a:gd name="connsiteY2071" fmla="*/ 3256920 h 3513667"/>
              <a:gd name="connsiteX2072" fmla="*/ 973419 w 3076859"/>
              <a:gd name="connsiteY2072" fmla="*/ 3258682 h 3513667"/>
              <a:gd name="connsiteX2073" fmla="*/ 967419 w 3076859"/>
              <a:gd name="connsiteY2073" fmla="*/ 3259902 h 3513667"/>
              <a:gd name="connsiteX2074" fmla="*/ 961419 w 3076859"/>
              <a:gd name="connsiteY2074" fmla="*/ 3260987 h 3513667"/>
              <a:gd name="connsiteX2075" fmla="*/ 955218 w 3076859"/>
              <a:gd name="connsiteY2075" fmla="*/ 3261393 h 3513667"/>
              <a:gd name="connsiteX2076" fmla="*/ 949218 w 3076859"/>
              <a:gd name="connsiteY2076" fmla="*/ 3261665 h 3513667"/>
              <a:gd name="connsiteX2077" fmla="*/ 942818 w 3076859"/>
              <a:gd name="connsiteY2077" fmla="*/ 3261529 h 3513667"/>
              <a:gd name="connsiteX2078" fmla="*/ 936418 w 3076859"/>
              <a:gd name="connsiteY2078" fmla="*/ 3261122 h 3513667"/>
              <a:gd name="connsiteX2079" fmla="*/ 929818 w 3076859"/>
              <a:gd name="connsiteY2079" fmla="*/ 3260309 h 3513667"/>
              <a:gd name="connsiteX2080" fmla="*/ 923018 w 3076859"/>
              <a:gd name="connsiteY2080" fmla="*/ 3259089 h 3513667"/>
              <a:gd name="connsiteX2081" fmla="*/ 916218 w 3076859"/>
              <a:gd name="connsiteY2081" fmla="*/ 3258818 h 3513667"/>
              <a:gd name="connsiteX2082" fmla="*/ 910018 w 3076859"/>
              <a:gd name="connsiteY2082" fmla="*/ 3258682 h 3513667"/>
              <a:gd name="connsiteX2083" fmla="*/ 903217 w 3076859"/>
              <a:gd name="connsiteY2083" fmla="*/ 3258682 h 3513667"/>
              <a:gd name="connsiteX2084" fmla="*/ 896617 w 3076859"/>
              <a:gd name="connsiteY2084" fmla="*/ 3258682 h 3513667"/>
              <a:gd name="connsiteX2085" fmla="*/ 883417 w 3076859"/>
              <a:gd name="connsiteY2085" fmla="*/ 3258953 h 3513667"/>
              <a:gd name="connsiteX2086" fmla="*/ 870417 w 3076859"/>
              <a:gd name="connsiteY2086" fmla="*/ 3259224 h 3513667"/>
              <a:gd name="connsiteX2087" fmla="*/ 863817 w 3076859"/>
              <a:gd name="connsiteY2087" fmla="*/ 3259224 h 3513667"/>
              <a:gd name="connsiteX2088" fmla="*/ 857217 w 3076859"/>
              <a:gd name="connsiteY2088" fmla="*/ 3259089 h 3513667"/>
              <a:gd name="connsiteX2089" fmla="*/ 850616 w 3076859"/>
              <a:gd name="connsiteY2089" fmla="*/ 3258818 h 3513667"/>
              <a:gd name="connsiteX2090" fmla="*/ 844216 w 3076859"/>
              <a:gd name="connsiteY2090" fmla="*/ 3258276 h 3513667"/>
              <a:gd name="connsiteX2091" fmla="*/ 837616 w 3076859"/>
              <a:gd name="connsiteY2091" fmla="*/ 3257598 h 3513667"/>
              <a:gd name="connsiteX2092" fmla="*/ 831016 w 3076859"/>
              <a:gd name="connsiteY2092" fmla="*/ 3256513 h 3513667"/>
              <a:gd name="connsiteX2093" fmla="*/ 824616 w 3076859"/>
              <a:gd name="connsiteY2093" fmla="*/ 3255293 h 3513667"/>
              <a:gd name="connsiteX2094" fmla="*/ 818216 w 3076859"/>
              <a:gd name="connsiteY2094" fmla="*/ 3253531 h 3513667"/>
              <a:gd name="connsiteX2095" fmla="*/ 801416 w 3076859"/>
              <a:gd name="connsiteY2095" fmla="*/ 3251362 h 3513667"/>
              <a:gd name="connsiteX2096" fmla="*/ 797815 w 3076859"/>
              <a:gd name="connsiteY2096" fmla="*/ 3251633 h 3513667"/>
              <a:gd name="connsiteX2097" fmla="*/ 794215 w 3076859"/>
              <a:gd name="connsiteY2097" fmla="*/ 3251769 h 3513667"/>
              <a:gd name="connsiteX2098" fmla="*/ 790815 w 3076859"/>
              <a:gd name="connsiteY2098" fmla="*/ 3251633 h 3513667"/>
              <a:gd name="connsiteX2099" fmla="*/ 787615 w 3076859"/>
              <a:gd name="connsiteY2099" fmla="*/ 3251362 h 3513667"/>
              <a:gd name="connsiteX2100" fmla="*/ 784415 w 3076859"/>
              <a:gd name="connsiteY2100" fmla="*/ 3250684 h 3513667"/>
              <a:gd name="connsiteX2101" fmla="*/ 781615 w 3076859"/>
              <a:gd name="connsiteY2101" fmla="*/ 3250007 h 3513667"/>
              <a:gd name="connsiteX2102" fmla="*/ 778615 w 3076859"/>
              <a:gd name="connsiteY2102" fmla="*/ 3248922 h 3513667"/>
              <a:gd name="connsiteX2103" fmla="*/ 776015 w 3076859"/>
              <a:gd name="connsiteY2103" fmla="*/ 3247702 h 3513667"/>
              <a:gd name="connsiteX2104" fmla="*/ 773615 w 3076859"/>
              <a:gd name="connsiteY2104" fmla="*/ 3246075 h 3513667"/>
              <a:gd name="connsiteX2105" fmla="*/ 771215 w 3076859"/>
              <a:gd name="connsiteY2105" fmla="*/ 3244449 h 3513667"/>
              <a:gd name="connsiteX2106" fmla="*/ 769015 w 3076859"/>
              <a:gd name="connsiteY2106" fmla="*/ 3242415 h 3513667"/>
              <a:gd name="connsiteX2107" fmla="*/ 767215 w 3076859"/>
              <a:gd name="connsiteY2107" fmla="*/ 3240246 h 3513667"/>
              <a:gd name="connsiteX2108" fmla="*/ 765415 w 3076859"/>
              <a:gd name="connsiteY2108" fmla="*/ 3237942 h 3513667"/>
              <a:gd name="connsiteX2109" fmla="*/ 764015 w 3076859"/>
              <a:gd name="connsiteY2109" fmla="*/ 3235502 h 3513667"/>
              <a:gd name="connsiteX2110" fmla="*/ 762615 w 3076859"/>
              <a:gd name="connsiteY2110" fmla="*/ 3232655 h 3513667"/>
              <a:gd name="connsiteX2111" fmla="*/ 761615 w 3076859"/>
              <a:gd name="connsiteY2111" fmla="*/ 3229673 h 3513667"/>
              <a:gd name="connsiteX2112" fmla="*/ 759815 w 3076859"/>
              <a:gd name="connsiteY2112" fmla="*/ 3224522 h 3513667"/>
              <a:gd name="connsiteX2113" fmla="*/ 758015 w 3076859"/>
              <a:gd name="connsiteY2113" fmla="*/ 3219370 h 3513667"/>
              <a:gd name="connsiteX2114" fmla="*/ 754015 w 3076859"/>
              <a:gd name="connsiteY2114" fmla="*/ 3209204 h 3513667"/>
              <a:gd name="connsiteX2115" fmla="*/ 749615 w 3076859"/>
              <a:gd name="connsiteY2115" fmla="*/ 3198901 h 3513667"/>
              <a:gd name="connsiteX2116" fmla="*/ 745214 w 3076859"/>
              <a:gd name="connsiteY2116" fmla="*/ 3188870 h 3513667"/>
              <a:gd name="connsiteX2117" fmla="*/ 743214 w 3076859"/>
              <a:gd name="connsiteY2117" fmla="*/ 3183719 h 3513667"/>
              <a:gd name="connsiteX2118" fmla="*/ 741414 w 3076859"/>
              <a:gd name="connsiteY2118" fmla="*/ 3178567 h 3513667"/>
              <a:gd name="connsiteX2119" fmla="*/ 739814 w 3076859"/>
              <a:gd name="connsiteY2119" fmla="*/ 3173281 h 3513667"/>
              <a:gd name="connsiteX2120" fmla="*/ 738214 w 3076859"/>
              <a:gd name="connsiteY2120" fmla="*/ 3167994 h 3513667"/>
              <a:gd name="connsiteX2121" fmla="*/ 737014 w 3076859"/>
              <a:gd name="connsiteY2121" fmla="*/ 3162843 h 3513667"/>
              <a:gd name="connsiteX2122" fmla="*/ 736414 w 3076859"/>
              <a:gd name="connsiteY2122" fmla="*/ 3157420 h 3513667"/>
              <a:gd name="connsiteX2123" fmla="*/ 735614 w 3076859"/>
              <a:gd name="connsiteY2123" fmla="*/ 3151862 h 3513667"/>
              <a:gd name="connsiteX2124" fmla="*/ 735614 w 3076859"/>
              <a:gd name="connsiteY2124" fmla="*/ 3146305 h 3513667"/>
              <a:gd name="connsiteX2125" fmla="*/ 732214 w 3076859"/>
              <a:gd name="connsiteY2125" fmla="*/ 3140882 h 3513667"/>
              <a:gd name="connsiteX2126" fmla="*/ 729214 w 3076859"/>
              <a:gd name="connsiteY2126" fmla="*/ 3135324 h 3513667"/>
              <a:gd name="connsiteX2127" fmla="*/ 726414 w 3076859"/>
              <a:gd name="connsiteY2127" fmla="*/ 3129495 h 3513667"/>
              <a:gd name="connsiteX2128" fmla="*/ 723614 w 3076859"/>
              <a:gd name="connsiteY2128" fmla="*/ 3123937 h 3513667"/>
              <a:gd name="connsiteX2129" fmla="*/ 721014 w 3076859"/>
              <a:gd name="connsiteY2129" fmla="*/ 3118244 h 3513667"/>
              <a:gd name="connsiteX2130" fmla="*/ 719014 w 3076859"/>
              <a:gd name="connsiteY2130" fmla="*/ 3112415 h 3513667"/>
              <a:gd name="connsiteX2131" fmla="*/ 717014 w 3076859"/>
              <a:gd name="connsiteY2131" fmla="*/ 3106722 h 3513667"/>
              <a:gd name="connsiteX2132" fmla="*/ 715214 w 3076859"/>
              <a:gd name="connsiteY2132" fmla="*/ 3100621 h 3513667"/>
              <a:gd name="connsiteX2133" fmla="*/ 713414 w 3076859"/>
              <a:gd name="connsiteY2133" fmla="*/ 3094792 h 3513667"/>
              <a:gd name="connsiteX2134" fmla="*/ 712014 w 3076859"/>
              <a:gd name="connsiteY2134" fmla="*/ 3088692 h 3513667"/>
              <a:gd name="connsiteX2135" fmla="*/ 710614 w 3076859"/>
              <a:gd name="connsiteY2135" fmla="*/ 3082863 h 3513667"/>
              <a:gd name="connsiteX2136" fmla="*/ 709414 w 3076859"/>
              <a:gd name="connsiteY2136" fmla="*/ 3076763 h 3513667"/>
              <a:gd name="connsiteX2137" fmla="*/ 708614 w 3076859"/>
              <a:gd name="connsiteY2137" fmla="*/ 3070663 h 3513667"/>
              <a:gd name="connsiteX2138" fmla="*/ 707614 w 3076859"/>
              <a:gd name="connsiteY2138" fmla="*/ 3064427 h 3513667"/>
              <a:gd name="connsiteX2139" fmla="*/ 706214 w 3076859"/>
              <a:gd name="connsiteY2139" fmla="*/ 3052092 h 3513667"/>
              <a:gd name="connsiteX2140" fmla="*/ 705414 w 3076859"/>
              <a:gd name="connsiteY2140" fmla="*/ 3050465 h 3513667"/>
              <a:gd name="connsiteX2141" fmla="*/ 704614 w 3076859"/>
              <a:gd name="connsiteY2141" fmla="*/ 3048567 h 3513667"/>
              <a:gd name="connsiteX2142" fmla="*/ 704214 w 3076859"/>
              <a:gd name="connsiteY2142" fmla="*/ 3046398 h 3513667"/>
              <a:gd name="connsiteX2143" fmla="*/ 704014 w 3076859"/>
              <a:gd name="connsiteY2143" fmla="*/ 3044229 h 3513667"/>
              <a:gd name="connsiteX2144" fmla="*/ 704014 w 3076859"/>
              <a:gd name="connsiteY2144" fmla="*/ 3039756 h 3513667"/>
              <a:gd name="connsiteX2145" fmla="*/ 703814 w 3076859"/>
              <a:gd name="connsiteY2145" fmla="*/ 3037451 h 3513667"/>
              <a:gd name="connsiteX2146" fmla="*/ 703814 w 3076859"/>
              <a:gd name="connsiteY2146" fmla="*/ 3035282 h 3513667"/>
              <a:gd name="connsiteX2147" fmla="*/ 703214 w 3076859"/>
              <a:gd name="connsiteY2147" fmla="*/ 3033114 h 3513667"/>
              <a:gd name="connsiteX2148" fmla="*/ 702614 w 3076859"/>
              <a:gd name="connsiteY2148" fmla="*/ 3031216 h 3513667"/>
              <a:gd name="connsiteX2149" fmla="*/ 701414 w 3076859"/>
              <a:gd name="connsiteY2149" fmla="*/ 3029589 h 3513667"/>
              <a:gd name="connsiteX2150" fmla="*/ 700814 w 3076859"/>
              <a:gd name="connsiteY2150" fmla="*/ 3028911 h 3513667"/>
              <a:gd name="connsiteX2151" fmla="*/ 699814 w 3076859"/>
              <a:gd name="connsiteY2151" fmla="*/ 3028369 h 3513667"/>
              <a:gd name="connsiteX2152" fmla="*/ 699014 w 3076859"/>
              <a:gd name="connsiteY2152" fmla="*/ 3027691 h 3513667"/>
              <a:gd name="connsiteX2153" fmla="*/ 697814 w 3076859"/>
              <a:gd name="connsiteY2153" fmla="*/ 3027285 h 3513667"/>
              <a:gd name="connsiteX2154" fmla="*/ 696614 w 3076859"/>
              <a:gd name="connsiteY2154" fmla="*/ 3026742 h 3513667"/>
              <a:gd name="connsiteX2155" fmla="*/ 695413 w 3076859"/>
              <a:gd name="connsiteY2155" fmla="*/ 3026471 h 3513667"/>
              <a:gd name="connsiteX2156" fmla="*/ 693813 w 3076859"/>
              <a:gd name="connsiteY2156" fmla="*/ 3026336 h 3513667"/>
              <a:gd name="connsiteX2157" fmla="*/ 691813 w 3076859"/>
              <a:gd name="connsiteY2157" fmla="*/ 3026200 h 3513667"/>
              <a:gd name="connsiteX2158" fmla="*/ 689813 w 3076859"/>
              <a:gd name="connsiteY2158" fmla="*/ 3026336 h 3513667"/>
              <a:gd name="connsiteX2159" fmla="*/ 687813 w 3076859"/>
              <a:gd name="connsiteY2159" fmla="*/ 3026471 h 3513667"/>
              <a:gd name="connsiteX2160" fmla="*/ 685813 w 3076859"/>
              <a:gd name="connsiteY2160" fmla="*/ 3032842 h 3513667"/>
              <a:gd name="connsiteX2161" fmla="*/ 683613 w 3076859"/>
              <a:gd name="connsiteY2161" fmla="*/ 3039078 h 3513667"/>
              <a:gd name="connsiteX2162" fmla="*/ 681413 w 3076859"/>
              <a:gd name="connsiteY2162" fmla="*/ 3045314 h 3513667"/>
              <a:gd name="connsiteX2163" fmla="*/ 680013 w 3076859"/>
              <a:gd name="connsiteY2163" fmla="*/ 3048296 h 3513667"/>
              <a:gd name="connsiteX2164" fmla="*/ 678413 w 3076859"/>
              <a:gd name="connsiteY2164" fmla="*/ 3051007 h 3513667"/>
              <a:gd name="connsiteX2165" fmla="*/ 676813 w 3076859"/>
              <a:gd name="connsiteY2165" fmla="*/ 3053854 h 3513667"/>
              <a:gd name="connsiteX2166" fmla="*/ 674813 w 3076859"/>
              <a:gd name="connsiteY2166" fmla="*/ 3056565 h 3513667"/>
              <a:gd name="connsiteX2167" fmla="*/ 672813 w 3076859"/>
              <a:gd name="connsiteY2167" fmla="*/ 3059141 h 3513667"/>
              <a:gd name="connsiteX2168" fmla="*/ 670213 w 3076859"/>
              <a:gd name="connsiteY2168" fmla="*/ 3061445 h 3513667"/>
              <a:gd name="connsiteX2169" fmla="*/ 667813 w 3076859"/>
              <a:gd name="connsiteY2169" fmla="*/ 3063614 h 3513667"/>
              <a:gd name="connsiteX2170" fmla="*/ 664813 w 3076859"/>
              <a:gd name="connsiteY2170" fmla="*/ 3065512 h 3513667"/>
              <a:gd name="connsiteX2171" fmla="*/ 661413 w 3076859"/>
              <a:gd name="connsiteY2171" fmla="*/ 3067410 h 3513667"/>
              <a:gd name="connsiteX2172" fmla="*/ 657613 w 3076859"/>
              <a:gd name="connsiteY2172" fmla="*/ 3069172 h 3513667"/>
              <a:gd name="connsiteX2173" fmla="*/ 658613 w 3076859"/>
              <a:gd name="connsiteY2173" fmla="*/ 3072832 h 3513667"/>
              <a:gd name="connsiteX2174" fmla="*/ 659813 w 3076859"/>
              <a:gd name="connsiteY2174" fmla="*/ 3076763 h 3513667"/>
              <a:gd name="connsiteX2175" fmla="*/ 660413 w 3076859"/>
              <a:gd name="connsiteY2175" fmla="*/ 3080694 h 3513667"/>
              <a:gd name="connsiteX2176" fmla="*/ 660613 w 3076859"/>
              <a:gd name="connsiteY2176" fmla="*/ 3082728 h 3513667"/>
              <a:gd name="connsiteX2177" fmla="*/ 660613 w 3076859"/>
              <a:gd name="connsiteY2177" fmla="*/ 3084626 h 3513667"/>
              <a:gd name="connsiteX2178" fmla="*/ 660613 w 3076859"/>
              <a:gd name="connsiteY2178" fmla="*/ 3086388 h 3513667"/>
              <a:gd name="connsiteX2179" fmla="*/ 660213 w 3076859"/>
              <a:gd name="connsiteY2179" fmla="*/ 3088286 h 3513667"/>
              <a:gd name="connsiteX2180" fmla="*/ 659813 w 3076859"/>
              <a:gd name="connsiteY2180" fmla="*/ 3089777 h 3513667"/>
              <a:gd name="connsiteX2181" fmla="*/ 659013 w 3076859"/>
              <a:gd name="connsiteY2181" fmla="*/ 3091404 h 3513667"/>
              <a:gd name="connsiteX2182" fmla="*/ 658213 w 3076859"/>
              <a:gd name="connsiteY2182" fmla="*/ 3092624 h 3513667"/>
              <a:gd name="connsiteX2183" fmla="*/ 656813 w 3076859"/>
              <a:gd name="connsiteY2183" fmla="*/ 3093844 h 3513667"/>
              <a:gd name="connsiteX2184" fmla="*/ 655213 w 3076859"/>
              <a:gd name="connsiteY2184" fmla="*/ 3094792 h 3513667"/>
              <a:gd name="connsiteX2185" fmla="*/ 653213 w 3076859"/>
              <a:gd name="connsiteY2185" fmla="*/ 3095606 h 3513667"/>
              <a:gd name="connsiteX2186" fmla="*/ 648813 w 3076859"/>
              <a:gd name="connsiteY2186" fmla="*/ 3096961 h 3513667"/>
              <a:gd name="connsiteX2187" fmla="*/ 644613 w 3076859"/>
              <a:gd name="connsiteY2187" fmla="*/ 3098588 h 3513667"/>
              <a:gd name="connsiteX2188" fmla="*/ 640612 w 3076859"/>
              <a:gd name="connsiteY2188" fmla="*/ 3100350 h 3513667"/>
              <a:gd name="connsiteX2189" fmla="*/ 636812 w 3076859"/>
              <a:gd name="connsiteY2189" fmla="*/ 3102384 h 3513667"/>
              <a:gd name="connsiteX2190" fmla="*/ 633012 w 3076859"/>
              <a:gd name="connsiteY2190" fmla="*/ 3104553 h 3513667"/>
              <a:gd name="connsiteX2191" fmla="*/ 629412 w 3076859"/>
              <a:gd name="connsiteY2191" fmla="*/ 3106722 h 3513667"/>
              <a:gd name="connsiteX2192" fmla="*/ 625812 w 3076859"/>
              <a:gd name="connsiteY2192" fmla="*/ 3109026 h 3513667"/>
              <a:gd name="connsiteX2193" fmla="*/ 622412 w 3076859"/>
              <a:gd name="connsiteY2193" fmla="*/ 3111466 h 3513667"/>
              <a:gd name="connsiteX2194" fmla="*/ 615412 w 3076859"/>
              <a:gd name="connsiteY2194" fmla="*/ 3116482 h 3513667"/>
              <a:gd name="connsiteX2195" fmla="*/ 608812 w 3076859"/>
              <a:gd name="connsiteY2195" fmla="*/ 3121497 h 3513667"/>
              <a:gd name="connsiteX2196" fmla="*/ 602012 w 3076859"/>
              <a:gd name="connsiteY2196" fmla="*/ 3126513 h 3513667"/>
              <a:gd name="connsiteX2197" fmla="*/ 598612 w 3076859"/>
              <a:gd name="connsiteY2197" fmla="*/ 3128953 h 3513667"/>
              <a:gd name="connsiteX2198" fmla="*/ 595012 w 3076859"/>
              <a:gd name="connsiteY2198" fmla="*/ 3131258 h 3513667"/>
              <a:gd name="connsiteX2199" fmla="*/ 575411 w 3076859"/>
              <a:gd name="connsiteY2199" fmla="*/ 3132749 h 3513667"/>
              <a:gd name="connsiteX2200" fmla="*/ 555611 w 3076859"/>
              <a:gd name="connsiteY2200" fmla="*/ 3134375 h 3513667"/>
              <a:gd name="connsiteX2201" fmla="*/ 545811 w 3076859"/>
              <a:gd name="connsiteY2201" fmla="*/ 3135189 h 3513667"/>
              <a:gd name="connsiteX2202" fmla="*/ 535610 w 3076859"/>
              <a:gd name="connsiteY2202" fmla="*/ 3135595 h 3513667"/>
              <a:gd name="connsiteX2203" fmla="*/ 525810 w 3076859"/>
              <a:gd name="connsiteY2203" fmla="*/ 3136002 h 3513667"/>
              <a:gd name="connsiteX2204" fmla="*/ 516010 w 3076859"/>
              <a:gd name="connsiteY2204" fmla="*/ 3136409 h 3513667"/>
              <a:gd name="connsiteX2205" fmla="*/ 506010 w 3076859"/>
              <a:gd name="connsiteY2205" fmla="*/ 3136680 h 3513667"/>
              <a:gd name="connsiteX2206" fmla="*/ 496210 w 3076859"/>
              <a:gd name="connsiteY2206" fmla="*/ 3136680 h 3513667"/>
              <a:gd name="connsiteX2207" fmla="*/ 486409 w 3076859"/>
              <a:gd name="connsiteY2207" fmla="*/ 3136409 h 3513667"/>
              <a:gd name="connsiteX2208" fmla="*/ 476409 w 3076859"/>
              <a:gd name="connsiteY2208" fmla="*/ 3135867 h 3513667"/>
              <a:gd name="connsiteX2209" fmla="*/ 466609 w 3076859"/>
              <a:gd name="connsiteY2209" fmla="*/ 3135324 h 3513667"/>
              <a:gd name="connsiteX2210" fmla="*/ 456809 w 3076859"/>
              <a:gd name="connsiteY2210" fmla="*/ 3134375 h 3513667"/>
              <a:gd name="connsiteX2211" fmla="*/ 446809 w 3076859"/>
              <a:gd name="connsiteY2211" fmla="*/ 3133155 h 3513667"/>
              <a:gd name="connsiteX2212" fmla="*/ 437009 w 3076859"/>
              <a:gd name="connsiteY2212" fmla="*/ 3131529 h 3513667"/>
              <a:gd name="connsiteX2213" fmla="*/ 433608 w 3076859"/>
              <a:gd name="connsiteY2213" fmla="*/ 3130851 h 3513667"/>
              <a:gd name="connsiteX2214" fmla="*/ 430808 w 3076859"/>
              <a:gd name="connsiteY2214" fmla="*/ 3129902 h 3513667"/>
              <a:gd name="connsiteX2215" fmla="*/ 428208 w 3076859"/>
              <a:gd name="connsiteY2215" fmla="*/ 3128682 h 3513667"/>
              <a:gd name="connsiteX2216" fmla="*/ 426008 w 3076859"/>
              <a:gd name="connsiteY2216" fmla="*/ 3127191 h 3513667"/>
              <a:gd name="connsiteX2217" fmla="*/ 424208 w 3076859"/>
              <a:gd name="connsiteY2217" fmla="*/ 3125700 h 3513667"/>
              <a:gd name="connsiteX2218" fmla="*/ 422608 w 3076859"/>
              <a:gd name="connsiteY2218" fmla="*/ 3123937 h 3513667"/>
              <a:gd name="connsiteX2219" fmla="*/ 421208 w 3076859"/>
              <a:gd name="connsiteY2219" fmla="*/ 3122175 h 3513667"/>
              <a:gd name="connsiteX2220" fmla="*/ 420008 w 3076859"/>
              <a:gd name="connsiteY2220" fmla="*/ 3120142 h 3513667"/>
              <a:gd name="connsiteX2221" fmla="*/ 419208 w 3076859"/>
              <a:gd name="connsiteY2221" fmla="*/ 3117973 h 3513667"/>
              <a:gd name="connsiteX2222" fmla="*/ 418408 w 3076859"/>
              <a:gd name="connsiteY2222" fmla="*/ 3115804 h 3513667"/>
              <a:gd name="connsiteX2223" fmla="*/ 417008 w 3076859"/>
              <a:gd name="connsiteY2223" fmla="*/ 3111331 h 3513667"/>
              <a:gd name="connsiteX2224" fmla="*/ 415208 w 3076859"/>
              <a:gd name="connsiteY2224" fmla="*/ 3102113 h 3513667"/>
              <a:gd name="connsiteX2225" fmla="*/ 412008 w 3076859"/>
              <a:gd name="connsiteY2225" fmla="*/ 3085168 h 3513667"/>
              <a:gd name="connsiteX2226" fmla="*/ 408808 w 3076859"/>
              <a:gd name="connsiteY2226" fmla="*/ 3068494 h 3513667"/>
              <a:gd name="connsiteX2227" fmla="*/ 403208 w 3076859"/>
              <a:gd name="connsiteY2227" fmla="*/ 3035011 h 3513667"/>
              <a:gd name="connsiteX2228" fmla="*/ 384407 w 3076859"/>
              <a:gd name="connsiteY2228" fmla="*/ 2878713 h 3513667"/>
              <a:gd name="connsiteX2229" fmla="*/ 382808 w 3076859"/>
              <a:gd name="connsiteY2229" fmla="*/ 2875731 h 3513667"/>
              <a:gd name="connsiteX2230" fmla="*/ 381807 w 3076859"/>
              <a:gd name="connsiteY2230" fmla="*/ 2873019 h 3513667"/>
              <a:gd name="connsiteX2231" fmla="*/ 380807 w 3076859"/>
              <a:gd name="connsiteY2231" fmla="*/ 2870037 h 3513667"/>
              <a:gd name="connsiteX2232" fmla="*/ 380207 w 3076859"/>
              <a:gd name="connsiteY2232" fmla="*/ 2867326 h 3513667"/>
              <a:gd name="connsiteX2233" fmla="*/ 377407 w 3076859"/>
              <a:gd name="connsiteY2233" fmla="*/ 2859870 h 3513667"/>
              <a:gd name="connsiteX2234" fmla="*/ 374607 w 3076859"/>
              <a:gd name="connsiteY2234" fmla="*/ 2852415 h 3513667"/>
              <a:gd name="connsiteX2235" fmla="*/ 372207 w 3076859"/>
              <a:gd name="connsiteY2235" fmla="*/ 2844959 h 3513667"/>
              <a:gd name="connsiteX2236" fmla="*/ 370207 w 3076859"/>
              <a:gd name="connsiteY2236" fmla="*/ 2837639 h 3513667"/>
              <a:gd name="connsiteX2237" fmla="*/ 368007 w 3076859"/>
              <a:gd name="connsiteY2237" fmla="*/ 2830047 h 3513667"/>
              <a:gd name="connsiteX2238" fmla="*/ 366407 w 3076859"/>
              <a:gd name="connsiteY2238" fmla="*/ 2822592 h 3513667"/>
              <a:gd name="connsiteX2239" fmla="*/ 364807 w 3076859"/>
              <a:gd name="connsiteY2239" fmla="*/ 2815000 h 3513667"/>
              <a:gd name="connsiteX2240" fmla="*/ 363807 w 3076859"/>
              <a:gd name="connsiteY2240" fmla="*/ 2807409 h 3513667"/>
              <a:gd name="connsiteX2241" fmla="*/ 362807 w 3076859"/>
              <a:gd name="connsiteY2241" fmla="*/ 2799818 h 3513667"/>
              <a:gd name="connsiteX2242" fmla="*/ 362207 w 3076859"/>
              <a:gd name="connsiteY2242" fmla="*/ 2792227 h 3513667"/>
              <a:gd name="connsiteX2243" fmla="*/ 361607 w 3076859"/>
              <a:gd name="connsiteY2243" fmla="*/ 2784771 h 3513667"/>
              <a:gd name="connsiteX2244" fmla="*/ 361407 w 3076859"/>
              <a:gd name="connsiteY2244" fmla="*/ 2777044 h 3513667"/>
              <a:gd name="connsiteX2245" fmla="*/ 361407 w 3076859"/>
              <a:gd name="connsiteY2245" fmla="*/ 2769453 h 3513667"/>
              <a:gd name="connsiteX2246" fmla="*/ 361607 w 3076859"/>
              <a:gd name="connsiteY2246" fmla="*/ 2761726 h 3513667"/>
              <a:gd name="connsiteX2247" fmla="*/ 362207 w 3076859"/>
              <a:gd name="connsiteY2247" fmla="*/ 2753999 h 3513667"/>
              <a:gd name="connsiteX2248" fmla="*/ 362807 w 3076859"/>
              <a:gd name="connsiteY2248" fmla="*/ 2746272 h 3513667"/>
              <a:gd name="connsiteX2249" fmla="*/ 362407 w 3076859"/>
              <a:gd name="connsiteY2249" fmla="*/ 2743290 h 3513667"/>
              <a:gd name="connsiteX2250" fmla="*/ 362207 w 3076859"/>
              <a:gd name="connsiteY2250" fmla="*/ 2740579 h 3513667"/>
              <a:gd name="connsiteX2251" fmla="*/ 362207 w 3076859"/>
              <a:gd name="connsiteY2251" fmla="*/ 2737597 h 3513667"/>
              <a:gd name="connsiteX2252" fmla="*/ 362407 w 3076859"/>
              <a:gd name="connsiteY2252" fmla="*/ 2734614 h 3513667"/>
              <a:gd name="connsiteX2253" fmla="*/ 362807 w 3076859"/>
              <a:gd name="connsiteY2253" fmla="*/ 2731768 h 3513667"/>
              <a:gd name="connsiteX2254" fmla="*/ 363607 w 3076859"/>
              <a:gd name="connsiteY2254" fmla="*/ 2728650 h 3513667"/>
              <a:gd name="connsiteX2255" fmla="*/ 364607 w 3076859"/>
              <a:gd name="connsiteY2255" fmla="*/ 2725532 h 3513667"/>
              <a:gd name="connsiteX2256" fmla="*/ 366007 w 3076859"/>
              <a:gd name="connsiteY2256" fmla="*/ 2722550 h 3513667"/>
              <a:gd name="connsiteX2257" fmla="*/ 364607 w 3076859"/>
              <a:gd name="connsiteY2257" fmla="*/ 2714145 h 3513667"/>
              <a:gd name="connsiteX2258" fmla="*/ 362807 w 3076859"/>
              <a:gd name="connsiteY2258" fmla="*/ 2712112 h 3513667"/>
              <a:gd name="connsiteX2259" fmla="*/ 361207 w 3076859"/>
              <a:gd name="connsiteY2259" fmla="*/ 2710078 h 3513667"/>
              <a:gd name="connsiteX2260" fmla="*/ 359807 w 3076859"/>
              <a:gd name="connsiteY2260" fmla="*/ 2708045 h 3513667"/>
              <a:gd name="connsiteX2261" fmla="*/ 358807 w 3076859"/>
              <a:gd name="connsiteY2261" fmla="*/ 2706012 h 3513667"/>
              <a:gd name="connsiteX2262" fmla="*/ 357607 w 3076859"/>
              <a:gd name="connsiteY2262" fmla="*/ 2703978 h 3513667"/>
              <a:gd name="connsiteX2263" fmla="*/ 356607 w 3076859"/>
              <a:gd name="connsiteY2263" fmla="*/ 2701809 h 3513667"/>
              <a:gd name="connsiteX2264" fmla="*/ 355207 w 3076859"/>
              <a:gd name="connsiteY2264" fmla="*/ 2697607 h 3513667"/>
              <a:gd name="connsiteX2265" fmla="*/ 354407 w 3076859"/>
              <a:gd name="connsiteY2265" fmla="*/ 2693269 h 3513667"/>
              <a:gd name="connsiteX2266" fmla="*/ 354007 w 3076859"/>
              <a:gd name="connsiteY2266" fmla="*/ 2688796 h 3513667"/>
              <a:gd name="connsiteX2267" fmla="*/ 353607 w 3076859"/>
              <a:gd name="connsiteY2267" fmla="*/ 2684187 h 3513667"/>
              <a:gd name="connsiteX2268" fmla="*/ 353407 w 3076859"/>
              <a:gd name="connsiteY2268" fmla="*/ 2679713 h 3513667"/>
              <a:gd name="connsiteX2269" fmla="*/ 354007 w 3076859"/>
              <a:gd name="connsiteY2269" fmla="*/ 2670631 h 3513667"/>
              <a:gd name="connsiteX2270" fmla="*/ 354207 w 3076859"/>
              <a:gd name="connsiteY2270" fmla="*/ 2661549 h 3513667"/>
              <a:gd name="connsiteX2271" fmla="*/ 354207 w 3076859"/>
              <a:gd name="connsiteY2271" fmla="*/ 2656940 h 3513667"/>
              <a:gd name="connsiteX2272" fmla="*/ 353607 w 3076859"/>
              <a:gd name="connsiteY2272" fmla="*/ 2652195 h 3513667"/>
              <a:gd name="connsiteX2273" fmla="*/ 353007 w 3076859"/>
              <a:gd name="connsiteY2273" fmla="*/ 2647722 h 3513667"/>
              <a:gd name="connsiteX2274" fmla="*/ 351807 w 3076859"/>
              <a:gd name="connsiteY2274" fmla="*/ 2643248 h 3513667"/>
              <a:gd name="connsiteX2275" fmla="*/ 351007 w 3076859"/>
              <a:gd name="connsiteY2275" fmla="*/ 2645146 h 3513667"/>
              <a:gd name="connsiteX2276" fmla="*/ 350207 w 3076859"/>
              <a:gd name="connsiteY2276" fmla="*/ 2647179 h 3513667"/>
              <a:gd name="connsiteX2277" fmla="*/ 349007 w 3076859"/>
              <a:gd name="connsiteY2277" fmla="*/ 2650975 h 3513667"/>
              <a:gd name="connsiteX2278" fmla="*/ 348207 w 3076859"/>
              <a:gd name="connsiteY2278" fmla="*/ 2655042 h 3513667"/>
              <a:gd name="connsiteX2279" fmla="*/ 347807 w 3076859"/>
              <a:gd name="connsiteY2279" fmla="*/ 2659109 h 3513667"/>
              <a:gd name="connsiteX2280" fmla="*/ 347807 w 3076859"/>
              <a:gd name="connsiteY2280" fmla="*/ 2663040 h 3513667"/>
              <a:gd name="connsiteX2281" fmla="*/ 347807 w 3076859"/>
              <a:gd name="connsiteY2281" fmla="*/ 2667242 h 3513667"/>
              <a:gd name="connsiteX2282" fmla="*/ 348007 w 3076859"/>
              <a:gd name="connsiteY2282" fmla="*/ 2675240 h 3513667"/>
              <a:gd name="connsiteX2283" fmla="*/ 348007 w 3076859"/>
              <a:gd name="connsiteY2283" fmla="*/ 2679307 h 3513667"/>
              <a:gd name="connsiteX2284" fmla="*/ 348007 w 3076859"/>
              <a:gd name="connsiteY2284" fmla="*/ 2683374 h 3513667"/>
              <a:gd name="connsiteX2285" fmla="*/ 347607 w 3076859"/>
              <a:gd name="connsiteY2285" fmla="*/ 2687169 h 3513667"/>
              <a:gd name="connsiteX2286" fmla="*/ 346807 w 3076859"/>
              <a:gd name="connsiteY2286" fmla="*/ 2691100 h 3513667"/>
              <a:gd name="connsiteX2287" fmla="*/ 345807 w 3076859"/>
              <a:gd name="connsiteY2287" fmla="*/ 2694896 h 3513667"/>
              <a:gd name="connsiteX2288" fmla="*/ 345007 w 3076859"/>
              <a:gd name="connsiteY2288" fmla="*/ 2696794 h 3513667"/>
              <a:gd name="connsiteX2289" fmla="*/ 344207 w 3076859"/>
              <a:gd name="connsiteY2289" fmla="*/ 2698556 h 3513667"/>
              <a:gd name="connsiteX2290" fmla="*/ 343007 w 3076859"/>
              <a:gd name="connsiteY2290" fmla="*/ 2700318 h 3513667"/>
              <a:gd name="connsiteX2291" fmla="*/ 341807 w 3076859"/>
              <a:gd name="connsiteY2291" fmla="*/ 2702216 h 3513667"/>
              <a:gd name="connsiteX2292" fmla="*/ 340407 w 3076859"/>
              <a:gd name="connsiteY2292" fmla="*/ 2703843 h 3513667"/>
              <a:gd name="connsiteX2293" fmla="*/ 338807 w 3076859"/>
              <a:gd name="connsiteY2293" fmla="*/ 2705605 h 3513667"/>
              <a:gd name="connsiteX2294" fmla="*/ 337807 w 3076859"/>
              <a:gd name="connsiteY2294" fmla="*/ 2722550 h 3513667"/>
              <a:gd name="connsiteX2295" fmla="*/ 336407 w 3076859"/>
              <a:gd name="connsiteY2295" fmla="*/ 2739495 h 3513667"/>
              <a:gd name="connsiteX2296" fmla="*/ 334807 w 3076859"/>
              <a:gd name="connsiteY2296" fmla="*/ 2756439 h 3513667"/>
              <a:gd name="connsiteX2297" fmla="*/ 333007 w 3076859"/>
              <a:gd name="connsiteY2297" fmla="*/ 2773249 h 3513667"/>
              <a:gd name="connsiteX2298" fmla="*/ 331206 w 3076859"/>
              <a:gd name="connsiteY2298" fmla="*/ 2790329 h 3513667"/>
              <a:gd name="connsiteX2299" fmla="*/ 329206 w 3076859"/>
              <a:gd name="connsiteY2299" fmla="*/ 2807138 h 3513667"/>
              <a:gd name="connsiteX2300" fmla="*/ 325006 w 3076859"/>
              <a:gd name="connsiteY2300" fmla="*/ 2840892 h 3513667"/>
              <a:gd name="connsiteX2301" fmla="*/ 320206 w 3076859"/>
              <a:gd name="connsiteY2301" fmla="*/ 2874375 h 3513667"/>
              <a:gd name="connsiteX2302" fmla="*/ 315006 w 3076859"/>
              <a:gd name="connsiteY2302" fmla="*/ 2907858 h 3513667"/>
              <a:gd name="connsiteX2303" fmla="*/ 309206 w 3076859"/>
              <a:gd name="connsiteY2303" fmla="*/ 2941476 h 3513667"/>
              <a:gd name="connsiteX2304" fmla="*/ 303406 w 3076859"/>
              <a:gd name="connsiteY2304" fmla="*/ 2974959 h 3513667"/>
              <a:gd name="connsiteX2305" fmla="*/ 297206 w 3076859"/>
              <a:gd name="connsiteY2305" fmla="*/ 3008442 h 3513667"/>
              <a:gd name="connsiteX2306" fmla="*/ 290606 w 3076859"/>
              <a:gd name="connsiteY2306" fmla="*/ 3041789 h 3513667"/>
              <a:gd name="connsiteX2307" fmla="*/ 277405 w 3076859"/>
              <a:gd name="connsiteY2307" fmla="*/ 3108484 h 3513667"/>
              <a:gd name="connsiteX2308" fmla="*/ 263605 w 3076859"/>
              <a:gd name="connsiteY2308" fmla="*/ 3175178 h 3513667"/>
              <a:gd name="connsiteX2309" fmla="*/ 250405 w 3076859"/>
              <a:gd name="connsiteY2309" fmla="*/ 3241873 h 3513667"/>
              <a:gd name="connsiteX2310" fmla="*/ 251405 w 3076859"/>
              <a:gd name="connsiteY2310" fmla="*/ 3244449 h 3513667"/>
              <a:gd name="connsiteX2311" fmla="*/ 251805 w 3076859"/>
              <a:gd name="connsiteY2311" fmla="*/ 3246889 h 3513667"/>
              <a:gd name="connsiteX2312" fmla="*/ 252205 w 3076859"/>
              <a:gd name="connsiteY2312" fmla="*/ 3249193 h 3513667"/>
              <a:gd name="connsiteX2313" fmla="*/ 252205 w 3076859"/>
              <a:gd name="connsiteY2313" fmla="*/ 3251498 h 3513667"/>
              <a:gd name="connsiteX2314" fmla="*/ 252205 w 3076859"/>
              <a:gd name="connsiteY2314" fmla="*/ 3253802 h 3513667"/>
              <a:gd name="connsiteX2315" fmla="*/ 251805 w 3076859"/>
              <a:gd name="connsiteY2315" fmla="*/ 3256107 h 3513667"/>
              <a:gd name="connsiteX2316" fmla="*/ 251405 w 3076859"/>
              <a:gd name="connsiteY2316" fmla="*/ 3258276 h 3513667"/>
              <a:gd name="connsiteX2317" fmla="*/ 250605 w 3076859"/>
              <a:gd name="connsiteY2317" fmla="*/ 3260580 h 3513667"/>
              <a:gd name="connsiteX2318" fmla="*/ 249005 w 3076859"/>
              <a:gd name="connsiteY2318" fmla="*/ 3264918 h 3513667"/>
              <a:gd name="connsiteX2319" fmla="*/ 247005 w 3076859"/>
              <a:gd name="connsiteY2319" fmla="*/ 3269120 h 3513667"/>
              <a:gd name="connsiteX2320" fmla="*/ 242605 w 3076859"/>
              <a:gd name="connsiteY2320" fmla="*/ 3277660 h 3513667"/>
              <a:gd name="connsiteX2321" fmla="*/ 241805 w 3076859"/>
              <a:gd name="connsiteY2321" fmla="*/ 3281320 h 3513667"/>
              <a:gd name="connsiteX2322" fmla="*/ 240605 w 3076859"/>
              <a:gd name="connsiteY2322" fmla="*/ 3284845 h 3513667"/>
              <a:gd name="connsiteX2323" fmla="*/ 239405 w 3076859"/>
              <a:gd name="connsiteY2323" fmla="*/ 3288641 h 3513667"/>
              <a:gd name="connsiteX2324" fmla="*/ 238005 w 3076859"/>
              <a:gd name="connsiteY2324" fmla="*/ 3292165 h 3513667"/>
              <a:gd name="connsiteX2325" fmla="*/ 236805 w 3076859"/>
              <a:gd name="connsiteY2325" fmla="*/ 3295690 h 3513667"/>
              <a:gd name="connsiteX2326" fmla="*/ 235205 w 3076859"/>
              <a:gd name="connsiteY2326" fmla="*/ 3299079 h 3513667"/>
              <a:gd name="connsiteX2327" fmla="*/ 233205 w 3076859"/>
              <a:gd name="connsiteY2327" fmla="*/ 3302739 h 3513667"/>
              <a:gd name="connsiteX2328" fmla="*/ 231405 w 3076859"/>
              <a:gd name="connsiteY2328" fmla="*/ 3306128 h 3513667"/>
              <a:gd name="connsiteX2329" fmla="*/ 229405 w 3076859"/>
              <a:gd name="connsiteY2329" fmla="*/ 3309381 h 3513667"/>
              <a:gd name="connsiteX2330" fmla="*/ 227404 w 3076859"/>
              <a:gd name="connsiteY2330" fmla="*/ 3312770 h 3513667"/>
              <a:gd name="connsiteX2331" fmla="*/ 225405 w 3076859"/>
              <a:gd name="connsiteY2331" fmla="*/ 3315752 h 3513667"/>
              <a:gd name="connsiteX2332" fmla="*/ 223004 w 3076859"/>
              <a:gd name="connsiteY2332" fmla="*/ 3319006 h 3513667"/>
              <a:gd name="connsiteX2333" fmla="*/ 220604 w 3076859"/>
              <a:gd name="connsiteY2333" fmla="*/ 3321988 h 3513667"/>
              <a:gd name="connsiteX2334" fmla="*/ 218004 w 3076859"/>
              <a:gd name="connsiteY2334" fmla="*/ 3325106 h 3513667"/>
              <a:gd name="connsiteX2335" fmla="*/ 215604 w 3076859"/>
              <a:gd name="connsiteY2335" fmla="*/ 3327817 h 3513667"/>
              <a:gd name="connsiteX2336" fmla="*/ 213004 w 3076859"/>
              <a:gd name="connsiteY2336" fmla="*/ 3330664 h 3513667"/>
              <a:gd name="connsiteX2337" fmla="*/ 210204 w 3076859"/>
              <a:gd name="connsiteY2337" fmla="*/ 3333239 h 3513667"/>
              <a:gd name="connsiteX2338" fmla="*/ 207604 w 3076859"/>
              <a:gd name="connsiteY2338" fmla="*/ 3335815 h 3513667"/>
              <a:gd name="connsiteX2339" fmla="*/ 204604 w 3076859"/>
              <a:gd name="connsiteY2339" fmla="*/ 3338255 h 3513667"/>
              <a:gd name="connsiteX2340" fmla="*/ 201804 w 3076859"/>
              <a:gd name="connsiteY2340" fmla="*/ 3340559 h 3513667"/>
              <a:gd name="connsiteX2341" fmla="*/ 198804 w 3076859"/>
              <a:gd name="connsiteY2341" fmla="*/ 3342728 h 3513667"/>
              <a:gd name="connsiteX2342" fmla="*/ 195804 w 3076859"/>
              <a:gd name="connsiteY2342" fmla="*/ 3344626 h 3513667"/>
              <a:gd name="connsiteX2343" fmla="*/ 193004 w 3076859"/>
              <a:gd name="connsiteY2343" fmla="*/ 3346388 h 3513667"/>
              <a:gd name="connsiteX2344" fmla="*/ 190004 w 3076859"/>
              <a:gd name="connsiteY2344" fmla="*/ 3348151 h 3513667"/>
              <a:gd name="connsiteX2345" fmla="*/ 187004 w 3076859"/>
              <a:gd name="connsiteY2345" fmla="*/ 3349642 h 3513667"/>
              <a:gd name="connsiteX2346" fmla="*/ 184004 w 3076859"/>
              <a:gd name="connsiteY2346" fmla="*/ 3350997 h 3513667"/>
              <a:gd name="connsiteX2347" fmla="*/ 181004 w 3076859"/>
              <a:gd name="connsiteY2347" fmla="*/ 3352082 h 3513667"/>
              <a:gd name="connsiteX2348" fmla="*/ 178204 w 3076859"/>
              <a:gd name="connsiteY2348" fmla="*/ 3353166 h 3513667"/>
              <a:gd name="connsiteX2349" fmla="*/ 175204 w 3076859"/>
              <a:gd name="connsiteY2349" fmla="*/ 3353980 h 3513667"/>
              <a:gd name="connsiteX2350" fmla="*/ 172203 w 3076859"/>
              <a:gd name="connsiteY2350" fmla="*/ 3354657 h 3513667"/>
              <a:gd name="connsiteX2351" fmla="*/ 169203 w 3076859"/>
              <a:gd name="connsiteY2351" fmla="*/ 3355064 h 3513667"/>
              <a:gd name="connsiteX2352" fmla="*/ 166203 w 3076859"/>
              <a:gd name="connsiteY2352" fmla="*/ 3355200 h 3513667"/>
              <a:gd name="connsiteX2353" fmla="*/ 163803 w 3076859"/>
              <a:gd name="connsiteY2353" fmla="*/ 3356284 h 3513667"/>
              <a:gd name="connsiteX2354" fmla="*/ 161003 w 3076859"/>
              <a:gd name="connsiteY2354" fmla="*/ 3357369 h 3513667"/>
              <a:gd name="connsiteX2355" fmla="*/ 158403 w 3076859"/>
              <a:gd name="connsiteY2355" fmla="*/ 3358182 h 3513667"/>
              <a:gd name="connsiteX2356" fmla="*/ 156003 w 3076859"/>
              <a:gd name="connsiteY2356" fmla="*/ 3358995 h 3513667"/>
              <a:gd name="connsiteX2357" fmla="*/ 153203 w 3076859"/>
              <a:gd name="connsiteY2357" fmla="*/ 3359673 h 3513667"/>
              <a:gd name="connsiteX2358" fmla="*/ 150803 w 3076859"/>
              <a:gd name="connsiteY2358" fmla="*/ 3360351 h 3513667"/>
              <a:gd name="connsiteX2359" fmla="*/ 145403 w 3076859"/>
              <a:gd name="connsiteY2359" fmla="*/ 3361300 h 3513667"/>
              <a:gd name="connsiteX2360" fmla="*/ 140003 w 3076859"/>
              <a:gd name="connsiteY2360" fmla="*/ 3361842 h 3513667"/>
              <a:gd name="connsiteX2361" fmla="*/ 134803 w 3076859"/>
              <a:gd name="connsiteY2361" fmla="*/ 3362249 h 3513667"/>
              <a:gd name="connsiteX2362" fmla="*/ 129403 w 3076859"/>
              <a:gd name="connsiteY2362" fmla="*/ 3362384 h 3513667"/>
              <a:gd name="connsiteX2363" fmla="*/ 124002 w 3076859"/>
              <a:gd name="connsiteY2363" fmla="*/ 3362520 h 3513667"/>
              <a:gd name="connsiteX2364" fmla="*/ 113202 w 3076859"/>
              <a:gd name="connsiteY2364" fmla="*/ 3362520 h 3513667"/>
              <a:gd name="connsiteX2365" fmla="*/ 107802 w 3076859"/>
              <a:gd name="connsiteY2365" fmla="*/ 3362520 h 3513667"/>
              <a:gd name="connsiteX2366" fmla="*/ 102402 w 3076859"/>
              <a:gd name="connsiteY2366" fmla="*/ 3362655 h 3513667"/>
              <a:gd name="connsiteX2367" fmla="*/ 97202 w 3076859"/>
              <a:gd name="connsiteY2367" fmla="*/ 3362791 h 3513667"/>
              <a:gd name="connsiteX2368" fmla="*/ 91602 w 3076859"/>
              <a:gd name="connsiteY2368" fmla="*/ 3363333 h 3513667"/>
              <a:gd name="connsiteX2369" fmla="*/ 86402 w 3076859"/>
              <a:gd name="connsiteY2369" fmla="*/ 3364011 h 3513667"/>
              <a:gd name="connsiteX2370" fmla="*/ 81202 w 3076859"/>
              <a:gd name="connsiteY2370" fmla="*/ 3365095 h 3513667"/>
              <a:gd name="connsiteX2371" fmla="*/ 34001 w 3076859"/>
              <a:gd name="connsiteY2371" fmla="*/ 3362655 h 3513667"/>
              <a:gd name="connsiteX2372" fmla="*/ 30201 w 3076859"/>
              <a:gd name="connsiteY2372" fmla="*/ 3362655 h 3513667"/>
              <a:gd name="connsiteX2373" fmla="*/ 26001 w 3076859"/>
              <a:gd name="connsiteY2373" fmla="*/ 3362520 h 3513667"/>
              <a:gd name="connsiteX2374" fmla="*/ 24001 w 3076859"/>
              <a:gd name="connsiteY2374" fmla="*/ 3362384 h 3513667"/>
              <a:gd name="connsiteX2375" fmla="*/ 21800 w 3076859"/>
              <a:gd name="connsiteY2375" fmla="*/ 3361978 h 3513667"/>
              <a:gd name="connsiteX2376" fmla="*/ 20001 w 3076859"/>
              <a:gd name="connsiteY2376" fmla="*/ 3361571 h 3513667"/>
              <a:gd name="connsiteX2377" fmla="*/ 18000 w 3076859"/>
              <a:gd name="connsiteY2377" fmla="*/ 3361164 h 3513667"/>
              <a:gd name="connsiteX2378" fmla="*/ 16400 w 3076859"/>
              <a:gd name="connsiteY2378" fmla="*/ 3360486 h 3513667"/>
              <a:gd name="connsiteX2379" fmla="*/ 14800 w 3076859"/>
              <a:gd name="connsiteY2379" fmla="*/ 3359673 h 3513667"/>
              <a:gd name="connsiteX2380" fmla="*/ 13600 w 3076859"/>
              <a:gd name="connsiteY2380" fmla="*/ 3358995 h 3513667"/>
              <a:gd name="connsiteX2381" fmla="*/ 12600 w 3076859"/>
              <a:gd name="connsiteY2381" fmla="*/ 3358046 h 3513667"/>
              <a:gd name="connsiteX2382" fmla="*/ 11600 w 3076859"/>
              <a:gd name="connsiteY2382" fmla="*/ 3356962 h 3513667"/>
              <a:gd name="connsiteX2383" fmla="*/ 11200 w 3076859"/>
              <a:gd name="connsiteY2383" fmla="*/ 3355877 h 3513667"/>
              <a:gd name="connsiteX2384" fmla="*/ 11200 w 3076859"/>
              <a:gd name="connsiteY2384" fmla="*/ 3354657 h 3513667"/>
              <a:gd name="connsiteX2385" fmla="*/ 11400 w 3076859"/>
              <a:gd name="connsiteY2385" fmla="*/ 3353166 h 3513667"/>
              <a:gd name="connsiteX2386" fmla="*/ 12400 w 3076859"/>
              <a:gd name="connsiteY2386" fmla="*/ 3349371 h 3513667"/>
              <a:gd name="connsiteX2387" fmla="*/ 13200 w 3076859"/>
              <a:gd name="connsiteY2387" fmla="*/ 3345711 h 3513667"/>
              <a:gd name="connsiteX2388" fmla="*/ 13600 w 3076859"/>
              <a:gd name="connsiteY2388" fmla="*/ 3342051 h 3513667"/>
              <a:gd name="connsiteX2389" fmla="*/ 14400 w 3076859"/>
              <a:gd name="connsiteY2389" fmla="*/ 3338390 h 3513667"/>
              <a:gd name="connsiteX2390" fmla="*/ 14600 w 3076859"/>
              <a:gd name="connsiteY2390" fmla="*/ 3334730 h 3513667"/>
              <a:gd name="connsiteX2391" fmla="*/ 14800 w 3076859"/>
              <a:gd name="connsiteY2391" fmla="*/ 3330935 h 3513667"/>
              <a:gd name="connsiteX2392" fmla="*/ 14800 w 3076859"/>
              <a:gd name="connsiteY2392" fmla="*/ 3323750 h 3513667"/>
              <a:gd name="connsiteX2393" fmla="*/ 14200 w 3076859"/>
              <a:gd name="connsiteY2393" fmla="*/ 3316566 h 3513667"/>
              <a:gd name="connsiteX2394" fmla="*/ 13400 w 3076859"/>
              <a:gd name="connsiteY2394" fmla="*/ 3309381 h 3513667"/>
              <a:gd name="connsiteX2395" fmla="*/ 12400 w 3076859"/>
              <a:gd name="connsiteY2395" fmla="*/ 3302061 h 3513667"/>
              <a:gd name="connsiteX2396" fmla="*/ 11000 w 3076859"/>
              <a:gd name="connsiteY2396" fmla="*/ 3295012 h 3513667"/>
              <a:gd name="connsiteX2397" fmla="*/ 8000 w 3076859"/>
              <a:gd name="connsiteY2397" fmla="*/ 3280643 h 3513667"/>
              <a:gd name="connsiteX2398" fmla="*/ 6600 w 3076859"/>
              <a:gd name="connsiteY2398" fmla="*/ 3273458 h 3513667"/>
              <a:gd name="connsiteX2399" fmla="*/ 5400 w 3076859"/>
              <a:gd name="connsiteY2399" fmla="*/ 3266409 h 3513667"/>
              <a:gd name="connsiteX2400" fmla="*/ 4600 w 3076859"/>
              <a:gd name="connsiteY2400" fmla="*/ 3259089 h 3513667"/>
              <a:gd name="connsiteX2401" fmla="*/ 3800 w 3076859"/>
              <a:gd name="connsiteY2401" fmla="*/ 3251769 h 3513667"/>
              <a:gd name="connsiteX2402" fmla="*/ 3600 w 3076859"/>
              <a:gd name="connsiteY2402" fmla="*/ 3244720 h 3513667"/>
              <a:gd name="connsiteX2403" fmla="*/ 3600 w 3076859"/>
              <a:gd name="connsiteY2403" fmla="*/ 3241060 h 3513667"/>
              <a:gd name="connsiteX2404" fmla="*/ 3800 w 3076859"/>
              <a:gd name="connsiteY2404" fmla="*/ 3237400 h 3513667"/>
              <a:gd name="connsiteX2405" fmla="*/ 4400 w 3076859"/>
              <a:gd name="connsiteY2405" fmla="*/ 3231842 h 3513667"/>
              <a:gd name="connsiteX2406" fmla="*/ 4600 w 3076859"/>
              <a:gd name="connsiteY2406" fmla="*/ 3226284 h 3513667"/>
              <a:gd name="connsiteX2407" fmla="*/ 4600 w 3076859"/>
              <a:gd name="connsiteY2407" fmla="*/ 3215168 h 3513667"/>
              <a:gd name="connsiteX2408" fmla="*/ 4200 w 3076859"/>
              <a:gd name="connsiteY2408" fmla="*/ 3204188 h 3513667"/>
              <a:gd name="connsiteX2409" fmla="*/ 3400 w 3076859"/>
              <a:gd name="connsiteY2409" fmla="*/ 3193072 h 3513667"/>
              <a:gd name="connsiteX2410" fmla="*/ 1800 w 3076859"/>
              <a:gd name="connsiteY2410" fmla="*/ 3170841 h 3513667"/>
              <a:gd name="connsiteX2411" fmla="*/ 1000 w 3076859"/>
              <a:gd name="connsiteY2411" fmla="*/ 3159725 h 3513667"/>
              <a:gd name="connsiteX2412" fmla="*/ 200 w 3076859"/>
              <a:gd name="connsiteY2412" fmla="*/ 3148609 h 3513667"/>
              <a:gd name="connsiteX2413" fmla="*/ 0 w 3076859"/>
              <a:gd name="connsiteY2413" fmla="*/ 3137493 h 3513667"/>
              <a:gd name="connsiteX2414" fmla="*/ 0 w 3076859"/>
              <a:gd name="connsiteY2414" fmla="*/ 3126513 h 3513667"/>
              <a:gd name="connsiteX2415" fmla="*/ 200 w 3076859"/>
              <a:gd name="connsiteY2415" fmla="*/ 3120955 h 3513667"/>
              <a:gd name="connsiteX2416" fmla="*/ 400 w 3076859"/>
              <a:gd name="connsiteY2416" fmla="*/ 3115397 h 3513667"/>
              <a:gd name="connsiteX2417" fmla="*/ 1000 w 3076859"/>
              <a:gd name="connsiteY2417" fmla="*/ 3109975 h 3513667"/>
              <a:gd name="connsiteX2418" fmla="*/ 1600 w 3076859"/>
              <a:gd name="connsiteY2418" fmla="*/ 3104417 h 3513667"/>
              <a:gd name="connsiteX2419" fmla="*/ 2600 w 3076859"/>
              <a:gd name="connsiteY2419" fmla="*/ 3098859 h 3513667"/>
              <a:gd name="connsiteX2420" fmla="*/ 3600 w 3076859"/>
              <a:gd name="connsiteY2420" fmla="*/ 3093437 h 3513667"/>
              <a:gd name="connsiteX2421" fmla="*/ 4800 w 3076859"/>
              <a:gd name="connsiteY2421" fmla="*/ 3088015 h 3513667"/>
              <a:gd name="connsiteX2422" fmla="*/ 6400 w 3076859"/>
              <a:gd name="connsiteY2422" fmla="*/ 3082457 h 3513667"/>
              <a:gd name="connsiteX2423" fmla="*/ 8000 w 3076859"/>
              <a:gd name="connsiteY2423" fmla="*/ 3077034 h 3513667"/>
              <a:gd name="connsiteX2424" fmla="*/ 10000 w 3076859"/>
              <a:gd name="connsiteY2424" fmla="*/ 3071612 h 3513667"/>
              <a:gd name="connsiteX2425" fmla="*/ 12400 w 3076859"/>
              <a:gd name="connsiteY2425" fmla="*/ 3066190 h 3513667"/>
              <a:gd name="connsiteX2426" fmla="*/ 14800 w 3076859"/>
              <a:gd name="connsiteY2426" fmla="*/ 3060767 h 3513667"/>
              <a:gd name="connsiteX2427" fmla="*/ 15600 w 3076859"/>
              <a:gd name="connsiteY2427" fmla="*/ 3047618 h 3513667"/>
              <a:gd name="connsiteX2428" fmla="*/ 16000 w 3076859"/>
              <a:gd name="connsiteY2428" fmla="*/ 3034605 h 3513667"/>
              <a:gd name="connsiteX2429" fmla="*/ 16400 w 3076859"/>
              <a:gd name="connsiteY2429" fmla="*/ 3021727 h 3513667"/>
              <a:gd name="connsiteX2430" fmla="*/ 17200 w 3076859"/>
              <a:gd name="connsiteY2430" fmla="*/ 3008577 h 3513667"/>
              <a:gd name="connsiteX2431" fmla="*/ 18000 w 3076859"/>
              <a:gd name="connsiteY2431" fmla="*/ 2995564 h 3513667"/>
              <a:gd name="connsiteX2432" fmla="*/ 18601 w 3076859"/>
              <a:gd name="connsiteY2432" fmla="*/ 2989057 h 3513667"/>
              <a:gd name="connsiteX2433" fmla="*/ 19601 w 3076859"/>
              <a:gd name="connsiteY2433" fmla="*/ 2982550 h 3513667"/>
              <a:gd name="connsiteX2434" fmla="*/ 20801 w 3076859"/>
              <a:gd name="connsiteY2434" fmla="*/ 2976044 h 3513667"/>
              <a:gd name="connsiteX2435" fmla="*/ 21800 w 3076859"/>
              <a:gd name="connsiteY2435" fmla="*/ 2969672 h 3513667"/>
              <a:gd name="connsiteX2436" fmla="*/ 23401 w 3076859"/>
              <a:gd name="connsiteY2436" fmla="*/ 2963301 h 3513667"/>
              <a:gd name="connsiteX2437" fmla="*/ 25401 w 3076859"/>
              <a:gd name="connsiteY2437" fmla="*/ 2956930 h 3513667"/>
              <a:gd name="connsiteX2438" fmla="*/ 23801 w 3076859"/>
              <a:gd name="connsiteY2438" fmla="*/ 2949745 h 3513667"/>
              <a:gd name="connsiteX2439" fmla="*/ 22401 w 3076859"/>
              <a:gd name="connsiteY2439" fmla="*/ 2942696 h 3513667"/>
              <a:gd name="connsiteX2440" fmla="*/ 21601 w 3076859"/>
              <a:gd name="connsiteY2440" fmla="*/ 2935512 h 3513667"/>
              <a:gd name="connsiteX2441" fmla="*/ 21400 w 3076859"/>
              <a:gd name="connsiteY2441" fmla="*/ 2928598 h 3513667"/>
              <a:gd name="connsiteX2442" fmla="*/ 21400 w 3076859"/>
              <a:gd name="connsiteY2442" fmla="*/ 2921549 h 3513667"/>
              <a:gd name="connsiteX2443" fmla="*/ 21601 w 3076859"/>
              <a:gd name="connsiteY2443" fmla="*/ 2914365 h 3513667"/>
              <a:gd name="connsiteX2444" fmla="*/ 22401 w 3076859"/>
              <a:gd name="connsiteY2444" fmla="*/ 2907451 h 3513667"/>
              <a:gd name="connsiteX2445" fmla="*/ 23001 w 3076859"/>
              <a:gd name="connsiteY2445" fmla="*/ 2900402 h 3513667"/>
              <a:gd name="connsiteX2446" fmla="*/ 25001 w 3076859"/>
              <a:gd name="connsiteY2446" fmla="*/ 2886440 h 3513667"/>
              <a:gd name="connsiteX2447" fmla="*/ 27401 w 3076859"/>
              <a:gd name="connsiteY2447" fmla="*/ 2872342 h 3513667"/>
              <a:gd name="connsiteX2448" fmla="*/ 29601 w 3076859"/>
              <a:gd name="connsiteY2448" fmla="*/ 2858515 h 3513667"/>
              <a:gd name="connsiteX2449" fmla="*/ 30601 w 3076859"/>
              <a:gd name="connsiteY2449" fmla="*/ 2851466 h 3513667"/>
              <a:gd name="connsiteX2450" fmla="*/ 31201 w 3076859"/>
              <a:gd name="connsiteY2450" fmla="*/ 2844688 h 3513667"/>
              <a:gd name="connsiteX2451" fmla="*/ 33801 w 3076859"/>
              <a:gd name="connsiteY2451" fmla="*/ 2818525 h 3513667"/>
              <a:gd name="connsiteX2452" fmla="*/ 36001 w 3076859"/>
              <a:gd name="connsiteY2452" fmla="*/ 2792498 h 3513667"/>
              <a:gd name="connsiteX2453" fmla="*/ 38401 w 3076859"/>
              <a:gd name="connsiteY2453" fmla="*/ 2766335 h 3513667"/>
              <a:gd name="connsiteX2454" fmla="*/ 40201 w 3076859"/>
              <a:gd name="connsiteY2454" fmla="*/ 2740172 h 3513667"/>
              <a:gd name="connsiteX2455" fmla="*/ 41801 w 3076859"/>
              <a:gd name="connsiteY2455" fmla="*/ 2714145 h 3513667"/>
              <a:gd name="connsiteX2456" fmla="*/ 43401 w 3076859"/>
              <a:gd name="connsiteY2456" fmla="*/ 2687982 h 3513667"/>
              <a:gd name="connsiteX2457" fmla="*/ 44401 w 3076859"/>
              <a:gd name="connsiteY2457" fmla="*/ 2661820 h 3513667"/>
              <a:gd name="connsiteX2458" fmla="*/ 45601 w 3076859"/>
              <a:gd name="connsiteY2458" fmla="*/ 2635521 h 3513667"/>
              <a:gd name="connsiteX2459" fmla="*/ 43401 w 3076859"/>
              <a:gd name="connsiteY2459" fmla="*/ 2280224 h 3513667"/>
              <a:gd name="connsiteX2460" fmla="*/ 44201 w 3076859"/>
              <a:gd name="connsiteY2460" fmla="*/ 2254332 h 3513667"/>
              <a:gd name="connsiteX2461" fmla="*/ 44001 w 3076859"/>
              <a:gd name="connsiteY2461" fmla="*/ 2232643 h 3513667"/>
              <a:gd name="connsiteX2462" fmla="*/ 43801 w 3076859"/>
              <a:gd name="connsiteY2462" fmla="*/ 2210953 h 3513667"/>
              <a:gd name="connsiteX2463" fmla="*/ 40201 w 3076859"/>
              <a:gd name="connsiteY2463" fmla="*/ 1977116 h 3513667"/>
              <a:gd name="connsiteX2464" fmla="*/ 39401 w 3076859"/>
              <a:gd name="connsiteY2464" fmla="*/ 1918555 h 3513667"/>
              <a:gd name="connsiteX2465" fmla="*/ 38801 w 3076859"/>
              <a:gd name="connsiteY2465" fmla="*/ 1860129 h 3513667"/>
              <a:gd name="connsiteX2466" fmla="*/ 38401 w 3076859"/>
              <a:gd name="connsiteY2466" fmla="*/ 1801703 h 3513667"/>
              <a:gd name="connsiteX2467" fmla="*/ 37801 w 3076859"/>
              <a:gd name="connsiteY2467" fmla="*/ 1743278 h 3513667"/>
              <a:gd name="connsiteX2468" fmla="*/ 37801 w 3076859"/>
              <a:gd name="connsiteY2468" fmla="*/ 1732840 h 3513667"/>
              <a:gd name="connsiteX2469" fmla="*/ 37401 w 3076859"/>
              <a:gd name="connsiteY2469" fmla="*/ 1722402 h 3513667"/>
              <a:gd name="connsiteX2470" fmla="*/ 36201 w 3076859"/>
              <a:gd name="connsiteY2470" fmla="*/ 1701662 h 3513667"/>
              <a:gd name="connsiteX2471" fmla="*/ 34801 w 3076859"/>
              <a:gd name="connsiteY2471" fmla="*/ 1680786 h 3513667"/>
              <a:gd name="connsiteX2472" fmla="*/ 34401 w 3076859"/>
              <a:gd name="connsiteY2472" fmla="*/ 1670212 h 3513667"/>
              <a:gd name="connsiteX2473" fmla="*/ 34001 w 3076859"/>
              <a:gd name="connsiteY2473" fmla="*/ 1659910 h 3513667"/>
              <a:gd name="connsiteX2474" fmla="*/ 33801 w 3076859"/>
              <a:gd name="connsiteY2474" fmla="*/ 1649607 h 3513667"/>
              <a:gd name="connsiteX2475" fmla="*/ 33801 w 3076859"/>
              <a:gd name="connsiteY2475" fmla="*/ 1639034 h 3513667"/>
              <a:gd name="connsiteX2476" fmla="*/ 34001 w 3076859"/>
              <a:gd name="connsiteY2476" fmla="*/ 1628731 h 3513667"/>
              <a:gd name="connsiteX2477" fmla="*/ 34601 w 3076859"/>
              <a:gd name="connsiteY2477" fmla="*/ 1618293 h 3513667"/>
              <a:gd name="connsiteX2478" fmla="*/ 35601 w 3076859"/>
              <a:gd name="connsiteY2478" fmla="*/ 1607855 h 3513667"/>
              <a:gd name="connsiteX2479" fmla="*/ 37201 w 3076859"/>
              <a:gd name="connsiteY2479" fmla="*/ 1597417 h 3513667"/>
              <a:gd name="connsiteX2480" fmla="*/ 38001 w 3076859"/>
              <a:gd name="connsiteY2480" fmla="*/ 1592402 h 3513667"/>
              <a:gd name="connsiteX2481" fmla="*/ 39201 w 3076859"/>
              <a:gd name="connsiteY2481" fmla="*/ 1587115 h 3513667"/>
              <a:gd name="connsiteX2482" fmla="*/ 40601 w 3076859"/>
              <a:gd name="connsiteY2482" fmla="*/ 1581964 h 3513667"/>
              <a:gd name="connsiteX2483" fmla="*/ 42001 w 3076859"/>
              <a:gd name="connsiteY2483" fmla="*/ 1576812 h 3513667"/>
              <a:gd name="connsiteX2484" fmla="*/ 39601 w 3076859"/>
              <a:gd name="connsiteY2484" fmla="*/ 1562714 h 3513667"/>
              <a:gd name="connsiteX2485" fmla="*/ 37801 w 3076859"/>
              <a:gd name="connsiteY2485" fmla="*/ 1548481 h 3513667"/>
              <a:gd name="connsiteX2486" fmla="*/ 36401 w 3076859"/>
              <a:gd name="connsiteY2486" fmla="*/ 1534383 h 3513667"/>
              <a:gd name="connsiteX2487" fmla="*/ 35601 w 3076859"/>
              <a:gd name="connsiteY2487" fmla="*/ 1520149 h 3513667"/>
              <a:gd name="connsiteX2488" fmla="*/ 34601 w 3076859"/>
              <a:gd name="connsiteY2488" fmla="*/ 1505916 h 3513667"/>
              <a:gd name="connsiteX2489" fmla="*/ 34201 w 3076859"/>
              <a:gd name="connsiteY2489" fmla="*/ 1491682 h 3513667"/>
              <a:gd name="connsiteX2490" fmla="*/ 34001 w 3076859"/>
              <a:gd name="connsiteY2490" fmla="*/ 1477584 h 3513667"/>
              <a:gd name="connsiteX2491" fmla="*/ 33801 w 3076859"/>
              <a:gd name="connsiteY2491" fmla="*/ 1463486 h 3513667"/>
              <a:gd name="connsiteX2492" fmla="*/ 34201 w 3076859"/>
              <a:gd name="connsiteY2492" fmla="*/ 1435019 h 3513667"/>
              <a:gd name="connsiteX2493" fmla="*/ 34601 w 3076859"/>
              <a:gd name="connsiteY2493" fmla="*/ 1406551 h 3513667"/>
              <a:gd name="connsiteX2494" fmla="*/ 35401 w 3076859"/>
              <a:gd name="connsiteY2494" fmla="*/ 1378084 h 3513667"/>
              <a:gd name="connsiteX2495" fmla="*/ 35801 w 3076859"/>
              <a:gd name="connsiteY2495" fmla="*/ 1349888 h 3513667"/>
              <a:gd name="connsiteX2496" fmla="*/ 36001 w 3076859"/>
              <a:gd name="connsiteY2496" fmla="*/ 1333757 h 3513667"/>
              <a:gd name="connsiteX2497" fmla="*/ 35801 w 3076859"/>
              <a:gd name="connsiteY2497" fmla="*/ 1317761 h 3513667"/>
              <a:gd name="connsiteX2498" fmla="*/ 35401 w 3076859"/>
              <a:gd name="connsiteY2498" fmla="*/ 1285498 h 3513667"/>
              <a:gd name="connsiteX2499" fmla="*/ 34801 w 3076859"/>
              <a:gd name="connsiteY2499" fmla="*/ 1253371 h 3513667"/>
              <a:gd name="connsiteX2500" fmla="*/ 34601 w 3076859"/>
              <a:gd name="connsiteY2500" fmla="*/ 1221243 h 3513667"/>
              <a:gd name="connsiteX2501" fmla="*/ 34601 w 3076859"/>
              <a:gd name="connsiteY2501" fmla="*/ 1205112 h 3513667"/>
              <a:gd name="connsiteX2502" fmla="*/ 34801 w 3076859"/>
              <a:gd name="connsiteY2502" fmla="*/ 1188981 h 3513667"/>
              <a:gd name="connsiteX2503" fmla="*/ 35401 w 3076859"/>
              <a:gd name="connsiteY2503" fmla="*/ 1172849 h 3513667"/>
              <a:gd name="connsiteX2504" fmla="*/ 36001 w 3076859"/>
              <a:gd name="connsiteY2504" fmla="*/ 1156853 h 3513667"/>
              <a:gd name="connsiteX2505" fmla="*/ 37001 w 3076859"/>
              <a:gd name="connsiteY2505" fmla="*/ 1140857 h 3513667"/>
              <a:gd name="connsiteX2506" fmla="*/ 38001 w 3076859"/>
              <a:gd name="connsiteY2506" fmla="*/ 1124862 h 3513667"/>
              <a:gd name="connsiteX2507" fmla="*/ 39601 w 3076859"/>
              <a:gd name="connsiteY2507" fmla="*/ 1108730 h 3513667"/>
              <a:gd name="connsiteX2508" fmla="*/ 41801 w 3076859"/>
              <a:gd name="connsiteY2508" fmla="*/ 1092599 h 3513667"/>
              <a:gd name="connsiteX2509" fmla="*/ 40201 w 3076859"/>
              <a:gd name="connsiteY2509" fmla="*/ 1076738 h 3513667"/>
              <a:gd name="connsiteX2510" fmla="*/ 39001 w 3076859"/>
              <a:gd name="connsiteY2510" fmla="*/ 1060607 h 3513667"/>
              <a:gd name="connsiteX2511" fmla="*/ 37801 w 3076859"/>
              <a:gd name="connsiteY2511" fmla="*/ 1044747 h 3513667"/>
              <a:gd name="connsiteX2512" fmla="*/ 37001 w 3076859"/>
              <a:gd name="connsiteY2512" fmla="*/ 1028615 h 3513667"/>
              <a:gd name="connsiteX2513" fmla="*/ 36201 w 3076859"/>
              <a:gd name="connsiteY2513" fmla="*/ 1012619 h 3513667"/>
              <a:gd name="connsiteX2514" fmla="*/ 35601 w 3076859"/>
              <a:gd name="connsiteY2514" fmla="*/ 996624 h 3513667"/>
              <a:gd name="connsiteX2515" fmla="*/ 35401 w 3076859"/>
              <a:gd name="connsiteY2515" fmla="*/ 980628 h 3513667"/>
              <a:gd name="connsiteX2516" fmla="*/ 35201 w 3076859"/>
              <a:gd name="connsiteY2516" fmla="*/ 964632 h 3513667"/>
              <a:gd name="connsiteX2517" fmla="*/ 35201 w 3076859"/>
              <a:gd name="connsiteY2517" fmla="*/ 932640 h 3513667"/>
              <a:gd name="connsiteX2518" fmla="*/ 35601 w 3076859"/>
              <a:gd name="connsiteY2518" fmla="*/ 900648 h 3513667"/>
              <a:gd name="connsiteX2519" fmla="*/ 36201 w 3076859"/>
              <a:gd name="connsiteY2519" fmla="*/ 868657 h 3513667"/>
              <a:gd name="connsiteX2520" fmla="*/ 37401 w 3076859"/>
              <a:gd name="connsiteY2520" fmla="*/ 836665 h 3513667"/>
              <a:gd name="connsiteX2521" fmla="*/ 40001 w 3076859"/>
              <a:gd name="connsiteY2521" fmla="*/ 772682 h 3513667"/>
              <a:gd name="connsiteX2522" fmla="*/ 41001 w 3076859"/>
              <a:gd name="connsiteY2522" fmla="*/ 740690 h 3513667"/>
              <a:gd name="connsiteX2523" fmla="*/ 42201 w 3076859"/>
              <a:gd name="connsiteY2523" fmla="*/ 708698 h 3513667"/>
              <a:gd name="connsiteX2524" fmla="*/ 43201 w 3076859"/>
              <a:gd name="connsiteY2524" fmla="*/ 676706 h 3513667"/>
              <a:gd name="connsiteX2525" fmla="*/ 43801 w 3076859"/>
              <a:gd name="connsiteY2525" fmla="*/ 644579 h 3513667"/>
              <a:gd name="connsiteX2526" fmla="*/ 43801 w 3076859"/>
              <a:gd name="connsiteY2526" fmla="*/ 612587 h 3513667"/>
              <a:gd name="connsiteX2527" fmla="*/ 43801 w 3076859"/>
              <a:gd name="connsiteY2527" fmla="*/ 596592 h 3513667"/>
              <a:gd name="connsiteX2528" fmla="*/ 43401 w 3076859"/>
              <a:gd name="connsiteY2528" fmla="*/ 580596 h 3513667"/>
              <a:gd name="connsiteX2529" fmla="*/ 44201 w 3076859"/>
              <a:gd name="connsiteY2529" fmla="*/ 572056 h 3513667"/>
              <a:gd name="connsiteX2530" fmla="*/ 43201 w 3076859"/>
              <a:gd name="connsiteY2530" fmla="*/ 409928 h 3513667"/>
              <a:gd name="connsiteX2531" fmla="*/ 42801 w 3076859"/>
              <a:gd name="connsiteY2531" fmla="*/ 401388 h 3513667"/>
              <a:gd name="connsiteX2532" fmla="*/ 42801 w 3076859"/>
              <a:gd name="connsiteY2532" fmla="*/ 397185 h 3513667"/>
              <a:gd name="connsiteX2533" fmla="*/ 43201 w 3076859"/>
              <a:gd name="connsiteY2533" fmla="*/ 393119 h 3513667"/>
              <a:gd name="connsiteX2534" fmla="*/ 43601 w 3076859"/>
              <a:gd name="connsiteY2534" fmla="*/ 391085 h 3513667"/>
              <a:gd name="connsiteX2535" fmla="*/ 44001 w 3076859"/>
              <a:gd name="connsiteY2535" fmla="*/ 389052 h 3513667"/>
              <a:gd name="connsiteX2536" fmla="*/ 44601 w 3076859"/>
              <a:gd name="connsiteY2536" fmla="*/ 387154 h 3513667"/>
              <a:gd name="connsiteX2537" fmla="*/ 45601 w 3076859"/>
              <a:gd name="connsiteY2537" fmla="*/ 385121 h 3513667"/>
              <a:gd name="connsiteX2538" fmla="*/ 46801 w 3076859"/>
              <a:gd name="connsiteY2538" fmla="*/ 383359 h 3513667"/>
              <a:gd name="connsiteX2539" fmla="*/ 48201 w 3076859"/>
              <a:gd name="connsiteY2539" fmla="*/ 381596 h 3513667"/>
              <a:gd name="connsiteX2540" fmla="*/ 49801 w 3076859"/>
              <a:gd name="connsiteY2540" fmla="*/ 379834 h 3513667"/>
              <a:gd name="connsiteX2541" fmla="*/ 51801 w 3076859"/>
              <a:gd name="connsiteY2541" fmla="*/ 378072 h 3513667"/>
              <a:gd name="connsiteX2542" fmla="*/ 50201 w 3076859"/>
              <a:gd name="connsiteY2542" fmla="*/ 376174 h 3513667"/>
              <a:gd name="connsiteX2543" fmla="*/ 48801 w 3076859"/>
              <a:gd name="connsiteY2543" fmla="*/ 374412 h 3513667"/>
              <a:gd name="connsiteX2544" fmla="*/ 47801 w 3076859"/>
              <a:gd name="connsiteY2544" fmla="*/ 372514 h 3513667"/>
              <a:gd name="connsiteX2545" fmla="*/ 47001 w 3076859"/>
              <a:gd name="connsiteY2545" fmla="*/ 370616 h 3513667"/>
              <a:gd name="connsiteX2546" fmla="*/ 46001 w 3076859"/>
              <a:gd name="connsiteY2546" fmla="*/ 368854 h 3513667"/>
              <a:gd name="connsiteX2547" fmla="*/ 45601 w 3076859"/>
              <a:gd name="connsiteY2547" fmla="*/ 367092 h 3513667"/>
              <a:gd name="connsiteX2548" fmla="*/ 45001 w 3076859"/>
              <a:gd name="connsiteY2548" fmla="*/ 365194 h 3513667"/>
              <a:gd name="connsiteX2549" fmla="*/ 44601 w 3076859"/>
              <a:gd name="connsiteY2549" fmla="*/ 363432 h 3513667"/>
              <a:gd name="connsiteX2550" fmla="*/ 44401 w 3076859"/>
              <a:gd name="connsiteY2550" fmla="*/ 359636 h 3513667"/>
              <a:gd name="connsiteX2551" fmla="*/ 44401 w 3076859"/>
              <a:gd name="connsiteY2551" fmla="*/ 356111 h 3513667"/>
              <a:gd name="connsiteX2552" fmla="*/ 45201 w 3076859"/>
              <a:gd name="connsiteY2552" fmla="*/ 352587 h 3513667"/>
              <a:gd name="connsiteX2553" fmla="*/ 45801 w 3076859"/>
              <a:gd name="connsiteY2553" fmla="*/ 348927 h 3513667"/>
              <a:gd name="connsiteX2554" fmla="*/ 47001 w 3076859"/>
              <a:gd name="connsiteY2554" fmla="*/ 345267 h 3513667"/>
              <a:gd name="connsiteX2555" fmla="*/ 48201 w 3076859"/>
              <a:gd name="connsiteY2555" fmla="*/ 341742 h 3513667"/>
              <a:gd name="connsiteX2556" fmla="*/ 50601 w 3076859"/>
              <a:gd name="connsiteY2556" fmla="*/ 334693 h 3513667"/>
              <a:gd name="connsiteX2557" fmla="*/ 52001 w 3076859"/>
              <a:gd name="connsiteY2557" fmla="*/ 331033 h 3513667"/>
              <a:gd name="connsiteX2558" fmla="*/ 53201 w 3076859"/>
              <a:gd name="connsiteY2558" fmla="*/ 327509 h 3513667"/>
              <a:gd name="connsiteX2559" fmla="*/ 54001 w 3076859"/>
              <a:gd name="connsiteY2559" fmla="*/ 323849 h 3513667"/>
              <a:gd name="connsiteX2560" fmla="*/ 54801 w 3076859"/>
              <a:gd name="connsiteY2560" fmla="*/ 320324 h 3513667"/>
              <a:gd name="connsiteX2561" fmla="*/ 53001 w 3076859"/>
              <a:gd name="connsiteY2561" fmla="*/ 317071 h 3513667"/>
              <a:gd name="connsiteX2562" fmla="*/ 51801 w 3076859"/>
              <a:gd name="connsiteY2562" fmla="*/ 313817 h 3513667"/>
              <a:gd name="connsiteX2563" fmla="*/ 51001 w 3076859"/>
              <a:gd name="connsiteY2563" fmla="*/ 310699 h 3513667"/>
              <a:gd name="connsiteX2564" fmla="*/ 50601 w 3076859"/>
              <a:gd name="connsiteY2564" fmla="*/ 307446 h 3513667"/>
              <a:gd name="connsiteX2565" fmla="*/ 50401 w 3076859"/>
              <a:gd name="connsiteY2565" fmla="*/ 304193 h 3513667"/>
              <a:gd name="connsiteX2566" fmla="*/ 50401 w 3076859"/>
              <a:gd name="connsiteY2566" fmla="*/ 300939 h 3513667"/>
              <a:gd name="connsiteX2567" fmla="*/ 50601 w 3076859"/>
              <a:gd name="connsiteY2567" fmla="*/ 297686 h 3513667"/>
              <a:gd name="connsiteX2568" fmla="*/ 51001 w 3076859"/>
              <a:gd name="connsiteY2568" fmla="*/ 294432 h 3513667"/>
              <a:gd name="connsiteX2569" fmla="*/ 53201 w 3076859"/>
              <a:gd name="connsiteY2569" fmla="*/ 281419 h 3513667"/>
              <a:gd name="connsiteX2570" fmla="*/ 53601 w 3076859"/>
              <a:gd name="connsiteY2570" fmla="*/ 278165 h 3513667"/>
              <a:gd name="connsiteX2571" fmla="*/ 53801 w 3076859"/>
              <a:gd name="connsiteY2571" fmla="*/ 274912 h 3513667"/>
              <a:gd name="connsiteX2572" fmla="*/ 54001 w 3076859"/>
              <a:gd name="connsiteY2572" fmla="*/ 271794 h 3513667"/>
              <a:gd name="connsiteX2573" fmla="*/ 53801 w 3076859"/>
              <a:gd name="connsiteY2573" fmla="*/ 268541 h 3513667"/>
              <a:gd name="connsiteX2574" fmla="*/ 53201 w 3076859"/>
              <a:gd name="connsiteY2574" fmla="*/ 254443 h 3513667"/>
              <a:gd name="connsiteX2575" fmla="*/ 53001 w 3076859"/>
              <a:gd name="connsiteY2575" fmla="*/ 240345 h 3513667"/>
              <a:gd name="connsiteX2576" fmla="*/ 53001 w 3076859"/>
              <a:gd name="connsiteY2576" fmla="*/ 226247 h 3513667"/>
              <a:gd name="connsiteX2577" fmla="*/ 53401 w 3076859"/>
              <a:gd name="connsiteY2577" fmla="*/ 212284 h 3513667"/>
              <a:gd name="connsiteX2578" fmla="*/ 54001 w 3076859"/>
              <a:gd name="connsiteY2578" fmla="*/ 198322 h 3513667"/>
              <a:gd name="connsiteX2579" fmla="*/ 54801 w 3076859"/>
              <a:gd name="connsiteY2579" fmla="*/ 184224 h 3513667"/>
              <a:gd name="connsiteX2580" fmla="*/ 55801 w 3076859"/>
              <a:gd name="connsiteY2580" fmla="*/ 170126 h 3513667"/>
              <a:gd name="connsiteX2581" fmla="*/ 57001 w 3076859"/>
              <a:gd name="connsiteY2581" fmla="*/ 156299 h 3513667"/>
              <a:gd name="connsiteX2582" fmla="*/ 59801 w 3076859"/>
              <a:gd name="connsiteY2582" fmla="*/ 128238 h 3513667"/>
              <a:gd name="connsiteX2583" fmla="*/ 63001 w 3076859"/>
              <a:gd name="connsiteY2583" fmla="*/ 100313 h 3513667"/>
              <a:gd name="connsiteX2584" fmla="*/ 66001 w 3076859"/>
              <a:gd name="connsiteY2584" fmla="*/ 72388 h 3513667"/>
              <a:gd name="connsiteX2585" fmla="*/ 68601 w 3076859"/>
              <a:gd name="connsiteY2585" fmla="*/ 44328 h 3513667"/>
              <a:gd name="connsiteX2586" fmla="*/ 69002 w 3076859"/>
              <a:gd name="connsiteY2586" fmla="*/ 39583 h 3513667"/>
              <a:gd name="connsiteX2587" fmla="*/ 69802 w 3076859"/>
              <a:gd name="connsiteY2587" fmla="*/ 34974 h 3513667"/>
              <a:gd name="connsiteX2588" fmla="*/ 71002 w 3076859"/>
              <a:gd name="connsiteY2588" fmla="*/ 30230 h 3513667"/>
              <a:gd name="connsiteX2589" fmla="*/ 72002 w 3076859"/>
              <a:gd name="connsiteY2589" fmla="*/ 26027 h 3513667"/>
              <a:gd name="connsiteX2590" fmla="*/ 73602 w 3076859"/>
              <a:gd name="connsiteY2590" fmla="*/ 21825 h 3513667"/>
              <a:gd name="connsiteX2591" fmla="*/ 75402 w 3076859"/>
              <a:gd name="connsiteY2591" fmla="*/ 17894 h 3513667"/>
              <a:gd name="connsiteX2592" fmla="*/ 76602 w 3076859"/>
              <a:gd name="connsiteY2592" fmla="*/ 16132 h 3513667"/>
              <a:gd name="connsiteX2593" fmla="*/ 77802 w 3076859"/>
              <a:gd name="connsiteY2593" fmla="*/ 14369 h 3513667"/>
              <a:gd name="connsiteX2594" fmla="*/ 79002 w 3076859"/>
              <a:gd name="connsiteY2594" fmla="*/ 12878 h 3513667"/>
              <a:gd name="connsiteX2595" fmla="*/ 80202 w 3076859"/>
              <a:gd name="connsiteY2595" fmla="*/ 11251 h 3513667"/>
              <a:gd name="connsiteX2596" fmla="*/ 81802 w 3076859"/>
              <a:gd name="connsiteY2596" fmla="*/ 9896 h 3513667"/>
              <a:gd name="connsiteX2597" fmla="*/ 83402 w 3076859"/>
              <a:gd name="connsiteY2597" fmla="*/ 8540 h 3513667"/>
              <a:gd name="connsiteX2598" fmla="*/ 85002 w 3076859"/>
              <a:gd name="connsiteY2598" fmla="*/ 7456 h 3513667"/>
              <a:gd name="connsiteX2599" fmla="*/ 86802 w 3076859"/>
              <a:gd name="connsiteY2599" fmla="*/ 6371 h 3513667"/>
              <a:gd name="connsiteX2600" fmla="*/ 89002 w 3076859"/>
              <a:gd name="connsiteY2600" fmla="*/ 5558 h 3513667"/>
              <a:gd name="connsiteX2601" fmla="*/ 91002 w 3076859"/>
              <a:gd name="connsiteY2601" fmla="*/ 4745 h 3513667"/>
              <a:gd name="connsiteX2602" fmla="*/ 93202 w 3076859"/>
              <a:gd name="connsiteY2602" fmla="*/ 4202 h 3513667"/>
              <a:gd name="connsiteX2603" fmla="*/ 95602 w 3076859"/>
              <a:gd name="connsiteY2603" fmla="*/ 3660 h 3513667"/>
              <a:gd name="connsiteX2604" fmla="*/ 98002 w 3076859"/>
              <a:gd name="connsiteY2604" fmla="*/ 3525 h 3513667"/>
              <a:gd name="connsiteX2605" fmla="*/ 100602 w 3076859"/>
              <a:gd name="connsiteY2605" fmla="*/ 3389 h 3513667"/>
              <a:gd name="connsiteX2606" fmla="*/ 103602 w 3076859"/>
              <a:gd name="connsiteY2606" fmla="*/ 3525 h 3513667"/>
              <a:gd name="connsiteX2607" fmla="*/ 106202 w 3076859"/>
              <a:gd name="connsiteY2607" fmla="*/ 3931 h 3513667"/>
              <a:gd name="connsiteX2608" fmla="*/ 109402 w 3076859"/>
              <a:gd name="connsiteY2608" fmla="*/ 4338 h 3513667"/>
              <a:gd name="connsiteX2609" fmla="*/ 112602 w 3076859"/>
              <a:gd name="connsiteY2609" fmla="*/ 4880 h 3513667"/>
              <a:gd name="connsiteX2610" fmla="*/ 116002 w 3076859"/>
              <a:gd name="connsiteY2610" fmla="*/ 5829 h 3513667"/>
              <a:gd name="connsiteX2611" fmla="*/ 119802 w 3076859"/>
              <a:gd name="connsiteY2611" fmla="*/ 6914 h 3513667"/>
              <a:gd name="connsiteX2612" fmla="*/ 122003 w 3076859"/>
              <a:gd name="connsiteY2612" fmla="*/ 7049 h 3513667"/>
              <a:gd name="connsiteX2613" fmla="*/ 124203 w 3076859"/>
              <a:gd name="connsiteY2613" fmla="*/ 6914 h 3513667"/>
              <a:gd name="connsiteX2614" fmla="*/ 129003 w 3076859"/>
              <a:gd name="connsiteY2614" fmla="*/ 6642 h 3513667"/>
              <a:gd name="connsiteX2615" fmla="*/ 133803 w 3076859"/>
              <a:gd name="connsiteY2615" fmla="*/ 5965 h 3513667"/>
              <a:gd name="connsiteX2616" fmla="*/ 138603 w 3076859"/>
              <a:gd name="connsiteY2616" fmla="*/ 5151 h 3513667"/>
              <a:gd name="connsiteX2617" fmla="*/ 148003 w 3076859"/>
              <a:gd name="connsiteY2617" fmla="*/ 3118 h 3513667"/>
              <a:gd name="connsiteX2618" fmla="*/ 152803 w 3076859"/>
              <a:gd name="connsiteY2618" fmla="*/ 2169 h 3513667"/>
              <a:gd name="connsiteX2619" fmla="*/ 157403 w 3076859"/>
              <a:gd name="connsiteY2619" fmla="*/ 1220 h 3513667"/>
              <a:gd name="connsiteX2620" fmla="*/ 162203 w 3076859"/>
              <a:gd name="connsiteY2620" fmla="*/ 407 h 3513667"/>
              <a:gd name="connsiteX2621" fmla="*/ 167003 w 3076859"/>
              <a:gd name="connsiteY2621" fmla="*/ 136 h 351366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 ang="0">
                <a:pos x="connsiteX480" y="connsiteY480"/>
              </a:cxn>
              <a:cxn ang="0">
                <a:pos x="connsiteX481" y="connsiteY481"/>
              </a:cxn>
              <a:cxn ang="0">
                <a:pos x="connsiteX482" y="connsiteY482"/>
              </a:cxn>
              <a:cxn ang="0">
                <a:pos x="connsiteX483" y="connsiteY483"/>
              </a:cxn>
              <a:cxn ang="0">
                <a:pos x="connsiteX484" y="connsiteY484"/>
              </a:cxn>
              <a:cxn ang="0">
                <a:pos x="connsiteX485" y="connsiteY485"/>
              </a:cxn>
              <a:cxn ang="0">
                <a:pos x="connsiteX486" y="connsiteY486"/>
              </a:cxn>
              <a:cxn ang="0">
                <a:pos x="connsiteX487" y="connsiteY487"/>
              </a:cxn>
              <a:cxn ang="0">
                <a:pos x="connsiteX488" y="connsiteY488"/>
              </a:cxn>
              <a:cxn ang="0">
                <a:pos x="connsiteX489" y="connsiteY489"/>
              </a:cxn>
              <a:cxn ang="0">
                <a:pos x="connsiteX490" y="connsiteY490"/>
              </a:cxn>
              <a:cxn ang="0">
                <a:pos x="connsiteX491" y="connsiteY491"/>
              </a:cxn>
              <a:cxn ang="0">
                <a:pos x="connsiteX492" y="connsiteY492"/>
              </a:cxn>
              <a:cxn ang="0">
                <a:pos x="connsiteX493" y="connsiteY493"/>
              </a:cxn>
              <a:cxn ang="0">
                <a:pos x="connsiteX494" y="connsiteY494"/>
              </a:cxn>
              <a:cxn ang="0">
                <a:pos x="connsiteX495" y="connsiteY495"/>
              </a:cxn>
              <a:cxn ang="0">
                <a:pos x="connsiteX496" y="connsiteY496"/>
              </a:cxn>
              <a:cxn ang="0">
                <a:pos x="connsiteX497" y="connsiteY497"/>
              </a:cxn>
              <a:cxn ang="0">
                <a:pos x="connsiteX498" y="connsiteY498"/>
              </a:cxn>
              <a:cxn ang="0">
                <a:pos x="connsiteX499" y="connsiteY499"/>
              </a:cxn>
              <a:cxn ang="0">
                <a:pos x="connsiteX500" y="connsiteY500"/>
              </a:cxn>
              <a:cxn ang="0">
                <a:pos x="connsiteX501" y="connsiteY501"/>
              </a:cxn>
              <a:cxn ang="0">
                <a:pos x="connsiteX502" y="connsiteY502"/>
              </a:cxn>
              <a:cxn ang="0">
                <a:pos x="connsiteX503" y="connsiteY503"/>
              </a:cxn>
              <a:cxn ang="0">
                <a:pos x="connsiteX504" y="connsiteY504"/>
              </a:cxn>
              <a:cxn ang="0">
                <a:pos x="connsiteX505" y="connsiteY505"/>
              </a:cxn>
              <a:cxn ang="0">
                <a:pos x="connsiteX506" y="connsiteY506"/>
              </a:cxn>
              <a:cxn ang="0">
                <a:pos x="connsiteX507" y="connsiteY507"/>
              </a:cxn>
              <a:cxn ang="0">
                <a:pos x="connsiteX508" y="connsiteY508"/>
              </a:cxn>
              <a:cxn ang="0">
                <a:pos x="connsiteX509" y="connsiteY509"/>
              </a:cxn>
              <a:cxn ang="0">
                <a:pos x="connsiteX510" y="connsiteY510"/>
              </a:cxn>
              <a:cxn ang="0">
                <a:pos x="connsiteX511" y="connsiteY511"/>
              </a:cxn>
              <a:cxn ang="0">
                <a:pos x="connsiteX512" y="connsiteY512"/>
              </a:cxn>
              <a:cxn ang="0">
                <a:pos x="connsiteX513" y="connsiteY513"/>
              </a:cxn>
              <a:cxn ang="0">
                <a:pos x="connsiteX514" y="connsiteY514"/>
              </a:cxn>
              <a:cxn ang="0">
                <a:pos x="connsiteX515" y="connsiteY515"/>
              </a:cxn>
              <a:cxn ang="0">
                <a:pos x="connsiteX516" y="connsiteY516"/>
              </a:cxn>
              <a:cxn ang="0">
                <a:pos x="connsiteX517" y="connsiteY517"/>
              </a:cxn>
              <a:cxn ang="0">
                <a:pos x="connsiteX518" y="connsiteY518"/>
              </a:cxn>
              <a:cxn ang="0">
                <a:pos x="connsiteX519" y="connsiteY519"/>
              </a:cxn>
              <a:cxn ang="0">
                <a:pos x="connsiteX520" y="connsiteY520"/>
              </a:cxn>
              <a:cxn ang="0">
                <a:pos x="connsiteX521" y="connsiteY521"/>
              </a:cxn>
              <a:cxn ang="0">
                <a:pos x="connsiteX522" y="connsiteY522"/>
              </a:cxn>
              <a:cxn ang="0">
                <a:pos x="connsiteX523" y="connsiteY523"/>
              </a:cxn>
              <a:cxn ang="0">
                <a:pos x="connsiteX524" y="connsiteY524"/>
              </a:cxn>
              <a:cxn ang="0">
                <a:pos x="connsiteX525" y="connsiteY525"/>
              </a:cxn>
              <a:cxn ang="0">
                <a:pos x="connsiteX526" y="connsiteY526"/>
              </a:cxn>
              <a:cxn ang="0">
                <a:pos x="connsiteX527" y="connsiteY527"/>
              </a:cxn>
              <a:cxn ang="0">
                <a:pos x="connsiteX528" y="connsiteY528"/>
              </a:cxn>
              <a:cxn ang="0">
                <a:pos x="connsiteX529" y="connsiteY529"/>
              </a:cxn>
              <a:cxn ang="0">
                <a:pos x="connsiteX530" y="connsiteY530"/>
              </a:cxn>
              <a:cxn ang="0">
                <a:pos x="connsiteX531" y="connsiteY531"/>
              </a:cxn>
              <a:cxn ang="0">
                <a:pos x="connsiteX532" y="connsiteY532"/>
              </a:cxn>
              <a:cxn ang="0">
                <a:pos x="connsiteX533" y="connsiteY533"/>
              </a:cxn>
              <a:cxn ang="0">
                <a:pos x="connsiteX534" y="connsiteY534"/>
              </a:cxn>
              <a:cxn ang="0">
                <a:pos x="connsiteX535" y="connsiteY535"/>
              </a:cxn>
              <a:cxn ang="0">
                <a:pos x="connsiteX536" y="connsiteY536"/>
              </a:cxn>
              <a:cxn ang="0">
                <a:pos x="connsiteX537" y="connsiteY537"/>
              </a:cxn>
              <a:cxn ang="0">
                <a:pos x="connsiteX538" y="connsiteY538"/>
              </a:cxn>
              <a:cxn ang="0">
                <a:pos x="connsiteX539" y="connsiteY539"/>
              </a:cxn>
              <a:cxn ang="0">
                <a:pos x="connsiteX540" y="connsiteY540"/>
              </a:cxn>
              <a:cxn ang="0">
                <a:pos x="connsiteX541" y="connsiteY541"/>
              </a:cxn>
              <a:cxn ang="0">
                <a:pos x="connsiteX542" y="connsiteY542"/>
              </a:cxn>
              <a:cxn ang="0">
                <a:pos x="connsiteX543" y="connsiteY543"/>
              </a:cxn>
              <a:cxn ang="0">
                <a:pos x="connsiteX544" y="connsiteY544"/>
              </a:cxn>
              <a:cxn ang="0">
                <a:pos x="connsiteX545" y="connsiteY545"/>
              </a:cxn>
              <a:cxn ang="0">
                <a:pos x="connsiteX546" y="connsiteY546"/>
              </a:cxn>
              <a:cxn ang="0">
                <a:pos x="connsiteX547" y="connsiteY547"/>
              </a:cxn>
              <a:cxn ang="0">
                <a:pos x="connsiteX548" y="connsiteY548"/>
              </a:cxn>
              <a:cxn ang="0">
                <a:pos x="connsiteX549" y="connsiteY549"/>
              </a:cxn>
              <a:cxn ang="0">
                <a:pos x="connsiteX550" y="connsiteY550"/>
              </a:cxn>
              <a:cxn ang="0">
                <a:pos x="connsiteX551" y="connsiteY551"/>
              </a:cxn>
              <a:cxn ang="0">
                <a:pos x="connsiteX552" y="connsiteY552"/>
              </a:cxn>
              <a:cxn ang="0">
                <a:pos x="connsiteX553" y="connsiteY553"/>
              </a:cxn>
              <a:cxn ang="0">
                <a:pos x="connsiteX554" y="connsiteY554"/>
              </a:cxn>
              <a:cxn ang="0">
                <a:pos x="connsiteX555" y="connsiteY555"/>
              </a:cxn>
              <a:cxn ang="0">
                <a:pos x="connsiteX556" y="connsiteY556"/>
              </a:cxn>
              <a:cxn ang="0">
                <a:pos x="connsiteX557" y="connsiteY557"/>
              </a:cxn>
              <a:cxn ang="0">
                <a:pos x="connsiteX558" y="connsiteY558"/>
              </a:cxn>
              <a:cxn ang="0">
                <a:pos x="connsiteX559" y="connsiteY559"/>
              </a:cxn>
              <a:cxn ang="0">
                <a:pos x="connsiteX560" y="connsiteY560"/>
              </a:cxn>
              <a:cxn ang="0">
                <a:pos x="connsiteX561" y="connsiteY561"/>
              </a:cxn>
              <a:cxn ang="0">
                <a:pos x="connsiteX562" y="connsiteY562"/>
              </a:cxn>
              <a:cxn ang="0">
                <a:pos x="connsiteX563" y="connsiteY563"/>
              </a:cxn>
              <a:cxn ang="0">
                <a:pos x="connsiteX564" y="connsiteY564"/>
              </a:cxn>
              <a:cxn ang="0">
                <a:pos x="connsiteX565" y="connsiteY565"/>
              </a:cxn>
              <a:cxn ang="0">
                <a:pos x="connsiteX566" y="connsiteY566"/>
              </a:cxn>
              <a:cxn ang="0">
                <a:pos x="connsiteX567" y="connsiteY567"/>
              </a:cxn>
              <a:cxn ang="0">
                <a:pos x="connsiteX568" y="connsiteY568"/>
              </a:cxn>
              <a:cxn ang="0">
                <a:pos x="connsiteX569" y="connsiteY569"/>
              </a:cxn>
              <a:cxn ang="0">
                <a:pos x="connsiteX570" y="connsiteY570"/>
              </a:cxn>
              <a:cxn ang="0">
                <a:pos x="connsiteX571" y="connsiteY571"/>
              </a:cxn>
              <a:cxn ang="0">
                <a:pos x="connsiteX572" y="connsiteY572"/>
              </a:cxn>
              <a:cxn ang="0">
                <a:pos x="connsiteX573" y="connsiteY573"/>
              </a:cxn>
              <a:cxn ang="0">
                <a:pos x="connsiteX574" y="connsiteY574"/>
              </a:cxn>
              <a:cxn ang="0">
                <a:pos x="connsiteX575" y="connsiteY575"/>
              </a:cxn>
              <a:cxn ang="0">
                <a:pos x="connsiteX576" y="connsiteY576"/>
              </a:cxn>
              <a:cxn ang="0">
                <a:pos x="connsiteX577" y="connsiteY577"/>
              </a:cxn>
              <a:cxn ang="0">
                <a:pos x="connsiteX578" y="connsiteY578"/>
              </a:cxn>
              <a:cxn ang="0">
                <a:pos x="connsiteX579" y="connsiteY579"/>
              </a:cxn>
              <a:cxn ang="0">
                <a:pos x="connsiteX580" y="connsiteY580"/>
              </a:cxn>
              <a:cxn ang="0">
                <a:pos x="connsiteX581" y="connsiteY581"/>
              </a:cxn>
              <a:cxn ang="0">
                <a:pos x="connsiteX582" y="connsiteY582"/>
              </a:cxn>
              <a:cxn ang="0">
                <a:pos x="connsiteX583" y="connsiteY583"/>
              </a:cxn>
              <a:cxn ang="0">
                <a:pos x="connsiteX584" y="connsiteY584"/>
              </a:cxn>
              <a:cxn ang="0">
                <a:pos x="connsiteX585" y="connsiteY585"/>
              </a:cxn>
              <a:cxn ang="0">
                <a:pos x="connsiteX586" y="connsiteY586"/>
              </a:cxn>
              <a:cxn ang="0">
                <a:pos x="connsiteX587" y="connsiteY587"/>
              </a:cxn>
              <a:cxn ang="0">
                <a:pos x="connsiteX588" y="connsiteY588"/>
              </a:cxn>
              <a:cxn ang="0">
                <a:pos x="connsiteX589" y="connsiteY589"/>
              </a:cxn>
              <a:cxn ang="0">
                <a:pos x="connsiteX590" y="connsiteY590"/>
              </a:cxn>
              <a:cxn ang="0">
                <a:pos x="connsiteX591" y="connsiteY591"/>
              </a:cxn>
              <a:cxn ang="0">
                <a:pos x="connsiteX592" y="connsiteY592"/>
              </a:cxn>
              <a:cxn ang="0">
                <a:pos x="connsiteX593" y="connsiteY593"/>
              </a:cxn>
              <a:cxn ang="0">
                <a:pos x="connsiteX594" y="connsiteY594"/>
              </a:cxn>
              <a:cxn ang="0">
                <a:pos x="connsiteX595" y="connsiteY595"/>
              </a:cxn>
              <a:cxn ang="0">
                <a:pos x="connsiteX596" y="connsiteY596"/>
              </a:cxn>
              <a:cxn ang="0">
                <a:pos x="connsiteX597" y="connsiteY597"/>
              </a:cxn>
              <a:cxn ang="0">
                <a:pos x="connsiteX598" y="connsiteY598"/>
              </a:cxn>
              <a:cxn ang="0">
                <a:pos x="connsiteX599" y="connsiteY599"/>
              </a:cxn>
              <a:cxn ang="0">
                <a:pos x="connsiteX600" y="connsiteY600"/>
              </a:cxn>
              <a:cxn ang="0">
                <a:pos x="connsiteX601" y="connsiteY601"/>
              </a:cxn>
              <a:cxn ang="0">
                <a:pos x="connsiteX602" y="connsiteY602"/>
              </a:cxn>
              <a:cxn ang="0">
                <a:pos x="connsiteX603" y="connsiteY603"/>
              </a:cxn>
              <a:cxn ang="0">
                <a:pos x="connsiteX604" y="connsiteY604"/>
              </a:cxn>
              <a:cxn ang="0">
                <a:pos x="connsiteX605" y="connsiteY605"/>
              </a:cxn>
              <a:cxn ang="0">
                <a:pos x="connsiteX606" y="connsiteY606"/>
              </a:cxn>
              <a:cxn ang="0">
                <a:pos x="connsiteX607" y="connsiteY607"/>
              </a:cxn>
              <a:cxn ang="0">
                <a:pos x="connsiteX608" y="connsiteY608"/>
              </a:cxn>
              <a:cxn ang="0">
                <a:pos x="connsiteX609" y="connsiteY609"/>
              </a:cxn>
              <a:cxn ang="0">
                <a:pos x="connsiteX610" y="connsiteY610"/>
              </a:cxn>
              <a:cxn ang="0">
                <a:pos x="connsiteX611" y="connsiteY611"/>
              </a:cxn>
              <a:cxn ang="0">
                <a:pos x="connsiteX612" y="connsiteY612"/>
              </a:cxn>
              <a:cxn ang="0">
                <a:pos x="connsiteX613" y="connsiteY613"/>
              </a:cxn>
              <a:cxn ang="0">
                <a:pos x="connsiteX614" y="connsiteY614"/>
              </a:cxn>
              <a:cxn ang="0">
                <a:pos x="connsiteX615" y="connsiteY615"/>
              </a:cxn>
              <a:cxn ang="0">
                <a:pos x="connsiteX616" y="connsiteY616"/>
              </a:cxn>
              <a:cxn ang="0">
                <a:pos x="connsiteX617" y="connsiteY617"/>
              </a:cxn>
              <a:cxn ang="0">
                <a:pos x="connsiteX618" y="connsiteY618"/>
              </a:cxn>
              <a:cxn ang="0">
                <a:pos x="connsiteX619" y="connsiteY619"/>
              </a:cxn>
              <a:cxn ang="0">
                <a:pos x="connsiteX620" y="connsiteY620"/>
              </a:cxn>
              <a:cxn ang="0">
                <a:pos x="connsiteX621" y="connsiteY621"/>
              </a:cxn>
              <a:cxn ang="0">
                <a:pos x="connsiteX622" y="connsiteY622"/>
              </a:cxn>
              <a:cxn ang="0">
                <a:pos x="connsiteX623" y="connsiteY623"/>
              </a:cxn>
              <a:cxn ang="0">
                <a:pos x="connsiteX624" y="connsiteY624"/>
              </a:cxn>
              <a:cxn ang="0">
                <a:pos x="connsiteX625" y="connsiteY625"/>
              </a:cxn>
              <a:cxn ang="0">
                <a:pos x="connsiteX626" y="connsiteY626"/>
              </a:cxn>
              <a:cxn ang="0">
                <a:pos x="connsiteX627" y="connsiteY627"/>
              </a:cxn>
              <a:cxn ang="0">
                <a:pos x="connsiteX628" y="connsiteY628"/>
              </a:cxn>
              <a:cxn ang="0">
                <a:pos x="connsiteX629" y="connsiteY629"/>
              </a:cxn>
              <a:cxn ang="0">
                <a:pos x="connsiteX630" y="connsiteY630"/>
              </a:cxn>
              <a:cxn ang="0">
                <a:pos x="connsiteX631" y="connsiteY631"/>
              </a:cxn>
              <a:cxn ang="0">
                <a:pos x="connsiteX632" y="connsiteY632"/>
              </a:cxn>
              <a:cxn ang="0">
                <a:pos x="connsiteX633" y="connsiteY633"/>
              </a:cxn>
              <a:cxn ang="0">
                <a:pos x="connsiteX634" y="connsiteY634"/>
              </a:cxn>
              <a:cxn ang="0">
                <a:pos x="connsiteX635" y="connsiteY635"/>
              </a:cxn>
              <a:cxn ang="0">
                <a:pos x="connsiteX636" y="connsiteY636"/>
              </a:cxn>
              <a:cxn ang="0">
                <a:pos x="connsiteX637" y="connsiteY637"/>
              </a:cxn>
              <a:cxn ang="0">
                <a:pos x="connsiteX638" y="connsiteY638"/>
              </a:cxn>
              <a:cxn ang="0">
                <a:pos x="connsiteX639" y="connsiteY639"/>
              </a:cxn>
              <a:cxn ang="0">
                <a:pos x="connsiteX640" y="connsiteY640"/>
              </a:cxn>
              <a:cxn ang="0">
                <a:pos x="connsiteX641" y="connsiteY641"/>
              </a:cxn>
              <a:cxn ang="0">
                <a:pos x="connsiteX642" y="connsiteY642"/>
              </a:cxn>
              <a:cxn ang="0">
                <a:pos x="connsiteX643" y="connsiteY643"/>
              </a:cxn>
              <a:cxn ang="0">
                <a:pos x="connsiteX644" y="connsiteY644"/>
              </a:cxn>
              <a:cxn ang="0">
                <a:pos x="connsiteX645" y="connsiteY645"/>
              </a:cxn>
              <a:cxn ang="0">
                <a:pos x="connsiteX646" y="connsiteY646"/>
              </a:cxn>
              <a:cxn ang="0">
                <a:pos x="connsiteX647" y="connsiteY647"/>
              </a:cxn>
              <a:cxn ang="0">
                <a:pos x="connsiteX648" y="connsiteY648"/>
              </a:cxn>
              <a:cxn ang="0">
                <a:pos x="connsiteX649" y="connsiteY649"/>
              </a:cxn>
              <a:cxn ang="0">
                <a:pos x="connsiteX650" y="connsiteY650"/>
              </a:cxn>
              <a:cxn ang="0">
                <a:pos x="connsiteX651" y="connsiteY651"/>
              </a:cxn>
              <a:cxn ang="0">
                <a:pos x="connsiteX652" y="connsiteY652"/>
              </a:cxn>
              <a:cxn ang="0">
                <a:pos x="connsiteX653" y="connsiteY653"/>
              </a:cxn>
              <a:cxn ang="0">
                <a:pos x="connsiteX654" y="connsiteY654"/>
              </a:cxn>
              <a:cxn ang="0">
                <a:pos x="connsiteX655" y="connsiteY655"/>
              </a:cxn>
              <a:cxn ang="0">
                <a:pos x="connsiteX656" y="connsiteY656"/>
              </a:cxn>
              <a:cxn ang="0">
                <a:pos x="connsiteX657" y="connsiteY657"/>
              </a:cxn>
              <a:cxn ang="0">
                <a:pos x="connsiteX658" y="connsiteY658"/>
              </a:cxn>
              <a:cxn ang="0">
                <a:pos x="connsiteX659" y="connsiteY659"/>
              </a:cxn>
              <a:cxn ang="0">
                <a:pos x="connsiteX660" y="connsiteY660"/>
              </a:cxn>
              <a:cxn ang="0">
                <a:pos x="connsiteX661" y="connsiteY661"/>
              </a:cxn>
              <a:cxn ang="0">
                <a:pos x="connsiteX662" y="connsiteY662"/>
              </a:cxn>
              <a:cxn ang="0">
                <a:pos x="connsiteX663" y="connsiteY663"/>
              </a:cxn>
              <a:cxn ang="0">
                <a:pos x="connsiteX664" y="connsiteY664"/>
              </a:cxn>
              <a:cxn ang="0">
                <a:pos x="connsiteX665" y="connsiteY665"/>
              </a:cxn>
              <a:cxn ang="0">
                <a:pos x="connsiteX666" y="connsiteY666"/>
              </a:cxn>
              <a:cxn ang="0">
                <a:pos x="connsiteX667" y="connsiteY667"/>
              </a:cxn>
              <a:cxn ang="0">
                <a:pos x="connsiteX668" y="connsiteY668"/>
              </a:cxn>
              <a:cxn ang="0">
                <a:pos x="connsiteX669" y="connsiteY669"/>
              </a:cxn>
              <a:cxn ang="0">
                <a:pos x="connsiteX670" y="connsiteY670"/>
              </a:cxn>
              <a:cxn ang="0">
                <a:pos x="connsiteX671" y="connsiteY671"/>
              </a:cxn>
              <a:cxn ang="0">
                <a:pos x="connsiteX672" y="connsiteY672"/>
              </a:cxn>
              <a:cxn ang="0">
                <a:pos x="connsiteX673" y="connsiteY673"/>
              </a:cxn>
              <a:cxn ang="0">
                <a:pos x="connsiteX674" y="connsiteY674"/>
              </a:cxn>
              <a:cxn ang="0">
                <a:pos x="connsiteX675" y="connsiteY675"/>
              </a:cxn>
              <a:cxn ang="0">
                <a:pos x="connsiteX676" y="connsiteY676"/>
              </a:cxn>
              <a:cxn ang="0">
                <a:pos x="connsiteX677" y="connsiteY677"/>
              </a:cxn>
              <a:cxn ang="0">
                <a:pos x="connsiteX678" y="connsiteY678"/>
              </a:cxn>
              <a:cxn ang="0">
                <a:pos x="connsiteX679" y="connsiteY679"/>
              </a:cxn>
              <a:cxn ang="0">
                <a:pos x="connsiteX680" y="connsiteY680"/>
              </a:cxn>
              <a:cxn ang="0">
                <a:pos x="connsiteX681" y="connsiteY681"/>
              </a:cxn>
              <a:cxn ang="0">
                <a:pos x="connsiteX682" y="connsiteY682"/>
              </a:cxn>
              <a:cxn ang="0">
                <a:pos x="connsiteX683" y="connsiteY683"/>
              </a:cxn>
              <a:cxn ang="0">
                <a:pos x="connsiteX684" y="connsiteY684"/>
              </a:cxn>
              <a:cxn ang="0">
                <a:pos x="connsiteX685" y="connsiteY685"/>
              </a:cxn>
              <a:cxn ang="0">
                <a:pos x="connsiteX686" y="connsiteY686"/>
              </a:cxn>
              <a:cxn ang="0">
                <a:pos x="connsiteX687" y="connsiteY687"/>
              </a:cxn>
              <a:cxn ang="0">
                <a:pos x="connsiteX688" y="connsiteY688"/>
              </a:cxn>
              <a:cxn ang="0">
                <a:pos x="connsiteX689" y="connsiteY689"/>
              </a:cxn>
              <a:cxn ang="0">
                <a:pos x="connsiteX690" y="connsiteY690"/>
              </a:cxn>
              <a:cxn ang="0">
                <a:pos x="connsiteX691" y="connsiteY691"/>
              </a:cxn>
              <a:cxn ang="0">
                <a:pos x="connsiteX692" y="connsiteY692"/>
              </a:cxn>
              <a:cxn ang="0">
                <a:pos x="connsiteX693" y="connsiteY693"/>
              </a:cxn>
              <a:cxn ang="0">
                <a:pos x="connsiteX694" y="connsiteY694"/>
              </a:cxn>
              <a:cxn ang="0">
                <a:pos x="connsiteX695" y="connsiteY695"/>
              </a:cxn>
              <a:cxn ang="0">
                <a:pos x="connsiteX696" y="connsiteY696"/>
              </a:cxn>
              <a:cxn ang="0">
                <a:pos x="connsiteX697" y="connsiteY697"/>
              </a:cxn>
              <a:cxn ang="0">
                <a:pos x="connsiteX698" y="connsiteY698"/>
              </a:cxn>
              <a:cxn ang="0">
                <a:pos x="connsiteX699" y="connsiteY699"/>
              </a:cxn>
              <a:cxn ang="0">
                <a:pos x="connsiteX700" y="connsiteY700"/>
              </a:cxn>
              <a:cxn ang="0">
                <a:pos x="connsiteX701" y="connsiteY701"/>
              </a:cxn>
              <a:cxn ang="0">
                <a:pos x="connsiteX702" y="connsiteY702"/>
              </a:cxn>
              <a:cxn ang="0">
                <a:pos x="connsiteX703" y="connsiteY703"/>
              </a:cxn>
              <a:cxn ang="0">
                <a:pos x="connsiteX704" y="connsiteY704"/>
              </a:cxn>
              <a:cxn ang="0">
                <a:pos x="connsiteX705" y="connsiteY705"/>
              </a:cxn>
              <a:cxn ang="0">
                <a:pos x="connsiteX706" y="connsiteY706"/>
              </a:cxn>
              <a:cxn ang="0">
                <a:pos x="connsiteX707" y="connsiteY707"/>
              </a:cxn>
              <a:cxn ang="0">
                <a:pos x="connsiteX708" y="connsiteY708"/>
              </a:cxn>
              <a:cxn ang="0">
                <a:pos x="connsiteX709" y="connsiteY709"/>
              </a:cxn>
              <a:cxn ang="0">
                <a:pos x="connsiteX710" y="connsiteY710"/>
              </a:cxn>
              <a:cxn ang="0">
                <a:pos x="connsiteX711" y="connsiteY711"/>
              </a:cxn>
              <a:cxn ang="0">
                <a:pos x="connsiteX712" y="connsiteY712"/>
              </a:cxn>
              <a:cxn ang="0">
                <a:pos x="connsiteX713" y="connsiteY713"/>
              </a:cxn>
              <a:cxn ang="0">
                <a:pos x="connsiteX714" y="connsiteY714"/>
              </a:cxn>
              <a:cxn ang="0">
                <a:pos x="connsiteX715" y="connsiteY715"/>
              </a:cxn>
              <a:cxn ang="0">
                <a:pos x="connsiteX716" y="connsiteY716"/>
              </a:cxn>
              <a:cxn ang="0">
                <a:pos x="connsiteX717" y="connsiteY717"/>
              </a:cxn>
              <a:cxn ang="0">
                <a:pos x="connsiteX718" y="connsiteY718"/>
              </a:cxn>
              <a:cxn ang="0">
                <a:pos x="connsiteX719" y="connsiteY719"/>
              </a:cxn>
              <a:cxn ang="0">
                <a:pos x="connsiteX720" y="connsiteY720"/>
              </a:cxn>
              <a:cxn ang="0">
                <a:pos x="connsiteX721" y="connsiteY721"/>
              </a:cxn>
              <a:cxn ang="0">
                <a:pos x="connsiteX722" y="connsiteY722"/>
              </a:cxn>
              <a:cxn ang="0">
                <a:pos x="connsiteX723" y="connsiteY723"/>
              </a:cxn>
              <a:cxn ang="0">
                <a:pos x="connsiteX724" y="connsiteY724"/>
              </a:cxn>
              <a:cxn ang="0">
                <a:pos x="connsiteX725" y="connsiteY725"/>
              </a:cxn>
              <a:cxn ang="0">
                <a:pos x="connsiteX726" y="connsiteY726"/>
              </a:cxn>
              <a:cxn ang="0">
                <a:pos x="connsiteX727" y="connsiteY727"/>
              </a:cxn>
              <a:cxn ang="0">
                <a:pos x="connsiteX728" y="connsiteY728"/>
              </a:cxn>
              <a:cxn ang="0">
                <a:pos x="connsiteX729" y="connsiteY729"/>
              </a:cxn>
              <a:cxn ang="0">
                <a:pos x="connsiteX730" y="connsiteY730"/>
              </a:cxn>
              <a:cxn ang="0">
                <a:pos x="connsiteX731" y="connsiteY731"/>
              </a:cxn>
              <a:cxn ang="0">
                <a:pos x="connsiteX732" y="connsiteY732"/>
              </a:cxn>
              <a:cxn ang="0">
                <a:pos x="connsiteX733" y="connsiteY733"/>
              </a:cxn>
              <a:cxn ang="0">
                <a:pos x="connsiteX734" y="connsiteY734"/>
              </a:cxn>
              <a:cxn ang="0">
                <a:pos x="connsiteX735" y="connsiteY735"/>
              </a:cxn>
              <a:cxn ang="0">
                <a:pos x="connsiteX736" y="connsiteY736"/>
              </a:cxn>
              <a:cxn ang="0">
                <a:pos x="connsiteX737" y="connsiteY737"/>
              </a:cxn>
              <a:cxn ang="0">
                <a:pos x="connsiteX738" y="connsiteY738"/>
              </a:cxn>
              <a:cxn ang="0">
                <a:pos x="connsiteX739" y="connsiteY739"/>
              </a:cxn>
              <a:cxn ang="0">
                <a:pos x="connsiteX740" y="connsiteY740"/>
              </a:cxn>
              <a:cxn ang="0">
                <a:pos x="connsiteX741" y="connsiteY741"/>
              </a:cxn>
              <a:cxn ang="0">
                <a:pos x="connsiteX742" y="connsiteY742"/>
              </a:cxn>
              <a:cxn ang="0">
                <a:pos x="connsiteX743" y="connsiteY743"/>
              </a:cxn>
              <a:cxn ang="0">
                <a:pos x="connsiteX744" y="connsiteY744"/>
              </a:cxn>
              <a:cxn ang="0">
                <a:pos x="connsiteX745" y="connsiteY745"/>
              </a:cxn>
              <a:cxn ang="0">
                <a:pos x="connsiteX746" y="connsiteY746"/>
              </a:cxn>
              <a:cxn ang="0">
                <a:pos x="connsiteX747" y="connsiteY747"/>
              </a:cxn>
              <a:cxn ang="0">
                <a:pos x="connsiteX748" y="connsiteY748"/>
              </a:cxn>
              <a:cxn ang="0">
                <a:pos x="connsiteX749" y="connsiteY749"/>
              </a:cxn>
              <a:cxn ang="0">
                <a:pos x="connsiteX750" y="connsiteY750"/>
              </a:cxn>
              <a:cxn ang="0">
                <a:pos x="connsiteX751" y="connsiteY751"/>
              </a:cxn>
              <a:cxn ang="0">
                <a:pos x="connsiteX752" y="connsiteY752"/>
              </a:cxn>
              <a:cxn ang="0">
                <a:pos x="connsiteX753" y="connsiteY753"/>
              </a:cxn>
              <a:cxn ang="0">
                <a:pos x="connsiteX754" y="connsiteY754"/>
              </a:cxn>
              <a:cxn ang="0">
                <a:pos x="connsiteX755" y="connsiteY755"/>
              </a:cxn>
              <a:cxn ang="0">
                <a:pos x="connsiteX756" y="connsiteY756"/>
              </a:cxn>
              <a:cxn ang="0">
                <a:pos x="connsiteX757" y="connsiteY757"/>
              </a:cxn>
              <a:cxn ang="0">
                <a:pos x="connsiteX758" y="connsiteY758"/>
              </a:cxn>
              <a:cxn ang="0">
                <a:pos x="connsiteX759" y="connsiteY759"/>
              </a:cxn>
              <a:cxn ang="0">
                <a:pos x="connsiteX760" y="connsiteY760"/>
              </a:cxn>
              <a:cxn ang="0">
                <a:pos x="connsiteX761" y="connsiteY761"/>
              </a:cxn>
              <a:cxn ang="0">
                <a:pos x="connsiteX762" y="connsiteY762"/>
              </a:cxn>
              <a:cxn ang="0">
                <a:pos x="connsiteX763" y="connsiteY763"/>
              </a:cxn>
              <a:cxn ang="0">
                <a:pos x="connsiteX764" y="connsiteY764"/>
              </a:cxn>
              <a:cxn ang="0">
                <a:pos x="connsiteX765" y="connsiteY765"/>
              </a:cxn>
              <a:cxn ang="0">
                <a:pos x="connsiteX766" y="connsiteY766"/>
              </a:cxn>
              <a:cxn ang="0">
                <a:pos x="connsiteX767" y="connsiteY767"/>
              </a:cxn>
              <a:cxn ang="0">
                <a:pos x="connsiteX768" y="connsiteY768"/>
              </a:cxn>
              <a:cxn ang="0">
                <a:pos x="connsiteX769" y="connsiteY769"/>
              </a:cxn>
              <a:cxn ang="0">
                <a:pos x="connsiteX770" y="connsiteY770"/>
              </a:cxn>
              <a:cxn ang="0">
                <a:pos x="connsiteX771" y="connsiteY771"/>
              </a:cxn>
              <a:cxn ang="0">
                <a:pos x="connsiteX772" y="connsiteY772"/>
              </a:cxn>
              <a:cxn ang="0">
                <a:pos x="connsiteX773" y="connsiteY773"/>
              </a:cxn>
              <a:cxn ang="0">
                <a:pos x="connsiteX774" y="connsiteY774"/>
              </a:cxn>
              <a:cxn ang="0">
                <a:pos x="connsiteX775" y="connsiteY775"/>
              </a:cxn>
              <a:cxn ang="0">
                <a:pos x="connsiteX776" y="connsiteY776"/>
              </a:cxn>
              <a:cxn ang="0">
                <a:pos x="connsiteX777" y="connsiteY777"/>
              </a:cxn>
              <a:cxn ang="0">
                <a:pos x="connsiteX778" y="connsiteY778"/>
              </a:cxn>
              <a:cxn ang="0">
                <a:pos x="connsiteX779" y="connsiteY779"/>
              </a:cxn>
              <a:cxn ang="0">
                <a:pos x="connsiteX780" y="connsiteY780"/>
              </a:cxn>
              <a:cxn ang="0">
                <a:pos x="connsiteX781" y="connsiteY781"/>
              </a:cxn>
              <a:cxn ang="0">
                <a:pos x="connsiteX782" y="connsiteY782"/>
              </a:cxn>
              <a:cxn ang="0">
                <a:pos x="connsiteX783" y="connsiteY783"/>
              </a:cxn>
              <a:cxn ang="0">
                <a:pos x="connsiteX784" y="connsiteY784"/>
              </a:cxn>
              <a:cxn ang="0">
                <a:pos x="connsiteX785" y="connsiteY785"/>
              </a:cxn>
              <a:cxn ang="0">
                <a:pos x="connsiteX786" y="connsiteY786"/>
              </a:cxn>
              <a:cxn ang="0">
                <a:pos x="connsiteX787" y="connsiteY787"/>
              </a:cxn>
              <a:cxn ang="0">
                <a:pos x="connsiteX788" y="connsiteY788"/>
              </a:cxn>
              <a:cxn ang="0">
                <a:pos x="connsiteX789" y="connsiteY789"/>
              </a:cxn>
              <a:cxn ang="0">
                <a:pos x="connsiteX790" y="connsiteY790"/>
              </a:cxn>
              <a:cxn ang="0">
                <a:pos x="connsiteX791" y="connsiteY791"/>
              </a:cxn>
              <a:cxn ang="0">
                <a:pos x="connsiteX792" y="connsiteY792"/>
              </a:cxn>
              <a:cxn ang="0">
                <a:pos x="connsiteX793" y="connsiteY793"/>
              </a:cxn>
              <a:cxn ang="0">
                <a:pos x="connsiteX794" y="connsiteY794"/>
              </a:cxn>
              <a:cxn ang="0">
                <a:pos x="connsiteX795" y="connsiteY795"/>
              </a:cxn>
              <a:cxn ang="0">
                <a:pos x="connsiteX796" y="connsiteY796"/>
              </a:cxn>
              <a:cxn ang="0">
                <a:pos x="connsiteX797" y="connsiteY797"/>
              </a:cxn>
              <a:cxn ang="0">
                <a:pos x="connsiteX798" y="connsiteY798"/>
              </a:cxn>
              <a:cxn ang="0">
                <a:pos x="connsiteX799" y="connsiteY799"/>
              </a:cxn>
              <a:cxn ang="0">
                <a:pos x="connsiteX800" y="connsiteY800"/>
              </a:cxn>
              <a:cxn ang="0">
                <a:pos x="connsiteX801" y="connsiteY801"/>
              </a:cxn>
              <a:cxn ang="0">
                <a:pos x="connsiteX802" y="connsiteY802"/>
              </a:cxn>
              <a:cxn ang="0">
                <a:pos x="connsiteX803" y="connsiteY803"/>
              </a:cxn>
              <a:cxn ang="0">
                <a:pos x="connsiteX804" y="connsiteY804"/>
              </a:cxn>
              <a:cxn ang="0">
                <a:pos x="connsiteX805" y="connsiteY805"/>
              </a:cxn>
              <a:cxn ang="0">
                <a:pos x="connsiteX806" y="connsiteY806"/>
              </a:cxn>
              <a:cxn ang="0">
                <a:pos x="connsiteX807" y="connsiteY807"/>
              </a:cxn>
              <a:cxn ang="0">
                <a:pos x="connsiteX808" y="connsiteY808"/>
              </a:cxn>
              <a:cxn ang="0">
                <a:pos x="connsiteX809" y="connsiteY809"/>
              </a:cxn>
              <a:cxn ang="0">
                <a:pos x="connsiteX810" y="connsiteY810"/>
              </a:cxn>
              <a:cxn ang="0">
                <a:pos x="connsiteX811" y="connsiteY811"/>
              </a:cxn>
              <a:cxn ang="0">
                <a:pos x="connsiteX812" y="connsiteY812"/>
              </a:cxn>
              <a:cxn ang="0">
                <a:pos x="connsiteX813" y="connsiteY813"/>
              </a:cxn>
              <a:cxn ang="0">
                <a:pos x="connsiteX814" y="connsiteY814"/>
              </a:cxn>
              <a:cxn ang="0">
                <a:pos x="connsiteX815" y="connsiteY815"/>
              </a:cxn>
              <a:cxn ang="0">
                <a:pos x="connsiteX816" y="connsiteY816"/>
              </a:cxn>
              <a:cxn ang="0">
                <a:pos x="connsiteX817" y="connsiteY817"/>
              </a:cxn>
              <a:cxn ang="0">
                <a:pos x="connsiteX818" y="connsiteY818"/>
              </a:cxn>
              <a:cxn ang="0">
                <a:pos x="connsiteX819" y="connsiteY819"/>
              </a:cxn>
              <a:cxn ang="0">
                <a:pos x="connsiteX820" y="connsiteY820"/>
              </a:cxn>
              <a:cxn ang="0">
                <a:pos x="connsiteX821" y="connsiteY821"/>
              </a:cxn>
              <a:cxn ang="0">
                <a:pos x="connsiteX822" y="connsiteY822"/>
              </a:cxn>
              <a:cxn ang="0">
                <a:pos x="connsiteX823" y="connsiteY823"/>
              </a:cxn>
              <a:cxn ang="0">
                <a:pos x="connsiteX824" y="connsiteY824"/>
              </a:cxn>
              <a:cxn ang="0">
                <a:pos x="connsiteX825" y="connsiteY825"/>
              </a:cxn>
              <a:cxn ang="0">
                <a:pos x="connsiteX826" y="connsiteY826"/>
              </a:cxn>
              <a:cxn ang="0">
                <a:pos x="connsiteX827" y="connsiteY827"/>
              </a:cxn>
              <a:cxn ang="0">
                <a:pos x="connsiteX828" y="connsiteY828"/>
              </a:cxn>
              <a:cxn ang="0">
                <a:pos x="connsiteX829" y="connsiteY829"/>
              </a:cxn>
              <a:cxn ang="0">
                <a:pos x="connsiteX830" y="connsiteY830"/>
              </a:cxn>
              <a:cxn ang="0">
                <a:pos x="connsiteX831" y="connsiteY831"/>
              </a:cxn>
              <a:cxn ang="0">
                <a:pos x="connsiteX832" y="connsiteY832"/>
              </a:cxn>
              <a:cxn ang="0">
                <a:pos x="connsiteX833" y="connsiteY833"/>
              </a:cxn>
              <a:cxn ang="0">
                <a:pos x="connsiteX834" y="connsiteY834"/>
              </a:cxn>
              <a:cxn ang="0">
                <a:pos x="connsiteX835" y="connsiteY835"/>
              </a:cxn>
              <a:cxn ang="0">
                <a:pos x="connsiteX836" y="connsiteY836"/>
              </a:cxn>
              <a:cxn ang="0">
                <a:pos x="connsiteX837" y="connsiteY837"/>
              </a:cxn>
              <a:cxn ang="0">
                <a:pos x="connsiteX838" y="connsiteY838"/>
              </a:cxn>
              <a:cxn ang="0">
                <a:pos x="connsiteX839" y="connsiteY839"/>
              </a:cxn>
              <a:cxn ang="0">
                <a:pos x="connsiteX840" y="connsiteY840"/>
              </a:cxn>
              <a:cxn ang="0">
                <a:pos x="connsiteX841" y="connsiteY841"/>
              </a:cxn>
              <a:cxn ang="0">
                <a:pos x="connsiteX842" y="connsiteY842"/>
              </a:cxn>
              <a:cxn ang="0">
                <a:pos x="connsiteX843" y="connsiteY843"/>
              </a:cxn>
              <a:cxn ang="0">
                <a:pos x="connsiteX844" y="connsiteY844"/>
              </a:cxn>
              <a:cxn ang="0">
                <a:pos x="connsiteX845" y="connsiteY845"/>
              </a:cxn>
              <a:cxn ang="0">
                <a:pos x="connsiteX846" y="connsiteY846"/>
              </a:cxn>
              <a:cxn ang="0">
                <a:pos x="connsiteX847" y="connsiteY847"/>
              </a:cxn>
              <a:cxn ang="0">
                <a:pos x="connsiteX848" y="connsiteY848"/>
              </a:cxn>
              <a:cxn ang="0">
                <a:pos x="connsiteX849" y="connsiteY849"/>
              </a:cxn>
              <a:cxn ang="0">
                <a:pos x="connsiteX850" y="connsiteY850"/>
              </a:cxn>
              <a:cxn ang="0">
                <a:pos x="connsiteX851" y="connsiteY851"/>
              </a:cxn>
              <a:cxn ang="0">
                <a:pos x="connsiteX852" y="connsiteY852"/>
              </a:cxn>
              <a:cxn ang="0">
                <a:pos x="connsiteX853" y="connsiteY853"/>
              </a:cxn>
              <a:cxn ang="0">
                <a:pos x="connsiteX854" y="connsiteY854"/>
              </a:cxn>
              <a:cxn ang="0">
                <a:pos x="connsiteX855" y="connsiteY855"/>
              </a:cxn>
              <a:cxn ang="0">
                <a:pos x="connsiteX856" y="connsiteY856"/>
              </a:cxn>
              <a:cxn ang="0">
                <a:pos x="connsiteX857" y="connsiteY857"/>
              </a:cxn>
              <a:cxn ang="0">
                <a:pos x="connsiteX858" y="connsiteY858"/>
              </a:cxn>
              <a:cxn ang="0">
                <a:pos x="connsiteX859" y="connsiteY859"/>
              </a:cxn>
              <a:cxn ang="0">
                <a:pos x="connsiteX860" y="connsiteY860"/>
              </a:cxn>
              <a:cxn ang="0">
                <a:pos x="connsiteX861" y="connsiteY861"/>
              </a:cxn>
              <a:cxn ang="0">
                <a:pos x="connsiteX862" y="connsiteY862"/>
              </a:cxn>
              <a:cxn ang="0">
                <a:pos x="connsiteX863" y="connsiteY863"/>
              </a:cxn>
              <a:cxn ang="0">
                <a:pos x="connsiteX864" y="connsiteY864"/>
              </a:cxn>
              <a:cxn ang="0">
                <a:pos x="connsiteX865" y="connsiteY865"/>
              </a:cxn>
              <a:cxn ang="0">
                <a:pos x="connsiteX866" y="connsiteY866"/>
              </a:cxn>
              <a:cxn ang="0">
                <a:pos x="connsiteX867" y="connsiteY867"/>
              </a:cxn>
              <a:cxn ang="0">
                <a:pos x="connsiteX868" y="connsiteY868"/>
              </a:cxn>
              <a:cxn ang="0">
                <a:pos x="connsiteX869" y="connsiteY869"/>
              </a:cxn>
              <a:cxn ang="0">
                <a:pos x="connsiteX870" y="connsiteY870"/>
              </a:cxn>
              <a:cxn ang="0">
                <a:pos x="connsiteX871" y="connsiteY871"/>
              </a:cxn>
              <a:cxn ang="0">
                <a:pos x="connsiteX872" y="connsiteY872"/>
              </a:cxn>
              <a:cxn ang="0">
                <a:pos x="connsiteX873" y="connsiteY873"/>
              </a:cxn>
              <a:cxn ang="0">
                <a:pos x="connsiteX874" y="connsiteY874"/>
              </a:cxn>
              <a:cxn ang="0">
                <a:pos x="connsiteX875" y="connsiteY875"/>
              </a:cxn>
              <a:cxn ang="0">
                <a:pos x="connsiteX876" y="connsiteY876"/>
              </a:cxn>
              <a:cxn ang="0">
                <a:pos x="connsiteX877" y="connsiteY877"/>
              </a:cxn>
              <a:cxn ang="0">
                <a:pos x="connsiteX878" y="connsiteY878"/>
              </a:cxn>
              <a:cxn ang="0">
                <a:pos x="connsiteX879" y="connsiteY879"/>
              </a:cxn>
              <a:cxn ang="0">
                <a:pos x="connsiteX880" y="connsiteY880"/>
              </a:cxn>
              <a:cxn ang="0">
                <a:pos x="connsiteX881" y="connsiteY881"/>
              </a:cxn>
              <a:cxn ang="0">
                <a:pos x="connsiteX882" y="connsiteY882"/>
              </a:cxn>
              <a:cxn ang="0">
                <a:pos x="connsiteX883" y="connsiteY883"/>
              </a:cxn>
              <a:cxn ang="0">
                <a:pos x="connsiteX884" y="connsiteY884"/>
              </a:cxn>
              <a:cxn ang="0">
                <a:pos x="connsiteX885" y="connsiteY885"/>
              </a:cxn>
              <a:cxn ang="0">
                <a:pos x="connsiteX886" y="connsiteY886"/>
              </a:cxn>
              <a:cxn ang="0">
                <a:pos x="connsiteX887" y="connsiteY887"/>
              </a:cxn>
              <a:cxn ang="0">
                <a:pos x="connsiteX888" y="connsiteY888"/>
              </a:cxn>
              <a:cxn ang="0">
                <a:pos x="connsiteX889" y="connsiteY889"/>
              </a:cxn>
              <a:cxn ang="0">
                <a:pos x="connsiteX890" y="connsiteY890"/>
              </a:cxn>
              <a:cxn ang="0">
                <a:pos x="connsiteX891" y="connsiteY891"/>
              </a:cxn>
              <a:cxn ang="0">
                <a:pos x="connsiteX892" y="connsiteY892"/>
              </a:cxn>
              <a:cxn ang="0">
                <a:pos x="connsiteX893" y="connsiteY893"/>
              </a:cxn>
              <a:cxn ang="0">
                <a:pos x="connsiteX894" y="connsiteY894"/>
              </a:cxn>
              <a:cxn ang="0">
                <a:pos x="connsiteX895" y="connsiteY895"/>
              </a:cxn>
              <a:cxn ang="0">
                <a:pos x="connsiteX896" y="connsiteY896"/>
              </a:cxn>
              <a:cxn ang="0">
                <a:pos x="connsiteX897" y="connsiteY897"/>
              </a:cxn>
              <a:cxn ang="0">
                <a:pos x="connsiteX898" y="connsiteY898"/>
              </a:cxn>
              <a:cxn ang="0">
                <a:pos x="connsiteX899" y="connsiteY899"/>
              </a:cxn>
              <a:cxn ang="0">
                <a:pos x="connsiteX900" y="connsiteY900"/>
              </a:cxn>
              <a:cxn ang="0">
                <a:pos x="connsiteX901" y="connsiteY901"/>
              </a:cxn>
              <a:cxn ang="0">
                <a:pos x="connsiteX902" y="connsiteY902"/>
              </a:cxn>
              <a:cxn ang="0">
                <a:pos x="connsiteX903" y="connsiteY903"/>
              </a:cxn>
              <a:cxn ang="0">
                <a:pos x="connsiteX904" y="connsiteY904"/>
              </a:cxn>
              <a:cxn ang="0">
                <a:pos x="connsiteX905" y="connsiteY905"/>
              </a:cxn>
              <a:cxn ang="0">
                <a:pos x="connsiteX906" y="connsiteY906"/>
              </a:cxn>
              <a:cxn ang="0">
                <a:pos x="connsiteX907" y="connsiteY907"/>
              </a:cxn>
              <a:cxn ang="0">
                <a:pos x="connsiteX908" y="connsiteY908"/>
              </a:cxn>
              <a:cxn ang="0">
                <a:pos x="connsiteX909" y="connsiteY909"/>
              </a:cxn>
              <a:cxn ang="0">
                <a:pos x="connsiteX910" y="connsiteY910"/>
              </a:cxn>
              <a:cxn ang="0">
                <a:pos x="connsiteX911" y="connsiteY911"/>
              </a:cxn>
              <a:cxn ang="0">
                <a:pos x="connsiteX912" y="connsiteY912"/>
              </a:cxn>
              <a:cxn ang="0">
                <a:pos x="connsiteX913" y="connsiteY913"/>
              </a:cxn>
              <a:cxn ang="0">
                <a:pos x="connsiteX914" y="connsiteY914"/>
              </a:cxn>
              <a:cxn ang="0">
                <a:pos x="connsiteX915" y="connsiteY915"/>
              </a:cxn>
              <a:cxn ang="0">
                <a:pos x="connsiteX916" y="connsiteY916"/>
              </a:cxn>
              <a:cxn ang="0">
                <a:pos x="connsiteX917" y="connsiteY917"/>
              </a:cxn>
              <a:cxn ang="0">
                <a:pos x="connsiteX918" y="connsiteY918"/>
              </a:cxn>
              <a:cxn ang="0">
                <a:pos x="connsiteX919" y="connsiteY919"/>
              </a:cxn>
              <a:cxn ang="0">
                <a:pos x="connsiteX920" y="connsiteY920"/>
              </a:cxn>
              <a:cxn ang="0">
                <a:pos x="connsiteX921" y="connsiteY921"/>
              </a:cxn>
              <a:cxn ang="0">
                <a:pos x="connsiteX922" y="connsiteY922"/>
              </a:cxn>
              <a:cxn ang="0">
                <a:pos x="connsiteX923" y="connsiteY923"/>
              </a:cxn>
              <a:cxn ang="0">
                <a:pos x="connsiteX924" y="connsiteY924"/>
              </a:cxn>
              <a:cxn ang="0">
                <a:pos x="connsiteX925" y="connsiteY925"/>
              </a:cxn>
              <a:cxn ang="0">
                <a:pos x="connsiteX926" y="connsiteY926"/>
              </a:cxn>
              <a:cxn ang="0">
                <a:pos x="connsiteX927" y="connsiteY927"/>
              </a:cxn>
              <a:cxn ang="0">
                <a:pos x="connsiteX928" y="connsiteY928"/>
              </a:cxn>
              <a:cxn ang="0">
                <a:pos x="connsiteX929" y="connsiteY929"/>
              </a:cxn>
              <a:cxn ang="0">
                <a:pos x="connsiteX930" y="connsiteY930"/>
              </a:cxn>
              <a:cxn ang="0">
                <a:pos x="connsiteX931" y="connsiteY931"/>
              </a:cxn>
              <a:cxn ang="0">
                <a:pos x="connsiteX932" y="connsiteY932"/>
              </a:cxn>
              <a:cxn ang="0">
                <a:pos x="connsiteX933" y="connsiteY933"/>
              </a:cxn>
              <a:cxn ang="0">
                <a:pos x="connsiteX934" y="connsiteY934"/>
              </a:cxn>
              <a:cxn ang="0">
                <a:pos x="connsiteX935" y="connsiteY935"/>
              </a:cxn>
              <a:cxn ang="0">
                <a:pos x="connsiteX936" y="connsiteY936"/>
              </a:cxn>
              <a:cxn ang="0">
                <a:pos x="connsiteX937" y="connsiteY937"/>
              </a:cxn>
              <a:cxn ang="0">
                <a:pos x="connsiteX938" y="connsiteY938"/>
              </a:cxn>
              <a:cxn ang="0">
                <a:pos x="connsiteX939" y="connsiteY939"/>
              </a:cxn>
              <a:cxn ang="0">
                <a:pos x="connsiteX940" y="connsiteY940"/>
              </a:cxn>
              <a:cxn ang="0">
                <a:pos x="connsiteX941" y="connsiteY941"/>
              </a:cxn>
              <a:cxn ang="0">
                <a:pos x="connsiteX942" y="connsiteY942"/>
              </a:cxn>
              <a:cxn ang="0">
                <a:pos x="connsiteX943" y="connsiteY943"/>
              </a:cxn>
              <a:cxn ang="0">
                <a:pos x="connsiteX944" y="connsiteY944"/>
              </a:cxn>
              <a:cxn ang="0">
                <a:pos x="connsiteX945" y="connsiteY945"/>
              </a:cxn>
              <a:cxn ang="0">
                <a:pos x="connsiteX946" y="connsiteY946"/>
              </a:cxn>
              <a:cxn ang="0">
                <a:pos x="connsiteX947" y="connsiteY947"/>
              </a:cxn>
              <a:cxn ang="0">
                <a:pos x="connsiteX948" y="connsiteY948"/>
              </a:cxn>
              <a:cxn ang="0">
                <a:pos x="connsiteX949" y="connsiteY949"/>
              </a:cxn>
              <a:cxn ang="0">
                <a:pos x="connsiteX950" y="connsiteY950"/>
              </a:cxn>
              <a:cxn ang="0">
                <a:pos x="connsiteX951" y="connsiteY951"/>
              </a:cxn>
              <a:cxn ang="0">
                <a:pos x="connsiteX952" y="connsiteY952"/>
              </a:cxn>
              <a:cxn ang="0">
                <a:pos x="connsiteX953" y="connsiteY953"/>
              </a:cxn>
              <a:cxn ang="0">
                <a:pos x="connsiteX954" y="connsiteY954"/>
              </a:cxn>
              <a:cxn ang="0">
                <a:pos x="connsiteX955" y="connsiteY955"/>
              </a:cxn>
              <a:cxn ang="0">
                <a:pos x="connsiteX956" y="connsiteY956"/>
              </a:cxn>
              <a:cxn ang="0">
                <a:pos x="connsiteX957" y="connsiteY957"/>
              </a:cxn>
              <a:cxn ang="0">
                <a:pos x="connsiteX958" y="connsiteY958"/>
              </a:cxn>
              <a:cxn ang="0">
                <a:pos x="connsiteX959" y="connsiteY959"/>
              </a:cxn>
              <a:cxn ang="0">
                <a:pos x="connsiteX960" y="connsiteY960"/>
              </a:cxn>
              <a:cxn ang="0">
                <a:pos x="connsiteX961" y="connsiteY961"/>
              </a:cxn>
              <a:cxn ang="0">
                <a:pos x="connsiteX962" y="connsiteY962"/>
              </a:cxn>
              <a:cxn ang="0">
                <a:pos x="connsiteX963" y="connsiteY963"/>
              </a:cxn>
              <a:cxn ang="0">
                <a:pos x="connsiteX964" y="connsiteY964"/>
              </a:cxn>
              <a:cxn ang="0">
                <a:pos x="connsiteX965" y="connsiteY965"/>
              </a:cxn>
              <a:cxn ang="0">
                <a:pos x="connsiteX966" y="connsiteY966"/>
              </a:cxn>
              <a:cxn ang="0">
                <a:pos x="connsiteX967" y="connsiteY967"/>
              </a:cxn>
              <a:cxn ang="0">
                <a:pos x="connsiteX968" y="connsiteY968"/>
              </a:cxn>
              <a:cxn ang="0">
                <a:pos x="connsiteX969" y="connsiteY969"/>
              </a:cxn>
              <a:cxn ang="0">
                <a:pos x="connsiteX970" y="connsiteY970"/>
              </a:cxn>
              <a:cxn ang="0">
                <a:pos x="connsiteX971" y="connsiteY971"/>
              </a:cxn>
              <a:cxn ang="0">
                <a:pos x="connsiteX972" y="connsiteY972"/>
              </a:cxn>
              <a:cxn ang="0">
                <a:pos x="connsiteX973" y="connsiteY973"/>
              </a:cxn>
              <a:cxn ang="0">
                <a:pos x="connsiteX974" y="connsiteY974"/>
              </a:cxn>
              <a:cxn ang="0">
                <a:pos x="connsiteX975" y="connsiteY975"/>
              </a:cxn>
              <a:cxn ang="0">
                <a:pos x="connsiteX976" y="connsiteY976"/>
              </a:cxn>
              <a:cxn ang="0">
                <a:pos x="connsiteX977" y="connsiteY977"/>
              </a:cxn>
              <a:cxn ang="0">
                <a:pos x="connsiteX978" y="connsiteY978"/>
              </a:cxn>
              <a:cxn ang="0">
                <a:pos x="connsiteX979" y="connsiteY979"/>
              </a:cxn>
              <a:cxn ang="0">
                <a:pos x="connsiteX980" y="connsiteY980"/>
              </a:cxn>
              <a:cxn ang="0">
                <a:pos x="connsiteX981" y="connsiteY981"/>
              </a:cxn>
              <a:cxn ang="0">
                <a:pos x="connsiteX982" y="connsiteY982"/>
              </a:cxn>
              <a:cxn ang="0">
                <a:pos x="connsiteX983" y="connsiteY983"/>
              </a:cxn>
              <a:cxn ang="0">
                <a:pos x="connsiteX984" y="connsiteY984"/>
              </a:cxn>
              <a:cxn ang="0">
                <a:pos x="connsiteX985" y="connsiteY985"/>
              </a:cxn>
              <a:cxn ang="0">
                <a:pos x="connsiteX986" y="connsiteY986"/>
              </a:cxn>
              <a:cxn ang="0">
                <a:pos x="connsiteX987" y="connsiteY987"/>
              </a:cxn>
              <a:cxn ang="0">
                <a:pos x="connsiteX988" y="connsiteY988"/>
              </a:cxn>
              <a:cxn ang="0">
                <a:pos x="connsiteX989" y="connsiteY989"/>
              </a:cxn>
              <a:cxn ang="0">
                <a:pos x="connsiteX990" y="connsiteY990"/>
              </a:cxn>
              <a:cxn ang="0">
                <a:pos x="connsiteX991" y="connsiteY991"/>
              </a:cxn>
              <a:cxn ang="0">
                <a:pos x="connsiteX992" y="connsiteY992"/>
              </a:cxn>
              <a:cxn ang="0">
                <a:pos x="connsiteX993" y="connsiteY993"/>
              </a:cxn>
              <a:cxn ang="0">
                <a:pos x="connsiteX994" y="connsiteY994"/>
              </a:cxn>
              <a:cxn ang="0">
                <a:pos x="connsiteX995" y="connsiteY995"/>
              </a:cxn>
              <a:cxn ang="0">
                <a:pos x="connsiteX996" y="connsiteY996"/>
              </a:cxn>
              <a:cxn ang="0">
                <a:pos x="connsiteX997" y="connsiteY997"/>
              </a:cxn>
              <a:cxn ang="0">
                <a:pos x="connsiteX998" y="connsiteY998"/>
              </a:cxn>
              <a:cxn ang="0">
                <a:pos x="connsiteX999" y="connsiteY999"/>
              </a:cxn>
              <a:cxn ang="0">
                <a:pos x="connsiteX1000" y="connsiteY1000"/>
              </a:cxn>
              <a:cxn ang="0">
                <a:pos x="connsiteX1001" y="connsiteY1001"/>
              </a:cxn>
              <a:cxn ang="0">
                <a:pos x="connsiteX1002" y="connsiteY1002"/>
              </a:cxn>
              <a:cxn ang="0">
                <a:pos x="connsiteX1003" y="connsiteY1003"/>
              </a:cxn>
              <a:cxn ang="0">
                <a:pos x="connsiteX1004" y="connsiteY1004"/>
              </a:cxn>
              <a:cxn ang="0">
                <a:pos x="connsiteX1005" y="connsiteY1005"/>
              </a:cxn>
              <a:cxn ang="0">
                <a:pos x="connsiteX1006" y="connsiteY1006"/>
              </a:cxn>
              <a:cxn ang="0">
                <a:pos x="connsiteX1007" y="connsiteY1007"/>
              </a:cxn>
              <a:cxn ang="0">
                <a:pos x="connsiteX1008" y="connsiteY1008"/>
              </a:cxn>
              <a:cxn ang="0">
                <a:pos x="connsiteX1009" y="connsiteY1009"/>
              </a:cxn>
              <a:cxn ang="0">
                <a:pos x="connsiteX1010" y="connsiteY1010"/>
              </a:cxn>
              <a:cxn ang="0">
                <a:pos x="connsiteX1011" y="connsiteY1011"/>
              </a:cxn>
              <a:cxn ang="0">
                <a:pos x="connsiteX1012" y="connsiteY1012"/>
              </a:cxn>
              <a:cxn ang="0">
                <a:pos x="connsiteX1013" y="connsiteY1013"/>
              </a:cxn>
              <a:cxn ang="0">
                <a:pos x="connsiteX1014" y="connsiteY1014"/>
              </a:cxn>
              <a:cxn ang="0">
                <a:pos x="connsiteX1015" y="connsiteY1015"/>
              </a:cxn>
              <a:cxn ang="0">
                <a:pos x="connsiteX1016" y="connsiteY1016"/>
              </a:cxn>
              <a:cxn ang="0">
                <a:pos x="connsiteX1017" y="connsiteY1017"/>
              </a:cxn>
              <a:cxn ang="0">
                <a:pos x="connsiteX1018" y="connsiteY1018"/>
              </a:cxn>
              <a:cxn ang="0">
                <a:pos x="connsiteX1019" y="connsiteY1019"/>
              </a:cxn>
              <a:cxn ang="0">
                <a:pos x="connsiteX1020" y="connsiteY1020"/>
              </a:cxn>
              <a:cxn ang="0">
                <a:pos x="connsiteX1021" y="connsiteY1021"/>
              </a:cxn>
              <a:cxn ang="0">
                <a:pos x="connsiteX1022" y="connsiteY1022"/>
              </a:cxn>
              <a:cxn ang="0">
                <a:pos x="connsiteX1023" y="connsiteY1023"/>
              </a:cxn>
              <a:cxn ang="0">
                <a:pos x="connsiteX1024" y="connsiteY1024"/>
              </a:cxn>
              <a:cxn ang="0">
                <a:pos x="connsiteX1025" y="connsiteY1025"/>
              </a:cxn>
              <a:cxn ang="0">
                <a:pos x="connsiteX1026" y="connsiteY1026"/>
              </a:cxn>
              <a:cxn ang="0">
                <a:pos x="connsiteX1027" y="connsiteY1027"/>
              </a:cxn>
              <a:cxn ang="0">
                <a:pos x="connsiteX1028" y="connsiteY1028"/>
              </a:cxn>
              <a:cxn ang="0">
                <a:pos x="connsiteX1029" y="connsiteY1029"/>
              </a:cxn>
              <a:cxn ang="0">
                <a:pos x="connsiteX1030" y="connsiteY1030"/>
              </a:cxn>
              <a:cxn ang="0">
                <a:pos x="connsiteX1031" y="connsiteY1031"/>
              </a:cxn>
              <a:cxn ang="0">
                <a:pos x="connsiteX1032" y="connsiteY1032"/>
              </a:cxn>
              <a:cxn ang="0">
                <a:pos x="connsiteX1033" y="connsiteY1033"/>
              </a:cxn>
              <a:cxn ang="0">
                <a:pos x="connsiteX1034" y="connsiteY1034"/>
              </a:cxn>
              <a:cxn ang="0">
                <a:pos x="connsiteX1035" y="connsiteY1035"/>
              </a:cxn>
              <a:cxn ang="0">
                <a:pos x="connsiteX1036" y="connsiteY1036"/>
              </a:cxn>
              <a:cxn ang="0">
                <a:pos x="connsiteX1037" y="connsiteY1037"/>
              </a:cxn>
              <a:cxn ang="0">
                <a:pos x="connsiteX1038" y="connsiteY1038"/>
              </a:cxn>
              <a:cxn ang="0">
                <a:pos x="connsiteX1039" y="connsiteY1039"/>
              </a:cxn>
              <a:cxn ang="0">
                <a:pos x="connsiteX1040" y="connsiteY1040"/>
              </a:cxn>
              <a:cxn ang="0">
                <a:pos x="connsiteX1041" y="connsiteY1041"/>
              </a:cxn>
              <a:cxn ang="0">
                <a:pos x="connsiteX1042" y="connsiteY1042"/>
              </a:cxn>
              <a:cxn ang="0">
                <a:pos x="connsiteX1043" y="connsiteY1043"/>
              </a:cxn>
              <a:cxn ang="0">
                <a:pos x="connsiteX1044" y="connsiteY1044"/>
              </a:cxn>
              <a:cxn ang="0">
                <a:pos x="connsiteX1045" y="connsiteY1045"/>
              </a:cxn>
              <a:cxn ang="0">
                <a:pos x="connsiteX1046" y="connsiteY1046"/>
              </a:cxn>
              <a:cxn ang="0">
                <a:pos x="connsiteX1047" y="connsiteY1047"/>
              </a:cxn>
              <a:cxn ang="0">
                <a:pos x="connsiteX1048" y="connsiteY1048"/>
              </a:cxn>
              <a:cxn ang="0">
                <a:pos x="connsiteX1049" y="connsiteY1049"/>
              </a:cxn>
              <a:cxn ang="0">
                <a:pos x="connsiteX1050" y="connsiteY1050"/>
              </a:cxn>
              <a:cxn ang="0">
                <a:pos x="connsiteX1051" y="connsiteY1051"/>
              </a:cxn>
              <a:cxn ang="0">
                <a:pos x="connsiteX1052" y="connsiteY1052"/>
              </a:cxn>
              <a:cxn ang="0">
                <a:pos x="connsiteX1053" y="connsiteY1053"/>
              </a:cxn>
              <a:cxn ang="0">
                <a:pos x="connsiteX1054" y="connsiteY1054"/>
              </a:cxn>
              <a:cxn ang="0">
                <a:pos x="connsiteX1055" y="connsiteY1055"/>
              </a:cxn>
              <a:cxn ang="0">
                <a:pos x="connsiteX1056" y="connsiteY1056"/>
              </a:cxn>
              <a:cxn ang="0">
                <a:pos x="connsiteX1057" y="connsiteY1057"/>
              </a:cxn>
              <a:cxn ang="0">
                <a:pos x="connsiteX1058" y="connsiteY1058"/>
              </a:cxn>
              <a:cxn ang="0">
                <a:pos x="connsiteX1059" y="connsiteY1059"/>
              </a:cxn>
              <a:cxn ang="0">
                <a:pos x="connsiteX1060" y="connsiteY1060"/>
              </a:cxn>
              <a:cxn ang="0">
                <a:pos x="connsiteX1061" y="connsiteY1061"/>
              </a:cxn>
              <a:cxn ang="0">
                <a:pos x="connsiteX1062" y="connsiteY1062"/>
              </a:cxn>
              <a:cxn ang="0">
                <a:pos x="connsiteX1063" y="connsiteY1063"/>
              </a:cxn>
              <a:cxn ang="0">
                <a:pos x="connsiteX1064" y="connsiteY1064"/>
              </a:cxn>
              <a:cxn ang="0">
                <a:pos x="connsiteX1065" y="connsiteY1065"/>
              </a:cxn>
              <a:cxn ang="0">
                <a:pos x="connsiteX1066" y="connsiteY1066"/>
              </a:cxn>
              <a:cxn ang="0">
                <a:pos x="connsiteX1067" y="connsiteY1067"/>
              </a:cxn>
              <a:cxn ang="0">
                <a:pos x="connsiteX1068" y="connsiteY1068"/>
              </a:cxn>
              <a:cxn ang="0">
                <a:pos x="connsiteX1069" y="connsiteY1069"/>
              </a:cxn>
              <a:cxn ang="0">
                <a:pos x="connsiteX1070" y="connsiteY1070"/>
              </a:cxn>
              <a:cxn ang="0">
                <a:pos x="connsiteX1071" y="connsiteY1071"/>
              </a:cxn>
              <a:cxn ang="0">
                <a:pos x="connsiteX1072" y="connsiteY1072"/>
              </a:cxn>
              <a:cxn ang="0">
                <a:pos x="connsiteX1073" y="connsiteY1073"/>
              </a:cxn>
              <a:cxn ang="0">
                <a:pos x="connsiteX1074" y="connsiteY1074"/>
              </a:cxn>
              <a:cxn ang="0">
                <a:pos x="connsiteX1075" y="connsiteY1075"/>
              </a:cxn>
              <a:cxn ang="0">
                <a:pos x="connsiteX1076" y="connsiteY1076"/>
              </a:cxn>
              <a:cxn ang="0">
                <a:pos x="connsiteX1077" y="connsiteY1077"/>
              </a:cxn>
              <a:cxn ang="0">
                <a:pos x="connsiteX1078" y="connsiteY1078"/>
              </a:cxn>
              <a:cxn ang="0">
                <a:pos x="connsiteX1079" y="connsiteY1079"/>
              </a:cxn>
              <a:cxn ang="0">
                <a:pos x="connsiteX1080" y="connsiteY1080"/>
              </a:cxn>
              <a:cxn ang="0">
                <a:pos x="connsiteX1081" y="connsiteY1081"/>
              </a:cxn>
              <a:cxn ang="0">
                <a:pos x="connsiteX1082" y="connsiteY1082"/>
              </a:cxn>
              <a:cxn ang="0">
                <a:pos x="connsiteX1083" y="connsiteY1083"/>
              </a:cxn>
              <a:cxn ang="0">
                <a:pos x="connsiteX1084" y="connsiteY1084"/>
              </a:cxn>
              <a:cxn ang="0">
                <a:pos x="connsiteX1085" y="connsiteY1085"/>
              </a:cxn>
              <a:cxn ang="0">
                <a:pos x="connsiteX1086" y="connsiteY1086"/>
              </a:cxn>
              <a:cxn ang="0">
                <a:pos x="connsiteX1087" y="connsiteY1087"/>
              </a:cxn>
              <a:cxn ang="0">
                <a:pos x="connsiteX1088" y="connsiteY1088"/>
              </a:cxn>
              <a:cxn ang="0">
                <a:pos x="connsiteX1089" y="connsiteY1089"/>
              </a:cxn>
              <a:cxn ang="0">
                <a:pos x="connsiteX1090" y="connsiteY1090"/>
              </a:cxn>
              <a:cxn ang="0">
                <a:pos x="connsiteX1091" y="connsiteY1091"/>
              </a:cxn>
              <a:cxn ang="0">
                <a:pos x="connsiteX1092" y="connsiteY1092"/>
              </a:cxn>
              <a:cxn ang="0">
                <a:pos x="connsiteX1093" y="connsiteY1093"/>
              </a:cxn>
              <a:cxn ang="0">
                <a:pos x="connsiteX1094" y="connsiteY1094"/>
              </a:cxn>
              <a:cxn ang="0">
                <a:pos x="connsiteX1095" y="connsiteY1095"/>
              </a:cxn>
              <a:cxn ang="0">
                <a:pos x="connsiteX1096" y="connsiteY1096"/>
              </a:cxn>
              <a:cxn ang="0">
                <a:pos x="connsiteX1097" y="connsiteY1097"/>
              </a:cxn>
              <a:cxn ang="0">
                <a:pos x="connsiteX1098" y="connsiteY1098"/>
              </a:cxn>
              <a:cxn ang="0">
                <a:pos x="connsiteX1099" y="connsiteY1099"/>
              </a:cxn>
              <a:cxn ang="0">
                <a:pos x="connsiteX1100" y="connsiteY1100"/>
              </a:cxn>
              <a:cxn ang="0">
                <a:pos x="connsiteX1101" y="connsiteY1101"/>
              </a:cxn>
              <a:cxn ang="0">
                <a:pos x="connsiteX1102" y="connsiteY1102"/>
              </a:cxn>
              <a:cxn ang="0">
                <a:pos x="connsiteX1103" y="connsiteY1103"/>
              </a:cxn>
              <a:cxn ang="0">
                <a:pos x="connsiteX1104" y="connsiteY1104"/>
              </a:cxn>
              <a:cxn ang="0">
                <a:pos x="connsiteX1105" y="connsiteY1105"/>
              </a:cxn>
              <a:cxn ang="0">
                <a:pos x="connsiteX1106" y="connsiteY1106"/>
              </a:cxn>
              <a:cxn ang="0">
                <a:pos x="connsiteX1107" y="connsiteY1107"/>
              </a:cxn>
              <a:cxn ang="0">
                <a:pos x="connsiteX1108" y="connsiteY1108"/>
              </a:cxn>
              <a:cxn ang="0">
                <a:pos x="connsiteX1109" y="connsiteY1109"/>
              </a:cxn>
              <a:cxn ang="0">
                <a:pos x="connsiteX1110" y="connsiteY1110"/>
              </a:cxn>
              <a:cxn ang="0">
                <a:pos x="connsiteX1111" y="connsiteY1111"/>
              </a:cxn>
              <a:cxn ang="0">
                <a:pos x="connsiteX1112" y="connsiteY1112"/>
              </a:cxn>
              <a:cxn ang="0">
                <a:pos x="connsiteX1113" y="connsiteY1113"/>
              </a:cxn>
              <a:cxn ang="0">
                <a:pos x="connsiteX1114" y="connsiteY1114"/>
              </a:cxn>
              <a:cxn ang="0">
                <a:pos x="connsiteX1115" y="connsiteY1115"/>
              </a:cxn>
              <a:cxn ang="0">
                <a:pos x="connsiteX1116" y="connsiteY1116"/>
              </a:cxn>
              <a:cxn ang="0">
                <a:pos x="connsiteX1117" y="connsiteY1117"/>
              </a:cxn>
              <a:cxn ang="0">
                <a:pos x="connsiteX1118" y="connsiteY1118"/>
              </a:cxn>
              <a:cxn ang="0">
                <a:pos x="connsiteX1119" y="connsiteY1119"/>
              </a:cxn>
              <a:cxn ang="0">
                <a:pos x="connsiteX1120" y="connsiteY1120"/>
              </a:cxn>
              <a:cxn ang="0">
                <a:pos x="connsiteX1121" y="connsiteY1121"/>
              </a:cxn>
              <a:cxn ang="0">
                <a:pos x="connsiteX1122" y="connsiteY1122"/>
              </a:cxn>
              <a:cxn ang="0">
                <a:pos x="connsiteX1123" y="connsiteY1123"/>
              </a:cxn>
              <a:cxn ang="0">
                <a:pos x="connsiteX1124" y="connsiteY1124"/>
              </a:cxn>
              <a:cxn ang="0">
                <a:pos x="connsiteX1125" y="connsiteY1125"/>
              </a:cxn>
              <a:cxn ang="0">
                <a:pos x="connsiteX1126" y="connsiteY1126"/>
              </a:cxn>
              <a:cxn ang="0">
                <a:pos x="connsiteX1127" y="connsiteY1127"/>
              </a:cxn>
              <a:cxn ang="0">
                <a:pos x="connsiteX1128" y="connsiteY1128"/>
              </a:cxn>
              <a:cxn ang="0">
                <a:pos x="connsiteX1129" y="connsiteY1129"/>
              </a:cxn>
              <a:cxn ang="0">
                <a:pos x="connsiteX1130" y="connsiteY1130"/>
              </a:cxn>
              <a:cxn ang="0">
                <a:pos x="connsiteX1131" y="connsiteY1131"/>
              </a:cxn>
              <a:cxn ang="0">
                <a:pos x="connsiteX1132" y="connsiteY1132"/>
              </a:cxn>
              <a:cxn ang="0">
                <a:pos x="connsiteX1133" y="connsiteY1133"/>
              </a:cxn>
              <a:cxn ang="0">
                <a:pos x="connsiteX1134" y="connsiteY1134"/>
              </a:cxn>
              <a:cxn ang="0">
                <a:pos x="connsiteX1135" y="connsiteY1135"/>
              </a:cxn>
              <a:cxn ang="0">
                <a:pos x="connsiteX1136" y="connsiteY1136"/>
              </a:cxn>
              <a:cxn ang="0">
                <a:pos x="connsiteX1137" y="connsiteY1137"/>
              </a:cxn>
              <a:cxn ang="0">
                <a:pos x="connsiteX1138" y="connsiteY1138"/>
              </a:cxn>
              <a:cxn ang="0">
                <a:pos x="connsiteX1139" y="connsiteY1139"/>
              </a:cxn>
              <a:cxn ang="0">
                <a:pos x="connsiteX1140" y="connsiteY1140"/>
              </a:cxn>
              <a:cxn ang="0">
                <a:pos x="connsiteX1141" y="connsiteY1141"/>
              </a:cxn>
              <a:cxn ang="0">
                <a:pos x="connsiteX1142" y="connsiteY1142"/>
              </a:cxn>
              <a:cxn ang="0">
                <a:pos x="connsiteX1143" y="connsiteY1143"/>
              </a:cxn>
              <a:cxn ang="0">
                <a:pos x="connsiteX1144" y="connsiteY1144"/>
              </a:cxn>
              <a:cxn ang="0">
                <a:pos x="connsiteX1145" y="connsiteY1145"/>
              </a:cxn>
              <a:cxn ang="0">
                <a:pos x="connsiteX1146" y="connsiteY1146"/>
              </a:cxn>
              <a:cxn ang="0">
                <a:pos x="connsiteX1147" y="connsiteY1147"/>
              </a:cxn>
              <a:cxn ang="0">
                <a:pos x="connsiteX1148" y="connsiteY1148"/>
              </a:cxn>
              <a:cxn ang="0">
                <a:pos x="connsiteX1149" y="connsiteY1149"/>
              </a:cxn>
              <a:cxn ang="0">
                <a:pos x="connsiteX1150" y="connsiteY1150"/>
              </a:cxn>
              <a:cxn ang="0">
                <a:pos x="connsiteX1151" y="connsiteY1151"/>
              </a:cxn>
              <a:cxn ang="0">
                <a:pos x="connsiteX1152" y="connsiteY1152"/>
              </a:cxn>
              <a:cxn ang="0">
                <a:pos x="connsiteX1153" y="connsiteY1153"/>
              </a:cxn>
              <a:cxn ang="0">
                <a:pos x="connsiteX1154" y="connsiteY1154"/>
              </a:cxn>
              <a:cxn ang="0">
                <a:pos x="connsiteX1155" y="connsiteY1155"/>
              </a:cxn>
              <a:cxn ang="0">
                <a:pos x="connsiteX1156" y="connsiteY1156"/>
              </a:cxn>
              <a:cxn ang="0">
                <a:pos x="connsiteX1157" y="connsiteY1157"/>
              </a:cxn>
              <a:cxn ang="0">
                <a:pos x="connsiteX1158" y="connsiteY1158"/>
              </a:cxn>
              <a:cxn ang="0">
                <a:pos x="connsiteX1159" y="connsiteY1159"/>
              </a:cxn>
              <a:cxn ang="0">
                <a:pos x="connsiteX1160" y="connsiteY1160"/>
              </a:cxn>
              <a:cxn ang="0">
                <a:pos x="connsiteX1161" y="connsiteY1161"/>
              </a:cxn>
              <a:cxn ang="0">
                <a:pos x="connsiteX1162" y="connsiteY1162"/>
              </a:cxn>
              <a:cxn ang="0">
                <a:pos x="connsiteX1163" y="connsiteY1163"/>
              </a:cxn>
              <a:cxn ang="0">
                <a:pos x="connsiteX1164" y="connsiteY1164"/>
              </a:cxn>
              <a:cxn ang="0">
                <a:pos x="connsiteX1165" y="connsiteY1165"/>
              </a:cxn>
              <a:cxn ang="0">
                <a:pos x="connsiteX1166" y="connsiteY1166"/>
              </a:cxn>
              <a:cxn ang="0">
                <a:pos x="connsiteX1167" y="connsiteY1167"/>
              </a:cxn>
              <a:cxn ang="0">
                <a:pos x="connsiteX1168" y="connsiteY1168"/>
              </a:cxn>
              <a:cxn ang="0">
                <a:pos x="connsiteX1169" y="connsiteY1169"/>
              </a:cxn>
              <a:cxn ang="0">
                <a:pos x="connsiteX1170" y="connsiteY1170"/>
              </a:cxn>
              <a:cxn ang="0">
                <a:pos x="connsiteX1171" y="connsiteY1171"/>
              </a:cxn>
              <a:cxn ang="0">
                <a:pos x="connsiteX1172" y="connsiteY1172"/>
              </a:cxn>
              <a:cxn ang="0">
                <a:pos x="connsiteX1173" y="connsiteY1173"/>
              </a:cxn>
              <a:cxn ang="0">
                <a:pos x="connsiteX1174" y="connsiteY1174"/>
              </a:cxn>
              <a:cxn ang="0">
                <a:pos x="connsiteX1175" y="connsiteY1175"/>
              </a:cxn>
              <a:cxn ang="0">
                <a:pos x="connsiteX1176" y="connsiteY1176"/>
              </a:cxn>
              <a:cxn ang="0">
                <a:pos x="connsiteX1177" y="connsiteY1177"/>
              </a:cxn>
              <a:cxn ang="0">
                <a:pos x="connsiteX1178" y="connsiteY1178"/>
              </a:cxn>
              <a:cxn ang="0">
                <a:pos x="connsiteX1179" y="connsiteY1179"/>
              </a:cxn>
              <a:cxn ang="0">
                <a:pos x="connsiteX1180" y="connsiteY1180"/>
              </a:cxn>
              <a:cxn ang="0">
                <a:pos x="connsiteX1181" y="connsiteY1181"/>
              </a:cxn>
              <a:cxn ang="0">
                <a:pos x="connsiteX1182" y="connsiteY1182"/>
              </a:cxn>
              <a:cxn ang="0">
                <a:pos x="connsiteX1183" y="connsiteY1183"/>
              </a:cxn>
              <a:cxn ang="0">
                <a:pos x="connsiteX1184" y="connsiteY1184"/>
              </a:cxn>
              <a:cxn ang="0">
                <a:pos x="connsiteX1185" y="connsiteY1185"/>
              </a:cxn>
              <a:cxn ang="0">
                <a:pos x="connsiteX1186" y="connsiteY1186"/>
              </a:cxn>
              <a:cxn ang="0">
                <a:pos x="connsiteX1187" y="connsiteY1187"/>
              </a:cxn>
              <a:cxn ang="0">
                <a:pos x="connsiteX1188" y="connsiteY1188"/>
              </a:cxn>
              <a:cxn ang="0">
                <a:pos x="connsiteX1189" y="connsiteY1189"/>
              </a:cxn>
              <a:cxn ang="0">
                <a:pos x="connsiteX1190" y="connsiteY1190"/>
              </a:cxn>
              <a:cxn ang="0">
                <a:pos x="connsiteX1191" y="connsiteY1191"/>
              </a:cxn>
              <a:cxn ang="0">
                <a:pos x="connsiteX1192" y="connsiteY1192"/>
              </a:cxn>
              <a:cxn ang="0">
                <a:pos x="connsiteX1193" y="connsiteY1193"/>
              </a:cxn>
              <a:cxn ang="0">
                <a:pos x="connsiteX1194" y="connsiteY1194"/>
              </a:cxn>
              <a:cxn ang="0">
                <a:pos x="connsiteX1195" y="connsiteY1195"/>
              </a:cxn>
              <a:cxn ang="0">
                <a:pos x="connsiteX1196" y="connsiteY1196"/>
              </a:cxn>
              <a:cxn ang="0">
                <a:pos x="connsiteX1197" y="connsiteY1197"/>
              </a:cxn>
              <a:cxn ang="0">
                <a:pos x="connsiteX1198" y="connsiteY1198"/>
              </a:cxn>
              <a:cxn ang="0">
                <a:pos x="connsiteX1199" y="connsiteY1199"/>
              </a:cxn>
              <a:cxn ang="0">
                <a:pos x="connsiteX1200" y="connsiteY1200"/>
              </a:cxn>
              <a:cxn ang="0">
                <a:pos x="connsiteX1201" y="connsiteY1201"/>
              </a:cxn>
              <a:cxn ang="0">
                <a:pos x="connsiteX1202" y="connsiteY1202"/>
              </a:cxn>
              <a:cxn ang="0">
                <a:pos x="connsiteX1203" y="connsiteY1203"/>
              </a:cxn>
              <a:cxn ang="0">
                <a:pos x="connsiteX1204" y="connsiteY1204"/>
              </a:cxn>
              <a:cxn ang="0">
                <a:pos x="connsiteX1205" y="connsiteY1205"/>
              </a:cxn>
              <a:cxn ang="0">
                <a:pos x="connsiteX1206" y="connsiteY1206"/>
              </a:cxn>
              <a:cxn ang="0">
                <a:pos x="connsiteX1207" y="connsiteY1207"/>
              </a:cxn>
              <a:cxn ang="0">
                <a:pos x="connsiteX1208" y="connsiteY1208"/>
              </a:cxn>
              <a:cxn ang="0">
                <a:pos x="connsiteX1209" y="connsiteY1209"/>
              </a:cxn>
              <a:cxn ang="0">
                <a:pos x="connsiteX1210" y="connsiteY1210"/>
              </a:cxn>
              <a:cxn ang="0">
                <a:pos x="connsiteX1211" y="connsiteY1211"/>
              </a:cxn>
              <a:cxn ang="0">
                <a:pos x="connsiteX1212" y="connsiteY1212"/>
              </a:cxn>
              <a:cxn ang="0">
                <a:pos x="connsiteX1213" y="connsiteY1213"/>
              </a:cxn>
              <a:cxn ang="0">
                <a:pos x="connsiteX1214" y="connsiteY1214"/>
              </a:cxn>
              <a:cxn ang="0">
                <a:pos x="connsiteX1215" y="connsiteY1215"/>
              </a:cxn>
              <a:cxn ang="0">
                <a:pos x="connsiteX1216" y="connsiteY1216"/>
              </a:cxn>
              <a:cxn ang="0">
                <a:pos x="connsiteX1217" y="connsiteY1217"/>
              </a:cxn>
              <a:cxn ang="0">
                <a:pos x="connsiteX1218" y="connsiteY1218"/>
              </a:cxn>
              <a:cxn ang="0">
                <a:pos x="connsiteX1219" y="connsiteY1219"/>
              </a:cxn>
              <a:cxn ang="0">
                <a:pos x="connsiteX1220" y="connsiteY1220"/>
              </a:cxn>
              <a:cxn ang="0">
                <a:pos x="connsiteX1221" y="connsiteY1221"/>
              </a:cxn>
              <a:cxn ang="0">
                <a:pos x="connsiteX1222" y="connsiteY1222"/>
              </a:cxn>
              <a:cxn ang="0">
                <a:pos x="connsiteX1223" y="connsiteY1223"/>
              </a:cxn>
              <a:cxn ang="0">
                <a:pos x="connsiteX1224" y="connsiteY1224"/>
              </a:cxn>
              <a:cxn ang="0">
                <a:pos x="connsiteX1225" y="connsiteY1225"/>
              </a:cxn>
              <a:cxn ang="0">
                <a:pos x="connsiteX1226" y="connsiteY1226"/>
              </a:cxn>
              <a:cxn ang="0">
                <a:pos x="connsiteX1227" y="connsiteY1227"/>
              </a:cxn>
              <a:cxn ang="0">
                <a:pos x="connsiteX1228" y="connsiteY1228"/>
              </a:cxn>
              <a:cxn ang="0">
                <a:pos x="connsiteX1229" y="connsiteY1229"/>
              </a:cxn>
              <a:cxn ang="0">
                <a:pos x="connsiteX1230" y="connsiteY1230"/>
              </a:cxn>
              <a:cxn ang="0">
                <a:pos x="connsiteX1231" y="connsiteY1231"/>
              </a:cxn>
              <a:cxn ang="0">
                <a:pos x="connsiteX1232" y="connsiteY1232"/>
              </a:cxn>
              <a:cxn ang="0">
                <a:pos x="connsiteX1233" y="connsiteY1233"/>
              </a:cxn>
              <a:cxn ang="0">
                <a:pos x="connsiteX1234" y="connsiteY1234"/>
              </a:cxn>
              <a:cxn ang="0">
                <a:pos x="connsiteX1235" y="connsiteY1235"/>
              </a:cxn>
              <a:cxn ang="0">
                <a:pos x="connsiteX1236" y="connsiteY1236"/>
              </a:cxn>
              <a:cxn ang="0">
                <a:pos x="connsiteX1237" y="connsiteY1237"/>
              </a:cxn>
              <a:cxn ang="0">
                <a:pos x="connsiteX1238" y="connsiteY1238"/>
              </a:cxn>
              <a:cxn ang="0">
                <a:pos x="connsiteX1239" y="connsiteY1239"/>
              </a:cxn>
              <a:cxn ang="0">
                <a:pos x="connsiteX1240" y="connsiteY1240"/>
              </a:cxn>
              <a:cxn ang="0">
                <a:pos x="connsiteX1241" y="connsiteY1241"/>
              </a:cxn>
              <a:cxn ang="0">
                <a:pos x="connsiteX1242" y="connsiteY1242"/>
              </a:cxn>
              <a:cxn ang="0">
                <a:pos x="connsiteX1243" y="connsiteY1243"/>
              </a:cxn>
              <a:cxn ang="0">
                <a:pos x="connsiteX1244" y="connsiteY1244"/>
              </a:cxn>
              <a:cxn ang="0">
                <a:pos x="connsiteX1245" y="connsiteY1245"/>
              </a:cxn>
              <a:cxn ang="0">
                <a:pos x="connsiteX1246" y="connsiteY1246"/>
              </a:cxn>
              <a:cxn ang="0">
                <a:pos x="connsiteX1247" y="connsiteY1247"/>
              </a:cxn>
              <a:cxn ang="0">
                <a:pos x="connsiteX1248" y="connsiteY1248"/>
              </a:cxn>
              <a:cxn ang="0">
                <a:pos x="connsiteX1249" y="connsiteY1249"/>
              </a:cxn>
              <a:cxn ang="0">
                <a:pos x="connsiteX1250" y="connsiteY1250"/>
              </a:cxn>
              <a:cxn ang="0">
                <a:pos x="connsiteX1251" y="connsiteY1251"/>
              </a:cxn>
              <a:cxn ang="0">
                <a:pos x="connsiteX1252" y="connsiteY1252"/>
              </a:cxn>
              <a:cxn ang="0">
                <a:pos x="connsiteX1253" y="connsiteY1253"/>
              </a:cxn>
              <a:cxn ang="0">
                <a:pos x="connsiteX1254" y="connsiteY1254"/>
              </a:cxn>
              <a:cxn ang="0">
                <a:pos x="connsiteX1255" y="connsiteY1255"/>
              </a:cxn>
              <a:cxn ang="0">
                <a:pos x="connsiteX1256" y="connsiteY1256"/>
              </a:cxn>
              <a:cxn ang="0">
                <a:pos x="connsiteX1257" y="connsiteY1257"/>
              </a:cxn>
              <a:cxn ang="0">
                <a:pos x="connsiteX1258" y="connsiteY1258"/>
              </a:cxn>
              <a:cxn ang="0">
                <a:pos x="connsiteX1259" y="connsiteY1259"/>
              </a:cxn>
              <a:cxn ang="0">
                <a:pos x="connsiteX1260" y="connsiteY1260"/>
              </a:cxn>
              <a:cxn ang="0">
                <a:pos x="connsiteX1261" y="connsiteY1261"/>
              </a:cxn>
              <a:cxn ang="0">
                <a:pos x="connsiteX1262" y="connsiteY1262"/>
              </a:cxn>
              <a:cxn ang="0">
                <a:pos x="connsiteX1263" y="connsiteY1263"/>
              </a:cxn>
              <a:cxn ang="0">
                <a:pos x="connsiteX1264" y="connsiteY1264"/>
              </a:cxn>
              <a:cxn ang="0">
                <a:pos x="connsiteX1265" y="connsiteY1265"/>
              </a:cxn>
              <a:cxn ang="0">
                <a:pos x="connsiteX1266" y="connsiteY1266"/>
              </a:cxn>
              <a:cxn ang="0">
                <a:pos x="connsiteX1267" y="connsiteY1267"/>
              </a:cxn>
              <a:cxn ang="0">
                <a:pos x="connsiteX1268" y="connsiteY1268"/>
              </a:cxn>
              <a:cxn ang="0">
                <a:pos x="connsiteX1269" y="connsiteY1269"/>
              </a:cxn>
              <a:cxn ang="0">
                <a:pos x="connsiteX1270" y="connsiteY1270"/>
              </a:cxn>
              <a:cxn ang="0">
                <a:pos x="connsiteX1271" y="connsiteY1271"/>
              </a:cxn>
              <a:cxn ang="0">
                <a:pos x="connsiteX1272" y="connsiteY1272"/>
              </a:cxn>
              <a:cxn ang="0">
                <a:pos x="connsiteX1273" y="connsiteY1273"/>
              </a:cxn>
              <a:cxn ang="0">
                <a:pos x="connsiteX1274" y="connsiteY1274"/>
              </a:cxn>
              <a:cxn ang="0">
                <a:pos x="connsiteX1275" y="connsiteY1275"/>
              </a:cxn>
              <a:cxn ang="0">
                <a:pos x="connsiteX1276" y="connsiteY1276"/>
              </a:cxn>
              <a:cxn ang="0">
                <a:pos x="connsiteX1277" y="connsiteY1277"/>
              </a:cxn>
              <a:cxn ang="0">
                <a:pos x="connsiteX1278" y="connsiteY1278"/>
              </a:cxn>
              <a:cxn ang="0">
                <a:pos x="connsiteX1279" y="connsiteY1279"/>
              </a:cxn>
              <a:cxn ang="0">
                <a:pos x="connsiteX1280" y="connsiteY1280"/>
              </a:cxn>
              <a:cxn ang="0">
                <a:pos x="connsiteX1281" y="connsiteY1281"/>
              </a:cxn>
              <a:cxn ang="0">
                <a:pos x="connsiteX1282" y="connsiteY1282"/>
              </a:cxn>
              <a:cxn ang="0">
                <a:pos x="connsiteX1283" y="connsiteY1283"/>
              </a:cxn>
              <a:cxn ang="0">
                <a:pos x="connsiteX1284" y="connsiteY1284"/>
              </a:cxn>
              <a:cxn ang="0">
                <a:pos x="connsiteX1285" y="connsiteY1285"/>
              </a:cxn>
              <a:cxn ang="0">
                <a:pos x="connsiteX1286" y="connsiteY1286"/>
              </a:cxn>
              <a:cxn ang="0">
                <a:pos x="connsiteX1287" y="connsiteY1287"/>
              </a:cxn>
              <a:cxn ang="0">
                <a:pos x="connsiteX1288" y="connsiteY1288"/>
              </a:cxn>
              <a:cxn ang="0">
                <a:pos x="connsiteX1289" y="connsiteY1289"/>
              </a:cxn>
              <a:cxn ang="0">
                <a:pos x="connsiteX1290" y="connsiteY1290"/>
              </a:cxn>
              <a:cxn ang="0">
                <a:pos x="connsiteX1291" y="connsiteY1291"/>
              </a:cxn>
              <a:cxn ang="0">
                <a:pos x="connsiteX1292" y="connsiteY1292"/>
              </a:cxn>
              <a:cxn ang="0">
                <a:pos x="connsiteX1293" y="connsiteY1293"/>
              </a:cxn>
              <a:cxn ang="0">
                <a:pos x="connsiteX1294" y="connsiteY1294"/>
              </a:cxn>
              <a:cxn ang="0">
                <a:pos x="connsiteX1295" y="connsiteY1295"/>
              </a:cxn>
              <a:cxn ang="0">
                <a:pos x="connsiteX1296" y="connsiteY1296"/>
              </a:cxn>
              <a:cxn ang="0">
                <a:pos x="connsiteX1297" y="connsiteY1297"/>
              </a:cxn>
              <a:cxn ang="0">
                <a:pos x="connsiteX1298" y="connsiteY1298"/>
              </a:cxn>
              <a:cxn ang="0">
                <a:pos x="connsiteX1299" y="connsiteY1299"/>
              </a:cxn>
              <a:cxn ang="0">
                <a:pos x="connsiteX1300" y="connsiteY1300"/>
              </a:cxn>
              <a:cxn ang="0">
                <a:pos x="connsiteX1301" y="connsiteY1301"/>
              </a:cxn>
              <a:cxn ang="0">
                <a:pos x="connsiteX1302" y="connsiteY1302"/>
              </a:cxn>
              <a:cxn ang="0">
                <a:pos x="connsiteX1303" y="connsiteY1303"/>
              </a:cxn>
              <a:cxn ang="0">
                <a:pos x="connsiteX1304" y="connsiteY1304"/>
              </a:cxn>
              <a:cxn ang="0">
                <a:pos x="connsiteX1305" y="connsiteY1305"/>
              </a:cxn>
              <a:cxn ang="0">
                <a:pos x="connsiteX1306" y="connsiteY1306"/>
              </a:cxn>
              <a:cxn ang="0">
                <a:pos x="connsiteX1307" y="connsiteY1307"/>
              </a:cxn>
              <a:cxn ang="0">
                <a:pos x="connsiteX1308" y="connsiteY1308"/>
              </a:cxn>
              <a:cxn ang="0">
                <a:pos x="connsiteX1309" y="connsiteY1309"/>
              </a:cxn>
              <a:cxn ang="0">
                <a:pos x="connsiteX1310" y="connsiteY1310"/>
              </a:cxn>
              <a:cxn ang="0">
                <a:pos x="connsiteX1311" y="connsiteY1311"/>
              </a:cxn>
              <a:cxn ang="0">
                <a:pos x="connsiteX1312" y="connsiteY1312"/>
              </a:cxn>
              <a:cxn ang="0">
                <a:pos x="connsiteX1313" y="connsiteY1313"/>
              </a:cxn>
              <a:cxn ang="0">
                <a:pos x="connsiteX1314" y="connsiteY1314"/>
              </a:cxn>
              <a:cxn ang="0">
                <a:pos x="connsiteX1315" y="connsiteY1315"/>
              </a:cxn>
              <a:cxn ang="0">
                <a:pos x="connsiteX1316" y="connsiteY1316"/>
              </a:cxn>
              <a:cxn ang="0">
                <a:pos x="connsiteX1317" y="connsiteY1317"/>
              </a:cxn>
              <a:cxn ang="0">
                <a:pos x="connsiteX1318" y="connsiteY1318"/>
              </a:cxn>
              <a:cxn ang="0">
                <a:pos x="connsiteX1319" y="connsiteY1319"/>
              </a:cxn>
              <a:cxn ang="0">
                <a:pos x="connsiteX1320" y="connsiteY1320"/>
              </a:cxn>
              <a:cxn ang="0">
                <a:pos x="connsiteX1321" y="connsiteY1321"/>
              </a:cxn>
              <a:cxn ang="0">
                <a:pos x="connsiteX1322" y="connsiteY1322"/>
              </a:cxn>
              <a:cxn ang="0">
                <a:pos x="connsiteX1323" y="connsiteY1323"/>
              </a:cxn>
              <a:cxn ang="0">
                <a:pos x="connsiteX1324" y="connsiteY1324"/>
              </a:cxn>
              <a:cxn ang="0">
                <a:pos x="connsiteX1325" y="connsiteY1325"/>
              </a:cxn>
              <a:cxn ang="0">
                <a:pos x="connsiteX1326" y="connsiteY1326"/>
              </a:cxn>
              <a:cxn ang="0">
                <a:pos x="connsiteX1327" y="connsiteY1327"/>
              </a:cxn>
              <a:cxn ang="0">
                <a:pos x="connsiteX1328" y="connsiteY1328"/>
              </a:cxn>
              <a:cxn ang="0">
                <a:pos x="connsiteX1329" y="connsiteY1329"/>
              </a:cxn>
              <a:cxn ang="0">
                <a:pos x="connsiteX1330" y="connsiteY1330"/>
              </a:cxn>
              <a:cxn ang="0">
                <a:pos x="connsiteX1331" y="connsiteY1331"/>
              </a:cxn>
              <a:cxn ang="0">
                <a:pos x="connsiteX1332" y="connsiteY1332"/>
              </a:cxn>
              <a:cxn ang="0">
                <a:pos x="connsiteX1333" y="connsiteY1333"/>
              </a:cxn>
              <a:cxn ang="0">
                <a:pos x="connsiteX1334" y="connsiteY1334"/>
              </a:cxn>
              <a:cxn ang="0">
                <a:pos x="connsiteX1335" y="connsiteY1335"/>
              </a:cxn>
              <a:cxn ang="0">
                <a:pos x="connsiteX1336" y="connsiteY1336"/>
              </a:cxn>
              <a:cxn ang="0">
                <a:pos x="connsiteX1337" y="connsiteY1337"/>
              </a:cxn>
              <a:cxn ang="0">
                <a:pos x="connsiteX1338" y="connsiteY1338"/>
              </a:cxn>
              <a:cxn ang="0">
                <a:pos x="connsiteX1339" y="connsiteY1339"/>
              </a:cxn>
              <a:cxn ang="0">
                <a:pos x="connsiteX1340" y="connsiteY1340"/>
              </a:cxn>
              <a:cxn ang="0">
                <a:pos x="connsiteX1341" y="connsiteY1341"/>
              </a:cxn>
              <a:cxn ang="0">
                <a:pos x="connsiteX1342" y="connsiteY1342"/>
              </a:cxn>
              <a:cxn ang="0">
                <a:pos x="connsiteX1343" y="connsiteY1343"/>
              </a:cxn>
              <a:cxn ang="0">
                <a:pos x="connsiteX1344" y="connsiteY1344"/>
              </a:cxn>
              <a:cxn ang="0">
                <a:pos x="connsiteX1345" y="connsiteY1345"/>
              </a:cxn>
              <a:cxn ang="0">
                <a:pos x="connsiteX1346" y="connsiteY1346"/>
              </a:cxn>
              <a:cxn ang="0">
                <a:pos x="connsiteX1347" y="connsiteY1347"/>
              </a:cxn>
              <a:cxn ang="0">
                <a:pos x="connsiteX1348" y="connsiteY1348"/>
              </a:cxn>
              <a:cxn ang="0">
                <a:pos x="connsiteX1349" y="connsiteY1349"/>
              </a:cxn>
              <a:cxn ang="0">
                <a:pos x="connsiteX1350" y="connsiteY1350"/>
              </a:cxn>
              <a:cxn ang="0">
                <a:pos x="connsiteX1351" y="connsiteY1351"/>
              </a:cxn>
              <a:cxn ang="0">
                <a:pos x="connsiteX1352" y="connsiteY1352"/>
              </a:cxn>
              <a:cxn ang="0">
                <a:pos x="connsiteX1353" y="connsiteY1353"/>
              </a:cxn>
              <a:cxn ang="0">
                <a:pos x="connsiteX1354" y="connsiteY1354"/>
              </a:cxn>
              <a:cxn ang="0">
                <a:pos x="connsiteX1355" y="connsiteY1355"/>
              </a:cxn>
              <a:cxn ang="0">
                <a:pos x="connsiteX1356" y="connsiteY1356"/>
              </a:cxn>
              <a:cxn ang="0">
                <a:pos x="connsiteX1357" y="connsiteY1357"/>
              </a:cxn>
              <a:cxn ang="0">
                <a:pos x="connsiteX1358" y="connsiteY1358"/>
              </a:cxn>
              <a:cxn ang="0">
                <a:pos x="connsiteX1359" y="connsiteY1359"/>
              </a:cxn>
              <a:cxn ang="0">
                <a:pos x="connsiteX1360" y="connsiteY1360"/>
              </a:cxn>
              <a:cxn ang="0">
                <a:pos x="connsiteX1361" y="connsiteY1361"/>
              </a:cxn>
              <a:cxn ang="0">
                <a:pos x="connsiteX1362" y="connsiteY1362"/>
              </a:cxn>
              <a:cxn ang="0">
                <a:pos x="connsiteX1363" y="connsiteY1363"/>
              </a:cxn>
              <a:cxn ang="0">
                <a:pos x="connsiteX1364" y="connsiteY1364"/>
              </a:cxn>
              <a:cxn ang="0">
                <a:pos x="connsiteX1365" y="connsiteY1365"/>
              </a:cxn>
              <a:cxn ang="0">
                <a:pos x="connsiteX1366" y="connsiteY1366"/>
              </a:cxn>
              <a:cxn ang="0">
                <a:pos x="connsiteX1367" y="connsiteY1367"/>
              </a:cxn>
              <a:cxn ang="0">
                <a:pos x="connsiteX1368" y="connsiteY1368"/>
              </a:cxn>
              <a:cxn ang="0">
                <a:pos x="connsiteX1369" y="connsiteY1369"/>
              </a:cxn>
              <a:cxn ang="0">
                <a:pos x="connsiteX1370" y="connsiteY1370"/>
              </a:cxn>
              <a:cxn ang="0">
                <a:pos x="connsiteX1371" y="connsiteY1371"/>
              </a:cxn>
              <a:cxn ang="0">
                <a:pos x="connsiteX1372" y="connsiteY1372"/>
              </a:cxn>
              <a:cxn ang="0">
                <a:pos x="connsiteX1373" y="connsiteY1373"/>
              </a:cxn>
              <a:cxn ang="0">
                <a:pos x="connsiteX1374" y="connsiteY1374"/>
              </a:cxn>
              <a:cxn ang="0">
                <a:pos x="connsiteX1375" y="connsiteY1375"/>
              </a:cxn>
              <a:cxn ang="0">
                <a:pos x="connsiteX1376" y="connsiteY1376"/>
              </a:cxn>
              <a:cxn ang="0">
                <a:pos x="connsiteX1377" y="connsiteY1377"/>
              </a:cxn>
              <a:cxn ang="0">
                <a:pos x="connsiteX1378" y="connsiteY1378"/>
              </a:cxn>
              <a:cxn ang="0">
                <a:pos x="connsiteX1379" y="connsiteY1379"/>
              </a:cxn>
              <a:cxn ang="0">
                <a:pos x="connsiteX1380" y="connsiteY1380"/>
              </a:cxn>
              <a:cxn ang="0">
                <a:pos x="connsiteX1381" y="connsiteY1381"/>
              </a:cxn>
              <a:cxn ang="0">
                <a:pos x="connsiteX1382" y="connsiteY1382"/>
              </a:cxn>
              <a:cxn ang="0">
                <a:pos x="connsiteX1383" y="connsiteY1383"/>
              </a:cxn>
              <a:cxn ang="0">
                <a:pos x="connsiteX1384" y="connsiteY1384"/>
              </a:cxn>
              <a:cxn ang="0">
                <a:pos x="connsiteX1385" y="connsiteY1385"/>
              </a:cxn>
              <a:cxn ang="0">
                <a:pos x="connsiteX1386" y="connsiteY1386"/>
              </a:cxn>
              <a:cxn ang="0">
                <a:pos x="connsiteX1387" y="connsiteY1387"/>
              </a:cxn>
              <a:cxn ang="0">
                <a:pos x="connsiteX1388" y="connsiteY1388"/>
              </a:cxn>
              <a:cxn ang="0">
                <a:pos x="connsiteX1389" y="connsiteY1389"/>
              </a:cxn>
              <a:cxn ang="0">
                <a:pos x="connsiteX1390" y="connsiteY1390"/>
              </a:cxn>
              <a:cxn ang="0">
                <a:pos x="connsiteX1391" y="connsiteY1391"/>
              </a:cxn>
              <a:cxn ang="0">
                <a:pos x="connsiteX1392" y="connsiteY1392"/>
              </a:cxn>
              <a:cxn ang="0">
                <a:pos x="connsiteX1393" y="connsiteY1393"/>
              </a:cxn>
              <a:cxn ang="0">
                <a:pos x="connsiteX1394" y="connsiteY1394"/>
              </a:cxn>
              <a:cxn ang="0">
                <a:pos x="connsiteX1395" y="connsiteY1395"/>
              </a:cxn>
              <a:cxn ang="0">
                <a:pos x="connsiteX1396" y="connsiteY1396"/>
              </a:cxn>
              <a:cxn ang="0">
                <a:pos x="connsiteX1397" y="connsiteY1397"/>
              </a:cxn>
              <a:cxn ang="0">
                <a:pos x="connsiteX1398" y="connsiteY1398"/>
              </a:cxn>
              <a:cxn ang="0">
                <a:pos x="connsiteX1399" y="connsiteY1399"/>
              </a:cxn>
              <a:cxn ang="0">
                <a:pos x="connsiteX1400" y="connsiteY1400"/>
              </a:cxn>
              <a:cxn ang="0">
                <a:pos x="connsiteX1401" y="connsiteY1401"/>
              </a:cxn>
              <a:cxn ang="0">
                <a:pos x="connsiteX1402" y="connsiteY1402"/>
              </a:cxn>
              <a:cxn ang="0">
                <a:pos x="connsiteX1403" y="connsiteY1403"/>
              </a:cxn>
              <a:cxn ang="0">
                <a:pos x="connsiteX1404" y="connsiteY1404"/>
              </a:cxn>
              <a:cxn ang="0">
                <a:pos x="connsiteX1405" y="connsiteY1405"/>
              </a:cxn>
              <a:cxn ang="0">
                <a:pos x="connsiteX1406" y="connsiteY1406"/>
              </a:cxn>
              <a:cxn ang="0">
                <a:pos x="connsiteX1407" y="connsiteY1407"/>
              </a:cxn>
              <a:cxn ang="0">
                <a:pos x="connsiteX1408" y="connsiteY1408"/>
              </a:cxn>
              <a:cxn ang="0">
                <a:pos x="connsiteX1409" y="connsiteY1409"/>
              </a:cxn>
              <a:cxn ang="0">
                <a:pos x="connsiteX1410" y="connsiteY1410"/>
              </a:cxn>
              <a:cxn ang="0">
                <a:pos x="connsiteX1411" y="connsiteY1411"/>
              </a:cxn>
              <a:cxn ang="0">
                <a:pos x="connsiteX1412" y="connsiteY1412"/>
              </a:cxn>
              <a:cxn ang="0">
                <a:pos x="connsiteX1413" y="connsiteY1413"/>
              </a:cxn>
              <a:cxn ang="0">
                <a:pos x="connsiteX1414" y="connsiteY1414"/>
              </a:cxn>
              <a:cxn ang="0">
                <a:pos x="connsiteX1415" y="connsiteY1415"/>
              </a:cxn>
              <a:cxn ang="0">
                <a:pos x="connsiteX1416" y="connsiteY1416"/>
              </a:cxn>
              <a:cxn ang="0">
                <a:pos x="connsiteX1417" y="connsiteY1417"/>
              </a:cxn>
              <a:cxn ang="0">
                <a:pos x="connsiteX1418" y="connsiteY1418"/>
              </a:cxn>
              <a:cxn ang="0">
                <a:pos x="connsiteX1419" y="connsiteY1419"/>
              </a:cxn>
              <a:cxn ang="0">
                <a:pos x="connsiteX1420" y="connsiteY1420"/>
              </a:cxn>
              <a:cxn ang="0">
                <a:pos x="connsiteX1421" y="connsiteY1421"/>
              </a:cxn>
              <a:cxn ang="0">
                <a:pos x="connsiteX1422" y="connsiteY1422"/>
              </a:cxn>
              <a:cxn ang="0">
                <a:pos x="connsiteX1423" y="connsiteY1423"/>
              </a:cxn>
              <a:cxn ang="0">
                <a:pos x="connsiteX1424" y="connsiteY1424"/>
              </a:cxn>
              <a:cxn ang="0">
                <a:pos x="connsiteX1425" y="connsiteY1425"/>
              </a:cxn>
              <a:cxn ang="0">
                <a:pos x="connsiteX1426" y="connsiteY1426"/>
              </a:cxn>
              <a:cxn ang="0">
                <a:pos x="connsiteX1427" y="connsiteY1427"/>
              </a:cxn>
              <a:cxn ang="0">
                <a:pos x="connsiteX1428" y="connsiteY1428"/>
              </a:cxn>
              <a:cxn ang="0">
                <a:pos x="connsiteX1429" y="connsiteY1429"/>
              </a:cxn>
              <a:cxn ang="0">
                <a:pos x="connsiteX1430" y="connsiteY1430"/>
              </a:cxn>
              <a:cxn ang="0">
                <a:pos x="connsiteX1431" y="connsiteY1431"/>
              </a:cxn>
              <a:cxn ang="0">
                <a:pos x="connsiteX1432" y="connsiteY1432"/>
              </a:cxn>
              <a:cxn ang="0">
                <a:pos x="connsiteX1433" y="connsiteY1433"/>
              </a:cxn>
              <a:cxn ang="0">
                <a:pos x="connsiteX1434" y="connsiteY1434"/>
              </a:cxn>
              <a:cxn ang="0">
                <a:pos x="connsiteX1435" y="connsiteY1435"/>
              </a:cxn>
              <a:cxn ang="0">
                <a:pos x="connsiteX1436" y="connsiteY1436"/>
              </a:cxn>
              <a:cxn ang="0">
                <a:pos x="connsiteX1437" y="connsiteY1437"/>
              </a:cxn>
              <a:cxn ang="0">
                <a:pos x="connsiteX1438" y="connsiteY1438"/>
              </a:cxn>
              <a:cxn ang="0">
                <a:pos x="connsiteX1439" y="connsiteY1439"/>
              </a:cxn>
              <a:cxn ang="0">
                <a:pos x="connsiteX1440" y="connsiteY1440"/>
              </a:cxn>
              <a:cxn ang="0">
                <a:pos x="connsiteX1441" y="connsiteY1441"/>
              </a:cxn>
              <a:cxn ang="0">
                <a:pos x="connsiteX1442" y="connsiteY1442"/>
              </a:cxn>
              <a:cxn ang="0">
                <a:pos x="connsiteX1443" y="connsiteY1443"/>
              </a:cxn>
              <a:cxn ang="0">
                <a:pos x="connsiteX1444" y="connsiteY1444"/>
              </a:cxn>
              <a:cxn ang="0">
                <a:pos x="connsiteX1445" y="connsiteY1445"/>
              </a:cxn>
              <a:cxn ang="0">
                <a:pos x="connsiteX1446" y="connsiteY1446"/>
              </a:cxn>
              <a:cxn ang="0">
                <a:pos x="connsiteX1447" y="connsiteY1447"/>
              </a:cxn>
              <a:cxn ang="0">
                <a:pos x="connsiteX1448" y="connsiteY1448"/>
              </a:cxn>
              <a:cxn ang="0">
                <a:pos x="connsiteX1449" y="connsiteY1449"/>
              </a:cxn>
              <a:cxn ang="0">
                <a:pos x="connsiteX1450" y="connsiteY1450"/>
              </a:cxn>
              <a:cxn ang="0">
                <a:pos x="connsiteX1451" y="connsiteY1451"/>
              </a:cxn>
              <a:cxn ang="0">
                <a:pos x="connsiteX1452" y="connsiteY1452"/>
              </a:cxn>
              <a:cxn ang="0">
                <a:pos x="connsiteX1453" y="connsiteY1453"/>
              </a:cxn>
              <a:cxn ang="0">
                <a:pos x="connsiteX1454" y="connsiteY1454"/>
              </a:cxn>
              <a:cxn ang="0">
                <a:pos x="connsiteX1455" y="connsiteY1455"/>
              </a:cxn>
              <a:cxn ang="0">
                <a:pos x="connsiteX1456" y="connsiteY1456"/>
              </a:cxn>
              <a:cxn ang="0">
                <a:pos x="connsiteX1457" y="connsiteY1457"/>
              </a:cxn>
              <a:cxn ang="0">
                <a:pos x="connsiteX1458" y="connsiteY1458"/>
              </a:cxn>
              <a:cxn ang="0">
                <a:pos x="connsiteX1459" y="connsiteY1459"/>
              </a:cxn>
              <a:cxn ang="0">
                <a:pos x="connsiteX1460" y="connsiteY1460"/>
              </a:cxn>
              <a:cxn ang="0">
                <a:pos x="connsiteX1461" y="connsiteY1461"/>
              </a:cxn>
              <a:cxn ang="0">
                <a:pos x="connsiteX1462" y="connsiteY1462"/>
              </a:cxn>
              <a:cxn ang="0">
                <a:pos x="connsiteX1463" y="connsiteY1463"/>
              </a:cxn>
              <a:cxn ang="0">
                <a:pos x="connsiteX1464" y="connsiteY1464"/>
              </a:cxn>
              <a:cxn ang="0">
                <a:pos x="connsiteX1465" y="connsiteY1465"/>
              </a:cxn>
              <a:cxn ang="0">
                <a:pos x="connsiteX1466" y="connsiteY1466"/>
              </a:cxn>
              <a:cxn ang="0">
                <a:pos x="connsiteX1467" y="connsiteY1467"/>
              </a:cxn>
              <a:cxn ang="0">
                <a:pos x="connsiteX1468" y="connsiteY1468"/>
              </a:cxn>
              <a:cxn ang="0">
                <a:pos x="connsiteX1469" y="connsiteY1469"/>
              </a:cxn>
              <a:cxn ang="0">
                <a:pos x="connsiteX1470" y="connsiteY1470"/>
              </a:cxn>
              <a:cxn ang="0">
                <a:pos x="connsiteX1471" y="connsiteY1471"/>
              </a:cxn>
              <a:cxn ang="0">
                <a:pos x="connsiteX1472" y="connsiteY1472"/>
              </a:cxn>
              <a:cxn ang="0">
                <a:pos x="connsiteX1473" y="connsiteY1473"/>
              </a:cxn>
              <a:cxn ang="0">
                <a:pos x="connsiteX1474" y="connsiteY1474"/>
              </a:cxn>
              <a:cxn ang="0">
                <a:pos x="connsiteX1475" y="connsiteY1475"/>
              </a:cxn>
              <a:cxn ang="0">
                <a:pos x="connsiteX1476" y="connsiteY1476"/>
              </a:cxn>
              <a:cxn ang="0">
                <a:pos x="connsiteX1477" y="connsiteY1477"/>
              </a:cxn>
              <a:cxn ang="0">
                <a:pos x="connsiteX1478" y="connsiteY1478"/>
              </a:cxn>
              <a:cxn ang="0">
                <a:pos x="connsiteX1479" y="connsiteY1479"/>
              </a:cxn>
              <a:cxn ang="0">
                <a:pos x="connsiteX1480" y="connsiteY1480"/>
              </a:cxn>
              <a:cxn ang="0">
                <a:pos x="connsiteX1481" y="connsiteY1481"/>
              </a:cxn>
              <a:cxn ang="0">
                <a:pos x="connsiteX1482" y="connsiteY1482"/>
              </a:cxn>
              <a:cxn ang="0">
                <a:pos x="connsiteX1483" y="connsiteY1483"/>
              </a:cxn>
              <a:cxn ang="0">
                <a:pos x="connsiteX1484" y="connsiteY1484"/>
              </a:cxn>
              <a:cxn ang="0">
                <a:pos x="connsiteX1485" y="connsiteY1485"/>
              </a:cxn>
              <a:cxn ang="0">
                <a:pos x="connsiteX1486" y="connsiteY1486"/>
              </a:cxn>
              <a:cxn ang="0">
                <a:pos x="connsiteX1487" y="connsiteY1487"/>
              </a:cxn>
              <a:cxn ang="0">
                <a:pos x="connsiteX1488" y="connsiteY1488"/>
              </a:cxn>
              <a:cxn ang="0">
                <a:pos x="connsiteX1489" y="connsiteY1489"/>
              </a:cxn>
              <a:cxn ang="0">
                <a:pos x="connsiteX1490" y="connsiteY1490"/>
              </a:cxn>
              <a:cxn ang="0">
                <a:pos x="connsiteX1491" y="connsiteY1491"/>
              </a:cxn>
              <a:cxn ang="0">
                <a:pos x="connsiteX1492" y="connsiteY1492"/>
              </a:cxn>
              <a:cxn ang="0">
                <a:pos x="connsiteX1493" y="connsiteY1493"/>
              </a:cxn>
              <a:cxn ang="0">
                <a:pos x="connsiteX1494" y="connsiteY1494"/>
              </a:cxn>
              <a:cxn ang="0">
                <a:pos x="connsiteX1495" y="connsiteY1495"/>
              </a:cxn>
              <a:cxn ang="0">
                <a:pos x="connsiteX1496" y="connsiteY1496"/>
              </a:cxn>
              <a:cxn ang="0">
                <a:pos x="connsiteX1497" y="connsiteY1497"/>
              </a:cxn>
              <a:cxn ang="0">
                <a:pos x="connsiteX1498" y="connsiteY1498"/>
              </a:cxn>
              <a:cxn ang="0">
                <a:pos x="connsiteX1499" y="connsiteY1499"/>
              </a:cxn>
              <a:cxn ang="0">
                <a:pos x="connsiteX1500" y="connsiteY1500"/>
              </a:cxn>
              <a:cxn ang="0">
                <a:pos x="connsiteX1501" y="connsiteY1501"/>
              </a:cxn>
              <a:cxn ang="0">
                <a:pos x="connsiteX1502" y="connsiteY1502"/>
              </a:cxn>
              <a:cxn ang="0">
                <a:pos x="connsiteX1503" y="connsiteY1503"/>
              </a:cxn>
              <a:cxn ang="0">
                <a:pos x="connsiteX1504" y="connsiteY1504"/>
              </a:cxn>
              <a:cxn ang="0">
                <a:pos x="connsiteX1505" y="connsiteY1505"/>
              </a:cxn>
              <a:cxn ang="0">
                <a:pos x="connsiteX1506" y="connsiteY1506"/>
              </a:cxn>
              <a:cxn ang="0">
                <a:pos x="connsiteX1507" y="connsiteY1507"/>
              </a:cxn>
              <a:cxn ang="0">
                <a:pos x="connsiteX1508" y="connsiteY1508"/>
              </a:cxn>
              <a:cxn ang="0">
                <a:pos x="connsiteX1509" y="connsiteY1509"/>
              </a:cxn>
              <a:cxn ang="0">
                <a:pos x="connsiteX1510" y="connsiteY1510"/>
              </a:cxn>
              <a:cxn ang="0">
                <a:pos x="connsiteX1511" y="connsiteY1511"/>
              </a:cxn>
              <a:cxn ang="0">
                <a:pos x="connsiteX1512" y="connsiteY1512"/>
              </a:cxn>
              <a:cxn ang="0">
                <a:pos x="connsiteX1513" y="connsiteY1513"/>
              </a:cxn>
              <a:cxn ang="0">
                <a:pos x="connsiteX1514" y="connsiteY1514"/>
              </a:cxn>
              <a:cxn ang="0">
                <a:pos x="connsiteX1515" y="connsiteY1515"/>
              </a:cxn>
              <a:cxn ang="0">
                <a:pos x="connsiteX1516" y="connsiteY1516"/>
              </a:cxn>
              <a:cxn ang="0">
                <a:pos x="connsiteX1517" y="connsiteY1517"/>
              </a:cxn>
              <a:cxn ang="0">
                <a:pos x="connsiteX1518" y="connsiteY1518"/>
              </a:cxn>
              <a:cxn ang="0">
                <a:pos x="connsiteX1519" y="connsiteY1519"/>
              </a:cxn>
              <a:cxn ang="0">
                <a:pos x="connsiteX1520" y="connsiteY1520"/>
              </a:cxn>
              <a:cxn ang="0">
                <a:pos x="connsiteX1521" y="connsiteY1521"/>
              </a:cxn>
              <a:cxn ang="0">
                <a:pos x="connsiteX1522" y="connsiteY1522"/>
              </a:cxn>
              <a:cxn ang="0">
                <a:pos x="connsiteX1523" y="connsiteY1523"/>
              </a:cxn>
              <a:cxn ang="0">
                <a:pos x="connsiteX1524" y="connsiteY1524"/>
              </a:cxn>
              <a:cxn ang="0">
                <a:pos x="connsiteX1525" y="connsiteY1525"/>
              </a:cxn>
              <a:cxn ang="0">
                <a:pos x="connsiteX1526" y="connsiteY1526"/>
              </a:cxn>
              <a:cxn ang="0">
                <a:pos x="connsiteX1527" y="connsiteY1527"/>
              </a:cxn>
              <a:cxn ang="0">
                <a:pos x="connsiteX1528" y="connsiteY1528"/>
              </a:cxn>
              <a:cxn ang="0">
                <a:pos x="connsiteX1529" y="connsiteY1529"/>
              </a:cxn>
              <a:cxn ang="0">
                <a:pos x="connsiteX1530" y="connsiteY1530"/>
              </a:cxn>
              <a:cxn ang="0">
                <a:pos x="connsiteX1531" y="connsiteY1531"/>
              </a:cxn>
              <a:cxn ang="0">
                <a:pos x="connsiteX1532" y="connsiteY1532"/>
              </a:cxn>
              <a:cxn ang="0">
                <a:pos x="connsiteX1533" y="connsiteY1533"/>
              </a:cxn>
              <a:cxn ang="0">
                <a:pos x="connsiteX1534" y="connsiteY1534"/>
              </a:cxn>
              <a:cxn ang="0">
                <a:pos x="connsiteX1535" y="connsiteY1535"/>
              </a:cxn>
              <a:cxn ang="0">
                <a:pos x="connsiteX1536" y="connsiteY1536"/>
              </a:cxn>
              <a:cxn ang="0">
                <a:pos x="connsiteX1537" y="connsiteY1537"/>
              </a:cxn>
              <a:cxn ang="0">
                <a:pos x="connsiteX1538" y="connsiteY1538"/>
              </a:cxn>
              <a:cxn ang="0">
                <a:pos x="connsiteX1539" y="connsiteY1539"/>
              </a:cxn>
              <a:cxn ang="0">
                <a:pos x="connsiteX1540" y="connsiteY1540"/>
              </a:cxn>
              <a:cxn ang="0">
                <a:pos x="connsiteX1541" y="connsiteY1541"/>
              </a:cxn>
              <a:cxn ang="0">
                <a:pos x="connsiteX1542" y="connsiteY1542"/>
              </a:cxn>
              <a:cxn ang="0">
                <a:pos x="connsiteX1543" y="connsiteY1543"/>
              </a:cxn>
              <a:cxn ang="0">
                <a:pos x="connsiteX1544" y="connsiteY1544"/>
              </a:cxn>
              <a:cxn ang="0">
                <a:pos x="connsiteX1545" y="connsiteY1545"/>
              </a:cxn>
              <a:cxn ang="0">
                <a:pos x="connsiteX1546" y="connsiteY1546"/>
              </a:cxn>
              <a:cxn ang="0">
                <a:pos x="connsiteX1547" y="connsiteY1547"/>
              </a:cxn>
              <a:cxn ang="0">
                <a:pos x="connsiteX1548" y="connsiteY1548"/>
              </a:cxn>
              <a:cxn ang="0">
                <a:pos x="connsiteX1549" y="connsiteY1549"/>
              </a:cxn>
              <a:cxn ang="0">
                <a:pos x="connsiteX1550" y="connsiteY1550"/>
              </a:cxn>
              <a:cxn ang="0">
                <a:pos x="connsiteX1551" y="connsiteY1551"/>
              </a:cxn>
              <a:cxn ang="0">
                <a:pos x="connsiteX1552" y="connsiteY1552"/>
              </a:cxn>
              <a:cxn ang="0">
                <a:pos x="connsiteX1553" y="connsiteY1553"/>
              </a:cxn>
              <a:cxn ang="0">
                <a:pos x="connsiteX1554" y="connsiteY1554"/>
              </a:cxn>
              <a:cxn ang="0">
                <a:pos x="connsiteX1555" y="connsiteY1555"/>
              </a:cxn>
              <a:cxn ang="0">
                <a:pos x="connsiteX1556" y="connsiteY1556"/>
              </a:cxn>
              <a:cxn ang="0">
                <a:pos x="connsiteX1557" y="connsiteY1557"/>
              </a:cxn>
              <a:cxn ang="0">
                <a:pos x="connsiteX1558" y="connsiteY1558"/>
              </a:cxn>
              <a:cxn ang="0">
                <a:pos x="connsiteX1559" y="connsiteY1559"/>
              </a:cxn>
              <a:cxn ang="0">
                <a:pos x="connsiteX1560" y="connsiteY1560"/>
              </a:cxn>
              <a:cxn ang="0">
                <a:pos x="connsiteX1561" y="connsiteY1561"/>
              </a:cxn>
              <a:cxn ang="0">
                <a:pos x="connsiteX1562" y="connsiteY1562"/>
              </a:cxn>
              <a:cxn ang="0">
                <a:pos x="connsiteX1563" y="connsiteY1563"/>
              </a:cxn>
              <a:cxn ang="0">
                <a:pos x="connsiteX1564" y="connsiteY1564"/>
              </a:cxn>
              <a:cxn ang="0">
                <a:pos x="connsiteX1565" y="connsiteY1565"/>
              </a:cxn>
              <a:cxn ang="0">
                <a:pos x="connsiteX1566" y="connsiteY1566"/>
              </a:cxn>
              <a:cxn ang="0">
                <a:pos x="connsiteX1567" y="connsiteY1567"/>
              </a:cxn>
              <a:cxn ang="0">
                <a:pos x="connsiteX1568" y="connsiteY1568"/>
              </a:cxn>
              <a:cxn ang="0">
                <a:pos x="connsiteX1569" y="connsiteY1569"/>
              </a:cxn>
              <a:cxn ang="0">
                <a:pos x="connsiteX1570" y="connsiteY1570"/>
              </a:cxn>
              <a:cxn ang="0">
                <a:pos x="connsiteX1571" y="connsiteY1571"/>
              </a:cxn>
              <a:cxn ang="0">
                <a:pos x="connsiteX1572" y="connsiteY1572"/>
              </a:cxn>
              <a:cxn ang="0">
                <a:pos x="connsiteX1573" y="connsiteY1573"/>
              </a:cxn>
              <a:cxn ang="0">
                <a:pos x="connsiteX1574" y="connsiteY1574"/>
              </a:cxn>
              <a:cxn ang="0">
                <a:pos x="connsiteX1575" y="connsiteY1575"/>
              </a:cxn>
              <a:cxn ang="0">
                <a:pos x="connsiteX1576" y="connsiteY1576"/>
              </a:cxn>
              <a:cxn ang="0">
                <a:pos x="connsiteX1577" y="connsiteY1577"/>
              </a:cxn>
              <a:cxn ang="0">
                <a:pos x="connsiteX1578" y="connsiteY1578"/>
              </a:cxn>
              <a:cxn ang="0">
                <a:pos x="connsiteX1579" y="connsiteY1579"/>
              </a:cxn>
              <a:cxn ang="0">
                <a:pos x="connsiteX1580" y="connsiteY1580"/>
              </a:cxn>
              <a:cxn ang="0">
                <a:pos x="connsiteX1581" y="connsiteY1581"/>
              </a:cxn>
              <a:cxn ang="0">
                <a:pos x="connsiteX1582" y="connsiteY1582"/>
              </a:cxn>
              <a:cxn ang="0">
                <a:pos x="connsiteX1583" y="connsiteY1583"/>
              </a:cxn>
              <a:cxn ang="0">
                <a:pos x="connsiteX1584" y="connsiteY1584"/>
              </a:cxn>
              <a:cxn ang="0">
                <a:pos x="connsiteX1585" y="connsiteY1585"/>
              </a:cxn>
              <a:cxn ang="0">
                <a:pos x="connsiteX1586" y="connsiteY1586"/>
              </a:cxn>
              <a:cxn ang="0">
                <a:pos x="connsiteX1587" y="connsiteY1587"/>
              </a:cxn>
              <a:cxn ang="0">
                <a:pos x="connsiteX1588" y="connsiteY1588"/>
              </a:cxn>
              <a:cxn ang="0">
                <a:pos x="connsiteX1589" y="connsiteY1589"/>
              </a:cxn>
              <a:cxn ang="0">
                <a:pos x="connsiteX1590" y="connsiteY1590"/>
              </a:cxn>
              <a:cxn ang="0">
                <a:pos x="connsiteX1591" y="connsiteY1591"/>
              </a:cxn>
              <a:cxn ang="0">
                <a:pos x="connsiteX1592" y="connsiteY1592"/>
              </a:cxn>
              <a:cxn ang="0">
                <a:pos x="connsiteX1593" y="connsiteY1593"/>
              </a:cxn>
              <a:cxn ang="0">
                <a:pos x="connsiteX1594" y="connsiteY1594"/>
              </a:cxn>
              <a:cxn ang="0">
                <a:pos x="connsiteX1595" y="connsiteY1595"/>
              </a:cxn>
              <a:cxn ang="0">
                <a:pos x="connsiteX1596" y="connsiteY1596"/>
              </a:cxn>
              <a:cxn ang="0">
                <a:pos x="connsiteX1597" y="connsiteY1597"/>
              </a:cxn>
              <a:cxn ang="0">
                <a:pos x="connsiteX1598" y="connsiteY1598"/>
              </a:cxn>
              <a:cxn ang="0">
                <a:pos x="connsiteX1599" y="connsiteY1599"/>
              </a:cxn>
              <a:cxn ang="0">
                <a:pos x="connsiteX1600" y="connsiteY1600"/>
              </a:cxn>
              <a:cxn ang="0">
                <a:pos x="connsiteX1601" y="connsiteY1601"/>
              </a:cxn>
              <a:cxn ang="0">
                <a:pos x="connsiteX1602" y="connsiteY1602"/>
              </a:cxn>
              <a:cxn ang="0">
                <a:pos x="connsiteX1603" y="connsiteY1603"/>
              </a:cxn>
              <a:cxn ang="0">
                <a:pos x="connsiteX1604" y="connsiteY1604"/>
              </a:cxn>
              <a:cxn ang="0">
                <a:pos x="connsiteX1605" y="connsiteY1605"/>
              </a:cxn>
              <a:cxn ang="0">
                <a:pos x="connsiteX1606" y="connsiteY1606"/>
              </a:cxn>
              <a:cxn ang="0">
                <a:pos x="connsiteX1607" y="connsiteY1607"/>
              </a:cxn>
              <a:cxn ang="0">
                <a:pos x="connsiteX1608" y="connsiteY1608"/>
              </a:cxn>
              <a:cxn ang="0">
                <a:pos x="connsiteX1609" y="connsiteY1609"/>
              </a:cxn>
              <a:cxn ang="0">
                <a:pos x="connsiteX1610" y="connsiteY1610"/>
              </a:cxn>
              <a:cxn ang="0">
                <a:pos x="connsiteX1611" y="connsiteY1611"/>
              </a:cxn>
              <a:cxn ang="0">
                <a:pos x="connsiteX1612" y="connsiteY1612"/>
              </a:cxn>
              <a:cxn ang="0">
                <a:pos x="connsiteX1613" y="connsiteY1613"/>
              </a:cxn>
              <a:cxn ang="0">
                <a:pos x="connsiteX1614" y="connsiteY1614"/>
              </a:cxn>
              <a:cxn ang="0">
                <a:pos x="connsiteX1615" y="connsiteY1615"/>
              </a:cxn>
              <a:cxn ang="0">
                <a:pos x="connsiteX1616" y="connsiteY1616"/>
              </a:cxn>
              <a:cxn ang="0">
                <a:pos x="connsiteX1617" y="connsiteY1617"/>
              </a:cxn>
              <a:cxn ang="0">
                <a:pos x="connsiteX1618" y="connsiteY1618"/>
              </a:cxn>
              <a:cxn ang="0">
                <a:pos x="connsiteX1619" y="connsiteY1619"/>
              </a:cxn>
              <a:cxn ang="0">
                <a:pos x="connsiteX1620" y="connsiteY1620"/>
              </a:cxn>
              <a:cxn ang="0">
                <a:pos x="connsiteX1621" y="connsiteY1621"/>
              </a:cxn>
              <a:cxn ang="0">
                <a:pos x="connsiteX1622" y="connsiteY1622"/>
              </a:cxn>
              <a:cxn ang="0">
                <a:pos x="connsiteX1623" y="connsiteY1623"/>
              </a:cxn>
              <a:cxn ang="0">
                <a:pos x="connsiteX1624" y="connsiteY1624"/>
              </a:cxn>
              <a:cxn ang="0">
                <a:pos x="connsiteX1625" y="connsiteY1625"/>
              </a:cxn>
              <a:cxn ang="0">
                <a:pos x="connsiteX1626" y="connsiteY1626"/>
              </a:cxn>
              <a:cxn ang="0">
                <a:pos x="connsiteX1627" y="connsiteY1627"/>
              </a:cxn>
              <a:cxn ang="0">
                <a:pos x="connsiteX1628" y="connsiteY1628"/>
              </a:cxn>
              <a:cxn ang="0">
                <a:pos x="connsiteX1629" y="connsiteY1629"/>
              </a:cxn>
              <a:cxn ang="0">
                <a:pos x="connsiteX1630" y="connsiteY1630"/>
              </a:cxn>
              <a:cxn ang="0">
                <a:pos x="connsiteX1631" y="connsiteY1631"/>
              </a:cxn>
              <a:cxn ang="0">
                <a:pos x="connsiteX1632" y="connsiteY1632"/>
              </a:cxn>
              <a:cxn ang="0">
                <a:pos x="connsiteX1633" y="connsiteY1633"/>
              </a:cxn>
              <a:cxn ang="0">
                <a:pos x="connsiteX1634" y="connsiteY1634"/>
              </a:cxn>
              <a:cxn ang="0">
                <a:pos x="connsiteX1635" y="connsiteY1635"/>
              </a:cxn>
              <a:cxn ang="0">
                <a:pos x="connsiteX1636" y="connsiteY1636"/>
              </a:cxn>
              <a:cxn ang="0">
                <a:pos x="connsiteX1637" y="connsiteY1637"/>
              </a:cxn>
              <a:cxn ang="0">
                <a:pos x="connsiteX1638" y="connsiteY1638"/>
              </a:cxn>
              <a:cxn ang="0">
                <a:pos x="connsiteX1639" y="connsiteY1639"/>
              </a:cxn>
              <a:cxn ang="0">
                <a:pos x="connsiteX1640" y="connsiteY1640"/>
              </a:cxn>
              <a:cxn ang="0">
                <a:pos x="connsiteX1641" y="connsiteY1641"/>
              </a:cxn>
              <a:cxn ang="0">
                <a:pos x="connsiteX1642" y="connsiteY1642"/>
              </a:cxn>
              <a:cxn ang="0">
                <a:pos x="connsiteX1643" y="connsiteY1643"/>
              </a:cxn>
              <a:cxn ang="0">
                <a:pos x="connsiteX1644" y="connsiteY1644"/>
              </a:cxn>
              <a:cxn ang="0">
                <a:pos x="connsiteX1645" y="connsiteY1645"/>
              </a:cxn>
              <a:cxn ang="0">
                <a:pos x="connsiteX1646" y="connsiteY1646"/>
              </a:cxn>
              <a:cxn ang="0">
                <a:pos x="connsiteX1647" y="connsiteY1647"/>
              </a:cxn>
              <a:cxn ang="0">
                <a:pos x="connsiteX1648" y="connsiteY1648"/>
              </a:cxn>
              <a:cxn ang="0">
                <a:pos x="connsiteX1649" y="connsiteY1649"/>
              </a:cxn>
              <a:cxn ang="0">
                <a:pos x="connsiteX1650" y="connsiteY1650"/>
              </a:cxn>
              <a:cxn ang="0">
                <a:pos x="connsiteX1651" y="connsiteY1651"/>
              </a:cxn>
              <a:cxn ang="0">
                <a:pos x="connsiteX1652" y="connsiteY1652"/>
              </a:cxn>
              <a:cxn ang="0">
                <a:pos x="connsiteX1653" y="connsiteY1653"/>
              </a:cxn>
              <a:cxn ang="0">
                <a:pos x="connsiteX1654" y="connsiteY1654"/>
              </a:cxn>
              <a:cxn ang="0">
                <a:pos x="connsiteX1655" y="connsiteY1655"/>
              </a:cxn>
              <a:cxn ang="0">
                <a:pos x="connsiteX1656" y="connsiteY1656"/>
              </a:cxn>
              <a:cxn ang="0">
                <a:pos x="connsiteX1657" y="connsiteY1657"/>
              </a:cxn>
              <a:cxn ang="0">
                <a:pos x="connsiteX1658" y="connsiteY1658"/>
              </a:cxn>
              <a:cxn ang="0">
                <a:pos x="connsiteX1659" y="connsiteY1659"/>
              </a:cxn>
              <a:cxn ang="0">
                <a:pos x="connsiteX1660" y="connsiteY1660"/>
              </a:cxn>
              <a:cxn ang="0">
                <a:pos x="connsiteX1661" y="connsiteY1661"/>
              </a:cxn>
              <a:cxn ang="0">
                <a:pos x="connsiteX1662" y="connsiteY1662"/>
              </a:cxn>
              <a:cxn ang="0">
                <a:pos x="connsiteX1663" y="connsiteY1663"/>
              </a:cxn>
              <a:cxn ang="0">
                <a:pos x="connsiteX1664" y="connsiteY1664"/>
              </a:cxn>
              <a:cxn ang="0">
                <a:pos x="connsiteX1665" y="connsiteY1665"/>
              </a:cxn>
              <a:cxn ang="0">
                <a:pos x="connsiteX1666" y="connsiteY1666"/>
              </a:cxn>
              <a:cxn ang="0">
                <a:pos x="connsiteX1667" y="connsiteY1667"/>
              </a:cxn>
              <a:cxn ang="0">
                <a:pos x="connsiteX1668" y="connsiteY1668"/>
              </a:cxn>
              <a:cxn ang="0">
                <a:pos x="connsiteX1669" y="connsiteY1669"/>
              </a:cxn>
              <a:cxn ang="0">
                <a:pos x="connsiteX1670" y="connsiteY1670"/>
              </a:cxn>
              <a:cxn ang="0">
                <a:pos x="connsiteX1671" y="connsiteY1671"/>
              </a:cxn>
              <a:cxn ang="0">
                <a:pos x="connsiteX1672" y="connsiteY1672"/>
              </a:cxn>
              <a:cxn ang="0">
                <a:pos x="connsiteX1673" y="connsiteY1673"/>
              </a:cxn>
              <a:cxn ang="0">
                <a:pos x="connsiteX1674" y="connsiteY1674"/>
              </a:cxn>
              <a:cxn ang="0">
                <a:pos x="connsiteX1675" y="connsiteY1675"/>
              </a:cxn>
              <a:cxn ang="0">
                <a:pos x="connsiteX1676" y="connsiteY1676"/>
              </a:cxn>
              <a:cxn ang="0">
                <a:pos x="connsiteX1677" y="connsiteY1677"/>
              </a:cxn>
              <a:cxn ang="0">
                <a:pos x="connsiteX1678" y="connsiteY1678"/>
              </a:cxn>
              <a:cxn ang="0">
                <a:pos x="connsiteX1679" y="connsiteY1679"/>
              </a:cxn>
              <a:cxn ang="0">
                <a:pos x="connsiteX1680" y="connsiteY1680"/>
              </a:cxn>
              <a:cxn ang="0">
                <a:pos x="connsiteX1681" y="connsiteY1681"/>
              </a:cxn>
              <a:cxn ang="0">
                <a:pos x="connsiteX1682" y="connsiteY1682"/>
              </a:cxn>
              <a:cxn ang="0">
                <a:pos x="connsiteX1683" y="connsiteY1683"/>
              </a:cxn>
              <a:cxn ang="0">
                <a:pos x="connsiteX1684" y="connsiteY1684"/>
              </a:cxn>
              <a:cxn ang="0">
                <a:pos x="connsiteX1685" y="connsiteY1685"/>
              </a:cxn>
              <a:cxn ang="0">
                <a:pos x="connsiteX1686" y="connsiteY1686"/>
              </a:cxn>
              <a:cxn ang="0">
                <a:pos x="connsiteX1687" y="connsiteY1687"/>
              </a:cxn>
              <a:cxn ang="0">
                <a:pos x="connsiteX1688" y="connsiteY1688"/>
              </a:cxn>
              <a:cxn ang="0">
                <a:pos x="connsiteX1689" y="connsiteY1689"/>
              </a:cxn>
              <a:cxn ang="0">
                <a:pos x="connsiteX1690" y="connsiteY1690"/>
              </a:cxn>
              <a:cxn ang="0">
                <a:pos x="connsiteX1691" y="connsiteY1691"/>
              </a:cxn>
              <a:cxn ang="0">
                <a:pos x="connsiteX1692" y="connsiteY1692"/>
              </a:cxn>
              <a:cxn ang="0">
                <a:pos x="connsiteX1693" y="connsiteY1693"/>
              </a:cxn>
              <a:cxn ang="0">
                <a:pos x="connsiteX1694" y="connsiteY1694"/>
              </a:cxn>
              <a:cxn ang="0">
                <a:pos x="connsiteX1695" y="connsiteY1695"/>
              </a:cxn>
              <a:cxn ang="0">
                <a:pos x="connsiteX1696" y="connsiteY1696"/>
              </a:cxn>
              <a:cxn ang="0">
                <a:pos x="connsiteX1697" y="connsiteY1697"/>
              </a:cxn>
              <a:cxn ang="0">
                <a:pos x="connsiteX1698" y="connsiteY1698"/>
              </a:cxn>
              <a:cxn ang="0">
                <a:pos x="connsiteX1699" y="connsiteY1699"/>
              </a:cxn>
              <a:cxn ang="0">
                <a:pos x="connsiteX1700" y="connsiteY1700"/>
              </a:cxn>
              <a:cxn ang="0">
                <a:pos x="connsiteX1701" y="connsiteY1701"/>
              </a:cxn>
              <a:cxn ang="0">
                <a:pos x="connsiteX1702" y="connsiteY1702"/>
              </a:cxn>
              <a:cxn ang="0">
                <a:pos x="connsiteX1703" y="connsiteY1703"/>
              </a:cxn>
              <a:cxn ang="0">
                <a:pos x="connsiteX1704" y="connsiteY1704"/>
              </a:cxn>
              <a:cxn ang="0">
                <a:pos x="connsiteX1705" y="connsiteY1705"/>
              </a:cxn>
              <a:cxn ang="0">
                <a:pos x="connsiteX1706" y="connsiteY1706"/>
              </a:cxn>
              <a:cxn ang="0">
                <a:pos x="connsiteX1707" y="connsiteY1707"/>
              </a:cxn>
              <a:cxn ang="0">
                <a:pos x="connsiteX1708" y="connsiteY1708"/>
              </a:cxn>
              <a:cxn ang="0">
                <a:pos x="connsiteX1709" y="connsiteY1709"/>
              </a:cxn>
              <a:cxn ang="0">
                <a:pos x="connsiteX1710" y="connsiteY1710"/>
              </a:cxn>
              <a:cxn ang="0">
                <a:pos x="connsiteX1711" y="connsiteY1711"/>
              </a:cxn>
              <a:cxn ang="0">
                <a:pos x="connsiteX1712" y="connsiteY1712"/>
              </a:cxn>
              <a:cxn ang="0">
                <a:pos x="connsiteX1713" y="connsiteY1713"/>
              </a:cxn>
              <a:cxn ang="0">
                <a:pos x="connsiteX1714" y="connsiteY1714"/>
              </a:cxn>
              <a:cxn ang="0">
                <a:pos x="connsiteX1715" y="connsiteY1715"/>
              </a:cxn>
              <a:cxn ang="0">
                <a:pos x="connsiteX1716" y="connsiteY1716"/>
              </a:cxn>
              <a:cxn ang="0">
                <a:pos x="connsiteX1717" y="connsiteY1717"/>
              </a:cxn>
              <a:cxn ang="0">
                <a:pos x="connsiteX1718" y="connsiteY1718"/>
              </a:cxn>
              <a:cxn ang="0">
                <a:pos x="connsiteX1719" y="connsiteY1719"/>
              </a:cxn>
              <a:cxn ang="0">
                <a:pos x="connsiteX1720" y="connsiteY1720"/>
              </a:cxn>
              <a:cxn ang="0">
                <a:pos x="connsiteX1721" y="connsiteY1721"/>
              </a:cxn>
              <a:cxn ang="0">
                <a:pos x="connsiteX1722" y="connsiteY1722"/>
              </a:cxn>
              <a:cxn ang="0">
                <a:pos x="connsiteX1723" y="connsiteY1723"/>
              </a:cxn>
              <a:cxn ang="0">
                <a:pos x="connsiteX1724" y="connsiteY1724"/>
              </a:cxn>
              <a:cxn ang="0">
                <a:pos x="connsiteX1725" y="connsiteY1725"/>
              </a:cxn>
              <a:cxn ang="0">
                <a:pos x="connsiteX1726" y="connsiteY1726"/>
              </a:cxn>
              <a:cxn ang="0">
                <a:pos x="connsiteX1727" y="connsiteY1727"/>
              </a:cxn>
              <a:cxn ang="0">
                <a:pos x="connsiteX1728" y="connsiteY1728"/>
              </a:cxn>
              <a:cxn ang="0">
                <a:pos x="connsiteX1729" y="connsiteY1729"/>
              </a:cxn>
              <a:cxn ang="0">
                <a:pos x="connsiteX1730" y="connsiteY1730"/>
              </a:cxn>
              <a:cxn ang="0">
                <a:pos x="connsiteX1731" y="connsiteY1731"/>
              </a:cxn>
              <a:cxn ang="0">
                <a:pos x="connsiteX1732" y="connsiteY1732"/>
              </a:cxn>
              <a:cxn ang="0">
                <a:pos x="connsiteX1733" y="connsiteY1733"/>
              </a:cxn>
              <a:cxn ang="0">
                <a:pos x="connsiteX1734" y="connsiteY1734"/>
              </a:cxn>
              <a:cxn ang="0">
                <a:pos x="connsiteX1735" y="connsiteY1735"/>
              </a:cxn>
              <a:cxn ang="0">
                <a:pos x="connsiteX1736" y="connsiteY1736"/>
              </a:cxn>
              <a:cxn ang="0">
                <a:pos x="connsiteX1737" y="connsiteY1737"/>
              </a:cxn>
              <a:cxn ang="0">
                <a:pos x="connsiteX1738" y="connsiteY1738"/>
              </a:cxn>
              <a:cxn ang="0">
                <a:pos x="connsiteX1739" y="connsiteY1739"/>
              </a:cxn>
              <a:cxn ang="0">
                <a:pos x="connsiteX1740" y="connsiteY1740"/>
              </a:cxn>
              <a:cxn ang="0">
                <a:pos x="connsiteX1741" y="connsiteY1741"/>
              </a:cxn>
              <a:cxn ang="0">
                <a:pos x="connsiteX1742" y="connsiteY1742"/>
              </a:cxn>
              <a:cxn ang="0">
                <a:pos x="connsiteX1743" y="connsiteY1743"/>
              </a:cxn>
              <a:cxn ang="0">
                <a:pos x="connsiteX1744" y="connsiteY1744"/>
              </a:cxn>
              <a:cxn ang="0">
                <a:pos x="connsiteX1745" y="connsiteY1745"/>
              </a:cxn>
              <a:cxn ang="0">
                <a:pos x="connsiteX1746" y="connsiteY1746"/>
              </a:cxn>
              <a:cxn ang="0">
                <a:pos x="connsiteX1747" y="connsiteY1747"/>
              </a:cxn>
              <a:cxn ang="0">
                <a:pos x="connsiteX1748" y="connsiteY1748"/>
              </a:cxn>
              <a:cxn ang="0">
                <a:pos x="connsiteX1749" y="connsiteY1749"/>
              </a:cxn>
              <a:cxn ang="0">
                <a:pos x="connsiteX1750" y="connsiteY1750"/>
              </a:cxn>
              <a:cxn ang="0">
                <a:pos x="connsiteX1751" y="connsiteY1751"/>
              </a:cxn>
              <a:cxn ang="0">
                <a:pos x="connsiteX1752" y="connsiteY1752"/>
              </a:cxn>
              <a:cxn ang="0">
                <a:pos x="connsiteX1753" y="connsiteY1753"/>
              </a:cxn>
              <a:cxn ang="0">
                <a:pos x="connsiteX1754" y="connsiteY1754"/>
              </a:cxn>
              <a:cxn ang="0">
                <a:pos x="connsiteX1755" y="connsiteY1755"/>
              </a:cxn>
              <a:cxn ang="0">
                <a:pos x="connsiteX1756" y="connsiteY1756"/>
              </a:cxn>
              <a:cxn ang="0">
                <a:pos x="connsiteX1757" y="connsiteY1757"/>
              </a:cxn>
              <a:cxn ang="0">
                <a:pos x="connsiteX1758" y="connsiteY1758"/>
              </a:cxn>
              <a:cxn ang="0">
                <a:pos x="connsiteX1759" y="connsiteY1759"/>
              </a:cxn>
              <a:cxn ang="0">
                <a:pos x="connsiteX1760" y="connsiteY1760"/>
              </a:cxn>
              <a:cxn ang="0">
                <a:pos x="connsiteX1761" y="connsiteY1761"/>
              </a:cxn>
              <a:cxn ang="0">
                <a:pos x="connsiteX1762" y="connsiteY1762"/>
              </a:cxn>
              <a:cxn ang="0">
                <a:pos x="connsiteX1763" y="connsiteY1763"/>
              </a:cxn>
              <a:cxn ang="0">
                <a:pos x="connsiteX1764" y="connsiteY1764"/>
              </a:cxn>
              <a:cxn ang="0">
                <a:pos x="connsiteX1765" y="connsiteY1765"/>
              </a:cxn>
              <a:cxn ang="0">
                <a:pos x="connsiteX1766" y="connsiteY1766"/>
              </a:cxn>
              <a:cxn ang="0">
                <a:pos x="connsiteX1767" y="connsiteY1767"/>
              </a:cxn>
              <a:cxn ang="0">
                <a:pos x="connsiteX1768" y="connsiteY1768"/>
              </a:cxn>
              <a:cxn ang="0">
                <a:pos x="connsiteX1769" y="connsiteY1769"/>
              </a:cxn>
              <a:cxn ang="0">
                <a:pos x="connsiteX1770" y="connsiteY1770"/>
              </a:cxn>
              <a:cxn ang="0">
                <a:pos x="connsiteX1771" y="connsiteY1771"/>
              </a:cxn>
              <a:cxn ang="0">
                <a:pos x="connsiteX1772" y="connsiteY1772"/>
              </a:cxn>
              <a:cxn ang="0">
                <a:pos x="connsiteX1773" y="connsiteY1773"/>
              </a:cxn>
              <a:cxn ang="0">
                <a:pos x="connsiteX1774" y="connsiteY1774"/>
              </a:cxn>
              <a:cxn ang="0">
                <a:pos x="connsiteX1775" y="connsiteY1775"/>
              </a:cxn>
              <a:cxn ang="0">
                <a:pos x="connsiteX1776" y="connsiteY1776"/>
              </a:cxn>
              <a:cxn ang="0">
                <a:pos x="connsiteX1777" y="connsiteY1777"/>
              </a:cxn>
              <a:cxn ang="0">
                <a:pos x="connsiteX1778" y="connsiteY1778"/>
              </a:cxn>
              <a:cxn ang="0">
                <a:pos x="connsiteX1779" y="connsiteY1779"/>
              </a:cxn>
              <a:cxn ang="0">
                <a:pos x="connsiteX1780" y="connsiteY1780"/>
              </a:cxn>
              <a:cxn ang="0">
                <a:pos x="connsiteX1781" y="connsiteY1781"/>
              </a:cxn>
              <a:cxn ang="0">
                <a:pos x="connsiteX1782" y="connsiteY1782"/>
              </a:cxn>
              <a:cxn ang="0">
                <a:pos x="connsiteX1783" y="connsiteY1783"/>
              </a:cxn>
              <a:cxn ang="0">
                <a:pos x="connsiteX1784" y="connsiteY1784"/>
              </a:cxn>
              <a:cxn ang="0">
                <a:pos x="connsiteX1785" y="connsiteY1785"/>
              </a:cxn>
              <a:cxn ang="0">
                <a:pos x="connsiteX1786" y="connsiteY1786"/>
              </a:cxn>
              <a:cxn ang="0">
                <a:pos x="connsiteX1787" y="connsiteY1787"/>
              </a:cxn>
              <a:cxn ang="0">
                <a:pos x="connsiteX1788" y="connsiteY1788"/>
              </a:cxn>
              <a:cxn ang="0">
                <a:pos x="connsiteX1789" y="connsiteY1789"/>
              </a:cxn>
              <a:cxn ang="0">
                <a:pos x="connsiteX1790" y="connsiteY1790"/>
              </a:cxn>
              <a:cxn ang="0">
                <a:pos x="connsiteX1791" y="connsiteY1791"/>
              </a:cxn>
              <a:cxn ang="0">
                <a:pos x="connsiteX1792" y="connsiteY1792"/>
              </a:cxn>
              <a:cxn ang="0">
                <a:pos x="connsiteX1793" y="connsiteY1793"/>
              </a:cxn>
              <a:cxn ang="0">
                <a:pos x="connsiteX1794" y="connsiteY1794"/>
              </a:cxn>
              <a:cxn ang="0">
                <a:pos x="connsiteX1795" y="connsiteY1795"/>
              </a:cxn>
              <a:cxn ang="0">
                <a:pos x="connsiteX1796" y="connsiteY1796"/>
              </a:cxn>
              <a:cxn ang="0">
                <a:pos x="connsiteX1797" y="connsiteY1797"/>
              </a:cxn>
              <a:cxn ang="0">
                <a:pos x="connsiteX1798" y="connsiteY1798"/>
              </a:cxn>
              <a:cxn ang="0">
                <a:pos x="connsiteX1799" y="connsiteY1799"/>
              </a:cxn>
              <a:cxn ang="0">
                <a:pos x="connsiteX1800" y="connsiteY1800"/>
              </a:cxn>
              <a:cxn ang="0">
                <a:pos x="connsiteX1801" y="connsiteY1801"/>
              </a:cxn>
              <a:cxn ang="0">
                <a:pos x="connsiteX1802" y="connsiteY1802"/>
              </a:cxn>
              <a:cxn ang="0">
                <a:pos x="connsiteX1803" y="connsiteY1803"/>
              </a:cxn>
              <a:cxn ang="0">
                <a:pos x="connsiteX1804" y="connsiteY1804"/>
              </a:cxn>
              <a:cxn ang="0">
                <a:pos x="connsiteX1805" y="connsiteY1805"/>
              </a:cxn>
              <a:cxn ang="0">
                <a:pos x="connsiteX1806" y="connsiteY1806"/>
              </a:cxn>
              <a:cxn ang="0">
                <a:pos x="connsiteX1807" y="connsiteY1807"/>
              </a:cxn>
              <a:cxn ang="0">
                <a:pos x="connsiteX1808" y="connsiteY1808"/>
              </a:cxn>
              <a:cxn ang="0">
                <a:pos x="connsiteX1809" y="connsiteY1809"/>
              </a:cxn>
              <a:cxn ang="0">
                <a:pos x="connsiteX1810" y="connsiteY1810"/>
              </a:cxn>
              <a:cxn ang="0">
                <a:pos x="connsiteX1811" y="connsiteY1811"/>
              </a:cxn>
              <a:cxn ang="0">
                <a:pos x="connsiteX1812" y="connsiteY1812"/>
              </a:cxn>
              <a:cxn ang="0">
                <a:pos x="connsiteX1813" y="connsiteY1813"/>
              </a:cxn>
              <a:cxn ang="0">
                <a:pos x="connsiteX1814" y="connsiteY1814"/>
              </a:cxn>
              <a:cxn ang="0">
                <a:pos x="connsiteX1815" y="connsiteY1815"/>
              </a:cxn>
              <a:cxn ang="0">
                <a:pos x="connsiteX1816" y="connsiteY1816"/>
              </a:cxn>
              <a:cxn ang="0">
                <a:pos x="connsiteX1817" y="connsiteY1817"/>
              </a:cxn>
              <a:cxn ang="0">
                <a:pos x="connsiteX1818" y="connsiteY1818"/>
              </a:cxn>
              <a:cxn ang="0">
                <a:pos x="connsiteX1819" y="connsiteY1819"/>
              </a:cxn>
              <a:cxn ang="0">
                <a:pos x="connsiteX1820" y="connsiteY1820"/>
              </a:cxn>
              <a:cxn ang="0">
                <a:pos x="connsiteX1821" y="connsiteY1821"/>
              </a:cxn>
              <a:cxn ang="0">
                <a:pos x="connsiteX1822" y="connsiteY1822"/>
              </a:cxn>
              <a:cxn ang="0">
                <a:pos x="connsiteX1823" y="connsiteY1823"/>
              </a:cxn>
              <a:cxn ang="0">
                <a:pos x="connsiteX1824" y="connsiteY1824"/>
              </a:cxn>
              <a:cxn ang="0">
                <a:pos x="connsiteX1825" y="connsiteY1825"/>
              </a:cxn>
              <a:cxn ang="0">
                <a:pos x="connsiteX1826" y="connsiteY1826"/>
              </a:cxn>
              <a:cxn ang="0">
                <a:pos x="connsiteX1827" y="connsiteY1827"/>
              </a:cxn>
              <a:cxn ang="0">
                <a:pos x="connsiteX1828" y="connsiteY1828"/>
              </a:cxn>
              <a:cxn ang="0">
                <a:pos x="connsiteX1829" y="connsiteY1829"/>
              </a:cxn>
              <a:cxn ang="0">
                <a:pos x="connsiteX1830" y="connsiteY1830"/>
              </a:cxn>
              <a:cxn ang="0">
                <a:pos x="connsiteX1831" y="connsiteY1831"/>
              </a:cxn>
              <a:cxn ang="0">
                <a:pos x="connsiteX1832" y="connsiteY1832"/>
              </a:cxn>
              <a:cxn ang="0">
                <a:pos x="connsiteX1833" y="connsiteY1833"/>
              </a:cxn>
              <a:cxn ang="0">
                <a:pos x="connsiteX1834" y="connsiteY1834"/>
              </a:cxn>
              <a:cxn ang="0">
                <a:pos x="connsiteX1835" y="connsiteY1835"/>
              </a:cxn>
              <a:cxn ang="0">
                <a:pos x="connsiteX1836" y="connsiteY1836"/>
              </a:cxn>
              <a:cxn ang="0">
                <a:pos x="connsiteX1837" y="connsiteY1837"/>
              </a:cxn>
              <a:cxn ang="0">
                <a:pos x="connsiteX1838" y="connsiteY1838"/>
              </a:cxn>
              <a:cxn ang="0">
                <a:pos x="connsiteX1839" y="connsiteY1839"/>
              </a:cxn>
              <a:cxn ang="0">
                <a:pos x="connsiteX1840" y="connsiteY1840"/>
              </a:cxn>
              <a:cxn ang="0">
                <a:pos x="connsiteX1841" y="connsiteY1841"/>
              </a:cxn>
              <a:cxn ang="0">
                <a:pos x="connsiteX1842" y="connsiteY1842"/>
              </a:cxn>
              <a:cxn ang="0">
                <a:pos x="connsiteX1843" y="connsiteY1843"/>
              </a:cxn>
              <a:cxn ang="0">
                <a:pos x="connsiteX1844" y="connsiteY1844"/>
              </a:cxn>
              <a:cxn ang="0">
                <a:pos x="connsiteX1845" y="connsiteY1845"/>
              </a:cxn>
              <a:cxn ang="0">
                <a:pos x="connsiteX1846" y="connsiteY1846"/>
              </a:cxn>
              <a:cxn ang="0">
                <a:pos x="connsiteX1847" y="connsiteY1847"/>
              </a:cxn>
              <a:cxn ang="0">
                <a:pos x="connsiteX1848" y="connsiteY1848"/>
              </a:cxn>
              <a:cxn ang="0">
                <a:pos x="connsiteX1849" y="connsiteY1849"/>
              </a:cxn>
              <a:cxn ang="0">
                <a:pos x="connsiteX1850" y="connsiteY1850"/>
              </a:cxn>
              <a:cxn ang="0">
                <a:pos x="connsiteX1851" y="connsiteY1851"/>
              </a:cxn>
              <a:cxn ang="0">
                <a:pos x="connsiteX1852" y="connsiteY1852"/>
              </a:cxn>
              <a:cxn ang="0">
                <a:pos x="connsiteX1853" y="connsiteY1853"/>
              </a:cxn>
              <a:cxn ang="0">
                <a:pos x="connsiteX1854" y="connsiteY1854"/>
              </a:cxn>
              <a:cxn ang="0">
                <a:pos x="connsiteX1855" y="connsiteY1855"/>
              </a:cxn>
              <a:cxn ang="0">
                <a:pos x="connsiteX1856" y="connsiteY1856"/>
              </a:cxn>
              <a:cxn ang="0">
                <a:pos x="connsiteX1857" y="connsiteY1857"/>
              </a:cxn>
              <a:cxn ang="0">
                <a:pos x="connsiteX1858" y="connsiteY1858"/>
              </a:cxn>
              <a:cxn ang="0">
                <a:pos x="connsiteX1859" y="connsiteY1859"/>
              </a:cxn>
              <a:cxn ang="0">
                <a:pos x="connsiteX1860" y="connsiteY1860"/>
              </a:cxn>
              <a:cxn ang="0">
                <a:pos x="connsiteX1861" y="connsiteY1861"/>
              </a:cxn>
              <a:cxn ang="0">
                <a:pos x="connsiteX1862" y="connsiteY1862"/>
              </a:cxn>
              <a:cxn ang="0">
                <a:pos x="connsiteX1863" y="connsiteY1863"/>
              </a:cxn>
              <a:cxn ang="0">
                <a:pos x="connsiteX1864" y="connsiteY1864"/>
              </a:cxn>
              <a:cxn ang="0">
                <a:pos x="connsiteX1865" y="connsiteY1865"/>
              </a:cxn>
              <a:cxn ang="0">
                <a:pos x="connsiteX1866" y="connsiteY1866"/>
              </a:cxn>
              <a:cxn ang="0">
                <a:pos x="connsiteX1867" y="connsiteY1867"/>
              </a:cxn>
              <a:cxn ang="0">
                <a:pos x="connsiteX1868" y="connsiteY1868"/>
              </a:cxn>
              <a:cxn ang="0">
                <a:pos x="connsiteX1869" y="connsiteY1869"/>
              </a:cxn>
              <a:cxn ang="0">
                <a:pos x="connsiteX1870" y="connsiteY1870"/>
              </a:cxn>
              <a:cxn ang="0">
                <a:pos x="connsiteX1871" y="connsiteY1871"/>
              </a:cxn>
              <a:cxn ang="0">
                <a:pos x="connsiteX1872" y="connsiteY1872"/>
              </a:cxn>
              <a:cxn ang="0">
                <a:pos x="connsiteX1873" y="connsiteY1873"/>
              </a:cxn>
              <a:cxn ang="0">
                <a:pos x="connsiteX1874" y="connsiteY1874"/>
              </a:cxn>
              <a:cxn ang="0">
                <a:pos x="connsiteX1875" y="connsiteY1875"/>
              </a:cxn>
              <a:cxn ang="0">
                <a:pos x="connsiteX1876" y="connsiteY1876"/>
              </a:cxn>
              <a:cxn ang="0">
                <a:pos x="connsiteX1877" y="connsiteY1877"/>
              </a:cxn>
              <a:cxn ang="0">
                <a:pos x="connsiteX1878" y="connsiteY1878"/>
              </a:cxn>
              <a:cxn ang="0">
                <a:pos x="connsiteX1879" y="connsiteY1879"/>
              </a:cxn>
              <a:cxn ang="0">
                <a:pos x="connsiteX1880" y="connsiteY1880"/>
              </a:cxn>
              <a:cxn ang="0">
                <a:pos x="connsiteX1881" y="connsiteY1881"/>
              </a:cxn>
              <a:cxn ang="0">
                <a:pos x="connsiteX1882" y="connsiteY1882"/>
              </a:cxn>
              <a:cxn ang="0">
                <a:pos x="connsiteX1883" y="connsiteY1883"/>
              </a:cxn>
              <a:cxn ang="0">
                <a:pos x="connsiteX1884" y="connsiteY1884"/>
              </a:cxn>
              <a:cxn ang="0">
                <a:pos x="connsiteX1885" y="connsiteY1885"/>
              </a:cxn>
              <a:cxn ang="0">
                <a:pos x="connsiteX1886" y="connsiteY1886"/>
              </a:cxn>
              <a:cxn ang="0">
                <a:pos x="connsiteX1887" y="connsiteY1887"/>
              </a:cxn>
              <a:cxn ang="0">
                <a:pos x="connsiteX1888" y="connsiteY1888"/>
              </a:cxn>
              <a:cxn ang="0">
                <a:pos x="connsiteX1889" y="connsiteY1889"/>
              </a:cxn>
              <a:cxn ang="0">
                <a:pos x="connsiteX1890" y="connsiteY1890"/>
              </a:cxn>
              <a:cxn ang="0">
                <a:pos x="connsiteX1891" y="connsiteY1891"/>
              </a:cxn>
              <a:cxn ang="0">
                <a:pos x="connsiteX1892" y="connsiteY1892"/>
              </a:cxn>
              <a:cxn ang="0">
                <a:pos x="connsiteX1893" y="connsiteY1893"/>
              </a:cxn>
              <a:cxn ang="0">
                <a:pos x="connsiteX1894" y="connsiteY1894"/>
              </a:cxn>
              <a:cxn ang="0">
                <a:pos x="connsiteX1895" y="connsiteY1895"/>
              </a:cxn>
              <a:cxn ang="0">
                <a:pos x="connsiteX1896" y="connsiteY1896"/>
              </a:cxn>
              <a:cxn ang="0">
                <a:pos x="connsiteX1897" y="connsiteY1897"/>
              </a:cxn>
              <a:cxn ang="0">
                <a:pos x="connsiteX1898" y="connsiteY1898"/>
              </a:cxn>
              <a:cxn ang="0">
                <a:pos x="connsiteX1899" y="connsiteY1899"/>
              </a:cxn>
              <a:cxn ang="0">
                <a:pos x="connsiteX1900" y="connsiteY1900"/>
              </a:cxn>
              <a:cxn ang="0">
                <a:pos x="connsiteX1901" y="connsiteY1901"/>
              </a:cxn>
              <a:cxn ang="0">
                <a:pos x="connsiteX1902" y="connsiteY1902"/>
              </a:cxn>
              <a:cxn ang="0">
                <a:pos x="connsiteX1903" y="connsiteY1903"/>
              </a:cxn>
              <a:cxn ang="0">
                <a:pos x="connsiteX1904" y="connsiteY1904"/>
              </a:cxn>
              <a:cxn ang="0">
                <a:pos x="connsiteX1905" y="connsiteY1905"/>
              </a:cxn>
              <a:cxn ang="0">
                <a:pos x="connsiteX1906" y="connsiteY1906"/>
              </a:cxn>
              <a:cxn ang="0">
                <a:pos x="connsiteX1907" y="connsiteY1907"/>
              </a:cxn>
              <a:cxn ang="0">
                <a:pos x="connsiteX1908" y="connsiteY1908"/>
              </a:cxn>
              <a:cxn ang="0">
                <a:pos x="connsiteX1909" y="connsiteY1909"/>
              </a:cxn>
              <a:cxn ang="0">
                <a:pos x="connsiteX1910" y="connsiteY1910"/>
              </a:cxn>
              <a:cxn ang="0">
                <a:pos x="connsiteX1911" y="connsiteY1911"/>
              </a:cxn>
              <a:cxn ang="0">
                <a:pos x="connsiteX1912" y="connsiteY1912"/>
              </a:cxn>
              <a:cxn ang="0">
                <a:pos x="connsiteX1913" y="connsiteY1913"/>
              </a:cxn>
              <a:cxn ang="0">
                <a:pos x="connsiteX1914" y="connsiteY1914"/>
              </a:cxn>
              <a:cxn ang="0">
                <a:pos x="connsiteX1915" y="connsiteY1915"/>
              </a:cxn>
              <a:cxn ang="0">
                <a:pos x="connsiteX1916" y="connsiteY1916"/>
              </a:cxn>
              <a:cxn ang="0">
                <a:pos x="connsiteX1917" y="connsiteY1917"/>
              </a:cxn>
              <a:cxn ang="0">
                <a:pos x="connsiteX1918" y="connsiteY1918"/>
              </a:cxn>
              <a:cxn ang="0">
                <a:pos x="connsiteX1919" y="connsiteY1919"/>
              </a:cxn>
              <a:cxn ang="0">
                <a:pos x="connsiteX1920" y="connsiteY1920"/>
              </a:cxn>
              <a:cxn ang="0">
                <a:pos x="connsiteX1921" y="connsiteY1921"/>
              </a:cxn>
              <a:cxn ang="0">
                <a:pos x="connsiteX1922" y="connsiteY1922"/>
              </a:cxn>
              <a:cxn ang="0">
                <a:pos x="connsiteX1923" y="connsiteY1923"/>
              </a:cxn>
              <a:cxn ang="0">
                <a:pos x="connsiteX1924" y="connsiteY1924"/>
              </a:cxn>
              <a:cxn ang="0">
                <a:pos x="connsiteX1925" y="connsiteY1925"/>
              </a:cxn>
              <a:cxn ang="0">
                <a:pos x="connsiteX1926" y="connsiteY1926"/>
              </a:cxn>
              <a:cxn ang="0">
                <a:pos x="connsiteX1927" y="connsiteY1927"/>
              </a:cxn>
              <a:cxn ang="0">
                <a:pos x="connsiteX1928" y="connsiteY1928"/>
              </a:cxn>
              <a:cxn ang="0">
                <a:pos x="connsiteX1929" y="connsiteY1929"/>
              </a:cxn>
              <a:cxn ang="0">
                <a:pos x="connsiteX1930" y="connsiteY1930"/>
              </a:cxn>
              <a:cxn ang="0">
                <a:pos x="connsiteX1931" y="connsiteY1931"/>
              </a:cxn>
              <a:cxn ang="0">
                <a:pos x="connsiteX1932" y="connsiteY1932"/>
              </a:cxn>
              <a:cxn ang="0">
                <a:pos x="connsiteX1933" y="connsiteY1933"/>
              </a:cxn>
              <a:cxn ang="0">
                <a:pos x="connsiteX1934" y="connsiteY1934"/>
              </a:cxn>
              <a:cxn ang="0">
                <a:pos x="connsiteX1935" y="connsiteY1935"/>
              </a:cxn>
              <a:cxn ang="0">
                <a:pos x="connsiteX1936" y="connsiteY1936"/>
              </a:cxn>
              <a:cxn ang="0">
                <a:pos x="connsiteX1937" y="connsiteY1937"/>
              </a:cxn>
              <a:cxn ang="0">
                <a:pos x="connsiteX1938" y="connsiteY1938"/>
              </a:cxn>
              <a:cxn ang="0">
                <a:pos x="connsiteX1939" y="connsiteY1939"/>
              </a:cxn>
              <a:cxn ang="0">
                <a:pos x="connsiteX1940" y="connsiteY1940"/>
              </a:cxn>
              <a:cxn ang="0">
                <a:pos x="connsiteX1941" y="connsiteY1941"/>
              </a:cxn>
              <a:cxn ang="0">
                <a:pos x="connsiteX1942" y="connsiteY1942"/>
              </a:cxn>
              <a:cxn ang="0">
                <a:pos x="connsiteX1943" y="connsiteY1943"/>
              </a:cxn>
              <a:cxn ang="0">
                <a:pos x="connsiteX1944" y="connsiteY1944"/>
              </a:cxn>
              <a:cxn ang="0">
                <a:pos x="connsiteX1945" y="connsiteY1945"/>
              </a:cxn>
              <a:cxn ang="0">
                <a:pos x="connsiteX1946" y="connsiteY1946"/>
              </a:cxn>
              <a:cxn ang="0">
                <a:pos x="connsiteX1947" y="connsiteY1947"/>
              </a:cxn>
              <a:cxn ang="0">
                <a:pos x="connsiteX1948" y="connsiteY1948"/>
              </a:cxn>
              <a:cxn ang="0">
                <a:pos x="connsiteX1949" y="connsiteY1949"/>
              </a:cxn>
              <a:cxn ang="0">
                <a:pos x="connsiteX1950" y="connsiteY1950"/>
              </a:cxn>
              <a:cxn ang="0">
                <a:pos x="connsiteX1951" y="connsiteY1951"/>
              </a:cxn>
              <a:cxn ang="0">
                <a:pos x="connsiteX1952" y="connsiteY1952"/>
              </a:cxn>
              <a:cxn ang="0">
                <a:pos x="connsiteX1953" y="connsiteY1953"/>
              </a:cxn>
              <a:cxn ang="0">
                <a:pos x="connsiteX1954" y="connsiteY1954"/>
              </a:cxn>
              <a:cxn ang="0">
                <a:pos x="connsiteX1955" y="connsiteY1955"/>
              </a:cxn>
              <a:cxn ang="0">
                <a:pos x="connsiteX1956" y="connsiteY1956"/>
              </a:cxn>
              <a:cxn ang="0">
                <a:pos x="connsiteX1957" y="connsiteY1957"/>
              </a:cxn>
              <a:cxn ang="0">
                <a:pos x="connsiteX1958" y="connsiteY1958"/>
              </a:cxn>
              <a:cxn ang="0">
                <a:pos x="connsiteX1959" y="connsiteY1959"/>
              </a:cxn>
              <a:cxn ang="0">
                <a:pos x="connsiteX1960" y="connsiteY1960"/>
              </a:cxn>
              <a:cxn ang="0">
                <a:pos x="connsiteX1961" y="connsiteY1961"/>
              </a:cxn>
              <a:cxn ang="0">
                <a:pos x="connsiteX1962" y="connsiteY1962"/>
              </a:cxn>
              <a:cxn ang="0">
                <a:pos x="connsiteX1963" y="connsiteY1963"/>
              </a:cxn>
              <a:cxn ang="0">
                <a:pos x="connsiteX1964" y="connsiteY1964"/>
              </a:cxn>
              <a:cxn ang="0">
                <a:pos x="connsiteX1965" y="connsiteY1965"/>
              </a:cxn>
              <a:cxn ang="0">
                <a:pos x="connsiteX1966" y="connsiteY1966"/>
              </a:cxn>
              <a:cxn ang="0">
                <a:pos x="connsiteX1967" y="connsiteY1967"/>
              </a:cxn>
              <a:cxn ang="0">
                <a:pos x="connsiteX1968" y="connsiteY1968"/>
              </a:cxn>
              <a:cxn ang="0">
                <a:pos x="connsiteX1969" y="connsiteY1969"/>
              </a:cxn>
              <a:cxn ang="0">
                <a:pos x="connsiteX1970" y="connsiteY1970"/>
              </a:cxn>
              <a:cxn ang="0">
                <a:pos x="connsiteX1971" y="connsiteY1971"/>
              </a:cxn>
              <a:cxn ang="0">
                <a:pos x="connsiteX1972" y="connsiteY1972"/>
              </a:cxn>
              <a:cxn ang="0">
                <a:pos x="connsiteX1973" y="connsiteY1973"/>
              </a:cxn>
              <a:cxn ang="0">
                <a:pos x="connsiteX1974" y="connsiteY1974"/>
              </a:cxn>
              <a:cxn ang="0">
                <a:pos x="connsiteX1975" y="connsiteY1975"/>
              </a:cxn>
              <a:cxn ang="0">
                <a:pos x="connsiteX1976" y="connsiteY1976"/>
              </a:cxn>
              <a:cxn ang="0">
                <a:pos x="connsiteX1977" y="connsiteY1977"/>
              </a:cxn>
              <a:cxn ang="0">
                <a:pos x="connsiteX1978" y="connsiteY1978"/>
              </a:cxn>
              <a:cxn ang="0">
                <a:pos x="connsiteX1979" y="connsiteY1979"/>
              </a:cxn>
              <a:cxn ang="0">
                <a:pos x="connsiteX1980" y="connsiteY1980"/>
              </a:cxn>
              <a:cxn ang="0">
                <a:pos x="connsiteX1981" y="connsiteY1981"/>
              </a:cxn>
              <a:cxn ang="0">
                <a:pos x="connsiteX1982" y="connsiteY1982"/>
              </a:cxn>
              <a:cxn ang="0">
                <a:pos x="connsiteX1983" y="connsiteY1983"/>
              </a:cxn>
              <a:cxn ang="0">
                <a:pos x="connsiteX1984" y="connsiteY1984"/>
              </a:cxn>
              <a:cxn ang="0">
                <a:pos x="connsiteX1985" y="connsiteY1985"/>
              </a:cxn>
              <a:cxn ang="0">
                <a:pos x="connsiteX1986" y="connsiteY1986"/>
              </a:cxn>
              <a:cxn ang="0">
                <a:pos x="connsiteX1987" y="connsiteY1987"/>
              </a:cxn>
              <a:cxn ang="0">
                <a:pos x="connsiteX1988" y="connsiteY1988"/>
              </a:cxn>
              <a:cxn ang="0">
                <a:pos x="connsiteX1989" y="connsiteY1989"/>
              </a:cxn>
              <a:cxn ang="0">
                <a:pos x="connsiteX1990" y="connsiteY1990"/>
              </a:cxn>
              <a:cxn ang="0">
                <a:pos x="connsiteX1991" y="connsiteY1991"/>
              </a:cxn>
              <a:cxn ang="0">
                <a:pos x="connsiteX1992" y="connsiteY1992"/>
              </a:cxn>
              <a:cxn ang="0">
                <a:pos x="connsiteX1993" y="connsiteY1993"/>
              </a:cxn>
              <a:cxn ang="0">
                <a:pos x="connsiteX1994" y="connsiteY1994"/>
              </a:cxn>
              <a:cxn ang="0">
                <a:pos x="connsiteX1995" y="connsiteY1995"/>
              </a:cxn>
              <a:cxn ang="0">
                <a:pos x="connsiteX1996" y="connsiteY1996"/>
              </a:cxn>
              <a:cxn ang="0">
                <a:pos x="connsiteX1997" y="connsiteY1997"/>
              </a:cxn>
              <a:cxn ang="0">
                <a:pos x="connsiteX1998" y="connsiteY1998"/>
              </a:cxn>
              <a:cxn ang="0">
                <a:pos x="connsiteX1999" y="connsiteY1999"/>
              </a:cxn>
              <a:cxn ang="0">
                <a:pos x="connsiteX2000" y="connsiteY2000"/>
              </a:cxn>
              <a:cxn ang="0">
                <a:pos x="connsiteX2001" y="connsiteY2001"/>
              </a:cxn>
              <a:cxn ang="0">
                <a:pos x="connsiteX2002" y="connsiteY2002"/>
              </a:cxn>
              <a:cxn ang="0">
                <a:pos x="connsiteX2003" y="connsiteY2003"/>
              </a:cxn>
              <a:cxn ang="0">
                <a:pos x="connsiteX2004" y="connsiteY2004"/>
              </a:cxn>
              <a:cxn ang="0">
                <a:pos x="connsiteX2005" y="connsiteY2005"/>
              </a:cxn>
              <a:cxn ang="0">
                <a:pos x="connsiteX2006" y="connsiteY2006"/>
              </a:cxn>
              <a:cxn ang="0">
                <a:pos x="connsiteX2007" y="connsiteY2007"/>
              </a:cxn>
              <a:cxn ang="0">
                <a:pos x="connsiteX2008" y="connsiteY2008"/>
              </a:cxn>
              <a:cxn ang="0">
                <a:pos x="connsiteX2009" y="connsiteY2009"/>
              </a:cxn>
              <a:cxn ang="0">
                <a:pos x="connsiteX2010" y="connsiteY2010"/>
              </a:cxn>
              <a:cxn ang="0">
                <a:pos x="connsiteX2011" y="connsiteY2011"/>
              </a:cxn>
              <a:cxn ang="0">
                <a:pos x="connsiteX2012" y="connsiteY2012"/>
              </a:cxn>
              <a:cxn ang="0">
                <a:pos x="connsiteX2013" y="connsiteY2013"/>
              </a:cxn>
              <a:cxn ang="0">
                <a:pos x="connsiteX2014" y="connsiteY2014"/>
              </a:cxn>
              <a:cxn ang="0">
                <a:pos x="connsiteX2015" y="connsiteY2015"/>
              </a:cxn>
              <a:cxn ang="0">
                <a:pos x="connsiteX2016" y="connsiteY2016"/>
              </a:cxn>
              <a:cxn ang="0">
                <a:pos x="connsiteX2017" y="connsiteY2017"/>
              </a:cxn>
              <a:cxn ang="0">
                <a:pos x="connsiteX2018" y="connsiteY2018"/>
              </a:cxn>
              <a:cxn ang="0">
                <a:pos x="connsiteX2019" y="connsiteY2019"/>
              </a:cxn>
              <a:cxn ang="0">
                <a:pos x="connsiteX2020" y="connsiteY2020"/>
              </a:cxn>
              <a:cxn ang="0">
                <a:pos x="connsiteX2021" y="connsiteY2021"/>
              </a:cxn>
              <a:cxn ang="0">
                <a:pos x="connsiteX2022" y="connsiteY2022"/>
              </a:cxn>
              <a:cxn ang="0">
                <a:pos x="connsiteX2023" y="connsiteY2023"/>
              </a:cxn>
              <a:cxn ang="0">
                <a:pos x="connsiteX2024" y="connsiteY2024"/>
              </a:cxn>
              <a:cxn ang="0">
                <a:pos x="connsiteX2025" y="connsiteY2025"/>
              </a:cxn>
              <a:cxn ang="0">
                <a:pos x="connsiteX2026" y="connsiteY2026"/>
              </a:cxn>
              <a:cxn ang="0">
                <a:pos x="connsiteX2027" y="connsiteY2027"/>
              </a:cxn>
              <a:cxn ang="0">
                <a:pos x="connsiteX2028" y="connsiteY2028"/>
              </a:cxn>
              <a:cxn ang="0">
                <a:pos x="connsiteX2029" y="connsiteY2029"/>
              </a:cxn>
              <a:cxn ang="0">
                <a:pos x="connsiteX2030" y="connsiteY2030"/>
              </a:cxn>
              <a:cxn ang="0">
                <a:pos x="connsiteX2031" y="connsiteY2031"/>
              </a:cxn>
              <a:cxn ang="0">
                <a:pos x="connsiteX2032" y="connsiteY2032"/>
              </a:cxn>
              <a:cxn ang="0">
                <a:pos x="connsiteX2033" y="connsiteY2033"/>
              </a:cxn>
              <a:cxn ang="0">
                <a:pos x="connsiteX2034" y="connsiteY2034"/>
              </a:cxn>
              <a:cxn ang="0">
                <a:pos x="connsiteX2035" y="connsiteY2035"/>
              </a:cxn>
              <a:cxn ang="0">
                <a:pos x="connsiteX2036" y="connsiteY2036"/>
              </a:cxn>
              <a:cxn ang="0">
                <a:pos x="connsiteX2037" y="connsiteY2037"/>
              </a:cxn>
              <a:cxn ang="0">
                <a:pos x="connsiteX2038" y="connsiteY2038"/>
              </a:cxn>
              <a:cxn ang="0">
                <a:pos x="connsiteX2039" y="connsiteY2039"/>
              </a:cxn>
              <a:cxn ang="0">
                <a:pos x="connsiteX2040" y="connsiteY2040"/>
              </a:cxn>
              <a:cxn ang="0">
                <a:pos x="connsiteX2041" y="connsiteY2041"/>
              </a:cxn>
              <a:cxn ang="0">
                <a:pos x="connsiteX2042" y="connsiteY2042"/>
              </a:cxn>
              <a:cxn ang="0">
                <a:pos x="connsiteX2043" y="connsiteY2043"/>
              </a:cxn>
              <a:cxn ang="0">
                <a:pos x="connsiteX2044" y="connsiteY2044"/>
              </a:cxn>
              <a:cxn ang="0">
                <a:pos x="connsiteX2045" y="connsiteY2045"/>
              </a:cxn>
              <a:cxn ang="0">
                <a:pos x="connsiteX2046" y="connsiteY2046"/>
              </a:cxn>
              <a:cxn ang="0">
                <a:pos x="connsiteX2047" y="connsiteY2047"/>
              </a:cxn>
              <a:cxn ang="0">
                <a:pos x="connsiteX2048" y="connsiteY2048"/>
              </a:cxn>
              <a:cxn ang="0">
                <a:pos x="connsiteX2049" y="connsiteY2049"/>
              </a:cxn>
              <a:cxn ang="0">
                <a:pos x="connsiteX2050" y="connsiteY2050"/>
              </a:cxn>
              <a:cxn ang="0">
                <a:pos x="connsiteX2051" y="connsiteY2051"/>
              </a:cxn>
              <a:cxn ang="0">
                <a:pos x="connsiteX2052" y="connsiteY2052"/>
              </a:cxn>
              <a:cxn ang="0">
                <a:pos x="connsiteX2053" y="connsiteY2053"/>
              </a:cxn>
              <a:cxn ang="0">
                <a:pos x="connsiteX2054" y="connsiteY2054"/>
              </a:cxn>
              <a:cxn ang="0">
                <a:pos x="connsiteX2055" y="connsiteY2055"/>
              </a:cxn>
              <a:cxn ang="0">
                <a:pos x="connsiteX2056" y="connsiteY2056"/>
              </a:cxn>
              <a:cxn ang="0">
                <a:pos x="connsiteX2057" y="connsiteY2057"/>
              </a:cxn>
              <a:cxn ang="0">
                <a:pos x="connsiteX2058" y="connsiteY2058"/>
              </a:cxn>
              <a:cxn ang="0">
                <a:pos x="connsiteX2059" y="connsiteY2059"/>
              </a:cxn>
              <a:cxn ang="0">
                <a:pos x="connsiteX2060" y="connsiteY2060"/>
              </a:cxn>
              <a:cxn ang="0">
                <a:pos x="connsiteX2061" y="connsiteY2061"/>
              </a:cxn>
              <a:cxn ang="0">
                <a:pos x="connsiteX2062" y="connsiteY2062"/>
              </a:cxn>
              <a:cxn ang="0">
                <a:pos x="connsiteX2063" y="connsiteY2063"/>
              </a:cxn>
              <a:cxn ang="0">
                <a:pos x="connsiteX2064" y="connsiteY2064"/>
              </a:cxn>
              <a:cxn ang="0">
                <a:pos x="connsiteX2065" y="connsiteY2065"/>
              </a:cxn>
              <a:cxn ang="0">
                <a:pos x="connsiteX2066" y="connsiteY2066"/>
              </a:cxn>
              <a:cxn ang="0">
                <a:pos x="connsiteX2067" y="connsiteY2067"/>
              </a:cxn>
              <a:cxn ang="0">
                <a:pos x="connsiteX2068" y="connsiteY2068"/>
              </a:cxn>
              <a:cxn ang="0">
                <a:pos x="connsiteX2069" y="connsiteY2069"/>
              </a:cxn>
              <a:cxn ang="0">
                <a:pos x="connsiteX2070" y="connsiteY2070"/>
              </a:cxn>
              <a:cxn ang="0">
                <a:pos x="connsiteX2071" y="connsiteY2071"/>
              </a:cxn>
              <a:cxn ang="0">
                <a:pos x="connsiteX2072" y="connsiteY2072"/>
              </a:cxn>
              <a:cxn ang="0">
                <a:pos x="connsiteX2073" y="connsiteY2073"/>
              </a:cxn>
              <a:cxn ang="0">
                <a:pos x="connsiteX2074" y="connsiteY2074"/>
              </a:cxn>
              <a:cxn ang="0">
                <a:pos x="connsiteX2075" y="connsiteY2075"/>
              </a:cxn>
              <a:cxn ang="0">
                <a:pos x="connsiteX2076" y="connsiteY2076"/>
              </a:cxn>
              <a:cxn ang="0">
                <a:pos x="connsiteX2077" y="connsiteY2077"/>
              </a:cxn>
              <a:cxn ang="0">
                <a:pos x="connsiteX2078" y="connsiteY2078"/>
              </a:cxn>
              <a:cxn ang="0">
                <a:pos x="connsiteX2079" y="connsiteY2079"/>
              </a:cxn>
              <a:cxn ang="0">
                <a:pos x="connsiteX2080" y="connsiteY2080"/>
              </a:cxn>
              <a:cxn ang="0">
                <a:pos x="connsiteX2081" y="connsiteY2081"/>
              </a:cxn>
              <a:cxn ang="0">
                <a:pos x="connsiteX2082" y="connsiteY2082"/>
              </a:cxn>
              <a:cxn ang="0">
                <a:pos x="connsiteX2083" y="connsiteY2083"/>
              </a:cxn>
              <a:cxn ang="0">
                <a:pos x="connsiteX2084" y="connsiteY2084"/>
              </a:cxn>
              <a:cxn ang="0">
                <a:pos x="connsiteX2085" y="connsiteY2085"/>
              </a:cxn>
              <a:cxn ang="0">
                <a:pos x="connsiteX2086" y="connsiteY2086"/>
              </a:cxn>
              <a:cxn ang="0">
                <a:pos x="connsiteX2087" y="connsiteY2087"/>
              </a:cxn>
              <a:cxn ang="0">
                <a:pos x="connsiteX2088" y="connsiteY2088"/>
              </a:cxn>
              <a:cxn ang="0">
                <a:pos x="connsiteX2089" y="connsiteY2089"/>
              </a:cxn>
              <a:cxn ang="0">
                <a:pos x="connsiteX2090" y="connsiteY2090"/>
              </a:cxn>
              <a:cxn ang="0">
                <a:pos x="connsiteX2091" y="connsiteY2091"/>
              </a:cxn>
              <a:cxn ang="0">
                <a:pos x="connsiteX2092" y="connsiteY2092"/>
              </a:cxn>
              <a:cxn ang="0">
                <a:pos x="connsiteX2093" y="connsiteY2093"/>
              </a:cxn>
              <a:cxn ang="0">
                <a:pos x="connsiteX2094" y="connsiteY2094"/>
              </a:cxn>
              <a:cxn ang="0">
                <a:pos x="connsiteX2095" y="connsiteY2095"/>
              </a:cxn>
              <a:cxn ang="0">
                <a:pos x="connsiteX2096" y="connsiteY2096"/>
              </a:cxn>
              <a:cxn ang="0">
                <a:pos x="connsiteX2097" y="connsiteY2097"/>
              </a:cxn>
              <a:cxn ang="0">
                <a:pos x="connsiteX2098" y="connsiteY2098"/>
              </a:cxn>
              <a:cxn ang="0">
                <a:pos x="connsiteX2099" y="connsiteY2099"/>
              </a:cxn>
              <a:cxn ang="0">
                <a:pos x="connsiteX2100" y="connsiteY2100"/>
              </a:cxn>
              <a:cxn ang="0">
                <a:pos x="connsiteX2101" y="connsiteY2101"/>
              </a:cxn>
              <a:cxn ang="0">
                <a:pos x="connsiteX2102" y="connsiteY2102"/>
              </a:cxn>
              <a:cxn ang="0">
                <a:pos x="connsiteX2103" y="connsiteY2103"/>
              </a:cxn>
              <a:cxn ang="0">
                <a:pos x="connsiteX2104" y="connsiteY2104"/>
              </a:cxn>
              <a:cxn ang="0">
                <a:pos x="connsiteX2105" y="connsiteY2105"/>
              </a:cxn>
              <a:cxn ang="0">
                <a:pos x="connsiteX2106" y="connsiteY2106"/>
              </a:cxn>
              <a:cxn ang="0">
                <a:pos x="connsiteX2107" y="connsiteY2107"/>
              </a:cxn>
              <a:cxn ang="0">
                <a:pos x="connsiteX2108" y="connsiteY2108"/>
              </a:cxn>
              <a:cxn ang="0">
                <a:pos x="connsiteX2109" y="connsiteY2109"/>
              </a:cxn>
              <a:cxn ang="0">
                <a:pos x="connsiteX2110" y="connsiteY2110"/>
              </a:cxn>
              <a:cxn ang="0">
                <a:pos x="connsiteX2111" y="connsiteY2111"/>
              </a:cxn>
              <a:cxn ang="0">
                <a:pos x="connsiteX2112" y="connsiteY2112"/>
              </a:cxn>
              <a:cxn ang="0">
                <a:pos x="connsiteX2113" y="connsiteY2113"/>
              </a:cxn>
              <a:cxn ang="0">
                <a:pos x="connsiteX2114" y="connsiteY2114"/>
              </a:cxn>
              <a:cxn ang="0">
                <a:pos x="connsiteX2115" y="connsiteY2115"/>
              </a:cxn>
              <a:cxn ang="0">
                <a:pos x="connsiteX2116" y="connsiteY2116"/>
              </a:cxn>
              <a:cxn ang="0">
                <a:pos x="connsiteX2117" y="connsiteY2117"/>
              </a:cxn>
              <a:cxn ang="0">
                <a:pos x="connsiteX2118" y="connsiteY2118"/>
              </a:cxn>
              <a:cxn ang="0">
                <a:pos x="connsiteX2119" y="connsiteY2119"/>
              </a:cxn>
              <a:cxn ang="0">
                <a:pos x="connsiteX2120" y="connsiteY2120"/>
              </a:cxn>
              <a:cxn ang="0">
                <a:pos x="connsiteX2121" y="connsiteY2121"/>
              </a:cxn>
              <a:cxn ang="0">
                <a:pos x="connsiteX2122" y="connsiteY2122"/>
              </a:cxn>
              <a:cxn ang="0">
                <a:pos x="connsiteX2123" y="connsiteY2123"/>
              </a:cxn>
              <a:cxn ang="0">
                <a:pos x="connsiteX2124" y="connsiteY2124"/>
              </a:cxn>
              <a:cxn ang="0">
                <a:pos x="connsiteX2125" y="connsiteY2125"/>
              </a:cxn>
              <a:cxn ang="0">
                <a:pos x="connsiteX2126" y="connsiteY2126"/>
              </a:cxn>
              <a:cxn ang="0">
                <a:pos x="connsiteX2127" y="connsiteY2127"/>
              </a:cxn>
              <a:cxn ang="0">
                <a:pos x="connsiteX2128" y="connsiteY2128"/>
              </a:cxn>
              <a:cxn ang="0">
                <a:pos x="connsiteX2129" y="connsiteY2129"/>
              </a:cxn>
              <a:cxn ang="0">
                <a:pos x="connsiteX2130" y="connsiteY2130"/>
              </a:cxn>
              <a:cxn ang="0">
                <a:pos x="connsiteX2131" y="connsiteY2131"/>
              </a:cxn>
              <a:cxn ang="0">
                <a:pos x="connsiteX2132" y="connsiteY2132"/>
              </a:cxn>
              <a:cxn ang="0">
                <a:pos x="connsiteX2133" y="connsiteY2133"/>
              </a:cxn>
              <a:cxn ang="0">
                <a:pos x="connsiteX2134" y="connsiteY2134"/>
              </a:cxn>
              <a:cxn ang="0">
                <a:pos x="connsiteX2135" y="connsiteY2135"/>
              </a:cxn>
              <a:cxn ang="0">
                <a:pos x="connsiteX2136" y="connsiteY2136"/>
              </a:cxn>
              <a:cxn ang="0">
                <a:pos x="connsiteX2137" y="connsiteY2137"/>
              </a:cxn>
              <a:cxn ang="0">
                <a:pos x="connsiteX2138" y="connsiteY2138"/>
              </a:cxn>
              <a:cxn ang="0">
                <a:pos x="connsiteX2139" y="connsiteY2139"/>
              </a:cxn>
              <a:cxn ang="0">
                <a:pos x="connsiteX2140" y="connsiteY2140"/>
              </a:cxn>
              <a:cxn ang="0">
                <a:pos x="connsiteX2141" y="connsiteY2141"/>
              </a:cxn>
              <a:cxn ang="0">
                <a:pos x="connsiteX2142" y="connsiteY2142"/>
              </a:cxn>
              <a:cxn ang="0">
                <a:pos x="connsiteX2143" y="connsiteY2143"/>
              </a:cxn>
              <a:cxn ang="0">
                <a:pos x="connsiteX2144" y="connsiteY2144"/>
              </a:cxn>
              <a:cxn ang="0">
                <a:pos x="connsiteX2145" y="connsiteY2145"/>
              </a:cxn>
              <a:cxn ang="0">
                <a:pos x="connsiteX2146" y="connsiteY2146"/>
              </a:cxn>
              <a:cxn ang="0">
                <a:pos x="connsiteX2147" y="connsiteY2147"/>
              </a:cxn>
              <a:cxn ang="0">
                <a:pos x="connsiteX2148" y="connsiteY2148"/>
              </a:cxn>
              <a:cxn ang="0">
                <a:pos x="connsiteX2149" y="connsiteY2149"/>
              </a:cxn>
              <a:cxn ang="0">
                <a:pos x="connsiteX2150" y="connsiteY2150"/>
              </a:cxn>
              <a:cxn ang="0">
                <a:pos x="connsiteX2151" y="connsiteY2151"/>
              </a:cxn>
              <a:cxn ang="0">
                <a:pos x="connsiteX2152" y="connsiteY2152"/>
              </a:cxn>
              <a:cxn ang="0">
                <a:pos x="connsiteX2153" y="connsiteY2153"/>
              </a:cxn>
              <a:cxn ang="0">
                <a:pos x="connsiteX2154" y="connsiteY2154"/>
              </a:cxn>
              <a:cxn ang="0">
                <a:pos x="connsiteX2155" y="connsiteY2155"/>
              </a:cxn>
              <a:cxn ang="0">
                <a:pos x="connsiteX2156" y="connsiteY2156"/>
              </a:cxn>
              <a:cxn ang="0">
                <a:pos x="connsiteX2157" y="connsiteY2157"/>
              </a:cxn>
              <a:cxn ang="0">
                <a:pos x="connsiteX2158" y="connsiteY2158"/>
              </a:cxn>
              <a:cxn ang="0">
                <a:pos x="connsiteX2159" y="connsiteY2159"/>
              </a:cxn>
              <a:cxn ang="0">
                <a:pos x="connsiteX2160" y="connsiteY2160"/>
              </a:cxn>
              <a:cxn ang="0">
                <a:pos x="connsiteX2161" y="connsiteY2161"/>
              </a:cxn>
              <a:cxn ang="0">
                <a:pos x="connsiteX2162" y="connsiteY2162"/>
              </a:cxn>
              <a:cxn ang="0">
                <a:pos x="connsiteX2163" y="connsiteY2163"/>
              </a:cxn>
              <a:cxn ang="0">
                <a:pos x="connsiteX2164" y="connsiteY2164"/>
              </a:cxn>
              <a:cxn ang="0">
                <a:pos x="connsiteX2165" y="connsiteY2165"/>
              </a:cxn>
              <a:cxn ang="0">
                <a:pos x="connsiteX2166" y="connsiteY2166"/>
              </a:cxn>
              <a:cxn ang="0">
                <a:pos x="connsiteX2167" y="connsiteY2167"/>
              </a:cxn>
              <a:cxn ang="0">
                <a:pos x="connsiteX2168" y="connsiteY2168"/>
              </a:cxn>
              <a:cxn ang="0">
                <a:pos x="connsiteX2169" y="connsiteY2169"/>
              </a:cxn>
              <a:cxn ang="0">
                <a:pos x="connsiteX2170" y="connsiteY2170"/>
              </a:cxn>
              <a:cxn ang="0">
                <a:pos x="connsiteX2171" y="connsiteY2171"/>
              </a:cxn>
              <a:cxn ang="0">
                <a:pos x="connsiteX2172" y="connsiteY2172"/>
              </a:cxn>
              <a:cxn ang="0">
                <a:pos x="connsiteX2173" y="connsiteY2173"/>
              </a:cxn>
              <a:cxn ang="0">
                <a:pos x="connsiteX2174" y="connsiteY2174"/>
              </a:cxn>
              <a:cxn ang="0">
                <a:pos x="connsiteX2175" y="connsiteY2175"/>
              </a:cxn>
              <a:cxn ang="0">
                <a:pos x="connsiteX2176" y="connsiteY2176"/>
              </a:cxn>
              <a:cxn ang="0">
                <a:pos x="connsiteX2177" y="connsiteY2177"/>
              </a:cxn>
              <a:cxn ang="0">
                <a:pos x="connsiteX2178" y="connsiteY2178"/>
              </a:cxn>
              <a:cxn ang="0">
                <a:pos x="connsiteX2179" y="connsiteY2179"/>
              </a:cxn>
              <a:cxn ang="0">
                <a:pos x="connsiteX2180" y="connsiteY2180"/>
              </a:cxn>
              <a:cxn ang="0">
                <a:pos x="connsiteX2181" y="connsiteY2181"/>
              </a:cxn>
              <a:cxn ang="0">
                <a:pos x="connsiteX2182" y="connsiteY2182"/>
              </a:cxn>
              <a:cxn ang="0">
                <a:pos x="connsiteX2183" y="connsiteY2183"/>
              </a:cxn>
              <a:cxn ang="0">
                <a:pos x="connsiteX2184" y="connsiteY2184"/>
              </a:cxn>
              <a:cxn ang="0">
                <a:pos x="connsiteX2185" y="connsiteY2185"/>
              </a:cxn>
              <a:cxn ang="0">
                <a:pos x="connsiteX2186" y="connsiteY2186"/>
              </a:cxn>
              <a:cxn ang="0">
                <a:pos x="connsiteX2187" y="connsiteY2187"/>
              </a:cxn>
              <a:cxn ang="0">
                <a:pos x="connsiteX2188" y="connsiteY2188"/>
              </a:cxn>
              <a:cxn ang="0">
                <a:pos x="connsiteX2189" y="connsiteY2189"/>
              </a:cxn>
              <a:cxn ang="0">
                <a:pos x="connsiteX2190" y="connsiteY2190"/>
              </a:cxn>
              <a:cxn ang="0">
                <a:pos x="connsiteX2191" y="connsiteY2191"/>
              </a:cxn>
              <a:cxn ang="0">
                <a:pos x="connsiteX2192" y="connsiteY2192"/>
              </a:cxn>
              <a:cxn ang="0">
                <a:pos x="connsiteX2193" y="connsiteY2193"/>
              </a:cxn>
              <a:cxn ang="0">
                <a:pos x="connsiteX2194" y="connsiteY2194"/>
              </a:cxn>
              <a:cxn ang="0">
                <a:pos x="connsiteX2195" y="connsiteY2195"/>
              </a:cxn>
              <a:cxn ang="0">
                <a:pos x="connsiteX2196" y="connsiteY2196"/>
              </a:cxn>
              <a:cxn ang="0">
                <a:pos x="connsiteX2197" y="connsiteY2197"/>
              </a:cxn>
              <a:cxn ang="0">
                <a:pos x="connsiteX2198" y="connsiteY2198"/>
              </a:cxn>
              <a:cxn ang="0">
                <a:pos x="connsiteX2199" y="connsiteY2199"/>
              </a:cxn>
              <a:cxn ang="0">
                <a:pos x="connsiteX2200" y="connsiteY2200"/>
              </a:cxn>
              <a:cxn ang="0">
                <a:pos x="connsiteX2201" y="connsiteY2201"/>
              </a:cxn>
              <a:cxn ang="0">
                <a:pos x="connsiteX2202" y="connsiteY2202"/>
              </a:cxn>
              <a:cxn ang="0">
                <a:pos x="connsiteX2203" y="connsiteY2203"/>
              </a:cxn>
              <a:cxn ang="0">
                <a:pos x="connsiteX2204" y="connsiteY2204"/>
              </a:cxn>
              <a:cxn ang="0">
                <a:pos x="connsiteX2205" y="connsiteY2205"/>
              </a:cxn>
              <a:cxn ang="0">
                <a:pos x="connsiteX2206" y="connsiteY2206"/>
              </a:cxn>
              <a:cxn ang="0">
                <a:pos x="connsiteX2207" y="connsiteY2207"/>
              </a:cxn>
              <a:cxn ang="0">
                <a:pos x="connsiteX2208" y="connsiteY2208"/>
              </a:cxn>
              <a:cxn ang="0">
                <a:pos x="connsiteX2209" y="connsiteY2209"/>
              </a:cxn>
              <a:cxn ang="0">
                <a:pos x="connsiteX2210" y="connsiteY2210"/>
              </a:cxn>
              <a:cxn ang="0">
                <a:pos x="connsiteX2211" y="connsiteY2211"/>
              </a:cxn>
              <a:cxn ang="0">
                <a:pos x="connsiteX2212" y="connsiteY2212"/>
              </a:cxn>
              <a:cxn ang="0">
                <a:pos x="connsiteX2213" y="connsiteY2213"/>
              </a:cxn>
              <a:cxn ang="0">
                <a:pos x="connsiteX2214" y="connsiteY2214"/>
              </a:cxn>
              <a:cxn ang="0">
                <a:pos x="connsiteX2215" y="connsiteY2215"/>
              </a:cxn>
              <a:cxn ang="0">
                <a:pos x="connsiteX2216" y="connsiteY2216"/>
              </a:cxn>
              <a:cxn ang="0">
                <a:pos x="connsiteX2217" y="connsiteY2217"/>
              </a:cxn>
              <a:cxn ang="0">
                <a:pos x="connsiteX2218" y="connsiteY2218"/>
              </a:cxn>
              <a:cxn ang="0">
                <a:pos x="connsiteX2219" y="connsiteY2219"/>
              </a:cxn>
              <a:cxn ang="0">
                <a:pos x="connsiteX2220" y="connsiteY2220"/>
              </a:cxn>
              <a:cxn ang="0">
                <a:pos x="connsiteX2221" y="connsiteY2221"/>
              </a:cxn>
              <a:cxn ang="0">
                <a:pos x="connsiteX2222" y="connsiteY2222"/>
              </a:cxn>
              <a:cxn ang="0">
                <a:pos x="connsiteX2223" y="connsiteY2223"/>
              </a:cxn>
              <a:cxn ang="0">
                <a:pos x="connsiteX2224" y="connsiteY2224"/>
              </a:cxn>
              <a:cxn ang="0">
                <a:pos x="connsiteX2225" y="connsiteY2225"/>
              </a:cxn>
              <a:cxn ang="0">
                <a:pos x="connsiteX2226" y="connsiteY2226"/>
              </a:cxn>
              <a:cxn ang="0">
                <a:pos x="connsiteX2227" y="connsiteY2227"/>
              </a:cxn>
              <a:cxn ang="0">
                <a:pos x="connsiteX2228" y="connsiteY2228"/>
              </a:cxn>
              <a:cxn ang="0">
                <a:pos x="connsiteX2229" y="connsiteY2229"/>
              </a:cxn>
              <a:cxn ang="0">
                <a:pos x="connsiteX2230" y="connsiteY2230"/>
              </a:cxn>
              <a:cxn ang="0">
                <a:pos x="connsiteX2231" y="connsiteY2231"/>
              </a:cxn>
              <a:cxn ang="0">
                <a:pos x="connsiteX2232" y="connsiteY2232"/>
              </a:cxn>
              <a:cxn ang="0">
                <a:pos x="connsiteX2233" y="connsiteY2233"/>
              </a:cxn>
              <a:cxn ang="0">
                <a:pos x="connsiteX2234" y="connsiteY2234"/>
              </a:cxn>
              <a:cxn ang="0">
                <a:pos x="connsiteX2235" y="connsiteY2235"/>
              </a:cxn>
              <a:cxn ang="0">
                <a:pos x="connsiteX2236" y="connsiteY2236"/>
              </a:cxn>
              <a:cxn ang="0">
                <a:pos x="connsiteX2237" y="connsiteY2237"/>
              </a:cxn>
              <a:cxn ang="0">
                <a:pos x="connsiteX2238" y="connsiteY2238"/>
              </a:cxn>
              <a:cxn ang="0">
                <a:pos x="connsiteX2239" y="connsiteY2239"/>
              </a:cxn>
              <a:cxn ang="0">
                <a:pos x="connsiteX2240" y="connsiteY2240"/>
              </a:cxn>
              <a:cxn ang="0">
                <a:pos x="connsiteX2241" y="connsiteY2241"/>
              </a:cxn>
              <a:cxn ang="0">
                <a:pos x="connsiteX2242" y="connsiteY2242"/>
              </a:cxn>
              <a:cxn ang="0">
                <a:pos x="connsiteX2243" y="connsiteY2243"/>
              </a:cxn>
              <a:cxn ang="0">
                <a:pos x="connsiteX2244" y="connsiteY2244"/>
              </a:cxn>
              <a:cxn ang="0">
                <a:pos x="connsiteX2245" y="connsiteY2245"/>
              </a:cxn>
              <a:cxn ang="0">
                <a:pos x="connsiteX2246" y="connsiteY2246"/>
              </a:cxn>
              <a:cxn ang="0">
                <a:pos x="connsiteX2247" y="connsiteY2247"/>
              </a:cxn>
              <a:cxn ang="0">
                <a:pos x="connsiteX2248" y="connsiteY2248"/>
              </a:cxn>
              <a:cxn ang="0">
                <a:pos x="connsiteX2249" y="connsiteY2249"/>
              </a:cxn>
              <a:cxn ang="0">
                <a:pos x="connsiteX2250" y="connsiteY2250"/>
              </a:cxn>
              <a:cxn ang="0">
                <a:pos x="connsiteX2251" y="connsiteY2251"/>
              </a:cxn>
              <a:cxn ang="0">
                <a:pos x="connsiteX2252" y="connsiteY2252"/>
              </a:cxn>
              <a:cxn ang="0">
                <a:pos x="connsiteX2253" y="connsiteY2253"/>
              </a:cxn>
              <a:cxn ang="0">
                <a:pos x="connsiteX2254" y="connsiteY2254"/>
              </a:cxn>
              <a:cxn ang="0">
                <a:pos x="connsiteX2255" y="connsiteY2255"/>
              </a:cxn>
              <a:cxn ang="0">
                <a:pos x="connsiteX2256" y="connsiteY2256"/>
              </a:cxn>
              <a:cxn ang="0">
                <a:pos x="connsiteX2257" y="connsiteY2257"/>
              </a:cxn>
              <a:cxn ang="0">
                <a:pos x="connsiteX2258" y="connsiteY2258"/>
              </a:cxn>
              <a:cxn ang="0">
                <a:pos x="connsiteX2259" y="connsiteY2259"/>
              </a:cxn>
              <a:cxn ang="0">
                <a:pos x="connsiteX2260" y="connsiteY2260"/>
              </a:cxn>
              <a:cxn ang="0">
                <a:pos x="connsiteX2261" y="connsiteY2261"/>
              </a:cxn>
              <a:cxn ang="0">
                <a:pos x="connsiteX2262" y="connsiteY2262"/>
              </a:cxn>
              <a:cxn ang="0">
                <a:pos x="connsiteX2263" y="connsiteY2263"/>
              </a:cxn>
              <a:cxn ang="0">
                <a:pos x="connsiteX2264" y="connsiteY2264"/>
              </a:cxn>
              <a:cxn ang="0">
                <a:pos x="connsiteX2265" y="connsiteY2265"/>
              </a:cxn>
              <a:cxn ang="0">
                <a:pos x="connsiteX2266" y="connsiteY2266"/>
              </a:cxn>
              <a:cxn ang="0">
                <a:pos x="connsiteX2267" y="connsiteY2267"/>
              </a:cxn>
              <a:cxn ang="0">
                <a:pos x="connsiteX2268" y="connsiteY2268"/>
              </a:cxn>
              <a:cxn ang="0">
                <a:pos x="connsiteX2269" y="connsiteY2269"/>
              </a:cxn>
              <a:cxn ang="0">
                <a:pos x="connsiteX2270" y="connsiteY2270"/>
              </a:cxn>
              <a:cxn ang="0">
                <a:pos x="connsiteX2271" y="connsiteY2271"/>
              </a:cxn>
              <a:cxn ang="0">
                <a:pos x="connsiteX2272" y="connsiteY2272"/>
              </a:cxn>
              <a:cxn ang="0">
                <a:pos x="connsiteX2273" y="connsiteY2273"/>
              </a:cxn>
              <a:cxn ang="0">
                <a:pos x="connsiteX2274" y="connsiteY2274"/>
              </a:cxn>
              <a:cxn ang="0">
                <a:pos x="connsiteX2275" y="connsiteY2275"/>
              </a:cxn>
              <a:cxn ang="0">
                <a:pos x="connsiteX2276" y="connsiteY2276"/>
              </a:cxn>
              <a:cxn ang="0">
                <a:pos x="connsiteX2277" y="connsiteY2277"/>
              </a:cxn>
              <a:cxn ang="0">
                <a:pos x="connsiteX2278" y="connsiteY2278"/>
              </a:cxn>
              <a:cxn ang="0">
                <a:pos x="connsiteX2279" y="connsiteY2279"/>
              </a:cxn>
              <a:cxn ang="0">
                <a:pos x="connsiteX2280" y="connsiteY2280"/>
              </a:cxn>
              <a:cxn ang="0">
                <a:pos x="connsiteX2281" y="connsiteY2281"/>
              </a:cxn>
              <a:cxn ang="0">
                <a:pos x="connsiteX2282" y="connsiteY2282"/>
              </a:cxn>
              <a:cxn ang="0">
                <a:pos x="connsiteX2283" y="connsiteY2283"/>
              </a:cxn>
              <a:cxn ang="0">
                <a:pos x="connsiteX2284" y="connsiteY2284"/>
              </a:cxn>
              <a:cxn ang="0">
                <a:pos x="connsiteX2285" y="connsiteY2285"/>
              </a:cxn>
              <a:cxn ang="0">
                <a:pos x="connsiteX2286" y="connsiteY2286"/>
              </a:cxn>
              <a:cxn ang="0">
                <a:pos x="connsiteX2287" y="connsiteY2287"/>
              </a:cxn>
              <a:cxn ang="0">
                <a:pos x="connsiteX2288" y="connsiteY2288"/>
              </a:cxn>
              <a:cxn ang="0">
                <a:pos x="connsiteX2289" y="connsiteY2289"/>
              </a:cxn>
              <a:cxn ang="0">
                <a:pos x="connsiteX2290" y="connsiteY2290"/>
              </a:cxn>
              <a:cxn ang="0">
                <a:pos x="connsiteX2291" y="connsiteY2291"/>
              </a:cxn>
              <a:cxn ang="0">
                <a:pos x="connsiteX2292" y="connsiteY2292"/>
              </a:cxn>
              <a:cxn ang="0">
                <a:pos x="connsiteX2293" y="connsiteY2293"/>
              </a:cxn>
              <a:cxn ang="0">
                <a:pos x="connsiteX2294" y="connsiteY2294"/>
              </a:cxn>
              <a:cxn ang="0">
                <a:pos x="connsiteX2295" y="connsiteY2295"/>
              </a:cxn>
              <a:cxn ang="0">
                <a:pos x="connsiteX2296" y="connsiteY2296"/>
              </a:cxn>
              <a:cxn ang="0">
                <a:pos x="connsiteX2297" y="connsiteY2297"/>
              </a:cxn>
              <a:cxn ang="0">
                <a:pos x="connsiteX2298" y="connsiteY2298"/>
              </a:cxn>
              <a:cxn ang="0">
                <a:pos x="connsiteX2299" y="connsiteY2299"/>
              </a:cxn>
              <a:cxn ang="0">
                <a:pos x="connsiteX2300" y="connsiteY2300"/>
              </a:cxn>
              <a:cxn ang="0">
                <a:pos x="connsiteX2301" y="connsiteY2301"/>
              </a:cxn>
              <a:cxn ang="0">
                <a:pos x="connsiteX2302" y="connsiteY2302"/>
              </a:cxn>
              <a:cxn ang="0">
                <a:pos x="connsiteX2303" y="connsiteY2303"/>
              </a:cxn>
              <a:cxn ang="0">
                <a:pos x="connsiteX2304" y="connsiteY2304"/>
              </a:cxn>
              <a:cxn ang="0">
                <a:pos x="connsiteX2305" y="connsiteY2305"/>
              </a:cxn>
              <a:cxn ang="0">
                <a:pos x="connsiteX2306" y="connsiteY2306"/>
              </a:cxn>
              <a:cxn ang="0">
                <a:pos x="connsiteX2307" y="connsiteY2307"/>
              </a:cxn>
              <a:cxn ang="0">
                <a:pos x="connsiteX2308" y="connsiteY2308"/>
              </a:cxn>
              <a:cxn ang="0">
                <a:pos x="connsiteX2309" y="connsiteY2309"/>
              </a:cxn>
              <a:cxn ang="0">
                <a:pos x="connsiteX2310" y="connsiteY2310"/>
              </a:cxn>
              <a:cxn ang="0">
                <a:pos x="connsiteX2311" y="connsiteY2311"/>
              </a:cxn>
              <a:cxn ang="0">
                <a:pos x="connsiteX2312" y="connsiteY2312"/>
              </a:cxn>
              <a:cxn ang="0">
                <a:pos x="connsiteX2313" y="connsiteY2313"/>
              </a:cxn>
              <a:cxn ang="0">
                <a:pos x="connsiteX2314" y="connsiteY2314"/>
              </a:cxn>
              <a:cxn ang="0">
                <a:pos x="connsiteX2315" y="connsiteY2315"/>
              </a:cxn>
              <a:cxn ang="0">
                <a:pos x="connsiteX2316" y="connsiteY2316"/>
              </a:cxn>
              <a:cxn ang="0">
                <a:pos x="connsiteX2317" y="connsiteY2317"/>
              </a:cxn>
              <a:cxn ang="0">
                <a:pos x="connsiteX2318" y="connsiteY2318"/>
              </a:cxn>
              <a:cxn ang="0">
                <a:pos x="connsiteX2319" y="connsiteY2319"/>
              </a:cxn>
              <a:cxn ang="0">
                <a:pos x="connsiteX2320" y="connsiteY2320"/>
              </a:cxn>
              <a:cxn ang="0">
                <a:pos x="connsiteX2321" y="connsiteY2321"/>
              </a:cxn>
              <a:cxn ang="0">
                <a:pos x="connsiteX2322" y="connsiteY2322"/>
              </a:cxn>
              <a:cxn ang="0">
                <a:pos x="connsiteX2323" y="connsiteY2323"/>
              </a:cxn>
              <a:cxn ang="0">
                <a:pos x="connsiteX2324" y="connsiteY2324"/>
              </a:cxn>
              <a:cxn ang="0">
                <a:pos x="connsiteX2325" y="connsiteY2325"/>
              </a:cxn>
              <a:cxn ang="0">
                <a:pos x="connsiteX2326" y="connsiteY2326"/>
              </a:cxn>
              <a:cxn ang="0">
                <a:pos x="connsiteX2327" y="connsiteY2327"/>
              </a:cxn>
              <a:cxn ang="0">
                <a:pos x="connsiteX2328" y="connsiteY2328"/>
              </a:cxn>
              <a:cxn ang="0">
                <a:pos x="connsiteX2329" y="connsiteY2329"/>
              </a:cxn>
              <a:cxn ang="0">
                <a:pos x="connsiteX2330" y="connsiteY2330"/>
              </a:cxn>
              <a:cxn ang="0">
                <a:pos x="connsiteX2331" y="connsiteY2331"/>
              </a:cxn>
              <a:cxn ang="0">
                <a:pos x="connsiteX2332" y="connsiteY2332"/>
              </a:cxn>
              <a:cxn ang="0">
                <a:pos x="connsiteX2333" y="connsiteY2333"/>
              </a:cxn>
              <a:cxn ang="0">
                <a:pos x="connsiteX2334" y="connsiteY2334"/>
              </a:cxn>
              <a:cxn ang="0">
                <a:pos x="connsiteX2335" y="connsiteY2335"/>
              </a:cxn>
              <a:cxn ang="0">
                <a:pos x="connsiteX2336" y="connsiteY2336"/>
              </a:cxn>
              <a:cxn ang="0">
                <a:pos x="connsiteX2337" y="connsiteY2337"/>
              </a:cxn>
              <a:cxn ang="0">
                <a:pos x="connsiteX2338" y="connsiteY2338"/>
              </a:cxn>
              <a:cxn ang="0">
                <a:pos x="connsiteX2339" y="connsiteY2339"/>
              </a:cxn>
              <a:cxn ang="0">
                <a:pos x="connsiteX2340" y="connsiteY2340"/>
              </a:cxn>
              <a:cxn ang="0">
                <a:pos x="connsiteX2341" y="connsiteY2341"/>
              </a:cxn>
              <a:cxn ang="0">
                <a:pos x="connsiteX2342" y="connsiteY2342"/>
              </a:cxn>
              <a:cxn ang="0">
                <a:pos x="connsiteX2343" y="connsiteY2343"/>
              </a:cxn>
              <a:cxn ang="0">
                <a:pos x="connsiteX2344" y="connsiteY2344"/>
              </a:cxn>
              <a:cxn ang="0">
                <a:pos x="connsiteX2345" y="connsiteY2345"/>
              </a:cxn>
              <a:cxn ang="0">
                <a:pos x="connsiteX2346" y="connsiteY2346"/>
              </a:cxn>
              <a:cxn ang="0">
                <a:pos x="connsiteX2347" y="connsiteY2347"/>
              </a:cxn>
              <a:cxn ang="0">
                <a:pos x="connsiteX2348" y="connsiteY2348"/>
              </a:cxn>
              <a:cxn ang="0">
                <a:pos x="connsiteX2349" y="connsiteY2349"/>
              </a:cxn>
              <a:cxn ang="0">
                <a:pos x="connsiteX2350" y="connsiteY2350"/>
              </a:cxn>
              <a:cxn ang="0">
                <a:pos x="connsiteX2351" y="connsiteY2351"/>
              </a:cxn>
              <a:cxn ang="0">
                <a:pos x="connsiteX2352" y="connsiteY2352"/>
              </a:cxn>
              <a:cxn ang="0">
                <a:pos x="connsiteX2353" y="connsiteY2353"/>
              </a:cxn>
              <a:cxn ang="0">
                <a:pos x="connsiteX2354" y="connsiteY2354"/>
              </a:cxn>
              <a:cxn ang="0">
                <a:pos x="connsiteX2355" y="connsiteY2355"/>
              </a:cxn>
              <a:cxn ang="0">
                <a:pos x="connsiteX2356" y="connsiteY2356"/>
              </a:cxn>
              <a:cxn ang="0">
                <a:pos x="connsiteX2357" y="connsiteY2357"/>
              </a:cxn>
              <a:cxn ang="0">
                <a:pos x="connsiteX2358" y="connsiteY2358"/>
              </a:cxn>
              <a:cxn ang="0">
                <a:pos x="connsiteX2359" y="connsiteY2359"/>
              </a:cxn>
              <a:cxn ang="0">
                <a:pos x="connsiteX2360" y="connsiteY2360"/>
              </a:cxn>
              <a:cxn ang="0">
                <a:pos x="connsiteX2361" y="connsiteY2361"/>
              </a:cxn>
              <a:cxn ang="0">
                <a:pos x="connsiteX2362" y="connsiteY2362"/>
              </a:cxn>
              <a:cxn ang="0">
                <a:pos x="connsiteX2363" y="connsiteY2363"/>
              </a:cxn>
              <a:cxn ang="0">
                <a:pos x="connsiteX2364" y="connsiteY2364"/>
              </a:cxn>
              <a:cxn ang="0">
                <a:pos x="connsiteX2365" y="connsiteY2365"/>
              </a:cxn>
              <a:cxn ang="0">
                <a:pos x="connsiteX2366" y="connsiteY2366"/>
              </a:cxn>
              <a:cxn ang="0">
                <a:pos x="connsiteX2367" y="connsiteY2367"/>
              </a:cxn>
              <a:cxn ang="0">
                <a:pos x="connsiteX2368" y="connsiteY2368"/>
              </a:cxn>
              <a:cxn ang="0">
                <a:pos x="connsiteX2369" y="connsiteY2369"/>
              </a:cxn>
              <a:cxn ang="0">
                <a:pos x="connsiteX2370" y="connsiteY2370"/>
              </a:cxn>
              <a:cxn ang="0">
                <a:pos x="connsiteX2371" y="connsiteY2371"/>
              </a:cxn>
              <a:cxn ang="0">
                <a:pos x="connsiteX2372" y="connsiteY2372"/>
              </a:cxn>
              <a:cxn ang="0">
                <a:pos x="connsiteX2373" y="connsiteY2373"/>
              </a:cxn>
              <a:cxn ang="0">
                <a:pos x="connsiteX2374" y="connsiteY2374"/>
              </a:cxn>
              <a:cxn ang="0">
                <a:pos x="connsiteX2375" y="connsiteY2375"/>
              </a:cxn>
              <a:cxn ang="0">
                <a:pos x="connsiteX2376" y="connsiteY2376"/>
              </a:cxn>
              <a:cxn ang="0">
                <a:pos x="connsiteX2377" y="connsiteY2377"/>
              </a:cxn>
              <a:cxn ang="0">
                <a:pos x="connsiteX2378" y="connsiteY2378"/>
              </a:cxn>
              <a:cxn ang="0">
                <a:pos x="connsiteX2379" y="connsiteY2379"/>
              </a:cxn>
              <a:cxn ang="0">
                <a:pos x="connsiteX2380" y="connsiteY2380"/>
              </a:cxn>
              <a:cxn ang="0">
                <a:pos x="connsiteX2381" y="connsiteY2381"/>
              </a:cxn>
              <a:cxn ang="0">
                <a:pos x="connsiteX2382" y="connsiteY2382"/>
              </a:cxn>
              <a:cxn ang="0">
                <a:pos x="connsiteX2383" y="connsiteY2383"/>
              </a:cxn>
              <a:cxn ang="0">
                <a:pos x="connsiteX2384" y="connsiteY2384"/>
              </a:cxn>
              <a:cxn ang="0">
                <a:pos x="connsiteX2385" y="connsiteY2385"/>
              </a:cxn>
              <a:cxn ang="0">
                <a:pos x="connsiteX2386" y="connsiteY2386"/>
              </a:cxn>
              <a:cxn ang="0">
                <a:pos x="connsiteX2387" y="connsiteY2387"/>
              </a:cxn>
              <a:cxn ang="0">
                <a:pos x="connsiteX2388" y="connsiteY2388"/>
              </a:cxn>
              <a:cxn ang="0">
                <a:pos x="connsiteX2389" y="connsiteY2389"/>
              </a:cxn>
              <a:cxn ang="0">
                <a:pos x="connsiteX2390" y="connsiteY2390"/>
              </a:cxn>
              <a:cxn ang="0">
                <a:pos x="connsiteX2391" y="connsiteY2391"/>
              </a:cxn>
              <a:cxn ang="0">
                <a:pos x="connsiteX2392" y="connsiteY2392"/>
              </a:cxn>
              <a:cxn ang="0">
                <a:pos x="connsiteX2393" y="connsiteY2393"/>
              </a:cxn>
              <a:cxn ang="0">
                <a:pos x="connsiteX2394" y="connsiteY2394"/>
              </a:cxn>
              <a:cxn ang="0">
                <a:pos x="connsiteX2395" y="connsiteY2395"/>
              </a:cxn>
              <a:cxn ang="0">
                <a:pos x="connsiteX2396" y="connsiteY2396"/>
              </a:cxn>
              <a:cxn ang="0">
                <a:pos x="connsiteX2397" y="connsiteY2397"/>
              </a:cxn>
              <a:cxn ang="0">
                <a:pos x="connsiteX2398" y="connsiteY2398"/>
              </a:cxn>
              <a:cxn ang="0">
                <a:pos x="connsiteX2399" y="connsiteY2399"/>
              </a:cxn>
              <a:cxn ang="0">
                <a:pos x="connsiteX2400" y="connsiteY2400"/>
              </a:cxn>
              <a:cxn ang="0">
                <a:pos x="connsiteX2401" y="connsiteY2401"/>
              </a:cxn>
              <a:cxn ang="0">
                <a:pos x="connsiteX2402" y="connsiteY2402"/>
              </a:cxn>
              <a:cxn ang="0">
                <a:pos x="connsiteX2403" y="connsiteY2403"/>
              </a:cxn>
              <a:cxn ang="0">
                <a:pos x="connsiteX2404" y="connsiteY2404"/>
              </a:cxn>
              <a:cxn ang="0">
                <a:pos x="connsiteX2405" y="connsiteY2405"/>
              </a:cxn>
              <a:cxn ang="0">
                <a:pos x="connsiteX2406" y="connsiteY2406"/>
              </a:cxn>
              <a:cxn ang="0">
                <a:pos x="connsiteX2407" y="connsiteY2407"/>
              </a:cxn>
              <a:cxn ang="0">
                <a:pos x="connsiteX2408" y="connsiteY2408"/>
              </a:cxn>
              <a:cxn ang="0">
                <a:pos x="connsiteX2409" y="connsiteY2409"/>
              </a:cxn>
              <a:cxn ang="0">
                <a:pos x="connsiteX2410" y="connsiteY2410"/>
              </a:cxn>
              <a:cxn ang="0">
                <a:pos x="connsiteX2411" y="connsiteY2411"/>
              </a:cxn>
              <a:cxn ang="0">
                <a:pos x="connsiteX2412" y="connsiteY2412"/>
              </a:cxn>
              <a:cxn ang="0">
                <a:pos x="connsiteX2413" y="connsiteY2413"/>
              </a:cxn>
              <a:cxn ang="0">
                <a:pos x="connsiteX2414" y="connsiteY2414"/>
              </a:cxn>
              <a:cxn ang="0">
                <a:pos x="connsiteX2415" y="connsiteY2415"/>
              </a:cxn>
              <a:cxn ang="0">
                <a:pos x="connsiteX2416" y="connsiteY2416"/>
              </a:cxn>
              <a:cxn ang="0">
                <a:pos x="connsiteX2417" y="connsiteY2417"/>
              </a:cxn>
              <a:cxn ang="0">
                <a:pos x="connsiteX2418" y="connsiteY2418"/>
              </a:cxn>
              <a:cxn ang="0">
                <a:pos x="connsiteX2419" y="connsiteY2419"/>
              </a:cxn>
              <a:cxn ang="0">
                <a:pos x="connsiteX2420" y="connsiteY2420"/>
              </a:cxn>
              <a:cxn ang="0">
                <a:pos x="connsiteX2421" y="connsiteY2421"/>
              </a:cxn>
              <a:cxn ang="0">
                <a:pos x="connsiteX2422" y="connsiteY2422"/>
              </a:cxn>
              <a:cxn ang="0">
                <a:pos x="connsiteX2423" y="connsiteY2423"/>
              </a:cxn>
              <a:cxn ang="0">
                <a:pos x="connsiteX2424" y="connsiteY2424"/>
              </a:cxn>
              <a:cxn ang="0">
                <a:pos x="connsiteX2425" y="connsiteY2425"/>
              </a:cxn>
              <a:cxn ang="0">
                <a:pos x="connsiteX2426" y="connsiteY2426"/>
              </a:cxn>
              <a:cxn ang="0">
                <a:pos x="connsiteX2427" y="connsiteY2427"/>
              </a:cxn>
              <a:cxn ang="0">
                <a:pos x="connsiteX2428" y="connsiteY2428"/>
              </a:cxn>
              <a:cxn ang="0">
                <a:pos x="connsiteX2429" y="connsiteY2429"/>
              </a:cxn>
              <a:cxn ang="0">
                <a:pos x="connsiteX2430" y="connsiteY2430"/>
              </a:cxn>
              <a:cxn ang="0">
                <a:pos x="connsiteX2431" y="connsiteY2431"/>
              </a:cxn>
              <a:cxn ang="0">
                <a:pos x="connsiteX2432" y="connsiteY2432"/>
              </a:cxn>
              <a:cxn ang="0">
                <a:pos x="connsiteX2433" y="connsiteY2433"/>
              </a:cxn>
              <a:cxn ang="0">
                <a:pos x="connsiteX2434" y="connsiteY2434"/>
              </a:cxn>
              <a:cxn ang="0">
                <a:pos x="connsiteX2435" y="connsiteY2435"/>
              </a:cxn>
              <a:cxn ang="0">
                <a:pos x="connsiteX2436" y="connsiteY2436"/>
              </a:cxn>
              <a:cxn ang="0">
                <a:pos x="connsiteX2437" y="connsiteY2437"/>
              </a:cxn>
              <a:cxn ang="0">
                <a:pos x="connsiteX2438" y="connsiteY2438"/>
              </a:cxn>
              <a:cxn ang="0">
                <a:pos x="connsiteX2439" y="connsiteY2439"/>
              </a:cxn>
              <a:cxn ang="0">
                <a:pos x="connsiteX2440" y="connsiteY2440"/>
              </a:cxn>
              <a:cxn ang="0">
                <a:pos x="connsiteX2441" y="connsiteY2441"/>
              </a:cxn>
              <a:cxn ang="0">
                <a:pos x="connsiteX2442" y="connsiteY2442"/>
              </a:cxn>
              <a:cxn ang="0">
                <a:pos x="connsiteX2443" y="connsiteY2443"/>
              </a:cxn>
              <a:cxn ang="0">
                <a:pos x="connsiteX2444" y="connsiteY2444"/>
              </a:cxn>
              <a:cxn ang="0">
                <a:pos x="connsiteX2445" y="connsiteY2445"/>
              </a:cxn>
              <a:cxn ang="0">
                <a:pos x="connsiteX2446" y="connsiteY2446"/>
              </a:cxn>
              <a:cxn ang="0">
                <a:pos x="connsiteX2447" y="connsiteY2447"/>
              </a:cxn>
              <a:cxn ang="0">
                <a:pos x="connsiteX2448" y="connsiteY2448"/>
              </a:cxn>
              <a:cxn ang="0">
                <a:pos x="connsiteX2449" y="connsiteY2449"/>
              </a:cxn>
              <a:cxn ang="0">
                <a:pos x="connsiteX2450" y="connsiteY2450"/>
              </a:cxn>
              <a:cxn ang="0">
                <a:pos x="connsiteX2451" y="connsiteY2451"/>
              </a:cxn>
              <a:cxn ang="0">
                <a:pos x="connsiteX2452" y="connsiteY2452"/>
              </a:cxn>
              <a:cxn ang="0">
                <a:pos x="connsiteX2453" y="connsiteY2453"/>
              </a:cxn>
              <a:cxn ang="0">
                <a:pos x="connsiteX2454" y="connsiteY2454"/>
              </a:cxn>
              <a:cxn ang="0">
                <a:pos x="connsiteX2455" y="connsiteY2455"/>
              </a:cxn>
              <a:cxn ang="0">
                <a:pos x="connsiteX2456" y="connsiteY2456"/>
              </a:cxn>
              <a:cxn ang="0">
                <a:pos x="connsiteX2457" y="connsiteY2457"/>
              </a:cxn>
              <a:cxn ang="0">
                <a:pos x="connsiteX2458" y="connsiteY2458"/>
              </a:cxn>
              <a:cxn ang="0">
                <a:pos x="connsiteX2459" y="connsiteY2459"/>
              </a:cxn>
              <a:cxn ang="0">
                <a:pos x="connsiteX2460" y="connsiteY2460"/>
              </a:cxn>
              <a:cxn ang="0">
                <a:pos x="connsiteX2461" y="connsiteY2461"/>
              </a:cxn>
              <a:cxn ang="0">
                <a:pos x="connsiteX2462" y="connsiteY2462"/>
              </a:cxn>
              <a:cxn ang="0">
                <a:pos x="connsiteX2463" y="connsiteY2463"/>
              </a:cxn>
              <a:cxn ang="0">
                <a:pos x="connsiteX2464" y="connsiteY2464"/>
              </a:cxn>
              <a:cxn ang="0">
                <a:pos x="connsiteX2465" y="connsiteY2465"/>
              </a:cxn>
              <a:cxn ang="0">
                <a:pos x="connsiteX2466" y="connsiteY2466"/>
              </a:cxn>
              <a:cxn ang="0">
                <a:pos x="connsiteX2467" y="connsiteY2467"/>
              </a:cxn>
              <a:cxn ang="0">
                <a:pos x="connsiteX2468" y="connsiteY2468"/>
              </a:cxn>
              <a:cxn ang="0">
                <a:pos x="connsiteX2469" y="connsiteY2469"/>
              </a:cxn>
              <a:cxn ang="0">
                <a:pos x="connsiteX2470" y="connsiteY2470"/>
              </a:cxn>
              <a:cxn ang="0">
                <a:pos x="connsiteX2471" y="connsiteY2471"/>
              </a:cxn>
              <a:cxn ang="0">
                <a:pos x="connsiteX2472" y="connsiteY2472"/>
              </a:cxn>
              <a:cxn ang="0">
                <a:pos x="connsiteX2473" y="connsiteY2473"/>
              </a:cxn>
              <a:cxn ang="0">
                <a:pos x="connsiteX2474" y="connsiteY2474"/>
              </a:cxn>
              <a:cxn ang="0">
                <a:pos x="connsiteX2475" y="connsiteY2475"/>
              </a:cxn>
              <a:cxn ang="0">
                <a:pos x="connsiteX2476" y="connsiteY2476"/>
              </a:cxn>
              <a:cxn ang="0">
                <a:pos x="connsiteX2477" y="connsiteY2477"/>
              </a:cxn>
              <a:cxn ang="0">
                <a:pos x="connsiteX2478" y="connsiteY2478"/>
              </a:cxn>
              <a:cxn ang="0">
                <a:pos x="connsiteX2479" y="connsiteY2479"/>
              </a:cxn>
              <a:cxn ang="0">
                <a:pos x="connsiteX2480" y="connsiteY2480"/>
              </a:cxn>
              <a:cxn ang="0">
                <a:pos x="connsiteX2481" y="connsiteY2481"/>
              </a:cxn>
              <a:cxn ang="0">
                <a:pos x="connsiteX2482" y="connsiteY2482"/>
              </a:cxn>
              <a:cxn ang="0">
                <a:pos x="connsiteX2483" y="connsiteY2483"/>
              </a:cxn>
              <a:cxn ang="0">
                <a:pos x="connsiteX2484" y="connsiteY2484"/>
              </a:cxn>
              <a:cxn ang="0">
                <a:pos x="connsiteX2485" y="connsiteY2485"/>
              </a:cxn>
              <a:cxn ang="0">
                <a:pos x="connsiteX2486" y="connsiteY2486"/>
              </a:cxn>
              <a:cxn ang="0">
                <a:pos x="connsiteX2487" y="connsiteY2487"/>
              </a:cxn>
              <a:cxn ang="0">
                <a:pos x="connsiteX2488" y="connsiteY2488"/>
              </a:cxn>
              <a:cxn ang="0">
                <a:pos x="connsiteX2489" y="connsiteY2489"/>
              </a:cxn>
              <a:cxn ang="0">
                <a:pos x="connsiteX2490" y="connsiteY2490"/>
              </a:cxn>
              <a:cxn ang="0">
                <a:pos x="connsiteX2491" y="connsiteY2491"/>
              </a:cxn>
              <a:cxn ang="0">
                <a:pos x="connsiteX2492" y="connsiteY2492"/>
              </a:cxn>
              <a:cxn ang="0">
                <a:pos x="connsiteX2493" y="connsiteY2493"/>
              </a:cxn>
              <a:cxn ang="0">
                <a:pos x="connsiteX2494" y="connsiteY2494"/>
              </a:cxn>
              <a:cxn ang="0">
                <a:pos x="connsiteX2495" y="connsiteY2495"/>
              </a:cxn>
              <a:cxn ang="0">
                <a:pos x="connsiteX2496" y="connsiteY2496"/>
              </a:cxn>
              <a:cxn ang="0">
                <a:pos x="connsiteX2497" y="connsiteY2497"/>
              </a:cxn>
              <a:cxn ang="0">
                <a:pos x="connsiteX2498" y="connsiteY2498"/>
              </a:cxn>
              <a:cxn ang="0">
                <a:pos x="connsiteX2499" y="connsiteY2499"/>
              </a:cxn>
              <a:cxn ang="0">
                <a:pos x="connsiteX2500" y="connsiteY2500"/>
              </a:cxn>
              <a:cxn ang="0">
                <a:pos x="connsiteX2501" y="connsiteY2501"/>
              </a:cxn>
              <a:cxn ang="0">
                <a:pos x="connsiteX2502" y="connsiteY2502"/>
              </a:cxn>
              <a:cxn ang="0">
                <a:pos x="connsiteX2503" y="connsiteY2503"/>
              </a:cxn>
              <a:cxn ang="0">
                <a:pos x="connsiteX2504" y="connsiteY2504"/>
              </a:cxn>
              <a:cxn ang="0">
                <a:pos x="connsiteX2505" y="connsiteY2505"/>
              </a:cxn>
              <a:cxn ang="0">
                <a:pos x="connsiteX2506" y="connsiteY2506"/>
              </a:cxn>
              <a:cxn ang="0">
                <a:pos x="connsiteX2507" y="connsiteY2507"/>
              </a:cxn>
              <a:cxn ang="0">
                <a:pos x="connsiteX2508" y="connsiteY2508"/>
              </a:cxn>
              <a:cxn ang="0">
                <a:pos x="connsiteX2509" y="connsiteY2509"/>
              </a:cxn>
              <a:cxn ang="0">
                <a:pos x="connsiteX2510" y="connsiteY2510"/>
              </a:cxn>
              <a:cxn ang="0">
                <a:pos x="connsiteX2511" y="connsiteY2511"/>
              </a:cxn>
              <a:cxn ang="0">
                <a:pos x="connsiteX2512" y="connsiteY2512"/>
              </a:cxn>
              <a:cxn ang="0">
                <a:pos x="connsiteX2513" y="connsiteY2513"/>
              </a:cxn>
              <a:cxn ang="0">
                <a:pos x="connsiteX2514" y="connsiteY2514"/>
              </a:cxn>
              <a:cxn ang="0">
                <a:pos x="connsiteX2515" y="connsiteY2515"/>
              </a:cxn>
              <a:cxn ang="0">
                <a:pos x="connsiteX2516" y="connsiteY2516"/>
              </a:cxn>
              <a:cxn ang="0">
                <a:pos x="connsiteX2517" y="connsiteY2517"/>
              </a:cxn>
              <a:cxn ang="0">
                <a:pos x="connsiteX2518" y="connsiteY2518"/>
              </a:cxn>
              <a:cxn ang="0">
                <a:pos x="connsiteX2519" y="connsiteY2519"/>
              </a:cxn>
              <a:cxn ang="0">
                <a:pos x="connsiteX2520" y="connsiteY2520"/>
              </a:cxn>
              <a:cxn ang="0">
                <a:pos x="connsiteX2521" y="connsiteY2521"/>
              </a:cxn>
              <a:cxn ang="0">
                <a:pos x="connsiteX2522" y="connsiteY2522"/>
              </a:cxn>
              <a:cxn ang="0">
                <a:pos x="connsiteX2523" y="connsiteY2523"/>
              </a:cxn>
              <a:cxn ang="0">
                <a:pos x="connsiteX2524" y="connsiteY2524"/>
              </a:cxn>
              <a:cxn ang="0">
                <a:pos x="connsiteX2525" y="connsiteY2525"/>
              </a:cxn>
              <a:cxn ang="0">
                <a:pos x="connsiteX2526" y="connsiteY2526"/>
              </a:cxn>
              <a:cxn ang="0">
                <a:pos x="connsiteX2527" y="connsiteY2527"/>
              </a:cxn>
              <a:cxn ang="0">
                <a:pos x="connsiteX2528" y="connsiteY2528"/>
              </a:cxn>
              <a:cxn ang="0">
                <a:pos x="connsiteX2529" y="connsiteY2529"/>
              </a:cxn>
              <a:cxn ang="0">
                <a:pos x="connsiteX2530" y="connsiteY2530"/>
              </a:cxn>
              <a:cxn ang="0">
                <a:pos x="connsiteX2531" y="connsiteY2531"/>
              </a:cxn>
              <a:cxn ang="0">
                <a:pos x="connsiteX2532" y="connsiteY2532"/>
              </a:cxn>
              <a:cxn ang="0">
                <a:pos x="connsiteX2533" y="connsiteY2533"/>
              </a:cxn>
              <a:cxn ang="0">
                <a:pos x="connsiteX2534" y="connsiteY2534"/>
              </a:cxn>
              <a:cxn ang="0">
                <a:pos x="connsiteX2535" y="connsiteY2535"/>
              </a:cxn>
              <a:cxn ang="0">
                <a:pos x="connsiteX2536" y="connsiteY2536"/>
              </a:cxn>
              <a:cxn ang="0">
                <a:pos x="connsiteX2537" y="connsiteY2537"/>
              </a:cxn>
              <a:cxn ang="0">
                <a:pos x="connsiteX2538" y="connsiteY2538"/>
              </a:cxn>
              <a:cxn ang="0">
                <a:pos x="connsiteX2539" y="connsiteY2539"/>
              </a:cxn>
              <a:cxn ang="0">
                <a:pos x="connsiteX2540" y="connsiteY2540"/>
              </a:cxn>
              <a:cxn ang="0">
                <a:pos x="connsiteX2541" y="connsiteY2541"/>
              </a:cxn>
              <a:cxn ang="0">
                <a:pos x="connsiteX2542" y="connsiteY2542"/>
              </a:cxn>
              <a:cxn ang="0">
                <a:pos x="connsiteX2543" y="connsiteY2543"/>
              </a:cxn>
              <a:cxn ang="0">
                <a:pos x="connsiteX2544" y="connsiteY2544"/>
              </a:cxn>
              <a:cxn ang="0">
                <a:pos x="connsiteX2545" y="connsiteY2545"/>
              </a:cxn>
              <a:cxn ang="0">
                <a:pos x="connsiteX2546" y="connsiteY2546"/>
              </a:cxn>
              <a:cxn ang="0">
                <a:pos x="connsiteX2547" y="connsiteY2547"/>
              </a:cxn>
              <a:cxn ang="0">
                <a:pos x="connsiteX2548" y="connsiteY2548"/>
              </a:cxn>
              <a:cxn ang="0">
                <a:pos x="connsiteX2549" y="connsiteY2549"/>
              </a:cxn>
              <a:cxn ang="0">
                <a:pos x="connsiteX2550" y="connsiteY2550"/>
              </a:cxn>
              <a:cxn ang="0">
                <a:pos x="connsiteX2551" y="connsiteY2551"/>
              </a:cxn>
              <a:cxn ang="0">
                <a:pos x="connsiteX2552" y="connsiteY2552"/>
              </a:cxn>
              <a:cxn ang="0">
                <a:pos x="connsiteX2553" y="connsiteY2553"/>
              </a:cxn>
              <a:cxn ang="0">
                <a:pos x="connsiteX2554" y="connsiteY2554"/>
              </a:cxn>
              <a:cxn ang="0">
                <a:pos x="connsiteX2555" y="connsiteY2555"/>
              </a:cxn>
              <a:cxn ang="0">
                <a:pos x="connsiteX2556" y="connsiteY2556"/>
              </a:cxn>
              <a:cxn ang="0">
                <a:pos x="connsiteX2557" y="connsiteY2557"/>
              </a:cxn>
              <a:cxn ang="0">
                <a:pos x="connsiteX2558" y="connsiteY2558"/>
              </a:cxn>
              <a:cxn ang="0">
                <a:pos x="connsiteX2559" y="connsiteY2559"/>
              </a:cxn>
              <a:cxn ang="0">
                <a:pos x="connsiteX2560" y="connsiteY2560"/>
              </a:cxn>
              <a:cxn ang="0">
                <a:pos x="connsiteX2561" y="connsiteY2561"/>
              </a:cxn>
              <a:cxn ang="0">
                <a:pos x="connsiteX2562" y="connsiteY2562"/>
              </a:cxn>
              <a:cxn ang="0">
                <a:pos x="connsiteX2563" y="connsiteY2563"/>
              </a:cxn>
              <a:cxn ang="0">
                <a:pos x="connsiteX2564" y="connsiteY2564"/>
              </a:cxn>
              <a:cxn ang="0">
                <a:pos x="connsiteX2565" y="connsiteY2565"/>
              </a:cxn>
              <a:cxn ang="0">
                <a:pos x="connsiteX2566" y="connsiteY2566"/>
              </a:cxn>
              <a:cxn ang="0">
                <a:pos x="connsiteX2567" y="connsiteY2567"/>
              </a:cxn>
              <a:cxn ang="0">
                <a:pos x="connsiteX2568" y="connsiteY2568"/>
              </a:cxn>
              <a:cxn ang="0">
                <a:pos x="connsiteX2569" y="connsiteY2569"/>
              </a:cxn>
              <a:cxn ang="0">
                <a:pos x="connsiteX2570" y="connsiteY2570"/>
              </a:cxn>
              <a:cxn ang="0">
                <a:pos x="connsiteX2571" y="connsiteY2571"/>
              </a:cxn>
              <a:cxn ang="0">
                <a:pos x="connsiteX2572" y="connsiteY2572"/>
              </a:cxn>
              <a:cxn ang="0">
                <a:pos x="connsiteX2573" y="connsiteY2573"/>
              </a:cxn>
              <a:cxn ang="0">
                <a:pos x="connsiteX2574" y="connsiteY2574"/>
              </a:cxn>
              <a:cxn ang="0">
                <a:pos x="connsiteX2575" y="connsiteY2575"/>
              </a:cxn>
              <a:cxn ang="0">
                <a:pos x="connsiteX2576" y="connsiteY2576"/>
              </a:cxn>
              <a:cxn ang="0">
                <a:pos x="connsiteX2577" y="connsiteY2577"/>
              </a:cxn>
              <a:cxn ang="0">
                <a:pos x="connsiteX2578" y="connsiteY2578"/>
              </a:cxn>
              <a:cxn ang="0">
                <a:pos x="connsiteX2579" y="connsiteY2579"/>
              </a:cxn>
              <a:cxn ang="0">
                <a:pos x="connsiteX2580" y="connsiteY2580"/>
              </a:cxn>
              <a:cxn ang="0">
                <a:pos x="connsiteX2581" y="connsiteY2581"/>
              </a:cxn>
              <a:cxn ang="0">
                <a:pos x="connsiteX2582" y="connsiteY2582"/>
              </a:cxn>
              <a:cxn ang="0">
                <a:pos x="connsiteX2583" y="connsiteY2583"/>
              </a:cxn>
              <a:cxn ang="0">
                <a:pos x="connsiteX2584" y="connsiteY2584"/>
              </a:cxn>
              <a:cxn ang="0">
                <a:pos x="connsiteX2585" y="connsiteY2585"/>
              </a:cxn>
              <a:cxn ang="0">
                <a:pos x="connsiteX2586" y="connsiteY2586"/>
              </a:cxn>
              <a:cxn ang="0">
                <a:pos x="connsiteX2587" y="connsiteY2587"/>
              </a:cxn>
              <a:cxn ang="0">
                <a:pos x="connsiteX2588" y="connsiteY2588"/>
              </a:cxn>
              <a:cxn ang="0">
                <a:pos x="connsiteX2589" y="connsiteY2589"/>
              </a:cxn>
              <a:cxn ang="0">
                <a:pos x="connsiteX2590" y="connsiteY2590"/>
              </a:cxn>
              <a:cxn ang="0">
                <a:pos x="connsiteX2591" y="connsiteY2591"/>
              </a:cxn>
              <a:cxn ang="0">
                <a:pos x="connsiteX2592" y="connsiteY2592"/>
              </a:cxn>
              <a:cxn ang="0">
                <a:pos x="connsiteX2593" y="connsiteY2593"/>
              </a:cxn>
              <a:cxn ang="0">
                <a:pos x="connsiteX2594" y="connsiteY2594"/>
              </a:cxn>
              <a:cxn ang="0">
                <a:pos x="connsiteX2595" y="connsiteY2595"/>
              </a:cxn>
              <a:cxn ang="0">
                <a:pos x="connsiteX2596" y="connsiteY2596"/>
              </a:cxn>
              <a:cxn ang="0">
                <a:pos x="connsiteX2597" y="connsiteY2597"/>
              </a:cxn>
              <a:cxn ang="0">
                <a:pos x="connsiteX2598" y="connsiteY2598"/>
              </a:cxn>
              <a:cxn ang="0">
                <a:pos x="connsiteX2599" y="connsiteY2599"/>
              </a:cxn>
              <a:cxn ang="0">
                <a:pos x="connsiteX2600" y="connsiteY2600"/>
              </a:cxn>
              <a:cxn ang="0">
                <a:pos x="connsiteX2601" y="connsiteY2601"/>
              </a:cxn>
              <a:cxn ang="0">
                <a:pos x="connsiteX2602" y="connsiteY2602"/>
              </a:cxn>
              <a:cxn ang="0">
                <a:pos x="connsiteX2603" y="connsiteY2603"/>
              </a:cxn>
              <a:cxn ang="0">
                <a:pos x="connsiteX2604" y="connsiteY2604"/>
              </a:cxn>
              <a:cxn ang="0">
                <a:pos x="connsiteX2605" y="connsiteY2605"/>
              </a:cxn>
              <a:cxn ang="0">
                <a:pos x="connsiteX2606" y="connsiteY2606"/>
              </a:cxn>
              <a:cxn ang="0">
                <a:pos x="connsiteX2607" y="connsiteY2607"/>
              </a:cxn>
              <a:cxn ang="0">
                <a:pos x="connsiteX2608" y="connsiteY2608"/>
              </a:cxn>
              <a:cxn ang="0">
                <a:pos x="connsiteX2609" y="connsiteY2609"/>
              </a:cxn>
              <a:cxn ang="0">
                <a:pos x="connsiteX2610" y="connsiteY2610"/>
              </a:cxn>
              <a:cxn ang="0">
                <a:pos x="connsiteX2611" y="connsiteY2611"/>
              </a:cxn>
              <a:cxn ang="0">
                <a:pos x="connsiteX2612" y="connsiteY2612"/>
              </a:cxn>
              <a:cxn ang="0">
                <a:pos x="connsiteX2613" y="connsiteY2613"/>
              </a:cxn>
              <a:cxn ang="0">
                <a:pos x="connsiteX2614" y="connsiteY2614"/>
              </a:cxn>
              <a:cxn ang="0">
                <a:pos x="connsiteX2615" y="connsiteY2615"/>
              </a:cxn>
              <a:cxn ang="0">
                <a:pos x="connsiteX2616" y="connsiteY2616"/>
              </a:cxn>
              <a:cxn ang="0">
                <a:pos x="connsiteX2617" y="connsiteY2617"/>
              </a:cxn>
              <a:cxn ang="0">
                <a:pos x="connsiteX2618" y="connsiteY2618"/>
              </a:cxn>
              <a:cxn ang="0">
                <a:pos x="connsiteX2619" y="connsiteY2619"/>
              </a:cxn>
              <a:cxn ang="0">
                <a:pos x="connsiteX2620" y="connsiteY2620"/>
              </a:cxn>
              <a:cxn ang="0">
                <a:pos x="connsiteX2621" y="connsiteY2621"/>
              </a:cxn>
            </a:cxnLst>
            <a:rect l="l" t="t" r="r" b="b"/>
            <a:pathLst>
              <a:path w="3076859" h="3513667">
                <a:moveTo>
                  <a:pt x="169203" y="0"/>
                </a:moveTo>
                <a:lnTo>
                  <a:pt x="171403" y="136"/>
                </a:lnTo>
                <a:lnTo>
                  <a:pt x="174004" y="271"/>
                </a:lnTo>
                <a:lnTo>
                  <a:pt x="176204" y="407"/>
                </a:lnTo>
                <a:lnTo>
                  <a:pt x="178604" y="949"/>
                </a:lnTo>
                <a:lnTo>
                  <a:pt x="181004" y="1356"/>
                </a:lnTo>
                <a:lnTo>
                  <a:pt x="183404" y="2169"/>
                </a:lnTo>
                <a:lnTo>
                  <a:pt x="185604" y="3118"/>
                </a:lnTo>
                <a:lnTo>
                  <a:pt x="188004" y="4067"/>
                </a:lnTo>
                <a:lnTo>
                  <a:pt x="190404" y="5287"/>
                </a:lnTo>
                <a:lnTo>
                  <a:pt x="192604" y="6642"/>
                </a:lnTo>
                <a:lnTo>
                  <a:pt x="195004" y="8405"/>
                </a:lnTo>
                <a:lnTo>
                  <a:pt x="199404" y="6642"/>
                </a:lnTo>
                <a:lnTo>
                  <a:pt x="203604" y="5287"/>
                </a:lnTo>
                <a:lnTo>
                  <a:pt x="208004" y="4202"/>
                </a:lnTo>
                <a:lnTo>
                  <a:pt x="212004" y="3254"/>
                </a:lnTo>
                <a:lnTo>
                  <a:pt x="216204" y="2576"/>
                </a:lnTo>
                <a:lnTo>
                  <a:pt x="220204" y="2033"/>
                </a:lnTo>
                <a:lnTo>
                  <a:pt x="224404" y="1898"/>
                </a:lnTo>
                <a:lnTo>
                  <a:pt x="228204" y="1762"/>
                </a:lnTo>
                <a:lnTo>
                  <a:pt x="232405" y="1898"/>
                </a:lnTo>
                <a:lnTo>
                  <a:pt x="236205" y="2169"/>
                </a:lnTo>
                <a:lnTo>
                  <a:pt x="240205" y="2576"/>
                </a:lnTo>
                <a:lnTo>
                  <a:pt x="244005" y="3254"/>
                </a:lnTo>
                <a:lnTo>
                  <a:pt x="247605" y="4067"/>
                </a:lnTo>
                <a:lnTo>
                  <a:pt x="251605" y="4745"/>
                </a:lnTo>
                <a:lnTo>
                  <a:pt x="255205" y="5829"/>
                </a:lnTo>
                <a:lnTo>
                  <a:pt x="259005" y="6914"/>
                </a:lnTo>
                <a:lnTo>
                  <a:pt x="262805" y="8134"/>
                </a:lnTo>
                <a:lnTo>
                  <a:pt x="266405" y="9625"/>
                </a:lnTo>
                <a:lnTo>
                  <a:pt x="273605" y="12336"/>
                </a:lnTo>
                <a:lnTo>
                  <a:pt x="281005" y="15589"/>
                </a:lnTo>
                <a:lnTo>
                  <a:pt x="288006" y="18843"/>
                </a:lnTo>
                <a:lnTo>
                  <a:pt x="302406" y="25621"/>
                </a:lnTo>
                <a:lnTo>
                  <a:pt x="309406" y="29010"/>
                </a:lnTo>
                <a:lnTo>
                  <a:pt x="316806" y="32263"/>
                </a:lnTo>
                <a:lnTo>
                  <a:pt x="317606" y="30094"/>
                </a:lnTo>
                <a:lnTo>
                  <a:pt x="318806" y="28332"/>
                </a:lnTo>
                <a:lnTo>
                  <a:pt x="320006" y="26705"/>
                </a:lnTo>
                <a:lnTo>
                  <a:pt x="321006" y="25349"/>
                </a:lnTo>
                <a:lnTo>
                  <a:pt x="322406" y="24401"/>
                </a:lnTo>
                <a:lnTo>
                  <a:pt x="323806" y="23587"/>
                </a:lnTo>
                <a:lnTo>
                  <a:pt x="325206" y="23181"/>
                </a:lnTo>
                <a:lnTo>
                  <a:pt x="326606" y="22909"/>
                </a:lnTo>
                <a:lnTo>
                  <a:pt x="328006" y="22909"/>
                </a:lnTo>
                <a:lnTo>
                  <a:pt x="329206" y="23181"/>
                </a:lnTo>
                <a:lnTo>
                  <a:pt x="330607" y="23858"/>
                </a:lnTo>
                <a:lnTo>
                  <a:pt x="331807" y="24401"/>
                </a:lnTo>
                <a:lnTo>
                  <a:pt x="333007" y="25485"/>
                </a:lnTo>
                <a:lnTo>
                  <a:pt x="334007" y="26705"/>
                </a:lnTo>
                <a:lnTo>
                  <a:pt x="335007" y="28196"/>
                </a:lnTo>
                <a:lnTo>
                  <a:pt x="336007" y="29823"/>
                </a:lnTo>
                <a:lnTo>
                  <a:pt x="338807" y="36736"/>
                </a:lnTo>
                <a:lnTo>
                  <a:pt x="342207" y="43379"/>
                </a:lnTo>
                <a:lnTo>
                  <a:pt x="346207" y="49886"/>
                </a:lnTo>
                <a:lnTo>
                  <a:pt x="350207" y="56257"/>
                </a:lnTo>
                <a:lnTo>
                  <a:pt x="354607" y="62492"/>
                </a:lnTo>
                <a:lnTo>
                  <a:pt x="359007" y="68593"/>
                </a:lnTo>
                <a:lnTo>
                  <a:pt x="363807" y="74557"/>
                </a:lnTo>
                <a:lnTo>
                  <a:pt x="368607" y="80522"/>
                </a:lnTo>
                <a:lnTo>
                  <a:pt x="378207" y="92315"/>
                </a:lnTo>
                <a:lnTo>
                  <a:pt x="387608" y="103973"/>
                </a:lnTo>
                <a:lnTo>
                  <a:pt x="392408" y="110073"/>
                </a:lnTo>
                <a:lnTo>
                  <a:pt x="396808" y="116038"/>
                </a:lnTo>
                <a:lnTo>
                  <a:pt x="401208" y="122409"/>
                </a:lnTo>
                <a:lnTo>
                  <a:pt x="405008" y="128780"/>
                </a:lnTo>
                <a:lnTo>
                  <a:pt x="406208" y="130949"/>
                </a:lnTo>
                <a:lnTo>
                  <a:pt x="407208" y="132983"/>
                </a:lnTo>
                <a:lnTo>
                  <a:pt x="408008" y="135152"/>
                </a:lnTo>
                <a:lnTo>
                  <a:pt x="408608" y="137049"/>
                </a:lnTo>
                <a:lnTo>
                  <a:pt x="409208" y="139083"/>
                </a:lnTo>
                <a:lnTo>
                  <a:pt x="409408" y="141116"/>
                </a:lnTo>
                <a:lnTo>
                  <a:pt x="409608" y="143150"/>
                </a:lnTo>
                <a:lnTo>
                  <a:pt x="409408" y="145183"/>
                </a:lnTo>
                <a:lnTo>
                  <a:pt x="409208" y="149114"/>
                </a:lnTo>
                <a:lnTo>
                  <a:pt x="408208" y="153045"/>
                </a:lnTo>
                <a:lnTo>
                  <a:pt x="406808" y="156841"/>
                </a:lnTo>
                <a:lnTo>
                  <a:pt x="405008" y="160908"/>
                </a:lnTo>
                <a:lnTo>
                  <a:pt x="408208" y="165246"/>
                </a:lnTo>
                <a:lnTo>
                  <a:pt x="411208" y="169448"/>
                </a:lnTo>
                <a:lnTo>
                  <a:pt x="414208" y="173921"/>
                </a:lnTo>
                <a:lnTo>
                  <a:pt x="416808" y="178259"/>
                </a:lnTo>
                <a:lnTo>
                  <a:pt x="422208" y="187070"/>
                </a:lnTo>
                <a:lnTo>
                  <a:pt x="426608" y="196153"/>
                </a:lnTo>
                <a:lnTo>
                  <a:pt x="431008" y="205235"/>
                </a:lnTo>
                <a:lnTo>
                  <a:pt x="434809" y="214589"/>
                </a:lnTo>
                <a:lnTo>
                  <a:pt x="438408" y="223942"/>
                </a:lnTo>
                <a:lnTo>
                  <a:pt x="441809" y="233431"/>
                </a:lnTo>
                <a:lnTo>
                  <a:pt x="444409" y="242920"/>
                </a:lnTo>
                <a:lnTo>
                  <a:pt x="447209" y="252681"/>
                </a:lnTo>
                <a:lnTo>
                  <a:pt x="450009" y="262305"/>
                </a:lnTo>
                <a:lnTo>
                  <a:pt x="452209" y="272065"/>
                </a:lnTo>
                <a:lnTo>
                  <a:pt x="456809" y="291721"/>
                </a:lnTo>
                <a:lnTo>
                  <a:pt x="461209" y="311242"/>
                </a:lnTo>
                <a:lnTo>
                  <a:pt x="462809" y="312597"/>
                </a:lnTo>
                <a:lnTo>
                  <a:pt x="463809" y="313682"/>
                </a:lnTo>
                <a:lnTo>
                  <a:pt x="465009" y="314902"/>
                </a:lnTo>
                <a:lnTo>
                  <a:pt x="465809" y="316257"/>
                </a:lnTo>
                <a:lnTo>
                  <a:pt x="466409" y="317477"/>
                </a:lnTo>
                <a:lnTo>
                  <a:pt x="466809" y="318833"/>
                </a:lnTo>
                <a:lnTo>
                  <a:pt x="467009" y="320324"/>
                </a:lnTo>
                <a:lnTo>
                  <a:pt x="467209" y="321680"/>
                </a:lnTo>
                <a:lnTo>
                  <a:pt x="467009" y="324662"/>
                </a:lnTo>
                <a:lnTo>
                  <a:pt x="466409" y="327509"/>
                </a:lnTo>
                <a:lnTo>
                  <a:pt x="465609" y="330491"/>
                </a:lnTo>
                <a:lnTo>
                  <a:pt x="464609" y="333473"/>
                </a:lnTo>
                <a:lnTo>
                  <a:pt x="463609" y="336455"/>
                </a:lnTo>
                <a:lnTo>
                  <a:pt x="463009" y="339438"/>
                </a:lnTo>
                <a:lnTo>
                  <a:pt x="462409" y="342420"/>
                </a:lnTo>
                <a:lnTo>
                  <a:pt x="462409" y="345131"/>
                </a:lnTo>
                <a:lnTo>
                  <a:pt x="462409" y="346487"/>
                </a:lnTo>
                <a:lnTo>
                  <a:pt x="463009" y="347978"/>
                </a:lnTo>
                <a:lnTo>
                  <a:pt x="463409" y="349333"/>
                </a:lnTo>
                <a:lnTo>
                  <a:pt x="464409" y="350553"/>
                </a:lnTo>
                <a:lnTo>
                  <a:pt x="465209" y="351774"/>
                </a:lnTo>
                <a:lnTo>
                  <a:pt x="466409" y="352994"/>
                </a:lnTo>
                <a:lnTo>
                  <a:pt x="468009" y="354214"/>
                </a:lnTo>
                <a:lnTo>
                  <a:pt x="469609" y="355298"/>
                </a:lnTo>
                <a:lnTo>
                  <a:pt x="478409" y="355298"/>
                </a:lnTo>
                <a:lnTo>
                  <a:pt x="480209" y="358009"/>
                </a:lnTo>
                <a:lnTo>
                  <a:pt x="481809" y="360449"/>
                </a:lnTo>
                <a:lnTo>
                  <a:pt x="483209" y="363025"/>
                </a:lnTo>
                <a:lnTo>
                  <a:pt x="484409" y="365736"/>
                </a:lnTo>
                <a:lnTo>
                  <a:pt x="485609" y="368312"/>
                </a:lnTo>
                <a:lnTo>
                  <a:pt x="486409" y="371023"/>
                </a:lnTo>
                <a:lnTo>
                  <a:pt x="488010" y="376310"/>
                </a:lnTo>
                <a:lnTo>
                  <a:pt x="489009" y="382003"/>
                </a:lnTo>
                <a:lnTo>
                  <a:pt x="489809" y="387290"/>
                </a:lnTo>
                <a:lnTo>
                  <a:pt x="490210" y="392848"/>
                </a:lnTo>
                <a:lnTo>
                  <a:pt x="490610" y="398677"/>
                </a:lnTo>
                <a:lnTo>
                  <a:pt x="490810" y="409928"/>
                </a:lnTo>
                <a:lnTo>
                  <a:pt x="491210" y="415486"/>
                </a:lnTo>
                <a:lnTo>
                  <a:pt x="491610" y="421044"/>
                </a:lnTo>
                <a:lnTo>
                  <a:pt x="492410" y="426602"/>
                </a:lnTo>
                <a:lnTo>
                  <a:pt x="493410" y="432024"/>
                </a:lnTo>
                <a:lnTo>
                  <a:pt x="494810" y="437446"/>
                </a:lnTo>
                <a:lnTo>
                  <a:pt x="496010" y="440022"/>
                </a:lnTo>
                <a:lnTo>
                  <a:pt x="497010" y="442733"/>
                </a:lnTo>
                <a:lnTo>
                  <a:pt x="502810" y="442597"/>
                </a:lnTo>
                <a:lnTo>
                  <a:pt x="508810" y="442597"/>
                </a:lnTo>
                <a:lnTo>
                  <a:pt x="511210" y="437853"/>
                </a:lnTo>
                <a:lnTo>
                  <a:pt x="514010" y="433515"/>
                </a:lnTo>
                <a:lnTo>
                  <a:pt x="516810" y="429448"/>
                </a:lnTo>
                <a:lnTo>
                  <a:pt x="519810" y="425653"/>
                </a:lnTo>
                <a:lnTo>
                  <a:pt x="523010" y="422128"/>
                </a:lnTo>
                <a:lnTo>
                  <a:pt x="526410" y="418875"/>
                </a:lnTo>
                <a:lnTo>
                  <a:pt x="530010" y="416164"/>
                </a:lnTo>
                <a:lnTo>
                  <a:pt x="533810" y="413452"/>
                </a:lnTo>
                <a:lnTo>
                  <a:pt x="536010" y="412368"/>
                </a:lnTo>
                <a:lnTo>
                  <a:pt x="538010" y="411419"/>
                </a:lnTo>
                <a:lnTo>
                  <a:pt x="540011" y="410470"/>
                </a:lnTo>
                <a:lnTo>
                  <a:pt x="542211" y="409657"/>
                </a:lnTo>
                <a:lnTo>
                  <a:pt x="544611" y="408979"/>
                </a:lnTo>
                <a:lnTo>
                  <a:pt x="546811" y="408437"/>
                </a:lnTo>
                <a:lnTo>
                  <a:pt x="549211" y="407759"/>
                </a:lnTo>
                <a:lnTo>
                  <a:pt x="551611" y="407488"/>
                </a:lnTo>
                <a:lnTo>
                  <a:pt x="554211" y="407081"/>
                </a:lnTo>
                <a:lnTo>
                  <a:pt x="556611" y="406810"/>
                </a:lnTo>
                <a:lnTo>
                  <a:pt x="559411" y="406810"/>
                </a:lnTo>
                <a:lnTo>
                  <a:pt x="562211" y="406810"/>
                </a:lnTo>
                <a:lnTo>
                  <a:pt x="564811" y="406946"/>
                </a:lnTo>
                <a:lnTo>
                  <a:pt x="567811" y="407352"/>
                </a:lnTo>
                <a:lnTo>
                  <a:pt x="570811" y="407623"/>
                </a:lnTo>
                <a:lnTo>
                  <a:pt x="573811" y="408166"/>
                </a:lnTo>
                <a:lnTo>
                  <a:pt x="588211" y="407352"/>
                </a:lnTo>
                <a:lnTo>
                  <a:pt x="602412" y="406403"/>
                </a:lnTo>
                <a:lnTo>
                  <a:pt x="606212" y="406946"/>
                </a:lnTo>
                <a:lnTo>
                  <a:pt x="610012" y="407488"/>
                </a:lnTo>
                <a:lnTo>
                  <a:pt x="614012" y="407759"/>
                </a:lnTo>
                <a:lnTo>
                  <a:pt x="618012" y="407895"/>
                </a:lnTo>
                <a:lnTo>
                  <a:pt x="625812" y="408030"/>
                </a:lnTo>
                <a:lnTo>
                  <a:pt x="633812" y="407895"/>
                </a:lnTo>
                <a:lnTo>
                  <a:pt x="650013" y="407352"/>
                </a:lnTo>
                <a:lnTo>
                  <a:pt x="658013" y="407081"/>
                </a:lnTo>
                <a:lnTo>
                  <a:pt x="662013" y="407081"/>
                </a:lnTo>
                <a:lnTo>
                  <a:pt x="665813" y="407352"/>
                </a:lnTo>
                <a:lnTo>
                  <a:pt x="669813" y="407623"/>
                </a:lnTo>
                <a:lnTo>
                  <a:pt x="673613" y="407895"/>
                </a:lnTo>
                <a:lnTo>
                  <a:pt x="677613" y="408437"/>
                </a:lnTo>
                <a:lnTo>
                  <a:pt x="681413" y="409115"/>
                </a:lnTo>
                <a:lnTo>
                  <a:pt x="685013" y="409928"/>
                </a:lnTo>
                <a:lnTo>
                  <a:pt x="689013" y="411012"/>
                </a:lnTo>
                <a:lnTo>
                  <a:pt x="692613" y="412232"/>
                </a:lnTo>
                <a:lnTo>
                  <a:pt x="696014" y="413588"/>
                </a:lnTo>
                <a:lnTo>
                  <a:pt x="699614" y="415350"/>
                </a:lnTo>
                <a:lnTo>
                  <a:pt x="703014" y="417384"/>
                </a:lnTo>
                <a:lnTo>
                  <a:pt x="706214" y="419688"/>
                </a:lnTo>
                <a:lnTo>
                  <a:pt x="709614" y="422264"/>
                </a:lnTo>
                <a:lnTo>
                  <a:pt x="712814" y="425110"/>
                </a:lnTo>
                <a:lnTo>
                  <a:pt x="715814" y="428364"/>
                </a:lnTo>
                <a:lnTo>
                  <a:pt x="719014" y="431888"/>
                </a:lnTo>
                <a:lnTo>
                  <a:pt x="721814" y="435820"/>
                </a:lnTo>
                <a:lnTo>
                  <a:pt x="722614" y="436633"/>
                </a:lnTo>
                <a:lnTo>
                  <a:pt x="723614" y="437446"/>
                </a:lnTo>
                <a:lnTo>
                  <a:pt x="725014" y="438260"/>
                </a:lnTo>
                <a:lnTo>
                  <a:pt x="726414" y="438802"/>
                </a:lnTo>
                <a:lnTo>
                  <a:pt x="728014" y="439344"/>
                </a:lnTo>
                <a:lnTo>
                  <a:pt x="729814" y="439751"/>
                </a:lnTo>
                <a:lnTo>
                  <a:pt x="731614" y="440157"/>
                </a:lnTo>
                <a:lnTo>
                  <a:pt x="733614" y="440564"/>
                </a:lnTo>
                <a:lnTo>
                  <a:pt x="735614" y="440700"/>
                </a:lnTo>
                <a:lnTo>
                  <a:pt x="737814" y="440835"/>
                </a:lnTo>
                <a:lnTo>
                  <a:pt x="739814" y="440835"/>
                </a:lnTo>
                <a:lnTo>
                  <a:pt x="741614" y="440700"/>
                </a:lnTo>
                <a:lnTo>
                  <a:pt x="743614" y="440564"/>
                </a:lnTo>
                <a:lnTo>
                  <a:pt x="745214" y="440157"/>
                </a:lnTo>
                <a:lnTo>
                  <a:pt x="746814" y="439751"/>
                </a:lnTo>
                <a:lnTo>
                  <a:pt x="748415" y="439344"/>
                </a:lnTo>
                <a:lnTo>
                  <a:pt x="752415" y="437717"/>
                </a:lnTo>
                <a:lnTo>
                  <a:pt x="756015" y="436497"/>
                </a:lnTo>
                <a:lnTo>
                  <a:pt x="759415" y="435413"/>
                </a:lnTo>
                <a:lnTo>
                  <a:pt x="762615" y="434464"/>
                </a:lnTo>
                <a:lnTo>
                  <a:pt x="765615" y="433922"/>
                </a:lnTo>
                <a:lnTo>
                  <a:pt x="768615" y="433515"/>
                </a:lnTo>
                <a:lnTo>
                  <a:pt x="771015" y="433380"/>
                </a:lnTo>
                <a:lnTo>
                  <a:pt x="773615" y="433380"/>
                </a:lnTo>
                <a:lnTo>
                  <a:pt x="775815" y="433786"/>
                </a:lnTo>
                <a:lnTo>
                  <a:pt x="778015" y="434193"/>
                </a:lnTo>
                <a:lnTo>
                  <a:pt x="780015" y="434871"/>
                </a:lnTo>
                <a:lnTo>
                  <a:pt x="781815" y="435548"/>
                </a:lnTo>
                <a:lnTo>
                  <a:pt x="783615" y="436497"/>
                </a:lnTo>
                <a:lnTo>
                  <a:pt x="785215" y="437582"/>
                </a:lnTo>
                <a:lnTo>
                  <a:pt x="786615" y="438937"/>
                </a:lnTo>
                <a:lnTo>
                  <a:pt x="787815" y="440429"/>
                </a:lnTo>
                <a:lnTo>
                  <a:pt x="789215" y="441784"/>
                </a:lnTo>
                <a:lnTo>
                  <a:pt x="790415" y="443411"/>
                </a:lnTo>
                <a:lnTo>
                  <a:pt x="792415" y="447206"/>
                </a:lnTo>
                <a:lnTo>
                  <a:pt x="794215" y="451138"/>
                </a:lnTo>
                <a:lnTo>
                  <a:pt x="795815" y="455475"/>
                </a:lnTo>
                <a:lnTo>
                  <a:pt x="797415" y="460220"/>
                </a:lnTo>
                <a:lnTo>
                  <a:pt x="798815" y="464965"/>
                </a:lnTo>
                <a:lnTo>
                  <a:pt x="801816" y="474725"/>
                </a:lnTo>
                <a:lnTo>
                  <a:pt x="803816" y="480283"/>
                </a:lnTo>
                <a:lnTo>
                  <a:pt x="806016" y="485705"/>
                </a:lnTo>
                <a:lnTo>
                  <a:pt x="810216" y="496414"/>
                </a:lnTo>
                <a:lnTo>
                  <a:pt x="815016" y="507123"/>
                </a:lnTo>
                <a:lnTo>
                  <a:pt x="819616" y="517968"/>
                </a:lnTo>
                <a:lnTo>
                  <a:pt x="821616" y="523390"/>
                </a:lnTo>
                <a:lnTo>
                  <a:pt x="823416" y="528812"/>
                </a:lnTo>
                <a:lnTo>
                  <a:pt x="825016" y="534370"/>
                </a:lnTo>
                <a:lnTo>
                  <a:pt x="826416" y="539928"/>
                </a:lnTo>
                <a:lnTo>
                  <a:pt x="827616" y="545622"/>
                </a:lnTo>
                <a:lnTo>
                  <a:pt x="828416" y="551315"/>
                </a:lnTo>
                <a:lnTo>
                  <a:pt x="828816" y="557415"/>
                </a:lnTo>
                <a:lnTo>
                  <a:pt x="828816" y="563244"/>
                </a:lnTo>
                <a:lnTo>
                  <a:pt x="831216" y="583307"/>
                </a:lnTo>
                <a:lnTo>
                  <a:pt x="832616" y="593203"/>
                </a:lnTo>
                <a:lnTo>
                  <a:pt x="834416" y="603098"/>
                </a:lnTo>
                <a:lnTo>
                  <a:pt x="835616" y="608114"/>
                </a:lnTo>
                <a:lnTo>
                  <a:pt x="836816" y="612994"/>
                </a:lnTo>
                <a:lnTo>
                  <a:pt x="838016" y="617874"/>
                </a:lnTo>
                <a:lnTo>
                  <a:pt x="839616" y="622619"/>
                </a:lnTo>
                <a:lnTo>
                  <a:pt x="841216" y="627363"/>
                </a:lnTo>
                <a:lnTo>
                  <a:pt x="843416" y="632243"/>
                </a:lnTo>
                <a:lnTo>
                  <a:pt x="845616" y="636852"/>
                </a:lnTo>
                <a:lnTo>
                  <a:pt x="847816" y="641461"/>
                </a:lnTo>
                <a:lnTo>
                  <a:pt x="851616" y="645935"/>
                </a:lnTo>
                <a:lnTo>
                  <a:pt x="855017" y="650544"/>
                </a:lnTo>
                <a:lnTo>
                  <a:pt x="858017" y="655153"/>
                </a:lnTo>
                <a:lnTo>
                  <a:pt x="860417" y="660033"/>
                </a:lnTo>
                <a:lnTo>
                  <a:pt x="862417" y="664777"/>
                </a:lnTo>
                <a:lnTo>
                  <a:pt x="864217" y="669793"/>
                </a:lnTo>
                <a:lnTo>
                  <a:pt x="865617" y="674537"/>
                </a:lnTo>
                <a:lnTo>
                  <a:pt x="866817" y="679689"/>
                </a:lnTo>
                <a:lnTo>
                  <a:pt x="867817" y="684704"/>
                </a:lnTo>
                <a:lnTo>
                  <a:pt x="868217" y="689856"/>
                </a:lnTo>
                <a:lnTo>
                  <a:pt x="868417" y="695007"/>
                </a:lnTo>
                <a:lnTo>
                  <a:pt x="868417" y="700158"/>
                </a:lnTo>
                <a:lnTo>
                  <a:pt x="868217" y="705445"/>
                </a:lnTo>
                <a:lnTo>
                  <a:pt x="867817" y="710731"/>
                </a:lnTo>
                <a:lnTo>
                  <a:pt x="866817" y="716154"/>
                </a:lnTo>
                <a:lnTo>
                  <a:pt x="865817" y="721576"/>
                </a:lnTo>
                <a:lnTo>
                  <a:pt x="865417" y="722932"/>
                </a:lnTo>
                <a:lnTo>
                  <a:pt x="865417" y="724152"/>
                </a:lnTo>
                <a:lnTo>
                  <a:pt x="865617" y="725372"/>
                </a:lnTo>
                <a:lnTo>
                  <a:pt x="866617" y="726592"/>
                </a:lnTo>
                <a:lnTo>
                  <a:pt x="869817" y="732285"/>
                </a:lnTo>
                <a:lnTo>
                  <a:pt x="872817" y="738114"/>
                </a:lnTo>
                <a:lnTo>
                  <a:pt x="875417" y="743808"/>
                </a:lnTo>
                <a:lnTo>
                  <a:pt x="877817" y="749637"/>
                </a:lnTo>
                <a:lnTo>
                  <a:pt x="879617" y="755601"/>
                </a:lnTo>
                <a:lnTo>
                  <a:pt x="881417" y="761430"/>
                </a:lnTo>
                <a:lnTo>
                  <a:pt x="882817" y="767259"/>
                </a:lnTo>
                <a:lnTo>
                  <a:pt x="884017" y="773359"/>
                </a:lnTo>
                <a:lnTo>
                  <a:pt x="885017" y="779324"/>
                </a:lnTo>
                <a:lnTo>
                  <a:pt x="885817" y="785424"/>
                </a:lnTo>
                <a:lnTo>
                  <a:pt x="886417" y="791389"/>
                </a:lnTo>
                <a:lnTo>
                  <a:pt x="886817" y="797489"/>
                </a:lnTo>
                <a:lnTo>
                  <a:pt x="887617" y="809689"/>
                </a:lnTo>
                <a:lnTo>
                  <a:pt x="888017" y="821889"/>
                </a:lnTo>
                <a:lnTo>
                  <a:pt x="888417" y="834089"/>
                </a:lnTo>
                <a:lnTo>
                  <a:pt x="888617" y="846290"/>
                </a:lnTo>
                <a:lnTo>
                  <a:pt x="889417" y="858354"/>
                </a:lnTo>
                <a:lnTo>
                  <a:pt x="889817" y="864319"/>
                </a:lnTo>
                <a:lnTo>
                  <a:pt x="890617" y="870419"/>
                </a:lnTo>
                <a:lnTo>
                  <a:pt x="891217" y="876384"/>
                </a:lnTo>
                <a:lnTo>
                  <a:pt x="892217" y="882348"/>
                </a:lnTo>
                <a:lnTo>
                  <a:pt x="893217" y="888177"/>
                </a:lnTo>
                <a:lnTo>
                  <a:pt x="894617" y="894006"/>
                </a:lnTo>
                <a:lnTo>
                  <a:pt x="896417" y="899835"/>
                </a:lnTo>
                <a:lnTo>
                  <a:pt x="898217" y="905664"/>
                </a:lnTo>
                <a:lnTo>
                  <a:pt x="900417" y="911358"/>
                </a:lnTo>
                <a:lnTo>
                  <a:pt x="902817" y="917051"/>
                </a:lnTo>
                <a:lnTo>
                  <a:pt x="903817" y="915424"/>
                </a:lnTo>
                <a:lnTo>
                  <a:pt x="904417" y="913662"/>
                </a:lnTo>
                <a:lnTo>
                  <a:pt x="904818" y="911900"/>
                </a:lnTo>
                <a:lnTo>
                  <a:pt x="905418" y="910273"/>
                </a:lnTo>
                <a:lnTo>
                  <a:pt x="905818" y="906749"/>
                </a:lnTo>
                <a:lnTo>
                  <a:pt x="906018" y="902953"/>
                </a:lnTo>
                <a:lnTo>
                  <a:pt x="906018" y="899157"/>
                </a:lnTo>
                <a:lnTo>
                  <a:pt x="905618" y="895226"/>
                </a:lnTo>
                <a:lnTo>
                  <a:pt x="905218" y="887499"/>
                </a:lnTo>
                <a:lnTo>
                  <a:pt x="904818" y="883704"/>
                </a:lnTo>
                <a:lnTo>
                  <a:pt x="904818" y="879637"/>
                </a:lnTo>
                <a:lnTo>
                  <a:pt x="905218" y="875977"/>
                </a:lnTo>
                <a:lnTo>
                  <a:pt x="906018" y="872046"/>
                </a:lnTo>
                <a:lnTo>
                  <a:pt x="906418" y="870283"/>
                </a:lnTo>
                <a:lnTo>
                  <a:pt x="907218" y="868521"/>
                </a:lnTo>
                <a:lnTo>
                  <a:pt x="908018" y="866623"/>
                </a:lnTo>
                <a:lnTo>
                  <a:pt x="909218" y="864861"/>
                </a:lnTo>
                <a:lnTo>
                  <a:pt x="910418" y="863099"/>
                </a:lnTo>
                <a:lnTo>
                  <a:pt x="911818" y="861472"/>
                </a:lnTo>
                <a:lnTo>
                  <a:pt x="913418" y="859710"/>
                </a:lnTo>
                <a:lnTo>
                  <a:pt x="915218" y="858219"/>
                </a:lnTo>
                <a:lnTo>
                  <a:pt x="913818" y="856456"/>
                </a:lnTo>
                <a:lnTo>
                  <a:pt x="912418" y="854559"/>
                </a:lnTo>
                <a:lnTo>
                  <a:pt x="911618" y="852932"/>
                </a:lnTo>
                <a:lnTo>
                  <a:pt x="910618" y="851170"/>
                </a:lnTo>
                <a:lnTo>
                  <a:pt x="909618" y="849407"/>
                </a:lnTo>
                <a:lnTo>
                  <a:pt x="909218" y="847645"/>
                </a:lnTo>
                <a:lnTo>
                  <a:pt x="908418" y="844121"/>
                </a:lnTo>
                <a:lnTo>
                  <a:pt x="908018" y="840732"/>
                </a:lnTo>
                <a:lnTo>
                  <a:pt x="908418" y="837343"/>
                </a:lnTo>
                <a:lnTo>
                  <a:pt x="908818" y="833683"/>
                </a:lnTo>
                <a:lnTo>
                  <a:pt x="909418" y="830294"/>
                </a:lnTo>
                <a:lnTo>
                  <a:pt x="910418" y="826905"/>
                </a:lnTo>
                <a:lnTo>
                  <a:pt x="911618" y="823516"/>
                </a:lnTo>
                <a:lnTo>
                  <a:pt x="913818" y="816602"/>
                </a:lnTo>
                <a:lnTo>
                  <a:pt x="914618" y="813213"/>
                </a:lnTo>
                <a:lnTo>
                  <a:pt x="915618" y="809824"/>
                </a:lnTo>
                <a:lnTo>
                  <a:pt x="916218" y="806436"/>
                </a:lnTo>
                <a:lnTo>
                  <a:pt x="916818" y="802775"/>
                </a:lnTo>
                <a:lnTo>
                  <a:pt x="921018" y="740825"/>
                </a:lnTo>
                <a:lnTo>
                  <a:pt x="925418" y="678875"/>
                </a:lnTo>
                <a:lnTo>
                  <a:pt x="934818" y="554840"/>
                </a:lnTo>
                <a:lnTo>
                  <a:pt x="934018" y="535590"/>
                </a:lnTo>
                <a:lnTo>
                  <a:pt x="934018" y="525966"/>
                </a:lnTo>
                <a:lnTo>
                  <a:pt x="934418" y="516477"/>
                </a:lnTo>
                <a:lnTo>
                  <a:pt x="934618" y="511597"/>
                </a:lnTo>
                <a:lnTo>
                  <a:pt x="935418" y="506988"/>
                </a:lnTo>
                <a:lnTo>
                  <a:pt x="936618" y="502379"/>
                </a:lnTo>
                <a:lnTo>
                  <a:pt x="938018" y="497905"/>
                </a:lnTo>
                <a:lnTo>
                  <a:pt x="939818" y="493703"/>
                </a:lnTo>
                <a:lnTo>
                  <a:pt x="941818" y="489501"/>
                </a:lnTo>
                <a:lnTo>
                  <a:pt x="944218" y="485569"/>
                </a:lnTo>
                <a:lnTo>
                  <a:pt x="946618" y="481638"/>
                </a:lnTo>
                <a:lnTo>
                  <a:pt x="949618" y="477978"/>
                </a:lnTo>
                <a:lnTo>
                  <a:pt x="952818" y="474318"/>
                </a:lnTo>
                <a:lnTo>
                  <a:pt x="956018" y="471065"/>
                </a:lnTo>
                <a:lnTo>
                  <a:pt x="959619" y="467947"/>
                </a:lnTo>
                <a:lnTo>
                  <a:pt x="963419" y="464965"/>
                </a:lnTo>
                <a:lnTo>
                  <a:pt x="967419" y="462118"/>
                </a:lnTo>
                <a:lnTo>
                  <a:pt x="971419" y="459542"/>
                </a:lnTo>
                <a:lnTo>
                  <a:pt x="975819" y="457238"/>
                </a:lnTo>
                <a:lnTo>
                  <a:pt x="980219" y="455069"/>
                </a:lnTo>
                <a:lnTo>
                  <a:pt x="984819" y="453171"/>
                </a:lnTo>
                <a:lnTo>
                  <a:pt x="989219" y="451544"/>
                </a:lnTo>
                <a:lnTo>
                  <a:pt x="994019" y="450053"/>
                </a:lnTo>
                <a:lnTo>
                  <a:pt x="999019" y="448969"/>
                </a:lnTo>
                <a:lnTo>
                  <a:pt x="1003819" y="448155"/>
                </a:lnTo>
                <a:lnTo>
                  <a:pt x="1008820" y="447478"/>
                </a:lnTo>
                <a:lnTo>
                  <a:pt x="1013820" y="447206"/>
                </a:lnTo>
                <a:lnTo>
                  <a:pt x="1019020" y="447071"/>
                </a:lnTo>
                <a:lnTo>
                  <a:pt x="1024020" y="447206"/>
                </a:lnTo>
                <a:lnTo>
                  <a:pt x="1029020" y="447749"/>
                </a:lnTo>
                <a:lnTo>
                  <a:pt x="1034020" y="448562"/>
                </a:lnTo>
                <a:lnTo>
                  <a:pt x="1039020" y="449646"/>
                </a:lnTo>
                <a:lnTo>
                  <a:pt x="1044020" y="451138"/>
                </a:lnTo>
                <a:lnTo>
                  <a:pt x="1048820" y="452900"/>
                </a:lnTo>
                <a:lnTo>
                  <a:pt x="1053820" y="455069"/>
                </a:lnTo>
                <a:lnTo>
                  <a:pt x="1054220" y="455340"/>
                </a:lnTo>
                <a:lnTo>
                  <a:pt x="1054820" y="455882"/>
                </a:lnTo>
                <a:lnTo>
                  <a:pt x="1055620" y="456967"/>
                </a:lnTo>
                <a:lnTo>
                  <a:pt x="1056020" y="458322"/>
                </a:lnTo>
                <a:lnTo>
                  <a:pt x="1056820" y="459813"/>
                </a:lnTo>
                <a:lnTo>
                  <a:pt x="1057620" y="463338"/>
                </a:lnTo>
                <a:lnTo>
                  <a:pt x="1058220" y="465100"/>
                </a:lnTo>
                <a:lnTo>
                  <a:pt x="1058620" y="466591"/>
                </a:lnTo>
                <a:lnTo>
                  <a:pt x="1062221" y="466998"/>
                </a:lnTo>
                <a:lnTo>
                  <a:pt x="1065621" y="467133"/>
                </a:lnTo>
                <a:lnTo>
                  <a:pt x="1067421" y="464151"/>
                </a:lnTo>
                <a:lnTo>
                  <a:pt x="1069421" y="461711"/>
                </a:lnTo>
                <a:lnTo>
                  <a:pt x="1071421" y="459407"/>
                </a:lnTo>
                <a:lnTo>
                  <a:pt x="1073421" y="457509"/>
                </a:lnTo>
                <a:lnTo>
                  <a:pt x="1075421" y="455882"/>
                </a:lnTo>
                <a:lnTo>
                  <a:pt x="1077621" y="454527"/>
                </a:lnTo>
                <a:lnTo>
                  <a:pt x="1079621" y="453442"/>
                </a:lnTo>
                <a:lnTo>
                  <a:pt x="1081821" y="452764"/>
                </a:lnTo>
                <a:lnTo>
                  <a:pt x="1084221" y="452087"/>
                </a:lnTo>
                <a:lnTo>
                  <a:pt x="1086221" y="451815"/>
                </a:lnTo>
                <a:lnTo>
                  <a:pt x="1088421" y="451680"/>
                </a:lnTo>
                <a:lnTo>
                  <a:pt x="1091021" y="451680"/>
                </a:lnTo>
                <a:lnTo>
                  <a:pt x="1093221" y="451815"/>
                </a:lnTo>
                <a:lnTo>
                  <a:pt x="1095621" y="452087"/>
                </a:lnTo>
                <a:lnTo>
                  <a:pt x="1097821" y="452629"/>
                </a:lnTo>
                <a:lnTo>
                  <a:pt x="1100421" y="453035"/>
                </a:lnTo>
                <a:lnTo>
                  <a:pt x="1105221" y="454391"/>
                </a:lnTo>
                <a:lnTo>
                  <a:pt x="1110021" y="455882"/>
                </a:lnTo>
                <a:lnTo>
                  <a:pt x="1114622" y="457238"/>
                </a:lnTo>
                <a:lnTo>
                  <a:pt x="1119822" y="458458"/>
                </a:lnTo>
                <a:lnTo>
                  <a:pt x="1122022" y="459136"/>
                </a:lnTo>
                <a:lnTo>
                  <a:pt x="1124422" y="459407"/>
                </a:lnTo>
                <a:lnTo>
                  <a:pt x="1126822" y="459678"/>
                </a:lnTo>
                <a:lnTo>
                  <a:pt x="1129022" y="459949"/>
                </a:lnTo>
                <a:lnTo>
                  <a:pt x="1131422" y="459949"/>
                </a:lnTo>
                <a:lnTo>
                  <a:pt x="1133622" y="459813"/>
                </a:lnTo>
                <a:lnTo>
                  <a:pt x="1135822" y="459542"/>
                </a:lnTo>
                <a:lnTo>
                  <a:pt x="1138222" y="458864"/>
                </a:lnTo>
                <a:lnTo>
                  <a:pt x="1138222" y="459407"/>
                </a:lnTo>
                <a:lnTo>
                  <a:pt x="1138022" y="460898"/>
                </a:lnTo>
                <a:lnTo>
                  <a:pt x="1136422" y="465778"/>
                </a:lnTo>
                <a:lnTo>
                  <a:pt x="1134022" y="471742"/>
                </a:lnTo>
                <a:lnTo>
                  <a:pt x="1133022" y="474589"/>
                </a:lnTo>
                <a:lnTo>
                  <a:pt x="1131622" y="477165"/>
                </a:lnTo>
                <a:lnTo>
                  <a:pt x="1142022" y="485841"/>
                </a:lnTo>
                <a:lnTo>
                  <a:pt x="1160822" y="486112"/>
                </a:lnTo>
                <a:lnTo>
                  <a:pt x="1165823" y="482723"/>
                </a:lnTo>
                <a:lnTo>
                  <a:pt x="1168023" y="481367"/>
                </a:lnTo>
                <a:lnTo>
                  <a:pt x="1170423" y="479876"/>
                </a:lnTo>
                <a:lnTo>
                  <a:pt x="1172623" y="478791"/>
                </a:lnTo>
                <a:lnTo>
                  <a:pt x="1174823" y="477707"/>
                </a:lnTo>
                <a:lnTo>
                  <a:pt x="1177223" y="477029"/>
                </a:lnTo>
                <a:lnTo>
                  <a:pt x="1179223" y="476216"/>
                </a:lnTo>
                <a:lnTo>
                  <a:pt x="1181623" y="475809"/>
                </a:lnTo>
                <a:lnTo>
                  <a:pt x="1183623" y="475267"/>
                </a:lnTo>
                <a:lnTo>
                  <a:pt x="1185623" y="474996"/>
                </a:lnTo>
                <a:lnTo>
                  <a:pt x="1187423" y="474860"/>
                </a:lnTo>
                <a:lnTo>
                  <a:pt x="1189423" y="474860"/>
                </a:lnTo>
                <a:lnTo>
                  <a:pt x="1191423" y="474996"/>
                </a:lnTo>
                <a:lnTo>
                  <a:pt x="1193223" y="475267"/>
                </a:lnTo>
                <a:lnTo>
                  <a:pt x="1195023" y="475809"/>
                </a:lnTo>
                <a:lnTo>
                  <a:pt x="1196823" y="476351"/>
                </a:lnTo>
                <a:lnTo>
                  <a:pt x="1198423" y="477029"/>
                </a:lnTo>
                <a:lnTo>
                  <a:pt x="1200223" y="477978"/>
                </a:lnTo>
                <a:lnTo>
                  <a:pt x="1201823" y="478791"/>
                </a:lnTo>
                <a:lnTo>
                  <a:pt x="1203423" y="479876"/>
                </a:lnTo>
                <a:lnTo>
                  <a:pt x="1204823" y="481232"/>
                </a:lnTo>
                <a:lnTo>
                  <a:pt x="1206223" y="482587"/>
                </a:lnTo>
                <a:lnTo>
                  <a:pt x="1207823" y="484078"/>
                </a:lnTo>
                <a:lnTo>
                  <a:pt x="1210223" y="487467"/>
                </a:lnTo>
                <a:lnTo>
                  <a:pt x="1212823" y="491398"/>
                </a:lnTo>
                <a:lnTo>
                  <a:pt x="1214823" y="495736"/>
                </a:lnTo>
                <a:lnTo>
                  <a:pt x="1216624" y="500616"/>
                </a:lnTo>
                <a:lnTo>
                  <a:pt x="1230424" y="539250"/>
                </a:lnTo>
                <a:lnTo>
                  <a:pt x="1244024" y="577885"/>
                </a:lnTo>
                <a:lnTo>
                  <a:pt x="1250624" y="597405"/>
                </a:lnTo>
                <a:lnTo>
                  <a:pt x="1257224" y="616790"/>
                </a:lnTo>
                <a:lnTo>
                  <a:pt x="1263424" y="636175"/>
                </a:lnTo>
                <a:lnTo>
                  <a:pt x="1269625" y="655695"/>
                </a:lnTo>
                <a:lnTo>
                  <a:pt x="1275225" y="675351"/>
                </a:lnTo>
                <a:lnTo>
                  <a:pt x="1280425" y="695007"/>
                </a:lnTo>
                <a:lnTo>
                  <a:pt x="1285425" y="714663"/>
                </a:lnTo>
                <a:lnTo>
                  <a:pt x="1290025" y="734454"/>
                </a:lnTo>
                <a:lnTo>
                  <a:pt x="1292225" y="744621"/>
                </a:lnTo>
                <a:lnTo>
                  <a:pt x="1294025" y="754652"/>
                </a:lnTo>
                <a:lnTo>
                  <a:pt x="1295825" y="764684"/>
                </a:lnTo>
                <a:lnTo>
                  <a:pt x="1297425" y="774715"/>
                </a:lnTo>
                <a:lnTo>
                  <a:pt x="1299025" y="784746"/>
                </a:lnTo>
                <a:lnTo>
                  <a:pt x="1300425" y="794913"/>
                </a:lnTo>
                <a:lnTo>
                  <a:pt x="1301425" y="805216"/>
                </a:lnTo>
                <a:lnTo>
                  <a:pt x="1302425" y="815382"/>
                </a:lnTo>
                <a:lnTo>
                  <a:pt x="1304625" y="818229"/>
                </a:lnTo>
                <a:lnTo>
                  <a:pt x="1306425" y="821211"/>
                </a:lnTo>
                <a:lnTo>
                  <a:pt x="1307825" y="824329"/>
                </a:lnTo>
                <a:lnTo>
                  <a:pt x="1309025" y="827583"/>
                </a:lnTo>
                <a:lnTo>
                  <a:pt x="1309825" y="830700"/>
                </a:lnTo>
                <a:lnTo>
                  <a:pt x="1310625" y="833954"/>
                </a:lnTo>
                <a:lnTo>
                  <a:pt x="1311025" y="837207"/>
                </a:lnTo>
                <a:lnTo>
                  <a:pt x="1311425" y="840461"/>
                </a:lnTo>
                <a:lnTo>
                  <a:pt x="1311825" y="846832"/>
                </a:lnTo>
                <a:lnTo>
                  <a:pt x="1312025" y="853474"/>
                </a:lnTo>
                <a:lnTo>
                  <a:pt x="1312225" y="860117"/>
                </a:lnTo>
                <a:lnTo>
                  <a:pt x="1312625" y="866623"/>
                </a:lnTo>
                <a:lnTo>
                  <a:pt x="1315225" y="872723"/>
                </a:lnTo>
                <a:lnTo>
                  <a:pt x="1317425" y="878688"/>
                </a:lnTo>
                <a:lnTo>
                  <a:pt x="1319425" y="884924"/>
                </a:lnTo>
                <a:lnTo>
                  <a:pt x="1321226" y="890888"/>
                </a:lnTo>
                <a:lnTo>
                  <a:pt x="1325026" y="903088"/>
                </a:lnTo>
                <a:lnTo>
                  <a:pt x="1328026" y="915560"/>
                </a:lnTo>
                <a:lnTo>
                  <a:pt x="1330626" y="928031"/>
                </a:lnTo>
                <a:lnTo>
                  <a:pt x="1333026" y="940367"/>
                </a:lnTo>
                <a:lnTo>
                  <a:pt x="1335026" y="952974"/>
                </a:lnTo>
                <a:lnTo>
                  <a:pt x="1336826" y="965445"/>
                </a:lnTo>
                <a:lnTo>
                  <a:pt x="1340226" y="990659"/>
                </a:lnTo>
                <a:lnTo>
                  <a:pt x="1343426" y="1015873"/>
                </a:lnTo>
                <a:lnTo>
                  <a:pt x="1345226" y="1028344"/>
                </a:lnTo>
                <a:lnTo>
                  <a:pt x="1347026" y="1040816"/>
                </a:lnTo>
                <a:lnTo>
                  <a:pt x="1349226" y="1053422"/>
                </a:lnTo>
                <a:lnTo>
                  <a:pt x="1351626" y="1065894"/>
                </a:lnTo>
                <a:lnTo>
                  <a:pt x="1355826" y="1065894"/>
                </a:lnTo>
                <a:lnTo>
                  <a:pt x="1359826" y="1066165"/>
                </a:lnTo>
                <a:lnTo>
                  <a:pt x="1360826" y="1062369"/>
                </a:lnTo>
                <a:lnTo>
                  <a:pt x="1361226" y="1058709"/>
                </a:lnTo>
                <a:lnTo>
                  <a:pt x="1362226" y="1050982"/>
                </a:lnTo>
                <a:lnTo>
                  <a:pt x="1362626" y="1043391"/>
                </a:lnTo>
                <a:lnTo>
                  <a:pt x="1362626" y="1035664"/>
                </a:lnTo>
                <a:lnTo>
                  <a:pt x="1362626" y="1027938"/>
                </a:lnTo>
                <a:lnTo>
                  <a:pt x="1362426" y="1020346"/>
                </a:lnTo>
                <a:lnTo>
                  <a:pt x="1361426" y="1004893"/>
                </a:lnTo>
                <a:lnTo>
                  <a:pt x="1361226" y="997166"/>
                </a:lnTo>
                <a:lnTo>
                  <a:pt x="1361026" y="989439"/>
                </a:lnTo>
                <a:lnTo>
                  <a:pt x="1361226" y="981712"/>
                </a:lnTo>
                <a:lnTo>
                  <a:pt x="1361626" y="974121"/>
                </a:lnTo>
                <a:lnTo>
                  <a:pt x="1362626" y="966394"/>
                </a:lnTo>
                <a:lnTo>
                  <a:pt x="1363026" y="962599"/>
                </a:lnTo>
                <a:lnTo>
                  <a:pt x="1364026" y="958803"/>
                </a:lnTo>
                <a:lnTo>
                  <a:pt x="1364626" y="955143"/>
                </a:lnTo>
                <a:lnTo>
                  <a:pt x="1365826" y="951212"/>
                </a:lnTo>
                <a:lnTo>
                  <a:pt x="1367026" y="947552"/>
                </a:lnTo>
                <a:lnTo>
                  <a:pt x="1368226" y="943620"/>
                </a:lnTo>
                <a:lnTo>
                  <a:pt x="1369426" y="941180"/>
                </a:lnTo>
                <a:lnTo>
                  <a:pt x="1370226" y="938605"/>
                </a:lnTo>
                <a:lnTo>
                  <a:pt x="1370826" y="935758"/>
                </a:lnTo>
                <a:lnTo>
                  <a:pt x="1371026" y="933182"/>
                </a:lnTo>
                <a:lnTo>
                  <a:pt x="1371426" y="927625"/>
                </a:lnTo>
                <a:lnTo>
                  <a:pt x="1371426" y="922202"/>
                </a:lnTo>
                <a:lnTo>
                  <a:pt x="1372026" y="916644"/>
                </a:lnTo>
                <a:lnTo>
                  <a:pt x="1372427" y="913933"/>
                </a:lnTo>
                <a:lnTo>
                  <a:pt x="1373027" y="911222"/>
                </a:lnTo>
                <a:lnTo>
                  <a:pt x="1373827" y="908511"/>
                </a:lnTo>
                <a:lnTo>
                  <a:pt x="1374827" y="906071"/>
                </a:lnTo>
                <a:lnTo>
                  <a:pt x="1376427" y="903631"/>
                </a:lnTo>
                <a:lnTo>
                  <a:pt x="1378427" y="901191"/>
                </a:lnTo>
                <a:lnTo>
                  <a:pt x="1379027" y="870283"/>
                </a:lnTo>
                <a:lnTo>
                  <a:pt x="1380027" y="839376"/>
                </a:lnTo>
                <a:lnTo>
                  <a:pt x="1381027" y="808333"/>
                </a:lnTo>
                <a:lnTo>
                  <a:pt x="1382627" y="777697"/>
                </a:lnTo>
                <a:lnTo>
                  <a:pt x="1384227" y="746790"/>
                </a:lnTo>
                <a:lnTo>
                  <a:pt x="1386227" y="716018"/>
                </a:lnTo>
                <a:lnTo>
                  <a:pt x="1388627" y="685111"/>
                </a:lnTo>
                <a:lnTo>
                  <a:pt x="1391027" y="654339"/>
                </a:lnTo>
                <a:lnTo>
                  <a:pt x="1393827" y="623568"/>
                </a:lnTo>
                <a:lnTo>
                  <a:pt x="1397027" y="592796"/>
                </a:lnTo>
                <a:lnTo>
                  <a:pt x="1400227" y="562160"/>
                </a:lnTo>
                <a:lnTo>
                  <a:pt x="1403627" y="531388"/>
                </a:lnTo>
                <a:lnTo>
                  <a:pt x="1407227" y="500616"/>
                </a:lnTo>
                <a:lnTo>
                  <a:pt x="1411027" y="469980"/>
                </a:lnTo>
                <a:lnTo>
                  <a:pt x="1415027" y="439344"/>
                </a:lnTo>
                <a:lnTo>
                  <a:pt x="1419227" y="408708"/>
                </a:lnTo>
                <a:lnTo>
                  <a:pt x="1419627" y="404912"/>
                </a:lnTo>
                <a:lnTo>
                  <a:pt x="1420227" y="401523"/>
                </a:lnTo>
                <a:lnTo>
                  <a:pt x="1421427" y="398270"/>
                </a:lnTo>
                <a:lnTo>
                  <a:pt x="1422627" y="395288"/>
                </a:lnTo>
                <a:lnTo>
                  <a:pt x="1423627" y="392441"/>
                </a:lnTo>
                <a:lnTo>
                  <a:pt x="1425228" y="389730"/>
                </a:lnTo>
                <a:lnTo>
                  <a:pt x="1427228" y="387154"/>
                </a:lnTo>
                <a:lnTo>
                  <a:pt x="1429228" y="384985"/>
                </a:lnTo>
                <a:lnTo>
                  <a:pt x="1431428" y="383087"/>
                </a:lnTo>
                <a:lnTo>
                  <a:pt x="1434028" y="381190"/>
                </a:lnTo>
                <a:lnTo>
                  <a:pt x="1436628" y="379427"/>
                </a:lnTo>
                <a:lnTo>
                  <a:pt x="1439628" y="378207"/>
                </a:lnTo>
                <a:lnTo>
                  <a:pt x="1443028" y="376987"/>
                </a:lnTo>
                <a:lnTo>
                  <a:pt x="1446428" y="376038"/>
                </a:lnTo>
                <a:lnTo>
                  <a:pt x="1450428" y="375496"/>
                </a:lnTo>
                <a:lnTo>
                  <a:pt x="1454428" y="375090"/>
                </a:lnTo>
                <a:lnTo>
                  <a:pt x="1463228" y="374547"/>
                </a:lnTo>
                <a:lnTo>
                  <a:pt x="1471628" y="374276"/>
                </a:lnTo>
                <a:lnTo>
                  <a:pt x="1488629" y="373734"/>
                </a:lnTo>
                <a:lnTo>
                  <a:pt x="1505829" y="373463"/>
                </a:lnTo>
                <a:lnTo>
                  <a:pt x="1522629" y="373598"/>
                </a:lnTo>
                <a:lnTo>
                  <a:pt x="1539830" y="373734"/>
                </a:lnTo>
                <a:lnTo>
                  <a:pt x="1556830" y="374005"/>
                </a:lnTo>
                <a:lnTo>
                  <a:pt x="1574030" y="374276"/>
                </a:lnTo>
                <a:lnTo>
                  <a:pt x="1590831" y="374412"/>
                </a:lnTo>
                <a:lnTo>
                  <a:pt x="1594231" y="374547"/>
                </a:lnTo>
                <a:lnTo>
                  <a:pt x="1597431" y="374818"/>
                </a:lnTo>
                <a:lnTo>
                  <a:pt x="1600431" y="375361"/>
                </a:lnTo>
                <a:lnTo>
                  <a:pt x="1603231" y="375903"/>
                </a:lnTo>
                <a:lnTo>
                  <a:pt x="1606031" y="376716"/>
                </a:lnTo>
                <a:lnTo>
                  <a:pt x="1608431" y="377665"/>
                </a:lnTo>
                <a:lnTo>
                  <a:pt x="1611031" y="378750"/>
                </a:lnTo>
                <a:lnTo>
                  <a:pt x="1613231" y="379970"/>
                </a:lnTo>
                <a:lnTo>
                  <a:pt x="1615431" y="381190"/>
                </a:lnTo>
                <a:lnTo>
                  <a:pt x="1617831" y="382545"/>
                </a:lnTo>
                <a:lnTo>
                  <a:pt x="1621831" y="385663"/>
                </a:lnTo>
                <a:lnTo>
                  <a:pt x="1625831" y="388916"/>
                </a:lnTo>
                <a:lnTo>
                  <a:pt x="1629631" y="392441"/>
                </a:lnTo>
                <a:lnTo>
                  <a:pt x="1637032" y="399354"/>
                </a:lnTo>
                <a:lnTo>
                  <a:pt x="1640632" y="403014"/>
                </a:lnTo>
                <a:lnTo>
                  <a:pt x="1644432" y="405997"/>
                </a:lnTo>
                <a:lnTo>
                  <a:pt x="1648632" y="408979"/>
                </a:lnTo>
                <a:lnTo>
                  <a:pt x="1650632" y="410335"/>
                </a:lnTo>
                <a:lnTo>
                  <a:pt x="1652832" y="411555"/>
                </a:lnTo>
                <a:lnTo>
                  <a:pt x="1655232" y="412639"/>
                </a:lnTo>
                <a:lnTo>
                  <a:pt x="1657432" y="413588"/>
                </a:lnTo>
                <a:lnTo>
                  <a:pt x="1660032" y="414537"/>
                </a:lnTo>
                <a:lnTo>
                  <a:pt x="1662432" y="415215"/>
                </a:lnTo>
                <a:lnTo>
                  <a:pt x="1664232" y="412097"/>
                </a:lnTo>
                <a:lnTo>
                  <a:pt x="1666432" y="409250"/>
                </a:lnTo>
                <a:lnTo>
                  <a:pt x="1668632" y="406810"/>
                </a:lnTo>
                <a:lnTo>
                  <a:pt x="1670832" y="404641"/>
                </a:lnTo>
                <a:lnTo>
                  <a:pt x="1673232" y="403014"/>
                </a:lnTo>
                <a:lnTo>
                  <a:pt x="1676032" y="401388"/>
                </a:lnTo>
                <a:lnTo>
                  <a:pt x="1678432" y="400168"/>
                </a:lnTo>
                <a:lnTo>
                  <a:pt x="1681432" y="399219"/>
                </a:lnTo>
                <a:lnTo>
                  <a:pt x="1684232" y="398541"/>
                </a:lnTo>
                <a:lnTo>
                  <a:pt x="1687033" y="398134"/>
                </a:lnTo>
                <a:lnTo>
                  <a:pt x="1690033" y="397999"/>
                </a:lnTo>
                <a:lnTo>
                  <a:pt x="1693033" y="398134"/>
                </a:lnTo>
                <a:lnTo>
                  <a:pt x="1696233" y="398541"/>
                </a:lnTo>
                <a:lnTo>
                  <a:pt x="1699233" y="399083"/>
                </a:lnTo>
                <a:lnTo>
                  <a:pt x="1702433" y="399897"/>
                </a:lnTo>
                <a:lnTo>
                  <a:pt x="1705433" y="400981"/>
                </a:lnTo>
                <a:lnTo>
                  <a:pt x="1709433" y="402337"/>
                </a:lnTo>
                <a:lnTo>
                  <a:pt x="1713633" y="403421"/>
                </a:lnTo>
                <a:lnTo>
                  <a:pt x="1717433" y="404235"/>
                </a:lnTo>
                <a:lnTo>
                  <a:pt x="1721233" y="404641"/>
                </a:lnTo>
                <a:lnTo>
                  <a:pt x="1725233" y="404912"/>
                </a:lnTo>
                <a:lnTo>
                  <a:pt x="1729033" y="404912"/>
                </a:lnTo>
                <a:lnTo>
                  <a:pt x="1733033" y="404641"/>
                </a:lnTo>
                <a:lnTo>
                  <a:pt x="1736833" y="404370"/>
                </a:lnTo>
                <a:lnTo>
                  <a:pt x="1740634" y="403828"/>
                </a:lnTo>
                <a:lnTo>
                  <a:pt x="1744434" y="403286"/>
                </a:lnTo>
                <a:lnTo>
                  <a:pt x="1752034" y="401930"/>
                </a:lnTo>
                <a:lnTo>
                  <a:pt x="1759634" y="400303"/>
                </a:lnTo>
                <a:lnTo>
                  <a:pt x="1767234" y="398948"/>
                </a:lnTo>
                <a:lnTo>
                  <a:pt x="1776834" y="398948"/>
                </a:lnTo>
                <a:lnTo>
                  <a:pt x="1786234" y="399083"/>
                </a:lnTo>
                <a:lnTo>
                  <a:pt x="1795635" y="399626"/>
                </a:lnTo>
                <a:lnTo>
                  <a:pt x="1805235" y="400032"/>
                </a:lnTo>
                <a:lnTo>
                  <a:pt x="1814435" y="400981"/>
                </a:lnTo>
                <a:lnTo>
                  <a:pt x="1823435" y="402066"/>
                </a:lnTo>
                <a:lnTo>
                  <a:pt x="1828035" y="402743"/>
                </a:lnTo>
                <a:lnTo>
                  <a:pt x="1832635" y="403557"/>
                </a:lnTo>
                <a:lnTo>
                  <a:pt x="1837235" y="404506"/>
                </a:lnTo>
                <a:lnTo>
                  <a:pt x="1841435" y="405455"/>
                </a:lnTo>
                <a:lnTo>
                  <a:pt x="1846036" y="406539"/>
                </a:lnTo>
                <a:lnTo>
                  <a:pt x="1850436" y="407759"/>
                </a:lnTo>
                <a:lnTo>
                  <a:pt x="1854836" y="408979"/>
                </a:lnTo>
                <a:lnTo>
                  <a:pt x="1858836" y="410470"/>
                </a:lnTo>
                <a:lnTo>
                  <a:pt x="1863236" y="412097"/>
                </a:lnTo>
                <a:lnTo>
                  <a:pt x="1867236" y="413724"/>
                </a:lnTo>
                <a:lnTo>
                  <a:pt x="1871636" y="415621"/>
                </a:lnTo>
                <a:lnTo>
                  <a:pt x="1875636" y="417655"/>
                </a:lnTo>
                <a:lnTo>
                  <a:pt x="1879636" y="419688"/>
                </a:lnTo>
                <a:lnTo>
                  <a:pt x="1883636" y="421993"/>
                </a:lnTo>
                <a:lnTo>
                  <a:pt x="1887636" y="424433"/>
                </a:lnTo>
                <a:lnTo>
                  <a:pt x="1891436" y="426873"/>
                </a:lnTo>
                <a:lnTo>
                  <a:pt x="1895237" y="429719"/>
                </a:lnTo>
                <a:lnTo>
                  <a:pt x="1899237" y="432702"/>
                </a:lnTo>
                <a:lnTo>
                  <a:pt x="1902837" y="435684"/>
                </a:lnTo>
                <a:lnTo>
                  <a:pt x="1906437" y="438937"/>
                </a:lnTo>
                <a:lnTo>
                  <a:pt x="1907437" y="435820"/>
                </a:lnTo>
                <a:lnTo>
                  <a:pt x="1908037" y="432837"/>
                </a:lnTo>
                <a:lnTo>
                  <a:pt x="1908837" y="429584"/>
                </a:lnTo>
                <a:lnTo>
                  <a:pt x="1909637" y="426602"/>
                </a:lnTo>
                <a:lnTo>
                  <a:pt x="1910237" y="425246"/>
                </a:lnTo>
                <a:lnTo>
                  <a:pt x="1911037" y="423890"/>
                </a:lnTo>
                <a:lnTo>
                  <a:pt x="1912037" y="422535"/>
                </a:lnTo>
                <a:lnTo>
                  <a:pt x="1912837" y="421450"/>
                </a:lnTo>
                <a:lnTo>
                  <a:pt x="1914237" y="420637"/>
                </a:lnTo>
                <a:lnTo>
                  <a:pt x="1915837" y="419824"/>
                </a:lnTo>
                <a:lnTo>
                  <a:pt x="1917437" y="419146"/>
                </a:lnTo>
                <a:lnTo>
                  <a:pt x="1919437" y="418739"/>
                </a:lnTo>
                <a:lnTo>
                  <a:pt x="1921237" y="418604"/>
                </a:lnTo>
                <a:lnTo>
                  <a:pt x="1922837" y="418739"/>
                </a:lnTo>
                <a:lnTo>
                  <a:pt x="1924237" y="418875"/>
                </a:lnTo>
                <a:lnTo>
                  <a:pt x="1925637" y="419281"/>
                </a:lnTo>
                <a:lnTo>
                  <a:pt x="1926837" y="419824"/>
                </a:lnTo>
                <a:lnTo>
                  <a:pt x="1928037" y="420637"/>
                </a:lnTo>
                <a:lnTo>
                  <a:pt x="1929037" y="421315"/>
                </a:lnTo>
                <a:lnTo>
                  <a:pt x="1930037" y="422264"/>
                </a:lnTo>
                <a:lnTo>
                  <a:pt x="1931637" y="424433"/>
                </a:lnTo>
                <a:lnTo>
                  <a:pt x="1933037" y="426873"/>
                </a:lnTo>
                <a:lnTo>
                  <a:pt x="1934037" y="429448"/>
                </a:lnTo>
                <a:lnTo>
                  <a:pt x="1935037" y="432024"/>
                </a:lnTo>
                <a:lnTo>
                  <a:pt x="1938237" y="443140"/>
                </a:lnTo>
                <a:lnTo>
                  <a:pt x="1941237" y="454391"/>
                </a:lnTo>
                <a:lnTo>
                  <a:pt x="1947038" y="476894"/>
                </a:lnTo>
                <a:lnTo>
                  <a:pt x="1948238" y="478114"/>
                </a:lnTo>
                <a:lnTo>
                  <a:pt x="1949238" y="479469"/>
                </a:lnTo>
                <a:lnTo>
                  <a:pt x="1949838" y="480825"/>
                </a:lnTo>
                <a:lnTo>
                  <a:pt x="1950438" y="482316"/>
                </a:lnTo>
                <a:lnTo>
                  <a:pt x="1951438" y="485163"/>
                </a:lnTo>
                <a:lnTo>
                  <a:pt x="1952038" y="488281"/>
                </a:lnTo>
                <a:lnTo>
                  <a:pt x="1952038" y="491534"/>
                </a:lnTo>
                <a:lnTo>
                  <a:pt x="1952038" y="494787"/>
                </a:lnTo>
                <a:lnTo>
                  <a:pt x="1951438" y="501565"/>
                </a:lnTo>
                <a:lnTo>
                  <a:pt x="1951238" y="504819"/>
                </a:lnTo>
                <a:lnTo>
                  <a:pt x="1951038" y="508208"/>
                </a:lnTo>
                <a:lnTo>
                  <a:pt x="1951238" y="511325"/>
                </a:lnTo>
                <a:lnTo>
                  <a:pt x="1951638" y="514579"/>
                </a:lnTo>
                <a:lnTo>
                  <a:pt x="1952638" y="517561"/>
                </a:lnTo>
                <a:lnTo>
                  <a:pt x="1953038" y="518917"/>
                </a:lnTo>
                <a:lnTo>
                  <a:pt x="1954038" y="520272"/>
                </a:lnTo>
                <a:lnTo>
                  <a:pt x="1954838" y="521628"/>
                </a:lnTo>
                <a:lnTo>
                  <a:pt x="1956038" y="523119"/>
                </a:lnTo>
                <a:lnTo>
                  <a:pt x="1957038" y="524339"/>
                </a:lnTo>
                <a:lnTo>
                  <a:pt x="1958638" y="525424"/>
                </a:lnTo>
                <a:lnTo>
                  <a:pt x="1960238" y="525966"/>
                </a:lnTo>
                <a:lnTo>
                  <a:pt x="1961838" y="526779"/>
                </a:lnTo>
                <a:lnTo>
                  <a:pt x="1963838" y="527864"/>
                </a:lnTo>
                <a:lnTo>
                  <a:pt x="1965438" y="529219"/>
                </a:lnTo>
                <a:lnTo>
                  <a:pt x="2003639" y="683078"/>
                </a:lnTo>
                <a:lnTo>
                  <a:pt x="2041639" y="836801"/>
                </a:lnTo>
                <a:lnTo>
                  <a:pt x="2043239" y="843036"/>
                </a:lnTo>
                <a:lnTo>
                  <a:pt x="2045239" y="849136"/>
                </a:lnTo>
                <a:lnTo>
                  <a:pt x="2047039" y="855236"/>
                </a:lnTo>
                <a:lnTo>
                  <a:pt x="2047639" y="858354"/>
                </a:lnTo>
                <a:lnTo>
                  <a:pt x="2048039" y="861608"/>
                </a:lnTo>
                <a:lnTo>
                  <a:pt x="2048639" y="864726"/>
                </a:lnTo>
                <a:lnTo>
                  <a:pt x="2048839" y="867708"/>
                </a:lnTo>
                <a:lnTo>
                  <a:pt x="2048839" y="870826"/>
                </a:lnTo>
                <a:lnTo>
                  <a:pt x="2048439" y="873943"/>
                </a:lnTo>
                <a:lnTo>
                  <a:pt x="2047639" y="877197"/>
                </a:lnTo>
                <a:lnTo>
                  <a:pt x="2046839" y="880315"/>
                </a:lnTo>
                <a:lnTo>
                  <a:pt x="2045439" y="883297"/>
                </a:lnTo>
                <a:lnTo>
                  <a:pt x="2043639" y="886550"/>
                </a:lnTo>
                <a:lnTo>
                  <a:pt x="2045839" y="888042"/>
                </a:lnTo>
                <a:lnTo>
                  <a:pt x="2047839" y="889533"/>
                </a:lnTo>
                <a:lnTo>
                  <a:pt x="2049639" y="891295"/>
                </a:lnTo>
                <a:lnTo>
                  <a:pt x="2051240" y="892922"/>
                </a:lnTo>
                <a:lnTo>
                  <a:pt x="2052840" y="894684"/>
                </a:lnTo>
                <a:lnTo>
                  <a:pt x="2054240" y="896446"/>
                </a:lnTo>
                <a:lnTo>
                  <a:pt x="2055440" y="898480"/>
                </a:lnTo>
                <a:lnTo>
                  <a:pt x="2056640" y="900513"/>
                </a:lnTo>
                <a:lnTo>
                  <a:pt x="2058440" y="904715"/>
                </a:lnTo>
                <a:lnTo>
                  <a:pt x="2059840" y="909053"/>
                </a:lnTo>
                <a:lnTo>
                  <a:pt x="2060840" y="913526"/>
                </a:lnTo>
                <a:lnTo>
                  <a:pt x="2061840" y="918135"/>
                </a:lnTo>
                <a:lnTo>
                  <a:pt x="2081840" y="1009773"/>
                </a:lnTo>
                <a:lnTo>
                  <a:pt x="2102240" y="1102495"/>
                </a:lnTo>
                <a:lnTo>
                  <a:pt x="2104440" y="1100326"/>
                </a:lnTo>
                <a:lnTo>
                  <a:pt x="2106241" y="1098157"/>
                </a:lnTo>
                <a:lnTo>
                  <a:pt x="2107641" y="1095988"/>
                </a:lnTo>
                <a:lnTo>
                  <a:pt x="2108841" y="1093548"/>
                </a:lnTo>
                <a:lnTo>
                  <a:pt x="2109441" y="1091108"/>
                </a:lnTo>
                <a:lnTo>
                  <a:pt x="2109841" y="1088668"/>
                </a:lnTo>
                <a:lnTo>
                  <a:pt x="2110441" y="1083516"/>
                </a:lnTo>
                <a:lnTo>
                  <a:pt x="2110841" y="1078365"/>
                </a:lnTo>
                <a:lnTo>
                  <a:pt x="2111041" y="1075925"/>
                </a:lnTo>
                <a:lnTo>
                  <a:pt x="2111441" y="1073485"/>
                </a:lnTo>
                <a:lnTo>
                  <a:pt x="2112241" y="1071181"/>
                </a:lnTo>
                <a:lnTo>
                  <a:pt x="2113041" y="1068876"/>
                </a:lnTo>
                <a:lnTo>
                  <a:pt x="2114241" y="1066707"/>
                </a:lnTo>
                <a:lnTo>
                  <a:pt x="2115841" y="1064674"/>
                </a:lnTo>
                <a:lnTo>
                  <a:pt x="2121241" y="1068741"/>
                </a:lnTo>
                <a:lnTo>
                  <a:pt x="2121241" y="1068469"/>
                </a:lnTo>
                <a:lnTo>
                  <a:pt x="2115841" y="1064674"/>
                </a:lnTo>
                <a:lnTo>
                  <a:pt x="2116841" y="1041900"/>
                </a:lnTo>
                <a:lnTo>
                  <a:pt x="2117241" y="1030649"/>
                </a:lnTo>
                <a:lnTo>
                  <a:pt x="2117841" y="1019397"/>
                </a:lnTo>
                <a:lnTo>
                  <a:pt x="2118641" y="1008146"/>
                </a:lnTo>
                <a:lnTo>
                  <a:pt x="2119641" y="996759"/>
                </a:lnTo>
                <a:lnTo>
                  <a:pt x="2121241" y="985643"/>
                </a:lnTo>
                <a:lnTo>
                  <a:pt x="2122441" y="980086"/>
                </a:lnTo>
                <a:lnTo>
                  <a:pt x="2123641" y="974528"/>
                </a:lnTo>
                <a:lnTo>
                  <a:pt x="2123441" y="973172"/>
                </a:lnTo>
                <a:lnTo>
                  <a:pt x="2123241" y="971816"/>
                </a:lnTo>
                <a:lnTo>
                  <a:pt x="2123441" y="970190"/>
                </a:lnTo>
                <a:lnTo>
                  <a:pt x="2123841" y="968563"/>
                </a:lnTo>
                <a:lnTo>
                  <a:pt x="2125041" y="965174"/>
                </a:lnTo>
                <a:lnTo>
                  <a:pt x="2126641" y="961243"/>
                </a:lnTo>
                <a:lnTo>
                  <a:pt x="2145241" y="788135"/>
                </a:lnTo>
                <a:lnTo>
                  <a:pt x="2146641" y="782984"/>
                </a:lnTo>
                <a:lnTo>
                  <a:pt x="2147641" y="777968"/>
                </a:lnTo>
                <a:lnTo>
                  <a:pt x="2149441" y="767801"/>
                </a:lnTo>
                <a:lnTo>
                  <a:pt x="2150441" y="757499"/>
                </a:lnTo>
                <a:lnTo>
                  <a:pt x="2151641" y="747197"/>
                </a:lnTo>
                <a:lnTo>
                  <a:pt x="2152041" y="736894"/>
                </a:lnTo>
                <a:lnTo>
                  <a:pt x="2152641" y="726456"/>
                </a:lnTo>
                <a:lnTo>
                  <a:pt x="2153241" y="705716"/>
                </a:lnTo>
                <a:lnTo>
                  <a:pt x="2153841" y="685111"/>
                </a:lnTo>
                <a:lnTo>
                  <a:pt x="2154641" y="674673"/>
                </a:lnTo>
                <a:lnTo>
                  <a:pt x="2155441" y="664371"/>
                </a:lnTo>
                <a:lnTo>
                  <a:pt x="2156641" y="653933"/>
                </a:lnTo>
                <a:lnTo>
                  <a:pt x="2158242" y="643766"/>
                </a:lnTo>
                <a:lnTo>
                  <a:pt x="2159442" y="638615"/>
                </a:lnTo>
                <a:lnTo>
                  <a:pt x="2160642" y="633599"/>
                </a:lnTo>
                <a:lnTo>
                  <a:pt x="2161642" y="628448"/>
                </a:lnTo>
                <a:lnTo>
                  <a:pt x="2163242" y="623432"/>
                </a:lnTo>
                <a:lnTo>
                  <a:pt x="2163842" y="620721"/>
                </a:lnTo>
                <a:lnTo>
                  <a:pt x="2164242" y="618010"/>
                </a:lnTo>
                <a:lnTo>
                  <a:pt x="2164442" y="615163"/>
                </a:lnTo>
                <a:lnTo>
                  <a:pt x="2164442" y="612316"/>
                </a:lnTo>
                <a:lnTo>
                  <a:pt x="2164442" y="606487"/>
                </a:lnTo>
                <a:lnTo>
                  <a:pt x="2164442" y="600929"/>
                </a:lnTo>
                <a:lnTo>
                  <a:pt x="2164642" y="598218"/>
                </a:lnTo>
                <a:lnTo>
                  <a:pt x="2164842" y="595372"/>
                </a:lnTo>
                <a:lnTo>
                  <a:pt x="2165242" y="592660"/>
                </a:lnTo>
                <a:lnTo>
                  <a:pt x="2166242" y="589949"/>
                </a:lnTo>
                <a:lnTo>
                  <a:pt x="2167242" y="587238"/>
                </a:lnTo>
                <a:lnTo>
                  <a:pt x="2168442" y="584798"/>
                </a:lnTo>
                <a:lnTo>
                  <a:pt x="2170442" y="582222"/>
                </a:lnTo>
                <a:lnTo>
                  <a:pt x="2172442" y="579782"/>
                </a:lnTo>
                <a:lnTo>
                  <a:pt x="2172842" y="570022"/>
                </a:lnTo>
                <a:lnTo>
                  <a:pt x="2173242" y="561211"/>
                </a:lnTo>
                <a:lnTo>
                  <a:pt x="2174442" y="553213"/>
                </a:lnTo>
                <a:lnTo>
                  <a:pt x="2175242" y="549688"/>
                </a:lnTo>
                <a:lnTo>
                  <a:pt x="2175842" y="546028"/>
                </a:lnTo>
                <a:lnTo>
                  <a:pt x="2176842" y="542911"/>
                </a:lnTo>
                <a:lnTo>
                  <a:pt x="2177842" y="539793"/>
                </a:lnTo>
                <a:lnTo>
                  <a:pt x="2179042" y="536810"/>
                </a:lnTo>
                <a:lnTo>
                  <a:pt x="2180242" y="534235"/>
                </a:lnTo>
                <a:lnTo>
                  <a:pt x="2181842" y="531524"/>
                </a:lnTo>
                <a:lnTo>
                  <a:pt x="2183442" y="529219"/>
                </a:lnTo>
                <a:lnTo>
                  <a:pt x="2185042" y="527050"/>
                </a:lnTo>
                <a:lnTo>
                  <a:pt x="2186842" y="525017"/>
                </a:lnTo>
                <a:lnTo>
                  <a:pt x="2188842" y="523119"/>
                </a:lnTo>
                <a:lnTo>
                  <a:pt x="2191042" y="521357"/>
                </a:lnTo>
                <a:lnTo>
                  <a:pt x="2193642" y="519866"/>
                </a:lnTo>
                <a:lnTo>
                  <a:pt x="2196042" y="518374"/>
                </a:lnTo>
                <a:lnTo>
                  <a:pt x="2198842" y="517019"/>
                </a:lnTo>
                <a:lnTo>
                  <a:pt x="2201842" y="515934"/>
                </a:lnTo>
                <a:lnTo>
                  <a:pt x="2204842" y="514850"/>
                </a:lnTo>
                <a:lnTo>
                  <a:pt x="2208242" y="513901"/>
                </a:lnTo>
                <a:lnTo>
                  <a:pt x="2211643" y="513223"/>
                </a:lnTo>
                <a:lnTo>
                  <a:pt x="2215243" y="512410"/>
                </a:lnTo>
                <a:lnTo>
                  <a:pt x="2219443" y="511732"/>
                </a:lnTo>
                <a:lnTo>
                  <a:pt x="2223443" y="511325"/>
                </a:lnTo>
                <a:lnTo>
                  <a:pt x="2227843" y="511054"/>
                </a:lnTo>
                <a:lnTo>
                  <a:pt x="2232443" y="510648"/>
                </a:lnTo>
                <a:lnTo>
                  <a:pt x="2242243" y="510377"/>
                </a:lnTo>
                <a:lnTo>
                  <a:pt x="2265244" y="510241"/>
                </a:lnTo>
                <a:lnTo>
                  <a:pt x="2288244" y="510241"/>
                </a:lnTo>
                <a:lnTo>
                  <a:pt x="2297844" y="512410"/>
                </a:lnTo>
                <a:lnTo>
                  <a:pt x="2300844" y="513630"/>
                </a:lnTo>
                <a:lnTo>
                  <a:pt x="2304044" y="514579"/>
                </a:lnTo>
                <a:lnTo>
                  <a:pt x="2307244" y="515392"/>
                </a:lnTo>
                <a:lnTo>
                  <a:pt x="2310244" y="515934"/>
                </a:lnTo>
                <a:lnTo>
                  <a:pt x="2313444" y="516477"/>
                </a:lnTo>
                <a:lnTo>
                  <a:pt x="2316445" y="516748"/>
                </a:lnTo>
                <a:lnTo>
                  <a:pt x="2319645" y="517019"/>
                </a:lnTo>
                <a:lnTo>
                  <a:pt x="2322845" y="517019"/>
                </a:lnTo>
                <a:lnTo>
                  <a:pt x="2329245" y="517019"/>
                </a:lnTo>
                <a:lnTo>
                  <a:pt x="2335645" y="516748"/>
                </a:lnTo>
                <a:lnTo>
                  <a:pt x="2342045" y="516206"/>
                </a:lnTo>
                <a:lnTo>
                  <a:pt x="2348445" y="515663"/>
                </a:lnTo>
                <a:lnTo>
                  <a:pt x="2354845" y="514986"/>
                </a:lnTo>
                <a:lnTo>
                  <a:pt x="2361445" y="514443"/>
                </a:lnTo>
                <a:lnTo>
                  <a:pt x="2367846" y="514037"/>
                </a:lnTo>
                <a:lnTo>
                  <a:pt x="2374446" y="514037"/>
                </a:lnTo>
                <a:lnTo>
                  <a:pt x="2377646" y="514308"/>
                </a:lnTo>
                <a:lnTo>
                  <a:pt x="2380846" y="514443"/>
                </a:lnTo>
                <a:lnTo>
                  <a:pt x="2384046" y="514714"/>
                </a:lnTo>
                <a:lnTo>
                  <a:pt x="2387446" y="515392"/>
                </a:lnTo>
                <a:lnTo>
                  <a:pt x="2390646" y="515934"/>
                </a:lnTo>
                <a:lnTo>
                  <a:pt x="2393846" y="516748"/>
                </a:lnTo>
                <a:lnTo>
                  <a:pt x="2397046" y="517697"/>
                </a:lnTo>
                <a:lnTo>
                  <a:pt x="2400246" y="518781"/>
                </a:lnTo>
                <a:lnTo>
                  <a:pt x="2401646" y="519188"/>
                </a:lnTo>
                <a:lnTo>
                  <a:pt x="2403046" y="519459"/>
                </a:lnTo>
                <a:lnTo>
                  <a:pt x="2404046" y="519594"/>
                </a:lnTo>
                <a:lnTo>
                  <a:pt x="2405046" y="519594"/>
                </a:lnTo>
                <a:lnTo>
                  <a:pt x="2406246" y="519594"/>
                </a:lnTo>
                <a:lnTo>
                  <a:pt x="2407046" y="519323"/>
                </a:lnTo>
                <a:lnTo>
                  <a:pt x="2407846" y="519052"/>
                </a:lnTo>
                <a:lnTo>
                  <a:pt x="2408646" y="518646"/>
                </a:lnTo>
                <a:lnTo>
                  <a:pt x="2410046" y="517290"/>
                </a:lnTo>
                <a:lnTo>
                  <a:pt x="2411246" y="515799"/>
                </a:lnTo>
                <a:lnTo>
                  <a:pt x="2412046" y="513901"/>
                </a:lnTo>
                <a:lnTo>
                  <a:pt x="2412846" y="511868"/>
                </a:lnTo>
                <a:lnTo>
                  <a:pt x="2413446" y="509834"/>
                </a:lnTo>
                <a:lnTo>
                  <a:pt x="2413846" y="507259"/>
                </a:lnTo>
                <a:lnTo>
                  <a:pt x="2414846" y="502514"/>
                </a:lnTo>
                <a:lnTo>
                  <a:pt x="2415646" y="497770"/>
                </a:lnTo>
                <a:lnTo>
                  <a:pt x="2416446" y="495736"/>
                </a:lnTo>
                <a:lnTo>
                  <a:pt x="2416846" y="493703"/>
                </a:lnTo>
                <a:lnTo>
                  <a:pt x="2418246" y="489772"/>
                </a:lnTo>
                <a:lnTo>
                  <a:pt x="2419247" y="485841"/>
                </a:lnTo>
                <a:lnTo>
                  <a:pt x="2419847" y="481774"/>
                </a:lnTo>
                <a:lnTo>
                  <a:pt x="2420247" y="477571"/>
                </a:lnTo>
                <a:lnTo>
                  <a:pt x="2421247" y="469302"/>
                </a:lnTo>
                <a:lnTo>
                  <a:pt x="2421447" y="465100"/>
                </a:lnTo>
                <a:lnTo>
                  <a:pt x="2421847" y="460898"/>
                </a:lnTo>
                <a:lnTo>
                  <a:pt x="2422647" y="456967"/>
                </a:lnTo>
                <a:lnTo>
                  <a:pt x="2423447" y="452900"/>
                </a:lnTo>
                <a:lnTo>
                  <a:pt x="2424847" y="448969"/>
                </a:lnTo>
                <a:lnTo>
                  <a:pt x="2426447" y="445173"/>
                </a:lnTo>
                <a:lnTo>
                  <a:pt x="2427647" y="443411"/>
                </a:lnTo>
                <a:lnTo>
                  <a:pt x="2428647" y="441649"/>
                </a:lnTo>
                <a:lnTo>
                  <a:pt x="2430047" y="439886"/>
                </a:lnTo>
                <a:lnTo>
                  <a:pt x="2431447" y="438260"/>
                </a:lnTo>
                <a:lnTo>
                  <a:pt x="2433247" y="436497"/>
                </a:lnTo>
                <a:lnTo>
                  <a:pt x="2435047" y="434871"/>
                </a:lnTo>
                <a:lnTo>
                  <a:pt x="2437047" y="433244"/>
                </a:lnTo>
                <a:lnTo>
                  <a:pt x="2439247" y="431888"/>
                </a:lnTo>
                <a:lnTo>
                  <a:pt x="2439447" y="428364"/>
                </a:lnTo>
                <a:lnTo>
                  <a:pt x="2439647" y="425246"/>
                </a:lnTo>
                <a:lnTo>
                  <a:pt x="2440447" y="422535"/>
                </a:lnTo>
                <a:lnTo>
                  <a:pt x="2440847" y="420095"/>
                </a:lnTo>
                <a:lnTo>
                  <a:pt x="2441647" y="418061"/>
                </a:lnTo>
                <a:lnTo>
                  <a:pt x="2442647" y="416299"/>
                </a:lnTo>
                <a:lnTo>
                  <a:pt x="2443647" y="414672"/>
                </a:lnTo>
                <a:lnTo>
                  <a:pt x="2444647" y="413452"/>
                </a:lnTo>
                <a:lnTo>
                  <a:pt x="2446047" y="412368"/>
                </a:lnTo>
                <a:lnTo>
                  <a:pt x="2447447" y="411555"/>
                </a:lnTo>
                <a:lnTo>
                  <a:pt x="2448847" y="411012"/>
                </a:lnTo>
                <a:lnTo>
                  <a:pt x="2450447" y="410741"/>
                </a:lnTo>
                <a:lnTo>
                  <a:pt x="2452047" y="410335"/>
                </a:lnTo>
                <a:lnTo>
                  <a:pt x="2453647" y="410335"/>
                </a:lnTo>
                <a:lnTo>
                  <a:pt x="2455447" y="410335"/>
                </a:lnTo>
                <a:lnTo>
                  <a:pt x="2457047" y="410470"/>
                </a:lnTo>
                <a:lnTo>
                  <a:pt x="2460847" y="411148"/>
                </a:lnTo>
                <a:lnTo>
                  <a:pt x="2464447" y="412097"/>
                </a:lnTo>
                <a:lnTo>
                  <a:pt x="2472248" y="414130"/>
                </a:lnTo>
                <a:lnTo>
                  <a:pt x="2475848" y="414808"/>
                </a:lnTo>
                <a:lnTo>
                  <a:pt x="2477848" y="415215"/>
                </a:lnTo>
                <a:lnTo>
                  <a:pt x="2479648" y="415350"/>
                </a:lnTo>
                <a:lnTo>
                  <a:pt x="2481248" y="415486"/>
                </a:lnTo>
                <a:lnTo>
                  <a:pt x="2483048" y="415350"/>
                </a:lnTo>
                <a:lnTo>
                  <a:pt x="2484648" y="415215"/>
                </a:lnTo>
                <a:lnTo>
                  <a:pt x="2486248" y="414808"/>
                </a:lnTo>
                <a:lnTo>
                  <a:pt x="2488248" y="412910"/>
                </a:lnTo>
                <a:lnTo>
                  <a:pt x="2490448" y="411148"/>
                </a:lnTo>
                <a:lnTo>
                  <a:pt x="2492848" y="409792"/>
                </a:lnTo>
                <a:lnTo>
                  <a:pt x="2495048" y="408708"/>
                </a:lnTo>
                <a:lnTo>
                  <a:pt x="2497648" y="407895"/>
                </a:lnTo>
                <a:lnTo>
                  <a:pt x="2499848" y="407081"/>
                </a:lnTo>
                <a:lnTo>
                  <a:pt x="2502448" y="406675"/>
                </a:lnTo>
                <a:lnTo>
                  <a:pt x="2504848" y="406539"/>
                </a:lnTo>
                <a:lnTo>
                  <a:pt x="2507448" y="406403"/>
                </a:lnTo>
                <a:lnTo>
                  <a:pt x="2509848" y="406403"/>
                </a:lnTo>
                <a:lnTo>
                  <a:pt x="2512648" y="406539"/>
                </a:lnTo>
                <a:lnTo>
                  <a:pt x="2515248" y="406810"/>
                </a:lnTo>
                <a:lnTo>
                  <a:pt x="2520448" y="407488"/>
                </a:lnTo>
                <a:lnTo>
                  <a:pt x="2525649" y="408437"/>
                </a:lnTo>
                <a:lnTo>
                  <a:pt x="2553449" y="415350"/>
                </a:lnTo>
                <a:lnTo>
                  <a:pt x="2552649" y="414401"/>
                </a:lnTo>
                <a:lnTo>
                  <a:pt x="2553649" y="409521"/>
                </a:lnTo>
                <a:lnTo>
                  <a:pt x="2555249" y="404777"/>
                </a:lnTo>
                <a:lnTo>
                  <a:pt x="2557049" y="400710"/>
                </a:lnTo>
                <a:lnTo>
                  <a:pt x="2559049" y="396914"/>
                </a:lnTo>
                <a:lnTo>
                  <a:pt x="2561249" y="393661"/>
                </a:lnTo>
                <a:lnTo>
                  <a:pt x="2563449" y="390814"/>
                </a:lnTo>
                <a:lnTo>
                  <a:pt x="2566049" y="388103"/>
                </a:lnTo>
                <a:lnTo>
                  <a:pt x="2568849" y="385934"/>
                </a:lnTo>
                <a:lnTo>
                  <a:pt x="2571449" y="383901"/>
                </a:lnTo>
                <a:lnTo>
                  <a:pt x="2574449" y="382410"/>
                </a:lnTo>
                <a:lnTo>
                  <a:pt x="2577650" y="381054"/>
                </a:lnTo>
                <a:lnTo>
                  <a:pt x="2580850" y="379970"/>
                </a:lnTo>
                <a:lnTo>
                  <a:pt x="2584050" y="379021"/>
                </a:lnTo>
                <a:lnTo>
                  <a:pt x="2587450" y="378343"/>
                </a:lnTo>
                <a:lnTo>
                  <a:pt x="2590850" y="377936"/>
                </a:lnTo>
                <a:lnTo>
                  <a:pt x="2594450" y="377665"/>
                </a:lnTo>
                <a:lnTo>
                  <a:pt x="2598250" y="377394"/>
                </a:lnTo>
                <a:lnTo>
                  <a:pt x="2601850" y="377394"/>
                </a:lnTo>
                <a:lnTo>
                  <a:pt x="2605450" y="377665"/>
                </a:lnTo>
                <a:lnTo>
                  <a:pt x="2609050" y="377801"/>
                </a:lnTo>
                <a:lnTo>
                  <a:pt x="2616650" y="378343"/>
                </a:lnTo>
                <a:lnTo>
                  <a:pt x="2624250" y="379021"/>
                </a:lnTo>
                <a:lnTo>
                  <a:pt x="2631451" y="379563"/>
                </a:lnTo>
                <a:lnTo>
                  <a:pt x="2638451" y="380105"/>
                </a:lnTo>
                <a:lnTo>
                  <a:pt x="2642051" y="380105"/>
                </a:lnTo>
                <a:lnTo>
                  <a:pt x="2645451" y="380105"/>
                </a:lnTo>
                <a:lnTo>
                  <a:pt x="2648651" y="379970"/>
                </a:lnTo>
                <a:lnTo>
                  <a:pt x="2651851" y="379563"/>
                </a:lnTo>
                <a:lnTo>
                  <a:pt x="2655251" y="379156"/>
                </a:lnTo>
                <a:lnTo>
                  <a:pt x="2659051" y="378885"/>
                </a:lnTo>
                <a:lnTo>
                  <a:pt x="2663251" y="378750"/>
                </a:lnTo>
                <a:lnTo>
                  <a:pt x="2667451" y="378750"/>
                </a:lnTo>
                <a:lnTo>
                  <a:pt x="2671851" y="378885"/>
                </a:lnTo>
                <a:lnTo>
                  <a:pt x="2676651" y="379156"/>
                </a:lnTo>
                <a:lnTo>
                  <a:pt x="2681252" y="379563"/>
                </a:lnTo>
                <a:lnTo>
                  <a:pt x="2686252" y="380105"/>
                </a:lnTo>
                <a:lnTo>
                  <a:pt x="2691052" y="380647"/>
                </a:lnTo>
                <a:lnTo>
                  <a:pt x="2696052" y="381461"/>
                </a:lnTo>
                <a:lnTo>
                  <a:pt x="2701052" y="382410"/>
                </a:lnTo>
                <a:lnTo>
                  <a:pt x="2705852" y="383494"/>
                </a:lnTo>
                <a:lnTo>
                  <a:pt x="2710852" y="384579"/>
                </a:lnTo>
                <a:lnTo>
                  <a:pt x="2715652" y="385799"/>
                </a:lnTo>
                <a:lnTo>
                  <a:pt x="2720252" y="387154"/>
                </a:lnTo>
                <a:lnTo>
                  <a:pt x="2724652" y="388781"/>
                </a:lnTo>
                <a:lnTo>
                  <a:pt x="2731653" y="386883"/>
                </a:lnTo>
                <a:lnTo>
                  <a:pt x="2735053" y="386070"/>
                </a:lnTo>
                <a:lnTo>
                  <a:pt x="2738453" y="385392"/>
                </a:lnTo>
                <a:lnTo>
                  <a:pt x="2741653" y="384850"/>
                </a:lnTo>
                <a:lnTo>
                  <a:pt x="2744853" y="384579"/>
                </a:lnTo>
                <a:lnTo>
                  <a:pt x="2748053" y="384443"/>
                </a:lnTo>
                <a:lnTo>
                  <a:pt x="2751053" y="384579"/>
                </a:lnTo>
                <a:lnTo>
                  <a:pt x="2752653" y="384850"/>
                </a:lnTo>
                <a:lnTo>
                  <a:pt x="2753853" y="385121"/>
                </a:lnTo>
                <a:lnTo>
                  <a:pt x="2755253" y="385663"/>
                </a:lnTo>
                <a:lnTo>
                  <a:pt x="2756653" y="386070"/>
                </a:lnTo>
                <a:lnTo>
                  <a:pt x="2758053" y="386748"/>
                </a:lnTo>
                <a:lnTo>
                  <a:pt x="2759453" y="387561"/>
                </a:lnTo>
                <a:lnTo>
                  <a:pt x="2760853" y="388239"/>
                </a:lnTo>
                <a:lnTo>
                  <a:pt x="2761853" y="389323"/>
                </a:lnTo>
                <a:lnTo>
                  <a:pt x="2763253" y="390408"/>
                </a:lnTo>
                <a:lnTo>
                  <a:pt x="2764453" y="391628"/>
                </a:lnTo>
                <a:lnTo>
                  <a:pt x="2765653" y="393119"/>
                </a:lnTo>
                <a:lnTo>
                  <a:pt x="2766453" y="394610"/>
                </a:lnTo>
                <a:lnTo>
                  <a:pt x="2768453" y="398134"/>
                </a:lnTo>
                <a:lnTo>
                  <a:pt x="2770453" y="402472"/>
                </a:lnTo>
                <a:lnTo>
                  <a:pt x="2771253" y="404099"/>
                </a:lnTo>
                <a:lnTo>
                  <a:pt x="2772053" y="405590"/>
                </a:lnTo>
                <a:lnTo>
                  <a:pt x="2773053" y="406946"/>
                </a:lnTo>
                <a:lnTo>
                  <a:pt x="2774253" y="408437"/>
                </a:lnTo>
                <a:lnTo>
                  <a:pt x="2775653" y="409657"/>
                </a:lnTo>
                <a:lnTo>
                  <a:pt x="2777053" y="410741"/>
                </a:lnTo>
                <a:lnTo>
                  <a:pt x="2778653" y="411826"/>
                </a:lnTo>
                <a:lnTo>
                  <a:pt x="2780453" y="412639"/>
                </a:lnTo>
                <a:lnTo>
                  <a:pt x="2782053" y="413452"/>
                </a:lnTo>
                <a:lnTo>
                  <a:pt x="2784054" y="414130"/>
                </a:lnTo>
                <a:lnTo>
                  <a:pt x="2786054" y="414672"/>
                </a:lnTo>
                <a:lnTo>
                  <a:pt x="2788054" y="415079"/>
                </a:lnTo>
                <a:lnTo>
                  <a:pt x="2790254" y="415215"/>
                </a:lnTo>
                <a:lnTo>
                  <a:pt x="2792454" y="415079"/>
                </a:lnTo>
                <a:lnTo>
                  <a:pt x="2794854" y="414808"/>
                </a:lnTo>
                <a:lnTo>
                  <a:pt x="2797054" y="414401"/>
                </a:lnTo>
                <a:lnTo>
                  <a:pt x="2799054" y="410877"/>
                </a:lnTo>
                <a:lnTo>
                  <a:pt x="2801054" y="408030"/>
                </a:lnTo>
                <a:lnTo>
                  <a:pt x="2803054" y="405861"/>
                </a:lnTo>
                <a:lnTo>
                  <a:pt x="2804854" y="404370"/>
                </a:lnTo>
                <a:lnTo>
                  <a:pt x="2805654" y="403828"/>
                </a:lnTo>
                <a:lnTo>
                  <a:pt x="2806654" y="403557"/>
                </a:lnTo>
                <a:lnTo>
                  <a:pt x="2807254" y="403286"/>
                </a:lnTo>
                <a:lnTo>
                  <a:pt x="2808054" y="403150"/>
                </a:lnTo>
                <a:lnTo>
                  <a:pt x="2808854" y="403150"/>
                </a:lnTo>
                <a:lnTo>
                  <a:pt x="2809654" y="403286"/>
                </a:lnTo>
                <a:lnTo>
                  <a:pt x="2810254" y="403557"/>
                </a:lnTo>
                <a:lnTo>
                  <a:pt x="2810854" y="403828"/>
                </a:lnTo>
                <a:lnTo>
                  <a:pt x="2812254" y="404777"/>
                </a:lnTo>
                <a:lnTo>
                  <a:pt x="2813454" y="405997"/>
                </a:lnTo>
                <a:lnTo>
                  <a:pt x="2814654" y="407623"/>
                </a:lnTo>
                <a:lnTo>
                  <a:pt x="2815654" y="409521"/>
                </a:lnTo>
                <a:lnTo>
                  <a:pt x="2817854" y="413452"/>
                </a:lnTo>
                <a:lnTo>
                  <a:pt x="2819454" y="417926"/>
                </a:lnTo>
                <a:lnTo>
                  <a:pt x="2823454" y="428906"/>
                </a:lnTo>
                <a:lnTo>
                  <a:pt x="2827454" y="439886"/>
                </a:lnTo>
                <a:lnTo>
                  <a:pt x="2831054" y="450867"/>
                </a:lnTo>
                <a:lnTo>
                  <a:pt x="2834454" y="461847"/>
                </a:lnTo>
                <a:lnTo>
                  <a:pt x="2837655" y="472962"/>
                </a:lnTo>
                <a:lnTo>
                  <a:pt x="2840855" y="484078"/>
                </a:lnTo>
                <a:lnTo>
                  <a:pt x="2843655" y="495194"/>
                </a:lnTo>
                <a:lnTo>
                  <a:pt x="2846255" y="506581"/>
                </a:lnTo>
                <a:lnTo>
                  <a:pt x="2848655" y="517832"/>
                </a:lnTo>
                <a:lnTo>
                  <a:pt x="2850655" y="529084"/>
                </a:lnTo>
                <a:lnTo>
                  <a:pt x="2852455" y="540335"/>
                </a:lnTo>
                <a:lnTo>
                  <a:pt x="2854055" y="551857"/>
                </a:lnTo>
                <a:lnTo>
                  <a:pt x="2855255" y="563244"/>
                </a:lnTo>
                <a:lnTo>
                  <a:pt x="2856255" y="574631"/>
                </a:lnTo>
                <a:lnTo>
                  <a:pt x="2857055" y="586289"/>
                </a:lnTo>
                <a:lnTo>
                  <a:pt x="2857255" y="597812"/>
                </a:lnTo>
                <a:lnTo>
                  <a:pt x="2862455" y="625872"/>
                </a:lnTo>
                <a:lnTo>
                  <a:pt x="2865055" y="639970"/>
                </a:lnTo>
                <a:lnTo>
                  <a:pt x="2867255" y="653933"/>
                </a:lnTo>
                <a:lnTo>
                  <a:pt x="2869255" y="668031"/>
                </a:lnTo>
                <a:lnTo>
                  <a:pt x="2871455" y="681993"/>
                </a:lnTo>
                <a:lnTo>
                  <a:pt x="2873055" y="696091"/>
                </a:lnTo>
                <a:lnTo>
                  <a:pt x="2874655" y="710054"/>
                </a:lnTo>
                <a:lnTo>
                  <a:pt x="2875655" y="724287"/>
                </a:lnTo>
                <a:lnTo>
                  <a:pt x="2876855" y="738385"/>
                </a:lnTo>
                <a:lnTo>
                  <a:pt x="2877455" y="752483"/>
                </a:lnTo>
                <a:lnTo>
                  <a:pt x="2877855" y="766717"/>
                </a:lnTo>
                <a:lnTo>
                  <a:pt x="2877855" y="780679"/>
                </a:lnTo>
                <a:lnTo>
                  <a:pt x="2877455" y="794913"/>
                </a:lnTo>
                <a:lnTo>
                  <a:pt x="2876855" y="809147"/>
                </a:lnTo>
                <a:lnTo>
                  <a:pt x="2875455" y="823380"/>
                </a:lnTo>
                <a:lnTo>
                  <a:pt x="2905056" y="1195623"/>
                </a:lnTo>
                <a:lnTo>
                  <a:pt x="2908056" y="1206874"/>
                </a:lnTo>
                <a:lnTo>
                  <a:pt x="2910856" y="1218126"/>
                </a:lnTo>
                <a:lnTo>
                  <a:pt x="2913056" y="1229648"/>
                </a:lnTo>
                <a:lnTo>
                  <a:pt x="2915456" y="1241035"/>
                </a:lnTo>
                <a:lnTo>
                  <a:pt x="2917256" y="1252422"/>
                </a:lnTo>
                <a:lnTo>
                  <a:pt x="2918856" y="1263809"/>
                </a:lnTo>
                <a:lnTo>
                  <a:pt x="2920456" y="1275331"/>
                </a:lnTo>
                <a:lnTo>
                  <a:pt x="2921656" y="1286854"/>
                </a:lnTo>
                <a:lnTo>
                  <a:pt x="2922456" y="1298240"/>
                </a:lnTo>
                <a:lnTo>
                  <a:pt x="2923456" y="1309627"/>
                </a:lnTo>
                <a:lnTo>
                  <a:pt x="2923856" y="1321285"/>
                </a:lnTo>
                <a:lnTo>
                  <a:pt x="2924256" y="1332808"/>
                </a:lnTo>
                <a:lnTo>
                  <a:pt x="2924256" y="1344330"/>
                </a:lnTo>
                <a:lnTo>
                  <a:pt x="2924256" y="1355853"/>
                </a:lnTo>
                <a:lnTo>
                  <a:pt x="2924056" y="1367511"/>
                </a:lnTo>
                <a:lnTo>
                  <a:pt x="2923856" y="1379033"/>
                </a:lnTo>
                <a:lnTo>
                  <a:pt x="2924256" y="1379711"/>
                </a:lnTo>
                <a:lnTo>
                  <a:pt x="2924656" y="1380253"/>
                </a:lnTo>
                <a:lnTo>
                  <a:pt x="2925056" y="1381202"/>
                </a:lnTo>
                <a:lnTo>
                  <a:pt x="2925256" y="1382151"/>
                </a:lnTo>
                <a:lnTo>
                  <a:pt x="2925056" y="1383235"/>
                </a:lnTo>
                <a:lnTo>
                  <a:pt x="2924656" y="1384455"/>
                </a:lnTo>
                <a:lnTo>
                  <a:pt x="2924256" y="1385811"/>
                </a:lnTo>
                <a:lnTo>
                  <a:pt x="2923656" y="1387573"/>
                </a:lnTo>
                <a:lnTo>
                  <a:pt x="2924056" y="1391233"/>
                </a:lnTo>
                <a:lnTo>
                  <a:pt x="2924456" y="1395029"/>
                </a:lnTo>
                <a:lnTo>
                  <a:pt x="2926056" y="1397605"/>
                </a:lnTo>
                <a:lnTo>
                  <a:pt x="2927656" y="1400180"/>
                </a:lnTo>
                <a:lnTo>
                  <a:pt x="2929056" y="1402891"/>
                </a:lnTo>
                <a:lnTo>
                  <a:pt x="2930056" y="1405467"/>
                </a:lnTo>
                <a:lnTo>
                  <a:pt x="2930856" y="1408178"/>
                </a:lnTo>
                <a:lnTo>
                  <a:pt x="2931656" y="1410889"/>
                </a:lnTo>
                <a:lnTo>
                  <a:pt x="2932056" y="1413736"/>
                </a:lnTo>
                <a:lnTo>
                  <a:pt x="2932456" y="1416447"/>
                </a:lnTo>
                <a:lnTo>
                  <a:pt x="2933056" y="1422005"/>
                </a:lnTo>
                <a:lnTo>
                  <a:pt x="2933056" y="1427699"/>
                </a:lnTo>
                <a:lnTo>
                  <a:pt x="2932456" y="1439221"/>
                </a:lnTo>
                <a:lnTo>
                  <a:pt x="2935056" y="1442881"/>
                </a:lnTo>
                <a:lnTo>
                  <a:pt x="2937256" y="1445728"/>
                </a:lnTo>
                <a:lnTo>
                  <a:pt x="2938456" y="1446677"/>
                </a:lnTo>
                <a:lnTo>
                  <a:pt x="2939256" y="1447490"/>
                </a:lnTo>
                <a:lnTo>
                  <a:pt x="2940057" y="1448032"/>
                </a:lnTo>
                <a:lnTo>
                  <a:pt x="2940857" y="1448439"/>
                </a:lnTo>
                <a:lnTo>
                  <a:pt x="2941657" y="1448574"/>
                </a:lnTo>
                <a:lnTo>
                  <a:pt x="2942257" y="1448574"/>
                </a:lnTo>
                <a:lnTo>
                  <a:pt x="2943057" y="1448439"/>
                </a:lnTo>
                <a:lnTo>
                  <a:pt x="2943457" y="1448168"/>
                </a:lnTo>
                <a:lnTo>
                  <a:pt x="2943857" y="1447897"/>
                </a:lnTo>
                <a:lnTo>
                  <a:pt x="2944657" y="1447219"/>
                </a:lnTo>
                <a:lnTo>
                  <a:pt x="2945257" y="1445999"/>
                </a:lnTo>
                <a:lnTo>
                  <a:pt x="2946057" y="1444237"/>
                </a:lnTo>
                <a:lnTo>
                  <a:pt x="2946457" y="1442610"/>
                </a:lnTo>
                <a:lnTo>
                  <a:pt x="2947057" y="1438950"/>
                </a:lnTo>
                <a:lnTo>
                  <a:pt x="2947457" y="1434070"/>
                </a:lnTo>
                <a:lnTo>
                  <a:pt x="2951657" y="1423225"/>
                </a:lnTo>
                <a:lnTo>
                  <a:pt x="2955457" y="1412516"/>
                </a:lnTo>
                <a:lnTo>
                  <a:pt x="2959257" y="1401671"/>
                </a:lnTo>
                <a:lnTo>
                  <a:pt x="2962857" y="1390827"/>
                </a:lnTo>
                <a:lnTo>
                  <a:pt x="2966257" y="1379846"/>
                </a:lnTo>
                <a:lnTo>
                  <a:pt x="2969457" y="1368866"/>
                </a:lnTo>
                <a:lnTo>
                  <a:pt x="2972457" y="1357886"/>
                </a:lnTo>
                <a:lnTo>
                  <a:pt x="2975057" y="1346906"/>
                </a:lnTo>
                <a:lnTo>
                  <a:pt x="2977857" y="1335790"/>
                </a:lnTo>
                <a:lnTo>
                  <a:pt x="2980257" y="1324674"/>
                </a:lnTo>
                <a:lnTo>
                  <a:pt x="2982457" y="1313559"/>
                </a:lnTo>
                <a:lnTo>
                  <a:pt x="2984257" y="1302307"/>
                </a:lnTo>
                <a:lnTo>
                  <a:pt x="2986057" y="1291056"/>
                </a:lnTo>
                <a:lnTo>
                  <a:pt x="2987457" y="1279669"/>
                </a:lnTo>
                <a:lnTo>
                  <a:pt x="2988657" y="1268418"/>
                </a:lnTo>
                <a:lnTo>
                  <a:pt x="2989457" y="1256895"/>
                </a:lnTo>
                <a:lnTo>
                  <a:pt x="2990057" y="1239679"/>
                </a:lnTo>
                <a:lnTo>
                  <a:pt x="2990257" y="1222328"/>
                </a:lnTo>
                <a:lnTo>
                  <a:pt x="2990457" y="1218532"/>
                </a:lnTo>
                <a:lnTo>
                  <a:pt x="2990657" y="1214601"/>
                </a:lnTo>
                <a:lnTo>
                  <a:pt x="2991057" y="1210941"/>
                </a:lnTo>
                <a:lnTo>
                  <a:pt x="2991857" y="1207281"/>
                </a:lnTo>
                <a:lnTo>
                  <a:pt x="2992458" y="1203892"/>
                </a:lnTo>
                <a:lnTo>
                  <a:pt x="2993658" y="1200639"/>
                </a:lnTo>
                <a:lnTo>
                  <a:pt x="2995258" y="1197792"/>
                </a:lnTo>
                <a:lnTo>
                  <a:pt x="2996858" y="1195081"/>
                </a:lnTo>
                <a:lnTo>
                  <a:pt x="2997858" y="1193861"/>
                </a:lnTo>
                <a:lnTo>
                  <a:pt x="2998858" y="1192776"/>
                </a:lnTo>
                <a:lnTo>
                  <a:pt x="3000058" y="1191692"/>
                </a:lnTo>
                <a:lnTo>
                  <a:pt x="3001458" y="1190743"/>
                </a:lnTo>
                <a:lnTo>
                  <a:pt x="3002658" y="1189930"/>
                </a:lnTo>
                <a:lnTo>
                  <a:pt x="3004058" y="1189116"/>
                </a:lnTo>
                <a:lnTo>
                  <a:pt x="3005658" y="1188438"/>
                </a:lnTo>
                <a:lnTo>
                  <a:pt x="3007258" y="1188032"/>
                </a:lnTo>
                <a:lnTo>
                  <a:pt x="3009058" y="1187489"/>
                </a:lnTo>
                <a:lnTo>
                  <a:pt x="3010858" y="1187218"/>
                </a:lnTo>
                <a:lnTo>
                  <a:pt x="3013058" y="1187083"/>
                </a:lnTo>
                <a:lnTo>
                  <a:pt x="3015058" y="1187083"/>
                </a:lnTo>
                <a:lnTo>
                  <a:pt x="3017258" y="1187083"/>
                </a:lnTo>
                <a:lnTo>
                  <a:pt x="3019658" y="1187218"/>
                </a:lnTo>
                <a:lnTo>
                  <a:pt x="3022058" y="1187761"/>
                </a:lnTo>
                <a:lnTo>
                  <a:pt x="3024658" y="1188167"/>
                </a:lnTo>
                <a:lnTo>
                  <a:pt x="3032258" y="1189930"/>
                </a:lnTo>
                <a:lnTo>
                  <a:pt x="3036058" y="1190743"/>
                </a:lnTo>
                <a:lnTo>
                  <a:pt x="3039858" y="1191827"/>
                </a:lnTo>
                <a:lnTo>
                  <a:pt x="3043658" y="1193183"/>
                </a:lnTo>
                <a:lnTo>
                  <a:pt x="3047259" y="1194539"/>
                </a:lnTo>
                <a:lnTo>
                  <a:pt x="3050459" y="1196165"/>
                </a:lnTo>
                <a:lnTo>
                  <a:pt x="3052059" y="1197114"/>
                </a:lnTo>
                <a:lnTo>
                  <a:pt x="3053459" y="1198199"/>
                </a:lnTo>
                <a:lnTo>
                  <a:pt x="3055059" y="1199283"/>
                </a:lnTo>
                <a:lnTo>
                  <a:pt x="3056059" y="1200368"/>
                </a:lnTo>
                <a:lnTo>
                  <a:pt x="3057259" y="1201588"/>
                </a:lnTo>
                <a:lnTo>
                  <a:pt x="3058459" y="1203079"/>
                </a:lnTo>
                <a:lnTo>
                  <a:pt x="3059259" y="1204570"/>
                </a:lnTo>
                <a:lnTo>
                  <a:pt x="3060259" y="1206061"/>
                </a:lnTo>
                <a:lnTo>
                  <a:pt x="3060859" y="1207688"/>
                </a:lnTo>
                <a:lnTo>
                  <a:pt x="3061259" y="1209450"/>
                </a:lnTo>
                <a:lnTo>
                  <a:pt x="3061859" y="1211348"/>
                </a:lnTo>
                <a:lnTo>
                  <a:pt x="3062059" y="1213381"/>
                </a:lnTo>
                <a:lnTo>
                  <a:pt x="3062059" y="1215414"/>
                </a:lnTo>
                <a:lnTo>
                  <a:pt x="3061859" y="1217719"/>
                </a:lnTo>
                <a:lnTo>
                  <a:pt x="3061659" y="1220023"/>
                </a:lnTo>
                <a:lnTo>
                  <a:pt x="3061059" y="1222463"/>
                </a:lnTo>
                <a:lnTo>
                  <a:pt x="3060259" y="1225175"/>
                </a:lnTo>
                <a:lnTo>
                  <a:pt x="3059259" y="1228021"/>
                </a:lnTo>
                <a:lnTo>
                  <a:pt x="3058659" y="1230461"/>
                </a:lnTo>
                <a:lnTo>
                  <a:pt x="3057859" y="1233173"/>
                </a:lnTo>
                <a:lnTo>
                  <a:pt x="3057459" y="1235613"/>
                </a:lnTo>
                <a:lnTo>
                  <a:pt x="3057059" y="1238188"/>
                </a:lnTo>
                <a:lnTo>
                  <a:pt x="3056859" y="1240764"/>
                </a:lnTo>
                <a:lnTo>
                  <a:pt x="3056859" y="1243204"/>
                </a:lnTo>
                <a:lnTo>
                  <a:pt x="3057259" y="1248355"/>
                </a:lnTo>
                <a:lnTo>
                  <a:pt x="3057859" y="1253371"/>
                </a:lnTo>
                <a:lnTo>
                  <a:pt x="3058859" y="1258386"/>
                </a:lnTo>
                <a:lnTo>
                  <a:pt x="3060259" y="1263266"/>
                </a:lnTo>
                <a:lnTo>
                  <a:pt x="3061259" y="1268418"/>
                </a:lnTo>
                <a:lnTo>
                  <a:pt x="3064059" y="1278449"/>
                </a:lnTo>
                <a:lnTo>
                  <a:pt x="3065259" y="1283329"/>
                </a:lnTo>
                <a:lnTo>
                  <a:pt x="3066059" y="1288480"/>
                </a:lnTo>
                <a:lnTo>
                  <a:pt x="3066859" y="1293632"/>
                </a:lnTo>
                <a:lnTo>
                  <a:pt x="3067059" y="1298647"/>
                </a:lnTo>
                <a:lnTo>
                  <a:pt x="3066859" y="1301223"/>
                </a:lnTo>
                <a:lnTo>
                  <a:pt x="3066659" y="1303798"/>
                </a:lnTo>
                <a:lnTo>
                  <a:pt x="3066059" y="1306374"/>
                </a:lnTo>
                <a:lnTo>
                  <a:pt x="3065459" y="1309085"/>
                </a:lnTo>
                <a:lnTo>
                  <a:pt x="3065259" y="1330639"/>
                </a:lnTo>
                <a:lnTo>
                  <a:pt x="3065059" y="1352464"/>
                </a:lnTo>
                <a:lnTo>
                  <a:pt x="3065059" y="1404518"/>
                </a:lnTo>
                <a:lnTo>
                  <a:pt x="3066459" y="1429054"/>
                </a:lnTo>
                <a:lnTo>
                  <a:pt x="3068859" y="1437594"/>
                </a:lnTo>
                <a:lnTo>
                  <a:pt x="3070859" y="1446406"/>
                </a:lnTo>
                <a:lnTo>
                  <a:pt x="3072459" y="1455081"/>
                </a:lnTo>
                <a:lnTo>
                  <a:pt x="3073659" y="1463893"/>
                </a:lnTo>
                <a:lnTo>
                  <a:pt x="3074659" y="1472568"/>
                </a:lnTo>
                <a:lnTo>
                  <a:pt x="3075059" y="1481380"/>
                </a:lnTo>
                <a:lnTo>
                  <a:pt x="3075459" y="1490191"/>
                </a:lnTo>
                <a:lnTo>
                  <a:pt x="3075459" y="1499002"/>
                </a:lnTo>
                <a:lnTo>
                  <a:pt x="3075059" y="1516625"/>
                </a:lnTo>
                <a:lnTo>
                  <a:pt x="3074659" y="1534247"/>
                </a:lnTo>
                <a:lnTo>
                  <a:pt x="3073859" y="1552005"/>
                </a:lnTo>
                <a:lnTo>
                  <a:pt x="3073859" y="1560817"/>
                </a:lnTo>
                <a:lnTo>
                  <a:pt x="3074059" y="1569628"/>
                </a:lnTo>
                <a:lnTo>
                  <a:pt x="3075059" y="1582641"/>
                </a:lnTo>
                <a:lnTo>
                  <a:pt x="3075859" y="1595655"/>
                </a:lnTo>
                <a:lnTo>
                  <a:pt x="3076459" y="1608398"/>
                </a:lnTo>
                <a:lnTo>
                  <a:pt x="3076859" y="1621411"/>
                </a:lnTo>
                <a:lnTo>
                  <a:pt x="3076659" y="1634425"/>
                </a:lnTo>
                <a:lnTo>
                  <a:pt x="3076259" y="1647438"/>
                </a:lnTo>
                <a:lnTo>
                  <a:pt x="3075259" y="1660316"/>
                </a:lnTo>
                <a:lnTo>
                  <a:pt x="3074659" y="1666823"/>
                </a:lnTo>
                <a:lnTo>
                  <a:pt x="3073859" y="1673330"/>
                </a:lnTo>
                <a:lnTo>
                  <a:pt x="3074659" y="1803330"/>
                </a:lnTo>
                <a:lnTo>
                  <a:pt x="3075059" y="1818784"/>
                </a:lnTo>
                <a:lnTo>
                  <a:pt x="3075459" y="1834102"/>
                </a:lnTo>
                <a:lnTo>
                  <a:pt x="3075859" y="1864874"/>
                </a:lnTo>
                <a:lnTo>
                  <a:pt x="3075659" y="1895645"/>
                </a:lnTo>
                <a:lnTo>
                  <a:pt x="3075259" y="1926417"/>
                </a:lnTo>
                <a:lnTo>
                  <a:pt x="3074059" y="1957189"/>
                </a:lnTo>
                <a:lnTo>
                  <a:pt x="3072659" y="1987825"/>
                </a:lnTo>
                <a:lnTo>
                  <a:pt x="3070859" y="2018325"/>
                </a:lnTo>
                <a:lnTo>
                  <a:pt x="3068859" y="2048961"/>
                </a:lnTo>
                <a:lnTo>
                  <a:pt x="3066459" y="2079733"/>
                </a:lnTo>
                <a:lnTo>
                  <a:pt x="3063659" y="2110369"/>
                </a:lnTo>
                <a:lnTo>
                  <a:pt x="3060459" y="2140734"/>
                </a:lnTo>
                <a:lnTo>
                  <a:pt x="3057259" y="2171370"/>
                </a:lnTo>
                <a:lnTo>
                  <a:pt x="3053859" y="2202007"/>
                </a:lnTo>
                <a:lnTo>
                  <a:pt x="3050259" y="2232643"/>
                </a:lnTo>
                <a:lnTo>
                  <a:pt x="3042658" y="2293644"/>
                </a:lnTo>
                <a:lnTo>
                  <a:pt x="3040658" y="2309775"/>
                </a:lnTo>
                <a:lnTo>
                  <a:pt x="3038858" y="2325771"/>
                </a:lnTo>
                <a:lnTo>
                  <a:pt x="3035058" y="2357898"/>
                </a:lnTo>
                <a:lnTo>
                  <a:pt x="3035858" y="2363999"/>
                </a:lnTo>
                <a:lnTo>
                  <a:pt x="3036458" y="2369828"/>
                </a:lnTo>
                <a:lnTo>
                  <a:pt x="3036858" y="2375792"/>
                </a:lnTo>
                <a:lnTo>
                  <a:pt x="3036658" y="2381621"/>
                </a:lnTo>
                <a:lnTo>
                  <a:pt x="3036458" y="2384332"/>
                </a:lnTo>
                <a:lnTo>
                  <a:pt x="3036058" y="2387315"/>
                </a:lnTo>
                <a:lnTo>
                  <a:pt x="3035258" y="2390161"/>
                </a:lnTo>
                <a:lnTo>
                  <a:pt x="3034458" y="2393008"/>
                </a:lnTo>
                <a:lnTo>
                  <a:pt x="3033458" y="2395855"/>
                </a:lnTo>
                <a:lnTo>
                  <a:pt x="3032258" y="2398566"/>
                </a:lnTo>
                <a:lnTo>
                  <a:pt x="3030858" y="2401413"/>
                </a:lnTo>
                <a:lnTo>
                  <a:pt x="3029058" y="2403988"/>
                </a:lnTo>
                <a:lnTo>
                  <a:pt x="3026658" y="2424457"/>
                </a:lnTo>
                <a:lnTo>
                  <a:pt x="3024658" y="2444927"/>
                </a:lnTo>
                <a:lnTo>
                  <a:pt x="3023058" y="2465396"/>
                </a:lnTo>
                <a:lnTo>
                  <a:pt x="3021458" y="2485730"/>
                </a:lnTo>
                <a:lnTo>
                  <a:pt x="3018658" y="2526804"/>
                </a:lnTo>
                <a:lnTo>
                  <a:pt x="3016058" y="2567742"/>
                </a:lnTo>
                <a:lnTo>
                  <a:pt x="3013258" y="2608681"/>
                </a:lnTo>
                <a:lnTo>
                  <a:pt x="3011658" y="2629286"/>
                </a:lnTo>
                <a:lnTo>
                  <a:pt x="3009858" y="2649620"/>
                </a:lnTo>
                <a:lnTo>
                  <a:pt x="3007858" y="2670089"/>
                </a:lnTo>
                <a:lnTo>
                  <a:pt x="3005458" y="2690423"/>
                </a:lnTo>
                <a:lnTo>
                  <a:pt x="3002658" y="2710892"/>
                </a:lnTo>
                <a:lnTo>
                  <a:pt x="2999458" y="2731226"/>
                </a:lnTo>
                <a:lnTo>
                  <a:pt x="2998858" y="2741935"/>
                </a:lnTo>
                <a:lnTo>
                  <a:pt x="2998258" y="2752508"/>
                </a:lnTo>
                <a:lnTo>
                  <a:pt x="2997458" y="2763217"/>
                </a:lnTo>
                <a:lnTo>
                  <a:pt x="2996258" y="2773926"/>
                </a:lnTo>
                <a:lnTo>
                  <a:pt x="2995258" y="2784364"/>
                </a:lnTo>
                <a:lnTo>
                  <a:pt x="2993858" y="2795073"/>
                </a:lnTo>
                <a:lnTo>
                  <a:pt x="2992458" y="2805647"/>
                </a:lnTo>
                <a:lnTo>
                  <a:pt x="2990857" y="2816085"/>
                </a:lnTo>
                <a:lnTo>
                  <a:pt x="2989057" y="2826658"/>
                </a:lnTo>
                <a:lnTo>
                  <a:pt x="2987257" y="2837096"/>
                </a:lnTo>
                <a:lnTo>
                  <a:pt x="2984857" y="2847670"/>
                </a:lnTo>
                <a:lnTo>
                  <a:pt x="2982657" y="2858108"/>
                </a:lnTo>
                <a:lnTo>
                  <a:pt x="2980457" y="2868546"/>
                </a:lnTo>
                <a:lnTo>
                  <a:pt x="2977657" y="2878984"/>
                </a:lnTo>
                <a:lnTo>
                  <a:pt x="2974857" y="2889422"/>
                </a:lnTo>
                <a:lnTo>
                  <a:pt x="2971857" y="2899724"/>
                </a:lnTo>
                <a:lnTo>
                  <a:pt x="2973057" y="2905689"/>
                </a:lnTo>
                <a:lnTo>
                  <a:pt x="2973857" y="2911925"/>
                </a:lnTo>
                <a:lnTo>
                  <a:pt x="2974257" y="2918025"/>
                </a:lnTo>
                <a:lnTo>
                  <a:pt x="2974257" y="2923989"/>
                </a:lnTo>
                <a:lnTo>
                  <a:pt x="2973857" y="2929954"/>
                </a:lnTo>
                <a:lnTo>
                  <a:pt x="2973057" y="2936054"/>
                </a:lnTo>
                <a:lnTo>
                  <a:pt x="2971657" y="2942018"/>
                </a:lnTo>
                <a:lnTo>
                  <a:pt x="2969857" y="2948119"/>
                </a:lnTo>
                <a:lnTo>
                  <a:pt x="2970457" y="2952456"/>
                </a:lnTo>
                <a:lnTo>
                  <a:pt x="2970857" y="2956930"/>
                </a:lnTo>
                <a:lnTo>
                  <a:pt x="2971057" y="2961268"/>
                </a:lnTo>
                <a:lnTo>
                  <a:pt x="2971057" y="2965741"/>
                </a:lnTo>
                <a:lnTo>
                  <a:pt x="2970857" y="2970079"/>
                </a:lnTo>
                <a:lnTo>
                  <a:pt x="2970657" y="2974417"/>
                </a:lnTo>
                <a:lnTo>
                  <a:pt x="2970457" y="2978755"/>
                </a:lnTo>
                <a:lnTo>
                  <a:pt x="2969657" y="2983093"/>
                </a:lnTo>
                <a:lnTo>
                  <a:pt x="2969057" y="2987295"/>
                </a:lnTo>
                <a:lnTo>
                  <a:pt x="2968257" y="2991497"/>
                </a:lnTo>
                <a:lnTo>
                  <a:pt x="2966257" y="3000037"/>
                </a:lnTo>
                <a:lnTo>
                  <a:pt x="2963657" y="3008577"/>
                </a:lnTo>
                <a:lnTo>
                  <a:pt x="2960857" y="3016982"/>
                </a:lnTo>
                <a:lnTo>
                  <a:pt x="2949657" y="3021049"/>
                </a:lnTo>
                <a:lnTo>
                  <a:pt x="2951857" y="3020778"/>
                </a:lnTo>
                <a:lnTo>
                  <a:pt x="2954457" y="3019964"/>
                </a:lnTo>
                <a:lnTo>
                  <a:pt x="2957457" y="3018744"/>
                </a:lnTo>
                <a:lnTo>
                  <a:pt x="2960857" y="3016982"/>
                </a:lnTo>
                <a:lnTo>
                  <a:pt x="2959457" y="3022404"/>
                </a:lnTo>
                <a:lnTo>
                  <a:pt x="2958057" y="3027827"/>
                </a:lnTo>
                <a:lnTo>
                  <a:pt x="2956457" y="3032978"/>
                </a:lnTo>
                <a:lnTo>
                  <a:pt x="2954857" y="3037858"/>
                </a:lnTo>
                <a:lnTo>
                  <a:pt x="2953057" y="3042738"/>
                </a:lnTo>
                <a:lnTo>
                  <a:pt x="2951257" y="3047212"/>
                </a:lnTo>
                <a:lnTo>
                  <a:pt x="2949057" y="3051685"/>
                </a:lnTo>
                <a:lnTo>
                  <a:pt x="2946857" y="3055887"/>
                </a:lnTo>
                <a:lnTo>
                  <a:pt x="2944657" y="3059818"/>
                </a:lnTo>
                <a:lnTo>
                  <a:pt x="2942057" y="3063750"/>
                </a:lnTo>
                <a:lnTo>
                  <a:pt x="2939656" y="3067410"/>
                </a:lnTo>
                <a:lnTo>
                  <a:pt x="2936856" y="3070934"/>
                </a:lnTo>
                <a:lnTo>
                  <a:pt x="2933856" y="3074323"/>
                </a:lnTo>
                <a:lnTo>
                  <a:pt x="2930856" y="3077441"/>
                </a:lnTo>
                <a:lnTo>
                  <a:pt x="2927656" y="3080423"/>
                </a:lnTo>
                <a:lnTo>
                  <a:pt x="2924456" y="3083406"/>
                </a:lnTo>
                <a:lnTo>
                  <a:pt x="2921056" y="3085981"/>
                </a:lnTo>
                <a:lnTo>
                  <a:pt x="2917456" y="3088421"/>
                </a:lnTo>
                <a:lnTo>
                  <a:pt x="2913656" y="3090590"/>
                </a:lnTo>
                <a:lnTo>
                  <a:pt x="2909656" y="3092759"/>
                </a:lnTo>
                <a:lnTo>
                  <a:pt x="2905656" y="3094657"/>
                </a:lnTo>
                <a:lnTo>
                  <a:pt x="2901456" y="3096419"/>
                </a:lnTo>
                <a:lnTo>
                  <a:pt x="2897056" y="3098046"/>
                </a:lnTo>
                <a:lnTo>
                  <a:pt x="2892656" y="3099401"/>
                </a:lnTo>
                <a:lnTo>
                  <a:pt x="2887856" y="3100621"/>
                </a:lnTo>
                <a:lnTo>
                  <a:pt x="2883055" y="3101706"/>
                </a:lnTo>
                <a:lnTo>
                  <a:pt x="2878055" y="3102655"/>
                </a:lnTo>
                <a:lnTo>
                  <a:pt x="2873055" y="3103468"/>
                </a:lnTo>
                <a:lnTo>
                  <a:pt x="2867455" y="3104010"/>
                </a:lnTo>
                <a:lnTo>
                  <a:pt x="2862055" y="3104417"/>
                </a:lnTo>
                <a:lnTo>
                  <a:pt x="2856255" y="3104688"/>
                </a:lnTo>
                <a:lnTo>
                  <a:pt x="2850655" y="3104688"/>
                </a:lnTo>
                <a:lnTo>
                  <a:pt x="2847255" y="3104688"/>
                </a:lnTo>
                <a:lnTo>
                  <a:pt x="2844055" y="3104824"/>
                </a:lnTo>
                <a:lnTo>
                  <a:pt x="2840855" y="3105095"/>
                </a:lnTo>
                <a:lnTo>
                  <a:pt x="2837655" y="3105637"/>
                </a:lnTo>
                <a:lnTo>
                  <a:pt x="2831454" y="3106722"/>
                </a:lnTo>
                <a:lnTo>
                  <a:pt x="2825254" y="3107942"/>
                </a:lnTo>
                <a:lnTo>
                  <a:pt x="2813254" y="3110653"/>
                </a:lnTo>
                <a:lnTo>
                  <a:pt x="2807054" y="3112144"/>
                </a:lnTo>
                <a:lnTo>
                  <a:pt x="2800854" y="3113228"/>
                </a:lnTo>
                <a:lnTo>
                  <a:pt x="2791654" y="3166909"/>
                </a:lnTo>
                <a:lnTo>
                  <a:pt x="2791654" y="3176127"/>
                </a:lnTo>
                <a:lnTo>
                  <a:pt x="2791654" y="3185210"/>
                </a:lnTo>
                <a:lnTo>
                  <a:pt x="2791854" y="3203510"/>
                </a:lnTo>
                <a:lnTo>
                  <a:pt x="2792054" y="3221675"/>
                </a:lnTo>
                <a:lnTo>
                  <a:pt x="2792054" y="3230757"/>
                </a:lnTo>
                <a:lnTo>
                  <a:pt x="2792054" y="3239975"/>
                </a:lnTo>
                <a:lnTo>
                  <a:pt x="2791854" y="3249058"/>
                </a:lnTo>
                <a:lnTo>
                  <a:pt x="2791054" y="3258140"/>
                </a:lnTo>
                <a:lnTo>
                  <a:pt x="2790454" y="3267222"/>
                </a:lnTo>
                <a:lnTo>
                  <a:pt x="2789254" y="3276305"/>
                </a:lnTo>
                <a:lnTo>
                  <a:pt x="2787854" y="3285387"/>
                </a:lnTo>
                <a:lnTo>
                  <a:pt x="2786054" y="3294334"/>
                </a:lnTo>
                <a:lnTo>
                  <a:pt x="2783854" y="3303281"/>
                </a:lnTo>
                <a:lnTo>
                  <a:pt x="2781053" y="3312228"/>
                </a:lnTo>
                <a:lnTo>
                  <a:pt x="2781453" y="3317786"/>
                </a:lnTo>
                <a:lnTo>
                  <a:pt x="2781453" y="3323208"/>
                </a:lnTo>
                <a:lnTo>
                  <a:pt x="2781453" y="3328630"/>
                </a:lnTo>
                <a:lnTo>
                  <a:pt x="2781253" y="3334053"/>
                </a:lnTo>
                <a:lnTo>
                  <a:pt x="2780853" y="3339475"/>
                </a:lnTo>
                <a:lnTo>
                  <a:pt x="2780253" y="3344897"/>
                </a:lnTo>
                <a:lnTo>
                  <a:pt x="2778653" y="3355742"/>
                </a:lnTo>
                <a:lnTo>
                  <a:pt x="2776653" y="3366315"/>
                </a:lnTo>
                <a:lnTo>
                  <a:pt x="2774653" y="3377025"/>
                </a:lnTo>
                <a:lnTo>
                  <a:pt x="2772453" y="3387734"/>
                </a:lnTo>
                <a:lnTo>
                  <a:pt x="2770653" y="3398307"/>
                </a:lnTo>
                <a:lnTo>
                  <a:pt x="2771253" y="3400883"/>
                </a:lnTo>
                <a:lnTo>
                  <a:pt x="2771653" y="3403323"/>
                </a:lnTo>
                <a:lnTo>
                  <a:pt x="2771653" y="3405627"/>
                </a:lnTo>
                <a:lnTo>
                  <a:pt x="2771653" y="3407932"/>
                </a:lnTo>
                <a:lnTo>
                  <a:pt x="2771453" y="3410101"/>
                </a:lnTo>
                <a:lnTo>
                  <a:pt x="2771053" y="3412405"/>
                </a:lnTo>
                <a:lnTo>
                  <a:pt x="2770453" y="3414574"/>
                </a:lnTo>
                <a:lnTo>
                  <a:pt x="2769453" y="3416743"/>
                </a:lnTo>
                <a:lnTo>
                  <a:pt x="2767853" y="3420945"/>
                </a:lnTo>
                <a:lnTo>
                  <a:pt x="2765853" y="3425148"/>
                </a:lnTo>
                <a:lnTo>
                  <a:pt x="2763653" y="3429486"/>
                </a:lnTo>
                <a:lnTo>
                  <a:pt x="2762053" y="3433552"/>
                </a:lnTo>
                <a:lnTo>
                  <a:pt x="2760853" y="3439110"/>
                </a:lnTo>
                <a:lnTo>
                  <a:pt x="2759453" y="3444397"/>
                </a:lnTo>
                <a:lnTo>
                  <a:pt x="2757853" y="3449413"/>
                </a:lnTo>
                <a:lnTo>
                  <a:pt x="2756053" y="3454293"/>
                </a:lnTo>
                <a:lnTo>
                  <a:pt x="2753653" y="3459037"/>
                </a:lnTo>
                <a:lnTo>
                  <a:pt x="2751453" y="3463646"/>
                </a:lnTo>
                <a:lnTo>
                  <a:pt x="2748853" y="3467848"/>
                </a:lnTo>
                <a:lnTo>
                  <a:pt x="2746453" y="3472051"/>
                </a:lnTo>
                <a:lnTo>
                  <a:pt x="2743453" y="3476118"/>
                </a:lnTo>
                <a:lnTo>
                  <a:pt x="2740253" y="3479913"/>
                </a:lnTo>
                <a:lnTo>
                  <a:pt x="2737053" y="3483573"/>
                </a:lnTo>
                <a:lnTo>
                  <a:pt x="2733453" y="3486962"/>
                </a:lnTo>
                <a:lnTo>
                  <a:pt x="2729852" y="3490216"/>
                </a:lnTo>
                <a:lnTo>
                  <a:pt x="2725852" y="3493198"/>
                </a:lnTo>
                <a:lnTo>
                  <a:pt x="2722052" y="3496045"/>
                </a:lnTo>
                <a:lnTo>
                  <a:pt x="2717652" y="3498620"/>
                </a:lnTo>
                <a:lnTo>
                  <a:pt x="2713252" y="3501196"/>
                </a:lnTo>
                <a:lnTo>
                  <a:pt x="2708852" y="3503365"/>
                </a:lnTo>
                <a:lnTo>
                  <a:pt x="2704052" y="3505263"/>
                </a:lnTo>
                <a:lnTo>
                  <a:pt x="2699252" y="3507160"/>
                </a:lnTo>
                <a:lnTo>
                  <a:pt x="2694252" y="3508787"/>
                </a:lnTo>
                <a:lnTo>
                  <a:pt x="2688852" y="3510143"/>
                </a:lnTo>
                <a:lnTo>
                  <a:pt x="2683652" y="3511227"/>
                </a:lnTo>
                <a:lnTo>
                  <a:pt x="2678251" y="3512176"/>
                </a:lnTo>
                <a:lnTo>
                  <a:pt x="2672451" y="3512854"/>
                </a:lnTo>
                <a:lnTo>
                  <a:pt x="2666651" y="3513396"/>
                </a:lnTo>
                <a:lnTo>
                  <a:pt x="2660851" y="3513667"/>
                </a:lnTo>
                <a:lnTo>
                  <a:pt x="2654651" y="3513667"/>
                </a:lnTo>
                <a:lnTo>
                  <a:pt x="2648651" y="3513532"/>
                </a:lnTo>
                <a:lnTo>
                  <a:pt x="2642251" y="3512989"/>
                </a:lnTo>
                <a:lnTo>
                  <a:pt x="2635851" y="3512447"/>
                </a:lnTo>
                <a:lnTo>
                  <a:pt x="2629451" y="3511498"/>
                </a:lnTo>
                <a:lnTo>
                  <a:pt x="2610650" y="3511092"/>
                </a:lnTo>
                <a:lnTo>
                  <a:pt x="2592050" y="3510414"/>
                </a:lnTo>
                <a:lnTo>
                  <a:pt x="2582650" y="3510278"/>
                </a:lnTo>
                <a:lnTo>
                  <a:pt x="2573249" y="3510278"/>
                </a:lnTo>
                <a:lnTo>
                  <a:pt x="2564249" y="3510278"/>
                </a:lnTo>
                <a:lnTo>
                  <a:pt x="2554849" y="3510685"/>
                </a:lnTo>
                <a:lnTo>
                  <a:pt x="2551649" y="3510820"/>
                </a:lnTo>
                <a:lnTo>
                  <a:pt x="2548649" y="3510820"/>
                </a:lnTo>
                <a:lnTo>
                  <a:pt x="2545649" y="3510820"/>
                </a:lnTo>
                <a:lnTo>
                  <a:pt x="2543049" y="3510685"/>
                </a:lnTo>
                <a:lnTo>
                  <a:pt x="2540449" y="3510414"/>
                </a:lnTo>
                <a:lnTo>
                  <a:pt x="2538049" y="3510007"/>
                </a:lnTo>
                <a:lnTo>
                  <a:pt x="2535649" y="3509465"/>
                </a:lnTo>
                <a:lnTo>
                  <a:pt x="2533449" y="3509058"/>
                </a:lnTo>
                <a:lnTo>
                  <a:pt x="2531449" y="3508245"/>
                </a:lnTo>
                <a:lnTo>
                  <a:pt x="2529449" y="3507431"/>
                </a:lnTo>
                <a:lnTo>
                  <a:pt x="2527649" y="3506754"/>
                </a:lnTo>
                <a:lnTo>
                  <a:pt x="2525849" y="3505805"/>
                </a:lnTo>
                <a:lnTo>
                  <a:pt x="2524449" y="3504720"/>
                </a:lnTo>
                <a:lnTo>
                  <a:pt x="2522849" y="3503636"/>
                </a:lnTo>
                <a:lnTo>
                  <a:pt x="2521848" y="3502416"/>
                </a:lnTo>
                <a:lnTo>
                  <a:pt x="2520648" y="3501060"/>
                </a:lnTo>
                <a:lnTo>
                  <a:pt x="2519448" y="3499569"/>
                </a:lnTo>
                <a:lnTo>
                  <a:pt x="2518648" y="3498213"/>
                </a:lnTo>
                <a:lnTo>
                  <a:pt x="2517648" y="3496722"/>
                </a:lnTo>
                <a:lnTo>
                  <a:pt x="2517048" y="3494960"/>
                </a:lnTo>
                <a:lnTo>
                  <a:pt x="2515648" y="3491436"/>
                </a:lnTo>
                <a:lnTo>
                  <a:pt x="2514848" y="3487504"/>
                </a:lnTo>
                <a:lnTo>
                  <a:pt x="2514448" y="3483438"/>
                </a:lnTo>
                <a:lnTo>
                  <a:pt x="2514448" y="3478829"/>
                </a:lnTo>
                <a:lnTo>
                  <a:pt x="2514648" y="3474084"/>
                </a:lnTo>
                <a:lnTo>
                  <a:pt x="2515448" y="3469204"/>
                </a:lnTo>
                <a:lnTo>
                  <a:pt x="2512248" y="3467442"/>
                </a:lnTo>
                <a:lnTo>
                  <a:pt x="2509448" y="3465544"/>
                </a:lnTo>
                <a:lnTo>
                  <a:pt x="2507048" y="3463782"/>
                </a:lnTo>
                <a:lnTo>
                  <a:pt x="2504648" y="3461748"/>
                </a:lnTo>
                <a:lnTo>
                  <a:pt x="2502848" y="3459715"/>
                </a:lnTo>
                <a:lnTo>
                  <a:pt x="2501048" y="3457682"/>
                </a:lnTo>
                <a:lnTo>
                  <a:pt x="2499648" y="3455513"/>
                </a:lnTo>
                <a:lnTo>
                  <a:pt x="2498248" y="3453344"/>
                </a:lnTo>
                <a:lnTo>
                  <a:pt x="2497248" y="3451039"/>
                </a:lnTo>
                <a:lnTo>
                  <a:pt x="2496448" y="3448735"/>
                </a:lnTo>
                <a:lnTo>
                  <a:pt x="2495848" y="3446430"/>
                </a:lnTo>
                <a:lnTo>
                  <a:pt x="2495048" y="3444126"/>
                </a:lnTo>
                <a:lnTo>
                  <a:pt x="2494448" y="3439110"/>
                </a:lnTo>
                <a:lnTo>
                  <a:pt x="2494248" y="3434230"/>
                </a:lnTo>
                <a:lnTo>
                  <a:pt x="2494248" y="3429079"/>
                </a:lnTo>
                <a:lnTo>
                  <a:pt x="2494448" y="3424063"/>
                </a:lnTo>
                <a:lnTo>
                  <a:pt x="2494848" y="3413625"/>
                </a:lnTo>
                <a:lnTo>
                  <a:pt x="2495048" y="3408610"/>
                </a:lnTo>
                <a:lnTo>
                  <a:pt x="2494648" y="3403594"/>
                </a:lnTo>
                <a:lnTo>
                  <a:pt x="2494048" y="3398714"/>
                </a:lnTo>
                <a:lnTo>
                  <a:pt x="2493448" y="3396409"/>
                </a:lnTo>
                <a:lnTo>
                  <a:pt x="2492848" y="3393834"/>
                </a:lnTo>
                <a:lnTo>
                  <a:pt x="2492048" y="3391800"/>
                </a:lnTo>
                <a:lnTo>
                  <a:pt x="2491648" y="3389767"/>
                </a:lnTo>
                <a:lnTo>
                  <a:pt x="2491448" y="3387327"/>
                </a:lnTo>
                <a:lnTo>
                  <a:pt x="2491448" y="3385022"/>
                </a:lnTo>
                <a:lnTo>
                  <a:pt x="2491648" y="3380413"/>
                </a:lnTo>
                <a:lnTo>
                  <a:pt x="2492448" y="3375669"/>
                </a:lnTo>
                <a:lnTo>
                  <a:pt x="2494248" y="3365909"/>
                </a:lnTo>
                <a:lnTo>
                  <a:pt x="2495048" y="3361164"/>
                </a:lnTo>
                <a:lnTo>
                  <a:pt x="2495848" y="3356284"/>
                </a:lnTo>
                <a:lnTo>
                  <a:pt x="2492048" y="3348964"/>
                </a:lnTo>
                <a:lnTo>
                  <a:pt x="2488048" y="3341508"/>
                </a:lnTo>
                <a:lnTo>
                  <a:pt x="2487048" y="3339475"/>
                </a:lnTo>
                <a:lnTo>
                  <a:pt x="2486648" y="3337170"/>
                </a:lnTo>
                <a:lnTo>
                  <a:pt x="2486448" y="3334866"/>
                </a:lnTo>
                <a:lnTo>
                  <a:pt x="2486248" y="3332290"/>
                </a:lnTo>
                <a:lnTo>
                  <a:pt x="2486648" y="3327275"/>
                </a:lnTo>
                <a:lnTo>
                  <a:pt x="2486848" y="3322259"/>
                </a:lnTo>
                <a:lnTo>
                  <a:pt x="2486848" y="3319955"/>
                </a:lnTo>
                <a:lnTo>
                  <a:pt x="2486648" y="3317650"/>
                </a:lnTo>
                <a:lnTo>
                  <a:pt x="2486248" y="3315617"/>
                </a:lnTo>
                <a:lnTo>
                  <a:pt x="2485248" y="3313854"/>
                </a:lnTo>
                <a:lnTo>
                  <a:pt x="2484648" y="3312906"/>
                </a:lnTo>
                <a:lnTo>
                  <a:pt x="2483848" y="3312092"/>
                </a:lnTo>
                <a:lnTo>
                  <a:pt x="2483248" y="3311279"/>
                </a:lnTo>
                <a:lnTo>
                  <a:pt x="2482048" y="3310737"/>
                </a:lnTo>
                <a:lnTo>
                  <a:pt x="2481248" y="3310194"/>
                </a:lnTo>
                <a:lnTo>
                  <a:pt x="2479848" y="3309652"/>
                </a:lnTo>
                <a:lnTo>
                  <a:pt x="2478448" y="3309381"/>
                </a:lnTo>
                <a:lnTo>
                  <a:pt x="2476848" y="3308974"/>
                </a:lnTo>
                <a:lnTo>
                  <a:pt x="2475048" y="3308839"/>
                </a:lnTo>
                <a:lnTo>
                  <a:pt x="2473448" y="3308703"/>
                </a:lnTo>
                <a:lnTo>
                  <a:pt x="2472048" y="3308839"/>
                </a:lnTo>
                <a:lnTo>
                  <a:pt x="2470447" y="3308974"/>
                </a:lnTo>
                <a:lnTo>
                  <a:pt x="2469247" y="3309381"/>
                </a:lnTo>
                <a:lnTo>
                  <a:pt x="2468247" y="3309788"/>
                </a:lnTo>
                <a:lnTo>
                  <a:pt x="2467047" y="3310465"/>
                </a:lnTo>
                <a:lnTo>
                  <a:pt x="2465847" y="3311008"/>
                </a:lnTo>
                <a:lnTo>
                  <a:pt x="2464047" y="3312634"/>
                </a:lnTo>
                <a:lnTo>
                  <a:pt x="2462447" y="3314397"/>
                </a:lnTo>
                <a:lnTo>
                  <a:pt x="2461047" y="3316566"/>
                </a:lnTo>
                <a:lnTo>
                  <a:pt x="2459847" y="3318870"/>
                </a:lnTo>
                <a:lnTo>
                  <a:pt x="2457447" y="3324021"/>
                </a:lnTo>
                <a:lnTo>
                  <a:pt x="2455247" y="3329172"/>
                </a:lnTo>
                <a:lnTo>
                  <a:pt x="2454047" y="3331477"/>
                </a:lnTo>
                <a:lnTo>
                  <a:pt x="2452647" y="3333781"/>
                </a:lnTo>
                <a:lnTo>
                  <a:pt x="2451047" y="3335815"/>
                </a:lnTo>
                <a:lnTo>
                  <a:pt x="2449047" y="3337577"/>
                </a:lnTo>
                <a:lnTo>
                  <a:pt x="2449247" y="3342593"/>
                </a:lnTo>
                <a:lnTo>
                  <a:pt x="2449647" y="3347608"/>
                </a:lnTo>
                <a:lnTo>
                  <a:pt x="2449647" y="3350184"/>
                </a:lnTo>
                <a:lnTo>
                  <a:pt x="2449647" y="3352624"/>
                </a:lnTo>
                <a:lnTo>
                  <a:pt x="2449447" y="3354793"/>
                </a:lnTo>
                <a:lnTo>
                  <a:pt x="2449047" y="3356962"/>
                </a:lnTo>
                <a:lnTo>
                  <a:pt x="2448047" y="3358724"/>
                </a:lnTo>
                <a:lnTo>
                  <a:pt x="2447047" y="3360351"/>
                </a:lnTo>
                <a:lnTo>
                  <a:pt x="2446247" y="3361164"/>
                </a:lnTo>
                <a:lnTo>
                  <a:pt x="2445447" y="3361706"/>
                </a:lnTo>
                <a:lnTo>
                  <a:pt x="2444447" y="3362384"/>
                </a:lnTo>
                <a:lnTo>
                  <a:pt x="2443247" y="3362791"/>
                </a:lnTo>
                <a:lnTo>
                  <a:pt x="2442247" y="3363333"/>
                </a:lnTo>
                <a:lnTo>
                  <a:pt x="2440847" y="3363604"/>
                </a:lnTo>
                <a:lnTo>
                  <a:pt x="2439247" y="3363740"/>
                </a:lnTo>
                <a:lnTo>
                  <a:pt x="2437647" y="3363875"/>
                </a:lnTo>
                <a:lnTo>
                  <a:pt x="2435847" y="3363875"/>
                </a:lnTo>
                <a:lnTo>
                  <a:pt x="2433847" y="3363875"/>
                </a:lnTo>
                <a:lnTo>
                  <a:pt x="2431447" y="3363740"/>
                </a:lnTo>
                <a:lnTo>
                  <a:pt x="2429247" y="3363333"/>
                </a:lnTo>
                <a:lnTo>
                  <a:pt x="2427447" y="3363875"/>
                </a:lnTo>
                <a:lnTo>
                  <a:pt x="2425447" y="3364418"/>
                </a:lnTo>
                <a:lnTo>
                  <a:pt x="2423647" y="3364689"/>
                </a:lnTo>
                <a:lnTo>
                  <a:pt x="2421647" y="3364824"/>
                </a:lnTo>
                <a:lnTo>
                  <a:pt x="2416846" y="3366180"/>
                </a:lnTo>
                <a:lnTo>
                  <a:pt x="2411846" y="3367535"/>
                </a:lnTo>
                <a:lnTo>
                  <a:pt x="2406846" y="3368891"/>
                </a:lnTo>
                <a:lnTo>
                  <a:pt x="2402046" y="3369975"/>
                </a:lnTo>
                <a:lnTo>
                  <a:pt x="2397046" y="3371060"/>
                </a:lnTo>
                <a:lnTo>
                  <a:pt x="2392246" y="3371738"/>
                </a:lnTo>
                <a:lnTo>
                  <a:pt x="2387246" y="3372551"/>
                </a:lnTo>
                <a:lnTo>
                  <a:pt x="2382246" y="3373229"/>
                </a:lnTo>
                <a:lnTo>
                  <a:pt x="2377446" y="3373636"/>
                </a:lnTo>
                <a:lnTo>
                  <a:pt x="2372446" y="3373907"/>
                </a:lnTo>
                <a:lnTo>
                  <a:pt x="2362445" y="3374584"/>
                </a:lnTo>
                <a:lnTo>
                  <a:pt x="2352645" y="3374720"/>
                </a:lnTo>
                <a:lnTo>
                  <a:pt x="2342445" y="3374584"/>
                </a:lnTo>
                <a:lnTo>
                  <a:pt x="2332645" y="3374313"/>
                </a:lnTo>
                <a:lnTo>
                  <a:pt x="2322645" y="3373636"/>
                </a:lnTo>
                <a:lnTo>
                  <a:pt x="2312644" y="3372958"/>
                </a:lnTo>
                <a:lnTo>
                  <a:pt x="2302844" y="3372416"/>
                </a:lnTo>
                <a:lnTo>
                  <a:pt x="2282844" y="3370789"/>
                </a:lnTo>
                <a:lnTo>
                  <a:pt x="2273044" y="3370247"/>
                </a:lnTo>
                <a:lnTo>
                  <a:pt x="2263044" y="3369704"/>
                </a:lnTo>
                <a:lnTo>
                  <a:pt x="2261043" y="3369569"/>
                </a:lnTo>
                <a:lnTo>
                  <a:pt x="2259243" y="3369298"/>
                </a:lnTo>
                <a:lnTo>
                  <a:pt x="2257443" y="3368891"/>
                </a:lnTo>
                <a:lnTo>
                  <a:pt x="2255643" y="3368349"/>
                </a:lnTo>
                <a:lnTo>
                  <a:pt x="2254043" y="3367807"/>
                </a:lnTo>
                <a:lnTo>
                  <a:pt x="2252643" y="3366993"/>
                </a:lnTo>
                <a:lnTo>
                  <a:pt x="2251043" y="3366180"/>
                </a:lnTo>
                <a:lnTo>
                  <a:pt x="2249643" y="3365231"/>
                </a:lnTo>
                <a:lnTo>
                  <a:pt x="2247243" y="3363333"/>
                </a:lnTo>
                <a:lnTo>
                  <a:pt x="2245243" y="3360758"/>
                </a:lnTo>
                <a:lnTo>
                  <a:pt x="2243043" y="3358182"/>
                </a:lnTo>
                <a:lnTo>
                  <a:pt x="2241443" y="3355335"/>
                </a:lnTo>
                <a:lnTo>
                  <a:pt x="2240043" y="3352353"/>
                </a:lnTo>
                <a:lnTo>
                  <a:pt x="2238843" y="3349100"/>
                </a:lnTo>
                <a:lnTo>
                  <a:pt x="2237643" y="3345846"/>
                </a:lnTo>
                <a:lnTo>
                  <a:pt x="2236643" y="3342593"/>
                </a:lnTo>
                <a:lnTo>
                  <a:pt x="2235443" y="3335815"/>
                </a:lnTo>
                <a:lnTo>
                  <a:pt x="2234443" y="3329444"/>
                </a:lnTo>
                <a:lnTo>
                  <a:pt x="2233243" y="3318735"/>
                </a:lnTo>
                <a:lnTo>
                  <a:pt x="2232443" y="3308025"/>
                </a:lnTo>
                <a:lnTo>
                  <a:pt x="2231643" y="3297452"/>
                </a:lnTo>
                <a:lnTo>
                  <a:pt x="2231243" y="3286743"/>
                </a:lnTo>
                <a:lnTo>
                  <a:pt x="2230643" y="3265325"/>
                </a:lnTo>
                <a:lnTo>
                  <a:pt x="2229843" y="3243906"/>
                </a:lnTo>
                <a:lnTo>
                  <a:pt x="2227043" y="3234011"/>
                </a:lnTo>
                <a:lnTo>
                  <a:pt x="2224443" y="3224250"/>
                </a:lnTo>
                <a:lnTo>
                  <a:pt x="2221443" y="3214355"/>
                </a:lnTo>
                <a:lnTo>
                  <a:pt x="2220243" y="3209475"/>
                </a:lnTo>
                <a:lnTo>
                  <a:pt x="2219243" y="3204595"/>
                </a:lnTo>
                <a:lnTo>
                  <a:pt x="2218043" y="3199579"/>
                </a:lnTo>
                <a:lnTo>
                  <a:pt x="2217243" y="3194699"/>
                </a:lnTo>
                <a:lnTo>
                  <a:pt x="2216843" y="3189683"/>
                </a:lnTo>
                <a:lnTo>
                  <a:pt x="2216843" y="3184532"/>
                </a:lnTo>
                <a:lnTo>
                  <a:pt x="2217043" y="3179516"/>
                </a:lnTo>
                <a:lnTo>
                  <a:pt x="2217643" y="3174365"/>
                </a:lnTo>
                <a:lnTo>
                  <a:pt x="2218643" y="3169349"/>
                </a:lnTo>
                <a:lnTo>
                  <a:pt x="2220243" y="3164063"/>
                </a:lnTo>
                <a:lnTo>
                  <a:pt x="2216643" y="3108077"/>
                </a:lnTo>
                <a:lnTo>
                  <a:pt x="2213043" y="3052092"/>
                </a:lnTo>
                <a:lnTo>
                  <a:pt x="2211243" y="3050465"/>
                </a:lnTo>
                <a:lnTo>
                  <a:pt x="2209642" y="3048974"/>
                </a:lnTo>
                <a:lnTo>
                  <a:pt x="2208042" y="3047889"/>
                </a:lnTo>
                <a:lnTo>
                  <a:pt x="2206642" y="3047076"/>
                </a:lnTo>
                <a:lnTo>
                  <a:pt x="2205242" y="3046398"/>
                </a:lnTo>
                <a:lnTo>
                  <a:pt x="2203842" y="3045992"/>
                </a:lnTo>
                <a:lnTo>
                  <a:pt x="2202442" y="3045585"/>
                </a:lnTo>
                <a:lnTo>
                  <a:pt x="2201242" y="3045585"/>
                </a:lnTo>
                <a:lnTo>
                  <a:pt x="2200042" y="3045720"/>
                </a:lnTo>
                <a:lnTo>
                  <a:pt x="2198642" y="3045992"/>
                </a:lnTo>
                <a:lnTo>
                  <a:pt x="2197442" y="3046398"/>
                </a:lnTo>
                <a:lnTo>
                  <a:pt x="2196442" y="3046805"/>
                </a:lnTo>
                <a:lnTo>
                  <a:pt x="2194042" y="3048296"/>
                </a:lnTo>
                <a:lnTo>
                  <a:pt x="2192042" y="3049923"/>
                </a:lnTo>
                <a:lnTo>
                  <a:pt x="2187842" y="3053718"/>
                </a:lnTo>
                <a:lnTo>
                  <a:pt x="2185842" y="3055481"/>
                </a:lnTo>
                <a:lnTo>
                  <a:pt x="2183642" y="3057243"/>
                </a:lnTo>
                <a:lnTo>
                  <a:pt x="2181442" y="3058598"/>
                </a:lnTo>
                <a:lnTo>
                  <a:pt x="2180442" y="3059276"/>
                </a:lnTo>
                <a:lnTo>
                  <a:pt x="2179242" y="3059683"/>
                </a:lnTo>
                <a:lnTo>
                  <a:pt x="2177842" y="3059954"/>
                </a:lnTo>
                <a:lnTo>
                  <a:pt x="2176842" y="3060225"/>
                </a:lnTo>
                <a:lnTo>
                  <a:pt x="2175442" y="3060225"/>
                </a:lnTo>
                <a:lnTo>
                  <a:pt x="2174042" y="3059954"/>
                </a:lnTo>
                <a:lnTo>
                  <a:pt x="2167642" y="3062936"/>
                </a:lnTo>
                <a:lnTo>
                  <a:pt x="2164242" y="3064156"/>
                </a:lnTo>
                <a:lnTo>
                  <a:pt x="2161042" y="3065376"/>
                </a:lnTo>
                <a:lnTo>
                  <a:pt x="2157842" y="3066461"/>
                </a:lnTo>
                <a:lnTo>
                  <a:pt x="2154641" y="3067410"/>
                </a:lnTo>
                <a:lnTo>
                  <a:pt x="2151441" y="3068088"/>
                </a:lnTo>
                <a:lnTo>
                  <a:pt x="2148441" y="3068223"/>
                </a:lnTo>
                <a:lnTo>
                  <a:pt x="2146841" y="3068223"/>
                </a:lnTo>
                <a:lnTo>
                  <a:pt x="2145441" y="3068223"/>
                </a:lnTo>
                <a:lnTo>
                  <a:pt x="2143841" y="3067952"/>
                </a:lnTo>
                <a:lnTo>
                  <a:pt x="2142441" y="3067545"/>
                </a:lnTo>
                <a:lnTo>
                  <a:pt x="2141241" y="3067139"/>
                </a:lnTo>
                <a:lnTo>
                  <a:pt x="2139641" y="3066596"/>
                </a:lnTo>
                <a:lnTo>
                  <a:pt x="2138241" y="3065919"/>
                </a:lnTo>
                <a:lnTo>
                  <a:pt x="2137041" y="3065105"/>
                </a:lnTo>
                <a:lnTo>
                  <a:pt x="2135641" y="3064021"/>
                </a:lnTo>
                <a:lnTo>
                  <a:pt x="2134241" y="3062936"/>
                </a:lnTo>
                <a:lnTo>
                  <a:pt x="2133241" y="3061716"/>
                </a:lnTo>
                <a:lnTo>
                  <a:pt x="2131841" y="3060225"/>
                </a:lnTo>
                <a:lnTo>
                  <a:pt x="2130641" y="3058598"/>
                </a:lnTo>
                <a:lnTo>
                  <a:pt x="2129441" y="3056701"/>
                </a:lnTo>
                <a:lnTo>
                  <a:pt x="2127241" y="3052634"/>
                </a:lnTo>
                <a:lnTo>
                  <a:pt x="2124041" y="3056430"/>
                </a:lnTo>
                <a:lnTo>
                  <a:pt x="2120641" y="3059954"/>
                </a:lnTo>
                <a:lnTo>
                  <a:pt x="2117241" y="3063072"/>
                </a:lnTo>
                <a:lnTo>
                  <a:pt x="2113841" y="3065919"/>
                </a:lnTo>
                <a:lnTo>
                  <a:pt x="2110241" y="3068359"/>
                </a:lnTo>
                <a:lnTo>
                  <a:pt x="2106641" y="3070528"/>
                </a:lnTo>
                <a:lnTo>
                  <a:pt x="2103040" y="3072561"/>
                </a:lnTo>
                <a:lnTo>
                  <a:pt x="2099440" y="3074052"/>
                </a:lnTo>
                <a:lnTo>
                  <a:pt x="2095640" y="3075408"/>
                </a:lnTo>
                <a:lnTo>
                  <a:pt x="2091840" y="3076492"/>
                </a:lnTo>
                <a:lnTo>
                  <a:pt x="2088040" y="3077441"/>
                </a:lnTo>
                <a:lnTo>
                  <a:pt x="2084240" y="3078254"/>
                </a:lnTo>
                <a:lnTo>
                  <a:pt x="2080240" y="3078661"/>
                </a:lnTo>
                <a:lnTo>
                  <a:pt x="2076440" y="3079068"/>
                </a:lnTo>
                <a:lnTo>
                  <a:pt x="2072440" y="3079203"/>
                </a:lnTo>
                <a:lnTo>
                  <a:pt x="2068440" y="3079203"/>
                </a:lnTo>
                <a:lnTo>
                  <a:pt x="2064640" y="3079068"/>
                </a:lnTo>
                <a:lnTo>
                  <a:pt x="2060440" y="3078797"/>
                </a:lnTo>
                <a:lnTo>
                  <a:pt x="2056640" y="3078390"/>
                </a:lnTo>
                <a:lnTo>
                  <a:pt x="2052440" y="3077983"/>
                </a:lnTo>
                <a:lnTo>
                  <a:pt x="2044239" y="3076899"/>
                </a:lnTo>
                <a:lnTo>
                  <a:pt x="2036039" y="3075408"/>
                </a:lnTo>
                <a:lnTo>
                  <a:pt x="2019839" y="3072832"/>
                </a:lnTo>
                <a:lnTo>
                  <a:pt x="2011639" y="3071748"/>
                </a:lnTo>
                <a:lnTo>
                  <a:pt x="2003639" y="3070799"/>
                </a:lnTo>
                <a:lnTo>
                  <a:pt x="1999239" y="3061852"/>
                </a:lnTo>
                <a:lnTo>
                  <a:pt x="1994838" y="3052905"/>
                </a:lnTo>
                <a:lnTo>
                  <a:pt x="1985638" y="3035282"/>
                </a:lnTo>
                <a:lnTo>
                  <a:pt x="1981038" y="3026336"/>
                </a:lnTo>
                <a:lnTo>
                  <a:pt x="1976438" y="3017524"/>
                </a:lnTo>
                <a:lnTo>
                  <a:pt x="1972438" y="3008577"/>
                </a:lnTo>
                <a:lnTo>
                  <a:pt x="1968238" y="2999360"/>
                </a:lnTo>
                <a:lnTo>
                  <a:pt x="1964838" y="2990277"/>
                </a:lnTo>
                <a:lnTo>
                  <a:pt x="1961638" y="2981195"/>
                </a:lnTo>
                <a:lnTo>
                  <a:pt x="1960238" y="2976450"/>
                </a:lnTo>
                <a:lnTo>
                  <a:pt x="1959238" y="2971706"/>
                </a:lnTo>
                <a:lnTo>
                  <a:pt x="1958038" y="2966961"/>
                </a:lnTo>
                <a:lnTo>
                  <a:pt x="1957038" y="2962217"/>
                </a:lnTo>
                <a:lnTo>
                  <a:pt x="1956238" y="2957337"/>
                </a:lnTo>
                <a:lnTo>
                  <a:pt x="1955838" y="2952456"/>
                </a:lnTo>
                <a:lnTo>
                  <a:pt x="1955238" y="2947441"/>
                </a:lnTo>
                <a:lnTo>
                  <a:pt x="1955238" y="2942561"/>
                </a:lnTo>
                <a:lnTo>
                  <a:pt x="1955238" y="2937409"/>
                </a:lnTo>
                <a:lnTo>
                  <a:pt x="1955438" y="2932394"/>
                </a:lnTo>
                <a:lnTo>
                  <a:pt x="1956038" y="2927243"/>
                </a:lnTo>
                <a:lnTo>
                  <a:pt x="1956838" y="2921956"/>
                </a:lnTo>
                <a:lnTo>
                  <a:pt x="1955238" y="2919922"/>
                </a:lnTo>
                <a:lnTo>
                  <a:pt x="1954038" y="2918160"/>
                </a:lnTo>
                <a:lnTo>
                  <a:pt x="1953038" y="2916127"/>
                </a:lnTo>
                <a:lnTo>
                  <a:pt x="1952038" y="2913958"/>
                </a:lnTo>
                <a:lnTo>
                  <a:pt x="1951238" y="2911789"/>
                </a:lnTo>
                <a:lnTo>
                  <a:pt x="1950438" y="2909620"/>
                </a:lnTo>
                <a:lnTo>
                  <a:pt x="1949638" y="2905147"/>
                </a:lnTo>
                <a:lnTo>
                  <a:pt x="1949238" y="2900538"/>
                </a:lnTo>
                <a:lnTo>
                  <a:pt x="1948638" y="2895793"/>
                </a:lnTo>
                <a:lnTo>
                  <a:pt x="1948238" y="2886440"/>
                </a:lnTo>
                <a:lnTo>
                  <a:pt x="1947838" y="2881831"/>
                </a:lnTo>
                <a:lnTo>
                  <a:pt x="1947038" y="2877086"/>
                </a:lnTo>
                <a:lnTo>
                  <a:pt x="1946038" y="2872613"/>
                </a:lnTo>
                <a:lnTo>
                  <a:pt x="1945237" y="2870444"/>
                </a:lnTo>
                <a:lnTo>
                  <a:pt x="1944437" y="2868546"/>
                </a:lnTo>
                <a:lnTo>
                  <a:pt x="1943237" y="2866377"/>
                </a:lnTo>
                <a:lnTo>
                  <a:pt x="1942037" y="2864344"/>
                </a:lnTo>
                <a:lnTo>
                  <a:pt x="1940637" y="2862446"/>
                </a:lnTo>
                <a:lnTo>
                  <a:pt x="1938837" y="2860548"/>
                </a:lnTo>
                <a:lnTo>
                  <a:pt x="1937037" y="2858786"/>
                </a:lnTo>
                <a:lnTo>
                  <a:pt x="1935037" y="2857023"/>
                </a:lnTo>
                <a:lnTo>
                  <a:pt x="1932637" y="2855397"/>
                </a:lnTo>
                <a:lnTo>
                  <a:pt x="1930037" y="2853770"/>
                </a:lnTo>
                <a:lnTo>
                  <a:pt x="1929237" y="2886575"/>
                </a:lnTo>
                <a:lnTo>
                  <a:pt x="1928637" y="2902842"/>
                </a:lnTo>
                <a:lnTo>
                  <a:pt x="1928037" y="2919245"/>
                </a:lnTo>
                <a:lnTo>
                  <a:pt x="1927037" y="2935376"/>
                </a:lnTo>
                <a:lnTo>
                  <a:pt x="1925837" y="2951643"/>
                </a:lnTo>
                <a:lnTo>
                  <a:pt x="1924837" y="2967910"/>
                </a:lnTo>
                <a:lnTo>
                  <a:pt x="1923237" y="2984177"/>
                </a:lnTo>
                <a:lnTo>
                  <a:pt x="1921237" y="3000308"/>
                </a:lnTo>
                <a:lnTo>
                  <a:pt x="1919237" y="3016440"/>
                </a:lnTo>
                <a:lnTo>
                  <a:pt x="1917037" y="3032707"/>
                </a:lnTo>
                <a:lnTo>
                  <a:pt x="1914437" y="3048703"/>
                </a:lnTo>
                <a:lnTo>
                  <a:pt x="1911437" y="3064834"/>
                </a:lnTo>
                <a:lnTo>
                  <a:pt x="1908037" y="3080830"/>
                </a:lnTo>
                <a:lnTo>
                  <a:pt x="1904437" y="3096826"/>
                </a:lnTo>
                <a:lnTo>
                  <a:pt x="1900437" y="3112822"/>
                </a:lnTo>
                <a:lnTo>
                  <a:pt x="1899637" y="3121362"/>
                </a:lnTo>
                <a:lnTo>
                  <a:pt x="1898837" y="3129902"/>
                </a:lnTo>
                <a:lnTo>
                  <a:pt x="1897437" y="3138171"/>
                </a:lnTo>
                <a:lnTo>
                  <a:pt x="1895637" y="3146576"/>
                </a:lnTo>
                <a:lnTo>
                  <a:pt x="1893436" y="3154709"/>
                </a:lnTo>
                <a:lnTo>
                  <a:pt x="1891236" y="3162978"/>
                </a:lnTo>
                <a:lnTo>
                  <a:pt x="1888636" y="3170976"/>
                </a:lnTo>
                <a:lnTo>
                  <a:pt x="1886236" y="3178974"/>
                </a:lnTo>
                <a:lnTo>
                  <a:pt x="1883236" y="3187108"/>
                </a:lnTo>
                <a:lnTo>
                  <a:pt x="1880236" y="3195105"/>
                </a:lnTo>
                <a:lnTo>
                  <a:pt x="1874436" y="3210966"/>
                </a:lnTo>
                <a:lnTo>
                  <a:pt x="1868236" y="3226962"/>
                </a:lnTo>
                <a:lnTo>
                  <a:pt x="1862236" y="3242822"/>
                </a:lnTo>
                <a:lnTo>
                  <a:pt x="1862036" y="3246618"/>
                </a:lnTo>
                <a:lnTo>
                  <a:pt x="1861636" y="3250142"/>
                </a:lnTo>
                <a:lnTo>
                  <a:pt x="1860436" y="3253531"/>
                </a:lnTo>
                <a:lnTo>
                  <a:pt x="1859236" y="3256784"/>
                </a:lnTo>
                <a:lnTo>
                  <a:pt x="1857436" y="3259902"/>
                </a:lnTo>
                <a:lnTo>
                  <a:pt x="1855636" y="3262749"/>
                </a:lnTo>
                <a:lnTo>
                  <a:pt x="1853436" y="3265731"/>
                </a:lnTo>
                <a:lnTo>
                  <a:pt x="1850836" y="3268714"/>
                </a:lnTo>
                <a:lnTo>
                  <a:pt x="1849236" y="3269798"/>
                </a:lnTo>
                <a:lnTo>
                  <a:pt x="1847436" y="3271018"/>
                </a:lnTo>
                <a:lnTo>
                  <a:pt x="1844436" y="3273458"/>
                </a:lnTo>
                <a:lnTo>
                  <a:pt x="1841435" y="3276440"/>
                </a:lnTo>
                <a:lnTo>
                  <a:pt x="1838835" y="3279287"/>
                </a:lnTo>
                <a:lnTo>
                  <a:pt x="1836235" y="3282405"/>
                </a:lnTo>
                <a:lnTo>
                  <a:pt x="1834035" y="3285658"/>
                </a:lnTo>
                <a:lnTo>
                  <a:pt x="1829235" y="3292165"/>
                </a:lnTo>
                <a:lnTo>
                  <a:pt x="1826635" y="3295419"/>
                </a:lnTo>
                <a:lnTo>
                  <a:pt x="1824235" y="3298401"/>
                </a:lnTo>
                <a:lnTo>
                  <a:pt x="1821235" y="3301248"/>
                </a:lnTo>
                <a:lnTo>
                  <a:pt x="1818235" y="3304094"/>
                </a:lnTo>
                <a:lnTo>
                  <a:pt x="1815035" y="3306399"/>
                </a:lnTo>
                <a:lnTo>
                  <a:pt x="1813435" y="3307619"/>
                </a:lnTo>
                <a:lnTo>
                  <a:pt x="1811635" y="3308568"/>
                </a:lnTo>
                <a:lnTo>
                  <a:pt x="1809635" y="3309517"/>
                </a:lnTo>
                <a:lnTo>
                  <a:pt x="1807435" y="3310465"/>
                </a:lnTo>
                <a:lnTo>
                  <a:pt x="1805435" y="3311008"/>
                </a:lnTo>
                <a:lnTo>
                  <a:pt x="1803235" y="3311821"/>
                </a:lnTo>
                <a:lnTo>
                  <a:pt x="1801435" y="3316023"/>
                </a:lnTo>
                <a:lnTo>
                  <a:pt x="1799235" y="3319955"/>
                </a:lnTo>
                <a:lnTo>
                  <a:pt x="1797035" y="3323343"/>
                </a:lnTo>
                <a:lnTo>
                  <a:pt x="1794235" y="3326597"/>
                </a:lnTo>
                <a:lnTo>
                  <a:pt x="1791635" y="3329444"/>
                </a:lnTo>
                <a:lnTo>
                  <a:pt x="1788634" y="3332019"/>
                </a:lnTo>
                <a:lnTo>
                  <a:pt x="1785434" y="3334324"/>
                </a:lnTo>
                <a:lnTo>
                  <a:pt x="1782034" y="3336357"/>
                </a:lnTo>
                <a:lnTo>
                  <a:pt x="1778434" y="3338119"/>
                </a:lnTo>
                <a:lnTo>
                  <a:pt x="1774634" y="3339610"/>
                </a:lnTo>
                <a:lnTo>
                  <a:pt x="1770634" y="3340830"/>
                </a:lnTo>
                <a:lnTo>
                  <a:pt x="1766434" y="3342051"/>
                </a:lnTo>
                <a:lnTo>
                  <a:pt x="1762234" y="3342999"/>
                </a:lnTo>
                <a:lnTo>
                  <a:pt x="1757834" y="3343948"/>
                </a:lnTo>
                <a:lnTo>
                  <a:pt x="1753234" y="3344762"/>
                </a:lnTo>
                <a:lnTo>
                  <a:pt x="1748634" y="3345304"/>
                </a:lnTo>
                <a:lnTo>
                  <a:pt x="1740634" y="3346117"/>
                </a:lnTo>
                <a:lnTo>
                  <a:pt x="1732633" y="3346524"/>
                </a:lnTo>
                <a:lnTo>
                  <a:pt x="1724833" y="3346931"/>
                </a:lnTo>
                <a:lnTo>
                  <a:pt x="1716833" y="3346931"/>
                </a:lnTo>
                <a:lnTo>
                  <a:pt x="1709033" y="3346795"/>
                </a:lnTo>
                <a:lnTo>
                  <a:pt x="1701033" y="3346388"/>
                </a:lnTo>
                <a:lnTo>
                  <a:pt x="1693233" y="3345846"/>
                </a:lnTo>
                <a:lnTo>
                  <a:pt x="1685233" y="3345168"/>
                </a:lnTo>
                <a:lnTo>
                  <a:pt x="1669632" y="3343677"/>
                </a:lnTo>
                <a:lnTo>
                  <a:pt x="1654032" y="3341915"/>
                </a:lnTo>
                <a:lnTo>
                  <a:pt x="1638232" y="3340153"/>
                </a:lnTo>
                <a:lnTo>
                  <a:pt x="1630631" y="3339339"/>
                </a:lnTo>
                <a:lnTo>
                  <a:pt x="1622631" y="3338662"/>
                </a:lnTo>
                <a:lnTo>
                  <a:pt x="1618231" y="3338119"/>
                </a:lnTo>
                <a:lnTo>
                  <a:pt x="1614231" y="3337306"/>
                </a:lnTo>
                <a:lnTo>
                  <a:pt x="1610431" y="3336222"/>
                </a:lnTo>
                <a:lnTo>
                  <a:pt x="1606831" y="3335001"/>
                </a:lnTo>
                <a:lnTo>
                  <a:pt x="1603631" y="3333375"/>
                </a:lnTo>
                <a:lnTo>
                  <a:pt x="1600431" y="3331613"/>
                </a:lnTo>
                <a:lnTo>
                  <a:pt x="1597631" y="3329444"/>
                </a:lnTo>
                <a:lnTo>
                  <a:pt x="1595231" y="3327275"/>
                </a:lnTo>
                <a:lnTo>
                  <a:pt x="1592631" y="3324835"/>
                </a:lnTo>
                <a:lnTo>
                  <a:pt x="1590631" y="3321988"/>
                </a:lnTo>
                <a:lnTo>
                  <a:pt x="1588631" y="3319277"/>
                </a:lnTo>
                <a:lnTo>
                  <a:pt x="1587031" y="3316159"/>
                </a:lnTo>
                <a:lnTo>
                  <a:pt x="1585431" y="3313041"/>
                </a:lnTo>
                <a:lnTo>
                  <a:pt x="1584231" y="3309652"/>
                </a:lnTo>
                <a:lnTo>
                  <a:pt x="1583031" y="3306263"/>
                </a:lnTo>
                <a:lnTo>
                  <a:pt x="1582231" y="3302739"/>
                </a:lnTo>
                <a:lnTo>
                  <a:pt x="1579230" y="3290267"/>
                </a:lnTo>
                <a:lnTo>
                  <a:pt x="1576230" y="3278067"/>
                </a:lnTo>
                <a:lnTo>
                  <a:pt x="1570030" y="3253531"/>
                </a:lnTo>
                <a:lnTo>
                  <a:pt x="1564030" y="3229131"/>
                </a:lnTo>
                <a:lnTo>
                  <a:pt x="1561030" y="3216795"/>
                </a:lnTo>
                <a:lnTo>
                  <a:pt x="1558230" y="3204595"/>
                </a:lnTo>
                <a:lnTo>
                  <a:pt x="1555830" y="3192123"/>
                </a:lnTo>
                <a:lnTo>
                  <a:pt x="1553430" y="3179787"/>
                </a:lnTo>
                <a:lnTo>
                  <a:pt x="1551630" y="3167316"/>
                </a:lnTo>
                <a:lnTo>
                  <a:pt x="1550030" y="3154845"/>
                </a:lnTo>
                <a:lnTo>
                  <a:pt x="1549230" y="3142373"/>
                </a:lnTo>
                <a:lnTo>
                  <a:pt x="1548630" y="3136002"/>
                </a:lnTo>
                <a:lnTo>
                  <a:pt x="1548630" y="3129766"/>
                </a:lnTo>
                <a:lnTo>
                  <a:pt x="1548430" y="3123395"/>
                </a:lnTo>
                <a:lnTo>
                  <a:pt x="1548630" y="3117024"/>
                </a:lnTo>
                <a:lnTo>
                  <a:pt x="1548830" y="3110517"/>
                </a:lnTo>
                <a:lnTo>
                  <a:pt x="1549430" y="3104146"/>
                </a:lnTo>
                <a:lnTo>
                  <a:pt x="1540430" y="3086795"/>
                </a:lnTo>
                <a:lnTo>
                  <a:pt x="1521829" y="3078254"/>
                </a:lnTo>
                <a:lnTo>
                  <a:pt x="1501629" y="3190903"/>
                </a:lnTo>
                <a:lnTo>
                  <a:pt x="1502229" y="3194834"/>
                </a:lnTo>
                <a:lnTo>
                  <a:pt x="1502429" y="3198630"/>
                </a:lnTo>
                <a:lnTo>
                  <a:pt x="1502429" y="3202561"/>
                </a:lnTo>
                <a:lnTo>
                  <a:pt x="1502429" y="3206357"/>
                </a:lnTo>
                <a:lnTo>
                  <a:pt x="1502029" y="3210152"/>
                </a:lnTo>
                <a:lnTo>
                  <a:pt x="1501429" y="3213948"/>
                </a:lnTo>
                <a:lnTo>
                  <a:pt x="1500429" y="3221404"/>
                </a:lnTo>
                <a:lnTo>
                  <a:pt x="1498429" y="3228995"/>
                </a:lnTo>
                <a:lnTo>
                  <a:pt x="1496429" y="3236315"/>
                </a:lnTo>
                <a:lnTo>
                  <a:pt x="1492229" y="3251227"/>
                </a:lnTo>
                <a:lnTo>
                  <a:pt x="1492229" y="3256242"/>
                </a:lnTo>
                <a:lnTo>
                  <a:pt x="1491429" y="3261258"/>
                </a:lnTo>
                <a:lnTo>
                  <a:pt x="1490629" y="3266002"/>
                </a:lnTo>
                <a:lnTo>
                  <a:pt x="1489429" y="3270882"/>
                </a:lnTo>
                <a:lnTo>
                  <a:pt x="1487829" y="3275491"/>
                </a:lnTo>
                <a:lnTo>
                  <a:pt x="1486029" y="3280100"/>
                </a:lnTo>
                <a:lnTo>
                  <a:pt x="1483829" y="3284709"/>
                </a:lnTo>
                <a:lnTo>
                  <a:pt x="1481629" y="3289183"/>
                </a:lnTo>
                <a:lnTo>
                  <a:pt x="1477029" y="3298536"/>
                </a:lnTo>
                <a:lnTo>
                  <a:pt x="1475028" y="3303010"/>
                </a:lnTo>
                <a:lnTo>
                  <a:pt x="1473028" y="3307754"/>
                </a:lnTo>
                <a:lnTo>
                  <a:pt x="1470828" y="3312363"/>
                </a:lnTo>
                <a:lnTo>
                  <a:pt x="1469428" y="3317243"/>
                </a:lnTo>
                <a:lnTo>
                  <a:pt x="1468028" y="3322123"/>
                </a:lnTo>
                <a:lnTo>
                  <a:pt x="1467028" y="3327275"/>
                </a:lnTo>
                <a:lnTo>
                  <a:pt x="1466628" y="3328359"/>
                </a:lnTo>
                <a:lnTo>
                  <a:pt x="1466228" y="3329308"/>
                </a:lnTo>
                <a:lnTo>
                  <a:pt x="1465428" y="3330528"/>
                </a:lnTo>
                <a:lnTo>
                  <a:pt x="1464628" y="3331613"/>
                </a:lnTo>
                <a:lnTo>
                  <a:pt x="1462228" y="3334053"/>
                </a:lnTo>
                <a:lnTo>
                  <a:pt x="1459228" y="3336628"/>
                </a:lnTo>
                <a:lnTo>
                  <a:pt x="1455628" y="3339339"/>
                </a:lnTo>
                <a:lnTo>
                  <a:pt x="1451828" y="3341915"/>
                </a:lnTo>
                <a:lnTo>
                  <a:pt x="1447228" y="3344626"/>
                </a:lnTo>
                <a:lnTo>
                  <a:pt x="1442628" y="3347202"/>
                </a:lnTo>
                <a:lnTo>
                  <a:pt x="1437628" y="3349777"/>
                </a:lnTo>
                <a:lnTo>
                  <a:pt x="1432628" y="3352353"/>
                </a:lnTo>
                <a:lnTo>
                  <a:pt x="1427628" y="3354522"/>
                </a:lnTo>
                <a:lnTo>
                  <a:pt x="1422627" y="3356420"/>
                </a:lnTo>
                <a:lnTo>
                  <a:pt x="1417827" y="3358317"/>
                </a:lnTo>
                <a:lnTo>
                  <a:pt x="1413227" y="3359809"/>
                </a:lnTo>
                <a:lnTo>
                  <a:pt x="1409027" y="3360893"/>
                </a:lnTo>
                <a:lnTo>
                  <a:pt x="1405227" y="3361842"/>
                </a:lnTo>
                <a:lnTo>
                  <a:pt x="1399227" y="3362926"/>
                </a:lnTo>
                <a:lnTo>
                  <a:pt x="1393227" y="3364146"/>
                </a:lnTo>
                <a:lnTo>
                  <a:pt x="1380627" y="3367129"/>
                </a:lnTo>
                <a:lnTo>
                  <a:pt x="1374227" y="3368484"/>
                </a:lnTo>
                <a:lnTo>
                  <a:pt x="1367826" y="3369704"/>
                </a:lnTo>
                <a:lnTo>
                  <a:pt x="1361426" y="3371060"/>
                </a:lnTo>
                <a:lnTo>
                  <a:pt x="1354826" y="3372144"/>
                </a:lnTo>
                <a:lnTo>
                  <a:pt x="1348426" y="3372822"/>
                </a:lnTo>
                <a:lnTo>
                  <a:pt x="1341826" y="3373364"/>
                </a:lnTo>
                <a:lnTo>
                  <a:pt x="1338626" y="3373500"/>
                </a:lnTo>
                <a:lnTo>
                  <a:pt x="1335226" y="3373500"/>
                </a:lnTo>
                <a:lnTo>
                  <a:pt x="1332026" y="3373500"/>
                </a:lnTo>
                <a:lnTo>
                  <a:pt x="1328826" y="3373229"/>
                </a:lnTo>
                <a:lnTo>
                  <a:pt x="1325426" y="3372822"/>
                </a:lnTo>
                <a:lnTo>
                  <a:pt x="1322226" y="3372416"/>
                </a:lnTo>
                <a:lnTo>
                  <a:pt x="1318825" y="3371873"/>
                </a:lnTo>
                <a:lnTo>
                  <a:pt x="1315625" y="3371196"/>
                </a:lnTo>
                <a:lnTo>
                  <a:pt x="1312425" y="3370247"/>
                </a:lnTo>
                <a:lnTo>
                  <a:pt x="1309025" y="3369298"/>
                </a:lnTo>
                <a:lnTo>
                  <a:pt x="1305825" y="3368078"/>
                </a:lnTo>
                <a:lnTo>
                  <a:pt x="1302625" y="3366722"/>
                </a:lnTo>
                <a:lnTo>
                  <a:pt x="1304425" y="3362249"/>
                </a:lnTo>
                <a:lnTo>
                  <a:pt x="1303625" y="3361842"/>
                </a:lnTo>
                <a:lnTo>
                  <a:pt x="1302825" y="3364418"/>
                </a:lnTo>
                <a:lnTo>
                  <a:pt x="1302625" y="3366722"/>
                </a:lnTo>
                <a:lnTo>
                  <a:pt x="1300825" y="3365502"/>
                </a:lnTo>
                <a:lnTo>
                  <a:pt x="1298825" y="3364418"/>
                </a:lnTo>
                <a:lnTo>
                  <a:pt x="1296825" y="3363469"/>
                </a:lnTo>
                <a:lnTo>
                  <a:pt x="1294825" y="3362655"/>
                </a:lnTo>
                <a:lnTo>
                  <a:pt x="1292825" y="3361978"/>
                </a:lnTo>
                <a:lnTo>
                  <a:pt x="1290825" y="3361571"/>
                </a:lnTo>
                <a:lnTo>
                  <a:pt x="1288625" y="3361300"/>
                </a:lnTo>
                <a:lnTo>
                  <a:pt x="1286625" y="3361164"/>
                </a:lnTo>
                <a:lnTo>
                  <a:pt x="1284625" y="3360893"/>
                </a:lnTo>
                <a:lnTo>
                  <a:pt x="1282625" y="3360893"/>
                </a:lnTo>
                <a:lnTo>
                  <a:pt x="1278225" y="3361164"/>
                </a:lnTo>
                <a:lnTo>
                  <a:pt x="1273825" y="3361571"/>
                </a:lnTo>
                <a:lnTo>
                  <a:pt x="1269625" y="3361978"/>
                </a:lnTo>
                <a:lnTo>
                  <a:pt x="1265224" y="3362520"/>
                </a:lnTo>
                <a:lnTo>
                  <a:pt x="1260824" y="3362791"/>
                </a:lnTo>
                <a:lnTo>
                  <a:pt x="1256624" y="3362926"/>
                </a:lnTo>
                <a:lnTo>
                  <a:pt x="1254424" y="3362791"/>
                </a:lnTo>
                <a:lnTo>
                  <a:pt x="1252424" y="3362655"/>
                </a:lnTo>
                <a:lnTo>
                  <a:pt x="1250424" y="3362520"/>
                </a:lnTo>
                <a:lnTo>
                  <a:pt x="1248424" y="3361978"/>
                </a:lnTo>
                <a:lnTo>
                  <a:pt x="1246224" y="3361435"/>
                </a:lnTo>
                <a:lnTo>
                  <a:pt x="1244224" y="3360758"/>
                </a:lnTo>
                <a:lnTo>
                  <a:pt x="1242424" y="3359809"/>
                </a:lnTo>
                <a:lnTo>
                  <a:pt x="1240424" y="3358995"/>
                </a:lnTo>
                <a:lnTo>
                  <a:pt x="1238624" y="3357640"/>
                </a:lnTo>
                <a:lnTo>
                  <a:pt x="1236624" y="3356149"/>
                </a:lnTo>
                <a:lnTo>
                  <a:pt x="1233624" y="3353437"/>
                </a:lnTo>
                <a:lnTo>
                  <a:pt x="1230424" y="3350455"/>
                </a:lnTo>
                <a:lnTo>
                  <a:pt x="1227624" y="3347337"/>
                </a:lnTo>
                <a:lnTo>
                  <a:pt x="1225224" y="3344219"/>
                </a:lnTo>
                <a:lnTo>
                  <a:pt x="1223024" y="3340966"/>
                </a:lnTo>
                <a:lnTo>
                  <a:pt x="1221024" y="3337713"/>
                </a:lnTo>
                <a:lnTo>
                  <a:pt x="1219224" y="3334459"/>
                </a:lnTo>
                <a:lnTo>
                  <a:pt x="1217624" y="3331070"/>
                </a:lnTo>
                <a:lnTo>
                  <a:pt x="1216224" y="3327681"/>
                </a:lnTo>
                <a:lnTo>
                  <a:pt x="1215023" y="3324292"/>
                </a:lnTo>
                <a:lnTo>
                  <a:pt x="1213823" y="3320768"/>
                </a:lnTo>
                <a:lnTo>
                  <a:pt x="1213023" y="3317379"/>
                </a:lnTo>
                <a:lnTo>
                  <a:pt x="1211423" y="3310059"/>
                </a:lnTo>
                <a:lnTo>
                  <a:pt x="1210423" y="3302874"/>
                </a:lnTo>
                <a:lnTo>
                  <a:pt x="1209623" y="3295554"/>
                </a:lnTo>
                <a:lnTo>
                  <a:pt x="1208823" y="3288098"/>
                </a:lnTo>
                <a:lnTo>
                  <a:pt x="1207823" y="3273323"/>
                </a:lnTo>
                <a:lnTo>
                  <a:pt x="1206823" y="3266002"/>
                </a:lnTo>
                <a:lnTo>
                  <a:pt x="1205623" y="3258818"/>
                </a:lnTo>
                <a:lnTo>
                  <a:pt x="1204023" y="3251633"/>
                </a:lnTo>
                <a:lnTo>
                  <a:pt x="1203223" y="3248109"/>
                </a:lnTo>
                <a:lnTo>
                  <a:pt x="1202023" y="3244720"/>
                </a:lnTo>
                <a:lnTo>
                  <a:pt x="1200223" y="3238891"/>
                </a:lnTo>
                <a:lnTo>
                  <a:pt x="1198623" y="3233062"/>
                </a:lnTo>
                <a:lnTo>
                  <a:pt x="1197223" y="3227097"/>
                </a:lnTo>
                <a:lnTo>
                  <a:pt x="1195823" y="3221268"/>
                </a:lnTo>
                <a:lnTo>
                  <a:pt x="1195023" y="3215168"/>
                </a:lnTo>
                <a:lnTo>
                  <a:pt x="1194223" y="3209068"/>
                </a:lnTo>
                <a:lnTo>
                  <a:pt x="1193023" y="3196868"/>
                </a:lnTo>
                <a:lnTo>
                  <a:pt x="1192023" y="3184532"/>
                </a:lnTo>
                <a:lnTo>
                  <a:pt x="1191023" y="3172196"/>
                </a:lnTo>
                <a:lnTo>
                  <a:pt x="1190223" y="3159860"/>
                </a:lnTo>
                <a:lnTo>
                  <a:pt x="1189023" y="3147660"/>
                </a:lnTo>
                <a:lnTo>
                  <a:pt x="1188823" y="3122040"/>
                </a:lnTo>
                <a:lnTo>
                  <a:pt x="1188823" y="3096284"/>
                </a:lnTo>
                <a:lnTo>
                  <a:pt x="1185623" y="3093979"/>
                </a:lnTo>
                <a:lnTo>
                  <a:pt x="1183223" y="3091539"/>
                </a:lnTo>
                <a:lnTo>
                  <a:pt x="1181023" y="3089099"/>
                </a:lnTo>
                <a:lnTo>
                  <a:pt x="1179423" y="3086388"/>
                </a:lnTo>
                <a:lnTo>
                  <a:pt x="1178423" y="3083812"/>
                </a:lnTo>
                <a:lnTo>
                  <a:pt x="1177623" y="3081237"/>
                </a:lnTo>
                <a:lnTo>
                  <a:pt x="1177223" y="3078390"/>
                </a:lnTo>
                <a:lnTo>
                  <a:pt x="1177023" y="3075408"/>
                </a:lnTo>
                <a:lnTo>
                  <a:pt x="1177023" y="3072696"/>
                </a:lnTo>
                <a:lnTo>
                  <a:pt x="1177223" y="3069714"/>
                </a:lnTo>
                <a:lnTo>
                  <a:pt x="1177823" y="3063885"/>
                </a:lnTo>
                <a:lnTo>
                  <a:pt x="1178623" y="3058056"/>
                </a:lnTo>
                <a:lnTo>
                  <a:pt x="1179223" y="3052227"/>
                </a:lnTo>
                <a:lnTo>
                  <a:pt x="1170823" y="3017524"/>
                </a:lnTo>
                <a:lnTo>
                  <a:pt x="1169023" y="3013729"/>
                </a:lnTo>
                <a:lnTo>
                  <a:pt x="1167223" y="3010204"/>
                </a:lnTo>
                <a:lnTo>
                  <a:pt x="1165623" y="3006544"/>
                </a:lnTo>
                <a:lnTo>
                  <a:pt x="1164223" y="3003020"/>
                </a:lnTo>
                <a:lnTo>
                  <a:pt x="1163022" y="2999224"/>
                </a:lnTo>
                <a:lnTo>
                  <a:pt x="1162222" y="2995564"/>
                </a:lnTo>
                <a:lnTo>
                  <a:pt x="1161222" y="2992039"/>
                </a:lnTo>
                <a:lnTo>
                  <a:pt x="1160622" y="2988244"/>
                </a:lnTo>
                <a:lnTo>
                  <a:pt x="1159622" y="2980653"/>
                </a:lnTo>
                <a:lnTo>
                  <a:pt x="1159222" y="2973332"/>
                </a:lnTo>
                <a:lnTo>
                  <a:pt x="1159022" y="2965877"/>
                </a:lnTo>
                <a:lnTo>
                  <a:pt x="1159022" y="2958285"/>
                </a:lnTo>
                <a:lnTo>
                  <a:pt x="1159622" y="2943103"/>
                </a:lnTo>
                <a:lnTo>
                  <a:pt x="1160022" y="2928056"/>
                </a:lnTo>
                <a:lnTo>
                  <a:pt x="1160222" y="2920600"/>
                </a:lnTo>
                <a:lnTo>
                  <a:pt x="1160022" y="2913009"/>
                </a:lnTo>
                <a:lnTo>
                  <a:pt x="1159422" y="2905553"/>
                </a:lnTo>
                <a:lnTo>
                  <a:pt x="1158422" y="2898233"/>
                </a:lnTo>
                <a:lnTo>
                  <a:pt x="1163823" y="2895251"/>
                </a:lnTo>
                <a:lnTo>
                  <a:pt x="1163422" y="2894302"/>
                </a:lnTo>
                <a:lnTo>
                  <a:pt x="1158422" y="2898233"/>
                </a:lnTo>
                <a:lnTo>
                  <a:pt x="1157422" y="2896878"/>
                </a:lnTo>
                <a:lnTo>
                  <a:pt x="1156422" y="2895522"/>
                </a:lnTo>
                <a:lnTo>
                  <a:pt x="1155022" y="2892946"/>
                </a:lnTo>
                <a:lnTo>
                  <a:pt x="1154022" y="2890100"/>
                </a:lnTo>
                <a:lnTo>
                  <a:pt x="1153222" y="2887389"/>
                </a:lnTo>
                <a:lnTo>
                  <a:pt x="1152822" y="2884406"/>
                </a:lnTo>
                <a:lnTo>
                  <a:pt x="1152622" y="2881424"/>
                </a:lnTo>
                <a:lnTo>
                  <a:pt x="1152022" y="2875459"/>
                </a:lnTo>
                <a:lnTo>
                  <a:pt x="1151622" y="2869359"/>
                </a:lnTo>
                <a:lnTo>
                  <a:pt x="1151222" y="2866513"/>
                </a:lnTo>
                <a:lnTo>
                  <a:pt x="1150422" y="2863666"/>
                </a:lnTo>
                <a:lnTo>
                  <a:pt x="1149622" y="2860955"/>
                </a:lnTo>
                <a:lnTo>
                  <a:pt x="1148022" y="2858244"/>
                </a:lnTo>
                <a:lnTo>
                  <a:pt x="1147022" y="2856888"/>
                </a:lnTo>
                <a:lnTo>
                  <a:pt x="1146222" y="2855668"/>
                </a:lnTo>
                <a:lnTo>
                  <a:pt x="1145022" y="2854448"/>
                </a:lnTo>
                <a:lnTo>
                  <a:pt x="1143622" y="2853363"/>
                </a:lnTo>
                <a:lnTo>
                  <a:pt x="1132022" y="2930767"/>
                </a:lnTo>
                <a:lnTo>
                  <a:pt x="1132422" y="2938494"/>
                </a:lnTo>
                <a:lnTo>
                  <a:pt x="1132422" y="2946221"/>
                </a:lnTo>
                <a:lnTo>
                  <a:pt x="1132022" y="2953812"/>
                </a:lnTo>
                <a:lnTo>
                  <a:pt x="1131222" y="2961539"/>
                </a:lnTo>
                <a:lnTo>
                  <a:pt x="1130022" y="2969130"/>
                </a:lnTo>
                <a:lnTo>
                  <a:pt x="1128622" y="2976586"/>
                </a:lnTo>
                <a:lnTo>
                  <a:pt x="1127022" y="2984177"/>
                </a:lnTo>
                <a:lnTo>
                  <a:pt x="1125422" y="2991497"/>
                </a:lnTo>
                <a:lnTo>
                  <a:pt x="1121822" y="3006544"/>
                </a:lnTo>
                <a:lnTo>
                  <a:pt x="1118222" y="3021456"/>
                </a:lnTo>
                <a:lnTo>
                  <a:pt x="1116822" y="3029047"/>
                </a:lnTo>
                <a:lnTo>
                  <a:pt x="1115422" y="3036502"/>
                </a:lnTo>
                <a:lnTo>
                  <a:pt x="1114222" y="3044094"/>
                </a:lnTo>
                <a:lnTo>
                  <a:pt x="1113622" y="3051821"/>
                </a:lnTo>
                <a:lnTo>
                  <a:pt x="1110821" y="3064699"/>
                </a:lnTo>
                <a:lnTo>
                  <a:pt x="1108021" y="3077441"/>
                </a:lnTo>
                <a:lnTo>
                  <a:pt x="1105221" y="3090319"/>
                </a:lnTo>
                <a:lnTo>
                  <a:pt x="1101621" y="3102790"/>
                </a:lnTo>
                <a:lnTo>
                  <a:pt x="1098021" y="3115126"/>
                </a:lnTo>
                <a:lnTo>
                  <a:pt x="1094221" y="3127598"/>
                </a:lnTo>
                <a:lnTo>
                  <a:pt x="1091821" y="3133562"/>
                </a:lnTo>
                <a:lnTo>
                  <a:pt x="1089621" y="3139662"/>
                </a:lnTo>
                <a:lnTo>
                  <a:pt x="1087021" y="3145491"/>
                </a:lnTo>
                <a:lnTo>
                  <a:pt x="1084621" y="3151320"/>
                </a:lnTo>
                <a:lnTo>
                  <a:pt x="1081821" y="3157285"/>
                </a:lnTo>
                <a:lnTo>
                  <a:pt x="1078821" y="3162978"/>
                </a:lnTo>
                <a:lnTo>
                  <a:pt x="1076021" y="3168672"/>
                </a:lnTo>
                <a:lnTo>
                  <a:pt x="1072821" y="3174365"/>
                </a:lnTo>
                <a:lnTo>
                  <a:pt x="1069421" y="3179923"/>
                </a:lnTo>
                <a:lnTo>
                  <a:pt x="1065621" y="3185345"/>
                </a:lnTo>
                <a:lnTo>
                  <a:pt x="1062021" y="3190768"/>
                </a:lnTo>
                <a:lnTo>
                  <a:pt x="1058020" y="3196190"/>
                </a:lnTo>
                <a:lnTo>
                  <a:pt x="1053820" y="3201477"/>
                </a:lnTo>
                <a:lnTo>
                  <a:pt x="1049420" y="3206492"/>
                </a:lnTo>
                <a:lnTo>
                  <a:pt x="1045020" y="3211644"/>
                </a:lnTo>
                <a:lnTo>
                  <a:pt x="1040220" y="3216795"/>
                </a:lnTo>
                <a:lnTo>
                  <a:pt x="1035220" y="3221539"/>
                </a:lnTo>
                <a:lnTo>
                  <a:pt x="1029820" y="3226284"/>
                </a:lnTo>
                <a:lnTo>
                  <a:pt x="1024420" y="3231164"/>
                </a:lnTo>
                <a:lnTo>
                  <a:pt x="1018420" y="3235773"/>
                </a:lnTo>
                <a:lnTo>
                  <a:pt x="1013020" y="3239704"/>
                </a:lnTo>
                <a:lnTo>
                  <a:pt x="1007619" y="3243500"/>
                </a:lnTo>
                <a:lnTo>
                  <a:pt x="1002019" y="3246889"/>
                </a:lnTo>
                <a:lnTo>
                  <a:pt x="996419" y="3250007"/>
                </a:lnTo>
                <a:lnTo>
                  <a:pt x="990619" y="3252582"/>
                </a:lnTo>
                <a:lnTo>
                  <a:pt x="985019" y="3254887"/>
                </a:lnTo>
                <a:lnTo>
                  <a:pt x="979219" y="3256920"/>
                </a:lnTo>
                <a:lnTo>
                  <a:pt x="973419" y="3258682"/>
                </a:lnTo>
                <a:lnTo>
                  <a:pt x="967419" y="3259902"/>
                </a:lnTo>
                <a:lnTo>
                  <a:pt x="961419" y="3260987"/>
                </a:lnTo>
                <a:lnTo>
                  <a:pt x="955218" y="3261393"/>
                </a:lnTo>
                <a:lnTo>
                  <a:pt x="949218" y="3261665"/>
                </a:lnTo>
                <a:lnTo>
                  <a:pt x="942818" y="3261529"/>
                </a:lnTo>
                <a:lnTo>
                  <a:pt x="936418" y="3261122"/>
                </a:lnTo>
                <a:lnTo>
                  <a:pt x="929818" y="3260309"/>
                </a:lnTo>
                <a:lnTo>
                  <a:pt x="923018" y="3259089"/>
                </a:lnTo>
                <a:lnTo>
                  <a:pt x="916218" y="3258818"/>
                </a:lnTo>
                <a:lnTo>
                  <a:pt x="910018" y="3258682"/>
                </a:lnTo>
                <a:lnTo>
                  <a:pt x="903217" y="3258682"/>
                </a:lnTo>
                <a:lnTo>
                  <a:pt x="896617" y="3258682"/>
                </a:lnTo>
                <a:lnTo>
                  <a:pt x="883417" y="3258953"/>
                </a:lnTo>
                <a:lnTo>
                  <a:pt x="870417" y="3259224"/>
                </a:lnTo>
                <a:lnTo>
                  <a:pt x="863817" y="3259224"/>
                </a:lnTo>
                <a:lnTo>
                  <a:pt x="857217" y="3259089"/>
                </a:lnTo>
                <a:lnTo>
                  <a:pt x="850616" y="3258818"/>
                </a:lnTo>
                <a:lnTo>
                  <a:pt x="844216" y="3258276"/>
                </a:lnTo>
                <a:lnTo>
                  <a:pt x="837616" y="3257598"/>
                </a:lnTo>
                <a:lnTo>
                  <a:pt x="831016" y="3256513"/>
                </a:lnTo>
                <a:lnTo>
                  <a:pt x="824616" y="3255293"/>
                </a:lnTo>
                <a:lnTo>
                  <a:pt x="818216" y="3253531"/>
                </a:lnTo>
                <a:lnTo>
                  <a:pt x="801416" y="3251362"/>
                </a:lnTo>
                <a:lnTo>
                  <a:pt x="797815" y="3251633"/>
                </a:lnTo>
                <a:lnTo>
                  <a:pt x="794215" y="3251769"/>
                </a:lnTo>
                <a:lnTo>
                  <a:pt x="790815" y="3251633"/>
                </a:lnTo>
                <a:lnTo>
                  <a:pt x="787615" y="3251362"/>
                </a:lnTo>
                <a:lnTo>
                  <a:pt x="784415" y="3250684"/>
                </a:lnTo>
                <a:lnTo>
                  <a:pt x="781615" y="3250007"/>
                </a:lnTo>
                <a:lnTo>
                  <a:pt x="778615" y="3248922"/>
                </a:lnTo>
                <a:lnTo>
                  <a:pt x="776015" y="3247702"/>
                </a:lnTo>
                <a:lnTo>
                  <a:pt x="773615" y="3246075"/>
                </a:lnTo>
                <a:lnTo>
                  <a:pt x="771215" y="3244449"/>
                </a:lnTo>
                <a:lnTo>
                  <a:pt x="769015" y="3242415"/>
                </a:lnTo>
                <a:lnTo>
                  <a:pt x="767215" y="3240246"/>
                </a:lnTo>
                <a:lnTo>
                  <a:pt x="765415" y="3237942"/>
                </a:lnTo>
                <a:lnTo>
                  <a:pt x="764015" y="3235502"/>
                </a:lnTo>
                <a:lnTo>
                  <a:pt x="762615" y="3232655"/>
                </a:lnTo>
                <a:lnTo>
                  <a:pt x="761615" y="3229673"/>
                </a:lnTo>
                <a:lnTo>
                  <a:pt x="759815" y="3224522"/>
                </a:lnTo>
                <a:lnTo>
                  <a:pt x="758015" y="3219370"/>
                </a:lnTo>
                <a:lnTo>
                  <a:pt x="754015" y="3209204"/>
                </a:lnTo>
                <a:lnTo>
                  <a:pt x="749615" y="3198901"/>
                </a:lnTo>
                <a:lnTo>
                  <a:pt x="745214" y="3188870"/>
                </a:lnTo>
                <a:lnTo>
                  <a:pt x="743214" y="3183719"/>
                </a:lnTo>
                <a:lnTo>
                  <a:pt x="741414" y="3178567"/>
                </a:lnTo>
                <a:lnTo>
                  <a:pt x="739814" y="3173281"/>
                </a:lnTo>
                <a:lnTo>
                  <a:pt x="738214" y="3167994"/>
                </a:lnTo>
                <a:lnTo>
                  <a:pt x="737014" y="3162843"/>
                </a:lnTo>
                <a:lnTo>
                  <a:pt x="736414" y="3157420"/>
                </a:lnTo>
                <a:lnTo>
                  <a:pt x="735614" y="3151862"/>
                </a:lnTo>
                <a:lnTo>
                  <a:pt x="735614" y="3146305"/>
                </a:lnTo>
                <a:lnTo>
                  <a:pt x="732214" y="3140882"/>
                </a:lnTo>
                <a:lnTo>
                  <a:pt x="729214" y="3135324"/>
                </a:lnTo>
                <a:lnTo>
                  <a:pt x="726414" y="3129495"/>
                </a:lnTo>
                <a:lnTo>
                  <a:pt x="723614" y="3123937"/>
                </a:lnTo>
                <a:lnTo>
                  <a:pt x="721014" y="3118244"/>
                </a:lnTo>
                <a:lnTo>
                  <a:pt x="719014" y="3112415"/>
                </a:lnTo>
                <a:lnTo>
                  <a:pt x="717014" y="3106722"/>
                </a:lnTo>
                <a:lnTo>
                  <a:pt x="715214" y="3100621"/>
                </a:lnTo>
                <a:lnTo>
                  <a:pt x="713414" y="3094792"/>
                </a:lnTo>
                <a:lnTo>
                  <a:pt x="712014" y="3088692"/>
                </a:lnTo>
                <a:lnTo>
                  <a:pt x="710614" y="3082863"/>
                </a:lnTo>
                <a:lnTo>
                  <a:pt x="709414" y="3076763"/>
                </a:lnTo>
                <a:lnTo>
                  <a:pt x="708614" y="3070663"/>
                </a:lnTo>
                <a:lnTo>
                  <a:pt x="707614" y="3064427"/>
                </a:lnTo>
                <a:lnTo>
                  <a:pt x="706214" y="3052092"/>
                </a:lnTo>
                <a:lnTo>
                  <a:pt x="705414" y="3050465"/>
                </a:lnTo>
                <a:lnTo>
                  <a:pt x="704614" y="3048567"/>
                </a:lnTo>
                <a:lnTo>
                  <a:pt x="704214" y="3046398"/>
                </a:lnTo>
                <a:lnTo>
                  <a:pt x="704014" y="3044229"/>
                </a:lnTo>
                <a:lnTo>
                  <a:pt x="704014" y="3039756"/>
                </a:lnTo>
                <a:lnTo>
                  <a:pt x="703814" y="3037451"/>
                </a:lnTo>
                <a:lnTo>
                  <a:pt x="703814" y="3035282"/>
                </a:lnTo>
                <a:lnTo>
                  <a:pt x="703214" y="3033114"/>
                </a:lnTo>
                <a:lnTo>
                  <a:pt x="702614" y="3031216"/>
                </a:lnTo>
                <a:lnTo>
                  <a:pt x="701414" y="3029589"/>
                </a:lnTo>
                <a:lnTo>
                  <a:pt x="700814" y="3028911"/>
                </a:lnTo>
                <a:lnTo>
                  <a:pt x="699814" y="3028369"/>
                </a:lnTo>
                <a:lnTo>
                  <a:pt x="699014" y="3027691"/>
                </a:lnTo>
                <a:lnTo>
                  <a:pt x="697814" y="3027285"/>
                </a:lnTo>
                <a:lnTo>
                  <a:pt x="696614" y="3026742"/>
                </a:lnTo>
                <a:lnTo>
                  <a:pt x="695413" y="3026471"/>
                </a:lnTo>
                <a:lnTo>
                  <a:pt x="693813" y="3026336"/>
                </a:lnTo>
                <a:lnTo>
                  <a:pt x="691813" y="3026200"/>
                </a:lnTo>
                <a:lnTo>
                  <a:pt x="689813" y="3026336"/>
                </a:lnTo>
                <a:lnTo>
                  <a:pt x="687813" y="3026471"/>
                </a:lnTo>
                <a:lnTo>
                  <a:pt x="685813" y="3032842"/>
                </a:lnTo>
                <a:lnTo>
                  <a:pt x="683613" y="3039078"/>
                </a:lnTo>
                <a:lnTo>
                  <a:pt x="681413" y="3045314"/>
                </a:lnTo>
                <a:lnTo>
                  <a:pt x="680013" y="3048296"/>
                </a:lnTo>
                <a:lnTo>
                  <a:pt x="678413" y="3051007"/>
                </a:lnTo>
                <a:lnTo>
                  <a:pt x="676813" y="3053854"/>
                </a:lnTo>
                <a:lnTo>
                  <a:pt x="674813" y="3056565"/>
                </a:lnTo>
                <a:lnTo>
                  <a:pt x="672813" y="3059141"/>
                </a:lnTo>
                <a:lnTo>
                  <a:pt x="670213" y="3061445"/>
                </a:lnTo>
                <a:lnTo>
                  <a:pt x="667813" y="3063614"/>
                </a:lnTo>
                <a:lnTo>
                  <a:pt x="664813" y="3065512"/>
                </a:lnTo>
                <a:lnTo>
                  <a:pt x="661413" y="3067410"/>
                </a:lnTo>
                <a:lnTo>
                  <a:pt x="657613" y="3069172"/>
                </a:lnTo>
                <a:lnTo>
                  <a:pt x="658613" y="3072832"/>
                </a:lnTo>
                <a:lnTo>
                  <a:pt x="659813" y="3076763"/>
                </a:lnTo>
                <a:lnTo>
                  <a:pt x="660413" y="3080694"/>
                </a:lnTo>
                <a:lnTo>
                  <a:pt x="660613" y="3082728"/>
                </a:lnTo>
                <a:lnTo>
                  <a:pt x="660613" y="3084626"/>
                </a:lnTo>
                <a:lnTo>
                  <a:pt x="660613" y="3086388"/>
                </a:lnTo>
                <a:lnTo>
                  <a:pt x="660213" y="3088286"/>
                </a:lnTo>
                <a:lnTo>
                  <a:pt x="659813" y="3089777"/>
                </a:lnTo>
                <a:lnTo>
                  <a:pt x="659013" y="3091404"/>
                </a:lnTo>
                <a:lnTo>
                  <a:pt x="658213" y="3092624"/>
                </a:lnTo>
                <a:lnTo>
                  <a:pt x="656813" y="3093844"/>
                </a:lnTo>
                <a:lnTo>
                  <a:pt x="655213" y="3094792"/>
                </a:lnTo>
                <a:lnTo>
                  <a:pt x="653213" y="3095606"/>
                </a:lnTo>
                <a:lnTo>
                  <a:pt x="648813" y="3096961"/>
                </a:lnTo>
                <a:lnTo>
                  <a:pt x="644613" y="3098588"/>
                </a:lnTo>
                <a:lnTo>
                  <a:pt x="640612" y="3100350"/>
                </a:lnTo>
                <a:lnTo>
                  <a:pt x="636812" y="3102384"/>
                </a:lnTo>
                <a:lnTo>
                  <a:pt x="633012" y="3104553"/>
                </a:lnTo>
                <a:lnTo>
                  <a:pt x="629412" y="3106722"/>
                </a:lnTo>
                <a:lnTo>
                  <a:pt x="625812" y="3109026"/>
                </a:lnTo>
                <a:lnTo>
                  <a:pt x="622412" y="3111466"/>
                </a:lnTo>
                <a:lnTo>
                  <a:pt x="615412" y="3116482"/>
                </a:lnTo>
                <a:lnTo>
                  <a:pt x="608812" y="3121497"/>
                </a:lnTo>
                <a:lnTo>
                  <a:pt x="602012" y="3126513"/>
                </a:lnTo>
                <a:lnTo>
                  <a:pt x="598612" y="3128953"/>
                </a:lnTo>
                <a:lnTo>
                  <a:pt x="595012" y="3131258"/>
                </a:lnTo>
                <a:lnTo>
                  <a:pt x="575411" y="3132749"/>
                </a:lnTo>
                <a:lnTo>
                  <a:pt x="555611" y="3134375"/>
                </a:lnTo>
                <a:lnTo>
                  <a:pt x="545811" y="3135189"/>
                </a:lnTo>
                <a:lnTo>
                  <a:pt x="535610" y="3135595"/>
                </a:lnTo>
                <a:lnTo>
                  <a:pt x="525810" y="3136002"/>
                </a:lnTo>
                <a:lnTo>
                  <a:pt x="516010" y="3136409"/>
                </a:lnTo>
                <a:lnTo>
                  <a:pt x="506010" y="3136680"/>
                </a:lnTo>
                <a:lnTo>
                  <a:pt x="496210" y="3136680"/>
                </a:lnTo>
                <a:lnTo>
                  <a:pt x="486409" y="3136409"/>
                </a:lnTo>
                <a:lnTo>
                  <a:pt x="476409" y="3135867"/>
                </a:lnTo>
                <a:lnTo>
                  <a:pt x="466609" y="3135324"/>
                </a:lnTo>
                <a:lnTo>
                  <a:pt x="456809" y="3134375"/>
                </a:lnTo>
                <a:lnTo>
                  <a:pt x="446809" y="3133155"/>
                </a:lnTo>
                <a:lnTo>
                  <a:pt x="437009" y="3131529"/>
                </a:lnTo>
                <a:lnTo>
                  <a:pt x="433608" y="3130851"/>
                </a:lnTo>
                <a:lnTo>
                  <a:pt x="430808" y="3129902"/>
                </a:lnTo>
                <a:lnTo>
                  <a:pt x="428208" y="3128682"/>
                </a:lnTo>
                <a:lnTo>
                  <a:pt x="426008" y="3127191"/>
                </a:lnTo>
                <a:lnTo>
                  <a:pt x="424208" y="3125700"/>
                </a:lnTo>
                <a:lnTo>
                  <a:pt x="422608" y="3123937"/>
                </a:lnTo>
                <a:lnTo>
                  <a:pt x="421208" y="3122175"/>
                </a:lnTo>
                <a:lnTo>
                  <a:pt x="420008" y="3120142"/>
                </a:lnTo>
                <a:lnTo>
                  <a:pt x="419208" y="3117973"/>
                </a:lnTo>
                <a:lnTo>
                  <a:pt x="418408" y="3115804"/>
                </a:lnTo>
                <a:lnTo>
                  <a:pt x="417008" y="3111331"/>
                </a:lnTo>
                <a:lnTo>
                  <a:pt x="415208" y="3102113"/>
                </a:lnTo>
                <a:lnTo>
                  <a:pt x="412008" y="3085168"/>
                </a:lnTo>
                <a:lnTo>
                  <a:pt x="408808" y="3068494"/>
                </a:lnTo>
                <a:lnTo>
                  <a:pt x="403208" y="3035011"/>
                </a:lnTo>
                <a:lnTo>
                  <a:pt x="384407" y="2878713"/>
                </a:lnTo>
                <a:lnTo>
                  <a:pt x="382808" y="2875731"/>
                </a:lnTo>
                <a:lnTo>
                  <a:pt x="381807" y="2873019"/>
                </a:lnTo>
                <a:lnTo>
                  <a:pt x="380807" y="2870037"/>
                </a:lnTo>
                <a:lnTo>
                  <a:pt x="380207" y="2867326"/>
                </a:lnTo>
                <a:lnTo>
                  <a:pt x="377407" y="2859870"/>
                </a:lnTo>
                <a:lnTo>
                  <a:pt x="374607" y="2852415"/>
                </a:lnTo>
                <a:lnTo>
                  <a:pt x="372207" y="2844959"/>
                </a:lnTo>
                <a:lnTo>
                  <a:pt x="370207" y="2837639"/>
                </a:lnTo>
                <a:lnTo>
                  <a:pt x="368007" y="2830047"/>
                </a:lnTo>
                <a:lnTo>
                  <a:pt x="366407" y="2822592"/>
                </a:lnTo>
                <a:lnTo>
                  <a:pt x="364807" y="2815000"/>
                </a:lnTo>
                <a:lnTo>
                  <a:pt x="363807" y="2807409"/>
                </a:lnTo>
                <a:lnTo>
                  <a:pt x="362807" y="2799818"/>
                </a:lnTo>
                <a:lnTo>
                  <a:pt x="362207" y="2792227"/>
                </a:lnTo>
                <a:lnTo>
                  <a:pt x="361607" y="2784771"/>
                </a:lnTo>
                <a:lnTo>
                  <a:pt x="361407" y="2777044"/>
                </a:lnTo>
                <a:lnTo>
                  <a:pt x="361407" y="2769453"/>
                </a:lnTo>
                <a:lnTo>
                  <a:pt x="361607" y="2761726"/>
                </a:lnTo>
                <a:lnTo>
                  <a:pt x="362207" y="2753999"/>
                </a:lnTo>
                <a:lnTo>
                  <a:pt x="362807" y="2746272"/>
                </a:lnTo>
                <a:lnTo>
                  <a:pt x="362407" y="2743290"/>
                </a:lnTo>
                <a:lnTo>
                  <a:pt x="362207" y="2740579"/>
                </a:lnTo>
                <a:lnTo>
                  <a:pt x="362207" y="2737597"/>
                </a:lnTo>
                <a:lnTo>
                  <a:pt x="362407" y="2734614"/>
                </a:lnTo>
                <a:lnTo>
                  <a:pt x="362807" y="2731768"/>
                </a:lnTo>
                <a:lnTo>
                  <a:pt x="363607" y="2728650"/>
                </a:lnTo>
                <a:lnTo>
                  <a:pt x="364607" y="2725532"/>
                </a:lnTo>
                <a:lnTo>
                  <a:pt x="366007" y="2722550"/>
                </a:lnTo>
                <a:lnTo>
                  <a:pt x="364607" y="2714145"/>
                </a:lnTo>
                <a:lnTo>
                  <a:pt x="362807" y="2712112"/>
                </a:lnTo>
                <a:lnTo>
                  <a:pt x="361207" y="2710078"/>
                </a:lnTo>
                <a:lnTo>
                  <a:pt x="359807" y="2708045"/>
                </a:lnTo>
                <a:lnTo>
                  <a:pt x="358807" y="2706012"/>
                </a:lnTo>
                <a:lnTo>
                  <a:pt x="357607" y="2703978"/>
                </a:lnTo>
                <a:lnTo>
                  <a:pt x="356607" y="2701809"/>
                </a:lnTo>
                <a:lnTo>
                  <a:pt x="355207" y="2697607"/>
                </a:lnTo>
                <a:lnTo>
                  <a:pt x="354407" y="2693269"/>
                </a:lnTo>
                <a:lnTo>
                  <a:pt x="354007" y="2688796"/>
                </a:lnTo>
                <a:lnTo>
                  <a:pt x="353607" y="2684187"/>
                </a:lnTo>
                <a:lnTo>
                  <a:pt x="353407" y="2679713"/>
                </a:lnTo>
                <a:lnTo>
                  <a:pt x="354007" y="2670631"/>
                </a:lnTo>
                <a:lnTo>
                  <a:pt x="354207" y="2661549"/>
                </a:lnTo>
                <a:lnTo>
                  <a:pt x="354207" y="2656940"/>
                </a:lnTo>
                <a:lnTo>
                  <a:pt x="353607" y="2652195"/>
                </a:lnTo>
                <a:lnTo>
                  <a:pt x="353007" y="2647722"/>
                </a:lnTo>
                <a:lnTo>
                  <a:pt x="351807" y="2643248"/>
                </a:lnTo>
                <a:lnTo>
                  <a:pt x="351007" y="2645146"/>
                </a:lnTo>
                <a:lnTo>
                  <a:pt x="350207" y="2647179"/>
                </a:lnTo>
                <a:lnTo>
                  <a:pt x="349007" y="2650975"/>
                </a:lnTo>
                <a:lnTo>
                  <a:pt x="348207" y="2655042"/>
                </a:lnTo>
                <a:lnTo>
                  <a:pt x="347807" y="2659109"/>
                </a:lnTo>
                <a:lnTo>
                  <a:pt x="347807" y="2663040"/>
                </a:lnTo>
                <a:lnTo>
                  <a:pt x="347807" y="2667242"/>
                </a:lnTo>
                <a:lnTo>
                  <a:pt x="348007" y="2675240"/>
                </a:lnTo>
                <a:lnTo>
                  <a:pt x="348007" y="2679307"/>
                </a:lnTo>
                <a:lnTo>
                  <a:pt x="348007" y="2683374"/>
                </a:lnTo>
                <a:lnTo>
                  <a:pt x="347607" y="2687169"/>
                </a:lnTo>
                <a:lnTo>
                  <a:pt x="346807" y="2691100"/>
                </a:lnTo>
                <a:lnTo>
                  <a:pt x="345807" y="2694896"/>
                </a:lnTo>
                <a:lnTo>
                  <a:pt x="345007" y="2696794"/>
                </a:lnTo>
                <a:lnTo>
                  <a:pt x="344207" y="2698556"/>
                </a:lnTo>
                <a:lnTo>
                  <a:pt x="343007" y="2700318"/>
                </a:lnTo>
                <a:lnTo>
                  <a:pt x="341807" y="2702216"/>
                </a:lnTo>
                <a:lnTo>
                  <a:pt x="340407" y="2703843"/>
                </a:lnTo>
                <a:lnTo>
                  <a:pt x="338807" y="2705605"/>
                </a:lnTo>
                <a:lnTo>
                  <a:pt x="337807" y="2722550"/>
                </a:lnTo>
                <a:lnTo>
                  <a:pt x="336407" y="2739495"/>
                </a:lnTo>
                <a:lnTo>
                  <a:pt x="334807" y="2756439"/>
                </a:lnTo>
                <a:lnTo>
                  <a:pt x="333007" y="2773249"/>
                </a:lnTo>
                <a:lnTo>
                  <a:pt x="331206" y="2790329"/>
                </a:lnTo>
                <a:lnTo>
                  <a:pt x="329206" y="2807138"/>
                </a:lnTo>
                <a:lnTo>
                  <a:pt x="325006" y="2840892"/>
                </a:lnTo>
                <a:lnTo>
                  <a:pt x="320206" y="2874375"/>
                </a:lnTo>
                <a:lnTo>
                  <a:pt x="315006" y="2907858"/>
                </a:lnTo>
                <a:lnTo>
                  <a:pt x="309206" y="2941476"/>
                </a:lnTo>
                <a:lnTo>
                  <a:pt x="303406" y="2974959"/>
                </a:lnTo>
                <a:lnTo>
                  <a:pt x="297206" y="3008442"/>
                </a:lnTo>
                <a:lnTo>
                  <a:pt x="290606" y="3041789"/>
                </a:lnTo>
                <a:lnTo>
                  <a:pt x="277405" y="3108484"/>
                </a:lnTo>
                <a:lnTo>
                  <a:pt x="263605" y="3175178"/>
                </a:lnTo>
                <a:lnTo>
                  <a:pt x="250405" y="3241873"/>
                </a:lnTo>
                <a:lnTo>
                  <a:pt x="251405" y="3244449"/>
                </a:lnTo>
                <a:lnTo>
                  <a:pt x="251805" y="3246889"/>
                </a:lnTo>
                <a:lnTo>
                  <a:pt x="252205" y="3249193"/>
                </a:lnTo>
                <a:lnTo>
                  <a:pt x="252205" y="3251498"/>
                </a:lnTo>
                <a:lnTo>
                  <a:pt x="252205" y="3253802"/>
                </a:lnTo>
                <a:lnTo>
                  <a:pt x="251805" y="3256107"/>
                </a:lnTo>
                <a:lnTo>
                  <a:pt x="251405" y="3258276"/>
                </a:lnTo>
                <a:lnTo>
                  <a:pt x="250605" y="3260580"/>
                </a:lnTo>
                <a:lnTo>
                  <a:pt x="249005" y="3264918"/>
                </a:lnTo>
                <a:lnTo>
                  <a:pt x="247005" y="3269120"/>
                </a:lnTo>
                <a:lnTo>
                  <a:pt x="242605" y="3277660"/>
                </a:lnTo>
                <a:lnTo>
                  <a:pt x="241805" y="3281320"/>
                </a:lnTo>
                <a:lnTo>
                  <a:pt x="240605" y="3284845"/>
                </a:lnTo>
                <a:lnTo>
                  <a:pt x="239405" y="3288641"/>
                </a:lnTo>
                <a:lnTo>
                  <a:pt x="238005" y="3292165"/>
                </a:lnTo>
                <a:lnTo>
                  <a:pt x="236805" y="3295690"/>
                </a:lnTo>
                <a:lnTo>
                  <a:pt x="235205" y="3299079"/>
                </a:lnTo>
                <a:lnTo>
                  <a:pt x="233205" y="3302739"/>
                </a:lnTo>
                <a:lnTo>
                  <a:pt x="231405" y="3306128"/>
                </a:lnTo>
                <a:lnTo>
                  <a:pt x="229405" y="3309381"/>
                </a:lnTo>
                <a:lnTo>
                  <a:pt x="227404" y="3312770"/>
                </a:lnTo>
                <a:lnTo>
                  <a:pt x="225405" y="3315752"/>
                </a:lnTo>
                <a:lnTo>
                  <a:pt x="223004" y="3319006"/>
                </a:lnTo>
                <a:lnTo>
                  <a:pt x="220604" y="3321988"/>
                </a:lnTo>
                <a:lnTo>
                  <a:pt x="218004" y="3325106"/>
                </a:lnTo>
                <a:lnTo>
                  <a:pt x="215604" y="3327817"/>
                </a:lnTo>
                <a:lnTo>
                  <a:pt x="213004" y="3330664"/>
                </a:lnTo>
                <a:lnTo>
                  <a:pt x="210204" y="3333239"/>
                </a:lnTo>
                <a:lnTo>
                  <a:pt x="207604" y="3335815"/>
                </a:lnTo>
                <a:lnTo>
                  <a:pt x="204604" y="3338255"/>
                </a:lnTo>
                <a:lnTo>
                  <a:pt x="201804" y="3340559"/>
                </a:lnTo>
                <a:lnTo>
                  <a:pt x="198804" y="3342728"/>
                </a:lnTo>
                <a:lnTo>
                  <a:pt x="195804" y="3344626"/>
                </a:lnTo>
                <a:lnTo>
                  <a:pt x="193004" y="3346388"/>
                </a:lnTo>
                <a:lnTo>
                  <a:pt x="190004" y="3348151"/>
                </a:lnTo>
                <a:lnTo>
                  <a:pt x="187004" y="3349642"/>
                </a:lnTo>
                <a:lnTo>
                  <a:pt x="184004" y="3350997"/>
                </a:lnTo>
                <a:lnTo>
                  <a:pt x="181004" y="3352082"/>
                </a:lnTo>
                <a:lnTo>
                  <a:pt x="178204" y="3353166"/>
                </a:lnTo>
                <a:lnTo>
                  <a:pt x="175204" y="3353980"/>
                </a:lnTo>
                <a:lnTo>
                  <a:pt x="172203" y="3354657"/>
                </a:lnTo>
                <a:lnTo>
                  <a:pt x="169203" y="3355064"/>
                </a:lnTo>
                <a:lnTo>
                  <a:pt x="166203" y="3355200"/>
                </a:lnTo>
                <a:lnTo>
                  <a:pt x="163803" y="3356284"/>
                </a:lnTo>
                <a:lnTo>
                  <a:pt x="161003" y="3357369"/>
                </a:lnTo>
                <a:lnTo>
                  <a:pt x="158403" y="3358182"/>
                </a:lnTo>
                <a:lnTo>
                  <a:pt x="156003" y="3358995"/>
                </a:lnTo>
                <a:lnTo>
                  <a:pt x="153203" y="3359673"/>
                </a:lnTo>
                <a:lnTo>
                  <a:pt x="150803" y="3360351"/>
                </a:lnTo>
                <a:lnTo>
                  <a:pt x="145403" y="3361300"/>
                </a:lnTo>
                <a:lnTo>
                  <a:pt x="140003" y="3361842"/>
                </a:lnTo>
                <a:lnTo>
                  <a:pt x="134803" y="3362249"/>
                </a:lnTo>
                <a:lnTo>
                  <a:pt x="129403" y="3362384"/>
                </a:lnTo>
                <a:lnTo>
                  <a:pt x="124002" y="3362520"/>
                </a:lnTo>
                <a:lnTo>
                  <a:pt x="113202" y="3362520"/>
                </a:lnTo>
                <a:lnTo>
                  <a:pt x="107802" y="3362520"/>
                </a:lnTo>
                <a:lnTo>
                  <a:pt x="102402" y="3362655"/>
                </a:lnTo>
                <a:lnTo>
                  <a:pt x="97202" y="3362791"/>
                </a:lnTo>
                <a:lnTo>
                  <a:pt x="91602" y="3363333"/>
                </a:lnTo>
                <a:lnTo>
                  <a:pt x="86402" y="3364011"/>
                </a:lnTo>
                <a:lnTo>
                  <a:pt x="81202" y="3365095"/>
                </a:lnTo>
                <a:lnTo>
                  <a:pt x="34001" y="3362655"/>
                </a:lnTo>
                <a:lnTo>
                  <a:pt x="30201" y="3362655"/>
                </a:lnTo>
                <a:lnTo>
                  <a:pt x="26001" y="3362520"/>
                </a:lnTo>
                <a:lnTo>
                  <a:pt x="24001" y="3362384"/>
                </a:lnTo>
                <a:lnTo>
                  <a:pt x="21800" y="3361978"/>
                </a:lnTo>
                <a:lnTo>
                  <a:pt x="20001" y="3361571"/>
                </a:lnTo>
                <a:lnTo>
                  <a:pt x="18000" y="3361164"/>
                </a:lnTo>
                <a:lnTo>
                  <a:pt x="16400" y="3360486"/>
                </a:lnTo>
                <a:lnTo>
                  <a:pt x="14800" y="3359673"/>
                </a:lnTo>
                <a:lnTo>
                  <a:pt x="13600" y="3358995"/>
                </a:lnTo>
                <a:lnTo>
                  <a:pt x="12600" y="3358046"/>
                </a:lnTo>
                <a:lnTo>
                  <a:pt x="11600" y="3356962"/>
                </a:lnTo>
                <a:lnTo>
                  <a:pt x="11200" y="3355877"/>
                </a:lnTo>
                <a:lnTo>
                  <a:pt x="11200" y="3354657"/>
                </a:lnTo>
                <a:lnTo>
                  <a:pt x="11400" y="3353166"/>
                </a:lnTo>
                <a:lnTo>
                  <a:pt x="12400" y="3349371"/>
                </a:lnTo>
                <a:lnTo>
                  <a:pt x="13200" y="3345711"/>
                </a:lnTo>
                <a:lnTo>
                  <a:pt x="13600" y="3342051"/>
                </a:lnTo>
                <a:lnTo>
                  <a:pt x="14400" y="3338390"/>
                </a:lnTo>
                <a:lnTo>
                  <a:pt x="14600" y="3334730"/>
                </a:lnTo>
                <a:lnTo>
                  <a:pt x="14800" y="3330935"/>
                </a:lnTo>
                <a:lnTo>
                  <a:pt x="14800" y="3323750"/>
                </a:lnTo>
                <a:lnTo>
                  <a:pt x="14200" y="3316566"/>
                </a:lnTo>
                <a:lnTo>
                  <a:pt x="13400" y="3309381"/>
                </a:lnTo>
                <a:lnTo>
                  <a:pt x="12400" y="3302061"/>
                </a:lnTo>
                <a:lnTo>
                  <a:pt x="11000" y="3295012"/>
                </a:lnTo>
                <a:lnTo>
                  <a:pt x="8000" y="3280643"/>
                </a:lnTo>
                <a:lnTo>
                  <a:pt x="6600" y="3273458"/>
                </a:lnTo>
                <a:lnTo>
                  <a:pt x="5400" y="3266409"/>
                </a:lnTo>
                <a:lnTo>
                  <a:pt x="4600" y="3259089"/>
                </a:lnTo>
                <a:lnTo>
                  <a:pt x="3800" y="3251769"/>
                </a:lnTo>
                <a:lnTo>
                  <a:pt x="3600" y="3244720"/>
                </a:lnTo>
                <a:lnTo>
                  <a:pt x="3600" y="3241060"/>
                </a:lnTo>
                <a:lnTo>
                  <a:pt x="3800" y="3237400"/>
                </a:lnTo>
                <a:lnTo>
                  <a:pt x="4400" y="3231842"/>
                </a:lnTo>
                <a:lnTo>
                  <a:pt x="4600" y="3226284"/>
                </a:lnTo>
                <a:lnTo>
                  <a:pt x="4600" y="3215168"/>
                </a:lnTo>
                <a:lnTo>
                  <a:pt x="4200" y="3204188"/>
                </a:lnTo>
                <a:lnTo>
                  <a:pt x="3400" y="3193072"/>
                </a:lnTo>
                <a:lnTo>
                  <a:pt x="1800" y="3170841"/>
                </a:lnTo>
                <a:lnTo>
                  <a:pt x="1000" y="3159725"/>
                </a:lnTo>
                <a:lnTo>
                  <a:pt x="200" y="3148609"/>
                </a:lnTo>
                <a:lnTo>
                  <a:pt x="0" y="3137493"/>
                </a:lnTo>
                <a:lnTo>
                  <a:pt x="0" y="3126513"/>
                </a:lnTo>
                <a:lnTo>
                  <a:pt x="200" y="3120955"/>
                </a:lnTo>
                <a:lnTo>
                  <a:pt x="400" y="3115397"/>
                </a:lnTo>
                <a:lnTo>
                  <a:pt x="1000" y="3109975"/>
                </a:lnTo>
                <a:lnTo>
                  <a:pt x="1600" y="3104417"/>
                </a:lnTo>
                <a:lnTo>
                  <a:pt x="2600" y="3098859"/>
                </a:lnTo>
                <a:lnTo>
                  <a:pt x="3600" y="3093437"/>
                </a:lnTo>
                <a:lnTo>
                  <a:pt x="4800" y="3088015"/>
                </a:lnTo>
                <a:lnTo>
                  <a:pt x="6400" y="3082457"/>
                </a:lnTo>
                <a:lnTo>
                  <a:pt x="8000" y="3077034"/>
                </a:lnTo>
                <a:lnTo>
                  <a:pt x="10000" y="3071612"/>
                </a:lnTo>
                <a:lnTo>
                  <a:pt x="12400" y="3066190"/>
                </a:lnTo>
                <a:lnTo>
                  <a:pt x="14800" y="3060767"/>
                </a:lnTo>
                <a:lnTo>
                  <a:pt x="15600" y="3047618"/>
                </a:lnTo>
                <a:lnTo>
                  <a:pt x="16000" y="3034605"/>
                </a:lnTo>
                <a:lnTo>
                  <a:pt x="16400" y="3021727"/>
                </a:lnTo>
                <a:lnTo>
                  <a:pt x="17200" y="3008577"/>
                </a:lnTo>
                <a:lnTo>
                  <a:pt x="18000" y="2995564"/>
                </a:lnTo>
                <a:lnTo>
                  <a:pt x="18601" y="2989057"/>
                </a:lnTo>
                <a:lnTo>
                  <a:pt x="19601" y="2982550"/>
                </a:lnTo>
                <a:lnTo>
                  <a:pt x="20801" y="2976044"/>
                </a:lnTo>
                <a:lnTo>
                  <a:pt x="21800" y="2969672"/>
                </a:lnTo>
                <a:lnTo>
                  <a:pt x="23401" y="2963301"/>
                </a:lnTo>
                <a:lnTo>
                  <a:pt x="25401" y="2956930"/>
                </a:lnTo>
                <a:lnTo>
                  <a:pt x="23801" y="2949745"/>
                </a:lnTo>
                <a:lnTo>
                  <a:pt x="22401" y="2942696"/>
                </a:lnTo>
                <a:lnTo>
                  <a:pt x="21601" y="2935512"/>
                </a:lnTo>
                <a:lnTo>
                  <a:pt x="21400" y="2928598"/>
                </a:lnTo>
                <a:lnTo>
                  <a:pt x="21400" y="2921549"/>
                </a:lnTo>
                <a:lnTo>
                  <a:pt x="21601" y="2914365"/>
                </a:lnTo>
                <a:lnTo>
                  <a:pt x="22401" y="2907451"/>
                </a:lnTo>
                <a:lnTo>
                  <a:pt x="23001" y="2900402"/>
                </a:lnTo>
                <a:lnTo>
                  <a:pt x="25001" y="2886440"/>
                </a:lnTo>
                <a:lnTo>
                  <a:pt x="27401" y="2872342"/>
                </a:lnTo>
                <a:lnTo>
                  <a:pt x="29601" y="2858515"/>
                </a:lnTo>
                <a:lnTo>
                  <a:pt x="30601" y="2851466"/>
                </a:lnTo>
                <a:lnTo>
                  <a:pt x="31201" y="2844688"/>
                </a:lnTo>
                <a:lnTo>
                  <a:pt x="33801" y="2818525"/>
                </a:lnTo>
                <a:lnTo>
                  <a:pt x="36001" y="2792498"/>
                </a:lnTo>
                <a:lnTo>
                  <a:pt x="38401" y="2766335"/>
                </a:lnTo>
                <a:lnTo>
                  <a:pt x="40201" y="2740172"/>
                </a:lnTo>
                <a:lnTo>
                  <a:pt x="41801" y="2714145"/>
                </a:lnTo>
                <a:lnTo>
                  <a:pt x="43401" y="2687982"/>
                </a:lnTo>
                <a:lnTo>
                  <a:pt x="44401" y="2661820"/>
                </a:lnTo>
                <a:lnTo>
                  <a:pt x="45601" y="2635521"/>
                </a:lnTo>
                <a:lnTo>
                  <a:pt x="43401" y="2280224"/>
                </a:lnTo>
                <a:lnTo>
                  <a:pt x="44201" y="2254332"/>
                </a:lnTo>
                <a:lnTo>
                  <a:pt x="44001" y="2232643"/>
                </a:lnTo>
                <a:lnTo>
                  <a:pt x="43801" y="2210953"/>
                </a:lnTo>
                <a:lnTo>
                  <a:pt x="40201" y="1977116"/>
                </a:lnTo>
                <a:lnTo>
                  <a:pt x="39401" y="1918555"/>
                </a:lnTo>
                <a:lnTo>
                  <a:pt x="38801" y="1860129"/>
                </a:lnTo>
                <a:lnTo>
                  <a:pt x="38401" y="1801703"/>
                </a:lnTo>
                <a:lnTo>
                  <a:pt x="37801" y="1743278"/>
                </a:lnTo>
                <a:lnTo>
                  <a:pt x="37801" y="1732840"/>
                </a:lnTo>
                <a:lnTo>
                  <a:pt x="37401" y="1722402"/>
                </a:lnTo>
                <a:lnTo>
                  <a:pt x="36201" y="1701662"/>
                </a:lnTo>
                <a:lnTo>
                  <a:pt x="34801" y="1680786"/>
                </a:lnTo>
                <a:lnTo>
                  <a:pt x="34401" y="1670212"/>
                </a:lnTo>
                <a:lnTo>
                  <a:pt x="34001" y="1659910"/>
                </a:lnTo>
                <a:lnTo>
                  <a:pt x="33801" y="1649607"/>
                </a:lnTo>
                <a:lnTo>
                  <a:pt x="33801" y="1639034"/>
                </a:lnTo>
                <a:lnTo>
                  <a:pt x="34001" y="1628731"/>
                </a:lnTo>
                <a:lnTo>
                  <a:pt x="34601" y="1618293"/>
                </a:lnTo>
                <a:lnTo>
                  <a:pt x="35601" y="1607855"/>
                </a:lnTo>
                <a:lnTo>
                  <a:pt x="37201" y="1597417"/>
                </a:lnTo>
                <a:lnTo>
                  <a:pt x="38001" y="1592402"/>
                </a:lnTo>
                <a:lnTo>
                  <a:pt x="39201" y="1587115"/>
                </a:lnTo>
                <a:lnTo>
                  <a:pt x="40601" y="1581964"/>
                </a:lnTo>
                <a:lnTo>
                  <a:pt x="42001" y="1576812"/>
                </a:lnTo>
                <a:lnTo>
                  <a:pt x="39601" y="1562714"/>
                </a:lnTo>
                <a:lnTo>
                  <a:pt x="37801" y="1548481"/>
                </a:lnTo>
                <a:lnTo>
                  <a:pt x="36401" y="1534383"/>
                </a:lnTo>
                <a:lnTo>
                  <a:pt x="35601" y="1520149"/>
                </a:lnTo>
                <a:lnTo>
                  <a:pt x="34601" y="1505916"/>
                </a:lnTo>
                <a:lnTo>
                  <a:pt x="34201" y="1491682"/>
                </a:lnTo>
                <a:lnTo>
                  <a:pt x="34001" y="1477584"/>
                </a:lnTo>
                <a:lnTo>
                  <a:pt x="33801" y="1463486"/>
                </a:lnTo>
                <a:lnTo>
                  <a:pt x="34201" y="1435019"/>
                </a:lnTo>
                <a:lnTo>
                  <a:pt x="34601" y="1406551"/>
                </a:lnTo>
                <a:lnTo>
                  <a:pt x="35401" y="1378084"/>
                </a:lnTo>
                <a:lnTo>
                  <a:pt x="35801" y="1349888"/>
                </a:lnTo>
                <a:lnTo>
                  <a:pt x="36001" y="1333757"/>
                </a:lnTo>
                <a:lnTo>
                  <a:pt x="35801" y="1317761"/>
                </a:lnTo>
                <a:lnTo>
                  <a:pt x="35401" y="1285498"/>
                </a:lnTo>
                <a:lnTo>
                  <a:pt x="34801" y="1253371"/>
                </a:lnTo>
                <a:lnTo>
                  <a:pt x="34601" y="1221243"/>
                </a:lnTo>
                <a:lnTo>
                  <a:pt x="34601" y="1205112"/>
                </a:lnTo>
                <a:lnTo>
                  <a:pt x="34801" y="1188981"/>
                </a:lnTo>
                <a:lnTo>
                  <a:pt x="35401" y="1172849"/>
                </a:lnTo>
                <a:lnTo>
                  <a:pt x="36001" y="1156853"/>
                </a:lnTo>
                <a:lnTo>
                  <a:pt x="37001" y="1140857"/>
                </a:lnTo>
                <a:lnTo>
                  <a:pt x="38001" y="1124862"/>
                </a:lnTo>
                <a:lnTo>
                  <a:pt x="39601" y="1108730"/>
                </a:lnTo>
                <a:lnTo>
                  <a:pt x="41801" y="1092599"/>
                </a:lnTo>
                <a:lnTo>
                  <a:pt x="40201" y="1076738"/>
                </a:lnTo>
                <a:lnTo>
                  <a:pt x="39001" y="1060607"/>
                </a:lnTo>
                <a:lnTo>
                  <a:pt x="37801" y="1044747"/>
                </a:lnTo>
                <a:lnTo>
                  <a:pt x="37001" y="1028615"/>
                </a:lnTo>
                <a:lnTo>
                  <a:pt x="36201" y="1012619"/>
                </a:lnTo>
                <a:lnTo>
                  <a:pt x="35601" y="996624"/>
                </a:lnTo>
                <a:lnTo>
                  <a:pt x="35401" y="980628"/>
                </a:lnTo>
                <a:lnTo>
                  <a:pt x="35201" y="964632"/>
                </a:lnTo>
                <a:lnTo>
                  <a:pt x="35201" y="932640"/>
                </a:lnTo>
                <a:lnTo>
                  <a:pt x="35601" y="900648"/>
                </a:lnTo>
                <a:lnTo>
                  <a:pt x="36201" y="868657"/>
                </a:lnTo>
                <a:lnTo>
                  <a:pt x="37401" y="836665"/>
                </a:lnTo>
                <a:lnTo>
                  <a:pt x="40001" y="772682"/>
                </a:lnTo>
                <a:lnTo>
                  <a:pt x="41001" y="740690"/>
                </a:lnTo>
                <a:lnTo>
                  <a:pt x="42201" y="708698"/>
                </a:lnTo>
                <a:lnTo>
                  <a:pt x="43201" y="676706"/>
                </a:lnTo>
                <a:lnTo>
                  <a:pt x="43801" y="644579"/>
                </a:lnTo>
                <a:lnTo>
                  <a:pt x="43801" y="612587"/>
                </a:lnTo>
                <a:lnTo>
                  <a:pt x="43801" y="596592"/>
                </a:lnTo>
                <a:lnTo>
                  <a:pt x="43401" y="580596"/>
                </a:lnTo>
                <a:lnTo>
                  <a:pt x="44201" y="572056"/>
                </a:lnTo>
                <a:lnTo>
                  <a:pt x="43201" y="409928"/>
                </a:lnTo>
                <a:lnTo>
                  <a:pt x="42801" y="401388"/>
                </a:lnTo>
                <a:lnTo>
                  <a:pt x="42801" y="397185"/>
                </a:lnTo>
                <a:lnTo>
                  <a:pt x="43201" y="393119"/>
                </a:lnTo>
                <a:lnTo>
                  <a:pt x="43601" y="391085"/>
                </a:lnTo>
                <a:lnTo>
                  <a:pt x="44001" y="389052"/>
                </a:lnTo>
                <a:lnTo>
                  <a:pt x="44601" y="387154"/>
                </a:lnTo>
                <a:lnTo>
                  <a:pt x="45601" y="385121"/>
                </a:lnTo>
                <a:lnTo>
                  <a:pt x="46801" y="383359"/>
                </a:lnTo>
                <a:lnTo>
                  <a:pt x="48201" y="381596"/>
                </a:lnTo>
                <a:lnTo>
                  <a:pt x="49801" y="379834"/>
                </a:lnTo>
                <a:lnTo>
                  <a:pt x="51801" y="378072"/>
                </a:lnTo>
                <a:lnTo>
                  <a:pt x="50201" y="376174"/>
                </a:lnTo>
                <a:lnTo>
                  <a:pt x="48801" y="374412"/>
                </a:lnTo>
                <a:lnTo>
                  <a:pt x="47801" y="372514"/>
                </a:lnTo>
                <a:lnTo>
                  <a:pt x="47001" y="370616"/>
                </a:lnTo>
                <a:lnTo>
                  <a:pt x="46001" y="368854"/>
                </a:lnTo>
                <a:lnTo>
                  <a:pt x="45601" y="367092"/>
                </a:lnTo>
                <a:lnTo>
                  <a:pt x="45001" y="365194"/>
                </a:lnTo>
                <a:lnTo>
                  <a:pt x="44601" y="363432"/>
                </a:lnTo>
                <a:lnTo>
                  <a:pt x="44401" y="359636"/>
                </a:lnTo>
                <a:lnTo>
                  <a:pt x="44401" y="356111"/>
                </a:lnTo>
                <a:lnTo>
                  <a:pt x="45201" y="352587"/>
                </a:lnTo>
                <a:lnTo>
                  <a:pt x="45801" y="348927"/>
                </a:lnTo>
                <a:lnTo>
                  <a:pt x="47001" y="345267"/>
                </a:lnTo>
                <a:lnTo>
                  <a:pt x="48201" y="341742"/>
                </a:lnTo>
                <a:lnTo>
                  <a:pt x="50601" y="334693"/>
                </a:lnTo>
                <a:lnTo>
                  <a:pt x="52001" y="331033"/>
                </a:lnTo>
                <a:lnTo>
                  <a:pt x="53201" y="327509"/>
                </a:lnTo>
                <a:lnTo>
                  <a:pt x="54001" y="323849"/>
                </a:lnTo>
                <a:lnTo>
                  <a:pt x="54801" y="320324"/>
                </a:lnTo>
                <a:lnTo>
                  <a:pt x="53001" y="317071"/>
                </a:lnTo>
                <a:lnTo>
                  <a:pt x="51801" y="313817"/>
                </a:lnTo>
                <a:lnTo>
                  <a:pt x="51001" y="310699"/>
                </a:lnTo>
                <a:lnTo>
                  <a:pt x="50601" y="307446"/>
                </a:lnTo>
                <a:lnTo>
                  <a:pt x="50401" y="304193"/>
                </a:lnTo>
                <a:lnTo>
                  <a:pt x="50401" y="300939"/>
                </a:lnTo>
                <a:lnTo>
                  <a:pt x="50601" y="297686"/>
                </a:lnTo>
                <a:lnTo>
                  <a:pt x="51001" y="294432"/>
                </a:lnTo>
                <a:lnTo>
                  <a:pt x="53201" y="281419"/>
                </a:lnTo>
                <a:lnTo>
                  <a:pt x="53601" y="278165"/>
                </a:lnTo>
                <a:lnTo>
                  <a:pt x="53801" y="274912"/>
                </a:lnTo>
                <a:lnTo>
                  <a:pt x="54001" y="271794"/>
                </a:lnTo>
                <a:lnTo>
                  <a:pt x="53801" y="268541"/>
                </a:lnTo>
                <a:lnTo>
                  <a:pt x="53201" y="254443"/>
                </a:lnTo>
                <a:lnTo>
                  <a:pt x="53001" y="240345"/>
                </a:lnTo>
                <a:lnTo>
                  <a:pt x="53001" y="226247"/>
                </a:lnTo>
                <a:lnTo>
                  <a:pt x="53401" y="212284"/>
                </a:lnTo>
                <a:lnTo>
                  <a:pt x="54001" y="198322"/>
                </a:lnTo>
                <a:lnTo>
                  <a:pt x="54801" y="184224"/>
                </a:lnTo>
                <a:lnTo>
                  <a:pt x="55801" y="170126"/>
                </a:lnTo>
                <a:lnTo>
                  <a:pt x="57001" y="156299"/>
                </a:lnTo>
                <a:lnTo>
                  <a:pt x="59801" y="128238"/>
                </a:lnTo>
                <a:lnTo>
                  <a:pt x="63001" y="100313"/>
                </a:lnTo>
                <a:lnTo>
                  <a:pt x="66001" y="72388"/>
                </a:lnTo>
                <a:lnTo>
                  <a:pt x="68601" y="44328"/>
                </a:lnTo>
                <a:lnTo>
                  <a:pt x="69002" y="39583"/>
                </a:lnTo>
                <a:lnTo>
                  <a:pt x="69802" y="34974"/>
                </a:lnTo>
                <a:lnTo>
                  <a:pt x="71002" y="30230"/>
                </a:lnTo>
                <a:lnTo>
                  <a:pt x="72002" y="26027"/>
                </a:lnTo>
                <a:lnTo>
                  <a:pt x="73602" y="21825"/>
                </a:lnTo>
                <a:lnTo>
                  <a:pt x="75402" y="17894"/>
                </a:lnTo>
                <a:lnTo>
                  <a:pt x="76602" y="16132"/>
                </a:lnTo>
                <a:lnTo>
                  <a:pt x="77802" y="14369"/>
                </a:lnTo>
                <a:lnTo>
                  <a:pt x="79002" y="12878"/>
                </a:lnTo>
                <a:lnTo>
                  <a:pt x="80202" y="11251"/>
                </a:lnTo>
                <a:lnTo>
                  <a:pt x="81802" y="9896"/>
                </a:lnTo>
                <a:lnTo>
                  <a:pt x="83402" y="8540"/>
                </a:lnTo>
                <a:lnTo>
                  <a:pt x="85002" y="7456"/>
                </a:lnTo>
                <a:lnTo>
                  <a:pt x="86802" y="6371"/>
                </a:lnTo>
                <a:lnTo>
                  <a:pt x="89002" y="5558"/>
                </a:lnTo>
                <a:lnTo>
                  <a:pt x="91002" y="4745"/>
                </a:lnTo>
                <a:lnTo>
                  <a:pt x="93202" y="4202"/>
                </a:lnTo>
                <a:lnTo>
                  <a:pt x="95602" y="3660"/>
                </a:lnTo>
                <a:lnTo>
                  <a:pt x="98002" y="3525"/>
                </a:lnTo>
                <a:lnTo>
                  <a:pt x="100602" y="3389"/>
                </a:lnTo>
                <a:lnTo>
                  <a:pt x="103602" y="3525"/>
                </a:lnTo>
                <a:lnTo>
                  <a:pt x="106202" y="3931"/>
                </a:lnTo>
                <a:lnTo>
                  <a:pt x="109402" y="4338"/>
                </a:lnTo>
                <a:lnTo>
                  <a:pt x="112602" y="4880"/>
                </a:lnTo>
                <a:lnTo>
                  <a:pt x="116002" y="5829"/>
                </a:lnTo>
                <a:lnTo>
                  <a:pt x="119802" y="6914"/>
                </a:lnTo>
                <a:lnTo>
                  <a:pt x="122003" y="7049"/>
                </a:lnTo>
                <a:lnTo>
                  <a:pt x="124203" y="6914"/>
                </a:lnTo>
                <a:lnTo>
                  <a:pt x="129003" y="6642"/>
                </a:lnTo>
                <a:lnTo>
                  <a:pt x="133803" y="5965"/>
                </a:lnTo>
                <a:lnTo>
                  <a:pt x="138603" y="5151"/>
                </a:lnTo>
                <a:lnTo>
                  <a:pt x="148003" y="3118"/>
                </a:lnTo>
                <a:lnTo>
                  <a:pt x="152803" y="2169"/>
                </a:lnTo>
                <a:lnTo>
                  <a:pt x="157403" y="1220"/>
                </a:lnTo>
                <a:lnTo>
                  <a:pt x="162203" y="407"/>
                </a:lnTo>
                <a:lnTo>
                  <a:pt x="167003" y="136"/>
                </a:lnTo>
                <a:close/>
              </a:path>
            </a:pathLst>
          </a:custGeom>
          <a:noFill/>
        </p:spPr>
        <p:txBody>
          <a:bodyPr wrap="square">
            <a:noAutofit/>
          </a:bodyPr>
          <a:lstStyle/>
          <a:p>
            <a:endParaRPr lang="en-US"/>
          </a:p>
        </p:txBody>
      </p:sp>
      <p:sp>
        <p:nvSpPr>
          <p:cNvPr id="23" name="Picture Placeholder 22">
            <a:extLst>
              <a:ext uri="{FF2B5EF4-FFF2-40B4-BE49-F238E27FC236}">
                <a16:creationId xmlns:a16="http://schemas.microsoft.com/office/drawing/2014/main" id="{92367D3A-352D-4D2E-B5D1-4D98E464FA6D}"/>
              </a:ext>
            </a:extLst>
          </p:cNvPr>
          <p:cNvSpPr>
            <a:spLocks noGrp="1"/>
          </p:cNvSpPr>
          <p:nvPr>
            <p:ph type="pic" sz="quarter" idx="16"/>
          </p:nvPr>
        </p:nvSpPr>
        <p:spPr>
          <a:xfrm>
            <a:off x="8961588" y="1939707"/>
            <a:ext cx="2392211" cy="2731822"/>
          </a:xfrm>
          <a:custGeom>
            <a:avLst/>
            <a:gdLst>
              <a:gd name="connsiteX0" fmla="*/ 169203 w 3076859"/>
              <a:gd name="connsiteY0" fmla="*/ 0 h 3513667"/>
              <a:gd name="connsiteX1" fmla="*/ 171403 w 3076859"/>
              <a:gd name="connsiteY1" fmla="*/ 136 h 3513667"/>
              <a:gd name="connsiteX2" fmla="*/ 174004 w 3076859"/>
              <a:gd name="connsiteY2" fmla="*/ 271 h 3513667"/>
              <a:gd name="connsiteX3" fmla="*/ 176204 w 3076859"/>
              <a:gd name="connsiteY3" fmla="*/ 407 h 3513667"/>
              <a:gd name="connsiteX4" fmla="*/ 178604 w 3076859"/>
              <a:gd name="connsiteY4" fmla="*/ 949 h 3513667"/>
              <a:gd name="connsiteX5" fmla="*/ 181004 w 3076859"/>
              <a:gd name="connsiteY5" fmla="*/ 1356 h 3513667"/>
              <a:gd name="connsiteX6" fmla="*/ 183404 w 3076859"/>
              <a:gd name="connsiteY6" fmla="*/ 2169 h 3513667"/>
              <a:gd name="connsiteX7" fmla="*/ 185604 w 3076859"/>
              <a:gd name="connsiteY7" fmla="*/ 3118 h 3513667"/>
              <a:gd name="connsiteX8" fmla="*/ 188004 w 3076859"/>
              <a:gd name="connsiteY8" fmla="*/ 4067 h 3513667"/>
              <a:gd name="connsiteX9" fmla="*/ 190404 w 3076859"/>
              <a:gd name="connsiteY9" fmla="*/ 5287 h 3513667"/>
              <a:gd name="connsiteX10" fmla="*/ 192604 w 3076859"/>
              <a:gd name="connsiteY10" fmla="*/ 6642 h 3513667"/>
              <a:gd name="connsiteX11" fmla="*/ 195004 w 3076859"/>
              <a:gd name="connsiteY11" fmla="*/ 8405 h 3513667"/>
              <a:gd name="connsiteX12" fmla="*/ 199404 w 3076859"/>
              <a:gd name="connsiteY12" fmla="*/ 6642 h 3513667"/>
              <a:gd name="connsiteX13" fmla="*/ 203604 w 3076859"/>
              <a:gd name="connsiteY13" fmla="*/ 5287 h 3513667"/>
              <a:gd name="connsiteX14" fmla="*/ 208004 w 3076859"/>
              <a:gd name="connsiteY14" fmla="*/ 4202 h 3513667"/>
              <a:gd name="connsiteX15" fmla="*/ 212004 w 3076859"/>
              <a:gd name="connsiteY15" fmla="*/ 3254 h 3513667"/>
              <a:gd name="connsiteX16" fmla="*/ 216204 w 3076859"/>
              <a:gd name="connsiteY16" fmla="*/ 2576 h 3513667"/>
              <a:gd name="connsiteX17" fmla="*/ 220204 w 3076859"/>
              <a:gd name="connsiteY17" fmla="*/ 2033 h 3513667"/>
              <a:gd name="connsiteX18" fmla="*/ 224404 w 3076859"/>
              <a:gd name="connsiteY18" fmla="*/ 1898 h 3513667"/>
              <a:gd name="connsiteX19" fmla="*/ 228204 w 3076859"/>
              <a:gd name="connsiteY19" fmla="*/ 1762 h 3513667"/>
              <a:gd name="connsiteX20" fmla="*/ 232405 w 3076859"/>
              <a:gd name="connsiteY20" fmla="*/ 1898 h 3513667"/>
              <a:gd name="connsiteX21" fmla="*/ 236205 w 3076859"/>
              <a:gd name="connsiteY21" fmla="*/ 2169 h 3513667"/>
              <a:gd name="connsiteX22" fmla="*/ 240205 w 3076859"/>
              <a:gd name="connsiteY22" fmla="*/ 2576 h 3513667"/>
              <a:gd name="connsiteX23" fmla="*/ 244005 w 3076859"/>
              <a:gd name="connsiteY23" fmla="*/ 3254 h 3513667"/>
              <a:gd name="connsiteX24" fmla="*/ 247605 w 3076859"/>
              <a:gd name="connsiteY24" fmla="*/ 4067 h 3513667"/>
              <a:gd name="connsiteX25" fmla="*/ 251605 w 3076859"/>
              <a:gd name="connsiteY25" fmla="*/ 4745 h 3513667"/>
              <a:gd name="connsiteX26" fmla="*/ 255205 w 3076859"/>
              <a:gd name="connsiteY26" fmla="*/ 5829 h 3513667"/>
              <a:gd name="connsiteX27" fmla="*/ 259005 w 3076859"/>
              <a:gd name="connsiteY27" fmla="*/ 6914 h 3513667"/>
              <a:gd name="connsiteX28" fmla="*/ 262805 w 3076859"/>
              <a:gd name="connsiteY28" fmla="*/ 8134 h 3513667"/>
              <a:gd name="connsiteX29" fmla="*/ 266405 w 3076859"/>
              <a:gd name="connsiteY29" fmla="*/ 9625 h 3513667"/>
              <a:gd name="connsiteX30" fmla="*/ 273605 w 3076859"/>
              <a:gd name="connsiteY30" fmla="*/ 12336 h 3513667"/>
              <a:gd name="connsiteX31" fmla="*/ 281005 w 3076859"/>
              <a:gd name="connsiteY31" fmla="*/ 15589 h 3513667"/>
              <a:gd name="connsiteX32" fmla="*/ 288006 w 3076859"/>
              <a:gd name="connsiteY32" fmla="*/ 18843 h 3513667"/>
              <a:gd name="connsiteX33" fmla="*/ 302406 w 3076859"/>
              <a:gd name="connsiteY33" fmla="*/ 25621 h 3513667"/>
              <a:gd name="connsiteX34" fmla="*/ 309406 w 3076859"/>
              <a:gd name="connsiteY34" fmla="*/ 29010 h 3513667"/>
              <a:gd name="connsiteX35" fmla="*/ 316806 w 3076859"/>
              <a:gd name="connsiteY35" fmla="*/ 32263 h 3513667"/>
              <a:gd name="connsiteX36" fmla="*/ 317606 w 3076859"/>
              <a:gd name="connsiteY36" fmla="*/ 30094 h 3513667"/>
              <a:gd name="connsiteX37" fmla="*/ 318806 w 3076859"/>
              <a:gd name="connsiteY37" fmla="*/ 28332 h 3513667"/>
              <a:gd name="connsiteX38" fmla="*/ 320006 w 3076859"/>
              <a:gd name="connsiteY38" fmla="*/ 26705 h 3513667"/>
              <a:gd name="connsiteX39" fmla="*/ 321006 w 3076859"/>
              <a:gd name="connsiteY39" fmla="*/ 25349 h 3513667"/>
              <a:gd name="connsiteX40" fmla="*/ 322406 w 3076859"/>
              <a:gd name="connsiteY40" fmla="*/ 24401 h 3513667"/>
              <a:gd name="connsiteX41" fmla="*/ 323806 w 3076859"/>
              <a:gd name="connsiteY41" fmla="*/ 23587 h 3513667"/>
              <a:gd name="connsiteX42" fmla="*/ 325206 w 3076859"/>
              <a:gd name="connsiteY42" fmla="*/ 23181 h 3513667"/>
              <a:gd name="connsiteX43" fmla="*/ 326606 w 3076859"/>
              <a:gd name="connsiteY43" fmla="*/ 22909 h 3513667"/>
              <a:gd name="connsiteX44" fmla="*/ 328006 w 3076859"/>
              <a:gd name="connsiteY44" fmla="*/ 22909 h 3513667"/>
              <a:gd name="connsiteX45" fmla="*/ 329206 w 3076859"/>
              <a:gd name="connsiteY45" fmla="*/ 23181 h 3513667"/>
              <a:gd name="connsiteX46" fmla="*/ 330607 w 3076859"/>
              <a:gd name="connsiteY46" fmla="*/ 23858 h 3513667"/>
              <a:gd name="connsiteX47" fmla="*/ 331807 w 3076859"/>
              <a:gd name="connsiteY47" fmla="*/ 24401 h 3513667"/>
              <a:gd name="connsiteX48" fmla="*/ 333007 w 3076859"/>
              <a:gd name="connsiteY48" fmla="*/ 25485 h 3513667"/>
              <a:gd name="connsiteX49" fmla="*/ 334007 w 3076859"/>
              <a:gd name="connsiteY49" fmla="*/ 26705 h 3513667"/>
              <a:gd name="connsiteX50" fmla="*/ 335007 w 3076859"/>
              <a:gd name="connsiteY50" fmla="*/ 28196 h 3513667"/>
              <a:gd name="connsiteX51" fmla="*/ 336007 w 3076859"/>
              <a:gd name="connsiteY51" fmla="*/ 29823 h 3513667"/>
              <a:gd name="connsiteX52" fmla="*/ 338807 w 3076859"/>
              <a:gd name="connsiteY52" fmla="*/ 36736 h 3513667"/>
              <a:gd name="connsiteX53" fmla="*/ 342207 w 3076859"/>
              <a:gd name="connsiteY53" fmla="*/ 43379 h 3513667"/>
              <a:gd name="connsiteX54" fmla="*/ 346207 w 3076859"/>
              <a:gd name="connsiteY54" fmla="*/ 49886 h 3513667"/>
              <a:gd name="connsiteX55" fmla="*/ 350207 w 3076859"/>
              <a:gd name="connsiteY55" fmla="*/ 56257 h 3513667"/>
              <a:gd name="connsiteX56" fmla="*/ 354607 w 3076859"/>
              <a:gd name="connsiteY56" fmla="*/ 62492 h 3513667"/>
              <a:gd name="connsiteX57" fmla="*/ 359007 w 3076859"/>
              <a:gd name="connsiteY57" fmla="*/ 68593 h 3513667"/>
              <a:gd name="connsiteX58" fmla="*/ 363807 w 3076859"/>
              <a:gd name="connsiteY58" fmla="*/ 74557 h 3513667"/>
              <a:gd name="connsiteX59" fmla="*/ 368607 w 3076859"/>
              <a:gd name="connsiteY59" fmla="*/ 80522 h 3513667"/>
              <a:gd name="connsiteX60" fmla="*/ 378207 w 3076859"/>
              <a:gd name="connsiteY60" fmla="*/ 92315 h 3513667"/>
              <a:gd name="connsiteX61" fmla="*/ 387608 w 3076859"/>
              <a:gd name="connsiteY61" fmla="*/ 103973 h 3513667"/>
              <a:gd name="connsiteX62" fmla="*/ 392408 w 3076859"/>
              <a:gd name="connsiteY62" fmla="*/ 110073 h 3513667"/>
              <a:gd name="connsiteX63" fmla="*/ 396808 w 3076859"/>
              <a:gd name="connsiteY63" fmla="*/ 116038 h 3513667"/>
              <a:gd name="connsiteX64" fmla="*/ 401208 w 3076859"/>
              <a:gd name="connsiteY64" fmla="*/ 122409 h 3513667"/>
              <a:gd name="connsiteX65" fmla="*/ 405008 w 3076859"/>
              <a:gd name="connsiteY65" fmla="*/ 128780 h 3513667"/>
              <a:gd name="connsiteX66" fmla="*/ 406208 w 3076859"/>
              <a:gd name="connsiteY66" fmla="*/ 130949 h 3513667"/>
              <a:gd name="connsiteX67" fmla="*/ 407208 w 3076859"/>
              <a:gd name="connsiteY67" fmla="*/ 132983 h 3513667"/>
              <a:gd name="connsiteX68" fmla="*/ 408008 w 3076859"/>
              <a:gd name="connsiteY68" fmla="*/ 135152 h 3513667"/>
              <a:gd name="connsiteX69" fmla="*/ 408608 w 3076859"/>
              <a:gd name="connsiteY69" fmla="*/ 137049 h 3513667"/>
              <a:gd name="connsiteX70" fmla="*/ 409208 w 3076859"/>
              <a:gd name="connsiteY70" fmla="*/ 139083 h 3513667"/>
              <a:gd name="connsiteX71" fmla="*/ 409408 w 3076859"/>
              <a:gd name="connsiteY71" fmla="*/ 141116 h 3513667"/>
              <a:gd name="connsiteX72" fmla="*/ 409608 w 3076859"/>
              <a:gd name="connsiteY72" fmla="*/ 143150 h 3513667"/>
              <a:gd name="connsiteX73" fmla="*/ 409408 w 3076859"/>
              <a:gd name="connsiteY73" fmla="*/ 145183 h 3513667"/>
              <a:gd name="connsiteX74" fmla="*/ 409208 w 3076859"/>
              <a:gd name="connsiteY74" fmla="*/ 149114 h 3513667"/>
              <a:gd name="connsiteX75" fmla="*/ 408208 w 3076859"/>
              <a:gd name="connsiteY75" fmla="*/ 153045 h 3513667"/>
              <a:gd name="connsiteX76" fmla="*/ 406808 w 3076859"/>
              <a:gd name="connsiteY76" fmla="*/ 156841 h 3513667"/>
              <a:gd name="connsiteX77" fmla="*/ 405008 w 3076859"/>
              <a:gd name="connsiteY77" fmla="*/ 160908 h 3513667"/>
              <a:gd name="connsiteX78" fmla="*/ 408208 w 3076859"/>
              <a:gd name="connsiteY78" fmla="*/ 165246 h 3513667"/>
              <a:gd name="connsiteX79" fmla="*/ 411208 w 3076859"/>
              <a:gd name="connsiteY79" fmla="*/ 169448 h 3513667"/>
              <a:gd name="connsiteX80" fmla="*/ 414208 w 3076859"/>
              <a:gd name="connsiteY80" fmla="*/ 173921 h 3513667"/>
              <a:gd name="connsiteX81" fmla="*/ 416808 w 3076859"/>
              <a:gd name="connsiteY81" fmla="*/ 178259 h 3513667"/>
              <a:gd name="connsiteX82" fmla="*/ 422208 w 3076859"/>
              <a:gd name="connsiteY82" fmla="*/ 187070 h 3513667"/>
              <a:gd name="connsiteX83" fmla="*/ 426608 w 3076859"/>
              <a:gd name="connsiteY83" fmla="*/ 196153 h 3513667"/>
              <a:gd name="connsiteX84" fmla="*/ 431008 w 3076859"/>
              <a:gd name="connsiteY84" fmla="*/ 205235 h 3513667"/>
              <a:gd name="connsiteX85" fmla="*/ 434809 w 3076859"/>
              <a:gd name="connsiteY85" fmla="*/ 214589 h 3513667"/>
              <a:gd name="connsiteX86" fmla="*/ 438408 w 3076859"/>
              <a:gd name="connsiteY86" fmla="*/ 223942 h 3513667"/>
              <a:gd name="connsiteX87" fmla="*/ 441809 w 3076859"/>
              <a:gd name="connsiteY87" fmla="*/ 233431 h 3513667"/>
              <a:gd name="connsiteX88" fmla="*/ 444409 w 3076859"/>
              <a:gd name="connsiteY88" fmla="*/ 242920 h 3513667"/>
              <a:gd name="connsiteX89" fmla="*/ 447209 w 3076859"/>
              <a:gd name="connsiteY89" fmla="*/ 252681 h 3513667"/>
              <a:gd name="connsiteX90" fmla="*/ 450009 w 3076859"/>
              <a:gd name="connsiteY90" fmla="*/ 262305 h 3513667"/>
              <a:gd name="connsiteX91" fmla="*/ 452209 w 3076859"/>
              <a:gd name="connsiteY91" fmla="*/ 272065 h 3513667"/>
              <a:gd name="connsiteX92" fmla="*/ 456809 w 3076859"/>
              <a:gd name="connsiteY92" fmla="*/ 291721 h 3513667"/>
              <a:gd name="connsiteX93" fmla="*/ 461209 w 3076859"/>
              <a:gd name="connsiteY93" fmla="*/ 311242 h 3513667"/>
              <a:gd name="connsiteX94" fmla="*/ 462809 w 3076859"/>
              <a:gd name="connsiteY94" fmla="*/ 312597 h 3513667"/>
              <a:gd name="connsiteX95" fmla="*/ 463809 w 3076859"/>
              <a:gd name="connsiteY95" fmla="*/ 313682 h 3513667"/>
              <a:gd name="connsiteX96" fmla="*/ 465009 w 3076859"/>
              <a:gd name="connsiteY96" fmla="*/ 314902 h 3513667"/>
              <a:gd name="connsiteX97" fmla="*/ 465809 w 3076859"/>
              <a:gd name="connsiteY97" fmla="*/ 316257 h 3513667"/>
              <a:gd name="connsiteX98" fmla="*/ 466409 w 3076859"/>
              <a:gd name="connsiteY98" fmla="*/ 317477 h 3513667"/>
              <a:gd name="connsiteX99" fmla="*/ 466809 w 3076859"/>
              <a:gd name="connsiteY99" fmla="*/ 318833 h 3513667"/>
              <a:gd name="connsiteX100" fmla="*/ 467009 w 3076859"/>
              <a:gd name="connsiteY100" fmla="*/ 320324 h 3513667"/>
              <a:gd name="connsiteX101" fmla="*/ 467209 w 3076859"/>
              <a:gd name="connsiteY101" fmla="*/ 321680 h 3513667"/>
              <a:gd name="connsiteX102" fmla="*/ 467009 w 3076859"/>
              <a:gd name="connsiteY102" fmla="*/ 324662 h 3513667"/>
              <a:gd name="connsiteX103" fmla="*/ 466409 w 3076859"/>
              <a:gd name="connsiteY103" fmla="*/ 327509 h 3513667"/>
              <a:gd name="connsiteX104" fmla="*/ 465609 w 3076859"/>
              <a:gd name="connsiteY104" fmla="*/ 330491 h 3513667"/>
              <a:gd name="connsiteX105" fmla="*/ 464609 w 3076859"/>
              <a:gd name="connsiteY105" fmla="*/ 333473 h 3513667"/>
              <a:gd name="connsiteX106" fmla="*/ 463609 w 3076859"/>
              <a:gd name="connsiteY106" fmla="*/ 336455 h 3513667"/>
              <a:gd name="connsiteX107" fmla="*/ 463009 w 3076859"/>
              <a:gd name="connsiteY107" fmla="*/ 339438 h 3513667"/>
              <a:gd name="connsiteX108" fmla="*/ 462409 w 3076859"/>
              <a:gd name="connsiteY108" fmla="*/ 342420 h 3513667"/>
              <a:gd name="connsiteX109" fmla="*/ 462409 w 3076859"/>
              <a:gd name="connsiteY109" fmla="*/ 345131 h 3513667"/>
              <a:gd name="connsiteX110" fmla="*/ 462409 w 3076859"/>
              <a:gd name="connsiteY110" fmla="*/ 346487 h 3513667"/>
              <a:gd name="connsiteX111" fmla="*/ 463009 w 3076859"/>
              <a:gd name="connsiteY111" fmla="*/ 347978 h 3513667"/>
              <a:gd name="connsiteX112" fmla="*/ 463409 w 3076859"/>
              <a:gd name="connsiteY112" fmla="*/ 349333 h 3513667"/>
              <a:gd name="connsiteX113" fmla="*/ 464409 w 3076859"/>
              <a:gd name="connsiteY113" fmla="*/ 350553 h 3513667"/>
              <a:gd name="connsiteX114" fmla="*/ 465209 w 3076859"/>
              <a:gd name="connsiteY114" fmla="*/ 351774 h 3513667"/>
              <a:gd name="connsiteX115" fmla="*/ 466409 w 3076859"/>
              <a:gd name="connsiteY115" fmla="*/ 352994 h 3513667"/>
              <a:gd name="connsiteX116" fmla="*/ 468009 w 3076859"/>
              <a:gd name="connsiteY116" fmla="*/ 354214 h 3513667"/>
              <a:gd name="connsiteX117" fmla="*/ 469609 w 3076859"/>
              <a:gd name="connsiteY117" fmla="*/ 355298 h 3513667"/>
              <a:gd name="connsiteX118" fmla="*/ 478409 w 3076859"/>
              <a:gd name="connsiteY118" fmla="*/ 355298 h 3513667"/>
              <a:gd name="connsiteX119" fmla="*/ 480209 w 3076859"/>
              <a:gd name="connsiteY119" fmla="*/ 358009 h 3513667"/>
              <a:gd name="connsiteX120" fmla="*/ 481809 w 3076859"/>
              <a:gd name="connsiteY120" fmla="*/ 360449 h 3513667"/>
              <a:gd name="connsiteX121" fmla="*/ 483209 w 3076859"/>
              <a:gd name="connsiteY121" fmla="*/ 363025 h 3513667"/>
              <a:gd name="connsiteX122" fmla="*/ 484409 w 3076859"/>
              <a:gd name="connsiteY122" fmla="*/ 365736 h 3513667"/>
              <a:gd name="connsiteX123" fmla="*/ 485609 w 3076859"/>
              <a:gd name="connsiteY123" fmla="*/ 368312 h 3513667"/>
              <a:gd name="connsiteX124" fmla="*/ 486409 w 3076859"/>
              <a:gd name="connsiteY124" fmla="*/ 371023 h 3513667"/>
              <a:gd name="connsiteX125" fmla="*/ 488010 w 3076859"/>
              <a:gd name="connsiteY125" fmla="*/ 376310 h 3513667"/>
              <a:gd name="connsiteX126" fmla="*/ 489009 w 3076859"/>
              <a:gd name="connsiteY126" fmla="*/ 382003 h 3513667"/>
              <a:gd name="connsiteX127" fmla="*/ 489809 w 3076859"/>
              <a:gd name="connsiteY127" fmla="*/ 387290 h 3513667"/>
              <a:gd name="connsiteX128" fmla="*/ 490210 w 3076859"/>
              <a:gd name="connsiteY128" fmla="*/ 392848 h 3513667"/>
              <a:gd name="connsiteX129" fmla="*/ 490610 w 3076859"/>
              <a:gd name="connsiteY129" fmla="*/ 398677 h 3513667"/>
              <a:gd name="connsiteX130" fmla="*/ 490810 w 3076859"/>
              <a:gd name="connsiteY130" fmla="*/ 409928 h 3513667"/>
              <a:gd name="connsiteX131" fmla="*/ 491210 w 3076859"/>
              <a:gd name="connsiteY131" fmla="*/ 415486 h 3513667"/>
              <a:gd name="connsiteX132" fmla="*/ 491610 w 3076859"/>
              <a:gd name="connsiteY132" fmla="*/ 421044 h 3513667"/>
              <a:gd name="connsiteX133" fmla="*/ 492410 w 3076859"/>
              <a:gd name="connsiteY133" fmla="*/ 426602 h 3513667"/>
              <a:gd name="connsiteX134" fmla="*/ 493410 w 3076859"/>
              <a:gd name="connsiteY134" fmla="*/ 432024 h 3513667"/>
              <a:gd name="connsiteX135" fmla="*/ 494810 w 3076859"/>
              <a:gd name="connsiteY135" fmla="*/ 437446 h 3513667"/>
              <a:gd name="connsiteX136" fmla="*/ 496010 w 3076859"/>
              <a:gd name="connsiteY136" fmla="*/ 440022 h 3513667"/>
              <a:gd name="connsiteX137" fmla="*/ 497010 w 3076859"/>
              <a:gd name="connsiteY137" fmla="*/ 442733 h 3513667"/>
              <a:gd name="connsiteX138" fmla="*/ 502810 w 3076859"/>
              <a:gd name="connsiteY138" fmla="*/ 442597 h 3513667"/>
              <a:gd name="connsiteX139" fmla="*/ 508810 w 3076859"/>
              <a:gd name="connsiteY139" fmla="*/ 442597 h 3513667"/>
              <a:gd name="connsiteX140" fmla="*/ 511210 w 3076859"/>
              <a:gd name="connsiteY140" fmla="*/ 437853 h 3513667"/>
              <a:gd name="connsiteX141" fmla="*/ 514010 w 3076859"/>
              <a:gd name="connsiteY141" fmla="*/ 433515 h 3513667"/>
              <a:gd name="connsiteX142" fmla="*/ 516810 w 3076859"/>
              <a:gd name="connsiteY142" fmla="*/ 429448 h 3513667"/>
              <a:gd name="connsiteX143" fmla="*/ 519810 w 3076859"/>
              <a:gd name="connsiteY143" fmla="*/ 425653 h 3513667"/>
              <a:gd name="connsiteX144" fmla="*/ 523010 w 3076859"/>
              <a:gd name="connsiteY144" fmla="*/ 422128 h 3513667"/>
              <a:gd name="connsiteX145" fmla="*/ 526410 w 3076859"/>
              <a:gd name="connsiteY145" fmla="*/ 418875 h 3513667"/>
              <a:gd name="connsiteX146" fmla="*/ 530010 w 3076859"/>
              <a:gd name="connsiteY146" fmla="*/ 416164 h 3513667"/>
              <a:gd name="connsiteX147" fmla="*/ 533810 w 3076859"/>
              <a:gd name="connsiteY147" fmla="*/ 413452 h 3513667"/>
              <a:gd name="connsiteX148" fmla="*/ 536010 w 3076859"/>
              <a:gd name="connsiteY148" fmla="*/ 412368 h 3513667"/>
              <a:gd name="connsiteX149" fmla="*/ 538010 w 3076859"/>
              <a:gd name="connsiteY149" fmla="*/ 411419 h 3513667"/>
              <a:gd name="connsiteX150" fmla="*/ 540011 w 3076859"/>
              <a:gd name="connsiteY150" fmla="*/ 410470 h 3513667"/>
              <a:gd name="connsiteX151" fmla="*/ 542211 w 3076859"/>
              <a:gd name="connsiteY151" fmla="*/ 409657 h 3513667"/>
              <a:gd name="connsiteX152" fmla="*/ 544611 w 3076859"/>
              <a:gd name="connsiteY152" fmla="*/ 408979 h 3513667"/>
              <a:gd name="connsiteX153" fmla="*/ 546811 w 3076859"/>
              <a:gd name="connsiteY153" fmla="*/ 408437 h 3513667"/>
              <a:gd name="connsiteX154" fmla="*/ 549211 w 3076859"/>
              <a:gd name="connsiteY154" fmla="*/ 407759 h 3513667"/>
              <a:gd name="connsiteX155" fmla="*/ 551611 w 3076859"/>
              <a:gd name="connsiteY155" fmla="*/ 407488 h 3513667"/>
              <a:gd name="connsiteX156" fmla="*/ 554211 w 3076859"/>
              <a:gd name="connsiteY156" fmla="*/ 407081 h 3513667"/>
              <a:gd name="connsiteX157" fmla="*/ 556611 w 3076859"/>
              <a:gd name="connsiteY157" fmla="*/ 406810 h 3513667"/>
              <a:gd name="connsiteX158" fmla="*/ 559411 w 3076859"/>
              <a:gd name="connsiteY158" fmla="*/ 406810 h 3513667"/>
              <a:gd name="connsiteX159" fmla="*/ 562211 w 3076859"/>
              <a:gd name="connsiteY159" fmla="*/ 406810 h 3513667"/>
              <a:gd name="connsiteX160" fmla="*/ 564811 w 3076859"/>
              <a:gd name="connsiteY160" fmla="*/ 406946 h 3513667"/>
              <a:gd name="connsiteX161" fmla="*/ 567811 w 3076859"/>
              <a:gd name="connsiteY161" fmla="*/ 407352 h 3513667"/>
              <a:gd name="connsiteX162" fmla="*/ 570811 w 3076859"/>
              <a:gd name="connsiteY162" fmla="*/ 407623 h 3513667"/>
              <a:gd name="connsiteX163" fmla="*/ 573811 w 3076859"/>
              <a:gd name="connsiteY163" fmla="*/ 408166 h 3513667"/>
              <a:gd name="connsiteX164" fmla="*/ 588211 w 3076859"/>
              <a:gd name="connsiteY164" fmla="*/ 407352 h 3513667"/>
              <a:gd name="connsiteX165" fmla="*/ 602412 w 3076859"/>
              <a:gd name="connsiteY165" fmla="*/ 406403 h 3513667"/>
              <a:gd name="connsiteX166" fmla="*/ 606212 w 3076859"/>
              <a:gd name="connsiteY166" fmla="*/ 406946 h 3513667"/>
              <a:gd name="connsiteX167" fmla="*/ 610012 w 3076859"/>
              <a:gd name="connsiteY167" fmla="*/ 407488 h 3513667"/>
              <a:gd name="connsiteX168" fmla="*/ 614012 w 3076859"/>
              <a:gd name="connsiteY168" fmla="*/ 407759 h 3513667"/>
              <a:gd name="connsiteX169" fmla="*/ 618012 w 3076859"/>
              <a:gd name="connsiteY169" fmla="*/ 407895 h 3513667"/>
              <a:gd name="connsiteX170" fmla="*/ 625812 w 3076859"/>
              <a:gd name="connsiteY170" fmla="*/ 408030 h 3513667"/>
              <a:gd name="connsiteX171" fmla="*/ 633812 w 3076859"/>
              <a:gd name="connsiteY171" fmla="*/ 407895 h 3513667"/>
              <a:gd name="connsiteX172" fmla="*/ 650013 w 3076859"/>
              <a:gd name="connsiteY172" fmla="*/ 407352 h 3513667"/>
              <a:gd name="connsiteX173" fmla="*/ 658013 w 3076859"/>
              <a:gd name="connsiteY173" fmla="*/ 407081 h 3513667"/>
              <a:gd name="connsiteX174" fmla="*/ 662013 w 3076859"/>
              <a:gd name="connsiteY174" fmla="*/ 407081 h 3513667"/>
              <a:gd name="connsiteX175" fmla="*/ 665813 w 3076859"/>
              <a:gd name="connsiteY175" fmla="*/ 407352 h 3513667"/>
              <a:gd name="connsiteX176" fmla="*/ 669813 w 3076859"/>
              <a:gd name="connsiteY176" fmla="*/ 407623 h 3513667"/>
              <a:gd name="connsiteX177" fmla="*/ 673613 w 3076859"/>
              <a:gd name="connsiteY177" fmla="*/ 407895 h 3513667"/>
              <a:gd name="connsiteX178" fmla="*/ 677613 w 3076859"/>
              <a:gd name="connsiteY178" fmla="*/ 408437 h 3513667"/>
              <a:gd name="connsiteX179" fmla="*/ 681413 w 3076859"/>
              <a:gd name="connsiteY179" fmla="*/ 409115 h 3513667"/>
              <a:gd name="connsiteX180" fmla="*/ 685013 w 3076859"/>
              <a:gd name="connsiteY180" fmla="*/ 409928 h 3513667"/>
              <a:gd name="connsiteX181" fmla="*/ 689013 w 3076859"/>
              <a:gd name="connsiteY181" fmla="*/ 411012 h 3513667"/>
              <a:gd name="connsiteX182" fmla="*/ 692613 w 3076859"/>
              <a:gd name="connsiteY182" fmla="*/ 412232 h 3513667"/>
              <a:gd name="connsiteX183" fmla="*/ 696014 w 3076859"/>
              <a:gd name="connsiteY183" fmla="*/ 413588 h 3513667"/>
              <a:gd name="connsiteX184" fmla="*/ 699614 w 3076859"/>
              <a:gd name="connsiteY184" fmla="*/ 415350 h 3513667"/>
              <a:gd name="connsiteX185" fmla="*/ 703014 w 3076859"/>
              <a:gd name="connsiteY185" fmla="*/ 417384 h 3513667"/>
              <a:gd name="connsiteX186" fmla="*/ 706214 w 3076859"/>
              <a:gd name="connsiteY186" fmla="*/ 419688 h 3513667"/>
              <a:gd name="connsiteX187" fmla="*/ 709614 w 3076859"/>
              <a:gd name="connsiteY187" fmla="*/ 422264 h 3513667"/>
              <a:gd name="connsiteX188" fmla="*/ 712814 w 3076859"/>
              <a:gd name="connsiteY188" fmla="*/ 425110 h 3513667"/>
              <a:gd name="connsiteX189" fmla="*/ 715814 w 3076859"/>
              <a:gd name="connsiteY189" fmla="*/ 428364 h 3513667"/>
              <a:gd name="connsiteX190" fmla="*/ 719014 w 3076859"/>
              <a:gd name="connsiteY190" fmla="*/ 431888 h 3513667"/>
              <a:gd name="connsiteX191" fmla="*/ 721814 w 3076859"/>
              <a:gd name="connsiteY191" fmla="*/ 435820 h 3513667"/>
              <a:gd name="connsiteX192" fmla="*/ 722614 w 3076859"/>
              <a:gd name="connsiteY192" fmla="*/ 436633 h 3513667"/>
              <a:gd name="connsiteX193" fmla="*/ 723614 w 3076859"/>
              <a:gd name="connsiteY193" fmla="*/ 437446 h 3513667"/>
              <a:gd name="connsiteX194" fmla="*/ 725014 w 3076859"/>
              <a:gd name="connsiteY194" fmla="*/ 438260 h 3513667"/>
              <a:gd name="connsiteX195" fmla="*/ 726414 w 3076859"/>
              <a:gd name="connsiteY195" fmla="*/ 438802 h 3513667"/>
              <a:gd name="connsiteX196" fmla="*/ 728014 w 3076859"/>
              <a:gd name="connsiteY196" fmla="*/ 439344 h 3513667"/>
              <a:gd name="connsiteX197" fmla="*/ 729814 w 3076859"/>
              <a:gd name="connsiteY197" fmla="*/ 439751 h 3513667"/>
              <a:gd name="connsiteX198" fmla="*/ 731614 w 3076859"/>
              <a:gd name="connsiteY198" fmla="*/ 440157 h 3513667"/>
              <a:gd name="connsiteX199" fmla="*/ 733614 w 3076859"/>
              <a:gd name="connsiteY199" fmla="*/ 440564 h 3513667"/>
              <a:gd name="connsiteX200" fmla="*/ 735614 w 3076859"/>
              <a:gd name="connsiteY200" fmla="*/ 440700 h 3513667"/>
              <a:gd name="connsiteX201" fmla="*/ 737814 w 3076859"/>
              <a:gd name="connsiteY201" fmla="*/ 440835 h 3513667"/>
              <a:gd name="connsiteX202" fmla="*/ 739814 w 3076859"/>
              <a:gd name="connsiteY202" fmla="*/ 440835 h 3513667"/>
              <a:gd name="connsiteX203" fmla="*/ 741614 w 3076859"/>
              <a:gd name="connsiteY203" fmla="*/ 440700 h 3513667"/>
              <a:gd name="connsiteX204" fmla="*/ 743614 w 3076859"/>
              <a:gd name="connsiteY204" fmla="*/ 440564 h 3513667"/>
              <a:gd name="connsiteX205" fmla="*/ 745214 w 3076859"/>
              <a:gd name="connsiteY205" fmla="*/ 440157 h 3513667"/>
              <a:gd name="connsiteX206" fmla="*/ 746814 w 3076859"/>
              <a:gd name="connsiteY206" fmla="*/ 439751 h 3513667"/>
              <a:gd name="connsiteX207" fmla="*/ 748415 w 3076859"/>
              <a:gd name="connsiteY207" fmla="*/ 439344 h 3513667"/>
              <a:gd name="connsiteX208" fmla="*/ 752415 w 3076859"/>
              <a:gd name="connsiteY208" fmla="*/ 437717 h 3513667"/>
              <a:gd name="connsiteX209" fmla="*/ 756015 w 3076859"/>
              <a:gd name="connsiteY209" fmla="*/ 436497 h 3513667"/>
              <a:gd name="connsiteX210" fmla="*/ 759415 w 3076859"/>
              <a:gd name="connsiteY210" fmla="*/ 435413 h 3513667"/>
              <a:gd name="connsiteX211" fmla="*/ 762615 w 3076859"/>
              <a:gd name="connsiteY211" fmla="*/ 434464 h 3513667"/>
              <a:gd name="connsiteX212" fmla="*/ 765615 w 3076859"/>
              <a:gd name="connsiteY212" fmla="*/ 433922 h 3513667"/>
              <a:gd name="connsiteX213" fmla="*/ 768615 w 3076859"/>
              <a:gd name="connsiteY213" fmla="*/ 433515 h 3513667"/>
              <a:gd name="connsiteX214" fmla="*/ 771015 w 3076859"/>
              <a:gd name="connsiteY214" fmla="*/ 433380 h 3513667"/>
              <a:gd name="connsiteX215" fmla="*/ 773615 w 3076859"/>
              <a:gd name="connsiteY215" fmla="*/ 433380 h 3513667"/>
              <a:gd name="connsiteX216" fmla="*/ 775815 w 3076859"/>
              <a:gd name="connsiteY216" fmla="*/ 433786 h 3513667"/>
              <a:gd name="connsiteX217" fmla="*/ 778015 w 3076859"/>
              <a:gd name="connsiteY217" fmla="*/ 434193 h 3513667"/>
              <a:gd name="connsiteX218" fmla="*/ 780015 w 3076859"/>
              <a:gd name="connsiteY218" fmla="*/ 434871 h 3513667"/>
              <a:gd name="connsiteX219" fmla="*/ 781815 w 3076859"/>
              <a:gd name="connsiteY219" fmla="*/ 435548 h 3513667"/>
              <a:gd name="connsiteX220" fmla="*/ 783615 w 3076859"/>
              <a:gd name="connsiteY220" fmla="*/ 436497 h 3513667"/>
              <a:gd name="connsiteX221" fmla="*/ 785215 w 3076859"/>
              <a:gd name="connsiteY221" fmla="*/ 437582 h 3513667"/>
              <a:gd name="connsiteX222" fmla="*/ 786615 w 3076859"/>
              <a:gd name="connsiteY222" fmla="*/ 438937 h 3513667"/>
              <a:gd name="connsiteX223" fmla="*/ 787815 w 3076859"/>
              <a:gd name="connsiteY223" fmla="*/ 440429 h 3513667"/>
              <a:gd name="connsiteX224" fmla="*/ 789215 w 3076859"/>
              <a:gd name="connsiteY224" fmla="*/ 441784 h 3513667"/>
              <a:gd name="connsiteX225" fmla="*/ 790415 w 3076859"/>
              <a:gd name="connsiteY225" fmla="*/ 443411 h 3513667"/>
              <a:gd name="connsiteX226" fmla="*/ 792415 w 3076859"/>
              <a:gd name="connsiteY226" fmla="*/ 447206 h 3513667"/>
              <a:gd name="connsiteX227" fmla="*/ 794215 w 3076859"/>
              <a:gd name="connsiteY227" fmla="*/ 451138 h 3513667"/>
              <a:gd name="connsiteX228" fmla="*/ 795815 w 3076859"/>
              <a:gd name="connsiteY228" fmla="*/ 455475 h 3513667"/>
              <a:gd name="connsiteX229" fmla="*/ 797415 w 3076859"/>
              <a:gd name="connsiteY229" fmla="*/ 460220 h 3513667"/>
              <a:gd name="connsiteX230" fmla="*/ 798815 w 3076859"/>
              <a:gd name="connsiteY230" fmla="*/ 464965 h 3513667"/>
              <a:gd name="connsiteX231" fmla="*/ 801816 w 3076859"/>
              <a:gd name="connsiteY231" fmla="*/ 474725 h 3513667"/>
              <a:gd name="connsiteX232" fmla="*/ 803816 w 3076859"/>
              <a:gd name="connsiteY232" fmla="*/ 480283 h 3513667"/>
              <a:gd name="connsiteX233" fmla="*/ 806016 w 3076859"/>
              <a:gd name="connsiteY233" fmla="*/ 485705 h 3513667"/>
              <a:gd name="connsiteX234" fmla="*/ 810216 w 3076859"/>
              <a:gd name="connsiteY234" fmla="*/ 496414 h 3513667"/>
              <a:gd name="connsiteX235" fmla="*/ 815016 w 3076859"/>
              <a:gd name="connsiteY235" fmla="*/ 507123 h 3513667"/>
              <a:gd name="connsiteX236" fmla="*/ 819616 w 3076859"/>
              <a:gd name="connsiteY236" fmla="*/ 517968 h 3513667"/>
              <a:gd name="connsiteX237" fmla="*/ 821616 w 3076859"/>
              <a:gd name="connsiteY237" fmla="*/ 523390 h 3513667"/>
              <a:gd name="connsiteX238" fmla="*/ 823416 w 3076859"/>
              <a:gd name="connsiteY238" fmla="*/ 528812 h 3513667"/>
              <a:gd name="connsiteX239" fmla="*/ 825016 w 3076859"/>
              <a:gd name="connsiteY239" fmla="*/ 534370 h 3513667"/>
              <a:gd name="connsiteX240" fmla="*/ 826416 w 3076859"/>
              <a:gd name="connsiteY240" fmla="*/ 539928 h 3513667"/>
              <a:gd name="connsiteX241" fmla="*/ 827616 w 3076859"/>
              <a:gd name="connsiteY241" fmla="*/ 545622 h 3513667"/>
              <a:gd name="connsiteX242" fmla="*/ 828416 w 3076859"/>
              <a:gd name="connsiteY242" fmla="*/ 551315 h 3513667"/>
              <a:gd name="connsiteX243" fmla="*/ 828816 w 3076859"/>
              <a:gd name="connsiteY243" fmla="*/ 557415 h 3513667"/>
              <a:gd name="connsiteX244" fmla="*/ 828816 w 3076859"/>
              <a:gd name="connsiteY244" fmla="*/ 563244 h 3513667"/>
              <a:gd name="connsiteX245" fmla="*/ 831216 w 3076859"/>
              <a:gd name="connsiteY245" fmla="*/ 583307 h 3513667"/>
              <a:gd name="connsiteX246" fmla="*/ 832616 w 3076859"/>
              <a:gd name="connsiteY246" fmla="*/ 593203 h 3513667"/>
              <a:gd name="connsiteX247" fmla="*/ 834416 w 3076859"/>
              <a:gd name="connsiteY247" fmla="*/ 603098 h 3513667"/>
              <a:gd name="connsiteX248" fmla="*/ 835616 w 3076859"/>
              <a:gd name="connsiteY248" fmla="*/ 608114 h 3513667"/>
              <a:gd name="connsiteX249" fmla="*/ 836816 w 3076859"/>
              <a:gd name="connsiteY249" fmla="*/ 612994 h 3513667"/>
              <a:gd name="connsiteX250" fmla="*/ 838016 w 3076859"/>
              <a:gd name="connsiteY250" fmla="*/ 617874 h 3513667"/>
              <a:gd name="connsiteX251" fmla="*/ 839616 w 3076859"/>
              <a:gd name="connsiteY251" fmla="*/ 622619 h 3513667"/>
              <a:gd name="connsiteX252" fmla="*/ 841216 w 3076859"/>
              <a:gd name="connsiteY252" fmla="*/ 627363 h 3513667"/>
              <a:gd name="connsiteX253" fmla="*/ 843416 w 3076859"/>
              <a:gd name="connsiteY253" fmla="*/ 632243 h 3513667"/>
              <a:gd name="connsiteX254" fmla="*/ 845616 w 3076859"/>
              <a:gd name="connsiteY254" fmla="*/ 636852 h 3513667"/>
              <a:gd name="connsiteX255" fmla="*/ 847816 w 3076859"/>
              <a:gd name="connsiteY255" fmla="*/ 641461 h 3513667"/>
              <a:gd name="connsiteX256" fmla="*/ 851616 w 3076859"/>
              <a:gd name="connsiteY256" fmla="*/ 645935 h 3513667"/>
              <a:gd name="connsiteX257" fmla="*/ 855017 w 3076859"/>
              <a:gd name="connsiteY257" fmla="*/ 650544 h 3513667"/>
              <a:gd name="connsiteX258" fmla="*/ 858017 w 3076859"/>
              <a:gd name="connsiteY258" fmla="*/ 655153 h 3513667"/>
              <a:gd name="connsiteX259" fmla="*/ 860417 w 3076859"/>
              <a:gd name="connsiteY259" fmla="*/ 660033 h 3513667"/>
              <a:gd name="connsiteX260" fmla="*/ 862417 w 3076859"/>
              <a:gd name="connsiteY260" fmla="*/ 664777 h 3513667"/>
              <a:gd name="connsiteX261" fmla="*/ 864217 w 3076859"/>
              <a:gd name="connsiteY261" fmla="*/ 669793 h 3513667"/>
              <a:gd name="connsiteX262" fmla="*/ 865617 w 3076859"/>
              <a:gd name="connsiteY262" fmla="*/ 674537 h 3513667"/>
              <a:gd name="connsiteX263" fmla="*/ 866817 w 3076859"/>
              <a:gd name="connsiteY263" fmla="*/ 679689 h 3513667"/>
              <a:gd name="connsiteX264" fmla="*/ 867817 w 3076859"/>
              <a:gd name="connsiteY264" fmla="*/ 684704 h 3513667"/>
              <a:gd name="connsiteX265" fmla="*/ 868217 w 3076859"/>
              <a:gd name="connsiteY265" fmla="*/ 689856 h 3513667"/>
              <a:gd name="connsiteX266" fmla="*/ 868417 w 3076859"/>
              <a:gd name="connsiteY266" fmla="*/ 695007 h 3513667"/>
              <a:gd name="connsiteX267" fmla="*/ 868417 w 3076859"/>
              <a:gd name="connsiteY267" fmla="*/ 700158 h 3513667"/>
              <a:gd name="connsiteX268" fmla="*/ 868217 w 3076859"/>
              <a:gd name="connsiteY268" fmla="*/ 705445 h 3513667"/>
              <a:gd name="connsiteX269" fmla="*/ 867817 w 3076859"/>
              <a:gd name="connsiteY269" fmla="*/ 710731 h 3513667"/>
              <a:gd name="connsiteX270" fmla="*/ 866817 w 3076859"/>
              <a:gd name="connsiteY270" fmla="*/ 716154 h 3513667"/>
              <a:gd name="connsiteX271" fmla="*/ 865817 w 3076859"/>
              <a:gd name="connsiteY271" fmla="*/ 721576 h 3513667"/>
              <a:gd name="connsiteX272" fmla="*/ 865417 w 3076859"/>
              <a:gd name="connsiteY272" fmla="*/ 722932 h 3513667"/>
              <a:gd name="connsiteX273" fmla="*/ 865417 w 3076859"/>
              <a:gd name="connsiteY273" fmla="*/ 724152 h 3513667"/>
              <a:gd name="connsiteX274" fmla="*/ 865617 w 3076859"/>
              <a:gd name="connsiteY274" fmla="*/ 725372 h 3513667"/>
              <a:gd name="connsiteX275" fmla="*/ 866617 w 3076859"/>
              <a:gd name="connsiteY275" fmla="*/ 726592 h 3513667"/>
              <a:gd name="connsiteX276" fmla="*/ 869817 w 3076859"/>
              <a:gd name="connsiteY276" fmla="*/ 732285 h 3513667"/>
              <a:gd name="connsiteX277" fmla="*/ 872817 w 3076859"/>
              <a:gd name="connsiteY277" fmla="*/ 738114 h 3513667"/>
              <a:gd name="connsiteX278" fmla="*/ 875417 w 3076859"/>
              <a:gd name="connsiteY278" fmla="*/ 743808 h 3513667"/>
              <a:gd name="connsiteX279" fmla="*/ 877817 w 3076859"/>
              <a:gd name="connsiteY279" fmla="*/ 749637 h 3513667"/>
              <a:gd name="connsiteX280" fmla="*/ 879617 w 3076859"/>
              <a:gd name="connsiteY280" fmla="*/ 755601 h 3513667"/>
              <a:gd name="connsiteX281" fmla="*/ 881417 w 3076859"/>
              <a:gd name="connsiteY281" fmla="*/ 761430 h 3513667"/>
              <a:gd name="connsiteX282" fmla="*/ 882817 w 3076859"/>
              <a:gd name="connsiteY282" fmla="*/ 767259 h 3513667"/>
              <a:gd name="connsiteX283" fmla="*/ 884017 w 3076859"/>
              <a:gd name="connsiteY283" fmla="*/ 773359 h 3513667"/>
              <a:gd name="connsiteX284" fmla="*/ 885017 w 3076859"/>
              <a:gd name="connsiteY284" fmla="*/ 779324 h 3513667"/>
              <a:gd name="connsiteX285" fmla="*/ 885817 w 3076859"/>
              <a:gd name="connsiteY285" fmla="*/ 785424 h 3513667"/>
              <a:gd name="connsiteX286" fmla="*/ 886417 w 3076859"/>
              <a:gd name="connsiteY286" fmla="*/ 791389 h 3513667"/>
              <a:gd name="connsiteX287" fmla="*/ 886817 w 3076859"/>
              <a:gd name="connsiteY287" fmla="*/ 797489 h 3513667"/>
              <a:gd name="connsiteX288" fmla="*/ 887617 w 3076859"/>
              <a:gd name="connsiteY288" fmla="*/ 809689 h 3513667"/>
              <a:gd name="connsiteX289" fmla="*/ 888017 w 3076859"/>
              <a:gd name="connsiteY289" fmla="*/ 821889 h 3513667"/>
              <a:gd name="connsiteX290" fmla="*/ 888417 w 3076859"/>
              <a:gd name="connsiteY290" fmla="*/ 834089 h 3513667"/>
              <a:gd name="connsiteX291" fmla="*/ 888617 w 3076859"/>
              <a:gd name="connsiteY291" fmla="*/ 846290 h 3513667"/>
              <a:gd name="connsiteX292" fmla="*/ 889417 w 3076859"/>
              <a:gd name="connsiteY292" fmla="*/ 858354 h 3513667"/>
              <a:gd name="connsiteX293" fmla="*/ 889817 w 3076859"/>
              <a:gd name="connsiteY293" fmla="*/ 864319 h 3513667"/>
              <a:gd name="connsiteX294" fmla="*/ 890617 w 3076859"/>
              <a:gd name="connsiteY294" fmla="*/ 870419 h 3513667"/>
              <a:gd name="connsiteX295" fmla="*/ 891217 w 3076859"/>
              <a:gd name="connsiteY295" fmla="*/ 876384 h 3513667"/>
              <a:gd name="connsiteX296" fmla="*/ 892217 w 3076859"/>
              <a:gd name="connsiteY296" fmla="*/ 882348 h 3513667"/>
              <a:gd name="connsiteX297" fmla="*/ 893217 w 3076859"/>
              <a:gd name="connsiteY297" fmla="*/ 888177 h 3513667"/>
              <a:gd name="connsiteX298" fmla="*/ 894617 w 3076859"/>
              <a:gd name="connsiteY298" fmla="*/ 894006 h 3513667"/>
              <a:gd name="connsiteX299" fmla="*/ 896417 w 3076859"/>
              <a:gd name="connsiteY299" fmla="*/ 899835 h 3513667"/>
              <a:gd name="connsiteX300" fmla="*/ 898217 w 3076859"/>
              <a:gd name="connsiteY300" fmla="*/ 905664 h 3513667"/>
              <a:gd name="connsiteX301" fmla="*/ 900417 w 3076859"/>
              <a:gd name="connsiteY301" fmla="*/ 911358 h 3513667"/>
              <a:gd name="connsiteX302" fmla="*/ 902817 w 3076859"/>
              <a:gd name="connsiteY302" fmla="*/ 917051 h 3513667"/>
              <a:gd name="connsiteX303" fmla="*/ 903817 w 3076859"/>
              <a:gd name="connsiteY303" fmla="*/ 915424 h 3513667"/>
              <a:gd name="connsiteX304" fmla="*/ 904417 w 3076859"/>
              <a:gd name="connsiteY304" fmla="*/ 913662 h 3513667"/>
              <a:gd name="connsiteX305" fmla="*/ 904818 w 3076859"/>
              <a:gd name="connsiteY305" fmla="*/ 911900 h 3513667"/>
              <a:gd name="connsiteX306" fmla="*/ 905418 w 3076859"/>
              <a:gd name="connsiteY306" fmla="*/ 910273 h 3513667"/>
              <a:gd name="connsiteX307" fmla="*/ 905818 w 3076859"/>
              <a:gd name="connsiteY307" fmla="*/ 906749 h 3513667"/>
              <a:gd name="connsiteX308" fmla="*/ 906018 w 3076859"/>
              <a:gd name="connsiteY308" fmla="*/ 902953 h 3513667"/>
              <a:gd name="connsiteX309" fmla="*/ 906018 w 3076859"/>
              <a:gd name="connsiteY309" fmla="*/ 899157 h 3513667"/>
              <a:gd name="connsiteX310" fmla="*/ 905618 w 3076859"/>
              <a:gd name="connsiteY310" fmla="*/ 895226 h 3513667"/>
              <a:gd name="connsiteX311" fmla="*/ 905218 w 3076859"/>
              <a:gd name="connsiteY311" fmla="*/ 887499 h 3513667"/>
              <a:gd name="connsiteX312" fmla="*/ 904818 w 3076859"/>
              <a:gd name="connsiteY312" fmla="*/ 883704 h 3513667"/>
              <a:gd name="connsiteX313" fmla="*/ 904818 w 3076859"/>
              <a:gd name="connsiteY313" fmla="*/ 879637 h 3513667"/>
              <a:gd name="connsiteX314" fmla="*/ 905218 w 3076859"/>
              <a:gd name="connsiteY314" fmla="*/ 875977 h 3513667"/>
              <a:gd name="connsiteX315" fmla="*/ 906018 w 3076859"/>
              <a:gd name="connsiteY315" fmla="*/ 872046 h 3513667"/>
              <a:gd name="connsiteX316" fmla="*/ 906418 w 3076859"/>
              <a:gd name="connsiteY316" fmla="*/ 870283 h 3513667"/>
              <a:gd name="connsiteX317" fmla="*/ 907218 w 3076859"/>
              <a:gd name="connsiteY317" fmla="*/ 868521 h 3513667"/>
              <a:gd name="connsiteX318" fmla="*/ 908018 w 3076859"/>
              <a:gd name="connsiteY318" fmla="*/ 866623 h 3513667"/>
              <a:gd name="connsiteX319" fmla="*/ 909218 w 3076859"/>
              <a:gd name="connsiteY319" fmla="*/ 864861 h 3513667"/>
              <a:gd name="connsiteX320" fmla="*/ 910418 w 3076859"/>
              <a:gd name="connsiteY320" fmla="*/ 863099 h 3513667"/>
              <a:gd name="connsiteX321" fmla="*/ 911818 w 3076859"/>
              <a:gd name="connsiteY321" fmla="*/ 861472 h 3513667"/>
              <a:gd name="connsiteX322" fmla="*/ 913418 w 3076859"/>
              <a:gd name="connsiteY322" fmla="*/ 859710 h 3513667"/>
              <a:gd name="connsiteX323" fmla="*/ 915218 w 3076859"/>
              <a:gd name="connsiteY323" fmla="*/ 858219 h 3513667"/>
              <a:gd name="connsiteX324" fmla="*/ 913818 w 3076859"/>
              <a:gd name="connsiteY324" fmla="*/ 856456 h 3513667"/>
              <a:gd name="connsiteX325" fmla="*/ 912418 w 3076859"/>
              <a:gd name="connsiteY325" fmla="*/ 854559 h 3513667"/>
              <a:gd name="connsiteX326" fmla="*/ 911618 w 3076859"/>
              <a:gd name="connsiteY326" fmla="*/ 852932 h 3513667"/>
              <a:gd name="connsiteX327" fmla="*/ 910618 w 3076859"/>
              <a:gd name="connsiteY327" fmla="*/ 851170 h 3513667"/>
              <a:gd name="connsiteX328" fmla="*/ 909618 w 3076859"/>
              <a:gd name="connsiteY328" fmla="*/ 849407 h 3513667"/>
              <a:gd name="connsiteX329" fmla="*/ 909218 w 3076859"/>
              <a:gd name="connsiteY329" fmla="*/ 847645 h 3513667"/>
              <a:gd name="connsiteX330" fmla="*/ 908418 w 3076859"/>
              <a:gd name="connsiteY330" fmla="*/ 844121 h 3513667"/>
              <a:gd name="connsiteX331" fmla="*/ 908018 w 3076859"/>
              <a:gd name="connsiteY331" fmla="*/ 840732 h 3513667"/>
              <a:gd name="connsiteX332" fmla="*/ 908418 w 3076859"/>
              <a:gd name="connsiteY332" fmla="*/ 837343 h 3513667"/>
              <a:gd name="connsiteX333" fmla="*/ 908818 w 3076859"/>
              <a:gd name="connsiteY333" fmla="*/ 833683 h 3513667"/>
              <a:gd name="connsiteX334" fmla="*/ 909418 w 3076859"/>
              <a:gd name="connsiteY334" fmla="*/ 830294 h 3513667"/>
              <a:gd name="connsiteX335" fmla="*/ 910418 w 3076859"/>
              <a:gd name="connsiteY335" fmla="*/ 826905 h 3513667"/>
              <a:gd name="connsiteX336" fmla="*/ 911618 w 3076859"/>
              <a:gd name="connsiteY336" fmla="*/ 823516 h 3513667"/>
              <a:gd name="connsiteX337" fmla="*/ 913818 w 3076859"/>
              <a:gd name="connsiteY337" fmla="*/ 816602 h 3513667"/>
              <a:gd name="connsiteX338" fmla="*/ 914618 w 3076859"/>
              <a:gd name="connsiteY338" fmla="*/ 813213 h 3513667"/>
              <a:gd name="connsiteX339" fmla="*/ 915618 w 3076859"/>
              <a:gd name="connsiteY339" fmla="*/ 809824 h 3513667"/>
              <a:gd name="connsiteX340" fmla="*/ 916218 w 3076859"/>
              <a:gd name="connsiteY340" fmla="*/ 806436 h 3513667"/>
              <a:gd name="connsiteX341" fmla="*/ 916818 w 3076859"/>
              <a:gd name="connsiteY341" fmla="*/ 802775 h 3513667"/>
              <a:gd name="connsiteX342" fmla="*/ 921018 w 3076859"/>
              <a:gd name="connsiteY342" fmla="*/ 740825 h 3513667"/>
              <a:gd name="connsiteX343" fmla="*/ 925418 w 3076859"/>
              <a:gd name="connsiteY343" fmla="*/ 678875 h 3513667"/>
              <a:gd name="connsiteX344" fmla="*/ 934818 w 3076859"/>
              <a:gd name="connsiteY344" fmla="*/ 554840 h 3513667"/>
              <a:gd name="connsiteX345" fmla="*/ 934018 w 3076859"/>
              <a:gd name="connsiteY345" fmla="*/ 535590 h 3513667"/>
              <a:gd name="connsiteX346" fmla="*/ 934018 w 3076859"/>
              <a:gd name="connsiteY346" fmla="*/ 525966 h 3513667"/>
              <a:gd name="connsiteX347" fmla="*/ 934418 w 3076859"/>
              <a:gd name="connsiteY347" fmla="*/ 516477 h 3513667"/>
              <a:gd name="connsiteX348" fmla="*/ 934618 w 3076859"/>
              <a:gd name="connsiteY348" fmla="*/ 511597 h 3513667"/>
              <a:gd name="connsiteX349" fmla="*/ 935418 w 3076859"/>
              <a:gd name="connsiteY349" fmla="*/ 506988 h 3513667"/>
              <a:gd name="connsiteX350" fmla="*/ 936618 w 3076859"/>
              <a:gd name="connsiteY350" fmla="*/ 502379 h 3513667"/>
              <a:gd name="connsiteX351" fmla="*/ 938018 w 3076859"/>
              <a:gd name="connsiteY351" fmla="*/ 497905 h 3513667"/>
              <a:gd name="connsiteX352" fmla="*/ 939818 w 3076859"/>
              <a:gd name="connsiteY352" fmla="*/ 493703 h 3513667"/>
              <a:gd name="connsiteX353" fmla="*/ 941818 w 3076859"/>
              <a:gd name="connsiteY353" fmla="*/ 489501 h 3513667"/>
              <a:gd name="connsiteX354" fmla="*/ 944218 w 3076859"/>
              <a:gd name="connsiteY354" fmla="*/ 485569 h 3513667"/>
              <a:gd name="connsiteX355" fmla="*/ 946618 w 3076859"/>
              <a:gd name="connsiteY355" fmla="*/ 481638 h 3513667"/>
              <a:gd name="connsiteX356" fmla="*/ 949618 w 3076859"/>
              <a:gd name="connsiteY356" fmla="*/ 477978 h 3513667"/>
              <a:gd name="connsiteX357" fmla="*/ 952818 w 3076859"/>
              <a:gd name="connsiteY357" fmla="*/ 474318 h 3513667"/>
              <a:gd name="connsiteX358" fmla="*/ 956018 w 3076859"/>
              <a:gd name="connsiteY358" fmla="*/ 471065 h 3513667"/>
              <a:gd name="connsiteX359" fmla="*/ 959619 w 3076859"/>
              <a:gd name="connsiteY359" fmla="*/ 467947 h 3513667"/>
              <a:gd name="connsiteX360" fmla="*/ 963419 w 3076859"/>
              <a:gd name="connsiteY360" fmla="*/ 464965 h 3513667"/>
              <a:gd name="connsiteX361" fmla="*/ 967419 w 3076859"/>
              <a:gd name="connsiteY361" fmla="*/ 462118 h 3513667"/>
              <a:gd name="connsiteX362" fmla="*/ 971419 w 3076859"/>
              <a:gd name="connsiteY362" fmla="*/ 459542 h 3513667"/>
              <a:gd name="connsiteX363" fmla="*/ 975819 w 3076859"/>
              <a:gd name="connsiteY363" fmla="*/ 457238 h 3513667"/>
              <a:gd name="connsiteX364" fmla="*/ 980219 w 3076859"/>
              <a:gd name="connsiteY364" fmla="*/ 455069 h 3513667"/>
              <a:gd name="connsiteX365" fmla="*/ 984819 w 3076859"/>
              <a:gd name="connsiteY365" fmla="*/ 453171 h 3513667"/>
              <a:gd name="connsiteX366" fmla="*/ 989219 w 3076859"/>
              <a:gd name="connsiteY366" fmla="*/ 451544 h 3513667"/>
              <a:gd name="connsiteX367" fmla="*/ 994019 w 3076859"/>
              <a:gd name="connsiteY367" fmla="*/ 450053 h 3513667"/>
              <a:gd name="connsiteX368" fmla="*/ 999019 w 3076859"/>
              <a:gd name="connsiteY368" fmla="*/ 448969 h 3513667"/>
              <a:gd name="connsiteX369" fmla="*/ 1003819 w 3076859"/>
              <a:gd name="connsiteY369" fmla="*/ 448155 h 3513667"/>
              <a:gd name="connsiteX370" fmla="*/ 1008820 w 3076859"/>
              <a:gd name="connsiteY370" fmla="*/ 447478 h 3513667"/>
              <a:gd name="connsiteX371" fmla="*/ 1013820 w 3076859"/>
              <a:gd name="connsiteY371" fmla="*/ 447206 h 3513667"/>
              <a:gd name="connsiteX372" fmla="*/ 1019020 w 3076859"/>
              <a:gd name="connsiteY372" fmla="*/ 447071 h 3513667"/>
              <a:gd name="connsiteX373" fmla="*/ 1024020 w 3076859"/>
              <a:gd name="connsiteY373" fmla="*/ 447206 h 3513667"/>
              <a:gd name="connsiteX374" fmla="*/ 1029020 w 3076859"/>
              <a:gd name="connsiteY374" fmla="*/ 447749 h 3513667"/>
              <a:gd name="connsiteX375" fmla="*/ 1034020 w 3076859"/>
              <a:gd name="connsiteY375" fmla="*/ 448562 h 3513667"/>
              <a:gd name="connsiteX376" fmla="*/ 1039020 w 3076859"/>
              <a:gd name="connsiteY376" fmla="*/ 449646 h 3513667"/>
              <a:gd name="connsiteX377" fmla="*/ 1044020 w 3076859"/>
              <a:gd name="connsiteY377" fmla="*/ 451138 h 3513667"/>
              <a:gd name="connsiteX378" fmla="*/ 1048820 w 3076859"/>
              <a:gd name="connsiteY378" fmla="*/ 452900 h 3513667"/>
              <a:gd name="connsiteX379" fmla="*/ 1053820 w 3076859"/>
              <a:gd name="connsiteY379" fmla="*/ 455069 h 3513667"/>
              <a:gd name="connsiteX380" fmla="*/ 1054220 w 3076859"/>
              <a:gd name="connsiteY380" fmla="*/ 455340 h 3513667"/>
              <a:gd name="connsiteX381" fmla="*/ 1054820 w 3076859"/>
              <a:gd name="connsiteY381" fmla="*/ 455882 h 3513667"/>
              <a:gd name="connsiteX382" fmla="*/ 1055620 w 3076859"/>
              <a:gd name="connsiteY382" fmla="*/ 456967 h 3513667"/>
              <a:gd name="connsiteX383" fmla="*/ 1056020 w 3076859"/>
              <a:gd name="connsiteY383" fmla="*/ 458322 h 3513667"/>
              <a:gd name="connsiteX384" fmla="*/ 1056820 w 3076859"/>
              <a:gd name="connsiteY384" fmla="*/ 459813 h 3513667"/>
              <a:gd name="connsiteX385" fmla="*/ 1057620 w 3076859"/>
              <a:gd name="connsiteY385" fmla="*/ 463338 h 3513667"/>
              <a:gd name="connsiteX386" fmla="*/ 1058220 w 3076859"/>
              <a:gd name="connsiteY386" fmla="*/ 465100 h 3513667"/>
              <a:gd name="connsiteX387" fmla="*/ 1058620 w 3076859"/>
              <a:gd name="connsiteY387" fmla="*/ 466591 h 3513667"/>
              <a:gd name="connsiteX388" fmla="*/ 1062221 w 3076859"/>
              <a:gd name="connsiteY388" fmla="*/ 466998 h 3513667"/>
              <a:gd name="connsiteX389" fmla="*/ 1065621 w 3076859"/>
              <a:gd name="connsiteY389" fmla="*/ 467133 h 3513667"/>
              <a:gd name="connsiteX390" fmla="*/ 1067421 w 3076859"/>
              <a:gd name="connsiteY390" fmla="*/ 464151 h 3513667"/>
              <a:gd name="connsiteX391" fmla="*/ 1069421 w 3076859"/>
              <a:gd name="connsiteY391" fmla="*/ 461711 h 3513667"/>
              <a:gd name="connsiteX392" fmla="*/ 1071421 w 3076859"/>
              <a:gd name="connsiteY392" fmla="*/ 459407 h 3513667"/>
              <a:gd name="connsiteX393" fmla="*/ 1073421 w 3076859"/>
              <a:gd name="connsiteY393" fmla="*/ 457509 h 3513667"/>
              <a:gd name="connsiteX394" fmla="*/ 1075421 w 3076859"/>
              <a:gd name="connsiteY394" fmla="*/ 455882 h 3513667"/>
              <a:gd name="connsiteX395" fmla="*/ 1077621 w 3076859"/>
              <a:gd name="connsiteY395" fmla="*/ 454527 h 3513667"/>
              <a:gd name="connsiteX396" fmla="*/ 1079621 w 3076859"/>
              <a:gd name="connsiteY396" fmla="*/ 453442 h 3513667"/>
              <a:gd name="connsiteX397" fmla="*/ 1081821 w 3076859"/>
              <a:gd name="connsiteY397" fmla="*/ 452764 h 3513667"/>
              <a:gd name="connsiteX398" fmla="*/ 1084221 w 3076859"/>
              <a:gd name="connsiteY398" fmla="*/ 452087 h 3513667"/>
              <a:gd name="connsiteX399" fmla="*/ 1086221 w 3076859"/>
              <a:gd name="connsiteY399" fmla="*/ 451815 h 3513667"/>
              <a:gd name="connsiteX400" fmla="*/ 1088421 w 3076859"/>
              <a:gd name="connsiteY400" fmla="*/ 451680 h 3513667"/>
              <a:gd name="connsiteX401" fmla="*/ 1091021 w 3076859"/>
              <a:gd name="connsiteY401" fmla="*/ 451680 h 3513667"/>
              <a:gd name="connsiteX402" fmla="*/ 1093221 w 3076859"/>
              <a:gd name="connsiteY402" fmla="*/ 451815 h 3513667"/>
              <a:gd name="connsiteX403" fmla="*/ 1095621 w 3076859"/>
              <a:gd name="connsiteY403" fmla="*/ 452087 h 3513667"/>
              <a:gd name="connsiteX404" fmla="*/ 1097821 w 3076859"/>
              <a:gd name="connsiteY404" fmla="*/ 452629 h 3513667"/>
              <a:gd name="connsiteX405" fmla="*/ 1100421 w 3076859"/>
              <a:gd name="connsiteY405" fmla="*/ 453035 h 3513667"/>
              <a:gd name="connsiteX406" fmla="*/ 1105221 w 3076859"/>
              <a:gd name="connsiteY406" fmla="*/ 454391 h 3513667"/>
              <a:gd name="connsiteX407" fmla="*/ 1110021 w 3076859"/>
              <a:gd name="connsiteY407" fmla="*/ 455882 h 3513667"/>
              <a:gd name="connsiteX408" fmla="*/ 1114622 w 3076859"/>
              <a:gd name="connsiteY408" fmla="*/ 457238 h 3513667"/>
              <a:gd name="connsiteX409" fmla="*/ 1119822 w 3076859"/>
              <a:gd name="connsiteY409" fmla="*/ 458458 h 3513667"/>
              <a:gd name="connsiteX410" fmla="*/ 1122022 w 3076859"/>
              <a:gd name="connsiteY410" fmla="*/ 459136 h 3513667"/>
              <a:gd name="connsiteX411" fmla="*/ 1124422 w 3076859"/>
              <a:gd name="connsiteY411" fmla="*/ 459407 h 3513667"/>
              <a:gd name="connsiteX412" fmla="*/ 1126822 w 3076859"/>
              <a:gd name="connsiteY412" fmla="*/ 459678 h 3513667"/>
              <a:gd name="connsiteX413" fmla="*/ 1129022 w 3076859"/>
              <a:gd name="connsiteY413" fmla="*/ 459949 h 3513667"/>
              <a:gd name="connsiteX414" fmla="*/ 1131422 w 3076859"/>
              <a:gd name="connsiteY414" fmla="*/ 459949 h 3513667"/>
              <a:gd name="connsiteX415" fmla="*/ 1133622 w 3076859"/>
              <a:gd name="connsiteY415" fmla="*/ 459813 h 3513667"/>
              <a:gd name="connsiteX416" fmla="*/ 1135822 w 3076859"/>
              <a:gd name="connsiteY416" fmla="*/ 459542 h 3513667"/>
              <a:gd name="connsiteX417" fmla="*/ 1138222 w 3076859"/>
              <a:gd name="connsiteY417" fmla="*/ 458864 h 3513667"/>
              <a:gd name="connsiteX418" fmla="*/ 1138222 w 3076859"/>
              <a:gd name="connsiteY418" fmla="*/ 459407 h 3513667"/>
              <a:gd name="connsiteX419" fmla="*/ 1138022 w 3076859"/>
              <a:gd name="connsiteY419" fmla="*/ 460898 h 3513667"/>
              <a:gd name="connsiteX420" fmla="*/ 1136422 w 3076859"/>
              <a:gd name="connsiteY420" fmla="*/ 465778 h 3513667"/>
              <a:gd name="connsiteX421" fmla="*/ 1134022 w 3076859"/>
              <a:gd name="connsiteY421" fmla="*/ 471742 h 3513667"/>
              <a:gd name="connsiteX422" fmla="*/ 1133022 w 3076859"/>
              <a:gd name="connsiteY422" fmla="*/ 474589 h 3513667"/>
              <a:gd name="connsiteX423" fmla="*/ 1131622 w 3076859"/>
              <a:gd name="connsiteY423" fmla="*/ 477165 h 3513667"/>
              <a:gd name="connsiteX424" fmla="*/ 1142022 w 3076859"/>
              <a:gd name="connsiteY424" fmla="*/ 485841 h 3513667"/>
              <a:gd name="connsiteX425" fmla="*/ 1160822 w 3076859"/>
              <a:gd name="connsiteY425" fmla="*/ 486112 h 3513667"/>
              <a:gd name="connsiteX426" fmla="*/ 1165823 w 3076859"/>
              <a:gd name="connsiteY426" fmla="*/ 482723 h 3513667"/>
              <a:gd name="connsiteX427" fmla="*/ 1168023 w 3076859"/>
              <a:gd name="connsiteY427" fmla="*/ 481367 h 3513667"/>
              <a:gd name="connsiteX428" fmla="*/ 1170423 w 3076859"/>
              <a:gd name="connsiteY428" fmla="*/ 479876 h 3513667"/>
              <a:gd name="connsiteX429" fmla="*/ 1172623 w 3076859"/>
              <a:gd name="connsiteY429" fmla="*/ 478791 h 3513667"/>
              <a:gd name="connsiteX430" fmla="*/ 1174823 w 3076859"/>
              <a:gd name="connsiteY430" fmla="*/ 477707 h 3513667"/>
              <a:gd name="connsiteX431" fmla="*/ 1177223 w 3076859"/>
              <a:gd name="connsiteY431" fmla="*/ 477029 h 3513667"/>
              <a:gd name="connsiteX432" fmla="*/ 1179223 w 3076859"/>
              <a:gd name="connsiteY432" fmla="*/ 476216 h 3513667"/>
              <a:gd name="connsiteX433" fmla="*/ 1181623 w 3076859"/>
              <a:gd name="connsiteY433" fmla="*/ 475809 h 3513667"/>
              <a:gd name="connsiteX434" fmla="*/ 1183623 w 3076859"/>
              <a:gd name="connsiteY434" fmla="*/ 475267 h 3513667"/>
              <a:gd name="connsiteX435" fmla="*/ 1185623 w 3076859"/>
              <a:gd name="connsiteY435" fmla="*/ 474996 h 3513667"/>
              <a:gd name="connsiteX436" fmla="*/ 1187423 w 3076859"/>
              <a:gd name="connsiteY436" fmla="*/ 474860 h 3513667"/>
              <a:gd name="connsiteX437" fmla="*/ 1189423 w 3076859"/>
              <a:gd name="connsiteY437" fmla="*/ 474860 h 3513667"/>
              <a:gd name="connsiteX438" fmla="*/ 1191423 w 3076859"/>
              <a:gd name="connsiteY438" fmla="*/ 474996 h 3513667"/>
              <a:gd name="connsiteX439" fmla="*/ 1193223 w 3076859"/>
              <a:gd name="connsiteY439" fmla="*/ 475267 h 3513667"/>
              <a:gd name="connsiteX440" fmla="*/ 1195023 w 3076859"/>
              <a:gd name="connsiteY440" fmla="*/ 475809 h 3513667"/>
              <a:gd name="connsiteX441" fmla="*/ 1196823 w 3076859"/>
              <a:gd name="connsiteY441" fmla="*/ 476351 h 3513667"/>
              <a:gd name="connsiteX442" fmla="*/ 1198423 w 3076859"/>
              <a:gd name="connsiteY442" fmla="*/ 477029 h 3513667"/>
              <a:gd name="connsiteX443" fmla="*/ 1200223 w 3076859"/>
              <a:gd name="connsiteY443" fmla="*/ 477978 h 3513667"/>
              <a:gd name="connsiteX444" fmla="*/ 1201823 w 3076859"/>
              <a:gd name="connsiteY444" fmla="*/ 478791 h 3513667"/>
              <a:gd name="connsiteX445" fmla="*/ 1203423 w 3076859"/>
              <a:gd name="connsiteY445" fmla="*/ 479876 h 3513667"/>
              <a:gd name="connsiteX446" fmla="*/ 1204823 w 3076859"/>
              <a:gd name="connsiteY446" fmla="*/ 481232 h 3513667"/>
              <a:gd name="connsiteX447" fmla="*/ 1206223 w 3076859"/>
              <a:gd name="connsiteY447" fmla="*/ 482587 h 3513667"/>
              <a:gd name="connsiteX448" fmla="*/ 1207823 w 3076859"/>
              <a:gd name="connsiteY448" fmla="*/ 484078 h 3513667"/>
              <a:gd name="connsiteX449" fmla="*/ 1210223 w 3076859"/>
              <a:gd name="connsiteY449" fmla="*/ 487467 h 3513667"/>
              <a:gd name="connsiteX450" fmla="*/ 1212823 w 3076859"/>
              <a:gd name="connsiteY450" fmla="*/ 491398 h 3513667"/>
              <a:gd name="connsiteX451" fmla="*/ 1214823 w 3076859"/>
              <a:gd name="connsiteY451" fmla="*/ 495736 h 3513667"/>
              <a:gd name="connsiteX452" fmla="*/ 1216624 w 3076859"/>
              <a:gd name="connsiteY452" fmla="*/ 500616 h 3513667"/>
              <a:gd name="connsiteX453" fmla="*/ 1230424 w 3076859"/>
              <a:gd name="connsiteY453" fmla="*/ 539250 h 3513667"/>
              <a:gd name="connsiteX454" fmla="*/ 1244024 w 3076859"/>
              <a:gd name="connsiteY454" fmla="*/ 577885 h 3513667"/>
              <a:gd name="connsiteX455" fmla="*/ 1250624 w 3076859"/>
              <a:gd name="connsiteY455" fmla="*/ 597405 h 3513667"/>
              <a:gd name="connsiteX456" fmla="*/ 1257224 w 3076859"/>
              <a:gd name="connsiteY456" fmla="*/ 616790 h 3513667"/>
              <a:gd name="connsiteX457" fmla="*/ 1263424 w 3076859"/>
              <a:gd name="connsiteY457" fmla="*/ 636175 h 3513667"/>
              <a:gd name="connsiteX458" fmla="*/ 1269625 w 3076859"/>
              <a:gd name="connsiteY458" fmla="*/ 655695 h 3513667"/>
              <a:gd name="connsiteX459" fmla="*/ 1275225 w 3076859"/>
              <a:gd name="connsiteY459" fmla="*/ 675351 h 3513667"/>
              <a:gd name="connsiteX460" fmla="*/ 1280425 w 3076859"/>
              <a:gd name="connsiteY460" fmla="*/ 695007 h 3513667"/>
              <a:gd name="connsiteX461" fmla="*/ 1285425 w 3076859"/>
              <a:gd name="connsiteY461" fmla="*/ 714663 h 3513667"/>
              <a:gd name="connsiteX462" fmla="*/ 1290025 w 3076859"/>
              <a:gd name="connsiteY462" fmla="*/ 734454 h 3513667"/>
              <a:gd name="connsiteX463" fmla="*/ 1292225 w 3076859"/>
              <a:gd name="connsiteY463" fmla="*/ 744621 h 3513667"/>
              <a:gd name="connsiteX464" fmla="*/ 1294025 w 3076859"/>
              <a:gd name="connsiteY464" fmla="*/ 754652 h 3513667"/>
              <a:gd name="connsiteX465" fmla="*/ 1295825 w 3076859"/>
              <a:gd name="connsiteY465" fmla="*/ 764684 h 3513667"/>
              <a:gd name="connsiteX466" fmla="*/ 1297425 w 3076859"/>
              <a:gd name="connsiteY466" fmla="*/ 774715 h 3513667"/>
              <a:gd name="connsiteX467" fmla="*/ 1299025 w 3076859"/>
              <a:gd name="connsiteY467" fmla="*/ 784746 h 3513667"/>
              <a:gd name="connsiteX468" fmla="*/ 1300425 w 3076859"/>
              <a:gd name="connsiteY468" fmla="*/ 794913 h 3513667"/>
              <a:gd name="connsiteX469" fmla="*/ 1301425 w 3076859"/>
              <a:gd name="connsiteY469" fmla="*/ 805216 h 3513667"/>
              <a:gd name="connsiteX470" fmla="*/ 1302425 w 3076859"/>
              <a:gd name="connsiteY470" fmla="*/ 815382 h 3513667"/>
              <a:gd name="connsiteX471" fmla="*/ 1304625 w 3076859"/>
              <a:gd name="connsiteY471" fmla="*/ 818229 h 3513667"/>
              <a:gd name="connsiteX472" fmla="*/ 1306425 w 3076859"/>
              <a:gd name="connsiteY472" fmla="*/ 821211 h 3513667"/>
              <a:gd name="connsiteX473" fmla="*/ 1307825 w 3076859"/>
              <a:gd name="connsiteY473" fmla="*/ 824329 h 3513667"/>
              <a:gd name="connsiteX474" fmla="*/ 1309025 w 3076859"/>
              <a:gd name="connsiteY474" fmla="*/ 827583 h 3513667"/>
              <a:gd name="connsiteX475" fmla="*/ 1309825 w 3076859"/>
              <a:gd name="connsiteY475" fmla="*/ 830700 h 3513667"/>
              <a:gd name="connsiteX476" fmla="*/ 1310625 w 3076859"/>
              <a:gd name="connsiteY476" fmla="*/ 833954 h 3513667"/>
              <a:gd name="connsiteX477" fmla="*/ 1311025 w 3076859"/>
              <a:gd name="connsiteY477" fmla="*/ 837207 h 3513667"/>
              <a:gd name="connsiteX478" fmla="*/ 1311425 w 3076859"/>
              <a:gd name="connsiteY478" fmla="*/ 840461 h 3513667"/>
              <a:gd name="connsiteX479" fmla="*/ 1311825 w 3076859"/>
              <a:gd name="connsiteY479" fmla="*/ 846832 h 3513667"/>
              <a:gd name="connsiteX480" fmla="*/ 1312025 w 3076859"/>
              <a:gd name="connsiteY480" fmla="*/ 853474 h 3513667"/>
              <a:gd name="connsiteX481" fmla="*/ 1312225 w 3076859"/>
              <a:gd name="connsiteY481" fmla="*/ 860117 h 3513667"/>
              <a:gd name="connsiteX482" fmla="*/ 1312625 w 3076859"/>
              <a:gd name="connsiteY482" fmla="*/ 866623 h 3513667"/>
              <a:gd name="connsiteX483" fmla="*/ 1315225 w 3076859"/>
              <a:gd name="connsiteY483" fmla="*/ 872723 h 3513667"/>
              <a:gd name="connsiteX484" fmla="*/ 1317425 w 3076859"/>
              <a:gd name="connsiteY484" fmla="*/ 878688 h 3513667"/>
              <a:gd name="connsiteX485" fmla="*/ 1319425 w 3076859"/>
              <a:gd name="connsiteY485" fmla="*/ 884924 h 3513667"/>
              <a:gd name="connsiteX486" fmla="*/ 1321226 w 3076859"/>
              <a:gd name="connsiteY486" fmla="*/ 890888 h 3513667"/>
              <a:gd name="connsiteX487" fmla="*/ 1325026 w 3076859"/>
              <a:gd name="connsiteY487" fmla="*/ 903088 h 3513667"/>
              <a:gd name="connsiteX488" fmla="*/ 1328026 w 3076859"/>
              <a:gd name="connsiteY488" fmla="*/ 915560 h 3513667"/>
              <a:gd name="connsiteX489" fmla="*/ 1330626 w 3076859"/>
              <a:gd name="connsiteY489" fmla="*/ 928031 h 3513667"/>
              <a:gd name="connsiteX490" fmla="*/ 1333026 w 3076859"/>
              <a:gd name="connsiteY490" fmla="*/ 940367 h 3513667"/>
              <a:gd name="connsiteX491" fmla="*/ 1335026 w 3076859"/>
              <a:gd name="connsiteY491" fmla="*/ 952974 h 3513667"/>
              <a:gd name="connsiteX492" fmla="*/ 1336826 w 3076859"/>
              <a:gd name="connsiteY492" fmla="*/ 965445 h 3513667"/>
              <a:gd name="connsiteX493" fmla="*/ 1340226 w 3076859"/>
              <a:gd name="connsiteY493" fmla="*/ 990659 h 3513667"/>
              <a:gd name="connsiteX494" fmla="*/ 1343426 w 3076859"/>
              <a:gd name="connsiteY494" fmla="*/ 1015873 h 3513667"/>
              <a:gd name="connsiteX495" fmla="*/ 1345226 w 3076859"/>
              <a:gd name="connsiteY495" fmla="*/ 1028344 h 3513667"/>
              <a:gd name="connsiteX496" fmla="*/ 1347026 w 3076859"/>
              <a:gd name="connsiteY496" fmla="*/ 1040816 h 3513667"/>
              <a:gd name="connsiteX497" fmla="*/ 1349226 w 3076859"/>
              <a:gd name="connsiteY497" fmla="*/ 1053422 h 3513667"/>
              <a:gd name="connsiteX498" fmla="*/ 1351626 w 3076859"/>
              <a:gd name="connsiteY498" fmla="*/ 1065894 h 3513667"/>
              <a:gd name="connsiteX499" fmla="*/ 1355826 w 3076859"/>
              <a:gd name="connsiteY499" fmla="*/ 1065894 h 3513667"/>
              <a:gd name="connsiteX500" fmla="*/ 1359826 w 3076859"/>
              <a:gd name="connsiteY500" fmla="*/ 1066165 h 3513667"/>
              <a:gd name="connsiteX501" fmla="*/ 1360826 w 3076859"/>
              <a:gd name="connsiteY501" fmla="*/ 1062369 h 3513667"/>
              <a:gd name="connsiteX502" fmla="*/ 1361226 w 3076859"/>
              <a:gd name="connsiteY502" fmla="*/ 1058709 h 3513667"/>
              <a:gd name="connsiteX503" fmla="*/ 1362226 w 3076859"/>
              <a:gd name="connsiteY503" fmla="*/ 1050982 h 3513667"/>
              <a:gd name="connsiteX504" fmla="*/ 1362626 w 3076859"/>
              <a:gd name="connsiteY504" fmla="*/ 1043391 h 3513667"/>
              <a:gd name="connsiteX505" fmla="*/ 1362626 w 3076859"/>
              <a:gd name="connsiteY505" fmla="*/ 1035664 h 3513667"/>
              <a:gd name="connsiteX506" fmla="*/ 1362626 w 3076859"/>
              <a:gd name="connsiteY506" fmla="*/ 1027938 h 3513667"/>
              <a:gd name="connsiteX507" fmla="*/ 1362426 w 3076859"/>
              <a:gd name="connsiteY507" fmla="*/ 1020346 h 3513667"/>
              <a:gd name="connsiteX508" fmla="*/ 1361426 w 3076859"/>
              <a:gd name="connsiteY508" fmla="*/ 1004893 h 3513667"/>
              <a:gd name="connsiteX509" fmla="*/ 1361226 w 3076859"/>
              <a:gd name="connsiteY509" fmla="*/ 997166 h 3513667"/>
              <a:gd name="connsiteX510" fmla="*/ 1361026 w 3076859"/>
              <a:gd name="connsiteY510" fmla="*/ 989439 h 3513667"/>
              <a:gd name="connsiteX511" fmla="*/ 1361226 w 3076859"/>
              <a:gd name="connsiteY511" fmla="*/ 981712 h 3513667"/>
              <a:gd name="connsiteX512" fmla="*/ 1361626 w 3076859"/>
              <a:gd name="connsiteY512" fmla="*/ 974121 h 3513667"/>
              <a:gd name="connsiteX513" fmla="*/ 1362626 w 3076859"/>
              <a:gd name="connsiteY513" fmla="*/ 966394 h 3513667"/>
              <a:gd name="connsiteX514" fmla="*/ 1363026 w 3076859"/>
              <a:gd name="connsiteY514" fmla="*/ 962599 h 3513667"/>
              <a:gd name="connsiteX515" fmla="*/ 1364026 w 3076859"/>
              <a:gd name="connsiteY515" fmla="*/ 958803 h 3513667"/>
              <a:gd name="connsiteX516" fmla="*/ 1364626 w 3076859"/>
              <a:gd name="connsiteY516" fmla="*/ 955143 h 3513667"/>
              <a:gd name="connsiteX517" fmla="*/ 1365826 w 3076859"/>
              <a:gd name="connsiteY517" fmla="*/ 951212 h 3513667"/>
              <a:gd name="connsiteX518" fmla="*/ 1367026 w 3076859"/>
              <a:gd name="connsiteY518" fmla="*/ 947552 h 3513667"/>
              <a:gd name="connsiteX519" fmla="*/ 1368226 w 3076859"/>
              <a:gd name="connsiteY519" fmla="*/ 943620 h 3513667"/>
              <a:gd name="connsiteX520" fmla="*/ 1369426 w 3076859"/>
              <a:gd name="connsiteY520" fmla="*/ 941180 h 3513667"/>
              <a:gd name="connsiteX521" fmla="*/ 1370226 w 3076859"/>
              <a:gd name="connsiteY521" fmla="*/ 938605 h 3513667"/>
              <a:gd name="connsiteX522" fmla="*/ 1370826 w 3076859"/>
              <a:gd name="connsiteY522" fmla="*/ 935758 h 3513667"/>
              <a:gd name="connsiteX523" fmla="*/ 1371026 w 3076859"/>
              <a:gd name="connsiteY523" fmla="*/ 933182 h 3513667"/>
              <a:gd name="connsiteX524" fmla="*/ 1371426 w 3076859"/>
              <a:gd name="connsiteY524" fmla="*/ 927625 h 3513667"/>
              <a:gd name="connsiteX525" fmla="*/ 1371426 w 3076859"/>
              <a:gd name="connsiteY525" fmla="*/ 922202 h 3513667"/>
              <a:gd name="connsiteX526" fmla="*/ 1372026 w 3076859"/>
              <a:gd name="connsiteY526" fmla="*/ 916644 h 3513667"/>
              <a:gd name="connsiteX527" fmla="*/ 1372427 w 3076859"/>
              <a:gd name="connsiteY527" fmla="*/ 913933 h 3513667"/>
              <a:gd name="connsiteX528" fmla="*/ 1373027 w 3076859"/>
              <a:gd name="connsiteY528" fmla="*/ 911222 h 3513667"/>
              <a:gd name="connsiteX529" fmla="*/ 1373827 w 3076859"/>
              <a:gd name="connsiteY529" fmla="*/ 908511 h 3513667"/>
              <a:gd name="connsiteX530" fmla="*/ 1374827 w 3076859"/>
              <a:gd name="connsiteY530" fmla="*/ 906071 h 3513667"/>
              <a:gd name="connsiteX531" fmla="*/ 1376427 w 3076859"/>
              <a:gd name="connsiteY531" fmla="*/ 903631 h 3513667"/>
              <a:gd name="connsiteX532" fmla="*/ 1378427 w 3076859"/>
              <a:gd name="connsiteY532" fmla="*/ 901191 h 3513667"/>
              <a:gd name="connsiteX533" fmla="*/ 1379027 w 3076859"/>
              <a:gd name="connsiteY533" fmla="*/ 870283 h 3513667"/>
              <a:gd name="connsiteX534" fmla="*/ 1380027 w 3076859"/>
              <a:gd name="connsiteY534" fmla="*/ 839376 h 3513667"/>
              <a:gd name="connsiteX535" fmla="*/ 1381027 w 3076859"/>
              <a:gd name="connsiteY535" fmla="*/ 808333 h 3513667"/>
              <a:gd name="connsiteX536" fmla="*/ 1382627 w 3076859"/>
              <a:gd name="connsiteY536" fmla="*/ 777697 h 3513667"/>
              <a:gd name="connsiteX537" fmla="*/ 1384227 w 3076859"/>
              <a:gd name="connsiteY537" fmla="*/ 746790 h 3513667"/>
              <a:gd name="connsiteX538" fmla="*/ 1386227 w 3076859"/>
              <a:gd name="connsiteY538" fmla="*/ 716018 h 3513667"/>
              <a:gd name="connsiteX539" fmla="*/ 1388627 w 3076859"/>
              <a:gd name="connsiteY539" fmla="*/ 685111 h 3513667"/>
              <a:gd name="connsiteX540" fmla="*/ 1391027 w 3076859"/>
              <a:gd name="connsiteY540" fmla="*/ 654339 h 3513667"/>
              <a:gd name="connsiteX541" fmla="*/ 1393827 w 3076859"/>
              <a:gd name="connsiteY541" fmla="*/ 623568 h 3513667"/>
              <a:gd name="connsiteX542" fmla="*/ 1397027 w 3076859"/>
              <a:gd name="connsiteY542" fmla="*/ 592796 h 3513667"/>
              <a:gd name="connsiteX543" fmla="*/ 1400227 w 3076859"/>
              <a:gd name="connsiteY543" fmla="*/ 562160 h 3513667"/>
              <a:gd name="connsiteX544" fmla="*/ 1403627 w 3076859"/>
              <a:gd name="connsiteY544" fmla="*/ 531388 h 3513667"/>
              <a:gd name="connsiteX545" fmla="*/ 1407227 w 3076859"/>
              <a:gd name="connsiteY545" fmla="*/ 500616 h 3513667"/>
              <a:gd name="connsiteX546" fmla="*/ 1411027 w 3076859"/>
              <a:gd name="connsiteY546" fmla="*/ 469980 h 3513667"/>
              <a:gd name="connsiteX547" fmla="*/ 1415027 w 3076859"/>
              <a:gd name="connsiteY547" fmla="*/ 439344 h 3513667"/>
              <a:gd name="connsiteX548" fmla="*/ 1419227 w 3076859"/>
              <a:gd name="connsiteY548" fmla="*/ 408708 h 3513667"/>
              <a:gd name="connsiteX549" fmla="*/ 1419627 w 3076859"/>
              <a:gd name="connsiteY549" fmla="*/ 404912 h 3513667"/>
              <a:gd name="connsiteX550" fmla="*/ 1420227 w 3076859"/>
              <a:gd name="connsiteY550" fmla="*/ 401523 h 3513667"/>
              <a:gd name="connsiteX551" fmla="*/ 1421427 w 3076859"/>
              <a:gd name="connsiteY551" fmla="*/ 398270 h 3513667"/>
              <a:gd name="connsiteX552" fmla="*/ 1422627 w 3076859"/>
              <a:gd name="connsiteY552" fmla="*/ 395288 h 3513667"/>
              <a:gd name="connsiteX553" fmla="*/ 1423627 w 3076859"/>
              <a:gd name="connsiteY553" fmla="*/ 392441 h 3513667"/>
              <a:gd name="connsiteX554" fmla="*/ 1425228 w 3076859"/>
              <a:gd name="connsiteY554" fmla="*/ 389730 h 3513667"/>
              <a:gd name="connsiteX555" fmla="*/ 1427228 w 3076859"/>
              <a:gd name="connsiteY555" fmla="*/ 387154 h 3513667"/>
              <a:gd name="connsiteX556" fmla="*/ 1429228 w 3076859"/>
              <a:gd name="connsiteY556" fmla="*/ 384985 h 3513667"/>
              <a:gd name="connsiteX557" fmla="*/ 1431428 w 3076859"/>
              <a:gd name="connsiteY557" fmla="*/ 383087 h 3513667"/>
              <a:gd name="connsiteX558" fmla="*/ 1434028 w 3076859"/>
              <a:gd name="connsiteY558" fmla="*/ 381190 h 3513667"/>
              <a:gd name="connsiteX559" fmla="*/ 1436628 w 3076859"/>
              <a:gd name="connsiteY559" fmla="*/ 379427 h 3513667"/>
              <a:gd name="connsiteX560" fmla="*/ 1439628 w 3076859"/>
              <a:gd name="connsiteY560" fmla="*/ 378207 h 3513667"/>
              <a:gd name="connsiteX561" fmla="*/ 1443028 w 3076859"/>
              <a:gd name="connsiteY561" fmla="*/ 376987 h 3513667"/>
              <a:gd name="connsiteX562" fmla="*/ 1446428 w 3076859"/>
              <a:gd name="connsiteY562" fmla="*/ 376038 h 3513667"/>
              <a:gd name="connsiteX563" fmla="*/ 1450428 w 3076859"/>
              <a:gd name="connsiteY563" fmla="*/ 375496 h 3513667"/>
              <a:gd name="connsiteX564" fmla="*/ 1454428 w 3076859"/>
              <a:gd name="connsiteY564" fmla="*/ 375090 h 3513667"/>
              <a:gd name="connsiteX565" fmla="*/ 1463228 w 3076859"/>
              <a:gd name="connsiteY565" fmla="*/ 374547 h 3513667"/>
              <a:gd name="connsiteX566" fmla="*/ 1471628 w 3076859"/>
              <a:gd name="connsiteY566" fmla="*/ 374276 h 3513667"/>
              <a:gd name="connsiteX567" fmla="*/ 1488629 w 3076859"/>
              <a:gd name="connsiteY567" fmla="*/ 373734 h 3513667"/>
              <a:gd name="connsiteX568" fmla="*/ 1505829 w 3076859"/>
              <a:gd name="connsiteY568" fmla="*/ 373463 h 3513667"/>
              <a:gd name="connsiteX569" fmla="*/ 1522629 w 3076859"/>
              <a:gd name="connsiteY569" fmla="*/ 373598 h 3513667"/>
              <a:gd name="connsiteX570" fmla="*/ 1539830 w 3076859"/>
              <a:gd name="connsiteY570" fmla="*/ 373734 h 3513667"/>
              <a:gd name="connsiteX571" fmla="*/ 1556830 w 3076859"/>
              <a:gd name="connsiteY571" fmla="*/ 374005 h 3513667"/>
              <a:gd name="connsiteX572" fmla="*/ 1574030 w 3076859"/>
              <a:gd name="connsiteY572" fmla="*/ 374276 h 3513667"/>
              <a:gd name="connsiteX573" fmla="*/ 1590831 w 3076859"/>
              <a:gd name="connsiteY573" fmla="*/ 374412 h 3513667"/>
              <a:gd name="connsiteX574" fmla="*/ 1594231 w 3076859"/>
              <a:gd name="connsiteY574" fmla="*/ 374547 h 3513667"/>
              <a:gd name="connsiteX575" fmla="*/ 1597431 w 3076859"/>
              <a:gd name="connsiteY575" fmla="*/ 374818 h 3513667"/>
              <a:gd name="connsiteX576" fmla="*/ 1600431 w 3076859"/>
              <a:gd name="connsiteY576" fmla="*/ 375361 h 3513667"/>
              <a:gd name="connsiteX577" fmla="*/ 1603231 w 3076859"/>
              <a:gd name="connsiteY577" fmla="*/ 375903 h 3513667"/>
              <a:gd name="connsiteX578" fmla="*/ 1606031 w 3076859"/>
              <a:gd name="connsiteY578" fmla="*/ 376716 h 3513667"/>
              <a:gd name="connsiteX579" fmla="*/ 1608431 w 3076859"/>
              <a:gd name="connsiteY579" fmla="*/ 377665 h 3513667"/>
              <a:gd name="connsiteX580" fmla="*/ 1611031 w 3076859"/>
              <a:gd name="connsiteY580" fmla="*/ 378750 h 3513667"/>
              <a:gd name="connsiteX581" fmla="*/ 1613231 w 3076859"/>
              <a:gd name="connsiteY581" fmla="*/ 379970 h 3513667"/>
              <a:gd name="connsiteX582" fmla="*/ 1615431 w 3076859"/>
              <a:gd name="connsiteY582" fmla="*/ 381190 h 3513667"/>
              <a:gd name="connsiteX583" fmla="*/ 1617831 w 3076859"/>
              <a:gd name="connsiteY583" fmla="*/ 382545 h 3513667"/>
              <a:gd name="connsiteX584" fmla="*/ 1621831 w 3076859"/>
              <a:gd name="connsiteY584" fmla="*/ 385663 h 3513667"/>
              <a:gd name="connsiteX585" fmla="*/ 1625831 w 3076859"/>
              <a:gd name="connsiteY585" fmla="*/ 388916 h 3513667"/>
              <a:gd name="connsiteX586" fmla="*/ 1629631 w 3076859"/>
              <a:gd name="connsiteY586" fmla="*/ 392441 h 3513667"/>
              <a:gd name="connsiteX587" fmla="*/ 1637032 w 3076859"/>
              <a:gd name="connsiteY587" fmla="*/ 399354 h 3513667"/>
              <a:gd name="connsiteX588" fmla="*/ 1640632 w 3076859"/>
              <a:gd name="connsiteY588" fmla="*/ 403014 h 3513667"/>
              <a:gd name="connsiteX589" fmla="*/ 1644432 w 3076859"/>
              <a:gd name="connsiteY589" fmla="*/ 405997 h 3513667"/>
              <a:gd name="connsiteX590" fmla="*/ 1648632 w 3076859"/>
              <a:gd name="connsiteY590" fmla="*/ 408979 h 3513667"/>
              <a:gd name="connsiteX591" fmla="*/ 1650632 w 3076859"/>
              <a:gd name="connsiteY591" fmla="*/ 410335 h 3513667"/>
              <a:gd name="connsiteX592" fmla="*/ 1652832 w 3076859"/>
              <a:gd name="connsiteY592" fmla="*/ 411555 h 3513667"/>
              <a:gd name="connsiteX593" fmla="*/ 1655232 w 3076859"/>
              <a:gd name="connsiteY593" fmla="*/ 412639 h 3513667"/>
              <a:gd name="connsiteX594" fmla="*/ 1657432 w 3076859"/>
              <a:gd name="connsiteY594" fmla="*/ 413588 h 3513667"/>
              <a:gd name="connsiteX595" fmla="*/ 1660032 w 3076859"/>
              <a:gd name="connsiteY595" fmla="*/ 414537 h 3513667"/>
              <a:gd name="connsiteX596" fmla="*/ 1662432 w 3076859"/>
              <a:gd name="connsiteY596" fmla="*/ 415215 h 3513667"/>
              <a:gd name="connsiteX597" fmla="*/ 1664232 w 3076859"/>
              <a:gd name="connsiteY597" fmla="*/ 412097 h 3513667"/>
              <a:gd name="connsiteX598" fmla="*/ 1666432 w 3076859"/>
              <a:gd name="connsiteY598" fmla="*/ 409250 h 3513667"/>
              <a:gd name="connsiteX599" fmla="*/ 1668632 w 3076859"/>
              <a:gd name="connsiteY599" fmla="*/ 406810 h 3513667"/>
              <a:gd name="connsiteX600" fmla="*/ 1670832 w 3076859"/>
              <a:gd name="connsiteY600" fmla="*/ 404641 h 3513667"/>
              <a:gd name="connsiteX601" fmla="*/ 1673232 w 3076859"/>
              <a:gd name="connsiteY601" fmla="*/ 403014 h 3513667"/>
              <a:gd name="connsiteX602" fmla="*/ 1676032 w 3076859"/>
              <a:gd name="connsiteY602" fmla="*/ 401388 h 3513667"/>
              <a:gd name="connsiteX603" fmla="*/ 1678432 w 3076859"/>
              <a:gd name="connsiteY603" fmla="*/ 400168 h 3513667"/>
              <a:gd name="connsiteX604" fmla="*/ 1681432 w 3076859"/>
              <a:gd name="connsiteY604" fmla="*/ 399219 h 3513667"/>
              <a:gd name="connsiteX605" fmla="*/ 1684232 w 3076859"/>
              <a:gd name="connsiteY605" fmla="*/ 398541 h 3513667"/>
              <a:gd name="connsiteX606" fmla="*/ 1687033 w 3076859"/>
              <a:gd name="connsiteY606" fmla="*/ 398134 h 3513667"/>
              <a:gd name="connsiteX607" fmla="*/ 1690033 w 3076859"/>
              <a:gd name="connsiteY607" fmla="*/ 397999 h 3513667"/>
              <a:gd name="connsiteX608" fmla="*/ 1693033 w 3076859"/>
              <a:gd name="connsiteY608" fmla="*/ 398134 h 3513667"/>
              <a:gd name="connsiteX609" fmla="*/ 1696233 w 3076859"/>
              <a:gd name="connsiteY609" fmla="*/ 398541 h 3513667"/>
              <a:gd name="connsiteX610" fmla="*/ 1699233 w 3076859"/>
              <a:gd name="connsiteY610" fmla="*/ 399083 h 3513667"/>
              <a:gd name="connsiteX611" fmla="*/ 1702433 w 3076859"/>
              <a:gd name="connsiteY611" fmla="*/ 399897 h 3513667"/>
              <a:gd name="connsiteX612" fmla="*/ 1705433 w 3076859"/>
              <a:gd name="connsiteY612" fmla="*/ 400981 h 3513667"/>
              <a:gd name="connsiteX613" fmla="*/ 1709433 w 3076859"/>
              <a:gd name="connsiteY613" fmla="*/ 402337 h 3513667"/>
              <a:gd name="connsiteX614" fmla="*/ 1713633 w 3076859"/>
              <a:gd name="connsiteY614" fmla="*/ 403421 h 3513667"/>
              <a:gd name="connsiteX615" fmla="*/ 1717433 w 3076859"/>
              <a:gd name="connsiteY615" fmla="*/ 404235 h 3513667"/>
              <a:gd name="connsiteX616" fmla="*/ 1721233 w 3076859"/>
              <a:gd name="connsiteY616" fmla="*/ 404641 h 3513667"/>
              <a:gd name="connsiteX617" fmla="*/ 1725233 w 3076859"/>
              <a:gd name="connsiteY617" fmla="*/ 404912 h 3513667"/>
              <a:gd name="connsiteX618" fmla="*/ 1729033 w 3076859"/>
              <a:gd name="connsiteY618" fmla="*/ 404912 h 3513667"/>
              <a:gd name="connsiteX619" fmla="*/ 1733033 w 3076859"/>
              <a:gd name="connsiteY619" fmla="*/ 404641 h 3513667"/>
              <a:gd name="connsiteX620" fmla="*/ 1736833 w 3076859"/>
              <a:gd name="connsiteY620" fmla="*/ 404370 h 3513667"/>
              <a:gd name="connsiteX621" fmla="*/ 1740634 w 3076859"/>
              <a:gd name="connsiteY621" fmla="*/ 403828 h 3513667"/>
              <a:gd name="connsiteX622" fmla="*/ 1744434 w 3076859"/>
              <a:gd name="connsiteY622" fmla="*/ 403286 h 3513667"/>
              <a:gd name="connsiteX623" fmla="*/ 1752034 w 3076859"/>
              <a:gd name="connsiteY623" fmla="*/ 401930 h 3513667"/>
              <a:gd name="connsiteX624" fmla="*/ 1759634 w 3076859"/>
              <a:gd name="connsiteY624" fmla="*/ 400303 h 3513667"/>
              <a:gd name="connsiteX625" fmla="*/ 1767234 w 3076859"/>
              <a:gd name="connsiteY625" fmla="*/ 398948 h 3513667"/>
              <a:gd name="connsiteX626" fmla="*/ 1776834 w 3076859"/>
              <a:gd name="connsiteY626" fmla="*/ 398948 h 3513667"/>
              <a:gd name="connsiteX627" fmla="*/ 1786234 w 3076859"/>
              <a:gd name="connsiteY627" fmla="*/ 399083 h 3513667"/>
              <a:gd name="connsiteX628" fmla="*/ 1795635 w 3076859"/>
              <a:gd name="connsiteY628" fmla="*/ 399626 h 3513667"/>
              <a:gd name="connsiteX629" fmla="*/ 1805235 w 3076859"/>
              <a:gd name="connsiteY629" fmla="*/ 400032 h 3513667"/>
              <a:gd name="connsiteX630" fmla="*/ 1814435 w 3076859"/>
              <a:gd name="connsiteY630" fmla="*/ 400981 h 3513667"/>
              <a:gd name="connsiteX631" fmla="*/ 1823435 w 3076859"/>
              <a:gd name="connsiteY631" fmla="*/ 402066 h 3513667"/>
              <a:gd name="connsiteX632" fmla="*/ 1828035 w 3076859"/>
              <a:gd name="connsiteY632" fmla="*/ 402743 h 3513667"/>
              <a:gd name="connsiteX633" fmla="*/ 1832635 w 3076859"/>
              <a:gd name="connsiteY633" fmla="*/ 403557 h 3513667"/>
              <a:gd name="connsiteX634" fmla="*/ 1837235 w 3076859"/>
              <a:gd name="connsiteY634" fmla="*/ 404506 h 3513667"/>
              <a:gd name="connsiteX635" fmla="*/ 1841435 w 3076859"/>
              <a:gd name="connsiteY635" fmla="*/ 405455 h 3513667"/>
              <a:gd name="connsiteX636" fmla="*/ 1846036 w 3076859"/>
              <a:gd name="connsiteY636" fmla="*/ 406539 h 3513667"/>
              <a:gd name="connsiteX637" fmla="*/ 1850436 w 3076859"/>
              <a:gd name="connsiteY637" fmla="*/ 407759 h 3513667"/>
              <a:gd name="connsiteX638" fmla="*/ 1854836 w 3076859"/>
              <a:gd name="connsiteY638" fmla="*/ 408979 h 3513667"/>
              <a:gd name="connsiteX639" fmla="*/ 1858836 w 3076859"/>
              <a:gd name="connsiteY639" fmla="*/ 410470 h 3513667"/>
              <a:gd name="connsiteX640" fmla="*/ 1863236 w 3076859"/>
              <a:gd name="connsiteY640" fmla="*/ 412097 h 3513667"/>
              <a:gd name="connsiteX641" fmla="*/ 1867236 w 3076859"/>
              <a:gd name="connsiteY641" fmla="*/ 413724 h 3513667"/>
              <a:gd name="connsiteX642" fmla="*/ 1871636 w 3076859"/>
              <a:gd name="connsiteY642" fmla="*/ 415621 h 3513667"/>
              <a:gd name="connsiteX643" fmla="*/ 1875636 w 3076859"/>
              <a:gd name="connsiteY643" fmla="*/ 417655 h 3513667"/>
              <a:gd name="connsiteX644" fmla="*/ 1879636 w 3076859"/>
              <a:gd name="connsiteY644" fmla="*/ 419688 h 3513667"/>
              <a:gd name="connsiteX645" fmla="*/ 1883636 w 3076859"/>
              <a:gd name="connsiteY645" fmla="*/ 421993 h 3513667"/>
              <a:gd name="connsiteX646" fmla="*/ 1887636 w 3076859"/>
              <a:gd name="connsiteY646" fmla="*/ 424433 h 3513667"/>
              <a:gd name="connsiteX647" fmla="*/ 1891436 w 3076859"/>
              <a:gd name="connsiteY647" fmla="*/ 426873 h 3513667"/>
              <a:gd name="connsiteX648" fmla="*/ 1895237 w 3076859"/>
              <a:gd name="connsiteY648" fmla="*/ 429719 h 3513667"/>
              <a:gd name="connsiteX649" fmla="*/ 1899237 w 3076859"/>
              <a:gd name="connsiteY649" fmla="*/ 432702 h 3513667"/>
              <a:gd name="connsiteX650" fmla="*/ 1902837 w 3076859"/>
              <a:gd name="connsiteY650" fmla="*/ 435684 h 3513667"/>
              <a:gd name="connsiteX651" fmla="*/ 1906437 w 3076859"/>
              <a:gd name="connsiteY651" fmla="*/ 438937 h 3513667"/>
              <a:gd name="connsiteX652" fmla="*/ 1907437 w 3076859"/>
              <a:gd name="connsiteY652" fmla="*/ 435820 h 3513667"/>
              <a:gd name="connsiteX653" fmla="*/ 1908037 w 3076859"/>
              <a:gd name="connsiteY653" fmla="*/ 432837 h 3513667"/>
              <a:gd name="connsiteX654" fmla="*/ 1908837 w 3076859"/>
              <a:gd name="connsiteY654" fmla="*/ 429584 h 3513667"/>
              <a:gd name="connsiteX655" fmla="*/ 1909637 w 3076859"/>
              <a:gd name="connsiteY655" fmla="*/ 426602 h 3513667"/>
              <a:gd name="connsiteX656" fmla="*/ 1910237 w 3076859"/>
              <a:gd name="connsiteY656" fmla="*/ 425246 h 3513667"/>
              <a:gd name="connsiteX657" fmla="*/ 1911037 w 3076859"/>
              <a:gd name="connsiteY657" fmla="*/ 423890 h 3513667"/>
              <a:gd name="connsiteX658" fmla="*/ 1912037 w 3076859"/>
              <a:gd name="connsiteY658" fmla="*/ 422535 h 3513667"/>
              <a:gd name="connsiteX659" fmla="*/ 1912837 w 3076859"/>
              <a:gd name="connsiteY659" fmla="*/ 421450 h 3513667"/>
              <a:gd name="connsiteX660" fmla="*/ 1914237 w 3076859"/>
              <a:gd name="connsiteY660" fmla="*/ 420637 h 3513667"/>
              <a:gd name="connsiteX661" fmla="*/ 1915837 w 3076859"/>
              <a:gd name="connsiteY661" fmla="*/ 419824 h 3513667"/>
              <a:gd name="connsiteX662" fmla="*/ 1917437 w 3076859"/>
              <a:gd name="connsiteY662" fmla="*/ 419146 h 3513667"/>
              <a:gd name="connsiteX663" fmla="*/ 1919437 w 3076859"/>
              <a:gd name="connsiteY663" fmla="*/ 418739 h 3513667"/>
              <a:gd name="connsiteX664" fmla="*/ 1921237 w 3076859"/>
              <a:gd name="connsiteY664" fmla="*/ 418604 h 3513667"/>
              <a:gd name="connsiteX665" fmla="*/ 1922837 w 3076859"/>
              <a:gd name="connsiteY665" fmla="*/ 418739 h 3513667"/>
              <a:gd name="connsiteX666" fmla="*/ 1924237 w 3076859"/>
              <a:gd name="connsiteY666" fmla="*/ 418875 h 3513667"/>
              <a:gd name="connsiteX667" fmla="*/ 1925637 w 3076859"/>
              <a:gd name="connsiteY667" fmla="*/ 419281 h 3513667"/>
              <a:gd name="connsiteX668" fmla="*/ 1926837 w 3076859"/>
              <a:gd name="connsiteY668" fmla="*/ 419824 h 3513667"/>
              <a:gd name="connsiteX669" fmla="*/ 1928037 w 3076859"/>
              <a:gd name="connsiteY669" fmla="*/ 420637 h 3513667"/>
              <a:gd name="connsiteX670" fmla="*/ 1929037 w 3076859"/>
              <a:gd name="connsiteY670" fmla="*/ 421315 h 3513667"/>
              <a:gd name="connsiteX671" fmla="*/ 1930037 w 3076859"/>
              <a:gd name="connsiteY671" fmla="*/ 422264 h 3513667"/>
              <a:gd name="connsiteX672" fmla="*/ 1931637 w 3076859"/>
              <a:gd name="connsiteY672" fmla="*/ 424433 h 3513667"/>
              <a:gd name="connsiteX673" fmla="*/ 1933037 w 3076859"/>
              <a:gd name="connsiteY673" fmla="*/ 426873 h 3513667"/>
              <a:gd name="connsiteX674" fmla="*/ 1934037 w 3076859"/>
              <a:gd name="connsiteY674" fmla="*/ 429448 h 3513667"/>
              <a:gd name="connsiteX675" fmla="*/ 1935037 w 3076859"/>
              <a:gd name="connsiteY675" fmla="*/ 432024 h 3513667"/>
              <a:gd name="connsiteX676" fmla="*/ 1938237 w 3076859"/>
              <a:gd name="connsiteY676" fmla="*/ 443140 h 3513667"/>
              <a:gd name="connsiteX677" fmla="*/ 1941237 w 3076859"/>
              <a:gd name="connsiteY677" fmla="*/ 454391 h 3513667"/>
              <a:gd name="connsiteX678" fmla="*/ 1947038 w 3076859"/>
              <a:gd name="connsiteY678" fmla="*/ 476894 h 3513667"/>
              <a:gd name="connsiteX679" fmla="*/ 1948238 w 3076859"/>
              <a:gd name="connsiteY679" fmla="*/ 478114 h 3513667"/>
              <a:gd name="connsiteX680" fmla="*/ 1949238 w 3076859"/>
              <a:gd name="connsiteY680" fmla="*/ 479469 h 3513667"/>
              <a:gd name="connsiteX681" fmla="*/ 1949838 w 3076859"/>
              <a:gd name="connsiteY681" fmla="*/ 480825 h 3513667"/>
              <a:gd name="connsiteX682" fmla="*/ 1950438 w 3076859"/>
              <a:gd name="connsiteY682" fmla="*/ 482316 h 3513667"/>
              <a:gd name="connsiteX683" fmla="*/ 1951438 w 3076859"/>
              <a:gd name="connsiteY683" fmla="*/ 485163 h 3513667"/>
              <a:gd name="connsiteX684" fmla="*/ 1952038 w 3076859"/>
              <a:gd name="connsiteY684" fmla="*/ 488281 h 3513667"/>
              <a:gd name="connsiteX685" fmla="*/ 1952038 w 3076859"/>
              <a:gd name="connsiteY685" fmla="*/ 491534 h 3513667"/>
              <a:gd name="connsiteX686" fmla="*/ 1952038 w 3076859"/>
              <a:gd name="connsiteY686" fmla="*/ 494787 h 3513667"/>
              <a:gd name="connsiteX687" fmla="*/ 1951438 w 3076859"/>
              <a:gd name="connsiteY687" fmla="*/ 501565 h 3513667"/>
              <a:gd name="connsiteX688" fmla="*/ 1951238 w 3076859"/>
              <a:gd name="connsiteY688" fmla="*/ 504819 h 3513667"/>
              <a:gd name="connsiteX689" fmla="*/ 1951038 w 3076859"/>
              <a:gd name="connsiteY689" fmla="*/ 508208 h 3513667"/>
              <a:gd name="connsiteX690" fmla="*/ 1951238 w 3076859"/>
              <a:gd name="connsiteY690" fmla="*/ 511325 h 3513667"/>
              <a:gd name="connsiteX691" fmla="*/ 1951638 w 3076859"/>
              <a:gd name="connsiteY691" fmla="*/ 514579 h 3513667"/>
              <a:gd name="connsiteX692" fmla="*/ 1952638 w 3076859"/>
              <a:gd name="connsiteY692" fmla="*/ 517561 h 3513667"/>
              <a:gd name="connsiteX693" fmla="*/ 1953038 w 3076859"/>
              <a:gd name="connsiteY693" fmla="*/ 518917 h 3513667"/>
              <a:gd name="connsiteX694" fmla="*/ 1954038 w 3076859"/>
              <a:gd name="connsiteY694" fmla="*/ 520272 h 3513667"/>
              <a:gd name="connsiteX695" fmla="*/ 1954838 w 3076859"/>
              <a:gd name="connsiteY695" fmla="*/ 521628 h 3513667"/>
              <a:gd name="connsiteX696" fmla="*/ 1956038 w 3076859"/>
              <a:gd name="connsiteY696" fmla="*/ 523119 h 3513667"/>
              <a:gd name="connsiteX697" fmla="*/ 1957038 w 3076859"/>
              <a:gd name="connsiteY697" fmla="*/ 524339 h 3513667"/>
              <a:gd name="connsiteX698" fmla="*/ 1958638 w 3076859"/>
              <a:gd name="connsiteY698" fmla="*/ 525424 h 3513667"/>
              <a:gd name="connsiteX699" fmla="*/ 1960238 w 3076859"/>
              <a:gd name="connsiteY699" fmla="*/ 525966 h 3513667"/>
              <a:gd name="connsiteX700" fmla="*/ 1961838 w 3076859"/>
              <a:gd name="connsiteY700" fmla="*/ 526779 h 3513667"/>
              <a:gd name="connsiteX701" fmla="*/ 1963838 w 3076859"/>
              <a:gd name="connsiteY701" fmla="*/ 527864 h 3513667"/>
              <a:gd name="connsiteX702" fmla="*/ 1965438 w 3076859"/>
              <a:gd name="connsiteY702" fmla="*/ 529219 h 3513667"/>
              <a:gd name="connsiteX703" fmla="*/ 2003639 w 3076859"/>
              <a:gd name="connsiteY703" fmla="*/ 683078 h 3513667"/>
              <a:gd name="connsiteX704" fmla="*/ 2041639 w 3076859"/>
              <a:gd name="connsiteY704" fmla="*/ 836801 h 3513667"/>
              <a:gd name="connsiteX705" fmla="*/ 2043239 w 3076859"/>
              <a:gd name="connsiteY705" fmla="*/ 843036 h 3513667"/>
              <a:gd name="connsiteX706" fmla="*/ 2045239 w 3076859"/>
              <a:gd name="connsiteY706" fmla="*/ 849136 h 3513667"/>
              <a:gd name="connsiteX707" fmla="*/ 2047039 w 3076859"/>
              <a:gd name="connsiteY707" fmla="*/ 855236 h 3513667"/>
              <a:gd name="connsiteX708" fmla="*/ 2047639 w 3076859"/>
              <a:gd name="connsiteY708" fmla="*/ 858354 h 3513667"/>
              <a:gd name="connsiteX709" fmla="*/ 2048039 w 3076859"/>
              <a:gd name="connsiteY709" fmla="*/ 861608 h 3513667"/>
              <a:gd name="connsiteX710" fmla="*/ 2048639 w 3076859"/>
              <a:gd name="connsiteY710" fmla="*/ 864726 h 3513667"/>
              <a:gd name="connsiteX711" fmla="*/ 2048839 w 3076859"/>
              <a:gd name="connsiteY711" fmla="*/ 867708 h 3513667"/>
              <a:gd name="connsiteX712" fmla="*/ 2048839 w 3076859"/>
              <a:gd name="connsiteY712" fmla="*/ 870826 h 3513667"/>
              <a:gd name="connsiteX713" fmla="*/ 2048439 w 3076859"/>
              <a:gd name="connsiteY713" fmla="*/ 873943 h 3513667"/>
              <a:gd name="connsiteX714" fmla="*/ 2047639 w 3076859"/>
              <a:gd name="connsiteY714" fmla="*/ 877197 h 3513667"/>
              <a:gd name="connsiteX715" fmla="*/ 2046839 w 3076859"/>
              <a:gd name="connsiteY715" fmla="*/ 880315 h 3513667"/>
              <a:gd name="connsiteX716" fmla="*/ 2045439 w 3076859"/>
              <a:gd name="connsiteY716" fmla="*/ 883297 h 3513667"/>
              <a:gd name="connsiteX717" fmla="*/ 2043639 w 3076859"/>
              <a:gd name="connsiteY717" fmla="*/ 886550 h 3513667"/>
              <a:gd name="connsiteX718" fmla="*/ 2045839 w 3076859"/>
              <a:gd name="connsiteY718" fmla="*/ 888042 h 3513667"/>
              <a:gd name="connsiteX719" fmla="*/ 2047839 w 3076859"/>
              <a:gd name="connsiteY719" fmla="*/ 889533 h 3513667"/>
              <a:gd name="connsiteX720" fmla="*/ 2049639 w 3076859"/>
              <a:gd name="connsiteY720" fmla="*/ 891295 h 3513667"/>
              <a:gd name="connsiteX721" fmla="*/ 2051240 w 3076859"/>
              <a:gd name="connsiteY721" fmla="*/ 892922 h 3513667"/>
              <a:gd name="connsiteX722" fmla="*/ 2052840 w 3076859"/>
              <a:gd name="connsiteY722" fmla="*/ 894684 h 3513667"/>
              <a:gd name="connsiteX723" fmla="*/ 2054240 w 3076859"/>
              <a:gd name="connsiteY723" fmla="*/ 896446 h 3513667"/>
              <a:gd name="connsiteX724" fmla="*/ 2055440 w 3076859"/>
              <a:gd name="connsiteY724" fmla="*/ 898480 h 3513667"/>
              <a:gd name="connsiteX725" fmla="*/ 2056640 w 3076859"/>
              <a:gd name="connsiteY725" fmla="*/ 900513 h 3513667"/>
              <a:gd name="connsiteX726" fmla="*/ 2058440 w 3076859"/>
              <a:gd name="connsiteY726" fmla="*/ 904715 h 3513667"/>
              <a:gd name="connsiteX727" fmla="*/ 2059840 w 3076859"/>
              <a:gd name="connsiteY727" fmla="*/ 909053 h 3513667"/>
              <a:gd name="connsiteX728" fmla="*/ 2060840 w 3076859"/>
              <a:gd name="connsiteY728" fmla="*/ 913526 h 3513667"/>
              <a:gd name="connsiteX729" fmla="*/ 2061840 w 3076859"/>
              <a:gd name="connsiteY729" fmla="*/ 918135 h 3513667"/>
              <a:gd name="connsiteX730" fmla="*/ 2081840 w 3076859"/>
              <a:gd name="connsiteY730" fmla="*/ 1009773 h 3513667"/>
              <a:gd name="connsiteX731" fmla="*/ 2102240 w 3076859"/>
              <a:gd name="connsiteY731" fmla="*/ 1102495 h 3513667"/>
              <a:gd name="connsiteX732" fmla="*/ 2104440 w 3076859"/>
              <a:gd name="connsiteY732" fmla="*/ 1100326 h 3513667"/>
              <a:gd name="connsiteX733" fmla="*/ 2106241 w 3076859"/>
              <a:gd name="connsiteY733" fmla="*/ 1098157 h 3513667"/>
              <a:gd name="connsiteX734" fmla="*/ 2107641 w 3076859"/>
              <a:gd name="connsiteY734" fmla="*/ 1095988 h 3513667"/>
              <a:gd name="connsiteX735" fmla="*/ 2108841 w 3076859"/>
              <a:gd name="connsiteY735" fmla="*/ 1093548 h 3513667"/>
              <a:gd name="connsiteX736" fmla="*/ 2109441 w 3076859"/>
              <a:gd name="connsiteY736" fmla="*/ 1091108 h 3513667"/>
              <a:gd name="connsiteX737" fmla="*/ 2109841 w 3076859"/>
              <a:gd name="connsiteY737" fmla="*/ 1088668 h 3513667"/>
              <a:gd name="connsiteX738" fmla="*/ 2110441 w 3076859"/>
              <a:gd name="connsiteY738" fmla="*/ 1083516 h 3513667"/>
              <a:gd name="connsiteX739" fmla="*/ 2110841 w 3076859"/>
              <a:gd name="connsiteY739" fmla="*/ 1078365 h 3513667"/>
              <a:gd name="connsiteX740" fmla="*/ 2111041 w 3076859"/>
              <a:gd name="connsiteY740" fmla="*/ 1075925 h 3513667"/>
              <a:gd name="connsiteX741" fmla="*/ 2111441 w 3076859"/>
              <a:gd name="connsiteY741" fmla="*/ 1073485 h 3513667"/>
              <a:gd name="connsiteX742" fmla="*/ 2112241 w 3076859"/>
              <a:gd name="connsiteY742" fmla="*/ 1071181 h 3513667"/>
              <a:gd name="connsiteX743" fmla="*/ 2113041 w 3076859"/>
              <a:gd name="connsiteY743" fmla="*/ 1068876 h 3513667"/>
              <a:gd name="connsiteX744" fmla="*/ 2114241 w 3076859"/>
              <a:gd name="connsiteY744" fmla="*/ 1066707 h 3513667"/>
              <a:gd name="connsiteX745" fmla="*/ 2115841 w 3076859"/>
              <a:gd name="connsiteY745" fmla="*/ 1064674 h 3513667"/>
              <a:gd name="connsiteX746" fmla="*/ 2121241 w 3076859"/>
              <a:gd name="connsiteY746" fmla="*/ 1068741 h 3513667"/>
              <a:gd name="connsiteX747" fmla="*/ 2121241 w 3076859"/>
              <a:gd name="connsiteY747" fmla="*/ 1068469 h 3513667"/>
              <a:gd name="connsiteX748" fmla="*/ 2115841 w 3076859"/>
              <a:gd name="connsiteY748" fmla="*/ 1064674 h 3513667"/>
              <a:gd name="connsiteX749" fmla="*/ 2116841 w 3076859"/>
              <a:gd name="connsiteY749" fmla="*/ 1041900 h 3513667"/>
              <a:gd name="connsiteX750" fmla="*/ 2117241 w 3076859"/>
              <a:gd name="connsiteY750" fmla="*/ 1030649 h 3513667"/>
              <a:gd name="connsiteX751" fmla="*/ 2117841 w 3076859"/>
              <a:gd name="connsiteY751" fmla="*/ 1019397 h 3513667"/>
              <a:gd name="connsiteX752" fmla="*/ 2118641 w 3076859"/>
              <a:gd name="connsiteY752" fmla="*/ 1008146 h 3513667"/>
              <a:gd name="connsiteX753" fmla="*/ 2119641 w 3076859"/>
              <a:gd name="connsiteY753" fmla="*/ 996759 h 3513667"/>
              <a:gd name="connsiteX754" fmla="*/ 2121241 w 3076859"/>
              <a:gd name="connsiteY754" fmla="*/ 985643 h 3513667"/>
              <a:gd name="connsiteX755" fmla="*/ 2122441 w 3076859"/>
              <a:gd name="connsiteY755" fmla="*/ 980086 h 3513667"/>
              <a:gd name="connsiteX756" fmla="*/ 2123641 w 3076859"/>
              <a:gd name="connsiteY756" fmla="*/ 974528 h 3513667"/>
              <a:gd name="connsiteX757" fmla="*/ 2123441 w 3076859"/>
              <a:gd name="connsiteY757" fmla="*/ 973172 h 3513667"/>
              <a:gd name="connsiteX758" fmla="*/ 2123241 w 3076859"/>
              <a:gd name="connsiteY758" fmla="*/ 971816 h 3513667"/>
              <a:gd name="connsiteX759" fmla="*/ 2123441 w 3076859"/>
              <a:gd name="connsiteY759" fmla="*/ 970190 h 3513667"/>
              <a:gd name="connsiteX760" fmla="*/ 2123841 w 3076859"/>
              <a:gd name="connsiteY760" fmla="*/ 968563 h 3513667"/>
              <a:gd name="connsiteX761" fmla="*/ 2125041 w 3076859"/>
              <a:gd name="connsiteY761" fmla="*/ 965174 h 3513667"/>
              <a:gd name="connsiteX762" fmla="*/ 2126641 w 3076859"/>
              <a:gd name="connsiteY762" fmla="*/ 961243 h 3513667"/>
              <a:gd name="connsiteX763" fmla="*/ 2145241 w 3076859"/>
              <a:gd name="connsiteY763" fmla="*/ 788135 h 3513667"/>
              <a:gd name="connsiteX764" fmla="*/ 2146641 w 3076859"/>
              <a:gd name="connsiteY764" fmla="*/ 782984 h 3513667"/>
              <a:gd name="connsiteX765" fmla="*/ 2147641 w 3076859"/>
              <a:gd name="connsiteY765" fmla="*/ 777968 h 3513667"/>
              <a:gd name="connsiteX766" fmla="*/ 2149441 w 3076859"/>
              <a:gd name="connsiteY766" fmla="*/ 767801 h 3513667"/>
              <a:gd name="connsiteX767" fmla="*/ 2150441 w 3076859"/>
              <a:gd name="connsiteY767" fmla="*/ 757499 h 3513667"/>
              <a:gd name="connsiteX768" fmla="*/ 2151641 w 3076859"/>
              <a:gd name="connsiteY768" fmla="*/ 747197 h 3513667"/>
              <a:gd name="connsiteX769" fmla="*/ 2152041 w 3076859"/>
              <a:gd name="connsiteY769" fmla="*/ 736894 h 3513667"/>
              <a:gd name="connsiteX770" fmla="*/ 2152641 w 3076859"/>
              <a:gd name="connsiteY770" fmla="*/ 726456 h 3513667"/>
              <a:gd name="connsiteX771" fmla="*/ 2153241 w 3076859"/>
              <a:gd name="connsiteY771" fmla="*/ 705716 h 3513667"/>
              <a:gd name="connsiteX772" fmla="*/ 2153841 w 3076859"/>
              <a:gd name="connsiteY772" fmla="*/ 685111 h 3513667"/>
              <a:gd name="connsiteX773" fmla="*/ 2154641 w 3076859"/>
              <a:gd name="connsiteY773" fmla="*/ 674673 h 3513667"/>
              <a:gd name="connsiteX774" fmla="*/ 2155441 w 3076859"/>
              <a:gd name="connsiteY774" fmla="*/ 664371 h 3513667"/>
              <a:gd name="connsiteX775" fmla="*/ 2156641 w 3076859"/>
              <a:gd name="connsiteY775" fmla="*/ 653933 h 3513667"/>
              <a:gd name="connsiteX776" fmla="*/ 2158242 w 3076859"/>
              <a:gd name="connsiteY776" fmla="*/ 643766 h 3513667"/>
              <a:gd name="connsiteX777" fmla="*/ 2159442 w 3076859"/>
              <a:gd name="connsiteY777" fmla="*/ 638615 h 3513667"/>
              <a:gd name="connsiteX778" fmla="*/ 2160642 w 3076859"/>
              <a:gd name="connsiteY778" fmla="*/ 633599 h 3513667"/>
              <a:gd name="connsiteX779" fmla="*/ 2161642 w 3076859"/>
              <a:gd name="connsiteY779" fmla="*/ 628448 h 3513667"/>
              <a:gd name="connsiteX780" fmla="*/ 2163242 w 3076859"/>
              <a:gd name="connsiteY780" fmla="*/ 623432 h 3513667"/>
              <a:gd name="connsiteX781" fmla="*/ 2163842 w 3076859"/>
              <a:gd name="connsiteY781" fmla="*/ 620721 h 3513667"/>
              <a:gd name="connsiteX782" fmla="*/ 2164242 w 3076859"/>
              <a:gd name="connsiteY782" fmla="*/ 618010 h 3513667"/>
              <a:gd name="connsiteX783" fmla="*/ 2164442 w 3076859"/>
              <a:gd name="connsiteY783" fmla="*/ 615163 h 3513667"/>
              <a:gd name="connsiteX784" fmla="*/ 2164442 w 3076859"/>
              <a:gd name="connsiteY784" fmla="*/ 612316 h 3513667"/>
              <a:gd name="connsiteX785" fmla="*/ 2164442 w 3076859"/>
              <a:gd name="connsiteY785" fmla="*/ 606487 h 3513667"/>
              <a:gd name="connsiteX786" fmla="*/ 2164442 w 3076859"/>
              <a:gd name="connsiteY786" fmla="*/ 600929 h 3513667"/>
              <a:gd name="connsiteX787" fmla="*/ 2164642 w 3076859"/>
              <a:gd name="connsiteY787" fmla="*/ 598218 h 3513667"/>
              <a:gd name="connsiteX788" fmla="*/ 2164842 w 3076859"/>
              <a:gd name="connsiteY788" fmla="*/ 595372 h 3513667"/>
              <a:gd name="connsiteX789" fmla="*/ 2165242 w 3076859"/>
              <a:gd name="connsiteY789" fmla="*/ 592660 h 3513667"/>
              <a:gd name="connsiteX790" fmla="*/ 2166242 w 3076859"/>
              <a:gd name="connsiteY790" fmla="*/ 589949 h 3513667"/>
              <a:gd name="connsiteX791" fmla="*/ 2167242 w 3076859"/>
              <a:gd name="connsiteY791" fmla="*/ 587238 h 3513667"/>
              <a:gd name="connsiteX792" fmla="*/ 2168442 w 3076859"/>
              <a:gd name="connsiteY792" fmla="*/ 584798 h 3513667"/>
              <a:gd name="connsiteX793" fmla="*/ 2170442 w 3076859"/>
              <a:gd name="connsiteY793" fmla="*/ 582222 h 3513667"/>
              <a:gd name="connsiteX794" fmla="*/ 2172442 w 3076859"/>
              <a:gd name="connsiteY794" fmla="*/ 579782 h 3513667"/>
              <a:gd name="connsiteX795" fmla="*/ 2172842 w 3076859"/>
              <a:gd name="connsiteY795" fmla="*/ 570022 h 3513667"/>
              <a:gd name="connsiteX796" fmla="*/ 2173242 w 3076859"/>
              <a:gd name="connsiteY796" fmla="*/ 561211 h 3513667"/>
              <a:gd name="connsiteX797" fmla="*/ 2174442 w 3076859"/>
              <a:gd name="connsiteY797" fmla="*/ 553213 h 3513667"/>
              <a:gd name="connsiteX798" fmla="*/ 2175242 w 3076859"/>
              <a:gd name="connsiteY798" fmla="*/ 549688 h 3513667"/>
              <a:gd name="connsiteX799" fmla="*/ 2175842 w 3076859"/>
              <a:gd name="connsiteY799" fmla="*/ 546028 h 3513667"/>
              <a:gd name="connsiteX800" fmla="*/ 2176842 w 3076859"/>
              <a:gd name="connsiteY800" fmla="*/ 542911 h 3513667"/>
              <a:gd name="connsiteX801" fmla="*/ 2177842 w 3076859"/>
              <a:gd name="connsiteY801" fmla="*/ 539793 h 3513667"/>
              <a:gd name="connsiteX802" fmla="*/ 2179042 w 3076859"/>
              <a:gd name="connsiteY802" fmla="*/ 536810 h 3513667"/>
              <a:gd name="connsiteX803" fmla="*/ 2180242 w 3076859"/>
              <a:gd name="connsiteY803" fmla="*/ 534235 h 3513667"/>
              <a:gd name="connsiteX804" fmla="*/ 2181842 w 3076859"/>
              <a:gd name="connsiteY804" fmla="*/ 531524 h 3513667"/>
              <a:gd name="connsiteX805" fmla="*/ 2183442 w 3076859"/>
              <a:gd name="connsiteY805" fmla="*/ 529219 h 3513667"/>
              <a:gd name="connsiteX806" fmla="*/ 2185042 w 3076859"/>
              <a:gd name="connsiteY806" fmla="*/ 527050 h 3513667"/>
              <a:gd name="connsiteX807" fmla="*/ 2186842 w 3076859"/>
              <a:gd name="connsiteY807" fmla="*/ 525017 h 3513667"/>
              <a:gd name="connsiteX808" fmla="*/ 2188842 w 3076859"/>
              <a:gd name="connsiteY808" fmla="*/ 523119 h 3513667"/>
              <a:gd name="connsiteX809" fmla="*/ 2191042 w 3076859"/>
              <a:gd name="connsiteY809" fmla="*/ 521357 h 3513667"/>
              <a:gd name="connsiteX810" fmla="*/ 2193642 w 3076859"/>
              <a:gd name="connsiteY810" fmla="*/ 519866 h 3513667"/>
              <a:gd name="connsiteX811" fmla="*/ 2196042 w 3076859"/>
              <a:gd name="connsiteY811" fmla="*/ 518374 h 3513667"/>
              <a:gd name="connsiteX812" fmla="*/ 2198842 w 3076859"/>
              <a:gd name="connsiteY812" fmla="*/ 517019 h 3513667"/>
              <a:gd name="connsiteX813" fmla="*/ 2201842 w 3076859"/>
              <a:gd name="connsiteY813" fmla="*/ 515934 h 3513667"/>
              <a:gd name="connsiteX814" fmla="*/ 2204842 w 3076859"/>
              <a:gd name="connsiteY814" fmla="*/ 514850 h 3513667"/>
              <a:gd name="connsiteX815" fmla="*/ 2208242 w 3076859"/>
              <a:gd name="connsiteY815" fmla="*/ 513901 h 3513667"/>
              <a:gd name="connsiteX816" fmla="*/ 2211643 w 3076859"/>
              <a:gd name="connsiteY816" fmla="*/ 513223 h 3513667"/>
              <a:gd name="connsiteX817" fmla="*/ 2215243 w 3076859"/>
              <a:gd name="connsiteY817" fmla="*/ 512410 h 3513667"/>
              <a:gd name="connsiteX818" fmla="*/ 2219443 w 3076859"/>
              <a:gd name="connsiteY818" fmla="*/ 511732 h 3513667"/>
              <a:gd name="connsiteX819" fmla="*/ 2223443 w 3076859"/>
              <a:gd name="connsiteY819" fmla="*/ 511325 h 3513667"/>
              <a:gd name="connsiteX820" fmla="*/ 2227843 w 3076859"/>
              <a:gd name="connsiteY820" fmla="*/ 511054 h 3513667"/>
              <a:gd name="connsiteX821" fmla="*/ 2232443 w 3076859"/>
              <a:gd name="connsiteY821" fmla="*/ 510648 h 3513667"/>
              <a:gd name="connsiteX822" fmla="*/ 2242243 w 3076859"/>
              <a:gd name="connsiteY822" fmla="*/ 510377 h 3513667"/>
              <a:gd name="connsiteX823" fmla="*/ 2265244 w 3076859"/>
              <a:gd name="connsiteY823" fmla="*/ 510241 h 3513667"/>
              <a:gd name="connsiteX824" fmla="*/ 2288244 w 3076859"/>
              <a:gd name="connsiteY824" fmla="*/ 510241 h 3513667"/>
              <a:gd name="connsiteX825" fmla="*/ 2297844 w 3076859"/>
              <a:gd name="connsiteY825" fmla="*/ 512410 h 3513667"/>
              <a:gd name="connsiteX826" fmla="*/ 2300844 w 3076859"/>
              <a:gd name="connsiteY826" fmla="*/ 513630 h 3513667"/>
              <a:gd name="connsiteX827" fmla="*/ 2304044 w 3076859"/>
              <a:gd name="connsiteY827" fmla="*/ 514579 h 3513667"/>
              <a:gd name="connsiteX828" fmla="*/ 2307244 w 3076859"/>
              <a:gd name="connsiteY828" fmla="*/ 515392 h 3513667"/>
              <a:gd name="connsiteX829" fmla="*/ 2310244 w 3076859"/>
              <a:gd name="connsiteY829" fmla="*/ 515934 h 3513667"/>
              <a:gd name="connsiteX830" fmla="*/ 2313444 w 3076859"/>
              <a:gd name="connsiteY830" fmla="*/ 516477 h 3513667"/>
              <a:gd name="connsiteX831" fmla="*/ 2316445 w 3076859"/>
              <a:gd name="connsiteY831" fmla="*/ 516748 h 3513667"/>
              <a:gd name="connsiteX832" fmla="*/ 2319645 w 3076859"/>
              <a:gd name="connsiteY832" fmla="*/ 517019 h 3513667"/>
              <a:gd name="connsiteX833" fmla="*/ 2322845 w 3076859"/>
              <a:gd name="connsiteY833" fmla="*/ 517019 h 3513667"/>
              <a:gd name="connsiteX834" fmla="*/ 2329245 w 3076859"/>
              <a:gd name="connsiteY834" fmla="*/ 517019 h 3513667"/>
              <a:gd name="connsiteX835" fmla="*/ 2335645 w 3076859"/>
              <a:gd name="connsiteY835" fmla="*/ 516748 h 3513667"/>
              <a:gd name="connsiteX836" fmla="*/ 2342045 w 3076859"/>
              <a:gd name="connsiteY836" fmla="*/ 516206 h 3513667"/>
              <a:gd name="connsiteX837" fmla="*/ 2348445 w 3076859"/>
              <a:gd name="connsiteY837" fmla="*/ 515663 h 3513667"/>
              <a:gd name="connsiteX838" fmla="*/ 2354845 w 3076859"/>
              <a:gd name="connsiteY838" fmla="*/ 514986 h 3513667"/>
              <a:gd name="connsiteX839" fmla="*/ 2361445 w 3076859"/>
              <a:gd name="connsiteY839" fmla="*/ 514443 h 3513667"/>
              <a:gd name="connsiteX840" fmla="*/ 2367846 w 3076859"/>
              <a:gd name="connsiteY840" fmla="*/ 514037 h 3513667"/>
              <a:gd name="connsiteX841" fmla="*/ 2374446 w 3076859"/>
              <a:gd name="connsiteY841" fmla="*/ 514037 h 3513667"/>
              <a:gd name="connsiteX842" fmla="*/ 2377646 w 3076859"/>
              <a:gd name="connsiteY842" fmla="*/ 514308 h 3513667"/>
              <a:gd name="connsiteX843" fmla="*/ 2380846 w 3076859"/>
              <a:gd name="connsiteY843" fmla="*/ 514443 h 3513667"/>
              <a:gd name="connsiteX844" fmla="*/ 2384046 w 3076859"/>
              <a:gd name="connsiteY844" fmla="*/ 514714 h 3513667"/>
              <a:gd name="connsiteX845" fmla="*/ 2387446 w 3076859"/>
              <a:gd name="connsiteY845" fmla="*/ 515392 h 3513667"/>
              <a:gd name="connsiteX846" fmla="*/ 2390646 w 3076859"/>
              <a:gd name="connsiteY846" fmla="*/ 515934 h 3513667"/>
              <a:gd name="connsiteX847" fmla="*/ 2393846 w 3076859"/>
              <a:gd name="connsiteY847" fmla="*/ 516748 h 3513667"/>
              <a:gd name="connsiteX848" fmla="*/ 2397046 w 3076859"/>
              <a:gd name="connsiteY848" fmla="*/ 517697 h 3513667"/>
              <a:gd name="connsiteX849" fmla="*/ 2400246 w 3076859"/>
              <a:gd name="connsiteY849" fmla="*/ 518781 h 3513667"/>
              <a:gd name="connsiteX850" fmla="*/ 2401646 w 3076859"/>
              <a:gd name="connsiteY850" fmla="*/ 519188 h 3513667"/>
              <a:gd name="connsiteX851" fmla="*/ 2403046 w 3076859"/>
              <a:gd name="connsiteY851" fmla="*/ 519459 h 3513667"/>
              <a:gd name="connsiteX852" fmla="*/ 2404046 w 3076859"/>
              <a:gd name="connsiteY852" fmla="*/ 519594 h 3513667"/>
              <a:gd name="connsiteX853" fmla="*/ 2405046 w 3076859"/>
              <a:gd name="connsiteY853" fmla="*/ 519594 h 3513667"/>
              <a:gd name="connsiteX854" fmla="*/ 2406246 w 3076859"/>
              <a:gd name="connsiteY854" fmla="*/ 519594 h 3513667"/>
              <a:gd name="connsiteX855" fmla="*/ 2407046 w 3076859"/>
              <a:gd name="connsiteY855" fmla="*/ 519323 h 3513667"/>
              <a:gd name="connsiteX856" fmla="*/ 2407846 w 3076859"/>
              <a:gd name="connsiteY856" fmla="*/ 519052 h 3513667"/>
              <a:gd name="connsiteX857" fmla="*/ 2408646 w 3076859"/>
              <a:gd name="connsiteY857" fmla="*/ 518646 h 3513667"/>
              <a:gd name="connsiteX858" fmla="*/ 2410046 w 3076859"/>
              <a:gd name="connsiteY858" fmla="*/ 517290 h 3513667"/>
              <a:gd name="connsiteX859" fmla="*/ 2411246 w 3076859"/>
              <a:gd name="connsiteY859" fmla="*/ 515799 h 3513667"/>
              <a:gd name="connsiteX860" fmla="*/ 2412046 w 3076859"/>
              <a:gd name="connsiteY860" fmla="*/ 513901 h 3513667"/>
              <a:gd name="connsiteX861" fmla="*/ 2412846 w 3076859"/>
              <a:gd name="connsiteY861" fmla="*/ 511868 h 3513667"/>
              <a:gd name="connsiteX862" fmla="*/ 2413446 w 3076859"/>
              <a:gd name="connsiteY862" fmla="*/ 509834 h 3513667"/>
              <a:gd name="connsiteX863" fmla="*/ 2413846 w 3076859"/>
              <a:gd name="connsiteY863" fmla="*/ 507259 h 3513667"/>
              <a:gd name="connsiteX864" fmla="*/ 2414846 w 3076859"/>
              <a:gd name="connsiteY864" fmla="*/ 502514 h 3513667"/>
              <a:gd name="connsiteX865" fmla="*/ 2415646 w 3076859"/>
              <a:gd name="connsiteY865" fmla="*/ 497770 h 3513667"/>
              <a:gd name="connsiteX866" fmla="*/ 2416446 w 3076859"/>
              <a:gd name="connsiteY866" fmla="*/ 495736 h 3513667"/>
              <a:gd name="connsiteX867" fmla="*/ 2416846 w 3076859"/>
              <a:gd name="connsiteY867" fmla="*/ 493703 h 3513667"/>
              <a:gd name="connsiteX868" fmla="*/ 2418246 w 3076859"/>
              <a:gd name="connsiteY868" fmla="*/ 489772 h 3513667"/>
              <a:gd name="connsiteX869" fmla="*/ 2419247 w 3076859"/>
              <a:gd name="connsiteY869" fmla="*/ 485841 h 3513667"/>
              <a:gd name="connsiteX870" fmla="*/ 2419847 w 3076859"/>
              <a:gd name="connsiteY870" fmla="*/ 481774 h 3513667"/>
              <a:gd name="connsiteX871" fmla="*/ 2420247 w 3076859"/>
              <a:gd name="connsiteY871" fmla="*/ 477571 h 3513667"/>
              <a:gd name="connsiteX872" fmla="*/ 2421247 w 3076859"/>
              <a:gd name="connsiteY872" fmla="*/ 469302 h 3513667"/>
              <a:gd name="connsiteX873" fmla="*/ 2421447 w 3076859"/>
              <a:gd name="connsiteY873" fmla="*/ 465100 h 3513667"/>
              <a:gd name="connsiteX874" fmla="*/ 2421847 w 3076859"/>
              <a:gd name="connsiteY874" fmla="*/ 460898 h 3513667"/>
              <a:gd name="connsiteX875" fmla="*/ 2422647 w 3076859"/>
              <a:gd name="connsiteY875" fmla="*/ 456967 h 3513667"/>
              <a:gd name="connsiteX876" fmla="*/ 2423447 w 3076859"/>
              <a:gd name="connsiteY876" fmla="*/ 452900 h 3513667"/>
              <a:gd name="connsiteX877" fmla="*/ 2424847 w 3076859"/>
              <a:gd name="connsiteY877" fmla="*/ 448969 h 3513667"/>
              <a:gd name="connsiteX878" fmla="*/ 2426447 w 3076859"/>
              <a:gd name="connsiteY878" fmla="*/ 445173 h 3513667"/>
              <a:gd name="connsiteX879" fmla="*/ 2427647 w 3076859"/>
              <a:gd name="connsiteY879" fmla="*/ 443411 h 3513667"/>
              <a:gd name="connsiteX880" fmla="*/ 2428647 w 3076859"/>
              <a:gd name="connsiteY880" fmla="*/ 441649 h 3513667"/>
              <a:gd name="connsiteX881" fmla="*/ 2430047 w 3076859"/>
              <a:gd name="connsiteY881" fmla="*/ 439886 h 3513667"/>
              <a:gd name="connsiteX882" fmla="*/ 2431447 w 3076859"/>
              <a:gd name="connsiteY882" fmla="*/ 438260 h 3513667"/>
              <a:gd name="connsiteX883" fmla="*/ 2433247 w 3076859"/>
              <a:gd name="connsiteY883" fmla="*/ 436497 h 3513667"/>
              <a:gd name="connsiteX884" fmla="*/ 2435047 w 3076859"/>
              <a:gd name="connsiteY884" fmla="*/ 434871 h 3513667"/>
              <a:gd name="connsiteX885" fmla="*/ 2437047 w 3076859"/>
              <a:gd name="connsiteY885" fmla="*/ 433244 h 3513667"/>
              <a:gd name="connsiteX886" fmla="*/ 2439247 w 3076859"/>
              <a:gd name="connsiteY886" fmla="*/ 431888 h 3513667"/>
              <a:gd name="connsiteX887" fmla="*/ 2439447 w 3076859"/>
              <a:gd name="connsiteY887" fmla="*/ 428364 h 3513667"/>
              <a:gd name="connsiteX888" fmla="*/ 2439647 w 3076859"/>
              <a:gd name="connsiteY888" fmla="*/ 425246 h 3513667"/>
              <a:gd name="connsiteX889" fmla="*/ 2440447 w 3076859"/>
              <a:gd name="connsiteY889" fmla="*/ 422535 h 3513667"/>
              <a:gd name="connsiteX890" fmla="*/ 2440847 w 3076859"/>
              <a:gd name="connsiteY890" fmla="*/ 420095 h 3513667"/>
              <a:gd name="connsiteX891" fmla="*/ 2441647 w 3076859"/>
              <a:gd name="connsiteY891" fmla="*/ 418061 h 3513667"/>
              <a:gd name="connsiteX892" fmla="*/ 2442647 w 3076859"/>
              <a:gd name="connsiteY892" fmla="*/ 416299 h 3513667"/>
              <a:gd name="connsiteX893" fmla="*/ 2443647 w 3076859"/>
              <a:gd name="connsiteY893" fmla="*/ 414672 h 3513667"/>
              <a:gd name="connsiteX894" fmla="*/ 2444647 w 3076859"/>
              <a:gd name="connsiteY894" fmla="*/ 413452 h 3513667"/>
              <a:gd name="connsiteX895" fmla="*/ 2446047 w 3076859"/>
              <a:gd name="connsiteY895" fmla="*/ 412368 h 3513667"/>
              <a:gd name="connsiteX896" fmla="*/ 2447447 w 3076859"/>
              <a:gd name="connsiteY896" fmla="*/ 411555 h 3513667"/>
              <a:gd name="connsiteX897" fmla="*/ 2448847 w 3076859"/>
              <a:gd name="connsiteY897" fmla="*/ 411012 h 3513667"/>
              <a:gd name="connsiteX898" fmla="*/ 2450447 w 3076859"/>
              <a:gd name="connsiteY898" fmla="*/ 410741 h 3513667"/>
              <a:gd name="connsiteX899" fmla="*/ 2452047 w 3076859"/>
              <a:gd name="connsiteY899" fmla="*/ 410335 h 3513667"/>
              <a:gd name="connsiteX900" fmla="*/ 2453647 w 3076859"/>
              <a:gd name="connsiteY900" fmla="*/ 410335 h 3513667"/>
              <a:gd name="connsiteX901" fmla="*/ 2455447 w 3076859"/>
              <a:gd name="connsiteY901" fmla="*/ 410335 h 3513667"/>
              <a:gd name="connsiteX902" fmla="*/ 2457047 w 3076859"/>
              <a:gd name="connsiteY902" fmla="*/ 410470 h 3513667"/>
              <a:gd name="connsiteX903" fmla="*/ 2460847 w 3076859"/>
              <a:gd name="connsiteY903" fmla="*/ 411148 h 3513667"/>
              <a:gd name="connsiteX904" fmla="*/ 2464447 w 3076859"/>
              <a:gd name="connsiteY904" fmla="*/ 412097 h 3513667"/>
              <a:gd name="connsiteX905" fmla="*/ 2472248 w 3076859"/>
              <a:gd name="connsiteY905" fmla="*/ 414130 h 3513667"/>
              <a:gd name="connsiteX906" fmla="*/ 2475848 w 3076859"/>
              <a:gd name="connsiteY906" fmla="*/ 414808 h 3513667"/>
              <a:gd name="connsiteX907" fmla="*/ 2477848 w 3076859"/>
              <a:gd name="connsiteY907" fmla="*/ 415215 h 3513667"/>
              <a:gd name="connsiteX908" fmla="*/ 2479648 w 3076859"/>
              <a:gd name="connsiteY908" fmla="*/ 415350 h 3513667"/>
              <a:gd name="connsiteX909" fmla="*/ 2481248 w 3076859"/>
              <a:gd name="connsiteY909" fmla="*/ 415486 h 3513667"/>
              <a:gd name="connsiteX910" fmla="*/ 2483048 w 3076859"/>
              <a:gd name="connsiteY910" fmla="*/ 415350 h 3513667"/>
              <a:gd name="connsiteX911" fmla="*/ 2484648 w 3076859"/>
              <a:gd name="connsiteY911" fmla="*/ 415215 h 3513667"/>
              <a:gd name="connsiteX912" fmla="*/ 2486248 w 3076859"/>
              <a:gd name="connsiteY912" fmla="*/ 414808 h 3513667"/>
              <a:gd name="connsiteX913" fmla="*/ 2488248 w 3076859"/>
              <a:gd name="connsiteY913" fmla="*/ 412910 h 3513667"/>
              <a:gd name="connsiteX914" fmla="*/ 2490448 w 3076859"/>
              <a:gd name="connsiteY914" fmla="*/ 411148 h 3513667"/>
              <a:gd name="connsiteX915" fmla="*/ 2492848 w 3076859"/>
              <a:gd name="connsiteY915" fmla="*/ 409792 h 3513667"/>
              <a:gd name="connsiteX916" fmla="*/ 2495048 w 3076859"/>
              <a:gd name="connsiteY916" fmla="*/ 408708 h 3513667"/>
              <a:gd name="connsiteX917" fmla="*/ 2497648 w 3076859"/>
              <a:gd name="connsiteY917" fmla="*/ 407895 h 3513667"/>
              <a:gd name="connsiteX918" fmla="*/ 2499848 w 3076859"/>
              <a:gd name="connsiteY918" fmla="*/ 407081 h 3513667"/>
              <a:gd name="connsiteX919" fmla="*/ 2502448 w 3076859"/>
              <a:gd name="connsiteY919" fmla="*/ 406675 h 3513667"/>
              <a:gd name="connsiteX920" fmla="*/ 2504848 w 3076859"/>
              <a:gd name="connsiteY920" fmla="*/ 406539 h 3513667"/>
              <a:gd name="connsiteX921" fmla="*/ 2507448 w 3076859"/>
              <a:gd name="connsiteY921" fmla="*/ 406403 h 3513667"/>
              <a:gd name="connsiteX922" fmla="*/ 2509848 w 3076859"/>
              <a:gd name="connsiteY922" fmla="*/ 406403 h 3513667"/>
              <a:gd name="connsiteX923" fmla="*/ 2512648 w 3076859"/>
              <a:gd name="connsiteY923" fmla="*/ 406539 h 3513667"/>
              <a:gd name="connsiteX924" fmla="*/ 2515248 w 3076859"/>
              <a:gd name="connsiteY924" fmla="*/ 406810 h 3513667"/>
              <a:gd name="connsiteX925" fmla="*/ 2520448 w 3076859"/>
              <a:gd name="connsiteY925" fmla="*/ 407488 h 3513667"/>
              <a:gd name="connsiteX926" fmla="*/ 2525649 w 3076859"/>
              <a:gd name="connsiteY926" fmla="*/ 408437 h 3513667"/>
              <a:gd name="connsiteX927" fmla="*/ 2553449 w 3076859"/>
              <a:gd name="connsiteY927" fmla="*/ 415350 h 3513667"/>
              <a:gd name="connsiteX928" fmla="*/ 2552649 w 3076859"/>
              <a:gd name="connsiteY928" fmla="*/ 414401 h 3513667"/>
              <a:gd name="connsiteX929" fmla="*/ 2553649 w 3076859"/>
              <a:gd name="connsiteY929" fmla="*/ 409521 h 3513667"/>
              <a:gd name="connsiteX930" fmla="*/ 2555249 w 3076859"/>
              <a:gd name="connsiteY930" fmla="*/ 404777 h 3513667"/>
              <a:gd name="connsiteX931" fmla="*/ 2557049 w 3076859"/>
              <a:gd name="connsiteY931" fmla="*/ 400710 h 3513667"/>
              <a:gd name="connsiteX932" fmla="*/ 2559049 w 3076859"/>
              <a:gd name="connsiteY932" fmla="*/ 396914 h 3513667"/>
              <a:gd name="connsiteX933" fmla="*/ 2561249 w 3076859"/>
              <a:gd name="connsiteY933" fmla="*/ 393661 h 3513667"/>
              <a:gd name="connsiteX934" fmla="*/ 2563449 w 3076859"/>
              <a:gd name="connsiteY934" fmla="*/ 390814 h 3513667"/>
              <a:gd name="connsiteX935" fmla="*/ 2566049 w 3076859"/>
              <a:gd name="connsiteY935" fmla="*/ 388103 h 3513667"/>
              <a:gd name="connsiteX936" fmla="*/ 2568849 w 3076859"/>
              <a:gd name="connsiteY936" fmla="*/ 385934 h 3513667"/>
              <a:gd name="connsiteX937" fmla="*/ 2571449 w 3076859"/>
              <a:gd name="connsiteY937" fmla="*/ 383901 h 3513667"/>
              <a:gd name="connsiteX938" fmla="*/ 2574449 w 3076859"/>
              <a:gd name="connsiteY938" fmla="*/ 382410 h 3513667"/>
              <a:gd name="connsiteX939" fmla="*/ 2577650 w 3076859"/>
              <a:gd name="connsiteY939" fmla="*/ 381054 h 3513667"/>
              <a:gd name="connsiteX940" fmla="*/ 2580850 w 3076859"/>
              <a:gd name="connsiteY940" fmla="*/ 379970 h 3513667"/>
              <a:gd name="connsiteX941" fmla="*/ 2584050 w 3076859"/>
              <a:gd name="connsiteY941" fmla="*/ 379021 h 3513667"/>
              <a:gd name="connsiteX942" fmla="*/ 2587450 w 3076859"/>
              <a:gd name="connsiteY942" fmla="*/ 378343 h 3513667"/>
              <a:gd name="connsiteX943" fmla="*/ 2590850 w 3076859"/>
              <a:gd name="connsiteY943" fmla="*/ 377936 h 3513667"/>
              <a:gd name="connsiteX944" fmla="*/ 2594450 w 3076859"/>
              <a:gd name="connsiteY944" fmla="*/ 377665 h 3513667"/>
              <a:gd name="connsiteX945" fmla="*/ 2598250 w 3076859"/>
              <a:gd name="connsiteY945" fmla="*/ 377394 h 3513667"/>
              <a:gd name="connsiteX946" fmla="*/ 2601850 w 3076859"/>
              <a:gd name="connsiteY946" fmla="*/ 377394 h 3513667"/>
              <a:gd name="connsiteX947" fmla="*/ 2605450 w 3076859"/>
              <a:gd name="connsiteY947" fmla="*/ 377665 h 3513667"/>
              <a:gd name="connsiteX948" fmla="*/ 2609050 w 3076859"/>
              <a:gd name="connsiteY948" fmla="*/ 377801 h 3513667"/>
              <a:gd name="connsiteX949" fmla="*/ 2616650 w 3076859"/>
              <a:gd name="connsiteY949" fmla="*/ 378343 h 3513667"/>
              <a:gd name="connsiteX950" fmla="*/ 2624250 w 3076859"/>
              <a:gd name="connsiteY950" fmla="*/ 379021 h 3513667"/>
              <a:gd name="connsiteX951" fmla="*/ 2631451 w 3076859"/>
              <a:gd name="connsiteY951" fmla="*/ 379563 h 3513667"/>
              <a:gd name="connsiteX952" fmla="*/ 2638451 w 3076859"/>
              <a:gd name="connsiteY952" fmla="*/ 380105 h 3513667"/>
              <a:gd name="connsiteX953" fmla="*/ 2642051 w 3076859"/>
              <a:gd name="connsiteY953" fmla="*/ 380105 h 3513667"/>
              <a:gd name="connsiteX954" fmla="*/ 2645451 w 3076859"/>
              <a:gd name="connsiteY954" fmla="*/ 380105 h 3513667"/>
              <a:gd name="connsiteX955" fmla="*/ 2648651 w 3076859"/>
              <a:gd name="connsiteY955" fmla="*/ 379970 h 3513667"/>
              <a:gd name="connsiteX956" fmla="*/ 2651851 w 3076859"/>
              <a:gd name="connsiteY956" fmla="*/ 379563 h 3513667"/>
              <a:gd name="connsiteX957" fmla="*/ 2655251 w 3076859"/>
              <a:gd name="connsiteY957" fmla="*/ 379156 h 3513667"/>
              <a:gd name="connsiteX958" fmla="*/ 2659051 w 3076859"/>
              <a:gd name="connsiteY958" fmla="*/ 378885 h 3513667"/>
              <a:gd name="connsiteX959" fmla="*/ 2663251 w 3076859"/>
              <a:gd name="connsiteY959" fmla="*/ 378750 h 3513667"/>
              <a:gd name="connsiteX960" fmla="*/ 2667451 w 3076859"/>
              <a:gd name="connsiteY960" fmla="*/ 378750 h 3513667"/>
              <a:gd name="connsiteX961" fmla="*/ 2671851 w 3076859"/>
              <a:gd name="connsiteY961" fmla="*/ 378885 h 3513667"/>
              <a:gd name="connsiteX962" fmla="*/ 2676651 w 3076859"/>
              <a:gd name="connsiteY962" fmla="*/ 379156 h 3513667"/>
              <a:gd name="connsiteX963" fmla="*/ 2681252 w 3076859"/>
              <a:gd name="connsiteY963" fmla="*/ 379563 h 3513667"/>
              <a:gd name="connsiteX964" fmla="*/ 2686252 w 3076859"/>
              <a:gd name="connsiteY964" fmla="*/ 380105 h 3513667"/>
              <a:gd name="connsiteX965" fmla="*/ 2691052 w 3076859"/>
              <a:gd name="connsiteY965" fmla="*/ 380647 h 3513667"/>
              <a:gd name="connsiteX966" fmla="*/ 2696052 w 3076859"/>
              <a:gd name="connsiteY966" fmla="*/ 381461 h 3513667"/>
              <a:gd name="connsiteX967" fmla="*/ 2701052 w 3076859"/>
              <a:gd name="connsiteY967" fmla="*/ 382410 h 3513667"/>
              <a:gd name="connsiteX968" fmla="*/ 2705852 w 3076859"/>
              <a:gd name="connsiteY968" fmla="*/ 383494 h 3513667"/>
              <a:gd name="connsiteX969" fmla="*/ 2710852 w 3076859"/>
              <a:gd name="connsiteY969" fmla="*/ 384579 h 3513667"/>
              <a:gd name="connsiteX970" fmla="*/ 2715652 w 3076859"/>
              <a:gd name="connsiteY970" fmla="*/ 385799 h 3513667"/>
              <a:gd name="connsiteX971" fmla="*/ 2720252 w 3076859"/>
              <a:gd name="connsiteY971" fmla="*/ 387154 h 3513667"/>
              <a:gd name="connsiteX972" fmla="*/ 2724652 w 3076859"/>
              <a:gd name="connsiteY972" fmla="*/ 388781 h 3513667"/>
              <a:gd name="connsiteX973" fmla="*/ 2731653 w 3076859"/>
              <a:gd name="connsiteY973" fmla="*/ 386883 h 3513667"/>
              <a:gd name="connsiteX974" fmla="*/ 2735053 w 3076859"/>
              <a:gd name="connsiteY974" fmla="*/ 386070 h 3513667"/>
              <a:gd name="connsiteX975" fmla="*/ 2738453 w 3076859"/>
              <a:gd name="connsiteY975" fmla="*/ 385392 h 3513667"/>
              <a:gd name="connsiteX976" fmla="*/ 2741653 w 3076859"/>
              <a:gd name="connsiteY976" fmla="*/ 384850 h 3513667"/>
              <a:gd name="connsiteX977" fmla="*/ 2744853 w 3076859"/>
              <a:gd name="connsiteY977" fmla="*/ 384579 h 3513667"/>
              <a:gd name="connsiteX978" fmla="*/ 2748053 w 3076859"/>
              <a:gd name="connsiteY978" fmla="*/ 384443 h 3513667"/>
              <a:gd name="connsiteX979" fmla="*/ 2751053 w 3076859"/>
              <a:gd name="connsiteY979" fmla="*/ 384579 h 3513667"/>
              <a:gd name="connsiteX980" fmla="*/ 2752653 w 3076859"/>
              <a:gd name="connsiteY980" fmla="*/ 384850 h 3513667"/>
              <a:gd name="connsiteX981" fmla="*/ 2753853 w 3076859"/>
              <a:gd name="connsiteY981" fmla="*/ 385121 h 3513667"/>
              <a:gd name="connsiteX982" fmla="*/ 2755253 w 3076859"/>
              <a:gd name="connsiteY982" fmla="*/ 385663 h 3513667"/>
              <a:gd name="connsiteX983" fmla="*/ 2756653 w 3076859"/>
              <a:gd name="connsiteY983" fmla="*/ 386070 h 3513667"/>
              <a:gd name="connsiteX984" fmla="*/ 2758053 w 3076859"/>
              <a:gd name="connsiteY984" fmla="*/ 386748 h 3513667"/>
              <a:gd name="connsiteX985" fmla="*/ 2759453 w 3076859"/>
              <a:gd name="connsiteY985" fmla="*/ 387561 h 3513667"/>
              <a:gd name="connsiteX986" fmla="*/ 2760853 w 3076859"/>
              <a:gd name="connsiteY986" fmla="*/ 388239 h 3513667"/>
              <a:gd name="connsiteX987" fmla="*/ 2761853 w 3076859"/>
              <a:gd name="connsiteY987" fmla="*/ 389323 h 3513667"/>
              <a:gd name="connsiteX988" fmla="*/ 2763253 w 3076859"/>
              <a:gd name="connsiteY988" fmla="*/ 390408 h 3513667"/>
              <a:gd name="connsiteX989" fmla="*/ 2764453 w 3076859"/>
              <a:gd name="connsiteY989" fmla="*/ 391628 h 3513667"/>
              <a:gd name="connsiteX990" fmla="*/ 2765653 w 3076859"/>
              <a:gd name="connsiteY990" fmla="*/ 393119 h 3513667"/>
              <a:gd name="connsiteX991" fmla="*/ 2766453 w 3076859"/>
              <a:gd name="connsiteY991" fmla="*/ 394610 h 3513667"/>
              <a:gd name="connsiteX992" fmla="*/ 2768453 w 3076859"/>
              <a:gd name="connsiteY992" fmla="*/ 398134 h 3513667"/>
              <a:gd name="connsiteX993" fmla="*/ 2770453 w 3076859"/>
              <a:gd name="connsiteY993" fmla="*/ 402472 h 3513667"/>
              <a:gd name="connsiteX994" fmla="*/ 2771253 w 3076859"/>
              <a:gd name="connsiteY994" fmla="*/ 404099 h 3513667"/>
              <a:gd name="connsiteX995" fmla="*/ 2772053 w 3076859"/>
              <a:gd name="connsiteY995" fmla="*/ 405590 h 3513667"/>
              <a:gd name="connsiteX996" fmla="*/ 2773053 w 3076859"/>
              <a:gd name="connsiteY996" fmla="*/ 406946 h 3513667"/>
              <a:gd name="connsiteX997" fmla="*/ 2774253 w 3076859"/>
              <a:gd name="connsiteY997" fmla="*/ 408437 h 3513667"/>
              <a:gd name="connsiteX998" fmla="*/ 2775653 w 3076859"/>
              <a:gd name="connsiteY998" fmla="*/ 409657 h 3513667"/>
              <a:gd name="connsiteX999" fmla="*/ 2777053 w 3076859"/>
              <a:gd name="connsiteY999" fmla="*/ 410741 h 3513667"/>
              <a:gd name="connsiteX1000" fmla="*/ 2778653 w 3076859"/>
              <a:gd name="connsiteY1000" fmla="*/ 411826 h 3513667"/>
              <a:gd name="connsiteX1001" fmla="*/ 2780453 w 3076859"/>
              <a:gd name="connsiteY1001" fmla="*/ 412639 h 3513667"/>
              <a:gd name="connsiteX1002" fmla="*/ 2782053 w 3076859"/>
              <a:gd name="connsiteY1002" fmla="*/ 413452 h 3513667"/>
              <a:gd name="connsiteX1003" fmla="*/ 2784054 w 3076859"/>
              <a:gd name="connsiteY1003" fmla="*/ 414130 h 3513667"/>
              <a:gd name="connsiteX1004" fmla="*/ 2786054 w 3076859"/>
              <a:gd name="connsiteY1004" fmla="*/ 414672 h 3513667"/>
              <a:gd name="connsiteX1005" fmla="*/ 2788054 w 3076859"/>
              <a:gd name="connsiteY1005" fmla="*/ 415079 h 3513667"/>
              <a:gd name="connsiteX1006" fmla="*/ 2790254 w 3076859"/>
              <a:gd name="connsiteY1006" fmla="*/ 415215 h 3513667"/>
              <a:gd name="connsiteX1007" fmla="*/ 2792454 w 3076859"/>
              <a:gd name="connsiteY1007" fmla="*/ 415079 h 3513667"/>
              <a:gd name="connsiteX1008" fmla="*/ 2794854 w 3076859"/>
              <a:gd name="connsiteY1008" fmla="*/ 414808 h 3513667"/>
              <a:gd name="connsiteX1009" fmla="*/ 2797054 w 3076859"/>
              <a:gd name="connsiteY1009" fmla="*/ 414401 h 3513667"/>
              <a:gd name="connsiteX1010" fmla="*/ 2799054 w 3076859"/>
              <a:gd name="connsiteY1010" fmla="*/ 410877 h 3513667"/>
              <a:gd name="connsiteX1011" fmla="*/ 2801054 w 3076859"/>
              <a:gd name="connsiteY1011" fmla="*/ 408030 h 3513667"/>
              <a:gd name="connsiteX1012" fmla="*/ 2803054 w 3076859"/>
              <a:gd name="connsiteY1012" fmla="*/ 405861 h 3513667"/>
              <a:gd name="connsiteX1013" fmla="*/ 2804854 w 3076859"/>
              <a:gd name="connsiteY1013" fmla="*/ 404370 h 3513667"/>
              <a:gd name="connsiteX1014" fmla="*/ 2805654 w 3076859"/>
              <a:gd name="connsiteY1014" fmla="*/ 403828 h 3513667"/>
              <a:gd name="connsiteX1015" fmla="*/ 2806654 w 3076859"/>
              <a:gd name="connsiteY1015" fmla="*/ 403557 h 3513667"/>
              <a:gd name="connsiteX1016" fmla="*/ 2807254 w 3076859"/>
              <a:gd name="connsiteY1016" fmla="*/ 403286 h 3513667"/>
              <a:gd name="connsiteX1017" fmla="*/ 2808054 w 3076859"/>
              <a:gd name="connsiteY1017" fmla="*/ 403150 h 3513667"/>
              <a:gd name="connsiteX1018" fmla="*/ 2808854 w 3076859"/>
              <a:gd name="connsiteY1018" fmla="*/ 403150 h 3513667"/>
              <a:gd name="connsiteX1019" fmla="*/ 2809654 w 3076859"/>
              <a:gd name="connsiteY1019" fmla="*/ 403286 h 3513667"/>
              <a:gd name="connsiteX1020" fmla="*/ 2810254 w 3076859"/>
              <a:gd name="connsiteY1020" fmla="*/ 403557 h 3513667"/>
              <a:gd name="connsiteX1021" fmla="*/ 2810854 w 3076859"/>
              <a:gd name="connsiteY1021" fmla="*/ 403828 h 3513667"/>
              <a:gd name="connsiteX1022" fmla="*/ 2812254 w 3076859"/>
              <a:gd name="connsiteY1022" fmla="*/ 404777 h 3513667"/>
              <a:gd name="connsiteX1023" fmla="*/ 2813454 w 3076859"/>
              <a:gd name="connsiteY1023" fmla="*/ 405997 h 3513667"/>
              <a:gd name="connsiteX1024" fmla="*/ 2814654 w 3076859"/>
              <a:gd name="connsiteY1024" fmla="*/ 407623 h 3513667"/>
              <a:gd name="connsiteX1025" fmla="*/ 2815654 w 3076859"/>
              <a:gd name="connsiteY1025" fmla="*/ 409521 h 3513667"/>
              <a:gd name="connsiteX1026" fmla="*/ 2817854 w 3076859"/>
              <a:gd name="connsiteY1026" fmla="*/ 413452 h 3513667"/>
              <a:gd name="connsiteX1027" fmla="*/ 2819454 w 3076859"/>
              <a:gd name="connsiteY1027" fmla="*/ 417926 h 3513667"/>
              <a:gd name="connsiteX1028" fmla="*/ 2823454 w 3076859"/>
              <a:gd name="connsiteY1028" fmla="*/ 428906 h 3513667"/>
              <a:gd name="connsiteX1029" fmla="*/ 2827454 w 3076859"/>
              <a:gd name="connsiteY1029" fmla="*/ 439886 h 3513667"/>
              <a:gd name="connsiteX1030" fmla="*/ 2831054 w 3076859"/>
              <a:gd name="connsiteY1030" fmla="*/ 450867 h 3513667"/>
              <a:gd name="connsiteX1031" fmla="*/ 2834454 w 3076859"/>
              <a:gd name="connsiteY1031" fmla="*/ 461847 h 3513667"/>
              <a:gd name="connsiteX1032" fmla="*/ 2837655 w 3076859"/>
              <a:gd name="connsiteY1032" fmla="*/ 472962 h 3513667"/>
              <a:gd name="connsiteX1033" fmla="*/ 2840855 w 3076859"/>
              <a:gd name="connsiteY1033" fmla="*/ 484078 h 3513667"/>
              <a:gd name="connsiteX1034" fmla="*/ 2843655 w 3076859"/>
              <a:gd name="connsiteY1034" fmla="*/ 495194 h 3513667"/>
              <a:gd name="connsiteX1035" fmla="*/ 2846255 w 3076859"/>
              <a:gd name="connsiteY1035" fmla="*/ 506581 h 3513667"/>
              <a:gd name="connsiteX1036" fmla="*/ 2848655 w 3076859"/>
              <a:gd name="connsiteY1036" fmla="*/ 517832 h 3513667"/>
              <a:gd name="connsiteX1037" fmla="*/ 2850655 w 3076859"/>
              <a:gd name="connsiteY1037" fmla="*/ 529084 h 3513667"/>
              <a:gd name="connsiteX1038" fmla="*/ 2852455 w 3076859"/>
              <a:gd name="connsiteY1038" fmla="*/ 540335 h 3513667"/>
              <a:gd name="connsiteX1039" fmla="*/ 2854055 w 3076859"/>
              <a:gd name="connsiteY1039" fmla="*/ 551857 h 3513667"/>
              <a:gd name="connsiteX1040" fmla="*/ 2855255 w 3076859"/>
              <a:gd name="connsiteY1040" fmla="*/ 563244 h 3513667"/>
              <a:gd name="connsiteX1041" fmla="*/ 2856255 w 3076859"/>
              <a:gd name="connsiteY1041" fmla="*/ 574631 h 3513667"/>
              <a:gd name="connsiteX1042" fmla="*/ 2857055 w 3076859"/>
              <a:gd name="connsiteY1042" fmla="*/ 586289 h 3513667"/>
              <a:gd name="connsiteX1043" fmla="*/ 2857255 w 3076859"/>
              <a:gd name="connsiteY1043" fmla="*/ 597812 h 3513667"/>
              <a:gd name="connsiteX1044" fmla="*/ 2862455 w 3076859"/>
              <a:gd name="connsiteY1044" fmla="*/ 625872 h 3513667"/>
              <a:gd name="connsiteX1045" fmla="*/ 2865055 w 3076859"/>
              <a:gd name="connsiteY1045" fmla="*/ 639970 h 3513667"/>
              <a:gd name="connsiteX1046" fmla="*/ 2867255 w 3076859"/>
              <a:gd name="connsiteY1046" fmla="*/ 653933 h 3513667"/>
              <a:gd name="connsiteX1047" fmla="*/ 2869255 w 3076859"/>
              <a:gd name="connsiteY1047" fmla="*/ 668031 h 3513667"/>
              <a:gd name="connsiteX1048" fmla="*/ 2871455 w 3076859"/>
              <a:gd name="connsiteY1048" fmla="*/ 681993 h 3513667"/>
              <a:gd name="connsiteX1049" fmla="*/ 2873055 w 3076859"/>
              <a:gd name="connsiteY1049" fmla="*/ 696091 h 3513667"/>
              <a:gd name="connsiteX1050" fmla="*/ 2874655 w 3076859"/>
              <a:gd name="connsiteY1050" fmla="*/ 710054 h 3513667"/>
              <a:gd name="connsiteX1051" fmla="*/ 2875655 w 3076859"/>
              <a:gd name="connsiteY1051" fmla="*/ 724287 h 3513667"/>
              <a:gd name="connsiteX1052" fmla="*/ 2876855 w 3076859"/>
              <a:gd name="connsiteY1052" fmla="*/ 738385 h 3513667"/>
              <a:gd name="connsiteX1053" fmla="*/ 2877455 w 3076859"/>
              <a:gd name="connsiteY1053" fmla="*/ 752483 h 3513667"/>
              <a:gd name="connsiteX1054" fmla="*/ 2877855 w 3076859"/>
              <a:gd name="connsiteY1054" fmla="*/ 766717 h 3513667"/>
              <a:gd name="connsiteX1055" fmla="*/ 2877855 w 3076859"/>
              <a:gd name="connsiteY1055" fmla="*/ 780679 h 3513667"/>
              <a:gd name="connsiteX1056" fmla="*/ 2877455 w 3076859"/>
              <a:gd name="connsiteY1056" fmla="*/ 794913 h 3513667"/>
              <a:gd name="connsiteX1057" fmla="*/ 2876855 w 3076859"/>
              <a:gd name="connsiteY1057" fmla="*/ 809147 h 3513667"/>
              <a:gd name="connsiteX1058" fmla="*/ 2875455 w 3076859"/>
              <a:gd name="connsiteY1058" fmla="*/ 823380 h 3513667"/>
              <a:gd name="connsiteX1059" fmla="*/ 2905056 w 3076859"/>
              <a:gd name="connsiteY1059" fmla="*/ 1195623 h 3513667"/>
              <a:gd name="connsiteX1060" fmla="*/ 2908056 w 3076859"/>
              <a:gd name="connsiteY1060" fmla="*/ 1206874 h 3513667"/>
              <a:gd name="connsiteX1061" fmla="*/ 2910856 w 3076859"/>
              <a:gd name="connsiteY1061" fmla="*/ 1218126 h 3513667"/>
              <a:gd name="connsiteX1062" fmla="*/ 2913056 w 3076859"/>
              <a:gd name="connsiteY1062" fmla="*/ 1229648 h 3513667"/>
              <a:gd name="connsiteX1063" fmla="*/ 2915456 w 3076859"/>
              <a:gd name="connsiteY1063" fmla="*/ 1241035 h 3513667"/>
              <a:gd name="connsiteX1064" fmla="*/ 2917256 w 3076859"/>
              <a:gd name="connsiteY1064" fmla="*/ 1252422 h 3513667"/>
              <a:gd name="connsiteX1065" fmla="*/ 2918856 w 3076859"/>
              <a:gd name="connsiteY1065" fmla="*/ 1263809 h 3513667"/>
              <a:gd name="connsiteX1066" fmla="*/ 2920456 w 3076859"/>
              <a:gd name="connsiteY1066" fmla="*/ 1275331 h 3513667"/>
              <a:gd name="connsiteX1067" fmla="*/ 2921656 w 3076859"/>
              <a:gd name="connsiteY1067" fmla="*/ 1286854 h 3513667"/>
              <a:gd name="connsiteX1068" fmla="*/ 2922456 w 3076859"/>
              <a:gd name="connsiteY1068" fmla="*/ 1298240 h 3513667"/>
              <a:gd name="connsiteX1069" fmla="*/ 2923456 w 3076859"/>
              <a:gd name="connsiteY1069" fmla="*/ 1309627 h 3513667"/>
              <a:gd name="connsiteX1070" fmla="*/ 2923856 w 3076859"/>
              <a:gd name="connsiteY1070" fmla="*/ 1321285 h 3513667"/>
              <a:gd name="connsiteX1071" fmla="*/ 2924256 w 3076859"/>
              <a:gd name="connsiteY1071" fmla="*/ 1332808 h 3513667"/>
              <a:gd name="connsiteX1072" fmla="*/ 2924256 w 3076859"/>
              <a:gd name="connsiteY1072" fmla="*/ 1344330 h 3513667"/>
              <a:gd name="connsiteX1073" fmla="*/ 2924256 w 3076859"/>
              <a:gd name="connsiteY1073" fmla="*/ 1355853 h 3513667"/>
              <a:gd name="connsiteX1074" fmla="*/ 2924056 w 3076859"/>
              <a:gd name="connsiteY1074" fmla="*/ 1367511 h 3513667"/>
              <a:gd name="connsiteX1075" fmla="*/ 2923856 w 3076859"/>
              <a:gd name="connsiteY1075" fmla="*/ 1379033 h 3513667"/>
              <a:gd name="connsiteX1076" fmla="*/ 2924256 w 3076859"/>
              <a:gd name="connsiteY1076" fmla="*/ 1379711 h 3513667"/>
              <a:gd name="connsiteX1077" fmla="*/ 2924656 w 3076859"/>
              <a:gd name="connsiteY1077" fmla="*/ 1380253 h 3513667"/>
              <a:gd name="connsiteX1078" fmla="*/ 2925056 w 3076859"/>
              <a:gd name="connsiteY1078" fmla="*/ 1381202 h 3513667"/>
              <a:gd name="connsiteX1079" fmla="*/ 2925256 w 3076859"/>
              <a:gd name="connsiteY1079" fmla="*/ 1382151 h 3513667"/>
              <a:gd name="connsiteX1080" fmla="*/ 2925056 w 3076859"/>
              <a:gd name="connsiteY1080" fmla="*/ 1383235 h 3513667"/>
              <a:gd name="connsiteX1081" fmla="*/ 2924656 w 3076859"/>
              <a:gd name="connsiteY1081" fmla="*/ 1384455 h 3513667"/>
              <a:gd name="connsiteX1082" fmla="*/ 2924256 w 3076859"/>
              <a:gd name="connsiteY1082" fmla="*/ 1385811 h 3513667"/>
              <a:gd name="connsiteX1083" fmla="*/ 2923656 w 3076859"/>
              <a:gd name="connsiteY1083" fmla="*/ 1387573 h 3513667"/>
              <a:gd name="connsiteX1084" fmla="*/ 2924056 w 3076859"/>
              <a:gd name="connsiteY1084" fmla="*/ 1391233 h 3513667"/>
              <a:gd name="connsiteX1085" fmla="*/ 2924456 w 3076859"/>
              <a:gd name="connsiteY1085" fmla="*/ 1395029 h 3513667"/>
              <a:gd name="connsiteX1086" fmla="*/ 2926056 w 3076859"/>
              <a:gd name="connsiteY1086" fmla="*/ 1397605 h 3513667"/>
              <a:gd name="connsiteX1087" fmla="*/ 2927656 w 3076859"/>
              <a:gd name="connsiteY1087" fmla="*/ 1400180 h 3513667"/>
              <a:gd name="connsiteX1088" fmla="*/ 2929056 w 3076859"/>
              <a:gd name="connsiteY1088" fmla="*/ 1402891 h 3513667"/>
              <a:gd name="connsiteX1089" fmla="*/ 2930056 w 3076859"/>
              <a:gd name="connsiteY1089" fmla="*/ 1405467 h 3513667"/>
              <a:gd name="connsiteX1090" fmla="*/ 2930856 w 3076859"/>
              <a:gd name="connsiteY1090" fmla="*/ 1408178 h 3513667"/>
              <a:gd name="connsiteX1091" fmla="*/ 2931656 w 3076859"/>
              <a:gd name="connsiteY1091" fmla="*/ 1410889 h 3513667"/>
              <a:gd name="connsiteX1092" fmla="*/ 2932056 w 3076859"/>
              <a:gd name="connsiteY1092" fmla="*/ 1413736 h 3513667"/>
              <a:gd name="connsiteX1093" fmla="*/ 2932456 w 3076859"/>
              <a:gd name="connsiteY1093" fmla="*/ 1416447 h 3513667"/>
              <a:gd name="connsiteX1094" fmla="*/ 2933056 w 3076859"/>
              <a:gd name="connsiteY1094" fmla="*/ 1422005 h 3513667"/>
              <a:gd name="connsiteX1095" fmla="*/ 2933056 w 3076859"/>
              <a:gd name="connsiteY1095" fmla="*/ 1427699 h 3513667"/>
              <a:gd name="connsiteX1096" fmla="*/ 2932456 w 3076859"/>
              <a:gd name="connsiteY1096" fmla="*/ 1439221 h 3513667"/>
              <a:gd name="connsiteX1097" fmla="*/ 2935056 w 3076859"/>
              <a:gd name="connsiteY1097" fmla="*/ 1442881 h 3513667"/>
              <a:gd name="connsiteX1098" fmla="*/ 2937256 w 3076859"/>
              <a:gd name="connsiteY1098" fmla="*/ 1445728 h 3513667"/>
              <a:gd name="connsiteX1099" fmla="*/ 2938456 w 3076859"/>
              <a:gd name="connsiteY1099" fmla="*/ 1446677 h 3513667"/>
              <a:gd name="connsiteX1100" fmla="*/ 2939256 w 3076859"/>
              <a:gd name="connsiteY1100" fmla="*/ 1447490 h 3513667"/>
              <a:gd name="connsiteX1101" fmla="*/ 2940057 w 3076859"/>
              <a:gd name="connsiteY1101" fmla="*/ 1448032 h 3513667"/>
              <a:gd name="connsiteX1102" fmla="*/ 2940857 w 3076859"/>
              <a:gd name="connsiteY1102" fmla="*/ 1448439 h 3513667"/>
              <a:gd name="connsiteX1103" fmla="*/ 2941657 w 3076859"/>
              <a:gd name="connsiteY1103" fmla="*/ 1448574 h 3513667"/>
              <a:gd name="connsiteX1104" fmla="*/ 2942257 w 3076859"/>
              <a:gd name="connsiteY1104" fmla="*/ 1448574 h 3513667"/>
              <a:gd name="connsiteX1105" fmla="*/ 2943057 w 3076859"/>
              <a:gd name="connsiteY1105" fmla="*/ 1448439 h 3513667"/>
              <a:gd name="connsiteX1106" fmla="*/ 2943457 w 3076859"/>
              <a:gd name="connsiteY1106" fmla="*/ 1448168 h 3513667"/>
              <a:gd name="connsiteX1107" fmla="*/ 2943857 w 3076859"/>
              <a:gd name="connsiteY1107" fmla="*/ 1447897 h 3513667"/>
              <a:gd name="connsiteX1108" fmla="*/ 2944657 w 3076859"/>
              <a:gd name="connsiteY1108" fmla="*/ 1447219 h 3513667"/>
              <a:gd name="connsiteX1109" fmla="*/ 2945257 w 3076859"/>
              <a:gd name="connsiteY1109" fmla="*/ 1445999 h 3513667"/>
              <a:gd name="connsiteX1110" fmla="*/ 2946057 w 3076859"/>
              <a:gd name="connsiteY1110" fmla="*/ 1444237 h 3513667"/>
              <a:gd name="connsiteX1111" fmla="*/ 2946457 w 3076859"/>
              <a:gd name="connsiteY1111" fmla="*/ 1442610 h 3513667"/>
              <a:gd name="connsiteX1112" fmla="*/ 2947057 w 3076859"/>
              <a:gd name="connsiteY1112" fmla="*/ 1438950 h 3513667"/>
              <a:gd name="connsiteX1113" fmla="*/ 2947457 w 3076859"/>
              <a:gd name="connsiteY1113" fmla="*/ 1434070 h 3513667"/>
              <a:gd name="connsiteX1114" fmla="*/ 2951657 w 3076859"/>
              <a:gd name="connsiteY1114" fmla="*/ 1423225 h 3513667"/>
              <a:gd name="connsiteX1115" fmla="*/ 2955457 w 3076859"/>
              <a:gd name="connsiteY1115" fmla="*/ 1412516 h 3513667"/>
              <a:gd name="connsiteX1116" fmla="*/ 2959257 w 3076859"/>
              <a:gd name="connsiteY1116" fmla="*/ 1401671 h 3513667"/>
              <a:gd name="connsiteX1117" fmla="*/ 2962857 w 3076859"/>
              <a:gd name="connsiteY1117" fmla="*/ 1390827 h 3513667"/>
              <a:gd name="connsiteX1118" fmla="*/ 2966257 w 3076859"/>
              <a:gd name="connsiteY1118" fmla="*/ 1379846 h 3513667"/>
              <a:gd name="connsiteX1119" fmla="*/ 2969457 w 3076859"/>
              <a:gd name="connsiteY1119" fmla="*/ 1368866 h 3513667"/>
              <a:gd name="connsiteX1120" fmla="*/ 2972457 w 3076859"/>
              <a:gd name="connsiteY1120" fmla="*/ 1357886 h 3513667"/>
              <a:gd name="connsiteX1121" fmla="*/ 2975057 w 3076859"/>
              <a:gd name="connsiteY1121" fmla="*/ 1346906 h 3513667"/>
              <a:gd name="connsiteX1122" fmla="*/ 2977857 w 3076859"/>
              <a:gd name="connsiteY1122" fmla="*/ 1335790 h 3513667"/>
              <a:gd name="connsiteX1123" fmla="*/ 2980257 w 3076859"/>
              <a:gd name="connsiteY1123" fmla="*/ 1324674 h 3513667"/>
              <a:gd name="connsiteX1124" fmla="*/ 2982457 w 3076859"/>
              <a:gd name="connsiteY1124" fmla="*/ 1313559 h 3513667"/>
              <a:gd name="connsiteX1125" fmla="*/ 2984257 w 3076859"/>
              <a:gd name="connsiteY1125" fmla="*/ 1302307 h 3513667"/>
              <a:gd name="connsiteX1126" fmla="*/ 2986057 w 3076859"/>
              <a:gd name="connsiteY1126" fmla="*/ 1291056 h 3513667"/>
              <a:gd name="connsiteX1127" fmla="*/ 2987457 w 3076859"/>
              <a:gd name="connsiteY1127" fmla="*/ 1279669 h 3513667"/>
              <a:gd name="connsiteX1128" fmla="*/ 2988657 w 3076859"/>
              <a:gd name="connsiteY1128" fmla="*/ 1268418 h 3513667"/>
              <a:gd name="connsiteX1129" fmla="*/ 2989457 w 3076859"/>
              <a:gd name="connsiteY1129" fmla="*/ 1256895 h 3513667"/>
              <a:gd name="connsiteX1130" fmla="*/ 2990057 w 3076859"/>
              <a:gd name="connsiteY1130" fmla="*/ 1239679 h 3513667"/>
              <a:gd name="connsiteX1131" fmla="*/ 2990257 w 3076859"/>
              <a:gd name="connsiteY1131" fmla="*/ 1222328 h 3513667"/>
              <a:gd name="connsiteX1132" fmla="*/ 2990457 w 3076859"/>
              <a:gd name="connsiteY1132" fmla="*/ 1218532 h 3513667"/>
              <a:gd name="connsiteX1133" fmla="*/ 2990657 w 3076859"/>
              <a:gd name="connsiteY1133" fmla="*/ 1214601 h 3513667"/>
              <a:gd name="connsiteX1134" fmla="*/ 2991057 w 3076859"/>
              <a:gd name="connsiteY1134" fmla="*/ 1210941 h 3513667"/>
              <a:gd name="connsiteX1135" fmla="*/ 2991857 w 3076859"/>
              <a:gd name="connsiteY1135" fmla="*/ 1207281 h 3513667"/>
              <a:gd name="connsiteX1136" fmla="*/ 2992458 w 3076859"/>
              <a:gd name="connsiteY1136" fmla="*/ 1203892 h 3513667"/>
              <a:gd name="connsiteX1137" fmla="*/ 2993658 w 3076859"/>
              <a:gd name="connsiteY1137" fmla="*/ 1200639 h 3513667"/>
              <a:gd name="connsiteX1138" fmla="*/ 2995258 w 3076859"/>
              <a:gd name="connsiteY1138" fmla="*/ 1197792 h 3513667"/>
              <a:gd name="connsiteX1139" fmla="*/ 2996858 w 3076859"/>
              <a:gd name="connsiteY1139" fmla="*/ 1195081 h 3513667"/>
              <a:gd name="connsiteX1140" fmla="*/ 2997858 w 3076859"/>
              <a:gd name="connsiteY1140" fmla="*/ 1193861 h 3513667"/>
              <a:gd name="connsiteX1141" fmla="*/ 2998858 w 3076859"/>
              <a:gd name="connsiteY1141" fmla="*/ 1192776 h 3513667"/>
              <a:gd name="connsiteX1142" fmla="*/ 3000058 w 3076859"/>
              <a:gd name="connsiteY1142" fmla="*/ 1191692 h 3513667"/>
              <a:gd name="connsiteX1143" fmla="*/ 3001458 w 3076859"/>
              <a:gd name="connsiteY1143" fmla="*/ 1190743 h 3513667"/>
              <a:gd name="connsiteX1144" fmla="*/ 3002658 w 3076859"/>
              <a:gd name="connsiteY1144" fmla="*/ 1189930 h 3513667"/>
              <a:gd name="connsiteX1145" fmla="*/ 3004058 w 3076859"/>
              <a:gd name="connsiteY1145" fmla="*/ 1189116 h 3513667"/>
              <a:gd name="connsiteX1146" fmla="*/ 3005658 w 3076859"/>
              <a:gd name="connsiteY1146" fmla="*/ 1188438 h 3513667"/>
              <a:gd name="connsiteX1147" fmla="*/ 3007258 w 3076859"/>
              <a:gd name="connsiteY1147" fmla="*/ 1188032 h 3513667"/>
              <a:gd name="connsiteX1148" fmla="*/ 3009058 w 3076859"/>
              <a:gd name="connsiteY1148" fmla="*/ 1187489 h 3513667"/>
              <a:gd name="connsiteX1149" fmla="*/ 3010858 w 3076859"/>
              <a:gd name="connsiteY1149" fmla="*/ 1187218 h 3513667"/>
              <a:gd name="connsiteX1150" fmla="*/ 3013058 w 3076859"/>
              <a:gd name="connsiteY1150" fmla="*/ 1187083 h 3513667"/>
              <a:gd name="connsiteX1151" fmla="*/ 3015058 w 3076859"/>
              <a:gd name="connsiteY1151" fmla="*/ 1187083 h 3513667"/>
              <a:gd name="connsiteX1152" fmla="*/ 3017258 w 3076859"/>
              <a:gd name="connsiteY1152" fmla="*/ 1187083 h 3513667"/>
              <a:gd name="connsiteX1153" fmla="*/ 3019658 w 3076859"/>
              <a:gd name="connsiteY1153" fmla="*/ 1187218 h 3513667"/>
              <a:gd name="connsiteX1154" fmla="*/ 3022058 w 3076859"/>
              <a:gd name="connsiteY1154" fmla="*/ 1187761 h 3513667"/>
              <a:gd name="connsiteX1155" fmla="*/ 3024658 w 3076859"/>
              <a:gd name="connsiteY1155" fmla="*/ 1188167 h 3513667"/>
              <a:gd name="connsiteX1156" fmla="*/ 3032258 w 3076859"/>
              <a:gd name="connsiteY1156" fmla="*/ 1189930 h 3513667"/>
              <a:gd name="connsiteX1157" fmla="*/ 3036058 w 3076859"/>
              <a:gd name="connsiteY1157" fmla="*/ 1190743 h 3513667"/>
              <a:gd name="connsiteX1158" fmla="*/ 3039858 w 3076859"/>
              <a:gd name="connsiteY1158" fmla="*/ 1191827 h 3513667"/>
              <a:gd name="connsiteX1159" fmla="*/ 3043658 w 3076859"/>
              <a:gd name="connsiteY1159" fmla="*/ 1193183 h 3513667"/>
              <a:gd name="connsiteX1160" fmla="*/ 3047259 w 3076859"/>
              <a:gd name="connsiteY1160" fmla="*/ 1194539 h 3513667"/>
              <a:gd name="connsiteX1161" fmla="*/ 3050459 w 3076859"/>
              <a:gd name="connsiteY1161" fmla="*/ 1196165 h 3513667"/>
              <a:gd name="connsiteX1162" fmla="*/ 3052059 w 3076859"/>
              <a:gd name="connsiteY1162" fmla="*/ 1197114 h 3513667"/>
              <a:gd name="connsiteX1163" fmla="*/ 3053459 w 3076859"/>
              <a:gd name="connsiteY1163" fmla="*/ 1198199 h 3513667"/>
              <a:gd name="connsiteX1164" fmla="*/ 3055059 w 3076859"/>
              <a:gd name="connsiteY1164" fmla="*/ 1199283 h 3513667"/>
              <a:gd name="connsiteX1165" fmla="*/ 3056059 w 3076859"/>
              <a:gd name="connsiteY1165" fmla="*/ 1200368 h 3513667"/>
              <a:gd name="connsiteX1166" fmla="*/ 3057259 w 3076859"/>
              <a:gd name="connsiteY1166" fmla="*/ 1201588 h 3513667"/>
              <a:gd name="connsiteX1167" fmla="*/ 3058459 w 3076859"/>
              <a:gd name="connsiteY1167" fmla="*/ 1203079 h 3513667"/>
              <a:gd name="connsiteX1168" fmla="*/ 3059259 w 3076859"/>
              <a:gd name="connsiteY1168" fmla="*/ 1204570 h 3513667"/>
              <a:gd name="connsiteX1169" fmla="*/ 3060259 w 3076859"/>
              <a:gd name="connsiteY1169" fmla="*/ 1206061 h 3513667"/>
              <a:gd name="connsiteX1170" fmla="*/ 3060859 w 3076859"/>
              <a:gd name="connsiteY1170" fmla="*/ 1207688 h 3513667"/>
              <a:gd name="connsiteX1171" fmla="*/ 3061259 w 3076859"/>
              <a:gd name="connsiteY1171" fmla="*/ 1209450 h 3513667"/>
              <a:gd name="connsiteX1172" fmla="*/ 3061859 w 3076859"/>
              <a:gd name="connsiteY1172" fmla="*/ 1211348 h 3513667"/>
              <a:gd name="connsiteX1173" fmla="*/ 3062059 w 3076859"/>
              <a:gd name="connsiteY1173" fmla="*/ 1213381 h 3513667"/>
              <a:gd name="connsiteX1174" fmla="*/ 3062059 w 3076859"/>
              <a:gd name="connsiteY1174" fmla="*/ 1215414 h 3513667"/>
              <a:gd name="connsiteX1175" fmla="*/ 3061859 w 3076859"/>
              <a:gd name="connsiteY1175" fmla="*/ 1217719 h 3513667"/>
              <a:gd name="connsiteX1176" fmla="*/ 3061659 w 3076859"/>
              <a:gd name="connsiteY1176" fmla="*/ 1220023 h 3513667"/>
              <a:gd name="connsiteX1177" fmla="*/ 3061059 w 3076859"/>
              <a:gd name="connsiteY1177" fmla="*/ 1222463 h 3513667"/>
              <a:gd name="connsiteX1178" fmla="*/ 3060259 w 3076859"/>
              <a:gd name="connsiteY1178" fmla="*/ 1225175 h 3513667"/>
              <a:gd name="connsiteX1179" fmla="*/ 3059259 w 3076859"/>
              <a:gd name="connsiteY1179" fmla="*/ 1228021 h 3513667"/>
              <a:gd name="connsiteX1180" fmla="*/ 3058659 w 3076859"/>
              <a:gd name="connsiteY1180" fmla="*/ 1230461 h 3513667"/>
              <a:gd name="connsiteX1181" fmla="*/ 3057859 w 3076859"/>
              <a:gd name="connsiteY1181" fmla="*/ 1233173 h 3513667"/>
              <a:gd name="connsiteX1182" fmla="*/ 3057459 w 3076859"/>
              <a:gd name="connsiteY1182" fmla="*/ 1235613 h 3513667"/>
              <a:gd name="connsiteX1183" fmla="*/ 3057059 w 3076859"/>
              <a:gd name="connsiteY1183" fmla="*/ 1238188 h 3513667"/>
              <a:gd name="connsiteX1184" fmla="*/ 3056859 w 3076859"/>
              <a:gd name="connsiteY1184" fmla="*/ 1240764 h 3513667"/>
              <a:gd name="connsiteX1185" fmla="*/ 3056859 w 3076859"/>
              <a:gd name="connsiteY1185" fmla="*/ 1243204 h 3513667"/>
              <a:gd name="connsiteX1186" fmla="*/ 3057259 w 3076859"/>
              <a:gd name="connsiteY1186" fmla="*/ 1248355 h 3513667"/>
              <a:gd name="connsiteX1187" fmla="*/ 3057859 w 3076859"/>
              <a:gd name="connsiteY1187" fmla="*/ 1253371 h 3513667"/>
              <a:gd name="connsiteX1188" fmla="*/ 3058859 w 3076859"/>
              <a:gd name="connsiteY1188" fmla="*/ 1258386 h 3513667"/>
              <a:gd name="connsiteX1189" fmla="*/ 3060259 w 3076859"/>
              <a:gd name="connsiteY1189" fmla="*/ 1263266 h 3513667"/>
              <a:gd name="connsiteX1190" fmla="*/ 3061259 w 3076859"/>
              <a:gd name="connsiteY1190" fmla="*/ 1268418 h 3513667"/>
              <a:gd name="connsiteX1191" fmla="*/ 3064059 w 3076859"/>
              <a:gd name="connsiteY1191" fmla="*/ 1278449 h 3513667"/>
              <a:gd name="connsiteX1192" fmla="*/ 3065259 w 3076859"/>
              <a:gd name="connsiteY1192" fmla="*/ 1283329 h 3513667"/>
              <a:gd name="connsiteX1193" fmla="*/ 3066059 w 3076859"/>
              <a:gd name="connsiteY1193" fmla="*/ 1288480 h 3513667"/>
              <a:gd name="connsiteX1194" fmla="*/ 3066859 w 3076859"/>
              <a:gd name="connsiteY1194" fmla="*/ 1293632 h 3513667"/>
              <a:gd name="connsiteX1195" fmla="*/ 3067059 w 3076859"/>
              <a:gd name="connsiteY1195" fmla="*/ 1298647 h 3513667"/>
              <a:gd name="connsiteX1196" fmla="*/ 3066859 w 3076859"/>
              <a:gd name="connsiteY1196" fmla="*/ 1301223 h 3513667"/>
              <a:gd name="connsiteX1197" fmla="*/ 3066659 w 3076859"/>
              <a:gd name="connsiteY1197" fmla="*/ 1303798 h 3513667"/>
              <a:gd name="connsiteX1198" fmla="*/ 3066059 w 3076859"/>
              <a:gd name="connsiteY1198" fmla="*/ 1306374 h 3513667"/>
              <a:gd name="connsiteX1199" fmla="*/ 3065459 w 3076859"/>
              <a:gd name="connsiteY1199" fmla="*/ 1309085 h 3513667"/>
              <a:gd name="connsiteX1200" fmla="*/ 3065259 w 3076859"/>
              <a:gd name="connsiteY1200" fmla="*/ 1330639 h 3513667"/>
              <a:gd name="connsiteX1201" fmla="*/ 3065059 w 3076859"/>
              <a:gd name="connsiteY1201" fmla="*/ 1352464 h 3513667"/>
              <a:gd name="connsiteX1202" fmla="*/ 3065059 w 3076859"/>
              <a:gd name="connsiteY1202" fmla="*/ 1404518 h 3513667"/>
              <a:gd name="connsiteX1203" fmla="*/ 3066459 w 3076859"/>
              <a:gd name="connsiteY1203" fmla="*/ 1429054 h 3513667"/>
              <a:gd name="connsiteX1204" fmla="*/ 3068859 w 3076859"/>
              <a:gd name="connsiteY1204" fmla="*/ 1437594 h 3513667"/>
              <a:gd name="connsiteX1205" fmla="*/ 3070859 w 3076859"/>
              <a:gd name="connsiteY1205" fmla="*/ 1446406 h 3513667"/>
              <a:gd name="connsiteX1206" fmla="*/ 3072459 w 3076859"/>
              <a:gd name="connsiteY1206" fmla="*/ 1455081 h 3513667"/>
              <a:gd name="connsiteX1207" fmla="*/ 3073659 w 3076859"/>
              <a:gd name="connsiteY1207" fmla="*/ 1463893 h 3513667"/>
              <a:gd name="connsiteX1208" fmla="*/ 3074659 w 3076859"/>
              <a:gd name="connsiteY1208" fmla="*/ 1472568 h 3513667"/>
              <a:gd name="connsiteX1209" fmla="*/ 3075059 w 3076859"/>
              <a:gd name="connsiteY1209" fmla="*/ 1481380 h 3513667"/>
              <a:gd name="connsiteX1210" fmla="*/ 3075459 w 3076859"/>
              <a:gd name="connsiteY1210" fmla="*/ 1490191 h 3513667"/>
              <a:gd name="connsiteX1211" fmla="*/ 3075459 w 3076859"/>
              <a:gd name="connsiteY1211" fmla="*/ 1499002 h 3513667"/>
              <a:gd name="connsiteX1212" fmla="*/ 3075059 w 3076859"/>
              <a:gd name="connsiteY1212" fmla="*/ 1516625 h 3513667"/>
              <a:gd name="connsiteX1213" fmla="*/ 3074659 w 3076859"/>
              <a:gd name="connsiteY1213" fmla="*/ 1534247 h 3513667"/>
              <a:gd name="connsiteX1214" fmla="*/ 3073859 w 3076859"/>
              <a:gd name="connsiteY1214" fmla="*/ 1552005 h 3513667"/>
              <a:gd name="connsiteX1215" fmla="*/ 3073859 w 3076859"/>
              <a:gd name="connsiteY1215" fmla="*/ 1560817 h 3513667"/>
              <a:gd name="connsiteX1216" fmla="*/ 3074059 w 3076859"/>
              <a:gd name="connsiteY1216" fmla="*/ 1569628 h 3513667"/>
              <a:gd name="connsiteX1217" fmla="*/ 3075059 w 3076859"/>
              <a:gd name="connsiteY1217" fmla="*/ 1582641 h 3513667"/>
              <a:gd name="connsiteX1218" fmla="*/ 3075859 w 3076859"/>
              <a:gd name="connsiteY1218" fmla="*/ 1595655 h 3513667"/>
              <a:gd name="connsiteX1219" fmla="*/ 3076459 w 3076859"/>
              <a:gd name="connsiteY1219" fmla="*/ 1608398 h 3513667"/>
              <a:gd name="connsiteX1220" fmla="*/ 3076859 w 3076859"/>
              <a:gd name="connsiteY1220" fmla="*/ 1621411 h 3513667"/>
              <a:gd name="connsiteX1221" fmla="*/ 3076659 w 3076859"/>
              <a:gd name="connsiteY1221" fmla="*/ 1634425 h 3513667"/>
              <a:gd name="connsiteX1222" fmla="*/ 3076259 w 3076859"/>
              <a:gd name="connsiteY1222" fmla="*/ 1647438 h 3513667"/>
              <a:gd name="connsiteX1223" fmla="*/ 3075259 w 3076859"/>
              <a:gd name="connsiteY1223" fmla="*/ 1660316 h 3513667"/>
              <a:gd name="connsiteX1224" fmla="*/ 3074659 w 3076859"/>
              <a:gd name="connsiteY1224" fmla="*/ 1666823 h 3513667"/>
              <a:gd name="connsiteX1225" fmla="*/ 3073859 w 3076859"/>
              <a:gd name="connsiteY1225" fmla="*/ 1673330 h 3513667"/>
              <a:gd name="connsiteX1226" fmla="*/ 3074659 w 3076859"/>
              <a:gd name="connsiteY1226" fmla="*/ 1803330 h 3513667"/>
              <a:gd name="connsiteX1227" fmla="*/ 3075059 w 3076859"/>
              <a:gd name="connsiteY1227" fmla="*/ 1818784 h 3513667"/>
              <a:gd name="connsiteX1228" fmla="*/ 3075459 w 3076859"/>
              <a:gd name="connsiteY1228" fmla="*/ 1834102 h 3513667"/>
              <a:gd name="connsiteX1229" fmla="*/ 3075859 w 3076859"/>
              <a:gd name="connsiteY1229" fmla="*/ 1864874 h 3513667"/>
              <a:gd name="connsiteX1230" fmla="*/ 3075659 w 3076859"/>
              <a:gd name="connsiteY1230" fmla="*/ 1895645 h 3513667"/>
              <a:gd name="connsiteX1231" fmla="*/ 3075259 w 3076859"/>
              <a:gd name="connsiteY1231" fmla="*/ 1926417 h 3513667"/>
              <a:gd name="connsiteX1232" fmla="*/ 3074059 w 3076859"/>
              <a:gd name="connsiteY1232" fmla="*/ 1957189 h 3513667"/>
              <a:gd name="connsiteX1233" fmla="*/ 3072659 w 3076859"/>
              <a:gd name="connsiteY1233" fmla="*/ 1987825 h 3513667"/>
              <a:gd name="connsiteX1234" fmla="*/ 3070859 w 3076859"/>
              <a:gd name="connsiteY1234" fmla="*/ 2018325 h 3513667"/>
              <a:gd name="connsiteX1235" fmla="*/ 3068859 w 3076859"/>
              <a:gd name="connsiteY1235" fmla="*/ 2048961 h 3513667"/>
              <a:gd name="connsiteX1236" fmla="*/ 3066459 w 3076859"/>
              <a:gd name="connsiteY1236" fmla="*/ 2079733 h 3513667"/>
              <a:gd name="connsiteX1237" fmla="*/ 3063659 w 3076859"/>
              <a:gd name="connsiteY1237" fmla="*/ 2110369 h 3513667"/>
              <a:gd name="connsiteX1238" fmla="*/ 3060459 w 3076859"/>
              <a:gd name="connsiteY1238" fmla="*/ 2140734 h 3513667"/>
              <a:gd name="connsiteX1239" fmla="*/ 3057259 w 3076859"/>
              <a:gd name="connsiteY1239" fmla="*/ 2171370 h 3513667"/>
              <a:gd name="connsiteX1240" fmla="*/ 3053859 w 3076859"/>
              <a:gd name="connsiteY1240" fmla="*/ 2202007 h 3513667"/>
              <a:gd name="connsiteX1241" fmla="*/ 3050259 w 3076859"/>
              <a:gd name="connsiteY1241" fmla="*/ 2232643 h 3513667"/>
              <a:gd name="connsiteX1242" fmla="*/ 3042658 w 3076859"/>
              <a:gd name="connsiteY1242" fmla="*/ 2293644 h 3513667"/>
              <a:gd name="connsiteX1243" fmla="*/ 3040658 w 3076859"/>
              <a:gd name="connsiteY1243" fmla="*/ 2309775 h 3513667"/>
              <a:gd name="connsiteX1244" fmla="*/ 3038858 w 3076859"/>
              <a:gd name="connsiteY1244" fmla="*/ 2325771 h 3513667"/>
              <a:gd name="connsiteX1245" fmla="*/ 3035058 w 3076859"/>
              <a:gd name="connsiteY1245" fmla="*/ 2357898 h 3513667"/>
              <a:gd name="connsiteX1246" fmla="*/ 3035858 w 3076859"/>
              <a:gd name="connsiteY1246" fmla="*/ 2363999 h 3513667"/>
              <a:gd name="connsiteX1247" fmla="*/ 3036458 w 3076859"/>
              <a:gd name="connsiteY1247" fmla="*/ 2369828 h 3513667"/>
              <a:gd name="connsiteX1248" fmla="*/ 3036858 w 3076859"/>
              <a:gd name="connsiteY1248" fmla="*/ 2375792 h 3513667"/>
              <a:gd name="connsiteX1249" fmla="*/ 3036658 w 3076859"/>
              <a:gd name="connsiteY1249" fmla="*/ 2381621 h 3513667"/>
              <a:gd name="connsiteX1250" fmla="*/ 3036458 w 3076859"/>
              <a:gd name="connsiteY1250" fmla="*/ 2384332 h 3513667"/>
              <a:gd name="connsiteX1251" fmla="*/ 3036058 w 3076859"/>
              <a:gd name="connsiteY1251" fmla="*/ 2387315 h 3513667"/>
              <a:gd name="connsiteX1252" fmla="*/ 3035258 w 3076859"/>
              <a:gd name="connsiteY1252" fmla="*/ 2390161 h 3513667"/>
              <a:gd name="connsiteX1253" fmla="*/ 3034458 w 3076859"/>
              <a:gd name="connsiteY1253" fmla="*/ 2393008 h 3513667"/>
              <a:gd name="connsiteX1254" fmla="*/ 3033458 w 3076859"/>
              <a:gd name="connsiteY1254" fmla="*/ 2395855 h 3513667"/>
              <a:gd name="connsiteX1255" fmla="*/ 3032258 w 3076859"/>
              <a:gd name="connsiteY1255" fmla="*/ 2398566 h 3513667"/>
              <a:gd name="connsiteX1256" fmla="*/ 3030858 w 3076859"/>
              <a:gd name="connsiteY1256" fmla="*/ 2401413 h 3513667"/>
              <a:gd name="connsiteX1257" fmla="*/ 3029058 w 3076859"/>
              <a:gd name="connsiteY1257" fmla="*/ 2403988 h 3513667"/>
              <a:gd name="connsiteX1258" fmla="*/ 3026658 w 3076859"/>
              <a:gd name="connsiteY1258" fmla="*/ 2424457 h 3513667"/>
              <a:gd name="connsiteX1259" fmla="*/ 3024658 w 3076859"/>
              <a:gd name="connsiteY1259" fmla="*/ 2444927 h 3513667"/>
              <a:gd name="connsiteX1260" fmla="*/ 3023058 w 3076859"/>
              <a:gd name="connsiteY1260" fmla="*/ 2465396 h 3513667"/>
              <a:gd name="connsiteX1261" fmla="*/ 3021458 w 3076859"/>
              <a:gd name="connsiteY1261" fmla="*/ 2485730 h 3513667"/>
              <a:gd name="connsiteX1262" fmla="*/ 3018658 w 3076859"/>
              <a:gd name="connsiteY1262" fmla="*/ 2526804 h 3513667"/>
              <a:gd name="connsiteX1263" fmla="*/ 3016058 w 3076859"/>
              <a:gd name="connsiteY1263" fmla="*/ 2567742 h 3513667"/>
              <a:gd name="connsiteX1264" fmla="*/ 3013258 w 3076859"/>
              <a:gd name="connsiteY1264" fmla="*/ 2608681 h 3513667"/>
              <a:gd name="connsiteX1265" fmla="*/ 3011658 w 3076859"/>
              <a:gd name="connsiteY1265" fmla="*/ 2629286 h 3513667"/>
              <a:gd name="connsiteX1266" fmla="*/ 3009858 w 3076859"/>
              <a:gd name="connsiteY1266" fmla="*/ 2649620 h 3513667"/>
              <a:gd name="connsiteX1267" fmla="*/ 3007858 w 3076859"/>
              <a:gd name="connsiteY1267" fmla="*/ 2670089 h 3513667"/>
              <a:gd name="connsiteX1268" fmla="*/ 3005458 w 3076859"/>
              <a:gd name="connsiteY1268" fmla="*/ 2690423 h 3513667"/>
              <a:gd name="connsiteX1269" fmla="*/ 3002658 w 3076859"/>
              <a:gd name="connsiteY1269" fmla="*/ 2710892 h 3513667"/>
              <a:gd name="connsiteX1270" fmla="*/ 2999458 w 3076859"/>
              <a:gd name="connsiteY1270" fmla="*/ 2731226 h 3513667"/>
              <a:gd name="connsiteX1271" fmla="*/ 2998858 w 3076859"/>
              <a:gd name="connsiteY1271" fmla="*/ 2741935 h 3513667"/>
              <a:gd name="connsiteX1272" fmla="*/ 2998258 w 3076859"/>
              <a:gd name="connsiteY1272" fmla="*/ 2752508 h 3513667"/>
              <a:gd name="connsiteX1273" fmla="*/ 2997458 w 3076859"/>
              <a:gd name="connsiteY1273" fmla="*/ 2763217 h 3513667"/>
              <a:gd name="connsiteX1274" fmla="*/ 2996258 w 3076859"/>
              <a:gd name="connsiteY1274" fmla="*/ 2773926 h 3513667"/>
              <a:gd name="connsiteX1275" fmla="*/ 2995258 w 3076859"/>
              <a:gd name="connsiteY1275" fmla="*/ 2784364 h 3513667"/>
              <a:gd name="connsiteX1276" fmla="*/ 2993858 w 3076859"/>
              <a:gd name="connsiteY1276" fmla="*/ 2795073 h 3513667"/>
              <a:gd name="connsiteX1277" fmla="*/ 2992458 w 3076859"/>
              <a:gd name="connsiteY1277" fmla="*/ 2805647 h 3513667"/>
              <a:gd name="connsiteX1278" fmla="*/ 2990857 w 3076859"/>
              <a:gd name="connsiteY1278" fmla="*/ 2816085 h 3513667"/>
              <a:gd name="connsiteX1279" fmla="*/ 2989057 w 3076859"/>
              <a:gd name="connsiteY1279" fmla="*/ 2826658 h 3513667"/>
              <a:gd name="connsiteX1280" fmla="*/ 2987257 w 3076859"/>
              <a:gd name="connsiteY1280" fmla="*/ 2837096 h 3513667"/>
              <a:gd name="connsiteX1281" fmla="*/ 2984857 w 3076859"/>
              <a:gd name="connsiteY1281" fmla="*/ 2847670 h 3513667"/>
              <a:gd name="connsiteX1282" fmla="*/ 2982657 w 3076859"/>
              <a:gd name="connsiteY1282" fmla="*/ 2858108 h 3513667"/>
              <a:gd name="connsiteX1283" fmla="*/ 2980457 w 3076859"/>
              <a:gd name="connsiteY1283" fmla="*/ 2868546 h 3513667"/>
              <a:gd name="connsiteX1284" fmla="*/ 2977657 w 3076859"/>
              <a:gd name="connsiteY1284" fmla="*/ 2878984 h 3513667"/>
              <a:gd name="connsiteX1285" fmla="*/ 2974857 w 3076859"/>
              <a:gd name="connsiteY1285" fmla="*/ 2889422 h 3513667"/>
              <a:gd name="connsiteX1286" fmla="*/ 2971857 w 3076859"/>
              <a:gd name="connsiteY1286" fmla="*/ 2899724 h 3513667"/>
              <a:gd name="connsiteX1287" fmla="*/ 2973057 w 3076859"/>
              <a:gd name="connsiteY1287" fmla="*/ 2905689 h 3513667"/>
              <a:gd name="connsiteX1288" fmla="*/ 2973857 w 3076859"/>
              <a:gd name="connsiteY1288" fmla="*/ 2911925 h 3513667"/>
              <a:gd name="connsiteX1289" fmla="*/ 2974257 w 3076859"/>
              <a:gd name="connsiteY1289" fmla="*/ 2918025 h 3513667"/>
              <a:gd name="connsiteX1290" fmla="*/ 2974257 w 3076859"/>
              <a:gd name="connsiteY1290" fmla="*/ 2923989 h 3513667"/>
              <a:gd name="connsiteX1291" fmla="*/ 2973857 w 3076859"/>
              <a:gd name="connsiteY1291" fmla="*/ 2929954 h 3513667"/>
              <a:gd name="connsiteX1292" fmla="*/ 2973057 w 3076859"/>
              <a:gd name="connsiteY1292" fmla="*/ 2936054 h 3513667"/>
              <a:gd name="connsiteX1293" fmla="*/ 2971657 w 3076859"/>
              <a:gd name="connsiteY1293" fmla="*/ 2942018 h 3513667"/>
              <a:gd name="connsiteX1294" fmla="*/ 2969857 w 3076859"/>
              <a:gd name="connsiteY1294" fmla="*/ 2948119 h 3513667"/>
              <a:gd name="connsiteX1295" fmla="*/ 2970457 w 3076859"/>
              <a:gd name="connsiteY1295" fmla="*/ 2952456 h 3513667"/>
              <a:gd name="connsiteX1296" fmla="*/ 2970857 w 3076859"/>
              <a:gd name="connsiteY1296" fmla="*/ 2956930 h 3513667"/>
              <a:gd name="connsiteX1297" fmla="*/ 2971057 w 3076859"/>
              <a:gd name="connsiteY1297" fmla="*/ 2961268 h 3513667"/>
              <a:gd name="connsiteX1298" fmla="*/ 2971057 w 3076859"/>
              <a:gd name="connsiteY1298" fmla="*/ 2965741 h 3513667"/>
              <a:gd name="connsiteX1299" fmla="*/ 2970857 w 3076859"/>
              <a:gd name="connsiteY1299" fmla="*/ 2970079 h 3513667"/>
              <a:gd name="connsiteX1300" fmla="*/ 2970657 w 3076859"/>
              <a:gd name="connsiteY1300" fmla="*/ 2974417 h 3513667"/>
              <a:gd name="connsiteX1301" fmla="*/ 2970457 w 3076859"/>
              <a:gd name="connsiteY1301" fmla="*/ 2978755 h 3513667"/>
              <a:gd name="connsiteX1302" fmla="*/ 2969657 w 3076859"/>
              <a:gd name="connsiteY1302" fmla="*/ 2983093 h 3513667"/>
              <a:gd name="connsiteX1303" fmla="*/ 2969057 w 3076859"/>
              <a:gd name="connsiteY1303" fmla="*/ 2987295 h 3513667"/>
              <a:gd name="connsiteX1304" fmla="*/ 2968257 w 3076859"/>
              <a:gd name="connsiteY1304" fmla="*/ 2991497 h 3513667"/>
              <a:gd name="connsiteX1305" fmla="*/ 2966257 w 3076859"/>
              <a:gd name="connsiteY1305" fmla="*/ 3000037 h 3513667"/>
              <a:gd name="connsiteX1306" fmla="*/ 2963657 w 3076859"/>
              <a:gd name="connsiteY1306" fmla="*/ 3008577 h 3513667"/>
              <a:gd name="connsiteX1307" fmla="*/ 2960857 w 3076859"/>
              <a:gd name="connsiteY1307" fmla="*/ 3016982 h 3513667"/>
              <a:gd name="connsiteX1308" fmla="*/ 2949657 w 3076859"/>
              <a:gd name="connsiteY1308" fmla="*/ 3021049 h 3513667"/>
              <a:gd name="connsiteX1309" fmla="*/ 2951857 w 3076859"/>
              <a:gd name="connsiteY1309" fmla="*/ 3020778 h 3513667"/>
              <a:gd name="connsiteX1310" fmla="*/ 2954457 w 3076859"/>
              <a:gd name="connsiteY1310" fmla="*/ 3019964 h 3513667"/>
              <a:gd name="connsiteX1311" fmla="*/ 2957457 w 3076859"/>
              <a:gd name="connsiteY1311" fmla="*/ 3018744 h 3513667"/>
              <a:gd name="connsiteX1312" fmla="*/ 2960857 w 3076859"/>
              <a:gd name="connsiteY1312" fmla="*/ 3016982 h 3513667"/>
              <a:gd name="connsiteX1313" fmla="*/ 2959457 w 3076859"/>
              <a:gd name="connsiteY1313" fmla="*/ 3022404 h 3513667"/>
              <a:gd name="connsiteX1314" fmla="*/ 2958057 w 3076859"/>
              <a:gd name="connsiteY1314" fmla="*/ 3027827 h 3513667"/>
              <a:gd name="connsiteX1315" fmla="*/ 2956457 w 3076859"/>
              <a:gd name="connsiteY1315" fmla="*/ 3032978 h 3513667"/>
              <a:gd name="connsiteX1316" fmla="*/ 2954857 w 3076859"/>
              <a:gd name="connsiteY1316" fmla="*/ 3037858 h 3513667"/>
              <a:gd name="connsiteX1317" fmla="*/ 2953057 w 3076859"/>
              <a:gd name="connsiteY1317" fmla="*/ 3042738 h 3513667"/>
              <a:gd name="connsiteX1318" fmla="*/ 2951257 w 3076859"/>
              <a:gd name="connsiteY1318" fmla="*/ 3047212 h 3513667"/>
              <a:gd name="connsiteX1319" fmla="*/ 2949057 w 3076859"/>
              <a:gd name="connsiteY1319" fmla="*/ 3051685 h 3513667"/>
              <a:gd name="connsiteX1320" fmla="*/ 2946857 w 3076859"/>
              <a:gd name="connsiteY1320" fmla="*/ 3055887 h 3513667"/>
              <a:gd name="connsiteX1321" fmla="*/ 2944657 w 3076859"/>
              <a:gd name="connsiteY1321" fmla="*/ 3059818 h 3513667"/>
              <a:gd name="connsiteX1322" fmla="*/ 2942057 w 3076859"/>
              <a:gd name="connsiteY1322" fmla="*/ 3063750 h 3513667"/>
              <a:gd name="connsiteX1323" fmla="*/ 2939656 w 3076859"/>
              <a:gd name="connsiteY1323" fmla="*/ 3067410 h 3513667"/>
              <a:gd name="connsiteX1324" fmla="*/ 2936856 w 3076859"/>
              <a:gd name="connsiteY1324" fmla="*/ 3070934 h 3513667"/>
              <a:gd name="connsiteX1325" fmla="*/ 2933856 w 3076859"/>
              <a:gd name="connsiteY1325" fmla="*/ 3074323 h 3513667"/>
              <a:gd name="connsiteX1326" fmla="*/ 2930856 w 3076859"/>
              <a:gd name="connsiteY1326" fmla="*/ 3077441 h 3513667"/>
              <a:gd name="connsiteX1327" fmla="*/ 2927656 w 3076859"/>
              <a:gd name="connsiteY1327" fmla="*/ 3080423 h 3513667"/>
              <a:gd name="connsiteX1328" fmla="*/ 2924456 w 3076859"/>
              <a:gd name="connsiteY1328" fmla="*/ 3083406 h 3513667"/>
              <a:gd name="connsiteX1329" fmla="*/ 2921056 w 3076859"/>
              <a:gd name="connsiteY1329" fmla="*/ 3085981 h 3513667"/>
              <a:gd name="connsiteX1330" fmla="*/ 2917456 w 3076859"/>
              <a:gd name="connsiteY1330" fmla="*/ 3088421 h 3513667"/>
              <a:gd name="connsiteX1331" fmla="*/ 2913656 w 3076859"/>
              <a:gd name="connsiteY1331" fmla="*/ 3090590 h 3513667"/>
              <a:gd name="connsiteX1332" fmla="*/ 2909656 w 3076859"/>
              <a:gd name="connsiteY1332" fmla="*/ 3092759 h 3513667"/>
              <a:gd name="connsiteX1333" fmla="*/ 2905656 w 3076859"/>
              <a:gd name="connsiteY1333" fmla="*/ 3094657 h 3513667"/>
              <a:gd name="connsiteX1334" fmla="*/ 2901456 w 3076859"/>
              <a:gd name="connsiteY1334" fmla="*/ 3096419 h 3513667"/>
              <a:gd name="connsiteX1335" fmla="*/ 2897056 w 3076859"/>
              <a:gd name="connsiteY1335" fmla="*/ 3098046 h 3513667"/>
              <a:gd name="connsiteX1336" fmla="*/ 2892656 w 3076859"/>
              <a:gd name="connsiteY1336" fmla="*/ 3099401 h 3513667"/>
              <a:gd name="connsiteX1337" fmla="*/ 2887856 w 3076859"/>
              <a:gd name="connsiteY1337" fmla="*/ 3100621 h 3513667"/>
              <a:gd name="connsiteX1338" fmla="*/ 2883055 w 3076859"/>
              <a:gd name="connsiteY1338" fmla="*/ 3101706 h 3513667"/>
              <a:gd name="connsiteX1339" fmla="*/ 2878055 w 3076859"/>
              <a:gd name="connsiteY1339" fmla="*/ 3102655 h 3513667"/>
              <a:gd name="connsiteX1340" fmla="*/ 2873055 w 3076859"/>
              <a:gd name="connsiteY1340" fmla="*/ 3103468 h 3513667"/>
              <a:gd name="connsiteX1341" fmla="*/ 2867455 w 3076859"/>
              <a:gd name="connsiteY1341" fmla="*/ 3104010 h 3513667"/>
              <a:gd name="connsiteX1342" fmla="*/ 2862055 w 3076859"/>
              <a:gd name="connsiteY1342" fmla="*/ 3104417 h 3513667"/>
              <a:gd name="connsiteX1343" fmla="*/ 2856255 w 3076859"/>
              <a:gd name="connsiteY1343" fmla="*/ 3104688 h 3513667"/>
              <a:gd name="connsiteX1344" fmla="*/ 2850655 w 3076859"/>
              <a:gd name="connsiteY1344" fmla="*/ 3104688 h 3513667"/>
              <a:gd name="connsiteX1345" fmla="*/ 2847255 w 3076859"/>
              <a:gd name="connsiteY1345" fmla="*/ 3104688 h 3513667"/>
              <a:gd name="connsiteX1346" fmla="*/ 2844055 w 3076859"/>
              <a:gd name="connsiteY1346" fmla="*/ 3104824 h 3513667"/>
              <a:gd name="connsiteX1347" fmla="*/ 2840855 w 3076859"/>
              <a:gd name="connsiteY1347" fmla="*/ 3105095 h 3513667"/>
              <a:gd name="connsiteX1348" fmla="*/ 2837655 w 3076859"/>
              <a:gd name="connsiteY1348" fmla="*/ 3105637 h 3513667"/>
              <a:gd name="connsiteX1349" fmla="*/ 2831454 w 3076859"/>
              <a:gd name="connsiteY1349" fmla="*/ 3106722 h 3513667"/>
              <a:gd name="connsiteX1350" fmla="*/ 2825254 w 3076859"/>
              <a:gd name="connsiteY1350" fmla="*/ 3107942 h 3513667"/>
              <a:gd name="connsiteX1351" fmla="*/ 2813254 w 3076859"/>
              <a:gd name="connsiteY1351" fmla="*/ 3110653 h 3513667"/>
              <a:gd name="connsiteX1352" fmla="*/ 2807054 w 3076859"/>
              <a:gd name="connsiteY1352" fmla="*/ 3112144 h 3513667"/>
              <a:gd name="connsiteX1353" fmla="*/ 2800854 w 3076859"/>
              <a:gd name="connsiteY1353" fmla="*/ 3113228 h 3513667"/>
              <a:gd name="connsiteX1354" fmla="*/ 2791654 w 3076859"/>
              <a:gd name="connsiteY1354" fmla="*/ 3166909 h 3513667"/>
              <a:gd name="connsiteX1355" fmla="*/ 2791654 w 3076859"/>
              <a:gd name="connsiteY1355" fmla="*/ 3176127 h 3513667"/>
              <a:gd name="connsiteX1356" fmla="*/ 2791654 w 3076859"/>
              <a:gd name="connsiteY1356" fmla="*/ 3185210 h 3513667"/>
              <a:gd name="connsiteX1357" fmla="*/ 2791854 w 3076859"/>
              <a:gd name="connsiteY1357" fmla="*/ 3203510 h 3513667"/>
              <a:gd name="connsiteX1358" fmla="*/ 2792054 w 3076859"/>
              <a:gd name="connsiteY1358" fmla="*/ 3221675 h 3513667"/>
              <a:gd name="connsiteX1359" fmla="*/ 2792054 w 3076859"/>
              <a:gd name="connsiteY1359" fmla="*/ 3230757 h 3513667"/>
              <a:gd name="connsiteX1360" fmla="*/ 2792054 w 3076859"/>
              <a:gd name="connsiteY1360" fmla="*/ 3239975 h 3513667"/>
              <a:gd name="connsiteX1361" fmla="*/ 2791854 w 3076859"/>
              <a:gd name="connsiteY1361" fmla="*/ 3249058 h 3513667"/>
              <a:gd name="connsiteX1362" fmla="*/ 2791054 w 3076859"/>
              <a:gd name="connsiteY1362" fmla="*/ 3258140 h 3513667"/>
              <a:gd name="connsiteX1363" fmla="*/ 2790454 w 3076859"/>
              <a:gd name="connsiteY1363" fmla="*/ 3267222 h 3513667"/>
              <a:gd name="connsiteX1364" fmla="*/ 2789254 w 3076859"/>
              <a:gd name="connsiteY1364" fmla="*/ 3276305 h 3513667"/>
              <a:gd name="connsiteX1365" fmla="*/ 2787854 w 3076859"/>
              <a:gd name="connsiteY1365" fmla="*/ 3285387 h 3513667"/>
              <a:gd name="connsiteX1366" fmla="*/ 2786054 w 3076859"/>
              <a:gd name="connsiteY1366" fmla="*/ 3294334 h 3513667"/>
              <a:gd name="connsiteX1367" fmla="*/ 2783854 w 3076859"/>
              <a:gd name="connsiteY1367" fmla="*/ 3303281 h 3513667"/>
              <a:gd name="connsiteX1368" fmla="*/ 2781053 w 3076859"/>
              <a:gd name="connsiteY1368" fmla="*/ 3312228 h 3513667"/>
              <a:gd name="connsiteX1369" fmla="*/ 2781453 w 3076859"/>
              <a:gd name="connsiteY1369" fmla="*/ 3317786 h 3513667"/>
              <a:gd name="connsiteX1370" fmla="*/ 2781453 w 3076859"/>
              <a:gd name="connsiteY1370" fmla="*/ 3323208 h 3513667"/>
              <a:gd name="connsiteX1371" fmla="*/ 2781453 w 3076859"/>
              <a:gd name="connsiteY1371" fmla="*/ 3328630 h 3513667"/>
              <a:gd name="connsiteX1372" fmla="*/ 2781253 w 3076859"/>
              <a:gd name="connsiteY1372" fmla="*/ 3334053 h 3513667"/>
              <a:gd name="connsiteX1373" fmla="*/ 2780853 w 3076859"/>
              <a:gd name="connsiteY1373" fmla="*/ 3339475 h 3513667"/>
              <a:gd name="connsiteX1374" fmla="*/ 2780253 w 3076859"/>
              <a:gd name="connsiteY1374" fmla="*/ 3344897 h 3513667"/>
              <a:gd name="connsiteX1375" fmla="*/ 2778653 w 3076859"/>
              <a:gd name="connsiteY1375" fmla="*/ 3355742 h 3513667"/>
              <a:gd name="connsiteX1376" fmla="*/ 2776653 w 3076859"/>
              <a:gd name="connsiteY1376" fmla="*/ 3366315 h 3513667"/>
              <a:gd name="connsiteX1377" fmla="*/ 2774653 w 3076859"/>
              <a:gd name="connsiteY1377" fmla="*/ 3377025 h 3513667"/>
              <a:gd name="connsiteX1378" fmla="*/ 2772453 w 3076859"/>
              <a:gd name="connsiteY1378" fmla="*/ 3387734 h 3513667"/>
              <a:gd name="connsiteX1379" fmla="*/ 2770653 w 3076859"/>
              <a:gd name="connsiteY1379" fmla="*/ 3398307 h 3513667"/>
              <a:gd name="connsiteX1380" fmla="*/ 2771253 w 3076859"/>
              <a:gd name="connsiteY1380" fmla="*/ 3400883 h 3513667"/>
              <a:gd name="connsiteX1381" fmla="*/ 2771653 w 3076859"/>
              <a:gd name="connsiteY1381" fmla="*/ 3403323 h 3513667"/>
              <a:gd name="connsiteX1382" fmla="*/ 2771653 w 3076859"/>
              <a:gd name="connsiteY1382" fmla="*/ 3405627 h 3513667"/>
              <a:gd name="connsiteX1383" fmla="*/ 2771653 w 3076859"/>
              <a:gd name="connsiteY1383" fmla="*/ 3407932 h 3513667"/>
              <a:gd name="connsiteX1384" fmla="*/ 2771453 w 3076859"/>
              <a:gd name="connsiteY1384" fmla="*/ 3410101 h 3513667"/>
              <a:gd name="connsiteX1385" fmla="*/ 2771053 w 3076859"/>
              <a:gd name="connsiteY1385" fmla="*/ 3412405 h 3513667"/>
              <a:gd name="connsiteX1386" fmla="*/ 2770453 w 3076859"/>
              <a:gd name="connsiteY1386" fmla="*/ 3414574 h 3513667"/>
              <a:gd name="connsiteX1387" fmla="*/ 2769453 w 3076859"/>
              <a:gd name="connsiteY1387" fmla="*/ 3416743 h 3513667"/>
              <a:gd name="connsiteX1388" fmla="*/ 2767853 w 3076859"/>
              <a:gd name="connsiteY1388" fmla="*/ 3420945 h 3513667"/>
              <a:gd name="connsiteX1389" fmla="*/ 2765853 w 3076859"/>
              <a:gd name="connsiteY1389" fmla="*/ 3425148 h 3513667"/>
              <a:gd name="connsiteX1390" fmla="*/ 2763653 w 3076859"/>
              <a:gd name="connsiteY1390" fmla="*/ 3429486 h 3513667"/>
              <a:gd name="connsiteX1391" fmla="*/ 2762053 w 3076859"/>
              <a:gd name="connsiteY1391" fmla="*/ 3433552 h 3513667"/>
              <a:gd name="connsiteX1392" fmla="*/ 2760853 w 3076859"/>
              <a:gd name="connsiteY1392" fmla="*/ 3439110 h 3513667"/>
              <a:gd name="connsiteX1393" fmla="*/ 2759453 w 3076859"/>
              <a:gd name="connsiteY1393" fmla="*/ 3444397 h 3513667"/>
              <a:gd name="connsiteX1394" fmla="*/ 2757853 w 3076859"/>
              <a:gd name="connsiteY1394" fmla="*/ 3449413 h 3513667"/>
              <a:gd name="connsiteX1395" fmla="*/ 2756053 w 3076859"/>
              <a:gd name="connsiteY1395" fmla="*/ 3454293 h 3513667"/>
              <a:gd name="connsiteX1396" fmla="*/ 2753653 w 3076859"/>
              <a:gd name="connsiteY1396" fmla="*/ 3459037 h 3513667"/>
              <a:gd name="connsiteX1397" fmla="*/ 2751453 w 3076859"/>
              <a:gd name="connsiteY1397" fmla="*/ 3463646 h 3513667"/>
              <a:gd name="connsiteX1398" fmla="*/ 2748853 w 3076859"/>
              <a:gd name="connsiteY1398" fmla="*/ 3467848 h 3513667"/>
              <a:gd name="connsiteX1399" fmla="*/ 2746453 w 3076859"/>
              <a:gd name="connsiteY1399" fmla="*/ 3472051 h 3513667"/>
              <a:gd name="connsiteX1400" fmla="*/ 2743453 w 3076859"/>
              <a:gd name="connsiteY1400" fmla="*/ 3476118 h 3513667"/>
              <a:gd name="connsiteX1401" fmla="*/ 2740253 w 3076859"/>
              <a:gd name="connsiteY1401" fmla="*/ 3479913 h 3513667"/>
              <a:gd name="connsiteX1402" fmla="*/ 2737053 w 3076859"/>
              <a:gd name="connsiteY1402" fmla="*/ 3483573 h 3513667"/>
              <a:gd name="connsiteX1403" fmla="*/ 2733453 w 3076859"/>
              <a:gd name="connsiteY1403" fmla="*/ 3486962 h 3513667"/>
              <a:gd name="connsiteX1404" fmla="*/ 2729852 w 3076859"/>
              <a:gd name="connsiteY1404" fmla="*/ 3490216 h 3513667"/>
              <a:gd name="connsiteX1405" fmla="*/ 2725852 w 3076859"/>
              <a:gd name="connsiteY1405" fmla="*/ 3493198 h 3513667"/>
              <a:gd name="connsiteX1406" fmla="*/ 2722052 w 3076859"/>
              <a:gd name="connsiteY1406" fmla="*/ 3496045 h 3513667"/>
              <a:gd name="connsiteX1407" fmla="*/ 2717652 w 3076859"/>
              <a:gd name="connsiteY1407" fmla="*/ 3498620 h 3513667"/>
              <a:gd name="connsiteX1408" fmla="*/ 2713252 w 3076859"/>
              <a:gd name="connsiteY1408" fmla="*/ 3501196 h 3513667"/>
              <a:gd name="connsiteX1409" fmla="*/ 2708852 w 3076859"/>
              <a:gd name="connsiteY1409" fmla="*/ 3503365 h 3513667"/>
              <a:gd name="connsiteX1410" fmla="*/ 2704052 w 3076859"/>
              <a:gd name="connsiteY1410" fmla="*/ 3505263 h 3513667"/>
              <a:gd name="connsiteX1411" fmla="*/ 2699252 w 3076859"/>
              <a:gd name="connsiteY1411" fmla="*/ 3507160 h 3513667"/>
              <a:gd name="connsiteX1412" fmla="*/ 2694252 w 3076859"/>
              <a:gd name="connsiteY1412" fmla="*/ 3508787 h 3513667"/>
              <a:gd name="connsiteX1413" fmla="*/ 2688852 w 3076859"/>
              <a:gd name="connsiteY1413" fmla="*/ 3510143 h 3513667"/>
              <a:gd name="connsiteX1414" fmla="*/ 2683652 w 3076859"/>
              <a:gd name="connsiteY1414" fmla="*/ 3511227 h 3513667"/>
              <a:gd name="connsiteX1415" fmla="*/ 2678251 w 3076859"/>
              <a:gd name="connsiteY1415" fmla="*/ 3512176 h 3513667"/>
              <a:gd name="connsiteX1416" fmla="*/ 2672451 w 3076859"/>
              <a:gd name="connsiteY1416" fmla="*/ 3512854 h 3513667"/>
              <a:gd name="connsiteX1417" fmla="*/ 2666651 w 3076859"/>
              <a:gd name="connsiteY1417" fmla="*/ 3513396 h 3513667"/>
              <a:gd name="connsiteX1418" fmla="*/ 2660851 w 3076859"/>
              <a:gd name="connsiteY1418" fmla="*/ 3513667 h 3513667"/>
              <a:gd name="connsiteX1419" fmla="*/ 2654651 w 3076859"/>
              <a:gd name="connsiteY1419" fmla="*/ 3513667 h 3513667"/>
              <a:gd name="connsiteX1420" fmla="*/ 2648651 w 3076859"/>
              <a:gd name="connsiteY1420" fmla="*/ 3513532 h 3513667"/>
              <a:gd name="connsiteX1421" fmla="*/ 2642251 w 3076859"/>
              <a:gd name="connsiteY1421" fmla="*/ 3512989 h 3513667"/>
              <a:gd name="connsiteX1422" fmla="*/ 2635851 w 3076859"/>
              <a:gd name="connsiteY1422" fmla="*/ 3512447 h 3513667"/>
              <a:gd name="connsiteX1423" fmla="*/ 2629451 w 3076859"/>
              <a:gd name="connsiteY1423" fmla="*/ 3511498 h 3513667"/>
              <a:gd name="connsiteX1424" fmla="*/ 2610650 w 3076859"/>
              <a:gd name="connsiteY1424" fmla="*/ 3511092 h 3513667"/>
              <a:gd name="connsiteX1425" fmla="*/ 2592050 w 3076859"/>
              <a:gd name="connsiteY1425" fmla="*/ 3510414 h 3513667"/>
              <a:gd name="connsiteX1426" fmla="*/ 2582650 w 3076859"/>
              <a:gd name="connsiteY1426" fmla="*/ 3510278 h 3513667"/>
              <a:gd name="connsiteX1427" fmla="*/ 2573249 w 3076859"/>
              <a:gd name="connsiteY1427" fmla="*/ 3510278 h 3513667"/>
              <a:gd name="connsiteX1428" fmla="*/ 2564249 w 3076859"/>
              <a:gd name="connsiteY1428" fmla="*/ 3510278 h 3513667"/>
              <a:gd name="connsiteX1429" fmla="*/ 2554849 w 3076859"/>
              <a:gd name="connsiteY1429" fmla="*/ 3510685 h 3513667"/>
              <a:gd name="connsiteX1430" fmla="*/ 2551649 w 3076859"/>
              <a:gd name="connsiteY1430" fmla="*/ 3510820 h 3513667"/>
              <a:gd name="connsiteX1431" fmla="*/ 2548649 w 3076859"/>
              <a:gd name="connsiteY1431" fmla="*/ 3510820 h 3513667"/>
              <a:gd name="connsiteX1432" fmla="*/ 2545649 w 3076859"/>
              <a:gd name="connsiteY1432" fmla="*/ 3510820 h 3513667"/>
              <a:gd name="connsiteX1433" fmla="*/ 2543049 w 3076859"/>
              <a:gd name="connsiteY1433" fmla="*/ 3510685 h 3513667"/>
              <a:gd name="connsiteX1434" fmla="*/ 2540449 w 3076859"/>
              <a:gd name="connsiteY1434" fmla="*/ 3510414 h 3513667"/>
              <a:gd name="connsiteX1435" fmla="*/ 2538049 w 3076859"/>
              <a:gd name="connsiteY1435" fmla="*/ 3510007 h 3513667"/>
              <a:gd name="connsiteX1436" fmla="*/ 2535649 w 3076859"/>
              <a:gd name="connsiteY1436" fmla="*/ 3509465 h 3513667"/>
              <a:gd name="connsiteX1437" fmla="*/ 2533449 w 3076859"/>
              <a:gd name="connsiteY1437" fmla="*/ 3509058 h 3513667"/>
              <a:gd name="connsiteX1438" fmla="*/ 2531449 w 3076859"/>
              <a:gd name="connsiteY1438" fmla="*/ 3508245 h 3513667"/>
              <a:gd name="connsiteX1439" fmla="*/ 2529449 w 3076859"/>
              <a:gd name="connsiteY1439" fmla="*/ 3507431 h 3513667"/>
              <a:gd name="connsiteX1440" fmla="*/ 2527649 w 3076859"/>
              <a:gd name="connsiteY1440" fmla="*/ 3506754 h 3513667"/>
              <a:gd name="connsiteX1441" fmla="*/ 2525849 w 3076859"/>
              <a:gd name="connsiteY1441" fmla="*/ 3505805 h 3513667"/>
              <a:gd name="connsiteX1442" fmla="*/ 2524449 w 3076859"/>
              <a:gd name="connsiteY1442" fmla="*/ 3504720 h 3513667"/>
              <a:gd name="connsiteX1443" fmla="*/ 2522849 w 3076859"/>
              <a:gd name="connsiteY1443" fmla="*/ 3503636 h 3513667"/>
              <a:gd name="connsiteX1444" fmla="*/ 2521848 w 3076859"/>
              <a:gd name="connsiteY1444" fmla="*/ 3502416 h 3513667"/>
              <a:gd name="connsiteX1445" fmla="*/ 2520648 w 3076859"/>
              <a:gd name="connsiteY1445" fmla="*/ 3501060 h 3513667"/>
              <a:gd name="connsiteX1446" fmla="*/ 2519448 w 3076859"/>
              <a:gd name="connsiteY1446" fmla="*/ 3499569 h 3513667"/>
              <a:gd name="connsiteX1447" fmla="*/ 2518648 w 3076859"/>
              <a:gd name="connsiteY1447" fmla="*/ 3498213 h 3513667"/>
              <a:gd name="connsiteX1448" fmla="*/ 2517648 w 3076859"/>
              <a:gd name="connsiteY1448" fmla="*/ 3496722 h 3513667"/>
              <a:gd name="connsiteX1449" fmla="*/ 2517048 w 3076859"/>
              <a:gd name="connsiteY1449" fmla="*/ 3494960 h 3513667"/>
              <a:gd name="connsiteX1450" fmla="*/ 2515648 w 3076859"/>
              <a:gd name="connsiteY1450" fmla="*/ 3491436 h 3513667"/>
              <a:gd name="connsiteX1451" fmla="*/ 2514848 w 3076859"/>
              <a:gd name="connsiteY1451" fmla="*/ 3487504 h 3513667"/>
              <a:gd name="connsiteX1452" fmla="*/ 2514448 w 3076859"/>
              <a:gd name="connsiteY1452" fmla="*/ 3483438 h 3513667"/>
              <a:gd name="connsiteX1453" fmla="*/ 2514448 w 3076859"/>
              <a:gd name="connsiteY1453" fmla="*/ 3478829 h 3513667"/>
              <a:gd name="connsiteX1454" fmla="*/ 2514648 w 3076859"/>
              <a:gd name="connsiteY1454" fmla="*/ 3474084 h 3513667"/>
              <a:gd name="connsiteX1455" fmla="*/ 2515448 w 3076859"/>
              <a:gd name="connsiteY1455" fmla="*/ 3469204 h 3513667"/>
              <a:gd name="connsiteX1456" fmla="*/ 2512248 w 3076859"/>
              <a:gd name="connsiteY1456" fmla="*/ 3467442 h 3513667"/>
              <a:gd name="connsiteX1457" fmla="*/ 2509448 w 3076859"/>
              <a:gd name="connsiteY1457" fmla="*/ 3465544 h 3513667"/>
              <a:gd name="connsiteX1458" fmla="*/ 2507048 w 3076859"/>
              <a:gd name="connsiteY1458" fmla="*/ 3463782 h 3513667"/>
              <a:gd name="connsiteX1459" fmla="*/ 2504648 w 3076859"/>
              <a:gd name="connsiteY1459" fmla="*/ 3461748 h 3513667"/>
              <a:gd name="connsiteX1460" fmla="*/ 2502848 w 3076859"/>
              <a:gd name="connsiteY1460" fmla="*/ 3459715 h 3513667"/>
              <a:gd name="connsiteX1461" fmla="*/ 2501048 w 3076859"/>
              <a:gd name="connsiteY1461" fmla="*/ 3457682 h 3513667"/>
              <a:gd name="connsiteX1462" fmla="*/ 2499648 w 3076859"/>
              <a:gd name="connsiteY1462" fmla="*/ 3455513 h 3513667"/>
              <a:gd name="connsiteX1463" fmla="*/ 2498248 w 3076859"/>
              <a:gd name="connsiteY1463" fmla="*/ 3453344 h 3513667"/>
              <a:gd name="connsiteX1464" fmla="*/ 2497248 w 3076859"/>
              <a:gd name="connsiteY1464" fmla="*/ 3451039 h 3513667"/>
              <a:gd name="connsiteX1465" fmla="*/ 2496448 w 3076859"/>
              <a:gd name="connsiteY1465" fmla="*/ 3448735 h 3513667"/>
              <a:gd name="connsiteX1466" fmla="*/ 2495848 w 3076859"/>
              <a:gd name="connsiteY1466" fmla="*/ 3446430 h 3513667"/>
              <a:gd name="connsiteX1467" fmla="*/ 2495048 w 3076859"/>
              <a:gd name="connsiteY1467" fmla="*/ 3444126 h 3513667"/>
              <a:gd name="connsiteX1468" fmla="*/ 2494448 w 3076859"/>
              <a:gd name="connsiteY1468" fmla="*/ 3439110 h 3513667"/>
              <a:gd name="connsiteX1469" fmla="*/ 2494248 w 3076859"/>
              <a:gd name="connsiteY1469" fmla="*/ 3434230 h 3513667"/>
              <a:gd name="connsiteX1470" fmla="*/ 2494248 w 3076859"/>
              <a:gd name="connsiteY1470" fmla="*/ 3429079 h 3513667"/>
              <a:gd name="connsiteX1471" fmla="*/ 2494448 w 3076859"/>
              <a:gd name="connsiteY1471" fmla="*/ 3424063 h 3513667"/>
              <a:gd name="connsiteX1472" fmla="*/ 2494848 w 3076859"/>
              <a:gd name="connsiteY1472" fmla="*/ 3413625 h 3513667"/>
              <a:gd name="connsiteX1473" fmla="*/ 2495048 w 3076859"/>
              <a:gd name="connsiteY1473" fmla="*/ 3408610 h 3513667"/>
              <a:gd name="connsiteX1474" fmla="*/ 2494648 w 3076859"/>
              <a:gd name="connsiteY1474" fmla="*/ 3403594 h 3513667"/>
              <a:gd name="connsiteX1475" fmla="*/ 2494048 w 3076859"/>
              <a:gd name="connsiteY1475" fmla="*/ 3398714 h 3513667"/>
              <a:gd name="connsiteX1476" fmla="*/ 2493448 w 3076859"/>
              <a:gd name="connsiteY1476" fmla="*/ 3396409 h 3513667"/>
              <a:gd name="connsiteX1477" fmla="*/ 2492848 w 3076859"/>
              <a:gd name="connsiteY1477" fmla="*/ 3393834 h 3513667"/>
              <a:gd name="connsiteX1478" fmla="*/ 2492048 w 3076859"/>
              <a:gd name="connsiteY1478" fmla="*/ 3391800 h 3513667"/>
              <a:gd name="connsiteX1479" fmla="*/ 2491648 w 3076859"/>
              <a:gd name="connsiteY1479" fmla="*/ 3389767 h 3513667"/>
              <a:gd name="connsiteX1480" fmla="*/ 2491448 w 3076859"/>
              <a:gd name="connsiteY1480" fmla="*/ 3387327 h 3513667"/>
              <a:gd name="connsiteX1481" fmla="*/ 2491448 w 3076859"/>
              <a:gd name="connsiteY1481" fmla="*/ 3385022 h 3513667"/>
              <a:gd name="connsiteX1482" fmla="*/ 2491648 w 3076859"/>
              <a:gd name="connsiteY1482" fmla="*/ 3380413 h 3513667"/>
              <a:gd name="connsiteX1483" fmla="*/ 2492448 w 3076859"/>
              <a:gd name="connsiteY1483" fmla="*/ 3375669 h 3513667"/>
              <a:gd name="connsiteX1484" fmla="*/ 2494248 w 3076859"/>
              <a:gd name="connsiteY1484" fmla="*/ 3365909 h 3513667"/>
              <a:gd name="connsiteX1485" fmla="*/ 2495048 w 3076859"/>
              <a:gd name="connsiteY1485" fmla="*/ 3361164 h 3513667"/>
              <a:gd name="connsiteX1486" fmla="*/ 2495848 w 3076859"/>
              <a:gd name="connsiteY1486" fmla="*/ 3356284 h 3513667"/>
              <a:gd name="connsiteX1487" fmla="*/ 2492048 w 3076859"/>
              <a:gd name="connsiteY1487" fmla="*/ 3348964 h 3513667"/>
              <a:gd name="connsiteX1488" fmla="*/ 2488048 w 3076859"/>
              <a:gd name="connsiteY1488" fmla="*/ 3341508 h 3513667"/>
              <a:gd name="connsiteX1489" fmla="*/ 2487048 w 3076859"/>
              <a:gd name="connsiteY1489" fmla="*/ 3339475 h 3513667"/>
              <a:gd name="connsiteX1490" fmla="*/ 2486648 w 3076859"/>
              <a:gd name="connsiteY1490" fmla="*/ 3337170 h 3513667"/>
              <a:gd name="connsiteX1491" fmla="*/ 2486448 w 3076859"/>
              <a:gd name="connsiteY1491" fmla="*/ 3334866 h 3513667"/>
              <a:gd name="connsiteX1492" fmla="*/ 2486248 w 3076859"/>
              <a:gd name="connsiteY1492" fmla="*/ 3332290 h 3513667"/>
              <a:gd name="connsiteX1493" fmla="*/ 2486648 w 3076859"/>
              <a:gd name="connsiteY1493" fmla="*/ 3327275 h 3513667"/>
              <a:gd name="connsiteX1494" fmla="*/ 2486848 w 3076859"/>
              <a:gd name="connsiteY1494" fmla="*/ 3322259 h 3513667"/>
              <a:gd name="connsiteX1495" fmla="*/ 2486848 w 3076859"/>
              <a:gd name="connsiteY1495" fmla="*/ 3319955 h 3513667"/>
              <a:gd name="connsiteX1496" fmla="*/ 2486648 w 3076859"/>
              <a:gd name="connsiteY1496" fmla="*/ 3317650 h 3513667"/>
              <a:gd name="connsiteX1497" fmla="*/ 2486248 w 3076859"/>
              <a:gd name="connsiteY1497" fmla="*/ 3315617 h 3513667"/>
              <a:gd name="connsiteX1498" fmla="*/ 2485248 w 3076859"/>
              <a:gd name="connsiteY1498" fmla="*/ 3313854 h 3513667"/>
              <a:gd name="connsiteX1499" fmla="*/ 2484648 w 3076859"/>
              <a:gd name="connsiteY1499" fmla="*/ 3312906 h 3513667"/>
              <a:gd name="connsiteX1500" fmla="*/ 2483848 w 3076859"/>
              <a:gd name="connsiteY1500" fmla="*/ 3312092 h 3513667"/>
              <a:gd name="connsiteX1501" fmla="*/ 2483248 w 3076859"/>
              <a:gd name="connsiteY1501" fmla="*/ 3311279 h 3513667"/>
              <a:gd name="connsiteX1502" fmla="*/ 2482048 w 3076859"/>
              <a:gd name="connsiteY1502" fmla="*/ 3310737 h 3513667"/>
              <a:gd name="connsiteX1503" fmla="*/ 2481248 w 3076859"/>
              <a:gd name="connsiteY1503" fmla="*/ 3310194 h 3513667"/>
              <a:gd name="connsiteX1504" fmla="*/ 2479848 w 3076859"/>
              <a:gd name="connsiteY1504" fmla="*/ 3309652 h 3513667"/>
              <a:gd name="connsiteX1505" fmla="*/ 2478448 w 3076859"/>
              <a:gd name="connsiteY1505" fmla="*/ 3309381 h 3513667"/>
              <a:gd name="connsiteX1506" fmla="*/ 2476848 w 3076859"/>
              <a:gd name="connsiteY1506" fmla="*/ 3308974 h 3513667"/>
              <a:gd name="connsiteX1507" fmla="*/ 2475048 w 3076859"/>
              <a:gd name="connsiteY1507" fmla="*/ 3308839 h 3513667"/>
              <a:gd name="connsiteX1508" fmla="*/ 2473448 w 3076859"/>
              <a:gd name="connsiteY1508" fmla="*/ 3308703 h 3513667"/>
              <a:gd name="connsiteX1509" fmla="*/ 2472048 w 3076859"/>
              <a:gd name="connsiteY1509" fmla="*/ 3308839 h 3513667"/>
              <a:gd name="connsiteX1510" fmla="*/ 2470447 w 3076859"/>
              <a:gd name="connsiteY1510" fmla="*/ 3308974 h 3513667"/>
              <a:gd name="connsiteX1511" fmla="*/ 2469247 w 3076859"/>
              <a:gd name="connsiteY1511" fmla="*/ 3309381 h 3513667"/>
              <a:gd name="connsiteX1512" fmla="*/ 2468247 w 3076859"/>
              <a:gd name="connsiteY1512" fmla="*/ 3309788 h 3513667"/>
              <a:gd name="connsiteX1513" fmla="*/ 2467047 w 3076859"/>
              <a:gd name="connsiteY1513" fmla="*/ 3310465 h 3513667"/>
              <a:gd name="connsiteX1514" fmla="*/ 2465847 w 3076859"/>
              <a:gd name="connsiteY1514" fmla="*/ 3311008 h 3513667"/>
              <a:gd name="connsiteX1515" fmla="*/ 2464047 w 3076859"/>
              <a:gd name="connsiteY1515" fmla="*/ 3312634 h 3513667"/>
              <a:gd name="connsiteX1516" fmla="*/ 2462447 w 3076859"/>
              <a:gd name="connsiteY1516" fmla="*/ 3314397 h 3513667"/>
              <a:gd name="connsiteX1517" fmla="*/ 2461047 w 3076859"/>
              <a:gd name="connsiteY1517" fmla="*/ 3316566 h 3513667"/>
              <a:gd name="connsiteX1518" fmla="*/ 2459847 w 3076859"/>
              <a:gd name="connsiteY1518" fmla="*/ 3318870 h 3513667"/>
              <a:gd name="connsiteX1519" fmla="*/ 2457447 w 3076859"/>
              <a:gd name="connsiteY1519" fmla="*/ 3324021 h 3513667"/>
              <a:gd name="connsiteX1520" fmla="*/ 2455247 w 3076859"/>
              <a:gd name="connsiteY1520" fmla="*/ 3329172 h 3513667"/>
              <a:gd name="connsiteX1521" fmla="*/ 2454047 w 3076859"/>
              <a:gd name="connsiteY1521" fmla="*/ 3331477 h 3513667"/>
              <a:gd name="connsiteX1522" fmla="*/ 2452647 w 3076859"/>
              <a:gd name="connsiteY1522" fmla="*/ 3333781 h 3513667"/>
              <a:gd name="connsiteX1523" fmla="*/ 2451047 w 3076859"/>
              <a:gd name="connsiteY1523" fmla="*/ 3335815 h 3513667"/>
              <a:gd name="connsiteX1524" fmla="*/ 2449047 w 3076859"/>
              <a:gd name="connsiteY1524" fmla="*/ 3337577 h 3513667"/>
              <a:gd name="connsiteX1525" fmla="*/ 2449247 w 3076859"/>
              <a:gd name="connsiteY1525" fmla="*/ 3342593 h 3513667"/>
              <a:gd name="connsiteX1526" fmla="*/ 2449647 w 3076859"/>
              <a:gd name="connsiteY1526" fmla="*/ 3347608 h 3513667"/>
              <a:gd name="connsiteX1527" fmla="*/ 2449647 w 3076859"/>
              <a:gd name="connsiteY1527" fmla="*/ 3350184 h 3513667"/>
              <a:gd name="connsiteX1528" fmla="*/ 2449647 w 3076859"/>
              <a:gd name="connsiteY1528" fmla="*/ 3352624 h 3513667"/>
              <a:gd name="connsiteX1529" fmla="*/ 2449447 w 3076859"/>
              <a:gd name="connsiteY1529" fmla="*/ 3354793 h 3513667"/>
              <a:gd name="connsiteX1530" fmla="*/ 2449047 w 3076859"/>
              <a:gd name="connsiteY1530" fmla="*/ 3356962 h 3513667"/>
              <a:gd name="connsiteX1531" fmla="*/ 2448047 w 3076859"/>
              <a:gd name="connsiteY1531" fmla="*/ 3358724 h 3513667"/>
              <a:gd name="connsiteX1532" fmla="*/ 2447047 w 3076859"/>
              <a:gd name="connsiteY1532" fmla="*/ 3360351 h 3513667"/>
              <a:gd name="connsiteX1533" fmla="*/ 2446247 w 3076859"/>
              <a:gd name="connsiteY1533" fmla="*/ 3361164 h 3513667"/>
              <a:gd name="connsiteX1534" fmla="*/ 2445447 w 3076859"/>
              <a:gd name="connsiteY1534" fmla="*/ 3361706 h 3513667"/>
              <a:gd name="connsiteX1535" fmla="*/ 2444447 w 3076859"/>
              <a:gd name="connsiteY1535" fmla="*/ 3362384 h 3513667"/>
              <a:gd name="connsiteX1536" fmla="*/ 2443247 w 3076859"/>
              <a:gd name="connsiteY1536" fmla="*/ 3362791 h 3513667"/>
              <a:gd name="connsiteX1537" fmla="*/ 2442247 w 3076859"/>
              <a:gd name="connsiteY1537" fmla="*/ 3363333 h 3513667"/>
              <a:gd name="connsiteX1538" fmla="*/ 2440847 w 3076859"/>
              <a:gd name="connsiteY1538" fmla="*/ 3363604 h 3513667"/>
              <a:gd name="connsiteX1539" fmla="*/ 2439247 w 3076859"/>
              <a:gd name="connsiteY1539" fmla="*/ 3363740 h 3513667"/>
              <a:gd name="connsiteX1540" fmla="*/ 2437647 w 3076859"/>
              <a:gd name="connsiteY1540" fmla="*/ 3363875 h 3513667"/>
              <a:gd name="connsiteX1541" fmla="*/ 2435847 w 3076859"/>
              <a:gd name="connsiteY1541" fmla="*/ 3363875 h 3513667"/>
              <a:gd name="connsiteX1542" fmla="*/ 2433847 w 3076859"/>
              <a:gd name="connsiteY1542" fmla="*/ 3363875 h 3513667"/>
              <a:gd name="connsiteX1543" fmla="*/ 2431447 w 3076859"/>
              <a:gd name="connsiteY1543" fmla="*/ 3363740 h 3513667"/>
              <a:gd name="connsiteX1544" fmla="*/ 2429247 w 3076859"/>
              <a:gd name="connsiteY1544" fmla="*/ 3363333 h 3513667"/>
              <a:gd name="connsiteX1545" fmla="*/ 2427447 w 3076859"/>
              <a:gd name="connsiteY1545" fmla="*/ 3363875 h 3513667"/>
              <a:gd name="connsiteX1546" fmla="*/ 2425447 w 3076859"/>
              <a:gd name="connsiteY1546" fmla="*/ 3364418 h 3513667"/>
              <a:gd name="connsiteX1547" fmla="*/ 2423647 w 3076859"/>
              <a:gd name="connsiteY1547" fmla="*/ 3364689 h 3513667"/>
              <a:gd name="connsiteX1548" fmla="*/ 2421647 w 3076859"/>
              <a:gd name="connsiteY1548" fmla="*/ 3364824 h 3513667"/>
              <a:gd name="connsiteX1549" fmla="*/ 2416846 w 3076859"/>
              <a:gd name="connsiteY1549" fmla="*/ 3366180 h 3513667"/>
              <a:gd name="connsiteX1550" fmla="*/ 2411846 w 3076859"/>
              <a:gd name="connsiteY1550" fmla="*/ 3367535 h 3513667"/>
              <a:gd name="connsiteX1551" fmla="*/ 2406846 w 3076859"/>
              <a:gd name="connsiteY1551" fmla="*/ 3368891 h 3513667"/>
              <a:gd name="connsiteX1552" fmla="*/ 2402046 w 3076859"/>
              <a:gd name="connsiteY1552" fmla="*/ 3369975 h 3513667"/>
              <a:gd name="connsiteX1553" fmla="*/ 2397046 w 3076859"/>
              <a:gd name="connsiteY1553" fmla="*/ 3371060 h 3513667"/>
              <a:gd name="connsiteX1554" fmla="*/ 2392246 w 3076859"/>
              <a:gd name="connsiteY1554" fmla="*/ 3371738 h 3513667"/>
              <a:gd name="connsiteX1555" fmla="*/ 2387246 w 3076859"/>
              <a:gd name="connsiteY1555" fmla="*/ 3372551 h 3513667"/>
              <a:gd name="connsiteX1556" fmla="*/ 2382246 w 3076859"/>
              <a:gd name="connsiteY1556" fmla="*/ 3373229 h 3513667"/>
              <a:gd name="connsiteX1557" fmla="*/ 2377446 w 3076859"/>
              <a:gd name="connsiteY1557" fmla="*/ 3373636 h 3513667"/>
              <a:gd name="connsiteX1558" fmla="*/ 2372446 w 3076859"/>
              <a:gd name="connsiteY1558" fmla="*/ 3373907 h 3513667"/>
              <a:gd name="connsiteX1559" fmla="*/ 2362445 w 3076859"/>
              <a:gd name="connsiteY1559" fmla="*/ 3374584 h 3513667"/>
              <a:gd name="connsiteX1560" fmla="*/ 2352645 w 3076859"/>
              <a:gd name="connsiteY1560" fmla="*/ 3374720 h 3513667"/>
              <a:gd name="connsiteX1561" fmla="*/ 2342445 w 3076859"/>
              <a:gd name="connsiteY1561" fmla="*/ 3374584 h 3513667"/>
              <a:gd name="connsiteX1562" fmla="*/ 2332645 w 3076859"/>
              <a:gd name="connsiteY1562" fmla="*/ 3374313 h 3513667"/>
              <a:gd name="connsiteX1563" fmla="*/ 2322645 w 3076859"/>
              <a:gd name="connsiteY1563" fmla="*/ 3373636 h 3513667"/>
              <a:gd name="connsiteX1564" fmla="*/ 2312644 w 3076859"/>
              <a:gd name="connsiteY1564" fmla="*/ 3372958 h 3513667"/>
              <a:gd name="connsiteX1565" fmla="*/ 2302844 w 3076859"/>
              <a:gd name="connsiteY1565" fmla="*/ 3372416 h 3513667"/>
              <a:gd name="connsiteX1566" fmla="*/ 2282844 w 3076859"/>
              <a:gd name="connsiteY1566" fmla="*/ 3370789 h 3513667"/>
              <a:gd name="connsiteX1567" fmla="*/ 2273044 w 3076859"/>
              <a:gd name="connsiteY1567" fmla="*/ 3370247 h 3513667"/>
              <a:gd name="connsiteX1568" fmla="*/ 2263044 w 3076859"/>
              <a:gd name="connsiteY1568" fmla="*/ 3369704 h 3513667"/>
              <a:gd name="connsiteX1569" fmla="*/ 2261043 w 3076859"/>
              <a:gd name="connsiteY1569" fmla="*/ 3369569 h 3513667"/>
              <a:gd name="connsiteX1570" fmla="*/ 2259243 w 3076859"/>
              <a:gd name="connsiteY1570" fmla="*/ 3369298 h 3513667"/>
              <a:gd name="connsiteX1571" fmla="*/ 2257443 w 3076859"/>
              <a:gd name="connsiteY1571" fmla="*/ 3368891 h 3513667"/>
              <a:gd name="connsiteX1572" fmla="*/ 2255643 w 3076859"/>
              <a:gd name="connsiteY1572" fmla="*/ 3368349 h 3513667"/>
              <a:gd name="connsiteX1573" fmla="*/ 2254043 w 3076859"/>
              <a:gd name="connsiteY1573" fmla="*/ 3367807 h 3513667"/>
              <a:gd name="connsiteX1574" fmla="*/ 2252643 w 3076859"/>
              <a:gd name="connsiteY1574" fmla="*/ 3366993 h 3513667"/>
              <a:gd name="connsiteX1575" fmla="*/ 2251043 w 3076859"/>
              <a:gd name="connsiteY1575" fmla="*/ 3366180 h 3513667"/>
              <a:gd name="connsiteX1576" fmla="*/ 2249643 w 3076859"/>
              <a:gd name="connsiteY1576" fmla="*/ 3365231 h 3513667"/>
              <a:gd name="connsiteX1577" fmla="*/ 2247243 w 3076859"/>
              <a:gd name="connsiteY1577" fmla="*/ 3363333 h 3513667"/>
              <a:gd name="connsiteX1578" fmla="*/ 2245243 w 3076859"/>
              <a:gd name="connsiteY1578" fmla="*/ 3360758 h 3513667"/>
              <a:gd name="connsiteX1579" fmla="*/ 2243043 w 3076859"/>
              <a:gd name="connsiteY1579" fmla="*/ 3358182 h 3513667"/>
              <a:gd name="connsiteX1580" fmla="*/ 2241443 w 3076859"/>
              <a:gd name="connsiteY1580" fmla="*/ 3355335 h 3513667"/>
              <a:gd name="connsiteX1581" fmla="*/ 2240043 w 3076859"/>
              <a:gd name="connsiteY1581" fmla="*/ 3352353 h 3513667"/>
              <a:gd name="connsiteX1582" fmla="*/ 2238843 w 3076859"/>
              <a:gd name="connsiteY1582" fmla="*/ 3349100 h 3513667"/>
              <a:gd name="connsiteX1583" fmla="*/ 2237643 w 3076859"/>
              <a:gd name="connsiteY1583" fmla="*/ 3345846 h 3513667"/>
              <a:gd name="connsiteX1584" fmla="*/ 2236643 w 3076859"/>
              <a:gd name="connsiteY1584" fmla="*/ 3342593 h 3513667"/>
              <a:gd name="connsiteX1585" fmla="*/ 2235443 w 3076859"/>
              <a:gd name="connsiteY1585" fmla="*/ 3335815 h 3513667"/>
              <a:gd name="connsiteX1586" fmla="*/ 2234443 w 3076859"/>
              <a:gd name="connsiteY1586" fmla="*/ 3329444 h 3513667"/>
              <a:gd name="connsiteX1587" fmla="*/ 2233243 w 3076859"/>
              <a:gd name="connsiteY1587" fmla="*/ 3318735 h 3513667"/>
              <a:gd name="connsiteX1588" fmla="*/ 2232443 w 3076859"/>
              <a:gd name="connsiteY1588" fmla="*/ 3308025 h 3513667"/>
              <a:gd name="connsiteX1589" fmla="*/ 2231643 w 3076859"/>
              <a:gd name="connsiteY1589" fmla="*/ 3297452 h 3513667"/>
              <a:gd name="connsiteX1590" fmla="*/ 2231243 w 3076859"/>
              <a:gd name="connsiteY1590" fmla="*/ 3286743 h 3513667"/>
              <a:gd name="connsiteX1591" fmla="*/ 2230643 w 3076859"/>
              <a:gd name="connsiteY1591" fmla="*/ 3265325 h 3513667"/>
              <a:gd name="connsiteX1592" fmla="*/ 2229843 w 3076859"/>
              <a:gd name="connsiteY1592" fmla="*/ 3243906 h 3513667"/>
              <a:gd name="connsiteX1593" fmla="*/ 2227043 w 3076859"/>
              <a:gd name="connsiteY1593" fmla="*/ 3234011 h 3513667"/>
              <a:gd name="connsiteX1594" fmla="*/ 2224443 w 3076859"/>
              <a:gd name="connsiteY1594" fmla="*/ 3224250 h 3513667"/>
              <a:gd name="connsiteX1595" fmla="*/ 2221443 w 3076859"/>
              <a:gd name="connsiteY1595" fmla="*/ 3214355 h 3513667"/>
              <a:gd name="connsiteX1596" fmla="*/ 2220243 w 3076859"/>
              <a:gd name="connsiteY1596" fmla="*/ 3209475 h 3513667"/>
              <a:gd name="connsiteX1597" fmla="*/ 2219243 w 3076859"/>
              <a:gd name="connsiteY1597" fmla="*/ 3204595 h 3513667"/>
              <a:gd name="connsiteX1598" fmla="*/ 2218043 w 3076859"/>
              <a:gd name="connsiteY1598" fmla="*/ 3199579 h 3513667"/>
              <a:gd name="connsiteX1599" fmla="*/ 2217243 w 3076859"/>
              <a:gd name="connsiteY1599" fmla="*/ 3194699 h 3513667"/>
              <a:gd name="connsiteX1600" fmla="*/ 2216843 w 3076859"/>
              <a:gd name="connsiteY1600" fmla="*/ 3189683 h 3513667"/>
              <a:gd name="connsiteX1601" fmla="*/ 2216843 w 3076859"/>
              <a:gd name="connsiteY1601" fmla="*/ 3184532 h 3513667"/>
              <a:gd name="connsiteX1602" fmla="*/ 2217043 w 3076859"/>
              <a:gd name="connsiteY1602" fmla="*/ 3179516 h 3513667"/>
              <a:gd name="connsiteX1603" fmla="*/ 2217643 w 3076859"/>
              <a:gd name="connsiteY1603" fmla="*/ 3174365 h 3513667"/>
              <a:gd name="connsiteX1604" fmla="*/ 2218643 w 3076859"/>
              <a:gd name="connsiteY1604" fmla="*/ 3169349 h 3513667"/>
              <a:gd name="connsiteX1605" fmla="*/ 2220243 w 3076859"/>
              <a:gd name="connsiteY1605" fmla="*/ 3164063 h 3513667"/>
              <a:gd name="connsiteX1606" fmla="*/ 2216643 w 3076859"/>
              <a:gd name="connsiteY1606" fmla="*/ 3108077 h 3513667"/>
              <a:gd name="connsiteX1607" fmla="*/ 2213043 w 3076859"/>
              <a:gd name="connsiteY1607" fmla="*/ 3052092 h 3513667"/>
              <a:gd name="connsiteX1608" fmla="*/ 2211243 w 3076859"/>
              <a:gd name="connsiteY1608" fmla="*/ 3050465 h 3513667"/>
              <a:gd name="connsiteX1609" fmla="*/ 2209642 w 3076859"/>
              <a:gd name="connsiteY1609" fmla="*/ 3048974 h 3513667"/>
              <a:gd name="connsiteX1610" fmla="*/ 2208042 w 3076859"/>
              <a:gd name="connsiteY1610" fmla="*/ 3047889 h 3513667"/>
              <a:gd name="connsiteX1611" fmla="*/ 2206642 w 3076859"/>
              <a:gd name="connsiteY1611" fmla="*/ 3047076 h 3513667"/>
              <a:gd name="connsiteX1612" fmla="*/ 2205242 w 3076859"/>
              <a:gd name="connsiteY1612" fmla="*/ 3046398 h 3513667"/>
              <a:gd name="connsiteX1613" fmla="*/ 2203842 w 3076859"/>
              <a:gd name="connsiteY1613" fmla="*/ 3045992 h 3513667"/>
              <a:gd name="connsiteX1614" fmla="*/ 2202442 w 3076859"/>
              <a:gd name="connsiteY1614" fmla="*/ 3045585 h 3513667"/>
              <a:gd name="connsiteX1615" fmla="*/ 2201242 w 3076859"/>
              <a:gd name="connsiteY1615" fmla="*/ 3045585 h 3513667"/>
              <a:gd name="connsiteX1616" fmla="*/ 2200042 w 3076859"/>
              <a:gd name="connsiteY1616" fmla="*/ 3045720 h 3513667"/>
              <a:gd name="connsiteX1617" fmla="*/ 2198642 w 3076859"/>
              <a:gd name="connsiteY1617" fmla="*/ 3045992 h 3513667"/>
              <a:gd name="connsiteX1618" fmla="*/ 2197442 w 3076859"/>
              <a:gd name="connsiteY1618" fmla="*/ 3046398 h 3513667"/>
              <a:gd name="connsiteX1619" fmla="*/ 2196442 w 3076859"/>
              <a:gd name="connsiteY1619" fmla="*/ 3046805 h 3513667"/>
              <a:gd name="connsiteX1620" fmla="*/ 2194042 w 3076859"/>
              <a:gd name="connsiteY1620" fmla="*/ 3048296 h 3513667"/>
              <a:gd name="connsiteX1621" fmla="*/ 2192042 w 3076859"/>
              <a:gd name="connsiteY1621" fmla="*/ 3049923 h 3513667"/>
              <a:gd name="connsiteX1622" fmla="*/ 2187842 w 3076859"/>
              <a:gd name="connsiteY1622" fmla="*/ 3053718 h 3513667"/>
              <a:gd name="connsiteX1623" fmla="*/ 2185842 w 3076859"/>
              <a:gd name="connsiteY1623" fmla="*/ 3055481 h 3513667"/>
              <a:gd name="connsiteX1624" fmla="*/ 2183642 w 3076859"/>
              <a:gd name="connsiteY1624" fmla="*/ 3057243 h 3513667"/>
              <a:gd name="connsiteX1625" fmla="*/ 2181442 w 3076859"/>
              <a:gd name="connsiteY1625" fmla="*/ 3058598 h 3513667"/>
              <a:gd name="connsiteX1626" fmla="*/ 2180442 w 3076859"/>
              <a:gd name="connsiteY1626" fmla="*/ 3059276 h 3513667"/>
              <a:gd name="connsiteX1627" fmla="*/ 2179242 w 3076859"/>
              <a:gd name="connsiteY1627" fmla="*/ 3059683 h 3513667"/>
              <a:gd name="connsiteX1628" fmla="*/ 2177842 w 3076859"/>
              <a:gd name="connsiteY1628" fmla="*/ 3059954 h 3513667"/>
              <a:gd name="connsiteX1629" fmla="*/ 2176842 w 3076859"/>
              <a:gd name="connsiteY1629" fmla="*/ 3060225 h 3513667"/>
              <a:gd name="connsiteX1630" fmla="*/ 2175442 w 3076859"/>
              <a:gd name="connsiteY1630" fmla="*/ 3060225 h 3513667"/>
              <a:gd name="connsiteX1631" fmla="*/ 2174042 w 3076859"/>
              <a:gd name="connsiteY1631" fmla="*/ 3059954 h 3513667"/>
              <a:gd name="connsiteX1632" fmla="*/ 2167642 w 3076859"/>
              <a:gd name="connsiteY1632" fmla="*/ 3062936 h 3513667"/>
              <a:gd name="connsiteX1633" fmla="*/ 2164242 w 3076859"/>
              <a:gd name="connsiteY1633" fmla="*/ 3064156 h 3513667"/>
              <a:gd name="connsiteX1634" fmla="*/ 2161042 w 3076859"/>
              <a:gd name="connsiteY1634" fmla="*/ 3065376 h 3513667"/>
              <a:gd name="connsiteX1635" fmla="*/ 2157842 w 3076859"/>
              <a:gd name="connsiteY1635" fmla="*/ 3066461 h 3513667"/>
              <a:gd name="connsiteX1636" fmla="*/ 2154641 w 3076859"/>
              <a:gd name="connsiteY1636" fmla="*/ 3067410 h 3513667"/>
              <a:gd name="connsiteX1637" fmla="*/ 2151441 w 3076859"/>
              <a:gd name="connsiteY1637" fmla="*/ 3068088 h 3513667"/>
              <a:gd name="connsiteX1638" fmla="*/ 2148441 w 3076859"/>
              <a:gd name="connsiteY1638" fmla="*/ 3068223 h 3513667"/>
              <a:gd name="connsiteX1639" fmla="*/ 2146841 w 3076859"/>
              <a:gd name="connsiteY1639" fmla="*/ 3068223 h 3513667"/>
              <a:gd name="connsiteX1640" fmla="*/ 2145441 w 3076859"/>
              <a:gd name="connsiteY1640" fmla="*/ 3068223 h 3513667"/>
              <a:gd name="connsiteX1641" fmla="*/ 2143841 w 3076859"/>
              <a:gd name="connsiteY1641" fmla="*/ 3067952 h 3513667"/>
              <a:gd name="connsiteX1642" fmla="*/ 2142441 w 3076859"/>
              <a:gd name="connsiteY1642" fmla="*/ 3067545 h 3513667"/>
              <a:gd name="connsiteX1643" fmla="*/ 2141241 w 3076859"/>
              <a:gd name="connsiteY1643" fmla="*/ 3067139 h 3513667"/>
              <a:gd name="connsiteX1644" fmla="*/ 2139641 w 3076859"/>
              <a:gd name="connsiteY1644" fmla="*/ 3066596 h 3513667"/>
              <a:gd name="connsiteX1645" fmla="*/ 2138241 w 3076859"/>
              <a:gd name="connsiteY1645" fmla="*/ 3065919 h 3513667"/>
              <a:gd name="connsiteX1646" fmla="*/ 2137041 w 3076859"/>
              <a:gd name="connsiteY1646" fmla="*/ 3065105 h 3513667"/>
              <a:gd name="connsiteX1647" fmla="*/ 2135641 w 3076859"/>
              <a:gd name="connsiteY1647" fmla="*/ 3064021 h 3513667"/>
              <a:gd name="connsiteX1648" fmla="*/ 2134241 w 3076859"/>
              <a:gd name="connsiteY1648" fmla="*/ 3062936 h 3513667"/>
              <a:gd name="connsiteX1649" fmla="*/ 2133241 w 3076859"/>
              <a:gd name="connsiteY1649" fmla="*/ 3061716 h 3513667"/>
              <a:gd name="connsiteX1650" fmla="*/ 2131841 w 3076859"/>
              <a:gd name="connsiteY1650" fmla="*/ 3060225 h 3513667"/>
              <a:gd name="connsiteX1651" fmla="*/ 2130641 w 3076859"/>
              <a:gd name="connsiteY1651" fmla="*/ 3058598 h 3513667"/>
              <a:gd name="connsiteX1652" fmla="*/ 2129441 w 3076859"/>
              <a:gd name="connsiteY1652" fmla="*/ 3056701 h 3513667"/>
              <a:gd name="connsiteX1653" fmla="*/ 2127241 w 3076859"/>
              <a:gd name="connsiteY1653" fmla="*/ 3052634 h 3513667"/>
              <a:gd name="connsiteX1654" fmla="*/ 2124041 w 3076859"/>
              <a:gd name="connsiteY1654" fmla="*/ 3056430 h 3513667"/>
              <a:gd name="connsiteX1655" fmla="*/ 2120641 w 3076859"/>
              <a:gd name="connsiteY1655" fmla="*/ 3059954 h 3513667"/>
              <a:gd name="connsiteX1656" fmla="*/ 2117241 w 3076859"/>
              <a:gd name="connsiteY1656" fmla="*/ 3063072 h 3513667"/>
              <a:gd name="connsiteX1657" fmla="*/ 2113841 w 3076859"/>
              <a:gd name="connsiteY1657" fmla="*/ 3065919 h 3513667"/>
              <a:gd name="connsiteX1658" fmla="*/ 2110241 w 3076859"/>
              <a:gd name="connsiteY1658" fmla="*/ 3068359 h 3513667"/>
              <a:gd name="connsiteX1659" fmla="*/ 2106641 w 3076859"/>
              <a:gd name="connsiteY1659" fmla="*/ 3070528 h 3513667"/>
              <a:gd name="connsiteX1660" fmla="*/ 2103040 w 3076859"/>
              <a:gd name="connsiteY1660" fmla="*/ 3072561 h 3513667"/>
              <a:gd name="connsiteX1661" fmla="*/ 2099440 w 3076859"/>
              <a:gd name="connsiteY1661" fmla="*/ 3074052 h 3513667"/>
              <a:gd name="connsiteX1662" fmla="*/ 2095640 w 3076859"/>
              <a:gd name="connsiteY1662" fmla="*/ 3075408 h 3513667"/>
              <a:gd name="connsiteX1663" fmla="*/ 2091840 w 3076859"/>
              <a:gd name="connsiteY1663" fmla="*/ 3076492 h 3513667"/>
              <a:gd name="connsiteX1664" fmla="*/ 2088040 w 3076859"/>
              <a:gd name="connsiteY1664" fmla="*/ 3077441 h 3513667"/>
              <a:gd name="connsiteX1665" fmla="*/ 2084240 w 3076859"/>
              <a:gd name="connsiteY1665" fmla="*/ 3078254 h 3513667"/>
              <a:gd name="connsiteX1666" fmla="*/ 2080240 w 3076859"/>
              <a:gd name="connsiteY1666" fmla="*/ 3078661 h 3513667"/>
              <a:gd name="connsiteX1667" fmla="*/ 2076440 w 3076859"/>
              <a:gd name="connsiteY1667" fmla="*/ 3079068 h 3513667"/>
              <a:gd name="connsiteX1668" fmla="*/ 2072440 w 3076859"/>
              <a:gd name="connsiteY1668" fmla="*/ 3079203 h 3513667"/>
              <a:gd name="connsiteX1669" fmla="*/ 2068440 w 3076859"/>
              <a:gd name="connsiteY1669" fmla="*/ 3079203 h 3513667"/>
              <a:gd name="connsiteX1670" fmla="*/ 2064640 w 3076859"/>
              <a:gd name="connsiteY1670" fmla="*/ 3079068 h 3513667"/>
              <a:gd name="connsiteX1671" fmla="*/ 2060440 w 3076859"/>
              <a:gd name="connsiteY1671" fmla="*/ 3078797 h 3513667"/>
              <a:gd name="connsiteX1672" fmla="*/ 2056640 w 3076859"/>
              <a:gd name="connsiteY1672" fmla="*/ 3078390 h 3513667"/>
              <a:gd name="connsiteX1673" fmla="*/ 2052440 w 3076859"/>
              <a:gd name="connsiteY1673" fmla="*/ 3077983 h 3513667"/>
              <a:gd name="connsiteX1674" fmla="*/ 2044239 w 3076859"/>
              <a:gd name="connsiteY1674" fmla="*/ 3076899 h 3513667"/>
              <a:gd name="connsiteX1675" fmla="*/ 2036039 w 3076859"/>
              <a:gd name="connsiteY1675" fmla="*/ 3075408 h 3513667"/>
              <a:gd name="connsiteX1676" fmla="*/ 2019839 w 3076859"/>
              <a:gd name="connsiteY1676" fmla="*/ 3072832 h 3513667"/>
              <a:gd name="connsiteX1677" fmla="*/ 2011639 w 3076859"/>
              <a:gd name="connsiteY1677" fmla="*/ 3071748 h 3513667"/>
              <a:gd name="connsiteX1678" fmla="*/ 2003639 w 3076859"/>
              <a:gd name="connsiteY1678" fmla="*/ 3070799 h 3513667"/>
              <a:gd name="connsiteX1679" fmla="*/ 1999239 w 3076859"/>
              <a:gd name="connsiteY1679" fmla="*/ 3061852 h 3513667"/>
              <a:gd name="connsiteX1680" fmla="*/ 1994838 w 3076859"/>
              <a:gd name="connsiteY1680" fmla="*/ 3052905 h 3513667"/>
              <a:gd name="connsiteX1681" fmla="*/ 1985638 w 3076859"/>
              <a:gd name="connsiteY1681" fmla="*/ 3035282 h 3513667"/>
              <a:gd name="connsiteX1682" fmla="*/ 1981038 w 3076859"/>
              <a:gd name="connsiteY1682" fmla="*/ 3026336 h 3513667"/>
              <a:gd name="connsiteX1683" fmla="*/ 1976438 w 3076859"/>
              <a:gd name="connsiteY1683" fmla="*/ 3017524 h 3513667"/>
              <a:gd name="connsiteX1684" fmla="*/ 1972438 w 3076859"/>
              <a:gd name="connsiteY1684" fmla="*/ 3008577 h 3513667"/>
              <a:gd name="connsiteX1685" fmla="*/ 1968238 w 3076859"/>
              <a:gd name="connsiteY1685" fmla="*/ 2999360 h 3513667"/>
              <a:gd name="connsiteX1686" fmla="*/ 1964838 w 3076859"/>
              <a:gd name="connsiteY1686" fmla="*/ 2990277 h 3513667"/>
              <a:gd name="connsiteX1687" fmla="*/ 1961638 w 3076859"/>
              <a:gd name="connsiteY1687" fmla="*/ 2981195 h 3513667"/>
              <a:gd name="connsiteX1688" fmla="*/ 1960238 w 3076859"/>
              <a:gd name="connsiteY1688" fmla="*/ 2976450 h 3513667"/>
              <a:gd name="connsiteX1689" fmla="*/ 1959238 w 3076859"/>
              <a:gd name="connsiteY1689" fmla="*/ 2971706 h 3513667"/>
              <a:gd name="connsiteX1690" fmla="*/ 1958038 w 3076859"/>
              <a:gd name="connsiteY1690" fmla="*/ 2966961 h 3513667"/>
              <a:gd name="connsiteX1691" fmla="*/ 1957038 w 3076859"/>
              <a:gd name="connsiteY1691" fmla="*/ 2962217 h 3513667"/>
              <a:gd name="connsiteX1692" fmla="*/ 1956238 w 3076859"/>
              <a:gd name="connsiteY1692" fmla="*/ 2957337 h 3513667"/>
              <a:gd name="connsiteX1693" fmla="*/ 1955838 w 3076859"/>
              <a:gd name="connsiteY1693" fmla="*/ 2952456 h 3513667"/>
              <a:gd name="connsiteX1694" fmla="*/ 1955238 w 3076859"/>
              <a:gd name="connsiteY1694" fmla="*/ 2947441 h 3513667"/>
              <a:gd name="connsiteX1695" fmla="*/ 1955238 w 3076859"/>
              <a:gd name="connsiteY1695" fmla="*/ 2942561 h 3513667"/>
              <a:gd name="connsiteX1696" fmla="*/ 1955238 w 3076859"/>
              <a:gd name="connsiteY1696" fmla="*/ 2937409 h 3513667"/>
              <a:gd name="connsiteX1697" fmla="*/ 1955438 w 3076859"/>
              <a:gd name="connsiteY1697" fmla="*/ 2932394 h 3513667"/>
              <a:gd name="connsiteX1698" fmla="*/ 1956038 w 3076859"/>
              <a:gd name="connsiteY1698" fmla="*/ 2927243 h 3513667"/>
              <a:gd name="connsiteX1699" fmla="*/ 1956838 w 3076859"/>
              <a:gd name="connsiteY1699" fmla="*/ 2921956 h 3513667"/>
              <a:gd name="connsiteX1700" fmla="*/ 1955238 w 3076859"/>
              <a:gd name="connsiteY1700" fmla="*/ 2919922 h 3513667"/>
              <a:gd name="connsiteX1701" fmla="*/ 1954038 w 3076859"/>
              <a:gd name="connsiteY1701" fmla="*/ 2918160 h 3513667"/>
              <a:gd name="connsiteX1702" fmla="*/ 1953038 w 3076859"/>
              <a:gd name="connsiteY1702" fmla="*/ 2916127 h 3513667"/>
              <a:gd name="connsiteX1703" fmla="*/ 1952038 w 3076859"/>
              <a:gd name="connsiteY1703" fmla="*/ 2913958 h 3513667"/>
              <a:gd name="connsiteX1704" fmla="*/ 1951238 w 3076859"/>
              <a:gd name="connsiteY1704" fmla="*/ 2911789 h 3513667"/>
              <a:gd name="connsiteX1705" fmla="*/ 1950438 w 3076859"/>
              <a:gd name="connsiteY1705" fmla="*/ 2909620 h 3513667"/>
              <a:gd name="connsiteX1706" fmla="*/ 1949638 w 3076859"/>
              <a:gd name="connsiteY1706" fmla="*/ 2905147 h 3513667"/>
              <a:gd name="connsiteX1707" fmla="*/ 1949238 w 3076859"/>
              <a:gd name="connsiteY1707" fmla="*/ 2900538 h 3513667"/>
              <a:gd name="connsiteX1708" fmla="*/ 1948638 w 3076859"/>
              <a:gd name="connsiteY1708" fmla="*/ 2895793 h 3513667"/>
              <a:gd name="connsiteX1709" fmla="*/ 1948238 w 3076859"/>
              <a:gd name="connsiteY1709" fmla="*/ 2886440 h 3513667"/>
              <a:gd name="connsiteX1710" fmla="*/ 1947838 w 3076859"/>
              <a:gd name="connsiteY1710" fmla="*/ 2881831 h 3513667"/>
              <a:gd name="connsiteX1711" fmla="*/ 1947038 w 3076859"/>
              <a:gd name="connsiteY1711" fmla="*/ 2877086 h 3513667"/>
              <a:gd name="connsiteX1712" fmla="*/ 1946038 w 3076859"/>
              <a:gd name="connsiteY1712" fmla="*/ 2872613 h 3513667"/>
              <a:gd name="connsiteX1713" fmla="*/ 1945237 w 3076859"/>
              <a:gd name="connsiteY1713" fmla="*/ 2870444 h 3513667"/>
              <a:gd name="connsiteX1714" fmla="*/ 1944437 w 3076859"/>
              <a:gd name="connsiteY1714" fmla="*/ 2868546 h 3513667"/>
              <a:gd name="connsiteX1715" fmla="*/ 1943237 w 3076859"/>
              <a:gd name="connsiteY1715" fmla="*/ 2866377 h 3513667"/>
              <a:gd name="connsiteX1716" fmla="*/ 1942037 w 3076859"/>
              <a:gd name="connsiteY1716" fmla="*/ 2864344 h 3513667"/>
              <a:gd name="connsiteX1717" fmla="*/ 1940637 w 3076859"/>
              <a:gd name="connsiteY1717" fmla="*/ 2862446 h 3513667"/>
              <a:gd name="connsiteX1718" fmla="*/ 1938837 w 3076859"/>
              <a:gd name="connsiteY1718" fmla="*/ 2860548 h 3513667"/>
              <a:gd name="connsiteX1719" fmla="*/ 1937037 w 3076859"/>
              <a:gd name="connsiteY1719" fmla="*/ 2858786 h 3513667"/>
              <a:gd name="connsiteX1720" fmla="*/ 1935037 w 3076859"/>
              <a:gd name="connsiteY1720" fmla="*/ 2857023 h 3513667"/>
              <a:gd name="connsiteX1721" fmla="*/ 1932637 w 3076859"/>
              <a:gd name="connsiteY1721" fmla="*/ 2855397 h 3513667"/>
              <a:gd name="connsiteX1722" fmla="*/ 1930037 w 3076859"/>
              <a:gd name="connsiteY1722" fmla="*/ 2853770 h 3513667"/>
              <a:gd name="connsiteX1723" fmla="*/ 1929237 w 3076859"/>
              <a:gd name="connsiteY1723" fmla="*/ 2886575 h 3513667"/>
              <a:gd name="connsiteX1724" fmla="*/ 1928637 w 3076859"/>
              <a:gd name="connsiteY1724" fmla="*/ 2902842 h 3513667"/>
              <a:gd name="connsiteX1725" fmla="*/ 1928037 w 3076859"/>
              <a:gd name="connsiteY1725" fmla="*/ 2919245 h 3513667"/>
              <a:gd name="connsiteX1726" fmla="*/ 1927037 w 3076859"/>
              <a:gd name="connsiteY1726" fmla="*/ 2935376 h 3513667"/>
              <a:gd name="connsiteX1727" fmla="*/ 1925837 w 3076859"/>
              <a:gd name="connsiteY1727" fmla="*/ 2951643 h 3513667"/>
              <a:gd name="connsiteX1728" fmla="*/ 1924837 w 3076859"/>
              <a:gd name="connsiteY1728" fmla="*/ 2967910 h 3513667"/>
              <a:gd name="connsiteX1729" fmla="*/ 1923237 w 3076859"/>
              <a:gd name="connsiteY1729" fmla="*/ 2984177 h 3513667"/>
              <a:gd name="connsiteX1730" fmla="*/ 1921237 w 3076859"/>
              <a:gd name="connsiteY1730" fmla="*/ 3000308 h 3513667"/>
              <a:gd name="connsiteX1731" fmla="*/ 1919237 w 3076859"/>
              <a:gd name="connsiteY1731" fmla="*/ 3016440 h 3513667"/>
              <a:gd name="connsiteX1732" fmla="*/ 1917037 w 3076859"/>
              <a:gd name="connsiteY1732" fmla="*/ 3032707 h 3513667"/>
              <a:gd name="connsiteX1733" fmla="*/ 1914437 w 3076859"/>
              <a:gd name="connsiteY1733" fmla="*/ 3048703 h 3513667"/>
              <a:gd name="connsiteX1734" fmla="*/ 1911437 w 3076859"/>
              <a:gd name="connsiteY1734" fmla="*/ 3064834 h 3513667"/>
              <a:gd name="connsiteX1735" fmla="*/ 1908037 w 3076859"/>
              <a:gd name="connsiteY1735" fmla="*/ 3080830 h 3513667"/>
              <a:gd name="connsiteX1736" fmla="*/ 1904437 w 3076859"/>
              <a:gd name="connsiteY1736" fmla="*/ 3096826 h 3513667"/>
              <a:gd name="connsiteX1737" fmla="*/ 1900437 w 3076859"/>
              <a:gd name="connsiteY1737" fmla="*/ 3112822 h 3513667"/>
              <a:gd name="connsiteX1738" fmla="*/ 1899637 w 3076859"/>
              <a:gd name="connsiteY1738" fmla="*/ 3121362 h 3513667"/>
              <a:gd name="connsiteX1739" fmla="*/ 1898837 w 3076859"/>
              <a:gd name="connsiteY1739" fmla="*/ 3129902 h 3513667"/>
              <a:gd name="connsiteX1740" fmla="*/ 1897437 w 3076859"/>
              <a:gd name="connsiteY1740" fmla="*/ 3138171 h 3513667"/>
              <a:gd name="connsiteX1741" fmla="*/ 1895637 w 3076859"/>
              <a:gd name="connsiteY1741" fmla="*/ 3146576 h 3513667"/>
              <a:gd name="connsiteX1742" fmla="*/ 1893436 w 3076859"/>
              <a:gd name="connsiteY1742" fmla="*/ 3154709 h 3513667"/>
              <a:gd name="connsiteX1743" fmla="*/ 1891236 w 3076859"/>
              <a:gd name="connsiteY1743" fmla="*/ 3162978 h 3513667"/>
              <a:gd name="connsiteX1744" fmla="*/ 1888636 w 3076859"/>
              <a:gd name="connsiteY1744" fmla="*/ 3170976 h 3513667"/>
              <a:gd name="connsiteX1745" fmla="*/ 1886236 w 3076859"/>
              <a:gd name="connsiteY1745" fmla="*/ 3178974 h 3513667"/>
              <a:gd name="connsiteX1746" fmla="*/ 1883236 w 3076859"/>
              <a:gd name="connsiteY1746" fmla="*/ 3187108 h 3513667"/>
              <a:gd name="connsiteX1747" fmla="*/ 1880236 w 3076859"/>
              <a:gd name="connsiteY1747" fmla="*/ 3195105 h 3513667"/>
              <a:gd name="connsiteX1748" fmla="*/ 1874436 w 3076859"/>
              <a:gd name="connsiteY1748" fmla="*/ 3210966 h 3513667"/>
              <a:gd name="connsiteX1749" fmla="*/ 1868236 w 3076859"/>
              <a:gd name="connsiteY1749" fmla="*/ 3226962 h 3513667"/>
              <a:gd name="connsiteX1750" fmla="*/ 1862236 w 3076859"/>
              <a:gd name="connsiteY1750" fmla="*/ 3242822 h 3513667"/>
              <a:gd name="connsiteX1751" fmla="*/ 1862036 w 3076859"/>
              <a:gd name="connsiteY1751" fmla="*/ 3246618 h 3513667"/>
              <a:gd name="connsiteX1752" fmla="*/ 1861636 w 3076859"/>
              <a:gd name="connsiteY1752" fmla="*/ 3250142 h 3513667"/>
              <a:gd name="connsiteX1753" fmla="*/ 1860436 w 3076859"/>
              <a:gd name="connsiteY1753" fmla="*/ 3253531 h 3513667"/>
              <a:gd name="connsiteX1754" fmla="*/ 1859236 w 3076859"/>
              <a:gd name="connsiteY1754" fmla="*/ 3256784 h 3513667"/>
              <a:gd name="connsiteX1755" fmla="*/ 1857436 w 3076859"/>
              <a:gd name="connsiteY1755" fmla="*/ 3259902 h 3513667"/>
              <a:gd name="connsiteX1756" fmla="*/ 1855636 w 3076859"/>
              <a:gd name="connsiteY1756" fmla="*/ 3262749 h 3513667"/>
              <a:gd name="connsiteX1757" fmla="*/ 1853436 w 3076859"/>
              <a:gd name="connsiteY1757" fmla="*/ 3265731 h 3513667"/>
              <a:gd name="connsiteX1758" fmla="*/ 1850836 w 3076859"/>
              <a:gd name="connsiteY1758" fmla="*/ 3268714 h 3513667"/>
              <a:gd name="connsiteX1759" fmla="*/ 1849236 w 3076859"/>
              <a:gd name="connsiteY1759" fmla="*/ 3269798 h 3513667"/>
              <a:gd name="connsiteX1760" fmla="*/ 1847436 w 3076859"/>
              <a:gd name="connsiteY1760" fmla="*/ 3271018 h 3513667"/>
              <a:gd name="connsiteX1761" fmla="*/ 1844436 w 3076859"/>
              <a:gd name="connsiteY1761" fmla="*/ 3273458 h 3513667"/>
              <a:gd name="connsiteX1762" fmla="*/ 1841435 w 3076859"/>
              <a:gd name="connsiteY1762" fmla="*/ 3276440 h 3513667"/>
              <a:gd name="connsiteX1763" fmla="*/ 1838835 w 3076859"/>
              <a:gd name="connsiteY1763" fmla="*/ 3279287 h 3513667"/>
              <a:gd name="connsiteX1764" fmla="*/ 1836235 w 3076859"/>
              <a:gd name="connsiteY1764" fmla="*/ 3282405 h 3513667"/>
              <a:gd name="connsiteX1765" fmla="*/ 1834035 w 3076859"/>
              <a:gd name="connsiteY1765" fmla="*/ 3285658 h 3513667"/>
              <a:gd name="connsiteX1766" fmla="*/ 1829235 w 3076859"/>
              <a:gd name="connsiteY1766" fmla="*/ 3292165 h 3513667"/>
              <a:gd name="connsiteX1767" fmla="*/ 1826635 w 3076859"/>
              <a:gd name="connsiteY1767" fmla="*/ 3295419 h 3513667"/>
              <a:gd name="connsiteX1768" fmla="*/ 1824235 w 3076859"/>
              <a:gd name="connsiteY1768" fmla="*/ 3298401 h 3513667"/>
              <a:gd name="connsiteX1769" fmla="*/ 1821235 w 3076859"/>
              <a:gd name="connsiteY1769" fmla="*/ 3301248 h 3513667"/>
              <a:gd name="connsiteX1770" fmla="*/ 1818235 w 3076859"/>
              <a:gd name="connsiteY1770" fmla="*/ 3304094 h 3513667"/>
              <a:gd name="connsiteX1771" fmla="*/ 1815035 w 3076859"/>
              <a:gd name="connsiteY1771" fmla="*/ 3306399 h 3513667"/>
              <a:gd name="connsiteX1772" fmla="*/ 1813435 w 3076859"/>
              <a:gd name="connsiteY1772" fmla="*/ 3307619 h 3513667"/>
              <a:gd name="connsiteX1773" fmla="*/ 1811635 w 3076859"/>
              <a:gd name="connsiteY1773" fmla="*/ 3308568 h 3513667"/>
              <a:gd name="connsiteX1774" fmla="*/ 1809635 w 3076859"/>
              <a:gd name="connsiteY1774" fmla="*/ 3309517 h 3513667"/>
              <a:gd name="connsiteX1775" fmla="*/ 1807435 w 3076859"/>
              <a:gd name="connsiteY1775" fmla="*/ 3310465 h 3513667"/>
              <a:gd name="connsiteX1776" fmla="*/ 1805435 w 3076859"/>
              <a:gd name="connsiteY1776" fmla="*/ 3311008 h 3513667"/>
              <a:gd name="connsiteX1777" fmla="*/ 1803235 w 3076859"/>
              <a:gd name="connsiteY1777" fmla="*/ 3311821 h 3513667"/>
              <a:gd name="connsiteX1778" fmla="*/ 1801435 w 3076859"/>
              <a:gd name="connsiteY1778" fmla="*/ 3316023 h 3513667"/>
              <a:gd name="connsiteX1779" fmla="*/ 1799235 w 3076859"/>
              <a:gd name="connsiteY1779" fmla="*/ 3319955 h 3513667"/>
              <a:gd name="connsiteX1780" fmla="*/ 1797035 w 3076859"/>
              <a:gd name="connsiteY1780" fmla="*/ 3323343 h 3513667"/>
              <a:gd name="connsiteX1781" fmla="*/ 1794235 w 3076859"/>
              <a:gd name="connsiteY1781" fmla="*/ 3326597 h 3513667"/>
              <a:gd name="connsiteX1782" fmla="*/ 1791635 w 3076859"/>
              <a:gd name="connsiteY1782" fmla="*/ 3329444 h 3513667"/>
              <a:gd name="connsiteX1783" fmla="*/ 1788634 w 3076859"/>
              <a:gd name="connsiteY1783" fmla="*/ 3332019 h 3513667"/>
              <a:gd name="connsiteX1784" fmla="*/ 1785434 w 3076859"/>
              <a:gd name="connsiteY1784" fmla="*/ 3334324 h 3513667"/>
              <a:gd name="connsiteX1785" fmla="*/ 1782034 w 3076859"/>
              <a:gd name="connsiteY1785" fmla="*/ 3336357 h 3513667"/>
              <a:gd name="connsiteX1786" fmla="*/ 1778434 w 3076859"/>
              <a:gd name="connsiteY1786" fmla="*/ 3338119 h 3513667"/>
              <a:gd name="connsiteX1787" fmla="*/ 1774634 w 3076859"/>
              <a:gd name="connsiteY1787" fmla="*/ 3339610 h 3513667"/>
              <a:gd name="connsiteX1788" fmla="*/ 1770634 w 3076859"/>
              <a:gd name="connsiteY1788" fmla="*/ 3340830 h 3513667"/>
              <a:gd name="connsiteX1789" fmla="*/ 1766434 w 3076859"/>
              <a:gd name="connsiteY1789" fmla="*/ 3342051 h 3513667"/>
              <a:gd name="connsiteX1790" fmla="*/ 1762234 w 3076859"/>
              <a:gd name="connsiteY1790" fmla="*/ 3342999 h 3513667"/>
              <a:gd name="connsiteX1791" fmla="*/ 1757834 w 3076859"/>
              <a:gd name="connsiteY1791" fmla="*/ 3343948 h 3513667"/>
              <a:gd name="connsiteX1792" fmla="*/ 1753234 w 3076859"/>
              <a:gd name="connsiteY1792" fmla="*/ 3344762 h 3513667"/>
              <a:gd name="connsiteX1793" fmla="*/ 1748634 w 3076859"/>
              <a:gd name="connsiteY1793" fmla="*/ 3345304 h 3513667"/>
              <a:gd name="connsiteX1794" fmla="*/ 1740634 w 3076859"/>
              <a:gd name="connsiteY1794" fmla="*/ 3346117 h 3513667"/>
              <a:gd name="connsiteX1795" fmla="*/ 1732633 w 3076859"/>
              <a:gd name="connsiteY1795" fmla="*/ 3346524 h 3513667"/>
              <a:gd name="connsiteX1796" fmla="*/ 1724833 w 3076859"/>
              <a:gd name="connsiteY1796" fmla="*/ 3346931 h 3513667"/>
              <a:gd name="connsiteX1797" fmla="*/ 1716833 w 3076859"/>
              <a:gd name="connsiteY1797" fmla="*/ 3346931 h 3513667"/>
              <a:gd name="connsiteX1798" fmla="*/ 1709033 w 3076859"/>
              <a:gd name="connsiteY1798" fmla="*/ 3346795 h 3513667"/>
              <a:gd name="connsiteX1799" fmla="*/ 1701033 w 3076859"/>
              <a:gd name="connsiteY1799" fmla="*/ 3346388 h 3513667"/>
              <a:gd name="connsiteX1800" fmla="*/ 1693233 w 3076859"/>
              <a:gd name="connsiteY1800" fmla="*/ 3345846 h 3513667"/>
              <a:gd name="connsiteX1801" fmla="*/ 1685233 w 3076859"/>
              <a:gd name="connsiteY1801" fmla="*/ 3345168 h 3513667"/>
              <a:gd name="connsiteX1802" fmla="*/ 1669632 w 3076859"/>
              <a:gd name="connsiteY1802" fmla="*/ 3343677 h 3513667"/>
              <a:gd name="connsiteX1803" fmla="*/ 1654032 w 3076859"/>
              <a:gd name="connsiteY1803" fmla="*/ 3341915 h 3513667"/>
              <a:gd name="connsiteX1804" fmla="*/ 1638232 w 3076859"/>
              <a:gd name="connsiteY1804" fmla="*/ 3340153 h 3513667"/>
              <a:gd name="connsiteX1805" fmla="*/ 1630631 w 3076859"/>
              <a:gd name="connsiteY1805" fmla="*/ 3339339 h 3513667"/>
              <a:gd name="connsiteX1806" fmla="*/ 1622631 w 3076859"/>
              <a:gd name="connsiteY1806" fmla="*/ 3338662 h 3513667"/>
              <a:gd name="connsiteX1807" fmla="*/ 1618231 w 3076859"/>
              <a:gd name="connsiteY1807" fmla="*/ 3338119 h 3513667"/>
              <a:gd name="connsiteX1808" fmla="*/ 1614231 w 3076859"/>
              <a:gd name="connsiteY1808" fmla="*/ 3337306 h 3513667"/>
              <a:gd name="connsiteX1809" fmla="*/ 1610431 w 3076859"/>
              <a:gd name="connsiteY1809" fmla="*/ 3336222 h 3513667"/>
              <a:gd name="connsiteX1810" fmla="*/ 1606831 w 3076859"/>
              <a:gd name="connsiteY1810" fmla="*/ 3335001 h 3513667"/>
              <a:gd name="connsiteX1811" fmla="*/ 1603631 w 3076859"/>
              <a:gd name="connsiteY1811" fmla="*/ 3333375 h 3513667"/>
              <a:gd name="connsiteX1812" fmla="*/ 1600431 w 3076859"/>
              <a:gd name="connsiteY1812" fmla="*/ 3331613 h 3513667"/>
              <a:gd name="connsiteX1813" fmla="*/ 1597631 w 3076859"/>
              <a:gd name="connsiteY1813" fmla="*/ 3329444 h 3513667"/>
              <a:gd name="connsiteX1814" fmla="*/ 1595231 w 3076859"/>
              <a:gd name="connsiteY1814" fmla="*/ 3327275 h 3513667"/>
              <a:gd name="connsiteX1815" fmla="*/ 1592631 w 3076859"/>
              <a:gd name="connsiteY1815" fmla="*/ 3324835 h 3513667"/>
              <a:gd name="connsiteX1816" fmla="*/ 1590631 w 3076859"/>
              <a:gd name="connsiteY1816" fmla="*/ 3321988 h 3513667"/>
              <a:gd name="connsiteX1817" fmla="*/ 1588631 w 3076859"/>
              <a:gd name="connsiteY1817" fmla="*/ 3319277 h 3513667"/>
              <a:gd name="connsiteX1818" fmla="*/ 1587031 w 3076859"/>
              <a:gd name="connsiteY1818" fmla="*/ 3316159 h 3513667"/>
              <a:gd name="connsiteX1819" fmla="*/ 1585431 w 3076859"/>
              <a:gd name="connsiteY1819" fmla="*/ 3313041 h 3513667"/>
              <a:gd name="connsiteX1820" fmla="*/ 1584231 w 3076859"/>
              <a:gd name="connsiteY1820" fmla="*/ 3309652 h 3513667"/>
              <a:gd name="connsiteX1821" fmla="*/ 1583031 w 3076859"/>
              <a:gd name="connsiteY1821" fmla="*/ 3306263 h 3513667"/>
              <a:gd name="connsiteX1822" fmla="*/ 1582231 w 3076859"/>
              <a:gd name="connsiteY1822" fmla="*/ 3302739 h 3513667"/>
              <a:gd name="connsiteX1823" fmla="*/ 1579230 w 3076859"/>
              <a:gd name="connsiteY1823" fmla="*/ 3290267 h 3513667"/>
              <a:gd name="connsiteX1824" fmla="*/ 1576230 w 3076859"/>
              <a:gd name="connsiteY1824" fmla="*/ 3278067 h 3513667"/>
              <a:gd name="connsiteX1825" fmla="*/ 1570030 w 3076859"/>
              <a:gd name="connsiteY1825" fmla="*/ 3253531 h 3513667"/>
              <a:gd name="connsiteX1826" fmla="*/ 1564030 w 3076859"/>
              <a:gd name="connsiteY1826" fmla="*/ 3229131 h 3513667"/>
              <a:gd name="connsiteX1827" fmla="*/ 1561030 w 3076859"/>
              <a:gd name="connsiteY1827" fmla="*/ 3216795 h 3513667"/>
              <a:gd name="connsiteX1828" fmla="*/ 1558230 w 3076859"/>
              <a:gd name="connsiteY1828" fmla="*/ 3204595 h 3513667"/>
              <a:gd name="connsiteX1829" fmla="*/ 1555830 w 3076859"/>
              <a:gd name="connsiteY1829" fmla="*/ 3192123 h 3513667"/>
              <a:gd name="connsiteX1830" fmla="*/ 1553430 w 3076859"/>
              <a:gd name="connsiteY1830" fmla="*/ 3179787 h 3513667"/>
              <a:gd name="connsiteX1831" fmla="*/ 1551630 w 3076859"/>
              <a:gd name="connsiteY1831" fmla="*/ 3167316 h 3513667"/>
              <a:gd name="connsiteX1832" fmla="*/ 1550030 w 3076859"/>
              <a:gd name="connsiteY1832" fmla="*/ 3154845 h 3513667"/>
              <a:gd name="connsiteX1833" fmla="*/ 1549230 w 3076859"/>
              <a:gd name="connsiteY1833" fmla="*/ 3142373 h 3513667"/>
              <a:gd name="connsiteX1834" fmla="*/ 1548630 w 3076859"/>
              <a:gd name="connsiteY1834" fmla="*/ 3136002 h 3513667"/>
              <a:gd name="connsiteX1835" fmla="*/ 1548630 w 3076859"/>
              <a:gd name="connsiteY1835" fmla="*/ 3129766 h 3513667"/>
              <a:gd name="connsiteX1836" fmla="*/ 1548430 w 3076859"/>
              <a:gd name="connsiteY1836" fmla="*/ 3123395 h 3513667"/>
              <a:gd name="connsiteX1837" fmla="*/ 1548630 w 3076859"/>
              <a:gd name="connsiteY1837" fmla="*/ 3117024 h 3513667"/>
              <a:gd name="connsiteX1838" fmla="*/ 1548830 w 3076859"/>
              <a:gd name="connsiteY1838" fmla="*/ 3110517 h 3513667"/>
              <a:gd name="connsiteX1839" fmla="*/ 1549430 w 3076859"/>
              <a:gd name="connsiteY1839" fmla="*/ 3104146 h 3513667"/>
              <a:gd name="connsiteX1840" fmla="*/ 1540430 w 3076859"/>
              <a:gd name="connsiteY1840" fmla="*/ 3086795 h 3513667"/>
              <a:gd name="connsiteX1841" fmla="*/ 1521829 w 3076859"/>
              <a:gd name="connsiteY1841" fmla="*/ 3078254 h 3513667"/>
              <a:gd name="connsiteX1842" fmla="*/ 1501629 w 3076859"/>
              <a:gd name="connsiteY1842" fmla="*/ 3190903 h 3513667"/>
              <a:gd name="connsiteX1843" fmla="*/ 1502229 w 3076859"/>
              <a:gd name="connsiteY1843" fmla="*/ 3194834 h 3513667"/>
              <a:gd name="connsiteX1844" fmla="*/ 1502429 w 3076859"/>
              <a:gd name="connsiteY1844" fmla="*/ 3198630 h 3513667"/>
              <a:gd name="connsiteX1845" fmla="*/ 1502429 w 3076859"/>
              <a:gd name="connsiteY1845" fmla="*/ 3202561 h 3513667"/>
              <a:gd name="connsiteX1846" fmla="*/ 1502429 w 3076859"/>
              <a:gd name="connsiteY1846" fmla="*/ 3206357 h 3513667"/>
              <a:gd name="connsiteX1847" fmla="*/ 1502029 w 3076859"/>
              <a:gd name="connsiteY1847" fmla="*/ 3210152 h 3513667"/>
              <a:gd name="connsiteX1848" fmla="*/ 1501429 w 3076859"/>
              <a:gd name="connsiteY1848" fmla="*/ 3213948 h 3513667"/>
              <a:gd name="connsiteX1849" fmla="*/ 1500429 w 3076859"/>
              <a:gd name="connsiteY1849" fmla="*/ 3221404 h 3513667"/>
              <a:gd name="connsiteX1850" fmla="*/ 1498429 w 3076859"/>
              <a:gd name="connsiteY1850" fmla="*/ 3228995 h 3513667"/>
              <a:gd name="connsiteX1851" fmla="*/ 1496429 w 3076859"/>
              <a:gd name="connsiteY1851" fmla="*/ 3236315 h 3513667"/>
              <a:gd name="connsiteX1852" fmla="*/ 1492229 w 3076859"/>
              <a:gd name="connsiteY1852" fmla="*/ 3251227 h 3513667"/>
              <a:gd name="connsiteX1853" fmla="*/ 1492229 w 3076859"/>
              <a:gd name="connsiteY1853" fmla="*/ 3256242 h 3513667"/>
              <a:gd name="connsiteX1854" fmla="*/ 1491429 w 3076859"/>
              <a:gd name="connsiteY1854" fmla="*/ 3261258 h 3513667"/>
              <a:gd name="connsiteX1855" fmla="*/ 1490629 w 3076859"/>
              <a:gd name="connsiteY1855" fmla="*/ 3266002 h 3513667"/>
              <a:gd name="connsiteX1856" fmla="*/ 1489429 w 3076859"/>
              <a:gd name="connsiteY1856" fmla="*/ 3270882 h 3513667"/>
              <a:gd name="connsiteX1857" fmla="*/ 1487829 w 3076859"/>
              <a:gd name="connsiteY1857" fmla="*/ 3275491 h 3513667"/>
              <a:gd name="connsiteX1858" fmla="*/ 1486029 w 3076859"/>
              <a:gd name="connsiteY1858" fmla="*/ 3280100 h 3513667"/>
              <a:gd name="connsiteX1859" fmla="*/ 1483829 w 3076859"/>
              <a:gd name="connsiteY1859" fmla="*/ 3284709 h 3513667"/>
              <a:gd name="connsiteX1860" fmla="*/ 1481629 w 3076859"/>
              <a:gd name="connsiteY1860" fmla="*/ 3289183 h 3513667"/>
              <a:gd name="connsiteX1861" fmla="*/ 1477029 w 3076859"/>
              <a:gd name="connsiteY1861" fmla="*/ 3298536 h 3513667"/>
              <a:gd name="connsiteX1862" fmla="*/ 1475028 w 3076859"/>
              <a:gd name="connsiteY1862" fmla="*/ 3303010 h 3513667"/>
              <a:gd name="connsiteX1863" fmla="*/ 1473028 w 3076859"/>
              <a:gd name="connsiteY1863" fmla="*/ 3307754 h 3513667"/>
              <a:gd name="connsiteX1864" fmla="*/ 1470828 w 3076859"/>
              <a:gd name="connsiteY1864" fmla="*/ 3312363 h 3513667"/>
              <a:gd name="connsiteX1865" fmla="*/ 1469428 w 3076859"/>
              <a:gd name="connsiteY1865" fmla="*/ 3317243 h 3513667"/>
              <a:gd name="connsiteX1866" fmla="*/ 1468028 w 3076859"/>
              <a:gd name="connsiteY1866" fmla="*/ 3322123 h 3513667"/>
              <a:gd name="connsiteX1867" fmla="*/ 1467028 w 3076859"/>
              <a:gd name="connsiteY1867" fmla="*/ 3327275 h 3513667"/>
              <a:gd name="connsiteX1868" fmla="*/ 1466628 w 3076859"/>
              <a:gd name="connsiteY1868" fmla="*/ 3328359 h 3513667"/>
              <a:gd name="connsiteX1869" fmla="*/ 1466228 w 3076859"/>
              <a:gd name="connsiteY1869" fmla="*/ 3329308 h 3513667"/>
              <a:gd name="connsiteX1870" fmla="*/ 1465428 w 3076859"/>
              <a:gd name="connsiteY1870" fmla="*/ 3330528 h 3513667"/>
              <a:gd name="connsiteX1871" fmla="*/ 1464628 w 3076859"/>
              <a:gd name="connsiteY1871" fmla="*/ 3331613 h 3513667"/>
              <a:gd name="connsiteX1872" fmla="*/ 1462228 w 3076859"/>
              <a:gd name="connsiteY1872" fmla="*/ 3334053 h 3513667"/>
              <a:gd name="connsiteX1873" fmla="*/ 1459228 w 3076859"/>
              <a:gd name="connsiteY1873" fmla="*/ 3336628 h 3513667"/>
              <a:gd name="connsiteX1874" fmla="*/ 1455628 w 3076859"/>
              <a:gd name="connsiteY1874" fmla="*/ 3339339 h 3513667"/>
              <a:gd name="connsiteX1875" fmla="*/ 1451828 w 3076859"/>
              <a:gd name="connsiteY1875" fmla="*/ 3341915 h 3513667"/>
              <a:gd name="connsiteX1876" fmla="*/ 1447228 w 3076859"/>
              <a:gd name="connsiteY1876" fmla="*/ 3344626 h 3513667"/>
              <a:gd name="connsiteX1877" fmla="*/ 1442628 w 3076859"/>
              <a:gd name="connsiteY1877" fmla="*/ 3347202 h 3513667"/>
              <a:gd name="connsiteX1878" fmla="*/ 1437628 w 3076859"/>
              <a:gd name="connsiteY1878" fmla="*/ 3349777 h 3513667"/>
              <a:gd name="connsiteX1879" fmla="*/ 1432628 w 3076859"/>
              <a:gd name="connsiteY1879" fmla="*/ 3352353 h 3513667"/>
              <a:gd name="connsiteX1880" fmla="*/ 1427628 w 3076859"/>
              <a:gd name="connsiteY1880" fmla="*/ 3354522 h 3513667"/>
              <a:gd name="connsiteX1881" fmla="*/ 1422627 w 3076859"/>
              <a:gd name="connsiteY1881" fmla="*/ 3356420 h 3513667"/>
              <a:gd name="connsiteX1882" fmla="*/ 1417827 w 3076859"/>
              <a:gd name="connsiteY1882" fmla="*/ 3358317 h 3513667"/>
              <a:gd name="connsiteX1883" fmla="*/ 1413227 w 3076859"/>
              <a:gd name="connsiteY1883" fmla="*/ 3359809 h 3513667"/>
              <a:gd name="connsiteX1884" fmla="*/ 1409027 w 3076859"/>
              <a:gd name="connsiteY1884" fmla="*/ 3360893 h 3513667"/>
              <a:gd name="connsiteX1885" fmla="*/ 1405227 w 3076859"/>
              <a:gd name="connsiteY1885" fmla="*/ 3361842 h 3513667"/>
              <a:gd name="connsiteX1886" fmla="*/ 1399227 w 3076859"/>
              <a:gd name="connsiteY1886" fmla="*/ 3362926 h 3513667"/>
              <a:gd name="connsiteX1887" fmla="*/ 1393227 w 3076859"/>
              <a:gd name="connsiteY1887" fmla="*/ 3364146 h 3513667"/>
              <a:gd name="connsiteX1888" fmla="*/ 1380627 w 3076859"/>
              <a:gd name="connsiteY1888" fmla="*/ 3367129 h 3513667"/>
              <a:gd name="connsiteX1889" fmla="*/ 1374227 w 3076859"/>
              <a:gd name="connsiteY1889" fmla="*/ 3368484 h 3513667"/>
              <a:gd name="connsiteX1890" fmla="*/ 1367826 w 3076859"/>
              <a:gd name="connsiteY1890" fmla="*/ 3369704 h 3513667"/>
              <a:gd name="connsiteX1891" fmla="*/ 1361426 w 3076859"/>
              <a:gd name="connsiteY1891" fmla="*/ 3371060 h 3513667"/>
              <a:gd name="connsiteX1892" fmla="*/ 1354826 w 3076859"/>
              <a:gd name="connsiteY1892" fmla="*/ 3372144 h 3513667"/>
              <a:gd name="connsiteX1893" fmla="*/ 1348426 w 3076859"/>
              <a:gd name="connsiteY1893" fmla="*/ 3372822 h 3513667"/>
              <a:gd name="connsiteX1894" fmla="*/ 1341826 w 3076859"/>
              <a:gd name="connsiteY1894" fmla="*/ 3373364 h 3513667"/>
              <a:gd name="connsiteX1895" fmla="*/ 1338626 w 3076859"/>
              <a:gd name="connsiteY1895" fmla="*/ 3373500 h 3513667"/>
              <a:gd name="connsiteX1896" fmla="*/ 1335226 w 3076859"/>
              <a:gd name="connsiteY1896" fmla="*/ 3373500 h 3513667"/>
              <a:gd name="connsiteX1897" fmla="*/ 1332026 w 3076859"/>
              <a:gd name="connsiteY1897" fmla="*/ 3373500 h 3513667"/>
              <a:gd name="connsiteX1898" fmla="*/ 1328826 w 3076859"/>
              <a:gd name="connsiteY1898" fmla="*/ 3373229 h 3513667"/>
              <a:gd name="connsiteX1899" fmla="*/ 1325426 w 3076859"/>
              <a:gd name="connsiteY1899" fmla="*/ 3372822 h 3513667"/>
              <a:gd name="connsiteX1900" fmla="*/ 1322226 w 3076859"/>
              <a:gd name="connsiteY1900" fmla="*/ 3372416 h 3513667"/>
              <a:gd name="connsiteX1901" fmla="*/ 1318825 w 3076859"/>
              <a:gd name="connsiteY1901" fmla="*/ 3371873 h 3513667"/>
              <a:gd name="connsiteX1902" fmla="*/ 1315625 w 3076859"/>
              <a:gd name="connsiteY1902" fmla="*/ 3371196 h 3513667"/>
              <a:gd name="connsiteX1903" fmla="*/ 1312425 w 3076859"/>
              <a:gd name="connsiteY1903" fmla="*/ 3370247 h 3513667"/>
              <a:gd name="connsiteX1904" fmla="*/ 1309025 w 3076859"/>
              <a:gd name="connsiteY1904" fmla="*/ 3369298 h 3513667"/>
              <a:gd name="connsiteX1905" fmla="*/ 1305825 w 3076859"/>
              <a:gd name="connsiteY1905" fmla="*/ 3368078 h 3513667"/>
              <a:gd name="connsiteX1906" fmla="*/ 1302625 w 3076859"/>
              <a:gd name="connsiteY1906" fmla="*/ 3366722 h 3513667"/>
              <a:gd name="connsiteX1907" fmla="*/ 1304425 w 3076859"/>
              <a:gd name="connsiteY1907" fmla="*/ 3362249 h 3513667"/>
              <a:gd name="connsiteX1908" fmla="*/ 1303625 w 3076859"/>
              <a:gd name="connsiteY1908" fmla="*/ 3361842 h 3513667"/>
              <a:gd name="connsiteX1909" fmla="*/ 1302825 w 3076859"/>
              <a:gd name="connsiteY1909" fmla="*/ 3364418 h 3513667"/>
              <a:gd name="connsiteX1910" fmla="*/ 1302625 w 3076859"/>
              <a:gd name="connsiteY1910" fmla="*/ 3366722 h 3513667"/>
              <a:gd name="connsiteX1911" fmla="*/ 1300825 w 3076859"/>
              <a:gd name="connsiteY1911" fmla="*/ 3365502 h 3513667"/>
              <a:gd name="connsiteX1912" fmla="*/ 1298825 w 3076859"/>
              <a:gd name="connsiteY1912" fmla="*/ 3364418 h 3513667"/>
              <a:gd name="connsiteX1913" fmla="*/ 1296825 w 3076859"/>
              <a:gd name="connsiteY1913" fmla="*/ 3363469 h 3513667"/>
              <a:gd name="connsiteX1914" fmla="*/ 1294825 w 3076859"/>
              <a:gd name="connsiteY1914" fmla="*/ 3362655 h 3513667"/>
              <a:gd name="connsiteX1915" fmla="*/ 1292825 w 3076859"/>
              <a:gd name="connsiteY1915" fmla="*/ 3361978 h 3513667"/>
              <a:gd name="connsiteX1916" fmla="*/ 1290825 w 3076859"/>
              <a:gd name="connsiteY1916" fmla="*/ 3361571 h 3513667"/>
              <a:gd name="connsiteX1917" fmla="*/ 1288625 w 3076859"/>
              <a:gd name="connsiteY1917" fmla="*/ 3361300 h 3513667"/>
              <a:gd name="connsiteX1918" fmla="*/ 1286625 w 3076859"/>
              <a:gd name="connsiteY1918" fmla="*/ 3361164 h 3513667"/>
              <a:gd name="connsiteX1919" fmla="*/ 1284625 w 3076859"/>
              <a:gd name="connsiteY1919" fmla="*/ 3360893 h 3513667"/>
              <a:gd name="connsiteX1920" fmla="*/ 1282625 w 3076859"/>
              <a:gd name="connsiteY1920" fmla="*/ 3360893 h 3513667"/>
              <a:gd name="connsiteX1921" fmla="*/ 1278225 w 3076859"/>
              <a:gd name="connsiteY1921" fmla="*/ 3361164 h 3513667"/>
              <a:gd name="connsiteX1922" fmla="*/ 1273825 w 3076859"/>
              <a:gd name="connsiteY1922" fmla="*/ 3361571 h 3513667"/>
              <a:gd name="connsiteX1923" fmla="*/ 1269625 w 3076859"/>
              <a:gd name="connsiteY1923" fmla="*/ 3361978 h 3513667"/>
              <a:gd name="connsiteX1924" fmla="*/ 1265224 w 3076859"/>
              <a:gd name="connsiteY1924" fmla="*/ 3362520 h 3513667"/>
              <a:gd name="connsiteX1925" fmla="*/ 1260824 w 3076859"/>
              <a:gd name="connsiteY1925" fmla="*/ 3362791 h 3513667"/>
              <a:gd name="connsiteX1926" fmla="*/ 1256624 w 3076859"/>
              <a:gd name="connsiteY1926" fmla="*/ 3362926 h 3513667"/>
              <a:gd name="connsiteX1927" fmla="*/ 1254424 w 3076859"/>
              <a:gd name="connsiteY1927" fmla="*/ 3362791 h 3513667"/>
              <a:gd name="connsiteX1928" fmla="*/ 1252424 w 3076859"/>
              <a:gd name="connsiteY1928" fmla="*/ 3362655 h 3513667"/>
              <a:gd name="connsiteX1929" fmla="*/ 1250424 w 3076859"/>
              <a:gd name="connsiteY1929" fmla="*/ 3362520 h 3513667"/>
              <a:gd name="connsiteX1930" fmla="*/ 1248424 w 3076859"/>
              <a:gd name="connsiteY1930" fmla="*/ 3361978 h 3513667"/>
              <a:gd name="connsiteX1931" fmla="*/ 1246224 w 3076859"/>
              <a:gd name="connsiteY1931" fmla="*/ 3361435 h 3513667"/>
              <a:gd name="connsiteX1932" fmla="*/ 1244224 w 3076859"/>
              <a:gd name="connsiteY1932" fmla="*/ 3360758 h 3513667"/>
              <a:gd name="connsiteX1933" fmla="*/ 1242424 w 3076859"/>
              <a:gd name="connsiteY1933" fmla="*/ 3359809 h 3513667"/>
              <a:gd name="connsiteX1934" fmla="*/ 1240424 w 3076859"/>
              <a:gd name="connsiteY1934" fmla="*/ 3358995 h 3513667"/>
              <a:gd name="connsiteX1935" fmla="*/ 1238624 w 3076859"/>
              <a:gd name="connsiteY1935" fmla="*/ 3357640 h 3513667"/>
              <a:gd name="connsiteX1936" fmla="*/ 1236624 w 3076859"/>
              <a:gd name="connsiteY1936" fmla="*/ 3356149 h 3513667"/>
              <a:gd name="connsiteX1937" fmla="*/ 1233624 w 3076859"/>
              <a:gd name="connsiteY1937" fmla="*/ 3353437 h 3513667"/>
              <a:gd name="connsiteX1938" fmla="*/ 1230424 w 3076859"/>
              <a:gd name="connsiteY1938" fmla="*/ 3350455 h 3513667"/>
              <a:gd name="connsiteX1939" fmla="*/ 1227624 w 3076859"/>
              <a:gd name="connsiteY1939" fmla="*/ 3347337 h 3513667"/>
              <a:gd name="connsiteX1940" fmla="*/ 1225224 w 3076859"/>
              <a:gd name="connsiteY1940" fmla="*/ 3344219 h 3513667"/>
              <a:gd name="connsiteX1941" fmla="*/ 1223024 w 3076859"/>
              <a:gd name="connsiteY1941" fmla="*/ 3340966 h 3513667"/>
              <a:gd name="connsiteX1942" fmla="*/ 1221024 w 3076859"/>
              <a:gd name="connsiteY1942" fmla="*/ 3337713 h 3513667"/>
              <a:gd name="connsiteX1943" fmla="*/ 1219224 w 3076859"/>
              <a:gd name="connsiteY1943" fmla="*/ 3334459 h 3513667"/>
              <a:gd name="connsiteX1944" fmla="*/ 1217624 w 3076859"/>
              <a:gd name="connsiteY1944" fmla="*/ 3331070 h 3513667"/>
              <a:gd name="connsiteX1945" fmla="*/ 1216224 w 3076859"/>
              <a:gd name="connsiteY1945" fmla="*/ 3327681 h 3513667"/>
              <a:gd name="connsiteX1946" fmla="*/ 1215023 w 3076859"/>
              <a:gd name="connsiteY1946" fmla="*/ 3324292 h 3513667"/>
              <a:gd name="connsiteX1947" fmla="*/ 1213823 w 3076859"/>
              <a:gd name="connsiteY1947" fmla="*/ 3320768 h 3513667"/>
              <a:gd name="connsiteX1948" fmla="*/ 1213023 w 3076859"/>
              <a:gd name="connsiteY1948" fmla="*/ 3317379 h 3513667"/>
              <a:gd name="connsiteX1949" fmla="*/ 1211423 w 3076859"/>
              <a:gd name="connsiteY1949" fmla="*/ 3310059 h 3513667"/>
              <a:gd name="connsiteX1950" fmla="*/ 1210423 w 3076859"/>
              <a:gd name="connsiteY1950" fmla="*/ 3302874 h 3513667"/>
              <a:gd name="connsiteX1951" fmla="*/ 1209623 w 3076859"/>
              <a:gd name="connsiteY1951" fmla="*/ 3295554 h 3513667"/>
              <a:gd name="connsiteX1952" fmla="*/ 1208823 w 3076859"/>
              <a:gd name="connsiteY1952" fmla="*/ 3288098 h 3513667"/>
              <a:gd name="connsiteX1953" fmla="*/ 1207823 w 3076859"/>
              <a:gd name="connsiteY1953" fmla="*/ 3273323 h 3513667"/>
              <a:gd name="connsiteX1954" fmla="*/ 1206823 w 3076859"/>
              <a:gd name="connsiteY1954" fmla="*/ 3266002 h 3513667"/>
              <a:gd name="connsiteX1955" fmla="*/ 1205623 w 3076859"/>
              <a:gd name="connsiteY1955" fmla="*/ 3258818 h 3513667"/>
              <a:gd name="connsiteX1956" fmla="*/ 1204023 w 3076859"/>
              <a:gd name="connsiteY1956" fmla="*/ 3251633 h 3513667"/>
              <a:gd name="connsiteX1957" fmla="*/ 1203223 w 3076859"/>
              <a:gd name="connsiteY1957" fmla="*/ 3248109 h 3513667"/>
              <a:gd name="connsiteX1958" fmla="*/ 1202023 w 3076859"/>
              <a:gd name="connsiteY1958" fmla="*/ 3244720 h 3513667"/>
              <a:gd name="connsiteX1959" fmla="*/ 1200223 w 3076859"/>
              <a:gd name="connsiteY1959" fmla="*/ 3238891 h 3513667"/>
              <a:gd name="connsiteX1960" fmla="*/ 1198623 w 3076859"/>
              <a:gd name="connsiteY1960" fmla="*/ 3233062 h 3513667"/>
              <a:gd name="connsiteX1961" fmla="*/ 1197223 w 3076859"/>
              <a:gd name="connsiteY1961" fmla="*/ 3227097 h 3513667"/>
              <a:gd name="connsiteX1962" fmla="*/ 1195823 w 3076859"/>
              <a:gd name="connsiteY1962" fmla="*/ 3221268 h 3513667"/>
              <a:gd name="connsiteX1963" fmla="*/ 1195023 w 3076859"/>
              <a:gd name="connsiteY1963" fmla="*/ 3215168 h 3513667"/>
              <a:gd name="connsiteX1964" fmla="*/ 1194223 w 3076859"/>
              <a:gd name="connsiteY1964" fmla="*/ 3209068 h 3513667"/>
              <a:gd name="connsiteX1965" fmla="*/ 1193023 w 3076859"/>
              <a:gd name="connsiteY1965" fmla="*/ 3196868 h 3513667"/>
              <a:gd name="connsiteX1966" fmla="*/ 1192023 w 3076859"/>
              <a:gd name="connsiteY1966" fmla="*/ 3184532 h 3513667"/>
              <a:gd name="connsiteX1967" fmla="*/ 1191023 w 3076859"/>
              <a:gd name="connsiteY1967" fmla="*/ 3172196 h 3513667"/>
              <a:gd name="connsiteX1968" fmla="*/ 1190223 w 3076859"/>
              <a:gd name="connsiteY1968" fmla="*/ 3159860 h 3513667"/>
              <a:gd name="connsiteX1969" fmla="*/ 1189023 w 3076859"/>
              <a:gd name="connsiteY1969" fmla="*/ 3147660 h 3513667"/>
              <a:gd name="connsiteX1970" fmla="*/ 1188823 w 3076859"/>
              <a:gd name="connsiteY1970" fmla="*/ 3122040 h 3513667"/>
              <a:gd name="connsiteX1971" fmla="*/ 1188823 w 3076859"/>
              <a:gd name="connsiteY1971" fmla="*/ 3096284 h 3513667"/>
              <a:gd name="connsiteX1972" fmla="*/ 1185623 w 3076859"/>
              <a:gd name="connsiteY1972" fmla="*/ 3093979 h 3513667"/>
              <a:gd name="connsiteX1973" fmla="*/ 1183223 w 3076859"/>
              <a:gd name="connsiteY1973" fmla="*/ 3091539 h 3513667"/>
              <a:gd name="connsiteX1974" fmla="*/ 1181023 w 3076859"/>
              <a:gd name="connsiteY1974" fmla="*/ 3089099 h 3513667"/>
              <a:gd name="connsiteX1975" fmla="*/ 1179423 w 3076859"/>
              <a:gd name="connsiteY1975" fmla="*/ 3086388 h 3513667"/>
              <a:gd name="connsiteX1976" fmla="*/ 1178423 w 3076859"/>
              <a:gd name="connsiteY1976" fmla="*/ 3083812 h 3513667"/>
              <a:gd name="connsiteX1977" fmla="*/ 1177623 w 3076859"/>
              <a:gd name="connsiteY1977" fmla="*/ 3081237 h 3513667"/>
              <a:gd name="connsiteX1978" fmla="*/ 1177223 w 3076859"/>
              <a:gd name="connsiteY1978" fmla="*/ 3078390 h 3513667"/>
              <a:gd name="connsiteX1979" fmla="*/ 1177023 w 3076859"/>
              <a:gd name="connsiteY1979" fmla="*/ 3075408 h 3513667"/>
              <a:gd name="connsiteX1980" fmla="*/ 1177023 w 3076859"/>
              <a:gd name="connsiteY1980" fmla="*/ 3072696 h 3513667"/>
              <a:gd name="connsiteX1981" fmla="*/ 1177223 w 3076859"/>
              <a:gd name="connsiteY1981" fmla="*/ 3069714 h 3513667"/>
              <a:gd name="connsiteX1982" fmla="*/ 1177823 w 3076859"/>
              <a:gd name="connsiteY1982" fmla="*/ 3063885 h 3513667"/>
              <a:gd name="connsiteX1983" fmla="*/ 1178623 w 3076859"/>
              <a:gd name="connsiteY1983" fmla="*/ 3058056 h 3513667"/>
              <a:gd name="connsiteX1984" fmla="*/ 1179223 w 3076859"/>
              <a:gd name="connsiteY1984" fmla="*/ 3052227 h 3513667"/>
              <a:gd name="connsiteX1985" fmla="*/ 1170823 w 3076859"/>
              <a:gd name="connsiteY1985" fmla="*/ 3017524 h 3513667"/>
              <a:gd name="connsiteX1986" fmla="*/ 1169023 w 3076859"/>
              <a:gd name="connsiteY1986" fmla="*/ 3013729 h 3513667"/>
              <a:gd name="connsiteX1987" fmla="*/ 1167223 w 3076859"/>
              <a:gd name="connsiteY1987" fmla="*/ 3010204 h 3513667"/>
              <a:gd name="connsiteX1988" fmla="*/ 1165623 w 3076859"/>
              <a:gd name="connsiteY1988" fmla="*/ 3006544 h 3513667"/>
              <a:gd name="connsiteX1989" fmla="*/ 1164223 w 3076859"/>
              <a:gd name="connsiteY1989" fmla="*/ 3003020 h 3513667"/>
              <a:gd name="connsiteX1990" fmla="*/ 1163022 w 3076859"/>
              <a:gd name="connsiteY1990" fmla="*/ 2999224 h 3513667"/>
              <a:gd name="connsiteX1991" fmla="*/ 1162222 w 3076859"/>
              <a:gd name="connsiteY1991" fmla="*/ 2995564 h 3513667"/>
              <a:gd name="connsiteX1992" fmla="*/ 1161222 w 3076859"/>
              <a:gd name="connsiteY1992" fmla="*/ 2992039 h 3513667"/>
              <a:gd name="connsiteX1993" fmla="*/ 1160622 w 3076859"/>
              <a:gd name="connsiteY1993" fmla="*/ 2988244 h 3513667"/>
              <a:gd name="connsiteX1994" fmla="*/ 1159622 w 3076859"/>
              <a:gd name="connsiteY1994" fmla="*/ 2980653 h 3513667"/>
              <a:gd name="connsiteX1995" fmla="*/ 1159222 w 3076859"/>
              <a:gd name="connsiteY1995" fmla="*/ 2973332 h 3513667"/>
              <a:gd name="connsiteX1996" fmla="*/ 1159022 w 3076859"/>
              <a:gd name="connsiteY1996" fmla="*/ 2965877 h 3513667"/>
              <a:gd name="connsiteX1997" fmla="*/ 1159022 w 3076859"/>
              <a:gd name="connsiteY1997" fmla="*/ 2958285 h 3513667"/>
              <a:gd name="connsiteX1998" fmla="*/ 1159622 w 3076859"/>
              <a:gd name="connsiteY1998" fmla="*/ 2943103 h 3513667"/>
              <a:gd name="connsiteX1999" fmla="*/ 1160022 w 3076859"/>
              <a:gd name="connsiteY1999" fmla="*/ 2928056 h 3513667"/>
              <a:gd name="connsiteX2000" fmla="*/ 1160222 w 3076859"/>
              <a:gd name="connsiteY2000" fmla="*/ 2920600 h 3513667"/>
              <a:gd name="connsiteX2001" fmla="*/ 1160022 w 3076859"/>
              <a:gd name="connsiteY2001" fmla="*/ 2913009 h 3513667"/>
              <a:gd name="connsiteX2002" fmla="*/ 1159422 w 3076859"/>
              <a:gd name="connsiteY2002" fmla="*/ 2905553 h 3513667"/>
              <a:gd name="connsiteX2003" fmla="*/ 1158422 w 3076859"/>
              <a:gd name="connsiteY2003" fmla="*/ 2898233 h 3513667"/>
              <a:gd name="connsiteX2004" fmla="*/ 1163823 w 3076859"/>
              <a:gd name="connsiteY2004" fmla="*/ 2895251 h 3513667"/>
              <a:gd name="connsiteX2005" fmla="*/ 1163422 w 3076859"/>
              <a:gd name="connsiteY2005" fmla="*/ 2894302 h 3513667"/>
              <a:gd name="connsiteX2006" fmla="*/ 1158422 w 3076859"/>
              <a:gd name="connsiteY2006" fmla="*/ 2898233 h 3513667"/>
              <a:gd name="connsiteX2007" fmla="*/ 1157422 w 3076859"/>
              <a:gd name="connsiteY2007" fmla="*/ 2896878 h 3513667"/>
              <a:gd name="connsiteX2008" fmla="*/ 1156422 w 3076859"/>
              <a:gd name="connsiteY2008" fmla="*/ 2895522 h 3513667"/>
              <a:gd name="connsiteX2009" fmla="*/ 1155022 w 3076859"/>
              <a:gd name="connsiteY2009" fmla="*/ 2892946 h 3513667"/>
              <a:gd name="connsiteX2010" fmla="*/ 1154022 w 3076859"/>
              <a:gd name="connsiteY2010" fmla="*/ 2890100 h 3513667"/>
              <a:gd name="connsiteX2011" fmla="*/ 1153222 w 3076859"/>
              <a:gd name="connsiteY2011" fmla="*/ 2887389 h 3513667"/>
              <a:gd name="connsiteX2012" fmla="*/ 1152822 w 3076859"/>
              <a:gd name="connsiteY2012" fmla="*/ 2884406 h 3513667"/>
              <a:gd name="connsiteX2013" fmla="*/ 1152622 w 3076859"/>
              <a:gd name="connsiteY2013" fmla="*/ 2881424 h 3513667"/>
              <a:gd name="connsiteX2014" fmla="*/ 1152022 w 3076859"/>
              <a:gd name="connsiteY2014" fmla="*/ 2875459 h 3513667"/>
              <a:gd name="connsiteX2015" fmla="*/ 1151622 w 3076859"/>
              <a:gd name="connsiteY2015" fmla="*/ 2869359 h 3513667"/>
              <a:gd name="connsiteX2016" fmla="*/ 1151222 w 3076859"/>
              <a:gd name="connsiteY2016" fmla="*/ 2866513 h 3513667"/>
              <a:gd name="connsiteX2017" fmla="*/ 1150422 w 3076859"/>
              <a:gd name="connsiteY2017" fmla="*/ 2863666 h 3513667"/>
              <a:gd name="connsiteX2018" fmla="*/ 1149622 w 3076859"/>
              <a:gd name="connsiteY2018" fmla="*/ 2860955 h 3513667"/>
              <a:gd name="connsiteX2019" fmla="*/ 1148022 w 3076859"/>
              <a:gd name="connsiteY2019" fmla="*/ 2858244 h 3513667"/>
              <a:gd name="connsiteX2020" fmla="*/ 1147022 w 3076859"/>
              <a:gd name="connsiteY2020" fmla="*/ 2856888 h 3513667"/>
              <a:gd name="connsiteX2021" fmla="*/ 1146222 w 3076859"/>
              <a:gd name="connsiteY2021" fmla="*/ 2855668 h 3513667"/>
              <a:gd name="connsiteX2022" fmla="*/ 1145022 w 3076859"/>
              <a:gd name="connsiteY2022" fmla="*/ 2854448 h 3513667"/>
              <a:gd name="connsiteX2023" fmla="*/ 1143622 w 3076859"/>
              <a:gd name="connsiteY2023" fmla="*/ 2853363 h 3513667"/>
              <a:gd name="connsiteX2024" fmla="*/ 1132022 w 3076859"/>
              <a:gd name="connsiteY2024" fmla="*/ 2930767 h 3513667"/>
              <a:gd name="connsiteX2025" fmla="*/ 1132422 w 3076859"/>
              <a:gd name="connsiteY2025" fmla="*/ 2938494 h 3513667"/>
              <a:gd name="connsiteX2026" fmla="*/ 1132422 w 3076859"/>
              <a:gd name="connsiteY2026" fmla="*/ 2946221 h 3513667"/>
              <a:gd name="connsiteX2027" fmla="*/ 1132022 w 3076859"/>
              <a:gd name="connsiteY2027" fmla="*/ 2953812 h 3513667"/>
              <a:gd name="connsiteX2028" fmla="*/ 1131222 w 3076859"/>
              <a:gd name="connsiteY2028" fmla="*/ 2961539 h 3513667"/>
              <a:gd name="connsiteX2029" fmla="*/ 1130022 w 3076859"/>
              <a:gd name="connsiteY2029" fmla="*/ 2969130 h 3513667"/>
              <a:gd name="connsiteX2030" fmla="*/ 1128622 w 3076859"/>
              <a:gd name="connsiteY2030" fmla="*/ 2976586 h 3513667"/>
              <a:gd name="connsiteX2031" fmla="*/ 1127022 w 3076859"/>
              <a:gd name="connsiteY2031" fmla="*/ 2984177 h 3513667"/>
              <a:gd name="connsiteX2032" fmla="*/ 1125422 w 3076859"/>
              <a:gd name="connsiteY2032" fmla="*/ 2991497 h 3513667"/>
              <a:gd name="connsiteX2033" fmla="*/ 1121822 w 3076859"/>
              <a:gd name="connsiteY2033" fmla="*/ 3006544 h 3513667"/>
              <a:gd name="connsiteX2034" fmla="*/ 1118222 w 3076859"/>
              <a:gd name="connsiteY2034" fmla="*/ 3021456 h 3513667"/>
              <a:gd name="connsiteX2035" fmla="*/ 1116822 w 3076859"/>
              <a:gd name="connsiteY2035" fmla="*/ 3029047 h 3513667"/>
              <a:gd name="connsiteX2036" fmla="*/ 1115422 w 3076859"/>
              <a:gd name="connsiteY2036" fmla="*/ 3036502 h 3513667"/>
              <a:gd name="connsiteX2037" fmla="*/ 1114222 w 3076859"/>
              <a:gd name="connsiteY2037" fmla="*/ 3044094 h 3513667"/>
              <a:gd name="connsiteX2038" fmla="*/ 1113622 w 3076859"/>
              <a:gd name="connsiteY2038" fmla="*/ 3051821 h 3513667"/>
              <a:gd name="connsiteX2039" fmla="*/ 1110821 w 3076859"/>
              <a:gd name="connsiteY2039" fmla="*/ 3064699 h 3513667"/>
              <a:gd name="connsiteX2040" fmla="*/ 1108021 w 3076859"/>
              <a:gd name="connsiteY2040" fmla="*/ 3077441 h 3513667"/>
              <a:gd name="connsiteX2041" fmla="*/ 1105221 w 3076859"/>
              <a:gd name="connsiteY2041" fmla="*/ 3090319 h 3513667"/>
              <a:gd name="connsiteX2042" fmla="*/ 1101621 w 3076859"/>
              <a:gd name="connsiteY2042" fmla="*/ 3102790 h 3513667"/>
              <a:gd name="connsiteX2043" fmla="*/ 1098021 w 3076859"/>
              <a:gd name="connsiteY2043" fmla="*/ 3115126 h 3513667"/>
              <a:gd name="connsiteX2044" fmla="*/ 1094221 w 3076859"/>
              <a:gd name="connsiteY2044" fmla="*/ 3127598 h 3513667"/>
              <a:gd name="connsiteX2045" fmla="*/ 1091821 w 3076859"/>
              <a:gd name="connsiteY2045" fmla="*/ 3133562 h 3513667"/>
              <a:gd name="connsiteX2046" fmla="*/ 1089621 w 3076859"/>
              <a:gd name="connsiteY2046" fmla="*/ 3139662 h 3513667"/>
              <a:gd name="connsiteX2047" fmla="*/ 1087021 w 3076859"/>
              <a:gd name="connsiteY2047" fmla="*/ 3145491 h 3513667"/>
              <a:gd name="connsiteX2048" fmla="*/ 1084621 w 3076859"/>
              <a:gd name="connsiteY2048" fmla="*/ 3151320 h 3513667"/>
              <a:gd name="connsiteX2049" fmla="*/ 1081821 w 3076859"/>
              <a:gd name="connsiteY2049" fmla="*/ 3157285 h 3513667"/>
              <a:gd name="connsiteX2050" fmla="*/ 1078821 w 3076859"/>
              <a:gd name="connsiteY2050" fmla="*/ 3162978 h 3513667"/>
              <a:gd name="connsiteX2051" fmla="*/ 1076021 w 3076859"/>
              <a:gd name="connsiteY2051" fmla="*/ 3168672 h 3513667"/>
              <a:gd name="connsiteX2052" fmla="*/ 1072821 w 3076859"/>
              <a:gd name="connsiteY2052" fmla="*/ 3174365 h 3513667"/>
              <a:gd name="connsiteX2053" fmla="*/ 1069421 w 3076859"/>
              <a:gd name="connsiteY2053" fmla="*/ 3179923 h 3513667"/>
              <a:gd name="connsiteX2054" fmla="*/ 1065621 w 3076859"/>
              <a:gd name="connsiteY2054" fmla="*/ 3185345 h 3513667"/>
              <a:gd name="connsiteX2055" fmla="*/ 1062021 w 3076859"/>
              <a:gd name="connsiteY2055" fmla="*/ 3190768 h 3513667"/>
              <a:gd name="connsiteX2056" fmla="*/ 1058020 w 3076859"/>
              <a:gd name="connsiteY2056" fmla="*/ 3196190 h 3513667"/>
              <a:gd name="connsiteX2057" fmla="*/ 1053820 w 3076859"/>
              <a:gd name="connsiteY2057" fmla="*/ 3201477 h 3513667"/>
              <a:gd name="connsiteX2058" fmla="*/ 1049420 w 3076859"/>
              <a:gd name="connsiteY2058" fmla="*/ 3206492 h 3513667"/>
              <a:gd name="connsiteX2059" fmla="*/ 1045020 w 3076859"/>
              <a:gd name="connsiteY2059" fmla="*/ 3211644 h 3513667"/>
              <a:gd name="connsiteX2060" fmla="*/ 1040220 w 3076859"/>
              <a:gd name="connsiteY2060" fmla="*/ 3216795 h 3513667"/>
              <a:gd name="connsiteX2061" fmla="*/ 1035220 w 3076859"/>
              <a:gd name="connsiteY2061" fmla="*/ 3221539 h 3513667"/>
              <a:gd name="connsiteX2062" fmla="*/ 1029820 w 3076859"/>
              <a:gd name="connsiteY2062" fmla="*/ 3226284 h 3513667"/>
              <a:gd name="connsiteX2063" fmla="*/ 1024420 w 3076859"/>
              <a:gd name="connsiteY2063" fmla="*/ 3231164 h 3513667"/>
              <a:gd name="connsiteX2064" fmla="*/ 1018420 w 3076859"/>
              <a:gd name="connsiteY2064" fmla="*/ 3235773 h 3513667"/>
              <a:gd name="connsiteX2065" fmla="*/ 1013020 w 3076859"/>
              <a:gd name="connsiteY2065" fmla="*/ 3239704 h 3513667"/>
              <a:gd name="connsiteX2066" fmla="*/ 1007619 w 3076859"/>
              <a:gd name="connsiteY2066" fmla="*/ 3243500 h 3513667"/>
              <a:gd name="connsiteX2067" fmla="*/ 1002019 w 3076859"/>
              <a:gd name="connsiteY2067" fmla="*/ 3246889 h 3513667"/>
              <a:gd name="connsiteX2068" fmla="*/ 996419 w 3076859"/>
              <a:gd name="connsiteY2068" fmla="*/ 3250007 h 3513667"/>
              <a:gd name="connsiteX2069" fmla="*/ 990619 w 3076859"/>
              <a:gd name="connsiteY2069" fmla="*/ 3252582 h 3513667"/>
              <a:gd name="connsiteX2070" fmla="*/ 985019 w 3076859"/>
              <a:gd name="connsiteY2070" fmla="*/ 3254887 h 3513667"/>
              <a:gd name="connsiteX2071" fmla="*/ 979219 w 3076859"/>
              <a:gd name="connsiteY2071" fmla="*/ 3256920 h 3513667"/>
              <a:gd name="connsiteX2072" fmla="*/ 973419 w 3076859"/>
              <a:gd name="connsiteY2072" fmla="*/ 3258682 h 3513667"/>
              <a:gd name="connsiteX2073" fmla="*/ 967419 w 3076859"/>
              <a:gd name="connsiteY2073" fmla="*/ 3259902 h 3513667"/>
              <a:gd name="connsiteX2074" fmla="*/ 961419 w 3076859"/>
              <a:gd name="connsiteY2074" fmla="*/ 3260987 h 3513667"/>
              <a:gd name="connsiteX2075" fmla="*/ 955218 w 3076859"/>
              <a:gd name="connsiteY2075" fmla="*/ 3261393 h 3513667"/>
              <a:gd name="connsiteX2076" fmla="*/ 949218 w 3076859"/>
              <a:gd name="connsiteY2076" fmla="*/ 3261665 h 3513667"/>
              <a:gd name="connsiteX2077" fmla="*/ 942818 w 3076859"/>
              <a:gd name="connsiteY2077" fmla="*/ 3261529 h 3513667"/>
              <a:gd name="connsiteX2078" fmla="*/ 936418 w 3076859"/>
              <a:gd name="connsiteY2078" fmla="*/ 3261122 h 3513667"/>
              <a:gd name="connsiteX2079" fmla="*/ 929818 w 3076859"/>
              <a:gd name="connsiteY2079" fmla="*/ 3260309 h 3513667"/>
              <a:gd name="connsiteX2080" fmla="*/ 923018 w 3076859"/>
              <a:gd name="connsiteY2080" fmla="*/ 3259089 h 3513667"/>
              <a:gd name="connsiteX2081" fmla="*/ 916218 w 3076859"/>
              <a:gd name="connsiteY2081" fmla="*/ 3258818 h 3513667"/>
              <a:gd name="connsiteX2082" fmla="*/ 910018 w 3076859"/>
              <a:gd name="connsiteY2082" fmla="*/ 3258682 h 3513667"/>
              <a:gd name="connsiteX2083" fmla="*/ 903217 w 3076859"/>
              <a:gd name="connsiteY2083" fmla="*/ 3258682 h 3513667"/>
              <a:gd name="connsiteX2084" fmla="*/ 896617 w 3076859"/>
              <a:gd name="connsiteY2084" fmla="*/ 3258682 h 3513667"/>
              <a:gd name="connsiteX2085" fmla="*/ 883417 w 3076859"/>
              <a:gd name="connsiteY2085" fmla="*/ 3258953 h 3513667"/>
              <a:gd name="connsiteX2086" fmla="*/ 870417 w 3076859"/>
              <a:gd name="connsiteY2086" fmla="*/ 3259224 h 3513667"/>
              <a:gd name="connsiteX2087" fmla="*/ 863817 w 3076859"/>
              <a:gd name="connsiteY2087" fmla="*/ 3259224 h 3513667"/>
              <a:gd name="connsiteX2088" fmla="*/ 857217 w 3076859"/>
              <a:gd name="connsiteY2088" fmla="*/ 3259089 h 3513667"/>
              <a:gd name="connsiteX2089" fmla="*/ 850616 w 3076859"/>
              <a:gd name="connsiteY2089" fmla="*/ 3258818 h 3513667"/>
              <a:gd name="connsiteX2090" fmla="*/ 844216 w 3076859"/>
              <a:gd name="connsiteY2090" fmla="*/ 3258276 h 3513667"/>
              <a:gd name="connsiteX2091" fmla="*/ 837616 w 3076859"/>
              <a:gd name="connsiteY2091" fmla="*/ 3257598 h 3513667"/>
              <a:gd name="connsiteX2092" fmla="*/ 831016 w 3076859"/>
              <a:gd name="connsiteY2092" fmla="*/ 3256513 h 3513667"/>
              <a:gd name="connsiteX2093" fmla="*/ 824616 w 3076859"/>
              <a:gd name="connsiteY2093" fmla="*/ 3255293 h 3513667"/>
              <a:gd name="connsiteX2094" fmla="*/ 818216 w 3076859"/>
              <a:gd name="connsiteY2094" fmla="*/ 3253531 h 3513667"/>
              <a:gd name="connsiteX2095" fmla="*/ 801416 w 3076859"/>
              <a:gd name="connsiteY2095" fmla="*/ 3251362 h 3513667"/>
              <a:gd name="connsiteX2096" fmla="*/ 797815 w 3076859"/>
              <a:gd name="connsiteY2096" fmla="*/ 3251633 h 3513667"/>
              <a:gd name="connsiteX2097" fmla="*/ 794215 w 3076859"/>
              <a:gd name="connsiteY2097" fmla="*/ 3251769 h 3513667"/>
              <a:gd name="connsiteX2098" fmla="*/ 790815 w 3076859"/>
              <a:gd name="connsiteY2098" fmla="*/ 3251633 h 3513667"/>
              <a:gd name="connsiteX2099" fmla="*/ 787615 w 3076859"/>
              <a:gd name="connsiteY2099" fmla="*/ 3251362 h 3513667"/>
              <a:gd name="connsiteX2100" fmla="*/ 784415 w 3076859"/>
              <a:gd name="connsiteY2100" fmla="*/ 3250684 h 3513667"/>
              <a:gd name="connsiteX2101" fmla="*/ 781615 w 3076859"/>
              <a:gd name="connsiteY2101" fmla="*/ 3250007 h 3513667"/>
              <a:gd name="connsiteX2102" fmla="*/ 778615 w 3076859"/>
              <a:gd name="connsiteY2102" fmla="*/ 3248922 h 3513667"/>
              <a:gd name="connsiteX2103" fmla="*/ 776015 w 3076859"/>
              <a:gd name="connsiteY2103" fmla="*/ 3247702 h 3513667"/>
              <a:gd name="connsiteX2104" fmla="*/ 773615 w 3076859"/>
              <a:gd name="connsiteY2104" fmla="*/ 3246075 h 3513667"/>
              <a:gd name="connsiteX2105" fmla="*/ 771215 w 3076859"/>
              <a:gd name="connsiteY2105" fmla="*/ 3244449 h 3513667"/>
              <a:gd name="connsiteX2106" fmla="*/ 769015 w 3076859"/>
              <a:gd name="connsiteY2106" fmla="*/ 3242415 h 3513667"/>
              <a:gd name="connsiteX2107" fmla="*/ 767215 w 3076859"/>
              <a:gd name="connsiteY2107" fmla="*/ 3240246 h 3513667"/>
              <a:gd name="connsiteX2108" fmla="*/ 765415 w 3076859"/>
              <a:gd name="connsiteY2108" fmla="*/ 3237942 h 3513667"/>
              <a:gd name="connsiteX2109" fmla="*/ 764015 w 3076859"/>
              <a:gd name="connsiteY2109" fmla="*/ 3235502 h 3513667"/>
              <a:gd name="connsiteX2110" fmla="*/ 762615 w 3076859"/>
              <a:gd name="connsiteY2110" fmla="*/ 3232655 h 3513667"/>
              <a:gd name="connsiteX2111" fmla="*/ 761615 w 3076859"/>
              <a:gd name="connsiteY2111" fmla="*/ 3229673 h 3513667"/>
              <a:gd name="connsiteX2112" fmla="*/ 759815 w 3076859"/>
              <a:gd name="connsiteY2112" fmla="*/ 3224522 h 3513667"/>
              <a:gd name="connsiteX2113" fmla="*/ 758015 w 3076859"/>
              <a:gd name="connsiteY2113" fmla="*/ 3219370 h 3513667"/>
              <a:gd name="connsiteX2114" fmla="*/ 754015 w 3076859"/>
              <a:gd name="connsiteY2114" fmla="*/ 3209204 h 3513667"/>
              <a:gd name="connsiteX2115" fmla="*/ 749615 w 3076859"/>
              <a:gd name="connsiteY2115" fmla="*/ 3198901 h 3513667"/>
              <a:gd name="connsiteX2116" fmla="*/ 745214 w 3076859"/>
              <a:gd name="connsiteY2116" fmla="*/ 3188870 h 3513667"/>
              <a:gd name="connsiteX2117" fmla="*/ 743214 w 3076859"/>
              <a:gd name="connsiteY2117" fmla="*/ 3183719 h 3513667"/>
              <a:gd name="connsiteX2118" fmla="*/ 741414 w 3076859"/>
              <a:gd name="connsiteY2118" fmla="*/ 3178567 h 3513667"/>
              <a:gd name="connsiteX2119" fmla="*/ 739814 w 3076859"/>
              <a:gd name="connsiteY2119" fmla="*/ 3173281 h 3513667"/>
              <a:gd name="connsiteX2120" fmla="*/ 738214 w 3076859"/>
              <a:gd name="connsiteY2120" fmla="*/ 3167994 h 3513667"/>
              <a:gd name="connsiteX2121" fmla="*/ 737014 w 3076859"/>
              <a:gd name="connsiteY2121" fmla="*/ 3162843 h 3513667"/>
              <a:gd name="connsiteX2122" fmla="*/ 736414 w 3076859"/>
              <a:gd name="connsiteY2122" fmla="*/ 3157420 h 3513667"/>
              <a:gd name="connsiteX2123" fmla="*/ 735614 w 3076859"/>
              <a:gd name="connsiteY2123" fmla="*/ 3151862 h 3513667"/>
              <a:gd name="connsiteX2124" fmla="*/ 735614 w 3076859"/>
              <a:gd name="connsiteY2124" fmla="*/ 3146305 h 3513667"/>
              <a:gd name="connsiteX2125" fmla="*/ 732214 w 3076859"/>
              <a:gd name="connsiteY2125" fmla="*/ 3140882 h 3513667"/>
              <a:gd name="connsiteX2126" fmla="*/ 729214 w 3076859"/>
              <a:gd name="connsiteY2126" fmla="*/ 3135324 h 3513667"/>
              <a:gd name="connsiteX2127" fmla="*/ 726414 w 3076859"/>
              <a:gd name="connsiteY2127" fmla="*/ 3129495 h 3513667"/>
              <a:gd name="connsiteX2128" fmla="*/ 723614 w 3076859"/>
              <a:gd name="connsiteY2128" fmla="*/ 3123937 h 3513667"/>
              <a:gd name="connsiteX2129" fmla="*/ 721014 w 3076859"/>
              <a:gd name="connsiteY2129" fmla="*/ 3118244 h 3513667"/>
              <a:gd name="connsiteX2130" fmla="*/ 719014 w 3076859"/>
              <a:gd name="connsiteY2130" fmla="*/ 3112415 h 3513667"/>
              <a:gd name="connsiteX2131" fmla="*/ 717014 w 3076859"/>
              <a:gd name="connsiteY2131" fmla="*/ 3106722 h 3513667"/>
              <a:gd name="connsiteX2132" fmla="*/ 715214 w 3076859"/>
              <a:gd name="connsiteY2132" fmla="*/ 3100621 h 3513667"/>
              <a:gd name="connsiteX2133" fmla="*/ 713414 w 3076859"/>
              <a:gd name="connsiteY2133" fmla="*/ 3094792 h 3513667"/>
              <a:gd name="connsiteX2134" fmla="*/ 712014 w 3076859"/>
              <a:gd name="connsiteY2134" fmla="*/ 3088692 h 3513667"/>
              <a:gd name="connsiteX2135" fmla="*/ 710614 w 3076859"/>
              <a:gd name="connsiteY2135" fmla="*/ 3082863 h 3513667"/>
              <a:gd name="connsiteX2136" fmla="*/ 709414 w 3076859"/>
              <a:gd name="connsiteY2136" fmla="*/ 3076763 h 3513667"/>
              <a:gd name="connsiteX2137" fmla="*/ 708614 w 3076859"/>
              <a:gd name="connsiteY2137" fmla="*/ 3070663 h 3513667"/>
              <a:gd name="connsiteX2138" fmla="*/ 707614 w 3076859"/>
              <a:gd name="connsiteY2138" fmla="*/ 3064427 h 3513667"/>
              <a:gd name="connsiteX2139" fmla="*/ 706214 w 3076859"/>
              <a:gd name="connsiteY2139" fmla="*/ 3052092 h 3513667"/>
              <a:gd name="connsiteX2140" fmla="*/ 705414 w 3076859"/>
              <a:gd name="connsiteY2140" fmla="*/ 3050465 h 3513667"/>
              <a:gd name="connsiteX2141" fmla="*/ 704614 w 3076859"/>
              <a:gd name="connsiteY2141" fmla="*/ 3048567 h 3513667"/>
              <a:gd name="connsiteX2142" fmla="*/ 704214 w 3076859"/>
              <a:gd name="connsiteY2142" fmla="*/ 3046398 h 3513667"/>
              <a:gd name="connsiteX2143" fmla="*/ 704014 w 3076859"/>
              <a:gd name="connsiteY2143" fmla="*/ 3044229 h 3513667"/>
              <a:gd name="connsiteX2144" fmla="*/ 704014 w 3076859"/>
              <a:gd name="connsiteY2144" fmla="*/ 3039756 h 3513667"/>
              <a:gd name="connsiteX2145" fmla="*/ 703814 w 3076859"/>
              <a:gd name="connsiteY2145" fmla="*/ 3037451 h 3513667"/>
              <a:gd name="connsiteX2146" fmla="*/ 703814 w 3076859"/>
              <a:gd name="connsiteY2146" fmla="*/ 3035282 h 3513667"/>
              <a:gd name="connsiteX2147" fmla="*/ 703214 w 3076859"/>
              <a:gd name="connsiteY2147" fmla="*/ 3033114 h 3513667"/>
              <a:gd name="connsiteX2148" fmla="*/ 702614 w 3076859"/>
              <a:gd name="connsiteY2148" fmla="*/ 3031216 h 3513667"/>
              <a:gd name="connsiteX2149" fmla="*/ 701414 w 3076859"/>
              <a:gd name="connsiteY2149" fmla="*/ 3029589 h 3513667"/>
              <a:gd name="connsiteX2150" fmla="*/ 700814 w 3076859"/>
              <a:gd name="connsiteY2150" fmla="*/ 3028911 h 3513667"/>
              <a:gd name="connsiteX2151" fmla="*/ 699814 w 3076859"/>
              <a:gd name="connsiteY2151" fmla="*/ 3028369 h 3513667"/>
              <a:gd name="connsiteX2152" fmla="*/ 699014 w 3076859"/>
              <a:gd name="connsiteY2152" fmla="*/ 3027691 h 3513667"/>
              <a:gd name="connsiteX2153" fmla="*/ 697814 w 3076859"/>
              <a:gd name="connsiteY2153" fmla="*/ 3027285 h 3513667"/>
              <a:gd name="connsiteX2154" fmla="*/ 696614 w 3076859"/>
              <a:gd name="connsiteY2154" fmla="*/ 3026742 h 3513667"/>
              <a:gd name="connsiteX2155" fmla="*/ 695413 w 3076859"/>
              <a:gd name="connsiteY2155" fmla="*/ 3026471 h 3513667"/>
              <a:gd name="connsiteX2156" fmla="*/ 693813 w 3076859"/>
              <a:gd name="connsiteY2156" fmla="*/ 3026336 h 3513667"/>
              <a:gd name="connsiteX2157" fmla="*/ 691813 w 3076859"/>
              <a:gd name="connsiteY2157" fmla="*/ 3026200 h 3513667"/>
              <a:gd name="connsiteX2158" fmla="*/ 689813 w 3076859"/>
              <a:gd name="connsiteY2158" fmla="*/ 3026336 h 3513667"/>
              <a:gd name="connsiteX2159" fmla="*/ 687813 w 3076859"/>
              <a:gd name="connsiteY2159" fmla="*/ 3026471 h 3513667"/>
              <a:gd name="connsiteX2160" fmla="*/ 685813 w 3076859"/>
              <a:gd name="connsiteY2160" fmla="*/ 3032842 h 3513667"/>
              <a:gd name="connsiteX2161" fmla="*/ 683613 w 3076859"/>
              <a:gd name="connsiteY2161" fmla="*/ 3039078 h 3513667"/>
              <a:gd name="connsiteX2162" fmla="*/ 681413 w 3076859"/>
              <a:gd name="connsiteY2162" fmla="*/ 3045314 h 3513667"/>
              <a:gd name="connsiteX2163" fmla="*/ 680013 w 3076859"/>
              <a:gd name="connsiteY2163" fmla="*/ 3048296 h 3513667"/>
              <a:gd name="connsiteX2164" fmla="*/ 678413 w 3076859"/>
              <a:gd name="connsiteY2164" fmla="*/ 3051007 h 3513667"/>
              <a:gd name="connsiteX2165" fmla="*/ 676813 w 3076859"/>
              <a:gd name="connsiteY2165" fmla="*/ 3053854 h 3513667"/>
              <a:gd name="connsiteX2166" fmla="*/ 674813 w 3076859"/>
              <a:gd name="connsiteY2166" fmla="*/ 3056565 h 3513667"/>
              <a:gd name="connsiteX2167" fmla="*/ 672813 w 3076859"/>
              <a:gd name="connsiteY2167" fmla="*/ 3059141 h 3513667"/>
              <a:gd name="connsiteX2168" fmla="*/ 670213 w 3076859"/>
              <a:gd name="connsiteY2168" fmla="*/ 3061445 h 3513667"/>
              <a:gd name="connsiteX2169" fmla="*/ 667813 w 3076859"/>
              <a:gd name="connsiteY2169" fmla="*/ 3063614 h 3513667"/>
              <a:gd name="connsiteX2170" fmla="*/ 664813 w 3076859"/>
              <a:gd name="connsiteY2170" fmla="*/ 3065512 h 3513667"/>
              <a:gd name="connsiteX2171" fmla="*/ 661413 w 3076859"/>
              <a:gd name="connsiteY2171" fmla="*/ 3067410 h 3513667"/>
              <a:gd name="connsiteX2172" fmla="*/ 657613 w 3076859"/>
              <a:gd name="connsiteY2172" fmla="*/ 3069172 h 3513667"/>
              <a:gd name="connsiteX2173" fmla="*/ 658613 w 3076859"/>
              <a:gd name="connsiteY2173" fmla="*/ 3072832 h 3513667"/>
              <a:gd name="connsiteX2174" fmla="*/ 659813 w 3076859"/>
              <a:gd name="connsiteY2174" fmla="*/ 3076763 h 3513667"/>
              <a:gd name="connsiteX2175" fmla="*/ 660413 w 3076859"/>
              <a:gd name="connsiteY2175" fmla="*/ 3080694 h 3513667"/>
              <a:gd name="connsiteX2176" fmla="*/ 660613 w 3076859"/>
              <a:gd name="connsiteY2176" fmla="*/ 3082728 h 3513667"/>
              <a:gd name="connsiteX2177" fmla="*/ 660613 w 3076859"/>
              <a:gd name="connsiteY2177" fmla="*/ 3084626 h 3513667"/>
              <a:gd name="connsiteX2178" fmla="*/ 660613 w 3076859"/>
              <a:gd name="connsiteY2178" fmla="*/ 3086388 h 3513667"/>
              <a:gd name="connsiteX2179" fmla="*/ 660213 w 3076859"/>
              <a:gd name="connsiteY2179" fmla="*/ 3088286 h 3513667"/>
              <a:gd name="connsiteX2180" fmla="*/ 659813 w 3076859"/>
              <a:gd name="connsiteY2180" fmla="*/ 3089777 h 3513667"/>
              <a:gd name="connsiteX2181" fmla="*/ 659013 w 3076859"/>
              <a:gd name="connsiteY2181" fmla="*/ 3091404 h 3513667"/>
              <a:gd name="connsiteX2182" fmla="*/ 658213 w 3076859"/>
              <a:gd name="connsiteY2182" fmla="*/ 3092624 h 3513667"/>
              <a:gd name="connsiteX2183" fmla="*/ 656813 w 3076859"/>
              <a:gd name="connsiteY2183" fmla="*/ 3093844 h 3513667"/>
              <a:gd name="connsiteX2184" fmla="*/ 655213 w 3076859"/>
              <a:gd name="connsiteY2184" fmla="*/ 3094792 h 3513667"/>
              <a:gd name="connsiteX2185" fmla="*/ 653213 w 3076859"/>
              <a:gd name="connsiteY2185" fmla="*/ 3095606 h 3513667"/>
              <a:gd name="connsiteX2186" fmla="*/ 648813 w 3076859"/>
              <a:gd name="connsiteY2186" fmla="*/ 3096961 h 3513667"/>
              <a:gd name="connsiteX2187" fmla="*/ 644613 w 3076859"/>
              <a:gd name="connsiteY2187" fmla="*/ 3098588 h 3513667"/>
              <a:gd name="connsiteX2188" fmla="*/ 640612 w 3076859"/>
              <a:gd name="connsiteY2188" fmla="*/ 3100350 h 3513667"/>
              <a:gd name="connsiteX2189" fmla="*/ 636812 w 3076859"/>
              <a:gd name="connsiteY2189" fmla="*/ 3102384 h 3513667"/>
              <a:gd name="connsiteX2190" fmla="*/ 633012 w 3076859"/>
              <a:gd name="connsiteY2190" fmla="*/ 3104553 h 3513667"/>
              <a:gd name="connsiteX2191" fmla="*/ 629412 w 3076859"/>
              <a:gd name="connsiteY2191" fmla="*/ 3106722 h 3513667"/>
              <a:gd name="connsiteX2192" fmla="*/ 625812 w 3076859"/>
              <a:gd name="connsiteY2192" fmla="*/ 3109026 h 3513667"/>
              <a:gd name="connsiteX2193" fmla="*/ 622412 w 3076859"/>
              <a:gd name="connsiteY2193" fmla="*/ 3111466 h 3513667"/>
              <a:gd name="connsiteX2194" fmla="*/ 615412 w 3076859"/>
              <a:gd name="connsiteY2194" fmla="*/ 3116482 h 3513667"/>
              <a:gd name="connsiteX2195" fmla="*/ 608812 w 3076859"/>
              <a:gd name="connsiteY2195" fmla="*/ 3121497 h 3513667"/>
              <a:gd name="connsiteX2196" fmla="*/ 602012 w 3076859"/>
              <a:gd name="connsiteY2196" fmla="*/ 3126513 h 3513667"/>
              <a:gd name="connsiteX2197" fmla="*/ 598612 w 3076859"/>
              <a:gd name="connsiteY2197" fmla="*/ 3128953 h 3513667"/>
              <a:gd name="connsiteX2198" fmla="*/ 595012 w 3076859"/>
              <a:gd name="connsiteY2198" fmla="*/ 3131258 h 3513667"/>
              <a:gd name="connsiteX2199" fmla="*/ 575411 w 3076859"/>
              <a:gd name="connsiteY2199" fmla="*/ 3132749 h 3513667"/>
              <a:gd name="connsiteX2200" fmla="*/ 555611 w 3076859"/>
              <a:gd name="connsiteY2200" fmla="*/ 3134375 h 3513667"/>
              <a:gd name="connsiteX2201" fmla="*/ 545811 w 3076859"/>
              <a:gd name="connsiteY2201" fmla="*/ 3135189 h 3513667"/>
              <a:gd name="connsiteX2202" fmla="*/ 535610 w 3076859"/>
              <a:gd name="connsiteY2202" fmla="*/ 3135595 h 3513667"/>
              <a:gd name="connsiteX2203" fmla="*/ 525810 w 3076859"/>
              <a:gd name="connsiteY2203" fmla="*/ 3136002 h 3513667"/>
              <a:gd name="connsiteX2204" fmla="*/ 516010 w 3076859"/>
              <a:gd name="connsiteY2204" fmla="*/ 3136409 h 3513667"/>
              <a:gd name="connsiteX2205" fmla="*/ 506010 w 3076859"/>
              <a:gd name="connsiteY2205" fmla="*/ 3136680 h 3513667"/>
              <a:gd name="connsiteX2206" fmla="*/ 496210 w 3076859"/>
              <a:gd name="connsiteY2206" fmla="*/ 3136680 h 3513667"/>
              <a:gd name="connsiteX2207" fmla="*/ 486409 w 3076859"/>
              <a:gd name="connsiteY2207" fmla="*/ 3136409 h 3513667"/>
              <a:gd name="connsiteX2208" fmla="*/ 476409 w 3076859"/>
              <a:gd name="connsiteY2208" fmla="*/ 3135867 h 3513667"/>
              <a:gd name="connsiteX2209" fmla="*/ 466609 w 3076859"/>
              <a:gd name="connsiteY2209" fmla="*/ 3135324 h 3513667"/>
              <a:gd name="connsiteX2210" fmla="*/ 456809 w 3076859"/>
              <a:gd name="connsiteY2210" fmla="*/ 3134375 h 3513667"/>
              <a:gd name="connsiteX2211" fmla="*/ 446809 w 3076859"/>
              <a:gd name="connsiteY2211" fmla="*/ 3133155 h 3513667"/>
              <a:gd name="connsiteX2212" fmla="*/ 437009 w 3076859"/>
              <a:gd name="connsiteY2212" fmla="*/ 3131529 h 3513667"/>
              <a:gd name="connsiteX2213" fmla="*/ 433608 w 3076859"/>
              <a:gd name="connsiteY2213" fmla="*/ 3130851 h 3513667"/>
              <a:gd name="connsiteX2214" fmla="*/ 430808 w 3076859"/>
              <a:gd name="connsiteY2214" fmla="*/ 3129902 h 3513667"/>
              <a:gd name="connsiteX2215" fmla="*/ 428208 w 3076859"/>
              <a:gd name="connsiteY2215" fmla="*/ 3128682 h 3513667"/>
              <a:gd name="connsiteX2216" fmla="*/ 426008 w 3076859"/>
              <a:gd name="connsiteY2216" fmla="*/ 3127191 h 3513667"/>
              <a:gd name="connsiteX2217" fmla="*/ 424208 w 3076859"/>
              <a:gd name="connsiteY2217" fmla="*/ 3125700 h 3513667"/>
              <a:gd name="connsiteX2218" fmla="*/ 422608 w 3076859"/>
              <a:gd name="connsiteY2218" fmla="*/ 3123937 h 3513667"/>
              <a:gd name="connsiteX2219" fmla="*/ 421208 w 3076859"/>
              <a:gd name="connsiteY2219" fmla="*/ 3122175 h 3513667"/>
              <a:gd name="connsiteX2220" fmla="*/ 420008 w 3076859"/>
              <a:gd name="connsiteY2220" fmla="*/ 3120142 h 3513667"/>
              <a:gd name="connsiteX2221" fmla="*/ 419208 w 3076859"/>
              <a:gd name="connsiteY2221" fmla="*/ 3117973 h 3513667"/>
              <a:gd name="connsiteX2222" fmla="*/ 418408 w 3076859"/>
              <a:gd name="connsiteY2222" fmla="*/ 3115804 h 3513667"/>
              <a:gd name="connsiteX2223" fmla="*/ 417008 w 3076859"/>
              <a:gd name="connsiteY2223" fmla="*/ 3111331 h 3513667"/>
              <a:gd name="connsiteX2224" fmla="*/ 415208 w 3076859"/>
              <a:gd name="connsiteY2224" fmla="*/ 3102113 h 3513667"/>
              <a:gd name="connsiteX2225" fmla="*/ 412008 w 3076859"/>
              <a:gd name="connsiteY2225" fmla="*/ 3085168 h 3513667"/>
              <a:gd name="connsiteX2226" fmla="*/ 408808 w 3076859"/>
              <a:gd name="connsiteY2226" fmla="*/ 3068494 h 3513667"/>
              <a:gd name="connsiteX2227" fmla="*/ 403208 w 3076859"/>
              <a:gd name="connsiteY2227" fmla="*/ 3035011 h 3513667"/>
              <a:gd name="connsiteX2228" fmla="*/ 384407 w 3076859"/>
              <a:gd name="connsiteY2228" fmla="*/ 2878713 h 3513667"/>
              <a:gd name="connsiteX2229" fmla="*/ 382808 w 3076859"/>
              <a:gd name="connsiteY2229" fmla="*/ 2875731 h 3513667"/>
              <a:gd name="connsiteX2230" fmla="*/ 381807 w 3076859"/>
              <a:gd name="connsiteY2230" fmla="*/ 2873019 h 3513667"/>
              <a:gd name="connsiteX2231" fmla="*/ 380807 w 3076859"/>
              <a:gd name="connsiteY2231" fmla="*/ 2870037 h 3513667"/>
              <a:gd name="connsiteX2232" fmla="*/ 380207 w 3076859"/>
              <a:gd name="connsiteY2232" fmla="*/ 2867326 h 3513667"/>
              <a:gd name="connsiteX2233" fmla="*/ 377407 w 3076859"/>
              <a:gd name="connsiteY2233" fmla="*/ 2859870 h 3513667"/>
              <a:gd name="connsiteX2234" fmla="*/ 374607 w 3076859"/>
              <a:gd name="connsiteY2234" fmla="*/ 2852415 h 3513667"/>
              <a:gd name="connsiteX2235" fmla="*/ 372207 w 3076859"/>
              <a:gd name="connsiteY2235" fmla="*/ 2844959 h 3513667"/>
              <a:gd name="connsiteX2236" fmla="*/ 370207 w 3076859"/>
              <a:gd name="connsiteY2236" fmla="*/ 2837639 h 3513667"/>
              <a:gd name="connsiteX2237" fmla="*/ 368007 w 3076859"/>
              <a:gd name="connsiteY2237" fmla="*/ 2830047 h 3513667"/>
              <a:gd name="connsiteX2238" fmla="*/ 366407 w 3076859"/>
              <a:gd name="connsiteY2238" fmla="*/ 2822592 h 3513667"/>
              <a:gd name="connsiteX2239" fmla="*/ 364807 w 3076859"/>
              <a:gd name="connsiteY2239" fmla="*/ 2815000 h 3513667"/>
              <a:gd name="connsiteX2240" fmla="*/ 363807 w 3076859"/>
              <a:gd name="connsiteY2240" fmla="*/ 2807409 h 3513667"/>
              <a:gd name="connsiteX2241" fmla="*/ 362807 w 3076859"/>
              <a:gd name="connsiteY2241" fmla="*/ 2799818 h 3513667"/>
              <a:gd name="connsiteX2242" fmla="*/ 362207 w 3076859"/>
              <a:gd name="connsiteY2242" fmla="*/ 2792227 h 3513667"/>
              <a:gd name="connsiteX2243" fmla="*/ 361607 w 3076859"/>
              <a:gd name="connsiteY2243" fmla="*/ 2784771 h 3513667"/>
              <a:gd name="connsiteX2244" fmla="*/ 361407 w 3076859"/>
              <a:gd name="connsiteY2244" fmla="*/ 2777044 h 3513667"/>
              <a:gd name="connsiteX2245" fmla="*/ 361407 w 3076859"/>
              <a:gd name="connsiteY2245" fmla="*/ 2769453 h 3513667"/>
              <a:gd name="connsiteX2246" fmla="*/ 361607 w 3076859"/>
              <a:gd name="connsiteY2246" fmla="*/ 2761726 h 3513667"/>
              <a:gd name="connsiteX2247" fmla="*/ 362207 w 3076859"/>
              <a:gd name="connsiteY2247" fmla="*/ 2753999 h 3513667"/>
              <a:gd name="connsiteX2248" fmla="*/ 362807 w 3076859"/>
              <a:gd name="connsiteY2248" fmla="*/ 2746272 h 3513667"/>
              <a:gd name="connsiteX2249" fmla="*/ 362407 w 3076859"/>
              <a:gd name="connsiteY2249" fmla="*/ 2743290 h 3513667"/>
              <a:gd name="connsiteX2250" fmla="*/ 362207 w 3076859"/>
              <a:gd name="connsiteY2250" fmla="*/ 2740579 h 3513667"/>
              <a:gd name="connsiteX2251" fmla="*/ 362207 w 3076859"/>
              <a:gd name="connsiteY2251" fmla="*/ 2737597 h 3513667"/>
              <a:gd name="connsiteX2252" fmla="*/ 362407 w 3076859"/>
              <a:gd name="connsiteY2252" fmla="*/ 2734614 h 3513667"/>
              <a:gd name="connsiteX2253" fmla="*/ 362807 w 3076859"/>
              <a:gd name="connsiteY2253" fmla="*/ 2731768 h 3513667"/>
              <a:gd name="connsiteX2254" fmla="*/ 363607 w 3076859"/>
              <a:gd name="connsiteY2254" fmla="*/ 2728650 h 3513667"/>
              <a:gd name="connsiteX2255" fmla="*/ 364607 w 3076859"/>
              <a:gd name="connsiteY2255" fmla="*/ 2725532 h 3513667"/>
              <a:gd name="connsiteX2256" fmla="*/ 366007 w 3076859"/>
              <a:gd name="connsiteY2256" fmla="*/ 2722550 h 3513667"/>
              <a:gd name="connsiteX2257" fmla="*/ 364607 w 3076859"/>
              <a:gd name="connsiteY2257" fmla="*/ 2714145 h 3513667"/>
              <a:gd name="connsiteX2258" fmla="*/ 362807 w 3076859"/>
              <a:gd name="connsiteY2258" fmla="*/ 2712112 h 3513667"/>
              <a:gd name="connsiteX2259" fmla="*/ 361207 w 3076859"/>
              <a:gd name="connsiteY2259" fmla="*/ 2710078 h 3513667"/>
              <a:gd name="connsiteX2260" fmla="*/ 359807 w 3076859"/>
              <a:gd name="connsiteY2260" fmla="*/ 2708045 h 3513667"/>
              <a:gd name="connsiteX2261" fmla="*/ 358807 w 3076859"/>
              <a:gd name="connsiteY2261" fmla="*/ 2706012 h 3513667"/>
              <a:gd name="connsiteX2262" fmla="*/ 357607 w 3076859"/>
              <a:gd name="connsiteY2262" fmla="*/ 2703978 h 3513667"/>
              <a:gd name="connsiteX2263" fmla="*/ 356607 w 3076859"/>
              <a:gd name="connsiteY2263" fmla="*/ 2701809 h 3513667"/>
              <a:gd name="connsiteX2264" fmla="*/ 355207 w 3076859"/>
              <a:gd name="connsiteY2264" fmla="*/ 2697607 h 3513667"/>
              <a:gd name="connsiteX2265" fmla="*/ 354407 w 3076859"/>
              <a:gd name="connsiteY2265" fmla="*/ 2693269 h 3513667"/>
              <a:gd name="connsiteX2266" fmla="*/ 354007 w 3076859"/>
              <a:gd name="connsiteY2266" fmla="*/ 2688796 h 3513667"/>
              <a:gd name="connsiteX2267" fmla="*/ 353607 w 3076859"/>
              <a:gd name="connsiteY2267" fmla="*/ 2684187 h 3513667"/>
              <a:gd name="connsiteX2268" fmla="*/ 353407 w 3076859"/>
              <a:gd name="connsiteY2268" fmla="*/ 2679713 h 3513667"/>
              <a:gd name="connsiteX2269" fmla="*/ 354007 w 3076859"/>
              <a:gd name="connsiteY2269" fmla="*/ 2670631 h 3513667"/>
              <a:gd name="connsiteX2270" fmla="*/ 354207 w 3076859"/>
              <a:gd name="connsiteY2270" fmla="*/ 2661549 h 3513667"/>
              <a:gd name="connsiteX2271" fmla="*/ 354207 w 3076859"/>
              <a:gd name="connsiteY2271" fmla="*/ 2656940 h 3513667"/>
              <a:gd name="connsiteX2272" fmla="*/ 353607 w 3076859"/>
              <a:gd name="connsiteY2272" fmla="*/ 2652195 h 3513667"/>
              <a:gd name="connsiteX2273" fmla="*/ 353007 w 3076859"/>
              <a:gd name="connsiteY2273" fmla="*/ 2647722 h 3513667"/>
              <a:gd name="connsiteX2274" fmla="*/ 351807 w 3076859"/>
              <a:gd name="connsiteY2274" fmla="*/ 2643248 h 3513667"/>
              <a:gd name="connsiteX2275" fmla="*/ 351007 w 3076859"/>
              <a:gd name="connsiteY2275" fmla="*/ 2645146 h 3513667"/>
              <a:gd name="connsiteX2276" fmla="*/ 350207 w 3076859"/>
              <a:gd name="connsiteY2276" fmla="*/ 2647179 h 3513667"/>
              <a:gd name="connsiteX2277" fmla="*/ 349007 w 3076859"/>
              <a:gd name="connsiteY2277" fmla="*/ 2650975 h 3513667"/>
              <a:gd name="connsiteX2278" fmla="*/ 348207 w 3076859"/>
              <a:gd name="connsiteY2278" fmla="*/ 2655042 h 3513667"/>
              <a:gd name="connsiteX2279" fmla="*/ 347807 w 3076859"/>
              <a:gd name="connsiteY2279" fmla="*/ 2659109 h 3513667"/>
              <a:gd name="connsiteX2280" fmla="*/ 347807 w 3076859"/>
              <a:gd name="connsiteY2280" fmla="*/ 2663040 h 3513667"/>
              <a:gd name="connsiteX2281" fmla="*/ 347807 w 3076859"/>
              <a:gd name="connsiteY2281" fmla="*/ 2667242 h 3513667"/>
              <a:gd name="connsiteX2282" fmla="*/ 348007 w 3076859"/>
              <a:gd name="connsiteY2282" fmla="*/ 2675240 h 3513667"/>
              <a:gd name="connsiteX2283" fmla="*/ 348007 w 3076859"/>
              <a:gd name="connsiteY2283" fmla="*/ 2679307 h 3513667"/>
              <a:gd name="connsiteX2284" fmla="*/ 348007 w 3076859"/>
              <a:gd name="connsiteY2284" fmla="*/ 2683374 h 3513667"/>
              <a:gd name="connsiteX2285" fmla="*/ 347607 w 3076859"/>
              <a:gd name="connsiteY2285" fmla="*/ 2687169 h 3513667"/>
              <a:gd name="connsiteX2286" fmla="*/ 346807 w 3076859"/>
              <a:gd name="connsiteY2286" fmla="*/ 2691100 h 3513667"/>
              <a:gd name="connsiteX2287" fmla="*/ 345807 w 3076859"/>
              <a:gd name="connsiteY2287" fmla="*/ 2694896 h 3513667"/>
              <a:gd name="connsiteX2288" fmla="*/ 345007 w 3076859"/>
              <a:gd name="connsiteY2288" fmla="*/ 2696794 h 3513667"/>
              <a:gd name="connsiteX2289" fmla="*/ 344207 w 3076859"/>
              <a:gd name="connsiteY2289" fmla="*/ 2698556 h 3513667"/>
              <a:gd name="connsiteX2290" fmla="*/ 343007 w 3076859"/>
              <a:gd name="connsiteY2290" fmla="*/ 2700318 h 3513667"/>
              <a:gd name="connsiteX2291" fmla="*/ 341807 w 3076859"/>
              <a:gd name="connsiteY2291" fmla="*/ 2702216 h 3513667"/>
              <a:gd name="connsiteX2292" fmla="*/ 340407 w 3076859"/>
              <a:gd name="connsiteY2292" fmla="*/ 2703843 h 3513667"/>
              <a:gd name="connsiteX2293" fmla="*/ 338807 w 3076859"/>
              <a:gd name="connsiteY2293" fmla="*/ 2705605 h 3513667"/>
              <a:gd name="connsiteX2294" fmla="*/ 337807 w 3076859"/>
              <a:gd name="connsiteY2294" fmla="*/ 2722550 h 3513667"/>
              <a:gd name="connsiteX2295" fmla="*/ 336407 w 3076859"/>
              <a:gd name="connsiteY2295" fmla="*/ 2739495 h 3513667"/>
              <a:gd name="connsiteX2296" fmla="*/ 334807 w 3076859"/>
              <a:gd name="connsiteY2296" fmla="*/ 2756439 h 3513667"/>
              <a:gd name="connsiteX2297" fmla="*/ 333007 w 3076859"/>
              <a:gd name="connsiteY2297" fmla="*/ 2773249 h 3513667"/>
              <a:gd name="connsiteX2298" fmla="*/ 331206 w 3076859"/>
              <a:gd name="connsiteY2298" fmla="*/ 2790329 h 3513667"/>
              <a:gd name="connsiteX2299" fmla="*/ 329206 w 3076859"/>
              <a:gd name="connsiteY2299" fmla="*/ 2807138 h 3513667"/>
              <a:gd name="connsiteX2300" fmla="*/ 325006 w 3076859"/>
              <a:gd name="connsiteY2300" fmla="*/ 2840892 h 3513667"/>
              <a:gd name="connsiteX2301" fmla="*/ 320206 w 3076859"/>
              <a:gd name="connsiteY2301" fmla="*/ 2874375 h 3513667"/>
              <a:gd name="connsiteX2302" fmla="*/ 315006 w 3076859"/>
              <a:gd name="connsiteY2302" fmla="*/ 2907858 h 3513667"/>
              <a:gd name="connsiteX2303" fmla="*/ 309206 w 3076859"/>
              <a:gd name="connsiteY2303" fmla="*/ 2941476 h 3513667"/>
              <a:gd name="connsiteX2304" fmla="*/ 303406 w 3076859"/>
              <a:gd name="connsiteY2304" fmla="*/ 2974959 h 3513667"/>
              <a:gd name="connsiteX2305" fmla="*/ 297206 w 3076859"/>
              <a:gd name="connsiteY2305" fmla="*/ 3008442 h 3513667"/>
              <a:gd name="connsiteX2306" fmla="*/ 290606 w 3076859"/>
              <a:gd name="connsiteY2306" fmla="*/ 3041789 h 3513667"/>
              <a:gd name="connsiteX2307" fmla="*/ 277405 w 3076859"/>
              <a:gd name="connsiteY2307" fmla="*/ 3108484 h 3513667"/>
              <a:gd name="connsiteX2308" fmla="*/ 263605 w 3076859"/>
              <a:gd name="connsiteY2308" fmla="*/ 3175178 h 3513667"/>
              <a:gd name="connsiteX2309" fmla="*/ 250405 w 3076859"/>
              <a:gd name="connsiteY2309" fmla="*/ 3241873 h 3513667"/>
              <a:gd name="connsiteX2310" fmla="*/ 251405 w 3076859"/>
              <a:gd name="connsiteY2310" fmla="*/ 3244449 h 3513667"/>
              <a:gd name="connsiteX2311" fmla="*/ 251805 w 3076859"/>
              <a:gd name="connsiteY2311" fmla="*/ 3246889 h 3513667"/>
              <a:gd name="connsiteX2312" fmla="*/ 252205 w 3076859"/>
              <a:gd name="connsiteY2312" fmla="*/ 3249193 h 3513667"/>
              <a:gd name="connsiteX2313" fmla="*/ 252205 w 3076859"/>
              <a:gd name="connsiteY2313" fmla="*/ 3251498 h 3513667"/>
              <a:gd name="connsiteX2314" fmla="*/ 252205 w 3076859"/>
              <a:gd name="connsiteY2314" fmla="*/ 3253802 h 3513667"/>
              <a:gd name="connsiteX2315" fmla="*/ 251805 w 3076859"/>
              <a:gd name="connsiteY2315" fmla="*/ 3256107 h 3513667"/>
              <a:gd name="connsiteX2316" fmla="*/ 251405 w 3076859"/>
              <a:gd name="connsiteY2316" fmla="*/ 3258276 h 3513667"/>
              <a:gd name="connsiteX2317" fmla="*/ 250605 w 3076859"/>
              <a:gd name="connsiteY2317" fmla="*/ 3260580 h 3513667"/>
              <a:gd name="connsiteX2318" fmla="*/ 249005 w 3076859"/>
              <a:gd name="connsiteY2318" fmla="*/ 3264918 h 3513667"/>
              <a:gd name="connsiteX2319" fmla="*/ 247005 w 3076859"/>
              <a:gd name="connsiteY2319" fmla="*/ 3269120 h 3513667"/>
              <a:gd name="connsiteX2320" fmla="*/ 242605 w 3076859"/>
              <a:gd name="connsiteY2320" fmla="*/ 3277660 h 3513667"/>
              <a:gd name="connsiteX2321" fmla="*/ 241805 w 3076859"/>
              <a:gd name="connsiteY2321" fmla="*/ 3281320 h 3513667"/>
              <a:gd name="connsiteX2322" fmla="*/ 240605 w 3076859"/>
              <a:gd name="connsiteY2322" fmla="*/ 3284845 h 3513667"/>
              <a:gd name="connsiteX2323" fmla="*/ 239405 w 3076859"/>
              <a:gd name="connsiteY2323" fmla="*/ 3288641 h 3513667"/>
              <a:gd name="connsiteX2324" fmla="*/ 238005 w 3076859"/>
              <a:gd name="connsiteY2324" fmla="*/ 3292165 h 3513667"/>
              <a:gd name="connsiteX2325" fmla="*/ 236805 w 3076859"/>
              <a:gd name="connsiteY2325" fmla="*/ 3295690 h 3513667"/>
              <a:gd name="connsiteX2326" fmla="*/ 235205 w 3076859"/>
              <a:gd name="connsiteY2326" fmla="*/ 3299079 h 3513667"/>
              <a:gd name="connsiteX2327" fmla="*/ 233205 w 3076859"/>
              <a:gd name="connsiteY2327" fmla="*/ 3302739 h 3513667"/>
              <a:gd name="connsiteX2328" fmla="*/ 231405 w 3076859"/>
              <a:gd name="connsiteY2328" fmla="*/ 3306128 h 3513667"/>
              <a:gd name="connsiteX2329" fmla="*/ 229405 w 3076859"/>
              <a:gd name="connsiteY2329" fmla="*/ 3309381 h 3513667"/>
              <a:gd name="connsiteX2330" fmla="*/ 227404 w 3076859"/>
              <a:gd name="connsiteY2330" fmla="*/ 3312770 h 3513667"/>
              <a:gd name="connsiteX2331" fmla="*/ 225405 w 3076859"/>
              <a:gd name="connsiteY2331" fmla="*/ 3315752 h 3513667"/>
              <a:gd name="connsiteX2332" fmla="*/ 223004 w 3076859"/>
              <a:gd name="connsiteY2332" fmla="*/ 3319006 h 3513667"/>
              <a:gd name="connsiteX2333" fmla="*/ 220604 w 3076859"/>
              <a:gd name="connsiteY2333" fmla="*/ 3321988 h 3513667"/>
              <a:gd name="connsiteX2334" fmla="*/ 218004 w 3076859"/>
              <a:gd name="connsiteY2334" fmla="*/ 3325106 h 3513667"/>
              <a:gd name="connsiteX2335" fmla="*/ 215604 w 3076859"/>
              <a:gd name="connsiteY2335" fmla="*/ 3327817 h 3513667"/>
              <a:gd name="connsiteX2336" fmla="*/ 213004 w 3076859"/>
              <a:gd name="connsiteY2336" fmla="*/ 3330664 h 3513667"/>
              <a:gd name="connsiteX2337" fmla="*/ 210204 w 3076859"/>
              <a:gd name="connsiteY2337" fmla="*/ 3333239 h 3513667"/>
              <a:gd name="connsiteX2338" fmla="*/ 207604 w 3076859"/>
              <a:gd name="connsiteY2338" fmla="*/ 3335815 h 3513667"/>
              <a:gd name="connsiteX2339" fmla="*/ 204604 w 3076859"/>
              <a:gd name="connsiteY2339" fmla="*/ 3338255 h 3513667"/>
              <a:gd name="connsiteX2340" fmla="*/ 201804 w 3076859"/>
              <a:gd name="connsiteY2340" fmla="*/ 3340559 h 3513667"/>
              <a:gd name="connsiteX2341" fmla="*/ 198804 w 3076859"/>
              <a:gd name="connsiteY2341" fmla="*/ 3342728 h 3513667"/>
              <a:gd name="connsiteX2342" fmla="*/ 195804 w 3076859"/>
              <a:gd name="connsiteY2342" fmla="*/ 3344626 h 3513667"/>
              <a:gd name="connsiteX2343" fmla="*/ 193004 w 3076859"/>
              <a:gd name="connsiteY2343" fmla="*/ 3346388 h 3513667"/>
              <a:gd name="connsiteX2344" fmla="*/ 190004 w 3076859"/>
              <a:gd name="connsiteY2344" fmla="*/ 3348151 h 3513667"/>
              <a:gd name="connsiteX2345" fmla="*/ 187004 w 3076859"/>
              <a:gd name="connsiteY2345" fmla="*/ 3349642 h 3513667"/>
              <a:gd name="connsiteX2346" fmla="*/ 184004 w 3076859"/>
              <a:gd name="connsiteY2346" fmla="*/ 3350997 h 3513667"/>
              <a:gd name="connsiteX2347" fmla="*/ 181004 w 3076859"/>
              <a:gd name="connsiteY2347" fmla="*/ 3352082 h 3513667"/>
              <a:gd name="connsiteX2348" fmla="*/ 178204 w 3076859"/>
              <a:gd name="connsiteY2348" fmla="*/ 3353166 h 3513667"/>
              <a:gd name="connsiteX2349" fmla="*/ 175204 w 3076859"/>
              <a:gd name="connsiteY2349" fmla="*/ 3353980 h 3513667"/>
              <a:gd name="connsiteX2350" fmla="*/ 172203 w 3076859"/>
              <a:gd name="connsiteY2350" fmla="*/ 3354657 h 3513667"/>
              <a:gd name="connsiteX2351" fmla="*/ 169203 w 3076859"/>
              <a:gd name="connsiteY2351" fmla="*/ 3355064 h 3513667"/>
              <a:gd name="connsiteX2352" fmla="*/ 166203 w 3076859"/>
              <a:gd name="connsiteY2352" fmla="*/ 3355200 h 3513667"/>
              <a:gd name="connsiteX2353" fmla="*/ 163803 w 3076859"/>
              <a:gd name="connsiteY2353" fmla="*/ 3356284 h 3513667"/>
              <a:gd name="connsiteX2354" fmla="*/ 161003 w 3076859"/>
              <a:gd name="connsiteY2354" fmla="*/ 3357369 h 3513667"/>
              <a:gd name="connsiteX2355" fmla="*/ 158403 w 3076859"/>
              <a:gd name="connsiteY2355" fmla="*/ 3358182 h 3513667"/>
              <a:gd name="connsiteX2356" fmla="*/ 156003 w 3076859"/>
              <a:gd name="connsiteY2356" fmla="*/ 3358995 h 3513667"/>
              <a:gd name="connsiteX2357" fmla="*/ 153203 w 3076859"/>
              <a:gd name="connsiteY2357" fmla="*/ 3359673 h 3513667"/>
              <a:gd name="connsiteX2358" fmla="*/ 150803 w 3076859"/>
              <a:gd name="connsiteY2358" fmla="*/ 3360351 h 3513667"/>
              <a:gd name="connsiteX2359" fmla="*/ 145403 w 3076859"/>
              <a:gd name="connsiteY2359" fmla="*/ 3361300 h 3513667"/>
              <a:gd name="connsiteX2360" fmla="*/ 140003 w 3076859"/>
              <a:gd name="connsiteY2360" fmla="*/ 3361842 h 3513667"/>
              <a:gd name="connsiteX2361" fmla="*/ 134803 w 3076859"/>
              <a:gd name="connsiteY2361" fmla="*/ 3362249 h 3513667"/>
              <a:gd name="connsiteX2362" fmla="*/ 129403 w 3076859"/>
              <a:gd name="connsiteY2362" fmla="*/ 3362384 h 3513667"/>
              <a:gd name="connsiteX2363" fmla="*/ 124002 w 3076859"/>
              <a:gd name="connsiteY2363" fmla="*/ 3362520 h 3513667"/>
              <a:gd name="connsiteX2364" fmla="*/ 113202 w 3076859"/>
              <a:gd name="connsiteY2364" fmla="*/ 3362520 h 3513667"/>
              <a:gd name="connsiteX2365" fmla="*/ 107802 w 3076859"/>
              <a:gd name="connsiteY2365" fmla="*/ 3362520 h 3513667"/>
              <a:gd name="connsiteX2366" fmla="*/ 102402 w 3076859"/>
              <a:gd name="connsiteY2366" fmla="*/ 3362655 h 3513667"/>
              <a:gd name="connsiteX2367" fmla="*/ 97202 w 3076859"/>
              <a:gd name="connsiteY2367" fmla="*/ 3362791 h 3513667"/>
              <a:gd name="connsiteX2368" fmla="*/ 91602 w 3076859"/>
              <a:gd name="connsiteY2368" fmla="*/ 3363333 h 3513667"/>
              <a:gd name="connsiteX2369" fmla="*/ 86402 w 3076859"/>
              <a:gd name="connsiteY2369" fmla="*/ 3364011 h 3513667"/>
              <a:gd name="connsiteX2370" fmla="*/ 81202 w 3076859"/>
              <a:gd name="connsiteY2370" fmla="*/ 3365095 h 3513667"/>
              <a:gd name="connsiteX2371" fmla="*/ 34001 w 3076859"/>
              <a:gd name="connsiteY2371" fmla="*/ 3362655 h 3513667"/>
              <a:gd name="connsiteX2372" fmla="*/ 30201 w 3076859"/>
              <a:gd name="connsiteY2372" fmla="*/ 3362655 h 3513667"/>
              <a:gd name="connsiteX2373" fmla="*/ 26001 w 3076859"/>
              <a:gd name="connsiteY2373" fmla="*/ 3362520 h 3513667"/>
              <a:gd name="connsiteX2374" fmla="*/ 24001 w 3076859"/>
              <a:gd name="connsiteY2374" fmla="*/ 3362384 h 3513667"/>
              <a:gd name="connsiteX2375" fmla="*/ 21800 w 3076859"/>
              <a:gd name="connsiteY2375" fmla="*/ 3361978 h 3513667"/>
              <a:gd name="connsiteX2376" fmla="*/ 20001 w 3076859"/>
              <a:gd name="connsiteY2376" fmla="*/ 3361571 h 3513667"/>
              <a:gd name="connsiteX2377" fmla="*/ 18000 w 3076859"/>
              <a:gd name="connsiteY2377" fmla="*/ 3361164 h 3513667"/>
              <a:gd name="connsiteX2378" fmla="*/ 16400 w 3076859"/>
              <a:gd name="connsiteY2378" fmla="*/ 3360486 h 3513667"/>
              <a:gd name="connsiteX2379" fmla="*/ 14800 w 3076859"/>
              <a:gd name="connsiteY2379" fmla="*/ 3359673 h 3513667"/>
              <a:gd name="connsiteX2380" fmla="*/ 13600 w 3076859"/>
              <a:gd name="connsiteY2380" fmla="*/ 3358995 h 3513667"/>
              <a:gd name="connsiteX2381" fmla="*/ 12600 w 3076859"/>
              <a:gd name="connsiteY2381" fmla="*/ 3358046 h 3513667"/>
              <a:gd name="connsiteX2382" fmla="*/ 11600 w 3076859"/>
              <a:gd name="connsiteY2382" fmla="*/ 3356962 h 3513667"/>
              <a:gd name="connsiteX2383" fmla="*/ 11200 w 3076859"/>
              <a:gd name="connsiteY2383" fmla="*/ 3355877 h 3513667"/>
              <a:gd name="connsiteX2384" fmla="*/ 11200 w 3076859"/>
              <a:gd name="connsiteY2384" fmla="*/ 3354657 h 3513667"/>
              <a:gd name="connsiteX2385" fmla="*/ 11400 w 3076859"/>
              <a:gd name="connsiteY2385" fmla="*/ 3353166 h 3513667"/>
              <a:gd name="connsiteX2386" fmla="*/ 12400 w 3076859"/>
              <a:gd name="connsiteY2386" fmla="*/ 3349371 h 3513667"/>
              <a:gd name="connsiteX2387" fmla="*/ 13200 w 3076859"/>
              <a:gd name="connsiteY2387" fmla="*/ 3345711 h 3513667"/>
              <a:gd name="connsiteX2388" fmla="*/ 13600 w 3076859"/>
              <a:gd name="connsiteY2388" fmla="*/ 3342051 h 3513667"/>
              <a:gd name="connsiteX2389" fmla="*/ 14400 w 3076859"/>
              <a:gd name="connsiteY2389" fmla="*/ 3338390 h 3513667"/>
              <a:gd name="connsiteX2390" fmla="*/ 14600 w 3076859"/>
              <a:gd name="connsiteY2390" fmla="*/ 3334730 h 3513667"/>
              <a:gd name="connsiteX2391" fmla="*/ 14800 w 3076859"/>
              <a:gd name="connsiteY2391" fmla="*/ 3330935 h 3513667"/>
              <a:gd name="connsiteX2392" fmla="*/ 14800 w 3076859"/>
              <a:gd name="connsiteY2392" fmla="*/ 3323750 h 3513667"/>
              <a:gd name="connsiteX2393" fmla="*/ 14200 w 3076859"/>
              <a:gd name="connsiteY2393" fmla="*/ 3316566 h 3513667"/>
              <a:gd name="connsiteX2394" fmla="*/ 13400 w 3076859"/>
              <a:gd name="connsiteY2394" fmla="*/ 3309381 h 3513667"/>
              <a:gd name="connsiteX2395" fmla="*/ 12400 w 3076859"/>
              <a:gd name="connsiteY2395" fmla="*/ 3302061 h 3513667"/>
              <a:gd name="connsiteX2396" fmla="*/ 11000 w 3076859"/>
              <a:gd name="connsiteY2396" fmla="*/ 3295012 h 3513667"/>
              <a:gd name="connsiteX2397" fmla="*/ 8000 w 3076859"/>
              <a:gd name="connsiteY2397" fmla="*/ 3280643 h 3513667"/>
              <a:gd name="connsiteX2398" fmla="*/ 6600 w 3076859"/>
              <a:gd name="connsiteY2398" fmla="*/ 3273458 h 3513667"/>
              <a:gd name="connsiteX2399" fmla="*/ 5400 w 3076859"/>
              <a:gd name="connsiteY2399" fmla="*/ 3266409 h 3513667"/>
              <a:gd name="connsiteX2400" fmla="*/ 4600 w 3076859"/>
              <a:gd name="connsiteY2400" fmla="*/ 3259089 h 3513667"/>
              <a:gd name="connsiteX2401" fmla="*/ 3800 w 3076859"/>
              <a:gd name="connsiteY2401" fmla="*/ 3251769 h 3513667"/>
              <a:gd name="connsiteX2402" fmla="*/ 3600 w 3076859"/>
              <a:gd name="connsiteY2402" fmla="*/ 3244720 h 3513667"/>
              <a:gd name="connsiteX2403" fmla="*/ 3600 w 3076859"/>
              <a:gd name="connsiteY2403" fmla="*/ 3241060 h 3513667"/>
              <a:gd name="connsiteX2404" fmla="*/ 3800 w 3076859"/>
              <a:gd name="connsiteY2404" fmla="*/ 3237400 h 3513667"/>
              <a:gd name="connsiteX2405" fmla="*/ 4400 w 3076859"/>
              <a:gd name="connsiteY2405" fmla="*/ 3231842 h 3513667"/>
              <a:gd name="connsiteX2406" fmla="*/ 4600 w 3076859"/>
              <a:gd name="connsiteY2406" fmla="*/ 3226284 h 3513667"/>
              <a:gd name="connsiteX2407" fmla="*/ 4600 w 3076859"/>
              <a:gd name="connsiteY2407" fmla="*/ 3215168 h 3513667"/>
              <a:gd name="connsiteX2408" fmla="*/ 4200 w 3076859"/>
              <a:gd name="connsiteY2408" fmla="*/ 3204188 h 3513667"/>
              <a:gd name="connsiteX2409" fmla="*/ 3400 w 3076859"/>
              <a:gd name="connsiteY2409" fmla="*/ 3193072 h 3513667"/>
              <a:gd name="connsiteX2410" fmla="*/ 1800 w 3076859"/>
              <a:gd name="connsiteY2410" fmla="*/ 3170841 h 3513667"/>
              <a:gd name="connsiteX2411" fmla="*/ 1000 w 3076859"/>
              <a:gd name="connsiteY2411" fmla="*/ 3159725 h 3513667"/>
              <a:gd name="connsiteX2412" fmla="*/ 200 w 3076859"/>
              <a:gd name="connsiteY2412" fmla="*/ 3148609 h 3513667"/>
              <a:gd name="connsiteX2413" fmla="*/ 0 w 3076859"/>
              <a:gd name="connsiteY2413" fmla="*/ 3137493 h 3513667"/>
              <a:gd name="connsiteX2414" fmla="*/ 0 w 3076859"/>
              <a:gd name="connsiteY2414" fmla="*/ 3126513 h 3513667"/>
              <a:gd name="connsiteX2415" fmla="*/ 200 w 3076859"/>
              <a:gd name="connsiteY2415" fmla="*/ 3120955 h 3513667"/>
              <a:gd name="connsiteX2416" fmla="*/ 400 w 3076859"/>
              <a:gd name="connsiteY2416" fmla="*/ 3115397 h 3513667"/>
              <a:gd name="connsiteX2417" fmla="*/ 1000 w 3076859"/>
              <a:gd name="connsiteY2417" fmla="*/ 3109975 h 3513667"/>
              <a:gd name="connsiteX2418" fmla="*/ 1600 w 3076859"/>
              <a:gd name="connsiteY2418" fmla="*/ 3104417 h 3513667"/>
              <a:gd name="connsiteX2419" fmla="*/ 2600 w 3076859"/>
              <a:gd name="connsiteY2419" fmla="*/ 3098859 h 3513667"/>
              <a:gd name="connsiteX2420" fmla="*/ 3600 w 3076859"/>
              <a:gd name="connsiteY2420" fmla="*/ 3093437 h 3513667"/>
              <a:gd name="connsiteX2421" fmla="*/ 4800 w 3076859"/>
              <a:gd name="connsiteY2421" fmla="*/ 3088015 h 3513667"/>
              <a:gd name="connsiteX2422" fmla="*/ 6400 w 3076859"/>
              <a:gd name="connsiteY2422" fmla="*/ 3082457 h 3513667"/>
              <a:gd name="connsiteX2423" fmla="*/ 8000 w 3076859"/>
              <a:gd name="connsiteY2423" fmla="*/ 3077034 h 3513667"/>
              <a:gd name="connsiteX2424" fmla="*/ 10000 w 3076859"/>
              <a:gd name="connsiteY2424" fmla="*/ 3071612 h 3513667"/>
              <a:gd name="connsiteX2425" fmla="*/ 12400 w 3076859"/>
              <a:gd name="connsiteY2425" fmla="*/ 3066190 h 3513667"/>
              <a:gd name="connsiteX2426" fmla="*/ 14800 w 3076859"/>
              <a:gd name="connsiteY2426" fmla="*/ 3060767 h 3513667"/>
              <a:gd name="connsiteX2427" fmla="*/ 15600 w 3076859"/>
              <a:gd name="connsiteY2427" fmla="*/ 3047618 h 3513667"/>
              <a:gd name="connsiteX2428" fmla="*/ 16000 w 3076859"/>
              <a:gd name="connsiteY2428" fmla="*/ 3034605 h 3513667"/>
              <a:gd name="connsiteX2429" fmla="*/ 16400 w 3076859"/>
              <a:gd name="connsiteY2429" fmla="*/ 3021727 h 3513667"/>
              <a:gd name="connsiteX2430" fmla="*/ 17200 w 3076859"/>
              <a:gd name="connsiteY2430" fmla="*/ 3008577 h 3513667"/>
              <a:gd name="connsiteX2431" fmla="*/ 18000 w 3076859"/>
              <a:gd name="connsiteY2431" fmla="*/ 2995564 h 3513667"/>
              <a:gd name="connsiteX2432" fmla="*/ 18601 w 3076859"/>
              <a:gd name="connsiteY2432" fmla="*/ 2989057 h 3513667"/>
              <a:gd name="connsiteX2433" fmla="*/ 19601 w 3076859"/>
              <a:gd name="connsiteY2433" fmla="*/ 2982550 h 3513667"/>
              <a:gd name="connsiteX2434" fmla="*/ 20801 w 3076859"/>
              <a:gd name="connsiteY2434" fmla="*/ 2976044 h 3513667"/>
              <a:gd name="connsiteX2435" fmla="*/ 21800 w 3076859"/>
              <a:gd name="connsiteY2435" fmla="*/ 2969672 h 3513667"/>
              <a:gd name="connsiteX2436" fmla="*/ 23401 w 3076859"/>
              <a:gd name="connsiteY2436" fmla="*/ 2963301 h 3513667"/>
              <a:gd name="connsiteX2437" fmla="*/ 25401 w 3076859"/>
              <a:gd name="connsiteY2437" fmla="*/ 2956930 h 3513667"/>
              <a:gd name="connsiteX2438" fmla="*/ 23801 w 3076859"/>
              <a:gd name="connsiteY2438" fmla="*/ 2949745 h 3513667"/>
              <a:gd name="connsiteX2439" fmla="*/ 22401 w 3076859"/>
              <a:gd name="connsiteY2439" fmla="*/ 2942696 h 3513667"/>
              <a:gd name="connsiteX2440" fmla="*/ 21601 w 3076859"/>
              <a:gd name="connsiteY2440" fmla="*/ 2935512 h 3513667"/>
              <a:gd name="connsiteX2441" fmla="*/ 21400 w 3076859"/>
              <a:gd name="connsiteY2441" fmla="*/ 2928598 h 3513667"/>
              <a:gd name="connsiteX2442" fmla="*/ 21400 w 3076859"/>
              <a:gd name="connsiteY2442" fmla="*/ 2921549 h 3513667"/>
              <a:gd name="connsiteX2443" fmla="*/ 21601 w 3076859"/>
              <a:gd name="connsiteY2443" fmla="*/ 2914365 h 3513667"/>
              <a:gd name="connsiteX2444" fmla="*/ 22401 w 3076859"/>
              <a:gd name="connsiteY2444" fmla="*/ 2907451 h 3513667"/>
              <a:gd name="connsiteX2445" fmla="*/ 23001 w 3076859"/>
              <a:gd name="connsiteY2445" fmla="*/ 2900402 h 3513667"/>
              <a:gd name="connsiteX2446" fmla="*/ 25001 w 3076859"/>
              <a:gd name="connsiteY2446" fmla="*/ 2886440 h 3513667"/>
              <a:gd name="connsiteX2447" fmla="*/ 27401 w 3076859"/>
              <a:gd name="connsiteY2447" fmla="*/ 2872342 h 3513667"/>
              <a:gd name="connsiteX2448" fmla="*/ 29601 w 3076859"/>
              <a:gd name="connsiteY2448" fmla="*/ 2858515 h 3513667"/>
              <a:gd name="connsiteX2449" fmla="*/ 30601 w 3076859"/>
              <a:gd name="connsiteY2449" fmla="*/ 2851466 h 3513667"/>
              <a:gd name="connsiteX2450" fmla="*/ 31201 w 3076859"/>
              <a:gd name="connsiteY2450" fmla="*/ 2844688 h 3513667"/>
              <a:gd name="connsiteX2451" fmla="*/ 33801 w 3076859"/>
              <a:gd name="connsiteY2451" fmla="*/ 2818525 h 3513667"/>
              <a:gd name="connsiteX2452" fmla="*/ 36001 w 3076859"/>
              <a:gd name="connsiteY2452" fmla="*/ 2792498 h 3513667"/>
              <a:gd name="connsiteX2453" fmla="*/ 38401 w 3076859"/>
              <a:gd name="connsiteY2453" fmla="*/ 2766335 h 3513667"/>
              <a:gd name="connsiteX2454" fmla="*/ 40201 w 3076859"/>
              <a:gd name="connsiteY2454" fmla="*/ 2740172 h 3513667"/>
              <a:gd name="connsiteX2455" fmla="*/ 41801 w 3076859"/>
              <a:gd name="connsiteY2455" fmla="*/ 2714145 h 3513667"/>
              <a:gd name="connsiteX2456" fmla="*/ 43401 w 3076859"/>
              <a:gd name="connsiteY2456" fmla="*/ 2687982 h 3513667"/>
              <a:gd name="connsiteX2457" fmla="*/ 44401 w 3076859"/>
              <a:gd name="connsiteY2457" fmla="*/ 2661820 h 3513667"/>
              <a:gd name="connsiteX2458" fmla="*/ 45601 w 3076859"/>
              <a:gd name="connsiteY2458" fmla="*/ 2635521 h 3513667"/>
              <a:gd name="connsiteX2459" fmla="*/ 43401 w 3076859"/>
              <a:gd name="connsiteY2459" fmla="*/ 2280224 h 3513667"/>
              <a:gd name="connsiteX2460" fmla="*/ 44201 w 3076859"/>
              <a:gd name="connsiteY2460" fmla="*/ 2254332 h 3513667"/>
              <a:gd name="connsiteX2461" fmla="*/ 44001 w 3076859"/>
              <a:gd name="connsiteY2461" fmla="*/ 2232643 h 3513667"/>
              <a:gd name="connsiteX2462" fmla="*/ 43801 w 3076859"/>
              <a:gd name="connsiteY2462" fmla="*/ 2210953 h 3513667"/>
              <a:gd name="connsiteX2463" fmla="*/ 40201 w 3076859"/>
              <a:gd name="connsiteY2463" fmla="*/ 1977116 h 3513667"/>
              <a:gd name="connsiteX2464" fmla="*/ 39401 w 3076859"/>
              <a:gd name="connsiteY2464" fmla="*/ 1918555 h 3513667"/>
              <a:gd name="connsiteX2465" fmla="*/ 38801 w 3076859"/>
              <a:gd name="connsiteY2465" fmla="*/ 1860129 h 3513667"/>
              <a:gd name="connsiteX2466" fmla="*/ 38401 w 3076859"/>
              <a:gd name="connsiteY2466" fmla="*/ 1801703 h 3513667"/>
              <a:gd name="connsiteX2467" fmla="*/ 37801 w 3076859"/>
              <a:gd name="connsiteY2467" fmla="*/ 1743278 h 3513667"/>
              <a:gd name="connsiteX2468" fmla="*/ 37801 w 3076859"/>
              <a:gd name="connsiteY2468" fmla="*/ 1732840 h 3513667"/>
              <a:gd name="connsiteX2469" fmla="*/ 37401 w 3076859"/>
              <a:gd name="connsiteY2469" fmla="*/ 1722402 h 3513667"/>
              <a:gd name="connsiteX2470" fmla="*/ 36201 w 3076859"/>
              <a:gd name="connsiteY2470" fmla="*/ 1701662 h 3513667"/>
              <a:gd name="connsiteX2471" fmla="*/ 34801 w 3076859"/>
              <a:gd name="connsiteY2471" fmla="*/ 1680786 h 3513667"/>
              <a:gd name="connsiteX2472" fmla="*/ 34401 w 3076859"/>
              <a:gd name="connsiteY2472" fmla="*/ 1670212 h 3513667"/>
              <a:gd name="connsiteX2473" fmla="*/ 34001 w 3076859"/>
              <a:gd name="connsiteY2473" fmla="*/ 1659910 h 3513667"/>
              <a:gd name="connsiteX2474" fmla="*/ 33801 w 3076859"/>
              <a:gd name="connsiteY2474" fmla="*/ 1649607 h 3513667"/>
              <a:gd name="connsiteX2475" fmla="*/ 33801 w 3076859"/>
              <a:gd name="connsiteY2475" fmla="*/ 1639034 h 3513667"/>
              <a:gd name="connsiteX2476" fmla="*/ 34001 w 3076859"/>
              <a:gd name="connsiteY2476" fmla="*/ 1628731 h 3513667"/>
              <a:gd name="connsiteX2477" fmla="*/ 34601 w 3076859"/>
              <a:gd name="connsiteY2477" fmla="*/ 1618293 h 3513667"/>
              <a:gd name="connsiteX2478" fmla="*/ 35601 w 3076859"/>
              <a:gd name="connsiteY2478" fmla="*/ 1607855 h 3513667"/>
              <a:gd name="connsiteX2479" fmla="*/ 37201 w 3076859"/>
              <a:gd name="connsiteY2479" fmla="*/ 1597417 h 3513667"/>
              <a:gd name="connsiteX2480" fmla="*/ 38001 w 3076859"/>
              <a:gd name="connsiteY2480" fmla="*/ 1592402 h 3513667"/>
              <a:gd name="connsiteX2481" fmla="*/ 39201 w 3076859"/>
              <a:gd name="connsiteY2481" fmla="*/ 1587115 h 3513667"/>
              <a:gd name="connsiteX2482" fmla="*/ 40601 w 3076859"/>
              <a:gd name="connsiteY2482" fmla="*/ 1581964 h 3513667"/>
              <a:gd name="connsiteX2483" fmla="*/ 42001 w 3076859"/>
              <a:gd name="connsiteY2483" fmla="*/ 1576812 h 3513667"/>
              <a:gd name="connsiteX2484" fmla="*/ 39601 w 3076859"/>
              <a:gd name="connsiteY2484" fmla="*/ 1562714 h 3513667"/>
              <a:gd name="connsiteX2485" fmla="*/ 37801 w 3076859"/>
              <a:gd name="connsiteY2485" fmla="*/ 1548481 h 3513667"/>
              <a:gd name="connsiteX2486" fmla="*/ 36401 w 3076859"/>
              <a:gd name="connsiteY2486" fmla="*/ 1534383 h 3513667"/>
              <a:gd name="connsiteX2487" fmla="*/ 35601 w 3076859"/>
              <a:gd name="connsiteY2487" fmla="*/ 1520149 h 3513667"/>
              <a:gd name="connsiteX2488" fmla="*/ 34601 w 3076859"/>
              <a:gd name="connsiteY2488" fmla="*/ 1505916 h 3513667"/>
              <a:gd name="connsiteX2489" fmla="*/ 34201 w 3076859"/>
              <a:gd name="connsiteY2489" fmla="*/ 1491682 h 3513667"/>
              <a:gd name="connsiteX2490" fmla="*/ 34001 w 3076859"/>
              <a:gd name="connsiteY2490" fmla="*/ 1477584 h 3513667"/>
              <a:gd name="connsiteX2491" fmla="*/ 33801 w 3076859"/>
              <a:gd name="connsiteY2491" fmla="*/ 1463486 h 3513667"/>
              <a:gd name="connsiteX2492" fmla="*/ 34201 w 3076859"/>
              <a:gd name="connsiteY2492" fmla="*/ 1435019 h 3513667"/>
              <a:gd name="connsiteX2493" fmla="*/ 34601 w 3076859"/>
              <a:gd name="connsiteY2493" fmla="*/ 1406551 h 3513667"/>
              <a:gd name="connsiteX2494" fmla="*/ 35401 w 3076859"/>
              <a:gd name="connsiteY2494" fmla="*/ 1378084 h 3513667"/>
              <a:gd name="connsiteX2495" fmla="*/ 35801 w 3076859"/>
              <a:gd name="connsiteY2495" fmla="*/ 1349888 h 3513667"/>
              <a:gd name="connsiteX2496" fmla="*/ 36001 w 3076859"/>
              <a:gd name="connsiteY2496" fmla="*/ 1333757 h 3513667"/>
              <a:gd name="connsiteX2497" fmla="*/ 35801 w 3076859"/>
              <a:gd name="connsiteY2497" fmla="*/ 1317761 h 3513667"/>
              <a:gd name="connsiteX2498" fmla="*/ 35401 w 3076859"/>
              <a:gd name="connsiteY2498" fmla="*/ 1285498 h 3513667"/>
              <a:gd name="connsiteX2499" fmla="*/ 34801 w 3076859"/>
              <a:gd name="connsiteY2499" fmla="*/ 1253371 h 3513667"/>
              <a:gd name="connsiteX2500" fmla="*/ 34601 w 3076859"/>
              <a:gd name="connsiteY2500" fmla="*/ 1221243 h 3513667"/>
              <a:gd name="connsiteX2501" fmla="*/ 34601 w 3076859"/>
              <a:gd name="connsiteY2501" fmla="*/ 1205112 h 3513667"/>
              <a:gd name="connsiteX2502" fmla="*/ 34801 w 3076859"/>
              <a:gd name="connsiteY2502" fmla="*/ 1188981 h 3513667"/>
              <a:gd name="connsiteX2503" fmla="*/ 35401 w 3076859"/>
              <a:gd name="connsiteY2503" fmla="*/ 1172849 h 3513667"/>
              <a:gd name="connsiteX2504" fmla="*/ 36001 w 3076859"/>
              <a:gd name="connsiteY2504" fmla="*/ 1156853 h 3513667"/>
              <a:gd name="connsiteX2505" fmla="*/ 37001 w 3076859"/>
              <a:gd name="connsiteY2505" fmla="*/ 1140857 h 3513667"/>
              <a:gd name="connsiteX2506" fmla="*/ 38001 w 3076859"/>
              <a:gd name="connsiteY2506" fmla="*/ 1124862 h 3513667"/>
              <a:gd name="connsiteX2507" fmla="*/ 39601 w 3076859"/>
              <a:gd name="connsiteY2507" fmla="*/ 1108730 h 3513667"/>
              <a:gd name="connsiteX2508" fmla="*/ 41801 w 3076859"/>
              <a:gd name="connsiteY2508" fmla="*/ 1092599 h 3513667"/>
              <a:gd name="connsiteX2509" fmla="*/ 40201 w 3076859"/>
              <a:gd name="connsiteY2509" fmla="*/ 1076738 h 3513667"/>
              <a:gd name="connsiteX2510" fmla="*/ 39001 w 3076859"/>
              <a:gd name="connsiteY2510" fmla="*/ 1060607 h 3513667"/>
              <a:gd name="connsiteX2511" fmla="*/ 37801 w 3076859"/>
              <a:gd name="connsiteY2511" fmla="*/ 1044747 h 3513667"/>
              <a:gd name="connsiteX2512" fmla="*/ 37001 w 3076859"/>
              <a:gd name="connsiteY2512" fmla="*/ 1028615 h 3513667"/>
              <a:gd name="connsiteX2513" fmla="*/ 36201 w 3076859"/>
              <a:gd name="connsiteY2513" fmla="*/ 1012619 h 3513667"/>
              <a:gd name="connsiteX2514" fmla="*/ 35601 w 3076859"/>
              <a:gd name="connsiteY2514" fmla="*/ 996624 h 3513667"/>
              <a:gd name="connsiteX2515" fmla="*/ 35401 w 3076859"/>
              <a:gd name="connsiteY2515" fmla="*/ 980628 h 3513667"/>
              <a:gd name="connsiteX2516" fmla="*/ 35201 w 3076859"/>
              <a:gd name="connsiteY2516" fmla="*/ 964632 h 3513667"/>
              <a:gd name="connsiteX2517" fmla="*/ 35201 w 3076859"/>
              <a:gd name="connsiteY2517" fmla="*/ 932640 h 3513667"/>
              <a:gd name="connsiteX2518" fmla="*/ 35601 w 3076859"/>
              <a:gd name="connsiteY2518" fmla="*/ 900648 h 3513667"/>
              <a:gd name="connsiteX2519" fmla="*/ 36201 w 3076859"/>
              <a:gd name="connsiteY2519" fmla="*/ 868657 h 3513667"/>
              <a:gd name="connsiteX2520" fmla="*/ 37401 w 3076859"/>
              <a:gd name="connsiteY2520" fmla="*/ 836665 h 3513667"/>
              <a:gd name="connsiteX2521" fmla="*/ 40001 w 3076859"/>
              <a:gd name="connsiteY2521" fmla="*/ 772682 h 3513667"/>
              <a:gd name="connsiteX2522" fmla="*/ 41001 w 3076859"/>
              <a:gd name="connsiteY2522" fmla="*/ 740690 h 3513667"/>
              <a:gd name="connsiteX2523" fmla="*/ 42201 w 3076859"/>
              <a:gd name="connsiteY2523" fmla="*/ 708698 h 3513667"/>
              <a:gd name="connsiteX2524" fmla="*/ 43201 w 3076859"/>
              <a:gd name="connsiteY2524" fmla="*/ 676706 h 3513667"/>
              <a:gd name="connsiteX2525" fmla="*/ 43801 w 3076859"/>
              <a:gd name="connsiteY2525" fmla="*/ 644579 h 3513667"/>
              <a:gd name="connsiteX2526" fmla="*/ 43801 w 3076859"/>
              <a:gd name="connsiteY2526" fmla="*/ 612587 h 3513667"/>
              <a:gd name="connsiteX2527" fmla="*/ 43801 w 3076859"/>
              <a:gd name="connsiteY2527" fmla="*/ 596592 h 3513667"/>
              <a:gd name="connsiteX2528" fmla="*/ 43401 w 3076859"/>
              <a:gd name="connsiteY2528" fmla="*/ 580596 h 3513667"/>
              <a:gd name="connsiteX2529" fmla="*/ 44201 w 3076859"/>
              <a:gd name="connsiteY2529" fmla="*/ 572056 h 3513667"/>
              <a:gd name="connsiteX2530" fmla="*/ 43201 w 3076859"/>
              <a:gd name="connsiteY2530" fmla="*/ 409928 h 3513667"/>
              <a:gd name="connsiteX2531" fmla="*/ 42801 w 3076859"/>
              <a:gd name="connsiteY2531" fmla="*/ 401388 h 3513667"/>
              <a:gd name="connsiteX2532" fmla="*/ 42801 w 3076859"/>
              <a:gd name="connsiteY2532" fmla="*/ 397185 h 3513667"/>
              <a:gd name="connsiteX2533" fmla="*/ 43201 w 3076859"/>
              <a:gd name="connsiteY2533" fmla="*/ 393119 h 3513667"/>
              <a:gd name="connsiteX2534" fmla="*/ 43601 w 3076859"/>
              <a:gd name="connsiteY2534" fmla="*/ 391085 h 3513667"/>
              <a:gd name="connsiteX2535" fmla="*/ 44001 w 3076859"/>
              <a:gd name="connsiteY2535" fmla="*/ 389052 h 3513667"/>
              <a:gd name="connsiteX2536" fmla="*/ 44601 w 3076859"/>
              <a:gd name="connsiteY2536" fmla="*/ 387154 h 3513667"/>
              <a:gd name="connsiteX2537" fmla="*/ 45601 w 3076859"/>
              <a:gd name="connsiteY2537" fmla="*/ 385121 h 3513667"/>
              <a:gd name="connsiteX2538" fmla="*/ 46801 w 3076859"/>
              <a:gd name="connsiteY2538" fmla="*/ 383359 h 3513667"/>
              <a:gd name="connsiteX2539" fmla="*/ 48201 w 3076859"/>
              <a:gd name="connsiteY2539" fmla="*/ 381596 h 3513667"/>
              <a:gd name="connsiteX2540" fmla="*/ 49801 w 3076859"/>
              <a:gd name="connsiteY2540" fmla="*/ 379834 h 3513667"/>
              <a:gd name="connsiteX2541" fmla="*/ 51801 w 3076859"/>
              <a:gd name="connsiteY2541" fmla="*/ 378072 h 3513667"/>
              <a:gd name="connsiteX2542" fmla="*/ 50201 w 3076859"/>
              <a:gd name="connsiteY2542" fmla="*/ 376174 h 3513667"/>
              <a:gd name="connsiteX2543" fmla="*/ 48801 w 3076859"/>
              <a:gd name="connsiteY2543" fmla="*/ 374412 h 3513667"/>
              <a:gd name="connsiteX2544" fmla="*/ 47801 w 3076859"/>
              <a:gd name="connsiteY2544" fmla="*/ 372514 h 3513667"/>
              <a:gd name="connsiteX2545" fmla="*/ 47001 w 3076859"/>
              <a:gd name="connsiteY2545" fmla="*/ 370616 h 3513667"/>
              <a:gd name="connsiteX2546" fmla="*/ 46001 w 3076859"/>
              <a:gd name="connsiteY2546" fmla="*/ 368854 h 3513667"/>
              <a:gd name="connsiteX2547" fmla="*/ 45601 w 3076859"/>
              <a:gd name="connsiteY2547" fmla="*/ 367092 h 3513667"/>
              <a:gd name="connsiteX2548" fmla="*/ 45001 w 3076859"/>
              <a:gd name="connsiteY2548" fmla="*/ 365194 h 3513667"/>
              <a:gd name="connsiteX2549" fmla="*/ 44601 w 3076859"/>
              <a:gd name="connsiteY2549" fmla="*/ 363432 h 3513667"/>
              <a:gd name="connsiteX2550" fmla="*/ 44401 w 3076859"/>
              <a:gd name="connsiteY2550" fmla="*/ 359636 h 3513667"/>
              <a:gd name="connsiteX2551" fmla="*/ 44401 w 3076859"/>
              <a:gd name="connsiteY2551" fmla="*/ 356111 h 3513667"/>
              <a:gd name="connsiteX2552" fmla="*/ 45201 w 3076859"/>
              <a:gd name="connsiteY2552" fmla="*/ 352587 h 3513667"/>
              <a:gd name="connsiteX2553" fmla="*/ 45801 w 3076859"/>
              <a:gd name="connsiteY2553" fmla="*/ 348927 h 3513667"/>
              <a:gd name="connsiteX2554" fmla="*/ 47001 w 3076859"/>
              <a:gd name="connsiteY2554" fmla="*/ 345267 h 3513667"/>
              <a:gd name="connsiteX2555" fmla="*/ 48201 w 3076859"/>
              <a:gd name="connsiteY2555" fmla="*/ 341742 h 3513667"/>
              <a:gd name="connsiteX2556" fmla="*/ 50601 w 3076859"/>
              <a:gd name="connsiteY2556" fmla="*/ 334693 h 3513667"/>
              <a:gd name="connsiteX2557" fmla="*/ 52001 w 3076859"/>
              <a:gd name="connsiteY2557" fmla="*/ 331033 h 3513667"/>
              <a:gd name="connsiteX2558" fmla="*/ 53201 w 3076859"/>
              <a:gd name="connsiteY2558" fmla="*/ 327509 h 3513667"/>
              <a:gd name="connsiteX2559" fmla="*/ 54001 w 3076859"/>
              <a:gd name="connsiteY2559" fmla="*/ 323849 h 3513667"/>
              <a:gd name="connsiteX2560" fmla="*/ 54801 w 3076859"/>
              <a:gd name="connsiteY2560" fmla="*/ 320324 h 3513667"/>
              <a:gd name="connsiteX2561" fmla="*/ 53001 w 3076859"/>
              <a:gd name="connsiteY2561" fmla="*/ 317071 h 3513667"/>
              <a:gd name="connsiteX2562" fmla="*/ 51801 w 3076859"/>
              <a:gd name="connsiteY2562" fmla="*/ 313817 h 3513667"/>
              <a:gd name="connsiteX2563" fmla="*/ 51001 w 3076859"/>
              <a:gd name="connsiteY2563" fmla="*/ 310699 h 3513667"/>
              <a:gd name="connsiteX2564" fmla="*/ 50601 w 3076859"/>
              <a:gd name="connsiteY2564" fmla="*/ 307446 h 3513667"/>
              <a:gd name="connsiteX2565" fmla="*/ 50401 w 3076859"/>
              <a:gd name="connsiteY2565" fmla="*/ 304193 h 3513667"/>
              <a:gd name="connsiteX2566" fmla="*/ 50401 w 3076859"/>
              <a:gd name="connsiteY2566" fmla="*/ 300939 h 3513667"/>
              <a:gd name="connsiteX2567" fmla="*/ 50601 w 3076859"/>
              <a:gd name="connsiteY2567" fmla="*/ 297686 h 3513667"/>
              <a:gd name="connsiteX2568" fmla="*/ 51001 w 3076859"/>
              <a:gd name="connsiteY2568" fmla="*/ 294432 h 3513667"/>
              <a:gd name="connsiteX2569" fmla="*/ 53201 w 3076859"/>
              <a:gd name="connsiteY2569" fmla="*/ 281419 h 3513667"/>
              <a:gd name="connsiteX2570" fmla="*/ 53601 w 3076859"/>
              <a:gd name="connsiteY2570" fmla="*/ 278165 h 3513667"/>
              <a:gd name="connsiteX2571" fmla="*/ 53801 w 3076859"/>
              <a:gd name="connsiteY2571" fmla="*/ 274912 h 3513667"/>
              <a:gd name="connsiteX2572" fmla="*/ 54001 w 3076859"/>
              <a:gd name="connsiteY2572" fmla="*/ 271794 h 3513667"/>
              <a:gd name="connsiteX2573" fmla="*/ 53801 w 3076859"/>
              <a:gd name="connsiteY2573" fmla="*/ 268541 h 3513667"/>
              <a:gd name="connsiteX2574" fmla="*/ 53201 w 3076859"/>
              <a:gd name="connsiteY2574" fmla="*/ 254443 h 3513667"/>
              <a:gd name="connsiteX2575" fmla="*/ 53001 w 3076859"/>
              <a:gd name="connsiteY2575" fmla="*/ 240345 h 3513667"/>
              <a:gd name="connsiteX2576" fmla="*/ 53001 w 3076859"/>
              <a:gd name="connsiteY2576" fmla="*/ 226247 h 3513667"/>
              <a:gd name="connsiteX2577" fmla="*/ 53401 w 3076859"/>
              <a:gd name="connsiteY2577" fmla="*/ 212284 h 3513667"/>
              <a:gd name="connsiteX2578" fmla="*/ 54001 w 3076859"/>
              <a:gd name="connsiteY2578" fmla="*/ 198322 h 3513667"/>
              <a:gd name="connsiteX2579" fmla="*/ 54801 w 3076859"/>
              <a:gd name="connsiteY2579" fmla="*/ 184224 h 3513667"/>
              <a:gd name="connsiteX2580" fmla="*/ 55801 w 3076859"/>
              <a:gd name="connsiteY2580" fmla="*/ 170126 h 3513667"/>
              <a:gd name="connsiteX2581" fmla="*/ 57001 w 3076859"/>
              <a:gd name="connsiteY2581" fmla="*/ 156299 h 3513667"/>
              <a:gd name="connsiteX2582" fmla="*/ 59801 w 3076859"/>
              <a:gd name="connsiteY2582" fmla="*/ 128238 h 3513667"/>
              <a:gd name="connsiteX2583" fmla="*/ 63001 w 3076859"/>
              <a:gd name="connsiteY2583" fmla="*/ 100313 h 3513667"/>
              <a:gd name="connsiteX2584" fmla="*/ 66001 w 3076859"/>
              <a:gd name="connsiteY2584" fmla="*/ 72388 h 3513667"/>
              <a:gd name="connsiteX2585" fmla="*/ 68601 w 3076859"/>
              <a:gd name="connsiteY2585" fmla="*/ 44328 h 3513667"/>
              <a:gd name="connsiteX2586" fmla="*/ 69002 w 3076859"/>
              <a:gd name="connsiteY2586" fmla="*/ 39583 h 3513667"/>
              <a:gd name="connsiteX2587" fmla="*/ 69802 w 3076859"/>
              <a:gd name="connsiteY2587" fmla="*/ 34974 h 3513667"/>
              <a:gd name="connsiteX2588" fmla="*/ 71002 w 3076859"/>
              <a:gd name="connsiteY2588" fmla="*/ 30230 h 3513667"/>
              <a:gd name="connsiteX2589" fmla="*/ 72002 w 3076859"/>
              <a:gd name="connsiteY2589" fmla="*/ 26027 h 3513667"/>
              <a:gd name="connsiteX2590" fmla="*/ 73602 w 3076859"/>
              <a:gd name="connsiteY2590" fmla="*/ 21825 h 3513667"/>
              <a:gd name="connsiteX2591" fmla="*/ 75402 w 3076859"/>
              <a:gd name="connsiteY2591" fmla="*/ 17894 h 3513667"/>
              <a:gd name="connsiteX2592" fmla="*/ 76602 w 3076859"/>
              <a:gd name="connsiteY2592" fmla="*/ 16132 h 3513667"/>
              <a:gd name="connsiteX2593" fmla="*/ 77802 w 3076859"/>
              <a:gd name="connsiteY2593" fmla="*/ 14369 h 3513667"/>
              <a:gd name="connsiteX2594" fmla="*/ 79002 w 3076859"/>
              <a:gd name="connsiteY2594" fmla="*/ 12878 h 3513667"/>
              <a:gd name="connsiteX2595" fmla="*/ 80202 w 3076859"/>
              <a:gd name="connsiteY2595" fmla="*/ 11251 h 3513667"/>
              <a:gd name="connsiteX2596" fmla="*/ 81802 w 3076859"/>
              <a:gd name="connsiteY2596" fmla="*/ 9896 h 3513667"/>
              <a:gd name="connsiteX2597" fmla="*/ 83402 w 3076859"/>
              <a:gd name="connsiteY2597" fmla="*/ 8540 h 3513667"/>
              <a:gd name="connsiteX2598" fmla="*/ 85002 w 3076859"/>
              <a:gd name="connsiteY2598" fmla="*/ 7456 h 3513667"/>
              <a:gd name="connsiteX2599" fmla="*/ 86802 w 3076859"/>
              <a:gd name="connsiteY2599" fmla="*/ 6371 h 3513667"/>
              <a:gd name="connsiteX2600" fmla="*/ 89002 w 3076859"/>
              <a:gd name="connsiteY2600" fmla="*/ 5558 h 3513667"/>
              <a:gd name="connsiteX2601" fmla="*/ 91002 w 3076859"/>
              <a:gd name="connsiteY2601" fmla="*/ 4745 h 3513667"/>
              <a:gd name="connsiteX2602" fmla="*/ 93202 w 3076859"/>
              <a:gd name="connsiteY2602" fmla="*/ 4202 h 3513667"/>
              <a:gd name="connsiteX2603" fmla="*/ 95602 w 3076859"/>
              <a:gd name="connsiteY2603" fmla="*/ 3660 h 3513667"/>
              <a:gd name="connsiteX2604" fmla="*/ 98002 w 3076859"/>
              <a:gd name="connsiteY2604" fmla="*/ 3525 h 3513667"/>
              <a:gd name="connsiteX2605" fmla="*/ 100602 w 3076859"/>
              <a:gd name="connsiteY2605" fmla="*/ 3389 h 3513667"/>
              <a:gd name="connsiteX2606" fmla="*/ 103602 w 3076859"/>
              <a:gd name="connsiteY2606" fmla="*/ 3525 h 3513667"/>
              <a:gd name="connsiteX2607" fmla="*/ 106202 w 3076859"/>
              <a:gd name="connsiteY2607" fmla="*/ 3931 h 3513667"/>
              <a:gd name="connsiteX2608" fmla="*/ 109402 w 3076859"/>
              <a:gd name="connsiteY2608" fmla="*/ 4338 h 3513667"/>
              <a:gd name="connsiteX2609" fmla="*/ 112602 w 3076859"/>
              <a:gd name="connsiteY2609" fmla="*/ 4880 h 3513667"/>
              <a:gd name="connsiteX2610" fmla="*/ 116002 w 3076859"/>
              <a:gd name="connsiteY2610" fmla="*/ 5829 h 3513667"/>
              <a:gd name="connsiteX2611" fmla="*/ 119802 w 3076859"/>
              <a:gd name="connsiteY2611" fmla="*/ 6914 h 3513667"/>
              <a:gd name="connsiteX2612" fmla="*/ 122003 w 3076859"/>
              <a:gd name="connsiteY2612" fmla="*/ 7049 h 3513667"/>
              <a:gd name="connsiteX2613" fmla="*/ 124203 w 3076859"/>
              <a:gd name="connsiteY2613" fmla="*/ 6914 h 3513667"/>
              <a:gd name="connsiteX2614" fmla="*/ 129003 w 3076859"/>
              <a:gd name="connsiteY2614" fmla="*/ 6642 h 3513667"/>
              <a:gd name="connsiteX2615" fmla="*/ 133803 w 3076859"/>
              <a:gd name="connsiteY2615" fmla="*/ 5965 h 3513667"/>
              <a:gd name="connsiteX2616" fmla="*/ 138603 w 3076859"/>
              <a:gd name="connsiteY2616" fmla="*/ 5151 h 3513667"/>
              <a:gd name="connsiteX2617" fmla="*/ 148003 w 3076859"/>
              <a:gd name="connsiteY2617" fmla="*/ 3118 h 3513667"/>
              <a:gd name="connsiteX2618" fmla="*/ 152803 w 3076859"/>
              <a:gd name="connsiteY2618" fmla="*/ 2169 h 3513667"/>
              <a:gd name="connsiteX2619" fmla="*/ 157403 w 3076859"/>
              <a:gd name="connsiteY2619" fmla="*/ 1220 h 3513667"/>
              <a:gd name="connsiteX2620" fmla="*/ 162203 w 3076859"/>
              <a:gd name="connsiteY2620" fmla="*/ 407 h 3513667"/>
              <a:gd name="connsiteX2621" fmla="*/ 167003 w 3076859"/>
              <a:gd name="connsiteY2621" fmla="*/ 136 h 351366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 ang="0">
                <a:pos x="connsiteX480" y="connsiteY480"/>
              </a:cxn>
              <a:cxn ang="0">
                <a:pos x="connsiteX481" y="connsiteY481"/>
              </a:cxn>
              <a:cxn ang="0">
                <a:pos x="connsiteX482" y="connsiteY482"/>
              </a:cxn>
              <a:cxn ang="0">
                <a:pos x="connsiteX483" y="connsiteY483"/>
              </a:cxn>
              <a:cxn ang="0">
                <a:pos x="connsiteX484" y="connsiteY484"/>
              </a:cxn>
              <a:cxn ang="0">
                <a:pos x="connsiteX485" y="connsiteY485"/>
              </a:cxn>
              <a:cxn ang="0">
                <a:pos x="connsiteX486" y="connsiteY486"/>
              </a:cxn>
              <a:cxn ang="0">
                <a:pos x="connsiteX487" y="connsiteY487"/>
              </a:cxn>
              <a:cxn ang="0">
                <a:pos x="connsiteX488" y="connsiteY488"/>
              </a:cxn>
              <a:cxn ang="0">
                <a:pos x="connsiteX489" y="connsiteY489"/>
              </a:cxn>
              <a:cxn ang="0">
                <a:pos x="connsiteX490" y="connsiteY490"/>
              </a:cxn>
              <a:cxn ang="0">
                <a:pos x="connsiteX491" y="connsiteY491"/>
              </a:cxn>
              <a:cxn ang="0">
                <a:pos x="connsiteX492" y="connsiteY492"/>
              </a:cxn>
              <a:cxn ang="0">
                <a:pos x="connsiteX493" y="connsiteY493"/>
              </a:cxn>
              <a:cxn ang="0">
                <a:pos x="connsiteX494" y="connsiteY494"/>
              </a:cxn>
              <a:cxn ang="0">
                <a:pos x="connsiteX495" y="connsiteY495"/>
              </a:cxn>
              <a:cxn ang="0">
                <a:pos x="connsiteX496" y="connsiteY496"/>
              </a:cxn>
              <a:cxn ang="0">
                <a:pos x="connsiteX497" y="connsiteY497"/>
              </a:cxn>
              <a:cxn ang="0">
                <a:pos x="connsiteX498" y="connsiteY498"/>
              </a:cxn>
              <a:cxn ang="0">
                <a:pos x="connsiteX499" y="connsiteY499"/>
              </a:cxn>
              <a:cxn ang="0">
                <a:pos x="connsiteX500" y="connsiteY500"/>
              </a:cxn>
              <a:cxn ang="0">
                <a:pos x="connsiteX501" y="connsiteY501"/>
              </a:cxn>
              <a:cxn ang="0">
                <a:pos x="connsiteX502" y="connsiteY502"/>
              </a:cxn>
              <a:cxn ang="0">
                <a:pos x="connsiteX503" y="connsiteY503"/>
              </a:cxn>
              <a:cxn ang="0">
                <a:pos x="connsiteX504" y="connsiteY504"/>
              </a:cxn>
              <a:cxn ang="0">
                <a:pos x="connsiteX505" y="connsiteY505"/>
              </a:cxn>
              <a:cxn ang="0">
                <a:pos x="connsiteX506" y="connsiteY506"/>
              </a:cxn>
              <a:cxn ang="0">
                <a:pos x="connsiteX507" y="connsiteY507"/>
              </a:cxn>
              <a:cxn ang="0">
                <a:pos x="connsiteX508" y="connsiteY508"/>
              </a:cxn>
              <a:cxn ang="0">
                <a:pos x="connsiteX509" y="connsiteY509"/>
              </a:cxn>
              <a:cxn ang="0">
                <a:pos x="connsiteX510" y="connsiteY510"/>
              </a:cxn>
              <a:cxn ang="0">
                <a:pos x="connsiteX511" y="connsiteY511"/>
              </a:cxn>
              <a:cxn ang="0">
                <a:pos x="connsiteX512" y="connsiteY512"/>
              </a:cxn>
              <a:cxn ang="0">
                <a:pos x="connsiteX513" y="connsiteY513"/>
              </a:cxn>
              <a:cxn ang="0">
                <a:pos x="connsiteX514" y="connsiteY514"/>
              </a:cxn>
              <a:cxn ang="0">
                <a:pos x="connsiteX515" y="connsiteY515"/>
              </a:cxn>
              <a:cxn ang="0">
                <a:pos x="connsiteX516" y="connsiteY516"/>
              </a:cxn>
              <a:cxn ang="0">
                <a:pos x="connsiteX517" y="connsiteY517"/>
              </a:cxn>
              <a:cxn ang="0">
                <a:pos x="connsiteX518" y="connsiteY518"/>
              </a:cxn>
              <a:cxn ang="0">
                <a:pos x="connsiteX519" y="connsiteY519"/>
              </a:cxn>
              <a:cxn ang="0">
                <a:pos x="connsiteX520" y="connsiteY520"/>
              </a:cxn>
              <a:cxn ang="0">
                <a:pos x="connsiteX521" y="connsiteY521"/>
              </a:cxn>
              <a:cxn ang="0">
                <a:pos x="connsiteX522" y="connsiteY522"/>
              </a:cxn>
              <a:cxn ang="0">
                <a:pos x="connsiteX523" y="connsiteY523"/>
              </a:cxn>
              <a:cxn ang="0">
                <a:pos x="connsiteX524" y="connsiteY524"/>
              </a:cxn>
              <a:cxn ang="0">
                <a:pos x="connsiteX525" y="connsiteY525"/>
              </a:cxn>
              <a:cxn ang="0">
                <a:pos x="connsiteX526" y="connsiteY526"/>
              </a:cxn>
              <a:cxn ang="0">
                <a:pos x="connsiteX527" y="connsiteY527"/>
              </a:cxn>
              <a:cxn ang="0">
                <a:pos x="connsiteX528" y="connsiteY528"/>
              </a:cxn>
              <a:cxn ang="0">
                <a:pos x="connsiteX529" y="connsiteY529"/>
              </a:cxn>
              <a:cxn ang="0">
                <a:pos x="connsiteX530" y="connsiteY530"/>
              </a:cxn>
              <a:cxn ang="0">
                <a:pos x="connsiteX531" y="connsiteY531"/>
              </a:cxn>
              <a:cxn ang="0">
                <a:pos x="connsiteX532" y="connsiteY532"/>
              </a:cxn>
              <a:cxn ang="0">
                <a:pos x="connsiteX533" y="connsiteY533"/>
              </a:cxn>
              <a:cxn ang="0">
                <a:pos x="connsiteX534" y="connsiteY534"/>
              </a:cxn>
              <a:cxn ang="0">
                <a:pos x="connsiteX535" y="connsiteY535"/>
              </a:cxn>
              <a:cxn ang="0">
                <a:pos x="connsiteX536" y="connsiteY536"/>
              </a:cxn>
              <a:cxn ang="0">
                <a:pos x="connsiteX537" y="connsiteY537"/>
              </a:cxn>
              <a:cxn ang="0">
                <a:pos x="connsiteX538" y="connsiteY538"/>
              </a:cxn>
              <a:cxn ang="0">
                <a:pos x="connsiteX539" y="connsiteY539"/>
              </a:cxn>
              <a:cxn ang="0">
                <a:pos x="connsiteX540" y="connsiteY540"/>
              </a:cxn>
              <a:cxn ang="0">
                <a:pos x="connsiteX541" y="connsiteY541"/>
              </a:cxn>
              <a:cxn ang="0">
                <a:pos x="connsiteX542" y="connsiteY542"/>
              </a:cxn>
              <a:cxn ang="0">
                <a:pos x="connsiteX543" y="connsiteY543"/>
              </a:cxn>
              <a:cxn ang="0">
                <a:pos x="connsiteX544" y="connsiteY544"/>
              </a:cxn>
              <a:cxn ang="0">
                <a:pos x="connsiteX545" y="connsiteY545"/>
              </a:cxn>
              <a:cxn ang="0">
                <a:pos x="connsiteX546" y="connsiteY546"/>
              </a:cxn>
              <a:cxn ang="0">
                <a:pos x="connsiteX547" y="connsiteY547"/>
              </a:cxn>
              <a:cxn ang="0">
                <a:pos x="connsiteX548" y="connsiteY548"/>
              </a:cxn>
              <a:cxn ang="0">
                <a:pos x="connsiteX549" y="connsiteY549"/>
              </a:cxn>
              <a:cxn ang="0">
                <a:pos x="connsiteX550" y="connsiteY550"/>
              </a:cxn>
              <a:cxn ang="0">
                <a:pos x="connsiteX551" y="connsiteY551"/>
              </a:cxn>
              <a:cxn ang="0">
                <a:pos x="connsiteX552" y="connsiteY552"/>
              </a:cxn>
              <a:cxn ang="0">
                <a:pos x="connsiteX553" y="connsiteY553"/>
              </a:cxn>
              <a:cxn ang="0">
                <a:pos x="connsiteX554" y="connsiteY554"/>
              </a:cxn>
              <a:cxn ang="0">
                <a:pos x="connsiteX555" y="connsiteY555"/>
              </a:cxn>
              <a:cxn ang="0">
                <a:pos x="connsiteX556" y="connsiteY556"/>
              </a:cxn>
              <a:cxn ang="0">
                <a:pos x="connsiteX557" y="connsiteY557"/>
              </a:cxn>
              <a:cxn ang="0">
                <a:pos x="connsiteX558" y="connsiteY558"/>
              </a:cxn>
              <a:cxn ang="0">
                <a:pos x="connsiteX559" y="connsiteY559"/>
              </a:cxn>
              <a:cxn ang="0">
                <a:pos x="connsiteX560" y="connsiteY560"/>
              </a:cxn>
              <a:cxn ang="0">
                <a:pos x="connsiteX561" y="connsiteY561"/>
              </a:cxn>
              <a:cxn ang="0">
                <a:pos x="connsiteX562" y="connsiteY562"/>
              </a:cxn>
              <a:cxn ang="0">
                <a:pos x="connsiteX563" y="connsiteY563"/>
              </a:cxn>
              <a:cxn ang="0">
                <a:pos x="connsiteX564" y="connsiteY564"/>
              </a:cxn>
              <a:cxn ang="0">
                <a:pos x="connsiteX565" y="connsiteY565"/>
              </a:cxn>
              <a:cxn ang="0">
                <a:pos x="connsiteX566" y="connsiteY566"/>
              </a:cxn>
              <a:cxn ang="0">
                <a:pos x="connsiteX567" y="connsiteY567"/>
              </a:cxn>
              <a:cxn ang="0">
                <a:pos x="connsiteX568" y="connsiteY568"/>
              </a:cxn>
              <a:cxn ang="0">
                <a:pos x="connsiteX569" y="connsiteY569"/>
              </a:cxn>
              <a:cxn ang="0">
                <a:pos x="connsiteX570" y="connsiteY570"/>
              </a:cxn>
              <a:cxn ang="0">
                <a:pos x="connsiteX571" y="connsiteY571"/>
              </a:cxn>
              <a:cxn ang="0">
                <a:pos x="connsiteX572" y="connsiteY572"/>
              </a:cxn>
              <a:cxn ang="0">
                <a:pos x="connsiteX573" y="connsiteY573"/>
              </a:cxn>
              <a:cxn ang="0">
                <a:pos x="connsiteX574" y="connsiteY574"/>
              </a:cxn>
              <a:cxn ang="0">
                <a:pos x="connsiteX575" y="connsiteY575"/>
              </a:cxn>
              <a:cxn ang="0">
                <a:pos x="connsiteX576" y="connsiteY576"/>
              </a:cxn>
              <a:cxn ang="0">
                <a:pos x="connsiteX577" y="connsiteY577"/>
              </a:cxn>
              <a:cxn ang="0">
                <a:pos x="connsiteX578" y="connsiteY578"/>
              </a:cxn>
              <a:cxn ang="0">
                <a:pos x="connsiteX579" y="connsiteY579"/>
              </a:cxn>
              <a:cxn ang="0">
                <a:pos x="connsiteX580" y="connsiteY580"/>
              </a:cxn>
              <a:cxn ang="0">
                <a:pos x="connsiteX581" y="connsiteY581"/>
              </a:cxn>
              <a:cxn ang="0">
                <a:pos x="connsiteX582" y="connsiteY582"/>
              </a:cxn>
              <a:cxn ang="0">
                <a:pos x="connsiteX583" y="connsiteY583"/>
              </a:cxn>
              <a:cxn ang="0">
                <a:pos x="connsiteX584" y="connsiteY584"/>
              </a:cxn>
              <a:cxn ang="0">
                <a:pos x="connsiteX585" y="connsiteY585"/>
              </a:cxn>
              <a:cxn ang="0">
                <a:pos x="connsiteX586" y="connsiteY586"/>
              </a:cxn>
              <a:cxn ang="0">
                <a:pos x="connsiteX587" y="connsiteY587"/>
              </a:cxn>
              <a:cxn ang="0">
                <a:pos x="connsiteX588" y="connsiteY588"/>
              </a:cxn>
              <a:cxn ang="0">
                <a:pos x="connsiteX589" y="connsiteY589"/>
              </a:cxn>
              <a:cxn ang="0">
                <a:pos x="connsiteX590" y="connsiteY590"/>
              </a:cxn>
              <a:cxn ang="0">
                <a:pos x="connsiteX591" y="connsiteY591"/>
              </a:cxn>
              <a:cxn ang="0">
                <a:pos x="connsiteX592" y="connsiteY592"/>
              </a:cxn>
              <a:cxn ang="0">
                <a:pos x="connsiteX593" y="connsiteY593"/>
              </a:cxn>
              <a:cxn ang="0">
                <a:pos x="connsiteX594" y="connsiteY594"/>
              </a:cxn>
              <a:cxn ang="0">
                <a:pos x="connsiteX595" y="connsiteY595"/>
              </a:cxn>
              <a:cxn ang="0">
                <a:pos x="connsiteX596" y="connsiteY596"/>
              </a:cxn>
              <a:cxn ang="0">
                <a:pos x="connsiteX597" y="connsiteY597"/>
              </a:cxn>
              <a:cxn ang="0">
                <a:pos x="connsiteX598" y="connsiteY598"/>
              </a:cxn>
              <a:cxn ang="0">
                <a:pos x="connsiteX599" y="connsiteY599"/>
              </a:cxn>
              <a:cxn ang="0">
                <a:pos x="connsiteX600" y="connsiteY600"/>
              </a:cxn>
              <a:cxn ang="0">
                <a:pos x="connsiteX601" y="connsiteY601"/>
              </a:cxn>
              <a:cxn ang="0">
                <a:pos x="connsiteX602" y="connsiteY602"/>
              </a:cxn>
              <a:cxn ang="0">
                <a:pos x="connsiteX603" y="connsiteY603"/>
              </a:cxn>
              <a:cxn ang="0">
                <a:pos x="connsiteX604" y="connsiteY604"/>
              </a:cxn>
              <a:cxn ang="0">
                <a:pos x="connsiteX605" y="connsiteY605"/>
              </a:cxn>
              <a:cxn ang="0">
                <a:pos x="connsiteX606" y="connsiteY606"/>
              </a:cxn>
              <a:cxn ang="0">
                <a:pos x="connsiteX607" y="connsiteY607"/>
              </a:cxn>
              <a:cxn ang="0">
                <a:pos x="connsiteX608" y="connsiteY608"/>
              </a:cxn>
              <a:cxn ang="0">
                <a:pos x="connsiteX609" y="connsiteY609"/>
              </a:cxn>
              <a:cxn ang="0">
                <a:pos x="connsiteX610" y="connsiteY610"/>
              </a:cxn>
              <a:cxn ang="0">
                <a:pos x="connsiteX611" y="connsiteY611"/>
              </a:cxn>
              <a:cxn ang="0">
                <a:pos x="connsiteX612" y="connsiteY612"/>
              </a:cxn>
              <a:cxn ang="0">
                <a:pos x="connsiteX613" y="connsiteY613"/>
              </a:cxn>
              <a:cxn ang="0">
                <a:pos x="connsiteX614" y="connsiteY614"/>
              </a:cxn>
              <a:cxn ang="0">
                <a:pos x="connsiteX615" y="connsiteY615"/>
              </a:cxn>
              <a:cxn ang="0">
                <a:pos x="connsiteX616" y="connsiteY616"/>
              </a:cxn>
              <a:cxn ang="0">
                <a:pos x="connsiteX617" y="connsiteY617"/>
              </a:cxn>
              <a:cxn ang="0">
                <a:pos x="connsiteX618" y="connsiteY618"/>
              </a:cxn>
              <a:cxn ang="0">
                <a:pos x="connsiteX619" y="connsiteY619"/>
              </a:cxn>
              <a:cxn ang="0">
                <a:pos x="connsiteX620" y="connsiteY620"/>
              </a:cxn>
              <a:cxn ang="0">
                <a:pos x="connsiteX621" y="connsiteY621"/>
              </a:cxn>
              <a:cxn ang="0">
                <a:pos x="connsiteX622" y="connsiteY622"/>
              </a:cxn>
              <a:cxn ang="0">
                <a:pos x="connsiteX623" y="connsiteY623"/>
              </a:cxn>
              <a:cxn ang="0">
                <a:pos x="connsiteX624" y="connsiteY624"/>
              </a:cxn>
              <a:cxn ang="0">
                <a:pos x="connsiteX625" y="connsiteY625"/>
              </a:cxn>
              <a:cxn ang="0">
                <a:pos x="connsiteX626" y="connsiteY626"/>
              </a:cxn>
              <a:cxn ang="0">
                <a:pos x="connsiteX627" y="connsiteY627"/>
              </a:cxn>
              <a:cxn ang="0">
                <a:pos x="connsiteX628" y="connsiteY628"/>
              </a:cxn>
              <a:cxn ang="0">
                <a:pos x="connsiteX629" y="connsiteY629"/>
              </a:cxn>
              <a:cxn ang="0">
                <a:pos x="connsiteX630" y="connsiteY630"/>
              </a:cxn>
              <a:cxn ang="0">
                <a:pos x="connsiteX631" y="connsiteY631"/>
              </a:cxn>
              <a:cxn ang="0">
                <a:pos x="connsiteX632" y="connsiteY632"/>
              </a:cxn>
              <a:cxn ang="0">
                <a:pos x="connsiteX633" y="connsiteY633"/>
              </a:cxn>
              <a:cxn ang="0">
                <a:pos x="connsiteX634" y="connsiteY634"/>
              </a:cxn>
              <a:cxn ang="0">
                <a:pos x="connsiteX635" y="connsiteY635"/>
              </a:cxn>
              <a:cxn ang="0">
                <a:pos x="connsiteX636" y="connsiteY636"/>
              </a:cxn>
              <a:cxn ang="0">
                <a:pos x="connsiteX637" y="connsiteY637"/>
              </a:cxn>
              <a:cxn ang="0">
                <a:pos x="connsiteX638" y="connsiteY638"/>
              </a:cxn>
              <a:cxn ang="0">
                <a:pos x="connsiteX639" y="connsiteY639"/>
              </a:cxn>
              <a:cxn ang="0">
                <a:pos x="connsiteX640" y="connsiteY640"/>
              </a:cxn>
              <a:cxn ang="0">
                <a:pos x="connsiteX641" y="connsiteY641"/>
              </a:cxn>
              <a:cxn ang="0">
                <a:pos x="connsiteX642" y="connsiteY642"/>
              </a:cxn>
              <a:cxn ang="0">
                <a:pos x="connsiteX643" y="connsiteY643"/>
              </a:cxn>
              <a:cxn ang="0">
                <a:pos x="connsiteX644" y="connsiteY644"/>
              </a:cxn>
              <a:cxn ang="0">
                <a:pos x="connsiteX645" y="connsiteY645"/>
              </a:cxn>
              <a:cxn ang="0">
                <a:pos x="connsiteX646" y="connsiteY646"/>
              </a:cxn>
              <a:cxn ang="0">
                <a:pos x="connsiteX647" y="connsiteY647"/>
              </a:cxn>
              <a:cxn ang="0">
                <a:pos x="connsiteX648" y="connsiteY648"/>
              </a:cxn>
              <a:cxn ang="0">
                <a:pos x="connsiteX649" y="connsiteY649"/>
              </a:cxn>
              <a:cxn ang="0">
                <a:pos x="connsiteX650" y="connsiteY650"/>
              </a:cxn>
              <a:cxn ang="0">
                <a:pos x="connsiteX651" y="connsiteY651"/>
              </a:cxn>
              <a:cxn ang="0">
                <a:pos x="connsiteX652" y="connsiteY652"/>
              </a:cxn>
              <a:cxn ang="0">
                <a:pos x="connsiteX653" y="connsiteY653"/>
              </a:cxn>
              <a:cxn ang="0">
                <a:pos x="connsiteX654" y="connsiteY654"/>
              </a:cxn>
              <a:cxn ang="0">
                <a:pos x="connsiteX655" y="connsiteY655"/>
              </a:cxn>
              <a:cxn ang="0">
                <a:pos x="connsiteX656" y="connsiteY656"/>
              </a:cxn>
              <a:cxn ang="0">
                <a:pos x="connsiteX657" y="connsiteY657"/>
              </a:cxn>
              <a:cxn ang="0">
                <a:pos x="connsiteX658" y="connsiteY658"/>
              </a:cxn>
              <a:cxn ang="0">
                <a:pos x="connsiteX659" y="connsiteY659"/>
              </a:cxn>
              <a:cxn ang="0">
                <a:pos x="connsiteX660" y="connsiteY660"/>
              </a:cxn>
              <a:cxn ang="0">
                <a:pos x="connsiteX661" y="connsiteY661"/>
              </a:cxn>
              <a:cxn ang="0">
                <a:pos x="connsiteX662" y="connsiteY662"/>
              </a:cxn>
              <a:cxn ang="0">
                <a:pos x="connsiteX663" y="connsiteY663"/>
              </a:cxn>
              <a:cxn ang="0">
                <a:pos x="connsiteX664" y="connsiteY664"/>
              </a:cxn>
              <a:cxn ang="0">
                <a:pos x="connsiteX665" y="connsiteY665"/>
              </a:cxn>
              <a:cxn ang="0">
                <a:pos x="connsiteX666" y="connsiteY666"/>
              </a:cxn>
              <a:cxn ang="0">
                <a:pos x="connsiteX667" y="connsiteY667"/>
              </a:cxn>
              <a:cxn ang="0">
                <a:pos x="connsiteX668" y="connsiteY668"/>
              </a:cxn>
              <a:cxn ang="0">
                <a:pos x="connsiteX669" y="connsiteY669"/>
              </a:cxn>
              <a:cxn ang="0">
                <a:pos x="connsiteX670" y="connsiteY670"/>
              </a:cxn>
              <a:cxn ang="0">
                <a:pos x="connsiteX671" y="connsiteY671"/>
              </a:cxn>
              <a:cxn ang="0">
                <a:pos x="connsiteX672" y="connsiteY672"/>
              </a:cxn>
              <a:cxn ang="0">
                <a:pos x="connsiteX673" y="connsiteY673"/>
              </a:cxn>
              <a:cxn ang="0">
                <a:pos x="connsiteX674" y="connsiteY674"/>
              </a:cxn>
              <a:cxn ang="0">
                <a:pos x="connsiteX675" y="connsiteY675"/>
              </a:cxn>
              <a:cxn ang="0">
                <a:pos x="connsiteX676" y="connsiteY676"/>
              </a:cxn>
              <a:cxn ang="0">
                <a:pos x="connsiteX677" y="connsiteY677"/>
              </a:cxn>
              <a:cxn ang="0">
                <a:pos x="connsiteX678" y="connsiteY678"/>
              </a:cxn>
              <a:cxn ang="0">
                <a:pos x="connsiteX679" y="connsiteY679"/>
              </a:cxn>
              <a:cxn ang="0">
                <a:pos x="connsiteX680" y="connsiteY680"/>
              </a:cxn>
              <a:cxn ang="0">
                <a:pos x="connsiteX681" y="connsiteY681"/>
              </a:cxn>
              <a:cxn ang="0">
                <a:pos x="connsiteX682" y="connsiteY682"/>
              </a:cxn>
              <a:cxn ang="0">
                <a:pos x="connsiteX683" y="connsiteY683"/>
              </a:cxn>
              <a:cxn ang="0">
                <a:pos x="connsiteX684" y="connsiteY684"/>
              </a:cxn>
              <a:cxn ang="0">
                <a:pos x="connsiteX685" y="connsiteY685"/>
              </a:cxn>
              <a:cxn ang="0">
                <a:pos x="connsiteX686" y="connsiteY686"/>
              </a:cxn>
              <a:cxn ang="0">
                <a:pos x="connsiteX687" y="connsiteY687"/>
              </a:cxn>
              <a:cxn ang="0">
                <a:pos x="connsiteX688" y="connsiteY688"/>
              </a:cxn>
              <a:cxn ang="0">
                <a:pos x="connsiteX689" y="connsiteY689"/>
              </a:cxn>
              <a:cxn ang="0">
                <a:pos x="connsiteX690" y="connsiteY690"/>
              </a:cxn>
              <a:cxn ang="0">
                <a:pos x="connsiteX691" y="connsiteY691"/>
              </a:cxn>
              <a:cxn ang="0">
                <a:pos x="connsiteX692" y="connsiteY692"/>
              </a:cxn>
              <a:cxn ang="0">
                <a:pos x="connsiteX693" y="connsiteY693"/>
              </a:cxn>
              <a:cxn ang="0">
                <a:pos x="connsiteX694" y="connsiteY694"/>
              </a:cxn>
              <a:cxn ang="0">
                <a:pos x="connsiteX695" y="connsiteY695"/>
              </a:cxn>
              <a:cxn ang="0">
                <a:pos x="connsiteX696" y="connsiteY696"/>
              </a:cxn>
              <a:cxn ang="0">
                <a:pos x="connsiteX697" y="connsiteY697"/>
              </a:cxn>
              <a:cxn ang="0">
                <a:pos x="connsiteX698" y="connsiteY698"/>
              </a:cxn>
              <a:cxn ang="0">
                <a:pos x="connsiteX699" y="connsiteY699"/>
              </a:cxn>
              <a:cxn ang="0">
                <a:pos x="connsiteX700" y="connsiteY700"/>
              </a:cxn>
              <a:cxn ang="0">
                <a:pos x="connsiteX701" y="connsiteY701"/>
              </a:cxn>
              <a:cxn ang="0">
                <a:pos x="connsiteX702" y="connsiteY702"/>
              </a:cxn>
              <a:cxn ang="0">
                <a:pos x="connsiteX703" y="connsiteY703"/>
              </a:cxn>
              <a:cxn ang="0">
                <a:pos x="connsiteX704" y="connsiteY704"/>
              </a:cxn>
              <a:cxn ang="0">
                <a:pos x="connsiteX705" y="connsiteY705"/>
              </a:cxn>
              <a:cxn ang="0">
                <a:pos x="connsiteX706" y="connsiteY706"/>
              </a:cxn>
              <a:cxn ang="0">
                <a:pos x="connsiteX707" y="connsiteY707"/>
              </a:cxn>
              <a:cxn ang="0">
                <a:pos x="connsiteX708" y="connsiteY708"/>
              </a:cxn>
              <a:cxn ang="0">
                <a:pos x="connsiteX709" y="connsiteY709"/>
              </a:cxn>
              <a:cxn ang="0">
                <a:pos x="connsiteX710" y="connsiteY710"/>
              </a:cxn>
              <a:cxn ang="0">
                <a:pos x="connsiteX711" y="connsiteY711"/>
              </a:cxn>
              <a:cxn ang="0">
                <a:pos x="connsiteX712" y="connsiteY712"/>
              </a:cxn>
              <a:cxn ang="0">
                <a:pos x="connsiteX713" y="connsiteY713"/>
              </a:cxn>
              <a:cxn ang="0">
                <a:pos x="connsiteX714" y="connsiteY714"/>
              </a:cxn>
              <a:cxn ang="0">
                <a:pos x="connsiteX715" y="connsiteY715"/>
              </a:cxn>
              <a:cxn ang="0">
                <a:pos x="connsiteX716" y="connsiteY716"/>
              </a:cxn>
              <a:cxn ang="0">
                <a:pos x="connsiteX717" y="connsiteY717"/>
              </a:cxn>
              <a:cxn ang="0">
                <a:pos x="connsiteX718" y="connsiteY718"/>
              </a:cxn>
              <a:cxn ang="0">
                <a:pos x="connsiteX719" y="connsiteY719"/>
              </a:cxn>
              <a:cxn ang="0">
                <a:pos x="connsiteX720" y="connsiteY720"/>
              </a:cxn>
              <a:cxn ang="0">
                <a:pos x="connsiteX721" y="connsiteY721"/>
              </a:cxn>
              <a:cxn ang="0">
                <a:pos x="connsiteX722" y="connsiteY722"/>
              </a:cxn>
              <a:cxn ang="0">
                <a:pos x="connsiteX723" y="connsiteY723"/>
              </a:cxn>
              <a:cxn ang="0">
                <a:pos x="connsiteX724" y="connsiteY724"/>
              </a:cxn>
              <a:cxn ang="0">
                <a:pos x="connsiteX725" y="connsiteY725"/>
              </a:cxn>
              <a:cxn ang="0">
                <a:pos x="connsiteX726" y="connsiteY726"/>
              </a:cxn>
              <a:cxn ang="0">
                <a:pos x="connsiteX727" y="connsiteY727"/>
              </a:cxn>
              <a:cxn ang="0">
                <a:pos x="connsiteX728" y="connsiteY728"/>
              </a:cxn>
              <a:cxn ang="0">
                <a:pos x="connsiteX729" y="connsiteY729"/>
              </a:cxn>
              <a:cxn ang="0">
                <a:pos x="connsiteX730" y="connsiteY730"/>
              </a:cxn>
              <a:cxn ang="0">
                <a:pos x="connsiteX731" y="connsiteY731"/>
              </a:cxn>
              <a:cxn ang="0">
                <a:pos x="connsiteX732" y="connsiteY732"/>
              </a:cxn>
              <a:cxn ang="0">
                <a:pos x="connsiteX733" y="connsiteY733"/>
              </a:cxn>
              <a:cxn ang="0">
                <a:pos x="connsiteX734" y="connsiteY734"/>
              </a:cxn>
              <a:cxn ang="0">
                <a:pos x="connsiteX735" y="connsiteY735"/>
              </a:cxn>
              <a:cxn ang="0">
                <a:pos x="connsiteX736" y="connsiteY736"/>
              </a:cxn>
              <a:cxn ang="0">
                <a:pos x="connsiteX737" y="connsiteY737"/>
              </a:cxn>
              <a:cxn ang="0">
                <a:pos x="connsiteX738" y="connsiteY738"/>
              </a:cxn>
              <a:cxn ang="0">
                <a:pos x="connsiteX739" y="connsiteY739"/>
              </a:cxn>
              <a:cxn ang="0">
                <a:pos x="connsiteX740" y="connsiteY740"/>
              </a:cxn>
              <a:cxn ang="0">
                <a:pos x="connsiteX741" y="connsiteY741"/>
              </a:cxn>
              <a:cxn ang="0">
                <a:pos x="connsiteX742" y="connsiteY742"/>
              </a:cxn>
              <a:cxn ang="0">
                <a:pos x="connsiteX743" y="connsiteY743"/>
              </a:cxn>
              <a:cxn ang="0">
                <a:pos x="connsiteX744" y="connsiteY744"/>
              </a:cxn>
              <a:cxn ang="0">
                <a:pos x="connsiteX745" y="connsiteY745"/>
              </a:cxn>
              <a:cxn ang="0">
                <a:pos x="connsiteX746" y="connsiteY746"/>
              </a:cxn>
              <a:cxn ang="0">
                <a:pos x="connsiteX747" y="connsiteY747"/>
              </a:cxn>
              <a:cxn ang="0">
                <a:pos x="connsiteX748" y="connsiteY748"/>
              </a:cxn>
              <a:cxn ang="0">
                <a:pos x="connsiteX749" y="connsiteY749"/>
              </a:cxn>
              <a:cxn ang="0">
                <a:pos x="connsiteX750" y="connsiteY750"/>
              </a:cxn>
              <a:cxn ang="0">
                <a:pos x="connsiteX751" y="connsiteY751"/>
              </a:cxn>
              <a:cxn ang="0">
                <a:pos x="connsiteX752" y="connsiteY752"/>
              </a:cxn>
              <a:cxn ang="0">
                <a:pos x="connsiteX753" y="connsiteY753"/>
              </a:cxn>
              <a:cxn ang="0">
                <a:pos x="connsiteX754" y="connsiteY754"/>
              </a:cxn>
              <a:cxn ang="0">
                <a:pos x="connsiteX755" y="connsiteY755"/>
              </a:cxn>
              <a:cxn ang="0">
                <a:pos x="connsiteX756" y="connsiteY756"/>
              </a:cxn>
              <a:cxn ang="0">
                <a:pos x="connsiteX757" y="connsiteY757"/>
              </a:cxn>
              <a:cxn ang="0">
                <a:pos x="connsiteX758" y="connsiteY758"/>
              </a:cxn>
              <a:cxn ang="0">
                <a:pos x="connsiteX759" y="connsiteY759"/>
              </a:cxn>
              <a:cxn ang="0">
                <a:pos x="connsiteX760" y="connsiteY760"/>
              </a:cxn>
              <a:cxn ang="0">
                <a:pos x="connsiteX761" y="connsiteY761"/>
              </a:cxn>
              <a:cxn ang="0">
                <a:pos x="connsiteX762" y="connsiteY762"/>
              </a:cxn>
              <a:cxn ang="0">
                <a:pos x="connsiteX763" y="connsiteY763"/>
              </a:cxn>
              <a:cxn ang="0">
                <a:pos x="connsiteX764" y="connsiteY764"/>
              </a:cxn>
              <a:cxn ang="0">
                <a:pos x="connsiteX765" y="connsiteY765"/>
              </a:cxn>
              <a:cxn ang="0">
                <a:pos x="connsiteX766" y="connsiteY766"/>
              </a:cxn>
              <a:cxn ang="0">
                <a:pos x="connsiteX767" y="connsiteY767"/>
              </a:cxn>
              <a:cxn ang="0">
                <a:pos x="connsiteX768" y="connsiteY768"/>
              </a:cxn>
              <a:cxn ang="0">
                <a:pos x="connsiteX769" y="connsiteY769"/>
              </a:cxn>
              <a:cxn ang="0">
                <a:pos x="connsiteX770" y="connsiteY770"/>
              </a:cxn>
              <a:cxn ang="0">
                <a:pos x="connsiteX771" y="connsiteY771"/>
              </a:cxn>
              <a:cxn ang="0">
                <a:pos x="connsiteX772" y="connsiteY772"/>
              </a:cxn>
              <a:cxn ang="0">
                <a:pos x="connsiteX773" y="connsiteY773"/>
              </a:cxn>
              <a:cxn ang="0">
                <a:pos x="connsiteX774" y="connsiteY774"/>
              </a:cxn>
              <a:cxn ang="0">
                <a:pos x="connsiteX775" y="connsiteY775"/>
              </a:cxn>
              <a:cxn ang="0">
                <a:pos x="connsiteX776" y="connsiteY776"/>
              </a:cxn>
              <a:cxn ang="0">
                <a:pos x="connsiteX777" y="connsiteY777"/>
              </a:cxn>
              <a:cxn ang="0">
                <a:pos x="connsiteX778" y="connsiteY778"/>
              </a:cxn>
              <a:cxn ang="0">
                <a:pos x="connsiteX779" y="connsiteY779"/>
              </a:cxn>
              <a:cxn ang="0">
                <a:pos x="connsiteX780" y="connsiteY780"/>
              </a:cxn>
              <a:cxn ang="0">
                <a:pos x="connsiteX781" y="connsiteY781"/>
              </a:cxn>
              <a:cxn ang="0">
                <a:pos x="connsiteX782" y="connsiteY782"/>
              </a:cxn>
              <a:cxn ang="0">
                <a:pos x="connsiteX783" y="connsiteY783"/>
              </a:cxn>
              <a:cxn ang="0">
                <a:pos x="connsiteX784" y="connsiteY784"/>
              </a:cxn>
              <a:cxn ang="0">
                <a:pos x="connsiteX785" y="connsiteY785"/>
              </a:cxn>
              <a:cxn ang="0">
                <a:pos x="connsiteX786" y="connsiteY786"/>
              </a:cxn>
              <a:cxn ang="0">
                <a:pos x="connsiteX787" y="connsiteY787"/>
              </a:cxn>
              <a:cxn ang="0">
                <a:pos x="connsiteX788" y="connsiteY788"/>
              </a:cxn>
              <a:cxn ang="0">
                <a:pos x="connsiteX789" y="connsiteY789"/>
              </a:cxn>
              <a:cxn ang="0">
                <a:pos x="connsiteX790" y="connsiteY790"/>
              </a:cxn>
              <a:cxn ang="0">
                <a:pos x="connsiteX791" y="connsiteY791"/>
              </a:cxn>
              <a:cxn ang="0">
                <a:pos x="connsiteX792" y="connsiteY792"/>
              </a:cxn>
              <a:cxn ang="0">
                <a:pos x="connsiteX793" y="connsiteY793"/>
              </a:cxn>
              <a:cxn ang="0">
                <a:pos x="connsiteX794" y="connsiteY794"/>
              </a:cxn>
              <a:cxn ang="0">
                <a:pos x="connsiteX795" y="connsiteY795"/>
              </a:cxn>
              <a:cxn ang="0">
                <a:pos x="connsiteX796" y="connsiteY796"/>
              </a:cxn>
              <a:cxn ang="0">
                <a:pos x="connsiteX797" y="connsiteY797"/>
              </a:cxn>
              <a:cxn ang="0">
                <a:pos x="connsiteX798" y="connsiteY798"/>
              </a:cxn>
              <a:cxn ang="0">
                <a:pos x="connsiteX799" y="connsiteY799"/>
              </a:cxn>
              <a:cxn ang="0">
                <a:pos x="connsiteX800" y="connsiteY800"/>
              </a:cxn>
              <a:cxn ang="0">
                <a:pos x="connsiteX801" y="connsiteY801"/>
              </a:cxn>
              <a:cxn ang="0">
                <a:pos x="connsiteX802" y="connsiteY802"/>
              </a:cxn>
              <a:cxn ang="0">
                <a:pos x="connsiteX803" y="connsiteY803"/>
              </a:cxn>
              <a:cxn ang="0">
                <a:pos x="connsiteX804" y="connsiteY804"/>
              </a:cxn>
              <a:cxn ang="0">
                <a:pos x="connsiteX805" y="connsiteY805"/>
              </a:cxn>
              <a:cxn ang="0">
                <a:pos x="connsiteX806" y="connsiteY806"/>
              </a:cxn>
              <a:cxn ang="0">
                <a:pos x="connsiteX807" y="connsiteY807"/>
              </a:cxn>
              <a:cxn ang="0">
                <a:pos x="connsiteX808" y="connsiteY808"/>
              </a:cxn>
              <a:cxn ang="0">
                <a:pos x="connsiteX809" y="connsiteY809"/>
              </a:cxn>
              <a:cxn ang="0">
                <a:pos x="connsiteX810" y="connsiteY810"/>
              </a:cxn>
              <a:cxn ang="0">
                <a:pos x="connsiteX811" y="connsiteY811"/>
              </a:cxn>
              <a:cxn ang="0">
                <a:pos x="connsiteX812" y="connsiteY812"/>
              </a:cxn>
              <a:cxn ang="0">
                <a:pos x="connsiteX813" y="connsiteY813"/>
              </a:cxn>
              <a:cxn ang="0">
                <a:pos x="connsiteX814" y="connsiteY814"/>
              </a:cxn>
              <a:cxn ang="0">
                <a:pos x="connsiteX815" y="connsiteY815"/>
              </a:cxn>
              <a:cxn ang="0">
                <a:pos x="connsiteX816" y="connsiteY816"/>
              </a:cxn>
              <a:cxn ang="0">
                <a:pos x="connsiteX817" y="connsiteY817"/>
              </a:cxn>
              <a:cxn ang="0">
                <a:pos x="connsiteX818" y="connsiteY818"/>
              </a:cxn>
              <a:cxn ang="0">
                <a:pos x="connsiteX819" y="connsiteY819"/>
              </a:cxn>
              <a:cxn ang="0">
                <a:pos x="connsiteX820" y="connsiteY820"/>
              </a:cxn>
              <a:cxn ang="0">
                <a:pos x="connsiteX821" y="connsiteY821"/>
              </a:cxn>
              <a:cxn ang="0">
                <a:pos x="connsiteX822" y="connsiteY822"/>
              </a:cxn>
              <a:cxn ang="0">
                <a:pos x="connsiteX823" y="connsiteY823"/>
              </a:cxn>
              <a:cxn ang="0">
                <a:pos x="connsiteX824" y="connsiteY824"/>
              </a:cxn>
              <a:cxn ang="0">
                <a:pos x="connsiteX825" y="connsiteY825"/>
              </a:cxn>
              <a:cxn ang="0">
                <a:pos x="connsiteX826" y="connsiteY826"/>
              </a:cxn>
              <a:cxn ang="0">
                <a:pos x="connsiteX827" y="connsiteY827"/>
              </a:cxn>
              <a:cxn ang="0">
                <a:pos x="connsiteX828" y="connsiteY828"/>
              </a:cxn>
              <a:cxn ang="0">
                <a:pos x="connsiteX829" y="connsiteY829"/>
              </a:cxn>
              <a:cxn ang="0">
                <a:pos x="connsiteX830" y="connsiteY830"/>
              </a:cxn>
              <a:cxn ang="0">
                <a:pos x="connsiteX831" y="connsiteY831"/>
              </a:cxn>
              <a:cxn ang="0">
                <a:pos x="connsiteX832" y="connsiteY832"/>
              </a:cxn>
              <a:cxn ang="0">
                <a:pos x="connsiteX833" y="connsiteY833"/>
              </a:cxn>
              <a:cxn ang="0">
                <a:pos x="connsiteX834" y="connsiteY834"/>
              </a:cxn>
              <a:cxn ang="0">
                <a:pos x="connsiteX835" y="connsiteY835"/>
              </a:cxn>
              <a:cxn ang="0">
                <a:pos x="connsiteX836" y="connsiteY836"/>
              </a:cxn>
              <a:cxn ang="0">
                <a:pos x="connsiteX837" y="connsiteY837"/>
              </a:cxn>
              <a:cxn ang="0">
                <a:pos x="connsiteX838" y="connsiteY838"/>
              </a:cxn>
              <a:cxn ang="0">
                <a:pos x="connsiteX839" y="connsiteY839"/>
              </a:cxn>
              <a:cxn ang="0">
                <a:pos x="connsiteX840" y="connsiteY840"/>
              </a:cxn>
              <a:cxn ang="0">
                <a:pos x="connsiteX841" y="connsiteY841"/>
              </a:cxn>
              <a:cxn ang="0">
                <a:pos x="connsiteX842" y="connsiteY842"/>
              </a:cxn>
              <a:cxn ang="0">
                <a:pos x="connsiteX843" y="connsiteY843"/>
              </a:cxn>
              <a:cxn ang="0">
                <a:pos x="connsiteX844" y="connsiteY844"/>
              </a:cxn>
              <a:cxn ang="0">
                <a:pos x="connsiteX845" y="connsiteY845"/>
              </a:cxn>
              <a:cxn ang="0">
                <a:pos x="connsiteX846" y="connsiteY846"/>
              </a:cxn>
              <a:cxn ang="0">
                <a:pos x="connsiteX847" y="connsiteY847"/>
              </a:cxn>
              <a:cxn ang="0">
                <a:pos x="connsiteX848" y="connsiteY848"/>
              </a:cxn>
              <a:cxn ang="0">
                <a:pos x="connsiteX849" y="connsiteY849"/>
              </a:cxn>
              <a:cxn ang="0">
                <a:pos x="connsiteX850" y="connsiteY850"/>
              </a:cxn>
              <a:cxn ang="0">
                <a:pos x="connsiteX851" y="connsiteY851"/>
              </a:cxn>
              <a:cxn ang="0">
                <a:pos x="connsiteX852" y="connsiteY852"/>
              </a:cxn>
              <a:cxn ang="0">
                <a:pos x="connsiteX853" y="connsiteY853"/>
              </a:cxn>
              <a:cxn ang="0">
                <a:pos x="connsiteX854" y="connsiteY854"/>
              </a:cxn>
              <a:cxn ang="0">
                <a:pos x="connsiteX855" y="connsiteY855"/>
              </a:cxn>
              <a:cxn ang="0">
                <a:pos x="connsiteX856" y="connsiteY856"/>
              </a:cxn>
              <a:cxn ang="0">
                <a:pos x="connsiteX857" y="connsiteY857"/>
              </a:cxn>
              <a:cxn ang="0">
                <a:pos x="connsiteX858" y="connsiteY858"/>
              </a:cxn>
              <a:cxn ang="0">
                <a:pos x="connsiteX859" y="connsiteY859"/>
              </a:cxn>
              <a:cxn ang="0">
                <a:pos x="connsiteX860" y="connsiteY860"/>
              </a:cxn>
              <a:cxn ang="0">
                <a:pos x="connsiteX861" y="connsiteY861"/>
              </a:cxn>
              <a:cxn ang="0">
                <a:pos x="connsiteX862" y="connsiteY862"/>
              </a:cxn>
              <a:cxn ang="0">
                <a:pos x="connsiteX863" y="connsiteY863"/>
              </a:cxn>
              <a:cxn ang="0">
                <a:pos x="connsiteX864" y="connsiteY864"/>
              </a:cxn>
              <a:cxn ang="0">
                <a:pos x="connsiteX865" y="connsiteY865"/>
              </a:cxn>
              <a:cxn ang="0">
                <a:pos x="connsiteX866" y="connsiteY866"/>
              </a:cxn>
              <a:cxn ang="0">
                <a:pos x="connsiteX867" y="connsiteY867"/>
              </a:cxn>
              <a:cxn ang="0">
                <a:pos x="connsiteX868" y="connsiteY868"/>
              </a:cxn>
              <a:cxn ang="0">
                <a:pos x="connsiteX869" y="connsiteY869"/>
              </a:cxn>
              <a:cxn ang="0">
                <a:pos x="connsiteX870" y="connsiteY870"/>
              </a:cxn>
              <a:cxn ang="0">
                <a:pos x="connsiteX871" y="connsiteY871"/>
              </a:cxn>
              <a:cxn ang="0">
                <a:pos x="connsiteX872" y="connsiteY872"/>
              </a:cxn>
              <a:cxn ang="0">
                <a:pos x="connsiteX873" y="connsiteY873"/>
              </a:cxn>
              <a:cxn ang="0">
                <a:pos x="connsiteX874" y="connsiteY874"/>
              </a:cxn>
              <a:cxn ang="0">
                <a:pos x="connsiteX875" y="connsiteY875"/>
              </a:cxn>
              <a:cxn ang="0">
                <a:pos x="connsiteX876" y="connsiteY876"/>
              </a:cxn>
              <a:cxn ang="0">
                <a:pos x="connsiteX877" y="connsiteY877"/>
              </a:cxn>
              <a:cxn ang="0">
                <a:pos x="connsiteX878" y="connsiteY878"/>
              </a:cxn>
              <a:cxn ang="0">
                <a:pos x="connsiteX879" y="connsiteY879"/>
              </a:cxn>
              <a:cxn ang="0">
                <a:pos x="connsiteX880" y="connsiteY880"/>
              </a:cxn>
              <a:cxn ang="0">
                <a:pos x="connsiteX881" y="connsiteY881"/>
              </a:cxn>
              <a:cxn ang="0">
                <a:pos x="connsiteX882" y="connsiteY882"/>
              </a:cxn>
              <a:cxn ang="0">
                <a:pos x="connsiteX883" y="connsiteY883"/>
              </a:cxn>
              <a:cxn ang="0">
                <a:pos x="connsiteX884" y="connsiteY884"/>
              </a:cxn>
              <a:cxn ang="0">
                <a:pos x="connsiteX885" y="connsiteY885"/>
              </a:cxn>
              <a:cxn ang="0">
                <a:pos x="connsiteX886" y="connsiteY886"/>
              </a:cxn>
              <a:cxn ang="0">
                <a:pos x="connsiteX887" y="connsiteY887"/>
              </a:cxn>
              <a:cxn ang="0">
                <a:pos x="connsiteX888" y="connsiteY888"/>
              </a:cxn>
              <a:cxn ang="0">
                <a:pos x="connsiteX889" y="connsiteY889"/>
              </a:cxn>
              <a:cxn ang="0">
                <a:pos x="connsiteX890" y="connsiteY890"/>
              </a:cxn>
              <a:cxn ang="0">
                <a:pos x="connsiteX891" y="connsiteY891"/>
              </a:cxn>
              <a:cxn ang="0">
                <a:pos x="connsiteX892" y="connsiteY892"/>
              </a:cxn>
              <a:cxn ang="0">
                <a:pos x="connsiteX893" y="connsiteY893"/>
              </a:cxn>
              <a:cxn ang="0">
                <a:pos x="connsiteX894" y="connsiteY894"/>
              </a:cxn>
              <a:cxn ang="0">
                <a:pos x="connsiteX895" y="connsiteY895"/>
              </a:cxn>
              <a:cxn ang="0">
                <a:pos x="connsiteX896" y="connsiteY896"/>
              </a:cxn>
              <a:cxn ang="0">
                <a:pos x="connsiteX897" y="connsiteY897"/>
              </a:cxn>
              <a:cxn ang="0">
                <a:pos x="connsiteX898" y="connsiteY898"/>
              </a:cxn>
              <a:cxn ang="0">
                <a:pos x="connsiteX899" y="connsiteY899"/>
              </a:cxn>
              <a:cxn ang="0">
                <a:pos x="connsiteX900" y="connsiteY900"/>
              </a:cxn>
              <a:cxn ang="0">
                <a:pos x="connsiteX901" y="connsiteY901"/>
              </a:cxn>
              <a:cxn ang="0">
                <a:pos x="connsiteX902" y="connsiteY902"/>
              </a:cxn>
              <a:cxn ang="0">
                <a:pos x="connsiteX903" y="connsiteY903"/>
              </a:cxn>
              <a:cxn ang="0">
                <a:pos x="connsiteX904" y="connsiteY904"/>
              </a:cxn>
              <a:cxn ang="0">
                <a:pos x="connsiteX905" y="connsiteY905"/>
              </a:cxn>
              <a:cxn ang="0">
                <a:pos x="connsiteX906" y="connsiteY906"/>
              </a:cxn>
              <a:cxn ang="0">
                <a:pos x="connsiteX907" y="connsiteY907"/>
              </a:cxn>
              <a:cxn ang="0">
                <a:pos x="connsiteX908" y="connsiteY908"/>
              </a:cxn>
              <a:cxn ang="0">
                <a:pos x="connsiteX909" y="connsiteY909"/>
              </a:cxn>
              <a:cxn ang="0">
                <a:pos x="connsiteX910" y="connsiteY910"/>
              </a:cxn>
              <a:cxn ang="0">
                <a:pos x="connsiteX911" y="connsiteY911"/>
              </a:cxn>
              <a:cxn ang="0">
                <a:pos x="connsiteX912" y="connsiteY912"/>
              </a:cxn>
              <a:cxn ang="0">
                <a:pos x="connsiteX913" y="connsiteY913"/>
              </a:cxn>
              <a:cxn ang="0">
                <a:pos x="connsiteX914" y="connsiteY914"/>
              </a:cxn>
              <a:cxn ang="0">
                <a:pos x="connsiteX915" y="connsiteY915"/>
              </a:cxn>
              <a:cxn ang="0">
                <a:pos x="connsiteX916" y="connsiteY916"/>
              </a:cxn>
              <a:cxn ang="0">
                <a:pos x="connsiteX917" y="connsiteY917"/>
              </a:cxn>
              <a:cxn ang="0">
                <a:pos x="connsiteX918" y="connsiteY918"/>
              </a:cxn>
              <a:cxn ang="0">
                <a:pos x="connsiteX919" y="connsiteY919"/>
              </a:cxn>
              <a:cxn ang="0">
                <a:pos x="connsiteX920" y="connsiteY920"/>
              </a:cxn>
              <a:cxn ang="0">
                <a:pos x="connsiteX921" y="connsiteY921"/>
              </a:cxn>
              <a:cxn ang="0">
                <a:pos x="connsiteX922" y="connsiteY922"/>
              </a:cxn>
              <a:cxn ang="0">
                <a:pos x="connsiteX923" y="connsiteY923"/>
              </a:cxn>
              <a:cxn ang="0">
                <a:pos x="connsiteX924" y="connsiteY924"/>
              </a:cxn>
              <a:cxn ang="0">
                <a:pos x="connsiteX925" y="connsiteY925"/>
              </a:cxn>
              <a:cxn ang="0">
                <a:pos x="connsiteX926" y="connsiteY926"/>
              </a:cxn>
              <a:cxn ang="0">
                <a:pos x="connsiteX927" y="connsiteY927"/>
              </a:cxn>
              <a:cxn ang="0">
                <a:pos x="connsiteX928" y="connsiteY928"/>
              </a:cxn>
              <a:cxn ang="0">
                <a:pos x="connsiteX929" y="connsiteY929"/>
              </a:cxn>
              <a:cxn ang="0">
                <a:pos x="connsiteX930" y="connsiteY930"/>
              </a:cxn>
              <a:cxn ang="0">
                <a:pos x="connsiteX931" y="connsiteY931"/>
              </a:cxn>
              <a:cxn ang="0">
                <a:pos x="connsiteX932" y="connsiteY932"/>
              </a:cxn>
              <a:cxn ang="0">
                <a:pos x="connsiteX933" y="connsiteY933"/>
              </a:cxn>
              <a:cxn ang="0">
                <a:pos x="connsiteX934" y="connsiteY934"/>
              </a:cxn>
              <a:cxn ang="0">
                <a:pos x="connsiteX935" y="connsiteY935"/>
              </a:cxn>
              <a:cxn ang="0">
                <a:pos x="connsiteX936" y="connsiteY936"/>
              </a:cxn>
              <a:cxn ang="0">
                <a:pos x="connsiteX937" y="connsiteY937"/>
              </a:cxn>
              <a:cxn ang="0">
                <a:pos x="connsiteX938" y="connsiteY938"/>
              </a:cxn>
              <a:cxn ang="0">
                <a:pos x="connsiteX939" y="connsiteY939"/>
              </a:cxn>
              <a:cxn ang="0">
                <a:pos x="connsiteX940" y="connsiteY940"/>
              </a:cxn>
              <a:cxn ang="0">
                <a:pos x="connsiteX941" y="connsiteY941"/>
              </a:cxn>
              <a:cxn ang="0">
                <a:pos x="connsiteX942" y="connsiteY942"/>
              </a:cxn>
              <a:cxn ang="0">
                <a:pos x="connsiteX943" y="connsiteY943"/>
              </a:cxn>
              <a:cxn ang="0">
                <a:pos x="connsiteX944" y="connsiteY944"/>
              </a:cxn>
              <a:cxn ang="0">
                <a:pos x="connsiteX945" y="connsiteY945"/>
              </a:cxn>
              <a:cxn ang="0">
                <a:pos x="connsiteX946" y="connsiteY946"/>
              </a:cxn>
              <a:cxn ang="0">
                <a:pos x="connsiteX947" y="connsiteY947"/>
              </a:cxn>
              <a:cxn ang="0">
                <a:pos x="connsiteX948" y="connsiteY948"/>
              </a:cxn>
              <a:cxn ang="0">
                <a:pos x="connsiteX949" y="connsiteY949"/>
              </a:cxn>
              <a:cxn ang="0">
                <a:pos x="connsiteX950" y="connsiteY950"/>
              </a:cxn>
              <a:cxn ang="0">
                <a:pos x="connsiteX951" y="connsiteY951"/>
              </a:cxn>
              <a:cxn ang="0">
                <a:pos x="connsiteX952" y="connsiteY952"/>
              </a:cxn>
              <a:cxn ang="0">
                <a:pos x="connsiteX953" y="connsiteY953"/>
              </a:cxn>
              <a:cxn ang="0">
                <a:pos x="connsiteX954" y="connsiteY954"/>
              </a:cxn>
              <a:cxn ang="0">
                <a:pos x="connsiteX955" y="connsiteY955"/>
              </a:cxn>
              <a:cxn ang="0">
                <a:pos x="connsiteX956" y="connsiteY956"/>
              </a:cxn>
              <a:cxn ang="0">
                <a:pos x="connsiteX957" y="connsiteY957"/>
              </a:cxn>
              <a:cxn ang="0">
                <a:pos x="connsiteX958" y="connsiteY958"/>
              </a:cxn>
              <a:cxn ang="0">
                <a:pos x="connsiteX959" y="connsiteY959"/>
              </a:cxn>
              <a:cxn ang="0">
                <a:pos x="connsiteX960" y="connsiteY960"/>
              </a:cxn>
              <a:cxn ang="0">
                <a:pos x="connsiteX961" y="connsiteY961"/>
              </a:cxn>
              <a:cxn ang="0">
                <a:pos x="connsiteX962" y="connsiteY962"/>
              </a:cxn>
              <a:cxn ang="0">
                <a:pos x="connsiteX963" y="connsiteY963"/>
              </a:cxn>
              <a:cxn ang="0">
                <a:pos x="connsiteX964" y="connsiteY964"/>
              </a:cxn>
              <a:cxn ang="0">
                <a:pos x="connsiteX965" y="connsiteY965"/>
              </a:cxn>
              <a:cxn ang="0">
                <a:pos x="connsiteX966" y="connsiteY966"/>
              </a:cxn>
              <a:cxn ang="0">
                <a:pos x="connsiteX967" y="connsiteY967"/>
              </a:cxn>
              <a:cxn ang="0">
                <a:pos x="connsiteX968" y="connsiteY968"/>
              </a:cxn>
              <a:cxn ang="0">
                <a:pos x="connsiteX969" y="connsiteY969"/>
              </a:cxn>
              <a:cxn ang="0">
                <a:pos x="connsiteX970" y="connsiteY970"/>
              </a:cxn>
              <a:cxn ang="0">
                <a:pos x="connsiteX971" y="connsiteY971"/>
              </a:cxn>
              <a:cxn ang="0">
                <a:pos x="connsiteX972" y="connsiteY972"/>
              </a:cxn>
              <a:cxn ang="0">
                <a:pos x="connsiteX973" y="connsiteY973"/>
              </a:cxn>
              <a:cxn ang="0">
                <a:pos x="connsiteX974" y="connsiteY974"/>
              </a:cxn>
              <a:cxn ang="0">
                <a:pos x="connsiteX975" y="connsiteY975"/>
              </a:cxn>
              <a:cxn ang="0">
                <a:pos x="connsiteX976" y="connsiteY976"/>
              </a:cxn>
              <a:cxn ang="0">
                <a:pos x="connsiteX977" y="connsiteY977"/>
              </a:cxn>
              <a:cxn ang="0">
                <a:pos x="connsiteX978" y="connsiteY978"/>
              </a:cxn>
              <a:cxn ang="0">
                <a:pos x="connsiteX979" y="connsiteY979"/>
              </a:cxn>
              <a:cxn ang="0">
                <a:pos x="connsiteX980" y="connsiteY980"/>
              </a:cxn>
              <a:cxn ang="0">
                <a:pos x="connsiteX981" y="connsiteY981"/>
              </a:cxn>
              <a:cxn ang="0">
                <a:pos x="connsiteX982" y="connsiteY982"/>
              </a:cxn>
              <a:cxn ang="0">
                <a:pos x="connsiteX983" y="connsiteY983"/>
              </a:cxn>
              <a:cxn ang="0">
                <a:pos x="connsiteX984" y="connsiteY984"/>
              </a:cxn>
              <a:cxn ang="0">
                <a:pos x="connsiteX985" y="connsiteY985"/>
              </a:cxn>
              <a:cxn ang="0">
                <a:pos x="connsiteX986" y="connsiteY986"/>
              </a:cxn>
              <a:cxn ang="0">
                <a:pos x="connsiteX987" y="connsiteY987"/>
              </a:cxn>
              <a:cxn ang="0">
                <a:pos x="connsiteX988" y="connsiteY988"/>
              </a:cxn>
              <a:cxn ang="0">
                <a:pos x="connsiteX989" y="connsiteY989"/>
              </a:cxn>
              <a:cxn ang="0">
                <a:pos x="connsiteX990" y="connsiteY990"/>
              </a:cxn>
              <a:cxn ang="0">
                <a:pos x="connsiteX991" y="connsiteY991"/>
              </a:cxn>
              <a:cxn ang="0">
                <a:pos x="connsiteX992" y="connsiteY992"/>
              </a:cxn>
              <a:cxn ang="0">
                <a:pos x="connsiteX993" y="connsiteY993"/>
              </a:cxn>
              <a:cxn ang="0">
                <a:pos x="connsiteX994" y="connsiteY994"/>
              </a:cxn>
              <a:cxn ang="0">
                <a:pos x="connsiteX995" y="connsiteY995"/>
              </a:cxn>
              <a:cxn ang="0">
                <a:pos x="connsiteX996" y="connsiteY996"/>
              </a:cxn>
              <a:cxn ang="0">
                <a:pos x="connsiteX997" y="connsiteY997"/>
              </a:cxn>
              <a:cxn ang="0">
                <a:pos x="connsiteX998" y="connsiteY998"/>
              </a:cxn>
              <a:cxn ang="0">
                <a:pos x="connsiteX999" y="connsiteY999"/>
              </a:cxn>
              <a:cxn ang="0">
                <a:pos x="connsiteX1000" y="connsiteY1000"/>
              </a:cxn>
              <a:cxn ang="0">
                <a:pos x="connsiteX1001" y="connsiteY1001"/>
              </a:cxn>
              <a:cxn ang="0">
                <a:pos x="connsiteX1002" y="connsiteY1002"/>
              </a:cxn>
              <a:cxn ang="0">
                <a:pos x="connsiteX1003" y="connsiteY1003"/>
              </a:cxn>
              <a:cxn ang="0">
                <a:pos x="connsiteX1004" y="connsiteY1004"/>
              </a:cxn>
              <a:cxn ang="0">
                <a:pos x="connsiteX1005" y="connsiteY1005"/>
              </a:cxn>
              <a:cxn ang="0">
                <a:pos x="connsiteX1006" y="connsiteY1006"/>
              </a:cxn>
              <a:cxn ang="0">
                <a:pos x="connsiteX1007" y="connsiteY1007"/>
              </a:cxn>
              <a:cxn ang="0">
                <a:pos x="connsiteX1008" y="connsiteY1008"/>
              </a:cxn>
              <a:cxn ang="0">
                <a:pos x="connsiteX1009" y="connsiteY1009"/>
              </a:cxn>
              <a:cxn ang="0">
                <a:pos x="connsiteX1010" y="connsiteY1010"/>
              </a:cxn>
              <a:cxn ang="0">
                <a:pos x="connsiteX1011" y="connsiteY1011"/>
              </a:cxn>
              <a:cxn ang="0">
                <a:pos x="connsiteX1012" y="connsiteY1012"/>
              </a:cxn>
              <a:cxn ang="0">
                <a:pos x="connsiteX1013" y="connsiteY1013"/>
              </a:cxn>
              <a:cxn ang="0">
                <a:pos x="connsiteX1014" y="connsiteY1014"/>
              </a:cxn>
              <a:cxn ang="0">
                <a:pos x="connsiteX1015" y="connsiteY1015"/>
              </a:cxn>
              <a:cxn ang="0">
                <a:pos x="connsiteX1016" y="connsiteY1016"/>
              </a:cxn>
              <a:cxn ang="0">
                <a:pos x="connsiteX1017" y="connsiteY1017"/>
              </a:cxn>
              <a:cxn ang="0">
                <a:pos x="connsiteX1018" y="connsiteY1018"/>
              </a:cxn>
              <a:cxn ang="0">
                <a:pos x="connsiteX1019" y="connsiteY1019"/>
              </a:cxn>
              <a:cxn ang="0">
                <a:pos x="connsiteX1020" y="connsiteY1020"/>
              </a:cxn>
              <a:cxn ang="0">
                <a:pos x="connsiteX1021" y="connsiteY1021"/>
              </a:cxn>
              <a:cxn ang="0">
                <a:pos x="connsiteX1022" y="connsiteY1022"/>
              </a:cxn>
              <a:cxn ang="0">
                <a:pos x="connsiteX1023" y="connsiteY1023"/>
              </a:cxn>
              <a:cxn ang="0">
                <a:pos x="connsiteX1024" y="connsiteY1024"/>
              </a:cxn>
              <a:cxn ang="0">
                <a:pos x="connsiteX1025" y="connsiteY1025"/>
              </a:cxn>
              <a:cxn ang="0">
                <a:pos x="connsiteX1026" y="connsiteY1026"/>
              </a:cxn>
              <a:cxn ang="0">
                <a:pos x="connsiteX1027" y="connsiteY1027"/>
              </a:cxn>
              <a:cxn ang="0">
                <a:pos x="connsiteX1028" y="connsiteY1028"/>
              </a:cxn>
              <a:cxn ang="0">
                <a:pos x="connsiteX1029" y="connsiteY1029"/>
              </a:cxn>
              <a:cxn ang="0">
                <a:pos x="connsiteX1030" y="connsiteY1030"/>
              </a:cxn>
              <a:cxn ang="0">
                <a:pos x="connsiteX1031" y="connsiteY1031"/>
              </a:cxn>
              <a:cxn ang="0">
                <a:pos x="connsiteX1032" y="connsiteY1032"/>
              </a:cxn>
              <a:cxn ang="0">
                <a:pos x="connsiteX1033" y="connsiteY1033"/>
              </a:cxn>
              <a:cxn ang="0">
                <a:pos x="connsiteX1034" y="connsiteY1034"/>
              </a:cxn>
              <a:cxn ang="0">
                <a:pos x="connsiteX1035" y="connsiteY1035"/>
              </a:cxn>
              <a:cxn ang="0">
                <a:pos x="connsiteX1036" y="connsiteY1036"/>
              </a:cxn>
              <a:cxn ang="0">
                <a:pos x="connsiteX1037" y="connsiteY1037"/>
              </a:cxn>
              <a:cxn ang="0">
                <a:pos x="connsiteX1038" y="connsiteY1038"/>
              </a:cxn>
              <a:cxn ang="0">
                <a:pos x="connsiteX1039" y="connsiteY1039"/>
              </a:cxn>
              <a:cxn ang="0">
                <a:pos x="connsiteX1040" y="connsiteY1040"/>
              </a:cxn>
              <a:cxn ang="0">
                <a:pos x="connsiteX1041" y="connsiteY1041"/>
              </a:cxn>
              <a:cxn ang="0">
                <a:pos x="connsiteX1042" y="connsiteY1042"/>
              </a:cxn>
              <a:cxn ang="0">
                <a:pos x="connsiteX1043" y="connsiteY1043"/>
              </a:cxn>
              <a:cxn ang="0">
                <a:pos x="connsiteX1044" y="connsiteY1044"/>
              </a:cxn>
              <a:cxn ang="0">
                <a:pos x="connsiteX1045" y="connsiteY1045"/>
              </a:cxn>
              <a:cxn ang="0">
                <a:pos x="connsiteX1046" y="connsiteY1046"/>
              </a:cxn>
              <a:cxn ang="0">
                <a:pos x="connsiteX1047" y="connsiteY1047"/>
              </a:cxn>
              <a:cxn ang="0">
                <a:pos x="connsiteX1048" y="connsiteY1048"/>
              </a:cxn>
              <a:cxn ang="0">
                <a:pos x="connsiteX1049" y="connsiteY1049"/>
              </a:cxn>
              <a:cxn ang="0">
                <a:pos x="connsiteX1050" y="connsiteY1050"/>
              </a:cxn>
              <a:cxn ang="0">
                <a:pos x="connsiteX1051" y="connsiteY1051"/>
              </a:cxn>
              <a:cxn ang="0">
                <a:pos x="connsiteX1052" y="connsiteY1052"/>
              </a:cxn>
              <a:cxn ang="0">
                <a:pos x="connsiteX1053" y="connsiteY1053"/>
              </a:cxn>
              <a:cxn ang="0">
                <a:pos x="connsiteX1054" y="connsiteY1054"/>
              </a:cxn>
              <a:cxn ang="0">
                <a:pos x="connsiteX1055" y="connsiteY1055"/>
              </a:cxn>
              <a:cxn ang="0">
                <a:pos x="connsiteX1056" y="connsiteY1056"/>
              </a:cxn>
              <a:cxn ang="0">
                <a:pos x="connsiteX1057" y="connsiteY1057"/>
              </a:cxn>
              <a:cxn ang="0">
                <a:pos x="connsiteX1058" y="connsiteY1058"/>
              </a:cxn>
              <a:cxn ang="0">
                <a:pos x="connsiteX1059" y="connsiteY1059"/>
              </a:cxn>
              <a:cxn ang="0">
                <a:pos x="connsiteX1060" y="connsiteY1060"/>
              </a:cxn>
              <a:cxn ang="0">
                <a:pos x="connsiteX1061" y="connsiteY1061"/>
              </a:cxn>
              <a:cxn ang="0">
                <a:pos x="connsiteX1062" y="connsiteY1062"/>
              </a:cxn>
              <a:cxn ang="0">
                <a:pos x="connsiteX1063" y="connsiteY1063"/>
              </a:cxn>
              <a:cxn ang="0">
                <a:pos x="connsiteX1064" y="connsiteY1064"/>
              </a:cxn>
              <a:cxn ang="0">
                <a:pos x="connsiteX1065" y="connsiteY1065"/>
              </a:cxn>
              <a:cxn ang="0">
                <a:pos x="connsiteX1066" y="connsiteY1066"/>
              </a:cxn>
              <a:cxn ang="0">
                <a:pos x="connsiteX1067" y="connsiteY1067"/>
              </a:cxn>
              <a:cxn ang="0">
                <a:pos x="connsiteX1068" y="connsiteY1068"/>
              </a:cxn>
              <a:cxn ang="0">
                <a:pos x="connsiteX1069" y="connsiteY1069"/>
              </a:cxn>
              <a:cxn ang="0">
                <a:pos x="connsiteX1070" y="connsiteY1070"/>
              </a:cxn>
              <a:cxn ang="0">
                <a:pos x="connsiteX1071" y="connsiteY1071"/>
              </a:cxn>
              <a:cxn ang="0">
                <a:pos x="connsiteX1072" y="connsiteY1072"/>
              </a:cxn>
              <a:cxn ang="0">
                <a:pos x="connsiteX1073" y="connsiteY1073"/>
              </a:cxn>
              <a:cxn ang="0">
                <a:pos x="connsiteX1074" y="connsiteY1074"/>
              </a:cxn>
              <a:cxn ang="0">
                <a:pos x="connsiteX1075" y="connsiteY1075"/>
              </a:cxn>
              <a:cxn ang="0">
                <a:pos x="connsiteX1076" y="connsiteY1076"/>
              </a:cxn>
              <a:cxn ang="0">
                <a:pos x="connsiteX1077" y="connsiteY1077"/>
              </a:cxn>
              <a:cxn ang="0">
                <a:pos x="connsiteX1078" y="connsiteY1078"/>
              </a:cxn>
              <a:cxn ang="0">
                <a:pos x="connsiteX1079" y="connsiteY1079"/>
              </a:cxn>
              <a:cxn ang="0">
                <a:pos x="connsiteX1080" y="connsiteY1080"/>
              </a:cxn>
              <a:cxn ang="0">
                <a:pos x="connsiteX1081" y="connsiteY1081"/>
              </a:cxn>
              <a:cxn ang="0">
                <a:pos x="connsiteX1082" y="connsiteY1082"/>
              </a:cxn>
              <a:cxn ang="0">
                <a:pos x="connsiteX1083" y="connsiteY1083"/>
              </a:cxn>
              <a:cxn ang="0">
                <a:pos x="connsiteX1084" y="connsiteY1084"/>
              </a:cxn>
              <a:cxn ang="0">
                <a:pos x="connsiteX1085" y="connsiteY1085"/>
              </a:cxn>
              <a:cxn ang="0">
                <a:pos x="connsiteX1086" y="connsiteY1086"/>
              </a:cxn>
              <a:cxn ang="0">
                <a:pos x="connsiteX1087" y="connsiteY1087"/>
              </a:cxn>
              <a:cxn ang="0">
                <a:pos x="connsiteX1088" y="connsiteY1088"/>
              </a:cxn>
              <a:cxn ang="0">
                <a:pos x="connsiteX1089" y="connsiteY1089"/>
              </a:cxn>
              <a:cxn ang="0">
                <a:pos x="connsiteX1090" y="connsiteY1090"/>
              </a:cxn>
              <a:cxn ang="0">
                <a:pos x="connsiteX1091" y="connsiteY1091"/>
              </a:cxn>
              <a:cxn ang="0">
                <a:pos x="connsiteX1092" y="connsiteY1092"/>
              </a:cxn>
              <a:cxn ang="0">
                <a:pos x="connsiteX1093" y="connsiteY1093"/>
              </a:cxn>
              <a:cxn ang="0">
                <a:pos x="connsiteX1094" y="connsiteY1094"/>
              </a:cxn>
              <a:cxn ang="0">
                <a:pos x="connsiteX1095" y="connsiteY1095"/>
              </a:cxn>
              <a:cxn ang="0">
                <a:pos x="connsiteX1096" y="connsiteY1096"/>
              </a:cxn>
              <a:cxn ang="0">
                <a:pos x="connsiteX1097" y="connsiteY1097"/>
              </a:cxn>
              <a:cxn ang="0">
                <a:pos x="connsiteX1098" y="connsiteY1098"/>
              </a:cxn>
              <a:cxn ang="0">
                <a:pos x="connsiteX1099" y="connsiteY1099"/>
              </a:cxn>
              <a:cxn ang="0">
                <a:pos x="connsiteX1100" y="connsiteY1100"/>
              </a:cxn>
              <a:cxn ang="0">
                <a:pos x="connsiteX1101" y="connsiteY1101"/>
              </a:cxn>
              <a:cxn ang="0">
                <a:pos x="connsiteX1102" y="connsiteY1102"/>
              </a:cxn>
              <a:cxn ang="0">
                <a:pos x="connsiteX1103" y="connsiteY1103"/>
              </a:cxn>
              <a:cxn ang="0">
                <a:pos x="connsiteX1104" y="connsiteY1104"/>
              </a:cxn>
              <a:cxn ang="0">
                <a:pos x="connsiteX1105" y="connsiteY1105"/>
              </a:cxn>
              <a:cxn ang="0">
                <a:pos x="connsiteX1106" y="connsiteY1106"/>
              </a:cxn>
              <a:cxn ang="0">
                <a:pos x="connsiteX1107" y="connsiteY1107"/>
              </a:cxn>
              <a:cxn ang="0">
                <a:pos x="connsiteX1108" y="connsiteY1108"/>
              </a:cxn>
              <a:cxn ang="0">
                <a:pos x="connsiteX1109" y="connsiteY1109"/>
              </a:cxn>
              <a:cxn ang="0">
                <a:pos x="connsiteX1110" y="connsiteY1110"/>
              </a:cxn>
              <a:cxn ang="0">
                <a:pos x="connsiteX1111" y="connsiteY1111"/>
              </a:cxn>
              <a:cxn ang="0">
                <a:pos x="connsiteX1112" y="connsiteY1112"/>
              </a:cxn>
              <a:cxn ang="0">
                <a:pos x="connsiteX1113" y="connsiteY1113"/>
              </a:cxn>
              <a:cxn ang="0">
                <a:pos x="connsiteX1114" y="connsiteY1114"/>
              </a:cxn>
              <a:cxn ang="0">
                <a:pos x="connsiteX1115" y="connsiteY1115"/>
              </a:cxn>
              <a:cxn ang="0">
                <a:pos x="connsiteX1116" y="connsiteY1116"/>
              </a:cxn>
              <a:cxn ang="0">
                <a:pos x="connsiteX1117" y="connsiteY1117"/>
              </a:cxn>
              <a:cxn ang="0">
                <a:pos x="connsiteX1118" y="connsiteY1118"/>
              </a:cxn>
              <a:cxn ang="0">
                <a:pos x="connsiteX1119" y="connsiteY1119"/>
              </a:cxn>
              <a:cxn ang="0">
                <a:pos x="connsiteX1120" y="connsiteY1120"/>
              </a:cxn>
              <a:cxn ang="0">
                <a:pos x="connsiteX1121" y="connsiteY1121"/>
              </a:cxn>
              <a:cxn ang="0">
                <a:pos x="connsiteX1122" y="connsiteY1122"/>
              </a:cxn>
              <a:cxn ang="0">
                <a:pos x="connsiteX1123" y="connsiteY1123"/>
              </a:cxn>
              <a:cxn ang="0">
                <a:pos x="connsiteX1124" y="connsiteY1124"/>
              </a:cxn>
              <a:cxn ang="0">
                <a:pos x="connsiteX1125" y="connsiteY1125"/>
              </a:cxn>
              <a:cxn ang="0">
                <a:pos x="connsiteX1126" y="connsiteY1126"/>
              </a:cxn>
              <a:cxn ang="0">
                <a:pos x="connsiteX1127" y="connsiteY1127"/>
              </a:cxn>
              <a:cxn ang="0">
                <a:pos x="connsiteX1128" y="connsiteY1128"/>
              </a:cxn>
              <a:cxn ang="0">
                <a:pos x="connsiteX1129" y="connsiteY1129"/>
              </a:cxn>
              <a:cxn ang="0">
                <a:pos x="connsiteX1130" y="connsiteY1130"/>
              </a:cxn>
              <a:cxn ang="0">
                <a:pos x="connsiteX1131" y="connsiteY1131"/>
              </a:cxn>
              <a:cxn ang="0">
                <a:pos x="connsiteX1132" y="connsiteY1132"/>
              </a:cxn>
              <a:cxn ang="0">
                <a:pos x="connsiteX1133" y="connsiteY1133"/>
              </a:cxn>
              <a:cxn ang="0">
                <a:pos x="connsiteX1134" y="connsiteY1134"/>
              </a:cxn>
              <a:cxn ang="0">
                <a:pos x="connsiteX1135" y="connsiteY1135"/>
              </a:cxn>
              <a:cxn ang="0">
                <a:pos x="connsiteX1136" y="connsiteY1136"/>
              </a:cxn>
              <a:cxn ang="0">
                <a:pos x="connsiteX1137" y="connsiteY1137"/>
              </a:cxn>
              <a:cxn ang="0">
                <a:pos x="connsiteX1138" y="connsiteY1138"/>
              </a:cxn>
              <a:cxn ang="0">
                <a:pos x="connsiteX1139" y="connsiteY1139"/>
              </a:cxn>
              <a:cxn ang="0">
                <a:pos x="connsiteX1140" y="connsiteY1140"/>
              </a:cxn>
              <a:cxn ang="0">
                <a:pos x="connsiteX1141" y="connsiteY1141"/>
              </a:cxn>
              <a:cxn ang="0">
                <a:pos x="connsiteX1142" y="connsiteY1142"/>
              </a:cxn>
              <a:cxn ang="0">
                <a:pos x="connsiteX1143" y="connsiteY1143"/>
              </a:cxn>
              <a:cxn ang="0">
                <a:pos x="connsiteX1144" y="connsiteY1144"/>
              </a:cxn>
              <a:cxn ang="0">
                <a:pos x="connsiteX1145" y="connsiteY1145"/>
              </a:cxn>
              <a:cxn ang="0">
                <a:pos x="connsiteX1146" y="connsiteY1146"/>
              </a:cxn>
              <a:cxn ang="0">
                <a:pos x="connsiteX1147" y="connsiteY1147"/>
              </a:cxn>
              <a:cxn ang="0">
                <a:pos x="connsiteX1148" y="connsiteY1148"/>
              </a:cxn>
              <a:cxn ang="0">
                <a:pos x="connsiteX1149" y="connsiteY1149"/>
              </a:cxn>
              <a:cxn ang="0">
                <a:pos x="connsiteX1150" y="connsiteY1150"/>
              </a:cxn>
              <a:cxn ang="0">
                <a:pos x="connsiteX1151" y="connsiteY1151"/>
              </a:cxn>
              <a:cxn ang="0">
                <a:pos x="connsiteX1152" y="connsiteY1152"/>
              </a:cxn>
              <a:cxn ang="0">
                <a:pos x="connsiteX1153" y="connsiteY1153"/>
              </a:cxn>
              <a:cxn ang="0">
                <a:pos x="connsiteX1154" y="connsiteY1154"/>
              </a:cxn>
              <a:cxn ang="0">
                <a:pos x="connsiteX1155" y="connsiteY1155"/>
              </a:cxn>
              <a:cxn ang="0">
                <a:pos x="connsiteX1156" y="connsiteY1156"/>
              </a:cxn>
              <a:cxn ang="0">
                <a:pos x="connsiteX1157" y="connsiteY1157"/>
              </a:cxn>
              <a:cxn ang="0">
                <a:pos x="connsiteX1158" y="connsiteY1158"/>
              </a:cxn>
              <a:cxn ang="0">
                <a:pos x="connsiteX1159" y="connsiteY1159"/>
              </a:cxn>
              <a:cxn ang="0">
                <a:pos x="connsiteX1160" y="connsiteY1160"/>
              </a:cxn>
              <a:cxn ang="0">
                <a:pos x="connsiteX1161" y="connsiteY1161"/>
              </a:cxn>
              <a:cxn ang="0">
                <a:pos x="connsiteX1162" y="connsiteY1162"/>
              </a:cxn>
              <a:cxn ang="0">
                <a:pos x="connsiteX1163" y="connsiteY1163"/>
              </a:cxn>
              <a:cxn ang="0">
                <a:pos x="connsiteX1164" y="connsiteY1164"/>
              </a:cxn>
              <a:cxn ang="0">
                <a:pos x="connsiteX1165" y="connsiteY1165"/>
              </a:cxn>
              <a:cxn ang="0">
                <a:pos x="connsiteX1166" y="connsiteY1166"/>
              </a:cxn>
              <a:cxn ang="0">
                <a:pos x="connsiteX1167" y="connsiteY1167"/>
              </a:cxn>
              <a:cxn ang="0">
                <a:pos x="connsiteX1168" y="connsiteY1168"/>
              </a:cxn>
              <a:cxn ang="0">
                <a:pos x="connsiteX1169" y="connsiteY1169"/>
              </a:cxn>
              <a:cxn ang="0">
                <a:pos x="connsiteX1170" y="connsiteY1170"/>
              </a:cxn>
              <a:cxn ang="0">
                <a:pos x="connsiteX1171" y="connsiteY1171"/>
              </a:cxn>
              <a:cxn ang="0">
                <a:pos x="connsiteX1172" y="connsiteY1172"/>
              </a:cxn>
              <a:cxn ang="0">
                <a:pos x="connsiteX1173" y="connsiteY1173"/>
              </a:cxn>
              <a:cxn ang="0">
                <a:pos x="connsiteX1174" y="connsiteY1174"/>
              </a:cxn>
              <a:cxn ang="0">
                <a:pos x="connsiteX1175" y="connsiteY1175"/>
              </a:cxn>
              <a:cxn ang="0">
                <a:pos x="connsiteX1176" y="connsiteY1176"/>
              </a:cxn>
              <a:cxn ang="0">
                <a:pos x="connsiteX1177" y="connsiteY1177"/>
              </a:cxn>
              <a:cxn ang="0">
                <a:pos x="connsiteX1178" y="connsiteY1178"/>
              </a:cxn>
              <a:cxn ang="0">
                <a:pos x="connsiteX1179" y="connsiteY1179"/>
              </a:cxn>
              <a:cxn ang="0">
                <a:pos x="connsiteX1180" y="connsiteY1180"/>
              </a:cxn>
              <a:cxn ang="0">
                <a:pos x="connsiteX1181" y="connsiteY1181"/>
              </a:cxn>
              <a:cxn ang="0">
                <a:pos x="connsiteX1182" y="connsiteY1182"/>
              </a:cxn>
              <a:cxn ang="0">
                <a:pos x="connsiteX1183" y="connsiteY1183"/>
              </a:cxn>
              <a:cxn ang="0">
                <a:pos x="connsiteX1184" y="connsiteY1184"/>
              </a:cxn>
              <a:cxn ang="0">
                <a:pos x="connsiteX1185" y="connsiteY1185"/>
              </a:cxn>
              <a:cxn ang="0">
                <a:pos x="connsiteX1186" y="connsiteY1186"/>
              </a:cxn>
              <a:cxn ang="0">
                <a:pos x="connsiteX1187" y="connsiteY1187"/>
              </a:cxn>
              <a:cxn ang="0">
                <a:pos x="connsiteX1188" y="connsiteY1188"/>
              </a:cxn>
              <a:cxn ang="0">
                <a:pos x="connsiteX1189" y="connsiteY1189"/>
              </a:cxn>
              <a:cxn ang="0">
                <a:pos x="connsiteX1190" y="connsiteY1190"/>
              </a:cxn>
              <a:cxn ang="0">
                <a:pos x="connsiteX1191" y="connsiteY1191"/>
              </a:cxn>
              <a:cxn ang="0">
                <a:pos x="connsiteX1192" y="connsiteY1192"/>
              </a:cxn>
              <a:cxn ang="0">
                <a:pos x="connsiteX1193" y="connsiteY1193"/>
              </a:cxn>
              <a:cxn ang="0">
                <a:pos x="connsiteX1194" y="connsiteY1194"/>
              </a:cxn>
              <a:cxn ang="0">
                <a:pos x="connsiteX1195" y="connsiteY1195"/>
              </a:cxn>
              <a:cxn ang="0">
                <a:pos x="connsiteX1196" y="connsiteY1196"/>
              </a:cxn>
              <a:cxn ang="0">
                <a:pos x="connsiteX1197" y="connsiteY1197"/>
              </a:cxn>
              <a:cxn ang="0">
                <a:pos x="connsiteX1198" y="connsiteY1198"/>
              </a:cxn>
              <a:cxn ang="0">
                <a:pos x="connsiteX1199" y="connsiteY1199"/>
              </a:cxn>
              <a:cxn ang="0">
                <a:pos x="connsiteX1200" y="connsiteY1200"/>
              </a:cxn>
              <a:cxn ang="0">
                <a:pos x="connsiteX1201" y="connsiteY1201"/>
              </a:cxn>
              <a:cxn ang="0">
                <a:pos x="connsiteX1202" y="connsiteY1202"/>
              </a:cxn>
              <a:cxn ang="0">
                <a:pos x="connsiteX1203" y="connsiteY1203"/>
              </a:cxn>
              <a:cxn ang="0">
                <a:pos x="connsiteX1204" y="connsiteY1204"/>
              </a:cxn>
              <a:cxn ang="0">
                <a:pos x="connsiteX1205" y="connsiteY1205"/>
              </a:cxn>
              <a:cxn ang="0">
                <a:pos x="connsiteX1206" y="connsiteY1206"/>
              </a:cxn>
              <a:cxn ang="0">
                <a:pos x="connsiteX1207" y="connsiteY1207"/>
              </a:cxn>
              <a:cxn ang="0">
                <a:pos x="connsiteX1208" y="connsiteY1208"/>
              </a:cxn>
              <a:cxn ang="0">
                <a:pos x="connsiteX1209" y="connsiteY1209"/>
              </a:cxn>
              <a:cxn ang="0">
                <a:pos x="connsiteX1210" y="connsiteY1210"/>
              </a:cxn>
              <a:cxn ang="0">
                <a:pos x="connsiteX1211" y="connsiteY1211"/>
              </a:cxn>
              <a:cxn ang="0">
                <a:pos x="connsiteX1212" y="connsiteY1212"/>
              </a:cxn>
              <a:cxn ang="0">
                <a:pos x="connsiteX1213" y="connsiteY1213"/>
              </a:cxn>
              <a:cxn ang="0">
                <a:pos x="connsiteX1214" y="connsiteY1214"/>
              </a:cxn>
              <a:cxn ang="0">
                <a:pos x="connsiteX1215" y="connsiteY1215"/>
              </a:cxn>
              <a:cxn ang="0">
                <a:pos x="connsiteX1216" y="connsiteY1216"/>
              </a:cxn>
              <a:cxn ang="0">
                <a:pos x="connsiteX1217" y="connsiteY1217"/>
              </a:cxn>
              <a:cxn ang="0">
                <a:pos x="connsiteX1218" y="connsiteY1218"/>
              </a:cxn>
              <a:cxn ang="0">
                <a:pos x="connsiteX1219" y="connsiteY1219"/>
              </a:cxn>
              <a:cxn ang="0">
                <a:pos x="connsiteX1220" y="connsiteY1220"/>
              </a:cxn>
              <a:cxn ang="0">
                <a:pos x="connsiteX1221" y="connsiteY1221"/>
              </a:cxn>
              <a:cxn ang="0">
                <a:pos x="connsiteX1222" y="connsiteY1222"/>
              </a:cxn>
              <a:cxn ang="0">
                <a:pos x="connsiteX1223" y="connsiteY1223"/>
              </a:cxn>
              <a:cxn ang="0">
                <a:pos x="connsiteX1224" y="connsiteY1224"/>
              </a:cxn>
              <a:cxn ang="0">
                <a:pos x="connsiteX1225" y="connsiteY1225"/>
              </a:cxn>
              <a:cxn ang="0">
                <a:pos x="connsiteX1226" y="connsiteY1226"/>
              </a:cxn>
              <a:cxn ang="0">
                <a:pos x="connsiteX1227" y="connsiteY1227"/>
              </a:cxn>
              <a:cxn ang="0">
                <a:pos x="connsiteX1228" y="connsiteY1228"/>
              </a:cxn>
              <a:cxn ang="0">
                <a:pos x="connsiteX1229" y="connsiteY1229"/>
              </a:cxn>
              <a:cxn ang="0">
                <a:pos x="connsiteX1230" y="connsiteY1230"/>
              </a:cxn>
              <a:cxn ang="0">
                <a:pos x="connsiteX1231" y="connsiteY1231"/>
              </a:cxn>
              <a:cxn ang="0">
                <a:pos x="connsiteX1232" y="connsiteY1232"/>
              </a:cxn>
              <a:cxn ang="0">
                <a:pos x="connsiteX1233" y="connsiteY1233"/>
              </a:cxn>
              <a:cxn ang="0">
                <a:pos x="connsiteX1234" y="connsiteY1234"/>
              </a:cxn>
              <a:cxn ang="0">
                <a:pos x="connsiteX1235" y="connsiteY1235"/>
              </a:cxn>
              <a:cxn ang="0">
                <a:pos x="connsiteX1236" y="connsiteY1236"/>
              </a:cxn>
              <a:cxn ang="0">
                <a:pos x="connsiteX1237" y="connsiteY1237"/>
              </a:cxn>
              <a:cxn ang="0">
                <a:pos x="connsiteX1238" y="connsiteY1238"/>
              </a:cxn>
              <a:cxn ang="0">
                <a:pos x="connsiteX1239" y="connsiteY1239"/>
              </a:cxn>
              <a:cxn ang="0">
                <a:pos x="connsiteX1240" y="connsiteY1240"/>
              </a:cxn>
              <a:cxn ang="0">
                <a:pos x="connsiteX1241" y="connsiteY1241"/>
              </a:cxn>
              <a:cxn ang="0">
                <a:pos x="connsiteX1242" y="connsiteY1242"/>
              </a:cxn>
              <a:cxn ang="0">
                <a:pos x="connsiteX1243" y="connsiteY1243"/>
              </a:cxn>
              <a:cxn ang="0">
                <a:pos x="connsiteX1244" y="connsiteY1244"/>
              </a:cxn>
              <a:cxn ang="0">
                <a:pos x="connsiteX1245" y="connsiteY1245"/>
              </a:cxn>
              <a:cxn ang="0">
                <a:pos x="connsiteX1246" y="connsiteY1246"/>
              </a:cxn>
              <a:cxn ang="0">
                <a:pos x="connsiteX1247" y="connsiteY1247"/>
              </a:cxn>
              <a:cxn ang="0">
                <a:pos x="connsiteX1248" y="connsiteY1248"/>
              </a:cxn>
              <a:cxn ang="0">
                <a:pos x="connsiteX1249" y="connsiteY1249"/>
              </a:cxn>
              <a:cxn ang="0">
                <a:pos x="connsiteX1250" y="connsiteY1250"/>
              </a:cxn>
              <a:cxn ang="0">
                <a:pos x="connsiteX1251" y="connsiteY1251"/>
              </a:cxn>
              <a:cxn ang="0">
                <a:pos x="connsiteX1252" y="connsiteY1252"/>
              </a:cxn>
              <a:cxn ang="0">
                <a:pos x="connsiteX1253" y="connsiteY1253"/>
              </a:cxn>
              <a:cxn ang="0">
                <a:pos x="connsiteX1254" y="connsiteY1254"/>
              </a:cxn>
              <a:cxn ang="0">
                <a:pos x="connsiteX1255" y="connsiteY1255"/>
              </a:cxn>
              <a:cxn ang="0">
                <a:pos x="connsiteX1256" y="connsiteY1256"/>
              </a:cxn>
              <a:cxn ang="0">
                <a:pos x="connsiteX1257" y="connsiteY1257"/>
              </a:cxn>
              <a:cxn ang="0">
                <a:pos x="connsiteX1258" y="connsiteY1258"/>
              </a:cxn>
              <a:cxn ang="0">
                <a:pos x="connsiteX1259" y="connsiteY1259"/>
              </a:cxn>
              <a:cxn ang="0">
                <a:pos x="connsiteX1260" y="connsiteY1260"/>
              </a:cxn>
              <a:cxn ang="0">
                <a:pos x="connsiteX1261" y="connsiteY1261"/>
              </a:cxn>
              <a:cxn ang="0">
                <a:pos x="connsiteX1262" y="connsiteY1262"/>
              </a:cxn>
              <a:cxn ang="0">
                <a:pos x="connsiteX1263" y="connsiteY1263"/>
              </a:cxn>
              <a:cxn ang="0">
                <a:pos x="connsiteX1264" y="connsiteY1264"/>
              </a:cxn>
              <a:cxn ang="0">
                <a:pos x="connsiteX1265" y="connsiteY1265"/>
              </a:cxn>
              <a:cxn ang="0">
                <a:pos x="connsiteX1266" y="connsiteY1266"/>
              </a:cxn>
              <a:cxn ang="0">
                <a:pos x="connsiteX1267" y="connsiteY1267"/>
              </a:cxn>
              <a:cxn ang="0">
                <a:pos x="connsiteX1268" y="connsiteY1268"/>
              </a:cxn>
              <a:cxn ang="0">
                <a:pos x="connsiteX1269" y="connsiteY1269"/>
              </a:cxn>
              <a:cxn ang="0">
                <a:pos x="connsiteX1270" y="connsiteY1270"/>
              </a:cxn>
              <a:cxn ang="0">
                <a:pos x="connsiteX1271" y="connsiteY1271"/>
              </a:cxn>
              <a:cxn ang="0">
                <a:pos x="connsiteX1272" y="connsiteY1272"/>
              </a:cxn>
              <a:cxn ang="0">
                <a:pos x="connsiteX1273" y="connsiteY1273"/>
              </a:cxn>
              <a:cxn ang="0">
                <a:pos x="connsiteX1274" y="connsiteY1274"/>
              </a:cxn>
              <a:cxn ang="0">
                <a:pos x="connsiteX1275" y="connsiteY1275"/>
              </a:cxn>
              <a:cxn ang="0">
                <a:pos x="connsiteX1276" y="connsiteY1276"/>
              </a:cxn>
              <a:cxn ang="0">
                <a:pos x="connsiteX1277" y="connsiteY1277"/>
              </a:cxn>
              <a:cxn ang="0">
                <a:pos x="connsiteX1278" y="connsiteY1278"/>
              </a:cxn>
              <a:cxn ang="0">
                <a:pos x="connsiteX1279" y="connsiteY1279"/>
              </a:cxn>
              <a:cxn ang="0">
                <a:pos x="connsiteX1280" y="connsiteY1280"/>
              </a:cxn>
              <a:cxn ang="0">
                <a:pos x="connsiteX1281" y="connsiteY1281"/>
              </a:cxn>
              <a:cxn ang="0">
                <a:pos x="connsiteX1282" y="connsiteY1282"/>
              </a:cxn>
              <a:cxn ang="0">
                <a:pos x="connsiteX1283" y="connsiteY1283"/>
              </a:cxn>
              <a:cxn ang="0">
                <a:pos x="connsiteX1284" y="connsiteY1284"/>
              </a:cxn>
              <a:cxn ang="0">
                <a:pos x="connsiteX1285" y="connsiteY1285"/>
              </a:cxn>
              <a:cxn ang="0">
                <a:pos x="connsiteX1286" y="connsiteY1286"/>
              </a:cxn>
              <a:cxn ang="0">
                <a:pos x="connsiteX1287" y="connsiteY1287"/>
              </a:cxn>
              <a:cxn ang="0">
                <a:pos x="connsiteX1288" y="connsiteY1288"/>
              </a:cxn>
              <a:cxn ang="0">
                <a:pos x="connsiteX1289" y="connsiteY1289"/>
              </a:cxn>
              <a:cxn ang="0">
                <a:pos x="connsiteX1290" y="connsiteY1290"/>
              </a:cxn>
              <a:cxn ang="0">
                <a:pos x="connsiteX1291" y="connsiteY1291"/>
              </a:cxn>
              <a:cxn ang="0">
                <a:pos x="connsiteX1292" y="connsiteY1292"/>
              </a:cxn>
              <a:cxn ang="0">
                <a:pos x="connsiteX1293" y="connsiteY1293"/>
              </a:cxn>
              <a:cxn ang="0">
                <a:pos x="connsiteX1294" y="connsiteY1294"/>
              </a:cxn>
              <a:cxn ang="0">
                <a:pos x="connsiteX1295" y="connsiteY1295"/>
              </a:cxn>
              <a:cxn ang="0">
                <a:pos x="connsiteX1296" y="connsiteY1296"/>
              </a:cxn>
              <a:cxn ang="0">
                <a:pos x="connsiteX1297" y="connsiteY1297"/>
              </a:cxn>
              <a:cxn ang="0">
                <a:pos x="connsiteX1298" y="connsiteY1298"/>
              </a:cxn>
              <a:cxn ang="0">
                <a:pos x="connsiteX1299" y="connsiteY1299"/>
              </a:cxn>
              <a:cxn ang="0">
                <a:pos x="connsiteX1300" y="connsiteY1300"/>
              </a:cxn>
              <a:cxn ang="0">
                <a:pos x="connsiteX1301" y="connsiteY1301"/>
              </a:cxn>
              <a:cxn ang="0">
                <a:pos x="connsiteX1302" y="connsiteY1302"/>
              </a:cxn>
              <a:cxn ang="0">
                <a:pos x="connsiteX1303" y="connsiteY1303"/>
              </a:cxn>
              <a:cxn ang="0">
                <a:pos x="connsiteX1304" y="connsiteY1304"/>
              </a:cxn>
              <a:cxn ang="0">
                <a:pos x="connsiteX1305" y="connsiteY1305"/>
              </a:cxn>
              <a:cxn ang="0">
                <a:pos x="connsiteX1306" y="connsiteY1306"/>
              </a:cxn>
              <a:cxn ang="0">
                <a:pos x="connsiteX1307" y="connsiteY1307"/>
              </a:cxn>
              <a:cxn ang="0">
                <a:pos x="connsiteX1308" y="connsiteY1308"/>
              </a:cxn>
              <a:cxn ang="0">
                <a:pos x="connsiteX1309" y="connsiteY1309"/>
              </a:cxn>
              <a:cxn ang="0">
                <a:pos x="connsiteX1310" y="connsiteY1310"/>
              </a:cxn>
              <a:cxn ang="0">
                <a:pos x="connsiteX1311" y="connsiteY1311"/>
              </a:cxn>
              <a:cxn ang="0">
                <a:pos x="connsiteX1312" y="connsiteY1312"/>
              </a:cxn>
              <a:cxn ang="0">
                <a:pos x="connsiteX1313" y="connsiteY1313"/>
              </a:cxn>
              <a:cxn ang="0">
                <a:pos x="connsiteX1314" y="connsiteY1314"/>
              </a:cxn>
              <a:cxn ang="0">
                <a:pos x="connsiteX1315" y="connsiteY1315"/>
              </a:cxn>
              <a:cxn ang="0">
                <a:pos x="connsiteX1316" y="connsiteY1316"/>
              </a:cxn>
              <a:cxn ang="0">
                <a:pos x="connsiteX1317" y="connsiteY1317"/>
              </a:cxn>
              <a:cxn ang="0">
                <a:pos x="connsiteX1318" y="connsiteY1318"/>
              </a:cxn>
              <a:cxn ang="0">
                <a:pos x="connsiteX1319" y="connsiteY1319"/>
              </a:cxn>
              <a:cxn ang="0">
                <a:pos x="connsiteX1320" y="connsiteY1320"/>
              </a:cxn>
              <a:cxn ang="0">
                <a:pos x="connsiteX1321" y="connsiteY1321"/>
              </a:cxn>
              <a:cxn ang="0">
                <a:pos x="connsiteX1322" y="connsiteY1322"/>
              </a:cxn>
              <a:cxn ang="0">
                <a:pos x="connsiteX1323" y="connsiteY1323"/>
              </a:cxn>
              <a:cxn ang="0">
                <a:pos x="connsiteX1324" y="connsiteY1324"/>
              </a:cxn>
              <a:cxn ang="0">
                <a:pos x="connsiteX1325" y="connsiteY1325"/>
              </a:cxn>
              <a:cxn ang="0">
                <a:pos x="connsiteX1326" y="connsiteY1326"/>
              </a:cxn>
              <a:cxn ang="0">
                <a:pos x="connsiteX1327" y="connsiteY1327"/>
              </a:cxn>
              <a:cxn ang="0">
                <a:pos x="connsiteX1328" y="connsiteY1328"/>
              </a:cxn>
              <a:cxn ang="0">
                <a:pos x="connsiteX1329" y="connsiteY1329"/>
              </a:cxn>
              <a:cxn ang="0">
                <a:pos x="connsiteX1330" y="connsiteY1330"/>
              </a:cxn>
              <a:cxn ang="0">
                <a:pos x="connsiteX1331" y="connsiteY1331"/>
              </a:cxn>
              <a:cxn ang="0">
                <a:pos x="connsiteX1332" y="connsiteY1332"/>
              </a:cxn>
              <a:cxn ang="0">
                <a:pos x="connsiteX1333" y="connsiteY1333"/>
              </a:cxn>
              <a:cxn ang="0">
                <a:pos x="connsiteX1334" y="connsiteY1334"/>
              </a:cxn>
              <a:cxn ang="0">
                <a:pos x="connsiteX1335" y="connsiteY1335"/>
              </a:cxn>
              <a:cxn ang="0">
                <a:pos x="connsiteX1336" y="connsiteY1336"/>
              </a:cxn>
              <a:cxn ang="0">
                <a:pos x="connsiteX1337" y="connsiteY1337"/>
              </a:cxn>
              <a:cxn ang="0">
                <a:pos x="connsiteX1338" y="connsiteY1338"/>
              </a:cxn>
              <a:cxn ang="0">
                <a:pos x="connsiteX1339" y="connsiteY1339"/>
              </a:cxn>
              <a:cxn ang="0">
                <a:pos x="connsiteX1340" y="connsiteY1340"/>
              </a:cxn>
              <a:cxn ang="0">
                <a:pos x="connsiteX1341" y="connsiteY1341"/>
              </a:cxn>
              <a:cxn ang="0">
                <a:pos x="connsiteX1342" y="connsiteY1342"/>
              </a:cxn>
              <a:cxn ang="0">
                <a:pos x="connsiteX1343" y="connsiteY1343"/>
              </a:cxn>
              <a:cxn ang="0">
                <a:pos x="connsiteX1344" y="connsiteY1344"/>
              </a:cxn>
              <a:cxn ang="0">
                <a:pos x="connsiteX1345" y="connsiteY1345"/>
              </a:cxn>
              <a:cxn ang="0">
                <a:pos x="connsiteX1346" y="connsiteY1346"/>
              </a:cxn>
              <a:cxn ang="0">
                <a:pos x="connsiteX1347" y="connsiteY1347"/>
              </a:cxn>
              <a:cxn ang="0">
                <a:pos x="connsiteX1348" y="connsiteY1348"/>
              </a:cxn>
              <a:cxn ang="0">
                <a:pos x="connsiteX1349" y="connsiteY1349"/>
              </a:cxn>
              <a:cxn ang="0">
                <a:pos x="connsiteX1350" y="connsiteY1350"/>
              </a:cxn>
              <a:cxn ang="0">
                <a:pos x="connsiteX1351" y="connsiteY1351"/>
              </a:cxn>
              <a:cxn ang="0">
                <a:pos x="connsiteX1352" y="connsiteY1352"/>
              </a:cxn>
              <a:cxn ang="0">
                <a:pos x="connsiteX1353" y="connsiteY1353"/>
              </a:cxn>
              <a:cxn ang="0">
                <a:pos x="connsiteX1354" y="connsiteY1354"/>
              </a:cxn>
              <a:cxn ang="0">
                <a:pos x="connsiteX1355" y="connsiteY1355"/>
              </a:cxn>
              <a:cxn ang="0">
                <a:pos x="connsiteX1356" y="connsiteY1356"/>
              </a:cxn>
              <a:cxn ang="0">
                <a:pos x="connsiteX1357" y="connsiteY1357"/>
              </a:cxn>
              <a:cxn ang="0">
                <a:pos x="connsiteX1358" y="connsiteY1358"/>
              </a:cxn>
              <a:cxn ang="0">
                <a:pos x="connsiteX1359" y="connsiteY1359"/>
              </a:cxn>
              <a:cxn ang="0">
                <a:pos x="connsiteX1360" y="connsiteY1360"/>
              </a:cxn>
              <a:cxn ang="0">
                <a:pos x="connsiteX1361" y="connsiteY1361"/>
              </a:cxn>
              <a:cxn ang="0">
                <a:pos x="connsiteX1362" y="connsiteY1362"/>
              </a:cxn>
              <a:cxn ang="0">
                <a:pos x="connsiteX1363" y="connsiteY1363"/>
              </a:cxn>
              <a:cxn ang="0">
                <a:pos x="connsiteX1364" y="connsiteY1364"/>
              </a:cxn>
              <a:cxn ang="0">
                <a:pos x="connsiteX1365" y="connsiteY1365"/>
              </a:cxn>
              <a:cxn ang="0">
                <a:pos x="connsiteX1366" y="connsiteY1366"/>
              </a:cxn>
              <a:cxn ang="0">
                <a:pos x="connsiteX1367" y="connsiteY1367"/>
              </a:cxn>
              <a:cxn ang="0">
                <a:pos x="connsiteX1368" y="connsiteY1368"/>
              </a:cxn>
              <a:cxn ang="0">
                <a:pos x="connsiteX1369" y="connsiteY1369"/>
              </a:cxn>
              <a:cxn ang="0">
                <a:pos x="connsiteX1370" y="connsiteY1370"/>
              </a:cxn>
              <a:cxn ang="0">
                <a:pos x="connsiteX1371" y="connsiteY1371"/>
              </a:cxn>
              <a:cxn ang="0">
                <a:pos x="connsiteX1372" y="connsiteY1372"/>
              </a:cxn>
              <a:cxn ang="0">
                <a:pos x="connsiteX1373" y="connsiteY1373"/>
              </a:cxn>
              <a:cxn ang="0">
                <a:pos x="connsiteX1374" y="connsiteY1374"/>
              </a:cxn>
              <a:cxn ang="0">
                <a:pos x="connsiteX1375" y="connsiteY1375"/>
              </a:cxn>
              <a:cxn ang="0">
                <a:pos x="connsiteX1376" y="connsiteY1376"/>
              </a:cxn>
              <a:cxn ang="0">
                <a:pos x="connsiteX1377" y="connsiteY1377"/>
              </a:cxn>
              <a:cxn ang="0">
                <a:pos x="connsiteX1378" y="connsiteY1378"/>
              </a:cxn>
              <a:cxn ang="0">
                <a:pos x="connsiteX1379" y="connsiteY1379"/>
              </a:cxn>
              <a:cxn ang="0">
                <a:pos x="connsiteX1380" y="connsiteY1380"/>
              </a:cxn>
              <a:cxn ang="0">
                <a:pos x="connsiteX1381" y="connsiteY1381"/>
              </a:cxn>
              <a:cxn ang="0">
                <a:pos x="connsiteX1382" y="connsiteY1382"/>
              </a:cxn>
              <a:cxn ang="0">
                <a:pos x="connsiteX1383" y="connsiteY1383"/>
              </a:cxn>
              <a:cxn ang="0">
                <a:pos x="connsiteX1384" y="connsiteY1384"/>
              </a:cxn>
              <a:cxn ang="0">
                <a:pos x="connsiteX1385" y="connsiteY1385"/>
              </a:cxn>
              <a:cxn ang="0">
                <a:pos x="connsiteX1386" y="connsiteY1386"/>
              </a:cxn>
              <a:cxn ang="0">
                <a:pos x="connsiteX1387" y="connsiteY1387"/>
              </a:cxn>
              <a:cxn ang="0">
                <a:pos x="connsiteX1388" y="connsiteY1388"/>
              </a:cxn>
              <a:cxn ang="0">
                <a:pos x="connsiteX1389" y="connsiteY1389"/>
              </a:cxn>
              <a:cxn ang="0">
                <a:pos x="connsiteX1390" y="connsiteY1390"/>
              </a:cxn>
              <a:cxn ang="0">
                <a:pos x="connsiteX1391" y="connsiteY1391"/>
              </a:cxn>
              <a:cxn ang="0">
                <a:pos x="connsiteX1392" y="connsiteY1392"/>
              </a:cxn>
              <a:cxn ang="0">
                <a:pos x="connsiteX1393" y="connsiteY1393"/>
              </a:cxn>
              <a:cxn ang="0">
                <a:pos x="connsiteX1394" y="connsiteY1394"/>
              </a:cxn>
              <a:cxn ang="0">
                <a:pos x="connsiteX1395" y="connsiteY1395"/>
              </a:cxn>
              <a:cxn ang="0">
                <a:pos x="connsiteX1396" y="connsiteY1396"/>
              </a:cxn>
              <a:cxn ang="0">
                <a:pos x="connsiteX1397" y="connsiteY1397"/>
              </a:cxn>
              <a:cxn ang="0">
                <a:pos x="connsiteX1398" y="connsiteY1398"/>
              </a:cxn>
              <a:cxn ang="0">
                <a:pos x="connsiteX1399" y="connsiteY1399"/>
              </a:cxn>
              <a:cxn ang="0">
                <a:pos x="connsiteX1400" y="connsiteY1400"/>
              </a:cxn>
              <a:cxn ang="0">
                <a:pos x="connsiteX1401" y="connsiteY1401"/>
              </a:cxn>
              <a:cxn ang="0">
                <a:pos x="connsiteX1402" y="connsiteY1402"/>
              </a:cxn>
              <a:cxn ang="0">
                <a:pos x="connsiteX1403" y="connsiteY1403"/>
              </a:cxn>
              <a:cxn ang="0">
                <a:pos x="connsiteX1404" y="connsiteY1404"/>
              </a:cxn>
              <a:cxn ang="0">
                <a:pos x="connsiteX1405" y="connsiteY1405"/>
              </a:cxn>
              <a:cxn ang="0">
                <a:pos x="connsiteX1406" y="connsiteY1406"/>
              </a:cxn>
              <a:cxn ang="0">
                <a:pos x="connsiteX1407" y="connsiteY1407"/>
              </a:cxn>
              <a:cxn ang="0">
                <a:pos x="connsiteX1408" y="connsiteY1408"/>
              </a:cxn>
              <a:cxn ang="0">
                <a:pos x="connsiteX1409" y="connsiteY1409"/>
              </a:cxn>
              <a:cxn ang="0">
                <a:pos x="connsiteX1410" y="connsiteY1410"/>
              </a:cxn>
              <a:cxn ang="0">
                <a:pos x="connsiteX1411" y="connsiteY1411"/>
              </a:cxn>
              <a:cxn ang="0">
                <a:pos x="connsiteX1412" y="connsiteY1412"/>
              </a:cxn>
              <a:cxn ang="0">
                <a:pos x="connsiteX1413" y="connsiteY1413"/>
              </a:cxn>
              <a:cxn ang="0">
                <a:pos x="connsiteX1414" y="connsiteY1414"/>
              </a:cxn>
              <a:cxn ang="0">
                <a:pos x="connsiteX1415" y="connsiteY1415"/>
              </a:cxn>
              <a:cxn ang="0">
                <a:pos x="connsiteX1416" y="connsiteY1416"/>
              </a:cxn>
              <a:cxn ang="0">
                <a:pos x="connsiteX1417" y="connsiteY1417"/>
              </a:cxn>
              <a:cxn ang="0">
                <a:pos x="connsiteX1418" y="connsiteY1418"/>
              </a:cxn>
              <a:cxn ang="0">
                <a:pos x="connsiteX1419" y="connsiteY1419"/>
              </a:cxn>
              <a:cxn ang="0">
                <a:pos x="connsiteX1420" y="connsiteY1420"/>
              </a:cxn>
              <a:cxn ang="0">
                <a:pos x="connsiteX1421" y="connsiteY1421"/>
              </a:cxn>
              <a:cxn ang="0">
                <a:pos x="connsiteX1422" y="connsiteY1422"/>
              </a:cxn>
              <a:cxn ang="0">
                <a:pos x="connsiteX1423" y="connsiteY1423"/>
              </a:cxn>
              <a:cxn ang="0">
                <a:pos x="connsiteX1424" y="connsiteY1424"/>
              </a:cxn>
              <a:cxn ang="0">
                <a:pos x="connsiteX1425" y="connsiteY1425"/>
              </a:cxn>
              <a:cxn ang="0">
                <a:pos x="connsiteX1426" y="connsiteY1426"/>
              </a:cxn>
              <a:cxn ang="0">
                <a:pos x="connsiteX1427" y="connsiteY1427"/>
              </a:cxn>
              <a:cxn ang="0">
                <a:pos x="connsiteX1428" y="connsiteY1428"/>
              </a:cxn>
              <a:cxn ang="0">
                <a:pos x="connsiteX1429" y="connsiteY1429"/>
              </a:cxn>
              <a:cxn ang="0">
                <a:pos x="connsiteX1430" y="connsiteY1430"/>
              </a:cxn>
              <a:cxn ang="0">
                <a:pos x="connsiteX1431" y="connsiteY1431"/>
              </a:cxn>
              <a:cxn ang="0">
                <a:pos x="connsiteX1432" y="connsiteY1432"/>
              </a:cxn>
              <a:cxn ang="0">
                <a:pos x="connsiteX1433" y="connsiteY1433"/>
              </a:cxn>
              <a:cxn ang="0">
                <a:pos x="connsiteX1434" y="connsiteY1434"/>
              </a:cxn>
              <a:cxn ang="0">
                <a:pos x="connsiteX1435" y="connsiteY1435"/>
              </a:cxn>
              <a:cxn ang="0">
                <a:pos x="connsiteX1436" y="connsiteY1436"/>
              </a:cxn>
              <a:cxn ang="0">
                <a:pos x="connsiteX1437" y="connsiteY1437"/>
              </a:cxn>
              <a:cxn ang="0">
                <a:pos x="connsiteX1438" y="connsiteY1438"/>
              </a:cxn>
              <a:cxn ang="0">
                <a:pos x="connsiteX1439" y="connsiteY1439"/>
              </a:cxn>
              <a:cxn ang="0">
                <a:pos x="connsiteX1440" y="connsiteY1440"/>
              </a:cxn>
              <a:cxn ang="0">
                <a:pos x="connsiteX1441" y="connsiteY1441"/>
              </a:cxn>
              <a:cxn ang="0">
                <a:pos x="connsiteX1442" y="connsiteY1442"/>
              </a:cxn>
              <a:cxn ang="0">
                <a:pos x="connsiteX1443" y="connsiteY1443"/>
              </a:cxn>
              <a:cxn ang="0">
                <a:pos x="connsiteX1444" y="connsiteY1444"/>
              </a:cxn>
              <a:cxn ang="0">
                <a:pos x="connsiteX1445" y="connsiteY1445"/>
              </a:cxn>
              <a:cxn ang="0">
                <a:pos x="connsiteX1446" y="connsiteY1446"/>
              </a:cxn>
              <a:cxn ang="0">
                <a:pos x="connsiteX1447" y="connsiteY1447"/>
              </a:cxn>
              <a:cxn ang="0">
                <a:pos x="connsiteX1448" y="connsiteY1448"/>
              </a:cxn>
              <a:cxn ang="0">
                <a:pos x="connsiteX1449" y="connsiteY1449"/>
              </a:cxn>
              <a:cxn ang="0">
                <a:pos x="connsiteX1450" y="connsiteY1450"/>
              </a:cxn>
              <a:cxn ang="0">
                <a:pos x="connsiteX1451" y="connsiteY1451"/>
              </a:cxn>
              <a:cxn ang="0">
                <a:pos x="connsiteX1452" y="connsiteY1452"/>
              </a:cxn>
              <a:cxn ang="0">
                <a:pos x="connsiteX1453" y="connsiteY1453"/>
              </a:cxn>
              <a:cxn ang="0">
                <a:pos x="connsiteX1454" y="connsiteY1454"/>
              </a:cxn>
              <a:cxn ang="0">
                <a:pos x="connsiteX1455" y="connsiteY1455"/>
              </a:cxn>
              <a:cxn ang="0">
                <a:pos x="connsiteX1456" y="connsiteY1456"/>
              </a:cxn>
              <a:cxn ang="0">
                <a:pos x="connsiteX1457" y="connsiteY1457"/>
              </a:cxn>
              <a:cxn ang="0">
                <a:pos x="connsiteX1458" y="connsiteY1458"/>
              </a:cxn>
              <a:cxn ang="0">
                <a:pos x="connsiteX1459" y="connsiteY1459"/>
              </a:cxn>
              <a:cxn ang="0">
                <a:pos x="connsiteX1460" y="connsiteY1460"/>
              </a:cxn>
              <a:cxn ang="0">
                <a:pos x="connsiteX1461" y="connsiteY1461"/>
              </a:cxn>
              <a:cxn ang="0">
                <a:pos x="connsiteX1462" y="connsiteY1462"/>
              </a:cxn>
              <a:cxn ang="0">
                <a:pos x="connsiteX1463" y="connsiteY1463"/>
              </a:cxn>
              <a:cxn ang="0">
                <a:pos x="connsiteX1464" y="connsiteY1464"/>
              </a:cxn>
              <a:cxn ang="0">
                <a:pos x="connsiteX1465" y="connsiteY1465"/>
              </a:cxn>
              <a:cxn ang="0">
                <a:pos x="connsiteX1466" y="connsiteY1466"/>
              </a:cxn>
              <a:cxn ang="0">
                <a:pos x="connsiteX1467" y="connsiteY1467"/>
              </a:cxn>
              <a:cxn ang="0">
                <a:pos x="connsiteX1468" y="connsiteY1468"/>
              </a:cxn>
              <a:cxn ang="0">
                <a:pos x="connsiteX1469" y="connsiteY1469"/>
              </a:cxn>
              <a:cxn ang="0">
                <a:pos x="connsiteX1470" y="connsiteY1470"/>
              </a:cxn>
              <a:cxn ang="0">
                <a:pos x="connsiteX1471" y="connsiteY1471"/>
              </a:cxn>
              <a:cxn ang="0">
                <a:pos x="connsiteX1472" y="connsiteY1472"/>
              </a:cxn>
              <a:cxn ang="0">
                <a:pos x="connsiteX1473" y="connsiteY1473"/>
              </a:cxn>
              <a:cxn ang="0">
                <a:pos x="connsiteX1474" y="connsiteY1474"/>
              </a:cxn>
              <a:cxn ang="0">
                <a:pos x="connsiteX1475" y="connsiteY1475"/>
              </a:cxn>
              <a:cxn ang="0">
                <a:pos x="connsiteX1476" y="connsiteY1476"/>
              </a:cxn>
              <a:cxn ang="0">
                <a:pos x="connsiteX1477" y="connsiteY1477"/>
              </a:cxn>
              <a:cxn ang="0">
                <a:pos x="connsiteX1478" y="connsiteY1478"/>
              </a:cxn>
              <a:cxn ang="0">
                <a:pos x="connsiteX1479" y="connsiteY1479"/>
              </a:cxn>
              <a:cxn ang="0">
                <a:pos x="connsiteX1480" y="connsiteY1480"/>
              </a:cxn>
              <a:cxn ang="0">
                <a:pos x="connsiteX1481" y="connsiteY1481"/>
              </a:cxn>
              <a:cxn ang="0">
                <a:pos x="connsiteX1482" y="connsiteY1482"/>
              </a:cxn>
              <a:cxn ang="0">
                <a:pos x="connsiteX1483" y="connsiteY1483"/>
              </a:cxn>
              <a:cxn ang="0">
                <a:pos x="connsiteX1484" y="connsiteY1484"/>
              </a:cxn>
              <a:cxn ang="0">
                <a:pos x="connsiteX1485" y="connsiteY1485"/>
              </a:cxn>
              <a:cxn ang="0">
                <a:pos x="connsiteX1486" y="connsiteY1486"/>
              </a:cxn>
              <a:cxn ang="0">
                <a:pos x="connsiteX1487" y="connsiteY1487"/>
              </a:cxn>
              <a:cxn ang="0">
                <a:pos x="connsiteX1488" y="connsiteY1488"/>
              </a:cxn>
              <a:cxn ang="0">
                <a:pos x="connsiteX1489" y="connsiteY1489"/>
              </a:cxn>
              <a:cxn ang="0">
                <a:pos x="connsiteX1490" y="connsiteY1490"/>
              </a:cxn>
              <a:cxn ang="0">
                <a:pos x="connsiteX1491" y="connsiteY1491"/>
              </a:cxn>
              <a:cxn ang="0">
                <a:pos x="connsiteX1492" y="connsiteY1492"/>
              </a:cxn>
              <a:cxn ang="0">
                <a:pos x="connsiteX1493" y="connsiteY1493"/>
              </a:cxn>
              <a:cxn ang="0">
                <a:pos x="connsiteX1494" y="connsiteY1494"/>
              </a:cxn>
              <a:cxn ang="0">
                <a:pos x="connsiteX1495" y="connsiteY1495"/>
              </a:cxn>
              <a:cxn ang="0">
                <a:pos x="connsiteX1496" y="connsiteY1496"/>
              </a:cxn>
              <a:cxn ang="0">
                <a:pos x="connsiteX1497" y="connsiteY1497"/>
              </a:cxn>
              <a:cxn ang="0">
                <a:pos x="connsiteX1498" y="connsiteY1498"/>
              </a:cxn>
              <a:cxn ang="0">
                <a:pos x="connsiteX1499" y="connsiteY1499"/>
              </a:cxn>
              <a:cxn ang="0">
                <a:pos x="connsiteX1500" y="connsiteY1500"/>
              </a:cxn>
              <a:cxn ang="0">
                <a:pos x="connsiteX1501" y="connsiteY1501"/>
              </a:cxn>
              <a:cxn ang="0">
                <a:pos x="connsiteX1502" y="connsiteY1502"/>
              </a:cxn>
              <a:cxn ang="0">
                <a:pos x="connsiteX1503" y="connsiteY1503"/>
              </a:cxn>
              <a:cxn ang="0">
                <a:pos x="connsiteX1504" y="connsiteY1504"/>
              </a:cxn>
              <a:cxn ang="0">
                <a:pos x="connsiteX1505" y="connsiteY1505"/>
              </a:cxn>
              <a:cxn ang="0">
                <a:pos x="connsiteX1506" y="connsiteY1506"/>
              </a:cxn>
              <a:cxn ang="0">
                <a:pos x="connsiteX1507" y="connsiteY1507"/>
              </a:cxn>
              <a:cxn ang="0">
                <a:pos x="connsiteX1508" y="connsiteY1508"/>
              </a:cxn>
              <a:cxn ang="0">
                <a:pos x="connsiteX1509" y="connsiteY1509"/>
              </a:cxn>
              <a:cxn ang="0">
                <a:pos x="connsiteX1510" y="connsiteY1510"/>
              </a:cxn>
              <a:cxn ang="0">
                <a:pos x="connsiteX1511" y="connsiteY1511"/>
              </a:cxn>
              <a:cxn ang="0">
                <a:pos x="connsiteX1512" y="connsiteY1512"/>
              </a:cxn>
              <a:cxn ang="0">
                <a:pos x="connsiteX1513" y="connsiteY1513"/>
              </a:cxn>
              <a:cxn ang="0">
                <a:pos x="connsiteX1514" y="connsiteY1514"/>
              </a:cxn>
              <a:cxn ang="0">
                <a:pos x="connsiteX1515" y="connsiteY1515"/>
              </a:cxn>
              <a:cxn ang="0">
                <a:pos x="connsiteX1516" y="connsiteY1516"/>
              </a:cxn>
              <a:cxn ang="0">
                <a:pos x="connsiteX1517" y="connsiteY1517"/>
              </a:cxn>
              <a:cxn ang="0">
                <a:pos x="connsiteX1518" y="connsiteY1518"/>
              </a:cxn>
              <a:cxn ang="0">
                <a:pos x="connsiteX1519" y="connsiteY1519"/>
              </a:cxn>
              <a:cxn ang="0">
                <a:pos x="connsiteX1520" y="connsiteY1520"/>
              </a:cxn>
              <a:cxn ang="0">
                <a:pos x="connsiteX1521" y="connsiteY1521"/>
              </a:cxn>
              <a:cxn ang="0">
                <a:pos x="connsiteX1522" y="connsiteY1522"/>
              </a:cxn>
              <a:cxn ang="0">
                <a:pos x="connsiteX1523" y="connsiteY1523"/>
              </a:cxn>
              <a:cxn ang="0">
                <a:pos x="connsiteX1524" y="connsiteY1524"/>
              </a:cxn>
              <a:cxn ang="0">
                <a:pos x="connsiteX1525" y="connsiteY1525"/>
              </a:cxn>
              <a:cxn ang="0">
                <a:pos x="connsiteX1526" y="connsiteY1526"/>
              </a:cxn>
              <a:cxn ang="0">
                <a:pos x="connsiteX1527" y="connsiteY1527"/>
              </a:cxn>
              <a:cxn ang="0">
                <a:pos x="connsiteX1528" y="connsiteY1528"/>
              </a:cxn>
              <a:cxn ang="0">
                <a:pos x="connsiteX1529" y="connsiteY1529"/>
              </a:cxn>
              <a:cxn ang="0">
                <a:pos x="connsiteX1530" y="connsiteY1530"/>
              </a:cxn>
              <a:cxn ang="0">
                <a:pos x="connsiteX1531" y="connsiteY1531"/>
              </a:cxn>
              <a:cxn ang="0">
                <a:pos x="connsiteX1532" y="connsiteY1532"/>
              </a:cxn>
              <a:cxn ang="0">
                <a:pos x="connsiteX1533" y="connsiteY1533"/>
              </a:cxn>
              <a:cxn ang="0">
                <a:pos x="connsiteX1534" y="connsiteY1534"/>
              </a:cxn>
              <a:cxn ang="0">
                <a:pos x="connsiteX1535" y="connsiteY1535"/>
              </a:cxn>
              <a:cxn ang="0">
                <a:pos x="connsiteX1536" y="connsiteY1536"/>
              </a:cxn>
              <a:cxn ang="0">
                <a:pos x="connsiteX1537" y="connsiteY1537"/>
              </a:cxn>
              <a:cxn ang="0">
                <a:pos x="connsiteX1538" y="connsiteY1538"/>
              </a:cxn>
              <a:cxn ang="0">
                <a:pos x="connsiteX1539" y="connsiteY1539"/>
              </a:cxn>
              <a:cxn ang="0">
                <a:pos x="connsiteX1540" y="connsiteY1540"/>
              </a:cxn>
              <a:cxn ang="0">
                <a:pos x="connsiteX1541" y="connsiteY1541"/>
              </a:cxn>
              <a:cxn ang="0">
                <a:pos x="connsiteX1542" y="connsiteY1542"/>
              </a:cxn>
              <a:cxn ang="0">
                <a:pos x="connsiteX1543" y="connsiteY1543"/>
              </a:cxn>
              <a:cxn ang="0">
                <a:pos x="connsiteX1544" y="connsiteY1544"/>
              </a:cxn>
              <a:cxn ang="0">
                <a:pos x="connsiteX1545" y="connsiteY1545"/>
              </a:cxn>
              <a:cxn ang="0">
                <a:pos x="connsiteX1546" y="connsiteY1546"/>
              </a:cxn>
              <a:cxn ang="0">
                <a:pos x="connsiteX1547" y="connsiteY1547"/>
              </a:cxn>
              <a:cxn ang="0">
                <a:pos x="connsiteX1548" y="connsiteY1548"/>
              </a:cxn>
              <a:cxn ang="0">
                <a:pos x="connsiteX1549" y="connsiteY1549"/>
              </a:cxn>
              <a:cxn ang="0">
                <a:pos x="connsiteX1550" y="connsiteY1550"/>
              </a:cxn>
              <a:cxn ang="0">
                <a:pos x="connsiteX1551" y="connsiteY1551"/>
              </a:cxn>
              <a:cxn ang="0">
                <a:pos x="connsiteX1552" y="connsiteY1552"/>
              </a:cxn>
              <a:cxn ang="0">
                <a:pos x="connsiteX1553" y="connsiteY1553"/>
              </a:cxn>
              <a:cxn ang="0">
                <a:pos x="connsiteX1554" y="connsiteY1554"/>
              </a:cxn>
              <a:cxn ang="0">
                <a:pos x="connsiteX1555" y="connsiteY1555"/>
              </a:cxn>
              <a:cxn ang="0">
                <a:pos x="connsiteX1556" y="connsiteY1556"/>
              </a:cxn>
              <a:cxn ang="0">
                <a:pos x="connsiteX1557" y="connsiteY1557"/>
              </a:cxn>
              <a:cxn ang="0">
                <a:pos x="connsiteX1558" y="connsiteY1558"/>
              </a:cxn>
              <a:cxn ang="0">
                <a:pos x="connsiteX1559" y="connsiteY1559"/>
              </a:cxn>
              <a:cxn ang="0">
                <a:pos x="connsiteX1560" y="connsiteY1560"/>
              </a:cxn>
              <a:cxn ang="0">
                <a:pos x="connsiteX1561" y="connsiteY1561"/>
              </a:cxn>
              <a:cxn ang="0">
                <a:pos x="connsiteX1562" y="connsiteY1562"/>
              </a:cxn>
              <a:cxn ang="0">
                <a:pos x="connsiteX1563" y="connsiteY1563"/>
              </a:cxn>
              <a:cxn ang="0">
                <a:pos x="connsiteX1564" y="connsiteY1564"/>
              </a:cxn>
              <a:cxn ang="0">
                <a:pos x="connsiteX1565" y="connsiteY1565"/>
              </a:cxn>
              <a:cxn ang="0">
                <a:pos x="connsiteX1566" y="connsiteY1566"/>
              </a:cxn>
              <a:cxn ang="0">
                <a:pos x="connsiteX1567" y="connsiteY1567"/>
              </a:cxn>
              <a:cxn ang="0">
                <a:pos x="connsiteX1568" y="connsiteY1568"/>
              </a:cxn>
              <a:cxn ang="0">
                <a:pos x="connsiteX1569" y="connsiteY1569"/>
              </a:cxn>
              <a:cxn ang="0">
                <a:pos x="connsiteX1570" y="connsiteY1570"/>
              </a:cxn>
              <a:cxn ang="0">
                <a:pos x="connsiteX1571" y="connsiteY1571"/>
              </a:cxn>
              <a:cxn ang="0">
                <a:pos x="connsiteX1572" y="connsiteY1572"/>
              </a:cxn>
              <a:cxn ang="0">
                <a:pos x="connsiteX1573" y="connsiteY1573"/>
              </a:cxn>
              <a:cxn ang="0">
                <a:pos x="connsiteX1574" y="connsiteY1574"/>
              </a:cxn>
              <a:cxn ang="0">
                <a:pos x="connsiteX1575" y="connsiteY1575"/>
              </a:cxn>
              <a:cxn ang="0">
                <a:pos x="connsiteX1576" y="connsiteY1576"/>
              </a:cxn>
              <a:cxn ang="0">
                <a:pos x="connsiteX1577" y="connsiteY1577"/>
              </a:cxn>
              <a:cxn ang="0">
                <a:pos x="connsiteX1578" y="connsiteY1578"/>
              </a:cxn>
              <a:cxn ang="0">
                <a:pos x="connsiteX1579" y="connsiteY1579"/>
              </a:cxn>
              <a:cxn ang="0">
                <a:pos x="connsiteX1580" y="connsiteY1580"/>
              </a:cxn>
              <a:cxn ang="0">
                <a:pos x="connsiteX1581" y="connsiteY1581"/>
              </a:cxn>
              <a:cxn ang="0">
                <a:pos x="connsiteX1582" y="connsiteY1582"/>
              </a:cxn>
              <a:cxn ang="0">
                <a:pos x="connsiteX1583" y="connsiteY1583"/>
              </a:cxn>
              <a:cxn ang="0">
                <a:pos x="connsiteX1584" y="connsiteY1584"/>
              </a:cxn>
              <a:cxn ang="0">
                <a:pos x="connsiteX1585" y="connsiteY1585"/>
              </a:cxn>
              <a:cxn ang="0">
                <a:pos x="connsiteX1586" y="connsiteY1586"/>
              </a:cxn>
              <a:cxn ang="0">
                <a:pos x="connsiteX1587" y="connsiteY1587"/>
              </a:cxn>
              <a:cxn ang="0">
                <a:pos x="connsiteX1588" y="connsiteY1588"/>
              </a:cxn>
              <a:cxn ang="0">
                <a:pos x="connsiteX1589" y="connsiteY1589"/>
              </a:cxn>
              <a:cxn ang="0">
                <a:pos x="connsiteX1590" y="connsiteY1590"/>
              </a:cxn>
              <a:cxn ang="0">
                <a:pos x="connsiteX1591" y="connsiteY1591"/>
              </a:cxn>
              <a:cxn ang="0">
                <a:pos x="connsiteX1592" y="connsiteY1592"/>
              </a:cxn>
              <a:cxn ang="0">
                <a:pos x="connsiteX1593" y="connsiteY1593"/>
              </a:cxn>
              <a:cxn ang="0">
                <a:pos x="connsiteX1594" y="connsiteY1594"/>
              </a:cxn>
              <a:cxn ang="0">
                <a:pos x="connsiteX1595" y="connsiteY1595"/>
              </a:cxn>
              <a:cxn ang="0">
                <a:pos x="connsiteX1596" y="connsiteY1596"/>
              </a:cxn>
              <a:cxn ang="0">
                <a:pos x="connsiteX1597" y="connsiteY1597"/>
              </a:cxn>
              <a:cxn ang="0">
                <a:pos x="connsiteX1598" y="connsiteY1598"/>
              </a:cxn>
              <a:cxn ang="0">
                <a:pos x="connsiteX1599" y="connsiteY1599"/>
              </a:cxn>
              <a:cxn ang="0">
                <a:pos x="connsiteX1600" y="connsiteY1600"/>
              </a:cxn>
              <a:cxn ang="0">
                <a:pos x="connsiteX1601" y="connsiteY1601"/>
              </a:cxn>
              <a:cxn ang="0">
                <a:pos x="connsiteX1602" y="connsiteY1602"/>
              </a:cxn>
              <a:cxn ang="0">
                <a:pos x="connsiteX1603" y="connsiteY1603"/>
              </a:cxn>
              <a:cxn ang="0">
                <a:pos x="connsiteX1604" y="connsiteY1604"/>
              </a:cxn>
              <a:cxn ang="0">
                <a:pos x="connsiteX1605" y="connsiteY1605"/>
              </a:cxn>
              <a:cxn ang="0">
                <a:pos x="connsiteX1606" y="connsiteY1606"/>
              </a:cxn>
              <a:cxn ang="0">
                <a:pos x="connsiteX1607" y="connsiteY1607"/>
              </a:cxn>
              <a:cxn ang="0">
                <a:pos x="connsiteX1608" y="connsiteY1608"/>
              </a:cxn>
              <a:cxn ang="0">
                <a:pos x="connsiteX1609" y="connsiteY1609"/>
              </a:cxn>
              <a:cxn ang="0">
                <a:pos x="connsiteX1610" y="connsiteY1610"/>
              </a:cxn>
              <a:cxn ang="0">
                <a:pos x="connsiteX1611" y="connsiteY1611"/>
              </a:cxn>
              <a:cxn ang="0">
                <a:pos x="connsiteX1612" y="connsiteY1612"/>
              </a:cxn>
              <a:cxn ang="0">
                <a:pos x="connsiteX1613" y="connsiteY1613"/>
              </a:cxn>
              <a:cxn ang="0">
                <a:pos x="connsiteX1614" y="connsiteY1614"/>
              </a:cxn>
              <a:cxn ang="0">
                <a:pos x="connsiteX1615" y="connsiteY1615"/>
              </a:cxn>
              <a:cxn ang="0">
                <a:pos x="connsiteX1616" y="connsiteY1616"/>
              </a:cxn>
              <a:cxn ang="0">
                <a:pos x="connsiteX1617" y="connsiteY1617"/>
              </a:cxn>
              <a:cxn ang="0">
                <a:pos x="connsiteX1618" y="connsiteY1618"/>
              </a:cxn>
              <a:cxn ang="0">
                <a:pos x="connsiteX1619" y="connsiteY1619"/>
              </a:cxn>
              <a:cxn ang="0">
                <a:pos x="connsiteX1620" y="connsiteY1620"/>
              </a:cxn>
              <a:cxn ang="0">
                <a:pos x="connsiteX1621" y="connsiteY1621"/>
              </a:cxn>
              <a:cxn ang="0">
                <a:pos x="connsiteX1622" y="connsiteY1622"/>
              </a:cxn>
              <a:cxn ang="0">
                <a:pos x="connsiteX1623" y="connsiteY1623"/>
              </a:cxn>
              <a:cxn ang="0">
                <a:pos x="connsiteX1624" y="connsiteY1624"/>
              </a:cxn>
              <a:cxn ang="0">
                <a:pos x="connsiteX1625" y="connsiteY1625"/>
              </a:cxn>
              <a:cxn ang="0">
                <a:pos x="connsiteX1626" y="connsiteY1626"/>
              </a:cxn>
              <a:cxn ang="0">
                <a:pos x="connsiteX1627" y="connsiteY1627"/>
              </a:cxn>
              <a:cxn ang="0">
                <a:pos x="connsiteX1628" y="connsiteY1628"/>
              </a:cxn>
              <a:cxn ang="0">
                <a:pos x="connsiteX1629" y="connsiteY1629"/>
              </a:cxn>
              <a:cxn ang="0">
                <a:pos x="connsiteX1630" y="connsiteY1630"/>
              </a:cxn>
              <a:cxn ang="0">
                <a:pos x="connsiteX1631" y="connsiteY1631"/>
              </a:cxn>
              <a:cxn ang="0">
                <a:pos x="connsiteX1632" y="connsiteY1632"/>
              </a:cxn>
              <a:cxn ang="0">
                <a:pos x="connsiteX1633" y="connsiteY1633"/>
              </a:cxn>
              <a:cxn ang="0">
                <a:pos x="connsiteX1634" y="connsiteY1634"/>
              </a:cxn>
              <a:cxn ang="0">
                <a:pos x="connsiteX1635" y="connsiteY1635"/>
              </a:cxn>
              <a:cxn ang="0">
                <a:pos x="connsiteX1636" y="connsiteY1636"/>
              </a:cxn>
              <a:cxn ang="0">
                <a:pos x="connsiteX1637" y="connsiteY1637"/>
              </a:cxn>
              <a:cxn ang="0">
                <a:pos x="connsiteX1638" y="connsiteY1638"/>
              </a:cxn>
              <a:cxn ang="0">
                <a:pos x="connsiteX1639" y="connsiteY1639"/>
              </a:cxn>
              <a:cxn ang="0">
                <a:pos x="connsiteX1640" y="connsiteY1640"/>
              </a:cxn>
              <a:cxn ang="0">
                <a:pos x="connsiteX1641" y="connsiteY1641"/>
              </a:cxn>
              <a:cxn ang="0">
                <a:pos x="connsiteX1642" y="connsiteY1642"/>
              </a:cxn>
              <a:cxn ang="0">
                <a:pos x="connsiteX1643" y="connsiteY1643"/>
              </a:cxn>
              <a:cxn ang="0">
                <a:pos x="connsiteX1644" y="connsiteY1644"/>
              </a:cxn>
              <a:cxn ang="0">
                <a:pos x="connsiteX1645" y="connsiteY1645"/>
              </a:cxn>
              <a:cxn ang="0">
                <a:pos x="connsiteX1646" y="connsiteY1646"/>
              </a:cxn>
              <a:cxn ang="0">
                <a:pos x="connsiteX1647" y="connsiteY1647"/>
              </a:cxn>
              <a:cxn ang="0">
                <a:pos x="connsiteX1648" y="connsiteY1648"/>
              </a:cxn>
              <a:cxn ang="0">
                <a:pos x="connsiteX1649" y="connsiteY1649"/>
              </a:cxn>
              <a:cxn ang="0">
                <a:pos x="connsiteX1650" y="connsiteY1650"/>
              </a:cxn>
              <a:cxn ang="0">
                <a:pos x="connsiteX1651" y="connsiteY1651"/>
              </a:cxn>
              <a:cxn ang="0">
                <a:pos x="connsiteX1652" y="connsiteY1652"/>
              </a:cxn>
              <a:cxn ang="0">
                <a:pos x="connsiteX1653" y="connsiteY1653"/>
              </a:cxn>
              <a:cxn ang="0">
                <a:pos x="connsiteX1654" y="connsiteY1654"/>
              </a:cxn>
              <a:cxn ang="0">
                <a:pos x="connsiteX1655" y="connsiteY1655"/>
              </a:cxn>
              <a:cxn ang="0">
                <a:pos x="connsiteX1656" y="connsiteY1656"/>
              </a:cxn>
              <a:cxn ang="0">
                <a:pos x="connsiteX1657" y="connsiteY1657"/>
              </a:cxn>
              <a:cxn ang="0">
                <a:pos x="connsiteX1658" y="connsiteY1658"/>
              </a:cxn>
              <a:cxn ang="0">
                <a:pos x="connsiteX1659" y="connsiteY1659"/>
              </a:cxn>
              <a:cxn ang="0">
                <a:pos x="connsiteX1660" y="connsiteY1660"/>
              </a:cxn>
              <a:cxn ang="0">
                <a:pos x="connsiteX1661" y="connsiteY1661"/>
              </a:cxn>
              <a:cxn ang="0">
                <a:pos x="connsiteX1662" y="connsiteY1662"/>
              </a:cxn>
              <a:cxn ang="0">
                <a:pos x="connsiteX1663" y="connsiteY1663"/>
              </a:cxn>
              <a:cxn ang="0">
                <a:pos x="connsiteX1664" y="connsiteY1664"/>
              </a:cxn>
              <a:cxn ang="0">
                <a:pos x="connsiteX1665" y="connsiteY1665"/>
              </a:cxn>
              <a:cxn ang="0">
                <a:pos x="connsiteX1666" y="connsiteY1666"/>
              </a:cxn>
              <a:cxn ang="0">
                <a:pos x="connsiteX1667" y="connsiteY1667"/>
              </a:cxn>
              <a:cxn ang="0">
                <a:pos x="connsiteX1668" y="connsiteY1668"/>
              </a:cxn>
              <a:cxn ang="0">
                <a:pos x="connsiteX1669" y="connsiteY1669"/>
              </a:cxn>
              <a:cxn ang="0">
                <a:pos x="connsiteX1670" y="connsiteY1670"/>
              </a:cxn>
              <a:cxn ang="0">
                <a:pos x="connsiteX1671" y="connsiteY1671"/>
              </a:cxn>
              <a:cxn ang="0">
                <a:pos x="connsiteX1672" y="connsiteY1672"/>
              </a:cxn>
              <a:cxn ang="0">
                <a:pos x="connsiteX1673" y="connsiteY1673"/>
              </a:cxn>
              <a:cxn ang="0">
                <a:pos x="connsiteX1674" y="connsiteY1674"/>
              </a:cxn>
              <a:cxn ang="0">
                <a:pos x="connsiteX1675" y="connsiteY1675"/>
              </a:cxn>
              <a:cxn ang="0">
                <a:pos x="connsiteX1676" y="connsiteY1676"/>
              </a:cxn>
              <a:cxn ang="0">
                <a:pos x="connsiteX1677" y="connsiteY1677"/>
              </a:cxn>
              <a:cxn ang="0">
                <a:pos x="connsiteX1678" y="connsiteY1678"/>
              </a:cxn>
              <a:cxn ang="0">
                <a:pos x="connsiteX1679" y="connsiteY1679"/>
              </a:cxn>
              <a:cxn ang="0">
                <a:pos x="connsiteX1680" y="connsiteY1680"/>
              </a:cxn>
              <a:cxn ang="0">
                <a:pos x="connsiteX1681" y="connsiteY1681"/>
              </a:cxn>
              <a:cxn ang="0">
                <a:pos x="connsiteX1682" y="connsiteY1682"/>
              </a:cxn>
              <a:cxn ang="0">
                <a:pos x="connsiteX1683" y="connsiteY1683"/>
              </a:cxn>
              <a:cxn ang="0">
                <a:pos x="connsiteX1684" y="connsiteY1684"/>
              </a:cxn>
              <a:cxn ang="0">
                <a:pos x="connsiteX1685" y="connsiteY1685"/>
              </a:cxn>
              <a:cxn ang="0">
                <a:pos x="connsiteX1686" y="connsiteY1686"/>
              </a:cxn>
              <a:cxn ang="0">
                <a:pos x="connsiteX1687" y="connsiteY1687"/>
              </a:cxn>
              <a:cxn ang="0">
                <a:pos x="connsiteX1688" y="connsiteY1688"/>
              </a:cxn>
              <a:cxn ang="0">
                <a:pos x="connsiteX1689" y="connsiteY1689"/>
              </a:cxn>
              <a:cxn ang="0">
                <a:pos x="connsiteX1690" y="connsiteY1690"/>
              </a:cxn>
              <a:cxn ang="0">
                <a:pos x="connsiteX1691" y="connsiteY1691"/>
              </a:cxn>
              <a:cxn ang="0">
                <a:pos x="connsiteX1692" y="connsiteY1692"/>
              </a:cxn>
              <a:cxn ang="0">
                <a:pos x="connsiteX1693" y="connsiteY1693"/>
              </a:cxn>
              <a:cxn ang="0">
                <a:pos x="connsiteX1694" y="connsiteY1694"/>
              </a:cxn>
              <a:cxn ang="0">
                <a:pos x="connsiteX1695" y="connsiteY1695"/>
              </a:cxn>
              <a:cxn ang="0">
                <a:pos x="connsiteX1696" y="connsiteY1696"/>
              </a:cxn>
              <a:cxn ang="0">
                <a:pos x="connsiteX1697" y="connsiteY1697"/>
              </a:cxn>
              <a:cxn ang="0">
                <a:pos x="connsiteX1698" y="connsiteY1698"/>
              </a:cxn>
              <a:cxn ang="0">
                <a:pos x="connsiteX1699" y="connsiteY1699"/>
              </a:cxn>
              <a:cxn ang="0">
                <a:pos x="connsiteX1700" y="connsiteY1700"/>
              </a:cxn>
              <a:cxn ang="0">
                <a:pos x="connsiteX1701" y="connsiteY1701"/>
              </a:cxn>
              <a:cxn ang="0">
                <a:pos x="connsiteX1702" y="connsiteY1702"/>
              </a:cxn>
              <a:cxn ang="0">
                <a:pos x="connsiteX1703" y="connsiteY1703"/>
              </a:cxn>
              <a:cxn ang="0">
                <a:pos x="connsiteX1704" y="connsiteY1704"/>
              </a:cxn>
              <a:cxn ang="0">
                <a:pos x="connsiteX1705" y="connsiteY1705"/>
              </a:cxn>
              <a:cxn ang="0">
                <a:pos x="connsiteX1706" y="connsiteY1706"/>
              </a:cxn>
              <a:cxn ang="0">
                <a:pos x="connsiteX1707" y="connsiteY1707"/>
              </a:cxn>
              <a:cxn ang="0">
                <a:pos x="connsiteX1708" y="connsiteY1708"/>
              </a:cxn>
              <a:cxn ang="0">
                <a:pos x="connsiteX1709" y="connsiteY1709"/>
              </a:cxn>
              <a:cxn ang="0">
                <a:pos x="connsiteX1710" y="connsiteY1710"/>
              </a:cxn>
              <a:cxn ang="0">
                <a:pos x="connsiteX1711" y="connsiteY1711"/>
              </a:cxn>
              <a:cxn ang="0">
                <a:pos x="connsiteX1712" y="connsiteY1712"/>
              </a:cxn>
              <a:cxn ang="0">
                <a:pos x="connsiteX1713" y="connsiteY1713"/>
              </a:cxn>
              <a:cxn ang="0">
                <a:pos x="connsiteX1714" y="connsiteY1714"/>
              </a:cxn>
              <a:cxn ang="0">
                <a:pos x="connsiteX1715" y="connsiteY1715"/>
              </a:cxn>
              <a:cxn ang="0">
                <a:pos x="connsiteX1716" y="connsiteY1716"/>
              </a:cxn>
              <a:cxn ang="0">
                <a:pos x="connsiteX1717" y="connsiteY1717"/>
              </a:cxn>
              <a:cxn ang="0">
                <a:pos x="connsiteX1718" y="connsiteY1718"/>
              </a:cxn>
              <a:cxn ang="0">
                <a:pos x="connsiteX1719" y="connsiteY1719"/>
              </a:cxn>
              <a:cxn ang="0">
                <a:pos x="connsiteX1720" y="connsiteY1720"/>
              </a:cxn>
              <a:cxn ang="0">
                <a:pos x="connsiteX1721" y="connsiteY1721"/>
              </a:cxn>
              <a:cxn ang="0">
                <a:pos x="connsiteX1722" y="connsiteY1722"/>
              </a:cxn>
              <a:cxn ang="0">
                <a:pos x="connsiteX1723" y="connsiteY1723"/>
              </a:cxn>
              <a:cxn ang="0">
                <a:pos x="connsiteX1724" y="connsiteY1724"/>
              </a:cxn>
              <a:cxn ang="0">
                <a:pos x="connsiteX1725" y="connsiteY1725"/>
              </a:cxn>
              <a:cxn ang="0">
                <a:pos x="connsiteX1726" y="connsiteY1726"/>
              </a:cxn>
              <a:cxn ang="0">
                <a:pos x="connsiteX1727" y="connsiteY1727"/>
              </a:cxn>
              <a:cxn ang="0">
                <a:pos x="connsiteX1728" y="connsiteY1728"/>
              </a:cxn>
              <a:cxn ang="0">
                <a:pos x="connsiteX1729" y="connsiteY1729"/>
              </a:cxn>
              <a:cxn ang="0">
                <a:pos x="connsiteX1730" y="connsiteY1730"/>
              </a:cxn>
              <a:cxn ang="0">
                <a:pos x="connsiteX1731" y="connsiteY1731"/>
              </a:cxn>
              <a:cxn ang="0">
                <a:pos x="connsiteX1732" y="connsiteY1732"/>
              </a:cxn>
              <a:cxn ang="0">
                <a:pos x="connsiteX1733" y="connsiteY1733"/>
              </a:cxn>
              <a:cxn ang="0">
                <a:pos x="connsiteX1734" y="connsiteY1734"/>
              </a:cxn>
              <a:cxn ang="0">
                <a:pos x="connsiteX1735" y="connsiteY1735"/>
              </a:cxn>
              <a:cxn ang="0">
                <a:pos x="connsiteX1736" y="connsiteY1736"/>
              </a:cxn>
              <a:cxn ang="0">
                <a:pos x="connsiteX1737" y="connsiteY1737"/>
              </a:cxn>
              <a:cxn ang="0">
                <a:pos x="connsiteX1738" y="connsiteY1738"/>
              </a:cxn>
              <a:cxn ang="0">
                <a:pos x="connsiteX1739" y="connsiteY1739"/>
              </a:cxn>
              <a:cxn ang="0">
                <a:pos x="connsiteX1740" y="connsiteY1740"/>
              </a:cxn>
              <a:cxn ang="0">
                <a:pos x="connsiteX1741" y="connsiteY1741"/>
              </a:cxn>
              <a:cxn ang="0">
                <a:pos x="connsiteX1742" y="connsiteY1742"/>
              </a:cxn>
              <a:cxn ang="0">
                <a:pos x="connsiteX1743" y="connsiteY1743"/>
              </a:cxn>
              <a:cxn ang="0">
                <a:pos x="connsiteX1744" y="connsiteY1744"/>
              </a:cxn>
              <a:cxn ang="0">
                <a:pos x="connsiteX1745" y="connsiteY1745"/>
              </a:cxn>
              <a:cxn ang="0">
                <a:pos x="connsiteX1746" y="connsiteY1746"/>
              </a:cxn>
              <a:cxn ang="0">
                <a:pos x="connsiteX1747" y="connsiteY1747"/>
              </a:cxn>
              <a:cxn ang="0">
                <a:pos x="connsiteX1748" y="connsiteY1748"/>
              </a:cxn>
              <a:cxn ang="0">
                <a:pos x="connsiteX1749" y="connsiteY1749"/>
              </a:cxn>
              <a:cxn ang="0">
                <a:pos x="connsiteX1750" y="connsiteY1750"/>
              </a:cxn>
              <a:cxn ang="0">
                <a:pos x="connsiteX1751" y="connsiteY1751"/>
              </a:cxn>
              <a:cxn ang="0">
                <a:pos x="connsiteX1752" y="connsiteY1752"/>
              </a:cxn>
              <a:cxn ang="0">
                <a:pos x="connsiteX1753" y="connsiteY1753"/>
              </a:cxn>
              <a:cxn ang="0">
                <a:pos x="connsiteX1754" y="connsiteY1754"/>
              </a:cxn>
              <a:cxn ang="0">
                <a:pos x="connsiteX1755" y="connsiteY1755"/>
              </a:cxn>
              <a:cxn ang="0">
                <a:pos x="connsiteX1756" y="connsiteY1756"/>
              </a:cxn>
              <a:cxn ang="0">
                <a:pos x="connsiteX1757" y="connsiteY1757"/>
              </a:cxn>
              <a:cxn ang="0">
                <a:pos x="connsiteX1758" y="connsiteY1758"/>
              </a:cxn>
              <a:cxn ang="0">
                <a:pos x="connsiteX1759" y="connsiteY1759"/>
              </a:cxn>
              <a:cxn ang="0">
                <a:pos x="connsiteX1760" y="connsiteY1760"/>
              </a:cxn>
              <a:cxn ang="0">
                <a:pos x="connsiteX1761" y="connsiteY1761"/>
              </a:cxn>
              <a:cxn ang="0">
                <a:pos x="connsiteX1762" y="connsiteY1762"/>
              </a:cxn>
              <a:cxn ang="0">
                <a:pos x="connsiteX1763" y="connsiteY1763"/>
              </a:cxn>
              <a:cxn ang="0">
                <a:pos x="connsiteX1764" y="connsiteY1764"/>
              </a:cxn>
              <a:cxn ang="0">
                <a:pos x="connsiteX1765" y="connsiteY1765"/>
              </a:cxn>
              <a:cxn ang="0">
                <a:pos x="connsiteX1766" y="connsiteY1766"/>
              </a:cxn>
              <a:cxn ang="0">
                <a:pos x="connsiteX1767" y="connsiteY1767"/>
              </a:cxn>
              <a:cxn ang="0">
                <a:pos x="connsiteX1768" y="connsiteY1768"/>
              </a:cxn>
              <a:cxn ang="0">
                <a:pos x="connsiteX1769" y="connsiteY1769"/>
              </a:cxn>
              <a:cxn ang="0">
                <a:pos x="connsiteX1770" y="connsiteY1770"/>
              </a:cxn>
              <a:cxn ang="0">
                <a:pos x="connsiteX1771" y="connsiteY1771"/>
              </a:cxn>
              <a:cxn ang="0">
                <a:pos x="connsiteX1772" y="connsiteY1772"/>
              </a:cxn>
              <a:cxn ang="0">
                <a:pos x="connsiteX1773" y="connsiteY1773"/>
              </a:cxn>
              <a:cxn ang="0">
                <a:pos x="connsiteX1774" y="connsiteY1774"/>
              </a:cxn>
              <a:cxn ang="0">
                <a:pos x="connsiteX1775" y="connsiteY1775"/>
              </a:cxn>
              <a:cxn ang="0">
                <a:pos x="connsiteX1776" y="connsiteY1776"/>
              </a:cxn>
              <a:cxn ang="0">
                <a:pos x="connsiteX1777" y="connsiteY1777"/>
              </a:cxn>
              <a:cxn ang="0">
                <a:pos x="connsiteX1778" y="connsiteY1778"/>
              </a:cxn>
              <a:cxn ang="0">
                <a:pos x="connsiteX1779" y="connsiteY1779"/>
              </a:cxn>
              <a:cxn ang="0">
                <a:pos x="connsiteX1780" y="connsiteY1780"/>
              </a:cxn>
              <a:cxn ang="0">
                <a:pos x="connsiteX1781" y="connsiteY1781"/>
              </a:cxn>
              <a:cxn ang="0">
                <a:pos x="connsiteX1782" y="connsiteY1782"/>
              </a:cxn>
              <a:cxn ang="0">
                <a:pos x="connsiteX1783" y="connsiteY1783"/>
              </a:cxn>
              <a:cxn ang="0">
                <a:pos x="connsiteX1784" y="connsiteY1784"/>
              </a:cxn>
              <a:cxn ang="0">
                <a:pos x="connsiteX1785" y="connsiteY1785"/>
              </a:cxn>
              <a:cxn ang="0">
                <a:pos x="connsiteX1786" y="connsiteY1786"/>
              </a:cxn>
              <a:cxn ang="0">
                <a:pos x="connsiteX1787" y="connsiteY1787"/>
              </a:cxn>
              <a:cxn ang="0">
                <a:pos x="connsiteX1788" y="connsiteY1788"/>
              </a:cxn>
              <a:cxn ang="0">
                <a:pos x="connsiteX1789" y="connsiteY1789"/>
              </a:cxn>
              <a:cxn ang="0">
                <a:pos x="connsiteX1790" y="connsiteY1790"/>
              </a:cxn>
              <a:cxn ang="0">
                <a:pos x="connsiteX1791" y="connsiteY1791"/>
              </a:cxn>
              <a:cxn ang="0">
                <a:pos x="connsiteX1792" y="connsiteY1792"/>
              </a:cxn>
              <a:cxn ang="0">
                <a:pos x="connsiteX1793" y="connsiteY1793"/>
              </a:cxn>
              <a:cxn ang="0">
                <a:pos x="connsiteX1794" y="connsiteY1794"/>
              </a:cxn>
              <a:cxn ang="0">
                <a:pos x="connsiteX1795" y="connsiteY1795"/>
              </a:cxn>
              <a:cxn ang="0">
                <a:pos x="connsiteX1796" y="connsiteY1796"/>
              </a:cxn>
              <a:cxn ang="0">
                <a:pos x="connsiteX1797" y="connsiteY1797"/>
              </a:cxn>
              <a:cxn ang="0">
                <a:pos x="connsiteX1798" y="connsiteY1798"/>
              </a:cxn>
              <a:cxn ang="0">
                <a:pos x="connsiteX1799" y="connsiteY1799"/>
              </a:cxn>
              <a:cxn ang="0">
                <a:pos x="connsiteX1800" y="connsiteY1800"/>
              </a:cxn>
              <a:cxn ang="0">
                <a:pos x="connsiteX1801" y="connsiteY1801"/>
              </a:cxn>
              <a:cxn ang="0">
                <a:pos x="connsiteX1802" y="connsiteY1802"/>
              </a:cxn>
              <a:cxn ang="0">
                <a:pos x="connsiteX1803" y="connsiteY1803"/>
              </a:cxn>
              <a:cxn ang="0">
                <a:pos x="connsiteX1804" y="connsiteY1804"/>
              </a:cxn>
              <a:cxn ang="0">
                <a:pos x="connsiteX1805" y="connsiteY1805"/>
              </a:cxn>
              <a:cxn ang="0">
                <a:pos x="connsiteX1806" y="connsiteY1806"/>
              </a:cxn>
              <a:cxn ang="0">
                <a:pos x="connsiteX1807" y="connsiteY1807"/>
              </a:cxn>
              <a:cxn ang="0">
                <a:pos x="connsiteX1808" y="connsiteY1808"/>
              </a:cxn>
              <a:cxn ang="0">
                <a:pos x="connsiteX1809" y="connsiteY1809"/>
              </a:cxn>
              <a:cxn ang="0">
                <a:pos x="connsiteX1810" y="connsiteY1810"/>
              </a:cxn>
              <a:cxn ang="0">
                <a:pos x="connsiteX1811" y="connsiteY1811"/>
              </a:cxn>
              <a:cxn ang="0">
                <a:pos x="connsiteX1812" y="connsiteY1812"/>
              </a:cxn>
              <a:cxn ang="0">
                <a:pos x="connsiteX1813" y="connsiteY1813"/>
              </a:cxn>
              <a:cxn ang="0">
                <a:pos x="connsiteX1814" y="connsiteY1814"/>
              </a:cxn>
              <a:cxn ang="0">
                <a:pos x="connsiteX1815" y="connsiteY1815"/>
              </a:cxn>
              <a:cxn ang="0">
                <a:pos x="connsiteX1816" y="connsiteY1816"/>
              </a:cxn>
              <a:cxn ang="0">
                <a:pos x="connsiteX1817" y="connsiteY1817"/>
              </a:cxn>
              <a:cxn ang="0">
                <a:pos x="connsiteX1818" y="connsiteY1818"/>
              </a:cxn>
              <a:cxn ang="0">
                <a:pos x="connsiteX1819" y="connsiteY1819"/>
              </a:cxn>
              <a:cxn ang="0">
                <a:pos x="connsiteX1820" y="connsiteY1820"/>
              </a:cxn>
              <a:cxn ang="0">
                <a:pos x="connsiteX1821" y="connsiteY1821"/>
              </a:cxn>
              <a:cxn ang="0">
                <a:pos x="connsiteX1822" y="connsiteY1822"/>
              </a:cxn>
              <a:cxn ang="0">
                <a:pos x="connsiteX1823" y="connsiteY1823"/>
              </a:cxn>
              <a:cxn ang="0">
                <a:pos x="connsiteX1824" y="connsiteY1824"/>
              </a:cxn>
              <a:cxn ang="0">
                <a:pos x="connsiteX1825" y="connsiteY1825"/>
              </a:cxn>
              <a:cxn ang="0">
                <a:pos x="connsiteX1826" y="connsiteY1826"/>
              </a:cxn>
              <a:cxn ang="0">
                <a:pos x="connsiteX1827" y="connsiteY1827"/>
              </a:cxn>
              <a:cxn ang="0">
                <a:pos x="connsiteX1828" y="connsiteY1828"/>
              </a:cxn>
              <a:cxn ang="0">
                <a:pos x="connsiteX1829" y="connsiteY1829"/>
              </a:cxn>
              <a:cxn ang="0">
                <a:pos x="connsiteX1830" y="connsiteY1830"/>
              </a:cxn>
              <a:cxn ang="0">
                <a:pos x="connsiteX1831" y="connsiteY1831"/>
              </a:cxn>
              <a:cxn ang="0">
                <a:pos x="connsiteX1832" y="connsiteY1832"/>
              </a:cxn>
              <a:cxn ang="0">
                <a:pos x="connsiteX1833" y="connsiteY1833"/>
              </a:cxn>
              <a:cxn ang="0">
                <a:pos x="connsiteX1834" y="connsiteY1834"/>
              </a:cxn>
              <a:cxn ang="0">
                <a:pos x="connsiteX1835" y="connsiteY1835"/>
              </a:cxn>
              <a:cxn ang="0">
                <a:pos x="connsiteX1836" y="connsiteY1836"/>
              </a:cxn>
              <a:cxn ang="0">
                <a:pos x="connsiteX1837" y="connsiteY1837"/>
              </a:cxn>
              <a:cxn ang="0">
                <a:pos x="connsiteX1838" y="connsiteY1838"/>
              </a:cxn>
              <a:cxn ang="0">
                <a:pos x="connsiteX1839" y="connsiteY1839"/>
              </a:cxn>
              <a:cxn ang="0">
                <a:pos x="connsiteX1840" y="connsiteY1840"/>
              </a:cxn>
              <a:cxn ang="0">
                <a:pos x="connsiteX1841" y="connsiteY1841"/>
              </a:cxn>
              <a:cxn ang="0">
                <a:pos x="connsiteX1842" y="connsiteY1842"/>
              </a:cxn>
              <a:cxn ang="0">
                <a:pos x="connsiteX1843" y="connsiteY1843"/>
              </a:cxn>
              <a:cxn ang="0">
                <a:pos x="connsiteX1844" y="connsiteY1844"/>
              </a:cxn>
              <a:cxn ang="0">
                <a:pos x="connsiteX1845" y="connsiteY1845"/>
              </a:cxn>
              <a:cxn ang="0">
                <a:pos x="connsiteX1846" y="connsiteY1846"/>
              </a:cxn>
              <a:cxn ang="0">
                <a:pos x="connsiteX1847" y="connsiteY1847"/>
              </a:cxn>
              <a:cxn ang="0">
                <a:pos x="connsiteX1848" y="connsiteY1848"/>
              </a:cxn>
              <a:cxn ang="0">
                <a:pos x="connsiteX1849" y="connsiteY1849"/>
              </a:cxn>
              <a:cxn ang="0">
                <a:pos x="connsiteX1850" y="connsiteY1850"/>
              </a:cxn>
              <a:cxn ang="0">
                <a:pos x="connsiteX1851" y="connsiteY1851"/>
              </a:cxn>
              <a:cxn ang="0">
                <a:pos x="connsiteX1852" y="connsiteY1852"/>
              </a:cxn>
              <a:cxn ang="0">
                <a:pos x="connsiteX1853" y="connsiteY1853"/>
              </a:cxn>
              <a:cxn ang="0">
                <a:pos x="connsiteX1854" y="connsiteY1854"/>
              </a:cxn>
              <a:cxn ang="0">
                <a:pos x="connsiteX1855" y="connsiteY1855"/>
              </a:cxn>
              <a:cxn ang="0">
                <a:pos x="connsiteX1856" y="connsiteY1856"/>
              </a:cxn>
              <a:cxn ang="0">
                <a:pos x="connsiteX1857" y="connsiteY1857"/>
              </a:cxn>
              <a:cxn ang="0">
                <a:pos x="connsiteX1858" y="connsiteY1858"/>
              </a:cxn>
              <a:cxn ang="0">
                <a:pos x="connsiteX1859" y="connsiteY1859"/>
              </a:cxn>
              <a:cxn ang="0">
                <a:pos x="connsiteX1860" y="connsiteY1860"/>
              </a:cxn>
              <a:cxn ang="0">
                <a:pos x="connsiteX1861" y="connsiteY1861"/>
              </a:cxn>
              <a:cxn ang="0">
                <a:pos x="connsiteX1862" y="connsiteY1862"/>
              </a:cxn>
              <a:cxn ang="0">
                <a:pos x="connsiteX1863" y="connsiteY1863"/>
              </a:cxn>
              <a:cxn ang="0">
                <a:pos x="connsiteX1864" y="connsiteY1864"/>
              </a:cxn>
              <a:cxn ang="0">
                <a:pos x="connsiteX1865" y="connsiteY1865"/>
              </a:cxn>
              <a:cxn ang="0">
                <a:pos x="connsiteX1866" y="connsiteY1866"/>
              </a:cxn>
              <a:cxn ang="0">
                <a:pos x="connsiteX1867" y="connsiteY1867"/>
              </a:cxn>
              <a:cxn ang="0">
                <a:pos x="connsiteX1868" y="connsiteY1868"/>
              </a:cxn>
              <a:cxn ang="0">
                <a:pos x="connsiteX1869" y="connsiteY1869"/>
              </a:cxn>
              <a:cxn ang="0">
                <a:pos x="connsiteX1870" y="connsiteY1870"/>
              </a:cxn>
              <a:cxn ang="0">
                <a:pos x="connsiteX1871" y="connsiteY1871"/>
              </a:cxn>
              <a:cxn ang="0">
                <a:pos x="connsiteX1872" y="connsiteY1872"/>
              </a:cxn>
              <a:cxn ang="0">
                <a:pos x="connsiteX1873" y="connsiteY1873"/>
              </a:cxn>
              <a:cxn ang="0">
                <a:pos x="connsiteX1874" y="connsiteY1874"/>
              </a:cxn>
              <a:cxn ang="0">
                <a:pos x="connsiteX1875" y="connsiteY1875"/>
              </a:cxn>
              <a:cxn ang="0">
                <a:pos x="connsiteX1876" y="connsiteY1876"/>
              </a:cxn>
              <a:cxn ang="0">
                <a:pos x="connsiteX1877" y="connsiteY1877"/>
              </a:cxn>
              <a:cxn ang="0">
                <a:pos x="connsiteX1878" y="connsiteY1878"/>
              </a:cxn>
              <a:cxn ang="0">
                <a:pos x="connsiteX1879" y="connsiteY1879"/>
              </a:cxn>
              <a:cxn ang="0">
                <a:pos x="connsiteX1880" y="connsiteY1880"/>
              </a:cxn>
              <a:cxn ang="0">
                <a:pos x="connsiteX1881" y="connsiteY1881"/>
              </a:cxn>
              <a:cxn ang="0">
                <a:pos x="connsiteX1882" y="connsiteY1882"/>
              </a:cxn>
              <a:cxn ang="0">
                <a:pos x="connsiteX1883" y="connsiteY1883"/>
              </a:cxn>
              <a:cxn ang="0">
                <a:pos x="connsiteX1884" y="connsiteY1884"/>
              </a:cxn>
              <a:cxn ang="0">
                <a:pos x="connsiteX1885" y="connsiteY1885"/>
              </a:cxn>
              <a:cxn ang="0">
                <a:pos x="connsiteX1886" y="connsiteY1886"/>
              </a:cxn>
              <a:cxn ang="0">
                <a:pos x="connsiteX1887" y="connsiteY1887"/>
              </a:cxn>
              <a:cxn ang="0">
                <a:pos x="connsiteX1888" y="connsiteY1888"/>
              </a:cxn>
              <a:cxn ang="0">
                <a:pos x="connsiteX1889" y="connsiteY1889"/>
              </a:cxn>
              <a:cxn ang="0">
                <a:pos x="connsiteX1890" y="connsiteY1890"/>
              </a:cxn>
              <a:cxn ang="0">
                <a:pos x="connsiteX1891" y="connsiteY1891"/>
              </a:cxn>
              <a:cxn ang="0">
                <a:pos x="connsiteX1892" y="connsiteY1892"/>
              </a:cxn>
              <a:cxn ang="0">
                <a:pos x="connsiteX1893" y="connsiteY1893"/>
              </a:cxn>
              <a:cxn ang="0">
                <a:pos x="connsiteX1894" y="connsiteY1894"/>
              </a:cxn>
              <a:cxn ang="0">
                <a:pos x="connsiteX1895" y="connsiteY1895"/>
              </a:cxn>
              <a:cxn ang="0">
                <a:pos x="connsiteX1896" y="connsiteY1896"/>
              </a:cxn>
              <a:cxn ang="0">
                <a:pos x="connsiteX1897" y="connsiteY1897"/>
              </a:cxn>
              <a:cxn ang="0">
                <a:pos x="connsiteX1898" y="connsiteY1898"/>
              </a:cxn>
              <a:cxn ang="0">
                <a:pos x="connsiteX1899" y="connsiteY1899"/>
              </a:cxn>
              <a:cxn ang="0">
                <a:pos x="connsiteX1900" y="connsiteY1900"/>
              </a:cxn>
              <a:cxn ang="0">
                <a:pos x="connsiteX1901" y="connsiteY1901"/>
              </a:cxn>
              <a:cxn ang="0">
                <a:pos x="connsiteX1902" y="connsiteY1902"/>
              </a:cxn>
              <a:cxn ang="0">
                <a:pos x="connsiteX1903" y="connsiteY1903"/>
              </a:cxn>
              <a:cxn ang="0">
                <a:pos x="connsiteX1904" y="connsiteY1904"/>
              </a:cxn>
              <a:cxn ang="0">
                <a:pos x="connsiteX1905" y="connsiteY1905"/>
              </a:cxn>
              <a:cxn ang="0">
                <a:pos x="connsiteX1906" y="connsiteY1906"/>
              </a:cxn>
              <a:cxn ang="0">
                <a:pos x="connsiteX1907" y="connsiteY1907"/>
              </a:cxn>
              <a:cxn ang="0">
                <a:pos x="connsiteX1908" y="connsiteY1908"/>
              </a:cxn>
              <a:cxn ang="0">
                <a:pos x="connsiteX1909" y="connsiteY1909"/>
              </a:cxn>
              <a:cxn ang="0">
                <a:pos x="connsiteX1910" y="connsiteY1910"/>
              </a:cxn>
              <a:cxn ang="0">
                <a:pos x="connsiteX1911" y="connsiteY1911"/>
              </a:cxn>
              <a:cxn ang="0">
                <a:pos x="connsiteX1912" y="connsiteY1912"/>
              </a:cxn>
              <a:cxn ang="0">
                <a:pos x="connsiteX1913" y="connsiteY1913"/>
              </a:cxn>
              <a:cxn ang="0">
                <a:pos x="connsiteX1914" y="connsiteY1914"/>
              </a:cxn>
              <a:cxn ang="0">
                <a:pos x="connsiteX1915" y="connsiteY1915"/>
              </a:cxn>
              <a:cxn ang="0">
                <a:pos x="connsiteX1916" y="connsiteY1916"/>
              </a:cxn>
              <a:cxn ang="0">
                <a:pos x="connsiteX1917" y="connsiteY1917"/>
              </a:cxn>
              <a:cxn ang="0">
                <a:pos x="connsiteX1918" y="connsiteY1918"/>
              </a:cxn>
              <a:cxn ang="0">
                <a:pos x="connsiteX1919" y="connsiteY1919"/>
              </a:cxn>
              <a:cxn ang="0">
                <a:pos x="connsiteX1920" y="connsiteY1920"/>
              </a:cxn>
              <a:cxn ang="0">
                <a:pos x="connsiteX1921" y="connsiteY1921"/>
              </a:cxn>
              <a:cxn ang="0">
                <a:pos x="connsiteX1922" y="connsiteY1922"/>
              </a:cxn>
              <a:cxn ang="0">
                <a:pos x="connsiteX1923" y="connsiteY1923"/>
              </a:cxn>
              <a:cxn ang="0">
                <a:pos x="connsiteX1924" y="connsiteY1924"/>
              </a:cxn>
              <a:cxn ang="0">
                <a:pos x="connsiteX1925" y="connsiteY1925"/>
              </a:cxn>
              <a:cxn ang="0">
                <a:pos x="connsiteX1926" y="connsiteY1926"/>
              </a:cxn>
              <a:cxn ang="0">
                <a:pos x="connsiteX1927" y="connsiteY1927"/>
              </a:cxn>
              <a:cxn ang="0">
                <a:pos x="connsiteX1928" y="connsiteY1928"/>
              </a:cxn>
              <a:cxn ang="0">
                <a:pos x="connsiteX1929" y="connsiteY1929"/>
              </a:cxn>
              <a:cxn ang="0">
                <a:pos x="connsiteX1930" y="connsiteY1930"/>
              </a:cxn>
              <a:cxn ang="0">
                <a:pos x="connsiteX1931" y="connsiteY1931"/>
              </a:cxn>
              <a:cxn ang="0">
                <a:pos x="connsiteX1932" y="connsiteY1932"/>
              </a:cxn>
              <a:cxn ang="0">
                <a:pos x="connsiteX1933" y="connsiteY1933"/>
              </a:cxn>
              <a:cxn ang="0">
                <a:pos x="connsiteX1934" y="connsiteY1934"/>
              </a:cxn>
              <a:cxn ang="0">
                <a:pos x="connsiteX1935" y="connsiteY1935"/>
              </a:cxn>
              <a:cxn ang="0">
                <a:pos x="connsiteX1936" y="connsiteY1936"/>
              </a:cxn>
              <a:cxn ang="0">
                <a:pos x="connsiteX1937" y="connsiteY1937"/>
              </a:cxn>
              <a:cxn ang="0">
                <a:pos x="connsiteX1938" y="connsiteY1938"/>
              </a:cxn>
              <a:cxn ang="0">
                <a:pos x="connsiteX1939" y="connsiteY1939"/>
              </a:cxn>
              <a:cxn ang="0">
                <a:pos x="connsiteX1940" y="connsiteY1940"/>
              </a:cxn>
              <a:cxn ang="0">
                <a:pos x="connsiteX1941" y="connsiteY1941"/>
              </a:cxn>
              <a:cxn ang="0">
                <a:pos x="connsiteX1942" y="connsiteY1942"/>
              </a:cxn>
              <a:cxn ang="0">
                <a:pos x="connsiteX1943" y="connsiteY1943"/>
              </a:cxn>
              <a:cxn ang="0">
                <a:pos x="connsiteX1944" y="connsiteY1944"/>
              </a:cxn>
              <a:cxn ang="0">
                <a:pos x="connsiteX1945" y="connsiteY1945"/>
              </a:cxn>
              <a:cxn ang="0">
                <a:pos x="connsiteX1946" y="connsiteY1946"/>
              </a:cxn>
              <a:cxn ang="0">
                <a:pos x="connsiteX1947" y="connsiteY1947"/>
              </a:cxn>
              <a:cxn ang="0">
                <a:pos x="connsiteX1948" y="connsiteY1948"/>
              </a:cxn>
              <a:cxn ang="0">
                <a:pos x="connsiteX1949" y="connsiteY1949"/>
              </a:cxn>
              <a:cxn ang="0">
                <a:pos x="connsiteX1950" y="connsiteY1950"/>
              </a:cxn>
              <a:cxn ang="0">
                <a:pos x="connsiteX1951" y="connsiteY1951"/>
              </a:cxn>
              <a:cxn ang="0">
                <a:pos x="connsiteX1952" y="connsiteY1952"/>
              </a:cxn>
              <a:cxn ang="0">
                <a:pos x="connsiteX1953" y="connsiteY1953"/>
              </a:cxn>
              <a:cxn ang="0">
                <a:pos x="connsiteX1954" y="connsiteY1954"/>
              </a:cxn>
              <a:cxn ang="0">
                <a:pos x="connsiteX1955" y="connsiteY1955"/>
              </a:cxn>
              <a:cxn ang="0">
                <a:pos x="connsiteX1956" y="connsiteY1956"/>
              </a:cxn>
              <a:cxn ang="0">
                <a:pos x="connsiteX1957" y="connsiteY1957"/>
              </a:cxn>
              <a:cxn ang="0">
                <a:pos x="connsiteX1958" y="connsiteY1958"/>
              </a:cxn>
              <a:cxn ang="0">
                <a:pos x="connsiteX1959" y="connsiteY1959"/>
              </a:cxn>
              <a:cxn ang="0">
                <a:pos x="connsiteX1960" y="connsiteY1960"/>
              </a:cxn>
              <a:cxn ang="0">
                <a:pos x="connsiteX1961" y="connsiteY1961"/>
              </a:cxn>
              <a:cxn ang="0">
                <a:pos x="connsiteX1962" y="connsiteY1962"/>
              </a:cxn>
              <a:cxn ang="0">
                <a:pos x="connsiteX1963" y="connsiteY1963"/>
              </a:cxn>
              <a:cxn ang="0">
                <a:pos x="connsiteX1964" y="connsiteY1964"/>
              </a:cxn>
              <a:cxn ang="0">
                <a:pos x="connsiteX1965" y="connsiteY1965"/>
              </a:cxn>
              <a:cxn ang="0">
                <a:pos x="connsiteX1966" y="connsiteY1966"/>
              </a:cxn>
              <a:cxn ang="0">
                <a:pos x="connsiteX1967" y="connsiteY1967"/>
              </a:cxn>
              <a:cxn ang="0">
                <a:pos x="connsiteX1968" y="connsiteY1968"/>
              </a:cxn>
              <a:cxn ang="0">
                <a:pos x="connsiteX1969" y="connsiteY1969"/>
              </a:cxn>
              <a:cxn ang="0">
                <a:pos x="connsiteX1970" y="connsiteY1970"/>
              </a:cxn>
              <a:cxn ang="0">
                <a:pos x="connsiteX1971" y="connsiteY1971"/>
              </a:cxn>
              <a:cxn ang="0">
                <a:pos x="connsiteX1972" y="connsiteY1972"/>
              </a:cxn>
              <a:cxn ang="0">
                <a:pos x="connsiteX1973" y="connsiteY1973"/>
              </a:cxn>
              <a:cxn ang="0">
                <a:pos x="connsiteX1974" y="connsiteY1974"/>
              </a:cxn>
              <a:cxn ang="0">
                <a:pos x="connsiteX1975" y="connsiteY1975"/>
              </a:cxn>
              <a:cxn ang="0">
                <a:pos x="connsiteX1976" y="connsiteY1976"/>
              </a:cxn>
              <a:cxn ang="0">
                <a:pos x="connsiteX1977" y="connsiteY1977"/>
              </a:cxn>
              <a:cxn ang="0">
                <a:pos x="connsiteX1978" y="connsiteY1978"/>
              </a:cxn>
              <a:cxn ang="0">
                <a:pos x="connsiteX1979" y="connsiteY1979"/>
              </a:cxn>
              <a:cxn ang="0">
                <a:pos x="connsiteX1980" y="connsiteY1980"/>
              </a:cxn>
              <a:cxn ang="0">
                <a:pos x="connsiteX1981" y="connsiteY1981"/>
              </a:cxn>
              <a:cxn ang="0">
                <a:pos x="connsiteX1982" y="connsiteY1982"/>
              </a:cxn>
              <a:cxn ang="0">
                <a:pos x="connsiteX1983" y="connsiteY1983"/>
              </a:cxn>
              <a:cxn ang="0">
                <a:pos x="connsiteX1984" y="connsiteY1984"/>
              </a:cxn>
              <a:cxn ang="0">
                <a:pos x="connsiteX1985" y="connsiteY1985"/>
              </a:cxn>
              <a:cxn ang="0">
                <a:pos x="connsiteX1986" y="connsiteY1986"/>
              </a:cxn>
              <a:cxn ang="0">
                <a:pos x="connsiteX1987" y="connsiteY1987"/>
              </a:cxn>
              <a:cxn ang="0">
                <a:pos x="connsiteX1988" y="connsiteY1988"/>
              </a:cxn>
              <a:cxn ang="0">
                <a:pos x="connsiteX1989" y="connsiteY1989"/>
              </a:cxn>
              <a:cxn ang="0">
                <a:pos x="connsiteX1990" y="connsiteY1990"/>
              </a:cxn>
              <a:cxn ang="0">
                <a:pos x="connsiteX1991" y="connsiteY1991"/>
              </a:cxn>
              <a:cxn ang="0">
                <a:pos x="connsiteX1992" y="connsiteY1992"/>
              </a:cxn>
              <a:cxn ang="0">
                <a:pos x="connsiteX1993" y="connsiteY1993"/>
              </a:cxn>
              <a:cxn ang="0">
                <a:pos x="connsiteX1994" y="connsiteY1994"/>
              </a:cxn>
              <a:cxn ang="0">
                <a:pos x="connsiteX1995" y="connsiteY1995"/>
              </a:cxn>
              <a:cxn ang="0">
                <a:pos x="connsiteX1996" y="connsiteY1996"/>
              </a:cxn>
              <a:cxn ang="0">
                <a:pos x="connsiteX1997" y="connsiteY1997"/>
              </a:cxn>
              <a:cxn ang="0">
                <a:pos x="connsiteX1998" y="connsiteY1998"/>
              </a:cxn>
              <a:cxn ang="0">
                <a:pos x="connsiteX1999" y="connsiteY1999"/>
              </a:cxn>
              <a:cxn ang="0">
                <a:pos x="connsiteX2000" y="connsiteY2000"/>
              </a:cxn>
              <a:cxn ang="0">
                <a:pos x="connsiteX2001" y="connsiteY2001"/>
              </a:cxn>
              <a:cxn ang="0">
                <a:pos x="connsiteX2002" y="connsiteY2002"/>
              </a:cxn>
              <a:cxn ang="0">
                <a:pos x="connsiteX2003" y="connsiteY2003"/>
              </a:cxn>
              <a:cxn ang="0">
                <a:pos x="connsiteX2004" y="connsiteY2004"/>
              </a:cxn>
              <a:cxn ang="0">
                <a:pos x="connsiteX2005" y="connsiteY2005"/>
              </a:cxn>
              <a:cxn ang="0">
                <a:pos x="connsiteX2006" y="connsiteY2006"/>
              </a:cxn>
              <a:cxn ang="0">
                <a:pos x="connsiteX2007" y="connsiteY2007"/>
              </a:cxn>
              <a:cxn ang="0">
                <a:pos x="connsiteX2008" y="connsiteY2008"/>
              </a:cxn>
              <a:cxn ang="0">
                <a:pos x="connsiteX2009" y="connsiteY2009"/>
              </a:cxn>
              <a:cxn ang="0">
                <a:pos x="connsiteX2010" y="connsiteY2010"/>
              </a:cxn>
              <a:cxn ang="0">
                <a:pos x="connsiteX2011" y="connsiteY2011"/>
              </a:cxn>
              <a:cxn ang="0">
                <a:pos x="connsiteX2012" y="connsiteY2012"/>
              </a:cxn>
              <a:cxn ang="0">
                <a:pos x="connsiteX2013" y="connsiteY2013"/>
              </a:cxn>
              <a:cxn ang="0">
                <a:pos x="connsiteX2014" y="connsiteY2014"/>
              </a:cxn>
              <a:cxn ang="0">
                <a:pos x="connsiteX2015" y="connsiteY2015"/>
              </a:cxn>
              <a:cxn ang="0">
                <a:pos x="connsiteX2016" y="connsiteY2016"/>
              </a:cxn>
              <a:cxn ang="0">
                <a:pos x="connsiteX2017" y="connsiteY2017"/>
              </a:cxn>
              <a:cxn ang="0">
                <a:pos x="connsiteX2018" y="connsiteY2018"/>
              </a:cxn>
              <a:cxn ang="0">
                <a:pos x="connsiteX2019" y="connsiteY2019"/>
              </a:cxn>
              <a:cxn ang="0">
                <a:pos x="connsiteX2020" y="connsiteY2020"/>
              </a:cxn>
              <a:cxn ang="0">
                <a:pos x="connsiteX2021" y="connsiteY2021"/>
              </a:cxn>
              <a:cxn ang="0">
                <a:pos x="connsiteX2022" y="connsiteY2022"/>
              </a:cxn>
              <a:cxn ang="0">
                <a:pos x="connsiteX2023" y="connsiteY2023"/>
              </a:cxn>
              <a:cxn ang="0">
                <a:pos x="connsiteX2024" y="connsiteY2024"/>
              </a:cxn>
              <a:cxn ang="0">
                <a:pos x="connsiteX2025" y="connsiteY2025"/>
              </a:cxn>
              <a:cxn ang="0">
                <a:pos x="connsiteX2026" y="connsiteY2026"/>
              </a:cxn>
              <a:cxn ang="0">
                <a:pos x="connsiteX2027" y="connsiteY2027"/>
              </a:cxn>
              <a:cxn ang="0">
                <a:pos x="connsiteX2028" y="connsiteY2028"/>
              </a:cxn>
              <a:cxn ang="0">
                <a:pos x="connsiteX2029" y="connsiteY2029"/>
              </a:cxn>
              <a:cxn ang="0">
                <a:pos x="connsiteX2030" y="connsiteY2030"/>
              </a:cxn>
              <a:cxn ang="0">
                <a:pos x="connsiteX2031" y="connsiteY2031"/>
              </a:cxn>
              <a:cxn ang="0">
                <a:pos x="connsiteX2032" y="connsiteY2032"/>
              </a:cxn>
              <a:cxn ang="0">
                <a:pos x="connsiteX2033" y="connsiteY2033"/>
              </a:cxn>
              <a:cxn ang="0">
                <a:pos x="connsiteX2034" y="connsiteY2034"/>
              </a:cxn>
              <a:cxn ang="0">
                <a:pos x="connsiteX2035" y="connsiteY2035"/>
              </a:cxn>
              <a:cxn ang="0">
                <a:pos x="connsiteX2036" y="connsiteY2036"/>
              </a:cxn>
              <a:cxn ang="0">
                <a:pos x="connsiteX2037" y="connsiteY2037"/>
              </a:cxn>
              <a:cxn ang="0">
                <a:pos x="connsiteX2038" y="connsiteY2038"/>
              </a:cxn>
              <a:cxn ang="0">
                <a:pos x="connsiteX2039" y="connsiteY2039"/>
              </a:cxn>
              <a:cxn ang="0">
                <a:pos x="connsiteX2040" y="connsiteY2040"/>
              </a:cxn>
              <a:cxn ang="0">
                <a:pos x="connsiteX2041" y="connsiteY2041"/>
              </a:cxn>
              <a:cxn ang="0">
                <a:pos x="connsiteX2042" y="connsiteY2042"/>
              </a:cxn>
              <a:cxn ang="0">
                <a:pos x="connsiteX2043" y="connsiteY2043"/>
              </a:cxn>
              <a:cxn ang="0">
                <a:pos x="connsiteX2044" y="connsiteY2044"/>
              </a:cxn>
              <a:cxn ang="0">
                <a:pos x="connsiteX2045" y="connsiteY2045"/>
              </a:cxn>
              <a:cxn ang="0">
                <a:pos x="connsiteX2046" y="connsiteY2046"/>
              </a:cxn>
              <a:cxn ang="0">
                <a:pos x="connsiteX2047" y="connsiteY2047"/>
              </a:cxn>
              <a:cxn ang="0">
                <a:pos x="connsiteX2048" y="connsiteY2048"/>
              </a:cxn>
              <a:cxn ang="0">
                <a:pos x="connsiteX2049" y="connsiteY2049"/>
              </a:cxn>
              <a:cxn ang="0">
                <a:pos x="connsiteX2050" y="connsiteY2050"/>
              </a:cxn>
              <a:cxn ang="0">
                <a:pos x="connsiteX2051" y="connsiteY2051"/>
              </a:cxn>
              <a:cxn ang="0">
                <a:pos x="connsiteX2052" y="connsiteY2052"/>
              </a:cxn>
              <a:cxn ang="0">
                <a:pos x="connsiteX2053" y="connsiteY2053"/>
              </a:cxn>
              <a:cxn ang="0">
                <a:pos x="connsiteX2054" y="connsiteY2054"/>
              </a:cxn>
              <a:cxn ang="0">
                <a:pos x="connsiteX2055" y="connsiteY2055"/>
              </a:cxn>
              <a:cxn ang="0">
                <a:pos x="connsiteX2056" y="connsiteY2056"/>
              </a:cxn>
              <a:cxn ang="0">
                <a:pos x="connsiteX2057" y="connsiteY2057"/>
              </a:cxn>
              <a:cxn ang="0">
                <a:pos x="connsiteX2058" y="connsiteY2058"/>
              </a:cxn>
              <a:cxn ang="0">
                <a:pos x="connsiteX2059" y="connsiteY2059"/>
              </a:cxn>
              <a:cxn ang="0">
                <a:pos x="connsiteX2060" y="connsiteY2060"/>
              </a:cxn>
              <a:cxn ang="0">
                <a:pos x="connsiteX2061" y="connsiteY2061"/>
              </a:cxn>
              <a:cxn ang="0">
                <a:pos x="connsiteX2062" y="connsiteY2062"/>
              </a:cxn>
              <a:cxn ang="0">
                <a:pos x="connsiteX2063" y="connsiteY2063"/>
              </a:cxn>
              <a:cxn ang="0">
                <a:pos x="connsiteX2064" y="connsiteY2064"/>
              </a:cxn>
              <a:cxn ang="0">
                <a:pos x="connsiteX2065" y="connsiteY2065"/>
              </a:cxn>
              <a:cxn ang="0">
                <a:pos x="connsiteX2066" y="connsiteY2066"/>
              </a:cxn>
              <a:cxn ang="0">
                <a:pos x="connsiteX2067" y="connsiteY2067"/>
              </a:cxn>
              <a:cxn ang="0">
                <a:pos x="connsiteX2068" y="connsiteY2068"/>
              </a:cxn>
              <a:cxn ang="0">
                <a:pos x="connsiteX2069" y="connsiteY2069"/>
              </a:cxn>
              <a:cxn ang="0">
                <a:pos x="connsiteX2070" y="connsiteY2070"/>
              </a:cxn>
              <a:cxn ang="0">
                <a:pos x="connsiteX2071" y="connsiteY2071"/>
              </a:cxn>
              <a:cxn ang="0">
                <a:pos x="connsiteX2072" y="connsiteY2072"/>
              </a:cxn>
              <a:cxn ang="0">
                <a:pos x="connsiteX2073" y="connsiteY2073"/>
              </a:cxn>
              <a:cxn ang="0">
                <a:pos x="connsiteX2074" y="connsiteY2074"/>
              </a:cxn>
              <a:cxn ang="0">
                <a:pos x="connsiteX2075" y="connsiteY2075"/>
              </a:cxn>
              <a:cxn ang="0">
                <a:pos x="connsiteX2076" y="connsiteY2076"/>
              </a:cxn>
              <a:cxn ang="0">
                <a:pos x="connsiteX2077" y="connsiteY2077"/>
              </a:cxn>
              <a:cxn ang="0">
                <a:pos x="connsiteX2078" y="connsiteY2078"/>
              </a:cxn>
              <a:cxn ang="0">
                <a:pos x="connsiteX2079" y="connsiteY2079"/>
              </a:cxn>
              <a:cxn ang="0">
                <a:pos x="connsiteX2080" y="connsiteY2080"/>
              </a:cxn>
              <a:cxn ang="0">
                <a:pos x="connsiteX2081" y="connsiteY2081"/>
              </a:cxn>
              <a:cxn ang="0">
                <a:pos x="connsiteX2082" y="connsiteY2082"/>
              </a:cxn>
              <a:cxn ang="0">
                <a:pos x="connsiteX2083" y="connsiteY2083"/>
              </a:cxn>
              <a:cxn ang="0">
                <a:pos x="connsiteX2084" y="connsiteY2084"/>
              </a:cxn>
              <a:cxn ang="0">
                <a:pos x="connsiteX2085" y="connsiteY2085"/>
              </a:cxn>
              <a:cxn ang="0">
                <a:pos x="connsiteX2086" y="connsiteY2086"/>
              </a:cxn>
              <a:cxn ang="0">
                <a:pos x="connsiteX2087" y="connsiteY2087"/>
              </a:cxn>
              <a:cxn ang="0">
                <a:pos x="connsiteX2088" y="connsiteY2088"/>
              </a:cxn>
              <a:cxn ang="0">
                <a:pos x="connsiteX2089" y="connsiteY2089"/>
              </a:cxn>
              <a:cxn ang="0">
                <a:pos x="connsiteX2090" y="connsiteY2090"/>
              </a:cxn>
              <a:cxn ang="0">
                <a:pos x="connsiteX2091" y="connsiteY2091"/>
              </a:cxn>
              <a:cxn ang="0">
                <a:pos x="connsiteX2092" y="connsiteY2092"/>
              </a:cxn>
              <a:cxn ang="0">
                <a:pos x="connsiteX2093" y="connsiteY2093"/>
              </a:cxn>
              <a:cxn ang="0">
                <a:pos x="connsiteX2094" y="connsiteY2094"/>
              </a:cxn>
              <a:cxn ang="0">
                <a:pos x="connsiteX2095" y="connsiteY2095"/>
              </a:cxn>
              <a:cxn ang="0">
                <a:pos x="connsiteX2096" y="connsiteY2096"/>
              </a:cxn>
              <a:cxn ang="0">
                <a:pos x="connsiteX2097" y="connsiteY2097"/>
              </a:cxn>
              <a:cxn ang="0">
                <a:pos x="connsiteX2098" y="connsiteY2098"/>
              </a:cxn>
              <a:cxn ang="0">
                <a:pos x="connsiteX2099" y="connsiteY2099"/>
              </a:cxn>
              <a:cxn ang="0">
                <a:pos x="connsiteX2100" y="connsiteY2100"/>
              </a:cxn>
              <a:cxn ang="0">
                <a:pos x="connsiteX2101" y="connsiteY2101"/>
              </a:cxn>
              <a:cxn ang="0">
                <a:pos x="connsiteX2102" y="connsiteY2102"/>
              </a:cxn>
              <a:cxn ang="0">
                <a:pos x="connsiteX2103" y="connsiteY2103"/>
              </a:cxn>
              <a:cxn ang="0">
                <a:pos x="connsiteX2104" y="connsiteY2104"/>
              </a:cxn>
              <a:cxn ang="0">
                <a:pos x="connsiteX2105" y="connsiteY2105"/>
              </a:cxn>
              <a:cxn ang="0">
                <a:pos x="connsiteX2106" y="connsiteY2106"/>
              </a:cxn>
              <a:cxn ang="0">
                <a:pos x="connsiteX2107" y="connsiteY2107"/>
              </a:cxn>
              <a:cxn ang="0">
                <a:pos x="connsiteX2108" y="connsiteY2108"/>
              </a:cxn>
              <a:cxn ang="0">
                <a:pos x="connsiteX2109" y="connsiteY2109"/>
              </a:cxn>
              <a:cxn ang="0">
                <a:pos x="connsiteX2110" y="connsiteY2110"/>
              </a:cxn>
              <a:cxn ang="0">
                <a:pos x="connsiteX2111" y="connsiteY2111"/>
              </a:cxn>
              <a:cxn ang="0">
                <a:pos x="connsiteX2112" y="connsiteY2112"/>
              </a:cxn>
              <a:cxn ang="0">
                <a:pos x="connsiteX2113" y="connsiteY2113"/>
              </a:cxn>
              <a:cxn ang="0">
                <a:pos x="connsiteX2114" y="connsiteY2114"/>
              </a:cxn>
              <a:cxn ang="0">
                <a:pos x="connsiteX2115" y="connsiteY2115"/>
              </a:cxn>
              <a:cxn ang="0">
                <a:pos x="connsiteX2116" y="connsiteY2116"/>
              </a:cxn>
              <a:cxn ang="0">
                <a:pos x="connsiteX2117" y="connsiteY2117"/>
              </a:cxn>
              <a:cxn ang="0">
                <a:pos x="connsiteX2118" y="connsiteY2118"/>
              </a:cxn>
              <a:cxn ang="0">
                <a:pos x="connsiteX2119" y="connsiteY2119"/>
              </a:cxn>
              <a:cxn ang="0">
                <a:pos x="connsiteX2120" y="connsiteY2120"/>
              </a:cxn>
              <a:cxn ang="0">
                <a:pos x="connsiteX2121" y="connsiteY2121"/>
              </a:cxn>
              <a:cxn ang="0">
                <a:pos x="connsiteX2122" y="connsiteY2122"/>
              </a:cxn>
              <a:cxn ang="0">
                <a:pos x="connsiteX2123" y="connsiteY2123"/>
              </a:cxn>
              <a:cxn ang="0">
                <a:pos x="connsiteX2124" y="connsiteY2124"/>
              </a:cxn>
              <a:cxn ang="0">
                <a:pos x="connsiteX2125" y="connsiteY2125"/>
              </a:cxn>
              <a:cxn ang="0">
                <a:pos x="connsiteX2126" y="connsiteY2126"/>
              </a:cxn>
              <a:cxn ang="0">
                <a:pos x="connsiteX2127" y="connsiteY2127"/>
              </a:cxn>
              <a:cxn ang="0">
                <a:pos x="connsiteX2128" y="connsiteY2128"/>
              </a:cxn>
              <a:cxn ang="0">
                <a:pos x="connsiteX2129" y="connsiteY2129"/>
              </a:cxn>
              <a:cxn ang="0">
                <a:pos x="connsiteX2130" y="connsiteY2130"/>
              </a:cxn>
              <a:cxn ang="0">
                <a:pos x="connsiteX2131" y="connsiteY2131"/>
              </a:cxn>
              <a:cxn ang="0">
                <a:pos x="connsiteX2132" y="connsiteY2132"/>
              </a:cxn>
              <a:cxn ang="0">
                <a:pos x="connsiteX2133" y="connsiteY2133"/>
              </a:cxn>
              <a:cxn ang="0">
                <a:pos x="connsiteX2134" y="connsiteY2134"/>
              </a:cxn>
              <a:cxn ang="0">
                <a:pos x="connsiteX2135" y="connsiteY2135"/>
              </a:cxn>
              <a:cxn ang="0">
                <a:pos x="connsiteX2136" y="connsiteY2136"/>
              </a:cxn>
              <a:cxn ang="0">
                <a:pos x="connsiteX2137" y="connsiteY2137"/>
              </a:cxn>
              <a:cxn ang="0">
                <a:pos x="connsiteX2138" y="connsiteY2138"/>
              </a:cxn>
              <a:cxn ang="0">
                <a:pos x="connsiteX2139" y="connsiteY2139"/>
              </a:cxn>
              <a:cxn ang="0">
                <a:pos x="connsiteX2140" y="connsiteY2140"/>
              </a:cxn>
              <a:cxn ang="0">
                <a:pos x="connsiteX2141" y="connsiteY2141"/>
              </a:cxn>
              <a:cxn ang="0">
                <a:pos x="connsiteX2142" y="connsiteY2142"/>
              </a:cxn>
              <a:cxn ang="0">
                <a:pos x="connsiteX2143" y="connsiteY2143"/>
              </a:cxn>
              <a:cxn ang="0">
                <a:pos x="connsiteX2144" y="connsiteY2144"/>
              </a:cxn>
              <a:cxn ang="0">
                <a:pos x="connsiteX2145" y="connsiteY2145"/>
              </a:cxn>
              <a:cxn ang="0">
                <a:pos x="connsiteX2146" y="connsiteY2146"/>
              </a:cxn>
              <a:cxn ang="0">
                <a:pos x="connsiteX2147" y="connsiteY2147"/>
              </a:cxn>
              <a:cxn ang="0">
                <a:pos x="connsiteX2148" y="connsiteY2148"/>
              </a:cxn>
              <a:cxn ang="0">
                <a:pos x="connsiteX2149" y="connsiteY2149"/>
              </a:cxn>
              <a:cxn ang="0">
                <a:pos x="connsiteX2150" y="connsiteY2150"/>
              </a:cxn>
              <a:cxn ang="0">
                <a:pos x="connsiteX2151" y="connsiteY2151"/>
              </a:cxn>
              <a:cxn ang="0">
                <a:pos x="connsiteX2152" y="connsiteY2152"/>
              </a:cxn>
              <a:cxn ang="0">
                <a:pos x="connsiteX2153" y="connsiteY2153"/>
              </a:cxn>
              <a:cxn ang="0">
                <a:pos x="connsiteX2154" y="connsiteY2154"/>
              </a:cxn>
              <a:cxn ang="0">
                <a:pos x="connsiteX2155" y="connsiteY2155"/>
              </a:cxn>
              <a:cxn ang="0">
                <a:pos x="connsiteX2156" y="connsiteY2156"/>
              </a:cxn>
              <a:cxn ang="0">
                <a:pos x="connsiteX2157" y="connsiteY2157"/>
              </a:cxn>
              <a:cxn ang="0">
                <a:pos x="connsiteX2158" y="connsiteY2158"/>
              </a:cxn>
              <a:cxn ang="0">
                <a:pos x="connsiteX2159" y="connsiteY2159"/>
              </a:cxn>
              <a:cxn ang="0">
                <a:pos x="connsiteX2160" y="connsiteY2160"/>
              </a:cxn>
              <a:cxn ang="0">
                <a:pos x="connsiteX2161" y="connsiteY2161"/>
              </a:cxn>
              <a:cxn ang="0">
                <a:pos x="connsiteX2162" y="connsiteY2162"/>
              </a:cxn>
              <a:cxn ang="0">
                <a:pos x="connsiteX2163" y="connsiteY2163"/>
              </a:cxn>
              <a:cxn ang="0">
                <a:pos x="connsiteX2164" y="connsiteY2164"/>
              </a:cxn>
              <a:cxn ang="0">
                <a:pos x="connsiteX2165" y="connsiteY2165"/>
              </a:cxn>
              <a:cxn ang="0">
                <a:pos x="connsiteX2166" y="connsiteY2166"/>
              </a:cxn>
              <a:cxn ang="0">
                <a:pos x="connsiteX2167" y="connsiteY2167"/>
              </a:cxn>
              <a:cxn ang="0">
                <a:pos x="connsiteX2168" y="connsiteY2168"/>
              </a:cxn>
              <a:cxn ang="0">
                <a:pos x="connsiteX2169" y="connsiteY2169"/>
              </a:cxn>
              <a:cxn ang="0">
                <a:pos x="connsiteX2170" y="connsiteY2170"/>
              </a:cxn>
              <a:cxn ang="0">
                <a:pos x="connsiteX2171" y="connsiteY2171"/>
              </a:cxn>
              <a:cxn ang="0">
                <a:pos x="connsiteX2172" y="connsiteY2172"/>
              </a:cxn>
              <a:cxn ang="0">
                <a:pos x="connsiteX2173" y="connsiteY2173"/>
              </a:cxn>
              <a:cxn ang="0">
                <a:pos x="connsiteX2174" y="connsiteY2174"/>
              </a:cxn>
              <a:cxn ang="0">
                <a:pos x="connsiteX2175" y="connsiteY2175"/>
              </a:cxn>
              <a:cxn ang="0">
                <a:pos x="connsiteX2176" y="connsiteY2176"/>
              </a:cxn>
              <a:cxn ang="0">
                <a:pos x="connsiteX2177" y="connsiteY2177"/>
              </a:cxn>
              <a:cxn ang="0">
                <a:pos x="connsiteX2178" y="connsiteY2178"/>
              </a:cxn>
              <a:cxn ang="0">
                <a:pos x="connsiteX2179" y="connsiteY2179"/>
              </a:cxn>
              <a:cxn ang="0">
                <a:pos x="connsiteX2180" y="connsiteY2180"/>
              </a:cxn>
              <a:cxn ang="0">
                <a:pos x="connsiteX2181" y="connsiteY2181"/>
              </a:cxn>
              <a:cxn ang="0">
                <a:pos x="connsiteX2182" y="connsiteY2182"/>
              </a:cxn>
              <a:cxn ang="0">
                <a:pos x="connsiteX2183" y="connsiteY2183"/>
              </a:cxn>
              <a:cxn ang="0">
                <a:pos x="connsiteX2184" y="connsiteY2184"/>
              </a:cxn>
              <a:cxn ang="0">
                <a:pos x="connsiteX2185" y="connsiteY2185"/>
              </a:cxn>
              <a:cxn ang="0">
                <a:pos x="connsiteX2186" y="connsiteY2186"/>
              </a:cxn>
              <a:cxn ang="0">
                <a:pos x="connsiteX2187" y="connsiteY2187"/>
              </a:cxn>
              <a:cxn ang="0">
                <a:pos x="connsiteX2188" y="connsiteY2188"/>
              </a:cxn>
              <a:cxn ang="0">
                <a:pos x="connsiteX2189" y="connsiteY2189"/>
              </a:cxn>
              <a:cxn ang="0">
                <a:pos x="connsiteX2190" y="connsiteY2190"/>
              </a:cxn>
              <a:cxn ang="0">
                <a:pos x="connsiteX2191" y="connsiteY2191"/>
              </a:cxn>
              <a:cxn ang="0">
                <a:pos x="connsiteX2192" y="connsiteY2192"/>
              </a:cxn>
              <a:cxn ang="0">
                <a:pos x="connsiteX2193" y="connsiteY2193"/>
              </a:cxn>
              <a:cxn ang="0">
                <a:pos x="connsiteX2194" y="connsiteY2194"/>
              </a:cxn>
              <a:cxn ang="0">
                <a:pos x="connsiteX2195" y="connsiteY2195"/>
              </a:cxn>
              <a:cxn ang="0">
                <a:pos x="connsiteX2196" y="connsiteY2196"/>
              </a:cxn>
              <a:cxn ang="0">
                <a:pos x="connsiteX2197" y="connsiteY2197"/>
              </a:cxn>
              <a:cxn ang="0">
                <a:pos x="connsiteX2198" y="connsiteY2198"/>
              </a:cxn>
              <a:cxn ang="0">
                <a:pos x="connsiteX2199" y="connsiteY2199"/>
              </a:cxn>
              <a:cxn ang="0">
                <a:pos x="connsiteX2200" y="connsiteY2200"/>
              </a:cxn>
              <a:cxn ang="0">
                <a:pos x="connsiteX2201" y="connsiteY2201"/>
              </a:cxn>
              <a:cxn ang="0">
                <a:pos x="connsiteX2202" y="connsiteY2202"/>
              </a:cxn>
              <a:cxn ang="0">
                <a:pos x="connsiteX2203" y="connsiteY2203"/>
              </a:cxn>
              <a:cxn ang="0">
                <a:pos x="connsiteX2204" y="connsiteY2204"/>
              </a:cxn>
              <a:cxn ang="0">
                <a:pos x="connsiteX2205" y="connsiteY2205"/>
              </a:cxn>
              <a:cxn ang="0">
                <a:pos x="connsiteX2206" y="connsiteY2206"/>
              </a:cxn>
              <a:cxn ang="0">
                <a:pos x="connsiteX2207" y="connsiteY2207"/>
              </a:cxn>
              <a:cxn ang="0">
                <a:pos x="connsiteX2208" y="connsiteY2208"/>
              </a:cxn>
              <a:cxn ang="0">
                <a:pos x="connsiteX2209" y="connsiteY2209"/>
              </a:cxn>
              <a:cxn ang="0">
                <a:pos x="connsiteX2210" y="connsiteY2210"/>
              </a:cxn>
              <a:cxn ang="0">
                <a:pos x="connsiteX2211" y="connsiteY2211"/>
              </a:cxn>
              <a:cxn ang="0">
                <a:pos x="connsiteX2212" y="connsiteY2212"/>
              </a:cxn>
              <a:cxn ang="0">
                <a:pos x="connsiteX2213" y="connsiteY2213"/>
              </a:cxn>
              <a:cxn ang="0">
                <a:pos x="connsiteX2214" y="connsiteY2214"/>
              </a:cxn>
              <a:cxn ang="0">
                <a:pos x="connsiteX2215" y="connsiteY2215"/>
              </a:cxn>
              <a:cxn ang="0">
                <a:pos x="connsiteX2216" y="connsiteY2216"/>
              </a:cxn>
              <a:cxn ang="0">
                <a:pos x="connsiteX2217" y="connsiteY2217"/>
              </a:cxn>
              <a:cxn ang="0">
                <a:pos x="connsiteX2218" y="connsiteY2218"/>
              </a:cxn>
              <a:cxn ang="0">
                <a:pos x="connsiteX2219" y="connsiteY2219"/>
              </a:cxn>
              <a:cxn ang="0">
                <a:pos x="connsiteX2220" y="connsiteY2220"/>
              </a:cxn>
              <a:cxn ang="0">
                <a:pos x="connsiteX2221" y="connsiteY2221"/>
              </a:cxn>
              <a:cxn ang="0">
                <a:pos x="connsiteX2222" y="connsiteY2222"/>
              </a:cxn>
              <a:cxn ang="0">
                <a:pos x="connsiteX2223" y="connsiteY2223"/>
              </a:cxn>
              <a:cxn ang="0">
                <a:pos x="connsiteX2224" y="connsiteY2224"/>
              </a:cxn>
              <a:cxn ang="0">
                <a:pos x="connsiteX2225" y="connsiteY2225"/>
              </a:cxn>
              <a:cxn ang="0">
                <a:pos x="connsiteX2226" y="connsiteY2226"/>
              </a:cxn>
              <a:cxn ang="0">
                <a:pos x="connsiteX2227" y="connsiteY2227"/>
              </a:cxn>
              <a:cxn ang="0">
                <a:pos x="connsiteX2228" y="connsiteY2228"/>
              </a:cxn>
              <a:cxn ang="0">
                <a:pos x="connsiteX2229" y="connsiteY2229"/>
              </a:cxn>
              <a:cxn ang="0">
                <a:pos x="connsiteX2230" y="connsiteY2230"/>
              </a:cxn>
              <a:cxn ang="0">
                <a:pos x="connsiteX2231" y="connsiteY2231"/>
              </a:cxn>
              <a:cxn ang="0">
                <a:pos x="connsiteX2232" y="connsiteY2232"/>
              </a:cxn>
              <a:cxn ang="0">
                <a:pos x="connsiteX2233" y="connsiteY2233"/>
              </a:cxn>
              <a:cxn ang="0">
                <a:pos x="connsiteX2234" y="connsiteY2234"/>
              </a:cxn>
              <a:cxn ang="0">
                <a:pos x="connsiteX2235" y="connsiteY2235"/>
              </a:cxn>
              <a:cxn ang="0">
                <a:pos x="connsiteX2236" y="connsiteY2236"/>
              </a:cxn>
              <a:cxn ang="0">
                <a:pos x="connsiteX2237" y="connsiteY2237"/>
              </a:cxn>
              <a:cxn ang="0">
                <a:pos x="connsiteX2238" y="connsiteY2238"/>
              </a:cxn>
              <a:cxn ang="0">
                <a:pos x="connsiteX2239" y="connsiteY2239"/>
              </a:cxn>
              <a:cxn ang="0">
                <a:pos x="connsiteX2240" y="connsiteY2240"/>
              </a:cxn>
              <a:cxn ang="0">
                <a:pos x="connsiteX2241" y="connsiteY2241"/>
              </a:cxn>
              <a:cxn ang="0">
                <a:pos x="connsiteX2242" y="connsiteY2242"/>
              </a:cxn>
              <a:cxn ang="0">
                <a:pos x="connsiteX2243" y="connsiteY2243"/>
              </a:cxn>
              <a:cxn ang="0">
                <a:pos x="connsiteX2244" y="connsiteY2244"/>
              </a:cxn>
              <a:cxn ang="0">
                <a:pos x="connsiteX2245" y="connsiteY2245"/>
              </a:cxn>
              <a:cxn ang="0">
                <a:pos x="connsiteX2246" y="connsiteY2246"/>
              </a:cxn>
              <a:cxn ang="0">
                <a:pos x="connsiteX2247" y="connsiteY2247"/>
              </a:cxn>
              <a:cxn ang="0">
                <a:pos x="connsiteX2248" y="connsiteY2248"/>
              </a:cxn>
              <a:cxn ang="0">
                <a:pos x="connsiteX2249" y="connsiteY2249"/>
              </a:cxn>
              <a:cxn ang="0">
                <a:pos x="connsiteX2250" y="connsiteY2250"/>
              </a:cxn>
              <a:cxn ang="0">
                <a:pos x="connsiteX2251" y="connsiteY2251"/>
              </a:cxn>
              <a:cxn ang="0">
                <a:pos x="connsiteX2252" y="connsiteY2252"/>
              </a:cxn>
              <a:cxn ang="0">
                <a:pos x="connsiteX2253" y="connsiteY2253"/>
              </a:cxn>
              <a:cxn ang="0">
                <a:pos x="connsiteX2254" y="connsiteY2254"/>
              </a:cxn>
              <a:cxn ang="0">
                <a:pos x="connsiteX2255" y="connsiteY2255"/>
              </a:cxn>
              <a:cxn ang="0">
                <a:pos x="connsiteX2256" y="connsiteY2256"/>
              </a:cxn>
              <a:cxn ang="0">
                <a:pos x="connsiteX2257" y="connsiteY2257"/>
              </a:cxn>
              <a:cxn ang="0">
                <a:pos x="connsiteX2258" y="connsiteY2258"/>
              </a:cxn>
              <a:cxn ang="0">
                <a:pos x="connsiteX2259" y="connsiteY2259"/>
              </a:cxn>
              <a:cxn ang="0">
                <a:pos x="connsiteX2260" y="connsiteY2260"/>
              </a:cxn>
              <a:cxn ang="0">
                <a:pos x="connsiteX2261" y="connsiteY2261"/>
              </a:cxn>
              <a:cxn ang="0">
                <a:pos x="connsiteX2262" y="connsiteY2262"/>
              </a:cxn>
              <a:cxn ang="0">
                <a:pos x="connsiteX2263" y="connsiteY2263"/>
              </a:cxn>
              <a:cxn ang="0">
                <a:pos x="connsiteX2264" y="connsiteY2264"/>
              </a:cxn>
              <a:cxn ang="0">
                <a:pos x="connsiteX2265" y="connsiteY2265"/>
              </a:cxn>
              <a:cxn ang="0">
                <a:pos x="connsiteX2266" y="connsiteY2266"/>
              </a:cxn>
              <a:cxn ang="0">
                <a:pos x="connsiteX2267" y="connsiteY2267"/>
              </a:cxn>
              <a:cxn ang="0">
                <a:pos x="connsiteX2268" y="connsiteY2268"/>
              </a:cxn>
              <a:cxn ang="0">
                <a:pos x="connsiteX2269" y="connsiteY2269"/>
              </a:cxn>
              <a:cxn ang="0">
                <a:pos x="connsiteX2270" y="connsiteY2270"/>
              </a:cxn>
              <a:cxn ang="0">
                <a:pos x="connsiteX2271" y="connsiteY2271"/>
              </a:cxn>
              <a:cxn ang="0">
                <a:pos x="connsiteX2272" y="connsiteY2272"/>
              </a:cxn>
              <a:cxn ang="0">
                <a:pos x="connsiteX2273" y="connsiteY2273"/>
              </a:cxn>
              <a:cxn ang="0">
                <a:pos x="connsiteX2274" y="connsiteY2274"/>
              </a:cxn>
              <a:cxn ang="0">
                <a:pos x="connsiteX2275" y="connsiteY2275"/>
              </a:cxn>
              <a:cxn ang="0">
                <a:pos x="connsiteX2276" y="connsiteY2276"/>
              </a:cxn>
              <a:cxn ang="0">
                <a:pos x="connsiteX2277" y="connsiteY2277"/>
              </a:cxn>
              <a:cxn ang="0">
                <a:pos x="connsiteX2278" y="connsiteY2278"/>
              </a:cxn>
              <a:cxn ang="0">
                <a:pos x="connsiteX2279" y="connsiteY2279"/>
              </a:cxn>
              <a:cxn ang="0">
                <a:pos x="connsiteX2280" y="connsiteY2280"/>
              </a:cxn>
              <a:cxn ang="0">
                <a:pos x="connsiteX2281" y="connsiteY2281"/>
              </a:cxn>
              <a:cxn ang="0">
                <a:pos x="connsiteX2282" y="connsiteY2282"/>
              </a:cxn>
              <a:cxn ang="0">
                <a:pos x="connsiteX2283" y="connsiteY2283"/>
              </a:cxn>
              <a:cxn ang="0">
                <a:pos x="connsiteX2284" y="connsiteY2284"/>
              </a:cxn>
              <a:cxn ang="0">
                <a:pos x="connsiteX2285" y="connsiteY2285"/>
              </a:cxn>
              <a:cxn ang="0">
                <a:pos x="connsiteX2286" y="connsiteY2286"/>
              </a:cxn>
              <a:cxn ang="0">
                <a:pos x="connsiteX2287" y="connsiteY2287"/>
              </a:cxn>
              <a:cxn ang="0">
                <a:pos x="connsiteX2288" y="connsiteY2288"/>
              </a:cxn>
              <a:cxn ang="0">
                <a:pos x="connsiteX2289" y="connsiteY2289"/>
              </a:cxn>
              <a:cxn ang="0">
                <a:pos x="connsiteX2290" y="connsiteY2290"/>
              </a:cxn>
              <a:cxn ang="0">
                <a:pos x="connsiteX2291" y="connsiteY2291"/>
              </a:cxn>
              <a:cxn ang="0">
                <a:pos x="connsiteX2292" y="connsiteY2292"/>
              </a:cxn>
              <a:cxn ang="0">
                <a:pos x="connsiteX2293" y="connsiteY2293"/>
              </a:cxn>
              <a:cxn ang="0">
                <a:pos x="connsiteX2294" y="connsiteY2294"/>
              </a:cxn>
              <a:cxn ang="0">
                <a:pos x="connsiteX2295" y="connsiteY2295"/>
              </a:cxn>
              <a:cxn ang="0">
                <a:pos x="connsiteX2296" y="connsiteY2296"/>
              </a:cxn>
              <a:cxn ang="0">
                <a:pos x="connsiteX2297" y="connsiteY2297"/>
              </a:cxn>
              <a:cxn ang="0">
                <a:pos x="connsiteX2298" y="connsiteY2298"/>
              </a:cxn>
              <a:cxn ang="0">
                <a:pos x="connsiteX2299" y="connsiteY2299"/>
              </a:cxn>
              <a:cxn ang="0">
                <a:pos x="connsiteX2300" y="connsiteY2300"/>
              </a:cxn>
              <a:cxn ang="0">
                <a:pos x="connsiteX2301" y="connsiteY2301"/>
              </a:cxn>
              <a:cxn ang="0">
                <a:pos x="connsiteX2302" y="connsiteY2302"/>
              </a:cxn>
              <a:cxn ang="0">
                <a:pos x="connsiteX2303" y="connsiteY2303"/>
              </a:cxn>
              <a:cxn ang="0">
                <a:pos x="connsiteX2304" y="connsiteY2304"/>
              </a:cxn>
              <a:cxn ang="0">
                <a:pos x="connsiteX2305" y="connsiteY2305"/>
              </a:cxn>
              <a:cxn ang="0">
                <a:pos x="connsiteX2306" y="connsiteY2306"/>
              </a:cxn>
              <a:cxn ang="0">
                <a:pos x="connsiteX2307" y="connsiteY2307"/>
              </a:cxn>
              <a:cxn ang="0">
                <a:pos x="connsiteX2308" y="connsiteY2308"/>
              </a:cxn>
              <a:cxn ang="0">
                <a:pos x="connsiteX2309" y="connsiteY2309"/>
              </a:cxn>
              <a:cxn ang="0">
                <a:pos x="connsiteX2310" y="connsiteY2310"/>
              </a:cxn>
              <a:cxn ang="0">
                <a:pos x="connsiteX2311" y="connsiteY2311"/>
              </a:cxn>
              <a:cxn ang="0">
                <a:pos x="connsiteX2312" y="connsiteY2312"/>
              </a:cxn>
              <a:cxn ang="0">
                <a:pos x="connsiteX2313" y="connsiteY2313"/>
              </a:cxn>
              <a:cxn ang="0">
                <a:pos x="connsiteX2314" y="connsiteY2314"/>
              </a:cxn>
              <a:cxn ang="0">
                <a:pos x="connsiteX2315" y="connsiteY2315"/>
              </a:cxn>
              <a:cxn ang="0">
                <a:pos x="connsiteX2316" y="connsiteY2316"/>
              </a:cxn>
              <a:cxn ang="0">
                <a:pos x="connsiteX2317" y="connsiteY2317"/>
              </a:cxn>
              <a:cxn ang="0">
                <a:pos x="connsiteX2318" y="connsiteY2318"/>
              </a:cxn>
              <a:cxn ang="0">
                <a:pos x="connsiteX2319" y="connsiteY2319"/>
              </a:cxn>
              <a:cxn ang="0">
                <a:pos x="connsiteX2320" y="connsiteY2320"/>
              </a:cxn>
              <a:cxn ang="0">
                <a:pos x="connsiteX2321" y="connsiteY2321"/>
              </a:cxn>
              <a:cxn ang="0">
                <a:pos x="connsiteX2322" y="connsiteY2322"/>
              </a:cxn>
              <a:cxn ang="0">
                <a:pos x="connsiteX2323" y="connsiteY2323"/>
              </a:cxn>
              <a:cxn ang="0">
                <a:pos x="connsiteX2324" y="connsiteY2324"/>
              </a:cxn>
              <a:cxn ang="0">
                <a:pos x="connsiteX2325" y="connsiteY2325"/>
              </a:cxn>
              <a:cxn ang="0">
                <a:pos x="connsiteX2326" y="connsiteY2326"/>
              </a:cxn>
              <a:cxn ang="0">
                <a:pos x="connsiteX2327" y="connsiteY2327"/>
              </a:cxn>
              <a:cxn ang="0">
                <a:pos x="connsiteX2328" y="connsiteY2328"/>
              </a:cxn>
              <a:cxn ang="0">
                <a:pos x="connsiteX2329" y="connsiteY2329"/>
              </a:cxn>
              <a:cxn ang="0">
                <a:pos x="connsiteX2330" y="connsiteY2330"/>
              </a:cxn>
              <a:cxn ang="0">
                <a:pos x="connsiteX2331" y="connsiteY2331"/>
              </a:cxn>
              <a:cxn ang="0">
                <a:pos x="connsiteX2332" y="connsiteY2332"/>
              </a:cxn>
              <a:cxn ang="0">
                <a:pos x="connsiteX2333" y="connsiteY2333"/>
              </a:cxn>
              <a:cxn ang="0">
                <a:pos x="connsiteX2334" y="connsiteY2334"/>
              </a:cxn>
              <a:cxn ang="0">
                <a:pos x="connsiteX2335" y="connsiteY2335"/>
              </a:cxn>
              <a:cxn ang="0">
                <a:pos x="connsiteX2336" y="connsiteY2336"/>
              </a:cxn>
              <a:cxn ang="0">
                <a:pos x="connsiteX2337" y="connsiteY2337"/>
              </a:cxn>
              <a:cxn ang="0">
                <a:pos x="connsiteX2338" y="connsiteY2338"/>
              </a:cxn>
              <a:cxn ang="0">
                <a:pos x="connsiteX2339" y="connsiteY2339"/>
              </a:cxn>
              <a:cxn ang="0">
                <a:pos x="connsiteX2340" y="connsiteY2340"/>
              </a:cxn>
              <a:cxn ang="0">
                <a:pos x="connsiteX2341" y="connsiteY2341"/>
              </a:cxn>
              <a:cxn ang="0">
                <a:pos x="connsiteX2342" y="connsiteY2342"/>
              </a:cxn>
              <a:cxn ang="0">
                <a:pos x="connsiteX2343" y="connsiteY2343"/>
              </a:cxn>
              <a:cxn ang="0">
                <a:pos x="connsiteX2344" y="connsiteY2344"/>
              </a:cxn>
              <a:cxn ang="0">
                <a:pos x="connsiteX2345" y="connsiteY2345"/>
              </a:cxn>
              <a:cxn ang="0">
                <a:pos x="connsiteX2346" y="connsiteY2346"/>
              </a:cxn>
              <a:cxn ang="0">
                <a:pos x="connsiteX2347" y="connsiteY2347"/>
              </a:cxn>
              <a:cxn ang="0">
                <a:pos x="connsiteX2348" y="connsiteY2348"/>
              </a:cxn>
              <a:cxn ang="0">
                <a:pos x="connsiteX2349" y="connsiteY2349"/>
              </a:cxn>
              <a:cxn ang="0">
                <a:pos x="connsiteX2350" y="connsiteY2350"/>
              </a:cxn>
              <a:cxn ang="0">
                <a:pos x="connsiteX2351" y="connsiteY2351"/>
              </a:cxn>
              <a:cxn ang="0">
                <a:pos x="connsiteX2352" y="connsiteY2352"/>
              </a:cxn>
              <a:cxn ang="0">
                <a:pos x="connsiteX2353" y="connsiteY2353"/>
              </a:cxn>
              <a:cxn ang="0">
                <a:pos x="connsiteX2354" y="connsiteY2354"/>
              </a:cxn>
              <a:cxn ang="0">
                <a:pos x="connsiteX2355" y="connsiteY2355"/>
              </a:cxn>
              <a:cxn ang="0">
                <a:pos x="connsiteX2356" y="connsiteY2356"/>
              </a:cxn>
              <a:cxn ang="0">
                <a:pos x="connsiteX2357" y="connsiteY2357"/>
              </a:cxn>
              <a:cxn ang="0">
                <a:pos x="connsiteX2358" y="connsiteY2358"/>
              </a:cxn>
              <a:cxn ang="0">
                <a:pos x="connsiteX2359" y="connsiteY2359"/>
              </a:cxn>
              <a:cxn ang="0">
                <a:pos x="connsiteX2360" y="connsiteY2360"/>
              </a:cxn>
              <a:cxn ang="0">
                <a:pos x="connsiteX2361" y="connsiteY2361"/>
              </a:cxn>
              <a:cxn ang="0">
                <a:pos x="connsiteX2362" y="connsiteY2362"/>
              </a:cxn>
              <a:cxn ang="0">
                <a:pos x="connsiteX2363" y="connsiteY2363"/>
              </a:cxn>
              <a:cxn ang="0">
                <a:pos x="connsiteX2364" y="connsiteY2364"/>
              </a:cxn>
              <a:cxn ang="0">
                <a:pos x="connsiteX2365" y="connsiteY2365"/>
              </a:cxn>
              <a:cxn ang="0">
                <a:pos x="connsiteX2366" y="connsiteY2366"/>
              </a:cxn>
              <a:cxn ang="0">
                <a:pos x="connsiteX2367" y="connsiteY2367"/>
              </a:cxn>
              <a:cxn ang="0">
                <a:pos x="connsiteX2368" y="connsiteY2368"/>
              </a:cxn>
              <a:cxn ang="0">
                <a:pos x="connsiteX2369" y="connsiteY2369"/>
              </a:cxn>
              <a:cxn ang="0">
                <a:pos x="connsiteX2370" y="connsiteY2370"/>
              </a:cxn>
              <a:cxn ang="0">
                <a:pos x="connsiteX2371" y="connsiteY2371"/>
              </a:cxn>
              <a:cxn ang="0">
                <a:pos x="connsiteX2372" y="connsiteY2372"/>
              </a:cxn>
              <a:cxn ang="0">
                <a:pos x="connsiteX2373" y="connsiteY2373"/>
              </a:cxn>
              <a:cxn ang="0">
                <a:pos x="connsiteX2374" y="connsiteY2374"/>
              </a:cxn>
              <a:cxn ang="0">
                <a:pos x="connsiteX2375" y="connsiteY2375"/>
              </a:cxn>
              <a:cxn ang="0">
                <a:pos x="connsiteX2376" y="connsiteY2376"/>
              </a:cxn>
              <a:cxn ang="0">
                <a:pos x="connsiteX2377" y="connsiteY2377"/>
              </a:cxn>
              <a:cxn ang="0">
                <a:pos x="connsiteX2378" y="connsiteY2378"/>
              </a:cxn>
              <a:cxn ang="0">
                <a:pos x="connsiteX2379" y="connsiteY2379"/>
              </a:cxn>
              <a:cxn ang="0">
                <a:pos x="connsiteX2380" y="connsiteY2380"/>
              </a:cxn>
              <a:cxn ang="0">
                <a:pos x="connsiteX2381" y="connsiteY2381"/>
              </a:cxn>
              <a:cxn ang="0">
                <a:pos x="connsiteX2382" y="connsiteY2382"/>
              </a:cxn>
              <a:cxn ang="0">
                <a:pos x="connsiteX2383" y="connsiteY2383"/>
              </a:cxn>
              <a:cxn ang="0">
                <a:pos x="connsiteX2384" y="connsiteY2384"/>
              </a:cxn>
              <a:cxn ang="0">
                <a:pos x="connsiteX2385" y="connsiteY2385"/>
              </a:cxn>
              <a:cxn ang="0">
                <a:pos x="connsiteX2386" y="connsiteY2386"/>
              </a:cxn>
              <a:cxn ang="0">
                <a:pos x="connsiteX2387" y="connsiteY2387"/>
              </a:cxn>
              <a:cxn ang="0">
                <a:pos x="connsiteX2388" y="connsiteY2388"/>
              </a:cxn>
              <a:cxn ang="0">
                <a:pos x="connsiteX2389" y="connsiteY2389"/>
              </a:cxn>
              <a:cxn ang="0">
                <a:pos x="connsiteX2390" y="connsiteY2390"/>
              </a:cxn>
              <a:cxn ang="0">
                <a:pos x="connsiteX2391" y="connsiteY2391"/>
              </a:cxn>
              <a:cxn ang="0">
                <a:pos x="connsiteX2392" y="connsiteY2392"/>
              </a:cxn>
              <a:cxn ang="0">
                <a:pos x="connsiteX2393" y="connsiteY2393"/>
              </a:cxn>
              <a:cxn ang="0">
                <a:pos x="connsiteX2394" y="connsiteY2394"/>
              </a:cxn>
              <a:cxn ang="0">
                <a:pos x="connsiteX2395" y="connsiteY2395"/>
              </a:cxn>
              <a:cxn ang="0">
                <a:pos x="connsiteX2396" y="connsiteY2396"/>
              </a:cxn>
              <a:cxn ang="0">
                <a:pos x="connsiteX2397" y="connsiteY2397"/>
              </a:cxn>
              <a:cxn ang="0">
                <a:pos x="connsiteX2398" y="connsiteY2398"/>
              </a:cxn>
              <a:cxn ang="0">
                <a:pos x="connsiteX2399" y="connsiteY2399"/>
              </a:cxn>
              <a:cxn ang="0">
                <a:pos x="connsiteX2400" y="connsiteY2400"/>
              </a:cxn>
              <a:cxn ang="0">
                <a:pos x="connsiteX2401" y="connsiteY2401"/>
              </a:cxn>
              <a:cxn ang="0">
                <a:pos x="connsiteX2402" y="connsiteY2402"/>
              </a:cxn>
              <a:cxn ang="0">
                <a:pos x="connsiteX2403" y="connsiteY2403"/>
              </a:cxn>
              <a:cxn ang="0">
                <a:pos x="connsiteX2404" y="connsiteY2404"/>
              </a:cxn>
              <a:cxn ang="0">
                <a:pos x="connsiteX2405" y="connsiteY2405"/>
              </a:cxn>
              <a:cxn ang="0">
                <a:pos x="connsiteX2406" y="connsiteY2406"/>
              </a:cxn>
              <a:cxn ang="0">
                <a:pos x="connsiteX2407" y="connsiteY2407"/>
              </a:cxn>
              <a:cxn ang="0">
                <a:pos x="connsiteX2408" y="connsiteY2408"/>
              </a:cxn>
              <a:cxn ang="0">
                <a:pos x="connsiteX2409" y="connsiteY2409"/>
              </a:cxn>
              <a:cxn ang="0">
                <a:pos x="connsiteX2410" y="connsiteY2410"/>
              </a:cxn>
              <a:cxn ang="0">
                <a:pos x="connsiteX2411" y="connsiteY2411"/>
              </a:cxn>
              <a:cxn ang="0">
                <a:pos x="connsiteX2412" y="connsiteY2412"/>
              </a:cxn>
              <a:cxn ang="0">
                <a:pos x="connsiteX2413" y="connsiteY2413"/>
              </a:cxn>
              <a:cxn ang="0">
                <a:pos x="connsiteX2414" y="connsiteY2414"/>
              </a:cxn>
              <a:cxn ang="0">
                <a:pos x="connsiteX2415" y="connsiteY2415"/>
              </a:cxn>
              <a:cxn ang="0">
                <a:pos x="connsiteX2416" y="connsiteY2416"/>
              </a:cxn>
              <a:cxn ang="0">
                <a:pos x="connsiteX2417" y="connsiteY2417"/>
              </a:cxn>
              <a:cxn ang="0">
                <a:pos x="connsiteX2418" y="connsiteY2418"/>
              </a:cxn>
              <a:cxn ang="0">
                <a:pos x="connsiteX2419" y="connsiteY2419"/>
              </a:cxn>
              <a:cxn ang="0">
                <a:pos x="connsiteX2420" y="connsiteY2420"/>
              </a:cxn>
              <a:cxn ang="0">
                <a:pos x="connsiteX2421" y="connsiteY2421"/>
              </a:cxn>
              <a:cxn ang="0">
                <a:pos x="connsiteX2422" y="connsiteY2422"/>
              </a:cxn>
              <a:cxn ang="0">
                <a:pos x="connsiteX2423" y="connsiteY2423"/>
              </a:cxn>
              <a:cxn ang="0">
                <a:pos x="connsiteX2424" y="connsiteY2424"/>
              </a:cxn>
              <a:cxn ang="0">
                <a:pos x="connsiteX2425" y="connsiteY2425"/>
              </a:cxn>
              <a:cxn ang="0">
                <a:pos x="connsiteX2426" y="connsiteY2426"/>
              </a:cxn>
              <a:cxn ang="0">
                <a:pos x="connsiteX2427" y="connsiteY2427"/>
              </a:cxn>
              <a:cxn ang="0">
                <a:pos x="connsiteX2428" y="connsiteY2428"/>
              </a:cxn>
              <a:cxn ang="0">
                <a:pos x="connsiteX2429" y="connsiteY2429"/>
              </a:cxn>
              <a:cxn ang="0">
                <a:pos x="connsiteX2430" y="connsiteY2430"/>
              </a:cxn>
              <a:cxn ang="0">
                <a:pos x="connsiteX2431" y="connsiteY2431"/>
              </a:cxn>
              <a:cxn ang="0">
                <a:pos x="connsiteX2432" y="connsiteY2432"/>
              </a:cxn>
              <a:cxn ang="0">
                <a:pos x="connsiteX2433" y="connsiteY2433"/>
              </a:cxn>
              <a:cxn ang="0">
                <a:pos x="connsiteX2434" y="connsiteY2434"/>
              </a:cxn>
              <a:cxn ang="0">
                <a:pos x="connsiteX2435" y="connsiteY2435"/>
              </a:cxn>
              <a:cxn ang="0">
                <a:pos x="connsiteX2436" y="connsiteY2436"/>
              </a:cxn>
              <a:cxn ang="0">
                <a:pos x="connsiteX2437" y="connsiteY2437"/>
              </a:cxn>
              <a:cxn ang="0">
                <a:pos x="connsiteX2438" y="connsiteY2438"/>
              </a:cxn>
              <a:cxn ang="0">
                <a:pos x="connsiteX2439" y="connsiteY2439"/>
              </a:cxn>
              <a:cxn ang="0">
                <a:pos x="connsiteX2440" y="connsiteY2440"/>
              </a:cxn>
              <a:cxn ang="0">
                <a:pos x="connsiteX2441" y="connsiteY2441"/>
              </a:cxn>
              <a:cxn ang="0">
                <a:pos x="connsiteX2442" y="connsiteY2442"/>
              </a:cxn>
              <a:cxn ang="0">
                <a:pos x="connsiteX2443" y="connsiteY2443"/>
              </a:cxn>
              <a:cxn ang="0">
                <a:pos x="connsiteX2444" y="connsiteY2444"/>
              </a:cxn>
              <a:cxn ang="0">
                <a:pos x="connsiteX2445" y="connsiteY2445"/>
              </a:cxn>
              <a:cxn ang="0">
                <a:pos x="connsiteX2446" y="connsiteY2446"/>
              </a:cxn>
              <a:cxn ang="0">
                <a:pos x="connsiteX2447" y="connsiteY2447"/>
              </a:cxn>
              <a:cxn ang="0">
                <a:pos x="connsiteX2448" y="connsiteY2448"/>
              </a:cxn>
              <a:cxn ang="0">
                <a:pos x="connsiteX2449" y="connsiteY2449"/>
              </a:cxn>
              <a:cxn ang="0">
                <a:pos x="connsiteX2450" y="connsiteY2450"/>
              </a:cxn>
              <a:cxn ang="0">
                <a:pos x="connsiteX2451" y="connsiteY2451"/>
              </a:cxn>
              <a:cxn ang="0">
                <a:pos x="connsiteX2452" y="connsiteY2452"/>
              </a:cxn>
              <a:cxn ang="0">
                <a:pos x="connsiteX2453" y="connsiteY2453"/>
              </a:cxn>
              <a:cxn ang="0">
                <a:pos x="connsiteX2454" y="connsiteY2454"/>
              </a:cxn>
              <a:cxn ang="0">
                <a:pos x="connsiteX2455" y="connsiteY2455"/>
              </a:cxn>
              <a:cxn ang="0">
                <a:pos x="connsiteX2456" y="connsiteY2456"/>
              </a:cxn>
              <a:cxn ang="0">
                <a:pos x="connsiteX2457" y="connsiteY2457"/>
              </a:cxn>
              <a:cxn ang="0">
                <a:pos x="connsiteX2458" y="connsiteY2458"/>
              </a:cxn>
              <a:cxn ang="0">
                <a:pos x="connsiteX2459" y="connsiteY2459"/>
              </a:cxn>
              <a:cxn ang="0">
                <a:pos x="connsiteX2460" y="connsiteY2460"/>
              </a:cxn>
              <a:cxn ang="0">
                <a:pos x="connsiteX2461" y="connsiteY2461"/>
              </a:cxn>
              <a:cxn ang="0">
                <a:pos x="connsiteX2462" y="connsiteY2462"/>
              </a:cxn>
              <a:cxn ang="0">
                <a:pos x="connsiteX2463" y="connsiteY2463"/>
              </a:cxn>
              <a:cxn ang="0">
                <a:pos x="connsiteX2464" y="connsiteY2464"/>
              </a:cxn>
              <a:cxn ang="0">
                <a:pos x="connsiteX2465" y="connsiteY2465"/>
              </a:cxn>
              <a:cxn ang="0">
                <a:pos x="connsiteX2466" y="connsiteY2466"/>
              </a:cxn>
              <a:cxn ang="0">
                <a:pos x="connsiteX2467" y="connsiteY2467"/>
              </a:cxn>
              <a:cxn ang="0">
                <a:pos x="connsiteX2468" y="connsiteY2468"/>
              </a:cxn>
              <a:cxn ang="0">
                <a:pos x="connsiteX2469" y="connsiteY2469"/>
              </a:cxn>
              <a:cxn ang="0">
                <a:pos x="connsiteX2470" y="connsiteY2470"/>
              </a:cxn>
              <a:cxn ang="0">
                <a:pos x="connsiteX2471" y="connsiteY2471"/>
              </a:cxn>
              <a:cxn ang="0">
                <a:pos x="connsiteX2472" y="connsiteY2472"/>
              </a:cxn>
              <a:cxn ang="0">
                <a:pos x="connsiteX2473" y="connsiteY2473"/>
              </a:cxn>
              <a:cxn ang="0">
                <a:pos x="connsiteX2474" y="connsiteY2474"/>
              </a:cxn>
              <a:cxn ang="0">
                <a:pos x="connsiteX2475" y="connsiteY2475"/>
              </a:cxn>
              <a:cxn ang="0">
                <a:pos x="connsiteX2476" y="connsiteY2476"/>
              </a:cxn>
              <a:cxn ang="0">
                <a:pos x="connsiteX2477" y="connsiteY2477"/>
              </a:cxn>
              <a:cxn ang="0">
                <a:pos x="connsiteX2478" y="connsiteY2478"/>
              </a:cxn>
              <a:cxn ang="0">
                <a:pos x="connsiteX2479" y="connsiteY2479"/>
              </a:cxn>
              <a:cxn ang="0">
                <a:pos x="connsiteX2480" y="connsiteY2480"/>
              </a:cxn>
              <a:cxn ang="0">
                <a:pos x="connsiteX2481" y="connsiteY2481"/>
              </a:cxn>
              <a:cxn ang="0">
                <a:pos x="connsiteX2482" y="connsiteY2482"/>
              </a:cxn>
              <a:cxn ang="0">
                <a:pos x="connsiteX2483" y="connsiteY2483"/>
              </a:cxn>
              <a:cxn ang="0">
                <a:pos x="connsiteX2484" y="connsiteY2484"/>
              </a:cxn>
              <a:cxn ang="0">
                <a:pos x="connsiteX2485" y="connsiteY2485"/>
              </a:cxn>
              <a:cxn ang="0">
                <a:pos x="connsiteX2486" y="connsiteY2486"/>
              </a:cxn>
              <a:cxn ang="0">
                <a:pos x="connsiteX2487" y="connsiteY2487"/>
              </a:cxn>
              <a:cxn ang="0">
                <a:pos x="connsiteX2488" y="connsiteY2488"/>
              </a:cxn>
              <a:cxn ang="0">
                <a:pos x="connsiteX2489" y="connsiteY2489"/>
              </a:cxn>
              <a:cxn ang="0">
                <a:pos x="connsiteX2490" y="connsiteY2490"/>
              </a:cxn>
              <a:cxn ang="0">
                <a:pos x="connsiteX2491" y="connsiteY2491"/>
              </a:cxn>
              <a:cxn ang="0">
                <a:pos x="connsiteX2492" y="connsiteY2492"/>
              </a:cxn>
              <a:cxn ang="0">
                <a:pos x="connsiteX2493" y="connsiteY2493"/>
              </a:cxn>
              <a:cxn ang="0">
                <a:pos x="connsiteX2494" y="connsiteY2494"/>
              </a:cxn>
              <a:cxn ang="0">
                <a:pos x="connsiteX2495" y="connsiteY2495"/>
              </a:cxn>
              <a:cxn ang="0">
                <a:pos x="connsiteX2496" y="connsiteY2496"/>
              </a:cxn>
              <a:cxn ang="0">
                <a:pos x="connsiteX2497" y="connsiteY2497"/>
              </a:cxn>
              <a:cxn ang="0">
                <a:pos x="connsiteX2498" y="connsiteY2498"/>
              </a:cxn>
              <a:cxn ang="0">
                <a:pos x="connsiteX2499" y="connsiteY2499"/>
              </a:cxn>
              <a:cxn ang="0">
                <a:pos x="connsiteX2500" y="connsiteY2500"/>
              </a:cxn>
              <a:cxn ang="0">
                <a:pos x="connsiteX2501" y="connsiteY2501"/>
              </a:cxn>
              <a:cxn ang="0">
                <a:pos x="connsiteX2502" y="connsiteY2502"/>
              </a:cxn>
              <a:cxn ang="0">
                <a:pos x="connsiteX2503" y="connsiteY2503"/>
              </a:cxn>
              <a:cxn ang="0">
                <a:pos x="connsiteX2504" y="connsiteY2504"/>
              </a:cxn>
              <a:cxn ang="0">
                <a:pos x="connsiteX2505" y="connsiteY2505"/>
              </a:cxn>
              <a:cxn ang="0">
                <a:pos x="connsiteX2506" y="connsiteY2506"/>
              </a:cxn>
              <a:cxn ang="0">
                <a:pos x="connsiteX2507" y="connsiteY2507"/>
              </a:cxn>
              <a:cxn ang="0">
                <a:pos x="connsiteX2508" y="connsiteY2508"/>
              </a:cxn>
              <a:cxn ang="0">
                <a:pos x="connsiteX2509" y="connsiteY2509"/>
              </a:cxn>
              <a:cxn ang="0">
                <a:pos x="connsiteX2510" y="connsiteY2510"/>
              </a:cxn>
              <a:cxn ang="0">
                <a:pos x="connsiteX2511" y="connsiteY2511"/>
              </a:cxn>
              <a:cxn ang="0">
                <a:pos x="connsiteX2512" y="connsiteY2512"/>
              </a:cxn>
              <a:cxn ang="0">
                <a:pos x="connsiteX2513" y="connsiteY2513"/>
              </a:cxn>
              <a:cxn ang="0">
                <a:pos x="connsiteX2514" y="connsiteY2514"/>
              </a:cxn>
              <a:cxn ang="0">
                <a:pos x="connsiteX2515" y="connsiteY2515"/>
              </a:cxn>
              <a:cxn ang="0">
                <a:pos x="connsiteX2516" y="connsiteY2516"/>
              </a:cxn>
              <a:cxn ang="0">
                <a:pos x="connsiteX2517" y="connsiteY2517"/>
              </a:cxn>
              <a:cxn ang="0">
                <a:pos x="connsiteX2518" y="connsiteY2518"/>
              </a:cxn>
              <a:cxn ang="0">
                <a:pos x="connsiteX2519" y="connsiteY2519"/>
              </a:cxn>
              <a:cxn ang="0">
                <a:pos x="connsiteX2520" y="connsiteY2520"/>
              </a:cxn>
              <a:cxn ang="0">
                <a:pos x="connsiteX2521" y="connsiteY2521"/>
              </a:cxn>
              <a:cxn ang="0">
                <a:pos x="connsiteX2522" y="connsiteY2522"/>
              </a:cxn>
              <a:cxn ang="0">
                <a:pos x="connsiteX2523" y="connsiteY2523"/>
              </a:cxn>
              <a:cxn ang="0">
                <a:pos x="connsiteX2524" y="connsiteY2524"/>
              </a:cxn>
              <a:cxn ang="0">
                <a:pos x="connsiteX2525" y="connsiteY2525"/>
              </a:cxn>
              <a:cxn ang="0">
                <a:pos x="connsiteX2526" y="connsiteY2526"/>
              </a:cxn>
              <a:cxn ang="0">
                <a:pos x="connsiteX2527" y="connsiteY2527"/>
              </a:cxn>
              <a:cxn ang="0">
                <a:pos x="connsiteX2528" y="connsiteY2528"/>
              </a:cxn>
              <a:cxn ang="0">
                <a:pos x="connsiteX2529" y="connsiteY2529"/>
              </a:cxn>
              <a:cxn ang="0">
                <a:pos x="connsiteX2530" y="connsiteY2530"/>
              </a:cxn>
              <a:cxn ang="0">
                <a:pos x="connsiteX2531" y="connsiteY2531"/>
              </a:cxn>
              <a:cxn ang="0">
                <a:pos x="connsiteX2532" y="connsiteY2532"/>
              </a:cxn>
              <a:cxn ang="0">
                <a:pos x="connsiteX2533" y="connsiteY2533"/>
              </a:cxn>
              <a:cxn ang="0">
                <a:pos x="connsiteX2534" y="connsiteY2534"/>
              </a:cxn>
              <a:cxn ang="0">
                <a:pos x="connsiteX2535" y="connsiteY2535"/>
              </a:cxn>
              <a:cxn ang="0">
                <a:pos x="connsiteX2536" y="connsiteY2536"/>
              </a:cxn>
              <a:cxn ang="0">
                <a:pos x="connsiteX2537" y="connsiteY2537"/>
              </a:cxn>
              <a:cxn ang="0">
                <a:pos x="connsiteX2538" y="connsiteY2538"/>
              </a:cxn>
              <a:cxn ang="0">
                <a:pos x="connsiteX2539" y="connsiteY2539"/>
              </a:cxn>
              <a:cxn ang="0">
                <a:pos x="connsiteX2540" y="connsiteY2540"/>
              </a:cxn>
              <a:cxn ang="0">
                <a:pos x="connsiteX2541" y="connsiteY2541"/>
              </a:cxn>
              <a:cxn ang="0">
                <a:pos x="connsiteX2542" y="connsiteY2542"/>
              </a:cxn>
              <a:cxn ang="0">
                <a:pos x="connsiteX2543" y="connsiteY2543"/>
              </a:cxn>
              <a:cxn ang="0">
                <a:pos x="connsiteX2544" y="connsiteY2544"/>
              </a:cxn>
              <a:cxn ang="0">
                <a:pos x="connsiteX2545" y="connsiteY2545"/>
              </a:cxn>
              <a:cxn ang="0">
                <a:pos x="connsiteX2546" y="connsiteY2546"/>
              </a:cxn>
              <a:cxn ang="0">
                <a:pos x="connsiteX2547" y="connsiteY2547"/>
              </a:cxn>
              <a:cxn ang="0">
                <a:pos x="connsiteX2548" y="connsiteY2548"/>
              </a:cxn>
              <a:cxn ang="0">
                <a:pos x="connsiteX2549" y="connsiteY2549"/>
              </a:cxn>
              <a:cxn ang="0">
                <a:pos x="connsiteX2550" y="connsiteY2550"/>
              </a:cxn>
              <a:cxn ang="0">
                <a:pos x="connsiteX2551" y="connsiteY2551"/>
              </a:cxn>
              <a:cxn ang="0">
                <a:pos x="connsiteX2552" y="connsiteY2552"/>
              </a:cxn>
              <a:cxn ang="0">
                <a:pos x="connsiteX2553" y="connsiteY2553"/>
              </a:cxn>
              <a:cxn ang="0">
                <a:pos x="connsiteX2554" y="connsiteY2554"/>
              </a:cxn>
              <a:cxn ang="0">
                <a:pos x="connsiteX2555" y="connsiteY2555"/>
              </a:cxn>
              <a:cxn ang="0">
                <a:pos x="connsiteX2556" y="connsiteY2556"/>
              </a:cxn>
              <a:cxn ang="0">
                <a:pos x="connsiteX2557" y="connsiteY2557"/>
              </a:cxn>
              <a:cxn ang="0">
                <a:pos x="connsiteX2558" y="connsiteY2558"/>
              </a:cxn>
              <a:cxn ang="0">
                <a:pos x="connsiteX2559" y="connsiteY2559"/>
              </a:cxn>
              <a:cxn ang="0">
                <a:pos x="connsiteX2560" y="connsiteY2560"/>
              </a:cxn>
              <a:cxn ang="0">
                <a:pos x="connsiteX2561" y="connsiteY2561"/>
              </a:cxn>
              <a:cxn ang="0">
                <a:pos x="connsiteX2562" y="connsiteY2562"/>
              </a:cxn>
              <a:cxn ang="0">
                <a:pos x="connsiteX2563" y="connsiteY2563"/>
              </a:cxn>
              <a:cxn ang="0">
                <a:pos x="connsiteX2564" y="connsiteY2564"/>
              </a:cxn>
              <a:cxn ang="0">
                <a:pos x="connsiteX2565" y="connsiteY2565"/>
              </a:cxn>
              <a:cxn ang="0">
                <a:pos x="connsiteX2566" y="connsiteY2566"/>
              </a:cxn>
              <a:cxn ang="0">
                <a:pos x="connsiteX2567" y="connsiteY2567"/>
              </a:cxn>
              <a:cxn ang="0">
                <a:pos x="connsiteX2568" y="connsiteY2568"/>
              </a:cxn>
              <a:cxn ang="0">
                <a:pos x="connsiteX2569" y="connsiteY2569"/>
              </a:cxn>
              <a:cxn ang="0">
                <a:pos x="connsiteX2570" y="connsiteY2570"/>
              </a:cxn>
              <a:cxn ang="0">
                <a:pos x="connsiteX2571" y="connsiteY2571"/>
              </a:cxn>
              <a:cxn ang="0">
                <a:pos x="connsiteX2572" y="connsiteY2572"/>
              </a:cxn>
              <a:cxn ang="0">
                <a:pos x="connsiteX2573" y="connsiteY2573"/>
              </a:cxn>
              <a:cxn ang="0">
                <a:pos x="connsiteX2574" y="connsiteY2574"/>
              </a:cxn>
              <a:cxn ang="0">
                <a:pos x="connsiteX2575" y="connsiteY2575"/>
              </a:cxn>
              <a:cxn ang="0">
                <a:pos x="connsiteX2576" y="connsiteY2576"/>
              </a:cxn>
              <a:cxn ang="0">
                <a:pos x="connsiteX2577" y="connsiteY2577"/>
              </a:cxn>
              <a:cxn ang="0">
                <a:pos x="connsiteX2578" y="connsiteY2578"/>
              </a:cxn>
              <a:cxn ang="0">
                <a:pos x="connsiteX2579" y="connsiteY2579"/>
              </a:cxn>
              <a:cxn ang="0">
                <a:pos x="connsiteX2580" y="connsiteY2580"/>
              </a:cxn>
              <a:cxn ang="0">
                <a:pos x="connsiteX2581" y="connsiteY2581"/>
              </a:cxn>
              <a:cxn ang="0">
                <a:pos x="connsiteX2582" y="connsiteY2582"/>
              </a:cxn>
              <a:cxn ang="0">
                <a:pos x="connsiteX2583" y="connsiteY2583"/>
              </a:cxn>
              <a:cxn ang="0">
                <a:pos x="connsiteX2584" y="connsiteY2584"/>
              </a:cxn>
              <a:cxn ang="0">
                <a:pos x="connsiteX2585" y="connsiteY2585"/>
              </a:cxn>
              <a:cxn ang="0">
                <a:pos x="connsiteX2586" y="connsiteY2586"/>
              </a:cxn>
              <a:cxn ang="0">
                <a:pos x="connsiteX2587" y="connsiteY2587"/>
              </a:cxn>
              <a:cxn ang="0">
                <a:pos x="connsiteX2588" y="connsiteY2588"/>
              </a:cxn>
              <a:cxn ang="0">
                <a:pos x="connsiteX2589" y="connsiteY2589"/>
              </a:cxn>
              <a:cxn ang="0">
                <a:pos x="connsiteX2590" y="connsiteY2590"/>
              </a:cxn>
              <a:cxn ang="0">
                <a:pos x="connsiteX2591" y="connsiteY2591"/>
              </a:cxn>
              <a:cxn ang="0">
                <a:pos x="connsiteX2592" y="connsiteY2592"/>
              </a:cxn>
              <a:cxn ang="0">
                <a:pos x="connsiteX2593" y="connsiteY2593"/>
              </a:cxn>
              <a:cxn ang="0">
                <a:pos x="connsiteX2594" y="connsiteY2594"/>
              </a:cxn>
              <a:cxn ang="0">
                <a:pos x="connsiteX2595" y="connsiteY2595"/>
              </a:cxn>
              <a:cxn ang="0">
                <a:pos x="connsiteX2596" y="connsiteY2596"/>
              </a:cxn>
              <a:cxn ang="0">
                <a:pos x="connsiteX2597" y="connsiteY2597"/>
              </a:cxn>
              <a:cxn ang="0">
                <a:pos x="connsiteX2598" y="connsiteY2598"/>
              </a:cxn>
              <a:cxn ang="0">
                <a:pos x="connsiteX2599" y="connsiteY2599"/>
              </a:cxn>
              <a:cxn ang="0">
                <a:pos x="connsiteX2600" y="connsiteY2600"/>
              </a:cxn>
              <a:cxn ang="0">
                <a:pos x="connsiteX2601" y="connsiteY2601"/>
              </a:cxn>
              <a:cxn ang="0">
                <a:pos x="connsiteX2602" y="connsiteY2602"/>
              </a:cxn>
              <a:cxn ang="0">
                <a:pos x="connsiteX2603" y="connsiteY2603"/>
              </a:cxn>
              <a:cxn ang="0">
                <a:pos x="connsiteX2604" y="connsiteY2604"/>
              </a:cxn>
              <a:cxn ang="0">
                <a:pos x="connsiteX2605" y="connsiteY2605"/>
              </a:cxn>
              <a:cxn ang="0">
                <a:pos x="connsiteX2606" y="connsiteY2606"/>
              </a:cxn>
              <a:cxn ang="0">
                <a:pos x="connsiteX2607" y="connsiteY2607"/>
              </a:cxn>
              <a:cxn ang="0">
                <a:pos x="connsiteX2608" y="connsiteY2608"/>
              </a:cxn>
              <a:cxn ang="0">
                <a:pos x="connsiteX2609" y="connsiteY2609"/>
              </a:cxn>
              <a:cxn ang="0">
                <a:pos x="connsiteX2610" y="connsiteY2610"/>
              </a:cxn>
              <a:cxn ang="0">
                <a:pos x="connsiteX2611" y="connsiteY2611"/>
              </a:cxn>
              <a:cxn ang="0">
                <a:pos x="connsiteX2612" y="connsiteY2612"/>
              </a:cxn>
              <a:cxn ang="0">
                <a:pos x="connsiteX2613" y="connsiteY2613"/>
              </a:cxn>
              <a:cxn ang="0">
                <a:pos x="connsiteX2614" y="connsiteY2614"/>
              </a:cxn>
              <a:cxn ang="0">
                <a:pos x="connsiteX2615" y="connsiteY2615"/>
              </a:cxn>
              <a:cxn ang="0">
                <a:pos x="connsiteX2616" y="connsiteY2616"/>
              </a:cxn>
              <a:cxn ang="0">
                <a:pos x="connsiteX2617" y="connsiteY2617"/>
              </a:cxn>
              <a:cxn ang="0">
                <a:pos x="connsiteX2618" y="connsiteY2618"/>
              </a:cxn>
              <a:cxn ang="0">
                <a:pos x="connsiteX2619" y="connsiteY2619"/>
              </a:cxn>
              <a:cxn ang="0">
                <a:pos x="connsiteX2620" y="connsiteY2620"/>
              </a:cxn>
              <a:cxn ang="0">
                <a:pos x="connsiteX2621" y="connsiteY2621"/>
              </a:cxn>
            </a:cxnLst>
            <a:rect l="l" t="t" r="r" b="b"/>
            <a:pathLst>
              <a:path w="3076859" h="3513667">
                <a:moveTo>
                  <a:pt x="169203" y="0"/>
                </a:moveTo>
                <a:lnTo>
                  <a:pt x="171403" y="136"/>
                </a:lnTo>
                <a:lnTo>
                  <a:pt x="174004" y="271"/>
                </a:lnTo>
                <a:lnTo>
                  <a:pt x="176204" y="407"/>
                </a:lnTo>
                <a:lnTo>
                  <a:pt x="178604" y="949"/>
                </a:lnTo>
                <a:lnTo>
                  <a:pt x="181004" y="1356"/>
                </a:lnTo>
                <a:lnTo>
                  <a:pt x="183404" y="2169"/>
                </a:lnTo>
                <a:lnTo>
                  <a:pt x="185604" y="3118"/>
                </a:lnTo>
                <a:lnTo>
                  <a:pt x="188004" y="4067"/>
                </a:lnTo>
                <a:lnTo>
                  <a:pt x="190404" y="5287"/>
                </a:lnTo>
                <a:lnTo>
                  <a:pt x="192604" y="6642"/>
                </a:lnTo>
                <a:lnTo>
                  <a:pt x="195004" y="8405"/>
                </a:lnTo>
                <a:lnTo>
                  <a:pt x="199404" y="6642"/>
                </a:lnTo>
                <a:lnTo>
                  <a:pt x="203604" y="5287"/>
                </a:lnTo>
                <a:lnTo>
                  <a:pt x="208004" y="4202"/>
                </a:lnTo>
                <a:lnTo>
                  <a:pt x="212004" y="3254"/>
                </a:lnTo>
                <a:lnTo>
                  <a:pt x="216204" y="2576"/>
                </a:lnTo>
                <a:lnTo>
                  <a:pt x="220204" y="2033"/>
                </a:lnTo>
                <a:lnTo>
                  <a:pt x="224404" y="1898"/>
                </a:lnTo>
                <a:lnTo>
                  <a:pt x="228204" y="1762"/>
                </a:lnTo>
                <a:lnTo>
                  <a:pt x="232405" y="1898"/>
                </a:lnTo>
                <a:lnTo>
                  <a:pt x="236205" y="2169"/>
                </a:lnTo>
                <a:lnTo>
                  <a:pt x="240205" y="2576"/>
                </a:lnTo>
                <a:lnTo>
                  <a:pt x="244005" y="3254"/>
                </a:lnTo>
                <a:lnTo>
                  <a:pt x="247605" y="4067"/>
                </a:lnTo>
                <a:lnTo>
                  <a:pt x="251605" y="4745"/>
                </a:lnTo>
                <a:lnTo>
                  <a:pt x="255205" y="5829"/>
                </a:lnTo>
                <a:lnTo>
                  <a:pt x="259005" y="6914"/>
                </a:lnTo>
                <a:lnTo>
                  <a:pt x="262805" y="8134"/>
                </a:lnTo>
                <a:lnTo>
                  <a:pt x="266405" y="9625"/>
                </a:lnTo>
                <a:lnTo>
                  <a:pt x="273605" y="12336"/>
                </a:lnTo>
                <a:lnTo>
                  <a:pt x="281005" y="15589"/>
                </a:lnTo>
                <a:lnTo>
                  <a:pt x="288006" y="18843"/>
                </a:lnTo>
                <a:lnTo>
                  <a:pt x="302406" y="25621"/>
                </a:lnTo>
                <a:lnTo>
                  <a:pt x="309406" y="29010"/>
                </a:lnTo>
                <a:lnTo>
                  <a:pt x="316806" y="32263"/>
                </a:lnTo>
                <a:lnTo>
                  <a:pt x="317606" y="30094"/>
                </a:lnTo>
                <a:lnTo>
                  <a:pt x="318806" y="28332"/>
                </a:lnTo>
                <a:lnTo>
                  <a:pt x="320006" y="26705"/>
                </a:lnTo>
                <a:lnTo>
                  <a:pt x="321006" y="25349"/>
                </a:lnTo>
                <a:lnTo>
                  <a:pt x="322406" y="24401"/>
                </a:lnTo>
                <a:lnTo>
                  <a:pt x="323806" y="23587"/>
                </a:lnTo>
                <a:lnTo>
                  <a:pt x="325206" y="23181"/>
                </a:lnTo>
                <a:lnTo>
                  <a:pt x="326606" y="22909"/>
                </a:lnTo>
                <a:lnTo>
                  <a:pt x="328006" y="22909"/>
                </a:lnTo>
                <a:lnTo>
                  <a:pt x="329206" y="23181"/>
                </a:lnTo>
                <a:lnTo>
                  <a:pt x="330607" y="23858"/>
                </a:lnTo>
                <a:lnTo>
                  <a:pt x="331807" y="24401"/>
                </a:lnTo>
                <a:lnTo>
                  <a:pt x="333007" y="25485"/>
                </a:lnTo>
                <a:lnTo>
                  <a:pt x="334007" y="26705"/>
                </a:lnTo>
                <a:lnTo>
                  <a:pt x="335007" y="28196"/>
                </a:lnTo>
                <a:lnTo>
                  <a:pt x="336007" y="29823"/>
                </a:lnTo>
                <a:lnTo>
                  <a:pt x="338807" y="36736"/>
                </a:lnTo>
                <a:lnTo>
                  <a:pt x="342207" y="43379"/>
                </a:lnTo>
                <a:lnTo>
                  <a:pt x="346207" y="49886"/>
                </a:lnTo>
                <a:lnTo>
                  <a:pt x="350207" y="56257"/>
                </a:lnTo>
                <a:lnTo>
                  <a:pt x="354607" y="62492"/>
                </a:lnTo>
                <a:lnTo>
                  <a:pt x="359007" y="68593"/>
                </a:lnTo>
                <a:lnTo>
                  <a:pt x="363807" y="74557"/>
                </a:lnTo>
                <a:lnTo>
                  <a:pt x="368607" y="80522"/>
                </a:lnTo>
                <a:lnTo>
                  <a:pt x="378207" y="92315"/>
                </a:lnTo>
                <a:lnTo>
                  <a:pt x="387608" y="103973"/>
                </a:lnTo>
                <a:lnTo>
                  <a:pt x="392408" y="110073"/>
                </a:lnTo>
                <a:lnTo>
                  <a:pt x="396808" y="116038"/>
                </a:lnTo>
                <a:lnTo>
                  <a:pt x="401208" y="122409"/>
                </a:lnTo>
                <a:lnTo>
                  <a:pt x="405008" y="128780"/>
                </a:lnTo>
                <a:lnTo>
                  <a:pt x="406208" y="130949"/>
                </a:lnTo>
                <a:lnTo>
                  <a:pt x="407208" y="132983"/>
                </a:lnTo>
                <a:lnTo>
                  <a:pt x="408008" y="135152"/>
                </a:lnTo>
                <a:lnTo>
                  <a:pt x="408608" y="137049"/>
                </a:lnTo>
                <a:lnTo>
                  <a:pt x="409208" y="139083"/>
                </a:lnTo>
                <a:lnTo>
                  <a:pt x="409408" y="141116"/>
                </a:lnTo>
                <a:lnTo>
                  <a:pt x="409608" y="143150"/>
                </a:lnTo>
                <a:lnTo>
                  <a:pt x="409408" y="145183"/>
                </a:lnTo>
                <a:lnTo>
                  <a:pt x="409208" y="149114"/>
                </a:lnTo>
                <a:lnTo>
                  <a:pt x="408208" y="153045"/>
                </a:lnTo>
                <a:lnTo>
                  <a:pt x="406808" y="156841"/>
                </a:lnTo>
                <a:lnTo>
                  <a:pt x="405008" y="160908"/>
                </a:lnTo>
                <a:lnTo>
                  <a:pt x="408208" y="165246"/>
                </a:lnTo>
                <a:lnTo>
                  <a:pt x="411208" y="169448"/>
                </a:lnTo>
                <a:lnTo>
                  <a:pt x="414208" y="173921"/>
                </a:lnTo>
                <a:lnTo>
                  <a:pt x="416808" y="178259"/>
                </a:lnTo>
                <a:lnTo>
                  <a:pt x="422208" y="187070"/>
                </a:lnTo>
                <a:lnTo>
                  <a:pt x="426608" y="196153"/>
                </a:lnTo>
                <a:lnTo>
                  <a:pt x="431008" y="205235"/>
                </a:lnTo>
                <a:lnTo>
                  <a:pt x="434809" y="214589"/>
                </a:lnTo>
                <a:lnTo>
                  <a:pt x="438408" y="223942"/>
                </a:lnTo>
                <a:lnTo>
                  <a:pt x="441809" y="233431"/>
                </a:lnTo>
                <a:lnTo>
                  <a:pt x="444409" y="242920"/>
                </a:lnTo>
                <a:lnTo>
                  <a:pt x="447209" y="252681"/>
                </a:lnTo>
                <a:lnTo>
                  <a:pt x="450009" y="262305"/>
                </a:lnTo>
                <a:lnTo>
                  <a:pt x="452209" y="272065"/>
                </a:lnTo>
                <a:lnTo>
                  <a:pt x="456809" y="291721"/>
                </a:lnTo>
                <a:lnTo>
                  <a:pt x="461209" y="311242"/>
                </a:lnTo>
                <a:lnTo>
                  <a:pt x="462809" y="312597"/>
                </a:lnTo>
                <a:lnTo>
                  <a:pt x="463809" y="313682"/>
                </a:lnTo>
                <a:lnTo>
                  <a:pt x="465009" y="314902"/>
                </a:lnTo>
                <a:lnTo>
                  <a:pt x="465809" y="316257"/>
                </a:lnTo>
                <a:lnTo>
                  <a:pt x="466409" y="317477"/>
                </a:lnTo>
                <a:lnTo>
                  <a:pt x="466809" y="318833"/>
                </a:lnTo>
                <a:lnTo>
                  <a:pt x="467009" y="320324"/>
                </a:lnTo>
                <a:lnTo>
                  <a:pt x="467209" y="321680"/>
                </a:lnTo>
                <a:lnTo>
                  <a:pt x="467009" y="324662"/>
                </a:lnTo>
                <a:lnTo>
                  <a:pt x="466409" y="327509"/>
                </a:lnTo>
                <a:lnTo>
                  <a:pt x="465609" y="330491"/>
                </a:lnTo>
                <a:lnTo>
                  <a:pt x="464609" y="333473"/>
                </a:lnTo>
                <a:lnTo>
                  <a:pt x="463609" y="336455"/>
                </a:lnTo>
                <a:lnTo>
                  <a:pt x="463009" y="339438"/>
                </a:lnTo>
                <a:lnTo>
                  <a:pt x="462409" y="342420"/>
                </a:lnTo>
                <a:lnTo>
                  <a:pt x="462409" y="345131"/>
                </a:lnTo>
                <a:lnTo>
                  <a:pt x="462409" y="346487"/>
                </a:lnTo>
                <a:lnTo>
                  <a:pt x="463009" y="347978"/>
                </a:lnTo>
                <a:lnTo>
                  <a:pt x="463409" y="349333"/>
                </a:lnTo>
                <a:lnTo>
                  <a:pt x="464409" y="350553"/>
                </a:lnTo>
                <a:lnTo>
                  <a:pt x="465209" y="351774"/>
                </a:lnTo>
                <a:lnTo>
                  <a:pt x="466409" y="352994"/>
                </a:lnTo>
                <a:lnTo>
                  <a:pt x="468009" y="354214"/>
                </a:lnTo>
                <a:lnTo>
                  <a:pt x="469609" y="355298"/>
                </a:lnTo>
                <a:lnTo>
                  <a:pt x="478409" y="355298"/>
                </a:lnTo>
                <a:lnTo>
                  <a:pt x="480209" y="358009"/>
                </a:lnTo>
                <a:lnTo>
                  <a:pt x="481809" y="360449"/>
                </a:lnTo>
                <a:lnTo>
                  <a:pt x="483209" y="363025"/>
                </a:lnTo>
                <a:lnTo>
                  <a:pt x="484409" y="365736"/>
                </a:lnTo>
                <a:lnTo>
                  <a:pt x="485609" y="368312"/>
                </a:lnTo>
                <a:lnTo>
                  <a:pt x="486409" y="371023"/>
                </a:lnTo>
                <a:lnTo>
                  <a:pt x="488010" y="376310"/>
                </a:lnTo>
                <a:lnTo>
                  <a:pt x="489009" y="382003"/>
                </a:lnTo>
                <a:lnTo>
                  <a:pt x="489809" y="387290"/>
                </a:lnTo>
                <a:lnTo>
                  <a:pt x="490210" y="392848"/>
                </a:lnTo>
                <a:lnTo>
                  <a:pt x="490610" y="398677"/>
                </a:lnTo>
                <a:lnTo>
                  <a:pt x="490810" y="409928"/>
                </a:lnTo>
                <a:lnTo>
                  <a:pt x="491210" y="415486"/>
                </a:lnTo>
                <a:lnTo>
                  <a:pt x="491610" y="421044"/>
                </a:lnTo>
                <a:lnTo>
                  <a:pt x="492410" y="426602"/>
                </a:lnTo>
                <a:lnTo>
                  <a:pt x="493410" y="432024"/>
                </a:lnTo>
                <a:lnTo>
                  <a:pt x="494810" y="437446"/>
                </a:lnTo>
                <a:lnTo>
                  <a:pt x="496010" y="440022"/>
                </a:lnTo>
                <a:lnTo>
                  <a:pt x="497010" y="442733"/>
                </a:lnTo>
                <a:lnTo>
                  <a:pt x="502810" y="442597"/>
                </a:lnTo>
                <a:lnTo>
                  <a:pt x="508810" y="442597"/>
                </a:lnTo>
                <a:lnTo>
                  <a:pt x="511210" y="437853"/>
                </a:lnTo>
                <a:lnTo>
                  <a:pt x="514010" y="433515"/>
                </a:lnTo>
                <a:lnTo>
                  <a:pt x="516810" y="429448"/>
                </a:lnTo>
                <a:lnTo>
                  <a:pt x="519810" y="425653"/>
                </a:lnTo>
                <a:lnTo>
                  <a:pt x="523010" y="422128"/>
                </a:lnTo>
                <a:lnTo>
                  <a:pt x="526410" y="418875"/>
                </a:lnTo>
                <a:lnTo>
                  <a:pt x="530010" y="416164"/>
                </a:lnTo>
                <a:lnTo>
                  <a:pt x="533810" y="413452"/>
                </a:lnTo>
                <a:lnTo>
                  <a:pt x="536010" y="412368"/>
                </a:lnTo>
                <a:lnTo>
                  <a:pt x="538010" y="411419"/>
                </a:lnTo>
                <a:lnTo>
                  <a:pt x="540011" y="410470"/>
                </a:lnTo>
                <a:lnTo>
                  <a:pt x="542211" y="409657"/>
                </a:lnTo>
                <a:lnTo>
                  <a:pt x="544611" y="408979"/>
                </a:lnTo>
                <a:lnTo>
                  <a:pt x="546811" y="408437"/>
                </a:lnTo>
                <a:lnTo>
                  <a:pt x="549211" y="407759"/>
                </a:lnTo>
                <a:lnTo>
                  <a:pt x="551611" y="407488"/>
                </a:lnTo>
                <a:lnTo>
                  <a:pt x="554211" y="407081"/>
                </a:lnTo>
                <a:lnTo>
                  <a:pt x="556611" y="406810"/>
                </a:lnTo>
                <a:lnTo>
                  <a:pt x="559411" y="406810"/>
                </a:lnTo>
                <a:lnTo>
                  <a:pt x="562211" y="406810"/>
                </a:lnTo>
                <a:lnTo>
                  <a:pt x="564811" y="406946"/>
                </a:lnTo>
                <a:lnTo>
                  <a:pt x="567811" y="407352"/>
                </a:lnTo>
                <a:lnTo>
                  <a:pt x="570811" y="407623"/>
                </a:lnTo>
                <a:lnTo>
                  <a:pt x="573811" y="408166"/>
                </a:lnTo>
                <a:lnTo>
                  <a:pt x="588211" y="407352"/>
                </a:lnTo>
                <a:lnTo>
                  <a:pt x="602412" y="406403"/>
                </a:lnTo>
                <a:lnTo>
                  <a:pt x="606212" y="406946"/>
                </a:lnTo>
                <a:lnTo>
                  <a:pt x="610012" y="407488"/>
                </a:lnTo>
                <a:lnTo>
                  <a:pt x="614012" y="407759"/>
                </a:lnTo>
                <a:lnTo>
                  <a:pt x="618012" y="407895"/>
                </a:lnTo>
                <a:lnTo>
                  <a:pt x="625812" y="408030"/>
                </a:lnTo>
                <a:lnTo>
                  <a:pt x="633812" y="407895"/>
                </a:lnTo>
                <a:lnTo>
                  <a:pt x="650013" y="407352"/>
                </a:lnTo>
                <a:lnTo>
                  <a:pt x="658013" y="407081"/>
                </a:lnTo>
                <a:lnTo>
                  <a:pt x="662013" y="407081"/>
                </a:lnTo>
                <a:lnTo>
                  <a:pt x="665813" y="407352"/>
                </a:lnTo>
                <a:lnTo>
                  <a:pt x="669813" y="407623"/>
                </a:lnTo>
                <a:lnTo>
                  <a:pt x="673613" y="407895"/>
                </a:lnTo>
                <a:lnTo>
                  <a:pt x="677613" y="408437"/>
                </a:lnTo>
                <a:lnTo>
                  <a:pt x="681413" y="409115"/>
                </a:lnTo>
                <a:lnTo>
                  <a:pt x="685013" y="409928"/>
                </a:lnTo>
                <a:lnTo>
                  <a:pt x="689013" y="411012"/>
                </a:lnTo>
                <a:lnTo>
                  <a:pt x="692613" y="412232"/>
                </a:lnTo>
                <a:lnTo>
                  <a:pt x="696014" y="413588"/>
                </a:lnTo>
                <a:lnTo>
                  <a:pt x="699614" y="415350"/>
                </a:lnTo>
                <a:lnTo>
                  <a:pt x="703014" y="417384"/>
                </a:lnTo>
                <a:lnTo>
                  <a:pt x="706214" y="419688"/>
                </a:lnTo>
                <a:lnTo>
                  <a:pt x="709614" y="422264"/>
                </a:lnTo>
                <a:lnTo>
                  <a:pt x="712814" y="425110"/>
                </a:lnTo>
                <a:lnTo>
                  <a:pt x="715814" y="428364"/>
                </a:lnTo>
                <a:lnTo>
                  <a:pt x="719014" y="431888"/>
                </a:lnTo>
                <a:lnTo>
                  <a:pt x="721814" y="435820"/>
                </a:lnTo>
                <a:lnTo>
                  <a:pt x="722614" y="436633"/>
                </a:lnTo>
                <a:lnTo>
                  <a:pt x="723614" y="437446"/>
                </a:lnTo>
                <a:lnTo>
                  <a:pt x="725014" y="438260"/>
                </a:lnTo>
                <a:lnTo>
                  <a:pt x="726414" y="438802"/>
                </a:lnTo>
                <a:lnTo>
                  <a:pt x="728014" y="439344"/>
                </a:lnTo>
                <a:lnTo>
                  <a:pt x="729814" y="439751"/>
                </a:lnTo>
                <a:lnTo>
                  <a:pt x="731614" y="440157"/>
                </a:lnTo>
                <a:lnTo>
                  <a:pt x="733614" y="440564"/>
                </a:lnTo>
                <a:lnTo>
                  <a:pt x="735614" y="440700"/>
                </a:lnTo>
                <a:lnTo>
                  <a:pt x="737814" y="440835"/>
                </a:lnTo>
                <a:lnTo>
                  <a:pt x="739814" y="440835"/>
                </a:lnTo>
                <a:lnTo>
                  <a:pt x="741614" y="440700"/>
                </a:lnTo>
                <a:lnTo>
                  <a:pt x="743614" y="440564"/>
                </a:lnTo>
                <a:lnTo>
                  <a:pt x="745214" y="440157"/>
                </a:lnTo>
                <a:lnTo>
                  <a:pt x="746814" y="439751"/>
                </a:lnTo>
                <a:lnTo>
                  <a:pt x="748415" y="439344"/>
                </a:lnTo>
                <a:lnTo>
                  <a:pt x="752415" y="437717"/>
                </a:lnTo>
                <a:lnTo>
                  <a:pt x="756015" y="436497"/>
                </a:lnTo>
                <a:lnTo>
                  <a:pt x="759415" y="435413"/>
                </a:lnTo>
                <a:lnTo>
                  <a:pt x="762615" y="434464"/>
                </a:lnTo>
                <a:lnTo>
                  <a:pt x="765615" y="433922"/>
                </a:lnTo>
                <a:lnTo>
                  <a:pt x="768615" y="433515"/>
                </a:lnTo>
                <a:lnTo>
                  <a:pt x="771015" y="433380"/>
                </a:lnTo>
                <a:lnTo>
                  <a:pt x="773615" y="433380"/>
                </a:lnTo>
                <a:lnTo>
                  <a:pt x="775815" y="433786"/>
                </a:lnTo>
                <a:lnTo>
                  <a:pt x="778015" y="434193"/>
                </a:lnTo>
                <a:lnTo>
                  <a:pt x="780015" y="434871"/>
                </a:lnTo>
                <a:lnTo>
                  <a:pt x="781815" y="435548"/>
                </a:lnTo>
                <a:lnTo>
                  <a:pt x="783615" y="436497"/>
                </a:lnTo>
                <a:lnTo>
                  <a:pt x="785215" y="437582"/>
                </a:lnTo>
                <a:lnTo>
                  <a:pt x="786615" y="438937"/>
                </a:lnTo>
                <a:lnTo>
                  <a:pt x="787815" y="440429"/>
                </a:lnTo>
                <a:lnTo>
                  <a:pt x="789215" y="441784"/>
                </a:lnTo>
                <a:lnTo>
                  <a:pt x="790415" y="443411"/>
                </a:lnTo>
                <a:lnTo>
                  <a:pt x="792415" y="447206"/>
                </a:lnTo>
                <a:lnTo>
                  <a:pt x="794215" y="451138"/>
                </a:lnTo>
                <a:lnTo>
                  <a:pt x="795815" y="455475"/>
                </a:lnTo>
                <a:lnTo>
                  <a:pt x="797415" y="460220"/>
                </a:lnTo>
                <a:lnTo>
                  <a:pt x="798815" y="464965"/>
                </a:lnTo>
                <a:lnTo>
                  <a:pt x="801816" y="474725"/>
                </a:lnTo>
                <a:lnTo>
                  <a:pt x="803816" y="480283"/>
                </a:lnTo>
                <a:lnTo>
                  <a:pt x="806016" y="485705"/>
                </a:lnTo>
                <a:lnTo>
                  <a:pt x="810216" y="496414"/>
                </a:lnTo>
                <a:lnTo>
                  <a:pt x="815016" y="507123"/>
                </a:lnTo>
                <a:lnTo>
                  <a:pt x="819616" y="517968"/>
                </a:lnTo>
                <a:lnTo>
                  <a:pt x="821616" y="523390"/>
                </a:lnTo>
                <a:lnTo>
                  <a:pt x="823416" y="528812"/>
                </a:lnTo>
                <a:lnTo>
                  <a:pt x="825016" y="534370"/>
                </a:lnTo>
                <a:lnTo>
                  <a:pt x="826416" y="539928"/>
                </a:lnTo>
                <a:lnTo>
                  <a:pt x="827616" y="545622"/>
                </a:lnTo>
                <a:lnTo>
                  <a:pt x="828416" y="551315"/>
                </a:lnTo>
                <a:lnTo>
                  <a:pt x="828816" y="557415"/>
                </a:lnTo>
                <a:lnTo>
                  <a:pt x="828816" y="563244"/>
                </a:lnTo>
                <a:lnTo>
                  <a:pt x="831216" y="583307"/>
                </a:lnTo>
                <a:lnTo>
                  <a:pt x="832616" y="593203"/>
                </a:lnTo>
                <a:lnTo>
                  <a:pt x="834416" y="603098"/>
                </a:lnTo>
                <a:lnTo>
                  <a:pt x="835616" y="608114"/>
                </a:lnTo>
                <a:lnTo>
                  <a:pt x="836816" y="612994"/>
                </a:lnTo>
                <a:lnTo>
                  <a:pt x="838016" y="617874"/>
                </a:lnTo>
                <a:lnTo>
                  <a:pt x="839616" y="622619"/>
                </a:lnTo>
                <a:lnTo>
                  <a:pt x="841216" y="627363"/>
                </a:lnTo>
                <a:lnTo>
                  <a:pt x="843416" y="632243"/>
                </a:lnTo>
                <a:lnTo>
                  <a:pt x="845616" y="636852"/>
                </a:lnTo>
                <a:lnTo>
                  <a:pt x="847816" y="641461"/>
                </a:lnTo>
                <a:lnTo>
                  <a:pt x="851616" y="645935"/>
                </a:lnTo>
                <a:lnTo>
                  <a:pt x="855017" y="650544"/>
                </a:lnTo>
                <a:lnTo>
                  <a:pt x="858017" y="655153"/>
                </a:lnTo>
                <a:lnTo>
                  <a:pt x="860417" y="660033"/>
                </a:lnTo>
                <a:lnTo>
                  <a:pt x="862417" y="664777"/>
                </a:lnTo>
                <a:lnTo>
                  <a:pt x="864217" y="669793"/>
                </a:lnTo>
                <a:lnTo>
                  <a:pt x="865617" y="674537"/>
                </a:lnTo>
                <a:lnTo>
                  <a:pt x="866817" y="679689"/>
                </a:lnTo>
                <a:lnTo>
                  <a:pt x="867817" y="684704"/>
                </a:lnTo>
                <a:lnTo>
                  <a:pt x="868217" y="689856"/>
                </a:lnTo>
                <a:lnTo>
                  <a:pt x="868417" y="695007"/>
                </a:lnTo>
                <a:lnTo>
                  <a:pt x="868417" y="700158"/>
                </a:lnTo>
                <a:lnTo>
                  <a:pt x="868217" y="705445"/>
                </a:lnTo>
                <a:lnTo>
                  <a:pt x="867817" y="710731"/>
                </a:lnTo>
                <a:lnTo>
                  <a:pt x="866817" y="716154"/>
                </a:lnTo>
                <a:lnTo>
                  <a:pt x="865817" y="721576"/>
                </a:lnTo>
                <a:lnTo>
                  <a:pt x="865417" y="722932"/>
                </a:lnTo>
                <a:lnTo>
                  <a:pt x="865417" y="724152"/>
                </a:lnTo>
                <a:lnTo>
                  <a:pt x="865617" y="725372"/>
                </a:lnTo>
                <a:lnTo>
                  <a:pt x="866617" y="726592"/>
                </a:lnTo>
                <a:lnTo>
                  <a:pt x="869817" y="732285"/>
                </a:lnTo>
                <a:lnTo>
                  <a:pt x="872817" y="738114"/>
                </a:lnTo>
                <a:lnTo>
                  <a:pt x="875417" y="743808"/>
                </a:lnTo>
                <a:lnTo>
                  <a:pt x="877817" y="749637"/>
                </a:lnTo>
                <a:lnTo>
                  <a:pt x="879617" y="755601"/>
                </a:lnTo>
                <a:lnTo>
                  <a:pt x="881417" y="761430"/>
                </a:lnTo>
                <a:lnTo>
                  <a:pt x="882817" y="767259"/>
                </a:lnTo>
                <a:lnTo>
                  <a:pt x="884017" y="773359"/>
                </a:lnTo>
                <a:lnTo>
                  <a:pt x="885017" y="779324"/>
                </a:lnTo>
                <a:lnTo>
                  <a:pt x="885817" y="785424"/>
                </a:lnTo>
                <a:lnTo>
                  <a:pt x="886417" y="791389"/>
                </a:lnTo>
                <a:lnTo>
                  <a:pt x="886817" y="797489"/>
                </a:lnTo>
                <a:lnTo>
                  <a:pt x="887617" y="809689"/>
                </a:lnTo>
                <a:lnTo>
                  <a:pt x="888017" y="821889"/>
                </a:lnTo>
                <a:lnTo>
                  <a:pt x="888417" y="834089"/>
                </a:lnTo>
                <a:lnTo>
                  <a:pt x="888617" y="846290"/>
                </a:lnTo>
                <a:lnTo>
                  <a:pt x="889417" y="858354"/>
                </a:lnTo>
                <a:lnTo>
                  <a:pt x="889817" y="864319"/>
                </a:lnTo>
                <a:lnTo>
                  <a:pt x="890617" y="870419"/>
                </a:lnTo>
                <a:lnTo>
                  <a:pt x="891217" y="876384"/>
                </a:lnTo>
                <a:lnTo>
                  <a:pt x="892217" y="882348"/>
                </a:lnTo>
                <a:lnTo>
                  <a:pt x="893217" y="888177"/>
                </a:lnTo>
                <a:lnTo>
                  <a:pt x="894617" y="894006"/>
                </a:lnTo>
                <a:lnTo>
                  <a:pt x="896417" y="899835"/>
                </a:lnTo>
                <a:lnTo>
                  <a:pt x="898217" y="905664"/>
                </a:lnTo>
                <a:lnTo>
                  <a:pt x="900417" y="911358"/>
                </a:lnTo>
                <a:lnTo>
                  <a:pt x="902817" y="917051"/>
                </a:lnTo>
                <a:lnTo>
                  <a:pt x="903817" y="915424"/>
                </a:lnTo>
                <a:lnTo>
                  <a:pt x="904417" y="913662"/>
                </a:lnTo>
                <a:lnTo>
                  <a:pt x="904818" y="911900"/>
                </a:lnTo>
                <a:lnTo>
                  <a:pt x="905418" y="910273"/>
                </a:lnTo>
                <a:lnTo>
                  <a:pt x="905818" y="906749"/>
                </a:lnTo>
                <a:lnTo>
                  <a:pt x="906018" y="902953"/>
                </a:lnTo>
                <a:lnTo>
                  <a:pt x="906018" y="899157"/>
                </a:lnTo>
                <a:lnTo>
                  <a:pt x="905618" y="895226"/>
                </a:lnTo>
                <a:lnTo>
                  <a:pt x="905218" y="887499"/>
                </a:lnTo>
                <a:lnTo>
                  <a:pt x="904818" y="883704"/>
                </a:lnTo>
                <a:lnTo>
                  <a:pt x="904818" y="879637"/>
                </a:lnTo>
                <a:lnTo>
                  <a:pt x="905218" y="875977"/>
                </a:lnTo>
                <a:lnTo>
                  <a:pt x="906018" y="872046"/>
                </a:lnTo>
                <a:lnTo>
                  <a:pt x="906418" y="870283"/>
                </a:lnTo>
                <a:lnTo>
                  <a:pt x="907218" y="868521"/>
                </a:lnTo>
                <a:lnTo>
                  <a:pt x="908018" y="866623"/>
                </a:lnTo>
                <a:lnTo>
                  <a:pt x="909218" y="864861"/>
                </a:lnTo>
                <a:lnTo>
                  <a:pt x="910418" y="863099"/>
                </a:lnTo>
                <a:lnTo>
                  <a:pt x="911818" y="861472"/>
                </a:lnTo>
                <a:lnTo>
                  <a:pt x="913418" y="859710"/>
                </a:lnTo>
                <a:lnTo>
                  <a:pt x="915218" y="858219"/>
                </a:lnTo>
                <a:lnTo>
                  <a:pt x="913818" y="856456"/>
                </a:lnTo>
                <a:lnTo>
                  <a:pt x="912418" y="854559"/>
                </a:lnTo>
                <a:lnTo>
                  <a:pt x="911618" y="852932"/>
                </a:lnTo>
                <a:lnTo>
                  <a:pt x="910618" y="851170"/>
                </a:lnTo>
                <a:lnTo>
                  <a:pt x="909618" y="849407"/>
                </a:lnTo>
                <a:lnTo>
                  <a:pt x="909218" y="847645"/>
                </a:lnTo>
                <a:lnTo>
                  <a:pt x="908418" y="844121"/>
                </a:lnTo>
                <a:lnTo>
                  <a:pt x="908018" y="840732"/>
                </a:lnTo>
                <a:lnTo>
                  <a:pt x="908418" y="837343"/>
                </a:lnTo>
                <a:lnTo>
                  <a:pt x="908818" y="833683"/>
                </a:lnTo>
                <a:lnTo>
                  <a:pt x="909418" y="830294"/>
                </a:lnTo>
                <a:lnTo>
                  <a:pt x="910418" y="826905"/>
                </a:lnTo>
                <a:lnTo>
                  <a:pt x="911618" y="823516"/>
                </a:lnTo>
                <a:lnTo>
                  <a:pt x="913818" y="816602"/>
                </a:lnTo>
                <a:lnTo>
                  <a:pt x="914618" y="813213"/>
                </a:lnTo>
                <a:lnTo>
                  <a:pt x="915618" y="809824"/>
                </a:lnTo>
                <a:lnTo>
                  <a:pt x="916218" y="806436"/>
                </a:lnTo>
                <a:lnTo>
                  <a:pt x="916818" y="802775"/>
                </a:lnTo>
                <a:lnTo>
                  <a:pt x="921018" y="740825"/>
                </a:lnTo>
                <a:lnTo>
                  <a:pt x="925418" y="678875"/>
                </a:lnTo>
                <a:lnTo>
                  <a:pt x="934818" y="554840"/>
                </a:lnTo>
                <a:lnTo>
                  <a:pt x="934018" y="535590"/>
                </a:lnTo>
                <a:lnTo>
                  <a:pt x="934018" y="525966"/>
                </a:lnTo>
                <a:lnTo>
                  <a:pt x="934418" y="516477"/>
                </a:lnTo>
                <a:lnTo>
                  <a:pt x="934618" y="511597"/>
                </a:lnTo>
                <a:lnTo>
                  <a:pt x="935418" y="506988"/>
                </a:lnTo>
                <a:lnTo>
                  <a:pt x="936618" y="502379"/>
                </a:lnTo>
                <a:lnTo>
                  <a:pt x="938018" y="497905"/>
                </a:lnTo>
                <a:lnTo>
                  <a:pt x="939818" y="493703"/>
                </a:lnTo>
                <a:lnTo>
                  <a:pt x="941818" y="489501"/>
                </a:lnTo>
                <a:lnTo>
                  <a:pt x="944218" y="485569"/>
                </a:lnTo>
                <a:lnTo>
                  <a:pt x="946618" y="481638"/>
                </a:lnTo>
                <a:lnTo>
                  <a:pt x="949618" y="477978"/>
                </a:lnTo>
                <a:lnTo>
                  <a:pt x="952818" y="474318"/>
                </a:lnTo>
                <a:lnTo>
                  <a:pt x="956018" y="471065"/>
                </a:lnTo>
                <a:lnTo>
                  <a:pt x="959619" y="467947"/>
                </a:lnTo>
                <a:lnTo>
                  <a:pt x="963419" y="464965"/>
                </a:lnTo>
                <a:lnTo>
                  <a:pt x="967419" y="462118"/>
                </a:lnTo>
                <a:lnTo>
                  <a:pt x="971419" y="459542"/>
                </a:lnTo>
                <a:lnTo>
                  <a:pt x="975819" y="457238"/>
                </a:lnTo>
                <a:lnTo>
                  <a:pt x="980219" y="455069"/>
                </a:lnTo>
                <a:lnTo>
                  <a:pt x="984819" y="453171"/>
                </a:lnTo>
                <a:lnTo>
                  <a:pt x="989219" y="451544"/>
                </a:lnTo>
                <a:lnTo>
                  <a:pt x="994019" y="450053"/>
                </a:lnTo>
                <a:lnTo>
                  <a:pt x="999019" y="448969"/>
                </a:lnTo>
                <a:lnTo>
                  <a:pt x="1003819" y="448155"/>
                </a:lnTo>
                <a:lnTo>
                  <a:pt x="1008820" y="447478"/>
                </a:lnTo>
                <a:lnTo>
                  <a:pt x="1013820" y="447206"/>
                </a:lnTo>
                <a:lnTo>
                  <a:pt x="1019020" y="447071"/>
                </a:lnTo>
                <a:lnTo>
                  <a:pt x="1024020" y="447206"/>
                </a:lnTo>
                <a:lnTo>
                  <a:pt x="1029020" y="447749"/>
                </a:lnTo>
                <a:lnTo>
                  <a:pt x="1034020" y="448562"/>
                </a:lnTo>
                <a:lnTo>
                  <a:pt x="1039020" y="449646"/>
                </a:lnTo>
                <a:lnTo>
                  <a:pt x="1044020" y="451138"/>
                </a:lnTo>
                <a:lnTo>
                  <a:pt x="1048820" y="452900"/>
                </a:lnTo>
                <a:lnTo>
                  <a:pt x="1053820" y="455069"/>
                </a:lnTo>
                <a:lnTo>
                  <a:pt x="1054220" y="455340"/>
                </a:lnTo>
                <a:lnTo>
                  <a:pt x="1054820" y="455882"/>
                </a:lnTo>
                <a:lnTo>
                  <a:pt x="1055620" y="456967"/>
                </a:lnTo>
                <a:lnTo>
                  <a:pt x="1056020" y="458322"/>
                </a:lnTo>
                <a:lnTo>
                  <a:pt x="1056820" y="459813"/>
                </a:lnTo>
                <a:lnTo>
                  <a:pt x="1057620" y="463338"/>
                </a:lnTo>
                <a:lnTo>
                  <a:pt x="1058220" y="465100"/>
                </a:lnTo>
                <a:lnTo>
                  <a:pt x="1058620" y="466591"/>
                </a:lnTo>
                <a:lnTo>
                  <a:pt x="1062221" y="466998"/>
                </a:lnTo>
                <a:lnTo>
                  <a:pt x="1065621" y="467133"/>
                </a:lnTo>
                <a:lnTo>
                  <a:pt x="1067421" y="464151"/>
                </a:lnTo>
                <a:lnTo>
                  <a:pt x="1069421" y="461711"/>
                </a:lnTo>
                <a:lnTo>
                  <a:pt x="1071421" y="459407"/>
                </a:lnTo>
                <a:lnTo>
                  <a:pt x="1073421" y="457509"/>
                </a:lnTo>
                <a:lnTo>
                  <a:pt x="1075421" y="455882"/>
                </a:lnTo>
                <a:lnTo>
                  <a:pt x="1077621" y="454527"/>
                </a:lnTo>
                <a:lnTo>
                  <a:pt x="1079621" y="453442"/>
                </a:lnTo>
                <a:lnTo>
                  <a:pt x="1081821" y="452764"/>
                </a:lnTo>
                <a:lnTo>
                  <a:pt x="1084221" y="452087"/>
                </a:lnTo>
                <a:lnTo>
                  <a:pt x="1086221" y="451815"/>
                </a:lnTo>
                <a:lnTo>
                  <a:pt x="1088421" y="451680"/>
                </a:lnTo>
                <a:lnTo>
                  <a:pt x="1091021" y="451680"/>
                </a:lnTo>
                <a:lnTo>
                  <a:pt x="1093221" y="451815"/>
                </a:lnTo>
                <a:lnTo>
                  <a:pt x="1095621" y="452087"/>
                </a:lnTo>
                <a:lnTo>
                  <a:pt x="1097821" y="452629"/>
                </a:lnTo>
                <a:lnTo>
                  <a:pt x="1100421" y="453035"/>
                </a:lnTo>
                <a:lnTo>
                  <a:pt x="1105221" y="454391"/>
                </a:lnTo>
                <a:lnTo>
                  <a:pt x="1110021" y="455882"/>
                </a:lnTo>
                <a:lnTo>
                  <a:pt x="1114622" y="457238"/>
                </a:lnTo>
                <a:lnTo>
                  <a:pt x="1119822" y="458458"/>
                </a:lnTo>
                <a:lnTo>
                  <a:pt x="1122022" y="459136"/>
                </a:lnTo>
                <a:lnTo>
                  <a:pt x="1124422" y="459407"/>
                </a:lnTo>
                <a:lnTo>
                  <a:pt x="1126822" y="459678"/>
                </a:lnTo>
                <a:lnTo>
                  <a:pt x="1129022" y="459949"/>
                </a:lnTo>
                <a:lnTo>
                  <a:pt x="1131422" y="459949"/>
                </a:lnTo>
                <a:lnTo>
                  <a:pt x="1133622" y="459813"/>
                </a:lnTo>
                <a:lnTo>
                  <a:pt x="1135822" y="459542"/>
                </a:lnTo>
                <a:lnTo>
                  <a:pt x="1138222" y="458864"/>
                </a:lnTo>
                <a:lnTo>
                  <a:pt x="1138222" y="459407"/>
                </a:lnTo>
                <a:lnTo>
                  <a:pt x="1138022" y="460898"/>
                </a:lnTo>
                <a:lnTo>
                  <a:pt x="1136422" y="465778"/>
                </a:lnTo>
                <a:lnTo>
                  <a:pt x="1134022" y="471742"/>
                </a:lnTo>
                <a:lnTo>
                  <a:pt x="1133022" y="474589"/>
                </a:lnTo>
                <a:lnTo>
                  <a:pt x="1131622" y="477165"/>
                </a:lnTo>
                <a:lnTo>
                  <a:pt x="1142022" y="485841"/>
                </a:lnTo>
                <a:lnTo>
                  <a:pt x="1160822" y="486112"/>
                </a:lnTo>
                <a:lnTo>
                  <a:pt x="1165823" y="482723"/>
                </a:lnTo>
                <a:lnTo>
                  <a:pt x="1168023" y="481367"/>
                </a:lnTo>
                <a:lnTo>
                  <a:pt x="1170423" y="479876"/>
                </a:lnTo>
                <a:lnTo>
                  <a:pt x="1172623" y="478791"/>
                </a:lnTo>
                <a:lnTo>
                  <a:pt x="1174823" y="477707"/>
                </a:lnTo>
                <a:lnTo>
                  <a:pt x="1177223" y="477029"/>
                </a:lnTo>
                <a:lnTo>
                  <a:pt x="1179223" y="476216"/>
                </a:lnTo>
                <a:lnTo>
                  <a:pt x="1181623" y="475809"/>
                </a:lnTo>
                <a:lnTo>
                  <a:pt x="1183623" y="475267"/>
                </a:lnTo>
                <a:lnTo>
                  <a:pt x="1185623" y="474996"/>
                </a:lnTo>
                <a:lnTo>
                  <a:pt x="1187423" y="474860"/>
                </a:lnTo>
                <a:lnTo>
                  <a:pt x="1189423" y="474860"/>
                </a:lnTo>
                <a:lnTo>
                  <a:pt x="1191423" y="474996"/>
                </a:lnTo>
                <a:lnTo>
                  <a:pt x="1193223" y="475267"/>
                </a:lnTo>
                <a:lnTo>
                  <a:pt x="1195023" y="475809"/>
                </a:lnTo>
                <a:lnTo>
                  <a:pt x="1196823" y="476351"/>
                </a:lnTo>
                <a:lnTo>
                  <a:pt x="1198423" y="477029"/>
                </a:lnTo>
                <a:lnTo>
                  <a:pt x="1200223" y="477978"/>
                </a:lnTo>
                <a:lnTo>
                  <a:pt x="1201823" y="478791"/>
                </a:lnTo>
                <a:lnTo>
                  <a:pt x="1203423" y="479876"/>
                </a:lnTo>
                <a:lnTo>
                  <a:pt x="1204823" y="481232"/>
                </a:lnTo>
                <a:lnTo>
                  <a:pt x="1206223" y="482587"/>
                </a:lnTo>
                <a:lnTo>
                  <a:pt x="1207823" y="484078"/>
                </a:lnTo>
                <a:lnTo>
                  <a:pt x="1210223" y="487467"/>
                </a:lnTo>
                <a:lnTo>
                  <a:pt x="1212823" y="491398"/>
                </a:lnTo>
                <a:lnTo>
                  <a:pt x="1214823" y="495736"/>
                </a:lnTo>
                <a:lnTo>
                  <a:pt x="1216624" y="500616"/>
                </a:lnTo>
                <a:lnTo>
                  <a:pt x="1230424" y="539250"/>
                </a:lnTo>
                <a:lnTo>
                  <a:pt x="1244024" y="577885"/>
                </a:lnTo>
                <a:lnTo>
                  <a:pt x="1250624" y="597405"/>
                </a:lnTo>
                <a:lnTo>
                  <a:pt x="1257224" y="616790"/>
                </a:lnTo>
                <a:lnTo>
                  <a:pt x="1263424" y="636175"/>
                </a:lnTo>
                <a:lnTo>
                  <a:pt x="1269625" y="655695"/>
                </a:lnTo>
                <a:lnTo>
                  <a:pt x="1275225" y="675351"/>
                </a:lnTo>
                <a:lnTo>
                  <a:pt x="1280425" y="695007"/>
                </a:lnTo>
                <a:lnTo>
                  <a:pt x="1285425" y="714663"/>
                </a:lnTo>
                <a:lnTo>
                  <a:pt x="1290025" y="734454"/>
                </a:lnTo>
                <a:lnTo>
                  <a:pt x="1292225" y="744621"/>
                </a:lnTo>
                <a:lnTo>
                  <a:pt x="1294025" y="754652"/>
                </a:lnTo>
                <a:lnTo>
                  <a:pt x="1295825" y="764684"/>
                </a:lnTo>
                <a:lnTo>
                  <a:pt x="1297425" y="774715"/>
                </a:lnTo>
                <a:lnTo>
                  <a:pt x="1299025" y="784746"/>
                </a:lnTo>
                <a:lnTo>
                  <a:pt x="1300425" y="794913"/>
                </a:lnTo>
                <a:lnTo>
                  <a:pt x="1301425" y="805216"/>
                </a:lnTo>
                <a:lnTo>
                  <a:pt x="1302425" y="815382"/>
                </a:lnTo>
                <a:lnTo>
                  <a:pt x="1304625" y="818229"/>
                </a:lnTo>
                <a:lnTo>
                  <a:pt x="1306425" y="821211"/>
                </a:lnTo>
                <a:lnTo>
                  <a:pt x="1307825" y="824329"/>
                </a:lnTo>
                <a:lnTo>
                  <a:pt x="1309025" y="827583"/>
                </a:lnTo>
                <a:lnTo>
                  <a:pt x="1309825" y="830700"/>
                </a:lnTo>
                <a:lnTo>
                  <a:pt x="1310625" y="833954"/>
                </a:lnTo>
                <a:lnTo>
                  <a:pt x="1311025" y="837207"/>
                </a:lnTo>
                <a:lnTo>
                  <a:pt x="1311425" y="840461"/>
                </a:lnTo>
                <a:lnTo>
                  <a:pt x="1311825" y="846832"/>
                </a:lnTo>
                <a:lnTo>
                  <a:pt x="1312025" y="853474"/>
                </a:lnTo>
                <a:lnTo>
                  <a:pt x="1312225" y="860117"/>
                </a:lnTo>
                <a:lnTo>
                  <a:pt x="1312625" y="866623"/>
                </a:lnTo>
                <a:lnTo>
                  <a:pt x="1315225" y="872723"/>
                </a:lnTo>
                <a:lnTo>
                  <a:pt x="1317425" y="878688"/>
                </a:lnTo>
                <a:lnTo>
                  <a:pt x="1319425" y="884924"/>
                </a:lnTo>
                <a:lnTo>
                  <a:pt x="1321226" y="890888"/>
                </a:lnTo>
                <a:lnTo>
                  <a:pt x="1325026" y="903088"/>
                </a:lnTo>
                <a:lnTo>
                  <a:pt x="1328026" y="915560"/>
                </a:lnTo>
                <a:lnTo>
                  <a:pt x="1330626" y="928031"/>
                </a:lnTo>
                <a:lnTo>
                  <a:pt x="1333026" y="940367"/>
                </a:lnTo>
                <a:lnTo>
                  <a:pt x="1335026" y="952974"/>
                </a:lnTo>
                <a:lnTo>
                  <a:pt x="1336826" y="965445"/>
                </a:lnTo>
                <a:lnTo>
                  <a:pt x="1340226" y="990659"/>
                </a:lnTo>
                <a:lnTo>
                  <a:pt x="1343426" y="1015873"/>
                </a:lnTo>
                <a:lnTo>
                  <a:pt x="1345226" y="1028344"/>
                </a:lnTo>
                <a:lnTo>
                  <a:pt x="1347026" y="1040816"/>
                </a:lnTo>
                <a:lnTo>
                  <a:pt x="1349226" y="1053422"/>
                </a:lnTo>
                <a:lnTo>
                  <a:pt x="1351626" y="1065894"/>
                </a:lnTo>
                <a:lnTo>
                  <a:pt x="1355826" y="1065894"/>
                </a:lnTo>
                <a:lnTo>
                  <a:pt x="1359826" y="1066165"/>
                </a:lnTo>
                <a:lnTo>
                  <a:pt x="1360826" y="1062369"/>
                </a:lnTo>
                <a:lnTo>
                  <a:pt x="1361226" y="1058709"/>
                </a:lnTo>
                <a:lnTo>
                  <a:pt x="1362226" y="1050982"/>
                </a:lnTo>
                <a:lnTo>
                  <a:pt x="1362626" y="1043391"/>
                </a:lnTo>
                <a:lnTo>
                  <a:pt x="1362626" y="1035664"/>
                </a:lnTo>
                <a:lnTo>
                  <a:pt x="1362626" y="1027938"/>
                </a:lnTo>
                <a:lnTo>
                  <a:pt x="1362426" y="1020346"/>
                </a:lnTo>
                <a:lnTo>
                  <a:pt x="1361426" y="1004893"/>
                </a:lnTo>
                <a:lnTo>
                  <a:pt x="1361226" y="997166"/>
                </a:lnTo>
                <a:lnTo>
                  <a:pt x="1361026" y="989439"/>
                </a:lnTo>
                <a:lnTo>
                  <a:pt x="1361226" y="981712"/>
                </a:lnTo>
                <a:lnTo>
                  <a:pt x="1361626" y="974121"/>
                </a:lnTo>
                <a:lnTo>
                  <a:pt x="1362626" y="966394"/>
                </a:lnTo>
                <a:lnTo>
                  <a:pt x="1363026" y="962599"/>
                </a:lnTo>
                <a:lnTo>
                  <a:pt x="1364026" y="958803"/>
                </a:lnTo>
                <a:lnTo>
                  <a:pt x="1364626" y="955143"/>
                </a:lnTo>
                <a:lnTo>
                  <a:pt x="1365826" y="951212"/>
                </a:lnTo>
                <a:lnTo>
                  <a:pt x="1367026" y="947552"/>
                </a:lnTo>
                <a:lnTo>
                  <a:pt x="1368226" y="943620"/>
                </a:lnTo>
                <a:lnTo>
                  <a:pt x="1369426" y="941180"/>
                </a:lnTo>
                <a:lnTo>
                  <a:pt x="1370226" y="938605"/>
                </a:lnTo>
                <a:lnTo>
                  <a:pt x="1370826" y="935758"/>
                </a:lnTo>
                <a:lnTo>
                  <a:pt x="1371026" y="933182"/>
                </a:lnTo>
                <a:lnTo>
                  <a:pt x="1371426" y="927625"/>
                </a:lnTo>
                <a:lnTo>
                  <a:pt x="1371426" y="922202"/>
                </a:lnTo>
                <a:lnTo>
                  <a:pt x="1372026" y="916644"/>
                </a:lnTo>
                <a:lnTo>
                  <a:pt x="1372427" y="913933"/>
                </a:lnTo>
                <a:lnTo>
                  <a:pt x="1373027" y="911222"/>
                </a:lnTo>
                <a:lnTo>
                  <a:pt x="1373827" y="908511"/>
                </a:lnTo>
                <a:lnTo>
                  <a:pt x="1374827" y="906071"/>
                </a:lnTo>
                <a:lnTo>
                  <a:pt x="1376427" y="903631"/>
                </a:lnTo>
                <a:lnTo>
                  <a:pt x="1378427" y="901191"/>
                </a:lnTo>
                <a:lnTo>
                  <a:pt x="1379027" y="870283"/>
                </a:lnTo>
                <a:lnTo>
                  <a:pt x="1380027" y="839376"/>
                </a:lnTo>
                <a:lnTo>
                  <a:pt x="1381027" y="808333"/>
                </a:lnTo>
                <a:lnTo>
                  <a:pt x="1382627" y="777697"/>
                </a:lnTo>
                <a:lnTo>
                  <a:pt x="1384227" y="746790"/>
                </a:lnTo>
                <a:lnTo>
                  <a:pt x="1386227" y="716018"/>
                </a:lnTo>
                <a:lnTo>
                  <a:pt x="1388627" y="685111"/>
                </a:lnTo>
                <a:lnTo>
                  <a:pt x="1391027" y="654339"/>
                </a:lnTo>
                <a:lnTo>
                  <a:pt x="1393827" y="623568"/>
                </a:lnTo>
                <a:lnTo>
                  <a:pt x="1397027" y="592796"/>
                </a:lnTo>
                <a:lnTo>
                  <a:pt x="1400227" y="562160"/>
                </a:lnTo>
                <a:lnTo>
                  <a:pt x="1403627" y="531388"/>
                </a:lnTo>
                <a:lnTo>
                  <a:pt x="1407227" y="500616"/>
                </a:lnTo>
                <a:lnTo>
                  <a:pt x="1411027" y="469980"/>
                </a:lnTo>
                <a:lnTo>
                  <a:pt x="1415027" y="439344"/>
                </a:lnTo>
                <a:lnTo>
                  <a:pt x="1419227" y="408708"/>
                </a:lnTo>
                <a:lnTo>
                  <a:pt x="1419627" y="404912"/>
                </a:lnTo>
                <a:lnTo>
                  <a:pt x="1420227" y="401523"/>
                </a:lnTo>
                <a:lnTo>
                  <a:pt x="1421427" y="398270"/>
                </a:lnTo>
                <a:lnTo>
                  <a:pt x="1422627" y="395288"/>
                </a:lnTo>
                <a:lnTo>
                  <a:pt x="1423627" y="392441"/>
                </a:lnTo>
                <a:lnTo>
                  <a:pt x="1425228" y="389730"/>
                </a:lnTo>
                <a:lnTo>
                  <a:pt x="1427228" y="387154"/>
                </a:lnTo>
                <a:lnTo>
                  <a:pt x="1429228" y="384985"/>
                </a:lnTo>
                <a:lnTo>
                  <a:pt x="1431428" y="383087"/>
                </a:lnTo>
                <a:lnTo>
                  <a:pt x="1434028" y="381190"/>
                </a:lnTo>
                <a:lnTo>
                  <a:pt x="1436628" y="379427"/>
                </a:lnTo>
                <a:lnTo>
                  <a:pt x="1439628" y="378207"/>
                </a:lnTo>
                <a:lnTo>
                  <a:pt x="1443028" y="376987"/>
                </a:lnTo>
                <a:lnTo>
                  <a:pt x="1446428" y="376038"/>
                </a:lnTo>
                <a:lnTo>
                  <a:pt x="1450428" y="375496"/>
                </a:lnTo>
                <a:lnTo>
                  <a:pt x="1454428" y="375090"/>
                </a:lnTo>
                <a:lnTo>
                  <a:pt x="1463228" y="374547"/>
                </a:lnTo>
                <a:lnTo>
                  <a:pt x="1471628" y="374276"/>
                </a:lnTo>
                <a:lnTo>
                  <a:pt x="1488629" y="373734"/>
                </a:lnTo>
                <a:lnTo>
                  <a:pt x="1505829" y="373463"/>
                </a:lnTo>
                <a:lnTo>
                  <a:pt x="1522629" y="373598"/>
                </a:lnTo>
                <a:lnTo>
                  <a:pt x="1539830" y="373734"/>
                </a:lnTo>
                <a:lnTo>
                  <a:pt x="1556830" y="374005"/>
                </a:lnTo>
                <a:lnTo>
                  <a:pt x="1574030" y="374276"/>
                </a:lnTo>
                <a:lnTo>
                  <a:pt x="1590831" y="374412"/>
                </a:lnTo>
                <a:lnTo>
                  <a:pt x="1594231" y="374547"/>
                </a:lnTo>
                <a:lnTo>
                  <a:pt x="1597431" y="374818"/>
                </a:lnTo>
                <a:lnTo>
                  <a:pt x="1600431" y="375361"/>
                </a:lnTo>
                <a:lnTo>
                  <a:pt x="1603231" y="375903"/>
                </a:lnTo>
                <a:lnTo>
                  <a:pt x="1606031" y="376716"/>
                </a:lnTo>
                <a:lnTo>
                  <a:pt x="1608431" y="377665"/>
                </a:lnTo>
                <a:lnTo>
                  <a:pt x="1611031" y="378750"/>
                </a:lnTo>
                <a:lnTo>
                  <a:pt x="1613231" y="379970"/>
                </a:lnTo>
                <a:lnTo>
                  <a:pt x="1615431" y="381190"/>
                </a:lnTo>
                <a:lnTo>
                  <a:pt x="1617831" y="382545"/>
                </a:lnTo>
                <a:lnTo>
                  <a:pt x="1621831" y="385663"/>
                </a:lnTo>
                <a:lnTo>
                  <a:pt x="1625831" y="388916"/>
                </a:lnTo>
                <a:lnTo>
                  <a:pt x="1629631" y="392441"/>
                </a:lnTo>
                <a:lnTo>
                  <a:pt x="1637032" y="399354"/>
                </a:lnTo>
                <a:lnTo>
                  <a:pt x="1640632" y="403014"/>
                </a:lnTo>
                <a:lnTo>
                  <a:pt x="1644432" y="405997"/>
                </a:lnTo>
                <a:lnTo>
                  <a:pt x="1648632" y="408979"/>
                </a:lnTo>
                <a:lnTo>
                  <a:pt x="1650632" y="410335"/>
                </a:lnTo>
                <a:lnTo>
                  <a:pt x="1652832" y="411555"/>
                </a:lnTo>
                <a:lnTo>
                  <a:pt x="1655232" y="412639"/>
                </a:lnTo>
                <a:lnTo>
                  <a:pt x="1657432" y="413588"/>
                </a:lnTo>
                <a:lnTo>
                  <a:pt x="1660032" y="414537"/>
                </a:lnTo>
                <a:lnTo>
                  <a:pt x="1662432" y="415215"/>
                </a:lnTo>
                <a:lnTo>
                  <a:pt x="1664232" y="412097"/>
                </a:lnTo>
                <a:lnTo>
                  <a:pt x="1666432" y="409250"/>
                </a:lnTo>
                <a:lnTo>
                  <a:pt x="1668632" y="406810"/>
                </a:lnTo>
                <a:lnTo>
                  <a:pt x="1670832" y="404641"/>
                </a:lnTo>
                <a:lnTo>
                  <a:pt x="1673232" y="403014"/>
                </a:lnTo>
                <a:lnTo>
                  <a:pt x="1676032" y="401388"/>
                </a:lnTo>
                <a:lnTo>
                  <a:pt x="1678432" y="400168"/>
                </a:lnTo>
                <a:lnTo>
                  <a:pt x="1681432" y="399219"/>
                </a:lnTo>
                <a:lnTo>
                  <a:pt x="1684232" y="398541"/>
                </a:lnTo>
                <a:lnTo>
                  <a:pt x="1687033" y="398134"/>
                </a:lnTo>
                <a:lnTo>
                  <a:pt x="1690033" y="397999"/>
                </a:lnTo>
                <a:lnTo>
                  <a:pt x="1693033" y="398134"/>
                </a:lnTo>
                <a:lnTo>
                  <a:pt x="1696233" y="398541"/>
                </a:lnTo>
                <a:lnTo>
                  <a:pt x="1699233" y="399083"/>
                </a:lnTo>
                <a:lnTo>
                  <a:pt x="1702433" y="399897"/>
                </a:lnTo>
                <a:lnTo>
                  <a:pt x="1705433" y="400981"/>
                </a:lnTo>
                <a:lnTo>
                  <a:pt x="1709433" y="402337"/>
                </a:lnTo>
                <a:lnTo>
                  <a:pt x="1713633" y="403421"/>
                </a:lnTo>
                <a:lnTo>
                  <a:pt x="1717433" y="404235"/>
                </a:lnTo>
                <a:lnTo>
                  <a:pt x="1721233" y="404641"/>
                </a:lnTo>
                <a:lnTo>
                  <a:pt x="1725233" y="404912"/>
                </a:lnTo>
                <a:lnTo>
                  <a:pt x="1729033" y="404912"/>
                </a:lnTo>
                <a:lnTo>
                  <a:pt x="1733033" y="404641"/>
                </a:lnTo>
                <a:lnTo>
                  <a:pt x="1736833" y="404370"/>
                </a:lnTo>
                <a:lnTo>
                  <a:pt x="1740634" y="403828"/>
                </a:lnTo>
                <a:lnTo>
                  <a:pt x="1744434" y="403286"/>
                </a:lnTo>
                <a:lnTo>
                  <a:pt x="1752034" y="401930"/>
                </a:lnTo>
                <a:lnTo>
                  <a:pt x="1759634" y="400303"/>
                </a:lnTo>
                <a:lnTo>
                  <a:pt x="1767234" y="398948"/>
                </a:lnTo>
                <a:lnTo>
                  <a:pt x="1776834" y="398948"/>
                </a:lnTo>
                <a:lnTo>
                  <a:pt x="1786234" y="399083"/>
                </a:lnTo>
                <a:lnTo>
                  <a:pt x="1795635" y="399626"/>
                </a:lnTo>
                <a:lnTo>
                  <a:pt x="1805235" y="400032"/>
                </a:lnTo>
                <a:lnTo>
                  <a:pt x="1814435" y="400981"/>
                </a:lnTo>
                <a:lnTo>
                  <a:pt x="1823435" y="402066"/>
                </a:lnTo>
                <a:lnTo>
                  <a:pt x="1828035" y="402743"/>
                </a:lnTo>
                <a:lnTo>
                  <a:pt x="1832635" y="403557"/>
                </a:lnTo>
                <a:lnTo>
                  <a:pt x="1837235" y="404506"/>
                </a:lnTo>
                <a:lnTo>
                  <a:pt x="1841435" y="405455"/>
                </a:lnTo>
                <a:lnTo>
                  <a:pt x="1846036" y="406539"/>
                </a:lnTo>
                <a:lnTo>
                  <a:pt x="1850436" y="407759"/>
                </a:lnTo>
                <a:lnTo>
                  <a:pt x="1854836" y="408979"/>
                </a:lnTo>
                <a:lnTo>
                  <a:pt x="1858836" y="410470"/>
                </a:lnTo>
                <a:lnTo>
                  <a:pt x="1863236" y="412097"/>
                </a:lnTo>
                <a:lnTo>
                  <a:pt x="1867236" y="413724"/>
                </a:lnTo>
                <a:lnTo>
                  <a:pt x="1871636" y="415621"/>
                </a:lnTo>
                <a:lnTo>
                  <a:pt x="1875636" y="417655"/>
                </a:lnTo>
                <a:lnTo>
                  <a:pt x="1879636" y="419688"/>
                </a:lnTo>
                <a:lnTo>
                  <a:pt x="1883636" y="421993"/>
                </a:lnTo>
                <a:lnTo>
                  <a:pt x="1887636" y="424433"/>
                </a:lnTo>
                <a:lnTo>
                  <a:pt x="1891436" y="426873"/>
                </a:lnTo>
                <a:lnTo>
                  <a:pt x="1895237" y="429719"/>
                </a:lnTo>
                <a:lnTo>
                  <a:pt x="1899237" y="432702"/>
                </a:lnTo>
                <a:lnTo>
                  <a:pt x="1902837" y="435684"/>
                </a:lnTo>
                <a:lnTo>
                  <a:pt x="1906437" y="438937"/>
                </a:lnTo>
                <a:lnTo>
                  <a:pt x="1907437" y="435820"/>
                </a:lnTo>
                <a:lnTo>
                  <a:pt x="1908037" y="432837"/>
                </a:lnTo>
                <a:lnTo>
                  <a:pt x="1908837" y="429584"/>
                </a:lnTo>
                <a:lnTo>
                  <a:pt x="1909637" y="426602"/>
                </a:lnTo>
                <a:lnTo>
                  <a:pt x="1910237" y="425246"/>
                </a:lnTo>
                <a:lnTo>
                  <a:pt x="1911037" y="423890"/>
                </a:lnTo>
                <a:lnTo>
                  <a:pt x="1912037" y="422535"/>
                </a:lnTo>
                <a:lnTo>
                  <a:pt x="1912837" y="421450"/>
                </a:lnTo>
                <a:lnTo>
                  <a:pt x="1914237" y="420637"/>
                </a:lnTo>
                <a:lnTo>
                  <a:pt x="1915837" y="419824"/>
                </a:lnTo>
                <a:lnTo>
                  <a:pt x="1917437" y="419146"/>
                </a:lnTo>
                <a:lnTo>
                  <a:pt x="1919437" y="418739"/>
                </a:lnTo>
                <a:lnTo>
                  <a:pt x="1921237" y="418604"/>
                </a:lnTo>
                <a:lnTo>
                  <a:pt x="1922837" y="418739"/>
                </a:lnTo>
                <a:lnTo>
                  <a:pt x="1924237" y="418875"/>
                </a:lnTo>
                <a:lnTo>
                  <a:pt x="1925637" y="419281"/>
                </a:lnTo>
                <a:lnTo>
                  <a:pt x="1926837" y="419824"/>
                </a:lnTo>
                <a:lnTo>
                  <a:pt x="1928037" y="420637"/>
                </a:lnTo>
                <a:lnTo>
                  <a:pt x="1929037" y="421315"/>
                </a:lnTo>
                <a:lnTo>
                  <a:pt x="1930037" y="422264"/>
                </a:lnTo>
                <a:lnTo>
                  <a:pt x="1931637" y="424433"/>
                </a:lnTo>
                <a:lnTo>
                  <a:pt x="1933037" y="426873"/>
                </a:lnTo>
                <a:lnTo>
                  <a:pt x="1934037" y="429448"/>
                </a:lnTo>
                <a:lnTo>
                  <a:pt x="1935037" y="432024"/>
                </a:lnTo>
                <a:lnTo>
                  <a:pt x="1938237" y="443140"/>
                </a:lnTo>
                <a:lnTo>
                  <a:pt x="1941237" y="454391"/>
                </a:lnTo>
                <a:lnTo>
                  <a:pt x="1947038" y="476894"/>
                </a:lnTo>
                <a:lnTo>
                  <a:pt x="1948238" y="478114"/>
                </a:lnTo>
                <a:lnTo>
                  <a:pt x="1949238" y="479469"/>
                </a:lnTo>
                <a:lnTo>
                  <a:pt x="1949838" y="480825"/>
                </a:lnTo>
                <a:lnTo>
                  <a:pt x="1950438" y="482316"/>
                </a:lnTo>
                <a:lnTo>
                  <a:pt x="1951438" y="485163"/>
                </a:lnTo>
                <a:lnTo>
                  <a:pt x="1952038" y="488281"/>
                </a:lnTo>
                <a:lnTo>
                  <a:pt x="1952038" y="491534"/>
                </a:lnTo>
                <a:lnTo>
                  <a:pt x="1952038" y="494787"/>
                </a:lnTo>
                <a:lnTo>
                  <a:pt x="1951438" y="501565"/>
                </a:lnTo>
                <a:lnTo>
                  <a:pt x="1951238" y="504819"/>
                </a:lnTo>
                <a:lnTo>
                  <a:pt x="1951038" y="508208"/>
                </a:lnTo>
                <a:lnTo>
                  <a:pt x="1951238" y="511325"/>
                </a:lnTo>
                <a:lnTo>
                  <a:pt x="1951638" y="514579"/>
                </a:lnTo>
                <a:lnTo>
                  <a:pt x="1952638" y="517561"/>
                </a:lnTo>
                <a:lnTo>
                  <a:pt x="1953038" y="518917"/>
                </a:lnTo>
                <a:lnTo>
                  <a:pt x="1954038" y="520272"/>
                </a:lnTo>
                <a:lnTo>
                  <a:pt x="1954838" y="521628"/>
                </a:lnTo>
                <a:lnTo>
                  <a:pt x="1956038" y="523119"/>
                </a:lnTo>
                <a:lnTo>
                  <a:pt x="1957038" y="524339"/>
                </a:lnTo>
                <a:lnTo>
                  <a:pt x="1958638" y="525424"/>
                </a:lnTo>
                <a:lnTo>
                  <a:pt x="1960238" y="525966"/>
                </a:lnTo>
                <a:lnTo>
                  <a:pt x="1961838" y="526779"/>
                </a:lnTo>
                <a:lnTo>
                  <a:pt x="1963838" y="527864"/>
                </a:lnTo>
                <a:lnTo>
                  <a:pt x="1965438" y="529219"/>
                </a:lnTo>
                <a:lnTo>
                  <a:pt x="2003639" y="683078"/>
                </a:lnTo>
                <a:lnTo>
                  <a:pt x="2041639" y="836801"/>
                </a:lnTo>
                <a:lnTo>
                  <a:pt x="2043239" y="843036"/>
                </a:lnTo>
                <a:lnTo>
                  <a:pt x="2045239" y="849136"/>
                </a:lnTo>
                <a:lnTo>
                  <a:pt x="2047039" y="855236"/>
                </a:lnTo>
                <a:lnTo>
                  <a:pt x="2047639" y="858354"/>
                </a:lnTo>
                <a:lnTo>
                  <a:pt x="2048039" y="861608"/>
                </a:lnTo>
                <a:lnTo>
                  <a:pt x="2048639" y="864726"/>
                </a:lnTo>
                <a:lnTo>
                  <a:pt x="2048839" y="867708"/>
                </a:lnTo>
                <a:lnTo>
                  <a:pt x="2048839" y="870826"/>
                </a:lnTo>
                <a:lnTo>
                  <a:pt x="2048439" y="873943"/>
                </a:lnTo>
                <a:lnTo>
                  <a:pt x="2047639" y="877197"/>
                </a:lnTo>
                <a:lnTo>
                  <a:pt x="2046839" y="880315"/>
                </a:lnTo>
                <a:lnTo>
                  <a:pt x="2045439" y="883297"/>
                </a:lnTo>
                <a:lnTo>
                  <a:pt x="2043639" y="886550"/>
                </a:lnTo>
                <a:lnTo>
                  <a:pt x="2045839" y="888042"/>
                </a:lnTo>
                <a:lnTo>
                  <a:pt x="2047839" y="889533"/>
                </a:lnTo>
                <a:lnTo>
                  <a:pt x="2049639" y="891295"/>
                </a:lnTo>
                <a:lnTo>
                  <a:pt x="2051240" y="892922"/>
                </a:lnTo>
                <a:lnTo>
                  <a:pt x="2052840" y="894684"/>
                </a:lnTo>
                <a:lnTo>
                  <a:pt x="2054240" y="896446"/>
                </a:lnTo>
                <a:lnTo>
                  <a:pt x="2055440" y="898480"/>
                </a:lnTo>
                <a:lnTo>
                  <a:pt x="2056640" y="900513"/>
                </a:lnTo>
                <a:lnTo>
                  <a:pt x="2058440" y="904715"/>
                </a:lnTo>
                <a:lnTo>
                  <a:pt x="2059840" y="909053"/>
                </a:lnTo>
                <a:lnTo>
                  <a:pt x="2060840" y="913526"/>
                </a:lnTo>
                <a:lnTo>
                  <a:pt x="2061840" y="918135"/>
                </a:lnTo>
                <a:lnTo>
                  <a:pt x="2081840" y="1009773"/>
                </a:lnTo>
                <a:lnTo>
                  <a:pt x="2102240" y="1102495"/>
                </a:lnTo>
                <a:lnTo>
                  <a:pt x="2104440" y="1100326"/>
                </a:lnTo>
                <a:lnTo>
                  <a:pt x="2106241" y="1098157"/>
                </a:lnTo>
                <a:lnTo>
                  <a:pt x="2107641" y="1095988"/>
                </a:lnTo>
                <a:lnTo>
                  <a:pt x="2108841" y="1093548"/>
                </a:lnTo>
                <a:lnTo>
                  <a:pt x="2109441" y="1091108"/>
                </a:lnTo>
                <a:lnTo>
                  <a:pt x="2109841" y="1088668"/>
                </a:lnTo>
                <a:lnTo>
                  <a:pt x="2110441" y="1083516"/>
                </a:lnTo>
                <a:lnTo>
                  <a:pt x="2110841" y="1078365"/>
                </a:lnTo>
                <a:lnTo>
                  <a:pt x="2111041" y="1075925"/>
                </a:lnTo>
                <a:lnTo>
                  <a:pt x="2111441" y="1073485"/>
                </a:lnTo>
                <a:lnTo>
                  <a:pt x="2112241" y="1071181"/>
                </a:lnTo>
                <a:lnTo>
                  <a:pt x="2113041" y="1068876"/>
                </a:lnTo>
                <a:lnTo>
                  <a:pt x="2114241" y="1066707"/>
                </a:lnTo>
                <a:lnTo>
                  <a:pt x="2115841" y="1064674"/>
                </a:lnTo>
                <a:lnTo>
                  <a:pt x="2121241" y="1068741"/>
                </a:lnTo>
                <a:lnTo>
                  <a:pt x="2121241" y="1068469"/>
                </a:lnTo>
                <a:lnTo>
                  <a:pt x="2115841" y="1064674"/>
                </a:lnTo>
                <a:lnTo>
                  <a:pt x="2116841" y="1041900"/>
                </a:lnTo>
                <a:lnTo>
                  <a:pt x="2117241" y="1030649"/>
                </a:lnTo>
                <a:lnTo>
                  <a:pt x="2117841" y="1019397"/>
                </a:lnTo>
                <a:lnTo>
                  <a:pt x="2118641" y="1008146"/>
                </a:lnTo>
                <a:lnTo>
                  <a:pt x="2119641" y="996759"/>
                </a:lnTo>
                <a:lnTo>
                  <a:pt x="2121241" y="985643"/>
                </a:lnTo>
                <a:lnTo>
                  <a:pt x="2122441" y="980086"/>
                </a:lnTo>
                <a:lnTo>
                  <a:pt x="2123641" y="974528"/>
                </a:lnTo>
                <a:lnTo>
                  <a:pt x="2123441" y="973172"/>
                </a:lnTo>
                <a:lnTo>
                  <a:pt x="2123241" y="971816"/>
                </a:lnTo>
                <a:lnTo>
                  <a:pt x="2123441" y="970190"/>
                </a:lnTo>
                <a:lnTo>
                  <a:pt x="2123841" y="968563"/>
                </a:lnTo>
                <a:lnTo>
                  <a:pt x="2125041" y="965174"/>
                </a:lnTo>
                <a:lnTo>
                  <a:pt x="2126641" y="961243"/>
                </a:lnTo>
                <a:lnTo>
                  <a:pt x="2145241" y="788135"/>
                </a:lnTo>
                <a:lnTo>
                  <a:pt x="2146641" y="782984"/>
                </a:lnTo>
                <a:lnTo>
                  <a:pt x="2147641" y="777968"/>
                </a:lnTo>
                <a:lnTo>
                  <a:pt x="2149441" y="767801"/>
                </a:lnTo>
                <a:lnTo>
                  <a:pt x="2150441" y="757499"/>
                </a:lnTo>
                <a:lnTo>
                  <a:pt x="2151641" y="747197"/>
                </a:lnTo>
                <a:lnTo>
                  <a:pt x="2152041" y="736894"/>
                </a:lnTo>
                <a:lnTo>
                  <a:pt x="2152641" y="726456"/>
                </a:lnTo>
                <a:lnTo>
                  <a:pt x="2153241" y="705716"/>
                </a:lnTo>
                <a:lnTo>
                  <a:pt x="2153841" y="685111"/>
                </a:lnTo>
                <a:lnTo>
                  <a:pt x="2154641" y="674673"/>
                </a:lnTo>
                <a:lnTo>
                  <a:pt x="2155441" y="664371"/>
                </a:lnTo>
                <a:lnTo>
                  <a:pt x="2156641" y="653933"/>
                </a:lnTo>
                <a:lnTo>
                  <a:pt x="2158242" y="643766"/>
                </a:lnTo>
                <a:lnTo>
                  <a:pt x="2159442" y="638615"/>
                </a:lnTo>
                <a:lnTo>
                  <a:pt x="2160642" y="633599"/>
                </a:lnTo>
                <a:lnTo>
                  <a:pt x="2161642" y="628448"/>
                </a:lnTo>
                <a:lnTo>
                  <a:pt x="2163242" y="623432"/>
                </a:lnTo>
                <a:lnTo>
                  <a:pt x="2163842" y="620721"/>
                </a:lnTo>
                <a:lnTo>
                  <a:pt x="2164242" y="618010"/>
                </a:lnTo>
                <a:lnTo>
                  <a:pt x="2164442" y="615163"/>
                </a:lnTo>
                <a:lnTo>
                  <a:pt x="2164442" y="612316"/>
                </a:lnTo>
                <a:lnTo>
                  <a:pt x="2164442" y="606487"/>
                </a:lnTo>
                <a:lnTo>
                  <a:pt x="2164442" y="600929"/>
                </a:lnTo>
                <a:lnTo>
                  <a:pt x="2164642" y="598218"/>
                </a:lnTo>
                <a:lnTo>
                  <a:pt x="2164842" y="595372"/>
                </a:lnTo>
                <a:lnTo>
                  <a:pt x="2165242" y="592660"/>
                </a:lnTo>
                <a:lnTo>
                  <a:pt x="2166242" y="589949"/>
                </a:lnTo>
                <a:lnTo>
                  <a:pt x="2167242" y="587238"/>
                </a:lnTo>
                <a:lnTo>
                  <a:pt x="2168442" y="584798"/>
                </a:lnTo>
                <a:lnTo>
                  <a:pt x="2170442" y="582222"/>
                </a:lnTo>
                <a:lnTo>
                  <a:pt x="2172442" y="579782"/>
                </a:lnTo>
                <a:lnTo>
                  <a:pt x="2172842" y="570022"/>
                </a:lnTo>
                <a:lnTo>
                  <a:pt x="2173242" y="561211"/>
                </a:lnTo>
                <a:lnTo>
                  <a:pt x="2174442" y="553213"/>
                </a:lnTo>
                <a:lnTo>
                  <a:pt x="2175242" y="549688"/>
                </a:lnTo>
                <a:lnTo>
                  <a:pt x="2175842" y="546028"/>
                </a:lnTo>
                <a:lnTo>
                  <a:pt x="2176842" y="542911"/>
                </a:lnTo>
                <a:lnTo>
                  <a:pt x="2177842" y="539793"/>
                </a:lnTo>
                <a:lnTo>
                  <a:pt x="2179042" y="536810"/>
                </a:lnTo>
                <a:lnTo>
                  <a:pt x="2180242" y="534235"/>
                </a:lnTo>
                <a:lnTo>
                  <a:pt x="2181842" y="531524"/>
                </a:lnTo>
                <a:lnTo>
                  <a:pt x="2183442" y="529219"/>
                </a:lnTo>
                <a:lnTo>
                  <a:pt x="2185042" y="527050"/>
                </a:lnTo>
                <a:lnTo>
                  <a:pt x="2186842" y="525017"/>
                </a:lnTo>
                <a:lnTo>
                  <a:pt x="2188842" y="523119"/>
                </a:lnTo>
                <a:lnTo>
                  <a:pt x="2191042" y="521357"/>
                </a:lnTo>
                <a:lnTo>
                  <a:pt x="2193642" y="519866"/>
                </a:lnTo>
                <a:lnTo>
                  <a:pt x="2196042" y="518374"/>
                </a:lnTo>
                <a:lnTo>
                  <a:pt x="2198842" y="517019"/>
                </a:lnTo>
                <a:lnTo>
                  <a:pt x="2201842" y="515934"/>
                </a:lnTo>
                <a:lnTo>
                  <a:pt x="2204842" y="514850"/>
                </a:lnTo>
                <a:lnTo>
                  <a:pt x="2208242" y="513901"/>
                </a:lnTo>
                <a:lnTo>
                  <a:pt x="2211643" y="513223"/>
                </a:lnTo>
                <a:lnTo>
                  <a:pt x="2215243" y="512410"/>
                </a:lnTo>
                <a:lnTo>
                  <a:pt x="2219443" y="511732"/>
                </a:lnTo>
                <a:lnTo>
                  <a:pt x="2223443" y="511325"/>
                </a:lnTo>
                <a:lnTo>
                  <a:pt x="2227843" y="511054"/>
                </a:lnTo>
                <a:lnTo>
                  <a:pt x="2232443" y="510648"/>
                </a:lnTo>
                <a:lnTo>
                  <a:pt x="2242243" y="510377"/>
                </a:lnTo>
                <a:lnTo>
                  <a:pt x="2265244" y="510241"/>
                </a:lnTo>
                <a:lnTo>
                  <a:pt x="2288244" y="510241"/>
                </a:lnTo>
                <a:lnTo>
                  <a:pt x="2297844" y="512410"/>
                </a:lnTo>
                <a:lnTo>
                  <a:pt x="2300844" y="513630"/>
                </a:lnTo>
                <a:lnTo>
                  <a:pt x="2304044" y="514579"/>
                </a:lnTo>
                <a:lnTo>
                  <a:pt x="2307244" y="515392"/>
                </a:lnTo>
                <a:lnTo>
                  <a:pt x="2310244" y="515934"/>
                </a:lnTo>
                <a:lnTo>
                  <a:pt x="2313444" y="516477"/>
                </a:lnTo>
                <a:lnTo>
                  <a:pt x="2316445" y="516748"/>
                </a:lnTo>
                <a:lnTo>
                  <a:pt x="2319645" y="517019"/>
                </a:lnTo>
                <a:lnTo>
                  <a:pt x="2322845" y="517019"/>
                </a:lnTo>
                <a:lnTo>
                  <a:pt x="2329245" y="517019"/>
                </a:lnTo>
                <a:lnTo>
                  <a:pt x="2335645" y="516748"/>
                </a:lnTo>
                <a:lnTo>
                  <a:pt x="2342045" y="516206"/>
                </a:lnTo>
                <a:lnTo>
                  <a:pt x="2348445" y="515663"/>
                </a:lnTo>
                <a:lnTo>
                  <a:pt x="2354845" y="514986"/>
                </a:lnTo>
                <a:lnTo>
                  <a:pt x="2361445" y="514443"/>
                </a:lnTo>
                <a:lnTo>
                  <a:pt x="2367846" y="514037"/>
                </a:lnTo>
                <a:lnTo>
                  <a:pt x="2374446" y="514037"/>
                </a:lnTo>
                <a:lnTo>
                  <a:pt x="2377646" y="514308"/>
                </a:lnTo>
                <a:lnTo>
                  <a:pt x="2380846" y="514443"/>
                </a:lnTo>
                <a:lnTo>
                  <a:pt x="2384046" y="514714"/>
                </a:lnTo>
                <a:lnTo>
                  <a:pt x="2387446" y="515392"/>
                </a:lnTo>
                <a:lnTo>
                  <a:pt x="2390646" y="515934"/>
                </a:lnTo>
                <a:lnTo>
                  <a:pt x="2393846" y="516748"/>
                </a:lnTo>
                <a:lnTo>
                  <a:pt x="2397046" y="517697"/>
                </a:lnTo>
                <a:lnTo>
                  <a:pt x="2400246" y="518781"/>
                </a:lnTo>
                <a:lnTo>
                  <a:pt x="2401646" y="519188"/>
                </a:lnTo>
                <a:lnTo>
                  <a:pt x="2403046" y="519459"/>
                </a:lnTo>
                <a:lnTo>
                  <a:pt x="2404046" y="519594"/>
                </a:lnTo>
                <a:lnTo>
                  <a:pt x="2405046" y="519594"/>
                </a:lnTo>
                <a:lnTo>
                  <a:pt x="2406246" y="519594"/>
                </a:lnTo>
                <a:lnTo>
                  <a:pt x="2407046" y="519323"/>
                </a:lnTo>
                <a:lnTo>
                  <a:pt x="2407846" y="519052"/>
                </a:lnTo>
                <a:lnTo>
                  <a:pt x="2408646" y="518646"/>
                </a:lnTo>
                <a:lnTo>
                  <a:pt x="2410046" y="517290"/>
                </a:lnTo>
                <a:lnTo>
                  <a:pt x="2411246" y="515799"/>
                </a:lnTo>
                <a:lnTo>
                  <a:pt x="2412046" y="513901"/>
                </a:lnTo>
                <a:lnTo>
                  <a:pt x="2412846" y="511868"/>
                </a:lnTo>
                <a:lnTo>
                  <a:pt x="2413446" y="509834"/>
                </a:lnTo>
                <a:lnTo>
                  <a:pt x="2413846" y="507259"/>
                </a:lnTo>
                <a:lnTo>
                  <a:pt x="2414846" y="502514"/>
                </a:lnTo>
                <a:lnTo>
                  <a:pt x="2415646" y="497770"/>
                </a:lnTo>
                <a:lnTo>
                  <a:pt x="2416446" y="495736"/>
                </a:lnTo>
                <a:lnTo>
                  <a:pt x="2416846" y="493703"/>
                </a:lnTo>
                <a:lnTo>
                  <a:pt x="2418246" y="489772"/>
                </a:lnTo>
                <a:lnTo>
                  <a:pt x="2419247" y="485841"/>
                </a:lnTo>
                <a:lnTo>
                  <a:pt x="2419847" y="481774"/>
                </a:lnTo>
                <a:lnTo>
                  <a:pt x="2420247" y="477571"/>
                </a:lnTo>
                <a:lnTo>
                  <a:pt x="2421247" y="469302"/>
                </a:lnTo>
                <a:lnTo>
                  <a:pt x="2421447" y="465100"/>
                </a:lnTo>
                <a:lnTo>
                  <a:pt x="2421847" y="460898"/>
                </a:lnTo>
                <a:lnTo>
                  <a:pt x="2422647" y="456967"/>
                </a:lnTo>
                <a:lnTo>
                  <a:pt x="2423447" y="452900"/>
                </a:lnTo>
                <a:lnTo>
                  <a:pt x="2424847" y="448969"/>
                </a:lnTo>
                <a:lnTo>
                  <a:pt x="2426447" y="445173"/>
                </a:lnTo>
                <a:lnTo>
                  <a:pt x="2427647" y="443411"/>
                </a:lnTo>
                <a:lnTo>
                  <a:pt x="2428647" y="441649"/>
                </a:lnTo>
                <a:lnTo>
                  <a:pt x="2430047" y="439886"/>
                </a:lnTo>
                <a:lnTo>
                  <a:pt x="2431447" y="438260"/>
                </a:lnTo>
                <a:lnTo>
                  <a:pt x="2433247" y="436497"/>
                </a:lnTo>
                <a:lnTo>
                  <a:pt x="2435047" y="434871"/>
                </a:lnTo>
                <a:lnTo>
                  <a:pt x="2437047" y="433244"/>
                </a:lnTo>
                <a:lnTo>
                  <a:pt x="2439247" y="431888"/>
                </a:lnTo>
                <a:lnTo>
                  <a:pt x="2439447" y="428364"/>
                </a:lnTo>
                <a:lnTo>
                  <a:pt x="2439647" y="425246"/>
                </a:lnTo>
                <a:lnTo>
                  <a:pt x="2440447" y="422535"/>
                </a:lnTo>
                <a:lnTo>
                  <a:pt x="2440847" y="420095"/>
                </a:lnTo>
                <a:lnTo>
                  <a:pt x="2441647" y="418061"/>
                </a:lnTo>
                <a:lnTo>
                  <a:pt x="2442647" y="416299"/>
                </a:lnTo>
                <a:lnTo>
                  <a:pt x="2443647" y="414672"/>
                </a:lnTo>
                <a:lnTo>
                  <a:pt x="2444647" y="413452"/>
                </a:lnTo>
                <a:lnTo>
                  <a:pt x="2446047" y="412368"/>
                </a:lnTo>
                <a:lnTo>
                  <a:pt x="2447447" y="411555"/>
                </a:lnTo>
                <a:lnTo>
                  <a:pt x="2448847" y="411012"/>
                </a:lnTo>
                <a:lnTo>
                  <a:pt x="2450447" y="410741"/>
                </a:lnTo>
                <a:lnTo>
                  <a:pt x="2452047" y="410335"/>
                </a:lnTo>
                <a:lnTo>
                  <a:pt x="2453647" y="410335"/>
                </a:lnTo>
                <a:lnTo>
                  <a:pt x="2455447" y="410335"/>
                </a:lnTo>
                <a:lnTo>
                  <a:pt x="2457047" y="410470"/>
                </a:lnTo>
                <a:lnTo>
                  <a:pt x="2460847" y="411148"/>
                </a:lnTo>
                <a:lnTo>
                  <a:pt x="2464447" y="412097"/>
                </a:lnTo>
                <a:lnTo>
                  <a:pt x="2472248" y="414130"/>
                </a:lnTo>
                <a:lnTo>
                  <a:pt x="2475848" y="414808"/>
                </a:lnTo>
                <a:lnTo>
                  <a:pt x="2477848" y="415215"/>
                </a:lnTo>
                <a:lnTo>
                  <a:pt x="2479648" y="415350"/>
                </a:lnTo>
                <a:lnTo>
                  <a:pt x="2481248" y="415486"/>
                </a:lnTo>
                <a:lnTo>
                  <a:pt x="2483048" y="415350"/>
                </a:lnTo>
                <a:lnTo>
                  <a:pt x="2484648" y="415215"/>
                </a:lnTo>
                <a:lnTo>
                  <a:pt x="2486248" y="414808"/>
                </a:lnTo>
                <a:lnTo>
                  <a:pt x="2488248" y="412910"/>
                </a:lnTo>
                <a:lnTo>
                  <a:pt x="2490448" y="411148"/>
                </a:lnTo>
                <a:lnTo>
                  <a:pt x="2492848" y="409792"/>
                </a:lnTo>
                <a:lnTo>
                  <a:pt x="2495048" y="408708"/>
                </a:lnTo>
                <a:lnTo>
                  <a:pt x="2497648" y="407895"/>
                </a:lnTo>
                <a:lnTo>
                  <a:pt x="2499848" y="407081"/>
                </a:lnTo>
                <a:lnTo>
                  <a:pt x="2502448" y="406675"/>
                </a:lnTo>
                <a:lnTo>
                  <a:pt x="2504848" y="406539"/>
                </a:lnTo>
                <a:lnTo>
                  <a:pt x="2507448" y="406403"/>
                </a:lnTo>
                <a:lnTo>
                  <a:pt x="2509848" y="406403"/>
                </a:lnTo>
                <a:lnTo>
                  <a:pt x="2512648" y="406539"/>
                </a:lnTo>
                <a:lnTo>
                  <a:pt x="2515248" y="406810"/>
                </a:lnTo>
                <a:lnTo>
                  <a:pt x="2520448" y="407488"/>
                </a:lnTo>
                <a:lnTo>
                  <a:pt x="2525649" y="408437"/>
                </a:lnTo>
                <a:lnTo>
                  <a:pt x="2553449" y="415350"/>
                </a:lnTo>
                <a:lnTo>
                  <a:pt x="2552649" y="414401"/>
                </a:lnTo>
                <a:lnTo>
                  <a:pt x="2553649" y="409521"/>
                </a:lnTo>
                <a:lnTo>
                  <a:pt x="2555249" y="404777"/>
                </a:lnTo>
                <a:lnTo>
                  <a:pt x="2557049" y="400710"/>
                </a:lnTo>
                <a:lnTo>
                  <a:pt x="2559049" y="396914"/>
                </a:lnTo>
                <a:lnTo>
                  <a:pt x="2561249" y="393661"/>
                </a:lnTo>
                <a:lnTo>
                  <a:pt x="2563449" y="390814"/>
                </a:lnTo>
                <a:lnTo>
                  <a:pt x="2566049" y="388103"/>
                </a:lnTo>
                <a:lnTo>
                  <a:pt x="2568849" y="385934"/>
                </a:lnTo>
                <a:lnTo>
                  <a:pt x="2571449" y="383901"/>
                </a:lnTo>
                <a:lnTo>
                  <a:pt x="2574449" y="382410"/>
                </a:lnTo>
                <a:lnTo>
                  <a:pt x="2577650" y="381054"/>
                </a:lnTo>
                <a:lnTo>
                  <a:pt x="2580850" y="379970"/>
                </a:lnTo>
                <a:lnTo>
                  <a:pt x="2584050" y="379021"/>
                </a:lnTo>
                <a:lnTo>
                  <a:pt x="2587450" y="378343"/>
                </a:lnTo>
                <a:lnTo>
                  <a:pt x="2590850" y="377936"/>
                </a:lnTo>
                <a:lnTo>
                  <a:pt x="2594450" y="377665"/>
                </a:lnTo>
                <a:lnTo>
                  <a:pt x="2598250" y="377394"/>
                </a:lnTo>
                <a:lnTo>
                  <a:pt x="2601850" y="377394"/>
                </a:lnTo>
                <a:lnTo>
                  <a:pt x="2605450" y="377665"/>
                </a:lnTo>
                <a:lnTo>
                  <a:pt x="2609050" y="377801"/>
                </a:lnTo>
                <a:lnTo>
                  <a:pt x="2616650" y="378343"/>
                </a:lnTo>
                <a:lnTo>
                  <a:pt x="2624250" y="379021"/>
                </a:lnTo>
                <a:lnTo>
                  <a:pt x="2631451" y="379563"/>
                </a:lnTo>
                <a:lnTo>
                  <a:pt x="2638451" y="380105"/>
                </a:lnTo>
                <a:lnTo>
                  <a:pt x="2642051" y="380105"/>
                </a:lnTo>
                <a:lnTo>
                  <a:pt x="2645451" y="380105"/>
                </a:lnTo>
                <a:lnTo>
                  <a:pt x="2648651" y="379970"/>
                </a:lnTo>
                <a:lnTo>
                  <a:pt x="2651851" y="379563"/>
                </a:lnTo>
                <a:lnTo>
                  <a:pt x="2655251" y="379156"/>
                </a:lnTo>
                <a:lnTo>
                  <a:pt x="2659051" y="378885"/>
                </a:lnTo>
                <a:lnTo>
                  <a:pt x="2663251" y="378750"/>
                </a:lnTo>
                <a:lnTo>
                  <a:pt x="2667451" y="378750"/>
                </a:lnTo>
                <a:lnTo>
                  <a:pt x="2671851" y="378885"/>
                </a:lnTo>
                <a:lnTo>
                  <a:pt x="2676651" y="379156"/>
                </a:lnTo>
                <a:lnTo>
                  <a:pt x="2681252" y="379563"/>
                </a:lnTo>
                <a:lnTo>
                  <a:pt x="2686252" y="380105"/>
                </a:lnTo>
                <a:lnTo>
                  <a:pt x="2691052" y="380647"/>
                </a:lnTo>
                <a:lnTo>
                  <a:pt x="2696052" y="381461"/>
                </a:lnTo>
                <a:lnTo>
                  <a:pt x="2701052" y="382410"/>
                </a:lnTo>
                <a:lnTo>
                  <a:pt x="2705852" y="383494"/>
                </a:lnTo>
                <a:lnTo>
                  <a:pt x="2710852" y="384579"/>
                </a:lnTo>
                <a:lnTo>
                  <a:pt x="2715652" y="385799"/>
                </a:lnTo>
                <a:lnTo>
                  <a:pt x="2720252" y="387154"/>
                </a:lnTo>
                <a:lnTo>
                  <a:pt x="2724652" y="388781"/>
                </a:lnTo>
                <a:lnTo>
                  <a:pt x="2731653" y="386883"/>
                </a:lnTo>
                <a:lnTo>
                  <a:pt x="2735053" y="386070"/>
                </a:lnTo>
                <a:lnTo>
                  <a:pt x="2738453" y="385392"/>
                </a:lnTo>
                <a:lnTo>
                  <a:pt x="2741653" y="384850"/>
                </a:lnTo>
                <a:lnTo>
                  <a:pt x="2744853" y="384579"/>
                </a:lnTo>
                <a:lnTo>
                  <a:pt x="2748053" y="384443"/>
                </a:lnTo>
                <a:lnTo>
                  <a:pt x="2751053" y="384579"/>
                </a:lnTo>
                <a:lnTo>
                  <a:pt x="2752653" y="384850"/>
                </a:lnTo>
                <a:lnTo>
                  <a:pt x="2753853" y="385121"/>
                </a:lnTo>
                <a:lnTo>
                  <a:pt x="2755253" y="385663"/>
                </a:lnTo>
                <a:lnTo>
                  <a:pt x="2756653" y="386070"/>
                </a:lnTo>
                <a:lnTo>
                  <a:pt x="2758053" y="386748"/>
                </a:lnTo>
                <a:lnTo>
                  <a:pt x="2759453" y="387561"/>
                </a:lnTo>
                <a:lnTo>
                  <a:pt x="2760853" y="388239"/>
                </a:lnTo>
                <a:lnTo>
                  <a:pt x="2761853" y="389323"/>
                </a:lnTo>
                <a:lnTo>
                  <a:pt x="2763253" y="390408"/>
                </a:lnTo>
                <a:lnTo>
                  <a:pt x="2764453" y="391628"/>
                </a:lnTo>
                <a:lnTo>
                  <a:pt x="2765653" y="393119"/>
                </a:lnTo>
                <a:lnTo>
                  <a:pt x="2766453" y="394610"/>
                </a:lnTo>
                <a:lnTo>
                  <a:pt x="2768453" y="398134"/>
                </a:lnTo>
                <a:lnTo>
                  <a:pt x="2770453" y="402472"/>
                </a:lnTo>
                <a:lnTo>
                  <a:pt x="2771253" y="404099"/>
                </a:lnTo>
                <a:lnTo>
                  <a:pt x="2772053" y="405590"/>
                </a:lnTo>
                <a:lnTo>
                  <a:pt x="2773053" y="406946"/>
                </a:lnTo>
                <a:lnTo>
                  <a:pt x="2774253" y="408437"/>
                </a:lnTo>
                <a:lnTo>
                  <a:pt x="2775653" y="409657"/>
                </a:lnTo>
                <a:lnTo>
                  <a:pt x="2777053" y="410741"/>
                </a:lnTo>
                <a:lnTo>
                  <a:pt x="2778653" y="411826"/>
                </a:lnTo>
                <a:lnTo>
                  <a:pt x="2780453" y="412639"/>
                </a:lnTo>
                <a:lnTo>
                  <a:pt x="2782053" y="413452"/>
                </a:lnTo>
                <a:lnTo>
                  <a:pt x="2784054" y="414130"/>
                </a:lnTo>
                <a:lnTo>
                  <a:pt x="2786054" y="414672"/>
                </a:lnTo>
                <a:lnTo>
                  <a:pt x="2788054" y="415079"/>
                </a:lnTo>
                <a:lnTo>
                  <a:pt x="2790254" y="415215"/>
                </a:lnTo>
                <a:lnTo>
                  <a:pt x="2792454" y="415079"/>
                </a:lnTo>
                <a:lnTo>
                  <a:pt x="2794854" y="414808"/>
                </a:lnTo>
                <a:lnTo>
                  <a:pt x="2797054" y="414401"/>
                </a:lnTo>
                <a:lnTo>
                  <a:pt x="2799054" y="410877"/>
                </a:lnTo>
                <a:lnTo>
                  <a:pt x="2801054" y="408030"/>
                </a:lnTo>
                <a:lnTo>
                  <a:pt x="2803054" y="405861"/>
                </a:lnTo>
                <a:lnTo>
                  <a:pt x="2804854" y="404370"/>
                </a:lnTo>
                <a:lnTo>
                  <a:pt x="2805654" y="403828"/>
                </a:lnTo>
                <a:lnTo>
                  <a:pt x="2806654" y="403557"/>
                </a:lnTo>
                <a:lnTo>
                  <a:pt x="2807254" y="403286"/>
                </a:lnTo>
                <a:lnTo>
                  <a:pt x="2808054" y="403150"/>
                </a:lnTo>
                <a:lnTo>
                  <a:pt x="2808854" y="403150"/>
                </a:lnTo>
                <a:lnTo>
                  <a:pt x="2809654" y="403286"/>
                </a:lnTo>
                <a:lnTo>
                  <a:pt x="2810254" y="403557"/>
                </a:lnTo>
                <a:lnTo>
                  <a:pt x="2810854" y="403828"/>
                </a:lnTo>
                <a:lnTo>
                  <a:pt x="2812254" y="404777"/>
                </a:lnTo>
                <a:lnTo>
                  <a:pt x="2813454" y="405997"/>
                </a:lnTo>
                <a:lnTo>
                  <a:pt x="2814654" y="407623"/>
                </a:lnTo>
                <a:lnTo>
                  <a:pt x="2815654" y="409521"/>
                </a:lnTo>
                <a:lnTo>
                  <a:pt x="2817854" y="413452"/>
                </a:lnTo>
                <a:lnTo>
                  <a:pt x="2819454" y="417926"/>
                </a:lnTo>
                <a:lnTo>
                  <a:pt x="2823454" y="428906"/>
                </a:lnTo>
                <a:lnTo>
                  <a:pt x="2827454" y="439886"/>
                </a:lnTo>
                <a:lnTo>
                  <a:pt x="2831054" y="450867"/>
                </a:lnTo>
                <a:lnTo>
                  <a:pt x="2834454" y="461847"/>
                </a:lnTo>
                <a:lnTo>
                  <a:pt x="2837655" y="472962"/>
                </a:lnTo>
                <a:lnTo>
                  <a:pt x="2840855" y="484078"/>
                </a:lnTo>
                <a:lnTo>
                  <a:pt x="2843655" y="495194"/>
                </a:lnTo>
                <a:lnTo>
                  <a:pt x="2846255" y="506581"/>
                </a:lnTo>
                <a:lnTo>
                  <a:pt x="2848655" y="517832"/>
                </a:lnTo>
                <a:lnTo>
                  <a:pt x="2850655" y="529084"/>
                </a:lnTo>
                <a:lnTo>
                  <a:pt x="2852455" y="540335"/>
                </a:lnTo>
                <a:lnTo>
                  <a:pt x="2854055" y="551857"/>
                </a:lnTo>
                <a:lnTo>
                  <a:pt x="2855255" y="563244"/>
                </a:lnTo>
                <a:lnTo>
                  <a:pt x="2856255" y="574631"/>
                </a:lnTo>
                <a:lnTo>
                  <a:pt x="2857055" y="586289"/>
                </a:lnTo>
                <a:lnTo>
                  <a:pt x="2857255" y="597812"/>
                </a:lnTo>
                <a:lnTo>
                  <a:pt x="2862455" y="625872"/>
                </a:lnTo>
                <a:lnTo>
                  <a:pt x="2865055" y="639970"/>
                </a:lnTo>
                <a:lnTo>
                  <a:pt x="2867255" y="653933"/>
                </a:lnTo>
                <a:lnTo>
                  <a:pt x="2869255" y="668031"/>
                </a:lnTo>
                <a:lnTo>
                  <a:pt x="2871455" y="681993"/>
                </a:lnTo>
                <a:lnTo>
                  <a:pt x="2873055" y="696091"/>
                </a:lnTo>
                <a:lnTo>
                  <a:pt x="2874655" y="710054"/>
                </a:lnTo>
                <a:lnTo>
                  <a:pt x="2875655" y="724287"/>
                </a:lnTo>
                <a:lnTo>
                  <a:pt x="2876855" y="738385"/>
                </a:lnTo>
                <a:lnTo>
                  <a:pt x="2877455" y="752483"/>
                </a:lnTo>
                <a:lnTo>
                  <a:pt x="2877855" y="766717"/>
                </a:lnTo>
                <a:lnTo>
                  <a:pt x="2877855" y="780679"/>
                </a:lnTo>
                <a:lnTo>
                  <a:pt x="2877455" y="794913"/>
                </a:lnTo>
                <a:lnTo>
                  <a:pt x="2876855" y="809147"/>
                </a:lnTo>
                <a:lnTo>
                  <a:pt x="2875455" y="823380"/>
                </a:lnTo>
                <a:lnTo>
                  <a:pt x="2905056" y="1195623"/>
                </a:lnTo>
                <a:lnTo>
                  <a:pt x="2908056" y="1206874"/>
                </a:lnTo>
                <a:lnTo>
                  <a:pt x="2910856" y="1218126"/>
                </a:lnTo>
                <a:lnTo>
                  <a:pt x="2913056" y="1229648"/>
                </a:lnTo>
                <a:lnTo>
                  <a:pt x="2915456" y="1241035"/>
                </a:lnTo>
                <a:lnTo>
                  <a:pt x="2917256" y="1252422"/>
                </a:lnTo>
                <a:lnTo>
                  <a:pt x="2918856" y="1263809"/>
                </a:lnTo>
                <a:lnTo>
                  <a:pt x="2920456" y="1275331"/>
                </a:lnTo>
                <a:lnTo>
                  <a:pt x="2921656" y="1286854"/>
                </a:lnTo>
                <a:lnTo>
                  <a:pt x="2922456" y="1298240"/>
                </a:lnTo>
                <a:lnTo>
                  <a:pt x="2923456" y="1309627"/>
                </a:lnTo>
                <a:lnTo>
                  <a:pt x="2923856" y="1321285"/>
                </a:lnTo>
                <a:lnTo>
                  <a:pt x="2924256" y="1332808"/>
                </a:lnTo>
                <a:lnTo>
                  <a:pt x="2924256" y="1344330"/>
                </a:lnTo>
                <a:lnTo>
                  <a:pt x="2924256" y="1355853"/>
                </a:lnTo>
                <a:lnTo>
                  <a:pt x="2924056" y="1367511"/>
                </a:lnTo>
                <a:lnTo>
                  <a:pt x="2923856" y="1379033"/>
                </a:lnTo>
                <a:lnTo>
                  <a:pt x="2924256" y="1379711"/>
                </a:lnTo>
                <a:lnTo>
                  <a:pt x="2924656" y="1380253"/>
                </a:lnTo>
                <a:lnTo>
                  <a:pt x="2925056" y="1381202"/>
                </a:lnTo>
                <a:lnTo>
                  <a:pt x="2925256" y="1382151"/>
                </a:lnTo>
                <a:lnTo>
                  <a:pt x="2925056" y="1383235"/>
                </a:lnTo>
                <a:lnTo>
                  <a:pt x="2924656" y="1384455"/>
                </a:lnTo>
                <a:lnTo>
                  <a:pt x="2924256" y="1385811"/>
                </a:lnTo>
                <a:lnTo>
                  <a:pt x="2923656" y="1387573"/>
                </a:lnTo>
                <a:lnTo>
                  <a:pt x="2924056" y="1391233"/>
                </a:lnTo>
                <a:lnTo>
                  <a:pt x="2924456" y="1395029"/>
                </a:lnTo>
                <a:lnTo>
                  <a:pt x="2926056" y="1397605"/>
                </a:lnTo>
                <a:lnTo>
                  <a:pt x="2927656" y="1400180"/>
                </a:lnTo>
                <a:lnTo>
                  <a:pt x="2929056" y="1402891"/>
                </a:lnTo>
                <a:lnTo>
                  <a:pt x="2930056" y="1405467"/>
                </a:lnTo>
                <a:lnTo>
                  <a:pt x="2930856" y="1408178"/>
                </a:lnTo>
                <a:lnTo>
                  <a:pt x="2931656" y="1410889"/>
                </a:lnTo>
                <a:lnTo>
                  <a:pt x="2932056" y="1413736"/>
                </a:lnTo>
                <a:lnTo>
                  <a:pt x="2932456" y="1416447"/>
                </a:lnTo>
                <a:lnTo>
                  <a:pt x="2933056" y="1422005"/>
                </a:lnTo>
                <a:lnTo>
                  <a:pt x="2933056" y="1427699"/>
                </a:lnTo>
                <a:lnTo>
                  <a:pt x="2932456" y="1439221"/>
                </a:lnTo>
                <a:lnTo>
                  <a:pt x="2935056" y="1442881"/>
                </a:lnTo>
                <a:lnTo>
                  <a:pt x="2937256" y="1445728"/>
                </a:lnTo>
                <a:lnTo>
                  <a:pt x="2938456" y="1446677"/>
                </a:lnTo>
                <a:lnTo>
                  <a:pt x="2939256" y="1447490"/>
                </a:lnTo>
                <a:lnTo>
                  <a:pt x="2940057" y="1448032"/>
                </a:lnTo>
                <a:lnTo>
                  <a:pt x="2940857" y="1448439"/>
                </a:lnTo>
                <a:lnTo>
                  <a:pt x="2941657" y="1448574"/>
                </a:lnTo>
                <a:lnTo>
                  <a:pt x="2942257" y="1448574"/>
                </a:lnTo>
                <a:lnTo>
                  <a:pt x="2943057" y="1448439"/>
                </a:lnTo>
                <a:lnTo>
                  <a:pt x="2943457" y="1448168"/>
                </a:lnTo>
                <a:lnTo>
                  <a:pt x="2943857" y="1447897"/>
                </a:lnTo>
                <a:lnTo>
                  <a:pt x="2944657" y="1447219"/>
                </a:lnTo>
                <a:lnTo>
                  <a:pt x="2945257" y="1445999"/>
                </a:lnTo>
                <a:lnTo>
                  <a:pt x="2946057" y="1444237"/>
                </a:lnTo>
                <a:lnTo>
                  <a:pt x="2946457" y="1442610"/>
                </a:lnTo>
                <a:lnTo>
                  <a:pt x="2947057" y="1438950"/>
                </a:lnTo>
                <a:lnTo>
                  <a:pt x="2947457" y="1434070"/>
                </a:lnTo>
                <a:lnTo>
                  <a:pt x="2951657" y="1423225"/>
                </a:lnTo>
                <a:lnTo>
                  <a:pt x="2955457" y="1412516"/>
                </a:lnTo>
                <a:lnTo>
                  <a:pt x="2959257" y="1401671"/>
                </a:lnTo>
                <a:lnTo>
                  <a:pt x="2962857" y="1390827"/>
                </a:lnTo>
                <a:lnTo>
                  <a:pt x="2966257" y="1379846"/>
                </a:lnTo>
                <a:lnTo>
                  <a:pt x="2969457" y="1368866"/>
                </a:lnTo>
                <a:lnTo>
                  <a:pt x="2972457" y="1357886"/>
                </a:lnTo>
                <a:lnTo>
                  <a:pt x="2975057" y="1346906"/>
                </a:lnTo>
                <a:lnTo>
                  <a:pt x="2977857" y="1335790"/>
                </a:lnTo>
                <a:lnTo>
                  <a:pt x="2980257" y="1324674"/>
                </a:lnTo>
                <a:lnTo>
                  <a:pt x="2982457" y="1313559"/>
                </a:lnTo>
                <a:lnTo>
                  <a:pt x="2984257" y="1302307"/>
                </a:lnTo>
                <a:lnTo>
                  <a:pt x="2986057" y="1291056"/>
                </a:lnTo>
                <a:lnTo>
                  <a:pt x="2987457" y="1279669"/>
                </a:lnTo>
                <a:lnTo>
                  <a:pt x="2988657" y="1268418"/>
                </a:lnTo>
                <a:lnTo>
                  <a:pt x="2989457" y="1256895"/>
                </a:lnTo>
                <a:lnTo>
                  <a:pt x="2990057" y="1239679"/>
                </a:lnTo>
                <a:lnTo>
                  <a:pt x="2990257" y="1222328"/>
                </a:lnTo>
                <a:lnTo>
                  <a:pt x="2990457" y="1218532"/>
                </a:lnTo>
                <a:lnTo>
                  <a:pt x="2990657" y="1214601"/>
                </a:lnTo>
                <a:lnTo>
                  <a:pt x="2991057" y="1210941"/>
                </a:lnTo>
                <a:lnTo>
                  <a:pt x="2991857" y="1207281"/>
                </a:lnTo>
                <a:lnTo>
                  <a:pt x="2992458" y="1203892"/>
                </a:lnTo>
                <a:lnTo>
                  <a:pt x="2993658" y="1200639"/>
                </a:lnTo>
                <a:lnTo>
                  <a:pt x="2995258" y="1197792"/>
                </a:lnTo>
                <a:lnTo>
                  <a:pt x="2996858" y="1195081"/>
                </a:lnTo>
                <a:lnTo>
                  <a:pt x="2997858" y="1193861"/>
                </a:lnTo>
                <a:lnTo>
                  <a:pt x="2998858" y="1192776"/>
                </a:lnTo>
                <a:lnTo>
                  <a:pt x="3000058" y="1191692"/>
                </a:lnTo>
                <a:lnTo>
                  <a:pt x="3001458" y="1190743"/>
                </a:lnTo>
                <a:lnTo>
                  <a:pt x="3002658" y="1189930"/>
                </a:lnTo>
                <a:lnTo>
                  <a:pt x="3004058" y="1189116"/>
                </a:lnTo>
                <a:lnTo>
                  <a:pt x="3005658" y="1188438"/>
                </a:lnTo>
                <a:lnTo>
                  <a:pt x="3007258" y="1188032"/>
                </a:lnTo>
                <a:lnTo>
                  <a:pt x="3009058" y="1187489"/>
                </a:lnTo>
                <a:lnTo>
                  <a:pt x="3010858" y="1187218"/>
                </a:lnTo>
                <a:lnTo>
                  <a:pt x="3013058" y="1187083"/>
                </a:lnTo>
                <a:lnTo>
                  <a:pt x="3015058" y="1187083"/>
                </a:lnTo>
                <a:lnTo>
                  <a:pt x="3017258" y="1187083"/>
                </a:lnTo>
                <a:lnTo>
                  <a:pt x="3019658" y="1187218"/>
                </a:lnTo>
                <a:lnTo>
                  <a:pt x="3022058" y="1187761"/>
                </a:lnTo>
                <a:lnTo>
                  <a:pt x="3024658" y="1188167"/>
                </a:lnTo>
                <a:lnTo>
                  <a:pt x="3032258" y="1189930"/>
                </a:lnTo>
                <a:lnTo>
                  <a:pt x="3036058" y="1190743"/>
                </a:lnTo>
                <a:lnTo>
                  <a:pt x="3039858" y="1191827"/>
                </a:lnTo>
                <a:lnTo>
                  <a:pt x="3043658" y="1193183"/>
                </a:lnTo>
                <a:lnTo>
                  <a:pt x="3047259" y="1194539"/>
                </a:lnTo>
                <a:lnTo>
                  <a:pt x="3050459" y="1196165"/>
                </a:lnTo>
                <a:lnTo>
                  <a:pt x="3052059" y="1197114"/>
                </a:lnTo>
                <a:lnTo>
                  <a:pt x="3053459" y="1198199"/>
                </a:lnTo>
                <a:lnTo>
                  <a:pt x="3055059" y="1199283"/>
                </a:lnTo>
                <a:lnTo>
                  <a:pt x="3056059" y="1200368"/>
                </a:lnTo>
                <a:lnTo>
                  <a:pt x="3057259" y="1201588"/>
                </a:lnTo>
                <a:lnTo>
                  <a:pt x="3058459" y="1203079"/>
                </a:lnTo>
                <a:lnTo>
                  <a:pt x="3059259" y="1204570"/>
                </a:lnTo>
                <a:lnTo>
                  <a:pt x="3060259" y="1206061"/>
                </a:lnTo>
                <a:lnTo>
                  <a:pt x="3060859" y="1207688"/>
                </a:lnTo>
                <a:lnTo>
                  <a:pt x="3061259" y="1209450"/>
                </a:lnTo>
                <a:lnTo>
                  <a:pt x="3061859" y="1211348"/>
                </a:lnTo>
                <a:lnTo>
                  <a:pt x="3062059" y="1213381"/>
                </a:lnTo>
                <a:lnTo>
                  <a:pt x="3062059" y="1215414"/>
                </a:lnTo>
                <a:lnTo>
                  <a:pt x="3061859" y="1217719"/>
                </a:lnTo>
                <a:lnTo>
                  <a:pt x="3061659" y="1220023"/>
                </a:lnTo>
                <a:lnTo>
                  <a:pt x="3061059" y="1222463"/>
                </a:lnTo>
                <a:lnTo>
                  <a:pt x="3060259" y="1225175"/>
                </a:lnTo>
                <a:lnTo>
                  <a:pt x="3059259" y="1228021"/>
                </a:lnTo>
                <a:lnTo>
                  <a:pt x="3058659" y="1230461"/>
                </a:lnTo>
                <a:lnTo>
                  <a:pt x="3057859" y="1233173"/>
                </a:lnTo>
                <a:lnTo>
                  <a:pt x="3057459" y="1235613"/>
                </a:lnTo>
                <a:lnTo>
                  <a:pt x="3057059" y="1238188"/>
                </a:lnTo>
                <a:lnTo>
                  <a:pt x="3056859" y="1240764"/>
                </a:lnTo>
                <a:lnTo>
                  <a:pt x="3056859" y="1243204"/>
                </a:lnTo>
                <a:lnTo>
                  <a:pt x="3057259" y="1248355"/>
                </a:lnTo>
                <a:lnTo>
                  <a:pt x="3057859" y="1253371"/>
                </a:lnTo>
                <a:lnTo>
                  <a:pt x="3058859" y="1258386"/>
                </a:lnTo>
                <a:lnTo>
                  <a:pt x="3060259" y="1263266"/>
                </a:lnTo>
                <a:lnTo>
                  <a:pt x="3061259" y="1268418"/>
                </a:lnTo>
                <a:lnTo>
                  <a:pt x="3064059" y="1278449"/>
                </a:lnTo>
                <a:lnTo>
                  <a:pt x="3065259" y="1283329"/>
                </a:lnTo>
                <a:lnTo>
                  <a:pt x="3066059" y="1288480"/>
                </a:lnTo>
                <a:lnTo>
                  <a:pt x="3066859" y="1293632"/>
                </a:lnTo>
                <a:lnTo>
                  <a:pt x="3067059" y="1298647"/>
                </a:lnTo>
                <a:lnTo>
                  <a:pt x="3066859" y="1301223"/>
                </a:lnTo>
                <a:lnTo>
                  <a:pt x="3066659" y="1303798"/>
                </a:lnTo>
                <a:lnTo>
                  <a:pt x="3066059" y="1306374"/>
                </a:lnTo>
                <a:lnTo>
                  <a:pt x="3065459" y="1309085"/>
                </a:lnTo>
                <a:lnTo>
                  <a:pt x="3065259" y="1330639"/>
                </a:lnTo>
                <a:lnTo>
                  <a:pt x="3065059" y="1352464"/>
                </a:lnTo>
                <a:lnTo>
                  <a:pt x="3065059" y="1404518"/>
                </a:lnTo>
                <a:lnTo>
                  <a:pt x="3066459" y="1429054"/>
                </a:lnTo>
                <a:lnTo>
                  <a:pt x="3068859" y="1437594"/>
                </a:lnTo>
                <a:lnTo>
                  <a:pt x="3070859" y="1446406"/>
                </a:lnTo>
                <a:lnTo>
                  <a:pt x="3072459" y="1455081"/>
                </a:lnTo>
                <a:lnTo>
                  <a:pt x="3073659" y="1463893"/>
                </a:lnTo>
                <a:lnTo>
                  <a:pt x="3074659" y="1472568"/>
                </a:lnTo>
                <a:lnTo>
                  <a:pt x="3075059" y="1481380"/>
                </a:lnTo>
                <a:lnTo>
                  <a:pt x="3075459" y="1490191"/>
                </a:lnTo>
                <a:lnTo>
                  <a:pt x="3075459" y="1499002"/>
                </a:lnTo>
                <a:lnTo>
                  <a:pt x="3075059" y="1516625"/>
                </a:lnTo>
                <a:lnTo>
                  <a:pt x="3074659" y="1534247"/>
                </a:lnTo>
                <a:lnTo>
                  <a:pt x="3073859" y="1552005"/>
                </a:lnTo>
                <a:lnTo>
                  <a:pt x="3073859" y="1560817"/>
                </a:lnTo>
                <a:lnTo>
                  <a:pt x="3074059" y="1569628"/>
                </a:lnTo>
                <a:lnTo>
                  <a:pt x="3075059" y="1582641"/>
                </a:lnTo>
                <a:lnTo>
                  <a:pt x="3075859" y="1595655"/>
                </a:lnTo>
                <a:lnTo>
                  <a:pt x="3076459" y="1608398"/>
                </a:lnTo>
                <a:lnTo>
                  <a:pt x="3076859" y="1621411"/>
                </a:lnTo>
                <a:lnTo>
                  <a:pt x="3076659" y="1634425"/>
                </a:lnTo>
                <a:lnTo>
                  <a:pt x="3076259" y="1647438"/>
                </a:lnTo>
                <a:lnTo>
                  <a:pt x="3075259" y="1660316"/>
                </a:lnTo>
                <a:lnTo>
                  <a:pt x="3074659" y="1666823"/>
                </a:lnTo>
                <a:lnTo>
                  <a:pt x="3073859" y="1673330"/>
                </a:lnTo>
                <a:lnTo>
                  <a:pt x="3074659" y="1803330"/>
                </a:lnTo>
                <a:lnTo>
                  <a:pt x="3075059" y="1818784"/>
                </a:lnTo>
                <a:lnTo>
                  <a:pt x="3075459" y="1834102"/>
                </a:lnTo>
                <a:lnTo>
                  <a:pt x="3075859" y="1864874"/>
                </a:lnTo>
                <a:lnTo>
                  <a:pt x="3075659" y="1895645"/>
                </a:lnTo>
                <a:lnTo>
                  <a:pt x="3075259" y="1926417"/>
                </a:lnTo>
                <a:lnTo>
                  <a:pt x="3074059" y="1957189"/>
                </a:lnTo>
                <a:lnTo>
                  <a:pt x="3072659" y="1987825"/>
                </a:lnTo>
                <a:lnTo>
                  <a:pt x="3070859" y="2018325"/>
                </a:lnTo>
                <a:lnTo>
                  <a:pt x="3068859" y="2048961"/>
                </a:lnTo>
                <a:lnTo>
                  <a:pt x="3066459" y="2079733"/>
                </a:lnTo>
                <a:lnTo>
                  <a:pt x="3063659" y="2110369"/>
                </a:lnTo>
                <a:lnTo>
                  <a:pt x="3060459" y="2140734"/>
                </a:lnTo>
                <a:lnTo>
                  <a:pt x="3057259" y="2171370"/>
                </a:lnTo>
                <a:lnTo>
                  <a:pt x="3053859" y="2202007"/>
                </a:lnTo>
                <a:lnTo>
                  <a:pt x="3050259" y="2232643"/>
                </a:lnTo>
                <a:lnTo>
                  <a:pt x="3042658" y="2293644"/>
                </a:lnTo>
                <a:lnTo>
                  <a:pt x="3040658" y="2309775"/>
                </a:lnTo>
                <a:lnTo>
                  <a:pt x="3038858" y="2325771"/>
                </a:lnTo>
                <a:lnTo>
                  <a:pt x="3035058" y="2357898"/>
                </a:lnTo>
                <a:lnTo>
                  <a:pt x="3035858" y="2363999"/>
                </a:lnTo>
                <a:lnTo>
                  <a:pt x="3036458" y="2369828"/>
                </a:lnTo>
                <a:lnTo>
                  <a:pt x="3036858" y="2375792"/>
                </a:lnTo>
                <a:lnTo>
                  <a:pt x="3036658" y="2381621"/>
                </a:lnTo>
                <a:lnTo>
                  <a:pt x="3036458" y="2384332"/>
                </a:lnTo>
                <a:lnTo>
                  <a:pt x="3036058" y="2387315"/>
                </a:lnTo>
                <a:lnTo>
                  <a:pt x="3035258" y="2390161"/>
                </a:lnTo>
                <a:lnTo>
                  <a:pt x="3034458" y="2393008"/>
                </a:lnTo>
                <a:lnTo>
                  <a:pt x="3033458" y="2395855"/>
                </a:lnTo>
                <a:lnTo>
                  <a:pt x="3032258" y="2398566"/>
                </a:lnTo>
                <a:lnTo>
                  <a:pt x="3030858" y="2401413"/>
                </a:lnTo>
                <a:lnTo>
                  <a:pt x="3029058" y="2403988"/>
                </a:lnTo>
                <a:lnTo>
                  <a:pt x="3026658" y="2424457"/>
                </a:lnTo>
                <a:lnTo>
                  <a:pt x="3024658" y="2444927"/>
                </a:lnTo>
                <a:lnTo>
                  <a:pt x="3023058" y="2465396"/>
                </a:lnTo>
                <a:lnTo>
                  <a:pt x="3021458" y="2485730"/>
                </a:lnTo>
                <a:lnTo>
                  <a:pt x="3018658" y="2526804"/>
                </a:lnTo>
                <a:lnTo>
                  <a:pt x="3016058" y="2567742"/>
                </a:lnTo>
                <a:lnTo>
                  <a:pt x="3013258" y="2608681"/>
                </a:lnTo>
                <a:lnTo>
                  <a:pt x="3011658" y="2629286"/>
                </a:lnTo>
                <a:lnTo>
                  <a:pt x="3009858" y="2649620"/>
                </a:lnTo>
                <a:lnTo>
                  <a:pt x="3007858" y="2670089"/>
                </a:lnTo>
                <a:lnTo>
                  <a:pt x="3005458" y="2690423"/>
                </a:lnTo>
                <a:lnTo>
                  <a:pt x="3002658" y="2710892"/>
                </a:lnTo>
                <a:lnTo>
                  <a:pt x="2999458" y="2731226"/>
                </a:lnTo>
                <a:lnTo>
                  <a:pt x="2998858" y="2741935"/>
                </a:lnTo>
                <a:lnTo>
                  <a:pt x="2998258" y="2752508"/>
                </a:lnTo>
                <a:lnTo>
                  <a:pt x="2997458" y="2763217"/>
                </a:lnTo>
                <a:lnTo>
                  <a:pt x="2996258" y="2773926"/>
                </a:lnTo>
                <a:lnTo>
                  <a:pt x="2995258" y="2784364"/>
                </a:lnTo>
                <a:lnTo>
                  <a:pt x="2993858" y="2795073"/>
                </a:lnTo>
                <a:lnTo>
                  <a:pt x="2992458" y="2805647"/>
                </a:lnTo>
                <a:lnTo>
                  <a:pt x="2990857" y="2816085"/>
                </a:lnTo>
                <a:lnTo>
                  <a:pt x="2989057" y="2826658"/>
                </a:lnTo>
                <a:lnTo>
                  <a:pt x="2987257" y="2837096"/>
                </a:lnTo>
                <a:lnTo>
                  <a:pt x="2984857" y="2847670"/>
                </a:lnTo>
                <a:lnTo>
                  <a:pt x="2982657" y="2858108"/>
                </a:lnTo>
                <a:lnTo>
                  <a:pt x="2980457" y="2868546"/>
                </a:lnTo>
                <a:lnTo>
                  <a:pt x="2977657" y="2878984"/>
                </a:lnTo>
                <a:lnTo>
                  <a:pt x="2974857" y="2889422"/>
                </a:lnTo>
                <a:lnTo>
                  <a:pt x="2971857" y="2899724"/>
                </a:lnTo>
                <a:lnTo>
                  <a:pt x="2973057" y="2905689"/>
                </a:lnTo>
                <a:lnTo>
                  <a:pt x="2973857" y="2911925"/>
                </a:lnTo>
                <a:lnTo>
                  <a:pt x="2974257" y="2918025"/>
                </a:lnTo>
                <a:lnTo>
                  <a:pt x="2974257" y="2923989"/>
                </a:lnTo>
                <a:lnTo>
                  <a:pt x="2973857" y="2929954"/>
                </a:lnTo>
                <a:lnTo>
                  <a:pt x="2973057" y="2936054"/>
                </a:lnTo>
                <a:lnTo>
                  <a:pt x="2971657" y="2942018"/>
                </a:lnTo>
                <a:lnTo>
                  <a:pt x="2969857" y="2948119"/>
                </a:lnTo>
                <a:lnTo>
                  <a:pt x="2970457" y="2952456"/>
                </a:lnTo>
                <a:lnTo>
                  <a:pt x="2970857" y="2956930"/>
                </a:lnTo>
                <a:lnTo>
                  <a:pt x="2971057" y="2961268"/>
                </a:lnTo>
                <a:lnTo>
                  <a:pt x="2971057" y="2965741"/>
                </a:lnTo>
                <a:lnTo>
                  <a:pt x="2970857" y="2970079"/>
                </a:lnTo>
                <a:lnTo>
                  <a:pt x="2970657" y="2974417"/>
                </a:lnTo>
                <a:lnTo>
                  <a:pt x="2970457" y="2978755"/>
                </a:lnTo>
                <a:lnTo>
                  <a:pt x="2969657" y="2983093"/>
                </a:lnTo>
                <a:lnTo>
                  <a:pt x="2969057" y="2987295"/>
                </a:lnTo>
                <a:lnTo>
                  <a:pt x="2968257" y="2991497"/>
                </a:lnTo>
                <a:lnTo>
                  <a:pt x="2966257" y="3000037"/>
                </a:lnTo>
                <a:lnTo>
                  <a:pt x="2963657" y="3008577"/>
                </a:lnTo>
                <a:lnTo>
                  <a:pt x="2960857" y="3016982"/>
                </a:lnTo>
                <a:lnTo>
                  <a:pt x="2949657" y="3021049"/>
                </a:lnTo>
                <a:lnTo>
                  <a:pt x="2951857" y="3020778"/>
                </a:lnTo>
                <a:lnTo>
                  <a:pt x="2954457" y="3019964"/>
                </a:lnTo>
                <a:lnTo>
                  <a:pt x="2957457" y="3018744"/>
                </a:lnTo>
                <a:lnTo>
                  <a:pt x="2960857" y="3016982"/>
                </a:lnTo>
                <a:lnTo>
                  <a:pt x="2959457" y="3022404"/>
                </a:lnTo>
                <a:lnTo>
                  <a:pt x="2958057" y="3027827"/>
                </a:lnTo>
                <a:lnTo>
                  <a:pt x="2956457" y="3032978"/>
                </a:lnTo>
                <a:lnTo>
                  <a:pt x="2954857" y="3037858"/>
                </a:lnTo>
                <a:lnTo>
                  <a:pt x="2953057" y="3042738"/>
                </a:lnTo>
                <a:lnTo>
                  <a:pt x="2951257" y="3047212"/>
                </a:lnTo>
                <a:lnTo>
                  <a:pt x="2949057" y="3051685"/>
                </a:lnTo>
                <a:lnTo>
                  <a:pt x="2946857" y="3055887"/>
                </a:lnTo>
                <a:lnTo>
                  <a:pt x="2944657" y="3059818"/>
                </a:lnTo>
                <a:lnTo>
                  <a:pt x="2942057" y="3063750"/>
                </a:lnTo>
                <a:lnTo>
                  <a:pt x="2939656" y="3067410"/>
                </a:lnTo>
                <a:lnTo>
                  <a:pt x="2936856" y="3070934"/>
                </a:lnTo>
                <a:lnTo>
                  <a:pt x="2933856" y="3074323"/>
                </a:lnTo>
                <a:lnTo>
                  <a:pt x="2930856" y="3077441"/>
                </a:lnTo>
                <a:lnTo>
                  <a:pt x="2927656" y="3080423"/>
                </a:lnTo>
                <a:lnTo>
                  <a:pt x="2924456" y="3083406"/>
                </a:lnTo>
                <a:lnTo>
                  <a:pt x="2921056" y="3085981"/>
                </a:lnTo>
                <a:lnTo>
                  <a:pt x="2917456" y="3088421"/>
                </a:lnTo>
                <a:lnTo>
                  <a:pt x="2913656" y="3090590"/>
                </a:lnTo>
                <a:lnTo>
                  <a:pt x="2909656" y="3092759"/>
                </a:lnTo>
                <a:lnTo>
                  <a:pt x="2905656" y="3094657"/>
                </a:lnTo>
                <a:lnTo>
                  <a:pt x="2901456" y="3096419"/>
                </a:lnTo>
                <a:lnTo>
                  <a:pt x="2897056" y="3098046"/>
                </a:lnTo>
                <a:lnTo>
                  <a:pt x="2892656" y="3099401"/>
                </a:lnTo>
                <a:lnTo>
                  <a:pt x="2887856" y="3100621"/>
                </a:lnTo>
                <a:lnTo>
                  <a:pt x="2883055" y="3101706"/>
                </a:lnTo>
                <a:lnTo>
                  <a:pt x="2878055" y="3102655"/>
                </a:lnTo>
                <a:lnTo>
                  <a:pt x="2873055" y="3103468"/>
                </a:lnTo>
                <a:lnTo>
                  <a:pt x="2867455" y="3104010"/>
                </a:lnTo>
                <a:lnTo>
                  <a:pt x="2862055" y="3104417"/>
                </a:lnTo>
                <a:lnTo>
                  <a:pt x="2856255" y="3104688"/>
                </a:lnTo>
                <a:lnTo>
                  <a:pt x="2850655" y="3104688"/>
                </a:lnTo>
                <a:lnTo>
                  <a:pt x="2847255" y="3104688"/>
                </a:lnTo>
                <a:lnTo>
                  <a:pt x="2844055" y="3104824"/>
                </a:lnTo>
                <a:lnTo>
                  <a:pt x="2840855" y="3105095"/>
                </a:lnTo>
                <a:lnTo>
                  <a:pt x="2837655" y="3105637"/>
                </a:lnTo>
                <a:lnTo>
                  <a:pt x="2831454" y="3106722"/>
                </a:lnTo>
                <a:lnTo>
                  <a:pt x="2825254" y="3107942"/>
                </a:lnTo>
                <a:lnTo>
                  <a:pt x="2813254" y="3110653"/>
                </a:lnTo>
                <a:lnTo>
                  <a:pt x="2807054" y="3112144"/>
                </a:lnTo>
                <a:lnTo>
                  <a:pt x="2800854" y="3113228"/>
                </a:lnTo>
                <a:lnTo>
                  <a:pt x="2791654" y="3166909"/>
                </a:lnTo>
                <a:lnTo>
                  <a:pt x="2791654" y="3176127"/>
                </a:lnTo>
                <a:lnTo>
                  <a:pt x="2791654" y="3185210"/>
                </a:lnTo>
                <a:lnTo>
                  <a:pt x="2791854" y="3203510"/>
                </a:lnTo>
                <a:lnTo>
                  <a:pt x="2792054" y="3221675"/>
                </a:lnTo>
                <a:lnTo>
                  <a:pt x="2792054" y="3230757"/>
                </a:lnTo>
                <a:lnTo>
                  <a:pt x="2792054" y="3239975"/>
                </a:lnTo>
                <a:lnTo>
                  <a:pt x="2791854" y="3249058"/>
                </a:lnTo>
                <a:lnTo>
                  <a:pt x="2791054" y="3258140"/>
                </a:lnTo>
                <a:lnTo>
                  <a:pt x="2790454" y="3267222"/>
                </a:lnTo>
                <a:lnTo>
                  <a:pt x="2789254" y="3276305"/>
                </a:lnTo>
                <a:lnTo>
                  <a:pt x="2787854" y="3285387"/>
                </a:lnTo>
                <a:lnTo>
                  <a:pt x="2786054" y="3294334"/>
                </a:lnTo>
                <a:lnTo>
                  <a:pt x="2783854" y="3303281"/>
                </a:lnTo>
                <a:lnTo>
                  <a:pt x="2781053" y="3312228"/>
                </a:lnTo>
                <a:lnTo>
                  <a:pt x="2781453" y="3317786"/>
                </a:lnTo>
                <a:lnTo>
                  <a:pt x="2781453" y="3323208"/>
                </a:lnTo>
                <a:lnTo>
                  <a:pt x="2781453" y="3328630"/>
                </a:lnTo>
                <a:lnTo>
                  <a:pt x="2781253" y="3334053"/>
                </a:lnTo>
                <a:lnTo>
                  <a:pt x="2780853" y="3339475"/>
                </a:lnTo>
                <a:lnTo>
                  <a:pt x="2780253" y="3344897"/>
                </a:lnTo>
                <a:lnTo>
                  <a:pt x="2778653" y="3355742"/>
                </a:lnTo>
                <a:lnTo>
                  <a:pt x="2776653" y="3366315"/>
                </a:lnTo>
                <a:lnTo>
                  <a:pt x="2774653" y="3377025"/>
                </a:lnTo>
                <a:lnTo>
                  <a:pt x="2772453" y="3387734"/>
                </a:lnTo>
                <a:lnTo>
                  <a:pt x="2770653" y="3398307"/>
                </a:lnTo>
                <a:lnTo>
                  <a:pt x="2771253" y="3400883"/>
                </a:lnTo>
                <a:lnTo>
                  <a:pt x="2771653" y="3403323"/>
                </a:lnTo>
                <a:lnTo>
                  <a:pt x="2771653" y="3405627"/>
                </a:lnTo>
                <a:lnTo>
                  <a:pt x="2771653" y="3407932"/>
                </a:lnTo>
                <a:lnTo>
                  <a:pt x="2771453" y="3410101"/>
                </a:lnTo>
                <a:lnTo>
                  <a:pt x="2771053" y="3412405"/>
                </a:lnTo>
                <a:lnTo>
                  <a:pt x="2770453" y="3414574"/>
                </a:lnTo>
                <a:lnTo>
                  <a:pt x="2769453" y="3416743"/>
                </a:lnTo>
                <a:lnTo>
                  <a:pt x="2767853" y="3420945"/>
                </a:lnTo>
                <a:lnTo>
                  <a:pt x="2765853" y="3425148"/>
                </a:lnTo>
                <a:lnTo>
                  <a:pt x="2763653" y="3429486"/>
                </a:lnTo>
                <a:lnTo>
                  <a:pt x="2762053" y="3433552"/>
                </a:lnTo>
                <a:lnTo>
                  <a:pt x="2760853" y="3439110"/>
                </a:lnTo>
                <a:lnTo>
                  <a:pt x="2759453" y="3444397"/>
                </a:lnTo>
                <a:lnTo>
                  <a:pt x="2757853" y="3449413"/>
                </a:lnTo>
                <a:lnTo>
                  <a:pt x="2756053" y="3454293"/>
                </a:lnTo>
                <a:lnTo>
                  <a:pt x="2753653" y="3459037"/>
                </a:lnTo>
                <a:lnTo>
                  <a:pt x="2751453" y="3463646"/>
                </a:lnTo>
                <a:lnTo>
                  <a:pt x="2748853" y="3467848"/>
                </a:lnTo>
                <a:lnTo>
                  <a:pt x="2746453" y="3472051"/>
                </a:lnTo>
                <a:lnTo>
                  <a:pt x="2743453" y="3476118"/>
                </a:lnTo>
                <a:lnTo>
                  <a:pt x="2740253" y="3479913"/>
                </a:lnTo>
                <a:lnTo>
                  <a:pt x="2737053" y="3483573"/>
                </a:lnTo>
                <a:lnTo>
                  <a:pt x="2733453" y="3486962"/>
                </a:lnTo>
                <a:lnTo>
                  <a:pt x="2729852" y="3490216"/>
                </a:lnTo>
                <a:lnTo>
                  <a:pt x="2725852" y="3493198"/>
                </a:lnTo>
                <a:lnTo>
                  <a:pt x="2722052" y="3496045"/>
                </a:lnTo>
                <a:lnTo>
                  <a:pt x="2717652" y="3498620"/>
                </a:lnTo>
                <a:lnTo>
                  <a:pt x="2713252" y="3501196"/>
                </a:lnTo>
                <a:lnTo>
                  <a:pt x="2708852" y="3503365"/>
                </a:lnTo>
                <a:lnTo>
                  <a:pt x="2704052" y="3505263"/>
                </a:lnTo>
                <a:lnTo>
                  <a:pt x="2699252" y="3507160"/>
                </a:lnTo>
                <a:lnTo>
                  <a:pt x="2694252" y="3508787"/>
                </a:lnTo>
                <a:lnTo>
                  <a:pt x="2688852" y="3510143"/>
                </a:lnTo>
                <a:lnTo>
                  <a:pt x="2683652" y="3511227"/>
                </a:lnTo>
                <a:lnTo>
                  <a:pt x="2678251" y="3512176"/>
                </a:lnTo>
                <a:lnTo>
                  <a:pt x="2672451" y="3512854"/>
                </a:lnTo>
                <a:lnTo>
                  <a:pt x="2666651" y="3513396"/>
                </a:lnTo>
                <a:lnTo>
                  <a:pt x="2660851" y="3513667"/>
                </a:lnTo>
                <a:lnTo>
                  <a:pt x="2654651" y="3513667"/>
                </a:lnTo>
                <a:lnTo>
                  <a:pt x="2648651" y="3513532"/>
                </a:lnTo>
                <a:lnTo>
                  <a:pt x="2642251" y="3512989"/>
                </a:lnTo>
                <a:lnTo>
                  <a:pt x="2635851" y="3512447"/>
                </a:lnTo>
                <a:lnTo>
                  <a:pt x="2629451" y="3511498"/>
                </a:lnTo>
                <a:lnTo>
                  <a:pt x="2610650" y="3511092"/>
                </a:lnTo>
                <a:lnTo>
                  <a:pt x="2592050" y="3510414"/>
                </a:lnTo>
                <a:lnTo>
                  <a:pt x="2582650" y="3510278"/>
                </a:lnTo>
                <a:lnTo>
                  <a:pt x="2573249" y="3510278"/>
                </a:lnTo>
                <a:lnTo>
                  <a:pt x="2564249" y="3510278"/>
                </a:lnTo>
                <a:lnTo>
                  <a:pt x="2554849" y="3510685"/>
                </a:lnTo>
                <a:lnTo>
                  <a:pt x="2551649" y="3510820"/>
                </a:lnTo>
                <a:lnTo>
                  <a:pt x="2548649" y="3510820"/>
                </a:lnTo>
                <a:lnTo>
                  <a:pt x="2545649" y="3510820"/>
                </a:lnTo>
                <a:lnTo>
                  <a:pt x="2543049" y="3510685"/>
                </a:lnTo>
                <a:lnTo>
                  <a:pt x="2540449" y="3510414"/>
                </a:lnTo>
                <a:lnTo>
                  <a:pt x="2538049" y="3510007"/>
                </a:lnTo>
                <a:lnTo>
                  <a:pt x="2535649" y="3509465"/>
                </a:lnTo>
                <a:lnTo>
                  <a:pt x="2533449" y="3509058"/>
                </a:lnTo>
                <a:lnTo>
                  <a:pt x="2531449" y="3508245"/>
                </a:lnTo>
                <a:lnTo>
                  <a:pt x="2529449" y="3507431"/>
                </a:lnTo>
                <a:lnTo>
                  <a:pt x="2527649" y="3506754"/>
                </a:lnTo>
                <a:lnTo>
                  <a:pt x="2525849" y="3505805"/>
                </a:lnTo>
                <a:lnTo>
                  <a:pt x="2524449" y="3504720"/>
                </a:lnTo>
                <a:lnTo>
                  <a:pt x="2522849" y="3503636"/>
                </a:lnTo>
                <a:lnTo>
                  <a:pt x="2521848" y="3502416"/>
                </a:lnTo>
                <a:lnTo>
                  <a:pt x="2520648" y="3501060"/>
                </a:lnTo>
                <a:lnTo>
                  <a:pt x="2519448" y="3499569"/>
                </a:lnTo>
                <a:lnTo>
                  <a:pt x="2518648" y="3498213"/>
                </a:lnTo>
                <a:lnTo>
                  <a:pt x="2517648" y="3496722"/>
                </a:lnTo>
                <a:lnTo>
                  <a:pt x="2517048" y="3494960"/>
                </a:lnTo>
                <a:lnTo>
                  <a:pt x="2515648" y="3491436"/>
                </a:lnTo>
                <a:lnTo>
                  <a:pt x="2514848" y="3487504"/>
                </a:lnTo>
                <a:lnTo>
                  <a:pt x="2514448" y="3483438"/>
                </a:lnTo>
                <a:lnTo>
                  <a:pt x="2514448" y="3478829"/>
                </a:lnTo>
                <a:lnTo>
                  <a:pt x="2514648" y="3474084"/>
                </a:lnTo>
                <a:lnTo>
                  <a:pt x="2515448" y="3469204"/>
                </a:lnTo>
                <a:lnTo>
                  <a:pt x="2512248" y="3467442"/>
                </a:lnTo>
                <a:lnTo>
                  <a:pt x="2509448" y="3465544"/>
                </a:lnTo>
                <a:lnTo>
                  <a:pt x="2507048" y="3463782"/>
                </a:lnTo>
                <a:lnTo>
                  <a:pt x="2504648" y="3461748"/>
                </a:lnTo>
                <a:lnTo>
                  <a:pt x="2502848" y="3459715"/>
                </a:lnTo>
                <a:lnTo>
                  <a:pt x="2501048" y="3457682"/>
                </a:lnTo>
                <a:lnTo>
                  <a:pt x="2499648" y="3455513"/>
                </a:lnTo>
                <a:lnTo>
                  <a:pt x="2498248" y="3453344"/>
                </a:lnTo>
                <a:lnTo>
                  <a:pt x="2497248" y="3451039"/>
                </a:lnTo>
                <a:lnTo>
                  <a:pt x="2496448" y="3448735"/>
                </a:lnTo>
                <a:lnTo>
                  <a:pt x="2495848" y="3446430"/>
                </a:lnTo>
                <a:lnTo>
                  <a:pt x="2495048" y="3444126"/>
                </a:lnTo>
                <a:lnTo>
                  <a:pt x="2494448" y="3439110"/>
                </a:lnTo>
                <a:lnTo>
                  <a:pt x="2494248" y="3434230"/>
                </a:lnTo>
                <a:lnTo>
                  <a:pt x="2494248" y="3429079"/>
                </a:lnTo>
                <a:lnTo>
                  <a:pt x="2494448" y="3424063"/>
                </a:lnTo>
                <a:lnTo>
                  <a:pt x="2494848" y="3413625"/>
                </a:lnTo>
                <a:lnTo>
                  <a:pt x="2495048" y="3408610"/>
                </a:lnTo>
                <a:lnTo>
                  <a:pt x="2494648" y="3403594"/>
                </a:lnTo>
                <a:lnTo>
                  <a:pt x="2494048" y="3398714"/>
                </a:lnTo>
                <a:lnTo>
                  <a:pt x="2493448" y="3396409"/>
                </a:lnTo>
                <a:lnTo>
                  <a:pt x="2492848" y="3393834"/>
                </a:lnTo>
                <a:lnTo>
                  <a:pt x="2492048" y="3391800"/>
                </a:lnTo>
                <a:lnTo>
                  <a:pt x="2491648" y="3389767"/>
                </a:lnTo>
                <a:lnTo>
                  <a:pt x="2491448" y="3387327"/>
                </a:lnTo>
                <a:lnTo>
                  <a:pt x="2491448" y="3385022"/>
                </a:lnTo>
                <a:lnTo>
                  <a:pt x="2491648" y="3380413"/>
                </a:lnTo>
                <a:lnTo>
                  <a:pt x="2492448" y="3375669"/>
                </a:lnTo>
                <a:lnTo>
                  <a:pt x="2494248" y="3365909"/>
                </a:lnTo>
                <a:lnTo>
                  <a:pt x="2495048" y="3361164"/>
                </a:lnTo>
                <a:lnTo>
                  <a:pt x="2495848" y="3356284"/>
                </a:lnTo>
                <a:lnTo>
                  <a:pt x="2492048" y="3348964"/>
                </a:lnTo>
                <a:lnTo>
                  <a:pt x="2488048" y="3341508"/>
                </a:lnTo>
                <a:lnTo>
                  <a:pt x="2487048" y="3339475"/>
                </a:lnTo>
                <a:lnTo>
                  <a:pt x="2486648" y="3337170"/>
                </a:lnTo>
                <a:lnTo>
                  <a:pt x="2486448" y="3334866"/>
                </a:lnTo>
                <a:lnTo>
                  <a:pt x="2486248" y="3332290"/>
                </a:lnTo>
                <a:lnTo>
                  <a:pt x="2486648" y="3327275"/>
                </a:lnTo>
                <a:lnTo>
                  <a:pt x="2486848" y="3322259"/>
                </a:lnTo>
                <a:lnTo>
                  <a:pt x="2486848" y="3319955"/>
                </a:lnTo>
                <a:lnTo>
                  <a:pt x="2486648" y="3317650"/>
                </a:lnTo>
                <a:lnTo>
                  <a:pt x="2486248" y="3315617"/>
                </a:lnTo>
                <a:lnTo>
                  <a:pt x="2485248" y="3313854"/>
                </a:lnTo>
                <a:lnTo>
                  <a:pt x="2484648" y="3312906"/>
                </a:lnTo>
                <a:lnTo>
                  <a:pt x="2483848" y="3312092"/>
                </a:lnTo>
                <a:lnTo>
                  <a:pt x="2483248" y="3311279"/>
                </a:lnTo>
                <a:lnTo>
                  <a:pt x="2482048" y="3310737"/>
                </a:lnTo>
                <a:lnTo>
                  <a:pt x="2481248" y="3310194"/>
                </a:lnTo>
                <a:lnTo>
                  <a:pt x="2479848" y="3309652"/>
                </a:lnTo>
                <a:lnTo>
                  <a:pt x="2478448" y="3309381"/>
                </a:lnTo>
                <a:lnTo>
                  <a:pt x="2476848" y="3308974"/>
                </a:lnTo>
                <a:lnTo>
                  <a:pt x="2475048" y="3308839"/>
                </a:lnTo>
                <a:lnTo>
                  <a:pt x="2473448" y="3308703"/>
                </a:lnTo>
                <a:lnTo>
                  <a:pt x="2472048" y="3308839"/>
                </a:lnTo>
                <a:lnTo>
                  <a:pt x="2470447" y="3308974"/>
                </a:lnTo>
                <a:lnTo>
                  <a:pt x="2469247" y="3309381"/>
                </a:lnTo>
                <a:lnTo>
                  <a:pt x="2468247" y="3309788"/>
                </a:lnTo>
                <a:lnTo>
                  <a:pt x="2467047" y="3310465"/>
                </a:lnTo>
                <a:lnTo>
                  <a:pt x="2465847" y="3311008"/>
                </a:lnTo>
                <a:lnTo>
                  <a:pt x="2464047" y="3312634"/>
                </a:lnTo>
                <a:lnTo>
                  <a:pt x="2462447" y="3314397"/>
                </a:lnTo>
                <a:lnTo>
                  <a:pt x="2461047" y="3316566"/>
                </a:lnTo>
                <a:lnTo>
                  <a:pt x="2459847" y="3318870"/>
                </a:lnTo>
                <a:lnTo>
                  <a:pt x="2457447" y="3324021"/>
                </a:lnTo>
                <a:lnTo>
                  <a:pt x="2455247" y="3329172"/>
                </a:lnTo>
                <a:lnTo>
                  <a:pt x="2454047" y="3331477"/>
                </a:lnTo>
                <a:lnTo>
                  <a:pt x="2452647" y="3333781"/>
                </a:lnTo>
                <a:lnTo>
                  <a:pt x="2451047" y="3335815"/>
                </a:lnTo>
                <a:lnTo>
                  <a:pt x="2449047" y="3337577"/>
                </a:lnTo>
                <a:lnTo>
                  <a:pt x="2449247" y="3342593"/>
                </a:lnTo>
                <a:lnTo>
                  <a:pt x="2449647" y="3347608"/>
                </a:lnTo>
                <a:lnTo>
                  <a:pt x="2449647" y="3350184"/>
                </a:lnTo>
                <a:lnTo>
                  <a:pt x="2449647" y="3352624"/>
                </a:lnTo>
                <a:lnTo>
                  <a:pt x="2449447" y="3354793"/>
                </a:lnTo>
                <a:lnTo>
                  <a:pt x="2449047" y="3356962"/>
                </a:lnTo>
                <a:lnTo>
                  <a:pt x="2448047" y="3358724"/>
                </a:lnTo>
                <a:lnTo>
                  <a:pt x="2447047" y="3360351"/>
                </a:lnTo>
                <a:lnTo>
                  <a:pt x="2446247" y="3361164"/>
                </a:lnTo>
                <a:lnTo>
                  <a:pt x="2445447" y="3361706"/>
                </a:lnTo>
                <a:lnTo>
                  <a:pt x="2444447" y="3362384"/>
                </a:lnTo>
                <a:lnTo>
                  <a:pt x="2443247" y="3362791"/>
                </a:lnTo>
                <a:lnTo>
                  <a:pt x="2442247" y="3363333"/>
                </a:lnTo>
                <a:lnTo>
                  <a:pt x="2440847" y="3363604"/>
                </a:lnTo>
                <a:lnTo>
                  <a:pt x="2439247" y="3363740"/>
                </a:lnTo>
                <a:lnTo>
                  <a:pt x="2437647" y="3363875"/>
                </a:lnTo>
                <a:lnTo>
                  <a:pt x="2435847" y="3363875"/>
                </a:lnTo>
                <a:lnTo>
                  <a:pt x="2433847" y="3363875"/>
                </a:lnTo>
                <a:lnTo>
                  <a:pt x="2431447" y="3363740"/>
                </a:lnTo>
                <a:lnTo>
                  <a:pt x="2429247" y="3363333"/>
                </a:lnTo>
                <a:lnTo>
                  <a:pt x="2427447" y="3363875"/>
                </a:lnTo>
                <a:lnTo>
                  <a:pt x="2425447" y="3364418"/>
                </a:lnTo>
                <a:lnTo>
                  <a:pt x="2423647" y="3364689"/>
                </a:lnTo>
                <a:lnTo>
                  <a:pt x="2421647" y="3364824"/>
                </a:lnTo>
                <a:lnTo>
                  <a:pt x="2416846" y="3366180"/>
                </a:lnTo>
                <a:lnTo>
                  <a:pt x="2411846" y="3367535"/>
                </a:lnTo>
                <a:lnTo>
                  <a:pt x="2406846" y="3368891"/>
                </a:lnTo>
                <a:lnTo>
                  <a:pt x="2402046" y="3369975"/>
                </a:lnTo>
                <a:lnTo>
                  <a:pt x="2397046" y="3371060"/>
                </a:lnTo>
                <a:lnTo>
                  <a:pt x="2392246" y="3371738"/>
                </a:lnTo>
                <a:lnTo>
                  <a:pt x="2387246" y="3372551"/>
                </a:lnTo>
                <a:lnTo>
                  <a:pt x="2382246" y="3373229"/>
                </a:lnTo>
                <a:lnTo>
                  <a:pt x="2377446" y="3373636"/>
                </a:lnTo>
                <a:lnTo>
                  <a:pt x="2372446" y="3373907"/>
                </a:lnTo>
                <a:lnTo>
                  <a:pt x="2362445" y="3374584"/>
                </a:lnTo>
                <a:lnTo>
                  <a:pt x="2352645" y="3374720"/>
                </a:lnTo>
                <a:lnTo>
                  <a:pt x="2342445" y="3374584"/>
                </a:lnTo>
                <a:lnTo>
                  <a:pt x="2332645" y="3374313"/>
                </a:lnTo>
                <a:lnTo>
                  <a:pt x="2322645" y="3373636"/>
                </a:lnTo>
                <a:lnTo>
                  <a:pt x="2312644" y="3372958"/>
                </a:lnTo>
                <a:lnTo>
                  <a:pt x="2302844" y="3372416"/>
                </a:lnTo>
                <a:lnTo>
                  <a:pt x="2282844" y="3370789"/>
                </a:lnTo>
                <a:lnTo>
                  <a:pt x="2273044" y="3370247"/>
                </a:lnTo>
                <a:lnTo>
                  <a:pt x="2263044" y="3369704"/>
                </a:lnTo>
                <a:lnTo>
                  <a:pt x="2261043" y="3369569"/>
                </a:lnTo>
                <a:lnTo>
                  <a:pt x="2259243" y="3369298"/>
                </a:lnTo>
                <a:lnTo>
                  <a:pt x="2257443" y="3368891"/>
                </a:lnTo>
                <a:lnTo>
                  <a:pt x="2255643" y="3368349"/>
                </a:lnTo>
                <a:lnTo>
                  <a:pt x="2254043" y="3367807"/>
                </a:lnTo>
                <a:lnTo>
                  <a:pt x="2252643" y="3366993"/>
                </a:lnTo>
                <a:lnTo>
                  <a:pt x="2251043" y="3366180"/>
                </a:lnTo>
                <a:lnTo>
                  <a:pt x="2249643" y="3365231"/>
                </a:lnTo>
                <a:lnTo>
                  <a:pt x="2247243" y="3363333"/>
                </a:lnTo>
                <a:lnTo>
                  <a:pt x="2245243" y="3360758"/>
                </a:lnTo>
                <a:lnTo>
                  <a:pt x="2243043" y="3358182"/>
                </a:lnTo>
                <a:lnTo>
                  <a:pt x="2241443" y="3355335"/>
                </a:lnTo>
                <a:lnTo>
                  <a:pt x="2240043" y="3352353"/>
                </a:lnTo>
                <a:lnTo>
                  <a:pt x="2238843" y="3349100"/>
                </a:lnTo>
                <a:lnTo>
                  <a:pt x="2237643" y="3345846"/>
                </a:lnTo>
                <a:lnTo>
                  <a:pt x="2236643" y="3342593"/>
                </a:lnTo>
                <a:lnTo>
                  <a:pt x="2235443" y="3335815"/>
                </a:lnTo>
                <a:lnTo>
                  <a:pt x="2234443" y="3329444"/>
                </a:lnTo>
                <a:lnTo>
                  <a:pt x="2233243" y="3318735"/>
                </a:lnTo>
                <a:lnTo>
                  <a:pt x="2232443" y="3308025"/>
                </a:lnTo>
                <a:lnTo>
                  <a:pt x="2231643" y="3297452"/>
                </a:lnTo>
                <a:lnTo>
                  <a:pt x="2231243" y="3286743"/>
                </a:lnTo>
                <a:lnTo>
                  <a:pt x="2230643" y="3265325"/>
                </a:lnTo>
                <a:lnTo>
                  <a:pt x="2229843" y="3243906"/>
                </a:lnTo>
                <a:lnTo>
                  <a:pt x="2227043" y="3234011"/>
                </a:lnTo>
                <a:lnTo>
                  <a:pt x="2224443" y="3224250"/>
                </a:lnTo>
                <a:lnTo>
                  <a:pt x="2221443" y="3214355"/>
                </a:lnTo>
                <a:lnTo>
                  <a:pt x="2220243" y="3209475"/>
                </a:lnTo>
                <a:lnTo>
                  <a:pt x="2219243" y="3204595"/>
                </a:lnTo>
                <a:lnTo>
                  <a:pt x="2218043" y="3199579"/>
                </a:lnTo>
                <a:lnTo>
                  <a:pt x="2217243" y="3194699"/>
                </a:lnTo>
                <a:lnTo>
                  <a:pt x="2216843" y="3189683"/>
                </a:lnTo>
                <a:lnTo>
                  <a:pt x="2216843" y="3184532"/>
                </a:lnTo>
                <a:lnTo>
                  <a:pt x="2217043" y="3179516"/>
                </a:lnTo>
                <a:lnTo>
                  <a:pt x="2217643" y="3174365"/>
                </a:lnTo>
                <a:lnTo>
                  <a:pt x="2218643" y="3169349"/>
                </a:lnTo>
                <a:lnTo>
                  <a:pt x="2220243" y="3164063"/>
                </a:lnTo>
                <a:lnTo>
                  <a:pt x="2216643" y="3108077"/>
                </a:lnTo>
                <a:lnTo>
                  <a:pt x="2213043" y="3052092"/>
                </a:lnTo>
                <a:lnTo>
                  <a:pt x="2211243" y="3050465"/>
                </a:lnTo>
                <a:lnTo>
                  <a:pt x="2209642" y="3048974"/>
                </a:lnTo>
                <a:lnTo>
                  <a:pt x="2208042" y="3047889"/>
                </a:lnTo>
                <a:lnTo>
                  <a:pt x="2206642" y="3047076"/>
                </a:lnTo>
                <a:lnTo>
                  <a:pt x="2205242" y="3046398"/>
                </a:lnTo>
                <a:lnTo>
                  <a:pt x="2203842" y="3045992"/>
                </a:lnTo>
                <a:lnTo>
                  <a:pt x="2202442" y="3045585"/>
                </a:lnTo>
                <a:lnTo>
                  <a:pt x="2201242" y="3045585"/>
                </a:lnTo>
                <a:lnTo>
                  <a:pt x="2200042" y="3045720"/>
                </a:lnTo>
                <a:lnTo>
                  <a:pt x="2198642" y="3045992"/>
                </a:lnTo>
                <a:lnTo>
                  <a:pt x="2197442" y="3046398"/>
                </a:lnTo>
                <a:lnTo>
                  <a:pt x="2196442" y="3046805"/>
                </a:lnTo>
                <a:lnTo>
                  <a:pt x="2194042" y="3048296"/>
                </a:lnTo>
                <a:lnTo>
                  <a:pt x="2192042" y="3049923"/>
                </a:lnTo>
                <a:lnTo>
                  <a:pt x="2187842" y="3053718"/>
                </a:lnTo>
                <a:lnTo>
                  <a:pt x="2185842" y="3055481"/>
                </a:lnTo>
                <a:lnTo>
                  <a:pt x="2183642" y="3057243"/>
                </a:lnTo>
                <a:lnTo>
                  <a:pt x="2181442" y="3058598"/>
                </a:lnTo>
                <a:lnTo>
                  <a:pt x="2180442" y="3059276"/>
                </a:lnTo>
                <a:lnTo>
                  <a:pt x="2179242" y="3059683"/>
                </a:lnTo>
                <a:lnTo>
                  <a:pt x="2177842" y="3059954"/>
                </a:lnTo>
                <a:lnTo>
                  <a:pt x="2176842" y="3060225"/>
                </a:lnTo>
                <a:lnTo>
                  <a:pt x="2175442" y="3060225"/>
                </a:lnTo>
                <a:lnTo>
                  <a:pt x="2174042" y="3059954"/>
                </a:lnTo>
                <a:lnTo>
                  <a:pt x="2167642" y="3062936"/>
                </a:lnTo>
                <a:lnTo>
                  <a:pt x="2164242" y="3064156"/>
                </a:lnTo>
                <a:lnTo>
                  <a:pt x="2161042" y="3065376"/>
                </a:lnTo>
                <a:lnTo>
                  <a:pt x="2157842" y="3066461"/>
                </a:lnTo>
                <a:lnTo>
                  <a:pt x="2154641" y="3067410"/>
                </a:lnTo>
                <a:lnTo>
                  <a:pt x="2151441" y="3068088"/>
                </a:lnTo>
                <a:lnTo>
                  <a:pt x="2148441" y="3068223"/>
                </a:lnTo>
                <a:lnTo>
                  <a:pt x="2146841" y="3068223"/>
                </a:lnTo>
                <a:lnTo>
                  <a:pt x="2145441" y="3068223"/>
                </a:lnTo>
                <a:lnTo>
                  <a:pt x="2143841" y="3067952"/>
                </a:lnTo>
                <a:lnTo>
                  <a:pt x="2142441" y="3067545"/>
                </a:lnTo>
                <a:lnTo>
                  <a:pt x="2141241" y="3067139"/>
                </a:lnTo>
                <a:lnTo>
                  <a:pt x="2139641" y="3066596"/>
                </a:lnTo>
                <a:lnTo>
                  <a:pt x="2138241" y="3065919"/>
                </a:lnTo>
                <a:lnTo>
                  <a:pt x="2137041" y="3065105"/>
                </a:lnTo>
                <a:lnTo>
                  <a:pt x="2135641" y="3064021"/>
                </a:lnTo>
                <a:lnTo>
                  <a:pt x="2134241" y="3062936"/>
                </a:lnTo>
                <a:lnTo>
                  <a:pt x="2133241" y="3061716"/>
                </a:lnTo>
                <a:lnTo>
                  <a:pt x="2131841" y="3060225"/>
                </a:lnTo>
                <a:lnTo>
                  <a:pt x="2130641" y="3058598"/>
                </a:lnTo>
                <a:lnTo>
                  <a:pt x="2129441" y="3056701"/>
                </a:lnTo>
                <a:lnTo>
                  <a:pt x="2127241" y="3052634"/>
                </a:lnTo>
                <a:lnTo>
                  <a:pt x="2124041" y="3056430"/>
                </a:lnTo>
                <a:lnTo>
                  <a:pt x="2120641" y="3059954"/>
                </a:lnTo>
                <a:lnTo>
                  <a:pt x="2117241" y="3063072"/>
                </a:lnTo>
                <a:lnTo>
                  <a:pt x="2113841" y="3065919"/>
                </a:lnTo>
                <a:lnTo>
                  <a:pt x="2110241" y="3068359"/>
                </a:lnTo>
                <a:lnTo>
                  <a:pt x="2106641" y="3070528"/>
                </a:lnTo>
                <a:lnTo>
                  <a:pt x="2103040" y="3072561"/>
                </a:lnTo>
                <a:lnTo>
                  <a:pt x="2099440" y="3074052"/>
                </a:lnTo>
                <a:lnTo>
                  <a:pt x="2095640" y="3075408"/>
                </a:lnTo>
                <a:lnTo>
                  <a:pt x="2091840" y="3076492"/>
                </a:lnTo>
                <a:lnTo>
                  <a:pt x="2088040" y="3077441"/>
                </a:lnTo>
                <a:lnTo>
                  <a:pt x="2084240" y="3078254"/>
                </a:lnTo>
                <a:lnTo>
                  <a:pt x="2080240" y="3078661"/>
                </a:lnTo>
                <a:lnTo>
                  <a:pt x="2076440" y="3079068"/>
                </a:lnTo>
                <a:lnTo>
                  <a:pt x="2072440" y="3079203"/>
                </a:lnTo>
                <a:lnTo>
                  <a:pt x="2068440" y="3079203"/>
                </a:lnTo>
                <a:lnTo>
                  <a:pt x="2064640" y="3079068"/>
                </a:lnTo>
                <a:lnTo>
                  <a:pt x="2060440" y="3078797"/>
                </a:lnTo>
                <a:lnTo>
                  <a:pt x="2056640" y="3078390"/>
                </a:lnTo>
                <a:lnTo>
                  <a:pt x="2052440" y="3077983"/>
                </a:lnTo>
                <a:lnTo>
                  <a:pt x="2044239" y="3076899"/>
                </a:lnTo>
                <a:lnTo>
                  <a:pt x="2036039" y="3075408"/>
                </a:lnTo>
                <a:lnTo>
                  <a:pt x="2019839" y="3072832"/>
                </a:lnTo>
                <a:lnTo>
                  <a:pt x="2011639" y="3071748"/>
                </a:lnTo>
                <a:lnTo>
                  <a:pt x="2003639" y="3070799"/>
                </a:lnTo>
                <a:lnTo>
                  <a:pt x="1999239" y="3061852"/>
                </a:lnTo>
                <a:lnTo>
                  <a:pt x="1994838" y="3052905"/>
                </a:lnTo>
                <a:lnTo>
                  <a:pt x="1985638" y="3035282"/>
                </a:lnTo>
                <a:lnTo>
                  <a:pt x="1981038" y="3026336"/>
                </a:lnTo>
                <a:lnTo>
                  <a:pt x="1976438" y="3017524"/>
                </a:lnTo>
                <a:lnTo>
                  <a:pt x="1972438" y="3008577"/>
                </a:lnTo>
                <a:lnTo>
                  <a:pt x="1968238" y="2999360"/>
                </a:lnTo>
                <a:lnTo>
                  <a:pt x="1964838" y="2990277"/>
                </a:lnTo>
                <a:lnTo>
                  <a:pt x="1961638" y="2981195"/>
                </a:lnTo>
                <a:lnTo>
                  <a:pt x="1960238" y="2976450"/>
                </a:lnTo>
                <a:lnTo>
                  <a:pt x="1959238" y="2971706"/>
                </a:lnTo>
                <a:lnTo>
                  <a:pt x="1958038" y="2966961"/>
                </a:lnTo>
                <a:lnTo>
                  <a:pt x="1957038" y="2962217"/>
                </a:lnTo>
                <a:lnTo>
                  <a:pt x="1956238" y="2957337"/>
                </a:lnTo>
                <a:lnTo>
                  <a:pt x="1955838" y="2952456"/>
                </a:lnTo>
                <a:lnTo>
                  <a:pt x="1955238" y="2947441"/>
                </a:lnTo>
                <a:lnTo>
                  <a:pt x="1955238" y="2942561"/>
                </a:lnTo>
                <a:lnTo>
                  <a:pt x="1955238" y="2937409"/>
                </a:lnTo>
                <a:lnTo>
                  <a:pt x="1955438" y="2932394"/>
                </a:lnTo>
                <a:lnTo>
                  <a:pt x="1956038" y="2927243"/>
                </a:lnTo>
                <a:lnTo>
                  <a:pt x="1956838" y="2921956"/>
                </a:lnTo>
                <a:lnTo>
                  <a:pt x="1955238" y="2919922"/>
                </a:lnTo>
                <a:lnTo>
                  <a:pt x="1954038" y="2918160"/>
                </a:lnTo>
                <a:lnTo>
                  <a:pt x="1953038" y="2916127"/>
                </a:lnTo>
                <a:lnTo>
                  <a:pt x="1952038" y="2913958"/>
                </a:lnTo>
                <a:lnTo>
                  <a:pt x="1951238" y="2911789"/>
                </a:lnTo>
                <a:lnTo>
                  <a:pt x="1950438" y="2909620"/>
                </a:lnTo>
                <a:lnTo>
                  <a:pt x="1949638" y="2905147"/>
                </a:lnTo>
                <a:lnTo>
                  <a:pt x="1949238" y="2900538"/>
                </a:lnTo>
                <a:lnTo>
                  <a:pt x="1948638" y="2895793"/>
                </a:lnTo>
                <a:lnTo>
                  <a:pt x="1948238" y="2886440"/>
                </a:lnTo>
                <a:lnTo>
                  <a:pt x="1947838" y="2881831"/>
                </a:lnTo>
                <a:lnTo>
                  <a:pt x="1947038" y="2877086"/>
                </a:lnTo>
                <a:lnTo>
                  <a:pt x="1946038" y="2872613"/>
                </a:lnTo>
                <a:lnTo>
                  <a:pt x="1945237" y="2870444"/>
                </a:lnTo>
                <a:lnTo>
                  <a:pt x="1944437" y="2868546"/>
                </a:lnTo>
                <a:lnTo>
                  <a:pt x="1943237" y="2866377"/>
                </a:lnTo>
                <a:lnTo>
                  <a:pt x="1942037" y="2864344"/>
                </a:lnTo>
                <a:lnTo>
                  <a:pt x="1940637" y="2862446"/>
                </a:lnTo>
                <a:lnTo>
                  <a:pt x="1938837" y="2860548"/>
                </a:lnTo>
                <a:lnTo>
                  <a:pt x="1937037" y="2858786"/>
                </a:lnTo>
                <a:lnTo>
                  <a:pt x="1935037" y="2857023"/>
                </a:lnTo>
                <a:lnTo>
                  <a:pt x="1932637" y="2855397"/>
                </a:lnTo>
                <a:lnTo>
                  <a:pt x="1930037" y="2853770"/>
                </a:lnTo>
                <a:lnTo>
                  <a:pt x="1929237" y="2886575"/>
                </a:lnTo>
                <a:lnTo>
                  <a:pt x="1928637" y="2902842"/>
                </a:lnTo>
                <a:lnTo>
                  <a:pt x="1928037" y="2919245"/>
                </a:lnTo>
                <a:lnTo>
                  <a:pt x="1927037" y="2935376"/>
                </a:lnTo>
                <a:lnTo>
                  <a:pt x="1925837" y="2951643"/>
                </a:lnTo>
                <a:lnTo>
                  <a:pt x="1924837" y="2967910"/>
                </a:lnTo>
                <a:lnTo>
                  <a:pt x="1923237" y="2984177"/>
                </a:lnTo>
                <a:lnTo>
                  <a:pt x="1921237" y="3000308"/>
                </a:lnTo>
                <a:lnTo>
                  <a:pt x="1919237" y="3016440"/>
                </a:lnTo>
                <a:lnTo>
                  <a:pt x="1917037" y="3032707"/>
                </a:lnTo>
                <a:lnTo>
                  <a:pt x="1914437" y="3048703"/>
                </a:lnTo>
                <a:lnTo>
                  <a:pt x="1911437" y="3064834"/>
                </a:lnTo>
                <a:lnTo>
                  <a:pt x="1908037" y="3080830"/>
                </a:lnTo>
                <a:lnTo>
                  <a:pt x="1904437" y="3096826"/>
                </a:lnTo>
                <a:lnTo>
                  <a:pt x="1900437" y="3112822"/>
                </a:lnTo>
                <a:lnTo>
                  <a:pt x="1899637" y="3121362"/>
                </a:lnTo>
                <a:lnTo>
                  <a:pt x="1898837" y="3129902"/>
                </a:lnTo>
                <a:lnTo>
                  <a:pt x="1897437" y="3138171"/>
                </a:lnTo>
                <a:lnTo>
                  <a:pt x="1895637" y="3146576"/>
                </a:lnTo>
                <a:lnTo>
                  <a:pt x="1893436" y="3154709"/>
                </a:lnTo>
                <a:lnTo>
                  <a:pt x="1891236" y="3162978"/>
                </a:lnTo>
                <a:lnTo>
                  <a:pt x="1888636" y="3170976"/>
                </a:lnTo>
                <a:lnTo>
                  <a:pt x="1886236" y="3178974"/>
                </a:lnTo>
                <a:lnTo>
                  <a:pt x="1883236" y="3187108"/>
                </a:lnTo>
                <a:lnTo>
                  <a:pt x="1880236" y="3195105"/>
                </a:lnTo>
                <a:lnTo>
                  <a:pt x="1874436" y="3210966"/>
                </a:lnTo>
                <a:lnTo>
                  <a:pt x="1868236" y="3226962"/>
                </a:lnTo>
                <a:lnTo>
                  <a:pt x="1862236" y="3242822"/>
                </a:lnTo>
                <a:lnTo>
                  <a:pt x="1862036" y="3246618"/>
                </a:lnTo>
                <a:lnTo>
                  <a:pt x="1861636" y="3250142"/>
                </a:lnTo>
                <a:lnTo>
                  <a:pt x="1860436" y="3253531"/>
                </a:lnTo>
                <a:lnTo>
                  <a:pt x="1859236" y="3256784"/>
                </a:lnTo>
                <a:lnTo>
                  <a:pt x="1857436" y="3259902"/>
                </a:lnTo>
                <a:lnTo>
                  <a:pt x="1855636" y="3262749"/>
                </a:lnTo>
                <a:lnTo>
                  <a:pt x="1853436" y="3265731"/>
                </a:lnTo>
                <a:lnTo>
                  <a:pt x="1850836" y="3268714"/>
                </a:lnTo>
                <a:lnTo>
                  <a:pt x="1849236" y="3269798"/>
                </a:lnTo>
                <a:lnTo>
                  <a:pt x="1847436" y="3271018"/>
                </a:lnTo>
                <a:lnTo>
                  <a:pt x="1844436" y="3273458"/>
                </a:lnTo>
                <a:lnTo>
                  <a:pt x="1841435" y="3276440"/>
                </a:lnTo>
                <a:lnTo>
                  <a:pt x="1838835" y="3279287"/>
                </a:lnTo>
                <a:lnTo>
                  <a:pt x="1836235" y="3282405"/>
                </a:lnTo>
                <a:lnTo>
                  <a:pt x="1834035" y="3285658"/>
                </a:lnTo>
                <a:lnTo>
                  <a:pt x="1829235" y="3292165"/>
                </a:lnTo>
                <a:lnTo>
                  <a:pt x="1826635" y="3295419"/>
                </a:lnTo>
                <a:lnTo>
                  <a:pt x="1824235" y="3298401"/>
                </a:lnTo>
                <a:lnTo>
                  <a:pt x="1821235" y="3301248"/>
                </a:lnTo>
                <a:lnTo>
                  <a:pt x="1818235" y="3304094"/>
                </a:lnTo>
                <a:lnTo>
                  <a:pt x="1815035" y="3306399"/>
                </a:lnTo>
                <a:lnTo>
                  <a:pt x="1813435" y="3307619"/>
                </a:lnTo>
                <a:lnTo>
                  <a:pt x="1811635" y="3308568"/>
                </a:lnTo>
                <a:lnTo>
                  <a:pt x="1809635" y="3309517"/>
                </a:lnTo>
                <a:lnTo>
                  <a:pt x="1807435" y="3310465"/>
                </a:lnTo>
                <a:lnTo>
                  <a:pt x="1805435" y="3311008"/>
                </a:lnTo>
                <a:lnTo>
                  <a:pt x="1803235" y="3311821"/>
                </a:lnTo>
                <a:lnTo>
                  <a:pt x="1801435" y="3316023"/>
                </a:lnTo>
                <a:lnTo>
                  <a:pt x="1799235" y="3319955"/>
                </a:lnTo>
                <a:lnTo>
                  <a:pt x="1797035" y="3323343"/>
                </a:lnTo>
                <a:lnTo>
                  <a:pt x="1794235" y="3326597"/>
                </a:lnTo>
                <a:lnTo>
                  <a:pt x="1791635" y="3329444"/>
                </a:lnTo>
                <a:lnTo>
                  <a:pt x="1788634" y="3332019"/>
                </a:lnTo>
                <a:lnTo>
                  <a:pt x="1785434" y="3334324"/>
                </a:lnTo>
                <a:lnTo>
                  <a:pt x="1782034" y="3336357"/>
                </a:lnTo>
                <a:lnTo>
                  <a:pt x="1778434" y="3338119"/>
                </a:lnTo>
                <a:lnTo>
                  <a:pt x="1774634" y="3339610"/>
                </a:lnTo>
                <a:lnTo>
                  <a:pt x="1770634" y="3340830"/>
                </a:lnTo>
                <a:lnTo>
                  <a:pt x="1766434" y="3342051"/>
                </a:lnTo>
                <a:lnTo>
                  <a:pt x="1762234" y="3342999"/>
                </a:lnTo>
                <a:lnTo>
                  <a:pt x="1757834" y="3343948"/>
                </a:lnTo>
                <a:lnTo>
                  <a:pt x="1753234" y="3344762"/>
                </a:lnTo>
                <a:lnTo>
                  <a:pt x="1748634" y="3345304"/>
                </a:lnTo>
                <a:lnTo>
                  <a:pt x="1740634" y="3346117"/>
                </a:lnTo>
                <a:lnTo>
                  <a:pt x="1732633" y="3346524"/>
                </a:lnTo>
                <a:lnTo>
                  <a:pt x="1724833" y="3346931"/>
                </a:lnTo>
                <a:lnTo>
                  <a:pt x="1716833" y="3346931"/>
                </a:lnTo>
                <a:lnTo>
                  <a:pt x="1709033" y="3346795"/>
                </a:lnTo>
                <a:lnTo>
                  <a:pt x="1701033" y="3346388"/>
                </a:lnTo>
                <a:lnTo>
                  <a:pt x="1693233" y="3345846"/>
                </a:lnTo>
                <a:lnTo>
                  <a:pt x="1685233" y="3345168"/>
                </a:lnTo>
                <a:lnTo>
                  <a:pt x="1669632" y="3343677"/>
                </a:lnTo>
                <a:lnTo>
                  <a:pt x="1654032" y="3341915"/>
                </a:lnTo>
                <a:lnTo>
                  <a:pt x="1638232" y="3340153"/>
                </a:lnTo>
                <a:lnTo>
                  <a:pt x="1630631" y="3339339"/>
                </a:lnTo>
                <a:lnTo>
                  <a:pt x="1622631" y="3338662"/>
                </a:lnTo>
                <a:lnTo>
                  <a:pt x="1618231" y="3338119"/>
                </a:lnTo>
                <a:lnTo>
                  <a:pt x="1614231" y="3337306"/>
                </a:lnTo>
                <a:lnTo>
                  <a:pt x="1610431" y="3336222"/>
                </a:lnTo>
                <a:lnTo>
                  <a:pt x="1606831" y="3335001"/>
                </a:lnTo>
                <a:lnTo>
                  <a:pt x="1603631" y="3333375"/>
                </a:lnTo>
                <a:lnTo>
                  <a:pt x="1600431" y="3331613"/>
                </a:lnTo>
                <a:lnTo>
                  <a:pt x="1597631" y="3329444"/>
                </a:lnTo>
                <a:lnTo>
                  <a:pt x="1595231" y="3327275"/>
                </a:lnTo>
                <a:lnTo>
                  <a:pt x="1592631" y="3324835"/>
                </a:lnTo>
                <a:lnTo>
                  <a:pt x="1590631" y="3321988"/>
                </a:lnTo>
                <a:lnTo>
                  <a:pt x="1588631" y="3319277"/>
                </a:lnTo>
                <a:lnTo>
                  <a:pt x="1587031" y="3316159"/>
                </a:lnTo>
                <a:lnTo>
                  <a:pt x="1585431" y="3313041"/>
                </a:lnTo>
                <a:lnTo>
                  <a:pt x="1584231" y="3309652"/>
                </a:lnTo>
                <a:lnTo>
                  <a:pt x="1583031" y="3306263"/>
                </a:lnTo>
                <a:lnTo>
                  <a:pt x="1582231" y="3302739"/>
                </a:lnTo>
                <a:lnTo>
                  <a:pt x="1579230" y="3290267"/>
                </a:lnTo>
                <a:lnTo>
                  <a:pt x="1576230" y="3278067"/>
                </a:lnTo>
                <a:lnTo>
                  <a:pt x="1570030" y="3253531"/>
                </a:lnTo>
                <a:lnTo>
                  <a:pt x="1564030" y="3229131"/>
                </a:lnTo>
                <a:lnTo>
                  <a:pt x="1561030" y="3216795"/>
                </a:lnTo>
                <a:lnTo>
                  <a:pt x="1558230" y="3204595"/>
                </a:lnTo>
                <a:lnTo>
                  <a:pt x="1555830" y="3192123"/>
                </a:lnTo>
                <a:lnTo>
                  <a:pt x="1553430" y="3179787"/>
                </a:lnTo>
                <a:lnTo>
                  <a:pt x="1551630" y="3167316"/>
                </a:lnTo>
                <a:lnTo>
                  <a:pt x="1550030" y="3154845"/>
                </a:lnTo>
                <a:lnTo>
                  <a:pt x="1549230" y="3142373"/>
                </a:lnTo>
                <a:lnTo>
                  <a:pt x="1548630" y="3136002"/>
                </a:lnTo>
                <a:lnTo>
                  <a:pt x="1548630" y="3129766"/>
                </a:lnTo>
                <a:lnTo>
                  <a:pt x="1548430" y="3123395"/>
                </a:lnTo>
                <a:lnTo>
                  <a:pt x="1548630" y="3117024"/>
                </a:lnTo>
                <a:lnTo>
                  <a:pt x="1548830" y="3110517"/>
                </a:lnTo>
                <a:lnTo>
                  <a:pt x="1549430" y="3104146"/>
                </a:lnTo>
                <a:lnTo>
                  <a:pt x="1540430" y="3086795"/>
                </a:lnTo>
                <a:lnTo>
                  <a:pt x="1521829" y="3078254"/>
                </a:lnTo>
                <a:lnTo>
                  <a:pt x="1501629" y="3190903"/>
                </a:lnTo>
                <a:lnTo>
                  <a:pt x="1502229" y="3194834"/>
                </a:lnTo>
                <a:lnTo>
                  <a:pt x="1502429" y="3198630"/>
                </a:lnTo>
                <a:lnTo>
                  <a:pt x="1502429" y="3202561"/>
                </a:lnTo>
                <a:lnTo>
                  <a:pt x="1502429" y="3206357"/>
                </a:lnTo>
                <a:lnTo>
                  <a:pt x="1502029" y="3210152"/>
                </a:lnTo>
                <a:lnTo>
                  <a:pt x="1501429" y="3213948"/>
                </a:lnTo>
                <a:lnTo>
                  <a:pt x="1500429" y="3221404"/>
                </a:lnTo>
                <a:lnTo>
                  <a:pt x="1498429" y="3228995"/>
                </a:lnTo>
                <a:lnTo>
                  <a:pt x="1496429" y="3236315"/>
                </a:lnTo>
                <a:lnTo>
                  <a:pt x="1492229" y="3251227"/>
                </a:lnTo>
                <a:lnTo>
                  <a:pt x="1492229" y="3256242"/>
                </a:lnTo>
                <a:lnTo>
                  <a:pt x="1491429" y="3261258"/>
                </a:lnTo>
                <a:lnTo>
                  <a:pt x="1490629" y="3266002"/>
                </a:lnTo>
                <a:lnTo>
                  <a:pt x="1489429" y="3270882"/>
                </a:lnTo>
                <a:lnTo>
                  <a:pt x="1487829" y="3275491"/>
                </a:lnTo>
                <a:lnTo>
                  <a:pt x="1486029" y="3280100"/>
                </a:lnTo>
                <a:lnTo>
                  <a:pt x="1483829" y="3284709"/>
                </a:lnTo>
                <a:lnTo>
                  <a:pt x="1481629" y="3289183"/>
                </a:lnTo>
                <a:lnTo>
                  <a:pt x="1477029" y="3298536"/>
                </a:lnTo>
                <a:lnTo>
                  <a:pt x="1475028" y="3303010"/>
                </a:lnTo>
                <a:lnTo>
                  <a:pt x="1473028" y="3307754"/>
                </a:lnTo>
                <a:lnTo>
                  <a:pt x="1470828" y="3312363"/>
                </a:lnTo>
                <a:lnTo>
                  <a:pt x="1469428" y="3317243"/>
                </a:lnTo>
                <a:lnTo>
                  <a:pt x="1468028" y="3322123"/>
                </a:lnTo>
                <a:lnTo>
                  <a:pt x="1467028" y="3327275"/>
                </a:lnTo>
                <a:lnTo>
                  <a:pt x="1466628" y="3328359"/>
                </a:lnTo>
                <a:lnTo>
                  <a:pt x="1466228" y="3329308"/>
                </a:lnTo>
                <a:lnTo>
                  <a:pt x="1465428" y="3330528"/>
                </a:lnTo>
                <a:lnTo>
                  <a:pt x="1464628" y="3331613"/>
                </a:lnTo>
                <a:lnTo>
                  <a:pt x="1462228" y="3334053"/>
                </a:lnTo>
                <a:lnTo>
                  <a:pt x="1459228" y="3336628"/>
                </a:lnTo>
                <a:lnTo>
                  <a:pt x="1455628" y="3339339"/>
                </a:lnTo>
                <a:lnTo>
                  <a:pt x="1451828" y="3341915"/>
                </a:lnTo>
                <a:lnTo>
                  <a:pt x="1447228" y="3344626"/>
                </a:lnTo>
                <a:lnTo>
                  <a:pt x="1442628" y="3347202"/>
                </a:lnTo>
                <a:lnTo>
                  <a:pt x="1437628" y="3349777"/>
                </a:lnTo>
                <a:lnTo>
                  <a:pt x="1432628" y="3352353"/>
                </a:lnTo>
                <a:lnTo>
                  <a:pt x="1427628" y="3354522"/>
                </a:lnTo>
                <a:lnTo>
                  <a:pt x="1422627" y="3356420"/>
                </a:lnTo>
                <a:lnTo>
                  <a:pt x="1417827" y="3358317"/>
                </a:lnTo>
                <a:lnTo>
                  <a:pt x="1413227" y="3359809"/>
                </a:lnTo>
                <a:lnTo>
                  <a:pt x="1409027" y="3360893"/>
                </a:lnTo>
                <a:lnTo>
                  <a:pt x="1405227" y="3361842"/>
                </a:lnTo>
                <a:lnTo>
                  <a:pt x="1399227" y="3362926"/>
                </a:lnTo>
                <a:lnTo>
                  <a:pt x="1393227" y="3364146"/>
                </a:lnTo>
                <a:lnTo>
                  <a:pt x="1380627" y="3367129"/>
                </a:lnTo>
                <a:lnTo>
                  <a:pt x="1374227" y="3368484"/>
                </a:lnTo>
                <a:lnTo>
                  <a:pt x="1367826" y="3369704"/>
                </a:lnTo>
                <a:lnTo>
                  <a:pt x="1361426" y="3371060"/>
                </a:lnTo>
                <a:lnTo>
                  <a:pt x="1354826" y="3372144"/>
                </a:lnTo>
                <a:lnTo>
                  <a:pt x="1348426" y="3372822"/>
                </a:lnTo>
                <a:lnTo>
                  <a:pt x="1341826" y="3373364"/>
                </a:lnTo>
                <a:lnTo>
                  <a:pt x="1338626" y="3373500"/>
                </a:lnTo>
                <a:lnTo>
                  <a:pt x="1335226" y="3373500"/>
                </a:lnTo>
                <a:lnTo>
                  <a:pt x="1332026" y="3373500"/>
                </a:lnTo>
                <a:lnTo>
                  <a:pt x="1328826" y="3373229"/>
                </a:lnTo>
                <a:lnTo>
                  <a:pt x="1325426" y="3372822"/>
                </a:lnTo>
                <a:lnTo>
                  <a:pt x="1322226" y="3372416"/>
                </a:lnTo>
                <a:lnTo>
                  <a:pt x="1318825" y="3371873"/>
                </a:lnTo>
                <a:lnTo>
                  <a:pt x="1315625" y="3371196"/>
                </a:lnTo>
                <a:lnTo>
                  <a:pt x="1312425" y="3370247"/>
                </a:lnTo>
                <a:lnTo>
                  <a:pt x="1309025" y="3369298"/>
                </a:lnTo>
                <a:lnTo>
                  <a:pt x="1305825" y="3368078"/>
                </a:lnTo>
                <a:lnTo>
                  <a:pt x="1302625" y="3366722"/>
                </a:lnTo>
                <a:lnTo>
                  <a:pt x="1304425" y="3362249"/>
                </a:lnTo>
                <a:lnTo>
                  <a:pt x="1303625" y="3361842"/>
                </a:lnTo>
                <a:lnTo>
                  <a:pt x="1302825" y="3364418"/>
                </a:lnTo>
                <a:lnTo>
                  <a:pt x="1302625" y="3366722"/>
                </a:lnTo>
                <a:lnTo>
                  <a:pt x="1300825" y="3365502"/>
                </a:lnTo>
                <a:lnTo>
                  <a:pt x="1298825" y="3364418"/>
                </a:lnTo>
                <a:lnTo>
                  <a:pt x="1296825" y="3363469"/>
                </a:lnTo>
                <a:lnTo>
                  <a:pt x="1294825" y="3362655"/>
                </a:lnTo>
                <a:lnTo>
                  <a:pt x="1292825" y="3361978"/>
                </a:lnTo>
                <a:lnTo>
                  <a:pt x="1290825" y="3361571"/>
                </a:lnTo>
                <a:lnTo>
                  <a:pt x="1288625" y="3361300"/>
                </a:lnTo>
                <a:lnTo>
                  <a:pt x="1286625" y="3361164"/>
                </a:lnTo>
                <a:lnTo>
                  <a:pt x="1284625" y="3360893"/>
                </a:lnTo>
                <a:lnTo>
                  <a:pt x="1282625" y="3360893"/>
                </a:lnTo>
                <a:lnTo>
                  <a:pt x="1278225" y="3361164"/>
                </a:lnTo>
                <a:lnTo>
                  <a:pt x="1273825" y="3361571"/>
                </a:lnTo>
                <a:lnTo>
                  <a:pt x="1269625" y="3361978"/>
                </a:lnTo>
                <a:lnTo>
                  <a:pt x="1265224" y="3362520"/>
                </a:lnTo>
                <a:lnTo>
                  <a:pt x="1260824" y="3362791"/>
                </a:lnTo>
                <a:lnTo>
                  <a:pt x="1256624" y="3362926"/>
                </a:lnTo>
                <a:lnTo>
                  <a:pt x="1254424" y="3362791"/>
                </a:lnTo>
                <a:lnTo>
                  <a:pt x="1252424" y="3362655"/>
                </a:lnTo>
                <a:lnTo>
                  <a:pt x="1250424" y="3362520"/>
                </a:lnTo>
                <a:lnTo>
                  <a:pt x="1248424" y="3361978"/>
                </a:lnTo>
                <a:lnTo>
                  <a:pt x="1246224" y="3361435"/>
                </a:lnTo>
                <a:lnTo>
                  <a:pt x="1244224" y="3360758"/>
                </a:lnTo>
                <a:lnTo>
                  <a:pt x="1242424" y="3359809"/>
                </a:lnTo>
                <a:lnTo>
                  <a:pt x="1240424" y="3358995"/>
                </a:lnTo>
                <a:lnTo>
                  <a:pt x="1238624" y="3357640"/>
                </a:lnTo>
                <a:lnTo>
                  <a:pt x="1236624" y="3356149"/>
                </a:lnTo>
                <a:lnTo>
                  <a:pt x="1233624" y="3353437"/>
                </a:lnTo>
                <a:lnTo>
                  <a:pt x="1230424" y="3350455"/>
                </a:lnTo>
                <a:lnTo>
                  <a:pt x="1227624" y="3347337"/>
                </a:lnTo>
                <a:lnTo>
                  <a:pt x="1225224" y="3344219"/>
                </a:lnTo>
                <a:lnTo>
                  <a:pt x="1223024" y="3340966"/>
                </a:lnTo>
                <a:lnTo>
                  <a:pt x="1221024" y="3337713"/>
                </a:lnTo>
                <a:lnTo>
                  <a:pt x="1219224" y="3334459"/>
                </a:lnTo>
                <a:lnTo>
                  <a:pt x="1217624" y="3331070"/>
                </a:lnTo>
                <a:lnTo>
                  <a:pt x="1216224" y="3327681"/>
                </a:lnTo>
                <a:lnTo>
                  <a:pt x="1215023" y="3324292"/>
                </a:lnTo>
                <a:lnTo>
                  <a:pt x="1213823" y="3320768"/>
                </a:lnTo>
                <a:lnTo>
                  <a:pt x="1213023" y="3317379"/>
                </a:lnTo>
                <a:lnTo>
                  <a:pt x="1211423" y="3310059"/>
                </a:lnTo>
                <a:lnTo>
                  <a:pt x="1210423" y="3302874"/>
                </a:lnTo>
                <a:lnTo>
                  <a:pt x="1209623" y="3295554"/>
                </a:lnTo>
                <a:lnTo>
                  <a:pt x="1208823" y="3288098"/>
                </a:lnTo>
                <a:lnTo>
                  <a:pt x="1207823" y="3273323"/>
                </a:lnTo>
                <a:lnTo>
                  <a:pt x="1206823" y="3266002"/>
                </a:lnTo>
                <a:lnTo>
                  <a:pt x="1205623" y="3258818"/>
                </a:lnTo>
                <a:lnTo>
                  <a:pt x="1204023" y="3251633"/>
                </a:lnTo>
                <a:lnTo>
                  <a:pt x="1203223" y="3248109"/>
                </a:lnTo>
                <a:lnTo>
                  <a:pt x="1202023" y="3244720"/>
                </a:lnTo>
                <a:lnTo>
                  <a:pt x="1200223" y="3238891"/>
                </a:lnTo>
                <a:lnTo>
                  <a:pt x="1198623" y="3233062"/>
                </a:lnTo>
                <a:lnTo>
                  <a:pt x="1197223" y="3227097"/>
                </a:lnTo>
                <a:lnTo>
                  <a:pt x="1195823" y="3221268"/>
                </a:lnTo>
                <a:lnTo>
                  <a:pt x="1195023" y="3215168"/>
                </a:lnTo>
                <a:lnTo>
                  <a:pt x="1194223" y="3209068"/>
                </a:lnTo>
                <a:lnTo>
                  <a:pt x="1193023" y="3196868"/>
                </a:lnTo>
                <a:lnTo>
                  <a:pt x="1192023" y="3184532"/>
                </a:lnTo>
                <a:lnTo>
                  <a:pt x="1191023" y="3172196"/>
                </a:lnTo>
                <a:lnTo>
                  <a:pt x="1190223" y="3159860"/>
                </a:lnTo>
                <a:lnTo>
                  <a:pt x="1189023" y="3147660"/>
                </a:lnTo>
                <a:lnTo>
                  <a:pt x="1188823" y="3122040"/>
                </a:lnTo>
                <a:lnTo>
                  <a:pt x="1188823" y="3096284"/>
                </a:lnTo>
                <a:lnTo>
                  <a:pt x="1185623" y="3093979"/>
                </a:lnTo>
                <a:lnTo>
                  <a:pt x="1183223" y="3091539"/>
                </a:lnTo>
                <a:lnTo>
                  <a:pt x="1181023" y="3089099"/>
                </a:lnTo>
                <a:lnTo>
                  <a:pt x="1179423" y="3086388"/>
                </a:lnTo>
                <a:lnTo>
                  <a:pt x="1178423" y="3083812"/>
                </a:lnTo>
                <a:lnTo>
                  <a:pt x="1177623" y="3081237"/>
                </a:lnTo>
                <a:lnTo>
                  <a:pt x="1177223" y="3078390"/>
                </a:lnTo>
                <a:lnTo>
                  <a:pt x="1177023" y="3075408"/>
                </a:lnTo>
                <a:lnTo>
                  <a:pt x="1177023" y="3072696"/>
                </a:lnTo>
                <a:lnTo>
                  <a:pt x="1177223" y="3069714"/>
                </a:lnTo>
                <a:lnTo>
                  <a:pt x="1177823" y="3063885"/>
                </a:lnTo>
                <a:lnTo>
                  <a:pt x="1178623" y="3058056"/>
                </a:lnTo>
                <a:lnTo>
                  <a:pt x="1179223" y="3052227"/>
                </a:lnTo>
                <a:lnTo>
                  <a:pt x="1170823" y="3017524"/>
                </a:lnTo>
                <a:lnTo>
                  <a:pt x="1169023" y="3013729"/>
                </a:lnTo>
                <a:lnTo>
                  <a:pt x="1167223" y="3010204"/>
                </a:lnTo>
                <a:lnTo>
                  <a:pt x="1165623" y="3006544"/>
                </a:lnTo>
                <a:lnTo>
                  <a:pt x="1164223" y="3003020"/>
                </a:lnTo>
                <a:lnTo>
                  <a:pt x="1163022" y="2999224"/>
                </a:lnTo>
                <a:lnTo>
                  <a:pt x="1162222" y="2995564"/>
                </a:lnTo>
                <a:lnTo>
                  <a:pt x="1161222" y="2992039"/>
                </a:lnTo>
                <a:lnTo>
                  <a:pt x="1160622" y="2988244"/>
                </a:lnTo>
                <a:lnTo>
                  <a:pt x="1159622" y="2980653"/>
                </a:lnTo>
                <a:lnTo>
                  <a:pt x="1159222" y="2973332"/>
                </a:lnTo>
                <a:lnTo>
                  <a:pt x="1159022" y="2965877"/>
                </a:lnTo>
                <a:lnTo>
                  <a:pt x="1159022" y="2958285"/>
                </a:lnTo>
                <a:lnTo>
                  <a:pt x="1159622" y="2943103"/>
                </a:lnTo>
                <a:lnTo>
                  <a:pt x="1160022" y="2928056"/>
                </a:lnTo>
                <a:lnTo>
                  <a:pt x="1160222" y="2920600"/>
                </a:lnTo>
                <a:lnTo>
                  <a:pt x="1160022" y="2913009"/>
                </a:lnTo>
                <a:lnTo>
                  <a:pt x="1159422" y="2905553"/>
                </a:lnTo>
                <a:lnTo>
                  <a:pt x="1158422" y="2898233"/>
                </a:lnTo>
                <a:lnTo>
                  <a:pt x="1163823" y="2895251"/>
                </a:lnTo>
                <a:lnTo>
                  <a:pt x="1163422" y="2894302"/>
                </a:lnTo>
                <a:lnTo>
                  <a:pt x="1158422" y="2898233"/>
                </a:lnTo>
                <a:lnTo>
                  <a:pt x="1157422" y="2896878"/>
                </a:lnTo>
                <a:lnTo>
                  <a:pt x="1156422" y="2895522"/>
                </a:lnTo>
                <a:lnTo>
                  <a:pt x="1155022" y="2892946"/>
                </a:lnTo>
                <a:lnTo>
                  <a:pt x="1154022" y="2890100"/>
                </a:lnTo>
                <a:lnTo>
                  <a:pt x="1153222" y="2887389"/>
                </a:lnTo>
                <a:lnTo>
                  <a:pt x="1152822" y="2884406"/>
                </a:lnTo>
                <a:lnTo>
                  <a:pt x="1152622" y="2881424"/>
                </a:lnTo>
                <a:lnTo>
                  <a:pt x="1152022" y="2875459"/>
                </a:lnTo>
                <a:lnTo>
                  <a:pt x="1151622" y="2869359"/>
                </a:lnTo>
                <a:lnTo>
                  <a:pt x="1151222" y="2866513"/>
                </a:lnTo>
                <a:lnTo>
                  <a:pt x="1150422" y="2863666"/>
                </a:lnTo>
                <a:lnTo>
                  <a:pt x="1149622" y="2860955"/>
                </a:lnTo>
                <a:lnTo>
                  <a:pt x="1148022" y="2858244"/>
                </a:lnTo>
                <a:lnTo>
                  <a:pt x="1147022" y="2856888"/>
                </a:lnTo>
                <a:lnTo>
                  <a:pt x="1146222" y="2855668"/>
                </a:lnTo>
                <a:lnTo>
                  <a:pt x="1145022" y="2854448"/>
                </a:lnTo>
                <a:lnTo>
                  <a:pt x="1143622" y="2853363"/>
                </a:lnTo>
                <a:lnTo>
                  <a:pt x="1132022" y="2930767"/>
                </a:lnTo>
                <a:lnTo>
                  <a:pt x="1132422" y="2938494"/>
                </a:lnTo>
                <a:lnTo>
                  <a:pt x="1132422" y="2946221"/>
                </a:lnTo>
                <a:lnTo>
                  <a:pt x="1132022" y="2953812"/>
                </a:lnTo>
                <a:lnTo>
                  <a:pt x="1131222" y="2961539"/>
                </a:lnTo>
                <a:lnTo>
                  <a:pt x="1130022" y="2969130"/>
                </a:lnTo>
                <a:lnTo>
                  <a:pt x="1128622" y="2976586"/>
                </a:lnTo>
                <a:lnTo>
                  <a:pt x="1127022" y="2984177"/>
                </a:lnTo>
                <a:lnTo>
                  <a:pt x="1125422" y="2991497"/>
                </a:lnTo>
                <a:lnTo>
                  <a:pt x="1121822" y="3006544"/>
                </a:lnTo>
                <a:lnTo>
                  <a:pt x="1118222" y="3021456"/>
                </a:lnTo>
                <a:lnTo>
                  <a:pt x="1116822" y="3029047"/>
                </a:lnTo>
                <a:lnTo>
                  <a:pt x="1115422" y="3036502"/>
                </a:lnTo>
                <a:lnTo>
                  <a:pt x="1114222" y="3044094"/>
                </a:lnTo>
                <a:lnTo>
                  <a:pt x="1113622" y="3051821"/>
                </a:lnTo>
                <a:lnTo>
                  <a:pt x="1110821" y="3064699"/>
                </a:lnTo>
                <a:lnTo>
                  <a:pt x="1108021" y="3077441"/>
                </a:lnTo>
                <a:lnTo>
                  <a:pt x="1105221" y="3090319"/>
                </a:lnTo>
                <a:lnTo>
                  <a:pt x="1101621" y="3102790"/>
                </a:lnTo>
                <a:lnTo>
                  <a:pt x="1098021" y="3115126"/>
                </a:lnTo>
                <a:lnTo>
                  <a:pt x="1094221" y="3127598"/>
                </a:lnTo>
                <a:lnTo>
                  <a:pt x="1091821" y="3133562"/>
                </a:lnTo>
                <a:lnTo>
                  <a:pt x="1089621" y="3139662"/>
                </a:lnTo>
                <a:lnTo>
                  <a:pt x="1087021" y="3145491"/>
                </a:lnTo>
                <a:lnTo>
                  <a:pt x="1084621" y="3151320"/>
                </a:lnTo>
                <a:lnTo>
                  <a:pt x="1081821" y="3157285"/>
                </a:lnTo>
                <a:lnTo>
                  <a:pt x="1078821" y="3162978"/>
                </a:lnTo>
                <a:lnTo>
                  <a:pt x="1076021" y="3168672"/>
                </a:lnTo>
                <a:lnTo>
                  <a:pt x="1072821" y="3174365"/>
                </a:lnTo>
                <a:lnTo>
                  <a:pt x="1069421" y="3179923"/>
                </a:lnTo>
                <a:lnTo>
                  <a:pt x="1065621" y="3185345"/>
                </a:lnTo>
                <a:lnTo>
                  <a:pt x="1062021" y="3190768"/>
                </a:lnTo>
                <a:lnTo>
                  <a:pt x="1058020" y="3196190"/>
                </a:lnTo>
                <a:lnTo>
                  <a:pt x="1053820" y="3201477"/>
                </a:lnTo>
                <a:lnTo>
                  <a:pt x="1049420" y="3206492"/>
                </a:lnTo>
                <a:lnTo>
                  <a:pt x="1045020" y="3211644"/>
                </a:lnTo>
                <a:lnTo>
                  <a:pt x="1040220" y="3216795"/>
                </a:lnTo>
                <a:lnTo>
                  <a:pt x="1035220" y="3221539"/>
                </a:lnTo>
                <a:lnTo>
                  <a:pt x="1029820" y="3226284"/>
                </a:lnTo>
                <a:lnTo>
                  <a:pt x="1024420" y="3231164"/>
                </a:lnTo>
                <a:lnTo>
                  <a:pt x="1018420" y="3235773"/>
                </a:lnTo>
                <a:lnTo>
                  <a:pt x="1013020" y="3239704"/>
                </a:lnTo>
                <a:lnTo>
                  <a:pt x="1007619" y="3243500"/>
                </a:lnTo>
                <a:lnTo>
                  <a:pt x="1002019" y="3246889"/>
                </a:lnTo>
                <a:lnTo>
                  <a:pt x="996419" y="3250007"/>
                </a:lnTo>
                <a:lnTo>
                  <a:pt x="990619" y="3252582"/>
                </a:lnTo>
                <a:lnTo>
                  <a:pt x="985019" y="3254887"/>
                </a:lnTo>
                <a:lnTo>
                  <a:pt x="979219" y="3256920"/>
                </a:lnTo>
                <a:lnTo>
                  <a:pt x="973419" y="3258682"/>
                </a:lnTo>
                <a:lnTo>
                  <a:pt x="967419" y="3259902"/>
                </a:lnTo>
                <a:lnTo>
                  <a:pt x="961419" y="3260987"/>
                </a:lnTo>
                <a:lnTo>
                  <a:pt x="955218" y="3261393"/>
                </a:lnTo>
                <a:lnTo>
                  <a:pt x="949218" y="3261665"/>
                </a:lnTo>
                <a:lnTo>
                  <a:pt x="942818" y="3261529"/>
                </a:lnTo>
                <a:lnTo>
                  <a:pt x="936418" y="3261122"/>
                </a:lnTo>
                <a:lnTo>
                  <a:pt x="929818" y="3260309"/>
                </a:lnTo>
                <a:lnTo>
                  <a:pt x="923018" y="3259089"/>
                </a:lnTo>
                <a:lnTo>
                  <a:pt x="916218" y="3258818"/>
                </a:lnTo>
                <a:lnTo>
                  <a:pt x="910018" y="3258682"/>
                </a:lnTo>
                <a:lnTo>
                  <a:pt x="903217" y="3258682"/>
                </a:lnTo>
                <a:lnTo>
                  <a:pt x="896617" y="3258682"/>
                </a:lnTo>
                <a:lnTo>
                  <a:pt x="883417" y="3258953"/>
                </a:lnTo>
                <a:lnTo>
                  <a:pt x="870417" y="3259224"/>
                </a:lnTo>
                <a:lnTo>
                  <a:pt x="863817" y="3259224"/>
                </a:lnTo>
                <a:lnTo>
                  <a:pt x="857217" y="3259089"/>
                </a:lnTo>
                <a:lnTo>
                  <a:pt x="850616" y="3258818"/>
                </a:lnTo>
                <a:lnTo>
                  <a:pt x="844216" y="3258276"/>
                </a:lnTo>
                <a:lnTo>
                  <a:pt x="837616" y="3257598"/>
                </a:lnTo>
                <a:lnTo>
                  <a:pt x="831016" y="3256513"/>
                </a:lnTo>
                <a:lnTo>
                  <a:pt x="824616" y="3255293"/>
                </a:lnTo>
                <a:lnTo>
                  <a:pt x="818216" y="3253531"/>
                </a:lnTo>
                <a:lnTo>
                  <a:pt x="801416" y="3251362"/>
                </a:lnTo>
                <a:lnTo>
                  <a:pt x="797815" y="3251633"/>
                </a:lnTo>
                <a:lnTo>
                  <a:pt x="794215" y="3251769"/>
                </a:lnTo>
                <a:lnTo>
                  <a:pt x="790815" y="3251633"/>
                </a:lnTo>
                <a:lnTo>
                  <a:pt x="787615" y="3251362"/>
                </a:lnTo>
                <a:lnTo>
                  <a:pt x="784415" y="3250684"/>
                </a:lnTo>
                <a:lnTo>
                  <a:pt x="781615" y="3250007"/>
                </a:lnTo>
                <a:lnTo>
                  <a:pt x="778615" y="3248922"/>
                </a:lnTo>
                <a:lnTo>
                  <a:pt x="776015" y="3247702"/>
                </a:lnTo>
                <a:lnTo>
                  <a:pt x="773615" y="3246075"/>
                </a:lnTo>
                <a:lnTo>
                  <a:pt x="771215" y="3244449"/>
                </a:lnTo>
                <a:lnTo>
                  <a:pt x="769015" y="3242415"/>
                </a:lnTo>
                <a:lnTo>
                  <a:pt x="767215" y="3240246"/>
                </a:lnTo>
                <a:lnTo>
                  <a:pt x="765415" y="3237942"/>
                </a:lnTo>
                <a:lnTo>
                  <a:pt x="764015" y="3235502"/>
                </a:lnTo>
                <a:lnTo>
                  <a:pt x="762615" y="3232655"/>
                </a:lnTo>
                <a:lnTo>
                  <a:pt x="761615" y="3229673"/>
                </a:lnTo>
                <a:lnTo>
                  <a:pt x="759815" y="3224522"/>
                </a:lnTo>
                <a:lnTo>
                  <a:pt x="758015" y="3219370"/>
                </a:lnTo>
                <a:lnTo>
                  <a:pt x="754015" y="3209204"/>
                </a:lnTo>
                <a:lnTo>
                  <a:pt x="749615" y="3198901"/>
                </a:lnTo>
                <a:lnTo>
                  <a:pt x="745214" y="3188870"/>
                </a:lnTo>
                <a:lnTo>
                  <a:pt x="743214" y="3183719"/>
                </a:lnTo>
                <a:lnTo>
                  <a:pt x="741414" y="3178567"/>
                </a:lnTo>
                <a:lnTo>
                  <a:pt x="739814" y="3173281"/>
                </a:lnTo>
                <a:lnTo>
                  <a:pt x="738214" y="3167994"/>
                </a:lnTo>
                <a:lnTo>
                  <a:pt x="737014" y="3162843"/>
                </a:lnTo>
                <a:lnTo>
                  <a:pt x="736414" y="3157420"/>
                </a:lnTo>
                <a:lnTo>
                  <a:pt x="735614" y="3151862"/>
                </a:lnTo>
                <a:lnTo>
                  <a:pt x="735614" y="3146305"/>
                </a:lnTo>
                <a:lnTo>
                  <a:pt x="732214" y="3140882"/>
                </a:lnTo>
                <a:lnTo>
                  <a:pt x="729214" y="3135324"/>
                </a:lnTo>
                <a:lnTo>
                  <a:pt x="726414" y="3129495"/>
                </a:lnTo>
                <a:lnTo>
                  <a:pt x="723614" y="3123937"/>
                </a:lnTo>
                <a:lnTo>
                  <a:pt x="721014" y="3118244"/>
                </a:lnTo>
                <a:lnTo>
                  <a:pt x="719014" y="3112415"/>
                </a:lnTo>
                <a:lnTo>
                  <a:pt x="717014" y="3106722"/>
                </a:lnTo>
                <a:lnTo>
                  <a:pt x="715214" y="3100621"/>
                </a:lnTo>
                <a:lnTo>
                  <a:pt x="713414" y="3094792"/>
                </a:lnTo>
                <a:lnTo>
                  <a:pt x="712014" y="3088692"/>
                </a:lnTo>
                <a:lnTo>
                  <a:pt x="710614" y="3082863"/>
                </a:lnTo>
                <a:lnTo>
                  <a:pt x="709414" y="3076763"/>
                </a:lnTo>
                <a:lnTo>
                  <a:pt x="708614" y="3070663"/>
                </a:lnTo>
                <a:lnTo>
                  <a:pt x="707614" y="3064427"/>
                </a:lnTo>
                <a:lnTo>
                  <a:pt x="706214" y="3052092"/>
                </a:lnTo>
                <a:lnTo>
                  <a:pt x="705414" y="3050465"/>
                </a:lnTo>
                <a:lnTo>
                  <a:pt x="704614" y="3048567"/>
                </a:lnTo>
                <a:lnTo>
                  <a:pt x="704214" y="3046398"/>
                </a:lnTo>
                <a:lnTo>
                  <a:pt x="704014" y="3044229"/>
                </a:lnTo>
                <a:lnTo>
                  <a:pt x="704014" y="3039756"/>
                </a:lnTo>
                <a:lnTo>
                  <a:pt x="703814" y="3037451"/>
                </a:lnTo>
                <a:lnTo>
                  <a:pt x="703814" y="3035282"/>
                </a:lnTo>
                <a:lnTo>
                  <a:pt x="703214" y="3033114"/>
                </a:lnTo>
                <a:lnTo>
                  <a:pt x="702614" y="3031216"/>
                </a:lnTo>
                <a:lnTo>
                  <a:pt x="701414" y="3029589"/>
                </a:lnTo>
                <a:lnTo>
                  <a:pt x="700814" y="3028911"/>
                </a:lnTo>
                <a:lnTo>
                  <a:pt x="699814" y="3028369"/>
                </a:lnTo>
                <a:lnTo>
                  <a:pt x="699014" y="3027691"/>
                </a:lnTo>
                <a:lnTo>
                  <a:pt x="697814" y="3027285"/>
                </a:lnTo>
                <a:lnTo>
                  <a:pt x="696614" y="3026742"/>
                </a:lnTo>
                <a:lnTo>
                  <a:pt x="695413" y="3026471"/>
                </a:lnTo>
                <a:lnTo>
                  <a:pt x="693813" y="3026336"/>
                </a:lnTo>
                <a:lnTo>
                  <a:pt x="691813" y="3026200"/>
                </a:lnTo>
                <a:lnTo>
                  <a:pt x="689813" y="3026336"/>
                </a:lnTo>
                <a:lnTo>
                  <a:pt x="687813" y="3026471"/>
                </a:lnTo>
                <a:lnTo>
                  <a:pt x="685813" y="3032842"/>
                </a:lnTo>
                <a:lnTo>
                  <a:pt x="683613" y="3039078"/>
                </a:lnTo>
                <a:lnTo>
                  <a:pt x="681413" y="3045314"/>
                </a:lnTo>
                <a:lnTo>
                  <a:pt x="680013" y="3048296"/>
                </a:lnTo>
                <a:lnTo>
                  <a:pt x="678413" y="3051007"/>
                </a:lnTo>
                <a:lnTo>
                  <a:pt x="676813" y="3053854"/>
                </a:lnTo>
                <a:lnTo>
                  <a:pt x="674813" y="3056565"/>
                </a:lnTo>
                <a:lnTo>
                  <a:pt x="672813" y="3059141"/>
                </a:lnTo>
                <a:lnTo>
                  <a:pt x="670213" y="3061445"/>
                </a:lnTo>
                <a:lnTo>
                  <a:pt x="667813" y="3063614"/>
                </a:lnTo>
                <a:lnTo>
                  <a:pt x="664813" y="3065512"/>
                </a:lnTo>
                <a:lnTo>
                  <a:pt x="661413" y="3067410"/>
                </a:lnTo>
                <a:lnTo>
                  <a:pt x="657613" y="3069172"/>
                </a:lnTo>
                <a:lnTo>
                  <a:pt x="658613" y="3072832"/>
                </a:lnTo>
                <a:lnTo>
                  <a:pt x="659813" y="3076763"/>
                </a:lnTo>
                <a:lnTo>
                  <a:pt x="660413" y="3080694"/>
                </a:lnTo>
                <a:lnTo>
                  <a:pt x="660613" y="3082728"/>
                </a:lnTo>
                <a:lnTo>
                  <a:pt x="660613" y="3084626"/>
                </a:lnTo>
                <a:lnTo>
                  <a:pt x="660613" y="3086388"/>
                </a:lnTo>
                <a:lnTo>
                  <a:pt x="660213" y="3088286"/>
                </a:lnTo>
                <a:lnTo>
                  <a:pt x="659813" y="3089777"/>
                </a:lnTo>
                <a:lnTo>
                  <a:pt x="659013" y="3091404"/>
                </a:lnTo>
                <a:lnTo>
                  <a:pt x="658213" y="3092624"/>
                </a:lnTo>
                <a:lnTo>
                  <a:pt x="656813" y="3093844"/>
                </a:lnTo>
                <a:lnTo>
                  <a:pt x="655213" y="3094792"/>
                </a:lnTo>
                <a:lnTo>
                  <a:pt x="653213" y="3095606"/>
                </a:lnTo>
                <a:lnTo>
                  <a:pt x="648813" y="3096961"/>
                </a:lnTo>
                <a:lnTo>
                  <a:pt x="644613" y="3098588"/>
                </a:lnTo>
                <a:lnTo>
                  <a:pt x="640612" y="3100350"/>
                </a:lnTo>
                <a:lnTo>
                  <a:pt x="636812" y="3102384"/>
                </a:lnTo>
                <a:lnTo>
                  <a:pt x="633012" y="3104553"/>
                </a:lnTo>
                <a:lnTo>
                  <a:pt x="629412" y="3106722"/>
                </a:lnTo>
                <a:lnTo>
                  <a:pt x="625812" y="3109026"/>
                </a:lnTo>
                <a:lnTo>
                  <a:pt x="622412" y="3111466"/>
                </a:lnTo>
                <a:lnTo>
                  <a:pt x="615412" y="3116482"/>
                </a:lnTo>
                <a:lnTo>
                  <a:pt x="608812" y="3121497"/>
                </a:lnTo>
                <a:lnTo>
                  <a:pt x="602012" y="3126513"/>
                </a:lnTo>
                <a:lnTo>
                  <a:pt x="598612" y="3128953"/>
                </a:lnTo>
                <a:lnTo>
                  <a:pt x="595012" y="3131258"/>
                </a:lnTo>
                <a:lnTo>
                  <a:pt x="575411" y="3132749"/>
                </a:lnTo>
                <a:lnTo>
                  <a:pt x="555611" y="3134375"/>
                </a:lnTo>
                <a:lnTo>
                  <a:pt x="545811" y="3135189"/>
                </a:lnTo>
                <a:lnTo>
                  <a:pt x="535610" y="3135595"/>
                </a:lnTo>
                <a:lnTo>
                  <a:pt x="525810" y="3136002"/>
                </a:lnTo>
                <a:lnTo>
                  <a:pt x="516010" y="3136409"/>
                </a:lnTo>
                <a:lnTo>
                  <a:pt x="506010" y="3136680"/>
                </a:lnTo>
                <a:lnTo>
                  <a:pt x="496210" y="3136680"/>
                </a:lnTo>
                <a:lnTo>
                  <a:pt x="486409" y="3136409"/>
                </a:lnTo>
                <a:lnTo>
                  <a:pt x="476409" y="3135867"/>
                </a:lnTo>
                <a:lnTo>
                  <a:pt x="466609" y="3135324"/>
                </a:lnTo>
                <a:lnTo>
                  <a:pt x="456809" y="3134375"/>
                </a:lnTo>
                <a:lnTo>
                  <a:pt x="446809" y="3133155"/>
                </a:lnTo>
                <a:lnTo>
                  <a:pt x="437009" y="3131529"/>
                </a:lnTo>
                <a:lnTo>
                  <a:pt x="433608" y="3130851"/>
                </a:lnTo>
                <a:lnTo>
                  <a:pt x="430808" y="3129902"/>
                </a:lnTo>
                <a:lnTo>
                  <a:pt x="428208" y="3128682"/>
                </a:lnTo>
                <a:lnTo>
                  <a:pt x="426008" y="3127191"/>
                </a:lnTo>
                <a:lnTo>
                  <a:pt x="424208" y="3125700"/>
                </a:lnTo>
                <a:lnTo>
                  <a:pt x="422608" y="3123937"/>
                </a:lnTo>
                <a:lnTo>
                  <a:pt x="421208" y="3122175"/>
                </a:lnTo>
                <a:lnTo>
                  <a:pt x="420008" y="3120142"/>
                </a:lnTo>
                <a:lnTo>
                  <a:pt x="419208" y="3117973"/>
                </a:lnTo>
                <a:lnTo>
                  <a:pt x="418408" y="3115804"/>
                </a:lnTo>
                <a:lnTo>
                  <a:pt x="417008" y="3111331"/>
                </a:lnTo>
                <a:lnTo>
                  <a:pt x="415208" y="3102113"/>
                </a:lnTo>
                <a:lnTo>
                  <a:pt x="412008" y="3085168"/>
                </a:lnTo>
                <a:lnTo>
                  <a:pt x="408808" y="3068494"/>
                </a:lnTo>
                <a:lnTo>
                  <a:pt x="403208" y="3035011"/>
                </a:lnTo>
                <a:lnTo>
                  <a:pt x="384407" y="2878713"/>
                </a:lnTo>
                <a:lnTo>
                  <a:pt x="382808" y="2875731"/>
                </a:lnTo>
                <a:lnTo>
                  <a:pt x="381807" y="2873019"/>
                </a:lnTo>
                <a:lnTo>
                  <a:pt x="380807" y="2870037"/>
                </a:lnTo>
                <a:lnTo>
                  <a:pt x="380207" y="2867326"/>
                </a:lnTo>
                <a:lnTo>
                  <a:pt x="377407" y="2859870"/>
                </a:lnTo>
                <a:lnTo>
                  <a:pt x="374607" y="2852415"/>
                </a:lnTo>
                <a:lnTo>
                  <a:pt x="372207" y="2844959"/>
                </a:lnTo>
                <a:lnTo>
                  <a:pt x="370207" y="2837639"/>
                </a:lnTo>
                <a:lnTo>
                  <a:pt x="368007" y="2830047"/>
                </a:lnTo>
                <a:lnTo>
                  <a:pt x="366407" y="2822592"/>
                </a:lnTo>
                <a:lnTo>
                  <a:pt x="364807" y="2815000"/>
                </a:lnTo>
                <a:lnTo>
                  <a:pt x="363807" y="2807409"/>
                </a:lnTo>
                <a:lnTo>
                  <a:pt x="362807" y="2799818"/>
                </a:lnTo>
                <a:lnTo>
                  <a:pt x="362207" y="2792227"/>
                </a:lnTo>
                <a:lnTo>
                  <a:pt x="361607" y="2784771"/>
                </a:lnTo>
                <a:lnTo>
                  <a:pt x="361407" y="2777044"/>
                </a:lnTo>
                <a:lnTo>
                  <a:pt x="361407" y="2769453"/>
                </a:lnTo>
                <a:lnTo>
                  <a:pt x="361607" y="2761726"/>
                </a:lnTo>
                <a:lnTo>
                  <a:pt x="362207" y="2753999"/>
                </a:lnTo>
                <a:lnTo>
                  <a:pt x="362807" y="2746272"/>
                </a:lnTo>
                <a:lnTo>
                  <a:pt x="362407" y="2743290"/>
                </a:lnTo>
                <a:lnTo>
                  <a:pt x="362207" y="2740579"/>
                </a:lnTo>
                <a:lnTo>
                  <a:pt x="362207" y="2737597"/>
                </a:lnTo>
                <a:lnTo>
                  <a:pt x="362407" y="2734614"/>
                </a:lnTo>
                <a:lnTo>
                  <a:pt x="362807" y="2731768"/>
                </a:lnTo>
                <a:lnTo>
                  <a:pt x="363607" y="2728650"/>
                </a:lnTo>
                <a:lnTo>
                  <a:pt x="364607" y="2725532"/>
                </a:lnTo>
                <a:lnTo>
                  <a:pt x="366007" y="2722550"/>
                </a:lnTo>
                <a:lnTo>
                  <a:pt x="364607" y="2714145"/>
                </a:lnTo>
                <a:lnTo>
                  <a:pt x="362807" y="2712112"/>
                </a:lnTo>
                <a:lnTo>
                  <a:pt x="361207" y="2710078"/>
                </a:lnTo>
                <a:lnTo>
                  <a:pt x="359807" y="2708045"/>
                </a:lnTo>
                <a:lnTo>
                  <a:pt x="358807" y="2706012"/>
                </a:lnTo>
                <a:lnTo>
                  <a:pt x="357607" y="2703978"/>
                </a:lnTo>
                <a:lnTo>
                  <a:pt x="356607" y="2701809"/>
                </a:lnTo>
                <a:lnTo>
                  <a:pt x="355207" y="2697607"/>
                </a:lnTo>
                <a:lnTo>
                  <a:pt x="354407" y="2693269"/>
                </a:lnTo>
                <a:lnTo>
                  <a:pt x="354007" y="2688796"/>
                </a:lnTo>
                <a:lnTo>
                  <a:pt x="353607" y="2684187"/>
                </a:lnTo>
                <a:lnTo>
                  <a:pt x="353407" y="2679713"/>
                </a:lnTo>
                <a:lnTo>
                  <a:pt x="354007" y="2670631"/>
                </a:lnTo>
                <a:lnTo>
                  <a:pt x="354207" y="2661549"/>
                </a:lnTo>
                <a:lnTo>
                  <a:pt x="354207" y="2656940"/>
                </a:lnTo>
                <a:lnTo>
                  <a:pt x="353607" y="2652195"/>
                </a:lnTo>
                <a:lnTo>
                  <a:pt x="353007" y="2647722"/>
                </a:lnTo>
                <a:lnTo>
                  <a:pt x="351807" y="2643248"/>
                </a:lnTo>
                <a:lnTo>
                  <a:pt x="351007" y="2645146"/>
                </a:lnTo>
                <a:lnTo>
                  <a:pt x="350207" y="2647179"/>
                </a:lnTo>
                <a:lnTo>
                  <a:pt x="349007" y="2650975"/>
                </a:lnTo>
                <a:lnTo>
                  <a:pt x="348207" y="2655042"/>
                </a:lnTo>
                <a:lnTo>
                  <a:pt x="347807" y="2659109"/>
                </a:lnTo>
                <a:lnTo>
                  <a:pt x="347807" y="2663040"/>
                </a:lnTo>
                <a:lnTo>
                  <a:pt x="347807" y="2667242"/>
                </a:lnTo>
                <a:lnTo>
                  <a:pt x="348007" y="2675240"/>
                </a:lnTo>
                <a:lnTo>
                  <a:pt x="348007" y="2679307"/>
                </a:lnTo>
                <a:lnTo>
                  <a:pt x="348007" y="2683374"/>
                </a:lnTo>
                <a:lnTo>
                  <a:pt x="347607" y="2687169"/>
                </a:lnTo>
                <a:lnTo>
                  <a:pt x="346807" y="2691100"/>
                </a:lnTo>
                <a:lnTo>
                  <a:pt x="345807" y="2694896"/>
                </a:lnTo>
                <a:lnTo>
                  <a:pt x="345007" y="2696794"/>
                </a:lnTo>
                <a:lnTo>
                  <a:pt x="344207" y="2698556"/>
                </a:lnTo>
                <a:lnTo>
                  <a:pt x="343007" y="2700318"/>
                </a:lnTo>
                <a:lnTo>
                  <a:pt x="341807" y="2702216"/>
                </a:lnTo>
                <a:lnTo>
                  <a:pt x="340407" y="2703843"/>
                </a:lnTo>
                <a:lnTo>
                  <a:pt x="338807" y="2705605"/>
                </a:lnTo>
                <a:lnTo>
                  <a:pt x="337807" y="2722550"/>
                </a:lnTo>
                <a:lnTo>
                  <a:pt x="336407" y="2739495"/>
                </a:lnTo>
                <a:lnTo>
                  <a:pt x="334807" y="2756439"/>
                </a:lnTo>
                <a:lnTo>
                  <a:pt x="333007" y="2773249"/>
                </a:lnTo>
                <a:lnTo>
                  <a:pt x="331206" y="2790329"/>
                </a:lnTo>
                <a:lnTo>
                  <a:pt x="329206" y="2807138"/>
                </a:lnTo>
                <a:lnTo>
                  <a:pt x="325006" y="2840892"/>
                </a:lnTo>
                <a:lnTo>
                  <a:pt x="320206" y="2874375"/>
                </a:lnTo>
                <a:lnTo>
                  <a:pt x="315006" y="2907858"/>
                </a:lnTo>
                <a:lnTo>
                  <a:pt x="309206" y="2941476"/>
                </a:lnTo>
                <a:lnTo>
                  <a:pt x="303406" y="2974959"/>
                </a:lnTo>
                <a:lnTo>
                  <a:pt x="297206" y="3008442"/>
                </a:lnTo>
                <a:lnTo>
                  <a:pt x="290606" y="3041789"/>
                </a:lnTo>
                <a:lnTo>
                  <a:pt x="277405" y="3108484"/>
                </a:lnTo>
                <a:lnTo>
                  <a:pt x="263605" y="3175178"/>
                </a:lnTo>
                <a:lnTo>
                  <a:pt x="250405" y="3241873"/>
                </a:lnTo>
                <a:lnTo>
                  <a:pt x="251405" y="3244449"/>
                </a:lnTo>
                <a:lnTo>
                  <a:pt x="251805" y="3246889"/>
                </a:lnTo>
                <a:lnTo>
                  <a:pt x="252205" y="3249193"/>
                </a:lnTo>
                <a:lnTo>
                  <a:pt x="252205" y="3251498"/>
                </a:lnTo>
                <a:lnTo>
                  <a:pt x="252205" y="3253802"/>
                </a:lnTo>
                <a:lnTo>
                  <a:pt x="251805" y="3256107"/>
                </a:lnTo>
                <a:lnTo>
                  <a:pt x="251405" y="3258276"/>
                </a:lnTo>
                <a:lnTo>
                  <a:pt x="250605" y="3260580"/>
                </a:lnTo>
                <a:lnTo>
                  <a:pt x="249005" y="3264918"/>
                </a:lnTo>
                <a:lnTo>
                  <a:pt x="247005" y="3269120"/>
                </a:lnTo>
                <a:lnTo>
                  <a:pt x="242605" y="3277660"/>
                </a:lnTo>
                <a:lnTo>
                  <a:pt x="241805" y="3281320"/>
                </a:lnTo>
                <a:lnTo>
                  <a:pt x="240605" y="3284845"/>
                </a:lnTo>
                <a:lnTo>
                  <a:pt x="239405" y="3288641"/>
                </a:lnTo>
                <a:lnTo>
                  <a:pt x="238005" y="3292165"/>
                </a:lnTo>
                <a:lnTo>
                  <a:pt x="236805" y="3295690"/>
                </a:lnTo>
                <a:lnTo>
                  <a:pt x="235205" y="3299079"/>
                </a:lnTo>
                <a:lnTo>
                  <a:pt x="233205" y="3302739"/>
                </a:lnTo>
                <a:lnTo>
                  <a:pt x="231405" y="3306128"/>
                </a:lnTo>
                <a:lnTo>
                  <a:pt x="229405" y="3309381"/>
                </a:lnTo>
                <a:lnTo>
                  <a:pt x="227404" y="3312770"/>
                </a:lnTo>
                <a:lnTo>
                  <a:pt x="225405" y="3315752"/>
                </a:lnTo>
                <a:lnTo>
                  <a:pt x="223004" y="3319006"/>
                </a:lnTo>
                <a:lnTo>
                  <a:pt x="220604" y="3321988"/>
                </a:lnTo>
                <a:lnTo>
                  <a:pt x="218004" y="3325106"/>
                </a:lnTo>
                <a:lnTo>
                  <a:pt x="215604" y="3327817"/>
                </a:lnTo>
                <a:lnTo>
                  <a:pt x="213004" y="3330664"/>
                </a:lnTo>
                <a:lnTo>
                  <a:pt x="210204" y="3333239"/>
                </a:lnTo>
                <a:lnTo>
                  <a:pt x="207604" y="3335815"/>
                </a:lnTo>
                <a:lnTo>
                  <a:pt x="204604" y="3338255"/>
                </a:lnTo>
                <a:lnTo>
                  <a:pt x="201804" y="3340559"/>
                </a:lnTo>
                <a:lnTo>
                  <a:pt x="198804" y="3342728"/>
                </a:lnTo>
                <a:lnTo>
                  <a:pt x="195804" y="3344626"/>
                </a:lnTo>
                <a:lnTo>
                  <a:pt x="193004" y="3346388"/>
                </a:lnTo>
                <a:lnTo>
                  <a:pt x="190004" y="3348151"/>
                </a:lnTo>
                <a:lnTo>
                  <a:pt x="187004" y="3349642"/>
                </a:lnTo>
                <a:lnTo>
                  <a:pt x="184004" y="3350997"/>
                </a:lnTo>
                <a:lnTo>
                  <a:pt x="181004" y="3352082"/>
                </a:lnTo>
                <a:lnTo>
                  <a:pt x="178204" y="3353166"/>
                </a:lnTo>
                <a:lnTo>
                  <a:pt x="175204" y="3353980"/>
                </a:lnTo>
                <a:lnTo>
                  <a:pt x="172203" y="3354657"/>
                </a:lnTo>
                <a:lnTo>
                  <a:pt x="169203" y="3355064"/>
                </a:lnTo>
                <a:lnTo>
                  <a:pt x="166203" y="3355200"/>
                </a:lnTo>
                <a:lnTo>
                  <a:pt x="163803" y="3356284"/>
                </a:lnTo>
                <a:lnTo>
                  <a:pt x="161003" y="3357369"/>
                </a:lnTo>
                <a:lnTo>
                  <a:pt x="158403" y="3358182"/>
                </a:lnTo>
                <a:lnTo>
                  <a:pt x="156003" y="3358995"/>
                </a:lnTo>
                <a:lnTo>
                  <a:pt x="153203" y="3359673"/>
                </a:lnTo>
                <a:lnTo>
                  <a:pt x="150803" y="3360351"/>
                </a:lnTo>
                <a:lnTo>
                  <a:pt x="145403" y="3361300"/>
                </a:lnTo>
                <a:lnTo>
                  <a:pt x="140003" y="3361842"/>
                </a:lnTo>
                <a:lnTo>
                  <a:pt x="134803" y="3362249"/>
                </a:lnTo>
                <a:lnTo>
                  <a:pt x="129403" y="3362384"/>
                </a:lnTo>
                <a:lnTo>
                  <a:pt x="124002" y="3362520"/>
                </a:lnTo>
                <a:lnTo>
                  <a:pt x="113202" y="3362520"/>
                </a:lnTo>
                <a:lnTo>
                  <a:pt x="107802" y="3362520"/>
                </a:lnTo>
                <a:lnTo>
                  <a:pt x="102402" y="3362655"/>
                </a:lnTo>
                <a:lnTo>
                  <a:pt x="97202" y="3362791"/>
                </a:lnTo>
                <a:lnTo>
                  <a:pt x="91602" y="3363333"/>
                </a:lnTo>
                <a:lnTo>
                  <a:pt x="86402" y="3364011"/>
                </a:lnTo>
                <a:lnTo>
                  <a:pt x="81202" y="3365095"/>
                </a:lnTo>
                <a:lnTo>
                  <a:pt x="34001" y="3362655"/>
                </a:lnTo>
                <a:lnTo>
                  <a:pt x="30201" y="3362655"/>
                </a:lnTo>
                <a:lnTo>
                  <a:pt x="26001" y="3362520"/>
                </a:lnTo>
                <a:lnTo>
                  <a:pt x="24001" y="3362384"/>
                </a:lnTo>
                <a:lnTo>
                  <a:pt x="21800" y="3361978"/>
                </a:lnTo>
                <a:lnTo>
                  <a:pt x="20001" y="3361571"/>
                </a:lnTo>
                <a:lnTo>
                  <a:pt x="18000" y="3361164"/>
                </a:lnTo>
                <a:lnTo>
                  <a:pt x="16400" y="3360486"/>
                </a:lnTo>
                <a:lnTo>
                  <a:pt x="14800" y="3359673"/>
                </a:lnTo>
                <a:lnTo>
                  <a:pt x="13600" y="3358995"/>
                </a:lnTo>
                <a:lnTo>
                  <a:pt x="12600" y="3358046"/>
                </a:lnTo>
                <a:lnTo>
                  <a:pt x="11600" y="3356962"/>
                </a:lnTo>
                <a:lnTo>
                  <a:pt x="11200" y="3355877"/>
                </a:lnTo>
                <a:lnTo>
                  <a:pt x="11200" y="3354657"/>
                </a:lnTo>
                <a:lnTo>
                  <a:pt x="11400" y="3353166"/>
                </a:lnTo>
                <a:lnTo>
                  <a:pt x="12400" y="3349371"/>
                </a:lnTo>
                <a:lnTo>
                  <a:pt x="13200" y="3345711"/>
                </a:lnTo>
                <a:lnTo>
                  <a:pt x="13600" y="3342051"/>
                </a:lnTo>
                <a:lnTo>
                  <a:pt x="14400" y="3338390"/>
                </a:lnTo>
                <a:lnTo>
                  <a:pt x="14600" y="3334730"/>
                </a:lnTo>
                <a:lnTo>
                  <a:pt x="14800" y="3330935"/>
                </a:lnTo>
                <a:lnTo>
                  <a:pt x="14800" y="3323750"/>
                </a:lnTo>
                <a:lnTo>
                  <a:pt x="14200" y="3316566"/>
                </a:lnTo>
                <a:lnTo>
                  <a:pt x="13400" y="3309381"/>
                </a:lnTo>
                <a:lnTo>
                  <a:pt x="12400" y="3302061"/>
                </a:lnTo>
                <a:lnTo>
                  <a:pt x="11000" y="3295012"/>
                </a:lnTo>
                <a:lnTo>
                  <a:pt x="8000" y="3280643"/>
                </a:lnTo>
                <a:lnTo>
                  <a:pt x="6600" y="3273458"/>
                </a:lnTo>
                <a:lnTo>
                  <a:pt x="5400" y="3266409"/>
                </a:lnTo>
                <a:lnTo>
                  <a:pt x="4600" y="3259089"/>
                </a:lnTo>
                <a:lnTo>
                  <a:pt x="3800" y="3251769"/>
                </a:lnTo>
                <a:lnTo>
                  <a:pt x="3600" y="3244720"/>
                </a:lnTo>
                <a:lnTo>
                  <a:pt x="3600" y="3241060"/>
                </a:lnTo>
                <a:lnTo>
                  <a:pt x="3800" y="3237400"/>
                </a:lnTo>
                <a:lnTo>
                  <a:pt x="4400" y="3231842"/>
                </a:lnTo>
                <a:lnTo>
                  <a:pt x="4600" y="3226284"/>
                </a:lnTo>
                <a:lnTo>
                  <a:pt x="4600" y="3215168"/>
                </a:lnTo>
                <a:lnTo>
                  <a:pt x="4200" y="3204188"/>
                </a:lnTo>
                <a:lnTo>
                  <a:pt x="3400" y="3193072"/>
                </a:lnTo>
                <a:lnTo>
                  <a:pt x="1800" y="3170841"/>
                </a:lnTo>
                <a:lnTo>
                  <a:pt x="1000" y="3159725"/>
                </a:lnTo>
                <a:lnTo>
                  <a:pt x="200" y="3148609"/>
                </a:lnTo>
                <a:lnTo>
                  <a:pt x="0" y="3137493"/>
                </a:lnTo>
                <a:lnTo>
                  <a:pt x="0" y="3126513"/>
                </a:lnTo>
                <a:lnTo>
                  <a:pt x="200" y="3120955"/>
                </a:lnTo>
                <a:lnTo>
                  <a:pt x="400" y="3115397"/>
                </a:lnTo>
                <a:lnTo>
                  <a:pt x="1000" y="3109975"/>
                </a:lnTo>
                <a:lnTo>
                  <a:pt x="1600" y="3104417"/>
                </a:lnTo>
                <a:lnTo>
                  <a:pt x="2600" y="3098859"/>
                </a:lnTo>
                <a:lnTo>
                  <a:pt x="3600" y="3093437"/>
                </a:lnTo>
                <a:lnTo>
                  <a:pt x="4800" y="3088015"/>
                </a:lnTo>
                <a:lnTo>
                  <a:pt x="6400" y="3082457"/>
                </a:lnTo>
                <a:lnTo>
                  <a:pt x="8000" y="3077034"/>
                </a:lnTo>
                <a:lnTo>
                  <a:pt x="10000" y="3071612"/>
                </a:lnTo>
                <a:lnTo>
                  <a:pt x="12400" y="3066190"/>
                </a:lnTo>
                <a:lnTo>
                  <a:pt x="14800" y="3060767"/>
                </a:lnTo>
                <a:lnTo>
                  <a:pt x="15600" y="3047618"/>
                </a:lnTo>
                <a:lnTo>
                  <a:pt x="16000" y="3034605"/>
                </a:lnTo>
                <a:lnTo>
                  <a:pt x="16400" y="3021727"/>
                </a:lnTo>
                <a:lnTo>
                  <a:pt x="17200" y="3008577"/>
                </a:lnTo>
                <a:lnTo>
                  <a:pt x="18000" y="2995564"/>
                </a:lnTo>
                <a:lnTo>
                  <a:pt x="18601" y="2989057"/>
                </a:lnTo>
                <a:lnTo>
                  <a:pt x="19601" y="2982550"/>
                </a:lnTo>
                <a:lnTo>
                  <a:pt x="20801" y="2976044"/>
                </a:lnTo>
                <a:lnTo>
                  <a:pt x="21800" y="2969672"/>
                </a:lnTo>
                <a:lnTo>
                  <a:pt x="23401" y="2963301"/>
                </a:lnTo>
                <a:lnTo>
                  <a:pt x="25401" y="2956930"/>
                </a:lnTo>
                <a:lnTo>
                  <a:pt x="23801" y="2949745"/>
                </a:lnTo>
                <a:lnTo>
                  <a:pt x="22401" y="2942696"/>
                </a:lnTo>
                <a:lnTo>
                  <a:pt x="21601" y="2935512"/>
                </a:lnTo>
                <a:lnTo>
                  <a:pt x="21400" y="2928598"/>
                </a:lnTo>
                <a:lnTo>
                  <a:pt x="21400" y="2921549"/>
                </a:lnTo>
                <a:lnTo>
                  <a:pt x="21601" y="2914365"/>
                </a:lnTo>
                <a:lnTo>
                  <a:pt x="22401" y="2907451"/>
                </a:lnTo>
                <a:lnTo>
                  <a:pt x="23001" y="2900402"/>
                </a:lnTo>
                <a:lnTo>
                  <a:pt x="25001" y="2886440"/>
                </a:lnTo>
                <a:lnTo>
                  <a:pt x="27401" y="2872342"/>
                </a:lnTo>
                <a:lnTo>
                  <a:pt x="29601" y="2858515"/>
                </a:lnTo>
                <a:lnTo>
                  <a:pt x="30601" y="2851466"/>
                </a:lnTo>
                <a:lnTo>
                  <a:pt x="31201" y="2844688"/>
                </a:lnTo>
                <a:lnTo>
                  <a:pt x="33801" y="2818525"/>
                </a:lnTo>
                <a:lnTo>
                  <a:pt x="36001" y="2792498"/>
                </a:lnTo>
                <a:lnTo>
                  <a:pt x="38401" y="2766335"/>
                </a:lnTo>
                <a:lnTo>
                  <a:pt x="40201" y="2740172"/>
                </a:lnTo>
                <a:lnTo>
                  <a:pt x="41801" y="2714145"/>
                </a:lnTo>
                <a:lnTo>
                  <a:pt x="43401" y="2687982"/>
                </a:lnTo>
                <a:lnTo>
                  <a:pt x="44401" y="2661820"/>
                </a:lnTo>
                <a:lnTo>
                  <a:pt x="45601" y="2635521"/>
                </a:lnTo>
                <a:lnTo>
                  <a:pt x="43401" y="2280224"/>
                </a:lnTo>
                <a:lnTo>
                  <a:pt x="44201" y="2254332"/>
                </a:lnTo>
                <a:lnTo>
                  <a:pt x="44001" y="2232643"/>
                </a:lnTo>
                <a:lnTo>
                  <a:pt x="43801" y="2210953"/>
                </a:lnTo>
                <a:lnTo>
                  <a:pt x="40201" y="1977116"/>
                </a:lnTo>
                <a:lnTo>
                  <a:pt x="39401" y="1918555"/>
                </a:lnTo>
                <a:lnTo>
                  <a:pt x="38801" y="1860129"/>
                </a:lnTo>
                <a:lnTo>
                  <a:pt x="38401" y="1801703"/>
                </a:lnTo>
                <a:lnTo>
                  <a:pt x="37801" y="1743278"/>
                </a:lnTo>
                <a:lnTo>
                  <a:pt x="37801" y="1732840"/>
                </a:lnTo>
                <a:lnTo>
                  <a:pt x="37401" y="1722402"/>
                </a:lnTo>
                <a:lnTo>
                  <a:pt x="36201" y="1701662"/>
                </a:lnTo>
                <a:lnTo>
                  <a:pt x="34801" y="1680786"/>
                </a:lnTo>
                <a:lnTo>
                  <a:pt x="34401" y="1670212"/>
                </a:lnTo>
                <a:lnTo>
                  <a:pt x="34001" y="1659910"/>
                </a:lnTo>
                <a:lnTo>
                  <a:pt x="33801" y="1649607"/>
                </a:lnTo>
                <a:lnTo>
                  <a:pt x="33801" y="1639034"/>
                </a:lnTo>
                <a:lnTo>
                  <a:pt x="34001" y="1628731"/>
                </a:lnTo>
                <a:lnTo>
                  <a:pt x="34601" y="1618293"/>
                </a:lnTo>
                <a:lnTo>
                  <a:pt x="35601" y="1607855"/>
                </a:lnTo>
                <a:lnTo>
                  <a:pt x="37201" y="1597417"/>
                </a:lnTo>
                <a:lnTo>
                  <a:pt x="38001" y="1592402"/>
                </a:lnTo>
                <a:lnTo>
                  <a:pt x="39201" y="1587115"/>
                </a:lnTo>
                <a:lnTo>
                  <a:pt x="40601" y="1581964"/>
                </a:lnTo>
                <a:lnTo>
                  <a:pt x="42001" y="1576812"/>
                </a:lnTo>
                <a:lnTo>
                  <a:pt x="39601" y="1562714"/>
                </a:lnTo>
                <a:lnTo>
                  <a:pt x="37801" y="1548481"/>
                </a:lnTo>
                <a:lnTo>
                  <a:pt x="36401" y="1534383"/>
                </a:lnTo>
                <a:lnTo>
                  <a:pt x="35601" y="1520149"/>
                </a:lnTo>
                <a:lnTo>
                  <a:pt x="34601" y="1505916"/>
                </a:lnTo>
                <a:lnTo>
                  <a:pt x="34201" y="1491682"/>
                </a:lnTo>
                <a:lnTo>
                  <a:pt x="34001" y="1477584"/>
                </a:lnTo>
                <a:lnTo>
                  <a:pt x="33801" y="1463486"/>
                </a:lnTo>
                <a:lnTo>
                  <a:pt x="34201" y="1435019"/>
                </a:lnTo>
                <a:lnTo>
                  <a:pt x="34601" y="1406551"/>
                </a:lnTo>
                <a:lnTo>
                  <a:pt x="35401" y="1378084"/>
                </a:lnTo>
                <a:lnTo>
                  <a:pt x="35801" y="1349888"/>
                </a:lnTo>
                <a:lnTo>
                  <a:pt x="36001" y="1333757"/>
                </a:lnTo>
                <a:lnTo>
                  <a:pt x="35801" y="1317761"/>
                </a:lnTo>
                <a:lnTo>
                  <a:pt x="35401" y="1285498"/>
                </a:lnTo>
                <a:lnTo>
                  <a:pt x="34801" y="1253371"/>
                </a:lnTo>
                <a:lnTo>
                  <a:pt x="34601" y="1221243"/>
                </a:lnTo>
                <a:lnTo>
                  <a:pt x="34601" y="1205112"/>
                </a:lnTo>
                <a:lnTo>
                  <a:pt x="34801" y="1188981"/>
                </a:lnTo>
                <a:lnTo>
                  <a:pt x="35401" y="1172849"/>
                </a:lnTo>
                <a:lnTo>
                  <a:pt x="36001" y="1156853"/>
                </a:lnTo>
                <a:lnTo>
                  <a:pt x="37001" y="1140857"/>
                </a:lnTo>
                <a:lnTo>
                  <a:pt x="38001" y="1124862"/>
                </a:lnTo>
                <a:lnTo>
                  <a:pt x="39601" y="1108730"/>
                </a:lnTo>
                <a:lnTo>
                  <a:pt x="41801" y="1092599"/>
                </a:lnTo>
                <a:lnTo>
                  <a:pt x="40201" y="1076738"/>
                </a:lnTo>
                <a:lnTo>
                  <a:pt x="39001" y="1060607"/>
                </a:lnTo>
                <a:lnTo>
                  <a:pt x="37801" y="1044747"/>
                </a:lnTo>
                <a:lnTo>
                  <a:pt x="37001" y="1028615"/>
                </a:lnTo>
                <a:lnTo>
                  <a:pt x="36201" y="1012619"/>
                </a:lnTo>
                <a:lnTo>
                  <a:pt x="35601" y="996624"/>
                </a:lnTo>
                <a:lnTo>
                  <a:pt x="35401" y="980628"/>
                </a:lnTo>
                <a:lnTo>
                  <a:pt x="35201" y="964632"/>
                </a:lnTo>
                <a:lnTo>
                  <a:pt x="35201" y="932640"/>
                </a:lnTo>
                <a:lnTo>
                  <a:pt x="35601" y="900648"/>
                </a:lnTo>
                <a:lnTo>
                  <a:pt x="36201" y="868657"/>
                </a:lnTo>
                <a:lnTo>
                  <a:pt x="37401" y="836665"/>
                </a:lnTo>
                <a:lnTo>
                  <a:pt x="40001" y="772682"/>
                </a:lnTo>
                <a:lnTo>
                  <a:pt x="41001" y="740690"/>
                </a:lnTo>
                <a:lnTo>
                  <a:pt x="42201" y="708698"/>
                </a:lnTo>
                <a:lnTo>
                  <a:pt x="43201" y="676706"/>
                </a:lnTo>
                <a:lnTo>
                  <a:pt x="43801" y="644579"/>
                </a:lnTo>
                <a:lnTo>
                  <a:pt x="43801" y="612587"/>
                </a:lnTo>
                <a:lnTo>
                  <a:pt x="43801" y="596592"/>
                </a:lnTo>
                <a:lnTo>
                  <a:pt x="43401" y="580596"/>
                </a:lnTo>
                <a:lnTo>
                  <a:pt x="44201" y="572056"/>
                </a:lnTo>
                <a:lnTo>
                  <a:pt x="43201" y="409928"/>
                </a:lnTo>
                <a:lnTo>
                  <a:pt x="42801" y="401388"/>
                </a:lnTo>
                <a:lnTo>
                  <a:pt x="42801" y="397185"/>
                </a:lnTo>
                <a:lnTo>
                  <a:pt x="43201" y="393119"/>
                </a:lnTo>
                <a:lnTo>
                  <a:pt x="43601" y="391085"/>
                </a:lnTo>
                <a:lnTo>
                  <a:pt x="44001" y="389052"/>
                </a:lnTo>
                <a:lnTo>
                  <a:pt x="44601" y="387154"/>
                </a:lnTo>
                <a:lnTo>
                  <a:pt x="45601" y="385121"/>
                </a:lnTo>
                <a:lnTo>
                  <a:pt x="46801" y="383359"/>
                </a:lnTo>
                <a:lnTo>
                  <a:pt x="48201" y="381596"/>
                </a:lnTo>
                <a:lnTo>
                  <a:pt x="49801" y="379834"/>
                </a:lnTo>
                <a:lnTo>
                  <a:pt x="51801" y="378072"/>
                </a:lnTo>
                <a:lnTo>
                  <a:pt x="50201" y="376174"/>
                </a:lnTo>
                <a:lnTo>
                  <a:pt x="48801" y="374412"/>
                </a:lnTo>
                <a:lnTo>
                  <a:pt x="47801" y="372514"/>
                </a:lnTo>
                <a:lnTo>
                  <a:pt x="47001" y="370616"/>
                </a:lnTo>
                <a:lnTo>
                  <a:pt x="46001" y="368854"/>
                </a:lnTo>
                <a:lnTo>
                  <a:pt x="45601" y="367092"/>
                </a:lnTo>
                <a:lnTo>
                  <a:pt x="45001" y="365194"/>
                </a:lnTo>
                <a:lnTo>
                  <a:pt x="44601" y="363432"/>
                </a:lnTo>
                <a:lnTo>
                  <a:pt x="44401" y="359636"/>
                </a:lnTo>
                <a:lnTo>
                  <a:pt x="44401" y="356111"/>
                </a:lnTo>
                <a:lnTo>
                  <a:pt x="45201" y="352587"/>
                </a:lnTo>
                <a:lnTo>
                  <a:pt x="45801" y="348927"/>
                </a:lnTo>
                <a:lnTo>
                  <a:pt x="47001" y="345267"/>
                </a:lnTo>
                <a:lnTo>
                  <a:pt x="48201" y="341742"/>
                </a:lnTo>
                <a:lnTo>
                  <a:pt x="50601" y="334693"/>
                </a:lnTo>
                <a:lnTo>
                  <a:pt x="52001" y="331033"/>
                </a:lnTo>
                <a:lnTo>
                  <a:pt x="53201" y="327509"/>
                </a:lnTo>
                <a:lnTo>
                  <a:pt x="54001" y="323849"/>
                </a:lnTo>
                <a:lnTo>
                  <a:pt x="54801" y="320324"/>
                </a:lnTo>
                <a:lnTo>
                  <a:pt x="53001" y="317071"/>
                </a:lnTo>
                <a:lnTo>
                  <a:pt x="51801" y="313817"/>
                </a:lnTo>
                <a:lnTo>
                  <a:pt x="51001" y="310699"/>
                </a:lnTo>
                <a:lnTo>
                  <a:pt x="50601" y="307446"/>
                </a:lnTo>
                <a:lnTo>
                  <a:pt x="50401" y="304193"/>
                </a:lnTo>
                <a:lnTo>
                  <a:pt x="50401" y="300939"/>
                </a:lnTo>
                <a:lnTo>
                  <a:pt x="50601" y="297686"/>
                </a:lnTo>
                <a:lnTo>
                  <a:pt x="51001" y="294432"/>
                </a:lnTo>
                <a:lnTo>
                  <a:pt x="53201" y="281419"/>
                </a:lnTo>
                <a:lnTo>
                  <a:pt x="53601" y="278165"/>
                </a:lnTo>
                <a:lnTo>
                  <a:pt x="53801" y="274912"/>
                </a:lnTo>
                <a:lnTo>
                  <a:pt x="54001" y="271794"/>
                </a:lnTo>
                <a:lnTo>
                  <a:pt x="53801" y="268541"/>
                </a:lnTo>
                <a:lnTo>
                  <a:pt x="53201" y="254443"/>
                </a:lnTo>
                <a:lnTo>
                  <a:pt x="53001" y="240345"/>
                </a:lnTo>
                <a:lnTo>
                  <a:pt x="53001" y="226247"/>
                </a:lnTo>
                <a:lnTo>
                  <a:pt x="53401" y="212284"/>
                </a:lnTo>
                <a:lnTo>
                  <a:pt x="54001" y="198322"/>
                </a:lnTo>
                <a:lnTo>
                  <a:pt x="54801" y="184224"/>
                </a:lnTo>
                <a:lnTo>
                  <a:pt x="55801" y="170126"/>
                </a:lnTo>
                <a:lnTo>
                  <a:pt x="57001" y="156299"/>
                </a:lnTo>
                <a:lnTo>
                  <a:pt x="59801" y="128238"/>
                </a:lnTo>
                <a:lnTo>
                  <a:pt x="63001" y="100313"/>
                </a:lnTo>
                <a:lnTo>
                  <a:pt x="66001" y="72388"/>
                </a:lnTo>
                <a:lnTo>
                  <a:pt x="68601" y="44328"/>
                </a:lnTo>
                <a:lnTo>
                  <a:pt x="69002" y="39583"/>
                </a:lnTo>
                <a:lnTo>
                  <a:pt x="69802" y="34974"/>
                </a:lnTo>
                <a:lnTo>
                  <a:pt x="71002" y="30230"/>
                </a:lnTo>
                <a:lnTo>
                  <a:pt x="72002" y="26027"/>
                </a:lnTo>
                <a:lnTo>
                  <a:pt x="73602" y="21825"/>
                </a:lnTo>
                <a:lnTo>
                  <a:pt x="75402" y="17894"/>
                </a:lnTo>
                <a:lnTo>
                  <a:pt x="76602" y="16132"/>
                </a:lnTo>
                <a:lnTo>
                  <a:pt x="77802" y="14369"/>
                </a:lnTo>
                <a:lnTo>
                  <a:pt x="79002" y="12878"/>
                </a:lnTo>
                <a:lnTo>
                  <a:pt x="80202" y="11251"/>
                </a:lnTo>
                <a:lnTo>
                  <a:pt x="81802" y="9896"/>
                </a:lnTo>
                <a:lnTo>
                  <a:pt x="83402" y="8540"/>
                </a:lnTo>
                <a:lnTo>
                  <a:pt x="85002" y="7456"/>
                </a:lnTo>
                <a:lnTo>
                  <a:pt x="86802" y="6371"/>
                </a:lnTo>
                <a:lnTo>
                  <a:pt x="89002" y="5558"/>
                </a:lnTo>
                <a:lnTo>
                  <a:pt x="91002" y="4745"/>
                </a:lnTo>
                <a:lnTo>
                  <a:pt x="93202" y="4202"/>
                </a:lnTo>
                <a:lnTo>
                  <a:pt x="95602" y="3660"/>
                </a:lnTo>
                <a:lnTo>
                  <a:pt x="98002" y="3525"/>
                </a:lnTo>
                <a:lnTo>
                  <a:pt x="100602" y="3389"/>
                </a:lnTo>
                <a:lnTo>
                  <a:pt x="103602" y="3525"/>
                </a:lnTo>
                <a:lnTo>
                  <a:pt x="106202" y="3931"/>
                </a:lnTo>
                <a:lnTo>
                  <a:pt x="109402" y="4338"/>
                </a:lnTo>
                <a:lnTo>
                  <a:pt x="112602" y="4880"/>
                </a:lnTo>
                <a:lnTo>
                  <a:pt x="116002" y="5829"/>
                </a:lnTo>
                <a:lnTo>
                  <a:pt x="119802" y="6914"/>
                </a:lnTo>
                <a:lnTo>
                  <a:pt x="122003" y="7049"/>
                </a:lnTo>
                <a:lnTo>
                  <a:pt x="124203" y="6914"/>
                </a:lnTo>
                <a:lnTo>
                  <a:pt x="129003" y="6642"/>
                </a:lnTo>
                <a:lnTo>
                  <a:pt x="133803" y="5965"/>
                </a:lnTo>
                <a:lnTo>
                  <a:pt x="138603" y="5151"/>
                </a:lnTo>
                <a:lnTo>
                  <a:pt x="148003" y="3118"/>
                </a:lnTo>
                <a:lnTo>
                  <a:pt x="152803" y="2169"/>
                </a:lnTo>
                <a:lnTo>
                  <a:pt x="157403" y="1220"/>
                </a:lnTo>
                <a:lnTo>
                  <a:pt x="162203" y="407"/>
                </a:lnTo>
                <a:lnTo>
                  <a:pt x="167003" y="136"/>
                </a:lnTo>
                <a:close/>
              </a:path>
            </a:pathLst>
          </a:custGeom>
          <a:noFill/>
        </p:spPr>
        <p:txBody>
          <a:bodyPr wrap="square">
            <a:noAutofit/>
          </a:bodyPr>
          <a:lstStyle/>
          <a:p>
            <a:endParaRPr lang="en-US"/>
          </a:p>
        </p:txBody>
      </p:sp>
      <p:sp>
        <p:nvSpPr>
          <p:cNvPr id="24" name="Picture Placeholder 23">
            <a:extLst>
              <a:ext uri="{FF2B5EF4-FFF2-40B4-BE49-F238E27FC236}">
                <a16:creationId xmlns:a16="http://schemas.microsoft.com/office/drawing/2014/main" id="{E649F6BE-F2CD-4C70-B786-126CC25B9797}"/>
              </a:ext>
            </a:extLst>
          </p:cNvPr>
          <p:cNvSpPr>
            <a:spLocks noGrp="1"/>
          </p:cNvSpPr>
          <p:nvPr>
            <p:ph type="pic" sz="quarter" idx="17"/>
          </p:nvPr>
        </p:nvSpPr>
        <p:spPr>
          <a:xfrm>
            <a:off x="6253792" y="1939707"/>
            <a:ext cx="2392211" cy="2731822"/>
          </a:xfrm>
          <a:custGeom>
            <a:avLst/>
            <a:gdLst>
              <a:gd name="connsiteX0" fmla="*/ 169203 w 3076859"/>
              <a:gd name="connsiteY0" fmla="*/ 0 h 3513667"/>
              <a:gd name="connsiteX1" fmla="*/ 171403 w 3076859"/>
              <a:gd name="connsiteY1" fmla="*/ 136 h 3513667"/>
              <a:gd name="connsiteX2" fmla="*/ 174004 w 3076859"/>
              <a:gd name="connsiteY2" fmla="*/ 271 h 3513667"/>
              <a:gd name="connsiteX3" fmla="*/ 176204 w 3076859"/>
              <a:gd name="connsiteY3" fmla="*/ 407 h 3513667"/>
              <a:gd name="connsiteX4" fmla="*/ 178604 w 3076859"/>
              <a:gd name="connsiteY4" fmla="*/ 949 h 3513667"/>
              <a:gd name="connsiteX5" fmla="*/ 181004 w 3076859"/>
              <a:gd name="connsiteY5" fmla="*/ 1356 h 3513667"/>
              <a:gd name="connsiteX6" fmla="*/ 183404 w 3076859"/>
              <a:gd name="connsiteY6" fmla="*/ 2169 h 3513667"/>
              <a:gd name="connsiteX7" fmla="*/ 185604 w 3076859"/>
              <a:gd name="connsiteY7" fmla="*/ 3118 h 3513667"/>
              <a:gd name="connsiteX8" fmla="*/ 188004 w 3076859"/>
              <a:gd name="connsiteY8" fmla="*/ 4067 h 3513667"/>
              <a:gd name="connsiteX9" fmla="*/ 190404 w 3076859"/>
              <a:gd name="connsiteY9" fmla="*/ 5287 h 3513667"/>
              <a:gd name="connsiteX10" fmla="*/ 192604 w 3076859"/>
              <a:gd name="connsiteY10" fmla="*/ 6642 h 3513667"/>
              <a:gd name="connsiteX11" fmla="*/ 195004 w 3076859"/>
              <a:gd name="connsiteY11" fmla="*/ 8405 h 3513667"/>
              <a:gd name="connsiteX12" fmla="*/ 199404 w 3076859"/>
              <a:gd name="connsiteY12" fmla="*/ 6642 h 3513667"/>
              <a:gd name="connsiteX13" fmla="*/ 203604 w 3076859"/>
              <a:gd name="connsiteY13" fmla="*/ 5287 h 3513667"/>
              <a:gd name="connsiteX14" fmla="*/ 208004 w 3076859"/>
              <a:gd name="connsiteY14" fmla="*/ 4202 h 3513667"/>
              <a:gd name="connsiteX15" fmla="*/ 212004 w 3076859"/>
              <a:gd name="connsiteY15" fmla="*/ 3254 h 3513667"/>
              <a:gd name="connsiteX16" fmla="*/ 216204 w 3076859"/>
              <a:gd name="connsiteY16" fmla="*/ 2576 h 3513667"/>
              <a:gd name="connsiteX17" fmla="*/ 220204 w 3076859"/>
              <a:gd name="connsiteY17" fmla="*/ 2033 h 3513667"/>
              <a:gd name="connsiteX18" fmla="*/ 224404 w 3076859"/>
              <a:gd name="connsiteY18" fmla="*/ 1898 h 3513667"/>
              <a:gd name="connsiteX19" fmla="*/ 228204 w 3076859"/>
              <a:gd name="connsiteY19" fmla="*/ 1762 h 3513667"/>
              <a:gd name="connsiteX20" fmla="*/ 232405 w 3076859"/>
              <a:gd name="connsiteY20" fmla="*/ 1898 h 3513667"/>
              <a:gd name="connsiteX21" fmla="*/ 236205 w 3076859"/>
              <a:gd name="connsiteY21" fmla="*/ 2169 h 3513667"/>
              <a:gd name="connsiteX22" fmla="*/ 240205 w 3076859"/>
              <a:gd name="connsiteY22" fmla="*/ 2576 h 3513667"/>
              <a:gd name="connsiteX23" fmla="*/ 244005 w 3076859"/>
              <a:gd name="connsiteY23" fmla="*/ 3254 h 3513667"/>
              <a:gd name="connsiteX24" fmla="*/ 247605 w 3076859"/>
              <a:gd name="connsiteY24" fmla="*/ 4067 h 3513667"/>
              <a:gd name="connsiteX25" fmla="*/ 251605 w 3076859"/>
              <a:gd name="connsiteY25" fmla="*/ 4745 h 3513667"/>
              <a:gd name="connsiteX26" fmla="*/ 255205 w 3076859"/>
              <a:gd name="connsiteY26" fmla="*/ 5829 h 3513667"/>
              <a:gd name="connsiteX27" fmla="*/ 259005 w 3076859"/>
              <a:gd name="connsiteY27" fmla="*/ 6914 h 3513667"/>
              <a:gd name="connsiteX28" fmla="*/ 262805 w 3076859"/>
              <a:gd name="connsiteY28" fmla="*/ 8134 h 3513667"/>
              <a:gd name="connsiteX29" fmla="*/ 266405 w 3076859"/>
              <a:gd name="connsiteY29" fmla="*/ 9625 h 3513667"/>
              <a:gd name="connsiteX30" fmla="*/ 273605 w 3076859"/>
              <a:gd name="connsiteY30" fmla="*/ 12336 h 3513667"/>
              <a:gd name="connsiteX31" fmla="*/ 281005 w 3076859"/>
              <a:gd name="connsiteY31" fmla="*/ 15589 h 3513667"/>
              <a:gd name="connsiteX32" fmla="*/ 288006 w 3076859"/>
              <a:gd name="connsiteY32" fmla="*/ 18843 h 3513667"/>
              <a:gd name="connsiteX33" fmla="*/ 302406 w 3076859"/>
              <a:gd name="connsiteY33" fmla="*/ 25621 h 3513667"/>
              <a:gd name="connsiteX34" fmla="*/ 309406 w 3076859"/>
              <a:gd name="connsiteY34" fmla="*/ 29010 h 3513667"/>
              <a:gd name="connsiteX35" fmla="*/ 316806 w 3076859"/>
              <a:gd name="connsiteY35" fmla="*/ 32263 h 3513667"/>
              <a:gd name="connsiteX36" fmla="*/ 317606 w 3076859"/>
              <a:gd name="connsiteY36" fmla="*/ 30094 h 3513667"/>
              <a:gd name="connsiteX37" fmla="*/ 318806 w 3076859"/>
              <a:gd name="connsiteY37" fmla="*/ 28332 h 3513667"/>
              <a:gd name="connsiteX38" fmla="*/ 320006 w 3076859"/>
              <a:gd name="connsiteY38" fmla="*/ 26705 h 3513667"/>
              <a:gd name="connsiteX39" fmla="*/ 321006 w 3076859"/>
              <a:gd name="connsiteY39" fmla="*/ 25349 h 3513667"/>
              <a:gd name="connsiteX40" fmla="*/ 322406 w 3076859"/>
              <a:gd name="connsiteY40" fmla="*/ 24401 h 3513667"/>
              <a:gd name="connsiteX41" fmla="*/ 323806 w 3076859"/>
              <a:gd name="connsiteY41" fmla="*/ 23587 h 3513667"/>
              <a:gd name="connsiteX42" fmla="*/ 325206 w 3076859"/>
              <a:gd name="connsiteY42" fmla="*/ 23181 h 3513667"/>
              <a:gd name="connsiteX43" fmla="*/ 326606 w 3076859"/>
              <a:gd name="connsiteY43" fmla="*/ 22909 h 3513667"/>
              <a:gd name="connsiteX44" fmla="*/ 328006 w 3076859"/>
              <a:gd name="connsiteY44" fmla="*/ 22909 h 3513667"/>
              <a:gd name="connsiteX45" fmla="*/ 329206 w 3076859"/>
              <a:gd name="connsiteY45" fmla="*/ 23181 h 3513667"/>
              <a:gd name="connsiteX46" fmla="*/ 330607 w 3076859"/>
              <a:gd name="connsiteY46" fmla="*/ 23858 h 3513667"/>
              <a:gd name="connsiteX47" fmla="*/ 331807 w 3076859"/>
              <a:gd name="connsiteY47" fmla="*/ 24401 h 3513667"/>
              <a:gd name="connsiteX48" fmla="*/ 333007 w 3076859"/>
              <a:gd name="connsiteY48" fmla="*/ 25485 h 3513667"/>
              <a:gd name="connsiteX49" fmla="*/ 334007 w 3076859"/>
              <a:gd name="connsiteY49" fmla="*/ 26705 h 3513667"/>
              <a:gd name="connsiteX50" fmla="*/ 335007 w 3076859"/>
              <a:gd name="connsiteY50" fmla="*/ 28196 h 3513667"/>
              <a:gd name="connsiteX51" fmla="*/ 336007 w 3076859"/>
              <a:gd name="connsiteY51" fmla="*/ 29823 h 3513667"/>
              <a:gd name="connsiteX52" fmla="*/ 338807 w 3076859"/>
              <a:gd name="connsiteY52" fmla="*/ 36736 h 3513667"/>
              <a:gd name="connsiteX53" fmla="*/ 342207 w 3076859"/>
              <a:gd name="connsiteY53" fmla="*/ 43379 h 3513667"/>
              <a:gd name="connsiteX54" fmla="*/ 346207 w 3076859"/>
              <a:gd name="connsiteY54" fmla="*/ 49886 h 3513667"/>
              <a:gd name="connsiteX55" fmla="*/ 350207 w 3076859"/>
              <a:gd name="connsiteY55" fmla="*/ 56257 h 3513667"/>
              <a:gd name="connsiteX56" fmla="*/ 354607 w 3076859"/>
              <a:gd name="connsiteY56" fmla="*/ 62492 h 3513667"/>
              <a:gd name="connsiteX57" fmla="*/ 359007 w 3076859"/>
              <a:gd name="connsiteY57" fmla="*/ 68593 h 3513667"/>
              <a:gd name="connsiteX58" fmla="*/ 363807 w 3076859"/>
              <a:gd name="connsiteY58" fmla="*/ 74557 h 3513667"/>
              <a:gd name="connsiteX59" fmla="*/ 368607 w 3076859"/>
              <a:gd name="connsiteY59" fmla="*/ 80522 h 3513667"/>
              <a:gd name="connsiteX60" fmla="*/ 378207 w 3076859"/>
              <a:gd name="connsiteY60" fmla="*/ 92315 h 3513667"/>
              <a:gd name="connsiteX61" fmla="*/ 387608 w 3076859"/>
              <a:gd name="connsiteY61" fmla="*/ 103973 h 3513667"/>
              <a:gd name="connsiteX62" fmla="*/ 392408 w 3076859"/>
              <a:gd name="connsiteY62" fmla="*/ 110073 h 3513667"/>
              <a:gd name="connsiteX63" fmla="*/ 396808 w 3076859"/>
              <a:gd name="connsiteY63" fmla="*/ 116038 h 3513667"/>
              <a:gd name="connsiteX64" fmla="*/ 401208 w 3076859"/>
              <a:gd name="connsiteY64" fmla="*/ 122409 h 3513667"/>
              <a:gd name="connsiteX65" fmla="*/ 405008 w 3076859"/>
              <a:gd name="connsiteY65" fmla="*/ 128780 h 3513667"/>
              <a:gd name="connsiteX66" fmla="*/ 406208 w 3076859"/>
              <a:gd name="connsiteY66" fmla="*/ 130949 h 3513667"/>
              <a:gd name="connsiteX67" fmla="*/ 407208 w 3076859"/>
              <a:gd name="connsiteY67" fmla="*/ 132983 h 3513667"/>
              <a:gd name="connsiteX68" fmla="*/ 408008 w 3076859"/>
              <a:gd name="connsiteY68" fmla="*/ 135152 h 3513667"/>
              <a:gd name="connsiteX69" fmla="*/ 408608 w 3076859"/>
              <a:gd name="connsiteY69" fmla="*/ 137049 h 3513667"/>
              <a:gd name="connsiteX70" fmla="*/ 409208 w 3076859"/>
              <a:gd name="connsiteY70" fmla="*/ 139083 h 3513667"/>
              <a:gd name="connsiteX71" fmla="*/ 409408 w 3076859"/>
              <a:gd name="connsiteY71" fmla="*/ 141116 h 3513667"/>
              <a:gd name="connsiteX72" fmla="*/ 409608 w 3076859"/>
              <a:gd name="connsiteY72" fmla="*/ 143150 h 3513667"/>
              <a:gd name="connsiteX73" fmla="*/ 409408 w 3076859"/>
              <a:gd name="connsiteY73" fmla="*/ 145183 h 3513667"/>
              <a:gd name="connsiteX74" fmla="*/ 409208 w 3076859"/>
              <a:gd name="connsiteY74" fmla="*/ 149114 h 3513667"/>
              <a:gd name="connsiteX75" fmla="*/ 408208 w 3076859"/>
              <a:gd name="connsiteY75" fmla="*/ 153045 h 3513667"/>
              <a:gd name="connsiteX76" fmla="*/ 406808 w 3076859"/>
              <a:gd name="connsiteY76" fmla="*/ 156841 h 3513667"/>
              <a:gd name="connsiteX77" fmla="*/ 405008 w 3076859"/>
              <a:gd name="connsiteY77" fmla="*/ 160908 h 3513667"/>
              <a:gd name="connsiteX78" fmla="*/ 408208 w 3076859"/>
              <a:gd name="connsiteY78" fmla="*/ 165246 h 3513667"/>
              <a:gd name="connsiteX79" fmla="*/ 411208 w 3076859"/>
              <a:gd name="connsiteY79" fmla="*/ 169448 h 3513667"/>
              <a:gd name="connsiteX80" fmla="*/ 414208 w 3076859"/>
              <a:gd name="connsiteY80" fmla="*/ 173921 h 3513667"/>
              <a:gd name="connsiteX81" fmla="*/ 416808 w 3076859"/>
              <a:gd name="connsiteY81" fmla="*/ 178259 h 3513667"/>
              <a:gd name="connsiteX82" fmla="*/ 422208 w 3076859"/>
              <a:gd name="connsiteY82" fmla="*/ 187070 h 3513667"/>
              <a:gd name="connsiteX83" fmla="*/ 426608 w 3076859"/>
              <a:gd name="connsiteY83" fmla="*/ 196153 h 3513667"/>
              <a:gd name="connsiteX84" fmla="*/ 431008 w 3076859"/>
              <a:gd name="connsiteY84" fmla="*/ 205235 h 3513667"/>
              <a:gd name="connsiteX85" fmla="*/ 434809 w 3076859"/>
              <a:gd name="connsiteY85" fmla="*/ 214589 h 3513667"/>
              <a:gd name="connsiteX86" fmla="*/ 438408 w 3076859"/>
              <a:gd name="connsiteY86" fmla="*/ 223942 h 3513667"/>
              <a:gd name="connsiteX87" fmla="*/ 441809 w 3076859"/>
              <a:gd name="connsiteY87" fmla="*/ 233431 h 3513667"/>
              <a:gd name="connsiteX88" fmla="*/ 444409 w 3076859"/>
              <a:gd name="connsiteY88" fmla="*/ 242920 h 3513667"/>
              <a:gd name="connsiteX89" fmla="*/ 447209 w 3076859"/>
              <a:gd name="connsiteY89" fmla="*/ 252681 h 3513667"/>
              <a:gd name="connsiteX90" fmla="*/ 450009 w 3076859"/>
              <a:gd name="connsiteY90" fmla="*/ 262305 h 3513667"/>
              <a:gd name="connsiteX91" fmla="*/ 452209 w 3076859"/>
              <a:gd name="connsiteY91" fmla="*/ 272065 h 3513667"/>
              <a:gd name="connsiteX92" fmla="*/ 456809 w 3076859"/>
              <a:gd name="connsiteY92" fmla="*/ 291721 h 3513667"/>
              <a:gd name="connsiteX93" fmla="*/ 461209 w 3076859"/>
              <a:gd name="connsiteY93" fmla="*/ 311242 h 3513667"/>
              <a:gd name="connsiteX94" fmla="*/ 462809 w 3076859"/>
              <a:gd name="connsiteY94" fmla="*/ 312597 h 3513667"/>
              <a:gd name="connsiteX95" fmla="*/ 463809 w 3076859"/>
              <a:gd name="connsiteY95" fmla="*/ 313682 h 3513667"/>
              <a:gd name="connsiteX96" fmla="*/ 465009 w 3076859"/>
              <a:gd name="connsiteY96" fmla="*/ 314902 h 3513667"/>
              <a:gd name="connsiteX97" fmla="*/ 465809 w 3076859"/>
              <a:gd name="connsiteY97" fmla="*/ 316257 h 3513667"/>
              <a:gd name="connsiteX98" fmla="*/ 466409 w 3076859"/>
              <a:gd name="connsiteY98" fmla="*/ 317477 h 3513667"/>
              <a:gd name="connsiteX99" fmla="*/ 466809 w 3076859"/>
              <a:gd name="connsiteY99" fmla="*/ 318833 h 3513667"/>
              <a:gd name="connsiteX100" fmla="*/ 467009 w 3076859"/>
              <a:gd name="connsiteY100" fmla="*/ 320324 h 3513667"/>
              <a:gd name="connsiteX101" fmla="*/ 467209 w 3076859"/>
              <a:gd name="connsiteY101" fmla="*/ 321680 h 3513667"/>
              <a:gd name="connsiteX102" fmla="*/ 467009 w 3076859"/>
              <a:gd name="connsiteY102" fmla="*/ 324662 h 3513667"/>
              <a:gd name="connsiteX103" fmla="*/ 466409 w 3076859"/>
              <a:gd name="connsiteY103" fmla="*/ 327509 h 3513667"/>
              <a:gd name="connsiteX104" fmla="*/ 465609 w 3076859"/>
              <a:gd name="connsiteY104" fmla="*/ 330491 h 3513667"/>
              <a:gd name="connsiteX105" fmla="*/ 464609 w 3076859"/>
              <a:gd name="connsiteY105" fmla="*/ 333473 h 3513667"/>
              <a:gd name="connsiteX106" fmla="*/ 463609 w 3076859"/>
              <a:gd name="connsiteY106" fmla="*/ 336455 h 3513667"/>
              <a:gd name="connsiteX107" fmla="*/ 463009 w 3076859"/>
              <a:gd name="connsiteY107" fmla="*/ 339438 h 3513667"/>
              <a:gd name="connsiteX108" fmla="*/ 462409 w 3076859"/>
              <a:gd name="connsiteY108" fmla="*/ 342420 h 3513667"/>
              <a:gd name="connsiteX109" fmla="*/ 462409 w 3076859"/>
              <a:gd name="connsiteY109" fmla="*/ 345131 h 3513667"/>
              <a:gd name="connsiteX110" fmla="*/ 462409 w 3076859"/>
              <a:gd name="connsiteY110" fmla="*/ 346487 h 3513667"/>
              <a:gd name="connsiteX111" fmla="*/ 463009 w 3076859"/>
              <a:gd name="connsiteY111" fmla="*/ 347978 h 3513667"/>
              <a:gd name="connsiteX112" fmla="*/ 463409 w 3076859"/>
              <a:gd name="connsiteY112" fmla="*/ 349333 h 3513667"/>
              <a:gd name="connsiteX113" fmla="*/ 464409 w 3076859"/>
              <a:gd name="connsiteY113" fmla="*/ 350553 h 3513667"/>
              <a:gd name="connsiteX114" fmla="*/ 465209 w 3076859"/>
              <a:gd name="connsiteY114" fmla="*/ 351774 h 3513667"/>
              <a:gd name="connsiteX115" fmla="*/ 466409 w 3076859"/>
              <a:gd name="connsiteY115" fmla="*/ 352994 h 3513667"/>
              <a:gd name="connsiteX116" fmla="*/ 468009 w 3076859"/>
              <a:gd name="connsiteY116" fmla="*/ 354214 h 3513667"/>
              <a:gd name="connsiteX117" fmla="*/ 469609 w 3076859"/>
              <a:gd name="connsiteY117" fmla="*/ 355298 h 3513667"/>
              <a:gd name="connsiteX118" fmla="*/ 478409 w 3076859"/>
              <a:gd name="connsiteY118" fmla="*/ 355298 h 3513667"/>
              <a:gd name="connsiteX119" fmla="*/ 480209 w 3076859"/>
              <a:gd name="connsiteY119" fmla="*/ 358009 h 3513667"/>
              <a:gd name="connsiteX120" fmla="*/ 481809 w 3076859"/>
              <a:gd name="connsiteY120" fmla="*/ 360449 h 3513667"/>
              <a:gd name="connsiteX121" fmla="*/ 483209 w 3076859"/>
              <a:gd name="connsiteY121" fmla="*/ 363025 h 3513667"/>
              <a:gd name="connsiteX122" fmla="*/ 484409 w 3076859"/>
              <a:gd name="connsiteY122" fmla="*/ 365736 h 3513667"/>
              <a:gd name="connsiteX123" fmla="*/ 485609 w 3076859"/>
              <a:gd name="connsiteY123" fmla="*/ 368312 h 3513667"/>
              <a:gd name="connsiteX124" fmla="*/ 486409 w 3076859"/>
              <a:gd name="connsiteY124" fmla="*/ 371023 h 3513667"/>
              <a:gd name="connsiteX125" fmla="*/ 488010 w 3076859"/>
              <a:gd name="connsiteY125" fmla="*/ 376310 h 3513667"/>
              <a:gd name="connsiteX126" fmla="*/ 489009 w 3076859"/>
              <a:gd name="connsiteY126" fmla="*/ 382003 h 3513667"/>
              <a:gd name="connsiteX127" fmla="*/ 489809 w 3076859"/>
              <a:gd name="connsiteY127" fmla="*/ 387290 h 3513667"/>
              <a:gd name="connsiteX128" fmla="*/ 490210 w 3076859"/>
              <a:gd name="connsiteY128" fmla="*/ 392848 h 3513667"/>
              <a:gd name="connsiteX129" fmla="*/ 490610 w 3076859"/>
              <a:gd name="connsiteY129" fmla="*/ 398677 h 3513667"/>
              <a:gd name="connsiteX130" fmla="*/ 490810 w 3076859"/>
              <a:gd name="connsiteY130" fmla="*/ 409928 h 3513667"/>
              <a:gd name="connsiteX131" fmla="*/ 491210 w 3076859"/>
              <a:gd name="connsiteY131" fmla="*/ 415486 h 3513667"/>
              <a:gd name="connsiteX132" fmla="*/ 491610 w 3076859"/>
              <a:gd name="connsiteY132" fmla="*/ 421044 h 3513667"/>
              <a:gd name="connsiteX133" fmla="*/ 492410 w 3076859"/>
              <a:gd name="connsiteY133" fmla="*/ 426602 h 3513667"/>
              <a:gd name="connsiteX134" fmla="*/ 493410 w 3076859"/>
              <a:gd name="connsiteY134" fmla="*/ 432024 h 3513667"/>
              <a:gd name="connsiteX135" fmla="*/ 494810 w 3076859"/>
              <a:gd name="connsiteY135" fmla="*/ 437446 h 3513667"/>
              <a:gd name="connsiteX136" fmla="*/ 496010 w 3076859"/>
              <a:gd name="connsiteY136" fmla="*/ 440022 h 3513667"/>
              <a:gd name="connsiteX137" fmla="*/ 497010 w 3076859"/>
              <a:gd name="connsiteY137" fmla="*/ 442733 h 3513667"/>
              <a:gd name="connsiteX138" fmla="*/ 502810 w 3076859"/>
              <a:gd name="connsiteY138" fmla="*/ 442597 h 3513667"/>
              <a:gd name="connsiteX139" fmla="*/ 508810 w 3076859"/>
              <a:gd name="connsiteY139" fmla="*/ 442597 h 3513667"/>
              <a:gd name="connsiteX140" fmla="*/ 511210 w 3076859"/>
              <a:gd name="connsiteY140" fmla="*/ 437853 h 3513667"/>
              <a:gd name="connsiteX141" fmla="*/ 514010 w 3076859"/>
              <a:gd name="connsiteY141" fmla="*/ 433515 h 3513667"/>
              <a:gd name="connsiteX142" fmla="*/ 516810 w 3076859"/>
              <a:gd name="connsiteY142" fmla="*/ 429448 h 3513667"/>
              <a:gd name="connsiteX143" fmla="*/ 519810 w 3076859"/>
              <a:gd name="connsiteY143" fmla="*/ 425653 h 3513667"/>
              <a:gd name="connsiteX144" fmla="*/ 523010 w 3076859"/>
              <a:gd name="connsiteY144" fmla="*/ 422128 h 3513667"/>
              <a:gd name="connsiteX145" fmla="*/ 526410 w 3076859"/>
              <a:gd name="connsiteY145" fmla="*/ 418875 h 3513667"/>
              <a:gd name="connsiteX146" fmla="*/ 530010 w 3076859"/>
              <a:gd name="connsiteY146" fmla="*/ 416164 h 3513667"/>
              <a:gd name="connsiteX147" fmla="*/ 533810 w 3076859"/>
              <a:gd name="connsiteY147" fmla="*/ 413452 h 3513667"/>
              <a:gd name="connsiteX148" fmla="*/ 536010 w 3076859"/>
              <a:gd name="connsiteY148" fmla="*/ 412368 h 3513667"/>
              <a:gd name="connsiteX149" fmla="*/ 538010 w 3076859"/>
              <a:gd name="connsiteY149" fmla="*/ 411419 h 3513667"/>
              <a:gd name="connsiteX150" fmla="*/ 540011 w 3076859"/>
              <a:gd name="connsiteY150" fmla="*/ 410470 h 3513667"/>
              <a:gd name="connsiteX151" fmla="*/ 542211 w 3076859"/>
              <a:gd name="connsiteY151" fmla="*/ 409657 h 3513667"/>
              <a:gd name="connsiteX152" fmla="*/ 544611 w 3076859"/>
              <a:gd name="connsiteY152" fmla="*/ 408979 h 3513667"/>
              <a:gd name="connsiteX153" fmla="*/ 546811 w 3076859"/>
              <a:gd name="connsiteY153" fmla="*/ 408437 h 3513667"/>
              <a:gd name="connsiteX154" fmla="*/ 549211 w 3076859"/>
              <a:gd name="connsiteY154" fmla="*/ 407759 h 3513667"/>
              <a:gd name="connsiteX155" fmla="*/ 551611 w 3076859"/>
              <a:gd name="connsiteY155" fmla="*/ 407488 h 3513667"/>
              <a:gd name="connsiteX156" fmla="*/ 554211 w 3076859"/>
              <a:gd name="connsiteY156" fmla="*/ 407081 h 3513667"/>
              <a:gd name="connsiteX157" fmla="*/ 556611 w 3076859"/>
              <a:gd name="connsiteY157" fmla="*/ 406810 h 3513667"/>
              <a:gd name="connsiteX158" fmla="*/ 559411 w 3076859"/>
              <a:gd name="connsiteY158" fmla="*/ 406810 h 3513667"/>
              <a:gd name="connsiteX159" fmla="*/ 562211 w 3076859"/>
              <a:gd name="connsiteY159" fmla="*/ 406810 h 3513667"/>
              <a:gd name="connsiteX160" fmla="*/ 564811 w 3076859"/>
              <a:gd name="connsiteY160" fmla="*/ 406946 h 3513667"/>
              <a:gd name="connsiteX161" fmla="*/ 567811 w 3076859"/>
              <a:gd name="connsiteY161" fmla="*/ 407352 h 3513667"/>
              <a:gd name="connsiteX162" fmla="*/ 570811 w 3076859"/>
              <a:gd name="connsiteY162" fmla="*/ 407623 h 3513667"/>
              <a:gd name="connsiteX163" fmla="*/ 573811 w 3076859"/>
              <a:gd name="connsiteY163" fmla="*/ 408166 h 3513667"/>
              <a:gd name="connsiteX164" fmla="*/ 588211 w 3076859"/>
              <a:gd name="connsiteY164" fmla="*/ 407352 h 3513667"/>
              <a:gd name="connsiteX165" fmla="*/ 602412 w 3076859"/>
              <a:gd name="connsiteY165" fmla="*/ 406403 h 3513667"/>
              <a:gd name="connsiteX166" fmla="*/ 606212 w 3076859"/>
              <a:gd name="connsiteY166" fmla="*/ 406946 h 3513667"/>
              <a:gd name="connsiteX167" fmla="*/ 610012 w 3076859"/>
              <a:gd name="connsiteY167" fmla="*/ 407488 h 3513667"/>
              <a:gd name="connsiteX168" fmla="*/ 614012 w 3076859"/>
              <a:gd name="connsiteY168" fmla="*/ 407759 h 3513667"/>
              <a:gd name="connsiteX169" fmla="*/ 618012 w 3076859"/>
              <a:gd name="connsiteY169" fmla="*/ 407895 h 3513667"/>
              <a:gd name="connsiteX170" fmla="*/ 625812 w 3076859"/>
              <a:gd name="connsiteY170" fmla="*/ 408030 h 3513667"/>
              <a:gd name="connsiteX171" fmla="*/ 633812 w 3076859"/>
              <a:gd name="connsiteY171" fmla="*/ 407895 h 3513667"/>
              <a:gd name="connsiteX172" fmla="*/ 650013 w 3076859"/>
              <a:gd name="connsiteY172" fmla="*/ 407352 h 3513667"/>
              <a:gd name="connsiteX173" fmla="*/ 658013 w 3076859"/>
              <a:gd name="connsiteY173" fmla="*/ 407081 h 3513667"/>
              <a:gd name="connsiteX174" fmla="*/ 662013 w 3076859"/>
              <a:gd name="connsiteY174" fmla="*/ 407081 h 3513667"/>
              <a:gd name="connsiteX175" fmla="*/ 665813 w 3076859"/>
              <a:gd name="connsiteY175" fmla="*/ 407352 h 3513667"/>
              <a:gd name="connsiteX176" fmla="*/ 669813 w 3076859"/>
              <a:gd name="connsiteY176" fmla="*/ 407623 h 3513667"/>
              <a:gd name="connsiteX177" fmla="*/ 673613 w 3076859"/>
              <a:gd name="connsiteY177" fmla="*/ 407895 h 3513667"/>
              <a:gd name="connsiteX178" fmla="*/ 677613 w 3076859"/>
              <a:gd name="connsiteY178" fmla="*/ 408437 h 3513667"/>
              <a:gd name="connsiteX179" fmla="*/ 681413 w 3076859"/>
              <a:gd name="connsiteY179" fmla="*/ 409115 h 3513667"/>
              <a:gd name="connsiteX180" fmla="*/ 685013 w 3076859"/>
              <a:gd name="connsiteY180" fmla="*/ 409928 h 3513667"/>
              <a:gd name="connsiteX181" fmla="*/ 689013 w 3076859"/>
              <a:gd name="connsiteY181" fmla="*/ 411012 h 3513667"/>
              <a:gd name="connsiteX182" fmla="*/ 692613 w 3076859"/>
              <a:gd name="connsiteY182" fmla="*/ 412232 h 3513667"/>
              <a:gd name="connsiteX183" fmla="*/ 696014 w 3076859"/>
              <a:gd name="connsiteY183" fmla="*/ 413588 h 3513667"/>
              <a:gd name="connsiteX184" fmla="*/ 699614 w 3076859"/>
              <a:gd name="connsiteY184" fmla="*/ 415350 h 3513667"/>
              <a:gd name="connsiteX185" fmla="*/ 703014 w 3076859"/>
              <a:gd name="connsiteY185" fmla="*/ 417384 h 3513667"/>
              <a:gd name="connsiteX186" fmla="*/ 706214 w 3076859"/>
              <a:gd name="connsiteY186" fmla="*/ 419688 h 3513667"/>
              <a:gd name="connsiteX187" fmla="*/ 709614 w 3076859"/>
              <a:gd name="connsiteY187" fmla="*/ 422264 h 3513667"/>
              <a:gd name="connsiteX188" fmla="*/ 712814 w 3076859"/>
              <a:gd name="connsiteY188" fmla="*/ 425110 h 3513667"/>
              <a:gd name="connsiteX189" fmla="*/ 715814 w 3076859"/>
              <a:gd name="connsiteY189" fmla="*/ 428364 h 3513667"/>
              <a:gd name="connsiteX190" fmla="*/ 719014 w 3076859"/>
              <a:gd name="connsiteY190" fmla="*/ 431888 h 3513667"/>
              <a:gd name="connsiteX191" fmla="*/ 721814 w 3076859"/>
              <a:gd name="connsiteY191" fmla="*/ 435820 h 3513667"/>
              <a:gd name="connsiteX192" fmla="*/ 722614 w 3076859"/>
              <a:gd name="connsiteY192" fmla="*/ 436633 h 3513667"/>
              <a:gd name="connsiteX193" fmla="*/ 723614 w 3076859"/>
              <a:gd name="connsiteY193" fmla="*/ 437446 h 3513667"/>
              <a:gd name="connsiteX194" fmla="*/ 725014 w 3076859"/>
              <a:gd name="connsiteY194" fmla="*/ 438260 h 3513667"/>
              <a:gd name="connsiteX195" fmla="*/ 726414 w 3076859"/>
              <a:gd name="connsiteY195" fmla="*/ 438802 h 3513667"/>
              <a:gd name="connsiteX196" fmla="*/ 728014 w 3076859"/>
              <a:gd name="connsiteY196" fmla="*/ 439344 h 3513667"/>
              <a:gd name="connsiteX197" fmla="*/ 729814 w 3076859"/>
              <a:gd name="connsiteY197" fmla="*/ 439751 h 3513667"/>
              <a:gd name="connsiteX198" fmla="*/ 731614 w 3076859"/>
              <a:gd name="connsiteY198" fmla="*/ 440157 h 3513667"/>
              <a:gd name="connsiteX199" fmla="*/ 733614 w 3076859"/>
              <a:gd name="connsiteY199" fmla="*/ 440564 h 3513667"/>
              <a:gd name="connsiteX200" fmla="*/ 735614 w 3076859"/>
              <a:gd name="connsiteY200" fmla="*/ 440700 h 3513667"/>
              <a:gd name="connsiteX201" fmla="*/ 737814 w 3076859"/>
              <a:gd name="connsiteY201" fmla="*/ 440835 h 3513667"/>
              <a:gd name="connsiteX202" fmla="*/ 739814 w 3076859"/>
              <a:gd name="connsiteY202" fmla="*/ 440835 h 3513667"/>
              <a:gd name="connsiteX203" fmla="*/ 741614 w 3076859"/>
              <a:gd name="connsiteY203" fmla="*/ 440700 h 3513667"/>
              <a:gd name="connsiteX204" fmla="*/ 743614 w 3076859"/>
              <a:gd name="connsiteY204" fmla="*/ 440564 h 3513667"/>
              <a:gd name="connsiteX205" fmla="*/ 745214 w 3076859"/>
              <a:gd name="connsiteY205" fmla="*/ 440157 h 3513667"/>
              <a:gd name="connsiteX206" fmla="*/ 746814 w 3076859"/>
              <a:gd name="connsiteY206" fmla="*/ 439751 h 3513667"/>
              <a:gd name="connsiteX207" fmla="*/ 748415 w 3076859"/>
              <a:gd name="connsiteY207" fmla="*/ 439344 h 3513667"/>
              <a:gd name="connsiteX208" fmla="*/ 752415 w 3076859"/>
              <a:gd name="connsiteY208" fmla="*/ 437717 h 3513667"/>
              <a:gd name="connsiteX209" fmla="*/ 756015 w 3076859"/>
              <a:gd name="connsiteY209" fmla="*/ 436497 h 3513667"/>
              <a:gd name="connsiteX210" fmla="*/ 759415 w 3076859"/>
              <a:gd name="connsiteY210" fmla="*/ 435413 h 3513667"/>
              <a:gd name="connsiteX211" fmla="*/ 762615 w 3076859"/>
              <a:gd name="connsiteY211" fmla="*/ 434464 h 3513667"/>
              <a:gd name="connsiteX212" fmla="*/ 765615 w 3076859"/>
              <a:gd name="connsiteY212" fmla="*/ 433922 h 3513667"/>
              <a:gd name="connsiteX213" fmla="*/ 768615 w 3076859"/>
              <a:gd name="connsiteY213" fmla="*/ 433515 h 3513667"/>
              <a:gd name="connsiteX214" fmla="*/ 771015 w 3076859"/>
              <a:gd name="connsiteY214" fmla="*/ 433380 h 3513667"/>
              <a:gd name="connsiteX215" fmla="*/ 773615 w 3076859"/>
              <a:gd name="connsiteY215" fmla="*/ 433380 h 3513667"/>
              <a:gd name="connsiteX216" fmla="*/ 775815 w 3076859"/>
              <a:gd name="connsiteY216" fmla="*/ 433786 h 3513667"/>
              <a:gd name="connsiteX217" fmla="*/ 778015 w 3076859"/>
              <a:gd name="connsiteY217" fmla="*/ 434193 h 3513667"/>
              <a:gd name="connsiteX218" fmla="*/ 780015 w 3076859"/>
              <a:gd name="connsiteY218" fmla="*/ 434871 h 3513667"/>
              <a:gd name="connsiteX219" fmla="*/ 781815 w 3076859"/>
              <a:gd name="connsiteY219" fmla="*/ 435548 h 3513667"/>
              <a:gd name="connsiteX220" fmla="*/ 783615 w 3076859"/>
              <a:gd name="connsiteY220" fmla="*/ 436497 h 3513667"/>
              <a:gd name="connsiteX221" fmla="*/ 785215 w 3076859"/>
              <a:gd name="connsiteY221" fmla="*/ 437582 h 3513667"/>
              <a:gd name="connsiteX222" fmla="*/ 786615 w 3076859"/>
              <a:gd name="connsiteY222" fmla="*/ 438937 h 3513667"/>
              <a:gd name="connsiteX223" fmla="*/ 787815 w 3076859"/>
              <a:gd name="connsiteY223" fmla="*/ 440429 h 3513667"/>
              <a:gd name="connsiteX224" fmla="*/ 789215 w 3076859"/>
              <a:gd name="connsiteY224" fmla="*/ 441784 h 3513667"/>
              <a:gd name="connsiteX225" fmla="*/ 790415 w 3076859"/>
              <a:gd name="connsiteY225" fmla="*/ 443411 h 3513667"/>
              <a:gd name="connsiteX226" fmla="*/ 792415 w 3076859"/>
              <a:gd name="connsiteY226" fmla="*/ 447206 h 3513667"/>
              <a:gd name="connsiteX227" fmla="*/ 794215 w 3076859"/>
              <a:gd name="connsiteY227" fmla="*/ 451138 h 3513667"/>
              <a:gd name="connsiteX228" fmla="*/ 795815 w 3076859"/>
              <a:gd name="connsiteY228" fmla="*/ 455475 h 3513667"/>
              <a:gd name="connsiteX229" fmla="*/ 797415 w 3076859"/>
              <a:gd name="connsiteY229" fmla="*/ 460220 h 3513667"/>
              <a:gd name="connsiteX230" fmla="*/ 798815 w 3076859"/>
              <a:gd name="connsiteY230" fmla="*/ 464965 h 3513667"/>
              <a:gd name="connsiteX231" fmla="*/ 801816 w 3076859"/>
              <a:gd name="connsiteY231" fmla="*/ 474725 h 3513667"/>
              <a:gd name="connsiteX232" fmla="*/ 803816 w 3076859"/>
              <a:gd name="connsiteY232" fmla="*/ 480283 h 3513667"/>
              <a:gd name="connsiteX233" fmla="*/ 806016 w 3076859"/>
              <a:gd name="connsiteY233" fmla="*/ 485705 h 3513667"/>
              <a:gd name="connsiteX234" fmla="*/ 810216 w 3076859"/>
              <a:gd name="connsiteY234" fmla="*/ 496414 h 3513667"/>
              <a:gd name="connsiteX235" fmla="*/ 815016 w 3076859"/>
              <a:gd name="connsiteY235" fmla="*/ 507123 h 3513667"/>
              <a:gd name="connsiteX236" fmla="*/ 819616 w 3076859"/>
              <a:gd name="connsiteY236" fmla="*/ 517968 h 3513667"/>
              <a:gd name="connsiteX237" fmla="*/ 821616 w 3076859"/>
              <a:gd name="connsiteY237" fmla="*/ 523390 h 3513667"/>
              <a:gd name="connsiteX238" fmla="*/ 823416 w 3076859"/>
              <a:gd name="connsiteY238" fmla="*/ 528812 h 3513667"/>
              <a:gd name="connsiteX239" fmla="*/ 825016 w 3076859"/>
              <a:gd name="connsiteY239" fmla="*/ 534370 h 3513667"/>
              <a:gd name="connsiteX240" fmla="*/ 826416 w 3076859"/>
              <a:gd name="connsiteY240" fmla="*/ 539928 h 3513667"/>
              <a:gd name="connsiteX241" fmla="*/ 827616 w 3076859"/>
              <a:gd name="connsiteY241" fmla="*/ 545622 h 3513667"/>
              <a:gd name="connsiteX242" fmla="*/ 828416 w 3076859"/>
              <a:gd name="connsiteY242" fmla="*/ 551315 h 3513667"/>
              <a:gd name="connsiteX243" fmla="*/ 828816 w 3076859"/>
              <a:gd name="connsiteY243" fmla="*/ 557415 h 3513667"/>
              <a:gd name="connsiteX244" fmla="*/ 828816 w 3076859"/>
              <a:gd name="connsiteY244" fmla="*/ 563244 h 3513667"/>
              <a:gd name="connsiteX245" fmla="*/ 831216 w 3076859"/>
              <a:gd name="connsiteY245" fmla="*/ 583307 h 3513667"/>
              <a:gd name="connsiteX246" fmla="*/ 832616 w 3076859"/>
              <a:gd name="connsiteY246" fmla="*/ 593203 h 3513667"/>
              <a:gd name="connsiteX247" fmla="*/ 834416 w 3076859"/>
              <a:gd name="connsiteY247" fmla="*/ 603098 h 3513667"/>
              <a:gd name="connsiteX248" fmla="*/ 835616 w 3076859"/>
              <a:gd name="connsiteY248" fmla="*/ 608114 h 3513667"/>
              <a:gd name="connsiteX249" fmla="*/ 836816 w 3076859"/>
              <a:gd name="connsiteY249" fmla="*/ 612994 h 3513667"/>
              <a:gd name="connsiteX250" fmla="*/ 838016 w 3076859"/>
              <a:gd name="connsiteY250" fmla="*/ 617874 h 3513667"/>
              <a:gd name="connsiteX251" fmla="*/ 839616 w 3076859"/>
              <a:gd name="connsiteY251" fmla="*/ 622619 h 3513667"/>
              <a:gd name="connsiteX252" fmla="*/ 841216 w 3076859"/>
              <a:gd name="connsiteY252" fmla="*/ 627363 h 3513667"/>
              <a:gd name="connsiteX253" fmla="*/ 843416 w 3076859"/>
              <a:gd name="connsiteY253" fmla="*/ 632243 h 3513667"/>
              <a:gd name="connsiteX254" fmla="*/ 845616 w 3076859"/>
              <a:gd name="connsiteY254" fmla="*/ 636852 h 3513667"/>
              <a:gd name="connsiteX255" fmla="*/ 847816 w 3076859"/>
              <a:gd name="connsiteY255" fmla="*/ 641461 h 3513667"/>
              <a:gd name="connsiteX256" fmla="*/ 851616 w 3076859"/>
              <a:gd name="connsiteY256" fmla="*/ 645935 h 3513667"/>
              <a:gd name="connsiteX257" fmla="*/ 855017 w 3076859"/>
              <a:gd name="connsiteY257" fmla="*/ 650544 h 3513667"/>
              <a:gd name="connsiteX258" fmla="*/ 858017 w 3076859"/>
              <a:gd name="connsiteY258" fmla="*/ 655153 h 3513667"/>
              <a:gd name="connsiteX259" fmla="*/ 860417 w 3076859"/>
              <a:gd name="connsiteY259" fmla="*/ 660033 h 3513667"/>
              <a:gd name="connsiteX260" fmla="*/ 862417 w 3076859"/>
              <a:gd name="connsiteY260" fmla="*/ 664777 h 3513667"/>
              <a:gd name="connsiteX261" fmla="*/ 864217 w 3076859"/>
              <a:gd name="connsiteY261" fmla="*/ 669793 h 3513667"/>
              <a:gd name="connsiteX262" fmla="*/ 865617 w 3076859"/>
              <a:gd name="connsiteY262" fmla="*/ 674537 h 3513667"/>
              <a:gd name="connsiteX263" fmla="*/ 866817 w 3076859"/>
              <a:gd name="connsiteY263" fmla="*/ 679689 h 3513667"/>
              <a:gd name="connsiteX264" fmla="*/ 867817 w 3076859"/>
              <a:gd name="connsiteY264" fmla="*/ 684704 h 3513667"/>
              <a:gd name="connsiteX265" fmla="*/ 868217 w 3076859"/>
              <a:gd name="connsiteY265" fmla="*/ 689856 h 3513667"/>
              <a:gd name="connsiteX266" fmla="*/ 868417 w 3076859"/>
              <a:gd name="connsiteY266" fmla="*/ 695007 h 3513667"/>
              <a:gd name="connsiteX267" fmla="*/ 868417 w 3076859"/>
              <a:gd name="connsiteY267" fmla="*/ 700158 h 3513667"/>
              <a:gd name="connsiteX268" fmla="*/ 868217 w 3076859"/>
              <a:gd name="connsiteY268" fmla="*/ 705445 h 3513667"/>
              <a:gd name="connsiteX269" fmla="*/ 867817 w 3076859"/>
              <a:gd name="connsiteY269" fmla="*/ 710731 h 3513667"/>
              <a:gd name="connsiteX270" fmla="*/ 866817 w 3076859"/>
              <a:gd name="connsiteY270" fmla="*/ 716154 h 3513667"/>
              <a:gd name="connsiteX271" fmla="*/ 865817 w 3076859"/>
              <a:gd name="connsiteY271" fmla="*/ 721576 h 3513667"/>
              <a:gd name="connsiteX272" fmla="*/ 865417 w 3076859"/>
              <a:gd name="connsiteY272" fmla="*/ 722932 h 3513667"/>
              <a:gd name="connsiteX273" fmla="*/ 865417 w 3076859"/>
              <a:gd name="connsiteY273" fmla="*/ 724152 h 3513667"/>
              <a:gd name="connsiteX274" fmla="*/ 865617 w 3076859"/>
              <a:gd name="connsiteY274" fmla="*/ 725372 h 3513667"/>
              <a:gd name="connsiteX275" fmla="*/ 866617 w 3076859"/>
              <a:gd name="connsiteY275" fmla="*/ 726592 h 3513667"/>
              <a:gd name="connsiteX276" fmla="*/ 869817 w 3076859"/>
              <a:gd name="connsiteY276" fmla="*/ 732285 h 3513667"/>
              <a:gd name="connsiteX277" fmla="*/ 872817 w 3076859"/>
              <a:gd name="connsiteY277" fmla="*/ 738114 h 3513667"/>
              <a:gd name="connsiteX278" fmla="*/ 875417 w 3076859"/>
              <a:gd name="connsiteY278" fmla="*/ 743808 h 3513667"/>
              <a:gd name="connsiteX279" fmla="*/ 877817 w 3076859"/>
              <a:gd name="connsiteY279" fmla="*/ 749637 h 3513667"/>
              <a:gd name="connsiteX280" fmla="*/ 879617 w 3076859"/>
              <a:gd name="connsiteY280" fmla="*/ 755601 h 3513667"/>
              <a:gd name="connsiteX281" fmla="*/ 881417 w 3076859"/>
              <a:gd name="connsiteY281" fmla="*/ 761430 h 3513667"/>
              <a:gd name="connsiteX282" fmla="*/ 882817 w 3076859"/>
              <a:gd name="connsiteY282" fmla="*/ 767259 h 3513667"/>
              <a:gd name="connsiteX283" fmla="*/ 884017 w 3076859"/>
              <a:gd name="connsiteY283" fmla="*/ 773359 h 3513667"/>
              <a:gd name="connsiteX284" fmla="*/ 885017 w 3076859"/>
              <a:gd name="connsiteY284" fmla="*/ 779324 h 3513667"/>
              <a:gd name="connsiteX285" fmla="*/ 885817 w 3076859"/>
              <a:gd name="connsiteY285" fmla="*/ 785424 h 3513667"/>
              <a:gd name="connsiteX286" fmla="*/ 886417 w 3076859"/>
              <a:gd name="connsiteY286" fmla="*/ 791389 h 3513667"/>
              <a:gd name="connsiteX287" fmla="*/ 886817 w 3076859"/>
              <a:gd name="connsiteY287" fmla="*/ 797489 h 3513667"/>
              <a:gd name="connsiteX288" fmla="*/ 887617 w 3076859"/>
              <a:gd name="connsiteY288" fmla="*/ 809689 h 3513667"/>
              <a:gd name="connsiteX289" fmla="*/ 888017 w 3076859"/>
              <a:gd name="connsiteY289" fmla="*/ 821889 h 3513667"/>
              <a:gd name="connsiteX290" fmla="*/ 888417 w 3076859"/>
              <a:gd name="connsiteY290" fmla="*/ 834089 h 3513667"/>
              <a:gd name="connsiteX291" fmla="*/ 888617 w 3076859"/>
              <a:gd name="connsiteY291" fmla="*/ 846290 h 3513667"/>
              <a:gd name="connsiteX292" fmla="*/ 889417 w 3076859"/>
              <a:gd name="connsiteY292" fmla="*/ 858354 h 3513667"/>
              <a:gd name="connsiteX293" fmla="*/ 889817 w 3076859"/>
              <a:gd name="connsiteY293" fmla="*/ 864319 h 3513667"/>
              <a:gd name="connsiteX294" fmla="*/ 890617 w 3076859"/>
              <a:gd name="connsiteY294" fmla="*/ 870419 h 3513667"/>
              <a:gd name="connsiteX295" fmla="*/ 891217 w 3076859"/>
              <a:gd name="connsiteY295" fmla="*/ 876384 h 3513667"/>
              <a:gd name="connsiteX296" fmla="*/ 892217 w 3076859"/>
              <a:gd name="connsiteY296" fmla="*/ 882348 h 3513667"/>
              <a:gd name="connsiteX297" fmla="*/ 893217 w 3076859"/>
              <a:gd name="connsiteY297" fmla="*/ 888177 h 3513667"/>
              <a:gd name="connsiteX298" fmla="*/ 894617 w 3076859"/>
              <a:gd name="connsiteY298" fmla="*/ 894006 h 3513667"/>
              <a:gd name="connsiteX299" fmla="*/ 896417 w 3076859"/>
              <a:gd name="connsiteY299" fmla="*/ 899835 h 3513667"/>
              <a:gd name="connsiteX300" fmla="*/ 898217 w 3076859"/>
              <a:gd name="connsiteY300" fmla="*/ 905664 h 3513667"/>
              <a:gd name="connsiteX301" fmla="*/ 900417 w 3076859"/>
              <a:gd name="connsiteY301" fmla="*/ 911358 h 3513667"/>
              <a:gd name="connsiteX302" fmla="*/ 902817 w 3076859"/>
              <a:gd name="connsiteY302" fmla="*/ 917051 h 3513667"/>
              <a:gd name="connsiteX303" fmla="*/ 903817 w 3076859"/>
              <a:gd name="connsiteY303" fmla="*/ 915424 h 3513667"/>
              <a:gd name="connsiteX304" fmla="*/ 904417 w 3076859"/>
              <a:gd name="connsiteY304" fmla="*/ 913662 h 3513667"/>
              <a:gd name="connsiteX305" fmla="*/ 904818 w 3076859"/>
              <a:gd name="connsiteY305" fmla="*/ 911900 h 3513667"/>
              <a:gd name="connsiteX306" fmla="*/ 905418 w 3076859"/>
              <a:gd name="connsiteY306" fmla="*/ 910273 h 3513667"/>
              <a:gd name="connsiteX307" fmla="*/ 905818 w 3076859"/>
              <a:gd name="connsiteY307" fmla="*/ 906749 h 3513667"/>
              <a:gd name="connsiteX308" fmla="*/ 906018 w 3076859"/>
              <a:gd name="connsiteY308" fmla="*/ 902953 h 3513667"/>
              <a:gd name="connsiteX309" fmla="*/ 906018 w 3076859"/>
              <a:gd name="connsiteY309" fmla="*/ 899157 h 3513667"/>
              <a:gd name="connsiteX310" fmla="*/ 905618 w 3076859"/>
              <a:gd name="connsiteY310" fmla="*/ 895226 h 3513667"/>
              <a:gd name="connsiteX311" fmla="*/ 905218 w 3076859"/>
              <a:gd name="connsiteY311" fmla="*/ 887499 h 3513667"/>
              <a:gd name="connsiteX312" fmla="*/ 904818 w 3076859"/>
              <a:gd name="connsiteY312" fmla="*/ 883704 h 3513667"/>
              <a:gd name="connsiteX313" fmla="*/ 904818 w 3076859"/>
              <a:gd name="connsiteY313" fmla="*/ 879637 h 3513667"/>
              <a:gd name="connsiteX314" fmla="*/ 905218 w 3076859"/>
              <a:gd name="connsiteY314" fmla="*/ 875977 h 3513667"/>
              <a:gd name="connsiteX315" fmla="*/ 906018 w 3076859"/>
              <a:gd name="connsiteY315" fmla="*/ 872046 h 3513667"/>
              <a:gd name="connsiteX316" fmla="*/ 906418 w 3076859"/>
              <a:gd name="connsiteY316" fmla="*/ 870283 h 3513667"/>
              <a:gd name="connsiteX317" fmla="*/ 907218 w 3076859"/>
              <a:gd name="connsiteY317" fmla="*/ 868521 h 3513667"/>
              <a:gd name="connsiteX318" fmla="*/ 908018 w 3076859"/>
              <a:gd name="connsiteY318" fmla="*/ 866623 h 3513667"/>
              <a:gd name="connsiteX319" fmla="*/ 909218 w 3076859"/>
              <a:gd name="connsiteY319" fmla="*/ 864861 h 3513667"/>
              <a:gd name="connsiteX320" fmla="*/ 910418 w 3076859"/>
              <a:gd name="connsiteY320" fmla="*/ 863099 h 3513667"/>
              <a:gd name="connsiteX321" fmla="*/ 911818 w 3076859"/>
              <a:gd name="connsiteY321" fmla="*/ 861472 h 3513667"/>
              <a:gd name="connsiteX322" fmla="*/ 913418 w 3076859"/>
              <a:gd name="connsiteY322" fmla="*/ 859710 h 3513667"/>
              <a:gd name="connsiteX323" fmla="*/ 915218 w 3076859"/>
              <a:gd name="connsiteY323" fmla="*/ 858219 h 3513667"/>
              <a:gd name="connsiteX324" fmla="*/ 913818 w 3076859"/>
              <a:gd name="connsiteY324" fmla="*/ 856456 h 3513667"/>
              <a:gd name="connsiteX325" fmla="*/ 912418 w 3076859"/>
              <a:gd name="connsiteY325" fmla="*/ 854559 h 3513667"/>
              <a:gd name="connsiteX326" fmla="*/ 911618 w 3076859"/>
              <a:gd name="connsiteY326" fmla="*/ 852932 h 3513667"/>
              <a:gd name="connsiteX327" fmla="*/ 910618 w 3076859"/>
              <a:gd name="connsiteY327" fmla="*/ 851170 h 3513667"/>
              <a:gd name="connsiteX328" fmla="*/ 909618 w 3076859"/>
              <a:gd name="connsiteY328" fmla="*/ 849407 h 3513667"/>
              <a:gd name="connsiteX329" fmla="*/ 909218 w 3076859"/>
              <a:gd name="connsiteY329" fmla="*/ 847645 h 3513667"/>
              <a:gd name="connsiteX330" fmla="*/ 908418 w 3076859"/>
              <a:gd name="connsiteY330" fmla="*/ 844121 h 3513667"/>
              <a:gd name="connsiteX331" fmla="*/ 908018 w 3076859"/>
              <a:gd name="connsiteY331" fmla="*/ 840732 h 3513667"/>
              <a:gd name="connsiteX332" fmla="*/ 908418 w 3076859"/>
              <a:gd name="connsiteY332" fmla="*/ 837343 h 3513667"/>
              <a:gd name="connsiteX333" fmla="*/ 908818 w 3076859"/>
              <a:gd name="connsiteY333" fmla="*/ 833683 h 3513667"/>
              <a:gd name="connsiteX334" fmla="*/ 909418 w 3076859"/>
              <a:gd name="connsiteY334" fmla="*/ 830294 h 3513667"/>
              <a:gd name="connsiteX335" fmla="*/ 910418 w 3076859"/>
              <a:gd name="connsiteY335" fmla="*/ 826905 h 3513667"/>
              <a:gd name="connsiteX336" fmla="*/ 911618 w 3076859"/>
              <a:gd name="connsiteY336" fmla="*/ 823516 h 3513667"/>
              <a:gd name="connsiteX337" fmla="*/ 913818 w 3076859"/>
              <a:gd name="connsiteY337" fmla="*/ 816602 h 3513667"/>
              <a:gd name="connsiteX338" fmla="*/ 914618 w 3076859"/>
              <a:gd name="connsiteY338" fmla="*/ 813213 h 3513667"/>
              <a:gd name="connsiteX339" fmla="*/ 915618 w 3076859"/>
              <a:gd name="connsiteY339" fmla="*/ 809824 h 3513667"/>
              <a:gd name="connsiteX340" fmla="*/ 916218 w 3076859"/>
              <a:gd name="connsiteY340" fmla="*/ 806436 h 3513667"/>
              <a:gd name="connsiteX341" fmla="*/ 916818 w 3076859"/>
              <a:gd name="connsiteY341" fmla="*/ 802775 h 3513667"/>
              <a:gd name="connsiteX342" fmla="*/ 921018 w 3076859"/>
              <a:gd name="connsiteY342" fmla="*/ 740825 h 3513667"/>
              <a:gd name="connsiteX343" fmla="*/ 925418 w 3076859"/>
              <a:gd name="connsiteY343" fmla="*/ 678875 h 3513667"/>
              <a:gd name="connsiteX344" fmla="*/ 934818 w 3076859"/>
              <a:gd name="connsiteY344" fmla="*/ 554840 h 3513667"/>
              <a:gd name="connsiteX345" fmla="*/ 934018 w 3076859"/>
              <a:gd name="connsiteY345" fmla="*/ 535590 h 3513667"/>
              <a:gd name="connsiteX346" fmla="*/ 934018 w 3076859"/>
              <a:gd name="connsiteY346" fmla="*/ 525966 h 3513667"/>
              <a:gd name="connsiteX347" fmla="*/ 934418 w 3076859"/>
              <a:gd name="connsiteY347" fmla="*/ 516477 h 3513667"/>
              <a:gd name="connsiteX348" fmla="*/ 934618 w 3076859"/>
              <a:gd name="connsiteY348" fmla="*/ 511597 h 3513667"/>
              <a:gd name="connsiteX349" fmla="*/ 935418 w 3076859"/>
              <a:gd name="connsiteY349" fmla="*/ 506988 h 3513667"/>
              <a:gd name="connsiteX350" fmla="*/ 936618 w 3076859"/>
              <a:gd name="connsiteY350" fmla="*/ 502379 h 3513667"/>
              <a:gd name="connsiteX351" fmla="*/ 938018 w 3076859"/>
              <a:gd name="connsiteY351" fmla="*/ 497905 h 3513667"/>
              <a:gd name="connsiteX352" fmla="*/ 939818 w 3076859"/>
              <a:gd name="connsiteY352" fmla="*/ 493703 h 3513667"/>
              <a:gd name="connsiteX353" fmla="*/ 941818 w 3076859"/>
              <a:gd name="connsiteY353" fmla="*/ 489501 h 3513667"/>
              <a:gd name="connsiteX354" fmla="*/ 944218 w 3076859"/>
              <a:gd name="connsiteY354" fmla="*/ 485569 h 3513667"/>
              <a:gd name="connsiteX355" fmla="*/ 946618 w 3076859"/>
              <a:gd name="connsiteY355" fmla="*/ 481638 h 3513667"/>
              <a:gd name="connsiteX356" fmla="*/ 949618 w 3076859"/>
              <a:gd name="connsiteY356" fmla="*/ 477978 h 3513667"/>
              <a:gd name="connsiteX357" fmla="*/ 952818 w 3076859"/>
              <a:gd name="connsiteY357" fmla="*/ 474318 h 3513667"/>
              <a:gd name="connsiteX358" fmla="*/ 956018 w 3076859"/>
              <a:gd name="connsiteY358" fmla="*/ 471065 h 3513667"/>
              <a:gd name="connsiteX359" fmla="*/ 959619 w 3076859"/>
              <a:gd name="connsiteY359" fmla="*/ 467947 h 3513667"/>
              <a:gd name="connsiteX360" fmla="*/ 963419 w 3076859"/>
              <a:gd name="connsiteY360" fmla="*/ 464965 h 3513667"/>
              <a:gd name="connsiteX361" fmla="*/ 967419 w 3076859"/>
              <a:gd name="connsiteY361" fmla="*/ 462118 h 3513667"/>
              <a:gd name="connsiteX362" fmla="*/ 971419 w 3076859"/>
              <a:gd name="connsiteY362" fmla="*/ 459542 h 3513667"/>
              <a:gd name="connsiteX363" fmla="*/ 975819 w 3076859"/>
              <a:gd name="connsiteY363" fmla="*/ 457238 h 3513667"/>
              <a:gd name="connsiteX364" fmla="*/ 980219 w 3076859"/>
              <a:gd name="connsiteY364" fmla="*/ 455069 h 3513667"/>
              <a:gd name="connsiteX365" fmla="*/ 984819 w 3076859"/>
              <a:gd name="connsiteY365" fmla="*/ 453171 h 3513667"/>
              <a:gd name="connsiteX366" fmla="*/ 989219 w 3076859"/>
              <a:gd name="connsiteY366" fmla="*/ 451544 h 3513667"/>
              <a:gd name="connsiteX367" fmla="*/ 994019 w 3076859"/>
              <a:gd name="connsiteY367" fmla="*/ 450053 h 3513667"/>
              <a:gd name="connsiteX368" fmla="*/ 999019 w 3076859"/>
              <a:gd name="connsiteY368" fmla="*/ 448969 h 3513667"/>
              <a:gd name="connsiteX369" fmla="*/ 1003819 w 3076859"/>
              <a:gd name="connsiteY369" fmla="*/ 448155 h 3513667"/>
              <a:gd name="connsiteX370" fmla="*/ 1008820 w 3076859"/>
              <a:gd name="connsiteY370" fmla="*/ 447478 h 3513667"/>
              <a:gd name="connsiteX371" fmla="*/ 1013820 w 3076859"/>
              <a:gd name="connsiteY371" fmla="*/ 447206 h 3513667"/>
              <a:gd name="connsiteX372" fmla="*/ 1019020 w 3076859"/>
              <a:gd name="connsiteY372" fmla="*/ 447071 h 3513667"/>
              <a:gd name="connsiteX373" fmla="*/ 1024020 w 3076859"/>
              <a:gd name="connsiteY373" fmla="*/ 447206 h 3513667"/>
              <a:gd name="connsiteX374" fmla="*/ 1029020 w 3076859"/>
              <a:gd name="connsiteY374" fmla="*/ 447749 h 3513667"/>
              <a:gd name="connsiteX375" fmla="*/ 1034020 w 3076859"/>
              <a:gd name="connsiteY375" fmla="*/ 448562 h 3513667"/>
              <a:gd name="connsiteX376" fmla="*/ 1039020 w 3076859"/>
              <a:gd name="connsiteY376" fmla="*/ 449646 h 3513667"/>
              <a:gd name="connsiteX377" fmla="*/ 1044020 w 3076859"/>
              <a:gd name="connsiteY377" fmla="*/ 451138 h 3513667"/>
              <a:gd name="connsiteX378" fmla="*/ 1048820 w 3076859"/>
              <a:gd name="connsiteY378" fmla="*/ 452900 h 3513667"/>
              <a:gd name="connsiteX379" fmla="*/ 1053820 w 3076859"/>
              <a:gd name="connsiteY379" fmla="*/ 455069 h 3513667"/>
              <a:gd name="connsiteX380" fmla="*/ 1054220 w 3076859"/>
              <a:gd name="connsiteY380" fmla="*/ 455340 h 3513667"/>
              <a:gd name="connsiteX381" fmla="*/ 1054820 w 3076859"/>
              <a:gd name="connsiteY381" fmla="*/ 455882 h 3513667"/>
              <a:gd name="connsiteX382" fmla="*/ 1055620 w 3076859"/>
              <a:gd name="connsiteY382" fmla="*/ 456967 h 3513667"/>
              <a:gd name="connsiteX383" fmla="*/ 1056020 w 3076859"/>
              <a:gd name="connsiteY383" fmla="*/ 458322 h 3513667"/>
              <a:gd name="connsiteX384" fmla="*/ 1056820 w 3076859"/>
              <a:gd name="connsiteY384" fmla="*/ 459813 h 3513667"/>
              <a:gd name="connsiteX385" fmla="*/ 1057620 w 3076859"/>
              <a:gd name="connsiteY385" fmla="*/ 463338 h 3513667"/>
              <a:gd name="connsiteX386" fmla="*/ 1058220 w 3076859"/>
              <a:gd name="connsiteY386" fmla="*/ 465100 h 3513667"/>
              <a:gd name="connsiteX387" fmla="*/ 1058620 w 3076859"/>
              <a:gd name="connsiteY387" fmla="*/ 466591 h 3513667"/>
              <a:gd name="connsiteX388" fmla="*/ 1062221 w 3076859"/>
              <a:gd name="connsiteY388" fmla="*/ 466998 h 3513667"/>
              <a:gd name="connsiteX389" fmla="*/ 1065621 w 3076859"/>
              <a:gd name="connsiteY389" fmla="*/ 467133 h 3513667"/>
              <a:gd name="connsiteX390" fmla="*/ 1067421 w 3076859"/>
              <a:gd name="connsiteY390" fmla="*/ 464151 h 3513667"/>
              <a:gd name="connsiteX391" fmla="*/ 1069421 w 3076859"/>
              <a:gd name="connsiteY391" fmla="*/ 461711 h 3513667"/>
              <a:gd name="connsiteX392" fmla="*/ 1071421 w 3076859"/>
              <a:gd name="connsiteY392" fmla="*/ 459407 h 3513667"/>
              <a:gd name="connsiteX393" fmla="*/ 1073421 w 3076859"/>
              <a:gd name="connsiteY393" fmla="*/ 457509 h 3513667"/>
              <a:gd name="connsiteX394" fmla="*/ 1075421 w 3076859"/>
              <a:gd name="connsiteY394" fmla="*/ 455882 h 3513667"/>
              <a:gd name="connsiteX395" fmla="*/ 1077621 w 3076859"/>
              <a:gd name="connsiteY395" fmla="*/ 454527 h 3513667"/>
              <a:gd name="connsiteX396" fmla="*/ 1079621 w 3076859"/>
              <a:gd name="connsiteY396" fmla="*/ 453442 h 3513667"/>
              <a:gd name="connsiteX397" fmla="*/ 1081821 w 3076859"/>
              <a:gd name="connsiteY397" fmla="*/ 452764 h 3513667"/>
              <a:gd name="connsiteX398" fmla="*/ 1084221 w 3076859"/>
              <a:gd name="connsiteY398" fmla="*/ 452087 h 3513667"/>
              <a:gd name="connsiteX399" fmla="*/ 1086221 w 3076859"/>
              <a:gd name="connsiteY399" fmla="*/ 451815 h 3513667"/>
              <a:gd name="connsiteX400" fmla="*/ 1088421 w 3076859"/>
              <a:gd name="connsiteY400" fmla="*/ 451680 h 3513667"/>
              <a:gd name="connsiteX401" fmla="*/ 1091021 w 3076859"/>
              <a:gd name="connsiteY401" fmla="*/ 451680 h 3513667"/>
              <a:gd name="connsiteX402" fmla="*/ 1093221 w 3076859"/>
              <a:gd name="connsiteY402" fmla="*/ 451815 h 3513667"/>
              <a:gd name="connsiteX403" fmla="*/ 1095621 w 3076859"/>
              <a:gd name="connsiteY403" fmla="*/ 452087 h 3513667"/>
              <a:gd name="connsiteX404" fmla="*/ 1097821 w 3076859"/>
              <a:gd name="connsiteY404" fmla="*/ 452629 h 3513667"/>
              <a:gd name="connsiteX405" fmla="*/ 1100421 w 3076859"/>
              <a:gd name="connsiteY405" fmla="*/ 453035 h 3513667"/>
              <a:gd name="connsiteX406" fmla="*/ 1105221 w 3076859"/>
              <a:gd name="connsiteY406" fmla="*/ 454391 h 3513667"/>
              <a:gd name="connsiteX407" fmla="*/ 1110021 w 3076859"/>
              <a:gd name="connsiteY407" fmla="*/ 455882 h 3513667"/>
              <a:gd name="connsiteX408" fmla="*/ 1114622 w 3076859"/>
              <a:gd name="connsiteY408" fmla="*/ 457238 h 3513667"/>
              <a:gd name="connsiteX409" fmla="*/ 1119822 w 3076859"/>
              <a:gd name="connsiteY409" fmla="*/ 458458 h 3513667"/>
              <a:gd name="connsiteX410" fmla="*/ 1122022 w 3076859"/>
              <a:gd name="connsiteY410" fmla="*/ 459136 h 3513667"/>
              <a:gd name="connsiteX411" fmla="*/ 1124422 w 3076859"/>
              <a:gd name="connsiteY411" fmla="*/ 459407 h 3513667"/>
              <a:gd name="connsiteX412" fmla="*/ 1126822 w 3076859"/>
              <a:gd name="connsiteY412" fmla="*/ 459678 h 3513667"/>
              <a:gd name="connsiteX413" fmla="*/ 1129022 w 3076859"/>
              <a:gd name="connsiteY413" fmla="*/ 459949 h 3513667"/>
              <a:gd name="connsiteX414" fmla="*/ 1131422 w 3076859"/>
              <a:gd name="connsiteY414" fmla="*/ 459949 h 3513667"/>
              <a:gd name="connsiteX415" fmla="*/ 1133622 w 3076859"/>
              <a:gd name="connsiteY415" fmla="*/ 459813 h 3513667"/>
              <a:gd name="connsiteX416" fmla="*/ 1135822 w 3076859"/>
              <a:gd name="connsiteY416" fmla="*/ 459542 h 3513667"/>
              <a:gd name="connsiteX417" fmla="*/ 1138222 w 3076859"/>
              <a:gd name="connsiteY417" fmla="*/ 458864 h 3513667"/>
              <a:gd name="connsiteX418" fmla="*/ 1138222 w 3076859"/>
              <a:gd name="connsiteY418" fmla="*/ 459407 h 3513667"/>
              <a:gd name="connsiteX419" fmla="*/ 1138022 w 3076859"/>
              <a:gd name="connsiteY419" fmla="*/ 460898 h 3513667"/>
              <a:gd name="connsiteX420" fmla="*/ 1136422 w 3076859"/>
              <a:gd name="connsiteY420" fmla="*/ 465778 h 3513667"/>
              <a:gd name="connsiteX421" fmla="*/ 1134022 w 3076859"/>
              <a:gd name="connsiteY421" fmla="*/ 471742 h 3513667"/>
              <a:gd name="connsiteX422" fmla="*/ 1133022 w 3076859"/>
              <a:gd name="connsiteY422" fmla="*/ 474589 h 3513667"/>
              <a:gd name="connsiteX423" fmla="*/ 1131622 w 3076859"/>
              <a:gd name="connsiteY423" fmla="*/ 477165 h 3513667"/>
              <a:gd name="connsiteX424" fmla="*/ 1142022 w 3076859"/>
              <a:gd name="connsiteY424" fmla="*/ 485841 h 3513667"/>
              <a:gd name="connsiteX425" fmla="*/ 1160822 w 3076859"/>
              <a:gd name="connsiteY425" fmla="*/ 486112 h 3513667"/>
              <a:gd name="connsiteX426" fmla="*/ 1165823 w 3076859"/>
              <a:gd name="connsiteY426" fmla="*/ 482723 h 3513667"/>
              <a:gd name="connsiteX427" fmla="*/ 1168023 w 3076859"/>
              <a:gd name="connsiteY427" fmla="*/ 481367 h 3513667"/>
              <a:gd name="connsiteX428" fmla="*/ 1170423 w 3076859"/>
              <a:gd name="connsiteY428" fmla="*/ 479876 h 3513667"/>
              <a:gd name="connsiteX429" fmla="*/ 1172623 w 3076859"/>
              <a:gd name="connsiteY429" fmla="*/ 478791 h 3513667"/>
              <a:gd name="connsiteX430" fmla="*/ 1174823 w 3076859"/>
              <a:gd name="connsiteY430" fmla="*/ 477707 h 3513667"/>
              <a:gd name="connsiteX431" fmla="*/ 1177223 w 3076859"/>
              <a:gd name="connsiteY431" fmla="*/ 477029 h 3513667"/>
              <a:gd name="connsiteX432" fmla="*/ 1179223 w 3076859"/>
              <a:gd name="connsiteY432" fmla="*/ 476216 h 3513667"/>
              <a:gd name="connsiteX433" fmla="*/ 1181623 w 3076859"/>
              <a:gd name="connsiteY433" fmla="*/ 475809 h 3513667"/>
              <a:gd name="connsiteX434" fmla="*/ 1183623 w 3076859"/>
              <a:gd name="connsiteY434" fmla="*/ 475267 h 3513667"/>
              <a:gd name="connsiteX435" fmla="*/ 1185623 w 3076859"/>
              <a:gd name="connsiteY435" fmla="*/ 474996 h 3513667"/>
              <a:gd name="connsiteX436" fmla="*/ 1187423 w 3076859"/>
              <a:gd name="connsiteY436" fmla="*/ 474860 h 3513667"/>
              <a:gd name="connsiteX437" fmla="*/ 1189423 w 3076859"/>
              <a:gd name="connsiteY437" fmla="*/ 474860 h 3513667"/>
              <a:gd name="connsiteX438" fmla="*/ 1191423 w 3076859"/>
              <a:gd name="connsiteY438" fmla="*/ 474996 h 3513667"/>
              <a:gd name="connsiteX439" fmla="*/ 1193223 w 3076859"/>
              <a:gd name="connsiteY439" fmla="*/ 475267 h 3513667"/>
              <a:gd name="connsiteX440" fmla="*/ 1195023 w 3076859"/>
              <a:gd name="connsiteY440" fmla="*/ 475809 h 3513667"/>
              <a:gd name="connsiteX441" fmla="*/ 1196823 w 3076859"/>
              <a:gd name="connsiteY441" fmla="*/ 476351 h 3513667"/>
              <a:gd name="connsiteX442" fmla="*/ 1198423 w 3076859"/>
              <a:gd name="connsiteY442" fmla="*/ 477029 h 3513667"/>
              <a:gd name="connsiteX443" fmla="*/ 1200223 w 3076859"/>
              <a:gd name="connsiteY443" fmla="*/ 477978 h 3513667"/>
              <a:gd name="connsiteX444" fmla="*/ 1201823 w 3076859"/>
              <a:gd name="connsiteY444" fmla="*/ 478791 h 3513667"/>
              <a:gd name="connsiteX445" fmla="*/ 1203423 w 3076859"/>
              <a:gd name="connsiteY445" fmla="*/ 479876 h 3513667"/>
              <a:gd name="connsiteX446" fmla="*/ 1204823 w 3076859"/>
              <a:gd name="connsiteY446" fmla="*/ 481232 h 3513667"/>
              <a:gd name="connsiteX447" fmla="*/ 1206223 w 3076859"/>
              <a:gd name="connsiteY447" fmla="*/ 482587 h 3513667"/>
              <a:gd name="connsiteX448" fmla="*/ 1207823 w 3076859"/>
              <a:gd name="connsiteY448" fmla="*/ 484078 h 3513667"/>
              <a:gd name="connsiteX449" fmla="*/ 1210223 w 3076859"/>
              <a:gd name="connsiteY449" fmla="*/ 487467 h 3513667"/>
              <a:gd name="connsiteX450" fmla="*/ 1212823 w 3076859"/>
              <a:gd name="connsiteY450" fmla="*/ 491398 h 3513667"/>
              <a:gd name="connsiteX451" fmla="*/ 1214823 w 3076859"/>
              <a:gd name="connsiteY451" fmla="*/ 495736 h 3513667"/>
              <a:gd name="connsiteX452" fmla="*/ 1216624 w 3076859"/>
              <a:gd name="connsiteY452" fmla="*/ 500616 h 3513667"/>
              <a:gd name="connsiteX453" fmla="*/ 1230424 w 3076859"/>
              <a:gd name="connsiteY453" fmla="*/ 539250 h 3513667"/>
              <a:gd name="connsiteX454" fmla="*/ 1244024 w 3076859"/>
              <a:gd name="connsiteY454" fmla="*/ 577885 h 3513667"/>
              <a:gd name="connsiteX455" fmla="*/ 1250624 w 3076859"/>
              <a:gd name="connsiteY455" fmla="*/ 597405 h 3513667"/>
              <a:gd name="connsiteX456" fmla="*/ 1257224 w 3076859"/>
              <a:gd name="connsiteY456" fmla="*/ 616790 h 3513667"/>
              <a:gd name="connsiteX457" fmla="*/ 1263424 w 3076859"/>
              <a:gd name="connsiteY457" fmla="*/ 636175 h 3513667"/>
              <a:gd name="connsiteX458" fmla="*/ 1269625 w 3076859"/>
              <a:gd name="connsiteY458" fmla="*/ 655695 h 3513667"/>
              <a:gd name="connsiteX459" fmla="*/ 1275225 w 3076859"/>
              <a:gd name="connsiteY459" fmla="*/ 675351 h 3513667"/>
              <a:gd name="connsiteX460" fmla="*/ 1280425 w 3076859"/>
              <a:gd name="connsiteY460" fmla="*/ 695007 h 3513667"/>
              <a:gd name="connsiteX461" fmla="*/ 1285425 w 3076859"/>
              <a:gd name="connsiteY461" fmla="*/ 714663 h 3513667"/>
              <a:gd name="connsiteX462" fmla="*/ 1290025 w 3076859"/>
              <a:gd name="connsiteY462" fmla="*/ 734454 h 3513667"/>
              <a:gd name="connsiteX463" fmla="*/ 1292225 w 3076859"/>
              <a:gd name="connsiteY463" fmla="*/ 744621 h 3513667"/>
              <a:gd name="connsiteX464" fmla="*/ 1294025 w 3076859"/>
              <a:gd name="connsiteY464" fmla="*/ 754652 h 3513667"/>
              <a:gd name="connsiteX465" fmla="*/ 1295825 w 3076859"/>
              <a:gd name="connsiteY465" fmla="*/ 764684 h 3513667"/>
              <a:gd name="connsiteX466" fmla="*/ 1297425 w 3076859"/>
              <a:gd name="connsiteY466" fmla="*/ 774715 h 3513667"/>
              <a:gd name="connsiteX467" fmla="*/ 1299025 w 3076859"/>
              <a:gd name="connsiteY467" fmla="*/ 784746 h 3513667"/>
              <a:gd name="connsiteX468" fmla="*/ 1300425 w 3076859"/>
              <a:gd name="connsiteY468" fmla="*/ 794913 h 3513667"/>
              <a:gd name="connsiteX469" fmla="*/ 1301425 w 3076859"/>
              <a:gd name="connsiteY469" fmla="*/ 805216 h 3513667"/>
              <a:gd name="connsiteX470" fmla="*/ 1302425 w 3076859"/>
              <a:gd name="connsiteY470" fmla="*/ 815382 h 3513667"/>
              <a:gd name="connsiteX471" fmla="*/ 1304625 w 3076859"/>
              <a:gd name="connsiteY471" fmla="*/ 818229 h 3513667"/>
              <a:gd name="connsiteX472" fmla="*/ 1306425 w 3076859"/>
              <a:gd name="connsiteY472" fmla="*/ 821211 h 3513667"/>
              <a:gd name="connsiteX473" fmla="*/ 1307825 w 3076859"/>
              <a:gd name="connsiteY473" fmla="*/ 824329 h 3513667"/>
              <a:gd name="connsiteX474" fmla="*/ 1309025 w 3076859"/>
              <a:gd name="connsiteY474" fmla="*/ 827583 h 3513667"/>
              <a:gd name="connsiteX475" fmla="*/ 1309825 w 3076859"/>
              <a:gd name="connsiteY475" fmla="*/ 830700 h 3513667"/>
              <a:gd name="connsiteX476" fmla="*/ 1310625 w 3076859"/>
              <a:gd name="connsiteY476" fmla="*/ 833954 h 3513667"/>
              <a:gd name="connsiteX477" fmla="*/ 1311025 w 3076859"/>
              <a:gd name="connsiteY477" fmla="*/ 837207 h 3513667"/>
              <a:gd name="connsiteX478" fmla="*/ 1311425 w 3076859"/>
              <a:gd name="connsiteY478" fmla="*/ 840461 h 3513667"/>
              <a:gd name="connsiteX479" fmla="*/ 1311825 w 3076859"/>
              <a:gd name="connsiteY479" fmla="*/ 846832 h 3513667"/>
              <a:gd name="connsiteX480" fmla="*/ 1312025 w 3076859"/>
              <a:gd name="connsiteY480" fmla="*/ 853474 h 3513667"/>
              <a:gd name="connsiteX481" fmla="*/ 1312225 w 3076859"/>
              <a:gd name="connsiteY481" fmla="*/ 860117 h 3513667"/>
              <a:gd name="connsiteX482" fmla="*/ 1312625 w 3076859"/>
              <a:gd name="connsiteY482" fmla="*/ 866623 h 3513667"/>
              <a:gd name="connsiteX483" fmla="*/ 1315225 w 3076859"/>
              <a:gd name="connsiteY483" fmla="*/ 872723 h 3513667"/>
              <a:gd name="connsiteX484" fmla="*/ 1317425 w 3076859"/>
              <a:gd name="connsiteY484" fmla="*/ 878688 h 3513667"/>
              <a:gd name="connsiteX485" fmla="*/ 1319425 w 3076859"/>
              <a:gd name="connsiteY485" fmla="*/ 884924 h 3513667"/>
              <a:gd name="connsiteX486" fmla="*/ 1321226 w 3076859"/>
              <a:gd name="connsiteY486" fmla="*/ 890888 h 3513667"/>
              <a:gd name="connsiteX487" fmla="*/ 1325026 w 3076859"/>
              <a:gd name="connsiteY487" fmla="*/ 903088 h 3513667"/>
              <a:gd name="connsiteX488" fmla="*/ 1328026 w 3076859"/>
              <a:gd name="connsiteY488" fmla="*/ 915560 h 3513667"/>
              <a:gd name="connsiteX489" fmla="*/ 1330626 w 3076859"/>
              <a:gd name="connsiteY489" fmla="*/ 928031 h 3513667"/>
              <a:gd name="connsiteX490" fmla="*/ 1333026 w 3076859"/>
              <a:gd name="connsiteY490" fmla="*/ 940367 h 3513667"/>
              <a:gd name="connsiteX491" fmla="*/ 1335026 w 3076859"/>
              <a:gd name="connsiteY491" fmla="*/ 952974 h 3513667"/>
              <a:gd name="connsiteX492" fmla="*/ 1336826 w 3076859"/>
              <a:gd name="connsiteY492" fmla="*/ 965445 h 3513667"/>
              <a:gd name="connsiteX493" fmla="*/ 1340226 w 3076859"/>
              <a:gd name="connsiteY493" fmla="*/ 990659 h 3513667"/>
              <a:gd name="connsiteX494" fmla="*/ 1343426 w 3076859"/>
              <a:gd name="connsiteY494" fmla="*/ 1015873 h 3513667"/>
              <a:gd name="connsiteX495" fmla="*/ 1345226 w 3076859"/>
              <a:gd name="connsiteY495" fmla="*/ 1028344 h 3513667"/>
              <a:gd name="connsiteX496" fmla="*/ 1347026 w 3076859"/>
              <a:gd name="connsiteY496" fmla="*/ 1040816 h 3513667"/>
              <a:gd name="connsiteX497" fmla="*/ 1349226 w 3076859"/>
              <a:gd name="connsiteY497" fmla="*/ 1053422 h 3513667"/>
              <a:gd name="connsiteX498" fmla="*/ 1351626 w 3076859"/>
              <a:gd name="connsiteY498" fmla="*/ 1065894 h 3513667"/>
              <a:gd name="connsiteX499" fmla="*/ 1355826 w 3076859"/>
              <a:gd name="connsiteY499" fmla="*/ 1065894 h 3513667"/>
              <a:gd name="connsiteX500" fmla="*/ 1359826 w 3076859"/>
              <a:gd name="connsiteY500" fmla="*/ 1066165 h 3513667"/>
              <a:gd name="connsiteX501" fmla="*/ 1360826 w 3076859"/>
              <a:gd name="connsiteY501" fmla="*/ 1062369 h 3513667"/>
              <a:gd name="connsiteX502" fmla="*/ 1361226 w 3076859"/>
              <a:gd name="connsiteY502" fmla="*/ 1058709 h 3513667"/>
              <a:gd name="connsiteX503" fmla="*/ 1362226 w 3076859"/>
              <a:gd name="connsiteY503" fmla="*/ 1050982 h 3513667"/>
              <a:gd name="connsiteX504" fmla="*/ 1362626 w 3076859"/>
              <a:gd name="connsiteY504" fmla="*/ 1043391 h 3513667"/>
              <a:gd name="connsiteX505" fmla="*/ 1362626 w 3076859"/>
              <a:gd name="connsiteY505" fmla="*/ 1035664 h 3513667"/>
              <a:gd name="connsiteX506" fmla="*/ 1362626 w 3076859"/>
              <a:gd name="connsiteY506" fmla="*/ 1027938 h 3513667"/>
              <a:gd name="connsiteX507" fmla="*/ 1362426 w 3076859"/>
              <a:gd name="connsiteY507" fmla="*/ 1020346 h 3513667"/>
              <a:gd name="connsiteX508" fmla="*/ 1361426 w 3076859"/>
              <a:gd name="connsiteY508" fmla="*/ 1004893 h 3513667"/>
              <a:gd name="connsiteX509" fmla="*/ 1361226 w 3076859"/>
              <a:gd name="connsiteY509" fmla="*/ 997166 h 3513667"/>
              <a:gd name="connsiteX510" fmla="*/ 1361026 w 3076859"/>
              <a:gd name="connsiteY510" fmla="*/ 989439 h 3513667"/>
              <a:gd name="connsiteX511" fmla="*/ 1361226 w 3076859"/>
              <a:gd name="connsiteY511" fmla="*/ 981712 h 3513667"/>
              <a:gd name="connsiteX512" fmla="*/ 1361626 w 3076859"/>
              <a:gd name="connsiteY512" fmla="*/ 974121 h 3513667"/>
              <a:gd name="connsiteX513" fmla="*/ 1362626 w 3076859"/>
              <a:gd name="connsiteY513" fmla="*/ 966394 h 3513667"/>
              <a:gd name="connsiteX514" fmla="*/ 1363026 w 3076859"/>
              <a:gd name="connsiteY514" fmla="*/ 962599 h 3513667"/>
              <a:gd name="connsiteX515" fmla="*/ 1364026 w 3076859"/>
              <a:gd name="connsiteY515" fmla="*/ 958803 h 3513667"/>
              <a:gd name="connsiteX516" fmla="*/ 1364626 w 3076859"/>
              <a:gd name="connsiteY516" fmla="*/ 955143 h 3513667"/>
              <a:gd name="connsiteX517" fmla="*/ 1365826 w 3076859"/>
              <a:gd name="connsiteY517" fmla="*/ 951212 h 3513667"/>
              <a:gd name="connsiteX518" fmla="*/ 1367026 w 3076859"/>
              <a:gd name="connsiteY518" fmla="*/ 947552 h 3513667"/>
              <a:gd name="connsiteX519" fmla="*/ 1368226 w 3076859"/>
              <a:gd name="connsiteY519" fmla="*/ 943620 h 3513667"/>
              <a:gd name="connsiteX520" fmla="*/ 1369426 w 3076859"/>
              <a:gd name="connsiteY520" fmla="*/ 941180 h 3513667"/>
              <a:gd name="connsiteX521" fmla="*/ 1370226 w 3076859"/>
              <a:gd name="connsiteY521" fmla="*/ 938605 h 3513667"/>
              <a:gd name="connsiteX522" fmla="*/ 1370826 w 3076859"/>
              <a:gd name="connsiteY522" fmla="*/ 935758 h 3513667"/>
              <a:gd name="connsiteX523" fmla="*/ 1371026 w 3076859"/>
              <a:gd name="connsiteY523" fmla="*/ 933182 h 3513667"/>
              <a:gd name="connsiteX524" fmla="*/ 1371426 w 3076859"/>
              <a:gd name="connsiteY524" fmla="*/ 927625 h 3513667"/>
              <a:gd name="connsiteX525" fmla="*/ 1371426 w 3076859"/>
              <a:gd name="connsiteY525" fmla="*/ 922202 h 3513667"/>
              <a:gd name="connsiteX526" fmla="*/ 1372026 w 3076859"/>
              <a:gd name="connsiteY526" fmla="*/ 916644 h 3513667"/>
              <a:gd name="connsiteX527" fmla="*/ 1372427 w 3076859"/>
              <a:gd name="connsiteY527" fmla="*/ 913933 h 3513667"/>
              <a:gd name="connsiteX528" fmla="*/ 1373027 w 3076859"/>
              <a:gd name="connsiteY528" fmla="*/ 911222 h 3513667"/>
              <a:gd name="connsiteX529" fmla="*/ 1373827 w 3076859"/>
              <a:gd name="connsiteY529" fmla="*/ 908511 h 3513667"/>
              <a:gd name="connsiteX530" fmla="*/ 1374827 w 3076859"/>
              <a:gd name="connsiteY530" fmla="*/ 906071 h 3513667"/>
              <a:gd name="connsiteX531" fmla="*/ 1376427 w 3076859"/>
              <a:gd name="connsiteY531" fmla="*/ 903631 h 3513667"/>
              <a:gd name="connsiteX532" fmla="*/ 1378427 w 3076859"/>
              <a:gd name="connsiteY532" fmla="*/ 901191 h 3513667"/>
              <a:gd name="connsiteX533" fmla="*/ 1379027 w 3076859"/>
              <a:gd name="connsiteY533" fmla="*/ 870283 h 3513667"/>
              <a:gd name="connsiteX534" fmla="*/ 1380027 w 3076859"/>
              <a:gd name="connsiteY534" fmla="*/ 839376 h 3513667"/>
              <a:gd name="connsiteX535" fmla="*/ 1381027 w 3076859"/>
              <a:gd name="connsiteY535" fmla="*/ 808333 h 3513667"/>
              <a:gd name="connsiteX536" fmla="*/ 1382627 w 3076859"/>
              <a:gd name="connsiteY536" fmla="*/ 777697 h 3513667"/>
              <a:gd name="connsiteX537" fmla="*/ 1384227 w 3076859"/>
              <a:gd name="connsiteY537" fmla="*/ 746790 h 3513667"/>
              <a:gd name="connsiteX538" fmla="*/ 1386227 w 3076859"/>
              <a:gd name="connsiteY538" fmla="*/ 716018 h 3513667"/>
              <a:gd name="connsiteX539" fmla="*/ 1388627 w 3076859"/>
              <a:gd name="connsiteY539" fmla="*/ 685111 h 3513667"/>
              <a:gd name="connsiteX540" fmla="*/ 1391027 w 3076859"/>
              <a:gd name="connsiteY540" fmla="*/ 654339 h 3513667"/>
              <a:gd name="connsiteX541" fmla="*/ 1393827 w 3076859"/>
              <a:gd name="connsiteY541" fmla="*/ 623568 h 3513667"/>
              <a:gd name="connsiteX542" fmla="*/ 1397027 w 3076859"/>
              <a:gd name="connsiteY542" fmla="*/ 592796 h 3513667"/>
              <a:gd name="connsiteX543" fmla="*/ 1400227 w 3076859"/>
              <a:gd name="connsiteY543" fmla="*/ 562160 h 3513667"/>
              <a:gd name="connsiteX544" fmla="*/ 1403627 w 3076859"/>
              <a:gd name="connsiteY544" fmla="*/ 531388 h 3513667"/>
              <a:gd name="connsiteX545" fmla="*/ 1407227 w 3076859"/>
              <a:gd name="connsiteY545" fmla="*/ 500616 h 3513667"/>
              <a:gd name="connsiteX546" fmla="*/ 1411027 w 3076859"/>
              <a:gd name="connsiteY546" fmla="*/ 469980 h 3513667"/>
              <a:gd name="connsiteX547" fmla="*/ 1415027 w 3076859"/>
              <a:gd name="connsiteY547" fmla="*/ 439344 h 3513667"/>
              <a:gd name="connsiteX548" fmla="*/ 1419227 w 3076859"/>
              <a:gd name="connsiteY548" fmla="*/ 408708 h 3513667"/>
              <a:gd name="connsiteX549" fmla="*/ 1419627 w 3076859"/>
              <a:gd name="connsiteY549" fmla="*/ 404912 h 3513667"/>
              <a:gd name="connsiteX550" fmla="*/ 1420227 w 3076859"/>
              <a:gd name="connsiteY550" fmla="*/ 401523 h 3513667"/>
              <a:gd name="connsiteX551" fmla="*/ 1421427 w 3076859"/>
              <a:gd name="connsiteY551" fmla="*/ 398270 h 3513667"/>
              <a:gd name="connsiteX552" fmla="*/ 1422627 w 3076859"/>
              <a:gd name="connsiteY552" fmla="*/ 395288 h 3513667"/>
              <a:gd name="connsiteX553" fmla="*/ 1423627 w 3076859"/>
              <a:gd name="connsiteY553" fmla="*/ 392441 h 3513667"/>
              <a:gd name="connsiteX554" fmla="*/ 1425228 w 3076859"/>
              <a:gd name="connsiteY554" fmla="*/ 389730 h 3513667"/>
              <a:gd name="connsiteX555" fmla="*/ 1427228 w 3076859"/>
              <a:gd name="connsiteY555" fmla="*/ 387154 h 3513667"/>
              <a:gd name="connsiteX556" fmla="*/ 1429228 w 3076859"/>
              <a:gd name="connsiteY556" fmla="*/ 384985 h 3513667"/>
              <a:gd name="connsiteX557" fmla="*/ 1431428 w 3076859"/>
              <a:gd name="connsiteY557" fmla="*/ 383087 h 3513667"/>
              <a:gd name="connsiteX558" fmla="*/ 1434028 w 3076859"/>
              <a:gd name="connsiteY558" fmla="*/ 381190 h 3513667"/>
              <a:gd name="connsiteX559" fmla="*/ 1436628 w 3076859"/>
              <a:gd name="connsiteY559" fmla="*/ 379427 h 3513667"/>
              <a:gd name="connsiteX560" fmla="*/ 1439628 w 3076859"/>
              <a:gd name="connsiteY560" fmla="*/ 378207 h 3513667"/>
              <a:gd name="connsiteX561" fmla="*/ 1443028 w 3076859"/>
              <a:gd name="connsiteY561" fmla="*/ 376987 h 3513667"/>
              <a:gd name="connsiteX562" fmla="*/ 1446428 w 3076859"/>
              <a:gd name="connsiteY562" fmla="*/ 376038 h 3513667"/>
              <a:gd name="connsiteX563" fmla="*/ 1450428 w 3076859"/>
              <a:gd name="connsiteY563" fmla="*/ 375496 h 3513667"/>
              <a:gd name="connsiteX564" fmla="*/ 1454428 w 3076859"/>
              <a:gd name="connsiteY564" fmla="*/ 375090 h 3513667"/>
              <a:gd name="connsiteX565" fmla="*/ 1463228 w 3076859"/>
              <a:gd name="connsiteY565" fmla="*/ 374547 h 3513667"/>
              <a:gd name="connsiteX566" fmla="*/ 1471628 w 3076859"/>
              <a:gd name="connsiteY566" fmla="*/ 374276 h 3513667"/>
              <a:gd name="connsiteX567" fmla="*/ 1488629 w 3076859"/>
              <a:gd name="connsiteY567" fmla="*/ 373734 h 3513667"/>
              <a:gd name="connsiteX568" fmla="*/ 1505829 w 3076859"/>
              <a:gd name="connsiteY568" fmla="*/ 373463 h 3513667"/>
              <a:gd name="connsiteX569" fmla="*/ 1522629 w 3076859"/>
              <a:gd name="connsiteY569" fmla="*/ 373598 h 3513667"/>
              <a:gd name="connsiteX570" fmla="*/ 1539830 w 3076859"/>
              <a:gd name="connsiteY570" fmla="*/ 373734 h 3513667"/>
              <a:gd name="connsiteX571" fmla="*/ 1556830 w 3076859"/>
              <a:gd name="connsiteY571" fmla="*/ 374005 h 3513667"/>
              <a:gd name="connsiteX572" fmla="*/ 1574030 w 3076859"/>
              <a:gd name="connsiteY572" fmla="*/ 374276 h 3513667"/>
              <a:gd name="connsiteX573" fmla="*/ 1590831 w 3076859"/>
              <a:gd name="connsiteY573" fmla="*/ 374412 h 3513667"/>
              <a:gd name="connsiteX574" fmla="*/ 1594231 w 3076859"/>
              <a:gd name="connsiteY574" fmla="*/ 374547 h 3513667"/>
              <a:gd name="connsiteX575" fmla="*/ 1597431 w 3076859"/>
              <a:gd name="connsiteY575" fmla="*/ 374818 h 3513667"/>
              <a:gd name="connsiteX576" fmla="*/ 1600431 w 3076859"/>
              <a:gd name="connsiteY576" fmla="*/ 375361 h 3513667"/>
              <a:gd name="connsiteX577" fmla="*/ 1603231 w 3076859"/>
              <a:gd name="connsiteY577" fmla="*/ 375903 h 3513667"/>
              <a:gd name="connsiteX578" fmla="*/ 1606031 w 3076859"/>
              <a:gd name="connsiteY578" fmla="*/ 376716 h 3513667"/>
              <a:gd name="connsiteX579" fmla="*/ 1608431 w 3076859"/>
              <a:gd name="connsiteY579" fmla="*/ 377665 h 3513667"/>
              <a:gd name="connsiteX580" fmla="*/ 1611031 w 3076859"/>
              <a:gd name="connsiteY580" fmla="*/ 378750 h 3513667"/>
              <a:gd name="connsiteX581" fmla="*/ 1613231 w 3076859"/>
              <a:gd name="connsiteY581" fmla="*/ 379970 h 3513667"/>
              <a:gd name="connsiteX582" fmla="*/ 1615431 w 3076859"/>
              <a:gd name="connsiteY582" fmla="*/ 381190 h 3513667"/>
              <a:gd name="connsiteX583" fmla="*/ 1617831 w 3076859"/>
              <a:gd name="connsiteY583" fmla="*/ 382545 h 3513667"/>
              <a:gd name="connsiteX584" fmla="*/ 1621831 w 3076859"/>
              <a:gd name="connsiteY584" fmla="*/ 385663 h 3513667"/>
              <a:gd name="connsiteX585" fmla="*/ 1625831 w 3076859"/>
              <a:gd name="connsiteY585" fmla="*/ 388916 h 3513667"/>
              <a:gd name="connsiteX586" fmla="*/ 1629631 w 3076859"/>
              <a:gd name="connsiteY586" fmla="*/ 392441 h 3513667"/>
              <a:gd name="connsiteX587" fmla="*/ 1637032 w 3076859"/>
              <a:gd name="connsiteY587" fmla="*/ 399354 h 3513667"/>
              <a:gd name="connsiteX588" fmla="*/ 1640632 w 3076859"/>
              <a:gd name="connsiteY588" fmla="*/ 403014 h 3513667"/>
              <a:gd name="connsiteX589" fmla="*/ 1644432 w 3076859"/>
              <a:gd name="connsiteY589" fmla="*/ 405997 h 3513667"/>
              <a:gd name="connsiteX590" fmla="*/ 1648632 w 3076859"/>
              <a:gd name="connsiteY590" fmla="*/ 408979 h 3513667"/>
              <a:gd name="connsiteX591" fmla="*/ 1650632 w 3076859"/>
              <a:gd name="connsiteY591" fmla="*/ 410335 h 3513667"/>
              <a:gd name="connsiteX592" fmla="*/ 1652832 w 3076859"/>
              <a:gd name="connsiteY592" fmla="*/ 411555 h 3513667"/>
              <a:gd name="connsiteX593" fmla="*/ 1655232 w 3076859"/>
              <a:gd name="connsiteY593" fmla="*/ 412639 h 3513667"/>
              <a:gd name="connsiteX594" fmla="*/ 1657432 w 3076859"/>
              <a:gd name="connsiteY594" fmla="*/ 413588 h 3513667"/>
              <a:gd name="connsiteX595" fmla="*/ 1660032 w 3076859"/>
              <a:gd name="connsiteY595" fmla="*/ 414537 h 3513667"/>
              <a:gd name="connsiteX596" fmla="*/ 1662432 w 3076859"/>
              <a:gd name="connsiteY596" fmla="*/ 415215 h 3513667"/>
              <a:gd name="connsiteX597" fmla="*/ 1664232 w 3076859"/>
              <a:gd name="connsiteY597" fmla="*/ 412097 h 3513667"/>
              <a:gd name="connsiteX598" fmla="*/ 1666432 w 3076859"/>
              <a:gd name="connsiteY598" fmla="*/ 409250 h 3513667"/>
              <a:gd name="connsiteX599" fmla="*/ 1668632 w 3076859"/>
              <a:gd name="connsiteY599" fmla="*/ 406810 h 3513667"/>
              <a:gd name="connsiteX600" fmla="*/ 1670832 w 3076859"/>
              <a:gd name="connsiteY600" fmla="*/ 404641 h 3513667"/>
              <a:gd name="connsiteX601" fmla="*/ 1673232 w 3076859"/>
              <a:gd name="connsiteY601" fmla="*/ 403014 h 3513667"/>
              <a:gd name="connsiteX602" fmla="*/ 1676032 w 3076859"/>
              <a:gd name="connsiteY602" fmla="*/ 401388 h 3513667"/>
              <a:gd name="connsiteX603" fmla="*/ 1678432 w 3076859"/>
              <a:gd name="connsiteY603" fmla="*/ 400168 h 3513667"/>
              <a:gd name="connsiteX604" fmla="*/ 1681432 w 3076859"/>
              <a:gd name="connsiteY604" fmla="*/ 399219 h 3513667"/>
              <a:gd name="connsiteX605" fmla="*/ 1684232 w 3076859"/>
              <a:gd name="connsiteY605" fmla="*/ 398541 h 3513667"/>
              <a:gd name="connsiteX606" fmla="*/ 1687033 w 3076859"/>
              <a:gd name="connsiteY606" fmla="*/ 398134 h 3513667"/>
              <a:gd name="connsiteX607" fmla="*/ 1690033 w 3076859"/>
              <a:gd name="connsiteY607" fmla="*/ 397999 h 3513667"/>
              <a:gd name="connsiteX608" fmla="*/ 1693033 w 3076859"/>
              <a:gd name="connsiteY608" fmla="*/ 398134 h 3513667"/>
              <a:gd name="connsiteX609" fmla="*/ 1696233 w 3076859"/>
              <a:gd name="connsiteY609" fmla="*/ 398541 h 3513667"/>
              <a:gd name="connsiteX610" fmla="*/ 1699233 w 3076859"/>
              <a:gd name="connsiteY610" fmla="*/ 399083 h 3513667"/>
              <a:gd name="connsiteX611" fmla="*/ 1702433 w 3076859"/>
              <a:gd name="connsiteY611" fmla="*/ 399897 h 3513667"/>
              <a:gd name="connsiteX612" fmla="*/ 1705433 w 3076859"/>
              <a:gd name="connsiteY612" fmla="*/ 400981 h 3513667"/>
              <a:gd name="connsiteX613" fmla="*/ 1709433 w 3076859"/>
              <a:gd name="connsiteY613" fmla="*/ 402337 h 3513667"/>
              <a:gd name="connsiteX614" fmla="*/ 1713633 w 3076859"/>
              <a:gd name="connsiteY614" fmla="*/ 403421 h 3513667"/>
              <a:gd name="connsiteX615" fmla="*/ 1717433 w 3076859"/>
              <a:gd name="connsiteY615" fmla="*/ 404235 h 3513667"/>
              <a:gd name="connsiteX616" fmla="*/ 1721233 w 3076859"/>
              <a:gd name="connsiteY616" fmla="*/ 404641 h 3513667"/>
              <a:gd name="connsiteX617" fmla="*/ 1725233 w 3076859"/>
              <a:gd name="connsiteY617" fmla="*/ 404912 h 3513667"/>
              <a:gd name="connsiteX618" fmla="*/ 1729033 w 3076859"/>
              <a:gd name="connsiteY618" fmla="*/ 404912 h 3513667"/>
              <a:gd name="connsiteX619" fmla="*/ 1733033 w 3076859"/>
              <a:gd name="connsiteY619" fmla="*/ 404641 h 3513667"/>
              <a:gd name="connsiteX620" fmla="*/ 1736833 w 3076859"/>
              <a:gd name="connsiteY620" fmla="*/ 404370 h 3513667"/>
              <a:gd name="connsiteX621" fmla="*/ 1740634 w 3076859"/>
              <a:gd name="connsiteY621" fmla="*/ 403828 h 3513667"/>
              <a:gd name="connsiteX622" fmla="*/ 1744434 w 3076859"/>
              <a:gd name="connsiteY622" fmla="*/ 403286 h 3513667"/>
              <a:gd name="connsiteX623" fmla="*/ 1752034 w 3076859"/>
              <a:gd name="connsiteY623" fmla="*/ 401930 h 3513667"/>
              <a:gd name="connsiteX624" fmla="*/ 1759634 w 3076859"/>
              <a:gd name="connsiteY624" fmla="*/ 400303 h 3513667"/>
              <a:gd name="connsiteX625" fmla="*/ 1767234 w 3076859"/>
              <a:gd name="connsiteY625" fmla="*/ 398948 h 3513667"/>
              <a:gd name="connsiteX626" fmla="*/ 1776834 w 3076859"/>
              <a:gd name="connsiteY626" fmla="*/ 398948 h 3513667"/>
              <a:gd name="connsiteX627" fmla="*/ 1786234 w 3076859"/>
              <a:gd name="connsiteY627" fmla="*/ 399083 h 3513667"/>
              <a:gd name="connsiteX628" fmla="*/ 1795635 w 3076859"/>
              <a:gd name="connsiteY628" fmla="*/ 399626 h 3513667"/>
              <a:gd name="connsiteX629" fmla="*/ 1805235 w 3076859"/>
              <a:gd name="connsiteY629" fmla="*/ 400032 h 3513667"/>
              <a:gd name="connsiteX630" fmla="*/ 1814435 w 3076859"/>
              <a:gd name="connsiteY630" fmla="*/ 400981 h 3513667"/>
              <a:gd name="connsiteX631" fmla="*/ 1823435 w 3076859"/>
              <a:gd name="connsiteY631" fmla="*/ 402066 h 3513667"/>
              <a:gd name="connsiteX632" fmla="*/ 1828035 w 3076859"/>
              <a:gd name="connsiteY632" fmla="*/ 402743 h 3513667"/>
              <a:gd name="connsiteX633" fmla="*/ 1832635 w 3076859"/>
              <a:gd name="connsiteY633" fmla="*/ 403557 h 3513667"/>
              <a:gd name="connsiteX634" fmla="*/ 1837235 w 3076859"/>
              <a:gd name="connsiteY634" fmla="*/ 404506 h 3513667"/>
              <a:gd name="connsiteX635" fmla="*/ 1841435 w 3076859"/>
              <a:gd name="connsiteY635" fmla="*/ 405455 h 3513667"/>
              <a:gd name="connsiteX636" fmla="*/ 1846036 w 3076859"/>
              <a:gd name="connsiteY636" fmla="*/ 406539 h 3513667"/>
              <a:gd name="connsiteX637" fmla="*/ 1850436 w 3076859"/>
              <a:gd name="connsiteY637" fmla="*/ 407759 h 3513667"/>
              <a:gd name="connsiteX638" fmla="*/ 1854836 w 3076859"/>
              <a:gd name="connsiteY638" fmla="*/ 408979 h 3513667"/>
              <a:gd name="connsiteX639" fmla="*/ 1858836 w 3076859"/>
              <a:gd name="connsiteY639" fmla="*/ 410470 h 3513667"/>
              <a:gd name="connsiteX640" fmla="*/ 1863236 w 3076859"/>
              <a:gd name="connsiteY640" fmla="*/ 412097 h 3513667"/>
              <a:gd name="connsiteX641" fmla="*/ 1867236 w 3076859"/>
              <a:gd name="connsiteY641" fmla="*/ 413724 h 3513667"/>
              <a:gd name="connsiteX642" fmla="*/ 1871636 w 3076859"/>
              <a:gd name="connsiteY642" fmla="*/ 415621 h 3513667"/>
              <a:gd name="connsiteX643" fmla="*/ 1875636 w 3076859"/>
              <a:gd name="connsiteY643" fmla="*/ 417655 h 3513667"/>
              <a:gd name="connsiteX644" fmla="*/ 1879636 w 3076859"/>
              <a:gd name="connsiteY644" fmla="*/ 419688 h 3513667"/>
              <a:gd name="connsiteX645" fmla="*/ 1883636 w 3076859"/>
              <a:gd name="connsiteY645" fmla="*/ 421993 h 3513667"/>
              <a:gd name="connsiteX646" fmla="*/ 1887636 w 3076859"/>
              <a:gd name="connsiteY646" fmla="*/ 424433 h 3513667"/>
              <a:gd name="connsiteX647" fmla="*/ 1891436 w 3076859"/>
              <a:gd name="connsiteY647" fmla="*/ 426873 h 3513667"/>
              <a:gd name="connsiteX648" fmla="*/ 1895237 w 3076859"/>
              <a:gd name="connsiteY648" fmla="*/ 429719 h 3513667"/>
              <a:gd name="connsiteX649" fmla="*/ 1899237 w 3076859"/>
              <a:gd name="connsiteY649" fmla="*/ 432702 h 3513667"/>
              <a:gd name="connsiteX650" fmla="*/ 1902837 w 3076859"/>
              <a:gd name="connsiteY650" fmla="*/ 435684 h 3513667"/>
              <a:gd name="connsiteX651" fmla="*/ 1906437 w 3076859"/>
              <a:gd name="connsiteY651" fmla="*/ 438937 h 3513667"/>
              <a:gd name="connsiteX652" fmla="*/ 1907437 w 3076859"/>
              <a:gd name="connsiteY652" fmla="*/ 435820 h 3513667"/>
              <a:gd name="connsiteX653" fmla="*/ 1908037 w 3076859"/>
              <a:gd name="connsiteY653" fmla="*/ 432837 h 3513667"/>
              <a:gd name="connsiteX654" fmla="*/ 1908837 w 3076859"/>
              <a:gd name="connsiteY654" fmla="*/ 429584 h 3513667"/>
              <a:gd name="connsiteX655" fmla="*/ 1909637 w 3076859"/>
              <a:gd name="connsiteY655" fmla="*/ 426602 h 3513667"/>
              <a:gd name="connsiteX656" fmla="*/ 1910237 w 3076859"/>
              <a:gd name="connsiteY656" fmla="*/ 425246 h 3513667"/>
              <a:gd name="connsiteX657" fmla="*/ 1911037 w 3076859"/>
              <a:gd name="connsiteY657" fmla="*/ 423890 h 3513667"/>
              <a:gd name="connsiteX658" fmla="*/ 1912037 w 3076859"/>
              <a:gd name="connsiteY658" fmla="*/ 422535 h 3513667"/>
              <a:gd name="connsiteX659" fmla="*/ 1912837 w 3076859"/>
              <a:gd name="connsiteY659" fmla="*/ 421450 h 3513667"/>
              <a:gd name="connsiteX660" fmla="*/ 1914237 w 3076859"/>
              <a:gd name="connsiteY660" fmla="*/ 420637 h 3513667"/>
              <a:gd name="connsiteX661" fmla="*/ 1915837 w 3076859"/>
              <a:gd name="connsiteY661" fmla="*/ 419824 h 3513667"/>
              <a:gd name="connsiteX662" fmla="*/ 1917437 w 3076859"/>
              <a:gd name="connsiteY662" fmla="*/ 419146 h 3513667"/>
              <a:gd name="connsiteX663" fmla="*/ 1919437 w 3076859"/>
              <a:gd name="connsiteY663" fmla="*/ 418739 h 3513667"/>
              <a:gd name="connsiteX664" fmla="*/ 1921237 w 3076859"/>
              <a:gd name="connsiteY664" fmla="*/ 418604 h 3513667"/>
              <a:gd name="connsiteX665" fmla="*/ 1922837 w 3076859"/>
              <a:gd name="connsiteY665" fmla="*/ 418739 h 3513667"/>
              <a:gd name="connsiteX666" fmla="*/ 1924237 w 3076859"/>
              <a:gd name="connsiteY666" fmla="*/ 418875 h 3513667"/>
              <a:gd name="connsiteX667" fmla="*/ 1925637 w 3076859"/>
              <a:gd name="connsiteY667" fmla="*/ 419281 h 3513667"/>
              <a:gd name="connsiteX668" fmla="*/ 1926837 w 3076859"/>
              <a:gd name="connsiteY668" fmla="*/ 419824 h 3513667"/>
              <a:gd name="connsiteX669" fmla="*/ 1928037 w 3076859"/>
              <a:gd name="connsiteY669" fmla="*/ 420637 h 3513667"/>
              <a:gd name="connsiteX670" fmla="*/ 1929037 w 3076859"/>
              <a:gd name="connsiteY670" fmla="*/ 421315 h 3513667"/>
              <a:gd name="connsiteX671" fmla="*/ 1930037 w 3076859"/>
              <a:gd name="connsiteY671" fmla="*/ 422264 h 3513667"/>
              <a:gd name="connsiteX672" fmla="*/ 1931637 w 3076859"/>
              <a:gd name="connsiteY672" fmla="*/ 424433 h 3513667"/>
              <a:gd name="connsiteX673" fmla="*/ 1933037 w 3076859"/>
              <a:gd name="connsiteY673" fmla="*/ 426873 h 3513667"/>
              <a:gd name="connsiteX674" fmla="*/ 1934037 w 3076859"/>
              <a:gd name="connsiteY674" fmla="*/ 429448 h 3513667"/>
              <a:gd name="connsiteX675" fmla="*/ 1935037 w 3076859"/>
              <a:gd name="connsiteY675" fmla="*/ 432024 h 3513667"/>
              <a:gd name="connsiteX676" fmla="*/ 1938237 w 3076859"/>
              <a:gd name="connsiteY676" fmla="*/ 443140 h 3513667"/>
              <a:gd name="connsiteX677" fmla="*/ 1941237 w 3076859"/>
              <a:gd name="connsiteY677" fmla="*/ 454391 h 3513667"/>
              <a:gd name="connsiteX678" fmla="*/ 1947038 w 3076859"/>
              <a:gd name="connsiteY678" fmla="*/ 476894 h 3513667"/>
              <a:gd name="connsiteX679" fmla="*/ 1948238 w 3076859"/>
              <a:gd name="connsiteY679" fmla="*/ 478114 h 3513667"/>
              <a:gd name="connsiteX680" fmla="*/ 1949238 w 3076859"/>
              <a:gd name="connsiteY680" fmla="*/ 479469 h 3513667"/>
              <a:gd name="connsiteX681" fmla="*/ 1949838 w 3076859"/>
              <a:gd name="connsiteY681" fmla="*/ 480825 h 3513667"/>
              <a:gd name="connsiteX682" fmla="*/ 1950438 w 3076859"/>
              <a:gd name="connsiteY682" fmla="*/ 482316 h 3513667"/>
              <a:gd name="connsiteX683" fmla="*/ 1951438 w 3076859"/>
              <a:gd name="connsiteY683" fmla="*/ 485163 h 3513667"/>
              <a:gd name="connsiteX684" fmla="*/ 1952038 w 3076859"/>
              <a:gd name="connsiteY684" fmla="*/ 488281 h 3513667"/>
              <a:gd name="connsiteX685" fmla="*/ 1952038 w 3076859"/>
              <a:gd name="connsiteY685" fmla="*/ 491534 h 3513667"/>
              <a:gd name="connsiteX686" fmla="*/ 1952038 w 3076859"/>
              <a:gd name="connsiteY686" fmla="*/ 494787 h 3513667"/>
              <a:gd name="connsiteX687" fmla="*/ 1951438 w 3076859"/>
              <a:gd name="connsiteY687" fmla="*/ 501565 h 3513667"/>
              <a:gd name="connsiteX688" fmla="*/ 1951238 w 3076859"/>
              <a:gd name="connsiteY688" fmla="*/ 504819 h 3513667"/>
              <a:gd name="connsiteX689" fmla="*/ 1951038 w 3076859"/>
              <a:gd name="connsiteY689" fmla="*/ 508208 h 3513667"/>
              <a:gd name="connsiteX690" fmla="*/ 1951238 w 3076859"/>
              <a:gd name="connsiteY690" fmla="*/ 511325 h 3513667"/>
              <a:gd name="connsiteX691" fmla="*/ 1951638 w 3076859"/>
              <a:gd name="connsiteY691" fmla="*/ 514579 h 3513667"/>
              <a:gd name="connsiteX692" fmla="*/ 1952638 w 3076859"/>
              <a:gd name="connsiteY692" fmla="*/ 517561 h 3513667"/>
              <a:gd name="connsiteX693" fmla="*/ 1953038 w 3076859"/>
              <a:gd name="connsiteY693" fmla="*/ 518917 h 3513667"/>
              <a:gd name="connsiteX694" fmla="*/ 1954038 w 3076859"/>
              <a:gd name="connsiteY694" fmla="*/ 520272 h 3513667"/>
              <a:gd name="connsiteX695" fmla="*/ 1954838 w 3076859"/>
              <a:gd name="connsiteY695" fmla="*/ 521628 h 3513667"/>
              <a:gd name="connsiteX696" fmla="*/ 1956038 w 3076859"/>
              <a:gd name="connsiteY696" fmla="*/ 523119 h 3513667"/>
              <a:gd name="connsiteX697" fmla="*/ 1957038 w 3076859"/>
              <a:gd name="connsiteY697" fmla="*/ 524339 h 3513667"/>
              <a:gd name="connsiteX698" fmla="*/ 1958638 w 3076859"/>
              <a:gd name="connsiteY698" fmla="*/ 525424 h 3513667"/>
              <a:gd name="connsiteX699" fmla="*/ 1960238 w 3076859"/>
              <a:gd name="connsiteY699" fmla="*/ 525966 h 3513667"/>
              <a:gd name="connsiteX700" fmla="*/ 1961838 w 3076859"/>
              <a:gd name="connsiteY700" fmla="*/ 526779 h 3513667"/>
              <a:gd name="connsiteX701" fmla="*/ 1963838 w 3076859"/>
              <a:gd name="connsiteY701" fmla="*/ 527864 h 3513667"/>
              <a:gd name="connsiteX702" fmla="*/ 1965438 w 3076859"/>
              <a:gd name="connsiteY702" fmla="*/ 529219 h 3513667"/>
              <a:gd name="connsiteX703" fmla="*/ 2003639 w 3076859"/>
              <a:gd name="connsiteY703" fmla="*/ 683078 h 3513667"/>
              <a:gd name="connsiteX704" fmla="*/ 2041639 w 3076859"/>
              <a:gd name="connsiteY704" fmla="*/ 836801 h 3513667"/>
              <a:gd name="connsiteX705" fmla="*/ 2043239 w 3076859"/>
              <a:gd name="connsiteY705" fmla="*/ 843036 h 3513667"/>
              <a:gd name="connsiteX706" fmla="*/ 2045239 w 3076859"/>
              <a:gd name="connsiteY706" fmla="*/ 849136 h 3513667"/>
              <a:gd name="connsiteX707" fmla="*/ 2047039 w 3076859"/>
              <a:gd name="connsiteY707" fmla="*/ 855236 h 3513667"/>
              <a:gd name="connsiteX708" fmla="*/ 2047639 w 3076859"/>
              <a:gd name="connsiteY708" fmla="*/ 858354 h 3513667"/>
              <a:gd name="connsiteX709" fmla="*/ 2048039 w 3076859"/>
              <a:gd name="connsiteY709" fmla="*/ 861608 h 3513667"/>
              <a:gd name="connsiteX710" fmla="*/ 2048639 w 3076859"/>
              <a:gd name="connsiteY710" fmla="*/ 864726 h 3513667"/>
              <a:gd name="connsiteX711" fmla="*/ 2048839 w 3076859"/>
              <a:gd name="connsiteY711" fmla="*/ 867708 h 3513667"/>
              <a:gd name="connsiteX712" fmla="*/ 2048839 w 3076859"/>
              <a:gd name="connsiteY712" fmla="*/ 870826 h 3513667"/>
              <a:gd name="connsiteX713" fmla="*/ 2048439 w 3076859"/>
              <a:gd name="connsiteY713" fmla="*/ 873943 h 3513667"/>
              <a:gd name="connsiteX714" fmla="*/ 2047639 w 3076859"/>
              <a:gd name="connsiteY714" fmla="*/ 877197 h 3513667"/>
              <a:gd name="connsiteX715" fmla="*/ 2046839 w 3076859"/>
              <a:gd name="connsiteY715" fmla="*/ 880315 h 3513667"/>
              <a:gd name="connsiteX716" fmla="*/ 2045439 w 3076859"/>
              <a:gd name="connsiteY716" fmla="*/ 883297 h 3513667"/>
              <a:gd name="connsiteX717" fmla="*/ 2043639 w 3076859"/>
              <a:gd name="connsiteY717" fmla="*/ 886550 h 3513667"/>
              <a:gd name="connsiteX718" fmla="*/ 2045839 w 3076859"/>
              <a:gd name="connsiteY718" fmla="*/ 888042 h 3513667"/>
              <a:gd name="connsiteX719" fmla="*/ 2047839 w 3076859"/>
              <a:gd name="connsiteY719" fmla="*/ 889533 h 3513667"/>
              <a:gd name="connsiteX720" fmla="*/ 2049639 w 3076859"/>
              <a:gd name="connsiteY720" fmla="*/ 891295 h 3513667"/>
              <a:gd name="connsiteX721" fmla="*/ 2051240 w 3076859"/>
              <a:gd name="connsiteY721" fmla="*/ 892922 h 3513667"/>
              <a:gd name="connsiteX722" fmla="*/ 2052840 w 3076859"/>
              <a:gd name="connsiteY722" fmla="*/ 894684 h 3513667"/>
              <a:gd name="connsiteX723" fmla="*/ 2054240 w 3076859"/>
              <a:gd name="connsiteY723" fmla="*/ 896446 h 3513667"/>
              <a:gd name="connsiteX724" fmla="*/ 2055440 w 3076859"/>
              <a:gd name="connsiteY724" fmla="*/ 898480 h 3513667"/>
              <a:gd name="connsiteX725" fmla="*/ 2056640 w 3076859"/>
              <a:gd name="connsiteY725" fmla="*/ 900513 h 3513667"/>
              <a:gd name="connsiteX726" fmla="*/ 2058440 w 3076859"/>
              <a:gd name="connsiteY726" fmla="*/ 904715 h 3513667"/>
              <a:gd name="connsiteX727" fmla="*/ 2059840 w 3076859"/>
              <a:gd name="connsiteY727" fmla="*/ 909053 h 3513667"/>
              <a:gd name="connsiteX728" fmla="*/ 2060840 w 3076859"/>
              <a:gd name="connsiteY728" fmla="*/ 913526 h 3513667"/>
              <a:gd name="connsiteX729" fmla="*/ 2061840 w 3076859"/>
              <a:gd name="connsiteY729" fmla="*/ 918135 h 3513667"/>
              <a:gd name="connsiteX730" fmla="*/ 2081840 w 3076859"/>
              <a:gd name="connsiteY730" fmla="*/ 1009773 h 3513667"/>
              <a:gd name="connsiteX731" fmla="*/ 2102240 w 3076859"/>
              <a:gd name="connsiteY731" fmla="*/ 1102495 h 3513667"/>
              <a:gd name="connsiteX732" fmla="*/ 2104440 w 3076859"/>
              <a:gd name="connsiteY732" fmla="*/ 1100326 h 3513667"/>
              <a:gd name="connsiteX733" fmla="*/ 2106241 w 3076859"/>
              <a:gd name="connsiteY733" fmla="*/ 1098157 h 3513667"/>
              <a:gd name="connsiteX734" fmla="*/ 2107641 w 3076859"/>
              <a:gd name="connsiteY734" fmla="*/ 1095988 h 3513667"/>
              <a:gd name="connsiteX735" fmla="*/ 2108841 w 3076859"/>
              <a:gd name="connsiteY735" fmla="*/ 1093548 h 3513667"/>
              <a:gd name="connsiteX736" fmla="*/ 2109441 w 3076859"/>
              <a:gd name="connsiteY736" fmla="*/ 1091108 h 3513667"/>
              <a:gd name="connsiteX737" fmla="*/ 2109841 w 3076859"/>
              <a:gd name="connsiteY737" fmla="*/ 1088668 h 3513667"/>
              <a:gd name="connsiteX738" fmla="*/ 2110441 w 3076859"/>
              <a:gd name="connsiteY738" fmla="*/ 1083516 h 3513667"/>
              <a:gd name="connsiteX739" fmla="*/ 2110841 w 3076859"/>
              <a:gd name="connsiteY739" fmla="*/ 1078365 h 3513667"/>
              <a:gd name="connsiteX740" fmla="*/ 2111041 w 3076859"/>
              <a:gd name="connsiteY740" fmla="*/ 1075925 h 3513667"/>
              <a:gd name="connsiteX741" fmla="*/ 2111441 w 3076859"/>
              <a:gd name="connsiteY741" fmla="*/ 1073485 h 3513667"/>
              <a:gd name="connsiteX742" fmla="*/ 2112241 w 3076859"/>
              <a:gd name="connsiteY742" fmla="*/ 1071181 h 3513667"/>
              <a:gd name="connsiteX743" fmla="*/ 2113041 w 3076859"/>
              <a:gd name="connsiteY743" fmla="*/ 1068876 h 3513667"/>
              <a:gd name="connsiteX744" fmla="*/ 2114241 w 3076859"/>
              <a:gd name="connsiteY744" fmla="*/ 1066707 h 3513667"/>
              <a:gd name="connsiteX745" fmla="*/ 2115841 w 3076859"/>
              <a:gd name="connsiteY745" fmla="*/ 1064674 h 3513667"/>
              <a:gd name="connsiteX746" fmla="*/ 2121241 w 3076859"/>
              <a:gd name="connsiteY746" fmla="*/ 1068741 h 3513667"/>
              <a:gd name="connsiteX747" fmla="*/ 2121241 w 3076859"/>
              <a:gd name="connsiteY747" fmla="*/ 1068469 h 3513667"/>
              <a:gd name="connsiteX748" fmla="*/ 2115841 w 3076859"/>
              <a:gd name="connsiteY748" fmla="*/ 1064674 h 3513667"/>
              <a:gd name="connsiteX749" fmla="*/ 2116841 w 3076859"/>
              <a:gd name="connsiteY749" fmla="*/ 1041900 h 3513667"/>
              <a:gd name="connsiteX750" fmla="*/ 2117241 w 3076859"/>
              <a:gd name="connsiteY750" fmla="*/ 1030649 h 3513667"/>
              <a:gd name="connsiteX751" fmla="*/ 2117841 w 3076859"/>
              <a:gd name="connsiteY751" fmla="*/ 1019397 h 3513667"/>
              <a:gd name="connsiteX752" fmla="*/ 2118641 w 3076859"/>
              <a:gd name="connsiteY752" fmla="*/ 1008146 h 3513667"/>
              <a:gd name="connsiteX753" fmla="*/ 2119641 w 3076859"/>
              <a:gd name="connsiteY753" fmla="*/ 996759 h 3513667"/>
              <a:gd name="connsiteX754" fmla="*/ 2121241 w 3076859"/>
              <a:gd name="connsiteY754" fmla="*/ 985643 h 3513667"/>
              <a:gd name="connsiteX755" fmla="*/ 2122441 w 3076859"/>
              <a:gd name="connsiteY755" fmla="*/ 980086 h 3513667"/>
              <a:gd name="connsiteX756" fmla="*/ 2123641 w 3076859"/>
              <a:gd name="connsiteY756" fmla="*/ 974528 h 3513667"/>
              <a:gd name="connsiteX757" fmla="*/ 2123441 w 3076859"/>
              <a:gd name="connsiteY757" fmla="*/ 973172 h 3513667"/>
              <a:gd name="connsiteX758" fmla="*/ 2123241 w 3076859"/>
              <a:gd name="connsiteY758" fmla="*/ 971816 h 3513667"/>
              <a:gd name="connsiteX759" fmla="*/ 2123441 w 3076859"/>
              <a:gd name="connsiteY759" fmla="*/ 970190 h 3513667"/>
              <a:gd name="connsiteX760" fmla="*/ 2123841 w 3076859"/>
              <a:gd name="connsiteY760" fmla="*/ 968563 h 3513667"/>
              <a:gd name="connsiteX761" fmla="*/ 2125041 w 3076859"/>
              <a:gd name="connsiteY761" fmla="*/ 965174 h 3513667"/>
              <a:gd name="connsiteX762" fmla="*/ 2126641 w 3076859"/>
              <a:gd name="connsiteY762" fmla="*/ 961243 h 3513667"/>
              <a:gd name="connsiteX763" fmla="*/ 2145241 w 3076859"/>
              <a:gd name="connsiteY763" fmla="*/ 788135 h 3513667"/>
              <a:gd name="connsiteX764" fmla="*/ 2146641 w 3076859"/>
              <a:gd name="connsiteY764" fmla="*/ 782984 h 3513667"/>
              <a:gd name="connsiteX765" fmla="*/ 2147641 w 3076859"/>
              <a:gd name="connsiteY765" fmla="*/ 777968 h 3513667"/>
              <a:gd name="connsiteX766" fmla="*/ 2149441 w 3076859"/>
              <a:gd name="connsiteY766" fmla="*/ 767801 h 3513667"/>
              <a:gd name="connsiteX767" fmla="*/ 2150441 w 3076859"/>
              <a:gd name="connsiteY767" fmla="*/ 757499 h 3513667"/>
              <a:gd name="connsiteX768" fmla="*/ 2151641 w 3076859"/>
              <a:gd name="connsiteY768" fmla="*/ 747197 h 3513667"/>
              <a:gd name="connsiteX769" fmla="*/ 2152041 w 3076859"/>
              <a:gd name="connsiteY769" fmla="*/ 736894 h 3513667"/>
              <a:gd name="connsiteX770" fmla="*/ 2152641 w 3076859"/>
              <a:gd name="connsiteY770" fmla="*/ 726456 h 3513667"/>
              <a:gd name="connsiteX771" fmla="*/ 2153241 w 3076859"/>
              <a:gd name="connsiteY771" fmla="*/ 705716 h 3513667"/>
              <a:gd name="connsiteX772" fmla="*/ 2153841 w 3076859"/>
              <a:gd name="connsiteY772" fmla="*/ 685111 h 3513667"/>
              <a:gd name="connsiteX773" fmla="*/ 2154641 w 3076859"/>
              <a:gd name="connsiteY773" fmla="*/ 674673 h 3513667"/>
              <a:gd name="connsiteX774" fmla="*/ 2155441 w 3076859"/>
              <a:gd name="connsiteY774" fmla="*/ 664371 h 3513667"/>
              <a:gd name="connsiteX775" fmla="*/ 2156641 w 3076859"/>
              <a:gd name="connsiteY775" fmla="*/ 653933 h 3513667"/>
              <a:gd name="connsiteX776" fmla="*/ 2158242 w 3076859"/>
              <a:gd name="connsiteY776" fmla="*/ 643766 h 3513667"/>
              <a:gd name="connsiteX777" fmla="*/ 2159442 w 3076859"/>
              <a:gd name="connsiteY777" fmla="*/ 638615 h 3513667"/>
              <a:gd name="connsiteX778" fmla="*/ 2160642 w 3076859"/>
              <a:gd name="connsiteY778" fmla="*/ 633599 h 3513667"/>
              <a:gd name="connsiteX779" fmla="*/ 2161642 w 3076859"/>
              <a:gd name="connsiteY779" fmla="*/ 628448 h 3513667"/>
              <a:gd name="connsiteX780" fmla="*/ 2163242 w 3076859"/>
              <a:gd name="connsiteY780" fmla="*/ 623432 h 3513667"/>
              <a:gd name="connsiteX781" fmla="*/ 2163842 w 3076859"/>
              <a:gd name="connsiteY781" fmla="*/ 620721 h 3513667"/>
              <a:gd name="connsiteX782" fmla="*/ 2164242 w 3076859"/>
              <a:gd name="connsiteY782" fmla="*/ 618010 h 3513667"/>
              <a:gd name="connsiteX783" fmla="*/ 2164442 w 3076859"/>
              <a:gd name="connsiteY783" fmla="*/ 615163 h 3513667"/>
              <a:gd name="connsiteX784" fmla="*/ 2164442 w 3076859"/>
              <a:gd name="connsiteY784" fmla="*/ 612316 h 3513667"/>
              <a:gd name="connsiteX785" fmla="*/ 2164442 w 3076859"/>
              <a:gd name="connsiteY785" fmla="*/ 606487 h 3513667"/>
              <a:gd name="connsiteX786" fmla="*/ 2164442 w 3076859"/>
              <a:gd name="connsiteY786" fmla="*/ 600929 h 3513667"/>
              <a:gd name="connsiteX787" fmla="*/ 2164642 w 3076859"/>
              <a:gd name="connsiteY787" fmla="*/ 598218 h 3513667"/>
              <a:gd name="connsiteX788" fmla="*/ 2164842 w 3076859"/>
              <a:gd name="connsiteY788" fmla="*/ 595372 h 3513667"/>
              <a:gd name="connsiteX789" fmla="*/ 2165242 w 3076859"/>
              <a:gd name="connsiteY789" fmla="*/ 592660 h 3513667"/>
              <a:gd name="connsiteX790" fmla="*/ 2166242 w 3076859"/>
              <a:gd name="connsiteY790" fmla="*/ 589949 h 3513667"/>
              <a:gd name="connsiteX791" fmla="*/ 2167242 w 3076859"/>
              <a:gd name="connsiteY791" fmla="*/ 587238 h 3513667"/>
              <a:gd name="connsiteX792" fmla="*/ 2168442 w 3076859"/>
              <a:gd name="connsiteY792" fmla="*/ 584798 h 3513667"/>
              <a:gd name="connsiteX793" fmla="*/ 2170442 w 3076859"/>
              <a:gd name="connsiteY793" fmla="*/ 582222 h 3513667"/>
              <a:gd name="connsiteX794" fmla="*/ 2172442 w 3076859"/>
              <a:gd name="connsiteY794" fmla="*/ 579782 h 3513667"/>
              <a:gd name="connsiteX795" fmla="*/ 2172842 w 3076859"/>
              <a:gd name="connsiteY795" fmla="*/ 570022 h 3513667"/>
              <a:gd name="connsiteX796" fmla="*/ 2173242 w 3076859"/>
              <a:gd name="connsiteY796" fmla="*/ 561211 h 3513667"/>
              <a:gd name="connsiteX797" fmla="*/ 2174442 w 3076859"/>
              <a:gd name="connsiteY797" fmla="*/ 553213 h 3513667"/>
              <a:gd name="connsiteX798" fmla="*/ 2175242 w 3076859"/>
              <a:gd name="connsiteY798" fmla="*/ 549688 h 3513667"/>
              <a:gd name="connsiteX799" fmla="*/ 2175842 w 3076859"/>
              <a:gd name="connsiteY799" fmla="*/ 546028 h 3513667"/>
              <a:gd name="connsiteX800" fmla="*/ 2176842 w 3076859"/>
              <a:gd name="connsiteY800" fmla="*/ 542911 h 3513667"/>
              <a:gd name="connsiteX801" fmla="*/ 2177842 w 3076859"/>
              <a:gd name="connsiteY801" fmla="*/ 539793 h 3513667"/>
              <a:gd name="connsiteX802" fmla="*/ 2179042 w 3076859"/>
              <a:gd name="connsiteY802" fmla="*/ 536810 h 3513667"/>
              <a:gd name="connsiteX803" fmla="*/ 2180242 w 3076859"/>
              <a:gd name="connsiteY803" fmla="*/ 534235 h 3513667"/>
              <a:gd name="connsiteX804" fmla="*/ 2181842 w 3076859"/>
              <a:gd name="connsiteY804" fmla="*/ 531524 h 3513667"/>
              <a:gd name="connsiteX805" fmla="*/ 2183442 w 3076859"/>
              <a:gd name="connsiteY805" fmla="*/ 529219 h 3513667"/>
              <a:gd name="connsiteX806" fmla="*/ 2185042 w 3076859"/>
              <a:gd name="connsiteY806" fmla="*/ 527050 h 3513667"/>
              <a:gd name="connsiteX807" fmla="*/ 2186842 w 3076859"/>
              <a:gd name="connsiteY807" fmla="*/ 525017 h 3513667"/>
              <a:gd name="connsiteX808" fmla="*/ 2188842 w 3076859"/>
              <a:gd name="connsiteY808" fmla="*/ 523119 h 3513667"/>
              <a:gd name="connsiteX809" fmla="*/ 2191042 w 3076859"/>
              <a:gd name="connsiteY809" fmla="*/ 521357 h 3513667"/>
              <a:gd name="connsiteX810" fmla="*/ 2193642 w 3076859"/>
              <a:gd name="connsiteY810" fmla="*/ 519866 h 3513667"/>
              <a:gd name="connsiteX811" fmla="*/ 2196042 w 3076859"/>
              <a:gd name="connsiteY811" fmla="*/ 518374 h 3513667"/>
              <a:gd name="connsiteX812" fmla="*/ 2198842 w 3076859"/>
              <a:gd name="connsiteY812" fmla="*/ 517019 h 3513667"/>
              <a:gd name="connsiteX813" fmla="*/ 2201842 w 3076859"/>
              <a:gd name="connsiteY813" fmla="*/ 515934 h 3513667"/>
              <a:gd name="connsiteX814" fmla="*/ 2204842 w 3076859"/>
              <a:gd name="connsiteY814" fmla="*/ 514850 h 3513667"/>
              <a:gd name="connsiteX815" fmla="*/ 2208242 w 3076859"/>
              <a:gd name="connsiteY815" fmla="*/ 513901 h 3513667"/>
              <a:gd name="connsiteX816" fmla="*/ 2211643 w 3076859"/>
              <a:gd name="connsiteY816" fmla="*/ 513223 h 3513667"/>
              <a:gd name="connsiteX817" fmla="*/ 2215243 w 3076859"/>
              <a:gd name="connsiteY817" fmla="*/ 512410 h 3513667"/>
              <a:gd name="connsiteX818" fmla="*/ 2219443 w 3076859"/>
              <a:gd name="connsiteY818" fmla="*/ 511732 h 3513667"/>
              <a:gd name="connsiteX819" fmla="*/ 2223443 w 3076859"/>
              <a:gd name="connsiteY819" fmla="*/ 511325 h 3513667"/>
              <a:gd name="connsiteX820" fmla="*/ 2227843 w 3076859"/>
              <a:gd name="connsiteY820" fmla="*/ 511054 h 3513667"/>
              <a:gd name="connsiteX821" fmla="*/ 2232443 w 3076859"/>
              <a:gd name="connsiteY821" fmla="*/ 510648 h 3513667"/>
              <a:gd name="connsiteX822" fmla="*/ 2242243 w 3076859"/>
              <a:gd name="connsiteY822" fmla="*/ 510377 h 3513667"/>
              <a:gd name="connsiteX823" fmla="*/ 2265244 w 3076859"/>
              <a:gd name="connsiteY823" fmla="*/ 510241 h 3513667"/>
              <a:gd name="connsiteX824" fmla="*/ 2288244 w 3076859"/>
              <a:gd name="connsiteY824" fmla="*/ 510241 h 3513667"/>
              <a:gd name="connsiteX825" fmla="*/ 2297844 w 3076859"/>
              <a:gd name="connsiteY825" fmla="*/ 512410 h 3513667"/>
              <a:gd name="connsiteX826" fmla="*/ 2300844 w 3076859"/>
              <a:gd name="connsiteY826" fmla="*/ 513630 h 3513667"/>
              <a:gd name="connsiteX827" fmla="*/ 2304044 w 3076859"/>
              <a:gd name="connsiteY827" fmla="*/ 514579 h 3513667"/>
              <a:gd name="connsiteX828" fmla="*/ 2307244 w 3076859"/>
              <a:gd name="connsiteY828" fmla="*/ 515392 h 3513667"/>
              <a:gd name="connsiteX829" fmla="*/ 2310244 w 3076859"/>
              <a:gd name="connsiteY829" fmla="*/ 515934 h 3513667"/>
              <a:gd name="connsiteX830" fmla="*/ 2313444 w 3076859"/>
              <a:gd name="connsiteY830" fmla="*/ 516477 h 3513667"/>
              <a:gd name="connsiteX831" fmla="*/ 2316445 w 3076859"/>
              <a:gd name="connsiteY831" fmla="*/ 516748 h 3513667"/>
              <a:gd name="connsiteX832" fmla="*/ 2319645 w 3076859"/>
              <a:gd name="connsiteY832" fmla="*/ 517019 h 3513667"/>
              <a:gd name="connsiteX833" fmla="*/ 2322845 w 3076859"/>
              <a:gd name="connsiteY833" fmla="*/ 517019 h 3513667"/>
              <a:gd name="connsiteX834" fmla="*/ 2329245 w 3076859"/>
              <a:gd name="connsiteY834" fmla="*/ 517019 h 3513667"/>
              <a:gd name="connsiteX835" fmla="*/ 2335645 w 3076859"/>
              <a:gd name="connsiteY835" fmla="*/ 516748 h 3513667"/>
              <a:gd name="connsiteX836" fmla="*/ 2342045 w 3076859"/>
              <a:gd name="connsiteY836" fmla="*/ 516206 h 3513667"/>
              <a:gd name="connsiteX837" fmla="*/ 2348445 w 3076859"/>
              <a:gd name="connsiteY837" fmla="*/ 515663 h 3513667"/>
              <a:gd name="connsiteX838" fmla="*/ 2354845 w 3076859"/>
              <a:gd name="connsiteY838" fmla="*/ 514986 h 3513667"/>
              <a:gd name="connsiteX839" fmla="*/ 2361445 w 3076859"/>
              <a:gd name="connsiteY839" fmla="*/ 514443 h 3513667"/>
              <a:gd name="connsiteX840" fmla="*/ 2367846 w 3076859"/>
              <a:gd name="connsiteY840" fmla="*/ 514037 h 3513667"/>
              <a:gd name="connsiteX841" fmla="*/ 2374446 w 3076859"/>
              <a:gd name="connsiteY841" fmla="*/ 514037 h 3513667"/>
              <a:gd name="connsiteX842" fmla="*/ 2377646 w 3076859"/>
              <a:gd name="connsiteY842" fmla="*/ 514308 h 3513667"/>
              <a:gd name="connsiteX843" fmla="*/ 2380846 w 3076859"/>
              <a:gd name="connsiteY843" fmla="*/ 514443 h 3513667"/>
              <a:gd name="connsiteX844" fmla="*/ 2384046 w 3076859"/>
              <a:gd name="connsiteY844" fmla="*/ 514714 h 3513667"/>
              <a:gd name="connsiteX845" fmla="*/ 2387446 w 3076859"/>
              <a:gd name="connsiteY845" fmla="*/ 515392 h 3513667"/>
              <a:gd name="connsiteX846" fmla="*/ 2390646 w 3076859"/>
              <a:gd name="connsiteY846" fmla="*/ 515934 h 3513667"/>
              <a:gd name="connsiteX847" fmla="*/ 2393846 w 3076859"/>
              <a:gd name="connsiteY847" fmla="*/ 516748 h 3513667"/>
              <a:gd name="connsiteX848" fmla="*/ 2397046 w 3076859"/>
              <a:gd name="connsiteY848" fmla="*/ 517697 h 3513667"/>
              <a:gd name="connsiteX849" fmla="*/ 2400246 w 3076859"/>
              <a:gd name="connsiteY849" fmla="*/ 518781 h 3513667"/>
              <a:gd name="connsiteX850" fmla="*/ 2401646 w 3076859"/>
              <a:gd name="connsiteY850" fmla="*/ 519188 h 3513667"/>
              <a:gd name="connsiteX851" fmla="*/ 2403046 w 3076859"/>
              <a:gd name="connsiteY851" fmla="*/ 519459 h 3513667"/>
              <a:gd name="connsiteX852" fmla="*/ 2404046 w 3076859"/>
              <a:gd name="connsiteY852" fmla="*/ 519594 h 3513667"/>
              <a:gd name="connsiteX853" fmla="*/ 2405046 w 3076859"/>
              <a:gd name="connsiteY853" fmla="*/ 519594 h 3513667"/>
              <a:gd name="connsiteX854" fmla="*/ 2406246 w 3076859"/>
              <a:gd name="connsiteY854" fmla="*/ 519594 h 3513667"/>
              <a:gd name="connsiteX855" fmla="*/ 2407046 w 3076859"/>
              <a:gd name="connsiteY855" fmla="*/ 519323 h 3513667"/>
              <a:gd name="connsiteX856" fmla="*/ 2407846 w 3076859"/>
              <a:gd name="connsiteY856" fmla="*/ 519052 h 3513667"/>
              <a:gd name="connsiteX857" fmla="*/ 2408646 w 3076859"/>
              <a:gd name="connsiteY857" fmla="*/ 518646 h 3513667"/>
              <a:gd name="connsiteX858" fmla="*/ 2410046 w 3076859"/>
              <a:gd name="connsiteY858" fmla="*/ 517290 h 3513667"/>
              <a:gd name="connsiteX859" fmla="*/ 2411246 w 3076859"/>
              <a:gd name="connsiteY859" fmla="*/ 515799 h 3513667"/>
              <a:gd name="connsiteX860" fmla="*/ 2412046 w 3076859"/>
              <a:gd name="connsiteY860" fmla="*/ 513901 h 3513667"/>
              <a:gd name="connsiteX861" fmla="*/ 2412846 w 3076859"/>
              <a:gd name="connsiteY861" fmla="*/ 511868 h 3513667"/>
              <a:gd name="connsiteX862" fmla="*/ 2413446 w 3076859"/>
              <a:gd name="connsiteY862" fmla="*/ 509834 h 3513667"/>
              <a:gd name="connsiteX863" fmla="*/ 2413846 w 3076859"/>
              <a:gd name="connsiteY863" fmla="*/ 507259 h 3513667"/>
              <a:gd name="connsiteX864" fmla="*/ 2414846 w 3076859"/>
              <a:gd name="connsiteY864" fmla="*/ 502514 h 3513667"/>
              <a:gd name="connsiteX865" fmla="*/ 2415646 w 3076859"/>
              <a:gd name="connsiteY865" fmla="*/ 497770 h 3513667"/>
              <a:gd name="connsiteX866" fmla="*/ 2416446 w 3076859"/>
              <a:gd name="connsiteY866" fmla="*/ 495736 h 3513667"/>
              <a:gd name="connsiteX867" fmla="*/ 2416846 w 3076859"/>
              <a:gd name="connsiteY867" fmla="*/ 493703 h 3513667"/>
              <a:gd name="connsiteX868" fmla="*/ 2418246 w 3076859"/>
              <a:gd name="connsiteY868" fmla="*/ 489772 h 3513667"/>
              <a:gd name="connsiteX869" fmla="*/ 2419247 w 3076859"/>
              <a:gd name="connsiteY869" fmla="*/ 485841 h 3513667"/>
              <a:gd name="connsiteX870" fmla="*/ 2419847 w 3076859"/>
              <a:gd name="connsiteY870" fmla="*/ 481774 h 3513667"/>
              <a:gd name="connsiteX871" fmla="*/ 2420247 w 3076859"/>
              <a:gd name="connsiteY871" fmla="*/ 477571 h 3513667"/>
              <a:gd name="connsiteX872" fmla="*/ 2421247 w 3076859"/>
              <a:gd name="connsiteY872" fmla="*/ 469302 h 3513667"/>
              <a:gd name="connsiteX873" fmla="*/ 2421447 w 3076859"/>
              <a:gd name="connsiteY873" fmla="*/ 465100 h 3513667"/>
              <a:gd name="connsiteX874" fmla="*/ 2421847 w 3076859"/>
              <a:gd name="connsiteY874" fmla="*/ 460898 h 3513667"/>
              <a:gd name="connsiteX875" fmla="*/ 2422647 w 3076859"/>
              <a:gd name="connsiteY875" fmla="*/ 456967 h 3513667"/>
              <a:gd name="connsiteX876" fmla="*/ 2423447 w 3076859"/>
              <a:gd name="connsiteY876" fmla="*/ 452900 h 3513667"/>
              <a:gd name="connsiteX877" fmla="*/ 2424847 w 3076859"/>
              <a:gd name="connsiteY877" fmla="*/ 448969 h 3513667"/>
              <a:gd name="connsiteX878" fmla="*/ 2426447 w 3076859"/>
              <a:gd name="connsiteY878" fmla="*/ 445173 h 3513667"/>
              <a:gd name="connsiteX879" fmla="*/ 2427647 w 3076859"/>
              <a:gd name="connsiteY879" fmla="*/ 443411 h 3513667"/>
              <a:gd name="connsiteX880" fmla="*/ 2428647 w 3076859"/>
              <a:gd name="connsiteY880" fmla="*/ 441649 h 3513667"/>
              <a:gd name="connsiteX881" fmla="*/ 2430047 w 3076859"/>
              <a:gd name="connsiteY881" fmla="*/ 439886 h 3513667"/>
              <a:gd name="connsiteX882" fmla="*/ 2431447 w 3076859"/>
              <a:gd name="connsiteY882" fmla="*/ 438260 h 3513667"/>
              <a:gd name="connsiteX883" fmla="*/ 2433247 w 3076859"/>
              <a:gd name="connsiteY883" fmla="*/ 436497 h 3513667"/>
              <a:gd name="connsiteX884" fmla="*/ 2435047 w 3076859"/>
              <a:gd name="connsiteY884" fmla="*/ 434871 h 3513667"/>
              <a:gd name="connsiteX885" fmla="*/ 2437047 w 3076859"/>
              <a:gd name="connsiteY885" fmla="*/ 433244 h 3513667"/>
              <a:gd name="connsiteX886" fmla="*/ 2439247 w 3076859"/>
              <a:gd name="connsiteY886" fmla="*/ 431888 h 3513667"/>
              <a:gd name="connsiteX887" fmla="*/ 2439447 w 3076859"/>
              <a:gd name="connsiteY887" fmla="*/ 428364 h 3513667"/>
              <a:gd name="connsiteX888" fmla="*/ 2439647 w 3076859"/>
              <a:gd name="connsiteY888" fmla="*/ 425246 h 3513667"/>
              <a:gd name="connsiteX889" fmla="*/ 2440447 w 3076859"/>
              <a:gd name="connsiteY889" fmla="*/ 422535 h 3513667"/>
              <a:gd name="connsiteX890" fmla="*/ 2440847 w 3076859"/>
              <a:gd name="connsiteY890" fmla="*/ 420095 h 3513667"/>
              <a:gd name="connsiteX891" fmla="*/ 2441647 w 3076859"/>
              <a:gd name="connsiteY891" fmla="*/ 418061 h 3513667"/>
              <a:gd name="connsiteX892" fmla="*/ 2442647 w 3076859"/>
              <a:gd name="connsiteY892" fmla="*/ 416299 h 3513667"/>
              <a:gd name="connsiteX893" fmla="*/ 2443647 w 3076859"/>
              <a:gd name="connsiteY893" fmla="*/ 414672 h 3513667"/>
              <a:gd name="connsiteX894" fmla="*/ 2444647 w 3076859"/>
              <a:gd name="connsiteY894" fmla="*/ 413452 h 3513667"/>
              <a:gd name="connsiteX895" fmla="*/ 2446047 w 3076859"/>
              <a:gd name="connsiteY895" fmla="*/ 412368 h 3513667"/>
              <a:gd name="connsiteX896" fmla="*/ 2447447 w 3076859"/>
              <a:gd name="connsiteY896" fmla="*/ 411555 h 3513667"/>
              <a:gd name="connsiteX897" fmla="*/ 2448847 w 3076859"/>
              <a:gd name="connsiteY897" fmla="*/ 411012 h 3513667"/>
              <a:gd name="connsiteX898" fmla="*/ 2450447 w 3076859"/>
              <a:gd name="connsiteY898" fmla="*/ 410741 h 3513667"/>
              <a:gd name="connsiteX899" fmla="*/ 2452047 w 3076859"/>
              <a:gd name="connsiteY899" fmla="*/ 410335 h 3513667"/>
              <a:gd name="connsiteX900" fmla="*/ 2453647 w 3076859"/>
              <a:gd name="connsiteY900" fmla="*/ 410335 h 3513667"/>
              <a:gd name="connsiteX901" fmla="*/ 2455447 w 3076859"/>
              <a:gd name="connsiteY901" fmla="*/ 410335 h 3513667"/>
              <a:gd name="connsiteX902" fmla="*/ 2457047 w 3076859"/>
              <a:gd name="connsiteY902" fmla="*/ 410470 h 3513667"/>
              <a:gd name="connsiteX903" fmla="*/ 2460847 w 3076859"/>
              <a:gd name="connsiteY903" fmla="*/ 411148 h 3513667"/>
              <a:gd name="connsiteX904" fmla="*/ 2464447 w 3076859"/>
              <a:gd name="connsiteY904" fmla="*/ 412097 h 3513667"/>
              <a:gd name="connsiteX905" fmla="*/ 2472248 w 3076859"/>
              <a:gd name="connsiteY905" fmla="*/ 414130 h 3513667"/>
              <a:gd name="connsiteX906" fmla="*/ 2475848 w 3076859"/>
              <a:gd name="connsiteY906" fmla="*/ 414808 h 3513667"/>
              <a:gd name="connsiteX907" fmla="*/ 2477848 w 3076859"/>
              <a:gd name="connsiteY907" fmla="*/ 415215 h 3513667"/>
              <a:gd name="connsiteX908" fmla="*/ 2479648 w 3076859"/>
              <a:gd name="connsiteY908" fmla="*/ 415350 h 3513667"/>
              <a:gd name="connsiteX909" fmla="*/ 2481248 w 3076859"/>
              <a:gd name="connsiteY909" fmla="*/ 415486 h 3513667"/>
              <a:gd name="connsiteX910" fmla="*/ 2483048 w 3076859"/>
              <a:gd name="connsiteY910" fmla="*/ 415350 h 3513667"/>
              <a:gd name="connsiteX911" fmla="*/ 2484648 w 3076859"/>
              <a:gd name="connsiteY911" fmla="*/ 415215 h 3513667"/>
              <a:gd name="connsiteX912" fmla="*/ 2486248 w 3076859"/>
              <a:gd name="connsiteY912" fmla="*/ 414808 h 3513667"/>
              <a:gd name="connsiteX913" fmla="*/ 2488248 w 3076859"/>
              <a:gd name="connsiteY913" fmla="*/ 412910 h 3513667"/>
              <a:gd name="connsiteX914" fmla="*/ 2490448 w 3076859"/>
              <a:gd name="connsiteY914" fmla="*/ 411148 h 3513667"/>
              <a:gd name="connsiteX915" fmla="*/ 2492848 w 3076859"/>
              <a:gd name="connsiteY915" fmla="*/ 409792 h 3513667"/>
              <a:gd name="connsiteX916" fmla="*/ 2495048 w 3076859"/>
              <a:gd name="connsiteY916" fmla="*/ 408708 h 3513667"/>
              <a:gd name="connsiteX917" fmla="*/ 2497648 w 3076859"/>
              <a:gd name="connsiteY917" fmla="*/ 407895 h 3513667"/>
              <a:gd name="connsiteX918" fmla="*/ 2499848 w 3076859"/>
              <a:gd name="connsiteY918" fmla="*/ 407081 h 3513667"/>
              <a:gd name="connsiteX919" fmla="*/ 2502448 w 3076859"/>
              <a:gd name="connsiteY919" fmla="*/ 406675 h 3513667"/>
              <a:gd name="connsiteX920" fmla="*/ 2504848 w 3076859"/>
              <a:gd name="connsiteY920" fmla="*/ 406539 h 3513667"/>
              <a:gd name="connsiteX921" fmla="*/ 2507448 w 3076859"/>
              <a:gd name="connsiteY921" fmla="*/ 406403 h 3513667"/>
              <a:gd name="connsiteX922" fmla="*/ 2509848 w 3076859"/>
              <a:gd name="connsiteY922" fmla="*/ 406403 h 3513667"/>
              <a:gd name="connsiteX923" fmla="*/ 2512648 w 3076859"/>
              <a:gd name="connsiteY923" fmla="*/ 406539 h 3513667"/>
              <a:gd name="connsiteX924" fmla="*/ 2515248 w 3076859"/>
              <a:gd name="connsiteY924" fmla="*/ 406810 h 3513667"/>
              <a:gd name="connsiteX925" fmla="*/ 2520448 w 3076859"/>
              <a:gd name="connsiteY925" fmla="*/ 407488 h 3513667"/>
              <a:gd name="connsiteX926" fmla="*/ 2525649 w 3076859"/>
              <a:gd name="connsiteY926" fmla="*/ 408437 h 3513667"/>
              <a:gd name="connsiteX927" fmla="*/ 2553449 w 3076859"/>
              <a:gd name="connsiteY927" fmla="*/ 415350 h 3513667"/>
              <a:gd name="connsiteX928" fmla="*/ 2552649 w 3076859"/>
              <a:gd name="connsiteY928" fmla="*/ 414401 h 3513667"/>
              <a:gd name="connsiteX929" fmla="*/ 2553649 w 3076859"/>
              <a:gd name="connsiteY929" fmla="*/ 409521 h 3513667"/>
              <a:gd name="connsiteX930" fmla="*/ 2555249 w 3076859"/>
              <a:gd name="connsiteY930" fmla="*/ 404777 h 3513667"/>
              <a:gd name="connsiteX931" fmla="*/ 2557049 w 3076859"/>
              <a:gd name="connsiteY931" fmla="*/ 400710 h 3513667"/>
              <a:gd name="connsiteX932" fmla="*/ 2559049 w 3076859"/>
              <a:gd name="connsiteY932" fmla="*/ 396914 h 3513667"/>
              <a:gd name="connsiteX933" fmla="*/ 2561249 w 3076859"/>
              <a:gd name="connsiteY933" fmla="*/ 393661 h 3513667"/>
              <a:gd name="connsiteX934" fmla="*/ 2563449 w 3076859"/>
              <a:gd name="connsiteY934" fmla="*/ 390814 h 3513667"/>
              <a:gd name="connsiteX935" fmla="*/ 2566049 w 3076859"/>
              <a:gd name="connsiteY935" fmla="*/ 388103 h 3513667"/>
              <a:gd name="connsiteX936" fmla="*/ 2568849 w 3076859"/>
              <a:gd name="connsiteY936" fmla="*/ 385934 h 3513667"/>
              <a:gd name="connsiteX937" fmla="*/ 2571449 w 3076859"/>
              <a:gd name="connsiteY937" fmla="*/ 383901 h 3513667"/>
              <a:gd name="connsiteX938" fmla="*/ 2574449 w 3076859"/>
              <a:gd name="connsiteY938" fmla="*/ 382410 h 3513667"/>
              <a:gd name="connsiteX939" fmla="*/ 2577650 w 3076859"/>
              <a:gd name="connsiteY939" fmla="*/ 381054 h 3513667"/>
              <a:gd name="connsiteX940" fmla="*/ 2580850 w 3076859"/>
              <a:gd name="connsiteY940" fmla="*/ 379970 h 3513667"/>
              <a:gd name="connsiteX941" fmla="*/ 2584050 w 3076859"/>
              <a:gd name="connsiteY941" fmla="*/ 379021 h 3513667"/>
              <a:gd name="connsiteX942" fmla="*/ 2587450 w 3076859"/>
              <a:gd name="connsiteY942" fmla="*/ 378343 h 3513667"/>
              <a:gd name="connsiteX943" fmla="*/ 2590850 w 3076859"/>
              <a:gd name="connsiteY943" fmla="*/ 377936 h 3513667"/>
              <a:gd name="connsiteX944" fmla="*/ 2594450 w 3076859"/>
              <a:gd name="connsiteY944" fmla="*/ 377665 h 3513667"/>
              <a:gd name="connsiteX945" fmla="*/ 2598250 w 3076859"/>
              <a:gd name="connsiteY945" fmla="*/ 377394 h 3513667"/>
              <a:gd name="connsiteX946" fmla="*/ 2601850 w 3076859"/>
              <a:gd name="connsiteY946" fmla="*/ 377394 h 3513667"/>
              <a:gd name="connsiteX947" fmla="*/ 2605450 w 3076859"/>
              <a:gd name="connsiteY947" fmla="*/ 377665 h 3513667"/>
              <a:gd name="connsiteX948" fmla="*/ 2609050 w 3076859"/>
              <a:gd name="connsiteY948" fmla="*/ 377801 h 3513667"/>
              <a:gd name="connsiteX949" fmla="*/ 2616650 w 3076859"/>
              <a:gd name="connsiteY949" fmla="*/ 378343 h 3513667"/>
              <a:gd name="connsiteX950" fmla="*/ 2624250 w 3076859"/>
              <a:gd name="connsiteY950" fmla="*/ 379021 h 3513667"/>
              <a:gd name="connsiteX951" fmla="*/ 2631451 w 3076859"/>
              <a:gd name="connsiteY951" fmla="*/ 379563 h 3513667"/>
              <a:gd name="connsiteX952" fmla="*/ 2638451 w 3076859"/>
              <a:gd name="connsiteY952" fmla="*/ 380105 h 3513667"/>
              <a:gd name="connsiteX953" fmla="*/ 2642051 w 3076859"/>
              <a:gd name="connsiteY953" fmla="*/ 380105 h 3513667"/>
              <a:gd name="connsiteX954" fmla="*/ 2645451 w 3076859"/>
              <a:gd name="connsiteY954" fmla="*/ 380105 h 3513667"/>
              <a:gd name="connsiteX955" fmla="*/ 2648651 w 3076859"/>
              <a:gd name="connsiteY955" fmla="*/ 379970 h 3513667"/>
              <a:gd name="connsiteX956" fmla="*/ 2651851 w 3076859"/>
              <a:gd name="connsiteY956" fmla="*/ 379563 h 3513667"/>
              <a:gd name="connsiteX957" fmla="*/ 2655251 w 3076859"/>
              <a:gd name="connsiteY957" fmla="*/ 379156 h 3513667"/>
              <a:gd name="connsiteX958" fmla="*/ 2659051 w 3076859"/>
              <a:gd name="connsiteY958" fmla="*/ 378885 h 3513667"/>
              <a:gd name="connsiteX959" fmla="*/ 2663251 w 3076859"/>
              <a:gd name="connsiteY959" fmla="*/ 378750 h 3513667"/>
              <a:gd name="connsiteX960" fmla="*/ 2667451 w 3076859"/>
              <a:gd name="connsiteY960" fmla="*/ 378750 h 3513667"/>
              <a:gd name="connsiteX961" fmla="*/ 2671851 w 3076859"/>
              <a:gd name="connsiteY961" fmla="*/ 378885 h 3513667"/>
              <a:gd name="connsiteX962" fmla="*/ 2676651 w 3076859"/>
              <a:gd name="connsiteY962" fmla="*/ 379156 h 3513667"/>
              <a:gd name="connsiteX963" fmla="*/ 2681252 w 3076859"/>
              <a:gd name="connsiteY963" fmla="*/ 379563 h 3513667"/>
              <a:gd name="connsiteX964" fmla="*/ 2686252 w 3076859"/>
              <a:gd name="connsiteY964" fmla="*/ 380105 h 3513667"/>
              <a:gd name="connsiteX965" fmla="*/ 2691052 w 3076859"/>
              <a:gd name="connsiteY965" fmla="*/ 380647 h 3513667"/>
              <a:gd name="connsiteX966" fmla="*/ 2696052 w 3076859"/>
              <a:gd name="connsiteY966" fmla="*/ 381461 h 3513667"/>
              <a:gd name="connsiteX967" fmla="*/ 2701052 w 3076859"/>
              <a:gd name="connsiteY967" fmla="*/ 382410 h 3513667"/>
              <a:gd name="connsiteX968" fmla="*/ 2705852 w 3076859"/>
              <a:gd name="connsiteY968" fmla="*/ 383494 h 3513667"/>
              <a:gd name="connsiteX969" fmla="*/ 2710852 w 3076859"/>
              <a:gd name="connsiteY969" fmla="*/ 384579 h 3513667"/>
              <a:gd name="connsiteX970" fmla="*/ 2715652 w 3076859"/>
              <a:gd name="connsiteY970" fmla="*/ 385799 h 3513667"/>
              <a:gd name="connsiteX971" fmla="*/ 2720252 w 3076859"/>
              <a:gd name="connsiteY971" fmla="*/ 387154 h 3513667"/>
              <a:gd name="connsiteX972" fmla="*/ 2724652 w 3076859"/>
              <a:gd name="connsiteY972" fmla="*/ 388781 h 3513667"/>
              <a:gd name="connsiteX973" fmla="*/ 2731653 w 3076859"/>
              <a:gd name="connsiteY973" fmla="*/ 386883 h 3513667"/>
              <a:gd name="connsiteX974" fmla="*/ 2735053 w 3076859"/>
              <a:gd name="connsiteY974" fmla="*/ 386070 h 3513667"/>
              <a:gd name="connsiteX975" fmla="*/ 2738453 w 3076859"/>
              <a:gd name="connsiteY975" fmla="*/ 385392 h 3513667"/>
              <a:gd name="connsiteX976" fmla="*/ 2741653 w 3076859"/>
              <a:gd name="connsiteY976" fmla="*/ 384850 h 3513667"/>
              <a:gd name="connsiteX977" fmla="*/ 2744853 w 3076859"/>
              <a:gd name="connsiteY977" fmla="*/ 384579 h 3513667"/>
              <a:gd name="connsiteX978" fmla="*/ 2748053 w 3076859"/>
              <a:gd name="connsiteY978" fmla="*/ 384443 h 3513667"/>
              <a:gd name="connsiteX979" fmla="*/ 2751053 w 3076859"/>
              <a:gd name="connsiteY979" fmla="*/ 384579 h 3513667"/>
              <a:gd name="connsiteX980" fmla="*/ 2752653 w 3076859"/>
              <a:gd name="connsiteY980" fmla="*/ 384850 h 3513667"/>
              <a:gd name="connsiteX981" fmla="*/ 2753853 w 3076859"/>
              <a:gd name="connsiteY981" fmla="*/ 385121 h 3513667"/>
              <a:gd name="connsiteX982" fmla="*/ 2755253 w 3076859"/>
              <a:gd name="connsiteY982" fmla="*/ 385663 h 3513667"/>
              <a:gd name="connsiteX983" fmla="*/ 2756653 w 3076859"/>
              <a:gd name="connsiteY983" fmla="*/ 386070 h 3513667"/>
              <a:gd name="connsiteX984" fmla="*/ 2758053 w 3076859"/>
              <a:gd name="connsiteY984" fmla="*/ 386748 h 3513667"/>
              <a:gd name="connsiteX985" fmla="*/ 2759453 w 3076859"/>
              <a:gd name="connsiteY985" fmla="*/ 387561 h 3513667"/>
              <a:gd name="connsiteX986" fmla="*/ 2760853 w 3076859"/>
              <a:gd name="connsiteY986" fmla="*/ 388239 h 3513667"/>
              <a:gd name="connsiteX987" fmla="*/ 2761853 w 3076859"/>
              <a:gd name="connsiteY987" fmla="*/ 389323 h 3513667"/>
              <a:gd name="connsiteX988" fmla="*/ 2763253 w 3076859"/>
              <a:gd name="connsiteY988" fmla="*/ 390408 h 3513667"/>
              <a:gd name="connsiteX989" fmla="*/ 2764453 w 3076859"/>
              <a:gd name="connsiteY989" fmla="*/ 391628 h 3513667"/>
              <a:gd name="connsiteX990" fmla="*/ 2765653 w 3076859"/>
              <a:gd name="connsiteY990" fmla="*/ 393119 h 3513667"/>
              <a:gd name="connsiteX991" fmla="*/ 2766453 w 3076859"/>
              <a:gd name="connsiteY991" fmla="*/ 394610 h 3513667"/>
              <a:gd name="connsiteX992" fmla="*/ 2768453 w 3076859"/>
              <a:gd name="connsiteY992" fmla="*/ 398134 h 3513667"/>
              <a:gd name="connsiteX993" fmla="*/ 2770453 w 3076859"/>
              <a:gd name="connsiteY993" fmla="*/ 402472 h 3513667"/>
              <a:gd name="connsiteX994" fmla="*/ 2771253 w 3076859"/>
              <a:gd name="connsiteY994" fmla="*/ 404099 h 3513667"/>
              <a:gd name="connsiteX995" fmla="*/ 2772053 w 3076859"/>
              <a:gd name="connsiteY995" fmla="*/ 405590 h 3513667"/>
              <a:gd name="connsiteX996" fmla="*/ 2773053 w 3076859"/>
              <a:gd name="connsiteY996" fmla="*/ 406946 h 3513667"/>
              <a:gd name="connsiteX997" fmla="*/ 2774253 w 3076859"/>
              <a:gd name="connsiteY997" fmla="*/ 408437 h 3513667"/>
              <a:gd name="connsiteX998" fmla="*/ 2775653 w 3076859"/>
              <a:gd name="connsiteY998" fmla="*/ 409657 h 3513667"/>
              <a:gd name="connsiteX999" fmla="*/ 2777053 w 3076859"/>
              <a:gd name="connsiteY999" fmla="*/ 410741 h 3513667"/>
              <a:gd name="connsiteX1000" fmla="*/ 2778653 w 3076859"/>
              <a:gd name="connsiteY1000" fmla="*/ 411826 h 3513667"/>
              <a:gd name="connsiteX1001" fmla="*/ 2780453 w 3076859"/>
              <a:gd name="connsiteY1001" fmla="*/ 412639 h 3513667"/>
              <a:gd name="connsiteX1002" fmla="*/ 2782053 w 3076859"/>
              <a:gd name="connsiteY1002" fmla="*/ 413452 h 3513667"/>
              <a:gd name="connsiteX1003" fmla="*/ 2784054 w 3076859"/>
              <a:gd name="connsiteY1003" fmla="*/ 414130 h 3513667"/>
              <a:gd name="connsiteX1004" fmla="*/ 2786054 w 3076859"/>
              <a:gd name="connsiteY1004" fmla="*/ 414672 h 3513667"/>
              <a:gd name="connsiteX1005" fmla="*/ 2788054 w 3076859"/>
              <a:gd name="connsiteY1005" fmla="*/ 415079 h 3513667"/>
              <a:gd name="connsiteX1006" fmla="*/ 2790254 w 3076859"/>
              <a:gd name="connsiteY1006" fmla="*/ 415215 h 3513667"/>
              <a:gd name="connsiteX1007" fmla="*/ 2792454 w 3076859"/>
              <a:gd name="connsiteY1007" fmla="*/ 415079 h 3513667"/>
              <a:gd name="connsiteX1008" fmla="*/ 2794854 w 3076859"/>
              <a:gd name="connsiteY1008" fmla="*/ 414808 h 3513667"/>
              <a:gd name="connsiteX1009" fmla="*/ 2797054 w 3076859"/>
              <a:gd name="connsiteY1009" fmla="*/ 414401 h 3513667"/>
              <a:gd name="connsiteX1010" fmla="*/ 2799054 w 3076859"/>
              <a:gd name="connsiteY1010" fmla="*/ 410877 h 3513667"/>
              <a:gd name="connsiteX1011" fmla="*/ 2801054 w 3076859"/>
              <a:gd name="connsiteY1011" fmla="*/ 408030 h 3513667"/>
              <a:gd name="connsiteX1012" fmla="*/ 2803054 w 3076859"/>
              <a:gd name="connsiteY1012" fmla="*/ 405861 h 3513667"/>
              <a:gd name="connsiteX1013" fmla="*/ 2804854 w 3076859"/>
              <a:gd name="connsiteY1013" fmla="*/ 404370 h 3513667"/>
              <a:gd name="connsiteX1014" fmla="*/ 2805654 w 3076859"/>
              <a:gd name="connsiteY1014" fmla="*/ 403828 h 3513667"/>
              <a:gd name="connsiteX1015" fmla="*/ 2806654 w 3076859"/>
              <a:gd name="connsiteY1015" fmla="*/ 403557 h 3513667"/>
              <a:gd name="connsiteX1016" fmla="*/ 2807254 w 3076859"/>
              <a:gd name="connsiteY1016" fmla="*/ 403286 h 3513667"/>
              <a:gd name="connsiteX1017" fmla="*/ 2808054 w 3076859"/>
              <a:gd name="connsiteY1017" fmla="*/ 403150 h 3513667"/>
              <a:gd name="connsiteX1018" fmla="*/ 2808854 w 3076859"/>
              <a:gd name="connsiteY1018" fmla="*/ 403150 h 3513667"/>
              <a:gd name="connsiteX1019" fmla="*/ 2809654 w 3076859"/>
              <a:gd name="connsiteY1019" fmla="*/ 403286 h 3513667"/>
              <a:gd name="connsiteX1020" fmla="*/ 2810254 w 3076859"/>
              <a:gd name="connsiteY1020" fmla="*/ 403557 h 3513667"/>
              <a:gd name="connsiteX1021" fmla="*/ 2810854 w 3076859"/>
              <a:gd name="connsiteY1021" fmla="*/ 403828 h 3513667"/>
              <a:gd name="connsiteX1022" fmla="*/ 2812254 w 3076859"/>
              <a:gd name="connsiteY1022" fmla="*/ 404777 h 3513667"/>
              <a:gd name="connsiteX1023" fmla="*/ 2813454 w 3076859"/>
              <a:gd name="connsiteY1023" fmla="*/ 405997 h 3513667"/>
              <a:gd name="connsiteX1024" fmla="*/ 2814654 w 3076859"/>
              <a:gd name="connsiteY1024" fmla="*/ 407623 h 3513667"/>
              <a:gd name="connsiteX1025" fmla="*/ 2815654 w 3076859"/>
              <a:gd name="connsiteY1025" fmla="*/ 409521 h 3513667"/>
              <a:gd name="connsiteX1026" fmla="*/ 2817854 w 3076859"/>
              <a:gd name="connsiteY1026" fmla="*/ 413452 h 3513667"/>
              <a:gd name="connsiteX1027" fmla="*/ 2819454 w 3076859"/>
              <a:gd name="connsiteY1027" fmla="*/ 417926 h 3513667"/>
              <a:gd name="connsiteX1028" fmla="*/ 2823454 w 3076859"/>
              <a:gd name="connsiteY1028" fmla="*/ 428906 h 3513667"/>
              <a:gd name="connsiteX1029" fmla="*/ 2827454 w 3076859"/>
              <a:gd name="connsiteY1029" fmla="*/ 439886 h 3513667"/>
              <a:gd name="connsiteX1030" fmla="*/ 2831054 w 3076859"/>
              <a:gd name="connsiteY1030" fmla="*/ 450867 h 3513667"/>
              <a:gd name="connsiteX1031" fmla="*/ 2834454 w 3076859"/>
              <a:gd name="connsiteY1031" fmla="*/ 461847 h 3513667"/>
              <a:gd name="connsiteX1032" fmla="*/ 2837655 w 3076859"/>
              <a:gd name="connsiteY1032" fmla="*/ 472962 h 3513667"/>
              <a:gd name="connsiteX1033" fmla="*/ 2840855 w 3076859"/>
              <a:gd name="connsiteY1033" fmla="*/ 484078 h 3513667"/>
              <a:gd name="connsiteX1034" fmla="*/ 2843655 w 3076859"/>
              <a:gd name="connsiteY1034" fmla="*/ 495194 h 3513667"/>
              <a:gd name="connsiteX1035" fmla="*/ 2846255 w 3076859"/>
              <a:gd name="connsiteY1035" fmla="*/ 506581 h 3513667"/>
              <a:gd name="connsiteX1036" fmla="*/ 2848655 w 3076859"/>
              <a:gd name="connsiteY1036" fmla="*/ 517832 h 3513667"/>
              <a:gd name="connsiteX1037" fmla="*/ 2850655 w 3076859"/>
              <a:gd name="connsiteY1037" fmla="*/ 529084 h 3513667"/>
              <a:gd name="connsiteX1038" fmla="*/ 2852455 w 3076859"/>
              <a:gd name="connsiteY1038" fmla="*/ 540335 h 3513667"/>
              <a:gd name="connsiteX1039" fmla="*/ 2854055 w 3076859"/>
              <a:gd name="connsiteY1039" fmla="*/ 551857 h 3513667"/>
              <a:gd name="connsiteX1040" fmla="*/ 2855255 w 3076859"/>
              <a:gd name="connsiteY1040" fmla="*/ 563244 h 3513667"/>
              <a:gd name="connsiteX1041" fmla="*/ 2856255 w 3076859"/>
              <a:gd name="connsiteY1041" fmla="*/ 574631 h 3513667"/>
              <a:gd name="connsiteX1042" fmla="*/ 2857055 w 3076859"/>
              <a:gd name="connsiteY1042" fmla="*/ 586289 h 3513667"/>
              <a:gd name="connsiteX1043" fmla="*/ 2857255 w 3076859"/>
              <a:gd name="connsiteY1043" fmla="*/ 597812 h 3513667"/>
              <a:gd name="connsiteX1044" fmla="*/ 2862455 w 3076859"/>
              <a:gd name="connsiteY1044" fmla="*/ 625872 h 3513667"/>
              <a:gd name="connsiteX1045" fmla="*/ 2865055 w 3076859"/>
              <a:gd name="connsiteY1045" fmla="*/ 639970 h 3513667"/>
              <a:gd name="connsiteX1046" fmla="*/ 2867255 w 3076859"/>
              <a:gd name="connsiteY1046" fmla="*/ 653933 h 3513667"/>
              <a:gd name="connsiteX1047" fmla="*/ 2869255 w 3076859"/>
              <a:gd name="connsiteY1047" fmla="*/ 668031 h 3513667"/>
              <a:gd name="connsiteX1048" fmla="*/ 2871455 w 3076859"/>
              <a:gd name="connsiteY1048" fmla="*/ 681993 h 3513667"/>
              <a:gd name="connsiteX1049" fmla="*/ 2873055 w 3076859"/>
              <a:gd name="connsiteY1049" fmla="*/ 696091 h 3513667"/>
              <a:gd name="connsiteX1050" fmla="*/ 2874655 w 3076859"/>
              <a:gd name="connsiteY1050" fmla="*/ 710054 h 3513667"/>
              <a:gd name="connsiteX1051" fmla="*/ 2875655 w 3076859"/>
              <a:gd name="connsiteY1051" fmla="*/ 724287 h 3513667"/>
              <a:gd name="connsiteX1052" fmla="*/ 2876855 w 3076859"/>
              <a:gd name="connsiteY1052" fmla="*/ 738385 h 3513667"/>
              <a:gd name="connsiteX1053" fmla="*/ 2877455 w 3076859"/>
              <a:gd name="connsiteY1053" fmla="*/ 752483 h 3513667"/>
              <a:gd name="connsiteX1054" fmla="*/ 2877855 w 3076859"/>
              <a:gd name="connsiteY1054" fmla="*/ 766717 h 3513667"/>
              <a:gd name="connsiteX1055" fmla="*/ 2877855 w 3076859"/>
              <a:gd name="connsiteY1055" fmla="*/ 780679 h 3513667"/>
              <a:gd name="connsiteX1056" fmla="*/ 2877455 w 3076859"/>
              <a:gd name="connsiteY1056" fmla="*/ 794913 h 3513667"/>
              <a:gd name="connsiteX1057" fmla="*/ 2876855 w 3076859"/>
              <a:gd name="connsiteY1057" fmla="*/ 809147 h 3513667"/>
              <a:gd name="connsiteX1058" fmla="*/ 2875455 w 3076859"/>
              <a:gd name="connsiteY1058" fmla="*/ 823380 h 3513667"/>
              <a:gd name="connsiteX1059" fmla="*/ 2905056 w 3076859"/>
              <a:gd name="connsiteY1059" fmla="*/ 1195623 h 3513667"/>
              <a:gd name="connsiteX1060" fmla="*/ 2908056 w 3076859"/>
              <a:gd name="connsiteY1060" fmla="*/ 1206874 h 3513667"/>
              <a:gd name="connsiteX1061" fmla="*/ 2910856 w 3076859"/>
              <a:gd name="connsiteY1061" fmla="*/ 1218126 h 3513667"/>
              <a:gd name="connsiteX1062" fmla="*/ 2913056 w 3076859"/>
              <a:gd name="connsiteY1062" fmla="*/ 1229648 h 3513667"/>
              <a:gd name="connsiteX1063" fmla="*/ 2915456 w 3076859"/>
              <a:gd name="connsiteY1063" fmla="*/ 1241035 h 3513667"/>
              <a:gd name="connsiteX1064" fmla="*/ 2917256 w 3076859"/>
              <a:gd name="connsiteY1064" fmla="*/ 1252422 h 3513667"/>
              <a:gd name="connsiteX1065" fmla="*/ 2918856 w 3076859"/>
              <a:gd name="connsiteY1065" fmla="*/ 1263809 h 3513667"/>
              <a:gd name="connsiteX1066" fmla="*/ 2920456 w 3076859"/>
              <a:gd name="connsiteY1066" fmla="*/ 1275331 h 3513667"/>
              <a:gd name="connsiteX1067" fmla="*/ 2921656 w 3076859"/>
              <a:gd name="connsiteY1067" fmla="*/ 1286854 h 3513667"/>
              <a:gd name="connsiteX1068" fmla="*/ 2922456 w 3076859"/>
              <a:gd name="connsiteY1068" fmla="*/ 1298240 h 3513667"/>
              <a:gd name="connsiteX1069" fmla="*/ 2923456 w 3076859"/>
              <a:gd name="connsiteY1069" fmla="*/ 1309627 h 3513667"/>
              <a:gd name="connsiteX1070" fmla="*/ 2923856 w 3076859"/>
              <a:gd name="connsiteY1070" fmla="*/ 1321285 h 3513667"/>
              <a:gd name="connsiteX1071" fmla="*/ 2924256 w 3076859"/>
              <a:gd name="connsiteY1071" fmla="*/ 1332808 h 3513667"/>
              <a:gd name="connsiteX1072" fmla="*/ 2924256 w 3076859"/>
              <a:gd name="connsiteY1072" fmla="*/ 1344330 h 3513667"/>
              <a:gd name="connsiteX1073" fmla="*/ 2924256 w 3076859"/>
              <a:gd name="connsiteY1073" fmla="*/ 1355853 h 3513667"/>
              <a:gd name="connsiteX1074" fmla="*/ 2924056 w 3076859"/>
              <a:gd name="connsiteY1074" fmla="*/ 1367511 h 3513667"/>
              <a:gd name="connsiteX1075" fmla="*/ 2923856 w 3076859"/>
              <a:gd name="connsiteY1075" fmla="*/ 1379033 h 3513667"/>
              <a:gd name="connsiteX1076" fmla="*/ 2924256 w 3076859"/>
              <a:gd name="connsiteY1076" fmla="*/ 1379711 h 3513667"/>
              <a:gd name="connsiteX1077" fmla="*/ 2924656 w 3076859"/>
              <a:gd name="connsiteY1077" fmla="*/ 1380253 h 3513667"/>
              <a:gd name="connsiteX1078" fmla="*/ 2925056 w 3076859"/>
              <a:gd name="connsiteY1078" fmla="*/ 1381202 h 3513667"/>
              <a:gd name="connsiteX1079" fmla="*/ 2925256 w 3076859"/>
              <a:gd name="connsiteY1079" fmla="*/ 1382151 h 3513667"/>
              <a:gd name="connsiteX1080" fmla="*/ 2925056 w 3076859"/>
              <a:gd name="connsiteY1080" fmla="*/ 1383235 h 3513667"/>
              <a:gd name="connsiteX1081" fmla="*/ 2924656 w 3076859"/>
              <a:gd name="connsiteY1081" fmla="*/ 1384455 h 3513667"/>
              <a:gd name="connsiteX1082" fmla="*/ 2924256 w 3076859"/>
              <a:gd name="connsiteY1082" fmla="*/ 1385811 h 3513667"/>
              <a:gd name="connsiteX1083" fmla="*/ 2923656 w 3076859"/>
              <a:gd name="connsiteY1083" fmla="*/ 1387573 h 3513667"/>
              <a:gd name="connsiteX1084" fmla="*/ 2924056 w 3076859"/>
              <a:gd name="connsiteY1084" fmla="*/ 1391233 h 3513667"/>
              <a:gd name="connsiteX1085" fmla="*/ 2924456 w 3076859"/>
              <a:gd name="connsiteY1085" fmla="*/ 1395029 h 3513667"/>
              <a:gd name="connsiteX1086" fmla="*/ 2926056 w 3076859"/>
              <a:gd name="connsiteY1086" fmla="*/ 1397605 h 3513667"/>
              <a:gd name="connsiteX1087" fmla="*/ 2927656 w 3076859"/>
              <a:gd name="connsiteY1087" fmla="*/ 1400180 h 3513667"/>
              <a:gd name="connsiteX1088" fmla="*/ 2929056 w 3076859"/>
              <a:gd name="connsiteY1088" fmla="*/ 1402891 h 3513667"/>
              <a:gd name="connsiteX1089" fmla="*/ 2930056 w 3076859"/>
              <a:gd name="connsiteY1089" fmla="*/ 1405467 h 3513667"/>
              <a:gd name="connsiteX1090" fmla="*/ 2930856 w 3076859"/>
              <a:gd name="connsiteY1090" fmla="*/ 1408178 h 3513667"/>
              <a:gd name="connsiteX1091" fmla="*/ 2931656 w 3076859"/>
              <a:gd name="connsiteY1091" fmla="*/ 1410889 h 3513667"/>
              <a:gd name="connsiteX1092" fmla="*/ 2932056 w 3076859"/>
              <a:gd name="connsiteY1092" fmla="*/ 1413736 h 3513667"/>
              <a:gd name="connsiteX1093" fmla="*/ 2932456 w 3076859"/>
              <a:gd name="connsiteY1093" fmla="*/ 1416447 h 3513667"/>
              <a:gd name="connsiteX1094" fmla="*/ 2933056 w 3076859"/>
              <a:gd name="connsiteY1094" fmla="*/ 1422005 h 3513667"/>
              <a:gd name="connsiteX1095" fmla="*/ 2933056 w 3076859"/>
              <a:gd name="connsiteY1095" fmla="*/ 1427699 h 3513667"/>
              <a:gd name="connsiteX1096" fmla="*/ 2932456 w 3076859"/>
              <a:gd name="connsiteY1096" fmla="*/ 1439221 h 3513667"/>
              <a:gd name="connsiteX1097" fmla="*/ 2935056 w 3076859"/>
              <a:gd name="connsiteY1097" fmla="*/ 1442881 h 3513667"/>
              <a:gd name="connsiteX1098" fmla="*/ 2937256 w 3076859"/>
              <a:gd name="connsiteY1098" fmla="*/ 1445728 h 3513667"/>
              <a:gd name="connsiteX1099" fmla="*/ 2938456 w 3076859"/>
              <a:gd name="connsiteY1099" fmla="*/ 1446677 h 3513667"/>
              <a:gd name="connsiteX1100" fmla="*/ 2939256 w 3076859"/>
              <a:gd name="connsiteY1100" fmla="*/ 1447490 h 3513667"/>
              <a:gd name="connsiteX1101" fmla="*/ 2940057 w 3076859"/>
              <a:gd name="connsiteY1101" fmla="*/ 1448032 h 3513667"/>
              <a:gd name="connsiteX1102" fmla="*/ 2940857 w 3076859"/>
              <a:gd name="connsiteY1102" fmla="*/ 1448439 h 3513667"/>
              <a:gd name="connsiteX1103" fmla="*/ 2941657 w 3076859"/>
              <a:gd name="connsiteY1103" fmla="*/ 1448574 h 3513667"/>
              <a:gd name="connsiteX1104" fmla="*/ 2942257 w 3076859"/>
              <a:gd name="connsiteY1104" fmla="*/ 1448574 h 3513667"/>
              <a:gd name="connsiteX1105" fmla="*/ 2943057 w 3076859"/>
              <a:gd name="connsiteY1105" fmla="*/ 1448439 h 3513667"/>
              <a:gd name="connsiteX1106" fmla="*/ 2943457 w 3076859"/>
              <a:gd name="connsiteY1106" fmla="*/ 1448168 h 3513667"/>
              <a:gd name="connsiteX1107" fmla="*/ 2943857 w 3076859"/>
              <a:gd name="connsiteY1107" fmla="*/ 1447897 h 3513667"/>
              <a:gd name="connsiteX1108" fmla="*/ 2944657 w 3076859"/>
              <a:gd name="connsiteY1108" fmla="*/ 1447219 h 3513667"/>
              <a:gd name="connsiteX1109" fmla="*/ 2945257 w 3076859"/>
              <a:gd name="connsiteY1109" fmla="*/ 1445999 h 3513667"/>
              <a:gd name="connsiteX1110" fmla="*/ 2946057 w 3076859"/>
              <a:gd name="connsiteY1110" fmla="*/ 1444237 h 3513667"/>
              <a:gd name="connsiteX1111" fmla="*/ 2946457 w 3076859"/>
              <a:gd name="connsiteY1111" fmla="*/ 1442610 h 3513667"/>
              <a:gd name="connsiteX1112" fmla="*/ 2947057 w 3076859"/>
              <a:gd name="connsiteY1112" fmla="*/ 1438950 h 3513667"/>
              <a:gd name="connsiteX1113" fmla="*/ 2947457 w 3076859"/>
              <a:gd name="connsiteY1113" fmla="*/ 1434070 h 3513667"/>
              <a:gd name="connsiteX1114" fmla="*/ 2951657 w 3076859"/>
              <a:gd name="connsiteY1114" fmla="*/ 1423225 h 3513667"/>
              <a:gd name="connsiteX1115" fmla="*/ 2955457 w 3076859"/>
              <a:gd name="connsiteY1115" fmla="*/ 1412516 h 3513667"/>
              <a:gd name="connsiteX1116" fmla="*/ 2959257 w 3076859"/>
              <a:gd name="connsiteY1116" fmla="*/ 1401671 h 3513667"/>
              <a:gd name="connsiteX1117" fmla="*/ 2962857 w 3076859"/>
              <a:gd name="connsiteY1117" fmla="*/ 1390827 h 3513667"/>
              <a:gd name="connsiteX1118" fmla="*/ 2966257 w 3076859"/>
              <a:gd name="connsiteY1118" fmla="*/ 1379846 h 3513667"/>
              <a:gd name="connsiteX1119" fmla="*/ 2969457 w 3076859"/>
              <a:gd name="connsiteY1119" fmla="*/ 1368866 h 3513667"/>
              <a:gd name="connsiteX1120" fmla="*/ 2972457 w 3076859"/>
              <a:gd name="connsiteY1120" fmla="*/ 1357886 h 3513667"/>
              <a:gd name="connsiteX1121" fmla="*/ 2975057 w 3076859"/>
              <a:gd name="connsiteY1121" fmla="*/ 1346906 h 3513667"/>
              <a:gd name="connsiteX1122" fmla="*/ 2977857 w 3076859"/>
              <a:gd name="connsiteY1122" fmla="*/ 1335790 h 3513667"/>
              <a:gd name="connsiteX1123" fmla="*/ 2980257 w 3076859"/>
              <a:gd name="connsiteY1123" fmla="*/ 1324674 h 3513667"/>
              <a:gd name="connsiteX1124" fmla="*/ 2982457 w 3076859"/>
              <a:gd name="connsiteY1124" fmla="*/ 1313559 h 3513667"/>
              <a:gd name="connsiteX1125" fmla="*/ 2984257 w 3076859"/>
              <a:gd name="connsiteY1125" fmla="*/ 1302307 h 3513667"/>
              <a:gd name="connsiteX1126" fmla="*/ 2986057 w 3076859"/>
              <a:gd name="connsiteY1126" fmla="*/ 1291056 h 3513667"/>
              <a:gd name="connsiteX1127" fmla="*/ 2987457 w 3076859"/>
              <a:gd name="connsiteY1127" fmla="*/ 1279669 h 3513667"/>
              <a:gd name="connsiteX1128" fmla="*/ 2988657 w 3076859"/>
              <a:gd name="connsiteY1128" fmla="*/ 1268418 h 3513667"/>
              <a:gd name="connsiteX1129" fmla="*/ 2989457 w 3076859"/>
              <a:gd name="connsiteY1129" fmla="*/ 1256895 h 3513667"/>
              <a:gd name="connsiteX1130" fmla="*/ 2990057 w 3076859"/>
              <a:gd name="connsiteY1130" fmla="*/ 1239679 h 3513667"/>
              <a:gd name="connsiteX1131" fmla="*/ 2990257 w 3076859"/>
              <a:gd name="connsiteY1131" fmla="*/ 1222328 h 3513667"/>
              <a:gd name="connsiteX1132" fmla="*/ 2990457 w 3076859"/>
              <a:gd name="connsiteY1132" fmla="*/ 1218532 h 3513667"/>
              <a:gd name="connsiteX1133" fmla="*/ 2990657 w 3076859"/>
              <a:gd name="connsiteY1133" fmla="*/ 1214601 h 3513667"/>
              <a:gd name="connsiteX1134" fmla="*/ 2991057 w 3076859"/>
              <a:gd name="connsiteY1134" fmla="*/ 1210941 h 3513667"/>
              <a:gd name="connsiteX1135" fmla="*/ 2991857 w 3076859"/>
              <a:gd name="connsiteY1135" fmla="*/ 1207281 h 3513667"/>
              <a:gd name="connsiteX1136" fmla="*/ 2992458 w 3076859"/>
              <a:gd name="connsiteY1136" fmla="*/ 1203892 h 3513667"/>
              <a:gd name="connsiteX1137" fmla="*/ 2993658 w 3076859"/>
              <a:gd name="connsiteY1137" fmla="*/ 1200639 h 3513667"/>
              <a:gd name="connsiteX1138" fmla="*/ 2995258 w 3076859"/>
              <a:gd name="connsiteY1138" fmla="*/ 1197792 h 3513667"/>
              <a:gd name="connsiteX1139" fmla="*/ 2996858 w 3076859"/>
              <a:gd name="connsiteY1139" fmla="*/ 1195081 h 3513667"/>
              <a:gd name="connsiteX1140" fmla="*/ 2997858 w 3076859"/>
              <a:gd name="connsiteY1140" fmla="*/ 1193861 h 3513667"/>
              <a:gd name="connsiteX1141" fmla="*/ 2998858 w 3076859"/>
              <a:gd name="connsiteY1141" fmla="*/ 1192776 h 3513667"/>
              <a:gd name="connsiteX1142" fmla="*/ 3000058 w 3076859"/>
              <a:gd name="connsiteY1142" fmla="*/ 1191692 h 3513667"/>
              <a:gd name="connsiteX1143" fmla="*/ 3001458 w 3076859"/>
              <a:gd name="connsiteY1143" fmla="*/ 1190743 h 3513667"/>
              <a:gd name="connsiteX1144" fmla="*/ 3002658 w 3076859"/>
              <a:gd name="connsiteY1144" fmla="*/ 1189930 h 3513667"/>
              <a:gd name="connsiteX1145" fmla="*/ 3004058 w 3076859"/>
              <a:gd name="connsiteY1145" fmla="*/ 1189116 h 3513667"/>
              <a:gd name="connsiteX1146" fmla="*/ 3005658 w 3076859"/>
              <a:gd name="connsiteY1146" fmla="*/ 1188438 h 3513667"/>
              <a:gd name="connsiteX1147" fmla="*/ 3007258 w 3076859"/>
              <a:gd name="connsiteY1147" fmla="*/ 1188032 h 3513667"/>
              <a:gd name="connsiteX1148" fmla="*/ 3009058 w 3076859"/>
              <a:gd name="connsiteY1148" fmla="*/ 1187489 h 3513667"/>
              <a:gd name="connsiteX1149" fmla="*/ 3010858 w 3076859"/>
              <a:gd name="connsiteY1149" fmla="*/ 1187218 h 3513667"/>
              <a:gd name="connsiteX1150" fmla="*/ 3013058 w 3076859"/>
              <a:gd name="connsiteY1150" fmla="*/ 1187083 h 3513667"/>
              <a:gd name="connsiteX1151" fmla="*/ 3015058 w 3076859"/>
              <a:gd name="connsiteY1151" fmla="*/ 1187083 h 3513667"/>
              <a:gd name="connsiteX1152" fmla="*/ 3017258 w 3076859"/>
              <a:gd name="connsiteY1152" fmla="*/ 1187083 h 3513667"/>
              <a:gd name="connsiteX1153" fmla="*/ 3019658 w 3076859"/>
              <a:gd name="connsiteY1153" fmla="*/ 1187218 h 3513667"/>
              <a:gd name="connsiteX1154" fmla="*/ 3022058 w 3076859"/>
              <a:gd name="connsiteY1154" fmla="*/ 1187761 h 3513667"/>
              <a:gd name="connsiteX1155" fmla="*/ 3024658 w 3076859"/>
              <a:gd name="connsiteY1155" fmla="*/ 1188167 h 3513667"/>
              <a:gd name="connsiteX1156" fmla="*/ 3032258 w 3076859"/>
              <a:gd name="connsiteY1156" fmla="*/ 1189930 h 3513667"/>
              <a:gd name="connsiteX1157" fmla="*/ 3036058 w 3076859"/>
              <a:gd name="connsiteY1157" fmla="*/ 1190743 h 3513667"/>
              <a:gd name="connsiteX1158" fmla="*/ 3039858 w 3076859"/>
              <a:gd name="connsiteY1158" fmla="*/ 1191827 h 3513667"/>
              <a:gd name="connsiteX1159" fmla="*/ 3043658 w 3076859"/>
              <a:gd name="connsiteY1159" fmla="*/ 1193183 h 3513667"/>
              <a:gd name="connsiteX1160" fmla="*/ 3047259 w 3076859"/>
              <a:gd name="connsiteY1160" fmla="*/ 1194539 h 3513667"/>
              <a:gd name="connsiteX1161" fmla="*/ 3050459 w 3076859"/>
              <a:gd name="connsiteY1161" fmla="*/ 1196165 h 3513667"/>
              <a:gd name="connsiteX1162" fmla="*/ 3052059 w 3076859"/>
              <a:gd name="connsiteY1162" fmla="*/ 1197114 h 3513667"/>
              <a:gd name="connsiteX1163" fmla="*/ 3053459 w 3076859"/>
              <a:gd name="connsiteY1163" fmla="*/ 1198199 h 3513667"/>
              <a:gd name="connsiteX1164" fmla="*/ 3055059 w 3076859"/>
              <a:gd name="connsiteY1164" fmla="*/ 1199283 h 3513667"/>
              <a:gd name="connsiteX1165" fmla="*/ 3056059 w 3076859"/>
              <a:gd name="connsiteY1165" fmla="*/ 1200368 h 3513667"/>
              <a:gd name="connsiteX1166" fmla="*/ 3057259 w 3076859"/>
              <a:gd name="connsiteY1166" fmla="*/ 1201588 h 3513667"/>
              <a:gd name="connsiteX1167" fmla="*/ 3058459 w 3076859"/>
              <a:gd name="connsiteY1167" fmla="*/ 1203079 h 3513667"/>
              <a:gd name="connsiteX1168" fmla="*/ 3059259 w 3076859"/>
              <a:gd name="connsiteY1168" fmla="*/ 1204570 h 3513667"/>
              <a:gd name="connsiteX1169" fmla="*/ 3060259 w 3076859"/>
              <a:gd name="connsiteY1169" fmla="*/ 1206061 h 3513667"/>
              <a:gd name="connsiteX1170" fmla="*/ 3060859 w 3076859"/>
              <a:gd name="connsiteY1170" fmla="*/ 1207688 h 3513667"/>
              <a:gd name="connsiteX1171" fmla="*/ 3061259 w 3076859"/>
              <a:gd name="connsiteY1171" fmla="*/ 1209450 h 3513667"/>
              <a:gd name="connsiteX1172" fmla="*/ 3061859 w 3076859"/>
              <a:gd name="connsiteY1172" fmla="*/ 1211348 h 3513667"/>
              <a:gd name="connsiteX1173" fmla="*/ 3062059 w 3076859"/>
              <a:gd name="connsiteY1173" fmla="*/ 1213381 h 3513667"/>
              <a:gd name="connsiteX1174" fmla="*/ 3062059 w 3076859"/>
              <a:gd name="connsiteY1174" fmla="*/ 1215414 h 3513667"/>
              <a:gd name="connsiteX1175" fmla="*/ 3061859 w 3076859"/>
              <a:gd name="connsiteY1175" fmla="*/ 1217719 h 3513667"/>
              <a:gd name="connsiteX1176" fmla="*/ 3061659 w 3076859"/>
              <a:gd name="connsiteY1176" fmla="*/ 1220023 h 3513667"/>
              <a:gd name="connsiteX1177" fmla="*/ 3061059 w 3076859"/>
              <a:gd name="connsiteY1177" fmla="*/ 1222463 h 3513667"/>
              <a:gd name="connsiteX1178" fmla="*/ 3060259 w 3076859"/>
              <a:gd name="connsiteY1178" fmla="*/ 1225175 h 3513667"/>
              <a:gd name="connsiteX1179" fmla="*/ 3059259 w 3076859"/>
              <a:gd name="connsiteY1179" fmla="*/ 1228021 h 3513667"/>
              <a:gd name="connsiteX1180" fmla="*/ 3058659 w 3076859"/>
              <a:gd name="connsiteY1180" fmla="*/ 1230461 h 3513667"/>
              <a:gd name="connsiteX1181" fmla="*/ 3057859 w 3076859"/>
              <a:gd name="connsiteY1181" fmla="*/ 1233173 h 3513667"/>
              <a:gd name="connsiteX1182" fmla="*/ 3057459 w 3076859"/>
              <a:gd name="connsiteY1182" fmla="*/ 1235613 h 3513667"/>
              <a:gd name="connsiteX1183" fmla="*/ 3057059 w 3076859"/>
              <a:gd name="connsiteY1183" fmla="*/ 1238188 h 3513667"/>
              <a:gd name="connsiteX1184" fmla="*/ 3056859 w 3076859"/>
              <a:gd name="connsiteY1184" fmla="*/ 1240764 h 3513667"/>
              <a:gd name="connsiteX1185" fmla="*/ 3056859 w 3076859"/>
              <a:gd name="connsiteY1185" fmla="*/ 1243204 h 3513667"/>
              <a:gd name="connsiteX1186" fmla="*/ 3057259 w 3076859"/>
              <a:gd name="connsiteY1186" fmla="*/ 1248355 h 3513667"/>
              <a:gd name="connsiteX1187" fmla="*/ 3057859 w 3076859"/>
              <a:gd name="connsiteY1187" fmla="*/ 1253371 h 3513667"/>
              <a:gd name="connsiteX1188" fmla="*/ 3058859 w 3076859"/>
              <a:gd name="connsiteY1188" fmla="*/ 1258386 h 3513667"/>
              <a:gd name="connsiteX1189" fmla="*/ 3060259 w 3076859"/>
              <a:gd name="connsiteY1189" fmla="*/ 1263266 h 3513667"/>
              <a:gd name="connsiteX1190" fmla="*/ 3061259 w 3076859"/>
              <a:gd name="connsiteY1190" fmla="*/ 1268418 h 3513667"/>
              <a:gd name="connsiteX1191" fmla="*/ 3064059 w 3076859"/>
              <a:gd name="connsiteY1191" fmla="*/ 1278449 h 3513667"/>
              <a:gd name="connsiteX1192" fmla="*/ 3065259 w 3076859"/>
              <a:gd name="connsiteY1192" fmla="*/ 1283329 h 3513667"/>
              <a:gd name="connsiteX1193" fmla="*/ 3066059 w 3076859"/>
              <a:gd name="connsiteY1193" fmla="*/ 1288480 h 3513667"/>
              <a:gd name="connsiteX1194" fmla="*/ 3066859 w 3076859"/>
              <a:gd name="connsiteY1194" fmla="*/ 1293632 h 3513667"/>
              <a:gd name="connsiteX1195" fmla="*/ 3067059 w 3076859"/>
              <a:gd name="connsiteY1195" fmla="*/ 1298647 h 3513667"/>
              <a:gd name="connsiteX1196" fmla="*/ 3066859 w 3076859"/>
              <a:gd name="connsiteY1196" fmla="*/ 1301223 h 3513667"/>
              <a:gd name="connsiteX1197" fmla="*/ 3066659 w 3076859"/>
              <a:gd name="connsiteY1197" fmla="*/ 1303798 h 3513667"/>
              <a:gd name="connsiteX1198" fmla="*/ 3066059 w 3076859"/>
              <a:gd name="connsiteY1198" fmla="*/ 1306374 h 3513667"/>
              <a:gd name="connsiteX1199" fmla="*/ 3065459 w 3076859"/>
              <a:gd name="connsiteY1199" fmla="*/ 1309085 h 3513667"/>
              <a:gd name="connsiteX1200" fmla="*/ 3065259 w 3076859"/>
              <a:gd name="connsiteY1200" fmla="*/ 1330639 h 3513667"/>
              <a:gd name="connsiteX1201" fmla="*/ 3065059 w 3076859"/>
              <a:gd name="connsiteY1201" fmla="*/ 1352464 h 3513667"/>
              <a:gd name="connsiteX1202" fmla="*/ 3065059 w 3076859"/>
              <a:gd name="connsiteY1202" fmla="*/ 1404518 h 3513667"/>
              <a:gd name="connsiteX1203" fmla="*/ 3066459 w 3076859"/>
              <a:gd name="connsiteY1203" fmla="*/ 1429054 h 3513667"/>
              <a:gd name="connsiteX1204" fmla="*/ 3068859 w 3076859"/>
              <a:gd name="connsiteY1204" fmla="*/ 1437594 h 3513667"/>
              <a:gd name="connsiteX1205" fmla="*/ 3070859 w 3076859"/>
              <a:gd name="connsiteY1205" fmla="*/ 1446406 h 3513667"/>
              <a:gd name="connsiteX1206" fmla="*/ 3072459 w 3076859"/>
              <a:gd name="connsiteY1206" fmla="*/ 1455081 h 3513667"/>
              <a:gd name="connsiteX1207" fmla="*/ 3073659 w 3076859"/>
              <a:gd name="connsiteY1207" fmla="*/ 1463893 h 3513667"/>
              <a:gd name="connsiteX1208" fmla="*/ 3074659 w 3076859"/>
              <a:gd name="connsiteY1208" fmla="*/ 1472568 h 3513667"/>
              <a:gd name="connsiteX1209" fmla="*/ 3075059 w 3076859"/>
              <a:gd name="connsiteY1209" fmla="*/ 1481380 h 3513667"/>
              <a:gd name="connsiteX1210" fmla="*/ 3075459 w 3076859"/>
              <a:gd name="connsiteY1210" fmla="*/ 1490191 h 3513667"/>
              <a:gd name="connsiteX1211" fmla="*/ 3075459 w 3076859"/>
              <a:gd name="connsiteY1211" fmla="*/ 1499002 h 3513667"/>
              <a:gd name="connsiteX1212" fmla="*/ 3075059 w 3076859"/>
              <a:gd name="connsiteY1212" fmla="*/ 1516625 h 3513667"/>
              <a:gd name="connsiteX1213" fmla="*/ 3074659 w 3076859"/>
              <a:gd name="connsiteY1213" fmla="*/ 1534247 h 3513667"/>
              <a:gd name="connsiteX1214" fmla="*/ 3073859 w 3076859"/>
              <a:gd name="connsiteY1214" fmla="*/ 1552005 h 3513667"/>
              <a:gd name="connsiteX1215" fmla="*/ 3073859 w 3076859"/>
              <a:gd name="connsiteY1215" fmla="*/ 1560817 h 3513667"/>
              <a:gd name="connsiteX1216" fmla="*/ 3074059 w 3076859"/>
              <a:gd name="connsiteY1216" fmla="*/ 1569628 h 3513667"/>
              <a:gd name="connsiteX1217" fmla="*/ 3075059 w 3076859"/>
              <a:gd name="connsiteY1217" fmla="*/ 1582641 h 3513667"/>
              <a:gd name="connsiteX1218" fmla="*/ 3075859 w 3076859"/>
              <a:gd name="connsiteY1218" fmla="*/ 1595655 h 3513667"/>
              <a:gd name="connsiteX1219" fmla="*/ 3076459 w 3076859"/>
              <a:gd name="connsiteY1219" fmla="*/ 1608398 h 3513667"/>
              <a:gd name="connsiteX1220" fmla="*/ 3076859 w 3076859"/>
              <a:gd name="connsiteY1220" fmla="*/ 1621411 h 3513667"/>
              <a:gd name="connsiteX1221" fmla="*/ 3076659 w 3076859"/>
              <a:gd name="connsiteY1221" fmla="*/ 1634425 h 3513667"/>
              <a:gd name="connsiteX1222" fmla="*/ 3076259 w 3076859"/>
              <a:gd name="connsiteY1222" fmla="*/ 1647438 h 3513667"/>
              <a:gd name="connsiteX1223" fmla="*/ 3075259 w 3076859"/>
              <a:gd name="connsiteY1223" fmla="*/ 1660316 h 3513667"/>
              <a:gd name="connsiteX1224" fmla="*/ 3074659 w 3076859"/>
              <a:gd name="connsiteY1224" fmla="*/ 1666823 h 3513667"/>
              <a:gd name="connsiteX1225" fmla="*/ 3073859 w 3076859"/>
              <a:gd name="connsiteY1225" fmla="*/ 1673330 h 3513667"/>
              <a:gd name="connsiteX1226" fmla="*/ 3074659 w 3076859"/>
              <a:gd name="connsiteY1226" fmla="*/ 1803330 h 3513667"/>
              <a:gd name="connsiteX1227" fmla="*/ 3075059 w 3076859"/>
              <a:gd name="connsiteY1227" fmla="*/ 1818784 h 3513667"/>
              <a:gd name="connsiteX1228" fmla="*/ 3075459 w 3076859"/>
              <a:gd name="connsiteY1228" fmla="*/ 1834102 h 3513667"/>
              <a:gd name="connsiteX1229" fmla="*/ 3075859 w 3076859"/>
              <a:gd name="connsiteY1229" fmla="*/ 1864874 h 3513667"/>
              <a:gd name="connsiteX1230" fmla="*/ 3075659 w 3076859"/>
              <a:gd name="connsiteY1230" fmla="*/ 1895645 h 3513667"/>
              <a:gd name="connsiteX1231" fmla="*/ 3075259 w 3076859"/>
              <a:gd name="connsiteY1231" fmla="*/ 1926417 h 3513667"/>
              <a:gd name="connsiteX1232" fmla="*/ 3074059 w 3076859"/>
              <a:gd name="connsiteY1232" fmla="*/ 1957189 h 3513667"/>
              <a:gd name="connsiteX1233" fmla="*/ 3072659 w 3076859"/>
              <a:gd name="connsiteY1233" fmla="*/ 1987825 h 3513667"/>
              <a:gd name="connsiteX1234" fmla="*/ 3070859 w 3076859"/>
              <a:gd name="connsiteY1234" fmla="*/ 2018325 h 3513667"/>
              <a:gd name="connsiteX1235" fmla="*/ 3068859 w 3076859"/>
              <a:gd name="connsiteY1235" fmla="*/ 2048961 h 3513667"/>
              <a:gd name="connsiteX1236" fmla="*/ 3066459 w 3076859"/>
              <a:gd name="connsiteY1236" fmla="*/ 2079733 h 3513667"/>
              <a:gd name="connsiteX1237" fmla="*/ 3063659 w 3076859"/>
              <a:gd name="connsiteY1237" fmla="*/ 2110369 h 3513667"/>
              <a:gd name="connsiteX1238" fmla="*/ 3060459 w 3076859"/>
              <a:gd name="connsiteY1238" fmla="*/ 2140734 h 3513667"/>
              <a:gd name="connsiteX1239" fmla="*/ 3057259 w 3076859"/>
              <a:gd name="connsiteY1239" fmla="*/ 2171370 h 3513667"/>
              <a:gd name="connsiteX1240" fmla="*/ 3053859 w 3076859"/>
              <a:gd name="connsiteY1240" fmla="*/ 2202007 h 3513667"/>
              <a:gd name="connsiteX1241" fmla="*/ 3050259 w 3076859"/>
              <a:gd name="connsiteY1241" fmla="*/ 2232643 h 3513667"/>
              <a:gd name="connsiteX1242" fmla="*/ 3042658 w 3076859"/>
              <a:gd name="connsiteY1242" fmla="*/ 2293644 h 3513667"/>
              <a:gd name="connsiteX1243" fmla="*/ 3040658 w 3076859"/>
              <a:gd name="connsiteY1243" fmla="*/ 2309775 h 3513667"/>
              <a:gd name="connsiteX1244" fmla="*/ 3038858 w 3076859"/>
              <a:gd name="connsiteY1244" fmla="*/ 2325771 h 3513667"/>
              <a:gd name="connsiteX1245" fmla="*/ 3035058 w 3076859"/>
              <a:gd name="connsiteY1245" fmla="*/ 2357898 h 3513667"/>
              <a:gd name="connsiteX1246" fmla="*/ 3035858 w 3076859"/>
              <a:gd name="connsiteY1246" fmla="*/ 2363999 h 3513667"/>
              <a:gd name="connsiteX1247" fmla="*/ 3036458 w 3076859"/>
              <a:gd name="connsiteY1247" fmla="*/ 2369828 h 3513667"/>
              <a:gd name="connsiteX1248" fmla="*/ 3036858 w 3076859"/>
              <a:gd name="connsiteY1248" fmla="*/ 2375792 h 3513667"/>
              <a:gd name="connsiteX1249" fmla="*/ 3036658 w 3076859"/>
              <a:gd name="connsiteY1249" fmla="*/ 2381621 h 3513667"/>
              <a:gd name="connsiteX1250" fmla="*/ 3036458 w 3076859"/>
              <a:gd name="connsiteY1250" fmla="*/ 2384332 h 3513667"/>
              <a:gd name="connsiteX1251" fmla="*/ 3036058 w 3076859"/>
              <a:gd name="connsiteY1251" fmla="*/ 2387315 h 3513667"/>
              <a:gd name="connsiteX1252" fmla="*/ 3035258 w 3076859"/>
              <a:gd name="connsiteY1252" fmla="*/ 2390161 h 3513667"/>
              <a:gd name="connsiteX1253" fmla="*/ 3034458 w 3076859"/>
              <a:gd name="connsiteY1253" fmla="*/ 2393008 h 3513667"/>
              <a:gd name="connsiteX1254" fmla="*/ 3033458 w 3076859"/>
              <a:gd name="connsiteY1254" fmla="*/ 2395855 h 3513667"/>
              <a:gd name="connsiteX1255" fmla="*/ 3032258 w 3076859"/>
              <a:gd name="connsiteY1255" fmla="*/ 2398566 h 3513667"/>
              <a:gd name="connsiteX1256" fmla="*/ 3030858 w 3076859"/>
              <a:gd name="connsiteY1256" fmla="*/ 2401413 h 3513667"/>
              <a:gd name="connsiteX1257" fmla="*/ 3029058 w 3076859"/>
              <a:gd name="connsiteY1257" fmla="*/ 2403988 h 3513667"/>
              <a:gd name="connsiteX1258" fmla="*/ 3026658 w 3076859"/>
              <a:gd name="connsiteY1258" fmla="*/ 2424457 h 3513667"/>
              <a:gd name="connsiteX1259" fmla="*/ 3024658 w 3076859"/>
              <a:gd name="connsiteY1259" fmla="*/ 2444927 h 3513667"/>
              <a:gd name="connsiteX1260" fmla="*/ 3023058 w 3076859"/>
              <a:gd name="connsiteY1260" fmla="*/ 2465396 h 3513667"/>
              <a:gd name="connsiteX1261" fmla="*/ 3021458 w 3076859"/>
              <a:gd name="connsiteY1261" fmla="*/ 2485730 h 3513667"/>
              <a:gd name="connsiteX1262" fmla="*/ 3018658 w 3076859"/>
              <a:gd name="connsiteY1262" fmla="*/ 2526804 h 3513667"/>
              <a:gd name="connsiteX1263" fmla="*/ 3016058 w 3076859"/>
              <a:gd name="connsiteY1263" fmla="*/ 2567742 h 3513667"/>
              <a:gd name="connsiteX1264" fmla="*/ 3013258 w 3076859"/>
              <a:gd name="connsiteY1264" fmla="*/ 2608681 h 3513667"/>
              <a:gd name="connsiteX1265" fmla="*/ 3011658 w 3076859"/>
              <a:gd name="connsiteY1265" fmla="*/ 2629286 h 3513667"/>
              <a:gd name="connsiteX1266" fmla="*/ 3009858 w 3076859"/>
              <a:gd name="connsiteY1266" fmla="*/ 2649620 h 3513667"/>
              <a:gd name="connsiteX1267" fmla="*/ 3007858 w 3076859"/>
              <a:gd name="connsiteY1267" fmla="*/ 2670089 h 3513667"/>
              <a:gd name="connsiteX1268" fmla="*/ 3005458 w 3076859"/>
              <a:gd name="connsiteY1268" fmla="*/ 2690423 h 3513667"/>
              <a:gd name="connsiteX1269" fmla="*/ 3002658 w 3076859"/>
              <a:gd name="connsiteY1269" fmla="*/ 2710892 h 3513667"/>
              <a:gd name="connsiteX1270" fmla="*/ 2999458 w 3076859"/>
              <a:gd name="connsiteY1270" fmla="*/ 2731226 h 3513667"/>
              <a:gd name="connsiteX1271" fmla="*/ 2998858 w 3076859"/>
              <a:gd name="connsiteY1271" fmla="*/ 2741935 h 3513667"/>
              <a:gd name="connsiteX1272" fmla="*/ 2998258 w 3076859"/>
              <a:gd name="connsiteY1272" fmla="*/ 2752508 h 3513667"/>
              <a:gd name="connsiteX1273" fmla="*/ 2997458 w 3076859"/>
              <a:gd name="connsiteY1273" fmla="*/ 2763217 h 3513667"/>
              <a:gd name="connsiteX1274" fmla="*/ 2996258 w 3076859"/>
              <a:gd name="connsiteY1274" fmla="*/ 2773926 h 3513667"/>
              <a:gd name="connsiteX1275" fmla="*/ 2995258 w 3076859"/>
              <a:gd name="connsiteY1275" fmla="*/ 2784364 h 3513667"/>
              <a:gd name="connsiteX1276" fmla="*/ 2993858 w 3076859"/>
              <a:gd name="connsiteY1276" fmla="*/ 2795073 h 3513667"/>
              <a:gd name="connsiteX1277" fmla="*/ 2992458 w 3076859"/>
              <a:gd name="connsiteY1277" fmla="*/ 2805647 h 3513667"/>
              <a:gd name="connsiteX1278" fmla="*/ 2990857 w 3076859"/>
              <a:gd name="connsiteY1278" fmla="*/ 2816085 h 3513667"/>
              <a:gd name="connsiteX1279" fmla="*/ 2989057 w 3076859"/>
              <a:gd name="connsiteY1279" fmla="*/ 2826658 h 3513667"/>
              <a:gd name="connsiteX1280" fmla="*/ 2987257 w 3076859"/>
              <a:gd name="connsiteY1280" fmla="*/ 2837096 h 3513667"/>
              <a:gd name="connsiteX1281" fmla="*/ 2984857 w 3076859"/>
              <a:gd name="connsiteY1281" fmla="*/ 2847670 h 3513667"/>
              <a:gd name="connsiteX1282" fmla="*/ 2982657 w 3076859"/>
              <a:gd name="connsiteY1282" fmla="*/ 2858108 h 3513667"/>
              <a:gd name="connsiteX1283" fmla="*/ 2980457 w 3076859"/>
              <a:gd name="connsiteY1283" fmla="*/ 2868546 h 3513667"/>
              <a:gd name="connsiteX1284" fmla="*/ 2977657 w 3076859"/>
              <a:gd name="connsiteY1284" fmla="*/ 2878984 h 3513667"/>
              <a:gd name="connsiteX1285" fmla="*/ 2974857 w 3076859"/>
              <a:gd name="connsiteY1285" fmla="*/ 2889422 h 3513667"/>
              <a:gd name="connsiteX1286" fmla="*/ 2971857 w 3076859"/>
              <a:gd name="connsiteY1286" fmla="*/ 2899724 h 3513667"/>
              <a:gd name="connsiteX1287" fmla="*/ 2973057 w 3076859"/>
              <a:gd name="connsiteY1287" fmla="*/ 2905689 h 3513667"/>
              <a:gd name="connsiteX1288" fmla="*/ 2973857 w 3076859"/>
              <a:gd name="connsiteY1288" fmla="*/ 2911925 h 3513667"/>
              <a:gd name="connsiteX1289" fmla="*/ 2974257 w 3076859"/>
              <a:gd name="connsiteY1289" fmla="*/ 2918025 h 3513667"/>
              <a:gd name="connsiteX1290" fmla="*/ 2974257 w 3076859"/>
              <a:gd name="connsiteY1290" fmla="*/ 2923989 h 3513667"/>
              <a:gd name="connsiteX1291" fmla="*/ 2973857 w 3076859"/>
              <a:gd name="connsiteY1291" fmla="*/ 2929954 h 3513667"/>
              <a:gd name="connsiteX1292" fmla="*/ 2973057 w 3076859"/>
              <a:gd name="connsiteY1292" fmla="*/ 2936054 h 3513667"/>
              <a:gd name="connsiteX1293" fmla="*/ 2971657 w 3076859"/>
              <a:gd name="connsiteY1293" fmla="*/ 2942018 h 3513667"/>
              <a:gd name="connsiteX1294" fmla="*/ 2969857 w 3076859"/>
              <a:gd name="connsiteY1294" fmla="*/ 2948119 h 3513667"/>
              <a:gd name="connsiteX1295" fmla="*/ 2970457 w 3076859"/>
              <a:gd name="connsiteY1295" fmla="*/ 2952456 h 3513667"/>
              <a:gd name="connsiteX1296" fmla="*/ 2970857 w 3076859"/>
              <a:gd name="connsiteY1296" fmla="*/ 2956930 h 3513667"/>
              <a:gd name="connsiteX1297" fmla="*/ 2971057 w 3076859"/>
              <a:gd name="connsiteY1297" fmla="*/ 2961268 h 3513667"/>
              <a:gd name="connsiteX1298" fmla="*/ 2971057 w 3076859"/>
              <a:gd name="connsiteY1298" fmla="*/ 2965741 h 3513667"/>
              <a:gd name="connsiteX1299" fmla="*/ 2970857 w 3076859"/>
              <a:gd name="connsiteY1299" fmla="*/ 2970079 h 3513667"/>
              <a:gd name="connsiteX1300" fmla="*/ 2970657 w 3076859"/>
              <a:gd name="connsiteY1300" fmla="*/ 2974417 h 3513667"/>
              <a:gd name="connsiteX1301" fmla="*/ 2970457 w 3076859"/>
              <a:gd name="connsiteY1301" fmla="*/ 2978755 h 3513667"/>
              <a:gd name="connsiteX1302" fmla="*/ 2969657 w 3076859"/>
              <a:gd name="connsiteY1302" fmla="*/ 2983093 h 3513667"/>
              <a:gd name="connsiteX1303" fmla="*/ 2969057 w 3076859"/>
              <a:gd name="connsiteY1303" fmla="*/ 2987295 h 3513667"/>
              <a:gd name="connsiteX1304" fmla="*/ 2968257 w 3076859"/>
              <a:gd name="connsiteY1304" fmla="*/ 2991497 h 3513667"/>
              <a:gd name="connsiteX1305" fmla="*/ 2966257 w 3076859"/>
              <a:gd name="connsiteY1305" fmla="*/ 3000037 h 3513667"/>
              <a:gd name="connsiteX1306" fmla="*/ 2963657 w 3076859"/>
              <a:gd name="connsiteY1306" fmla="*/ 3008577 h 3513667"/>
              <a:gd name="connsiteX1307" fmla="*/ 2960857 w 3076859"/>
              <a:gd name="connsiteY1307" fmla="*/ 3016982 h 3513667"/>
              <a:gd name="connsiteX1308" fmla="*/ 2949657 w 3076859"/>
              <a:gd name="connsiteY1308" fmla="*/ 3021049 h 3513667"/>
              <a:gd name="connsiteX1309" fmla="*/ 2951857 w 3076859"/>
              <a:gd name="connsiteY1309" fmla="*/ 3020778 h 3513667"/>
              <a:gd name="connsiteX1310" fmla="*/ 2954457 w 3076859"/>
              <a:gd name="connsiteY1310" fmla="*/ 3019964 h 3513667"/>
              <a:gd name="connsiteX1311" fmla="*/ 2957457 w 3076859"/>
              <a:gd name="connsiteY1311" fmla="*/ 3018744 h 3513667"/>
              <a:gd name="connsiteX1312" fmla="*/ 2960857 w 3076859"/>
              <a:gd name="connsiteY1312" fmla="*/ 3016982 h 3513667"/>
              <a:gd name="connsiteX1313" fmla="*/ 2959457 w 3076859"/>
              <a:gd name="connsiteY1313" fmla="*/ 3022404 h 3513667"/>
              <a:gd name="connsiteX1314" fmla="*/ 2958057 w 3076859"/>
              <a:gd name="connsiteY1314" fmla="*/ 3027827 h 3513667"/>
              <a:gd name="connsiteX1315" fmla="*/ 2956457 w 3076859"/>
              <a:gd name="connsiteY1315" fmla="*/ 3032978 h 3513667"/>
              <a:gd name="connsiteX1316" fmla="*/ 2954857 w 3076859"/>
              <a:gd name="connsiteY1316" fmla="*/ 3037858 h 3513667"/>
              <a:gd name="connsiteX1317" fmla="*/ 2953057 w 3076859"/>
              <a:gd name="connsiteY1317" fmla="*/ 3042738 h 3513667"/>
              <a:gd name="connsiteX1318" fmla="*/ 2951257 w 3076859"/>
              <a:gd name="connsiteY1318" fmla="*/ 3047212 h 3513667"/>
              <a:gd name="connsiteX1319" fmla="*/ 2949057 w 3076859"/>
              <a:gd name="connsiteY1319" fmla="*/ 3051685 h 3513667"/>
              <a:gd name="connsiteX1320" fmla="*/ 2946857 w 3076859"/>
              <a:gd name="connsiteY1320" fmla="*/ 3055887 h 3513667"/>
              <a:gd name="connsiteX1321" fmla="*/ 2944657 w 3076859"/>
              <a:gd name="connsiteY1321" fmla="*/ 3059818 h 3513667"/>
              <a:gd name="connsiteX1322" fmla="*/ 2942057 w 3076859"/>
              <a:gd name="connsiteY1322" fmla="*/ 3063750 h 3513667"/>
              <a:gd name="connsiteX1323" fmla="*/ 2939656 w 3076859"/>
              <a:gd name="connsiteY1323" fmla="*/ 3067410 h 3513667"/>
              <a:gd name="connsiteX1324" fmla="*/ 2936856 w 3076859"/>
              <a:gd name="connsiteY1324" fmla="*/ 3070934 h 3513667"/>
              <a:gd name="connsiteX1325" fmla="*/ 2933856 w 3076859"/>
              <a:gd name="connsiteY1325" fmla="*/ 3074323 h 3513667"/>
              <a:gd name="connsiteX1326" fmla="*/ 2930856 w 3076859"/>
              <a:gd name="connsiteY1326" fmla="*/ 3077441 h 3513667"/>
              <a:gd name="connsiteX1327" fmla="*/ 2927656 w 3076859"/>
              <a:gd name="connsiteY1327" fmla="*/ 3080423 h 3513667"/>
              <a:gd name="connsiteX1328" fmla="*/ 2924456 w 3076859"/>
              <a:gd name="connsiteY1328" fmla="*/ 3083406 h 3513667"/>
              <a:gd name="connsiteX1329" fmla="*/ 2921056 w 3076859"/>
              <a:gd name="connsiteY1329" fmla="*/ 3085981 h 3513667"/>
              <a:gd name="connsiteX1330" fmla="*/ 2917456 w 3076859"/>
              <a:gd name="connsiteY1330" fmla="*/ 3088421 h 3513667"/>
              <a:gd name="connsiteX1331" fmla="*/ 2913656 w 3076859"/>
              <a:gd name="connsiteY1331" fmla="*/ 3090590 h 3513667"/>
              <a:gd name="connsiteX1332" fmla="*/ 2909656 w 3076859"/>
              <a:gd name="connsiteY1332" fmla="*/ 3092759 h 3513667"/>
              <a:gd name="connsiteX1333" fmla="*/ 2905656 w 3076859"/>
              <a:gd name="connsiteY1333" fmla="*/ 3094657 h 3513667"/>
              <a:gd name="connsiteX1334" fmla="*/ 2901456 w 3076859"/>
              <a:gd name="connsiteY1334" fmla="*/ 3096419 h 3513667"/>
              <a:gd name="connsiteX1335" fmla="*/ 2897056 w 3076859"/>
              <a:gd name="connsiteY1335" fmla="*/ 3098046 h 3513667"/>
              <a:gd name="connsiteX1336" fmla="*/ 2892656 w 3076859"/>
              <a:gd name="connsiteY1336" fmla="*/ 3099401 h 3513667"/>
              <a:gd name="connsiteX1337" fmla="*/ 2887856 w 3076859"/>
              <a:gd name="connsiteY1337" fmla="*/ 3100621 h 3513667"/>
              <a:gd name="connsiteX1338" fmla="*/ 2883055 w 3076859"/>
              <a:gd name="connsiteY1338" fmla="*/ 3101706 h 3513667"/>
              <a:gd name="connsiteX1339" fmla="*/ 2878055 w 3076859"/>
              <a:gd name="connsiteY1339" fmla="*/ 3102655 h 3513667"/>
              <a:gd name="connsiteX1340" fmla="*/ 2873055 w 3076859"/>
              <a:gd name="connsiteY1340" fmla="*/ 3103468 h 3513667"/>
              <a:gd name="connsiteX1341" fmla="*/ 2867455 w 3076859"/>
              <a:gd name="connsiteY1341" fmla="*/ 3104010 h 3513667"/>
              <a:gd name="connsiteX1342" fmla="*/ 2862055 w 3076859"/>
              <a:gd name="connsiteY1342" fmla="*/ 3104417 h 3513667"/>
              <a:gd name="connsiteX1343" fmla="*/ 2856255 w 3076859"/>
              <a:gd name="connsiteY1343" fmla="*/ 3104688 h 3513667"/>
              <a:gd name="connsiteX1344" fmla="*/ 2850655 w 3076859"/>
              <a:gd name="connsiteY1344" fmla="*/ 3104688 h 3513667"/>
              <a:gd name="connsiteX1345" fmla="*/ 2847255 w 3076859"/>
              <a:gd name="connsiteY1345" fmla="*/ 3104688 h 3513667"/>
              <a:gd name="connsiteX1346" fmla="*/ 2844055 w 3076859"/>
              <a:gd name="connsiteY1346" fmla="*/ 3104824 h 3513667"/>
              <a:gd name="connsiteX1347" fmla="*/ 2840855 w 3076859"/>
              <a:gd name="connsiteY1347" fmla="*/ 3105095 h 3513667"/>
              <a:gd name="connsiteX1348" fmla="*/ 2837655 w 3076859"/>
              <a:gd name="connsiteY1348" fmla="*/ 3105637 h 3513667"/>
              <a:gd name="connsiteX1349" fmla="*/ 2831454 w 3076859"/>
              <a:gd name="connsiteY1349" fmla="*/ 3106722 h 3513667"/>
              <a:gd name="connsiteX1350" fmla="*/ 2825254 w 3076859"/>
              <a:gd name="connsiteY1350" fmla="*/ 3107942 h 3513667"/>
              <a:gd name="connsiteX1351" fmla="*/ 2813254 w 3076859"/>
              <a:gd name="connsiteY1351" fmla="*/ 3110653 h 3513667"/>
              <a:gd name="connsiteX1352" fmla="*/ 2807054 w 3076859"/>
              <a:gd name="connsiteY1352" fmla="*/ 3112144 h 3513667"/>
              <a:gd name="connsiteX1353" fmla="*/ 2800854 w 3076859"/>
              <a:gd name="connsiteY1353" fmla="*/ 3113228 h 3513667"/>
              <a:gd name="connsiteX1354" fmla="*/ 2791654 w 3076859"/>
              <a:gd name="connsiteY1354" fmla="*/ 3166909 h 3513667"/>
              <a:gd name="connsiteX1355" fmla="*/ 2791654 w 3076859"/>
              <a:gd name="connsiteY1355" fmla="*/ 3176127 h 3513667"/>
              <a:gd name="connsiteX1356" fmla="*/ 2791654 w 3076859"/>
              <a:gd name="connsiteY1356" fmla="*/ 3185210 h 3513667"/>
              <a:gd name="connsiteX1357" fmla="*/ 2791854 w 3076859"/>
              <a:gd name="connsiteY1357" fmla="*/ 3203510 h 3513667"/>
              <a:gd name="connsiteX1358" fmla="*/ 2792054 w 3076859"/>
              <a:gd name="connsiteY1358" fmla="*/ 3221675 h 3513667"/>
              <a:gd name="connsiteX1359" fmla="*/ 2792054 w 3076859"/>
              <a:gd name="connsiteY1359" fmla="*/ 3230757 h 3513667"/>
              <a:gd name="connsiteX1360" fmla="*/ 2792054 w 3076859"/>
              <a:gd name="connsiteY1360" fmla="*/ 3239975 h 3513667"/>
              <a:gd name="connsiteX1361" fmla="*/ 2791854 w 3076859"/>
              <a:gd name="connsiteY1361" fmla="*/ 3249058 h 3513667"/>
              <a:gd name="connsiteX1362" fmla="*/ 2791054 w 3076859"/>
              <a:gd name="connsiteY1362" fmla="*/ 3258140 h 3513667"/>
              <a:gd name="connsiteX1363" fmla="*/ 2790454 w 3076859"/>
              <a:gd name="connsiteY1363" fmla="*/ 3267222 h 3513667"/>
              <a:gd name="connsiteX1364" fmla="*/ 2789254 w 3076859"/>
              <a:gd name="connsiteY1364" fmla="*/ 3276305 h 3513667"/>
              <a:gd name="connsiteX1365" fmla="*/ 2787854 w 3076859"/>
              <a:gd name="connsiteY1365" fmla="*/ 3285387 h 3513667"/>
              <a:gd name="connsiteX1366" fmla="*/ 2786054 w 3076859"/>
              <a:gd name="connsiteY1366" fmla="*/ 3294334 h 3513667"/>
              <a:gd name="connsiteX1367" fmla="*/ 2783854 w 3076859"/>
              <a:gd name="connsiteY1367" fmla="*/ 3303281 h 3513667"/>
              <a:gd name="connsiteX1368" fmla="*/ 2781053 w 3076859"/>
              <a:gd name="connsiteY1368" fmla="*/ 3312228 h 3513667"/>
              <a:gd name="connsiteX1369" fmla="*/ 2781453 w 3076859"/>
              <a:gd name="connsiteY1369" fmla="*/ 3317786 h 3513667"/>
              <a:gd name="connsiteX1370" fmla="*/ 2781453 w 3076859"/>
              <a:gd name="connsiteY1370" fmla="*/ 3323208 h 3513667"/>
              <a:gd name="connsiteX1371" fmla="*/ 2781453 w 3076859"/>
              <a:gd name="connsiteY1371" fmla="*/ 3328630 h 3513667"/>
              <a:gd name="connsiteX1372" fmla="*/ 2781253 w 3076859"/>
              <a:gd name="connsiteY1372" fmla="*/ 3334053 h 3513667"/>
              <a:gd name="connsiteX1373" fmla="*/ 2780853 w 3076859"/>
              <a:gd name="connsiteY1373" fmla="*/ 3339475 h 3513667"/>
              <a:gd name="connsiteX1374" fmla="*/ 2780253 w 3076859"/>
              <a:gd name="connsiteY1374" fmla="*/ 3344897 h 3513667"/>
              <a:gd name="connsiteX1375" fmla="*/ 2778653 w 3076859"/>
              <a:gd name="connsiteY1375" fmla="*/ 3355742 h 3513667"/>
              <a:gd name="connsiteX1376" fmla="*/ 2776653 w 3076859"/>
              <a:gd name="connsiteY1376" fmla="*/ 3366315 h 3513667"/>
              <a:gd name="connsiteX1377" fmla="*/ 2774653 w 3076859"/>
              <a:gd name="connsiteY1377" fmla="*/ 3377025 h 3513667"/>
              <a:gd name="connsiteX1378" fmla="*/ 2772453 w 3076859"/>
              <a:gd name="connsiteY1378" fmla="*/ 3387734 h 3513667"/>
              <a:gd name="connsiteX1379" fmla="*/ 2770653 w 3076859"/>
              <a:gd name="connsiteY1379" fmla="*/ 3398307 h 3513667"/>
              <a:gd name="connsiteX1380" fmla="*/ 2771253 w 3076859"/>
              <a:gd name="connsiteY1380" fmla="*/ 3400883 h 3513667"/>
              <a:gd name="connsiteX1381" fmla="*/ 2771653 w 3076859"/>
              <a:gd name="connsiteY1381" fmla="*/ 3403323 h 3513667"/>
              <a:gd name="connsiteX1382" fmla="*/ 2771653 w 3076859"/>
              <a:gd name="connsiteY1382" fmla="*/ 3405627 h 3513667"/>
              <a:gd name="connsiteX1383" fmla="*/ 2771653 w 3076859"/>
              <a:gd name="connsiteY1383" fmla="*/ 3407932 h 3513667"/>
              <a:gd name="connsiteX1384" fmla="*/ 2771453 w 3076859"/>
              <a:gd name="connsiteY1384" fmla="*/ 3410101 h 3513667"/>
              <a:gd name="connsiteX1385" fmla="*/ 2771053 w 3076859"/>
              <a:gd name="connsiteY1385" fmla="*/ 3412405 h 3513667"/>
              <a:gd name="connsiteX1386" fmla="*/ 2770453 w 3076859"/>
              <a:gd name="connsiteY1386" fmla="*/ 3414574 h 3513667"/>
              <a:gd name="connsiteX1387" fmla="*/ 2769453 w 3076859"/>
              <a:gd name="connsiteY1387" fmla="*/ 3416743 h 3513667"/>
              <a:gd name="connsiteX1388" fmla="*/ 2767853 w 3076859"/>
              <a:gd name="connsiteY1388" fmla="*/ 3420945 h 3513667"/>
              <a:gd name="connsiteX1389" fmla="*/ 2765853 w 3076859"/>
              <a:gd name="connsiteY1389" fmla="*/ 3425148 h 3513667"/>
              <a:gd name="connsiteX1390" fmla="*/ 2763653 w 3076859"/>
              <a:gd name="connsiteY1390" fmla="*/ 3429486 h 3513667"/>
              <a:gd name="connsiteX1391" fmla="*/ 2762053 w 3076859"/>
              <a:gd name="connsiteY1391" fmla="*/ 3433552 h 3513667"/>
              <a:gd name="connsiteX1392" fmla="*/ 2760853 w 3076859"/>
              <a:gd name="connsiteY1392" fmla="*/ 3439110 h 3513667"/>
              <a:gd name="connsiteX1393" fmla="*/ 2759453 w 3076859"/>
              <a:gd name="connsiteY1393" fmla="*/ 3444397 h 3513667"/>
              <a:gd name="connsiteX1394" fmla="*/ 2757853 w 3076859"/>
              <a:gd name="connsiteY1394" fmla="*/ 3449413 h 3513667"/>
              <a:gd name="connsiteX1395" fmla="*/ 2756053 w 3076859"/>
              <a:gd name="connsiteY1395" fmla="*/ 3454293 h 3513667"/>
              <a:gd name="connsiteX1396" fmla="*/ 2753653 w 3076859"/>
              <a:gd name="connsiteY1396" fmla="*/ 3459037 h 3513667"/>
              <a:gd name="connsiteX1397" fmla="*/ 2751453 w 3076859"/>
              <a:gd name="connsiteY1397" fmla="*/ 3463646 h 3513667"/>
              <a:gd name="connsiteX1398" fmla="*/ 2748853 w 3076859"/>
              <a:gd name="connsiteY1398" fmla="*/ 3467848 h 3513667"/>
              <a:gd name="connsiteX1399" fmla="*/ 2746453 w 3076859"/>
              <a:gd name="connsiteY1399" fmla="*/ 3472051 h 3513667"/>
              <a:gd name="connsiteX1400" fmla="*/ 2743453 w 3076859"/>
              <a:gd name="connsiteY1400" fmla="*/ 3476118 h 3513667"/>
              <a:gd name="connsiteX1401" fmla="*/ 2740253 w 3076859"/>
              <a:gd name="connsiteY1401" fmla="*/ 3479913 h 3513667"/>
              <a:gd name="connsiteX1402" fmla="*/ 2737053 w 3076859"/>
              <a:gd name="connsiteY1402" fmla="*/ 3483573 h 3513667"/>
              <a:gd name="connsiteX1403" fmla="*/ 2733453 w 3076859"/>
              <a:gd name="connsiteY1403" fmla="*/ 3486962 h 3513667"/>
              <a:gd name="connsiteX1404" fmla="*/ 2729852 w 3076859"/>
              <a:gd name="connsiteY1404" fmla="*/ 3490216 h 3513667"/>
              <a:gd name="connsiteX1405" fmla="*/ 2725852 w 3076859"/>
              <a:gd name="connsiteY1405" fmla="*/ 3493198 h 3513667"/>
              <a:gd name="connsiteX1406" fmla="*/ 2722052 w 3076859"/>
              <a:gd name="connsiteY1406" fmla="*/ 3496045 h 3513667"/>
              <a:gd name="connsiteX1407" fmla="*/ 2717652 w 3076859"/>
              <a:gd name="connsiteY1407" fmla="*/ 3498620 h 3513667"/>
              <a:gd name="connsiteX1408" fmla="*/ 2713252 w 3076859"/>
              <a:gd name="connsiteY1408" fmla="*/ 3501196 h 3513667"/>
              <a:gd name="connsiteX1409" fmla="*/ 2708852 w 3076859"/>
              <a:gd name="connsiteY1409" fmla="*/ 3503365 h 3513667"/>
              <a:gd name="connsiteX1410" fmla="*/ 2704052 w 3076859"/>
              <a:gd name="connsiteY1410" fmla="*/ 3505263 h 3513667"/>
              <a:gd name="connsiteX1411" fmla="*/ 2699252 w 3076859"/>
              <a:gd name="connsiteY1411" fmla="*/ 3507160 h 3513667"/>
              <a:gd name="connsiteX1412" fmla="*/ 2694252 w 3076859"/>
              <a:gd name="connsiteY1412" fmla="*/ 3508787 h 3513667"/>
              <a:gd name="connsiteX1413" fmla="*/ 2688852 w 3076859"/>
              <a:gd name="connsiteY1413" fmla="*/ 3510143 h 3513667"/>
              <a:gd name="connsiteX1414" fmla="*/ 2683652 w 3076859"/>
              <a:gd name="connsiteY1414" fmla="*/ 3511227 h 3513667"/>
              <a:gd name="connsiteX1415" fmla="*/ 2678251 w 3076859"/>
              <a:gd name="connsiteY1415" fmla="*/ 3512176 h 3513667"/>
              <a:gd name="connsiteX1416" fmla="*/ 2672451 w 3076859"/>
              <a:gd name="connsiteY1416" fmla="*/ 3512854 h 3513667"/>
              <a:gd name="connsiteX1417" fmla="*/ 2666651 w 3076859"/>
              <a:gd name="connsiteY1417" fmla="*/ 3513396 h 3513667"/>
              <a:gd name="connsiteX1418" fmla="*/ 2660851 w 3076859"/>
              <a:gd name="connsiteY1418" fmla="*/ 3513667 h 3513667"/>
              <a:gd name="connsiteX1419" fmla="*/ 2654651 w 3076859"/>
              <a:gd name="connsiteY1419" fmla="*/ 3513667 h 3513667"/>
              <a:gd name="connsiteX1420" fmla="*/ 2648651 w 3076859"/>
              <a:gd name="connsiteY1420" fmla="*/ 3513532 h 3513667"/>
              <a:gd name="connsiteX1421" fmla="*/ 2642251 w 3076859"/>
              <a:gd name="connsiteY1421" fmla="*/ 3512989 h 3513667"/>
              <a:gd name="connsiteX1422" fmla="*/ 2635851 w 3076859"/>
              <a:gd name="connsiteY1422" fmla="*/ 3512447 h 3513667"/>
              <a:gd name="connsiteX1423" fmla="*/ 2629451 w 3076859"/>
              <a:gd name="connsiteY1423" fmla="*/ 3511498 h 3513667"/>
              <a:gd name="connsiteX1424" fmla="*/ 2610650 w 3076859"/>
              <a:gd name="connsiteY1424" fmla="*/ 3511092 h 3513667"/>
              <a:gd name="connsiteX1425" fmla="*/ 2592050 w 3076859"/>
              <a:gd name="connsiteY1425" fmla="*/ 3510414 h 3513667"/>
              <a:gd name="connsiteX1426" fmla="*/ 2582650 w 3076859"/>
              <a:gd name="connsiteY1426" fmla="*/ 3510278 h 3513667"/>
              <a:gd name="connsiteX1427" fmla="*/ 2573249 w 3076859"/>
              <a:gd name="connsiteY1427" fmla="*/ 3510278 h 3513667"/>
              <a:gd name="connsiteX1428" fmla="*/ 2564249 w 3076859"/>
              <a:gd name="connsiteY1428" fmla="*/ 3510278 h 3513667"/>
              <a:gd name="connsiteX1429" fmla="*/ 2554849 w 3076859"/>
              <a:gd name="connsiteY1429" fmla="*/ 3510685 h 3513667"/>
              <a:gd name="connsiteX1430" fmla="*/ 2551649 w 3076859"/>
              <a:gd name="connsiteY1430" fmla="*/ 3510820 h 3513667"/>
              <a:gd name="connsiteX1431" fmla="*/ 2548649 w 3076859"/>
              <a:gd name="connsiteY1431" fmla="*/ 3510820 h 3513667"/>
              <a:gd name="connsiteX1432" fmla="*/ 2545649 w 3076859"/>
              <a:gd name="connsiteY1432" fmla="*/ 3510820 h 3513667"/>
              <a:gd name="connsiteX1433" fmla="*/ 2543049 w 3076859"/>
              <a:gd name="connsiteY1433" fmla="*/ 3510685 h 3513667"/>
              <a:gd name="connsiteX1434" fmla="*/ 2540449 w 3076859"/>
              <a:gd name="connsiteY1434" fmla="*/ 3510414 h 3513667"/>
              <a:gd name="connsiteX1435" fmla="*/ 2538049 w 3076859"/>
              <a:gd name="connsiteY1435" fmla="*/ 3510007 h 3513667"/>
              <a:gd name="connsiteX1436" fmla="*/ 2535649 w 3076859"/>
              <a:gd name="connsiteY1436" fmla="*/ 3509465 h 3513667"/>
              <a:gd name="connsiteX1437" fmla="*/ 2533449 w 3076859"/>
              <a:gd name="connsiteY1437" fmla="*/ 3509058 h 3513667"/>
              <a:gd name="connsiteX1438" fmla="*/ 2531449 w 3076859"/>
              <a:gd name="connsiteY1438" fmla="*/ 3508245 h 3513667"/>
              <a:gd name="connsiteX1439" fmla="*/ 2529449 w 3076859"/>
              <a:gd name="connsiteY1439" fmla="*/ 3507431 h 3513667"/>
              <a:gd name="connsiteX1440" fmla="*/ 2527649 w 3076859"/>
              <a:gd name="connsiteY1440" fmla="*/ 3506754 h 3513667"/>
              <a:gd name="connsiteX1441" fmla="*/ 2525849 w 3076859"/>
              <a:gd name="connsiteY1441" fmla="*/ 3505805 h 3513667"/>
              <a:gd name="connsiteX1442" fmla="*/ 2524449 w 3076859"/>
              <a:gd name="connsiteY1442" fmla="*/ 3504720 h 3513667"/>
              <a:gd name="connsiteX1443" fmla="*/ 2522849 w 3076859"/>
              <a:gd name="connsiteY1443" fmla="*/ 3503636 h 3513667"/>
              <a:gd name="connsiteX1444" fmla="*/ 2521848 w 3076859"/>
              <a:gd name="connsiteY1444" fmla="*/ 3502416 h 3513667"/>
              <a:gd name="connsiteX1445" fmla="*/ 2520648 w 3076859"/>
              <a:gd name="connsiteY1445" fmla="*/ 3501060 h 3513667"/>
              <a:gd name="connsiteX1446" fmla="*/ 2519448 w 3076859"/>
              <a:gd name="connsiteY1446" fmla="*/ 3499569 h 3513667"/>
              <a:gd name="connsiteX1447" fmla="*/ 2518648 w 3076859"/>
              <a:gd name="connsiteY1447" fmla="*/ 3498213 h 3513667"/>
              <a:gd name="connsiteX1448" fmla="*/ 2517648 w 3076859"/>
              <a:gd name="connsiteY1448" fmla="*/ 3496722 h 3513667"/>
              <a:gd name="connsiteX1449" fmla="*/ 2517048 w 3076859"/>
              <a:gd name="connsiteY1449" fmla="*/ 3494960 h 3513667"/>
              <a:gd name="connsiteX1450" fmla="*/ 2515648 w 3076859"/>
              <a:gd name="connsiteY1450" fmla="*/ 3491436 h 3513667"/>
              <a:gd name="connsiteX1451" fmla="*/ 2514848 w 3076859"/>
              <a:gd name="connsiteY1451" fmla="*/ 3487504 h 3513667"/>
              <a:gd name="connsiteX1452" fmla="*/ 2514448 w 3076859"/>
              <a:gd name="connsiteY1452" fmla="*/ 3483438 h 3513667"/>
              <a:gd name="connsiteX1453" fmla="*/ 2514448 w 3076859"/>
              <a:gd name="connsiteY1453" fmla="*/ 3478829 h 3513667"/>
              <a:gd name="connsiteX1454" fmla="*/ 2514648 w 3076859"/>
              <a:gd name="connsiteY1454" fmla="*/ 3474084 h 3513667"/>
              <a:gd name="connsiteX1455" fmla="*/ 2515448 w 3076859"/>
              <a:gd name="connsiteY1455" fmla="*/ 3469204 h 3513667"/>
              <a:gd name="connsiteX1456" fmla="*/ 2512248 w 3076859"/>
              <a:gd name="connsiteY1456" fmla="*/ 3467442 h 3513667"/>
              <a:gd name="connsiteX1457" fmla="*/ 2509448 w 3076859"/>
              <a:gd name="connsiteY1457" fmla="*/ 3465544 h 3513667"/>
              <a:gd name="connsiteX1458" fmla="*/ 2507048 w 3076859"/>
              <a:gd name="connsiteY1458" fmla="*/ 3463782 h 3513667"/>
              <a:gd name="connsiteX1459" fmla="*/ 2504648 w 3076859"/>
              <a:gd name="connsiteY1459" fmla="*/ 3461748 h 3513667"/>
              <a:gd name="connsiteX1460" fmla="*/ 2502848 w 3076859"/>
              <a:gd name="connsiteY1460" fmla="*/ 3459715 h 3513667"/>
              <a:gd name="connsiteX1461" fmla="*/ 2501048 w 3076859"/>
              <a:gd name="connsiteY1461" fmla="*/ 3457682 h 3513667"/>
              <a:gd name="connsiteX1462" fmla="*/ 2499648 w 3076859"/>
              <a:gd name="connsiteY1462" fmla="*/ 3455513 h 3513667"/>
              <a:gd name="connsiteX1463" fmla="*/ 2498248 w 3076859"/>
              <a:gd name="connsiteY1463" fmla="*/ 3453344 h 3513667"/>
              <a:gd name="connsiteX1464" fmla="*/ 2497248 w 3076859"/>
              <a:gd name="connsiteY1464" fmla="*/ 3451039 h 3513667"/>
              <a:gd name="connsiteX1465" fmla="*/ 2496448 w 3076859"/>
              <a:gd name="connsiteY1465" fmla="*/ 3448735 h 3513667"/>
              <a:gd name="connsiteX1466" fmla="*/ 2495848 w 3076859"/>
              <a:gd name="connsiteY1466" fmla="*/ 3446430 h 3513667"/>
              <a:gd name="connsiteX1467" fmla="*/ 2495048 w 3076859"/>
              <a:gd name="connsiteY1467" fmla="*/ 3444126 h 3513667"/>
              <a:gd name="connsiteX1468" fmla="*/ 2494448 w 3076859"/>
              <a:gd name="connsiteY1468" fmla="*/ 3439110 h 3513667"/>
              <a:gd name="connsiteX1469" fmla="*/ 2494248 w 3076859"/>
              <a:gd name="connsiteY1469" fmla="*/ 3434230 h 3513667"/>
              <a:gd name="connsiteX1470" fmla="*/ 2494248 w 3076859"/>
              <a:gd name="connsiteY1470" fmla="*/ 3429079 h 3513667"/>
              <a:gd name="connsiteX1471" fmla="*/ 2494448 w 3076859"/>
              <a:gd name="connsiteY1471" fmla="*/ 3424063 h 3513667"/>
              <a:gd name="connsiteX1472" fmla="*/ 2494848 w 3076859"/>
              <a:gd name="connsiteY1472" fmla="*/ 3413625 h 3513667"/>
              <a:gd name="connsiteX1473" fmla="*/ 2495048 w 3076859"/>
              <a:gd name="connsiteY1473" fmla="*/ 3408610 h 3513667"/>
              <a:gd name="connsiteX1474" fmla="*/ 2494648 w 3076859"/>
              <a:gd name="connsiteY1474" fmla="*/ 3403594 h 3513667"/>
              <a:gd name="connsiteX1475" fmla="*/ 2494048 w 3076859"/>
              <a:gd name="connsiteY1475" fmla="*/ 3398714 h 3513667"/>
              <a:gd name="connsiteX1476" fmla="*/ 2493448 w 3076859"/>
              <a:gd name="connsiteY1476" fmla="*/ 3396409 h 3513667"/>
              <a:gd name="connsiteX1477" fmla="*/ 2492848 w 3076859"/>
              <a:gd name="connsiteY1477" fmla="*/ 3393834 h 3513667"/>
              <a:gd name="connsiteX1478" fmla="*/ 2492048 w 3076859"/>
              <a:gd name="connsiteY1478" fmla="*/ 3391800 h 3513667"/>
              <a:gd name="connsiteX1479" fmla="*/ 2491648 w 3076859"/>
              <a:gd name="connsiteY1479" fmla="*/ 3389767 h 3513667"/>
              <a:gd name="connsiteX1480" fmla="*/ 2491448 w 3076859"/>
              <a:gd name="connsiteY1480" fmla="*/ 3387327 h 3513667"/>
              <a:gd name="connsiteX1481" fmla="*/ 2491448 w 3076859"/>
              <a:gd name="connsiteY1481" fmla="*/ 3385022 h 3513667"/>
              <a:gd name="connsiteX1482" fmla="*/ 2491648 w 3076859"/>
              <a:gd name="connsiteY1482" fmla="*/ 3380413 h 3513667"/>
              <a:gd name="connsiteX1483" fmla="*/ 2492448 w 3076859"/>
              <a:gd name="connsiteY1483" fmla="*/ 3375669 h 3513667"/>
              <a:gd name="connsiteX1484" fmla="*/ 2494248 w 3076859"/>
              <a:gd name="connsiteY1484" fmla="*/ 3365909 h 3513667"/>
              <a:gd name="connsiteX1485" fmla="*/ 2495048 w 3076859"/>
              <a:gd name="connsiteY1485" fmla="*/ 3361164 h 3513667"/>
              <a:gd name="connsiteX1486" fmla="*/ 2495848 w 3076859"/>
              <a:gd name="connsiteY1486" fmla="*/ 3356284 h 3513667"/>
              <a:gd name="connsiteX1487" fmla="*/ 2492048 w 3076859"/>
              <a:gd name="connsiteY1487" fmla="*/ 3348964 h 3513667"/>
              <a:gd name="connsiteX1488" fmla="*/ 2488048 w 3076859"/>
              <a:gd name="connsiteY1488" fmla="*/ 3341508 h 3513667"/>
              <a:gd name="connsiteX1489" fmla="*/ 2487048 w 3076859"/>
              <a:gd name="connsiteY1489" fmla="*/ 3339475 h 3513667"/>
              <a:gd name="connsiteX1490" fmla="*/ 2486648 w 3076859"/>
              <a:gd name="connsiteY1490" fmla="*/ 3337170 h 3513667"/>
              <a:gd name="connsiteX1491" fmla="*/ 2486448 w 3076859"/>
              <a:gd name="connsiteY1491" fmla="*/ 3334866 h 3513667"/>
              <a:gd name="connsiteX1492" fmla="*/ 2486248 w 3076859"/>
              <a:gd name="connsiteY1492" fmla="*/ 3332290 h 3513667"/>
              <a:gd name="connsiteX1493" fmla="*/ 2486648 w 3076859"/>
              <a:gd name="connsiteY1493" fmla="*/ 3327275 h 3513667"/>
              <a:gd name="connsiteX1494" fmla="*/ 2486848 w 3076859"/>
              <a:gd name="connsiteY1494" fmla="*/ 3322259 h 3513667"/>
              <a:gd name="connsiteX1495" fmla="*/ 2486848 w 3076859"/>
              <a:gd name="connsiteY1495" fmla="*/ 3319955 h 3513667"/>
              <a:gd name="connsiteX1496" fmla="*/ 2486648 w 3076859"/>
              <a:gd name="connsiteY1496" fmla="*/ 3317650 h 3513667"/>
              <a:gd name="connsiteX1497" fmla="*/ 2486248 w 3076859"/>
              <a:gd name="connsiteY1497" fmla="*/ 3315617 h 3513667"/>
              <a:gd name="connsiteX1498" fmla="*/ 2485248 w 3076859"/>
              <a:gd name="connsiteY1498" fmla="*/ 3313854 h 3513667"/>
              <a:gd name="connsiteX1499" fmla="*/ 2484648 w 3076859"/>
              <a:gd name="connsiteY1499" fmla="*/ 3312906 h 3513667"/>
              <a:gd name="connsiteX1500" fmla="*/ 2483848 w 3076859"/>
              <a:gd name="connsiteY1500" fmla="*/ 3312092 h 3513667"/>
              <a:gd name="connsiteX1501" fmla="*/ 2483248 w 3076859"/>
              <a:gd name="connsiteY1501" fmla="*/ 3311279 h 3513667"/>
              <a:gd name="connsiteX1502" fmla="*/ 2482048 w 3076859"/>
              <a:gd name="connsiteY1502" fmla="*/ 3310737 h 3513667"/>
              <a:gd name="connsiteX1503" fmla="*/ 2481248 w 3076859"/>
              <a:gd name="connsiteY1503" fmla="*/ 3310194 h 3513667"/>
              <a:gd name="connsiteX1504" fmla="*/ 2479848 w 3076859"/>
              <a:gd name="connsiteY1504" fmla="*/ 3309652 h 3513667"/>
              <a:gd name="connsiteX1505" fmla="*/ 2478448 w 3076859"/>
              <a:gd name="connsiteY1505" fmla="*/ 3309381 h 3513667"/>
              <a:gd name="connsiteX1506" fmla="*/ 2476848 w 3076859"/>
              <a:gd name="connsiteY1506" fmla="*/ 3308974 h 3513667"/>
              <a:gd name="connsiteX1507" fmla="*/ 2475048 w 3076859"/>
              <a:gd name="connsiteY1507" fmla="*/ 3308839 h 3513667"/>
              <a:gd name="connsiteX1508" fmla="*/ 2473448 w 3076859"/>
              <a:gd name="connsiteY1508" fmla="*/ 3308703 h 3513667"/>
              <a:gd name="connsiteX1509" fmla="*/ 2472048 w 3076859"/>
              <a:gd name="connsiteY1509" fmla="*/ 3308839 h 3513667"/>
              <a:gd name="connsiteX1510" fmla="*/ 2470447 w 3076859"/>
              <a:gd name="connsiteY1510" fmla="*/ 3308974 h 3513667"/>
              <a:gd name="connsiteX1511" fmla="*/ 2469247 w 3076859"/>
              <a:gd name="connsiteY1511" fmla="*/ 3309381 h 3513667"/>
              <a:gd name="connsiteX1512" fmla="*/ 2468247 w 3076859"/>
              <a:gd name="connsiteY1512" fmla="*/ 3309788 h 3513667"/>
              <a:gd name="connsiteX1513" fmla="*/ 2467047 w 3076859"/>
              <a:gd name="connsiteY1513" fmla="*/ 3310465 h 3513667"/>
              <a:gd name="connsiteX1514" fmla="*/ 2465847 w 3076859"/>
              <a:gd name="connsiteY1514" fmla="*/ 3311008 h 3513667"/>
              <a:gd name="connsiteX1515" fmla="*/ 2464047 w 3076859"/>
              <a:gd name="connsiteY1515" fmla="*/ 3312634 h 3513667"/>
              <a:gd name="connsiteX1516" fmla="*/ 2462447 w 3076859"/>
              <a:gd name="connsiteY1516" fmla="*/ 3314397 h 3513667"/>
              <a:gd name="connsiteX1517" fmla="*/ 2461047 w 3076859"/>
              <a:gd name="connsiteY1517" fmla="*/ 3316566 h 3513667"/>
              <a:gd name="connsiteX1518" fmla="*/ 2459847 w 3076859"/>
              <a:gd name="connsiteY1518" fmla="*/ 3318870 h 3513667"/>
              <a:gd name="connsiteX1519" fmla="*/ 2457447 w 3076859"/>
              <a:gd name="connsiteY1519" fmla="*/ 3324021 h 3513667"/>
              <a:gd name="connsiteX1520" fmla="*/ 2455247 w 3076859"/>
              <a:gd name="connsiteY1520" fmla="*/ 3329172 h 3513667"/>
              <a:gd name="connsiteX1521" fmla="*/ 2454047 w 3076859"/>
              <a:gd name="connsiteY1521" fmla="*/ 3331477 h 3513667"/>
              <a:gd name="connsiteX1522" fmla="*/ 2452647 w 3076859"/>
              <a:gd name="connsiteY1522" fmla="*/ 3333781 h 3513667"/>
              <a:gd name="connsiteX1523" fmla="*/ 2451047 w 3076859"/>
              <a:gd name="connsiteY1523" fmla="*/ 3335815 h 3513667"/>
              <a:gd name="connsiteX1524" fmla="*/ 2449047 w 3076859"/>
              <a:gd name="connsiteY1524" fmla="*/ 3337577 h 3513667"/>
              <a:gd name="connsiteX1525" fmla="*/ 2449247 w 3076859"/>
              <a:gd name="connsiteY1525" fmla="*/ 3342593 h 3513667"/>
              <a:gd name="connsiteX1526" fmla="*/ 2449647 w 3076859"/>
              <a:gd name="connsiteY1526" fmla="*/ 3347608 h 3513667"/>
              <a:gd name="connsiteX1527" fmla="*/ 2449647 w 3076859"/>
              <a:gd name="connsiteY1527" fmla="*/ 3350184 h 3513667"/>
              <a:gd name="connsiteX1528" fmla="*/ 2449647 w 3076859"/>
              <a:gd name="connsiteY1528" fmla="*/ 3352624 h 3513667"/>
              <a:gd name="connsiteX1529" fmla="*/ 2449447 w 3076859"/>
              <a:gd name="connsiteY1529" fmla="*/ 3354793 h 3513667"/>
              <a:gd name="connsiteX1530" fmla="*/ 2449047 w 3076859"/>
              <a:gd name="connsiteY1530" fmla="*/ 3356962 h 3513667"/>
              <a:gd name="connsiteX1531" fmla="*/ 2448047 w 3076859"/>
              <a:gd name="connsiteY1531" fmla="*/ 3358724 h 3513667"/>
              <a:gd name="connsiteX1532" fmla="*/ 2447047 w 3076859"/>
              <a:gd name="connsiteY1532" fmla="*/ 3360351 h 3513667"/>
              <a:gd name="connsiteX1533" fmla="*/ 2446247 w 3076859"/>
              <a:gd name="connsiteY1533" fmla="*/ 3361164 h 3513667"/>
              <a:gd name="connsiteX1534" fmla="*/ 2445447 w 3076859"/>
              <a:gd name="connsiteY1534" fmla="*/ 3361706 h 3513667"/>
              <a:gd name="connsiteX1535" fmla="*/ 2444447 w 3076859"/>
              <a:gd name="connsiteY1535" fmla="*/ 3362384 h 3513667"/>
              <a:gd name="connsiteX1536" fmla="*/ 2443247 w 3076859"/>
              <a:gd name="connsiteY1536" fmla="*/ 3362791 h 3513667"/>
              <a:gd name="connsiteX1537" fmla="*/ 2442247 w 3076859"/>
              <a:gd name="connsiteY1537" fmla="*/ 3363333 h 3513667"/>
              <a:gd name="connsiteX1538" fmla="*/ 2440847 w 3076859"/>
              <a:gd name="connsiteY1538" fmla="*/ 3363604 h 3513667"/>
              <a:gd name="connsiteX1539" fmla="*/ 2439247 w 3076859"/>
              <a:gd name="connsiteY1539" fmla="*/ 3363740 h 3513667"/>
              <a:gd name="connsiteX1540" fmla="*/ 2437647 w 3076859"/>
              <a:gd name="connsiteY1540" fmla="*/ 3363875 h 3513667"/>
              <a:gd name="connsiteX1541" fmla="*/ 2435847 w 3076859"/>
              <a:gd name="connsiteY1541" fmla="*/ 3363875 h 3513667"/>
              <a:gd name="connsiteX1542" fmla="*/ 2433847 w 3076859"/>
              <a:gd name="connsiteY1542" fmla="*/ 3363875 h 3513667"/>
              <a:gd name="connsiteX1543" fmla="*/ 2431447 w 3076859"/>
              <a:gd name="connsiteY1543" fmla="*/ 3363740 h 3513667"/>
              <a:gd name="connsiteX1544" fmla="*/ 2429247 w 3076859"/>
              <a:gd name="connsiteY1544" fmla="*/ 3363333 h 3513667"/>
              <a:gd name="connsiteX1545" fmla="*/ 2427447 w 3076859"/>
              <a:gd name="connsiteY1545" fmla="*/ 3363875 h 3513667"/>
              <a:gd name="connsiteX1546" fmla="*/ 2425447 w 3076859"/>
              <a:gd name="connsiteY1546" fmla="*/ 3364418 h 3513667"/>
              <a:gd name="connsiteX1547" fmla="*/ 2423647 w 3076859"/>
              <a:gd name="connsiteY1547" fmla="*/ 3364689 h 3513667"/>
              <a:gd name="connsiteX1548" fmla="*/ 2421647 w 3076859"/>
              <a:gd name="connsiteY1548" fmla="*/ 3364824 h 3513667"/>
              <a:gd name="connsiteX1549" fmla="*/ 2416846 w 3076859"/>
              <a:gd name="connsiteY1549" fmla="*/ 3366180 h 3513667"/>
              <a:gd name="connsiteX1550" fmla="*/ 2411846 w 3076859"/>
              <a:gd name="connsiteY1550" fmla="*/ 3367535 h 3513667"/>
              <a:gd name="connsiteX1551" fmla="*/ 2406846 w 3076859"/>
              <a:gd name="connsiteY1551" fmla="*/ 3368891 h 3513667"/>
              <a:gd name="connsiteX1552" fmla="*/ 2402046 w 3076859"/>
              <a:gd name="connsiteY1552" fmla="*/ 3369975 h 3513667"/>
              <a:gd name="connsiteX1553" fmla="*/ 2397046 w 3076859"/>
              <a:gd name="connsiteY1553" fmla="*/ 3371060 h 3513667"/>
              <a:gd name="connsiteX1554" fmla="*/ 2392246 w 3076859"/>
              <a:gd name="connsiteY1554" fmla="*/ 3371738 h 3513667"/>
              <a:gd name="connsiteX1555" fmla="*/ 2387246 w 3076859"/>
              <a:gd name="connsiteY1555" fmla="*/ 3372551 h 3513667"/>
              <a:gd name="connsiteX1556" fmla="*/ 2382246 w 3076859"/>
              <a:gd name="connsiteY1556" fmla="*/ 3373229 h 3513667"/>
              <a:gd name="connsiteX1557" fmla="*/ 2377446 w 3076859"/>
              <a:gd name="connsiteY1557" fmla="*/ 3373636 h 3513667"/>
              <a:gd name="connsiteX1558" fmla="*/ 2372446 w 3076859"/>
              <a:gd name="connsiteY1558" fmla="*/ 3373907 h 3513667"/>
              <a:gd name="connsiteX1559" fmla="*/ 2362445 w 3076859"/>
              <a:gd name="connsiteY1559" fmla="*/ 3374584 h 3513667"/>
              <a:gd name="connsiteX1560" fmla="*/ 2352645 w 3076859"/>
              <a:gd name="connsiteY1560" fmla="*/ 3374720 h 3513667"/>
              <a:gd name="connsiteX1561" fmla="*/ 2342445 w 3076859"/>
              <a:gd name="connsiteY1561" fmla="*/ 3374584 h 3513667"/>
              <a:gd name="connsiteX1562" fmla="*/ 2332645 w 3076859"/>
              <a:gd name="connsiteY1562" fmla="*/ 3374313 h 3513667"/>
              <a:gd name="connsiteX1563" fmla="*/ 2322645 w 3076859"/>
              <a:gd name="connsiteY1563" fmla="*/ 3373636 h 3513667"/>
              <a:gd name="connsiteX1564" fmla="*/ 2312644 w 3076859"/>
              <a:gd name="connsiteY1564" fmla="*/ 3372958 h 3513667"/>
              <a:gd name="connsiteX1565" fmla="*/ 2302844 w 3076859"/>
              <a:gd name="connsiteY1565" fmla="*/ 3372416 h 3513667"/>
              <a:gd name="connsiteX1566" fmla="*/ 2282844 w 3076859"/>
              <a:gd name="connsiteY1566" fmla="*/ 3370789 h 3513667"/>
              <a:gd name="connsiteX1567" fmla="*/ 2273044 w 3076859"/>
              <a:gd name="connsiteY1567" fmla="*/ 3370247 h 3513667"/>
              <a:gd name="connsiteX1568" fmla="*/ 2263044 w 3076859"/>
              <a:gd name="connsiteY1568" fmla="*/ 3369704 h 3513667"/>
              <a:gd name="connsiteX1569" fmla="*/ 2261043 w 3076859"/>
              <a:gd name="connsiteY1569" fmla="*/ 3369569 h 3513667"/>
              <a:gd name="connsiteX1570" fmla="*/ 2259243 w 3076859"/>
              <a:gd name="connsiteY1570" fmla="*/ 3369298 h 3513667"/>
              <a:gd name="connsiteX1571" fmla="*/ 2257443 w 3076859"/>
              <a:gd name="connsiteY1571" fmla="*/ 3368891 h 3513667"/>
              <a:gd name="connsiteX1572" fmla="*/ 2255643 w 3076859"/>
              <a:gd name="connsiteY1572" fmla="*/ 3368349 h 3513667"/>
              <a:gd name="connsiteX1573" fmla="*/ 2254043 w 3076859"/>
              <a:gd name="connsiteY1573" fmla="*/ 3367807 h 3513667"/>
              <a:gd name="connsiteX1574" fmla="*/ 2252643 w 3076859"/>
              <a:gd name="connsiteY1574" fmla="*/ 3366993 h 3513667"/>
              <a:gd name="connsiteX1575" fmla="*/ 2251043 w 3076859"/>
              <a:gd name="connsiteY1575" fmla="*/ 3366180 h 3513667"/>
              <a:gd name="connsiteX1576" fmla="*/ 2249643 w 3076859"/>
              <a:gd name="connsiteY1576" fmla="*/ 3365231 h 3513667"/>
              <a:gd name="connsiteX1577" fmla="*/ 2247243 w 3076859"/>
              <a:gd name="connsiteY1577" fmla="*/ 3363333 h 3513667"/>
              <a:gd name="connsiteX1578" fmla="*/ 2245243 w 3076859"/>
              <a:gd name="connsiteY1578" fmla="*/ 3360758 h 3513667"/>
              <a:gd name="connsiteX1579" fmla="*/ 2243043 w 3076859"/>
              <a:gd name="connsiteY1579" fmla="*/ 3358182 h 3513667"/>
              <a:gd name="connsiteX1580" fmla="*/ 2241443 w 3076859"/>
              <a:gd name="connsiteY1580" fmla="*/ 3355335 h 3513667"/>
              <a:gd name="connsiteX1581" fmla="*/ 2240043 w 3076859"/>
              <a:gd name="connsiteY1581" fmla="*/ 3352353 h 3513667"/>
              <a:gd name="connsiteX1582" fmla="*/ 2238843 w 3076859"/>
              <a:gd name="connsiteY1582" fmla="*/ 3349100 h 3513667"/>
              <a:gd name="connsiteX1583" fmla="*/ 2237643 w 3076859"/>
              <a:gd name="connsiteY1583" fmla="*/ 3345846 h 3513667"/>
              <a:gd name="connsiteX1584" fmla="*/ 2236643 w 3076859"/>
              <a:gd name="connsiteY1584" fmla="*/ 3342593 h 3513667"/>
              <a:gd name="connsiteX1585" fmla="*/ 2235443 w 3076859"/>
              <a:gd name="connsiteY1585" fmla="*/ 3335815 h 3513667"/>
              <a:gd name="connsiteX1586" fmla="*/ 2234443 w 3076859"/>
              <a:gd name="connsiteY1586" fmla="*/ 3329444 h 3513667"/>
              <a:gd name="connsiteX1587" fmla="*/ 2233243 w 3076859"/>
              <a:gd name="connsiteY1587" fmla="*/ 3318735 h 3513667"/>
              <a:gd name="connsiteX1588" fmla="*/ 2232443 w 3076859"/>
              <a:gd name="connsiteY1588" fmla="*/ 3308025 h 3513667"/>
              <a:gd name="connsiteX1589" fmla="*/ 2231643 w 3076859"/>
              <a:gd name="connsiteY1589" fmla="*/ 3297452 h 3513667"/>
              <a:gd name="connsiteX1590" fmla="*/ 2231243 w 3076859"/>
              <a:gd name="connsiteY1590" fmla="*/ 3286743 h 3513667"/>
              <a:gd name="connsiteX1591" fmla="*/ 2230643 w 3076859"/>
              <a:gd name="connsiteY1591" fmla="*/ 3265325 h 3513667"/>
              <a:gd name="connsiteX1592" fmla="*/ 2229843 w 3076859"/>
              <a:gd name="connsiteY1592" fmla="*/ 3243906 h 3513667"/>
              <a:gd name="connsiteX1593" fmla="*/ 2227043 w 3076859"/>
              <a:gd name="connsiteY1593" fmla="*/ 3234011 h 3513667"/>
              <a:gd name="connsiteX1594" fmla="*/ 2224443 w 3076859"/>
              <a:gd name="connsiteY1594" fmla="*/ 3224250 h 3513667"/>
              <a:gd name="connsiteX1595" fmla="*/ 2221443 w 3076859"/>
              <a:gd name="connsiteY1595" fmla="*/ 3214355 h 3513667"/>
              <a:gd name="connsiteX1596" fmla="*/ 2220243 w 3076859"/>
              <a:gd name="connsiteY1596" fmla="*/ 3209475 h 3513667"/>
              <a:gd name="connsiteX1597" fmla="*/ 2219243 w 3076859"/>
              <a:gd name="connsiteY1597" fmla="*/ 3204595 h 3513667"/>
              <a:gd name="connsiteX1598" fmla="*/ 2218043 w 3076859"/>
              <a:gd name="connsiteY1598" fmla="*/ 3199579 h 3513667"/>
              <a:gd name="connsiteX1599" fmla="*/ 2217243 w 3076859"/>
              <a:gd name="connsiteY1599" fmla="*/ 3194699 h 3513667"/>
              <a:gd name="connsiteX1600" fmla="*/ 2216843 w 3076859"/>
              <a:gd name="connsiteY1600" fmla="*/ 3189683 h 3513667"/>
              <a:gd name="connsiteX1601" fmla="*/ 2216843 w 3076859"/>
              <a:gd name="connsiteY1601" fmla="*/ 3184532 h 3513667"/>
              <a:gd name="connsiteX1602" fmla="*/ 2217043 w 3076859"/>
              <a:gd name="connsiteY1602" fmla="*/ 3179516 h 3513667"/>
              <a:gd name="connsiteX1603" fmla="*/ 2217643 w 3076859"/>
              <a:gd name="connsiteY1603" fmla="*/ 3174365 h 3513667"/>
              <a:gd name="connsiteX1604" fmla="*/ 2218643 w 3076859"/>
              <a:gd name="connsiteY1604" fmla="*/ 3169349 h 3513667"/>
              <a:gd name="connsiteX1605" fmla="*/ 2220243 w 3076859"/>
              <a:gd name="connsiteY1605" fmla="*/ 3164063 h 3513667"/>
              <a:gd name="connsiteX1606" fmla="*/ 2216643 w 3076859"/>
              <a:gd name="connsiteY1606" fmla="*/ 3108077 h 3513667"/>
              <a:gd name="connsiteX1607" fmla="*/ 2213043 w 3076859"/>
              <a:gd name="connsiteY1607" fmla="*/ 3052092 h 3513667"/>
              <a:gd name="connsiteX1608" fmla="*/ 2211243 w 3076859"/>
              <a:gd name="connsiteY1608" fmla="*/ 3050465 h 3513667"/>
              <a:gd name="connsiteX1609" fmla="*/ 2209642 w 3076859"/>
              <a:gd name="connsiteY1609" fmla="*/ 3048974 h 3513667"/>
              <a:gd name="connsiteX1610" fmla="*/ 2208042 w 3076859"/>
              <a:gd name="connsiteY1610" fmla="*/ 3047889 h 3513667"/>
              <a:gd name="connsiteX1611" fmla="*/ 2206642 w 3076859"/>
              <a:gd name="connsiteY1611" fmla="*/ 3047076 h 3513667"/>
              <a:gd name="connsiteX1612" fmla="*/ 2205242 w 3076859"/>
              <a:gd name="connsiteY1612" fmla="*/ 3046398 h 3513667"/>
              <a:gd name="connsiteX1613" fmla="*/ 2203842 w 3076859"/>
              <a:gd name="connsiteY1613" fmla="*/ 3045992 h 3513667"/>
              <a:gd name="connsiteX1614" fmla="*/ 2202442 w 3076859"/>
              <a:gd name="connsiteY1614" fmla="*/ 3045585 h 3513667"/>
              <a:gd name="connsiteX1615" fmla="*/ 2201242 w 3076859"/>
              <a:gd name="connsiteY1615" fmla="*/ 3045585 h 3513667"/>
              <a:gd name="connsiteX1616" fmla="*/ 2200042 w 3076859"/>
              <a:gd name="connsiteY1616" fmla="*/ 3045720 h 3513667"/>
              <a:gd name="connsiteX1617" fmla="*/ 2198642 w 3076859"/>
              <a:gd name="connsiteY1617" fmla="*/ 3045992 h 3513667"/>
              <a:gd name="connsiteX1618" fmla="*/ 2197442 w 3076859"/>
              <a:gd name="connsiteY1618" fmla="*/ 3046398 h 3513667"/>
              <a:gd name="connsiteX1619" fmla="*/ 2196442 w 3076859"/>
              <a:gd name="connsiteY1619" fmla="*/ 3046805 h 3513667"/>
              <a:gd name="connsiteX1620" fmla="*/ 2194042 w 3076859"/>
              <a:gd name="connsiteY1620" fmla="*/ 3048296 h 3513667"/>
              <a:gd name="connsiteX1621" fmla="*/ 2192042 w 3076859"/>
              <a:gd name="connsiteY1621" fmla="*/ 3049923 h 3513667"/>
              <a:gd name="connsiteX1622" fmla="*/ 2187842 w 3076859"/>
              <a:gd name="connsiteY1622" fmla="*/ 3053718 h 3513667"/>
              <a:gd name="connsiteX1623" fmla="*/ 2185842 w 3076859"/>
              <a:gd name="connsiteY1623" fmla="*/ 3055481 h 3513667"/>
              <a:gd name="connsiteX1624" fmla="*/ 2183642 w 3076859"/>
              <a:gd name="connsiteY1624" fmla="*/ 3057243 h 3513667"/>
              <a:gd name="connsiteX1625" fmla="*/ 2181442 w 3076859"/>
              <a:gd name="connsiteY1625" fmla="*/ 3058598 h 3513667"/>
              <a:gd name="connsiteX1626" fmla="*/ 2180442 w 3076859"/>
              <a:gd name="connsiteY1626" fmla="*/ 3059276 h 3513667"/>
              <a:gd name="connsiteX1627" fmla="*/ 2179242 w 3076859"/>
              <a:gd name="connsiteY1627" fmla="*/ 3059683 h 3513667"/>
              <a:gd name="connsiteX1628" fmla="*/ 2177842 w 3076859"/>
              <a:gd name="connsiteY1628" fmla="*/ 3059954 h 3513667"/>
              <a:gd name="connsiteX1629" fmla="*/ 2176842 w 3076859"/>
              <a:gd name="connsiteY1629" fmla="*/ 3060225 h 3513667"/>
              <a:gd name="connsiteX1630" fmla="*/ 2175442 w 3076859"/>
              <a:gd name="connsiteY1630" fmla="*/ 3060225 h 3513667"/>
              <a:gd name="connsiteX1631" fmla="*/ 2174042 w 3076859"/>
              <a:gd name="connsiteY1631" fmla="*/ 3059954 h 3513667"/>
              <a:gd name="connsiteX1632" fmla="*/ 2167642 w 3076859"/>
              <a:gd name="connsiteY1632" fmla="*/ 3062936 h 3513667"/>
              <a:gd name="connsiteX1633" fmla="*/ 2164242 w 3076859"/>
              <a:gd name="connsiteY1633" fmla="*/ 3064156 h 3513667"/>
              <a:gd name="connsiteX1634" fmla="*/ 2161042 w 3076859"/>
              <a:gd name="connsiteY1634" fmla="*/ 3065376 h 3513667"/>
              <a:gd name="connsiteX1635" fmla="*/ 2157842 w 3076859"/>
              <a:gd name="connsiteY1635" fmla="*/ 3066461 h 3513667"/>
              <a:gd name="connsiteX1636" fmla="*/ 2154641 w 3076859"/>
              <a:gd name="connsiteY1636" fmla="*/ 3067410 h 3513667"/>
              <a:gd name="connsiteX1637" fmla="*/ 2151441 w 3076859"/>
              <a:gd name="connsiteY1637" fmla="*/ 3068088 h 3513667"/>
              <a:gd name="connsiteX1638" fmla="*/ 2148441 w 3076859"/>
              <a:gd name="connsiteY1638" fmla="*/ 3068223 h 3513667"/>
              <a:gd name="connsiteX1639" fmla="*/ 2146841 w 3076859"/>
              <a:gd name="connsiteY1639" fmla="*/ 3068223 h 3513667"/>
              <a:gd name="connsiteX1640" fmla="*/ 2145441 w 3076859"/>
              <a:gd name="connsiteY1640" fmla="*/ 3068223 h 3513667"/>
              <a:gd name="connsiteX1641" fmla="*/ 2143841 w 3076859"/>
              <a:gd name="connsiteY1641" fmla="*/ 3067952 h 3513667"/>
              <a:gd name="connsiteX1642" fmla="*/ 2142441 w 3076859"/>
              <a:gd name="connsiteY1642" fmla="*/ 3067545 h 3513667"/>
              <a:gd name="connsiteX1643" fmla="*/ 2141241 w 3076859"/>
              <a:gd name="connsiteY1643" fmla="*/ 3067139 h 3513667"/>
              <a:gd name="connsiteX1644" fmla="*/ 2139641 w 3076859"/>
              <a:gd name="connsiteY1644" fmla="*/ 3066596 h 3513667"/>
              <a:gd name="connsiteX1645" fmla="*/ 2138241 w 3076859"/>
              <a:gd name="connsiteY1645" fmla="*/ 3065919 h 3513667"/>
              <a:gd name="connsiteX1646" fmla="*/ 2137041 w 3076859"/>
              <a:gd name="connsiteY1646" fmla="*/ 3065105 h 3513667"/>
              <a:gd name="connsiteX1647" fmla="*/ 2135641 w 3076859"/>
              <a:gd name="connsiteY1647" fmla="*/ 3064021 h 3513667"/>
              <a:gd name="connsiteX1648" fmla="*/ 2134241 w 3076859"/>
              <a:gd name="connsiteY1648" fmla="*/ 3062936 h 3513667"/>
              <a:gd name="connsiteX1649" fmla="*/ 2133241 w 3076859"/>
              <a:gd name="connsiteY1649" fmla="*/ 3061716 h 3513667"/>
              <a:gd name="connsiteX1650" fmla="*/ 2131841 w 3076859"/>
              <a:gd name="connsiteY1650" fmla="*/ 3060225 h 3513667"/>
              <a:gd name="connsiteX1651" fmla="*/ 2130641 w 3076859"/>
              <a:gd name="connsiteY1651" fmla="*/ 3058598 h 3513667"/>
              <a:gd name="connsiteX1652" fmla="*/ 2129441 w 3076859"/>
              <a:gd name="connsiteY1652" fmla="*/ 3056701 h 3513667"/>
              <a:gd name="connsiteX1653" fmla="*/ 2127241 w 3076859"/>
              <a:gd name="connsiteY1653" fmla="*/ 3052634 h 3513667"/>
              <a:gd name="connsiteX1654" fmla="*/ 2124041 w 3076859"/>
              <a:gd name="connsiteY1654" fmla="*/ 3056430 h 3513667"/>
              <a:gd name="connsiteX1655" fmla="*/ 2120641 w 3076859"/>
              <a:gd name="connsiteY1655" fmla="*/ 3059954 h 3513667"/>
              <a:gd name="connsiteX1656" fmla="*/ 2117241 w 3076859"/>
              <a:gd name="connsiteY1656" fmla="*/ 3063072 h 3513667"/>
              <a:gd name="connsiteX1657" fmla="*/ 2113841 w 3076859"/>
              <a:gd name="connsiteY1657" fmla="*/ 3065919 h 3513667"/>
              <a:gd name="connsiteX1658" fmla="*/ 2110241 w 3076859"/>
              <a:gd name="connsiteY1658" fmla="*/ 3068359 h 3513667"/>
              <a:gd name="connsiteX1659" fmla="*/ 2106641 w 3076859"/>
              <a:gd name="connsiteY1659" fmla="*/ 3070528 h 3513667"/>
              <a:gd name="connsiteX1660" fmla="*/ 2103040 w 3076859"/>
              <a:gd name="connsiteY1660" fmla="*/ 3072561 h 3513667"/>
              <a:gd name="connsiteX1661" fmla="*/ 2099440 w 3076859"/>
              <a:gd name="connsiteY1661" fmla="*/ 3074052 h 3513667"/>
              <a:gd name="connsiteX1662" fmla="*/ 2095640 w 3076859"/>
              <a:gd name="connsiteY1662" fmla="*/ 3075408 h 3513667"/>
              <a:gd name="connsiteX1663" fmla="*/ 2091840 w 3076859"/>
              <a:gd name="connsiteY1663" fmla="*/ 3076492 h 3513667"/>
              <a:gd name="connsiteX1664" fmla="*/ 2088040 w 3076859"/>
              <a:gd name="connsiteY1664" fmla="*/ 3077441 h 3513667"/>
              <a:gd name="connsiteX1665" fmla="*/ 2084240 w 3076859"/>
              <a:gd name="connsiteY1665" fmla="*/ 3078254 h 3513667"/>
              <a:gd name="connsiteX1666" fmla="*/ 2080240 w 3076859"/>
              <a:gd name="connsiteY1666" fmla="*/ 3078661 h 3513667"/>
              <a:gd name="connsiteX1667" fmla="*/ 2076440 w 3076859"/>
              <a:gd name="connsiteY1667" fmla="*/ 3079068 h 3513667"/>
              <a:gd name="connsiteX1668" fmla="*/ 2072440 w 3076859"/>
              <a:gd name="connsiteY1668" fmla="*/ 3079203 h 3513667"/>
              <a:gd name="connsiteX1669" fmla="*/ 2068440 w 3076859"/>
              <a:gd name="connsiteY1669" fmla="*/ 3079203 h 3513667"/>
              <a:gd name="connsiteX1670" fmla="*/ 2064640 w 3076859"/>
              <a:gd name="connsiteY1670" fmla="*/ 3079068 h 3513667"/>
              <a:gd name="connsiteX1671" fmla="*/ 2060440 w 3076859"/>
              <a:gd name="connsiteY1671" fmla="*/ 3078797 h 3513667"/>
              <a:gd name="connsiteX1672" fmla="*/ 2056640 w 3076859"/>
              <a:gd name="connsiteY1672" fmla="*/ 3078390 h 3513667"/>
              <a:gd name="connsiteX1673" fmla="*/ 2052440 w 3076859"/>
              <a:gd name="connsiteY1673" fmla="*/ 3077983 h 3513667"/>
              <a:gd name="connsiteX1674" fmla="*/ 2044239 w 3076859"/>
              <a:gd name="connsiteY1674" fmla="*/ 3076899 h 3513667"/>
              <a:gd name="connsiteX1675" fmla="*/ 2036039 w 3076859"/>
              <a:gd name="connsiteY1675" fmla="*/ 3075408 h 3513667"/>
              <a:gd name="connsiteX1676" fmla="*/ 2019839 w 3076859"/>
              <a:gd name="connsiteY1676" fmla="*/ 3072832 h 3513667"/>
              <a:gd name="connsiteX1677" fmla="*/ 2011639 w 3076859"/>
              <a:gd name="connsiteY1677" fmla="*/ 3071748 h 3513667"/>
              <a:gd name="connsiteX1678" fmla="*/ 2003639 w 3076859"/>
              <a:gd name="connsiteY1678" fmla="*/ 3070799 h 3513667"/>
              <a:gd name="connsiteX1679" fmla="*/ 1999239 w 3076859"/>
              <a:gd name="connsiteY1679" fmla="*/ 3061852 h 3513667"/>
              <a:gd name="connsiteX1680" fmla="*/ 1994838 w 3076859"/>
              <a:gd name="connsiteY1680" fmla="*/ 3052905 h 3513667"/>
              <a:gd name="connsiteX1681" fmla="*/ 1985638 w 3076859"/>
              <a:gd name="connsiteY1681" fmla="*/ 3035282 h 3513667"/>
              <a:gd name="connsiteX1682" fmla="*/ 1981038 w 3076859"/>
              <a:gd name="connsiteY1682" fmla="*/ 3026336 h 3513667"/>
              <a:gd name="connsiteX1683" fmla="*/ 1976438 w 3076859"/>
              <a:gd name="connsiteY1683" fmla="*/ 3017524 h 3513667"/>
              <a:gd name="connsiteX1684" fmla="*/ 1972438 w 3076859"/>
              <a:gd name="connsiteY1684" fmla="*/ 3008577 h 3513667"/>
              <a:gd name="connsiteX1685" fmla="*/ 1968238 w 3076859"/>
              <a:gd name="connsiteY1685" fmla="*/ 2999360 h 3513667"/>
              <a:gd name="connsiteX1686" fmla="*/ 1964838 w 3076859"/>
              <a:gd name="connsiteY1686" fmla="*/ 2990277 h 3513667"/>
              <a:gd name="connsiteX1687" fmla="*/ 1961638 w 3076859"/>
              <a:gd name="connsiteY1687" fmla="*/ 2981195 h 3513667"/>
              <a:gd name="connsiteX1688" fmla="*/ 1960238 w 3076859"/>
              <a:gd name="connsiteY1688" fmla="*/ 2976450 h 3513667"/>
              <a:gd name="connsiteX1689" fmla="*/ 1959238 w 3076859"/>
              <a:gd name="connsiteY1689" fmla="*/ 2971706 h 3513667"/>
              <a:gd name="connsiteX1690" fmla="*/ 1958038 w 3076859"/>
              <a:gd name="connsiteY1690" fmla="*/ 2966961 h 3513667"/>
              <a:gd name="connsiteX1691" fmla="*/ 1957038 w 3076859"/>
              <a:gd name="connsiteY1691" fmla="*/ 2962217 h 3513667"/>
              <a:gd name="connsiteX1692" fmla="*/ 1956238 w 3076859"/>
              <a:gd name="connsiteY1692" fmla="*/ 2957337 h 3513667"/>
              <a:gd name="connsiteX1693" fmla="*/ 1955838 w 3076859"/>
              <a:gd name="connsiteY1693" fmla="*/ 2952456 h 3513667"/>
              <a:gd name="connsiteX1694" fmla="*/ 1955238 w 3076859"/>
              <a:gd name="connsiteY1694" fmla="*/ 2947441 h 3513667"/>
              <a:gd name="connsiteX1695" fmla="*/ 1955238 w 3076859"/>
              <a:gd name="connsiteY1695" fmla="*/ 2942561 h 3513667"/>
              <a:gd name="connsiteX1696" fmla="*/ 1955238 w 3076859"/>
              <a:gd name="connsiteY1696" fmla="*/ 2937409 h 3513667"/>
              <a:gd name="connsiteX1697" fmla="*/ 1955438 w 3076859"/>
              <a:gd name="connsiteY1697" fmla="*/ 2932394 h 3513667"/>
              <a:gd name="connsiteX1698" fmla="*/ 1956038 w 3076859"/>
              <a:gd name="connsiteY1698" fmla="*/ 2927243 h 3513667"/>
              <a:gd name="connsiteX1699" fmla="*/ 1956838 w 3076859"/>
              <a:gd name="connsiteY1699" fmla="*/ 2921956 h 3513667"/>
              <a:gd name="connsiteX1700" fmla="*/ 1955238 w 3076859"/>
              <a:gd name="connsiteY1700" fmla="*/ 2919922 h 3513667"/>
              <a:gd name="connsiteX1701" fmla="*/ 1954038 w 3076859"/>
              <a:gd name="connsiteY1701" fmla="*/ 2918160 h 3513667"/>
              <a:gd name="connsiteX1702" fmla="*/ 1953038 w 3076859"/>
              <a:gd name="connsiteY1702" fmla="*/ 2916127 h 3513667"/>
              <a:gd name="connsiteX1703" fmla="*/ 1952038 w 3076859"/>
              <a:gd name="connsiteY1703" fmla="*/ 2913958 h 3513667"/>
              <a:gd name="connsiteX1704" fmla="*/ 1951238 w 3076859"/>
              <a:gd name="connsiteY1704" fmla="*/ 2911789 h 3513667"/>
              <a:gd name="connsiteX1705" fmla="*/ 1950438 w 3076859"/>
              <a:gd name="connsiteY1705" fmla="*/ 2909620 h 3513667"/>
              <a:gd name="connsiteX1706" fmla="*/ 1949638 w 3076859"/>
              <a:gd name="connsiteY1706" fmla="*/ 2905147 h 3513667"/>
              <a:gd name="connsiteX1707" fmla="*/ 1949238 w 3076859"/>
              <a:gd name="connsiteY1707" fmla="*/ 2900538 h 3513667"/>
              <a:gd name="connsiteX1708" fmla="*/ 1948638 w 3076859"/>
              <a:gd name="connsiteY1708" fmla="*/ 2895793 h 3513667"/>
              <a:gd name="connsiteX1709" fmla="*/ 1948238 w 3076859"/>
              <a:gd name="connsiteY1709" fmla="*/ 2886440 h 3513667"/>
              <a:gd name="connsiteX1710" fmla="*/ 1947838 w 3076859"/>
              <a:gd name="connsiteY1710" fmla="*/ 2881831 h 3513667"/>
              <a:gd name="connsiteX1711" fmla="*/ 1947038 w 3076859"/>
              <a:gd name="connsiteY1711" fmla="*/ 2877086 h 3513667"/>
              <a:gd name="connsiteX1712" fmla="*/ 1946038 w 3076859"/>
              <a:gd name="connsiteY1712" fmla="*/ 2872613 h 3513667"/>
              <a:gd name="connsiteX1713" fmla="*/ 1945237 w 3076859"/>
              <a:gd name="connsiteY1713" fmla="*/ 2870444 h 3513667"/>
              <a:gd name="connsiteX1714" fmla="*/ 1944437 w 3076859"/>
              <a:gd name="connsiteY1714" fmla="*/ 2868546 h 3513667"/>
              <a:gd name="connsiteX1715" fmla="*/ 1943237 w 3076859"/>
              <a:gd name="connsiteY1715" fmla="*/ 2866377 h 3513667"/>
              <a:gd name="connsiteX1716" fmla="*/ 1942037 w 3076859"/>
              <a:gd name="connsiteY1716" fmla="*/ 2864344 h 3513667"/>
              <a:gd name="connsiteX1717" fmla="*/ 1940637 w 3076859"/>
              <a:gd name="connsiteY1717" fmla="*/ 2862446 h 3513667"/>
              <a:gd name="connsiteX1718" fmla="*/ 1938837 w 3076859"/>
              <a:gd name="connsiteY1718" fmla="*/ 2860548 h 3513667"/>
              <a:gd name="connsiteX1719" fmla="*/ 1937037 w 3076859"/>
              <a:gd name="connsiteY1719" fmla="*/ 2858786 h 3513667"/>
              <a:gd name="connsiteX1720" fmla="*/ 1935037 w 3076859"/>
              <a:gd name="connsiteY1720" fmla="*/ 2857023 h 3513667"/>
              <a:gd name="connsiteX1721" fmla="*/ 1932637 w 3076859"/>
              <a:gd name="connsiteY1721" fmla="*/ 2855397 h 3513667"/>
              <a:gd name="connsiteX1722" fmla="*/ 1930037 w 3076859"/>
              <a:gd name="connsiteY1722" fmla="*/ 2853770 h 3513667"/>
              <a:gd name="connsiteX1723" fmla="*/ 1929237 w 3076859"/>
              <a:gd name="connsiteY1723" fmla="*/ 2886575 h 3513667"/>
              <a:gd name="connsiteX1724" fmla="*/ 1928637 w 3076859"/>
              <a:gd name="connsiteY1724" fmla="*/ 2902842 h 3513667"/>
              <a:gd name="connsiteX1725" fmla="*/ 1928037 w 3076859"/>
              <a:gd name="connsiteY1725" fmla="*/ 2919245 h 3513667"/>
              <a:gd name="connsiteX1726" fmla="*/ 1927037 w 3076859"/>
              <a:gd name="connsiteY1726" fmla="*/ 2935376 h 3513667"/>
              <a:gd name="connsiteX1727" fmla="*/ 1925837 w 3076859"/>
              <a:gd name="connsiteY1727" fmla="*/ 2951643 h 3513667"/>
              <a:gd name="connsiteX1728" fmla="*/ 1924837 w 3076859"/>
              <a:gd name="connsiteY1728" fmla="*/ 2967910 h 3513667"/>
              <a:gd name="connsiteX1729" fmla="*/ 1923237 w 3076859"/>
              <a:gd name="connsiteY1729" fmla="*/ 2984177 h 3513667"/>
              <a:gd name="connsiteX1730" fmla="*/ 1921237 w 3076859"/>
              <a:gd name="connsiteY1730" fmla="*/ 3000308 h 3513667"/>
              <a:gd name="connsiteX1731" fmla="*/ 1919237 w 3076859"/>
              <a:gd name="connsiteY1731" fmla="*/ 3016440 h 3513667"/>
              <a:gd name="connsiteX1732" fmla="*/ 1917037 w 3076859"/>
              <a:gd name="connsiteY1732" fmla="*/ 3032707 h 3513667"/>
              <a:gd name="connsiteX1733" fmla="*/ 1914437 w 3076859"/>
              <a:gd name="connsiteY1733" fmla="*/ 3048703 h 3513667"/>
              <a:gd name="connsiteX1734" fmla="*/ 1911437 w 3076859"/>
              <a:gd name="connsiteY1734" fmla="*/ 3064834 h 3513667"/>
              <a:gd name="connsiteX1735" fmla="*/ 1908037 w 3076859"/>
              <a:gd name="connsiteY1735" fmla="*/ 3080830 h 3513667"/>
              <a:gd name="connsiteX1736" fmla="*/ 1904437 w 3076859"/>
              <a:gd name="connsiteY1736" fmla="*/ 3096826 h 3513667"/>
              <a:gd name="connsiteX1737" fmla="*/ 1900437 w 3076859"/>
              <a:gd name="connsiteY1737" fmla="*/ 3112822 h 3513667"/>
              <a:gd name="connsiteX1738" fmla="*/ 1899637 w 3076859"/>
              <a:gd name="connsiteY1738" fmla="*/ 3121362 h 3513667"/>
              <a:gd name="connsiteX1739" fmla="*/ 1898837 w 3076859"/>
              <a:gd name="connsiteY1739" fmla="*/ 3129902 h 3513667"/>
              <a:gd name="connsiteX1740" fmla="*/ 1897437 w 3076859"/>
              <a:gd name="connsiteY1740" fmla="*/ 3138171 h 3513667"/>
              <a:gd name="connsiteX1741" fmla="*/ 1895637 w 3076859"/>
              <a:gd name="connsiteY1741" fmla="*/ 3146576 h 3513667"/>
              <a:gd name="connsiteX1742" fmla="*/ 1893436 w 3076859"/>
              <a:gd name="connsiteY1742" fmla="*/ 3154709 h 3513667"/>
              <a:gd name="connsiteX1743" fmla="*/ 1891236 w 3076859"/>
              <a:gd name="connsiteY1743" fmla="*/ 3162978 h 3513667"/>
              <a:gd name="connsiteX1744" fmla="*/ 1888636 w 3076859"/>
              <a:gd name="connsiteY1744" fmla="*/ 3170976 h 3513667"/>
              <a:gd name="connsiteX1745" fmla="*/ 1886236 w 3076859"/>
              <a:gd name="connsiteY1745" fmla="*/ 3178974 h 3513667"/>
              <a:gd name="connsiteX1746" fmla="*/ 1883236 w 3076859"/>
              <a:gd name="connsiteY1746" fmla="*/ 3187108 h 3513667"/>
              <a:gd name="connsiteX1747" fmla="*/ 1880236 w 3076859"/>
              <a:gd name="connsiteY1747" fmla="*/ 3195105 h 3513667"/>
              <a:gd name="connsiteX1748" fmla="*/ 1874436 w 3076859"/>
              <a:gd name="connsiteY1748" fmla="*/ 3210966 h 3513667"/>
              <a:gd name="connsiteX1749" fmla="*/ 1868236 w 3076859"/>
              <a:gd name="connsiteY1749" fmla="*/ 3226962 h 3513667"/>
              <a:gd name="connsiteX1750" fmla="*/ 1862236 w 3076859"/>
              <a:gd name="connsiteY1750" fmla="*/ 3242822 h 3513667"/>
              <a:gd name="connsiteX1751" fmla="*/ 1862036 w 3076859"/>
              <a:gd name="connsiteY1751" fmla="*/ 3246618 h 3513667"/>
              <a:gd name="connsiteX1752" fmla="*/ 1861636 w 3076859"/>
              <a:gd name="connsiteY1752" fmla="*/ 3250142 h 3513667"/>
              <a:gd name="connsiteX1753" fmla="*/ 1860436 w 3076859"/>
              <a:gd name="connsiteY1753" fmla="*/ 3253531 h 3513667"/>
              <a:gd name="connsiteX1754" fmla="*/ 1859236 w 3076859"/>
              <a:gd name="connsiteY1754" fmla="*/ 3256784 h 3513667"/>
              <a:gd name="connsiteX1755" fmla="*/ 1857436 w 3076859"/>
              <a:gd name="connsiteY1755" fmla="*/ 3259902 h 3513667"/>
              <a:gd name="connsiteX1756" fmla="*/ 1855636 w 3076859"/>
              <a:gd name="connsiteY1756" fmla="*/ 3262749 h 3513667"/>
              <a:gd name="connsiteX1757" fmla="*/ 1853436 w 3076859"/>
              <a:gd name="connsiteY1757" fmla="*/ 3265731 h 3513667"/>
              <a:gd name="connsiteX1758" fmla="*/ 1850836 w 3076859"/>
              <a:gd name="connsiteY1758" fmla="*/ 3268714 h 3513667"/>
              <a:gd name="connsiteX1759" fmla="*/ 1849236 w 3076859"/>
              <a:gd name="connsiteY1759" fmla="*/ 3269798 h 3513667"/>
              <a:gd name="connsiteX1760" fmla="*/ 1847436 w 3076859"/>
              <a:gd name="connsiteY1760" fmla="*/ 3271018 h 3513667"/>
              <a:gd name="connsiteX1761" fmla="*/ 1844436 w 3076859"/>
              <a:gd name="connsiteY1761" fmla="*/ 3273458 h 3513667"/>
              <a:gd name="connsiteX1762" fmla="*/ 1841435 w 3076859"/>
              <a:gd name="connsiteY1762" fmla="*/ 3276440 h 3513667"/>
              <a:gd name="connsiteX1763" fmla="*/ 1838835 w 3076859"/>
              <a:gd name="connsiteY1763" fmla="*/ 3279287 h 3513667"/>
              <a:gd name="connsiteX1764" fmla="*/ 1836235 w 3076859"/>
              <a:gd name="connsiteY1764" fmla="*/ 3282405 h 3513667"/>
              <a:gd name="connsiteX1765" fmla="*/ 1834035 w 3076859"/>
              <a:gd name="connsiteY1765" fmla="*/ 3285658 h 3513667"/>
              <a:gd name="connsiteX1766" fmla="*/ 1829235 w 3076859"/>
              <a:gd name="connsiteY1766" fmla="*/ 3292165 h 3513667"/>
              <a:gd name="connsiteX1767" fmla="*/ 1826635 w 3076859"/>
              <a:gd name="connsiteY1767" fmla="*/ 3295419 h 3513667"/>
              <a:gd name="connsiteX1768" fmla="*/ 1824235 w 3076859"/>
              <a:gd name="connsiteY1768" fmla="*/ 3298401 h 3513667"/>
              <a:gd name="connsiteX1769" fmla="*/ 1821235 w 3076859"/>
              <a:gd name="connsiteY1769" fmla="*/ 3301248 h 3513667"/>
              <a:gd name="connsiteX1770" fmla="*/ 1818235 w 3076859"/>
              <a:gd name="connsiteY1770" fmla="*/ 3304094 h 3513667"/>
              <a:gd name="connsiteX1771" fmla="*/ 1815035 w 3076859"/>
              <a:gd name="connsiteY1771" fmla="*/ 3306399 h 3513667"/>
              <a:gd name="connsiteX1772" fmla="*/ 1813435 w 3076859"/>
              <a:gd name="connsiteY1772" fmla="*/ 3307619 h 3513667"/>
              <a:gd name="connsiteX1773" fmla="*/ 1811635 w 3076859"/>
              <a:gd name="connsiteY1773" fmla="*/ 3308568 h 3513667"/>
              <a:gd name="connsiteX1774" fmla="*/ 1809635 w 3076859"/>
              <a:gd name="connsiteY1774" fmla="*/ 3309517 h 3513667"/>
              <a:gd name="connsiteX1775" fmla="*/ 1807435 w 3076859"/>
              <a:gd name="connsiteY1775" fmla="*/ 3310465 h 3513667"/>
              <a:gd name="connsiteX1776" fmla="*/ 1805435 w 3076859"/>
              <a:gd name="connsiteY1776" fmla="*/ 3311008 h 3513667"/>
              <a:gd name="connsiteX1777" fmla="*/ 1803235 w 3076859"/>
              <a:gd name="connsiteY1777" fmla="*/ 3311821 h 3513667"/>
              <a:gd name="connsiteX1778" fmla="*/ 1801435 w 3076859"/>
              <a:gd name="connsiteY1778" fmla="*/ 3316023 h 3513667"/>
              <a:gd name="connsiteX1779" fmla="*/ 1799235 w 3076859"/>
              <a:gd name="connsiteY1779" fmla="*/ 3319955 h 3513667"/>
              <a:gd name="connsiteX1780" fmla="*/ 1797035 w 3076859"/>
              <a:gd name="connsiteY1780" fmla="*/ 3323343 h 3513667"/>
              <a:gd name="connsiteX1781" fmla="*/ 1794235 w 3076859"/>
              <a:gd name="connsiteY1781" fmla="*/ 3326597 h 3513667"/>
              <a:gd name="connsiteX1782" fmla="*/ 1791635 w 3076859"/>
              <a:gd name="connsiteY1782" fmla="*/ 3329444 h 3513667"/>
              <a:gd name="connsiteX1783" fmla="*/ 1788634 w 3076859"/>
              <a:gd name="connsiteY1783" fmla="*/ 3332019 h 3513667"/>
              <a:gd name="connsiteX1784" fmla="*/ 1785434 w 3076859"/>
              <a:gd name="connsiteY1784" fmla="*/ 3334324 h 3513667"/>
              <a:gd name="connsiteX1785" fmla="*/ 1782034 w 3076859"/>
              <a:gd name="connsiteY1785" fmla="*/ 3336357 h 3513667"/>
              <a:gd name="connsiteX1786" fmla="*/ 1778434 w 3076859"/>
              <a:gd name="connsiteY1786" fmla="*/ 3338119 h 3513667"/>
              <a:gd name="connsiteX1787" fmla="*/ 1774634 w 3076859"/>
              <a:gd name="connsiteY1787" fmla="*/ 3339610 h 3513667"/>
              <a:gd name="connsiteX1788" fmla="*/ 1770634 w 3076859"/>
              <a:gd name="connsiteY1788" fmla="*/ 3340830 h 3513667"/>
              <a:gd name="connsiteX1789" fmla="*/ 1766434 w 3076859"/>
              <a:gd name="connsiteY1789" fmla="*/ 3342051 h 3513667"/>
              <a:gd name="connsiteX1790" fmla="*/ 1762234 w 3076859"/>
              <a:gd name="connsiteY1790" fmla="*/ 3342999 h 3513667"/>
              <a:gd name="connsiteX1791" fmla="*/ 1757834 w 3076859"/>
              <a:gd name="connsiteY1791" fmla="*/ 3343948 h 3513667"/>
              <a:gd name="connsiteX1792" fmla="*/ 1753234 w 3076859"/>
              <a:gd name="connsiteY1792" fmla="*/ 3344762 h 3513667"/>
              <a:gd name="connsiteX1793" fmla="*/ 1748634 w 3076859"/>
              <a:gd name="connsiteY1793" fmla="*/ 3345304 h 3513667"/>
              <a:gd name="connsiteX1794" fmla="*/ 1740634 w 3076859"/>
              <a:gd name="connsiteY1794" fmla="*/ 3346117 h 3513667"/>
              <a:gd name="connsiteX1795" fmla="*/ 1732633 w 3076859"/>
              <a:gd name="connsiteY1795" fmla="*/ 3346524 h 3513667"/>
              <a:gd name="connsiteX1796" fmla="*/ 1724833 w 3076859"/>
              <a:gd name="connsiteY1796" fmla="*/ 3346931 h 3513667"/>
              <a:gd name="connsiteX1797" fmla="*/ 1716833 w 3076859"/>
              <a:gd name="connsiteY1797" fmla="*/ 3346931 h 3513667"/>
              <a:gd name="connsiteX1798" fmla="*/ 1709033 w 3076859"/>
              <a:gd name="connsiteY1798" fmla="*/ 3346795 h 3513667"/>
              <a:gd name="connsiteX1799" fmla="*/ 1701033 w 3076859"/>
              <a:gd name="connsiteY1799" fmla="*/ 3346388 h 3513667"/>
              <a:gd name="connsiteX1800" fmla="*/ 1693233 w 3076859"/>
              <a:gd name="connsiteY1800" fmla="*/ 3345846 h 3513667"/>
              <a:gd name="connsiteX1801" fmla="*/ 1685233 w 3076859"/>
              <a:gd name="connsiteY1801" fmla="*/ 3345168 h 3513667"/>
              <a:gd name="connsiteX1802" fmla="*/ 1669632 w 3076859"/>
              <a:gd name="connsiteY1802" fmla="*/ 3343677 h 3513667"/>
              <a:gd name="connsiteX1803" fmla="*/ 1654032 w 3076859"/>
              <a:gd name="connsiteY1803" fmla="*/ 3341915 h 3513667"/>
              <a:gd name="connsiteX1804" fmla="*/ 1638232 w 3076859"/>
              <a:gd name="connsiteY1804" fmla="*/ 3340153 h 3513667"/>
              <a:gd name="connsiteX1805" fmla="*/ 1630631 w 3076859"/>
              <a:gd name="connsiteY1805" fmla="*/ 3339339 h 3513667"/>
              <a:gd name="connsiteX1806" fmla="*/ 1622631 w 3076859"/>
              <a:gd name="connsiteY1806" fmla="*/ 3338662 h 3513667"/>
              <a:gd name="connsiteX1807" fmla="*/ 1618231 w 3076859"/>
              <a:gd name="connsiteY1807" fmla="*/ 3338119 h 3513667"/>
              <a:gd name="connsiteX1808" fmla="*/ 1614231 w 3076859"/>
              <a:gd name="connsiteY1808" fmla="*/ 3337306 h 3513667"/>
              <a:gd name="connsiteX1809" fmla="*/ 1610431 w 3076859"/>
              <a:gd name="connsiteY1809" fmla="*/ 3336222 h 3513667"/>
              <a:gd name="connsiteX1810" fmla="*/ 1606831 w 3076859"/>
              <a:gd name="connsiteY1810" fmla="*/ 3335001 h 3513667"/>
              <a:gd name="connsiteX1811" fmla="*/ 1603631 w 3076859"/>
              <a:gd name="connsiteY1811" fmla="*/ 3333375 h 3513667"/>
              <a:gd name="connsiteX1812" fmla="*/ 1600431 w 3076859"/>
              <a:gd name="connsiteY1812" fmla="*/ 3331613 h 3513667"/>
              <a:gd name="connsiteX1813" fmla="*/ 1597631 w 3076859"/>
              <a:gd name="connsiteY1813" fmla="*/ 3329444 h 3513667"/>
              <a:gd name="connsiteX1814" fmla="*/ 1595231 w 3076859"/>
              <a:gd name="connsiteY1814" fmla="*/ 3327275 h 3513667"/>
              <a:gd name="connsiteX1815" fmla="*/ 1592631 w 3076859"/>
              <a:gd name="connsiteY1815" fmla="*/ 3324835 h 3513667"/>
              <a:gd name="connsiteX1816" fmla="*/ 1590631 w 3076859"/>
              <a:gd name="connsiteY1816" fmla="*/ 3321988 h 3513667"/>
              <a:gd name="connsiteX1817" fmla="*/ 1588631 w 3076859"/>
              <a:gd name="connsiteY1817" fmla="*/ 3319277 h 3513667"/>
              <a:gd name="connsiteX1818" fmla="*/ 1587031 w 3076859"/>
              <a:gd name="connsiteY1818" fmla="*/ 3316159 h 3513667"/>
              <a:gd name="connsiteX1819" fmla="*/ 1585431 w 3076859"/>
              <a:gd name="connsiteY1819" fmla="*/ 3313041 h 3513667"/>
              <a:gd name="connsiteX1820" fmla="*/ 1584231 w 3076859"/>
              <a:gd name="connsiteY1820" fmla="*/ 3309652 h 3513667"/>
              <a:gd name="connsiteX1821" fmla="*/ 1583031 w 3076859"/>
              <a:gd name="connsiteY1821" fmla="*/ 3306263 h 3513667"/>
              <a:gd name="connsiteX1822" fmla="*/ 1582231 w 3076859"/>
              <a:gd name="connsiteY1822" fmla="*/ 3302739 h 3513667"/>
              <a:gd name="connsiteX1823" fmla="*/ 1579230 w 3076859"/>
              <a:gd name="connsiteY1823" fmla="*/ 3290267 h 3513667"/>
              <a:gd name="connsiteX1824" fmla="*/ 1576230 w 3076859"/>
              <a:gd name="connsiteY1824" fmla="*/ 3278067 h 3513667"/>
              <a:gd name="connsiteX1825" fmla="*/ 1570030 w 3076859"/>
              <a:gd name="connsiteY1825" fmla="*/ 3253531 h 3513667"/>
              <a:gd name="connsiteX1826" fmla="*/ 1564030 w 3076859"/>
              <a:gd name="connsiteY1826" fmla="*/ 3229131 h 3513667"/>
              <a:gd name="connsiteX1827" fmla="*/ 1561030 w 3076859"/>
              <a:gd name="connsiteY1827" fmla="*/ 3216795 h 3513667"/>
              <a:gd name="connsiteX1828" fmla="*/ 1558230 w 3076859"/>
              <a:gd name="connsiteY1828" fmla="*/ 3204595 h 3513667"/>
              <a:gd name="connsiteX1829" fmla="*/ 1555830 w 3076859"/>
              <a:gd name="connsiteY1829" fmla="*/ 3192123 h 3513667"/>
              <a:gd name="connsiteX1830" fmla="*/ 1553430 w 3076859"/>
              <a:gd name="connsiteY1830" fmla="*/ 3179787 h 3513667"/>
              <a:gd name="connsiteX1831" fmla="*/ 1551630 w 3076859"/>
              <a:gd name="connsiteY1831" fmla="*/ 3167316 h 3513667"/>
              <a:gd name="connsiteX1832" fmla="*/ 1550030 w 3076859"/>
              <a:gd name="connsiteY1832" fmla="*/ 3154845 h 3513667"/>
              <a:gd name="connsiteX1833" fmla="*/ 1549230 w 3076859"/>
              <a:gd name="connsiteY1833" fmla="*/ 3142373 h 3513667"/>
              <a:gd name="connsiteX1834" fmla="*/ 1548630 w 3076859"/>
              <a:gd name="connsiteY1834" fmla="*/ 3136002 h 3513667"/>
              <a:gd name="connsiteX1835" fmla="*/ 1548630 w 3076859"/>
              <a:gd name="connsiteY1835" fmla="*/ 3129766 h 3513667"/>
              <a:gd name="connsiteX1836" fmla="*/ 1548430 w 3076859"/>
              <a:gd name="connsiteY1836" fmla="*/ 3123395 h 3513667"/>
              <a:gd name="connsiteX1837" fmla="*/ 1548630 w 3076859"/>
              <a:gd name="connsiteY1837" fmla="*/ 3117024 h 3513667"/>
              <a:gd name="connsiteX1838" fmla="*/ 1548830 w 3076859"/>
              <a:gd name="connsiteY1838" fmla="*/ 3110517 h 3513667"/>
              <a:gd name="connsiteX1839" fmla="*/ 1549430 w 3076859"/>
              <a:gd name="connsiteY1839" fmla="*/ 3104146 h 3513667"/>
              <a:gd name="connsiteX1840" fmla="*/ 1540430 w 3076859"/>
              <a:gd name="connsiteY1840" fmla="*/ 3086795 h 3513667"/>
              <a:gd name="connsiteX1841" fmla="*/ 1521829 w 3076859"/>
              <a:gd name="connsiteY1841" fmla="*/ 3078254 h 3513667"/>
              <a:gd name="connsiteX1842" fmla="*/ 1501629 w 3076859"/>
              <a:gd name="connsiteY1842" fmla="*/ 3190903 h 3513667"/>
              <a:gd name="connsiteX1843" fmla="*/ 1502229 w 3076859"/>
              <a:gd name="connsiteY1843" fmla="*/ 3194834 h 3513667"/>
              <a:gd name="connsiteX1844" fmla="*/ 1502429 w 3076859"/>
              <a:gd name="connsiteY1844" fmla="*/ 3198630 h 3513667"/>
              <a:gd name="connsiteX1845" fmla="*/ 1502429 w 3076859"/>
              <a:gd name="connsiteY1845" fmla="*/ 3202561 h 3513667"/>
              <a:gd name="connsiteX1846" fmla="*/ 1502429 w 3076859"/>
              <a:gd name="connsiteY1846" fmla="*/ 3206357 h 3513667"/>
              <a:gd name="connsiteX1847" fmla="*/ 1502029 w 3076859"/>
              <a:gd name="connsiteY1847" fmla="*/ 3210152 h 3513667"/>
              <a:gd name="connsiteX1848" fmla="*/ 1501429 w 3076859"/>
              <a:gd name="connsiteY1848" fmla="*/ 3213948 h 3513667"/>
              <a:gd name="connsiteX1849" fmla="*/ 1500429 w 3076859"/>
              <a:gd name="connsiteY1849" fmla="*/ 3221404 h 3513667"/>
              <a:gd name="connsiteX1850" fmla="*/ 1498429 w 3076859"/>
              <a:gd name="connsiteY1850" fmla="*/ 3228995 h 3513667"/>
              <a:gd name="connsiteX1851" fmla="*/ 1496429 w 3076859"/>
              <a:gd name="connsiteY1851" fmla="*/ 3236315 h 3513667"/>
              <a:gd name="connsiteX1852" fmla="*/ 1492229 w 3076859"/>
              <a:gd name="connsiteY1852" fmla="*/ 3251227 h 3513667"/>
              <a:gd name="connsiteX1853" fmla="*/ 1492229 w 3076859"/>
              <a:gd name="connsiteY1853" fmla="*/ 3256242 h 3513667"/>
              <a:gd name="connsiteX1854" fmla="*/ 1491429 w 3076859"/>
              <a:gd name="connsiteY1854" fmla="*/ 3261258 h 3513667"/>
              <a:gd name="connsiteX1855" fmla="*/ 1490629 w 3076859"/>
              <a:gd name="connsiteY1855" fmla="*/ 3266002 h 3513667"/>
              <a:gd name="connsiteX1856" fmla="*/ 1489429 w 3076859"/>
              <a:gd name="connsiteY1856" fmla="*/ 3270882 h 3513667"/>
              <a:gd name="connsiteX1857" fmla="*/ 1487829 w 3076859"/>
              <a:gd name="connsiteY1857" fmla="*/ 3275491 h 3513667"/>
              <a:gd name="connsiteX1858" fmla="*/ 1486029 w 3076859"/>
              <a:gd name="connsiteY1858" fmla="*/ 3280100 h 3513667"/>
              <a:gd name="connsiteX1859" fmla="*/ 1483829 w 3076859"/>
              <a:gd name="connsiteY1859" fmla="*/ 3284709 h 3513667"/>
              <a:gd name="connsiteX1860" fmla="*/ 1481629 w 3076859"/>
              <a:gd name="connsiteY1860" fmla="*/ 3289183 h 3513667"/>
              <a:gd name="connsiteX1861" fmla="*/ 1477029 w 3076859"/>
              <a:gd name="connsiteY1861" fmla="*/ 3298536 h 3513667"/>
              <a:gd name="connsiteX1862" fmla="*/ 1475028 w 3076859"/>
              <a:gd name="connsiteY1862" fmla="*/ 3303010 h 3513667"/>
              <a:gd name="connsiteX1863" fmla="*/ 1473028 w 3076859"/>
              <a:gd name="connsiteY1863" fmla="*/ 3307754 h 3513667"/>
              <a:gd name="connsiteX1864" fmla="*/ 1470828 w 3076859"/>
              <a:gd name="connsiteY1864" fmla="*/ 3312363 h 3513667"/>
              <a:gd name="connsiteX1865" fmla="*/ 1469428 w 3076859"/>
              <a:gd name="connsiteY1865" fmla="*/ 3317243 h 3513667"/>
              <a:gd name="connsiteX1866" fmla="*/ 1468028 w 3076859"/>
              <a:gd name="connsiteY1866" fmla="*/ 3322123 h 3513667"/>
              <a:gd name="connsiteX1867" fmla="*/ 1467028 w 3076859"/>
              <a:gd name="connsiteY1867" fmla="*/ 3327275 h 3513667"/>
              <a:gd name="connsiteX1868" fmla="*/ 1466628 w 3076859"/>
              <a:gd name="connsiteY1868" fmla="*/ 3328359 h 3513667"/>
              <a:gd name="connsiteX1869" fmla="*/ 1466228 w 3076859"/>
              <a:gd name="connsiteY1869" fmla="*/ 3329308 h 3513667"/>
              <a:gd name="connsiteX1870" fmla="*/ 1465428 w 3076859"/>
              <a:gd name="connsiteY1870" fmla="*/ 3330528 h 3513667"/>
              <a:gd name="connsiteX1871" fmla="*/ 1464628 w 3076859"/>
              <a:gd name="connsiteY1871" fmla="*/ 3331613 h 3513667"/>
              <a:gd name="connsiteX1872" fmla="*/ 1462228 w 3076859"/>
              <a:gd name="connsiteY1872" fmla="*/ 3334053 h 3513667"/>
              <a:gd name="connsiteX1873" fmla="*/ 1459228 w 3076859"/>
              <a:gd name="connsiteY1873" fmla="*/ 3336628 h 3513667"/>
              <a:gd name="connsiteX1874" fmla="*/ 1455628 w 3076859"/>
              <a:gd name="connsiteY1874" fmla="*/ 3339339 h 3513667"/>
              <a:gd name="connsiteX1875" fmla="*/ 1451828 w 3076859"/>
              <a:gd name="connsiteY1875" fmla="*/ 3341915 h 3513667"/>
              <a:gd name="connsiteX1876" fmla="*/ 1447228 w 3076859"/>
              <a:gd name="connsiteY1876" fmla="*/ 3344626 h 3513667"/>
              <a:gd name="connsiteX1877" fmla="*/ 1442628 w 3076859"/>
              <a:gd name="connsiteY1877" fmla="*/ 3347202 h 3513667"/>
              <a:gd name="connsiteX1878" fmla="*/ 1437628 w 3076859"/>
              <a:gd name="connsiteY1878" fmla="*/ 3349777 h 3513667"/>
              <a:gd name="connsiteX1879" fmla="*/ 1432628 w 3076859"/>
              <a:gd name="connsiteY1879" fmla="*/ 3352353 h 3513667"/>
              <a:gd name="connsiteX1880" fmla="*/ 1427628 w 3076859"/>
              <a:gd name="connsiteY1880" fmla="*/ 3354522 h 3513667"/>
              <a:gd name="connsiteX1881" fmla="*/ 1422627 w 3076859"/>
              <a:gd name="connsiteY1881" fmla="*/ 3356420 h 3513667"/>
              <a:gd name="connsiteX1882" fmla="*/ 1417827 w 3076859"/>
              <a:gd name="connsiteY1882" fmla="*/ 3358317 h 3513667"/>
              <a:gd name="connsiteX1883" fmla="*/ 1413227 w 3076859"/>
              <a:gd name="connsiteY1883" fmla="*/ 3359809 h 3513667"/>
              <a:gd name="connsiteX1884" fmla="*/ 1409027 w 3076859"/>
              <a:gd name="connsiteY1884" fmla="*/ 3360893 h 3513667"/>
              <a:gd name="connsiteX1885" fmla="*/ 1405227 w 3076859"/>
              <a:gd name="connsiteY1885" fmla="*/ 3361842 h 3513667"/>
              <a:gd name="connsiteX1886" fmla="*/ 1399227 w 3076859"/>
              <a:gd name="connsiteY1886" fmla="*/ 3362926 h 3513667"/>
              <a:gd name="connsiteX1887" fmla="*/ 1393227 w 3076859"/>
              <a:gd name="connsiteY1887" fmla="*/ 3364146 h 3513667"/>
              <a:gd name="connsiteX1888" fmla="*/ 1380627 w 3076859"/>
              <a:gd name="connsiteY1888" fmla="*/ 3367129 h 3513667"/>
              <a:gd name="connsiteX1889" fmla="*/ 1374227 w 3076859"/>
              <a:gd name="connsiteY1889" fmla="*/ 3368484 h 3513667"/>
              <a:gd name="connsiteX1890" fmla="*/ 1367826 w 3076859"/>
              <a:gd name="connsiteY1890" fmla="*/ 3369704 h 3513667"/>
              <a:gd name="connsiteX1891" fmla="*/ 1361426 w 3076859"/>
              <a:gd name="connsiteY1891" fmla="*/ 3371060 h 3513667"/>
              <a:gd name="connsiteX1892" fmla="*/ 1354826 w 3076859"/>
              <a:gd name="connsiteY1892" fmla="*/ 3372144 h 3513667"/>
              <a:gd name="connsiteX1893" fmla="*/ 1348426 w 3076859"/>
              <a:gd name="connsiteY1893" fmla="*/ 3372822 h 3513667"/>
              <a:gd name="connsiteX1894" fmla="*/ 1341826 w 3076859"/>
              <a:gd name="connsiteY1894" fmla="*/ 3373364 h 3513667"/>
              <a:gd name="connsiteX1895" fmla="*/ 1338626 w 3076859"/>
              <a:gd name="connsiteY1895" fmla="*/ 3373500 h 3513667"/>
              <a:gd name="connsiteX1896" fmla="*/ 1335226 w 3076859"/>
              <a:gd name="connsiteY1896" fmla="*/ 3373500 h 3513667"/>
              <a:gd name="connsiteX1897" fmla="*/ 1332026 w 3076859"/>
              <a:gd name="connsiteY1897" fmla="*/ 3373500 h 3513667"/>
              <a:gd name="connsiteX1898" fmla="*/ 1328826 w 3076859"/>
              <a:gd name="connsiteY1898" fmla="*/ 3373229 h 3513667"/>
              <a:gd name="connsiteX1899" fmla="*/ 1325426 w 3076859"/>
              <a:gd name="connsiteY1899" fmla="*/ 3372822 h 3513667"/>
              <a:gd name="connsiteX1900" fmla="*/ 1322226 w 3076859"/>
              <a:gd name="connsiteY1900" fmla="*/ 3372416 h 3513667"/>
              <a:gd name="connsiteX1901" fmla="*/ 1318825 w 3076859"/>
              <a:gd name="connsiteY1901" fmla="*/ 3371873 h 3513667"/>
              <a:gd name="connsiteX1902" fmla="*/ 1315625 w 3076859"/>
              <a:gd name="connsiteY1902" fmla="*/ 3371196 h 3513667"/>
              <a:gd name="connsiteX1903" fmla="*/ 1312425 w 3076859"/>
              <a:gd name="connsiteY1903" fmla="*/ 3370247 h 3513667"/>
              <a:gd name="connsiteX1904" fmla="*/ 1309025 w 3076859"/>
              <a:gd name="connsiteY1904" fmla="*/ 3369298 h 3513667"/>
              <a:gd name="connsiteX1905" fmla="*/ 1305825 w 3076859"/>
              <a:gd name="connsiteY1905" fmla="*/ 3368078 h 3513667"/>
              <a:gd name="connsiteX1906" fmla="*/ 1302625 w 3076859"/>
              <a:gd name="connsiteY1906" fmla="*/ 3366722 h 3513667"/>
              <a:gd name="connsiteX1907" fmla="*/ 1304425 w 3076859"/>
              <a:gd name="connsiteY1907" fmla="*/ 3362249 h 3513667"/>
              <a:gd name="connsiteX1908" fmla="*/ 1303625 w 3076859"/>
              <a:gd name="connsiteY1908" fmla="*/ 3361842 h 3513667"/>
              <a:gd name="connsiteX1909" fmla="*/ 1302825 w 3076859"/>
              <a:gd name="connsiteY1909" fmla="*/ 3364418 h 3513667"/>
              <a:gd name="connsiteX1910" fmla="*/ 1302625 w 3076859"/>
              <a:gd name="connsiteY1910" fmla="*/ 3366722 h 3513667"/>
              <a:gd name="connsiteX1911" fmla="*/ 1300825 w 3076859"/>
              <a:gd name="connsiteY1911" fmla="*/ 3365502 h 3513667"/>
              <a:gd name="connsiteX1912" fmla="*/ 1298825 w 3076859"/>
              <a:gd name="connsiteY1912" fmla="*/ 3364418 h 3513667"/>
              <a:gd name="connsiteX1913" fmla="*/ 1296825 w 3076859"/>
              <a:gd name="connsiteY1913" fmla="*/ 3363469 h 3513667"/>
              <a:gd name="connsiteX1914" fmla="*/ 1294825 w 3076859"/>
              <a:gd name="connsiteY1914" fmla="*/ 3362655 h 3513667"/>
              <a:gd name="connsiteX1915" fmla="*/ 1292825 w 3076859"/>
              <a:gd name="connsiteY1915" fmla="*/ 3361978 h 3513667"/>
              <a:gd name="connsiteX1916" fmla="*/ 1290825 w 3076859"/>
              <a:gd name="connsiteY1916" fmla="*/ 3361571 h 3513667"/>
              <a:gd name="connsiteX1917" fmla="*/ 1288625 w 3076859"/>
              <a:gd name="connsiteY1917" fmla="*/ 3361300 h 3513667"/>
              <a:gd name="connsiteX1918" fmla="*/ 1286625 w 3076859"/>
              <a:gd name="connsiteY1918" fmla="*/ 3361164 h 3513667"/>
              <a:gd name="connsiteX1919" fmla="*/ 1284625 w 3076859"/>
              <a:gd name="connsiteY1919" fmla="*/ 3360893 h 3513667"/>
              <a:gd name="connsiteX1920" fmla="*/ 1282625 w 3076859"/>
              <a:gd name="connsiteY1920" fmla="*/ 3360893 h 3513667"/>
              <a:gd name="connsiteX1921" fmla="*/ 1278225 w 3076859"/>
              <a:gd name="connsiteY1921" fmla="*/ 3361164 h 3513667"/>
              <a:gd name="connsiteX1922" fmla="*/ 1273825 w 3076859"/>
              <a:gd name="connsiteY1922" fmla="*/ 3361571 h 3513667"/>
              <a:gd name="connsiteX1923" fmla="*/ 1269625 w 3076859"/>
              <a:gd name="connsiteY1923" fmla="*/ 3361978 h 3513667"/>
              <a:gd name="connsiteX1924" fmla="*/ 1265224 w 3076859"/>
              <a:gd name="connsiteY1924" fmla="*/ 3362520 h 3513667"/>
              <a:gd name="connsiteX1925" fmla="*/ 1260824 w 3076859"/>
              <a:gd name="connsiteY1925" fmla="*/ 3362791 h 3513667"/>
              <a:gd name="connsiteX1926" fmla="*/ 1256624 w 3076859"/>
              <a:gd name="connsiteY1926" fmla="*/ 3362926 h 3513667"/>
              <a:gd name="connsiteX1927" fmla="*/ 1254424 w 3076859"/>
              <a:gd name="connsiteY1927" fmla="*/ 3362791 h 3513667"/>
              <a:gd name="connsiteX1928" fmla="*/ 1252424 w 3076859"/>
              <a:gd name="connsiteY1928" fmla="*/ 3362655 h 3513667"/>
              <a:gd name="connsiteX1929" fmla="*/ 1250424 w 3076859"/>
              <a:gd name="connsiteY1929" fmla="*/ 3362520 h 3513667"/>
              <a:gd name="connsiteX1930" fmla="*/ 1248424 w 3076859"/>
              <a:gd name="connsiteY1930" fmla="*/ 3361978 h 3513667"/>
              <a:gd name="connsiteX1931" fmla="*/ 1246224 w 3076859"/>
              <a:gd name="connsiteY1931" fmla="*/ 3361435 h 3513667"/>
              <a:gd name="connsiteX1932" fmla="*/ 1244224 w 3076859"/>
              <a:gd name="connsiteY1932" fmla="*/ 3360758 h 3513667"/>
              <a:gd name="connsiteX1933" fmla="*/ 1242424 w 3076859"/>
              <a:gd name="connsiteY1933" fmla="*/ 3359809 h 3513667"/>
              <a:gd name="connsiteX1934" fmla="*/ 1240424 w 3076859"/>
              <a:gd name="connsiteY1934" fmla="*/ 3358995 h 3513667"/>
              <a:gd name="connsiteX1935" fmla="*/ 1238624 w 3076859"/>
              <a:gd name="connsiteY1935" fmla="*/ 3357640 h 3513667"/>
              <a:gd name="connsiteX1936" fmla="*/ 1236624 w 3076859"/>
              <a:gd name="connsiteY1936" fmla="*/ 3356149 h 3513667"/>
              <a:gd name="connsiteX1937" fmla="*/ 1233624 w 3076859"/>
              <a:gd name="connsiteY1937" fmla="*/ 3353437 h 3513667"/>
              <a:gd name="connsiteX1938" fmla="*/ 1230424 w 3076859"/>
              <a:gd name="connsiteY1938" fmla="*/ 3350455 h 3513667"/>
              <a:gd name="connsiteX1939" fmla="*/ 1227624 w 3076859"/>
              <a:gd name="connsiteY1939" fmla="*/ 3347337 h 3513667"/>
              <a:gd name="connsiteX1940" fmla="*/ 1225224 w 3076859"/>
              <a:gd name="connsiteY1940" fmla="*/ 3344219 h 3513667"/>
              <a:gd name="connsiteX1941" fmla="*/ 1223024 w 3076859"/>
              <a:gd name="connsiteY1941" fmla="*/ 3340966 h 3513667"/>
              <a:gd name="connsiteX1942" fmla="*/ 1221024 w 3076859"/>
              <a:gd name="connsiteY1942" fmla="*/ 3337713 h 3513667"/>
              <a:gd name="connsiteX1943" fmla="*/ 1219224 w 3076859"/>
              <a:gd name="connsiteY1943" fmla="*/ 3334459 h 3513667"/>
              <a:gd name="connsiteX1944" fmla="*/ 1217624 w 3076859"/>
              <a:gd name="connsiteY1944" fmla="*/ 3331070 h 3513667"/>
              <a:gd name="connsiteX1945" fmla="*/ 1216224 w 3076859"/>
              <a:gd name="connsiteY1945" fmla="*/ 3327681 h 3513667"/>
              <a:gd name="connsiteX1946" fmla="*/ 1215023 w 3076859"/>
              <a:gd name="connsiteY1946" fmla="*/ 3324292 h 3513667"/>
              <a:gd name="connsiteX1947" fmla="*/ 1213823 w 3076859"/>
              <a:gd name="connsiteY1947" fmla="*/ 3320768 h 3513667"/>
              <a:gd name="connsiteX1948" fmla="*/ 1213023 w 3076859"/>
              <a:gd name="connsiteY1948" fmla="*/ 3317379 h 3513667"/>
              <a:gd name="connsiteX1949" fmla="*/ 1211423 w 3076859"/>
              <a:gd name="connsiteY1949" fmla="*/ 3310059 h 3513667"/>
              <a:gd name="connsiteX1950" fmla="*/ 1210423 w 3076859"/>
              <a:gd name="connsiteY1950" fmla="*/ 3302874 h 3513667"/>
              <a:gd name="connsiteX1951" fmla="*/ 1209623 w 3076859"/>
              <a:gd name="connsiteY1951" fmla="*/ 3295554 h 3513667"/>
              <a:gd name="connsiteX1952" fmla="*/ 1208823 w 3076859"/>
              <a:gd name="connsiteY1952" fmla="*/ 3288098 h 3513667"/>
              <a:gd name="connsiteX1953" fmla="*/ 1207823 w 3076859"/>
              <a:gd name="connsiteY1953" fmla="*/ 3273323 h 3513667"/>
              <a:gd name="connsiteX1954" fmla="*/ 1206823 w 3076859"/>
              <a:gd name="connsiteY1954" fmla="*/ 3266002 h 3513667"/>
              <a:gd name="connsiteX1955" fmla="*/ 1205623 w 3076859"/>
              <a:gd name="connsiteY1955" fmla="*/ 3258818 h 3513667"/>
              <a:gd name="connsiteX1956" fmla="*/ 1204023 w 3076859"/>
              <a:gd name="connsiteY1956" fmla="*/ 3251633 h 3513667"/>
              <a:gd name="connsiteX1957" fmla="*/ 1203223 w 3076859"/>
              <a:gd name="connsiteY1957" fmla="*/ 3248109 h 3513667"/>
              <a:gd name="connsiteX1958" fmla="*/ 1202023 w 3076859"/>
              <a:gd name="connsiteY1958" fmla="*/ 3244720 h 3513667"/>
              <a:gd name="connsiteX1959" fmla="*/ 1200223 w 3076859"/>
              <a:gd name="connsiteY1959" fmla="*/ 3238891 h 3513667"/>
              <a:gd name="connsiteX1960" fmla="*/ 1198623 w 3076859"/>
              <a:gd name="connsiteY1960" fmla="*/ 3233062 h 3513667"/>
              <a:gd name="connsiteX1961" fmla="*/ 1197223 w 3076859"/>
              <a:gd name="connsiteY1961" fmla="*/ 3227097 h 3513667"/>
              <a:gd name="connsiteX1962" fmla="*/ 1195823 w 3076859"/>
              <a:gd name="connsiteY1962" fmla="*/ 3221268 h 3513667"/>
              <a:gd name="connsiteX1963" fmla="*/ 1195023 w 3076859"/>
              <a:gd name="connsiteY1963" fmla="*/ 3215168 h 3513667"/>
              <a:gd name="connsiteX1964" fmla="*/ 1194223 w 3076859"/>
              <a:gd name="connsiteY1964" fmla="*/ 3209068 h 3513667"/>
              <a:gd name="connsiteX1965" fmla="*/ 1193023 w 3076859"/>
              <a:gd name="connsiteY1965" fmla="*/ 3196868 h 3513667"/>
              <a:gd name="connsiteX1966" fmla="*/ 1192023 w 3076859"/>
              <a:gd name="connsiteY1966" fmla="*/ 3184532 h 3513667"/>
              <a:gd name="connsiteX1967" fmla="*/ 1191023 w 3076859"/>
              <a:gd name="connsiteY1967" fmla="*/ 3172196 h 3513667"/>
              <a:gd name="connsiteX1968" fmla="*/ 1190223 w 3076859"/>
              <a:gd name="connsiteY1968" fmla="*/ 3159860 h 3513667"/>
              <a:gd name="connsiteX1969" fmla="*/ 1189023 w 3076859"/>
              <a:gd name="connsiteY1969" fmla="*/ 3147660 h 3513667"/>
              <a:gd name="connsiteX1970" fmla="*/ 1188823 w 3076859"/>
              <a:gd name="connsiteY1970" fmla="*/ 3122040 h 3513667"/>
              <a:gd name="connsiteX1971" fmla="*/ 1188823 w 3076859"/>
              <a:gd name="connsiteY1971" fmla="*/ 3096284 h 3513667"/>
              <a:gd name="connsiteX1972" fmla="*/ 1185623 w 3076859"/>
              <a:gd name="connsiteY1972" fmla="*/ 3093979 h 3513667"/>
              <a:gd name="connsiteX1973" fmla="*/ 1183223 w 3076859"/>
              <a:gd name="connsiteY1973" fmla="*/ 3091539 h 3513667"/>
              <a:gd name="connsiteX1974" fmla="*/ 1181023 w 3076859"/>
              <a:gd name="connsiteY1974" fmla="*/ 3089099 h 3513667"/>
              <a:gd name="connsiteX1975" fmla="*/ 1179423 w 3076859"/>
              <a:gd name="connsiteY1975" fmla="*/ 3086388 h 3513667"/>
              <a:gd name="connsiteX1976" fmla="*/ 1178423 w 3076859"/>
              <a:gd name="connsiteY1976" fmla="*/ 3083812 h 3513667"/>
              <a:gd name="connsiteX1977" fmla="*/ 1177623 w 3076859"/>
              <a:gd name="connsiteY1977" fmla="*/ 3081237 h 3513667"/>
              <a:gd name="connsiteX1978" fmla="*/ 1177223 w 3076859"/>
              <a:gd name="connsiteY1978" fmla="*/ 3078390 h 3513667"/>
              <a:gd name="connsiteX1979" fmla="*/ 1177023 w 3076859"/>
              <a:gd name="connsiteY1979" fmla="*/ 3075408 h 3513667"/>
              <a:gd name="connsiteX1980" fmla="*/ 1177023 w 3076859"/>
              <a:gd name="connsiteY1980" fmla="*/ 3072696 h 3513667"/>
              <a:gd name="connsiteX1981" fmla="*/ 1177223 w 3076859"/>
              <a:gd name="connsiteY1981" fmla="*/ 3069714 h 3513667"/>
              <a:gd name="connsiteX1982" fmla="*/ 1177823 w 3076859"/>
              <a:gd name="connsiteY1982" fmla="*/ 3063885 h 3513667"/>
              <a:gd name="connsiteX1983" fmla="*/ 1178623 w 3076859"/>
              <a:gd name="connsiteY1983" fmla="*/ 3058056 h 3513667"/>
              <a:gd name="connsiteX1984" fmla="*/ 1179223 w 3076859"/>
              <a:gd name="connsiteY1984" fmla="*/ 3052227 h 3513667"/>
              <a:gd name="connsiteX1985" fmla="*/ 1170823 w 3076859"/>
              <a:gd name="connsiteY1985" fmla="*/ 3017524 h 3513667"/>
              <a:gd name="connsiteX1986" fmla="*/ 1169023 w 3076859"/>
              <a:gd name="connsiteY1986" fmla="*/ 3013729 h 3513667"/>
              <a:gd name="connsiteX1987" fmla="*/ 1167223 w 3076859"/>
              <a:gd name="connsiteY1987" fmla="*/ 3010204 h 3513667"/>
              <a:gd name="connsiteX1988" fmla="*/ 1165623 w 3076859"/>
              <a:gd name="connsiteY1988" fmla="*/ 3006544 h 3513667"/>
              <a:gd name="connsiteX1989" fmla="*/ 1164223 w 3076859"/>
              <a:gd name="connsiteY1989" fmla="*/ 3003020 h 3513667"/>
              <a:gd name="connsiteX1990" fmla="*/ 1163022 w 3076859"/>
              <a:gd name="connsiteY1990" fmla="*/ 2999224 h 3513667"/>
              <a:gd name="connsiteX1991" fmla="*/ 1162222 w 3076859"/>
              <a:gd name="connsiteY1991" fmla="*/ 2995564 h 3513667"/>
              <a:gd name="connsiteX1992" fmla="*/ 1161222 w 3076859"/>
              <a:gd name="connsiteY1992" fmla="*/ 2992039 h 3513667"/>
              <a:gd name="connsiteX1993" fmla="*/ 1160622 w 3076859"/>
              <a:gd name="connsiteY1993" fmla="*/ 2988244 h 3513667"/>
              <a:gd name="connsiteX1994" fmla="*/ 1159622 w 3076859"/>
              <a:gd name="connsiteY1994" fmla="*/ 2980653 h 3513667"/>
              <a:gd name="connsiteX1995" fmla="*/ 1159222 w 3076859"/>
              <a:gd name="connsiteY1995" fmla="*/ 2973332 h 3513667"/>
              <a:gd name="connsiteX1996" fmla="*/ 1159022 w 3076859"/>
              <a:gd name="connsiteY1996" fmla="*/ 2965877 h 3513667"/>
              <a:gd name="connsiteX1997" fmla="*/ 1159022 w 3076859"/>
              <a:gd name="connsiteY1997" fmla="*/ 2958285 h 3513667"/>
              <a:gd name="connsiteX1998" fmla="*/ 1159622 w 3076859"/>
              <a:gd name="connsiteY1998" fmla="*/ 2943103 h 3513667"/>
              <a:gd name="connsiteX1999" fmla="*/ 1160022 w 3076859"/>
              <a:gd name="connsiteY1999" fmla="*/ 2928056 h 3513667"/>
              <a:gd name="connsiteX2000" fmla="*/ 1160222 w 3076859"/>
              <a:gd name="connsiteY2000" fmla="*/ 2920600 h 3513667"/>
              <a:gd name="connsiteX2001" fmla="*/ 1160022 w 3076859"/>
              <a:gd name="connsiteY2001" fmla="*/ 2913009 h 3513667"/>
              <a:gd name="connsiteX2002" fmla="*/ 1159422 w 3076859"/>
              <a:gd name="connsiteY2002" fmla="*/ 2905553 h 3513667"/>
              <a:gd name="connsiteX2003" fmla="*/ 1158422 w 3076859"/>
              <a:gd name="connsiteY2003" fmla="*/ 2898233 h 3513667"/>
              <a:gd name="connsiteX2004" fmla="*/ 1163823 w 3076859"/>
              <a:gd name="connsiteY2004" fmla="*/ 2895251 h 3513667"/>
              <a:gd name="connsiteX2005" fmla="*/ 1163422 w 3076859"/>
              <a:gd name="connsiteY2005" fmla="*/ 2894302 h 3513667"/>
              <a:gd name="connsiteX2006" fmla="*/ 1158422 w 3076859"/>
              <a:gd name="connsiteY2006" fmla="*/ 2898233 h 3513667"/>
              <a:gd name="connsiteX2007" fmla="*/ 1157422 w 3076859"/>
              <a:gd name="connsiteY2007" fmla="*/ 2896878 h 3513667"/>
              <a:gd name="connsiteX2008" fmla="*/ 1156422 w 3076859"/>
              <a:gd name="connsiteY2008" fmla="*/ 2895522 h 3513667"/>
              <a:gd name="connsiteX2009" fmla="*/ 1155022 w 3076859"/>
              <a:gd name="connsiteY2009" fmla="*/ 2892946 h 3513667"/>
              <a:gd name="connsiteX2010" fmla="*/ 1154022 w 3076859"/>
              <a:gd name="connsiteY2010" fmla="*/ 2890100 h 3513667"/>
              <a:gd name="connsiteX2011" fmla="*/ 1153222 w 3076859"/>
              <a:gd name="connsiteY2011" fmla="*/ 2887389 h 3513667"/>
              <a:gd name="connsiteX2012" fmla="*/ 1152822 w 3076859"/>
              <a:gd name="connsiteY2012" fmla="*/ 2884406 h 3513667"/>
              <a:gd name="connsiteX2013" fmla="*/ 1152622 w 3076859"/>
              <a:gd name="connsiteY2013" fmla="*/ 2881424 h 3513667"/>
              <a:gd name="connsiteX2014" fmla="*/ 1152022 w 3076859"/>
              <a:gd name="connsiteY2014" fmla="*/ 2875459 h 3513667"/>
              <a:gd name="connsiteX2015" fmla="*/ 1151622 w 3076859"/>
              <a:gd name="connsiteY2015" fmla="*/ 2869359 h 3513667"/>
              <a:gd name="connsiteX2016" fmla="*/ 1151222 w 3076859"/>
              <a:gd name="connsiteY2016" fmla="*/ 2866513 h 3513667"/>
              <a:gd name="connsiteX2017" fmla="*/ 1150422 w 3076859"/>
              <a:gd name="connsiteY2017" fmla="*/ 2863666 h 3513667"/>
              <a:gd name="connsiteX2018" fmla="*/ 1149622 w 3076859"/>
              <a:gd name="connsiteY2018" fmla="*/ 2860955 h 3513667"/>
              <a:gd name="connsiteX2019" fmla="*/ 1148022 w 3076859"/>
              <a:gd name="connsiteY2019" fmla="*/ 2858244 h 3513667"/>
              <a:gd name="connsiteX2020" fmla="*/ 1147022 w 3076859"/>
              <a:gd name="connsiteY2020" fmla="*/ 2856888 h 3513667"/>
              <a:gd name="connsiteX2021" fmla="*/ 1146222 w 3076859"/>
              <a:gd name="connsiteY2021" fmla="*/ 2855668 h 3513667"/>
              <a:gd name="connsiteX2022" fmla="*/ 1145022 w 3076859"/>
              <a:gd name="connsiteY2022" fmla="*/ 2854448 h 3513667"/>
              <a:gd name="connsiteX2023" fmla="*/ 1143622 w 3076859"/>
              <a:gd name="connsiteY2023" fmla="*/ 2853363 h 3513667"/>
              <a:gd name="connsiteX2024" fmla="*/ 1132022 w 3076859"/>
              <a:gd name="connsiteY2024" fmla="*/ 2930767 h 3513667"/>
              <a:gd name="connsiteX2025" fmla="*/ 1132422 w 3076859"/>
              <a:gd name="connsiteY2025" fmla="*/ 2938494 h 3513667"/>
              <a:gd name="connsiteX2026" fmla="*/ 1132422 w 3076859"/>
              <a:gd name="connsiteY2026" fmla="*/ 2946221 h 3513667"/>
              <a:gd name="connsiteX2027" fmla="*/ 1132022 w 3076859"/>
              <a:gd name="connsiteY2027" fmla="*/ 2953812 h 3513667"/>
              <a:gd name="connsiteX2028" fmla="*/ 1131222 w 3076859"/>
              <a:gd name="connsiteY2028" fmla="*/ 2961539 h 3513667"/>
              <a:gd name="connsiteX2029" fmla="*/ 1130022 w 3076859"/>
              <a:gd name="connsiteY2029" fmla="*/ 2969130 h 3513667"/>
              <a:gd name="connsiteX2030" fmla="*/ 1128622 w 3076859"/>
              <a:gd name="connsiteY2030" fmla="*/ 2976586 h 3513667"/>
              <a:gd name="connsiteX2031" fmla="*/ 1127022 w 3076859"/>
              <a:gd name="connsiteY2031" fmla="*/ 2984177 h 3513667"/>
              <a:gd name="connsiteX2032" fmla="*/ 1125422 w 3076859"/>
              <a:gd name="connsiteY2032" fmla="*/ 2991497 h 3513667"/>
              <a:gd name="connsiteX2033" fmla="*/ 1121822 w 3076859"/>
              <a:gd name="connsiteY2033" fmla="*/ 3006544 h 3513667"/>
              <a:gd name="connsiteX2034" fmla="*/ 1118222 w 3076859"/>
              <a:gd name="connsiteY2034" fmla="*/ 3021456 h 3513667"/>
              <a:gd name="connsiteX2035" fmla="*/ 1116822 w 3076859"/>
              <a:gd name="connsiteY2035" fmla="*/ 3029047 h 3513667"/>
              <a:gd name="connsiteX2036" fmla="*/ 1115422 w 3076859"/>
              <a:gd name="connsiteY2036" fmla="*/ 3036502 h 3513667"/>
              <a:gd name="connsiteX2037" fmla="*/ 1114222 w 3076859"/>
              <a:gd name="connsiteY2037" fmla="*/ 3044094 h 3513667"/>
              <a:gd name="connsiteX2038" fmla="*/ 1113622 w 3076859"/>
              <a:gd name="connsiteY2038" fmla="*/ 3051821 h 3513667"/>
              <a:gd name="connsiteX2039" fmla="*/ 1110821 w 3076859"/>
              <a:gd name="connsiteY2039" fmla="*/ 3064699 h 3513667"/>
              <a:gd name="connsiteX2040" fmla="*/ 1108021 w 3076859"/>
              <a:gd name="connsiteY2040" fmla="*/ 3077441 h 3513667"/>
              <a:gd name="connsiteX2041" fmla="*/ 1105221 w 3076859"/>
              <a:gd name="connsiteY2041" fmla="*/ 3090319 h 3513667"/>
              <a:gd name="connsiteX2042" fmla="*/ 1101621 w 3076859"/>
              <a:gd name="connsiteY2042" fmla="*/ 3102790 h 3513667"/>
              <a:gd name="connsiteX2043" fmla="*/ 1098021 w 3076859"/>
              <a:gd name="connsiteY2043" fmla="*/ 3115126 h 3513667"/>
              <a:gd name="connsiteX2044" fmla="*/ 1094221 w 3076859"/>
              <a:gd name="connsiteY2044" fmla="*/ 3127598 h 3513667"/>
              <a:gd name="connsiteX2045" fmla="*/ 1091821 w 3076859"/>
              <a:gd name="connsiteY2045" fmla="*/ 3133562 h 3513667"/>
              <a:gd name="connsiteX2046" fmla="*/ 1089621 w 3076859"/>
              <a:gd name="connsiteY2046" fmla="*/ 3139662 h 3513667"/>
              <a:gd name="connsiteX2047" fmla="*/ 1087021 w 3076859"/>
              <a:gd name="connsiteY2047" fmla="*/ 3145491 h 3513667"/>
              <a:gd name="connsiteX2048" fmla="*/ 1084621 w 3076859"/>
              <a:gd name="connsiteY2048" fmla="*/ 3151320 h 3513667"/>
              <a:gd name="connsiteX2049" fmla="*/ 1081821 w 3076859"/>
              <a:gd name="connsiteY2049" fmla="*/ 3157285 h 3513667"/>
              <a:gd name="connsiteX2050" fmla="*/ 1078821 w 3076859"/>
              <a:gd name="connsiteY2050" fmla="*/ 3162978 h 3513667"/>
              <a:gd name="connsiteX2051" fmla="*/ 1076021 w 3076859"/>
              <a:gd name="connsiteY2051" fmla="*/ 3168672 h 3513667"/>
              <a:gd name="connsiteX2052" fmla="*/ 1072821 w 3076859"/>
              <a:gd name="connsiteY2052" fmla="*/ 3174365 h 3513667"/>
              <a:gd name="connsiteX2053" fmla="*/ 1069421 w 3076859"/>
              <a:gd name="connsiteY2053" fmla="*/ 3179923 h 3513667"/>
              <a:gd name="connsiteX2054" fmla="*/ 1065621 w 3076859"/>
              <a:gd name="connsiteY2054" fmla="*/ 3185345 h 3513667"/>
              <a:gd name="connsiteX2055" fmla="*/ 1062021 w 3076859"/>
              <a:gd name="connsiteY2055" fmla="*/ 3190768 h 3513667"/>
              <a:gd name="connsiteX2056" fmla="*/ 1058020 w 3076859"/>
              <a:gd name="connsiteY2056" fmla="*/ 3196190 h 3513667"/>
              <a:gd name="connsiteX2057" fmla="*/ 1053820 w 3076859"/>
              <a:gd name="connsiteY2057" fmla="*/ 3201477 h 3513667"/>
              <a:gd name="connsiteX2058" fmla="*/ 1049420 w 3076859"/>
              <a:gd name="connsiteY2058" fmla="*/ 3206492 h 3513667"/>
              <a:gd name="connsiteX2059" fmla="*/ 1045020 w 3076859"/>
              <a:gd name="connsiteY2059" fmla="*/ 3211644 h 3513667"/>
              <a:gd name="connsiteX2060" fmla="*/ 1040220 w 3076859"/>
              <a:gd name="connsiteY2060" fmla="*/ 3216795 h 3513667"/>
              <a:gd name="connsiteX2061" fmla="*/ 1035220 w 3076859"/>
              <a:gd name="connsiteY2061" fmla="*/ 3221539 h 3513667"/>
              <a:gd name="connsiteX2062" fmla="*/ 1029820 w 3076859"/>
              <a:gd name="connsiteY2062" fmla="*/ 3226284 h 3513667"/>
              <a:gd name="connsiteX2063" fmla="*/ 1024420 w 3076859"/>
              <a:gd name="connsiteY2063" fmla="*/ 3231164 h 3513667"/>
              <a:gd name="connsiteX2064" fmla="*/ 1018420 w 3076859"/>
              <a:gd name="connsiteY2064" fmla="*/ 3235773 h 3513667"/>
              <a:gd name="connsiteX2065" fmla="*/ 1013020 w 3076859"/>
              <a:gd name="connsiteY2065" fmla="*/ 3239704 h 3513667"/>
              <a:gd name="connsiteX2066" fmla="*/ 1007619 w 3076859"/>
              <a:gd name="connsiteY2066" fmla="*/ 3243500 h 3513667"/>
              <a:gd name="connsiteX2067" fmla="*/ 1002019 w 3076859"/>
              <a:gd name="connsiteY2067" fmla="*/ 3246889 h 3513667"/>
              <a:gd name="connsiteX2068" fmla="*/ 996419 w 3076859"/>
              <a:gd name="connsiteY2068" fmla="*/ 3250007 h 3513667"/>
              <a:gd name="connsiteX2069" fmla="*/ 990619 w 3076859"/>
              <a:gd name="connsiteY2069" fmla="*/ 3252582 h 3513667"/>
              <a:gd name="connsiteX2070" fmla="*/ 985019 w 3076859"/>
              <a:gd name="connsiteY2070" fmla="*/ 3254887 h 3513667"/>
              <a:gd name="connsiteX2071" fmla="*/ 979219 w 3076859"/>
              <a:gd name="connsiteY2071" fmla="*/ 3256920 h 3513667"/>
              <a:gd name="connsiteX2072" fmla="*/ 973419 w 3076859"/>
              <a:gd name="connsiteY2072" fmla="*/ 3258682 h 3513667"/>
              <a:gd name="connsiteX2073" fmla="*/ 967419 w 3076859"/>
              <a:gd name="connsiteY2073" fmla="*/ 3259902 h 3513667"/>
              <a:gd name="connsiteX2074" fmla="*/ 961419 w 3076859"/>
              <a:gd name="connsiteY2074" fmla="*/ 3260987 h 3513667"/>
              <a:gd name="connsiteX2075" fmla="*/ 955218 w 3076859"/>
              <a:gd name="connsiteY2075" fmla="*/ 3261393 h 3513667"/>
              <a:gd name="connsiteX2076" fmla="*/ 949218 w 3076859"/>
              <a:gd name="connsiteY2076" fmla="*/ 3261665 h 3513667"/>
              <a:gd name="connsiteX2077" fmla="*/ 942818 w 3076859"/>
              <a:gd name="connsiteY2077" fmla="*/ 3261529 h 3513667"/>
              <a:gd name="connsiteX2078" fmla="*/ 936418 w 3076859"/>
              <a:gd name="connsiteY2078" fmla="*/ 3261122 h 3513667"/>
              <a:gd name="connsiteX2079" fmla="*/ 929818 w 3076859"/>
              <a:gd name="connsiteY2079" fmla="*/ 3260309 h 3513667"/>
              <a:gd name="connsiteX2080" fmla="*/ 923018 w 3076859"/>
              <a:gd name="connsiteY2080" fmla="*/ 3259089 h 3513667"/>
              <a:gd name="connsiteX2081" fmla="*/ 916218 w 3076859"/>
              <a:gd name="connsiteY2081" fmla="*/ 3258818 h 3513667"/>
              <a:gd name="connsiteX2082" fmla="*/ 910018 w 3076859"/>
              <a:gd name="connsiteY2082" fmla="*/ 3258682 h 3513667"/>
              <a:gd name="connsiteX2083" fmla="*/ 903217 w 3076859"/>
              <a:gd name="connsiteY2083" fmla="*/ 3258682 h 3513667"/>
              <a:gd name="connsiteX2084" fmla="*/ 896617 w 3076859"/>
              <a:gd name="connsiteY2084" fmla="*/ 3258682 h 3513667"/>
              <a:gd name="connsiteX2085" fmla="*/ 883417 w 3076859"/>
              <a:gd name="connsiteY2085" fmla="*/ 3258953 h 3513667"/>
              <a:gd name="connsiteX2086" fmla="*/ 870417 w 3076859"/>
              <a:gd name="connsiteY2086" fmla="*/ 3259224 h 3513667"/>
              <a:gd name="connsiteX2087" fmla="*/ 863817 w 3076859"/>
              <a:gd name="connsiteY2087" fmla="*/ 3259224 h 3513667"/>
              <a:gd name="connsiteX2088" fmla="*/ 857217 w 3076859"/>
              <a:gd name="connsiteY2088" fmla="*/ 3259089 h 3513667"/>
              <a:gd name="connsiteX2089" fmla="*/ 850616 w 3076859"/>
              <a:gd name="connsiteY2089" fmla="*/ 3258818 h 3513667"/>
              <a:gd name="connsiteX2090" fmla="*/ 844216 w 3076859"/>
              <a:gd name="connsiteY2090" fmla="*/ 3258276 h 3513667"/>
              <a:gd name="connsiteX2091" fmla="*/ 837616 w 3076859"/>
              <a:gd name="connsiteY2091" fmla="*/ 3257598 h 3513667"/>
              <a:gd name="connsiteX2092" fmla="*/ 831016 w 3076859"/>
              <a:gd name="connsiteY2092" fmla="*/ 3256513 h 3513667"/>
              <a:gd name="connsiteX2093" fmla="*/ 824616 w 3076859"/>
              <a:gd name="connsiteY2093" fmla="*/ 3255293 h 3513667"/>
              <a:gd name="connsiteX2094" fmla="*/ 818216 w 3076859"/>
              <a:gd name="connsiteY2094" fmla="*/ 3253531 h 3513667"/>
              <a:gd name="connsiteX2095" fmla="*/ 801416 w 3076859"/>
              <a:gd name="connsiteY2095" fmla="*/ 3251362 h 3513667"/>
              <a:gd name="connsiteX2096" fmla="*/ 797815 w 3076859"/>
              <a:gd name="connsiteY2096" fmla="*/ 3251633 h 3513667"/>
              <a:gd name="connsiteX2097" fmla="*/ 794215 w 3076859"/>
              <a:gd name="connsiteY2097" fmla="*/ 3251769 h 3513667"/>
              <a:gd name="connsiteX2098" fmla="*/ 790815 w 3076859"/>
              <a:gd name="connsiteY2098" fmla="*/ 3251633 h 3513667"/>
              <a:gd name="connsiteX2099" fmla="*/ 787615 w 3076859"/>
              <a:gd name="connsiteY2099" fmla="*/ 3251362 h 3513667"/>
              <a:gd name="connsiteX2100" fmla="*/ 784415 w 3076859"/>
              <a:gd name="connsiteY2100" fmla="*/ 3250684 h 3513667"/>
              <a:gd name="connsiteX2101" fmla="*/ 781615 w 3076859"/>
              <a:gd name="connsiteY2101" fmla="*/ 3250007 h 3513667"/>
              <a:gd name="connsiteX2102" fmla="*/ 778615 w 3076859"/>
              <a:gd name="connsiteY2102" fmla="*/ 3248922 h 3513667"/>
              <a:gd name="connsiteX2103" fmla="*/ 776015 w 3076859"/>
              <a:gd name="connsiteY2103" fmla="*/ 3247702 h 3513667"/>
              <a:gd name="connsiteX2104" fmla="*/ 773615 w 3076859"/>
              <a:gd name="connsiteY2104" fmla="*/ 3246075 h 3513667"/>
              <a:gd name="connsiteX2105" fmla="*/ 771215 w 3076859"/>
              <a:gd name="connsiteY2105" fmla="*/ 3244449 h 3513667"/>
              <a:gd name="connsiteX2106" fmla="*/ 769015 w 3076859"/>
              <a:gd name="connsiteY2106" fmla="*/ 3242415 h 3513667"/>
              <a:gd name="connsiteX2107" fmla="*/ 767215 w 3076859"/>
              <a:gd name="connsiteY2107" fmla="*/ 3240246 h 3513667"/>
              <a:gd name="connsiteX2108" fmla="*/ 765415 w 3076859"/>
              <a:gd name="connsiteY2108" fmla="*/ 3237942 h 3513667"/>
              <a:gd name="connsiteX2109" fmla="*/ 764015 w 3076859"/>
              <a:gd name="connsiteY2109" fmla="*/ 3235502 h 3513667"/>
              <a:gd name="connsiteX2110" fmla="*/ 762615 w 3076859"/>
              <a:gd name="connsiteY2110" fmla="*/ 3232655 h 3513667"/>
              <a:gd name="connsiteX2111" fmla="*/ 761615 w 3076859"/>
              <a:gd name="connsiteY2111" fmla="*/ 3229673 h 3513667"/>
              <a:gd name="connsiteX2112" fmla="*/ 759815 w 3076859"/>
              <a:gd name="connsiteY2112" fmla="*/ 3224522 h 3513667"/>
              <a:gd name="connsiteX2113" fmla="*/ 758015 w 3076859"/>
              <a:gd name="connsiteY2113" fmla="*/ 3219370 h 3513667"/>
              <a:gd name="connsiteX2114" fmla="*/ 754015 w 3076859"/>
              <a:gd name="connsiteY2114" fmla="*/ 3209204 h 3513667"/>
              <a:gd name="connsiteX2115" fmla="*/ 749615 w 3076859"/>
              <a:gd name="connsiteY2115" fmla="*/ 3198901 h 3513667"/>
              <a:gd name="connsiteX2116" fmla="*/ 745214 w 3076859"/>
              <a:gd name="connsiteY2116" fmla="*/ 3188870 h 3513667"/>
              <a:gd name="connsiteX2117" fmla="*/ 743214 w 3076859"/>
              <a:gd name="connsiteY2117" fmla="*/ 3183719 h 3513667"/>
              <a:gd name="connsiteX2118" fmla="*/ 741414 w 3076859"/>
              <a:gd name="connsiteY2118" fmla="*/ 3178567 h 3513667"/>
              <a:gd name="connsiteX2119" fmla="*/ 739814 w 3076859"/>
              <a:gd name="connsiteY2119" fmla="*/ 3173281 h 3513667"/>
              <a:gd name="connsiteX2120" fmla="*/ 738214 w 3076859"/>
              <a:gd name="connsiteY2120" fmla="*/ 3167994 h 3513667"/>
              <a:gd name="connsiteX2121" fmla="*/ 737014 w 3076859"/>
              <a:gd name="connsiteY2121" fmla="*/ 3162843 h 3513667"/>
              <a:gd name="connsiteX2122" fmla="*/ 736414 w 3076859"/>
              <a:gd name="connsiteY2122" fmla="*/ 3157420 h 3513667"/>
              <a:gd name="connsiteX2123" fmla="*/ 735614 w 3076859"/>
              <a:gd name="connsiteY2123" fmla="*/ 3151862 h 3513667"/>
              <a:gd name="connsiteX2124" fmla="*/ 735614 w 3076859"/>
              <a:gd name="connsiteY2124" fmla="*/ 3146305 h 3513667"/>
              <a:gd name="connsiteX2125" fmla="*/ 732214 w 3076859"/>
              <a:gd name="connsiteY2125" fmla="*/ 3140882 h 3513667"/>
              <a:gd name="connsiteX2126" fmla="*/ 729214 w 3076859"/>
              <a:gd name="connsiteY2126" fmla="*/ 3135324 h 3513667"/>
              <a:gd name="connsiteX2127" fmla="*/ 726414 w 3076859"/>
              <a:gd name="connsiteY2127" fmla="*/ 3129495 h 3513667"/>
              <a:gd name="connsiteX2128" fmla="*/ 723614 w 3076859"/>
              <a:gd name="connsiteY2128" fmla="*/ 3123937 h 3513667"/>
              <a:gd name="connsiteX2129" fmla="*/ 721014 w 3076859"/>
              <a:gd name="connsiteY2129" fmla="*/ 3118244 h 3513667"/>
              <a:gd name="connsiteX2130" fmla="*/ 719014 w 3076859"/>
              <a:gd name="connsiteY2130" fmla="*/ 3112415 h 3513667"/>
              <a:gd name="connsiteX2131" fmla="*/ 717014 w 3076859"/>
              <a:gd name="connsiteY2131" fmla="*/ 3106722 h 3513667"/>
              <a:gd name="connsiteX2132" fmla="*/ 715214 w 3076859"/>
              <a:gd name="connsiteY2132" fmla="*/ 3100621 h 3513667"/>
              <a:gd name="connsiteX2133" fmla="*/ 713414 w 3076859"/>
              <a:gd name="connsiteY2133" fmla="*/ 3094792 h 3513667"/>
              <a:gd name="connsiteX2134" fmla="*/ 712014 w 3076859"/>
              <a:gd name="connsiteY2134" fmla="*/ 3088692 h 3513667"/>
              <a:gd name="connsiteX2135" fmla="*/ 710614 w 3076859"/>
              <a:gd name="connsiteY2135" fmla="*/ 3082863 h 3513667"/>
              <a:gd name="connsiteX2136" fmla="*/ 709414 w 3076859"/>
              <a:gd name="connsiteY2136" fmla="*/ 3076763 h 3513667"/>
              <a:gd name="connsiteX2137" fmla="*/ 708614 w 3076859"/>
              <a:gd name="connsiteY2137" fmla="*/ 3070663 h 3513667"/>
              <a:gd name="connsiteX2138" fmla="*/ 707614 w 3076859"/>
              <a:gd name="connsiteY2138" fmla="*/ 3064427 h 3513667"/>
              <a:gd name="connsiteX2139" fmla="*/ 706214 w 3076859"/>
              <a:gd name="connsiteY2139" fmla="*/ 3052092 h 3513667"/>
              <a:gd name="connsiteX2140" fmla="*/ 705414 w 3076859"/>
              <a:gd name="connsiteY2140" fmla="*/ 3050465 h 3513667"/>
              <a:gd name="connsiteX2141" fmla="*/ 704614 w 3076859"/>
              <a:gd name="connsiteY2141" fmla="*/ 3048567 h 3513667"/>
              <a:gd name="connsiteX2142" fmla="*/ 704214 w 3076859"/>
              <a:gd name="connsiteY2142" fmla="*/ 3046398 h 3513667"/>
              <a:gd name="connsiteX2143" fmla="*/ 704014 w 3076859"/>
              <a:gd name="connsiteY2143" fmla="*/ 3044229 h 3513667"/>
              <a:gd name="connsiteX2144" fmla="*/ 704014 w 3076859"/>
              <a:gd name="connsiteY2144" fmla="*/ 3039756 h 3513667"/>
              <a:gd name="connsiteX2145" fmla="*/ 703814 w 3076859"/>
              <a:gd name="connsiteY2145" fmla="*/ 3037451 h 3513667"/>
              <a:gd name="connsiteX2146" fmla="*/ 703814 w 3076859"/>
              <a:gd name="connsiteY2146" fmla="*/ 3035282 h 3513667"/>
              <a:gd name="connsiteX2147" fmla="*/ 703214 w 3076859"/>
              <a:gd name="connsiteY2147" fmla="*/ 3033114 h 3513667"/>
              <a:gd name="connsiteX2148" fmla="*/ 702614 w 3076859"/>
              <a:gd name="connsiteY2148" fmla="*/ 3031216 h 3513667"/>
              <a:gd name="connsiteX2149" fmla="*/ 701414 w 3076859"/>
              <a:gd name="connsiteY2149" fmla="*/ 3029589 h 3513667"/>
              <a:gd name="connsiteX2150" fmla="*/ 700814 w 3076859"/>
              <a:gd name="connsiteY2150" fmla="*/ 3028911 h 3513667"/>
              <a:gd name="connsiteX2151" fmla="*/ 699814 w 3076859"/>
              <a:gd name="connsiteY2151" fmla="*/ 3028369 h 3513667"/>
              <a:gd name="connsiteX2152" fmla="*/ 699014 w 3076859"/>
              <a:gd name="connsiteY2152" fmla="*/ 3027691 h 3513667"/>
              <a:gd name="connsiteX2153" fmla="*/ 697814 w 3076859"/>
              <a:gd name="connsiteY2153" fmla="*/ 3027285 h 3513667"/>
              <a:gd name="connsiteX2154" fmla="*/ 696614 w 3076859"/>
              <a:gd name="connsiteY2154" fmla="*/ 3026742 h 3513667"/>
              <a:gd name="connsiteX2155" fmla="*/ 695413 w 3076859"/>
              <a:gd name="connsiteY2155" fmla="*/ 3026471 h 3513667"/>
              <a:gd name="connsiteX2156" fmla="*/ 693813 w 3076859"/>
              <a:gd name="connsiteY2156" fmla="*/ 3026336 h 3513667"/>
              <a:gd name="connsiteX2157" fmla="*/ 691813 w 3076859"/>
              <a:gd name="connsiteY2157" fmla="*/ 3026200 h 3513667"/>
              <a:gd name="connsiteX2158" fmla="*/ 689813 w 3076859"/>
              <a:gd name="connsiteY2158" fmla="*/ 3026336 h 3513667"/>
              <a:gd name="connsiteX2159" fmla="*/ 687813 w 3076859"/>
              <a:gd name="connsiteY2159" fmla="*/ 3026471 h 3513667"/>
              <a:gd name="connsiteX2160" fmla="*/ 685813 w 3076859"/>
              <a:gd name="connsiteY2160" fmla="*/ 3032842 h 3513667"/>
              <a:gd name="connsiteX2161" fmla="*/ 683613 w 3076859"/>
              <a:gd name="connsiteY2161" fmla="*/ 3039078 h 3513667"/>
              <a:gd name="connsiteX2162" fmla="*/ 681413 w 3076859"/>
              <a:gd name="connsiteY2162" fmla="*/ 3045314 h 3513667"/>
              <a:gd name="connsiteX2163" fmla="*/ 680013 w 3076859"/>
              <a:gd name="connsiteY2163" fmla="*/ 3048296 h 3513667"/>
              <a:gd name="connsiteX2164" fmla="*/ 678413 w 3076859"/>
              <a:gd name="connsiteY2164" fmla="*/ 3051007 h 3513667"/>
              <a:gd name="connsiteX2165" fmla="*/ 676813 w 3076859"/>
              <a:gd name="connsiteY2165" fmla="*/ 3053854 h 3513667"/>
              <a:gd name="connsiteX2166" fmla="*/ 674813 w 3076859"/>
              <a:gd name="connsiteY2166" fmla="*/ 3056565 h 3513667"/>
              <a:gd name="connsiteX2167" fmla="*/ 672813 w 3076859"/>
              <a:gd name="connsiteY2167" fmla="*/ 3059141 h 3513667"/>
              <a:gd name="connsiteX2168" fmla="*/ 670213 w 3076859"/>
              <a:gd name="connsiteY2168" fmla="*/ 3061445 h 3513667"/>
              <a:gd name="connsiteX2169" fmla="*/ 667813 w 3076859"/>
              <a:gd name="connsiteY2169" fmla="*/ 3063614 h 3513667"/>
              <a:gd name="connsiteX2170" fmla="*/ 664813 w 3076859"/>
              <a:gd name="connsiteY2170" fmla="*/ 3065512 h 3513667"/>
              <a:gd name="connsiteX2171" fmla="*/ 661413 w 3076859"/>
              <a:gd name="connsiteY2171" fmla="*/ 3067410 h 3513667"/>
              <a:gd name="connsiteX2172" fmla="*/ 657613 w 3076859"/>
              <a:gd name="connsiteY2172" fmla="*/ 3069172 h 3513667"/>
              <a:gd name="connsiteX2173" fmla="*/ 658613 w 3076859"/>
              <a:gd name="connsiteY2173" fmla="*/ 3072832 h 3513667"/>
              <a:gd name="connsiteX2174" fmla="*/ 659813 w 3076859"/>
              <a:gd name="connsiteY2174" fmla="*/ 3076763 h 3513667"/>
              <a:gd name="connsiteX2175" fmla="*/ 660413 w 3076859"/>
              <a:gd name="connsiteY2175" fmla="*/ 3080694 h 3513667"/>
              <a:gd name="connsiteX2176" fmla="*/ 660613 w 3076859"/>
              <a:gd name="connsiteY2176" fmla="*/ 3082728 h 3513667"/>
              <a:gd name="connsiteX2177" fmla="*/ 660613 w 3076859"/>
              <a:gd name="connsiteY2177" fmla="*/ 3084626 h 3513667"/>
              <a:gd name="connsiteX2178" fmla="*/ 660613 w 3076859"/>
              <a:gd name="connsiteY2178" fmla="*/ 3086388 h 3513667"/>
              <a:gd name="connsiteX2179" fmla="*/ 660213 w 3076859"/>
              <a:gd name="connsiteY2179" fmla="*/ 3088286 h 3513667"/>
              <a:gd name="connsiteX2180" fmla="*/ 659813 w 3076859"/>
              <a:gd name="connsiteY2180" fmla="*/ 3089777 h 3513667"/>
              <a:gd name="connsiteX2181" fmla="*/ 659013 w 3076859"/>
              <a:gd name="connsiteY2181" fmla="*/ 3091404 h 3513667"/>
              <a:gd name="connsiteX2182" fmla="*/ 658213 w 3076859"/>
              <a:gd name="connsiteY2182" fmla="*/ 3092624 h 3513667"/>
              <a:gd name="connsiteX2183" fmla="*/ 656813 w 3076859"/>
              <a:gd name="connsiteY2183" fmla="*/ 3093844 h 3513667"/>
              <a:gd name="connsiteX2184" fmla="*/ 655213 w 3076859"/>
              <a:gd name="connsiteY2184" fmla="*/ 3094792 h 3513667"/>
              <a:gd name="connsiteX2185" fmla="*/ 653213 w 3076859"/>
              <a:gd name="connsiteY2185" fmla="*/ 3095606 h 3513667"/>
              <a:gd name="connsiteX2186" fmla="*/ 648813 w 3076859"/>
              <a:gd name="connsiteY2186" fmla="*/ 3096961 h 3513667"/>
              <a:gd name="connsiteX2187" fmla="*/ 644613 w 3076859"/>
              <a:gd name="connsiteY2187" fmla="*/ 3098588 h 3513667"/>
              <a:gd name="connsiteX2188" fmla="*/ 640612 w 3076859"/>
              <a:gd name="connsiteY2188" fmla="*/ 3100350 h 3513667"/>
              <a:gd name="connsiteX2189" fmla="*/ 636812 w 3076859"/>
              <a:gd name="connsiteY2189" fmla="*/ 3102384 h 3513667"/>
              <a:gd name="connsiteX2190" fmla="*/ 633012 w 3076859"/>
              <a:gd name="connsiteY2190" fmla="*/ 3104553 h 3513667"/>
              <a:gd name="connsiteX2191" fmla="*/ 629412 w 3076859"/>
              <a:gd name="connsiteY2191" fmla="*/ 3106722 h 3513667"/>
              <a:gd name="connsiteX2192" fmla="*/ 625812 w 3076859"/>
              <a:gd name="connsiteY2192" fmla="*/ 3109026 h 3513667"/>
              <a:gd name="connsiteX2193" fmla="*/ 622412 w 3076859"/>
              <a:gd name="connsiteY2193" fmla="*/ 3111466 h 3513667"/>
              <a:gd name="connsiteX2194" fmla="*/ 615412 w 3076859"/>
              <a:gd name="connsiteY2194" fmla="*/ 3116482 h 3513667"/>
              <a:gd name="connsiteX2195" fmla="*/ 608812 w 3076859"/>
              <a:gd name="connsiteY2195" fmla="*/ 3121497 h 3513667"/>
              <a:gd name="connsiteX2196" fmla="*/ 602012 w 3076859"/>
              <a:gd name="connsiteY2196" fmla="*/ 3126513 h 3513667"/>
              <a:gd name="connsiteX2197" fmla="*/ 598612 w 3076859"/>
              <a:gd name="connsiteY2197" fmla="*/ 3128953 h 3513667"/>
              <a:gd name="connsiteX2198" fmla="*/ 595012 w 3076859"/>
              <a:gd name="connsiteY2198" fmla="*/ 3131258 h 3513667"/>
              <a:gd name="connsiteX2199" fmla="*/ 575411 w 3076859"/>
              <a:gd name="connsiteY2199" fmla="*/ 3132749 h 3513667"/>
              <a:gd name="connsiteX2200" fmla="*/ 555611 w 3076859"/>
              <a:gd name="connsiteY2200" fmla="*/ 3134375 h 3513667"/>
              <a:gd name="connsiteX2201" fmla="*/ 545811 w 3076859"/>
              <a:gd name="connsiteY2201" fmla="*/ 3135189 h 3513667"/>
              <a:gd name="connsiteX2202" fmla="*/ 535610 w 3076859"/>
              <a:gd name="connsiteY2202" fmla="*/ 3135595 h 3513667"/>
              <a:gd name="connsiteX2203" fmla="*/ 525810 w 3076859"/>
              <a:gd name="connsiteY2203" fmla="*/ 3136002 h 3513667"/>
              <a:gd name="connsiteX2204" fmla="*/ 516010 w 3076859"/>
              <a:gd name="connsiteY2204" fmla="*/ 3136409 h 3513667"/>
              <a:gd name="connsiteX2205" fmla="*/ 506010 w 3076859"/>
              <a:gd name="connsiteY2205" fmla="*/ 3136680 h 3513667"/>
              <a:gd name="connsiteX2206" fmla="*/ 496210 w 3076859"/>
              <a:gd name="connsiteY2206" fmla="*/ 3136680 h 3513667"/>
              <a:gd name="connsiteX2207" fmla="*/ 486409 w 3076859"/>
              <a:gd name="connsiteY2207" fmla="*/ 3136409 h 3513667"/>
              <a:gd name="connsiteX2208" fmla="*/ 476409 w 3076859"/>
              <a:gd name="connsiteY2208" fmla="*/ 3135867 h 3513667"/>
              <a:gd name="connsiteX2209" fmla="*/ 466609 w 3076859"/>
              <a:gd name="connsiteY2209" fmla="*/ 3135324 h 3513667"/>
              <a:gd name="connsiteX2210" fmla="*/ 456809 w 3076859"/>
              <a:gd name="connsiteY2210" fmla="*/ 3134375 h 3513667"/>
              <a:gd name="connsiteX2211" fmla="*/ 446809 w 3076859"/>
              <a:gd name="connsiteY2211" fmla="*/ 3133155 h 3513667"/>
              <a:gd name="connsiteX2212" fmla="*/ 437009 w 3076859"/>
              <a:gd name="connsiteY2212" fmla="*/ 3131529 h 3513667"/>
              <a:gd name="connsiteX2213" fmla="*/ 433608 w 3076859"/>
              <a:gd name="connsiteY2213" fmla="*/ 3130851 h 3513667"/>
              <a:gd name="connsiteX2214" fmla="*/ 430808 w 3076859"/>
              <a:gd name="connsiteY2214" fmla="*/ 3129902 h 3513667"/>
              <a:gd name="connsiteX2215" fmla="*/ 428208 w 3076859"/>
              <a:gd name="connsiteY2215" fmla="*/ 3128682 h 3513667"/>
              <a:gd name="connsiteX2216" fmla="*/ 426008 w 3076859"/>
              <a:gd name="connsiteY2216" fmla="*/ 3127191 h 3513667"/>
              <a:gd name="connsiteX2217" fmla="*/ 424208 w 3076859"/>
              <a:gd name="connsiteY2217" fmla="*/ 3125700 h 3513667"/>
              <a:gd name="connsiteX2218" fmla="*/ 422608 w 3076859"/>
              <a:gd name="connsiteY2218" fmla="*/ 3123937 h 3513667"/>
              <a:gd name="connsiteX2219" fmla="*/ 421208 w 3076859"/>
              <a:gd name="connsiteY2219" fmla="*/ 3122175 h 3513667"/>
              <a:gd name="connsiteX2220" fmla="*/ 420008 w 3076859"/>
              <a:gd name="connsiteY2220" fmla="*/ 3120142 h 3513667"/>
              <a:gd name="connsiteX2221" fmla="*/ 419208 w 3076859"/>
              <a:gd name="connsiteY2221" fmla="*/ 3117973 h 3513667"/>
              <a:gd name="connsiteX2222" fmla="*/ 418408 w 3076859"/>
              <a:gd name="connsiteY2222" fmla="*/ 3115804 h 3513667"/>
              <a:gd name="connsiteX2223" fmla="*/ 417008 w 3076859"/>
              <a:gd name="connsiteY2223" fmla="*/ 3111331 h 3513667"/>
              <a:gd name="connsiteX2224" fmla="*/ 415208 w 3076859"/>
              <a:gd name="connsiteY2224" fmla="*/ 3102113 h 3513667"/>
              <a:gd name="connsiteX2225" fmla="*/ 412008 w 3076859"/>
              <a:gd name="connsiteY2225" fmla="*/ 3085168 h 3513667"/>
              <a:gd name="connsiteX2226" fmla="*/ 408808 w 3076859"/>
              <a:gd name="connsiteY2226" fmla="*/ 3068494 h 3513667"/>
              <a:gd name="connsiteX2227" fmla="*/ 403208 w 3076859"/>
              <a:gd name="connsiteY2227" fmla="*/ 3035011 h 3513667"/>
              <a:gd name="connsiteX2228" fmla="*/ 384407 w 3076859"/>
              <a:gd name="connsiteY2228" fmla="*/ 2878713 h 3513667"/>
              <a:gd name="connsiteX2229" fmla="*/ 382808 w 3076859"/>
              <a:gd name="connsiteY2229" fmla="*/ 2875731 h 3513667"/>
              <a:gd name="connsiteX2230" fmla="*/ 381807 w 3076859"/>
              <a:gd name="connsiteY2230" fmla="*/ 2873019 h 3513667"/>
              <a:gd name="connsiteX2231" fmla="*/ 380807 w 3076859"/>
              <a:gd name="connsiteY2231" fmla="*/ 2870037 h 3513667"/>
              <a:gd name="connsiteX2232" fmla="*/ 380207 w 3076859"/>
              <a:gd name="connsiteY2232" fmla="*/ 2867326 h 3513667"/>
              <a:gd name="connsiteX2233" fmla="*/ 377407 w 3076859"/>
              <a:gd name="connsiteY2233" fmla="*/ 2859870 h 3513667"/>
              <a:gd name="connsiteX2234" fmla="*/ 374607 w 3076859"/>
              <a:gd name="connsiteY2234" fmla="*/ 2852415 h 3513667"/>
              <a:gd name="connsiteX2235" fmla="*/ 372207 w 3076859"/>
              <a:gd name="connsiteY2235" fmla="*/ 2844959 h 3513667"/>
              <a:gd name="connsiteX2236" fmla="*/ 370207 w 3076859"/>
              <a:gd name="connsiteY2236" fmla="*/ 2837639 h 3513667"/>
              <a:gd name="connsiteX2237" fmla="*/ 368007 w 3076859"/>
              <a:gd name="connsiteY2237" fmla="*/ 2830047 h 3513667"/>
              <a:gd name="connsiteX2238" fmla="*/ 366407 w 3076859"/>
              <a:gd name="connsiteY2238" fmla="*/ 2822592 h 3513667"/>
              <a:gd name="connsiteX2239" fmla="*/ 364807 w 3076859"/>
              <a:gd name="connsiteY2239" fmla="*/ 2815000 h 3513667"/>
              <a:gd name="connsiteX2240" fmla="*/ 363807 w 3076859"/>
              <a:gd name="connsiteY2240" fmla="*/ 2807409 h 3513667"/>
              <a:gd name="connsiteX2241" fmla="*/ 362807 w 3076859"/>
              <a:gd name="connsiteY2241" fmla="*/ 2799818 h 3513667"/>
              <a:gd name="connsiteX2242" fmla="*/ 362207 w 3076859"/>
              <a:gd name="connsiteY2242" fmla="*/ 2792227 h 3513667"/>
              <a:gd name="connsiteX2243" fmla="*/ 361607 w 3076859"/>
              <a:gd name="connsiteY2243" fmla="*/ 2784771 h 3513667"/>
              <a:gd name="connsiteX2244" fmla="*/ 361407 w 3076859"/>
              <a:gd name="connsiteY2244" fmla="*/ 2777044 h 3513667"/>
              <a:gd name="connsiteX2245" fmla="*/ 361407 w 3076859"/>
              <a:gd name="connsiteY2245" fmla="*/ 2769453 h 3513667"/>
              <a:gd name="connsiteX2246" fmla="*/ 361607 w 3076859"/>
              <a:gd name="connsiteY2246" fmla="*/ 2761726 h 3513667"/>
              <a:gd name="connsiteX2247" fmla="*/ 362207 w 3076859"/>
              <a:gd name="connsiteY2247" fmla="*/ 2753999 h 3513667"/>
              <a:gd name="connsiteX2248" fmla="*/ 362807 w 3076859"/>
              <a:gd name="connsiteY2248" fmla="*/ 2746272 h 3513667"/>
              <a:gd name="connsiteX2249" fmla="*/ 362407 w 3076859"/>
              <a:gd name="connsiteY2249" fmla="*/ 2743290 h 3513667"/>
              <a:gd name="connsiteX2250" fmla="*/ 362207 w 3076859"/>
              <a:gd name="connsiteY2250" fmla="*/ 2740579 h 3513667"/>
              <a:gd name="connsiteX2251" fmla="*/ 362207 w 3076859"/>
              <a:gd name="connsiteY2251" fmla="*/ 2737597 h 3513667"/>
              <a:gd name="connsiteX2252" fmla="*/ 362407 w 3076859"/>
              <a:gd name="connsiteY2252" fmla="*/ 2734614 h 3513667"/>
              <a:gd name="connsiteX2253" fmla="*/ 362807 w 3076859"/>
              <a:gd name="connsiteY2253" fmla="*/ 2731768 h 3513667"/>
              <a:gd name="connsiteX2254" fmla="*/ 363607 w 3076859"/>
              <a:gd name="connsiteY2254" fmla="*/ 2728650 h 3513667"/>
              <a:gd name="connsiteX2255" fmla="*/ 364607 w 3076859"/>
              <a:gd name="connsiteY2255" fmla="*/ 2725532 h 3513667"/>
              <a:gd name="connsiteX2256" fmla="*/ 366007 w 3076859"/>
              <a:gd name="connsiteY2256" fmla="*/ 2722550 h 3513667"/>
              <a:gd name="connsiteX2257" fmla="*/ 364607 w 3076859"/>
              <a:gd name="connsiteY2257" fmla="*/ 2714145 h 3513667"/>
              <a:gd name="connsiteX2258" fmla="*/ 362807 w 3076859"/>
              <a:gd name="connsiteY2258" fmla="*/ 2712112 h 3513667"/>
              <a:gd name="connsiteX2259" fmla="*/ 361207 w 3076859"/>
              <a:gd name="connsiteY2259" fmla="*/ 2710078 h 3513667"/>
              <a:gd name="connsiteX2260" fmla="*/ 359807 w 3076859"/>
              <a:gd name="connsiteY2260" fmla="*/ 2708045 h 3513667"/>
              <a:gd name="connsiteX2261" fmla="*/ 358807 w 3076859"/>
              <a:gd name="connsiteY2261" fmla="*/ 2706012 h 3513667"/>
              <a:gd name="connsiteX2262" fmla="*/ 357607 w 3076859"/>
              <a:gd name="connsiteY2262" fmla="*/ 2703978 h 3513667"/>
              <a:gd name="connsiteX2263" fmla="*/ 356607 w 3076859"/>
              <a:gd name="connsiteY2263" fmla="*/ 2701809 h 3513667"/>
              <a:gd name="connsiteX2264" fmla="*/ 355207 w 3076859"/>
              <a:gd name="connsiteY2264" fmla="*/ 2697607 h 3513667"/>
              <a:gd name="connsiteX2265" fmla="*/ 354407 w 3076859"/>
              <a:gd name="connsiteY2265" fmla="*/ 2693269 h 3513667"/>
              <a:gd name="connsiteX2266" fmla="*/ 354007 w 3076859"/>
              <a:gd name="connsiteY2266" fmla="*/ 2688796 h 3513667"/>
              <a:gd name="connsiteX2267" fmla="*/ 353607 w 3076859"/>
              <a:gd name="connsiteY2267" fmla="*/ 2684187 h 3513667"/>
              <a:gd name="connsiteX2268" fmla="*/ 353407 w 3076859"/>
              <a:gd name="connsiteY2268" fmla="*/ 2679713 h 3513667"/>
              <a:gd name="connsiteX2269" fmla="*/ 354007 w 3076859"/>
              <a:gd name="connsiteY2269" fmla="*/ 2670631 h 3513667"/>
              <a:gd name="connsiteX2270" fmla="*/ 354207 w 3076859"/>
              <a:gd name="connsiteY2270" fmla="*/ 2661549 h 3513667"/>
              <a:gd name="connsiteX2271" fmla="*/ 354207 w 3076859"/>
              <a:gd name="connsiteY2271" fmla="*/ 2656940 h 3513667"/>
              <a:gd name="connsiteX2272" fmla="*/ 353607 w 3076859"/>
              <a:gd name="connsiteY2272" fmla="*/ 2652195 h 3513667"/>
              <a:gd name="connsiteX2273" fmla="*/ 353007 w 3076859"/>
              <a:gd name="connsiteY2273" fmla="*/ 2647722 h 3513667"/>
              <a:gd name="connsiteX2274" fmla="*/ 351807 w 3076859"/>
              <a:gd name="connsiteY2274" fmla="*/ 2643248 h 3513667"/>
              <a:gd name="connsiteX2275" fmla="*/ 351007 w 3076859"/>
              <a:gd name="connsiteY2275" fmla="*/ 2645146 h 3513667"/>
              <a:gd name="connsiteX2276" fmla="*/ 350207 w 3076859"/>
              <a:gd name="connsiteY2276" fmla="*/ 2647179 h 3513667"/>
              <a:gd name="connsiteX2277" fmla="*/ 349007 w 3076859"/>
              <a:gd name="connsiteY2277" fmla="*/ 2650975 h 3513667"/>
              <a:gd name="connsiteX2278" fmla="*/ 348207 w 3076859"/>
              <a:gd name="connsiteY2278" fmla="*/ 2655042 h 3513667"/>
              <a:gd name="connsiteX2279" fmla="*/ 347807 w 3076859"/>
              <a:gd name="connsiteY2279" fmla="*/ 2659109 h 3513667"/>
              <a:gd name="connsiteX2280" fmla="*/ 347807 w 3076859"/>
              <a:gd name="connsiteY2280" fmla="*/ 2663040 h 3513667"/>
              <a:gd name="connsiteX2281" fmla="*/ 347807 w 3076859"/>
              <a:gd name="connsiteY2281" fmla="*/ 2667242 h 3513667"/>
              <a:gd name="connsiteX2282" fmla="*/ 348007 w 3076859"/>
              <a:gd name="connsiteY2282" fmla="*/ 2675240 h 3513667"/>
              <a:gd name="connsiteX2283" fmla="*/ 348007 w 3076859"/>
              <a:gd name="connsiteY2283" fmla="*/ 2679307 h 3513667"/>
              <a:gd name="connsiteX2284" fmla="*/ 348007 w 3076859"/>
              <a:gd name="connsiteY2284" fmla="*/ 2683374 h 3513667"/>
              <a:gd name="connsiteX2285" fmla="*/ 347607 w 3076859"/>
              <a:gd name="connsiteY2285" fmla="*/ 2687169 h 3513667"/>
              <a:gd name="connsiteX2286" fmla="*/ 346807 w 3076859"/>
              <a:gd name="connsiteY2286" fmla="*/ 2691100 h 3513667"/>
              <a:gd name="connsiteX2287" fmla="*/ 345807 w 3076859"/>
              <a:gd name="connsiteY2287" fmla="*/ 2694896 h 3513667"/>
              <a:gd name="connsiteX2288" fmla="*/ 345007 w 3076859"/>
              <a:gd name="connsiteY2288" fmla="*/ 2696794 h 3513667"/>
              <a:gd name="connsiteX2289" fmla="*/ 344207 w 3076859"/>
              <a:gd name="connsiteY2289" fmla="*/ 2698556 h 3513667"/>
              <a:gd name="connsiteX2290" fmla="*/ 343007 w 3076859"/>
              <a:gd name="connsiteY2290" fmla="*/ 2700318 h 3513667"/>
              <a:gd name="connsiteX2291" fmla="*/ 341807 w 3076859"/>
              <a:gd name="connsiteY2291" fmla="*/ 2702216 h 3513667"/>
              <a:gd name="connsiteX2292" fmla="*/ 340407 w 3076859"/>
              <a:gd name="connsiteY2292" fmla="*/ 2703843 h 3513667"/>
              <a:gd name="connsiteX2293" fmla="*/ 338807 w 3076859"/>
              <a:gd name="connsiteY2293" fmla="*/ 2705605 h 3513667"/>
              <a:gd name="connsiteX2294" fmla="*/ 337807 w 3076859"/>
              <a:gd name="connsiteY2294" fmla="*/ 2722550 h 3513667"/>
              <a:gd name="connsiteX2295" fmla="*/ 336407 w 3076859"/>
              <a:gd name="connsiteY2295" fmla="*/ 2739495 h 3513667"/>
              <a:gd name="connsiteX2296" fmla="*/ 334807 w 3076859"/>
              <a:gd name="connsiteY2296" fmla="*/ 2756439 h 3513667"/>
              <a:gd name="connsiteX2297" fmla="*/ 333007 w 3076859"/>
              <a:gd name="connsiteY2297" fmla="*/ 2773249 h 3513667"/>
              <a:gd name="connsiteX2298" fmla="*/ 331206 w 3076859"/>
              <a:gd name="connsiteY2298" fmla="*/ 2790329 h 3513667"/>
              <a:gd name="connsiteX2299" fmla="*/ 329206 w 3076859"/>
              <a:gd name="connsiteY2299" fmla="*/ 2807138 h 3513667"/>
              <a:gd name="connsiteX2300" fmla="*/ 325006 w 3076859"/>
              <a:gd name="connsiteY2300" fmla="*/ 2840892 h 3513667"/>
              <a:gd name="connsiteX2301" fmla="*/ 320206 w 3076859"/>
              <a:gd name="connsiteY2301" fmla="*/ 2874375 h 3513667"/>
              <a:gd name="connsiteX2302" fmla="*/ 315006 w 3076859"/>
              <a:gd name="connsiteY2302" fmla="*/ 2907858 h 3513667"/>
              <a:gd name="connsiteX2303" fmla="*/ 309206 w 3076859"/>
              <a:gd name="connsiteY2303" fmla="*/ 2941476 h 3513667"/>
              <a:gd name="connsiteX2304" fmla="*/ 303406 w 3076859"/>
              <a:gd name="connsiteY2304" fmla="*/ 2974959 h 3513667"/>
              <a:gd name="connsiteX2305" fmla="*/ 297206 w 3076859"/>
              <a:gd name="connsiteY2305" fmla="*/ 3008442 h 3513667"/>
              <a:gd name="connsiteX2306" fmla="*/ 290606 w 3076859"/>
              <a:gd name="connsiteY2306" fmla="*/ 3041789 h 3513667"/>
              <a:gd name="connsiteX2307" fmla="*/ 277405 w 3076859"/>
              <a:gd name="connsiteY2307" fmla="*/ 3108484 h 3513667"/>
              <a:gd name="connsiteX2308" fmla="*/ 263605 w 3076859"/>
              <a:gd name="connsiteY2308" fmla="*/ 3175178 h 3513667"/>
              <a:gd name="connsiteX2309" fmla="*/ 250405 w 3076859"/>
              <a:gd name="connsiteY2309" fmla="*/ 3241873 h 3513667"/>
              <a:gd name="connsiteX2310" fmla="*/ 251405 w 3076859"/>
              <a:gd name="connsiteY2310" fmla="*/ 3244449 h 3513667"/>
              <a:gd name="connsiteX2311" fmla="*/ 251805 w 3076859"/>
              <a:gd name="connsiteY2311" fmla="*/ 3246889 h 3513667"/>
              <a:gd name="connsiteX2312" fmla="*/ 252205 w 3076859"/>
              <a:gd name="connsiteY2312" fmla="*/ 3249193 h 3513667"/>
              <a:gd name="connsiteX2313" fmla="*/ 252205 w 3076859"/>
              <a:gd name="connsiteY2313" fmla="*/ 3251498 h 3513667"/>
              <a:gd name="connsiteX2314" fmla="*/ 252205 w 3076859"/>
              <a:gd name="connsiteY2314" fmla="*/ 3253802 h 3513667"/>
              <a:gd name="connsiteX2315" fmla="*/ 251805 w 3076859"/>
              <a:gd name="connsiteY2315" fmla="*/ 3256107 h 3513667"/>
              <a:gd name="connsiteX2316" fmla="*/ 251405 w 3076859"/>
              <a:gd name="connsiteY2316" fmla="*/ 3258276 h 3513667"/>
              <a:gd name="connsiteX2317" fmla="*/ 250605 w 3076859"/>
              <a:gd name="connsiteY2317" fmla="*/ 3260580 h 3513667"/>
              <a:gd name="connsiteX2318" fmla="*/ 249005 w 3076859"/>
              <a:gd name="connsiteY2318" fmla="*/ 3264918 h 3513667"/>
              <a:gd name="connsiteX2319" fmla="*/ 247005 w 3076859"/>
              <a:gd name="connsiteY2319" fmla="*/ 3269120 h 3513667"/>
              <a:gd name="connsiteX2320" fmla="*/ 242605 w 3076859"/>
              <a:gd name="connsiteY2320" fmla="*/ 3277660 h 3513667"/>
              <a:gd name="connsiteX2321" fmla="*/ 241805 w 3076859"/>
              <a:gd name="connsiteY2321" fmla="*/ 3281320 h 3513667"/>
              <a:gd name="connsiteX2322" fmla="*/ 240605 w 3076859"/>
              <a:gd name="connsiteY2322" fmla="*/ 3284845 h 3513667"/>
              <a:gd name="connsiteX2323" fmla="*/ 239405 w 3076859"/>
              <a:gd name="connsiteY2323" fmla="*/ 3288641 h 3513667"/>
              <a:gd name="connsiteX2324" fmla="*/ 238005 w 3076859"/>
              <a:gd name="connsiteY2324" fmla="*/ 3292165 h 3513667"/>
              <a:gd name="connsiteX2325" fmla="*/ 236805 w 3076859"/>
              <a:gd name="connsiteY2325" fmla="*/ 3295690 h 3513667"/>
              <a:gd name="connsiteX2326" fmla="*/ 235205 w 3076859"/>
              <a:gd name="connsiteY2326" fmla="*/ 3299079 h 3513667"/>
              <a:gd name="connsiteX2327" fmla="*/ 233205 w 3076859"/>
              <a:gd name="connsiteY2327" fmla="*/ 3302739 h 3513667"/>
              <a:gd name="connsiteX2328" fmla="*/ 231405 w 3076859"/>
              <a:gd name="connsiteY2328" fmla="*/ 3306128 h 3513667"/>
              <a:gd name="connsiteX2329" fmla="*/ 229405 w 3076859"/>
              <a:gd name="connsiteY2329" fmla="*/ 3309381 h 3513667"/>
              <a:gd name="connsiteX2330" fmla="*/ 227404 w 3076859"/>
              <a:gd name="connsiteY2330" fmla="*/ 3312770 h 3513667"/>
              <a:gd name="connsiteX2331" fmla="*/ 225405 w 3076859"/>
              <a:gd name="connsiteY2331" fmla="*/ 3315752 h 3513667"/>
              <a:gd name="connsiteX2332" fmla="*/ 223004 w 3076859"/>
              <a:gd name="connsiteY2332" fmla="*/ 3319006 h 3513667"/>
              <a:gd name="connsiteX2333" fmla="*/ 220604 w 3076859"/>
              <a:gd name="connsiteY2333" fmla="*/ 3321988 h 3513667"/>
              <a:gd name="connsiteX2334" fmla="*/ 218004 w 3076859"/>
              <a:gd name="connsiteY2334" fmla="*/ 3325106 h 3513667"/>
              <a:gd name="connsiteX2335" fmla="*/ 215604 w 3076859"/>
              <a:gd name="connsiteY2335" fmla="*/ 3327817 h 3513667"/>
              <a:gd name="connsiteX2336" fmla="*/ 213004 w 3076859"/>
              <a:gd name="connsiteY2336" fmla="*/ 3330664 h 3513667"/>
              <a:gd name="connsiteX2337" fmla="*/ 210204 w 3076859"/>
              <a:gd name="connsiteY2337" fmla="*/ 3333239 h 3513667"/>
              <a:gd name="connsiteX2338" fmla="*/ 207604 w 3076859"/>
              <a:gd name="connsiteY2338" fmla="*/ 3335815 h 3513667"/>
              <a:gd name="connsiteX2339" fmla="*/ 204604 w 3076859"/>
              <a:gd name="connsiteY2339" fmla="*/ 3338255 h 3513667"/>
              <a:gd name="connsiteX2340" fmla="*/ 201804 w 3076859"/>
              <a:gd name="connsiteY2340" fmla="*/ 3340559 h 3513667"/>
              <a:gd name="connsiteX2341" fmla="*/ 198804 w 3076859"/>
              <a:gd name="connsiteY2341" fmla="*/ 3342728 h 3513667"/>
              <a:gd name="connsiteX2342" fmla="*/ 195804 w 3076859"/>
              <a:gd name="connsiteY2342" fmla="*/ 3344626 h 3513667"/>
              <a:gd name="connsiteX2343" fmla="*/ 193004 w 3076859"/>
              <a:gd name="connsiteY2343" fmla="*/ 3346388 h 3513667"/>
              <a:gd name="connsiteX2344" fmla="*/ 190004 w 3076859"/>
              <a:gd name="connsiteY2344" fmla="*/ 3348151 h 3513667"/>
              <a:gd name="connsiteX2345" fmla="*/ 187004 w 3076859"/>
              <a:gd name="connsiteY2345" fmla="*/ 3349642 h 3513667"/>
              <a:gd name="connsiteX2346" fmla="*/ 184004 w 3076859"/>
              <a:gd name="connsiteY2346" fmla="*/ 3350997 h 3513667"/>
              <a:gd name="connsiteX2347" fmla="*/ 181004 w 3076859"/>
              <a:gd name="connsiteY2347" fmla="*/ 3352082 h 3513667"/>
              <a:gd name="connsiteX2348" fmla="*/ 178204 w 3076859"/>
              <a:gd name="connsiteY2348" fmla="*/ 3353166 h 3513667"/>
              <a:gd name="connsiteX2349" fmla="*/ 175204 w 3076859"/>
              <a:gd name="connsiteY2349" fmla="*/ 3353980 h 3513667"/>
              <a:gd name="connsiteX2350" fmla="*/ 172203 w 3076859"/>
              <a:gd name="connsiteY2350" fmla="*/ 3354657 h 3513667"/>
              <a:gd name="connsiteX2351" fmla="*/ 169203 w 3076859"/>
              <a:gd name="connsiteY2351" fmla="*/ 3355064 h 3513667"/>
              <a:gd name="connsiteX2352" fmla="*/ 166203 w 3076859"/>
              <a:gd name="connsiteY2352" fmla="*/ 3355200 h 3513667"/>
              <a:gd name="connsiteX2353" fmla="*/ 163803 w 3076859"/>
              <a:gd name="connsiteY2353" fmla="*/ 3356284 h 3513667"/>
              <a:gd name="connsiteX2354" fmla="*/ 161003 w 3076859"/>
              <a:gd name="connsiteY2354" fmla="*/ 3357369 h 3513667"/>
              <a:gd name="connsiteX2355" fmla="*/ 158403 w 3076859"/>
              <a:gd name="connsiteY2355" fmla="*/ 3358182 h 3513667"/>
              <a:gd name="connsiteX2356" fmla="*/ 156003 w 3076859"/>
              <a:gd name="connsiteY2356" fmla="*/ 3358995 h 3513667"/>
              <a:gd name="connsiteX2357" fmla="*/ 153203 w 3076859"/>
              <a:gd name="connsiteY2357" fmla="*/ 3359673 h 3513667"/>
              <a:gd name="connsiteX2358" fmla="*/ 150803 w 3076859"/>
              <a:gd name="connsiteY2358" fmla="*/ 3360351 h 3513667"/>
              <a:gd name="connsiteX2359" fmla="*/ 145403 w 3076859"/>
              <a:gd name="connsiteY2359" fmla="*/ 3361300 h 3513667"/>
              <a:gd name="connsiteX2360" fmla="*/ 140003 w 3076859"/>
              <a:gd name="connsiteY2360" fmla="*/ 3361842 h 3513667"/>
              <a:gd name="connsiteX2361" fmla="*/ 134803 w 3076859"/>
              <a:gd name="connsiteY2361" fmla="*/ 3362249 h 3513667"/>
              <a:gd name="connsiteX2362" fmla="*/ 129403 w 3076859"/>
              <a:gd name="connsiteY2362" fmla="*/ 3362384 h 3513667"/>
              <a:gd name="connsiteX2363" fmla="*/ 124002 w 3076859"/>
              <a:gd name="connsiteY2363" fmla="*/ 3362520 h 3513667"/>
              <a:gd name="connsiteX2364" fmla="*/ 113202 w 3076859"/>
              <a:gd name="connsiteY2364" fmla="*/ 3362520 h 3513667"/>
              <a:gd name="connsiteX2365" fmla="*/ 107802 w 3076859"/>
              <a:gd name="connsiteY2365" fmla="*/ 3362520 h 3513667"/>
              <a:gd name="connsiteX2366" fmla="*/ 102402 w 3076859"/>
              <a:gd name="connsiteY2366" fmla="*/ 3362655 h 3513667"/>
              <a:gd name="connsiteX2367" fmla="*/ 97202 w 3076859"/>
              <a:gd name="connsiteY2367" fmla="*/ 3362791 h 3513667"/>
              <a:gd name="connsiteX2368" fmla="*/ 91602 w 3076859"/>
              <a:gd name="connsiteY2368" fmla="*/ 3363333 h 3513667"/>
              <a:gd name="connsiteX2369" fmla="*/ 86402 w 3076859"/>
              <a:gd name="connsiteY2369" fmla="*/ 3364011 h 3513667"/>
              <a:gd name="connsiteX2370" fmla="*/ 81202 w 3076859"/>
              <a:gd name="connsiteY2370" fmla="*/ 3365095 h 3513667"/>
              <a:gd name="connsiteX2371" fmla="*/ 34001 w 3076859"/>
              <a:gd name="connsiteY2371" fmla="*/ 3362655 h 3513667"/>
              <a:gd name="connsiteX2372" fmla="*/ 30201 w 3076859"/>
              <a:gd name="connsiteY2372" fmla="*/ 3362655 h 3513667"/>
              <a:gd name="connsiteX2373" fmla="*/ 26001 w 3076859"/>
              <a:gd name="connsiteY2373" fmla="*/ 3362520 h 3513667"/>
              <a:gd name="connsiteX2374" fmla="*/ 24001 w 3076859"/>
              <a:gd name="connsiteY2374" fmla="*/ 3362384 h 3513667"/>
              <a:gd name="connsiteX2375" fmla="*/ 21800 w 3076859"/>
              <a:gd name="connsiteY2375" fmla="*/ 3361978 h 3513667"/>
              <a:gd name="connsiteX2376" fmla="*/ 20001 w 3076859"/>
              <a:gd name="connsiteY2376" fmla="*/ 3361571 h 3513667"/>
              <a:gd name="connsiteX2377" fmla="*/ 18000 w 3076859"/>
              <a:gd name="connsiteY2377" fmla="*/ 3361164 h 3513667"/>
              <a:gd name="connsiteX2378" fmla="*/ 16400 w 3076859"/>
              <a:gd name="connsiteY2378" fmla="*/ 3360486 h 3513667"/>
              <a:gd name="connsiteX2379" fmla="*/ 14800 w 3076859"/>
              <a:gd name="connsiteY2379" fmla="*/ 3359673 h 3513667"/>
              <a:gd name="connsiteX2380" fmla="*/ 13600 w 3076859"/>
              <a:gd name="connsiteY2380" fmla="*/ 3358995 h 3513667"/>
              <a:gd name="connsiteX2381" fmla="*/ 12600 w 3076859"/>
              <a:gd name="connsiteY2381" fmla="*/ 3358046 h 3513667"/>
              <a:gd name="connsiteX2382" fmla="*/ 11600 w 3076859"/>
              <a:gd name="connsiteY2382" fmla="*/ 3356962 h 3513667"/>
              <a:gd name="connsiteX2383" fmla="*/ 11200 w 3076859"/>
              <a:gd name="connsiteY2383" fmla="*/ 3355877 h 3513667"/>
              <a:gd name="connsiteX2384" fmla="*/ 11200 w 3076859"/>
              <a:gd name="connsiteY2384" fmla="*/ 3354657 h 3513667"/>
              <a:gd name="connsiteX2385" fmla="*/ 11400 w 3076859"/>
              <a:gd name="connsiteY2385" fmla="*/ 3353166 h 3513667"/>
              <a:gd name="connsiteX2386" fmla="*/ 12400 w 3076859"/>
              <a:gd name="connsiteY2386" fmla="*/ 3349371 h 3513667"/>
              <a:gd name="connsiteX2387" fmla="*/ 13200 w 3076859"/>
              <a:gd name="connsiteY2387" fmla="*/ 3345711 h 3513667"/>
              <a:gd name="connsiteX2388" fmla="*/ 13600 w 3076859"/>
              <a:gd name="connsiteY2388" fmla="*/ 3342051 h 3513667"/>
              <a:gd name="connsiteX2389" fmla="*/ 14400 w 3076859"/>
              <a:gd name="connsiteY2389" fmla="*/ 3338390 h 3513667"/>
              <a:gd name="connsiteX2390" fmla="*/ 14600 w 3076859"/>
              <a:gd name="connsiteY2390" fmla="*/ 3334730 h 3513667"/>
              <a:gd name="connsiteX2391" fmla="*/ 14800 w 3076859"/>
              <a:gd name="connsiteY2391" fmla="*/ 3330935 h 3513667"/>
              <a:gd name="connsiteX2392" fmla="*/ 14800 w 3076859"/>
              <a:gd name="connsiteY2392" fmla="*/ 3323750 h 3513667"/>
              <a:gd name="connsiteX2393" fmla="*/ 14200 w 3076859"/>
              <a:gd name="connsiteY2393" fmla="*/ 3316566 h 3513667"/>
              <a:gd name="connsiteX2394" fmla="*/ 13400 w 3076859"/>
              <a:gd name="connsiteY2394" fmla="*/ 3309381 h 3513667"/>
              <a:gd name="connsiteX2395" fmla="*/ 12400 w 3076859"/>
              <a:gd name="connsiteY2395" fmla="*/ 3302061 h 3513667"/>
              <a:gd name="connsiteX2396" fmla="*/ 11000 w 3076859"/>
              <a:gd name="connsiteY2396" fmla="*/ 3295012 h 3513667"/>
              <a:gd name="connsiteX2397" fmla="*/ 8000 w 3076859"/>
              <a:gd name="connsiteY2397" fmla="*/ 3280643 h 3513667"/>
              <a:gd name="connsiteX2398" fmla="*/ 6600 w 3076859"/>
              <a:gd name="connsiteY2398" fmla="*/ 3273458 h 3513667"/>
              <a:gd name="connsiteX2399" fmla="*/ 5400 w 3076859"/>
              <a:gd name="connsiteY2399" fmla="*/ 3266409 h 3513667"/>
              <a:gd name="connsiteX2400" fmla="*/ 4600 w 3076859"/>
              <a:gd name="connsiteY2400" fmla="*/ 3259089 h 3513667"/>
              <a:gd name="connsiteX2401" fmla="*/ 3800 w 3076859"/>
              <a:gd name="connsiteY2401" fmla="*/ 3251769 h 3513667"/>
              <a:gd name="connsiteX2402" fmla="*/ 3600 w 3076859"/>
              <a:gd name="connsiteY2402" fmla="*/ 3244720 h 3513667"/>
              <a:gd name="connsiteX2403" fmla="*/ 3600 w 3076859"/>
              <a:gd name="connsiteY2403" fmla="*/ 3241060 h 3513667"/>
              <a:gd name="connsiteX2404" fmla="*/ 3800 w 3076859"/>
              <a:gd name="connsiteY2404" fmla="*/ 3237400 h 3513667"/>
              <a:gd name="connsiteX2405" fmla="*/ 4400 w 3076859"/>
              <a:gd name="connsiteY2405" fmla="*/ 3231842 h 3513667"/>
              <a:gd name="connsiteX2406" fmla="*/ 4600 w 3076859"/>
              <a:gd name="connsiteY2406" fmla="*/ 3226284 h 3513667"/>
              <a:gd name="connsiteX2407" fmla="*/ 4600 w 3076859"/>
              <a:gd name="connsiteY2407" fmla="*/ 3215168 h 3513667"/>
              <a:gd name="connsiteX2408" fmla="*/ 4200 w 3076859"/>
              <a:gd name="connsiteY2408" fmla="*/ 3204188 h 3513667"/>
              <a:gd name="connsiteX2409" fmla="*/ 3400 w 3076859"/>
              <a:gd name="connsiteY2409" fmla="*/ 3193072 h 3513667"/>
              <a:gd name="connsiteX2410" fmla="*/ 1800 w 3076859"/>
              <a:gd name="connsiteY2410" fmla="*/ 3170841 h 3513667"/>
              <a:gd name="connsiteX2411" fmla="*/ 1000 w 3076859"/>
              <a:gd name="connsiteY2411" fmla="*/ 3159725 h 3513667"/>
              <a:gd name="connsiteX2412" fmla="*/ 200 w 3076859"/>
              <a:gd name="connsiteY2412" fmla="*/ 3148609 h 3513667"/>
              <a:gd name="connsiteX2413" fmla="*/ 0 w 3076859"/>
              <a:gd name="connsiteY2413" fmla="*/ 3137493 h 3513667"/>
              <a:gd name="connsiteX2414" fmla="*/ 0 w 3076859"/>
              <a:gd name="connsiteY2414" fmla="*/ 3126513 h 3513667"/>
              <a:gd name="connsiteX2415" fmla="*/ 200 w 3076859"/>
              <a:gd name="connsiteY2415" fmla="*/ 3120955 h 3513667"/>
              <a:gd name="connsiteX2416" fmla="*/ 400 w 3076859"/>
              <a:gd name="connsiteY2416" fmla="*/ 3115397 h 3513667"/>
              <a:gd name="connsiteX2417" fmla="*/ 1000 w 3076859"/>
              <a:gd name="connsiteY2417" fmla="*/ 3109975 h 3513667"/>
              <a:gd name="connsiteX2418" fmla="*/ 1600 w 3076859"/>
              <a:gd name="connsiteY2418" fmla="*/ 3104417 h 3513667"/>
              <a:gd name="connsiteX2419" fmla="*/ 2600 w 3076859"/>
              <a:gd name="connsiteY2419" fmla="*/ 3098859 h 3513667"/>
              <a:gd name="connsiteX2420" fmla="*/ 3600 w 3076859"/>
              <a:gd name="connsiteY2420" fmla="*/ 3093437 h 3513667"/>
              <a:gd name="connsiteX2421" fmla="*/ 4800 w 3076859"/>
              <a:gd name="connsiteY2421" fmla="*/ 3088015 h 3513667"/>
              <a:gd name="connsiteX2422" fmla="*/ 6400 w 3076859"/>
              <a:gd name="connsiteY2422" fmla="*/ 3082457 h 3513667"/>
              <a:gd name="connsiteX2423" fmla="*/ 8000 w 3076859"/>
              <a:gd name="connsiteY2423" fmla="*/ 3077034 h 3513667"/>
              <a:gd name="connsiteX2424" fmla="*/ 10000 w 3076859"/>
              <a:gd name="connsiteY2424" fmla="*/ 3071612 h 3513667"/>
              <a:gd name="connsiteX2425" fmla="*/ 12400 w 3076859"/>
              <a:gd name="connsiteY2425" fmla="*/ 3066190 h 3513667"/>
              <a:gd name="connsiteX2426" fmla="*/ 14800 w 3076859"/>
              <a:gd name="connsiteY2426" fmla="*/ 3060767 h 3513667"/>
              <a:gd name="connsiteX2427" fmla="*/ 15600 w 3076859"/>
              <a:gd name="connsiteY2427" fmla="*/ 3047618 h 3513667"/>
              <a:gd name="connsiteX2428" fmla="*/ 16000 w 3076859"/>
              <a:gd name="connsiteY2428" fmla="*/ 3034605 h 3513667"/>
              <a:gd name="connsiteX2429" fmla="*/ 16400 w 3076859"/>
              <a:gd name="connsiteY2429" fmla="*/ 3021727 h 3513667"/>
              <a:gd name="connsiteX2430" fmla="*/ 17200 w 3076859"/>
              <a:gd name="connsiteY2430" fmla="*/ 3008577 h 3513667"/>
              <a:gd name="connsiteX2431" fmla="*/ 18000 w 3076859"/>
              <a:gd name="connsiteY2431" fmla="*/ 2995564 h 3513667"/>
              <a:gd name="connsiteX2432" fmla="*/ 18601 w 3076859"/>
              <a:gd name="connsiteY2432" fmla="*/ 2989057 h 3513667"/>
              <a:gd name="connsiteX2433" fmla="*/ 19601 w 3076859"/>
              <a:gd name="connsiteY2433" fmla="*/ 2982550 h 3513667"/>
              <a:gd name="connsiteX2434" fmla="*/ 20801 w 3076859"/>
              <a:gd name="connsiteY2434" fmla="*/ 2976044 h 3513667"/>
              <a:gd name="connsiteX2435" fmla="*/ 21800 w 3076859"/>
              <a:gd name="connsiteY2435" fmla="*/ 2969672 h 3513667"/>
              <a:gd name="connsiteX2436" fmla="*/ 23401 w 3076859"/>
              <a:gd name="connsiteY2436" fmla="*/ 2963301 h 3513667"/>
              <a:gd name="connsiteX2437" fmla="*/ 25401 w 3076859"/>
              <a:gd name="connsiteY2437" fmla="*/ 2956930 h 3513667"/>
              <a:gd name="connsiteX2438" fmla="*/ 23801 w 3076859"/>
              <a:gd name="connsiteY2438" fmla="*/ 2949745 h 3513667"/>
              <a:gd name="connsiteX2439" fmla="*/ 22401 w 3076859"/>
              <a:gd name="connsiteY2439" fmla="*/ 2942696 h 3513667"/>
              <a:gd name="connsiteX2440" fmla="*/ 21601 w 3076859"/>
              <a:gd name="connsiteY2440" fmla="*/ 2935512 h 3513667"/>
              <a:gd name="connsiteX2441" fmla="*/ 21400 w 3076859"/>
              <a:gd name="connsiteY2441" fmla="*/ 2928598 h 3513667"/>
              <a:gd name="connsiteX2442" fmla="*/ 21400 w 3076859"/>
              <a:gd name="connsiteY2442" fmla="*/ 2921549 h 3513667"/>
              <a:gd name="connsiteX2443" fmla="*/ 21601 w 3076859"/>
              <a:gd name="connsiteY2443" fmla="*/ 2914365 h 3513667"/>
              <a:gd name="connsiteX2444" fmla="*/ 22401 w 3076859"/>
              <a:gd name="connsiteY2444" fmla="*/ 2907451 h 3513667"/>
              <a:gd name="connsiteX2445" fmla="*/ 23001 w 3076859"/>
              <a:gd name="connsiteY2445" fmla="*/ 2900402 h 3513667"/>
              <a:gd name="connsiteX2446" fmla="*/ 25001 w 3076859"/>
              <a:gd name="connsiteY2446" fmla="*/ 2886440 h 3513667"/>
              <a:gd name="connsiteX2447" fmla="*/ 27401 w 3076859"/>
              <a:gd name="connsiteY2447" fmla="*/ 2872342 h 3513667"/>
              <a:gd name="connsiteX2448" fmla="*/ 29601 w 3076859"/>
              <a:gd name="connsiteY2448" fmla="*/ 2858515 h 3513667"/>
              <a:gd name="connsiteX2449" fmla="*/ 30601 w 3076859"/>
              <a:gd name="connsiteY2449" fmla="*/ 2851466 h 3513667"/>
              <a:gd name="connsiteX2450" fmla="*/ 31201 w 3076859"/>
              <a:gd name="connsiteY2450" fmla="*/ 2844688 h 3513667"/>
              <a:gd name="connsiteX2451" fmla="*/ 33801 w 3076859"/>
              <a:gd name="connsiteY2451" fmla="*/ 2818525 h 3513667"/>
              <a:gd name="connsiteX2452" fmla="*/ 36001 w 3076859"/>
              <a:gd name="connsiteY2452" fmla="*/ 2792498 h 3513667"/>
              <a:gd name="connsiteX2453" fmla="*/ 38401 w 3076859"/>
              <a:gd name="connsiteY2453" fmla="*/ 2766335 h 3513667"/>
              <a:gd name="connsiteX2454" fmla="*/ 40201 w 3076859"/>
              <a:gd name="connsiteY2454" fmla="*/ 2740172 h 3513667"/>
              <a:gd name="connsiteX2455" fmla="*/ 41801 w 3076859"/>
              <a:gd name="connsiteY2455" fmla="*/ 2714145 h 3513667"/>
              <a:gd name="connsiteX2456" fmla="*/ 43401 w 3076859"/>
              <a:gd name="connsiteY2456" fmla="*/ 2687982 h 3513667"/>
              <a:gd name="connsiteX2457" fmla="*/ 44401 w 3076859"/>
              <a:gd name="connsiteY2457" fmla="*/ 2661820 h 3513667"/>
              <a:gd name="connsiteX2458" fmla="*/ 45601 w 3076859"/>
              <a:gd name="connsiteY2458" fmla="*/ 2635521 h 3513667"/>
              <a:gd name="connsiteX2459" fmla="*/ 43401 w 3076859"/>
              <a:gd name="connsiteY2459" fmla="*/ 2280224 h 3513667"/>
              <a:gd name="connsiteX2460" fmla="*/ 44201 w 3076859"/>
              <a:gd name="connsiteY2460" fmla="*/ 2254332 h 3513667"/>
              <a:gd name="connsiteX2461" fmla="*/ 44001 w 3076859"/>
              <a:gd name="connsiteY2461" fmla="*/ 2232643 h 3513667"/>
              <a:gd name="connsiteX2462" fmla="*/ 43801 w 3076859"/>
              <a:gd name="connsiteY2462" fmla="*/ 2210953 h 3513667"/>
              <a:gd name="connsiteX2463" fmla="*/ 40201 w 3076859"/>
              <a:gd name="connsiteY2463" fmla="*/ 1977116 h 3513667"/>
              <a:gd name="connsiteX2464" fmla="*/ 39401 w 3076859"/>
              <a:gd name="connsiteY2464" fmla="*/ 1918555 h 3513667"/>
              <a:gd name="connsiteX2465" fmla="*/ 38801 w 3076859"/>
              <a:gd name="connsiteY2465" fmla="*/ 1860129 h 3513667"/>
              <a:gd name="connsiteX2466" fmla="*/ 38401 w 3076859"/>
              <a:gd name="connsiteY2466" fmla="*/ 1801703 h 3513667"/>
              <a:gd name="connsiteX2467" fmla="*/ 37801 w 3076859"/>
              <a:gd name="connsiteY2467" fmla="*/ 1743278 h 3513667"/>
              <a:gd name="connsiteX2468" fmla="*/ 37801 w 3076859"/>
              <a:gd name="connsiteY2468" fmla="*/ 1732840 h 3513667"/>
              <a:gd name="connsiteX2469" fmla="*/ 37401 w 3076859"/>
              <a:gd name="connsiteY2469" fmla="*/ 1722402 h 3513667"/>
              <a:gd name="connsiteX2470" fmla="*/ 36201 w 3076859"/>
              <a:gd name="connsiteY2470" fmla="*/ 1701662 h 3513667"/>
              <a:gd name="connsiteX2471" fmla="*/ 34801 w 3076859"/>
              <a:gd name="connsiteY2471" fmla="*/ 1680786 h 3513667"/>
              <a:gd name="connsiteX2472" fmla="*/ 34401 w 3076859"/>
              <a:gd name="connsiteY2472" fmla="*/ 1670212 h 3513667"/>
              <a:gd name="connsiteX2473" fmla="*/ 34001 w 3076859"/>
              <a:gd name="connsiteY2473" fmla="*/ 1659910 h 3513667"/>
              <a:gd name="connsiteX2474" fmla="*/ 33801 w 3076859"/>
              <a:gd name="connsiteY2474" fmla="*/ 1649607 h 3513667"/>
              <a:gd name="connsiteX2475" fmla="*/ 33801 w 3076859"/>
              <a:gd name="connsiteY2475" fmla="*/ 1639034 h 3513667"/>
              <a:gd name="connsiteX2476" fmla="*/ 34001 w 3076859"/>
              <a:gd name="connsiteY2476" fmla="*/ 1628731 h 3513667"/>
              <a:gd name="connsiteX2477" fmla="*/ 34601 w 3076859"/>
              <a:gd name="connsiteY2477" fmla="*/ 1618293 h 3513667"/>
              <a:gd name="connsiteX2478" fmla="*/ 35601 w 3076859"/>
              <a:gd name="connsiteY2478" fmla="*/ 1607855 h 3513667"/>
              <a:gd name="connsiteX2479" fmla="*/ 37201 w 3076859"/>
              <a:gd name="connsiteY2479" fmla="*/ 1597417 h 3513667"/>
              <a:gd name="connsiteX2480" fmla="*/ 38001 w 3076859"/>
              <a:gd name="connsiteY2480" fmla="*/ 1592402 h 3513667"/>
              <a:gd name="connsiteX2481" fmla="*/ 39201 w 3076859"/>
              <a:gd name="connsiteY2481" fmla="*/ 1587115 h 3513667"/>
              <a:gd name="connsiteX2482" fmla="*/ 40601 w 3076859"/>
              <a:gd name="connsiteY2482" fmla="*/ 1581964 h 3513667"/>
              <a:gd name="connsiteX2483" fmla="*/ 42001 w 3076859"/>
              <a:gd name="connsiteY2483" fmla="*/ 1576812 h 3513667"/>
              <a:gd name="connsiteX2484" fmla="*/ 39601 w 3076859"/>
              <a:gd name="connsiteY2484" fmla="*/ 1562714 h 3513667"/>
              <a:gd name="connsiteX2485" fmla="*/ 37801 w 3076859"/>
              <a:gd name="connsiteY2485" fmla="*/ 1548481 h 3513667"/>
              <a:gd name="connsiteX2486" fmla="*/ 36401 w 3076859"/>
              <a:gd name="connsiteY2486" fmla="*/ 1534383 h 3513667"/>
              <a:gd name="connsiteX2487" fmla="*/ 35601 w 3076859"/>
              <a:gd name="connsiteY2487" fmla="*/ 1520149 h 3513667"/>
              <a:gd name="connsiteX2488" fmla="*/ 34601 w 3076859"/>
              <a:gd name="connsiteY2488" fmla="*/ 1505916 h 3513667"/>
              <a:gd name="connsiteX2489" fmla="*/ 34201 w 3076859"/>
              <a:gd name="connsiteY2489" fmla="*/ 1491682 h 3513667"/>
              <a:gd name="connsiteX2490" fmla="*/ 34001 w 3076859"/>
              <a:gd name="connsiteY2490" fmla="*/ 1477584 h 3513667"/>
              <a:gd name="connsiteX2491" fmla="*/ 33801 w 3076859"/>
              <a:gd name="connsiteY2491" fmla="*/ 1463486 h 3513667"/>
              <a:gd name="connsiteX2492" fmla="*/ 34201 w 3076859"/>
              <a:gd name="connsiteY2492" fmla="*/ 1435019 h 3513667"/>
              <a:gd name="connsiteX2493" fmla="*/ 34601 w 3076859"/>
              <a:gd name="connsiteY2493" fmla="*/ 1406551 h 3513667"/>
              <a:gd name="connsiteX2494" fmla="*/ 35401 w 3076859"/>
              <a:gd name="connsiteY2494" fmla="*/ 1378084 h 3513667"/>
              <a:gd name="connsiteX2495" fmla="*/ 35801 w 3076859"/>
              <a:gd name="connsiteY2495" fmla="*/ 1349888 h 3513667"/>
              <a:gd name="connsiteX2496" fmla="*/ 36001 w 3076859"/>
              <a:gd name="connsiteY2496" fmla="*/ 1333757 h 3513667"/>
              <a:gd name="connsiteX2497" fmla="*/ 35801 w 3076859"/>
              <a:gd name="connsiteY2497" fmla="*/ 1317761 h 3513667"/>
              <a:gd name="connsiteX2498" fmla="*/ 35401 w 3076859"/>
              <a:gd name="connsiteY2498" fmla="*/ 1285498 h 3513667"/>
              <a:gd name="connsiteX2499" fmla="*/ 34801 w 3076859"/>
              <a:gd name="connsiteY2499" fmla="*/ 1253371 h 3513667"/>
              <a:gd name="connsiteX2500" fmla="*/ 34601 w 3076859"/>
              <a:gd name="connsiteY2500" fmla="*/ 1221243 h 3513667"/>
              <a:gd name="connsiteX2501" fmla="*/ 34601 w 3076859"/>
              <a:gd name="connsiteY2501" fmla="*/ 1205112 h 3513667"/>
              <a:gd name="connsiteX2502" fmla="*/ 34801 w 3076859"/>
              <a:gd name="connsiteY2502" fmla="*/ 1188981 h 3513667"/>
              <a:gd name="connsiteX2503" fmla="*/ 35401 w 3076859"/>
              <a:gd name="connsiteY2503" fmla="*/ 1172849 h 3513667"/>
              <a:gd name="connsiteX2504" fmla="*/ 36001 w 3076859"/>
              <a:gd name="connsiteY2504" fmla="*/ 1156853 h 3513667"/>
              <a:gd name="connsiteX2505" fmla="*/ 37001 w 3076859"/>
              <a:gd name="connsiteY2505" fmla="*/ 1140857 h 3513667"/>
              <a:gd name="connsiteX2506" fmla="*/ 38001 w 3076859"/>
              <a:gd name="connsiteY2506" fmla="*/ 1124862 h 3513667"/>
              <a:gd name="connsiteX2507" fmla="*/ 39601 w 3076859"/>
              <a:gd name="connsiteY2507" fmla="*/ 1108730 h 3513667"/>
              <a:gd name="connsiteX2508" fmla="*/ 41801 w 3076859"/>
              <a:gd name="connsiteY2508" fmla="*/ 1092599 h 3513667"/>
              <a:gd name="connsiteX2509" fmla="*/ 40201 w 3076859"/>
              <a:gd name="connsiteY2509" fmla="*/ 1076738 h 3513667"/>
              <a:gd name="connsiteX2510" fmla="*/ 39001 w 3076859"/>
              <a:gd name="connsiteY2510" fmla="*/ 1060607 h 3513667"/>
              <a:gd name="connsiteX2511" fmla="*/ 37801 w 3076859"/>
              <a:gd name="connsiteY2511" fmla="*/ 1044747 h 3513667"/>
              <a:gd name="connsiteX2512" fmla="*/ 37001 w 3076859"/>
              <a:gd name="connsiteY2512" fmla="*/ 1028615 h 3513667"/>
              <a:gd name="connsiteX2513" fmla="*/ 36201 w 3076859"/>
              <a:gd name="connsiteY2513" fmla="*/ 1012619 h 3513667"/>
              <a:gd name="connsiteX2514" fmla="*/ 35601 w 3076859"/>
              <a:gd name="connsiteY2514" fmla="*/ 996624 h 3513667"/>
              <a:gd name="connsiteX2515" fmla="*/ 35401 w 3076859"/>
              <a:gd name="connsiteY2515" fmla="*/ 980628 h 3513667"/>
              <a:gd name="connsiteX2516" fmla="*/ 35201 w 3076859"/>
              <a:gd name="connsiteY2516" fmla="*/ 964632 h 3513667"/>
              <a:gd name="connsiteX2517" fmla="*/ 35201 w 3076859"/>
              <a:gd name="connsiteY2517" fmla="*/ 932640 h 3513667"/>
              <a:gd name="connsiteX2518" fmla="*/ 35601 w 3076859"/>
              <a:gd name="connsiteY2518" fmla="*/ 900648 h 3513667"/>
              <a:gd name="connsiteX2519" fmla="*/ 36201 w 3076859"/>
              <a:gd name="connsiteY2519" fmla="*/ 868657 h 3513667"/>
              <a:gd name="connsiteX2520" fmla="*/ 37401 w 3076859"/>
              <a:gd name="connsiteY2520" fmla="*/ 836665 h 3513667"/>
              <a:gd name="connsiteX2521" fmla="*/ 40001 w 3076859"/>
              <a:gd name="connsiteY2521" fmla="*/ 772682 h 3513667"/>
              <a:gd name="connsiteX2522" fmla="*/ 41001 w 3076859"/>
              <a:gd name="connsiteY2522" fmla="*/ 740690 h 3513667"/>
              <a:gd name="connsiteX2523" fmla="*/ 42201 w 3076859"/>
              <a:gd name="connsiteY2523" fmla="*/ 708698 h 3513667"/>
              <a:gd name="connsiteX2524" fmla="*/ 43201 w 3076859"/>
              <a:gd name="connsiteY2524" fmla="*/ 676706 h 3513667"/>
              <a:gd name="connsiteX2525" fmla="*/ 43801 w 3076859"/>
              <a:gd name="connsiteY2525" fmla="*/ 644579 h 3513667"/>
              <a:gd name="connsiteX2526" fmla="*/ 43801 w 3076859"/>
              <a:gd name="connsiteY2526" fmla="*/ 612587 h 3513667"/>
              <a:gd name="connsiteX2527" fmla="*/ 43801 w 3076859"/>
              <a:gd name="connsiteY2527" fmla="*/ 596592 h 3513667"/>
              <a:gd name="connsiteX2528" fmla="*/ 43401 w 3076859"/>
              <a:gd name="connsiteY2528" fmla="*/ 580596 h 3513667"/>
              <a:gd name="connsiteX2529" fmla="*/ 44201 w 3076859"/>
              <a:gd name="connsiteY2529" fmla="*/ 572056 h 3513667"/>
              <a:gd name="connsiteX2530" fmla="*/ 43201 w 3076859"/>
              <a:gd name="connsiteY2530" fmla="*/ 409928 h 3513667"/>
              <a:gd name="connsiteX2531" fmla="*/ 42801 w 3076859"/>
              <a:gd name="connsiteY2531" fmla="*/ 401388 h 3513667"/>
              <a:gd name="connsiteX2532" fmla="*/ 42801 w 3076859"/>
              <a:gd name="connsiteY2532" fmla="*/ 397185 h 3513667"/>
              <a:gd name="connsiteX2533" fmla="*/ 43201 w 3076859"/>
              <a:gd name="connsiteY2533" fmla="*/ 393119 h 3513667"/>
              <a:gd name="connsiteX2534" fmla="*/ 43601 w 3076859"/>
              <a:gd name="connsiteY2534" fmla="*/ 391085 h 3513667"/>
              <a:gd name="connsiteX2535" fmla="*/ 44001 w 3076859"/>
              <a:gd name="connsiteY2535" fmla="*/ 389052 h 3513667"/>
              <a:gd name="connsiteX2536" fmla="*/ 44601 w 3076859"/>
              <a:gd name="connsiteY2536" fmla="*/ 387154 h 3513667"/>
              <a:gd name="connsiteX2537" fmla="*/ 45601 w 3076859"/>
              <a:gd name="connsiteY2537" fmla="*/ 385121 h 3513667"/>
              <a:gd name="connsiteX2538" fmla="*/ 46801 w 3076859"/>
              <a:gd name="connsiteY2538" fmla="*/ 383359 h 3513667"/>
              <a:gd name="connsiteX2539" fmla="*/ 48201 w 3076859"/>
              <a:gd name="connsiteY2539" fmla="*/ 381596 h 3513667"/>
              <a:gd name="connsiteX2540" fmla="*/ 49801 w 3076859"/>
              <a:gd name="connsiteY2540" fmla="*/ 379834 h 3513667"/>
              <a:gd name="connsiteX2541" fmla="*/ 51801 w 3076859"/>
              <a:gd name="connsiteY2541" fmla="*/ 378072 h 3513667"/>
              <a:gd name="connsiteX2542" fmla="*/ 50201 w 3076859"/>
              <a:gd name="connsiteY2542" fmla="*/ 376174 h 3513667"/>
              <a:gd name="connsiteX2543" fmla="*/ 48801 w 3076859"/>
              <a:gd name="connsiteY2543" fmla="*/ 374412 h 3513667"/>
              <a:gd name="connsiteX2544" fmla="*/ 47801 w 3076859"/>
              <a:gd name="connsiteY2544" fmla="*/ 372514 h 3513667"/>
              <a:gd name="connsiteX2545" fmla="*/ 47001 w 3076859"/>
              <a:gd name="connsiteY2545" fmla="*/ 370616 h 3513667"/>
              <a:gd name="connsiteX2546" fmla="*/ 46001 w 3076859"/>
              <a:gd name="connsiteY2546" fmla="*/ 368854 h 3513667"/>
              <a:gd name="connsiteX2547" fmla="*/ 45601 w 3076859"/>
              <a:gd name="connsiteY2547" fmla="*/ 367092 h 3513667"/>
              <a:gd name="connsiteX2548" fmla="*/ 45001 w 3076859"/>
              <a:gd name="connsiteY2548" fmla="*/ 365194 h 3513667"/>
              <a:gd name="connsiteX2549" fmla="*/ 44601 w 3076859"/>
              <a:gd name="connsiteY2549" fmla="*/ 363432 h 3513667"/>
              <a:gd name="connsiteX2550" fmla="*/ 44401 w 3076859"/>
              <a:gd name="connsiteY2550" fmla="*/ 359636 h 3513667"/>
              <a:gd name="connsiteX2551" fmla="*/ 44401 w 3076859"/>
              <a:gd name="connsiteY2551" fmla="*/ 356111 h 3513667"/>
              <a:gd name="connsiteX2552" fmla="*/ 45201 w 3076859"/>
              <a:gd name="connsiteY2552" fmla="*/ 352587 h 3513667"/>
              <a:gd name="connsiteX2553" fmla="*/ 45801 w 3076859"/>
              <a:gd name="connsiteY2553" fmla="*/ 348927 h 3513667"/>
              <a:gd name="connsiteX2554" fmla="*/ 47001 w 3076859"/>
              <a:gd name="connsiteY2554" fmla="*/ 345267 h 3513667"/>
              <a:gd name="connsiteX2555" fmla="*/ 48201 w 3076859"/>
              <a:gd name="connsiteY2555" fmla="*/ 341742 h 3513667"/>
              <a:gd name="connsiteX2556" fmla="*/ 50601 w 3076859"/>
              <a:gd name="connsiteY2556" fmla="*/ 334693 h 3513667"/>
              <a:gd name="connsiteX2557" fmla="*/ 52001 w 3076859"/>
              <a:gd name="connsiteY2557" fmla="*/ 331033 h 3513667"/>
              <a:gd name="connsiteX2558" fmla="*/ 53201 w 3076859"/>
              <a:gd name="connsiteY2558" fmla="*/ 327509 h 3513667"/>
              <a:gd name="connsiteX2559" fmla="*/ 54001 w 3076859"/>
              <a:gd name="connsiteY2559" fmla="*/ 323849 h 3513667"/>
              <a:gd name="connsiteX2560" fmla="*/ 54801 w 3076859"/>
              <a:gd name="connsiteY2560" fmla="*/ 320324 h 3513667"/>
              <a:gd name="connsiteX2561" fmla="*/ 53001 w 3076859"/>
              <a:gd name="connsiteY2561" fmla="*/ 317071 h 3513667"/>
              <a:gd name="connsiteX2562" fmla="*/ 51801 w 3076859"/>
              <a:gd name="connsiteY2562" fmla="*/ 313817 h 3513667"/>
              <a:gd name="connsiteX2563" fmla="*/ 51001 w 3076859"/>
              <a:gd name="connsiteY2563" fmla="*/ 310699 h 3513667"/>
              <a:gd name="connsiteX2564" fmla="*/ 50601 w 3076859"/>
              <a:gd name="connsiteY2564" fmla="*/ 307446 h 3513667"/>
              <a:gd name="connsiteX2565" fmla="*/ 50401 w 3076859"/>
              <a:gd name="connsiteY2565" fmla="*/ 304193 h 3513667"/>
              <a:gd name="connsiteX2566" fmla="*/ 50401 w 3076859"/>
              <a:gd name="connsiteY2566" fmla="*/ 300939 h 3513667"/>
              <a:gd name="connsiteX2567" fmla="*/ 50601 w 3076859"/>
              <a:gd name="connsiteY2567" fmla="*/ 297686 h 3513667"/>
              <a:gd name="connsiteX2568" fmla="*/ 51001 w 3076859"/>
              <a:gd name="connsiteY2568" fmla="*/ 294432 h 3513667"/>
              <a:gd name="connsiteX2569" fmla="*/ 53201 w 3076859"/>
              <a:gd name="connsiteY2569" fmla="*/ 281419 h 3513667"/>
              <a:gd name="connsiteX2570" fmla="*/ 53601 w 3076859"/>
              <a:gd name="connsiteY2570" fmla="*/ 278165 h 3513667"/>
              <a:gd name="connsiteX2571" fmla="*/ 53801 w 3076859"/>
              <a:gd name="connsiteY2571" fmla="*/ 274912 h 3513667"/>
              <a:gd name="connsiteX2572" fmla="*/ 54001 w 3076859"/>
              <a:gd name="connsiteY2572" fmla="*/ 271794 h 3513667"/>
              <a:gd name="connsiteX2573" fmla="*/ 53801 w 3076859"/>
              <a:gd name="connsiteY2573" fmla="*/ 268541 h 3513667"/>
              <a:gd name="connsiteX2574" fmla="*/ 53201 w 3076859"/>
              <a:gd name="connsiteY2574" fmla="*/ 254443 h 3513667"/>
              <a:gd name="connsiteX2575" fmla="*/ 53001 w 3076859"/>
              <a:gd name="connsiteY2575" fmla="*/ 240345 h 3513667"/>
              <a:gd name="connsiteX2576" fmla="*/ 53001 w 3076859"/>
              <a:gd name="connsiteY2576" fmla="*/ 226247 h 3513667"/>
              <a:gd name="connsiteX2577" fmla="*/ 53401 w 3076859"/>
              <a:gd name="connsiteY2577" fmla="*/ 212284 h 3513667"/>
              <a:gd name="connsiteX2578" fmla="*/ 54001 w 3076859"/>
              <a:gd name="connsiteY2578" fmla="*/ 198322 h 3513667"/>
              <a:gd name="connsiteX2579" fmla="*/ 54801 w 3076859"/>
              <a:gd name="connsiteY2579" fmla="*/ 184224 h 3513667"/>
              <a:gd name="connsiteX2580" fmla="*/ 55801 w 3076859"/>
              <a:gd name="connsiteY2580" fmla="*/ 170126 h 3513667"/>
              <a:gd name="connsiteX2581" fmla="*/ 57001 w 3076859"/>
              <a:gd name="connsiteY2581" fmla="*/ 156299 h 3513667"/>
              <a:gd name="connsiteX2582" fmla="*/ 59801 w 3076859"/>
              <a:gd name="connsiteY2582" fmla="*/ 128238 h 3513667"/>
              <a:gd name="connsiteX2583" fmla="*/ 63001 w 3076859"/>
              <a:gd name="connsiteY2583" fmla="*/ 100313 h 3513667"/>
              <a:gd name="connsiteX2584" fmla="*/ 66001 w 3076859"/>
              <a:gd name="connsiteY2584" fmla="*/ 72388 h 3513667"/>
              <a:gd name="connsiteX2585" fmla="*/ 68601 w 3076859"/>
              <a:gd name="connsiteY2585" fmla="*/ 44328 h 3513667"/>
              <a:gd name="connsiteX2586" fmla="*/ 69002 w 3076859"/>
              <a:gd name="connsiteY2586" fmla="*/ 39583 h 3513667"/>
              <a:gd name="connsiteX2587" fmla="*/ 69802 w 3076859"/>
              <a:gd name="connsiteY2587" fmla="*/ 34974 h 3513667"/>
              <a:gd name="connsiteX2588" fmla="*/ 71002 w 3076859"/>
              <a:gd name="connsiteY2588" fmla="*/ 30230 h 3513667"/>
              <a:gd name="connsiteX2589" fmla="*/ 72002 w 3076859"/>
              <a:gd name="connsiteY2589" fmla="*/ 26027 h 3513667"/>
              <a:gd name="connsiteX2590" fmla="*/ 73602 w 3076859"/>
              <a:gd name="connsiteY2590" fmla="*/ 21825 h 3513667"/>
              <a:gd name="connsiteX2591" fmla="*/ 75402 w 3076859"/>
              <a:gd name="connsiteY2591" fmla="*/ 17894 h 3513667"/>
              <a:gd name="connsiteX2592" fmla="*/ 76602 w 3076859"/>
              <a:gd name="connsiteY2592" fmla="*/ 16132 h 3513667"/>
              <a:gd name="connsiteX2593" fmla="*/ 77802 w 3076859"/>
              <a:gd name="connsiteY2593" fmla="*/ 14369 h 3513667"/>
              <a:gd name="connsiteX2594" fmla="*/ 79002 w 3076859"/>
              <a:gd name="connsiteY2594" fmla="*/ 12878 h 3513667"/>
              <a:gd name="connsiteX2595" fmla="*/ 80202 w 3076859"/>
              <a:gd name="connsiteY2595" fmla="*/ 11251 h 3513667"/>
              <a:gd name="connsiteX2596" fmla="*/ 81802 w 3076859"/>
              <a:gd name="connsiteY2596" fmla="*/ 9896 h 3513667"/>
              <a:gd name="connsiteX2597" fmla="*/ 83402 w 3076859"/>
              <a:gd name="connsiteY2597" fmla="*/ 8540 h 3513667"/>
              <a:gd name="connsiteX2598" fmla="*/ 85002 w 3076859"/>
              <a:gd name="connsiteY2598" fmla="*/ 7456 h 3513667"/>
              <a:gd name="connsiteX2599" fmla="*/ 86802 w 3076859"/>
              <a:gd name="connsiteY2599" fmla="*/ 6371 h 3513667"/>
              <a:gd name="connsiteX2600" fmla="*/ 89002 w 3076859"/>
              <a:gd name="connsiteY2600" fmla="*/ 5558 h 3513667"/>
              <a:gd name="connsiteX2601" fmla="*/ 91002 w 3076859"/>
              <a:gd name="connsiteY2601" fmla="*/ 4745 h 3513667"/>
              <a:gd name="connsiteX2602" fmla="*/ 93202 w 3076859"/>
              <a:gd name="connsiteY2602" fmla="*/ 4202 h 3513667"/>
              <a:gd name="connsiteX2603" fmla="*/ 95602 w 3076859"/>
              <a:gd name="connsiteY2603" fmla="*/ 3660 h 3513667"/>
              <a:gd name="connsiteX2604" fmla="*/ 98002 w 3076859"/>
              <a:gd name="connsiteY2604" fmla="*/ 3525 h 3513667"/>
              <a:gd name="connsiteX2605" fmla="*/ 100602 w 3076859"/>
              <a:gd name="connsiteY2605" fmla="*/ 3389 h 3513667"/>
              <a:gd name="connsiteX2606" fmla="*/ 103602 w 3076859"/>
              <a:gd name="connsiteY2606" fmla="*/ 3525 h 3513667"/>
              <a:gd name="connsiteX2607" fmla="*/ 106202 w 3076859"/>
              <a:gd name="connsiteY2607" fmla="*/ 3931 h 3513667"/>
              <a:gd name="connsiteX2608" fmla="*/ 109402 w 3076859"/>
              <a:gd name="connsiteY2608" fmla="*/ 4338 h 3513667"/>
              <a:gd name="connsiteX2609" fmla="*/ 112602 w 3076859"/>
              <a:gd name="connsiteY2609" fmla="*/ 4880 h 3513667"/>
              <a:gd name="connsiteX2610" fmla="*/ 116002 w 3076859"/>
              <a:gd name="connsiteY2610" fmla="*/ 5829 h 3513667"/>
              <a:gd name="connsiteX2611" fmla="*/ 119802 w 3076859"/>
              <a:gd name="connsiteY2611" fmla="*/ 6914 h 3513667"/>
              <a:gd name="connsiteX2612" fmla="*/ 122003 w 3076859"/>
              <a:gd name="connsiteY2612" fmla="*/ 7049 h 3513667"/>
              <a:gd name="connsiteX2613" fmla="*/ 124203 w 3076859"/>
              <a:gd name="connsiteY2613" fmla="*/ 6914 h 3513667"/>
              <a:gd name="connsiteX2614" fmla="*/ 129003 w 3076859"/>
              <a:gd name="connsiteY2614" fmla="*/ 6642 h 3513667"/>
              <a:gd name="connsiteX2615" fmla="*/ 133803 w 3076859"/>
              <a:gd name="connsiteY2615" fmla="*/ 5965 h 3513667"/>
              <a:gd name="connsiteX2616" fmla="*/ 138603 w 3076859"/>
              <a:gd name="connsiteY2616" fmla="*/ 5151 h 3513667"/>
              <a:gd name="connsiteX2617" fmla="*/ 148003 w 3076859"/>
              <a:gd name="connsiteY2617" fmla="*/ 3118 h 3513667"/>
              <a:gd name="connsiteX2618" fmla="*/ 152803 w 3076859"/>
              <a:gd name="connsiteY2618" fmla="*/ 2169 h 3513667"/>
              <a:gd name="connsiteX2619" fmla="*/ 157403 w 3076859"/>
              <a:gd name="connsiteY2619" fmla="*/ 1220 h 3513667"/>
              <a:gd name="connsiteX2620" fmla="*/ 162203 w 3076859"/>
              <a:gd name="connsiteY2620" fmla="*/ 407 h 3513667"/>
              <a:gd name="connsiteX2621" fmla="*/ 167003 w 3076859"/>
              <a:gd name="connsiteY2621" fmla="*/ 136 h 351366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 ang="0">
                <a:pos x="connsiteX480" y="connsiteY480"/>
              </a:cxn>
              <a:cxn ang="0">
                <a:pos x="connsiteX481" y="connsiteY481"/>
              </a:cxn>
              <a:cxn ang="0">
                <a:pos x="connsiteX482" y="connsiteY482"/>
              </a:cxn>
              <a:cxn ang="0">
                <a:pos x="connsiteX483" y="connsiteY483"/>
              </a:cxn>
              <a:cxn ang="0">
                <a:pos x="connsiteX484" y="connsiteY484"/>
              </a:cxn>
              <a:cxn ang="0">
                <a:pos x="connsiteX485" y="connsiteY485"/>
              </a:cxn>
              <a:cxn ang="0">
                <a:pos x="connsiteX486" y="connsiteY486"/>
              </a:cxn>
              <a:cxn ang="0">
                <a:pos x="connsiteX487" y="connsiteY487"/>
              </a:cxn>
              <a:cxn ang="0">
                <a:pos x="connsiteX488" y="connsiteY488"/>
              </a:cxn>
              <a:cxn ang="0">
                <a:pos x="connsiteX489" y="connsiteY489"/>
              </a:cxn>
              <a:cxn ang="0">
                <a:pos x="connsiteX490" y="connsiteY490"/>
              </a:cxn>
              <a:cxn ang="0">
                <a:pos x="connsiteX491" y="connsiteY491"/>
              </a:cxn>
              <a:cxn ang="0">
                <a:pos x="connsiteX492" y="connsiteY492"/>
              </a:cxn>
              <a:cxn ang="0">
                <a:pos x="connsiteX493" y="connsiteY493"/>
              </a:cxn>
              <a:cxn ang="0">
                <a:pos x="connsiteX494" y="connsiteY494"/>
              </a:cxn>
              <a:cxn ang="0">
                <a:pos x="connsiteX495" y="connsiteY495"/>
              </a:cxn>
              <a:cxn ang="0">
                <a:pos x="connsiteX496" y="connsiteY496"/>
              </a:cxn>
              <a:cxn ang="0">
                <a:pos x="connsiteX497" y="connsiteY497"/>
              </a:cxn>
              <a:cxn ang="0">
                <a:pos x="connsiteX498" y="connsiteY498"/>
              </a:cxn>
              <a:cxn ang="0">
                <a:pos x="connsiteX499" y="connsiteY499"/>
              </a:cxn>
              <a:cxn ang="0">
                <a:pos x="connsiteX500" y="connsiteY500"/>
              </a:cxn>
              <a:cxn ang="0">
                <a:pos x="connsiteX501" y="connsiteY501"/>
              </a:cxn>
              <a:cxn ang="0">
                <a:pos x="connsiteX502" y="connsiteY502"/>
              </a:cxn>
              <a:cxn ang="0">
                <a:pos x="connsiteX503" y="connsiteY503"/>
              </a:cxn>
              <a:cxn ang="0">
                <a:pos x="connsiteX504" y="connsiteY504"/>
              </a:cxn>
              <a:cxn ang="0">
                <a:pos x="connsiteX505" y="connsiteY505"/>
              </a:cxn>
              <a:cxn ang="0">
                <a:pos x="connsiteX506" y="connsiteY506"/>
              </a:cxn>
              <a:cxn ang="0">
                <a:pos x="connsiteX507" y="connsiteY507"/>
              </a:cxn>
              <a:cxn ang="0">
                <a:pos x="connsiteX508" y="connsiteY508"/>
              </a:cxn>
              <a:cxn ang="0">
                <a:pos x="connsiteX509" y="connsiteY509"/>
              </a:cxn>
              <a:cxn ang="0">
                <a:pos x="connsiteX510" y="connsiteY510"/>
              </a:cxn>
              <a:cxn ang="0">
                <a:pos x="connsiteX511" y="connsiteY511"/>
              </a:cxn>
              <a:cxn ang="0">
                <a:pos x="connsiteX512" y="connsiteY512"/>
              </a:cxn>
              <a:cxn ang="0">
                <a:pos x="connsiteX513" y="connsiteY513"/>
              </a:cxn>
              <a:cxn ang="0">
                <a:pos x="connsiteX514" y="connsiteY514"/>
              </a:cxn>
              <a:cxn ang="0">
                <a:pos x="connsiteX515" y="connsiteY515"/>
              </a:cxn>
              <a:cxn ang="0">
                <a:pos x="connsiteX516" y="connsiteY516"/>
              </a:cxn>
              <a:cxn ang="0">
                <a:pos x="connsiteX517" y="connsiteY517"/>
              </a:cxn>
              <a:cxn ang="0">
                <a:pos x="connsiteX518" y="connsiteY518"/>
              </a:cxn>
              <a:cxn ang="0">
                <a:pos x="connsiteX519" y="connsiteY519"/>
              </a:cxn>
              <a:cxn ang="0">
                <a:pos x="connsiteX520" y="connsiteY520"/>
              </a:cxn>
              <a:cxn ang="0">
                <a:pos x="connsiteX521" y="connsiteY521"/>
              </a:cxn>
              <a:cxn ang="0">
                <a:pos x="connsiteX522" y="connsiteY522"/>
              </a:cxn>
              <a:cxn ang="0">
                <a:pos x="connsiteX523" y="connsiteY523"/>
              </a:cxn>
              <a:cxn ang="0">
                <a:pos x="connsiteX524" y="connsiteY524"/>
              </a:cxn>
              <a:cxn ang="0">
                <a:pos x="connsiteX525" y="connsiteY525"/>
              </a:cxn>
              <a:cxn ang="0">
                <a:pos x="connsiteX526" y="connsiteY526"/>
              </a:cxn>
              <a:cxn ang="0">
                <a:pos x="connsiteX527" y="connsiteY527"/>
              </a:cxn>
              <a:cxn ang="0">
                <a:pos x="connsiteX528" y="connsiteY528"/>
              </a:cxn>
              <a:cxn ang="0">
                <a:pos x="connsiteX529" y="connsiteY529"/>
              </a:cxn>
              <a:cxn ang="0">
                <a:pos x="connsiteX530" y="connsiteY530"/>
              </a:cxn>
              <a:cxn ang="0">
                <a:pos x="connsiteX531" y="connsiteY531"/>
              </a:cxn>
              <a:cxn ang="0">
                <a:pos x="connsiteX532" y="connsiteY532"/>
              </a:cxn>
              <a:cxn ang="0">
                <a:pos x="connsiteX533" y="connsiteY533"/>
              </a:cxn>
              <a:cxn ang="0">
                <a:pos x="connsiteX534" y="connsiteY534"/>
              </a:cxn>
              <a:cxn ang="0">
                <a:pos x="connsiteX535" y="connsiteY535"/>
              </a:cxn>
              <a:cxn ang="0">
                <a:pos x="connsiteX536" y="connsiteY536"/>
              </a:cxn>
              <a:cxn ang="0">
                <a:pos x="connsiteX537" y="connsiteY537"/>
              </a:cxn>
              <a:cxn ang="0">
                <a:pos x="connsiteX538" y="connsiteY538"/>
              </a:cxn>
              <a:cxn ang="0">
                <a:pos x="connsiteX539" y="connsiteY539"/>
              </a:cxn>
              <a:cxn ang="0">
                <a:pos x="connsiteX540" y="connsiteY540"/>
              </a:cxn>
              <a:cxn ang="0">
                <a:pos x="connsiteX541" y="connsiteY541"/>
              </a:cxn>
              <a:cxn ang="0">
                <a:pos x="connsiteX542" y="connsiteY542"/>
              </a:cxn>
              <a:cxn ang="0">
                <a:pos x="connsiteX543" y="connsiteY543"/>
              </a:cxn>
              <a:cxn ang="0">
                <a:pos x="connsiteX544" y="connsiteY544"/>
              </a:cxn>
              <a:cxn ang="0">
                <a:pos x="connsiteX545" y="connsiteY545"/>
              </a:cxn>
              <a:cxn ang="0">
                <a:pos x="connsiteX546" y="connsiteY546"/>
              </a:cxn>
              <a:cxn ang="0">
                <a:pos x="connsiteX547" y="connsiteY547"/>
              </a:cxn>
              <a:cxn ang="0">
                <a:pos x="connsiteX548" y="connsiteY548"/>
              </a:cxn>
              <a:cxn ang="0">
                <a:pos x="connsiteX549" y="connsiteY549"/>
              </a:cxn>
              <a:cxn ang="0">
                <a:pos x="connsiteX550" y="connsiteY550"/>
              </a:cxn>
              <a:cxn ang="0">
                <a:pos x="connsiteX551" y="connsiteY551"/>
              </a:cxn>
              <a:cxn ang="0">
                <a:pos x="connsiteX552" y="connsiteY552"/>
              </a:cxn>
              <a:cxn ang="0">
                <a:pos x="connsiteX553" y="connsiteY553"/>
              </a:cxn>
              <a:cxn ang="0">
                <a:pos x="connsiteX554" y="connsiteY554"/>
              </a:cxn>
              <a:cxn ang="0">
                <a:pos x="connsiteX555" y="connsiteY555"/>
              </a:cxn>
              <a:cxn ang="0">
                <a:pos x="connsiteX556" y="connsiteY556"/>
              </a:cxn>
              <a:cxn ang="0">
                <a:pos x="connsiteX557" y="connsiteY557"/>
              </a:cxn>
              <a:cxn ang="0">
                <a:pos x="connsiteX558" y="connsiteY558"/>
              </a:cxn>
              <a:cxn ang="0">
                <a:pos x="connsiteX559" y="connsiteY559"/>
              </a:cxn>
              <a:cxn ang="0">
                <a:pos x="connsiteX560" y="connsiteY560"/>
              </a:cxn>
              <a:cxn ang="0">
                <a:pos x="connsiteX561" y="connsiteY561"/>
              </a:cxn>
              <a:cxn ang="0">
                <a:pos x="connsiteX562" y="connsiteY562"/>
              </a:cxn>
              <a:cxn ang="0">
                <a:pos x="connsiteX563" y="connsiteY563"/>
              </a:cxn>
              <a:cxn ang="0">
                <a:pos x="connsiteX564" y="connsiteY564"/>
              </a:cxn>
              <a:cxn ang="0">
                <a:pos x="connsiteX565" y="connsiteY565"/>
              </a:cxn>
              <a:cxn ang="0">
                <a:pos x="connsiteX566" y="connsiteY566"/>
              </a:cxn>
              <a:cxn ang="0">
                <a:pos x="connsiteX567" y="connsiteY567"/>
              </a:cxn>
              <a:cxn ang="0">
                <a:pos x="connsiteX568" y="connsiteY568"/>
              </a:cxn>
              <a:cxn ang="0">
                <a:pos x="connsiteX569" y="connsiteY569"/>
              </a:cxn>
              <a:cxn ang="0">
                <a:pos x="connsiteX570" y="connsiteY570"/>
              </a:cxn>
              <a:cxn ang="0">
                <a:pos x="connsiteX571" y="connsiteY571"/>
              </a:cxn>
              <a:cxn ang="0">
                <a:pos x="connsiteX572" y="connsiteY572"/>
              </a:cxn>
              <a:cxn ang="0">
                <a:pos x="connsiteX573" y="connsiteY573"/>
              </a:cxn>
              <a:cxn ang="0">
                <a:pos x="connsiteX574" y="connsiteY574"/>
              </a:cxn>
              <a:cxn ang="0">
                <a:pos x="connsiteX575" y="connsiteY575"/>
              </a:cxn>
              <a:cxn ang="0">
                <a:pos x="connsiteX576" y="connsiteY576"/>
              </a:cxn>
              <a:cxn ang="0">
                <a:pos x="connsiteX577" y="connsiteY577"/>
              </a:cxn>
              <a:cxn ang="0">
                <a:pos x="connsiteX578" y="connsiteY578"/>
              </a:cxn>
              <a:cxn ang="0">
                <a:pos x="connsiteX579" y="connsiteY579"/>
              </a:cxn>
              <a:cxn ang="0">
                <a:pos x="connsiteX580" y="connsiteY580"/>
              </a:cxn>
              <a:cxn ang="0">
                <a:pos x="connsiteX581" y="connsiteY581"/>
              </a:cxn>
              <a:cxn ang="0">
                <a:pos x="connsiteX582" y="connsiteY582"/>
              </a:cxn>
              <a:cxn ang="0">
                <a:pos x="connsiteX583" y="connsiteY583"/>
              </a:cxn>
              <a:cxn ang="0">
                <a:pos x="connsiteX584" y="connsiteY584"/>
              </a:cxn>
              <a:cxn ang="0">
                <a:pos x="connsiteX585" y="connsiteY585"/>
              </a:cxn>
              <a:cxn ang="0">
                <a:pos x="connsiteX586" y="connsiteY586"/>
              </a:cxn>
              <a:cxn ang="0">
                <a:pos x="connsiteX587" y="connsiteY587"/>
              </a:cxn>
              <a:cxn ang="0">
                <a:pos x="connsiteX588" y="connsiteY588"/>
              </a:cxn>
              <a:cxn ang="0">
                <a:pos x="connsiteX589" y="connsiteY589"/>
              </a:cxn>
              <a:cxn ang="0">
                <a:pos x="connsiteX590" y="connsiteY590"/>
              </a:cxn>
              <a:cxn ang="0">
                <a:pos x="connsiteX591" y="connsiteY591"/>
              </a:cxn>
              <a:cxn ang="0">
                <a:pos x="connsiteX592" y="connsiteY592"/>
              </a:cxn>
              <a:cxn ang="0">
                <a:pos x="connsiteX593" y="connsiteY593"/>
              </a:cxn>
              <a:cxn ang="0">
                <a:pos x="connsiteX594" y="connsiteY594"/>
              </a:cxn>
              <a:cxn ang="0">
                <a:pos x="connsiteX595" y="connsiteY595"/>
              </a:cxn>
              <a:cxn ang="0">
                <a:pos x="connsiteX596" y="connsiteY596"/>
              </a:cxn>
              <a:cxn ang="0">
                <a:pos x="connsiteX597" y="connsiteY597"/>
              </a:cxn>
              <a:cxn ang="0">
                <a:pos x="connsiteX598" y="connsiteY598"/>
              </a:cxn>
              <a:cxn ang="0">
                <a:pos x="connsiteX599" y="connsiteY599"/>
              </a:cxn>
              <a:cxn ang="0">
                <a:pos x="connsiteX600" y="connsiteY600"/>
              </a:cxn>
              <a:cxn ang="0">
                <a:pos x="connsiteX601" y="connsiteY601"/>
              </a:cxn>
              <a:cxn ang="0">
                <a:pos x="connsiteX602" y="connsiteY602"/>
              </a:cxn>
              <a:cxn ang="0">
                <a:pos x="connsiteX603" y="connsiteY603"/>
              </a:cxn>
              <a:cxn ang="0">
                <a:pos x="connsiteX604" y="connsiteY604"/>
              </a:cxn>
              <a:cxn ang="0">
                <a:pos x="connsiteX605" y="connsiteY605"/>
              </a:cxn>
              <a:cxn ang="0">
                <a:pos x="connsiteX606" y="connsiteY606"/>
              </a:cxn>
              <a:cxn ang="0">
                <a:pos x="connsiteX607" y="connsiteY607"/>
              </a:cxn>
              <a:cxn ang="0">
                <a:pos x="connsiteX608" y="connsiteY608"/>
              </a:cxn>
              <a:cxn ang="0">
                <a:pos x="connsiteX609" y="connsiteY609"/>
              </a:cxn>
              <a:cxn ang="0">
                <a:pos x="connsiteX610" y="connsiteY610"/>
              </a:cxn>
              <a:cxn ang="0">
                <a:pos x="connsiteX611" y="connsiteY611"/>
              </a:cxn>
              <a:cxn ang="0">
                <a:pos x="connsiteX612" y="connsiteY612"/>
              </a:cxn>
              <a:cxn ang="0">
                <a:pos x="connsiteX613" y="connsiteY613"/>
              </a:cxn>
              <a:cxn ang="0">
                <a:pos x="connsiteX614" y="connsiteY614"/>
              </a:cxn>
              <a:cxn ang="0">
                <a:pos x="connsiteX615" y="connsiteY615"/>
              </a:cxn>
              <a:cxn ang="0">
                <a:pos x="connsiteX616" y="connsiteY616"/>
              </a:cxn>
              <a:cxn ang="0">
                <a:pos x="connsiteX617" y="connsiteY617"/>
              </a:cxn>
              <a:cxn ang="0">
                <a:pos x="connsiteX618" y="connsiteY618"/>
              </a:cxn>
              <a:cxn ang="0">
                <a:pos x="connsiteX619" y="connsiteY619"/>
              </a:cxn>
              <a:cxn ang="0">
                <a:pos x="connsiteX620" y="connsiteY620"/>
              </a:cxn>
              <a:cxn ang="0">
                <a:pos x="connsiteX621" y="connsiteY621"/>
              </a:cxn>
              <a:cxn ang="0">
                <a:pos x="connsiteX622" y="connsiteY622"/>
              </a:cxn>
              <a:cxn ang="0">
                <a:pos x="connsiteX623" y="connsiteY623"/>
              </a:cxn>
              <a:cxn ang="0">
                <a:pos x="connsiteX624" y="connsiteY624"/>
              </a:cxn>
              <a:cxn ang="0">
                <a:pos x="connsiteX625" y="connsiteY625"/>
              </a:cxn>
              <a:cxn ang="0">
                <a:pos x="connsiteX626" y="connsiteY626"/>
              </a:cxn>
              <a:cxn ang="0">
                <a:pos x="connsiteX627" y="connsiteY627"/>
              </a:cxn>
              <a:cxn ang="0">
                <a:pos x="connsiteX628" y="connsiteY628"/>
              </a:cxn>
              <a:cxn ang="0">
                <a:pos x="connsiteX629" y="connsiteY629"/>
              </a:cxn>
              <a:cxn ang="0">
                <a:pos x="connsiteX630" y="connsiteY630"/>
              </a:cxn>
              <a:cxn ang="0">
                <a:pos x="connsiteX631" y="connsiteY631"/>
              </a:cxn>
              <a:cxn ang="0">
                <a:pos x="connsiteX632" y="connsiteY632"/>
              </a:cxn>
              <a:cxn ang="0">
                <a:pos x="connsiteX633" y="connsiteY633"/>
              </a:cxn>
              <a:cxn ang="0">
                <a:pos x="connsiteX634" y="connsiteY634"/>
              </a:cxn>
              <a:cxn ang="0">
                <a:pos x="connsiteX635" y="connsiteY635"/>
              </a:cxn>
              <a:cxn ang="0">
                <a:pos x="connsiteX636" y="connsiteY636"/>
              </a:cxn>
              <a:cxn ang="0">
                <a:pos x="connsiteX637" y="connsiteY637"/>
              </a:cxn>
              <a:cxn ang="0">
                <a:pos x="connsiteX638" y="connsiteY638"/>
              </a:cxn>
              <a:cxn ang="0">
                <a:pos x="connsiteX639" y="connsiteY639"/>
              </a:cxn>
              <a:cxn ang="0">
                <a:pos x="connsiteX640" y="connsiteY640"/>
              </a:cxn>
              <a:cxn ang="0">
                <a:pos x="connsiteX641" y="connsiteY641"/>
              </a:cxn>
              <a:cxn ang="0">
                <a:pos x="connsiteX642" y="connsiteY642"/>
              </a:cxn>
              <a:cxn ang="0">
                <a:pos x="connsiteX643" y="connsiteY643"/>
              </a:cxn>
              <a:cxn ang="0">
                <a:pos x="connsiteX644" y="connsiteY644"/>
              </a:cxn>
              <a:cxn ang="0">
                <a:pos x="connsiteX645" y="connsiteY645"/>
              </a:cxn>
              <a:cxn ang="0">
                <a:pos x="connsiteX646" y="connsiteY646"/>
              </a:cxn>
              <a:cxn ang="0">
                <a:pos x="connsiteX647" y="connsiteY647"/>
              </a:cxn>
              <a:cxn ang="0">
                <a:pos x="connsiteX648" y="connsiteY648"/>
              </a:cxn>
              <a:cxn ang="0">
                <a:pos x="connsiteX649" y="connsiteY649"/>
              </a:cxn>
              <a:cxn ang="0">
                <a:pos x="connsiteX650" y="connsiteY650"/>
              </a:cxn>
              <a:cxn ang="0">
                <a:pos x="connsiteX651" y="connsiteY651"/>
              </a:cxn>
              <a:cxn ang="0">
                <a:pos x="connsiteX652" y="connsiteY652"/>
              </a:cxn>
              <a:cxn ang="0">
                <a:pos x="connsiteX653" y="connsiteY653"/>
              </a:cxn>
              <a:cxn ang="0">
                <a:pos x="connsiteX654" y="connsiteY654"/>
              </a:cxn>
              <a:cxn ang="0">
                <a:pos x="connsiteX655" y="connsiteY655"/>
              </a:cxn>
              <a:cxn ang="0">
                <a:pos x="connsiteX656" y="connsiteY656"/>
              </a:cxn>
              <a:cxn ang="0">
                <a:pos x="connsiteX657" y="connsiteY657"/>
              </a:cxn>
              <a:cxn ang="0">
                <a:pos x="connsiteX658" y="connsiteY658"/>
              </a:cxn>
              <a:cxn ang="0">
                <a:pos x="connsiteX659" y="connsiteY659"/>
              </a:cxn>
              <a:cxn ang="0">
                <a:pos x="connsiteX660" y="connsiteY660"/>
              </a:cxn>
              <a:cxn ang="0">
                <a:pos x="connsiteX661" y="connsiteY661"/>
              </a:cxn>
              <a:cxn ang="0">
                <a:pos x="connsiteX662" y="connsiteY662"/>
              </a:cxn>
              <a:cxn ang="0">
                <a:pos x="connsiteX663" y="connsiteY663"/>
              </a:cxn>
              <a:cxn ang="0">
                <a:pos x="connsiteX664" y="connsiteY664"/>
              </a:cxn>
              <a:cxn ang="0">
                <a:pos x="connsiteX665" y="connsiteY665"/>
              </a:cxn>
              <a:cxn ang="0">
                <a:pos x="connsiteX666" y="connsiteY666"/>
              </a:cxn>
              <a:cxn ang="0">
                <a:pos x="connsiteX667" y="connsiteY667"/>
              </a:cxn>
              <a:cxn ang="0">
                <a:pos x="connsiteX668" y="connsiteY668"/>
              </a:cxn>
              <a:cxn ang="0">
                <a:pos x="connsiteX669" y="connsiteY669"/>
              </a:cxn>
              <a:cxn ang="0">
                <a:pos x="connsiteX670" y="connsiteY670"/>
              </a:cxn>
              <a:cxn ang="0">
                <a:pos x="connsiteX671" y="connsiteY671"/>
              </a:cxn>
              <a:cxn ang="0">
                <a:pos x="connsiteX672" y="connsiteY672"/>
              </a:cxn>
              <a:cxn ang="0">
                <a:pos x="connsiteX673" y="connsiteY673"/>
              </a:cxn>
              <a:cxn ang="0">
                <a:pos x="connsiteX674" y="connsiteY674"/>
              </a:cxn>
              <a:cxn ang="0">
                <a:pos x="connsiteX675" y="connsiteY675"/>
              </a:cxn>
              <a:cxn ang="0">
                <a:pos x="connsiteX676" y="connsiteY676"/>
              </a:cxn>
              <a:cxn ang="0">
                <a:pos x="connsiteX677" y="connsiteY677"/>
              </a:cxn>
              <a:cxn ang="0">
                <a:pos x="connsiteX678" y="connsiteY678"/>
              </a:cxn>
              <a:cxn ang="0">
                <a:pos x="connsiteX679" y="connsiteY679"/>
              </a:cxn>
              <a:cxn ang="0">
                <a:pos x="connsiteX680" y="connsiteY680"/>
              </a:cxn>
              <a:cxn ang="0">
                <a:pos x="connsiteX681" y="connsiteY681"/>
              </a:cxn>
              <a:cxn ang="0">
                <a:pos x="connsiteX682" y="connsiteY682"/>
              </a:cxn>
              <a:cxn ang="0">
                <a:pos x="connsiteX683" y="connsiteY683"/>
              </a:cxn>
              <a:cxn ang="0">
                <a:pos x="connsiteX684" y="connsiteY684"/>
              </a:cxn>
              <a:cxn ang="0">
                <a:pos x="connsiteX685" y="connsiteY685"/>
              </a:cxn>
              <a:cxn ang="0">
                <a:pos x="connsiteX686" y="connsiteY686"/>
              </a:cxn>
              <a:cxn ang="0">
                <a:pos x="connsiteX687" y="connsiteY687"/>
              </a:cxn>
              <a:cxn ang="0">
                <a:pos x="connsiteX688" y="connsiteY688"/>
              </a:cxn>
              <a:cxn ang="0">
                <a:pos x="connsiteX689" y="connsiteY689"/>
              </a:cxn>
              <a:cxn ang="0">
                <a:pos x="connsiteX690" y="connsiteY690"/>
              </a:cxn>
              <a:cxn ang="0">
                <a:pos x="connsiteX691" y="connsiteY691"/>
              </a:cxn>
              <a:cxn ang="0">
                <a:pos x="connsiteX692" y="connsiteY692"/>
              </a:cxn>
              <a:cxn ang="0">
                <a:pos x="connsiteX693" y="connsiteY693"/>
              </a:cxn>
              <a:cxn ang="0">
                <a:pos x="connsiteX694" y="connsiteY694"/>
              </a:cxn>
              <a:cxn ang="0">
                <a:pos x="connsiteX695" y="connsiteY695"/>
              </a:cxn>
              <a:cxn ang="0">
                <a:pos x="connsiteX696" y="connsiteY696"/>
              </a:cxn>
              <a:cxn ang="0">
                <a:pos x="connsiteX697" y="connsiteY697"/>
              </a:cxn>
              <a:cxn ang="0">
                <a:pos x="connsiteX698" y="connsiteY698"/>
              </a:cxn>
              <a:cxn ang="0">
                <a:pos x="connsiteX699" y="connsiteY699"/>
              </a:cxn>
              <a:cxn ang="0">
                <a:pos x="connsiteX700" y="connsiteY700"/>
              </a:cxn>
              <a:cxn ang="0">
                <a:pos x="connsiteX701" y="connsiteY701"/>
              </a:cxn>
              <a:cxn ang="0">
                <a:pos x="connsiteX702" y="connsiteY702"/>
              </a:cxn>
              <a:cxn ang="0">
                <a:pos x="connsiteX703" y="connsiteY703"/>
              </a:cxn>
              <a:cxn ang="0">
                <a:pos x="connsiteX704" y="connsiteY704"/>
              </a:cxn>
              <a:cxn ang="0">
                <a:pos x="connsiteX705" y="connsiteY705"/>
              </a:cxn>
              <a:cxn ang="0">
                <a:pos x="connsiteX706" y="connsiteY706"/>
              </a:cxn>
              <a:cxn ang="0">
                <a:pos x="connsiteX707" y="connsiteY707"/>
              </a:cxn>
              <a:cxn ang="0">
                <a:pos x="connsiteX708" y="connsiteY708"/>
              </a:cxn>
              <a:cxn ang="0">
                <a:pos x="connsiteX709" y="connsiteY709"/>
              </a:cxn>
              <a:cxn ang="0">
                <a:pos x="connsiteX710" y="connsiteY710"/>
              </a:cxn>
              <a:cxn ang="0">
                <a:pos x="connsiteX711" y="connsiteY711"/>
              </a:cxn>
              <a:cxn ang="0">
                <a:pos x="connsiteX712" y="connsiteY712"/>
              </a:cxn>
              <a:cxn ang="0">
                <a:pos x="connsiteX713" y="connsiteY713"/>
              </a:cxn>
              <a:cxn ang="0">
                <a:pos x="connsiteX714" y="connsiteY714"/>
              </a:cxn>
              <a:cxn ang="0">
                <a:pos x="connsiteX715" y="connsiteY715"/>
              </a:cxn>
              <a:cxn ang="0">
                <a:pos x="connsiteX716" y="connsiteY716"/>
              </a:cxn>
              <a:cxn ang="0">
                <a:pos x="connsiteX717" y="connsiteY717"/>
              </a:cxn>
              <a:cxn ang="0">
                <a:pos x="connsiteX718" y="connsiteY718"/>
              </a:cxn>
              <a:cxn ang="0">
                <a:pos x="connsiteX719" y="connsiteY719"/>
              </a:cxn>
              <a:cxn ang="0">
                <a:pos x="connsiteX720" y="connsiteY720"/>
              </a:cxn>
              <a:cxn ang="0">
                <a:pos x="connsiteX721" y="connsiteY721"/>
              </a:cxn>
              <a:cxn ang="0">
                <a:pos x="connsiteX722" y="connsiteY722"/>
              </a:cxn>
              <a:cxn ang="0">
                <a:pos x="connsiteX723" y="connsiteY723"/>
              </a:cxn>
              <a:cxn ang="0">
                <a:pos x="connsiteX724" y="connsiteY724"/>
              </a:cxn>
              <a:cxn ang="0">
                <a:pos x="connsiteX725" y="connsiteY725"/>
              </a:cxn>
              <a:cxn ang="0">
                <a:pos x="connsiteX726" y="connsiteY726"/>
              </a:cxn>
              <a:cxn ang="0">
                <a:pos x="connsiteX727" y="connsiteY727"/>
              </a:cxn>
              <a:cxn ang="0">
                <a:pos x="connsiteX728" y="connsiteY728"/>
              </a:cxn>
              <a:cxn ang="0">
                <a:pos x="connsiteX729" y="connsiteY729"/>
              </a:cxn>
              <a:cxn ang="0">
                <a:pos x="connsiteX730" y="connsiteY730"/>
              </a:cxn>
              <a:cxn ang="0">
                <a:pos x="connsiteX731" y="connsiteY731"/>
              </a:cxn>
              <a:cxn ang="0">
                <a:pos x="connsiteX732" y="connsiteY732"/>
              </a:cxn>
              <a:cxn ang="0">
                <a:pos x="connsiteX733" y="connsiteY733"/>
              </a:cxn>
              <a:cxn ang="0">
                <a:pos x="connsiteX734" y="connsiteY734"/>
              </a:cxn>
              <a:cxn ang="0">
                <a:pos x="connsiteX735" y="connsiteY735"/>
              </a:cxn>
              <a:cxn ang="0">
                <a:pos x="connsiteX736" y="connsiteY736"/>
              </a:cxn>
              <a:cxn ang="0">
                <a:pos x="connsiteX737" y="connsiteY737"/>
              </a:cxn>
              <a:cxn ang="0">
                <a:pos x="connsiteX738" y="connsiteY738"/>
              </a:cxn>
              <a:cxn ang="0">
                <a:pos x="connsiteX739" y="connsiteY739"/>
              </a:cxn>
              <a:cxn ang="0">
                <a:pos x="connsiteX740" y="connsiteY740"/>
              </a:cxn>
              <a:cxn ang="0">
                <a:pos x="connsiteX741" y="connsiteY741"/>
              </a:cxn>
              <a:cxn ang="0">
                <a:pos x="connsiteX742" y="connsiteY742"/>
              </a:cxn>
              <a:cxn ang="0">
                <a:pos x="connsiteX743" y="connsiteY743"/>
              </a:cxn>
              <a:cxn ang="0">
                <a:pos x="connsiteX744" y="connsiteY744"/>
              </a:cxn>
              <a:cxn ang="0">
                <a:pos x="connsiteX745" y="connsiteY745"/>
              </a:cxn>
              <a:cxn ang="0">
                <a:pos x="connsiteX746" y="connsiteY746"/>
              </a:cxn>
              <a:cxn ang="0">
                <a:pos x="connsiteX747" y="connsiteY747"/>
              </a:cxn>
              <a:cxn ang="0">
                <a:pos x="connsiteX748" y="connsiteY748"/>
              </a:cxn>
              <a:cxn ang="0">
                <a:pos x="connsiteX749" y="connsiteY749"/>
              </a:cxn>
              <a:cxn ang="0">
                <a:pos x="connsiteX750" y="connsiteY750"/>
              </a:cxn>
              <a:cxn ang="0">
                <a:pos x="connsiteX751" y="connsiteY751"/>
              </a:cxn>
              <a:cxn ang="0">
                <a:pos x="connsiteX752" y="connsiteY752"/>
              </a:cxn>
              <a:cxn ang="0">
                <a:pos x="connsiteX753" y="connsiteY753"/>
              </a:cxn>
              <a:cxn ang="0">
                <a:pos x="connsiteX754" y="connsiteY754"/>
              </a:cxn>
              <a:cxn ang="0">
                <a:pos x="connsiteX755" y="connsiteY755"/>
              </a:cxn>
              <a:cxn ang="0">
                <a:pos x="connsiteX756" y="connsiteY756"/>
              </a:cxn>
              <a:cxn ang="0">
                <a:pos x="connsiteX757" y="connsiteY757"/>
              </a:cxn>
              <a:cxn ang="0">
                <a:pos x="connsiteX758" y="connsiteY758"/>
              </a:cxn>
              <a:cxn ang="0">
                <a:pos x="connsiteX759" y="connsiteY759"/>
              </a:cxn>
              <a:cxn ang="0">
                <a:pos x="connsiteX760" y="connsiteY760"/>
              </a:cxn>
              <a:cxn ang="0">
                <a:pos x="connsiteX761" y="connsiteY761"/>
              </a:cxn>
              <a:cxn ang="0">
                <a:pos x="connsiteX762" y="connsiteY762"/>
              </a:cxn>
              <a:cxn ang="0">
                <a:pos x="connsiteX763" y="connsiteY763"/>
              </a:cxn>
              <a:cxn ang="0">
                <a:pos x="connsiteX764" y="connsiteY764"/>
              </a:cxn>
              <a:cxn ang="0">
                <a:pos x="connsiteX765" y="connsiteY765"/>
              </a:cxn>
              <a:cxn ang="0">
                <a:pos x="connsiteX766" y="connsiteY766"/>
              </a:cxn>
              <a:cxn ang="0">
                <a:pos x="connsiteX767" y="connsiteY767"/>
              </a:cxn>
              <a:cxn ang="0">
                <a:pos x="connsiteX768" y="connsiteY768"/>
              </a:cxn>
              <a:cxn ang="0">
                <a:pos x="connsiteX769" y="connsiteY769"/>
              </a:cxn>
              <a:cxn ang="0">
                <a:pos x="connsiteX770" y="connsiteY770"/>
              </a:cxn>
              <a:cxn ang="0">
                <a:pos x="connsiteX771" y="connsiteY771"/>
              </a:cxn>
              <a:cxn ang="0">
                <a:pos x="connsiteX772" y="connsiteY772"/>
              </a:cxn>
              <a:cxn ang="0">
                <a:pos x="connsiteX773" y="connsiteY773"/>
              </a:cxn>
              <a:cxn ang="0">
                <a:pos x="connsiteX774" y="connsiteY774"/>
              </a:cxn>
              <a:cxn ang="0">
                <a:pos x="connsiteX775" y="connsiteY775"/>
              </a:cxn>
              <a:cxn ang="0">
                <a:pos x="connsiteX776" y="connsiteY776"/>
              </a:cxn>
              <a:cxn ang="0">
                <a:pos x="connsiteX777" y="connsiteY777"/>
              </a:cxn>
              <a:cxn ang="0">
                <a:pos x="connsiteX778" y="connsiteY778"/>
              </a:cxn>
              <a:cxn ang="0">
                <a:pos x="connsiteX779" y="connsiteY779"/>
              </a:cxn>
              <a:cxn ang="0">
                <a:pos x="connsiteX780" y="connsiteY780"/>
              </a:cxn>
              <a:cxn ang="0">
                <a:pos x="connsiteX781" y="connsiteY781"/>
              </a:cxn>
              <a:cxn ang="0">
                <a:pos x="connsiteX782" y="connsiteY782"/>
              </a:cxn>
              <a:cxn ang="0">
                <a:pos x="connsiteX783" y="connsiteY783"/>
              </a:cxn>
              <a:cxn ang="0">
                <a:pos x="connsiteX784" y="connsiteY784"/>
              </a:cxn>
              <a:cxn ang="0">
                <a:pos x="connsiteX785" y="connsiteY785"/>
              </a:cxn>
              <a:cxn ang="0">
                <a:pos x="connsiteX786" y="connsiteY786"/>
              </a:cxn>
              <a:cxn ang="0">
                <a:pos x="connsiteX787" y="connsiteY787"/>
              </a:cxn>
              <a:cxn ang="0">
                <a:pos x="connsiteX788" y="connsiteY788"/>
              </a:cxn>
              <a:cxn ang="0">
                <a:pos x="connsiteX789" y="connsiteY789"/>
              </a:cxn>
              <a:cxn ang="0">
                <a:pos x="connsiteX790" y="connsiteY790"/>
              </a:cxn>
              <a:cxn ang="0">
                <a:pos x="connsiteX791" y="connsiteY791"/>
              </a:cxn>
              <a:cxn ang="0">
                <a:pos x="connsiteX792" y="connsiteY792"/>
              </a:cxn>
              <a:cxn ang="0">
                <a:pos x="connsiteX793" y="connsiteY793"/>
              </a:cxn>
              <a:cxn ang="0">
                <a:pos x="connsiteX794" y="connsiteY794"/>
              </a:cxn>
              <a:cxn ang="0">
                <a:pos x="connsiteX795" y="connsiteY795"/>
              </a:cxn>
              <a:cxn ang="0">
                <a:pos x="connsiteX796" y="connsiteY796"/>
              </a:cxn>
              <a:cxn ang="0">
                <a:pos x="connsiteX797" y="connsiteY797"/>
              </a:cxn>
              <a:cxn ang="0">
                <a:pos x="connsiteX798" y="connsiteY798"/>
              </a:cxn>
              <a:cxn ang="0">
                <a:pos x="connsiteX799" y="connsiteY799"/>
              </a:cxn>
              <a:cxn ang="0">
                <a:pos x="connsiteX800" y="connsiteY800"/>
              </a:cxn>
              <a:cxn ang="0">
                <a:pos x="connsiteX801" y="connsiteY801"/>
              </a:cxn>
              <a:cxn ang="0">
                <a:pos x="connsiteX802" y="connsiteY802"/>
              </a:cxn>
              <a:cxn ang="0">
                <a:pos x="connsiteX803" y="connsiteY803"/>
              </a:cxn>
              <a:cxn ang="0">
                <a:pos x="connsiteX804" y="connsiteY804"/>
              </a:cxn>
              <a:cxn ang="0">
                <a:pos x="connsiteX805" y="connsiteY805"/>
              </a:cxn>
              <a:cxn ang="0">
                <a:pos x="connsiteX806" y="connsiteY806"/>
              </a:cxn>
              <a:cxn ang="0">
                <a:pos x="connsiteX807" y="connsiteY807"/>
              </a:cxn>
              <a:cxn ang="0">
                <a:pos x="connsiteX808" y="connsiteY808"/>
              </a:cxn>
              <a:cxn ang="0">
                <a:pos x="connsiteX809" y="connsiteY809"/>
              </a:cxn>
              <a:cxn ang="0">
                <a:pos x="connsiteX810" y="connsiteY810"/>
              </a:cxn>
              <a:cxn ang="0">
                <a:pos x="connsiteX811" y="connsiteY811"/>
              </a:cxn>
              <a:cxn ang="0">
                <a:pos x="connsiteX812" y="connsiteY812"/>
              </a:cxn>
              <a:cxn ang="0">
                <a:pos x="connsiteX813" y="connsiteY813"/>
              </a:cxn>
              <a:cxn ang="0">
                <a:pos x="connsiteX814" y="connsiteY814"/>
              </a:cxn>
              <a:cxn ang="0">
                <a:pos x="connsiteX815" y="connsiteY815"/>
              </a:cxn>
              <a:cxn ang="0">
                <a:pos x="connsiteX816" y="connsiteY816"/>
              </a:cxn>
              <a:cxn ang="0">
                <a:pos x="connsiteX817" y="connsiteY817"/>
              </a:cxn>
              <a:cxn ang="0">
                <a:pos x="connsiteX818" y="connsiteY818"/>
              </a:cxn>
              <a:cxn ang="0">
                <a:pos x="connsiteX819" y="connsiteY819"/>
              </a:cxn>
              <a:cxn ang="0">
                <a:pos x="connsiteX820" y="connsiteY820"/>
              </a:cxn>
              <a:cxn ang="0">
                <a:pos x="connsiteX821" y="connsiteY821"/>
              </a:cxn>
              <a:cxn ang="0">
                <a:pos x="connsiteX822" y="connsiteY822"/>
              </a:cxn>
              <a:cxn ang="0">
                <a:pos x="connsiteX823" y="connsiteY823"/>
              </a:cxn>
              <a:cxn ang="0">
                <a:pos x="connsiteX824" y="connsiteY824"/>
              </a:cxn>
              <a:cxn ang="0">
                <a:pos x="connsiteX825" y="connsiteY825"/>
              </a:cxn>
              <a:cxn ang="0">
                <a:pos x="connsiteX826" y="connsiteY826"/>
              </a:cxn>
              <a:cxn ang="0">
                <a:pos x="connsiteX827" y="connsiteY827"/>
              </a:cxn>
              <a:cxn ang="0">
                <a:pos x="connsiteX828" y="connsiteY828"/>
              </a:cxn>
              <a:cxn ang="0">
                <a:pos x="connsiteX829" y="connsiteY829"/>
              </a:cxn>
              <a:cxn ang="0">
                <a:pos x="connsiteX830" y="connsiteY830"/>
              </a:cxn>
              <a:cxn ang="0">
                <a:pos x="connsiteX831" y="connsiteY831"/>
              </a:cxn>
              <a:cxn ang="0">
                <a:pos x="connsiteX832" y="connsiteY832"/>
              </a:cxn>
              <a:cxn ang="0">
                <a:pos x="connsiteX833" y="connsiteY833"/>
              </a:cxn>
              <a:cxn ang="0">
                <a:pos x="connsiteX834" y="connsiteY834"/>
              </a:cxn>
              <a:cxn ang="0">
                <a:pos x="connsiteX835" y="connsiteY835"/>
              </a:cxn>
              <a:cxn ang="0">
                <a:pos x="connsiteX836" y="connsiteY836"/>
              </a:cxn>
              <a:cxn ang="0">
                <a:pos x="connsiteX837" y="connsiteY837"/>
              </a:cxn>
              <a:cxn ang="0">
                <a:pos x="connsiteX838" y="connsiteY838"/>
              </a:cxn>
              <a:cxn ang="0">
                <a:pos x="connsiteX839" y="connsiteY839"/>
              </a:cxn>
              <a:cxn ang="0">
                <a:pos x="connsiteX840" y="connsiteY840"/>
              </a:cxn>
              <a:cxn ang="0">
                <a:pos x="connsiteX841" y="connsiteY841"/>
              </a:cxn>
              <a:cxn ang="0">
                <a:pos x="connsiteX842" y="connsiteY842"/>
              </a:cxn>
              <a:cxn ang="0">
                <a:pos x="connsiteX843" y="connsiteY843"/>
              </a:cxn>
              <a:cxn ang="0">
                <a:pos x="connsiteX844" y="connsiteY844"/>
              </a:cxn>
              <a:cxn ang="0">
                <a:pos x="connsiteX845" y="connsiteY845"/>
              </a:cxn>
              <a:cxn ang="0">
                <a:pos x="connsiteX846" y="connsiteY846"/>
              </a:cxn>
              <a:cxn ang="0">
                <a:pos x="connsiteX847" y="connsiteY847"/>
              </a:cxn>
              <a:cxn ang="0">
                <a:pos x="connsiteX848" y="connsiteY848"/>
              </a:cxn>
              <a:cxn ang="0">
                <a:pos x="connsiteX849" y="connsiteY849"/>
              </a:cxn>
              <a:cxn ang="0">
                <a:pos x="connsiteX850" y="connsiteY850"/>
              </a:cxn>
              <a:cxn ang="0">
                <a:pos x="connsiteX851" y="connsiteY851"/>
              </a:cxn>
              <a:cxn ang="0">
                <a:pos x="connsiteX852" y="connsiteY852"/>
              </a:cxn>
              <a:cxn ang="0">
                <a:pos x="connsiteX853" y="connsiteY853"/>
              </a:cxn>
              <a:cxn ang="0">
                <a:pos x="connsiteX854" y="connsiteY854"/>
              </a:cxn>
              <a:cxn ang="0">
                <a:pos x="connsiteX855" y="connsiteY855"/>
              </a:cxn>
              <a:cxn ang="0">
                <a:pos x="connsiteX856" y="connsiteY856"/>
              </a:cxn>
              <a:cxn ang="0">
                <a:pos x="connsiteX857" y="connsiteY857"/>
              </a:cxn>
              <a:cxn ang="0">
                <a:pos x="connsiteX858" y="connsiteY858"/>
              </a:cxn>
              <a:cxn ang="0">
                <a:pos x="connsiteX859" y="connsiteY859"/>
              </a:cxn>
              <a:cxn ang="0">
                <a:pos x="connsiteX860" y="connsiteY860"/>
              </a:cxn>
              <a:cxn ang="0">
                <a:pos x="connsiteX861" y="connsiteY861"/>
              </a:cxn>
              <a:cxn ang="0">
                <a:pos x="connsiteX862" y="connsiteY862"/>
              </a:cxn>
              <a:cxn ang="0">
                <a:pos x="connsiteX863" y="connsiteY863"/>
              </a:cxn>
              <a:cxn ang="0">
                <a:pos x="connsiteX864" y="connsiteY864"/>
              </a:cxn>
              <a:cxn ang="0">
                <a:pos x="connsiteX865" y="connsiteY865"/>
              </a:cxn>
              <a:cxn ang="0">
                <a:pos x="connsiteX866" y="connsiteY866"/>
              </a:cxn>
              <a:cxn ang="0">
                <a:pos x="connsiteX867" y="connsiteY867"/>
              </a:cxn>
              <a:cxn ang="0">
                <a:pos x="connsiteX868" y="connsiteY868"/>
              </a:cxn>
              <a:cxn ang="0">
                <a:pos x="connsiteX869" y="connsiteY869"/>
              </a:cxn>
              <a:cxn ang="0">
                <a:pos x="connsiteX870" y="connsiteY870"/>
              </a:cxn>
              <a:cxn ang="0">
                <a:pos x="connsiteX871" y="connsiteY871"/>
              </a:cxn>
              <a:cxn ang="0">
                <a:pos x="connsiteX872" y="connsiteY872"/>
              </a:cxn>
              <a:cxn ang="0">
                <a:pos x="connsiteX873" y="connsiteY873"/>
              </a:cxn>
              <a:cxn ang="0">
                <a:pos x="connsiteX874" y="connsiteY874"/>
              </a:cxn>
              <a:cxn ang="0">
                <a:pos x="connsiteX875" y="connsiteY875"/>
              </a:cxn>
              <a:cxn ang="0">
                <a:pos x="connsiteX876" y="connsiteY876"/>
              </a:cxn>
              <a:cxn ang="0">
                <a:pos x="connsiteX877" y="connsiteY877"/>
              </a:cxn>
              <a:cxn ang="0">
                <a:pos x="connsiteX878" y="connsiteY878"/>
              </a:cxn>
              <a:cxn ang="0">
                <a:pos x="connsiteX879" y="connsiteY879"/>
              </a:cxn>
              <a:cxn ang="0">
                <a:pos x="connsiteX880" y="connsiteY880"/>
              </a:cxn>
              <a:cxn ang="0">
                <a:pos x="connsiteX881" y="connsiteY881"/>
              </a:cxn>
              <a:cxn ang="0">
                <a:pos x="connsiteX882" y="connsiteY882"/>
              </a:cxn>
              <a:cxn ang="0">
                <a:pos x="connsiteX883" y="connsiteY883"/>
              </a:cxn>
              <a:cxn ang="0">
                <a:pos x="connsiteX884" y="connsiteY884"/>
              </a:cxn>
              <a:cxn ang="0">
                <a:pos x="connsiteX885" y="connsiteY885"/>
              </a:cxn>
              <a:cxn ang="0">
                <a:pos x="connsiteX886" y="connsiteY886"/>
              </a:cxn>
              <a:cxn ang="0">
                <a:pos x="connsiteX887" y="connsiteY887"/>
              </a:cxn>
              <a:cxn ang="0">
                <a:pos x="connsiteX888" y="connsiteY888"/>
              </a:cxn>
              <a:cxn ang="0">
                <a:pos x="connsiteX889" y="connsiteY889"/>
              </a:cxn>
              <a:cxn ang="0">
                <a:pos x="connsiteX890" y="connsiteY890"/>
              </a:cxn>
              <a:cxn ang="0">
                <a:pos x="connsiteX891" y="connsiteY891"/>
              </a:cxn>
              <a:cxn ang="0">
                <a:pos x="connsiteX892" y="connsiteY892"/>
              </a:cxn>
              <a:cxn ang="0">
                <a:pos x="connsiteX893" y="connsiteY893"/>
              </a:cxn>
              <a:cxn ang="0">
                <a:pos x="connsiteX894" y="connsiteY894"/>
              </a:cxn>
              <a:cxn ang="0">
                <a:pos x="connsiteX895" y="connsiteY895"/>
              </a:cxn>
              <a:cxn ang="0">
                <a:pos x="connsiteX896" y="connsiteY896"/>
              </a:cxn>
              <a:cxn ang="0">
                <a:pos x="connsiteX897" y="connsiteY897"/>
              </a:cxn>
              <a:cxn ang="0">
                <a:pos x="connsiteX898" y="connsiteY898"/>
              </a:cxn>
              <a:cxn ang="0">
                <a:pos x="connsiteX899" y="connsiteY899"/>
              </a:cxn>
              <a:cxn ang="0">
                <a:pos x="connsiteX900" y="connsiteY900"/>
              </a:cxn>
              <a:cxn ang="0">
                <a:pos x="connsiteX901" y="connsiteY901"/>
              </a:cxn>
              <a:cxn ang="0">
                <a:pos x="connsiteX902" y="connsiteY902"/>
              </a:cxn>
              <a:cxn ang="0">
                <a:pos x="connsiteX903" y="connsiteY903"/>
              </a:cxn>
              <a:cxn ang="0">
                <a:pos x="connsiteX904" y="connsiteY904"/>
              </a:cxn>
              <a:cxn ang="0">
                <a:pos x="connsiteX905" y="connsiteY905"/>
              </a:cxn>
              <a:cxn ang="0">
                <a:pos x="connsiteX906" y="connsiteY906"/>
              </a:cxn>
              <a:cxn ang="0">
                <a:pos x="connsiteX907" y="connsiteY907"/>
              </a:cxn>
              <a:cxn ang="0">
                <a:pos x="connsiteX908" y="connsiteY908"/>
              </a:cxn>
              <a:cxn ang="0">
                <a:pos x="connsiteX909" y="connsiteY909"/>
              </a:cxn>
              <a:cxn ang="0">
                <a:pos x="connsiteX910" y="connsiteY910"/>
              </a:cxn>
              <a:cxn ang="0">
                <a:pos x="connsiteX911" y="connsiteY911"/>
              </a:cxn>
              <a:cxn ang="0">
                <a:pos x="connsiteX912" y="connsiteY912"/>
              </a:cxn>
              <a:cxn ang="0">
                <a:pos x="connsiteX913" y="connsiteY913"/>
              </a:cxn>
              <a:cxn ang="0">
                <a:pos x="connsiteX914" y="connsiteY914"/>
              </a:cxn>
              <a:cxn ang="0">
                <a:pos x="connsiteX915" y="connsiteY915"/>
              </a:cxn>
              <a:cxn ang="0">
                <a:pos x="connsiteX916" y="connsiteY916"/>
              </a:cxn>
              <a:cxn ang="0">
                <a:pos x="connsiteX917" y="connsiteY917"/>
              </a:cxn>
              <a:cxn ang="0">
                <a:pos x="connsiteX918" y="connsiteY918"/>
              </a:cxn>
              <a:cxn ang="0">
                <a:pos x="connsiteX919" y="connsiteY919"/>
              </a:cxn>
              <a:cxn ang="0">
                <a:pos x="connsiteX920" y="connsiteY920"/>
              </a:cxn>
              <a:cxn ang="0">
                <a:pos x="connsiteX921" y="connsiteY921"/>
              </a:cxn>
              <a:cxn ang="0">
                <a:pos x="connsiteX922" y="connsiteY922"/>
              </a:cxn>
              <a:cxn ang="0">
                <a:pos x="connsiteX923" y="connsiteY923"/>
              </a:cxn>
              <a:cxn ang="0">
                <a:pos x="connsiteX924" y="connsiteY924"/>
              </a:cxn>
              <a:cxn ang="0">
                <a:pos x="connsiteX925" y="connsiteY925"/>
              </a:cxn>
              <a:cxn ang="0">
                <a:pos x="connsiteX926" y="connsiteY926"/>
              </a:cxn>
              <a:cxn ang="0">
                <a:pos x="connsiteX927" y="connsiteY927"/>
              </a:cxn>
              <a:cxn ang="0">
                <a:pos x="connsiteX928" y="connsiteY928"/>
              </a:cxn>
              <a:cxn ang="0">
                <a:pos x="connsiteX929" y="connsiteY929"/>
              </a:cxn>
              <a:cxn ang="0">
                <a:pos x="connsiteX930" y="connsiteY930"/>
              </a:cxn>
              <a:cxn ang="0">
                <a:pos x="connsiteX931" y="connsiteY931"/>
              </a:cxn>
              <a:cxn ang="0">
                <a:pos x="connsiteX932" y="connsiteY932"/>
              </a:cxn>
              <a:cxn ang="0">
                <a:pos x="connsiteX933" y="connsiteY933"/>
              </a:cxn>
              <a:cxn ang="0">
                <a:pos x="connsiteX934" y="connsiteY934"/>
              </a:cxn>
              <a:cxn ang="0">
                <a:pos x="connsiteX935" y="connsiteY935"/>
              </a:cxn>
              <a:cxn ang="0">
                <a:pos x="connsiteX936" y="connsiteY936"/>
              </a:cxn>
              <a:cxn ang="0">
                <a:pos x="connsiteX937" y="connsiteY937"/>
              </a:cxn>
              <a:cxn ang="0">
                <a:pos x="connsiteX938" y="connsiteY938"/>
              </a:cxn>
              <a:cxn ang="0">
                <a:pos x="connsiteX939" y="connsiteY939"/>
              </a:cxn>
              <a:cxn ang="0">
                <a:pos x="connsiteX940" y="connsiteY940"/>
              </a:cxn>
              <a:cxn ang="0">
                <a:pos x="connsiteX941" y="connsiteY941"/>
              </a:cxn>
              <a:cxn ang="0">
                <a:pos x="connsiteX942" y="connsiteY942"/>
              </a:cxn>
              <a:cxn ang="0">
                <a:pos x="connsiteX943" y="connsiteY943"/>
              </a:cxn>
              <a:cxn ang="0">
                <a:pos x="connsiteX944" y="connsiteY944"/>
              </a:cxn>
              <a:cxn ang="0">
                <a:pos x="connsiteX945" y="connsiteY945"/>
              </a:cxn>
              <a:cxn ang="0">
                <a:pos x="connsiteX946" y="connsiteY946"/>
              </a:cxn>
              <a:cxn ang="0">
                <a:pos x="connsiteX947" y="connsiteY947"/>
              </a:cxn>
              <a:cxn ang="0">
                <a:pos x="connsiteX948" y="connsiteY948"/>
              </a:cxn>
              <a:cxn ang="0">
                <a:pos x="connsiteX949" y="connsiteY949"/>
              </a:cxn>
              <a:cxn ang="0">
                <a:pos x="connsiteX950" y="connsiteY950"/>
              </a:cxn>
              <a:cxn ang="0">
                <a:pos x="connsiteX951" y="connsiteY951"/>
              </a:cxn>
              <a:cxn ang="0">
                <a:pos x="connsiteX952" y="connsiteY952"/>
              </a:cxn>
              <a:cxn ang="0">
                <a:pos x="connsiteX953" y="connsiteY953"/>
              </a:cxn>
              <a:cxn ang="0">
                <a:pos x="connsiteX954" y="connsiteY954"/>
              </a:cxn>
              <a:cxn ang="0">
                <a:pos x="connsiteX955" y="connsiteY955"/>
              </a:cxn>
              <a:cxn ang="0">
                <a:pos x="connsiteX956" y="connsiteY956"/>
              </a:cxn>
              <a:cxn ang="0">
                <a:pos x="connsiteX957" y="connsiteY957"/>
              </a:cxn>
              <a:cxn ang="0">
                <a:pos x="connsiteX958" y="connsiteY958"/>
              </a:cxn>
              <a:cxn ang="0">
                <a:pos x="connsiteX959" y="connsiteY959"/>
              </a:cxn>
              <a:cxn ang="0">
                <a:pos x="connsiteX960" y="connsiteY960"/>
              </a:cxn>
              <a:cxn ang="0">
                <a:pos x="connsiteX961" y="connsiteY961"/>
              </a:cxn>
              <a:cxn ang="0">
                <a:pos x="connsiteX962" y="connsiteY962"/>
              </a:cxn>
              <a:cxn ang="0">
                <a:pos x="connsiteX963" y="connsiteY963"/>
              </a:cxn>
              <a:cxn ang="0">
                <a:pos x="connsiteX964" y="connsiteY964"/>
              </a:cxn>
              <a:cxn ang="0">
                <a:pos x="connsiteX965" y="connsiteY965"/>
              </a:cxn>
              <a:cxn ang="0">
                <a:pos x="connsiteX966" y="connsiteY966"/>
              </a:cxn>
              <a:cxn ang="0">
                <a:pos x="connsiteX967" y="connsiteY967"/>
              </a:cxn>
              <a:cxn ang="0">
                <a:pos x="connsiteX968" y="connsiteY968"/>
              </a:cxn>
              <a:cxn ang="0">
                <a:pos x="connsiteX969" y="connsiteY969"/>
              </a:cxn>
              <a:cxn ang="0">
                <a:pos x="connsiteX970" y="connsiteY970"/>
              </a:cxn>
              <a:cxn ang="0">
                <a:pos x="connsiteX971" y="connsiteY971"/>
              </a:cxn>
              <a:cxn ang="0">
                <a:pos x="connsiteX972" y="connsiteY972"/>
              </a:cxn>
              <a:cxn ang="0">
                <a:pos x="connsiteX973" y="connsiteY973"/>
              </a:cxn>
              <a:cxn ang="0">
                <a:pos x="connsiteX974" y="connsiteY974"/>
              </a:cxn>
              <a:cxn ang="0">
                <a:pos x="connsiteX975" y="connsiteY975"/>
              </a:cxn>
              <a:cxn ang="0">
                <a:pos x="connsiteX976" y="connsiteY976"/>
              </a:cxn>
              <a:cxn ang="0">
                <a:pos x="connsiteX977" y="connsiteY977"/>
              </a:cxn>
              <a:cxn ang="0">
                <a:pos x="connsiteX978" y="connsiteY978"/>
              </a:cxn>
              <a:cxn ang="0">
                <a:pos x="connsiteX979" y="connsiteY979"/>
              </a:cxn>
              <a:cxn ang="0">
                <a:pos x="connsiteX980" y="connsiteY980"/>
              </a:cxn>
              <a:cxn ang="0">
                <a:pos x="connsiteX981" y="connsiteY981"/>
              </a:cxn>
              <a:cxn ang="0">
                <a:pos x="connsiteX982" y="connsiteY982"/>
              </a:cxn>
              <a:cxn ang="0">
                <a:pos x="connsiteX983" y="connsiteY983"/>
              </a:cxn>
              <a:cxn ang="0">
                <a:pos x="connsiteX984" y="connsiteY984"/>
              </a:cxn>
              <a:cxn ang="0">
                <a:pos x="connsiteX985" y="connsiteY985"/>
              </a:cxn>
              <a:cxn ang="0">
                <a:pos x="connsiteX986" y="connsiteY986"/>
              </a:cxn>
              <a:cxn ang="0">
                <a:pos x="connsiteX987" y="connsiteY987"/>
              </a:cxn>
              <a:cxn ang="0">
                <a:pos x="connsiteX988" y="connsiteY988"/>
              </a:cxn>
              <a:cxn ang="0">
                <a:pos x="connsiteX989" y="connsiteY989"/>
              </a:cxn>
              <a:cxn ang="0">
                <a:pos x="connsiteX990" y="connsiteY990"/>
              </a:cxn>
              <a:cxn ang="0">
                <a:pos x="connsiteX991" y="connsiteY991"/>
              </a:cxn>
              <a:cxn ang="0">
                <a:pos x="connsiteX992" y="connsiteY992"/>
              </a:cxn>
              <a:cxn ang="0">
                <a:pos x="connsiteX993" y="connsiteY993"/>
              </a:cxn>
              <a:cxn ang="0">
                <a:pos x="connsiteX994" y="connsiteY994"/>
              </a:cxn>
              <a:cxn ang="0">
                <a:pos x="connsiteX995" y="connsiteY995"/>
              </a:cxn>
              <a:cxn ang="0">
                <a:pos x="connsiteX996" y="connsiteY996"/>
              </a:cxn>
              <a:cxn ang="0">
                <a:pos x="connsiteX997" y="connsiteY997"/>
              </a:cxn>
              <a:cxn ang="0">
                <a:pos x="connsiteX998" y="connsiteY998"/>
              </a:cxn>
              <a:cxn ang="0">
                <a:pos x="connsiteX999" y="connsiteY999"/>
              </a:cxn>
              <a:cxn ang="0">
                <a:pos x="connsiteX1000" y="connsiteY1000"/>
              </a:cxn>
              <a:cxn ang="0">
                <a:pos x="connsiteX1001" y="connsiteY1001"/>
              </a:cxn>
              <a:cxn ang="0">
                <a:pos x="connsiteX1002" y="connsiteY1002"/>
              </a:cxn>
              <a:cxn ang="0">
                <a:pos x="connsiteX1003" y="connsiteY1003"/>
              </a:cxn>
              <a:cxn ang="0">
                <a:pos x="connsiteX1004" y="connsiteY1004"/>
              </a:cxn>
              <a:cxn ang="0">
                <a:pos x="connsiteX1005" y="connsiteY1005"/>
              </a:cxn>
              <a:cxn ang="0">
                <a:pos x="connsiteX1006" y="connsiteY1006"/>
              </a:cxn>
              <a:cxn ang="0">
                <a:pos x="connsiteX1007" y="connsiteY1007"/>
              </a:cxn>
              <a:cxn ang="0">
                <a:pos x="connsiteX1008" y="connsiteY1008"/>
              </a:cxn>
              <a:cxn ang="0">
                <a:pos x="connsiteX1009" y="connsiteY1009"/>
              </a:cxn>
              <a:cxn ang="0">
                <a:pos x="connsiteX1010" y="connsiteY1010"/>
              </a:cxn>
              <a:cxn ang="0">
                <a:pos x="connsiteX1011" y="connsiteY1011"/>
              </a:cxn>
              <a:cxn ang="0">
                <a:pos x="connsiteX1012" y="connsiteY1012"/>
              </a:cxn>
              <a:cxn ang="0">
                <a:pos x="connsiteX1013" y="connsiteY1013"/>
              </a:cxn>
              <a:cxn ang="0">
                <a:pos x="connsiteX1014" y="connsiteY1014"/>
              </a:cxn>
              <a:cxn ang="0">
                <a:pos x="connsiteX1015" y="connsiteY1015"/>
              </a:cxn>
              <a:cxn ang="0">
                <a:pos x="connsiteX1016" y="connsiteY1016"/>
              </a:cxn>
              <a:cxn ang="0">
                <a:pos x="connsiteX1017" y="connsiteY1017"/>
              </a:cxn>
              <a:cxn ang="0">
                <a:pos x="connsiteX1018" y="connsiteY1018"/>
              </a:cxn>
              <a:cxn ang="0">
                <a:pos x="connsiteX1019" y="connsiteY1019"/>
              </a:cxn>
              <a:cxn ang="0">
                <a:pos x="connsiteX1020" y="connsiteY1020"/>
              </a:cxn>
              <a:cxn ang="0">
                <a:pos x="connsiteX1021" y="connsiteY1021"/>
              </a:cxn>
              <a:cxn ang="0">
                <a:pos x="connsiteX1022" y="connsiteY1022"/>
              </a:cxn>
              <a:cxn ang="0">
                <a:pos x="connsiteX1023" y="connsiteY1023"/>
              </a:cxn>
              <a:cxn ang="0">
                <a:pos x="connsiteX1024" y="connsiteY1024"/>
              </a:cxn>
              <a:cxn ang="0">
                <a:pos x="connsiteX1025" y="connsiteY1025"/>
              </a:cxn>
              <a:cxn ang="0">
                <a:pos x="connsiteX1026" y="connsiteY1026"/>
              </a:cxn>
              <a:cxn ang="0">
                <a:pos x="connsiteX1027" y="connsiteY1027"/>
              </a:cxn>
              <a:cxn ang="0">
                <a:pos x="connsiteX1028" y="connsiteY1028"/>
              </a:cxn>
              <a:cxn ang="0">
                <a:pos x="connsiteX1029" y="connsiteY1029"/>
              </a:cxn>
              <a:cxn ang="0">
                <a:pos x="connsiteX1030" y="connsiteY1030"/>
              </a:cxn>
              <a:cxn ang="0">
                <a:pos x="connsiteX1031" y="connsiteY1031"/>
              </a:cxn>
              <a:cxn ang="0">
                <a:pos x="connsiteX1032" y="connsiteY1032"/>
              </a:cxn>
              <a:cxn ang="0">
                <a:pos x="connsiteX1033" y="connsiteY1033"/>
              </a:cxn>
              <a:cxn ang="0">
                <a:pos x="connsiteX1034" y="connsiteY1034"/>
              </a:cxn>
              <a:cxn ang="0">
                <a:pos x="connsiteX1035" y="connsiteY1035"/>
              </a:cxn>
              <a:cxn ang="0">
                <a:pos x="connsiteX1036" y="connsiteY1036"/>
              </a:cxn>
              <a:cxn ang="0">
                <a:pos x="connsiteX1037" y="connsiteY1037"/>
              </a:cxn>
              <a:cxn ang="0">
                <a:pos x="connsiteX1038" y="connsiteY1038"/>
              </a:cxn>
              <a:cxn ang="0">
                <a:pos x="connsiteX1039" y="connsiteY1039"/>
              </a:cxn>
              <a:cxn ang="0">
                <a:pos x="connsiteX1040" y="connsiteY1040"/>
              </a:cxn>
              <a:cxn ang="0">
                <a:pos x="connsiteX1041" y="connsiteY1041"/>
              </a:cxn>
              <a:cxn ang="0">
                <a:pos x="connsiteX1042" y="connsiteY1042"/>
              </a:cxn>
              <a:cxn ang="0">
                <a:pos x="connsiteX1043" y="connsiteY1043"/>
              </a:cxn>
              <a:cxn ang="0">
                <a:pos x="connsiteX1044" y="connsiteY1044"/>
              </a:cxn>
              <a:cxn ang="0">
                <a:pos x="connsiteX1045" y="connsiteY1045"/>
              </a:cxn>
              <a:cxn ang="0">
                <a:pos x="connsiteX1046" y="connsiteY1046"/>
              </a:cxn>
              <a:cxn ang="0">
                <a:pos x="connsiteX1047" y="connsiteY1047"/>
              </a:cxn>
              <a:cxn ang="0">
                <a:pos x="connsiteX1048" y="connsiteY1048"/>
              </a:cxn>
              <a:cxn ang="0">
                <a:pos x="connsiteX1049" y="connsiteY1049"/>
              </a:cxn>
              <a:cxn ang="0">
                <a:pos x="connsiteX1050" y="connsiteY1050"/>
              </a:cxn>
              <a:cxn ang="0">
                <a:pos x="connsiteX1051" y="connsiteY1051"/>
              </a:cxn>
              <a:cxn ang="0">
                <a:pos x="connsiteX1052" y="connsiteY1052"/>
              </a:cxn>
              <a:cxn ang="0">
                <a:pos x="connsiteX1053" y="connsiteY1053"/>
              </a:cxn>
              <a:cxn ang="0">
                <a:pos x="connsiteX1054" y="connsiteY1054"/>
              </a:cxn>
              <a:cxn ang="0">
                <a:pos x="connsiteX1055" y="connsiteY1055"/>
              </a:cxn>
              <a:cxn ang="0">
                <a:pos x="connsiteX1056" y="connsiteY1056"/>
              </a:cxn>
              <a:cxn ang="0">
                <a:pos x="connsiteX1057" y="connsiteY1057"/>
              </a:cxn>
              <a:cxn ang="0">
                <a:pos x="connsiteX1058" y="connsiteY1058"/>
              </a:cxn>
              <a:cxn ang="0">
                <a:pos x="connsiteX1059" y="connsiteY1059"/>
              </a:cxn>
              <a:cxn ang="0">
                <a:pos x="connsiteX1060" y="connsiteY1060"/>
              </a:cxn>
              <a:cxn ang="0">
                <a:pos x="connsiteX1061" y="connsiteY1061"/>
              </a:cxn>
              <a:cxn ang="0">
                <a:pos x="connsiteX1062" y="connsiteY1062"/>
              </a:cxn>
              <a:cxn ang="0">
                <a:pos x="connsiteX1063" y="connsiteY1063"/>
              </a:cxn>
              <a:cxn ang="0">
                <a:pos x="connsiteX1064" y="connsiteY1064"/>
              </a:cxn>
              <a:cxn ang="0">
                <a:pos x="connsiteX1065" y="connsiteY1065"/>
              </a:cxn>
              <a:cxn ang="0">
                <a:pos x="connsiteX1066" y="connsiteY1066"/>
              </a:cxn>
              <a:cxn ang="0">
                <a:pos x="connsiteX1067" y="connsiteY1067"/>
              </a:cxn>
              <a:cxn ang="0">
                <a:pos x="connsiteX1068" y="connsiteY1068"/>
              </a:cxn>
              <a:cxn ang="0">
                <a:pos x="connsiteX1069" y="connsiteY1069"/>
              </a:cxn>
              <a:cxn ang="0">
                <a:pos x="connsiteX1070" y="connsiteY1070"/>
              </a:cxn>
              <a:cxn ang="0">
                <a:pos x="connsiteX1071" y="connsiteY1071"/>
              </a:cxn>
              <a:cxn ang="0">
                <a:pos x="connsiteX1072" y="connsiteY1072"/>
              </a:cxn>
              <a:cxn ang="0">
                <a:pos x="connsiteX1073" y="connsiteY1073"/>
              </a:cxn>
              <a:cxn ang="0">
                <a:pos x="connsiteX1074" y="connsiteY1074"/>
              </a:cxn>
              <a:cxn ang="0">
                <a:pos x="connsiteX1075" y="connsiteY1075"/>
              </a:cxn>
              <a:cxn ang="0">
                <a:pos x="connsiteX1076" y="connsiteY1076"/>
              </a:cxn>
              <a:cxn ang="0">
                <a:pos x="connsiteX1077" y="connsiteY1077"/>
              </a:cxn>
              <a:cxn ang="0">
                <a:pos x="connsiteX1078" y="connsiteY1078"/>
              </a:cxn>
              <a:cxn ang="0">
                <a:pos x="connsiteX1079" y="connsiteY1079"/>
              </a:cxn>
              <a:cxn ang="0">
                <a:pos x="connsiteX1080" y="connsiteY1080"/>
              </a:cxn>
              <a:cxn ang="0">
                <a:pos x="connsiteX1081" y="connsiteY1081"/>
              </a:cxn>
              <a:cxn ang="0">
                <a:pos x="connsiteX1082" y="connsiteY1082"/>
              </a:cxn>
              <a:cxn ang="0">
                <a:pos x="connsiteX1083" y="connsiteY1083"/>
              </a:cxn>
              <a:cxn ang="0">
                <a:pos x="connsiteX1084" y="connsiteY1084"/>
              </a:cxn>
              <a:cxn ang="0">
                <a:pos x="connsiteX1085" y="connsiteY1085"/>
              </a:cxn>
              <a:cxn ang="0">
                <a:pos x="connsiteX1086" y="connsiteY1086"/>
              </a:cxn>
              <a:cxn ang="0">
                <a:pos x="connsiteX1087" y="connsiteY1087"/>
              </a:cxn>
              <a:cxn ang="0">
                <a:pos x="connsiteX1088" y="connsiteY1088"/>
              </a:cxn>
              <a:cxn ang="0">
                <a:pos x="connsiteX1089" y="connsiteY1089"/>
              </a:cxn>
              <a:cxn ang="0">
                <a:pos x="connsiteX1090" y="connsiteY1090"/>
              </a:cxn>
              <a:cxn ang="0">
                <a:pos x="connsiteX1091" y="connsiteY1091"/>
              </a:cxn>
              <a:cxn ang="0">
                <a:pos x="connsiteX1092" y="connsiteY1092"/>
              </a:cxn>
              <a:cxn ang="0">
                <a:pos x="connsiteX1093" y="connsiteY1093"/>
              </a:cxn>
              <a:cxn ang="0">
                <a:pos x="connsiteX1094" y="connsiteY1094"/>
              </a:cxn>
              <a:cxn ang="0">
                <a:pos x="connsiteX1095" y="connsiteY1095"/>
              </a:cxn>
              <a:cxn ang="0">
                <a:pos x="connsiteX1096" y="connsiteY1096"/>
              </a:cxn>
              <a:cxn ang="0">
                <a:pos x="connsiteX1097" y="connsiteY1097"/>
              </a:cxn>
              <a:cxn ang="0">
                <a:pos x="connsiteX1098" y="connsiteY1098"/>
              </a:cxn>
              <a:cxn ang="0">
                <a:pos x="connsiteX1099" y="connsiteY1099"/>
              </a:cxn>
              <a:cxn ang="0">
                <a:pos x="connsiteX1100" y="connsiteY1100"/>
              </a:cxn>
              <a:cxn ang="0">
                <a:pos x="connsiteX1101" y="connsiteY1101"/>
              </a:cxn>
              <a:cxn ang="0">
                <a:pos x="connsiteX1102" y="connsiteY1102"/>
              </a:cxn>
              <a:cxn ang="0">
                <a:pos x="connsiteX1103" y="connsiteY1103"/>
              </a:cxn>
              <a:cxn ang="0">
                <a:pos x="connsiteX1104" y="connsiteY1104"/>
              </a:cxn>
              <a:cxn ang="0">
                <a:pos x="connsiteX1105" y="connsiteY1105"/>
              </a:cxn>
              <a:cxn ang="0">
                <a:pos x="connsiteX1106" y="connsiteY1106"/>
              </a:cxn>
              <a:cxn ang="0">
                <a:pos x="connsiteX1107" y="connsiteY1107"/>
              </a:cxn>
              <a:cxn ang="0">
                <a:pos x="connsiteX1108" y="connsiteY1108"/>
              </a:cxn>
              <a:cxn ang="0">
                <a:pos x="connsiteX1109" y="connsiteY1109"/>
              </a:cxn>
              <a:cxn ang="0">
                <a:pos x="connsiteX1110" y="connsiteY1110"/>
              </a:cxn>
              <a:cxn ang="0">
                <a:pos x="connsiteX1111" y="connsiteY1111"/>
              </a:cxn>
              <a:cxn ang="0">
                <a:pos x="connsiteX1112" y="connsiteY1112"/>
              </a:cxn>
              <a:cxn ang="0">
                <a:pos x="connsiteX1113" y="connsiteY1113"/>
              </a:cxn>
              <a:cxn ang="0">
                <a:pos x="connsiteX1114" y="connsiteY1114"/>
              </a:cxn>
              <a:cxn ang="0">
                <a:pos x="connsiteX1115" y="connsiteY1115"/>
              </a:cxn>
              <a:cxn ang="0">
                <a:pos x="connsiteX1116" y="connsiteY1116"/>
              </a:cxn>
              <a:cxn ang="0">
                <a:pos x="connsiteX1117" y="connsiteY1117"/>
              </a:cxn>
              <a:cxn ang="0">
                <a:pos x="connsiteX1118" y="connsiteY1118"/>
              </a:cxn>
              <a:cxn ang="0">
                <a:pos x="connsiteX1119" y="connsiteY1119"/>
              </a:cxn>
              <a:cxn ang="0">
                <a:pos x="connsiteX1120" y="connsiteY1120"/>
              </a:cxn>
              <a:cxn ang="0">
                <a:pos x="connsiteX1121" y="connsiteY1121"/>
              </a:cxn>
              <a:cxn ang="0">
                <a:pos x="connsiteX1122" y="connsiteY1122"/>
              </a:cxn>
              <a:cxn ang="0">
                <a:pos x="connsiteX1123" y="connsiteY1123"/>
              </a:cxn>
              <a:cxn ang="0">
                <a:pos x="connsiteX1124" y="connsiteY1124"/>
              </a:cxn>
              <a:cxn ang="0">
                <a:pos x="connsiteX1125" y="connsiteY1125"/>
              </a:cxn>
              <a:cxn ang="0">
                <a:pos x="connsiteX1126" y="connsiteY1126"/>
              </a:cxn>
              <a:cxn ang="0">
                <a:pos x="connsiteX1127" y="connsiteY1127"/>
              </a:cxn>
              <a:cxn ang="0">
                <a:pos x="connsiteX1128" y="connsiteY1128"/>
              </a:cxn>
              <a:cxn ang="0">
                <a:pos x="connsiteX1129" y="connsiteY1129"/>
              </a:cxn>
              <a:cxn ang="0">
                <a:pos x="connsiteX1130" y="connsiteY1130"/>
              </a:cxn>
              <a:cxn ang="0">
                <a:pos x="connsiteX1131" y="connsiteY1131"/>
              </a:cxn>
              <a:cxn ang="0">
                <a:pos x="connsiteX1132" y="connsiteY1132"/>
              </a:cxn>
              <a:cxn ang="0">
                <a:pos x="connsiteX1133" y="connsiteY1133"/>
              </a:cxn>
              <a:cxn ang="0">
                <a:pos x="connsiteX1134" y="connsiteY1134"/>
              </a:cxn>
              <a:cxn ang="0">
                <a:pos x="connsiteX1135" y="connsiteY1135"/>
              </a:cxn>
              <a:cxn ang="0">
                <a:pos x="connsiteX1136" y="connsiteY1136"/>
              </a:cxn>
              <a:cxn ang="0">
                <a:pos x="connsiteX1137" y="connsiteY1137"/>
              </a:cxn>
              <a:cxn ang="0">
                <a:pos x="connsiteX1138" y="connsiteY1138"/>
              </a:cxn>
              <a:cxn ang="0">
                <a:pos x="connsiteX1139" y="connsiteY1139"/>
              </a:cxn>
              <a:cxn ang="0">
                <a:pos x="connsiteX1140" y="connsiteY1140"/>
              </a:cxn>
              <a:cxn ang="0">
                <a:pos x="connsiteX1141" y="connsiteY1141"/>
              </a:cxn>
              <a:cxn ang="0">
                <a:pos x="connsiteX1142" y="connsiteY1142"/>
              </a:cxn>
              <a:cxn ang="0">
                <a:pos x="connsiteX1143" y="connsiteY1143"/>
              </a:cxn>
              <a:cxn ang="0">
                <a:pos x="connsiteX1144" y="connsiteY1144"/>
              </a:cxn>
              <a:cxn ang="0">
                <a:pos x="connsiteX1145" y="connsiteY1145"/>
              </a:cxn>
              <a:cxn ang="0">
                <a:pos x="connsiteX1146" y="connsiteY1146"/>
              </a:cxn>
              <a:cxn ang="0">
                <a:pos x="connsiteX1147" y="connsiteY1147"/>
              </a:cxn>
              <a:cxn ang="0">
                <a:pos x="connsiteX1148" y="connsiteY1148"/>
              </a:cxn>
              <a:cxn ang="0">
                <a:pos x="connsiteX1149" y="connsiteY1149"/>
              </a:cxn>
              <a:cxn ang="0">
                <a:pos x="connsiteX1150" y="connsiteY1150"/>
              </a:cxn>
              <a:cxn ang="0">
                <a:pos x="connsiteX1151" y="connsiteY1151"/>
              </a:cxn>
              <a:cxn ang="0">
                <a:pos x="connsiteX1152" y="connsiteY1152"/>
              </a:cxn>
              <a:cxn ang="0">
                <a:pos x="connsiteX1153" y="connsiteY1153"/>
              </a:cxn>
              <a:cxn ang="0">
                <a:pos x="connsiteX1154" y="connsiteY1154"/>
              </a:cxn>
              <a:cxn ang="0">
                <a:pos x="connsiteX1155" y="connsiteY1155"/>
              </a:cxn>
              <a:cxn ang="0">
                <a:pos x="connsiteX1156" y="connsiteY1156"/>
              </a:cxn>
              <a:cxn ang="0">
                <a:pos x="connsiteX1157" y="connsiteY1157"/>
              </a:cxn>
              <a:cxn ang="0">
                <a:pos x="connsiteX1158" y="connsiteY1158"/>
              </a:cxn>
              <a:cxn ang="0">
                <a:pos x="connsiteX1159" y="connsiteY1159"/>
              </a:cxn>
              <a:cxn ang="0">
                <a:pos x="connsiteX1160" y="connsiteY1160"/>
              </a:cxn>
              <a:cxn ang="0">
                <a:pos x="connsiteX1161" y="connsiteY1161"/>
              </a:cxn>
              <a:cxn ang="0">
                <a:pos x="connsiteX1162" y="connsiteY1162"/>
              </a:cxn>
              <a:cxn ang="0">
                <a:pos x="connsiteX1163" y="connsiteY1163"/>
              </a:cxn>
              <a:cxn ang="0">
                <a:pos x="connsiteX1164" y="connsiteY1164"/>
              </a:cxn>
              <a:cxn ang="0">
                <a:pos x="connsiteX1165" y="connsiteY1165"/>
              </a:cxn>
              <a:cxn ang="0">
                <a:pos x="connsiteX1166" y="connsiteY1166"/>
              </a:cxn>
              <a:cxn ang="0">
                <a:pos x="connsiteX1167" y="connsiteY1167"/>
              </a:cxn>
              <a:cxn ang="0">
                <a:pos x="connsiteX1168" y="connsiteY1168"/>
              </a:cxn>
              <a:cxn ang="0">
                <a:pos x="connsiteX1169" y="connsiteY1169"/>
              </a:cxn>
              <a:cxn ang="0">
                <a:pos x="connsiteX1170" y="connsiteY1170"/>
              </a:cxn>
              <a:cxn ang="0">
                <a:pos x="connsiteX1171" y="connsiteY1171"/>
              </a:cxn>
              <a:cxn ang="0">
                <a:pos x="connsiteX1172" y="connsiteY1172"/>
              </a:cxn>
              <a:cxn ang="0">
                <a:pos x="connsiteX1173" y="connsiteY1173"/>
              </a:cxn>
              <a:cxn ang="0">
                <a:pos x="connsiteX1174" y="connsiteY1174"/>
              </a:cxn>
              <a:cxn ang="0">
                <a:pos x="connsiteX1175" y="connsiteY1175"/>
              </a:cxn>
              <a:cxn ang="0">
                <a:pos x="connsiteX1176" y="connsiteY1176"/>
              </a:cxn>
              <a:cxn ang="0">
                <a:pos x="connsiteX1177" y="connsiteY1177"/>
              </a:cxn>
              <a:cxn ang="0">
                <a:pos x="connsiteX1178" y="connsiteY1178"/>
              </a:cxn>
              <a:cxn ang="0">
                <a:pos x="connsiteX1179" y="connsiteY1179"/>
              </a:cxn>
              <a:cxn ang="0">
                <a:pos x="connsiteX1180" y="connsiteY1180"/>
              </a:cxn>
              <a:cxn ang="0">
                <a:pos x="connsiteX1181" y="connsiteY1181"/>
              </a:cxn>
              <a:cxn ang="0">
                <a:pos x="connsiteX1182" y="connsiteY1182"/>
              </a:cxn>
              <a:cxn ang="0">
                <a:pos x="connsiteX1183" y="connsiteY1183"/>
              </a:cxn>
              <a:cxn ang="0">
                <a:pos x="connsiteX1184" y="connsiteY1184"/>
              </a:cxn>
              <a:cxn ang="0">
                <a:pos x="connsiteX1185" y="connsiteY1185"/>
              </a:cxn>
              <a:cxn ang="0">
                <a:pos x="connsiteX1186" y="connsiteY1186"/>
              </a:cxn>
              <a:cxn ang="0">
                <a:pos x="connsiteX1187" y="connsiteY1187"/>
              </a:cxn>
              <a:cxn ang="0">
                <a:pos x="connsiteX1188" y="connsiteY1188"/>
              </a:cxn>
              <a:cxn ang="0">
                <a:pos x="connsiteX1189" y="connsiteY1189"/>
              </a:cxn>
              <a:cxn ang="0">
                <a:pos x="connsiteX1190" y="connsiteY1190"/>
              </a:cxn>
              <a:cxn ang="0">
                <a:pos x="connsiteX1191" y="connsiteY1191"/>
              </a:cxn>
              <a:cxn ang="0">
                <a:pos x="connsiteX1192" y="connsiteY1192"/>
              </a:cxn>
              <a:cxn ang="0">
                <a:pos x="connsiteX1193" y="connsiteY1193"/>
              </a:cxn>
              <a:cxn ang="0">
                <a:pos x="connsiteX1194" y="connsiteY1194"/>
              </a:cxn>
              <a:cxn ang="0">
                <a:pos x="connsiteX1195" y="connsiteY1195"/>
              </a:cxn>
              <a:cxn ang="0">
                <a:pos x="connsiteX1196" y="connsiteY1196"/>
              </a:cxn>
              <a:cxn ang="0">
                <a:pos x="connsiteX1197" y="connsiteY1197"/>
              </a:cxn>
              <a:cxn ang="0">
                <a:pos x="connsiteX1198" y="connsiteY1198"/>
              </a:cxn>
              <a:cxn ang="0">
                <a:pos x="connsiteX1199" y="connsiteY1199"/>
              </a:cxn>
              <a:cxn ang="0">
                <a:pos x="connsiteX1200" y="connsiteY1200"/>
              </a:cxn>
              <a:cxn ang="0">
                <a:pos x="connsiteX1201" y="connsiteY1201"/>
              </a:cxn>
              <a:cxn ang="0">
                <a:pos x="connsiteX1202" y="connsiteY1202"/>
              </a:cxn>
              <a:cxn ang="0">
                <a:pos x="connsiteX1203" y="connsiteY1203"/>
              </a:cxn>
              <a:cxn ang="0">
                <a:pos x="connsiteX1204" y="connsiteY1204"/>
              </a:cxn>
              <a:cxn ang="0">
                <a:pos x="connsiteX1205" y="connsiteY1205"/>
              </a:cxn>
              <a:cxn ang="0">
                <a:pos x="connsiteX1206" y="connsiteY1206"/>
              </a:cxn>
              <a:cxn ang="0">
                <a:pos x="connsiteX1207" y="connsiteY1207"/>
              </a:cxn>
              <a:cxn ang="0">
                <a:pos x="connsiteX1208" y="connsiteY1208"/>
              </a:cxn>
              <a:cxn ang="0">
                <a:pos x="connsiteX1209" y="connsiteY1209"/>
              </a:cxn>
              <a:cxn ang="0">
                <a:pos x="connsiteX1210" y="connsiteY1210"/>
              </a:cxn>
              <a:cxn ang="0">
                <a:pos x="connsiteX1211" y="connsiteY1211"/>
              </a:cxn>
              <a:cxn ang="0">
                <a:pos x="connsiteX1212" y="connsiteY1212"/>
              </a:cxn>
              <a:cxn ang="0">
                <a:pos x="connsiteX1213" y="connsiteY1213"/>
              </a:cxn>
              <a:cxn ang="0">
                <a:pos x="connsiteX1214" y="connsiteY1214"/>
              </a:cxn>
              <a:cxn ang="0">
                <a:pos x="connsiteX1215" y="connsiteY1215"/>
              </a:cxn>
              <a:cxn ang="0">
                <a:pos x="connsiteX1216" y="connsiteY1216"/>
              </a:cxn>
              <a:cxn ang="0">
                <a:pos x="connsiteX1217" y="connsiteY1217"/>
              </a:cxn>
              <a:cxn ang="0">
                <a:pos x="connsiteX1218" y="connsiteY1218"/>
              </a:cxn>
              <a:cxn ang="0">
                <a:pos x="connsiteX1219" y="connsiteY1219"/>
              </a:cxn>
              <a:cxn ang="0">
                <a:pos x="connsiteX1220" y="connsiteY1220"/>
              </a:cxn>
              <a:cxn ang="0">
                <a:pos x="connsiteX1221" y="connsiteY1221"/>
              </a:cxn>
              <a:cxn ang="0">
                <a:pos x="connsiteX1222" y="connsiteY1222"/>
              </a:cxn>
              <a:cxn ang="0">
                <a:pos x="connsiteX1223" y="connsiteY1223"/>
              </a:cxn>
              <a:cxn ang="0">
                <a:pos x="connsiteX1224" y="connsiteY1224"/>
              </a:cxn>
              <a:cxn ang="0">
                <a:pos x="connsiteX1225" y="connsiteY1225"/>
              </a:cxn>
              <a:cxn ang="0">
                <a:pos x="connsiteX1226" y="connsiteY1226"/>
              </a:cxn>
              <a:cxn ang="0">
                <a:pos x="connsiteX1227" y="connsiteY1227"/>
              </a:cxn>
              <a:cxn ang="0">
                <a:pos x="connsiteX1228" y="connsiteY1228"/>
              </a:cxn>
              <a:cxn ang="0">
                <a:pos x="connsiteX1229" y="connsiteY1229"/>
              </a:cxn>
              <a:cxn ang="0">
                <a:pos x="connsiteX1230" y="connsiteY1230"/>
              </a:cxn>
              <a:cxn ang="0">
                <a:pos x="connsiteX1231" y="connsiteY1231"/>
              </a:cxn>
              <a:cxn ang="0">
                <a:pos x="connsiteX1232" y="connsiteY1232"/>
              </a:cxn>
              <a:cxn ang="0">
                <a:pos x="connsiteX1233" y="connsiteY1233"/>
              </a:cxn>
              <a:cxn ang="0">
                <a:pos x="connsiteX1234" y="connsiteY1234"/>
              </a:cxn>
              <a:cxn ang="0">
                <a:pos x="connsiteX1235" y="connsiteY1235"/>
              </a:cxn>
              <a:cxn ang="0">
                <a:pos x="connsiteX1236" y="connsiteY1236"/>
              </a:cxn>
              <a:cxn ang="0">
                <a:pos x="connsiteX1237" y="connsiteY1237"/>
              </a:cxn>
              <a:cxn ang="0">
                <a:pos x="connsiteX1238" y="connsiteY1238"/>
              </a:cxn>
              <a:cxn ang="0">
                <a:pos x="connsiteX1239" y="connsiteY1239"/>
              </a:cxn>
              <a:cxn ang="0">
                <a:pos x="connsiteX1240" y="connsiteY1240"/>
              </a:cxn>
              <a:cxn ang="0">
                <a:pos x="connsiteX1241" y="connsiteY1241"/>
              </a:cxn>
              <a:cxn ang="0">
                <a:pos x="connsiteX1242" y="connsiteY1242"/>
              </a:cxn>
              <a:cxn ang="0">
                <a:pos x="connsiteX1243" y="connsiteY1243"/>
              </a:cxn>
              <a:cxn ang="0">
                <a:pos x="connsiteX1244" y="connsiteY1244"/>
              </a:cxn>
              <a:cxn ang="0">
                <a:pos x="connsiteX1245" y="connsiteY1245"/>
              </a:cxn>
              <a:cxn ang="0">
                <a:pos x="connsiteX1246" y="connsiteY1246"/>
              </a:cxn>
              <a:cxn ang="0">
                <a:pos x="connsiteX1247" y="connsiteY1247"/>
              </a:cxn>
              <a:cxn ang="0">
                <a:pos x="connsiteX1248" y="connsiteY1248"/>
              </a:cxn>
              <a:cxn ang="0">
                <a:pos x="connsiteX1249" y="connsiteY1249"/>
              </a:cxn>
              <a:cxn ang="0">
                <a:pos x="connsiteX1250" y="connsiteY1250"/>
              </a:cxn>
              <a:cxn ang="0">
                <a:pos x="connsiteX1251" y="connsiteY1251"/>
              </a:cxn>
              <a:cxn ang="0">
                <a:pos x="connsiteX1252" y="connsiteY1252"/>
              </a:cxn>
              <a:cxn ang="0">
                <a:pos x="connsiteX1253" y="connsiteY1253"/>
              </a:cxn>
              <a:cxn ang="0">
                <a:pos x="connsiteX1254" y="connsiteY1254"/>
              </a:cxn>
              <a:cxn ang="0">
                <a:pos x="connsiteX1255" y="connsiteY1255"/>
              </a:cxn>
              <a:cxn ang="0">
                <a:pos x="connsiteX1256" y="connsiteY1256"/>
              </a:cxn>
              <a:cxn ang="0">
                <a:pos x="connsiteX1257" y="connsiteY1257"/>
              </a:cxn>
              <a:cxn ang="0">
                <a:pos x="connsiteX1258" y="connsiteY1258"/>
              </a:cxn>
              <a:cxn ang="0">
                <a:pos x="connsiteX1259" y="connsiteY1259"/>
              </a:cxn>
              <a:cxn ang="0">
                <a:pos x="connsiteX1260" y="connsiteY1260"/>
              </a:cxn>
              <a:cxn ang="0">
                <a:pos x="connsiteX1261" y="connsiteY1261"/>
              </a:cxn>
              <a:cxn ang="0">
                <a:pos x="connsiteX1262" y="connsiteY1262"/>
              </a:cxn>
              <a:cxn ang="0">
                <a:pos x="connsiteX1263" y="connsiteY1263"/>
              </a:cxn>
              <a:cxn ang="0">
                <a:pos x="connsiteX1264" y="connsiteY1264"/>
              </a:cxn>
              <a:cxn ang="0">
                <a:pos x="connsiteX1265" y="connsiteY1265"/>
              </a:cxn>
              <a:cxn ang="0">
                <a:pos x="connsiteX1266" y="connsiteY1266"/>
              </a:cxn>
              <a:cxn ang="0">
                <a:pos x="connsiteX1267" y="connsiteY1267"/>
              </a:cxn>
              <a:cxn ang="0">
                <a:pos x="connsiteX1268" y="connsiteY1268"/>
              </a:cxn>
              <a:cxn ang="0">
                <a:pos x="connsiteX1269" y="connsiteY1269"/>
              </a:cxn>
              <a:cxn ang="0">
                <a:pos x="connsiteX1270" y="connsiteY1270"/>
              </a:cxn>
              <a:cxn ang="0">
                <a:pos x="connsiteX1271" y="connsiteY1271"/>
              </a:cxn>
              <a:cxn ang="0">
                <a:pos x="connsiteX1272" y="connsiteY1272"/>
              </a:cxn>
              <a:cxn ang="0">
                <a:pos x="connsiteX1273" y="connsiteY1273"/>
              </a:cxn>
              <a:cxn ang="0">
                <a:pos x="connsiteX1274" y="connsiteY1274"/>
              </a:cxn>
              <a:cxn ang="0">
                <a:pos x="connsiteX1275" y="connsiteY1275"/>
              </a:cxn>
              <a:cxn ang="0">
                <a:pos x="connsiteX1276" y="connsiteY1276"/>
              </a:cxn>
              <a:cxn ang="0">
                <a:pos x="connsiteX1277" y="connsiteY1277"/>
              </a:cxn>
              <a:cxn ang="0">
                <a:pos x="connsiteX1278" y="connsiteY1278"/>
              </a:cxn>
              <a:cxn ang="0">
                <a:pos x="connsiteX1279" y="connsiteY1279"/>
              </a:cxn>
              <a:cxn ang="0">
                <a:pos x="connsiteX1280" y="connsiteY1280"/>
              </a:cxn>
              <a:cxn ang="0">
                <a:pos x="connsiteX1281" y="connsiteY1281"/>
              </a:cxn>
              <a:cxn ang="0">
                <a:pos x="connsiteX1282" y="connsiteY1282"/>
              </a:cxn>
              <a:cxn ang="0">
                <a:pos x="connsiteX1283" y="connsiteY1283"/>
              </a:cxn>
              <a:cxn ang="0">
                <a:pos x="connsiteX1284" y="connsiteY1284"/>
              </a:cxn>
              <a:cxn ang="0">
                <a:pos x="connsiteX1285" y="connsiteY1285"/>
              </a:cxn>
              <a:cxn ang="0">
                <a:pos x="connsiteX1286" y="connsiteY1286"/>
              </a:cxn>
              <a:cxn ang="0">
                <a:pos x="connsiteX1287" y="connsiteY1287"/>
              </a:cxn>
              <a:cxn ang="0">
                <a:pos x="connsiteX1288" y="connsiteY1288"/>
              </a:cxn>
              <a:cxn ang="0">
                <a:pos x="connsiteX1289" y="connsiteY1289"/>
              </a:cxn>
              <a:cxn ang="0">
                <a:pos x="connsiteX1290" y="connsiteY1290"/>
              </a:cxn>
              <a:cxn ang="0">
                <a:pos x="connsiteX1291" y="connsiteY1291"/>
              </a:cxn>
              <a:cxn ang="0">
                <a:pos x="connsiteX1292" y="connsiteY1292"/>
              </a:cxn>
              <a:cxn ang="0">
                <a:pos x="connsiteX1293" y="connsiteY1293"/>
              </a:cxn>
              <a:cxn ang="0">
                <a:pos x="connsiteX1294" y="connsiteY1294"/>
              </a:cxn>
              <a:cxn ang="0">
                <a:pos x="connsiteX1295" y="connsiteY1295"/>
              </a:cxn>
              <a:cxn ang="0">
                <a:pos x="connsiteX1296" y="connsiteY1296"/>
              </a:cxn>
              <a:cxn ang="0">
                <a:pos x="connsiteX1297" y="connsiteY1297"/>
              </a:cxn>
              <a:cxn ang="0">
                <a:pos x="connsiteX1298" y="connsiteY1298"/>
              </a:cxn>
              <a:cxn ang="0">
                <a:pos x="connsiteX1299" y="connsiteY1299"/>
              </a:cxn>
              <a:cxn ang="0">
                <a:pos x="connsiteX1300" y="connsiteY1300"/>
              </a:cxn>
              <a:cxn ang="0">
                <a:pos x="connsiteX1301" y="connsiteY1301"/>
              </a:cxn>
              <a:cxn ang="0">
                <a:pos x="connsiteX1302" y="connsiteY1302"/>
              </a:cxn>
              <a:cxn ang="0">
                <a:pos x="connsiteX1303" y="connsiteY1303"/>
              </a:cxn>
              <a:cxn ang="0">
                <a:pos x="connsiteX1304" y="connsiteY1304"/>
              </a:cxn>
              <a:cxn ang="0">
                <a:pos x="connsiteX1305" y="connsiteY1305"/>
              </a:cxn>
              <a:cxn ang="0">
                <a:pos x="connsiteX1306" y="connsiteY1306"/>
              </a:cxn>
              <a:cxn ang="0">
                <a:pos x="connsiteX1307" y="connsiteY1307"/>
              </a:cxn>
              <a:cxn ang="0">
                <a:pos x="connsiteX1308" y="connsiteY1308"/>
              </a:cxn>
              <a:cxn ang="0">
                <a:pos x="connsiteX1309" y="connsiteY1309"/>
              </a:cxn>
              <a:cxn ang="0">
                <a:pos x="connsiteX1310" y="connsiteY1310"/>
              </a:cxn>
              <a:cxn ang="0">
                <a:pos x="connsiteX1311" y="connsiteY1311"/>
              </a:cxn>
              <a:cxn ang="0">
                <a:pos x="connsiteX1312" y="connsiteY1312"/>
              </a:cxn>
              <a:cxn ang="0">
                <a:pos x="connsiteX1313" y="connsiteY1313"/>
              </a:cxn>
              <a:cxn ang="0">
                <a:pos x="connsiteX1314" y="connsiteY1314"/>
              </a:cxn>
              <a:cxn ang="0">
                <a:pos x="connsiteX1315" y="connsiteY1315"/>
              </a:cxn>
              <a:cxn ang="0">
                <a:pos x="connsiteX1316" y="connsiteY1316"/>
              </a:cxn>
              <a:cxn ang="0">
                <a:pos x="connsiteX1317" y="connsiteY1317"/>
              </a:cxn>
              <a:cxn ang="0">
                <a:pos x="connsiteX1318" y="connsiteY1318"/>
              </a:cxn>
              <a:cxn ang="0">
                <a:pos x="connsiteX1319" y="connsiteY1319"/>
              </a:cxn>
              <a:cxn ang="0">
                <a:pos x="connsiteX1320" y="connsiteY1320"/>
              </a:cxn>
              <a:cxn ang="0">
                <a:pos x="connsiteX1321" y="connsiteY1321"/>
              </a:cxn>
              <a:cxn ang="0">
                <a:pos x="connsiteX1322" y="connsiteY1322"/>
              </a:cxn>
              <a:cxn ang="0">
                <a:pos x="connsiteX1323" y="connsiteY1323"/>
              </a:cxn>
              <a:cxn ang="0">
                <a:pos x="connsiteX1324" y="connsiteY1324"/>
              </a:cxn>
              <a:cxn ang="0">
                <a:pos x="connsiteX1325" y="connsiteY1325"/>
              </a:cxn>
              <a:cxn ang="0">
                <a:pos x="connsiteX1326" y="connsiteY1326"/>
              </a:cxn>
              <a:cxn ang="0">
                <a:pos x="connsiteX1327" y="connsiteY1327"/>
              </a:cxn>
              <a:cxn ang="0">
                <a:pos x="connsiteX1328" y="connsiteY1328"/>
              </a:cxn>
              <a:cxn ang="0">
                <a:pos x="connsiteX1329" y="connsiteY1329"/>
              </a:cxn>
              <a:cxn ang="0">
                <a:pos x="connsiteX1330" y="connsiteY1330"/>
              </a:cxn>
              <a:cxn ang="0">
                <a:pos x="connsiteX1331" y="connsiteY1331"/>
              </a:cxn>
              <a:cxn ang="0">
                <a:pos x="connsiteX1332" y="connsiteY1332"/>
              </a:cxn>
              <a:cxn ang="0">
                <a:pos x="connsiteX1333" y="connsiteY1333"/>
              </a:cxn>
              <a:cxn ang="0">
                <a:pos x="connsiteX1334" y="connsiteY1334"/>
              </a:cxn>
              <a:cxn ang="0">
                <a:pos x="connsiteX1335" y="connsiteY1335"/>
              </a:cxn>
              <a:cxn ang="0">
                <a:pos x="connsiteX1336" y="connsiteY1336"/>
              </a:cxn>
              <a:cxn ang="0">
                <a:pos x="connsiteX1337" y="connsiteY1337"/>
              </a:cxn>
              <a:cxn ang="0">
                <a:pos x="connsiteX1338" y="connsiteY1338"/>
              </a:cxn>
              <a:cxn ang="0">
                <a:pos x="connsiteX1339" y="connsiteY1339"/>
              </a:cxn>
              <a:cxn ang="0">
                <a:pos x="connsiteX1340" y="connsiteY1340"/>
              </a:cxn>
              <a:cxn ang="0">
                <a:pos x="connsiteX1341" y="connsiteY1341"/>
              </a:cxn>
              <a:cxn ang="0">
                <a:pos x="connsiteX1342" y="connsiteY1342"/>
              </a:cxn>
              <a:cxn ang="0">
                <a:pos x="connsiteX1343" y="connsiteY1343"/>
              </a:cxn>
              <a:cxn ang="0">
                <a:pos x="connsiteX1344" y="connsiteY1344"/>
              </a:cxn>
              <a:cxn ang="0">
                <a:pos x="connsiteX1345" y="connsiteY1345"/>
              </a:cxn>
              <a:cxn ang="0">
                <a:pos x="connsiteX1346" y="connsiteY1346"/>
              </a:cxn>
              <a:cxn ang="0">
                <a:pos x="connsiteX1347" y="connsiteY1347"/>
              </a:cxn>
              <a:cxn ang="0">
                <a:pos x="connsiteX1348" y="connsiteY1348"/>
              </a:cxn>
              <a:cxn ang="0">
                <a:pos x="connsiteX1349" y="connsiteY1349"/>
              </a:cxn>
              <a:cxn ang="0">
                <a:pos x="connsiteX1350" y="connsiteY1350"/>
              </a:cxn>
              <a:cxn ang="0">
                <a:pos x="connsiteX1351" y="connsiteY1351"/>
              </a:cxn>
              <a:cxn ang="0">
                <a:pos x="connsiteX1352" y="connsiteY1352"/>
              </a:cxn>
              <a:cxn ang="0">
                <a:pos x="connsiteX1353" y="connsiteY1353"/>
              </a:cxn>
              <a:cxn ang="0">
                <a:pos x="connsiteX1354" y="connsiteY1354"/>
              </a:cxn>
              <a:cxn ang="0">
                <a:pos x="connsiteX1355" y="connsiteY1355"/>
              </a:cxn>
              <a:cxn ang="0">
                <a:pos x="connsiteX1356" y="connsiteY1356"/>
              </a:cxn>
              <a:cxn ang="0">
                <a:pos x="connsiteX1357" y="connsiteY1357"/>
              </a:cxn>
              <a:cxn ang="0">
                <a:pos x="connsiteX1358" y="connsiteY1358"/>
              </a:cxn>
              <a:cxn ang="0">
                <a:pos x="connsiteX1359" y="connsiteY1359"/>
              </a:cxn>
              <a:cxn ang="0">
                <a:pos x="connsiteX1360" y="connsiteY1360"/>
              </a:cxn>
              <a:cxn ang="0">
                <a:pos x="connsiteX1361" y="connsiteY1361"/>
              </a:cxn>
              <a:cxn ang="0">
                <a:pos x="connsiteX1362" y="connsiteY1362"/>
              </a:cxn>
              <a:cxn ang="0">
                <a:pos x="connsiteX1363" y="connsiteY1363"/>
              </a:cxn>
              <a:cxn ang="0">
                <a:pos x="connsiteX1364" y="connsiteY1364"/>
              </a:cxn>
              <a:cxn ang="0">
                <a:pos x="connsiteX1365" y="connsiteY1365"/>
              </a:cxn>
              <a:cxn ang="0">
                <a:pos x="connsiteX1366" y="connsiteY1366"/>
              </a:cxn>
              <a:cxn ang="0">
                <a:pos x="connsiteX1367" y="connsiteY1367"/>
              </a:cxn>
              <a:cxn ang="0">
                <a:pos x="connsiteX1368" y="connsiteY1368"/>
              </a:cxn>
              <a:cxn ang="0">
                <a:pos x="connsiteX1369" y="connsiteY1369"/>
              </a:cxn>
              <a:cxn ang="0">
                <a:pos x="connsiteX1370" y="connsiteY1370"/>
              </a:cxn>
              <a:cxn ang="0">
                <a:pos x="connsiteX1371" y="connsiteY1371"/>
              </a:cxn>
              <a:cxn ang="0">
                <a:pos x="connsiteX1372" y="connsiteY1372"/>
              </a:cxn>
              <a:cxn ang="0">
                <a:pos x="connsiteX1373" y="connsiteY1373"/>
              </a:cxn>
              <a:cxn ang="0">
                <a:pos x="connsiteX1374" y="connsiteY1374"/>
              </a:cxn>
              <a:cxn ang="0">
                <a:pos x="connsiteX1375" y="connsiteY1375"/>
              </a:cxn>
              <a:cxn ang="0">
                <a:pos x="connsiteX1376" y="connsiteY1376"/>
              </a:cxn>
              <a:cxn ang="0">
                <a:pos x="connsiteX1377" y="connsiteY1377"/>
              </a:cxn>
              <a:cxn ang="0">
                <a:pos x="connsiteX1378" y="connsiteY1378"/>
              </a:cxn>
              <a:cxn ang="0">
                <a:pos x="connsiteX1379" y="connsiteY1379"/>
              </a:cxn>
              <a:cxn ang="0">
                <a:pos x="connsiteX1380" y="connsiteY1380"/>
              </a:cxn>
              <a:cxn ang="0">
                <a:pos x="connsiteX1381" y="connsiteY1381"/>
              </a:cxn>
              <a:cxn ang="0">
                <a:pos x="connsiteX1382" y="connsiteY1382"/>
              </a:cxn>
              <a:cxn ang="0">
                <a:pos x="connsiteX1383" y="connsiteY1383"/>
              </a:cxn>
              <a:cxn ang="0">
                <a:pos x="connsiteX1384" y="connsiteY1384"/>
              </a:cxn>
              <a:cxn ang="0">
                <a:pos x="connsiteX1385" y="connsiteY1385"/>
              </a:cxn>
              <a:cxn ang="0">
                <a:pos x="connsiteX1386" y="connsiteY1386"/>
              </a:cxn>
              <a:cxn ang="0">
                <a:pos x="connsiteX1387" y="connsiteY1387"/>
              </a:cxn>
              <a:cxn ang="0">
                <a:pos x="connsiteX1388" y="connsiteY1388"/>
              </a:cxn>
              <a:cxn ang="0">
                <a:pos x="connsiteX1389" y="connsiteY1389"/>
              </a:cxn>
              <a:cxn ang="0">
                <a:pos x="connsiteX1390" y="connsiteY1390"/>
              </a:cxn>
              <a:cxn ang="0">
                <a:pos x="connsiteX1391" y="connsiteY1391"/>
              </a:cxn>
              <a:cxn ang="0">
                <a:pos x="connsiteX1392" y="connsiteY1392"/>
              </a:cxn>
              <a:cxn ang="0">
                <a:pos x="connsiteX1393" y="connsiteY1393"/>
              </a:cxn>
              <a:cxn ang="0">
                <a:pos x="connsiteX1394" y="connsiteY1394"/>
              </a:cxn>
              <a:cxn ang="0">
                <a:pos x="connsiteX1395" y="connsiteY1395"/>
              </a:cxn>
              <a:cxn ang="0">
                <a:pos x="connsiteX1396" y="connsiteY1396"/>
              </a:cxn>
              <a:cxn ang="0">
                <a:pos x="connsiteX1397" y="connsiteY1397"/>
              </a:cxn>
              <a:cxn ang="0">
                <a:pos x="connsiteX1398" y="connsiteY1398"/>
              </a:cxn>
              <a:cxn ang="0">
                <a:pos x="connsiteX1399" y="connsiteY1399"/>
              </a:cxn>
              <a:cxn ang="0">
                <a:pos x="connsiteX1400" y="connsiteY1400"/>
              </a:cxn>
              <a:cxn ang="0">
                <a:pos x="connsiteX1401" y="connsiteY1401"/>
              </a:cxn>
              <a:cxn ang="0">
                <a:pos x="connsiteX1402" y="connsiteY1402"/>
              </a:cxn>
              <a:cxn ang="0">
                <a:pos x="connsiteX1403" y="connsiteY1403"/>
              </a:cxn>
              <a:cxn ang="0">
                <a:pos x="connsiteX1404" y="connsiteY1404"/>
              </a:cxn>
              <a:cxn ang="0">
                <a:pos x="connsiteX1405" y="connsiteY1405"/>
              </a:cxn>
              <a:cxn ang="0">
                <a:pos x="connsiteX1406" y="connsiteY1406"/>
              </a:cxn>
              <a:cxn ang="0">
                <a:pos x="connsiteX1407" y="connsiteY1407"/>
              </a:cxn>
              <a:cxn ang="0">
                <a:pos x="connsiteX1408" y="connsiteY1408"/>
              </a:cxn>
              <a:cxn ang="0">
                <a:pos x="connsiteX1409" y="connsiteY1409"/>
              </a:cxn>
              <a:cxn ang="0">
                <a:pos x="connsiteX1410" y="connsiteY1410"/>
              </a:cxn>
              <a:cxn ang="0">
                <a:pos x="connsiteX1411" y="connsiteY1411"/>
              </a:cxn>
              <a:cxn ang="0">
                <a:pos x="connsiteX1412" y="connsiteY1412"/>
              </a:cxn>
              <a:cxn ang="0">
                <a:pos x="connsiteX1413" y="connsiteY1413"/>
              </a:cxn>
              <a:cxn ang="0">
                <a:pos x="connsiteX1414" y="connsiteY1414"/>
              </a:cxn>
              <a:cxn ang="0">
                <a:pos x="connsiteX1415" y="connsiteY1415"/>
              </a:cxn>
              <a:cxn ang="0">
                <a:pos x="connsiteX1416" y="connsiteY1416"/>
              </a:cxn>
              <a:cxn ang="0">
                <a:pos x="connsiteX1417" y="connsiteY1417"/>
              </a:cxn>
              <a:cxn ang="0">
                <a:pos x="connsiteX1418" y="connsiteY1418"/>
              </a:cxn>
              <a:cxn ang="0">
                <a:pos x="connsiteX1419" y="connsiteY1419"/>
              </a:cxn>
              <a:cxn ang="0">
                <a:pos x="connsiteX1420" y="connsiteY1420"/>
              </a:cxn>
              <a:cxn ang="0">
                <a:pos x="connsiteX1421" y="connsiteY1421"/>
              </a:cxn>
              <a:cxn ang="0">
                <a:pos x="connsiteX1422" y="connsiteY1422"/>
              </a:cxn>
              <a:cxn ang="0">
                <a:pos x="connsiteX1423" y="connsiteY1423"/>
              </a:cxn>
              <a:cxn ang="0">
                <a:pos x="connsiteX1424" y="connsiteY1424"/>
              </a:cxn>
              <a:cxn ang="0">
                <a:pos x="connsiteX1425" y="connsiteY1425"/>
              </a:cxn>
              <a:cxn ang="0">
                <a:pos x="connsiteX1426" y="connsiteY1426"/>
              </a:cxn>
              <a:cxn ang="0">
                <a:pos x="connsiteX1427" y="connsiteY1427"/>
              </a:cxn>
              <a:cxn ang="0">
                <a:pos x="connsiteX1428" y="connsiteY1428"/>
              </a:cxn>
              <a:cxn ang="0">
                <a:pos x="connsiteX1429" y="connsiteY1429"/>
              </a:cxn>
              <a:cxn ang="0">
                <a:pos x="connsiteX1430" y="connsiteY1430"/>
              </a:cxn>
              <a:cxn ang="0">
                <a:pos x="connsiteX1431" y="connsiteY1431"/>
              </a:cxn>
              <a:cxn ang="0">
                <a:pos x="connsiteX1432" y="connsiteY1432"/>
              </a:cxn>
              <a:cxn ang="0">
                <a:pos x="connsiteX1433" y="connsiteY1433"/>
              </a:cxn>
              <a:cxn ang="0">
                <a:pos x="connsiteX1434" y="connsiteY1434"/>
              </a:cxn>
              <a:cxn ang="0">
                <a:pos x="connsiteX1435" y="connsiteY1435"/>
              </a:cxn>
              <a:cxn ang="0">
                <a:pos x="connsiteX1436" y="connsiteY1436"/>
              </a:cxn>
              <a:cxn ang="0">
                <a:pos x="connsiteX1437" y="connsiteY1437"/>
              </a:cxn>
              <a:cxn ang="0">
                <a:pos x="connsiteX1438" y="connsiteY1438"/>
              </a:cxn>
              <a:cxn ang="0">
                <a:pos x="connsiteX1439" y="connsiteY1439"/>
              </a:cxn>
              <a:cxn ang="0">
                <a:pos x="connsiteX1440" y="connsiteY1440"/>
              </a:cxn>
              <a:cxn ang="0">
                <a:pos x="connsiteX1441" y="connsiteY1441"/>
              </a:cxn>
              <a:cxn ang="0">
                <a:pos x="connsiteX1442" y="connsiteY1442"/>
              </a:cxn>
              <a:cxn ang="0">
                <a:pos x="connsiteX1443" y="connsiteY1443"/>
              </a:cxn>
              <a:cxn ang="0">
                <a:pos x="connsiteX1444" y="connsiteY1444"/>
              </a:cxn>
              <a:cxn ang="0">
                <a:pos x="connsiteX1445" y="connsiteY1445"/>
              </a:cxn>
              <a:cxn ang="0">
                <a:pos x="connsiteX1446" y="connsiteY1446"/>
              </a:cxn>
              <a:cxn ang="0">
                <a:pos x="connsiteX1447" y="connsiteY1447"/>
              </a:cxn>
              <a:cxn ang="0">
                <a:pos x="connsiteX1448" y="connsiteY1448"/>
              </a:cxn>
              <a:cxn ang="0">
                <a:pos x="connsiteX1449" y="connsiteY1449"/>
              </a:cxn>
              <a:cxn ang="0">
                <a:pos x="connsiteX1450" y="connsiteY1450"/>
              </a:cxn>
              <a:cxn ang="0">
                <a:pos x="connsiteX1451" y="connsiteY1451"/>
              </a:cxn>
              <a:cxn ang="0">
                <a:pos x="connsiteX1452" y="connsiteY1452"/>
              </a:cxn>
              <a:cxn ang="0">
                <a:pos x="connsiteX1453" y="connsiteY1453"/>
              </a:cxn>
              <a:cxn ang="0">
                <a:pos x="connsiteX1454" y="connsiteY1454"/>
              </a:cxn>
              <a:cxn ang="0">
                <a:pos x="connsiteX1455" y="connsiteY1455"/>
              </a:cxn>
              <a:cxn ang="0">
                <a:pos x="connsiteX1456" y="connsiteY1456"/>
              </a:cxn>
              <a:cxn ang="0">
                <a:pos x="connsiteX1457" y="connsiteY1457"/>
              </a:cxn>
              <a:cxn ang="0">
                <a:pos x="connsiteX1458" y="connsiteY1458"/>
              </a:cxn>
              <a:cxn ang="0">
                <a:pos x="connsiteX1459" y="connsiteY1459"/>
              </a:cxn>
              <a:cxn ang="0">
                <a:pos x="connsiteX1460" y="connsiteY1460"/>
              </a:cxn>
              <a:cxn ang="0">
                <a:pos x="connsiteX1461" y="connsiteY1461"/>
              </a:cxn>
              <a:cxn ang="0">
                <a:pos x="connsiteX1462" y="connsiteY1462"/>
              </a:cxn>
              <a:cxn ang="0">
                <a:pos x="connsiteX1463" y="connsiteY1463"/>
              </a:cxn>
              <a:cxn ang="0">
                <a:pos x="connsiteX1464" y="connsiteY1464"/>
              </a:cxn>
              <a:cxn ang="0">
                <a:pos x="connsiteX1465" y="connsiteY1465"/>
              </a:cxn>
              <a:cxn ang="0">
                <a:pos x="connsiteX1466" y="connsiteY1466"/>
              </a:cxn>
              <a:cxn ang="0">
                <a:pos x="connsiteX1467" y="connsiteY1467"/>
              </a:cxn>
              <a:cxn ang="0">
                <a:pos x="connsiteX1468" y="connsiteY1468"/>
              </a:cxn>
              <a:cxn ang="0">
                <a:pos x="connsiteX1469" y="connsiteY1469"/>
              </a:cxn>
              <a:cxn ang="0">
                <a:pos x="connsiteX1470" y="connsiteY1470"/>
              </a:cxn>
              <a:cxn ang="0">
                <a:pos x="connsiteX1471" y="connsiteY1471"/>
              </a:cxn>
              <a:cxn ang="0">
                <a:pos x="connsiteX1472" y="connsiteY1472"/>
              </a:cxn>
              <a:cxn ang="0">
                <a:pos x="connsiteX1473" y="connsiteY1473"/>
              </a:cxn>
              <a:cxn ang="0">
                <a:pos x="connsiteX1474" y="connsiteY1474"/>
              </a:cxn>
              <a:cxn ang="0">
                <a:pos x="connsiteX1475" y="connsiteY1475"/>
              </a:cxn>
              <a:cxn ang="0">
                <a:pos x="connsiteX1476" y="connsiteY1476"/>
              </a:cxn>
              <a:cxn ang="0">
                <a:pos x="connsiteX1477" y="connsiteY1477"/>
              </a:cxn>
              <a:cxn ang="0">
                <a:pos x="connsiteX1478" y="connsiteY1478"/>
              </a:cxn>
              <a:cxn ang="0">
                <a:pos x="connsiteX1479" y="connsiteY1479"/>
              </a:cxn>
              <a:cxn ang="0">
                <a:pos x="connsiteX1480" y="connsiteY1480"/>
              </a:cxn>
              <a:cxn ang="0">
                <a:pos x="connsiteX1481" y="connsiteY1481"/>
              </a:cxn>
              <a:cxn ang="0">
                <a:pos x="connsiteX1482" y="connsiteY1482"/>
              </a:cxn>
              <a:cxn ang="0">
                <a:pos x="connsiteX1483" y="connsiteY1483"/>
              </a:cxn>
              <a:cxn ang="0">
                <a:pos x="connsiteX1484" y="connsiteY1484"/>
              </a:cxn>
              <a:cxn ang="0">
                <a:pos x="connsiteX1485" y="connsiteY1485"/>
              </a:cxn>
              <a:cxn ang="0">
                <a:pos x="connsiteX1486" y="connsiteY1486"/>
              </a:cxn>
              <a:cxn ang="0">
                <a:pos x="connsiteX1487" y="connsiteY1487"/>
              </a:cxn>
              <a:cxn ang="0">
                <a:pos x="connsiteX1488" y="connsiteY1488"/>
              </a:cxn>
              <a:cxn ang="0">
                <a:pos x="connsiteX1489" y="connsiteY1489"/>
              </a:cxn>
              <a:cxn ang="0">
                <a:pos x="connsiteX1490" y="connsiteY1490"/>
              </a:cxn>
              <a:cxn ang="0">
                <a:pos x="connsiteX1491" y="connsiteY1491"/>
              </a:cxn>
              <a:cxn ang="0">
                <a:pos x="connsiteX1492" y="connsiteY1492"/>
              </a:cxn>
              <a:cxn ang="0">
                <a:pos x="connsiteX1493" y="connsiteY1493"/>
              </a:cxn>
              <a:cxn ang="0">
                <a:pos x="connsiteX1494" y="connsiteY1494"/>
              </a:cxn>
              <a:cxn ang="0">
                <a:pos x="connsiteX1495" y="connsiteY1495"/>
              </a:cxn>
              <a:cxn ang="0">
                <a:pos x="connsiteX1496" y="connsiteY1496"/>
              </a:cxn>
              <a:cxn ang="0">
                <a:pos x="connsiteX1497" y="connsiteY1497"/>
              </a:cxn>
              <a:cxn ang="0">
                <a:pos x="connsiteX1498" y="connsiteY1498"/>
              </a:cxn>
              <a:cxn ang="0">
                <a:pos x="connsiteX1499" y="connsiteY1499"/>
              </a:cxn>
              <a:cxn ang="0">
                <a:pos x="connsiteX1500" y="connsiteY1500"/>
              </a:cxn>
              <a:cxn ang="0">
                <a:pos x="connsiteX1501" y="connsiteY1501"/>
              </a:cxn>
              <a:cxn ang="0">
                <a:pos x="connsiteX1502" y="connsiteY1502"/>
              </a:cxn>
              <a:cxn ang="0">
                <a:pos x="connsiteX1503" y="connsiteY1503"/>
              </a:cxn>
              <a:cxn ang="0">
                <a:pos x="connsiteX1504" y="connsiteY1504"/>
              </a:cxn>
              <a:cxn ang="0">
                <a:pos x="connsiteX1505" y="connsiteY1505"/>
              </a:cxn>
              <a:cxn ang="0">
                <a:pos x="connsiteX1506" y="connsiteY1506"/>
              </a:cxn>
              <a:cxn ang="0">
                <a:pos x="connsiteX1507" y="connsiteY1507"/>
              </a:cxn>
              <a:cxn ang="0">
                <a:pos x="connsiteX1508" y="connsiteY1508"/>
              </a:cxn>
              <a:cxn ang="0">
                <a:pos x="connsiteX1509" y="connsiteY1509"/>
              </a:cxn>
              <a:cxn ang="0">
                <a:pos x="connsiteX1510" y="connsiteY1510"/>
              </a:cxn>
              <a:cxn ang="0">
                <a:pos x="connsiteX1511" y="connsiteY1511"/>
              </a:cxn>
              <a:cxn ang="0">
                <a:pos x="connsiteX1512" y="connsiteY1512"/>
              </a:cxn>
              <a:cxn ang="0">
                <a:pos x="connsiteX1513" y="connsiteY1513"/>
              </a:cxn>
              <a:cxn ang="0">
                <a:pos x="connsiteX1514" y="connsiteY1514"/>
              </a:cxn>
              <a:cxn ang="0">
                <a:pos x="connsiteX1515" y="connsiteY1515"/>
              </a:cxn>
              <a:cxn ang="0">
                <a:pos x="connsiteX1516" y="connsiteY1516"/>
              </a:cxn>
              <a:cxn ang="0">
                <a:pos x="connsiteX1517" y="connsiteY1517"/>
              </a:cxn>
              <a:cxn ang="0">
                <a:pos x="connsiteX1518" y="connsiteY1518"/>
              </a:cxn>
              <a:cxn ang="0">
                <a:pos x="connsiteX1519" y="connsiteY1519"/>
              </a:cxn>
              <a:cxn ang="0">
                <a:pos x="connsiteX1520" y="connsiteY1520"/>
              </a:cxn>
              <a:cxn ang="0">
                <a:pos x="connsiteX1521" y="connsiteY1521"/>
              </a:cxn>
              <a:cxn ang="0">
                <a:pos x="connsiteX1522" y="connsiteY1522"/>
              </a:cxn>
              <a:cxn ang="0">
                <a:pos x="connsiteX1523" y="connsiteY1523"/>
              </a:cxn>
              <a:cxn ang="0">
                <a:pos x="connsiteX1524" y="connsiteY1524"/>
              </a:cxn>
              <a:cxn ang="0">
                <a:pos x="connsiteX1525" y="connsiteY1525"/>
              </a:cxn>
              <a:cxn ang="0">
                <a:pos x="connsiteX1526" y="connsiteY1526"/>
              </a:cxn>
              <a:cxn ang="0">
                <a:pos x="connsiteX1527" y="connsiteY1527"/>
              </a:cxn>
              <a:cxn ang="0">
                <a:pos x="connsiteX1528" y="connsiteY1528"/>
              </a:cxn>
              <a:cxn ang="0">
                <a:pos x="connsiteX1529" y="connsiteY1529"/>
              </a:cxn>
              <a:cxn ang="0">
                <a:pos x="connsiteX1530" y="connsiteY1530"/>
              </a:cxn>
              <a:cxn ang="0">
                <a:pos x="connsiteX1531" y="connsiteY1531"/>
              </a:cxn>
              <a:cxn ang="0">
                <a:pos x="connsiteX1532" y="connsiteY1532"/>
              </a:cxn>
              <a:cxn ang="0">
                <a:pos x="connsiteX1533" y="connsiteY1533"/>
              </a:cxn>
              <a:cxn ang="0">
                <a:pos x="connsiteX1534" y="connsiteY1534"/>
              </a:cxn>
              <a:cxn ang="0">
                <a:pos x="connsiteX1535" y="connsiteY1535"/>
              </a:cxn>
              <a:cxn ang="0">
                <a:pos x="connsiteX1536" y="connsiteY1536"/>
              </a:cxn>
              <a:cxn ang="0">
                <a:pos x="connsiteX1537" y="connsiteY1537"/>
              </a:cxn>
              <a:cxn ang="0">
                <a:pos x="connsiteX1538" y="connsiteY1538"/>
              </a:cxn>
              <a:cxn ang="0">
                <a:pos x="connsiteX1539" y="connsiteY1539"/>
              </a:cxn>
              <a:cxn ang="0">
                <a:pos x="connsiteX1540" y="connsiteY1540"/>
              </a:cxn>
              <a:cxn ang="0">
                <a:pos x="connsiteX1541" y="connsiteY1541"/>
              </a:cxn>
              <a:cxn ang="0">
                <a:pos x="connsiteX1542" y="connsiteY1542"/>
              </a:cxn>
              <a:cxn ang="0">
                <a:pos x="connsiteX1543" y="connsiteY1543"/>
              </a:cxn>
              <a:cxn ang="0">
                <a:pos x="connsiteX1544" y="connsiteY1544"/>
              </a:cxn>
              <a:cxn ang="0">
                <a:pos x="connsiteX1545" y="connsiteY1545"/>
              </a:cxn>
              <a:cxn ang="0">
                <a:pos x="connsiteX1546" y="connsiteY1546"/>
              </a:cxn>
              <a:cxn ang="0">
                <a:pos x="connsiteX1547" y="connsiteY1547"/>
              </a:cxn>
              <a:cxn ang="0">
                <a:pos x="connsiteX1548" y="connsiteY1548"/>
              </a:cxn>
              <a:cxn ang="0">
                <a:pos x="connsiteX1549" y="connsiteY1549"/>
              </a:cxn>
              <a:cxn ang="0">
                <a:pos x="connsiteX1550" y="connsiteY1550"/>
              </a:cxn>
              <a:cxn ang="0">
                <a:pos x="connsiteX1551" y="connsiteY1551"/>
              </a:cxn>
              <a:cxn ang="0">
                <a:pos x="connsiteX1552" y="connsiteY1552"/>
              </a:cxn>
              <a:cxn ang="0">
                <a:pos x="connsiteX1553" y="connsiteY1553"/>
              </a:cxn>
              <a:cxn ang="0">
                <a:pos x="connsiteX1554" y="connsiteY1554"/>
              </a:cxn>
              <a:cxn ang="0">
                <a:pos x="connsiteX1555" y="connsiteY1555"/>
              </a:cxn>
              <a:cxn ang="0">
                <a:pos x="connsiteX1556" y="connsiteY1556"/>
              </a:cxn>
              <a:cxn ang="0">
                <a:pos x="connsiteX1557" y="connsiteY1557"/>
              </a:cxn>
              <a:cxn ang="0">
                <a:pos x="connsiteX1558" y="connsiteY1558"/>
              </a:cxn>
              <a:cxn ang="0">
                <a:pos x="connsiteX1559" y="connsiteY1559"/>
              </a:cxn>
              <a:cxn ang="0">
                <a:pos x="connsiteX1560" y="connsiteY1560"/>
              </a:cxn>
              <a:cxn ang="0">
                <a:pos x="connsiteX1561" y="connsiteY1561"/>
              </a:cxn>
              <a:cxn ang="0">
                <a:pos x="connsiteX1562" y="connsiteY1562"/>
              </a:cxn>
              <a:cxn ang="0">
                <a:pos x="connsiteX1563" y="connsiteY1563"/>
              </a:cxn>
              <a:cxn ang="0">
                <a:pos x="connsiteX1564" y="connsiteY1564"/>
              </a:cxn>
              <a:cxn ang="0">
                <a:pos x="connsiteX1565" y="connsiteY1565"/>
              </a:cxn>
              <a:cxn ang="0">
                <a:pos x="connsiteX1566" y="connsiteY1566"/>
              </a:cxn>
              <a:cxn ang="0">
                <a:pos x="connsiteX1567" y="connsiteY1567"/>
              </a:cxn>
              <a:cxn ang="0">
                <a:pos x="connsiteX1568" y="connsiteY1568"/>
              </a:cxn>
              <a:cxn ang="0">
                <a:pos x="connsiteX1569" y="connsiteY1569"/>
              </a:cxn>
              <a:cxn ang="0">
                <a:pos x="connsiteX1570" y="connsiteY1570"/>
              </a:cxn>
              <a:cxn ang="0">
                <a:pos x="connsiteX1571" y="connsiteY1571"/>
              </a:cxn>
              <a:cxn ang="0">
                <a:pos x="connsiteX1572" y="connsiteY1572"/>
              </a:cxn>
              <a:cxn ang="0">
                <a:pos x="connsiteX1573" y="connsiteY1573"/>
              </a:cxn>
              <a:cxn ang="0">
                <a:pos x="connsiteX1574" y="connsiteY1574"/>
              </a:cxn>
              <a:cxn ang="0">
                <a:pos x="connsiteX1575" y="connsiteY1575"/>
              </a:cxn>
              <a:cxn ang="0">
                <a:pos x="connsiteX1576" y="connsiteY1576"/>
              </a:cxn>
              <a:cxn ang="0">
                <a:pos x="connsiteX1577" y="connsiteY1577"/>
              </a:cxn>
              <a:cxn ang="0">
                <a:pos x="connsiteX1578" y="connsiteY1578"/>
              </a:cxn>
              <a:cxn ang="0">
                <a:pos x="connsiteX1579" y="connsiteY1579"/>
              </a:cxn>
              <a:cxn ang="0">
                <a:pos x="connsiteX1580" y="connsiteY1580"/>
              </a:cxn>
              <a:cxn ang="0">
                <a:pos x="connsiteX1581" y="connsiteY1581"/>
              </a:cxn>
              <a:cxn ang="0">
                <a:pos x="connsiteX1582" y="connsiteY1582"/>
              </a:cxn>
              <a:cxn ang="0">
                <a:pos x="connsiteX1583" y="connsiteY1583"/>
              </a:cxn>
              <a:cxn ang="0">
                <a:pos x="connsiteX1584" y="connsiteY1584"/>
              </a:cxn>
              <a:cxn ang="0">
                <a:pos x="connsiteX1585" y="connsiteY1585"/>
              </a:cxn>
              <a:cxn ang="0">
                <a:pos x="connsiteX1586" y="connsiteY1586"/>
              </a:cxn>
              <a:cxn ang="0">
                <a:pos x="connsiteX1587" y="connsiteY1587"/>
              </a:cxn>
              <a:cxn ang="0">
                <a:pos x="connsiteX1588" y="connsiteY1588"/>
              </a:cxn>
              <a:cxn ang="0">
                <a:pos x="connsiteX1589" y="connsiteY1589"/>
              </a:cxn>
              <a:cxn ang="0">
                <a:pos x="connsiteX1590" y="connsiteY1590"/>
              </a:cxn>
              <a:cxn ang="0">
                <a:pos x="connsiteX1591" y="connsiteY1591"/>
              </a:cxn>
              <a:cxn ang="0">
                <a:pos x="connsiteX1592" y="connsiteY1592"/>
              </a:cxn>
              <a:cxn ang="0">
                <a:pos x="connsiteX1593" y="connsiteY1593"/>
              </a:cxn>
              <a:cxn ang="0">
                <a:pos x="connsiteX1594" y="connsiteY1594"/>
              </a:cxn>
              <a:cxn ang="0">
                <a:pos x="connsiteX1595" y="connsiteY1595"/>
              </a:cxn>
              <a:cxn ang="0">
                <a:pos x="connsiteX1596" y="connsiteY1596"/>
              </a:cxn>
              <a:cxn ang="0">
                <a:pos x="connsiteX1597" y="connsiteY1597"/>
              </a:cxn>
              <a:cxn ang="0">
                <a:pos x="connsiteX1598" y="connsiteY1598"/>
              </a:cxn>
              <a:cxn ang="0">
                <a:pos x="connsiteX1599" y="connsiteY1599"/>
              </a:cxn>
              <a:cxn ang="0">
                <a:pos x="connsiteX1600" y="connsiteY1600"/>
              </a:cxn>
              <a:cxn ang="0">
                <a:pos x="connsiteX1601" y="connsiteY1601"/>
              </a:cxn>
              <a:cxn ang="0">
                <a:pos x="connsiteX1602" y="connsiteY1602"/>
              </a:cxn>
              <a:cxn ang="0">
                <a:pos x="connsiteX1603" y="connsiteY1603"/>
              </a:cxn>
              <a:cxn ang="0">
                <a:pos x="connsiteX1604" y="connsiteY1604"/>
              </a:cxn>
              <a:cxn ang="0">
                <a:pos x="connsiteX1605" y="connsiteY1605"/>
              </a:cxn>
              <a:cxn ang="0">
                <a:pos x="connsiteX1606" y="connsiteY1606"/>
              </a:cxn>
              <a:cxn ang="0">
                <a:pos x="connsiteX1607" y="connsiteY1607"/>
              </a:cxn>
              <a:cxn ang="0">
                <a:pos x="connsiteX1608" y="connsiteY1608"/>
              </a:cxn>
              <a:cxn ang="0">
                <a:pos x="connsiteX1609" y="connsiteY1609"/>
              </a:cxn>
              <a:cxn ang="0">
                <a:pos x="connsiteX1610" y="connsiteY1610"/>
              </a:cxn>
              <a:cxn ang="0">
                <a:pos x="connsiteX1611" y="connsiteY1611"/>
              </a:cxn>
              <a:cxn ang="0">
                <a:pos x="connsiteX1612" y="connsiteY1612"/>
              </a:cxn>
              <a:cxn ang="0">
                <a:pos x="connsiteX1613" y="connsiteY1613"/>
              </a:cxn>
              <a:cxn ang="0">
                <a:pos x="connsiteX1614" y="connsiteY1614"/>
              </a:cxn>
              <a:cxn ang="0">
                <a:pos x="connsiteX1615" y="connsiteY1615"/>
              </a:cxn>
              <a:cxn ang="0">
                <a:pos x="connsiteX1616" y="connsiteY1616"/>
              </a:cxn>
              <a:cxn ang="0">
                <a:pos x="connsiteX1617" y="connsiteY1617"/>
              </a:cxn>
              <a:cxn ang="0">
                <a:pos x="connsiteX1618" y="connsiteY1618"/>
              </a:cxn>
              <a:cxn ang="0">
                <a:pos x="connsiteX1619" y="connsiteY1619"/>
              </a:cxn>
              <a:cxn ang="0">
                <a:pos x="connsiteX1620" y="connsiteY1620"/>
              </a:cxn>
              <a:cxn ang="0">
                <a:pos x="connsiteX1621" y="connsiteY1621"/>
              </a:cxn>
              <a:cxn ang="0">
                <a:pos x="connsiteX1622" y="connsiteY1622"/>
              </a:cxn>
              <a:cxn ang="0">
                <a:pos x="connsiteX1623" y="connsiteY1623"/>
              </a:cxn>
              <a:cxn ang="0">
                <a:pos x="connsiteX1624" y="connsiteY1624"/>
              </a:cxn>
              <a:cxn ang="0">
                <a:pos x="connsiteX1625" y="connsiteY1625"/>
              </a:cxn>
              <a:cxn ang="0">
                <a:pos x="connsiteX1626" y="connsiteY1626"/>
              </a:cxn>
              <a:cxn ang="0">
                <a:pos x="connsiteX1627" y="connsiteY1627"/>
              </a:cxn>
              <a:cxn ang="0">
                <a:pos x="connsiteX1628" y="connsiteY1628"/>
              </a:cxn>
              <a:cxn ang="0">
                <a:pos x="connsiteX1629" y="connsiteY1629"/>
              </a:cxn>
              <a:cxn ang="0">
                <a:pos x="connsiteX1630" y="connsiteY1630"/>
              </a:cxn>
              <a:cxn ang="0">
                <a:pos x="connsiteX1631" y="connsiteY1631"/>
              </a:cxn>
              <a:cxn ang="0">
                <a:pos x="connsiteX1632" y="connsiteY1632"/>
              </a:cxn>
              <a:cxn ang="0">
                <a:pos x="connsiteX1633" y="connsiteY1633"/>
              </a:cxn>
              <a:cxn ang="0">
                <a:pos x="connsiteX1634" y="connsiteY1634"/>
              </a:cxn>
              <a:cxn ang="0">
                <a:pos x="connsiteX1635" y="connsiteY1635"/>
              </a:cxn>
              <a:cxn ang="0">
                <a:pos x="connsiteX1636" y="connsiteY1636"/>
              </a:cxn>
              <a:cxn ang="0">
                <a:pos x="connsiteX1637" y="connsiteY1637"/>
              </a:cxn>
              <a:cxn ang="0">
                <a:pos x="connsiteX1638" y="connsiteY1638"/>
              </a:cxn>
              <a:cxn ang="0">
                <a:pos x="connsiteX1639" y="connsiteY1639"/>
              </a:cxn>
              <a:cxn ang="0">
                <a:pos x="connsiteX1640" y="connsiteY1640"/>
              </a:cxn>
              <a:cxn ang="0">
                <a:pos x="connsiteX1641" y="connsiteY1641"/>
              </a:cxn>
              <a:cxn ang="0">
                <a:pos x="connsiteX1642" y="connsiteY1642"/>
              </a:cxn>
              <a:cxn ang="0">
                <a:pos x="connsiteX1643" y="connsiteY1643"/>
              </a:cxn>
              <a:cxn ang="0">
                <a:pos x="connsiteX1644" y="connsiteY1644"/>
              </a:cxn>
              <a:cxn ang="0">
                <a:pos x="connsiteX1645" y="connsiteY1645"/>
              </a:cxn>
              <a:cxn ang="0">
                <a:pos x="connsiteX1646" y="connsiteY1646"/>
              </a:cxn>
              <a:cxn ang="0">
                <a:pos x="connsiteX1647" y="connsiteY1647"/>
              </a:cxn>
              <a:cxn ang="0">
                <a:pos x="connsiteX1648" y="connsiteY1648"/>
              </a:cxn>
              <a:cxn ang="0">
                <a:pos x="connsiteX1649" y="connsiteY1649"/>
              </a:cxn>
              <a:cxn ang="0">
                <a:pos x="connsiteX1650" y="connsiteY1650"/>
              </a:cxn>
              <a:cxn ang="0">
                <a:pos x="connsiteX1651" y="connsiteY1651"/>
              </a:cxn>
              <a:cxn ang="0">
                <a:pos x="connsiteX1652" y="connsiteY1652"/>
              </a:cxn>
              <a:cxn ang="0">
                <a:pos x="connsiteX1653" y="connsiteY1653"/>
              </a:cxn>
              <a:cxn ang="0">
                <a:pos x="connsiteX1654" y="connsiteY1654"/>
              </a:cxn>
              <a:cxn ang="0">
                <a:pos x="connsiteX1655" y="connsiteY1655"/>
              </a:cxn>
              <a:cxn ang="0">
                <a:pos x="connsiteX1656" y="connsiteY1656"/>
              </a:cxn>
              <a:cxn ang="0">
                <a:pos x="connsiteX1657" y="connsiteY1657"/>
              </a:cxn>
              <a:cxn ang="0">
                <a:pos x="connsiteX1658" y="connsiteY1658"/>
              </a:cxn>
              <a:cxn ang="0">
                <a:pos x="connsiteX1659" y="connsiteY1659"/>
              </a:cxn>
              <a:cxn ang="0">
                <a:pos x="connsiteX1660" y="connsiteY1660"/>
              </a:cxn>
              <a:cxn ang="0">
                <a:pos x="connsiteX1661" y="connsiteY1661"/>
              </a:cxn>
              <a:cxn ang="0">
                <a:pos x="connsiteX1662" y="connsiteY1662"/>
              </a:cxn>
              <a:cxn ang="0">
                <a:pos x="connsiteX1663" y="connsiteY1663"/>
              </a:cxn>
              <a:cxn ang="0">
                <a:pos x="connsiteX1664" y="connsiteY1664"/>
              </a:cxn>
              <a:cxn ang="0">
                <a:pos x="connsiteX1665" y="connsiteY1665"/>
              </a:cxn>
              <a:cxn ang="0">
                <a:pos x="connsiteX1666" y="connsiteY1666"/>
              </a:cxn>
              <a:cxn ang="0">
                <a:pos x="connsiteX1667" y="connsiteY1667"/>
              </a:cxn>
              <a:cxn ang="0">
                <a:pos x="connsiteX1668" y="connsiteY1668"/>
              </a:cxn>
              <a:cxn ang="0">
                <a:pos x="connsiteX1669" y="connsiteY1669"/>
              </a:cxn>
              <a:cxn ang="0">
                <a:pos x="connsiteX1670" y="connsiteY1670"/>
              </a:cxn>
              <a:cxn ang="0">
                <a:pos x="connsiteX1671" y="connsiteY1671"/>
              </a:cxn>
              <a:cxn ang="0">
                <a:pos x="connsiteX1672" y="connsiteY1672"/>
              </a:cxn>
              <a:cxn ang="0">
                <a:pos x="connsiteX1673" y="connsiteY1673"/>
              </a:cxn>
              <a:cxn ang="0">
                <a:pos x="connsiteX1674" y="connsiteY1674"/>
              </a:cxn>
              <a:cxn ang="0">
                <a:pos x="connsiteX1675" y="connsiteY1675"/>
              </a:cxn>
              <a:cxn ang="0">
                <a:pos x="connsiteX1676" y="connsiteY1676"/>
              </a:cxn>
              <a:cxn ang="0">
                <a:pos x="connsiteX1677" y="connsiteY1677"/>
              </a:cxn>
              <a:cxn ang="0">
                <a:pos x="connsiteX1678" y="connsiteY1678"/>
              </a:cxn>
              <a:cxn ang="0">
                <a:pos x="connsiteX1679" y="connsiteY1679"/>
              </a:cxn>
              <a:cxn ang="0">
                <a:pos x="connsiteX1680" y="connsiteY1680"/>
              </a:cxn>
              <a:cxn ang="0">
                <a:pos x="connsiteX1681" y="connsiteY1681"/>
              </a:cxn>
              <a:cxn ang="0">
                <a:pos x="connsiteX1682" y="connsiteY1682"/>
              </a:cxn>
              <a:cxn ang="0">
                <a:pos x="connsiteX1683" y="connsiteY1683"/>
              </a:cxn>
              <a:cxn ang="0">
                <a:pos x="connsiteX1684" y="connsiteY1684"/>
              </a:cxn>
              <a:cxn ang="0">
                <a:pos x="connsiteX1685" y="connsiteY1685"/>
              </a:cxn>
              <a:cxn ang="0">
                <a:pos x="connsiteX1686" y="connsiteY1686"/>
              </a:cxn>
              <a:cxn ang="0">
                <a:pos x="connsiteX1687" y="connsiteY1687"/>
              </a:cxn>
              <a:cxn ang="0">
                <a:pos x="connsiteX1688" y="connsiteY1688"/>
              </a:cxn>
              <a:cxn ang="0">
                <a:pos x="connsiteX1689" y="connsiteY1689"/>
              </a:cxn>
              <a:cxn ang="0">
                <a:pos x="connsiteX1690" y="connsiteY1690"/>
              </a:cxn>
              <a:cxn ang="0">
                <a:pos x="connsiteX1691" y="connsiteY1691"/>
              </a:cxn>
              <a:cxn ang="0">
                <a:pos x="connsiteX1692" y="connsiteY1692"/>
              </a:cxn>
              <a:cxn ang="0">
                <a:pos x="connsiteX1693" y="connsiteY1693"/>
              </a:cxn>
              <a:cxn ang="0">
                <a:pos x="connsiteX1694" y="connsiteY1694"/>
              </a:cxn>
              <a:cxn ang="0">
                <a:pos x="connsiteX1695" y="connsiteY1695"/>
              </a:cxn>
              <a:cxn ang="0">
                <a:pos x="connsiteX1696" y="connsiteY1696"/>
              </a:cxn>
              <a:cxn ang="0">
                <a:pos x="connsiteX1697" y="connsiteY1697"/>
              </a:cxn>
              <a:cxn ang="0">
                <a:pos x="connsiteX1698" y="connsiteY1698"/>
              </a:cxn>
              <a:cxn ang="0">
                <a:pos x="connsiteX1699" y="connsiteY1699"/>
              </a:cxn>
              <a:cxn ang="0">
                <a:pos x="connsiteX1700" y="connsiteY1700"/>
              </a:cxn>
              <a:cxn ang="0">
                <a:pos x="connsiteX1701" y="connsiteY1701"/>
              </a:cxn>
              <a:cxn ang="0">
                <a:pos x="connsiteX1702" y="connsiteY1702"/>
              </a:cxn>
              <a:cxn ang="0">
                <a:pos x="connsiteX1703" y="connsiteY1703"/>
              </a:cxn>
              <a:cxn ang="0">
                <a:pos x="connsiteX1704" y="connsiteY1704"/>
              </a:cxn>
              <a:cxn ang="0">
                <a:pos x="connsiteX1705" y="connsiteY1705"/>
              </a:cxn>
              <a:cxn ang="0">
                <a:pos x="connsiteX1706" y="connsiteY1706"/>
              </a:cxn>
              <a:cxn ang="0">
                <a:pos x="connsiteX1707" y="connsiteY1707"/>
              </a:cxn>
              <a:cxn ang="0">
                <a:pos x="connsiteX1708" y="connsiteY1708"/>
              </a:cxn>
              <a:cxn ang="0">
                <a:pos x="connsiteX1709" y="connsiteY1709"/>
              </a:cxn>
              <a:cxn ang="0">
                <a:pos x="connsiteX1710" y="connsiteY1710"/>
              </a:cxn>
              <a:cxn ang="0">
                <a:pos x="connsiteX1711" y="connsiteY1711"/>
              </a:cxn>
              <a:cxn ang="0">
                <a:pos x="connsiteX1712" y="connsiteY1712"/>
              </a:cxn>
              <a:cxn ang="0">
                <a:pos x="connsiteX1713" y="connsiteY1713"/>
              </a:cxn>
              <a:cxn ang="0">
                <a:pos x="connsiteX1714" y="connsiteY1714"/>
              </a:cxn>
              <a:cxn ang="0">
                <a:pos x="connsiteX1715" y="connsiteY1715"/>
              </a:cxn>
              <a:cxn ang="0">
                <a:pos x="connsiteX1716" y="connsiteY1716"/>
              </a:cxn>
              <a:cxn ang="0">
                <a:pos x="connsiteX1717" y="connsiteY1717"/>
              </a:cxn>
              <a:cxn ang="0">
                <a:pos x="connsiteX1718" y="connsiteY1718"/>
              </a:cxn>
              <a:cxn ang="0">
                <a:pos x="connsiteX1719" y="connsiteY1719"/>
              </a:cxn>
              <a:cxn ang="0">
                <a:pos x="connsiteX1720" y="connsiteY1720"/>
              </a:cxn>
              <a:cxn ang="0">
                <a:pos x="connsiteX1721" y="connsiteY1721"/>
              </a:cxn>
              <a:cxn ang="0">
                <a:pos x="connsiteX1722" y="connsiteY1722"/>
              </a:cxn>
              <a:cxn ang="0">
                <a:pos x="connsiteX1723" y="connsiteY1723"/>
              </a:cxn>
              <a:cxn ang="0">
                <a:pos x="connsiteX1724" y="connsiteY1724"/>
              </a:cxn>
              <a:cxn ang="0">
                <a:pos x="connsiteX1725" y="connsiteY1725"/>
              </a:cxn>
              <a:cxn ang="0">
                <a:pos x="connsiteX1726" y="connsiteY1726"/>
              </a:cxn>
              <a:cxn ang="0">
                <a:pos x="connsiteX1727" y="connsiteY1727"/>
              </a:cxn>
              <a:cxn ang="0">
                <a:pos x="connsiteX1728" y="connsiteY1728"/>
              </a:cxn>
              <a:cxn ang="0">
                <a:pos x="connsiteX1729" y="connsiteY1729"/>
              </a:cxn>
              <a:cxn ang="0">
                <a:pos x="connsiteX1730" y="connsiteY1730"/>
              </a:cxn>
              <a:cxn ang="0">
                <a:pos x="connsiteX1731" y="connsiteY1731"/>
              </a:cxn>
              <a:cxn ang="0">
                <a:pos x="connsiteX1732" y="connsiteY1732"/>
              </a:cxn>
              <a:cxn ang="0">
                <a:pos x="connsiteX1733" y="connsiteY1733"/>
              </a:cxn>
              <a:cxn ang="0">
                <a:pos x="connsiteX1734" y="connsiteY1734"/>
              </a:cxn>
              <a:cxn ang="0">
                <a:pos x="connsiteX1735" y="connsiteY1735"/>
              </a:cxn>
              <a:cxn ang="0">
                <a:pos x="connsiteX1736" y="connsiteY1736"/>
              </a:cxn>
              <a:cxn ang="0">
                <a:pos x="connsiteX1737" y="connsiteY1737"/>
              </a:cxn>
              <a:cxn ang="0">
                <a:pos x="connsiteX1738" y="connsiteY1738"/>
              </a:cxn>
              <a:cxn ang="0">
                <a:pos x="connsiteX1739" y="connsiteY1739"/>
              </a:cxn>
              <a:cxn ang="0">
                <a:pos x="connsiteX1740" y="connsiteY1740"/>
              </a:cxn>
              <a:cxn ang="0">
                <a:pos x="connsiteX1741" y="connsiteY1741"/>
              </a:cxn>
              <a:cxn ang="0">
                <a:pos x="connsiteX1742" y="connsiteY1742"/>
              </a:cxn>
              <a:cxn ang="0">
                <a:pos x="connsiteX1743" y="connsiteY1743"/>
              </a:cxn>
              <a:cxn ang="0">
                <a:pos x="connsiteX1744" y="connsiteY1744"/>
              </a:cxn>
              <a:cxn ang="0">
                <a:pos x="connsiteX1745" y="connsiteY1745"/>
              </a:cxn>
              <a:cxn ang="0">
                <a:pos x="connsiteX1746" y="connsiteY1746"/>
              </a:cxn>
              <a:cxn ang="0">
                <a:pos x="connsiteX1747" y="connsiteY1747"/>
              </a:cxn>
              <a:cxn ang="0">
                <a:pos x="connsiteX1748" y="connsiteY1748"/>
              </a:cxn>
              <a:cxn ang="0">
                <a:pos x="connsiteX1749" y="connsiteY1749"/>
              </a:cxn>
              <a:cxn ang="0">
                <a:pos x="connsiteX1750" y="connsiteY1750"/>
              </a:cxn>
              <a:cxn ang="0">
                <a:pos x="connsiteX1751" y="connsiteY1751"/>
              </a:cxn>
              <a:cxn ang="0">
                <a:pos x="connsiteX1752" y="connsiteY1752"/>
              </a:cxn>
              <a:cxn ang="0">
                <a:pos x="connsiteX1753" y="connsiteY1753"/>
              </a:cxn>
              <a:cxn ang="0">
                <a:pos x="connsiteX1754" y="connsiteY1754"/>
              </a:cxn>
              <a:cxn ang="0">
                <a:pos x="connsiteX1755" y="connsiteY1755"/>
              </a:cxn>
              <a:cxn ang="0">
                <a:pos x="connsiteX1756" y="connsiteY1756"/>
              </a:cxn>
              <a:cxn ang="0">
                <a:pos x="connsiteX1757" y="connsiteY1757"/>
              </a:cxn>
              <a:cxn ang="0">
                <a:pos x="connsiteX1758" y="connsiteY1758"/>
              </a:cxn>
              <a:cxn ang="0">
                <a:pos x="connsiteX1759" y="connsiteY1759"/>
              </a:cxn>
              <a:cxn ang="0">
                <a:pos x="connsiteX1760" y="connsiteY1760"/>
              </a:cxn>
              <a:cxn ang="0">
                <a:pos x="connsiteX1761" y="connsiteY1761"/>
              </a:cxn>
              <a:cxn ang="0">
                <a:pos x="connsiteX1762" y="connsiteY1762"/>
              </a:cxn>
              <a:cxn ang="0">
                <a:pos x="connsiteX1763" y="connsiteY1763"/>
              </a:cxn>
              <a:cxn ang="0">
                <a:pos x="connsiteX1764" y="connsiteY1764"/>
              </a:cxn>
              <a:cxn ang="0">
                <a:pos x="connsiteX1765" y="connsiteY1765"/>
              </a:cxn>
              <a:cxn ang="0">
                <a:pos x="connsiteX1766" y="connsiteY1766"/>
              </a:cxn>
              <a:cxn ang="0">
                <a:pos x="connsiteX1767" y="connsiteY1767"/>
              </a:cxn>
              <a:cxn ang="0">
                <a:pos x="connsiteX1768" y="connsiteY1768"/>
              </a:cxn>
              <a:cxn ang="0">
                <a:pos x="connsiteX1769" y="connsiteY1769"/>
              </a:cxn>
              <a:cxn ang="0">
                <a:pos x="connsiteX1770" y="connsiteY1770"/>
              </a:cxn>
              <a:cxn ang="0">
                <a:pos x="connsiteX1771" y="connsiteY1771"/>
              </a:cxn>
              <a:cxn ang="0">
                <a:pos x="connsiteX1772" y="connsiteY1772"/>
              </a:cxn>
              <a:cxn ang="0">
                <a:pos x="connsiteX1773" y="connsiteY1773"/>
              </a:cxn>
              <a:cxn ang="0">
                <a:pos x="connsiteX1774" y="connsiteY1774"/>
              </a:cxn>
              <a:cxn ang="0">
                <a:pos x="connsiteX1775" y="connsiteY1775"/>
              </a:cxn>
              <a:cxn ang="0">
                <a:pos x="connsiteX1776" y="connsiteY1776"/>
              </a:cxn>
              <a:cxn ang="0">
                <a:pos x="connsiteX1777" y="connsiteY1777"/>
              </a:cxn>
              <a:cxn ang="0">
                <a:pos x="connsiteX1778" y="connsiteY1778"/>
              </a:cxn>
              <a:cxn ang="0">
                <a:pos x="connsiteX1779" y="connsiteY1779"/>
              </a:cxn>
              <a:cxn ang="0">
                <a:pos x="connsiteX1780" y="connsiteY1780"/>
              </a:cxn>
              <a:cxn ang="0">
                <a:pos x="connsiteX1781" y="connsiteY1781"/>
              </a:cxn>
              <a:cxn ang="0">
                <a:pos x="connsiteX1782" y="connsiteY1782"/>
              </a:cxn>
              <a:cxn ang="0">
                <a:pos x="connsiteX1783" y="connsiteY1783"/>
              </a:cxn>
              <a:cxn ang="0">
                <a:pos x="connsiteX1784" y="connsiteY1784"/>
              </a:cxn>
              <a:cxn ang="0">
                <a:pos x="connsiteX1785" y="connsiteY1785"/>
              </a:cxn>
              <a:cxn ang="0">
                <a:pos x="connsiteX1786" y="connsiteY1786"/>
              </a:cxn>
              <a:cxn ang="0">
                <a:pos x="connsiteX1787" y="connsiteY1787"/>
              </a:cxn>
              <a:cxn ang="0">
                <a:pos x="connsiteX1788" y="connsiteY1788"/>
              </a:cxn>
              <a:cxn ang="0">
                <a:pos x="connsiteX1789" y="connsiteY1789"/>
              </a:cxn>
              <a:cxn ang="0">
                <a:pos x="connsiteX1790" y="connsiteY1790"/>
              </a:cxn>
              <a:cxn ang="0">
                <a:pos x="connsiteX1791" y="connsiteY1791"/>
              </a:cxn>
              <a:cxn ang="0">
                <a:pos x="connsiteX1792" y="connsiteY1792"/>
              </a:cxn>
              <a:cxn ang="0">
                <a:pos x="connsiteX1793" y="connsiteY1793"/>
              </a:cxn>
              <a:cxn ang="0">
                <a:pos x="connsiteX1794" y="connsiteY1794"/>
              </a:cxn>
              <a:cxn ang="0">
                <a:pos x="connsiteX1795" y="connsiteY1795"/>
              </a:cxn>
              <a:cxn ang="0">
                <a:pos x="connsiteX1796" y="connsiteY1796"/>
              </a:cxn>
              <a:cxn ang="0">
                <a:pos x="connsiteX1797" y="connsiteY1797"/>
              </a:cxn>
              <a:cxn ang="0">
                <a:pos x="connsiteX1798" y="connsiteY1798"/>
              </a:cxn>
              <a:cxn ang="0">
                <a:pos x="connsiteX1799" y="connsiteY1799"/>
              </a:cxn>
              <a:cxn ang="0">
                <a:pos x="connsiteX1800" y="connsiteY1800"/>
              </a:cxn>
              <a:cxn ang="0">
                <a:pos x="connsiteX1801" y="connsiteY1801"/>
              </a:cxn>
              <a:cxn ang="0">
                <a:pos x="connsiteX1802" y="connsiteY1802"/>
              </a:cxn>
              <a:cxn ang="0">
                <a:pos x="connsiteX1803" y="connsiteY1803"/>
              </a:cxn>
              <a:cxn ang="0">
                <a:pos x="connsiteX1804" y="connsiteY1804"/>
              </a:cxn>
              <a:cxn ang="0">
                <a:pos x="connsiteX1805" y="connsiteY1805"/>
              </a:cxn>
              <a:cxn ang="0">
                <a:pos x="connsiteX1806" y="connsiteY1806"/>
              </a:cxn>
              <a:cxn ang="0">
                <a:pos x="connsiteX1807" y="connsiteY1807"/>
              </a:cxn>
              <a:cxn ang="0">
                <a:pos x="connsiteX1808" y="connsiteY1808"/>
              </a:cxn>
              <a:cxn ang="0">
                <a:pos x="connsiteX1809" y="connsiteY1809"/>
              </a:cxn>
              <a:cxn ang="0">
                <a:pos x="connsiteX1810" y="connsiteY1810"/>
              </a:cxn>
              <a:cxn ang="0">
                <a:pos x="connsiteX1811" y="connsiteY1811"/>
              </a:cxn>
              <a:cxn ang="0">
                <a:pos x="connsiteX1812" y="connsiteY1812"/>
              </a:cxn>
              <a:cxn ang="0">
                <a:pos x="connsiteX1813" y="connsiteY1813"/>
              </a:cxn>
              <a:cxn ang="0">
                <a:pos x="connsiteX1814" y="connsiteY1814"/>
              </a:cxn>
              <a:cxn ang="0">
                <a:pos x="connsiteX1815" y="connsiteY1815"/>
              </a:cxn>
              <a:cxn ang="0">
                <a:pos x="connsiteX1816" y="connsiteY1816"/>
              </a:cxn>
              <a:cxn ang="0">
                <a:pos x="connsiteX1817" y="connsiteY1817"/>
              </a:cxn>
              <a:cxn ang="0">
                <a:pos x="connsiteX1818" y="connsiteY1818"/>
              </a:cxn>
              <a:cxn ang="0">
                <a:pos x="connsiteX1819" y="connsiteY1819"/>
              </a:cxn>
              <a:cxn ang="0">
                <a:pos x="connsiteX1820" y="connsiteY1820"/>
              </a:cxn>
              <a:cxn ang="0">
                <a:pos x="connsiteX1821" y="connsiteY1821"/>
              </a:cxn>
              <a:cxn ang="0">
                <a:pos x="connsiteX1822" y="connsiteY1822"/>
              </a:cxn>
              <a:cxn ang="0">
                <a:pos x="connsiteX1823" y="connsiteY1823"/>
              </a:cxn>
              <a:cxn ang="0">
                <a:pos x="connsiteX1824" y="connsiteY1824"/>
              </a:cxn>
              <a:cxn ang="0">
                <a:pos x="connsiteX1825" y="connsiteY1825"/>
              </a:cxn>
              <a:cxn ang="0">
                <a:pos x="connsiteX1826" y="connsiteY1826"/>
              </a:cxn>
              <a:cxn ang="0">
                <a:pos x="connsiteX1827" y="connsiteY1827"/>
              </a:cxn>
              <a:cxn ang="0">
                <a:pos x="connsiteX1828" y="connsiteY1828"/>
              </a:cxn>
              <a:cxn ang="0">
                <a:pos x="connsiteX1829" y="connsiteY1829"/>
              </a:cxn>
              <a:cxn ang="0">
                <a:pos x="connsiteX1830" y="connsiteY1830"/>
              </a:cxn>
              <a:cxn ang="0">
                <a:pos x="connsiteX1831" y="connsiteY1831"/>
              </a:cxn>
              <a:cxn ang="0">
                <a:pos x="connsiteX1832" y="connsiteY1832"/>
              </a:cxn>
              <a:cxn ang="0">
                <a:pos x="connsiteX1833" y="connsiteY1833"/>
              </a:cxn>
              <a:cxn ang="0">
                <a:pos x="connsiteX1834" y="connsiteY1834"/>
              </a:cxn>
              <a:cxn ang="0">
                <a:pos x="connsiteX1835" y="connsiteY1835"/>
              </a:cxn>
              <a:cxn ang="0">
                <a:pos x="connsiteX1836" y="connsiteY1836"/>
              </a:cxn>
              <a:cxn ang="0">
                <a:pos x="connsiteX1837" y="connsiteY1837"/>
              </a:cxn>
              <a:cxn ang="0">
                <a:pos x="connsiteX1838" y="connsiteY1838"/>
              </a:cxn>
              <a:cxn ang="0">
                <a:pos x="connsiteX1839" y="connsiteY1839"/>
              </a:cxn>
              <a:cxn ang="0">
                <a:pos x="connsiteX1840" y="connsiteY1840"/>
              </a:cxn>
              <a:cxn ang="0">
                <a:pos x="connsiteX1841" y="connsiteY1841"/>
              </a:cxn>
              <a:cxn ang="0">
                <a:pos x="connsiteX1842" y="connsiteY1842"/>
              </a:cxn>
              <a:cxn ang="0">
                <a:pos x="connsiteX1843" y="connsiteY1843"/>
              </a:cxn>
              <a:cxn ang="0">
                <a:pos x="connsiteX1844" y="connsiteY1844"/>
              </a:cxn>
              <a:cxn ang="0">
                <a:pos x="connsiteX1845" y="connsiteY1845"/>
              </a:cxn>
              <a:cxn ang="0">
                <a:pos x="connsiteX1846" y="connsiteY1846"/>
              </a:cxn>
              <a:cxn ang="0">
                <a:pos x="connsiteX1847" y="connsiteY1847"/>
              </a:cxn>
              <a:cxn ang="0">
                <a:pos x="connsiteX1848" y="connsiteY1848"/>
              </a:cxn>
              <a:cxn ang="0">
                <a:pos x="connsiteX1849" y="connsiteY1849"/>
              </a:cxn>
              <a:cxn ang="0">
                <a:pos x="connsiteX1850" y="connsiteY1850"/>
              </a:cxn>
              <a:cxn ang="0">
                <a:pos x="connsiteX1851" y="connsiteY1851"/>
              </a:cxn>
              <a:cxn ang="0">
                <a:pos x="connsiteX1852" y="connsiteY1852"/>
              </a:cxn>
              <a:cxn ang="0">
                <a:pos x="connsiteX1853" y="connsiteY1853"/>
              </a:cxn>
              <a:cxn ang="0">
                <a:pos x="connsiteX1854" y="connsiteY1854"/>
              </a:cxn>
              <a:cxn ang="0">
                <a:pos x="connsiteX1855" y="connsiteY1855"/>
              </a:cxn>
              <a:cxn ang="0">
                <a:pos x="connsiteX1856" y="connsiteY1856"/>
              </a:cxn>
              <a:cxn ang="0">
                <a:pos x="connsiteX1857" y="connsiteY1857"/>
              </a:cxn>
              <a:cxn ang="0">
                <a:pos x="connsiteX1858" y="connsiteY1858"/>
              </a:cxn>
              <a:cxn ang="0">
                <a:pos x="connsiteX1859" y="connsiteY1859"/>
              </a:cxn>
              <a:cxn ang="0">
                <a:pos x="connsiteX1860" y="connsiteY1860"/>
              </a:cxn>
              <a:cxn ang="0">
                <a:pos x="connsiteX1861" y="connsiteY1861"/>
              </a:cxn>
              <a:cxn ang="0">
                <a:pos x="connsiteX1862" y="connsiteY1862"/>
              </a:cxn>
              <a:cxn ang="0">
                <a:pos x="connsiteX1863" y="connsiteY1863"/>
              </a:cxn>
              <a:cxn ang="0">
                <a:pos x="connsiteX1864" y="connsiteY1864"/>
              </a:cxn>
              <a:cxn ang="0">
                <a:pos x="connsiteX1865" y="connsiteY1865"/>
              </a:cxn>
              <a:cxn ang="0">
                <a:pos x="connsiteX1866" y="connsiteY1866"/>
              </a:cxn>
              <a:cxn ang="0">
                <a:pos x="connsiteX1867" y="connsiteY1867"/>
              </a:cxn>
              <a:cxn ang="0">
                <a:pos x="connsiteX1868" y="connsiteY1868"/>
              </a:cxn>
              <a:cxn ang="0">
                <a:pos x="connsiteX1869" y="connsiteY1869"/>
              </a:cxn>
              <a:cxn ang="0">
                <a:pos x="connsiteX1870" y="connsiteY1870"/>
              </a:cxn>
              <a:cxn ang="0">
                <a:pos x="connsiteX1871" y="connsiteY1871"/>
              </a:cxn>
              <a:cxn ang="0">
                <a:pos x="connsiteX1872" y="connsiteY1872"/>
              </a:cxn>
              <a:cxn ang="0">
                <a:pos x="connsiteX1873" y="connsiteY1873"/>
              </a:cxn>
              <a:cxn ang="0">
                <a:pos x="connsiteX1874" y="connsiteY1874"/>
              </a:cxn>
              <a:cxn ang="0">
                <a:pos x="connsiteX1875" y="connsiteY1875"/>
              </a:cxn>
              <a:cxn ang="0">
                <a:pos x="connsiteX1876" y="connsiteY1876"/>
              </a:cxn>
              <a:cxn ang="0">
                <a:pos x="connsiteX1877" y="connsiteY1877"/>
              </a:cxn>
              <a:cxn ang="0">
                <a:pos x="connsiteX1878" y="connsiteY1878"/>
              </a:cxn>
              <a:cxn ang="0">
                <a:pos x="connsiteX1879" y="connsiteY1879"/>
              </a:cxn>
              <a:cxn ang="0">
                <a:pos x="connsiteX1880" y="connsiteY1880"/>
              </a:cxn>
              <a:cxn ang="0">
                <a:pos x="connsiteX1881" y="connsiteY1881"/>
              </a:cxn>
              <a:cxn ang="0">
                <a:pos x="connsiteX1882" y="connsiteY1882"/>
              </a:cxn>
              <a:cxn ang="0">
                <a:pos x="connsiteX1883" y="connsiteY1883"/>
              </a:cxn>
              <a:cxn ang="0">
                <a:pos x="connsiteX1884" y="connsiteY1884"/>
              </a:cxn>
              <a:cxn ang="0">
                <a:pos x="connsiteX1885" y="connsiteY1885"/>
              </a:cxn>
              <a:cxn ang="0">
                <a:pos x="connsiteX1886" y="connsiteY1886"/>
              </a:cxn>
              <a:cxn ang="0">
                <a:pos x="connsiteX1887" y="connsiteY1887"/>
              </a:cxn>
              <a:cxn ang="0">
                <a:pos x="connsiteX1888" y="connsiteY1888"/>
              </a:cxn>
              <a:cxn ang="0">
                <a:pos x="connsiteX1889" y="connsiteY1889"/>
              </a:cxn>
              <a:cxn ang="0">
                <a:pos x="connsiteX1890" y="connsiteY1890"/>
              </a:cxn>
              <a:cxn ang="0">
                <a:pos x="connsiteX1891" y="connsiteY1891"/>
              </a:cxn>
              <a:cxn ang="0">
                <a:pos x="connsiteX1892" y="connsiteY1892"/>
              </a:cxn>
              <a:cxn ang="0">
                <a:pos x="connsiteX1893" y="connsiteY1893"/>
              </a:cxn>
              <a:cxn ang="0">
                <a:pos x="connsiteX1894" y="connsiteY1894"/>
              </a:cxn>
              <a:cxn ang="0">
                <a:pos x="connsiteX1895" y="connsiteY1895"/>
              </a:cxn>
              <a:cxn ang="0">
                <a:pos x="connsiteX1896" y="connsiteY1896"/>
              </a:cxn>
              <a:cxn ang="0">
                <a:pos x="connsiteX1897" y="connsiteY1897"/>
              </a:cxn>
              <a:cxn ang="0">
                <a:pos x="connsiteX1898" y="connsiteY1898"/>
              </a:cxn>
              <a:cxn ang="0">
                <a:pos x="connsiteX1899" y="connsiteY1899"/>
              </a:cxn>
              <a:cxn ang="0">
                <a:pos x="connsiteX1900" y="connsiteY1900"/>
              </a:cxn>
              <a:cxn ang="0">
                <a:pos x="connsiteX1901" y="connsiteY1901"/>
              </a:cxn>
              <a:cxn ang="0">
                <a:pos x="connsiteX1902" y="connsiteY1902"/>
              </a:cxn>
              <a:cxn ang="0">
                <a:pos x="connsiteX1903" y="connsiteY1903"/>
              </a:cxn>
              <a:cxn ang="0">
                <a:pos x="connsiteX1904" y="connsiteY1904"/>
              </a:cxn>
              <a:cxn ang="0">
                <a:pos x="connsiteX1905" y="connsiteY1905"/>
              </a:cxn>
              <a:cxn ang="0">
                <a:pos x="connsiteX1906" y="connsiteY1906"/>
              </a:cxn>
              <a:cxn ang="0">
                <a:pos x="connsiteX1907" y="connsiteY1907"/>
              </a:cxn>
              <a:cxn ang="0">
                <a:pos x="connsiteX1908" y="connsiteY1908"/>
              </a:cxn>
              <a:cxn ang="0">
                <a:pos x="connsiteX1909" y="connsiteY1909"/>
              </a:cxn>
              <a:cxn ang="0">
                <a:pos x="connsiteX1910" y="connsiteY1910"/>
              </a:cxn>
              <a:cxn ang="0">
                <a:pos x="connsiteX1911" y="connsiteY1911"/>
              </a:cxn>
              <a:cxn ang="0">
                <a:pos x="connsiteX1912" y="connsiteY1912"/>
              </a:cxn>
              <a:cxn ang="0">
                <a:pos x="connsiteX1913" y="connsiteY1913"/>
              </a:cxn>
              <a:cxn ang="0">
                <a:pos x="connsiteX1914" y="connsiteY1914"/>
              </a:cxn>
              <a:cxn ang="0">
                <a:pos x="connsiteX1915" y="connsiteY1915"/>
              </a:cxn>
              <a:cxn ang="0">
                <a:pos x="connsiteX1916" y="connsiteY1916"/>
              </a:cxn>
              <a:cxn ang="0">
                <a:pos x="connsiteX1917" y="connsiteY1917"/>
              </a:cxn>
              <a:cxn ang="0">
                <a:pos x="connsiteX1918" y="connsiteY1918"/>
              </a:cxn>
              <a:cxn ang="0">
                <a:pos x="connsiteX1919" y="connsiteY1919"/>
              </a:cxn>
              <a:cxn ang="0">
                <a:pos x="connsiteX1920" y="connsiteY1920"/>
              </a:cxn>
              <a:cxn ang="0">
                <a:pos x="connsiteX1921" y="connsiteY1921"/>
              </a:cxn>
              <a:cxn ang="0">
                <a:pos x="connsiteX1922" y="connsiteY1922"/>
              </a:cxn>
              <a:cxn ang="0">
                <a:pos x="connsiteX1923" y="connsiteY1923"/>
              </a:cxn>
              <a:cxn ang="0">
                <a:pos x="connsiteX1924" y="connsiteY1924"/>
              </a:cxn>
              <a:cxn ang="0">
                <a:pos x="connsiteX1925" y="connsiteY1925"/>
              </a:cxn>
              <a:cxn ang="0">
                <a:pos x="connsiteX1926" y="connsiteY1926"/>
              </a:cxn>
              <a:cxn ang="0">
                <a:pos x="connsiteX1927" y="connsiteY1927"/>
              </a:cxn>
              <a:cxn ang="0">
                <a:pos x="connsiteX1928" y="connsiteY1928"/>
              </a:cxn>
              <a:cxn ang="0">
                <a:pos x="connsiteX1929" y="connsiteY1929"/>
              </a:cxn>
              <a:cxn ang="0">
                <a:pos x="connsiteX1930" y="connsiteY1930"/>
              </a:cxn>
              <a:cxn ang="0">
                <a:pos x="connsiteX1931" y="connsiteY1931"/>
              </a:cxn>
              <a:cxn ang="0">
                <a:pos x="connsiteX1932" y="connsiteY1932"/>
              </a:cxn>
              <a:cxn ang="0">
                <a:pos x="connsiteX1933" y="connsiteY1933"/>
              </a:cxn>
              <a:cxn ang="0">
                <a:pos x="connsiteX1934" y="connsiteY1934"/>
              </a:cxn>
              <a:cxn ang="0">
                <a:pos x="connsiteX1935" y="connsiteY1935"/>
              </a:cxn>
              <a:cxn ang="0">
                <a:pos x="connsiteX1936" y="connsiteY1936"/>
              </a:cxn>
              <a:cxn ang="0">
                <a:pos x="connsiteX1937" y="connsiteY1937"/>
              </a:cxn>
              <a:cxn ang="0">
                <a:pos x="connsiteX1938" y="connsiteY1938"/>
              </a:cxn>
              <a:cxn ang="0">
                <a:pos x="connsiteX1939" y="connsiteY1939"/>
              </a:cxn>
              <a:cxn ang="0">
                <a:pos x="connsiteX1940" y="connsiteY1940"/>
              </a:cxn>
              <a:cxn ang="0">
                <a:pos x="connsiteX1941" y="connsiteY1941"/>
              </a:cxn>
              <a:cxn ang="0">
                <a:pos x="connsiteX1942" y="connsiteY1942"/>
              </a:cxn>
              <a:cxn ang="0">
                <a:pos x="connsiteX1943" y="connsiteY1943"/>
              </a:cxn>
              <a:cxn ang="0">
                <a:pos x="connsiteX1944" y="connsiteY1944"/>
              </a:cxn>
              <a:cxn ang="0">
                <a:pos x="connsiteX1945" y="connsiteY1945"/>
              </a:cxn>
              <a:cxn ang="0">
                <a:pos x="connsiteX1946" y="connsiteY1946"/>
              </a:cxn>
              <a:cxn ang="0">
                <a:pos x="connsiteX1947" y="connsiteY1947"/>
              </a:cxn>
              <a:cxn ang="0">
                <a:pos x="connsiteX1948" y="connsiteY1948"/>
              </a:cxn>
              <a:cxn ang="0">
                <a:pos x="connsiteX1949" y="connsiteY1949"/>
              </a:cxn>
              <a:cxn ang="0">
                <a:pos x="connsiteX1950" y="connsiteY1950"/>
              </a:cxn>
              <a:cxn ang="0">
                <a:pos x="connsiteX1951" y="connsiteY1951"/>
              </a:cxn>
              <a:cxn ang="0">
                <a:pos x="connsiteX1952" y="connsiteY1952"/>
              </a:cxn>
              <a:cxn ang="0">
                <a:pos x="connsiteX1953" y="connsiteY1953"/>
              </a:cxn>
              <a:cxn ang="0">
                <a:pos x="connsiteX1954" y="connsiteY1954"/>
              </a:cxn>
              <a:cxn ang="0">
                <a:pos x="connsiteX1955" y="connsiteY1955"/>
              </a:cxn>
              <a:cxn ang="0">
                <a:pos x="connsiteX1956" y="connsiteY1956"/>
              </a:cxn>
              <a:cxn ang="0">
                <a:pos x="connsiteX1957" y="connsiteY1957"/>
              </a:cxn>
              <a:cxn ang="0">
                <a:pos x="connsiteX1958" y="connsiteY1958"/>
              </a:cxn>
              <a:cxn ang="0">
                <a:pos x="connsiteX1959" y="connsiteY1959"/>
              </a:cxn>
              <a:cxn ang="0">
                <a:pos x="connsiteX1960" y="connsiteY1960"/>
              </a:cxn>
              <a:cxn ang="0">
                <a:pos x="connsiteX1961" y="connsiteY1961"/>
              </a:cxn>
              <a:cxn ang="0">
                <a:pos x="connsiteX1962" y="connsiteY1962"/>
              </a:cxn>
              <a:cxn ang="0">
                <a:pos x="connsiteX1963" y="connsiteY1963"/>
              </a:cxn>
              <a:cxn ang="0">
                <a:pos x="connsiteX1964" y="connsiteY1964"/>
              </a:cxn>
              <a:cxn ang="0">
                <a:pos x="connsiteX1965" y="connsiteY1965"/>
              </a:cxn>
              <a:cxn ang="0">
                <a:pos x="connsiteX1966" y="connsiteY1966"/>
              </a:cxn>
              <a:cxn ang="0">
                <a:pos x="connsiteX1967" y="connsiteY1967"/>
              </a:cxn>
              <a:cxn ang="0">
                <a:pos x="connsiteX1968" y="connsiteY1968"/>
              </a:cxn>
              <a:cxn ang="0">
                <a:pos x="connsiteX1969" y="connsiteY1969"/>
              </a:cxn>
              <a:cxn ang="0">
                <a:pos x="connsiteX1970" y="connsiteY1970"/>
              </a:cxn>
              <a:cxn ang="0">
                <a:pos x="connsiteX1971" y="connsiteY1971"/>
              </a:cxn>
              <a:cxn ang="0">
                <a:pos x="connsiteX1972" y="connsiteY1972"/>
              </a:cxn>
              <a:cxn ang="0">
                <a:pos x="connsiteX1973" y="connsiteY1973"/>
              </a:cxn>
              <a:cxn ang="0">
                <a:pos x="connsiteX1974" y="connsiteY1974"/>
              </a:cxn>
              <a:cxn ang="0">
                <a:pos x="connsiteX1975" y="connsiteY1975"/>
              </a:cxn>
              <a:cxn ang="0">
                <a:pos x="connsiteX1976" y="connsiteY1976"/>
              </a:cxn>
              <a:cxn ang="0">
                <a:pos x="connsiteX1977" y="connsiteY1977"/>
              </a:cxn>
              <a:cxn ang="0">
                <a:pos x="connsiteX1978" y="connsiteY1978"/>
              </a:cxn>
              <a:cxn ang="0">
                <a:pos x="connsiteX1979" y="connsiteY1979"/>
              </a:cxn>
              <a:cxn ang="0">
                <a:pos x="connsiteX1980" y="connsiteY1980"/>
              </a:cxn>
              <a:cxn ang="0">
                <a:pos x="connsiteX1981" y="connsiteY1981"/>
              </a:cxn>
              <a:cxn ang="0">
                <a:pos x="connsiteX1982" y="connsiteY1982"/>
              </a:cxn>
              <a:cxn ang="0">
                <a:pos x="connsiteX1983" y="connsiteY1983"/>
              </a:cxn>
              <a:cxn ang="0">
                <a:pos x="connsiteX1984" y="connsiteY1984"/>
              </a:cxn>
              <a:cxn ang="0">
                <a:pos x="connsiteX1985" y="connsiteY1985"/>
              </a:cxn>
              <a:cxn ang="0">
                <a:pos x="connsiteX1986" y="connsiteY1986"/>
              </a:cxn>
              <a:cxn ang="0">
                <a:pos x="connsiteX1987" y="connsiteY1987"/>
              </a:cxn>
              <a:cxn ang="0">
                <a:pos x="connsiteX1988" y="connsiteY1988"/>
              </a:cxn>
              <a:cxn ang="0">
                <a:pos x="connsiteX1989" y="connsiteY1989"/>
              </a:cxn>
              <a:cxn ang="0">
                <a:pos x="connsiteX1990" y="connsiteY1990"/>
              </a:cxn>
              <a:cxn ang="0">
                <a:pos x="connsiteX1991" y="connsiteY1991"/>
              </a:cxn>
              <a:cxn ang="0">
                <a:pos x="connsiteX1992" y="connsiteY1992"/>
              </a:cxn>
              <a:cxn ang="0">
                <a:pos x="connsiteX1993" y="connsiteY1993"/>
              </a:cxn>
              <a:cxn ang="0">
                <a:pos x="connsiteX1994" y="connsiteY1994"/>
              </a:cxn>
              <a:cxn ang="0">
                <a:pos x="connsiteX1995" y="connsiteY1995"/>
              </a:cxn>
              <a:cxn ang="0">
                <a:pos x="connsiteX1996" y="connsiteY1996"/>
              </a:cxn>
              <a:cxn ang="0">
                <a:pos x="connsiteX1997" y="connsiteY1997"/>
              </a:cxn>
              <a:cxn ang="0">
                <a:pos x="connsiteX1998" y="connsiteY1998"/>
              </a:cxn>
              <a:cxn ang="0">
                <a:pos x="connsiteX1999" y="connsiteY1999"/>
              </a:cxn>
              <a:cxn ang="0">
                <a:pos x="connsiteX2000" y="connsiteY2000"/>
              </a:cxn>
              <a:cxn ang="0">
                <a:pos x="connsiteX2001" y="connsiteY2001"/>
              </a:cxn>
              <a:cxn ang="0">
                <a:pos x="connsiteX2002" y="connsiteY2002"/>
              </a:cxn>
              <a:cxn ang="0">
                <a:pos x="connsiteX2003" y="connsiteY2003"/>
              </a:cxn>
              <a:cxn ang="0">
                <a:pos x="connsiteX2004" y="connsiteY2004"/>
              </a:cxn>
              <a:cxn ang="0">
                <a:pos x="connsiteX2005" y="connsiteY2005"/>
              </a:cxn>
              <a:cxn ang="0">
                <a:pos x="connsiteX2006" y="connsiteY2006"/>
              </a:cxn>
              <a:cxn ang="0">
                <a:pos x="connsiteX2007" y="connsiteY2007"/>
              </a:cxn>
              <a:cxn ang="0">
                <a:pos x="connsiteX2008" y="connsiteY2008"/>
              </a:cxn>
              <a:cxn ang="0">
                <a:pos x="connsiteX2009" y="connsiteY2009"/>
              </a:cxn>
              <a:cxn ang="0">
                <a:pos x="connsiteX2010" y="connsiteY2010"/>
              </a:cxn>
              <a:cxn ang="0">
                <a:pos x="connsiteX2011" y="connsiteY2011"/>
              </a:cxn>
              <a:cxn ang="0">
                <a:pos x="connsiteX2012" y="connsiteY2012"/>
              </a:cxn>
              <a:cxn ang="0">
                <a:pos x="connsiteX2013" y="connsiteY2013"/>
              </a:cxn>
              <a:cxn ang="0">
                <a:pos x="connsiteX2014" y="connsiteY2014"/>
              </a:cxn>
              <a:cxn ang="0">
                <a:pos x="connsiteX2015" y="connsiteY2015"/>
              </a:cxn>
              <a:cxn ang="0">
                <a:pos x="connsiteX2016" y="connsiteY2016"/>
              </a:cxn>
              <a:cxn ang="0">
                <a:pos x="connsiteX2017" y="connsiteY2017"/>
              </a:cxn>
              <a:cxn ang="0">
                <a:pos x="connsiteX2018" y="connsiteY2018"/>
              </a:cxn>
              <a:cxn ang="0">
                <a:pos x="connsiteX2019" y="connsiteY2019"/>
              </a:cxn>
              <a:cxn ang="0">
                <a:pos x="connsiteX2020" y="connsiteY2020"/>
              </a:cxn>
              <a:cxn ang="0">
                <a:pos x="connsiteX2021" y="connsiteY2021"/>
              </a:cxn>
              <a:cxn ang="0">
                <a:pos x="connsiteX2022" y="connsiteY2022"/>
              </a:cxn>
              <a:cxn ang="0">
                <a:pos x="connsiteX2023" y="connsiteY2023"/>
              </a:cxn>
              <a:cxn ang="0">
                <a:pos x="connsiteX2024" y="connsiteY2024"/>
              </a:cxn>
              <a:cxn ang="0">
                <a:pos x="connsiteX2025" y="connsiteY2025"/>
              </a:cxn>
              <a:cxn ang="0">
                <a:pos x="connsiteX2026" y="connsiteY2026"/>
              </a:cxn>
              <a:cxn ang="0">
                <a:pos x="connsiteX2027" y="connsiteY2027"/>
              </a:cxn>
              <a:cxn ang="0">
                <a:pos x="connsiteX2028" y="connsiteY2028"/>
              </a:cxn>
              <a:cxn ang="0">
                <a:pos x="connsiteX2029" y="connsiteY2029"/>
              </a:cxn>
              <a:cxn ang="0">
                <a:pos x="connsiteX2030" y="connsiteY2030"/>
              </a:cxn>
              <a:cxn ang="0">
                <a:pos x="connsiteX2031" y="connsiteY2031"/>
              </a:cxn>
              <a:cxn ang="0">
                <a:pos x="connsiteX2032" y="connsiteY2032"/>
              </a:cxn>
              <a:cxn ang="0">
                <a:pos x="connsiteX2033" y="connsiteY2033"/>
              </a:cxn>
              <a:cxn ang="0">
                <a:pos x="connsiteX2034" y="connsiteY2034"/>
              </a:cxn>
              <a:cxn ang="0">
                <a:pos x="connsiteX2035" y="connsiteY2035"/>
              </a:cxn>
              <a:cxn ang="0">
                <a:pos x="connsiteX2036" y="connsiteY2036"/>
              </a:cxn>
              <a:cxn ang="0">
                <a:pos x="connsiteX2037" y="connsiteY2037"/>
              </a:cxn>
              <a:cxn ang="0">
                <a:pos x="connsiteX2038" y="connsiteY2038"/>
              </a:cxn>
              <a:cxn ang="0">
                <a:pos x="connsiteX2039" y="connsiteY2039"/>
              </a:cxn>
              <a:cxn ang="0">
                <a:pos x="connsiteX2040" y="connsiteY2040"/>
              </a:cxn>
              <a:cxn ang="0">
                <a:pos x="connsiteX2041" y="connsiteY2041"/>
              </a:cxn>
              <a:cxn ang="0">
                <a:pos x="connsiteX2042" y="connsiteY2042"/>
              </a:cxn>
              <a:cxn ang="0">
                <a:pos x="connsiteX2043" y="connsiteY2043"/>
              </a:cxn>
              <a:cxn ang="0">
                <a:pos x="connsiteX2044" y="connsiteY2044"/>
              </a:cxn>
              <a:cxn ang="0">
                <a:pos x="connsiteX2045" y="connsiteY2045"/>
              </a:cxn>
              <a:cxn ang="0">
                <a:pos x="connsiteX2046" y="connsiteY2046"/>
              </a:cxn>
              <a:cxn ang="0">
                <a:pos x="connsiteX2047" y="connsiteY2047"/>
              </a:cxn>
              <a:cxn ang="0">
                <a:pos x="connsiteX2048" y="connsiteY2048"/>
              </a:cxn>
              <a:cxn ang="0">
                <a:pos x="connsiteX2049" y="connsiteY2049"/>
              </a:cxn>
              <a:cxn ang="0">
                <a:pos x="connsiteX2050" y="connsiteY2050"/>
              </a:cxn>
              <a:cxn ang="0">
                <a:pos x="connsiteX2051" y="connsiteY2051"/>
              </a:cxn>
              <a:cxn ang="0">
                <a:pos x="connsiteX2052" y="connsiteY2052"/>
              </a:cxn>
              <a:cxn ang="0">
                <a:pos x="connsiteX2053" y="connsiteY2053"/>
              </a:cxn>
              <a:cxn ang="0">
                <a:pos x="connsiteX2054" y="connsiteY2054"/>
              </a:cxn>
              <a:cxn ang="0">
                <a:pos x="connsiteX2055" y="connsiteY2055"/>
              </a:cxn>
              <a:cxn ang="0">
                <a:pos x="connsiteX2056" y="connsiteY2056"/>
              </a:cxn>
              <a:cxn ang="0">
                <a:pos x="connsiteX2057" y="connsiteY2057"/>
              </a:cxn>
              <a:cxn ang="0">
                <a:pos x="connsiteX2058" y="connsiteY2058"/>
              </a:cxn>
              <a:cxn ang="0">
                <a:pos x="connsiteX2059" y="connsiteY2059"/>
              </a:cxn>
              <a:cxn ang="0">
                <a:pos x="connsiteX2060" y="connsiteY2060"/>
              </a:cxn>
              <a:cxn ang="0">
                <a:pos x="connsiteX2061" y="connsiteY2061"/>
              </a:cxn>
              <a:cxn ang="0">
                <a:pos x="connsiteX2062" y="connsiteY2062"/>
              </a:cxn>
              <a:cxn ang="0">
                <a:pos x="connsiteX2063" y="connsiteY2063"/>
              </a:cxn>
              <a:cxn ang="0">
                <a:pos x="connsiteX2064" y="connsiteY2064"/>
              </a:cxn>
              <a:cxn ang="0">
                <a:pos x="connsiteX2065" y="connsiteY2065"/>
              </a:cxn>
              <a:cxn ang="0">
                <a:pos x="connsiteX2066" y="connsiteY2066"/>
              </a:cxn>
              <a:cxn ang="0">
                <a:pos x="connsiteX2067" y="connsiteY2067"/>
              </a:cxn>
              <a:cxn ang="0">
                <a:pos x="connsiteX2068" y="connsiteY2068"/>
              </a:cxn>
              <a:cxn ang="0">
                <a:pos x="connsiteX2069" y="connsiteY2069"/>
              </a:cxn>
              <a:cxn ang="0">
                <a:pos x="connsiteX2070" y="connsiteY2070"/>
              </a:cxn>
              <a:cxn ang="0">
                <a:pos x="connsiteX2071" y="connsiteY2071"/>
              </a:cxn>
              <a:cxn ang="0">
                <a:pos x="connsiteX2072" y="connsiteY2072"/>
              </a:cxn>
              <a:cxn ang="0">
                <a:pos x="connsiteX2073" y="connsiteY2073"/>
              </a:cxn>
              <a:cxn ang="0">
                <a:pos x="connsiteX2074" y="connsiteY2074"/>
              </a:cxn>
              <a:cxn ang="0">
                <a:pos x="connsiteX2075" y="connsiteY2075"/>
              </a:cxn>
              <a:cxn ang="0">
                <a:pos x="connsiteX2076" y="connsiteY2076"/>
              </a:cxn>
              <a:cxn ang="0">
                <a:pos x="connsiteX2077" y="connsiteY2077"/>
              </a:cxn>
              <a:cxn ang="0">
                <a:pos x="connsiteX2078" y="connsiteY2078"/>
              </a:cxn>
              <a:cxn ang="0">
                <a:pos x="connsiteX2079" y="connsiteY2079"/>
              </a:cxn>
              <a:cxn ang="0">
                <a:pos x="connsiteX2080" y="connsiteY2080"/>
              </a:cxn>
              <a:cxn ang="0">
                <a:pos x="connsiteX2081" y="connsiteY2081"/>
              </a:cxn>
              <a:cxn ang="0">
                <a:pos x="connsiteX2082" y="connsiteY2082"/>
              </a:cxn>
              <a:cxn ang="0">
                <a:pos x="connsiteX2083" y="connsiteY2083"/>
              </a:cxn>
              <a:cxn ang="0">
                <a:pos x="connsiteX2084" y="connsiteY2084"/>
              </a:cxn>
              <a:cxn ang="0">
                <a:pos x="connsiteX2085" y="connsiteY2085"/>
              </a:cxn>
              <a:cxn ang="0">
                <a:pos x="connsiteX2086" y="connsiteY2086"/>
              </a:cxn>
              <a:cxn ang="0">
                <a:pos x="connsiteX2087" y="connsiteY2087"/>
              </a:cxn>
              <a:cxn ang="0">
                <a:pos x="connsiteX2088" y="connsiteY2088"/>
              </a:cxn>
              <a:cxn ang="0">
                <a:pos x="connsiteX2089" y="connsiteY2089"/>
              </a:cxn>
              <a:cxn ang="0">
                <a:pos x="connsiteX2090" y="connsiteY2090"/>
              </a:cxn>
              <a:cxn ang="0">
                <a:pos x="connsiteX2091" y="connsiteY2091"/>
              </a:cxn>
              <a:cxn ang="0">
                <a:pos x="connsiteX2092" y="connsiteY2092"/>
              </a:cxn>
              <a:cxn ang="0">
                <a:pos x="connsiteX2093" y="connsiteY2093"/>
              </a:cxn>
              <a:cxn ang="0">
                <a:pos x="connsiteX2094" y="connsiteY2094"/>
              </a:cxn>
              <a:cxn ang="0">
                <a:pos x="connsiteX2095" y="connsiteY2095"/>
              </a:cxn>
              <a:cxn ang="0">
                <a:pos x="connsiteX2096" y="connsiteY2096"/>
              </a:cxn>
              <a:cxn ang="0">
                <a:pos x="connsiteX2097" y="connsiteY2097"/>
              </a:cxn>
              <a:cxn ang="0">
                <a:pos x="connsiteX2098" y="connsiteY2098"/>
              </a:cxn>
              <a:cxn ang="0">
                <a:pos x="connsiteX2099" y="connsiteY2099"/>
              </a:cxn>
              <a:cxn ang="0">
                <a:pos x="connsiteX2100" y="connsiteY2100"/>
              </a:cxn>
              <a:cxn ang="0">
                <a:pos x="connsiteX2101" y="connsiteY2101"/>
              </a:cxn>
              <a:cxn ang="0">
                <a:pos x="connsiteX2102" y="connsiteY2102"/>
              </a:cxn>
              <a:cxn ang="0">
                <a:pos x="connsiteX2103" y="connsiteY2103"/>
              </a:cxn>
              <a:cxn ang="0">
                <a:pos x="connsiteX2104" y="connsiteY2104"/>
              </a:cxn>
              <a:cxn ang="0">
                <a:pos x="connsiteX2105" y="connsiteY2105"/>
              </a:cxn>
              <a:cxn ang="0">
                <a:pos x="connsiteX2106" y="connsiteY2106"/>
              </a:cxn>
              <a:cxn ang="0">
                <a:pos x="connsiteX2107" y="connsiteY2107"/>
              </a:cxn>
              <a:cxn ang="0">
                <a:pos x="connsiteX2108" y="connsiteY2108"/>
              </a:cxn>
              <a:cxn ang="0">
                <a:pos x="connsiteX2109" y="connsiteY2109"/>
              </a:cxn>
              <a:cxn ang="0">
                <a:pos x="connsiteX2110" y="connsiteY2110"/>
              </a:cxn>
              <a:cxn ang="0">
                <a:pos x="connsiteX2111" y="connsiteY2111"/>
              </a:cxn>
              <a:cxn ang="0">
                <a:pos x="connsiteX2112" y="connsiteY2112"/>
              </a:cxn>
              <a:cxn ang="0">
                <a:pos x="connsiteX2113" y="connsiteY2113"/>
              </a:cxn>
              <a:cxn ang="0">
                <a:pos x="connsiteX2114" y="connsiteY2114"/>
              </a:cxn>
              <a:cxn ang="0">
                <a:pos x="connsiteX2115" y="connsiteY2115"/>
              </a:cxn>
              <a:cxn ang="0">
                <a:pos x="connsiteX2116" y="connsiteY2116"/>
              </a:cxn>
              <a:cxn ang="0">
                <a:pos x="connsiteX2117" y="connsiteY2117"/>
              </a:cxn>
              <a:cxn ang="0">
                <a:pos x="connsiteX2118" y="connsiteY2118"/>
              </a:cxn>
              <a:cxn ang="0">
                <a:pos x="connsiteX2119" y="connsiteY2119"/>
              </a:cxn>
              <a:cxn ang="0">
                <a:pos x="connsiteX2120" y="connsiteY2120"/>
              </a:cxn>
              <a:cxn ang="0">
                <a:pos x="connsiteX2121" y="connsiteY2121"/>
              </a:cxn>
              <a:cxn ang="0">
                <a:pos x="connsiteX2122" y="connsiteY2122"/>
              </a:cxn>
              <a:cxn ang="0">
                <a:pos x="connsiteX2123" y="connsiteY2123"/>
              </a:cxn>
              <a:cxn ang="0">
                <a:pos x="connsiteX2124" y="connsiteY2124"/>
              </a:cxn>
              <a:cxn ang="0">
                <a:pos x="connsiteX2125" y="connsiteY2125"/>
              </a:cxn>
              <a:cxn ang="0">
                <a:pos x="connsiteX2126" y="connsiteY2126"/>
              </a:cxn>
              <a:cxn ang="0">
                <a:pos x="connsiteX2127" y="connsiteY2127"/>
              </a:cxn>
              <a:cxn ang="0">
                <a:pos x="connsiteX2128" y="connsiteY2128"/>
              </a:cxn>
              <a:cxn ang="0">
                <a:pos x="connsiteX2129" y="connsiteY2129"/>
              </a:cxn>
              <a:cxn ang="0">
                <a:pos x="connsiteX2130" y="connsiteY2130"/>
              </a:cxn>
              <a:cxn ang="0">
                <a:pos x="connsiteX2131" y="connsiteY2131"/>
              </a:cxn>
              <a:cxn ang="0">
                <a:pos x="connsiteX2132" y="connsiteY2132"/>
              </a:cxn>
              <a:cxn ang="0">
                <a:pos x="connsiteX2133" y="connsiteY2133"/>
              </a:cxn>
              <a:cxn ang="0">
                <a:pos x="connsiteX2134" y="connsiteY2134"/>
              </a:cxn>
              <a:cxn ang="0">
                <a:pos x="connsiteX2135" y="connsiteY2135"/>
              </a:cxn>
              <a:cxn ang="0">
                <a:pos x="connsiteX2136" y="connsiteY2136"/>
              </a:cxn>
              <a:cxn ang="0">
                <a:pos x="connsiteX2137" y="connsiteY2137"/>
              </a:cxn>
              <a:cxn ang="0">
                <a:pos x="connsiteX2138" y="connsiteY2138"/>
              </a:cxn>
              <a:cxn ang="0">
                <a:pos x="connsiteX2139" y="connsiteY2139"/>
              </a:cxn>
              <a:cxn ang="0">
                <a:pos x="connsiteX2140" y="connsiteY2140"/>
              </a:cxn>
              <a:cxn ang="0">
                <a:pos x="connsiteX2141" y="connsiteY2141"/>
              </a:cxn>
              <a:cxn ang="0">
                <a:pos x="connsiteX2142" y="connsiteY2142"/>
              </a:cxn>
              <a:cxn ang="0">
                <a:pos x="connsiteX2143" y="connsiteY2143"/>
              </a:cxn>
              <a:cxn ang="0">
                <a:pos x="connsiteX2144" y="connsiteY2144"/>
              </a:cxn>
              <a:cxn ang="0">
                <a:pos x="connsiteX2145" y="connsiteY2145"/>
              </a:cxn>
              <a:cxn ang="0">
                <a:pos x="connsiteX2146" y="connsiteY2146"/>
              </a:cxn>
              <a:cxn ang="0">
                <a:pos x="connsiteX2147" y="connsiteY2147"/>
              </a:cxn>
              <a:cxn ang="0">
                <a:pos x="connsiteX2148" y="connsiteY2148"/>
              </a:cxn>
              <a:cxn ang="0">
                <a:pos x="connsiteX2149" y="connsiteY2149"/>
              </a:cxn>
              <a:cxn ang="0">
                <a:pos x="connsiteX2150" y="connsiteY2150"/>
              </a:cxn>
              <a:cxn ang="0">
                <a:pos x="connsiteX2151" y="connsiteY2151"/>
              </a:cxn>
              <a:cxn ang="0">
                <a:pos x="connsiteX2152" y="connsiteY2152"/>
              </a:cxn>
              <a:cxn ang="0">
                <a:pos x="connsiteX2153" y="connsiteY2153"/>
              </a:cxn>
              <a:cxn ang="0">
                <a:pos x="connsiteX2154" y="connsiteY2154"/>
              </a:cxn>
              <a:cxn ang="0">
                <a:pos x="connsiteX2155" y="connsiteY2155"/>
              </a:cxn>
              <a:cxn ang="0">
                <a:pos x="connsiteX2156" y="connsiteY2156"/>
              </a:cxn>
              <a:cxn ang="0">
                <a:pos x="connsiteX2157" y="connsiteY2157"/>
              </a:cxn>
              <a:cxn ang="0">
                <a:pos x="connsiteX2158" y="connsiteY2158"/>
              </a:cxn>
              <a:cxn ang="0">
                <a:pos x="connsiteX2159" y="connsiteY2159"/>
              </a:cxn>
              <a:cxn ang="0">
                <a:pos x="connsiteX2160" y="connsiteY2160"/>
              </a:cxn>
              <a:cxn ang="0">
                <a:pos x="connsiteX2161" y="connsiteY2161"/>
              </a:cxn>
              <a:cxn ang="0">
                <a:pos x="connsiteX2162" y="connsiteY2162"/>
              </a:cxn>
              <a:cxn ang="0">
                <a:pos x="connsiteX2163" y="connsiteY2163"/>
              </a:cxn>
              <a:cxn ang="0">
                <a:pos x="connsiteX2164" y="connsiteY2164"/>
              </a:cxn>
              <a:cxn ang="0">
                <a:pos x="connsiteX2165" y="connsiteY2165"/>
              </a:cxn>
              <a:cxn ang="0">
                <a:pos x="connsiteX2166" y="connsiteY2166"/>
              </a:cxn>
              <a:cxn ang="0">
                <a:pos x="connsiteX2167" y="connsiteY2167"/>
              </a:cxn>
              <a:cxn ang="0">
                <a:pos x="connsiteX2168" y="connsiteY2168"/>
              </a:cxn>
              <a:cxn ang="0">
                <a:pos x="connsiteX2169" y="connsiteY2169"/>
              </a:cxn>
              <a:cxn ang="0">
                <a:pos x="connsiteX2170" y="connsiteY2170"/>
              </a:cxn>
              <a:cxn ang="0">
                <a:pos x="connsiteX2171" y="connsiteY2171"/>
              </a:cxn>
              <a:cxn ang="0">
                <a:pos x="connsiteX2172" y="connsiteY2172"/>
              </a:cxn>
              <a:cxn ang="0">
                <a:pos x="connsiteX2173" y="connsiteY2173"/>
              </a:cxn>
              <a:cxn ang="0">
                <a:pos x="connsiteX2174" y="connsiteY2174"/>
              </a:cxn>
              <a:cxn ang="0">
                <a:pos x="connsiteX2175" y="connsiteY2175"/>
              </a:cxn>
              <a:cxn ang="0">
                <a:pos x="connsiteX2176" y="connsiteY2176"/>
              </a:cxn>
              <a:cxn ang="0">
                <a:pos x="connsiteX2177" y="connsiteY2177"/>
              </a:cxn>
              <a:cxn ang="0">
                <a:pos x="connsiteX2178" y="connsiteY2178"/>
              </a:cxn>
              <a:cxn ang="0">
                <a:pos x="connsiteX2179" y="connsiteY2179"/>
              </a:cxn>
              <a:cxn ang="0">
                <a:pos x="connsiteX2180" y="connsiteY2180"/>
              </a:cxn>
              <a:cxn ang="0">
                <a:pos x="connsiteX2181" y="connsiteY2181"/>
              </a:cxn>
              <a:cxn ang="0">
                <a:pos x="connsiteX2182" y="connsiteY2182"/>
              </a:cxn>
              <a:cxn ang="0">
                <a:pos x="connsiteX2183" y="connsiteY2183"/>
              </a:cxn>
              <a:cxn ang="0">
                <a:pos x="connsiteX2184" y="connsiteY2184"/>
              </a:cxn>
              <a:cxn ang="0">
                <a:pos x="connsiteX2185" y="connsiteY2185"/>
              </a:cxn>
              <a:cxn ang="0">
                <a:pos x="connsiteX2186" y="connsiteY2186"/>
              </a:cxn>
              <a:cxn ang="0">
                <a:pos x="connsiteX2187" y="connsiteY2187"/>
              </a:cxn>
              <a:cxn ang="0">
                <a:pos x="connsiteX2188" y="connsiteY2188"/>
              </a:cxn>
              <a:cxn ang="0">
                <a:pos x="connsiteX2189" y="connsiteY2189"/>
              </a:cxn>
              <a:cxn ang="0">
                <a:pos x="connsiteX2190" y="connsiteY2190"/>
              </a:cxn>
              <a:cxn ang="0">
                <a:pos x="connsiteX2191" y="connsiteY2191"/>
              </a:cxn>
              <a:cxn ang="0">
                <a:pos x="connsiteX2192" y="connsiteY2192"/>
              </a:cxn>
              <a:cxn ang="0">
                <a:pos x="connsiteX2193" y="connsiteY2193"/>
              </a:cxn>
              <a:cxn ang="0">
                <a:pos x="connsiteX2194" y="connsiteY2194"/>
              </a:cxn>
              <a:cxn ang="0">
                <a:pos x="connsiteX2195" y="connsiteY2195"/>
              </a:cxn>
              <a:cxn ang="0">
                <a:pos x="connsiteX2196" y="connsiteY2196"/>
              </a:cxn>
              <a:cxn ang="0">
                <a:pos x="connsiteX2197" y="connsiteY2197"/>
              </a:cxn>
              <a:cxn ang="0">
                <a:pos x="connsiteX2198" y="connsiteY2198"/>
              </a:cxn>
              <a:cxn ang="0">
                <a:pos x="connsiteX2199" y="connsiteY2199"/>
              </a:cxn>
              <a:cxn ang="0">
                <a:pos x="connsiteX2200" y="connsiteY2200"/>
              </a:cxn>
              <a:cxn ang="0">
                <a:pos x="connsiteX2201" y="connsiteY2201"/>
              </a:cxn>
              <a:cxn ang="0">
                <a:pos x="connsiteX2202" y="connsiteY2202"/>
              </a:cxn>
              <a:cxn ang="0">
                <a:pos x="connsiteX2203" y="connsiteY2203"/>
              </a:cxn>
              <a:cxn ang="0">
                <a:pos x="connsiteX2204" y="connsiteY2204"/>
              </a:cxn>
              <a:cxn ang="0">
                <a:pos x="connsiteX2205" y="connsiteY2205"/>
              </a:cxn>
              <a:cxn ang="0">
                <a:pos x="connsiteX2206" y="connsiteY2206"/>
              </a:cxn>
              <a:cxn ang="0">
                <a:pos x="connsiteX2207" y="connsiteY2207"/>
              </a:cxn>
              <a:cxn ang="0">
                <a:pos x="connsiteX2208" y="connsiteY2208"/>
              </a:cxn>
              <a:cxn ang="0">
                <a:pos x="connsiteX2209" y="connsiteY2209"/>
              </a:cxn>
              <a:cxn ang="0">
                <a:pos x="connsiteX2210" y="connsiteY2210"/>
              </a:cxn>
              <a:cxn ang="0">
                <a:pos x="connsiteX2211" y="connsiteY2211"/>
              </a:cxn>
              <a:cxn ang="0">
                <a:pos x="connsiteX2212" y="connsiteY2212"/>
              </a:cxn>
              <a:cxn ang="0">
                <a:pos x="connsiteX2213" y="connsiteY2213"/>
              </a:cxn>
              <a:cxn ang="0">
                <a:pos x="connsiteX2214" y="connsiteY2214"/>
              </a:cxn>
              <a:cxn ang="0">
                <a:pos x="connsiteX2215" y="connsiteY2215"/>
              </a:cxn>
              <a:cxn ang="0">
                <a:pos x="connsiteX2216" y="connsiteY2216"/>
              </a:cxn>
              <a:cxn ang="0">
                <a:pos x="connsiteX2217" y="connsiteY2217"/>
              </a:cxn>
              <a:cxn ang="0">
                <a:pos x="connsiteX2218" y="connsiteY2218"/>
              </a:cxn>
              <a:cxn ang="0">
                <a:pos x="connsiteX2219" y="connsiteY2219"/>
              </a:cxn>
              <a:cxn ang="0">
                <a:pos x="connsiteX2220" y="connsiteY2220"/>
              </a:cxn>
              <a:cxn ang="0">
                <a:pos x="connsiteX2221" y="connsiteY2221"/>
              </a:cxn>
              <a:cxn ang="0">
                <a:pos x="connsiteX2222" y="connsiteY2222"/>
              </a:cxn>
              <a:cxn ang="0">
                <a:pos x="connsiteX2223" y="connsiteY2223"/>
              </a:cxn>
              <a:cxn ang="0">
                <a:pos x="connsiteX2224" y="connsiteY2224"/>
              </a:cxn>
              <a:cxn ang="0">
                <a:pos x="connsiteX2225" y="connsiteY2225"/>
              </a:cxn>
              <a:cxn ang="0">
                <a:pos x="connsiteX2226" y="connsiteY2226"/>
              </a:cxn>
              <a:cxn ang="0">
                <a:pos x="connsiteX2227" y="connsiteY2227"/>
              </a:cxn>
              <a:cxn ang="0">
                <a:pos x="connsiteX2228" y="connsiteY2228"/>
              </a:cxn>
              <a:cxn ang="0">
                <a:pos x="connsiteX2229" y="connsiteY2229"/>
              </a:cxn>
              <a:cxn ang="0">
                <a:pos x="connsiteX2230" y="connsiteY2230"/>
              </a:cxn>
              <a:cxn ang="0">
                <a:pos x="connsiteX2231" y="connsiteY2231"/>
              </a:cxn>
              <a:cxn ang="0">
                <a:pos x="connsiteX2232" y="connsiteY2232"/>
              </a:cxn>
              <a:cxn ang="0">
                <a:pos x="connsiteX2233" y="connsiteY2233"/>
              </a:cxn>
              <a:cxn ang="0">
                <a:pos x="connsiteX2234" y="connsiteY2234"/>
              </a:cxn>
              <a:cxn ang="0">
                <a:pos x="connsiteX2235" y="connsiteY2235"/>
              </a:cxn>
              <a:cxn ang="0">
                <a:pos x="connsiteX2236" y="connsiteY2236"/>
              </a:cxn>
              <a:cxn ang="0">
                <a:pos x="connsiteX2237" y="connsiteY2237"/>
              </a:cxn>
              <a:cxn ang="0">
                <a:pos x="connsiteX2238" y="connsiteY2238"/>
              </a:cxn>
              <a:cxn ang="0">
                <a:pos x="connsiteX2239" y="connsiteY2239"/>
              </a:cxn>
              <a:cxn ang="0">
                <a:pos x="connsiteX2240" y="connsiteY2240"/>
              </a:cxn>
              <a:cxn ang="0">
                <a:pos x="connsiteX2241" y="connsiteY2241"/>
              </a:cxn>
              <a:cxn ang="0">
                <a:pos x="connsiteX2242" y="connsiteY2242"/>
              </a:cxn>
              <a:cxn ang="0">
                <a:pos x="connsiteX2243" y="connsiteY2243"/>
              </a:cxn>
              <a:cxn ang="0">
                <a:pos x="connsiteX2244" y="connsiteY2244"/>
              </a:cxn>
              <a:cxn ang="0">
                <a:pos x="connsiteX2245" y="connsiteY2245"/>
              </a:cxn>
              <a:cxn ang="0">
                <a:pos x="connsiteX2246" y="connsiteY2246"/>
              </a:cxn>
              <a:cxn ang="0">
                <a:pos x="connsiteX2247" y="connsiteY2247"/>
              </a:cxn>
              <a:cxn ang="0">
                <a:pos x="connsiteX2248" y="connsiteY2248"/>
              </a:cxn>
              <a:cxn ang="0">
                <a:pos x="connsiteX2249" y="connsiteY2249"/>
              </a:cxn>
              <a:cxn ang="0">
                <a:pos x="connsiteX2250" y="connsiteY2250"/>
              </a:cxn>
              <a:cxn ang="0">
                <a:pos x="connsiteX2251" y="connsiteY2251"/>
              </a:cxn>
              <a:cxn ang="0">
                <a:pos x="connsiteX2252" y="connsiteY2252"/>
              </a:cxn>
              <a:cxn ang="0">
                <a:pos x="connsiteX2253" y="connsiteY2253"/>
              </a:cxn>
              <a:cxn ang="0">
                <a:pos x="connsiteX2254" y="connsiteY2254"/>
              </a:cxn>
              <a:cxn ang="0">
                <a:pos x="connsiteX2255" y="connsiteY2255"/>
              </a:cxn>
              <a:cxn ang="0">
                <a:pos x="connsiteX2256" y="connsiteY2256"/>
              </a:cxn>
              <a:cxn ang="0">
                <a:pos x="connsiteX2257" y="connsiteY2257"/>
              </a:cxn>
              <a:cxn ang="0">
                <a:pos x="connsiteX2258" y="connsiteY2258"/>
              </a:cxn>
              <a:cxn ang="0">
                <a:pos x="connsiteX2259" y="connsiteY2259"/>
              </a:cxn>
              <a:cxn ang="0">
                <a:pos x="connsiteX2260" y="connsiteY2260"/>
              </a:cxn>
              <a:cxn ang="0">
                <a:pos x="connsiteX2261" y="connsiteY2261"/>
              </a:cxn>
              <a:cxn ang="0">
                <a:pos x="connsiteX2262" y="connsiteY2262"/>
              </a:cxn>
              <a:cxn ang="0">
                <a:pos x="connsiteX2263" y="connsiteY2263"/>
              </a:cxn>
              <a:cxn ang="0">
                <a:pos x="connsiteX2264" y="connsiteY2264"/>
              </a:cxn>
              <a:cxn ang="0">
                <a:pos x="connsiteX2265" y="connsiteY2265"/>
              </a:cxn>
              <a:cxn ang="0">
                <a:pos x="connsiteX2266" y="connsiteY2266"/>
              </a:cxn>
              <a:cxn ang="0">
                <a:pos x="connsiteX2267" y="connsiteY2267"/>
              </a:cxn>
              <a:cxn ang="0">
                <a:pos x="connsiteX2268" y="connsiteY2268"/>
              </a:cxn>
              <a:cxn ang="0">
                <a:pos x="connsiteX2269" y="connsiteY2269"/>
              </a:cxn>
              <a:cxn ang="0">
                <a:pos x="connsiteX2270" y="connsiteY2270"/>
              </a:cxn>
              <a:cxn ang="0">
                <a:pos x="connsiteX2271" y="connsiteY2271"/>
              </a:cxn>
              <a:cxn ang="0">
                <a:pos x="connsiteX2272" y="connsiteY2272"/>
              </a:cxn>
              <a:cxn ang="0">
                <a:pos x="connsiteX2273" y="connsiteY2273"/>
              </a:cxn>
              <a:cxn ang="0">
                <a:pos x="connsiteX2274" y="connsiteY2274"/>
              </a:cxn>
              <a:cxn ang="0">
                <a:pos x="connsiteX2275" y="connsiteY2275"/>
              </a:cxn>
              <a:cxn ang="0">
                <a:pos x="connsiteX2276" y="connsiteY2276"/>
              </a:cxn>
              <a:cxn ang="0">
                <a:pos x="connsiteX2277" y="connsiteY2277"/>
              </a:cxn>
              <a:cxn ang="0">
                <a:pos x="connsiteX2278" y="connsiteY2278"/>
              </a:cxn>
              <a:cxn ang="0">
                <a:pos x="connsiteX2279" y="connsiteY2279"/>
              </a:cxn>
              <a:cxn ang="0">
                <a:pos x="connsiteX2280" y="connsiteY2280"/>
              </a:cxn>
              <a:cxn ang="0">
                <a:pos x="connsiteX2281" y="connsiteY2281"/>
              </a:cxn>
              <a:cxn ang="0">
                <a:pos x="connsiteX2282" y="connsiteY2282"/>
              </a:cxn>
              <a:cxn ang="0">
                <a:pos x="connsiteX2283" y="connsiteY2283"/>
              </a:cxn>
              <a:cxn ang="0">
                <a:pos x="connsiteX2284" y="connsiteY2284"/>
              </a:cxn>
              <a:cxn ang="0">
                <a:pos x="connsiteX2285" y="connsiteY2285"/>
              </a:cxn>
              <a:cxn ang="0">
                <a:pos x="connsiteX2286" y="connsiteY2286"/>
              </a:cxn>
              <a:cxn ang="0">
                <a:pos x="connsiteX2287" y="connsiteY2287"/>
              </a:cxn>
              <a:cxn ang="0">
                <a:pos x="connsiteX2288" y="connsiteY2288"/>
              </a:cxn>
              <a:cxn ang="0">
                <a:pos x="connsiteX2289" y="connsiteY2289"/>
              </a:cxn>
              <a:cxn ang="0">
                <a:pos x="connsiteX2290" y="connsiteY2290"/>
              </a:cxn>
              <a:cxn ang="0">
                <a:pos x="connsiteX2291" y="connsiteY2291"/>
              </a:cxn>
              <a:cxn ang="0">
                <a:pos x="connsiteX2292" y="connsiteY2292"/>
              </a:cxn>
              <a:cxn ang="0">
                <a:pos x="connsiteX2293" y="connsiteY2293"/>
              </a:cxn>
              <a:cxn ang="0">
                <a:pos x="connsiteX2294" y="connsiteY2294"/>
              </a:cxn>
              <a:cxn ang="0">
                <a:pos x="connsiteX2295" y="connsiteY2295"/>
              </a:cxn>
              <a:cxn ang="0">
                <a:pos x="connsiteX2296" y="connsiteY2296"/>
              </a:cxn>
              <a:cxn ang="0">
                <a:pos x="connsiteX2297" y="connsiteY2297"/>
              </a:cxn>
              <a:cxn ang="0">
                <a:pos x="connsiteX2298" y="connsiteY2298"/>
              </a:cxn>
              <a:cxn ang="0">
                <a:pos x="connsiteX2299" y="connsiteY2299"/>
              </a:cxn>
              <a:cxn ang="0">
                <a:pos x="connsiteX2300" y="connsiteY2300"/>
              </a:cxn>
              <a:cxn ang="0">
                <a:pos x="connsiteX2301" y="connsiteY2301"/>
              </a:cxn>
              <a:cxn ang="0">
                <a:pos x="connsiteX2302" y="connsiteY2302"/>
              </a:cxn>
              <a:cxn ang="0">
                <a:pos x="connsiteX2303" y="connsiteY2303"/>
              </a:cxn>
              <a:cxn ang="0">
                <a:pos x="connsiteX2304" y="connsiteY2304"/>
              </a:cxn>
              <a:cxn ang="0">
                <a:pos x="connsiteX2305" y="connsiteY2305"/>
              </a:cxn>
              <a:cxn ang="0">
                <a:pos x="connsiteX2306" y="connsiteY2306"/>
              </a:cxn>
              <a:cxn ang="0">
                <a:pos x="connsiteX2307" y="connsiteY2307"/>
              </a:cxn>
              <a:cxn ang="0">
                <a:pos x="connsiteX2308" y="connsiteY2308"/>
              </a:cxn>
              <a:cxn ang="0">
                <a:pos x="connsiteX2309" y="connsiteY2309"/>
              </a:cxn>
              <a:cxn ang="0">
                <a:pos x="connsiteX2310" y="connsiteY2310"/>
              </a:cxn>
              <a:cxn ang="0">
                <a:pos x="connsiteX2311" y="connsiteY2311"/>
              </a:cxn>
              <a:cxn ang="0">
                <a:pos x="connsiteX2312" y="connsiteY2312"/>
              </a:cxn>
              <a:cxn ang="0">
                <a:pos x="connsiteX2313" y="connsiteY2313"/>
              </a:cxn>
              <a:cxn ang="0">
                <a:pos x="connsiteX2314" y="connsiteY2314"/>
              </a:cxn>
              <a:cxn ang="0">
                <a:pos x="connsiteX2315" y="connsiteY2315"/>
              </a:cxn>
              <a:cxn ang="0">
                <a:pos x="connsiteX2316" y="connsiteY2316"/>
              </a:cxn>
              <a:cxn ang="0">
                <a:pos x="connsiteX2317" y="connsiteY2317"/>
              </a:cxn>
              <a:cxn ang="0">
                <a:pos x="connsiteX2318" y="connsiteY2318"/>
              </a:cxn>
              <a:cxn ang="0">
                <a:pos x="connsiteX2319" y="connsiteY2319"/>
              </a:cxn>
              <a:cxn ang="0">
                <a:pos x="connsiteX2320" y="connsiteY2320"/>
              </a:cxn>
              <a:cxn ang="0">
                <a:pos x="connsiteX2321" y="connsiteY2321"/>
              </a:cxn>
              <a:cxn ang="0">
                <a:pos x="connsiteX2322" y="connsiteY2322"/>
              </a:cxn>
              <a:cxn ang="0">
                <a:pos x="connsiteX2323" y="connsiteY2323"/>
              </a:cxn>
              <a:cxn ang="0">
                <a:pos x="connsiteX2324" y="connsiteY2324"/>
              </a:cxn>
              <a:cxn ang="0">
                <a:pos x="connsiteX2325" y="connsiteY2325"/>
              </a:cxn>
              <a:cxn ang="0">
                <a:pos x="connsiteX2326" y="connsiteY2326"/>
              </a:cxn>
              <a:cxn ang="0">
                <a:pos x="connsiteX2327" y="connsiteY2327"/>
              </a:cxn>
              <a:cxn ang="0">
                <a:pos x="connsiteX2328" y="connsiteY2328"/>
              </a:cxn>
              <a:cxn ang="0">
                <a:pos x="connsiteX2329" y="connsiteY2329"/>
              </a:cxn>
              <a:cxn ang="0">
                <a:pos x="connsiteX2330" y="connsiteY2330"/>
              </a:cxn>
              <a:cxn ang="0">
                <a:pos x="connsiteX2331" y="connsiteY2331"/>
              </a:cxn>
              <a:cxn ang="0">
                <a:pos x="connsiteX2332" y="connsiteY2332"/>
              </a:cxn>
              <a:cxn ang="0">
                <a:pos x="connsiteX2333" y="connsiteY2333"/>
              </a:cxn>
              <a:cxn ang="0">
                <a:pos x="connsiteX2334" y="connsiteY2334"/>
              </a:cxn>
              <a:cxn ang="0">
                <a:pos x="connsiteX2335" y="connsiteY2335"/>
              </a:cxn>
              <a:cxn ang="0">
                <a:pos x="connsiteX2336" y="connsiteY2336"/>
              </a:cxn>
              <a:cxn ang="0">
                <a:pos x="connsiteX2337" y="connsiteY2337"/>
              </a:cxn>
              <a:cxn ang="0">
                <a:pos x="connsiteX2338" y="connsiteY2338"/>
              </a:cxn>
              <a:cxn ang="0">
                <a:pos x="connsiteX2339" y="connsiteY2339"/>
              </a:cxn>
              <a:cxn ang="0">
                <a:pos x="connsiteX2340" y="connsiteY2340"/>
              </a:cxn>
              <a:cxn ang="0">
                <a:pos x="connsiteX2341" y="connsiteY2341"/>
              </a:cxn>
              <a:cxn ang="0">
                <a:pos x="connsiteX2342" y="connsiteY2342"/>
              </a:cxn>
              <a:cxn ang="0">
                <a:pos x="connsiteX2343" y="connsiteY2343"/>
              </a:cxn>
              <a:cxn ang="0">
                <a:pos x="connsiteX2344" y="connsiteY2344"/>
              </a:cxn>
              <a:cxn ang="0">
                <a:pos x="connsiteX2345" y="connsiteY2345"/>
              </a:cxn>
              <a:cxn ang="0">
                <a:pos x="connsiteX2346" y="connsiteY2346"/>
              </a:cxn>
              <a:cxn ang="0">
                <a:pos x="connsiteX2347" y="connsiteY2347"/>
              </a:cxn>
              <a:cxn ang="0">
                <a:pos x="connsiteX2348" y="connsiteY2348"/>
              </a:cxn>
              <a:cxn ang="0">
                <a:pos x="connsiteX2349" y="connsiteY2349"/>
              </a:cxn>
              <a:cxn ang="0">
                <a:pos x="connsiteX2350" y="connsiteY2350"/>
              </a:cxn>
              <a:cxn ang="0">
                <a:pos x="connsiteX2351" y="connsiteY2351"/>
              </a:cxn>
              <a:cxn ang="0">
                <a:pos x="connsiteX2352" y="connsiteY2352"/>
              </a:cxn>
              <a:cxn ang="0">
                <a:pos x="connsiteX2353" y="connsiteY2353"/>
              </a:cxn>
              <a:cxn ang="0">
                <a:pos x="connsiteX2354" y="connsiteY2354"/>
              </a:cxn>
              <a:cxn ang="0">
                <a:pos x="connsiteX2355" y="connsiteY2355"/>
              </a:cxn>
              <a:cxn ang="0">
                <a:pos x="connsiteX2356" y="connsiteY2356"/>
              </a:cxn>
              <a:cxn ang="0">
                <a:pos x="connsiteX2357" y="connsiteY2357"/>
              </a:cxn>
              <a:cxn ang="0">
                <a:pos x="connsiteX2358" y="connsiteY2358"/>
              </a:cxn>
              <a:cxn ang="0">
                <a:pos x="connsiteX2359" y="connsiteY2359"/>
              </a:cxn>
              <a:cxn ang="0">
                <a:pos x="connsiteX2360" y="connsiteY2360"/>
              </a:cxn>
              <a:cxn ang="0">
                <a:pos x="connsiteX2361" y="connsiteY2361"/>
              </a:cxn>
              <a:cxn ang="0">
                <a:pos x="connsiteX2362" y="connsiteY2362"/>
              </a:cxn>
              <a:cxn ang="0">
                <a:pos x="connsiteX2363" y="connsiteY2363"/>
              </a:cxn>
              <a:cxn ang="0">
                <a:pos x="connsiteX2364" y="connsiteY2364"/>
              </a:cxn>
              <a:cxn ang="0">
                <a:pos x="connsiteX2365" y="connsiteY2365"/>
              </a:cxn>
              <a:cxn ang="0">
                <a:pos x="connsiteX2366" y="connsiteY2366"/>
              </a:cxn>
              <a:cxn ang="0">
                <a:pos x="connsiteX2367" y="connsiteY2367"/>
              </a:cxn>
              <a:cxn ang="0">
                <a:pos x="connsiteX2368" y="connsiteY2368"/>
              </a:cxn>
              <a:cxn ang="0">
                <a:pos x="connsiteX2369" y="connsiteY2369"/>
              </a:cxn>
              <a:cxn ang="0">
                <a:pos x="connsiteX2370" y="connsiteY2370"/>
              </a:cxn>
              <a:cxn ang="0">
                <a:pos x="connsiteX2371" y="connsiteY2371"/>
              </a:cxn>
              <a:cxn ang="0">
                <a:pos x="connsiteX2372" y="connsiteY2372"/>
              </a:cxn>
              <a:cxn ang="0">
                <a:pos x="connsiteX2373" y="connsiteY2373"/>
              </a:cxn>
              <a:cxn ang="0">
                <a:pos x="connsiteX2374" y="connsiteY2374"/>
              </a:cxn>
              <a:cxn ang="0">
                <a:pos x="connsiteX2375" y="connsiteY2375"/>
              </a:cxn>
              <a:cxn ang="0">
                <a:pos x="connsiteX2376" y="connsiteY2376"/>
              </a:cxn>
              <a:cxn ang="0">
                <a:pos x="connsiteX2377" y="connsiteY2377"/>
              </a:cxn>
              <a:cxn ang="0">
                <a:pos x="connsiteX2378" y="connsiteY2378"/>
              </a:cxn>
              <a:cxn ang="0">
                <a:pos x="connsiteX2379" y="connsiteY2379"/>
              </a:cxn>
              <a:cxn ang="0">
                <a:pos x="connsiteX2380" y="connsiteY2380"/>
              </a:cxn>
              <a:cxn ang="0">
                <a:pos x="connsiteX2381" y="connsiteY2381"/>
              </a:cxn>
              <a:cxn ang="0">
                <a:pos x="connsiteX2382" y="connsiteY2382"/>
              </a:cxn>
              <a:cxn ang="0">
                <a:pos x="connsiteX2383" y="connsiteY2383"/>
              </a:cxn>
              <a:cxn ang="0">
                <a:pos x="connsiteX2384" y="connsiteY2384"/>
              </a:cxn>
              <a:cxn ang="0">
                <a:pos x="connsiteX2385" y="connsiteY2385"/>
              </a:cxn>
              <a:cxn ang="0">
                <a:pos x="connsiteX2386" y="connsiteY2386"/>
              </a:cxn>
              <a:cxn ang="0">
                <a:pos x="connsiteX2387" y="connsiteY2387"/>
              </a:cxn>
              <a:cxn ang="0">
                <a:pos x="connsiteX2388" y="connsiteY2388"/>
              </a:cxn>
              <a:cxn ang="0">
                <a:pos x="connsiteX2389" y="connsiteY2389"/>
              </a:cxn>
              <a:cxn ang="0">
                <a:pos x="connsiteX2390" y="connsiteY2390"/>
              </a:cxn>
              <a:cxn ang="0">
                <a:pos x="connsiteX2391" y="connsiteY2391"/>
              </a:cxn>
              <a:cxn ang="0">
                <a:pos x="connsiteX2392" y="connsiteY2392"/>
              </a:cxn>
              <a:cxn ang="0">
                <a:pos x="connsiteX2393" y="connsiteY2393"/>
              </a:cxn>
              <a:cxn ang="0">
                <a:pos x="connsiteX2394" y="connsiteY2394"/>
              </a:cxn>
              <a:cxn ang="0">
                <a:pos x="connsiteX2395" y="connsiteY2395"/>
              </a:cxn>
              <a:cxn ang="0">
                <a:pos x="connsiteX2396" y="connsiteY2396"/>
              </a:cxn>
              <a:cxn ang="0">
                <a:pos x="connsiteX2397" y="connsiteY2397"/>
              </a:cxn>
              <a:cxn ang="0">
                <a:pos x="connsiteX2398" y="connsiteY2398"/>
              </a:cxn>
              <a:cxn ang="0">
                <a:pos x="connsiteX2399" y="connsiteY2399"/>
              </a:cxn>
              <a:cxn ang="0">
                <a:pos x="connsiteX2400" y="connsiteY2400"/>
              </a:cxn>
              <a:cxn ang="0">
                <a:pos x="connsiteX2401" y="connsiteY2401"/>
              </a:cxn>
              <a:cxn ang="0">
                <a:pos x="connsiteX2402" y="connsiteY2402"/>
              </a:cxn>
              <a:cxn ang="0">
                <a:pos x="connsiteX2403" y="connsiteY2403"/>
              </a:cxn>
              <a:cxn ang="0">
                <a:pos x="connsiteX2404" y="connsiteY2404"/>
              </a:cxn>
              <a:cxn ang="0">
                <a:pos x="connsiteX2405" y="connsiteY2405"/>
              </a:cxn>
              <a:cxn ang="0">
                <a:pos x="connsiteX2406" y="connsiteY2406"/>
              </a:cxn>
              <a:cxn ang="0">
                <a:pos x="connsiteX2407" y="connsiteY2407"/>
              </a:cxn>
              <a:cxn ang="0">
                <a:pos x="connsiteX2408" y="connsiteY2408"/>
              </a:cxn>
              <a:cxn ang="0">
                <a:pos x="connsiteX2409" y="connsiteY2409"/>
              </a:cxn>
              <a:cxn ang="0">
                <a:pos x="connsiteX2410" y="connsiteY2410"/>
              </a:cxn>
              <a:cxn ang="0">
                <a:pos x="connsiteX2411" y="connsiteY2411"/>
              </a:cxn>
              <a:cxn ang="0">
                <a:pos x="connsiteX2412" y="connsiteY2412"/>
              </a:cxn>
              <a:cxn ang="0">
                <a:pos x="connsiteX2413" y="connsiteY2413"/>
              </a:cxn>
              <a:cxn ang="0">
                <a:pos x="connsiteX2414" y="connsiteY2414"/>
              </a:cxn>
              <a:cxn ang="0">
                <a:pos x="connsiteX2415" y="connsiteY2415"/>
              </a:cxn>
              <a:cxn ang="0">
                <a:pos x="connsiteX2416" y="connsiteY2416"/>
              </a:cxn>
              <a:cxn ang="0">
                <a:pos x="connsiteX2417" y="connsiteY2417"/>
              </a:cxn>
              <a:cxn ang="0">
                <a:pos x="connsiteX2418" y="connsiteY2418"/>
              </a:cxn>
              <a:cxn ang="0">
                <a:pos x="connsiteX2419" y="connsiteY2419"/>
              </a:cxn>
              <a:cxn ang="0">
                <a:pos x="connsiteX2420" y="connsiteY2420"/>
              </a:cxn>
              <a:cxn ang="0">
                <a:pos x="connsiteX2421" y="connsiteY2421"/>
              </a:cxn>
              <a:cxn ang="0">
                <a:pos x="connsiteX2422" y="connsiteY2422"/>
              </a:cxn>
              <a:cxn ang="0">
                <a:pos x="connsiteX2423" y="connsiteY2423"/>
              </a:cxn>
              <a:cxn ang="0">
                <a:pos x="connsiteX2424" y="connsiteY2424"/>
              </a:cxn>
              <a:cxn ang="0">
                <a:pos x="connsiteX2425" y="connsiteY2425"/>
              </a:cxn>
              <a:cxn ang="0">
                <a:pos x="connsiteX2426" y="connsiteY2426"/>
              </a:cxn>
              <a:cxn ang="0">
                <a:pos x="connsiteX2427" y="connsiteY2427"/>
              </a:cxn>
              <a:cxn ang="0">
                <a:pos x="connsiteX2428" y="connsiteY2428"/>
              </a:cxn>
              <a:cxn ang="0">
                <a:pos x="connsiteX2429" y="connsiteY2429"/>
              </a:cxn>
              <a:cxn ang="0">
                <a:pos x="connsiteX2430" y="connsiteY2430"/>
              </a:cxn>
              <a:cxn ang="0">
                <a:pos x="connsiteX2431" y="connsiteY2431"/>
              </a:cxn>
              <a:cxn ang="0">
                <a:pos x="connsiteX2432" y="connsiteY2432"/>
              </a:cxn>
              <a:cxn ang="0">
                <a:pos x="connsiteX2433" y="connsiteY2433"/>
              </a:cxn>
              <a:cxn ang="0">
                <a:pos x="connsiteX2434" y="connsiteY2434"/>
              </a:cxn>
              <a:cxn ang="0">
                <a:pos x="connsiteX2435" y="connsiteY2435"/>
              </a:cxn>
              <a:cxn ang="0">
                <a:pos x="connsiteX2436" y="connsiteY2436"/>
              </a:cxn>
              <a:cxn ang="0">
                <a:pos x="connsiteX2437" y="connsiteY2437"/>
              </a:cxn>
              <a:cxn ang="0">
                <a:pos x="connsiteX2438" y="connsiteY2438"/>
              </a:cxn>
              <a:cxn ang="0">
                <a:pos x="connsiteX2439" y="connsiteY2439"/>
              </a:cxn>
              <a:cxn ang="0">
                <a:pos x="connsiteX2440" y="connsiteY2440"/>
              </a:cxn>
              <a:cxn ang="0">
                <a:pos x="connsiteX2441" y="connsiteY2441"/>
              </a:cxn>
              <a:cxn ang="0">
                <a:pos x="connsiteX2442" y="connsiteY2442"/>
              </a:cxn>
              <a:cxn ang="0">
                <a:pos x="connsiteX2443" y="connsiteY2443"/>
              </a:cxn>
              <a:cxn ang="0">
                <a:pos x="connsiteX2444" y="connsiteY2444"/>
              </a:cxn>
              <a:cxn ang="0">
                <a:pos x="connsiteX2445" y="connsiteY2445"/>
              </a:cxn>
              <a:cxn ang="0">
                <a:pos x="connsiteX2446" y="connsiteY2446"/>
              </a:cxn>
              <a:cxn ang="0">
                <a:pos x="connsiteX2447" y="connsiteY2447"/>
              </a:cxn>
              <a:cxn ang="0">
                <a:pos x="connsiteX2448" y="connsiteY2448"/>
              </a:cxn>
              <a:cxn ang="0">
                <a:pos x="connsiteX2449" y="connsiteY2449"/>
              </a:cxn>
              <a:cxn ang="0">
                <a:pos x="connsiteX2450" y="connsiteY2450"/>
              </a:cxn>
              <a:cxn ang="0">
                <a:pos x="connsiteX2451" y="connsiteY2451"/>
              </a:cxn>
              <a:cxn ang="0">
                <a:pos x="connsiteX2452" y="connsiteY2452"/>
              </a:cxn>
              <a:cxn ang="0">
                <a:pos x="connsiteX2453" y="connsiteY2453"/>
              </a:cxn>
              <a:cxn ang="0">
                <a:pos x="connsiteX2454" y="connsiteY2454"/>
              </a:cxn>
              <a:cxn ang="0">
                <a:pos x="connsiteX2455" y="connsiteY2455"/>
              </a:cxn>
              <a:cxn ang="0">
                <a:pos x="connsiteX2456" y="connsiteY2456"/>
              </a:cxn>
              <a:cxn ang="0">
                <a:pos x="connsiteX2457" y="connsiteY2457"/>
              </a:cxn>
              <a:cxn ang="0">
                <a:pos x="connsiteX2458" y="connsiteY2458"/>
              </a:cxn>
              <a:cxn ang="0">
                <a:pos x="connsiteX2459" y="connsiteY2459"/>
              </a:cxn>
              <a:cxn ang="0">
                <a:pos x="connsiteX2460" y="connsiteY2460"/>
              </a:cxn>
              <a:cxn ang="0">
                <a:pos x="connsiteX2461" y="connsiteY2461"/>
              </a:cxn>
              <a:cxn ang="0">
                <a:pos x="connsiteX2462" y="connsiteY2462"/>
              </a:cxn>
              <a:cxn ang="0">
                <a:pos x="connsiteX2463" y="connsiteY2463"/>
              </a:cxn>
              <a:cxn ang="0">
                <a:pos x="connsiteX2464" y="connsiteY2464"/>
              </a:cxn>
              <a:cxn ang="0">
                <a:pos x="connsiteX2465" y="connsiteY2465"/>
              </a:cxn>
              <a:cxn ang="0">
                <a:pos x="connsiteX2466" y="connsiteY2466"/>
              </a:cxn>
              <a:cxn ang="0">
                <a:pos x="connsiteX2467" y="connsiteY2467"/>
              </a:cxn>
              <a:cxn ang="0">
                <a:pos x="connsiteX2468" y="connsiteY2468"/>
              </a:cxn>
              <a:cxn ang="0">
                <a:pos x="connsiteX2469" y="connsiteY2469"/>
              </a:cxn>
              <a:cxn ang="0">
                <a:pos x="connsiteX2470" y="connsiteY2470"/>
              </a:cxn>
              <a:cxn ang="0">
                <a:pos x="connsiteX2471" y="connsiteY2471"/>
              </a:cxn>
              <a:cxn ang="0">
                <a:pos x="connsiteX2472" y="connsiteY2472"/>
              </a:cxn>
              <a:cxn ang="0">
                <a:pos x="connsiteX2473" y="connsiteY2473"/>
              </a:cxn>
              <a:cxn ang="0">
                <a:pos x="connsiteX2474" y="connsiteY2474"/>
              </a:cxn>
              <a:cxn ang="0">
                <a:pos x="connsiteX2475" y="connsiteY2475"/>
              </a:cxn>
              <a:cxn ang="0">
                <a:pos x="connsiteX2476" y="connsiteY2476"/>
              </a:cxn>
              <a:cxn ang="0">
                <a:pos x="connsiteX2477" y="connsiteY2477"/>
              </a:cxn>
              <a:cxn ang="0">
                <a:pos x="connsiteX2478" y="connsiteY2478"/>
              </a:cxn>
              <a:cxn ang="0">
                <a:pos x="connsiteX2479" y="connsiteY2479"/>
              </a:cxn>
              <a:cxn ang="0">
                <a:pos x="connsiteX2480" y="connsiteY2480"/>
              </a:cxn>
              <a:cxn ang="0">
                <a:pos x="connsiteX2481" y="connsiteY2481"/>
              </a:cxn>
              <a:cxn ang="0">
                <a:pos x="connsiteX2482" y="connsiteY2482"/>
              </a:cxn>
              <a:cxn ang="0">
                <a:pos x="connsiteX2483" y="connsiteY2483"/>
              </a:cxn>
              <a:cxn ang="0">
                <a:pos x="connsiteX2484" y="connsiteY2484"/>
              </a:cxn>
              <a:cxn ang="0">
                <a:pos x="connsiteX2485" y="connsiteY2485"/>
              </a:cxn>
              <a:cxn ang="0">
                <a:pos x="connsiteX2486" y="connsiteY2486"/>
              </a:cxn>
              <a:cxn ang="0">
                <a:pos x="connsiteX2487" y="connsiteY2487"/>
              </a:cxn>
              <a:cxn ang="0">
                <a:pos x="connsiteX2488" y="connsiteY2488"/>
              </a:cxn>
              <a:cxn ang="0">
                <a:pos x="connsiteX2489" y="connsiteY2489"/>
              </a:cxn>
              <a:cxn ang="0">
                <a:pos x="connsiteX2490" y="connsiteY2490"/>
              </a:cxn>
              <a:cxn ang="0">
                <a:pos x="connsiteX2491" y="connsiteY2491"/>
              </a:cxn>
              <a:cxn ang="0">
                <a:pos x="connsiteX2492" y="connsiteY2492"/>
              </a:cxn>
              <a:cxn ang="0">
                <a:pos x="connsiteX2493" y="connsiteY2493"/>
              </a:cxn>
              <a:cxn ang="0">
                <a:pos x="connsiteX2494" y="connsiteY2494"/>
              </a:cxn>
              <a:cxn ang="0">
                <a:pos x="connsiteX2495" y="connsiteY2495"/>
              </a:cxn>
              <a:cxn ang="0">
                <a:pos x="connsiteX2496" y="connsiteY2496"/>
              </a:cxn>
              <a:cxn ang="0">
                <a:pos x="connsiteX2497" y="connsiteY2497"/>
              </a:cxn>
              <a:cxn ang="0">
                <a:pos x="connsiteX2498" y="connsiteY2498"/>
              </a:cxn>
              <a:cxn ang="0">
                <a:pos x="connsiteX2499" y="connsiteY2499"/>
              </a:cxn>
              <a:cxn ang="0">
                <a:pos x="connsiteX2500" y="connsiteY2500"/>
              </a:cxn>
              <a:cxn ang="0">
                <a:pos x="connsiteX2501" y="connsiteY2501"/>
              </a:cxn>
              <a:cxn ang="0">
                <a:pos x="connsiteX2502" y="connsiteY2502"/>
              </a:cxn>
              <a:cxn ang="0">
                <a:pos x="connsiteX2503" y="connsiteY2503"/>
              </a:cxn>
              <a:cxn ang="0">
                <a:pos x="connsiteX2504" y="connsiteY2504"/>
              </a:cxn>
              <a:cxn ang="0">
                <a:pos x="connsiteX2505" y="connsiteY2505"/>
              </a:cxn>
              <a:cxn ang="0">
                <a:pos x="connsiteX2506" y="connsiteY2506"/>
              </a:cxn>
              <a:cxn ang="0">
                <a:pos x="connsiteX2507" y="connsiteY2507"/>
              </a:cxn>
              <a:cxn ang="0">
                <a:pos x="connsiteX2508" y="connsiteY2508"/>
              </a:cxn>
              <a:cxn ang="0">
                <a:pos x="connsiteX2509" y="connsiteY2509"/>
              </a:cxn>
              <a:cxn ang="0">
                <a:pos x="connsiteX2510" y="connsiteY2510"/>
              </a:cxn>
              <a:cxn ang="0">
                <a:pos x="connsiteX2511" y="connsiteY2511"/>
              </a:cxn>
              <a:cxn ang="0">
                <a:pos x="connsiteX2512" y="connsiteY2512"/>
              </a:cxn>
              <a:cxn ang="0">
                <a:pos x="connsiteX2513" y="connsiteY2513"/>
              </a:cxn>
              <a:cxn ang="0">
                <a:pos x="connsiteX2514" y="connsiteY2514"/>
              </a:cxn>
              <a:cxn ang="0">
                <a:pos x="connsiteX2515" y="connsiteY2515"/>
              </a:cxn>
              <a:cxn ang="0">
                <a:pos x="connsiteX2516" y="connsiteY2516"/>
              </a:cxn>
              <a:cxn ang="0">
                <a:pos x="connsiteX2517" y="connsiteY2517"/>
              </a:cxn>
              <a:cxn ang="0">
                <a:pos x="connsiteX2518" y="connsiteY2518"/>
              </a:cxn>
              <a:cxn ang="0">
                <a:pos x="connsiteX2519" y="connsiteY2519"/>
              </a:cxn>
              <a:cxn ang="0">
                <a:pos x="connsiteX2520" y="connsiteY2520"/>
              </a:cxn>
              <a:cxn ang="0">
                <a:pos x="connsiteX2521" y="connsiteY2521"/>
              </a:cxn>
              <a:cxn ang="0">
                <a:pos x="connsiteX2522" y="connsiteY2522"/>
              </a:cxn>
              <a:cxn ang="0">
                <a:pos x="connsiteX2523" y="connsiteY2523"/>
              </a:cxn>
              <a:cxn ang="0">
                <a:pos x="connsiteX2524" y="connsiteY2524"/>
              </a:cxn>
              <a:cxn ang="0">
                <a:pos x="connsiteX2525" y="connsiteY2525"/>
              </a:cxn>
              <a:cxn ang="0">
                <a:pos x="connsiteX2526" y="connsiteY2526"/>
              </a:cxn>
              <a:cxn ang="0">
                <a:pos x="connsiteX2527" y="connsiteY2527"/>
              </a:cxn>
              <a:cxn ang="0">
                <a:pos x="connsiteX2528" y="connsiteY2528"/>
              </a:cxn>
              <a:cxn ang="0">
                <a:pos x="connsiteX2529" y="connsiteY2529"/>
              </a:cxn>
              <a:cxn ang="0">
                <a:pos x="connsiteX2530" y="connsiteY2530"/>
              </a:cxn>
              <a:cxn ang="0">
                <a:pos x="connsiteX2531" y="connsiteY2531"/>
              </a:cxn>
              <a:cxn ang="0">
                <a:pos x="connsiteX2532" y="connsiteY2532"/>
              </a:cxn>
              <a:cxn ang="0">
                <a:pos x="connsiteX2533" y="connsiteY2533"/>
              </a:cxn>
              <a:cxn ang="0">
                <a:pos x="connsiteX2534" y="connsiteY2534"/>
              </a:cxn>
              <a:cxn ang="0">
                <a:pos x="connsiteX2535" y="connsiteY2535"/>
              </a:cxn>
              <a:cxn ang="0">
                <a:pos x="connsiteX2536" y="connsiteY2536"/>
              </a:cxn>
              <a:cxn ang="0">
                <a:pos x="connsiteX2537" y="connsiteY2537"/>
              </a:cxn>
              <a:cxn ang="0">
                <a:pos x="connsiteX2538" y="connsiteY2538"/>
              </a:cxn>
              <a:cxn ang="0">
                <a:pos x="connsiteX2539" y="connsiteY2539"/>
              </a:cxn>
              <a:cxn ang="0">
                <a:pos x="connsiteX2540" y="connsiteY2540"/>
              </a:cxn>
              <a:cxn ang="0">
                <a:pos x="connsiteX2541" y="connsiteY2541"/>
              </a:cxn>
              <a:cxn ang="0">
                <a:pos x="connsiteX2542" y="connsiteY2542"/>
              </a:cxn>
              <a:cxn ang="0">
                <a:pos x="connsiteX2543" y="connsiteY2543"/>
              </a:cxn>
              <a:cxn ang="0">
                <a:pos x="connsiteX2544" y="connsiteY2544"/>
              </a:cxn>
              <a:cxn ang="0">
                <a:pos x="connsiteX2545" y="connsiteY2545"/>
              </a:cxn>
              <a:cxn ang="0">
                <a:pos x="connsiteX2546" y="connsiteY2546"/>
              </a:cxn>
              <a:cxn ang="0">
                <a:pos x="connsiteX2547" y="connsiteY2547"/>
              </a:cxn>
              <a:cxn ang="0">
                <a:pos x="connsiteX2548" y="connsiteY2548"/>
              </a:cxn>
              <a:cxn ang="0">
                <a:pos x="connsiteX2549" y="connsiteY2549"/>
              </a:cxn>
              <a:cxn ang="0">
                <a:pos x="connsiteX2550" y="connsiteY2550"/>
              </a:cxn>
              <a:cxn ang="0">
                <a:pos x="connsiteX2551" y="connsiteY2551"/>
              </a:cxn>
              <a:cxn ang="0">
                <a:pos x="connsiteX2552" y="connsiteY2552"/>
              </a:cxn>
              <a:cxn ang="0">
                <a:pos x="connsiteX2553" y="connsiteY2553"/>
              </a:cxn>
              <a:cxn ang="0">
                <a:pos x="connsiteX2554" y="connsiteY2554"/>
              </a:cxn>
              <a:cxn ang="0">
                <a:pos x="connsiteX2555" y="connsiteY2555"/>
              </a:cxn>
              <a:cxn ang="0">
                <a:pos x="connsiteX2556" y="connsiteY2556"/>
              </a:cxn>
              <a:cxn ang="0">
                <a:pos x="connsiteX2557" y="connsiteY2557"/>
              </a:cxn>
              <a:cxn ang="0">
                <a:pos x="connsiteX2558" y="connsiteY2558"/>
              </a:cxn>
              <a:cxn ang="0">
                <a:pos x="connsiteX2559" y="connsiteY2559"/>
              </a:cxn>
              <a:cxn ang="0">
                <a:pos x="connsiteX2560" y="connsiteY2560"/>
              </a:cxn>
              <a:cxn ang="0">
                <a:pos x="connsiteX2561" y="connsiteY2561"/>
              </a:cxn>
              <a:cxn ang="0">
                <a:pos x="connsiteX2562" y="connsiteY2562"/>
              </a:cxn>
              <a:cxn ang="0">
                <a:pos x="connsiteX2563" y="connsiteY2563"/>
              </a:cxn>
              <a:cxn ang="0">
                <a:pos x="connsiteX2564" y="connsiteY2564"/>
              </a:cxn>
              <a:cxn ang="0">
                <a:pos x="connsiteX2565" y="connsiteY2565"/>
              </a:cxn>
              <a:cxn ang="0">
                <a:pos x="connsiteX2566" y="connsiteY2566"/>
              </a:cxn>
              <a:cxn ang="0">
                <a:pos x="connsiteX2567" y="connsiteY2567"/>
              </a:cxn>
              <a:cxn ang="0">
                <a:pos x="connsiteX2568" y="connsiteY2568"/>
              </a:cxn>
              <a:cxn ang="0">
                <a:pos x="connsiteX2569" y="connsiteY2569"/>
              </a:cxn>
              <a:cxn ang="0">
                <a:pos x="connsiteX2570" y="connsiteY2570"/>
              </a:cxn>
              <a:cxn ang="0">
                <a:pos x="connsiteX2571" y="connsiteY2571"/>
              </a:cxn>
              <a:cxn ang="0">
                <a:pos x="connsiteX2572" y="connsiteY2572"/>
              </a:cxn>
              <a:cxn ang="0">
                <a:pos x="connsiteX2573" y="connsiteY2573"/>
              </a:cxn>
              <a:cxn ang="0">
                <a:pos x="connsiteX2574" y="connsiteY2574"/>
              </a:cxn>
              <a:cxn ang="0">
                <a:pos x="connsiteX2575" y="connsiteY2575"/>
              </a:cxn>
              <a:cxn ang="0">
                <a:pos x="connsiteX2576" y="connsiteY2576"/>
              </a:cxn>
              <a:cxn ang="0">
                <a:pos x="connsiteX2577" y="connsiteY2577"/>
              </a:cxn>
              <a:cxn ang="0">
                <a:pos x="connsiteX2578" y="connsiteY2578"/>
              </a:cxn>
              <a:cxn ang="0">
                <a:pos x="connsiteX2579" y="connsiteY2579"/>
              </a:cxn>
              <a:cxn ang="0">
                <a:pos x="connsiteX2580" y="connsiteY2580"/>
              </a:cxn>
              <a:cxn ang="0">
                <a:pos x="connsiteX2581" y="connsiteY2581"/>
              </a:cxn>
              <a:cxn ang="0">
                <a:pos x="connsiteX2582" y="connsiteY2582"/>
              </a:cxn>
              <a:cxn ang="0">
                <a:pos x="connsiteX2583" y="connsiteY2583"/>
              </a:cxn>
              <a:cxn ang="0">
                <a:pos x="connsiteX2584" y="connsiteY2584"/>
              </a:cxn>
              <a:cxn ang="0">
                <a:pos x="connsiteX2585" y="connsiteY2585"/>
              </a:cxn>
              <a:cxn ang="0">
                <a:pos x="connsiteX2586" y="connsiteY2586"/>
              </a:cxn>
              <a:cxn ang="0">
                <a:pos x="connsiteX2587" y="connsiteY2587"/>
              </a:cxn>
              <a:cxn ang="0">
                <a:pos x="connsiteX2588" y="connsiteY2588"/>
              </a:cxn>
              <a:cxn ang="0">
                <a:pos x="connsiteX2589" y="connsiteY2589"/>
              </a:cxn>
              <a:cxn ang="0">
                <a:pos x="connsiteX2590" y="connsiteY2590"/>
              </a:cxn>
              <a:cxn ang="0">
                <a:pos x="connsiteX2591" y="connsiteY2591"/>
              </a:cxn>
              <a:cxn ang="0">
                <a:pos x="connsiteX2592" y="connsiteY2592"/>
              </a:cxn>
              <a:cxn ang="0">
                <a:pos x="connsiteX2593" y="connsiteY2593"/>
              </a:cxn>
              <a:cxn ang="0">
                <a:pos x="connsiteX2594" y="connsiteY2594"/>
              </a:cxn>
              <a:cxn ang="0">
                <a:pos x="connsiteX2595" y="connsiteY2595"/>
              </a:cxn>
              <a:cxn ang="0">
                <a:pos x="connsiteX2596" y="connsiteY2596"/>
              </a:cxn>
              <a:cxn ang="0">
                <a:pos x="connsiteX2597" y="connsiteY2597"/>
              </a:cxn>
              <a:cxn ang="0">
                <a:pos x="connsiteX2598" y="connsiteY2598"/>
              </a:cxn>
              <a:cxn ang="0">
                <a:pos x="connsiteX2599" y="connsiteY2599"/>
              </a:cxn>
              <a:cxn ang="0">
                <a:pos x="connsiteX2600" y="connsiteY2600"/>
              </a:cxn>
              <a:cxn ang="0">
                <a:pos x="connsiteX2601" y="connsiteY2601"/>
              </a:cxn>
              <a:cxn ang="0">
                <a:pos x="connsiteX2602" y="connsiteY2602"/>
              </a:cxn>
              <a:cxn ang="0">
                <a:pos x="connsiteX2603" y="connsiteY2603"/>
              </a:cxn>
              <a:cxn ang="0">
                <a:pos x="connsiteX2604" y="connsiteY2604"/>
              </a:cxn>
              <a:cxn ang="0">
                <a:pos x="connsiteX2605" y="connsiteY2605"/>
              </a:cxn>
              <a:cxn ang="0">
                <a:pos x="connsiteX2606" y="connsiteY2606"/>
              </a:cxn>
              <a:cxn ang="0">
                <a:pos x="connsiteX2607" y="connsiteY2607"/>
              </a:cxn>
              <a:cxn ang="0">
                <a:pos x="connsiteX2608" y="connsiteY2608"/>
              </a:cxn>
              <a:cxn ang="0">
                <a:pos x="connsiteX2609" y="connsiteY2609"/>
              </a:cxn>
              <a:cxn ang="0">
                <a:pos x="connsiteX2610" y="connsiteY2610"/>
              </a:cxn>
              <a:cxn ang="0">
                <a:pos x="connsiteX2611" y="connsiteY2611"/>
              </a:cxn>
              <a:cxn ang="0">
                <a:pos x="connsiteX2612" y="connsiteY2612"/>
              </a:cxn>
              <a:cxn ang="0">
                <a:pos x="connsiteX2613" y="connsiteY2613"/>
              </a:cxn>
              <a:cxn ang="0">
                <a:pos x="connsiteX2614" y="connsiteY2614"/>
              </a:cxn>
              <a:cxn ang="0">
                <a:pos x="connsiteX2615" y="connsiteY2615"/>
              </a:cxn>
              <a:cxn ang="0">
                <a:pos x="connsiteX2616" y="connsiteY2616"/>
              </a:cxn>
              <a:cxn ang="0">
                <a:pos x="connsiteX2617" y="connsiteY2617"/>
              </a:cxn>
              <a:cxn ang="0">
                <a:pos x="connsiteX2618" y="connsiteY2618"/>
              </a:cxn>
              <a:cxn ang="0">
                <a:pos x="connsiteX2619" y="connsiteY2619"/>
              </a:cxn>
              <a:cxn ang="0">
                <a:pos x="connsiteX2620" y="connsiteY2620"/>
              </a:cxn>
              <a:cxn ang="0">
                <a:pos x="connsiteX2621" y="connsiteY2621"/>
              </a:cxn>
            </a:cxnLst>
            <a:rect l="l" t="t" r="r" b="b"/>
            <a:pathLst>
              <a:path w="3076859" h="3513667">
                <a:moveTo>
                  <a:pt x="169203" y="0"/>
                </a:moveTo>
                <a:lnTo>
                  <a:pt x="171403" y="136"/>
                </a:lnTo>
                <a:lnTo>
                  <a:pt x="174004" y="271"/>
                </a:lnTo>
                <a:lnTo>
                  <a:pt x="176204" y="407"/>
                </a:lnTo>
                <a:lnTo>
                  <a:pt x="178604" y="949"/>
                </a:lnTo>
                <a:lnTo>
                  <a:pt x="181004" y="1356"/>
                </a:lnTo>
                <a:lnTo>
                  <a:pt x="183404" y="2169"/>
                </a:lnTo>
                <a:lnTo>
                  <a:pt x="185604" y="3118"/>
                </a:lnTo>
                <a:lnTo>
                  <a:pt x="188004" y="4067"/>
                </a:lnTo>
                <a:lnTo>
                  <a:pt x="190404" y="5287"/>
                </a:lnTo>
                <a:lnTo>
                  <a:pt x="192604" y="6642"/>
                </a:lnTo>
                <a:lnTo>
                  <a:pt x="195004" y="8405"/>
                </a:lnTo>
                <a:lnTo>
                  <a:pt x="199404" y="6642"/>
                </a:lnTo>
                <a:lnTo>
                  <a:pt x="203604" y="5287"/>
                </a:lnTo>
                <a:lnTo>
                  <a:pt x="208004" y="4202"/>
                </a:lnTo>
                <a:lnTo>
                  <a:pt x="212004" y="3254"/>
                </a:lnTo>
                <a:lnTo>
                  <a:pt x="216204" y="2576"/>
                </a:lnTo>
                <a:lnTo>
                  <a:pt x="220204" y="2033"/>
                </a:lnTo>
                <a:lnTo>
                  <a:pt x="224404" y="1898"/>
                </a:lnTo>
                <a:lnTo>
                  <a:pt x="228204" y="1762"/>
                </a:lnTo>
                <a:lnTo>
                  <a:pt x="232405" y="1898"/>
                </a:lnTo>
                <a:lnTo>
                  <a:pt x="236205" y="2169"/>
                </a:lnTo>
                <a:lnTo>
                  <a:pt x="240205" y="2576"/>
                </a:lnTo>
                <a:lnTo>
                  <a:pt x="244005" y="3254"/>
                </a:lnTo>
                <a:lnTo>
                  <a:pt x="247605" y="4067"/>
                </a:lnTo>
                <a:lnTo>
                  <a:pt x="251605" y="4745"/>
                </a:lnTo>
                <a:lnTo>
                  <a:pt x="255205" y="5829"/>
                </a:lnTo>
                <a:lnTo>
                  <a:pt x="259005" y="6914"/>
                </a:lnTo>
                <a:lnTo>
                  <a:pt x="262805" y="8134"/>
                </a:lnTo>
                <a:lnTo>
                  <a:pt x="266405" y="9625"/>
                </a:lnTo>
                <a:lnTo>
                  <a:pt x="273605" y="12336"/>
                </a:lnTo>
                <a:lnTo>
                  <a:pt x="281005" y="15589"/>
                </a:lnTo>
                <a:lnTo>
                  <a:pt x="288006" y="18843"/>
                </a:lnTo>
                <a:lnTo>
                  <a:pt x="302406" y="25621"/>
                </a:lnTo>
                <a:lnTo>
                  <a:pt x="309406" y="29010"/>
                </a:lnTo>
                <a:lnTo>
                  <a:pt x="316806" y="32263"/>
                </a:lnTo>
                <a:lnTo>
                  <a:pt x="317606" y="30094"/>
                </a:lnTo>
                <a:lnTo>
                  <a:pt x="318806" y="28332"/>
                </a:lnTo>
                <a:lnTo>
                  <a:pt x="320006" y="26705"/>
                </a:lnTo>
                <a:lnTo>
                  <a:pt x="321006" y="25349"/>
                </a:lnTo>
                <a:lnTo>
                  <a:pt x="322406" y="24401"/>
                </a:lnTo>
                <a:lnTo>
                  <a:pt x="323806" y="23587"/>
                </a:lnTo>
                <a:lnTo>
                  <a:pt x="325206" y="23181"/>
                </a:lnTo>
                <a:lnTo>
                  <a:pt x="326606" y="22909"/>
                </a:lnTo>
                <a:lnTo>
                  <a:pt x="328006" y="22909"/>
                </a:lnTo>
                <a:lnTo>
                  <a:pt x="329206" y="23181"/>
                </a:lnTo>
                <a:lnTo>
                  <a:pt x="330607" y="23858"/>
                </a:lnTo>
                <a:lnTo>
                  <a:pt x="331807" y="24401"/>
                </a:lnTo>
                <a:lnTo>
                  <a:pt x="333007" y="25485"/>
                </a:lnTo>
                <a:lnTo>
                  <a:pt x="334007" y="26705"/>
                </a:lnTo>
                <a:lnTo>
                  <a:pt x="335007" y="28196"/>
                </a:lnTo>
                <a:lnTo>
                  <a:pt x="336007" y="29823"/>
                </a:lnTo>
                <a:lnTo>
                  <a:pt x="338807" y="36736"/>
                </a:lnTo>
                <a:lnTo>
                  <a:pt x="342207" y="43379"/>
                </a:lnTo>
                <a:lnTo>
                  <a:pt x="346207" y="49886"/>
                </a:lnTo>
                <a:lnTo>
                  <a:pt x="350207" y="56257"/>
                </a:lnTo>
                <a:lnTo>
                  <a:pt x="354607" y="62492"/>
                </a:lnTo>
                <a:lnTo>
                  <a:pt x="359007" y="68593"/>
                </a:lnTo>
                <a:lnTo>
                  <a:pt x="363807" y="74557"/>
                </a:lnTo>
                <a:lnTo>
                  <a:pt x="368607" y="80522"/>
                </a:lnTo>
                <a:lnTo>
                  <a:pt x="378207" y="92315"/>
                </a:lnTo>
                <a:lnTo>
                  <a:pt x="387608" y="103973"/>
                </a:lnTo>
                <a:lnTo>
                  <a:pt x="392408" y="110073"/>
                </a:lnTo>
                <a:lnTo>
                  <a:pt x="396808" y="116038"/>
                </a:lnTo>
                <a:lnTo>
                  <a:pt x="401208" y="122409"/>
                </a:lnTo>
                <a:lnTo>
                  <a:pt x="405008" y="128780"/>
                </a:lnTo>
                <a:lnTo>
                  <a:pt x="406208" y="130949"/>
                </a:lnTo>
                <a:lnTo>
                  <a:pt x="407208" y="132983"/>
                </a:lnTo>
                <a:lnTo>
                  <a:pt x="408008" y="135152"/>
                </a:lnTo>
                <a:lnTo>
                  <a:pt x="408608" y="137049"/>
                </a:lnTo>
                <a:lnTo>
                  <a:pt x="409208" y="139083"/>
                </a:lnTo>
                <a:lnTo>
                  <a:pt x="409408" y="141116"/>
                </a:lnTo>
                <a:lnTo>
                  <a:pt x="409608" y="143150"/>
                </a:lnTo>
                <a:lnTo>
                  <a:pt x="409408" y="145183"/>
                </a:lnTo>
                <a:lnTo>
                  <a:pt x="409208" y="149114"/>
                </a:lnTo>
                <a:lnTo>
                  <a:pt x="408208" y="153045"/>
                </a:lnTo>
                <a:lnTo>
                  <a:pt x="406808" y="156841"/>
                </a:lnTo>
                <a:lnTo>
                  <a:pt x="405008" y="160908"/>
                </a:lnTo>
                <a:lnTo>
                  <a:pt x="408208" y="165246"/>
                </a:lnTo>
                <a:lnTo>
                  <a:pt x="411208" y="169448"/>
                </a:lnTo>
                <a:lnTo>
                  <a:pt x="414208" y="173921"/>
                </a:lnTo>
                <a:lnTo>
                  <a:pt x="416808" y="178259"/>
                </a:lnTo>
                <a:lnTo>
                  <a:pt x="422208" y="187070"/>
                </a:lnTo>
                <a:lnTo>
                  <a:pt x="426608" y="196153"/>
                </a:lnTo>
                <a:lnTo>
                  <a:pt x="431008" y="205235"/>
                </a:lnTo>
                <a:lnTo>
                  <a:pt x="434809" y="214589"/>
                </a:lnTo>
                <a:lnTo>
                  <a:pt x="438408" y="223942"/>
                </a:lnTo>
                <a:lnTo>
                  <a:pt x="441809" y="233431"/>
                </a:lnTo>
                <a:lnTo>
                  <a:pt x="444409" y="242920"/>
                </a:lnTo>
                <a:lnTo>
                  <a:pt x="447209" y="252681"/>
                </a:lnTo>
                <a:lnTo>
                  <a:pt x="450009" y="262305"/>
                </a:lnTo>
                <a:lnTo>
                  <a:pt x="452209" y="272065"/>
                </a:lnTo>
                <a:lnTo>
                  <a:pt x="456809" y="291721"/>
                </a:lnTo>
                <a:lnTo>
                  <a:pt x="461209" y="311242"/>
                </a:lnTo>
                <a:lnTo>
                  <a:pt x="462809" y="312597"/>
                </a:lnTo>
                <a:lnTo>
                  <a:pt x="463809" y="313682"/>
                </a:lnTo>
                <a:lnTo>
                  <a:pt x="465009" y="314902"/>
                </a:lnTo>
                <a:lnTo>
                  <a:pt x="465809" y="316257"/>
                </a:lnTo>
                <a:lnTo>
                  <a:pt x="466409" y="317477"/>
                </a:lnTo>
                <a:lnTo>
                  <a:pt x="466809" y="318833"/>
                </a:lnTo>
                <a:lnTo>
                  <a:pt x="467009" y="320324"/>
                </a:lnTo>
                <a:lnTo>
                  <a:pt x="467209" y="321680"/>
                </a:lnTo>
                <a:lnTo>
                  <a:pt x="467009" y="324662"/>
                </a:lnTo>
                <a:lnTo>
                  <a:pt x="466409" y="327509"/>
                </a:lnTo>
                <a:lnTo>
                  <a:pt x="465609" y="330491"/>
                </a:lnTo>
                <a:lnTo>
                  <a:pt x="464609" y="333473"/>
                </a:lnTo>
                <a:lnTo>
                  <a:pt x="463609" y="336455"/>
                </a:lnTo>
                <a:lnTo>
                  <a:pt x="463009" y="339438"/>
                </a:lnTo>
                <a:lnTo>
                  <a:pt x="462409" y="342420"/>
                </a:lnTo>
                <a:lnTo>
                  <a:pt x="462409" y="345131"/>
                </a:lnTo>
                <a:lnTo>
                  <a:pt x="462409" y="346487"/>
                </a:lnTo>
                <a:lnTo>
                  <a:pt x="463009" y="347978"/>
                </a:lnTo>
                <a:lnTo>
                  <a:pt x="463409" y="349333"/>
                </a:lnTo>
                <a:lnTo>
                  <a:pt x="464409" y="350553"/>
                </a:lnTo>
                <a:lnTo>
                  <a:pt x="465209" y="351774"/>
                </a:lnTo>
                <a:lnTo>
                  <a:pt x="466409" y="352994"/>
                </a:lnTo>
                <a:lnTo>
                  <a:pt x="468009" y="354214"/>
                </a:lnTo>
                <a:lnTo>
                  <a:pt x="469609" y="355298"/>
                </a:lnTo>
                <a:lnTo>
                  <a:pt x="478409" y="355298"/>
                </a:lnTo>
                <a:lnTo>
                  <a:pt x="480209" y="358009"/>
                </a:lnTo>
                <a:lnTo>
                  <a:pt x="481809" y="360449"/>
                </a:lnTo>
                <a:lnTo>
                  <a:pt x="483209" y="363025"/>
                </a:lnTo>
                <a:lnTo>
                  <a:pt x="484409" y="365736"/>
                </a:lnTo>
                <a:lnTo>
                  <a:pt x="485609" y="368312"/>
                </a:lnTo>
                <a:lnTo>
                  <a:pt x="486409" y="371023"/>
                </a:lnTo>
                <a:lnTo>
                  <a:pt x="488010" y="376310"/>
                </a:lnTo>
                <a:lnTo>
                  <a:pt x="489009" y="382003"/>
                </a:lnTo>
                <a:lnTo>
                  <a:pt x="489809" y="387290"/>
                </a:lnTo>
                <a:lnTo>
                  <a:pt x="490210" y="392848"/>
                </a:lnTo>
                <a:lnTo>
                  <a:pt x="490610" y="398677"/>
                </a:lnTo>
                <a:lnTo>
                  <a:pt x="490810" y="409928"/>
                </a:lnTo>
                <a:lnTo>
                  <a:pt x="491210" y="415486"/>
                </a:lnTo>
                <a:lnTo>
                  <a:pt x="491610" y="421044"/>
                </a:lnTo>
                <a:lnTo>
                  <a:pt x="492410" y="426602"/>
                </a:lnTo>
                <a:lnTo>
                  <a:pt x="493410" y="432024"/>
                </a:lnTo>
                <a:lnTo>
                  <a:pt x="494810" y="437446"/>
                </a:lnTo>
                <a:lnTo>
                  <a:pt x="496010" y="440022"/>
                </a:lnTo>
                <a:lnTo>
                  <a:pt x="497010" y="442733"/>
                </a:lnTo>
                <a:lnTo>
                  <a:pt x="502810" y="442597"/>
                </a:lnTo>
                <a:lnTo>
                  <a:pt x="508810" y="442597"/>
                </a:lnTo>
                <a:lnTo>
                  <a:pt x="511210" y="437853"/>
                </a:lnTo>
                <a:lnTo>
                  <a:pt x="514010" y="433515"/>
                </a:lnTo>
                <a:lnTo>
                  <a:pt x="516810" y="429448"/>
                </a:lnTo>
                <a:lnTo>
                  <a:pt x="519810" y="425653"/>
                </a:lnTo>
                <a:lnTo>
                  <a:pt x="523010" y="422128"/>
                </a:lnTo>
                <a:lnTo>
                  <a:pt x="526410" y="418875"/>
                </a:lnTo>
                <a:lnTo>
                  <a:pt x="530010" y="416164"/>
                </a:lnTo>
                <a:lnTo>
                  <a:pt x="533810" y="413452"/>
                </a:lnTo>
                <a:lnTo>
                  <a:pt x="536010" y="412368"/>
                </a:lnTo>
                <a:lnTo>
                  <a:pt x="538010" y="411419"/>
                </a:lnTo>
                <a:lnTo>
                  <a:pt x="540011" y="410470"/>
                </a:lnTo>
                <a:lnTo>
                  <a:pt x="542211" y="409657"/>
                </a:lnTo>
                <a:lnTo>
                  <a:pt x="544611" y="408979"/>
                </a:lnTo>
                <a:lnTo>
                  <a:pt x="546811" y="408437"/>
                </a:lnTo>
                <a:lnTo>
                  <a:pt x="549211" y="407759"/>
                </a:lnTo>
                <a:lnTo>
                  <a:pt x="551611" y="407488"/>
                </a:lnTo>
                <a:lnTo>
                  <a:pt x="554211" y="407081"/>
                </a:lnTo>
                <a:lnTo>
                  <a:pt x="556611" y="406810"/>
                </a:lnTo>
                <a:lnTo>
                  <a:pt x="559411" y="406810"/>
                </a:lnTo>
                <a:lnTo>
                  <a:pt x="562211" y="406810"/>
                </a:lnTo>
                <a:lnTo>
                  <a:pt x="564811" y="406946"/>
                </a:lnTo>
                <a:lnTo>
                  <a:pt x="567811" y="407352"/>
                </a:lnTo>
                <a:lnTo>
                  <a:pt x="570811" y="407623"/>
                </a:lnTo>
                <a:lnTo>
                  <a:pt x="573811" y="408166"/>
                </a:lnTo>
                <a:lnTo>
                  <a:pt x="588211" y="407352"/>
                </a:lnTo>
                <a:lnTo>
                  <a:pt x="602412" y="406403"/>
                </a:lnTo>
                <a:lnTo>
                  <a:pt x="606212" y="406946"/>
                </a:lnTo>
                <a:lnTo>
                  <a:pt x="610012" y="407488"/>
                </a:lnTo>
                <a:lnTo>
                  <a:pt x="614012" y="407759"/>
                </a:lnTo>
                <a:lnTo>
                  <a:pt x="618012" y="407895"/>
                </a:lnTo>
                <a:lnTo>
                  <a:pt x="625812" y="408030"/>
                </a:lnTo>
                <a:lnTo>
                  <a:pt x="633812" y="407895"/>
                </a:lnTo>
                <a:lnTo>
                  <a:pt x="650013" y="407352"/>
                </a:lnTo>
                <a:lnTo>
                  <a:pt x="658013" y="407081"/>
                </a:lnTo>
                <a:lnTo>
                  <a:pt x="662013" y="407081"/>
                </a:lnTo>
                <a:lnTo>
                  <a:pt x="665813" y="407352"/>
                </a:lnTo>
                <a:lnTo>
                  <a:pt x="669813" y="407623"/>
                </a:lnTo>
                <a:lnTo>
                  <a:pt x="673613" y="407895"/>
                </a:lnTo>
                <a:lnTo>
                  <a:pt x="677613" y="408437"/>
                </a:lnTo>
                <a:lnTo>
                  <a:pt x="681413" y="409115"/>
                </a:lnTo>
                <a:lnTo>
                  <a:pt x="685013" y="409928"/>
                </a:lnTo>
                <a:lnTo>
                  <a:pt x="689013" y="411012"/>
                </a:lnTo>
                <a:lnTo>
                  <a:pt x="692613" y="412232"/>
                </a:lnTo>
                <a:lnTo>
                  <a:pt x="696014" y="413588"/>
                </a:lnTo>
                <a:lnTo>
                  <a:pt x="699614" y="415350"/>
                </a:lnTo>
                <a:lnTo>
                  <a:pt x="703014" y="417384"/>
                </a:lnTo>
                <a:lnTo>
                  <a:pt x="706214" y="419688"/>
                </a:lnTo>
                <a:lnTo>
                  <a:pt x="709614" y="422264"/>
                </a:lnTo>
                <a:lnTo>
                  <a:pt x="712814" y="425110"/>
                </a:lnTo>
                <a:lnTo>
                  <a:pt x="715814" y="428364"/>
                </a:lnTo>
                <a:lnTo>
                  <a:pt x="719014" y="431888"/>
                </a:lnTo>
                <a:lnTo>
                  <a:pt x="721814" y="435820"/>
                </a:lnTo>
                <a:lnTo>
                  <a:pt x="722614" y="436633"/>
                </a:lnTo>
                <a:lnTo>
                  <a:pt x="723614" y="437446"/>
                </a:lnTo>
                <a:lnTo>
                  <a:pt x="725014" y="438260"/>
                </a:lnTo>
                <a:lnTo>
                  <a:pt x="726414" y="438802"/>
                </a:lnTo>
                <a:lnTo>
                  <a:pt x="728014" y="439344"/>
                </a:lnTo>
                <a:lnTo>
                  <a:pt x="729814" y="439751"/>
                </a:lnTo>
                <a:lnTo>
                  <a:pt x="731614" y="440157"/>
                </a:lnTo>
                <a:lnTo>
                  <a:pt x="733614" y="440564"/>
                </a:lnTo>
                <a:lnTo>
                  <a:pt x="735614" y="440700"/>
                </a:lnTo>
                <a:lnTo>
                  <a:pt x="737814" y="440835"/>
                </a:lnTo>
                <a:lnTo>
                  <a:pt x="739814" y="440835"/>
                </a:lnTo>
                <a:lnTo>
                  <a:pt x="741614" y="440700"/>
                </a:lnTo>
                <a:lnTo>
                  <a:pt x="743614" y="440564"/>
                </a:lnTo>
                <a:lnTo>
                  <a:pt x="745214" y="440157"/>
                </a:lnTo>
                <a:lnTo>
                  <a:pt x="746814" y="439751"/>
                </a:lnTo>
                <a:lnTo>
                  <a:pt x="748415" y="439344"/>
                </a:lnTo>
                <a:lnTo>
                  <a:pt x="752415" y="437717"/>
                </a:lnTo>
                <a:lnTo>
                  <a:pt x="756015" y="436497"/>
                </a:lnTo>
                <a:lnTo>
                  <a:pt x="759415" y="435413"/>
                </a:lnTo>
                <a:lnTo>
                  <a:pt x="762615" y="434464"/>
                </a:lnTo>
                <a:lnTo>
                  <a:pt x="765615" y="433922"/>
                </a:lnTo>
                <a:lnTo>
                  <a:pt x="768615" y="433515"/>
                </a:lnTo>
                <a:lnTo>
                  <a:pt x="771015" y="433380"/>
                </a:lnTo>
                <a:lnTo>
                  <a:pt x="773615" y="433380"/>
                </a:lnTo>
                <a:lnTo>
                  <a:pt x="775815" y="433786"/>
                </a:lnTo>
                <a:lnTo>
                  <a:pt x="778015" y="434193"/>
                </a:lnTo>
                <a:lnTo>
                  <a:pt x="780015" y="434871"/>
                </a:lnTo>
                <a:lnTo>
                  <a:pt x="781815" y="435548"/>
                </a:lnTo>
                <a:lnTo>
                  <a:pt x="783615" y="436497"/>
                </a:lnTo>
                <a:lnTo>
                  <a:pt x="785215" y="437582"/>
                </a:lnTo>
                <a:lnTo>
                  <a:pt x="786615" y="438937"/>
                </a:lnTo>
                <a:lnTo>
                  <a:pt x="787815" y="440429"/>
                </a:lnTo>
                <a:lnTo>
                  <a:pt x="789215" y="441784"/>
                </a:lnTo>
                <a:lnTo>
                  <a:pt x="790415" y="443411"/>
                </a:lnTo>
                <a:lnTo>
                  <a:pt x="792415" y="447206"/>
                </a:lnTo>
                <a:lnTo>
                  <a:pt x="794215" y="451138"/>
                </a:lnTo>
                <a:lnTo>
                  <a:pt x="795815" y="455475"/>
                </a:lnTo>
                <a:lnTo>
                  <a:pt x="797415" y="460220"/>
                </a:lnTo>
                <a:lnTo>
                  <a:pt x="798815" y="464965"/>
                </a:lnTo>
                <a:lnTo>
                  <a:pt x="801816" y="474725"/>
                </a:lnTo>
                <a:lnTo>
                  <a:pt x="803816" y="480283"/>
                </a:lnTo>
                <a:lnTo>
                  <a:pt x="806016" y="485705"/>
                </a:lnTo>
                <a:lnTo>
                  <a:pt x="810216" y="496414"/>
                </a:lnTo>
                <a:lnTo>
                  <a:pt x="815016" y="507123"/>
                </a:lnTo>
                <a:lnTo>
                  <a:pt x="819616" y="517968"/>
                </a:lnTo>
                <a:lnTo>
                  <a:pt x="821616" y="523390"/>
                </a:lnTo>
                <a:lnTo>
                  <a:pt x="823416" y="528812"/>
                </a:lnTo>
                <a:lnTo>
                  <a:pt x="825016" y="534370"/>
                </a:lnTo>
                <a:lnTo>
                  <a:pt x="826416" y="539928"/>
                </a:lnTo>
                <a:lnTo>
                  <a:pt x="827616" y="545622"/>
                </a:lnTo>
                <a:lnTo>
                  <a:pt x="828416" y="551315"/>
                </a:lnTo>
                <a:lnTo>
                  <a:pt x="828816" y="557415"/>
                </a:lnTo>
                <a:lnTo>
                  <a:pt x="828816" y="563244"/>
                </a:lnTo>
                <a:lnTo>
                  <a:pt x="831216" y="583307"/>
                </a:lnTo>
                <a:lnTo>
                  <a:pt x="832616" y="593203"/>
                </a:lnTo>
                <a:lnTo>
                  <a:pt x="834416" y="603098"/>
                </a:lnTo>
                <a:lnTo>
                  <a:pt x="835616" y="608114"/>
                </a:lnTo>
                <a:lnTo>
                  <a:pt x="836816" y="612994"/>
                </a:lnTo>
                <a:lnTo>
                  <a:pt x="838016" y="617874"/>
                </a:lnTo>
                <a:lnTo>
                  <a:pt x="839616" y="622619"/>
                </a:lnTo>
                <a:lnTo>
                  <a:pt x="841216" y="627363"/>
                </a:lnTo>
                <a:lnTo>
                  <a:pt x="843416" y="632243"/>
                </a:lnTo>
                <a:lnTo>
                  <a:pt x="845616" y="636852"/>
                </a:lnTo>
                <a:lnTo>
                  <a:pt x="847816" y="641461"/>
                </a:lnTo>
                <a:lnTo>
                  <a:pt x="851616" y="645935"/>
                </a:lnTo>
                <a:lnTo>
                  <a:pt x="855017" y="650544"/>
                </a:lnTo>
                <a:lnTo>
                  <a:pt x="858017" y="655153"/>
                </a:lnTo>
                <a:lnTo>
                  <a:pt x="860417" y="660033"/>
                </a:lnTo>
                <a:lnTo>
                  <a:pt x="862417" y="664777"/>
                </a:lnTo>
                <a:lnTo>
                  <a:pt x="864217" y="669793"/>
                </a:lnTo>
                <a:lnTo>
                  <a:pt x="865617" y="674537"/>
                </a:lnTo>
                <a:lnTo>
                  <a:pt x="866817" y="679689"/>
                </a:lnTo>
                <a:lnTo>
                  <a:pt x="867817" y="684704"/>
                </a:lnTo>
                <a:lnTo>
                  <a:pt x="868217" y="689856"/>
                </a:lnTo>
                <a:lnTo>
                  <a:pt x="868417" y="695007"/>
                </a:lnTo>
                <a:lnTo>
                  <a:pt x="868417" y="700158"/>
                </a:lnTo>
                <a:lnTo>
                  <a:pt x="868217" y="705445"/>
                </a:lnTo>
                <a:lnTo>
                  <a:pt x="867817" y="710731"/>
                </a:lnTo>
                <a:lnTo>
                  <a:pt x="866817" y="716154"/>
                </a:lnTo>
                <a:lnTo>
                  <a:pt x="865817" y="721576"/>
                </a:lnTo>
                <a:lnTo>
                  <a:pt x="865417" y="722932"/>
                </a:lnTo>
                <a:lnTo>
                  <a:pt x="865417" y="724152"/>
                </a:lnTo>
                <a:lnTo>
                  <a:pt x="865617" y="725372"/>
                </a:lnTo>
                <a:lnTo>
                  <a:pt x="866617" y="726592"/>
                </a:lnTo>
                <a:lnTo>
                  <a:pt x="869817" y="732285"/>
                </a:lnTo>
                <a:lnTo>
                  <a:pt x="872817" y="738114"/>
                </a:lnTo>
                <a:lnTo>
                  <a:pt x="875417" y="743808"/>
                </a:lnTo>
                <a:lnTo>
                  <a:pt x="877817" y="749637"/>
                </a:lnTo>
                <a:lnTo>
                  <a:pt x="879617" y="755601"/>
                </a:lnTo>
                <a:lnTo>
                  <a:pt x="881417" y="761430"/>
                </a:lnTo>
                <a:lnTo>
                  <a:pt x="882817" y="767259"/>
                </a:lnTo>
                <a:lnTo>
                  <a:pt x="884017" y="773359"/>
                </a:lnTo>
                <a:lnTo>
                  <a:pt x="885017" y="779324"/>
                </a:lnTo>
                <a:lnTo>
                  <a:pt x="885817" y="785424"/>
                </a:lnTo>
                <a:lnTo>
                  <a:pt x="886417" y="791389"/>
                </a:lnTo>
                <a:lnTo>
                  <a:pt x="886817" y="797489"/>
                </a:lnTo>
                <a:lnTo>
                  <a:pt x="887617" y="809689"/>
                </a:lnTo>
                <a:lnTo>
                  <a:pt x="888017" y="821889"/>
                </a:lnTo>
                <a:lnTo>
                  <a:pt x="888417" y="834089"/>
                </a:lnTo>
                <a:lnTo>
                  <a:pt x="888617" y="846290"/>
                </a:lnTo>
                <a:lnTo>
                  <a:pt x="889417" y="858354"/>
                </a:lnTo>
                <a:lnTo>
                  <a:pt x="889817" y="864319"/>
                </a:lnTo>
                <a:lnTo>
                  <a:pt x="890617" y="870419"/>
                </a:lnTo>
                <a:lnTo>
                  <a:pt x="891217" y="876384"/>
                </a:lnTo>
                <a:lnTo>
                  <a:pt x="892217" y="882348"/>
                </a:lnTo>
                <a:lnTo>
                  <a:pt x="893217" y="888177"/>
                </a:lnTo>
                <a:lnTo>
                  <a:pt x="894617" y="894006"/>
                </a:lnTo>
                <a:lnTo>
                  <a:pt x="896417" y="899835"/>
                </a:lnTo>
                <a:lnTo>
                  <a:pt x="898217" y="905664"/>
                </a:lnTo>
                <a:lnTo>
                  <a:pt x="900417" y="911358"/>
                </a:lnTo>
                <a:lnTo>
                  <a:pt x="902817" y="917051"/>
                </a:lnTo>
                <a:lnTo>
                  <a:pt x="903817" y="915424"/>
                </a:lnTo>
                <a:lnTo>
                  <a:pt x="904417" y="913662"/>
                </a:lnTo>
                <a:lnTo>
                  <a:pt x="904818" y="911900"/>
                </a:lnTo>
                <a:lnTo>
                  <a:pt x="905418" y="910273"/>
                </a:lnTo>
                <a:lnTo>
                  <a:pt x="905818" y="906749"/>
                </a:lnTo>
                <a:lnTo>
                  <a:pt x="906018" y="902953"/>
                </a:lnTo>
                <a:lnTo>
                  <a:pt x="906018" y="899157"/>
                </a:lnTo>
                <a:lnTo>
                  <a:pt x="905618" y="895226"/>
                </a:lnTo>
                <a:lnTo>
                  <a:pt x="905218" y="887499"/>
                </a:lnTo>
                <a:lnTo>
                  <a:pt x="904818" y="883704"/>
                </a:lnTo>
                <a:lnTo>
                  <a:pt x="904818" y="879637"/>
                </a:lnTo>
                <a:lnTo>
                  <a:pt x="905218" y="875977"/>
                </a:lnTo>
                <a:lnTo>
                  <a:pt x="906018" y="872046"/>
                </a:lnTo>
                <a:lnTo>
                  <a:pt x="906418" y="870283"/>
                </a:lnTo>
                <a:lnTo>
                  <a:pt x="907218" y="868521"/>
                </a:lnTo>
                <a:lnTo>
                  <a:pt x="908018" y="866623"/>
                </a:lnTo>
                <a:lnTo>
                  <a:pt x="909218" y="864861"/>
                </a:lnTo>
                <a:lnTo>
                  <a:pt x="910418" y="863099"/>
                </a:lnTo>
                <a:lnTo>
                  <a:pt x="911818" y="861472"/>
                </a:lnTo>
                <a:lnTo>
                  <a:pt x="913418" y="859710"/>
                </a:lnTo>
                <a:lnTo>
                  <a:pt x="915218" y="858219"/>
                </a:lnTo>
                <a:lnTo>
                  <a:pt x="913818" y="856456"/>
                </a:lnTo>
                <a:lnTo>
                  <a:pt x="912418" y="854559"/>
                </a:lnTo>
                <a:lnTo>
                  <a:pt x="911618" y="852932"/>
                </a:lnTo>
                <a:lnTo>
                  <a:pt x="910618" y="851170"/>
                </a:lnTo>
                <a:lnTo>
                  <a:pt x="909618" y="849407"/>
                </a:lnTo>
                <a:lnTo>
                  <a:pt x="909218" y="847645"/>
                </a:lnTo>
                <a:lnTo>
                  <a:pt x="908418" y="844121"/>
                </a:lnTo>
                <a:lnTo>
                  <a:pt x="908018" y="840732"/>
                </a:lnTo>
                <a:lnTo>
                  <a:pt x="908418" y="837343"/>
                </a:lnTo>
                <a:lnTo>
                  <a:pt x="908818" y="833683"/>
                </a:lnTo>
                <a:lnTo>
                  <a:pt x="909418" y="830294"/>
                </a:lnTo>
                <a:lnTo>
                  <a:pt x="910418" y="826905"/>
                </a:lnTo>
                <a:lnTo>
                  <a:pt x="911618" y="823516"/>
                </a:lnTo>
                <a:lnTo>
                  <a:pt x="913818" y="816602"/>
                </a:lnTo>
                <a:lnTo>
                  <a:pt x="914618" y="813213"/>
                </a:lnTo>
                <a:lnTo>
                  <a:pt x="915618" y="809824"/>
                </a:lnTo>
                <a:lnTo>
                  <a:pt x="916218" y="806436"/>
                </a:lnTo>
                <a:lnTo>
                  <a:pt x="916818" y="802775"/>
                </a:lnTo>
                <a:lnTo>
                  <a:pt x="921018" y="740825"/>
                </a:lnTo>
                <a:lnTo>
                  <a:pt x="925418" y="678875"/>
                </a:lnTo>
                <a:lnTo>
                  <a:pt x="934818" y="554840"/>
                </a:lnTo>
                <a:lnTo>
                  <a:pt x="934018" y="535590"/>
                </a:lnTo>
                <a:lnTo>
                  <a:pt x="934018" y="525966"/>
                </a:lnTo>
                <a:lnTo>
                  <a:pt x="934418" y="516477"/>
                </a:lnTo>
                <a:lnTo>
                  <a:pt x="934618" y="511597"/>
                </a:lnTo>
                <a:lnTo>
                  <a:pt x="935418" y="506988"/>
                </a:lnTo>
                <a:lnTo>
                  <a:pt x="936618" y="502379"/>
                </a:lnTo>
                <a:lnTo>
                  <a:pt x="938018" y="497905"/>
                </a:lnTo>
                <a:lnTo>
                  <a:pt x="939818" y="493703"/>
                </a:lnTo>
                <a:lnTo>
                  <a:pt x="941818" y="489501"/>
                </a:lnTo>
                <a:lnTo>
                  <a:pt x="944218" y="485569"/>
                </a:lnTo>
                <a:lnTo>
                  <a:pt x="946618" y="481638"/>
                </a:lnTo>
                <a:lnTo>
                  <a:pt x="949618" y="477978"/>
                </a:lnTo>
                <a:lnTo>
                  <a:pt x="952818" y="474318"/>
                </a:lnTo>
                <a:lnTo>
                  <a:pt x="956018" y="471065"/>
                </a:lnTo>
                <a:lnTo>
                  <a:pt x="959619" y="467947"/>
                </a:lnTo>
                <a:lnTo>
                  <a:pt x="963419" y="464965"/>
                </a:lnTo>
                <a:lnTo>
                  <a:pt x="967419" y="462118"/>
                </a:lnTo>
                <a:lnTo>
                  <a:pt x="971419" y="459542"/>
                </a:lnTo>
                <a:lnTo>
                  <a:pt x="975819" y="457238"/>
                </a:lnTo>
                <a:lnTo>
                  <a:pt x="980219" y="455069"/>
                </a:lnTo>
                <a:lnTo>
                  <a:pt x="984819" y="453171"/>
                </a:lnTo>
                <a:lnTo>
                  <a:pt x="989219" y="451544"/>
                </a:lnTo>
                <a:lnTo>
                  <a:pt x="994019" y="450053"/>
                </a:lnTo>
                <a:lnTo>
                  <a:pt x="999019" y="448969"/>
                </a:lnTo>
                <a:lnTo>
                  <a:pt x="1003819" y="448155"/>
                </a:lnTo>
                <a:lnTo>
                  <a:pt x="1008820" y="447478"/>
                </a:lnTo>
                <a:lnTo>
                  <a:pt x="1013820" y="447206"/>
                </a:lnTo>
                <a:lnTo>
                  <a:pt x="1019020" y="447071"/>
                </a:lnTo>
                <a:lnTo>
                  <a:pt x="1024020" y="447206"/>
                </a:lnTo>
                <a:lnTo>
                  <a:pt x="1029020" y="447749"/>
                </a:lnTo>
                <a:lnTo>
                  <a:pt x="1034020" y="448562"/>
                </a:lnTo>
                <a:lnTo>
                  <a:pt x="1039020" y="449646"/>
                </a:lnTo>
                <a:lnTo>
                  <a:pt x="1044020" y="451138"/>
                </a:lnTo>
                <a:lnTo>
                  <a:pt x="1048820" y="452900"/>
                </a:lnTo>
                <a:lnTo>
                  <a:pt x="1053820" y="455069"/>
                </a:lnTo>
                <a:lnTo>
                  <a:pt x="1054220" y="455340"/>
                </a:lnTo>
                <a:lnTo>
                  <a:pt x="1054820" y="455882"/>
                </a:lnTo>
                <a:lnTo>
                  <a:pt x="1055620" y="456967"/>
                </a:lnTo>
                <a:lnTo>
                  <a:pt x="1056020" y="458322"/>
                </a:lnTo>
                <a:lnTo>
                  <a:pt x="1056820" y="459813"/>
                </a:lnTo>
                <a:lnTo>
                  <a:pt x="1057620" y="463338"/>
                </a:lnTo>
                <a:lnTo>
                  <a:pt x="1058220" y="465100"/>
                </a:lnTo>
                <a:lnTo>
                  <a:pt x="1058620" y="466591"/>
                </a:lnTo>
                <a:lnTo>
                  <a:pt x="1062221" y="466998"/>
                </a:lnTo>
                <a:lnTo>
                  <a:pt x="1065621" y="467133"/>
                </a:lnTo>
                <a:lnTo>
                  <a:pt x="1067421" y="464151"/>
                </a:lnTo>
                <a:lnTo>
                  <a:pt x="1069421" y="461711"/>
                </a:lnTo>
                <a:lnTo>
                  <a:pt x="1071421" y="459407"/>
                </a:lnTo>
                <a:lnTo>
                  <a:pt x="1073421" y="457509"/>
                </a:lnTo>
                <a:lnTo>
                  <a:pt x="1075421" y="455882"/>
                </a:lnTo>
                <a:lnTo>
                  <a:pt x="1077621" y="454527"/>
                </a:lnTo>
                <a:lnTo>
                  <a:pt x="1079621" y="453442"/>
                </a:lnTo>
                <a:lnTo>
                  <a:pt x="1081821" y="452764"/>
                </a:lnTo>
                <a:lnTo>
                  <a:pt x="1084221" y="452087"/>
                </a:lnTo>
                <a:lnTo>
                  <a:pt x="1086221" y="451815"/>
                </a:lnTo>
                <a:lnTo>
                  <a:pt x="1088421" y="451680"/>
                </a:lnTo>
                <a:lnTo>
                  <a:pt x="1091021" y="451680"/>
                </a:lnTo>
                <a:lnTo>
                  <a:pt x="1093221" y="451815"/>
                </a:lnTo>
                <a:lnTo>
                  <a:pt x="1095621" y="452087"/>
                </a:lnTo>
                <a:lnTo>
                  <a:pt x="1097821" y="452629"/>
                </a:lnTo>
                <a:lnTo>
                  <a:pt x="1100421" y="453035"/>
                </a:lnTo>
                <a:lnTo>
                  <a:pt x="1105221" y="454391"/>
                </a:lnTo>
                <a:lnTo>
                  <a:pt x="1110021" y="455882"/>
                </a:lnTo>
                <a:lnTo>
                  <a:pt x="1114622" y="457238"/>
                </a:lnTo>
                <a:lnTo>
                  <a:pt x="1119822" y="458458"/>
                </a:lnTo>
                <a:lnTo>
                  <a:pt x="1122022" y="459136"/>
                </a:lnTo>
                <a:lnTo>
                  <a:pt x="1124422" y="459407"/>
                </a:lnTo>
                <a:lnTo>
                  <a:pt x="1126822" y="459678"/>
                </a:lnTo>
                <a:lnTo>
                  <a:pt x="1129022" y="459949"/>
                </a:lnTo>
                <a:lnTo>
                  <a:pt x="1131422" y="459949"/>
                </a:lnTo>
                <a:lnTo>
                  <a:pt x="1133622" y="459813"/>
                </a:lnTo>
                <a:lnTo>
                  <a:pt x="1135822" y="459542"/>
                </a:lnTo>
                <a:lnTo>
                  <a:pt x="1138222" y="458864"/>
                </a:lnTo>
                <a:lnTo>
                  <a:pt x="1138222" y="459407"/>
                </a:lnTo>
                <a:lnTo>
                  <a:pt x="1138022" y="460898"/>
                </a:lnTo>
                <a:lnTo>
                  <a:pt x="1136422" y="465778"/>
                </a:lnTo>
                <a:lnTo>
                  <a:pt x="1134022" y="471742"/>
                </a:lnTo>
                <a:lnTo>
                  <a:pt x="1133022" y="474589"/>
                </a:lnTo>
                <a:lnTo>
                  <a:pt x="1131622" y="477165"/>
                </a:lnTo>
                <a:lnTo>
                  <a:pt x="1142022" y="485841"/>
                </a:lnTo>
                <a:lnTo>
                  <a:pt x="1160822" y="486112"/>
                </a:lnTo>
                <a:lnTo>
                  <a:pt x="1165823" y="482723"/>
                </a:lnTo>
                <a:lnTo>
                  <a:pt x="1168023" y="481367"/>
                </a:lnTo>
                <a:lnTo>
                  <a:pt x="1170423" y="479876"/>
                </a:lnTo>
                <a:lnTo>
                  <a:pt x="1172623" y="478791"/>
                </a:lnTo>
                <a:lnTo>
                  <a:pt x="1174823" y="477707"/>
                </a:lnTo>
                <a:lnTo>
                  <a:pt x="1177223" y="477029"/>
                </a:lnTo>
                <a:lnTo>
                  <a:pt x="1179223" y="476216"/>
                </a:lnTo>
                <a:lnTo>
                  <a:pt x="1181623" y="475809"/>
                </a:lnTo>
                <a:lnTo>
                  <a:pt x="1183623" y="475267"/>
                </a:lnTo>
                <a:lnTo>
                  <a:pt x="1185623" y="474996"/>
                </a:lnTo>
                <a:lnTo>
                  <a:pt x="1187423" y="474860"/>
                </a:lnTo>
                <a:lnTo>
                  <a:pt x="1189423" y="474860"/>
                </a:lnTo>
                <a:lnTo>
                  <a:pt x="1191423" y="474996"/>
                </a:lnTo>
                <a:lnTo>
                  <a:pt x="1193223" y="475267"/>
                </a:lnTo>
                <a:lnTo>
                  <a:pt x="1195023" y="475809"/>
                </a:lnTo>
                <a:lnTo>
                  <a:pt x="1196823" y="476351"/>
                </a:lnTo>
                <a:lnTo>
                  <a:pt x="1198423" y="477029"/>
                </a:lnTo>
                <a:lnTo>
                  <a:pt x="1200223" y="477978"/>
                </a:lnTo>
                <a:lnTo>
                  <a:pt x="1201823" y="478791"/>
                </a:lnTo>
                <a:lnTo>
                  <a:pt x="1203423" y="479876"/>
                </a:lnTo>
                <a:lnTo>
                  <a:pt x="1204823" y="481232"/>
                </a:lnTo>
                <a:lnTo>
                  <a:pt x="1206223" y="482587"/>
                </a:lnTo>
                <a:lnTo>
                  <a:pt x="1207823" y="484078"/>
                </a:lnTo>
                <a:lnTo>
                  <a:pt x="1210223" y="487467"/>
                </a:lnTo>
                <a:lnTo>
                  <a:pt x="1212823" y="491398"/>
                </a:lnTo>
                <a:lnTo>
                  <a:pt x="1214823" y="495736"/>
                </a:lnTo>
                <a:lnTo>
                  <a:pt x="1216624" y="500616"/>
                </a:lnTo>
                <a:lnTo>
                  <a:pt x="1230424" y="539250"/>
                </a:lnTo>
                <a:lnTo>
                  <a:pt x="1244024" y="577885"/>
                </a:lnTo>
                <a:lnTo>
                  <a:pt x="1250624" y="597405"/>
                </a:lnTo>
                <a:lnTo>
                  <a:pt x="1257224" y="616790"/>
                </a:lnTo>
                <a:lnTo>
                  <a:pt x="1263424" y="636175"/>
                </a:lnTo>
                <a:lnTo>
                  <a:pt x="1269625" y="655695"/>
                </a:lnTo>
                <a:lnTo>
                  <a:pt x="1275225" y="675351"/>
                </a:lnTo>
                <a:lnTo>
                  <a:pt x="1280425" y="695007"/>
                </a:lnTo>
                <a:lnTo>
                  <a:pt x="1285425" y="714663"/>
                </a:lnTo>
                <a:lnTo>
                  <a:pt x="1290025" y="734454"/>
                </a:lnTo>
                <a:lnTo>
                  <a:pt x="1292225" y="744621"/>
                </a:lnTo>
                <a:lnTo>
                  <a:pt x="1294025" y="754652"/>
                </a:lnTo>
                <a:lnTo>
                  <a:pt x="1295825" y="764684"/>
                </a:lnTo>
                <a:lnTo>
                  <a:pt x="1297425" y="774715"/>
                </a:lnTo>
                <a:lnTo>
                  <a:pt x="1299025" y="784746"/>
                </a:lnTo>
                <a:lnTo>
                  <a:pt x="1300425" y="794913"/>
                </a:lnTo>
                <a:lnTo>
                  <a:pt x="1301425" y="805216"/>
                </a:lnTo>
                <a:lnTo>
                  <a:pt x="1302425" y="815382"/>
                </a:lnTo>
                <a:lnTo>
                  <a:pt x="1304625" y="818229"/>
                </a:lnTo>
                <a:lnTo>
                  <a:pt x="1306425" y="821211"/>
                </a:lnTo>
                <a:lnTo>
                  <a:pt x="1307825" y="824329"/>
                </a:lnTo>
                <a:lnTo>
                  <a:pt x="1309025" y="827583"/>
                </a:lnTo>
                <a:lnTo>
                  <a:pt x="1309825" y="830700"/>
                </a:lnTo>
                <a:lnTo>
                  <a:pt x="1310625" y="833954"/>
                </a:lnTo>
                <a:lnTo>
                  <a:pt x="1311025" y="837207"/>
                </a:lnTo>
                <a:lnTo>
                  <a:pt x="1311425" y="840461"/>
                </a:lnTo>
                <a:lnTo>
                  <a:pt x="1311825" y="846832"/>
                </a:lnTo>
                <a:lnTo>
                  <a:pt x="1312025" y="853474"/>
                </a:lnTo>
                <a:lnTo>
                  <a:pt x="1312225" y="860117"/>
                </a:lnTo>
                <a:lnTo>
                  <a:pt x="1312625" y="866623"/>
                </a:lnTo>
                <a:lnTo>
                  <a:pt x="1315225" y="872723"/>
                </a:lnTo>
                <a:lnTo>
                  <a:pt x="1317425" y="878688"/>
                </a:lnTo>
                <a:lnTo>
                  <a:pt x="1319425" y="884924"/>
                </a:lnTo>
                <a:lnTo>
                  <a:pt x="1321226" y="890888"/>
                </a:lnTo>
                <a:lnTo>
                  <a:pt x="1325026" y="903088"/>
                </a:lnTo>
                <a:lnTo>
                  <a:pt x="1328026" y="915560"/>
                </a:lnTo>
                <a:lnTo>
                  <a:pt x="1330626" y="928031"/>
                </a:lnTo>
                <a:lnTo>
                  <a:pt x="1333026" y="940367"/>
                </a:lnTo>
                <a:lnTo>
                  <a:pt x="1335026" y="952974"/>
                </a:lnTo>
                <a:lnTo>
                  <a:pt x="1336826" y="965445"/>
                </a:lnTo>
                <a:lnTo>
                  <a:pt x="1340226" y="990659"/>
                </a:lnTo>
                <a:lnTo>
                  <a:pt x="1343426" y="1015873"/>
                </a:lnTo>
                <a:lnTo>
                  <a:pt x="1345226" y="1028344"/>
                </a:lnTo>
                <a:lnTo>
                  <a:pt x="1347026" y="1040816"/>
                </a:lnTo>
                <a:lnTo>
                  <a:pt x="1349226" y="1053422"/>
                </a:lnTo>
                <a:lnTo>
                  <a:pt x="1351626" y="1065894"/>
                </a:lnTo>
                <a:lnTo>
                  <a:pt x="1355826" y="1065894"/>
                </a:lnTo>
                <a:lnTo>
                  <a:pt x="1359826" y="1066165"/>
                </a:lnTo>
                <a:lnTo>
                  <a:pt x="1360826" y="1062369"/>
                </a:lnTo>
                <a:lnTo>
                  <a:pt x="1361226" y="1058709"/>
                </a:lnTo>
                <a:lnTo>
                  <a:pt x="1362226" y="1050982"/>
                </a:lnTo>
                <a:lnTo>
                  <a:pt x="1362626" y="1043391"/>
                </a:lnTo>
                <a:lnTo>
                  <a:pt x="1362626" y="1035664"/>
                </a:lnTo>
                <a:lnTo>
                  <a:pt x="1362626" y="1027938"/>
                </a:lnTo>
                <a:lnTo>
                  <a:pt x="1362426" y="1020346"/>
                </a:lnTo>
                <a:lnTo>
                  <a:pt x="1361426" y="1004893"/>
                </a:lnTo>
                <a:lnTo>
                  <a:pt x="1361226" y="997166"/>
                </a:lnTo>
                <a:lnTo>
                  <a:pt x="1361026" y="989439"/>
                </a:lnTo>
                <a:lnTo>
                  <a:pt x="1361226" y="981712"/>
                </a:lnTo>
                <a:lnTo>
                  <a:pt x="1361626" y="974121"/>
                </a:lnTo>
                <a:lnTo>
                  <a:pt x="1362626" y="966394"/>
                </a:lnTo>
                <a:lnTo>
                  <a:pt x="1363026" y="962599"/>
                </a:lnTo>
                <a:lnTo>
                  <a:pt x="1364026" y="958803"/>
                </a:lnTo>
                <a:lnTo>
                  <a:pt x="1364626" y="955143"/>
                </a:lnTo>
                <a:lnTo>
                  <a:pt x="1365826" y="951212"/>
                </a:lnTo>
                <a:lnTo>
                  <a:pt x="1367026" y="947552"/>
                </a:lnTo>
                <a:lnTo>
                  <a:pt x="1368226" y="943620"/>
                </a:lnTo>
                <a:lnTo>
                  <a:pt x="1369426" y="941180"/>
                </a:lnTo>
                <a:lnTo>
                  <a:pt x="1370226" y="938605"/>
                </a:lnTo>
                <a:lnTo>
                  <a:pt x="1370826" y="935758"/>
                </a:lnTo>
                <a:lnTo>
                  <a:pt x="1371026" y="933182"/>
                </a:lnTo>
                <a:lnTo>
                  <a:pt x="1371426" y="927625"/>
                </a:lnTo>
                <a:lnTo>
                  <a:pt x="1371426" y="922202"/>
                </a:lnTo>
                <a:lnTo>
                  <a:pt x="1372026" y="916644"/>
                </a:lnTo>
                <a:lnTo>
                  <a:pt x="1372427" y="913933"/>
                </a:lnTo>
                <a:lnTo>
                  <a:pt x="1373027" y="911222"/>
                </a:lnTo>
                <a:lnTo>
                  <a:pt x="1373827" y="908511"/>
                </a:lnTo>
                <a:lnTo>
                  <a:pt x="1374827" y="906071"/>
                </a:lnTo>
                <a:lnTo>
                  <a:pt x="1376427" y="903631"/>
                </a:lnTo>
                <a:lnTo>
                  <a:pt x="1378427" y="901191"/>
                </a:lnTo>
                <a:lnTo>
                  <a:pt x="1379027" y="870283"/>
                </a:lnTo>
                <a:lnTo>
                  <a:pt x="1380027" y="839376"/>
                </a:lnTo>
                <a:lnTo>
                  <a:pt x="1381027" y="808333"/>
                </a:lnTo>
                <a:lnTo>
                  <a:pt x="1382627" y="777697"/>
                </a:lnTo>
                <a:lnTo>
                  <a:pt x="1384227" y="746790"/>
                </a:lnTo>
                <a:lnTo>
                  <a:pt x="1386227" y="716018"/>
                </a:lnTo>
                <a:lnTo>
                  <a:pt x="1388627" y="685111"/>
                </a:lnTo>
                <a:lnTo>
                  <a:pt x="1391027" y="654339"/>
                </a:lnTo>
                <a:lnTo>
                  <a:pt x="1393827" y="623568"/>
                </a:lnTo>
                <a:lnTo>
                  <a:pt x="1397027" y="592796"/>
                </a:lnTo>
                <a:lnTo>
                  <a:pt x="1400227" y="562160"/>
                </a:lnTo>
                <a:lnTo>
                  <a:pt x="1403627" y="531388"/>
                </a:lnTo>
                <a:lnTo>
                  <a:pt x="1407227" y="500616"/>
                </a:lnTo>
                <a:lnTo>
                  <a:pt x="1411027" y="469980"/>
                </a:lnTo>
                <a:lnTo>
                  <a:pt x="1415027" y="439344"/>
                </a:lnTo>
                <a:lnTo>
                  <a:pt x="1419227" y="408708"/>
                </a:lnTo>
                <a:lnTo>
                  <a:pt x="1419627" y="404912"/>
                </a:lnTo>
                <a:lnTo>
                  <a:pt x="1420227" y="401523"/>
                </a:lnTo>
                <a:lnTo>
                  <a:pt x="1421427" y="398270"/>
                </a:lnTo>
                <a:lnTo>
                  <a:pt x="1422627" y="395288"/>
                </a:lnTo>
                <a:lnTo>
                  <a:pt x="1423627" y="392441"/>
                </a:lnTo>
                <a:lnTo>
                  <a:pt x="1425228" y="389730"/>
                </a:lnTo>
                <a:lnTo>
                  <a:pt x="1427228" y="387154"/>
                </a:lnTo>
                <a:lnTo>
                  <a:pt x="1429228" y="384985"/>
                </a:lnTo>
                <a:lnTo>
                  <a:pt x="1431428" y="383087"/>
                </a:lnTo>
                <a:lnTo>
                  <a:pt x="1434028" y="381190"/>
                </a:lnTo>
                <a:lnTo>
                  <a:pt x="1436628" y="379427"/>
                </a:lnTo>
                <a:lnTo>
                  <a:pt x="1439628" y="378207"/>
                </a:lnTo>
                <a:lnTo>
                  <a:pt x="1443028" y="376987"/>
                </a:lnTo>
                <a:lnTo>
                  <a:pt x="1446428" y="376038"/>
                </a:lnTo>
                <a:lnTo>
                  <a:pt x="1450428" y="375496"/>
                </a:lnTo>
                <a:lnTo>
                  <a:pt x="1454428" y="375090"/>
                </a:lnTo>
                <a:lnTo>
                  <a:pt x="1463228" y="374547"/>
                </a:lnTo>
                <a:lnTo>
                  <a:pt x="1471628" y="374276"/>
                </a:lnTo>
                <a:lnTo>
                  <a:pt x="1488629" y="373734"/>
                </a:lnTo>
                <a:lnTo>
                  <a:pt x="1505829" y="373463"/>
                </a:lnTo>
                <a:lnTo>
                  <a:pt x="1522629" y="373598"/>
                </a:lnTo>
                <a:lnTo>
                  <a:pt x="1539830" y="373734"/>
                </a:lnTo>
                <a:lnTo>
                  <a:pt x="1556830" y="374005"/>
                </a:lnTo>
                <a:lnTo>
                  <a:pt x="1574030" y="374276"/>
                </a:lnTo>
                <a:lnTo>
                  <a:pt x="1590831" y="374412"/>
                </a:lnTo>
                <a:lnTo>
                  <a:pt x="1594231" y="374547"/>
                </a:lnTo>
                <a:lnTo>
                  <a:pt x="1597431" y="374818"/>
                </a:lnTo>
                <a:lnTo>
                  <a:pt x="1600431" y="375361"/>
                </a:lnTo>
                <a:lnTo>
                  <a:pt x="1603231" y="375903"/>
                </a:lnTo>
                <a:lnTo>
                  <a:pt x="1606031" y="376716"/>
                </a:lnTo>
                <a:lnTo>
                  <a:pt x="1608431" y="377665"/>
                </a:lnTo>
                <a:lnTo>
                  <a:pt x="1611031" y="378750"/>
                </a:lnTo>
                <a:lnTo>
                  <a:pt x="1613231" y="379970"/>
                </a:lnTo>
                <a:lnTo>
                  <a:pt x="1615431" y="381190"/>
                </a:lnTo>
                <a:lnTo>
                  <a:pt x="1617831" y="382545"/>
                </a:lnTo>
                <a:lnTo>
                  <a:pt x="1621831" y="385663"/>
                </a:lnTo>
                <a:lnTo>
                  <a:pt x="1625831" y="388916"/>
                </a:lnTo>
                <a:lnTo>
                  <a:pt x="1629631" y="392441"/>
                </a:lnTo>
                <a:lnTo>
                  <a:pt x="1637032" y="399354"/>
                </a:lnTo>
                <a:lnTo>
                  <a:pt x="1640632" y="403014"/>
                </a:lnTo>
                <a:lnTo>
                  <a:pt x="1644432" y="405997"/>
                </a:lnTo>
                <a:lnTo>
                  <a:pt x="1648632" y="408979"/>
                </a:lnTo>
                <a:lnTo>
                  <a:pt x="1650632" y="410335"/>
                </a:lnTo>
                <a:lnTo>
                  <a:pt x="1652832" y="411555"/>
                </a:lnTo>
                <a:lnTo>
                  <a:pt x="1655232" y="412639"/>
                </a:lnTo>
                <a:lnTo>
                  <a:pt x="1657432" y="413588"/>
                </a:lnTo>
                <a:lnTo>
                  <a:pt x="1660032" y="414537"/>
                </a:lnTo>
                <a:lnTo>
                  <a:pt x="1662432" y="415215"/>
                </a:lnTo>
                <a:lnTo>
                  <a:pt x="1664232" y="412097"/>
                </a:lnTo>
                <a:lnTo>
                  <a:pt x="1666432" y="409250"/>
                </a:lnTo>
                <a:lnTo>
                  <a:pt x="1668632" y="406810"/>
                </a:lnTo>
                <a:lnTo>
                  <a:pt x="1670832" y="404641"/>
                </a:lnTo>
                <a:lnTo>
                  <a:pt x="1673232" y="403014"/>
                </a:lnTo>
                <a:lnTo>
                  <a:pt x="1676032" y="401388"/>
                </a:lnTo>
                <a:lnTo>
                  <a:pt x="1678432" y="400168"/>
                </a:lnTo>
                <a:lnTo>
                  <a:pt x="1681432" y="399219"/>
                </a:lnTo>
                <a:lnTo>
                  <a:pt x="1684232" y="398541"/>
                </a:lnTo>
                <a:lnTo>
                  <a:pt x="1687033" y="398134"/>
                </a:lnTo>
                <a:lnTo>
                  <a:pt x="1690033" y="397999"/>
                </a:lnTo>
                <a:lnTo>
                  <a:pt x="1693033" y="398134"/>
                </a:lnTo>
                <a:lnTo>
                  <a:pt x="1696233" y="398541"/>
                </a:lnTo>
                <a:lnTo>
                  <a:pt x="1699233" y="399083"/>
                </a:lnTo>
                <a:lnTo>
                  <a:pt x="1702433" y="399897"/>
                </a:lnTo>
                <a:lnTo>
                  <a:pt x="1705433" y="400981"/>
                </a:lnTo>
                <a:lnTo>
                  <a:pt x="1709433" y="402337"/>
                </a:lnTo>
                <a:lnTo>
                  <a:pt x="1713633" y="403421"/>
                </a:lnTo>
                <a:lnTo>
                  <a:pt x="1717433" y="404235"/>
                </a:lnTo>
                <a:lnTo>
                  <a:pt x="1721233" y="404641"/>
                </a:lnTo>
                <a:lnTo>
                  <a:pt x="1725233" y="404912"/>
                </a:lnTo>
                <a:lnTo>
                  <a:pt x="1729033" y="404912"/>
                </a:lnTo>
                <a:lnTo>
                  <a:pt x="1733033" y="404641"/>
                </a:lnTo>
                <a:lnTo>
                  <a:pt x="1736833" y="404370"/>
                </a:lnTo>
                <a:lnTo>
                  <a:pt x="1740634" y="403828"/>
                </a:lnTo>
                <a:lnTo>
                  <a:pt x="1744434" y="403286"/>
                </a:lnTo>
                <a:lnTo>
                  <a:pt x="1752034" y="401930"/>
                </a:lnTo>
                <a:lnTo>
                  <a:pt x="1759634" y="400303"/>
                </a:lnTo>
                <a:lnTo>
                  <a:pt x="1767234" y="398948"/>
                </a:lnTo>
                <a:lnTo>
                  <a:pt x="1776834" y="398948"/>
                </a:lnTo>
                <a:lnTo>
                  <a:pt x="1786234" y="399083"/>
                </a:lnTo>
                <a:lnTo>
                  <a:pt x="1795635" y="399626"/>
                </a:lnTo>
                <a:lnTo>
                  <a:pt x="1805235" y="400032"/>
                </a:lnTo>
                <a:lnTo>
                  <a:pt x="1814435" y="400981"/>
                </a:lnTo>
                <a:lnTo>
                  <a:pt x="1823435" y="402066"/>
                </a:lnTo>
                <a:lnTo>
                  <a:pt x="1828035" y="402743"/>
                </a:lnTo>
                <a:lnTo>
                  <a:pt x="1832635" y="403557"/>
                </a:lnTo>
                <a:lnTo>
                  <a:pt x="1837235" y="404506"/>
                </a:lnTo>
                <a:lnTo>
                  <a:pt x="1841435" y="405455"/>
                </a:lnTo>
                <a:lnTo>
                  <a:pt x="1846036" y="406539"/>
                </a:lnTo>
                <a:lnTo>
                  <a:pt x="1850436" y="407759"/>
                </a:lnTo>
                <a:lnTo>
                  <a:pt x="1854836" y="408979"/>
                </a:lnTo>
                <a:lnTo>
                  <a:pt x="1858836" y="410470"/>
                </a:lnTo>
                <a:lnTo>
                  <a:pt x="1863236" y="412097"/>
                </a:lnTo>
                <a:lnTo>
                  <a:pt x="1867236" y="413724"/>
                </a:lnTo>
                <a:lnTo>
                  <a:pt x="1871636" y="415621"/>
                </a:lnTo>
                <a:lnTo>
                  <a:pt x="1875636" y="417655"/>
                </a:lnTo>
                <a:lnTo>
                  <a:pt x="1879636" y="419688"/>
                </a:lnTo>
                <a:lnTo>
                  <a:pt x="1883636" y="421993"/>
                </a:lnTo>
                <a:lnTo>
                  <a:pt x="1887636" y="424433"/>
                </a:lnTo>
                <a:lnTo>
                  <a:pt x="1891436" y="426873"/>
                </a:lnTo>
                <a:lnTo>
                  <a:pt x="1895237" y="429719"/>
                </a:lnTo>
                <a:lnTo>
                  <a:pt x="1899237" y="432702"/>
                </a:lnTo>
                <a:lnTo>
                  <a:pt x="1902837" y="435684"/>
                </a:lnTo>
                <a:lnTo>
                  <a:pt x="1906437" y="438937"/>
                </a:lnTo>
                <a:lnTo>
                  <a:pt x="1907437" y="435820"/>
                </a:lnTo>
                <a:lnTo>
                  <a:pt x="1908037" y="432837"/>
                </a:lnTo>
                <a:lnTo>
                  <a:pt x="1908837" y="429584"/>
                </a:lnTo>
                <a:lnTo>
                  <a:pt x="1909637" y="426602"/>
                </a:lnTo>
                <a:lnTo>
                  <a:pt x="1910237" y="425246"/>
                </a:lnTo>
                <a:lnTo>
                  <a:pt x="1911037" y="423890"/>
                </a:lnTo>
                <a:lnTo>
                  <a:pt x="1912037" y="422535"/>
                </a:lnTo>
                <a:lnTo>
                  <a:pt x="1912837" y="421450"/>
                </a:lnTo>
                <a:lnTo>
                  <a:pt x="1914237" y="420637"/>
                </a:lnTo>
                <a:lnTo>
                  <a:pt x="1915837" y="419824"/>
                </a:lnTo>
                <a:lnTo>
                  <a:pt x="1917437" y="419146"/>
                </a:lnTo>
                <a:lnTo>
                  <a:pt x="1919437" y="418739"/>
                </a:lnTo>
                <a:lnTo>
                  <a:pt x="1921237" y="418604"/>
                </a:lnTo>
                <a:lnTo>
                  <a:pt x="1922837" y="418739"/>
                </a:lnTo>
                <a:lnTo>
                  <a:pt x="1924237" y="418875"/>
                </a:lnTo>
                <a:lnTo>
                  <a:pt x="1925637" y="419281"/>
                </a:lnTo>
                <a:lnTo>
                  <a:pt x="1926837" y="419824"/>
                </a:lnTo>
                <a:lnTo>
                  <a:pt x="1928037" y="420637"/>
                </a:lnTo>
                <a:lnTo>
                  <a:pt x="1929037" y="421315"/>
                </a:lnTo>
                <a:lnTo>
                  <a:pt x="1930037" y="422264"/>
                </a:lnTo>
                <a:lnTo>
                  <a:pt x="1931637" y="424433"/>
                </a:lnTo>
                <a:lnTo>
                  <a:pt x="1933037" y="426873"/>
                </a:lnTo>
                <a:lnTo>
                  <a:pt x="1934037" y="429448"/>
                </a:lnTo>
                <a:lnTo>
                  <a:pt x="1935037" y="432024"/>
                </a:lnTo>
                <a:lnTo>
                  <a:pt x="1938237" y="443140"/>
                </a:lnTo>
                <a:lnTo>
                  <a:pt x="1941237" y="454391"/>
                </a:lnTo>
                <a:lnTo>
                  <a:pt x="1947038" y="476894"/>
                </a:lnTo>
                <a:lnTo>
                  <a:pt x="1948238" y="478114"/>
                </a:lnTo>
                <a:lnTo>
                  <a:pt x="1949238" y="479469"/>
                </a:lnTo>
                <a:lnTo>
                  <a:pt x="1949838" y="480825"/>
                </a:lnTo>
                <a:lnTo>
                  <a:pt x="1950438" y="482316"/>
                </a:lnTo>
                <a:lnTo>
                  <a:pt x="1951438" y="485163"/>
                </a:lnTo>
                <a:lnTo>
                  <a:pt x="1952038" y="488281"/>
                </a:lnTo>
                <a:lnTo>
                  <a:pt x="1952038" y="491534"/>
                </a:lnTo>
                <a:lnTo>
                  <a:pt x="1952038" y="494787"/>
                </a:lnTo>
                <a:lnTo>
                  <a:pt x="1951438" y="501565"/>
                </a:lnTo>
                <a:lnTo>
                  <a:pt x="1951238" y="504819"/>
                </a:lnTo>
                <a:lnTo>
                  <a:pt x="1951038" y="508208"/>
                </a:lnTo>
                <a:lnTo>
                  <a:pt x="1951238" y="511325"/>
                </a:lnTo>
                <a:lnTo>
                  <a:pt x="1951638" y="514579"/>
                </a:lnTo>
                <a:lnTo>
                  <a:pt x="1952638" y="517561"/>
                </a:lnTo>
                <a:lnTo>
                  <a:pt x="1953038" y="518917"/>
                </a:lnTo>
                <a:lnTo>
                  <a:pt x="1954038" y="520272"/>
                </a:lnTo>
                <a:lnTo>
                  <a:pt x="1954838" y="521628"/>
                </a:lnTo>
                <a:lnTo>
                  <a:pt x="1956038" y="523119"/>
                </a:lnTo>
                <a:lnTo>
                  <a:pt x="1957038" y="524339"/>
                </a:lnTo>
                <a:lnTo>
                  <a:pt x="1958638" y="525424"/>
                </a:lnTo>
                <a:lnTo>
                  <a:pt x="1960238" y="525966"/>
                </a:lnTo>
                <a:lnTo>
                  <a:pt x="1961838" y="526779"/>
                </a:lnTo>
                <a:lnTo>
                  <a:pt x="1963838" y="527864"/>
                </a:lnTo>
                <a:lnTo>
                  <a:pt x="1965438" y="529219"/>
                </a:lnTo>
                <a:lnTo>
                  <a:pt x="2003639" y="683078"/>
                </a:lnTo>
                <a:lnTo>
                  <a:pt x="2041639" y="836801"/>
                </a:lnTo>
                <a:lnTo>
                  <a:pt x="2043239" y="843036"/>
                </a:lnTo>
                <a:lnTo>
                  <a:pt x="2045239" y="849136"/>
                </a:lnTo>
                <a:lnTo>
                  <a:pt x="2047039" y="855236"/>
                </a:lnTo>
                <a:lnTo>
                  <a:pt x="2047639" y="858354"/>
                </a:lnTo>
                <a:lnTo>
                  <a:pt x="2048039" y="861608"/>
                </a:lnTo>
                <a:lnTo>
                  <a:pt x="2048639" y="864726"/>
                </a:lnTo>
                <a:lnTo>
                  <a:pt x="2048839" y="867708"/>
                </a:lnTo>
                <a:lnTo>
                  <a:pt x="2048839" y="870826"/>
                </a:lnTo>
                <a:lnTo>
                  <a:pt x="2048439" y="873943"/>
                </a:lnTo>
                <a:lnTo>
                  <a:pt x="2047639" y="877197"/>
                </a:lnTo>
                <a:lnTo>
                  <a:pt x="2046839" y="880315"/>
                </a:lnTo>
                <a:lnTo>
                  <a:pt x="2045439" y="883297"/>
                </a:lnTo>
                <a:lnTo>
                  <a:pt x="2043639" y="886550"/>
                </a:lnTo>
                <a:lnTo>
                  <a:pt x="2045839" y="888042"/>
                </a:lnTo>
                <a:lnTo>
                  <a:pt x="2047839" y="889533"/>
                </a:lnTo>
                <a:lnTo>
                  <a:pt x="2049639" y="891295"/>
                </a:lnTo>
                <a:lnTo>
                  <a:pt x="2051240" y="892922"/>
                </a:lnTo>
                <a:lnTo>
                  <a:pt x="2052840" y="894684"/>
                </a:lnTo>
                <a:lnTo>
                  <a:pt x="2054240" y="896446"/>
                </a:lnTo>
                <a:lnTo>
                  <a:pt x="2055440" y="898480"/>
                </a:lnTo>
                <a:lnTo>
                  <a:pt x="2056640" y="900513"/>
                </a:lnTo>
                <a:lnTo>
                  <a:pt x="2058440" y="904715"/>
                </a:lnTo>
                <a:lnTo>
                  <a:pt x="2059840" y="909053"/>
                </a:lnTo>
                <a:lnTo>
                  <a:pt x="2060840" y="913526"/>
                </a:lnTo>
                <a:lnTo>
                  <a:pt x="2061840" y="918135"/>
                </a:lnTo>
                <a:lnTo>
                  <a:pt x="2081840" y="1009773"/>
                </a:lnTo>
                <a:lnTo>
                  <a:pt x="2102240" y="1102495"/>
                </a:lnTo>
                <a:lnTo>
                  <a:pt x="2104440" y="1100326"/>
                </a:lnTo>
                <a:lnTo>
                  <a:pt x="2106241" y="1098157"/>
                </a:lnTo>
                <a:lnTo>
                  <a:pt x="2107641" y="1095988"/>
                </a:lnTo>
                <a:lnTo>
                  <a:pt x="2108841" y="1093548"/>
                </a:lnTo>
                <a:lnTo>
                  <a:pt x="2109441" y="1091108"/>
                </a:lnTo>
                <a:lnTo>
                  <a:pt x="2109841" y="1088668"/>
                </a:lnTo>
                <a:lnTo>
                  <a:pt x="2110441" y="1083516"/>
                </a:lnTo>
                <a:lnTo>
                  <a:pt x="2110841" y="1078365"/>
                </a:lnTo>
                <a:lnTo>
                  <a:pt x="2111041" y="1075925"/>
                </a:lnTo>
                <a:lnTo>
                  <a:pt x="2111441" y="1073485"/>
                </a:lnTo>
                <a:lnTo>
                  <a:pt x="2112241" y="1071181"/>
                </a:lnTo>
                <a:lnTo>
                  <a:pt x="2113041" y="1068876"/>
                </a:lnTo>
                <a:lnTo>
                  <a:pt x="2114241" y="1066707"/>
                </a:lnTo>
                <a:lnTo>
                  <a:pt x="2115841" y="1064674"/>
                </a:lnTo>
                <a:lnTo>
                  <a:pt x="2121241" y="1068741"/>
                </a:lnTo>
                <a:lnTo>
                  <a:pt x="2121241" y="1068469"/>
                </a:lnTo>
                <a:lnTo>
                  <a:pt x="2115841" y="1064674"/>
                </a:lnTo>
                <a:lnTo>
                  <a:pt x="2116841" y="1041900"/>
                </a:lnTo>
                <a:lnTo>
                  <a:pt x="2117241" y="1030649"/>
                </a:lnTo>
                <a:lnTo>
                  <a:pt x="2117841" y="1019397"/>
                </a:lnTo>
                <a:lnTo>
                  <a:pt x="2118641" y="1008146"/>
                </a:lnTo>
                <a:lnTo>
                  <a:pt x="2119641" y="996759"/>
                </a:lnTo>
                <a:lnTo>
                  <a:pt x="2121241" y="985643"/>
                </a:lnTo>
                <a:lnTo>
                  <a:pt x="2122441" y="980086"/>
                </a:lnTo>
                <a:lnTo>
                  <a:pt x="2123641" y="974528"/>
                </a:lnTo>
                <a:lnTo>
                  <a:pt x="2123441" y="973172"/>
                </a:lnTo>
                <a:lnTo>
                  <a:pt x="2123241" y="971816"/>
                </a:lnTo>
                <a:lnTo>
                  <a:pt x="2123441" y="970190"/>
                </a:lnTo>
                <a:lnTo>
                  <a:pt x="2123841" y="968563"/>
                </a:lnTo>
                <a:lnTo>
                  <a:pt x="2125041" y="965174"/>
                </a:lnTo>
                <a:lnTo>
                  <a:pt x="2126641" y="961243"/>
                </a:lnTo>
                <a:lnTo>
                  <a:pt x="2145241" y="788135"/>
                </a:lnTo>
                <a:lnTo>
                  <a:pt x="2146641" y="782984"/>
                </a:lnTo>
                <a:lnTo>
                  <a:pt x="2147641" y="777968"/>
                </a:lnTo>
                <a:lnTo>
                  <a:pt x="2149441" y="767801"/>
                </a:lnTo>
                <a:lnTo>
                  <a:pt x="2150441" y="757499"/>
                </a:lnTo>
                <a:lnTo>
                  <a:pt x="2151641" y="747197"/>
                </a:lnTo>
                <a:lnTo>
                  <a:pt x="2152041" y="736894"/>
                </a:lnTo>
                <a:lnTo>
                  <a:pt x="2152641" y="726456"/>
                </a:lnTo>
                <a:lnTo>
                  <a:pt x="2153241" y="705716"/>
                </a:lnTo>
                <a:lnTo>
                  <a:pt x="2153841" y="685111"/>
                </a:lnTo>
                <a:lnTo>
                  <a:pt x="2154641" y="674673"/>
                </a:lnTo>
                <a:lnTo>
                  <a:pt x="2155441" y="664371"/>
                </a:lnTo>
                <a:lnTo>
                  <a:pt x="2156641" y="653933"/>
                </a:lnTo>
                <a:lnTo>
                  <a:pt x="2158242" y="643766"/>
                </a:lnTo>
                <a:lnTo>
                  <a:pt x="2159442" y="638615"/>
                </a:lnTo>
                <a:lnTo>
                  <a:pt x="2160642" y="633599"/>
                </a:lnTo>
                <a:lnTo>
                  <a:pt x="2161642" y="628448"/>
                </a:lnTo>
                <a:lnTo>
                  <a:pt x="2163242" y="623432"/>
                </a:lnTo>
                <a:lnTo>
                  <a:pt x="2163842" y="620721"/>
                </a:lnTo>
                <a:lnTo>
                  <a:pt x="2164242" y="618010"/>
                </a:lnTo>
                <a:lnTo>
                  <a:pt x="2164442" y="615163"/>
                </a:lnTo>
                <a:lnTo>
                  <a:pt x="2164442" y="612316"/>
                </a:lnTo>
                <a:lnTo>
                  <a:pt x="2164442" y="606487"/>
                </a:lnTo>
                <a:lnTo>
                  <a:pt x="2164442" y="600929"/>
                </a:lnTo>
                <a:lnTo>
                  <a:pt x="2164642" y="598218"/>
                </a:lnTo>
                <a:lnTo>
                  <a:pt x="2164842" y="595372"/>
                </a:lnTo>
                <a:lnTo>
                  <a:pt x="2165242" y="592660"/>
                </a:lnTo>
                <a:lnTo>
                  <a:pt x="2166242" y="589949"/>
                </a:lnTo>
                <a:lnTo>
                  <a:pt x="2167242" y="587238"/>
                </a:lnTo>
                <a:lnTo>
                  <a:pt x="2168442" y="584798"/>
                </a:lnTo>
                <a:lnTo>
                  <a:pt x="2170442" y="582222"/>
                </a:lnTo>
                <a:lnTo>
                  <a:pt x="2172442" y="579782"/>
                </a:lnTo>
                <a:lnTo>
                  <a:pt x="2172842" y="570022"/>
                </a:lnTo>
                <a:lnTo>
                  <a:pt x="2173242" y="561211"/>
                </a:lnTo>
                <a:lnTo>
                  <a:pt x="2174442" y="553213"/>
                </a:lnTo>
                <a:lnTo>
                  <a:pt x="2175242" y="549688"/>
                </a:lnTo>
                <a:lnTo>
                  <a:pt x="2175842" y="546028"/>
                </a:lnTo>
                <a:lnTo>
                  <a:pt x="2176842" y="542911"/>
                </a:lnTo>
                <a:lnTo>
                  <a:pt x="2177842" y="539793"/>
                </a:lnTo>
                <a:lnTo>
                  <a:pt x="2179042" y="536810"/>
                </a:lnTo>
                <a:lnTo>
                  <a:pt x="2180242" y="534235"/>
                </a:lnTo>
                <a:lnTo>
                  <a:pt x="2181842" y="531524"/>
                </a:lnTo>
                <a:lnTo>
                  <a:pt x="2183442" y="529219"/>
                </a:lnTo>
                <a:lnTo>
                  <a:pt x="2185042" y="527050"/>
                </a:lnTo>
                <a:lnTo>
                  <a:pt x="2186842" y="525017"/>
                </a:lnTo>
                <a:lnTo>
                  <a:pt x="2188842" y="523119"/>
                </a:lnTo>
                <a:lnTo>
                  <a:pt x="2191042" y="521357"/>
                </a:lnTo>
                <a:lnTo>
                  <a:pt x="2193642" y="519866"/>
                </a:lnTo>
                <a:lnTo>
                  <a:pt x="2196042" y="518374"/>
                </a:lnTo>
                <a:lnTo>
                  <a:pt x="2198842" y="517019"/>
                </a:lnTo>
                <a:lnTo>
                  <a:pt x="2201842" y="515934"/>
                </a:lnTo>
                <a:lnTo>
                  <a:pt x="2204842" y="514850"/>
                </a:lnTo>
                <a:lnTo>
                  <a:pt x="2208242" y="513901"/>
                </a:lnTo>
                <a:lnTo>
                  <a:pt x="2211643" y="513223"/>
                </a:lnTo>
                <a:lnTo>
                  <a:pt x="2215243" y="512410"/>
                </a:lnTo>
                <a:lnTo>
                  <a:pt x="2219443" y="511732"/>
                </a:lnTo>
                <a:lnTo>
                  <a:pt x="2223443" y="511325"/>
                </a:lnTo>
                <a:lnTo>
                  <a:pt x="2227843" y="511054"/>
                </a:lnTo>
                <a:lnTo>
                  <a:pt x="2232443" y="510648"/>
                </a:lnTo>
                <a:lnTo>
                  <a:pt x="2242243" y="510377"/>
                </a:lnTo>
                <a:lnTo>
                  <a:pt x="2265244" y="510241"/>
                </a:lnTo>
                <a:lnTo>
                  <a:pt x="2288244" y="510241"/>
                </a:lnTo>
                <a:lnTo>
                  <a:pt x="2297844" y="512410"/>
                </a:lnTo>
                <a:lnTo>
                  <a:pt x="2300844" y="513630"/>
                </a:lnTo>
                <a:lnTo>
                  <a:pt x="2304044" y="514579"/>
                </a:lnTo>
                <a:lnTo>
                  <a:pt x="2307244" y="515392"/>
                </a:lnTo>
                <a:lnTo>
                  <a:pt x="2310244" y="515934"/>
                </a:lnTo>
                <a:lnTo>
                  <a:pt x="2313444" y="516477"/>
                </a:lnTo>
                <a:lnTo>
                  <a:pt x="2316445" y="516748"/>
                </a:lnTo>
                <a:lnTo>
                  <a:pt x="2319645" y="517019"/>
                </a:lnTo>
                <a:lnTo>
                  <a:pt x="2322845" y="517019"/>
                </a:lnTo>
                <a:lnTo>
                  <a:pt x="2329245" y="517019"/>
                </a:lnTo>
                <a:lnTo>
                  <a:pt x="2335645" y="516748"/>
                </a:lnTo>
                <a:lnTo>
                  <a:pt x="2342045" y="516206"/>
                </a:lnTo>
                <a:lnTo>
                  <a:pt x="2348445" y="515663"/>
                </a:lnTo>
                <a:lnTo>
                  <a:pt x="2354845" y="514986"/>
                </a:lnTo>
                <a:lnTo>
                  <a:pt x="2361445" y="514443"/>
                </a:lnTo>
                <a:lnTo>
                  <a:pt x="2367846" y="514037"/>
                </a:lnTo>
                <a:lnTo>
                  <a:pt x="2374446" y="514037"/>
                </a:lnTo>
                <a:lnTo>
                  <a:pt x="2377646" y="514308"/>
                </a:lnTo>
                <a:lnTo>
                  <a:pt x="2380846" y="514443"/>
                </a:lnTo>
                <a:lnTo>
                  <a:pt x="2384046" y="514714"/>
                </a:lnTo>
                <a:lnTo>
                  <a:pt x="2387446" y="515392"/>
                </a:lnTo>
                <a:lnTo>
                  <a:pt x="2390646" y="515934"/>
                </a:lnTo>
                <a:lnTo>
                  <a:pt x="2393846" y="516748"/>
                </a:lnTo>
                <a:lnTo>
                  <a:pt x="2397046" y="517697"/>
                </a:lnTo>
                <a:lnTo>
                  <a:pt x="2400246" y="518781"/>
                </a:lnTo>
                <a:lnTo>
                  <a:pt x="2401646" y="519188"/>
                </a:lnTo>
                <a:lnTo>
                  <a:pt x="2403046" y="519459"/>
                </a:lnTo>
                <a:lnTo>
                  <a:pt x="2404046" y="519594"/>
                </a:lnTo>
                <a:lnTo>
                  <a:pt x="2405046" y="519594"/>
                </a:lnTo>
                <a:lnTo>
                  <a:pt x="2406246" y="519594"/>
                </a:lnTo>
                <a:lnTo>
                  <a:pt x="2407046" y="519323"/>
                </a:lnTo>
                <a:lnTo>
                  <a:pt x="2407846" y="519052"/>
                </a:lnTo>
                <a:lnTo>
                  <a:pt x="2408646" y="518646"/>
                </a:lnTo>
                <a:lnTo>
                  <a:pt x="2410046" y="517290"/>
                </a:lnTo>
                <a:lnTo>
                  <a:pt x="2411246" y="515799"/>
                </a:lnTo>
                <a:lnTo>
                  <a:pt x="2412046" y="513901"/>
                </a:lnTo>
                <a:lnTo>
                  <a:pt x="2412846" y="511868"/>
                </a:lnTo>
                <a:lnTo>
                  <a:pt x="2413446" y="509834"/>
                </a:lnTo>
                <a:lnTo>
                  <a:pt x="2413846" y="507259"/>
                </a:lnTo>
                <a:lnTo>
                  <a:pt x="2414846" y="502514"/>
                </a:lnTo>
                <a:lnTo>
                  <a:pt x="2415646" y="497770"/>
                </a:lnTo>
                <a:lnTo>
                  <a:pt x="2416446" y="495736"/>
                </a:lnTo>
                <a:lnTo>
                  <a:pt x="2416846" y="493703"/>
                </a:lnTo>
                <a:lnTo>
                  <a:pt x="2418246" y="489772"/>
                </a:lnTo>
                <a:lnTo>
                  <a:pt x="2419247" y="485841"/>
                </a:lnTo>
                <a:lnTo>
                  <a:pt x="2419847" y="481774"/>
                </a:lnTo>
                <a:lnTo>
                  <a:pt x="2420247" y="477571"/>
                </a:lnTo>
                <a:lnTo>
                  <a:pt x="2421247" y="469302"/>
                </a:lnTo>
                <a:lnTo>
                  <a:pt x="2421447" y="465100"/>
                </a:lnTo>
                <a:lnTo>
                  <a:pt x="2421847" y="460898"/>
                </a:lnTo>
                <a:lnTo>
                  <a:pt x="2422647" y="456967"/>
                </a:lnTo>
                <a:lnTo>
                  <a:pt x="2423447" y="452900"/>
                </a:lnTo>
                <a:lnTo>
                  <a:pt x="2424847" y="448969"/>
                </a:lnTo>
                <a:lnTo>
                  <a:pt x="2426447" y="445173"/>
                </a:lnTo>
                <a:lnTo>
                  <a:pt x="2427647" y="443411"/>
                </a:lnTo>
                <a:lnTo>
                  <a:pt x="2428647" y="441649"/>
                </a:lnTo>
                <a:lnTo>
                  <a:pt x="2430047" y="439886"/>
                </a:lnTo>
                <a:lnTo>
                  <a:pt x="2431447" y="438260"/>
                </a:lnTo>
                <a:lnTo>
                  <a:pt x="2433247" y="436497"/>
                </a:lnTo>
                <a:lnTo>
                  <a:pt x="2435047" y="434871"/>
                </a:lnTo>
                <a:lnTo>
                  <a:pt x="2437047" y="433244"/>
                </a:lnTo>
                <a:lnTo>
                  <a:pt x="2439247" y="431888"/>
                </a:lnTo>
                <a:lnTo>
                  <a:pt x="2439447" y="428364"/>
                </a:lnTo>
                <a:lnTo>
                  <a:pt x="2439647" y="425246"/>
                </a:lnTo>
                <a:lnTo>
                  <a:pt x="2440447" y="422535"/>
                </a:lnTo>
                <a:lnTo>
                  <a:pt x="2440847" y="420095"/>
                </a:lnTo>
                <a:lnTo>
                  <a:pt x="2441647" y="418061"/>
                </a:lnTo>
                <a:lnTo>
                  <a:pt x="2442647" y="416299"/>
                </a:lnTo>
                <a:lnTo>
                  <a:pt x="2443647" y="414672"/>
                </a:lnTo>
                <a:lnTo>
                  <a:pt x="2444647" y="413452"/>
                </a:lnTo>
                <a:lnTo>
                  <a:pt x="2446047" y="412368"/>
                </a:lnTo>
                <a:lnTo>
                  <a:pt x="2447447" y="411555"/>
                </a:lnTo>
                <a:lnTo>
                  <a:pt x="2448847" y="411012"/>
                </a:lnTo>
                <a:lnTo>
                  <a:pt x="2450447" y="410741"/>
                </a:lnTo>
                <a:lnTo>
                  <a:pt x="2452047" y="410335"/>
                </a:lnTo>
                <a:lnTo>
                  <a:pt x="2453647" y="410335"/>
                </a:lnTo>
                <a:lnTo>
                  <a:pt x="2455447" y="410335"/>
                </a:lnTo>
                <a:lnTo>
                  <a:pt x="2457047" y="410470"/>
                </a:lnTo>
                <a:lnTo>
                  <a:pt x="2460847" y="411148"/>
                </a:lnTo>
                <a:lnTo>
                  <a:pt x="2464447" y="412097"/>
                </a:lnTo>
                <a:lnTo>
                  <a:pt x="2472248" y="414130"/>
                </a:lnTo>
                <a:lnTo>
                  <a:pt x="2475848" y="414808"/>
                </a:lnTo>
                <a:lnTo>
                  <a:pt x="2477848" y="415215"/>
                </a:lnTo>
                <a:lnTo>
                  <a:pt x="2479648" y="415350"/>
                </a:lnTo>
                <a:lnTo>
                  <a:pt x="2481248" y="415486"/>
                </a:lnTo>
                <a:lnTo>
                  <a:pt x="2483048" y="415350"/>
                </a:lnTo>
                <a:lnTo>
                  <a:pt x="2484648" y="415215"/>
                </a:lnTo>
                <a:lnTo>
                  <a:pt x="2486248" y="414808"/>
                </a:lnTo>
                <a:lnTo>
                  <a:pt x="2488248" y="412910"/>
                </a:lnTo>
                <a:lnTo>
                  <a:pt x="2490448" y="411148"/>
                </a:lnTo>
                <a:lnTo>
                  <a:pt x="2492848" y="409792"/>
                </a:lnTo>
                <a:lnTo>
                  <a:pt x="2495048" y="408708"/>
                </a:lnTo>
                <a:lnTo>
                  <a:pt x="2497648" y="407895"/>
                </a:lnTo>
                <a:lnTo>
                  <a:pt x="2499848" y="407081"/>
                </a:lnTo>
                <a:lnTo>
                  <a:pt x="2502448" y="406675"/>
                </a:lnTo>
                <a:lnTo>
                  <a:pt x="2504848" y="406539"/>
                </a:lnTo>
                <a:lnTo>
                  <a:pt x="2507448" y="406403"/>
                </a:lnTo>
                <a:lnTo>
                  <a:pt x="2509848" y="406403"/>
                </a:lnTo>
                <a:lnTo>
                  <a:pt x="2512648" y="406539"/>
                </a:lnTo>
                <a:lnTo>
                  <a:pt x="2515248" y="406810"/>
                </a:lnTo>
                <a:lnTo>
                  <a:pt x="2520448" y="407488"/>
                </a:lnTo>
                <a:lnTo>
                  <a:pt x="2525649" y="408437"/>
                </a:lnTo>
                <a:lnTo>
                  <a:pt x="2553449" y="415350"/>
                </a:lnTo>
                <a:lnTo>
                  <a:pt x="2552649" y="414401"/>
                </a:lnTo>
                <a:lnTo>
                  <a:pt x="2553649" y="409521"/>
                </a:lnTo>
                <a:lnTo>
                  <a:pt x="2555249" y="404777"/>
                </a:lnTo>
                <a:lnTo>
                  <a:pt x="2557049" y="400710"/>
                </a:lnTo>
                <a:lnTo>
                  <a:pt x="2559049" y="396914"/>
                </a:lnTo>
                <a:lnTo>
                  <a:pt x="2561249" y="393661"/>
                </a:lnTo>
                <a:lnTo>
                  <a:pt x="2563449" y="390814"/>
                </a:lnTo>
                <a:lnTo>
                  <a:pt x="2566049" y="388103"/>
                </a:lnTo>
                <a:lnTo>
                  <a:pt x="2568849" y="385934"/>
                </a:lnTo>
                <a:lnTo>
                  <a:pt x="2571449" y="383901"/>
                </a:lnTo>
                <a:lnTo>
                  <a:pt x="2574449" y="382410"/>
                </a:lnTo>
                <a:lnTo>
                  <a:pt x="2577650" y="381054"/>
                </a:lnTo>
                <a:lnTo>
                  <a:pt x="2580850" y="379970"/>
                </a:lnTo>
                <a:lnTo>
                  <a:pt x="2584050" y="379021"/>
                </a:lnTo>
                <a:lnTo>
                  <a:pt x="2587450" y="378343"/>
                </a:lnTo>
                <a:lnTo>
                  <a:pt x="2590850" y="377936"/>
                </a:lnTo>
                <a:lnTo>
                  <a:pt x="2594450" y="377665"/>
                </a:lnTo>
                <a:lnTo>
                  <a:pt x="2598250" y="377394"/>
                </a:lnTo>
                <a:lnTo>
                  <a:pt x="2601850" y="377394"/>
                </a:lnTo>
                <a:lnTo>
                  <a:pt x="2605450" y="377665"/>
                </a:lnTo>
                <a:lnTo>
                  <a:pt x="2609050" y="377801"/>
                </a:lnTo>
                <a:lnTo>
                  <a:pt x="2616650" y="378343"/>
                </a:lnTo>
                <a:lnTo>
                  <a:pt x="2624250" y="379021"/>
                </a:lnTo>
                <a:lnTo>
                  <a:pt x="2631451" y="379563"/>
                </a:lnTo>
                <a:lnTo>
                  <a:pt x="2638451" y="380105"/>
                </a:lnTo>
                <a:lnTo>
                  <a:pt x="2642051" y="380105"/>
                </a:lnTo>
                <a:lnTo>
                  <a:pt x="2645451" y="380105"/>
                </a:lnTo>
                <a:lnTo>
                  <a:pt x="2648651" y="379970"/>
                </a:lnTo>
                <a:lnTo>
                  <a:pt x="2651851" y="379563"/>
                </a:lnTo>
                <a:lnTo>
                  <a:pt x="2655251" y="379156"/>
                </a:lnTo>
                <a:lnTo>
                  <a:pt x="2659051" y="378885"/>
                </a:lnTo>
                <a:lnTo>
                  <a:pt x="2663251" y="378750"/>
                </a:lnTo>
                <a:lnTo>
                  <a:pt x="2667451" y="378750"/>
                </a:lnTo>
                <a:lnTo>
                  <a:pt x="2671851" y="378885"/>
                </a:lnTo>
                <a:lnTo>
                  <a:pt x="2676651" y="379156"/>
                </a:lnTo>
                <a:lnTo>
                  <a:pt x="2681252" y="379563"/>
                </a:lnTo>
                <a:lnTo>
                  <a:pt x="2686252" y="380105"/>
                </a:lnTo>
                <a:lnTo>
                  <a:pt x="2691052" y="380647"/>
                </a:lnTo>
                <a:lnTo>
                  <a:pt x="2696052" y="381461"/>
                </a:lnTo>
                <a:lnTo>
                  <a:pt x="2701052" y="382410"/>
                </a:lnTo>
                <a:lnTo>
                  <a:pt x="2705852" y="383494"/>
                </a:lnTo>
                <a:lnTo>
                  <a:pt x="2710852" y="384579"/>
                </a:lnTo>
                <a:lnTo>
                  <a:pt x="2715652" y="385799"/>
                </a:lnTo>
                <a:lnTo>
                  <a:pt x="2720252" y="387154"/>
                </a:lnTo>
                <a:lnTo>
                  <a:pt x="2724652" y="388781"/>
                </a:lnTo>
                <a:lnTo>
                  <a:pt x="2731653" y="386883"/>
                </a:lnTo>
                <a:lnTo>
                  <a:pt x="2735053" y="386070"/>
                </a:lnTo>
                <a:lnTo>
                  <a:pt x="2738453" y="385392"/>
                </a:lnTo>
                <a:lnTo>
                  <a:pt x="2741653" y="384850"/>
                </a:lnTo>
                <a:lnTo>
                  <a:pt x="2744853" y="384579"/>
                </a:lnTo>
                <a:lnTo>
                  <a:pt x="2748053" y="384443"/>
                </a:lnTo>
                <a:lnTo>
                  <a:pt x="2751053" y="384579"/>
                </a:lnTo>
                <a:lnTo>
                  <a:pt x="2752653" y="384850"/>
                </a:lnTo>
                <a:lnTo>
                  <a:pt x="2753853" y="385121"/>
                </a:lnTo>
                <a:lnTo>
                  <a:pt x="2755253" y="385663"/>
                </a:lnTo>
                <a:lnTo>
                  <a:pt x="2756653" y="386070"/>
                </a:lnTo>
                <a:lnTo>
                  <a:pt x="2758053" y="386748"/>
                </a:lnTo>
                <a:lnTo>
                  <a:pt x="2759453" y="387561"/>
                </a:lnTo>
                <a:lnTo>
                  <a:pt x="2760853" y="388239"/>
                </a:lnTo>
                <a:lnTo>
                  <a:pt x="2761853" y="389323"/>
                </a:lnTo>
                <a:lnTo>
                  <a:pt x="2763253" y="390408"/>
                </a:lnTo>
                <a:lnTo>
                  <a:pt x="2764453" y="391628"/>
                </a:lnTo>
                <a:lnTo>
                  <a:pt x="2765653" y="393119"/>
                </a:lnTo>
                <a:lnTo>
                  <a:pt x="2766453" y="394610"/>
                </a:lnTo>
                <a:lnTo>
                  <a:pt x="2768453" y="398134"/>
                </a:lnTo>
                <a:lnTo>
                  <a:pt x="2770453" y="402472"/>
                </a:lnTo>
                <a:lnTo>
                  <a:pt x="2771253" y="404099"/>
                </a:lnTo>
                <a:lnTo>
                  <a:pt x="2772053" y="405590"/>
                </a:lnTo>
                <a:lnTo>
                  <a:pt x="2773053" y="406946"/>
                </a:lnTo>
                <a:lnTo>
                  <a:pt x="2774253" y="408437"/>
                </a:lnTo>
                <a:lnTo>
                  <a:pt x="2775653" y="409657"/>
                </a:lnTo>
                <a:lnTo>
                  <a:pt x="2777053" y="410741"/>
                </a:lnTo>
                <a:lnTo>
                  <a:pt x="2778653" y="411826"/>
                </a:lnTo>
                <a:lnTo>
                  <a:pt x="2780453" y="412639"/>
                </a:lnTo>
                <a:lnTo>
                  <a:pt x="2782053" y="413452"/>
                </a:lnTo>
                <a:lnTo>
                  <a:pt x="2784054" y="414130"/>
                </a:lnTo>
                <a:lnTo>
                  <a:pt x="2786054" y="414672"/>
                </a:lnTo>
                <a:lnTo>
                  <a:pt x="2788054" y="415079"/>
                </a:lnTo>
                <a:lnTo>
                  <a:pt x="2790254" y="415215"/>
                </a:lnTo>
                <a:lnTo>
                  <a:pt x="2792454" y="415079"/>
                </a:lnTo>
                <a:lnTo>
                  <a:pt x="2794854" y="414808"/>
                </a:lnTo>
                <a:lnTo>
                  <a:pt x="2797054" y="414401"/>
                </a:lnTo>
                <a:lnTo>
                  <a:pt x="2799054" y="410877"/>
                </a:lnTo>
                <a:lnTo>
                  <a:pt x="2801054" y="408030"/>
                </a:lnTo>
                <a:lnTo>
                  <a:pt x="2803054" y="405861"/>
                </a:lnTo>
                <a:lnTo>
                  <a:pt x="2804854" y="404370"/>
                </a:lnTo>
                <a:lnTo>
                  <a:pt x="2805654" y="403828"/>
                </a:lnTo>
                <a:lnTo>
                  <a:pt x="2806654" y="403557"/>
                </a:lnTo>
                <a:lnTo>
                  <a:pt x="2807254" y="403286"/>
                </a:lnTo>
                <a:lnTo>
                  <a:pt x="2808054" y="403150"/>
                </a:lnTo>
                <a:lnTo>
                  <a:pt x="2808854" y="403150"/>
                </a:lnTo>
                <a:lnTo>
                  <a:pt x="2809654" y="403286"/>
                </a:lnTo>
                <a:lnTo>
                  <a:pt x="2810254" y="403557"/>
                </a:lnTo>
                <a:lnTo>
                  <a:pt x="2810854" y="403828"/>
                </a:lnTo>
                <a:lnTo>
                  <a:pt x="2812254" y="404777"/>
                </a:lnTo>
                <a:lnTo>
                  <a:pt x="2813454" y="405997"/>
                </a:lnTo>
                <a:lnTo>
                  <a:pt x="2814654" y="407623"/>
                </a:lnTo>
                <a:lnTo>
                  <a:pt x="2815654" y="409521"/>
                </a:lnTo>
                <a:lnTo>
                  <a:pt x="2817854" y="413452"/>
                </a:lnTo>
                <a:lnTo>
                  <a:pt x="2819454" y="417926"/>
                </a:lnTo>
                <a:lnTo>
                  <a:pt x="2823454" y="428906"/>
                </a:lnTo>
                <a:lnTo>
                  <a:pt x="2827454" y="439886"/>
                </a:lnTo>
                <a:lnTo>
                  <a:pt x="2831054" y="450867"/>
                </a:lnTo>
                <a:lnTo>
                  <a:pt x="2834454" y="461847"/>
                </a:lnTo>
                <a:lnTo>
                  <a:pt x="2837655" y="472962"/>
                </a:lnTo>
                <a:lnTo>
                  <a:pt x="2840855" y="484078"/>
                </a:lnTo>
                <a:lnTo>
                  <a:pt x="2843655" y="495194"/>
                </a:lnTo>
                <a:lnTo>
                  <a:pt x="2846255" y="506581"/>
                </a:lnTo>
                <a:lnTo>
                  <a:pt x="2848655" y="517832"/>
                </a:lnTo>
                <a:lnTo>
                  <a:pt x="2850655" y="529084"/>
                </a:lnTo>
                <a:lnTo>
                  <a:pt x="2852455" y="540335"/>
                </a:lnTo>
                <a:lnTo>
                  <a:pt x="2854055" y="551857"/>
                </a:lnTo>
                <a:lnTo>
                  <a:pt x="2855255" y="563244"/>
                </a:lnTo>
                <a:lnTo>
                  <a:pt x="2856255" y="574631"/>
                </a:lnTo>
                <a:lnTo>
                  <a:pt x="2857055" y="586289"/>
                </a:lnTo>
                <a:lnTo>
                  <a:pt x="2857255" y="597812"/>
                </a:lnTo>
                <a:lnTo>
                  <a:pt x="2862455" y="625872"/>
                </a:lnTo>
                <a:lnTo>
                  <a:pt x="2865055" y="639970"/>
                </a:lnTo>
                <a:lnTo>
                  <a:pt x="2867255" y="653933"/>
                </a:lnTo>
                <a:lnTo>
                  <a:pt x="2869255" y="668031"/>
                </a:lnTo>
                <a:lnTo>
                  <a:pt x="2871455" y="681993"/>
                </a:lnTo>
                <a:lnTo>
                  <a:pt x="2873055" y="696091"/>
                </a:lnTo>
                <a:lnTo>
                  <a:pt x="2874655" y="710054"/>
                </a:lnTo>
                <a:lnTo>
                  <a:pt x="2875655" y="724287"/>
                </a:lnTo>
                <a:lnTo>
                  <a:pt x="2876855" y="738385"/>
                </a:lnTo>
                <a:lnTo>
                  <a:pt x="2877455" y="752483"/>
                </a:lnTo>
                <a:lnTo>
                  <a:pt x="2877855" y="766717"/>
                </a:lnTo>
                <a:lnTo>
                  <a:pt x="2877855" y="780679"/>
                </a:lnTo>
                <a:lnTo>
                  <a:pt x="2877455" y="794913"/>
                </a:lnTo>
                <a:lnTo>
                  <a:pt x="2876855" y="809147"/>
                </a:lnTo>
                <a:lnTo>
                  <a:pt x="2875455" y="823380"/>
                </a:lnTo>
                <a:lnTo>
                  <a:pt x="2905056" y="1195623"/>
                </a:lnTo>
                <a:lnTo>
                  <a:pt x="2908056" y="1206874"/>
                </a:lnTo>
                <a:lnTo>
                  <a:pt x="2910856" y="1218126"/>
                </a:lnTo>
                <a:lnTo>
                  <a:pt x="2913056" y="1229648"/>
                </a:lnTo>
                <a:lnTo>
                  <a:pt x="2915456" y="1241035"/>
                </a:lnTo>
                <a:lnTo>
                  <a:pt x="2917256" y="1252422"/>
                </a:lnTo>
                <a:lnTo>
                  <a:pt x="2918856" y="1263809"/>
                </a:lnTo>
                <a:lnTo>
                  <a:pt x="2920456" y="1275331"/>
                </a:lnTo>
                <a:lnTo>
                  <a:pt x="2921656" y="1286854"/>
                </a:lnTo>
                <a:lnTo>
                  <a:pt x="2922456" y="1298240"/>
                </a:lnTo>
                <a:lnTo>
                  <a:pt x="2923456" y="1309627"/>
                </a:lnTo>
                <a:lnTo>
                  <a:pt x="2923856" y="1321285"/>
                </a:lnTo>
                <a:lnTo>
                  <a:pt x="2924256" y="1332808"/>
                </a:lnTo>
                <a:lnTo>
                  <a:pt x="2924256" y="1344330"/>
                </a:lnTo>
                <a:lnTo>
                  <a:pt x="2924256" y="1355853"/>
                </a:lnTo>
                <a:lnTo>
                  <a:pt x="2924056" y="1367511"/>
                </a:lnTo>
                <a:lnTo>
                  <a:pt x="2923856" y="1379033"/>
                </a:lnTo>
                <a:lnTo>
                  <a:pt x="2924256" y="1379711"/>
                </a:lnTo>
                <a:lnTo>
                  <a:pt x="2924656" y="1380253"/>
                </a:lnTo>
                <a:lnTo>
                  <a:pt x="2925056" y="1381202"/>
                </a:lnTo>
                <a:lnTo>
                  <a:pt x="2925256" y="1382151"/>
                </a:lnTo>
                <a:lnTo>
                  <a:pt x="2925056" y="1383235"/>
                </a:lnTo>
                <a:lnTo>
                  <a:pt x="2924656" y="1384455"/>
                </a:lnTo>
                <a:lnTo>
                  <a:pt x="2924256" y="1385811"/>
                </a:lnTo>
                <a:lnTo>
                  <a:pt x="2923656" y="1387573"/>
                </a:lnTo>
                <a:lnTo>
                  <a:pt x="2924056" y="1391233"/>
                </a:lnTo>
                <a:lnTo>
                  <a:pt x="2924456" y="1395029"/>
                </a:lnTo>
                <a:lnTo>
                  <a:pt x="2926056" y="1397605"/>
                </a:lnTo>
                <a:lnTo>
                  <a:pt x="2927656" y="1400180"/>
                </a:lnTo>
                <a:lnTo>
                  <a:pt x="2929056" y="1402891"/>
                </a:lnTo>
                <a:lnTo>
                  <a:pt x="2930056" y="1405467"/>
                </a:lnTo>
                <a:lnTo>
                  <a:pt x="2930856" y="1408178"/>
                </a:lnTo>
                <a:lnTo>
                  <a:pt x="2931656" y="1410889"/>
                </a:lnTo>
                <a:lnTo>
                  <a:pt x="2932056" y="1413736"/>
                </a:lnTo>
                <a:lnTo>
                  <a:pt x="2932456" y="1416447"/>
                </a:lnTo>
                <a:lnTo>
                  <a:pt x="2933056" y="1422005"/>
                </a:lnTo>
                <a:lnTo>
                  <a:pt x="2933056" y="1427699"/>
                </a:lnTo>
                <a:lnTo>
                  <a:pt x="2932456" y="1439221"/>
                </a:lnTo>
                <a:lnTo>
                  <a:pt x="2935056" y="1442881"/>
                </a:lnTo>
                <a:lnTo>
                  <a:pt x="2937256" y="1445728"/>
                </a:lnTo>
                <a:lnTo>
                  <a:pt x="2938456" y="1446677"/>
                </a:lnTo>
                <a:lnTo>
                  <a:pt x="2939256" y="1447490"/>
                </a:lnTo>
                <a:lnTo>
                  <a:pt x="2940057" y="1448032"/>
                </a:lnTo>
                <a:lnTo>
                  <a:pt x="2940857" y="1448439"/>
                </a:lnTo>
                <a:lnTo>
                  <a:pt x="2941657" y="1448574"/>
                </a:lnTo>
                <a:lnTo>
                  <a:pt x="2942257" y="1448574"/>
                </a:lnTo>
                <a:lnTo>
                  <a:pt x="2943057" y="1448439"/>
                </a:lnTo>
                <a:lnTo>
                  <a:pt x="2943457" y="1448168"/>
                </a:lnTo>
                <a:lnTo>
                  <a:pt x="2943857" y="1447897"/>
                </a:lnTo>
                <a:lnTo>
                  <a:pt x="2944657" y="1447219"/>
                </a:lnTo>
                <a:lnTo>
                  <a:pt x="2945257" y="1445999"/>
                </a:lnTo>
                <a:lnTo>
                  <a:pt x="2946057" y="1444237"/>
                </a:lnTo>
                <a:lnTo>
                  <a:pt x="2946457" y="1442610"/>
                </a:lnTo>
                <a:lnTo>
                  <a:pt x="2947057" y="1438950"/>
                </a:lnTo>
                <a:lnTo>
                  <a:pt x="2947457" y="1434070"/>
                </a:lnTo>
                <a:lnTo>
                  <a:pt x="2951657" y="1423225"/>
                </a:lnTo>
                <a:lnTo>
                  <a:pt x="2955457" y="1412516"/>
                </a:lnTo>
                <a:lnTo>
                  <a:pt x="2959257" y="1401671"/>
                </a:lnTo>
                <a:lnTo>
                  <a:pt x="2962857" y="1390827"/>
                </a:lnTo>
                <a:lnTo>
                  <a:pt x="2966257" y="1379846"/>
                </a:lnTo>
                <a:lnTo>
                  <a:pt x="2969457" y="1368866"/>
                </a:lnTo>
                <a:lnTo>
                  <a:pt x="2972457" y="1357886"/>
                </a:lnTo>
                <a:lnTo>
                  <a:pt x="2975057" y="1346906"/>
                </a:lnTo>
                <a:lnTo>
                  <a:pt x="2977857" y="1335790"/>
                </a:lnTo>
                <a:lnTo>
                  <a:pt x="2980257" y="1324674"/>
                </a:lnTo>
                <a:lnTo>
                  <a:pt x="2982457" y="1313559"/>
                </a:lnTo>
                <a:lnTo>
                  <a:pt x="2984257" y="1302307"/>
                </a:lnTo>
                <a:lnTo>
                  <a:pt x="2986057" y="1291056"/>
                </a:lnTo>
                <a:lnTo>
                  <a:pt x="2987457" y="1279669"/>
                </a:lnTo>
                <a:lnTo>
                  <a:pt x="2988657" y="1268418"/>
                </a:lnTo>
                <a:lnTo>
                  <a:pt x="2989457" y="1256895"/>
                </a:lnTo>
                <a:lnTo>
                  <a:pt x="2990057" y="1239679"/>
                </a:lnTo>
                <a:lnTo>
                  <a:pt x="2990257" y="1222328"/>
                </a:lnTo>
                <a:lnTo>
                  <a:pt x="2990457" y="1218532"/>
                </a:lnTo>
                <a:lnTo>
                  <a:pt x="2990657" y="1214601"/>
                </a:lnTo>
                <a:lnTo>
                  <a:pt x="2991057" y="1210941"/>
                </a:lnTo>
                <a:lnTo>
                  <a:pt x="2991857" y="1207281"/>
                </a:lnTo>
                <a:lnTo>
                  <a:pt x="2992458" y="1203892"/>
                </a:lnTo>
                <a:lnTo>
                  <a:pt x="2993658" y="1200639"/>
                </a:lnTo>
                <a:lnTo>
                  <a:pt x="2995258" y="1197792"/>
                </a:lnTo>
                <a:lnTo>
                  <a:pt x="2996858" y="1195081"/>
                </a:lnTo>
                <a:lnTo>
                  <a:pt x="2997858" y="1193861"/>
                </a:lnTo>
                <a:lnTo>
                  <a:pt x="2998858" y="1192776"/>
                </a:lnTo>
                <a:lnTo>
                  <a:pt x="3000058" y="1191692"/>
                </a:lnTo>
                <a:lnTo>
                  <a:pt x="3001458" y="1190743"/>
                </a:lnTo>
                <a:lnTo>
                  <a:pt x="3002658" y="1189930"/>
                </a:lnTo>
                <a:lnTo>
                  <a:pt x="3004058" y="1189116"/>
                </a:lnTo>
                <a:lnTo>
                  <a:pt x="3005658" y="1188438"/>
                </a:lnTo>
                <a:lnTo>
                  <a:pt x="3007258" y="1188032"/>
                </a:lnTo>
                <a:lnTo>
                  <a:pt x="3009058" y="1187489"/>
                </a:lnTo>
                <a:lnTo>
                  <a:pt x="3010858" y="1187218"/>
                </a:lnTo>
                <a:lnTo>
                  <a:pt x="3013058" y="1187083"/>
                </a:lnTo>
                <a:lnTo>
                  <a:pt x="3015058" y="1187083"/>
                </a:lnTo>
                <a:lnTo>
                  <a:pt x="3017258" y="1187083"/>
                </a:lnTo>
                <a:lnTo>
                  <a:pt x="3019658" y="1187218"/>
                </a:lnTo>
                <a:lnTo>
                  <a:pt x="3022058" y="1187761"/>
                </a:lnTo>
                <a:lnTo>
                  <a:pt x="3024658" y="1188167"/>
                </a:lnTo>
                <a:lnTo>
                  <a:pt x="3032258" y="1189930"/>
                </a:lnTo>
                <a:lnTo>
                  <a:pt x="3036058" y="1190743"/>
                </a:lnTo>
                <a:lnTo>
                  <a:pt x="3039858" y="1191827"/>
                </a:lnTo>
                <a:lnTo>
                  <a:pt x="3043658" y="1193183"/>
                </a:lnTo>
                <a:lnTo>
                  <a:pt x="3047259" y="1194539"/>
                </a:lnTo>
                <a:lnTo>
                  <a:pt x="3050459" y="1196165"/>
                </a:lnTo>
                <a:lnTo>
                  <a:pt x="3052059" y="1197114"/>
                </a:lnTo>
                <a:lnTo>
                  <a:pt x="3053459" y="1198199"/>
                </a:lnTo>
                <a:lnTo>
                  <a:pt x="3055059" y="1199283"/>
                </a:lnTo>
                <a:lnTo>
                  <a:pt x="3056059" y="1200368"/>
                </a:lnTo>
                <a:lnTo>
                  <a:pt x="3057259" y="1201588"/>
                </a:lnTo>
                <a:lnTo>
                  <a:pt x="3058459" y="1203079"/>
                </a:lnTo>
                <a:lnTo>
                  <a:pt x="3059259" y="1204570"/>
                </a:lnTo>
                <a:lnTo>
                  <a:pt x="3060259" y="1206061"/>
                </a:lnTo>
                <a:lnTo>
                  <a:pt x="3060859" y="1207688"/>
                </a:lnTo>
                <a:lnTo>
                  <a:pt x="3061259" y="1209450"/>
                </a:lnTo>
                <a:lnTo>
                  <a:pt x="3061859" y="1211348"/>
                </a:lnTo>
                <a:lnTo>
                  <a:pt x="3062059" y="1213381"/>
                </a:lnTo>
                <a:lnTo>
                  <a:pt x="3062059" y="1215414"/>
                </a:lnTo>
                <a:lnTo>
                  <a:pt x="3061859" y="1217719"/>
                </a:lnTo>
                <a:lnTo>
                  <a:pt x="3061659" y="1220023"/>
                </a:lnTo>
                <a:lnTo>
                  <a:pt x="3061059" y="1222463"/>
                </a:lnTo>
                <a:lnTo>
                  <a:pt x="3060259" y="1225175"/>
                </a:lnTo>
                <a:lnTo>
                  <a:pt x="3059259" y="1228021"/>
                </a:lnTo>
                <a:lnTo>
                  <a:pt x="3058659" y="1230461"/>
                </a:lnTo>
                <a:lnTo>
                  <a:pt x="3057859" y="1233173"/>
                </a:lnTo>
                <a:lnTo>
                  <a:pt x="3057459" y="1235613"/>
                </a:lnTo>
                <a:lnTo>
                  <a:pt x="3057059" y="1238188"/>
                </a:lnTo>
                <a:lnTo>
                  <a:pt x="3056859" y="1240764"/>
                </a:lnTo>
                <a:lnTo>
                  <a:pt x="3056859" y="1243204"/>
                </a:lnTo>
                <a:lnTo>
                  <a:pt x="3057259" y="1248355"/>
                </a:lnTo>
                <a:lnTo>
                  <a:pt x="3057859" y="1253371"/>
                </a:lnTo>
                <a:lnTo>
                  <a:pt x="3058859" y="1258386"/>
                </a:lnTo>
                <a:lnTo>
                  <a:pt x="3060259" y="1263266"/>
                </a:lnTo>
                <a:lnTo>
                  <a:pt x="3061259" y="1268418"/>
                </a:lnTo>
                <a:lnTo>
                  <a:pt x="3064059" y="1278449"/>
                </a:lnTo>
                <a:lnTo>
                  <a:pt x="3065259" y="1283329"/>
                </a:lnTo>
                <a:lnTo>
                  <a:pt x="3066059" y="1288480"/>
                </a:lnTo>
                <a:lnTo>
                  <a:pt x="3066859" y="1293632"/>
                </a:lnTo>
                <a:lnTo>
                  <a:pt x="3067059" y="1298647"/>
                </a:lnTo>
                <a:lnTo>
                  <a:pt x="3066859" y="1301223"/>
                </a:lnTo>
                <a:lnTo>
                  <a:pt x="3066659" y="1303798"/>
                </a:lnTo>
                <a:lnTo>
                  <a:pt x="3066059" y="1306374"/>
                </a:lnTo>
                <a:lnTo>
                  <a:pt x="3065459" y="1309085"/>
                </a:lnTo>
                <a:lnTo>
                  <a:pt x="3065259" y="1330639"/>
                </a:lnTo>
                <a:lnTo>
                  <a:pt x="3065059" y="1352464"/>
                </a:lnTo>
                <a:lnTo>
                  <a:pt x="3065059" y="1404518"/>
                </a:lnTo>
                <a:lnTo>
                  <a:pt x="3066459" y="1429054"/>
                </a:lnTo>
                <a:lnTo>
                  <a:pt x="3068859" y="1437594"/>
                </a:lnTo>
                <a:lnTo>
                  <a:pt x="3070859" y="1446406"/>
                </a:lnTo>
                <a:lnTo>
                  <a:pt x="3072459" y="1455081"/>
                </a:lnTo>
                <a:lnTo>
                  <a:pt x="3073659" y="1463893"/>
                </a:lnTo>
                <a:lnTo>
                  <a:pt x="3074659" y="1472568"/>
                </a:lnTo>
                <a:lnTo>
                  <a:pt x="3075059" y="1481380"/>
                </a:lnTo>
                <a:lnTo>
                  <a:pt x="3075459" y="1490191"/>
                </a:lnTo>
                <a:lnTo>
                  <a:pt x="3075459" y="1499002"/>
                </a:lnTo>
                <a:lnTo>
                  <a:pt x="3075059" y="1516625"/>
                </a:lnTo>
                <a:lnTo>
                  <a:pt x="3074659" y="1534247"/>
                </a:lnTo>
                <a:lnTo>
                  <a:pt x="3073859" y="1552005"/>
                </a:lnTo>
                <a:lnTo>
                  <a:pt x="3073859" y="1560817"/>
                </a:lnTo>
                <a:lnTo>
                  <a:pt x="3074059" y="1569628"/>
                </a:lnTo>
                <a:lnTo>
                  <a:pt x="3075059" y="1582641"/>
                </a:lnTo>
                <a:lnTo>
                  <a:pt x="3075859" y="1595655"/>
                </a:lnTo>
                <a:lnTo>
                  <a:pt x="3076459" y="1608398"/>
                </a:lnTo>
                <a:lnTo>
                  <a:pt x="3076859" y="1621411"/>
                </a:lnTo>
                <a:lnTo>
                  <a:pt x="3076659" y="1634425"/>
                </a:lnTo>
                <a:lnTo>
                  <a:pt x="3076259" y="1647438"/>
                </a:lnTo>
                <a:lnTo>
                  <a:pt x="3075259" y="1660316"/>
                </a:lnTo>
                <a:lnTo>
                  <a:pt x="3074659" y="1666823"/>
                </a:lnTo>
                <a:lnTo>
                  <a:pt x="3073859" y="1673330"/>
                </a:lnTo>
                <a:lnTo>
                  <a:pt x="3074659" y="1803330"/>
                </a:lnTo>
                <a:lnTo>
                  <a:pt x="3075059" y="1818784"/>
                </a:lnTo>
                <a:lnTo>
                  <a:pt x="3075459" y="1834102"/>
                </a:lnTo>
                <a:lnTo>
                  <a:pt x="3075859" y="1864874"/>
                </a:lnTo>
                <a:lnTo>
                  <a:pt x="3075659" y="1895645"/>
                </a:lnTo>
                <a:lnTo>
                  <a:pt x="3075259" y="1926417"/>
                </a:lnTo>
                <a:lnTo>
                  <a:pt x="3074059" y="1957189"/>
                </a:lnTo>
                <a:lnTo>
                  <a:pt x="3072659" y="1987825"/>
                </a:lnTo>
                <a:lnTo>
                  <a:pt x="3070859" y="2018325"/>
                </a:lnTo>
                <a:lnTo>
                  <a:pt x="3068859" y="2048961"/>
                </a:lnTo>
                <a:lnTo>
                  <a:pt x="3066459" y="2079733"/>
                </a:lnTo>
                <a:lnTo>
                  <a:pt x="3063659" y="2110369"/>
                </a:lnTo>
                <a:lnTo>
                  <a:pt x="3060459" y="2140734"/>
                </a:lnTo>
                <a:lnTo>
                  <a:pt x="3057259" y="2171370"/>
                </a:lnTo>
                <a:lnTo>
                  <a:pt x="3053859" y="2202007"/>
                </a:lnTo>
                <a:lnTo>
                  <a:pt x="3050259" y="2232643"/>
                </a:lnTo>
                <a:lnTo>
                  <a:pt x="3042658" y="2293644"/>
                </a:lnTo>
                <a:lnTo>
                  <a:pt x="3040658" y="2309775"/>
                </a:lnTo>
                <a:lnTo>
                  <a:pt x="3038858" y="2325771"/>
                </a:lnTo>
                <a:lnTo>
                  <a:pt x="3035058" y="2357898"/>
                </a:lnTo>
                <a:lnTo>
                  <a:pt x="3035858" y="2363999"/>
                </a:lnTo>
                <a:lnTo>
                  <a:pt x="3036458" y="2369828"/>
                </a:lnTo>
                <a:lnTo>
                  <a:pt x="3036858" y="2375792"/>
                </a:lnTo>
                <a:lnTo>
                  <a:pt x="3036658" y="2381621"/>
                </a:lnTo>
                <a:lnTo>
                  <a:pt x="3036458" y="2384332"/>
                </a:lnTo>
                <a:lnTo>
                  <a:pt x="3036058" y="2387315"/>
                </a:lnTo>
                <a:lnTo>
                  <a:pt x="3035258" y="2390161"/>
                </a:lnTo>
                <a:lnTo>
                  <a:pt x="3034458" y="2393008"/>
                </a:lnTo>
                <a:lnTo>
                  <a:pt x="3033458" y="2395855"/>
                </a:lnTo>
                <a:lnTo>
                  <a:pt x="3032258" y="2398566"/>
                </a:lnTo>
                <a:lnTo>
                  <a:pt x="3030858" y="2401413"/>
                </a:lnTo>
                <a:lnTo>
                  <a:pt x="3029058" y="2403988"/>
                </a:lnTo>
                <a:lnTo>
                  <a:pt x="3026658" y="2424457"/>
                </a:lnTo>
                <a:lnTo>
                  <a:pt x="3024658" y="2444927"/>
                </a:lnTo>
                <a:lnTo>
                  <a:pt x="3023058" y="2465396"/>
                </a:lnTo>
                <a:lnTo>
                  <a:pt x="3021458" y="2485730"/>
                </a:lnTo>
                <a:lnTo>
                  <a:pt x="3018658" y="2526804"/>
                </a:lnTo>
                <a:lnTo>
                  <a:pt x="3016058" y="2567742"/>
                </a:lnTo>
                <a:lnTo>
                  <a:pt x="3013258" y="2608681"/>
                </a:lnTo>
                <a:lnTo>
                  <a:pt x="3011658" y="2629286"/>
                </a:lnTo>
                <a:lnTo>
                  <a:pt x="3009858" y="2649620"/>
                </a:lnTo>
                <a:lnTo>
                  <a:pt x="3007858" y="2670089"/>
                </a:lnTo>
                <a:lnTo>
                  <a:pt x="3005458" y="2690423"/>
                </a:lnTo>
                <a:lnTo>
                  <a:pt x="3002658" y="2710892"/>
                </a:lnTo>
                <a:lnTo>
                  <a:pt x="2999458" y="2731226"/>
                </a:lnTo>
                <a:lnTo>
                  <a:pt x="2998858" y="2741935"/>
                </a:lnTo>
                <a:lnTo>
                  <a:pt x="2998258" y="2752508"/>
                </a:lnTo>
                <a:lnTo>
                  <a:pt x="2997458" y="2763217"/>
                </a:lnTo>
                <a:lnTo>
                  <a:pt x="2996258" y="2773926"/>
                </a:lnTo>
                <a:lnTo>
                  <a:pt x="2995258" y="2784364"/>
                </a:lnTo>
                <a:lnTo>
                  <a:pt x="2993858" y="2795073"/>
                </a:lnTo>
                <a:lnTo>
                  <a:pt x="2992458" y="2805647"/>
                </a:lnTo>
                <a:lnTo>
                  <a:pt x="2990857" y="2816085"/>
                </a:lnTo>
                <a:lnTo>
                  <a:pt x="2989057" y="2826658"/>
                </a:lnTo>
                <a:lnTo>
                  <a:pt x="2987257" y="2837096"/>
                </a:lnTo>
                <a:lnTo>
                  <a:pt x="2984857" y="2847670"/>
                </a:lnTo>
                <a:lnTo>
                  <a:pt x="2982657" y="2858108"/>
                </a:lnTo>
                <a:lnTo>
                  <a:pt x="2980457" y="2868546"/>
                </a:lnTo>
                <a:lnTo>
                  <a:pt x="2977657" y="2878984"/>
                </a:lnTo>
                <a:lnTo>
                  <a:pt x="2974857" y="2889422"/>
                </a:lnTo>
                <a:lnTo>
                  <a:pt x="2971857" y="2899724"/>
                </a:lnTo>
                <a:lnTo>
                  <a:pt x="2973057" y="2905689"/>
                </a:lnTo>
                <a:lnTo>
                  <a:pt x="2973857" y="2911925"/>
                </a:lnTo>
                <a:lnTo>
                  <a:pt x="2974257" y="2918025"/>
                </a:lnTo>
                <a:lnTo>
                  <a:pt x="2974257" y="2923989"/>
                </a:lnTo>
                <a:lnTo>
                  <a:pt x="2973857" y="2929954"/>
                </a:lnTo>
                <a:lnTo>
                  <a:pt x="2973057" y="2936054"/>
                </a:lnTo>
                <a:lnTo>
                  <a:pt x="2971657" y="2942018"/>
                </a:lnTo>
                <a:lnTo>
                  <a:pt x="2969857" y="2948119"/>
                </a:lnTo>
                <a:lnTo>
                  <a:pt x="2970457" y="2952456"/>
                </a:lnTo>
                <a:lnTo>
                  <a:pt x="2970857" y="2956930"/>
                </a:lnTo>
                <a:lnTo>
                  <a:pt x="2971057" y="2961268"/>
                </a:lnTo>
                <a:lnTo>
                  <a:pt x="2971057" y="2965741"/>
                </a:lnTo>
                <a:lnTo>
                  <a:pt x="2970857" y="2970079"/>
                </a:lnTo>
                <a:lnTo>
                  <a:pt x="2970657" y="2974417"/>
                </a:lnTo>
                <a:lnTo>
                  <a:pt x="2970457" y="2978755"/>
                </a:lnTo>
                <a:lnTo>
                  <a:pt x="2969657" y="2983093"/>
                </a:lnTo>
                <a:lnTo>
                  <a:pt x="2969057" y="2987295"/>
                </a:lnTo>
                <a:lnTo>
                  <a:pt x="2968257" y="2991497"/>
                </a:lnTo>
                <a:lnTo>
                  <a:pt x="2966257" y="3000037"/>
                </a:lnTo>
                <a:lnTo>
                  <a:pt x="2963657" y="3008577"/>
                </a:lnTo>
                <a:lnTo>
                  <a:pt x="2960857" y="3016982"/>
                </a:lnTo>
                <a:lnTo>
                  <a:pt x="2949657" y="3021049"/>
                </a:lnTo>
                <a:lnTo>
                  <a:pt x="2951857" y="3020778"/>
                </a:lnTo>
                <a:lnTo>
                  <a:pt x="2954457" y="3019964"/>
                </a:lnTo>
                <a:lnTo>
                  <a:pt x="2957457" y="3018744"/>
                </a:lnTo>
                <a:lnTo>
                  <a:pt x="2960857" y="3016982"/>
                </a:lnTo>
                <a:lnTo>
                  <a:pt x="2959457" y="3022404"/>
                </a:lnTo>
                <a:lnTo>
                  <a:pt x="2958057" y="3027827"/>
                </a:lnTo>
                <a:lnTo>
                  <a:pt x="2956457" y="3032978"/>
                </a:lnTo>
                <a:lnTo>
                  <a:pt x="2954857" y="3037858"/>
                </a:lnTo>
                <a:lnTo>
                  <a:pt x="2953057" y="3042738"/>
                </a:lnTo>
                <a:lnTo>
                  <a:pt x="2951257" y="3047212"/>
                </a:lnTo>
                <a:lnTo>
                  <a:pt x="2949057" y="3051685"/>
                </a:lnTo>
                <a:lnTo>
                  <a:pt x="2946857" y="3055887"/>
                </a:lnTo>
                <a:lnTo>
                  <a:pt x="2944657" y="3059818"/>
                </a:lnTo>
                <a:lnTo>
                  <a:pt x="2942057" y="3063750"/>
                </a:lnTo>
                <a:lnTo>
                  <a:pt x="2939656" y="3067410"/>
                </a:lnTo>
                <a:lnTo>
                  <a:pt x="2936856" y="3070934"/>
                </a:lnTo>
                <a:lnTo>
                  <a:pt x="2933856" y="3074323"/>
                </a:lnTo>
                <a:lnTo>
                  <a:pt x="2930856" y="3077441"/>
                </a:lnTo>
                <a:lnTo>
                  <a:pt x="2927656" y="3080423"/>
                </a:lnTo>
                <a:lnTo>
                  <a:pt x="2924456" y="3083406"/>
                </a:lnTo>
                <a:lnTo>
                  <a:pt x="2921056" y="3085981"/>
                </a:lnTo>
                <a:lnTo>
                  <a:pt x="2917456" y="3088421"/>
                </a:lnTo>
                <a:lnTo>
                  <a:pt x="2913656" y="3090590"/>
                </a:lnTo>
                <a:lnTo>
                  <a:pt x="2909656" y="3092759"/>
                </a:lnTo>
                <a:lnTo>
                  <a:pt x="2905656" y="3094657"/>
                </a:lnTo>
                <a:lnTo>
                  <a:pt x="2901456" y="3096419"/>
                </a:lnTo>
                <a:lnTo>
                  <a:pt x="2897056" y="3098046"/>
                </a:lnTo>
                <a:lnTo>
                  <a:pt x="2892656" y="3099401"/>
                </a:lnTo>
                <a:lnTo>
                  <a:pt x="2887856" y="3100621"/>
                </a:lnTo>
                <a:lnTo>
                  <a:pt x="2883055" y="3101706"/>
                </a:lnTo>
                <a:lnTo>
                  <a:pt x="2878055" y="3102655"/>
                </a:lnTo>
                <a:lnTo>
                  <a:pt x="2873055" y="3103468"/>
                </a:lnTo>
                <a:lnTo>
                  <a:pt x="2867455" y="3104010"/>
                </a:lnTo>
                <a:lnTo>
                  <a:pt x="2862055" y="3104417"/>
                </a:lnTo>
                <a:lnTo>
                  <a:pt x="2856255" y="3104688"/>
                </a:lnTo>
                <a:lnTo>
                  <a:pt x="2850655" y="3104688"/>
                </a:lnTo>
                <a:lnTo>
                  <a:pt x="2847255" y="3104688"/>
                </a:lnTo>
                <a:lnTo>
                  <a:pt x="2844055" y="3104824"/>
                </a:lnTo>
                <a:lnTo>
                  <a:pt x="2840855" y="3105095"/>
                </a:lnTo>
                <a:lnTo>
                  <a:pt x="2837655" y="3105637"/>
                </a:lnTo>
                <a:lnTo>
                  <a:pt x="2831454" y="3106722"/>
                </a:lnTo>
                <a:lnTo>
                  <a:pt x="2825254" y="3107942"/>
                </a:lnTo>
                <a:lnTo>
                  <a:pt x="2813254" y="3110653"/>
                </a:lnTo>
                <a:lnTo>
                  <a:pt x="2807054" y="3112144"/>
                </a:lnTo>
                <a:lnTo>
                  <a:pt x="2800854" y="3113228"/>
                </a:lnTo>
                <a:lnTo>
                  <a:pt x="2791654" y="3166909"/>
                </a:lnTo>
                <a:lnTo>
                  <a:pt x="2791654" y="3176127"/>
                </a:lnTo>
                <a:lnTo>
                  <a:pt x="2791654" y="3185210"/>
                </a:lnTo>
                <a:lnTo>
                  <a:pt x="2791854" y="3203510"/>
                </a:lnTo>
                <a:lnTo>
                  <a:pt x="2792054" y="3221675"/>
                </a:lnTo>
                <a:lnTo>
                  <a:pt x="2792054" y="3230757"/>
                </a:lnTo>
                <a:lnTo>
                  <a:pt x="2792054" y="3239975"/>
                </a:lnTo>
                <a:lnTo>
                  <a:pt x="2791854" y="3249058"/>
                </a:lnTo>
                <a:lnTo>
                  <a:pt x="2791054" y="3258140"/>
                </a:lnTo>
                <a:lnTo>
                  <a:pt x="2790454" y="3267222"/>
                </a:lnTo>
                <a:lnTo>
                  <a:pt x="2789254" y="3276305"/>
                </a:lnTo>
                <a:lnTo>
                  <a:pt x="2787854" y="3285387"/>
                </a:lnTo>
                <a:lnTo>
                  <a:pt x="2786054" y="3294334"/>
                </a:lnTo>
                <a:lnTo>
                  <a:pt x="2783854" y="3303281"/>
                </a:lnTo>
                <a:lnTo>
                  <a:pt x="2781053" y="3312228"/>
                </a:lnTo>
                <a:lnTo>
                  <a:pt x="2781453" y="3317786"/>
                </a:lnTo>
                <a:lnTo>
                  <a:pt x="2781453" y="3323208"/>
                </a:lnTo>
                <a:lnTo>
                  <a:pt x="2781453" y="3328630"/>
                </a:lnTo>
                <a:lnTo>
                  <a:pt x="2781253" y="3334053"/>
                </a:lnTo>
                <a:lnTo>
                  <a:pt x="2780853" y="3339475"/>
                </a:lnTo>
                <a:lnTo>
                  <a:pt x="2780253" y="3344897"/>
                </a:lnTo>
                <a:lnTo>
                  <a:pt x="2778653" y="3355742"/>
                </a:lnTo>
                <a:lnTo>
                  <a:pt x="2776653" y="3366315"/>
                </a:lnTo>
                <a:lnTo>
                  <a:pt x="2774653" y="3377025"/>
                </a:lnTo>
                <a:lnTo>
                  <a:pt x="2772453" y="3387734"/>
                </a:lnTo>
                <a:lnTo>
                  <a:pt x="2770653" y="3398307"/>
                </a:lnTo>
                <a:lnTo>
                  <a:pt x="2771253" y="3400883"/>
                </a:lnTo>
                <a:lnTo>
                  <a:pt x="2771653" y="3403323"/>
                </a:lnTo>
                <a:lnTo>
                  <a:pt x="2771653" y="3405627"/>
                </a:lnTo>
                <a:lnTo>
                  <a:pt x="2771653" y="3407932"/>
                </a:lnTo>
                <a:lnTo>
                  <a:pt x="2771453" y="3410101"/>
                </a:lnTo>
                <a:lnTo>
                  <a:pt x="2771053" y="3412405"/>
                </a:lnTo>
                <a:lnTo>
                  <a:pt x="2770453" y="3414574"/>
                </a:lnTo>
                <a:lnTo>
                  <a:pt x="2769453" y="3416743"/>
                </a:lnTo>
                <a:lnTo>
                  <a:pt x="2767853" y="3420945"/>
                </a:lnTo>
                <a:lnTo>
                  <a:pt x="2765853" y="3425148"/>
                </a:lnTo>
                <a:lnTo>
                  <a:pt x="2763653" y="3429486"/>
                </a:lnTo>
                <a:lnTo>
                  <a:pt x="2762053" y="3433552"/>
                </a:lnTo>
                <a:lnTo>
                  <a:pt x="2760853" y="3439110"/>
                </a:lnTo>
                <a:lnTo>
                  <a:pt x="2759453" y="3444397"/>
                </a:lnTo>
                <a:lnTo>
                  <a:pt x="2757853" y="3449413"/>
                </a:lnTo>
                <a:lnTo>
                  <a:pt x="2756053" y="3454293"/>
                </a:lnTo>
                <a:lnTo>
                  <a:pt x="2753653" y="3459037"/>
                </a:lnTo>
                <a:lnTo>
                  <a:pt x="2751453" y="3463646"/>
                </a:lnTo>
                <a:lnTo>
                  <a:pt x="2748853" y="3467848"/>
                </a:lnTo>
                <a:lnTo>
                  <a:pt x="2746453" y="3472051"/>
                </a:lnTo>
                <a:lnTo>
                  <a:pt x="2743453" y="3476118"/>
                </a:lnTo>
                <a:lnTo>
                  <a:pt x="2740253" y="3479913"/>
                </a:lnTo>
                <a:lnTo>
                  <a:pt x="2737053" y="3483573"/>
                </a:lnTo>
                <a:lnTo>
                  <a:pt x="2733453" y="3486962"/>
                </a:lnTo>
                <a:lnTo>
                  <a:pt x="2729852" y="3490216"/>
                </a:lnTo>
                <a:lnTo>
                  <a:pt x="2725852" y="3493198"/>
                </a:lnTo>
                <a:lnTo>
                  <a:pt x="2722052" y="3496045"/>
                </a:lnTo>
                <a:lnTo>
                  <a:pt x="2717652" y="3498620"/>
                </a:lnTo>
                <a:lnTo>
                  <a:pt x="2713252" y="3501196"/>
                </a:lnTo>
                <a:lnTo>
                  <a:pt x="2708852" y="3503365"/>
                </a:lnTo>
                <a:lnTo>
                  <a:pt x="2704052" y="3505263"/>
                </a:lnTo>
                <a:lnTo>
                  <a:pt x="2699252" y="3507160"/>
                </a:lnTo>
                <a:lnTo>
                  <a:pt x="2694252" y="3508787"/>
                </a:lnTo>
                <a:lnTo>
                  <a:pt x="2688852" y="3510143"/>
                </a:lnTo>
                <a:lnTo>
                  <a:pt x="2683652" y="3511227"/>
                </a:lnTo>
                <a:lnTo>
                  <a:pt x="2678251" y="3512176"/>
                </a:lnTo>
                <a:lnTo>
                  <a:pt x="2672451" y="3512854"/>
                </a:lnTo>
                <a:lnTo>
                  <a:pt x="2666651" y="3513396"/>
                </a:lnTo>
                <a:lnTo>
                  <a:pt x="2660851" y="3513667"/>
                </a:lnTo>
                <a:lnTo>
                  <a:pt x="2654651" y="3513667"/>
                </a:lnTo>
                <a:lnTo>
                  <a:pt x="2648651" y="3513532"/>
                </a:lnTo>
                <a:lnTo>
                  <a:pt x="2642251" y="3512989"/>
                </a:lnTo>
                <a:lnTo>
                  <a:pt x="2635851" y="3512447"/>
                </a:lnTo>
                <a:lnTo>
                  <a:pt x="2629451" y="3511498"/>
                </a:lnTo>
                <a:lnTo>
                  <a:pt x="2610650" y="3511092"/>
                </a:lnTo>
                <a:lnTo>
                  <a:pt x="2592050" y="3510414"/>
                </a:lnTo>
                <a:lnTo>
                  <a:pt x="2582650" y="3510278"/>
                </a:lnTo>
                <a:lnTo>
                  <a:pt x="2573249" y="3510278"/>
                </a:lnTo>
                <a:lnTo>
                  <a:pt x="2564249" y="3510278"/>
                </a:lnTo>
                <a:lnTo>
                  <a:pt x="2554849" y="3510685"/>
                </a:lnTo>
                <a:lnTo>
                  <a:pt x="2551649" y="3510820"/>
                </a:lnTo>
                <a:lnTo>
                  <a:pt x="2548649" y="3510820"/>
                </a:lnTo>
                <a:lnTo>
                  <a:pt x="2545649" y="3510820"/>
                </a:lnTo>
                <a:lnTo>
                  <a:pt x="2543049" y="3510685"/>
                </a:lnTo>
                <a:lnTo>
                  <a:pt x="2540449" y="3510414"/>
                </a:lnTo>
                <a:lnTo>
                  <a:pt x="2538049" y="3510007"/>
                </a:lnTo>
                <a:lnTo>
                  <a:pt x="2535649" y="3509465"/>
                </a:lnTo>
                <a:lnTo>
                  <a:pt x="2533449" y="3509058"/>
                </a:lnTo>
                <a:lnTo>
                  <a:pt x="2531449" y="3508245"/>
                </a:lnTo>
                <a:lnTo>
                  <a:pt x="2529449" y="3507431"/>
                </a:lnTo>
                <a:lnTo>
                  <a:pt x="2527649" y="3506754"/>
                </a:lnTo>
                <a:lnTo>
                  <a:pt x="2525849" y="3505805"/>
                </a:lnTo>
                <a:lnTo>
                  <a:pt x="2524449" y="3504720"/>
                </a:lnTo>
                <a:lnTo>
                  <a:pt x="2522849" y="3503636"/>
                </a:lnTo>
                <a:lnTo>
                  <a:pt x="2521848" y="3502416"/>
                </a:lnTo>
                <a:lnTo>
                  <a:pt x="2520648" y="3501060"/>
                </a:lnTo>
                <a:lnTo>
                  <a:pt x="2519448" y="3499569"/>
                </a:lnTo>
                <a:lnTo>
                  <a:pt x="2518648" y="3498213"/>
                </a:lnTo>
                <a:lnTo>
                  <a:pt x="2517648" y="3496722"/>
                </a:lnTo>
                <a:lnTo>
                  <a:pt x="2517048" y="3494960"/>
                </a:lnTo>
                <a:lnTo>
                  <a:pt x="2515648" y="3491436"/>
                </a:lnTo>
                <a:lnTo>
                  <a:pt x="2514848" y="3487504"/>
                </a:lnTo>
                <a:lnTo>
                  <a:pt x="2514448" y="3483438"/>
                </a:lnTo>
                <a:lnTo>
                  <a:pt x="2514448" y="3478829"/>
                </a:lnTo>
                <a:lnTo>
                  <a:pt x="2514648" y="3474084"/>
                </a:lnTo>
                <a:lnTo>
                  <a:pt x="2515448" y="3469204"/>
                </a:lnTo>
                <a:lnTo>
                  <a:pt x="2512248" y="3467442"/>
                </a:lnTo>
                <a:lnTo>
                  <a:pt x="2509448" y="3465544"/>
                </a:lnTo>
                <a:lnTo>
                  <a:pt x="2507048" y="3463782"/>
                </a:lnTo>
                <a:lnTo>
                  <a:pt x="2504648" y="3461748"/>
                </a:lnTo>
                <a:lnTo>
                  <a:pt x="2502848" y="3459715"/>
                </a:lnTo>
                <a:lnTo>
                  <a:pt x="2501048" y="3457682"/>
                </a:lnTo>
                <a:lnTo>
                  <a:pt x="2499648" y="3455513"/>
                </a:lnTo>
                <a:lnTo>
                  <a:pt x="2498248" y="3453344"/>
                </a:lnTo>
                <a:lnTo>
                  <a:pt x="2497248" y="3451039"/>
                </a:lnTo>
                <a:lnTo>
                  <a:pt x="2496448" y="3448735"/>
                </a:lnTo>
                <a:lnTo>
                  <a:pt x="2495848" y="3446430"/>
                </a:lnTo>
                <a:lnTo>
                  <a:pt x="2495048" y="3444126"/>
                </a:lnTo>
                <a:lnTo>
                  <a:pt x="2494448" y="3439110"/>
                </a:lnTo>
                <a:lnTo>
                  <a:pt x="2494248" y="3434230"/>
                </a:lnTo>
                <a:lnTo>
                  <a:pt x="2494248" y="3429079"/>
                </a:lnTo>
                <a:lnTo>
                  <a:pt x="2494448" y="3424063"/>
                </a:lnTo>
                <a:lnTo>
                  <a:pt x="2494848" y="3413625"/>
                </a:lnTo>
                <a:lnTo>
                  <a:pt x="2495048" y="3408610"/>
                </a:lnTo>
                <a:lnTo>
                  <a:pt x="2494648" y="3403594"/>
                </a:lnTo>
                <a:lnTo>
                  <a:pt x="2494048" y="3398714"/>
                </a:lnTo>
                <a:lnTo>
                  <a:pt x="2493448" y="3396409"/>
                </a:lnTo>
                <a:lnTo>
                  <a:pt x="2492848" y="3393834"/>
                </a:lnTo>
                <a:lnTo>
                  <a:pt x="2492048" y="3391800"/>
                </a:lnTo>
                <a:lnTo>
                  <a:pt x="2491648" y="3389767"/>
                </a:lnTo>
                <a:lnTo>
                  <a:pt x="2491448" y="3387327"/>
                </a:lnTo>
                <a:lnTo>
                  <a:pt x="2491448" y="3385022"/>
                </a:lnTo>
                <a:lnTo>
                  <a:pt x="2491648" y="3380413"/>
                </a:lnTo>
                <a:lnTo>
                  <a:pt x="2492448" y="3375669"/>
                </a:lnTo>
                <a:lnTo>
                  <a:pt x="2494248" y="3365909"/>
                </a:lnTo>
                <a:lnTo>
                  <a:pt x="2495048" y="3361164"/>
                </a:lnTo>
                <a:lnTo>
                  <a:pt x="2495848" y="3356284"/>
                </a:lnTo>
                <a:lnTo>
                  <a:pt x="2492048" y="3348964"/>
                </a:lnTo>
                <a:lnTo>
                  <a:pt x="2488048" y="3341508"/>
                </a:lnTo>
                <a:lnTo>
                  <a:pt x="2487048" y="3339475"/>
                </a:lnTo>
                <a:lnTo>
                  <a:pt x="2486648" y="3337170"/>
                </a:lnTo>
                <a:lnTo>
                  <a:pt x="2486448" y="3334866"/>
                </a:lnTo>
                <a:lnTo>
                  <a:pt x="2486248" y="3332290"/>
                </a:lnTo>
                <a:lnTo>
                  <a:pt x="2486648" y="3327275"/>
                </a:lnTo>
                <a:lnTo>
                  <a:pt x="2486848" y="3322259"/>
                </a:lnTo>
                <a:lnTo>
                  <a:pt x="2486848" y="3319955"/>
                </a:lnTo>
                <a:lnTo>
                  <a:pt x="2486648" y="3317650"/>
                </a:lnTo>
                <a:lnTo>
                  <a:pt x="2486248" y="3315617"/>
                </a:lnTo>
                <a:lnTo>
                  <a:pt x="2485248" y="3313854"/>
                </a:lnTo>
                <a:lnTo>
                  <a:pt x="2484648" y="3312906"/>
                </a:lnTo>
                <a:lnTo>
                  <a:pt x="2483848" y="3312092"/>
                </a:lnTo>
                <a:lnTo>
                  <a:pt x="2483248" y="3311279"/>
                </a:lnTo>
                <a:lnTo>
                  <a:pt x="2482048" y="3310737"/>
                </a:lnTo>
                <a:lnTo>
                  <a:pt x="2481248" y="3310194"/>
                </a:lnTo>
                <a:lnTo>
                  <a:pt x="2479848" y="3309652"/>
                </a:lnTo>
                <a:lnTo>
                  <a:pt x="2478448" y="3309381"/>
                </a:lnTo>
                <a:lnTo>
                  <a:pt x="2476848" y="3308974"/>
                </a:lnTo>
                <a:lnTo>
                  <a:pt x="2475048" y="3308839"/>
                </a:lnTo>
                <a:lnTo>
                  <a:pt x="2473448" y="3308703"/>
                </a:lnTo>
                <a:lnTo>
                  <a:pt x="2472048" y="3308839"/>
                </a:lnTo>
                <a:lnTo>
                  <a:pt x="2470447" y="3308974"/>
                </a:lnTo>
                <a:lnTo>
                  <a:pt x="2469247" y="3309381"/>
                </a:lnTo>
                <a:lnTo>
                  <a:pt x="2468247" y="3309788"/>
                </a:lnTo>
                <a:lnTo>
                  <a:pt x="2467047" y="3310465"/>
                </a:lnTo>
                <a:lnTo>
                  <a:pt x="2465847" y="3311008"/>
                </a:lnTo>
                <a:lnTo>
                  <a:pt x="2464047" y="3312634"/>
                </a:lnTo>
                <a:lnTo>
                  <a:pt x="2462447" y="3314397"/>
                </a:lnTo>
                <a:lnTo>
                  <a:pt x="2461047" y="3316566"/>
                </a:lnTo>
                <a:lnTo>
                  <a:pt x="2459847" y="3318870"/>
                </a:lnTo>
                <a:lnTo>
                  <a:pt x="2457447" y="3324021"/>
                </a:lnTo>
                <a:lnTo>
                  <a:pt x="2455247" y="3329172"/>
                </a:lnTo>
                <a:lnTo>
                  <a:pt x="2454047" y="3331477"/>
                </a:lnTo>
                <a:lnTo>
                  <a:pt x="2452647" y="3333781"/>
                </a:lnTo>
                <a:lnTo>
                  <a:pt x="2451047" y="3335815"/>
                </a:lnTo>
                <a:lnTo>
                  <a:pt x="2449047" y="3337577"/>
                </a:lnTo>
                <a:lnTo>
                  <a:pt x="2449247" y="3342593"/>
                </a:lnTo>
                <a:lnTo>
                  <a:pt x="2449647" y="3347608"/>
                </a:lnTo>
                <a:lnTo>
                  <a:pt x="2449647" y="3350184"/>
                </a:lnTo>
                <a:lnTo>
                  <a:pt x="2449647" y="3352624"/>
                </a:lnTo>
                <a:lnTo>
                  <a:pt x="2449447" y="3354793"/>
                </a:lnTo>
                <a:lnTo>
                  <a:pt x="2449047" y="3356962"/>
                </a:lnTo>
                <a:lnTo>
                  <a:pt x="2448047" y="3358724"/>
                </a:lnTo>
                <a:lnTo>
                  <a:pt x="2447047" y="3360351"/>
                </a:lnTo>
                <a:lnTo>
                  <a:pt x="2446247" y="3361164"/>
                </a:lnTo>
                <a:lnTo>
                  <a:pt x="2445447" y="3361706"/>
                </a:lnTo>
                <a:lnTo>
                  <a:pt x="2444447" y="3362384"/>
                </a:lnTo>
                <a:lnTo>
                  <a:pt x="2443247" y="3362791"/>
                </a:lnTo>
                <a:lnTo>
                  <a:pt x="2442247" y="3363333"/>
                </a:lnTo>
                <a:lnTo>
                  <a:pt x="2440847" y="3363604"/>
                </a:lnTo>
                <a:lnTo>
                  <a:pt x="2439247" y="3363740"/>
                </a:lnTo>
                <a:lnTo>
                  <a:pt x="2437647" y="3363875"/>
                </a:lnTo>
                <a:lnTo>
                  <a:pt x="2435847" y="3363875"/>
                </a:lnTo>
                <a:lnTo>
                  <a:pt x="2433847" y="3363875"/>
                </a:lnTo>
                <a:lnTo>
                  <a:pt x="2431447" y="3363740"/>
                </a:lnTo>
                <a:lnTo>
                  <a:pt x="2429247" y="3363333"/>
                </a:lnTo>
                <a:lnTo>
                  <a:pt x="2427447" y="3363875"/>
                </a:lnTo>
                <a:lnTo>
                  <a:pt x="2425447" y="3364418"/>
                </a:lnTo>
                <a:lnTo>
                  <a:pt x="2423647" y="3364689"/>
                </a:lnTo>
                <a:lnTo>
                  <a:pt x="2421647" y="3364824"/>
                </a:lnTo>
                <a:lnTo>
                  <a:pt x="2416846" y="3366180"/>
                </a:lnTo>
                <a:lnTo>
                  <a:pt x="2411846" y="3367535"/>
                </a:lnTo>
                <a:lnTo>
                  <a:pt x="2406846" y="3368891"/>
                </a:lnTo>
                <a:lnTo>
                  <a:pt x="2402046" y="3369975"/>
                </a:lnTo>
                <a:lnTo>
                  <a:pt x="2397046" y="3371060"/>
                </a:lnTo>
                <a:lnTo>
                  <a:pt x="2392246" y="3371738"/>
                </a:lnTo>
                <a:lnTo>
                  <a:pt x="2387246" y="3372551"/>
                </a:lnTo>
                <a:lnTo>
                  <a:pt x="2382246" y="3373229"/>
                </a:lnTo>
                <a:lnTo>
                  <a:pt x="2377446" y="3373636"/>
                </a:lnTo>
                <a:lnTo>
                  <a:pt x="2372446" y="3373907"/>
                </a:lnTo>
                <a:lnTo>
                  <a:pt x="2362445" y="3374584"/>
                </a:lnTo>
                <a:lnTo>
                  <a:pt x="2352645" y="3374720"/>
                </a:lnTo>
                <a:lnTo>
                  <a:pt x="2342445" y="3374584"/>
                </a:lnTo>
                <a:lnTo>
                  <a:pt x="2332645" y="3374313"/>
                </a:lnTo>
                <a:lnTo>
                  <a:pt x="2322645" y="3373636"/>
                </a:lnTo>
                <a:lnTo>
                  <a:pt x="2312644" y="3372958"/>
                </a:lnTo>
                <a:lnTo>
                  <a:pt x="2302844" y="3372416"/>
                </a:lnTo>
                <a:lnTo>
                  <a:pt x="2282844" y="3370789"/>
                </a:lnTo>
                <a:lnTo>
                  <a:pt x="2273044" y="3370247"/>
                </a:lnTo>
                <a:lnTo>
                  <a:pt x="2263044" y="3369704"/>
                </a:lnTo>
                <a:lnTo>
                  <a:pt x="2261043" y="3369569"/>
                </a:lnTo>
                <a:lnTo>
                  <a:pt x="2259243" y="3369298"/>
                </a:lnTo>
                <a:lnTo>
                  <a:pt x="2257443" y="3368891"/>
                </a:lnTo>
                <a:lnTo>
                  <a:pt x="2255643" y="3368349"/>
                </a:lnTo>
                <a:lnTo>
                  <a:pt x="2254043" y="3367807"/>
                </a:lnTo>
                <a:lnTo>
                  <a:pt x="2252643" y="3366993"/>
                </a:lnTo>
                <a:lnTo>
                  <a:pt x="2251043" y="3366180"/>
                </a:lnTo>
                <a:lnTo>
                  <a:pt x="2249643" y="3365231"/>
                </a:lnTo>
                <a:lnTo>
                  <a:pt x="2247243" y="3363333"/>
                </a:lnTo>
                <a:lnTo>
                  <a:pt x="2245243" y="3360758"/>
                </a:lnTo>
                <a:lnTo>
                  <a:pt x="2243043" y="3358182"/>
                </a:lnTo>
                <a:lnTo>
                  <a:pt x="2241443" y="3355335"/>
                </a:lnTo>
                <a:lnTo>
                  <a:pt x="2240043" y="3352353"/>
                </a:lnTo>
                <a:lnTo>
                  <a:pt x="2238843" y="3349100"/>
                </a:lnTo>
                <a:lnTo>
                  <a:pt x="2237643" y="3345846"/>
                </a:lnTo>
                <a:lnTo>
                  <a:pt x="2236643" y="3342593"/>
                </a:lnTo>
                <a:lnTo>
                  <a:pt x="2235443" y="3335815"/>
                </a:lnTo>
                <a:lnTo>
                  <a:pt x="2234443" y="3329444"/>
                </a:lnTo>
                <a:lnTo>
                  <a:pt x="2233243" y="3318735"/>
                </a:lnTo>
                <a:lnTo>
                  <a:pt x="2232443" y="3308025"/>
                </a:lnTo>
                <a:lnTo>
                  <a:pt x="2231643" y="3297452"/>
                </a:lnTo>
                <a:lnTo>
                  <a:pt x="2231243" y="3286743"/>
                </a:lnTo>
                <a:lnTo>
                  <a:pt x="2230643" y="3265325"/>
                </a:lnTo>
                <a:lnTo>
                  <a:pt x="2229843" y="3243906"/>
                </a:lnTo>
                <a:lnTo>
                  <a:pt x="2227043" y="3234011"/>
                </a:lnTo>
                <a:lnTo>
                  <a:pt x="2224443" y="3224250"/>
                </a:lnTo>
                <a:lnTo>
                  <a:pt x="2221443" y="3214355"/>
                </a:lnTo>
                <a:lnTo>
                  <a:pt x="2220243" y="3209475"/>
                </a:lnTo>
                <a:lnTo>
                  <a:pt x="2219243" y="3204595"/>
                </a:lnTo>
                <a:lnTo>
                  <a:pt x="2218043" y="3199579"/>
                </a:lnTo>
                <a:lnTo>
                  <a:pt x="2217243" y="3194699"/>
                </a:lnTo>
                <a:lnTo>
                  <a:pt x="2216843" y="3189683"/>
                </a:lnTo>
                <a:lnTo>
                  <a:pt x="2216843" y="3184532"/>
                </a:lnTo>
                <a:lnTo>
                  <a:pt x="2217043" y="3179516"/>
                </a:lnTo>
                <a:lnTo>
                  <a:pt x="2217643" y="3174365"/>
                </a:lnTo>
                <a:lnTo>
                  <a:pt x="2218643" y="3169349"/>
                </a:lnTo>
                <a:lnTo>
                  <a:pt x="2220243" y="3164063"/>
                </a:lnTo>
                <a:lnTo>
                  <a:pt x="2216643" y="3108077"/>
                </a:lnTo>
                <a:lnTo>
                  <a:pt x="2213043" y="3052092"/>
                </a:lnTo>
                <a:lnTo>
                  <a:pt x="2211243" y="3050465"/>
                </a:lnTo>
                <a:lnTo>
                  <a:pt x="2209642" y="3048974"/>
                </a:lnTo>
                <a:lnTo>
                  <a:pt x="2208042" y="3047889"/>
                </a:lnTo>
                <a:lnTo>
                  <a:pt x="2206642" y="3047076"/>
                </a:lnTo>
                <a:lnTo>
                  <a:pt x="2205242" y="3046398"/>
                </a:lnTo>
                <a:lnTo>
                  <a:pt x="2203842" y="3045992"/>
                </a:lnTo>
                <a:lnTo>
                  <a:pt x="2202442" y="3045585"/>
                </a:lnTo>
                <a:lnTo>
                  <a:pt x="2201242" y="3045585"/>
                </a:lnTo>
                <a:lnTo>
                  <a:pt x="2200042" y="3045720"/>
                </a:lnTo>
                <a:lnTo>
                  <a:pt x="2198642" y="3045992"/>
                </a:lnTo>
                <a:lnTo>
                  <a:pt x="2197442" y="3046398"/>
                </a:lnTo>
                <a:lnTo>
                  <a:pt x="2196442" y="3046805"/>
                </a:lnTo>
                <a:lnTo>
                  <a:pt x="2194042" y="3048296"/>
                </a:lnTo>
                <a:lnTo>
                  <a:pt x="2192042" y="3049923"/>
                </a:lnTo>
                <a:lnTo>
                  <a:pt x="2187842" y="3053718"/>
                </a:lnTo>
                <a:lnTo>
                  <a:pt x="2185842" y="3055481"/>
                </a:lnTo>
                <a:lnTo>
                  <a:pt x="2183642" y="3057243"/>
                </a:lnTo>
                <a:lnTo>
                  <a:pt x="2181442" y="3058598"/>
                </a:lnTo>
                <a:lnTo>
                  <a:pt x="2180442" y="3059276"/>
                </a:lnTo>
                <a:lnTo>
                  <a:pt x="2179242" y="3059683"/>
                </a:lnTo>
                <a:lnTo>
                  <a:pt x="2177842" y="3059954"/>
                </a:lnTo>
                <a:lnTo>
                  <a:pt x="2176842" y="3060225"/>
                </a:lnTo>
                <a:lnTo>
                  <a:pt x="2175442" y="3060225"/>
                </a:lnTo>
                <a:lnTo>
                  <a:pt x="2174042" y="3059954"/>
                </a:lnTo>
                <a:lnTo>
                  <a:pt x="2167642" y="3062936"/>
                </a:lnTo>
                <a:lnTo>
                  <a:pt x="2164242" y="3064156"/>
                </a:lnTo>
                <a:lnTo>
                  <a:pt x="2161042" y="3065376"/>
                </a:lnTo>
                <a:lnTo>
                  <a:pt x="2157842" y="3066461"/>
                </a:lnTo>
                <a:lnTo>
                  <a:pt x="2154641" y="3067410"/>
                </a:lnTo>
                <a:lnTo>
                  <a:pt x="2151441" y="3068088"/>
                </a:lnTo>
                <a:lnTo>
                  <a:pt x="2148441" y="3068223"/>
                </a:lnTo>
                <a:lnTo>
                  <a:pt x="2146841" y="3068223"/>
                </a:lnTo>
                <a:lnTo>
                  <a:pt x="2145441" y="3068223"/>
                </a:lnTo>
                <a:lnTo>
                  <a:pt x="2143841" y="3067952"/>
                </a:lnTo>
                <a:lnTo>
                  <a:pt x="2142441" y="3067545"/>
                </a:lnTo>
                <a:lnTo>
                  <a:pt x="2141241" y="3067139"/>
                </a:lnTo>
                <a:lnTo>
                  <a:pt x="2139641" y="3066596"/>
                </a:lnTo>
                <a:lnTo>
                  <a:pt x="2138241" y="3065919"/>
                </a:lnTo>
                <a:lnTo>
                  <a:pt x="2137041" y="3065105"/>
                </a:lnTo>
                <a:lnTo>
                  <a:pt x="2135641" y="3064021"/>
                </a:lnTo>
                <a:lnTo>
                  <a:pt x="2134241" y="3062936"/>
                </a:lnTo>
                <a:lnTo>
                  <a:pt x="2133241" y="3061716"/>
                </a:lnTo>
                <a:lnTo>
                  <a:pt x="2131841" y="3060225"/>
                </a:lnTo>
                <a:lnTo>
                  <a:pt x="2130641" y="3058598"/>
                </a:lnTo>
                <a:lnTo>
                  <a:pt x="2129441" y="3056701"/>
                </a:lnTo>
                <a:lnTo>
                  <a:pt x="2127241" y="3052634"/>
                </a:lnTo>
                <a:lnTo>
                  <a:pt x="2124041" y="3056430"/>
                </a:lnTo>
                <a:lnTo>
                  <a:pt x="2120641" y="3059954"/>
                </a:lnTo>
                <a:lnTo>
                  <a:pt x="2117241" y="3063072"/>
                </a:lnTo>
                <a:lnTo>
                  <a:pt x="2113841" y="3065919"/>
                </a:lnTo>
                <a:lnTo>
                  <a:pt x="2110241" y="3068359"/>
                </a:lnTo>
                <a:lnTo>
                  <a:pt x="2106641" y="3070528"/>
                </a:lnTo>
                <a:lnTo>
                  <a:pt x="2103040" y="3072561"/>
                </a:lnTo>
                <a:lnTo>
                  <a:pt x="2099440" y="3074052"/>
                </a:lnTo>
                <a:lnTo>
                  <a:pt x="2095640" y="3075408"/>
                </a:lnTo>
                <a:lnTo>
                  <a:pt x="2091840" y="3076492"/>
                </a:lnTo>
                <a:lnTo>
                  <a:pt x="2088040" y="3077441"/>
                </a:lnTo>
                <a:lnTo>
                  <a:pt x="2084240" y="3078254"/>
                </a:lnTo>
                <a:lnTo>
                  <a:pt x="2080240" y="3078661"/>
                </a:lnTo>
                <a:lnTo>
                  <a:pt x="2076440" y="3079068"/>
                </a:lnTo>
                <a:lnTo>
                  <a:pt x="2072440" y="3079203"/>
                </a:lnTo>
                <a:lnTo>
                  <a:pt x="2068440" y="3079203"/>
                </a:lnTo>
                <a:lnTo>
                  <a:pt x="2064640" y="3079068"/>
                </a:lnTo>
                <a:lnTo>
                  <a:pt x="2060440" y="3078797"/>
                </a:lnTo>
                <a:lnTo>
                  <a:pt x="2056640" y="3078390"/>
                </a:lnTo>
                <a:lnTo>
                  <a:pt x="2052440" y="3077983"/>
                </a:lnTo>
                <a:lnTo>
                  <a:pt x="2044239" y="3076899"/>
                </a:lnTo>
                <a:lnTo>
                  <a:pt x="2036039" y="3075408"/>
                </a:lnTo>
                <a:lnTo>
                  <a:pt x="2019839" y="3072832"/>
                </a:lnTo>
                <a:lnTo>
                  <a:pt x="2011639" y="3071748"/>
                </a:lnTo>
                <a:lnTo>
                  <a:pt x="2003639" y="3070799"/>
                </a:lnTo>
                <a:lnTo>
                  <a:pt x="1999239" y="3061852"/>
                </a:lnTo>
                <a:lnTo>
                  <a:pt x="1994838" y="3052905"/>
                </a:lnTo>
                <a:lnTo>
                  <a:pt x="1985638" y="3035282"/>
                </a:lnTo>
                <a:lnTo>
                  <a:pt x="1981038" y="3026336"/>
                </a:lnTo>
                <a:lnTo>
                  <a:pt x="1976438" y="3017524"/>
                </a:lnTo>
                <a:lnTo>
                  <a:pt x="1972438" y="3008577"/>
                </a:lnTo>
                <a:lnTo>
                  <a:pt x="1968238" y="2999360"/>
                </a:lnTo>
                <a:lnTo>
                  <a:pt x="1964838" y="2990277"/>
                </a:lnTo>
                <a:lnTo>
                  <a:pt x="1961638" y="2981195"/>
                </a:lnTo>
                <a:lnTo>
                  <a:pt x="1960238" y="2976450"/>
                </a:lnTo>
                <a:lnTo>
                  <a:pt x="1959238" y="2971706"/>
                </a:lnTo>
                <a:lnTo>
                  <a:pt x="1958038" y="2966961"/>
                </a:lnTo>
                <a:lnTo>
                  <a:pt x="1957038" y="2962217"/>
                </a:lnTo>
                <a:lnTo>
                  <a:pt x="1956238" y="2957337"/>
                </a:lnTo>
                <a:lnTo>
                  <a:pt x="1955838" y="2952456"/>
                </a:lnTo>
                <a:lnTo>
                  <a:pt x="1955238" y="2947441"/>
                </a:lnTo>
                <a:lnTo>
                  <a:pt x="1955238" y="2942561"/>
                </a:lnTo>
                <a:lnTo>
                  <a:pt x="1955238" y="2937409"/>
                </a:lnTo>
                <a:lnTo>
                  <a:pt x="1955438" y="2932394"/>
                </a:lnTo>
                <a:lnTo>
                  <a:pt x="1956038" y="2927243"/>
                </a:lnTo>
                <a:lnTo>
                  <a:pt x="1956838" y="2921956"/>
                </a:lnTo>
                <a:lnTo>
                  <a:pt x="1955238" y="2919922"/>
                </a:lnTo>
                <a:lnTo>
                  <a:pt x="1954038" y="2918160"/>
                </a:lnTo>
                <a:lnTo>
                  <a:pt x="1953038" y="2916127"/>
                </a:lnTo>
                <a:lnTo>
                  <a:pt x="1952038" y="2913958"/>
                </a:lnTo>
                <a:lnTo>
                  <a:pt x="1951238" y="2911789"/>
                </a:lnTo>
                <a:lnTo>
                  <a:pt x="1950438" y="2909620"/>
                </a:lnTo>
                <a:lnTo>
                  <a:pt x="1949638" y="2905147"/>
                </a:lnTo>
                <a:lnTo>
                  <a:pt x="1949238" y="2900538"/>
                </a:lnTo>
                <a:lnTo>
                  <a:pt x="1948638" y="2895793"/>
                </a:lnTo>
                <a:lnTo>
                  <a:pt x="1948238" y="2886440"/>
                </a:lnTo>
                <a:lnTo>
                  <a:pt x="1947838" y="2881831"/>
                </a:lnTo>
                <a:lnTo>
                  <a:pt x="1947038" y="2877086"/>
                </a:lnTo>
                <a:lnTo>
                  <a:pt x="1946038" y="2872613"/>
                </a:lnTo>
                <a:lnTo>
                  <a:pt x="1945237" y="2870444"/>
                </a:lnTo>
                <a:lnTo>
                  <a:pt x="1944437" y="2868546"/>
                </a:lnTo>
                <a:lnTo>
                  <a:pt x="1943237" y="2866377"/>
                </a:lnTo>
                <a:lnTo>
                  <a:pt x="1942037" y="2864344"/>
                </a:lnTo>
                <a:lnTo>
                  <a:pt x="1940637" y="2862446"/>
                </a:lnTo>
                <a:lnTo>
                  <a:pt x="1938837" y="2860548"/>
                </a:lnTo>
                <a:lnTo>
                  <a:pt x="1937037" y="2858786"/>
                </a:lnTo>
                <a:lnTo>
                  <a:pt x="1935037" y="2857023"/>
                </a:lnTo>
                <a:lnTo>
                  <a:pt x="1932637" y="2855397"/>
                </a:lnTo>
                <a:lnTo>
                  <a:pt x="1930037" y="2853770"/>
                </a:lnTo>
                <a:lnTo>
                  <a:pt x="1929237" y="2886575"/>
                </a:lnTo>
                <a:lnTo>
                  <a:pt x="1928637" y="2902842"/>
                </a:lnTo>
                <a:lnTo>
                  <a:pt x="1928037" y="2919245"/>
                </a:lnTo>
                <a:lnTo>
                  <a:pt x="1927037" y="2935376"/>
                </a:lnTo>
                <a:lnTo>
                  <a:pt x="1925837" y="2951643"/>
                </a:lnTo>
                <a:lnTo>
                  <a:pt x="1924837" y="2967910"/>
                </a:lnTo>
                <a:lnTo>
                  <a:pt x="1923237" y="2984177"/>
                </a:lnTo>
                <a:lnTo>
                  <a:pt x="1921237" y="3000308"/>
                </a:lnTo>
                <a:lnTo>
                  <a:pt x="1919237" y="3016440"/>
                </a:lnTo>
                <a:lnTo>
                  <a:pt x="1917037" y="3032707"/>
                </a:lnTo>
                <a:lnTo>
                  <a:pt x="1914437" y="3048703"/>
                </a:lnTo>
                <a:lnTo>
                  <a:pt x="1911437" y="3064834"/>
                </a:lnTo>
                <a:lnTo>
                  <a:pt x="1908037" y="3080830"/>
                </a:lnTo>
                <a:lnTo>
                  <a:pt x="1904437" y="3096826"/>
                </a:lnTo>
                <a:lnTo>
                  <a:pt x="1900437" y="3112822"/>
                </a:lnTo>
                <a:lnTo>
                  <a:pt x="1899637" y="3121362"/>
                </a:lnTo>
                <a:lnTo>
                  <a:pt x="1898837" y="3129902"/>
                </a:lnTo>
                <a:lnTo>
                  <a:pt x="1897437" y="3138171"/>
                </a:lnTo>
                <a:lnTo>
                  <a:pt x="1895637" y="3146576"/>
                </a:lnTo>
                <a:lnTo>
                  <a:pt x="1893436" y="3154709"/>
                </a:lnTo>
                <a:lnTo>
                  <a:pt x="1891236" y="3162978"/>
                </a:lnTo>
                <a:lnTo>
                  <a:pt x="1888636" y="3170976"/>
                </a:lnTo>
                <a:lnTo>
                  <a:pt x="1886236" y="3178974"/>
                </a:lnTo>
                <a:lnTo>
                  <a:pt x="1883236" y="3187108"/>
                </a:lnTo>
                <a:lnTo>
                  <a:pt x="1880236" y="3195105"/>
                </a:lnTo>
                <a:lnTo>
                  <a:pt x="1874436" y="3210966"/>
                </a:lnTo>
                <a:lnTo>
                  <a:pt x="1868236" y="3226962"/>
                </a:lnTo>
                <a:lnTo>
                  <a:pt x="1862236" y="3242822"/>
                </a:lnTo>
                <a:lnTo>
                  <a:pt x="1862036" y="3246618"/>
                </a:lnTo>
                <a:lnTo>
                  <a:pt x="1861636" y="3250142"/>
                </a:lnTo>
                <a:lnTo>
                  <a:pt x="1860436" y="3253531"/>
                </a:lnTo>
                <a:lnTo>
                  <a:pt x="1859236" y="3256784"/>
                </a:lnTo>
                <a:lnTo>
                  <a:pt x="1857436" y="3259902"/>
                </a:lnTo>
                <a:lnTo>
                  <a:pt x="1855636" y="3262749"/>
                </a:lnTo>
                <a:lnTo>
                  <a:pt x="1853436" y="3265731"/>
                </a:lnTo>
                <a:lnTo>
                  <a:pt x="1850836" y="3268714"/>
                </a:lnTo>
                <a:lnTo>
                  <a:pt x="1849236" y="3269798"/>
                </a:lnTo>
                <a:lnTo>
                  <a:pt x="1847436" y="3271018"/>
                </a:lnTo>
                <a:lnTo>
                  <a:pt x="1844436" y="3273458"/>
                </a:lnTo>
                <a:lnTo>
                  <a:pt x="1841435" y="3276440"/>
                </a:lnTo>
                <a:lnTo>
                  <a:pt x="1838835" y="3279287"/>
                </a:lnTo>
                <a:lnTo>
                  <a:pt x="1836235" y="3282405"/>
                </a:lnTo>
                <a:lnTo>
                  <a:pt x="1834035" y="3285658"/>
                </a:lnTo>
                <a:lnTo>
                  <a:pt x="1829235" y="3292165"/>
                </a:lnTo>
                <a:lnTo>
                  <a:pt x="1826635" y="3295419"/>
                </a:lnTo>
                <a:lnTo>
                  <a:pt x="1824235" y="3298401"/>
                </a:lnTo>
                <a:lnTo>
                  <a:pt x="1821235" y="3301248"/>
                </a:lnTo>
                <a:lnTo>
                  <a:pt x="1818235" y="3304094"/>
                </a:lnTo>
                <a:lnTo>
                  <a:pt x="1815035" y="3306399"/>
                </a:lnTo>
                <a:lnTo>
                  <a:pt x="1813435" y="3307619"/>
                </a:lnTo>
                <a:lnTo>
                  <a:pt x="1811635" y="3308568"/>
                </a:lnTo>
                <a:lnTo>
                  <a:pt x="1809635" y="3309517"/>
                </a:lnTo>
                <a:lnTo>
                  <a:pt x="1807435" y="3310465"/>
                </a:lnTo>
                <a:lnTo>
                  <a:pt x="1805435" y="3311008"/>
                </a:lnTo>
                <a:lnTo>
                  <a:pt x="1803235" y="3311821"/>
                </a:lnTo>
                <a:lnTo>
                  <a:pt x="1801435" y="3316023"/>
                </a:lnTo>
                <a:lnTo>
                  <a:pt x="1799235" y="3319955"/>
                </a:lnTo>
                <a:lnTo>
                  <a:pt x="1797035" y="3323343"/>
                </a:lnTo>
                <a:lnTo>
                  <a:pt x="1794235" y="3326597"/>
                </a:lnTo>
                <a:lnTo>
                  <a:pt x="1791635" y="3329444"/>
                </a:lnTo>
                <a:lnTo>
                  <a:pt x="1788634" y="3332019"/>
                </a:lnTo>
                <a:lnTo>
                  <a:pt x="1785434" y="3334324"/>
                </a:lnTo>
                <a:lnTo>
                  <a:pt x="1782034" y="3336357"/>
                </a:lnTo>
                <a:lnTo>
                  <a:pt x="1778434" y="3338119"/>
                </a:lnTo>
                <a:lnTo>
                  <a:pt x="1774634" y="3339610"/>
                </a:lnTo>
                <a:lnTo>
                  <a:pt x="1770634" y="3340830"/>
                </a:lnTo>
                <a:lnTo>
                  <a:pt x="1766434" y="3342051"/>
                </a:lnTo>
                <a:lnTo>
                  <a:pt x="1762234" y="3342999"/>
                </a:lnTo>
                <a:lnTo>
                  <a:pt x="1757834" y="3343948"/>
                </a:lnTo>
                <a:lnTo>
                  <a:pt x="1753234" y="3344762"/>
                </a:lnTo>
                <a:lnTo>
                  <a:pt x="1748634" y="3345304"/>
                </a:lnTo>
                <a:lnTo>
                  <a:pt x="1740634" y="3346117"/>
                </a:lnTo>
                <a:lnTo>
                  <a:pt x="1732633" y="3346524"/>
                </a:lnTo>
                <a:lnTo>
                  <a:pt x="1724833" y="3346931"/>
                </a:lnTo>
                <a:lnTo>
                  <a:pt x="1716833" y="3346931"/>
                </a:lnTo>
                <a:lnTo>
                  <a:pt x="1709033" y="3346795"/>
                </a:lnTo>
                <a:lnTo>
                  <a:pt x="1701033" y="3346388"/>
                </a:lnTo>
                <a:lnTo>
                  <a:pt x="1693233" y="3345846"/>
                </a:lnTo>
                <a:lnTo>
                  <a:pt x="1685233" y="3345168"/>
                </a:lnTo>
                <a:lnTo>
                  <a:pt x="1669632" y="3343677"/>
                </a:lnTo>
                <a:lnTo>
                  <a:pt x="1654032" y="3341915"/>
                </a:lnTo>
                <a:lnTo>
                  <a:pt x="1638232" y="3340153"/>
                </a:lnTo>
                <a:lnTo>
                  <a:pt x="1630631" y="3339339"/>
                </a:lnTo>
                <a:lnTo>
                  <a:pt x="1622631" y="3338662"/>
                </a:lnTo>
                <a:lnTo>
                  <a:pt x="1618231" y="3338119"/>
                </a:lnTo>
                <a:lnTo>
                  <a:pt x="1614231" y="3337306"/>
                </a:lnTo>
                <a:lnTo>
                  <a:pt x="1610431" y="3336222"/>
                </a:lnTo>
                <a:lnTo>
                  <a:pt x="1606831" y="3335001"/>
                </a:lnTo>
                <a:lnTo>
                  <a:pt x="1603631" y="3333375"/>
                </a:lnTo>
                <a:lnTo>
                  <a:pt x="1600431" y="3331613"/>
                </a:lnTo>
                <a:lnTo>
                  <a:pt x="1597631" y="3329444"/>
                </a:lnTo>
                <a:lnTo>
                  <a:pt x="1595231" y="3327275"/>
                </a:lnTo>
                <a:lnTo>
                  <a:pt x="1592631" y="3324835"/>
                </a:lnTo>
                <a:lnTo>
                  <a:pt x="1590631" y="3321988"/>
                </a:lnTo>
                <a:lnTo>
                  <a:pt x="1588631" y="3319277"/>
                </a:lnTo>
                <a:lnTo>
                  <a:pt x="1587031" y="3316159"/>
                </a:lnTo>
                <a:lnTo>
                  <a:pt x="1585431" y="3313041"/>
                </a:lnTo>
                <a:lnTo>
                  <a:pt x="1584231" y="3309652"/>
                </a:lnTo>
                <a:lnTo>
                  <a:pt x="1583031" y="3306263"/>
                </a:lnTo>
                <a:lnTo>
                  <a:pt x="1582231" y="3302739"/>
                </a:lnTo>
                <a:lnTo>
                  <a:pt x="1579230" y="3290267"/>
                </a:lnTo>
                <a:lnTo>
                  <a:pt x="1576230" y="3278067"/>
                </a:lnTo>
                <a:lnTo>
                  <a:pt x="1570030" y="3253531"/>
                </a:lnTo>
                <a:lnTo>
                  <a:pt x="1564030" y="3229131"/>
                </a:lnTo>
                <a:lnTo>
                  <a:pt x="1561030" y="3216795"/>
                </a:lnTo>
                <a:lnTo>
                  <a:pt x="1558230" y="3204595"/>
                </a:lnTo>
                <a:lnTo>
                  <a:pt x="1555830" y="3192123"/>
                </a:lnTo>
                <a:lnTo>
                  <a:pt x="1553430" y="3179787"/>
                </a:lnTo>
                <a:lnTo>
                  <a:pt x="1551630" y="3167316"/>
                </a:lnTo>
                <a:lnTo>
                  <a:pt x="1550030" y="3154845"/>
                </a:lnTo>
                <a:lnTo>
                  <a:pt x="1549230" y="3142373"/>
                </a:lnTo>
                <a:lnTo>
                  <a:pt x="1548630" y="3136002"/>
                </a:lnTo>
                <a:lnTo>
                  <a:pt x="1548630" y="3129766"/>
                </a:lnTo>
                <a:lnTo>
                  <a:pt x="1548430" y="3123395"/>
                </a:lnTo>
                <a:lnTo>
                  <a:pt x="1548630" y="3117024"/>
                </a:lnTo>
                <a:lnTo>
                  <a:pt x="1548830" y="3110517"/>
                </a:lnTo>
                <a:lnTo>
                  <a:pt x="1549430" y="3104146"/>
                </a:lnTo>
                <a:lnTo>
                  <a:pt x="1540430" y="3086795"/>
                </a:lnTo>
                <a:lnTo>
                  <a:pt x="1521829" y="3078254"/>
                </a:lnTo>
                <a:lnTo>
                  <a:pt x="1501629" y="3190903"/>
                </a:lnTo>
                <a:lnTo>
                  <a:pt x="1502229" y="3194834"/>
                </a:lnTo>
                <a:lnTo>
                  <a:pt x="1502429" y="3198630"/>
                </a:lnTo>
                <a:lnTo>
                  <a:pt x="1502429" y="3202561"/>
                </a:lnTo>
                <a:lnTo>
                  <a:pt x="1502429" y="3206357"/>
                </a:lnTo>
                <a:lnTo>
                  <a:pt x="1502029" y="3210152"/>
                </a:lnTo>
                <a:lnTo>
                  <a:pt x="1501429" y="3213948"/>
                </a:lnTo>
                <a:lnTo>
                  <a:pt x="1500429" y="3221404"/>
                </a:lnTo>
                <a:lnTo>
                  <a:pt x="1498429" y="3228995"/>
                </a:lnTo>
                <a:lnTo>
                  <a:pt x="1496429" y="3236315"/>
                </a:lnTo>
                <a:lnTo>
                  <a:pt x="1492229" y="3251227"/>
                </a:lnTo>
                <a:lnTo>
                  <a:pt x="1492229" y="3256242"/>
                </a:lnTo>
                <a:lnTo>
                  <a:pt x="1491429" y="3261258"/>
                </a:lnTo>
                <a:lnTo>
                  <a:pt x="1490629" y="3266002"/>
                </a:lnTo>
                <a:lnTo>
                  <a:pt x="1489429" y="3270882"/>
                </a:lnTo>
                <a:lnTo>
                  <a:pt x="1487829" y="3275491"/>
                </a:lnTo>
                <a:lnTo>
                  <a:pt x="1486029" y="3280100"/>
                </a:lnTo>
                <a:lnTo>
                  <a:pt x="1483829" y="3284709"/>
                </a:lnTo>
                <a:lnTo>
                  <a:pt x="1481629" y="3289183"/>
                </a:lnTo>
                <a:lnTo>
                  <a:pt x="1477029" y="3298536"/>
                </a:lnTo>
                <a:lnTo>
                  <a:pt x="1475028" y="3303010"/>
                </a:lnTo>
                <a:lnTo>
                  <a:pt x="1473028" y="3307754"/>
                </a:lnTo>
                <a:lnTo>
                  <a:pt x="1470828" y="3312363"/>
                </a:lnTo>
                <a:lnTo>
                  <a:pt x="1469428" y="3317243"/>
                </a:lnTo>
                <a:lnTo>
                  <a:pt x="1468028" y="3322123"/>
                </a:lnTo>
                <a:lnTo>
                  <a:pt x="1467028" y="3327275"/>
                </a:lnTo>
                <a:lnTo>
                  <a:pt x="1466628" y="3328359"/>
                </a:lnTo>
                <a:lnTo>
                  <a:pt x="1466228" y="3329308"/>
                </a:lnTo>
                <a:lnTo>
                  <a:pt x="1465428" y="3330528"/>
                </a:lnTo>
                <a:lnTo>
                  <a:pt x="1464628" y="3331613"/>
                </a:lnTo>
                <a:lnTo>
                  <a:pt x="1462228" y="3334053"/>
                </a:lnTo>
                <a:lnTo>
                  <a:pt x="1459228" y="3336628"/>
                </a:lnTo>
                <a:lnTo>
                  <a:pt x="1455628" y="3339339"/>
                </a:lnTo>
                <a:lnTo>
                  <a:pt x="1451828" y="3341915"/>
                </a:lnTo>
                <a:lnTo>
                  <a:pt x="1447228" y="3344626"/>
                </a:lnTo>
                <a:lnTo>
                  <a:pt x="1442628" y="3347202"/>
                </a:lnTo>
                <a:lnTo>
                  <a:pt x="1437628" y="3349777"/>
                </a:lnTo>
                <a:lnTo>
                  <a:pt x="1432628" y="3352353"/>
                </a:lnTo>
                <a:lnTo>
                  <a:pt x="1427628" y="3354522"/>
                </a:lnTo>
                <a:lnTo>
                  <a:pt x="1422627" y="3356420"/>
                </a:lnTo>
                <a:lnTo>
                  <a:pt x="1417827" y="3358317"/>
                </a:lnTo>
                <a:lnTo>
                  <a:pt x="1413227" y="3359809"/>
                </a:lnTo>
                <a:lnTo>
                  <a:pt x="1409027" y="3360893"/>
                </a:lnTo>
                <a:lnTo>
                  <a:pt x="1405227" y="3361842"/>
                </a:lnTo>
                <a:lnTo>
                  <a:pt x="1399227" y="3362926"/>
                </a:lnTo>
                <a:lnTo>
                  <a:pt x="1393227" y="3364146"/>
                </a:lnTo>
                <a:lnTo>
                  <a:pt x="1380627" y="3367129"/>
                </a:lnTo>
                <a:lnTo>
                  <a:pt x="1374227" y="3368484"/>
                </a:lnTo>
                <a:lnTo>
                  <a:pt x="1367826" y="3369704"/>
                </a:lnTo>
                <a:lnTo>
                  <a:pt x="1361426" y="3371060"/>
                </a:lnTo>
                <a:lnTo>
                  <a:pt x="1354826" y="3372144"/>
                </a:lnTo>
                <a:lnTo>
                  <a:pt x="1348426" y="3372822"/>
                </a:lnTo>
                <a:lnTo>
                  <a:pt x="1341826" y="3373364"/>
                </a:lnTo>
                <a:lnTo>
                  <a:pt x="1338626" y="3373500"/>
                </a:lnTo>
                <a:lnTo>
                  <a:pt x="1335226" y="3373500"/>
                </a:lnTo>
                <a:lnTo>
                  <a:pt x="1332026" y="3373500"/>
                </a:lnTo>
                <a:lnTo>
                  <a:pt x="1328826" y="3373229"/>
                </a:lnTo>
                <a:lnTo>
                  <a:pt x="1325426" y="3372822"/>
                </a:lnTo>
                <a:lnTo>
                  <a:pt x="1322226" y="3372416"/>
                </a:lnTo>
                <a:lnTo>
                  <a:pt x="1318825" y="3371873"/>
                </a:lnTo>
                <a:lnTo>
                  <a:pt x="1315625" y="3371196"/>
                </a:lnTo>
                <a:lnTo>
                  <a:pt x="1312425" y="3370247"/>
                </a:lnTo>
                <a:lnTo>
                  <a:pt x="1309025" y="3369298"/>
                </a:lnTo>
                <a:lnTo>
                  <a:pt x="1305825" y="3368078"/>
                </a:lnTo>
                <a:lnTo>
                  <a:pt x="1302625" y="3366722"/>
                </a:lnTo>
                <a:lnTo>
                  <a:pt x="1304425" y="3362249"/>
                </a:lnTo>
                <a:lnTo>
                  <a:pt x="1303625" y="3361842"/>
                </a:lnTo>
                <a:lnTo>
                  <a:pt x="1302825" y="3364418"/>
                </a:lnTo>
                <a:lnTo>
                  <a:pt x="1302625" y="3366722"/>
                </a:lnTo>
                <a:lnTo>
                  <a:pt x="1300825" y="3365502"/>
                </a:lnTo>
                <a:lnTo>
                  <a:pt x="1298825" y="3364418"/>
                </a:lnTo>
                <a:lnTo>
                  <a:pt x="1296825" y="3363469"/>
                </a:lnTo>
                <a:lnTo>
                  <a:pt x="1294825" y="3362655"/>
                </a:lnTo>
                <a:lnTo>
                  <a:pt x="1292825" y="3361978"/>
                </a:lnTo>
                <a:lnTo>
                  <a:pt x="1290825" y="3361571"/>
                </a:lnTo>
                <a:lnTo>
                  <a:pt x="1288625" y="3361300"/>
                </a:lnTo>
                <a:lnTo>
                  <a:pt x="1286625" y="3361164"/>
                </a:lnTo>
                <a:lnTo>
                  <a:pt x="1284625" y="3360893"/>
                </a:lnTo>
                <a:lnTo>
                  <a:pt x="1282625" y="3360893"/>
                </a:lnTo>
                <a:lnTo>
                  <a:pt x="1278225" y="3361164"/>
                </a:lnTo>
                <a:lnTo>
                  <a:pt x="1273825" y="3361571"/>
                </a:lnTo>
                <a:lnTo>
                  <a:pt x="1269625" y="3361978"/>
                </a:lnTo>
                <a:lnTo>
                  <a:pt x="1265224" y="3362520"/>
                </a:lnTo>
                <a:lnTo>
                  <a:pt x="1260824" y="3362791"/>
                </a:lnTo>
                <a:lnTo>
                  <a:pt x="1256624" y="3362926"/>
                </a:lnTo>
                <a:lnTo>
                  <a:pt x="1254424" y="3362791"/>
                </a:lnTo>
                <a:lnTo>
                  <a:pt x="1252424" y="3362655"/>
                </a:lnTo>
                <a:lnTo>
                  <a:pt x="1250424" y="3362520"/>
                </a:lnTo>
                <a:lnTo>
                  <a:pt x="1248424" y="3361978"/>
                </a:lnTo>
                <a:lnTo>
                  <a:pt x="1246224" y="3361435"/>
                </a:lnTo>
                <a:lnTo>
                  <a:pt x="1244224" y="3360758"/>
                </a:lnTo>
                <a:lnTo>
                  <a:pt x="1242424" y="3359809"/>
                </a:lnTo>
                <a:lnTo>
                  <a:pt x="1240424" y="3358995"/>
                </a:lnTo>
                <a:lnTo>
                  <a:pt x="1238624" y="3357640"/>
                </a:lnTo>
                <a:lnTo>
                  <a:pt x="1236624" y="3356149"/>
                </a:lnTo>
                <a:lnTo>
                  <a:pt x="1233624" y="3353437"/>
                </a:lnTo>
                <a:lnTo>
                  <a:pt x="1230424" y="3350455"/>
                </a:lnTo>
                <a:lnTo>
                  <a:pt x="1227624" y="3347337"/>
                </a:lnTo>
                <a:lnTo>
                  <a:pt x="1225224" y="3344219"/>
                </a:lnTo>
                <a:lnTo>
                  <a:pt x="1223024" y="3340966"/>
                </a:lnTo>
                <a:lnTo>
                  <a:pt x="1221024" y="3337713"/>
                </a:lnTo>
                <a:lnTo>
                  <a:pt x="1219224" y="3334459"/>
                </a:lnTo>
                <a:lnTo>
                  <a:pt x="1217624" y="3331070"/>
                </a:lnTo>
                <a:lnTo>
                  <a:pt x="1216224" y="3327681"/>
                </a:lnTo>
                <a:lnTo>
                  <a:pt x="1215023" y="3324292"/>
                </a:lnTo>
                <a:lnTo>
                  <a:pt x="1213823" y="3320768"/>
                </a:lnTo>
                <a:lnTo>
                  <a:pt x="1213023" y="3317379"/>
                </a:lnTo>
                <a:lnTo>
                  <a:pt x="1211423" y="3310059"/>
                </a:lnTo>
                <a:lnTo>
                  <a:pt x="1210423" y="3302874"/>
                </a:lnTo>
                <a:lnTo>
                  <a:pt x="1209623" y="3295554"/>
                </a:lnTo>
                <a:lnTo>
                  <a:pt x="1208823" y="3288098"/>
                </a:lnTo>
                <a:lnTo>
                  <a:pt x="1207823" y="3273323"/>
                </a:lnTo>
                <a:lnTo>
                  <a:pt x="1206823" y="3266002"/>
                </a:lnTo>
                <a:lnTo>
                  <a:pt x="1205623" y="3258818"/>
                </a:lnTo>
                <a:lnTo>
                  <a:pt x="1204023" y="3251633"/>
                </a:lnTo>
                <a:lnTo>
                  <a:pt x="1203223" y="3248109"/>
                </a:lnTo>
                <a:lnTo>
                  <a:pt x="1202023" y="3244720"/>
                </a:lnTo>
                <a:lnTo>
                  <a:pt x="1200223" y="3238891"/>
                </a:lnTo>
                <a:lnTo>
                  <a:pt x="1198623" y="3233062"/>
                </a:lnTo>
                <a:lnTo>
                  <a:pt x="1197223" y="3227097"/>
                </a:lnTo>
                <a:lnTo>
                  <a:pt x="1195823" y="3221268"/>
                </a:lnTo>
                <a:lnTo>
                  <a:pt x="1195023" y="3215168"/>
                </a:lnTo>
                <a:lnTo>
                  <a:pt x="1194223" y="3209068"/>
                </a:lnTo>
                <a:lnTo>
                  <a:pt x="1193023" y="3196868"/>
                </a:lnTo>
                <a:lnTo>
                  <a:pt x="1192023" y="3184532"/>
                </a:lnTo>
                <a:lnTo>
                  <a:pt x="1191023" y="3172196"/>
                </a:lnTo>
                <a:lnTo>
                  <a:pt x="1190223" y="3159860"/>
                </a:lnTo>
                <a:lnTo>
                  <a:pt x="1189023" y="3147660"/>
                </a:lnTo>
                <a:lnTo>
                  <a:pt x="1188823" y="3122040"/>
                </a:lnTo>
                <a:lnTo>
                  <a:pt x="1188823" y="3096284"/>
                </a:lnTo>
                <a:lnTo>
                  <a:pt x="1185623" y="3093979"/>
                </a:lnTo>
                <a:lnTo>
                  <a:pt x="1183223" y="3091539"/>
                </a:lnTo>
                <a:lnTo>
                  <a:pt x="1181023" y="3089099"/>
                </a:lnTo>
                <a:lnTo>
                  <a:pt x="1179423" y="3086388"/>
                </a:lnTo>
                <a:lnTo>
                  <a:pt x="1178423" y="3083812"/>
                </a:lnTo>
                <a:lnTo>
                  <a:pt x="1177623" y="3081237"/>
                </a:lnTo>
                <a:lnTo>
                  <a:pt x="1177223" y="3078390"/>
                </a:lnTo>
                <a:lnTo>
                  <a:pt x="1177023" y="3075408"/>
                </a:lnTo>
                <a:lnTo>
                  <a:pt x="1177023" y="3072696"/>
                </a:lnTo>
                <a:lnTo>
                  <a:pt x="1177223" y="3069714"/>
                </a:lnTo>
                <a:lnTo>
                  <a:pt x="1177823" y="3063885"/>
                </a:lnTo>
                <a:lnTo>
                  <a:pt x="1178623" y="3058056"/>
                </a:lnTo>
                <a:lnTo>
                  <a:pt x="1179223" y="3052227"/>
                </a:lnTo>
                <a:lnTo>
                  <a:pt x="1170823" y="3017524"/>
                </a:lnTo>
                <a:lnTo>
                  <a:pt x="1169023" y="3013729"/>
                </a:lnTo>
                <a:lnTo>
                  <a:pt x="1167223" y="3010204"/>
                </a:lnTo>
                <a:lnTo>
                  <a:pt x="1165623" y="3006544"/>
                </a:lnTo>
                <a:lnTo>
                  <a:pt x="1164223" y="3003020"/>
                </a:lnTo>
                <a:lnTo>
                  <a:pt x="1163022" y="2999224"/>
                </a:lnTo>
                <a:lnTo>
                  <a:pt x="1162222" y="2995564"/>
                </a:lnTo>
                <a:lnTo>
                  <a:pt x="1161222" y="2992039"/>
                </a:lnTo>
                <a:lnTo>
                  <a:pt x="1160622" y="2988244"/>
                </a:lnTo>
                <a:lnTo>
                  <a:pt x="1159622" y="2980653"/>
                </a:lnTo>
                <a:lnTo>
                  <a:pt x="1159222" y="2973332"/>
                </a:lnTo>
                <a:lnTo>
                  <a:pt x="1159022" y="2965877"/>
                </a:lnTo>
                <a:lnTo>
                  <a:pt x="1159022" y="2958285"/>
                </a:lnTo>
                <a:lnTo>
                  <a:pt x="1159622" y="2943103"/>
                </a:lnTo>
                <a:lnTo>
                  <a:pt x="1160022" y="2928056"/>
                </a:lnTo>
                <a:lnTo>
                  <a:pt x="1160222" y="2920600"/>
                </a:lnTo>
                <a:lnTo>
                  <a:pt x="1160022" y="2913009"/>
                </a:lnTo>
                <a:lnTo>
                  <a:pt x="1159422" y="2905553"/>
                </a:lnTo>
                <a:lnTo>
                  <a:pt x="1158422" y="2898233"/>
                </a:lnTo>
                <a:lnTo>
                  <a:pt x="1163823" y="2895251"/>
                </a:lnTo>
                <a:lnTo>
                  <a:pt x="1163422" y="2894302"/>
                </a:lnTo>
                <a:lnTo>
                  <a:pt x="1158422" y="2898233"/>
                </a:lnTo>
                <a:lnTo>
                  <a:pt x="1157422" y="2896878"/>
                </a:lnTo>
                <a:lnTo>
                  <a:pt x="1156422" y="2895522"/>
                </a:lnTo>
                <a:lnTo>
                  <a:pt x="1155022" y="2892946"/>
                </a:lnTo>
                <a:lnTo>
                  <a:pt x="1154022" y="2890100"/>
                </a:lnTo>
                <a:lnTo>
                  <a:pt x="1153222" y="2887389"/>
                </a:lnTo>
                <a:lnTo>
                  <a:pt x="1152822" y="2884406"/>
                </a:lnTo>
                <a:lnTo>
                  <a:pt x="1152622" y="2881424"/>
                </a:lnTo>
                <a:lnTo>
                  <a:pt x="1152022" y="2875459"/>
                </a:lnTo>
                <a:lnTo>
                  <a:pt x="1151622" y="2869359"/>
                </a:lnTo>
                <a:lnTo>
                  <a:pt x="1151222" y="2866513"/>
                </a:lnTo>
                <a:lnTo>
                  <a:pt x="1150422" y="2863666"/>
                </a:lnTo>
                <a:lnTo>
                  <a:pt x="1149622" y="2860955"/>
                </a:lnTo>
                <a:lnTo>
                  <a:pt x="1148022" y="2858244"/>
                </a:lnTo>
                <a:lnTo>
                  <a:pt x="1147022" y="2856888"/>
                </a:lnTo>
                <a:lnTo>
                  <a:pt x="1146222" y="2855668"/>
                </a:lnTo>
                <a:lnTo>
                  <a:pt x="1145022" y="2854448"/>
                </a:lnTo>
                <a:lnTo>
                  <a:pt x="1143622" y="2853363"/>
                </a:lnTo>
                <a:lnTo>
                  <a:pt x="1132022" y="2930767"/>
                </a:lnTo>
                <a:lnTo>
                  <a:pt x="1132422" y="2938494"/>
                </a:lnTo>
                <a:lnTo>
                  <a:pt x="1132422" y="2946221"/>
                </a:lnTo>
                <a:lnTo>
                  <a:pt x="1132022" y="2953812"/>
                </a:lnTo>
                <a:lnTo>
                  <a:pt x="1131222" y="2961539"/>
                </a:lnTo>
                <a:lnTo>
                  <a:pt x="1130022" y="2969130"/>
                </a:lnTo>
                <a:lnTo>
                  <a:pt x="1128622" y="2976586"/>
                </a:lnTo>
                <a:lnTo>
                  <a:pt x="1127022" y="2984177"/>
                </a:lnTo>
                <a:lnTo>
                  <a:pt x="1125422" y="2991497"/>
                </a:lnTo>
                <a:lnTo>
                  <a:pt x="1121822" y="3006544"/>
                </a:lnTo>
                <a:lnTo>
                  <a:pt x="1118222" y="3021456"/>
                </a:lnTo>
                <a:lnTo>
                  <a:pt x="1116822" y="3029047"/>
                </a:lnTo>
                <a:lnTo>
                  <a:pt x="1115422" y="3036502"/>
                </a:lnTo>
                <a:lnTo>
                  <a:pt x="1114222" y="3044094"/>
                </a:lnTo>
                <a:lnTo>
                  <a:pt x="1113622" y="3051821"/>
                </a:lnTo>
                <a:lnTo>
                  <a:pt x="1110821" y="3064699"/>
                </a:lnTo>
                <a:lnTo>
                  <a:pt x="1108021" y="3077441"/>
                </a:lnTo>
                <a:lnTo>
                  <a:pt x="1105221" y="3090319"/>
                </a:lnTo>
                <a:lnTo>
                  <a:pt x="1101621" y="3102790"/>
                </a:lnTo>
                <a:lnTo>
                  <a:pt x="1098021" y="3115126"/>
                </a:lnTo>
                <a:lnTo>
                  <a:pt x="1094221" y="3127598"/>
                </a:lnTo>
                <a:lnTo>
                  <a:pt x="1091821" y="3133562"/>
                </a:lnTo>
                <a:lnTo>
                  <a:pt x="1089621" y="3139662"/>
                </a:lnTo>
                <a:lnTo>
                  <a:pt x="1087021" y="3145491"/>
                </a:lnTo>
                <a:lnTo>
                  <a:pt x="1084621" y="3151320"/>
                </a:lnTo>
                <a:lnTo>
                  <a:pt x="1081821" y="3157285"/>
                </a:lnTo>
                <a:lnTo>
                  <a:pt x="1078821" y="3162978"/>
                </a:lnTo>
                <a:lnTo>
                  <a:pt x="1076021" y="3168672"/>
                </a:lnTo>
                <a:lnTo>
                  <a:pt x="1072821" y="3174365"/>
                </a:lnTo>
                <a:lnTo>
                  <a:pt x="1069421" y="3179923"/>
                </a:lnTo>
                <a:lnTo>
                  <a:pt x="1065621" y="3185345"/>
                </a:lnTo>
                <a:lnTo>
                  <a:pt x="1062021" y="3190768"/>
                </a:lnTo>
                <a:lnTo>
                  <a:pt x="1058020" y="3196190"/>
                </a:lnTo>
                <a:lnTo>
                  <a:pt x="1053820" y="3201477"/>
                </a:lnTo>
                <a:lnTo>
                  <a:pt x="1049420" y="3206492"/>
                </a:lnTo>
                <a:lnTo>
                  <a:pt x="1045020" y="3211644"/>
                </a:lnTo>
                <a:lnTo>
                  <a:pt x="1040220" y="3216795"/>
                </a:lnTo>
                <a:lnTo>
                  <a:pt x="1035220" y="3221539"/>
                </a:lnTo>
                <a:lnTo>
                  <a:pt x="1029820" y="3226284"/>
                </a:lnTo>
                <a:lnTo>
                  <a:pt x="1024420" y="3231164"/>
                </a:lnTo>
                <a:lnTo>
                  <a:pt x="1018420" y="3235773"/>
                </a:lnTo>
                <a:lnTo>
                  <a:pt x="1013020" y="3239704"/>
                </a:lnTo>
                <a:lnTo>
                  <a:pt x="1007619" y="3243500"/>
                </a:lnTo>
                <a:lnTo>
                  <a:pt x="1002019" y="3246889"/>
                </a:lnTo>
                <a:lnTo>
                  <a:pt x="996419" y="3250007"/>
                </a:lnTo>
                <a:lnTo>
                  <a:pt x="990619" y="3252582"/>
                </a:lnTo>
                <a:lnTo>
                  <a:pt x="985019" y="3254887"/>
                </a:lnTo>
                <a:lnTo>
                  <a:pt x="979219" y="3256920"/>
                </a:lnTo>
                <a:lnTo>
                  <a:pt x="973419" y="3258682"/>
                </a:lnTo>
                <a:lnTo>
                  <a:pt x="967419" y="3259902"/>
                </a:lnTo>
                <a:lnTo>
                  <a:pt x="961419" y="3260987"/>
                </a:lnTo>
                <a:lnTo>
                  <a:pt x="955218" y="3261393"/>
                </a:lnTo>
                <a:lnTo>
                  <a:pt x="949218" y="3261665"/>
                </a:lnTo>
                <a:lnTo>
                  <a:pt x="942818" y="3261529"/>
                </a:lnTo>
                <a:lnTo>
                  <a:pt x="936418" y="3261122"/>
                </a:lnTo>
                <a:lnTo>
                  <a:pt x="929818" y="3260309"/>
                </a:lnTo>
                <a:lnTo>
                  <a:pt x="923018" y="3259089"/>
                </a:lnTo>
                <a:lnTo>
                  <a:pt x="916218" y="3258818"/>
                </a:lnTo>
                <a:lnTo>
                  <a:pt x="910018" y="3258682"/>
                </a:lnTo>
                <a:lnTo>
                  <a:pt x="903217" y="3258682"/>
                </a:lnTo>
                <a:lnTo>
                  <a:pt x="896617" y="3258682"/>
                </a:lnTo>
                <a:lnTo>
                  <a:pt x="883417" y="3258953"/>
                </a:lnTo>
                <a:lnTo>
                  <a:pt x="870417" y="3259224"/>
                </a:lnTo>
                <a:lnTo>
                  <a:pt x="863817" y="3259224"/>
                </a:lnTo>
                <a:lnTo>
                  <a:pt x="857217" y="3259089"/>
                </a:lnTo>
                <a:lnTo>
                  <a:pt x="850616" y="3258818"/>
                </a:lnTo>
                <a:lnTo>
                  <a:pt x="844216" y="3258276"/>
                </a:lnTo>
                <a:lnTo>
                  <a:pt x="837616" y="3257598"/>
                </a:lnTo>
                <a:lnTo>
                  <a:pt x="831016" y="3256513"/>
                </a:lnTo>
                <a:lnTo>
                  <a:pt x="824616" y="3255293"/>
                </a:lnTo>
                <a:lnTo>
                  <a:pt x="818216" y="3253531"/>
                </a:lnTo>
                <a:lnTo>
                  <a:pt x="801416" y="3251362"/>
                </a:lnTo>
                <a:lnTo>
                  <a:pt x="797815" y="3251633"/>
                </a:lnTo>
                <a:lnTo>
                  <a:pt x="794215" y="3251769"/>
                </a:lnTo>
                <a:lnTo>
                  <a:pt x="790815" y="3251633"/>
                </a:lnTo>
                <a:lnTo>
                  <a:pt x="787615" y="3251362"/>
                </a:lnTo>
                <a:lnTo>
                  <a:pt x="784415" y="3250684"/>
                </a:lnTo>
                <a:lnTo>
                  <a:pt x="781615" y="3250007"/>
                </a:lnTo>
                <a:lnTo>
                  <a:pt x="778615" y="3248922"/>
                </a:lnTo>
                <a:lnTo>
                  <a:pt x="776015" y="3247702"/>
                </a:lnTo>
                <a:lnTo>
                  <a:pt x="773615" y="3246075"/>
                </a:lnTo>
                <a:lnTo>
                  <a:pt x="771215" y="3244449"/>
                </a:lnTo>
                <a:lnTo>
                  <a:pt x="769015" y="3242415"/>
                </a:lnTo>
                <a:lnTo>
                  <a:pt x="767215" y="3240246"/>
                </a:lnTo>
                <a:lnTo>
                  <a:pt x="765415" y="3237942"/>
                </a:lnTo>
                <a:lnTo>
                  <a:pt x="764015" y="3235502"/>
                </a:lnTo>
                <a:lnTo>
                  <a:pt x="762615" y="3232655"/>
                </a:lnTo>
                <a:lnTo>
                  <a:pt x="761615" y="3229673"/>
                </a:lnTo>
                <a:lnTo>
                  <a:pt x="759815" y="3224522"/>
                </a:lnTo>
                <a:lnTo>
                  <a:pt x="758015" y="3219370"/>
                </a:lnTo>
                <a:lnTo>
                  <a:pt x="754015" y="3209204"/>
                </a:lnTo>
                <a:lnTo>
                  <a:pt x="749615" y="3198901"/>
                </a:lnTo>
                <a:lnTo>
                  <a:pt x="745214" y="3188870"/>
                </a:lnTo>
                <a:lnTo>
                  <a:pt x="743214" y="3183719"/>
                </a:lnTo>
                <a:lnTo>
                  <a:pt x="741414" y="3178567"/>
                </a:lnTo>
                <a:lnTo>
                  <a:pt x="739814" y="3173281"/>
                </a:lnTo>
                <a:lnTo>
                  <a:pt x="738214" y="3167994"/>
                </a:lnTo>
                <a:lnTo>
                  <a:pt x="737014" y="3162843"/>
                </a:lnTo>
                <a:lnTo>
                  <a:pt x="736414" y="3157420"/>
                </a:lnTo>
                <a:lnTo>
                  <a:pt x="735614" y="3151862"/>
                </a:lnTo>
                <a:lnTo>
                  <a:pt x="735614" y="3146305"/>
                </a:lnTo>
                <a:lnTo>
                  <a:pt x="732214" y="3140882"/>
                </a:lnTo>
                <a:lnTo>
                  <a:pt x="729214" y="3135324"/>
                </a:lnTo>
                <a:lnTo>
                  <a:pt x="726414" y="3129495"/>
                </a:lnTo>
                <a:lnTo>
                  <a:pt x="723614" y="3123937"/>
                </a:lnTo>
                <a:lnTo>
                  <a:pt x="721014" y="3118244"/>
                </a:lnTo>
                <a:lnTo>
                  <a:pt x="719014" y="3112415"/>
                </a:lnTo>
                <a:lnTo>
                  <a:pt x="717014" y="3106722"/>
                </a:lnTo>
                <a:lnTo>
                  <a:pt x="715214" y="3100621"/>
                </a:lnTo>
                <a:lnTo>
                  <a:pt x="713414" y="3094792"/>
                </a:lnTo>
                <a:lnTo>
                  <a:pt x="712014" y="3088692"/>
                </a:lnTo>
                <a:lnTo>
                  <a:pt x="710614" y="3082863"/>
                </a:lnTo>
                <a:lnTo>
                  <a:pt x="709414" y="3076763"/>
                </a:lnTo>
                <a:lnTo>
                  <a:pt x="708614" y="3070663"/>
                </a:lnTo>
                <a:lnTo>
                  <a:pt x="707614" y="3064427"/>
                </a:lnTo>
                <a:lnTo>
                  <a:pt x="706214" y="3052092"/>
                </a:lnTo>
                <a:lnTo>
                  <a:pt x="705414" y="3050465"/>
                </a:lnTo>
                <a:lnTo>
                  <a:pt x="704614" y="3048567"/>
                </a:lnTo>
                <a:lnTo>
                  <a:pt x="704214" y="3046398"/>
                </a:lnTo>
                <a:lnTo>
                  <a:pt x="704014" y="3044229"/>
                </a:lnTo>
                <a:lnTo>
                  <a:pt x="704014" y="3039756"/>
                </a:lnTo>
                <a:lnTo>
                  <a:pt x="703814" y="3037451"/>
                </a:lnTo>
                <a:lnTo>
                  <a:pt x="703814" y="3035282"/>
                </a:lnTo>
                <a:lnTo>
                  <a:pt x="703214" y="3033114"/>
                </a:lnTo>
                <a:lnTo>
                  <a:pt x="702614" y="3031216"/>
                </a:lnTo>
                <a:lnTo>
                  <a:pt x="701414" y="3029589"/>
                </a:lnTo>
                <a:lnTo>
                  <a:pt x="700814" y="3028911"/>
                </a:lnTo>
                <a:lnTo>
                  <a:pt x="699814" y="3028369"/>
                </a:lnTo>
                <a:lnTo>
                  <a:pt x="699014" y="3027691"/>
                </a:lnTo>
                <a:lnTo>
                  <a:pt x="697814" y="3027285"/>
                </a:lnTo>
                <a:lnTo>
                  <a:pt x="696614" y="3026742"/>
                </a:lnTo>
                <a:lnTo>
                  <a:pt x="695413" y="3026471"/>
                </a:lnTo>
                <a:lnTo>
                  <a:pt x="693813" y="3026336"/>
                </a:lnTo>
                <a:lnTo>
                  <a:pt x="691813" y="3026200"/>
                </a:lnTo>
                <a:lnTo>
                  <a:pt x="689813" y="3026336"/>
                </a:lnTo>
                <a:lnTo>
                  <a:pt x="687813" y="3026471"/>
                </a:lnTo>
                <a:lnTo>
                  <a:pt x="685813" y="3032842"/>
                </a:lnTo>
                <a:lnTo>
                  <a:pt x="683613" y="3039078"/>
                </a:lnTo>
                <a:lnTo>
                  <a:pt x="681413" y="3045314"/>
                </a:lnTo>
                <a:lnTo>
                  <a:pt x="680013" y="3048296"/>
                </a:lnTo>
                <a:lnTo>
                  <a:pt x="678413" y="3051007"/>
                </a:lnTo>
                <a:lnTo>
                  <a:pt x="676813" y="3053854"/>
                </a:lnTo>
                <a:lnTo>
                  <a:pt x="674813" y="3056565"/>
                </a:lnTo>
                <a:lnTo>
                  <a:pt x="672813" y="3059141"/>
                </a:lnTo>
                <a:lnTo>
                  <a:pt x="670213" y="3061445"/>
                </a:lnTo>
                <a:lnTo>
                  <a:pt x="667813" y="3063614"/>
                </a:lnTo>
                <a:lnTo>
                  <a:pt x="664813" y="3065512"/>
                </a:lnTo>
                <a:lnTo>
                  <a:pt x="661413" y="3067410"/>
                </a:lnTo>
                <a:lnTo>
                  <a:pt x="657613" y="3069172"/>
                </a:lnTo>
                <a:lnTo>
                  <a:pt x="658613" y="3072832"/>
                </a:lnTo>
                <a:lnTo>
                  <a:pt x="659813" y="3076763"/>
                </a:lnTo>
                <a:lnTo>
                  <a:pt x="660413" y="3080694"/>
                </a:lnTo>
                <a:lnTo>
                  <a:pt x="660613" y="3082728"/>
                </a:lnTo>
                <a:lnTo>
                  <a:pt x="660613" y="3084626"/>
                </a:lnTo>
                <a:lnTo>
                  <a:pt x="660613" y="3086388"/>
                </a:lnTo>
                <a:lnTo>
                  <a:pt x="660213" y="3088286"/>
                </a:lnTo>
                <a:lnTo>
                  <a:pt x="659813" y="3089777"/>
                </a:lnTo>
                <a:lnTo>
                  <a:pt x="659013" y="3091404"/>
                </a:lnTo>
                <a:lnTo>
                  <a:pt x="658213" y="3092624"/>
                </a:lnTo>
                <a:lnTo>
                  <a:pt x="656813" y="3093844"/>
                </a:lnTo>
                <a:lnTo>
                  <a:pt x="655213" y="3094792"/>
                </a:lnTo>
                <a:lnTo>
                  <a:pt x="653213" y="3095606"/>
                </a:lnTo>
                <a:lnTo>
                  <a:pt x="648813" y="3096961"/>
                </a:lnTo>
                <a:lnTo>
                  <a:pt x="644613" y="3098588"/>
                </a:lnTo>
                <a:lnTo>
                  <a:pt x="640612" y="3100350"/>
                </a:lnTo>
                <a:lnTo>
                  <a:pt x="636812" y="3102384"/>
                </a:lnTo>
                <a:lnTo>
                  <a:pt x="633012" y="3104553"/>
                </a:lnTo>
                <a:lnTo>
                  <a:pt x="629412" y="3106722"/>
                </a:lnTo>
                <a:lnTo>
                  <a:pt x="625812" y="3109026"/>
                </a:lnTo>
                <a:lnTo>
                  <a:pt x="622412" y="3111466"/>
                </a:lnTo>
                <a:lnTo>
                  <a:pt x="615412" y="3116482"/>
                </a:lnTo>
                <a:lnTo>
                  <a:pt x="608812" y="3121497"/>
                </a:lnTo>
                <a:lnTo>
                  <a:pt x="602012" y="3126513"/>
                </a:lnTo>
                <a:lnTo>
                  <a:pt x="598612" y="3128953"/>
                </a:lnTo>
                <a:lnTo>
                  <a:pt x="595012" y="3131258"/>
                </a:lnTo>
                <a:lnTo>
                  <a:pt x="575411" y="3132749"/>
                </a:lnTo>
                <a:lnTo>
                  <a:pt x="555611" y="3134375"/>
                </a:lnTo>
                <a:lnTo>
                  <a:pt x="545811" y="3135189"/>
                </a:lnTo>
                <a:lnTo>
                  <a:pt x="535610" y="3135595"/>
                </a:lnTo>
                <a:lnTo>
                  <a:pt x="525810" y="3136002"/>
                </a:lnTo>
                <a:lnTo>
                  <a:pt x="516010" y="3136409"/>
                </a:lnTo>
                <a:lnTo>
                  <a:pt x="506010" y="3136680"/>
                </a:lnTo>
                <a:lnTo>
                  <a:pt x="496210" y="3136680"/>
                </a:lnTo>
                <a:lnTo>
                  <a:pt x="486409" y="3136409"/>
                </a:lnTo>
                <a:lnTo>
                  <a:pt x="476409" y="3135867"/>
                </a:lnTo>
                <a:lnTo>
                  <a:pt x="466609" y="3135324"/>
                </a:lnTo>
                <a:lnTo>
                  <a:pt x="456809" y="3134375"/>
                </a:lnTo>
                <a:lnTo>
                  <a:pt x="446809" y="3133155"/>
                </a:lnTo>
                <a:lnTo>
                  <a:pt x="437009" y="3131529"/>
                </a:lnTo>
                <a:lnTo>
                  <a:pt x="433608" y="3130851"/>
                </a:lnTo>
                <a:lnTo>
                  <a:pt x="430808" y="3129902"/>
                </a:lnTo>
                <a:lnTo>
                  <a:pt x="428208" y="3128682"/>
                </a:lnTo>
                <a:lnTo>
                  <a:pt x="426008" y="3127191"/>
                </a:lnTo>
                <a:lnTo>
                  <a:pt x="424208" y="3125700"/>
                </a:lnTo>
                <a:lnTo>
                  <a:pt x="422608" y="3123937"/>
                </a:lnTo>
                <a:lnTo>
                  <a:pt x="421208" y="3122175"/>
                </a:lnTo>
                <a:lnTo>
                  <a:pt x="420008" y="3120142"/>
                </a:lnTo>
                <a:lnTo>
                  <a:pt x="419208" y="3117973"/>
                </a:lnTo>
                <a:lnTo>
                  <a:pt x="418408" y="3115804"/>
                </a:lnTo>
                <a:lnTo>
                  <a:pt x="417008" y="3111331"/>
                </a:lnTo>
                <a:lnTo>
                  <a:pt x="415208" y="3102113"/>
                </a:lnTo>
                <a:lnTo>
                  <a:pt x="412008" y="3085168"/>
                </a:lnTo>
                <a:lnTo>
                  <a:pt x="408808" y="3068494"/>
                </a:lnTo>
                <a:lnTo>
                  <a:pt x="403208" y="3035011"/>
                </a:lnTo>
                <a:lnTo>
                  <a:pt x="384407" y="2878713"/>
                </a:lnTo>
                <a:lnTo>
                  <a:pt x="382808" y="2875731"/>
                </a:lnTo>
                <a:lnTo>
                  <a:pt x="381807" y="2873019"/>
                </a:lnTo>
                <a:lnTo>
                  <a:pt x="380807" y="2870037"/>
                </a:lnTo>
                <a:lnTo>
                  <a:pt x="380207" y="2867326"/>
                </a:lnTo>
                <a:lnTo>
                  <a:pt x="377407" y="2859870"/>
                </a:lnTo>
                <a:lnTo>
                  <a:pt x="374607" y="2852415"/>
                </a:lnTo>
                <a:lnTo>
                  <a:pt x="372207" y="2844959"/>
                </a:lnTo>
                <a:lnTo>
                  <a:pt x="370207" y="2837639"/>
                </a:lnTo>
                <a:lnTo>
                  <a:pt x="368007" y="2830047"/>
                </a:lnTo>
                <a:lnTo>
                  <a:pt x="366407" y="2822592"/>
                </a:lnTo>
                <a:lnTo>
                  <a:pt x="364807" y="2815000"/>
                </a:lnTo>
                <a:lnTo>
                  <a:pt x="363807" y="2807409"/>
                </a:lnTo>
                <a:lnTo>
                  <a:pt x="362807" y="2799818"/>
                </a:lnTo>
                <a:lnTo>
                  <a:pt x="362207" y="2792227"/>
                </a:lnTo>
                <a:lnTo>
                  <a:pt x="361607" y="2784771"/>
                </a:lnTo>
                <a:lnTo>
                  <a:pt x="361407" y="2777044"/>
                </a:lnTo>
                <a:lnTo>
                  <a:pt x="361407" y="2769453"/>
                </a:lnTo>
                <a:lnTo>
                  <a:pt x="361607" y="2761726"/>
                </a:lnTo>
                <a:lnTo>
                  <a:pt x="362207" y="2753999"/>
                </a:lnTo>
                <a:lnTo>
                  <a:pt x="362807" y="2746272"/>
                </a:lnTo>
                <a:lnTo>
                  <a:pt x="362407" y="2743290"/>
                </a:lnTo>
                <a:lnTo>
                  <a:pt x="362207" y="2740579"/>
                </a:lnTo>
                <a:lnTo>
                  <a:pt x="362207" y="2737597"/>
                </a:lnTo>
                <a:lnTo>
                  <a:pt x="362407" y="2734614"/>
                </a:lnTo>
                <a:lnTo>
                  <a:pt x="362807" y="2731768"/>
                </a:lnTo>
                <a:lnTo>
                  <a:pt x="363607" y="2728650"/>
                </a:lnTo>
                <a:lnTo>
                  <a:pt x="364607" y="2725532"/>
                </a:lnTo>
                <a:lnTo>
                  <a:pt x="366007" y="2722550"/>
                </a:lnTo>
                <a:lnTo>
                  <a:pt x="364607" y="2714145"/>
                </a:lnTo>
                <a:lnTo>
                  <a:pt x="362807" y="2712112"/>
                </a:lnTo>
                <a:lnTo>
                  <a:pt x="361207" y="2710078"/>
                </a:lnTo>
                <a:lnTo>
                  <a:pt x="359807" y="2708045"/>
                </a:lnTo>
                <a:lnTo>
                  <a:pt x="358807" y="2706012"/>
                </a:lnTo>
                <a:lnTo>
                  <a:pt x="357607" y="2703978"/>
                </a:lnTo>
                <a:lnTo>
                  <a:pt x="356607" y="2701809"/>
                </a:lnTo>
                <a:lnTo>
                  <a:pt x="355207" y="2697607"/>
                </a:lnTo>
                <a:lnTo>
                  <a:pt x="354407" y="2693269"/>
                </a:lnTo>
                <a:lnTo>
                  <a:pt x="354007" y="2688796"/>
                </a:lnTo>
                <a:lnTo>
                  <a:pt x="353607" y="2684187"/>
                </a:lnTo>
                <a:lnTo>
                  <a:pt x="353407" y="2679713"/>
                </a:lnTo>
                <a:lnTo>
                  <a:pt x="354007" y="2670631"/>
                </a:lnTo>
                <a:lnTo>
                  <a:pt x="354207" y="2661549"/>
                </a:lnTo>
                <a:lnTo>
                  <a:pt x="354207" y="2656940"/>
                </a:lnTo>
                <a:lnTo>
                  <a:pt x="353607" y="2652195"/>
                </a:lnTo>
                <a:lnTo>
                  <a:pt x="353007" y="2647722"/>
                </a:lnTo>
                <a:lnTo>
                  <a:pt x="351807" y="2643248"/>
                </a:lnTo>
                <a:lnTo>
                  <a:pt x="351007" y="2645146"/>
                </a:lnTo>
                <a:lnTo>
                  <a:pt x="350207" y="2647179"/>
                </a:lnTo>
                <a:lnTo>
                  <a:pt x="349007" y="2650975"/>
                </a:lnTo>
                <a:lnTo>
                  <a:pt x="348207" y="2655042"/>
                </a:lnTo>
                <a:lnTo>
                  <a:pt x="347807" y="2659109"/>
                </a:lnTo>
                <a:lnTo>
                  <a:pt x="347807" y="2663040"/>
                </a:lnTo>
                <a:lnTo>
                  <a:pt x="347807" y="2667242"/>
                </a:lnTo>
                <a:lnTo>
                  <a:pt x="348007" y="2675240"/>
                </a:lnTo>
                <a:lnTo>
                  <a:pt x="348007" y="2679307"/>
                </a:lnTo>
                <a:lnTo>
                  <a:pt x="348007" y="2683374"/>
                </a:lnTo>
                <a:lnTo>
                  <a:pt x="347607" y="2687169"/>
                </a:lnTo>
                <a:lnTo>
                  <a:pt x="346807" y="2691100"/>
                </a:lnTo>
                <a:lnTo>
                  <a:pt x="345807" y="2694896"/>
                </a:lnTo>
                <a:lnTo>
                  <a:pt x="345007" y="2696794"/>
                </a:lnTo>
                <a:lnTo>
                  <a:pt x="344207" y="2698556"/>
                </a:lnTo>
                <a:lnTo>
                  <a:pt x="343007" y="2700318"/>
                </a:lnTo>
                <a:lnTo>
                  <a:pt x="341807" y="2702216"/>
                </a:lnTo>
                <a:lnTo>
                  <a:pt x="340407" y="2703843"/>
                </a:lnTo>
                <a:lnTo>
                  <a:pt x="338807" y="2705605"/>
                </a:lnTo>
                <a:lnTo>
                  <a:pt x="337807" y="2722550"/>
                </a:lnTo>
                <a:lnTo>
                  <a:pt x="336407" y="2739495"/>
                </a:lnTo>
                <a:lnTo>
                  <a:pt x="334807" y="2756439"/>
                </a:lnTo>
                <a:lnTo>
                  <a:pt x="333007" y="2773249"/>
                </a:lnTo>
                <a:lnTo>
                  <a:pt x="331206" y="2790329"/>
                </a:lnTo>
                <a:lnTo>
                  <a:pt x="329206" y="2807138"/>
                </a:lnTo>
                <a:lnTo>
                  <a:pt x="325006" y="2840892"/>
                </a:lnTo>
                <a:lnTo>
                  <a:pt x="320206" y="2874375"/>
                </a:lnTo>
                <a:lnTo>
                  <a:pt x="315006" y="2907858"/>
                </a:lnTo>
                <a:lnTo>
                  <a:pt x="309206" y="2941476"/>
                </a:lnTo>
                <a:lnTo>
                  <a:pt x="303406" y="2974959"/>
                </a:lnTo>
                <a:lnTo>
                  <a:pt x="297206" y="3008442"/>
                </a:lnTo>
                <a:lnTo>
                  <a:pt x="290606" y="3041789"/>
                </a:lnTo>
                <a:lnTo>
                  <a:pt x="277405" y="3108484"/>
                </a:lnTo>
                <a:lnTo>
                  <a:pt x="263605" y="3175178"/>
                </a:lnTo>
                <a:lnTo>
                  <a:pt x="250405" y="3241873"/>
                </a:lnTo>
                <a:lnTo>
                  <a:pt x="251405" y="3244449"/>
                </a:lnTo>
                <a:lnTo>
                  <a:pt x="251805" y="3246889"/>
                </a:lnTo>
                <a:lnTo>
                  <a:pt x="252205" y="3249193"/>
                </a:lnTo>
                <a:lnTo>
                  <a:pt x="252205" y="3251498"/>
                </a:lnTo>
                <a:lnTo>
                  <a:pt x="252205" y="3253802"/>
                </a:lnTo>
                <a:lnTo>
                  <a:pt x="251805" y="3256107"/>
                </a:lnTo>
                <a:lnTo>
                  <a:pt x="251405" y="3258276"/>
                </a:lnTo>
                <a:lnTo>
                  <a:pt x="250605" y="3260580"/>
                </a:lnTo>
                <a:lnTo>
                  <a:pt x="249005" y="3264918"/>
                </a:lnTo>
                <a:lnTo>
                  <a:pt x="247005" y="3269120"/>
                </a:lnTo>
                <a:lnTo>
                  <a:pt x="242605" y="3277660"/>
                </a:lnTo>
                <a:lnTo>
                  <a:pt x="241805" y="3281320"/>
                </a:lnTo>
                <a:lnTo>
                  <a:pt x="240605" y="3284845"/>
                </a:lnTo>
                <a:lnTo>
                  <a:pt x="239405" y="3288641"/>
                </a:lnTo>
                <a:lnTo>
                  <a:pt x="238005" y="3292165"/>
                </a:lnTo>
                <a:lnTo>
                  <a:pt x="236805" y="3295690"/>
                </a:lnTo>
                <a:lnTo>
                  <a:pt x="235205" y="3299079"/>
                </a:lnTo>
                <a:lnTo>
                  <a:pt x="233205" y="3302739"/>
                </a:lnTo>
                <a:lnTo>
                  <a:pt x="231405" y="3306128"/>
                </a:lnTo>
                <a:lnTo>
                  <a:pt x="229405" y="3309381"/>
                </a:lnTo>
                <a:lnTo>
                  <a:pt x="227404" y="3312770"/>
                </a:lnTo>
                <a:lnTo>
                  <a:pt x="225405" y="3315752"/>
                </a:lnTo>
                <a:lnTo>
                  <a:pt x="223004" y="3319006"/>
                </a:lnTo>
                <a:lnTo>
                  <a:pt x="220604" y="3321988"/>
                </a:lnTo>
                <a:lnTo>
                  <a:pt x="218004" y="3325106"/>
                </a:lnTo>
                <a:lnTo>
                  <a:pt x="215604" y="3327817"/>
                </a:lnTo>
                <a:lnTo>
                  <a:pt x="213004" y="3330664"/>
                </a:lnTo>
                <a:lnTo>
                  <a:pt x="210204" y="3333239"/>
                </a:lnTo>
                <a:lnTo>
                  <a:pt x="207604" y="3335815"/>
                </a:lnTo>
                <a:lnTo>
                  <a:pt x="204604" y="3338255"/>
                </a:lnTo>
                <a:lnTo>
                  <a:pt x="201804" y="3340559"/>
                </a:lnTo>
                <a:lnTo>
                  <a:pt x="198804" y="3342728"/>
                </a:lnTo>
                <a:lnTo>
                  <a:pt x="195804" y="3344626"/>
                </a:lnTo>
                <a:lnTo>
                  <a:pt x="193004" y="3346388"/>
                </a:lnTo>
                <a:lnTo>
                  <a:pt x="190004" y="3348151"/>
                </a:lnTo>
                <a:lnTo>
                  <a:pt x="187004" y="3349642"/>
                </a:lnTo>
                <a:lnTo>
                  <a:pt x="184004" y="3350997"/>
                </a:lnTo>
                <a:lnTo>
                  <a:pt x="181004" y="3352082"/>
                </a:lnTo>
                <a:lnTo>
                  <a:pt x="178204" y="3353166"/>
                </a:lnTo>
                <a:lnTo>
                  <a:pt x="175204" y="3353980"/>
                </a:lnTo>
                <a:lnTo>
                  <a:pt x="172203" y="3354657"/>
                </a:lnTo>
                <a:lnTo>
                  <a:pt x="169203" y="3355064"/>
                </a:lnTo>
                <a:lnTo>
                  <a:pt x="166203" y="3355200"/>
                </a:lnTo>
                <a:lnTo>
                  <a:pt x="163803" y="3356284"/>
                </a:lnTo>
                <a:lnTo>
                  <a:pt x="161003" y="3357369"/>
                </a:lnTo>
                <a:lnTo>
                  <a:pt x="158403" y="3358182"/>
                </a:lnTo>
                <a:lnTo>
                  <a:pt x="156003" y="3358995"/>
                </a:lnTo>
                <a:lnTo>
                  <a:pt x="153203" y="3359673"/>
                </a:lnTo>
                <a:lnTo>
                  <a:pt x="150803" y="3360351"/>
                </a:lnTo>
                <a:lnTo>
                  <a:pt x="145403" y="3361300"/>
                </a:lnTo>
                <a:lnTo>
                  <a:pt x="140003" y="3361842"/>
                </a:lnTo>
                <a:lnTo>
                  <a:pt x="134803" y="3362249"/>
                </a:lnTo>
                <a:lnTo>
                  <a:pt x="129403" y="3362384"/>
                </a:lnTo>
                <a:lnTo>
                  <a:pt x="124002" y="3362520"/>
                </a:lnTo>
                <a:lnTo>
                  <a:pt x="113202" y="3362520"/>
                </a:lnTo>
                <a:lnTo>
                  <a:pt x="107802" y="3362520"/>
                </a:lnTo>
                <a:lnTo>
                  <a:pt x="102402" y="3362655"/>
                </a:lnTo>
                <a:lnTo>
                  <a:pt x="97202" y="3362791"/>
                </a:lnTo>
                <a:lnTo>
                  <a:pt x="91602" y="3363333"/>
                </a:lnTo>
                <a:lnTo>
                  <a:pt x="86402" y="3364011"/>
                </a:lnTo>
                <a:lnTo>
                  <a:pt x="81202" y="3365095"/>
                </a:lnTo>
                <a:lnTo>
                  <a:pt x="34001" y="3362655"/>
                </a:lnTo>
                <a:lnTo>
                  <a:pt x="30201" y="3362655"/>
                </a:lnTo>
                <a:lnTo>
                  <a:pt x="26001" y="3362520"/>
                </a:lnTo>
                <a:lnTo>
                  <a:pt x="24001" y="3362384"/>
                </a:lnTo>
                <a:lnTo>
                  <a:pt x="21800" y="3361978"/>
                </a:lnTo>
                <a:lnTo>
                  <a:pt x="20001" y="3361571"/>
                </a:lnTo>
                <a:lnTo>
                  <a:pt x="18000" y="3361164"/>
                </a:lnTo>
                <a:lnTo>
                  <a:pt x="16400" y="3360486"/>
                </a:lnTo>
                <a:lnTo>
                  <a:pt x="14800" y="3359673"/>
                </a:lnTo>
                <a:lnTo>
                  <a:pt x="13600" y="3358995"/>
                </a:lnTo>
                <a:lnTo>
                  <a:pt x="12600" y="3358046"/>
                </a:lnTo>
                <a:lnTo>
                  <a:pt x="11600" y="3356962"/>
                </a:lnTo>
                <a:lnTo>
                  <a:pt x="11200" y="3355877"/>
                </a:lnTo>
                <a:lnTo>
                  <a:pt x="11200" y="3354657"/>
                </a:lnTo>
                <a:lnTo>
                  <a:pt x="11400" y="3353166"/>
                </a:lnTo>
                <a:lnTo>
                  <a:pt x="12400" y="3349371"/>
                </a:lnTo>
                <a:lnTo>
                  <a:pt x="13200" y="3345711"/>
                </a:lnTo>
                <a:lnTo>
                  <a:pt x="13600" y="3342051"/>
                </a:lnTo>
                <a:lnTo>
                  <a:pt x="14400" y="3338390"/>
                </a:lnTo>
                <a:lnTo>
                  <a:pt x="14600" y="3334730"/>
                </a:lnTo>
                <a:lnTo>
                  <a:pt x="14800" y="3330935"/>
                </a:lnTo>
                <a:lnTo>
                  <a:pt x="14800" y="3323750"/>
                </a:lnTo>
                <a:lnTo>
                  <a:pt x="14200" y="3316566"/>
                </a:lnTo>
                <a:lnTo>
                  <a:pt x="13400" y="3309381"/>
                </a:lnTo>
                <a:lnTo>
                  <a:pt x="12400" y="3302061"/>
                </a:lnTo>
                <a:lnTo>
                  <a:pt x="11000" y="3295012"/>
                </a:lnTo>
                <a:lnTo>
                  <a:pt x="8000" y="3280643"/>
                </a:lnTo>
                <a:lnTo>
                  <a:pt x="6600" y="3273458"/>
                </a:lnTo>
                <a:lnTo>
                  <a:pt x="5400" y="3266409"/>
                </a:lnTo>
                <a:lnTo>
                  <a:pt x="4600" y="3259089"/>
                </a:lnTo>
                <a:lnTo>
                  <a:pt x="3800" y="3251769"/>
                </a:lnTo>
                <a:lnTo>
                  <a:pt x="3600" y="3244720"/>
                </a:lnTo>
                <a:lnTo>
                  <a:pt x="3600" y="3241060"/>
                </a:lnTo>
                <a:lnTo>
                  <a:pt x="3800" y="3237400"/>
                </a:lnTo>
                <a:lnTo>
                  <a:pt x="4400" y="3231842"/>
                </a:lnTo>
                <a:lnTo>
                  <a:pt x="4600" y="3226284"/>
                </a:lnTo>
                <a:lnTo>
                  <a:pt x="4600" y="3215168"/>
                </a:lnTo>
                <a:lnTo>
                  <a:pt x="4200" y="3204188"/>
                </a:lnTo>
                <a:lnTo>
                  <a:pt x="3400" y="3193072"/>
                </a:lnTo>
                <a:lnTo>
                  <a:pt x="1800" y="3170841"/>
                </a:lnTo>
                <a:lnTo>
                  <a:pt x="1000" y="3159725"/>
                </a:lnTo>
                <a:lnTo>
                  <a:pt x="200" y="3148609"/>
                </a:lnTo>
                <a:lnTo>
                  <a:pt x="0" y="3137493"/>
                </a:lnTo>
                <a:lnTo>
                  <a:pt x="0" y="3126513"/>
                </a:lnTo>
                <a:lnTo>
                  <a:pt x="200" y="3120955"/>
                </a:lnTo>
                <a:lnTo>
                  <a:pt x="400" y="3115397"/>
                </a:lnTo>
                <a:lnTo>
                  <a:pt x="1000" y="3109975"/>
                </a:lnTo>
                <a:lnTo>
                  <a:pt x="1600" y="3104417"/>
                </a:lnTo>
                <a:lnTo>
                  <a:pt x="2600" y="3098859"/>
                </a:lnTo>
                <a:lnTo>
                  <a:pt x="3600" y="3093437"/>
                </a:lnTo>
                <a:lnTo>
                  <a:pt x="4800" y="3088015"/>
                </a:lnTo>
                <a:lnTo>
                  <a:pt x="6400" y="3082457"/>
                </a:lnTo>
                <a:lnTo>
                  <a:pt x="8000" y="3077034"/>
                </a:lnTo>
                <a:lnTo>
                  <a:pt x="10000" y="3071612"/>
                </a:lnTo>
                <a:lnTo>
                  <a:pt x="12400" y="3066190"/>
                </a:lnTo>
                <a:lnTo>
                  <a:pt x="14800" y="3060767"/>
                </a:lnTo>
                <a:lnTo>
                  <a:pt x="15600" y="3047618"/>
                </a:lnTo>
                <a:lnTo>
                  <a:pt x="16000" y="3034605"/>
                </a:lnTo>
                <a:lnTo>
                  <a:pt x="16400" y="3021727"/>
                </a:lnTo>
                <a:lnTo>
                  <a:pt x="17200" y="3008577"/>
                </a:lnTo>
                <a:lnTo>
                  <a:pt x="18000" y="2995564"/>
                </a:lnTo>
                <a:lnTo>
                  <a:pt x="18601" y="2989057"/>
                </a:lnTo>
                <a:lnTo>
                  <a:pt x="19601" y="2982550"/>
                </a:lnTo>
                <a:lnTo>
                  <a:pt x="20801" y="2976044"/>
                </a:lnTo>
                <a:lnTo>
                  <a:pt x="21800" y="2969672"/>
                </a:lnTo>
                <a:lnTo>
                  <a:pt x="23401" y="2963301"/>
                </a:lnTo>
                <a:lnTo>
                  <a:pt x="25401" y="2956930"/>
                </a:lnTo>
                <a:lnTo>
                  <a:pt x="23801" y="2949745"/>
                </a:lnTo>
                <a:lnTo>
                  <a:pt x="22401" y="2942696"/>
                </a:lnTo>
                <a:lnTo>
                  <a:pt x="21601" y="2935512"/>
                </a:lnTo>
                <a:lnTo>
                  <a:pt x="21400" y="2928598"/>
                </a:lnTo>
                <a:lnTo>
                  <a:pt x="21400" y="2921549"/>
                </a:lnTo>
                <a:lnTo>
                  <a:pt x="21601" y="2914365"/>
                </a:lnTo>
                <a:lnTo>
                  <a:pt x="22401" y="2907451"/>
                </a:lnTo>
                <a:lnTo>
                  <a:pt x="23001" y="2900402"/>
                </a:lnTo>
                <a:lnTo>
                  <a:pt x="25001" y="2886440"/>
                </a:lnTo>
                <a:lnTo>
                  <a:pt x="27401" y="2872342"/>
                </a:lnTo>
                <a:lnTo>
                  <a:pt x="29601" y="2858515"/>
                </a:lnTo>
                <a:lnTo>
                  <a:pt x="30601" y="2851466"/>
                </a:lnTo>
                <a:lnTo>
                  <a:pt x="31201" y="2844688"/>
                </a:lnTo>
                <a:lnTo>
                  <a:pt x="33801" y="2818525"/>
                </a:lnTo>
                <a:lnTo>
                  <a:pt x="36001" y="2792498"/>
                </a:lnTo>
                <a:lnTo>
                  <a:pt x="38401" y="2766335"/>
                </a:lnTo>
                <a:lnTo>
                  <a:pt x="40201" y="2740172"/>
                </a:lnTo>
                <a:lnTo>
                  <a:pt x="41801" y="2714145"/>
                </a:lnTo>
                <a:lnTo>
                  <a:pt x="43401" y="2687982"/>
                </a:lnTo>
                <a:lnTo>
                  <a:pt x="44401" y="2661820"/>
                </a:lnTo>
                <a:lnTo>
                  <a:pt x="45601" y="2635521"/>
                </a:lnTo>
                <a:lnTo>
                  <a:pt x="43401" y="2280224"/>
                </a:lnTo>
                <a:lnTo>
                  <a:pt x="44201" y="2254332"/>
                </a:lnTo>
                <a:lnTo>
                  <a:pt x="44001" y="2232643"/>
                </a:lnTo>
                <a:lnTo>
                  <a:pt x="43801" y="2210953"/>
                </a:lnTo>
                <a:lnTo>
                  <a:pt x="40201" y="1977116"/>
                </a:lnTo>
                <a:lnTo>
                  <a:pt x="39401" y="1918555"/>
                </a:lnTo>
                <a:lnTo>
                  <a:pt x="38801" y="1860129"/>
                </a:lnTo>
                <a:lnTo>
                  <a:pt x="38401" y="1801703"/>
                </a:lnTo>
                <a:lnTo>
                  <a:pt x="37801" y="1743278"/>
                </a:lnTo>
                <a:lnTo>
                  <a:pt x="37801" y="1732840"/>
                </a:lnTo>
                <a:lnTo>
                  <a:pt x="37401" y="1722402"/>
                </a:lnTo>
                <a:lnTo>
                  <a:pt x="36201" y="1701662"/>
                </a:lnTo>
                <a:lnTo>
                  <a:pt x="34801" y="1680786"/>
                </a:lnTo>
                <a:lnTo>
                  <a:pt x="34401" y="1670212"/>
                </a:lnTo>
                <a:lnTo>
                  <a:pt x="34001" y="1659910"/>
                </a:lnTo>
                <a:lnTo>
                  <a:pt x="33801" y="1649607"/>
                </a:lnTo>
                <a:lnTo>
                  <a:pt x="33801" y="1639034"/>
                </a:lnTo>
                <a:lnTo>
                  <a:pt x="34001" y="1628731"/>
                </a:lnTo>
                <a:lnTo>
                  <a:pt x="34601" y="1618293"/>
                </a:lnTo>
                <a:lnTo>
                  <a:pt x="35601" y="1607855"/>
                </a:lnTo>
                <a:lnTo>
                  <a:pt x="37201" y="1597417"/>
                </a:lnTo>
                <a:lnTo>
                  <a:pt x="38001" y="1592402"/>
                </a:lnTo>
                <a:lnTo>
                  <a:pt x="39201" y="1587115"/>
                </a:lnTo>
                <a:lnTo>
                  <a:pt x="40601" y="1581964"/>
                </a:lnTo>
                <a:lnTo>
                  <a:pt x="42001" y="1576812"/>
                </a:lnTo>
                <a:lnTo>
                  <a:pt x="39601" y="1562714"/>
                </a:lnTo>
                <a:lnTo>
                  <a:pt x="37801" y="1548481"/>
                </a:lnTo>
                <a:lnTo>
                  <a:pt x="36401" y="1534383"/>
                </a:lnTo>
                <a:lnTo>
                  <a:pt x="35601" y="1520149"/>
                </a:lnTo>
                <a:lnTo>
                  <a:pt x="34601" y="1505916"/>
                </a:lnTo>
                <a:lnTo>
                  <a:pt x="34201" y="1491682"/>
                </a:lnTo>
                <a:lnTo>
                  <a:pt x="34001" y="1477584"/>
                </a:lnTo>
                <a:lnTo>
                  <a:pt x="33801" y="1463486"/>
                </a:lnTo>
                <a:lnTo>
                  <a:pt x="34201" y="1435019"/>
                </a:lnTo>
                <a:lnTo>
                  <a:pt x="34601" y="1406551"/>
                </a:lnTo>
                <a:lnTo>
                  <a:pt x="35401" y="1378084"/>
                </a:lnTo>
                <a:lnTo>
                  <a:pt x="35801" y="1349888"/>
                </a:lnTo>
                <a:lnTo>
                  <a:pt x="36001" y="1333757"/>
                </a:lnTo>
                <a:lnTo>
                  <a:pt x="35801" y="1317761"/>
                </a:lnTo>
                <a:lnTo>
                  <a:pt x="35401" y="1285498"/>
                </a:lnTo>
                <a:lnTo>
                  <a:pt x="34801" y="1253371"/>
                </a:lnTo>
                <a:lnTo>
                  <a:pt x="34601" y="1221243"/>
                </a:lnTo>
                <a:lnTo>
                  <a:pt x="34601" y="1205112"/>
                </a:lnTo>
                <a:lnTo>
                  <a:pt x="34801" y="1188981"/>
                </a:lnTo>
                <a:lnTo>
                  <a:pt x="35401" y="1172849"/>
                </a:lnTo>
                <a:lnTo>
                  <a:pt x="36001" y="1156853"/>
                </a:lnTo>
                <a:lnTo>
                  <a:pt x="37001" y="1140857"/>
                </a:lnTo>
                <a:lnTo>
                  <a:pt x="38001" y="1124862"/>
                </a:lnTo>
                <a:lnTo>
                  <a:pt x="39601" y="1108730"/>
                </a:lnTo>
                <a:lnTo>
                  <a:pt x="41801" y="1092599"/>
                </a:lnTo>
                <a:lnTo>
                  <a:pt x="40201" y="1076738"/>
                </a:lnTo>
                <a:lnTo>
                  <a:pt x="39001" y="1060607"/>
                </a:lnTo>
                <a:lnTo>
                  <a:pt x="37801" y="1044747"/>
                </a:lnTo>
                <a:lnTo>
                  <a:pt x="37001" y="1028615"/>
                </a:lnTo>
                <a:lnTo>
                  <a:pt x="36201" y="1012619"/>
                </a:lnTo>
                <a:lnTo>
                  <a:pt x="35601" y="996624"/>
                </a:lnTo>
                <a:lnTo>
                  <a:pt x="35401" y="980628"/>
                </a:lnTo>
                <a:lnTo>
                  <a:pt x="35201" y="964632"/>
                </a:lnTo>
                <a:lnTo>
                  <a:pt x="35201" y="932640"/>
                </a:lnTo>
                <a:lnTo>
                  <a:pt x="35601" y="900648"/>
                </a:lnTo>
                <a:lnTo>
                  <a:pt x="36201" y="868657"/>
                </a:lnTo>
                <a:lnTo>
                  <a:pt x="37401" y="836665"/>
                </a:lnTo>
                <a:lnTo>
                  <a:pt x="40001" y="772682"/>
                </a:lnTo>
                <a:lnTo>
                  <a:pt x="41001" y="740690"/>
                </a:lnTo>
                <a:lnTo>
                  <a:pt x="42201" y="708698"/>
                </a:lnTo>
                <a:lnTo>
                  <a:pt x="43201" y="676706"/>
                </a:lnTo>
                <a:lnTo>
                  <a:pt x="43801" y="644579"/>
                </a:lnTo>
                <a:lnTo>
                  <a:pt x="43801" y="612587"/>
                </a:lnTo>
                <a:lnTo>
                  <a:pt x="43801" y="596592"/>
                </a:lnTo>
                <a:lnTo>
                  <a:pt x="43401" y="580596"/>
                </a:lnTo>
                <a:lnTo>
                  <a:pt x="44201" y="572056"/>
                </a:lnTo>
                <a:lnTo>
                  <a:pt x="43201" y="409928"/>
                </a:lnTo>
                <a:lnTo>
                  <a:pt x="42801" y="401388"/>
                </a:lnTo>
                <a:lnTo>
                  <a:pt x="42801" y="397185"/>
                </a:lnTo>
                <a:lnTo>
                  <a:pt x="43201" y="393119"/>
                </a:lnTo>
                <a:lnTo>
                  <a:pt x="43601" y="391085"/>
                </a:lnTo>
                <a:lnTo>
                  <a:pt x="44001" y="389052"/>
                </a:lnTo>
                <a:lnTo>
                  <a:pt x="44601" y="387154"/>
                </a:lnTo>
                <a:lnTo>
                  <a:pt x="45601" y="385121"/>
                </a:lnTo>
                <a:lnTo>
                  <a:pt x="46801" y="383359"/>
                </a:lnTo>
                <a:lnTo>
                  <a:pt x="48201" y="381596"/>
                </a:lnTo>
                <a:lnTo>
                  <a:pt x="49801" y="379834"/>
                </a:lnTo>
                <a:lnTo>
                  <a:pt x="51801" y="378072"/>
                </a:lnTo>
                <a:lnTo>
                  <a:pt x="50201" y="376174"/>
                </a:lnTo>
                <a:lnTo>
                  <a:pt x="48801" y="374412"/>
                </a:lnTo>
                <a:lnTo>
                  <a:pt x="47801" y="372514"/>
                </a:lnTo>
                <a:lnTo>
                  <a:pt x="47001" y="370616"/>
                </a:lnTo>
                <a:lnTo>
                  <a:pt x="46001" y="368854"/>
                </a:lnTo>
                <a:lnTo>
                  <a:pt x="45601" y="367092"/>
                </a:lnTo>
                <a:lnTo>
                  <a:pt x="45001" y="365194"/>
                </a:lnTo>
                <a:lnTo>
                  <a:pt x="44601" y="363432"/>
                </a:lnTo>
                <a:lnTo>
                  <a:pt x="44401" y="359636"/>
                </a:lnTo>
                <a:lnTo>
                  <a:pt x="44401" y="356111"/>
                </a:lnTo>
                <a:lnTo>
                  <a:pt x="45201" y="352587"/>
                </a:lnTo>
                <a:lnTo>
                  <a:pt x="45801" y="348927"/>
                </a:lnTo>
                <a:lnTo>
                  <a:pt x="47001" y="345267"/>
                </a:lnTo>
                <a:lnTo>
                  <a:pt x="48201" y="341742"/>
                </a:lnTo>
                <a:lnTo>
                  <a:pt x="50601" y="334693"/>
                </a:lnTo>
                <a:lnTo>
                  <a:pt x="52001" y="331033"/>
                </a:lnTo>
                <a:lnTo>
                  <a:pt x="53201" y="327509"/>
                </a:lnTo>
                <a:lnTo>
                  <a:pt x="54001" y="323849"/>
                </a:lnTo>
                <a:lnTo>
                  <a:pt x="54801" y="320324"/>
                </a:lnTo>
                <a:lnTo>
                  <a:pt x="53001" y="317071"/>
                </a:lnTo>
                <a:lnTo>
                  <a:pt x="51801" y="313817"/>
                </a:lnTo>
                <a:lnTo>
                  <a:pt x="51001" y="310699"/>
                </a:lnTo>
                <a:lnTo>
                  <a:pt x="50601" y="307446"/>
                </a:lnTo>
                <a:lnTo>
                  <a:pt x="50401" y="304193"/>
                </a:lnTo>
                <a:lnTo>
                  <a:pt x="50401" y="300939"/>
                </a:lnTo>
                <a:lnTo>
                  <a:pt x="50601" y="297686"/>
                </a:lnTo>
                <a:lnTo>
                  <a:pt x="51001" y="294432"/>
                </a:lnTo>
                <a:lnTo>
                  <a:pt x="53201" y="281419"/>
                </a:lnTo>
                <a:lnTo>
                  <a:pt x="53601" y="278165"/>
                </a:lnTo>
                <a:lnTo>
                  <a:pt x="53801" y="274912"/>
                </a:lnTo>
                <a:lnTo>
                  <a:pt x="54001" y="271794"/>
                </a:lnTo>
                <a:lnTo>
                  <a:pt x="53801" y="268541"/>
                </a:lnTo>
                <a:lnTo>
                  <a:pt x="53201" y="254443"/>
                </a:lnTo>
                <a:lnTo>
                  <a:pt x="53001" y="240345"/>
                </a:lnTo>
                <a:lnTo>
                  <a:pt x="53001" y="226247"/>
                </a:lnTo>
                <a:lnTo>
                  <a:pt x="53401" y="212284"/>
                </a:lnTo>
                <a:lnTo>
                  <a:pt x="54001" y="198322"/>
                </a:lnTo>
                <a:lnTo>
                  <a:pt x="54801" y="184224"/>
                </a:lnTo>
                <a:lnTo>
                  <a:pt x="55801" y="170126"/>
                </a:lnTo>
                <a:lnTo>
                  <a:pt x="57001" y="156299"/>
                </a:lnTo>
                <a:lnTo>
                  <a:pt x="59801" y="128238"/>
                </a:lnTo>
                <a:lnTo>
                  <a:pt x="63001" y="100313"/>
                </a:lnTo>
                <a:lnTo>
                  <a:pt x="66001" y="72388"/>
                </a:lnTo>
                <a:lnTo>
                  <a:pt x="68601" y="44328"/>
                </a:lnTo>
                <a:lnTo>
                  <a:pt x="69002" y="39583"/>
                </a:lnTo>
                <a:lnTo>
                  <a:pt x="69802" y="34974"/>
                </a:lnTo>
                <a:lnTo>
                  <a:pt x="71002" y="30230"/>
                </a:lnTo>
                <a:lnTo>
                  <a:pt x="72002" y="26027"/>
                </a:lnTo>
                <a:lnTo>
                  <a:pt x="73602" y="21825"/>
                </a:lnTo>
                <a:lnTo>
                  <a:pt x="75402" y="17894"/>
                </a:lnTo>
                <a:lnTo>
                  <a:pt x="76602" y="16132"/>
                </a:lnTo>
                <a:lnTo>
                  <a:pt x="77802" y="14369"/>
                </a:lnTo>
                <a:lnTo>
                  <a:pt x="79002" y="12878"/>
                </a:lnTo>
                <a:lnTo>
                  <a:pt x="80202" y="11251"/>
                </a:lnTo>
                <a:lnTo>
                  <a:pt x="81802" y="9896"/>
                </a:lnTo>
                <a:lnTo>
                  <a:pt x="83402" y="8540"/>
                </a:lnTo>
                <a:lnTo>
                  <a:pt x="85002" y="7456"/>
                </a:lnTo>
                <a:lnTo>
                  <a:pt x="86802" y="6371"/>
                </a:lnTo>
                <a:lnTo>
                  <a:pt x="89002" y="5558"/>
                </a:lnTo>
                <a:lnTo>
                  <a:pt x="91002" y="4745"/>
                </a:lnTo>
                <a:lnTo>
                  <a:pt x="93202" y="4202"/>
                </a:lnTo>
                <a:lnTo>
                  <a:pt x="95602" y="3660"/>
                </a:lnTo>
                <a:lnTo>
                  <a:pt x="98002" y="3525"/>
                </a:lnTo>
                <a:lnTo>
                  <a:pt x="100602" y="3389"/>
                </a:lnTo>
                <a:lnTo>
                  <a:pt x="103602" y="3525"/>
                </a:lnTo>
                <a:lnTo>
                  <a:pt x="106202" y="3931"/>
                </a:lnTo>
                <a:lnTo>
                  <a:pt x="109402" y="4338"/>
                </a:lnTo>
                <a:lnTo>
                  <a:pt x="112602" y="4880"/>
                </a:lnTo>
                <a:lnTo>
                  <a:pt x="116002" y="5829"/>
                </a:lnTo>
                <a:lnTo>
                  <a:pt x="119802" y="6914"/>
                </a:lnTo>
                <a:lnTo>
                  <a:pt x="122003" y="7049"/>
                </a:lnTo>
                <a:lnTo>
                  <a:pt x="124203" y="6914"/>
                </a:lnTo>
                <a:lnTo>
                  <a:pt x="129003" y="6642"/>
                </a:lnTo>
                <a:lnTo>
                  <a:pt x="133803" y="5965"/>
                </a:lnTo>
                <a:lnTo>
                  <a:pt x="138603" y="5151"/>
                </a:lnTo>
                <a:lnTo>
                  <a:pt x="148003" y="3118"/>
                </a:lnTo>
                <a:lnTo>
                  <a:pt x="152803" y="2169"/>
                </a:lnTo>
                <a:lnTo>
                  <a:pt x="157403" y="1220"/>
                </a:lnTo>
                <a:lnTo>
                  <a:pt x="162203" y="407"/>
                </a:lnTo>
                <a:lnTo>
                  <a:pt x="167003" y="136"/>
                </a:lnTo>
                <a:close/>
              </a:path>
            </a:pathLst>
          </a:custGeom>
          <a:noFill/>
        </p:spPr>
        <p:txBody>
          <a:bodyPr wrap="square">
            <a:noAutofit/>
          </a:bodyPr>
          <a:lstStyle/>
          <a:p>
            <a:endParaRPr lang="en-US"/>
          </a:p>
        </p:txBody>
      </p:sp>
      <p:sp>
        <p:nvSpPr>
          <p:cNvPr id="26" name="Text Placeholder 25">
            <a:extLst>
              <a:ext uri="{FF2B5EF4-FFF2-40B4-BE49-F238E27FC236}">
                <a16:creationId xmlns:a16="http://schemas.microsoft.com/office/drawing/2014/main" id="{06B60AB9-C14C-4896-B3D5-6081D5802AE9}"/>
              </a:ext>
            </a:extLst>
          </p:cNvPr>
          <p:cNvSpPr>
            <a:spLocks noGrp="1"/>
          </p:cNvSpPr>
          <p:nvPr>
            <p:ph type="body" sz="quarter" idx="18"/>
          </p:nvPr>
        </p:nvSpPr>
        <p:spPr>
          <a:xfrm>
            <a:off x="838200" y="4767263"/>
            <a:ext cx="2392363" cy="1294870"/>
          </a:xfrm>
        </p:spPr>
        <p:txBody>
          <a:bodyPr>
            <a:normAutofit/>
          </a:bodyPr>
          <a:lstStyle>
            <a:lvl1pPr marL="0" indent="0">
              <a:buNone/>
              <a:defRPr sz="1800"/>
            </a:lvl1pPr>
          </a:lstStyle>
          <a:p>
            <a:pPr lvl="0"/>
            <a:endParaRPr lang="en-US"/>
          </a:p>
        </p:txBody>
      </p:sp>
      <p:sp>
        <p:nvSpPr>
          <p:cNvPr id="27" name="Text Placeholder 25">
            <a:extLst>
              <a:ext uri="{FF2B5EF4-FFF2-40B4-BE49-F238E27FC236}">
                <a16:creationId xmlns:a16="http://schemas.microsoft.com/office/drawing/2014/main" id="{385BB1A7-065F-4C0F-8A5E-B88D63DDE214}"/>
              </a:ext>
            </a:extLst>
          </p:cNvPr>
          <p:cNvSpPr>
            <a:spLocks noGrp="1"/>
          </p:cNvSpPr>
          <p:nvPr>
            <p:ph type="body" sz="quarter" idx="19"/>
          </p:nvPr>
        </p:nvSpPr>
        <p:spPr>
          <a:xfrm>
            <a:off x="3545945" y="4767263"/>
            <a:ext cx="2392363" cy="1294870"/>
          </a:xfrm>
        </p:spPr>
        <p:txBody>
          <a:bodyPr>
            <a:normAutofit/>
          </a:bodyPr>
          <a:lstStyle>
            <a:lvl1pPr marL="0" indent="0">
              <a:buNone/>
              <a:defRPr sz="1800"/>
            </a:lvl1pPr>
          </a:lstStyle>
          <a:p>
            <a:pPr lvl="0"/>
            <a:endParaRPr lang="en-US"/>
          </a:p>
        </p:txBody>
      </p:sp>
      <p:sp>
        <p:nvSpPr>
          <p:cNvPr id="28" name="Text Placeholder 25">
            <a:extLst>
              <a:ext uri="{FF2B5EF4-FFF2-40B4-BE49-F238E27FC236}">
                <a16:creationId xmlns:a16="http://schemas.microsoft.com/office/drawing/2014/main" id="{256F9982-121B-4E56-8899-07231AE3D5F7}"/>
              </a:ext>
            </a:extLst>
          </p:cNvPr>
          <p:cNvSpPr>
            <a:spLocks noGrp="1"/>
          </p:cNvSpPr>
          <p:nvPr>
            <p:ph type="body" sz="quarter" idx="20"/>
          </p:nvPr>
        </p:nvSpPr>
        <p:spPr>
          <a:xfrm>
            <a:off x="6253690" y="4767263"/>
            <a:ext cx="2392363" cy="1294870"/>
          </a:xfrm>
        </p:spPr>
        <p:txBody>
          <a:bodyPr>
            <a:normAutofit/>
          </a:bodyPr>
          <a:lstStyle>
            <a:lvl1pPr marL="0" indent="0">
              <a:buNone/>
              <a:defRPr sz="1800"/>
            </a:lvl1pPr>
          </a:lstStyle>
          <a:p>
            <a:pPr lvl="0"/>
            <a:endParaRPr lang="en-US"/>
          </a:p>
        </p:txBody>
      </p:sp>
      <p:sp>
        <p:nvSpPr>
          <p:cNvPr id="29" name="Text Placeholder 25">
            <a:extLst>
              <a:ext uri="{FF2B5EF4-FFF2-40B4-BE49-F238E27FC236}">
                <a16:creationId xmlns:a16="http://schemas.microsoft.com/office/drawing/2014/main" id="{918D6083-74FA-4197-8142-F82B227B0B6B}"/>
              </a:ext>
            </a:extLst>
          </p:cNvPr>
          <p:cNvSpPr>
            <a:spLocks noGrp="1"/>
          </p:cNvSpPr>
          <p:nvPr>
            <p:ph type="body" sz="quarter" idx="21"/>
          </p:nvPr>
        </p:nvSpPr>
        <p:spPr>
          <a:xfrm>
            <a:off x="8961436" y="4767263"/>
            <a:ext cx="2392363" cy="1294870"/>
          </a:xfrm>
        </p:spPr>
        <p:txBody>
          <a:bodyPr>
            <a:normAutofit/>
          </a:bodyPr>
          <a:lstStyle>
            <a:lvl1pPr marL="0" indent="0">
              <a:buNone/>
              <a:defRPr sz="1800"/>
            </a:lvl1pPr>
          </a:lstStyle>
          <a:p>
            <a:pPr lvl="0"/>
            <a:endParaRPr lang="en-US"/>
          </a:p>
        </p:txBody>
      </p:sp>
      <p:sp>
        <p:nvSpPr>
          <p:cNvPr id="15" name="Freeform 290">
            <a:extLst>
              <a:ext uri="{FF2B5EF4-FFF2-40B4-BE49-F238E27FC236}">
                <a16:creationId xmlns:a16="http://schemas.microsoft.com/office/drawing/2014/main" id="{99153B55-A1FA-46F4-A255-3E9706AD0193}"/>
              </a:ext>
            </a:extLst>
          </p:cNvPr>
          <p:cNvSpPr/>
          <p:nvPr userDrawn="1"/>
        </p:nvSpPr>
        <p:spPr>
          <a:xfrm>
            <a:off x="7532071" y="6473779"/>
            <a:ext cx="152053" cy="130265"/>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2021339472"/>
      </p:ext>
    </p:extLst>
  </p:cSld>
  <p:clrMapOvr>
    <a:masterClrMapping/>
  </p:clrMapOvr>
</p:sldLayout>
</file>

<file path=ppt/slideLayouts/slideLayout58.xml><?xml version="1.0" encoding="utf-8"?>
<p:sldLayout xmlns:a="http://schemas.openxmlformats.org/drawingml/2006/main" xmlns:r="http://schemas.openxmlformats.org/officeDocument/2006/relationships" xmlns:p="http://schemas.openxmlformats.org/presentationml/2006/main" preserve="1" userDrawn="1">
  <p:cSld name="58">
    <p:spTree>
      <p:nvGrpSpPr>
        <p:cNvPr id="1" name=""/>
        <p:cNvGrpSpPr/>
        <p:nvPr/>
      </p:nvGrpSpPr>
      <p:grpSpPr>
        <a:xfrm>
          <a:off x="0" y="0"/>
          <a:ext cx="0" cy="0"/>
          <a:chOff x="0" y="0"/>
          <a:chExt cx="0" cy="0"/>
        </a:xfrm>
      </p:grpSpPr>
      <p:sp>
        <p:nvSpPr>
          <p:cNvPr id="2" name="Title 1"/>
          <p:cNvSpPr>
            <a:spLocks noGrp="1"/>
          </p:cNvSpPr>
          <p:nvPr>
            <p:ph type="title"/>
          </p:nvPr>
        </p:nvSpPr>
        <p:spPr>
          <a:xfrm>
            <a:off x="838200" y="278958"/>
            <a:ext cx="10515600" cy="840230"/>
          </a:xfrm>
        </p:spPr>
        <p:txBody>
          <a:bodyPr lIns="0" rIns="0" anchor="b">
            <a:spAutoFit/>
          </a:bodyPr>
          <a:lstStyle>
            <a:lvl1pPr>
              <a:defRPr sz="5400"/>
            </a:lvl1pPr>
          </a:lstStyle>
          <a:p>
            <a:r>
              <a:rPr lang="en-US"/>
              <a:t>Click to edit Master title style</a:t>
            </a:r>
          </a:p>
        </p:txBody>
      </p:sp>
      <p:sp>
        <p:nvSpPr>
          <p:cNvPr id="4" name="Date Placeholder 3"/>
          <p:cNvSpPr>
            <a:spLocks noGrp="1"/>
          </p:cNvSpPr>
          <p:nvPr>
            <p:ph type="dt" sz="half" idx="10"/>
          </p:nvPr>
        </p:nvSpPr>
        <p:spPr/>
        <p:txBody>
          <a:bodyPr lIns="0" rIns="0"/>
          <a:lstStyle/>
          <a:p>
            <a:r>
              <a:rPr lang="en-US"/>
              <a:t>Ōkī</a:t>
            </a:r>
          </a:p>
        </p:txBody>
      </p:sp>
      <p:sp>
        <p:nvSpPr>
          <p:cNvPr id="5" name="Footer Placeholder 4"/>
          <p:cNvSpPr>
            <a:spLocks noGrp="1"/>
          </p:cNvSpPr>
          <p:nvPr>
            <p:ph type="ftr" sz="quarter" idx="11"/>
          </p:nvPr>
        </p:nvSpPr>
        <p:spPr/>
        <p:txBody>
          <a:bodyPr lIns="0" rIns="0"/>
          <a:lstStyle/>
          <a:p>
            <a:r>
              <a:rPr lang="en-US" dirty="0"/>
              <a:t>Free Multipurpose Presentation Template – Made with      by Showeet</a:t>
            </a:r>
          </a:p>
        </p:txBody>
      </p:sp>
      <p:sp>
        <p:nvSpPr>
          <p:cNvPr id="6" name="Slide Number Placeholder 5"/>
          <p:cNvSpPr>
            <a:spLocks noGrp="1"/>
          </p:cNvSpPr>
          <p:nvPr>
            <p:ph type="sldNum" sz="quarter" idx="12"/>
          </p:nvPr>
        </p:nvSpPr>
        <p:spPr/>
        <p:txBody>
          <a:bodyPr lIns="0" rIns="0"/>
          <a:lstStyle/>
          <a:p>
            <a:fld id="{5F0F63B7-4FB4-4E2A-B819-D713A3D928AD}" type="slidenum">
              <a:rPr lang="en-US" smtClean="0"/>
              <a:t>‹#›</a:t>
            </a:fld>
            <a:endParaRPr lang="en-US"/>
          </a:p>
        </p:txBody>
      </p:sp>
      <p:sp>
        <p:nvSpPr>
          <p:cNvPr id="8" name="Text Placeholder 7"/>
          <p:cNvSpPr>
            <a:spLocks noGrp="1"/>
          </p:cNvSpPr>
          <p:nvPr>
            <p:ph type="body" sz="quarter" idx="13"/>
          </p:nvPr>
        </p:nvSpPr>
        <p:spPr>
          <a:xfrm>
            <a:off x="838200" y="1119188"/>
            <a:ext cx="10515599" cy="552450"/>
          </a:xfrm>
        </p:spPr>
        <p:txBody>
          <a:bodyPr lIns="45720" rIns="0">
            <a:normAutofit/>
          </a:bodyPr>
          <a:lstStyle>
            <a:lvl1pPr marL="0" indent="0">
              <a:buNone/>
              <a:defRPr sz="2400">
                <a:solidFill>
                  <a:schemeClr val="accent2"/>
                </a:solidFill>
              </a:defRPr>
            </a:lvl1pPr>
          </a:lstStyle>
          <a:p>
            <a:pPr lvl="0"/>
            <a:endParaRPr lang="en-US"/>
          </a:p>
        </p:txBody>
      </p:sp>
      <p:sp>
        <p:nvSpPr>
          <p:cNvPr id="12" name="Content Placeholder 3"/>
          <p:cNvSpPr>
            <a:spLocks noGrp="1"/>
          </p:cNvSpPr>
          <p:nvPr>
            <p:ph sz="half" idx="2"/>
          </p:nvPr>
        </p:nvSpPr>
        <p:spPr>
          <a:xfrm>
            <a:off x="6172200" y="1990725"/>
            <a:ext cx="5181600" cy="4186237"/>
          </a:xfrm>
        </p:spPr>
        <p:txBody>
          <a:bodyPr vert="horz" lIns="0" tIns="91440" rIns="0" bIns="45720" rtlCol="0">
            <a:normAutofit/>
          </a:bodyPr>
          <a:lstStyle>
            <a:lvl1pPr>
              <a:defRPr lang="en-US"/>
            </a:lvl1pPr>
            <a:lvl2pPr>
              <a:defRPr lang="en-US"/>
            </a:lvl2pPr>
            <a:lvl3pPr>
              <a:defRPr lang="en-US"/>
            </a:lvl3pPr>
            <a:lvl4pPr>
              <a:defRPr lang="en-US"/>
            </a:lvl4pPr>
            <a:lvl5pPr>
              <a:defRPr lang="en-US"/>
            </a:lvl5pPr>
          </a:lstStyle>
          <a:p>
            <a:pPr lvl="0">
              <a:spcBef>
                <a:spcPts val="0"/>
              </a:spcBef>
              <a:spcAft>
                <a:spcPts val="2400"/>
              </a:spcAft>
            </a:pPr>
            <a:r>
              <a:rPr lang="en-US"/>
              <a:t>Edit Master text styles</a:t>
            </a:r>
          </a:p>
          <a:p>
            <a:pPr lvl="1">
              <a:spcBef>
                <a:spcPts val="0"/>
              </a:spcBef>
            </a:pPr>
            <a:r>
              <a:rPr lang="en-US"/>
              <a:t>Second level</a:t>
            </a:r>
          </a:p>
          <a:p>
            <a:pPr lvl="2">
              <a:spcBef>
                <a:spcPts val="0"/>
              </a:spcBef>
            </a:pPr>
            <a:r>
              <a:rPr lang="en-US"/>
              <a:t>Third level</a:t>
            </a:r>
          </a:p>
          <a:p>
            <a:pPr lvl="3">
              <a:spcBef>
                <a:spcPts val="0"/>
              </a:spcBef>
            </a:pPr>
            <a:r>
              <a:rPr lang="en-US"/>
              <a:t>Fourth level</a:t>
            </a:r>
          </a:p>
          <a:p>
            <a:pPr lvl="4">
              <a:spcBef>
                <a:spcPts val="0"/>
              </a:spcBef>
            </a:pPr>
            <a:r>
              <a:rPr lang="en-US"/>
              <a:t>Fifth level</a:t>
            </a:r>
          </a:p>
        </p:txBody>
      </p:sp>
      <p:sp>
        <p:nvSpPr>
          <p:cNvPr id="16" name="Picture Placeholder 15">
            <a:extLst>
              <a:ext uri="{FF2B5EF4-FFF2-40B4-BE49-F238E27FC236}">
                <a16:creationId xmlns:a16="http://schemas.microsoft.com/office/drawing/2014/main" id="{22DAED7B-68CB-4CEF-8227-03CF8D416CEE}"/>
              </a:ext>
            </a:extLst>
          </p:cNvPr>
          <p:cNvSpPr>
            <a:spLocks noGrp="1"/>
          </p:cNvSpPr>
          <p:nvPr>
            <p:ph type="pic" sz="quarter" idx="14"/>
          </p:nvPr>
        </p:nvSpPr>
        <p:spPr>
          <a:xfrm>
            <a:off x="838200" y="1990725"/>
            <a:ext cx="5181600" cy="4186237"/>
          </a:xfrm>
          <a:custGeom>
            <a:avLst/>
            <a:gdLst>
              <a:gd name="connsiteX0" fmla="*/ 284948 w 5181600"/>
              <a:gd name="connsiteY0" fmla="*/ 0 h 4186237"/>
              <a:gd name="connsiteX1" fmla="*/ 288653 w 5181600"/>
              <a:gd name="connsiteY1" fmla="*/ 162 h 4186237"/>
              <a:gd name="connsiteX2" fmla="*/ 293031 w 5181600"/>
              <a:gd name="connsiteY2" fmla="*/ 323 h 4186237"/>
              <a:gd name="connsiteX3" fmla="*/ 296736 w 5181600"/>
              <a:gd name="connsiteY3" fmla="*/ 485 h 4186237"/>
              <a:gd name="connsiteX4" fmla="*/ 300778 w 5181600"/>
              <a:gd name="connsiteY4" fmla="*/ 1131 h 4186237"/>
              <a:gd name="connsiteX5" fmla="*/ 304820 w 5181600"/>
              <a:gd name="connsiteY5" fmla="*/ 1615 h 4186237"/>
              <a:gd name="connsiteX6" fmla="*/ 308862 w 5181600"/>
              <a:gd name="connsiteY6" fmla="*/ 2584 h 4186237"/>
              <a:gd name="connsiteX7" fmla="*/ 312567 w 5181600"/>
              <a:gd name="connsiteY7" fmla="*/ 3715 h 4186237"/>
              <a:gd name="connsiteX8" fmla="*/ 316609 w 5181600"/>
              <a:gd name="connsiteY8" fmla="*/ 4845 h 4186237"/>
              <a:gd name="connsiteX9" fmla="*/ 320650 w 5181600"/>
              <a:gd name="connsiteY9" fmla="*/ 6299 h 4186237"/>
              <a:gd name="connsiteX10" fmla="*/ 324355 w 5181600"/>
              <a:gd name="connsiteY10" fmla="*/ 7914 h 4186237"/>
              <a:gd name="connsiteX11" fmla="*/ 328397 w 5181600"/>
              <a:gd name="connsiteY11" fmla="*/ 10014 h 4186237"/>
              <a:gd name="connsiteX12" fmla="*/ 335807 w 5181600"/>
              <a:gd name="connsiteY12" fmla="*/ 7914 h 4186237"/>
              <a:gd name="connsiteX13" fmla="*/ 342880 w 5181600"/>
              <a:gd name="connsiteY13" fmla="*/ 6299 h 4186237"/>
              <a:gd name="connsiteX14" fmla="*/ 350290 w 5181600"/>
              <a:gd name="connsiteY14" fmla="*/ 5007 h 4186237"/>
              <a:gd name="connsiteX15" fmla="*/ 357027 w 5181600"/>
              <a:gd name="connsiteY15" fmla="*/ 3876 h 4186237"/>
              <a:gd name="connsiteX16" fmla="*/ 364100 w 5181600"/>
              <a:gd name="connsiteY16" fmla="*/ 3069 h 4186237"/>
              <a:gd name="connsiteX17" fmla="*/ 370836 w 5181600"/>
              <a:gd name="connsiteY17" fmla="*/ 2423 h 4186237"/>
              <a:gd name="connsiteX18" fmla="*/ 377909 w 5181600"/>
              <a:gd name="connsiteY18" fmla="*/ 2261 h 4186237"/>
              <a:gd name="connsiteX19" fmla="*/ 384309 w 5181600"/>
              <a:gd name="connsiteY19" fmla="*/ 2100 h 4186237"/>
              <a:gd name="connsiteX20" fmla="*/ 391382 w 5181600"/>
              <a:gd name="connsiteY20" fmla="*/ 2261 h 4186237"/>
              <a:gd name="connsiteX21" fmla="*/ 397782 w 5181600"/>
              <a:gd name="connsiteY21" fmla="*/ 2584 h 4186237"/>
              <a:gd name="connsiteX22" fmla="*/ 404518 w 5181600"/>
              <a:gd name="connsiteY22" fmla="*/ 3069 h 4186237"/>
              <a:gd name="connsiteX23" fmla="*/ 410918 w 5181600"/>
              <a:gd name="connsiteY23" fmla="*/ 3876 h 4186237"/>
              <a:gd name="connsiteX24" fmla="*/ 416980 w 5181600"/>
              <a:gd name="connsiteY24" fmla="*/ 4845 h 4186237"/>
              <a:gd name="connsiteX25" fmla="*/ 423717 w 5181600"/>
              <a:gd name="connsiteY25" fmla="*/ 5653 h 4186237"/>
              <a:gd name="connsiteX26" fmla="*/ 429779 w 5181600"/>
              <a:gd name="connsiteY26" fmla="*/ 6945 h 4186237"/>
              <a:gd name="connsiteX27" fmla="*/ 436179 w 5181600"/>
              <a:gd name="connsiteY27" fmla="*/ 8237 h 4186237"/>
              <a:gd name="connsiteX28" fmla="*/ 442578 w 5181600"/>
              <a:gd name="connsiteY28" fmla="*/ 9691 h 4186237"/>
              <a:gd name="connsiteX29" fmla="*/ 448641 w 5181600"/>
              <a:gd name="connsiteY29" fmla="*/ 11467 h 4186237"/>
              <a:gd name="connsiteX30" fmla="*/ 460767 w 5181600"/>
              <a:gd name="connsiteY30" fmla="*/ 14697 h 4186237"/>
              <a:gd name="connsiteX31" fmla="*/ 473229 w 5181600"/>
              <a:gd name="connsiteY31" fmla="*/ 18573 h 4186237"/>
              <a:gd name="connsiteX32" fmla="*/ 485017 w 5181600"/>
              <a:gd name="connsiteY32" fmla="*/ 22449 h 4186237"/>
              <a:gd name="connsiteX33" fmla="*/ 509268 w 5181600"/>
              <a:gd name="connsiteY33" fmla="*/ 30525 h 4186237"/>
              <a:gd name="connsiteX34" fmla="*/ 521057 w 5181600"/>
              <a:gd name="connsiteY34" fmla="*/ 34562 h 4186237"/>
              <a:gd name="connsiteX35" fmla="*/ 533519 w 5181600"/>
              <a:gd name="connsiteY35" fmla="*/ 38439 h 4186237"/>
              <a:gd name="connsiteX36" fmla="*/ 534866 w 5181600"/>
              <a:gd name="connsiteY36" fmla="*/ 35854 h 4186237"/>
              <a:gd name="connsiteX37" fmla="*/ 536887 w 5181600"/>
              <a:gd name="connsiteY37" fmla="*/ 33755 h 4186237"/>
              <a:gd name="connsiteX38" fmla="*/ 538908 w 5181600"/>
              <a:gd name="connsiteY38" fmla="*/ 31817 h 4186237"/>
              <a:gd name="connsiteX39" fmla="*/ 540592 w 5181600"/>
              <a:gd name="connsiteY39" fmla="*/ 30202 h 4186237"/>
              <a:gd name="connsiteX40" fmla="*/ 542950 w 5181600"/>
              <a:gd name="connsiteY40" fmla="*/ 29071 h 4186237"/>
              <a:gd name="connsiteX41" fmla="*/ 545308 w 5181600"/>
              <a:gd name="connsiteY41" fmla="*/ 28102 h 4186237"/>
              <a:gd name="connsiteX42" fmla="*/ 547665 w 5181600"/>
              <a:gd name="connsiteY42" fmla="*/ 27618 h 4186237"/>
              <a:gd name="connsiteX43" fmla="*/ 550023 w 5181600"/>
              <a:gd name="connsiteY43" fmla="*/ 27295 h 4186237"/>
              <a:gd name="connsiteX44" fmla="*/ 552381 w 5181600"/>
              <a:gd name="connsiteY44" fmla="*/ 27295 h 4186237"/>
              <a:gd name="connsiteX45" fmla="*/ 554402 w 5181600"/>
              <a:gd name="connsiteY45" fmla="*/ 27618 h 4186237"/>
              <a:gd name="connsiteX46" fmla="*/ 556760 w 5181600"/>
              <a:gd name="connsiteY46" fmla="*/ 28425 h 4186237"/>
              <a:gd name="connsiteX47" fmla="*/ 558780 w 5181600"/>
              <a:gd name="connsiteY47" fmla="*/ 29071 h 4186237"/>
              <a:gd name="connsiteX48" fmla="*/ 560801 w 5181600"/>
              <a:gd name="connsiteY48" fmla="*/ 30363 h 4186237"/>
              <a:gd name="connsiteX49" fmla="*/ 562485 w 5181600"/>
              <a:gd name="connsiteY49" fmla="*/ 31817 h 4186237"/>
              <a:gd name="connsiteX50" fmla="*/ 564169 w 5181600"/>
              <a:gd name="connsiteY50" fmla="*/ 33593 h 4186237"/>
              <a:gd name="connsiteX51" fmla="*/ 565854 w 5181600"/>
              <a:gd name="connsiteY51" fmla="*/ 35531 h 4186237"/>
              <a:gd name="connsiteX52" fmla="*/ 570569 w 5181600"/>
              <a:gd name="connsiteY52" fmla="*/ 43768 h 4186237"/>
              <a:gd name="connsiteX53" fmla="*/ 576295 w 5181600"/>
              <a:gd name="connsiteY53" fmla="*/ 51682 h 4186237"/>
              <a:gd name="connsiteX54" fmla="*/ 583031 w 5181600"/>
              <a:gd name="connsiteY54" fmla="*/ 59434 h 4186237"/>
              <a:gd name="connsiteX55" fmla="*/ 589768 w 5181600"/>
              <a:gd name="connsiteY55" fmla="*/ 67025 h 4186237"/>
              <a:gd name="connsiteX56" fmla="*/ 597178 w 5181600"/>
              <a:gd name="connsiteY56" fmla="*/ 74454 h 4186237"/>
              <a:gd name="connsiteX57" fmla="*/ 604588 w 5181600"/>
              <a:gd name="connsiteY57" fmla="*/ 81722 h 4186237"/>
              <a:gd name="connsiteX58" fmla="*/ 612671 w 5181600"/>
              <a:gd name="connsiteY58" fmla="*/ 88829 h 4186237"/>
              <a:gd name="connsiteX59" fmla="*/ 620755 w 5181600"/>
              <a:gd name="connsiteY59" fmla="*/ 95935 h 4186237"/>
              <a:gd name="connsiteX60" fmla="*/ 636922 w 5181600"/>
              <a:gd name="connsiteY60" fmla="*/ 109986 h 4186237"/>
              <a:gd name="connsiteX61" fmla="*/ 652752 w 5181600"/>
              <a:gd name="connsiteY61" fmla="*/ 123875 h 4186237"/>
              <a:gd name="connsiteX62" fmla="*/ 660836 w 5181600"/>
              <a:gd name="connsiteY62" fmla="*/ 131143 h 4186237"/>
              <a:gd name="connsiteX63" fmla="*/ 668246 w 5181600"/>
              <a:gd name="connsiteY63" fmla="*/ 138249 h 4186237"/>
              <a:gd name="connsiteX64" fmla="*/ 675656 w 5181600"/>
              <a:gd name="connsiteY64" fmla="*/ 145840 h 4186237"/>
              <a:gd name="connsiteX65" fmla="*/ 682056 w 5181600"/>
              <a:gd name="connsiteY65" fmla="*/ 153431 h 4186237"/>
              <a:gd name="connsiteX66" fmla="*/ 684077 w 5181600"/>
              <a:gd name="connsiteY66" fmla="*/ 156015 h 4186237"/>
              <a:gd name="connsiteX67" fmla="*/ 685761 w 5181600"/>
              <a:gd name="connsiteY67" fmla="*/ 158438 h 4186237"/>
              <a:gd name="connsiteX68" fmla="*/ 687108 w 5181600"/>
              <a:gd name="connsiteY68" fmla="*/ 161022 h 4186237"/>
              <a:gd name="connsiteX69" fmla="*/ 688118 w 5181600"/>
              <a:gd name="connsiteY69" fmla="*/ 163283 h 4186237"/>
              <a:gd name="connsiteX70" fmla="*/ 689129 w 5181600"/>
              <a:gd name="connsiteY70" fmla="*/ 165705 h 4186237"/>
              <a:gd name="connsiteX71" fmla="*/ 689466 w 5181600"/>
              <a:gd name="connsiteY71" fmla="*/ 168128 h 4186237"/>
              <a:gd name="connsiteX72" fmla="*/ 689802 w 5181600"/>
              <a:gd name="connsiteY72" fmla="*/ 170551 h 4186237"/>
              <a:gd name="connsiteX73" fmla="*/ 689466 w 5181600"/>
              <a:gd name="connsiteY73" fmla="*/ 172973 h 4186237"/>
              <a:gd name="connsiteX74" fmla="*/ 689129 w 5181600"/>
              <a:gd name="connsiteY74" fmla="*/ 177657 h 4186237"/>
              <a:gd name="connsiteX75" fmla="*/ 687445 w 5181600"/>
              <a:gd name="connsiteY75" fmla="*/ 182340 h 4186237"/>
              <a:gd name="connsiteX76" fmla="*/ 685087 w 5181600"/>
              <a:gd name="connsiteY76" fmla="*/ 186863 h 4186237"/>
              <a:gd name="connsiteX77" fmla="*/ 682056 w 5181600"/>
              <a:gd name="connsiteY77" fmla="*/ 191708 h 4186237"/>
              <a:gd name="connsiteX78" fmla="*/ 687445 w 5181600"/>
              <a:gd name="connsiteY78" fmla="*/ 196876 h 4186237"/>
              <a:gd name="connsiteX79" fmla="*/ 692497 w 5181600"/>
              <a:gd name="connsiteY79" fmla="*/ 201883 h 4186237"/>
              <a:gd name="connsiteX80" fmla="*/ 697549 w 5181600"/>
              <a:gd name="connsiteY80" fmla="*/ 207212 h 4186237"/>
              <a:gd name="connsiteX81" fmla="*/ 701928 w 5181600"/>
              <a:gd name="connsiteY81" fmla="*/ 212381 h 4186237"/>
              <a:gd name="connsiteX82" fmla="*/ 711022 w 5181600"/>
              <a:gd name="connsiteY82" fmla="*/ 222878 h 4186237"/>
              <a:gd name="connsiteX83" fmla="*/ 718432 w 5181600"/>
              <a:gd name="connsiteY83" fmla="*/ 233699 h 4186237"/>
              <a:gd name="connsiteX84" fmla="*/ 725842 w 5181600"/>
              <a:gd name="connsiteY84" fmla="*/ 244520 h 4186237"/>
              <a:gd name="connsiteX85" fmla="*/ 732241 w 5181600"/>
              <a:gd name="connsiteY85" fmla="*/ 255664 h 4186237"/>
              <a:gd name="connsiteX86" fmla="*/ 738304 w 5181600"/>
              <a:gd name="connsiteY86" fmla="*/ 266808 h 4186237"/>
              <a:gd name="connsiteX87" fmla="*/ 744030 w 5181600"/>
              <a:gd name="connsiteY87" fmla="*/ 278114 h 4186237"/>
              <a:gd name="connsiteX88" fmla="*/ 748409 w 5181600"/>
              <a:gd name="connsiteY88" fmla="*/ 289419 h 4186237"/>
              <a:gd name="connsiteX89" fmla="*/ 753124 w 5181600"/>
              <a:gd name="connsiteY89" fmla="*/ 301047 h 4186237"/>
              <a:gd name="connsiteX90" fmla="*/ 757840 w 5181600"/>
              <a:gd name="connsiteY90" fmla="*/ 312514 h 4186237"/>
              <a:gd name="connsiteX91" fmla="*/ 761545 w 5181600"/>
              <a:gd name="connsiteY91" fmla="*/ 324143 h 4186237"/>
              <a:gd name="connsiteX92" fmla="*/ 769291 w 5181600"/>
              <a:gd name="connsiteY92" fmla="*/ 347561 h 4186237"/>
              <a:gd name="connsiteX93" fmla="*/ 776701 w 5181600"/>
              <a:gd name="connsiteY93" fmla="*/ 370818 h 4186237"/>
              <a:gd name="connsiteX94" fmla="*/ 779396 w 5181600"/>
              <a:gd name="connsiteY94" fmla="*/ 372433 h 4186237"/>
              <a:gd name="connsiteX95" fmla="*/ 781080 w 5181600"/>
              <a:gd name="connsiteY95" fmla="*/ 373725 h 4186237"/>
              <a:gd name="connsiteX96" fmla="*/ 783101 w 5181600"/>
              <a:gd name="connsiteY96" fmla="*/ 375179 h 4186237"/>
              <a:gd name="connsiteX97" fmla="*/ 784448 w 5181600"/>
              <a:gd name="connsiteY97" fmla="*/ 376794 h 4186237"/>
              <a:gd name="connsiteX98" fmla="*/ 785459 w 5181600"/>
              <a:gd name="connsiteY98" fmla="*/ 378247 h 4186237"/>
              <a:gd name="connsiteX99" fmla="*/ 786132 w 5181600"/>
              <a:gd name="connsiteY99" fmla="*/ 379862 h 4186237"/>
              <a:gd name="connsiteX100" fmla="*/ 786469 w 5181600"/>
              <a:gd name="connsiteY100" fmla="*/ 381639 h 4186237"/>
              <a:gd name="connsiteX101" fmla="*/ 786806 w 5181600"/>
              <a:gd name="connsiteY101" fmla="*/ 383254 h 4186237"/>
              <a:gd name="connsiteX102" fmla="*/ 786469 w 5181600"/>
              <a:gd name="connsiteY102" fmla="*/ 386807 h 4186237"/>
              <a:gd name="connsiteX103" fmla="*/ 785459 w 5181600"/>
              <a:gd name="connsiteY103" fmla="*/ 390199 h 4186237"/>
              <a:gd name="connsiteX104" fmla="*/ 784111 w 5181600"/>
              <a:gd name="connsiteY104" fmla="*/ 393752 h 4186237"/>
              <a:gd name="connsiteX105" fmla="*/ 782427 w 5181600"/>
              <a:gd name="connsiteY105" fmla="*/ 397305 h 4186237"/>
              <a:gd name="connsiteX106" fmla="*/ 780743 w 5181600"/>
              <a:gd name="connsiteY106" fmla="*/ 400858 h 4186237"/>
              <a:gd name="connsiteX107" fmla="*/ 779733 w 5181600"/>
              <a:gd name="connsiteY107" fmla="*/ 404411 h 4186237"/>
              <a:gd name="connsiteX108" fmla="*/ 778722 w 5181600"/>
              <a:gd name="connsiteY108" fmla="*/ 407964 h 4186237"/>
              <a:gd name="connsiteX109" fmla="*/ 778722 w 5181600"/>
              <a:gd name="connsiteY109" fmla="*/ 411195 h 4186237"/>
              <a:gd name="connsiteX110" fmla="*/ 778722 w 5181600"/>
              <a:gd name="connsiteY110" fmla="*/ 412810 h 4186237"/>
              <a:gd name="connsiteX111" fmla="*/ 779733 w 5181600"/>
              <a:gd name="connsiteY111" fmla="*/ 414586 h 4186237"/>
              <a:gd name="connsiteX112" fmla="*/ 780406 w 5181600"/>
              <a:gd name="connsiteY112" fmla="*/ 416201 h 4186237"/>
              <a:gd name="connsiteX113" fmla="*/ 782090 w 5181600"/>
              <a:gd name="connsiteY113" fmla="*/ 417655 h 4186237"/>
              <a:gd name="connsiteX114" fmla="*/ 783438 w 5181600"/>
              <a:gd name="connsiteY114" fmla="*/ 419108 h 4186237"/>
              <a:gd name="connsiteX115" fmla="*/ 785459 w 5181600"/>
              <a:gd name="connsiteY115" fmla="*/ 420562 h 4186237"/>
              <a:gd name="connsiteX116" fmla="*/ 788153 w 5181600"/>
              <a:gd name="connsiteY116" fmla="*/ 422015 h 4186237"/>
              <a:gd name="connsiteX117" fmla="*/ 790848 w 5181600"/>
              <a:gd name="connsiteY117" fmla="*/ 423308 h 4186237"/>
              <a:gd name="connsiteX118" fmla="*/ 805668 w 5181600"/>
              <a:gd name="connsiteY118" fmla="*/ 423308 h 4186237"/>
              <a:gd name="connsiteX119" fmla="*/ 808699 w 5181600"/>
              <a:gd name="connsiteY119" fmla="*/ 426538 h 4186237"/>
              <a:gd name="connsiteX120" fmla="*/ 811394 w 5181600"/>
              <a:gd name="connsiteY120" fmla="*/ 429445 h 4186237"/>
              <a:gd name="connsiteX121" fmla="*/ 813751 w 5181600"/>
              <a:gd name="connsiteY121" fmla="*/ 432513 h 4186237"/>
              <a:gd name="connsiteX122" fmla="*/ 815772 w 5181600"/>
              <a:gd name="connsiteY122" fmla="*/ 435743 h 4186237"/>
              <a:gd name="connsiteX123" fmla="*/ 817793 w 5181600"/>
              <a:gd name="connsiteY123" fmla="*/ 438812 h 4186237"/>
              <a:gd name="connsiteX124" fmla="*/ 819140 w 5181600"/>
              <a:gd name="connsiteY124" fmla="*/ 442042 h 4186237"/>
              <a:gd name="connsiteX125" fmla="*/ 821835 w 5181600"/>
              <a:gd name="connsiteY125" fmla="*/ 448341 h 4186237"/>
              <a:gd name="connsiteX126" fmla="*/ 823519 w 5181600"/>
              <a:gd name="connsiteY126" fmla="*/ 455124 h 4186237"/>
              <a:gd name="connsiteX127" fmla="*/ 824866 w 5181600"/>
              <a:gd name="connsiteY127" fmla="*/ 461423 h 4186237"/>
              <a:gd name="connsiteX128" fmla="*/ 825540 w 5181600"/>
              <a:gd name="connsiteY128" fmla="*/ 468045 h 4186237"/>
              <a:gd name="connsiteX129" fmla="*/ 826213 w 5181600"/>
              <a:gd name="connsiteY129" fmla="*/ 474989 h 4186237"/>
              <a:gd name="connsiteX130" fmla="*/ 826550 w 5181600"/>
              <a:gd name="connsiteY130" fmla="*/ 488394 h 4186237"/>
              <a:gd name="connsiteX131" fmla="*/ 827224 w 5181600"/>
              <a:gd name="connsiteY131" fmla="*/ 495016 h 4186237"/>
              <a:gd name="connsiteX132" fmla="*/ 827898 w 5181600"/>
              <a:gd name="connsiteY132" fmla="*/ 501638 h 4186237"/>
              <a:gd name="connsiteX133" fmla="*/ 829245 w 5181600"/>
              <a:gd name="connsiteY133" fmla="*/ 508260 h 4186237"/>
              <a:gd name="connsiteX134" fmla="*/ 830929 w 5181600"/>
              <a:gd name="connsiteY134" fmla="*/ 514720 h 4186237"/>
              <a:gd name="connsiteX135" fmla="*/ 833287 w 5181600"/>
              <a:gd name="connsiteY135" fmla="*/ 521180 h 4186237"/>
              <a:gd name="connsiteX136" fmla="*/ 835308 w 5181600"/>
              <a:gd name="connsiteY136" fmla="*/ 524249 h 4186237"/>
              <a:gd name="connsiteX137" fmla="*/ 836992 w 5181600"/>
              <a:gd name="connsiteY137" fmla="*/ 527479 h 4186237"/>
              <a:gd name="connsiteX138" fmla="*/ 846759 w 5181600"/>
              <a:gd name="connsiteY138" fmla="*/ 527317 h 4186237"/>
              <a:gd name="connsiteX139" fmla="*/ 856864 w 5181600"/>
              <a:gd name="connsiteY139" fmla="*/ 527317 h 4186237"/>
              <a:gd name="connsiteX140" fmla="*/ 860906 w 5181600"/>
              <a:gd name="connsiteY140" fmla="*/ 521665 h 4186237"/>
              <a:gd name="connsiteX141" fmla="*/ 865621 w 5181600"/>
              <a:gd name="connsiteY141" fmla="*/ 516497 h 4186237"/>
              <a:gd name="connsiteX142" fmla="*/ 870337 w 5181600"/>
              <a:gd name="connsiteY142" fmla="*/ 511651 h 4186237"/>
              <a:gd name="connsiteX143" fmla="*/ 875389 w 5181600"/>
              <a:gd name="connsiteY143" fmla="*/ 507129 h 4186237"/>
              <a:gd name="connsiteX144" fmla="*/ 880778 w 5181600"/>
              <a:gd name="connsiteY144" fmla="*/ 502930 h 4186237"/>
              <a:gd name="connsiteX145" fmla="*/ 886504 w 5181600"/>
              <a:gd name="connsiteY145" fmla="*/ 499054 h 4186237"/>
              <a:gd name="connsiteX146" fmla="*/ 892567 w 5181600"/>
              <a:gd name="connsiteY146" fmla="*/ 495824 h 4186237"/>
              <a:gd name="connsiteX147" fmla="*/ 898966 w 5181600"/>
              <a:gd name="connsiteY147" fmla="*/ 492594 h 4186237"/>
              <a:gd name="connsiteX148" fmla="*/ 902671 w 5181600"/>
              <a:gd name="connsiteY148" fmla="*/ 491302 h 4186237"/>
              <a:gd name="connsiteX149" fmla="*/ 906039 w 5181600"/>
              <a:gd name="connsiteY149" fmla="*/ 490171 h 4186237"/>
              <a:gd name="connsiteX150" fmla="*/ 909407 w 5181600"/>
              <a:gd name="connsiteY150" fmla="*/ 489040 h 4186237"/>
              <a:gd name="connsiteX151" fmla="*/ 913112 w 5181600"/>
              <a:gd name="connsiteY151" fmla="*/ 488071 h 4186237"/>
              <a:gd name="connsiteX152" fmla="*/ 917154 w 5181600"/>
              <a:gd name="connsiteY152" fmla="*/ 487264 h 4186237"/>
              <a:gd name="connsiteX153" fmla="*/ 920859 w 5181600"/>
              <a:gd name="connsiteY153" fmla="*/ 486618 h 4186237"/>
              <a:gd name="connsiteX154" fmla="*/ 924901 w 5181600"/>
              <a:gd name="connsiteY154" fmla="*/ 485810 h 4186237"/>
              <a:gd name="connsiteX155" fmla="*/ 928943 w 5181600"/>
              <a:gd name="connsiteY155" fmla="*/ 485487 h 4186237"/>
              <a:gd name="connsiteX156" fmla="*/ 933321 w 5181600"/>
              <a:gd name="connsiteY156" fmla="*/ 485003 h 4186237"/>
              <a:gd name="connsiteX157" fmla="*/ 937363 w 5181600"/>
              <a:gd name="connsiteY157" fmla="*/ 484680 h 4186237"/>
              <a:gd name="connsiteX158" fmla="*/ 942079 w 5181600"/>
              <a:gd name="connsiteY158" fmla="*/ 484680 h 4186237"/>
              <a:gd name="connsiteX159" fmla="*/ 946794 w 5181600"/>
              <a:gd name="connsiteY159" fmla="*/ 484680 h 4186237"/>
              <a:gd name="connsiteX160" fmla="*/ 951173 w 5181600"/>
              <a:gd name="connsiteY160" fmla="*/ 484841 h 4186237"/>
              <a:gd name="connsiteX161" fmla="*/ 956225 w 5181600"/>
              <a:gd name="connsiteY161" fmla="*/ 485326 h 4186237"/>
              <a:gd name="connsiteX162" fmla="*/ 961277 w 5181600"/>
              <a:gd name="connsiteY162" fmla="*/ 485649 h 4186237"/>
              <a:gd name="connsiteX163" fmla="*/ 966330 w 5181600"/>
              <a:gd name="connsiteY163" fmla="*/ 486295 h 4186237"/>
              <a:gd name="connsiteX164" fmla="*/ 990580 w 5181600"/>
              <a:gd name="connsiteY164" fmla="*/ 485326 h 4186237"/>
              <a:gd name="connsiteX165" fmla="*/ 1014494 w 5181600"/>
              <a:gd name="connsiteY165" fmla="*/ 484195 h 4186237"/>
              <a:gd name="connsiteX166" fmla="*/ 1020894 w 5181600"/>
              <a:gd name="connsiteY166" fmla="*/ 484841 h 4186237"/>
              <a:gd name="connsiteX167" fmla="*/ 1027293 w 5181600"/>
              <a:gd name="connsiteY167" fmla="*/ 485487 h 4186237"/>
              <a:gd name="connsiteX168" fmla="*/ 1034030 w 5181600"/>
              <a:gd name="connsiteY168" fmla="*/ 485810 h 4186237"/>
              <a:gd name="connsiteX169" fmla="*/ 1040766 w 5181600"/>
              <a:gd name="connsiteY169" fmla="*/ 485972 h 4186237"/>
              <a:gd name="connsiteX170" fmla="*/ 1053902 w 5181600"/>
              <a:gd name="connsiteY170" fmla="*/ 486133 h 4186237"/>
              <a:gd name="connsiteX171" fmla="*/ 1067375 w 5181600"/>
              <a:gd name="connsiteY171" fmla="*/ 485972 h 4186237"/>
              <a:gd name="connsiteX172" fmla="*/ 1094657 w 5181600"/>
              <a:gd name="connsiteY172" fmla="*/ 485326 h 4186237"/>
              <a:gd name="connsiteX173" fmla="*/ 1108130 w 5181600"/>
              <a:gd name="connsiteY173" fmla="*/ 485003 h 4186237"/>
              <a:gd name="connsiteX174" fmla="*/ 1114866 w 5181600"/>
              <a:gd name="connsiteY174" fmla="*/ 485003 h 4186237"/>
              <a:gd name="connsiteX175" fmla="*/ 1121266 w 5181600"/>
              <a:gd name="connsiteY175" fmla="*/ 485326 h 4186237"/>
              <a:gd name="connsiteX176" fmla="*/ 1128002 w 5181600"/>
              <a:gd name="connsiteY176" fmla="*/ 485649 h 4186237"/>
              <a:gd name="connsiteX177" fmla="*/ 1134401 w 5181600"/>
              <a:gd name="connsiteY177" fmla="*/ 485972 h 4186237"/>
              <a:gd name="connsiteX178" fmla="*/ 1141138 w 5181600"/>
              <a:gd name="connsiteY178" fmla="*/ 486618 h 4186237"/>
              <a:gd name="connsiteX179" fmla="*/ 1147537 w 5181600"/>
              <a:gd name="connsiteY179" fmla="*/ 487425 h 4186237"/>
              <a:gd name="connsiteX180" fmla="*/ 1153600 w 5181600"/>
              <a:gd name="connsiteY180" fmla="*/ 488394 h 4186237"/>
              <a:gd name="connsiteX181" fmla="*/ 1160336 w 5181600"/>
              <a:gd name="connsiteY181" fmla="*/ 489687 h 4186237"/>
              <a:gd name="connsiteX182" fmla="*/ 1166399 w 5181600"/>
              <a:gd name="connsiteY182" fmla="*/ 491140 h 4186237"/>
              <a:gd name="connsiteX183" fmla="*/ 1172125 w 5181600"/>
              <a:gd name="connsiteY183" fmla="*/ 492755 h 4186237"/>
              <a:gd name="connsiteX184" fmla="*/ 1178188 w 5181600"/>
              <a:gd name="connsiteY184" fmla="*/ 494855 h 4186237"/>
              <a:gd name="connsiteX185" fmla="*/ 1183914 w 5181600"/>
              <a:gd name="connsiteY185" fmla="*/ 497277 h 4186237"/>
              <a:gd name="connsiteX186" fmla="*/ 1189303 w 5181600"/>
              <a:gd name="connsiteY186" fmla="*/ 500023 h 4186237"/>
              <a:gd name="connsiteX187" fmla="*/ 1195029 w 5181600"/>
              <a:gd name="connsiteY187" fmla="*/ 503092 h 4186237"/>
              <a:gd name="connsiteX188" fmla="*/ 1200418 w 5181600"/>
              <a:gd name="connsiteY188" fmla="*/ 506483 h 4186237"/>
              <a:gd name="connsiteX189" fmla="*/ 1205470 w 5181600"/>
              <a:gd name="connsiteY189" fmla="*/ 510359 h 4186237"/>
              <a:gd name="connsiteX190" fmla="*/ 1210859 w 5181600"/>
              <a:gd name="connsiteY190" fmla="*/ 514558 h 4186237"/>
              <a:gd name="connsiteX191" fmla="*/ 1215574 w 5181600"/>
              <a:gd name="connsiteY191" fmla="*/ 519242 h 4186237"/>
              <a:gd name="connsiteX192" fmla="*/ 1216922 w 5181600"/>
              <a:gd name="connsiteY192" fmla="*/ 520211 h 4186237"/>
              <a:gd name="connsiteX193" fmla="*/ 1218606 w 5181600"/>
              <a:gd name="connsiteY193" fmla="*/ 521180 h 4186237"/>
              <a:gd name="connsiteX194" fmla="*/ 1220964 w 5181600"/>
              <a:gd name="connsiteY194" fmla="*/ 522149 h 4186237"/>
              <a:gd name="connsiteX195" fmla="*/ 1223321 w 5181600"/>
              <a:gd name="connsiteY195" fmla="*/ 522795 h 4186237"/>
              <a:gd name="connsiteX196" fmla="*/ 1226016 w 5181600"/>
              <a:gd name="connsiteY196" fmla="*/ 523441 h 4186237"/>
              <a:gd name="connsiteX197" fmla="*/ 1229047 w 5181600"/>
              <a:gd name="connsiteY197" fmla="*/ 523926 h 4186237"/>
              <a:gd name="connsiteX198" fmla="*/ 1232079 w 5181600"/>
              <a:gd name="connsiteY198" fmla="*/ 524410 h 4186237"/>
              <a:gd name="connsiteX199" fmla="*/ 1235447 w 5181600"/>
              <a:gd name="connsiteY199" fmla="*/ 524895 h 4186237"/>
              <a:gd name="connsiteX200" fmla="*/ 1238815 w 5181600"/>
              <a:gd name="connsiteY200" fmla="*/ 525056 h 4186237"/>
              <a:gd name="connsiteX201" fmla="*/ 1242520 w 5181600"/>
              <a:gd name="connsiteY201" fmla="*/ 525218 h 4186237"/>
              <a:gd name="connsiteX202" fmla="*/ 1245888 w 5181600"/>
              <a:gd name="connsiteY202" fmla="*/ 525218 h 4186237"/>
              <a:gd name="connsiteX203" fmla="*/ 1248919 w 5181600"/>
              <a:gd name="connsiteY203" fmla="*/ 525056 h 4186237"/>
              <a:gd name="connsiteX204" fmla="*/ 1252288 w 5181600"/>
              <a:gd name="connsiteY204" fmla="*/ 524895 h 4186237"/>
              <a:gd name="connsiteX205" fmla="*/ 1254982 w 5181600"/>
              <a:gd name="connsiteY205" fmla="*/ 524410 h 4186237"/>
              <a:gd name="connsiteX206" fmla="*/ 1257677 w 5181600"/>
              <a:gd name="connsiteY206" fmla="*/ 523926 h 4186237"/>
              <a:gd name="connsiteX207" fmla="*/ 1260371 w 5181600"/>
              <a:gd name="connsiteY207" fmla="*/ 523441 h 4186237"/>
              <a:gd name="connsiteX208" fmla="*/ 1267108 w 5181600"/>
              <a:gd name="connsiteY208" fmla="*/ 521503 h 4186237"/>
              <a:gd name="connsiteX209" fmla="*/ 1273170 w 5181600"/>
              <a:gd name="connsiteY209" fmla="*/ 520050 h 4186237"/>
              <a:gd name="connsiteX210" fmla="*/ 1278896 w 5181600"/>
              <a:gd name="connsiteY210" fmla="*/ 518758 h 4186237"/>
              <a:gd name="connsiteX211" fmla="*/ 1284285 w 5181600"/>
              <a:gd name="connsiteY211" fmla="*/ 517627 h 4186237"/>
              <a:gd name="connsiteX212" fmla="*/ 1289337 w 5181600"/>
              <a:gd name="connsiteY212" fmla="*/ 516981 h 4186237"/>
              <a:gd name="connsiteX213" fmla="*/ 1294390 w 5181600"/>
              <a:gd name="connsiteY213" fmla="*/ 516497 h 4186237"/>
              <a:gd name="connsiteX214" fmla="*/ 1298432 w 5181600"/>
              <a:gd name="connsiteY214" fmla="*/ 516335 h 4186237"/>
              <a:gd name="connsiteX215" fmla="*/ 1302810 w 5181600"/>
              <a:gd name="connsiteY215" fmla="*/ 516335 h 4186237"/>
              <a:gd name="connsiteX216" fmla="*/ 1306515 w 5181600"/>
              <a:gd name="connsiteY216" fmla="*/ 516820 h 4186237"/>
              <a:gd name="connsiteX217" fmla="*/ 1310220 w 5181600"/>
              <a:gd name="connsiteY217" fmla="*/ 517304 h 4186237"/>
              <a:gd name="connsiteX218" fmla="*/ 1313588 w 5181600"/>
              <a:gd name="connsiteY218" fmla="*/ 518112 h 4186237"/>
              <a:gd name="connsiteX219" fmla="*/ 1316620 w 5181600"/>
              <a:gd name="connsiteY219" fmla="*/ 518919 h 4186237"/>
              <a:gd name="connsiteX220" fmla="*/ 1319651 w 5181600"/>
              <a:gd name="connsiteY220" fmla="*/ 520050 h 4186237"/>
              <a:gd name="connsiteX221" fmla="*/ 1322346 w 5181600"/>
              <a:gd name="connsiteY221" fmla="*/ 521342 h 4186237"/>
              <a:gd name="connsiteX222" fmla="*/ 1324703 w 5181600"/>
              <a:gd name="connsiteY222" fmla="*/ 522957 h 4186237"/>
              <a:gd name="connsiteX223" fmla="*/ 1326724 w 5181600"/>
              <a:gd name="connsiteY223" fmla="*/ 524733 h 4186237"/>
              <a:gd name="connsiteX224" fmla="*/ 1329082 w 5181600"/>
              <a:gd name="connsiteY224" fmla="*/ 526348 h 4186237"/>
              <a:gd name="connsiteX225" fmla="*/ 1331103 w 5181600"/>
              <a:gd name="connsiteY225" fmla="*/ 528286 h 4186237"/>
              <a:gd name="connsiteX226" fmla="*/ 1334471 w 5181600"/>
              <a:gd name="connsiteY226" fmla="*/ 532809 h 4186237"/>
              <a:gd name="connsiteX227" fmla="*/ 1337502 w 5181600"/>
              <a:gd name="connsiteY227" fmla="*/ 537492 h 4186237"/>
              <a:gd name="connsiteX228" fmla="*/ 1340197 w 5181600"/>
              <a:gd name="connsiteY228" fmla="*/ 542661 h 4186237"/>
              <a:gd name="connsiteX229" fmla="*/ 1342891 w 5181600"/>
              <a:gd name="connsiteY229" fmla="*/ 548313 h 4186237"/>
              <a:gd name="connsiteX230" fmla="*/ 1345249 w 5181600"/>
              <a:gd name="connsiteY230" fmla="*/ 553966 h 4186237"/>
              <a:gd name="connsiteX231" fmla="*/ 1350301 w 5181600"/>
              <a:gd name="connsiteY231" fmla="*/ 565594 h 4186237"/>
              <a:gd name="connsiteX232" fmla="*/ 1353670 w 5181600"/>
              <a:gd name="connsiteY232" fmla="*/ 572216 h 4186237"/>
              <a:gd name="connsiteX233" fmla="*/ 1357375 w 5181600"/>
              <a:gd name="connsiteY233" fmla="*/ 578676 h 4186237"/>
              <a:gd name="connsiteX234" fmla="*/ 1364448 w 5181600"/>
              <a:gd name="connsiteY234" fmla="*/ 591435 h 4186237"/>
              <a:gd name="connsiteX235" fmla="*/ 1372531 w 5181600"/>
              <a:gd name="connsiteY235" fmla="*/ 604194 h 4186237"/>
              <a:gd name="connsiteX236" fmla="*/ 1380278 w 5181600"/>
              <a:gd name="connsiteY236" fmla="*/ 617115 h 4186237"/>
              <a:gd name="connsiteX237" fmla="*/ 1383646 w 5181600"/>
              <a:gd name="connsiteY237" fmla="*/ 623575 h 4186237"/>
              <a:gd name="connsiteX238" fmla="*/ 1386678 w 5181600"/>
              <a:gd name="connsiteY238" fmla="*/ 630035 h 4186237"/>
              <a:gd name="connsiteX239" fmla="*/ 1389372 w 5181600"/>
              <a:gd name="connsiteY239" fmla="*/ 636657 h 4186237"/>
              <a:gd name="connsiteX240" fmla="*/ 1391730 w 5181600"/>
              <a:gd name="connsiteY240" fmla="*/ 643279 h 4186237"/>
              <a:gd name="connsiteX241" fmla="*/ 1393751 w 5181600"/>
              <a:gd name="connsiteY241" fmla="*/ 650062 h 4186237"/>
              <a:gd name="connsiteX242" fmla="*/ 1395098 w 5181600"/>
              <a:gd name="connsiteY242" fmla="*/ 656845 h 4186237"/>
              <a:gd name="connsiteX243" fmla="*/ 1395772 w 5181600"/>
              <a:gd name="connsiteY243" fmla="*/ 664113 h 4186237"/>
              <a:gd name="connsiteX244" fmla="*/ 1395772 w 5181600"/>
              <a:gd name="connsiteY244" fmla="*/ 671058 h 4186237"/>
              <a:gd name="connsiteX245" fmla="*/ 1399814 w 5181600"/>
              <a:gd name="connsiteY245" fmla="*/ 694961 h 4186237"/>
              <a:gd name="connsiteX246" fmla="*/ 1402171 w 5181600"/>
              <a:gd name="connsiteY246" fmla="*/ 706751 h 4186237"/>
              <a:gd name="connsiteX247" fmla="*/ 1405203 w 5181600"/>
              <a:gd name="connsiteY247" fmla="*/ 718541 h 4186237"/>
              <a:gd name="connsiteX248" fmla="*/ 1407224 w 5181600"/>
              <a:gd name="connsiteY248" fmla="*/ 724516 h 4186237"/>
              <a:gd name="connsiteX249" fmla="*/ 1409244 w 5181600"/>
              <a:gd name="connsiteY249" fmla="*/ 730331 h 4186237"/>
              <a:gd name="connsiteX250" fmla="*/ 1411265 w 5181600"/>
              <a:gd name="connsiteY250" fmla="*/ 736145 h 4186237"/>
              <a:gd name="connsiteX251" fmla="*/ 1413960 w 5181600"/>
              <a:gd name="connsiteY251" fmla="*/ 741797 h 4186237"/>
              <a:gd name="connsiteX252" fmla="*/ 1416654 w 5181600"/>
              <a:gd name="connsiteY252" fmla="*/ 747450 h 4186237"/>
              <a:gd name="connsiteX253" fmla="*/ 1420359 w 5181600"/>
              <a:gd name="connsiteY253" fmla="*/ 753264 h 4186237"/>
              <a:gd name="connsiteX254" fmla="*/ 1424064 w 5181600"/>
              <a:gd name="connsiteY254" fmla="*/ 758756 h 4186237"/>
              <a:gd name="connsiteX255" fmla="*/ 1427769 w 5181600"/>
              <a:gd name="connsiteY255" fmla="*/ 764247 h 4186237"/>
              <a:gd name="connsiteX256" fmla="*/ 1434169 w 5181600"/>
              <a:gd name="connsiteY256" fmla="*/ 769577 h 4186237"/>
              <a:gd name="connsiteX257" fmla="*/ 1439895 w 5181600"/>
              <a:gd name="connsiteY257" fmla="*/ 775068 h 4186237"/>
              <a:gd name="connsiteX258" fmla="*/ 1444947 w 5181600"/>
              <a:gd name="connsiteY258" fmla="*/ 780559 h 4186237"/>
              <a:gd name="connsiteX259" fmla="*/ 1448989 w 5181600"/>
              <a:gd name="connsiteY259" fmla="*/ 786373 h 4186237"/>
              <a:gd name="connsiteX260" fmla="*/ 1452357 w 5181600"/>
              <a:gd name="connsiteY260" fmla="*/ 792026 h 4186237"/>
              <a:gd name="connsiteX261" fmla="*/ 1455388 w 5181600"/>
              <a:gd name="connsiteY261" fmla="*/ 798002 h 4186237"/>
              <a:gd name="connsiteX262" fmla="*/ 1457746 w 5181600"/>
              <a:gd name="connsiteY262" fmla="*/ 803654 h 4186237"/>
              <a:gd name="connsiteX263" fmla="*/ 1459767 w 5181600"/>
              <a:gd name="connsiteY263" fmla="*/ 809792 h 4186237"/>
              <a:gd name="connsiteX264" fmla="*/ 1461451 w 5181600"/>
              <a:gd name="connsiteY264" fmla="*/ 815767 h 4186237"/>
              <a:gd name="connsiteX265" fmla="*/ 1462125 w 5181600"/>
              <a:gd name="connsiteY265" fmla="*/ 821904 h 4186237"/>
              <a:gd name="connsiteX266" fmla="*/ 1462462 w 5181600"/>
              <a:gd name="connsiteY266" fmla="*/ 828042 h 4186237"/>
              <a:gd name="connsiteX267" fmla="*/ 1462462 w 5181600"/>
              <a:gd name="connsiteY267" fmla="*/ 834179 h 4186237"/>
              <a:gd name="connsiteX268" fmla="*/ 1462125 w 5181600"/>
              <a:gd name="connsiteY268" fmla="*/ 840478 h 4186237"/>
              <a:gd name="connsiteX269" fmla="*/ 1461451 w 5181600"/>
              <a:gd name="connsiteY269" fmla="*/ 846776 h 4186237"/>
              <a:gd name="connsiteX270" fmla="*/ 1459767 w 5181600"/>
              <a:gd name="connsiteY270" fmla="*/ 853237 h 4186237"/>
              <a:gd name="connsiteX271" fmla="*/ 1458083 w 5181600"/>
              <a:gd name="connsiteY271" fmla="*/ 859697 h 4186237"/>
              <a:gd name="connsiteX272" fmla="*/ 1457409 w 5181600"/>
              <a:gd name="connsiteY272" fmla="*/ 861312 h 4186237"/>
              <a:gd name="connsiteX273" fmla="*/ 1457409 w 5181600"/>
              <a:gd name="connsiteY273" fmla="*/ 862766 h 4186237"/>
              <a:gd name="connsiteX274" fmla="*/ 1457746 w 5181600"/>
              <a:gd name="connsiteY274" fmla="*/ 864219 h 4186237"/>
              <a:gd name="connsiteX275" fmla="*/ 1459430 w 5181600"/>
              <a:gd name="connsiteY275" fmla="*/ 865673 h 4186237"/>
              <a:gd name="connsiteX276" fmla="*/ 1464819 w 5181600"/>
              <a:gd name="connsiteY276" fmla="*/ 872456 h 4186237"/>
              <a:gd name="connsiteX277" fmla="*/ 1469872 w 5181600"/>
              <a:gd name="connsiteY277" fmla="*/ 879401 h 4186237"/>
              <a:gd name="connsiteX278" fmla="*/ 1474250 w 5181600"/>
              <a:gd name="connsiteY278" fmla="*/ 886184 h 4186237"/>
              <a:gd name="connsiteX279" fmla="*/ 1478292 w 5181600"/>
              <a:gd name="connsiteY279" fmla="*/ 893129 h 4186237"/>
              <a:gd name="connsiteX280" fmla="*/ 1481323 w 5181600"/>
              <a:gd name="connsiteY280" fmla="*/ 900235 h 4186237"/>
              <a:gd name="connsiteX281" fmla="*/ 1484355 w 5181600"/>
              <a:gd name="connsiteY281" fmla="*/ 907180 h 4186237"/>
              <a:gd name="connsiteX282" fmla="*/ 1486713 w 5181600"/>
              <a:gd name="connsiteY282" fmla="*/ 914124 h 4186237"/>
              <a:gd name="connsiteX283" fmla="*/ 1488733 w 5181600"/>
              <a:gd name="connsiteY283" fmla="*/ 921392 h 4186237"/>
              <a:gd name="connsiteX284" fmla="*/ 1490418 w 5181600"/>
              <a:gd name="connsiteY284" fmla="*/ 928498 h 4186237"/>
              <a:gd name="connsiteX285" fmla="*/ 1491765 w 5181600"/>
              <a:gd name="connsiteY285" fmla="*/ 935766 h 4186237"/>
              <a:gd name="connsiteX286" fmla="*/ 1492775 w 5181600"/>
              <a:gd name="connsiteY286" fmla="*/ 942873 h 4186237"/>
              <a:gd name="connsiteX287" fmla="*/ 1493449 w 5181600"/>
              <a:gd name="connsiteY287" fmla="*/ 950140 h 4186237"/>
              <a:gd name="connsiteX288" fmla="*/ 1494796 w 5181600"/>
              <a:gd name="connsiteY288" fmla="*/ 964676 h 4186237"/>
              <a:gd name="connsiteX289" fmla="*/ 1495470 w 5181600"/>
              <a:gd name="connsiteY289" fmla="*/ 979211 h 4186237"/>
              <a:gd name="connsiteX290" fmla="*/ 1496143 w 5181600"/>
              <a:gd name="connsiteY290" fmla="*/ 993747 h 4186237"/>
              <a:gd name="connsiteX291" fmla="*/ 1496480 w 5181600"/>
              <a:gd name="connsiteY291" fmla="*/ 1008282 h 4186237"/>
              <a:gd name="connsiteX292" fmla="*/ 1497827 w 5181600"/>
              <a:gd name="connsiteY292" fmla="*/ 1022657 h 4186237"/>
              <a:gd name="connsiteX293" fmla="*/ 1498501 w 5181600"/>
              <a:gd name="connsiteY293" fmla="*/ 1029763 h 4186237"/>
              <a:gd name="connsiteX294" fmla="*/ 1499848 w 5181600"/>
              <a:gd name="connsiteY294" fmla="*/ 1037031 h 4186237"/>
              <a:gd name="connsiteX295" fmla="*/ 1500859 w 5181600"/>
              <a:gd name="connsiteY295" fmla="*/ 1044137 h 4186237"/>
              <a:gd name="connsiteX296" fmla="*/ 1502543 w 5181600"/>
              <a:gd name="connsiteY296" fmla="*/ 1051243 h 4186237"/>
              <a:gd name="connsiteX297" fmla="*/ 1504227 w 5181600"/>
              <a:gd name="connsiteY297" fmla="*/ 1058188 h 4186237"/>
              <a:gd name="connsiteX298" fmla="*/ 1506585 w 5181600"/>
              <a:gd name="connsiteY298" fmla="*/ 1065133 h 4186237"/>
              <a:gd name="connsiteX299" fmla="*/ 1509616 w 5181600"/>
              <a:gd name="connsiteY299" fmla="*/ 1072077 h 4186237"/>
              <a:gd name="connsiteX300" fmla="*/ 1512647 w 5181600"/>
              <a:gd name="connsiteY300" fmla="*/ 1079022 h 4186237"/>
              <a:gd name="connsiteX301" fmla="*/ 1516352 w 5181600"/>
              <a:gd name="connsiteY301" fmla="*/ 1085805 h 4186237"/>
              <a:gd name="connsiteX302" fmla="*/ 1520394 w 5181600"/>
              <a:gd name="connsiteY302" fmla="*/ 1092589 h 4186237"/>
              <a:gd name="connsiteX303" fmla="*/ 1522078 w 5181600"/>
              <a:gd name="connsiteY303" fmla="*/ 1090651 h 4186237"/>
              <a:gd name="connsiteX304" fmla="*/ 1523089 w 5181600"/>
              <a:gd name="connsiteY304" fmla="*/ 1088551 h 4186237"/>
              <a:gd name="connsiteX305" fmla="*/ 1523762 w 5181600"/>
              <a:gd name="connsiteY305" fmla="*/ 1086451 h 4186237"/>
              <a:gd name="connsiteX306" fmla="*/ 1524773 w 5181600"/>
              <a:gd name="connsiteY306" fmla="*/ 1084513 h 4186237"/>
              <a:gd name="connsiteX307" fmla="*/ 1525447 w 5181600"/>
              <a:gd name="connsiteY307" fmla="*/ 1080314 h 4186237"/>
              <a:gd name="connsiteX308" fmla="*/ 1525783 w 5181600"/>
              <a:gd name="connsiteY308" fmla="*/ 1075792 h 4186237"/>
              <a:gd name="connsiteX309" fmla="*/ 1525783 w 5181600"/>
              <a:gd name="connsiteY309" fmla="*/ 1071270 h 4186237"/>
              <a:gd name="connsiteX310" fmla="*/ 1525110 w 5181600"/>
              <a:gd name="connsiteY310" fmla="*/ 1066586 h 4186237"/>
              <a:gd name="connsiteX311" fmla="*/ 1524436 w 5181600"/>
              <a:gd name="connsiteY311" fmla="*/ 1057380 h 4186237"/>
              <a:gd name="connsiteX312" fmla="*/ 1523762 w 5181600"/>
              <a:gd name="connsiteY312" fmla="*/ 1052858 h 4186237"/>
              <a:gd name="connsiteX313" fmla="*/ 1523762 w 5181600"/>
              <a:gd name="connsiteY313" fmla="*/ 1048013 h 4186237"/>
              <a:gd name="connsiteX314" fmla="*/ 1524436 w 5181600"/>
              <a:gd name="connsiteY314" fmla="*/ 1043652 h 4186237"/>
              <a:gd name="connsiteX315" fmla="*/ 1525783 w 5181600"/>
              <a:gd name="connsiteY315" fmla="*/ 1038969 h 4186237"/>
              <a:gd name="connsiteX316" fmla="*/ 1526457 w 5181600"/>
              <a:gd name="connsiteY316" fmla="*/ 1036869 h 4186237"/>
              <a:gd name="connsiteX317" fmla="*/ 1527804 w 5181600"/>
              <a:gd name="connsiteY317" fmla="*/ 1034769 h 4186237"/>
              <a:gd name="connsiteX318" fmla="*/ 1529152 w 5181600"/>
              <a:gd name="connsiteY318" fmla="*/ 1032508 h 4186237"/>
              <a:gd name="connsiteX319" fmla="*/ 1531172 w 5181600"/>
              <a:gd name="connsiteY319" fmla="*/ 1030409 h 4186237"/>
              <a:gd name="connsiteX320" fmla="*/ 1533193 w 5181600"/>
              <a:gd name="connsiteY320" fmla="*/ 1028309 h 4186237"/>
              <a:gd name="connsiteX321" fmla="*/ 1535551 w 5181600"/>
              <a:gd name="connsiteY321" fmla="*/ 1026371 h 4186237"/>
              <a:gd name="connsiteX322" fmla="*/ 1538246 w 5181600"/>
              <a:gd name="connsiteY322" fmla="*/ 1024272 h 4186237"/>
              <a:gd name="connsiteX323" fmla="*/ 1541277 w 5181600"/>
              <a:gd name="connsiteY323" fmla="*/ 1022495 h 4186237"/>
              <a:gd name="connsiteX324" fmla="*/ 1538919 w 5181600"/>
              <a:gd name="connsiteY324" fmla="*/ 1020395 h 4186237"/>
              <a:gd name="connsiteX325" fmla="*/ 1536561 w 5181600"/>
              <a:gd name="connsiteY325" fmla="*/ 1018134 h 4186237"/>
              <a:gd name="connsiteX326" fmla="*/ 1535214 w 5181600"/>
              <a:gd name="connsiteY326" fmla="*/ 1016196 h 4186237"/>
              <a:gd name="connsiteX327" fmla="*/ 1533530 w 5181600"/>
              <a:gd name="connsiteY327" fmla="*/ 1014097 h 4186237"/>
              <a:gd name="connsiteX328" fmla="*/ 1531846 w 5181600"/>
              <a:gd name="connsiteY328" fmla="*/ 1011997 h 4186237"/>
              <a:gd name="connsiteX329" fmla="*/ 1531172 w 5181600"/>
              <a:gd name="connsiteY329" fmla="*/ 1009898 h 4186237"/>
              <a:gd name="connsiteX330" fmla="*/ 1529825 w 5181600"/>
              <a:gd name="connsiteY330" fmla="*/ 1005698 h 4186237"/>
              <a:gd name="connsiteX331" fmla="*/ 1529152 w 5181600"/>
              <a:gd name="connsiteY331" fmla="*/ 1001661 h 4186237"/>
              <a:gd name="connsiteX332" fmla="*/ 1529825 w 5181600"/>
              <a:gd name="connsiteY332" fmla="*/ 997623 h 4186237"/>
              <a:gd name="connsiteX333" fmla="*/ 1530499 w 5181600"/>
              <a:gd name="connsiteY333" fmla="*/ 993262 h 4186237"/>
              <a:gd name="connsiteX334" fmla="*/ 1531509 w 5181600"/>
              <a:gd name="connsiteY334" fmla="*/ 989225 h 4186237"/>
              <a:gd name="connsiteX335" fmla="*/ 1533193 w 5181600"/>
              <a:gd name="connsiteY335" fmla="*/ 985187 h 4186237"/>
              <a:gd name="connsiteX336" fmla="*/ 1535214 w 5181600"/>
              <a:gd name="connsiteY336" fmla="*/ 981149 h 4186237"/>
              <a:gd name="connsiteX337" fmla="*/ 1538919 w 5181600"/>
              <a:gd name="connsiteY337" fmla="*/ 972913 h 4186237"/>
              <a:gd name="connsiteX338" fmla="*/ 1540266 w 5181600"/>
              <a:gd name="connsiteY338" fmla="*/ 968875 h 4186237"/>
              <a:gd name="connsiteX339" fmla="*/ 1541951 w 5181600"/>
              <a:gd name="connsiteY339" fmla="*/ 964837 h 4186237"/>
              <a:gd name="connsiteX340" fmla="*/ 1542961 w 5181600"/>
              <a:gd name="connsiteY340" fmla="*/ 960800 h 4186237"/>
              <a:gd name="connsiteX341" fmla="*/ 1543971 w 5181600"/>
              <a:gd name="connsiteY341" fmla="*/ 956439 h 4186237"/>
              <a:gd name="connsiteX342" fmla="*/ 1551045 w 5181600"/>
              <a:gd name="connsiteY342" fmla="*/ 882631 h 4186237"/>
              <a:gd name="connsiteX343" fmla="*/ 1558455 w 5181600"/>
              <a:gd name="connsiteY343" fmla="*/ 808822 h 4186237"/>
              <a:gd name="connsiteX344" fmla="*/ 1574285 w 5181600"/>
              <a:gd name="connsiteY344" fmla="*/ 661044 h 4186237"/>
              <a:gd name="connsiteX345" fmla="*/ 1572938 w 5181600"/>
              <a:gd name="connsiteY345" fmla="*/ 638111 h 4186237"/>
              <a:gd name="connsiteX346" fmla="*/ 1572938 w 5181600"/>
              <a:gd name="connsiteY346" fmla="*/ 626644 h 4186237"/>
              <a:gd name="connsiteX347" fmla="*/ 1573611 w 5181600"/>
              <a:gd name="connsiteY347" fmla="*/ 615338 h 4186237"/>
              <a:gd name="connsiteX348" fmla="*/ 1573948 w 5181600"/>
              <a:gd name="connsiteY348" fmla="*/ 609524 h 4186237"/>
              <a:gd name="connsiteX349" fmla="*/ 1575296 w 5181600"/>
              <a:gd name="connsiteY349" fmla="*/ 604033 h 4186237"/>
              <a:gd name="connsiteX350" fmla="*/ 1577316 w 5181600"/>
              <a:gd name="connsiteY350" fmla="*/ 598542 h 4186237"/>
              <a:gd name="connsiteX351" fmla="*/ 1579674 w 5181600"/>
              <a:gd name="connsiteY351" fmla="*/ 593212 h 4186237"/>
              <a:gd name="connsiteX352" fmla="*/ 1582705 w 5181600"/>
              <a:gd name="connsiteY352" fmla="*/ 588205 h 4186237"/>
              <a:gd name="connsiteX353" fmla="*/ 1586074 w 5181600"/>
              <a:gd name="connsiteY353" fmla="*/ 583199 h 4186237"/>
              <a:gd name="connsiteX354" fmla="*/ 1590115 w 5181600"/>
              <a:gd name="connsiteY354" fmla="*/ 578515 h 4186237"/>
              <a:gd name="connsiteX355" fmla="*/ 1594157 w 5181600"/>
              <a:gd name="connsiteY355" fmla="*/ 573831 h 4186237"/>
              <a:gd name="connsiteX356" fmla="*/ 1599210 w 5181600"/>
              <a:gd name="connsiteY356" fmla="*/ 569471 h 4186237"/>
              <a:gd name="connsiteX357" fmla="*/ 1604599 w 5181600"/>
              <a:gd name="connsiteY357" fmla="*/ 565110 h 4186237"/>
              <a:gd name="connsiteX358" fmla="*/ 1609988 w 5181600"/>
              <a:gd name="connsiteY358" fmla="*/ 561234 h 4186237"/>
              <a:gd name="connsiteX359" fmla="*/ 1616050 w 5181600"/>
              <a:gd name="connsiteY359" fmla="*/ 557519 h 4186237"/>
              <a:gd name="connsiteX360" fmla="*/ 1622450 w 5181600"/>
              <a:gd name="connsiteY360" fmla="*/ 553966 h 4186237"/>
              <a:gd name="connsiteX361" fmla="*/ 1629186 w 5181600"/>
              <a:gd name="connsiteY361" fmla="*/ 550574 h 4186237"/>
              <a:gd name="connsiteX362" fmla="*/ 1635923 w 5181600"/>
              <a:gd name="connsiteY362" fmla="*/ 547506 h 4186237"/>
              <a:gd name="connsiteX363" fmla="*/ 1643333 w 5181600"/>
              <a:gd name="connsiteY363" fmla="*/ 544760 h 4186237"/>
              <a:gd name="connsiteX364" fmla="*/ 1650743 w 5181600"/>
              <a:gd name="connsiteY364" fmla="*/ 542176 h 4186237"/>
              <a:gd name="connsiteX365" fmla="*/ 1658489 w 5181600"/>
              <a:gd name="connsiteY365" fmla="*/ 539915 h 4186237"/>
              <a:gd name="connsiteX366" fmla="*/ 1665899 w 5181600"/>
              <a:gd name="connsiteY366" fmla="*/ 537977 h 4186237"/>
              <a:gd name="connsiteX367" fmla="*/ 1673983 w 5181600"/>
              <a:gd name="connsiteY367" fmla="*/ 536200 h 4186237"/>
              <a:gd name="connsiteX368" fmla="*/ 1682403 w 5181600"/>
              <a:gd name="connsiteY368" fmla="*/ 534908 h 4186237"/>
              <a:gd name="connsiteX369" fmla="*/ 1690487 w 5181600"/>
              <a:gd name="connsiteY369" fmla="*/ 533939 h 4186237"/>
              <a:gd name="connsiteX370" fmla="*/ 1698908 w 5181600"/>
              <a:gd name="connsiteY370" fmla="*/ 533132 h 4186237"/>
              <a:gd name="connsiteX371" fmla="*/ 1707328 w 5181600"/>
              <a:gd name="connsiteY371" fmla="*/ 532809 h 4186237"/>
              <a:gd name="connsiteX372" fmla="*/ 1716085 w 5181600"/>
              <a:gd name="connsiteY372" fmla="*/ 532647 h 4186237"/>
              <a:gd name="connsiteX373" fmla="*/ 1724506 w 5181600"/>
              <a:gd name="connsiteY373" fmla="*/ 532809 h 4186237"/>
              <a:gd name="connsiteX374" fmla="*/ 1732926 w 5181600"/>
              <a:gd name="connsiteY374" fmla="*/ 533455 h 4186237"/>
              <a:gd name="connsiteX375" fmla="*/ 1741347 w 5181600"/>
              <a:gd name="connsiteY375" fmla="*/ 534424 h 4186237"/>
              <a:gd name="connsiteX376" fmla="*/ 1749767 w 5181600"/>
              <a:gd name="connsiteY376" fmla="*/ 535716 h 4186237"/>
              <a:gd name="connsiteX377" fmla="*/ 1758187 w 5181600"/>
              <a:gd name="connsiteY377" fmla="*/ 537492 h 4186237"/>
              <a:gd name="connsiteX378" fmla="*/ 1766271 w 5181600"/>
              <a:gd name="connsiteY378" fmla="*/ 539592 h 4186237"/>
              <a:gd name="connsiteX379" fmla="*/ 1774691 w 5181600"/>
              <a:gd name="connsiteY379" fmla="*/ 542176 h 4186237"/>
              <a:gd name="connsiteX380" fmla="*/ 1775365 w 5181600"/>
              <a:gd name="connsiteY380" fmla="*/ 542499 h 4186237"/>
              <a:gd name="connsiteX381" fmla="*/ 1776376 w 5181600"/>
              <a:gd name="connsiteY381" fmla="*/ 543145 h 4186237"/>
              <a:gd name="connsiteX382" fmla="*/ 1777723 w 5181600"/>
              <a:gd name="connsiteY382" fmla="*/ 544437 h 4186237"/>
              <a:gd name="connsiteX383" fmla="*/ 1778396 w 5181600"/>
              <a:gd name="connsiteY383" fmla="*/ 546052 h 4186237"/>
              <a:gd name="connsiteX384" fmla="*/ 1779744 w 5181600"/>
              <a:gd name="connsiteY384" fmla="*/ 547829 h 4186237"/>
              <a:gd name="connsiteX385" fmla="*/ 1781091 w 5181600"/>
              <a:gd name="connsiteY385" fmla="*/ 552028 h 4186237"/>
              <a:gd name="connsiteX386" fmla="*/ 1782101 w 5181600"/>
              <a:gd name="connsiteY386" fmla="*/ 554127 h 4186237"/>
              <a:gd name="connsiteX387" fmla="*/ 1782775 w 5181600"/>
              <a:gd name="connsiteY387" fmla="*/ 555904 h 4186237"/>
              <a:gd name="connsiteX388" fmla="*/ 1788838 w 5181600"/>
              <a:gd name="connsiteY388" fmla="*/ 556389 h 4186237"/>
              <a:gd name="connsiteX389" fmla="*/ 1794564 w 5181600"/>
              <a:gd name="connsiteY389" fmla="*/ 556550 h 4186237"/>
              <a:gd name="connsiteX390" fmla="*/ 1797595 w 5181600"/>
              <a:gd name="connsiteY390" fmla="*/ 552997 h 4186237"/>
              <a:gd name="connsiteX391" fmla="*/ 1800963 w 5181600"/>
              <a:gd name="connsiteY391" fmla="*/ 550090 h 4186237"/>
              <a:gd name="connsiteX392" fmla="*/ 1804331 w 5181600"/>
              <a:gd name="connsiteY392" fmla="*/ 547344 h 4186237"/>
              <a:gd name="connsiteX393" fmla="*/ 1807700 w 5181600"/>
              <a:gd name="connsiteY393" fmla="*/ 545083 h 4186237"/>
              <a:gd name="connsiteX394" fmla="*/ 1811068 w 5181600"/>
              <a:gd name="connsiteY394" fmla="*/ 543145 h 4186237"/>
              <a:gd name="connsiteX395" fmla="*/ 1814773 w 5181600"/>
              <a:gd name="connsiteY395" fmla="*/ 541530 h 4186237"/>
              <a:gd name="connsiteX396" fmla="*/ 1818141 w 5181600"/>
              <a:gd name="connsiteY396" fmla="*/ 540238 h 4186237"/>
              <a:gd name="connsiteX397" fmla="*/ 1821846 w 5181600"/>
              <a:gd name="connsiteY397" fmla="*/ 539430 h 4186237"/>
              <a:gd name="connsiteX398" fmla="*/ 1825888 w 5181600"/>
              <a:gd name="connsiteY398" fmla="*/ 538623 h 4186237"/>
              <a:gd name="connsiteX399" fmla="*/ 1829256 w 5181600"/>
              <a:gd name="connsiteY399" fmla="*/ 538300 h 4186237"/>
              <a:gd name="connsiteX400" fmla="*/ 1832961 w 5181600"/>
              <a:gd name="connsiteY400" fmla="*/ 538138 h 4186237"/>
              <a:gd name="connsiteX401" fmla="*/ 1837340 w 5181600"/>
              <a:gd name="connsiteY401" fmla="*/ 538138 h 4186237"/>
              <a:gd name="connsiteX402" fmla="*/ 1841044 w 5181600"/>
              <a:gd name="connsiteY402" fmla="*/ 538300 h 4186237"/>
              <a:gd name="connsiteX403" fmla="*/ 1845086 w 5181600"/>
              <a:gd name="connsiteY403" fmla="*/ 538623 h 4186237"/>
              <a:gd name="connsiteX404" fmla="*/ 1848791 w 5181600"/>
              <a:gd name="connsiteY404" fmla="*/ 539269 h 4186237"/>
              <a:gd name="connsiteX405" fmla="*/ 1853170 w 5181600"/>
              <a:gd name="connsiteY405" fmla="*/ 539753 h 4186237"/>
              <a:gd name="connsiteX406" fmla="*/ 1861254 w 5181600"/>
              <a:gd name="connsiteY406" fmla="*/ 541368 h 4186237"/>
              <a:gd name="connsiteX407" fmla="*/ 1869337 w 5181600"/>
              <a:gd name="connsiteY407" fmla="*/ 543145 h 4186237"/>
              <a:gd name="connsiteX408" fmla="*/ 1877084 w 5181600"/>
              <a:gd name="connsiteY408" fmla="*/ 544760 h 4186237"/>
              <a:gd name="connsiteX409" fmla="*/ 1885841 w 5181600"/>
              <a:gd name="connsiteY409" fmla="*/ 546214 h 4186237"/>
              <a:gd name="connsiteX410" fmla="*/ 1889546 w 5181600"/>
              <a:gd name="connsiteY410" fmla="*/ 547021 h 4186237"/>
              <a:gd name="connsiteX411" fmla="*/ 1893588 w 5181600"/>
              <a:gd name="connsiteY411" fmla="*/ 547344 h 4186237"/>
              <a:gd name="connsiteX412" fmla="*/ 1897630 w 5181600"/>
              <a:gd name="connsiteY412" fmla="*/ 547667 h 4186237"/>
              <a:gd name="connsiteX413" fmla="*/ 1901335 w 5181600"/>
              <a:gd name="connsiteY413" fmla="*/ 547990 h 4186237"/>
              <a:gd name="connsiteX414" fmla="*/ 1905377 w 5181600"/>
              <a:gd name="connsiteY414" fmla="*/ 547990 h 4186237"/>
              <a:gd name="connsiteX415" fmla="*/ 1909082 w 5181600"/>
              <a:gd name="connsiteY415" fmla="*/ 547829 h 4186237"/>
              <a:gd name="connsiteX416" fmla="*/ 1912787 w 5181600"/>
              <a:gd name="connsiteY416" fmla="*/ 547506 h 4186237"/>
              <a:gd name="connsiteX417" fmla="*/ 1916828 w 5181600"/>
              <a:gd name="connsiteY417" fmla="*/ 546698 h 4186237"/>
              <a:gd name="connsiteX418" fmla="*/ 1916828 w 5181600"/>
              <a:gd name="connsiteY418" fmla="*/ 547344 h 4186237"/>
              <a:gd name="connsiteX419" fmla="*/ 1916492 w 5181600"/>
              <a:gd name="connsiteY419" fmla="*/ 549121 h 4186237"/>
              <a:gd name="connsiteX420" fmla="*/ 1913797 w 5181600"/>
              <a:gd name="connsiteY420" fmla="*/ 554935 h 4186237"/>
              <a:gd name="connsiteX421" fmla="*/ 1909755 w 5181600"/>
              <a:gd name="connsiteY421" fmla="*/ 562041 h 4186237"/>
              <a:gd name="connsiteX422" fmla="*/ 1908071 w 5181600"/>
              <a:gd name="connsiteY422" fmla="*/ 565433 h 4186237"/>
              <a:gd name="connsiteX423" fmla="*/ 1905713 w 5181600"/>
              <a:gd name="connsiteY423" fmla="*/ 568501 h 4186237"/>
              <a:gd name="connsiteX424" fmla="*/ 1923228 w 5181600"/>
              <a:gd name="connsiteY424" fmla="*/ 578838 h 4186237"/>
              <a:gd name="connsiteX425" fmla="*/ 1954889 w 5181600"/>
              <a:gd name="connsiteY425" fmla="*/ 579161 h 4186237"/>
              <a:gd name="connsiteX426" fmla="*/ 1963309 w 5181600"/>
              <a:gd name="connsiteY426" fmla="*/ 575123 h 4186237"/>
              <a:gd name="connsiteX427" fmla="*/ 1967014 w 5181600"/>
              <a:gd name="connsiteY427" fmla="*/ 573508 h 4186237"/>
              <a:gd name="connsiteX428" fmla="*/ 1971056 w 5181600"/>
              <a:gd name="connsiteY428" fmla="*/ 571732 h 4186237"/>
              <a:gd name="connsiteX429" fmla="*/ 1974761 w 5181600"/>
              <a:gd name="connsiteY429" fmla="*/ 570440 h 4186237"/>
              <a:gd name="connsiteX430" fmla="*/ 1978466 w 5181600"/>
              <a:gd name="connsiteY430" fmla="*/ 569148 h 4186237"/>
              <a:gd name="connsiteX431" fmla="*/ 1982508 w 5181600"/>
              <a:gd name="connsiteY431" fmla="*/ 568340 h 4186237"/>
              <a:gd name="connsiteX432" fmla="*/ 1985876 w 5181600"/>
              <a:gd name="connsiteY432" fmla="*/ 567371 h 4186237"/>
              <a:gd name="connsiteX433" fmla="*/ 1989918 w 5181600"/>
              <a:gd name="connsiteY433" fmla="*/ 566886 h 4186237"/>
              <a:gd name="connsiteX434" fmla="*/ 1993286 w 5181600"/>
              <a:gd name="connsiteY434" fmla="*/ 566240 h 4186237"/>
              <a:gd name="connsiteX435" fmla="*/ 1996654 w 5181600"/>
              <a:gd name="connsiteY435" fmla="*/ 565917 h 4186237"/>
              <a:gd name="connsiteX436" fmla="*/ 1999686 w 5181600"/>
              <a:gd name="connsiteY436" fmla="*/ 565756 h 4186237"/>
              <a:gd name="connsiteX437" fmla="*/ 2003054 w 5181600"/>
              <a:gd name="connsiteY437" fmla="*/ 565756 h 4186237"/>
              <a:gd name="connsiteX438" fmla="*/ 2006422 w 5181600"/>
              <a:gd name="connsiteY438" fmla="*/ 565917 h 4186237"/>
              <a:gd name="connsiteX439" fmla="*/ 2009453 w 5181600"/>
              <a:gd name="connsiteY439" fmla="*/ 566240 h 4186237"/>
              <a:gd name="connsiteX440" fmla="*/ 2012485 w 5181600"/>
              <a:gd name="connsiteY440" fmla="*/ 566886 h 4186237"/>
              <a:gd name="connsiteX441" fmla="*/ 2015516 w 5181600"/>
              <a:gd name="connsiteY441" fmla="*/ 567532 h 4186237"/>
              <a:gd name="connsiteX442" fmla="*/ 2018210 w 5181600"/>
              <a:gd name="connsiteY442" fmla="*/ 568340 h 4186237"/>
              <a:gd name="connsiteX443" fmla="*/ 2021242 w 5181600"/>
              <a:gd name="connsiteY443" fmla="*/ 569471 h 4186237"/>
              <a:gd name="connsiteX444" fmla="*/ 2023936 w 5181600"/>
              <a:gd name="connsiteY444" fmla="*/ 570440 h 4186237"/>
              <a:gd name="connsiteX445" fmla="*/ 2026631 w 5181600"/>
              <a:gd name="connsiteY445" fmla="*/ 571732 h 4186237"/>
              <a:gd name="connsiteX446" fmla="*/ 2028989 w 5181600"/>
              <a:gd name="connsiteY446" fmla="*/ 573347 h 4186237"/>
              <a:gd name="connsiteX447" fmla="*/ 2031346 w 5181600"/>
              <a:gd name="connsiteY447" fmla="*/ 574962 h 4186237"/>
              <a:gd name="connsiteX448" fmla="*/ 2034041 w 5181600"/>
              <a:gd name="connsiteY448" fmla="*/ 576738 h 4186237"/>
              <a:gd name="connsiteX449" fmla="*/ 2038083 w 5181600"/>
              <a:gd name="connsiteY449" fmla="*/ 580776 h 4186237"/>
              <a:gd name="connsiteX450" fmla="*/ 2042461 w 5181600"/>
              <a:gd name="connsiteY450" fmla="*/ 585460 h 4186237"/>
              <a:gd name="connsiteX451" fmla="*/ 2045830 w 5181600"/>
              <a:gd name="connsiteY451" fmla="*/ 590628 h 4186237"/>
              <a:gd name="connsiteX452" fmla="*/ 2048861 w 5181600"/>
              <a:gd name="connsiteY452" fmla="*/ 596442 h 4186237"/>
              <a:gd name="connsiteX453" fmla="*/ 2072101 w 5181600"/>
              <a:gd name="connsiteY453" fmla="*/ 642471 h 4186237"/>
              <a:gd name="connsiteX454" fmla="*/ 2095005 w 5181600"/>
              <a:gd name="connsiteY454" fmla="*/ 688500 h 4186237"/>
              <a:gd name="connsiteX455" fmla="*/ 2106120 w 5181600"/>
              <a:gd name="connsiteY455" fmla="*/ 711757 h 4186237"/>
              <a:gd name="connsiteX456" fmla="*/ 2117235 w 5181600"/>
              <a:gd name="connsiteY456" fmla="*/ 734853 h 4186237"/>
              <a:gd name="connsiteX457" fmla="*/ 2127676 w 5181600"/>
              <a:gd name="connsiteY457" fmla="*/ 757948 h 4186237"/>
              <a:gd name="connsiteX458" fmla="*/ 2138117 w 5181600"/>
              <a:gd name="connsiteY458" fmla="*/ 781205 h 4186237"/>
              <a:gd name="connsiteX459" fmla="*/ 2147548 w 5181600"/>
              <a:gd name="connsiteY459" fmla="*/ 804623 h 4186237"/>
              <a:gd name="connsiteX460" fmla="*/ 2156306 w 5181600"/>
              <a:gd name="connsiteY460" fmla="*/ 828042 h 4186237"/>
              <a:gd name="connsiteX461" fmla="*/ 2164726 w 5181600"/>
              <a:gd name="connsiteY461" fmla="*/ 851460 h 4186237"/>
              <a:gd name="connsiteX462" fmla="*/ 2172473 w 5181600"/>
              <a:gd name="connsiteY462" fmla="*/ 875040 h 4186237"/>
              <a:gd name="connsiteX463" fmla="*/ 2176178 w 5181600"/>
              <a:gd name="connsiteY463" fmla="*/ 887153 h 4186237"/>
              <a:gd name="connsiteX464" fmla="*/ 2179209 w 5181600"/>
              <a:gd name="connsiteY464" fmla="*/ 899104 h 4186237"/>
              <a:gd name="connsiteX465" fmla="*/ 2182241 w 5181600"/>
              <a:gd name="connsiteY465" fmla="*/ 911056 h 4186237"/>
              <a:gd name="connsiteX466" fmla="*/ 2184935 w 5181600"/>
              <a:gd name="connsiteY466" fmla="*/ 923007 h 4186237"/>
              <a:gd name="connsiteX467" fmla="*/ 2187630 w 5181600"/>
              <a:gd name="connsiteY467" fmla="*/ 934959 h 4186237"/>
              <a:gd name="connsiteX468" fmla="*/ 2189987 w 5181600"/>
              <a:gd name="connsiteY468" fmla="*/ 947072 h 4186237"/>
              <a:gd name="connsiteX469" fmla="*/ 2191671 w 5181600"/>
              <a:gd name="connsiteY469" fmla="*/ 959346 h 4186237"/>
              <a:gd name="connsiteX470" fmla="*/ 2193356 w 5181600"/>
              <a:gd name="connsiteY470" fmla="*/ 971459 h 4186237"/>
              <a:gd name="connsiteX471" fmla="*/ 2197060 w 5181600"/>
              <a:gd name="connsiteY471" fmla="*/ 974851 h 4186237"/>
              <a:gd name="connsiteX472" fmla="*/ 2200092 w 5181600"/>
              <a:gd name="connsiteY472" fmla="*/ 978404 h 4186237"/>
              <a:gd name="connsiteX473" fmla="*/ 2202450 w 5181600"/>
              <a:gd name="connsiteY473" fmla="*/ 982118 h 4186237"/>
              <a:gd name="connsiteX474" fmla="*/ 2204470 w 5181600"/>
              <a:gd name="connsiteY474" fmla="*/ 985995 h 4186237"/>
              <a:gd name="connsiteX475" fmla="*/ 2205818 w 5181600"/>
              <a:gd name="connsiteY475" fmla="*/ 989709 h 4186237"/>
              <a:gd name="connsiteX476" fmla="*/ 2207165 w 5181600"/>
              <a:gd name="connsiteY476" fmla="*/ 993585 h 4186237"/>
              <a:gd name="connsiteX477" fmla="*/ 2207839 w 5181600"/>
              <a:gd name="connsiteY477" fmla="*/ 997462 h 4186237"/>
              <a:gd name="connsiteX478" fmla="*/ 2208512 w 5181600"/>
              <a:gd name="connsiteY478" fmla="*/ 1001338 h 4186237"/>
              <a:gd name="connsiteX479" fmla="*/ 2209186 w 5181600"/>
              <a:gd name="connsiteY479" fmla="*/ 1008928 h 4186237"/>
              <a:gd name="connsiteX480" fmla="*/ 2209523 w 5181600"/>
              <a:gd name="connsiteY480" fmla="*/ 1016842 h 4186237"/>
              <a:gd name="connsiteX481" fmla="*/ 2209860 w 5181600"/>
              <a:gd name="connsiteY481" fmla="*/ 1024756 h 4186237"/>
              <a:gd name="connsiteX482" fmla="*/ 2210533 w 5181600"/>
              <a:gd name="connsiteY482" fmla="*/ 1032508 h 4186237"/>
              <a:gd name="connsiteX483" fmla="*/ 2214912 w 5181600"/>
              <a:gd name="connsiteY483" fmla="*/ 1039776 h 4186237"/>
              <a:gd name="connsiteX484" fmla="*/ 2218617 w 5181600"/>
              <a:gd name="connsiteY484" fmla="*/ 1046882 h 4186237"/>
              <a:gd name="connsiteX485" fmla="*/ 2221985 w 5181600"/>
              <a:gd name="connsiteY485" fmla="*/ 1054312 h 4186237"/>
              <a:gd name="connsiteX486" fmla="*/ 2225016 w 5181600"/>
              <a:gd name="connsiteY486" fmla="*/ 1061418 h 4186237"/>
              <a:gd name="connsiteX487" fmla="*/ 2231416 w 5181600"/>
              <a:gd name="connsiteY487" fmla="*/ 1075954 h 4186237"/>
              <a:gd name="connsiteX488" fmla="*/ 2236468 w 5181600"/>
              <a:gd name="connsiteY488" fmla="*/ 1090812 h 4186237"/>
              <a:gd name="connsiteX489" fmla="*/ 2240847 w 5181600"/>
              <a:gd name="connsiteY489" fmla="*/ 1105671 h 4186237"/>
              <a:gd name="connsiteX490" fmla="*/ 2244889 w 5181600"/>
              <a:gd name="connsiteY490" fmla="*/ 1120368 h 4186237"/>
              <a:gd name="connsiteX491" fmla="*/ 2248257 w 5181600"/>
              <a:gd name="connsiteY491" fmla="*/ 1135388 h 4186237"/>
              <a:gd name="connsiteX492" fmla="*/ 2251288 w 5181600"/>
              <a:gd name="connsiteY492" fmla="*/ 1150246 h 4186237"/>
              <a:gd name="connsiteX493" fmla="*/ 2257014 w 5181600"/>
              <a:gd name="connsiteY493" fmla="*/ 1180286 h 4186237"/>
              <a:gd name="connsiteX494" fmla="*/ 2262403 w 5181600"/>
              <a:gd name="connsiteY494" fmla="*/ 1210327 h 4186237"/>
              <a:gd name="connsiteX495" fmla="*/ 2265434 w 5181600"/>
              <a:gd name="connsiteY495" fmla="*/ 1225185 h 4186237"/>
              <a:gd name="connsiteX496" fmla="*/ 2268466 w 5181600"/>
              <a:gd name="connsiteY496" fmla="*/ 1240044 h 4186237"/>
              <a:gd name="connsiteX497" fmla="*/ 2272171 w 5181600"/>
              <a:gd name="connsiteY497" fmla="*/ 1255064 h 4186237"/>
              <a:gd name="connsiteX498" fmla="*/ 2276213 w 5181600"/>
              <a:gd name="connsiteY498" fmla="*/ 1269922 h 4186237"/>
              <a:gd name="connsiteX499" fmla="*/ 2283286 w 5181600"/>
              <a:gd name="connsiteY499" fmla="*/ 1269922 h 4186237"/>
              <a:gd name="connsiteX500" fmla="*/ 2290022 w 5181600"/>
              <a:gd name="connsiteY500" fmla="*/ 1270245 h 4186237"/>
              <a:gd name="connsiteX501" fmla="*/ 2291706 w 5181600"/>
              <a:gd name="connsiteY501" fmla="*/ 1265723 h 4186237"/>
              <a:gd name="connsiteX502" fmla="*/ 2292380 w 5181600"/>
              <a:gd name="connsiteY502" fmla="*/ 1261362 h 4186237"/>
              <a:gd name="connsiteX503" fmla="*/ 2294064 w 5181600"/>
              <a:gd name="connsiteY503" fmla="*/ 1252157 h 4186237"/>
              <a:gd name="connsiteX504" fmla="*/ 2294738 w 5181600"/>
              <a:gd name="connsiteY504" fmla="*/ 1243112 h 4186237"/>
              <a:gd name="connsiteX505" fmla="*/ 2294738 w 5181600"/>
              <a:gd name="connsiteY505" fmla="*/ 1233906 h 4186237"/>
              <a:gd name="connsiteX506" fmla="*/ 2294738 w 5181600"/>
              <a:gd name="connsiteY506" fmla="*/ 1224701 h 4186237"/>
              <a:gd name="connsiteX507" fmla="*/ 2294401 w 5181600"/>
              <a:gd name="connsiteY507" fmla="*/ 1215656 h 4186237"/>
              <a:gd name="connsiteX508" fmla="*/ 2292717 w 5181600"/>
              <a:gd name="connsiteY508" fmla="*/ 1197245 h 4186237"/>
              <a:gd name="connsiteX509" fmla="*/ 2292380 w 5181600"/>
              <a:gd name="connsiteY509" fmla="*/ 1188039 h 4186237"/>
              <a:gd name="connsiteX510" fmla="*/ 2292043 w 5181600"/>
              <a:gd name="connsiteY510" fmla="*/ 1178833 h 4186237"/>
              <a:gd name="connsiteX511" fmla="*/ 2292380 w 5181600"/>
              <a:gd name="connsiteY511" fmla="*/ 1169627 h 4186237"/>
              <a:gd name="connsiteX512" fmla="*/ 2293053 w 5181600"/>
              <a:gd name="connsiteY512" fmla="*/ 1160583 h 4186237"/>
              <a:gd name="connsiteX513" fmla="*/ 2294738 w 5181600"/>
              <a:gd name="connsiteY513" fmla="*/ 1151377 h 4186237"/>
              <a:gd name="connsiteX514" fmla="*/ 2295411 w 5181600"/>
              <a:gd name="connsiteY514" fmla="*/ 1146855 h 4186237"/>
              <a:gd name="connsiteX515" fmla="*/ 2297095 w 5181600"/>
              <a:gd name="connsiteY515" fmla="*/ 1142333 h 4186237"/>
              <a:gd name="connsiteX516" fmla="*/ 2298106 w 5181600"/>
              <a:gd name="connsiteY516" fmla="*/ 1137972 h 4186237"/>
              <a:gd name="connsiteX517" fmla="*/ 2300127 w 5181600"/>
              <a:gd name="connsiteY517" fmla="*/ 1133288 h 4186237"/>
              <a:gd name="connsiteX518" fmla="*/ 2302148 w 5181600"/>
              <a:gd name="connsiteY518" fmla="*/ 1128928 h 4186237"/>
              <a:gd name="connsiteX519" fmla="*/ 2304168 w 5181600"/>
              <a:gd name="connsiteY519" fmla="*/ 1124244 h 4186237"/>
              <a:gd name="connsiteX520" fmla="*/ 2306189 w 5181600"/>
              <a:gd name="connsiteY520" fmla="*/ 1121337 h 4186237"/>
              <a:gd name="connsiteX521" fmla="*/ 2307537 w 5181600"/>
              <a:gd name="connsiteY521" fmla="*/ 1118268 h 4186237"/>
              <a:gd name="connsiteX522" fmla="*/ 2308547 w 5181600"/>
              <a:gd name="connsiteY522" fmla="*/ 1114876 h 4186237"/>
              <a:gd name="connsiteX523" fmla="*/ 2308884 w 5181600"/>
              <a:gd name="connsiteY523" fmla="*/ 1111808 h 4186237"/>
              <a:gd name="connsiteX524" fmla="*/ 2309558 w 5181600"/>
              <a:gd name="connsiteY524" fmla="*/ 1105186 h 4186237"/>
              <a:gd name="connsiteX525" fmla="*/ 2309558 w 5181600"/>
              <a:gd name="connsiteY525" fmla="*/ 1098726 h 4186237"/>
              <a:gd name="connsiteX526" fmla="*/ 2310568 w 5181600"/>
              <a:gd name="connsiteY526" fmla="*/ 1092104 h 4186237"/>
              <a:gd name="connsiteX527" fmla="*/ 2311242 w 5181600"/>
              <a:gd name="connsiteY527" fmla="*/ 1088874 h 4186237"/>
              <a:gd name="connsiteX528" fmla="*/ 2312252 w 5181600"/>
              <a:gd name="connsiteY528" fmla="*/ 1085644 h 4186237"/>
              <a:gd name="connsiteX529" fmla="*/ 2313599 w 5181600"/>
              <a:gd name="connsiteY529" fmla="*/ 1082414 h 4186237"/>
              <a:gd name="connsiteX530" fmla="*/ 2315283 w 5181600"/>
              <a:gd name="connsiteY530" fmla="*/ 1079507 h 4186237"/>
              <a:gd name="connsiteX531" fmla="*/ 2317978 w 5181600"/>
              <a:gd name="connsiteY531" fmla="*/ 1076600 h 4186237"/>
              <a:gd name="connsiteX532" fmla="*/ 2321346 w 5181600"/>
              <a:gd name="connsiteY532" fmla="*/ 1073692 h 4186237"/>
              <a:gd name="connsiteX533" fmla="*/ 2322357 w 5181600"/>
              <a:gd name="connsiteY533" fmla="*/ 1036869 h 4186237"/>
              <a:gd name="connsiteX534" fmla="*/ 2324041 w 5181600"/>
              <a:gd name="connsiteY534" fmla="*/ 1000046 h 4186237"/>
              <a:gd name="connsiteX535" fmla="*/ 2325725 w 5181600"/>
              <a:gd name="connsiteY535" fmla="*/ 963061 h 4186237"/>
              <a:gd name="connsiteX536" fmla="*/ 2328419 w 5181600"/>
              <a:gd name="connsiteY536" fmla="*/ 926560 h 4186237"/>
              <a:gd name="connsiteX537" fmla="*/ 2331114 w 5181600"/>
              <a:gd name="connsiteY537" fmla="*/ 889737 h 4186237"/>
              <a:gd name="connsiteX538" fmla="*/ 2334482 w 5181600"/>
              <a:gd name="connsiteY538" fmla="*/ 853075 h 4186237"/>
              <a:gd name="connsiteX539" fmla="*/ 2338524 w 5181600"/>
              <a:gd name="connsiteY539" fmla="*/ 816252 h 4186237"/>
              <a:gd name="connsiteX540" fmla="*/ 2342566 w 5181600"/>
              <a:gd name="connsiteY540" fmla="*/ 779590 h 4186237"/>
              <a:gd name="connsiteX541" fmla="*/ 2347281 w 5181600"/>
              <a:gd name="connsiteY541" fmla="*/ 742928 h 4186237"/>
              <a:gd name="connsiteX542" fmla="*/ 2352670 w 5181600"/>
              <a:gd name="connsiteY542" fmla="*/ 706266 h 4186237"/>
              <a:gd name="connsiteX543" fmla="*/ 2358059 w 5181600"/>
              <a:gd name="connsiteY543" fmla="*/ 669766 h 4186237"/>
              <a:gd name="connsiteX544" fmla="*/ 2363785 w 5181600"/>
              <a:gd name="connsiteY544" fmla="*/ 633104 h 4186237"/>
              <a:gd name="connsiteX545" fmla="*/ 2369848 w 5181600"/>
              <a:gd name="connsiteY545" fmla="*/ 596442 h 4186237"/>
              <a:gd name="connsiteX546" fmla="*/ 2376247 w 5181600"/>
              <a:gd name="connsiteY546" fmla="*/ 559942 h 4186237"/>
              <a:gd name="connsiteX547" fmla="*/ 2382984 w 5181600"/>
              <a:gd name="connsiteY547" fmla="*/ 523441 h 4186237"/>
              <a:gd name="connsiteX548" fmla="*/ 2390057 w 5181600"/>
              <a:gd name="connsiteY548" fmla="*/ 486941 h 4186237"/>
              <a:gd name="connsiteX549" fmla="*/ 2390731 w 5181600"/>
              <a:gd name="connsiteY549" fmla="*/ 482419 h 4186237"/>
              <a:gd name="connsiteX550" fmla="*/ 2391741 w 5181600"/>
              <a:gd name="connsiteY550" fmla="*/ 478381 h 4186237"/>
              <a:gd name="connsiteX551" fmla="*/ 2393762 w 5181600"/>
              <a:gd name="connsiteY551" fmla="*/ 474505 h 4186237"/>
              <a:gd name="connsiteX552" fmla="*/ 2395783 w 5181600"/>
              <a:gd name="connsiteY552" fmla="*/ 470952 h 4186237"/>
              <a:gd name="connsiteX553" fmla="*/ 2397467 w 5181600"/>
              <a:gd name="connsiteY553" fmla="*/ 467560 h 4186237"/>
              <a:gd name="connsiteX554" fmla="*/ 2400161 w 5181600"/>
              <a:gd name="connsiteY554" fmla="*/ 464330 h 4186237"/>
              <a:gd name="connsiteX555" fmla="*/ 2403530 w 5181600"/>
              <a:gd name="connsiteY555" fmla="*/ 461261 h 4186237"/>
              <a:gd name="connsiteX556" fmla="*/ 2406898 w 5181600"/>
              <a:gd name="connsiteY556" fmla="*/ 458677 h 4186237"/>
              <a:gd name="connsiteX557" fmla="*/ 2410603 w 5181600"/>
              <a:gd name="connsiteY557" fmla="*/ 456416 h 4186237"/>
              <a:gd name="connsiteX558" fmla="*/ 2414981 w 5181600"/>
              <a:gd name="connsiteY558" fmla="*/ 454155 h 4186237"/>
              <a:gd name="connsiteX559" fmla="*/ 2419360 w 5181600"/>
              <a:gd name="connsiteY559" fmla="*/ 452056 h 4186237"/>
              <a:gd name="connsiteX560" fmla="*/ 2424412 w 5181600"/>
              <a:gd name="connsiteY560" fmla="*/ 450602 h 4186237"/>
              <a:gd name="connsiteX561" fmla="*/ 2430138 w 5181600"/>
              <a:gd name="connsiteY561" fmla="*/ 449148 h 4186237"/>
              <a:gd name="connsiteX562" fmla="*/ 2435864 w 5181600"/>
              <a:gd name="connsiteY562" fmla="*/ 448018 h 4186237"/>
              <a:gd name="connsiteX563" fmla="*/ 2442600 w 5181600"/>
              <a:gd name="connsiteY563" fmla="*/ 447372 h 4186237"/>
              <a:gd name="connsiteX564" fmla="*/ 2449337 w 5181600"/>
              <a:gd name="connsiteY564" fmla="*/ 446887 h 4186237"/>
              <a:gd name="connsiteX565" fmla="*/ 2464157 w 5181600"/>
              <a:gd name="connsiteY565" fmla="*/ 446241 h 4186237"/>
              <a:gd name="connsiteX566" fmla="*/ 2478303 w 5181600"/>
              <a:gd name="connsiteY566" fmla="*/ 445918 h 4186237"/>
              <a:gd name="connsiteX567" fmla="*/ 2506933 w 5181600"/>
              <a:gd name="connsiteY567" fmla="*/ 445272 h 4186237"/>
              <a:gd name="connsiteX568" fmla="*/ 2535899 w 5181600"/>
              <a:gd name="connsiteY568" fmla="*/ 444949 h 4186237"/>
              <a:gd name="connsiteX569" fmla="*/ 2564192 w 5181600"/>
              <a:gd name="connsiteY569" fmla="*/ 445111 h 4186237"/>
              <a:gd name="connsiteX570" fmla="*/ 2593158 w 5181600"/>
              <a:gd name="connsiteY570" fmla="*/ 445272 h 4186237"/>
              <a:gd name="connsiteX571" fmla="*/ 2621787 w 5181600"/>
              <a:gd name="connsiteY571" fmla="*/ 445595 h 4186237"/>
              <a:gd name="connsiteX572" fmla="*/ 2650754 w 5181600"/>
              <a:gd name="connsiteY572" fmla="*/ 445918 h 4186237"/>
              <a:gd name="connsiteX573" fmla="*/ 2679046 w 5181600"/>
              <a:gd name="connsiteY573" fmla="*/ 446080 h 4186237"/>
              <a:gd name="connsiteX574" fmla="*/ 2684772 w 5181600"/>
              <a:gd name="connsiteY574" fmla="*/ 446241 h 4186237"/>
              <a:gd name="connsiteX575" fmla="*/ 2690161 w 5181600"/>
              <a:gd name="connsiteY575" fmla="*/ 446564 h 4186237"/>
              <a:gd name="connsiteX576" fmla="*/ 2695214 w 5181600"/>
              <a:gd name="connsiteY576" fmla="*/ 447210 h 4186237"/>
              <a:gd name="connsiteX577" fmla="*/ 2699929 w 5181600"/>
              <a:gd name="connsiteY577" fmla="*/ 447856 h 4186237"/>
              <a:gd name="connsiteX578" fmla="*/ 2704644 w 5181600"/>
              <a:gd name="connsiteY578" fmla="*/ 448825 h 4186237"/>
              <a:gd name="connsiteX579" fmla="*/ 2708686 w 5181600"/>
              <a:gd name="connsiteY579" fmla="*/ 449956 h 4186237"/>
              <a:gd name="connsiteX580" fmla="*/ 2713065 w 5181600"/>
              <a:gd name="connsiteY580" fmla="*/ 451248 h 4186237"/>
              <a:gd name="connsiteX581" fmla="*/ 2716770 w 5181600"/>
              <a:gd name="connsiteY581" fmla="*/ 452702 h 4186237"/>
              <a:gd name="connsiteX582" fmla="*/ 2720475 w 5181600"/>
              <a:gd name="connsiteY582" fmla="*/ 454155 h 4186237"/>
              <a:gd name="connsiteX583" fmla="*/ 2724517 w 5181600"/>
              <a:gd name="connsiteY583" fmla="*/ 455770 h 4186237"/>
              <a:gd name="connsiteX584" fmla="*/ 2731253 w 5181600"/>
              <a:gd name="connsiteY584" fmla="*/ 459485 h 4186237"/>
              <a:gd name="connsiteX585" fmla="*/ 2737989 w 5181600"/>
              <a:gd name="connsiteY585" fmla="*/ 463361 h 4186237"/>
              <a:gd name="connsiteX586" fmla="*/ 2744389 w 5181600"/>
              <a:gd name="connsiteY586" fmla="*/ 467560 h 4186237"/>
              <a:gd name="connsiteX587" fmla="*/ 2756851 w 5181600"/>
              <a:gd name="connsiteY587" fmla="*/ 475797 h 4186237"/>
              <a:gd name="connsiteX588" fmla="*/ 2762914 w 5181600"/>
              <a:gd name="connsiteY588" fmla="*/ 480158 h 4186237"/>
              <a:gd name="connsiteX589" fmla="*/ 2769313 w 5181600"/>
              <a:gd name="connsiteY589" fmla="*/ 483711 h 4186237"/>
              <a:gd name="connsiteX590" fmla="*/ 2776387 w 5181600"/>
              <a:gd name="connsiteY590" fmla="*/ 487264 h 4186237"/>
              <a:gd name="connsiteX591" fmla="*/ 2779755 w 5181600"/>
              <a:gd name="connsiteY591" fmla="*/ 488879 h 4186237"/>
              <a:gd name="connsiteX592" fmla="*/ 2783460 w 5181600"/>
              <a:gd name="connsiteY592" fmla="*/ 490333 h 4186237"/>
              <a:gd name="connsiteX593" fmla="*/ 2787502 w 5181600"/>
              <a:gd name="connsiteY593" fmla="*/ 491625 h 4186237"/>
              <a:gd name="connsiteX594" fmla="*/ 2791207 w 5181600"/>
              <a:gd name="connsiteY594" fmla="*/ 492755 h 4186237"/>
              <a:gd name="connsiteX595" fmla="*/ 2795585 w 5181600"/>
              <a:gd name="connsiteY595" fmla="*/ 493886 h 4186237"/>
              <a:gd name="connsiteX596" fmla="*/ 2799627 w 5181600"/>
              <a:gd name="connsiteY596" fmla="*/ 494693 h 4186237"/>
              <a:gd name="connsiteX597" fmla="*/ 2802658 w 5181600"/>
              <a:gd name="connsiteY597" fmla="*/ 490979 h 4186237"/>
              <a:gd name="connsiteX598" fmla="*/ 2806363 w 5181600"/>
              <a:gd name="connsiteY598" fmla="*/ 487587 h 4186237"/>
              <a:gd name="connsiteX599" fmla="*/ 2810068 w 5181600"/>
              <a:gd name="connsiteY599" fmla="*/ 484680 h 4186237"/>
              <a:gd name="connsiteX600" fmla="*/ 2813773 w 5181600"/>
              <a:gd name="connsiteY600" fmla="*/ 482096 h 4186237"/>
              <a:gd name="connsiteX601" fmla="*/ 2817815 w 5181600"/>
              <a:gd name="connsiteY601" fmla="*/ 480158 h 4186237"/>
              <a:gd name="connsiteX602" fmla="*/ 2822531 w 5181600"/>
              <a:gd name="connsiteY602" fmla="*/ 478220 h 4186237"/>
              <a:gd name="connsiteX603" fmla="*/ 2826572 w 5181600"/>
              <a:gd name="connsiteY603" fmla="*/ 476766 h 4186237"/>
              <a:gd name="connsiteX604" fmla="*/ 2831625 w 5181600"/>
              <a:gd name="connsiteY604" fmla="*/ 475635 h 4186237"/>
              <a:gd name="connsiteX605" fmla="*/ 2836340 w 5181600"/>
              <a:gd name="connsiteY605" fmla="*/ 474828 h 4186237"/>
              <a:gd name="connsiteX606" fmla="*/ 2841056 w 5181600"/>
              <a:gd name="connsiteY606" fmla="*/ 474343 h 4186237"/>
              <a:gd name="connsiteX607" fmla="*/ 2846108 w 5181600"/>
              <a:gd name="connsiteY607" fmla="*/ 474182 h 4186237"/>
              <a:gd name="connsiteX608" fmla="*/ 2851160 w 5181600"/>
              <a:gd name="connsiteY608" fmla="*/ 474343 h 4186237"/>
              <a:gd name="connsiteX609" fmla="*/ 2856549 w 5181600"/>
              <a:gd name="connsiteY609" fmla="*/ 474828 h 4186237"/>
              <a:gd name="connsiteX610" fmla="*/ 2861601 w 5181600"/>
              <a:gd name="connsiteY610" fmla="*/ 475474 h 4186237"/>
              <a:gd name="connsiteX611" fmla="*/ 2866990 w 5181600"/>
              <a:gd name="connsiteY611" fmla="*/ 476443 h 4186237"/>
              <a:gd name="connsiteX612" fmla="*/ 2872043 w 5181600"/>
              <a:gd name="connsiteY612" fmla="*/ 477735 h 4186237"/>
              <a:gd name="connsiteX613" fmla="*/ 2878779 w 5181600"/>
              <a:gd name="connsiteY613" fmla="*/ 479350 h 4186237"/>
              <a:gd name="connsiteX614" fmla="*/ 2885852 w 5181600"/>
              <a:gd name="connsiteY614" fmla="*/ 480642 h 4186237"/>
              <a:gd name="connsiteX615" fmla="*/ 2892252 w 5181600"/>
              <a:gd name="connsiteY615" fmla="*/ 481611 h 4186237"/>
              <a:gd name="connsiteX616" fmla="*/ 2898651 w 5181600"/>
              <a:gd name="connsiteY616" fmla="*/ 482096 h 4186237"/>
              <a:gd name="connsiteX617" fmla="*/ 2905388 w 5181600"/>
              <a:gd name="connsiteY617" fmla="*/ 482419 h 4186237"/>
              <a:gd name="connsiteX618" fmla="*/ 2911787 w 5181600"/>
              <a:gd name="connsiteY618" fmla="*/ 482419 h 4186237"/>
              <a:gd name="connsiteX619" fmla="*/ 2918524 w 5181600"/>
              <a:gd name="connsiteY619" fmla="*/ 482096 h 4186237"/>
              <a:gd name="connsiteX620" fmla="*/ 2924923 w 5181600"/>
              <a:gd name="connsiteY620" fmla="*/ 481773 h 4186237"/>
              <a:gd name="connsiteX621" fmla="*/ 2931323 w 5181600"/>
              <a:gd name="connsiteY621" fmla="*/ 481127 h 4186237"/>
              <a:gd name="connsiteX622" fmla="*/ 2937722 w 5181600"/>
              <a:gd name="connsiteY622" fmla="*/ 480481 h 4186237"/>
              <a:gd name="connsiteX623" fmla="*/ 2950521 w 5181600"/>
              <a:gd name="connsiteY623" fmla="*/ 478866 h 4186237"/>
              <a:gd name="connsiteX624" fmla="*/ 2963320 w 5181600"/>
              <a:gd name="connsiteY624" fmla="*/ 476928 h 4186237"/>
              <a:gd name="connsiteX625" fmla="*/ 2976119 w 5181600"/>
              <a:gd name="connsiteY625" fmla="*/ 475312 h 4186237"/>
              <a:gd name="connsiteX626" fmla="*/ 2992287 w 5181600"/>
              <a:gd name="connsiteY626" fmla="*/ 475312 h 4186237"/>
              <a:gd name="connsiteX627" fmla="*/ 3008117 w 5181600"/>
              <a:gd name="connsiteY627" fmla="*/ 475474 h 4186237"/>
              <a:gd name="connsiteX628" fmla="*/ 3023947 w 5181600"/>
              <a:gd name="connsiteY628" fmla="*/ 476120 h 4186237"/>
              <a:gd name="connsiteX629" fmla="*/ 3040115 w 5181600"/>
              <a:gd name="connsiteY629" fmla="*/ 476605 h 4186237"/>
              <a:gd name="connsiteX630" fmla="*/ 3055608 w 5181600"/>
              <a:gd name="connsiteY630" fmla="*/ 477735 h 4186237"/>
              <a:gd name="connsiteX631" fmla="*/ 3070765 w 5181600"/>
              <a:gd name="connsiteY631" fmla="*/ 479027 h 4186237"/>
              <a:gd name="connsiteX632" fmla="*/ 3078512 w 5181600"/>
              <a:gd name="connsiteY632" fmla="*/ 479835 h 4186237"/>
              <a:gd name="connsiteX633" fmla="*/ 3086259 w 5181600"/>
              <a:gd name="connsiteY633" fmla="*/ 480804 h 4186237"/>
              <a:gd name="connsiteX634" fmla="*/ 3094005 w 5181600"/>
              <a:gd name="connsiteY634" fmla="*/ 481934 h 4186237"/>
              <a:gd name="connsiteX635" fmla="*/ 3101079 w 5181600"/>
              <a:gd name="connsiteY635" fmla="*/ 483065 h 4186237"/>
              <a:gd name="connsiteX636" fmla="*/ 3108825 w 5181600"/>
              <a:gd name="connsiteY636" fmla="*/ 484357 h 4186237"/>
              <a:gd name="connsiteX637" fmla="*/ 3116235 w 5181600"/>
              <a:gd name="connsiteY637" fmla="*/ 485810 h 4186237"/>
              <a:gd name="connsiteX638" fmla="*/ 3123645 w 5181600"/>
              <a:gd name="connsiteY638" fmla="*/ 487264 h 4186237"/>
              <a:gd name="connsiteX639" fmla="*/ 3130382 w 5181600"/>
              <a:gd name="connsiteY639" fmla="*/ 489040 h 4186237"/>
              <a:gd name="connsiteX640" fmla="*/ 3137792 w 5181600"/>
              <a:gd name="connsiteY640" fmla="*/ 490979 h 4186237"/>
              <a:gd name="connsiteX641" fmla="*/ 3144528 w 5181600"/>
              <a:gd name="connsiteY641" fmla="*/ 492917 h 4186237"/>
              <a:gd name="connsiteX642" fmla="*/ 3151938 w 5181600"/>
              <a:gd name="connsiteY642" fmla="*/ 495178 h 4186237"/>
              <a:gd name="connsiteX643" fmla="*/ 3158674 w 5181600"/>
              <a:gd name="connsiteY643" fmla="*/ 497600 h 4186237"/>
              <a:gd name="connsiteX644" fmla="*/ 3165411 w 5181600"/>
              <a:gd name="connsiteY644" fmla="*/ 500023 h 4186237"/>
              <a:gd name="connsiteX645" fmla="*/ 3172147 w 5181600"/>
              <a:gd name="connsiteY645" fmla="*/ 502768 h 4186237"/>
              <a:gd name="connsiteX646" fmla="*/ 3178883 w 5181600"/>
              <a:gd name="connsiteY646" fmla="*/ 505676 h 4186237"/>
              <a:gd name="connsiteX647" fmla="*/ 3185283 w 5181600"/>
              <a:gd name="connsiteY647" fmla="*/ 508583 h 4186237"/>
              <a:gd name="connsiteX648" fmla="*/ 3191682 w 5181600"/>
              <a:gd name="connsiteY648" fmla="*/ 511974 h 4186237"/>
              <a:gd name="connsiteX649" fmla="*/ 3198419 w 5181600"/>
              <a:gd name="connsiteY649" fmla="*/ 515527 h 4186237"/>
              <a:gd name="connsiteX650" fmla="*/ 3204482 w 5181600"/>
              <a:gd name="connsiteY650" fmla="*/ 519081 h 4186237"/>
              <a:gd name="connsiteX651" fmla="*/ 3210544 w 5181600"/>
              <a:gd name="connsiteY651" fmla="*/ 522957 h 4186237"/>
              <a:gd name="connsiteX652" fmla="*/ 3212228 w 5181600"/>
              <a:gd name="connsiteY652" fmla="*/ 519242 h 4186237"/>
              <a:gd name="connsiteX653" fmla="*/ 3213239 w 5181600"/>
              <a:gd name="connsiteY653" fmla="*/ 515689 h 4186237"/>
              <a:gd name="connsiteX654" fmla="*/ 3214586 w 5181600"/>
              <a:gd name="connsiteY654" fmla="*/ 511813 h 4186237"/>
              <a:gd name="connsiteX655" fmla="*/ 3215933 w 5181600"/>
              <a:gd name="connsiteY655" fmla="*/ 508260 h 4186237"/>
              <a:gd name="connsiteX656" fmla="*/ 3216944 w 5181600"/>
              <a:gd name="connsiteY656" fmla="*/ 506645 h 4186237"/>
              <a:gd name="connsiteX657" fmla="*/ 3218291 w 5181600"/>
              <a:gd name="connsiteY657" fmla="*/ 505030 h 4186237"/>
              <a:gd name="connsiteX658" fmla="*/ 3219975 w 5181600"/>
              <a:gd name="connsiteY658" fmla="*/ 503415 h 4186237"/>
              <a:gd name="connsiteX659" fmla="*/ 3221322 w 5181600"/>
              <a:gd name="connsiteY659" fmla="*/ 502122 h 4186237"/>
              <a:gd name="connsiteX660" fmla="*/ 3223680 w 5181600"/>
              <a:gd name="connsiteY660" fmla="*/ 501153 h 4186237"/>
              <a:gd name="connsiteX661" fmla="*/ 3226375 w 5181600"/>
              <a:gd name="connsiteY661" fmla="*/ 500184 h 4186237"/>
              <a:gd name="connsiteX662" fmla="*/ 3229069 w 5181600"/>
              <a:gd name="connsiteY662" fmla="*/ 499377 h 4186237"/>
              <a:gd name="connsiteX663" fmla="*/ 3232437 w 5181600"/>
              <a:gd name="connsiteY663" fmla="*/ 498892 h 4186237"/>
              <a:gd name="connsiteX664" fmla="*/ 3235469 w 5181600"/>
              <a:gd name="connsiteY664" fmla="*/ 498731 h 4186237"/>
              <a:gd name="connsiteX665" fmla="*/ 3238163 w 5181600"/>
              <a:gd name="connsiteY665" fmla="*/ 498892 h 4186237"/>
              <a:gd name="connsiteX666" fmla="*/ 3240521 w 5181600"/>
              <a:gd name="connsiteY666" fmla="*/ 499054 h 4186237"/>
              <a:gd name="connsiteX667" fmla="*/ 3242879 w 5181600"/>
              <a:gd name="connsiteY667" fmla="*/ 499538 h 4186237"/>
              <a:gd name="connsiteX668" fmla="*/ 3244900 w 5181600"/>
              <a:gd name="connsiteY668" fmla="*/ 500184 h 4186237"/>
              <a:gd name="connsiteX669" fmla="*/ 3246921 w 5181600"/>
              <a:gd name="connsiteY669" fmla="*/ 501153 h 4186237"/>
              <a:gd name="connsiteX670" fmla="*/ 3248605 w 5181600"/>
              <a:gd name="connsiteY670" fmla="*/ 501961 h 4186237"/>
              <a:gd name="connsiteX671" fmla="*/ 3250289 w 5181600"/>
              <a:gd name="connsiteY671" fmla="*/ 503092 h 4186237"/>
              <a:gd name="connsiteX672" fmla="*/ 3252983 w 5181600"/>
              <a:gd name="connsiteY672" fmla="*/ 505676 h 4186237"/>
              <a:gd name="connsiteX673" fmla="*/ 3255341 w 5181600"/>
              <a:gd name="connsiteY673" fmla="*/ 508583 h 4186237"/>
              <a:gd name="connsiteX674" fmla="*/ 3257025 w 5181600"/>
              <a:gd name="connsiteY674" fmla="*/ 511651 h 4186237"/>
              <a:gd name="connsiteX675" fmla="*/ 3258709 w 5181600"/>
              <a:gd name="connsiteY675" fmla="*/ 514720 h 4186237"/>
              <a:gd name="connsiteX676" fmla="*/ 3264098 w 5181600"/>
              <a:gd name="connsiteY676" fmla="*/ 527963 h 4186237"/>
              <a:gd name="connsiteX677" fmla="*/ 3269151 w 5181600"/>
              <a:gd name="connsiteY677" fmla="*/ 541368 h 4186237"/>
              <a:gd name="connsiteX678" fmla="*/ 3278918 w 5181600"/>
              <a:gd name="connsiteY678" fmla="*/ 568178 h 4186237"/>
              <a:gd name="connsiteX679" fmla="*/ 3280939 w 5181600"/>
              <a:gd name="connsiteY679" fmla="*/ 569632 h 4186237"/>
              <a:gd name="connsiteX680" fmla="*/ 3282623 w 5181600"/>
              <a:gd name="connsiteY680" fmla="*/ 571247 h 4186237"/>
              <a:gd name="connsiteX681" fmla="*/ 3283634 w 5181600"/>
              <a:gd name="connsiteY681" fmla="*/ 572862 h 4186237"/>
              <a:gd name="connsiteX682" fmla="*/ 3284644 w 5181600"/>
              <a:gd name="connsiteY682" fmla="*/ 574639 h 4186237"/>
              <a:gd name="connsiteX683" fmla="*/ 3286328 w 5181600"/>
              <a:gd name="connsiteY683" fmla="*/ 578030 h 4186237"/>
              <a:gd name="connsiteX684" fmla="*/ 3287339 w 5181600"/>
              <a:gd name="connsiteY684" fmla="*/ 581745 h 4186237"/>
              <a:gd name="connsiteX685" fmla="*/ 3287339 w 5181600"/>
              <a:gd name="connsiteY685" fmla="*/ 585621 h 4186237"/>
              <a:gd name="connsiteX686" fmla="*/ 3287339 w 5181600"/>
              <a:gd name="connsiteY686" fmla="*/ 589497 h 4186237"/>
              <a:gd name="connsiteX687" fmla="*/ 3286328 w 5181600"/>
              <a:gd name="connsiteY687" fmla="*/ 597573 h 4186237"/>
              <a:gd name="connsiteX688" fmla="*/ 3285991 w 5181600"/>
              <a:gd name="connsiteY688" fmla="*/ 601449 h 4186237"/>
              <a:gd name="connsiteX689" fmla="*/ 3285655 w 5181600"/>
              <a:gd name="connsiteY689" fmla="*/ 605486 h 4186237"/>
              <a:gd name="connsiteX690" fmla="*/ 3285991 w 5181600"/>
              <a:gd name="connsiteY690" fmla="*/ 609201 h 4186237"/>
              <a:gd name="connsiteX691" fmla="*/ 3286665 w 5181600"/>
              <a:gd name="connsiteY691" fmla="*/ 613077 h 4186237"/>
              <a:gd name="connsiteX692" fmla="*/ 3288349 w 5181600"/>
              <a:gd name="connsiteY692" fmla="*/ 616630 h 4186237"/>
              <a:gd name="connsiteX693" fmla="*/ 3289023 w 5181600"/>
              <a:gd name="connsiteY693" fmla="*/ 618245 h 4186237"/>
              <a:gd name="connsiteX694" fmla="*/ 3290707 w 5181600"/>
              <a:gd name="connsiteY694" fmla="*/ 619860 h 4186237"/>
              <a:gd name="connsiteX695" fmla="*/ 3292054 w 5181600"/>
              <a:gd name="connsiteY695" fmla="*/ 621475 h 4186237"/>
              <a:gd name="connsiteX696" fmla="*/ 3294075 w 5181600"/>
              <a:gd name="connsiteY696" fmla="*/ 623252 h 4186237"/>
              <a:gd name="connsiteX697" fmla="*/ 3295759 w 5181600"/>
              <a:gd name="connsiteY697" fmla="*/ 624706 h 4186237"/>
              <a:gd name="connsiteX698" fmla="*/ 3298454 w 5181600"/>
              <a:gd name="connsiteY698" fmla="*/ 625998 h 4186237"/>
              <a:gd name="connsiteX699" fmla="*/ 3301148 w 5181600"/>
              <a:gd name="connsiteY699" fmla="*/ 626644 h 4186237"/>
              <a:gd name="connsiteX700" fmla="*/ 3303843 w 5181600"/>
              <a:gd name="connsiteY700" fmla="*/ 627613 h 4186237"/>
              <a:gd name="connsiteX701" fmla="*/ 3307211 w 5181600"/>
              <a:gd name="connsiteY701" fmla="*/ 628905 h 4186237"/>
              <a:gd name="connsiteX702" fmla="*/ 3309905 w 5181600"/>
              <a:gd name="connsiteY702" fmla="*/ 630520 h 4186237"/>
              <a:gd name="connsiteX703" fmla="*/ 3374238 w 5181600"/>
              <a:gd name="connsiteY703" fmla="*/ 813829 h 4186237"/>
              <a:gd name="connsiteX704" fmla="*/ 3438233 w 5181600"/>
              <a:gd name="connsiteY704" fmla="*/ 996977 h 4186237"/>
              <a:gd name="connsiteX705" fmla="*/ 3440927 w 5181600"/>
              <a:gd name="connsiteY705" fmla="*/ 1004406 h 4186237"/>
              <a:gd name="connsiteX706" fmla="*/ 3444296 w 5181600"/>
              <a:gd name="connsiteY706" fmla="*/ 1011674 h 4186237"/>
              <a:gd name="connsiteX707" fmla="*/ 3447327 w 5181600"/>
              <a:gd name="connsiteY707" fmla="*/ 1018942 h 4186237"/>
              <a:gd name="connsiteX708" fmla="*/ 3448337 w 5181600"/>
              <a:gd name="connsiteY708" fmla="*/ 1022657 h 4186237"/>
              <a:gd name="connsiteX709" fmla="*/ 3449011 w 5181600"/>
              <a:gd name="connsiteY709" fmla="*/ 1026533 h 4186237"/>
              <a:gd name="connsiteX710" fmla="*/ 3450021 w 5181600"/>
              <a:gd name="connsiteY710" fmla="*/ 1030247 h 4186237"/>
              <a:gd name="connsiteX711" fmla="*/ 3450358 w 5181600"/>
              <a:gd name="connsiteY711" fmla="*/ 1033800 h 4186237"/>
              <a:gd name="connsiteX712" fmla="*/ 3450358 w 5181600"/>
              <a:gd name="connsiteY712" fmla="*/ 1037515 h 4186237"/>
              <a:gd name="connsiteX713" fmla="*/ 3449685 w 5181600"/>
              <a:gd name="connsiteY713" fmla="*/ 1041230 h 4186237"/>
              <a:gd name="connsiteX714" fmla="*/ 3448337 w 5181600"/>
              <a:gd name="connsiteY714" fmla="*/ 1045106 h 4186237"/>
              <a:gd name="connsiteX715" fmla="*/ 3446990 w 5181600"/>
              <a:gd name="connsiteY715" fmla="*/ 1048821 h 4186237"/>
              <a:gd name="connsiteX716" fmla="*/ 3444632 w 5181600"/>
              <a:gd name="connsiteY716" fmla="*/ 1052374 h 4186237"/>
              <a:gd name="connsiteX717" fmla="*/ 3441601 w 5181600"/>
              <a:gd name="connsiteY717" fmla="*/ 1056250 h 4186237"/>
              <a:gd name="connsiteX718" fmla="*/ 3445306 w 5181600"/>
              <a:gd name="connsiteY718" fmla="*/ 1058026 h 4186237"/>
              <a:gd name="connsiteX719" fmla="*/ 3448674 w 5181600"/>
              <a:gd name="connsiteY719" fmla="*/ 1059803 h 4186237"/>
              <a:gd name="connsiteX720" fmla="*/ 3451706 w 5181600"/>
              <a:gd name="connsiteY720" fmla="*/ 1061903 h 4186237"/>
              <a:gd name="connsiteX721" fmla="*/ 3454400 w 5181600"/>
              <a:gd name="connsiteY721" fmla="*/ 1063841 h 4186237"/>
              <a:gd name="connsiteX722" fmla="*/ 3457095 w 5181600"/>
              <a:gd name="connsiteY722" fmla="*/ 1065940 h 4186237"/>
              <a:gd name="connsiteX723" fmla="*/ 3459452 w 5181600"/>
              <a:gd name="connsiteY723" fmla="*/ 1068040 h 4186237"/>
              <a:gd name="connsiteX724" fmla="*/ 3461473 w 5181600"/>
              <a:gd name="connsiteY724" fmla="*/ 1070462 h 4186237"/>
              <a:gd name="connsiteX725" fmla="*/ 3463494 w 5181600"/>
              <a:gd name="connsiteY725" fmla="*/ 1072885 h 4186237"/>
              <a:gd name="connsiteX726" fmla="*/ 3466526 w 5181600"/>
              <a:gd name="connsiteY726" fmla="*/ 1077892 h 4186237"/>
              <a:gd name="connsiteX727" fmla="*/ 3468883 w 5181600"/>
              <a:gd name="connsiteY727" fmla="*/ 1083060 h 4186237"/>
              <a:gd name="connsiteX728" fmla="*/ 3470567 w 5181600"/>
              <a:gd name="connsiteY728" fmla="*/ 1088390 h 4186237"/>
              <a:gd name="connsiteX729" fmla="*/ 3472251 w 5181600"/>
              <a:gd name="connsiteY729" fmla="*/ 1093881 h 4186237"/>
              <a:gd name="connsiteX730" fmla="*/ 3505933 w 5181600"/>
              <a:gd name="connsiteY730" fmla="*/ 1203059 h 4186237"/>
              <a:gd name="connsiteX731" fmla="*/ 3540289 w 5181600"/>
              <a:gd name="connsiteY731" fmla="*/ 1313529 h 4186237"/>
              <a:gd name="connsiteX732" fmla="*/ 3543994 w 5181600"/>
              <a:gd name="connsiteY732" fmla="*/ 1310945 h 4186237"/>
              <a:gd name="connsiteX733" fmla="*/ 3547025 w 5181600"/>
              <a:gd name="connsiteY733" fmla="*/ 1308361 h 4186237"/>
              <a:gd name="connsiteX734" fmla="*/ 3549383 w 5181600"/>
              <a:gd name="connsiteY734" fmla="*/ 1305777 h 4186237"/>
              <a:gd name="connsiteX735" fmla="*/ 3551404 w 5181600"/>
              <a:gd name="connsiteY735" fmla="*/ 1302870 h 4186237"/>
              <a:gd name="connsiteX736" fmla="*/ 3552414 w 5181600"/>
              <a:gd name="connsiteY736" fmla="*/ 1299962 h 4186237"/>
              <a:gd name="connsiteX737" fmla="*/ 3553088 w 5181600"/>
              <a:gd name="connsiteY737" fmla="*/ 1297055 h 4186237"/>
              <a:gd name="connsiteX738" fmla="*/ 3554098 w 5181600"/>
              <a:gd name="connsiteY738" fmla="*/ 1290918 h 4186237"/>
              <a:gd name="connsiteX739" fmla="*/ 3554772 w 5181600"/>
              <a:gd name="connsiteY739" fmla="*/ 1284781 h 4186237"/>
              <a:gd name="connsiteX740" fmla="*/ 3555109 w 5181600"/>
              <a:gd name="connsiteY740" fmla="*/ 1281874 h 4186237"/>
              <a:gd name="connsiteX741" fmla="*/ 3555782 w 5181600"/>
              <a:gd name="connsiteY741" fmla="*/ 1278967 h 4186237"/>
              <a:gd name="connsiteX742" fmla="*/ 3557129 w 5181600"/>
              <a:gd name="connsiteY742" fmla="*/ 1276221 h 4186237"/>
              <a:gd name="connsiteX743" fmla="*/ 3558477 w 5181600"/>
              <a:gd name="connsiteY743" fmla="*/ 1273475 h 4186237"/>
              <a:gd name="connsiteX744" fmla="*/ 3560498 w 5181600"/>
              <a:gd name="connsiteY744" fmla="*/ 1270891 h 4186237"/>
              <a:gd name="connsiteX745" fmla="*/ 3563192 w 5181600"/>
              <a:gd name="connsiteY745" fmla="*/ 1268469 h 4186237"/>
              <a:gd name="connsiteX746" fmla="*/ 3572286 w 5181600"/>
              <a:gd name="connsiteY746" fmla="*/ 1273314 h 4186237"/>
              <a:gd name="connsiteX747" fmla="*/ 3572286 w 5181600"/>
              <a:gd name="connsiteY747" fmla="*/ 1272991 h 4186237"/>
              <a:gd name="connsiteX748" fmla="*/ 3563192 w 5181600"/>
              <a:gd name="connsiteY748" fmla="*/ 1268469 h 4186237"/>
              <a:gd name="connsiteX749" fmla="*/ 3564876 w 5181600"/>
              <a:gd name="connsiteY749" fmla="*/ 1241336 h 4186237"/>
              <a:gd name="connsiteX750" fmla="*/ 3565550 w 5181600"/>
              <a:gd name="connsiteY750" fmla="*/ 1227931 h 4186237"/>
              <a:gd name="connsiteX751" fmla="*/ 3566560 w 5181600"/>
              <a:gd name="connsiteY751" fmla="*/ 1214526 h 4186237"/>
              <a:gd name="connsiteX752" fmla="*/ 3567908 w 5181600"/>
              <a:gd name="connsiteY752" fmla="*/ 1201121 h 4186237"/>
              <a:gd name="connsiteX753" fmla="*/ 3569592 w 5181600"/>
              <a:gd name="connsiteY753" fmla="*/ 1187554 h 4186237"/>
              <a:gd name="connsiteX754" fmla="*/ 3572286 w 5181600"/>
              <a:gd name="connsiteY754" fmla="*/ 1174311 h 4186237"/>
              <a:gd name="connsiteX755" fmla="*/ 3574307 w 5181600"/>
              <a:gd name="connsiteY755" fmla="*/ 1167689 h 4186237"/>
              <a:gd name="connsiteX756" fmla="*/ 3576328 w 5181600"/>
              <a:gd name="connsiteY756" fmla="*/ 1161067 h 4186237"/>
              <a:gd name="connsiteX757" fmla="*/ 3575991 w 5181600"/>
              <a:gd name="connsiteY757" fmla="*/ 1159452 h 4186237"/>
              <a:gd name="connsiteX758" fmla="*/ 3575654 w 5181600"/>
              <a:gd name="connsiteY758" fmla="*/ 1157837 h 4186237"/>
              <a:gd name="connsiteX759" fmla="*/ 3575991 w 5181600"/>
              <a:gd name="connsiteY759" fmla="*/ 1155899 h 4186237"/>
              <a:gd name="connsiteX760" fmla="*/ 3576665 w 5181600"/>
              <a:gd name="connsiteY760" fmla="*/ 1153961 h 4186237"/>
              <a:gd name="connsiteX761" fmla="*/ 3578686 w 5181600"/>
              <a:gd name="connsiteY761" fmla="*/ 1149923 h 4186237"/>
              <a:gd name="connsiteX762" fmla="*/ 3581380 w 5181600"/>
              <a:gd name="connsiteY762" fmla="*/ 1145240 h 4186237"/>
              <a:gd name="connsiteX763" fmla="*/ 3612704 w 5181600"/>
              <a:gd name="connsiteY763" fmla="*/ 938996 h 4186237"/>
              <a:gd name="connsiteX764" fmla="*/ 3615062 w 5181600"/>
              <a:gd name="connsiteY764" fmla="*/ 932859 h 4186237"/>
              <a:gd name="connsiteX765" fmla="*/ 3616746 w 5181600"/>
              <a:gd name="connsiteY765" fmla="*/ 926883 h 4186237"/>
              <a:gd name="connsiteX766" fmla="*/ 3619778 w 5181600"/>
              <a:gd name="connsiteY766" fmla="*/ 914770 h 4186237"/>
              <a:gd name="connsiteX767" fmla="*/ 3621462 w 5181600"/>
              <a:gd name="connsiteY767" fmla="*/ 902496 h 4186237"/>
              <a:gd name="connsiteX768" fmla="*/ 3623482 w 5181600"/>
              <a:gd name="connsiteY768" fmla="*/ 890222 h 4186237"/>
              <a:gd name="connsiteX769" fmla="*/ 3624156 w 5181600"/>
              <a:gd name="connsiteY769" fmla="*/ 877947 h 4186237"/>
              <a:gd name="connsiteX770" fmla="*/ 3625167 w 5181600"/>
              <a:gd name="connsiteY770" fmla="*/ 865511 h 4186237"/>
              <a:gd name="connsiteX771" fmla="*/ 3626177 w 5181600"/>
              <a:gd name="connsiteY771" fmla="*/ 840801 h 4186237"/>
              <a:gd name="connsiteX772" fmla="*/ 3627187 w 5181600"/>
              <a:gd name="connsiteY772" fmla="*/ 816252 h 4186237"/>
              <a:gd name="connsiteX773" fmla="*/ 3628535 w 5181600"/>
              <a:gd name="connsiteY773" fmla="*/ 803816 h 4186237"/>
              <a:gd name="connsiteX774" fmla="*/ 3629882 w 5181600"/>
              <a:gd name="connsiteY774" fmla="*/ 791541 h 4186237"/>
              <a:gd name="connsiteX775" fmla="*/ 3631903 w 5181600"/>
              <a:gd name="connsiteY775" fmla="*/ 779105 h 4186237"/>
              <a:gd name="connsiteX776" fmla="*/ 3634597 w 5181600"/>
              <a:gd name="connsiteY776" fmla="*/ 766992 h 4186237"/>
              <a:gd name="connsiteX777" fmla="*/ 3636618 w 5181600"/>
              <a:gd name="connsiteY777" fmla="*/ 760855 h 4186237"/>
              <a:gd name="connsiteX778" fmla="*/ 3638639 w 5181600"/>
              <a:gd name="connsiteY778" fmla="*/ 754879 h 4186237"/>
              <a:gd name="connsiteX779" fmla="*/ 3640323 w 5181600"/>
              <a:gd name="connsiteY779" fmla="*/ 748742 h 4186237"/>
              <a:gd name="connsiteX780" fmla="*/ 3643018 w 5181600"/>
              <a:gd name="connsiteY780" fmla="*/ 742767 h 4186237"/>
              <a:gd name="connsiteX781" fmla="*/ 3644028 w 5181600"/>
              <a:gd name="connsiteY781" fmla="*/ 739536 h 4186237"/>
              <a:gd name="connsiteX782" fmla="*/ 3644702 w 5181600"/>
              <a:gd name="connsiteY782" fmla="*/ 736306 h 4186237"/>
              <a:gd name="connsiteX783" fmla="*/ 3645039 w 5181600"/>
              <a:gd name="connsiteY783" fmla="*/ 732915 h 4186237"/>
              <a:gd name="connsiteX784" fmla="*/ 3645039 w 5181600"/>
              <a:gd name="connsiteY784" fmla="*/ 729523 h 4186237"/>
              <a:gd name="connsiteX785" fmla="*/ 3645039 w 5181600"/>
              <a:gd name="connsiteY785" fmla="*/ 722578 h 4186237"/>
              <a:gd name="connsiteX786" fmla="*/ 3645039 w 5181600"/>
              <a:gd name="connsiteY786" fmla="*/ 715957 h 4186237"/>
              <a:gd name="connsiteX787" fmla="*/ 3645376 w 5181600"/>
              <a:gd name="connsiteY787" fmla="*/ 712726 h 4186237"/>
              <a:gd name="connsiteX788" fmla="*/ 3645712 w 5181600"/>
              <a:gd name="connsiteY788" fmla="*/ 709335 h 4186237"/>
              <a:gd name="connsiteX789" fmla="*/ 3646386 w 5181600"/>
              <a:gd name="connsiteY789" fmla="*/ 706105 h 4186237"/>
              <a:gd name="connsiteX790" fmla="*/ 3648070 w 5181600"/>
              <a:gd name="connsiteY790" fmla="*/ 702875 h 4186237"/>
              <a:gd name="connsiteX791" fmla="*/ 3649754 w 5181600"/>
              <a:gd name="connsiteY791" fmla="*/ 699644 h 4186237"/>
              <a:gd name="connsiteX792" fmla="*/ 3651775 w 5181600"/>
              <a:gd name="connsiteY792" fmla="*/ 696737 h 4186237"/>
              <a:gd name="connsiteX793" fmla="*/ 3655143 w 5181600"/>
              <a:gd name="connsiteY793" fmla="*/ 693669 h 4186237"/>
              <a:gd name="connsiteX794" fmla="*/ 3658512 w 5181600"/>
              <a:gd name="connsiteY794" fmla="*/ 690762 h 4186237"/>
              <a:gd name="connsiteX795" fmla="*/ 3659185 w 5181600"/>
              <a:gd name="connsiteY795" fmla="*/ 679133 h 4186237"/>
              <a:gd name="connsiteX796" fmla="*/ 3659859 w 5181600"/>
              <a:gd name="connsiteY796" fmla="*/ 668635 h 4186237"/>
              <a:gd name="connsiteX797" fmla="*/ 3661880 w 5181600"/>
              <a:gd name="connsiteY797" fmla="*/ 659106 h 4186237"/>
              <a:gd name="connsiteX798" fmla="*/ 3663227 w 5181600"/>
              <a:gd name="connsiteY798" fmla="*/ 654907 h 4186237"/>
              <a:gd name="connsiteX799" fmla="*/ 3664237 w 5181600"/>
              <a:gd name="connsiteY799" fmla="*/ 650547 h 4186237"/>
              <a:gd name="connsiteX800" fmla="*/ 3665921 w 5181600"/>
              <a:gd name="connsiteY800" fmla="*/ 646832 h 4186237"/>
              <a:gd name="connsiteX801" fmla="*/ 3667606 w 5181600"/>
              <a:gd name="connsiteY801" fmla="*/ 643117 h 4186237"/>
              <a:gd name="connsiteX802" fmla="*/ 3669626 w 5181600"/>
              <a:gd name="connsiteY802" fmla="*/ 639564 h 4186237"/>
              <a:gd name="connsiteX803" fmla="*/ 3671647 w 5181600"/>
              <a:gd name="connsiteY803" fmla="*/ 636496 h 4186237"/>
              <a:gd name="connsiteX804" fmla="*/ 3674342 w 5181600"/>
              <a:gd name="connsiteY804" fmla="*/ 633265 h 4186237"/>
              <a:gd name="connsiteX805" fmla="*/ 3677036 w 5181600"/>
              <a:gd name="connsiteY805" fmla="*/ 630520 h 4186237"/>
              <a:gd name="connsiteX806" fmla="*/ 3679731 w 5181600"/>
              <a:gd name="connsiteY806" fmla="*/ 627936 h 4186237"/>
              <a:gd name="connsiteX807" fmla="*/ 3682762 w 5181600"/>
              <a:gd name="connsiteY807" fmla="*/ 625513 h 4186237"/>
              <a:gd name="connsiteX808" fmla="*/ 3686131 w 5181600"/>
              <a:gd name="connsiteY808" fmla="*/ 623252 h 4186237"/>
              <a:gd name="connsiteX809" fmla="*/ 3689836 w 5181600"/>
              <a:gd name="connsiteY809" fmla="*/ 621152 h 4186237"/>
              <a:gd name="connsiteX810" fmla="*/ 3694214 w 5181600"/>
              <a:gd name="connsiteY810" fmla="*/ 619376 h 4186237"/>
              <a:gd name="connsiteX811" fmla="*/ 3698256 w 5181600"/>
              <a:gd name="connsiteY811" fmla="*/ 617599 h 4186237"/>
              <a:gd name="connsiteX812" fmla="*/ 3702971 w 5181600"/>
              <a:gd name="connsiteY812" fmla="*/ 615984 h 4186237"/>
              <a:gd name="connsiteX813" fmla="*/ 3708024 w 5181600"/>
              <a:gd name="connsiteY813" fmla="*/ 614692 h 4186237"/>
              <a:gd name="connsiteX814" fmla="*/ 3713076 w 5181600"/>
              <a:gd name="connsiteY814" fmla="*/ 613400 h 4186237"/>
              <a:gd name="connsiteX815" fmla="*/ 3718802 w 5181600"/>
              <a:gd name="connsiteY815" fmla="*/ 612270 h 4186237"/>
              <a:gd name="connsiteX816" fmla="*/ 3724528 w 5181600"/>
              <a:gd name="connsiteY816" fmla="*/ 611462 h 4186237"/>
              <a:gd name="connsiteX817" fmla="*/ 3730590 w 5181600"/>
              <a:gd name="connsiteY817" fmla="*/ 610493 h 4186237"/>
              <a:gd name="connsiteX818" fmla="*/ 3737664 w 5181600"/>
              <a:gd name="connsiteY818" fmla="*/ 609686 h 4186237"/>
              <a:gd name="connsiteX819" fmla="*/ 3744400 w 5181600"/>
              <a:gd name="connsiteY819" fmla="*/ 609201 h 4186237"/>
              <a:gd name="connsiteX820" fmla="*/ 3751810 w 5181600"/>
              <a:gd name="connsiteY820" fmla="*/ 608878 h 4186237"/>
              <a:gd name="connsiteX821" fmla="*/ 3759557 w 5181600"/>
              <a:gd name="connsiteY821" fmla="*/ 608393 h 4186237"/>
              <a:gd name="connsiteX822" fmla="*/ 3776061 w 5181600"/>
              <a:gd name="connsiteY822" fmla="*/ 608070 h 4186237"/>
              <a:gd name="connsiteX823" fmla="*/ 3814795 w 5181600"/>
              <a:gd name="connsiteY823" fmla="*/ 607909 h 4186237"/>
              <a:gd name="connsiteX824" fmla="*/ 3853529 w 5181600"/>
              <a:gd name="connsiteY824" fmla="*/ 607909 h 4186237"/>
              <a:gd name="connsiteX825" fmla="*/ 3869696 w 5181600"/>
              <a:gd name="connsiteY825" fmla="*/ 610493 h 4186237"/>
              <a:gd name="connsiteX826" fmla="*/ 3874748 w 5181600"/>
              <a:gd name="connsiteY826" fmla="*/ 611947 h 4186237"/>
              <a:gd name="connsiteX827" fmla="*/ 3880137 w 5181600"/>
              <a:gd name="connsiteY827" fmla="*/ 613077 h 4186237"/>
              <a:gd name="connsiteX828" fmla="*/ 3885526 w 5181600"/>
              <a:gd name="connsiteY828" fmla="*/ 614046 h 4186237"/>
              <a:gd name="connsiteX829" fmla="*/ 3890579 w 5181600"/>
              <a:gd name="connsiteY829" fmla="*/ 614692 h 4186237"/>
              <a:gd name="connsiteX830" fmla="*/ 3895968 w 5181600"/>
              <a:gd name="connsiteY830" fmla="*/ 615338 h 4186237"/>
              <a:gd name="connsiteX831" fmla="*/ 3901020 w 5181600"/>
              <a:gd name="connsiteY831" fmla="*/ 615661 h 4186237"/>
              <a:gd name="connsiteX832" fmla="*/ 3906409 w 5181600"/>
              <a:gd name="connsiteY832" fmla="*/ 615984 h 4186237"/>
              <a:gd name="connsiteX833" fmla="*/ 3911798 w 5181600"/>
              <a:gd name="connsiteY833" fmla="*/ 615984 h 4186237"/>
              <a:gd name="connsiteX834" fmla="*/ 3922576 w 5181600"/>
              <a:gd name="connsiteY834" fmla="*/ 615984 h 4186237"/>
              <a:gd name="connsiteX835" fmla="*/ 3933355 w 5181600"/>
              <a:gd name="connsiteY835" fmla="*/ 615661 h 4186237"/>
              <a:gd name="connsiteX836" fmla="*/ 3944133 w 5181600"/>
              <a:gd name="connsiteY836" fmla="*/ 615015 h 4186237"/>
              <a:gd name="connsiteX837" fmla="*/ 3954911 w 5181600"/>
              <a:gd name="connsiteY837" fmla="*/ 614369 h 4186237"/>
              <a:gd name="connsiteX838" fmla="*/ 3965689 w 5181600"/>
              <a:gd name="connsiteY838" fmla="*/ 613562 h 4186237"/>
              <a:gd name="connsiteX839" fmla="*/ 3976804 w 5181600"/>
              <a:gd name="connsiteY839" fmla="*/ 612916 h 4186237"/>
              <a:gd name="connsiteX840" fmla="*/ 3987582 w 5181600"/>
              <a:gd name="connsiteY840" fmla="*/ 612431 h 4186237"/>
              <a:gd name="connsiteX841" fmla="*/ 3998697 w 5181600"/>
              <a:gd name="connsiteY841" fmla="*/ 612431 h 4186237"/>
              <a:gd name="connsiteX842" fmla="*/ 4004086 w 5181600"/>
              <a:gd name="connsiteY842" fmla="*/ 612754 h 4186237"/>
              <a:gd name="connsiteX843" fmla="*/ 4009475 w 5181600"/>
              <a:gd name="connsiteY843" fmla="*/ 612916 h 4186237"/>
              <a:gd name="connsiteX844" fmla="*/ 4014864 w 5181600"/>
              <a:gd name="connsiteY844" fmla="*/ 613239 h 4186237"/>
              <a:gd name="connsiteX845" fmla="*/ 4020590 w 5181600"/>
              <a:gd name="connsiteY845" fmla="*/ 614046 h 4186237"/>
              <a:gd name="connsiteX846" fmla="*/ 4025979 w 5181600"/>
              <a:gd name="connsiteY846" fmla="*/ 614692 h 4186237"/>
              <a:gd name="connsiteX847" fmla="*/ 4031368 w 5181600"/>
              <a:gd name="connsiteY847" fmla="*/ 615661 h 4186237"/>
              <a:gd name="connsiteX848" fmla="*/ 4036758 w 5181600"/>
              <a:gd name="connsiteY848" fmla="*/ 616792 h 4186237"/>
              <a:gd name="connsiteX849" fmla="*/ 4042147 w 5181600"/>
              <a:gd name="connsiteY849" fmla="*/ 618084 h 4186237"/>
              <a:gd name="connsiteX850" fmla="*/ 4044504 w 5181600"/>
              <a:gd name="connsiteY850" fmla="*/ 618568 h 4186237"/>
              <a:gd name="connsiteX851" fmla="*/ 4046862 w 5181600"/>
              <a:gd name="connsiteY851" fmla="*/ 618891 h 4186237"/>
              <a:gd name="connsiteX852" fmla="*/ 4048546 w 5181600"/>
              <a:gd name="connsiteY852" fmla="*/ 619053 h 4186237"/>
              <a:gd name="connsiteX853" fmla="*/ 4050230 w 5181600"/>
              <a:gd name="connsiteY853" fmla="*/ 619053 h 4186237"/>
              <a:gd name="connsiteX854" fmla="*/ 4052251 w 5181600"/>
              <a:gd name="connsiteY854" fmla="*/ 619053 h 4186237"/>
              <a:gd name="connsiteX855" fmla="*/ 4053598 w 5181600"/>
              <a:gd name="connsiteY855" fmla="*/ 618730 h 4186237"/>
              <a:gd name="connsiteX856" fmla="*/ 4054946 w 5181600"/>
              <a:gd name="connsiteY856" fmla="*/ 618407 h 4186237"/>
              <a:gd name="connsiteX857" fmla="*/ 4056293 w 5181600"/>
              <a:gd name="connsiteY857" fmla="*/ 617922 h 4186237"/>
              <a:gd name="connsiteX858" fmla="*/ 4058651 w 5181600"/>
              <a:gd name="connsiteY858" fmla="*/ 616307 h 4186237"/>
              <a:gd name="connsiteX859" fmla="*/ 4060672 w 5181600"/>
              <a:gd name="connsiteY859" fmla="*/ 614531 h 4186237"/>
              <a:gd name="connsiteX860" fmla="*/ 4062019 w 5181600"/>
              <a:gd name="connsiteY860" fmla="*/ 612270 h 4186237"/>
              <a:gd name="connsiteX861" fmla="*/ 4063366 w 5181600"/>
              <a:gd name="connsiteY861" fmla="*/ 609847 h 4186237"/>
              <a:gd name="connsiteX862" fmla="*/ 4064377 w 5181600"/>
              <a:gd name="connsiteY862" fmla="*/ 607424 h 4186237"/>
              <a:gd name="connsiteX863" fmla="*/ 4065050 w 5181600"/>
              <a:gd name="connsiteY863" fmla="*/ 604356 h 4186237"/>
              <a:gd name="connsiteX864" fmla="*/ 4066734 w 5181600"/>
              <a:gd name="connsiteY864" fmla="*/ 598703 h 4186237"/>
              <a:gd name="connsiteX865" fmla="*/ 4068082 w 5181600"/>
              <a:gd name="connsiteY865" fmla="*/ 593050 h 4186237"/>
              <a:gd name="connsiteX866" fmla="*/ 4069429 w 5181600"/>
              <a:gd name="connsiteY866" fmla="*/ 590628 h 4186237"/>
              <a:gd name="connsiteX867" fmla="*/ 4070102 w 5181600"/>
              <a:gd name="connsiteY867" fmla="*/ 588205 h 4186237"/>
              <a:gd name="connsiteX868" fmla="*/ 4072460 w 5181600"/>
              <a:gd name="connsiteY868" fmla="*/ 583522 h 4186237"/>
              <a:gd name="connsiteX869" fmla="*/ 4074144 w 5181600"/>
              <a:gd name="connsiteY869" fmla="*/ 578838 h 4186237"/>
              <a:gd name="connsiteX870" fmla="*/ 4075155 w 5181600"/>
              <a:gd name="connsiteY870" fmla="*/ 573993 h 4186237"/>
              <a:gd name="connsiteX871" fmla="*/ 4075828 w 5181600"/>
              <a:gd name="connsiteY871" fmla="*/ 568986 h 4186237"/>
              <a:gd name="connsiteX872" fmla="*/ 4077512 w 5181600"/>
              <a:gd name="connsiteY872" fmla="*/ 559134 h 4186237"/>
              <a:gd name="connsiteX873" fmla="*/ 4077849 w 5181600"/>
              <a:gd name="connsiteY873" fmla="*/ 554127 h 4186237"/>
              <a:gd name="connsiteX874" fmla="*/ 4078523 w 5181600"/>
              <a:gd name="connsiteY874" fmla="*/ 549121 h 4186237"/>
              <a:gd name="connsiteX875" fmla="*/ 4079870 w 5181600"/>
              <a:gd name="connsiteY875" fmla="*/ 544437 h 4186237"/>
              <a:gd name="connsiteX876" fmla="*/ 4081217 w 5181600"/>
              <a:gd name="connsiteY876" fmla="*/ 539592 h 4186237"/>
              <a:gd name="connsiteX877" fmla="*/ 4083575 w 5181600"/>
              <a:gd name="connsiteY877" fmla="*/ 534908 h 4186237"/>
              <a:gd name="connsiteX878" fmla="*/ 4086270 w 5181600"/>
              <a:gd name="connsiteY878" fmla="*/ 530386 h 4186237"/>
              <a:gd name="connsiteX879" fmla="*/ 4088291 w 5181600"/>
              <a:gd name="connsiteY879" fmla="*/ 528286 h 4186237"/>
              <a:gd name="connsiteX880" fmla="*/ 4089975 w 5181600"/>
              <a:gd name="connsiteY880" fmla="*/ 526187 h 4186237"/>
              <a:gd name="connsiteX881" fmla="*/ 4092332 w 5181600"/>
              <a:gd name="connsiteY881" fmla="*/ 524087 h 4186237"/>
              <a:gd name="connsiteX882" fmla="*/ 4094690 w 5181600"/>
              <a:gd name="connsiteY882" fmla="*/ 522149 h 4186237"/>
              <a:gd name="connsiteX883" fmla="*/ 4097721 w 5181600"/>
              <a:gd name="connsiteY883" fmla="*/ 520050 h 4186237"/>
              <a:gd name="connsiteX884" fmla="*/ 4100753 w 5181600"/>
              <a:gd name="connsiteY884" fmla="*/ 518112 h 4186237"/>
              <a:gd name="connsiteX885" fmla="*/ 4104121 w 5181600"/>
              <a:gd name="connsiteY885" fmla="*/ 516173 h 4186237"/>
              <a:gd name="connsiteX886" fmla="*/ 4107826 w 5181600"/>
              <a:gd name="connsiteY886" fmla="*/ 514558 h 4186237"/>
              <a:gd name="connsiteX887" fmla="*/ 4108163 w 5181600"/>
              <a:gd name="connsiteY887" fmla="*/ 510359 h 4186237"/>
              <a:gd name="connsiteX888" fmla="*/ 4108500 w 5181600"/>
              <a:gd name="connsiteY888" fmla="*/ 506645 h 4186237"/>
              <a:gd name="connsiteX889" fmla="*/ 4109847 w 5181600"/>
              <a:gd name="connsiteY889" fmla="*/ 503415 h 4186237"/>
              <a:gd name="connsiteX890" fmla="*/ 4110521 w 5181600"/>
              <a:gd name="connsiteY890" fmla="*/ 500507 h 4186237"/>
              <a:gd name="connsiteX891" fmla="*/ 4111868 w 5181600"/>
              <a:gd name="connsiteY891" fmla="*/ 498085 h 4186237"/>
              <a:gd name="connsiteX892" fmla="*/ 4113552 w 5181600"/>
              <a:gd name="connsiteY892" fmla="*/ 495985 h 4186237"/>
              <a:gd name="connsiteX893" fmla="*/ 4115236 w 5181600"/>
              <a:gd name="connsiteY893" fmla="*/ 494047 h 4186237"/>
              <a:gd name="connsiteX894" fmla="*/ 4116920 w 5181600"/>
              <a:gd name="connsiteY894" fmla="*/ 492594 h 4186237"/>
              <a:gd name="connsiteX895" fmla="*/ 4119278 w 5181600"/>
              <a:gd name="connsiteY895" fmla="*/ 491302 h 4186237"/>
              <a:gd name="connsiteX896" fmla="*/ 4121636 w 5181600"/>
              <a:gd name="connsiteY896" fmla="*/ 490333 h 4186237"/>
              <a:gd name="connsiteX897" fmla="*/ 4123993 w 5181600"/>
              <a:gd name="connsiteY897" fmla="*/ 489687 h 4186237"/>
              <a:gd name="connsiteX898" fmla="*/ 4126688 w 5181600"/>
              <a:gd name="connsiteY898" fmla="*/ 489363 h 4186237"/>
              <a:gd name="connsiteX899" fmla="*/ 4129382 w 5181600"/>
              <a:gd name="connsiteY899" fmla="*/ 488879 h 4186237"/>
              <a:gd name="connsiteX900" fmla="*/ 4132077 w 5181600"/>
              <a:gd name="connsiteY900" fmla="*/ 488879 h 4186237"/>
              <a:gd name="connsiteX901" fmla="*/ 4135108 w 5181600"/>
              <a:gd name="connsiteY901" fmla="*/ 488879 h 4186237"/>
              <a:gd name="connsiteX902" fmla="*/ 4137803 w 5181600"/>
              <a:gd name="connsiteY902" fmla="*/ 489040 h 4186237"/>
              <a:gd name="connsiteX903" fmla="*/ 4144202 w 5181600"/>
              <a:gd name="connsiteY903" fmla="*/ 489848 h 4186237"/>
              <a:gd name="connsiteX904" fmla="*/ 4150265 w 5181600"/>
              <a:gd name="connsiteY904" fmla="*/ 490979 h 4186237"/>
              <a:gd name="connsiteX905" fmla="*/ 4163401 w 5181600"/>
              <a:gd name="connsiteY905" fmla="*/ 493401 h 4186237"/>
              <a:gd name="connsiteX906" fmla="*/ 4169464 w 5181600"/>
              <a:gd name="connsiteY906" fmla="*/ 494209 h 4186237"/>
              <a:gd name="connsiteX907" fmla="*/ 4172832 w 5181600"/>
              <a:gd name="connsiteY907" fmla="*/ 494693 h 4186237"/>
              <a:gd name="connsiteX908" fmla="*/ 4175863 w 5181600"/>
              <a:gd name="connsiteY908" fmla="*/ 494855 h 4186237"/>
              <a:gd name="connsiteX909" fmla="*/ 4178558 w 5181600"/>
              <a:gd name="connsiteY909" fmla="*/ 495016 h 4186237"/>
              <a:gd name="connsiteX910" fmla="*/ 4181589 w 5181600"/>
              <a:gd name="connsiteY910" fmla="*/ 494855 h 4186237"/>
              <a:gd name="connsiteX911" fmla="*/ 4184284 w 5181600"/>
              <a:gd name="connsiteY911" fmla="*/ 494693 h 4186237"/>
              <a:gd name="connsiteX912" fmla="*/ 4186978 w 5181600"/>
              <a:gd name="connsiteY912" fmla="*/ 494209 h 4186237"/>
              <a:gd name="connsiteX913" fmla="*/ 4190346 w 5181600"/>
              <a:gd name="connsiteY913" fmla="*/ 491948 h 4186237"/>
              <a:gd name="connsiteX914" fmla="*/ 4194051 w 5181600"/>
              <a:gd name="connsiteY914" fmla="*/ 489848 h 4186237"/>
              <a:gd name="connsiteX915" fmla="*/ 4198093 w 5181600"/>
              <a:gd name="connsiteY915" fmla="*/ 488233 h 4186237"/>
              <a:gd name="connsiteX916" fmla="*/ 4201798 w 5181600"/>
              <a:gd name="connsiteY916" fmla="*/ 486941 h 4186237"/>
              <a:gd name="connsiteX917" fmla="*/ 4206177 w 5181600"/>
              <a:gd name="connsiteY917" fmla="*/ 485972 h 4186237"/>
              <a:gd name="connsiteX918" fmla="*/ 4209882 w 5181600"/>
              <a:gd name="connsiteY918" fmla="*/ 485003 h 4186237"/>
              <a:gd name="connsiteX919" fmla="*/ 4214260 w 5181600"/>
              <a:gd name="connsiteY919" fmla="*/ 484518 h 4186237"/>
              <a:gd name="connsiteX920" fmla="*/ 4218302 w 5181600"/>
              <a:gd name="connsiteY920" fmla="*/ 484357 h 4186237"/>
              <a:gd name="connsiteX921" fmla="*/ 4222681 w 5181600"/>
              <a:gd name="connsiteY921" fmla="*/ 484195 h 4186237"/>
              <a:gd name="connsiteX922" fmla="*/ 4226723 w 5181600"/>
              <a:gd name="connsiteY922" fmla="*/ 484195 h 4186237"/>
              <a:gd name="connsiteX923" fmla="*/ 4231438 w 5181600"/>
              <a:gd name="connsiteY923" fmla="*/ 484357 h 4186237"/>
              <a:gd name="connsiteX924" fmla="*/ 4235817 w 5181600"/>
              <a:gd name="connsiteY924" fmla="*/ 484680 h 4186237"/>
              <a:gd name="connsiteX925" fmla="*/ 4244574 w 5181600"/>
              <a:gd name="connsiteY925" fmla="*/ 485487 h 4186237"/>
              <a:gd name="connsiteX926" fmla="*/ 4253331 w 5181600"/>
              <a:gd name="connsiteY926" fmla="*/ 486618 h 4186237"/>
              <a:gd name="connsiteX927" fmla="*/ 4300149 w 5181600"/>
              <a:gd name="connsiteY927" fmla="*/ 494855 h 4186237"/>
              <a:gd name="connsiteX928" fmla="*/ 4298802 w 5181600"/>
              <a:gd name="connsiteY928" fmla="*/ 493724 h 4186237"/>
              <a:gd name="connsiteX929" fmla="*/ 4300485 w 5181600"/>
              <a:gd name="connsiteY929" fmla="*/ 487910 h 4186237"/>
              <a:gd name="connsiteX930" fmla="*/ 4303180 w 5181600"/>
              <a:gd name="connsiteY930" fmla="*/ 482257 h 4186237"/>
              <a:gd name="connsiteX931" fmla="*/ 4306212 w 5181600"/>
              <a:gd name="connsiteY931" fmla="*/ 477412 h 4186237"/>
              <a:gd name="connsiteX932" fmla="*/ 4309580 w 5181600"/>
              <a:gd name="connsiteY932" fmla="*/ 472890 h 4186237"/>
              <a:gd name="connsiteX933" fmla="*/ 4313285 w 5181600"/>
              <a:gd name="connsiteY933" fmla="*/ 469014 h 4186237"/>
              <a:gd name="connsiteX934" fmla="*/ 4316990 w 5181600"/>
              <a:gd name="connsiteY934" fmla="*/ 465622 h 4186237"/>
              <a:gd name="connsiteX935" fmla="*/ 4321368 w 5181600"/>
              <a:gd name="connsiteY935" fmla="*/ 462392 h 4186237"/>
              <a:gd name="connsiteX936" fmla="*/ 4326084 w 5181600"/>
              <a:gd name="connsiteY936" fmla="*/ 459808 h 4186237"/>
              <a:gd name="connsiteX937" fmla="*/ 4330462 w 5181600"/>
              <a:gd name="connsiteY937" fmla="*/ 457385 h 4186237"/>
              <a:gd name="connsiteX938" fmla="*/ 4335515 w 5181600"/>
              <a:gd name="connsiteY938" fmla="*/ 455609 h 4186237"/>
              <a:gd name="connsiteX939" fmla="*/ 4340904 w 5181600"/>
              <a:gd name="connsiteY939" fmla="*/ 453994 h 4186237"/>
              <a:gd name="connsiteX940" fmla="*/ 4346293 w 5181600"/>
              <a:gd name="connsiteY940" fmla="*/ 452702 h 4186237"/>
              <a:gd name="connsiteX941" fmla="*/ 4351682 w 5181600"/>
              <a:gd name="connsiteY941" fmla="*/ 451571 h 4186237"/>
              <a:gd name="connsiteX942" fmla="*/ 4357408 w 5181600"/>
              <a:gd name="connsiteY942" fmla="*/ 450764 h 4186237"/>
              <a:gd name="connsiteX943" fmla="*/ 4363134 w 5181600"/>
              <a:gd name="connsiteY943" fmla="*/ 450279 h 4186237"/>
              <a:gd name="connsiteX944" fmla="*/ 4369197 w 5181600"/>
              <a:gd name="connsiteY944" fmla="*/ 449956 h 4186237"/>
              <a:gd name="connsiteX945" fmla="*/ 4375596 w 5181600"/>
              <a:gd name="connsiteY945" fmla="*/ 449633 h 4186237"/>
              <a:gd name="connsiteX946" fmla="*/ 4381659 w 5181600"/>
              <a:gd name="connsiteY946" fmla="*/ 449633 h 4186237"/>
              <a:gd name="connsiteX947" fmla="*/ 4387721 w 5181600"/>
              <a:gd name="connsiteY947" fmla="*/ 449956 h 4186237"/>
              <a:gd name="connsiteX948" fmla="*/ 4393784 w 5181600"/>
              <a:gd name="connsiteY948" fmla="*/ 450118 h 4186237"/>
              <a:gd name="connsiteX949" fmla="*/ 4406583 w 5181600"/>
              <a:gd name="connsiteY949" fmla="*/ 450764 h 4186237"/>
              <a:gd name="connsiteX950" fmla="*/ 4419382 w 5181600"/>
              <a:gd name="connsiteY950" fmla="*/ 451571 h 4186237"/>
              <a:gd name="connsiteX951" fmla="*/ 4431508 w 5181600"/>
              <a:gd name="connsiteY951" fmla="*/ 452217 h 4186237"/>
              <a:gd name="connsiteX952" fmla="*/ 4443296 w 5181600"/>
              <a:gd name="connsiteY952" fmla="*/ 452863 h 4186237"/>
              <a:gd name="connsiteX953" fmla="*/ 4449359 w 5181600"/>
              <a:gd name="connsiteY953" fmla="*/ 452863 h 4186237"/>
              <a:gd name="connsiteX954" fmla="*/ 4455085 w 5181600"/>
              <a:gd name="connsiteY954" fmla="*/ 452863 h 4186237"/>
              <a:gd name="connsiteX955" fmla="*/ 4460474 w 5181600"/>
              <a:gd name="connsiteY955" fmla="*/ 452702 h 4186237"/>
              <a:gd name="connsiteX956" fmla="*/ 4465863 w 5181600"/>
              <a:gd name="connsiteY956" fmla="*/ 452217 h 4186237"/>
              <a:gd name="connsiteX957" fmla="*/ 4471589 w 5181600"/>
              <a:gd name="connsiteY957" fmla="*/ 451733 h 4186237"/>
              <a:gd name="connsiteX958" fmla="*/ 4477989 w 5181600"/>
              <a:gd name="connsiteY958" fmla="*/ 451410 h 4186237"/>
              <a:gd name="connsiteX959" fmla="*/ 4485062 w 5181600"/>
              <a:gd name="connsiteY959" fmla="*/ 451248 h 4186237"/>
              <a:gd name="connsiteX960" fmla="*/ 4492135 w 5181600"/>
              <a:gd name="connsiteY960" fmla="*/ 451248 h 4186237"/>
              <a:gd name="connsiteX961" fmla="*/ 4499545 w 5181600"/>
              <a:gd name="connsiteY961" fmla="*/ 451410 h 4186237"/>
              <a:gd name="connsiteX962" fmla="*/ 4507628 w 5181600"/>
              <a:gd name="connsiteY962" fmla="*/ 451733 h 4186237"/>
              <a:gd name="connsiteX963" fmla="*/ 4515375 w 5181600"/>
              <a:gd name="connsiteY963" fmla="*/ 452217 h 4186237"/>
              <a:gd name="connsiteX964" fmla="*/ 4523796 w 5181600"/>
              <a:gd name="connsiteY964" fmla="*/ 452863 h 4186237"/>
              <a:gd name="connsiteX965" fmla="*/ 4531879 w 5181600"/>
              <a:gd name="connsiteY965" fmla="*/ 453509 h 4186237"/>
              <a:gd name="connsiteX966" fmla="*/ 4540300 w 5181600"/>
              <a:gd name="connsiteY966" fmla="*/ 454478 h 4186237"/>
              <a:gd name="connsiteX967" fmla="*/ 4548720 w 5181600"/>
              <a:gd name="connsiteY967" fmla="*/ 455609 h 4186237"/>
              <a:gd name="connsiteX968" fmla="*/ 4556804 w 5181600"/>
              <a:gd name="connsiteY968" fmla="*/ 456901 h 4186237"/>
              <a:gd name="connsiteX969" fmla="*/ 4565224 w 5181600"/>
              <a:gd name="connsiteY969" fmla="*/ 458193 h 4186237"/>
              <a:gd name="connsiteX970" fmla="*/ 4573307 w 5181600"/>
              <a:gd name="connsiteY970" fmla="*/ 459646 h 4186237"/>
              <a:gd name="connsiteX971" fmla="*/ 4581055 w 5181600"/>
              <a:gd name="connsiteY971" fmla="*/ 461261 h 4186237"/>
              <a:gd name="connsiteX972" fmla="*/ 4588465 w 5181600"/>
              <a:gd name="connsiteY972" fmla="*/ 463200 h 4186237"/>
              <a:gd name="connsiteX973" fmla="*/ 4600253 w 5181600"/>
              <a:gd name="connsiteY973" fmla="*/ 460938 h 4186237"/>
              <a:gd name="connsiteX974" fmla="*/ 4605979 w 5181600"/>
              <a:gd name="connsiteY974" fmla="*/ 459969 h 4186237"/>
              <a:gd name="connsiteX975" fmla="*/ 4611705 w 5181600"/>
              <a:gd name="connsiteY975" fmla="*/ 459162 h 4186237"/>
              <a:gd name="connsiteX976" fmla="*/ 4617094 w 5181600"/>
              <a:gd name="connsiteY976" fmla="*/ 458516 h 4186237"/>
              <a:gd name="connsiteX977" fmla="*/ 4622483 w 5181600"/>
              <a:gd name="connsiteY977" fmla="*/ 458193 h 4186237"/>
              <a:gd name="connsiteX978" fmla="*/ 4627872 w 5181600"/>
              <a:gd name="connsiteY978" fmla="*/ 458031 h 4186237"/>
              <a:gd name="connsiteX979" fmla="*/ 4632925 w 5181600"/>
              <a:gd name="connsiteY979" fmla="*/ 458193 h 4186237"/>
              <a:gd name="connsiteX980" fmla="*/ 4635619 w 5181600"/>
              <a:gd name="connsiteY980" fmla="*/ 458516 h 4186237"/>
              <a:gd name="connsiteX981" fmla="*/ 4637640 w 5181600"/>
              <a:gd name="connsiteY981" fmla="*/ 458839 h 4186237"/>
              <a:gd name="connsiteX982" fmla="*/ 4639998 w 5181600"/>
              <a:gd name="connsiteY982" fmla="*/ 459485 h 4186237"/>
              <a:gd name="connsiteX983" fmla="*/ 4642355 w 5181600"/>
              <a:gd name="connsiteY983" fmla="*/ 459969 h 4186237"/>
              <a:gd name="connsiteX984" fmla="*/ 4644713 w 5181600"/>
              <a:gd name="connsiteY984" fmla="*/ 460777 h 4186237"/>
              <a:gd name="connsiteX985" fmla="*/ 4647071 w 5181600"/>
              <a:gd name="connsiteY985" fmla="*/ 461746 h 4186237"/>
              <a:gd name="connsiteX986" fmla="*/ 4649429 w 5181600"/>
              <a:gd name="connsiteY986" fmla="*/ 462553 h 4186237"/>
              <a:gd name="connsiteX987" fmla="*/ 4651112 w 5181600"/>
              <a:gd name="connsiteY987" fmla="*/ 463846 h 4186237"/>
              <a:gd name="connsiteX988" fmla="*/ 4653470 w 5181600"/>
              <a:gd name="connsiteY988" fmla="*/ 465138 h 4186237"/>
              <a:gd name="connsiteX989" fmla="*/ 4655491 w 5181600"/>
              <a:gd name="connsiteY989" fmla="*/ 466591 h 4186237"/>
              <a:gd name="connsiteX990" fmla="*/ 4657512 w 5181600"/>
              <a:gd name="connsiteY990" fmla="*/ 468368 h 4186237"/>
              <a:gd name="connsiteX991" fmla="*/ 4658860 w 5181600"/>
              <a:gd name="connsiteY991" fmla="*/ 470144 h 4186237"/>
              <a:gd name="connsiteX992" fmla="*/ 4662228 w 5181600"/>
              <a:gd name="connsiteY992" fmla="*/ 474343 h 4186237"/>
              <a:gd name="connsiteX993" fmla="*/ 4665595 w 5181600"/>
              <a:gd name="connsiteY993" fmla="*/ 479512 h 4186237"/>
              <a:gd name="connsiteX994" fmla="*/ 4666943 w 5181600"/>
              <a:gd name="connsiteY994" fmla="*/ 481450 h 4186237"/>
              <a:gd name="connsiteX995" fmla="*/ 4668290 w 5181600"/>
              <a:gd name="connsiteY995" fmla="*/ 483226 h 4186237"/>
              <a:gd name="connsiteX996" fmla="*/ 4669974 w 5181600"/>
              <a:gd name="connsiteY996" fmla="*/ 484841 h 4186237"/>
              <a:gd name="connsiteX997" fmla="*/ 4671995 w 5181600"/>
              <a:gd name="connsiteY997" fmla="*/ 486618 h 4186237"/>
              <a:gd name="connsiteX998" fmla="*/ 4674353 w 5181600"/>
              <a:gd name="connsiteY998" fmla="*/ 488071 h 4186237"/>
              <a:gd name="connsiteX999" fmla="*/ 4676711 w 5181600"/>
              <a:gd name="connsiteY999" fmla="*/ 489363 h 4186237"/>
              <a:gd name="connsiteX1000" fmla="*/ 4679405 w 5181600"/>
              <a:gd name="connsiteY1000" fmla="*/ 490656 h 4186237"/>
              <a:gd name="connsiteX1001" fmla="*/ 4682436 w 5181600"/>
              <a:gd name="connsiteY1001" fmla="*/ 491625 h 4186237"/>
              <a:gd name="connsiteX1002" fmla="*/ 4685131 w 5181600"/>
              <a:gd name="connsiteY1002" fmla="*/ 492594 h 4186237"/>
              <a:gd name="connsiteX1003" fmla="*/ 4688499 w 5181600"/>
              <a:gd name="connsiteY1003" fmla="*/ 493401 h 4186237"/>
              <a:gd name="connsiteX1004" fmla="*/ 4691868 w 5181600"/>
              <a:gd name="connsiteY1004" fmla="*/ 494047 h 4186237"/>
              <a:gd name="connsiteX1005" fmla="*/ 4695236 w 5181600"/>
              <a:gd name="connsiteY1005" fmla="*/ 494532 h 4186237"/>
              <a:gd name="connsiteX1006" fmla="*/ 4698941 w 5181600"/>
              <a:gd name="connsiteY1006" fmla="*/ 494693 h 4186237"/>
              <a:gd name="connsiteX1007" fmla="*/ 4702646 w 5181600"/>
              <a:gd name="connsiteY1007" fmla="*/ 494532 h 4186237"/>
              <a:gd name="connsiteX1008" fmla="*/ 4706687 w 5181600"/>
              <a:gd name="connsiteY1008" fmla="*/ 494209 h 4186237"/>
              <a:gd name="connsiteX1009" fmla="*/ 4710392 w 5181600"/>
              <a:gd name="connsiteY1009" fmla="*/ 493724 h 4186237"/>
              <a:gd name="connsiteX1010" fmla="*/ 4713760 w 5181600"/>
              <a:gd name="connsiteY1010" fmla="*/ 489525 h 4186237"/>
              <a:gd name="connsiteX1011" fmla="*/ 4717129 w 5181600"/>
              <a:gd name="connsiteY1011" fmla="*/ 486133 h 4186237"/>
              <a:gd name="connsiteX1012" fmla="*/ 4720497 w 5181600"/>
              <a:gd name="connsiteY1012" fmla="*/ 483549 h 4186237"/>
              <a:gd name="connsiteX1013" fmla="*/ 4723528 w 5181600"/>
              <a:gd name="connsiteY1013" fmla="*/ 481773 h 4186237"/>
              <a:gd name="connsiteX1014" fmla="*/ 4724876 w 5181600"/>
              <a:gd name="connsiteY1014" fmla="*/ 481127 h 4186237"/>
              <a:gd name="connsiteX1015" fmla="*/ 4726560 w 5181600"/>
              <a:gd name="connsiteY1015" fmla="*/ 480804 h 4186237"/>
              <a:gd name="connsiteX1016" fmla="*/ 4727570 w 5181600"/>
              <a:gd name="connsiteY1016" fmla="*/ 480481 h 4186237"/>
              <a:gd name="connsiteX1017" fmla="*/ 4728918 w 5181600"/>
              <a:gd name="connsiteY1017" fmla="*/ 480319 h 4186237"/>
              <a:gd name="connsiteX1018" fmla="*/ 4730265 w 5181600"/>
              <a:gd name="connsiteY1018" fmla="*/ 480319 h 4186237"/>
              <a:gd name="connsiteX1019" fmla="*/ 4731612 w 5181600"/>
              <a:gd name="connsiteY1019" fmla="*/ 480481 h 4186237"/>
              <a:gd name="connsiteX1020" fmla="*/ 4732622 w 5181600"/>
              <a:gd name="connsiteY1020" fmla="*/ 480804 h 4186237"/>
              <a:gd name="connsiteX1021" fmla="*/ 4733633 w 5181600"/>
              <a:gd name="connsiteY1021" fmla="*/ 481127 h 4186237"/>
              <a:gd name="connsiteX1022" fmla="*/ 4735991 w 5181600"/>
              <a:gd name="connsiteY1022" fmla="*/ 482257 h 4186237"/>
              <a:gd name="connsiteX1023" fmla="*/ 4738011 w 5181600"/>
              <a:gd name="connsiteY1023" fmla="*/ 483711 h 4186237"/>
              <a:gd name="connsiteX1024" fmla="*/ 4740033 w 5181600"/>
              <a:gd name="connsiteY1024" fmla="*/ 485649 h 4186237"/>
              <a:gd name="connsiteX1025" fmla="*/ 4741717 w 5181600"/>
              <a:gd name="connsiteY1025" fmla="*/ 487910 h 4186237"/>
              <a:gd name="connsiteX1026" fmla="*/ 4745422 w 5181600"/>
              <a:gd name="connsiteY1026" fmla="*/ 492594 h 4186237"/>
              <a:gd name="connsiteX1027" fmla="*/ 4748116 w 5181600"/>
              <a:gd name="connsiteY1027" fmla="*/ 497923 h 4186237"/>
              <a:gd name="connsiteX1028" fmla="*/ 4754853 w 5181600"/>
              <a:gd name="connsiteY1028" fmla="*/ 511005 h 4186237"/>
              <a:gd name="connsiteX1029" fmla="*/ 4761589 w 5181600"/>
              <a:gd name="connsiteY1029" fmla="*/ 524087 h 4186237"/>
              <a:gd name="connsiteX1030" fmla="*/ 4767651 w 5181600"/>
              <a:gd name="connsiteY1030" fmla="*/ 537169 h 4186237"/>
              <a:gd name="connsiteX1031" fmla="*/ 4773377 w 5181600"/>
              <a:gd name="connsiteY1031" fmla="*/ 550251 h 4186237"/>
              <a:gd name="connsiteX1032" fmla="*/ 4778767 w 5181600"/>
              <a:gd name="connsiteY1032" fmla="*/ 563495 h 4186237"/>
              <a:gd name="connsiteX1033" fmla="*/ 4784156 w 5181600"/>
              <a:gd name="connsiteY1033" fmla="*/ 576738 h 4186237"/>
              <a:gd name="connsiteX1034" fmla="*/ 4788871 w 5181600"/>
              <a:gd name="connsiteY1034" fmla="*/ 589982 h 4186237"/>
              <a:gd name="connsiteX1035" fmla="*/ 4793250 w 5181600"/>
              <a:gd name="connsiteY1035" fmla="*/ 603548 h 4186237"/>
              <a:gd name="connsiteX1036" fmla="*/ 4797292 w 5181600"/>
              <a:gd name="connsiteY1036" fmla="*/ 616953 h 4186237"/>
              <a:gd name="connsiteX1037" fmla="*/ 4800659 w 5181600"/>
              <a:gd name="connsiteY1037" fmla="*/ 630358 h 4186237"/>
              <a:gd name="connsiteX1038" fmla="*/ 4803691 w 5181600"/>
              <a:gd name="connsiteY1038" fmla="*/ 643763 h 4186237"/>
              <a:gd name="connsiteX1039" fmla="*/ 4806386 w 5181600"/>
              <a:gd name="connsiteY1039" fmla="*/ 657491 h 4186237"/>
              <a:gd name="connsiteX1040" fmla="*/ 4808406 w 5181600"/>
              <a:gd name="connsiteY1040" fmla="*/ 671058 h 4186237"/>
              <a:gd name="connsiteX1041" fmla="*/ 4810091 w 5181600"/>
              <a:gd name="connsiteY1041" fmla="*/ 684624 h 4186237"/>
              <a:gd name="connsiteX1042" fmla="*/ 4811437 w 5181600"/>
              <a:gd name="connsiteY1042" fmla="*/ 698514 h 4186237"/>
              <a:gd name="connsiteX1043" fmla="*/ 4811775 w 5181600"/>
              <a:gd name="connsiteY1043" fmla="*/ 712242 h 4186237"/>
              <a:gd name="connsiteX1044" fmla="*/ 4820532 w 5181600"/>
              <a:gd name="connsiteY1044" fmla="*/ 745674 h 4186237"/>
              <a:gd name="connsiteX1045" fmla="*/ 4824911 w 5181600"/>
              <a:gd name="connsiteY1045" fmla="*/ 762470 h 4186237"/>
              <a:gd name="connsiteX1046" fmla="*/ 4828616 w 5181600"/>
              <a:gd name="connsiteY1046" fmla="*/ 779105 h 4186237"/>
              <a:gd name="connsiteX1047" fmla="*/ 4831983 w 5181600"/>
              <a:gd name="connsiteY1047" fmla="*/ 795902 h 4186237"/>
              <a:gd name="connsiteX1048" fmla="*/ 4835689 w 5181600"/>
              <a:gd name="connsiteY1048" fmla="*/ 812537 h 4186237"/>
              <a:gd name="connsiteX1049" fmla="*/ 4838383 w 5181600"/>
              <a:gd name="connsiteY1049" fmla="*/ 829334 h 4186237"/>
              <a:gd name="connsiteX1050" fmla="*/ 4841078 w 5181600"/>
              <a:gd name="connsiteY1050" fmla="*/ 845969 h 4186237"/>
              <a:gd name="connsiteX1051" fmla="*/ 4842761 w 5181600"/>
              <a:gd name="connsiteY1051" fmla="*/ 862927 h 4186237"/>
              <a:gd name="connsiteX1052" fmla="*/ 4844783 w 5181600"/>
              <a:gd name="connsiteY1052" fmla="*/ 879724 h 4186237"/>
              <a:gd name="connsiteX1053" fmla="*/ 4845793 w 5181600"/>
              <a:gd name="connsiteY1053" fmla="*/ 896520 h 4186237"/>
              <a:gd name="connsiteX1054" fmla="*/ 4846467 w 5181600"/>
              <a:gd name="connsiteY1054" fmla="*/ 913478 h 4186237"/>
              <a:gd name="connsiteX1055" fmla="*/ 4846467 w 5181600"/>
              <a:gd name="connsiteY1055" fmla="*/ 930114 h 4186237"/>
              <a:gd name="connsiteX1056" fmla="*/ 4845793 w 5181600"/>
              <a:gd name="connsiteY1056" fmla="*/ 947072 h 4186237"/>
              <a:gd name="connsiteX1057" fmla="*/ 4844783 w 5181600"/>
              <a:gd name="connsiteY1057" fmla="*/ 964030 h 4186237"/>
              <a:gd name="connsiteX1058" fmla="*/ 4842425 w 5181600"/>
              <a:gd name="connsiteY1058" fmla="*/ 980988 h 4186237"/>
              <a:gd name="connsiteX1059" fmla="*/ 4892274 w 5181600"/>
              <a:gd name="connsiteY1059" fmla="*/ 1424484 h 4186237"/>
              <a:gd name="connsiteX1060" fmla="*/ 4897326 w 5181600"/>
              <a:gd name="connsiteY1060" fmla="*/ 1437889 h 4186237"/>
              <a:gd name="connsiteX1061" fmla="*/ 4902042 w 5181600"/>
              <a:gd name="connsiteY1061" fmla="*/ 1451294 h 4186237"/>
              <a:gd name="connsiteX1062" fmla="*/ 4905747 w 5181600"/>
              <a:gd name="connsiteY1062" fmla="*/ 1465022 h 4186237"/>
              <a:gd name="connsiteX1063" fmla="*/ 4909788 w 5181600"/>
              <a:gd name="connsiteY1063" fmla="*/ 1478588 h 4186237"/>
              <a:gd name="connsiteX1064" fmla="*/ 4912820 w 5181600"/>
              <a:gd name="connsiteY1064" fmla="*/ 1492155 h 4186237"/>
              <a:gd name="connsiteX1065" fmla="*/ 4915514 w 5181600"/>
              <a:gd name="connsiteY1065" fmla="*/ 1505721 h 4186237"/>
              <a:gd name="connsiteX1066" fmla="*/ 4918209 w 5181600"/>
              <a:gd name="connsiteY1066" fmla="*/ 1519449 h 4186237"/>
              <a:gd name="connsiteX1067" fmla="*/ 4920230 w 5181600"/>
              <a:gd name="connsiteY1067" fmla="*/ 1533177 h 4186237"/>
              <a:gd name="connsiteX1068" fmla="*/ 4921577 w 5181600"/>
              <a:gd name="connsiteY1068" fmla="*/ 1546744 h 4186237"/>
              <a:gd name="connsiteX1069" fmla="*/ 4923261 w 5181600"/>
              <a:gd name="connsiteY1069" fmla="*/ 1560310 h 4186237"/>
              <a:gd name="connsiteX1070" fmla="*/ 4923935 w 5181600"/>
              <a:gd name="connsiteY1070" fmla="*/ 1574200 h 4186237"/>
              <a:gd name="connsiteX1071" fmla="*/ 4924609 w 5181600"/>
              <a:gd name="connsiteY1071" fmla="*/ 1587928 h 4186237"/>
              <a:gd name="connsiteX1072" fmla="*/ 4924609 w 5181600"/>
              <a:gd name="connsiteY1072" fmla="*/ 1601656 h 4186237"/>
              <a:gd name="connsiteX1073" fmla="*/ 4924609 w 5181600"/>
              <a:gd name="connsiteY1073" fmla="*/ 1615384 h 4186237"/>
              <a:gd name="connsiteX1074" fmla="*/ 4924271 w 5181600"/>
              <a:gd name="connsiteY1074" fmla="*/ 1629273 h 4186237"/>
              <a:gd name="connsiteX1075" fmla="*/ 4923935 w 5181600"/>
              <a:gd name="connsiteY1075" fmla="*/ 1643001 h 4186237"/>
              <a:gd name="connsiteX1076" fmla="*/ 4924609 w 5181600"/>
              <a:gd name="connsiteY1076" fmla="*/ 1643809 h 4186237"/>
              <a:gd name="connsiteX1077" fmla="*/ 4925282 w 5181600"/>
              <a:gd name="connsiteY1077" fmla="*/ 1644455 h 4186237"/>
              <a:gd name="connsiteX1078" fmla="*/ 4925955 w 5181600"/>
              <a:gd name="connsiteY1078" fmla="*/ 1645585 h 4186237"/>
              <a:gd name="connsiteX1079" fmla="*/ 4926293 w 5181600"/>
              <a:gd name="connsiteY1079" fmla="*/ 1646716 h 4186237"/>
              <a:gd name="connsiteX1080" fmla="*/ 4925955 w 5181600"/>
              <a:gd name="connsiteY1080" fmla="*/ 1648008 h 4186237"/>
              <a:gd name="connsiteX1081" fmla="*/ 4925282 w 5181600"/>
              <a:gd name="connsiteY1081" fmla="*/ 1649462 h 4186237"/>
              <a:gd name="connsiteX1082" fmla="*/ 4924609 w 5181600"/>
              <a:gd name="connsiteY1082" fmla="*/ 1651077 h 4186237"/>
              <a:gd name="connsiteX1083" fmla="*/ 4923598 w 5181600"/>
              <a:gd name="connsiteY1083" fmla="*/ 1653176 h 4186237"/>
              <a:gd name="connsiteX1084" fmla="*/ 4924271 w 5181600"/>
              <a:gd name="connsiteY1084" fmla="*/ 1657537 h 4186237"/>
              <a:gd name="connsiteX1085" fmla="*/ 4924945 w 5181600"/>
              <a:gd name="connsiteY1085" fmla="*/ 1662059 h 4186237"/>
              <a:gd name="connsiteX1086" fmla="*/ 4927639 w 5181600"/>
              <a:gd name="connsiteY1086" fmla="*/ 1665128 h 4186237"/>
              <a:gd name="connsiteX1087" fmla="*/ 4930334 w 5181600"/>
              <a:gd name="connsiteY1087" fmla="*/ 1668196 h 4186237"/>
              <a:gd name="connsiteX1088" fmla="*/ 4932692 w 5181600"/>
              <a:gd name="connsiteY1088" fmla="*/ 1671426 h 4186237"/>
              <a:gd name="connsiteX1089" fmla="*/ 4934376 w 5181600"/>
              <a:gd name="connsiteY1089" fmla="*/ 1674495 h 4186237"/>
              <a:gd name="connsiteX1090" fmla="*/ 4935723 w 5181600"/>
              <a:gd name="connsiteY1090" fmla="*/ 1677725 h 4186237"/>
              <a:gd name="connsiteX1091" fmla="*/ 4937071 w 5181600"/>
              <a:gd name="connsiteY1091" fmla="*/ 1680955 h 4186237"/>
              <a:gd name="connsiteX1092" fmla="*/ 4937744 w 5181600"/>
              <a:gd name="connsiteY1092" fmla="*/ 1684347 h 4186237"/>
              <a:gd name="connsiteX1093" fmla="*/ 4938418 w 5181600"/>
              <a:gd name="connsiteY1093" fmla="*/ 1687577 h 4186237"/>
              <a:gd name="connsiteX1094" fmla="*/ 4939428 w 5181600"/>
              <a:gd name="connsiteY1094" fmla="*/ 1694199 h 4186237"/>
              <a:gd name="connsiteX1095" fmla="*/ 4939428 w 5181600"/>
              <a:gd name="connsiteY1095" fmla="*/ 1700982 h 4186237"/>
              <a:gd name="connsiteX1096" fmla="*/ 4938418 w 5181600"/>
              <a:gd name="connsiteY1096" fmla="*/ 1714710 h 4186237"/>
              <a:gd name="connsiteX1097" fmla="*/ 4942796 w 5181600"/>
              <a:gd name="connsiteY1097" fmla="*/ 1719071 h 4186237"/>
              <a:gd name="connsiteX1098" fmla="*/ 4946501 w 5181600"/>
              <a:gd name="connsiteY1098" fmla="*/ 1722462 h 4186237"/>
              <a:gd name="connsiteX1099" fmla="*/ 4948523 w 5181600"/>
              <a:gd name="connsiteY1099" fmla="*/ 1723593 h 4186237"/>
              <a:gd name="connsiteX1100" fmla="*/ 4949870 w 5181600"/>
              <a:gd name="connsiteY1100" fmla="*/ 1724562 h 4186237"/>
              <a:gd name="connsiteX1101" fmla="*/ 4951217 w 5181600"/>
              <a:gd name="connsiteY1101" fmla="*/ 1725208 h 4186237"/>
              <a:gd name="connsiteX1102" fmla="*/ 4952564 w 5181600"/>
              <a:gd name="connsiteY1102" fmla="*/ 1725692 h 4186237"/>
              <a:gd name="connsiteX1103" fmla="*/ 4953912 w 5181600"/>
              <a:gd name="connsiteY1103" fmla="*/ 1725854 h 4186237"/>
              <a:gd name="connsiteX1104" fmla="*/ 4954922 w 5181600"/>
              <a:gd name="connsiteY1104" fmla="*/ 1725854 h 4186237"/>
              <a:gd name="connsiteX1105" fmla="*/ 4956269 w 5181600"/>
              <a:gd name="connsiteY1105" fmla="*/ 1725692 h 4186237"/>
              <a:gd name="connsiteX1106" fmla="*/ 4956943 w 5181600"/>
              <a:gd name="connsiteY1106" fmla="*/ 1725369 h 4186237"/>
              <a:gd name="connsiteX1107" fmla="*/ 4957617 w 5181600"/>
              <a:gd name="connsiteY1107" fmla="*/ 1725046 h 4186237"/>
              <a:gd name="connsiteX1108" fmla="*/ 4958963 w 5181600"/>
              <a:gd name="connsiteY1108" fmla="*/ 1724239 h 4186237"/>
              <a:gd name="connsiteX1109" fmla="*/ 4959974 w 5181600"/>
              <a:gd name="connsiteY1109" fmla="*/ 1722785 h 4186237"/>
              <a:gd name="connsiteX1110" fmla="*/ 4961322 w 5181600"/>
              <a:gd name="connsiteY1110" fmla="*/ 1720686 h 4186237"/>
              <a:gd name="connsiteX1111" fmla="*/ 4961995 w 5181600"/>
              <a:gd name="connsiteY1111" fmla="*/ 1718748 h 4186237"/>
              <a:gd name="connsiteX1112" fmla="*/ 4963006 w 5181600"/>
              <a:gd name="connsiteY1112" fmla="*/ 1714387 h 4186237"/>
              <a:gd name="connsiteX1113" fmla="*/ 4963679 w 5181600"/>
              <a:gd name="connsiteY1113" fmla="*/ 1708573 h 4186237"/>
              <a:gd name="connsiteX1114" fmla="*/ 4970752 w 5181600"/>
              <a:gd name="connsiteY1114" fmla="*/ 1695652 h 4186237"/>
              <a:gd name="connsiteX1115" fmla="*/ 4977152 w 5181600"/>
              <a:gd name="connsiteY1115" fmla="*/ 1682893 h 4186237"/>
              <a:gd name="connsiteX1116" fmla="*/ 4983552 w 5181600"/>
              <a:gd name="connsiteY1116" fmla="*/ 1669973 h 4186237"/>
              <a:gd name="connsiteX1117" fmla="*/ 4989614 w 5181600"/>
              <a:gd name="connsiteY1117" fmla="*/ 1657052 h 4186237"/>
              <a:gd name="connsiteX1118" fmla="*/ 4995340 w 5181600"/>
              <a:gd name="connsiteY1118" fmla="*/ 1643970 h 4186237"/>
              <a:gd name="connsiteX1119" fmla="*/ 5000729 w 5181600"/>
              <a:gd name="connsiteY1119" fmla="*/ 1630888 h 4186237"/>
              <a:gd name="connsiteX1120" fmla="*/ 5005782 w 5181600"/>
              <a:gd name="connsiteY1120" fmla="*/ 1617806 h 4186237"/>
              <a:gd name="connsiteX1121" fmla="*/ 5010160 w 5181600"/>
              <a:gd name="connsiteY1121" fmla="*/ 1604724 h 4186237"/>
              <a:gd name="connsiteX1122" fmla="*/ 5014876 w 5181600"/>
              <a:gd name="connsiteY1122" fmla="*/ 1591481 h 4186237"/>
              <a:gd name="connsiteX1123" fmla="*/ 5018917 w 5181600"/>
              <a:gd name="connsiteY1123" fmla="*/ 1578237 h 4186237"/>
              <a:gd name="connsiteX1124" fmla="*/ 5022622 w 5181600"/>
              <a:gd name="connsiteY1124" fmla="*/ 1564994 h 4186237"/>
              <a:gd name="connsiteX1125" fmla="*/ 5025654 w 5181600"/>
              <a:gd name="connsiteY1125" fmla="*/ 1551589 h 4186237"/>
              <a:gd name="connsiteX1126" fmla="*/ 5028685 w 5181600"/>
              <a:gd name="connsiteY1126" fmla="*/ 1538184 h 4186237"/>
              <a:gd name="connsiteX1127" fmla="*/ 5031043 w 5181600"/>
              <a:gd name="connsiteY1127" fmla="*/ 1524617 h 4186237"/>
              <a:gd name="connsiteX1128" fmla="*/ 5033064 w 5181600"/>
              <a:gd name="connsiteY1128" fmla="*/ 1511212 h 4186237"/>
              <a:gd name="connsiteX1129" fmla="*/ 5034411 w 5181600"/>
              <a:gd name="connsiteY1129" fmla="*/ 1497484 h 4186237"/>
              <a:gd name="connsiteX1130" fmla="*/ 5035421 w 5181600"/>
              <a:gd name="connsiteY1130" fmla="*/ 1476973 h 4186237"/>
              <a:gd name="connsiteX1131" fmla="*/ 5035758 w 5181600"/>
              <a:gd name="connsiteY1131" fmla="*/ 1456300 h 4186237"/>
              <a:gd name="connsiteX1132" fmla="*/ 5036095 w 5181600"/>
              <a:gd name="connsiteY1132" fmla="*/ 1451778 h 4186237"/>
              <a:gd name="connsiteX1133" fmla="*/ 5036432 w 5181600"/>
              <a:gd name="connsiteY1133" fmla="*/ 1447094 h 4186237"/>
              <a:gd name="connsiteX1134" fmla="*/ 5037106 w 5181600"/>
              <a:gd name="connsiteY1134" fmla="*/ 1442734 h 4186237"/>
              <a:gd name="connsiteX1135" fmla="*/ 5038453 w 5181600"/>
              <a:gd name="connsiteY1135" fmla="*/ 1438373 h 4186237"/>
              <a:gd name="connsiteX1136" fmla="*/ 5039463 w 5181600"/>
              <a:gd name="connsiteY1136" fmla="*/ 1434335 h 4186237"/>
              <a:gd name="connsiteX1137" fmla="*/ 5041484 w 5181600"/>
              <a:gd name="connsiteY1137" fmla="*/ 1430459 h 4186237"/>
              <a:gd name="connsiteX1138" fmla="*/ 5044178 w 5181600"/>
              <a:gd name="connsiteY1138" fmla="*/ 1427068 h 4186237"/>
              <a:gd name="connsiteX1139" fmla="*/ 5046873 w 5181600"/>
              <a:gd name="connsiteY1139" fmla="*/ 1423838 h 4186237"/>
              <a:gd name="connsiteX1140" fmla="*/ 5048557 w 5181600"/>
              <a:gd name="connsiteY1140" fmla="*/ 1422384 h 4186237"/>
              <a:gd name="connsiteX1141" fmla="*/ 5050241 w 5181600"/>
              <a:gd name="connsiteY1141" fmla="*/ 1421092 h 4186237"/>
              <a:gd name="connsiteX1142" fmla="*/ 5052262 w 5181600"/>
              <a:gd name="connsiteY1142" fmla="*/ 1419800 h 4186237"/>
              <a:gd name="connsiteX1143" fmla="*/ 5054620 w 5181600"/>
              <a:gd name="connsiteY1143" fmla="*/ 1418669 h 4186237"/>
              <a:gd name="connsiteX1144" fmla="*/ 5056640 w 5181600"/>
              <a:gd name="connsiteY1144" fmla="*/ 1417700 h 4186237"/>
              <a:gd name="connsiteX1145" fmla="*/ 5058999 w 5181600"/>
              <a:gd name="connsiteY1145" fmla="*/ 1416731 h 4186237"/>
              <a:gd name="connsiteX1146" fmla="*/ 5061693 w 5181600"/>
              <a:gd name="connsiteY1146" fmla="*/ 1415924 h 4186237"/>
              <a:gd name="connsiteX1147" fmla="*/ 5064388 w 5181600"/>
              <a:gd name="connsiteY1147" fmla="*/ 1415439 h 4186237"/>
              <a:gd name="connsiteX1148" fmla="*/ 5067419 w 5181600"/>
              <a:gd name="connsiteY1148" fmla="*/ 1414793 h 4186237"/>
              <a:gd name="connsiteX1149" fmla="*/ 5070450 w 5181600"/>
              <a:gd name="connsiteY1149" fmla="*/ 1414470 h 4186237"/>
              <a:gd name="connsiteX1150" fmla="*/ 5074155 w 5181600"/>
              <a:gd name="connsiteY1150" fmla="*/ 1414309 h 4186237"/>
              <a:gd name="connsiteX1151" fmla="*/ 5077524 w 5181600"/>
              <a:gd name="connsiteY1151" fmla="*/ 1414309 h 4186237"/>
              <a:gd name="connsiteX1152" fmla="*/ 5081229 w 5181600"/>
              <a:gd name="connsiteY1152" fmla="*/ 1414309 h 4186237"/>
              <a:gd name="connsiteX1153" fmla="*/ 5085270 w 5181600"/>
              <a:gd name="connsiteY1153" fmla="*/ 1414470 h 4186237"/>
              <a:gd name="connsiteX1154" fmla="*/ 5089312 w 5181600"/>
              <a:gd name="connsiteY1154" fmla="*/ 1415116 h 4186237"/>
              <a:gd name="connsiteX1155" fmla="*/ 5093691 w 5181600"/>
              <a:gd name="connsiteY1155" fmla="*/ 1415601 h 4186237"/>
              <a:gd name="connsiteX1156" fmla="*/ 5106489 w 5181600"/>
              <a:gd name="connsiteY1156" fmla="*/ 1417700 h 4186237"/>
              <a:gd name="connsiteX1157" fmla="*/ 5112889 w 5181600"/>
              <a:gd name="connsiteY1157" fmla="*/ 1418669 h 4186237"/>
              <a:gd name="connsiteX1158" fmla="*/ 5119289 w 5181600"/>
              <a:gd name="connsiteY1158" fmla="*/ 1419961 h 4186237"/>
              <a:gd name="connsiteX1159" fmla="*/ 5125689 w 5181600"/>
              <a:gd name="connsiteY1159" fmla="*/ 1421577 h 4186237"/>
              <a:gd name="connsiteX1160" fmla="*/ 5131751 w 5181600"/>
              <a:gd name="connsiteY1160" fmla="*/ 1423192 h 4186237"/>
              <a:gd name="connsiteX1161" fmla="*/ 5137140 w 5181600"/>
              <a:gd name="connsiteY1161" fmla="*/ 1425130 h 4186237"/>
              <a:gd name="connsiteX1162" fmla="*/ 5139834 w 5181600"/>
              <a:gd name="connsiteY1162" fmla="*/ 1426260 h 4186237"/>
              <a:gd name="connsiteX1163" fmla="*/ 5142193 w 5181600"/>
              <a:gd name="connsiteY1163" fmla="*/ 1427552 h 4186237"/>
              <a:gd name="connsiteX1164" fmla="*/ 5144887 w 5181600"/>
              <a:gd name="connsiteY1164" fmla="*/ 1428844 h 4186237"/>
              <a:gd name="connsiteX1165" fmla="*/ 5146571 w 5181600"/>
              <a:gd name="connsiteY1165" fmla="*/ 1430136 h 4186237"/>
              <a:gd name="connsiteX1166" fmla="*/ 5148592 w 5181600"/>
              <a:gd name="connsiteY1166" fmla="*/ 1431590 h 4186237"/>
              <a:gd name="connsiteX1167" fmla="*/ 5150613 w 5181600"/>
              <a:gd name="connsiteY1167" fmla="*/ 1433366 h 4186237"/>
              <a:gd name="connsiteX1168" fmla="*/ 5151960 w 5181600"/>
              <a:gd name="connsiteY1168" fmla="*/ 1435143 h 4186237"/>
              <a:gd name="connsiteX1169" fmla="*/ 5153644 w 5181600"/>
              <a:gd name="connsiteY1169" fmla="*/ 1436920 h 4186237"/>
              <a:gd name="connsiteX1170" fmla="*/ 5154655 w 5181600"/>
              <a:gd name="connsiteY1170" fmla="*/ 1438858 h 4186237"/>
              <a:gd name="connsiteX1171" fmla="*/ 5155328 w 5181600"/>
              <a:gd name="connsiteY1171" fmla="*/ 1440957 h 4186237"/>
              <a:gd name="connsiteX1172" fmla="*/ 5156339 w 5181600"/>
              <a:gd name="connsiteY1172" fmla="*/ 1443218 h 4186237"/>
              <a:gd name="connsiteX1173" fmla="*/ 5156675 w 5181600"/>
              <a:gd name="connsiteY1173" fmla="*/ 1445641 h 4186237"/>
              <a:gd name="connsiteX1174" fmla="*/ 5156675 w 5181600"/>
              <a:gd name="connsiteY1174" fmla="*/ 1448063 h 4186237"/>
              <a:gd name="connsiteX1175" fmla="*/ 5156339 w 5181600"/>
              <a:gd name="connsiteY1175" fmla="*/ 1450809 h 4186237"/>
              <a:gd name="connsiteX1176" fmla="*/ 5156002 w 5181600"/>
              <a:gd name="connsiteY1176" fmla="*/ 1453555 h 4186237"/>
              <a:gd name="connsiteX1177" fmla="*/ 5154991 w 5181600"/>
              <a:gd name="connsiteY1177" fmla="*/ 1456462 h 4186237"/>
              <a:gd name="connsiteX1178" fmla="*/ 5153644 w 5181600"/>
              <a:gd name="connsiteY1178" fmla="*/ 1459692 h 4186237"/>
              <a:gd name="connsiteX1179" fmla="*/ 5151960 w 5181600"/>
              <a:gd name="connsiteY1179" fmla="*/ 1463084 h 4186237"/>
              <a:gd name="connsiteX1180" fmla="*/ 5150950 w 5181600"/>
              <a:gd name="connsiteY1180" fmla="*/ 1465991 h 4186237"/>
              <a:gd name="connsiteX1181" fmla="*/ 5149602 w 5181600"/>
              <a:gd name="connsiteY1181" fmla="*/ 1469221 h 4186237"/>
              <a:gd name="connsiteX1182" fmla="*/ 5148928 w 5181600"/>
              <a:gd name="connsiteY1182" fmla="*/ 1472128 h 4186237"/>
              <a:gd name="connsiteX1183" fmla="*/ 5148255 w 5181600"/>
              <a:gd name="connsiteY1183" fmla="*/ 1475197 h 4186237"/>
              <a:gd name="connsiteX1184" fmla="*/ 5147918 w 5181600"/>
              <a:gd name="connsiteY1184" fmla="*/ 1478265 h 4186237"/>
              <a:gd name="connsiteX1185" fmla="*/ 5147918 w 5181600"/>
              <a:gd name="connsiteY1185" fmla="*/ 1481172 h 4186237"/>
              <a:gd name="connsiteX1186" fmla="*/ 5148592 w 5181600"/>
              <a:gd name="connsiteY1186" fmla="*/ 1487309 h 4186237"/>
              <a:gd name="connsiteX1187" fmla="*/ 5149602 w 5181600"/>
              <a:gd name="connsiteY1187" fmla="*/ 1493285 h 4186237"/>
              <a:gd name="connsiteX1188" fmla="*/ 5151286 w 5181600"/>
              <a:gd name="connsiteY1188" fmla="*/ 1499261 h 4186237"/>
              <a:gd name="connsiteX1189" fmla="*/ 5153644 w 5181600"/>
              <a:gd name="connsiteY1189" fmla="*/ 1505075 h 4186237"/>
              <a:gd name="connsiteX1190" fmla="*/ 5155328 w 5181600"/>
              <a:gd name="connsiteY1190" fmla="*/ 1511212 h 4186237"/>
              <a:gd name="connsiteX1191" fmla="*/ 5160044 w 5181600"/>
              <a:gd name="connsiteY1191" fmla="*/ 1523164 h 4186237"/>
              <a:gd name="connsiteX1192" fmla="*/ 5162064 w 5181600"/>
              <a:gd name="connsiteY1192" fmla="*/ 1528978 h 4186237"/>
              <a:gd name="connsiteX1193" fmla="*/ 5163412 w 5181600"/>
              <a:gd name="connsiteY1193" fmla="*/ 1535115 h 4186237"/>
              <a:gd name="connsiteX1194" fmla="*/ 5164759 w 5181600"/>
              <a:gd name="connsiteY1194" fmla="*/ 1541252 h 4186237"/>
              <a:gd name="connsiteX1195" fmla="*/ 5165096 w 5181600"/>
              <a:gd name="connsiteY1195" fmla="*/ 1547228 h 4186237"/>
              <a:gd name="connsiteX1196" fmla="*/ 5164759 w 5181600"/>
              <a:gd name="connsiteY1196" fmla="*/ 1550297 h 4186237"/>
              <a:gd name="connsiteX1197" fmla="*/ 5164423 w 5181600"/>
              <a:gd name="connsiteY1197" fmla="*/ 1553365 h 4186237"/>
              <a:gd name="connsiteX1198" fmla="*/ 5163412 w 5181600"/>
              <a:gd name="connsiteY1198" fmla="*/ 1556434 h 4186237"/>
              <a:gd name="connsiteX1199" fmla="*/ 5162402 w 5181600"/>
              <a:gd name="connsiteY1199" fmla="*/ 1559664 h 4186237"/>
              <a:gd name="connsiteX1200" fmla="*/ 5162064 w 5181600"/>
              <a:gd name="connsiteY1200" fmla="*/ 1585344 h 4186237"/>
              <a:gd name="connsiteX1201" fmla="*/ 5161728 w 5181600"/>
              <a:gd name="connsiteY1201" fmla="*/ 1611346 h 4186237"/>
              <a:gd name="connsiteX1202" fmla="*/ 5161728 w 5181600"/>
              <a:gd name="connsiteY1202" fmla="*/ 1673364 h 4186237"/>
              <a:gd name="connsiteX1203" fmla="*/ 5164085 w 5181600"/>
              <a:gd name="connsiteY1203" fmla="*/ 1702597 h 4186237"/>
              <a:gd name="connsiteX1204" fmla="*/ 5168128 w 5181600"/>
              <a:gd name="connsiteY1204" fmla="*/ 1712772 h 4186237"/>
              <a:gd name="connsiteX1205" fmla="*/ 5171496 w 5181600"/>
              <a:gd name="connsiteY1205" fmla="*/ 1723270 h 4186237"/>
              <a:gd name="connsiteX1206" fmla="*/ 5174190 w 5181600"/>
              <a:gd name="connsiteY1206" fmla="*/ 1733606 h 4186237"/>
              <a:gd name="connsiteX1207" fmla="*/ 5176211 w 5181600"/>
              <a:gd name="connsiteY1207" fmla="*/ 1744104 h 4186237"/>
              <a:gd name="connsiteX1208" fmla="*/ 5177895 w 5181600"/>
              <a:gd name="connsiteY1208" fmla="*/ 1754440 h 4186237"/>
              <a:gd name="connsiteX1209" fmla="*/ 5178569 w 5181600"/>
              <a:gd name="connsiteY1209" fmla="*/ 1764938 h 4186237"/>
              <a:gd name="connsiteX1210" fmla="*/ 5179242 w 5181600"/>
              <a:gd name="connsiteY1210" fmla="*/ 1775436 h 4186237"/>
              <a:gd name="connsiteX1211" fmla="*/ 5179242 w 5181600"/>
              <a:gd name="connsiteY1211" fmla="*/ 1785934 h 4186237"/>
              <a:gd name="connsiteX1212" fmla="*/ 5178569 w 5181600"/>
              <a:gd name="connsiteY1212" fmla="*/ 1806930 h 4186237"/>
              <a:gd name="connsiteX1213" fmla="*/ 5177895 w 5181600"/>
              <a:gd name="connsiteY1213" fmla="*/ 1827926 h 4186237"/>
              <a:gd name="connsiteX1214" fmla="*/ 5176547 w 5181600"/>
              <a:gd name="connsiteY1214" fmla="*/ 1849083 h 4186237"/>
              <a:gd name="connsiteX1215" fmla="*/ 5176547 w 5181600"/>
              <a:gd name="connsiteY1215" fmla="*/ 1859581 h 4186237"/>
              <a:gd name="connsiteX1216" fmla="*/ 5176885 w 5181600"/>
              <a:gd name="connsiteY1216" fmla="*/ 1870079 h 4186237"/>
              <a:gd name="connsiteX1217" fmla="*/ 5178569 w 5181600"/>
              <a:gd name="connsiteY1217" fmla="*/ 1885583 h 4186237"/>
              <a:gd name="connsiteX1218" fmla="*/ 5179916 w 5181600"/>
              <a:gd name="connsiteY1218" fmla="*/ 1901088 h 4186237"/>
              <a:gd name="connsiteX1219" fmla="*/ 5180926 w 5181600"/>
              <a:gd name="connsiteY1219" fmla="*/ 1916270 h 4186237"/>
              <a:gd name="connsiteX1220" fmla="*/ 5181600 w 5181600"/>
              <a:gd name="connsiteY1220" fmla="*/ 1931774 h 4186237"/>
              <a:gd name="connsiteX1221" fmla="*/ 5181263 w 5181600"/>
              <a:gd name="connsiteY1221" fmla="*/ 1947279 h 4186237"/>
              <a:gd name="connsiteX1222" fmla="*/ 5180590 w 5181600"/>
              <a:gd name="connsiteY1222" fmla="*/ 1962783 h 4186237"/>
              <a:gd name="connsiteX1223" fmla="*/ 5178906 w 5181600"/>
              <a:gd name="connsiteY1223" fmla="*/ 1978126 h 4186237"/>
              <a:gd name="connsiteX1224" fmla="*/ 5177895 w 5181600"/>
              <a:gd name="connsiteY1224" fmla="*/ 1985879 h 4186237"/>
              <a:gd name="connsiteX1225" fmla="*/ 5176547 w 5181600"/>
              <a:gd name="connsiteY1225" fmla="*/ 1993631 h 4186237"/>
              <a:gd name="connsiteX1226" fmla="*/ 5177895 w 5181600"/>
              <a:gd name="connsiteY1226" fmla="*/ 2148515 h 4186237"/>
              <a:gd name="connsiteX1227" fmla="*/ 5178569 w 5181600"/>
              <a:gd name="connsiteY1227" fmla="*/ 2166927 h 4186237"/>
              <a:gd name="connsiteX1228" fmla="*/ 5179242 w 5181600"/>
              <a:gd name="connsiteY1228" fmla="*/ 2185177 h 4186237"/>
              <a:gd name="connsiteX1229" fmla="*/ 5179916 w 5181600"/>
              <a:gd name="connsiteY1229" fmla="*/ 2221839 h 4186237"/>
              <a:gd name="connsiteX1230" fmla="*/ 5179579 w 5181600"/>
              <a:gd name="connsiteY1230" fmla="*/ 2258501 h 4186237"/>
              <a:gd name="connsiteX1231" fmla="*/ 5178906 w 5181600"/>
              <a:gd name="connsiteY1231" fmla="*/ 2295163 h 4186237"/>
              <a:gd name="connsiteX1232" fmla="*/ 5176885 w 5181600"/>
              <a:gd name="connsiteY1232" fmla="*/ 2331825 h 4186237"/>
              <a:gd name="connsiteX1233" fmla="*/ 5174527 w 5181600"/>
              <a:gd name="connsiteY1233" fmla="*/ 2368325 h 4186237"/>
              <a:gd name="connsiteX1234" fmla="*/ 5171496 w 5181600"/>
              <a:gd name="connsiteY1234" fmla="*/ 2404664 h 4186237"/>
              <a:gd name="connsiteX1235" fmla="*/ 5168128 w 5181600"/>
              <a:gd name="connsiteY1235" fmla="*/ 2441164 h 4186237"/>
              <a:gd name="connsiteX1236" fmla="*/ 5164085 w 5181600"/>
              <a:gd name="connsiteY1236" fmla="*/ 2477826 h 4186237"/>
              <a:gd name="connsiteX1237" fmla="*/ 5159370 w 5181600"/>
              <a:gd name="connsiteY1237" fmla="*/ 2514326 h 4186237"/>
              <a:gd name="connsiteX1238" fmla="*/ 5153981 w 5181600"/>
              <a:gd name="connsiteY1238" fmla="*/ 2550504 h 4186237"/>
              <a:gd name="connsiteX1239" fmla="*/ 5148592 w 5181600"/>
              <a:gd name="connsiteY1239" fmla="*/ 2587004 h 4186237"/>
              <a:gd name="connsiteX1240" fmla="*/ 5142866 w 5181600"/>
              <a:gd name="connsiteY1240" fmla="*/ 2623505 h 4186237"/>
              <a:gd name="connsiteX1241" fmla="*/ 5136804 w 5181600"/>
              <a:gd name="connsiteY1241" fmla="*/ 2660005 h 4186237"/>
              <a:gd name="connsiteX1242" fmla="*/ 5124004 w 5181600"/>
              <a:gd name="connsiteY1242" fmla="*/ 2732683 h 4186237"/>
              <a:gd name="connsiteX1243" fmla="*/ 5120636 w 5181600"/>
              <a:gd name="connsiteY1243" fmla="*/ 2751902 h 4186237"/>
              <a:gd name="connsiteX1244" fmla="*/ 5117604 w 5181600"/>
              <a:gd name="connsiteY1244" fmla="*/ 2770960 h 4186237"/>
              <a:gd name="connsiteX1245" fmla="*/ 5111205 w 5181600"/>
              <a:gd name="connsiteY1245" fmla="*/ 2809236 h 4186237"/>
              <a:gd name="connsiteX1246" fmla="*/ 5112553 w 5181600"/>
              <a:gd name="connsiteY1246" fmla="*/ 2816504 h 4186237"/>
              <a:gd name="connsiteX1247" fmla="*/ 5113563 w 5181600"/>
              <a:gd name="connsiteY1247" fmla="*/ 2823449 h 4186237"/>
              <a:gd name="connsiteX1248" fmla="*/ 5114237 w 5181600"/>
              <a:gd name="connsiteY1248" fmla="*/ 2830555 h 4186237"/>
              <a:gd name="connsiteX1249" fmla="*/ 5113899 w 5181600"/>
              <a:gd name="connsiteY1249" fmla="*/ 2837500 h 4186237"/>
              <a:gd name="connsiteX1250" fmla="*/ 5113563 w 5181600"/>
              <a:gd name="connsiteY1250" fmla="*/ 2840730 h 4186237"/>
              <a:gd name="connsiteX1251" fmla="*/ 5112889 w 5181600"/>
              <a:gd name="connsiteY1251" fmla="*/ 2844283 h 4186237"/>
              <a:gd name="connsiteX1252" fmla="*/ 5111542 w 5181600"/>
              <a:gd name="connsiteY1252" fmla="*/ 2847675 h 4186237"/>
              <a:gd name="connsiteX1253" fmla="*/ 5110194 w 5181600"/>
              <a:gd name="connsiteY1253" fmla="*/ 2851067 h 4186237"/>
              <a:gd name="connsiteX1254" fmla="*/ 5108510 w 5181600"/>
              <a:gd name="connsiteY1254" fmla="*/ 2854458 h 4186237"/>
              <a:gd name="connsiteX1255" fmla="*/ 5106489 w 5181600"/>
              <a:gd name="connsiteY1255" fmla="*/ 2857688 h 4186237"/>
              <a:gd name="connsiteX1256" fmla="*/ 5104132 w 5181600"/>
              <a:gd name="connsiteY1256" fmla="*/ 2861080 h 4186237"/>
              <a:gd name="connsiteX1257" fmla="*/ 5101100 w 5181600"/>
              <a:gd name="connsiteY1257" fmla="*/ 2864149 h 4186237"/>
              <a:gd name="connsiteX1258" fmla="*/ 5097059 w 5181600"/>
              <a:gd name="connsiteY1258" fmla="*/ 2888536 h 4186237"/>
              <a:gd name="connsiteX1259" fmla="*/ 5093691 w 5181600"/>
              <a:gd name="connsiteY1259" fmla="*/ 2912923 h 4186237"/>
              <a:gd name="connsiteX1260" fmla="*/ 5090996 w 5181600"/>
              <a:gd name="connsiteY1260" fmla="*/ 2937311 h 4186237"/>
              <a:gd name="connsiteX1261" fmla="*/ 5088302 w 5181600"/>
              <a:gd name="connsiteY1261" fmla="*/ 2961537 h 4186237"/>
              <a:gd name="connsiteX1262" fmla="*/ 5083586 w 5181600"/>
              <a:gd name="connsiteY1262" fmla="*/ 3010473 h 4186237"/>
              <a:gd name="connsiteX1263" fmla="*/ 5079208 w 5181600"/>
              <a:gd name="connsiteY1263" fmla="*/ 3059248 h 4186237"/>
              <a:gd name="connsiteX1264" fmla="*/ 5074492 w 5181600"/>
              <a:gd name="connsiteY1264" fmla="*/ 3108023 h 4186237"/>
              <a:gd name="connsiteX1265" fmla="*/ 5071797 w 5181600"/>
              <a:gd name="connsiteY1265" fmla="*/ 3132572 h 4186237"/>
              <a:gd name="connsiteX1266" fmla="*/ 5068766 w 5181600"/>
              <a:gd name="connsiteY1266" fmla="*/ 3156798 h 4186237"/>
              <a:gd name="connsiteX1267" fmla="*/ 5065398 w 5181600"/>
              <a:gd name="connsiteY1267" fmla="*/ 3181185 h 4186237"/>
              <a:gd name="connsiteX1268" fmla="*/ 5061356 w 5181600"/>
              <a:gd name="connsiteY1268" fmla="*/ 3205411 h 4186237"/>
              <a:gd name="connsiteX1269" fmla="*/ 5056640 w 5181600"/>
              <a:gd name="connsiteY1269" fmla="*/ 3229798 h 4186237"/>
              <a:gd name="connsiteX1270" fmla="*/ 5051251 w 5181600"/>
              <a:gd name="connsiteY1270" fmla="*/ 3254024 h 4186237"/>
              <a:gd name="connsiteX1271" fmla="*/ 5050241 w 5181600"/>
              <a:gd name="connsiteY1271" fmla="*/ 3266783 h 4186237"/>
              <a:gd name="connsiteX1272" fmla="*/ 5049230 w 5181600"/>
              <a:gd name="connsiteY1272" fmla="*/ 3279381 h 4186237"/>
              <a:gd name="connsiteX1273" fmla="*/ 5047884 w 5181600"/>
              <a:gd name="connsiteY1273" fmla="*/ 3292140 h 4186237"/>
              <a:gd name="connsiteX1274" fmla="*/ 5045862 w 5181600"/>
              <a:gd name="connsiteY1274" fmla="*/ 3304899 h 4186237"/>
              <a:gd name="connsiteX1275" fmla="*/ 5044178 w 5181600"/>
              <a:gd name="connsiteY1275" fmla="*/ 3317335 h 4186237"/>
              <a:gd name="connsiteX1276" fmla="*/ 5041821 w 5181600"/>
              <a:gd name="connsiteY1276" fmla="*/ 3330094 h 4186237"/>
              <a:gd name="connsiteX1277" fmla="*/ 5039463 w 5181600"/>
              <a:gd name="connsiteY1277" fmla="*/ 3342691 h 4186237"/>
              <a:gd name="connsiteX1278" fmla="*/ 5036768 w 5181600"/>
              <a:gd name="connsiteY1278" fmla="*/ 3355127 h 4186237"/>
              <a:gd name="connsiteX1279" fmla="*/ 5033737 w 5181600"/>
              <a:gd name="connsiteY1279" fmla="*/ 3367724 h 4186237"/>
              <a:gd name="connsiteX1280" fmla="*/ 5030706 w 5181600"/>
              <a:gd name="connsiteY1280" fmla="*/ 3380160 h 4186237"/>
              <a:gd name="connsiteX1281" fmla="*/ 5026664 w 5181600"/>
              <a:gd name="connsiteY1281" fmla="*/ 3392758 h 4186237"/>
              <a:gd name="connsiteX1282" fmla="*/ 5022959 w 5181600"/>
              <a:gd name="connsiteY1282" fmla="*/ 3405194 h 4186237"/>
              <a:gd name="connsiteX1283" fmla="*/ 5019254 w 5181600"/>
              <a:gd name="connsiteY1283" fmla="*/ 3417630 h 4186237"/>
              <a:gd name="connsiteX1284" fmla="*/ 5014538 w 5181600"/>
              <a:gd name="connsiteY1284" fmla="*/ 3430066 h 4186237"/>
              <a:gd name="connsiteX1285" fmla="*/ 5009823 w 5181600"/>
              <a:gd name="connsiteY1285" fmla="*/ 3442502 h 4186237"/>
              <a:gd name="connsiteX1286" fmla="*/ 5004771 w 5181600"/>
              <a:gd name="connsiteY1286" fmla="*/ 3454776 h 4186237"/>
              <a:gd name="connsiteX1287" fmla="*/ 5006792 w 5181600"/>
              <a:gd name="connsiteY1287" fmla="*/ 3461882 h 4186237"/>
              <a:gd name="connsiteX1288" fmla="*/ 5008139 w 5181600"/>
              <a:gd name="connsiteY1288" fmla="*/ 3469312 h 4186237"/>
              <a:gd name="connsiteX1289" fmla="*/ 5008813 w 5181600"/>
              <a:gd name="connsiteY1289" fmla="*/ 3476580 h 4186237"/>
              <a:gd name="connsiteX1290" fmla="*/ 5008813 w 5181600"/>
              <a:gd name="connsiteY1290" fmla="*/ 3483686 h 4186237"/>
              <a:gd name="connsiteX1291" fmla="*/ 5008139 w 5181600"/>
              <a:gd name="connsiteY1291" fmla="*/ 3490792 h 4186237"/>
              <a:gd name="connsiteX1292" fmla="*/ 5006792 w 5181600"/>
              <a:gd name="connsiteY1292" fmla="*/ 3498060 h 4186237"/>
              <a:gd name="connsiteX1293" fmla="*/ 5004434 w 5181600"/>
              <a:gd name="connsiteY1293" fmla="*/ 3505166 h 4186237"/>
              <a:gd name="connsiteX1294" fmla="*/ 5001403 w 5181600"/>
              <a:gd name="connsiteY1294" fmla="*/ 3512434 h 4186237"/>
              <a:gd name="connsiteX1295" fmla="*/ 5002413 w 5181600"/>
              <a:gd name="connsiteY1295" fmla="*/ 3517602 h 4186237"/>
              <a:gd name="connsiteX1296" fmla="*/ 5003087 w 5181600"/>
              <a:gd name="connsiteY1296" fmla="*/ 3522932 h 4186237"/>
              <a:gd name="connsiteX1297" fmla="*/ 5003424 w 5181600"/>
              <a:gd name="connsiteY1297" fmla="*/ 3528100 h 4186237"/>
              <a:gd name="connsiteX1298" fmla="*/ 5003424 w 5181600"/>
              <a:gd name="connsiteY1298" fmla="*/ 3533430 h 4186237"/>
              <a:gd name="connsiteX1299" fmla="*/ 5003087 w 5181600"/>
              <a:gd name="connsiteY1299" fmla="*/ 3538598 h 4186237"/>
              <a:gd name="connsiteX1300" fmla="*/ 5002750 w 5181600"/>
              <a:gd name="connsiteY1300" fmla="*/ 3543766 h 4186237"/>
              <a:gd name="connsiteX1301" fmla="*/ 5002413 w 5181600"/>
              <a:gd name="connsiteY1301" fmla="*/ 3548934 h 4186237"/>
              <a:gd name="connsiteX1302" fmla="*/ 5001066 w 5181600"/>
              <a:gd name="connsiteY1302" fmla="*/ 3554102 h 4186237"/>
              <a:gd name="connsiteX1303" fmla="*/ 5000055 w 5181600"/>
              <a:gd name="connsiteY1303" fmla="*/ 3559109 h 4186237"/>
              <a:gd name="connsiteX1304" fmla="*/ 4998708 w 5181600"/>
              <a:gd name="connsiteY1304" fmla="*/ 3564116 h 4186237"/>
              <a:gd name="connsiteX1305" fmla="*/ 4995340 w 5181600"/>
              <a:gd name="connsiteY1305" fmla="*/ 3574291 h 4186237"/>
              <a:gd name="connsiteX1306" fmla="*/ 4990962 w 5181600"/>
              <a:gd name="connsiteY1306" fmla="*/ 3584466 h 4186237"/>
              <a:gd name="connsiteX1307" fmla="*/ 4986246 w 5181600"/>
              <a:gd name="connsiteY1307" fmla="*/ 3594479 h 4186237"/>
              <a:gd name="connsiteX1308" fmla="*/ 4967384 w 5181600"/>
              <a:gd name="connsiteY1308" fmla="*/ 3599324 h 4186237"/>
              <a:gd name="connsiteX1309" fmla="*/ 4971089 w 5181600"/>
              <a:gd name="connsiteY1309" fmla="*/ 3599001 h 4186237"/>
              <a:gd name="connsiteX1310" fmla="*/ 4975468 w 5181600"/>
              <a:gd name="connsiteY1310" fmla="*/ 3598032 h 4186237"/>
              <a:gd name="connsiteX1311" fmla="*/ 4980520 w 5181600"/>
              <a:gd name="connsiteY1311" fmla="*/ 3596579 h 4186237"/>
              <a:gd name="connsiteX1312" fmla="*/ 4986246 w 5181600"/>
              <a:gd name="connsiteY1312" fmla="*/ 3594479 h 4186237"/>
              <a:gd name="connsiteX1313" fmla="*/ 4983888 w 5181600"/>
              <a:gd name="connsiteY1313" fmla="*/ 3600939 h 4186237"/>
              <a:gd name="connsiteX1314" fmla="*/ 4981530 w 5181600"/>
              <a:gd name="connsiteY1314" fmla="*/ 3607399 h 4186237"/>
              <a:gd name="connsiteX1315" fmla="*/ 4978836 w 5181600"/>
              <a:gd name="connsiteY1315" fmla="*/ 3613537 h 4186237"/>
              <a:gd name="connsiteX1316" fmla="*/ 4976141 w 5181600"/>
              <a:gd name="connsiteY1316" fmla="*/ 3619351 h 4186237"/>
              <a:gd name="connsiteX1317" fmla="*/ 4973110 w 5181600"/>
              <a:gd name="connsiteY1317" fmla="*/ 3625165 h 4186237"/>
              <a:gd name="connsiteX1318" fmla="*/ 4970079 w 5181600"/>
              <a:gd name="connsiteY1318" fmla="*/ 3630495 h 4186237"/>
              <a:gd name="connsiteX1319" fmla="*/ 4966374 w 5181600"/>
              <a:gd name="connsiteY1319" fmla="*/ 3635824 h 4186237"/>
              <a:gd name="connsiteX1320" fmla="*/ 4962668 w 5181600"/>
              <a:gd name="connsiteY1320" fmla="*/ 3640831 h 4186237"/>
              <a:gd name="connsiteX1321" fmla="*/ 4958963 w 5181600"/>
              <a:gd name="connsiteY1321" fmla="*/ 3645515 h 4186237"/>
              <a:gd name="connsiteX1322" fmla="*/ 4954585 w 5181600"/>
              <a:gd name="connsiteY1322" fmla="*/ 3650199 h 4186237"/>
              <a:gd name="connsiteX1323" fmla="*/ 4950543 w 5181600"/>
              <a:gd name="connsiteY1323" fmla="*/ 3654559 h 4186237"/>
              <a:gd name="connsiteX1324" fmla="*/ 4945828 w 5181600"/>
              <a:gd name="connsiteY1324" fmla="*/ 3658758 h 4186237"/>
              <a:gd name="connsiteX1325" fmla="*/ 4940776 w 5181600"/>
              <a:gd name="connsiteY1325" fmla="*/ 3662796 h 4186237"/>
              <a:gd name="connsiteX1326" fmla="*/ 4935723 w 5181600"/>
              <a:gd name="connsiteY1326" fmla="*/ 3666511 h 4186237"/>
              <a:gd name="connsiteX1327" fmla="*/ 4930334 w 5181600"/>
              <a:gd name="connsiteY1327" fmla="*/ 3670064 h 4186237"/>
              <a:gd name="connsiteX1328" fmla="*/ 4924945 w 5181600"/>
              <a:gd name="connsiteY1328" fmla="*/ 3673617 h 4186237"/>
              <a:gd name="connsiteX1329" fmla="*/ 4919219 w 5181600"/>
              <a:gd name="connsiteY1329" fmla="*/ 3676686 h 4186237"/>
              <a:gd name="connsiteX1330" fmla="*/ 4913157 w 5181600"/>
              <a:gd name="connsiteY1330" fmla="*/ 3679593 h 4186237"/>
              <a:gd name="connsiteX1331" fmla="*/ 4906757 w 5181600"/>
              <a:gd name="connsiteY1331" fmla="*/ 3682177 h 4186237"/>
              <a:gd name="connsiteX1332" fmla="*/ 4900020 w 5181600"/>
              <a:gd name="connsiteY1332" fmla="*/ 3684761 h 4186237"/>
              <a:gd name="connsiteX1333" fmla="*/ 4893284 w 5181600"/>
              <a:gd name="connsiteY1333" fmla="*/ 3687022 h 4186237"/>
              <a:gd name="connsiteX1334" fmla="*/ 4886211 w 5181600"/>
              <a:gd name="connsiteY1334" fmla="*/ 3689121 h 4186237"/>
              <a:gd name="connsiteX1335" fmla="*/ 4878801 w 5181600"/>
              <a:gd name="connsiteY1335" fmla="*/ 3691060 h 4186237"/>
              <a:gd name="connsiteX1336" fmla="*/ 4871391 w 5181600"/>
              <a:gd name="connsiteY1336" fmla="*/ 3692675 h 4186237"/>
              <a:gd name="connsiteX1337" fmla="*/ 4863307 w 5181600"/>
              <a:gd name="connsiteY1337" fmla="*/ 3694128 h 4186237"/>
              <a:gd name="connsiteX1338" fmla="*/ 4855224 w 5181600"/>
              <a:gd name="connsiteY1338" fmla="*/ 3695420 h 4186237"/>
              <a:gd name="connsiteX1339" fmla="*/ 4846804 w 5181600"/>
              <a:gd name="connsiteY1339" fmla="*/ 3696551 h 4186237"/>
              <a:gd name="connsiteX1340" fmla="*/ 4838383 w 5181600"/>
              <a:gd name="connsiteY1340" fmla="*/ 3697520 h 4186237"/>
              <a:gd name="connsiteX1341" fmla="*/ 4828952 w 5181600"/>
              <a:gd name="connsiteY1341" fmla="*/ 3698166 h 4186237"/>
              <a:gd name="connsiteX1342" fmla="*/ 4819858 w 5181600"/>
              <a:gd name="connsiteY1342" fmla="*/ 3698650 h 4186237"/>
              <a:gd name="connsiteX1343" fmla="*/ 4810091 w 5181600"/>
              <a:gd name="connsiteY1343" fmla="*/ 3698973 h 4186237"/>
              <a:gd name="connsiteX1344" fmla="*/ 4800659 w 5181600"/>
              <a:gd name="connsiteY1344" fmla="*/ 3698973 h 4186237"/>
              <a:gd name="connsiteX1345" fmla="*/ 4794934 w 5181600"/>
              <a:gd name="connsiteY1345" fmla="*/ 3698973 h 4186237"/>
              <a:gd name="connsiteX1346" fmla="*/ 4789545 w 5181600"/>
              <a:gd name="connsiteY1346" fmla="*/ 3699135 h 4186237"/>
              <a:gd name="connsiteX1347" fmla="*/ 4784156 w 5181600"/>
              <a:gd name="connsiteY1347" fmla="*/ 3699458 h 4186237"/>
              <a:gd name="connsiteX1348" fmla="*/ 4778767 w 5181600"/>
              <a:gd name="connsiteY1348" fmla="*/ 3700104 h 4186237"/>
              <a:gd name="connsiteX1349" fmla="*/ 4768325 w 5181600"/>
              <a:gd name="connsiteY1349" fmla="*/ 3701396 h 4186237"/>
              <a:gd name="connsiteX1350" fmla="*/ 4757884 w 5181600"/>
              <a:gd name="connsiteY1350" fmla="*/ 3702849 h 4186237"/>
              <a:gd name="connsiteX1351" fmla="*/ 4737675 w 5181600"/>
              <a:gd name="connsiteY1351" fmla="*/ 3706080 h 4186237"/>
              <a:gd name="connsiteX1352" fmla="*/ 4727233 w 5181600"/>
              <a:gd name="connsiteY1352" fmla="*/ 3707856 h 4186237"/>
              <a:gd name="connsiteX1353" fmla="*/ 4716792 w 5181600"/>
              <a:gd name="connsiteY1353" fmla="*/ 3709148 h 4186237"/>
              <a:gd name="connsiteX1354" fmla="*/ 4701298 w 5181600"/>
              <a:gd name="connsiteY1354" fmla="*/ 3773105 h 4186237"/>
              <a:gd name="connsiteX1355" fmla="*/ 4701298 w 5181600"/>
              <a:gd name="connsiteY1355" fmla="*/ 3784087 h 4186237"/>
              <a:gd name="connsiteX1356" fmla="*/ 4701298 w 5181600"/>
              <a:gd name="connsiteY1356" fmla="*/ 3794908 h 4186237"/>
              <a:gd name="connsiteX1357" fmla="*/ 4701635 w 5181600"/>
              <a:gd name="connsiteY1357" fmla="*/ 3816711 h 4186237"/>
              <a:gd name="connsiteX1358" fmla="*/ 4701972 w 5181600"/>
              <a:gd name="connsiteY1358" fmla="*/ 3838353 h 4186237"/>
              <a:gd name="connsiteX1359" fmla="*/ 4701972 w 5181600"/>
              <a:gd name="connsiteY1359" fmla="*/ 3849174 h 4186237"/>
              <a:gd name="connsiteX1360" fmla="*/ 4701972 w 5181600"/>
              <a:gd name="connsiteY1360" fmla="*/ 3860156 h 4186237"/>
              <a:gd name="connsiteX1361" fmla="*/ 4701635 w 5181600"/>
              <a:gd name="connsiteY1361" fmla="*/ 3870977 h 4186237"/>
              <a:gd name="connsiteX1362" fmla="*/ 4700288 w 5181600"/>
              <a:gd name="connsiteY1362" fmla="*/ 3881798 h 4186237"/>
              <a:gd name="connsiteX1363" fmla="*/ 4699278 w 5181600"/>
              <a:gd name="connsiteY1363" fmla="*/ 3892619 h 4186237"/>
              <a:gd name="connsiteX1364" fmla="*/ 4697257 w 5181600"/>
              <a:gd name="connsiteY1364" fmla="*/ 3903440 h 4186237"/>
              <a:gd name="connsiteX1365" fmla="*/ 4694899 w 5181600"/>
              <a:gd name="connsiteY1365" fmla="*/ 3914261 h 4186237"/>
              <a:gd name="connsiteX1366" fmla="*/ 4691868 w 5181600"/>
              <a:gd name="connsiteY1366" fmla="*/ 3924920 h 4186237"/>
              <a:gd name="connsiteX1367" fmla="*/ 4688163 w 5181600"/>
              <a:gd name="connsiteY1367" fmla="*/ 3935580 h 4186237"/>
              <a:gd name="connsiteX1368" fmla="*/ 4683447 w 5181600"/>
              <a:gd name="connsiteY1368" fmla="*/ 3946239 h 4186237"/>
              <a:gd name="connsiteX1369" fmla="*/ 4684121 w 5181600"/>
              <a:gd name="connsiteY1369" fmla="*/ 3952861 h 4186237"/>
              <a:gd name="connsiteX1370" fmla="*/ 4684121 w 5181600"/>
              <a:gd name="connsiteY1370" fmla="*/ 3959321 h 4186237"/>
              <a:gd name="connsiteX1371" fmla="*/ 4684121 w 5181600"/>
              <a:gd name="connsiteY1371" fmla="*/ 3965781 h 4186237"/>
              <a:gd name="connsiteX1372" fmla="*/ 4683784 w 5181600"/>
              <a:gd name="connsiteY1372" fmla="*/ 3972242 h 4186237"/>
              <a:gd name="connsiteX1373" fmla="*/ 4683110 w 5181600"/>
              <a:gd name="connsiteY1373" fmla="*/ 3978702 h 4186237"/>
              <a:gd name="connsiteX1374" fmla="*/ 4682100 w 5181600"/>
              <a:gd name="connsiteY1374" fmla="*/ 3985162 h 4186237"/>
              <a:gd name="connsiteX1375" fmla="*/ 4679405 w 5181600"/>
              <a:gd name="connsiteY1375" fmla="*/ 3998083 h 4186237"/>
              <a:gd name="connsiteX1376" fmla="*/ 4676037 w 5181600"/>
              <a:gd name="connsiteY1376" fmla="*/ 4010680 h 4186237"/>
              <a:gd name="connsiteX1377" fmla="*/ 4672669 w 5181600"/>
              <a:gd name="connsiteY1377" fmla="*/ 4023439 h 4186237"/>
              <a:gd name="connsiteX1378" fmla="*/ 4668964 w 5181600"/>
              <a:gd name="connsiteY1378" fmla="*/ 4036198 h 4186237"/>
              <a:gd name="connsiteX1379" fmla="*/ 4665933 w 5181600"/>
              <a:gd name="connsiteY1379" fmla="*/ 4048795 h 4186237"/>
              <a:gd name="connsiteX1380" fmla="*/ 4666943 w 5181600"/>
              <a:gd name="connsiteY1380" fmla="*/ 4051864 h 4186237"/>
              <a:gd name="connsiteX1381" fmla="*/ 4667617 w 5181600"/>
              <a:gd name="connsiteY1381" fmla="*/ 4054771 h 4186237"/>
              <a:gd name="connsiteX1382" fmla="*/ 4667617 w 5181600"/>
              <a:gd name="connsiteY1382" fmla="*/ 4057517 h 4186237"/>
              <a:gd name="connsiteX1383" fmla="*/ 4667617 w 5181600"/>
              <a:gd name="connsiteY1383" fmla="*/ 4060262 h 4186237"/>
              <a:gd name="connsiteX1384" fmla="*/ 4667279 w 5181600"/>
              <a:gd name="connsiteY1384" fmla="*/ 4062846 h 4186237"/>
              <a:gd name="connsiteX1385" fmla="*/ 4666606 w 5181600"/>
              <a:gd name="connsiteY1385" fmla="*/ 4065592 h 4186237"/>
              <a:gd name="connsiteX1386" fmla="*/ 4665595 w 5181600"/>
              <a:gd name="connsiteY1386" fmla="*/ 4068176 h 4186237"/>
              <a:gd name="connsiteX1387" fmla="*/ 4663912 w 5181600"/>
              <a:gd name="connsiteY1387" fmla="*/ 4070760 h 4186237"/>
              <a:gd name="connsiteX1388" fmla="*/ 4661217 w 5181600"/>
              <a:gd name="connsiteY1388" fmla="*/ 4075767 h 4186237"/>
              <a:gd name="connsiteX1389" fmla="*/ 4657849 w 5181600"/>
              <a:gd name="connsiteY1389" fmla="*/ 4080774 h 4186237"/>
              <a:gd name="connsiteX1390" fmla="*/ 4654144 w 5181600"/>
              <a:gd name="connsiteY1390" fmla="*/ 4085942 h 4186237"/>
              <a:gd name="connsiteX1391" fmla="*/ 4651450 w 5181600"/>
              <a:gd name="connsiteY1391" fmla="*/ 4090787 h 4186237"/>
              <a:gd name="connsiteX1392" fmla="*/ 4649429 w 5181600"/>
              <a:gd name="connsiteY1392" fmla="*/ 4097409 h 4186237"/>
              <a:gd name="connsiteX1393" fmla="*/ 4647071 w 5181600"/>
              <a:gd name="connsiteY1393" fmla="*/ 4103708 h 4186237"/>
              <a:gd name="connsiteX1394" fmla="*/ 4644376 w 5181600"/>
              <a:gd name="connsiteY1394" fmla="*/ 4109683 h 4186237"/>
              <a:gd name="connsiteX1395" fmla="*/ 4641345 w 5181600"/>
              <a:gd name="connsiteY1395" fmla="*/ 4115497 h 4186237"/>
              <a:gd name="connsiteX1396" fmla="*/ 4637303 w 5181600"/>
              <a:gd name="connsiteY1396" fmla="*/ 4121150 h 4186237"/>
              <a:gd name="connsiteX1397" fmla="*/ 4633598 w 5181600"/>
              <a:gd name="connsiteY1397" fmla="*/ 4126641 h 4186237"/>
              <a:gd name="connsiteX1398" fmla="*/ 4629220 w 5181600"/>
              <a:gd name="connsiteY1398" fmla="*/ 4131648 h 4186237"/>
              <a:gd name="connsiteX1399" fmla="*/ 4625177 w 5181600"/>
              <a:gd name="connsiteY1399" fmla="*/ 4136655 h 4186237"/>
              <a:gd name="connsiteX1400" fmla="*/ 4620126 w 5181600"/>
              <a:gd name="connsiteY1400" fmla="*/ 4141500 h 4186237"/>
              <a:gd name="connsiteX1401" fmla="*/ 4614736 w 5181600"/>
              <a:gd name="connsiteY1401" fmla="*/ 4146022 h 4186237"/>
              <a:gd name="connsiteX1402" fmla="*/ 4609347 w 5181600"/>
              <a:gd name="connsiteY1402" fmla="*/ 4150383 h 4186237"/>
              <a:gd name="connsiteX1403" fmla="*/ 4603285 w 5181600"/>
              <a:gd name="connsiteY1403" fmla="*/ 4154420 h 4186237"/>
              <a:gd name="connsiteX1404" fmla="*/ 4597222 w 5181600"/>
              <a:gd name="connsiteY1404" fmla="*/ 4158297 h 4186237"/>
              <a:gd name="connsiteX1405" fmla="*/ 4590486 w 5181600"/>
              <a:gd name="connsiteY1405" fmla="*/ 4161850 h 4186237"/>
              <a:gd name="connsiteX1406" fmla="*/ 4584086 w 5181600"/>
              <a:gd name="connsiteY1406" fmla="*/ 4165241 h 4186237"/>
              <a:gd name="connsiteX1407" fmla="*/ 4576676 w 5181600"/>
              <a:gd name="connsiteY1407" fmla="*/ 4168310 h 4186237"/>
              <a:gd name="connsiteX1408" fmla="*/ 4569266 w 5181600"/>
              <a:gd name="connsiteY1408" fmla="*/ 4171379 h 4186237"/>
              <a:gd name="connsiteX1409" fmla="*/ 4561856 w 5181600"/>
              <a:gd name="connsiteY1409" fmla="*/ 4173963 h 4186237"/>
              <a:gd name="connsiteX1410" fmla="*/ 4553772 w 5181600"/>
              <a:gd name="connsiteY1410" fmla="*/ 4176224 h 4186237"/>
              <a:gd name="connsiteX1411" fmla="*/ 4545689 w 5181600"/>
              <a:gd name="connsiteY1411" fmla="*/ 4178485 h 4186237"/>
              <a:gd name="connsiteX1412" fmla="*/ 4537268 w 5181600"/>
              <a:gd name="connsiteY1412" fmla="*/ 4180423 h 4186237"/>
              <a:gd name="connsiteX1413" fmla="*/ 4528174 w 5181600"/>
              <a:gd name="connsiteY1413" fmla="*/ 4182038 h 4186237"/>
              <a:gd name="connsiteX1414" fmla="*/ 4519417 w 5181600"/>
              <a:gd name="connsiteY1414" fmla="*/ 4183330 h 4186237"/>
              <a:gd name="connsiteX1415" fmla="*/ 4510323 w 5181600"/>
              <a:gd name="connsiteY1415" fmla="*/ 4184461 h 4186237"/>
              <a:gd name="connsiteX1416" fmla="*/ 4500555 w 5181600"/>
              <a:gd name="connsiteY1416" fmla="*/ 4185268 h 4186237"/>
              <a:gd name="connsiteX1417" fmla="*/ 4490788 w 5181600"/>
              <a:gd name="connsiteY1417" fmla="*/ 4185914 h 4186237"/>
              <a:gd name="connsiteX1418" fmla="*/ 4481020 w 5181600"/>
              <a:gd name="connsiteY1418" fmla="*/ 4186237 h 4186237"/>
              <a:gd name="connsiteX1419" fmla="*/ 4470579 w 5181600"/>
              <a:gd name="connsiteY1419" fmla="*/ 4186237 h 4186237"/>
              <a:gd name="connsiteX1420" fmla="*/ 4460474 w 5181600"/>
              <a:gd name="connsiteY1420" fmla="*/ 4186076 h 4186237"/>
              <a:gd name="connsiteX1421" fmla="*/ 4449696 w 5181600"/>
              <a:gd name="connsiteY1421" fmla="*/ 4185430 h 4186237"/>
              <a:gd name="connsiteX1422" fmla="*/ 4438918 w 5181600"/>
              <a:gd name="connsiteY1422" fmla="*/ 4184784 h 4186237"/>
              <a:gd name="connsiteX1423" fmla="*/ 4428140 w 5181600"/>
              <a:gd name="connsiteY1423" fmla="*/ 4183653 h 4186237"/>
              <a:gd name="connsiteX1424" fmla="*/ 4396479 w 5181600"/>
              <a:gd name="connsiteY1424" fmla="*/ 4183169 h 4186237"/>
              <a:gd name="connsiteX1425" fmla="*/ 4365155 w 5181600"/>
              <a:gd name="connsiteY1425" fmla="*/ 4182361 h 4186237"/>
              <a:gd name="connsiteX1426" fmla="*/ 4349324 w 5181600"/>
              <a:gd name="connsiteY1426" fmla="*/ 4182199 h 4186237"/>
              <a:gd name="connsiteX1427" fmla="*/ 4333494 w 5181600"/>
              <a:gd name="connsiteY1427" fmla="*/ 4182199 h 4186237"/>
              <a:gd name="connsiteX1428" fmla="*/ 4318337 w 5181600"/>
              <a:gd name="connsiteY1428" fmla="*/ 4182199 h 4186237"/>
              <a:gd name="connsiteX1429" fmla="*/ 4302507 w 5181600"/>
              <a:gd name="connsiteY1429" fmla="*/ 4182684 h 4186237"/>
              <a:gd name="connsiteX1430" fmla="*/ 4297118 w 5181600"/>
              <a:gd name="connsiteY1430" fmla="*/ 4182845 h 4186237"/>
              <a:gd name="connsiteX1431" fmla="*/ 4292065 w 5181600"/>
              <a:gd name="connsiteY1431" fmla="*/ 4182845 h 4186237"/>
              <a:gd name="connsiteX1432" fmla="*/ 4287013 w 5181600"/>
              <a:gd name="connsiteY1432" fmla="*/ 4182845 h 4186237"/>
              <a:gd name="connsiteX1433" fmla="*/ 4282634 w 5181600"/>
              <a:gd name="connsiteY1433" fmla="*/ 4182684 h 4186237"/>
              <a:gd name="connsiteX1434" fmla="*/ 4278256 w 5181600"/>
              <a:gd name="connsiteY1434" fmla="*/ 4182361 h 4186237"/>
              <a:gd name="connsiteX1435" fmla="*/ 4274214 w 5181600"/>
              <a:gd name="connsiteY1435" fmla="*/ 4181876 h 4186237"/>
              <a:gd name="connsiteX1436" fmla="*/ 4270172 w 5181600"/>
              <a:gd name="connsiteY1436" fmla="*/ 4181230 h 4186237"/>
              <a:gd name="connsiteX1437" fmla="*/ 4266467 w 5181600"/>
              <a:gd name="connsiteY1437" fmla="*/ 4180746 h 4186237"/>
              <a:gd name="connsiteX1438" fmla="*/ 4263099 w 5181600"/>
              <a:gd name="connsiteY1438" fmla="*/ 4179777 h 4186237"/>
              <a:gd name="connsiteX1439" fmla="*/ 4259731 w 5181600"/>
              <a:gd name="connsiteY1439" fmla="*/ 4178808 h 4186237"/>
              <a:gd name="connsiteX1440" fmla="*/ 4256699 w 5181600"/>
              <a:gd name="connsiteY1440" fmla="*/ 4178000 h 4186237"/>
              <a:gd name="connsiteX1441" fmla="*/ 4253668 w 5181600"/>
              <a:gd name="connsiteY1441" fmla="*/ 4176870 h 4186237"/>
              <a:gd name="connsiteX1442" fmla="*/ 4251310 w 5181600"/>
              <a:gd name="connsiteY1442" fmla="*/ 4175578 h 4186237"/>
              <a:gd name="connsiteX1443" fmla="*/ 4248616 w 5181600"/>
              <a:gd name="connsiteY1443" fmla="*/ 4174286 h 4186237"/>
              <a:gd name="connsiteX1444" fmla="*/ 4246932 w 5181600"/>
              <a:gd name="connsiteY1444" fmla="*/ 4172832 h 4186237"/>
              <a:gd name="connsiteX1445" fmla="*/ 4244911 w 5181600"/>
              <a:gd name="connsiteY1445" fmla="*/ 4171217 h 4186237"/>
              <a:gd name="connsiteX1446" fmla="*/ 4242890 w 5181600"/>
              <a:gd name="connsiteY1446" fmla="*/ 4169440 h 4186237"/>
              <a:gd name="connsiteX1447" fmla="*/ 4241543 w 5181600"/>
              <a:gd name="connsiteY1447" fmla="*/ 4167825 h 4186237"/>
              <a:gd name="connsiteX1448" fmla="*/ 4239859 w 5181600"/>
              <a:gd name="connsiteY1448" fmla="*/ 4166049 h 4186237"/>
              <a:gd name="connsiteX1449" fmla="*/ 4238848 w 5181600"/>
              <a:gd name="connsiteY1449" fmla="*/ 4163949 h 4186237"/>
              <a:gd name="connsiteX1450" fmla="*/ 4236490 w 5181600"/>
              <a:gd name="connsiteY1450" fmla="*/ 4159750 h 4186237"/>
              <a:gd name="connsiteX1451" fmla="*/ 4235143 w 5181600"/>
              <a:gd name="connsiteY1451" fmla="*/ 4155066 h 4186237"/>
              <a:gd name="connsiteX1452" fmla="*/ 4234470 w 5181600"/>
              <a:gd name="connsiteY1452" fmla="*/ 4150221 h 4186237"/>
              <a:gd name="connsiteX1453" fmla="*/ 4234470 w 5181600"/>
              <a:gd name="connsiteY1453" fmla="*/ 4144730 h 4186237"/>
              <a:gd name="connsiteX1454" fmla="*/ 4234806 w 5181600"/>
              <a:gd name="connsiteY1454" fmla="*/ 4139077 h 4186237"/>
              <a:gd name="connsiteX1455" fmla="*/ 4236154 w 5181600"/>
              <a:gd name="connsiteY1455" fmla="*/ 4133263 h 4186237"/>
              <a:gd name="connsiteX1456" fmla="*/ 4230765 w 5181600"/>
              <a:gd name="connsiteY1456" fmla="*/ 4131164 h 4186237"/>
              <a:gd name="connsiteX1457" fmla="*/ 4226049 w 5181600"/>
              <a:gd name="connsiteY1457" fmla="*/ 4128902 h 4186237"/>
              <a:gd name="connsiteX1458" fmla="*/ 4222007 w 5181600"/>
              <a:gd name="connsiteY1458" fmla="*/ 4126803 h 4186237"/>
              <a:gd name="connsiteX1459" fmla="*/ 4217965 w 5181600"/>
              <a:gd name="connsiteY1459" fmla="*/ 4124380 h 4186237"/>
              <a:gd name="connsiteX1460" fmla="*/ 4214934 w 5181600"/>
              <a:gd name="connsiteY1460" fmla="*/ 4121958 h 4186237"/>
              <a:gd name="connsiteX1461" fmla="*/ 4211902 w 5181600"/>
              <a:gd name="connsiteY1461" fmla="*/ 4119535 h 4186237"/>
              <a:gd name="connsiteX1462" fmla="*/ 4209545 w 5181600"/>
              <a:gd name="connsiteY1462" fmla="*/ 4116951 h 4186237"/>
              <a:gd name="connsiteX1463" fmla="*/ 4207187 w 5181600"/>
              <a:gd name="connsiteY1463" fmla="*/ 4114367 h 4186237"/>
              <a:gd name="connsiteX1464" fmla="*/ 4205503 w 5181600"/>
              <a:gd name="connsiteY1464" fmla="*/ 4111621 h 4186237"/>
              <a:gd name="connsiteX1465" fmla="*/ 4204156 w 5181600"/>
              <a:gd name="connsiteY1465" fmla="*/ 4108876 h 4186237"/>
              <a:gd name="connsiteX1466" fmla="*/ 4203145 w 5181600"/>
              <a:gd name="connsiteY1466" fmla="*/ 4106130 h 4186237"/>
              <a:gd name="connsiteX1467" fmla="*/ 4201798 w 5181600"/>
              <a:gd name="connsiteY1467" fmla="*/ 4103385 h 4186237"/>
              <a:gd name="connsiteX1468" fmla="*/ 4200788 w 5181600"/>
              <a:gd name="connsiteY1468" fmla="*/ 4097409 h 4186237"/>
              <a:gd name="connsiteX1469" fmla="*/ 4200451 w 5181600"/>
              <a:gd name="connsiteY1469" fmla="*/ 4091595 h 4186237"/>
              <a:gd name="connsiteX1470" fmla="*/ 4200451 w 5181600"/>
              <a:gd name="connsiteY1470" fmla="*/ 4085457 h 4186237"/>
              <a:gd name="connsiteX1471" fmla="*/ 4200788 w 5181600"/>
              <a:gd name="connsiteY1471" fmla="*/ 4079482 h 4186237"/>
              <a:gd name="connsiteX1472" fmla="*/ 4201461 w 5181600"/>
              <a:gd name="connsiteY1472" fmla="*/ 4067046 h 4186237"/>
              <a:gd name="connsiteX1473" fmla="*/ 4201798 w 5181600"/>
              <a:gd name="connsiteY1473" fmla="*/ 4061070 h 4186237"/>
              <a:gd name="connsiteX1474" fmla="*/ 4201124 w 5181600"/>
              <a:gd name="connsiteY1474" fmla="*/ 4055094 h 4186237"/>
              <a:gd name="connsiteX1475" fmla="*/ 4200114 w 5181600"/>
              <a:gd name="connsiteY1475" fmla="*/ 4049280 h 4186237"/>
              <a:gd name="connsiteX1476" fmla="*/ 4199104 w 5181600"/>
              <a:gd name="connsiteY1476" fmla="*/ 4046534 h 4186237"/>
              <a:gd name="connsiteX1477" fmla="*/ 4198093 w 5181600"/>
              <a:gd name="connsiteY1477" fmla="*/ 4043466 h 4186237"/>
              <a:gd name="connsiteX1478" fmla="*/ 4196746 w 5181600"/>
              <a:gd name="connsiteY1478" fmla="*/ 4041043 h 4186237"/>
              <a:gd name="connsiteX1479" fmla="*/ 4196072 w 5181600"/>
              <a:gd name="connsiteY1479" fmla="*/ 4038621 h 4186237"/>
              <a:gd name="connsiteX1480" fmla="*/ 4195735 w 5181600"/>
              <a:gd name="connsiteY1480" fmla="*/ 4035713 h 4186237"/>
              <a:gd name="connsiteX1481" fmla="*/ 4195735 w 5181600"/>
              <a:gd name="connsiteY1481" fmla="*/ 4032968 h 4186237"/>
              <a:gd name="connsiteX1482" fmla="*/ 4196072 w 5181600"/>
              <a:gd name="connsiteY1482" fmla="*/ 4027477 h 4186237"/>
              <a:gd name="connsiteX1483" fmla="*/ 4197420 w 5181600"/>
              <a:gd name="connsiteY1483" fmla="*/ 4021824 h 4186237"/>
              <a:gd name="connsiteX1484" fmla="*/ 4200451 w 5181600"/>
              <a:gd name="connsiteY1484" fmla="*/ 4010196 h 4186237"/>
              <a:gd name="connsiteX1485" fmla="*/ 4201798 w 5181600"/>
              <a:gd name="connsiteY1485" fmla="*/ 4004543 h 4186237"/>
              <a:gd name="connsiteX1486" fmla="*/ 4203145 w 5181600"/>
              <a:gd name="connsiteY1486" fmla="*/ 3998729 h 4186237"/>
              <a:gd name="connsiteX1487" fmla="*/ 4196746 w 5181600"/>
              <a:gd name="connsiteY1487" fmla="*/ 3990007 h 4186237"/>
              <a:gd name="connsiteX1488" fmla="*/ 4190009 w 5181600"/>
              <a:gd name="connsiteY1488" fmla="*/ 3981124 h 4186237"/>
              <a:gd name="connsiteX1489" fmla="*/ 4188325 w 5181600"/>
              <a:gd name="connsiteY1489" fmla="*/ 3978702 h 4186237"/>
              <a:gd name="connsiteX1490" fmla="*/ 4187652 w 5181600"/>
              <a:gd name="connsiteY1490" fmla="*/ 3975956 h 4186237"/>
              <a:gd name="connsiteX1491" fmla="*/ 4187315 w 5181600"/>
              <a:gd name="connsiteY1491" fmla="*/ 3973211 h 4186237"/>
              <a:gd name="connsiteX1492" fmla="*/ 4186978 w 5181600"/>
              <a:gd name="connsiteY1492" fmla="*/ 3970142 h 4186237"/>
              <a:gd name="connsiteX1493" fmla="*/ 4187652 w 5181600"/>
              <a:gd name="connsiteY1493" fmla="*/ 3964166 h 4186237"/>
              <a:gd name="connsiteX1494" fmla="*/ 4187989 w 5181600"/>
              <a:gd name="connsiteY1494" fmla="*/ 3958191 h 4186237"/>
              <a:gd name="connsiteX1495" fmla="*/ 4187989 w 5181600"/>
              <a:gd name="connsiteY1495" fmla="*/ 3955445 h 4186237"/>
              <a:gd name="connsiteX1496" fmla="*/ 4187652 w 5181600"/>
              <a:gd name="connsiteY1496" fmla="*/ 3952699 h 4186237"/>
              <a:gd name="connsiteX1497" fmla="*/ 4186978 w 5181600"/>
              <a:gd name="connsiteY1497" fmla="*/ 3950277 h 4186237"/>
              <a:gd name="connsiteX1498" fmla="*/ 4185294 w 5181600"/>
              <a:gd name="connsiteY1498" fmla="*/ 3948177 h 4186237"/>
              <a:gd name="connsiteX1499" fmla="*/ 4184284 w 5181600"/>
              <a:gd name="connsiteY1499" fmla="*/ 3947047 h 4186237"/>
              <a:gd name="connsiteX1500" fmla="*/ 4182936 w 5181600"/>
              <a:gd name="connsiteY1500" fmla="*/ 3946078 h 4186237"/>
              <a:gd name="connsiteX1501" fmla="*/ 4181926 w 5181600"/>
              <a:gd name="connsiteY1501" fmla="*/ 3945109 h 4186237"/>
              <a:gd name="connsiteX1502" fmla="*/ 4179905 w 5181600"/>
              <a:gd name="connsiteY1502" fmla="*/ 3944463 h 4186237"/>
              <a:gd name="connsiteX1503" fmla="*/ 4178558 w 5181600"/>
              <a:gd name="connsiteY1503" fmla="*/ 3943817 h 4186237"/>
              <a:gd name="connsiteX1504" fmla="*/ 4176200 w 5181600"/>
              <a:gd name="connsiteY1504" fmla="*/ 3943171 h 4186237"/>
              <a:gd name="connsiteX1505" fmla="*/ 4173842 w 5181600"/>
              <a:gd name="connsiteY1505" fmla="*/ 3942847 h 4186237"/>
              <a:gd name="connsiteX1506" fmla="*/ 4171148 w 5181600"/>
              <a:gd name="connsiteY1506" fmla="*/ 3942363 h 4186237"/>
              <a:gd name="connsiteX1507" fmla="*/ 4168116 w 5181600"/>
              <a:gd name="connsiteY1507" fmla="*/ 3942201 h 4186237"/>
              <a:gd name="connsiteX1508" fmla="*/ 4165422 w 5181600"/>
              <a:gd name="connsiteY1508" fmla="*/ 3942040 h 4186237"/>
              <a:gd name="connsiteX1509" fmla="*/ 4163064 w 5181600"/>
              <a:gd name="connsiteY1509" fmla="*/ 3942201 h 4186237"/>
              <a:gd name="connsiteX1510" fmla="*/ 4160370 w 5181600"/>
              <a:gd name="connsiteY1510" fmla="*/ 3942363 h 4186237"/>
              <a:gd name="connsiteX1511" fmla="*/ 4158349 w 5181600"/>
              <a:gd name="connsiteY1511" fmla="*/ 3942847 h 4186237"/>
              <a:gd name="connsiteX1512" fmla="*/ 4156665 w 5181600"/>
              <a:gd name="connsiteY1512" fmla="*/ 3943332 h 4186237"/>
              <a:gd name="connsiteX1513" fmla="*/ 4154643 w 5181600"/>
              <a:gd name="connsiteY1513" fmla="*/ 3944140 h 4186237"/>
              <a:gd name="connsiteX1514" fmla="*/ 4152623 w 5181600"/>
              <a:gd name="connsiteY1514" fmla="*/ 3944786 h 4186237"/>
              <a:gd name="connsiteX1515" fmla="*/ 4149591 w 5181600"/>
              <a:gd name="connsiteY1515" fmla="*/ 3946724 h 4186237"/>
              <a:gd name="connsiteX1516" fmla="*/ 4146897 w 5181600"/>
              <a:gd name="connsiteY1516" fmla="*/ 3948823 h 4186237"/>
              <a:gd name="connsiteX1517" fmla="*/ 4144539 w 5181600"/>
              <a:gd name="connsiteY1517" fmla="*/ 3951407 h 4186237"/>
              <a:gd name="connsiteX1518" fmla="*/ 4142518 w 5181600"/>
              <a:gd name="connsiteY1518" fmla="*/ 3954153 h 4186237"/>
              <a:gd name="connsiteX1519" fmla="*/ 4138476 w 5181600"/>
              <a:gd name="connsiteY1519" fmla="*/ 3960290 h 4186237"/>
              <a:gd name="connsiteX1520" fmla="*/ 4134771 w 5181600"/>
              <a:gd name="connsiteY1520" fmla="*/ 3966427 h 4186237"/>
              <a:gd name="connsiteX1521" fmla="*/ 4132751 w 5181600"/>
              <a:gd name="connsiteY1521" fmla="*/ 3969173 h 4186237"/>
              <a:gd name="connsiteX1522" fmla="*/ 4130393 w 5181600"/>
              <a:gd name="connsiteY1522" fmla="*/ 3971919 h 4186237"/>
              <a:gd name="connsiteX1523" fmla="*/ 4127698 w 5181600"/>
              <a:gd name="connsiteY1523" fmla="*/ 3974341 h 4186237"/>
              <a:gd name="connsiteX1524" fmla="*/ 4124330 w 5181600"/>
              <a:gd name="connsiteY1524" fmla="*/ 3976441 h 4186237"/>
              <a:gd name="connsiteX1525" fmla="*/ 4124667 w 5181600"/>
              <a:gd name="connsiteY1525" fmla="*/ 3982416 h 4186237"/>
              <a:gd name="connsiteX1526" fmla="*/ 4125341 w 5181600"/>
              <a:gd name="connsiteY1526" fmla="*/ 3988392 h 4186237"/>
              <a:gd name="connsiteX1527" fmla="*/ 4125341 w 5181600"/>
              <a:gd name="connsiteY1527" fmla="*/ 3991461 h 4186237"/>
              <a:gd name="connsiteX1528" fmla="*/ 4125341 w 5181600"/>
              <a:gd name="connsiteY1528" fmla="*/ 3994368 h 4186237"/>
              <a:gd name="connsiteX1529" fmla="*/ 4125004 w 5181600"/>
              <a:gd name="connsiteY1529" fmla="*/ 3996952 h 4186237"/>
              <a:gd name="connsiteX1530" fmla="*/ 4124330 w 5181600"/>
              <a:gd name="connsiteY1530" fmla="*/ 3999536 h 4186237"/>
              <a:gd name="connsiteX1531" fmla="*/ 4122646 w 5181600"/>
              <a:gd name="connsiteY1531" fmla="*/ 4001636 h 4186237"/>
              <a:gd name="connsiteX1532" fmla="*/ 4120962 w 5181600"/>
              <a:gd name="connsiteY1532" fmla="*/ 4003574 h 4186237"/>
              <a:gd name="connsiteX1533" fmla="*/ 4119615 w 5181600"/>
              <a:gd name="connsiteY1533" fmla="*/ 4004543 h 4186237"/>
              <a:gd name="connsiteX1534" fmla="*/ 4118267 w 5181600"/>
              <a:gd name="connsiteY1534" fmla="*/ 4005189 h 4186237"/>
              <a:gd name="connsiteX1535" fmla="*/ 4116583 w 5181600"/>
              <a:gd name="connsiteY1535" fmla="*/ 4005996 h 4186237"/>
              <a:gd name="connsiteX1536" fmla="*/ 4114562 w 5181600"/>
              <a:gd name="connsiteY1536" fmla="*/ 4006481 h 4186237"/>
              <a:gd name="connsiteX1537" fmla="*/ 4112878 w 5181600"/>
              <a:gd name="connsiteY1537" fmla="*/ 4007127 h 4186237"/>
              <a:gd name="connsiteX1538" fmla="*/ 4110521 w 5181600"/>
              <a:gd name="connsiteY1538" fmla="*/ 4007450 h 4186237"/>
              <a:gd name="connsiteX1539" fmla="*/ 4107826 w 5181600"/>
              <a:gd name="connsiteY1539" fmla="*/ 4007611 h 4186237"/>
              <a:gd name="connsiteX1540" fmla="*/ 4105131 w 5181600"/>
              <a:gd name="connsiteY1540" fmla="*/ 4007773 h 4186237"/>
              <a:gd name="connsiteX1541" fmla="*/ 4102100 w 5181600"/>
              <a:gd name="connsiteY1541" fmla="*/ 4007773 h 4186237"/>
              <a:gd name="connsiteX1542" fmla="*/ 4098732 w 5181600"/>
              <a:gd name="connsiteY1542" fmla="*/ 4007773 h 4186237"/>
              <a:gd name="connsiteX1543" fmla="*/ 4094690 w 5181600"/>
              <a:gd name="connsiteY1543" fmla="*/ 4007611 h 4186237"/>
              <a:gd name="connsiteX1544" fmla="*/ 4090985 w 5181600"/>
              <a:gd name="connsiteY1544" fmla="*/ 4007127 h 4186237"/>
              <a:gd name="connsiteX1545" fmla="*/ 4087954 w 5181600"/>
              <a:gd name="connsiteY1545" fmla="*/ 4007773 h 4186237"/>
              <a:gd name="connsiteX1546" fmla="*/ 4084586 w 5181600"/>
              <a:gd name="connsiteY1546" fmla="*/ 4008419 h 4186237"/>
              <a:gd name="connsiteX1547" fmla="*/ 4081554 w 5181600"/>
              <a:gd name="connsiteY1547" fmla="*/ 4008742 h 4186237"/>
              <a:gd name="connsiteX1548" fmla="*/ 4078186 w 5181600"/>
              <a:gd name="connsiteY1548" fmla="*/ 4008903 h 4186237"/>
              <a:gd name="connsiteX1549" fmla="*/ 4070102 w 5181600"/>
              <a:gd name="connsiteY1549" fmla="*/ 4010519 h 4186237"/>
              <a:gd name="connsiteX1550" fmla="*/ 4061682 w 5181600"/>
              <a:gd name="connsiteY1550" fmla="*/ 4012134 h 4186237"/>
              <a:gd name="connsiteX1551" fmla="*/ 4053262 w 5181600"/>
              <a:gd name="connsiteY1551" fmla="*/ 4013749 h 4186237"/>
              <a:gd name="connsiteX1552" fmla="*/ 4045178 w 5181600"/>
              <a:gd name="connsiteY1552" fmla="*/ 4015041 h 4186237"/>
              <a:gd name="connsiteX1553" fmla="*/ 4036758 w 5181600"/>
              <a:gd name="connsiteY1553" fmla="*/ 4016333 h 4186237"/>
              <a:gd name="connsiteX1554" fmla="*/ 4028674 w 5181600"/>
              <a:gd name="connsiteY1554" fmla="*/ 4017140 h 4186237"/>
              <a:gd name="connsiteX1555" fmla="*/ 4020253 w 5181600"/>
              <a:gd name="connsiteY1555" fmla="*/ 4018109 h 4186237"/>
              <a:gd name="connsiteX1556" fmla="*/ 4011833 w 5181600"/>
              <a:gd name="connsiteY1556" fmla="*/ 4018917 h 4186237"/>
              <a:gd name="connsiteX1557" fmla="*/ 4003749 w 5181600"/>
              <a:gd name="connsiteY1557" fmla="*/ 4019401 h 4186237"/>
              <a:gd name="connsiteX1558" fmla="*/ 3995329 w 5181600"/>
              <a:gd name="connsiteY1558" fmla="*/ 4019724 h 4186237"/>
              <a:gd name="connsiteX1559" fmla="*/ 3978488 w 5181600"/>
              <a:gd name="connsiteY1559" fmla="*/ 4020532 h 4186237"/>
              <a:gd name="connsiteX1560" fmla="*/ 3961984 w 5181600"/>
              <a:gd name="connsiteY1560" fmla="*/ 4020693 h 4186237"/>
              <a:gd name="connsiteX1561" fmla="*/ 3944806 w 5181600"/>
              <a:gd name="connsiteY1561" fmla="*/ 4020532 h 4186237"/>
              <a:gd name="connsiteX1562" fmla="*/ 3928302 w 5181600"/>
              <a:gd name="connsiteY1562" fmla="*/ 4020209 h 4186237"/>
              <a:gd name="connsiteX1563" fmla="*/ 3911461 w 5181600"/>
              <a:gd name="connsiteY1563" fmla="*/ 4019401 h 4186237"/>
              <a:gd name="connsiteX1564" fmla="*/ 3894621 w 5181600"/>
              <a:gd name="connsiteY1564" fmla="*/ 4018594 h 4186237"/>
              <a:gd name="connsiteX1565" fmla="*/ 3878117 w 5181600"/>
              <a:gd name="connsiteY1565" fmla="*/ 4017948 h 4186237"/>
              <a:gd name="connsiteX1566" fmla="*/ 3844435 w 5181600"/>
              <a:gd name="connsiteY1566" fmla="*/ 4016010 h 4186237"/>
              <a:gd name="connsiteX1567" fmla="*/ 3827931 w 5181600"/>
              <a:gd name="connsiteY1567" fmla="*/ 4015364 h 4186237"/>
              <a:gd name="connsiteX1568" fmla="*/ 3811090 w 5181600"/>
              <a:gd name="connsiteY1568" fmla="*/ 4014718 h 4186237"/>
              <a:gd name="connsiteX1569" fmla="*/ 3807722 w 5181600"/>
              <a:gd name="connsiteY1569" fmla="*/ 4014556 h 4186237"/>
              <a:gd name="connsiteX1570" fmla="*/ 3804690 w 5181600"/>
              <a:gd name="connsiteY1570" fmla="*/ 4014233 h 4186237"/>
              <a:gd name="connsiteX1571" fmla="*/ 3801659 w 5181600"/>
              <a:gd name="connsiteY1571" fmla="*/ 4013749 h 4186237"/>
              <a:gd name="connsiteX1572" fmla="*/ 3798628 w 5181600"/>
              <a:gd name="connsiteY1572" fmla="*/ 4013103 h 4186237"/>
              <a:gd name="connsiteX1573" fmla="*/ 3795933 w 5181600"/>
              <a:gd name="connsiteY1573" fmla="*/ 4012457 h 4186237"/>
              <a:gd name="connsiteX1574" fmla="*/ 3793575 w 5181600"/>
              <a:gd name="connsiteY1574" fmla="*/ 4011488 h 4186237"/>
              <a:gd name="connsiteX1575" fmla="*/ 3790881 w 5181600"/>
              <a:gd name="connsiteY1575" fmla="*/ 4010519 h 4186237"/>
              <a:gd name="connsiteX1576" fmla="*/ 3788523 w 5181600"/>
              <a:gd name="connsiteY1576" fmla="*/ 4009388 h 4186237"/>
              <a:gd name="connsiteX1577" fmla="*/ 3784481 w 5181600"/>
              <a:gd name="connsiteY1577" fmla="*/ 4007127 h 4186237"/>
              <a:gd name="connsiteX1578" fmla="*/ 3781113 w 5181600"/>
              <a:gd name="connsiteY1578" fmla="*/ 4004058 h 4186237"/>
              <a:gd name="connsiteX1579" fmla="*/ 3777408 w 5181600"/>
              <a:gd name="connsiteY1579" fmla="*/ 4000990 h 4186237"/>
              <a:gd name="connsiteX1580" fmla="*/ 3774714 w 5181600"/>
              <a:gd name="connsiteY1580" fmla="*/ 3997598 h 4186237"/>
              <a:gd name="connsiteX1581" fmla="*/ 3772356 w 5181600"/>
              <a:gd name="connsiteY1581" fmla="*/ 3994045 h 4186237"/>
              <a:gd name="connsiteX1582" fmla="*/ 3770335 w 5181600"/>
              <a:gd name="connsiteY1582" fmla="*/ 3990169 h 4186237"/>
              <a:gd name="connsiteX1583" fmla="*/ 3768314 w 5181600"/>
              <a:gd name="connsiteY1583" fmla="*/ 3986293 h 4186237"/>
              <a:gd name="connsiteX1584" fmla="*/ 3766630 w 5181600"/>
              <a:gd name="connsiteY1584" fmla="*/ 3982416 h 4186237"/>
              <a:gd name="connsiteX1585" fmla="*/ 3764609 w 5181600"/>
              <a:gd name="connsiteY1585" fmla="*/ 3974341 h 4186237"/>
              <a:gd name="connsiteX1586" fmla="*/ 3762925 w 5181600"/>
              <a:gd name="connsiteY1586" fmla="*/ 3966750 h 4186237"/>
              <a:gd name="connsiteX1587" fmla="*/ 3760904 w 5181600"/>
              <a:gd name="connsiteY1587" fmla="*/ 3953991 h 4186237"/>
              <a:gd name="connsiteX1588" fmla="*/ 3759557 w 5181600"/>
              <a:gd name="connsiteY1588" fmla="*/ 3941232 h 4186237"/>
              <a:gd name="connsiteX1589" fmla="*/ 3758209 w 5181600"/>
              <a:gd name="connsiteY1589" fmla="*/ 3928635 h 4186237"/>
              <a:gd name="connsiteX1590" fmla="*/ 3757536 w 5181600"/>
              <a:gd name="connsiteY1590" fmla="*/ 3915876 h 4186237"/>
              <a:gd name="connsiteX1591" fmla="*/ 3756525 w 5181600"/>
              <a:gd name="connsiteY1591" fmla="*/ 3890358 h 4186237"/>
              <a:gd name="connsiteX1592" fmla="*/ 3755178 w 5181600"/>
              <a:gd name="connsiteY1592" fmla="*/ 3864840 h 4186237"/>
              <a:gd name="connsiteX1593" fmla="*/ 3750463 w 5181600"/>
              <a:gd name="connsiteY1593" fmla="*/ 3853050 h 4186237"/>
              <a:gd name="connsiteX1594" fmla="*/ 3746084 w 5181600"/>
              <a:gd name="connsiteY1594" fmla="*/ 3841422 h 4186237"/>
              <a:gd name="connsiteX1595" fmla="*/ 3741032 w 5181600"/>
              <a:gd name="connsiteY1595" fmla="*/ 3829632 h 4186237"/>
              <a:gd name="connsiteX1596" fmla="*/ 3739011 w 5181600"/>
              <a:gd name="connsiteY1596" fmla="*/ 3823818 h 4186237"/>
              <a:gd name="connsiteX1597" fmla="*/ 3737327 w 5181600"/>
              <a:gd name="connsiteY1597" fmla="*/ 3818003 h 4186237"/>
              <a:gd name="connsiteX1598" fmla="*/ 3735306 w 5181600"/>
              <a:gd name="connsiteY1598" fmla="*/ 3812028 h 4186237"/>
              <a:gd name="connsiteX1599" fmla="*/ 3733959 w 5181600"/>
              <a:gd name="connsiteY1599" fmla="*/ 3806213 h 4186237"/>
              <a:gd name="connsiteX1600" fmla="*/ 3733285 w 5181600"/>
              <a:gd name="connsiteY1600" fmla="*/ 3800238 h 4186237"/>
              <a:gd name="connsiteX1601" fmla="*/ 3733285 w 5181600"/>
              <a:gd name="connsiteY1601" fmla="*/ 3794100 h 4186237"/>
              <a:gd name="connsiteX1602" fmla="*/ 3733622 w 5181600"/>
              <a:gd name="connsiteY1602" fmla="*/ 3788125 h 4186237"/>
              <a:gd name="connsiteX1603" fmla="*/ 3734632 w 5181600"/>
              <a:gd name="connsiteY1603" fmla="*/ 3781987 h 4186237"/>
              <a:gd name="connsiteX1604" fmla="*/ 3736316 w 5181600"/>
              <a:gd name="connsiteY1604" fmla="*/ 3776012 h 4186237"/>
              <a:gd name="connsiteX1605" fmla="*/ 3739011 w 5181600"/>
              <a:gd name="connsiteY1605" fmla="*/ 3769713 h 4186237"/>
              <a:gd name="connsiteX1606" fmla="*/ 3732948 w 5181600"/>
              <a:gd name="connsiteY1606" fmla="*/ 3703011 h 4186237"/>
              <a:gd name="connsiteX1607" fmla="*/ 3726885 w 5181600"/>
              <a:gd name="connsiteY1607" fmla="*/ 3636309 h 4186237"/>
              <a:gd name="connsiteX1608" fmla="*/ 3723854 w 5181600"/>
              <a:gd name="connsiteY1608" fmla="*/ 3634371 h 4186237"/>
              <a:gd name="connsiteX1609" fmla="*/ 3721160 w 5181600"/>
              <a:gd name="connsiteY1609" fmla="*/ 3632594 h 4186237"/>
              <a:gd name="connsiteX1610" fmla="*/ 3718465 w 5181600"/>
              <a:gd name="connsiteY1610" fmla="*/ 3631302 h 4186237"/>
              <a:gd name="connsiteX1611" fmla="*/ 3716107 w 5181600"/>
              <a:gd name="connsiteY1611" fmla="*/ 3630333 h 4186237"/>
              <a:gd name="connsiteX1612" fmla="*/ 3713750 w 5181600"/>
              <a:gd name="connsiteY1612" fmla="*/ 3629526 h 4186237"/>
              <a:gd name="connsiteX1613" fmla="*/ 3711392 w 5181600"/>
              <a:gd name="connsiteY1613" fmla="*/ 3629041 h 4186237"/>
              <a:gd name="connsiteX1614" fmla="*/ 3709034 w 5181600"/>
              <a:gd name="connsiteY1614" fmla="*/ 3628557 h 4186237"/>
              <a:gd name="connsiteX1615" fmla="*/ 3707013 w 5181600"/>
              <a:gd name="connsiteY1615" fmla="*/ 3628557 h 4186237"/>
              <a:gd name="connsiteX1616" fmla="*/ 3704992 w 5181600"/>
              <a:gd name="connsiteY1616" fmla="*/ 3628718 h 4186237"/>
              <a:gd name="connsiteX1617" fmla="*/ 3702635 w 5181600"/>
              <a:gd name="connsiteY1617" fmla="*/ 3629041 h 4186237"/>
              <a:gd name="connsiteX1618" fmla="*/ 3700614 w 5181600"/>
              <a:gd name="connsiteY1618" fmla="*/ 3629526 h 4186237"/>
              <a:gd name="connsiteX1619" fmla="*/ 3698930 w 5181600"/>
              <a:gd name="connsiteY1619" fmla="*/ 3630010 h 4186237"/>
              <a:gd name="connsiteX1620" fmla="*/ 3694888 w 5181600"/>
              <a:gd name="connsiteY1620" fmla="*/ 3631787 h 4186237"/>
              <a:gd name="connsiteX1621" fmla="*/ 3691520 w 5181600"/>
              <a:gd name="connsiteY1621" fmla="*/ 3633725 h 4186237"/>
              <a:gd name="connsiteX1622" fmla="*/ 3684446 w 5181600"/>
              <a:gd name="connsiteY1622" fmla="*/ 3638247 h 4186237"/>
              <a:gd name="connsiteX1623" fmla="*/ 3681078 w 5181600"/>
              <a:gd name="connsiteY1623" fmla="*/ 3640347 h 4186237"/>
              <a:gd name="connsiteX1624" fmla="*/ 3677373 w 5181600"/>
              <a:gd name="connsiteY1624" fmla="*/ 3642446 h 4186237"/>
              <a:gd name="connsiteX1625" fmla="*/ 3673668 w 5181600"/>
              <a:gd name="connsiteY1625" fmla="*/ 3644061 h 4186237"/>
              <a:gd name="connsiteX1626" fmla="*/ 3671984 w 5181600"/>
              <a:gd name="connsiteY1626" fmla="*/ 3644869 h 4186237"/>
              <a:gd name="connsiteX1627" fmla="*/ 3669963 w 5181600"/>
              <a:gd name="connsiteY1627" fmla="*/ 3645353 h 4186237"/>
              <a:gd name="connsiteX1628" fmla="*/ 3667606 w 5181600"/>
              <a:gd name="connsiteY1628" fmla="*/ 3645676 h 4186237"/>
              <a:gd name="connsiteX1629" fmla="*/ 3665921 w 5181600"/>
              <a:gd name="connsiteY1629" fmla="*/ 3645999 h 4186237"/>
              <a:gd name="connsiteX1630" fmla="*/ 3663564 w 5181600"/>
              <a:gd name="connsiteY1630" fmla="*/ 3645999 h 4186237"/>
              <a:gd name="connsiteX1631" fmla="*/ 3661206 w 5181600"/>
              <a:gd name="connsiteY1631" fmla="*/ 3645676 h 4186237"/>
              <a:gd name="connsiteX1632" fmla="*/ 3650428 w 5181600"/>
              <a:gd name="connsiteY1632" fmla="*/ 3649229 h 4186237"/>
              <a:gd name="connsiteX1633" fmla="*/ 3644702 w 5181600"/>
              <a:gd name="connsiteY1633" fmla="*/ 3650683 h 4186237"/>
              <a:gd name="connsiteX1634" fmla="*/ 3639313 w 5181600"/>
              <a:gd name="connsiteY1634" fmla="*/ 3652137 h 4186237"/>
              <a:gd name="connsiteX1635" fmla="*/ 3633924 w 5181600"/>
              <a:gd name="connsiteY1635" fmla="*/ 3653429 h 4186237"/>
              <a:gd name="connsiteX1636" fmla="*/ 3628535 w 5181600"/>
              <a:gd name="connsiteY1636" fmla="*/ 3654559 h 4186237"/>
              <a:gd name="connsiteX1637" fmla="*/ 3623146 w 5181600"/>
              <a:gd name="connsiteY1637" fmla="*/ 3655367 h 4186237"/>
              <a:gd name="connsiteX1638" fmla="*/ 3618093 w 5181600"/>
              <a:gd name="connsiteY1638" fmla="*/ 3655528 h 4186237"/>
              <a:gd name="connsiteX1639" fmla="*/ 3615399 w 5181600"/>
              <a:gd name="connsiteY1639" fmla="*/ 3655528 h 4186237"/>
              <a:gd name="connsiteX1640" fmla="*/ 3613041 w 5181600"/>
              <a:gd name="connsiteY1640" fmla="*/ 3655528 h 4186237"/>
              <a:gd name="connsiteX1641" fmla="*/ 3610347 w 5181600"/>
              <a:gd name="connsiteY1641" fmla="*/ 3655205 h 4186237"/>
              <a:gd name="connsiteX1642" fmla="*/ 3607989 w 5181600"/>
              <a:gd name="connsiteY1642" fmla="*/ 3654721 h 4186237"/>
              <a:gd name="connsiteX1643" fmla="*/ 3605968 w 5181600"/>
              <a:gd name="connsiteY1643" fmla="*/ 3654236 h 4186237"/>
              <a:gd name="connsiteX1644" fmla="*/ 3603273 w 5181600"/>
              <a:gd name="connsiteY1644" fmla="*/ 3653590 h 4186237"/>
              <a:gd name="connsiteX1645" fmla="*/ 3600916 w 5181600"/>
              <a:gd name="connsiteY1645" fmla="*/ 3652783 h 4186237"/>
              <a:gd name="connsiteX1646" fmla="*/ 3598895 w 5181600"/>
              <a:gd name="connsiteY1646" fmla="*/ 3651814 h 4186237"/>
              <a:gd name="connsiteX1647" fmla="*/ 3596537 w 5181600"/>
              <a:gd name="connsiteY1647" fmla="*/ 3650522 h 4186237"/>
              <a:gd name="connsiteX1648" fmla="*/ 3594179 w 5181600"/>
              <a:gd name="connsiteY1648" fmla="*/ 3649229 h 4186237"/>
              <a:gd name="connsiteX1649" fmla="*/ 3592495 w 5181600"/>
              <a:gd name="connsiteY1649" fmla="*/ 3647776 h 4186237"/>
              <a:gd name="connsiteX1650" fmla="*/ 3590138 w 5181600"/>
              <a:gd name="connsiteY1650" fmla="*/ 3645999 h 4186237"/>
              <a:gd name="connsiteX1651" fmla="*/ 3588117 w 5181600"/>
              <a:gd name="connsiteY1651" fmla="*/ 3644061 h 4186237"/>
              <a:gd name="connsiteX1652" fmla="*/ 3586096 w 5181600"/>
              <a:gd name="connsiteY1652" fmla="*/ 3641800 h 4186237"/>
              <a:gd name="connsiteX1653" fmla="*/ 3582391 w 5181600"/>
              <a:gd name="connsiteY1653" fmla="*/ 3636955 h 4186237"/>
              <a:gd name="connsiteX1654" fmla="*/ 3577002 w 5181600"/>
              <a:gd name="connsiteY1654" fmla="*/ 3641477 h 4186237"/>
              <a:gd name="connsiteX1655" fmla="*/ 3571276 w 5181600"/>
              <a:gd name="connsiteY1655" fmla="*/ 3645676 h 4186237"/>
              <a:gd name="connsiteX1656" fmla="*/ 3565550 w 5181600"/>
              <a:gd name="connsiteY1656" fmla="*/ 3649391 h 4186237"/>
              <a:gd name="connsiteX1657" fmla="*/ 3559824 w 5181600"/>
              <a:gd name="connsiteY1657" fmla="*/ 3652783 h 4186237"/>
              <a:gd name="connsiteX1658" fmla="*/ 3553761 w 5181600"/>
              <a:gd name="connsiteY1658" fmla="*/ 3655690 h 4186237"/>
              <a:gd name="connsiteX1659" fmla="*/ 3547699 w 5181600"/>
              <a:gd name="connsiteY1659" fmla="*/ 3658274 h 4186237"/>
              <a:gd name="connsiteX1660" fmla="*/ 3541636 w 5181600"/>
              <a:gd name="connsiteY1660" fmla="*/ 3660696 h 4186237"/>
              <a:gd name="connsiteX1661" fmla="*/ 3535573 w 5181600"/>
              <a:gd name="connsiteY1661" fmla="*/ 3662473 h 4186237"/>
              <a:gd name="connsiteX1662" fmla="*/ 3529174 w 5181600"/>
              <a:gd name="connsiteY1662" fmla="*/ 3664088 h 4186237"/>
              <a:gd name="connsiteX1663" fmla="*/ 3522774 w 5181600"/>
              <a:gd name="connsiteY1663" fmla="*/ 3665380 h 4186237"/>
              <a:gd name="connsiteX1664" fmla="*/ 3516375 w 5181600"/>
              <a:gd name="connsiteY1664" fmla="*/ 3666511 h 4186237"/>
              <a:gd name="connsiteX1665" fmla="*/ 3509975 w 5181600"/>
              <a:gd name="connsiteY1665" fmla="*/ 3667480 h 4186237"/>
              <a:gd name="connsiteX1666" fmla="*/ 3503239 w 5181600"/>
              <a:gd name="connsiteY1666" fmla="*/ 3667964 h 4186237"/>
              <a:gd name="connsiteX1667" fmla="*/ 3496839 w 5181600"/>
              <a:gd name="connsiteY1667" fmla="*/ 3668449 h 4186237"/>
              <a:gd name="connsiteX1668" fmla="*/ 3490103 w 5181600"/>
              <a:gd name="connsiteY1668" fmla="*/ 3668610 h 4186237"/>
              <a:gd name="connsiteX1669" fmla="*/ 3483366 w 5181600"/>
              <a:gd name="connsiteY1669" fmla="*/ 3668610 h 4186237"/>
              <a:gd name="connsiteX1670" fmla="*/ 3476967 w 5181600"/>
              <a:gd name="connsiteY1670" fmla="*/ 3668449 h 4186237"/>
              <a:gd name="connsiteX1671" fmla="*/ 3469894 w 5181600"/>
              <a:gd name="connsiteY1671" fmla="*/ 3668126 h 4186237"/>
              <a:gd name="connsiteX1672" fmla="*/ 3463494 w 5181600"/>
              <a:gd name="connsiteY1672" fmla="*/ 3667641 h 4186237"/>
              <a:gd name="connsiteX1673" fmla="*/ 3456421 w 5181600"/>
              <a:gd name="connsiteY1673" fmla="*/ 3667157 h 4186237"/>
              <a:gd name="connsiteX1674" fmla="*/ 3442612 w 5181600"/>
              <a:gd name="connsiteY1674" fmla="*/ 3665865 h 4186237"/>
              <a:gd name="connsiteX1675" fmla="*/ 3428802 w 5181600"/>
              <a:gd name="connsiteY1675" fmla="*/ 3664088 h 4186237"/>
              <a:gd name="connsiteX1676" fmla="*/ 3401520 w 5181600"/>
              <a:gd name="connsiteY1676" fmla="*/ 3661019 h 4186237"/>
              <a:gd name="connsiteX1677" fmla="*/ 3387710 w 5181600"/>
              <a:gd name="connsiteY1677" fmla="*/ 3659727 h 4186237"/>
              <a:gd name="connsiteX1678" fmla="*/ 3374238 w 5181600"/>
              <a:gd name="connsiteY1678" fmla="*/ 3658597 h 4186237"/>
              <a:gd name="connsiteX1679" fmla="*/ 3366828 w 5181600"/>
              <a:gd name="connsiteY1679" fmla="*/ 3647937 h 4186237"/>
              <a:gd name="connsiteX1680" fmla="*/ 3359418 w 5181600"/>
              <a:gd name="connsiteY1680" fmla="*/ 3637278 h 4186237"/>
              <a:gd name="connsiteX1681" fmla="*/ 3343924 w 5181600"/>
              <a:gd name="connsiteY1681" fmla="*/ 3616282 h 4186237"/>
              <a:gd name="connsiteX1682" fmla="*/ 3336177 w 5181600"/>
              <a:gd name="connsiteY1682" fmla="*/ 3605623 h 4186237"/>
              <a:gd name="connsiteX1683" fmla="*/ 3328430 w 5181600"/>
              <a:gd name="connsiteY1683" fmla="*/ 3595125 h 4186237"/>
              <a:gd name="connsiteX1684" fmla="*/ 3321694 w 5181600"/>
              <a:gd name="connsiteY1684" fmla="*/ 3584466 h 4186237"/>
              <a:gd name="connsiteX1685" fmla="*/ 3314621 w 5181600"/>
              <a:gd name="connsiteY1685" fmla="*/ 3573483 h 4186237"/>
              <a:gd name="connsiteX1686" fmla="*/ 3308895 w 5181600"/>
              <a:gd name="connsiteY1686" fmla="*/ 3562662 h 4186237"/>
              <a:gd name="connsiteX1687" fmla="*/ 3303506 w 5181600"/>
              <a:gd name="connsiteY1687" fmla="*/ 3551841 h 4186237"/>
              <a:gd name="connsiteX1688" fmla="*/ 3301148 w 5181600"/>
              <a:gd name="connsiteY1688" fmla="*/ 3546189 h 4186237"/>
              <a:gd name="connsiteX1689" fmla="*/ 3299464 w 5181600"/>
              <a:gd name="connsiteY1689" fmla="*/ 3540536 h 4186237"/>
              <a:gd name="connsiteX1690" fmla="*/ 3297443 w 5181600"/>
              <a:gd name="connsiteY1690" fmla="*/ 3534883 h 4186237"/>
              <a:gd name="connsiteX1691" fmla="*/ 3295759 w 5181600"/>
              <a:gd name="connsiteY1691" fmla="*/ 3529230 h 4186237"/>
              <a:gd name="connsiteX1692" fmla="*/ 3294412 w 5181600"/>
              <a:gd name="connsiteY1692" fmla="*/ 3523416 h 4186237"/>
              <a:gd name="connsiteX1693" fmla="*/ 3293738 w 5181600"/>
              <a:gd name="connsiteY1693" fmla="*/ 3517602 h 4186237"/>
              <a:gd name="connsiteX1694" fmla="*/ 3292728 w 5181600"/>
              <a:gd name="connsiteY1694" fmla="*/ 3511626 h 4186237"/>
              <a:gd name="connsiteX1695" fmla="*/ 3292728 w 5181600"/>
              <a:gd name="connsiteY1695" fmla="*/ 3505812 h 4186237"/>
              <a:gd name="connsiteX1696" fmla="*/ 3292728 w 5181600"/>
              <a:gd name="connsiteY1696" fmla="*/ 3499675 h 4186237"/>
              <a:gd name="connsiteX1697" fmla="*/ 3293065 w 5181600"/>
              <a:gd name="connsiteY1697" fmla="*/ 3493699 h 4186237"/>
              <a:gd name="connsiteX1698" fmla="*/ 3294075 w 5181600"/>
              <a:gd name="connsiteY1698" fmla="*/ 3487562 h 4186237"/>
              <a:gd name="connsiteX1699" fmla="*/ 3295422 w 5181600"/>
              <a:gd name="connsiteY1699" fmla="*/ 3481263 h 4186237"/>
              <a:gd name="connsiteX1700" fmla="*/ 3292728 w 5181600"/>
              <a:gd name="connsiteY1700" fmla="*/ 3478841 h 4186237"/>
              <a:gd name="connsiteX1701" fmla="*/ 3290707 w 5181600"/>
              <a:gd name="connsiteY1701" fmla="*/ 3476741 h 4186237"/>
              <a:gd name="connsiteX1702" fmla="*/ 3289023 w 5181600"/>
              <a:gd name="connsiteY1702" fmla="*/ 3474318 h 4186237"/>
              <a:gd name="connsiteX1703" fmla="*/ 3287339 w 5181600"/>
              <a:gd name="connsiteY1703" fmla="*/ 3471734 h 4186237"/>
              <a:gd name="connsiteX1704" fmla="*/ 3285991 w 5181600"/>
              <a:gd name="connsiteY1704" fmla="*/ 3469150 h 4186237"/>
              <a:gd name="connsiteX1705" fmla="*/ 3284644 w 5181600"/>
              <a:gd name="connsiteY1705" fmla="*/ 3466566 h 4186237"/>
              <a:gd name="connsiteX1706" fmla="*/ 3283297 w 5181600"/>
              <a:gd name="connsiteY1706" fmla="*/ 3461236 h 4186237"/>
              <a:gd name="connsiteX1707" fmla="*/ 3282623 w 5181600"/>
              <a:gd name="connsiteY1707" fmla="*/ 3455745 h 4186237"/>
              <a:gd name="connsiteX1708" fmla="*/ 3281613 w 5181600"/>
              <a:gd name="connsiteY1708" fmla="*/ 3450093 h 4186237"/>
              <a:gd name="connsiteX1709" fmla="*/ 3280939 w 5181600"/>
              <a:gd name="connsiteY1709" fmla="*/ 3438949 h 4186237"/>
              <a:gd name="connsiteX1710" fmla="*/ 3280265 w 5181600"/>
              <a:gd name="connsiteY1710" fmla="*/ 3433457 h 4186237"/>
              <a:gd name="connsiteX1711" fmla="*/ 3278918 w 5181600"/>
              <a:gd name="connsiteY1711" fmla="*/ 3427805 h 4186237"/>
              <a:gd name="connsiteX1712" fmla="*/ 3277234 w 5181600"/>
              <a:gd name="connsiteY1712" fmla="*/ 3422475 h 4186237"/>
              <a:gd name="connsiteX1713" fmla="*/ 3275887 w 5181600"/>
              <a:gd name="connsiteY1713" fmla="*/ 3419891 h 4186237"/>
              <a:gd name="connsiteX1714" fmla="*/ 3274540 w 5181600"/>
              <a:gd name="connsiteY1714" fmla="*/ 3417630 h 4186237"/>
              <a:gd name="connsiteX1715" fmla="*/ 3272519 w 5181600"/>
              <a:gd name="connsiteY1715" fmla="*/ 3415046 h 4186237"/>
              <a:gd name="connsiteX1716" fmla="*/ 3270498 w 5181600"/>
              <a:gd name="connsiteY1716" fmla="*/ 3412623 h 4186237"/>
              <a:gd name="connsiteX1717" fmla="*/ 3268140 w 5181600"/>
              <a:gd name="connsiteY1717" fmla="*/ 3410362 h 4186237"/>
              <a:gd name="connsiteX1718" fmla="*/ 3265109 w 5181600"/>
              <a:gd name="connsiteY1718" fmla="*/ 3408101 h 4186237"/>
              <a:gd name="connsiteX1719" fmla="*/ 3262077 w 5181600"/>
              <a:gd name="connsiteY1719" fmla="*/ 3406001 h 4186237"/>
              <a:gd name="connsiteX1720" fmla="*/ 3258709 w 5181600"/>
              <a:gd name="connsiteY1720" fmla="*/ 3403902 h 4186237"/>
              <a:gd name="connsiteX1721" fmla="*/ 3254667 w 5181600"/>
              <a:gd name="connsiteY1721" fmla="*/ 3401964 h 4186237"/>
              <a:gd name="connsiteX1722" fmla="*/ 3250289 w 5181600"/>
              <a:gd name="connsiteY1722" fmla="*/ 3400026 h 4186237"/>
              <a:gd name="connsiteX1723" fmla="*/ 3248941 w 5181600"/>
              <a:gd name="connsiteY1723" fmla="*/ 3439110 h 4186237"/>
              <a:gd name="connsiteX1724" fmla="*/ 3247931 w 5181600"/>
              <a:gd name="connsiteY1724" fmla="*/ 3458491 h 4186237"/>
              <a:gd name="connsiteX1725" fmla="*/ 3246921 w 5181600"/>
              <a:gd name="connsiteY1725" fmla="*/ 3478033 h 4186237"/>
              <a:gd name="connsiteX1726" fmla="*/ 3245236 w 5181600"/>
              <a:gd name="connsiteY1726" fmla="*/ 3497252 h 4186237"/>
              <a:gd name="connsiteX1727" fmla="*/ 3243216 w 5181600"/>
              <a:gd name="connsiteY1727" fmla="*/ 3516633 h 4186237"/>
              <a:gd name="connsiteX1728" fmla="*/ 3241531 w 5181600"/>
              <a:gd name="connsiteY1728" fmla="*/ 3536014 h 4186237"/>
              <a:gd name="connsiteX1729" fmla="*/ 3238837 w 5181600"/>
              <a:gd name="connsiteY1729" fmla="*/ 3555394 h 4186237"/>
              <a:gd name="connsiteX1730" fmla="*/ 3235469 w 5181600"/>
              <a:gd name="connsiteY1730" fmla="*/ 3574614 h 4186237"/>
              <a:gd name="connsiteX1731" fmla="*/ 3232101 w 5181600"/>
              <a:gd name="connsiteY1731" fmla="*/ 3593833 h 4186237"/>
              <a:gd name="connsiteX1732" fmla="*/ 3228396 w 5181600"/>
              <a:gd name="connsiteY1732" fmla="*/ 3613214 h 4186237"/>
              <a:gd name="connsiteX1733" fmla="*/ 3224017 w 5181600"/>
              <a:gd name="connsiteY1733" fmla="*/ 3632271 h 4186237"/>
              <a:gd name="connsiteX1734" fmla="*/ 3218965 w 5181600"/>
              <a:gd name="connsiteY1734" fmla="*/ 3651491 h 4186237"/>
              <a:gd name="connsiteX1735" fmla="*/ 3213239 w 5181600"/>
              <a:gd name="connsiteY1735" fmla="*/ 3670548 h 4186237"/>
              <a:gd name="connsiteX1736" fmla="*/ 3207176 w 5181600"/>
              <a:gd name="connsiteY1736" fmla="*/ 3689606 h 4186237"/>
              <a:gd name="connsiteX1737" fmla="*/ 3200440 w 5181600"/>
              <a:gd name="connsiteY1737" fmla="*/ 3708664 h 4186237"/>
              <a:gd name="connsiteX1738" fmla="*/ 3199092 w 5181600"/>
              <a:gd name="connsiteY1738" fmla="*/ 3718839 h 4186237"/>
              <a:gd name="connsiteX1739" fmla="*/ 3197745 w 5181600"/>
              <a:gd name="connsiteY1739" fmla="*/ 3729013 h 4186237"/>
              <a:gd name="connsiteX1740" fmla="*/ 3195387 w 5181600"/>
              <a:gd name="connsiteY1740" fmla="*/ 3738865 h 4186237"/>
              <a:gd name="connsiteX1741" fmla="*/ 3192356 w 5181600"/>
              <a:gd name="connsiteY1741" fmla="*/ 3748879 h 4186237"/>
              <a:gd name="connsiteX1742" fmla="*/ 3188651 w 5181600"/>
              <a:gd name="connsiteY1742" fmla="*/ 3758569 h 4186237"/>
              <a:gd name="connsiteX1743" fmla="*/ 3184946 w 5181600"/>
              <a:gd name="connsiteY1743" fmla="*/ 3768421 h 4186237"/>
              <a:gd name="connsiteX1744" fmla="*/ 3180568 w 5181600"/>
              <a:gd name="connsiteY1744" fmla="*/ 3777950 h 4186237"/>
              <a:gd name="connsiteX1745" fmla="*/ 3176526 w 5181600"/>
              <a:gd name="connsiteY1745" fmla="*/ 3787479 h 4186237"/>
              <a:gd name="connsiteX1746" fmla="*/ 3171473 w 5181600"/>
              <a:gd name="connsiteY1746" fmla="*/ 3797169 h 4186237"/>
              <a:gd name="connsiteX1747" fmla="*/ 3166421 w 5181600"/>
              <a:gd name="connsiteY1747" fmla="*/ 3806698 h 4186237"/>
              <a:gd name="connsiteX1748" fmla="*/ 3156653 w 5181600"/>
              <a:gd name="connsiteY1748" fmla="*/ 3825594 h 4186237"/>
              <a:gd name="connsiteX1749" fmla="*/ 3146212 w 5181600"/>
              <a:gd name="connsiteY1749" fmla="*/ 3844652 h 4186237"/>
              <a:gd name="connsiteX1750" fmla="*/ 3136108 w 5181600"/>
              <a:gd name="connsiteY1750" fmla="*/ 3863548 h 4186237"/>
              <a:gd name="connsiteX1751" fmla="*/ 3135771 w 5181600"/>
              <a:gd name="connsiteY1751" fmla="*/ 3868070 h 4186237"/>
              <a:gd name="connsiteX1752" fmla="*/ 3135097 w 5181600"/>
              <a:gd name="connsiteY1752" fmla="*/ 3872269 h 4186237"/>
              <a:gd name="connsiteX1753" fmla="*/ 3133076 w 5181600"/>
              <a:gd name="connsiteY1753" fmla="*/ 3876307 h 4186237"/>
              <a:gd name="connsiteX1754" fmla="*/ 3131055 w 5181600"/>
              <a:gd name="connsiteY1754" fmla="*/ 3880183 h 4186237"/>
              <a:gd name="connsiteX1755" fmla="*/ 3128024 w 5181600"/>
              <a:gd name="connsiteY1755" fmla="*/ 3883898 h 4186237"/>
              <a:gd name="connsiteX1756" fmla="*/ 3124993 w 5181600"/>
              <a:gd name="connsiteY1756" fmla="*/ 3887289 h 4186237"/>
              <a:gd name="connsiteX1757" fmla="*/ 3121288 w 5181600"/>
              <a:gd name="connsiteY1757" fmla="*/ 3890843 h 4186237"/>
              <a:gd name="connsiteX1758" fmla="*/ 3116909 w 5181600"/>
              <a:gd name="connsiteY1758" fmla="*/ 3894396 h 4186237"/>
              <a:gd name="connsiteX1759" fmla="*/ 3114214 w 5181600"/>
              <a:gd name="connsiteY1759" fmla="*/ 3895688 h 4186237"/>
              <a:gd name="connsiteX1760" fmla="*/ 3111183 w 5181600"/>
              <a:gd name="connsiteY1760" fmla="*/ 3897141 h 4186237"/>
              <a:gd name="connsiteX1761" fmla="*/ 3106131 w 5181600"/>
              <a:gd name="connsiteY1761" fmla="*/ 3900048 h 4186237"/>
              <a:gd name="connsiteX1762" fmla="*/ 3101079 w 5181600"/>
              <a:gd name="connsiteY1762" fmla="*/ 3903602 h 4186237"/>
              <a:gd name="connsiteX1763" fmla="*/ 3096700 w 5181600"/>
              <a:gd name="connsiteY1763" fmla="*/ 3906993 h 4186237"/>
              <a:gd name="connsiteX1764" fmla="*/ 3092321 w 5181600"/>
              <a:gd name="connsiteY1764" fmla="*/ 3910708 h 4186237"/>
              <a:gd name="connsiteX1765" fmla="*/ 3088616 w 5181600"/>
              <a:gd name="connsiteY1765" fmla="*/ 3914584 h 4186237"/>
              <a:gd name="connsiteX1766" fmla="*/ 3080533 w 5181600"/>
              <a:gd name="connsiteY1766" fmla="*/ 3922336 h 4186237"/>
              <a:gd name="connsiteX1767" fmla="*/ 3076154 w 5181600"/>
              <a:gd name="connsiteY1767" fmla="*/ 3926212 h 4186237"/>
              <a:gd name="connsiteX1768" fmla="*/ 3072112 w 5181600"/>
              <a:gd name="connsiteY1768" fmla="*/ 3929766 h 4186237"/>
              <a:gd name="connsiteX1769" fmla="*/ 3067060 w 5181600"/>
              <a:gd name="connsiteY1769" fmla="*/ 3933157 h 4186237"/>
              <a:gd name="connsiteX1770" fmla="*/ 3062008 w 5181600"/>
              <a:gd name="connsiteY1770" fmla="*/ 3936549 h 4186237"/>
              <a:gd name="connsiteX1771" fmla="*/ 3056619 w 5181600"/>
              <a:gd name="connsiteY1771" fmla="*/ 3939294 h 4186237"/>
              <a:gd name="connsiteX1772" fmla="*/ 3053924 w 5181600"/>
              <a:gd name="connsiteY1772" fmla="*/ 3940748 h 4186237"/>
              <a:gd name="connsiteX1773" fmla="*/ 3050893 w 5181600"/>
              <a:gd name="connsiteY1773" fmla="*/ 3941878 h 4186237"/>
              <a:gd name="connsiteX1774" fmla="*/ 3047525 w 5181600"/>
              <a:gd name="connsiteY1774" fmla="*/ 3943009 h 4186237"/>
              <a:gd name="connsiteX1775" fmla="*/ 3043820 w 5181600"/>
              <a:gd name="connsiteY1775" fmla="*/ 3944140 h 4186237"/>
              <a:gd name="connsiteX1776" fmla="*/ 3040451 w 5181600"/>
              <a:gd name="connsiteY1776" fmla="*/ 3944786 h 4186237"/>
              <a:gd name="connsiteX1777" fmla="*/ 3036746 w 5181600"/>
              <a:gd name="connsiteY1777" fmla="*/ 3945755 h 4186237"/>
              <a:gd name="connsiteX1778" fmla="*/ 3033715 w 5181600"/>
              <a:gd name="connsiteY1778" fmla="*/ 3950761 h 4186237"/>
              <a:gd name="connsiteX1779" fmla="*/ 3030010 w 5181600"/>
              <a:gd name="connsiteY1779" fmla="*/ 3955445 h 4186237"/>
              <a:gd name="connsiteX1780" fmla="*/ 3026305 w 5181600"/>
              <a:gd name="connsiteY1780" fmla="*/ 3959483 h 4186237"/>
              <a:gd name="connsiteX1781" fmla="*/ 3021590 w 5181600"/>
              <a:gd name="connsiteY1781" fmla="*/ 3963359 h 4186237"/>
              <a:gd name="connsiteX1782" fmla="*/ 3017211 w 5181600"/>
              <a:gd name="connsiteY1782" fmla="*/ 3966750 h 4186237"/>
              <a:gd name="connsiteX1783" fmla="*/ 3012159 w 5181600"/>
              <a:gd name="connsiteY1783" fmla="*/ 3969819 h 4186237"/>
              <a:gd name="connsiteX1784" fmla="*/ 3006770 w 5181600"/>
              <a:gd name="connsiteY1784" fmla="*/ 3972565 h 4186237"/>
              <a:gd name="connsiteX1785" fmla="*/ 3001044 w 5181600"/>
              <a:gd name="connsiteY1785" fmla="*/ 3974987 h 4186237"/>
              <a:gd name="connsiteX1786" fmla="*/ 2994981 w 5181600"/>
              <a:gd name="connsiteY1786" fmla="*/ 3977087 h 4186237"/>
              <a:gd name="connsiteX1787" fmla="*/ 2988582 w 5181600"/>
              <a:gd name="connsiteY1787" fmla="*/ 3978863 h 4186237"/>
              <a:gd name="connsiteX1788" fmla="*/ 2981845 w 5181600"/>
              <a:gd name="connsiteY1788" fmla="*/ 3980317 h 4186237"/>
              <a:gd name="connsiteX1789" fmla="*/ 2974772 w 5181600"/>
              <a:gd name="connsiteY1789" fmla="*/ 3981770 h 4186237"/>
              <a:gd name="connsiteX1790" fmla="*/ 2967699 w 5181600"/>
              <a:gd name="connsiteY1790" fmla="*/ 3982901 h 4186237"/>
              <a:gd name="connsiteX1791" fmla="*/ 2960289 w 5181600"/>
              <a:gd name="connsiteY1791" fmla="*/ 3984032 h 4186237"/>
              <a:gd name="connsiteX1792" fmla="*/ 2952542 w 5181600"/>
              <a:gd name="connsiteY1792" fmla="*/ 3985001 h 4186237"/>
              <a:gd name="connsiteX1793" fmla="*/ 2944795 w 5181600"/>
              <a:gd name="connsiteY1793" fmla="*/ 3985647 h 4186237"/>
              <a:gd name="connsiteX1794" fmla="*/ 2931323 w 5181600"/>
              <a:gd name="connsiteY1794" fmla="*/ 3986616 h 4186237"/>
              <a:gd name="connsiteX1795" fmla="*/ 2917850 w 5181600"/>
              <a:gd name="connsiteY1795" fmla="*/ 3987100 h 4186237"/>
              <a:gd name="connsiteX1796" fmla="*/ 2904714 w 5181600"/>
              <a:gd name="connsiteY1796" fmla="*/ 3987585 h 4186237"/>
              <a:gd name="connsiteX1797" fmla="*/ 2891241 w 5181600"/>
              <a:gd name="connsiteY1797" fmla="*/ 3987585 h 4186237"/>
              <a:gd name="connsiteX1798" fmla="*/ 2878105 w 5181600"/>
              <a:gd name="connsiteY1798" fmla="*/ 3987423 h 4186237"/>
              <a:gd name="connsiteX1799" fmla="*/ 2864633 w 5181600"/>
              <a:gd name="connsiteY1799" fmla="*/ 3986939 h 4186237"/>
              <a:gd name="connsiteX1800" fmla="*/ 2851497 w 5181600"/>
              <a:gd name="connsiteY1800" fmla="*/ 3986293 h 4186237"/>
              <a:gd name="connsiteX1801" fmla="*/ 2838024 w 5181600"/>
              <a:gd name="connsiteY1801" fmla="*/ 3985485 h 4186237"/>
              <a:gd name="connsiteX1802" fmla="*/ 2811752 w 5181600"/>
              <a:gd name="connsiteY1802" fmla="*/ 3983709 h 4186237"/>
              <a:gd name="connsiteX1803" fmla="*/ 2785481 w 5181600"/>
              <a:gd name="connsiteY1803" fmla="*/ 3981609 h 4186237"/>
              <a:gd name="connsiteX1804" fmla="*/ 2758872 w 5181600"/>
              <a:gd name="connsiteY1804" fmla="*/ 3979509 h 4186237"/>
              <a:gd name="connsiteX1805" fmla="*/ 2746073 w 5181600"/>
              <a:gd name="connsiteY1805" fmla="*/ 3978540 h 4186237"/>
              <a:gd name="connsiteX1806" fmla="*/ 2732600 w 5181600"/>
              <a:gd name="connsiteY1806" fmla="*/ 3977733 h 4186237"/>
              <a:gd name="connsiteX1807" fmla="*/ 2725190 w 5181600"/>
              <a:gd name="connsiteY1807" fmla="*/ 3977087 h 4186237"/>
              <a:gd name="connsiteX1808" fmla="*/ 2718454 w 5181600"/>
              <a:gd name="connsiteY1808" fmla="*/ 3976118 h 4186237"/>
              <a:gd name="connsiteX1809" fmla="*/ 2712054 w 5181600"/>
              <a:gd name="connsiteY1809" fmla="*/ 3974826 h 4186237"/>
              <a:gd name="connsiteX1810" fmla="*/ 2705992 w 5181600"/>
              <a:gd name="connsiteY1810" fmla="*/ 3973372 h 4186237"/>
              <a:gd name="connsiteX1811" fmla="*/ 2700603 w 5181600"/>
              <a:gd name="connsiteY1811" fmla="*/ 3971434 h 4186237"/>
              <a:gd name="connsiteX1812" fmla="*/ 2695214 w 5181600"/>
              <a:gd name="connsiteY1812" fmla="*/ 3969334 h 4186237"/>
              <a:gd name="connsiteX1813" fmla="*/ 2690498 w 5181600"/>
              <a:gd name="connsiteY1813" fmla="*/ 3966750 h 4186237"/>
              <a:gd name="connsiteX1814" fmla="*/ 2686456 w 5181600"/>
              <a:gd name="connsiteY1814" fmla="*/ 3964166 h 4186237"/>
              <a:gd name="connsiteX1815" fmla="*/ 2682078 w 5181600"/>
              <a:gd name="connsiteY1815" fmla="*/ 3961259 h 4186237"/>
              <a:gd name="connsiteX1816" fmla="*/ 2678709 w 5181600"/>
              <a:gd name="connsiteY1816" fmla="*/ 3957868 h 4186237"/>
              <a:gd name="connsiteX1817" fmla="*/ 2675341 w 5181600"/>
              <a:gd name="connsiteY1817" fmla="*/ 3954637 h 4186237"/>
              <a:gd name="connsiteX1818" fmla="*/ 2672647 w 5181600"/>
              <a:gd name="connsiteY1818" fmla="*/ 3950923 h 4186237"/>
              <a:gd name="connsiteX1819" fmla="*/ 2669952 w 5181600"/>
              <a:gd name="connsiteY1819" fmla="*/ 3947208 h 4186237"/>
              <a:gd name="connsiteX1820" fmla="*/ 2667931 w 5181600"/>
              <a:gd name="connsiteY1820" fmla="*/ 3943171 h 4186237"/>
              <a:gd name="connsiteX1821" fmla="*/ 2665910 w 5181600"/>
              <a:gd name="connsiteY1821" fmla="*/ 3939133 h 4186237"/>
              <a:gd name="connsiteX1822" fmla="*/ 2664563 w 5181600"/>
              <a:gd name="connsiteY1822" fmla="*/ 3934934 h 4186237"/>
              <a:gd name="connsiteX1823" fmla="*/ 2659511 w 5181600"/>
              <a:gd name="connsiteY1823" fmla="*/ 3920075 h 4186237"/>
              <a:gd name="connsiteX1824" fmla="*/ 2654459 w 5181600"/>
              <a:gd name="connsiteY1824" fmla="*/ 3905540 h 4186237"/>
              <a:gd name="connsiteX1825" fmla="*/ 2644017 w 5181600"/>
              <a:gd name="connsiteY1825" fmla="*/ 3876307 h 4186237"/>
              <a:gd name="connsiteX1826" fmla="*/ 2633913 w 5181600"/>
              <a:gd name="connsiteY1826" fmla="*/ 3847236 h 4186237"/>
              <a:gd name="connsiteX1827" fmla="*/ 2628860 w 5181600"/>
              <a:gd name="connsiteY1827" fmla="*/ 3832539 h 4186237"/>
              <a:gd name="connsiteX1828" fmla="*/ 2624145 w 5181600"/>
              <a:gd name="connsiteY1828" fmla="*/ 3818003 h 4186237"/>
              <a:gd name="connsiteX1829" fmla="*/ 2620103 w 5181600"/>
              <a:gd name="connsiteY1829" fmla="*/ 3803145 h 4186237"/>
              <a:gd name="connsiteX1830" fmla="*/ 2616061 w 5181600"/>
              <a:gd name="connsiteY1830" fmla="*/ 3788448 h 4186237"/>
              <a:gd name="connsiteX1831" fmla="*/ 2613030 w 5181600"/>
              <a:gd name="connsiteY1831" fmla="*/ 3773589 h 4186237"/>
              <a:gd name="connsiteX1832" fmla="*/ 2610336 w 5181600"/>
              <a:gd name="connsiteY1832" fmla="*/ 3758731 h 4186237"/>
              <a:gd name="connsiteX1833" fmla="*/ 2608988 w 5181600"/>
              <a:gd name="connsiteY1833" fmla="*/ 3743872 h 4186237"/>
              <a:gd name="connsiteX1834" fmla="*/ 2607978 w 5181600"/>
              <a:gd name="connsiteY1834" fmla="*/ 3736281 h 4186237"/>
              <a:gd name="connsiteX1835" fmla="*/ 2607978 w 5181600"/>
              <a:gd name="connsiteY1835" fmla="*/ 3728852 h 4186237"/>
              <a:gd name="connsiteX1836" fmla="*/ 2607641 w 5181600"/>
              <a:gd name="connsiteY1836" fmla="*/ 3721261 h 4186237"/>
              <a:gd name="connsiteX1837" fmla="*/ 2607978 w 5181600"/>
              <a:gd name="connsiteY1837" fmla="*/ 3713670 h 4186237"/>
              <a:gd name="connsiteX1838" fmla="*/ 2608315 w 5181600"/>
              <a:gd name="connsiteY1838" fmla="*/ 3705918 h 4186237"/>
              <a:gd name="connsiteX1839" fmla="*/ 2609325 w 5181600"/>
              <a:gd name="connsiteY1839" fmla="*/ 3698327 h 4186237"/>
              <a:gd name="connsiteX1840" fmla="*/ 2594168 w 5181600"/>
              <a:gd name="connsiteY1840" fmla="*/ 3677655 h 4186237"/>
              <a:gd name="connsiteX1841" fmla="*/ 2562844 w 5181600"/>
              <a:gd name="connsiteY1841" fmla="*/ 3667480 h 4186237"/>
              <a:gd name="connsiteX1842" fmla="*/ 2528826 w 5181600"/>
              <a:gd name="connsiteY1842" fmla="*/ 3801691 h 4186237"/>
              <a:gd name="connsiteX1843" fmla="*/ 2529836 w 5181600"/>
              <a:gd name="connsiteY1843" fmla="*/ 3806375 h 4186237"/>
              <a:gd name="connsiteX1844" fmla="*/ 2530173 w 5181600"/>
              <a:gd name="connsiteY1844" fmla="*/ 3810897 h 4186237"/>
              <a:gd name="connsiteX1845" fmla="*/ 2530173 w 5181600"/>
              <a:gd name="connsiteY1845" fmla="*/ 3815581 h 4186237"/>
              <a:gd name="connsiteX1846" fmla="*/ 2530173 w 5181600"/>
              <a:gd name="connsiteY1846" fmla="*/ 3820103 h 4186237"/>
              <a:gd name="connsiteX1847" fmla="*/ 2529499 w 5181600"/>
              <a:gd name="connsiteY1847" fmla="*/ 3824625 h 4186237"/>
              <a:gd name="connsiteX1848" fmla="*/ 2528489 w 5181600"/>
              <a:gd name="connsiteY1848" fmla="*/ 3829147 h 4186237"/>
              <a:gd name="connsiteX1849" fmla="*/ 2526805 w 5181600"/>
              <a:gd name="connsiteY1849" fmla="*/ 3838030 h 4186237"/>
              <a:gd name="connsiteX1850" fmla="*/ 2523437 w 5181600"/>
              <a:gd name="connsiteY1850" fmla="*/ 3847074 h 4186237"/>
              <a:gd name="connsiteX1851" fmla="*/ 2520068 w 5181600"/>
              <a:gd name="connsiteY1851" fmla="*/ 3855796 h 4186237"/>
              <a:gd name="connsiteX1852" fmla="*/ 2512995 w 5181600"/>
              <a:gd name="connsiteY1852" fmla="*/ 3873561 h 4186237"/>
              <a:gd name="connsiteX1853" fmla="*/ 2512995 w 5181600"/>
              <a:gd name="connsiteY1853" fmla="*/ 3879537 h 4186237"/>
              <a:gd name="connsiteX1854" fmla="*/ 2511648 w 5181600"/>
              <a:gd name="connsiteY1854" fmla="*/ 3885513 h 4186237"/>
              <a:gd name="connsiteX1855" fmla="*/ 2510301 w 5181600"/>
              <a:gd name="connsiteY1855" fmla="*/ 3891166 h 4186237"/>
              <a:gd name="connsiteX1856" fmla="*/ 2508280 w 5181600"/>
              <a:gd name="connsiteY1856" fmla="*/ 3896980 h 4186237"/>
              <a:gd name="connsiteX1857" fmla="*/ 2505585 w 5181600"/>
              <a:gd name="connsiteY1857" fmla="*/ 3902471 h 4186237"/>
              <a:gd name="connsiteX1858" fmla="*/ 2502554 w 5181600"/>
              <a:gd name="connsiteY1858" fmla="*/ 3907962 h 4186237"/>
              <a:gd name="connsiteX1859" fmla="*/ 2498849 w 5181600"/>
              <a:gd name="connsiteY1859" fmla="*/ 3913453 h 4186237"/>
              <a:gd name="connsiteX1860" fmla="*/ 2495144 w 5181600"/>
              <a:gd name="connsiteY1860" fmla="*/ 3918783 h 4186237"/>
              <a:gd name="connsiteX1861" fmla="*/ 2487397 w 5181600"/>
              <a:gd name="connsiteY1861" fmla="*/ 3929927 h 4186237"/>
              <a:gd name="connsiteX1862" fmla="*/ 2484029 w 5181600"/>
              <a:gd name="connsiteY1862" fmla="*/ 3935257 h 4186237"/>
              <a:gd name="connsiteX1863" fmla="*/ 2480661 w 5181600"/>
              <a:gd name="connsiteY1863" fmla="*/ 3940909 h 4186237"/>
              <a:gd name="connsiteX1864" fmla="*/ 2476956 w 5181600"/>
              <a:gd name="connsiteY1864" fmla="*/ 3946401 h 4186237"/>
              <a:gd name="connsiteX1865" fmla="*/ 2474598 w 5181600"/>
              <a:gd name="connsiteY1865" fmla="*/ 3952215 h 4186237"/>
              <a:gd name="connsiteX1866" fmla="*/ 2472240 w 5181600"/>
              <a:gd name="connsiteY1866" fmla="*/ 3958029 h 4186237"/>
              <a:gd name="connsiteX1867" fmla="*/ 2470556 w 5181600"/>
              <a:gd name="connsiteY1867" fmla="*/ 3964166 h 4186237"/>
              <a:gd name="connsiteX1868" fmla="*/ 2469883 w 5181600"/>
              <a:gd name="connsiteY1868" fmla="*/ 3965458 h 4186237"/>
              <a:gd name="connsiteX1869" fmla="*/ 2469209 w 5181600"/>
              <a:gd name="connsiteY1869" fmla="*/ 3966589 h 4186237"/>
              <a:gd name="connsiteX1870" fmla="*/ 2467862 w 5181600"/>
              <a:gd name="connsiteY1870" fmla="*/ 3968042 h 4186237"/>
              <a:gd name="connsiteX1871" fmla="*/ 2466514 w 5181600"/>
              <a:gd name="connsiteY1871" fmla="*/ 3969334 h 4186237"/>
              <a:gd name="connsiteX1872" fmla="*/ 2462473 w 5181600"/>
              <a:gd name="connsiteY1872" fmla="*/ 3972242 h 4186237"/>
              <a:gd name="connsiteX1873" fmla="*/ 2457420 w 5181600"/>
              <a:gd name="connsiteY1873" fmla="*/ 3975310 h 4186237"/>
              <a:gd name="connsiteX1874" fmla="*/ 2451358 w 5181600"/>
              <a:gd name="connsiteY1874" fmla="*/ 3978540 h 4186237"/>
              <a:gd name="connsiteX1875" fmla="*/ 2444958 w 5181600"/>
              <a:gd name="connsiteY1875" fmla="*/ 3981609 h 4186237"/>
              <a:gd name="connsiteX1876" fmla="*/ 2437211 w 5181600"/>
              <a:gd name="connsiteY1876" fmla="*/ 3984839 h 4186237"/>
              <a:gd name="connsiteX1877" fmla="*/ 2429465 w 5181600"/>
              <a:gd name="connsiteY1877" fmla="*/ 3987908 h 4186237"/>
              <a:gd name="connsiteX1878" fmla="*/ 2421044 w 5181600"/>
              <a:gd name="connsiteY1878" fmla="*/ 3990976 h 4186237"/>
              <a:gd name="connsiteX1879" fmla="*/ 2412624 w 5181600"/>
              <a:gd name="connsiteY1879" fmla="*/ 3994045 h 4186237"/>
              <a:gd name="connsiteX1880" fmla="*/ 2404203 w 5181600"/>
              <a:gd name="connsiteY1880" fmla="*/ 3996629 h 4186237"/>
              <a:gd name="connsiteX1881" fmla="*/ 2395783 w 5181600"/>
              <a:gd name="connsiteY1881" fmla="*/ 3998890 h 4186237"/>
              <a:gd name="connsiteX1882" fmla="*/ 2387699 w 5181600"/>
              <a:gd name="connsiteY1882" fmla="*/ 4001151 h 4186237"/>
              <a:gd name="connsiteX1883" fmla="*/ 2379952 w 5181600"/>
              <a:gd name="connsiteY1883" fmla="*/ 4002928 h 4186237"/>
              <a:gd name="connsiteX1884" fmla="*/ 2372879 w 5181600"/>
              <a:gd name="connsiteY1884" fmla="*/ 4004220 h 4186237"/>
              <a:gd name="connsiteX1885" fmla="*/ 2366480 w 5181600"/>
              <a:gd name="connsiteY1885" fmla="*/ 4005350 h 4186237"/>
              <a:gd name="connsiteX1886" fmla="*/ 2356375 w 5181600"/>
              <a:gd name="connsiteY1886" fmla="*/ 4006642 h 4186237"/>
              <a:gd name="connsiteX1887" fmla="*/ 2346271 w 5181600"/>
              <a:gd name="connsiteY1887" fmla="*/ 4008096 h 4186237"/>
              <a:gd name="connsiteX1888" fmla="*/ 2325051 w 5181600"/>
              <a:gd name="connsiteY1888" fmla="*/ 4011649 h 4186237"/>
              <a:gd name="connsiteX1889" fmla="*/ 2314273 w 5181600"/>
              <a:gd name="connsiteY1889" fmla="*/ 4013264 h 4186237"/>
              <a:gd name="connsiteX1890" fmla="*/ 2303495 w 5181600"/>
              <a:gd name="connsiteY1890" fmla="*/ 4014718 h 4186237"/>
              <a:gd name="connsiteX1891" fmla="*/ 2292717 w 5181600"/>
              <a:gd name="connsiteY1891" fmla="*/ 4016333 h 4186237"/>
              <a:gd name="connsiteX1892" fmla="*/ 2281602 w 5181600"/>
              <a:gd name="connsiteY1892" fmla="*/ 4017625 h 4186237"/>
              <a:gd name="connsiteX1893" fmla="*/ 2270824 w 5181600"/>
              <a:gd name="connsiteY1893" fmla="*/ 4018432 h 4186237"/>
              <a:gd name="connsiteX1894" fmla="*/ 2259709 w 5181600"/>
              <a:gd name="connsiteY1894" fmla="*/ 4019078 h 4186237"/>
              <a:gd name="connsiteX1895" fmla="*/ 2254319 w 5181600"/>
              <a:gd name="connsiteY1895" fmla="*/ 4019240 h 4186237"/>
              <a:gd name="connsiteX1896" fmla="*/ 2248594 w 5181600"/>
              <a:gd name="connsiteY1896" fmla="*/ 4019240 h 4186237"/>
              <a:gd name="connsiteX1897" fmla="*/ 2243204 w 5181600"/>
              <a:gd name="connsiteY1897" fmla="*/ 4019240 h 4186237"/>
              <a:gd name="connsiteX1898" fmla="*/ 2237815 w 5181600"/>
              <a:gd name="connsiteY1898" fmla="*/ 4018917 h 4186237"/>
              <a:gd name="connsiteX1899" fmla="*/ 2232090 w 5181600"/>
              <a:gd name="connsiteY1899" fmla="*/ 4018432 h 4186237"/>
              <a:gd name="connsiteX1900" fmla="*/ 2226700 w 5181600"/>
              <a:gd name="connsiteY1900" fmla="*/ 4017948 h 4186237"/>
              <a:gd name="connsiteX1901" fmla="*/ 2220975 w 5181600"/>
              <a:gd name="connsiteY1901" fmla="*/ 4017302 h 4186237"/>
              <a:gd name="connsiteX1902" fmla="*/ 2215585 w 5181600"/>
              <a:gd name="connsiteY1902" fmla="*/ 4016494 h 4186237"/>
              <a:gd name="connsiteX1903" fmla="*/ 2210196 w 5181600"/>
              <a:gd name="connsiteY1903" fmla="*/ 4015364 h 4186237"/>
              <a:gd name="connsiteX1904" fmla="*/ 2204470 w 5181600"/>
              <a:gd name="connsiteY1904" fmla="*/ 4014233 h 4186237"/>
              <a:gd name="connsiteX1905" fmla="*/ 2199081 w 5181600"/>
              <a:gd name="connsiteY1905" fmla="*/ 4012780 h 4186237"/>
              <a:gd name="connsiteX1906" fmla="*/ 2193692 w 5181600"/>
              <a:gd name="connsiteY1906" fmla="*/ 4011165 h 4186237"/>
              <a:gd name="connsiteX1907" fmla="*/ 2196724 w 5181600"/>
              <a:gd name="connsiteY1907" fmla="*/ 4005835 h 4186237"/>
              <a:gd name="connsiteX1908" fmla="*/ 2195376 w 5181600"/>
              <a:gd name="connsiteY1908" fmla="*/ 4005350 h 4186237"/>
              <a:gd name="connsiteX1909" fmla="*/ 2194029 w 5181600"/>
              <a:gd name="connsiteY1909" fmla="*/ 4008419 h 4186237"/>
              <a:gd name="connsiteX1910" fmla="*/ 2193692 w 5181600"/>
              <a:gd name="connsiteY1910" fmla="*/ 4011165 h 4186237"/>
              <a:gd name="connsiteX1911" fmla="*/ 2190661 w 5181600"/>
              <a:gd name="connsiteY1911" fmla="*/ 4009711 h 4186237"/>
              <a:gd name="connsiteX1912" fmla="*/ 2187293 w 5181600"/>
              <a:gd name="connsiteY1912" fmla="*/ 4008419 h 4186237"/>
              <a:gd name="connsiteX1913" fmla="*/ 2183925 w 5181600"/>
              <a:gd name="connsiteY1913" fmla="*/ 4007288 h 4186237"/>
              <a:gd name="connsiteX1914" fmla="*/ 2180556 w 5181600"/>
              <a:gd name="connsiteY1914" fmla="*/ 4006319 h 4186237"/>
              <a:gd name="connsiteX1915" fmla="*/ 2177188 w 5181600"/>
              <a:gd name="connsiteY1915" fmla="*/ 4005512 h 4186237"/>
              <a:gd name="connsiteX1916" fmla="*/ 2173820 w 5181600"/>
              <a:gd name="connsiteY1916" fmla="*/ 4005027 h 4186237"/>
              <a:gd name="connsiteX1917" fmla="*/ 2170115 w 5181600"/>
              <a:gd name="connsiteY1917" fmla="*/ 4004704 h 4186237"/>
              <a:gd name="connsiteX1918" fmla="*/ 2166747 w 5181600"/>
              <a:gd name="connsiteY1918" fmla="*/ 4004543 h 4186237"/>
              <a:gd name="connsiteX1919" fmla="*/ 2163379 w 5181600"/>
              <a:gd name="connsiteY1919" fmla="*/ 4004220 h 4186237"/>
              <a:gd name="connsiteX1920" fmla="*/ 2160011 w 5181600"/>
              <a:gd name="connsiteY1920" fmla="*/ 4004220 h 4186237"/>
              <a:gd name="connsiteX1921" fmla="*/ 2152601 w 5181600"/>
              <a:gd name="connsiteY1921" fmla="*/ 4004543 h 4186237"/>
              <a:gd name="connsiteX1922" fmla="*/ 2145191 w 5181600"/>
              <a:gd name="connsiteY1922" fmla="*/ 4005027 h 4186237"/>
              <a:gd name="connsiteX1923" fmla="*/ 2138117 w 5181600"/>
              <a:gd name="connsiteY1923" fmla="*/ 4005512 h 4186237"/>
              <a:gd name="connsiteX1924" fmla="*/ 2130707 w 5181600"/>
              <a:gd name="connsiteY1924" fmla="*/ 4006158 h 4186237"/>
              <a:gd name="connsiteX1925" fmla="*/ 2123297 w 5181600"/>
              <a:gd name="connsiteY1925" fmla="*/ 4006481 h 4186237"/>
              <a:gd name="connsiteX1926" fmla="*/ 2116224 w 5181600"/>
              <a:gd name="connsiteY1926" fmla="*/ 4006642 h 4186237"/>
              <a:gd name="connsiteX1927" fmla="*/ 2112519 w 5181600"/>
              <a:gd name="connsiteY1927" fmla="*/ 4006481 h 4186237"/>
              <a:gd name="connsiteX1928" fmla="*/ 2109151 w 5181600"/>
              <a:gd name="connsiteY1928" fmla="*/ 4006319 h 4186237"/>
              <a:gd name="connsiteX1929" fmla="*/ 2105783 w 5181600"/>
              <a:gd name="connsiteY1929" fmla="*/ 4006158 h 4186237"/>
              <a:gd name="connsiteX1930" fmla="*/ 2102415 w 5181600"/>
              <a:gd name="connsiteY1930" fmla="*/ 4005512 h 4186237"/>
              <a:gd name="connsiteX1931" fmla="*/ 2098710 w 5181600"/>
              <a:gd name="connsiteY1931" fmla="*/ 4004866 h 4186237"/>
              <a:gd name="connsiteX1932" fmla="*/ 2095342 w 5181600"/>
              <a:gd name="connsiteY1932" fmla="*/ 4004058 h 4186237"/>
              <a:gd name="connsiteX1933" fmla="*/ 2092310 w 5181600"/>
              <a:gd name="connsiteY1933" fmla="*/ 4002928 h 4186237"/>
              <a:gd name="connsiteX1934" fmla="*/ 2088942 w 5181600"/>
              <a:gd name="connsiteY1934" fmla="*/ 4001959 h 4186237"/>
              <a:gd name="connsiteX1935" fmla="*/ 2085911 w 5181600"/>
              <a:gd name="connsiteY1935" fmla="*/ 4000344 h 4186237"/>
              <a:gd name="connsiteX1936" fmla="*/ 2082543 w 5181600"/>
              <a:gd name="connsiteY1936" fmla="*/ 3998567 h 4186237"/>
              <a:gd name="connsiteX1937" fmla="*/ 2077490 w 5181600"/>
              <a:gd name="connsiteY1937" fmla="*/ 3995337 h 4186237"/>
              <a:gd name="connsiteX1938" fmla="*/ 2072101 w 5181600"/>
              <a:gd name="connsiteY1938" fmla="*/ 3991784 h 4186237"/>
              <a:gd name="connsiteX1939" fmla="*/ 2067386 w 5181600"/>
              <a:gd name="connsiteY1939" fmla="*/ 3988069 h 4186237"/>
              <a:gd name="connsiteX1940" fmla="*/ 2063344 w 5181600"/>
              <a:gd name="connsiteY1940" fmla="*/ 3984355 h 4186237"/>
              <a:gd name="connsiteX1941" fmla="*/ 2059639 w 5181600"/>
              <a:gd name="connsiteY1941" fmla="*/ 3980478 h 4186237"/>
              <a:gd name="connsiteX1942" fmla="*/ 2056271 w 5181600"/>
              <a:gd name="connsiteY1942" fmla="*/ 3976602 h 4186237"/>
              <a:gd name="connsiteX1943" fmla="*/ 2053240 w 5181600"/>
              <a:gd name="connsiteY1943" fmla="*/ 3972726 h 4186237"/>
              <a:gd name="connsiteX1944" fmla="*/ 2050545 w 5181600"/>
              <a:gd name="connsiteY1944" fmla="*/ 3968688 h 4186237"/>
              <a:gd name="connsiteX1945" fmla="*/ 2048187 w 5181600"/>
              <a:gd name="connsiteY1945" fmla="*/ 3964651 h 4186237"/>
              <a:gd name="connsiteX1946" fmla="*/ 2046166 w 5181600"/>
              <a:gd name="connsiteY1946" fmla="*/ 3960613 h 4186237"/>
              <a:gd name="connsiteX1947" fmla="*/ 2044145 w 5181600"/>
              <a:gd name="connsiteY1947" fmla="*/ 3956414 h 4186237"/>
              <a:gd name="connsiteX1948" fmla="*/ 2042798 w 5181600"/>
              <a:gd name="connsiteY1948" fmla="*/ 3952376 h 4186237"/>
              <a:gd name="connsiteX1949" fmla="*/ 2040104 w 5181600"/>
              <a:gd name="connsiteY1949" fmla="*/ 3943655 h 4186237"/>
              <a:gd name="connsiteX1950" fmla="*/ 2038420 w 5181600"/>
              <a:gd name="connsiteY1950" fmla="*/ 3935095 h 4186237"/>
              <a:gd name="connsiteX1951" fmla="*/ 2037072 w 5181600"/>
              <a:gd name="connsiteY1951" fmla="*/ 3926374 h 4186237"/>
              <a:gd name="connsiteX1952" fmla="*/ 2035725 w 5181600"/>
              <a:gd name="connsiteY1952" fmla="*/ 3917491 h 4186237"/>
              <a:gd name="connsiteX1953" fmla="*/ 2034041 w 5181600"/>
              <a:gd name="connsiteY1953" fmla="*/ 3899887 h 4186237"/>
              <a:gd name="connsiteX1954" fmla="*/ 2032357 w 5181600"/>
              <a:gd name="connsiteY1954" fmla="*/ 3891166 h 4186237"/>
              <a:gd name="connsiteX1955" fmla="*/ 2030336 w 5181600"/>
              <a:gd name="connsiteY1955" fmla="*/ 3882606 h 4186237"/>
              <a:gd name="connsiteX1956" fmla="*/ 2027641 w 5181600"/>
              <a:gd name="connsiteY1956" fmla="*/ 3874046 h 4186237"/>
              <a:gd name="connsiteX1957" fmla="*/ 2026294 w 5181600"/>
              <a:gd name="connsiteY1957" fmla="*/ 3869847 h 4186237"/>
              <a:gd name="connsiteX1958" fmla="*/ 2024273 w 5181600"/>
              <a:gd name="connsiteY1958" fmla="*/ 3865809 h 4186237"/>
              <a:gd name="connsiteX1959" fmla="*/ 2021242 w 5181600"/>
              <a:gd name="connsiteY1959" fmla="*/ 3858864 h 4186237"/>
              <a:gd name="connsiteX1960" fmla="*/ 2018547 w 5181600"/>
              <a:gd name="connsiteY1960" fmla="*/ 3851920 h 4186237"/>
              <a:gd name="connsiteX1961" fmla="*/ 2016190 w 5181600"/>
              <a:gd name="connsiteY1961" fmla="*/ 3844813 h 4186237"/>
              <a:gd name="connsiteX1962" fmla="*/ 2013832 w 5181600"/>
              <a:gd name="connsiteY1962" fmla="*/ 3837869 h 4186237"/>
              <a:gd name="connsiteX1963" fmla="*/ 2012485 w 5181600"/>
              <a:gd name="connsiteY1963" fmla="*/ 3830601 h 4186237"/>
              <a:gd name="connsiteX1964" fmla="*/ 2011137 w 5181600"/>
              <a:gd name="connsiteY1964" fmla="*/ 3823333 h 4186237"/>
              <a:gd name="connsiteX1965" fmla="*/ 2009116 w 5181600"/>
              <a:gd name="connsiteY1965" fmla="*/ 3808797 h 4186237"/>
              <a:gd name="connsiteX1966" fmla="*/ 2007432 w 5181600"/>
              <a:gd name="connsiteY1966" fmla="*/ 3794100 h 4186237"/>
              <a:gd name="connsiteX1967" fmla="*/ 2005748 w 5181600"/>
              <a:gd name="connsiteY1967" fmla="*/ 3779403 h 4186237"/>
              <a:gd name="connsiteX1968" fmla="*/ 2004401 w 5181600"/>
              <a:gd name="connsiteY1968" fmla="*/ 3764706 h 4186237"/>
              <a:gd name="connsiteX1969" fmla="*/ 2002380 w 5181600"/>
              <a:gd name="connsiteY1969" fmla="*/ 3750171 h 4186237"/>
              <a:gd name="connsiteX1970" fmla="*/ 2002043 w 5181600"/>
              <a:gd name="connsiteY1970" fmla="*/ 3719646 h 4186237"/>
              <a:gd name="connsiteX1971" fmla="*/ 2002043 w 5181600"/>
              <a:gd name="connsiteY1971" fmla="*/ 3688960 h 4186237"/>
              <a:gd name="connsiteX1972" fmla="*/ 1996654 w 5181600"/>
              <a:gd name="connsiteY1972" fmla="*/ 3686214 h 4186237"/>
              <a:gd name="connsiteX1973" fmla="*/ 1992612 w 5181600"/>
              <a:gd name="connsiteY1973" fmla="*/ 3683307 h 4186237"/>
              <a:gd name="connsiteX1974" fmla="*/ 1988907 w 5181600"/>
              <a:gd name="connsiteY1974" fmla="*/ 3680400 h 4186237"/>
              <a:gd name="connsiteX1975" fmla="*/ 1986213 w 5181600"/>
              <a:gd name="connsiteY1975" fmla="*/ 3677170 h 4186237"/>
              <a:gd name="connsiteX1976" fmla="*/ 1984529 w 5181600"/>
              <a:gd name="connsiteY1976" fmla="*/ 3674101 h 4186237"/>
              <a:gd name="connsiteX1977" fmla="*/ 1983181 w 5181600"/>
              <a:gd name="connsiteY1977" fmla="*/ 3671033 h 4186237"/>
              <a:gd name="connsiteX1978" fmla="*/ 1982508 w 5181600"/>
              <a:gd name="connsiteY1978" fmla="*/ 3667641 h 4186237"/>
              <a:gd name="connsiteX1979" fmla="*/ 1982171 w 5181600"/>
              <a:gd name="connsiteY1979" fmla="*/ 3664088 h 4186237"/>
              <a:gd name="connsiteX1980" fmla="*/ 1982171 w 5181600"/>
              <a:gd name="connsiteY1980" fmla="*/ 3660858 h 4186237"/>
              <a:gd name="connsiteX1981" fmla="*/ 1982508 w 5181600"/>
              <a:gd name="connsiteY1981" fmla="*/ 3657305 h 4186237"/>
              <a:gd name="connsiteX1982" fmla="*/ 1983518 w 5181600"/>
              <a:gd name="connsiteY1982" fmla="*/ 3650360 h 4186237"/>
              <a:gd name="connsiteX1983" fmla="*/ 1984866 w 5181600"/>
              <a:gd name="connsiteY1983" fmla="*/ 3643415 h 4186237"/>
              <a:gd name="connsiteX1984" fmla="*/ 1985876 w 5181600"/>
              <a:gd name="connsiteY1984" fmla="*/ 3636471 h 4186237"/>
              <a:gd name="connsiteX1985" fmla="*/ 1971730 w 5181600"/>
              <a:gd name="connsiteY1985" fmla="*/ 3595125 h 4186237"/>
              <a:gd name="connsiteX1986" fmla="*/ 1968698 w 5181600"/>
              <a:gd name="connsiteY1986" fmla="*/ 3590603 h 4186237"/>
              <a:gd name="connsiteX1987" fmla="*/ 1965667 w 5181600"/>
              <a:gd name="connsiteY1987" fmla="*/ 3586404 h 4186237"/>
              <a:gd name="connsiteX1988" fmla="*/ 1962972 w 5181600"/>
              <a:gd name="connsiteY1988" fmla="*/ 3582043 h 4186237"/>
              <a:gd name="connsiteX1989" fmla="*/ 1960615 w 5181600"/>
              <a:gd name="connsiteY1989" fmla="*/ 3577844 h 4186237"/>
              <a:gd name="connsiteX1990" fmla="*/ 1958594 w 5181600"/>
              <a:gd name="connsiteY1990" fmla="*/ 3573322 h 4186237"/>
              <a:gd name="connsiteX1991" fmla="*/ 1957247 w 5181600"/>
              <a:gd name="connsiteY1991" fmla="*/ 3568961 h 4186237"/>
              <a:gd name="connsiteX1992" fmla="*/ 1955562 w 5181600"/>
              <a:gd name="connsiteY1992" fmla="*/ 3564762 h 4186237"/>
              <a:gd name="connsiteX1993" fmla="*/ 1954552 w 5181600"/>
              <a:gd name="connsiteY1993" fmla="*/ 3560240 h 4186237"/>
              <a:gd name="connsiteX1994" fmla="*/ 1952868 w 5181600"/>
              <a:gd name="connsiteY1994" fmla="*/ 3551195 h 4186237"/>
              <a:gd name="connsiteX1995" fmla="*/ 1952194 w 5181600"/>
              <a:gd name="connsiteY1995" fmla="*/ 3542474 h 4186237"/>
              <a:gd name="connsiteX1996" fmla="*/ 1951857 w 5181600"/>
              <a:gd name="connsiteY1996" fmla="*/ 3533591 h 4186237"/>
              <a:gd name="connsiteX1997" fmla="*/ 1951857 w 5181600"/>
              <a:gd name="connsiteY1997" fmla="*/ 3524547 h 4186237"/>
              <a:gd name="connsiteX1998" fmla="*/ 1952868 w 5181600"/>
              <a:gd name="connsiteY1998" fmla="*/ 3506458 h 4186237"/>
              <a:gd name="connsiteX1999" fmla="*/ 1953542 w 5181600"/>
              <a:gd name="connsiteY1999" fmla="*/ 3488531 h 4186237"/>
              <a:gd name="connsiteX2000" fmla="*/ 1953878 w 5181600"/>
              <a:gd name="connsiteY2000" fmla="*/ 3479648 h 4186237"/>
              <a:gd name="connsiteX2001" fmla="*/ 1953542 w 5181600"/>
              <a:gd name="connsiteY2001" fmla="*/ 3470604 h 4186237"/>
              <a:gd name="connsiteX2002" fmla="*/ 1952531 w 5181600"/>
              <a:gd name="connsiteY2002" fmla="*/ 3461721 h 4186237"/>
              <a:gd name="connsiteX2003" fmla="*/ 1950847 w 5181600"/>
              <a:gd name="connsiteY2003" fmla="*/ 3453000 h 4186237"/>
              <a:gd name="connsiteX2004" fmla="*/ 1959941 w 5181600"/>
              <a:gd name="connsiteY2004" fmla="*/ 3449446 h 4186237"/>
              <a:gd name="connsiteX2005" fmla="*/ 1959267 w 5181600"/>
              <a:gd name="connsiteY2005" fmla="*/ 3448316 h 4186237"/>
              <a:gd name="connsiteX2006" fmla="*/ 1950847 w 5181600"/>
              <a:gd name="connsiteY2006" fmla="*/ 3453000 h 4186237"/>
              <a:gd name="connsiteX2007" fmla="*/ 1949163 w 5181600"/>
              <a:gd name="connsiteY2007" fmla="*/ 3451385 h 4186237"/>
              <a:gd name="connsiteX2008" fmla="*/ 1947479 w 5181600"/>
              <a:gd name="connsiteY2008" fmla="*/ 3449770 h 4186237"/>
              <a:gd name="connsiteX2009" fmla="*/ 1945121 w 5181600"/>
              <a:gd name="connsiteY2009" fmla="*/ 3446701 h 4186237"/>
              <a:gd name="connsiteX2010" fmla="*/ 1943437 w 5181600"/>
              <a:gd name="connsiteY2010" fmla="*/ 3443309 h 4186237"/>
              <a:gd name="connsiteX2011" fmla="*/ 1942090 w 5181600"/>
              <a:gd name="connsiteY2011" fmla="*/ 3440079 h 4186237"/>
              <a:gd name="connsiteX2012" fmla="*/ 1941416 w 5181600"/>
              <a:gd name="connsiteY2012" fmla="*/ 3436526 h 4186237"/>
              <a:gd name="connsiteX2013" fmla="*/ 1941079 w 5181600"/>
              <a:gd name="connsiteY2013" fmla="*/ 3432973 h 4186237"/>
              <a:gd name="connsiteX2014" fmla="*/ 1940069 w 5181600"/>
              <a:gd name="connsiteY2014" fmla="*/ 3425867 h 4186237"/>
              <a:gd name="connsiteX2015" fmla="*/ 1939395 w 5181600"/>
              <a:gd name="connsiteY2015" fmla="*/ 3418599 h 4186237"/>
              <a:gd name="connsiteX2016" fmla="*/ 1938722 w 5181600"/>
              <a:gd name="connsiteY2016" fmla="*/ 3415207 h 4186237"/>
              <a:gd name="connsiteX2017" fmla="*/ 1937374 w 5181600"/>
              <a:gd name="connsiteY2017" fmla="*/ 3411816 h 4186237"/>
              <a:gd name="connsiteX2018" fmla="*/ 1936027 w 5181600"/>
              <a:gd name="connsiteY2018" fmla="*/ 3408585 h 4186237"/>
              <a:gd name="connsiteX2019" fmla="*/ 1933332 w 5181600"/>
              <a:gd name="connsiteY2019" fmla="*/ 3405355 h 4186237"/>
              <a:gd name="connsiteX2020" fmla="*/ 1931648 w 5181600"/>
              <a:gd name="connsiteY2020" fmla="*/ 3403740 h 4186237"/>
              <a:gd name="connsiteX2021" fmla="*/ 1930301 w 5181600"/>
              <a:gd name="connsiteY2021" fmla="*/ 3402287 h 4186237"/>
              <a:gd name="connsiteX2022" fmla="*/ 1928280 w 5181600"/>
              <a:gd name="connsiteY2022" fmla="*/ 3400833 h 4186237"/>
              <a:gd name="connsiteX2023" fmla="*/ 1925922 w 5181600"/>
              <a:gd name="connsiteY2023" fmla="*/ 3399541 h 4186237"/>
              <a:gd name="connsiteX2024" fmla="*/ 1906387 w 5181600"/>
              <a:gd name="connsiteY2024" fmla="*/ 3491761 h 4186237"/>
              <a:gd name="connsiteX2025" fmla="*/ 1907061 w 5181600"/>
              <a:gd name="connsiteY2025" fmla="*/ 3500967 h 4186237"/>
              <a:gd name="connsiteX2026" fmla="*/ 1907061 w 5181600"/>
              <a:gd name="connsiteY2026" fmla="*/ 3510173 h 4186237"/>
              <a:gd name="connsiteX2027" fmla="*/ 1906387 w 5181600"/>
              <a:gd name="connsiteY2027" fmla="*/ 3519217 h 4186237"/>
              <a:gd name="connsiteX2028" fmla="*/ 1905040 w 5181600"/>
              <a:gd name="connsiteY2028" fmla="*/ 3528423 h 4186237"/>
              <a:gd name="connsiteX2029" fmla="*/ 1903019 w 5181600"/>
              <a:gd name="connsiteY2029" fmla="*/ 3537467 h 4186237"/>
              <a:gd name="connsiteX2030" fmla="*/ 1900661 w 5181600"/>
              <a:gd name="connsiteY2030" fmla="*/ 3546350 h 4186237"/>
              <a:gd name="connsiteX2031" fmla="*/ 1897967 w 5181600"/>
              <a:gd name="connsiteY2031" fmla="*/ 3555394 h 4186237"/>
              <a:gd name="connsiteX2032" fmla="*/ 1895272 w 5181600"/>
              <a:gd name="connsiteY2032" fmla="*/ 3564116 h 4186237"/>
              <a:gd name="connsiteX2033" fmla="*/ 1889209 w 5181600"/>
              <a:gd name="connsiteY2033" fmla="*/ 3582043 h 4186237"/>
              <a:gd name="connsiteX2034" fmla="*/ 1883147 w 5181600"/>
              <a:gd name="connsiteY2034" fmla="*/ 3599809 h 4186237"/>
              <a:gd name="connsiteX2035" fmla="*/ 1880789 w 5181600"/>
              <a:gd name="connsiteY2035" fmla="*/ 3608853 h 4186237"/>
              <a:gd name="connsiteX2036" fmla="*/ 1878431 w 5181600"/>
              <a:gd name="connsiteY2036" fmla="*/ 3617736 h 4186237"/>
              <a:gd name="connsiteX2037" fmla="*/ 1876410 w 5181600"/>
              <a:gd name="connsiteY2037" fmla="*/ 3626780 h 4186237"/>
              <a:gd name="connsiteX2038" fmla="*/ 1875400 w 5181600"/>
              <a:gd name="connsiteY2038" fmla="*/ 3635986 h 4186237"/>
              <a:gd name="connsiteX2039" fmla="*/ 1870684 w 5181600"/>
              <a:gd name="connsiteY2039" fmla="*/ 3651329 h 4186237"/>
              <a:gd name="connsiteX2040" fmla="*/ 1865969 w 5181600"/>
              <a:gd name="connsiteY2040" fmla="*/ 3666511 h 4186237"/>
              <a:gd name="connsiteX2041" fmla="*/ 1861254 w 5181600"/>
              <a:gd name="connsiteY2041" fmla="*/ 3681854 h 4186237"/>
              <a:gd name="connsiteX2042" fmla="*/ 1855191 w 5181600"/>
              <a:gd name="connsiteY2042" fmla="*/ 3696712 h 4186237"/>
              <a:gd name="connsiteX2043" fmla="*/ 1849128 w 5181600"/>
              <a:gd name="connsiteY2043" fmla="*/ 3711409 h 4186237"/>
              <a:gd name="connsiteX2044" fmla="*/ 1842729 w 5181600"/>
              <a:gd name="connsiteY2044" fmla="*/ 3726268 h 4186237"/>
              <a:gd name="connsiteX2045" fmla="*/ 1838687 w 5181600"/>
              <a:gd name="connsiteY2045" fmla="*/ 3733374 h 4186237"/>
              <a:gd name="connsiteX2046" fmla="*/ 1834982 w 5181600"/>
              <a:gd name="connsiteY2046" fmla="*/ 3740642 h 4186237"/>
              <a:gd name="connsiteX2047" fmla="*/ 1830603 w 5181600"/>
              <a:gd name="connsiteY2047" fmla="*/ 3747587 h 4186237"/>
              <a:gd name="connsiteX2048" fmla="*/ 1826561 w 5181600"/>
              <a:gd name="connsiteY2048" fmla="*/ 3754531 h 4186237"/>
              <a:gd name="connsiteX2049" fmla="*/ 1821846 w 5181600"/>
              <a:gd name="connsiteY2049" fmla="*/ 3761638 h 4186237"/>
              <a:gd name="connsiteX2050" fmla="*/ 1816794 w 5181600"/>
              <a:gd name="connsiteY2050" fmla="*/ 3768421 h 4186237"/>
              <a:gd name="connsiteX2051" fmla="*/ 1812078 w 5181600"/>
              <a:gd name="connsiteY2051" fmla="*/ 3775204 h 4186237"/>
              <a:gd name="connsiteX2052" fmla="*/ 1806689 w 5181600"/>
              <a:gd name="connsiteY2052" fmla="*/ 3781987 h 4186237"/>
              <a:gd name="connsiteX2053" fmla="*/ 1800963 w 5181600"/>
              <a:gd name="connsiteY2053" fmla="*/ 3788609 h 4186237"/>
              <a:gd name="connsiteX2054" fmla="*/ 1794564 w 5181600"/>
              <a:gd name="connsiteY2054" fmla="*/ 3795069 h 4186237"/>
              <a:gd name="connsiteX2055" fmla="*/ 1788501 w 5181600"/>
              <a:gd name="connsiteY2055" fmla="*/ 3801530 h 4186237"/>
              <a:gd name="connsiteX2056" fmla="*/ 1781765 w 5181600"/>
              <a:gd name="connsiteY2056" fmla="*/ 3807990 h 4186237"/>
              <a:gd name="connsiteX2057" fmla="*/ 1774691 w 5181600"/>
              <a:gd name="connsiteY2057" fmla="*/ 3814289 h 4186237"/>
              <a:gd name="connsiteX2058" fmla="*/ 1767281 w 5181600"/>
              <a:gd name="connsiteY2058" fmla="*/ 3820264 h 4186237"/>
              <a:gd name="connsiteX2059" fmla="*/ 1759871 w 5181600"/>
              <a:gd name="connsiteY2059" fmla="*/ 3826402 h 4186237"/>
              <a:gd name="connsiteX2060" fmla="*/ 1751788 w 5181600"/>
              <a:gd name="connsiteY2060" fmla="*/ 3832539 h 4186237"/>
              <a:gd name="connsiteX2061" fmla="*/ 1743367 w 5181600"/>
              <a:gd name="connsiteY2061" fmla="*/ 3838192 h 4186237"/>
              <a:gd name="connsiteX2062" fmla="*/ 1734273 w 5181600"/>
              <a:gd name="connsiteY2062" fmla="*/ 3843844 h 4186237"/>
              <a:gd name="connsiteX2063" fmla="*/ 1725179 w 5181600"/>
              <a:gd name="connsiteY2063" fmla="*/ 3849659 h 4186237"/>
              <a:gd name="connsiteX2064" fmla="*/ 1715075 w 5181600"/>
              <a:gd name="connsiteY2064" fmla="*/ 3855150 h 4186237"/>
              <a:gd name="connsiteX2065" fmla="*/ 1705981 w 5181600"/>
              <a:gd name="connsiteY2065" fmla="*/ 3859833 h 4186237"/>
              <a:gd name="connsiteX2066" fmla="*/ 1696887 w 5181600"/>
              <a:gd name="connsiteY2066" fmla="*/ 3864356 h 4186237"/>
              <a:gd name="connsiteX2067" fmla="*/ 1687456 w 5181600"/>
              <a:gd name="connsiteY2067" fmla="*/ 3868393 h 4186237"/>
              <a:gd name="connsiteX2068" fmla="*/ 1678025 w 5181600"/>
              <a:gd name="connsiteY2068" fmla="*/ 3872108 h 4186237"/>
              <a:gd name="connsiteX2069" fmla="*/ 1668257 w 5181600"/>
              <a:gd name="connsiteY2069" fmla="*/ 3875176 h 4186237"/>
              <a:gd name="connsiteX2070" fmla="*/ 1658826 w 5181600"/>
              <a:gd name="connsiteY2070" fmla="*/ 3877922 h 4186237"/>
              <a:gd name="connsiteX2071" fmla="*/ 1649059 w 5181600"/>
              <a:gd name="connsiteY2071" fmla="*/ 3880345 h 4186237"/>
              <a:gd name="connsiteX2072" fmla="*/ 1639291 w 5181600"/>
              <a:gd name="connsiteY2072" fmla="*/ 3882444 h 4186237"/>
              <a:gd name="connsiteX2073" fmla="*/ 1629186 w 5181600"/>
              <a:gd name="connsiteY2073" fmla="*/ 3883898 h 4186237"/>
              <a:gd name="connsiteX2074" fmla="*/ 1619082 w 5181600"/>
              <a:gd name="connsiteY2074" fmla="*/ 3885190 h 4186237"/>
              <a:gd name="connsiteX2075" fmla="*/ 1608640 w 5181600"/>
              <a:gd name="connsiteY2075" fmla="*/ 3885674 h 4186237"/>
              <a:gd name="connsiteX2076" fmla="*/ 1598536 w 5181600"/>
              <a:gd name="connsiteY2076" fmla="*/ 3885997 h 4186237"/>
              <a:gd name="connsiteX2077" fmla="*/ 1587758 w 5181600"/>
              <a:gd name="connsiteY2077" fmla="*/ 3885836 h 4186237"/>
              <a:gd name="connsiteX2078" fmla="*/ 1576980 w 5181600"/>
              <a:gd name="connsiteY2078" fmla="*/ 3885351 h 4186237"/>
              <a:gd name="connsiteX2079" fmla="*/ 1565865 w 5181600"/>
              <a:gd name="connsiteY2079" fmla="*/ 3884382 h 4186237"/>
              <a:gd name="connsiteX2080" fmla="*/ 1554413 w 5181600"/>
              <a:gd name="connsiteY2080" fmla="*/ 3882929 h 4186237"/>
              <a:gd name="connsiteX2081" fmla="*/ 1542961 w 5181600"/>
              <a:gd name="connsiteY2081" fmla="*/ 3882606 h 4186237"/>
              <a:gd name="connsiteX2082" fmla="*/ 1532520 w 5181600"/>
              <a:gd name="connsiteY2082" fmla="*/ 3882444 h 4186237"/>
              <a:gd name="connsiteX2083" fmla="*/ 1521068 w 5181600"/>
              <a:gd name="connsiteY2083" fmla="*/ 3882444 h 4186237"/>
              <a:gd name="connsiteX2084" fmla="*/ 1509953 w 5181600"/>
              <a:gd name="connsiteY2084" fmla="*/ 3882444 h 4186237"/>
              <a:gd name="connsiteX2085" fmla="*/ 1487723 w 5181600"/>
              <a:gd name="connsiteY2085" fmla="*/ 3882767 h 4186237"/>
              <a:gd name="connsiteX2086" fmla="*/ 1465830 w 5181600"/>
              <a:gd name="connsiteY2086" fmla="*/ 3883090 h 4186237"/>
              <a:gd name="connsiteX2087" fmla="*/ 1454715 w 5181600"/>
              <a:gd name="connsiteY2087" fmla="*/ 3883090 h 4186237"/>
              <a:gd name="connsiteX2088" fmla="*/ 1443600 w 5181600"/>
              <a:gd name="connsiteY2088" fmla="*/ 3882929 h 4186237"/>
              <a:gd name="connsiteX2089" fmla="*/ 1432485 w 5181600"/>
              <a:gd name="connsiteY2089" fmla="*/ 3882606 h 4186237"/>
              <a:gd name="connsiteX2090" fmla="*/ 1421707 w 5181600"/>
              <a:gd name="connsiteY2090" fmla="*/ 3881960 h 4186237"/>
              <a:gd name="connsiteX2091" fmla="*/ 1410592 w 5181600"/>
              <a:gd name="connsiteY2091" fmla="*/ 3881152 h 4186237"/>
              <a:gd name="connsiteX2092" fmla="*/ 1399477 w 5181600"/>
              <a:gd name="connsiteY2092" fmla="*/ 3879860 h 4186237"/>
              <a:gd name="connsiteX2093" fmla="*/ 1388699 w 5181600"/>
              <a:gd name="connsiteY2093" fmla="*/ 3878407 h 4186237"/>
              <a:gd name="connsiteX2094" fmla="*/ 1377920 w 5181600"/>
              <a:gd name="connsiteY2094" fmla="*/ 3876307 h 4186237"/>
              <a:gd name="connsiteX2095" fmla="*/ 1349628 w 5181600"/>
              <a:gd name="connsiteY2095" fmla="*/ 3873723 h 4186237"/>
              <a:gd name="connsiteX2096" fmla="*/ 1343565 w 5181600"/>
              <a:gd name="connsiteY2096" fmla="*/ 3874046 h 4186237"/>
              <a:gd name="connsiteX2097" fmla="*/ 1337502 w 5181600"/>
              <a:gd name="connsiteY2097" fmla="*/ 3874207 h 4186237"/>
              <a:gd name="connsiteX2098" fmla="*/ 1331776 w 5181600"/>
              <a:gd name="connsiteY2098" fmla="*/ 3874046 h 4186237"/>
              <a:gd name="connsiteX2099" fmla="*/ 1326387 w 5181600"/>
              <a:gd name="connsiteY2099" fmla="*/ 3873723 h 4186237"/>
              <a:gd name="connsiteX2100" fmla="*/ 1320998 w 5181600"/>
              <a:gd name="connsiteY2100" fmla="*/ 3872915 h 4186237"/>
              <a:gd name="connsiteX2101" fmla="*/ 1316283 w 5181600"/>
              <a:gd name="connsiteY2101" fmla="*/ 3872108 h 4186237"/>
              <a:gd name="connsiteX2102" fmla="*/ 1311231 w 5181600"/>
              <a:gd name="connsiteY2102" fmla="*/ 3870816 h 4186237"/>
              <a:gd name="connsiteX2103" fmla="*/ 1306852 w 5181600"/>
              <a:gd name="connsiteY2103" fmla="*/ 3869362 h 4186237"/>
              <a:gd name="connsiteX2104" fmla="*/ 1302810 w 5181600"/>
              <a:gd name="connsiteY2104" fmla="*/ 3867424 h 4186237"/>
              <a:gd name="connsiteX2105" fmla="*/ 1298768 w 5181600"/>
              <a:gd name="connsiteY2105" fmla="*/ 3865486 h 4186237"/>
              <a:gd name="connsiteX2106" fmla="*/ 1295063 w 5181600"/>
              <a:gd name="connsiteY2106" fmla="*/ 3863064 h 4186237"/>
              <a:gd name="connsiteX2107" fmla="*/ 1292032 w 5181600"/>
              <a:gd name="connsiteY2107" fmla="*/ 3860479 h 4186237"/>
              <a:gd name="connsiteX2108" fmla="*/ 1289001 w 5181600"/>
              <a:gd name="connsiteY2108" fmla="*/ 3857734 h 4186237"/>
              <a:gd name="connsiteX2109" fmla="*/ 1286643 w 5181600"/>
              <a:gd name="connsiteY2109" fmla="*/ 3854827 h 4186237"/>
              <a:gd name="connsiteX2110" fmla="*/ 1284285 w 5181600"/>
              <a:gd name="connsiteY2110" fmla="*/ 3851435 h 4186237"/>
              <a:gd name="connsiteX2111" fmla="*/ 1282601 w 5181600"/>
              <a:gd name="connsiteY2111" fmla="*/ 3847882 h 4186237"/>
              <a:gd name="connsiteX2112" fmla="*/ 1279570 w 5181600"/>
              <a:gd name="connsiteY2112" fmla="*/ 3841745 h 4186237"/>
              <a:gd name="connsiteX2113" fmla="*/ 1276538 w 5181600"/>
              <a:gd name="connsiteY2113" fmla="*/ 3835607 h 4186237"/>
              <a:gd name="connsiteX2114" fmla="*/ 1269802 w 5181600"/>
              <a:gd name="connsiteY2114" fmla="*/ 3823495 h 4186237"/>
              <a:gd name="connsiteX2115" fmla="*/ 1262392 w 5181600"/>
              <a:gd name="connsiteY2115" fmla="*/ 3811220 h 4186237"/>
              <a:gd name="connsiteX2116" fmla="*/ 1254982 w 5181600"/>
              <a:gd name="connsiteY2116" fmla="*/ 3799269 h 4186237"/>
              <a:gd name="connsiteX2117" fmla="*/ 1251614 w 5181600"/>
              <a:gd name="connsiteY2117" fmla="*/ 3793131 h 4186237"/>
              <a:gd name="connsiteX2118" fmla="*/ 1248583 w 5181600"/>
              <a:gd name="connsiteY2118" fmla="*/ 3786994 h 4186237"/>
              <a:gd name="connsiteX2119" fmla="*/ 1245888 w 5181600"/>
              <a:gd name="connsiteY2119" fmla="*/ 3780695 h 4186237"/>
              <a:gd name="connsiteX2120" fmla="*/ 1243193 w 5181600"/>
              <a:gd name="connsiteY2120" fmla="*/ 3774397 h 4186237"/>
              <a:gd name="connsiteX2121" fmla="*/ 1241173 w 5181600"/>
              <a:gd name="connsiteY2121" fmla="*/ 3768259 h 4186237"/>
              <a:gd name="connsiteX2122" fmla="*/ 1240162 w 5181600"/>
              <a:gd name="connsiteY2122" fmla="*/ 3761799 h 4186237"/>
              <a:gd name="connsiteX2123" fmla="*/ 1238815 w 5181600"/>
              <a:gd name="connsiteY2123" fmla="*/ 3755177 h 4186237"/>
              <a:gd name="connsiteX2124" fmla="*/ 1238815 w 5181600"/>
              <a:gd name="connsiteY2124" fmla="*/ 3748556 h 4186237"/>
              <a:gd name="connsiteX2125" fmla="*/ 1233089 w 5181600"/>
              <a:gd name="connsiteY2125" fmla="*/ 3742095 h 4186237"/>
              <a:gd name="connsiteX2126" fmla="*/ 1228037 w 5181600"/>
              <a:gd name="connsiteY2126" fmla="*/ 3735474 h 4186237"/>
              <a:gd name="connsiteX2127" fmla="*/ 1223321 w 5181600"/>
              <a:gd name="connsiteY2127" fmla="*/ 3728529 h 4186237"/>
              <a:gd name="connsiteX2128" fmla="*/ 1218606 w 5181600"/>
              <a:gd name="connsiteY2128" fmla="*/ 3721907 h 4186237"/>
              <a:gd name="connsiteX2129" fmla="*/ 1214227 w 5181600"/>
              <a:gd name="connsiteY2129" fmla="*/ 3715124 h 4186237"/>
              <a:gd name="connsiteX2130" fmla="*/ 1210859 w 5181600"/>
              <a:gd name="connsiteY2130" fmla="*/ 3708179 h 4186237"/>
              <a:gd name="connsiteX2131" fmla="*/ 1207491 w 5181600"/>
              <a:gd name="connsiteY2131" fmla="*/ 3701396 h 4186237"/>
              <a:gd name="connsiteX2132" fmla="*/ 1204459 w 5181600"/>
              <a:gd name="connsiteY2132" fmla="*/ 3694128 h 4186237"/>
              <a:gd name="connsiteX2133" fmla="*/ 1201428 w 5181600"/>
              <a:gd name="connsiteY2133" fmla="*/ 3687183 h 4186237"/>
              <a:gd name="connsiteX2134" fmla="*/ 1199070 w 5181600"/>
              <a:gd name="connsiteY2134" fmla="*/ 3679916 h 4186237"/>
              <a:gd name="connsiteX2135" fmla="*/ 1196713 w 5181600"/>
              <a:gd name="connsiteY2135" fmla="*/ 3672971 h 4186237"/>
              <a:gd name="connsiteX2136" fmla="*/ 1194692 w 5181600"/>
              <a:gd name="connsiteY2136" fmla="*/ 3665703 h 4186237"/>
              <a:gd name="connsiteX2137" fmla="*/ 1193344 w 5181600"/>
              <a:gd name="connsiteY2137" fmla="*/ 3658435 h 4186237"/>
              <a:gd name="connsiteX2138" fmla="*/ 1191660 w 5181600"/>
              <a:gd name="connsiteY2138" fmla="*/ 3651006 h 4186237"/>
              <a:gd name="connsiteX2139" fmla="*/ 1189303 w 5181600"/>
              <a:gd name="connsiteY2139" fmla="*/ 3636309 h 4186237"/>
              <a:gd name="connsiteX2140" fmla="*/ 1187955 w 5181600"/>
              <a:gd name="connsiteY2140" fmla="*/ 3634371 h 4186237"/>
              <a:gd name="connsiteX2141" fmla="*/ 1186608 w 5181600"/>
              <a:gd name="connsiteY2141" fmla="*/ 3632110 h 4186237"/>
              <a:gd name="connsiteX2142" fmla="*/ 1185935 w 5181600"/>
              <a:gd name="connsiteY2142" fmla="*/ 3629526 h 4186237"/>
              <a:gd name="connsiteX2143" fmla="*/ 1185598 w 5181600"/>
              <a:gd name="connsiteY2143" fmla="*/ 3626942 h 4186237"/>
              <a:gd name="connsiteX2144" fmla="*/ 1185598 w 5181600"/>
              <a:gd name="connsiteY2144" fmla="*/ 3621612 h 4186237"/>
              <a:gd name="connsiteX2145" fmla="*/ 1185261 w 5181600"/>
              <a:gd name="connsiteY2145" fmla="*/ 3618866 h 4186237"/>
              <a:gd name="connsiteX2146" fmla="*/ 1185261 w 5181600"/>
              <a:gd name="connsiteY2146" fmla="*/ 3616282 h 4186237"/>
              <a:gd name="connsiteX2147" fmla="*/ 1184250 w 5181600"/>
              <a:gd name="connsiteY2147" fmla="*/ 3613698 h 4186237"/>
              <a:gd name="connsiteX2148" fmla="*/ 1183240 w 5181600"/>
              <a:gd name="connsiteY2148" fmla="*/ 3611437 h 4186237"/>
              <a:gd name="connsiteX2149" fmla="*/ 1181219 w 5181600"/>
              <a:gd name="connsiteY2149" fmla="*/ 3609499 h 4186237"/>
              <a:gd name="connsiteX2150" fmla="*/ 1180209 w 5181600"/>
              <a:gd name="connsiteY2150" fmla="*/ 3608691 h 4186237"/>
              <a:gd name="connsiteX2151" fmla="*/ 1178525 w 5181600"/>
              <a:gd name="connsiteY2151" fmla="*/ 3608045 h 4186237"/>
              <a:gd name="connsiteX2152" fmla="*/ 1177177 w 5181600"/>
              <a:gd name="connsiteY2152" fmla="*/ 3607238 h 4186237"/>
              <a:gd name="connsiteX2153" fmla="*/ 1175156 w 5181600"/>
              <a:gd name="connsiteY2153" fmla="*/ 3606753 h 4186237"/>
              <a:gd name="connsiteX2154" fmla="*/ 1173135 w 5181600"/>
              <a:gd name="connsiteY2154" fmla="*/ 3606107 h 4186237"/>
              <a:gd name="connsiteX2155" fmla="*/ 1171115 w 5181600"/>
              <a:gd name="connsiteY2155" fmla="*/ 3605784 h 4186237"/>
              <a:gd name="connsiteX2156" fmla="*/ 1168420 w 5181600"/>
              <a:gd name="connsiteY2156" fmla="*/ 3605623 h 4186237"/>
              <a:gd name="connsiteX2157" fmla="*/ 1165052 w 5181600"/>
              <a:gd name="connsiteY2157" fmla="*/ 3605461 h 4186237"/>
              <a:gd name="connsiteX2158" fmla="*/ 1161684 w 5181600"/>
              <a:gd name="connsiteY2158" fmla="*/ 3605623 h 4186237"/>
              <a:gd name="connsiteX2159" fmla="*/ 1158315 w 5181600"/>
              <a:gd name="connsiteY2159" fmla="*/ 3605784 h 4186237"/>
              <a:gd name="connsiteX2160" fmla="*/ 1154947 w 5181600"/>
              <a:gd name="connsiteY2160" fmla="*/ 3613375 h 4186237"/>
              <a:gd name="connsiteX2161" fmla="*/ 1151242 w 5181600"/>
              <a:gd name="connsiteY2161" fmla="*/ 3620804 h 4186237"/>
              <a:gd name="connsiteX2162" fmla="*/ 1147537 w 5181600"/>
              <a:gd name="connsiteY2162" fmla="*/ 3628234 h 4186237"/>
              <a:gd name="connsiteX2163" fmla="*/ 1145180 w 5181600"/>
              <a:gd name="connsiteY2163" fmla="*/ 3631787 h 4186237"/>
              <a:gd name="connsiteX2164" fmla="*/ 1142485 w 5181600"/>
              <a:gd name="connsiteY2164" fmla="*/ 3635017 h 4186237"/>
              <a:gd name="connsiteX2165" fmla="*/ 1139791 w 5181600"/>
              <a:gd name="connsiteY2165" fmla="*/ 3638409 h 4186237"/>
              <a:gd name="connsiteX2166" fmla="*/ 1136422 w 5181600"/>
              <a:gd name="connsiteY2166" fmla="*/ 3641639 h 4186237"/>
              <a:gd name="connsiteX2167" fmla="*/ 1133054 w 5181600"/>
              <a:gd name="connsiteY2167" fmla="*/ 3644707 h 4186237"/>
              <a:gd name="connsiteX2168" fmla="*/ 1128676 w 5181600"/>
              <a:gd name="connsiteY2168" fmla="*/ 3647453 h 4186237"/>
              <a:gd name="connsiteX2169" fmla="*/ 1124634 w 5181600"/>
              <a:gd name="connsiteY2169" fmla="*/ 3650037 h 4186237"/>
              <a:gd name="connsiteX2170" fmla="*/ 1119581 w 5181600"/>
              <a:gd name="connsiteY2170" fmla="*/ 3652298 h 4186237"/>
              <a:gd name="connsiteX2171" fmla="*/ 1113856 w 5181600"/>
              <a:gd name="connsiteY2171" fmla="*/ 3654559 h 4186237"/>
              <a:gd name="connsiteX2172" fmla="*/ 1107456 w 5181600"/>
              <a:gd name="connsiteY2172" fmla="*/ 3656659 h 4186237"/>
              <a:gd name="connsiteX2173" fmla="*/ 1109140 w 5181600"/>
              <a:gd name="connsiteY2173" fmla="*/ 3661019 h 4186237"/>
              <a:gd name="connsiteX2174" fmla="*/ 1111161 w 5181600"/>
              <a:gd name="connsiteY2174" fmla="*/ 3665703 h 4186237"/>
              <a:gd name="connsiteX2175" fmla="*/ 1112171 w 5181600"/>
              <a:gd name="connsiteY2175" fmla="*/ 3670387 h 4186237"/>
              <a:gd name="connsiteX2176" fmla="*/ 1112508 w 5181600"/>
              <a:gd name="connsiteY2176" fmla="*/ 3672809 h 4186237"/>
              <a:gd name="connsiteX2177" fmla="*/ 1112508 w 5181600"/>
              <a:gd name="connsiteY2177" fmla="*/ 3675070 h 4186237"/>
              <a:gd name="connsiteX2178" fmla="*/ 1112508 w 5181600"/>
              <a:gd name="connsiteY2178" fmla="*/ 3677170 h 4186237"/>
              <a:gd name="connsiteX2179" fmla="*/ 1111835 w 5181600"/>
              <a:gd name="connsiteY2179" fmla="*/ 3679431 h 4186237"/>
              <a:gd name="connsiteX2180" fmla="*/ 1111161 w 5181600"/>
              <a:gd name="connsiteY2180" fmla="*/ 3681208 h 4186237"/>
              <a:gd name="connsiteX2181" fmla="*/ 1109814 w 5181600"/>
              <a:gd name="connsiteY2181" fmla="*/ 3683146 h 4186237"/>
              <a:gd name="connsiteX2182" fmla="*/ 1108466 w 5181600"/>
              <a:gd name="connsiteY2182" fmla="*/ 3684599 h 4186237"/>
              <a:gd name="connsiteX2183" fmla="*/ 1106109 w 5181600"/>
              <a:gd name="connsiteY2183" fmla="*/ 3686053 h 4186237"/>
              <a:gd name="connsiteX2184" fmla="*/ 1103414 w 5181600"/>
              <a:gd name="connsiteY2184" fmla="*/ 3687183 h 4186237"/>
              <a:gd name="connsiteX2185" fmla="*/ 1100046 w 5181600"/>
              <a:gd name="connsiteY2185" fmla="*/ 3688152 h 4186237"/>
              <a:gd name="connsiteX2186" fmla="*/ 1092636 w 5181600"/>
              <a:gd name="connsiteY2186" fmla="*/ 3689768 h 4186237"/>
              <a:gd name="connsiteX2187" fmla="*/ 1085563 w 5181600"/>
              <a:gd name="connsiteY2187" fmla="*/ 3691706 h 4186237"/>
              <a:gd name="connsiteX2188" fmla="*/ 1078827 w 5181600"/>
              <a:gd name="connsiteY2188" fmla="*/ 3693805 h 4186237"/>
              <a:gd name="connsiteX2189" fmla="*/ 1072427 w 5181600"/>
              <a:gd name="connsiteY2189" fmla="*/ 3696228 h 4186237"/>
              <a:gd name="connsiteX2190" fmla="*/ 1066027 w 5181600"/>
              <a:gd name="connsiteY2190" fmla="*/ 3698812 h 4186237"/>
              <a:gd name="connsiteX2191" fmla="*/ 1059965 w 5181600"/>
              <a:gd name="connsiteY2191" fmla="*/ 3701396 h 4186237"/>
              <a:gd name="connsiteX2192" fmla="*/ 1053902 w 5181600"/>
              <a:gd name="connsiteY2192" fmla="*/ 3704142 h 4186237"/>
              <a:gd name="connsiteX2193" fmla="*/ 1048176 w 5181600"/>
              <a:gd name="connsiteY2193" fmla="*/ 3707049 h 4186237"/>
              <a:gd name="connsiteX2194" fmla="*/ 1036388 w 5181600"/>
              <a:gd name="connsiteY2194" fmla="*/ 3713024 h 4186237"/>
              <a:gd name="connsiteX2195" fmla="*/ 1025273 w 5181600"/>
              <a:gd name="connsiteY2195" fmla="*/ 3719000 h 4186237"/>
              <a:gd name="connsiteX2196" fmla="*/ 1013821 w 5181600"/>
              <a:gd name="connsiteY2196" fmla="*/ 3724976 h 4186237"/>
              <a:gd name="connsiteX2197" fmla="*/ 1008095 w 5181600"/>
              <a:gd name="connsiteY2197" fmla="*/ 3727883 h 4186237"/>
              <a:gd name="connsiteX2198" fmla="*/ 1002032 w 5181600"/>
              <a:gd name="connsiteY2198" fmla="*/ 3730629 h 4186237"/>
              <a:gd name="connsiteX2199" fmla="*/ 969024 w 5181600"/>
              <a:gd name="connsiteY2199" fmla="*/ 3732405 h 4186237"/>
              <a:gd name="connsiteX2200" fmla="*/ 935679 w 5181600"/>
              <a:gd name="connsiteY2200" fmla="*/ 3734343 h 4186237"/>
              <a:gd name="connsiteX2201" fmla="*/ 919175 w 5181600"/>
              <a:gd name="connsiteY2201" fmla="*/ 3735312 h 4186237"/>
              <a:gd name="connsiteX2202" fmla="*/ 901997 w 5181600"/>
              <a:gd name="connsiteY2202" fmla="*/ 3735797 h 4186237"/>
              <a:gd name="connsiteX2203" fmla="*/ 885493 w 5181600"/>
              <a:gd name="connsiteY2203" fmla="*/ 3736281 h 4186237"/>
              <a:gd name="connsiteX2204" fmla="*/ 868989 w 5181600"/>
              <a:gd name="connsiteY2204" fmla="*/ 3736766 h 4186237"/>
              <a:gd name="connsiteX2205" fmla="*/ 852148 w 5181600"/>
              <a:gd name="connsiteY2205" fmla="*/ 3737089 h 4186237"/>
              <a:gd name="connsiteX2206" fmla="*/ 835644 w 5181600"/>
              <a:gd name="connsiteY2206" fmla="*/ 3737089 h 4186237"/>
              <a:gd name="connsiteX2207" fmla="*/ 819140 w 5181600"/>
              <a:gd name="connsiteY2207" fmla="*/ 3736766 h 4186237"/>
              <a:gd name="connsiteX2208" fmla="*/ 802299 w 5181600"/>
              <a:gd name="connsiteY2208" fmla="*/ 3736120 h 4186237"/>
              <a:gd name="connsiteX2209" fmla="*/ 785795 w 5181600"/>
              <a:gd name="connsiteY2209" fmla="*/ 3735474 h 4186237"/>
              <a:gd name="connsiteX2210" fmla="*/ 769291 w 5181600"/>
              <a:gd name="connsiteY2210" fmla="*/ 3734343 h 4186237"/>
              <a:gd name="connsiteX2211" fmla="*/ 752450 w 5181600"/>
              <a:gd name="connsiteY2211" fmla="*/ 3732890 h 4186237"/>
              <a:gd name="connsiteX2212" fmla="*/ 735946 w 5181600"/>
              <a:gd name="connsiteY2212" fmla="*/ 3730952 h 4186237"/>
              <a:gd name="connsiteX2213" fmla="*/ 730220 w 5181600"/>
              <a:gd name="connsiteY2213" fmla="*/ 3730144 h 4186237"/>
              <a:gd name="connsiteX2214" fmla="*/ 725505 w 5181600"/>
              <a:gd name="connsiteY2214" fmla="*/ 3729013 h 4186237"/>
              <a:gd name="connsiteX2215" fmla="*/ 721126 w 5181600"/>
              <a:gd name="connsiteY2215" fmla="*/ 3727560 h 4186237"/>
              <a:gd name="connsiteX2216" fmla="*/ 717421 w 5181600"/>
              <a:gd name="connsiteY2216" fmla="*/ 3725783 h 4186237"/>
              <a:gd name="connsiteX2217" fmla="*/ 714390 w 5181600"/>
              <a:gd name="connsiteY2217" fmla="*/ 3724007 h 4186237"/>
              <a:gd name="connsiteX2218" fmla="*/ 711696 w 5181600"/>
              <a:gd name="connsiteY2218" fmla="*/ 3721907 h 4186237"/>
              <a:gd name="connsiteX2219" fmla="*/ 709338 w 5181600"/>
              <a:gd name="connsiteY2219" fmla="*/ 3719808 h 4186237"/>
              <a:gd name="connsiteX2220" fmla="*/ 707317 w 5181600"/>
              <a:gd name="connsiteY2220" fmla="*/ 3717385 h 4186237"/>
              <a:gd name="connsiteX2221" fmla="*/ 705970 w 5181600"/>
              <a:gd name="connsiteY2221" fmla="*/ 3714801 h 4186237"/>
              <a:gd name="connsiteX2222" fmla="*/ 704622 w 5181600"/>
              <a:gd name="connsiteY2222" fmla="*/ 3712217 h 4186237"/>
              <a:gd name="connsiteX2223" fmla="*/ 702265 w 5181600"/>
              <a:gd name="connsiteY2223" fmla="*/ 3706887 h 4186237"/>
              <a:gd name="connsiteX2224" fmla="*/ 699233 w 5181600"/>
              <a:gd name="connsiteY2224" fmla="*/ 3695905 h 4186237"/>
              <a:gd name="connsiteX2225" fmla="*/ 693844 w 5181600"/>
              <a:gd name="connsiteY2225" fmla="*/ 3675716 h 4186237"/>
              <a:gd name="connsiteX2226" fmla="*/ 688455 w 5181600"/>
              <a:gd name="connsiteY2226" fmla="*/ 3655851 h 4186237"/>
              <a:gd name="connsiteX2227" fmla="*/ 679024 w 5181600"/>
              <a:gd name="connsiteY2227" fmla="*/ 3615959 h 4186237"/>
              <a:gd name="connsiteX2228" fmla="*/ 647363 w 5181600"/>
              <a:gd name="connsiteY2228" fmla="*/ 3429743 h 4186237"/>
              <a:gd name="connsiteX2229" fmla="*/ 644669 w 5181600"/>
              <a:gd name="connsiteY2229" fmla="*/ 3426190 h 4186237"/>
              <a:gd name="connsiteX2230" fmla="*/ 642985 w 5181600"/>
              <a:gd name="connsiteY2230" fmla="*/ 3422959 h 4186237"/>
              <a:gd name="connsiteX2231" fmla="*/ 641301 w 5181600"/>
              <a:gd name="connsiteY2231" fmla="*/ 3419406 h 4186237"/>
              <a:gd name="connsiteX2232" fmla="*/ 640290 w 5181600"/>
              <a:gd name="connsiteY2232" fmla="*/ 3416176 h 4186237"/>
              <a:gd name="connsiteX2233" fmla="*/ 635575 w 5181600"/>
              <a:gd name="connsiteY2233" fmla="*/ 3407293 h 4186237"/>
              <a:gd name="connsiteX2234" fmla="*/ 630859 w 5181600"/>
              <a:gd name="connsiteY2234" fmla="*/ 3398411 h 4186237"/>
              <a:gd name="connsiteX2235" fmla="*/ 626818 w 5181600"/>
              <a:gd name="connsiteY2235" fmla="*/ 3389528 h 4186237"/>
              <a:gd name="connsiteX2236" fmla="*/ 623449 w 5181600"/>
              <a:gd name="connsiteY2236" fmla="*/ 3380806 h 4186237"/>
              <a:gd name="connsiteX2237" fmla="*/ 619744 w 5181600"/>
              <a:gd name="connsiteY2237" fmla="*/ 3371762 h 4186237"/>
              <a:gd name="connsiteX2238" fmla="*/ 617050 w 5181600"/>
              <a:gd name="connsiteY2238" fmla="*/ 3362879 h 4186237"/>
              <a:gd name="connsiteX2239" fmla="*/ 614355 w 5181600"/>
              <a:gd name="connsiteY2239" fmla="*/ 3353835 h 4186237"/>
              <a:gd name="connsiteX2240" fmla="*/ 612671 w 5181600"/>
              <a:gd name="connsiteY2240" fmla="*/ 3344791 h 4186237"/>
              <a:gd name="connsiteX2241" fmla="*/ 610987 w 5181600"/>
              <a:gd name="connsiteY2241" fmla="*/ 3335746 h 4186237"/>
              <a:gd name="connsiteX2242" fmla="*/ 609977 w 5181600"/>
              <a:gd name="connsiteY2242" fmla="*/ 3326702 h 4186237"/>
              <a:gd name="connsiteX2243" fmla="*/ 608966 w 5181600"/>
              <a:gd name="connsiteY2243" fmla="*/ 3317819 h 4186237"/>
              <a:gd name="connsiteX2244" fmla="*/ 608629 w 5181600"/>
              <a:gd name="connsiteY2244" fmla="*/ 3308613 h 4186237"/>
              <a:gd name="connsiteX2245" fmla="*/ 608629 w 5181600"/>
              <a:gd name="connsiteY2245" fmla="*/ 3299569 h 4186237"/>
              <a:gd name="connsiteX2246" fmla="*/ 608966 w 5181600"/>
              <a:gd name="connsiteY2246" fmla="*/ 3290363 h 4186237"/>
              <a:gd name="connsiteX2247" fmla="*/ 609977 w 5181600"/>
              <a:gd name="connsiteY2247" fmla="*/ 3281157 h 4186237"/>
              <a:gd name="connsiteX2248" fmla="*/ 610987 w 5181600"/>
              <a:gd name="connsiteY2248" fmla="*/ 3271951 h 4186237"/>
              <a:gd name="connsiteX2249" fmla="*/ 610313 w 5181600"/>
              <a:gd name="connsiteY2249" fmla="*/ 3268398 h 4186237"/>
              <a:gd name="connsiteX2250" fmla="*/ 609977 w 5181600"/>
              <a:gd name="connsiteY2250" fmla="*/ 3265168 h 4186237"/>
              <a:gd name="connsiteX2251" fmla="*/ 609977 w 5181600"/>
              <a:gd name="connsiteY2251" fmla="*/ 3261615 h 4186237"/>
              <a:gd name="connsiteX2252" fmla="*/ 610313 w 5181600"/>
              <a:gd name="connsiteY2252" fmla="*/ 3258062 h 4186237"/>
              <a:gd name="connsiteX2253" fmla="*/ 610987 w 5181600"/>
              <a:gd name="connsiteY2253" fmla="*/ 3254670 h 4186237"/>
              <a:gd name="connsiteX2254" fmla="*/ 612334 w 5181600"/>
              <a:gd name="connsiteY2254" fmla="*/ 3250956 h 4186237"/>
              <a:gd name="connsiteX2255" fmla="*/ 614018 w 5181600"/>
              <a:gd name="connsiteY2255" fmla="*/ 3247241 h 4186237"/>
              <a:gd name="connsiteX2256" fmla="*/ 616376 w 5181600"/>
              <a:gd name="connsiteY2256" fmla="*/ 3243688 h 4186237"/>
              <a:gd name="connsiteX2257" fmla="*/ 614018 w 5181600"/>
              <a:gd name="connsiteY2257" fmla="*/ 3233674 h 4186237"/>
              <a:gd name="connsiteX2258" fmla="*/ 610987 w 5181600"/>
              <a:gd name="connsiteY2258" fmla="*/ 3231252 h 4186237"/>
              <a:gd name="connsiteX2259" fmla="*/ 608293 w 5181600"/>
              <a:gd name="connsiteY2259" fmla="*/ 3228829 h 4186237"/>
              <a:gd name="connsiteX2260" fmla="*/ 605935 w 5181600"/>
              <a:gd name="connsiteY2260" fmla="*/ 3226407 h 4186237"/>
              <a:gd name="connsiteX2261" fmla="*/ 604251 w 5181600"/>
              <a:gd name="connsiteY2261" fmla="*/ 3223984 h 4186237"/>
              <a:gd name="connsiteX2262" fmla="*/ 602230 w 5181600"/>
              <a:gd name="connsiteY2262" fmla="*/ 3221561 h 4186237"/>
              <a:gd name="connsiteX2263" fmla="*/ 600546 w 5181600"/>
              <a:gd name="connsiteY2263" fmla="*/ 3218977 h 4186237"/>
              <a:gd name="connsiteX2264" fmla="*/ 598188 w 5181600"/>
              <a:gd name="connsiteY2264" fmla="*/ 3213971 h 4186237"/>
              <a:gd name="connsiteX2265" fmla="*/ 596841 w 5181600"/>
              <a:gd name="connsiteY2265" fmla="*/ 3208802 h 4186237"/>
              <a:gd name="connsiteX2266" fmla="*/ 596167 w 5181600"/>
              <a:gd name="connsiteY2266" fmla="*/ 3203473 h 4186237"/>
              <a:gd name="connsiteX2267" fmla="*/ 595494 w 5181600"/>
              <a:gd name="connsiteY2267" fmla="*/ 3197982 h 4186237"/>
              <a:gd name="connsiteX2268" fmla="*/ 595157 w 5181600"/>
              <a:gd name="connsiteY2268" fmla="*/ 3192652 h 4186237"/>
              <a:gd name="connsiteX2269" fmla="*/ 596167 w 5181600"/>
              <a:gd name="connsiteY2269" fmla="*/ 3181831 h 4186237"/>
              <a:gd name="connsiteX2270" fmla="*/ 596504 w 5181600"/>
              <a:gd name="connsiteY2270" fmla="*/ 3171010 h 4186237"/>
              <a:gd name="connsiteX2271" fmla="*/ 596504 w 5181600"/>
              <a:gd name="connsiteY2271" fmla="*/ 3165519 h 4186237"/>
              <a:gd name="connsiteX2272" fmla="*/ 595494 w 5181600"/>
              <a:gd name="connsiteY2272" fmla="*/ 3159866 h 4186237"/>
              <a:gd name="connsiteX2273" fmla="*/ 594483 w 5181600"/>
              <a:gd name="connsiteY2273" fmla="*/ 3154536 h 4186237"/>
              <a:gd name="connsiteX2274" fmla="*/ 592462 w 5181600"/>
              <a:gd name="connsiteY2274" fmla="*/ 3149207 h 4186237"/>
              <a:gd name="connsiteX2275" fmla="*/ 591115 w 5181600"/>
              <a:gd name="connsiteY2275" fmla="*/ 3151468 h 4186237"/>
              <a:gd name="connsiteX2276" fmla="*/ 589768 w 5181600"/>
              <a:gd name="connsiteY2276" fmla="*/ 3153890 h 4186237"/>
              <a:gd name="connsiteX2277" fmla="*/ 587747 w 5181600"/>
              <a:gd name="connsiteY2277" fmla="*/ 3158413 h 4186237"/>
              <a:gd name="connsiteX2278" fmla="*/ 586399 w 5181600"/>
              <a:gd name="connsiteY2278" fmla="*/ 3163258 h 4186237"/>
              <a:gd name="connsiteX2279" fmla="*/ 585726 w 5181600"/>
              <a:gd name="connsiteY2279" fmla="*/ 3168103 h 4186237"/>
              <a:gd name="connsiteX2280" fmla="*/ 585726 w 5181600"/>
              <a:gd name="connsiteY2280" fmla="*/ 3172787 h 4186237"/>
              <a:gd name="connsiteX2281" fmla="*/ 585726 w 5181600"/>
              <a:gd name="connsiteY2281" fmla="*/ 3177793 h 4186237"/>
              <a:gd name="connsiteX2282" fmla="*/ 586063 w 5181600"/>
              <a:gd name="connsiteY2282" fmla="*/ 3187322 h 4186237"/>
              <a:gd name="connsiteX2283" fmla="*/ 586063 w 5181600"/>
              <a:gd name="connsiteY2283" fmla="*/ 3192167 h 4186237"/>
              <a:gd name="connsiteX2284" fmla="*/ 586063 w 5181600"/>
              <a:gd name="connsiteY2284" fmla="*/ 3197013 h 4186237"/>
              <a:gd name="connsiteX2285" fmla="*/ 585389 w 5181600"/>
              <a:gd name="connsiteY2285" fmla="*/ 3201535 h 4186237"/>
              <a:gd name="connsiteX2286" fmla="*/ 584042 w 5181600"/>
              <a:gd name="connsiteY2286" fmla="*/ 3206218 h 4186237"/>
              <a:gd name="connsiteX2287" fmla="*/ 582358 w 5181600"/>
              <a:gd name="connsiteY2287" fmla="*/ 3210741 h 4186237"/>
              <a:gd name="connsiteX2288" fmla="*/ 581010 w 5181600"/>
              <a:gd name="connsiteY2288" fmla="*/ 3213002 h 4186237"/>
              <a:gd name="connsiteX2289" fmla="*/ 579663 w 5181600"/>
              <a:gd name="connsiteY2289" fmla="*/ 3215101 h 4186237"/>
              <a:gd name="connsiteX2290" fmla="*/ 577642 w 5181600"/>
              <a:gd name="connsiteY2290" fmla="*/ 3217201 h 4186237"/>
              <a:gd name="connsiteX2291" fmla="*/ 575621 w 5181600"/>
              <a:gd name="connsiteY2291" fmla="*/ 3219462 h 4186237"/>
              <a:gd name="connsiteX2292" fmla="*/ 573264 w 5181600"/>
              <a:gd name="connsiteY2292" fmla="*/ 3221400 h 4186237"/>
              <a:gd name="connsiteX2293" fmla="*/ 570569 w 5181600"/>
              <a:gd name="connsiteY2293" fmla="*/ 3223500 h 4186237"/>
              <a:gd name="connsiteX2294" fmla="*/ 568885 w 5181600"/>
              <a:gd name="connsiteY2294" fmla="*/ 3243688 h 4186237"/>
              <a:gd name="connsiteX2295" fmla="*/ 566527 w 5181600"/>
              <a:gd name="connsiteY2295" fmla="*/ 3263876 h 4186237"/>
              <a:gd name="connsiteX2296" fmla="*/ 563833 w 5181600"/>
              <a:gd name="connsiteY2296" fmla="*/ 3284064 h 4186237"/>
              <a:gd name="connsiteX2297" fmla="*/ 560801 w 5181600"/>
              <a:gd name="connsiteY2297" fmla="*/ 3304091 h 4186237"/>
              <a:gd name="connsiteX2298" fmla="*/ 557770 w 5181600"/>
              <a:gd name="connsiteY2298" fmla="*/ 3324441 h 4186237"/>
              <a:gd name="connsiteX2299" fmla="*/ 554402 w 5181600"/>
              <a:gd name="connsiteY2299" fmla="*/ 3344468 h 4186237"/>
              <a:gd name="connsiteX2300" fmla="*/ 547329 w 5181600"/>
              <a:gd name="connsiteY2300" fmla="*/ 3384683 h 4186237"/>
              <a:gd name="connsiteX2301" fmla="*/ 539245 w 5181600"/>
              <a:gd name="connsiteY2301" fmla="*/ 3424575 h 4186237"/>
              <a:gd name="connsiteX2302" fmla="*/ 530488 w 5181600"/>
              <a:gd name="connsiteY2302" fmla="*/ 3464467 h 4186237"/>
              <a:gd name="connsiteX2303" fmla="*/ 520720 w 5181600"/>
              <a:gd name="connsiteY2303" fmla="*/ 3504520 h 4186237"/>
              <a:gd name="connsiteX2304" fmla="*/ 510952 w 5181600"/>
              <a:gd name="connsiteY2304" fmla="*/ 3544412 h 4186237"/>
              <a:gd name="connsiteX2305" fmla="*/ 500511 w 5181600"/>
              <a:gd name="connsiteY2305" fmla="*/ 3584304 h 4186237"/>
              <a:gd name="connsiteX2306" fmla="*/ 489396 w 5181600"/>
              <a:gd name="connsiteY2306" fmla="*/ 3624035 h 4186237"/>
              <a:gd name="connsiteX2307" fmla="*/ 467166 w 5181600"/>
              <a:gd name="connsiteY2307" fmla="*/ 3703496 h 4186237"/>
              <a:gd name="connsiteX2308" fmla="*/ 443926 w 5181600"/>
              <a:gd name="connsiteY2308" fmla="*/ 3782957 h 4186237"/>
              <a:gd name="connsiteX2309" fmla="*/ 421696 w 5181600"/>
              <a:gd name="connsiteY2309" fmla="*/ 3862417 h 4186237"/>
              <a:gd name="connsiteX2310" fmla="*/ 423380 w 5181600"/>
              <a:gd name="connsiteY2310" fmla="*/ 3865486 h 4186237"/>
              <a:gd name="connsiteX2311" fmla="*/ 424053 w 5181600"/>
              <a:gd name="connsiteY2311" fmla="*/ 3868393 h 4186237"/>
              <a:gd name="connsiteX2312" fmla="*/ 424727 w 5181600"/>
              <a:gd name="connsiteY2312" fmla="*/ 3871139 h 4186237"/>
              <a:gd name="connsiteX2313" fmla="*/ 424727 w 5181600"/>
              <a:gd name="connsiteY2313" fmla="*/ 3873884 h 4186237"/>
              <a:gd name="connsiteX2314" fmla="*/ 424727 w 5181600"/>
              <a:gd name="connsiteY2314" fmla="*/ 3876630 h 4186237"/>
              <a:gd name="connsiteX2315" fmla="*/ 424053 w 5181600"/>
              <a:gd name="connsiteY2315" fmla="*/ 3879376 h 4186237"/>
              <a:gd name="connsiteX2316" fmla="*/ 423380 w 5181600"/>
              <a:gd name="connsiteY2316" fmla="*/ 3881960 h 4186237"/>
              <a:gd name="connsiteX2317" fmla="*/ 422033 w 5181600"/>
              <a:gd name="connsiteY2317" fmla="*/ 3884705 h 4186237"/>
              <a:gd name="connsiteX2318" fmla="*/ 419338 w 5181600"/>
              <a:gd name="connsiteY2318" fmla="*/ 3889874 h 4186237"/>
              <a:gd name="connsiteX2319" fmla="*/ 415970 w 5181600"/>
              <a:gd name="connsiteY2319" fmla="*/ 3894880 h 4186237"/>
              <a:gd name="connsiteX2320" fmla="*/ 408560 w 5181600"/>
              <a:gd name="connsiteY2320" fmla="*/ 3905055 h 4186237"/>
              <a:gd name="connsiteX2321" fmla="*/ 407213 w 5181600"/>
              <a:gd name="connsiteY2321" fmla="*/ 3909416 h 4186237"/>
              <a:gd name="connsiteX2322" fmla="*/ 405192 w 5181600"/>
              <a:gd name="connsiteY2322" fmla="*/ 3913615 h 4186237"/>
              <a:gd name="connsiteX2323" fmla="*/ 403171 w 5181600"/>
              <a:gd name="connsiteY2323" fmla="*/ 3918137 h 4186237"/>
              <a:gd name="connsiteX2324" fmla="*/ 400813 w 5181600"/>
              <a:gd name="connsiteY2324" fmla="*/ 3922336 h 4186237"/>
              <a:gd name="connsiteX2325" fmla="*/ 398792 w 5181600"/>
              <a:gd name="connsiteY2325" fmla="*/ 3926535 h 4186237"/>
              <a:gd name="connsiteX2326" fmla="*/ 396098 w 5181600"/>
              <a:gd name="connsiteY2326" fmla="*/ 3930573 h 4186237"/>
              <a:gd name="connsiteX2327" fmla="*/ 392729 w 5181600"/>
              <a:gd name="connsiteY2327" fmla="*/ 3934934 h 4186237"/>
              <a:gd name="connsiteX2328" fmla="*/ 389698 w 5181600"/>
              <a:gd name="connsiteY2328" fmla="*/ 3938971 h 4186237"/>
              <a:gd name="connsiteX2329" fmla="*/ 386330 w 5181600"/>
              <a:gd name="connsiteY2329" fmla="*/ 3942847 h 4186237"/>
              <a:gd name="connsiteX2330" fmla="*/ 382962 w 5181600"/>
              <a:gd name="connsiteY2330" fmla="*/ 3946885 h 4186237"/>
              <a:gd name="connsiteX2331" fmla="*/ 379594 w 5181600"/>
              <a:gd name="connsiteY2331" fmla="*/ 3950438 h 4186237"/>
              <a:gd name="connsiteX2332" fmla="*/ 375552 w 5181600"/>
              <a:gd name="connsiteY2332" fmla="*/ 3954314 h 4186237"/>
              <a:gd name="connsiteX2333" fmla="*/ 371510 w 5181600"/>
              <a:gd name="connsiteY2333" fmla="*/ 3957868 h 4186237"/>
              <a:gd name="connsiteX2334" fmla="*/ 367131 w 5181600"/>
              <a:gd name="connsiteY2334" fmla="*/ 3961582 h 4186237"/>
              <a:gd name="connsiteX2335" fmla="*/ 363089 w 5181600"/>
              <a:gd name="connsiteY2335" fmla="*/ 3964812 h 4186237"/>
              <a:gd name="connsiteX2336" fmla="*/ 358711 w 5181600"/>
              <a:gd name="connsiteY2336" fmla="*/ 3968204 h 4186237"/>
              <a:gd name="connsiteX2337" fmla="*/ 353995 w 5181600"/>
              <a:gd name="connsiteY2337" fmla="*/ 3971273 h 4186237"/>
              <a:gd name="connsiteX2338" fmla="*/ 349617 w 5181600"/>
              <a:gd name="connsiteY2338" fmla="*/ 3974341 h 4186237"/>
              <a:gd name="connsiteX2339" fmla="*/ 344565 w 5181600"/>
              <a:gd name="connsiteY2339" fmla="*/ 3977248 h 4186237"/>
              <a:gd name="connsiteX2340" fmla="*/ 339849 w 5181600"/>
              <a:gd name="connsiteY2340" fmla="*/ 3979994 h 4186237"/>
              <a:gd name="connsiteX2341" fmla="*/ 334797 w 5181600"/>
              <a:gd name="connsiteY2341" fmla="*/ 3982578 h 4186237"/>
              <a:gd name="connsiteX2342" fmla="*/ 329745 w 5181600"/>
              <a:gd name="connsiteY2342" fmla="*/ 3984839 h 4186237"/>
              <a:gd name="connsiteX2343" fmla="*/ 325029 w 5181600"/>
              <a:gd name="connsiteY2343" fmla="*/ 3986939 h 4186237"/>
              <a:gd name="connsiteX2344" fmla="*/ 319977 w 5181600"/>
              <a:gd name="connsiteY2344" fmla="*/ 3989038 h 4186237"/>
              <a:gd name="connsiteX2345" fmla="*/ 314925 w 5181600"/>
              <a:gd name="connsiteY2345" fmla="*/ 3990815 h 4186237"/>
              <a:gd name="connsiteX2346" fmla="*/ 309872 w 5181600"/>
              <a:gd name="connsiteY2346" fmla="*/ 3992430 h 4186237"/>
              <a:gd name="connsiteX2347" fmla="*/ 304820 w 5181600"/>
              <a:gd name="connsiteY2347" fmla="*/ 3993722 h 4186237"/>
              <a:gd name="connsiteX2348" fmla="*/ 300105 w 5181600"/>
              <a:gd name="connsiteY2348" fmla="*/ 3995014 h 4186237"/>
              <a:gd name="connsiteX2349" fmla="*/ 295052 w 5181600"/>
              <a:gd name="connsiteY2349" fmla="*/ 3995983 h 4186237"/>
              <a:gd name="connsiteX2350" fmla="*/ 290000 w 5181600"/>
              <a:gd name="connsiteY2350" fmla="*/ 3996791 h 4186237"/>
              <a:gd name="connsiteX2351" fmla="*/ 284948 w 5181600"/>
              <a:gd name="connsiteY2351" fmla="*/ 3997275 h 4186237"/>
              <a:gd name="connsiteX2352" fmla="*/ 279896 w 5181600"/>
              <a:gd name="connsiteY2352" fmla="*/ 3997437 h 4186237"/>
              <a:gd name="connsiteX2353" fmla="*/ 275854 w 5181600"/>
              <a:gd name="connsiteY2353" fmla="*/ 3998729 h 4186237"/>
              <a:gd name="connsiteX2354" fmla="*/ 271138 w 5181600"/>
              <a:gd name="connsiteY2354" fmla="*/ 4000021 h 4186237"/>
              <a:gd name="connsiteX2355" fmla="*/ 266760 w 5181600"/>
              <a:gd name="connsiteY2355" fmla="*/ 4000990 h 4186237"/>
              <a:gd name="connsiteX2356" fmla="*/ 262718 w 5181600"/>
              <a:gd name="connsiteY2356" fmla="*/ 4001959 h 4186237"/>
              <a:gd name="connsiteX2357" fmla="*/ 258002 w 5181600"/>
              <a:gd name="connsiteY2357" fmla="*/ 4002766 h 4186237"/>
              <a:gd name="connsiteX2358" fmla="*/ 253961 w 5181600"/>
              <a:gd name="connsiteY2358" fmla="*/ 4003574 h 4186237"/>
              <a:gd name="connsiteX2359" fmla="*/ 244867 w 5181600"/>
              <a:gd name="connsiteY2359" fmla="*/ 4004704 h 4186237"/>
              <a:gd name="connsiteX2360" fmla="*/ 235772 w 5181600"/>
              <a:gd name="connsiteY2360" fmla="*/ 4005350 h 4186237"/>
              <a:gd name="connsiteX2361" fmla="*/ 227015 w 5181600"/>
              <a:gd name="connsiteY2361" fmla="*/ 4005835 h 4186237"/>
              <a:gd name="connsiteX2362" fmla="*/ 217921 w 5181600"/>
              <a:gd name="connsiteY2362" fmla="*/ 4005996 h 4186237"/>
              <a:gd name="connsiteX2363" fmla="*/ 208827 w 5181600"/>
              <a:gd name="connsiteY2363" fmla="*/ 4006158 h 4186237"/>
              <a:gd name="connsiteX2364" fmla="*/ 190639 w 5181600"/>
              <a:gd name="connsiteY2364" fmla="*/ 4006158 h 4186237"/>
              <a:gd name="connsiteX2365" fmla="*/ 181545 w 5181600"/>
              <a:gd name="connsiteY2365" fmla="*/ 4006158 h 4186237"/>
              <a:gd name="connsiteX2366" fmla="*/ 172451 w 5181600"/>
              <a:gd name="connsiteY2366" fmla="*/ 4006319 h 4186237"/>
              <a:gd name="connsiteX2367" fmla="*/ 163694 w 5181600"/>
              <a:gd name="connsiteY2367" fmla="*/ 4006481 h 4186237"/>
              <a:gd name="connsiteX2368" fmla="*/ 154263 w 5181600"/>
              <a:gd name="connsiteY2368" fmla="*/ 4007127 h 4186237"/>
              <a:gd name="connsiteX2369" fmla="*/ 145505 w 5181600"/>
              <a:gd name="connsiteY2369" fmla="*/ 4007934 h 4186237"/>
              <a:gd name="connsiteX2370" fmla="*/ 136748 w 5181600"/>
              <a:gd name="connsiteY2370" fmla="*/ 4009226 h 4186237"/>
              <a:gd name="connsiteX2371" fmla="*/ 57259 w 5181600"/>
              <a:gd name="connsiteY2371" fmla="*/ 4006319 h 4186237"/>
              <a:gd name="connsiteX2372" fmla="*/ 50860 w 5181600"/>
              <a:gd name="connsiteY2372" fmla="*/ 4006319 h 4186237"/>
              <a:gd name="connsiteX2373" fmla="*/ 43787 w 5181600"/>
              <a:gd name="connsiteY2373" fmla="*/ 4006158 h 4186237"/>
              <a:gd name="connsiteX2374" fmla="*/ 40418 w 5181600"/>
              <a:gd name="connsiteY2374" fmla="*/ 4005996 h 4186237"/>
              <a:gd name="connsiteX2375" fmla="*/ 36713 w 5181600"/>
              <a:gd name="connsiteY2375" fmla="*/ 4005512 h 4186237"/>
              <a:gd name="connsiteX2376" fmla="*/ 33682 w 5181600"/>
              <a:gd name="connsiteY2376" fmla="*/ 4005027 h 4186237"/>
              <a:gd name="connsiteX2377" fmla="*/ 30314 w 5181600"/>
              <a:gd name="connsiteY2377" fmla="*/ 4004543 h 4186237"/>
              <a:gd name="connsiteX2378" fmla="*/ 27619 w 5181600"/>
              <a:gd name="connsiteY2378" fmla="*/ 4003735 h 4186237"/>
              <a:gd name="connsiteX2379" fmla="*/ 24925 w 5181600"/>
              <a:gd name="connsiteY2379" fmla="*/ 4002766 h 4186237"/>
              <a:gd name="connsiteX2380" fmla="*/ 22904 w 5181600"/>
              <a:gd name="connsiteY2380" fmla="*/ 4001959 h 4186237"/>
              <a:gd name="connsiteX2381" fmla="*/ 21220 w 5181600"/>
              <a:gd name="connsiteY2381" fmla="*/ 4000828 h 4186237"/>
              <a:gd name="connsiteX2382" fmla="*/ 19536 w 5181600"/>
              <a:gd name="connsiteY2382" fmla="*/ 3999536 h 4186237"/>
              <a:gd name="connsiteX2383" fmla="*/ 18862 w 5181600"/>
              <a:gd name="connsiteY2383" fmla="*/ 3998244 h 4186237"/>
              <a:gd name="connsiteX2384" fmla="*/ 18862 w 5181600"/>
              <a:gd name="connsiteY2384" fmla="*/ 3996791 h 4186237"/>
              <a:gd name="connsiteX2385" fmla="*/ 19199 w 5181600"/>
              <a:gd name="connsiteY2385" fmla="*/ 3995014 h 4186237"/>
              <a:gd name="connsiteX2386" fmla="*/ 20883 w 5181600"/>
              <a:gd name="connsiteY2386" fmla="*/ 3990492 h 4186237"/>
              <a:gd name="connsiteX2387" fmla="*/ 22230 w 5181600"/>
              <a:gd name="connsiteY2387" fmla="*/ 3986131 h 4186237"/>
              <a:gd name="connsiteX2388" fmla="*/ 22904 w 5181600"/>
              <a:gd name="connsiteY2388" fmla="*/ 3981770 h 4186237"/>
              <a:gd name="connsiteX2389" fmla="*/ 24251 w 5181600"/>
              <a:gd name="connsiteY2389" fmla="*/ 3977410 h 4186237"/>
              <a:gd name="connsiteX2390" fmla="*/ 24588 w 5181600"/>
              <a:gd name="connsiteY2390" fmla="*/ 3973049 h 4186237"/>
              <a:gd name="connsiteX2391" fmla="*/ 24925 w 5181600"/>
              <a:gd name="connsiteY2391" fmla="*/ 3968527 h 4186237"/>
              <a:gd name="connsiteX2392" fmla="*/ 24925 w 5181600"/>
              <a:gd name="connsiteY2392" fmla="*/ 3959967 h 4186237"/>
              <a:gd name="connsiteX2393" fmla="*/ 23914 w 5181600"/>
              <a:gd name="connsiteY2393" fmla="*/ 3951407 h 4186237"/>
              <a:gd name="connsiteX2394" fmla="*/ 22567 w 5181600"/>
              <a:gd name="connsiteY2394" fmla="*/ 3942847 h 4186237"/>
              <a:gd name="connsiteX2395" fmla="*/ 20883 w 5181600"/>
              <a:gd name="connsiteY2395" fmla="*/ 3934126 h 4186237"/>
              <a:gd name="connsiteX2396" fmla="*/ 18525 w 5181600"/>
              <a:gd name="connsiteY2396" fmla="*/ 3925728 h 4186237"/>
              <a:gd name="connsiteX2397" fmla="*/ 13473 w 5181600"/>
              <a:gd name="connsiteY2397" fmla="*/ 3908608 h 4186237"/>
              <a:gd name="connsiteX2398" fmla="*/ 11115 w 5181600"/>
              <a:gd name="connsiteY2398" fmla="*/ 3900048 h 4186237"/>
              <a:gd name="connsiteX2399" fmla="*/ 9094 w 5181600"/>
              <a:gd name="connsiteY2399" fmla="*/ 3891650 h 4186237"/>
              <a:gd name="connsiteX2400" fmla="*/ 7747 w 5181600"/>
              <a:gd name="connsiteY2400" fmla="*/ 3882929 h 4186237"/>
              <a:gd name="connsiteX2401" fmla="*/ 6400 w 5181600"/>
              <a:gd name="connsiteY2401" fmla="*/ 3874207 h 4186237"/>
              <a:gd name="connsiteX2402" fmla="*/ 6063 w 5181600"/>
              <a:gd name="connsiteY2402" fmla="*/ 3865809 h 4186237"/>
              <a:gd name="connsiteX2403" fmla="*/ 6063 w 5181600"/>
              <a:gd name="connsiteY2403" fmla="*/ 3861448 h 4186237"/>
              <a:gd name="connsiteX2404" fmla="*/ 6400 w 5181600"/>
              <a:gd name="connsiteY2404" fmla="*/ 3857088 h 4186237"/>
              <a:gd name="connsiteX2405" fmla="*/ 7410 w 5181600"/>
              <a:gd name="connsiteY2405" fmla="*/ 3850466 h 4186237"/>
              <a:gd name="connsiteX2406" fmla="*/ 7747 w 5181600"/>
              <a:gd name="connsiteY2406" fmla="*/ 3843844 h 4186237"/>
              <a:gd name="connsiteX2407" fmla="*/ 7747 w 5181600"/>
              <a:gd name="connsiteY2407" fmla="*/ 3830601 h 4186237"/>
              <a:gd name="connsiteX2408" fmla="*/ 7073 w 5181600"/>
              <a:gd name="connsiteY2408" fmla="*/ 3817519 h 4186237"/>
              <a:gd name="connsiteX2409" fmla="*/ 5726 w 5181600"/>
              <a:gd name="connsiteY2409" fmla="*/ 3804275 h 4186237"/>
              <a:gd name="connsiteX2410" fmla="*/ 3032 w 5181600"/>
              <a:gd name="connsiteY2410" fmla="*/ 3777788 h 4186237"/>
              <a:gd name="connsiteX2411" fmla="*/ 1684 w 5181600"/>
              <a:gd name="connsiteY2411" fmla="*/ 3764545 h 4186237"/>
              <a:gd name="connsiteX2412" fmla="*/ 337 w 5181600"/>
              <a:gd name="connsiteY2412" fmla="*/ 3751301 h 4186237"/>
              <a:gd name="connsiteX2413" fmla="*/ 0 w 5181600"/>
              <a:gd name="connsiteY2413" fmla="*/ 3738058 h 4186237"/>
              <a:gd name="connsiteX2414" fmla="*/ 0 w 5181600"/>
              <a:gd name="connsiteY2414" fmla="*/ 3724976 h 4186237"/>
              <a:gd name="connsiteX2415" fmla="*/ 337 w 5181600"/>
              <a:gd name="connsiteY2415" fmla="*/ 3718354 h 4186237"/>
              <a:gd name="connsiteX2416" fmla="*/ 674 w 5181600"/>
              <a:gd name="connsiteY2416" fmla="*/ 3711732 h 4186237"/>
              <a:gd name="connsiteX2417" fmla="*/ 1684 w 5181600"/>
              <a:gd name="connsiteY2417" fmla="*/ 3705272 h 4186237"/>
              <a:gd name="connsiteX2418" fmla="*/ 2695 w 5181600"/>
              <a:gd name="connsiteY2418" fmla="*/ 3698650 h 4186237"/>
              <a:gd name="connsiteX2419" fmla="*/ 4379 w 5181600"/>
              <a:gd name="connsiteY2419" fmla="*/ 3692029 h 4186237"/>
              <a:gd name="connsiteX2420" fmla="*/ 6063 w 5181600"/>
              <a:gd name="connsiteY2420" fmla="*/ 3685568 h 4186237"/>
              <a:gd name="connsiteX2421" fmla="*/ 8084 w 5181600"/>
              <a:gd name="connsiteY2421" fmla="*/ 3679108 h 4186237"/>
              <a:gd name="connsiteX2422" fmla="*/ 10778 w 5181600"/>
              <a:gd name="connsiteY2422" fmla="*/ 3672486 h 4186237"/>
              <a:gd name="connsiteX2423" fmla="*/ 13473 w 5181600"/>
              <a:gd name="connsiteY2423" fmla="*/ 3666026 h 4186237"/>
              <a:gd name="connsiteX2424" fmla="*/ 16841 w 5181600"/>
              <a:gd name="connsiteY2424" fmla="*/ 3659566 h 4186237"/>
              <a:gd name="connsiteX2425" fmla="*/ 20883 w 5181600"/>
              <a:gd name="connsiteY2425" fmla="*/ 3653106 h 4186237"/>
              <a:gd name="connsiteX2426" fmla="*/ 24925 w 5181600"/>
              <a:gd name="connsiteY2426" fmla="*/ 3646645 h 4186237"/>
              <a:gd name="connsiteX2427" fmla="*/ 26272 w 5181600"/>
              <a:gd name="connsiteY2427" fmla="*/ 3630979 h 4186237"/>
              <a:gd name="connsiteX2428" fmla="*/ 26946 w 5181600"/>
              <a:gd name="connsiteY2428" fmla="*/ 3615475 h 4186237"/>
              <a:gd name="connsiteX2429" fmla="*/ 27619 w 5181600"/>
              <a:gd name="connsiteY2429" fmla="*/ 3600132 h 4186237"/>
              <a:gd name="connsiteX2430" fmla="*/ 28967 w 5181600"/>
              <a:gd name="connsiteY2430" fmla="*/ 3584466 h 4186237"/>
              <a:gd name="connsiteX2431" fmla="*/ 30314 w 5181600"/>
              <a:gd name="connsiteY2431" fmla="*/ 3568961 h 4186237"/>
              <a:gd name="connsiteX2432" fmla="*/ 31324 w 5181600"/>
              <a:gd name="connsiteY2432" fmla="*/ 3561209 h 4186237"/>
              <a:gd name="connsiteX2433" fmla="*/ 33008 w 5181600"/>
              <a:gd name="connsiteY2433" fmla="*/ 3553456 h 4186237"/>
              <a:gd name="connsiteX2434" fmla="*/ 35029 w 5181600"/>
              <a:gd name="connsiteY2434" fmla="*/ 3545704 h 4186237"/>
              <a:gd name="connsiteX2435" fmla="*/ 36713 w 5181600"/>
              <a:gd name="connsiteY2435" fmla="*/ 3538113 h 4186237"/>
              <a:gd name="connsiteX2436" fmla="*/ 39408 w 5181600"/>
              <a:gd name="connsiteY2436" fmla="*/ 3530523 h 4186237"/>
              <a:gd name="connsiteX2437" fmla="*/ 42776 w 5181600"/>
              <a:gd name="connsiteY2437" fmla="*/ 3522932 h 4186237"/>
              <a:gd name="connsiteX2438" fmla="*/ 40082 w 5181600"/>
              <a:gd name="connsiteY2438" fmla="*/ 3514372 h 4186237"/>
              <a:gd name="connsiteX2439" fmla="*/ 37724 w 5181600"/>
              <a:gd name="connsiteY2439" fmla="*/ 3505974 h 4186237"/>
              <a:gd name="connsiteX2440" fmla="*/ 36377 w 5181600"/>
              <a:gd name="connsiteY2440" fmla="*/ 3497414 h 4186237"/>
              <a:gd name="connsiteX2441" fmla="*/ 36040 w 5181600"/>
              <a:gd name="connsiteY2441" fmla="*/ 3489177 h 4186237"/>
              <a:gd name="connsiteX2442" fmla="*/ 36040 w 5181600"/>
              <a:gd name="connsiteY2442" fmla="*/ 3480779 h 4186237"/>
              <a:gd name="connsiteX2443" fmla="*/ 36377 w 5181600"/>
              <a:gd name="connsiteY2443" fmla="*/ 3472219 h 4186237"/>
              <a:gd name="connsiteX2444" fmla="*/ 37724 w 5181600"/>
              <a:gd name="connsiteY2444" fmla="*/ 3463982 h 4186237"/>
              <a:gd name="connsiteX2445" fmla="*/ 38734 w 5181600"/>
              <a:gd name="connsiteY2445" fmla="*/ 3455584 h 4186237"/>
              <a:gd name="connsiteX2446" fmla="*/ 42102 w 5181600"/>
              <a:gd name="connsiteY2446" fmla="*/ 3438949 h 4186237"/>
              <a:gd name="connsiteX2447" fmla="*/ 46144 w 5181600"/>
              <a:gd name="connsiteY2447" fmla="*/ 3422152 h 4186237"/>
              <a:gd name="connsiteX2448" fmla="*/ 49849 w 5181600"/>
              <a:gd name="connsiteY2448" fmla="*/ 3405678 h 4186237"/>
              <a:gd name="connsiteX2449" fmla="*/ 51533 w 5181600"/>
              <a:gd name="connsiteY2449" fmla="*/ 3397280 h 4186237"/>
              <a:gd name="connsiteX2450" fmla="*/ 52544 w 5181600"/>
              <a:gd name="connsiteY2450" fmla="*/ 3389205 h 4186237"/>
              <a:gd name="connsiteX2451" fmla="*/ 56922 w 5181600"/>
              <a:gd name="connsiteY2451" fmla="*/ 3358034 h 4186237"/>
              <a:gd name="connsiteX2452" fmla="*/ 60627 w 5181600"/>
              <a:gd name="connsiteY2452" fmla="*/ 3327025 h 4186237"/>
              <a:gd name="connsiteX2453" fmla="*/ 64669 w 5181600"/>
              <a:gd name="connsiteY2453" fmla="*/ 3295854 h 4186237"/>
              <a:gd name="connsiteX2454" fmla="*/ 67701 w 5181600"/>
              <a:gd name="connsiteY2454" fmla="*/ 3264684 h 4186237"/>
              <a:gd name="connsiteX2455" fmla="*/ 70395 w 5181600"/>
              <a:gd name="connsiteY2455" fmla="*/ 3233674 h 4186237"/>
              <a:gd name="connsiteX2456" fmla="*/ 73090 w 5181600"/>
              <a:gd name="connsiteY2456" fmla="*/ 3202504 h 4186237"/>
              <a:gd name="connsiteX2457" fmla="*/ 74774 w 5181600"/>
              <a:gd name="connsiteY2457" fmla="*/ 3171333 h 4186237"/>
              <a:gd name="connsiteX2458" fmla="*/ 76795 w 5181600"/>
              <a:gd name="connsiteY2458" fmla="*/ 3140001 h 4186237"/>
              <a:gd name="connsiteX2459" fmla="*/ 73090 w 5181600"/>
              <a:gd name="connsiteY2459" fmla="*/ 2716694 h 4186237"/>
              <a:gd name="connsiteX2460" fmla="*/ 74437 w 5181600"/>
              <a:gd name="connsiteY2460" fmla="*/ 2685846 h 4186237"/>
              <a:gd name="connsiteX2461" fmla="*/ 74100 w 5181600"/>
              <a:gd name="connsiteY2461" fmla="*/ 2660005 h 4186237"/>
              <a:gd name="connsiteX2462" fmla="*/ 73763 w 5181600"/>
              <a:gd name="connsiteY2462" fmla="*/ 2634164 h 4186237"/>
              <a:gd name="connsiteX2463" fmla="*/ 67701 w 5181600"/>
              <a:gd name="connsiteY2463" fmla="*/ 2355566 h 4186237"/>
              <a:gd name="connsiteX2464" fmla="*/ 66353 w 5181600"/>
              <a:gd name="connsiteY2464" fmla="*/ 2285795 h 4186237"/>
              <a:gd name="connsiteX2465" fmla="*/ 65343 w 5181600"/>
              <a:gd name="connsiteY2465" fmla="*/ 2216186 h 4186237"/>
              <a:gd name="connsiteX2466" fmla="*/ 64669 w 5181600"/>
              <a:gd name="connsiteY2466" fmla="*/ 2146577 h 4186237"/>
              <a:gd name="connsiteX2467" fmla="*/ 63659 w 5181600"/>
              <a:gd name="connsiteY2467" fmla="*/ 2076968 h 4186237"/>
              <a:gd name="connsiteX2468" fmla="*/ 63659 w 5181600"/>
              <a:gd name="connsiteY2468" fmla="*/ 2064532 h 4186237"/>
              <a:gd name="connsiteX2469" fmla="*/ 62985 w 5181600"/>
              <a:gd name="connsiteY2469" fmla="*/ 2052096 h 4186237"/>
              <a:gd name="connsiteX2470" fmla="*/ 60964 w 5181600"/>
              <a:gd name="connsiteY2470" fmla="*/ 2027386 h 4186237"/>
              <a:gd name="connsiteX2471" fmla="*/ 58606 w 5181600"/>
              <a:gd name="connsiteY2471" fmla="*/ 2002514 h 4186237"/>
              <a:gd name="connsiteX2472" fmla="*/ 57933 w 5181600"/>
              <a:gd name="connsiteY2472" fmla="*/ 1989916 h 4186237"/>
              <a:gd name="connsiteX2473" fmla="*/ 57259 w 5181600"/>
              <a:gd name="connsiteY2473" fmla="*/ 1977642 h 4186237"/>
              <a:gd name="connsiteX2474" fmla="*/ 56922 w 5181600"/>
              <a:gd name="connsiteY2474" fmla="*/ 1965367 h 4186237"/>
              <a:gd name="connsiteX2475" fmla="*/ 56922 w 5181600"/>
              <a:gd name="connsiteY2475" fmla="*/ 1952770 h 4186237"/>
              <a:gd name="connsiteX2476" fmla="*/ 57259 w 5181600"/>
              <a:gd name="connsiteY2476" fmla="*/ 1940495 h 4186237"/>
              <a:gd name="connsiteX2477" fmla="*/ 58270 w 5181600"/>
              <a:gd name="connsiteY2477" fmla="*/ 1928059 h 4186237"/>
              <a:gd name="connsiteX2478" fmla="*/ 59954 w 5181600"/>
              <a:gd name="connsiteY2478" fmla="*/ 1915624 h 4186237"/>
              <a:gd name="connsiteX2479" fmla="*/ 62648 w 5181600"/>
              <a:gd name="connsiteY2479" fmla="*/ 1903188 h 4186237"/>
              <a:gd name="connsiteX2480" fmla="*/ 63996 w 5181600"/>
              <a:gd name="connsiteY2480" fmla="*/ 1897212 h 4186237"/>
              <a:gd name="connsiteX2481" fmla="*/ 66016 w 5181600"/>
              <a:gd name="connsiteY2481" fmla="*/ 1890913 h 4186237"/>
              <a:gd name="connsiteX2482" fmla="*/ 68374 w 5181600"/>
              <a:gd name="connsiteY2482" fmla="*/ 1884776 h 4186237"/>
              <a:gd name="connsiteX2483" fmla="*/ 70732 w 5181600"/>
              <a:gd name="connsiteY2483" fmla="*/ 1878639 h 4186237"/>
              <a:gd name="connsiteX2484" fmla="*/ 66690 w 5181600"/>
              <a:gd name="connsiteY2484" fmla="*/ 1861842 h 4186237"/>
              <a:gd name="connsiteX2485" fmla="*/ 63659 w 5181600"/>
              <a:gd name="connsiteY2485" fmla="*/ 1844884 h 4186237"/>
              <a:gd name="connsiteX2486" fmla="*/ 61301 w 5181600"/>
              <a:gd name="connsiteY2486" fmla="*/ 1828087 h 4186237"/>
              <a:gd name="connsiteX2487" fmla="*/ 59954 w 5181600"/>
              <a:gd name="connsiteY2487" fmla="*/ 1811129 h 4186237"/>
              <a:gd name="connsiteX2488" fmla="*/ 58270 w 5181600"/>
              <a:gd name="connsiteY2488" fmla="*/ 1794171 h 4186237"/>
              <a:gd name="connsiteX2489" fmla="*/ 57596 w 5181600"/>
              <a:gd name="connsiteY2489" fmla="*/ 1777213 h 4186237"/>
              <a:gd name="connsiteX2490" fmla="*/ 57259 w 5181600"/>
              <a:gd name="connsiteY2490" fmla="*/ 1760416 h 4186237"/>
              <a:gd name="connsiteX2491" fmla="*/ 56922 w 5181600"/>
              <a:gd name="connsiteY2491" fmla="*/ 1743620 h 4186237"/>
              <a:gd name="connsiteX2492" fmla="*/ 57596 w 5181600"/>
              <a:gd name="connsiteY2492" fmla="*/ 1709703 h 4186237"/>
              <a:gd name="connsiteX2493" fmla="*/ 58270 w 5181600"/>
              <a:gd name="connsiteY2493" fmla="*/ 1675787 h 4186237"/>
              <a:gd name="connsiteX2494" fmla="*/ 59617 w 5181600"/>
              <a:gd name="connsiteY2494" fmla="*/ 1641871 h 4186237"/>
              <a:gd name="connsiteX2495" fmla="*/ 60291 w 5181600"/>
              <a:gd name="connsiteY2495" fmla="*/ 1608278 h 4186237"/>
              <a:gd name="connsiteX2496" fmla="*/ 60627 w 5181600"/>
              <a:gd name="connsiteY2496" fmla="*/ 1589058 h 4186237"/>
              <a:gd name="connsiteX2497" fmla="*/ 60291 w 5181600"/>
              <a:gd name="connsiteY2497" fmla="*/ 1570001 h 4186237"/>
              <a:gd name="connsiteX2498" fmla="*/ 59617 w 5181600"/>
              <a:gd name="connsiteY2498" fmla="*/ 1531562 h 4186237"/>
              <a:gd name="connsiteX2499" fmla="*/ 58606 w 5181600"/>
              <a:gd name="connsiteY2499" fmla="*/ 1493285 h 4186237"/>
              <a:gd name="connsiteX2500" fmla="*/ 58270 w 5181600"/>
              <a:gd name="connsiteY2500" fmla="*/ 1455008 h 4186237"/>
              <a:gd name="connsiteX2501" fmla="*/ 58270 w 5181600"/>
              <a:gd name="connsiteY2501" fmla="*/ 1435789 h 4186237"/>
              <a:gd name="connsiteX2502" fmla="*/ 58606 w 5181600"/>
              <a:gd name="connsiteY2502" fmla="*/ 1416570 h 4186237"/>
              <a:gd name="connsiteX2503" fmla="*/ 59617 w 5181600"/>
              <a:gd name="connsiteY2503" fmla="*/ 1397351 h 4186237"/>
              <a:gd name="connsiteX2504" fmla="*/ 60627 w 5181600"/>
              <a:gd name="connsiteY2504" fmla="*/ 1378293 h 4186237"/>
              <a:gd name="connsiteX2505" fmla="*/ 62311 w 5181600"/>
              <a:gd name="connsiteY2505" fmla="*/ 1359235 h 4186237"/>
              <a:gd name="connsiteX2506" fmla="*/ 63996 w 5181600"/>
              <a:gd name="connsiteY2506" fmla="*/ 1340177 h 4186237"/>
              <a:gd name="connsiteX2507" fmla="*/ 66690 w 5181600"/>
              <a:gd name="connsiteY2507" fmla="*/ 1320958 h 4186237"/>
              <a:gd name="connsiteX2508" fmla="*/ 70395 w 5181600"/>
              <a:gd name="connsiteY2508" fmla="*/ 1301739 h 4186237"/>
              <a:gd name="connsiteX2509" fmla="*/ 67701 w 5181600"/>
              <a:gd name="connsiteY2509" fmla="*/ 1282843 h 4186237"/>
              <a:gd name="connsiteX2510" fmla="*/ 65680 w 5181600"/>
              <a:gd name="connsiteY2510" fmla="*/ 1263624 h 4186237"/>
              <a:gd name="connsiteX2511" fmla="*/ 63659 w 5181600"/>
              <a:gd name="connsiteY2511" fmla="*/ 1244727 h 4186237"/>
              <a:gd name="connsiteX2512" fmla="*/ 62311 w 5181600"/>
              <a:gd name="connsiteY2512" fmla="*/ 1225508 h 4186237"/>
              <a:gd name="connsiteX2513" fmla="*/ 60964 w 5181600"/>
              <a:gd name="connsiteY2513" fmla="*/ 1206450 h 4186237"/>
              <a:gd name="connsiteX2514" fmla="*/ 59954 w 5181600"/>
              <a:gd name="connsiteY2514" fmla="*/ 1187393 h 4186237"/>
              <a:gd name="connsiteX2515" fmla="*/ 59617 w 5181600"/>
              <a:gd name="connsiteY2515" fmla="*/ 1168335 h 4186237"/>
              <a:gd name="connsiteX2516" fmla="*/ 59280 w 5181600"/>
              <a:gd name="connsiteY2516" fmla="*/ 1149277 h 4186237"/>
              <a:gd name="connsiteX2517" fmla="*/ 59280 w 5181600"/>
              <a:gd name="connsiteY2517" fmla="*/ 1111162 h 4186237"/>
              <a:gd name="connsiteX2518" fmla="*/ 59954 w 5181600"/>
              <a:gd name="connsiteY2518" fmla="*/ 1073046 h 4186237"/>
              <a:gd name="connsiteX2519" fmla="*/ 60964 w 5181600"/>
              <a:gd name="connsiteY2519" fmla="*/ 1034931 h 4186237"/>
              <a:gd name="connsiteX2520" fmla="*/ 62985 w 5181600"/>
              <a:gd name="connsiteY2520" fmla="*/ 996816 h 4186237"/>
              <a:gd name="connsiteX2521" fmla="*/ 67364 w 5181600"/>
              <a:gd name="connsiteY2521" fmla="*/ 920585 h 4186237"/>
              <a:gd name="connsiteX2522" fmla="*/ 69048 w 5181600"/>
              <a:gd name="connsiteY2522" fmla="*/ 882469 h 4186237"/>
              <a:gd name="connsiteX2523" fmla="*/ 71069 w 5181600"/>
              <a:gd name="connsiteY2523" fmla="*/ 844354 h 4186237"/>
              <a:gd name="connsiteX2524" fmla="*/ 72753 w 5181600"/>
              <a:gd name="connsiteY2524" fmla="*/ 806238 h 4186237"/>
              <a:gd name="connsiteX2525" fmla="*/ 73763 w 5181600"/>
              <a:gd name="connsiteY2525" fmla="*/ 767961 h 4186237"/>
              <a:gd name="connsiteX2526" fmla="*/ 73763 w 5181600"/>
              <a:gd name="connsiteY2526" fmla="*/ 729846 h 4186237"/>
              <a:gd name="connsiteX2527" fmla="*/ 73763 w 5181600"/>
              <a:gd name="connsiteY2527" fmla="*/ 710788 h 4186237"/>
              <a:gd name="connsiteX2528" fmla="*/ 73090 w 5181600"/>
              <a:gd name="connsiteY2528" fmla="*/ 691731 h 4186237"/>
              <a:gd name="connsiteX2529" fmla="*/ 74437 w 5181600"/>
              <a:gd name="connsiteY2529" fmla="*/ 681556 h 4186237"/>
              <a:gd name="connsiteX2530" fmla="*/ 72753 w 5181600"/>
              <a:gd name="connsiteY2530" fmla="*/ 488394 h 4186237"/>
              <a:gd name="connsiteX2531" fmla="*/ 72079 w 5181600"/>
              <a:gd name="connsiteY2531" fmla="*/ 478220 h 4186237"/>
              <a:gd name="connsiteX2532" fmla="*/ 72079 w 5181600"/>
              <a:gd name="connsiteY2532" fmla="*/ 473213 h 4186237"/>
              <a:gd name="connsiteX2533" fmla="*/ 72753 w 5181600"/>
              <a:gd name="connsiteY2533" fmla="*/ 468368 h 4186237"/>
              <a:gd name="connsiteX2534" fmla="*/ 73426 w 5181600"/>
              <a:gd name="connsiteY2534" fmla="*/ 465945 h 4186237"/>
              <a:gd name="connsiteX2535" fmla="*/ 74100 w 5181600"/>
              <a:gd name="connsiteY2535" fmla="*/ 463523 h 4186237"/>
              <a:gd name="connsiteX2536" fmla="*/ 75111 w 5181600"/>
              <a:gd name="connsiteY2536" fmla="*/ 461261 h 4186237"/>
              <a:gd name="connsiteX2537" fmla="*/ 76795 w 5181600"/>
              <a:gd name="connsiteY2537" fmla="*/ 458839 h 4186237"/>
              <a:gd name="connsiteX2538" fmla="*/ 78816 w 5181600"/>
              <a:gd name="connsiteY2538" fmla="*/ 456739 h 4186237"/>
              <a:gd name="connsiteX2539" fmla="*/ 81173 w 5181600"/>
              <a:gd name="connsiteY2539" fmla="*/ 454640 h 4186237"/>
              <a:gd name="connsiteX2540" fmla="*/ 83868 w 5181600"/>
              <a:gd name="connsiteY2540" fmla="*/ 452540 h 4186237"/>
              <a:gd name="connsiteX2541" fmla="*/ 87236 w 5181600"/>
              <a:gd name="connsiteY2541" fmla="*/ 450441 h 4186237"/>
              <a:gd name="connsiteX2542" fmla="*/ 84541 w 5181600"/>
              <a:gd name="connsiteY2542" fmla="*/ 448179 h 4186237"/>
              <a:gd name="connsiteX2543" fmla="*/ 82184 w 5181600"/>
              <a:gd name="connsiteY2543" fmla="*/ 446080 h 4186237"/>
              <a:gd name="connsiteX2544" fmla="*/ 80500 w 5181600"/>
              <a:gd name="connsiteY2544" fmla="*/ 443819 h 4186237"/>
              <a:gd name="connsiteX2545" fmla="*/ 79152 w 5181600"/>
              <a:gd name="connsiteY2545" fmla="*/ 441558 h 4186237"/>
              <a:gd name="connsiteX2546" fmla="*/ 77468 w 5181600"/>
              <a:gd name="connsiteY2546" fmla="*/ 439458 h 4186237"/>
              <a:gd name="connsiteX2547" fmla="*/ 76795 w 5181600"/>
              <a:gd name="connsiteY2547" fmla="*/ 437359 h 4186237"/>
              <a:gd name="connsiteX2548" fmla="*/ 75784 w 5181600"/>
              <a:gd name="connsiteY2548" fmla="*/ 435097 h 4186237"/>
              <a:gd name="connsiteX2549" fmla="*/ 75111 w 5181600"/>
              <a:gd name="connsiteY2549" fmla="*/ 432998 h 4186237"/>
              <a:gd name="connsiteX2550" fmla="*/ 74774 w 5181600"/>
              <a:gd name="connsiteY2550" fmla="*/ 428476 h 4186237"/>
              <a:gd name="connsiteX2551" fmla="*/ 74774 w 5181600"/>
              <a:gd name="connsiteY2551" fmla="*/ 424277 h 4186237"/>
              <a:gd name="connsiteX2552" fmla="*/ 76121 w 5181600"/>
              <a:gd name="connsiteY2552" fmla="*/ 420077 h 4186237"/>
              <a:gd name="connsiteX2553" fmla="*/ 77131 w 5181600"/>
              <a:gd name="connsiteY2553" fmla="*/ 415717 h 4186237"/>
              <a:gd name="connsiteX2554" fmla="*/ 79152 w 5181600"/>
              <a:gd name="connsiteY2554" fmla="*/ 411356 h 4186237"/>
              <a:gd name="connsiteX2555" fmla="*/ 81173 w 5181600"/>
              <a:gd name="connsiteY2555" fmla="*/ 407157 h 4186237"/>
              <a:gd name="connsiteX2556" fmla="*/ 85215 w 5181600"/>
              <a:gd name="connsiteY2556" fmla="*/ 398759 h 4186237"/>
              <a:gd name="connsiteX2557" fmla="*/ 87573 w 5181600"/>
              <a:gd name="connsiteY2557" fmla="*/ 394398 h 4186237"/>
              <a:gd name="connsiteX2558" fmla="*/ 89594 w 5181600"/>
              <a:gd name="connsiteY2558" fmla="*/ 390199 h 4186237"/>
              <a:gd name="connsiteX2559" fmla="*/ 90941 w 5181600"/>
              <a:gd name="connsiteY2559" fmla="*/ 385838 h 4186237"/>
              <a:gd name="connsiteX2560" fmla="*/ 92288 w 5181600"/>
              <a:gd name="connsiteY2560" fmla="*/ 381639 h 4186237"/>
              <a:gd name="connsiteX2561" fmla="*/ 89257 w 5181600"/>
              <a:gd name="connsiteY2561" fmla="*/ 377763 h 4186237"/>
              <a:gd name="connsiteX2562" fmla="*/ 87236 w 5181600"/>
              <a:gd name="connsiteY2562" fmla="*/ 373887 h 4186237"/>
              <a:gd name="connsiteX2563" fmla="*/ 85889 w 5181600"/>
              <a:gd name="connsiteY2563" fmla="*/ 370172 h 4186237"/>
              <a:gd name="connsiteX2564" fmla="*/ 85215 w 5181600"/>
              <a:gd name="connsiteY2564" fmla="*/ 366296 h 4186237"/>
              <a:gd name="connsiteX2565" fmla="*/ 84878 w 5181600"/>
              <a:gd name="connsiteY2565" fmla="*/ 362420 h 4186237"/>
              <a:gd name="connsiteX2566" fmla="*/ 84878 w 5181600"/>
              <a:gd name="connsiteY2566" fmla="*/ 358544 h 4186237"/>
              <a:gd name="connsiteX2567" fmla="*/ 85215 w 5181600"/>
              <a:gd name="connsiteY2567" fmla="*/ 354667 h 4186237"/>
              <a:gd name="connsiteX2568" fmla="*/ 85889 w 5181600"/>
              <a:gd name="connsiteY2568" fmla="*/ 350791 h 4186237"/>
              <a:gd name="connsiteX2569" fmla="*/ 89594 w 5181600"/>
              <a:gd name="connsiteY2569" fmla="*/ 335287 h 4186237"/>
              <a:gd name="connsiteX2570" fmla="*/ 90267 w 5181600"/>
              <a:gd name="connsiteY2570" fmla="*/ 331411 h 4186237"/>
              <a:gd name="connsiteX2571" fmla="*/ 90604 w 5181600"/>
              <a:gd name="connsiteY2571" fmla="*/ 327534 h 4186237"/>
              <a:gd name="connsiteX2572" fmla="*/ 90941 w 5181600"/>
              <a:gd name="connsiteY2572" fmla="*/ 323820 h 4186237"/>
              <a:gd name="connsiteX2573" fmla="*/ 90604 w 5181600"/>
              <a:gd name="connsiteY2573" fmla="*/ 319944 h 4186237"/>
              <a:gd name="connsiteX2574" fmla="*/ 89594 w 5181600"/>
              <a:gd name="connsiteY2574" fmla="*/ 303147 h 4186237"/>
              <a:gd name="connsiteX2575" fmla="*/ 89257 w 5181600"/>
              <a:gd name="connsiteY2575" fmla="*/ 286350 h 4186237"/>
              <a:gd name="connsiteX2576" fmla="*/ 89257 w 5181600"/>
              <a:gd name="connsiteY2576" fmla="*/ 269554 h 4186237"/>
              <a:gd name="connsiteX2577" fmla="*/ 89931 w 5181600"/>
              <a:gd name="connsiteY2577" fmla="*/ 252919 h 4186237"/>
              <a:gd name="connsiteX2578" fmla="*/ 90941 w 5181600"/>
              <a:gd name="connsiteY2578" fmla="*/ 236283 h 4186237"/>
              <a:gd name="connsiteX2579" fmla="*/ 92288 w 5181600"/>
              <a:gd name="connsiteY2579" fmla="*/ 219487 h 4186237"/>
              <a:gd name="connsiteX2580" fmla="*/ 93972 w 5181600"/>
              <a:gd name="connsiteY2580" fmla="*/ 202690 h 4186237"/>
              <a:gd name="connsiteX2581" fmla="*/ 95993 w 5181600"/>
              <a:gd name="connsiteY2581" fmla="*/ 186217 h 4186237"/>
              <a:gd name="connsiteX2582" fmla="*/ 100709 w 5181600"/>
              <a:gd name="connsiteY2582" fmla="*/ 152785 h 4186237"/>
              <a:gd name="connsiteX2583" fmla="*/ 106098 w 5181600"/>
              <a:gd name="connsiteY2583" fmla="*/ 119515 h 4186237"/>
              <a:gd name="connsiteX2584" fmla="*/ 111150 w 5181600"/>
              <a:gd name="connsiteY2584" fmla="*/ 86244 h 4186237"/>
              <a:gd name="connsiteX2585" fmla="*/ 115529 w 5181600"/>
              <a:gd name="connsiteY2585" fmla="*/ 52813 h 4186237"/>
              <a:gd name="connsiteX2586" fmla="*/ 116202 w 5181600"/>
              <a:gd name="connsiteY2586" fmla="*/ 47160 h 4186237"/>
              <a:gd name="connsiteX2587" fmla="*/ 117550 w 5181600"/>
              <a:gd name="connsiteY2587" fmla="*/ 41669 h 4186237"/>
              <a:gd name="connsiteX2588" fmla="*/ 119570 w 5181600"/>
              <a:gd name="connsiteY2588" fmla="*/ 36016 h 4186237"/>
              <a:gd name="connsiteX2589" fmla="*/ 121255 w 5181600"/>
              <a:gd name="connsiteY2589" fmla="*/ 31009 h 4186237"/>
              <a:gd name="connsiteX2590" fmla="*/ 123949 w 5181600"/>
              <a:gd name="connsiteY2590" fmla="*/ 26003 h 4186237"/>
              <a:gd name="connsiteX2591" fmla="*/ 126980 w 5181600"/>
              <a:gd name="connsiteY2591" fmla="*/ 21319 h 4186237"/>
              <a:gd name="connsiteX2592" fmla="*/ 129001 w 5181600"/>
              <a:gd name="connsiteY2592" fmla="*/ 19219 h 4186237"/>
              <a:gd name="connsiteX2593" fmla="*/ 131022 w 5181600"/>
              <a:gd name="connsiteY2593" fmla="*/ 17120 h 4186237"/>
              <a:gd name="connsiteX2594" fmla="*/ 133043 w 5181600"/>
              <a:gd name="connsiteY2594" fmla="*/ 15343 h 4186237"/>
              <a:gd name="connsiteX2595" fmla="*/ 135064 w 5181600"/>
              <a:gd name="connsiteY2595" fmla="*/ 13405 h 4186237"/>
              <a:gd name="connsiteX2596" fmla="*/ 137759 w 5181600"/>
              <a:gd name="connsiteY2596" fmla="*/ 11790 h 4186237"/>
              <a:gd name="connsiteX2597" fmla="*/ 140453 w 5181600"/>
              <a:gd name="connsiteY2597" fmla="*/ 10175 h 4186237"/>
              <a:gd name="connsiteX2598" fmla="*/ 143148 w 5181600"/>
              <a:gd name="connsiteY2598" fmla="*/ 8883 h 4186237"/>
              <a:gd name="connsiteX2599" fmla="*/ 146179 w 5181600"/>
              <a:gd name="connsiteY2599" fmla="*/ 7591 h 4186237"/>
              <a:gd name="connsiteX2600" fmla="*/ 149884 w 5181600"/>
              <a:gd name="connsiteY2600" fmla="*/ 6622 h 4186237"/>
              <a:gd name="connsiteX2601" fmla="*/ 153252 w 5181600"/>
              <a:gd name="connsiteY2601" fmla="*/ 5653 h 4186237"/>
              <a:gd name="connsiteX2602" fmla="*/ 156957 w 5181600"/>
              <a:gd name="connsiteY2602" fmla="*/ 5007 h 4186237"/>
              <a:gd name="connsiteX2603" fmla="*/ 160999 w 5181600"/>
              <a:gd name="connsiteY2603" fmla="*/ 4361 h 4186237"/>
              <a:gd name="connsiteX2604" fmla="*/ 165041 w 5181600"/>
              <a:gd name="connsiteY2604" fmla="*/ 4199 h 4186237"/>
              <a:gd name="connsiteX2605" fmla="*/ 169419 w 5181600"/>
              <a:gd name="connsiteY2605" fmla="*/ 4038 h 4186237"/>
              <a:gd name="connsiteX2606" fmla="*/ 174472 w 5181600"/>
              <a:gd name="connsiteY2606" fmla="*/ 4199 h 4186237"/>
              <a:gd name="connsiteX2607" fmla="*/ 178850 w 5181600"/>
              <a:gd name="connsiteY2607" fmla="*/ 4684 h 4186237"/>
              <a:gd name="connsiteX2608" fmla="*/ 184239 w 5181600"/>
              <a:gd name="connsiteY2608" fmla="*/ 5168 h 4186237"/>
              <a:gd name="connsiteX2609" fmla="*/ 189628 w 5181600"/>
              <a:gd name="connsiteY2609" fmla="*/ 5814 h 4186237"/>
              <a:gd name="connsiteX2610" fmla="*/ 195354 w 5181600"/>
              <a:gd name="connsiteY2610" fmla="*/ 6945 h 4186237"/>
              <a:gd name="connsiteX2611" fmla="*/ 201754 w 5181600"/>
              <a:gd name="connsiteY2611" fmla="*/ 8237 h 4186237"/>
              <a:gd name="connsiteX2612" fmla="*/ 205459 w 5181600"/>
              <a:gd name="connsiteY2612" fmla="*/ 8399 h 4186237"/>
              <a:gd name="connsiteX2613" fmla="*/ 209164 w 5181600"/>
              <a:gd name="connsiteY2613" fmla="*/ 8237 h 4186237"/>
              <a:gd name="connsiteX2614" fmla="*/ 217248 w 5181600"/>
              <a:gd name="connsiteY2614" fmla="*/ 7914 h 4186237"/>
              <a:gd name="connsiteX2615" fmla="*/ 225331 w 5181600"/>
              <a:gd name="connsiteY2615" fmla="*/ 7106 h 4186237"/>
              <a:gd name="connsiteX2616" fmla="*/ 233415 w 5181600"/>
              <a:gd name="connsiteY2616" fmla="*/ 6137 h 4186237"/>
              <a:gd name="connsiteX2617" fmla="*/ 249245 w 5181600"/>
              <a:gd name="connsiteY2617" fmla="*/ 3715 h 4186237"/>
              <a:gd name="connsiteX2618" fmla="*/ 257329 w 5181600"/>
              <a:gd name="connsiteY2618" fmla="*/ 2584 h 4186237"/>
              <a:gd name="connsiteX2619" fmla="*/ 265076 w 5181600"/>
              <a:gd name="connsiteY2619" fmla="*/ 1454 h 4186237"/>
              <a:gd name="connsiteX2620" fmla="*/ 273159 w 5181600"/>
              <a:gd name="connsiteY2620" fmla="*/ 485 h 4186237"/>
              <a:gd name="connsiteX2621" fmla="*/ 281243 w 5181600"/>
              <a:gd name="connsiteY2621" fmla="*/ 162 h 418623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 ang="0">
                <a:pos x="connsiteX480" y="connsiteY480"/>
              </a:cxn>
              <a:cxn ang="0">
                <a:pos x="connsiteX481" y="connsiteY481"/>
              </a:cxn>
              <a:cxn ang="0">
                <a:pos x="connsiteX482" y="connsiteY482"/>
              </a:cxn>
              <a:cxn ang="0">
                <a:pos x="connsiteX483" y="connsiteY483"/>
              </a:cxn>
              <a:cxn ang="0">
                <a:pos x="connsiteX484" y="connsiteY484"/>
              </a:cxn>
              <a:cxn ang="0">
                <a:pos x="connsiteX485" y="connsiteY485"/>
              </a:cxn>
              <a:cxn ang="0">
                <a:pos x="connsiteX486" y="connsiteY486"/>
              </a:cxn>
              <a:cxn ang="0">
                <a:pos x="connsiteX487" y="connsiteY487"/>
              </a:cxn>
              <a:cxn ang="0">
                <a:pos x="connsiteX488" y="connsiteY488"/>
              </a:cxn>
              <a:cxn ang="0">
                <a:pos x="connsiteX489" y="connsiteY489"/>
              </a:cxn>
              <a:cxn ang="0">
                <a:pos x="connsiteX490" y="connsiteY490"/>
              </a:cxn>
              <a:cxn ang="0">
                <a:pos x="connsiteX491" y="connsiteY491"/>
              </a:cxn>
              <a:cxn ang="0">
                <a:pos x="connsiteX492" y="connsiteY492"/>
              </a:cxn>
              <a:cxn ang="0">
                <a:pos x="connsiteX493" y="connsiteY493"/>
              </a:cxn>
              <a:cxn ang="0">
                <a:pos x="connsiteX494" y="connsiteY494"/>
              </a:cxn>
              <a:cxn ang="0">
                <a:pos x="connsiteX495" y="connsiteY495"/>
              </a:cxn>
              <a:cxn ang="0">
                <a:pos x="connsiteX496" y="connsiteY496"/>
              </a:cxn>
              <a:cxn ang="0">
                <a:pos x="connsiteX497" y="connsiteY497"/>
              </a:cxn>
              <a:cxn ang="0">
                <a:pos x="connsiteX498" y="connsiteY498"/>
              </a:cxn>
              <a:cxn ang="0">
                <a:pos x="connsiteX499" y="connsiteY499"/>
              </a:cxn>
              <a:cxn ang="0">
                <a:pos x="connsiteX500" y="connsiteY500"/>
              </a:cxn>
              <a:cxn ang="0">
                <a:pos x="connsiteX501" y="connsiteY501"/>
              </a:cxn>
              <a:cxn ang="0">
                <a:pos x="connsiteX502" y="connsiteY502"/>
              </a:cxn>
              <a:cxn ang="0">
                <a:pos x="connsiteX503" y="connsiteY503"/>
              </a:cxn>
              <a:cxn ang="0">
                <a:pos x="connsiteX504" y="connsiteY504"/>
              </a:cxn>
              <a:cxn ang="0">
                <a:pos x="connsiteX505" y="connsiteY505"/>
              </a:cxn>
              <a:cxn ang="0">
                <a:pos x="connsiteX506" y="connsiteY506"/>
              </a:cxn>
              <a:cxn ang="0">
                <a:pos x="connsiteX507" y="connsiteY507"/>
              </a:cxn>
              <a:cxn ang="0">
                <a:pos x="connsiteX508" y="connsiteY508"/>
              </a:cxn>
              <a:cxn ang="0">
                <a:pos x="connsiteX509" y="connsiteY509"/>
              </a:cxn>
              <a:cxn ang="0">
                <a:pos x="connsiteX510" y="connsiteY510"/>
              </a:cxn>
              <a:cxn ang="0">
                <a:pos x="connsiteX511" y="connsiteY511"/>
              </a:cxn>
              <a:cxn ang="0">
                <a:pos x="connsiteX512" y="connsiteY512"/>
              </a:cxn>
              <a:cxn ang="0">
                <a:pos x="connsiteX513" y="connsiteY513"/>
              </a:cxn>
              <a:cxn ang="0">
                <a:pos x="connsiteX514" y="connsiteY514"/>
              </a:cxn>
              <a:cxn ang="0">
                <a:pos x="connsiteX515" y="connsiteY515"/>
              </a:cxn>
              <a:cxn ang="0">
                <a:pos x="connsiteX516" y="connsiteY516"/>
              </a:cxn>
              <a:cxn ang="0">
                <a:pos x="connsiteX517" y="connsiteY517"/>
              </a:cxn>
              <a:cxn ang="0">
                <a:pos x="connsiteX518" y="connsiteY518"/>
              </a:cxn>
              <a:cxn ang="0">
                <a:pos x="connsiteX519" y="connsiteY519"/>
              </a:cxn>
              <a:cxn ang="0">
                <a:pos x="connsiteX520" y="connsiteY520"/>
              </a:cxn>
              <a:cxn ang="0">
                <a:pos x="connsiteX521" y="connsiteY521"/>
              </a:cxn>
              <a:cxn ang="0">
                <a:pos x="connsiteX522" y="connsiteY522"/>
              </a:cxn>
              <a:cxn ang="0">
                <a:pos x="connsiteX523" y="connsiteY523"/>
              </a:cxn>
              <a:cxn ang="0">
                <a:pos x="connsiteX524" y="connsiteY524"/>
              </a:cxn>
              <a:cxn ang="0">
                <a:pos x="connsiteX525" y="connsiteY525"/>
              </a:cxn>
              <a:cxn ang="0">
                <a:pos x="connsiteX526" y="connsiteY526"/>
              </a:cxn>
              <a:cxn ang="0">
                <a:pos x="connsiteX527" y="connsiteY527"/>
              </a:cxn>
              <a:cxn ang="0">
                <a:pos x="connsiteX528" y="connsiteY528"/>
              </a:cxn>
              <a:cxn ang="0">
                <a:pos x="connsiteX529" y="connsiteY529"/>
              </a:cxn>
              <a:cxn ang="0">
                <a:pos x="connsiteX530" y="connsiteY530"/>
              </a:cxn>
              <a:cxn ang="0">
                <a:pos x="connsiteX531" y="connsiteY531"/>
              </a:cxn>
              <a:cxn ang="0">
                <a:pos x="connsiteX532" y="connsiteY532"/>
              </a:cxn>
              <a:cxn ang="0">
                <a:pos x="connsiteX533" y="connsiteY533"/>
              </a:cxn>
              <a:cxn ang="0">
                <a:pos x="connsiteX534" y="connsiteY534"/>
              </a:cxn>
              <a:cxn ang="0">
                <a:pos x="connsiteX535" y="connsiteY535"/>
              </a:cxn>
              <a:cxn ang="0">
                <a:pos x="connsiteX536" y="connsiteY536"/>
              </a:cxn>
              <a:cxn ang="0">
                <a:pos x="connsiteX537" y="connsiteY537"/>
              </a:cxn>
              <a:cxn ang="0">
                <a:pos x="connsiteX538" y="connsiteY538"/>
              </a:cxn>
              <a:cxn ang="0">
                <a:pos x="connsiteX539" y="connsiteY539"/>
              </a:cxn>
              <a:cxn ang="0">
                <a:pos x="connsiteX540" y="connsiteY540"/>
              </a:cxn>
              <a:cxn ang="0">
                <a:pos x="connsiteX541" y="connsiteY541"/>
              </a:cxn>
              <a:cxn ang="0">
                <a:pos x="connsiteX542" y="connsiteY542"/>
              </a:cxn>
              <a:cxn ang="0">
                <a:pos x="connsiteX543" y="connsiteY543"/>
              </a:cxn>
              <a:cxn ang="0">
                <a:pos x="connsiteX544" y="connsiteY544"/>
              </a:cxn>
              <a:cxn ang="0">
                <a:pos x="connsiteX545" y="connsiteY545"/>
              </a:cxn>
              <a:cxn ang="0">
                <a:pos x="connsiteX546" y="connsiteY546"/>
              </a:cxn>
              <a:cxn ang="0">
                <a:pos x="connsiteX547" y="connsiteY547"/>
              </a:cxn>
              <a:cxn ang="0">
                <a:pos x="connsiteX548" y="connsiteY548"/>
              </a:cxn>
              <a:cxn ang="0">
                <a:pos x="connsiteX549" y="connsiteY549"/>
              </a:cxn>
              <a:cxn ang="0">
                <a:pos x="connsiteX550" y="connsiteY550"/>
              </a:cxn>
              <a:cxn ang="0">
                <a:pos x="connsiteX551" y="connsiteY551"/>
              </a:cxn>
              <a:cxn ang="0">
                <a:pos x="connsiteX552" y="connsiteY552"/>
              </a:cxn>
              <a:cxn ang="0">
                <a:pos x="connsiteX553" y="connsiteY553"/>
              </a:cxn>
              <a:cxn ang="0">
                <a:pos x="connsiteX554" y="connsiteY554"/>
              </a:cxn>
              <a:cxn ang="0">
                <a:pos x="connsiteX555" y="connsiteY555"/>
              </a:cxn>
              <a:cxn ang="0">
                <a:pos x="connsiteX556" y="connsiteY556"/>
              </a:cxn>
              <a:cxn ang="0">
                <a:pos x="connsiteX557" y="connsiteY557"/>
              </a:cxn>
              <a:cxn ang="0">
                <a:pos x="connsiteX558" y="connsiteY558"/>
              </a:cxn>
              <a:cxn ang="0">
                <a:pos x="connsiteX559" y="connsiteY559"/>
              </a:cxn>
              <a:cxn ang="0">
                <a:pos x="connsiteX560" y="connsiteY560"/>
              </a:cxn>
              <a:cxn ang="0">
                <a:pos x="connsiteX561" y="connsiteY561"/>
              </a:cxn>
              <a:cxn ang="0">
                <a:pos x="connsiteX562" y="connsiteY562"/>
              </a:cxn>
              <a:cxn ang="0">
                <a:pos x="connsiteX563" y="connsiteY563"/>
              </a:cxn>
              <a:cxn ang="0">
                <a:pos x="connsiteX564" y="connsiteY564"/>
              </a:cxn>
              <a:cxn ang="0">
                <a:pos x="connsiteX565" y="connsiteY565"/>
              </a:cxn>
              <a:cxn ang="0">
                <a:pos x="connsiteX566" y="connsiteY566"/>
              </a:cxn>
              <a:cxn ang="0">
                <a:pos x="connsiteX567" y="connsiteY567"/>
              </a:cxn>
              <a:cxn ang="0">
                <a:pos x="connsiteX568" y="connsiteY568"/>
              </a:cxn>
              <a:cxn ang="0">
                <a:pos x="connsiteX569" y="connsiteY569"/>
              </a:cxn>
              <a:cxn ang="0">
                <a:pos x="connsiteX570" y="connsiteY570"/>
              </a:cxn>
              <a:cxn ang="0">
                <a:pos x="connsiteX571" y="connsiteY571"/>
              </a:cxn>
              <a:cxn ang="0">
                <a:pos x="connsiteX572" y="connsiteY572"/>
              </a:cxn>
              <a:cxn ang="0">
                <a:pos x="connsiteX573" y="connsiteY573"/>
              </a:cxn>
              <a:cxn ang="0">
                <a:pos x="connsiteX574" y="connsiteY574"/>
              </a:cxn>
              <a:cxn ang="0">
                <a:pos x="connsiteX575" y="connsiteY575"/>
              </a:cxn>
              <a:cxn ang="0">
                <a:pos x="connsiteX576" y="connsiteY576"/>
              </a:cxn>
              <a:cxn ang="0">
                <a:pos x="connsiteX577" y="connsiteY577"/>
              </a:cxn>
              <a:cxn ang="0">
                <a:pos x="connsiteX578" y="connsiteY578"/>
              </a:cxn>
              <a:cxn ang="0">
                <a:pos x="connsiteX579" y="connsiteY579"/>
              </a:cxn>
              <a:cxn ang="0">
                <a:pos x="connsiteX580" y="connsiteY580"/>
              </a:cxn>
              <a:cxn ang="0">
                <a:pos x="connsiteX581" y="connsiteY581"/>
              </a:cxn>
              <a:cxn ang="0">
                <a:pos x="connsiteX582" y="connsiteY582"/>
              </a:cxn>
              <a:cxn ang="0">
                <a:pos x="connsiteX583" y="connsiteY583"/>
              </a:cxn>
              <a:cxn ang="0">
                <a:pos x="connsiteX584" y="connsiteY584"/>
              </a:cxn>
              <a:cxn ang="0">
                <a:pos x="connsiteX585" y="connsiteY585"/>
              </a:cxn>
              <a:cxn ang="0">
                <a:pos x="connsiteX586" y="connsiteY586"/>
              </a:cxn>
              <a:cxn ang="0">
                <a:pos x="connsiteX587" y="connsiteY587"/>
              </a:cxn>
              <a:cxn ang="0">
                <a:pos x="connsiteX588" y="connsiteY588"/>
              </a:cxn>
              <a:cxn ang="0">
                <a:pos x="connsiteX589" y="connsiteY589"/>
              </a:cxn>
              <a:cxn ang="0">
                <a:pos x="connsiteX590" y="connsiteY590"/>
              </a:cxn>
              <a:cxn ang="0">
                <a:pos x="connsiteX591" y="connsiteY591"/>
              </a:cxn>
              <a:cxn ang="0">
                <a:pos x="connsiteX592" y="connsiteY592"/>
              </a:cxn>
              <a:cxn ang="0">
                <a:pos x="connsiteX593" y="connsiteY593"/>
              </a:cxn>
              <a:cxn ang="0">
                <a:pos x="connsiteX594" y="connsiteY594"/>
              </a:cxn>
              <a:cxn ang="0">
                <a:pos x="connsiteX595" y="connsiteY595"/>
              </a:cxn>
              <a:cxn ang="0">
                <a:pos x="connsiteX596" y="connsiteY596"/>
              </a:cxn>
              <a:cxn ang="0">
                <a:pos x="connsiteX597" y="connsiteY597"/>
              </a:cxn>
              <a:cxn ang="0">
                <a:pos x="connsiteX598" y="connsiteY598"/>
              </a:cxn>
              <a:cxn ang="0">
                <a:pos x="connsiteX599" y="connsiteY599"/>
              </a:cxn>
              <a:cxn ang="0">
                <a:pos x="connsiteX600" y="connsiteY600"/>
              </a:cxn>
              <a:cxn ang="0">
                <a:pos x="connsiteX601" y="connsiteY601"/>
              </a:cxn>
              <a:cxn ang="0">
                <a:pos x="connsiteX602" y="connsiteY602"/>
              </a:cxn>
              <a:cxn ang="0">
                <a:pos x="connsiteX603" y="connsiteY603"/>
              </a:cxn>
              <a:cxn ang="0">
                <a:pos x="connsiteX604" y="connsiteY604"/>
              </a:cxn>
              <a:cxn ang="0">
                <a:pos x="connsiteX605" y="connsiteY605"/>
              </a:cxn>
              <a:cxn ang="0">
                <a:pos x="connsiteX606" y="connsiteY606"/>
              </a:cxn>
              <a:cxn ang="0">
                <a:pos x="connsiteX607" y="connsiteY607"/>
              </a:cxn>
              <a:cxn ang="0">
                <a:pos x="connsiteX608" y="connsiteY608"/>
              </a:cxn>
              <a:cxn ang="0">
                <a:pos x="connsiteX609" y="connsiteY609"/>
              </a:cxn>
              <a:cxn ang="0">
                <a:pos x="connsiteX610" y="connsiteY610"/>
              </a:cxn>
              <a:cxn ang="0">
                <a:pos x="connsiteX611" y="connsiteY611"/>
              </a:cxn>
              <a:cxn ang="0">
                <a:pos x="connsiteX612" y="connsiteY612"/>
              </a:cxn>
              <a:cxn ang="0">
                <a:pos x="connsiteX613" y="connsiteY613"/>
              </a:cxn>
              <a:cxn ang="0">
                <a:pos x="connsiteX614" y="connsiteY614"/>
              </a:cxn>
              <a:cxn ang="0">
                <a:pos x="connsiteX615" y="connsiteY615"/>
              </a:cxn>
              <a:cxn ang="0">
                <a:pos x="connsiteX616" y="connsiteY616"/>
              </a:cxn>
              <a:cxn ang="0">
                <a:pos x="connsiteX617" y="connsiteY617"/>
              </a:cxn>
              <a:cxn ang="0">
                <a:pos x="connsiteX618" y="connsiteY618"/>
              </a:cxn>
              <a:cxn ang="0">
                <a:pos x="connsiteX619" y="connsiteY619"/>
              </a:cxn>
              <a:cxn ang="0">
                <a:pos x="connsiteX620" y="connsiteY620"/>
              </a:cxn>
              <a:cxn ang="0">
                <a:pos x="connsiteX621" y="connsiteY621"/>
              </a:cxn>
              <a:cxn ang="0">
                <a:pos x="connsiteX622" y="connsiteY622"/>
              </a:cxn>
              <a:cxn ang="0">
                <a:pos x="connsiteX623" y="connsiteY623"/>
              </a:cxn>
              <a:cxn ang="0">
                <a:pos x="connsiteX624" y="connsiteY624"/>
              </a:cxn>
              <a:cxn ang="0">
                <a:pos x="connsiteX625" y="connsiteY625"/>
              </a:cxn>
              <a:cxn ang="0">
                <a:pos x="connsiteX626" y="connsiteY626"/>
              </a:cxn>
              <a:cxn ang="0">
                <a:pos x="connsiteX627" y="connsiteY627"/>
              </a:cxn>
              <a:cxn ang="0">
                <a:pos x="connsiteX628" y="connsiteY628"/>
              </a:cxn>
              <a:cxn ang="0">
                <a:pos x="connsiteX629" y="connsiteY629"/>
              </a:cxn>
              <a:cxn ang="0">
                <a:pos x="connsiteX630" y="connsiteY630"/>
              </a:cxn>
              <a:cxn ang="0">
                <a:pos x="connsiteX631" y="connsiteY631"/>
              </a:cxn>
              <a:cxn ang="0">
                <a:pos x="connsiteX632" y="connsiteY632"/>
              </a:cxn>
              <a:cxn ang="0">
                <a:pos x="connsiteX633" y="connsiteY633"/>
              </a:cxn>
              <a:cxn ang="0">
                <a:pos x="connsiteX634" y="connsiteY634"/>
              </a:cxn>
              <a:cxn ang="0">
                <a:pos x="connsiteX635" y="connsiteY635"/>
              </a:cxn>
              <a:cxn ang="0">
                <a:pos x="connsiteX636" y="connsiteY636"/>
              </a:cxn>
              <a:cxn ang="0">
                <a:pos x="connsiteX637" y="connsiteY637"/>
              </a:cxn>
              <a:cxn ang="0">
                <a:pos x="connsiteX638" y="connsiteY638"/>
              </a:cxn>
              <a:cxn ang="0">
                <a:pos x="connsiteX639" y="connsiteY639"/>
              </a:cxn>
              <a:cxn ang="0">
                <a:pos x="connsiteX640" y="connsiteY640"/>
              </a:cxn>
              <a:cxn ang="0">
                <a:pos x="connsiteX641" y="connsiteY641"/>
              </a:cxn>
              <a:cxn ang="0">
                <a:pos x="connsiteX642" y="connsiteY642"/>
              </a:cxn>
              <a:cxn ang="0">
                <a:pos x="connsiteX643" y="connsiteY643"/>
              </a:cxn>
              <a:cxn ang="0">
                <a:pos x="connsiteX644" y="connsiteY644"/>
              </a:cxn>
              <a:cxn ang="0">
                <a:pos x="connsiteX645" y="connsiteY645"/>
              </a:cxn>
              <a:cxn ang="0">
                <a:pos x="connsiteX646" y="connsiteY646"/>
              </a:cxn>
              <a:cxn ang="0">
                <a:pos x="connsiteX647" y="connsiteY647"/>
              </a:cxn>
              <a:cxn ang="0">
                <a:pos x="connsiteX648" y="connsiteY648"/>
              </a:cxn>
              <a:cxn ang="0">
                <a:pos x="connsiteX649" y="connsiteY649"/>
              </a:cxn>
              <a:cxn ang="0">
                <a:pos x="connsiteX650" y="connsiteY650"/>
              </a:cxn>
              <a:cxn ang="0">
                <a:pos x="connsiteX651" y="connsiteY651"/>
              </a:cxn>
              <a:cxn ang="0">
                <a:pos x="connsiteX652" y="connsiteY652"/>
              </a:cxn>
              <a:cxn ang="0">
                <a:pos x="connsiteX653" y="connsiteY653"/>
              </a:cxn>
              <a:cxn ang="0">
                <a:pos x="connsiteX654" y="connsiteY654"/>
              </a:cxn>
              <a:cxn ang="0">
                <a:pos x="connsiteX655" y="connsiteY655"/>
              </a:cxn>
              <a:cxn ang="0">
                <a:pos x="connsiteX656" y="connsiteY656"/>
              </a:cxn>
              <a:cxn ang="0">
                <a:pos x="connsiteX657" y="connsiteY657"/>
              </a:cxn>
              <a:cxn ang="0">
                <a:pos x="connsiteX658" y="connsiteY658"/>
              </a:cxn>
              <a:cxn ang="0">
                <a:pos x="connsiteX659" y="connsiteY659"/>
              </a:cxn>
              <a:cxn ang="0">
                <a:pos x="connsiteX660" y="connsiteY660"/>
              </a:cxn>
              <a:cxn ang="0">
                <a:pos x="connsiteX661" y="connsiteY661"/>
              </a:cxn>
              <a:cxn ang="0">
                <a:pos x="connsiteX662" y="connsiteY662"/>
              </a:cxn>
              <a:cxn ang="0">
                <a:pos x="connsiteX663" y="connsiteY663"/>
              </a:cxn>
              <a:cxn ang="0">
                <a:pos x="connsiteX664" y="connsiteY664"/>
              </a:cxn>
              <a:cxn ang="0">
                <a:pos x="connsiteX665" y="connsiteY665"/>
              </a:cxn>
              <a:cxn ang="0">
                <a:pos x="connsiteX666" y="connsiteY666"/>
              </a:cxn>
              <a:cxn ang="0">
                <a:pos x="connsiteX667" y="connsiteY667"/>
              </a:cxn>
              <a:cxn ang="0">
                <a:pos x="connsiteX668" y="connsiteY668"/>
              </a:cxn>
              <a:cxn ang="0">
                <a:pos x="connsiteX669" y="connsiteY669"/>
              </a:cxn>
              <a:cxn ang="0">
                <a:pos x="connsiteX670" y="connsiteY670"/>
              </a:cxn>
              <a:cxn ang="0">
                <a:pos x="connsiteX671" y="connsiteY671"/>
              </a:cxn>
              <a:cxn ang="0">
                <a:pos x="connsiteX672" y="connsiteY672"/>
              </a:cxn>
              <a:cxn ang="0">
                <a:pos x="connsiteX673" y="connsiteY673"/>
              </a:cxn>
              <a:cxn ang="0">
                <a:pos x="connsiteX674" y="connsiteY674"/>
              </a:cxn>
              <a:cxn ang="0">
                <a:pos x="connsiteX675" y="connsiteY675"/>
              </a:cxn>
              <a:cxn ang="0">
                <a:pos x="connsiteX676" y="connsiteY676"/>
              </a:cxn>
              <a:cxn ang="0">
                <a:pos x="connsiteX677" y="connsiteY677"/>
              </a:cxn>
              <a:cxn ang="0">
                <a:pos x="connsiteX678" y="connsiteY678"/>
              </a:cxn>
              <a:cxn ang="0">
                <a:pos x="connsiteX679" y="connsiteY679"/>
              </a:cxn>
              <a:cxn ang="0">
                <a:pos x="connsiteX680" y="connsiteY680"/>
              </a:cxn>
              <a:cxn ang="0">
                <a:pos x="connsiteX681" y="connsiteY681"/>
              </a:cxn>
              <a:cxn ang="0">
                <a:pos x="connsiteX682" y="connsiteY682"/>
              </a:cxn>
              <a:cxn ang="0">
                <a:pos x="connsiteX683" y="connsiteY683"/>
              </a:cxn>
              <a:cxn ang="0">
                <a:pos x="connsiteX684" y="connsiteY684"/>
              </a:cxn>
              <a:cxn ang="0">
                <a:pos x="connsiteX685" y="connsiteY685"/>
              </a:cxn>
              <a:cxn ang="0">
                <a:pos x="connsiteX686" y="connsiteY686"/>
              </a:cxn>
              <a:cxn ang="0">
                <a:pos x="connsiteX687" y="connsiteY687"/>
              </a:cxn>
              <a:cxn ang="0">
                <a:pos x="connsiteX688" y="connsiteY688"/>
              </a:cxn>
              <a:cxn ang="0">
                <a:pos x="connsiteX689" y="connsiteY689"/>
              </a:cxn>
              <a:cxn ang="0">
                <a:pos x="connsiteX690" y="connsiteY690"/>
              </a:cxn>
              <a:cxn ang="0">
                <a:pos x="connsiteX691" y="connsiteY691"/>
              </a:cxn>
              <a:cxn ang="0">
                <a:pos x="connsiteX692" y="connsiteY692"/>
              </a:cxn>
              <a:cxn ang="0">
                <a:pos x="connsiteX693" y="connsiteY693"/>
              </a:cxn>
              <a:cxn ang="0">
                <a:pos x="connsiteX694" y="connsiteY694"/>
              </a:cxn>
              <a:cxn ang="0">
                <a:pos x="connsiteX695" y="connsiteY695"/>
              </a:cxn>
              <a:cxn ang="0">
                <a:pos x="connsiteX696" y="connsiteY696"/>
              </a:cxn>
              <a:cxn ang="0">
                <a:pos x="connsiteX697" y="connsiteY697"/>
              </a:cxn>
              <a:cxn ang="0">
                <a:pos x="connsiteX698" y="connsiteY698"/>
              </a:cxn>
              <a:cxn ang="0">
                <a:pos x="connsiteX699" y="connsiteY699"/>
              </a:cxn>
              <a:cxn ang="0">
                <a:pos x="connsiteX700" y="connsiteY700"/>
              </a:cxn>
              <a:cxn ang="0">
                <a:pos x="connsiteX701" y="connsiteY701"/>
              </a:cxn>
              <a:cxn ang="0">
                <a:pos x="connsiteX702" y="connsiteY702"/>
              </a:cxn>
              <a:cxn ang="0">
                <a:pos x="connsiteX703" y="connsiteY703"/>
              </a:cxn>
              <a:cxn ang="0">
                <a:pos x="connsiteX704" y="connsiteY704"/>
              </a:cxn>
              <a:cxn ang="0">
                <a:pos x="connsiteX705" y="connsiteY705"/>
              </a:cxn>
              <a:cxn ang="0">
                <a:pos x="connsiteX706" y="connsiteY706"/>
              </a:cxn>
              <a:cxn ang="0">
                <a:pos x="connsiteX707" y="connsiteY707"/>
              </a:cxn>
              <a:cxn ang="0">
                <a:pos x="connsiteX708" y="connsiteY708"/>
              </a:cxn>
              <a:cxn ang="0">
                <a:pos x="connsiteX709" y="connsiteY709"/>
              </a:cxn>
              <a:cxn ang="0">
                <a:pos x="connsiteX710" y="connsiteY710"/>
              </a:cxn>
              <a:cxn ang="0">
                <a:pos x="connsiteX711" y="connsiteY711"/>
              </a:cxn>
              <a:cxn ang="0">
                <a:pos x="connsiteX712" y="connsiteY712"/>
              </a:cxn>
              <a:cxn ang="0">
                <a:pos x="connsiteX713" y="connsiteY713"/>
              </a:cxn>
              <a:cxn ang="0">
                <a:pos x="connsiteX714" y="connsiteY714"/>
              </a:cxn>
              <a:cxn ang="0">
                <a:pos x="connsiteX715" y="connsiteY715"/>
              </a:cxn>
              <a:cxn ang="0">
                <a:pos x="connsiteX716" y="connsiteY716"/>
              </a:cxn>
              <a:cxn ang="0">
                <a:pos x="connsiteX717" y="connsiteY717"/>
              </a:cxn>
              <a:cxn ang="0">
                <a:pos x="connsiteX718" y="connsiteY718"/>
              </a:cxn>
              <a:cxn ang="0">
                <a:pos x="connsiteX719" y="connsiteY719"/>
              </a:cxn>
              <a:cxn ang="0">
                <a:pos x="connsiteX720" y="connsiteY720"/>
              </a:cxn>
              <a:cxn ang="0">
                <a:pos x="connsiteX721" y="connsiteY721"/>
              </a:cxn>
              <a:cxn ang="0">
                <a:pos x="connsiteX722" y="connsiteY722"/>
              </a:cxn>
              <a:cxn ang="0">
                <a:pos x="connsiteX723" y="connsiteY723"/>
              </a:cxn>
              <a:cxn ang="0">
                <a:pos x="connsiteX724" y="connsiteY724"/>
              </a:cxn>
              <a:cxn ang="0">
                <a:pos x="connsiteX725" y="connsiteY725"/>
              </a:cxn>
              <a:cxn ang="0">
                <a:pos x="connsiteX726" y="connsiteY726"/>
              </a:cxn>
              <a:cxn ang="0">
                <a:pos x="connsiteX727" y="connsiteY727"/>
              </a:cxn>
              <a:cxn ang="0">
                <a:pos x="connsiteX728" y="connsiteY728"/>
              </a:cxn>
              <a:cxn ang="0">
                <a:pos x="connsiteX729" y="connsiteY729"/>
              </a:cxn>
              <a:cxn ang="0">
                <a:pos x="connsiteX730" y="connsiteY730"/>
              </a:cxn>
              <a:cxn ang="0">
                <a:pos x="connsiteX731" y="connsiteY731"/>
              </a:cxn>
              <a:cxn ang="0">
                <a:pos x="connsiteX732" y="connsiteY732"/>
              </a:cxn>
              <a:cxn ang="0">
                <a:pos x="connsiteX733" y="connsiteY733"/>
              </a:cxn>
              <a:cxn ang="0">
                <a:pos x="connsiteX734" y="connsiteY734"/>
              </a:cxn>
              <a:cxn ang="0">
                <a:pos x="connsiteX735" y="connsiteY735"/>
              </a:cxn>
              <a:cxn ang="0">
                <a:pos x="connsiteX736" y="connsiteY736"/>
              </a:cxn>
              <a:cxn ang="0">
                <a:pos x="connsiteX737" y="connsiteY737"/>
              </a:cxn>
              <a:cxn ang="0">
                <a:pos x="connsiteX738" y="connsiteY738"/>
              </a:cxn>
              <a:cxn ang="0">
                <a:pos x="connsiteX739" y="connsiteY739"/>
              </a:cxn>
              <a:cxn ang="0">
                <a:pos x="connsiteX740" y="connsiteY740"/>
              </a:cxn>
              <a:cxn ang="0">
                <a:pos x="connsiteX741" y="connsiteY741"/>
              </a:cxn>
              <a:cxn ang="0">
                <a:pos x="connsiteX742" y="connsiteY742"/>
              </a:cxn>
              <a:cxn ang="0">
                <a:pos x="connsiteX743" y="connsiteY743"/>
              </a:cxn>
              <a:cxn ang="0">
                <a:pos x="connsiteX744" y="connsiteY744"/>
              </a:cxn>
              <a:cxn ang="0">
                <a:pos x="connsiteX745" y="connsiteY745"/>
              </a:cxn>
              <a:cxn ang="0">
                <a:pos x="connsiteX746" y="connsiteY746"/>
              </a:cxn>
              <a:cxn ang="0">
                <a:pos x="connsiteX747" y="connsiteY747"/>
              </a:cxn>
              <a:cxn ang="0">
                <a:pos x="connsiteX748" y="connsiteY748"/>
              </a:cxn>
              <a:cxn ang="0">
                <a:pos x="connsiteX749" y="connsiteY749"/>
              </a:cxn>
              <a:cxn ang="0">
                <a:pos x="connsiteX750" y="connsiteY750"/>
              </a:cxn>
              <a:cxn ang="0">
                <a:pos x="connsiteX751" y="connsiteY751"/>
              </a:cxn>
              <a:cxn ang="0">
                <a:pos x="connsiteX752" y="connsiteY752"/>
              </a:cxn>
              <a:cxn ang="0">
                <a:pos x="connsiteX753" y="connsiteY753"/>
              </a:cxn>
              <a:cxn ang="0">
                <a:pos x="connsiteX754" y="connsiteY754"/>
              </a:cxn>
              <a:cxn ang="0">
                <a:pos x="connsiteX755" y="connsiteY755"/>
              </a:cxn>
              <a:cxn ang="0">
                <a:pos x="connsiteX756" y="connsiteY756"/>
              </a:cxn>
              <a:cxn ang="0">
                <a:pos x="connsiteX757" y="connsiteY757"/>
              </a:cxn>
              <a:cxn ang="0">
                <a:pos x="connsiteX758" y="connsiteY758"/>
              </a:cxn>
              <a:cxn ang="0">
                <a:pos x="connsiteX759" y="connsiteY759"/>
              </a:cxn>
              <a:cxn ang="0">
                <a:pos x="connsiteX760" y="connsiteY760"/>
              </a:cxn>
              <a:cxn ang="0">
                <a:pos x="connsiteX761" y="connsiteY761"/>
              </a:cxn>
              <a:cxn ang="0">
                <a:pos x="connsiteX762" y="connsiteY762"/>
              </a:cxn>
              <a:cxn ang="0">
                <a:pos x="connsiteX763" y="connsiteY763"/>
              </a:cxn>
              <a:cxn ang="0">
                <a:pos x="connsiteX764" y="connsiteY764"/>
              </a:cxn>
              <a:cxn ang="0">
                <a:pos x="connsiteX765" y="connsiteY765"/>
              </a:cxn>
              <a:cxn ang="0">
                <a:pos x="connsiteX766" y="connsiteY766"/>
              </a:cxn>
              <a:cxn ang="0">
                <a:pos x="connsiteX767" y="connsiteY767"/>
              </a:cxn>
              <a:cxn ang="0">
                <a:pos x="connsiteX768" y="connsiteY768"/>
              </a:cxn>
              <a:cxn ang="0">
                <a:pos x="connsiteX769" y="connsiteY769"/>
              </a:cxn>
              <a:cxn ang="0">
                <a:pos x="connsiteX770" y="connsiteY770"/>
              </a:cxn>
              <a:cxn ang="0">
                <a:pos x="connsiteX771" y="connsiteY771"/>
              </a:cxn>
              <a:cxn ang="0">
                <a:pos x="connsiteX772" y="connsiteY772"/>
              </a:cxn>
              <a:cxn ang="0">
                <a:pos x="connsiteX773" y="connsiteY773"/>
              </a:cxn>
              <a:cxn ang="0">
                <a:pos x="connsiteX774" y="connsiteY774"/>
              </a:cxn>
              <a:cxn ang="0">
                <a:pos x="connsiteX775" y="connsiteY775"/>
              </a:cxn>
              <a:cxn ang="0">
                <a:pos x="connsiteX776" y="connsiteY776"/>
              </a:cxn>
              <a:cxn ang="0">
                <a:pos x="connsiteX777" y="connsiteY777"/>
              </a:cxn>
              <a:cxn ang="0">
                <a:pos x="connsiteX778" y="connsiteY778"/>
              </a:cxn>
              <a:cxn ang="0">
                <a:pos x="connsiteX779" y="connsiteY779"/>
              </a:cxn>
              <a:cxn ang="0">
                <a:pos x="connsiteX780" y="connsiteY780"/>
              </a:cxn>
              <a:cxn ang="0">
                <a:pos x="connsiteX781" y="connsiteY781"/>
              </a:cxn>
              <a:cxn ang="0">
                <a:pos x="connsiteX782" y="connsiteY782"/>
              </a:cxn>
              <a:cxn ang="0">
                <a:pos x="connsiteX783" y="connsiteY783"/>
              </a:cxn>
              <a:cxn ang="0">
                <a:pos x="connsiteX784" y="connsiteY784"/>
              </a:cxn>
              <a:cxn ang="0">
                <a:pos x="connsiteX785" y="connsiteY785"/>
              </a:cxn>
              <a:cxn ang="0">
                <a:pos x="connsiteX786" y="connsiteY786"/>
              </a:cxn>
              <a:cxn ang="0">
                <a:pos x="connsiteX787" y="connsiteY787"/>
              </a:cxn>
              <a:cxn ang="0">
                <a:pos x="connsiteX788" y="connsiteY788"/>
              </a:cxn>
              <a:cxn ang="0">
                <a:pos x="connsiteX789" y="connsiteY789"/>
              </a:cxn>
              <a:cxn ang="0">
                <a:pos x="connsiteX790" y="connsiteY790"/>
              </a:cxn>
              <a:cxn ang="0">
                <a:pos x="connsiteX791" y="connsiteY791"/>
              </a:cxn>
              <a:cxn ang="0">
                <a:pos x="connsiteX792" y="connsiteY792"/>
              </a:cxn>
              <a:cxn ang="0">
                <a:pos x="connsiteX793" y="connsiteY793"/>
              </a:cxn>
              <a:cxn ang="0">
                <a:pos x="connsiteX794" y="connsiteY794"/>
              </a:cxn>
              <a:cxn ang="0">
                <a:pos x="connsiteX795" y="connsiteY795"/>
              </a:cxn>
              <a:cxn ang="0">
                <a:pos x="connsiteX796" y="connsiteY796"/>
              </a:cxn>
              <a:cxn ang="0">
                <a:pos x="connsiteX797" y="connsiteY797"/>
              </a:cxn>
              <a:cxn ang="0">
                <a:pos x="connsiteX798" y="connsiteY798"/>
              </a:cxn>
              <a:cxn ang="0">
                <a:pos x="connsiteX799" y="connsiteY799"/>
              </a:cxn>
              <a:cxn ang="0">
                <a:pos x="connsiteX800" y="connsiteY800"/>
              </a:cxn>
              <a:cxn ang="0">
                <a:pos x="connsiteX801" y="connsiteY801"/>
              </a:cxn>
              <a:cxn ang="0">
                <a:pos x="connsiteX802" y="connsiteY802"/>
              </a:cxn>
              <a:cxn ang="0">
                <a:pos x="connsiteX803" y="connsiteY803"/>
              </a:cxn>
              <a:cxn ang="0">
                <a:pos x="connsiteX804" y="connsiteY804"/>
              </a:cxn>
              <a:cxn ang="0">
                <a:pos x="connsiteX805" y="connsiteY805"/>
              </a:cxn>
              <a:cxn ang="0">
                <a:pos x="connsiteX806" y="connsiteY806"/>
              </a:cxn>
              <a:cxn ang="0">
                <a:pos x="connsiteX807" y="connsiteY807"/>
              </a:cxn>
              <a:cxn ang="0">
                <a:pos x="connsiteX808" y="connsiteY808"/>
              </a:cxn>
              <a:cxn ang="0">
                <a:pos x="connsiteX809" y="connsiteY809"/>
              </a:cxn>
              <a:cxn ang="0">
                <a:pos x="connsiteX810" y="connsiteY810"/>
              </a:cxn>
              <a:cxn ang="0">
                <a:pos x="connsiteX811" y="connsiteY811"/>
              </a:cxn>
              <a:cxn ang="0">
                <a:pos x="connsiteX812" y="connsiteY812"/>
              </a:cxn>
              <a:cxn ang="0">
                <a:pos x="connsiteX813" y="connsiteY813"/>
              </a:cxn>
              <a:cxn ang="0">
                <a:pos x="connsiteX814" y="connsiteY814"/>
              </a:cxn>
              <a:cxn ang="0">
                <a:pos x="connsiteX815" y="connsiteY815"/>
              </a:cxn>
              <a:cxn ang="0">
                <a:pos x="connsiteX816" y="connsiteY816"/>
              </a:cxn>
              <a:cxn ang="0">
                <a:pos x="connsiteX817" y="connsiteY817"/>
              </a:cxn>
              <a:cxn ang="0">
                <a:pos x="connsiteX818" y="connsiteY818"/>
              </a:cxn>
              <a:cxn ang="0">
                <a:pos x="connsiteX819" y="connsiteY819"/>
              </a:cxn>
              <a:cxn ang="0">
                <a:pos x="connsiteX820" y="connsiteY820"/>
              </a:cxn>
              <a:cxn ang="0">
                <a:pos x="connsiteX821" y="connsiteY821"/>
              </a:cxn>
              <a:cxn ang="0">
                <a:pos x="connsiteX822" y="connsiteY822"/>
              </a:cxn>
              <a:cxn ang="0">
                <a:pos x="connsiteX823" y="connsiteY823"/>
              </a:cxn>
              <a:cxn ang="0">
                <a:pos x="connsiteX824" y="connsiteY824"/>
              </a:cxn>
              <a:cxn ang="0">
                <a:pos x="connsiteX825" y="connsiteY825"/>
              </a:cxn>
              <a:cxn ang="0">
                <a:pos x="connsiteX826" y="connsiteY826"/>
              </a:cxn>
              <a:cxn ang="0">
                <a:pos x="connsiteX827" y="connsiteY827"/>
              </a:cxn>
              <a:cxn ang="0">
                <a:pos x="connsiteX828" y="connsiteY828"/>
              </a:cxn>
              <a:cxn ang="0">
                <a:pos x="connsiteX829" y="connsiteY829"/>
              </a:cxn>
              <a:cxn ang="0">
                <a:pos x="connsiteX830" y="connsiteY830"/>
              </a:cxn>
              <a:cxn ang="0">
                <a:pos x="connsiteX831" y="connsiteY831"/>
              </a:cxn>
              <a:cxn ang="0">
                <a:pos x="connsiteX832" y="connsiteY832"/>
              </a:cxn>
              <a:cxn ang="0">
                <a:pos x="connsiteX833" y="connsiteY833"/>
              </a:cxn>
              <a:cxn ang="0">
                <a:pos x="connsiteX834" y="connsiteY834"/>
              </a:cxn>
              <a:cxn ang="0">
                <a:pos x="connsiteX835" y="connsiteY835"/>
              </a:cxn>
              <a:cxn ang="0">
                <a:pos x="connsiteX836" y="connsiteY836"/>
              </a:cxn>
              <a:cxn ang="0">
                <a:pos x="connsiteX837" y="connsiteY837"/>
              </a:cxn>
              <a:cxn ang="0">
                <a:pos x="connsiteX838" y="connsiteY838"/>
              </a:cxn>
              <a:cxn ang="0">
                <a:pos x="connsiteX839" y="connsiteY839"/>
              </a:cxn>
              <a:cxn ang="0">
                <a:pos x="connsiteX840" y="connsiteY840"/>
              </a:cxn>
              <a:cxn ang="0">
                <a:pos x="connsiteX841" y="connsiteY841"/>
              </a:cxn>
              <a:cxn ang="0">
                <a:pos x="connsiteX842" y="connsiteY842"/>
              </a:cxn>
              <a:cxn ang="0">
                <a:pos x="connsiteX843" y="connsiteY843"/>
              </a:cxn>
              <a:cxn ang="0">
                <a:pos x="connsiteX844" y="connsiteY844"/>
              </a:cxn>
              <a:cxn ang="0">
                <a:pos x="connsiteX845" y="connsiteY845"/>
              </a:cxn>
              <a:cxn ang="0">
                <a:pos x="connsiteX846" y="connsiteY846"/>
              </a:cxn>
              <a:cxn ang="0">
                <a:pos x="connsiteX847" y="connsiteY847"/>
              </a:cxn>
              <a:cxn ang="0">
                <a:pos x="connsiteX848" y="connsiteY848"/>
              </a:cxn>
              <a:cxn ang="0">
                <a:pos x="connsiteX849" y="connsiteY849"/>
              </a:cxn>
              <a:cxn ang="0">
                <a:pos x="connsiteX850" y="connsiteY850"/>
              </a:cxn>
              <a:cxn ang="0">
                <a:pos x="connsiteX851" y="connsiteY851"/>
              </a:cxn>
              <a:cxn ang="0">
                <a:pos x="connsiteX852" y="connsiteY852"/>
              </a:cxn>
              <a:cxn ang="0">
                <a:pos x="connsiteX853" y="connsiteY853"/>
              </a:cxn>
              <a:cxn ang="0">
                <a:pos x="connsiteX854" y="connsiteY854"/>
              </a:cxn>
              <a:cxn ang="0">
                <a:pos x="connsiteX855" y="connsiteY855"/>
              </a:cxn>
              <a:cxn ang="0">
                <a:pos x="connsiteX856" y="connsiteY856"/>
              </a:cxn>
              <a:cxn ang="0">
                <a:pos x="connsiteX857" y="connsiteY857"/>
              </a:cxn>
              <a:cxn ang="0">
                <a:pos x="connsiteX858" y="connsiteY858"/>
              </a:cxn>
              <a:cxn ang="0">
                <a:pos x="connsiteX859" y="connsiteY859"/>
              </a:cxn>
              <a:cxn ang="0">
                <a:pos x="connsiteX860" y="connsiteY860"/>
              </a:cxn>
              <a:cxn ang="0">
                <a:pos x="connsiteX861" y="connsiteY861"/>
              </a:cxn>
              <a:cxn ang="0">
                <a:pos x="connsiteX862" y="connsiteY862"/>
              </a:cxn>
              <a:cxn ang="0">
                <a:pos x="connsiteX863" y="connsiteY863"/>
              </a:cxn>
              <a:cxn ang="0">
                <a:pos x="connsiteX864" y="connsiteY864"/>
              </a:cxn>
              <a:cxn ang="0">
                <a:pos x="connsiteX865" y="connsiteY865"/>
              </a:cxn>
              <a:cxn ang="0">
                <a:pos x="connsiteX866" y="connsiteY866"/>
              </a:cxn>
              <a:cxn ang="0">
                <a:pos x="connsiteX867" y="connsiteY867"/>
              </a:cxn>
              <a:cxn ang="0">
                <a:pos x="connsiteX868" y="connsiteY868"/>
              </a:cxn>
              <a:cxn ang="0">
                <a:pos x="connsiteX869" y="connsiteY869"/>
              </a:cxn>
              <a:cxn ang="0">
                <a:pos x="connsiteX870" y="connsiteY870"/>
              </a:cxn>
              <a:cxn ang="0">
                <a:pos x="connsiteX871" y="connsiteY871"/>
              </a:cxn>
              <a:cxn ang="0">
                <a:pos x="connsiteX872" y="connsiteY872"/>
              </a:cxn>
              <a:cxn ang="0">
                <a:pos x="connsiteX873" y="connsiteY873"/>
              </a:cxn>
              <a:cxn ang="0">
                <a:pos x="connsiteX874" y="connsiteY874"/>
              </a:cxn>
              <a:cxn ang="0">
                <a:pos x="connsiteX875" y="connsiteY875"/>
              </a:cxn>
              <a:cxn ang="0">
                <a:pos x="connsiteX876" y="connsiteY876"/>
              </a:cxn>
              <a:cxn ang="0">
                <a:pos x="connsiteX877" y="connsiteY877"/>
              </a:cxn>
              <a:cxn ang="0">
                <a:pos x="connsiteX878" y="connsiteY878"/>
              </a:cxn>
              <a:cxn ang="0">
                <a:pos x="connsiteX879" y="connsiteY879"/>
              </a:cxn>
              <a:cxn ang="0">
                <a:pos x="connsiteX880" y="connsiteY880"/>
              </a:cxn>
              <a:cxn ang="0">
                <a:pos x="connsiteX881" y="connsiteY881"/>
              </a:cxn>
              <a:cxn ang="0">
                <a:pos x="connsiteX882" y="connsiteY882"/>
              </a:cxn>
              <a:cxn ang="0">
                <a:pos x="connsiteX883" y="connsiteY883"/>
              </a:cxn>
              <a:cxn ang="0">
                <a:pos x="connsiteX884" y="connsiteY884"/>
              </a:cxn>
              <a:cxn ang="0">
                <a:pos x="connsiteX885" y="connsiteY885"/>
              </a:cxn>
              <a:cxn ang="0">
                <a:pos x="connsiteX886" y="connsiteY886"/>
              </a:cxn>
              <a:cxn ang="0">
                <a:pos x="connsiteX887" y="connsiteY887"/>
              </a:cxn>
              <a:cxn ang="0">
                <a:pos x="connsiteX888" y="connsiteY888"/>
              </a:cxn>
              <a:cxn ang="0">
                <a:pos x="connsiteX889" y="connsiteY889"/>
              </a:cxn>
              <a:cxn ang="0">
                <a:pos x="connsiteX890" y="connsiteY890"/>
              </a:cxn>
              <a:cxn ang="0">
                <a:pos x="connsiteX891" y="connsiteY891"/>
              </a:cxn>
              <a:cxn ang="0">
                <a:pos x="connsiteX892" y="connsiteY892"/>
              </a:cxn>
              <a:cxn ang="0">
                <a:pos x="connsiteX893" y="connsiteY893"/>
              </a:cxn>
              <a:cxn ang="0">
                <a:pos x="connsiteX894" y="connsiteY894"/>
              </a:cxn>
              <a:cxn ang="0">
                <a:pos x="connsiteX895" y="connsiteY895"/>
              </a:cxn>
              <a:cxn ang="0">
                <a:pos x="connsiteX896" y="connsiteY896"/>
              </a:cxn>
              <a:cxn ang="0">
                <a:pos x="connsiteX897" y="connsiteY897"/>
              </a:cxn>
              <a:cxn ang="0">
                <a:pos x="connsiteX898" y="connsiteY898"/>
              </a:cxn>
              <a:cxn ang="0">
                <a:pos x="connsiteX899" y="connsiteY899"/>
              </a:cxn>
              <a:cxn ang="0">
                <a:pos x="connsiteX900" y="connsiteY900"/>
              </a:cxn>
              <a:cxn ang="0">
                <a:pos x="connsiteX901" y="connsiteY901"/>
              </a:cxn>
              <a:cxn ang="0">
                <a:pos x="connsiteX902" y="connsiteY902"/>
              </a:cxn>
              <a:cxn ang="0">
                <a:pos x="connsiteX903" y="connsiteY903"/>
              </a:cxn>
              <a:cxn ang="0">
                <a:pos x="connsiteX904" y="connsiteY904"/>
              </a:cxn>
              <a:cxn ang="0">
                <a:pos x="connsiteX905" y="connsiteY905"/>
              </a:cxn>
              <a:cxn ang="0">
                <a:pos x="connsiteX906" y="connsiteY906"/>
              </a:cxn>
              <a:cxn ang="0">
                <a:pos x="connsiteX907" y="connsiteY907"/>
              </a:cxn>
              <a:cxn ang="0">
                <a:pos x="connsiteX908" y="connsiteY908"/>
              </a:cxn>
              <a:cxn ang="0">
                <a:pos x="connsiteX909" y="connsiteY909"/>
              </a:cxn>
              <a:cxn ang="0">
                <a:pos x="connsiteX910" y="connsiteY910"/>
              </a:cxn>
              <a:cxn ang="0">
                <a:pos x="connsiteX911" y="connsiteY911"/>
              </a:cxn>
              <a:cxn ang="0">
                <a:pos x="connsiteX912" y="connsiteY912"/>
              </a:cxn>
              <a:cxn ang="0">
                <a:pos x="connsiteX913" y="connsiteY913"/>
              </a:cxn>
              <a:cxn ang="0">
                <a:pos x="connsiteX914" y="connsiteY914"/>
              </a:cxn>
              <a:cxn ang="0">
                <a:pos x="connsiteX915" y="connsiteY915"/>
              </a:cxn>
              <a:cxn ang="0">
                <a:pos x="connsiteX916" y="connsiteY916"/>
              </a:cxn>
              <a:cxn ang="0">
                <a:pos x="connsiteX917" y="connsiteY917"/>
              </a:cxn>
              <a:cxn ang="0">
                <a:pos x="connsiteX918" y="connsiteY918"/>
              </a:cxn>
              <a:cxn ang="0">
                <a:pos x="connsiteX919" y="connsiteY919"/>
              </a:cxn>
              <a:cxn ang="0">
                <a:pos x="connsiteX920" y="connsiteY920"/>
              </a:cxn>
              <a:cxn ang="0">
                <a:pos x="connsiteX921" y="connsiteY921"/>
              </a:cxn>
              <a:cxn ang="0">
                <a:pos x="connsiteX922" y="connsiteY922"/>
              </a:cxn>
              <a:cxn ang="0">
                <a:pos x="connsiteX923" y="connsiteY923"/>
              </a:cxn>
              <a:cxn ang="0">
                <a:pos x="connsiteX924" y="connsiteY924"/>
              </a:cxn>
              <a:cxn ang="0">
                <a:pos x="connsiteX925" y="connsiteY925"/>
              </a:cxn>
              <a:cxn ang="0">
                <a:pos x="connsiteX926" y="connsiteY926"/>
              </a:cxn>
              <a:cxn ang="0">
                <a:pos x="connsiteX927" y="connsiteY927"/>
              </a:cxn>
              <a:cxn ang="0">
                <a:pos x="connsiteX928" y="connsiteY928"/>
              </a:cxn>
              <a:cxn ang="0">
                <a:pos x="connsiteX929" y="connsiteY929"/>
              </a:cxn>
              <a:cxn ang="0">
                <a:pos x="connsiteX930" y="connsiteY930"/>
              </a:cxn>
              <a:cxn ang="0">
                <a:pos x="connsiteX931" y="connsiteY931"/>
              </a:cxn>
              <a:cxn ang="0">
                <a:pos x="connsiteX932" y="connsiteY932"/>
              </a:cxn>
              <a:cxn ang="0">
                <a:pos x="connsiteX933" y="connsiteY933"/>
              </a:cxn>
              <a:cxn ang="0">
                <a:pos x="connsiteX934" y="connsiteY934"/>
              </a:cxn>
              <a:cxn ang="0">
                <a:pos x="connsiteX935" y="connsiteY935"/>
              </a:cxn>
              <a:cxn ang="0">
                <a:pos x="connsiteX936" y="connsiteY936"/>
              </a:cxn>
              <a:cxn ang="0">
                <a:pos x="connsiteX937" y="connsiteY937"/>
              </a:cxn>
              <a:cxn ang="0">
                <a:pos x="connsiteX938" y="connsiteY938"/>
              </a:cxn>
              <a:cxn ang="0">
                <a:pos x="connsiteX939" y="connsiteY939"/>
              </a:cxn>
              <a:cxn ang="0">
                <a:pos x="connsiteX940" y="connsiteY940"/>
              </a:cxn>
              <a:cxn ang="0">
                <a:pos x="connsiteX941" y="connsiteY941"/>
              </a:cxn>
              <a:cxn ang="0">
                <a:pos x="connsiteX942" y="connsiteY942"/>
              </a:cxn>
              <a:cxn ang="0">
                <a:pos x="connsiteX943" y="connsiteY943"/>
              </a:cxn>
              <a:cxn ang="0">
                <a:pos x="connsiteX944" y="connsiteY944"/>
              </a:cxn>
              <a:cxn ang="0">
                <a:pos x="connsiteX945" y="connsiteY945"/>
              </a:cxn>
              <a:cxn ang="0">
                <a:pos x="connsiteX946" y="connsiteY946"/>
              </a:cxn>
              <a:cxn ang="0">
                <a:pos x="connsiteX947" y="connsiteY947"/>
              </a:cxn>
              <a:cxn ang="0">
                <a:pos x="connsiteX948" y="connsiteY948"/>
              </a:cxn>
              <a:cxn ang="0">
                <a:pos x="connsiteX949" y="connsiteY949"/>
              </a:cxn>
              <a:cxn ang="0">
                <a:pos x="connsiteX950" y="connsiteY950"/>
              </a:cxn>
              <a:cxn ang="0">
                <a:pos x="connsiteX951" y="connsiteY951"/>
              </a:cxn>
              <a:cxn ang="0">
                <a:pos x="connsiteX952" y="connsiteY952"/>
              </a:cxn>
              <a:cxn ang="0">
                <a:pos x="connsiteX953" y="connsiteY953"/>
              </a:cxn>
              <a:cxn ang="0">
                <a:pos x="connsiteX954" y="connsiteY954"/>
              </a:cxn>
              <a:cxn ang="0">
                <a:pos x="connsiteX955" y="connsiteY955"/>
              </a:cxn>
              <a:cxn ang="0">
                <a:pos x="connsiteX956" y="connsiteY956"/>
              </a:cxn>
              <a:cxn ang="0">
                <a:pos x="connsiteX957" y="connsiteY957"/>
              </a:cxn>
              <a:cxn ang="0">
                <a:pos x="connsiteX958" y="connsiteY958"/>
              </a:cxn>
              <a:cxn ang="0">
                <a:pos x="connsiteX959" y="connsiteY959"/>
              </a:cxn>
              <a:cxn ang="0">
                <a:pos x="connsiteX960" y="connsiteY960"/>
              </a:cxn>
              <a:cxn ang="0">
                <a:pos x="connsiteX961" y="connsiteY961"/>
              </a:cxn>
              <a:cxn ang="0">
                <a:pos x="connsiteX962" y="connsiteY962"/>
              </a:cxn>
              <a:cxn ang="0">
                <a:pos x="connsiteX963" y="connsiteY963"/>
              </a:cxn>
              <a:cxn ang="0">
                <a:pos x="connsiteX964" y="connsiteY964"/>
              </a:cxn>
              <a:cxn ang="0">
                <a:pos x="connsiteX965" y="connsiteY965"/>
              </a:cxn>
              <a:cxn ang="0">
                <a:pos x="connsiteX966" y="connsiteY966"/>
              </a:cxn>
              <a:cxn ang="0">
                <a:pos x="connsiteX967" y="connsiteY967"/>
              </a:cxn>
              <a:cxn ang="0">
                <a:pos x="connsiteX968" y="connsiteY968"/>
              </a:cxn>
              <a:cxn ang="0">
                <a:pos x="connsiteX969" y="connsiteY969"/>
              </a:cxn>
              <a:cxn ang="0">
                <a:pos x="connsiteX970" y="connsiteY970"/>
              </a:cxn>
              <a:cxn ang="0">
                <a:pos x="connsiteX971" y="connsiteY971"/>
              </a:cxn>
              <a:cxn ang="0">
                <a:pos x="connsiteX972" y="connsiteY972"/>
              </a:cxn>
              <a:cxn ang="0">
                <a:pos x="connsiteX973" y="connsiteY973"/>
              </a:cxn>
              <a:cxn ang="0">
                <a:pos x="connsiteX974" y="connsiteY974"/>
              </a:cxn>
              <a:cxn ang="0">
                <a:pos x="connsiteX975" y="connsiteY975"/>
              </a:cxn>
              <a:cxn ang="0">
                <a:pos x="connsiteX976" y="connsiteY976"/>
              </a:cxn>
              <a:cxn ang="0">
                <a:pos x="connsiteX977" y="connsiteY977"/>
              </a:cxn>
              <a:cxn ang="0">
                <a:pos x="connsiteX978" y="connsiteY978"/>
              </a:cxn>
              <a:cxn ang="0">
                <a:pos x="connsiteX979" y="connsiteY979"/>
              </a:cxn>
              <a:cxn ang="0">
                <a:pos x="connsiteX980" y="connsiteY980"/>
              </a:cxn>
              <a:cxn ang="0">
                <a:pos x="connsiteX981" y="connsiteY981"/>
              </a:cxn>
              <a:cxn ang="0">
                <a:pos x="connsiteX982" y="connsiteY982"/>
              </a:cxn>
              <a:cxn ang="0">
                <a:pos x="connsiteX983" y="connsiteY983"/>
              </a:cxn>
              <a:cxn ang="0">
                <a:pos x="connsiteX984" y="connsiteY984"/>
              </a:cxn>
              <a:cxn ang="0">
                <a:pos x="connsiteX985" y="connsiteY985"/>
              </a:cxn>
              <a:cxn ang="0">
                <a:pos x="connsiteX986" y="connsiteY986"/>
              </a:cxn>
              <a:cxn ang="0">
                <a:pos x="connsiteX987" y="connsiteY987"/>
              </a:cxn>
              <a:cxn ang="0">
                <a:pos x="connsiteX988" y="connsiteY988"/>
              </a:cxn>
              <a:cxn ang="0">
                <a:pos x="connsiteX989" y="connsiteY989"/>
              </a:cxn>
              <a:cxn ang="0">
                <a:pos x="connsiteX990" y="connsiteY990"/>
              </a:cxn>
              <a:cxn ang="0">
                <a:pos x="connsiteX991" y="connsiteY991"/>
              </a:cxn>
              <a:cxn ang="0">
                <a:pos x="connsiteX992" y="connsiteY992"/>
              </a:cxn>
              <a:cxn ang="0">
                <a:pos x="connsiteX993" y="connsiteY993"/>
              </a:cxn>
              <a:cxn ang="0">
                <a:pos x="connsiteX994" y="connsiteY994"/>
              </a:cxn>
              <a:cxn ang="0">
                <a:pos x="connsiteX995" y="connsiteY995"/>
              </a:cxn>
              <a:cxn ang="0">
                <a:pos x="connsiteX996" y="connsiteY996"/>
              </a:cxn>
              <a:cxn ang="0">
                <a:pos x="connsiteX997" y="connsiteY997"/>
              </a:cxn>
              <a:cxn ang="0">
                <a:pos x="connsiteX998" y="connsiteY998"/>
              </a:cxn>
              <a:cxn ang="0">
                <a:pos x="connsiteX999" y="connsiteY999"/>
              </a:cxn>
              <a:cxn ang="0">
                <a:pos x="connsiteX1000" y="connsiteY1000"/>
              </a:cxn>
              <a:cxn ang="0">
                <a:pos x="connsiteX1001" y="connsiteY1001"/>
              </a:cxn>
              <a:cxn ang="0">
                <a:pos x="connsiteX1002" y="connsiteY1002"/>
              </a:cxn>
              <a:cxn ang="0">
                <a:pos x="connsiteX1003" y="connsiteY1003"/>
              </a:cxn>
              <a:cxn ang="0">
                <a:pos x="connsiteX1004" y="connsiteY1004"/>
              </a:cxn>
              <a:cxn ang="0">
                <a:pos x="connsiteX1005" y="connsiteY1005"/>
              </a:cxn>
              <a:cxn ang="0">
                <a:pos x="connsiteX1006" y="connsiteY1006"/>
              </a:cxn>
              <a:cxn ang="0">
                <a:pos x="connsiteX1007" y="connsiteY1007"/>
              </a:cxn>
              <a:cxn ang="0">
                <a:pos x="connsiteX1008" y="connsiteY1008"/>
              </a:cxn>
              <a:cxn ang="0">
                <a:pos x="connsiteX1009" y="connsiteY1009"/>
              </a:cxn>
              <a:cxn ang="0">
                <a:pos x="connsiteX1010" y="connsiteY1010"/>
              </a:cxn>
              <a:cxn ang="0">
                <a:pos x="connsiteX1011" y="connsiteY1011"/>
              </a:cxn>
              <a:cxn ang="0">
                <a:pos x="connsiteX1012" y="connsiteY1012"/>
              </a:cxn>
              <a:cxn ang="0">
                <a:pos x="connsiteX1013" y="connsiteY1013"/>
              </a:cxn>
              <a:cxn ang="0">
                <a:pos x="connsiteX1014" y="connsiteY1014"/>
              </a:cxn>
              <a:cxn ang="0">
                <a:pos x="connsiteX1015" y="connsiteY1015"/>
              </a:cxn>
              <a:cxn ang="0">
                <a:pos x="connsiteX1016" y="connsiteY1016"/>
              </a:cxn>
              <a:cxn ang="0">
                <a:pos x="connsiteX1017" y="connsiteY1017"/>
              </a:cxn>
              <a:cxn ang="0">
                <a:pos x="connsiteX1018" y="connsiteY1018"/>
              </a:cxn>
              <a:cxn ang="0">
                <a:pos x="connsiteX1019" y="connsiteY1019"/>
              </a:cxn>
              <a:cxn ang="0">
                <a:pos x="connsiteX1020" y="connsiteY1020"/>
              </a:cxn>
              <a:cxn ang="0">
                <a:pos x="connsiteX1021" y="connsiteY1021"/>
              </a:cxn>
              <a:cxn ang="0">
                <a:pos x="connsiteX1022" y="connsiteY1022"/>
              </a:cxn>
              <a:cxn ang="0">
                <a:pos x="connsiteX1023" y="connsiteY1023"/>
              </a:cxn>
              <a:cxn ang="0">
                <a:pos x="connsiteX1024" y="connsiteY1024"/>
              </a:cxn>
              <a:cxn ang="0">
                <a:pos x="connsiteX1025" y="connsiteY1025"/>
              </a:cxn>
              <a:cxn ang="0">
                <a:pos x="connsiteX1026" y="connsiteY1026"/>
              </a:cxn>
              <a:cxn ang="0">
                <a:pos x="connsiteX1027" y="connsiteY1027"/>
              </a:cxn>
              <a:cxn ang="0">
                <a:pos x="connsiteX1028" y="connsiteY1028"/>
              </a:cxn>
              <a:cxn ang="0">
                <a:pos x="connsiteX1029" y="connsiteY1029"/>
              </a:cxn>
              <a:cxn ang="0">
                <a:pos x="connsiteX1030" y="connsiteY1030"/>
              </a:cxn>
              <a:cxn ang="0">
                <a:pos x="connsiteX1031" y="connsiteY1031"/>
              </a:cxn>
              <a:cxn ang="0">
                <a:pos x="connsiteX1032" y="connsiteY1032"/>
              </a:cxn>
              <a:cxn ang="0">
                <a:pos x="connsiteX1033" y="connsiteY1033"/>
              </a:cxn>
              <a:cxn ang="0">
                <a:pos x="connsiteX1034" y="connsiteY1034"/>
              </a:cxn>
              <a:cxn ang="0">
                <a:pos x="connsiteX1035" y="connsiteY1035"/>
              </a:cxn>
              <a:cxn ang="0">
                <a:pos x="connsiteX1036" y="connsiteY1036"/>
              </a:cxn>
              <a:cxn ang="0">
                <a:pos x="connsiteX1037" y="connsiteY1037"/>
              </a:cxn>
              <a:cxn ang="0">
                <a:pos x="connsiteX1038" y="connsiteY1038"/>
              </a:cxn>
              <a:cxn ang="0">
                <a:pos x="connsiteX1039" y="connsiteY1039"/>
              </a:cxn>
              <a:cxn ang="0">
                <a:pos x="connsiteX1040" y="connsiteY1040"/>
              </a:cxn>
              <a:cxn ang="0">
                <a:pos x="connsiteX1041" y="connsiteY1041"/>
              </a:cxn>
              <a:cxn ang="0">
                <a:pos x="connsiteX1042" y="connsiteY1042"/>
              </a:cxn>
              <a:cxn ang="0">
                <a:pos x="connsiteX1043" y="connsiteY1043"/>
              </a:cxn>
              <a:cxn ang="0">
                <a:pos x="connsiteX1044" y="connsiteY1044"/>
              </a:cxn>
              <a:cxn ang="0">
                <a:pos x="connsiteX1045" y="connsiteY1045"/>
              </a:cxn>
              <a:cxn ang="0">
                <a:pos x="connsiteX1046" y="connsiteY1046"/>
              </a:cxn>
              <a:cxn ang="0">
                <a:pos x="connsiteX1047" y="connsiteY1047"/>
              </a:cxn>
              <a:cxn ang="0">
                <a:pos x="connsiteX1048" y="connsiteY1048"/>
              </a:cxn>
              <a:cxn ang="0">
                <a:pos x="connsiteX1049" y="connsiteY1049"/>
              </a:cxn>
              <a:cxn ang="0">
                <a:pos x="connsiteX1050" y="connsiteY1050"/>
              </a:cxn>
              <a:cxn ang="0">
                <a:pos x="connsiteX1051" y="connsiteY1051"/>
              </a:cxn>
              <a:cxn ang="0">
                <a:pos x="connsiteX1052" y="connsiteY1052"/>
              </a:cxn>
              <a:cxn ang="0">
                <a:pos x="connsiteX1053" y="connsiteY1053"/>
              </a:cxn>
              <a:cxn ang="0">
                <a:pos x="connsiteX1054" y="connsiteY1054"/>
              </a:cxn>
              <a:cxn ang="0">
                <a:pos x="connsiteX1055" y="connsiteY1055"/>
              </a:cxn>
              <a:cxn ang="0">
                <a:pos x="connsiteX1056" y="connsiteY1056"/>
              </a:cxn>
              <a:cxn ang="0">
                <a:pos x="connsiteX1057" y="connsiteY1057"/>
              </a:cxn>
              <a:cxn ang="0">
                <a:pos x="connsiteX1058" y="connsiteY1058"/>
              </a:cxn>
              <a:cxn ang="0">
                <a:pos x="connsiteX1059" y="connsiteY1059"/>
              </a:cxn>
              <a:cxn ang="0">
                <a:pos x="connsiteX1060" y="connsiteY1060"/>
              </a:cxn>
              <a:cxn ang="0">
                <a:pos x="connsiteX1061" y="connsiteY1061"/>
              </a:cxn>
              <a:cxn ang="0">
                <a:pos x="connsiteX1062" y="connsiteY1062"/>
              </a:cxn>
              <a:cxn ang="0">
                <a:pos x="connsiteX1063" y="connsiteY1063"/>
              </a:cxn>
              <a:cxn ang="0">
                <a:pos x="connsiteX1064" y="connsiteY1064"/>
              </a:cxn>
              <a:cxn ang="0">
                <a:pos x="connsiteX1065" y="connsiteY1065"/>
              </a:cxn>
              <a:cxn ang="0">
                <a:pos x="connsiteX1066" y="connsiteY1066"/>
              </a:cxn>
              <a:cxn ang="0">
                <a:pos x="connsiteX1067" y="connsiteY1067"/>
              </a:cxn>
              <a:cxn ang="0">
                <a:pos x="connsiteX1068" y="connsiteY1068"/>
              </a:cxn>
              <a:cxn ang="0">
                <a:pos x="connsiteX1069" y="connsiteY1069"/>
              </a:cxn>
              <a:cxn ang="0">
                <a:pos x="connsiteX1070" y="connsiteY1070"/>
              </a:cxn>
              <a:cxn ang="0">
                <a:pos x="connsiteX1071" y="connsiteY1071"/>
              </a:cxn>
              <a:cxn ang="0">
                <a:pos x="connsiteX1072" y="connsiteY1072"/>
              </a:cxn>
              <a:cxn ang="0">
                <a:pos x="connsiteX1073" y="connsiteY1073"/>
              </a:cxn>
              <a:cxn ang="0">
                <a:pos x="connsiteX1074" y="connsiteY1074"/>
              </a:cxn>
              <a:cxn ang="0">
                <a:pos x="connsiteX1075" y="connsiteY1075"/>
              </a:cxn>
              <a:cxn ang="0">
                <a:pos x="connsiteX1076" y="connsiteY1076"/>
              </a:cxn>
              <a:cxn ang="0">
                <a:pos x="connsiteX1077" y="connsiteY1077"/>
              </a:cxn>
              <a:cxn ang="0">
                <a:pos x="connsiteX1078" y="connsiteY1078"/>
              </a:cxn>
              <a:cxn ang="0">
                <a:pos x="connsiteX1079" y="connsiteY1079"/>
              </a:cxn>
              <a:cxn ang="0">
                <a:pos x="connsiteX1080" y="connsiteY1080"/>
              </a:cxn>
              <a:cxn ang="0">
                <a:pos x="connsiteX1081" y="connsiteY1081"/>
              </a:cxn>
              <a:cxn ang="0">
                <a:pos x="connsiteX1082" y="connsiteY1082"/>
              </a:cxn>
              <a:cxn ang="0">
                <a:pos x="connsiteX1083" y="connsiteY1083"/>
              </a:cxn>
              <a:cxn ang="0">
                <a:pos x="connsiteX1084" y="connsiteY1084"/>
              </a:cxn>
              <a:cxn ang="0">
                <a:pos x="connsiteX1085" y="connsiteY1085"/>
              </a:cxn>
              <a:cxn ang="0">
                <a:pos x="connsiteX1086" y="connsiteY1086"/>
              </a:cxn>
              <a:cxn ang="0">
                <a:pos x="connsiteX1087" y="connsiteY1087"/>
              </a:cxn>
              <a:cxn ang="0">
                <a:pos x="connsiteX1088" y="connsiteY1088"/>
              </a:cxn>
              <a:cxn ang="0">
                <a:pos x="connsiteX1089" y="connsiteY1089"/>
              </a:cxn>
              <a:cxn ang="0">
                <a:pos x="connsiteX1090" y="connsiteY1090"/>
              </a:cxn>
              <a:cxn ang="0">
                <a:pos x="connsiteX1091" y="connsiteY1091"/>
              </a:cxn>
              <a:cxn ang="0">
                <a:pos x="connsiteX1092" y="connsiteY1092"/>
              </a:cxn>
              <a:cxn ang="0">
                <a:pos x="connsiteX1093" y="connsiteY1093"/>
              </a:cxn>
              <a:cxn ang="0">
                <a:pos x="connsiteX1094" y="connsiteY1094"/>
              </a:cxn>
              <a:cxn ang="0">
                <a:pos x="connsiteX1095" y="connsiteY1095"/>
              </a:cxn>
              <a:cxn ang="0">
                <a:pos x="connsiteX1096" y="connsiteY1096"/>
              </a:cxn>
              <a:cxn ang="0">
                <a:pos x="connsiteX1097" y="connsiteY1097"/>
              </a:cxn>
              <a:cxn ang="0">
                <a:pos x="connsiteX1098" y="connsiteY1098"/>
              </a:cxn>
              <a:cxn ang="0">
                <a:pos x="connsiteX1099" y="connsiteY1099"/>
              </a:cxn>
              <a:cxn ang="0">
                <a:pos x="connsiteX1100" y="connsiteY1100"/>
              </a:cxn>
              <a:cxn ang="0">
                <a:pos x="connsiteX1101" y="connsiteY1101"/>
              </a:cxn>
              <a:cxn ang="0">
                <a:pos x="connsiteX1102" y="connsiteY1102"/>
              </a:cxn>
              <a:cxn ang="0">
                <a:pos x="connsiteX1103" y="connsiteY1103"/>
              </a:cxn>
              <a:cxn ang="0">
                <a:pos x="connsiteX1104" y="connsiteY1104"/>
              </a:cxn>
              <a:cxn ang="0">
                <a:pos x="connsiteX1105" y="connsiteY1105"/>
              </a:cxn>
              <a:cxn ang="0">
                <a:pos x="connsiteX1106" y="connsiteY1106"/>
              </a:cxn>
              <a:cxn ang="0">
                <a:pos x="connsiteX1107" y="connsiteY1107"/>
              </a:cxn>
              <a:cxn ang="0">
                <a:pos x="connsiteX1108" y="connsiteY1108"/>
              </a:cxn>
              <a:cxn ang="0">
                <a:pos x="connsiteX1109" y="connsiteY1109"/>
              </a:cxn>
              <a:cxn ang="0">
                <a:pos x="connsiteX1110" y="connsiteY1110"/>
              </a:cxn>
              <a:cxn ang="0">
                <a:pos x="connsiteX1111" y="connsiteY1111"/>
              </a:cxn>
              <a:cxn ang="0">
                <a:pos x="connsiteX1112" y="connsiteY1112"/>
              </a:cxn>
              <a:cxn ang="0">
                <a:pos x="connsiteX1113" y="connsiteY1113"/>
              </a:cxn>
              <a:cxn ang="0">
                <a:pos x="connsiteX1114" y="connsiteY1114"/>
              </a:cxn>
              <a:cxn ang="0">
                <a:pos x="connsiteX1115" y="connsiteY1115"/>
              </a:cxn>
              <a:cxn ang="0">
                <a:pos x="connsiteX1116" y="connsiteY1116"/>
              </a:cxn>
              <a:cxn ang="0">
                <a:pos x="connsiteX1117" y="connsiteY1117"/>
              </a:cxn>
              <a:cxn ang="0">
                <a:pos x="connsiteX1118" y="connsiteY1118"/>
              </a:cxn>
              <a:cxn ang="0">
                <a:pos x="connsiteX1119" y="connsiteY1119"/>
              </a:cxn>
              <a:cxn ang="0">
                <a:pos x="connsiteX1120" y="connsiteY1120"/>
              </a:cxn>
              <a:cxn ang="0">
                <a:pos x="connsiteX1121" y="connsiteY1121"/>
              </a:cxn>
              <a:cxn ang="0">
                <a:pos x="connsiteX1122" y="connsiteY1122"/>
              </a:cxn>
              <a:cxn ang="0">
                <a:pos x="connsiteX1123" y="connsiteY1123"/>
              </a:cxn>
              <a:cxn ang="0">
                <a:pos x="connsiteX1124" y="connsiteY1124"/>
              </a:cxn>
              <a:cxn ang="0">
                <a:pos x="connsiteX1125" y="connsiteY1125"/>
              </a:cxn>
              <a:cxn ang="0">
                <a:pos x="connsiteX1126" y="connsiteY1126"/>
              </a:cxn>
              <a:cxn ang="0">
                <a:pos x="connsiteX1127" y="connsiteY1127"/>
              </a:cxn>
              <a:cxn ang="0">
                <a:pos x="connsiteX1128" y="connsiteY1128"/>
              </a:cxn>
              <a:cxn ang="0">
                <a:pos x="connsiteX1129" y="connsiteY1129"/>
              </a:cxn>
              <a:cxn ang="0">
                <a:pos x="connsiteX1130" y="connsiteY1130"/>
              </a:cxn>
              <a:cxn ang="0">
                <a:pos x="connsiteX1131" y="connsiteY1131"/>
              </a:cxn>
              <a:cxn ang="0">
                <a:pos x="connsiteX1132" y="connsiteY1132"/>
              </a:cxn>
              <a:cxn ang="0">
                <a:pos x="connsiteX1133" y="connsiteY1133"/>
              </a:cxn>
              <a:cxn ang="0">
                <a:pos x="connsiteX1134" y="connsiteY1134"/>
              </a:cxn>
              <a:cxn ang="0">
                <a:pos x="connsiteX1135" y="connsiteY1135"/>
              </a:cxn>
              <a:cxn ang="0">
                <a:pos x="connsiteX1136" y="connsiteY1136"/>
              </a:cxn>
              <a:cxn ang="0">
                <a:pos x="connsiteX1137" y="connsiteY1137"/>
              </a:cxn>
              <a:cxn ang="0">
                <a:pos x="connsiteX1138" y="connsiteY1138"/>
              </a:cxn>
              <a:cxn ang="0">
                <a:pos x="connsiteX1139" y="connsiteY1139"/>
              </a:cxn>
              <a:cxn ang="0">
                <a:pos x="connsiteX1140" y="connsiteY1140"/>
              </a:cxn>
              <a:cxn ang="0">
                <a:pos x="connsiteX1141" y="connsiteY1141"/>
              </a:cxn>
              <a:cxn ang="0">
                <a:pos x="connsiteX1142" y="connsiteY1142"/>
              </a:cxn>
              <a:cxn ang="0">
                <a:pos x="connsiteX1143" y="connsiteY1143"/>
              </a:cxn>
              <a:cxn ang="0">
                <a:pos x="connsiteX1144" y="connsiteY1144"/>
              </a:cxn>
              <a:cxn ang="0">
                <a:pos x="connsiteX1145" y="connsiteY1145"/>
              </a:cxn>
              <a:cxn ang="0">
                <a:pos x="connsiteX1146" y="connsiteY1146"/>
              </a:cxn>
              <a:cxn ang="0">
                <a:pos x="connsiteX1147" y="connsiteY1147"/>
              </a:cxn>
              <a:cxn ang="0">
                <a:pos x="connsiteX1148" y="connsiteY1148"/>
              </a:cxn>
              <a:cxn ang="0">
                <a:pos x="connsiteX1149" y="connsiteY1149"/>
              </a:cxn>
              <a:cxn ang="0">
                <a:pos x="connsiteX1150" y="connsiteY1150"/>
              </a:cxn>
              <a:cxn ang="0">
                <a:pos x="connsiteX1151" y="connsiteY1151"/>
              </a:cxn>
              <a:cxn ang="0">
                <a:pos x="connsiteX1152" y="connsiteY1152"/>
              </a:cxn>
              <a:cxn ang="0">
                <a:pos x="connsiteX1153" y="connsiteY1153"/>
              </a:cxn>
              <a:cxn ang="0">
                <a:pos x="connsiteX1154" y="connsiteY1154"/>
              </a:cxn>
              <a:cxn ang="0">
                <a:pos x="connsiteX1155" y="connsiteY1155"/>
              </a:cxn>
              <a:cxn ang="0">
                <a:pos x="connsiteX1156" y="connsiteY1156"/>
              </a:cxn>
              <a:cxn ang="0">
                <a:pos x="connsiteX1157" y="connsiteY1157"/>
              </a:cxn>
              <a:cxn ang="0">
                <a:pos x="connsiteX1158" y="connsiteY1158"/>
              </a:cxn>
              <a:cxn ang="0">
                <a:pos x="connsiteX1159" y="connsiteY1159"/>
              </a:cxn>
              <a:cxn ang="0">
                <a:pos x="connsiteX1160" y="connsiteY1160"/>
              </a:cxn>
              <a:cxn ang="0">
                <a:pos x="connsiteX1161" y="connsiteY1161"/>
              </a:cxn>
              <a:cxn ang="0">
                <a:pos x="connsiteX1162" y="connsiteY1162"/>
              </a:cxn>
              <a:cxn ang="0">
                <a:pos x="connsiteX1163" y="connsiteY1163"/>
              </a:cxn>
              <a:cxn ang="0">
                <a:pos x="connsiteX1164" y="connsiteY1164"/>
              </a:cxn>
              <a:cxn ang="0">
                <a:pos x="connsiteX1165" y="connsiteY1165"/>
              </a:cxn>
              <a:cxn ang="0">
                <a:pos x="connsiteX1166" y="connsiteY1166"/>
              </a:cxn>
              <a:cxn ang="0">
                <a:pos x="connsiteX1167" y="connsiteY1167"/>
              </a:cxn>
              <a:cxn ang="0">
                <a:pos x="connsiteX1168" y="connsiteY1168"/>
              </a:cxn>
              <a:cxn ang="0">
                <a:pos x="connsiteX1169" y="connsiteY1169"/>
              </a:cxn>
              <a:cxn ang="0">
                <a:pos x="connsiteX1170" y="connsiteY1170"/>
              </a:cxn>
              <a:cxn ang="0">
                <a:pos x="connsiteX1171" y="connsiteY1171"/>
              </a:cxn>
              <a:cxn ang="0">
                <a:pos x="connsiteX1172" y="connsiteY1172"/>
              </a:cxn>
              <a:cxn ang="0">
                <a:pos x="connsiteX1173" y="connsiteY1173"/>
              </a:cxn>
              <a:cxn ang="0">
                <a:pos x="connsiteX1174" y="connsiteY1174"/>
              </a:cxn>
              <a:cxn ang="0">
                <a:pos x="connsiteX1175" y="connsiteY1175"/>
              </a:cxn>
              <a:cxn ang="0">
                <a:pos x="connsiteX1176" y="connsiteY1176"/>
              </a:cxn>
              <a:cxn ang="0">
                <a:pos x="connsiteX1177" y="connsiteY1177"/>
              </a:cxn>
              <a:cxn ang="0">
                <a:pos x="connsiteX1178" y="connsiteY1178"/>
              </a:cxn>
              <a:cxn ang="0">
                <a:pos x="connsiteX1179" y="connsiteY1179"/>
              </a:cxn>
              <a:cxn ang="0">
                <a:pos x="connsiteX1180" y="connsiteY1180"/>
              </a:cxn>
              <a:cxn ang="0">
                <a:pos x="connsiteX1181" y="connsiteY1181"/>
              </a:cxn>
              <a:cxn ang="0">
                <a:pos x="connsiteX1182" y="connsiteY1182"/>
              </a:cxn>
              <a:cxn ang="0">
                <a:pos x="connsiteX1183" y="connsiteY1183"/>
              </a:cxn>
              <a:cxn ang="0">
                <a:pos x="connsiteX1184" y="connsiteY1184"/>
              </a:cxn>
              <a:cxn ang="0">
                <a:pos x="connsiteX1185" y="connsiteY1185"/>
              </a:cxn>
              <a:cxn ang="0">
                <a:pos x="connsiteX1186" y="connsiteY1186"/>
              </a:cxn>
              <a:cxn ang="0">
                <a:pos x="connsiteX1187" y="connsiteY1187"/>
              </a:cxn>
              <a:cxn ang="0">
                <a:pos x="connsiteX1188" y="connsiteY1188"/>
              </a:cxn>
              <a:cxn ang="0">
                <a:pos x="connsiteX1189" y="connsiteY1189"/>
              </a:cxn>
              <a:cxn ang="0">
                <a:pos x="connsiteX1190" y="connsiteY1190"/>
              </a:cxn>
              <a:cxn ang="0">
                <a:pos x="connsiteX1191" y="connsiteY1191"/>
              </a:cxn>
              <a:cxn ang="0">
                <a:pos x="connsiteX1192" y="connsiteY1192"/>
              </a:cxn>
              <a:cxn ang="0">
                <a:pos x="connsiteX1193" y="connsiteY1193"/>
              </a:cxn>
              <a:cxn ang="0">
                <a:pos x="connsiteX1194" y="connsiteY1194"/>
              </a:cxn>
              <a:cxn ang="0">
                <a:pos x="connsiteX1195" y="connsiteY1195"/>
              </a:cxn>
              <a:cxn ang="0">
                <a:pos x="connsiteX1196" y="connsiteY1196"/>
              </a:cxn>
              <a:cxn ang="0">
                <a:pos x="connsiteX1197" y="connsiteY1197"/>
              </a:cxn>
              <a:cxn ang="0">
                <a:pos x="connsiteX1198" y="connsiteY1198"/>
              </a:cxn>
              <a:cxn ang="0">
                <a:pos x="connsiteX1199" y="connsiteY1199"/>
              </a:cxn>
              <a:cxn ang="0">
                <a:pos x="connsiteX1200" y="connsiteY1200"/>
              </a:cxn>
              <a:cxn ang="0">
                <a:pos x="connsiteX1201" y="connsiteY1201"/>
              </a:cxn>
              <a:cxn ang="0">
                <a:pos x="connsiteX1202" y="connsiteY1202"/>
              </a:cxn>
              <a:cxn ang="0">
                <a:pos x="connsiteX1203" y="connsiteY1203"/>
              </a:cxn>
              <a:cxn ang="0">
                <a:pos x="connsiteX1204" y="connsiteY1204"/>
              </a:cxn>
              <a:cxn ang="0">
                <a:pos x="connsiteX1205" y="connsiteY1205"/>
              </a:cxn>
              <a:cxn ang="0">
                <a:pos x="connsiteX1206" y="connsiteY1206"/>
              </a:cxn>
              <a:cxn ang="0">
                <a:pos x="connsiteX1207" y="connsiteY1207"/>
              </a:cxn>
              <a:cxn ang="0">
                <a:pos x="connsiteX1208" y="connsiteY1208"/>
              </a:cxn>
              <a:cxn ang="0">
                <a:pos x="connsiteX1209" y="connsiteY1209"/>
              </a:cxn>
              <a:cxn ang="0">
                <a:pos x="connsiteX1210" y="connsiteY1210"/>
              </a:cxn>
              <a:cxn ang="0">
                <a:pos x="connsiteX1211" y="connsiteY1211"/>
              </a:cxn>
              <a:cxn ang="0">
                <a:pos x="connsiteX1212" y="connsiteY1212"/>
              </a:cxn>
              <a:cxn ang="0">
                <a:pos x="connsiteX1213" y="connsiteY1213"/>
              </a:cxn>
              <a:cxn ang="0">
                <a:pos x="connsiteX1214" y="connsiteY1214"/>
              </a:cxn>
              <a:cxn ang="0">
                <a:pos x="connsiteX1215" y="connsiteY1215"/>
              </a:cxn>
              <a:cxn ang="0">
                <a:pos x="connsiteX1216" y="connsiteY1216"/>
              </a:cxn>
              <a:cxn ang="0">
                <a:pos x="connsiteX1217" y="connsiteY1217"/>
              </a:cxn>
              <a:cxn ang="0">
                <a:pos x="connsiteX1218" y="connsiteY1218"/>
              </a:cxn>
              <a:cxn ang="0">
                <a:pos x="connsiteX1219" y="connsiteY1219"/>
              </a:cxn>
              <a:cxn ang="0">
                <a:pos x="connsiteX1220" y="connsiteY1220"/>
              </a:cxn>
              <a:cxn ang="0">
                <a:pos x="connsiteX1221" y="connsiteY1221"/>
              </a:cxn>
              <a:cxn ang="0">
                <a:pos x="connsiteX1222" y="connsiteY1222"/>
              </a:cxn>
              <a:cxn ang="0">
                <a:pos x="connsiteX1223" y="connsiteY1223"/>
              </a:cxn>
              <a:cxn ang="0">
                <a:pos x="connsiteX1224" y="connsiteY1224"/>
              </a:cxn>
              <a:cxn ang="0">
                <a:pos x="connsiteX1225" y="connsiteY1225"/>
              </a:cxn>
              <a:cxn ang="0">
                <a:pos x="connsiteX1226" y="connsiteY1226"/>
              </a:cxn>
              <a:cxn ang="0">
                <a:pos x="connsiteX1227" y="connsiteY1227"/>
              </a:cxn>
              <a:cxn ang="0">
                <a:pos x="connsiteX1228" y="connsiteY1228"/>
              </a:cxn>
              <a:cxn ang="0">
                <a:pos x="connsiteX1229" y="connsiteY1229"/>
              </a:cxn>
              <a:cxn ang="0">
                <a:pos x="connsiteX1230" y="connsiteY1230"/>
              </a:cxn>
              <a:cxn ang="0">
                <a:pos x="connsiteX1231" y="connsiteY1231"/>
              </a:cxn>
              <a:cxn ang="0">
                <a:pos x="connsiteX1232" y="connsiteY1232"/>
              </a:cxn>
              <a:cxn ang="0">
                <a:pos x="connsiteX1233" y="connsiteY1233"/>
              </a:cxn>
              <a:cxn ang="0">
                <a:pos x="connsiteX1234" y="connsiteY1234"/>
              </a:cxn>
              <a:cxn ang="0">
                <a:pos x="connsiteX1235" y="connsiteY1235"/>
              </a:cxn>
              <a:cxn ang="0">
                <a:pos x="connsiteX1236" y="connsiteY1236"/>
              </a:cxn>
              <a:cxn ang="0">
                <a:pos x="connsiteX1237" y="connsiteY1237"/>
              </a:cxn>
              <a:cxn ang="0">
                <a:pos x="connsiteX1238" y="connsiteY1238"/>
              </a:cxn>
              <a:cxn ang="0">
                <a:pos x="connsiteX1239" y="connsiteY1239"/>
              </a:cxn>
              <a:cxn ang="0">
                <a:pos x="connsiteX1240" y="connsiteY1240"/>
              </a:cxn>
              <a:cxn ang="0">
                <a:pos x="connsiteX1241" y="connsiteY1241"/>
              </a:cxn>
              <a:cxn ang="0">
                <a:pos x="connsiteX1242" y="connsiteY1242"/>
              </a:cxn>
              <a:cxn ang="0">
                <a:pos x="connsiteX1243" y="connsiteY1243"/>
              </a:cxn>
              <a:cxn ang="0">
                <a:pos x="connsiteX1244" y="connsiteY1244"/>
              </a:cxn>
              <a:cxn ang="0">
                <a:pos x="connsiteX1245" y="connsiteY1245"/>
              </a:cxn>
              <a:cxn ang="0">
                <a:pos x="connsiteX1246" y="connsiteY1246"/>
              </a:cxn>
              <a:cxn ang="0">
                <a:pos x="connsiteX1247" y="connsiteY1247"/>
              </a:cxn>
              <a:cxn ang="0">
                <a:pos x="connsiteX1248" y="connsiteY1248"/>
              </a:cxn>
              <a:cxn ang="0">
                <a:pos x="connsiteX1249" y="connsiteY1249"/>
              </a:cxn>
              <a:cxn ang="0">
                <a:pos x="connsiteX1250" y="connsiteY1250"/>
              </a:cxn>
              <a:cxn ang="0">
                <a:pos x="connsiteX1251" y="connsiteY1251"/>
              </a:cxn>
              <a:cxn ang="0">
                <a:pos x="connsiteX1252" y="connsiteY1252"/>
              </a:cxn>
              <a:cxn ang="0">
                <a:pos x="connsiteX1253" y="connsiteY1253"/>
              </a:cxn>
              <a:cxn ang="0">
                <a:pos x="connsiteX1254" y="connsiteY1254"/>
              </a:cxn>
              <a:cxn ang="0">
                <a:pos x="connsiteX1255" y="connsiteY1255"/>
              </a:cxn>
              <a:cxn ang="0">
                <a:pos x="connsiteX1256" y="connsiteY1256"/>
              </a:cxn>
              <a:cxn ang="0">
                <a:pos x="connsiteX1257" y="connsiteY1257"/>
              </a:cxn>
              <a:cxn ang="0">
                <a:pos x="connsiteX1258" y="connsiteY1258"/>
              </a:cxn>
              <a:cxn ang="0">
                <a:pos x="connsiteX1259" y="connsiteY1259"/>
              </a:cxn>
              <a:cxn ang="0">
                <a:pos x="connsiteX1260" y="connsiteY1260"/>
              </a:cxn>
              <a:cxn ang="0">
                <a:pos x="connsiteX1261" y="connsiteY1261"/>
              </a:cxn>
              <a:cxn ang="0">
                <a:pos x="connsiteX1262" y="connsiteY1262"/>
              </a:cxn>
              <a:cxn ang="0">
                <a:pos x="connsiteX1263" y="connsiteY1263"/>
              </a:cxn>
              <a:cxn ang="0">
                <a:pos x="connsiteX1264" y="connsiteY1264"/>
              </a:cxn>
              <a:cxn ang="0">
                <a:pos x="connsiteX1265" y="connsiteY1265"/>
              </a:cxn>
              <a:cxn ang="0">
                <a:pos x="connsiteX1266" y="connsiteY1266"/>
              </a:cxn>
              <a:cxn ang="0">
                <a:pos x="connsiteX1267" y="connsiteY1267"/>
              </a:cxn>
              <a:cxn ang="0">
                <a:pos x="connsiteX1268" y="connsiteY1268"/>
              </a:cxn>
              <a:cxn ang="0">
                <a:pos x="connsiteX1269" y="connsiteY1269"/>
              </a:cxn>
              <a:cxn ang="0">
                <a:pos x="connsiteX1270" y="connsiteY1270"/>
              </a:cxn>
              <a:cxn ang="0">
                <a:pos x="connsiteX1271" y="connsiteY1271"/>
              </a:cxn>
              <a:cxn ang="0">
                <a:pos x="connsiteX1272" y="connsiteY1272"/>
              </a:cxn>
              <a:cxn ang="0">
                <a:pos x="connsiteX1273" y="connsiteY1273"/>
              </a:cxn>
              <a:cxn ang="0">
                <a:pos x="connsiteX1274" y="connsiteY1274"/>
              </a:cxn>
              <a:cxn ang="0">
                <a:pos x="connsiteX1275" y="connsiteY1275"/>
              </a:cxn>
              <a:cxn ang="0">
                <a:pos x="connsiteX1276" y="connsiteY1276"/>
              </a:cxn>
              <a:cxn ang="0">
                <a:pos x="connsiteX1277" y="connsiteY1277"/>
              </a:cxn>
              <a:cxn ang="0">
                <a:pos x="connsiteX1278" y="connsiteY1278"/>
              </a:cxn>
              <a:cxn ang="0">
                <a:pos x="connsiteX1279" y="connsiteY1279"/>
              </a:cxn>
              <a:cxn ang="0">
                <a:pos x="connsiteX1280" y="connsiteY1280"/>
              </a:cxn>
              <a:cxn ang="0">
                <a:pos x="connsiteX1281" y="connsiteY1281"/>
              </a:cxn>
              <a:cxn ang="0">
                <a:pos x="connsiteX1282" y="connsiteY1282"/>
              </a:cxn>
              <a:cxn ang="0">
                <a:pos x="connsiteX1283" y="connsiteY1283"/>
              </a:cxn>
              <a:cxn ang="0">
                <a:pos x="connsiteX1284" y="connsiteY1284"/>
              </a:cxn>
              <a:cxn ang="0">
                <a:pos x="connsiteX1285" y="connsiteY1285"/>
              </a:cxn>
              <a:cxn ang="0">
                <a:pos x="connsiteX1286" y="connsiteY1286"/>
              </a:cxn>
              <a:cxn ang="0">
                <a:pos x="connsiteX1287" y="connsiteY1287"/>
              </a:cxn>
              <a:cxn ang="0">
                <a:pos x="connsiteX1288" y="connsiteY1288"/>
              </a:cxn>
              <a:cxn ang="0">
                <a:pos x="connsiteX1289" y="connsiteY1289"/>
              </a:cxn>
              <a:cxn ang="0">
                <a:pos x="connsiteX1290" y="connsiteY1290"/>
              </a:cxn>
              <a:cxn ang="0">
                <a:pos x="connsiteX1291" y="connsiteY1291"/>
              </a:cxn>
              <a:cxn ang="0">
                <a:pos x="connsiteX1292" y="connsiteY1292"/>
              </a:cxn>
              <a:cxn ang="0">
                <a:pos x="connsiteX1293" y="connsiteY1293"/>
              </a:cxn>
              <a:cxn ang="0">
                <a:pos x="connsiteX1294" y="connsiteY1294"/>
              </a:cxn>
              <a:cxn ang="0">
                <a:pos x="connsiteX1295" y="connsiteY1295"/>
              </a:cxn>
              <a:cxn ang="0">
                <a:pos x="connsiteX1296" y="connsiteY1296"/>
              </a:cxn>
              <a:cxn ang="0">
                <a:pos x="connsiteX1297" y="connsiteY1297"/>
              </a:cxn>
              <a:cxn ang="0">
                <a:pos x="connsiteX1298" y="connsiteY1298"/>
              </a:cxn>
              <a:cxn ang="0">
                <a:pos x="connsiteX1299" y="connsiteY1299"/>
              </a:cxn>
              <a:cxn ang="0">
                <a:pos x="connsiteX1300" y="connsiteY1300"/>
              </a:cxn>
              <a:cxn ang="0">
                <a:pos x="connsiteX1301" y="connsiteY1301"/>
              </a:cxn>
              <a:cxn ang="0">
                <a:pos x="connsiteX1302" y="connsiteY1302"/>
              </a:cxn>
              <a:cxn ang="0">
                <a:pos x="connsiteX1303" y="connsiteY1303"/>
              </a:cxn>
              <a:cxn ang="0">
                <a:pos x="connsiteX1304" y="connsiteY1304"/>
              </a:cxn>
              <a:cxn ang="0">
                <a:pos x="connsiteX1305" y="connsiteY1305"/>
              </a:cxn>
              <a:cxn ang="0">
                <a:pos x="connsiteX1306" y="connsiteY1306"/>
              </a:cxn>
              <a:cxn ang="0">
                <a:pos x="connsiteX1307" y="connsiteY1307"/>
              </a:cxn>
              <a:cxn ang="0">
                <a:pos x="connsiteX1308" y="connsiteY1308"/>
              </a:cxn>
              <a:cxn ang="0">
                <a:pos x="connsiteX1309" y="connsiteY1309"/>
              </a:cxn>
              <a:cxn ang="0">
                <a:pos x="connsiteX1310" y="connsiteY1310"/>
              </a:cxn>
              <a:cxn ang="0">
                <a:pos x="connsiteX1311" y="connsiteY1311"/>
              </a:cxn>
              <a:cxn ang="0">
                <a:pos x="connsiteX1312" y="connsiteY1312"/>
              </a:cxn>
              <a:cxn ang="0">
                <a:pos x="connsiteX1313" y="connsiteY1313"/>
              </a:cxn>
              <a:cxn ang="0">
                <a:pos x="connsiteX1314" y="connsiteY1314"/>
              </a:cxn>
              <a:cxn ang="0">
                <a:pos x="connsiteX1315" y="connsiteY1315"/>
              </a:cxn>
              <a:cxn ang="0">
                <a:pos x="connsiteX1316" y="connsiteY1316"/>
              </a:cxn>
              <a:cxn ang="0">
                <a:pos x="connsiteX1317" y="connsiteY1317"/>
              </a:cxn>
              <a:cxn ang="0">
                <a:pos x="connsiteX1318" y="connsiteY1318"/>
              </a:cxn>
              <a:cxn ang="0">
                <a:pos x="connsiteX1319" y="connsiteY1319"/>
              </a:cxn>
              <a:cxn ang="0">
                <a:pos x="connsiteX1320" y="connsiteY1320"/>
              </a:cxn>
              <a:cxn ang="0">
                <a:pos x="connsiteX1321" y="connsiteY1321"/>
              </a:cxn>
              <a:cxn ang="0">
                <a:pos x="connsiteX1322" y="connsiteY1322"/>
              </a:cxn>
              <a:cxn ang="0">
                <a:pos x="connsiteX1323" y="connsiteY1323"/>
              </a:cxn>
              <a:cxn ang="0">
                <a:pos x="connsiteX1324" y="connsiteY1324"/>
              </a:cxn>
              <a:cxn ang="0">
                <a:pos x="connsiteX1325" y="connsiteY1325"/>
              </a:cxn>
              <a:cxn ang="0">
                <a:pos x="connsiteX1326" y="connsiteY1326"/>
              </a:cxn>
              <a:cxn ang="0">
                <a:pos x="connsiteX1327" y="connsiteY1327"/>
              </a:cxn>
              <a:cxn ang="0">
                <a:pos x="connsiteX1328" y="connsiteY1328"/>
              </a:cxn>
              <a:cxn ang="0">
                <a:pos x="connsiteX1329" y="connsiteY1329"/>
              </a:cxn>
              <a:cxn ang="0">
                <a:pos x="connsiteX1330" y="connsiteY1330"/>
              </a:cxn>
              <a:cxn ang="0">
                <a:pos x="connsiteX1331" y="connsiteY1331"/>
              </a:cxn>
              <a:cxn ang="0">
                <a:pos x="connsiteX1332" y="connsiteY1332"/>
              </a:cxn>
              <a:cxn ang="0">
                <a:pos x="connsiteX1333" y="connsiteY1333"/>
              </a:cxn>
              <a:cxn ang="0">
                <a:pos x="connsiteX1334" y="connsiteY1334"/>
              </a:cxn>
              <a:cxn ang="0">
                <a:pos x="connsiteX1335" y="connsiteY1335"/>
              </a:cxn>
              <a:cxn ang="0">
                <a:pos x="connsiteX1336" y="connsiteY1336"/>
              </a:cxn>
              <a:cxn ang="0">
                <a:pos x="connsiteX1337" y="connsiteY1337"/>
              </a:cxn>
              <a:cxn ang="0">
                <a:pos x="connsiteX1338" y="connsiteY1338"/>
              </a:cxn>
              <a:cxn ang="0">
                <a:pos x="connsiteX1339" y="connsiteY1339"/>
              </a:cxn>
              <a:cxn ang="0">
                <a:pos x="connsiteX1340" y="connsiteY1340"/>
              </a:cxn>
              <a:cxn ang="0">
                <a:pos x="connsiteX1341" y="connsiteY1341"/>
              </a:cxn>
              <a:cxn ang="0">
                <a:pos x="connsiteX1342" y="connsiteY1342"/>
              </a:cxn>
              <a:cxn ang="0">
                <a:pos x="connsiteX1343" y="connsiteY1343"/>
              </a:cxn>
              <a:cxn ang="0">
                <a:pos x="connsiteX1344" y="connsiteY1344"/>
              </a:cxn>
              <a:cxn ang="0">
                <a:pos x="connsiteX1345" y="connsiteY1345"/>
              </a:cxn>
              <a:cxn ang="0">
                <a:pos x="connsiteX1346" y="connsiteY1346"/>
              </a:cxn>
              <a:cxn ang="0">
                <a:pos x="connsiteX1347" y="connsiteY1347"/>
              </a:cxn>
              <a:cxn ang="0">
                <a:pos x="connsiteX1348" y="connsiteY1348"/>
              </a:cxn>
              <a:cxn ang="0">
                <a:pos x="connsiteX1349" y="connsiteY1349"/>
              </a:cxn>
              <a:cxn ang="0">
                <a:pos x="connsiteX1350" y="connsiteY1350"/>
              </a:cxn>
              <a:cxn ang="0">
                <a:pos x="connsiteX1351" y="connsiteY1351"/>
              </a:cxn>
              <a:cxn ang="0">
                <a:pos x="connsiteX1352" y="connsiteY1352"/>
              </a:cxn>
              <a:cxn ang="0">
                <a:pos x="connsiteX1353" y="connsiteY1353"/>
              </a:cxn>
              <a:cxn ang="0">
                <a:pos x="connsiteX1354" y="connsiteY1354"/>
              </a:cxn>
              <a:cxn ang="0">
                <a:pos x="connsiteX1355" y="connsiteY1355"/>
              </a:cxn>
              <a:cxn ang="0">
                <a:pos x="connsiteX1356" y="connsiteY1356"/>
              </a:cxn>
              <a:cxn ang="0">
                <a:pos x="connsiteX1357" y="connsiteY1357"/>
              </a:cxn>
              <a:cxn ang="0">
                <a:pos x="connsiteX1358" y="connsiteY1358"/>
              </a:cxn>
              <a:cxn ang="0">
                <a:pos x="connsiteX1359" y="connsiteY1359"/>
              </a:cxn>
              <a:cxn ang="0">
                <a:pos x="connsiteX1360" y="connsiteY1360"/>
              </a:cxn>
              <a:cxn ang="0">
                <a:pos x="connsiteX1361" y="connsiteY1361"/>
              </a:cxn>
              <a:cxn ang="0">
                <a:pos x="connsiteX1362" y="connsiteY1362"/>
              </a:cxn>
              <a:cxn ang="0">
                <a:pos x="connsiteX1363" y="connsiteY1363"/>
              </a:cxn>
              <a:cxn ang="0">
                <a:pos x="connsiteX1364" y="connsiteY1364"/>
              </a:cxn>
              <a:cxn ang="0">
                <a:pos x="connsiteX1365" y="connsiteY1365"/>
              </a:cxn>
              <a:cxn ang="0">
                <a:pos x="connsiteX1366" y="connsiteY1366"/>
              </a:cxn>
              <a:cxn ang="0">
                <a:pos x="connsiteX1367" y="connsiteY1367"/>
              </a:cxn>
              <a:cxn ang="0">
                <a:pos x="connsiteX1368" y="connsiteY1368"/>
              </a:cxn>
              <a:cxn ang="0">
                <a:pos x="connsiteX1369" y="connsiteY1369"/>
              </a:cxn>
              <a:cxn ang="0">
                <a:pos x="connsiteX1370" y="connsiteY1370"/>
              </a:cxn>
              <a:cxn ang="0">
                <a:pos x="connsiteX1371" y="connsiteY1371"/>
              </a:cxn>
              <a:cxn ang="0">
                <a:pos x="connsiteX1372" y="connsiteY1372"/>
              </a:cxn>
              <a:cxn ang="0">
                <a:pos x="connsiteX1373" y="connsiteY1373"/>
              </a:cxn>
              <a:cxn ang="0">
                <a:pos x="connsiteX1374" y="connsiteY1374"/>
              </a:cxn>
              <a:cxn ang="0">
                <a:pos x="connsiteX1375" y="connsiteY1375"/>
              </a:cxn>
              <a:cxn ang="0">
                <a:pos x="connsiteX1376" y="connsiteY1376"/>
              </a:cxn>
              <a:cxn ang="0">
                <a:pos x="connsiteX1377" y="connsiteY1377"/>
              </a:cxn>
              <a:cxn ang="0">
                <a:pos x="connsiteX1378" y="connsiteY1378"/>
              </a:cxn>
              <a:cxn ang="0">
                <a:pos x="connsiteX1379" y="connsiteY1379"/>
              </a:cxn>
              <a:cxn ang="0">
                <a:pos x="connsiteX1380" y="connsiteY1380"/>
              </a:cxn>
              <a:cxn ang="0">
                <a:pos x="connsiteX1381" y="connsiteY1381"/>
              </a:cxn>
              <a:cxn ang="0">
                <a:pos x="connsiteX1382" y="connsiteY1382"/>
              </a:cxn>
              <a:cxn ang="0">
                <a:pos x="connsiteX1383" y="connsiteY1383"/>
              </a:cxn>
              <a:cxn ang="0">
                <a:pos x="connsiteX1384" y="connsiteY1384"/>
              </a:cxn>
              <a:cxn ang="0">
                <a:pos x="connsiteX1385" y="connsiteY1385"/>
              </a:cxn>
              <a:cxn ang="0">
                <a:pos x="connsiteX1386" y="connsiteY1386"/>
              </a:cxn>
              <a:cxn ang="0">
                <a:pos x="connsiteX1387" y="connsiteY1387"/>
              </a:cxn>
              <a:cxn ang="0">
                <a:pos x="connsiteX1388" y="connsiteY1388"/>
              </a:cxn>
              <a:cxn ang="0">
                <a:pos x="connsiteX1389" y="connsiteY1389"/>
              </a:cxn>
              <a:cxn ang="0">
                <a:pos x="connsiteX1390" y="connsiteY1390"/>
              </a:cxn>
              <a:cxn ang="0">
                <a:pos x="connsiteX1391" y="connsiteY1391"/>
              </a:cxn>
              <a:cxn ang="0">
                <a:pos x="connsiteX1392" y="connsiteY1392"/>
              </a:cxn>
              <a:cxn ang="0">
                <a:pos x="connsiteX1393" y="connsiteY1393"/>
              </a:cxn>
              <a:cxn ang="0">
                <a:pos x="connsiteX1394" y="connsiteY1394"/>
              </a:cxn>
              <a:cxn ang="0">
                <a:pos x="connsiteX1395" y="connsiteY1395"/>
              </a:cxn>
              <a:cxn ang="0">
                <a:pos x="connsiteX1396" y="connsiteY1396"/>
              </a:cxn>
              <a:cxn ang="0">
                <a:pos x="connsiteX1397" y="connsiteY1397"/>
              </a:cxn>
              <a:cxn ang="0">
                <a:pos x="connsiteX1398" y="connsiteY1398"/>
              </a:cxn>
              <a:cxn ang="0">
                <a:pos x="connsiteX1399" y="connsiteY1399"/>
              </a:cxn>
              <a:cxn ang="0">
                <a:pos x="connsiteX1400" y="connsiteY1400"/>
              </a:cxn>
              <a:cxn ang="0">
                <a:pos x="connsiteX1401" y="connsiteY1401"/>
              </a:cxn>
              <a:cxn ang="0">
                <a:pos x="connsiteX1402" y="connsiteY1402"/>
              </a:cxn>
              <a:cxn ang="0">
                <a:pos x="connsiteX1403" y="connsiteY1403"/>
              </a:cxn>
              <a:cxn ang="0">
                <a:pos x="connsiteX1404" y="connsiteY1404"/>
              </a:cxn>
              <a:cxn ang="0">
                <a:pos x="connsiteX1405" y="connsiteY1405"/>
              </a:cxn>
              <a:cxn ang="0">
                <a:pos x="connsiteX1406" y="connsiteY1406"/>
              </a:cxn>
              <a:cxn ang="0">
                <a:pos x="connsiteX1407" y="connsiteY1407"/>
              </a:cxn>
              <a:cxn ang="0">
                <a:pos x="connsiteX1408" y="connsiteY1408"/>
              </a:cxn>
              <a:cxn ang="0">
                <a:pos x="connsiteX1409" y="connsiteY1409"/>
              </a:cxn>
              <a:cxn ang="0">
                <a:pos x="connsiteX1410" y="connsiteY1410"/>
              </a:cxn>
              <a:cxn ang="0">
                <a:pos x="connsiteX1411" y="connsiteY1411"/>
              </a:cxn>
              <a:cxn ang="0">
                <a:pos x="connsiteX1412" y="connsiteY1412"/>
              </a:cxn>
              <a:cxn ang="0">
                <a:pos x="connsiteX1413" y="connsiteY1413"/>
              </a:cxn>
              <a:cxn ang="0">
                <a:pos x="connsiteX1414" y="connsiteY1414"/>
              </a:cxn>
              <a:cxn ang="0">
                <a:pos x="connsiteX1415" y="connsiteY1415"/>
              </a:cxn>
              <a:cxn ang="0">
                <a:pos x="connsiteX1416" y="connsiteY1416"/>
              </a:cxn>
              <a:cxn ang="0">
                <a:pos x="connsiteX1417" y="connsiteY1417"/>
              </a:cxn>
              <a:cxn ang="0">
                <a:pos x="connsiteX1418" y="connsiteY1418"/>
              </a:cxn>
              <a:cxn ang="0">
                <a:pos x="connsiteX1419" y="connsiteY1419"/>
              </a:cxn>
              <a:cxn ang="0">
                <a:pos x="connsiteX1420" y="connsiteY1420"/>
              </a:cxn>
              <a:cxn ang="0">
                <a:pos x="connsiteX1421" y="connsiteY1421"/>
              </a:cxn>
              <a:cxn ang="0">
                <a:pos x="connsiteX1422" y="connsiteY1422"/>
              </a:cxn>
              <a:cxn ang="0">
                <a:pos x="connsiteX1423" y="connsiteY1423"/>
              </a:cxn>
              <a:cxn ang="0">
                <a:pos x="connsiteX1424" y="connsiteY1424"/>
              </a:cxn>
              <a:cxn ang="0">
                <a:pos x="connsiteX1425" y="connsiteY1425"/>
              </a:cxn>
              <a:cxn ang="0">
                <a:pos x="connsiteX1426" y="connsiteY1426"/>
              </a:cxn>
              <a:cxn ang="0">
                <a:pos x="connsiteX1427" y="connsiteY1427"/>
              </a:cxn>
              <a:cxn ang="0">
                <a:pos x="connsiteX1428" y="connsiteY1428"/>
              </a:cxn>
              <a:cxn ang="0">
                <a:pos x="connsiteX1429" y="connsiteY1429"/>
              </a:cxn>
              <a:cxn ang="0">
                <a:pos x="connsiteX1430" y="connsiteY1430"/>
              </a:cxn>
              <a:cxn ang="0">
                <a:pos x="connsiteX1431" y="connsiteY1431"/>
              </a:cxn>
              <a:cxn ang="0">
                <a:pos x="connsiteX1432" y="connsiteY1432"/>
              </a:cxn>
              <a:cxn ang="0">
                <a:pos x="connsiteX1433" y="connsiteY1433"/>
              </a:cxn>
              <a:cxn ang="0">
                <a:pos x="connsiteX1434" y="connsiteY1434"/>
              </a:cxn>
              <a:cxn ang="0">
                <a:pos x="connsiteX1435" y="connsiteY1435"/>
              </a:cxn>
              <a:cxn ang="0">
                <a:pos x="connsiteX1436" y="connsiteY1436"/>
              </a:cxn>
              <a:cxn ang="0">
                <a:pos x="connsiteX1437" y="connsiteY1437"/>
              </a:cxn>
              <a:cxn ang="0">
                <a:pos x="connsiteX1438" y="connsiteY1438"/>
              </a:cxn>
              <a:cxn ang="0">
                <a:pos x="connsiteX1439" y="connsiteY1439"/>
              </a:cxn>
              <a:cxn ang="0">
                <a:pos x="connsiteX1440" y="connsiteY1440"/>
              </a:cxn>
              <a:cxn ang="0">
                <a:pos x="connsiteX1441" y="connsiteY1441"/>
              </a:cxn>
              <a:cxn ang="0">
                <a:pos x="connsiteX1442" y="connsiteY1442"/>
              </a:cxn>
              <a:cxn ang="0">
                <a:pos x="connsiteX1443" y="connsiteY1443"/>
              </a:cxn>
              <a:cxn ang="0">
                <a:pos x="connsiteX1444" y="connsiteY1444"/>
              </a:cxn>
              <a:cxn ang="0">
                <a:pos x="connsiteX1445" y="connsiteY1445"/>
              </a:cxn>
              <a:cxn ang="0">
                <a:pos x="connsiteX1446" y="connsiteY1446"/>
              </a:cxn>
              <a:cxn ang="0">
                <a:pos x="connsiteX1447" y="connsiteY1447"/>
              </a:cxn>
              <a:cxn ang="0">
                <a:pos x="connsiteX1448" y="connsiteY1448"/>
              </a:cxn>
              <a:cxn ang="0">
                <a:pos x="connsiteX1449" y="connsiteY1449"/>
              </a:cxn>
              <a:cxn ang="0">
                <a:pos x="connsiteX1450" y="connsiteY1450"/>
              </a:cxn>
              <a:cxn ang="0">
                <a:pos x="connsiteX1451" y="connsiteY1451"/>
              </a:cxn>
              <a:cxn ang="0">
                <a:pos x="connsiteX1452" y="connsiteY1452"/>
              </a:cxn>
              <a:cxn ang="0">
                <a:pos x="connsiteX1453" y="connsiteY1453"/>
              </a:cxn>
              <a:cxn ang="0">
                <a:pos x="connsiteX1454" y="connsiteY1454"/>
              </a:cxn>
              <a:cxn ang="0">
                <a:pos x="connsiteX1455" y="connsiteY1455"/>
              </a:cxn>
              <a:cxn ang="0">
                <a:pos x="connsiteX1456" y="connsiteY1456"/>
              </a:cxn>
              <a:cxn ang="0">
                <a:pos x="connsiteX1457" y="connsiteY1457"/>
              </a:cxn>
              <a:cxn ang="0">
                <a:pos x="connsiteX1458" y="connsiteY1458"/>
              </a:cxn>
              <a:cxn ang="0">
                <a:pos x="connsiteX1459" y="connsiteY1459"/>
              </a:cxn>
              <a:cxn ang="0">
                <a:pos x="connsiteX1460" y="connsiteY1460"/>
              </a:cxn>
              <a:cxn ang="0">
                <a:pos x="connsiteX1461" y="connsiteY1461"/>
              </a:cxn>
              <a:cxn ang="0">
                <a:pos x="connsiteX1462" y="connsiteY1462"/>
              </a:cxn>
              <a:cxn ang="0">
                <a:pos x="connsiteX1463" y="connsiteY1463"/>
              </a:cxn>
              <a:cxn ang="0">
                <a:pos x="connsiteX1464" y="connsiteY1464"/>
              </a:cxn>
              <a:cxn ang="0">
                <a:pos x="connsiteX1465" y="connsiteY1465"/>
              </a:cxn>
              <a:cxn ang="0">
                <a:pos x="connsiteX1466" y="connsiteY1466"/>
              </a:cxn>
              <a:cxn ang="0">
                <a:pos x="connsiteX1467" y="connsiteY1467"/>
              </a:cxn>
              <a:cxn ang="0">
                <a:pos x="connsiteX1468" y="connsiteY1468"/>
              </a:cxn>
              <a:cxn ang="0">
                <a:pos x="connsiteX1469" y="connsiteY1469"/>
              </a:cxn>
              <a:cxn ang="0">
                <a:pos x="connsiteX1470" y="connsiteY1470"/>
              </a:cxn>
              <a:cxn ang="0">
                <a:pos x="connsiteX1471" y="connsiteY1471"/>
              </a:cxn>
              <a:cxn ang="0">
                <a:pos x="connsiteX1472" y="connsiteY1472"/>
              </a:cxn>
              <a:cxn ang="0">
                <a:pos x="connsiteX1473" y="connsiteY1473"/>
              </a:cxn>
              <a:cxn ang="0">
                <a:pos x="connsiteX1474" y="connsiteY1474"/>
              </a:cxn>
              <a:cxn ang="0">
                <a:pos x="connsiteX1475" y="connsiteY1475"/>
              </a:cxn>
              <a:cxn ang="0">
                <a:pos x="connsiteX1476" y="connsiteY1476"/>
              </a:cxn>
              <a:cxn ang="0">
                <a:pos x="connsiteX1477" y="connsiteY1477"/>
              </a:cxn>
              <a:cxn ang="0">
                <a:pos x="connsiteX1478" y="connsiteY1478"/>
              </a:cxn>
              <a:cxn ang="0">
                <a:pos x="connsiteX1479" y="connsiteY1479"/>
              </a:cxn>
              <a:cxn ang="0">
                <a:pos x="connsiteX1480" y="connsiteY1480"/>
              </a:cxn>
              <a:cxn ang="0">
                <a:pos x="connsiteX1481" y="connsiteY1481"/>
              </a:cxn>
              <a:cxn ang="0">
                <a:pos x="connsiteX1482" y="connsiteY1482"/>
              </a:cxn>
              <a:cxn ang="0">
                <a:pos x="connsiteX1483" y="connsiteY1483"/>
              </a:cxn>
              <a:cxn ang="0">
                <a:pos x="connsiteX1484" y="connsiteY1484"/>
              </a:cxn>
              <a:cxn ang="0">
                <a:pos x="connsiteX1485" y="connsiteY1485"/>
              </a:cxn>
              <a:cxn ang="0">
                <a:pos x="connsiteX1486" y="connsiteY1486"/>
              </a:cxn>
              <a:cxn ang="0">
                <a:pos x="connsiteX1487" y="connsiteY1487"/>
              </a:cxn>
              <a:cxn ang="0">
                <a:pos x="connsiteX1488" y="connsiteY1488"/>
              </a:cxn>
              <a:cxn ang="0">
                <a:pos x="connsiteX1489" y="connsiteY1489"/>
              </a:cxn>
              <a:cxn ang="0">
                <a:pos x="connsiteX1490" y="connsiteY1490"/>
              </a:cxn>
              <a:cxn ang="0">
                <a:pos x="connsiteX1491" y="connsiteY1491"/>
              </a:cxn>
              <a:cxn ang="0">
                <a:pos x="connsiteX1492" y="connsiteY1492"/>
              </a:cxn>
              <a:cxn ang="0">
                <a:pos x="connsiteX1493" y="connsiteY1493"/>
              </a:cxn>
              <a:cxn ang="0">
                <a:pos x="connsiteX1494" y="connsiteY1494"/>
              </a:cxn>
              <a:cxn ang="0">
                <a:pos x="connsiteX1495" y="connsiteY1495"/>
              </a:cxn>
              <a:cxn ang="0">
                <a:pos x="connsiteX1496" y="connsiteY1496"/>
              </a:cxn>
              <a:cxn ang="0">
                <a:pos x="connsiteX1497" y="connsiteY1497"/>
              </a:cxn>
              <a:cxn ang="0">
                <a:pos x="connsiteX1498" y="connsiteY1498"/>
              </a:cxn>
              <a:cxn ang="0">
                <a:pos x="connsiteX1499" y="connsiteY1499"/>
              </a:cxn>
              <a:cxn ang="0">
                <a:pos x="connsiteX1500" y="connsiteY1500"/>
              </a:cxn>
              <a:cxn ang="0">
                <a:pos x="connsiteX1501" y="connsiteY1501"/>
              </a:cxn>
              <a:cxn ang="0">
                <a:pos x="connsiteX1502" y="connsiteY1502"/>
              </a:cxn>
              <a:cxn ang="0">
                <a:pos x="connsiteX1503" y="connsiteY1503"/>
              </a:cxn>
              <a:cxn ang="0">
                <a:pos x="connsiteX1504" y="connsiteY1504"/>
              </a:cxn>
              <a:cxn ang="0">
                <a:pos x="connsiteX1505" y="connsiteY1505"/>
              </a:cxn>
              <a:cxn ang="0">
                <a:pos x="connsiteX1506" y="connsiteY1506"/>
              </a:cxn>
              <a:cxn ang="0">
                <a:pos x="connsiteX1507" y="connsiteY1507"/>
              </a:cxn>
              <a:cxn ang="0">
                <a:pos x="connsiteX1508" y="connsiteY1508"/>
              </a:cxn>
              <a:cxn ang="0">
                <a:pos x="connsiteX1509" y="connsiteY1509"/>
              </a:cxn>
              <a:cxn ang="0">
                <a:pos x="connsiteX1510" y="connsiteY1510"/>
              </a:cxn>
              <a:cxn ang="0">
                <a:pos x="connsiteX1511" y="connsiteY1511"/>
              </a:cxn>
              <a:cxn ang="0">
                <a:pos x="connsiteX1512" y="connsiteY1512"/>
              </a:cxn>
              <a:cxn ang="0">
                <a:pos x="connsiteX1513" y="connsiteY1513"/>
              </a:cxn>
              <a:cxn ang="0">
                <a:pos x="connsiteX1514" y="connsiteY1514"/>
              </a:cxn>
              <a:cxn ang="0">
                <a:pos x="connsiteX1515" y="connsiteY1515"/>
              </a:cxn>
              <a:cxn ang="0">
                <a:pos x="connsiteX1516" y="connsiteY1516"/>
              </a:cxn>
              <a:cxn ang="0">
                <a:pos x="connsiteX1517" y="connsiteY1517"/>
              </a:cxn>
              <a:cxn ang="0">
                <a:pos x="connsiteX1518" y="connsiteY1518"/>
              </a:cxn>
              <a:cxn ang="0">
                <a:pos x="connsiteX1519" y="connsiteY1519"/>
              </a:cxn>
              <a:cxn ang="0">
                <a:pos x="connsiteX1520" y="connsiteY1520"/>
              </a:cxn>
              <a:cxn ang="0">
                <a:pos x="connsiteX1521" y="connsiteY1521"/>
              </a:cxn>
              <a:cxn ang="0">
                <a:pos x="connsiteX1522" y="connsiteY1522"/>
              </a:cxn>
              <a:cxn ang="0">
                <a:pos x="connsiteX1523" y="connsiteY1523"/>
              </a:cxn>
              <a:cxn ang="0">
                <a:pos x="connsiteX1524" y="connsiteY1524"/>
              </a:cxn>
              <a:cxn ang="0">
                <a:pos x="connsiteX1525" y="connsiteY1525"/>
              </a:cxn>
              <a:cxn ang="0">
                <a:pos x="connsiteX1526" y="connsiteY1526"/>
              </a:cxn>
              <a:cxn ang="0">
                <a:pos x="connsiteX1527" y="connsiteY1527"/>
              </a:cxn>
              <a:cxn ang="0">
                <a:pos x="connsiteX1528" y="connsiteY1528"/>
              </a:cxn>
              <a:cxn ang="0">
                <a:pos x="connsiteX1529" y="connsiteY1529"/>
              </a:cxn>
              <a:cxn ang="0">
                <a:pos x="connsiteX1530" y="connsiteY1530"/>
              </a:cxn>
              <a:cxn ang="0">
                <a:pos x="connsiteX1531" y="connsiteY1531"/>
              </a:cxn>
              <a:cxn ang="0">
                <a:pos x="connsiteX1532" y="connsiteY1532"/>
              </a:cxn>
              <a:cxn ang="0">
                <a:pos x="connsiteX1533" y="connsiteY1533"/>
              </a:cxn>
              <a:cxn ang="0">
                <a:pos x="connsiteX1534" y="connsiteY1534"/>
              </a:cxn>
              <a:cxn ang="0">
                <a:pos x="connsiteX1535" y="connsiteY1535"/>
              </a:cxn>
              <a:cxn ang="0">
                <a:pos x="connsiteX1536" y="connsiteY1536"/>
              </a:cxn>
              <a:cxn ang="0">
                <a:pos x="connsiteX1537" y="connsiteY1537"/>
              </a:cxn>
              <a:cxn ang="0">
                <a:pos x="connsiteX1538" y="connsiteY1538"/>
              </a:cxn>
              <a:cxn ang="0">
                <a:pos x="connsiteX1539" y="connsiteY1539"/>
              </a:cxn>
              <a:cxn ang="0">
                <a:pos x="connsiteX1540" y="connsiteY1540"/>
              </a:cxn>
              <a:cxn ang="0">
                <a:pos x="connsiteX1541" y="connsiteY1541"/>
              </a:cxn>
              <a:cxn ang="0">
                <a:pos x="connsiteX1542" y="connsiteY1542"/>
              </a:cxn>
              <a:cxn ang="0">
                <a:pos x="connsiteX1543" y="connsiteY1543"/>
              </a:cxn>
              <a:cxn ang="0">
                <a:pos x="connsiteX1544" y="connsiteY1544"/>
              </a:cxn>
              <a:cxn ang="0">
                <a:pos x="connsiteX1545" y="connsiteY1545"/>
              </a:cxn>
              <a:cxn ang="0">
                <a:pos x="connsiteX1546" y="connsiteY1546"/>
              </a:cxn>
              <a:cxn ang="0">
                <a:pos x="connsiteX1547" y="connsiteY1547"/>
              </a:cxn>
              <a:cxn ang="0">
                <a:pos x="connsiteX1548" y="connsiteY1548"/>
              </a:cxn>
              <a:cxn ang="0">
                <a:pos x="connsiteX1549" y="connsiteY1549"/>
              </a:cxn>
              <a:cxn ang="0">
                <a:pos x="connsiteX1550" y="connsiteY1550"/>
              </a:cxn>
              <a:cxn ang="0">
                <a:pos x="connsiteX1551" y="connsiteY1551"/>
              </a:cxn>
              <a:cxn ang="0">
                <a:pos x="connsiteX1552" y="connsiteY1552"/>
              </a:cxn>
              <a:cxn ang="0">
                <a:pos x="connsiteX1553" y="connsiteY1553"/>
              </a:cxn>
              <a:cxn ang="0">
                <a:pos x="connsiteX1554" y="connsiteY1554"/>
              </a:cxn>
              <a:cxn ang="0">
                <a:pos x="connsiteX1555" y="connsiteY1555"/>
              </a:cxn>
              <a:cxn ang="0">
                <a:pos x="connsiteX1556" y="connsiteY1556"/>
              </a:cxn>
              <a:cxn ang="0">
                <a:pos x="connsiteX1557" y="connsiteY1557"/>
              </a:cxn>
              <a:cxn ang="0">
                <a:pos x="connsiteX1558" y="connsiteY1558"/>
              </a:cxn>
              <a:cxn ang="0">
                <a:pos x="connsiteX1559" y="connsiteY1559"/>
              </a:cxn>
              <a:cxn ang="0">
                <a:pos x="connsiteX1560" y="connsiteY1560"/>
              </a:cxn>
              <a:cxn ang="0">
                <a:pos x="connsiteX1561" y="connsiteY1561"/>
              </a:cxn>
              <a:cxn ang="0">
                <a:pos x="connsiteX1562" y="connsiteY1562"/>
              </a:cxn>
              <a:cxn ang="0">
                <a:pos x="connsiteX1563" y="connsiteY1563"/>
              </a:cxn>
              <a:cxn ang="0">
                <a:pos x="connsiteX1564" y="connsiteY1564"/>
              </a:cxn>
              <a:cxn ang="0">
                <a:pos x="connsiteX1565" y="connsiteY1565"/>
              </a:cxn>
              <a:cxn ang="0">
                <a:pos x="connsiteX1566" y="connsiteY1566"/>
              </a:cxn>
              <a:cxn ang="0">
                <a:pos x="connsiteX1567" y="connsiteY1567"/>
              </a:cxn>
              <a:cxn ang="0">
                <a:pos x="connsiteX1568" y="connsiteY1568"/>
              </a:cxn>
              <a:cxn ang="0">
                <a:pos x="connsiteX1569" y="connsiteY1569"/>
              </a:cxn>
              <a:cxn ang="0">
                <a:pos x="connsiteX1570" y="connsiteY1570"/>
              </a:cxn>
              <a:cxn ang="0">
                <a:pos x="connsiteX1571" y="connsiteY1571"/>
              </a:cxn>
              <a:cxn ang="0">
                <a:pos x="connsiteX1572" y="connsiteY1572"/>
              </a:cxn>
              <a:cxn ang="0">
                <a:pos x="connsiteX1573" y="connsiteY1573"/>
              </a:cxn>
              <a:cxn ang="0">
                <a:pos x="connsiteX1574" y="connsiteY1574"/>
              </a:cxn>
              <a:cxn ang="0">
                <a:pos x="connsiteX1575" y="connsiteY1575"/>
              </a:cxn>
              <a:cxn ang="0">
                <a:pos x="connsiteX1576" y="connsiteY1576"/>
              </a:cxn>
              <a:cxn ang="0">
                <a:pos x="connsiteX1577" y="connsiteY1577"/>
              </a:cxn>
              <a:cxn ang="0">
                <a:pos x="connsiteX1578" y="connsiteY1578"/>
              </a:cxn>
              <a:cxn ang="0">
                <a:pos x="connsiteX1579" y="connsiteY1579"/>
              </a:cxn>
              <a:cxn ang="0">
                <a:pos x="connsiteX1580" y="connsiteY1580"/>
              </a:cxn>
              <a:cxn ang="0">
                <a:pos x="connsiteX1581" y="connsiteY1581"/>
              </a:cxn>
              <a:cxn ang="0">
                <a:pos x="connsiteX1582" y="connsiteY1582"/>
              </a:cxn>
              <a:cxn ang="0">
                <a:pos x="connsiteX1583" y="connsiteY1583"/>
              </a:cxn>
              <a:cxn ang="0">
                <a:pos x="connsiteX1584" y="connsiteY1584"/>
              </a:cxn>
              <a:cxn ang="0">
                <a:pos x="connsiteX1585" y="connsiteY1585"/>
              </a:cxn>
              <a:cxn ang="0">
                <a:pos x="connsiteX1586" y="connsiteY1586"/>
              </a:cxn>
              <a:cxn ang="0">
                <a:pos x="connsiteX1587" y="connsiteY1587"/>
              </a:cxn>
              <a:cxn ang="0">
                <a:pos x="connsiteX1588" y="connsiteY1588"/>
              </a:cxn>
              <a:cxn ang="0">
                <a:pos x="connsiteX1589" y="connsiteY1589"/>
              </a:cxn>
              <a:cxn ang="0">
                <a:pos x="connsiteX1590" y="connsiteY1590"/>
              </a:cxn>
              <a:cxn ang="0">
                <a:pos x="connsiteX1591" y="connsiteY1591"/>
              </a:cxn>
              <a:cxn ang="0">
                <a:pos x="connsiteX1592" y="connsiteY1592"/>
              </a:cxn>
              <a:cxn ang="0">
                <a:pos x="connsiteX1593" y="connsiteY1593"/>
              </a:cxn>
              <a:cxn ang="0">
                <a:pos x="connsiteX1594" y="connsiteY1594"/>
              </a:cxn>
              <a:cxn ang="0">
                <a:pos x="connsiteX1595" y="connsiteY1595"/>
              </a:cxn>
              <a:cxn ang="0">
                <a:pos x="connsiteX1596" y="connsiteY1596"/>
              </a:cxn>
              <a:cxn ang="0">
                <a:pos x="connsiteX1597" y="connsiteY1597"/>
              </a:cxn>
              <a:cxn ang="0">
                <a:pos x="connsiteX1598" y="connsiteY1598"/>
              </a:cxn>
              <a:cxn ang="0">
                <a:pos x="connsiteX1599" y="connsiteY1599"/>
              </a:cxn>
              <a:cxn ang="0">
                <a:pos x="connsiteX1600" y="connsiteY1600"/>
              </a:cxn>
              <a:cxn ang="0">
                <a:pos x="connsiteX1601" y="connsiteY1601"/>
              </a:cxn>
              <a:cxn ang="0">
                <a:pos x="connsiteX1602" y="connsiteY1602"/>
              </a:cxn>
              <a:cxn ang="0">
                <a:pos x="connsiteX1603" y="connsiteY1603"/>
              </a:cxn>
              <a:cxn ang="0">
                <a:pos x="connsiteX1604" y="connsiteY1604"/>
              </a:cxn>
              <a:cxn ang="0">
                <a:pos x="connsiteX1605" y="connsiteY1605"/>
              </a:cxn>
              <a:cxn ang="0">
                <a:pos x="connsiteX1606" y="connsiteY1606"/>
              </a:cxn>
              <a:cxn ang="0">
                <a:pos x="connsiteX1607" y="connsiteY1607"/>
              </a:cxn>
              <a:cxn ang="0">
                <a:pos x="connsiteX1608" y="connsiteY1608"/>
              </a:cxn>
              <a:cxn ang="0">
                <a:pos x="connsiteX1609" y="connsiteY1609"/>
              </a:cxn>
              <a:cxn ang="0">
                <a:pos x="connsiteX1610" y="connsiteY1610"/>
              </a:cxn>
              <a:cxn ang="0">
                <a:pos x="connsiteX1611" y="connsiteY1611"/>
              </a:cxn>
              <a:cxn ang="0">
                <a:pos x="connsiteX1612" y="connsiteY1612"/>
              </a:cxn>
              <a:cxn ang="0">
                <a:pos x="connsiteX1613" y="connsiteY1613"/>
              </a:cxn>
              <a:cxn ang="0">
                <a:pos x="connsiteX1614" y="connsiteY1614"/>
              </a:cxn>
              <a:cxn ang="0">
                <a:pos x="connsiteX1615" y="connsiteY1615"/>
              </a:cxn>
              <a:cxn ang="0">
                <a:pos x="connsiteX1616" y="connsiteY1616"/>
              </a:cxn>
              <a:cxn ang="0">
                <a:pos x="connsiteX1617" y="connsiteY1617"/>
              </a:cxn>
              <a:cxn ang="0">
                <a:pos x="connsiteX1618" y="connsiteY1618"/>
              </a:cxn>
              <a:cxn ang="0">
                <a:pos x="connsiteX1619" y="connsiteY1619"/>
              </a:cxn>
              <a:cxn ang="0">
                <a:pos x="connsiteX1620" y="connsiteY1620"/>
              </a:cxn>
              <a:cxn ang="0">
                <a:pos x="connsiteX1621" y="connsiteY1621"/>
              </a:cxn>
              <a:cxn ang="0">
                <a:pos x="connsiteX1622" y="connsiteY1622"/>
              </a:cxn>
              <a:cxn ang="0">
                <a:pos x="connsiteX1623" y="connsiteY1623"/>
              </a:cxn>
              <a:cxn ang="0">
                <a:pos x="connsiteX1624" y="connsiteY1624"/>
              </a:cxn>
              <a:cxn ang="0">
                <a:pos x="connsiteX1625" y="connsiteY1625"/>
              </a:cxn>
              <a:cxn ang="0">
                <a:pos x="connsiteX1626" y="connsiteY1626"/>
              </a:cxn>
              <a:cxn ang="0">
                <a:pos x="connsiteX1627" y="connsiteY1627"/>
              </a:cxn>
              <a:cxn ang="0">
                <a:pos x="connsiteX1628" y="connsiteY1628"/>
              </a:cxn>
              <a:cxn ang="0">
                <a:pos x="connsiteX1629" y="connsiteY1629"/>
              </a:cxn>
              <a:cxn ang="0">
                <a:pos x="connsiteX1630" y="connsiteY1630"/>
              </a:cxn>
              <a:cxn ang="0">
                <a:pos x="connsiteX1631" y="connsiteY1631"/>
              </a:cxn>
              <a:cxn ang="0">
                <a:pos x="connsiteX1632" y="connsiteY1632"/>
              </a:cxn>
              <a:cxn ang="0">
                <a:pos x="connsiteX1633" y="connsiteY1633"/>
              </a:cxn>
              <a:cxn ang="0">
                <a:pos x="connsiteX1634" y="connsiteY1634"/>
              </a:cxn>
              <a:cxn ang="0">
                <a:pos x="connsiteX1635" y="connsiteY1635"/>
              </a:cxn>
              <a:cxn ang="0">
                <a:pos x="connsiteX1636" y="connsiteY1636"/>
              </a:cxn>
              <a:cxn ang="0">
                <a:pos x="connsiteX1637" y="connsiteY1637"/>
              </a:cxn>
              <a:cxn ang="0">
                <a:pos x="connsiteX1638" y="connsiteY1638"/>
              </a:cxn>
              <a:cxn ang="0">
                <a:pos x="connsiteX1639" y="connsiteY1639"/>
              </a:cxn>
              <a:cxn ang="0">
                <a:pos x="connsiteX1640" y="connsiteY1640"/>
              </a:cxn>
              <a:cxn ang="0">
                <a:pos x="connsiteX1641" y="connsiteY1641"/>
              </a:cxn>
              <a:cxn ang="0">
                <a:pos x="connsiteX1642" y="connsiteY1642"/>
              </a:cxn>
              <a:cxn ang="0">
                <a:pos x="connsiteX1643" y="connsiteY1643"/>
              </a:cxn>
              <a:cxn ang="0">
                <a:pos x="connsiteX1644" y="connsiteY1644"/>
              </a:cxn>
              <a:cxn ang="0">
                <a:pos x="connsiteX1645" y="connsiteY1645"/>
              </a:cxn>
              <a:cxn ang="0">
                <a:pos x="connsiteX1646" y="connsiteY1646"/>
              </a:cxn>
              <a:cxn ang="0">
                <a:pos x="connsiteX1647" y="connsiteY1647"/>
              </a:cxn>
              <a:cxn ang="0">
                <a:pos x="connsiteX1648" y="connsiteY1648"/>
              </a:cxn>
              <a:cxn ang="0">
                <a:pos x="connsiteX1649" y="connsiteY1649"/>
              </a:cxn>
              <a:cxn ang="0">
                <a:pos x="connsiteX1650" y="connsiteY1650"/>
              </a:cxn>
              <a:cxn ang="0">
                <a:pos x="connsiteX1651" y="connsiteY1651"/>
              </a:cxn>
              <a:cxn ang="0">
                <a:pos x="connsiteX1652" y="connsiteY1652"/>
              </a:cxn>
              <a:cxn ang="0">
                <a:pos x="connsiteX1653" y="connsiteY1653"/>
              </a:cxn>
              <a:cxn ang="0">
                <a:pos x="connsiteX1654" y="connsiteY1654"/>
              </a:cxn>
              <a:cxn ang="0">
                <a:pos x="connsiteX1655" y="connsiteY1655"/>
              </a:cxn>
              <a:cxn ang="0">
                <a:pos x="connsiteX1656" y="connsiteY1656"/>
              </a:cxn>
              <a:cxn ang="0">
                <a:pos x="connsiteX1657" y="connsiteY1657"/>
              </a:cxn>
              <a:cxn ang="0">
                <a:pos x="connsiteX1658" y="connsiteY1658"/>
              </a:cxn>
              <a:cxn ang="0">
                <a:pos x="connsiteX1659" y="connsiteY1659"/>
              </a:cxn>
              <a:cxn ang="0">
                <a:pos x="connsiteX1660" y="connsiteY1660"/>
              </a:cxn>
              <a:cxn ang="0">
                <a:pos x="connsiteX1661" y="connsiteY1661"/>
              </a:cxn>
              <a:cxn ang="0">
                <a:pos x="connsiteX1662" y="connsiteY1662"/>
              </a:cxn>
              <a:cxn ang="0">
                <a:pos x="connsiteX1663" y="connsiteY1663"/>
              </a:cxn>
              <a:cxn ang="0">
                <a:pos x="connsiteX1664" y="connsiteY1664"/>
              </a:cxn>
              <a:cxn ang="0">
                <a:pos x="connsiteX1665" y="connsiteY1665"/>
              </a:cxn>
              <a:cxn ang="0">
                <a:pos x="connsiteX1666" y="connsiteY1666"/>
              </a:cxn>
              <a:cxn ang="0">
                <a:pos x="connsiteX1667" y="connsiteY1667"/>
              </a:cxn>
              <a:cxn ang="0">
                <a:pos x="connsiteX1668" y="connsiteY1668"/>
              </a:cxn>
              <a:cxn ang="0">
                <a:pos x="connsiteX1669" y="connsiteY1669"/>
              </a:cxn>
              <a:cxn ang="0">
                <a:pos x="connsiteX1670" y="connsiteY1670"/>
              </a:cxn>
              <a:cxn ang="0">
                <a:pos x="connsiteX1671" y="connsiteY1671"/>
              </a:cxn>
              <a:cxn ang="0">
                <a:pos x="connsiteX1672" y="connsiteY1672"/>
              </a:cxn>
              <a:cxn ang="0">
                <a:pos x="connsiteX1673" y="connsiteY1673"/>
              </a:cxn>
              <a:cxn ang="0">
                <a:pos x="connsiteX1674" y="connsiteY1674"/>
              </a:cxn>
              <a:cxn ang="0">
                <a:pos x="connsiteX1675" y="connsiteY1675"/>
              </a:cxn>
              <a:cxn ang="0">
                <a:pos x="connsiteX1676" y="connsiteY1676"/>
              </a:cxn>
              <a:cxn ang="0">
                <a:pos x="connsiteX1677" y="connsiteY1677"/>
              </a:cxn>
              <a:cxn ang="0">
                <a:pos x="connsiteX1678" y="connsiteY1678"/>
              </a:cxn>
              <a:cxn ang="0">
                <a:pos x="connsiteX1679" y="connsiteY1679"/>
              </a:cxn>
              <a:cxn ang="0">
                <a:pos x="connsiteX1680" y="connsiteY1680"/>
              </a:cxn>
              <a:cxn ang="0">
                <a:pos x="connsiteX1681" y="connsiteY1681"/>
              </a:cxn>
              <a:cxn ang="0">
                <a:pos x="connsiteX1682" y="connsiteY1682"/>
              </a:cxn>
              <a:cxn ang="0">
                <a:pos x="connsiteX1683" y="connsiteY1683"/>
              </a:cxn>
              <a:cxn ang="0">
                <a:pos x="connsiteX1684" y="connsiteY1684"/>
              </a:cxn>
              <a:cxn ang="0">
                <a:pos x="connsiteX1685" y="connsiteY1685"/>
              </a:cxn>
              <a:cxn ang="0">
                <a:pos x="connsiteX1686" y="connsiteY1686"/>
              </a:cxn>
              <a:cxn ang="0">
                <a:pos x="connsiteX1687" y="connsiteY1687"/>
              </a:cxn>
              <a:cxn ang="0">
                <a:pos x="connsiteX1688" y="connsiteY1688"/>
              </a:cxn>
              <a:cxn ang="0">
                <a:pos x="connsiteX1689" y="connsiteY1689"/>
              </a:cxn>
              <a:cxn ang="0">
                <a:pos x="connsiteX1690" y="connsiteY1690"/>
              </a:cxn>
              <a:cxn ang="0">
                <a:pos x="connsiteX1691" y="connsiteY1691"/>
              </a:cxn>
              <a:cxn ang="0">
                <a:pos x="connsiteX1692" y="connsiteY1692"/>
              </a:cxn>
              <a:cxn ang="0">
                <a:pos x="connsiteX1693" y="connsiteY1693"/>
              </a:cxn>
              <a:cxn ang="0">
                <a:pos x="connsiteX1694" y="connsiteY1694"/>
              </a:cxn>
              <a:cxn ang="0">
                <a:pos x="connsiteX1695" y="connsiteY1695"/>
              </a:cxn>
              <a:cxn ang="0">
                <a:pos x="connsiteX1696" y="connsiteY1696"/>
              </a:cxn>
              <a:cxn ang="0">
                <a:pos x="connsiteX1697" y="connsiteY1697"/>
              </a:cxn>
              <a:cxn ang="0">
                <a:pos x="connsiteX1698" y="connsiteY1698"/>
              </a:cxn>
              <a:cxn ang="0">
                <a:pos x="connsiteX1699" y="connsiteY1699"/>
              </a:cxn>
              <a:cxn ang="0">
                <a:pos x="connsiteX1700" y="connsiteY1700"/>
              </a:cxn>
              <a:cxn ang="0">
                <a:pos x="connsiteX1701" y="connsiteY1701"/>
              </a:cxn>
              <a:cxn ang="0">
                <a:pos x="connsiteX1702" y="connsiteY1702"/>
              </a:cxn>
              <a:cxn ang="0">
                <a:pos x="connsiteX1703" y="connsiteY1703"/>
              </a:cxn>
              <a:cxn ang="0">
                <a:pos x="connsiteX1704" y="connsiteY1704"/>
              </a:cxn>
              <a:cxn ang="0">
                <a:pos x="connsiteX1705" y="connsiteY1705"/>
              </a:cxn>
              <a:cxn ang="0">
                <a:pos x="connsiteX1706" y="connsiteY1706"/>
              </a:cxn>
              <a:cxn ang="0">
                <a:pos x="connsiteX1707" y="connsiteY1707"/>
              </a:cxn>
              <a:cxn ang="0">
                <a:pos x="connsiteX1708" y="connsiteY1708"/>
              </a:cxn>
              <a:cxn ang="0">
                <a:pos x="connsiteX1709" y="connsiteY1709"/>
              </a:cxn>
              <a:cxn ang="0">
                <a:pos x="connsiteX1710" y="connsiteY1710"/>
              </a:cxn>
              <a:cxn ang="0">
                <a:pos x="connsiteX1711" y="connsiteY1711"/>
              </a:cxn>
              <a:cxn ang="0">
                <a:pos x="connsiteX1712" y="connsiteY1712"/>
              </a:cxn>
              <a:cxn ang="0">
                <a:pos x="connsiteX1713" y="connsiteY1713"/>
              </a:cxn>
              <a:cxn ang="0">
                <a:pos x="connsiteX1714" y="connsiteY1714"/>
              </a:cxn>
              <a:cxn ang="0">
                <a:pos x="connsiteX1715" y="connsiteY1715"/>
              </a:cxn>
              <a:cxn ang="0">
                <a:pos x="connsiteX1716" y="connsiteY1716"/>
              </a:cxn>
              <a:cxn ang="0">
                <a:pos x="connsiteX1717" y="connsiteY1717"/>
              </a:cxn>
              <a:cxn ang="0">
                <a:pos x="connsiteX1718" y="connsiteY1718"/>
              </a:cxn>
              <a:cxn ang="0">
                <a:pos x="connsiteX1719" y="connsiteY1719"/>
              </a:cxn>
              <a:cxn ang="0">
                <a:pos x="connsiteX1720" y="connsiteY1720"/>
              </a:cxn>
              <a:cxn ang="0">
                <a:pos x="connsiteX1721" y="connsiteY1721"/>
              </a:cxn>
              <a:cxn ang="0">
                <a:pos x="connsiteX1722" y="connsiteY1722"/>
              </a:cxn>
              <a:cxn ang="0">
                <a:pos x="connsiteX1723" y="connsiteY1723"/>
              </a:cxn>
              <a:cxn ang="0">
                <a:pos x="connsiteX1724" y="connsiteY1724"/>
              </a:cxn>
              <a:cxn ang="0">
                <a:pos x="connsiteX1725" y="connsiteY1725"/>
              </a:cxn>
              <a:cxn ang="0">
                <a:pos x="connsiteX1726" y="connsiteY1726"/>
              </a:cxn>
              <a:cxn ang="0">
                <a:pos x="connsiteX1727" y="connsiteY1727"/>
              </a:cxn>
              <a:cxn ang="0">
                <a:pos x="connsiteX1728" y="connsiteY1728"/>
              </a:cxn>
              <a:cxn ang="0">
                <a:pos x="connsiteX1729" y="connsiteY1729"/>
              </a:cxn>
              <a:cxn ang="0">
                <a:pos x="connsiteX1730" y="connsiteY1730"/>
              </a:cxn>
              <a:cxn ang="0">
                <a:pos x="connsiteX1731" y="connsiteY1731"/>
              </a:cxn>
              <a:cxn ang="0">
                <a:pos x="connsiteX1732" y="connsiteY1732"/>
              </a:cxn>
              <a:cxn ang="0">
                <a:pos x="connsiteX1733" y="connsiteY1733"/>
              </a:cxn>
              <a:cxn ang="0">
                <a:pos x="connsiteX1734" y="connsiteY1734"/>
              </a:cxn>
              <a:cxn ang="0">
                <a:pos x="connsiteX1735" y="connsiteY1735"/>
              </a:cxn>
              <a:cxn ang="0">
                <a:pos x="connsiteX1736" y="connsiteY1736"/>
              </a:cxn>
              <a:cxn ang="0">
                <a:pos x="connsiteX1737" y="connsiteY1737"/>
              </a:cxn>
              <a:cxn ang="0">
                <a:pos x="connsiteX1738" y="connsiteY1738"/>
              </a:cxn>
              <a:cxn ang="0">
                <a:pos x="connsiteX1739" y="connsiteY1739"/>
              </a:cxn>
              <a:cxn ang="0">
                <a:pos x="connsiteX1740" y="connsiteY1740"/>
              </a:cxn>
              <a:cxn ang="0">
                <a:pos x="connsiteX1741" y="connsiteY1741"/>
              </a:cxn>
              <a:cxn ang="0">
                <a:pos x="connsiteX1742" y="connsiteY1742"/>
              </a:cxn>
              <a:cxn ang="0">
                <a:pos x="connsiteX1743" y="connsiteY1743"/>
              </a:cxn>
              <a:cxn ang="0">
                <a:pos x="connsiteX1744" y="connsiteY1744"/>
              </a:cxn>
              <a:cxn ang="0">
                <a:pos x="connsiteX1745" y="connsiteY1745"/>
              </a:cxn>
              <a:cxn ang="0">
                <a:pos x="connsiteX1746" y="connsiteY1746"/>
              </a:cxn>
              <a:cxn ang="0">
                <a:pos x="connsiteX1747" y="connsiteY1747"/>
              </a:cxn>
              <a:cxn ang="0">
                <a:pos x="connsiteX1748" y="connsiteY1748"/>
              </a:cxn>
              <a:cxn ang="0">
                <a:pos x="connsiteX1749" y="connsiteY1749"/>
              </a:cxn>
              <a:cxn ang="0">
                <a:pos x="connsiteX1750" y="connsiteY1750"/>
              </a:cxn>
              <a:cxn ang="0">
                <a:pos x="connsiteX1751" y="connsiteY1751"/>
              </a:cxn>
              <a:cxn ang="0">
                <a:pos x="connsiteX1752" y="connsiteY1752"/>
              </a:cxn>
              <a:cxn ang="0">
                <a:pos x="connsiteX1753" y="connsiteY1753"/>
              </a:cxn>
              <a:cxn ang="0">
                <a:pos x="connsiteX1754" y="connsiteY1754"/>
              </a:cxn>
              <a:cxn ang="0">
                <a:pos x="connsiteX1755" y="connsiteY1755"/>
              </a:cxn>
              <a:cxn ang="0">
                <a:pos x="connsiteX1756" y="connsiteY1756"/>
              </a:cxn>
              <a:cxn ang="0">
                <a:pos x="connsiteX1757" y="connsiteY1757"/>
              </a:cxn>
              <a:cxn ang="0">
                <a:pos x="connsiteX1758" y="connsiteY1758"/>
              </a:cxn>
              <a:cxn ang="0">
                <a:pos x="connsiteX1759" y="connsiteY1759"/>
              </a:cxn>
              <a:cxn ang="0">
                <a:pos x="connsiteX1760" y="connsiteY1760"/>
              </a:cxn>
              <a:cxn ang="0">
                <a:pos x="connsiteX1761" y="connsiteY1761"/>
              </a:cxn>
              <a:cxn ang="0">
                <a:pos x="connsiteX1762" y="connsiteY1762"/>
              </a:cxn>
              <a:cxn ang="0">
                <a:pos x="connsiteX1763" y="connsiteY1763"/>
              </a:cxn>
              <a:cxn ang="0">
                <a:pos x="connsiteX1764" y="connsiteY1764"/>
              </a:cxn>
              <a:cxn ang="0">
                <a:pos x="connsiteX1765" y="connsiteY1765"/>
              </a:cxn>
              <a:cxn ang="0">
                <a:pos x="connsiteX1766" y="connsiteY1766"/>
              </a:cxn>
              <a:cxn ang="0">
                <a:pos x="connsiteX1767" y="connsiteY1767"/>
              </a:cxn>
              <a:cxn ang="0">
                <a:pos x="connsiteX1768" y="connsiteY1768"/>
              </a:cxn>
              <a:cxn ang="0">
                <a:pos x="connsiteX1769" y="connsiteY1769"/>
              </a:cxn>
              <a:cxn ang="0">
                <a:pos x="connsiteX1770" y="connsiteY1770"/>
              </a:cxn>
              <a:cxn ang="0">
                <a:pos x="connsiteX1771" y="connsiteY1771"/>
              </a:cxn>
              <a:cxn ang="0">
                <a:pos x="connsiteX1772" y="connsiteY1772"/>
              </a:cxn>
              <a:cxn ang="0">
                <a:pos x="connsiteX1773" y="connsiteY1773"/>
              </a:cxn>
              <a:cxn ang="0">
                <a:pos x="connsiteX1774" y="connsiteY1774"/>
              </a:cxn>
              <a:cxn ang="0">
                <a:pos x="connsiteX1775" y="connsiteY1775"/>
              </a:cxn>
              <a:cxn ang="0">
                <a:pos x="connsiteX1776" y="connsiteY1776"/>
              </a:cxn>
              <a:cxn ang="0">
                <a:pos x="connsiteX1777" y="connsiteY1777"/>
              </a:cxn>
              <a:cxn ang="0">
                <a:pos x="connsiteX1778" y="connsiteY1778"/>
              </a:cxn>
              <a:cxn ang="0">
                <a:pos x="connsiteX1779" y="connsiteY1779"/>
              </a:cxn>
              <a:cxn ang="0">
                <a:pos x="connsiteX1780" y="connsiteY1780"/>
              </a:cxn>
              <a:cxn ang="0">
                <a:pos x="connsiteX1781" y="connsiteY1781"/>
              </a:cxn>
              <a:cxn ang="0">
                <a:pos x="connsiteX1782" y="connsiteY1782"/>
              </a:cxn>
              <a:cxn ang="0">
                <a:pos x="connsiteX1783" y="connsiteY1783"/>
              </a:cxn>
              <a:cxn ang="0">
                <a:pos x="connsiteX1784" y="connsiteY1784"/>
              </a:cxn>
              <a:cxn ang="0">
                <a:pos x="connsiteX1785" y="connsiteY1785"/>
              </a:cxn>
              <a:cxn ang="0">
                <a:pos x="connsiteX1786" y="connsiteY1786"/>
              </a:cxn>
              <a:cxn ang="0">
                <a:pos x="connsiteX1787" y="connsiteY1787"/>
              </a:cxn>
              <a:cxn ang="0">
                <a:pos x="connsiteX1788" y="connsiteY1788"/>
              </a:cxn>
              <a:cxn ang="0">
                <a:pos x="connsiteX1789" y="connsiteY1789"/>
              </a:cxn>
              <a:cxn ang="0">
                <a:pos x="connsiteX1790" y="connsiteY1790"/>
              </a:cxn>
              <a:cxn ang="0">
                <a:pos x="connsiteX1791" y="connsiteY1791"/>
              </a:cxn>
              <a:cxn ang="0">
                <a:pos x="connsiteX1792" y="connsiteY1792"/>
              </a:cxn>
              <a:cxn ang="0">
                <a:pos x="connsiteX1793" y="connsiteY1793"/>
              </a:cxn>
              <a:cxn ang="0">
                <a:pos x="connsiteX1794" y="connsiteY1794"/>
              </a:cxn>
              <a:cxn ang="0">
                <a:pos x="connsiteX1795" y="connsiteY1795"/>
              </a:cxn>
              <a:cxn ang="0">
                <a:pos x="connsiteX1796" y="connsiteY1796"/>
              </a:cxn>
              <a:cxn ang="0">
                <a:pos x="connsiteX1797" y="connsiteY1797"/>
              </a:cxn>
              <a:cxn ang="0">
                <a:pos x="connsiteX1798" y="connsiteY1798"/>
              </a:cxn>
              <a:cxn ang="0">
                <a:pos x="connsiteX1799" y="connsiteY1799"/>
              </a:cxn>
              <a:cxn ang="0">
                <a:pos x="connsiteX1800" y="connsiteY1800"/>
              </a:cxn>
              <a:cxn ang="0">
                <a:pos x="connsiteX1801" y="connsiteY1801"/>
              </a:cxn>
              <a:cxn ang="0">
                <a:pos x="connsiteX1802" y="connsiteY1802"/>
              </a:cxn>
              <a:cxn ang="0">
                <a:pos x="connsiteX1803" y="connsiteY1803"/>
              </a:cxn>
              <a:cxn ang="0">
                <a:pos x="connsiteX1804" y="connsiteY1804"/>
              </a:cxn>
              <a:cxn ang="0">
                <a:pos x="connsiteX1805" y="connsiteY1805"/>
              </a:cxn>
              <a:cxn ang="0">
                <a:pos x="connsiteX1806" y="connsiteY1806"/>
              </a:cxn>
              <a:cxn ang="0">
                <a:pos x="connsiteX1807" y="connsiteY1807"/>
              </a:cxn>
              <a:cxn ang="0">
                <a:pos x="connsiteX1808" y="connsiteY1808"/>
              </a:cxn>
              <a:cxn ang="0">
                <a:pos x="connsiteX1809" y="connsiteY1809"/>
              </a:cxn>
              <a:cxn ang="0">
                <a:pos x="connsiteX1810" y="connsiteY1810"/>
              </a:cxn>
              <a:cxn ang="0">
                <a:pos x="connsiteX1811" y="connsiteY1811"/>
              </a:cxn>
              <a:cxn ang="0">
                <a:pos x="connsiteX1812" y="connsiteY1812"/>
              </a:cxn>
              <a:cxn ang="0">
                <a:pos x="connsiteX1813" y="connsiteY1813"/>
              </a:cxn>
              <a:cxn ang="0">
                <a:pos x="connsiteX1814" y="connsiteY1814"/>
              </a:cxn>
              <a:cxn ang="0">
                <a:pos x="connsiteX1815" y="connsiteY1815"/>
              </a:cxn>
              <a:cxn ang="0">
                <a:pos x="connsiteX1816" y="connsiteY1816"/>
              </a:cxn>
              <a:cxn ang="0">
                <a:pos x="connsiteX1817" y="connsiteY1817"/>
              </a:cxn>
              <a:cxn ang="0">
                <a:pos x="connsiteX1818" y="connsiteY1818"/>
              </a:cxn>
              <a:cxn ang="0">
                <a:pos x="connsiteX1819" y="connsiteY1819"/>
              </a:cxn>
              <a:cxn ang="0">
                <a:pos x="connsiteX1820" y="connsiteY1820"/>
              </a:cxn>
              <a:cxn ang="0">
                <a:pos x="connsiteX1821" y="connsiteY1821"/>
              </a:cxn>
              <a:cxn ang="0">
                <a:pos x="connsiteX1822" y="connsiteY1822"/>
              </a:cxn>
              <a:cxn ang="0">
                <a:pos x="connsiteX1823" y="connsiteY1823"/>
              </a:cxn>
              <a:cxn ang="0">
                <a:pos x="connsiteX1824" y="connsiteY1824"/>
              </a:cxn>
              <a:cxn ang="0">
                <a:pos x="connsiteX1825" y="connsiteY1825"/>
              </a:cxn>
              <a:cxn ang="0">
                <a:pos x="connsiteX1826" y="connsiteY1826"/>
              </a:cxn>
              <a:cxn ang="0">
                <a:pos x="connsiteX1827" y="connsiteY1827"/>
              </a:cxn>
              <a:cxn ang="0">
                <a:pos x="connsiteX1828" y="connsiteY1828"/>
              </a:cxn>
              <a:cxn ang="0">
                <a:pos x="connsiteX1829" y="connsiteY1829"/>
              </a:cxn>
              <a:cxn ang="0">
                <a:pos x="connsiteX1830" y="connsiteY1830"/>
              </a:cxn>
              <a:cxn ang="0">
                <a:pos x="connsiteX1831" y="connsiteY1831"/>
              </a:cxn>
              <a:cxn ang="0">
                <a:pos x="connsiteX1832" y="connsiteY1832"/>
              </a:cxn>
              <a:cxn ang="0">
                <a:pos x="connsiteX1833" y="connsiteY1833"/>
              </a:cxn>
              <a:cxn ang="0">
                <a:pos x="connsiteX1834" y="connsiteY1834"/>
              </a:cxn>
              <a:cxn ang="0">
                <a:pos x="connsiteX1835" y="connsiteY1835"/>
              </a:cxn>
              <a:cxn ang="0">
                <a:pos x="connsiteX1836" y="connsiteY1836"/>
              </a:cxn>
              <a:cxn ang="0">
                <a:pos x="connsiteX1837" y="connsiteY1837"/>
              </a:cxn>
              <a:cxn ang="0">
                <a:pos x="connsiteX1838" y="connsiteY1838"/>
              </a:cxn>
              <a:cxn ang="0">
                <a:pos x="connsiteX1839" y="connsiteY1839"/>
              </a:cxn>
              <a:cxn ang="0">
                <a:pos x="connsiteX1840" y="connsiteY1840"/>
              </a:cxn>
              <a:cxn ang="0">
                <a:pos x="connsiteX1841" y="connsiteY1841"/>
              </a:cxn>
              <a:cxn ang="0">
                <a:pos x="connsiteX1842" y="connsiteY1842"/>
              </a:cxn>
              <a:cxn ang="0">
                <a:pos x="connsiteX1843" y="connsiteY1843"/>
              </a:cxn>
              <a:cxn ang="0">
                <a:pos x="connsiteX1844" y="connsiteY1844"/>
              </a:cxn>
              <a:cxn ang="0">
                <a:pos x="connsiteX1845" y="connsiteY1845"/>
              </a:cxn>
              <a:cxn ang="0">
                <a:pos x="connsiteX1846" y="connsiteY1846"/>
              </a:cxn>
              <a:cxn ang="0">
                <a:pos x="connsiteX1847" y="connsiteY1847"/>
              </a:cxn>
              <a:cxn ang="0">
                <a:pos x="connsiteX1848" y="connsiteY1848"/>
              </a:cxn>
              <a:cxn ang="0">
                <a:pos x="connsiteX1849" y="connsiteY1849"/>
              </a:cxn>
              <a:cxn ang="0">
                <a:pos x="connsiteX1850" y="connsiteY1850"/>
              </a:cxn>
              <a:cxn ang="0">
                <a:pos x="connsiteX1851" y="connsiteY1851"/>
              </a:cxn>
              <a:cxn ang="0">
                <a:pos x="connsiteX1852" y="connsiteY1852"/>
              </a:cxn>
              <a:cxn ang="0">
                <a:pos x="connsiteX1853" y="connsiteY1853"/>
              </a:cxn>
              <a:cxn ang="0">
                <a:pos x="connsiteX1854" y="connsiteY1854"/>
              </a:cxn>
              <a:cxn ang="0">
                <a:pos x="connsiteX1855" y="connsiteY1855"/>
              </a:cxn>
              <a:cxn ang="0">
                <a:pos x="connsiteX1856" y="connsiteY1856"/>
              </a:cxn>
              <a:cxn ang="0">
                <a:pos x="connsiteX1857" y="connsiteY1857"/>
              </a:cxn>
              <a:cxn ang="0">
                <a:pos x="connsiteX1858" y="connsiteY1858"/>
              </a:cxn>
              <a:cxn ang="0">
                <a:pos x="connsiteX1859" y="connsiteY1859"/>
              </a:cxn>
              <a:cxn ang="0">
                <a:pos x="connsiteX1860" y="connsiteY1860"/>
              </a:cxn>
              <a:cxn ang="0">
                <a:pos x="connsiteX1861" y="connsiteY1861"/>
              </a:cxn>
              <a:cxn ang="0">
                <a:pos x="connsiteX1862" y="connsiteY1862"/>
              </a:cxn>
              <a:cxn ang="0">
                <a:pos x="connsiteX1863" y="connsiteY1863"/>
              </a:cxn>
              <a:cxn ang="0">
                <a:pos x="connsiteX1864" y="connsiteY1864"/>
              </a:cxn>
              <a:cxn ang="0">
                <a:pos x="connsiteX1865" y="connsiteY1865"/>
              </a:cxn>
              <a:cxn ang="0">
                <a:pos x="connsiteX1866" y="connsiteY1866"/>
              </a:cxn>
              <a:cxn ang="0">
                <a:pos x="connsiteX1867" y="connsiteY1867"/>
              </a:cxn>
              <a:cxn ang="0">
                <a:pos x="connsiteX1868" y="connsiteY1868"/>
              </a:cxn>
              <a:cxn ang="0">
                <a:pos x="connsiteX1869" y="connsiteY1869"/>
              </a:cxn>
              <a:cxn ang="0">
                <a:pos x="connsiteX1870" y="connsiteY1870"/>
              </a:cxn>
              <a:cxn ang="0">
                <a:pos x="connsiteX1871" y="connsiteY1871"/>
              </a:cxn>
              <a:cxn ang="0">
                <a:pos x="connsiteX1872" y="connsiteY1872"/>
              </a:cxn>
              <a:cxn ang="0">
                <a:pos x="connsiteX1873" y="connsiteY1873"/>
              </a:cxn>
              <a:cxn ang="0">
                <a:pos x="connsiteX1874" y="connsiteY1874"/>
              </a:cxn>
              <a:cxn ang="0">
                <a:pos x="connsiteX1875" y="connsiteY1875"/>
              </a:cxn>
              <a:cxn ang="0">
                <a:pos x="connsiteX1876" y="connsiteY1876"/>
              </a:cxn>
              <a:cxn ang="0">
                <a:pos x="connsiteX1877" y="connsiteY1877"/>
              </a:cxn>
              <a:cxn ang="0">
                <a:pos x="connsiteX1878" y="connsiteY1878"/>
              </a:cxn>
              <a:cxn ang="0">
                <a:pos x="connsiteX1879" y="connsiteY1879"/>
              </a:cxn>
              <a:cxn ang="0">
                <a:pos x="connsiteX1880" y="connsiteY1880"/>
              </a:cxn>
              <a:cxn ang="0">
                <a:pos x="connsiteX1881" y="connsiteY1881"/>
              </a:cxn>
              <a:cxn ang="0">
                <a:pos x="connsiteX1882" y="connsiteY1882"/>
              </a:cxn>
              <a:cxn ang="0">
                <a:pos x="connsiteX1883" y="connsiteY1883"/>
              </a:cxn>
              <a:cxn ang="0">
                <a:pos x="connsiteX1884" y="connsiteY1884"/>
              </a:cxn>
              <a:cxn ang="0">
                <a:pos x="connsiteX1885" y="connsiteY1885"/>
              </a:cxn>
              <a:cxn ang="0">
                <a:pos x="connsiteX1886" y="connsiteY1886"/>
              </a:cxn>
              <a:cxn ang="0">
                <a:pos x="connsiteX1887" y="connsiteY1887"/>
              </a:cxn>
              <a:cxn ang="0">
                <a:pos x="connsiteX1888" y="connsiteY1888"/>
              </a:cxn>
              <a:cxn ang="0">
                <a:pos x="connsiteX1889" y="connsiteY1889"/>
              </a:cxn>
              <a:cxn ang="0">
                <a:pos x="connsiteX1890" y="connsiteY1890"/>
              </a:cxn>
              <a:cxn ang="0">
                <a:pos x="connsiteX1891" y="connsiteY1891"/>
              </a:cxn>
              <a:cxn ang="0">
                <a:pos x="connsiteX1892" y="connsiteY1892"/>
              </a:cxn>
              <a:cxn ang="0">
                <a:pos x="connsiteX1893" y="connsiteY1893"/>
              </a:cxn>
              <a:cxn ang="0">
                <a:pos x="connsiteX1894" y="connsiteY1894"/>
              </a:cxn>
              <a:cxn ang="0">
                <a:pos x="connsiteX1895" y="connsiteY1895"/>
              </a:cxn>
              <a:cxn ang="0">
                <a:pos x="connsiteX1896" y="connsiteY1896"/>
              </a:cxn>
              <a:cxn ang="0">
                <a:pos x="connsiteX1897" y="connsiteY1897"/>
              </a:cxn>
              <a:cxn ang="0">
                <a:pos x="connsiteX1898" y="connsiteY1898"/>
              </a:cxn>
              <a:cxn ang="0">
                <a:pos x="connsiteX1899" y="connsiteY1899"/>
              </a:cxn>
              <a:cxn ang="0">
                <a:pos x="connsiteX1900" y="connsiteY1900"/>
              </a:cxn>
              <a:cxn ang="0">
                <a:pos x="connsiteX1901" y="connsiteY1901"/>
              </a:cxn>
              <a:cxn ang="0">
                <a:pos x="connsiteX1902" y="connsiteY1902"/>
              </a:cxn>
              <a:cxn ang="0">
                <a:pos x="connsiteX1903" y="connsiteY1903"/>
              </a:cxn>
              <a:cxn ang="0">
                <a:pos x="connsiteX1904" y="connsiteY1904"/>
              </a:cxn>
              <a:cxn ang="0">
                <a:pos x="connsiteX1905" y="connsiteY1905"/>
              </a:cxn>
              <a:cxn ang="0">
                <a:pos x="connsiteX1906" y="connsiteY1906"/>
              </a:cxn>
              <a:cxn ang="0">
                <a:pos x="connsiteX1907" y="connsiteY1907"/>
              </a:cxn>
              <a:cxn ang="0">
                <a:pos x="connsiteX1908" y="connsiteY1908"/>
              </a:cxn>
              <a:cxn ang="0">
                <a:pos x="connsiteX1909" y="connsiteY1909"/>
              </a:cxn>
              <a:cxn ang="0">
                <a:pos x="connsiteX1910" y="connsiteY1910"/>
              </a:cxn>
              <a:cxn ang="0">
                <a:pos x="connsiteX1911" y="connsiteY1911"/>
              </a:cxn>
              <a:cxn ang="0">
                <a:pos x="connsiteX1912" y="connsiteY1912"/>
              </a:cxn>
              <a:cxn ang="0">
                <a:pos x="connsiteX1913" y="connsiteY1913"/>
              </a:cxn>
              <a:cxn ang="0">
                <a:pos x="connsiteX1914" y="connsiteY1914"/>
              </a:cxn>
              <a:cxn ang="0">
                <a:pos x="connsiteX1915" y="connsiteY1915"/>
              </a:cxn>
              <a:cxn ang="0">
                <a:pos x="connsiteX1916" y="connsiteY1916"/>
              </a:cxn>
              <a:cxn ang="0">
                <a:pos x="connsiteX1917" y="connsiteY1917"/>
              </a:cxn>
              <a:cxn ang="0">
                <a:pos x="connsiteX1918" y="connsiteY1918"/>
              </a:cxn>
              <a:cxn ang="0">
                <a:pos x="connsiteX1919" y="connsiteY1919"/>
              </a:cxn>
              <a:cxn ang="0">
                <a:pos x="connsiteX1920" y="connsiteY1920"/>
              </a:cxn>
              <a:cxn ang="0">
                <a:pos x="connsiteX1921" y="connsiteY1921"/>
              </a:cxn>
              <a:cxn ang="0">
                <a:pos x="connsiteX1922" y="connsiteY1922"/>
              </a:cxn>
              <a:cxn ang="0">
                <a:pos x="connsiteX1923" y="connsiteY1923"/>
              </a:cxn>
              <a:cxn ang="0">
                <a:pos x="connsiteX1924" y="connsiteY1924"/>
              </a:cxn>
              <a:cxn ang="0">
                <a:pos x="connsiteX1925" y="connsiteY1925"/>
              </a:cxn>
              <a:cxn ang="0">
                <a:pos x="connsiteX1926" y="connsiteY1926"/>
              </a:cxn>
              <a:cxn ang="0">
                <a:pos x="connsiteX1927" y="connsiteY1927"/>
              </a:cxn>
              <a:cxn ang="0">
                <a:pos x="connsiteX1928" y="connsiteY1928"/>
              </a:cxn>
              <a:cxn ang="0">
                <a:pos x="connsiteX1929" y="connsiteY1929"/>
              </a:cxn>
              <a:cxn ang="0">
                <a:pos x="connsiteX1930" y="connsiteY1930"/>
              </a:cxn>
              <a:cxn ang="0">
                <a:pos x="connsiteX1931" y="connsiteY1931"/>
              </a:cxn>
              <a:cxn ang="0">
                <a:pos x="connsiteX1932" y="connsiteY1932"/>
              </a:cxn>
              <a:cxn ang="0">
                <a:pos x="connsiteX1933" y="connsiteY1933"/>
              </a:cxn>
              <a:cxn ang="0">
                <a:pos x="connsiteX1934" y="connsiteY1934"/>
              </a:cxn>
              <a:cxn ang="0">
                <a:pos x="connsiteX1935" y="connsiteY1935"/>
              </a:cxn>
              <a:cxn ang="0">
                <a:pos x="connsiteX1936" y="connsiteY1936"/>
              </a:cxn>
              <a:cxn ang="0">
                <a:pos x="connsiteX1937" y="connsiteY1937"/>
              </a:cxn>
              <a:cxn ang="0">
                <a:pos x="connsiteX1938" y="connsiteY1938"/>
              </a:cxn>
              <a:cxn ang="0">
                <a:pos x="connsiteX1939" y="connsiteY1939"/>
              </a:cxn>
              <a:cxn ang="0">
                <a:pos x="connsiteX1940" y="connsiteY1940"/>
              </a:cxn>
              <a:cxn ang="0">
                <a:pos x="connsiteX1941" y="connsiteY1941"/>
              </a:cxn>
              <a:cxn ang="0">
                <a:pos x="connsiteX1942" y="connsiteY1942"/>
              </a:cxn>
              <a:cxn ang="0">
                <a:pos x="connsiteX1943" y="connsiteY1943"/>
              </a:cxn>
              <a:cxn ang="0">
                <a:pos x="connsiteX1944" y="connsiteY1944"/>
              </a:cxn>
              <a:cxn ang="0">
                <a:pos x="connsiteX1945" y="connsiteY1945"/>
              </a:cxn>
              <a:cxn ang="0">
                <a:pos x="connsiteX1946" y="connsiteY1946"/>
              </a:cxn>
              <a:cxn ang="0">
                <a:pos x="connsiteX1947" y="connsiteY1947"/>
              </a:cxn>
              <a:cxn ang="0">
                <a:pos x="connsiteX1948" y="connsiteY1948"/>
              </a:cxn>
              <a:cxn ang="0">
                <a:pos x="connsiteX1949" y="connsiteY1949"/>
              </a:cxn>
              <a:cxn ang="0">
                <a:pos x="connsiteX1950" y="connsiteY1950"/>
              </a:cxn>
              <a:cxn ang="0">
                <a:pos x="connsiteX1951" y="connsiteY1951"/>
              </a:cxn>
              <a:cxn ang="0">
                <a:pos x="connsiteX1952" y="connsiteY1952"/>
              </a:cxn>
              <a:cxn ang="0">
                <a:pos x="connsiteX1953" y="connsiteY1953"/>
              </a:cxn>
              <a:cxn ang="0">
                <a:pos x="connsiteX1954" y="connsiteY1954"/>
              </a:cxn>
              <a:cxn ang="0">
                <a:pos x="connsiteX1955" y="connsiteY1955"/>
              </a:cxn>
              <a:cxn ang="0">
                <a:pos x="connsiteX1956" y="connsiteY1956"/>
              </a:cxn>
              <a:cxn ang="0">
                <a:pos x="connsiteX1957" y="connsiteY1957"/>
              </a:cxn>
              <a:cxn ang="0">
                <a:pos x="connsiteX1958" y="connsiteY1958"/>
              </a:cxn>
              <a:cxn ang="0">
                <a:pos x="connsiteX1959" y="connsiteY1959"/>
              </a:cxn>
              <a:cxn ang="0">
                <a:pos x="connsiteX1960" y="connsiteY1960"/>
              </a:cxn>
              <a:cxn ang="0">
                <a:pos x="connsiteX1961" y="connsiteY1961"/>
              </a:cxn>
              <a:cxn ang="0">
                <a:pos x="connsiteX1962" y="connsiteY1962"/>
              </a:cxn>
              <a:cxn ang="0">
                <a:pos x="connsiteX1963" y="connsiteY1963"/>
              </a:cxn>
              <a:cxn ang="0">
                <a:pos x="connsiteX1964" y="connsiteY1964"/>
              </a:cxn>
              <a:cxn ang="0">
                <a:pos x="connsiteX1965" y="connsiteY1965"/>
              </a:cxn>
              <a:cxn ang="0">
                <a:pos x="connsiteX1966" y="connsiteY1966"/>
              </a:cxn>
              <a:cxn ang="0">
                <a:pos x="connsiteX1967" y="connsiteY1967"/>
              </a:cxn>
              <a:cxn ang="0">
                <a:pos x="connsiteX1968" y="connsiteY1968"/>
              </a:cxn>
              <a:cxn ang="0">
                <a:pos x="connsiteX1969" y="connsiteY1969"/>
              </a:cxn>
              <a:cxn ang="0">
                <a:pos x="connsiteX1970" y="connsiteY1970"/>
              </a:cxn>
              <a:cxn ang="0">
                <a:pos x="connsiteX1971" y="connsiteY1971"/>
              </a:cxn>
              <a:cxn ang="0">
                <a:pos x="connsiteX1972" y="connsiteY1972"/>
              </a:cxn>
              <a:cxn ang="0">
                <a:pos x="connsiteX1973" y="connsiteY1973"/>
              </a:cxn>
              <a:cxn ang="0">
                <a:pos x="connsiteX1974" y="connsiteY1974"/>
              </a:cxn>
              <a:cxn ang="0">
                <a:pos x="connsiteX1975" y="connsiteY1975"/>
              </a:cxn>
              <a:cxn ang="0">
                <a:pos x="connsiteX1976" y="connsiteY1976"/>
              </a:cxn>
              <a:cxn ang="0">
                <a:pos x="connsiteX1977" y="connsiteY1977"/>
              </a:cxn>
              <a:cxn ang="0">
                <a:pos x="connsiteX1978" y="connsiteY1978"/>
              </a:cxn>
              <a:cxn ang="0">
                <a:pos x="connsiteX1979" y="connsiteY1979"/>
              </a:cxn>
              <a:cxn ang="0">
                <a:pos x="connsiteX1980" y="connsiteY1980"/>
              </a:cxn>
              <a:cxn ang="0">
                <a:pos x="connsiteX1981" y="connsiteY1981"/>
              </a:cxn>
              <a:cxn ang="0">
                <a:pos x="connsiteX1982" y="connsiteY1982"/>
              </a:cxn>
              <a:cxn ang="0">
                <a:pos x="connsiteX1983" y="connsiteY1983"/>
              </a:cxn>
              <a:cxn ang="0">
                <a:pos x="connsiteX1984" y="connsiteY1984"/>
              </a:cxn>
              <a:cxn ang="0">
                <a:pos x="connsiteX1985" y="connsiteY1985"/>
              </a:cxn>
              <a:cxn ang="0">
                <a:pos x="connsiteX1986" y="connsiteY1986"/>
              </a:cxn>
              <a:cxn ang="0">
                <a:pos x="connsiteX1987" y="connsiteY1987"/>
              </a:cxn>
              <a:cxn ang="0">
                <a:pos x="connsiteX1988" y="connsiteY1988"/>
              </a:cxn>
              <a:cxn ang="0">
                <a:pos x="connsiteX1989" y="connsiteY1989"/>
              </a:cxn>
              <a:cxn ang="0">
                <a:pos x="connsiteX1990" y="connsiteY1990"/>
              </a:cxn>
              <a:cxn ang="0">
                <a:pos x="connsiteX1991" y="connsiteY1991"/>
              </a:cxn>
              <a:cxn ang="0">
                <a:pos x="connsiteX1992" y="connsiteY1992"/>
              </a:cxn>
              <a:cxn ang="0">
                <a:pos x="connsiteX1993" y="connsiteY1993"/>
              </a:cxn>
              <a:cxn ang="0">
                <a:pos x="connsiteX1994" y="connsiteY1994"/>
              </a:cxn>
              <a:cxn ang="0">
                <a:pos x="connsiteX1995" y="connsiteY1995"/>
              </a:cxn>
              <a:cxn ang="0">
                <a:pos x="connsiteX1996" y="connsiteY1996"/>
              </a:cxn>
              <a:cxn ang="0">
                <a:pos x="connsiteX1997" y="connsiteY1997"/>
              </a:cxn>
              <a:cxn ang="0">
                <a:pos x="connsiteX1998" y="connsiteY1998"/>
              </a:cxn>
              <a:cxn ang="0">
                <a:pos x="connsiteX1999" y="connsiteY1999"/>
              </a:cxn>
              <a:cxn ang="0">
                <a:pos x="connsiteX2000" y="connsiteY2000"/>
              </a:cxn>
              <a:cxn ang="0">
                <a:pos x="connsiteX2001" y="connsiteY2001"/>
              </a:cxn>
              <a:cxn ang="0">
                <a:pos x="connsiteX2002" y="connsiteY2002"/>
              </a:cxn>
              <a:cxn ang="0">
                <a:pos x="connsiteX2003" y="connsiteY2003"/>
              </a:cxn>
              <a:cxn ang="0">
                <a:pos x="connsiteX2004" y="connsiteY2004"/>
              </a:cxn>
              <a:cxn ang="0">
                <a:pos x="connsiteX2005" y="connsiteY2005"/>
              </a:cxn>
              <a:cxn ang="0">
                <a:pos x="connsiteX2006" y="connsiteY2006"/>
              </a:cxn>
              <a:cxn ang="0">
                <a:pos x="connsiteX2007" y="connsiteY2007"/>
              </a:cxn>
              <a:cxn ang="0">
                <a:pos x="connsiteX2008" y="connsiteY2008"/>
              </a:cxn>
              <a:cxn ang="0">
                <a:pos x="connsiteX2009" y="connsiteY2009"/>
              </a:cxn>
              <a:cxn ang="0">
                <a:pos x="connsiteX2010" y="connsiteY2010"/>
              </a:cxn>
              <a:cxn ang="0">
                <a:pos x="connsiteX2011" y="connsiteY2011"/>
              </a:cxn>
              <a:cxn ang="0">
                <a:pos x="connsiteX2012" y="connsiteY2012"/>
              </a:cxn>
              <a:cxn ang="0">
                <a:pos x="connsiteX2013" y="connsiteY2013"/>
              </a:cxn>
              <a:cxn ang="0">
                <a:pos x="connsiteX2014" y="connsiteY2014"/>
              </a:cxn>
              <a:cxn ang="0">
                <a:pos x="connsiteX2015" y="connsiteY2015"/>
              </a:cxn>
              <a:cxn ang="0">
                <a:pos x="connsiteX2016" y="connsiteY2016"/>
              </a:cxn>
              <a:cxn ang="0">
                <a:pos x="connsiteX2017" y="connsiteY2017"/>
              </a:cxn>
              <a:cxn ang="0">
                <a:pos x="connsiteX2018" y="connsiteY2018"/>
              </a:cxn>
              <a:cxn ang="0">
                <a:pos x="connsiteX2019" y="connsiteY2019"/>
              </a:cxn>
              <a:cxn ang="0">
                <a:pos x="connsiteX2020" y="connsiteY2020"/>
              </a:cxn>
              <a:cxn ang="0">
                <a:pos x="connsiteX2021" y="connsiteY2021"/>
              </a:cxn>
              <a:cxn ang="0">
                <a:pos x="connsiteX2022" y="connsiteY2022"/>
              </a:cxn>
              <a:cxn ang="0">
                <a:pos x="connsiteX2023" y="connsiteY2023"/>
              </a:cxn>
              <a:cxn ang="0">
                <a:pos x="connsiteX2024" y="connsiteY2024"/>
              </a:cxn>
              <a:cxn ang="0">
                <a:pos x="connsiteX2025" y="connsiteY2025"/>
              </a:cxn>
              <a:cxn ang="0">
                <a:pos x="connsiteX2026" y="connsiteY2026"/>
              </a:cxn>
              <a:cxn ang="0">
                <a:pos x="connsiteX2027" y="connsiteY2027"/>
              </a:cxn>
              <a:cxn ang="0">
                <a:pos x="connsiteX2028" y="connsiteY2028"/>
              </a:cxn>
              <a:cxn ang="0">
                <a:pos x="connsiteX2029" y="connsiteY2029"/>
              </a:cxn>
              <a:cxn ang="0">
                <a:pos x="connsiteX2030" y="connsiteY2030"/>
              </a:cxn>
              <a:cxn ang="0">
                <a:pos x="connsiteX2031" y="connsiteY2031"/>
              </a:cxn>
              <a:cxn ang="0">
                <a:pos x="connsiteX2032" y="connsiteY2032"/>
              </a:cxn>
              <a:cxn ang="0">
                <a:pos x="connsiteX2033" y="connsiteY2033"/>
              </a:cxn>
              <a:cxn ang="0">
                <a:pos x="connsiteX2034" y="connsiteY2034"/>
              </a:cxn>
              <a:cxn ang="0">
                <a:pos x="connsiteX2035" y="connsiteY2035"/>
              </a:cxn>
              <a:cxn ang="0">
                <a:pos x="connsiteX2036" y="connsiteY2036"/>
              </a:cxn>
              <a:cxn ang="0">
                <a:pos x="connsiteX2037" y="connsiteY2037"/>
              </a:cxn>
              <a:cxn ang="0">
                <a:pos x="connsiteX2038" y="connsiteY2038"/>
              </a:cxn>
              <a:cxn ang="0">
                <a:pos x="connsiteX2039" y="connsiteY2039"/>
              </a:cxn>
              <a:cxn ang="0">
                <a:pos x="connsiteX2040" y="connsiteY2040"/>
              </a:cxn>
              <a:cxn ang="0">
                <a:pos x="connsiteX2041" y="connsiteY2041"/>
              </a:cxn>
              <a:cxn ang="0">
                <a:pos x="connsiteX2042" y="connsiteY2042"/>
              </a:cxn>
              <a:cxn ang="0">
                <a:pos x="connsiteX2043" y="connsiteY2043"/>
              </a:cxn>
              <a:cxn ang="0">
                <a:pos x="connsiteX2044" y="connsiteY2044"/>
              </a:cxn>
              <a:cxn ang="0">
                <a:pos x="connsiteX2045" y="connsiteY2045"/>
              </a:cxn>
              <a:cxn ang="0">
                <a:pos x="connsiteX2046" y="connsiteY2046"/>
              </a:cxn>
              <a:cxn ang="0">
                <a:pos x="connsiteX2047" y="connsiteY2047"/>
              </a:cxn>
              <a:cxn ang="0">
                <a:pos x="connsiteX2048" y="connsiteY2048"/>
              </a:cxn>
              <a:cxn ang="0">
                <a:pos x="connsiteX2049" y="connsiteY2049"/>
              </a:cxn>
              <a:cxn ang="0">
                <a:pos x="connsiteX2050" y="connsiteY2050"/>
              </a:cxn>
              <a:cxn ang="0">
                <a:pos x="connsiteX2051" y="connsiteY2051"/>
              </a:cxn>
              <a:cxn ang="0">
                <a:pos x="connsiteX2052" y="connsiteY2052"/>
              </a:cxn>
              <a:cxn ang="0">
                <a:pos x="connsiteX2053" y="connsiteY2053"/>
              </a:cxn>
              <a:cxn ang="0">
                <a:pos x="connsiteX2054" y="connsiteY2054"/>
              </a:cxn>
              <a:cxn ang="0">
                <a:pos x="connsiteX2055" y="connsiteY2055"/>
              </a:cxn>
              <a:cxn ang="0">
                <a:pos x="connsiteX2056" y="connsiteY2056"/>
              </a:cxn>
              <a:cxn ang="0">
                <a:pos x="connsiteX2057" y="connsiteY2057"/>
              </a:cxn>
              <a:cxn ang="0">
                <a:pos x="connsiteX2058" y="connsiteY2058"/>
              </a:cxn>
              <a:cxn ang="0">
                <a:pos x="connsiteX2059" y="connsiteY2059"/>
              </a:cxn>
              <a:cxn ang="0">
                <a:pos x="connsiteX2060" y="connsiteY2060"/>
              </a:cxn>
              <a:cxn ang="0">
                <a:pos x="connsiteX2061" y="connsiteY2061"/>
              </a:cxn>
              <a:cxn ang="0">
                <a:pos x="connsiteX2062" y="connsiteY2062"/>
              </a:cxn>
              <a:cxn ang="0">
                <a:pos x="connsiteX2063" y="connsiteY2063"/>
              </a:cxn>
              <a:cxn ang="0">
                <a:pos x="connsiteX2064" y="connsiteY2064"/>
              </a:cxn>
              <a:cxn ang="0">
                <a:pos x="connsiteX2065" y="connsiteY2065"/>
              </a:cxn>
              <a:cxn ang="0">
                <a:pos x="connsiteX2066" y="connsiteY2066"/>
              </a:cxn>
              <a:cxn ang="0">
                <a:pos x="connsiteX2067" y="connsiteY2067"/>
              </a:cxn>
              <a:cxn ang="0">
                <a:pos x="connsiteX2068" y="connsiteY2068"/>
              </a:cxn>
              <a:cxn ang="0">
                <a:pos x="connsiteX2069" y="connsiteY2069"/>
              </a:cxn>
              <a:cxn ang="0">
                <a:pos x="connsiteX2070" y="connsiteY2070"/>
              </a:cxn>
              <a:cxn ang="0">
                <a:pos x="connsiteX2071" y="connsiteY2071"/>
              </a:cxn>
              <a:cxn ang="0">
                <a:pos x="connsiteX2072" y="connsiteY2072"/>
              </a:cxn>
              <a:cxn ang="0">
                <a:pos x="connsiteX2073" y="connsiteY2073"/>
              </a:cxn>
              <a:cxn ang="0">
                <a:pos x="connsiteX2074" y="connsiteY2074"/>
              </a:cxn>
              <a:cxn ang="0">
                <a:pos x="connsiteX2075" y="connsiteY2075"/>
              </a:cxn>
              <a:cxn ang="0">
                <a:pos x="connsiteX2076" y="connsiteY2076"/>
              </a:cxn>
              <a:cxn ang="0">
                <a:pos x="connsiteX2077" y="connsiteY2077"/>
              </a:cxn>
              <a:cxn ang="0">
                <a:pos x="connsiteX2078" y="connsiteY2078"/>
              </a:cxn>
              <a:cxn ang="0">
                <a:pos x="connsiteX2079" y="connsiteY2079"/>
              </a:cxn>
              <a:cxn ang="0">
                <a:pos x="connsiteX2080" y="connsiteY2080"/>
              </a:cxn>
              <a:cxn ang="0">
                <a:pos x="connsiteX2081" y="connsiteY2081"/>
              </a:cxn>
              <a:cxn ang="0">
                <a:pos x="connsiteX2082" y="connsiteY2082"/>
              </a:cxn>
              <a:cxn ang="0">
                <a:pos x="connsiteX2083" y="connsiteY2083"/>
              </a:cxn>
              <a:cxn ang="0">
                <a:pos x="connsiteX2084" y="connsiteY2084"/>
              </a:cxn>
              <a:cxn ang="0">
                <a:pos x="connsiteX2085" y="connsiteY2085"/>
              </a:cxn>
              <a:cxn ang="0">
                <a:pos x="connsiteX2086" y="connsiteY2086"/>
              </a:cxn>
              <a:cxn ang="0">
                <a:pos x="connsiteX2087" y="connsiteY2087"/>
              </a:cxn>
              <a:cxn ang="0">
                <a:pos x="connsiteX2088" y="connsiteY2088"/>
              </a:cxn>
              <a:cxn ang="0">
                <a:pos x="connsiteX2089" y="connsiteY2089"/>
              </a:cxn>
              <a:cxn ang="0">
                <a:pos x="connsiteX2090" y="connsiteY2090"/>
              </a:cxn>
              <a:cxn ang="0">
                <a:pos x="connsiteX2091" y="connsiteY2091"/>
              </a:cxn>
              <a:cxn ang="0">
                <a:pos x="connsiteX2092" y="connsiteY2092"/>
              </a:cxn>
              <a:cxn ang="0">
                <a:pos x="connsiteX2093" y="connsiteY2093"/>
              </a:cxn>
              <a:cxn ang="0">
                <a:pos x="connsiteX2094" y="connsiteY2094"/>
              </a:cxn>
              <a:cxn ang="0">
                <a:pos x="connsiteX2095" y="connsiteY2095"/>
              </a:cxn>
              <a:cxn ang="0">
                <a:pos x="connsiteX2096" y="connsiteY2096"/>
              </a:cxn>
              <a:cxn ang="0">
                <a:pos x="connsiteX2097" y="connsiteY2097"/>
              </a:cxn>
              <a:cxn ang="0">
                <a:pos x="connsiteX2098" y="connsiteY2098"/>
              </a:cxn>
              <a:cxn ang="0">
                <a:pos x="connsiteX2099" y="connsiteY2099"/>
              </a:cxn>
              <a:cxn ang="0">
                <a:pos x="connsiteX2100" y="connsiteY2100"/>
              </a:cxn>
              <a:cxn ang="0">
                <a:pos x="connsiteX2101" y="connsiteY2101"/>
              </a:cxn>
              <a:cxn ang="0">
                <a:pos x="connsiteX2102" y="connsiteY2102"/>
              </a:cxn>
              <a:cxn ang="0">
                <a:pos x="connsiteX2103" y="connsiteY2103"/>
              </a:cxn>
              <a:cxn ang="0">
                <a:pos x="connsiteX2104" y="connsiteY2104"/>
              </a:cxn>
              <a:cxn ang="0">
                <a:pos x="connsiteX2105" y="connsiteY2105"/>
              </a:cxn>
              <a:cxn ang="0">
                <a:pos x="connsiteX2106" y="connsiteY2106"/>
              </a:cxn>
              <a:cxn ang="0">
                <a:pos x="connsiteX2107" y="connsiteY2107"/>
              </a:cxn>
              <a:cxn ang="0">
                <a:pos x="connsiteX2108" y="connsiteY2108"/>
              </a:cxn>
              <a:cxn ang="0">
                <a:pos x="connsiteX2109" y="connsiteY2109"/>
              </a:cxn>
              <a:cxn ang="0">
                <a:pos x="connsiteX2110" y="connsiteY2110"/>
              </a:cxn>
              <a:cxn ang="0">
                <a:pos x="connsiteX2111" y="connsiteY2111"/>
              </a:cxn>
              <a:cxn ang="0">
                <a:pos x="connsiteX2112" y="connsiteY2112"/>
              </a:cxn>
              <a:cxn ang="0">
                <a:pos x="connsiteX2113" y="connsiteY2113"/>
              </a:cxn>
              <a:cxn ang="0">
                <a:pos x="connsiteX2114" y="connsiteY2114"/>
              </a:cxn>
              <a:cxn ang="0">
                <a:pos x="connsiteX2115" y="connsiteY2115"/>
              </a:cxn>
              <a:cxn ang="0">
                <a:pos x="connsiteX2116" y="connsiteY2116"/>
              </a:cxn>
              <a:cxn ang="0">
                <a:pos x="connsiteX2117" y="connsiteY2117"/>
              </a:cxn>
              <a:cxn ang="0">
                <a:pos x="connsiteX2118" y="connsiteY2118"/>
              </a:cxn>
              <a:cxn ang="0">
                <a:pos x="connsiteX2119" y="connsiteY2119"/>
              </a:cxn>
              <a:cxn ang="0">
                <a:pos x="connsiteX2120" y="connsiteY2120"/>
              </a:cxn>
              <a:cxn ang="0">
                <a:pos x="connsiteX2121" y="connsiteY2121"/>
              </a:cxn>
              <a:cxn ang="0">
                <a:pos x="connsiteX2122" y="connsiteY2122"/>
              </a:cxn>
              <a:cxn ang="0">
                <a:pos x="connsiteX2123" y="connsiteY2123"/>
              </a:cxn>
              <a:cxn ang="0">
                <a:pos x="connsiteX2124" y="connsiteY2124"/>
              </a:cxn>
              <a:cxn ang="0">
                <a:pos x="connsiteX2125" y="connsiteY2125"/>
              </a:cxn>
              <a:cxn ang="0">
                <a:pos x="connsiteX2126" y="connsiteY2126"/>
              </a:cxn>
              <a:cxn ang="0">
                <a:pos x="connsiteX2127" y="connsiteY2127"/>
              </a:cxn>
              <a:cxn ang="0">
                <a:pos x="connsiteX2128" y="connsiteY2128"/>
              </a:cxn>
              <a:cxn ang="0">
                <a:pos x="connsiteX2129" y="connsiteY2129"/>
              </a:cxn>
              <a:cxn ang="0">
                <a:pos x="connsiteX2130" y="connsiteY2130"/>
              </a:cxn>
              <a:cxn ang="0">
                <a:pos x="connsiteX2131" y="connsiteY2131"/>
              </a:cxn>
              <a:cxn ang="0">
                <a:pos x="connsiteX2132" y="connsiteY2132"/>
              </a:cxn>
              <a:cxn ang="0">
                <a:pos x="connsiteX2133" y="connsiteY2133"/>
              </a:cxn>
              <a:cxn ang="0">
                <a:pos x="connsiteX2134" y="connsiteY2134"/>
              </a:cxn>
              <a:cxn ang="0">
                <a:pos x="connsiteX2135" y="connsiteY2135"/>
              </a:cxn>
              <a:cxn ang="0">
                <a:pos x="connsiteX2136" y="connsiteY2136"/>
              </a:cxn>
              <a:cxn ang="0">
                <a:pos x="connsiteX2137" y="connsiteY2137"/>
              </a:cxn>
              <a:cxn ang="0">
                <a:pos x="connsiteX2138" y="connsiteY2138"/>
              </a:cxn>
              <a:cxn ang="0">
                <a:pos x="connsiteX2139" y="connsiteY2139"/>
              </a:cxn>
              <a:cxn ang="0">
                <a:pos x="connsiteX2140" y="connsiteY2140"/>
              </a:cxn>
              <a:cxn ang="0">
                <a:pos x="connsiteX2141" y="connsiteY2141"/>
              </a:cxn>
              <a:cxn ang="0">
                <a:pos x="connsiteX2142" y="connsiteY2142"/>
              </a:cxn>
              <a:cxn ang="0">
                <a:pos x="connsiteX2143" y="connsiteY2143"/>
              </a:cxn>
              <a:cxn ang="0">
                <a:pos x="connsiteX2144" y="connsiteY2144"/>
              </a:cxn>
              <a:cxn ang="0">
                <a:pos x="connsiteX2145" y="connsiteY2145"/>
              </a:cxn>
              <a:cxn ang="0">
                <a:pos x="connsiteX2146" y="connsiteY2146"/>
              </a:cxn>
              <a:cxn ang="0">
                <a:pos x="connsiteX2147" y="connsiteY2147"/>
              </a:cxn>
              <a:cxn ang="0">
                <a:pos x="connsiteX2148" y="connsiteY2148"/>
              </a:cxn>
              <a:cxn ang="0">
                <a:pos x="connsiteX2149" y="connsiteY2149"/>
              </a:cxn>
              <a:cxn ang="0">
                <a:pos x="connsiteX2150" y="connsiteY2150"/>
              </a:cxn>
              <a:cxn ang="0">
                <a:pos x="connsiteX2151" y="connsiteY2151"/>
              </a:cxn>
              <a:cxn ang="0">
                <a:pos x="connsiteX2152" y="connsiteY2152"/>
              </a:cxn>
              <a:cxn ang="0">
                <a:pos x="connsiteX2153" y="connsiteY2153"/>
              </a:cxn>
              <a:cxn ang="0">
                <a:pos x="connsiteX2154" y="connsiteY2154"/>
              </a:cxn>
              <a:cxn ang="0">
                <a:pos x="connsiteX2155" y="connsiteY2155"/>
              </a:cxn>
              <a:cxn ang="0">
                <a:pos x="connsiteX2156" y="connsiteY2156"/>
              </a:cxn>
              <a:cxn ang="0">
                <a:pos x="connsiteX2157" y="connsiteY2157"/>
              </a:cxn>
              <a:cxn ang="0">
                <a:pos x="connsiteX2158" y="connsiteY2158"/>
              </a:cxn>
              <a:cxn ang="0">
                <a:pos x="connsiteX2159" y="connsiteY2159"/>
              </a:cxn>
              <a:cxn ang="0">
                <a:pos x="connsiteX2160" y="connsiteY2160"/>
              </a:cxn>
              <a:cxn ang="0">
                <a:pos x="connsiteX2161" y="connsiteY2161"/>
              </a:cxn>
              <a:cxn ang="0">
                <a:pos x="connsiteX2162" y="connsiteY2162"/>
              </a:cxn>
              <a:cxn ang="0">
                <a:pos x="connsiteX2163" y="connsiteY2163"/>
              </a:cxn>
              <a:cxn ang="0">
                <a:pos x="connsiteX2164" y="connsiteY2164"/>
              </a:cxn>
              <a:cxn ang="0">
                <a:pos x="connsiteX2165" y="connsiteY2165"/>
              </a:cxn>
              <a:cxn ang="0">
                <a:pos x="connsiteX2166" y="connsiteY2166"/>
              </a:cxn>
              <a:cxn ang="0">
                <a:pos x="connsiteX2167" y="connsiteY2167"/>
              </a:cxn>
              <a:cxn ang="0">
                <a:pos x="connsiteX2168" y="connsiteY2168"/>
              </a:cxn>
              <a:cxn ang="0">
                <a:pos x="connsiteX2169" y="connsiteY2169"/>
              </a:cxn>
              <a:cxn ang="0">
                <a:pos x="connsiteX2170" y="connsiteY2170"/>
              </a:cxn>
              <a:cxn ang="0">
                <a:pos x="connsiteX2171" y="connsiteY2171"/>
              </a:cxn>
              <a:cxn ang="0">
                <a:pos x="connsiteX2172" y="connsiteY2172"/>
              </a:cxn>
              <a:cxn ang="0">
                <a:pos x="connsiteX2173" y="connsiteY2173"/>
              </a:cxn>
              <a:cxn ang="0">
                <a:pos x="connsiteX2174" y="connsiteY2174"/>
              </a:cxn>
              <a:cxn ang="0">
                <a:pos x="connsiteX2175" y="connsiteY2175"/>
              </a:cxn>
              <a:cxn ang="0">
                <a:pos x="connsiteX2176" y="connsiteY2176"/>
              </a:cxn>
              <a:cxn ang="0">
                <a:pos x="connsiteX2177" y="connsiteY2177"/>
              </a:cxn>
              <a:cxn ang="0">
                <a:pos x="connsiteX2178" y="connsiteY2178"/>
              </a:cxn>
              <a:cxn ang="0">
                <a:pos x="connsiteX2179" y="connsiteY2179"/>
              </a:cxn>
              <a:cxn ang="0">
                <a:pos x="connsiteX2180" y="connsiteY2180"/>
              </a:cxn>
              <a:cxn ang="0">
                <a:pos x="connsiteX2181" y="connsiteY2181"/>
              </a:cxn>
              <a:cxn ang="0">
                <a:pos x="connsiteX2182" y="connsiteY2182"/>
              </a:cxn>
              <a:cxn ang="0">
                <a:pos x="connsiteX2183" y="connsiteY2183"/>
              </a:cxn>
              <a:cxn ang="0">
                <a:pos x="connsiteX2184" y="connsiteY2184"/>
              </a:cxn>
              <a:cxn ang="0">
                <a:pos x="connsiteX2185" y="connsiteY2185"/>
              </a:cxn>
              <a:cxn ang="0">
                <a:pos x="connsiteX2186" y="connsiteY2186"/>
              </a:cxn>
              <a:cxn ang="0">
                <a:pos x="connsiteX2187" y="connsiteY2187"/>
              </a:cxn>
              <a:cxn ang="0">
                <a:pos x="connsiteX2188" y="connsiteY2188"/>
              </a:cxn>
              <a:cxn ang="0">
                <a:pos x="connsiteX2189" y="connsiteY2189"/>
              </a:cxn>
              <a:cxn ang="0">
                <a:pos x="connsiteX2190" y="connsiteY2190"/>
              </a:cxn>
              <a:cxn ang="0">
                <a:pos x="connsiteX2191" y="connsiteY2191"/>
              </a:cxn>
              <a:cxn ang="0">
                <a:pos x="connsiteX2192" y="connsiteY2192"/>
              </a:cxn>
              <a:cxn ang="0">
                <a:pos x="connsiteX2193" y="connsiteY2193"/>
              </a:cxn>
              <a:cxn ang="0">
                <a:pos x="connsiteX2194" y="connsiteY2194"/>
              </a:cxn>
              <a:cxn ang="0">
                <a:pos x="connsiteX2195" y="connsiteY2195"/>
              </a:cxn>
              <a:cxn ang="0">
                <a:pos x="connsiteX2196" y="connsiteY2196"/>
              </a:cxn>
              <a:cxn ang="0">
                <a:pos x="connsiteX2197" y="connsiteY2197"/>
              </a:cxn>
              <a:cxn ang="0">
                <a:pos x="connsiteX2198" y="connsiteY2198"/>
              </a:cxn>
              <a:cxn ang="0">
                <a:pos x="connsiteX2199" y="connsiteY2199"/>
              </a:cxn>
              <a:cxn ang="0">
                <a:pos x="connsiteX2200" y="connsiteY2200"/>
              </a:cxn>
              <a:cxn ang="0">
                <a:pos x="connsiteX2201" y="connsiteY2201"/>
              </a:cxn>
              <a:cxn ang="0">
                <a:pos x="connsiteX2202" y="connsiteY2202"/>
              </a:cxn>
              <a:cxn ang="0">
                <a:pos x="connsiteX2203" y="connsiteY2203"/>
              </a:cxn>
              <a:cxn ang="0">
                <a:pos x="connsiteX2204" y="connsiteY2204"/>
              </a:cxn>
              <a:cxn ang="0">
                <a:pos x="connsiteX2205" y="connsiteY2205"/>
              </a:cxn>
              <a:cxn ang="0">
                <a:pos x="connsiteX2206" y="connsiteY2206"/>
              </a:cxn>
              <a:cxn ang="0">
                <a:pos x="connsiteX2207" y="connsiteY2207"/>
              </a:cxn>
              <a:cxn ang="0">
                <a:pos x="connsiteX2208" y="connsiteY2208"/>
              </a:cxn>
              <a:cxn ang="0">
                <a:pos x="connsiteX2209" y="connsiteY2209"/>
              </a:cxn>
              <a:cxn ang="0">
                <a:pos x="connsiteX2210" y="connsiteY2210"/>
              </a:cxn>
              <a:cxn ang="0">
                <a:pos x="connsiteX2211" y="connsiteY2211"/>
              </a:cxn>
              <a:cxn ang="0">
                <a:pos x="connsiteX2212" y="connsiteY2212"/>
              </a:cxn>
              <a:cxn ang="0">
                <a:pos x="connsiteX2213" y="connsiteY2213"/>
              </a:cxn>
              <a:cxn ang="0">
                <a:pos x="connsiteX2214" y="connsiteY2214"/>
              </a:cxn>
              <a:cxn ang="0">
                <a:pos x="connsiteX2215" y="connsiteY2215"/>
              </a:cxn>
              <a:cxn ang="0">
                <a:pos x="connsiteX2216" y="connsiteY2216"/>
              </a:cxn>
              <a:cxn ang="0">
                <a:pos x="connsiteX2217" y="connsiteY2217"/>
              </a:cxn>
              <a:cxn ang="0">
                <a:pos x="connsiteX2218" y="connsiteY2218"/>
              </a:cxn>
              <a:cxn ang="0">
                <a:pos x="connsiteX2219" y="connsiteY2219"/>
              </a:cxn>
              <a:cxn ang="0">
                <a:pos x="connsiteX2220" y="connsiteY2220"/>
              </a:cxn>
              <a:cxn ang="0">
                <a:pos x="connsiteX2221" y="connsiteY2221"/>
              </a:cxn>
              <a:cxn ang="0">
                <a:pos x="connsiteX2222" y="connsiteY2222"/>
              </a:cxn>
              <a:cxn ang="0">
                <a:pos x="connsiteX2223" y="connsiteY2223"/>
              </a:cxn>
              <a:cxn ang="0">
                <a:pos x="connsiteX2224" y="connsiteY2224"/>
              </a:cxn>
              <a:cxn ang="0">
                <a:pos x="connsiteX2225" y="connsiteY2225"/>
              </a:cxn>
              <a:cxn ang="0">
                <a:pos x="connsiteX2226" y="connsiteY2226"/>
              </a:cxn>
              <a:cxn ang="0">
                <a:pos x="connsiteX2227" y="connsiteY2227"/>
              </a:cxn>
              <a:cxn ang="0">
                <a:pos x="connsiteX2228" y="connsiteY2228"/>
              </a:cxn>
              <a:cxn ang="0">
                <a:pos x="connsiteX2229" y="connsiteY2229"/>
              </a:cxn>
              <a:cxn ang="0">
                <a:pos x="connsiteX2230" y="connsiteY2230"/>
              </a:cxn>
              <a:cxn ang="0">
                <a:pos x="connsiteX2231" y="connsiteY2231"/>
              </a:cxn>
              <a:cxn ang="0">
                <a:pos x="connsiteX2232" y="connsiteY2232"/>
              </a:cxn>
              <a:cxn ang="0">
                <a:pos x="connsiteX2233" y="connsiteY2233"/>
              </a:cxn>
              <a:cxn ang="0">
                <a:pos x="connsiteX2234" y="connsiteY2234"/>
              </a:cxn>
              <a:cxn ang="0">
                <a:pos x="connsiteX2235" y="connsiteY2235"/>
              </a:cxn>
              <a:cxn ang="0">
                <a:pos x="connsiteX2236" y="connsiteY2236"/>
              </a:cxn>
              <a:cxn ang="0">
                <a:pos x="connsiteX2237" y="connsiteY2237"/>
              </a:cxn>
              <a:cxn ang="0">
                <a:pos x="connsiteX2238" y="connsiteY2238"/>
              </a:cxn>
              <a:cxn ang="0">
                <a:pos x="connsiteX2239" y="connsiteY2239"/>
              </a:cxn>
              <a:cxn ang="0">
                <a:pos x="connsiteX2240" y="connsiteY2240"/>
              </a:cxn>
              <a:cxn ang="0">
                <a:pos x="connsiteX2241" y="connsiteY2241"/>
              </a:cxn>
              <a:cxn ang="0">
                <a:pos x="connsiteX2242" y="connsiteY2242"/>
              </a:cxn>
              <a:cxn ang="0">
                <a:pos x="connsiteX2243" y="connsiteY2243"/>
              </a:cxn>
              <a:cxn ang="0">
                <a:pos x="connsiteX2244" y="connsiteY2244"/>
              </a:cxn>
              <a:cxn ang="0">
                <a:pos x="connsiteX2245" y="connsiteY2245"/>
              </a:cxn>
              <a:cxn ang="0">
                <a:pos x="connsiteX2246" y="connsiteY2246"/>
              </a:cxn>
              <a:cxn ang="0">
                <a:pos x="connsiteX2247" y="connsiteY2247"/>
              </a:cxn>
              <a:cxn ang="0">
                <a:pos x="connsiteX2248" y="connsiteY2248"/>
              </a:cxn>
              <a:cxn ang="0">
                <a:pos x="connsiteX2249" y="connsiteY2249"/>
              </a:cxn>
              <a:cxn ang="0">
                <a:pos x="connsiteX2250" y="connsiteY2250"/>
              </a:cxn>
              <a:cxn ang="0">
                <a:pos x="connsiteX2251" y="connsiteY2251"/>
              </a:cxn>
              <a:cxn ang="0">
                <a:pos x="connsiteX2252" y="connsiteY2252"/>
              </a:cxn>
              <a:cxn ang="0">
                <a:pos x="connsiteX2253" y="connsiteY2253"/>
              </a:cxn>
              <a:cxn ang="0">
                <a:pos x="connsiteX2254" y="connsiteY2254"/>
              </a:cxn>
              <a:cxn ang="0">
                <a:pos x="connsiteX2255" y="connsiteY2255"/>
              </a:cxn>
              <a:cxn ang="0">
                <a:pos x="connsiteX2256" y="connsiteY2256"/>
              </a:cxn>
              <a:cxn ang="0">
                <a:pos x="connsiteX2257" y="connsiteY2257"/>
              </a:cxn>
              <a:cxn ang="0">
                <a:pos x="connsiteX2258" y="connsiteY2258"/>
              </a:cxn>
              <a:cxn ang="0">
                <a:pos x="connsiteX2259" y="connsiteY2259"/>
              </a:cxn>
              <a:cxn ang="0">
                <a:pos x="connsiteX2260" y="connsiteY2260"/>
              </a:cxn>
              <a:cxn ang="0">
                <a:pos x="connsiteX2261" y="connsiteY2261"/>
              </a:cxn>
              <a:cxn ang="0">
                <a:pos x="connsiteX2262" y="connsiteY2262"/>
              </a:cxn>
              <a:cxn ang="0">
                <a:pos x="connsiteX2263" y="connsiteY2263"/>
              </a:cxn>
              <a:cxn ang="0">
                <a:pos x="connsiteX2264" y="connsiteY2264"/>
              </a:cxn>
              <a:cxn ang="0">
                <a:pos x="connsiteX2265" y="connsiteY2265"/>
              </a:cxn>
              <a:cxn ang="0">
                <a:pos x="connsiteX2266" y="connsiteY2266"/>
              </a:cxn>
              <a:cxn ang="0">
                <a:pos x="connsiteX2267" y="connsiteY2267"/>
              </a:cxn>
              <a:cxn ang="0">
                <a:pos x="connsiteX2268" y="connsiteY2268"/>
              </a:cxn>
              <a:cxn ang="0">
                <a:pos x="connsiteX2269" y="connsiteY2269"/>
              </a:cxn>
              <a:cxn ang="0">
                <a:pos x="connsiteX2270" y="connsiteY2270"/>
              </a:cxn>
              <a:cxn ang="0">
                <a:pos x="connsiteX2271" y="connsiteY2271"/>
              </a:cxn>
              <a:cxn ang="0">
                <a:pos x="connsiteX2272" y="connsiteY2272"/>
              </a:cxn>
              <a:cxn ang="0">
                <a:pos x="connsiteX2273" y="connsiteY2273"/>
              </a:cxn>
              <a:cxn ang="0">
                <a:pos x="connsiteX2274" y="connsiteY2274"/>
              </a:cxn>
              <a:cxn ang="0">
                <a:pos x="connsiteX2275" y="connsiteY2275"/>
              </a:cxn>
              <a:cxn ang="0">
                <a:pos x="connsiteX2276" y="connsiteY2276"/>
              </a:cxn>
              <a:cxn ang="0">
                <a:pos x="connsiteX2277" y="connsiteY2277"/>
              </a:cxn>
              <a:cxn ang="0">
                <a:pos x="connsiteX2278" y="connsiteY2278"/>
              </a:cxn>
              <a:cxn ang="0">
                <a:pos x="connsiteX2279" y="connsiteY2279"/>
              </a:cxn>
              <a:cxn ang="0">
                <a:pos x="connsiteX2280" y="connsiteY2280"/>
              </a:cxn>
              <a:cxn ang="0">
                <a:pos x="connsiteX2281" y="connsiteY2281"/>
              </a:cxn>
              <a:cxn ang="0">
                <a:pos x="connsiteX2282" y="connsiteY2282"/>
              </a:cxn>
              <a:cxn ang="0">
                <a:pos x="connsiteX2283" y="connsiteY2283"/>
              </a:cxn>
              <a:cxn ang="0">
                <a:pos x="connsiteX2284" y="connsiteY2284"/>
              </a:cxn>
              <a:cxn ang="0">
                <a:pos x="connsiteX2285" y="connsiteY2285"/>
              </a:cxn>
              <a:cxn ang="0">
                <a:pos x="connsiteX2286" y="connsiteY2286"/>
              </a:cxn>
              <a:cxn ang="0">
                <a:pos x="connsiteX2287" y="connsiteY2287"/>
              </a:cxn>
              <a:cxn ang="0">
                <a:pos x="connsiteX2288" y="connsiteY2288"/>
              </a:cxn>
              <a:cxn ang="0">
                <a:pos x="connsiteX2289" y="connsiteY2289"/>
              </a:cxn>
              <a:cxn ang="0">
                <a:pos x="connsiteX2290" y="connsiteY2290"/>
              </a:cxn>
              <a:cxn ang="0">
                <a:pos x="connsiteX2291" y="connsiteY2291"/>
              </a:cxn>
              <a:cxn ang="0">
                <a:pos x="connsiteX2292" y="connsiteY2292"/>
              </a:cxn>
              <a:cxn ang="0">
                <a:pos x="connsiteX2293" y="connsiteY2293"/>
              </a:cxn>
              <a:cxn ang="0">
                <a:pos x="connsiteX2294" y="connsiteY2294"/>
              </a:cxn>
              <a:cxn ang="0">
                <a:pos x="connsiteX2295" y="connsiteY2295"/>
              </a:cxn>
              <a:cxn ang="0">
                <a:pos x="connsiteX2296" y="connsiteY2296"/>
              </a:cxn>
              <a:cxn ang="0">
                <a:pos x="connsiteX2297" y="connsiteY2297"/>
              </a:cxn>
              <a:cxn ang="0">
                <a:pos x="connsiteX2298" y="connsiteY2298"/>
              </a:cxn>
              <a:cxn ang="0">
                <a:pos x="connsiteX2299" y="connsiteY2299"/>
              </a:cxn>
              <a:cxn ang="0">
                <a:pos x="connsiteX2300" y="connsiteY2300"/>
              </a:cxn>
              <a:cxn ang="0">
                <a:pos x="connsiteX2301" y="connsiteY2301"/>
              </a:cxn>
              <a:cxn ang="0">
                <a:pos x="connsiteX2302" y="connsiteY2302"/>
              </a:cxn>
              <a:cxn ang="0">
                <a:pos x="connsiteX2303" y="connsiteY2303"/>
              </a:cxn>
              <a:cxn ang="0">
                <a:pos x="connsiteX2304" y="connsiteY2304"/>
              </a:cxn>
              <a:cxn ang="0">
                <a:pos x="connsiteX2305" y="connsiteY2305"/>
              </a:cxn>
              <a:cxn ang="0">
                <a:pos x="connsiteX2306" y="connsiteY2306"/>
              </a:cxn>
              <a:cxn ang="0">
                <a:pos x="connsiteX2307" y="connsiteY2307"/>
              </a:cxn>
              <a:cxn ang="0">
                <a:pos x="connsiteX2308" y="connsiteY2308"/>
              </a:cxn>
              <a:cxn ang="0">
                <a:pos x="connsiteX2309" y="connsiteY2309"/>
              </a:cxn>
              <a:cxn ang="0">
                <a:pos x="connsiteX2310" y="connsiteY2310"/>
              </a:cxn>
              <a:cxn ang="0">
                <a:pos x="connsiteX2311" y="connsiteY2311"/>
              </a:cxn>
              <a:cxn ang="0">
                <a:pos x="connsiteX2312" y="connsiteY2312"/>
              </a:cxn>
              <a:cxn ang="0">
                <a:pos x="connsiteX2313" y="connsiteY2313"/>
              </a:cxn>
              <a:cxn ang="0">
                <a:pos x="connsiteX2314" y="connsiteY2314"/>
              </a:cxn>
              <a:cxn ang="0">
                <a:pos x="connsiteX2315" y="connsiteY2315"/>
              </a:cxn>
              <a:cxn ang="0">
                <a:pos x="connsiteX2316" y="connsiteY2316"/>
              </a:cxn>
              <a:cxn ang="0">
                <a:pos x="connsiteX2317" y="connsiteY2317"/>
              </a:cxn>
              <a:cxn ang="0">
                <a:pos x="connsiteX2318" y="connsiteY2318"/>
              </a:cxn>
              <a:cxn ang="0">
                <a:pos x="connsiteX2319" y="connsiteY2319"/>
              </a:cxn>
              <a:cxn ang="0">
                <a:pos x="connsiteX2320" y="connsiteY2320"/>
              </a:cxn>
              <a:cxn ang="0">
                <a:pos x="connsiteX2321" y="connsiteY2321"/>
              </a:cxn>
              <a:cxn ang="0">
                <a:pos x="connsiteX2322" y="connsiteY2322"/>
              </a:cxn>
              <a:cxn ang="0">
                <a:pos x="connsiteX2323" y="connsiteY2323"/>
              </a:cxn>
              <a:cxn ang="0">
                <a:pos x="connsiteX2324" y="connsiteY2324"/>
              </a:cxn>
              <a:cxn ang="0">
                <a:pos x="connsiteX2325" y="connsiteY2325"/>
              </a:cxn>
              <a:cxn ang="0">
                <a:pos x="connsiteX2326" y="connsiteY2326"/>
              </a:cxn>
              <a:cxn ang="0">
                <a:pos x="connsiteX2327" y="connsiteY2327"/>
              </a:cxn>
              <a:cxn ang="0">
                <a:pos x="connsiteX2328" y="connsiteY2328"/>
              </a:cxn>
              <a:cxn ang="0">
                <a:pos x="connsiteX2329" y="connsiteY2329"/>
              </a:cxn>
              <a:cxn ang="0">
                <a:pos x="connsiteX2330" y="connsiteY2330"/>
              </a:cxn>
              <a:cxn ang="0">
                <a:pos x="connsiteX2331" y="connsiteY2331"/>
              </a:cxn>
              <a:cxn ang="0">
                <a:pos x="connsiteX2332" y="connsiteY2332"/>
              </a:cxn>
              <a:cxn ang="0">
                <a:pos x="connsiteX2333" y="connsiteY2333"/>
              </a:cxn>
              <a:cxn ang="0">
                <a:pos x="connsiteX2334" y="connsiteY2334"/>
              </a:cxn>
              <a:cxn ang="0">
                <a:pos x="connsiteX2335" y="connsiteY2335"/>
              </a:cxn>
              <a:cxn ang="0">
                <a:pos x="connsiteX2336" y="connsiteY2336"/>
              </a:cxn>
              <a:cxn ang="0">
                <a:pos x="connsiteX2337" y="connsiteY2337"/>
              </a:cxn>
              <a:cxn ang="0">
                <a:pos x="connsiteX2338" y="connsiteY2338"/>
              </a:cxn>
              <a:cxn ang="0">
                <a:pos x="connsiteX2339" y="connsiteY2339"/>
              </a:cxn>
              <a:cxn ang="0">
                <a:pos x="connsiteX2340" y="connsiteY2340"/>
              </a:cxn>
              <a:cxn ang="0">
                <a:pos x="connsiteX2341" y="connsiteY2341"/>
              </a:cxn>
              <a:cxn ang="0">
                <a:pos x="connsiteX2342" y="connsiteY2342"/>
              </a:cxn>
              <a:cxn ang="0">
                <a:pos x="connsiteX2343" y="connsiteY2343"/>
              </a:cxn>
              <a:cxn ang="0">
                <a:pos x="connsiteX2344" y="connsiteY2344"/>
              </a:cxn>
              <a:cxn ang="0">
                <a:pos x="connsiteX2345" y="connsiteY2345"/>
              </a:cxn>
              <a:cxn ang="0">
                <a:pos x="connsiteX2346" y="connsiteY2346"/>
              </a:cxn>
              <a:cxn ang="0">
                <a:pos x="connsiteX2347" y="connsiteY2347"/>
              </a:cxn>
              <a:cxn ang="0">
                <a:pos x="connsiteX2348" y="connsiteY2348"/>
              </a:cxn>
              <a:cxn ang="0">
                <a:pos x="connsiteX2349" y="connsiteY2349"/>
              </a:cxn>
              <a:cxn ang="0">
                <a:pos x="connsiteX2350" y="connsiteY2350"/>
              </a:cxn>
              <a:cxn ang="0">
                <a:pos x="connsiteX2351" y="connsiteY2351"/>
              </a:cxn>
              <a:cxn ang="0">
                <a:pos x="connsiteX2352" y="connsiteY2352"/>
              </a:cxn>
              <a:cxn ang="0">
                <a:pos x="connsiteX2353" y="connsiteY2353"/>
              </a:cxn>
              <a:cxn ang="0">
                <a:pos x="connsiteX2354" y="connsiteY2354"/>
              </a:cxn>
              <a:cxn ang="0">
                <a:pos x="connsiteX2355" y="connsiteY2355"/>
              </a:cxn>
              <a:cxn ang="0">
                <a:pos x="connsiteX2356" y="connsiteY2356"/>
              </a:cxn>
              <a:cxn ang="0">
                <a:pos x="connsiteX2357" y="connsiteY2357"/>
              </a:cxn>
              <a:cxn ang="0">
                <a:pos x="connsiteX2358" y="connsiteY2358"/>
              </a:cxn>
              <a:cxn ang="0">
                <a:pos x="connsiteX2359" y="connsiteY2359"/>
              </a:cxn>
              <a:cxn ang="0">
                <a:pos x="connsiteX2360" y="connsiteY2360"/>
              </a:cxn>
              <a:cxn ang="0">
                <a:pos x="connsiteX2361" y="connsiteY2361"/>
              </a:cxn>
              <a:cxn ang="0">
                <a:pos x="connsiteX2362" y="connsiteY2362"/>
              </a:cxn>
              <a:cxn ang="0">
                <a:pos x="connsiteX2363" y="connsiteY2363"/>
              </a:cxn>
              <a:cxn ang="0">
                <a:pos x="connsiteX2364" y="connsiteY2364"/>
              </a:cxn>
              <a:cxn ang="0">
                <a:pos x="connsiteX2365" y="connsiteY2365"/>
              </a:cxn>
              <a:cxn ang="0">
                <a:pos x="connsiteX2366" y="connsiteY2366"/>
              </a:cxn>
              <a:cxn ang="0">
                <a:pos x="connsiteX2367" y="connsiteY2367"/>
              </a:cxn>
              <a:cxn ang="0">
                <a:pos x="connsiteX2368" y="connsiteY2368"/>
              </a:cxn>
              <a:cxn ang="0">
                <a:pos x="connsiteX2369" y="connsiteY2369"/>
              </a:cxn>
              <a:cxn ang="0">
                <a:pos x="connsiteX2370" y="connsiteY2370"/>
              </a:cxn>
              <a:cxn ang="0">
                <a:pos x="connsiteX2371" y="connsiteY2371"/>
              </a:cxn>
              <a:cxn ang="0">
                <a:pos x="connsiteX2372" y="connsiteY2372"/>
              </a:cxn>
              <a:cxn ang="0">
                <a:pos x="connsiteX2373" y="connsiteY2373"/>
              </a:cxn>
              <a:cxn ang="0">
                <a:pos x="connsiteX2374" y="connsiteY2374"/>
              </a:cxn>
              <a:cxn ang="0">
                <a:pos x="connsiteX2375" y="connsiteY2375"/>
              </a:cxn>
              <a:cxn ang="0">
                <a:pos x="connsiteX2376" y="connsiteY2376"/>
              </a:cxn>
              <a:cxn ang="0">
                <a:pos x="connsiteX2377" y="connsiteY2377"/>
              </a:cxn>
              <a:cxn ang="0">
                <a:pos x="connsiteX2378" y="connsiteY2378"/>
              </a:cxn>
              <a:cxn ang="0">
                <a:pos x="connsiteX2379" y="connsiteY2379"/>
              </a:cxn>
              <a:cxn ang="0">
                <a:pos x="connsiteX2380" y="connsiteY2380"/>
              </a:cxn>
              <a:cxn ang="0">
                <a:pos x="connsiteX2381" y="connsiteY2381"/>
              </a:cxn>
              <a:cxn ang="0">
                <a:pos x="connsiteX2382" y="connsiteY2382"/>
              </a:cxn>
              <a:cxn ang="0">
                <a:pos x="connsiteX2383" y="connsiteY2383"/>
              </a:cxn>
              <a:cxn ang="0">
                <a:pos x="connsiteX2384" y="connsiteY2384"/>
              </a:cxn>
              <a:cxn ang="0">
                <a:pos x="connsiteX2385" y="connsiteY2385"/>
              </a:cxn>
              <a:cxn ang="0">
                <a:pos x="connsiteX2386" y="connsiteY2386"/>
              </a:cxn>
              <a:cxn ang="0">
                <a:pos x="connsiteX2387" y="connsiteY2387"/>
              </a:cxn>
              <a:cxn ang="0">
                <a:pos x="connsiteX2388" y="connsiteY2388"/>
              </a:cxn>
              <a:cxn ang="0">
                <a:pos x="connsiteX2389" y="connsiteY2389"/>
              </a:cxn>
              <a:cxn ang="0">
                <a:pos x="connsiteX2390" y="connsiteY2390"/>
              </a:cxn>
              <a:cxn ang="0">
                <a:pos x="connsiteX2391" y="connsiteY2391"/>
              </a:cxn>
              <a:cxn ang="0">
                <a:pos x="connsiteX2392" y="connsiteY2392"/>
              </a:cxn>
              <a:cxn ang="0">
                <a:pos x="connsiteX2393" y="connsiteY2393"/>
              </a:cxn>
              <a:cxn ang="0">
                <a:pos x="connsiteX2394" y="connsiteY2394"/>
              </a:cxn>
              <a:cxn ang="0">
                <a:pos x="connsiteX2395" y="connsiteY2395"/>
              </a:cxn>
              <a:cxn ang="0">
                <a:pos x="connsiteX2396" y="connsiteY2396"/>
              </a:cxn>
              <a:cxn ang="0">
                <a:pos x="connsiteX2397" y="connsiteY2397"/>
              </a:cxn>
              <a:cxn ang="0">
                <a:pos x="connsiteX2398" y="connsiteY2398"/>
              </a:cxn>
              <a:cxn ang="0">
                <a:pos x="connsiteX2399" y="connsiteY2399"/>
              </a:cxn>
              <a:cxn ang="0">
                <a:pos x="connsiteX2400" y="connsiteY2400"/>
              </a:cxn>
              <a:cxn ang="0">
                <a:pos x="connsiteX2401" y="connsiteY2401"/>
              </a:cxn>
              <a:cxn ang="0">
                <a:pos x="connsiteX2402" y="connsiteY2402"/>
              </a:cxn>
              <a:cxn ang="0">
                <a:pos x="connsiteX2403" y="connsiteY2403"/>
              </a:cxn>
              <a:cxn ang="0">
                <a:pos x="connsiteX2404" y="connsiteY2404"/>
              </a:cxn>
              <a:cxn ang="0">
                <a:pos x="connsiteX2405" y="connsiteY2405"/>
              </a:cxn>
              <a:cxn ang="0">
                <a:pos x="connsiteX2406" y="connsiteY2406"/>
              </a:cxn>
              <a:cxn ang="0">
                <a:pos x="connsiteX2407" y="connsiteY2407"/>
              </a:cxn>
              <a:cxn ang="0">
                <a:pos x="connsiteX2408" y="connsiteY2408"/>
              </a:cxn>
              <a:cxn ang="0">
                <a:pos x="connsiteX2409" y="connsiteY2409"/>
              </a:cxn>
              <a:cxn ang="0">
                <a:pos x="connsiteX2410" y="connsiteY2410"/>
              </a:cxn>
              <a:cxn ang="0">
                <a:pos x="connsiteX2411" y="connsiteY2411"/>
              </a:cxn>
              <a:cxn ang="0">
                <a:pos x="connsiteX2412" y="connsiteY2412"/>
              </a:cxn>
              <a:cxn ang="0">
                <a:pos x="connsiteX2413" y="connsiteY2413"/>
              </a:cxn>
              <a:cxn ang="0">
                <a:pos x="connsiteX2414" y="connsiteY2414"/>
              </a:cxn>
              <a:cxn ang="0">
                <a:pos x="connsiteX2415" y="connsiteY2415"/>
              </a:cxn>
              <a:cxn ang="0">
                <a:pos x="connsiteX2416" y="connsiteY2416"/>
              </a:cxn>
              <a:cxn ang="0">
                <a:pos x="connsiteX2417" y="connsiteY2417"/>
              </a:cxn>
              <a:cxn ang="0">
                <a:pos x="connsiteX2418" y="connsiteY2418"/>
              </a:cxn>
              <a:cxn ang="0">
                <a:pos x="connsiteX2419" y="connsiteY2419"/>
              </a:cxn>
              <a:cxn ang="0">
                <a:pos x="connsiteX2420" y="connsiteY2420"/>
              </a:cxn>
              <a:cxn ang="0">
                <a:pos x="connsiteX2421" y="connsiteY2421"/>
              </a:cxn>
              <a:cxn ang="0">
                <a:pos x="connsiteX2422" y="connsiteY2422"/>
              </a:cxn>
              <a:cxn ang="0">
                <a:pos x="connsiteX2423" y="connsiteY2423"/>
              </a:cxn>
              <a:cxn ang="0">
                <a:pos x="connsiteX2424" y="connsiteY2424"/>
              </a:cxn>
              <a:cxn ang="0">
                <a:pos x="connsiteX2425" y="connsiteY2425"/>
              </a:cxn>
              <a:cxn ang="0">
                <a:pos x="connsiteX2426" y="connsiteY2426"/>
              </a:cxn>
              <a:cxn ang="0">
                <a:pos x="connsiteX2427" y="connsiteY2427"/>
              </a:cxn>
              <a:cxn ang="0">
                <a:pos x="connsiteX2428" y="connsiteY2428"/>
              </a:cxn>
              <a:cxn ang="0">
                <a:pos x="connsiteX2429" y="connsiteY2429"/>
              </a:cxn>
              <a:cxn ang="0">
                <a:pos x="connsiteX2430" y="connsiteY2430"/>
              </a:cxn>
              <a:cxn ang="0">
                <a:pos x="connsiteX2431" y="connsiteY2431"/>
              </a:cxn>
              <a:cxn ang="0">
                <a:pos x="connsiteX2432" y="connsiteY2432"/>
              </a:cxn>
              <a:cxn ang="0">
                <a:pos x="connsiteX2433" y="connsiteY2433"/>
              </a:cxn>
              <a:cxn ang="0">
                <a:pos x="connsiteX2434" y="connsiteY2434"/>
              </a:cxn>
              <a:cxn ang="0">
                <a:pos x="connsiteX2435" y="connsiteY2435"/>
              </a:cxn>
              <a:cxn ang="0">
                <a:pos x="connsiteX2436" y="connsiteY2436"/>
              </a:cxn>
              <a:cxn ang="0">
                <a:pos x="connsiteX2437" y="connsiteY2437"/>
              </a:cxn>
              <a:cxn ang="0">
                <a:pos x="connsiteX2438" y="connsiteY2438"/>
              </a:cxn>
              <a:cxn ang="0">
                <a:pos x="connsiteX2439" y="connsiteY2439"/>
              </a:cxn>
              <a:cxn ang="0">
                <a:pos x="connsiteX2440" y="connsiteY2440"/>
              </a:cxn>
              <a:cxn ang="0">
                <a:pos x="connsiteX2441" y="connsiteY2441"/>
              </a:cxn>
              <a:cxn ang="0">
                <a:pos x="connsiteX2442" y="connsiteY2442"/>
              </a:cxn>
              <a:cxn ang="0">
                <a:pos x="connsiteX2443" y="connsiteY2443"/>
              </a:cxn>
              <a:cxn ang="0">
                <a:pos x="connsiteX2444" y="connsiteY2444"/>
              </a:cxn>
              <a:cxn ang="0">
                <a:pos x="connsiteX2445" y="connsiteY2445"/>
              </a:cxn>
              <a:cxn ang="0">
                <a:pos x="connsiteX2446" y="connsiteY2446"/>
              </a:cxn>
              <a:cxn ang="0">
                <a:pos x="connsiteX2447" y="connsiteY2447"/>
              </a:cxn>
              <a:cxn ang="0">
                <a:pos x="connsiteX2448" y="connsiteY2448"/>
              </a:cxn>
              <a:cxn ang="0">
                <a:pos x="connsiteX2449" y="connsiteY2449"/>
              </a:cxn>
              <a:cxn ang="0">
                <a:pos x="connsiteX2450" y="connsiteY2450"/>
              </a:cxn>
              <a:cxn ang="0">
                <a:pos x="connsiteX2451" y="connsiteY2451"/>
              </a:cxn>
              <a:cxn ang="0">
                <a:pos x="connsiteX2452" y="connsiteY2452"/>
              </a:cxn>
              <a:cxn ang="0">
                <a:pos x="connsiteX2453" y="connsiteY2453"/>
              </a:cxn>
              <a:cxn ang="0">
                <a:pos x="connsiteX2454" y="connsiteY2454"/>
              </a:cxn>
              <a:cxn ang="0">
                <a:pos x="connsiteX2455" y="connsiteY2455"/>
              </a:cxn>
              <a:cxn ang="0">
                <a:pos x="connsiteX2456" y="connsiteY2456"/>
              </a:cxn>
              <a:cxn ang="0">
                <a:pos x="connsiteX2457" y="connsiteY2457"/>
              </a:cxn>
              <a:cxn ang="0">
                <a:pos x="connsiteX2458" y="connsiteY2458"/>
              </a:cxn>
              <a:cxn ang="0">
                <a:pos x="connsiteX2459" y="connsiteY2459"/>
              </a:cxn>
              <a:cxn ang="0">
                <a:pos x="connsiteX2460" y="connsiteY2460"/>
              </a:cxn>
              <a:cxn ang="0">
                <a:pos x="connsiteX2461" y="connsiteY2461"/>
              </a:cxn>
              <a:cxn ang="0">
                <a:pos x="connsiteX2462" y="connsiteY2462"/>
              </a:cxn>
              <a:cxn ang="0">
                <a:pos x="connsiteX2463" y="connsiteY2463"/>
              </a:cxn>
              <a:cxn ang="0">
                <a:pos x="connsiteX2464" y="connsiteY2464"/>
              </a:cxn>
              <a:cxn ang="0">
                <a:pos x="connsiteX2465" y="connsiteY2465"/>
              </a:cxn>
              <a:cxn ang="0">
                <a:pos x="connsiteX2466" y="connsiteY2466"/>
              </a:cxn>
              <a:cxn ang="0">
                <a:pos x="connsiteX2467" y="connsiteY2467"/>
              </a:cxn>
              <a:cxn ang="0">
                <a:pos x="connsiteX2468" y="connsiteY2468"/>
              </a:cxn>
              <a:cxn ang="0">
                <a:pos x="connsiteX2469" y="connsiteY2469"/>
              </a:cxn>
              <a:cxn ang="0">
                <a:pos x="connsiteX2470" y="connsiteY2470"/>
              </a:cxn>
              <a:cxn ang="0">
                <a:pos x="connsiteX2471" y="connsiteY2471"/>
              </a:cxn>
              <a:cxn ang="0">
                <a:pos x="connsiteX2472" y="connsiteY2472"/>
              </a:cxn>
              <a:cxn ang="0">
                <a:pos x="connsiteX2473" y="connsiteY2473"/>
              </a:cxn>
              <a:cxn ang="0">
                <a:pos x="connsiteX2474" y="connsiteY2474"/>
              </a:cxn>
              <a:cxn ang="0">
                <a:pos x="connsiteX2475" y="connsiteY2475"/>
              </a:cxn>
              <a:cxn ang="0">
                <a:pos x="connsiteX2476" y="connsiteY2476"/>
              </a:cxn>
              <a:cxn ang="0">
                <a:pos x="connsiteX2477" y="connsiteY2477"/>
              </a:cxn>
              <a:cxn ang="0">
                <a:pos x="connsiteX2478" y="connsiteY2478"/>
              </a:cxn>
              <a:cxn ang="0">
                <a:pos x="connsiteX2479" y="connsiteY2479"/>
              </a:cxn>
              <a:cxn ang="0">
                <a:pos x="connsiteX2480" y="connsiteY2480"/>
              </a:cxn>
              <a:cxn ang="0">
                <a:pos x="connsiteX2481" y="connsiteY2481"/>
              </a:cxn>
              <a:cxn ang="0">
                <a:pos x="connsiteX2482" y="connsiteY2482"/>
              </a:cxn>
              <a:cxn ang="0">
                <a:pos x="connsiteX2483" y="connsiteY2483"/>
              </a:cxn>
              <a:cxn ang="0">
                <a:pos x="connsiteX2484" y="connsiteY2484"/>
              </a:cxn>
              <a:cxn ang="0">
                <a:pos x="connsiteX2485" y="connsiteY2485"/>
              </a:cxn>
              <a:cxn ang="0">
                <a:pos x="connsiteX2486" y="connsiteY2486"/>
              </a:cxn>
              <a:cxn ang="0">
                <a:pos x="connsiteX2487" y="connsiteY2487"/>
              </a:cxn>
              <a:cxn ang="0">
                <a:pos x="connsiteX2488" y="connsiteY2488"/>
              </a:cxn>
              <a:cxn ang="0">
                <a:pos x="connsiteX2489" y="connsiteY2489"/>
              </a:cxn>
              <a:cxn ang="0">
                <a:pos x="connsiteX2490" y="connsiteY2490"/>
              </a:cxn>
              <a:cxn ang="0">
                <a:pos x="connsiteX2491" y="connsiteY2491"/>
              </a:cxn>
              <a:cxn ang="0">
                <a:pos x="connsiteX2492" y="connsiteY2492"/>
              </a:cxn>
              <a:cxn ang="0">
                <a:pos x="connsiteX2493" y="connsiteY2493"/>
              </a:cxn>
              <a:cxn ang="0">
                <a:pos x="connsiteX2494" y="connsiteY2494"/>
              </a:cxn>
              <a:cxn ang="0">
                <a:pos x="connsiteX2495" y="connsiteY2495"/>
              </a:cxn>
              <a:cxn ang="0">
                <a:pos x="connsiteX2496" y="connsiteY2496"/>
              </a:cxn>
              <a:cxn ang="0">
                <a:pos x="connsiteX2497" y="connsiteY2497"/>
              </a:cxn>
              <a:cxn ang="0">
                <a:pos x="connsiteX2498" y="connsiteY2498"/>
              </a:cxn>
              <a:cxn ang="0">
                <a:pos x="connsiteX2499" y="connsiteY2499"/>
              </a:cxn>
              <a:cxn ang="0">
                <a:pos x="connsiteX2500" y="connsiteY2500"/>
              </a:cxn>
              <a:cxn ang="0">
                <a:pos x="connsiteX2501" y="connsiteY2501"/>
              </a:cxn>
              <a:cxn ang="0">
                <a:pos x="connsiteX2502" y="connsiteY2502"/>
              </a:cxn>
              <a:cxn ang="0">
                <a:pos x="connsiteX2503" y="connsiteY2503"/>
              </a:cxn>
              <a:cxn ang="0">
                <a:pos x="connsiteX2504" y="connsiteY2504"/>
              </a:cxn>
              <a:cxn ang="0">
                <a:pos x="connsiteX2505" y="connsiteY2505"/>
              </a:cxn>
              <a:cxn ang="0">
                <a:pos x="connsiteX2506" y="connsiteY2506"/>
              </a:cxn>
              <a:cxn ang="0">
                <a:pos x="connsiteX2507" y="connsiteY2507"/>
              </a:cxn>
              <a:cxn ang="0">
                <a:pos x="connsiteX2508" y="connsiteY2508"/>
              </a:cxn>
              <a:cxn ang="0">
                <a:pos x="connsiteX2509" y="connsiteY2509"/>
              </a:cxn>
              <a:cxn ang="0">
                <a:pos x="connsiteX2510" y="connsiteY2510"/>
              </a:cxn>
              <a:cxn ang="0">
                <a:pos x="connsiteX2511" y="connsiteY2511"/>
              </a:cxn>
              <a:cxn ang="0">
                <a:pos x="connsiteX2512" y="connsiteY2512"/>
              </a:cxn>
              <a:cxn ang="0">
                <a:pos x="connsiteX2513" y="connsiteY2513"/>
              </a:cxn>
              <a:cxn ang="0">
                <a:pos x="connsiteX2514" y="connsiteY2514"/>
              </a:cxn>
              <a:cxn ang="0">
                <a:pos x="connsiteX2515" y="connsiteY2515"/>
              </a:cxn>
              <a:cxn ang="0">
                <a:pos x="connsiteX2516" y="connsiteY2516"/>
              </a:cxn>
              <a:cxn ang="0">
                <a:pos x="connsiteX2517" y="connsiteY2517"/>
              </a:cxn>
              <a:cxn ang="0">
                <a:pos x="connsiteX2518" y="connsiteY2518"/>
              </a:cxn>
              <a:cxn ang="0">
                <a:pos x="connsiteX2519" y="connsiteY2519"/>
              </a:cxn>
              <a:cxn ang="0">
                <a:pos x="connsiteX2520" y="connsiteY2520"/>
              </a:cxn>
              <a:cxn ang="0">
                <a:pos x="connsiteX2521" y="connsiteY2521"/>
              </a:cxn>
              <a:cxn ang="0">
                <a:pos x="connsiteX2522" y="connsiteY2522"/>
              </a:cxn>
              <a:cxn ang="0">
                <a:pos x="connsiteX2523" y="connsiteY2523"/>
              </a:cxn>
              <a:cxn ang="0">
                <a:pos x="connsiteX2524" y="connsiteY2524"/>
              </a:cxn>
              <a:cxn ang="0">
                <a:pos x="connsiteX2525" y="connsiteY2525"/>
              </a:cxn>
              <a:cxn ang="0">
                <a:pos x="connsiteX2526" y="connsiteY2526"/>
              </a:cxn>
              <a:cxn ang="0">
                <a:pos x="connsiteX2527" y="connsiteY2527"/>
              </a:cxn>
              <a:cxn ang="0">
                <a:pos x="connsiteX2528" y="connsiteY2528"/>
              </a:cxn>
              <a:cxn ang="0">
                <a:pos x="connsiteX2529" y="connsiteY2529"/>
              </a:cxn>
              <a:cxn ang="0">
                <a:pos x="connsiteX2530" y="connsiteY2530"/>
              </a:cxn>
              <a:cxn ang="0">
                <a:pos x="connsiteX2531" y="connsiteY2531"/>
              </a:cxn>
              <a:cxn ang="0">
                <a:pos x="connsiteX2532" y="connsiteY2532"/>
              </a:cxn>
              <a:cxn ang="0">
                <a:pos x="connsiteX2533" y="connsiteY2533"/>
              </a:cxn>
              <a:cxn ang="0">
                <a:pos x="connsiteX2534" y="connsiteY2534"/>
              </a:cxn>
              <a:cxn ang="0">
                <a:pos x="connsiteX2535" y="connsiteY2535"/>
              </a:cxn>
              <a:cxn ang="0">
                <a:pos x="connsiteX2536" y="connsiteY2536"/>
              </a:cxn>
              <a:cxn ang="0">
                <a:pos x="connsiteX2537" y="connsiteY2537"/>
              </a:cxn>
              <a:cxn ang="0">
                <a:pos x="connsiteX2538" y="connsiteY2538"/>
              </a:cxn>
              <a:cxn ang="0">
                <a:pos x="connsiteX2539" y="connsiteY2539"/>
              </a:cxn>
              <a:cxn ang="0">
                <a:pos x="connsiteX2540" y="connsiteY2540"/>
              </a:cxn>
              <a:cxn ang="0">
                <a:pos x="connsiteX2541" y="connsiteY2541"/>
              </a:cxn>
              <a:cxn ang="0">
                <a:pos x="connsiteX2542" y="connsiteY2542"/>
              </a:cxn>
              <a:cxn ang="0">
                <a:pos x="connsiteX2543" y="connsiteY2543"/>
              </a:cxn>
              <a:cxn ang="0">
                <a:pos x="connsiteX2544" y="connsiteY2544"/>
              </a:cxn>
              <a:cxn ang="0">
                <a:pos x="connsiteX2545" y="connsiteY2545"/>
              </a:cxn>
              <a:cxn ang="0">
                <a:pos x="connsiteX2546" y="connsiteY2546"/>
              </a:cxn>
              <a:cxn ang="0">
                <a:pos x="connsiteX2547" y="connsiteY2547"/>
              </a:cxn>
              <a:cxn ang="0">
                <a:pos x="connsiteX2548" y="connsiteY2548"/>
              </a:cxn>
              <a:cxn ang="0">
                <a:pos x="connsiteX2549" y="connsiteY2549"/>
              </a:cxn>
              <a:cxn ang="0">
                <a:pos x="connsiteX2550" y="connsiteY2550"/>
              </a:cxn>
              <a:cxn ang="0">
                <a:pos x="connsiteX2551" y="connsiteY2551"/>
              </a:cxn>
              <a:cxn ang="0">
                <a:pos x="connsiteX2552" y="connsiteY2552"/>
              </a:cxn>
              <a:cxn ang="0">
                <a:pos x="connsiteX2553" y="connsiteY2553"/>
              </a:cxn>
              <a:cxn ang="0">
                <a:pos x="connsiteX2554" y="connsiteY2554"/>
              </a:cxn>
              <a:cxn ang="0">
                <a:pos x="connsiteX2555" y="connsiteY2555"/>
              </a:cxn>
              <a:cxn ang="0">
                <a:pos x="connsiteX2556" y="connsiteY2556"/>
              </a:cxn>
              <a:cxn ang="0">
                <a:pos x="connsiteX2557" y="connsiteY2557"/>
              </a:cxn>
              <a:cxn ang="0">
                <a:pos x="connsiteX2558" y="connsiteY2558"/>
              </a:cxn>
              <a:cxn ang="0">
                <a:pos x="connsiteX2559" y="connsiteY2559"/>
              </a:cxn>
              <a:cxn ang="0">
                <a:pos x="connsiteX2560" y="connsiteY2560"/>
              </a:cxn>
              <a:cxn ang="0">
                <a:pos x="connsiteX2561" y="connsiteY2561"/>
              </a:cxn>
              <a:cxn ang="0">
                <a:pos x="connsiteX2562" y="connsiteY2562"/>
              </a:cxn>
              <a:cxn ang="0">
                <a:pos x="connsiteX2563" y="connsiteY2563"/>
              </a:cxn>
              <a:cxn ang="0">
                <a:pos x="connsiteX2564" y="connsiteY2564"/>
              </a:cxn>
              <a:cxn ang="0">
                <a:pos x="connsiteX2565" y="connsiteY2565"/>
              </a:cxn>
              <a:cxn ang="0">
                <a:pos x="connsiteX2566" y="connsiteY2566"/>
              </a:cxn>
              <a:cxn ang="0">
                <a:pos x="connsiteX2567" y="connsiteY2567"/>
              </a:cxn>
              <a:cxn ang="0">
                <a:pos x="connsiteX2568" y="connsiteY2568"/>
              </a:cxn>
              <a:cxn ang="0">
                <a:pos x="connsiteX2569" y="connsiteY2569"/>
              </a:cxn>
              <a:cxn ang="0">
                <a:pos x="connsiteX2570" y="connsiteY2570"/>
              </a:cxn>
              <a:cxn ang="0">
                <a:pos x="connsiteX2571" y="connsiteY2571"/>
              </a:cxn>
              <a:cxn ang="0">
                <a:pos x="connsiteX2572" y="connsiteY2572"/>
              </a:cxn>
              <a:cxn ang="0">
                <a:pos x="connsiteX2573" y="connsiteY2573"/>
              </a:cxn>
              <a:cxn ang="0">
                <a:pos x="connsiteX2574" y="connsiteY2574"/>
              </a:cxn>
              <a:cxn ang="0">
                <a:pos x="connsiteX2575" y="connsiteY2575"/>
              </a:cxn>
              <a:cxn ang="0">
                <a:pos x="connsiteX2576" y="connsiteY2576"/>
              </a:cxn>
              <a:cxn ang="0">
                <a:pos x="connsiteX2577" y="connsiteY2577"/>
              </a:cxn>
              <a:cxn ang="0">
                <a:pos x="connsiteX2578" y="connsiteY2578"/>
              </a:cxn>
              <a:cxn ang="0">
                <a:pos x="connsiteX2579" y="connsiteY2579"/>
              </a:cxn>
              <a:cxn ang="0">
                <a:pos x="connsiteX2580" y="connsiteY2580"/>
              </a:cxn>
              <a:cxn ang="0">
                <a:pos x="connsiteX2581" y="connsiteY2581"/>
              </a:cxn>
              <a:cxn ang="0">
                <a:pos x="connsiteX2582" y="connsiteY2582"/>
              </a:cxn>
              <a:cxn ang="0">
                <a:pos x="connsiteX2583" y="connsiteY2583"/>
              </a:cxn>
              <a:cxn ang="0">
                <a:pos x="connsiteX2584" y="connsiteY2584"/>
              </a:cxn>
              <a:cxn ang="0">
                <a:pos x="connsiteX2585" y="connsiteY2585"/>
              </a:cxn>
              <a:cxn ang="0">
                <a:pos x="connsiteX2586" y="connsiteY2586"/>
              </a:cxn>
              <a:cxn ang="0">
                <a:pos x="connsiteX2587" y="connsiteY2587"/>
              </a:cxn>
              <a:cxn ang="0">
                <a:pos x="connsiteX2588" y="connsiteY2588"/>
              </a:cxn>
              <a:cxn ang="0">
                <a:pos x="connsiteX2589" y="connsiteY2589"/>
              </a:cxn>
              <a:cxn ang="0">
                <a:pos x="connsiteX2590" y="connsiteY2590"/>
              </a:cxn>
              <a:cxn ang="0">
                <a:pos x="connsiteX2591" y="connsiteY2591"/>
              </a:cxn>
              <a:cxn ang="0">
                <a:pos x="connsiteX2592" y="connsiteY2592"/>
              </a:cxn>
              <a:cxn ang="0">
                <a:pos x="connsiteX2593" y="connsiteY2593"/>
              </a:cxn>
              <a:cxn ang="0">
                <a:pos x="connsiteX2594" y="connsiteY2594"/>
              </a:cxn>
              <a:cxn ang="0">
                <a:pos x="connsiteX2595" y="connsiteY2595"/>
              </a:cxn>
              <a:cxn ang="0">
                <a:pos x="connsiteX2596" y="connsiteY2596"/>
              </a:cxn>
              <a:cxn ang="0">
                <a:pos x="connsiteX2597" y="connsiteY2597"/>
              </a:cxn>
              <a:cxn ang="0">
                <a:pos x="connsiteX2598" y="connsiteY2598"/>
              </a:cxn>
              <a:cxn ang="0">
                <a:pos x="connsiteX2599" y="connsiteY2599"/>
              </a:cxn>
              <a:cxn ang="0">
                <a:pos x="connsiteX2600" y="connsiteY2600"/>
              </a:cxn>
              <a:cxn ang="0">
                <a:pos x="connsiteX2601" y="connsiteY2601"/>
              </a:cxn>
              <a:cxn ang="0">
                <a:pos x="connsiteX2602" y="connsiteY2602"/>
              </a:cxn>
              <a:cxn ang="0">
                <a:pos x="connsiteX2603" y="connsiteY2603"/>
              </a:cxn>
              <a:cxn ang="0">
                <a:pos x="connsiteX2604" y="connsiteY2604"/>
              </a:cxn>
              <a:cxn ang="0">
                <a:pos x="connsiteX2605" y="connsiteY2605"/>
              </a:cxn>
              <a:cxn ang="0">
                <a:pos x="connsiteX2606" y="connsiteY2606"/>
              </a:cxn>
              <a:cxn ang="0">
                <a:pos x="connsiteX2607" y="connsiteY2607"/>
              </a:cxn>
              <a:cxn ang="0">
                <a:pos x="connsiteX2608" y="connsiteY2608"/>
              </a:cxn>
              <a:cxn ang="0">
                <a:pos x="connsiteX2609" y="connsiteY2609"/>
              </a:cxn>
              <a:cxn ang="0">
                <a:pos x="connsiteX2610" y="connsiteY2610"/>
              </a:cxn>
              <a:cxn ang="0">
                <a:pos x="connsiteX2611" y="connsiteY2611"/>
              </a:cxn>
              <a:cxn ang="0">
                <a:pos x="connsiteX2612" y="connsiteY2612"/>
              </a:cxn>
              <a:cxn ang="0">
                <a:pos x="connsiteX2613" y="connsiteY2613"/>
              </a:cxn>
              <a:cxn ang="0">
                <a:pos x="connsiteX2614" y="connsiteY2614"/>
              </a:cxn>
              <a:cxn ang="0">
                <a:pos x="connsiteX2615" y="connsiteY2615"/>
              </a:cxn>
              <a:cxn ang="0">
                <a:pos x="connsiteX2616" y="connsiteY2616"/>
              </a:cxn>
              <a:cxn ang="0">
                <a:pos x="connsiteX2617" y="connsiteY2617"/>
              </a:cxn>
              <a:cxn ang="0">
                <a:pos x="connsiteX2618" y="connsiteY2618"/>
              </a:cxn>
              <a:cxn ang="0">
                <a:pos x="connsiteX2619" y="connsiteY2619"/>
              </a:cxn>
              <a:cxn ang="0">
                <a:pos x="connsiteX2620" y="connsiteY2620"/>
              </a:cxn>
              <a:cxn ang="0">
                <a:pos x="connsiteX2621" y="connsiteY2621"/>
              </a:cxn>
            </a:cxnLst>
            <a:rect l="l" t="t" r="r" b="b"/>
            <a:pathLst>
              <a:path w="5181600" h="4186237">
                <a:moveTo>
                  <a:pt x="284948" y="0"/>
                </a:moveTo>
                <a:lnTo>
                  <a:pt x="288653" y="162"/>
                </a:lnTo>
                <a:lnTo>
                  <a:pt x="293031" y="323"/>
                </a:lnTo>
                <a:lnTo>
                  <a:pt x="296736" y="485"/>
                </a:lnTo>
                <a:lnTo>
                  <a:pt x="300778" y="1131"/>
                </a:lnTo>
                <a:lnTo>
                  <a:pt x="304820" y="1615"/>
                </a:lnTo>
                <a:lnTo>
                  <a:pt x="308862" y="2584"/>
                </a:lnTo>
                <a:lnTo>
                  <a:pt x="312567" y="3715"/>
                </a:lnTo>
                <a:lnTo>
                  <a:pt x="316609" y="4845"/>
                </a:lnTo>
                <a:lnTo>
                  <a:pt x="320650" y="6299"/>
                </a:lnTo>
                <a:lnTo>
                  <a:pt x="324355" y="7914"/>
                </a:lnTo>
                <a:lnTo>
                  <a:pt x="328397" y="10014"/>
                </a:lnTo>
                <a:lnTo>
                  <a:pt x="335807" y="7914"/>
                </a:lnTo>
                <a:lnTo>
                  <a:pt x="342880" y="6299"/>
                </a:lnTo>
                <a:lnTo>
                  <a:pt x="350290" y="5007"/>
                </a:lnTo>
                <a:lnTo>
                  <a:pt x="357027" y="3876"/>
                </a:lnTo>
                <a:lnTo>
                  <a:pt x="364100" y="3069"/>
                </a:lnTo>
                <a:lnTo>
                  <a:pt x="370836" y="2423"/>
                </a:lnTo>
                <a:lnTo>
                  <a:pt x="377909" y="2261"/>
                </a:lnTo>
                <a:lnTo>
                  <a:pt x="384309" y="2100"/>
                </a:lnTo>
                <a:lnTo>
                  <a:pt x="391382" y="2261"/>
                </a:lnTo>
                <a:lnTo>
                  <a:pt x="397782" y="2584"/>
                </a:lnTo>
                <a:lnTo>
                  <a:pt x="404518" y="3069"/>
                </a:lnTo>
                <a:lnTo>
                  <a:pt x="410918" y="3876"/>
                </a:lnTo>
                <a:lnTo>
                  <a:pt x="416980" y="4845"/>
                </a:lnTo>
                <a:lnTo>
                  <a:pt x="423717" y="5653"/>
                </a:lnTo>
                <a:lnTo>
                  <a:pt x="429779" y="6945"/>
                </a:lnTo>
                <a:lnTo>
                  <a:pt x="436179" y="8237"/>
                </a:lnTo>
                <a:lnTo>
                  <a:pt x="442578" y="9691"/>
                </a:lnTo>
                <a:lnTo>
                  <a:pt x="448641" y="11467"/>
                </a:lnTo>
                <a:lnTo>
                  <a:pt x="460767" y="14697"/>
                </a:lnTo>
                <a:lnTo>
                  <a:pt x="473229" y="18573"/>
                </a:lnTo>
                <a:lnTo>
                  <a:pt x="485017" y="22449"/>
                </a:lnTo>
                <a:lnTo>
                  <a:pt x="509268" y="30525"/>
                </a:lnTo>
                <a:lnTo>
                  <a:pt x="521057" y="34562"/>
                </a:lnTo>
                <a:lnTo>
                  <a:pt x="533519" y="38439"/>
                </a:lnTo>
                <a:lnTo>
                  <a:pt x="534866" y="35854"/>
                </a:lnTo>
                <a:lnTo>
                  <a:pt x="536887" y="33755"/>
                </a:lnTo>
                <a:lnTo>
                  <a:pt x="538908" y="31817"/>
                </a:lnTo>
                <a:lnTo>
                  <a:pt x="540592" y="30202"/>
                </a:lnTo>
                <a:lnTo>
                  <a:pt x="542950" y="29071"/>
                </a:lnTo>
                <a:lnTo>
                  <a:pt x="545308" y="28102"/>
                </a:lnTo>
                <a:lnTo>
                  <a:pt x="547665" y="27618"/>
                </a:lnTo>
                <a:lnTo>
                  <a:pt x="550023" y="27295"/>
                </a:lnTo>
                <a:lnTo>
                  <a:pt x="552381" y="27295"/>
                </a:lnTo>
                <a:lnTo>
                  <a:pt x="554402" y="27618"/>
                </a:lnTo>
                <a:lnTo>
                  <a:pt x="556760" y="28425"/>
                </a:lnTo>
                <a:lnTo>
                  <a:pt x="558780" y="29071"/>
                </a:lnTo>
                <a:lnTo>
                  <a:pt x="560801" y="30363"/>
                </a:lnTo>
                <a:lnTo>
                  <a:pt x="562485" y="31817"/>
                </a:lnTo>
                <a:lnTo>
                  <a:pt x="564169" y="33593"/>
                </a:lnTo>
                <a:lnTo>
                  <a:pt x="565854" y="35531"/>
                </a:lnTo>
                <a:lnTo>
                  <a:pt x="570569" y="43768"/>
                </a:lnTo>
                <a:lnTo>
                  <a:pt x="576295" y="51682"/>
                </a:lnTo>
                <a:lnTo>
                  <a:pt x="583031" y="59434"/>
                </a:lnTo>
                <a:lnTo>
                  <a:pt x="589768" y="67025"/>
                </a:lnTo>
                <a:lnTo>
                  <a:pt x="597178" y="74454"/>
                </a:lnTo>
                <a:lnTo>
                  <a:pt x="604588" y="81722"/>
                </a:lnTo>
                <a:lnTo>
                  <a:pt x="612671" y="88829"/>
                </a:lnTo>
                <a:lnTo>
                  <a:pt x="620755" y="95935"/>
                </a:lnTo>
                <a:lnTo>
                  <a:pt x="636922" y="109986"/>
                </a:lnTo>
                <a:lnTo>
                  <a:pt x="652752" y="123875"/>
                </a:lnTo>
                <a:lnTo>
                  <a:pt x="660836" y="131143"/>
                </a:lnTo>
                <a:lnTo>
                  <a:pt x="668246" y="138249"/>
                </a:lnTo>
                <a:lnTo>
                  <a:pt x="675656" y="145840"/>
                </a:lnTo>
                <a:lnTo>
                  <a:pt x="682056" y="153431"/>
                </a:lnTo>
                <a:lnTo>
                  <a:pt x="684077" y="156015"/>
                </a:lnTo>
                <a:lnTo>
                  <a:pt x="685761" y="158438"/>
                </a:lnTo>
                <a:lnTo>
                  <a:pt x="687108" y="161022"/>
                </a:lnTo>
                <a:lnTo>
                  <a:pt x="688118" y="163283"/>
                </a:lnTo>
                <a:lnTo>
                  <a:pt x="689129" y="165705"/>
                </a:lnTo>
                <a:lnTo>
                  <a:pt x="689466" y="168128"/>
                </a:lnTo>
                <a:lnTo>
                  <a:pt x="689802" y="170551"/>
                </a:lnTo>
                <a:lnTo>
                  <a:pt x="689466" y="172973"/>
                </a:lnTo>
                <a:lnTo>
                  <a:pt x="689129" y="177657"/>
                </a:lnTo>
                <a:lnTo>
                  <a:pt x="687445" y="182340"/>
                </a:lnTo>
                <a:lnTo>
                  <a:pt x="685087" y="186863"/>
                </a:lnTo>
                <a:lnTo>
                  <a:pt x="682056" y="191708"/>
                </a:lnTo>
                <a:lnTo>
                  <a:pt x="687445" y="196876"/>
                </a:lnTo>
                <a:lnTo>
                  <a:pt x="692497" y="201883"/>
                </a:lnTo>
                <a:lnTo>
                  <a:pt x="697549" y="207212"/>
                </a:lnTo>
                <a:lnTo>
                  <a:pt x="701928" y="212381"/>
                </a:lnTo>
                <a:lnTo>
                  <a:pt x="711022" y="222878"/>
                </a:lnTo>
                <a:lnTo>
                  <a:pt x="718432" y="233699"/>
                </a:lnTo>
                <a:lnTo>
                  <a:pt x="725842" y="244520"/>
                </a:lnTo>
                <a:lnTo>
                  <a:pt x="732241" y="255664"/>
                </a:lnTo>
                <a:lnTo>
                  <a:pt x="738304" y="266808"/>
                </a:lnTo>
                <a:lnTo>
                  <a:pt x="744030" y="278114"/>
                </a:lnTo>
                <a:lnTo>
                  <a:pt x="748409" y="289419"/>
                </a:lnTo>
                <a:lnTo>
                  <a:pt x="753124" y="301047"/>
                </a:lnTo>
                <a:lnTo>
                  <a:pt x="757840" y="312514"/>
                </a:lnTo>
                <a:lnTo>
                  <a:pt x="761545" y="324143"/>
                </a:lnTo>
                <a:lnTo>
                  <a:pt x="769291" y="347561"/>
                </a:lnTo>
                <a:lnTo>
                  <a:pt x="776701" y="370818"/>
                </a:lnTo>
                <a:lnTo>
                  <a:pt x="779396" y="372433"/>
                </a:lnTo>
                <a:lnTo>
                  <a:pt x="781080" y="373725"/>
                </a:lnTo>
                <a:lnTo>
                  <a:pt x="783101" y="375179"/>
                </a:lnTo>
                <a:lnTo>
                  <a:pt x="784448" y="376794"/>
                </a:lnTo>
                <a:lnTo>
                  <a:pt x="785459" y="378247"/>
                </a:lnTo>
                <a:lnTo>
                  <a:pt x="786132" y="379862"/>
                </a:lnTo>
                <a:lnTo>
                  <a:pt x="786469" y="381639"/>
                </a:lnTo>
                <a:lnTo>
                  <a:pt x="786806" y="383254"/>
                </a:lnTo>
                <a:lnTo>
                  <a:pt x="786469" y="386807"/>
                </a:lnTo>
                <a:lnTo>
                  <a:pt x="785459" y="390199"/>
                </a:lnTo>
                <a:lnTo>
                  <a:pt x="784111" y="393752"/>
                </a:lnTo>
                <a:lnTo>
                  <a:pt x="782427" y="397305"/>
                </a:lnTo>
                <a:lnTo>
                  <a:pt x="780743" y="400858"/>
                </a:lnTo>
                <a:lnTo>
                  <a:pt x="779733" y="404411"/>
                </a:lnTo>
                <a:lnTo>
                  <a:pt x="778722" y="407964"/>
                </a:lnTo>
                <a:lnTo>
                  <a:pt x="778722" y="411195"/>
                </a:lnTo>
                <a:lnTo>
                  <a:pt x="778722" y="412810"/>
                </a:lnTo>
                <a:lnTo>
                  <a:pt x="779733" y="414586"/>
                </a:lnTo>
                <a:lnTo>
                  <a:pt x="780406" y="416201"/>
                </a:lnTo>
                <a:lnTo>
                  <a:pt x="782090" y="417655"/>
                </a:lnTo>
                <a:lnTo>
                  <a:pt x="783438" y="419108"/>
                </a:lnTo>
                <a:lnTo>
                  <a:pt x="785459" y="420562"/>
                </a:lnTo>
                <a:lnTo>
                  <a:pt x="788153" y="422015"/>
                </a:lnTo>
                <a:lnTo>
                  <a:pt x="790848" y="423308"/>
                </a:lnTo>
                <a:lnTo>
                  <a:pt x="805668" y="423308"/>
                </a:lnTo>
                <a:lnTo>
                  <a:pt x="808699" y="426538"/>
                </a:lnTo>
                <a:lnTo>
                  <a:pt x="811394" y="429445"/>
                </a:lnTo>
                <a:lnTo>
                  <a:pt x="813751" y="432513"/>
                </a:lnTo>
                <a:lnTo>
                  <a:pt x="815772" y="435743"/>
                </a:lnTo>
                <a:lnTo>
                  <a:pt x="817793" y="438812"/>
                </a:lnTo>
                <a:lnTo>
                  <a:pt x="819140" y="442042"/>
                </a:lnTo>
                <a:lnTo>
                  <a:pt x="821835" y="448341"/>
                </a:lnTo>
                <a:lnTo>
                  <a:pt x="823519" y="455124"/>
                </a:lnTo>
                <a:lnTo>
                  <a:pt x="824866" y="461423"/>
                </a:lnTo>
                <a:lnTo>
                  <a:pt x="825540" y="468045"/>
                </a:lnTo>
                <a:lnTo>
                  <a:pt x="826213" y="474989"/>
                </a:lnTo>
                <a:lnTo>
                  <a:pt x="826550" y="488394"/>
                </a:lnTo>
                <a:lnTo>
                  <a:pt x="827224" y="495016"/>
                </a:lnTo>
                <a:lnTo>
                  <a:pt x="827898" y="501638"/>
                </a:lnTo>
                <a:lnTo>
                  <a:pt x="829245" y="508260"/>
                </a:lnTo>
                <a:lnTo>
                  <a:pt x="830929" y="514720"/>
                </a:lnTo>
                <a:lnTo>
                  <a:pt x="833287" y="521180"/>
                </a:lnTo>
                <a:lnTo>
                  <a:pt x="835308" y="524249"/>
                </a:lnTo>
                <a:lnTo>
                  <a:pt x="836992" y="527479"/>
                </a:lnTo>
                <a:lnTo>
                  <a:pt x="846759" y="527317"/>
                </a:lnTo>
                <a:lnTo>
                  <a:pt x="856864" y="527317"/>
                </a:lnTo>
                <a:lnTo>
                  <a:pt x="860906" y="521665"/>
                </a:lnTo>
                <a:lnTo>
                  <a:pt x="865621" y="516497"/>
                </a:lnTo>
                <a:lnTo>
                  <a:pt x="870337" y="511651"/>
                </a:lnTo>
                <a:lnTo>
                  <a:pt x="875389" y="507129"/>
                </a:lnTo>
                <a:lnTo>
                  <a:pt x="880778" y="502930"/>
                </a:lnTo>
                <a:lnTo>
                  <a:pt x="886504" y="499054"/>
                </a:lnTo>
                <a:lnTo>
                  <a:pt x="892567" y="495824"/>
                </a:lnTo>
                <a:lnTo>
                  <a:pt x="898966" y="492594"/>
                </a:lnTo>
                <a:lnTo>
                  <a:pt x="902671" y="491302"/>
                </a:lnTo>
                <a:lnTo>
                  <a:pt x="906039" y="490171"/>
                </a:lnTo>
                <a:lnTo>
                  <a:pt x="909407" y="489040"/>
                </a:lnTo>
                <a:lnTo>
                  <a:pt x="913112" y="488071"/>
                </a:lnTo>
                <a:lnTo>
                  <a:pt x="917154" y="487264"/>
                </a:lnTo>
                <a:lnTo>
                  <a:pt x="920859" y="486618"/>
                </a:lnTo>
                <a:lnTo>
                  <a:pt x="924901" y="485810"/>
                </a:lnTo>
                <a:lnTo>
                  <a:pt x="928943" y="485487"/>
                </a:lnTo>
                <a:lnTo>
                  <a:pt x="933321" y="485003"/>
                </a:lnTo>
                <a:lnTo>
                  <a:pt x="937363" y="484680"/>
                </a:lnTo>
                <a:lnTo>
                  <a:pt x="942079" y="484680"/>
                </a:lnTo>
                <a:lnTo>
                  <a:pt x="946794" y="484680"/>
                </a:lnTo>
                <a:lnTo>
                  <a:pt x="951173" y="484841"/>
                </a:lnTo>
                <a:lnTo>
                  <a:pt x="956225" y="485326"/>
                </a:lnTo>
                <a:lnTo>
                  <a:pt x="961277" y="485649"/>
                </a:lnTo>
                <a:lnTo>
                  <a:pt x="966330" y="486295"/>
                </a:lnTo>
                <a:lnTo>
                  <a:pt x="990580" y="485326"/>
                </a:lnTo>
                <a:lnTo>
                  <a:pt x="1014494" y="484195"/>
                </a:lnTo>
                <a:lnTo>
                  <a:pt x="1020894" y="484841"/>
                </a:lnTo>
                <a:lnTo>
                  <a:pt x="1027293" y="485487"/>
                </a:lnTo>
                <a:lnTo>
                  <a:pt x="1034030" y="485810"/>
                </a:lnTo>
                <a:lnTo>
                  <a:pt x="1040766" y="485972"/>
                </a:lnTo>
                <a:lnTo>
                  <a:pt x="1053902" y="486133"/>
                </a:lnTo>
                <a:lnTo>
                  <a:pt x="1067375" y="485972"/>
                </a:lnTo>
                <a:lnTo>
                  <a:pt x="1094657" y="485326"/>
                </a:lnTo>
                <a:lnTo>
                  <a:pt x="1108130" y="485003"/>
                </a:lnTo>
                <a:lnTo>
                  <a:pt x="1114866" y="485003"/>
                </a:lnTo>
                <a:lnTo>
                  <a:pt x="1121266" y="485326"/>
                </a:lnTo>
                <a:lnTo>
                  <a:pt x="1128002" y="485649"/>
                </a:lnTo>
                <a:lnTo>
                  <a:pt x="1134401" y="485972"/>
                </a:lnTo>
                <a:lnTo>
                  <a:pt x="1141138" y="486618"/>
                </a:lnTo>
                <a:lnTo>
                  <a:pt x="1147537" y="487425"/>
                </a:lnTo>
                <a:lnTo>
                  <a:pt x="1153600" y="488394"/>
                </a:lnTo>
                <a:lnTo>
                  <a:pt x="1160336" y="489687"/>
                </a:lnTo>
                <a:lnTo>
                  <a:pt x="1166399" y="491140"/>
                </a:lnTo>
                <a:lnTo>
                  <a:pt x="1172125" y="492755"/>
                </a:lnTo>
                <a:lnTo>
                  <a:pt x="1178188" y="494855"/>
                </a:lnTo>
                <a:lnTo>
                  <a:pt x="1183914" y="497277"/>
                </a:lnTo>
                <a:lnTo>
                  <a:pt x="1189303" y="500023"/>
                </a:lnTo>
                <a:lnTo>
                  <a:pt x="1195029" y="503092"/>
                </a:lnTo>
                <a:lnTo>
                  <a:pt x="1200418" y="506483"/>
                </a:lnTo>
                <a:lnTo>
                  <a:pt x="1205470" y="510359"/>
                </a:lnTo>
                <a:lnTo>
                  <a:pt x="1210859" y="514558"/>
                </a:lnTo>
                <a:lnTo>
                  <a:pt x="1215574" y="519242"/>
                </a:lnTo>
                <a:lnTo>
                  <a:pt x="1216922" y="520211"/>
                </a:lnTo>
                <a:lnTo>
                  <a:pt x="1218606" y="521180"/>
                </a:lnTo>
                <a:lnTo>
                  <a:pt x="1220964" y="522149"/>
                </a:lnTo>
                <a:lnTo>
                  <a:pt x="1223321" y="522795"/>
                </a:lnTo>
                <a:lnTo>
                  <a:pt x="1226016" y="523441"/>
                </a:lnTo>
                <a:lnTo>
                  <a:pt x="1229047" y="523926"/>
                </a:lnTo>
                <a:lnTo>
                  <a:pt x="1232079" y="524410"/>
                </a:lnTo>
                <a:lnTo>
                  <a:pt x="1235447" y="524895"/>
                </a:lnTo>
                <a:lnTo>
                  <a:pt x="1238815" y="525056"/>
                </a:lnTo>
                <a:lnTo>
                  <a:pt x="1242520" y="525218"/>
                </a:lnTo>
                <a:lnTo>
                  <a:pt x="1245888" y="525218"/>
                </a:lnTo>
                <a:lnTo>
                  <a:pt x="1248919" y="525056"/>
                </a:lnTo>
                <a:lnTo>
                  <a:pt x="1252288" y="524895"/>
                </a:lnTo>
                <a:lnTo>
                  <a:pt x="1254982" y="524410"/>
                </a:lnTo>
                <a:lnTo>
                  <a:pt x="1257677" y="523926"/>
                </a:lnTo>
                <a:lnTo>
                  <a:pt x="1260371" y="523441"/>
                </a:lnTo>
                <a:lnTo>
                  <a:pt x="1267108" y="521503"/>
                </a:lnTo>
                <a:lnTo>
                  <a:pt x="1273170" y="520050"/>
                </a:lnTo>
                <a:lnTo>
                  <a:pt x="1278896" y="518758"/>
                </a:lnTo>
                <a:lnTo>
                  <a:pt x="1284285" y="517627"/>
                </a:lnTo>
                <a:lnTo>
                  <a:pt x="1289337" y="516981"/>
                </a:lnTo>
                <a:lnTo>
                  <a:pt x="1294390" y="516497"/>
                </a:lnTo>
                <a:lnTo>
                  <a:pt x="1298432" y="516335"/>
                </a:lnTo>
                <a:lnTo>
                  <a:pt x="1302810" y="516335"/>
                </a:lnTo>
                <a:lnTo>
                  <a:pt x="1306515" y="516820"/>
                </a:lnTo>
                <a:lnTo>
                  <a:pt x="1310220" y="517304"/>
                </a:lnTo>
                <a:lnTo>
                  <a:pt x="1313588" y="518112"/>
                </a:lnTo>
                <a:lnTo>
                  <a:pt x="1316620" y="518919"/>
                </a:lnTo>
                <a:lnTo>
                  <a:pt x="1319651" y="520050"/>
                </a:lnTo>
                <a:lnTo>
                  <a:pt x="1322346" y="521342"/>
                </a:lnTo>
                <a:lnTo>
                  <a:pt x="1324703" y="522957"/>
                </a:lnTo>
                <a:lnTo>
                  <a:pt x="1326724" y="524733"/>
                </a:lnTo>
                <a:lnTo>
                  <a:pt x="1329082" y="526348"/>
                </a:lnTo>
                <a:lnTo>
                  <a:pt x="1331103" y="528286"/>
                </a:lnTo>
                <a:lnTo>
                  <a:pt x="1334471" y="532809"/>
                </a:lnTo>
                <a:lnTo>
                  <a:pt x="1337502" y="537492"/>
                </a:lnTo>
                <a:lnTo>
                  <a:pt x="1340197" y="542661"/>
                </a:lnTo>
                <a:lnTo>
                  <a:pt x="1342891" y="548313"/>
                </a:lnTo>
                <a:lnTo>
                  <a:pt x="1345249" y="553966"/>
                </a:lnTo>
                <a:lnTo>
                  <a:pt x="1350301" y="565594"/>
                </a:lnTo>
                <a:lnTo>
                  <a:pt x="1353670" y="572216"/>
                </a:lnTo>
                <a:lnTo>
                  <a:pt x="1357375" y="578676"/>
                </a:lnTo>
                <a:lnTo>
                  <a:pt x="1364448" y="591435"/>
                </a:lnTo>
                <a:lnTo>
                  <a:pt x="1372531" y="604194"/>
                </a:lnTo>
                <a:lnTo>
                  <a:pt x="1380278" y="617115"/>
                </a:lnTo>
                <a:lnTo>
                  <a:pt x="1383646" y="623575"/>
                </a:lnTo>
                <a:lnTo>
                  <a:pt x="1386678" y="630035"/>
                </a:lnTo>
                <a:lnTo>
                  <a:pt x="1389372" y="636657"/>
                </a:lnTo>
                <a:lnTo>
                  <a:pt x="1391730" y="643279"/>
                </a:lnTo>
                <a:lnTo>
                  <a:pt x="1393751" y="650062"/>
                </a:lnTo>
                <a:lnTo>
                  <a:pt x="1395098" y="656845"/>
                </a:lnTo>
                <a:lnTo>
                  <a:pt x="1395772" y="664113"/>
                </a:lnTo>
                <a:lnTo>
                  <a:pt x="1395772" y="671058"/>
                </a:lnTo>
                <a:lnTo>
                  <a:pt x="1399814" y="694961"/>
                </a:lnTo>
                <a:lnTo>
                  <a:pt x="1402171" y="706751"/>
                </a:lnTo>
                <a:lnTo>
                  <a:pt x="1405203" y="718541"/>
                </a:lnTo>
                <a:lnTo>
                  <a:pt x="1407224" y="724516"/>
                </a:lnTo>
                <a:lnTo>
                  <a:pt x="1409244" y="730331"/>
                </a:lnTo>
                <a:lnTo>
                  <a:pt x="1411265" y="736145"/>
                </a:lnTo>
                <a:lnTo>
                  <a:pt x="1413960" y="741797"/>
                </a:lnTo>
                <a:lnTo>
                  <a:pt x="1416654" y="747450"/>
                </a:lnTo>
                <a:lnTo>
                  <a:pt x="1420359" y="753264"/>
                </a:lnTo>
                <a:lnTo>
                  <a:pt x="1424064" y="758756"/>
                </a:lnTo>
                <a:lnTo>
                  <a:pt x="1427769" y="764247"/>
                </a:lnTo>
                <a:lnTo>
                  <a:pt x="1434169" y="769577"/>
                </a:lnTo>
                <a:lnTo>
                  <a:pt x="1439895" y="775068"/>
                </a:lnTo>
                <a:lnTo>
                  <a:pt x="1444947" y="780559"/>
                </a:lnTo>
                <a:lnTo>
                  <a:pt x="1448989" y="786373"/>
                </a:lnTo>
                <a:lnTo>
                  <a:pt x="1452357" y="792026"/>
                </a:lnTo>
                <a:lnTo>
                  <a:pt x="1455388" y="798002"/>
                </a:lnTo>
                <a:lnTo>
                  <a:pt x="1457746" y="803654"/>
                </a:lnTo>
                <a:lnTo>
                  <a:pt x="1459767" y="809792"/>
                </a:lnTo>
                <a:lnTo>
                  <a:pt x="1461451" y="815767"/>
                </a:lnTo>
                <a:lnTo>
                  <a:pt x="1462125" y="821904"/>
                </a:lnTo>
                <a:lnTo>
                  <a:pt x="1462462" y="828042"/>
                </a:lnTo>
                <a:lnTo>
                  <a:pt x="1462462" y="834179"/>
                </a:lnTo>
                <a:lnTo>
                  <a:pt x="1462125" y="840478"/>
                </a:lnTo>
                <a:lnTo>
                  <a:pt x="1461451" y="846776"/>
                </a:lnTo>
                <a:lnTo>
                  <a:pt x="1459767" y="853237"/>
                </a:lnTo>
                <a:lnTo>
                  <a:pt x="1458083" y="859697"/>
                </a:lnTo>
                <a:lnTo>
                  <a:pt x="1457409" y="861312"/>
                </a:lnTo>
                <a:lnTo>
                  <a:pt x="1457409" y="862766"/>
                </a:lnTo>
                <a:lnTo>
                  <a:pt x="1457746" y="864219"/>
                </a:lnTo>
                <a:lnTo>
                  <a:pt x="1459430" y="865673"/>
                </a:lnTo>
                <a:lnTo>
                  <a:pt x="1464819" y="872456"/>
                </a:lnTo>
                <a:lnTo>
                  <a:pt x="1469872" y="879401"/>
                </a:lnTo>
                <a:lnTo>
                  <a:pt x="1474250" y="886184"/>
                </a:lnTo>
                <a:lnTo>
                  <a:pt x="1478292" y="893129"/>
                </a:lnTo>
                <a:lnTo>
                  <a:pt x="1481323" y="900235"/>
                </a:lnTo>
                <a:lnTo>
                  <a:pt x="1484355" y="907180"/>
                </a:lnTo>
                <a:lnTo>
                  <a:pt x="1486713" y="914124"/>
                </a:lnTo>
                <a:lnTo>
                  <a:pt x="1488733" y="921392"/>
                </a:lnTo>
                <a:lnTo>
                  <a:pt x="1490418" y="928498"/>
                </a:lnTo>
                <a:lnTo>
                  <a:pt x="1491765" y="935766"/>
                </a:lnTo>
                <a:lnTo>
                  <a:pt x="1492775" y="942873"/>
                </a:lnTo>
                <a:lnTo>
                  <a:pt x="1493449" y="950140"/>
                </a:lnTo>
                <a:lnTo>
                  <a:pt x="1494796" y="964676"/>
                </a:lnTo>
                <a:lnTo>
                  <a:pt x="1495470" y="979211"/>
                </a:lnTo>
                <a:lnTo>
                  <a:pt x="1496143" y="993747"/>
                </a:lnTo>
                <a:lnTo>
                  <a:pt x="1496480" y="1008282"/>
                </a:lnTo>
                <a:lnTo>
                  <a:pt x="1497827" y="1022657"/>
                </a:lnTo>
                <a:lnTo>
                  <a:pt x="1498501" y="1029763"/>
                </a:lnTo>
                <a:lnTo>
                  <a:pt x="1499848" y="1037031"/>
                </a:lnTo>
                <a:lnTo>
                  <a:pt x="1500859" y="1044137"/>
                </a:lnTo>
                <a:lnTo>
                  <a:pt x="1502543" y="1051243"/>
                </a:lnTo>
                <a:lnTo>
                  <a:pt x="1504227" y="1058188"/>
                </a:lnTo>
                <a:lnTo>
                  <a:pt x="1506585" y="1065133"/>
                </a:lnTo>
                <a:lnTo>
                  <a:pt x="1509616" y="1072077"/>
                </a:lnTo>
                <a:lnTo>
                  <a:pt x="1512647" y="1079022"/>
                </a:lnTo>
                <a:lnTo>
                  <a:pt x="1516352" y="1085805"/>
                </a:lnTo>
                <a:lnTo>
                  <a:pt x="1520394" y="1092589"/>
                </a:lnTo>
                <a:lnTo>
                  <a:pt x="1522078" y="1090651"/>
                </a:lnTo>
                <a:lnTo>
                  <a:pt x="1523089" y="1088551"/>
                </a:lnTo>
                <a:lnTo>
                  <a:pt x="1523762" y="1086451"/>
                </a:lnTo>
                <a:lnTo>
                  <a:pt x="1524773" y="1084513"/>
                </a:lnTo>
                <a:lnTo>
                  <a:pt x="1525447" y="1080314"/>
                </a:lnTo>
                <a:lnTo>
                  <a:pt x="1525783" y="1075792"/>
                </a:lnTo>
                <a:lnTo>
                  <a:pt x="1525783" y="1071270"/>
                </a:lnTo>
                <a:lnTo>
                  <a:pt x="1525110" y="1066586"/>
                </a:lnTo>
                <a:lnTo>
                  <a:pt x="1524436" y="1057380"/>
                </a:lnTo>
                <a:lnTo>
                  <a:pt x="1523762" y="1052858"/>
                </a:lnTo>
                <a:lnTo>
                  <a:pt x="1523762" y="1048013"/>
                </a:lnTo>
                <a:lnTo>
                  <a:pt x="1524436" y="1043652"/>
                </a:lnTo>
                <a:lnTo>
                  <a:pt x="1525783" y="1038969"/>
                </a:lnTo>
                <a:lnTo>
                  <a:pt x="1526457" y="1036869"/>
                </a:lnTo>
                <a:lnTo>
                  <a:pt x="1527804" y="1034769"/>
                </a:lnTo>
                <a:lnTo>
                  <a:pt x="1529152" y="1032508"/>
                </a:lnTo>
                <a:lnTo>
                  <a:pt x="1531172" y="1030409"/>
                </a:lnTo>
                <a:lnTo>
                  <a:pt x="1533193" y="1028309"/>
                </a:lnTo>
                <a:lnTo>
                  <a:pt x="1535551" y="1026371"/>
                </a:lnTo>
                <a:lnTo>
                  <a:pt x="1538246" y="1024272"/>
                </a:lnTo>
                <a:lnTo>
                  <a:pt x="1541277" y="1022495"/>
                </a:lnTo>
                <a:lnTo>
                  <a:pt x="1538919" y="1020395"/>
                </a:lnTo>
                <a:lnTo>
                  <a:pt x="1536561" y="1018134"/>
                </a:lnTo>
                <a:lnTo>
                  <a:pt x="1535214" y="1016196"/>
                </a:lnTo>
                <a:lnTo>
                  <a:pt x="1533530" y="1014097"/>
                </a:lnTo>
                <a:lnTo>
                  <a:pt x="1531846" y="1011997"/>
                </a:lnTo>
                <a:lnTo>
                  <a:pt x="1531172" y="1009898"/>
                </a:lnTo>
                <a:lnTo>
                  <a:pt x="1529825" y="1005698"/>
                </a:lnTo>
                <a:lnTo>
                  <a:pt x="1529152" y="1001661"/>
                </a:lnTo>
                <a:lnTo>
                  <a:pt x="1529825" y="997623"/>
                </a:lnTo>
                <a:lnTo>
                  <a:pt x="1530499" y="993262"/>
                </a:lnTo>
                <a:lnTo>
                  <a:pt x="1531509" y="989225"/>
                </a:lnTo>
                <a:lnTo>
                  <a:pt x="1533193" y="985187"/>
                </a:lnTo>
                <a:lnTo>
                  <a:pt x="1535214" y="981149"/>
                </a:lnTo>
                <a:lnTo>
                  <a:pt x="1538919" y="972913"/>
                </a:lnTo>
                <a:lnTo>
                  <a:pt x="1540266" y="968875"/>
                </a:lnTo>
                <a:lnTo>
                  <a:pt x="1541951" y="964837"/>
                </a:lnTo>
                <a:lnTo>
                  <a:pt x="1542961" y="960800"/>
                </a:lnTo>
                <a:lnTo>
                  <a:pt x="1543971" y="956439"/>
                </a:lnTo>
                <a:lnTo>
                  <a:pt x="1551045" y="882631"/>
                </a:lnTo>
                <a:lnTo>
                  <a:pt x="1558455" y="808822"/>
                </a:lnTo>
                <a:lnTo>
                  <a:pt x="1574285" y="661044"/>
                </a:lnTo>
                <a:lnTo>
                  <a:pt x="1572938" y="638111"/>
                </a:lnTo>
                <a:lnTo>
                  <a:pt x="1572938" y="626644"/>
                </a:lnTo>
                <a:lnTo>
                  <a:pt x="1573611" y="615338"/>
                </a:lnTo>
                <a:lnTo>
                  <a:pt x="1573948" y="609524"/>
                </a:lnTo>
                <a:lnTo>
                  <a:pt x="1575296" y="604033"/>
                </a:lnTo>
                <a:lnTo>
                  <a:pt x="1577316" y="598542"/>
                </a:lnTo>
                <a:lnTo>
                  <a:pt x="1579674" y="593212"/>
                </a:lnTo>
                <a:lnTo>
                  <a:pt x="1582705" y="588205"/>
                </a:lnTo>
                <a:lnTo>
                  <a:pt x="1586074" y="583199"/>
                </a:lnTo>
                <a:lnTo>
                  <a:pt x="1590115" y="578515"/>
                </a:lnTo>
                <a:lnTo>
                  <a:pt x="1594157" y="573831"/>
                </a:lnTo>
                <a:lnTo>
                  <a:pt x="1599210" y="569471"/>
                </a:lnTo>
                <a:lnTo>
                  <a:pt x="1604599" y="565110"/>
                </a:lnTo>
                <a:lnTo>
                  <a:pt x="1609988" y="561234"/>
                </a:lnTo>
                <a:lnTo>
                  <a:pt x="1616050" y="557519"/>
                </a:lnTo>
                <a:lnTo>
                  <a:pt x="1622450" y="553966"/>
                </a:lnTo>
                <a:lnTo>
                  <a:pt x="1629186" y="550574"/>
                </a:lnTo>
                <a:lnTo>
                  <a:pt x="1635923" y="547506"/>
                </a:lnTo>
                <a:lnTo>
                  <a:pt x="1643333" y="544760"/>
                </a:lnTo>
                <a:lnTo>
                  <a:pt x="1650743" y="542176"/>
                </a:lnTo>
                <a:lnTo>
                  <a:pt x="1658489" y="539915"/>
                </a:lnTo>
                <a:lnTo>
                  <a:pt x="1665899" y="537977"/>
                </a:lnTo>
                <a:lnTo>
                  <a:pt x="1673983" y="536200"/>
                </a:lnTo>
                <a:lnTo>
                  <a:pt x="1682403" y="534908"/>
                </a:lnTo>
                <a:lnTo>
                  <a:pt x="1690487" y="533939"/>
                </a:lnTo>
                <a:lnTo>
                  <a:pt x="1698908" y="533132"/>
                </a:lnTo>
                <a:lnTo>
                  <a:pt x="1707328" y="532809"/>
                </a:lnTo>
                <a:lnTo>
                  <a:pt x="1716085" y="532647"/>
                </a:lnTo>
                <a:lnTo>
                  <a:pt x="1724506" y="532809"/>
                </a:lnTo>
                <a:lnTo>
                  <a:pt x="1732926" y="533455"/>
                </a:lnTo>
                <a:lnTo>
                  <a:pt x="1741347" y="534424"/>
                </a:lnTo>
                <a:lnTo>
                  <a:pt x="1749767" y="535716"/>
                </a:lnTo>
                <a:lnTo>
                  <a:pt x="1758187" y="537492"/>
                </a:lnTo>
                <a:lnTo>
                  <a:pt x="1766271" y="539592"/>
                </a:lnTo>
                <a:lnTo>
                  <a:pt x="1774691" y="542176"/>
                </a:lnTo>
                <a:lnTo>
                  <a:pt x="1775365" y="542499"/>
                </a:lnTo>
                <a:lnTo>
                  <a:pt x="1776376" y="543145"/>
                </a:lnTo>
                <a:lnTo>
                  <a:pt x="1777723" y="544437"/>
                </a:lnTo>
                <a:lnTo>
                  <a:pt x="1778396" y="546052"/>
                </a:lnTo>
                <a:lnTo>
                  <a:pt x="1779744" y="547829"/>
                </a:lnTo>
                <a:lnTo>
                  <a:pt x="1781091" y="552028"/>
                </a:lnTo>
                <a:lnTo>
                  <a:pt x="1782101" y="554127"/>
                </a:lnTo>
                <a:lnTo>
                  <a:pt x="1782775" y="555904"/>
                </a:lnTo>
                <a:lnTo>
                  <a:pt x="1788838" y="556389"/>
                </a:lnTo>
                <a:lnTo>
                  <a:pt x="1794564" y="556550"/>
                </a:lnTo>
                <a:lnTo>
                  <a:pt x="1797595" y="552997"/>
                </a:lnTo>
                <a:lnTo>
                  <a:pt x="1800963" y="550090"/>
                </a:lnTo>
                <a:lnTo>
                  <a:pt x="1804331" y="547344"/>
                </a:lnTo>
                <a:lnTo>
                  <a:pt x="1807700" y="545083"/>
                </a:lnTo>
                <a:lnTo>
                  <a:pt x="1811068" y="543145"/>
                </a:lnTo>
                <a:lnTo>
                  <a:pt x="1814773" y="541530"/>
                </a:lnTo>
                <a:lnTo>
                  <a:pt x="1818141" y="540238"/>
                </a:lnTo>
                <a:lnTo>
                  <a:pt x="1821846" y="539430"/>
                </a:lnTo>
                <a:lnTo>
                  <a:pt x="1825888" y="538623"/>
                </a:lnTo>
                <a:lnTo>
                  <a:pt x="1829256" y="538300"/>
                </a:lnTo>
                <a:lnTo>
                  <a:pt x="1832961" y="538138"/>
                </a:lnTo>
                <a:lnTo>
                  <a:pt x="1837340" y="538138"/>
                </a:lnTo>
                <a:lnTo>
                  <a:pt x="1841044" y="538300"/>
                </a:lnTo>
                <a:lnTo>
                  <a:pt x="1845086" y="538623"/>
                </a:lnTo>
                <a:lnTo>
                  <a:pt x="1848791" y="539269"/>
                </a:lnTo>
                <a:lnTo>
                  <a:pt x="1853170" y="539753"/>
                </a:lnTo>
                <a:lnTo>
                  <a:pt x="1861254" y="541368"/>
                </a:lnTo>
                <a:lnTo>
                  <a:pt x="1869337" y="543145"/>
                </a:lnTo>
                <a:lnTo>
                  <a:pt x="1877084" y="544760"/>
                </a:lnTo>
                <a:lnTo>
                  <a:pt x="1885841" y="546214"/>
                </a:lnTo>
                <a:lnTo>
                  <a:pt x="1889546" y="547021"/>
                </a:lnTo>
                <a:lnTo>
                  <a:pt x="1893588" y="547344"/>
                </a:lnTo>
                <a:lnTo>
                  <a:pt x="1897630" y="547667"/>
                </a:lnTo>
                <a:lnTo>
                  <a:pt x="1901335" y="547990"/>
                </a:lnTo>
                <a:lnTo>
                  <a:pt x="1905377" y="547990"/>
                </a:lnTo>
                <a:lnTo>
                  <a:pt x="1909082" y="547829"/>
                </a:lnTo>
                <a:lnTo>
                  <a:pt x="1912787" y="547506"/>
                </a:lnTo>
                <a:lnTo>
                  <a:pt x="1916828" y="546698"/>
                </a:lnTo>
                <a:lnTo>
                  <a:pt x="1916828" y="547344"/>
                </a:lnTo>
                <a:lnTo>
                  <a:pt x="1916492" y="549121"/>
                </a:lnTo>
                <a:lnTo>
                  <a:pt x="1913797" y="554935"/>
                </a:lnTo>
                <a:lnTo>
                  <a:pt x="1909755" y="562041"/>
                </a:lnTo>
                <a:lnTo>
                  <a:pt x="1908071" y="565433"/>
                </a:lnTo>
                <a:lnTo>
                  <a:pt x="1905713" y="568501"/>
                </a:lnTo>
                <a:lnTo>
                  <a:pt x="1923228" y="578838"/>
                </a:lnTo>
                <a:lnTo>
                  <a:pt x="1954889" y="579161"/>
                </a:lnTo>
                <a:lnTo>
                  <a:pt x="1963309" y="575123"/>
                </a:lnTo>
                <a:lnTo>
                  <a:pt x="1967014" y="573508"/>
                </a:lnTo>
                <a:lnTo>
                  <a:pt x="1971056" y="571732"/>
                </a:lnTo>
                <a:lnTo>
                  <a:pt x="1974761" y="570440"/>
                </a:lnTo>
                <a:lnTo>
                  <a:pt x="1978466" y="569148"/>
                </a:lnTo>
                <a:lnTo>
                  <a:pt x="1982508" y="568340"/>
                </a:lnTo>
                <a:lnTo>
                  <a:pt x="1985876" y="567371"/>
                </a:lnTo>
                <a:lnTo>
                  <a:pt x="1989918" y="566886"/>
                </a:lnTo>
                <a:lnTo>
                  <a:pt x="1993286" y="566240"/>
                </a:lnTo>
                <a:lnTo>
                  <a:pt x="1996654" y="565917"/>
                </a:lnTo>
                <a:lnTo>
                  <a:pt x="1999686" y="565756"/>
                </a:lnTo>
                <a:lnTo>
                  <a:pt x="2003054" y="565756"/>
                </a:lnTo>
                <a:lnTo>
                  <a:pt x="2006422" y="565917"/>
                </a:lnTo>
                <a:lnTo>
                  <a:pt x="2009453" y="566240"/>
                </a:lnTo>
                <a:lnTo>
                  <a:pt x="2012485" y="566886"/>
                </a:lnTo>
                <a:lnTo>
                  <a:pt x="2015516" y="567532"/>
                </a:lnTo>
                <a:lnTo>
                  <a:pt x="2018210" y="568340"/>
                </a:lnTo>
                <a:lnTo>
                  <a:pt x="2021242" y="569471"/>
                </a:lnTo>
                <a:lnTo>
                  <a:pt x="2023936" y="570440"/>
                </a:lnTo>
                <a:lnTo>
                  <a:pt x="2026631" y="571732"/>
                </a:lnTo>
                <a:lnTo>
                  <a:pt x="2028989" y="573347"/>
                </a:lnTo>
                <a:lnTo>
                  <a:pt x="2031346" y="574962"/>
                </a:lnTo>
                <a:lnTo>
                  <a:pt x="2034041" y="576738"/>
                </a:lnTo>
                <a:lnTo>
                  <a:pt x="2038083" y="580776"/>
                </a:lnTo>
                <a:lnTo>
                  <a:pt x="2042461" y="585460"/>
                </a:lnTo>
                <a:lnTo>
                  <a:pt x="2045830" y="590628"/>
                </a:lnTo>
                <a:lnTo>
                  <a:pt x="2048861" y="596442"/>
                </a:lnTo>
                <a:lnTo>
                  <a:pt x="2072101" y="642471"/>
                </a:lnTo>
                <a:lnTo>
                  <a:pt x="2095005" y="688500"/>
                </a:lnTo>
                <a:lnTo>
                  <a:pt x="2106120" y="711757"/>
                </a:lnTo>
                <a:lnTo>
                  <a:pt x="2117235" y="734853"/>
                </a:lnTo>
                <a:lnTo>
                  <a:pt x="2127676" y="757948"/>
                </a:lnTo>
                <a:lnTo>
                  <a:pt x="2138117" y="781205"/>
                </a:lnTo>
                <a:lnTo>
                  <a:pt x="2147548" y="804623"/>
                </a:lnTo>
                <a:lnTo>
                  <a:pt x="2156306" y="828042"/>
                </a:lnTo>
                <a:lnTo>
                  <a:pt x="2164726" y="851460"/>
                </a:lnTo>
                <a:lnTo>
                  <a:pt x="2172473" y="875040"/>
                </a:lnTo>
                <a:lnTo>
                  <a:pt x="2176178" y="887153"/>
                </a:lnTo>
                <a:lnTo>
                  <a:pt x="2179209" y="899104"/>
                </a:lnTo>
                <a:lnTo>
                  <a:pt x="2182241" y="911056"/>
                </a:lnTo>
                <a:lnTo>
                  <a:pt x="2184935" y="923007"/>
                </a:lnTo>
                <a:lnTo>
                  <a:pt x="2187630" y="934959"/>
                </a:lnTo>
                <a:lnTo>
                  <a:pt x="2189987" y="947072"/>
                </a:lnTo>
                <a:lnTo>
                  <a:pt x="2191671" y="959346"/>
                </a:lnTo>
                <a:lnTo>
                  <a:pt x="2193356" y="971459"/>
                </a:lnTo>
                <a:lnTo>
                  <a:pt x="2197060" y="974851"/>
                </a:lnTo>
                <a:lnTo>
                  <a:pt x="2200092" y="978404"/>
                </a:lnTo>
                <a:lnTo>
                  <a:pt x="2202450" y="982118"/>
                </a:lnTo>
                <a:lnTo>
                  <a:pt x="2204470" y="985995"/>
                </a:lnTo>
                <a:lnTo>
                  <a:pt x="2205818" y="989709"/>
                </a:lnTo>
                <a:lnTo>
                  <a:pt x="2207165" y="993585"/>
                </a:lnTo>
                <a:lnTo>
                  <a:pt x="2207839" y="997462"/>
                </a:lnTo>
                <a:lnTo>
                  <a:pt x="2208512" y="1001338"/>
                </a:lnTo>
                <a:lnTo>
                  <a:pt x="2209186" y="1008928"/>
                </a:lnTo>
                <a:lnTo>
                  <a:pt x="2209523" y="1016842"/>
                </a:lnTo>
                <a:lnTo>
                  <a:pt x="2209860" y="1024756"/>
                </a:lnTo>
                <a:lnTo>
                  <a:pt x="2210533" y="1032508"/>
                </a:lnTo>
                <a:lnTo>
                  <a:pt x="2214912" y="1039776"/>
                </a:lnTo>
                <a:lnTo>
                  <a:pt x="2218617" y="1046882"/>
                </a:lnTo>
                <a:lnTo>
                  <a:pt x="2221985" y="1054312"/>
                </a:lnTo>
                <a:lnTo>
                  <a:pt x="2225016" y="1061418"/>
                </a:lnTo>
                <a:lnTo>
                  <a:pt x="2231416" y="1075954"/>
                </a:lnTo>
                <a:lnTo>
                  <a:pt x="2236468" y="1090812"/>
                </a:lnTo>
                <a:lnTo>
                  <a:pt x="2240847" y="1105671"/>
                </a:lnTo>
                <a:lnTo>
                  <a:pt x="2244889" y="1120368"/>
                </a:lnTo>
                <a:lnTo>
                  <a:pt x="2248257" y="1135388"/>
                </a:lnTo>
                <a:lnTo>
                  <a:pt x="2251288" y="1150246"/>
                </a:lnTo>
                <a:lnTo>
                  <a:pt x="2257014" y="1180286"/>
                </a:lnTo>
                <a:lnTo>
                  <a:pt x="2262403" y="1210327"/>
                </a:lnTo>
                <a:lnTo>
                  <a:pt x="2265434" y="1225185"/>
                </a:lnTo>
                <a:lnTo>
                  <a:pt x="2268466" y="1240044"/>
                </a:lnTo>
                <a:lnTo>
                  <a:pt x="2272171" y="1255064"/>
                </a:lnTo>
                <a:lnTo>
                  <a:pt x="2276213" y="1269922"/>
                </a:lnTo>
                <a:lnTo>
                  <a:pt x="2283286" y="1269922"/>
                </a:lnTo>
                <a:lnTo>
                  <a:pt x="2290022" y="1270245"/>
                </a:lnTo>
                <a:lnTo>
                  <a:pt x="2291706" y="1265723"/>
                </a:lnTo>
                <a:lnTo>
                  <a:pt x="2292380" y="1261362"/>
                </a:lnTo>
                <a:lnTo>
                  <a:pt x="2294064" y="1252157"/>
                </a:lnTo>
                <a:lnTo>
                  <a:pt x="2294738" y="1243112"/>
                </a:lnTo>
                <a:lnTo>
                  <a:pt x="2294738" y="1233906"/>
                </a:lnTo>
                <a:lnTo>
                  <a:pt x="2294738" y="1224701"/>
                </a:lnTo>
                <a:lnTo>
                  <a:pt x="2294401" y="1215656"/>
                </a:lnTo>
                <a:lnTo>
                  <a:pt x="2292717" y="1197245"/>
                </a:lnTo>
                <a:lnTo>
                  <a:pt x="2292380" y="1188039"/>
                </a:lnTo>
                <a:lnTo>
                  <a:pt x="2292043" y="1178833"/>
                </a:lnTo>
                <a:lnTo>
                  <a:pt x="2292380" y="1169627"/>
                </a:lnTo>
                <a:lnTo>
                  <a:pt x="2293053" y="1160583"/>
                </a:lnTo>
                <a:lnTo>
                  <a:pt x="2294738" y="1151377"/>
                </a:lnTo>
                <a:lnTo>
                  <a:pt x="2295411" y="1146855"/>
                </a:lnTo>
                <a:lnTo>
                  <a:pt x="2297095" y="1142333"/>
                </a:lnTo>
                <a:lnTo>
                  <a:pt x="2298106" y="1137972"/>
                </a:lnTo>
                <a:lnTo>
                  <a:pt x="2300127" y="1133288"/>
                </a:lnTo>
                <a:lnTo>
                  <a:pt x="2302148" y="1128928"/>
                </a:lnTo>
                <a:lnTo>
                  <a:pt x="2304168" y="1124244"/>
                </a:lnTo>
                <a:lnTo>
                  <a:pt x="2306189" y="1121337"/>
                </a:lnTo>
                <a:lnTo>
                  <a:pt x="2307537" y="1118268"/>
                </a:lnTo>
                <a:lnTo>
                  <a:pt x="2308547" y="1114876"/>
                </a:lnTo>
                <a:lnTo>
                  <a:pt x="2308884" y="1111808"/>
                </a:lnTo>
                <a:lnTo>
                  <a:pt x="2309558" y="1105186"/>
                </a:lnTo>
                <a:lnTo>
                  <a:pt x="2309558" y="1098726"/>
                </a:lnTo>
                <a:lnTo>
                  <a:pt x="2310568" y="1092104"/>
                </a:lnTo>
                <a:lnTo>
                  <a:pt x="2311242" y="1088874"/>
                </a:lnTo>
                <a:lnTo>
                  <a:pt x="2312252" y="1085644"/>
                </a:lnTo>
                <a:lnTo>
                  <a:pt x="2313599" y="1082414"/>
                </a:lnTo>
                <a:lnTo>
                  <a:pt x="2315283" y="1079507"/>
                </a:lnTo>
                <a:lnTo>
                  <a:pt x="2317978" y="1076600"/>
                </a:lnTo>
                <a:lnTo>
                  <a:pt x="2321346" y="1073692"/>
                </a:lnTo>
                <a:lnTo>
                  <a:pt x="2322357" y="1036869"/>
                </a:lnTo>
                <a:lnTo>
                  <a:pt x="2324041" y="1000046"/>
                </a:lnTo>
                <a:lnTo>
                  <a:pt x="2325725" y="963061"/>
                </a:lnTo>
                <a:lnTo>
                  <a:pt x="2328419" y="926560"/>
                </a:lnTo>
                <a:lnTo>
                  <a:pt x="2331114" y="889737"/>
                </a:lnTo>
                <a:lnTo>
                  <a:pt x="2334482" y="853075"/>
                </a:lnTo>
                <a:lnTo>
                  <a:pt x="2338524" y="816252"/>
                </a:lnTo>
                <a:lnTo>
                  <a:pt x="2342566" y="779590"/>
                </a:lnTo>
                <a:lnTo>
                  <a:pt x="2347281" y="742928"/>
                </a:lnTo>
                <a:lnTo>
                  <a:pt x="2352670" y="706266"/>
                </a:lnTo>
                <a:lnTo>
                  <a:pt x="2358059" y="669766"/>
                </a:lnTo>
                <a:lnTo>
                  <a:pt x="2363785" y="633104"/>
                </a:lnTo>
                <a:lnTo>
                  <a:pt x="2369848" y="596442"/>
                </a:lnTo>
                <a:lnTo>
                  <a:pt x="2376247" y="559942"/>
                </a:lnTo>
                <a:lnTo>
                  <a:pt x="2382984" y="523441"/>
                </a:lnTo>
                <a:lnTo>
                  <a:pt x="2390057" y="486941"/>
                </a:lnTo>
                <a:lnTo>
                  <a:pt x="2390731" y="482419"/>
                </a:lnTo>
                <a:lnTo>
                  <a:pt x="2391741" y="478381"/>
                </a:lnTo>
                <a:lnTo>
                  <a:pt x="2393762" y="474505"/>
                </a:lnTo>
                <a:lnTo>
                  <a:pt x="2395783" y="470952"/>
                </a:lnTo>
                <a:lnTo>
                  <a:pt x="2397467" y="467560"/>
                </a:lnTo>
                <a:lnTo>
                  <a:pt x="2400161" y="464330"/>
                </a:lnTo>
                <a:lnTo>
                  <a:pt x="2403530" y="461261"/>
                </a:lnTo>
                <a:lnTo>
                  <a:pt x="2406898" y="458677"/>
                </a:lnTo>
                <a:lnTo>
                  <a:pt x="2410603" y="456416"/>
                </a:lnTo>
                <a:lnTo>
                  <a:pt x="2414981" y="454155"/>
                </a:lnTo>
                <a:lnTo>
                  <a:pt x="2419360" y="452056"/>
                </a:lnTo>
                <a:lnTo>
                  <a:pt x="2424412" y="450602"/>
                </a:lnTo>
                <a:lnTo>
                  <a:pt x="2430138" y="449148"/>
                </a:lnTo>
                <a:lnTo>
                  <a:pt x="2435864" y="448018"/>
                </a:lnTo>
                <a:lnTo>
                  <a:pt x="2442600" y="447372"/>
                </a:lnTo>
                <a:lnTo>
                  <a:pt x="2449337" y="446887"/>
                </a:lnTo>
                <a:lnTo>
                  <a:pt x="2464157" y="446241"/>
                </a:lnTo>
                <a:lnTo>
                  <a:pt x="2478303" y="445918"/>
                </a:lnTo>
                <a:lnTo>
                  <a:pt x="2506933" y="445272"/>
                </a:lnTo>
                <a:lnTo>
                  <a:pt x="2535899" y="444949"/>
                </a:lnTo>
                <a:lnTo>
                  <a:pt x="2564192" y="445111"/>
                </a:lnTo>
                <a:lnTo>
                  <a:pt x="2593158" y="445272"/>
                </a:lnTo>
                <a:lnTo>
                  <a:pt x="2621787" y="445595"/>
                </a:lnTo>
                <a:lnTo>
                  <a:pt x="2650754" y="445918"/>
                </a:lnTo>
                <a:lnTo>
                  <a:pt x="2679046" y="446080"/>
                </a:lnTo>
                <a:lnTo>
                  <a:pt x="2684772" y="446241"/>
                </a:lnTo>
                <a:lnTo>
                  <a:pt x="2690161" y="446564"/>
                </a:lnTo>
                <a:lnTo>
                  <a:pt x="2695214" y="447210"/>
                </a:lnTo>
                <a:lnTo>
                  <a:pt x="2699929" y="447856"/>
                </a:lnTo>
                <a:lnTo>
                  <a:pt x="2704644" y="448825"/>
                </a:lnTo>
                <a:lnTo>
                  <a:pt x="2708686" y="449956"/>
                </a:lnTo>
                <a:lnTo>
                  <a:pt x="2713065" y="451248"/>
                </a:lnTo>
                <a:lnTo>
                  <a:pt x="2716770" y="452702"/>
                </a:lnTo>
                <a:lnTo>
                  <a:pt x="2720475" y="454155"/>
                </a:lnTo>
                <a:lnTo>
                  <a:pt x="2724517" y="455770"/>
                </a:lnTo>
                <a:lnTo>
                  <a:pt x="2731253" y="459485"/>
                </a:lnTo>
                <a:lnTo>
                  <a:pt x="2737989" y="463361"/>
                </a:lnTo>
                <a:lnTo>
                  <a:pt x="2744389" y="467560"/>
                </a:lnTo>
                <a:lnTo>
                  <a:pt x="2756851" y="475797"/>
                </a:lnTo>
                <a:lnTo>
                  <a:pt x="2762914" y="480158"/>
                </a:lnTo>
                <a:lnTo>
                  <a:pt x="2769313" y="483711"/>
                </a:lnTo>
                <a:lnTo>
                  <a:pt x="2776387" y="487264"/>
                </a:lnTo>
                <a:lnTo>
                  <a:pt x="2779755" y="488879"/>
                </a:lnTo>
                <a:lnTo>
                  <a:pt x="2783460" y="490333"/>
                </a:lnTo>
                <a:lnTo>
                  <a:pt x="2787502" y="491625"/>
                </a:lnTo>
                <a:lnTo>
                  <a:pt x="2791207" y="492755"/>
                </a:lnTo>
                <a:lnTo>
                  <a:pt x="2795585" y="493886"/>
                </a:lnTo>
                <a:lnTo>
                  <a:pt x="2799627" y="494693"/>
                </a:lnTo>
                <a:lnTo>
                  <a:pt x="2802658" y="490979"/>
                </a:lnTo>
                <a:lnTo>
                  <a:pt x="2806363" y="487587"/>
                </a:lnTo>
                <a:lnTo>
                  <a:pt x="2810068" y="484680"/>
                </a:lnTo>
                <a:lnTo>
                  <a:pt x="2813773" y="482096"/>
                </a:lnTo>
                <a:lnTo>
                  <a:pt x="2817815" y="480158"/>
                </a:lnTo>
                <a:lnTo>
                  <a:pt x="2822531" y="478220"/>
                </a:lnTo>
                <a:lnTo>
                  <a:pt x="2826572" y="476766"/>
                </a:lnTo>
                <a:lnTo>
                  <a:pt x="2831625" y="475635"/>
                </a:lnTo>
                <a:lnTo>
                  <a:pt x="2836340" y="474828"/>
                </a:lnTo>
                <a:lnTo>
                  <a:pt x="2841056" y="474343"/>
                </a:lnTo>
                <a:lnTo>
                  <a:pt x="2846108" y="474182"/>
                </a:lnTo>
                <a:lnTo>
                  <a:pt x="2851160" y="474343"/>
                </a:lnTo>
                <a:lnTo>
                  <a:pt x="2856549" y="474828"/>
                </a:lnTo>
                <a:lnTo>
                  <a:pt x="2861601" y="475474"/>
                </a:lnTo>
                <a:lnTo>
                  <a:pt x="2866990" y="476443"/>
                </a:lnTo>
                <a:lnTo>
                  <a:pt x="2872043" y="477735"/>
                </a:lnTo>
                <a:lnTo>
                  <a:pt x="2878779" y="479350"/>
                </a:lnTo>
                <a:lnTo>
                  <a:pt x="2885852" y="480642"/>
                </a:lnTo>
                <a:lnTo>
                  <a:pt x="2892252" y="481611"/>
                </a:lnTo>
                <a:lnTo>
                  <a:pt x="2898651" y="482096"/>
                </a:lnTo>
                <a:lnTo>
                  <a:pt x="2905388" y="482419"/>
                </a:lnTo>
                <a:lnTo>
                  <a:pt x="2911787" y="482419"/>
                </a:lnTo>
                <a:lnTo>
                  <a:pt x="2918524" y="482096"/>
                </a:lnTo>
                <a:lnTo>
                  <a:pt x="2924923" y="481773"/>
                </a:lnTo>
                <a:lnTo>
                  <a:pt x="2931323" y="481127"/>
                </a:lnTo>
                <a:lnTo>
                  <a:pt x="2937722" y="480481"/>
                </a:lnTo>
                <a:lnTo>
                  <a:pt x="2950521" y="478866"/>
                </a:lnTo>
                <a:lnTo>
                  <a:pt x="2963320" y="476928"/>
                </a:lnTo>
                <a:lnTo>
                  <a:pt x="2976119" y="475312"/>
                </a:lnTo>
                <a:lnTo>
                  <a:pt x="2992287" y="475312"/>
                </a:lnTo>
                <a:lnTo>
                  <a:pt x="3008117" y="475474"/>
                </a:lnTo>
                <a:lnTo>
                  <a:pt x="3023947" y="476120"/>
                </a:lnTo>
                <a:lnTo>
                  <a:pt x="3040115" y="476605"/>
                </a:lnTo>
                <a:lnTo>
                  <a:pt x="3055608" y="477735"/>
                </a:lnTo>
                <a:lnTo>
                  <a:pt x="3070765" y="479027"/>
                </a:lnTo>
                <a:lnTo>
                  <a:pt x="3078512" y="479835"/>
                </a:lnTo>
                <a:lnTo>
                  <a:pt x="3086259" y="480804"/>
                </a:lnTo>
                <a:lnTo>
                  <a:pt x="3094005" y="481934"/>
                </a:lnTo>
                <a:lnTo>
                  <a:pt x="3101079" y="483065"/>
                </a:lnTo>
                <a:lnTo>
                  <a:pt x="3108825" y="484357"/>
                </a:lnTo>
                <a:lnTo>
                  <a:pt x="3116235" y="485810"/>
                </a:lnTo>
                <a:lnTo>
                  <a:pt x="3123645" y="487264"/>
                </a:lnTo>
                <a:lnTo>
                  <a:pt x="3130382" y="489040"/>
                </a:lnTo>
                <a:lnTo>
                  <a:pt x="3137792" y="490979"/>
                </a:lnTo>
                <a:lnTo>
                  <a:pt x="3144528" y="492917"/>
                </a:lnTo>
                <a:lnTo>
                  <a:pt x="3151938" y="495178"/>
                </a:lnTo>
                <a:lnTo>
                  <a:pt x="3158674" y="497600"/>
                </a:lnTo>
                <a:lnTo>
                  <a:pt x="3165411" y="500023"/>
                </a:lnTo>
                <a:lnTo>
                  <a:pt x="3172147" y="502768"/>
                </a:lnTo>
                <a:lnTo>
                  <a:pt x="3178883" y="505676"/>
                </a:lnTo>
                <a:lnTo>
                  <a:pt x="3185283" y="508583"/>
                </a:lnTo>
                <a:lnTo>
                  <a:pt x="3191682" y="511974"/>
                </a:lnTo>
                <a:lnTo>
                  <a:pt x="3198419" y="515527"/>
                </a:lnTo>
                <a:lnTo>
                  <a:pt x="3204482" y="519081"/>
                </a:lnTo>
                <a:lnTo>
                  <a:pt x="3210544" y="522957"/>
                </a:lnTo>
                <a:lnTo>
                  <a:pt x="3212228" y="519242"/>
                </a:lnTo>
                <a:lnTo>
                  <a:pt x="3213239" y="515689"/>
                </a:lnTo>
                <a:lnTo>
                  <a:pt x="3214586" y="511813"/>
                </a:lnTo>
                <a:lnTo>
                  <a:pt x="3215933" y="508260"/>
                </a:lnTo>
                <a:lnTo>
                  <a:pt x="3216944" y="506645"/>
                </a:lnTo>
                <a:lnTo>
                  <a:pt x="3218291" y="505030"/>
                </a:lnTo>
                <a:lnTo>
                  <a:pt x="3219975" y="503415"/>
                </a:lnTo>
                <a:lnTo>
                  <a:pt x="3221322" y="502122"/>
                </a:lnTo>
                <a:lnTo>
                  <a:pt x="3223680" y="501153"/>
                </a:lnTo>
                <a:lnTo>
                  <a:pt x="3226375" y="500184"/>
                </a:lnTo>
                <a:lnTo>
                  <a:pt x="3229069" y="499377"/>
                </a:lnTo>
                <a:lnTo>
                  <a:pt x="3232437" y="498892"/>
                </a:lnTo>
                <a:lnTo>
                  <a:pt x="3235469" y="498731"/>
                </a:lnTo>
                <a:lnTo>
                  <a:pt x="3238163" y="498892"/>
                </a:lnTo>
                <a:lnTo>
                  <a:pt x="3240521" y="499054"/>
                </a:lnTo>
                <a:lnTo>
                  <a:pt x="3242879" y="499538"/>
                </a:lnTo>
                <a:lnTo>
                  <a:pt x="3244900" y="500184"/>
                </a:lnTo>
                <a:lnTo>
                  <a:pt x="3246921" y="501153"/>
                </a:lnTo>
                <a:lnTo>
                  <a:pt x="3248605" y="501961"/>
                </a:lnTo>
                <a:lnTo>
                  <a:pt x="3250289" y="503092"/>
                </a:lnTo>
                <a:lnTo>
                  <a:pt x="3252983" y="505676"/>
                </a:lnTo>
                <a:lnTo>
                  <a:pt x="3255341" y="508583"/>
                </a:lnTo>
                <a:lnTo>
                  <a:pt x="3257025" y="511651"/>
                </a:lnTo>
                <a:lnTo>
                  <a:pt x="3258709" y="514720"/>
                </a:lnTo>
                <a:lnTo>
                  <a:pt x="3264098" y="527963"/>
                </a:lnTo>
                <a:lnTo>
                  <a:pt x="3269151" y="541368"/>
                </a:lnTo>
                <a:lnTo>
                  <a:pt x="3278918" y="568178"/>
                </a:lnTo>
                <a:lnTo>
                  <a:pt x="3280939" y="569632"/>
                </a:lnTo>
                <a:lnTo>
                  <a:pt x="3282623" y="571247"/>
                </a:lnTo>
                <a:lnTo>
                  <a:pt x="3283634" y="572862"/>
                </a:lnTo>
                <a:lnTo>
                  <a:pt x="3284644" y="574639"/>
                </a:lnTo>
                <a:lnTo>
                  <a:pt x="3286328" y="578030"/>
                </a:lnTo>
                <a:lnTo>
                  <a:pt x="3287339" y="581745"/>
                </a:lnTo>
                <a:lnTo>
                  <a:pt x="3287339" y="585621"/>
                </a:lnTo>
                <a:lnTo>
                  <a:pt x="3287339" y="589497"/>
                </a:lnTo>
                <a:lnTo>
                  <a:pt x="3286328" y="597573"/>
                </a:lnTo>
                <a:lnTo>
                  <a:pt x="3285991" y="601449"/>
                </a:lnTo>
                <a:lnTo>
                  <a:pt x="3285655" y="605486"/>
                </a:lnTo>
                <a:lnTo>
                  <a:pt x="3285991" y="609201"/>
                </a:lnTo>
                <a:lnTo>
                  <a:pt x="3286665" y="613077"/>
                </a:lnTo>
                <a:lnTo>
                  <a:pt x="3288349" y="616630"/>
                </a:lnTo>
                <a:lnTo>
                  <a:pt x="3289023" y="618245"/>
                </a:lnTo>
                <a:lnTo>
                  <a:pt x="3290707" y="619860"/>
                </a:lnTo>
                <a:lnTo>
                  <a:pt x="3292054" y="621475"/>
                </a:lnTo>
                <a:lnTo>
                  <a:pt x="3294075" y="623252"/>
                </a:lnTo>
                <a:lnTo>
                  <a:pt x="3295759" y="624706"/>
                </a:lnTo>
                <a:lnTo>
                  <a:pt x="3298454" y="625998"/>
                </a:lnTo>
                <a:lnTo>
                  <a:pt x="3301148" y="626644"/>
                </a:lnTo>
                <a:lnTo>
                  <a:pt x="3303843" y="627613"/>
                </a:lnTo>
                <a:lnTo>
                  <a:pt x="3307211" y="628905"/>
                </a:lnTo>
                <a:lnTo>
                  <a:pt x="3309905" y="630520"/>
                </a:lnTo>
                <a:lnTo>
                  <a:pt x="3374238" y="813829"/>
                </a:lnTo>
                <a:lnTo>
                  <a:pt x="3438233" y="996977"/>
                </a:lnTo>
                <a:lnTo>
                  <a:pt x="3440927" y="1004406"/>
                </a:lnTo>
                <a:lnTo>
                  <a:pt x="3444296" y="1011674"/>
                </a:lnTo>
                <a:lnTo>
                  <a:pt x="3447327" y="1018942"/>
                </a:lnTo>
                <a:lnTo>
                  <a:pt x="3448337" y="1022657"/>
                </a:lnTo>
                <a:lnTo>
                  <a:pt x="3449011" y="1026533"/>
                </a:lnTo>
                <a:lnTo>
                  <a:pt x="3450021" y="1030247"/>
                </a:lnTo>
                <a:lnTo>
                  <a:pt x="3450358" y="1033800"/>
                </a:lnTo>
                <a:lnTo>
                  <a:pt x="3450358" y="1037515"/>
                </a:lnTo>
                <a:lnTo>
                  <a:pt x="3449685" y="1041230"/>
                </a:lnTo>
                <a:lnTo>
                  <a:pt x="3448337" y="1045106"/>
                </a:lnTo>
                <a:lnTo>
                  <a:pt x="3446990" y="1048821"/>
                </a:lnTo>
                <a:lnTo>
                  <a:pt x="3444632" y="1052374"/>
                </a:lnTo>
                <a:lnTo>
                  <a:pt x="3441601" y="1056250"/>
                </a:lnTo>
                <a:lnTo>
                  <a:pt x="3445306" y="1058026"/>
                </a:lnTo>
                <a:lnTo>
                  <a:pt x="3448674" y="1059803"/>
                </a:lnTo>
                <a:lnTo>
                  <a:pt x="3451706" y="1061903"/>
                </a:lnTo>
                <a:lnTo>
                  <a:pt x="3454400" y="1063841"/>
                </a:lnTo>
                <a:lnTo>
                  <a:pt x="3457095" y="1065940"/>
                </a:lnTo>
                <a:lnTo>
                  <a:pt x="3459452" y="1068040"/>
                </a:lnTo>
                <a:lnTo>
                  <a:pt x="3461473" y="1070462"/>
                </a:lnTo>
                <a:lnTo>
                  <a:pt x="3463494" y="1072885"/>
                </a:lnTo>
                <a:lnTo>
                  <a:pt x="3466526" y="1077892"/>
                </a:lnTo>
                <a:lnTo>
                  <a:pt x="3468883" y="1083060"/>
                </a:lnTo>
                <a:lnTo>
                  <a:pt x="3470567" y="1088390"/>
                </a:lnTo>
                <a:lnTo>
                  <a:pt x="3472251" y="1093881"/>
                </a:lnTo>
                <a:lnTo>
                  <a:pt x="3505933" y="1203059"/>
                </a:lnTo>
                <a:lnTo>
                  <a:pt x="3540289" y="1313529"/>
                </a:lnTo>
                <a:lnTo>
                  <a:pt x="3543994" y="1310945"/>
                </a:lnTo>
                <a:lnTo>
                  <a:pt x="3547025" y="1308361"/>
                </a:lnTo>
                <a:lnTo>
                  <a:pt x="3549383" y="1305777"/>
                </a:lnTo>
                <a:lnTo>
                  <a:pt x="3551404" y="1302870"/>
                </a:lnTo>
                <a:lnTo>
                  <a:pt x="3552414" y="1299962"/>
                </a:lnTo>
                <a:lnTo>
                  <a:pt x="3553088" y="1297055"/>
                </a:lnTo>
                <a:lnTo>
                  <a:pt x="3554098" y="1290918"/>
                </a:lnTo>
                <a:lnTo>
                  <a:pt x="3554772" y="1284781"/>
                </a:lnTo>
                <a:lnTo>
                  <a:pt x="3555109" y="1281874"/>
                </a:lnTo>
                <a:lnTo>
                  <a:pt x="3555782" y="1278967"/>
                </a:lnTo>
                <a:lnTo>
                  <a:pt x="3557129" y="1276221"/>
                </a:lnTo>
                <a:lnTo>
                  <a:pt x="3558477" y="1273475"/>
                </a:lnTo>
                <a:lnTo>
                  <a:pt x="3560498" y="1270891"/>
                </a:lnTo>
                <a:lnTo>
                  <a:pt x="3563192" y="1268469"/>
                </a:lnTo>
                <a:lnTo>
                  <a:pt x="3572286" y="1273314"/>
                </a:lnTo>
                <a:lnTo>
                  <a:pt x="3572286" y="1272991"/>
                </a:lnTo>
                <a:lnTo>
                  <a:pt x="3563192" y="1268469"/>
                </a:lnTo>
                <a:lnTo>
                  <a:pt x="3564876" y="1241336"/>
                </a:lnTo>
                <a:lnTo>
                  <a:pt x="3565550" y="1227931"/>
                </a:lnTo>
                <a:lnTo>
                  <a:pt x="3566560" y="1214526"/>
                </a:lnTo>
                <a:lnTo>
                  <a:pt x="3567908" y="1201121"/>
                </a:lnTo>
                <a:lnTo>
                  <a:pt x="3569592" y="1187554"/>
                </a:lnTo>
                <a:lnTo>
                  <a:pt x="3572286" y="1174311"/>
                </a:lnTo>
                <a:lnTo>
                  <a:pt x="3574307" y="1167689"/>
                </a:lnTo>
                <a:lnTo>
                  <a:pt x="3576328" y="1161067"/>
                </a:lnTo>
                <a:lnTo>
                  <a:pt x="3575991" y="1159452"/>
                </a:lnTo>
                <a:lnTo>
                  <a:pt x="3575654" y="1157837"/>
                </a:lnTo>
                <a:lnTo>
                  <a:pt x="3575991" y="1155899"/>
                </a:lnTo>
                <a:lnTo>
                  <a:pt x="3576665" y="1153961"/>
                </a:lnTo>
                <a:lnTo>
                  <a:pt x="3578686" y="1149923"/>
                </a:lnTo>
                <a:lnTo>
                  <a:pt x="3581380" y="1145240"/>
                </a:lnTo>
                <a:lnTo>
                  <a:pt x="3612704" y="938996"/>
                </a:lnTo>
                <a:lnTo>
                  <a:pt x="3615062" y="932859"/>
                </a:lnTo>
                <a:lnTo>
                  <a:pt x="3616746" y="926883"/>
                </a:lnTo>
                <a:lnTo>
                  <a:pt x="3619778" y="914770"/>
                </a:lnTo>
                <a:lnTo>
                  <a:pt x="3621462" y="902496"/>
                </a:lnTo>
                <a:lnTo>
                  <a:pt x="3623482" y="890222"/>
                </a:lnTo>
                <a:lnTo>
                  <a:pt x="3624156" y="877947"/>
                </a:lnTo>
                <a:lnTo>
                  <a:pt x="3625167" y="865511"/>
                </a:lnTo>
                <a:lnTo>
                  <a:pt x="3626177" y="840801"/>
                </a:lnTo>
                <a:lnTo>
                  <a:pt x="3627187" y="816252"/>
                </a:lnTo>
                <a:lnTo>
                  <a:pt x="3628535" y="803816"/>
                </a:lnTo>
                <a:lnTo>
                  <a:pt x="3629882" y="791541"/>
                </a:lnTo>
                <a:lnTo>
                  <a:pt x="3631903" y="779105"/>
                </a:lnTo>
                <a:lnTo>
                  <a:pt x="3634597" y="766992"/>
                </a:lnTo>
                <a:lnTo>
                  <a:pt x="3636618" y="760855"/>
                </a:lnTo>
                <a:lnTo>
                  <a:pt x="3638639" y="754879"/>
                </a:lnTo>
                <a:lnTo>
                  <a:pt x="3640323" y="748742"/>
                </a:lnTo>
                <a:lnTo>
                  <a:pt x="3643018" y="742767"/>
                </a:lnTo>
                <a:lnTo>
                  <a:pt x="3644028" y="739536"/>
                </a:lnTo>
                <a:lnTo>
                  <a:pt x="3644702" y="736306"/>
                </a:lnTo>
                <a:lnTo>
                  <a:pt x="3645039" y="732915"/>
                </a:lnTo>
                <a:lnTo>
                  <a:pt x="3645039" y="729523"/>
                </a:lnTo>
                <a:lnTo>
                  <a:pt x="3645039" y="722578"/>
                </a:lnTo>
                <a:lnTo>
                  <a:pt x="3645039" y="715957"/>
                </a:lnTo>
                <a:lnTo>
                  <a:pt x="3645376" y="712726"/>
                </a:lnTo>
                <a:lnTo>
                  <a:pt x="3645712" y="709335"/>
                </a:lnTo>
                <a:lnTo>
                  <a:pt x="3646386" y="706105"/>
                </a:lnTo>
                <a:lnTo>
                  <a:pt x="3648070" y="702875"/>
                </a:lnTo>
                <a:lnTo>
                  <a:pt x="3649754" y="699644"/>
                </a:lnTo>
                <a:lnTo>
                  <a:pt x="3651775" y="696737"/>
                </a:lnTo>
                <a:lnTo>
                  <a:pt x="3655143" y="693669"/>
                </a:lnTo>
                <a:lnTo>
                  <a:pt x="3658512" y="690762"/>
                </a:lnTo>
                <a:lnTo>
                  <a:pt x="3659185" y="679133"/>
                </a:lnTo>
                <a:lnTo>
                  <a:pt x="3659859" y="668635"/>
                </a:lnTo>
                <a:lnTo>
                  <a:pt x="3661880" y="659106"/>
                </a:lnTo>
                <a:lnTo>
                  <a:pt x="3663227" y="654907"/>
                </a:lnTo>
                <a:lnTo>
                  <a:pt x="3664237" y="650547"/>
                </a:lnTo>
                <a:lnTo>
                  <a:pt x="3665921" y="646832"/>
                </a:lnTo>
                <a:lnTo>
                  <a:pt x="3667606" y="643117"/>
                </a:lnTo>
                <a:lnTo>
                  <a:pt x="3669626" y="639564"/>
                </a:lnTo>
                <a:lnTo>
                  <a:pt x="3671647" y="636496"/>
                </a:lnTo>
                <a:lnTo>
                  <a:pt x="3674342" y="633265"/>
                </a:lnTo>
                <a:lnTo>
                  <a:pt x="3677036" y="630520"/>
                </a:lnTo>
                <a:lnTo>
                  <a:pt x="3679731" y="627936"/>
                </a:lnTo>
                <a:lnTo>
                  <a:pt x="3682762" y="625513"/>
                </a:lnTo>
                <a:lnTo>
                  <a:pt x="3686131" y="623252"/>
                </a:lnTo>
                <a:lnTo>
                  <a:pt x="3689836" y="621152"/>
                </a:lnTo>
                <a:lnTo>
                  <a:pt x="3694214" y="619376"/>
                </a:lnTo>
                <a:lnTo>
                  <a:pt x="3698256" y="617599"/>
                </a:lnTo>
                <a:lnTo>
                  <a:pt x="3702971" y="615984"/>
                </a:lnTo>
                <a:lnTo>
                  <a:pt x="3708024" y="614692"/>
                </a:lnTo>
                <a:lnTo>
                  <a:pt x="3713076" y="613400"/>
                </a:lnTo>
                <a:lnTo>
                  <a:pt x="3718802" y="612270"/>
                </a:lnTo>
                <a:lnTo>
                  <a:pt x="3724528" y="611462"/>
                </a:lnTo>
                <a:lnTo>
                  <a:pt x="3730590" y="610493"/>
                </a:lnTo>
                <a:lnTo>
                  <a:pt x="3737664" y="609686"/>
                </a:lnTo>
                <a:lnTo>
                  <a:pt x="3744400" y="609201"/>
                </a:lnTo>
                <a:lnTo>
                  <a:pt x="3751810" y="608878"/>
                </a:lnTo>
                <a:lnTo>
                  <a:pt x="3759557" y="608393"/>
                </a:lnTo>
                <a:lnTo>
                  <a:pt x="3776061" y="608070"/>
                </a:lnTo>
                <a:lnTo>
                  <a:pt x="3814795" y="607909"/>
                </a:lnTo>
                <a:lnTo>
                  <a:pt x="3853529" y="607909"/>
                </a:lnTo>
                <a:lnTo>
                  <a:pt x="3869696" y="610493"/>
                </a:lnTo>
                <a:lnTo>
                  <a:pt x="3874748" y="611947"/>
                </a:lnTo>
                <a:lnTo>
                  <a:pt x="3880137" y="613077"/>
                </a:lnTo>
                <a:lnTo>
                  <a:pt x="3885526" y="614046"/>
                </a:lnTo>
                <a:lnTo>
                  <a:pt x="3890579" y="614692"/>
                </a:lnTo>
                <a:lnTo>
                  <a:pt x="3895968" y="615338"/>
                </a:lnTo>
                <a:lnTo>
                  <a:pt x="3901020" y="615661"/>
                </a:lnTo>
                <a:lnTo>
                  <a:pt x="3906409" y="615984"/>
                </a:lnTo>
                <a:lnTo>
                  <a:pt x="3911798" y="615984"/>
                </a:lnTo>
                <a:lnTo>
                  <a:pt x="3922576" y="615984"/>
                </a:lnTo>
                <a:lnTo>
                  <a:pt x="3933355" y="615661"/>
                </a:lnTo>
                <a:lnTo>
                  <a:pt x="3944133" y="615015"/>
                </a:lnTo>
                <a:lnTo>
                  <a:pt x="3954911" y="614369"/>
                </a:lnTo>
                <a:lnTo>
                  <a:pt x="3965689" y="613562"/>
                </a:lnTo>
                <a:lnTo>
                  <a:pt x="3976804" y="612916"/>
                </a:lnTo>
                <a:lnTo>
                  <a:pt x="3987582" y="612431"/>
                </a:lnTo>
                <a:lnTo>
                  <a:pt x="3998697" y="612431"/>
                </a:lnTo>
                <a:lnTo>
                  <a:pt x="4004086" y="612754"/>
                </a:lnTo>
                <a:lnTo>
                  <a:pt x="4009475" y="612916"/>
                </a:lnTo>
                <a:lnTo>
                  <a:pt x="4014864" y="613239"/>
                </a:lnTo>
                <a:lnTo>
                  <a:pt x="4020590" y="614046"/>
                </a:lnTo>
                <a:lnTo>
                  <a:pt x="4025979" y="614692"/>
                </a:lnTo>
                <a:lnTo>
                  <a:pt x="4031368" y="615661"/>
                </a:lnTo>
                <a:lnTo>
                  <a:pt x="4036758" y="616792"/>
                </a:lnTo>
                <a:lnTo>
                  <a:pt x="4042147" y="618084"/>
                </a:lnTo>
                <a:lnTo>
                  <a:pt x="4044504" y="618568"/>
                </a:lnTo>
                <a:lnTo>
                  <a:pt x="4046862" y="618891"/>
                </a:lnTo>
                <a:lnTo>
                  <a:pt x="4048546" y="619053"/>
                </a:lnTo>
                <a:lnTo>
                  <a:pt x="4050230" y="619053"/>
                </a:lnTo>
                <a:lnTo>
                  <a:pt x="4052251" y="619053"/>
                </a:lnTo>
                <a:lnTo>
                  <a:pt x="4053598" y="618730"/>
                </a:lnTo>
                <a:lnTo>
                  <a:pt x="4054946" y="618407"/>
                </a:lnTo>
                <a:lnTo>
                  <a:pt x="4056293" y="617922"/>
                </a:lnTo>
                <a:lnTo>
                  <a:pt x="4058651" y="616307"/>
                </a:lnTo>
                <a:lnTo>
                  <a:pt x="4060672" y="614531"/>
                </a:lnTo>
                <a:lnTo>
                  <a:pt x="4062019" y="612270"/>
                </a:lnTo>
                <a:lnTo>
                  <a:pt x="4063366" y="609847"/>
                </a:lnTo>
                <a:lnTo>
                  <a:pt x="4064377" y="607424"/>
                </a:lnTo>
                <a:lnTo>
                  <a:pt x="4065050" y="604356"/>
                </a:lnTo>
                <a:lnTo>
                  <a:pt x="4066734" y="598703"/>
                </a:lnTo>
                <a:lnTo>
                  <a:pt x="4068082" y="593050"/>
                </a:lnTo>
                <a:lnTo>
                  <a:pt x="4069429" y="590628"/>
                </a:lnTo>
                <a:lnTo>
                  <a:pt x="4070102" y="588205"/>
                </a:lnTo>
                <a:lnTo>
                  <a:pt x="4072460" y="583522"/>
                </a:lnTo>
                <a:lnTo>
                  <a:pt x="4074144" y="578838"/>
                </a:lnTo>
                <a:lnTo>
                  <a:pt x="4075155" y="573993"/>
                </a:lnTo>
                <a:lnTo>
                  <a:pt x="4075828" y="568986"/>
                </a:lnTo>
                <a:lnTo>
                  <a:pt x="4077512" y="559134"/>
                </a:lnTo>
                <a:lnTo>
                  <a:pt x="4077849" y="554127"/>
                </a:lnTo>
                <a:lnTo>
                  <a:pt x="4078523" y="549121"/>
                </a:lnTo>
                <a:lnTo>
                  <a:pt x="4079870" y="544437"/>
                </a:lnTo>
                <a:lnTo>
                  <a:pt x="4081217" y="539592"/>
                </a:lnTo>
                <a:lnTo>
                  <a:pt x="4083575" y="534908"/>
                </a:lnTo>
                <a:lnTo>
                  <a:pt x="4086270" y="530386"/>
                </a:lnTo>
                <a:lnTo>
                  <a:pt x="4088291" y="528286"/>
                </a:lnTo>
                <a:lnTo>
                  <a:pt x="4089975" y="526187"/>
                </a:lnTo>
                <a:lnTo>
                  <a:pt x="4092332" y="524087"/>
                </a:lnTo>
                <a:lnTo>
                  <a:pt x="4094690" y="522149"/>
                </a:lnTo>
                <a:lnTo>
                  <a:pt x="4097721" y="520050"/>
                </a:lnTo>
                <a:lnTo>
                  <a:pt x="4100753" y="518112"/>
                </a:lnTo>
                <a:lnTo>
                  <a:pt x="4104121" y="516173"/>
                </a:lnTo>
                <a:lnTo>
                  <a:pt x="4107826" y="514558"/>
                </a:lnTo>
                <a:lnTo>
                  <a:pt x="4108163" y="510359"/>
                </a:lnTo>
                <a:lnTo>
                  <a:pt x="4108500" y="506645"/>
                </a:lnTo>
                <a:lnTo>
                  <a:pt x="4109847" y="503415"/>
                </a:lnTo>
                <a:lnTo>
                  <a:pt x="4110521" y="500507"/>
                </a:lnTo>
                <a:lnTo>
                  <a:pt x="4111868" y="498085"/>
                </a:lnTo>
                <a:lnTo>
                  <a:pt x="4113552" y="495985"/>
                </a:lnTo>
                <a:lnTo>
                  <a:pt x="4115236" y="494047"/>
                </a:lnTo>
                <a:lnTo>
                  <a:pt x="4116920" y="492594"/>
                </a:lnTo>
                <a:lnTo>
                  <a:pt x="4119278" y="491302"/>
                </a:lnTo>
                <a:lnTo>
                  <a:pt x="4121636" y="490333"/>
                </a:lnTo>
                <a:lnTo>
                  <a:pt x="4123993" y="489687"/>
                </a:lnTo>
                <a:lnTo>
                  <a:pt x="4126688" y="489363"/>
                </a:lnTo>
                <a:lnTo>
                  <a:pt x="4129382" y="488879"/>
                </a:lnTo>
                <a:lnTo>
                  <a:pt x="4132077" y="488879"/>
                </a:lnTo>
                <a:lnTo>
                  <a:pt x="4135108" y="488879"/>
                </a:lnTo>
                <a:lnTo>
                  <a:pt x="4137803" y="489040"/>
                </a:lnTo>
                <a:lnTo>
                  <a:pt x="4144202" y="489848"/>
                </a:lnTo>
                <a:lnTo>
                  <a:pt x="4150265" y="490979"/>
                </a:lnTo>
                <a:lnTo>
                  <a:pt x="4163401" y="493401"/>
                </a:lnTo>
                <a:lnTo>
                  <a:pt x="4169464" y="494209"/>
                </a:lnTo>
                <a:lnTo>
                  <a:pt x="4172832" y="494693"/>
                </a:lnTo>
                <a:lnTo>
                  <a:pt x="4175863" y="494855"/>
                </a:lnTo>
                <a:lnTo>
                  <a:pt x="4178558" y="495016"/>
                </a:lnTo>
                <a:lnTo>
                  <a:pt x="4181589" y="494855"/>
                </a:lnTo>
                <a:lnTo>
                  <a:pt x="4184284" y="494693"/>
                </a:lnTo>
                <a:lnTo>
                  <a:pt x="4186978" y="494209"/>
                </a:lnTo>
                <a:lnTo>
                  <a:pt x="4190346" y="491948"/>
                </a:lnTo>
                <a:lnTo>
                  <a:pt x="4194051" y="489848"/>
                </a:lnTo>
                <a:lnTo>
                  <a:pt x="4198093" y="488233"/>
                </a:lnTo>
                <a:lnTo>
                  <a:pt x="4201798" y="486941"/>
                </a:lnTo>
                <a:lnTo>
                  <a:pt x="4206177" y="485972"/>
                </a:lnTo>
                <a:lnTo>
                  <a:pt x="4209882" y="485003"/>
                </a:lnTo>
                <a:lnTo>
                  <a:pt x="4214260" y="484518"/>
                </a:lnTo>
                <a:lnTo>
                  <a:pt x="4218302" y="484357"/>
                </a:lnTo>
                <a:lnTo>
                  <a:pt x="4222681" y="484195"/>
                </a:lnTo>
                <a:lnTo>
                  <a:pt x="4226723" y="484195"/>
                </a:lnTo>
                <a:lnTo>
                  <a:pt x="4231438" y="484357"/>
                </a:lnTo>
                <a:lnTo>
                  <a:pt x="4235817" y="484680"/>
                </a:lnTo>
                <a:lnTo>
                  <a:pt x="4244574" y="485487"/>
                </a:lnTo>
                <a:lnTo>
                  <a:pt x="4253331" y="486618"/>
                </a:lnTo>
                <a:lnTo>
                  <a:pt x="4300149" y="494855"/>
                </a:lnTo>
                <a:lnTo>
                  <a:pt x="4298802" y="493724"/>
                </a:lnTo>
                <a:lnTo>
                  <a:pt x="4300485" y="487910"/>
                </a:lnTo>
                <a:lnTo>
                  <a:pt x="4303180" y="482257"/>
                </a:lnTo>
                <a:lnTo>
                  <a:pt x="4306212" y="477412"/>
                </a:lnTo>
                <a:lnTo>
                  <a:pt x="4309580" y="472890"/>
                </a:lnTo>
                <a:lnTo>
                  <a:pt x="4313285" y="469014"/>
                </a:lnTo>
                <a:lnTo>
                  <a:pt x="4316990" y="465622"/>
                </a:lnTo>
                <a:lnTo>
                  <a:pt x="4321368" y="462392"/>
                </a:lnTo>
                <a:lnTo>
                  <a:pt x="4326084" y="459808"/>
                </a:lnTo>
                <a:lnTo>
                  <a:pt x="4330462" y="457385"/>
                </a:lnTo>
                <a:lnTo>
                  <a:pt x="4335515" y="455609"/>
                </a:lnTo>
                <a:lnTo>
                  <a:pt x="4340904" y="453994"/>
                </a:lnTo>
                <a:lnTo>
                  <a:pt x="4346293" y="452702"/>
                </a:lnTo>
                <a:lnTo>
                  <a:pt x="4351682" y="451571"/>
                </a:lnTo>
                <a:lnTo>
                  <a:pt x="4357408" y="450764"/>
                </a:lnTo>
                <a:lnTo>
                  <a:pt x="4363134" y="450279"/>
                </a:lnTo>
                <a:lnTo>
                  <a:pt x="4369197" y="449956"/>
                </a:lnTo>
                <a:lnTo>
                  <a:pt x="4375596" y="449633"/>
                </a:lnTo>
                <a:lnTo>
                  <a:pt x="4381659" y="449633"/>
                </a:lnTo>
                <a:lnTo>
                  <a:pt x="4387721" y="449956"/>
                </a:lnTo>
                <a:lnTo>
                  <a:pt x="4393784" y="450118"/>
                </a:lnTo>
                <a:lnTo>
                  <a:pt x="4406583" y="450764"/>
                </a:lnTo>
                <a:lnTo>
                  <a:pt x="4419382" y="451571"/>
                </a:lnTo>
                <a:lnTo>
                  <a:pt x="4431508" y="452217"/>
                </a:lnTo>
                <a:lnTo>
                  <a:pt x="4443296" y="452863"/>
                </a:lnTo>
                <a:lnTo>
                  <a:pt x="4449359" y="452863"/>
                </a:lnTo>
                <a:lnTo>
                  <a:pt x="4455085" y="452863"/>
                </a:lnTo>
                <a:lnTo>
                  <a:pt x="4460474" y="452702"/>
                </a:lnTo>
                <a:lnTo>
                  <a:pt x="4465863" y="452217"/>
                </a:lnTo>
                <a:lnTo>
                  <a:pt x="4471589" y="451733"/>
                </a:lnTo>
                <a:lnTo>
                  <a:pt x="4477989" y="451410"/>
                </a:lnTo>
                <a:lnTo>
                  <a:pt x="4485062" y="451248"/>
                </a:lnTo>
                <a:lnTo>
                  <a:pt x="4492135" y="451248"/>
                </a:lnTo>
                <a:lnTo>
                  <a:pt x="4499545" y="451410"/>
                </a:lnTo>
                <a:lnTo>
                  <a:pt x="4507628" y="451733"/>
                </a:lnTo>
                <a:lnTo>
                  <a:pt x="4515375" y="452217"/>
                </a:lnTo>
                <a:lnTo>
                  <a:pt x="4523796" y="452863"/>
                </a:lnTo>
                <a:lnTo>
                  <a:pt x="4531879" y="453509"/>
                </a:lnTo>
                <a:lnTo>
                  <a:pt x="4540300" y="454478"/>
                </a:lnTo>
                <a:lnTo>
                  <a:pt x="4548720" y="455609"/>
                </a:lnTo>
                <a:lnTo>
                  <a:pt x="4556804" y="456901"/>
                </a:lnTo>
                <a:lnTo>
                  <a:pt x="4565224" y="458193"/>
                </a:lnTo>
                <a:lnTo>
                  <a:pt x="4573307" y="459646"/>
                </a:lnTo>
                <a:lnTo>
                  <a:pt x="4581055" y="461261"/>
                </a:lnTo>
                <a:lnTo>
                  <a:pt x="4588465" y="463200"/>
                </a:lnTo>
                <a:lnTo>
                  <a:pt x="4600253" y="460938"/>
                </a:lnTo>
                <a:lnTo>
                  <a:pt x="4605979" y="459969"/>
                </a:lnTo>
                <a:lnTo>
                  <a:pt x="4611705" y="459162"/>
                </a:lnTo>
                <a:lnTo>
                  <a:pt x="4617094" y="458516"/>
                </a:lnTo>
                <a:lnTo>
                  <a:pt x="4622483" y="458193"/>
                </a:lnTo>
                <a:lnTo>
                  <a:pt x="4627872" y="458031"/>
                </a:lnTo>
                <a:lnTo>
                  <a:pt x="4632925" y="458193"/>
                </a:lnTo>
                <a:lnTo>
                  <a:pt x="4635619" y="458516"/>
                </a:lnTo>
                <a:lnTo>
                  <a:pt x="4637640" y="458839"/>
                </a:lnTo>
                <a:lnTo>
                  <a:pt x="4639998" y="459485"/>
                </a:lnTo>
                <a:lnTo>
                  <a:pt x="4642355" y="459969"/>
                </a:lnTo>
                <a:lnTo>
                  <a:pt x="4644713" y="460777"/>
                </a:lnTo>
                <a:lnTo>
                  <a:pt x="4647071" y="461746"/>
                </a:lnTo>
                <a:lnTo>
                  <a:pt x="4649429" y="462553"/>
                </a:lnTo>
                <a:lnTo>
                  <a:pt x="4651112" y="463846"/>
                </a:lnTo>
                <a:lnTo>
                  <a:pt x="4653470" y="465138"/>
                </a:lnTo>
                <a:lnTo>
                  <a:pt x="4655491" y="466591"/>
                </a:lnTo>
                <a:lnTo>
                  <a:pt x="4657512" y="468368"/>
                </a:lnTo>
                <a:lnTo>
                  <a:pt x="4658860" y="470144"/>
                </a:lnTo>
                <a:lnTo>
                  <a:pt x="4662228" y="474343"/>
                </a:lnTo>
                <a:lnTo>
                  <a:pt x="4665595" y="479512"/>
                </a:lnTo>
                <a:lnTo>
                  <a:pt x="4666943" y="481450"/>
                </a:lnTo>
                <a:lnTo>
                  <a:pt x="4668290" y="483226"/>
                </a:lnTo>
                <a:lnTo>
                  <a:pt x="4669974" y="484841"/>
                </a:lnTo>
                <a:lnTo>
                  <a:pt x="4671995" y="486618"/>
                </a:lnTo>
                <a:lnTo>
                  <a:pt x="4674353" y="488071"/>
                </a:lnTo>
                <a:lnTo>
                  <a:pt x="4676711" y="489363"/>
                </a:lnTo>
                <a:lnTo>
                  <a:pt x="4679405" y="490656"/>
                </a:lnTo>
                <a:lnTo>
                  <a:pt x="4682436" y="491625"/>
                </a:lnTo>
                <a:lnTo>
                  <a:pt x="4685131" y="492594"/>
                </a:lnTo>
                <a:lnTo>
                  <a:pt x="4688499" y="493401"/>
                </a:lnTo>
                <a:lnTo>
                  <a:pt x="4691868" y="494047"/>
                </a:lnTo>
                <a:lnTo>
                  <a:pt x="4695236" y="494532"/>
                </a:lnTo>
                <a:lnTo>
                  <a:pt x="4698941" y="494693"/>
                </a:lnTo>
                <a:lnTo>
                  <a:pt x="4702646" y="494532"/>
                </a:lnTo>
                <a:lnTo>
                  <a:pt x="4706687" y="494209"/>
                </a:lnTo>
                <a:lnTo>
                  <a:pt x="4710392" y="493724"/>
                </a:lnTo>
                <a:lnTo>
                  <a:pt x="4713760" y="489525"/>
                </a:lnTo>
                <a:lnTo>
                  <a:pt x="4717129" y="486133"/>
                </a:lnTo>
                <a:lnTo>
                  <a:pt x="4720497" y="483549"/>
                </a:lnTo>
                <a:lnTo>
                  <a:pt x="4723528" y="481773"/>
                </a:lnTo>
                <a:lnTo>
                  <a:pt x="4724876" y="481127"/>
                </a:lnTo>
                <a:lnTo>
                  <a:pt x="4726560" y="480804"/>
                </a:lnTo>
                <a:lnTo>
                  <a:pt x="4727570" y="480481"/>
                </a:lnTo>
                <a:lnTo>
                  <a:pt x="4728918" y="480319"/>
                </a:lnTo>
                <a:lnTo>
                  <a:pt x="4730265" y="480319"/>
                </a:lnTo>
                <a:lnTo>
                  <a:pt x="4731612" y="480481"/>
                </a:lnTo>
                <a:lnTo>
                  <a:pt x="4732622" y="480804"/>
                </a:lnTo>
                <a:lnTo>
                  <a:pt x="4733633" y="481127"/>
                </a:lnTo>
                <a:lnTo>
                  <a:pt x="4735991" y="482257"/>
                </a:lnTo>
                <a:lnTo>
                  <a:pt x="4738011" y="483711"/>
                </a:lnTo>
                <a:lnTo>
                  <a:pt x="4740033" y="485649"/>
                </a:lnTo>
                <a:lnTo>
                  <a:pt x="4741717" y="487910"/>
                </a:lnTo>
                <a:lnTo>
                  <a:pt x="4745422" y="492594"/>
                </a:lnTo>
                <a:lnTo>
                  <a:pt x="4748116" y="497923"/>
                </a:lnTo>
                <a:lnTo>
                  <a:pt x="4754853" y="511005"/>
                </a:lnTo>
                <a:lnTo>
                  <a:pt x="4761589" y="524087"/>
                </a:lnTo>
                <a:lnTo>
                  <a:pt x="4767651" y="537169"/>
                </a:lnTo>
                <a:lnTo>
                  <a:pt x="4773377" y="550251"/>
                </a:lnTo>
                <a:lnTo>
                  <a:pt x="4778767" y="563495"/>
                </a:lnTo>
                <a:lnTo>
                  <a:pt x="4784156" y="576738"/>
                </a:lnTo>
                <a:lnTo>
                  <a:pt x="4788871" y="589982"/>
                </a:lnTo>
                <a:lnTo>
                  <a:pt x="4793250" y="603548"/>
                </a:lnTo>
                <a:lnTo>
                  <a:pt x="4797292" y="616953"/>
                </a:lnTo>
                <a:lnTo>
                  <a:pt x="4800659" y="630358"/>
                </a:lnTo>
                <a:lnTo>
                  <a:pt x="4803691" y="643763"/>
                </a:lnTo>
                <a:lnTo>
                  <a:pt x="4806386" y="657491"/>
                </a:lnTo>
                <a:lnTo>
                  <a:pt x="4808406" y="671058"/>
                </a:lnTo>
                <a:lnTo>
                  <a:pt x="4810091" y="684624"/>
                </a:lnTo>
                <a:lnTo>
                  <a:pt x="4811437" y="698514"/>
                </a:lnTo>
                <a:lnTo>
                  <a:pt x="4811775" y="712242"/>
                </a:lnTo>
                <a:lnTo>
                  <a:pt x="4820532" y="745674"/>
                </a:lnTo>
                <a:lnTo>
                  <a:pt x="4824911" y="762470"/>
                </a:lnTo>
                <a:lnTo>
                  <a:pt x="4828616" y="779105"/>
                </a:lnTo>
                <a:lnTo>
                  <a:pt x="4831983" y="795902"/>
                </a:lnTo>
                <a:lnTo>
                  <a:pt x="4835689" y="812537"/>
                </a:lnTo>
                <a:lnTo>
                  <a:pt x="4838383" y="829334"/>
                </a:lnTo>
                <a:lnTo>
                  <a:pt x="4841078" y="845969"/>
                </a:lnTo>
                <a:lnTo>
                  <a:pt x="4842761" y="862927"/>
                </a:lnTo>
                <a:lnTo>
                  <a:pt x="4844783" y="879724"/>
                </a:lnTo>
                <a:lnTo>
                  <a:pt x="4845793" y="896520"/>
                </a:lnTo>
                <a:lnTo>
                  <a:pt x="4846467" y="913478"/>
                </a:lnTo>
                <a:lnTo>
                  <a:pt x="4846467" y="930114"/>
                </a:lnTo>
                <a:lnTo>
                  <a:pt x="4845793" y="947072"/>
                </a:lnTo>
                <a:lnTo>
                  <a:pt x="4844783" y="964030"/>
                </a:lnTo>
                <a:lnTo>
                  <a:pt x="4842425" y="980988"/>
                </a:lnTo>
                <a:lnTo>
                  <a:pt x="4892274" y="1424484"/>
                </a:lnTo>
                <a:lnTo>
                  <a:pt x="4897326" y="1437889"/>
                </a:lnTo>
                <a:lnTo>
                  <a:pt x="4902042" y="1451294"/>
                </a:lnTo>
                <a:lnTo>
                  <a:pt x="4905747" y="1465022"/>
                </a:lnTo>
                <a:lnTo>
                  <a:pt x="4909788" y="1478588"/>
                </a:lnTo>
                <a:lnTo>
                  <a:pt x="4912820" y="1492155"/>
                </a:lnTo>
                <a:lnTo>
                  <a:pt x="4915514" y="1505721"/>
                </a:lnTo>
                <a:lnTo>
                  <a:pt x="4918209" y="1519449"/>
                </a:lnTo>
                <a:lnTo>
                  <a:pt x="4920230" y="1533177"/>
                </a:lnTo>
                <a:lnTo>
                  <a:pt x="4921577" y="1546744"/>
                </a:lnTo>
                <a:lnTo>
                  <a:pt x="4923261" y="1560310"/>
                </a:lnTo>
                <a:lnTo>
                  <a:pt x="4923935" y="1574200"/>
                </a:lnTo>
                <a:lnTo>
                  <a:pt x="4924609" y="1587928"/>
                </a:lnTo>
                <a:lnTo>
                  <a:pt x="4924609" y="1601656"/>
                </a:lnTo>
                <a:lnTo>
                  <a:pt x="4924609" y="1615384"/>
                </a:lnTo>
                <a:lnTo>
                  <a:pt x="4924271" y="1629273"/>
                </a:lnTo>
                <a:lnTo>
                  <a:pt x="4923935" y="1643001"/>
                </a:lnTo>
                <a:lnTo>
                  <a:pt x="4924609" y="1643809"/>
                </a:lnTo>
                <a:lnTo>
                  <a:pt x="4925282" y="1644455"/>
                </a:lnTo>
                <a:lnTo>
                  <a:pt x="4925955" y="1645585"/>
                </a:lnTo>
                <a:lnTo>
                  <a:pt x="4926293" y="1646716"/>
                </a:lnTo>
                <a:lnTo>
                  <a:pt x="4925955" y="1648008"/>
                </a:lnTo>
                <a:lnTo>
                  <a:pt x="4925282" y="1649462"/>
                </a:lnTo>
                <a:lnTo>
                  <a:pt x="4924609" y="1651077"/>
                </a:lnTo>
                <a:lnTo>
                  <a:pt x="4923598" y="1653176"/>
                </a:lnTo>
                <a:lnTo>
                  <a:pt x="4924271" y="1657537"/>
                </a:lnTo>
                <a:lnTo>
                  <a:pt x="4924945" y="1662059"/>
                </a:lnTo>
                <a:lnTo>
                  <a:pt x="4927639" y="1665128"/>
                </a:lnTo>
                <a:lnTo>
                  <a:pt x="4930334" y="1668196"/>
                </a:lnTo>
                <a:lnTo>
                  <a:pt x="4932692" y="1671426"/>
                </a:lnTo>
                <a:lnTo>
                  <a:pt x="4934376" y="1674495"/>
                </a:lnTo>
                <a:lnTo>
                  <a:pt x="4935723" y="1677725"/>
                </a:lnTo>
                <a:lnTo>
                  <a:pt x="4937071" y="1680955"/>
                </a:lnTo>
                <a:lnTo>
                  <a:pt x="4937744" y="1684347"/>
                </a:lnTo>
                <a:lnTo>
                  <a:pt x="4938418" y="1687577"/>
                </a:lnTo>
                <a:lnTo>
                  <a:pt x="4939428" y="1694199"/>
                </a:lnTo>
                <a:lnTo>
                  <a:pt x="4939428" y="1700982"/>
                </a:lnTo>
                <a:lnTo>
                  <a:pt x="4938418" y="1714710"/>
                </a:lnTo>
                <a:lnTo>
                  <a:pt x="4942796" y="1719071"/>
                </a:lnTo>
                <a:lnTo>
                  <a:pt x="4946501" y="1722462"/>
                </a:lnTo>
                <a:lnTo>
                  <a:pt x="4948523" y="1723593"/>
                </a:lnTo>
                <a:lnTo>
                  <a:pt x="4949870" y="1724562"/>
                </a:lnTo>
                <a:lnTo>
                  <a:pt x="4951217" y="1725208"/>
                </a:lnTo>
                <a:lnTo>
                  <a:pt x="4952564" y="1725692"/>
                </a:lnTo>
                <a:lnTo>
                  <a:pt x="4953912" y="1725854"/>
                </a:lnTo>
                <a:lnTo>
                  <a:pt x="4954922" y="1725854"/>
                </a:lnTo>
                <a:lnTo>
                  <a:pt x="4956269" y="1725692"/>
                </a:lnTo>
                <a:lnTo>
                  <a:pt x="4956943" y="1725369"/>
                </a:lnTo>
                <a:lnTo>
                  <a:pt x="4957617" y="1725046"/>
                </a:lnTo>
                <a:lnTo>
                  <a:pt x="4958963" y="1724239"/>
                </a:lnTo>
                <a:lnTo>
                  <a:pt x="4959974" y="1722785"/>
                </a:lnTo>
                <a:lnTo>
                  <a:pt x="4961322" y="1720686"/>
                </a:lnTo>
                <a:lnTo>
                  <a:pt x="4961995" y="1718748"/>
                </a:lnTo>
                <a:lnTo>
                  <a:pt x="4963006" y="1714387"/>
                </a:lnTo>
                <a:lnTo>
                  <a:pt x="4963679" y="1708573"/>
                </a:lnTo>
                <a:lnTo>
                  <a:pt x="4970752" y="1695652"/>
                </a:lnTo>
                <a:lnTo>
                  <a:pt x="4977152" y="1682893"/>
                </a:lnTo>
                <a:lnTo>
                  <a:pt x="4983552" y="1669973"/>
                </a:lnTo>
                <a:lnTo>
                  <a:pt x="4989614" y="1657052"/>
                </a:lnTo>
                <a:lnTo>
                  <a:pt x="4995340" y="1643970"/>
                </a:lnTo>
                <a:lnTo>
                  <a:pt x="5000729" y="1630888"/>
                </a:lnTo>
                <a:lnTo>
                  <a:pt x="5005782" y="1617806"/>
                </a:lnTo>
                <a:lnTo>
                  <a:pt x="5010160" y="1604724"/>
                </a:lnTo>
                <a:lnTo>
                  <a:pt x="5014876" y="1591481"/>
                </a:lnTo>
                <a:lnTo>
                  <a:pt x="5018917" y="1578237"/>
                </a:lnTo>
                <a:lnTo>
                  <a:pt x="5022622" y="1564994"/>
                </a:lnTo>
                <a:lnTo>
                  <a:pt x="5025654" y="1551589"/>
                </a:lnTo>
                <a:lnTo>
                  <a:pt x="5028685" y="1538184"/>
                </a:lnTo>
                <a:lnTo>
                  <a:pt x="5031043" y="1524617"/>
                </a:lnTo>
                <a:lnTo>
                  <a:pt x="5033064" y="1511212"/>
                </a:lnTo>
                <a:lnTo>
                  <a:pt x="5034411" y="1497484"/>
                </a:lnTo>
                <a:lnTo>
                  <a:pt x="5035421" y="1476973"/>
                </a:lnTo>
                <a:lnTo>
                  <a:pt x="5035758" y="1456300"/>
                </a:lnTo>
                <a:lnTo>
                  <a:pt x="5036095" y="1451778"/>
                </a:lnTo>
                <a:lnTo>
                  <a:pt x="5036432" y="1447094"/>
                </a:lnTo>
                <a:lnTo>
                  <a:pt x="5037106" y="1442734"/>
                </a:lnTo>
                <a:lnTo>
                  <a:pt x="5038453" y="1438373"/>
                </a:lnTo>
                <a:lnTo>
                  <a:pt x="5039463" y="1434335"/>
                </a:lnTo>
                <a:lnTo>
                  <a:pt x="5041484" y="1430459"/>
                </a:lnTo>
                <a:lnTo>
                  <a:pt x="5044178" y="1427068"/>
                </a:lnTo>
                <a:lnTo>
                  <a:pt x="5046873" y="1423838"/>
                </a:lnTo>
                <a:lnTo>
                  <a:pt x="5048557" y="1422384"/>
                </a:lnTo>
                <a:lnTo>
                  <a:pt x="5050241" y="1421092"/>
                </a:lnTo>
                <a:lnTo>
                  <a:pt x="5052262" y="1419800"/>
                </a:lnTo>
                <a:lnTo>
                  <a:pt x="5054620" y="1418669"/>
                </a:lnTo>
                <a:lnTo>
                  <a:pt x="5056640" y="1417700"/>
                </a:lnTo>
                <a:lnTo>
                  <a:pt x="5058999" y="1416731"/>
                </a:lnTo>
                <a:lnTo>
                  <a:pt x="5061693" y="1415924"/>
                </a:lnTo>
                <a:lnTo>
                  <a:pt x="5064388" y="1415439"/>
                </a:lnTo>
                <a:lnTo>
                  <a:pt x="5067419" y="1414793"/>
                </a:lnTo>
                <a:lnTo>
                  <a:pt x="5070450" y="1414470"/>
                </a:lnTo>
                <a:lnTo>
                  <a:pt x="5074155" y="1414309"/>
                </a:lnTo>
                <a:lnTo>
                  <a:pt x="5077524" y="1414309"/>
                </a:lnTo>
                <a:lnTo>
                  <a:pt x="5081229" y="1414309"/>
                </a:lnTo>
                <a:lnTo>
                  <a:pt x="5085270" y="1414470"/>
                </a:lnTo>
                <a:lnTo>
                  <a:pt x="5089312" y="1415116"/>
                </a:lnTo>
                <a:lnTo>
                  <a:pt x="5093691" y="1415601"/>
                </a:lnTo>
                <a:lnTo>
                  <a:pt x="5106489" y="1417700"/>
                </a:lnTo>
                <a:lnTo>
                  <a:pt x="5112889" y="1418669"/>
                </a:lnTo>
                <a:lnTo>
                  <a:pt x="5119289" y="1419961"/>
                </a:lnTo>
                <a:lnTo>
                  <a:pt x="5125689" y="1421577"/>
                </a:lnTo>
                <a:lnTo>
                  <a:pt x="5131751" y="1423192"/>
                </a:lnTo>
                <a:lnTo>
                  <a:pt x="5137140" y="1425130"/>
                </a:lnTo>
                <a:lnTo>
                  <a:pt x="5139834" y="1426260"/>
                </a:lnTo>
                <a:lnTo>
                  <a:pt x="5142193" y="1427552"/>
                </a:lnTo>
                <a:lnTo>
                  <a:pt x="5144887" y="1428844"/>
                </a:lnTo>
                <a:lnTo>
                  <a:pt x="5146571" y="1430136"/>
                </a:lnTo>
                <a:lnTo>
                  <a:pt x="5148592" y="1431590"/>
                </a:lnTo>
                <a:lnTo>
                  <a:pt x="5150613" y="1433366"/>
                </a:lnTo>
                <a:lnTo>
                  <a:pt x="5151960" y="1435143"/>
                </a:lnTo>
                <a:lnTo>
                  <a:pt x="5153644" y="1436920"/>
                </a:lnTo>
                <a:lnTo>
                  <a:pt x="5154655" y="1438858"/>
                </a:lnTo>
                <a:lnTo>
                  <a:pt x="5155328" y="1440957"/>
                </a:lnTo>
                <a:lnTo>
                  <a:pt x="5156339" y="1443218"/>
                </a:lnTo>
                <a:lnTo>
                  <a:pt x="5156675" y="1445641"/>
                </a:lnTo>
                <a:lnTo>
                  <a:pt x="5156675" y="1448063"/>
                </a:lnTo>
                <a:lnTo>
                  <a:pt x="5156339" y="1450809"/>
                </a:lnTo>
                <a:lnTo>
                  <a:pt x="5156002" y="1453555"/>
                </a:lnTo>
                <a:lnTo>
                  <a:pt x="5154991" y="1456462"/>
                </a:lnTo>
                <a:lnTo>
                  <a:pt x="5153644" y="1459692"/>
                </a:lnTo>
                <a:lnTo>
                  <a:pt x="5151960" y="1463084"/>
                </a:lnTo>
                <a:lnTo>
                  <a:pt x="5150950" y="1465991"/>
                </a:lnTo>
                <a:lnTo>
                  <a:pt x="5149602" y="1469221"/>
                </a:lnTo>
                <a:lnTo>
                  <a:pt x="5148928" y="1472128"/>
                </a:lnTo>
                <a:lnTo>
                  <a:pt x="5148255" y="1475197"/>
                </a:lnTo>
                <a:lnTo>
                  <a:pt x="5147918" y="1478265"/>
                </a:lnTo>
                <a:lnTo>
                  <a:pt x="5147918" y="1481172"/>
                </a:lnTo>
                <a:lnTo>
                  <a:pt x="5148592" y="1487309"/>
                </a:lnTo>
                <a:lnTo>
                  <a:pt x="5149602" y="1493285"/>
                </a:lnTo>
                <a:lnTo>
                  <a:pt x="5151286" y="1499261"/>
                </a:lnTo>
                <a:lnTo>
                  <a:pt x="5153644" y="1505075"/>
                </a:lnTo>
                <a:lnTo>
                  <a:pt x="5155328" y="1511212"/>
                </a:lnTo>
                <a:lnTo>
                  <a:pt x="5160044" y="1523164"/>
                </a:lnTo>
                <a:lnTo>
                  <a:pt x="5162064" y="1528978"/>
                </a:lnTo>
                <a:lnTo>
                  <a:pt x="5163412" y="1535115"/>
                </a:lnTo>
                <a:lnTo>
                  <a:pt x="5164759" y="1541252"/>
                </a:lnTo>
                <a:lnTo>
                  <a:pt x="5165096" y="1547228"/>
                </a:lnTo>
                <a:lnTo>
                  <a:pt x="5164759" y="1550297"/>
                </a:lnTo>
                <a:lnTo>
                  <a:pt x="5164423" y="1553365"/>
                </a:lnTo>
                <a:lnTo>
                  <a:pt x="5163412" y="1556434"/>
                </a:lnTo>
                <a:lnTo>
                  <a:pt x="5162402" y="1559664"/>
                </a:lnTo>
                <a:lnTo>
                  <a:pt x="5162064" y="1585344"/>
                </a:lnTo>
                <a:lnTo>
                  <a:pt x="5161728" y="1611346"/>
                </a:lnTo>
                <a:lnTo>
                  <a:pt x="5161728" y="1673364"/>
                </a:lnTo>
                <a:lnTo>
                  <a:pt x="5164085" y="1702597"/>
                </a:lnTo>
                <a:lnTo>
                  <a:pt x="5168128" y="1712772"/>
                </a:lnTo>
                <a:lnTo>
                  <a:pt x="5171496" y="1723270"/>
                </a:lnTo>
                <a:lnTo>
                  <a:pt x="5174190" y="1733606"/>
                </a:lnTo>
                <a:lnTo>
                  <a:pt x="5176211" y="1744104"/>
                </a:lnTo>
                <a:lnTo>
                  <a:pt x="5177895" y="1754440"/>
                </a:lnTo>
                <a:lnTo>
                  <a:pt x="5178569" y="1764938"/>
                </a:lnTo>
                <a:lnTo>
                  <a:pt x="5179242" y="1775436"/>
                </a:lnTo>
                <a:lnTo>
                  <a:pt x="5179242" y="1785934"/>
                </a:lnTo>
                <a:lnTo>
                  <a:pt x="5178569" y="1806930"/>
                </a:lnTo>
                <a:lnTo>
                  <a:pt x="5177895" y="1827926"/>
                </a:lnTo>
                <a:lnTo>
                  <a:pt x="5176547" y="1849083"/>
                </a:lnTo>
                <a:lnTo>
                  <a:pt x="5176547" y="1859581"/>
                </a:lnTo>
                <a:lnTo>
                  <a:pt x="5176885" y="1870079"/>
                </a:lnTo>
                <a:lnTo>
                  <a:pt x="5178569" y="1885583"/>
                </a:lnTo>
                <a:lnTo>
                  <a:pt x="5179916" y="1901088"/>
                </a:lnTo>
                <a:lnTo>
                  <a:pt x="5180926" y="1916270"/>
                </a:lnTo>
                <a:lnTo>
                  <a:pt x="5181600" y="1931774"/>
                </a:lnTo>
                <a:lnTo>
                  <a:pt x="5181263" y="1947279"/>
                </a:lnTo>
                <a:lnTo>
                  <a:pt x="5180590" y="1962783"/>
                </a:lnTo>
                <a:lnTo>
                  <a:pt x="5178906" y="1978126"/>
                </a:lnTo>
                <a:lnTo>
                  <a:pt x="5177895" y="1985879"/>
                </a:lnTo>
                <a:lnTo>
                  <a:pt x="5176547" y="1993631"/>
                </a:lnTo>
                <a:lnTo>
                  <a:pt x="5177895" y="2148515"/>
                </a:lnTo>
                <a:lnTo>
                  <a:pt x="5178569" y="2166927"/>
                </a:lnTo>
                <a:lnTo>
                  <a:pt x="5179242" y="2185177"/>
                </a:lnTo>
                <a:lnTo>
                  <a:pt x="5179916" y="2221839"/>
                </a:lnTo>
                <a:lnTo>
                  <a:pt x="5179579" y="2258501"/>
                </a:lnTo>
                <a:lnTo>
                  <a:pt x="5178906" y="2295163"/>
                </a:lnTo>
                <a:lnTo>
                  <a:pt x="5176885" y="2331825"/>
                </a:lnTo>
                <a:lnTo>
                  <a:pt x="5174527" y="2368325"/>
                </a:lnTo>
                <a:lnTo>
                  <a:pt x="5171496" y="2404664"/>
                </a:lnTo>
                <a:lnTo>
                  <a:pt x="5168128" y="2441164"/>
                </a:lnTo>
                <a:lnTo>
                  <a:pt x="5164085" y="2477826"/>
                </a:lnTo>
                <a:lnTo>
                  <a:pt x="5159370" y="2514326"/>
                </a:lnTo>
                <a:lnTo>
                  <a:pt x="5153981" y="2550504"/>
                </a:lnTo>
                <a:lnTo>
                  <a:pt x="5148592" y="2587004"/>
                </a:lnTo>
                <a:lnTo>
                  <a:pt x="5142866" y="2623505"/>
                </a:lnTo>
                <a:lnTo>
                  <a:pt x="5136804" y="2660005"/>
                </a:lnTo>
                <a:lnTo>
                  <a:pt x="5124004" y="2732683"/>
                </a:lnTo>
                <a:lnTo>
                  <a:pt x="5120636" y="2751902"/>
                </a:lnTo>
                <a:lnTo>
                  <a:pt x="5117604" y="2770960"/>
                </a:lnTo>
                <a:lnTo>
                  <a:pt x="5111205" y="2809236"/>
                </a:lnTo>
                <a:lnTo>
                  <a:pt x="5112553" y="2816504"/>
                </a:lnTo>
                <a:lnTo>
                  <a:pt x="5113563" y="2823449"/>
                </a:lnTo>
                <a:lnTo>
                  <a:pt x="5114237" y="2830555"/>
                </a:lnTo>
                <a:lnTo>
                  <a:pt x="5113899" y="2837500"/>
                </a:lnTo>
                <a:lnTo>
                  <a:pt x="5113563" y="2840730"/>
                </a:lnTo>
                <a:lnTo>
                  <a:pt x="5112889" y="2844283"/>
                </a:lnTo>
                <a:lnTo>
                  <a:pt x="5111542" y="2847675"/>
                </a:lnTo>
                <a:lnTo>
                  <a:pt x="5110194" y="2851067"/>
                </a:lnTo>
                <a:lnTo>
                  <a:pt x="5108510" y="2854458"/>
                </a:lnTo>
                <a:lnTo>
                  <a:pt x="5106489" y="2857688"/>
                </a:lnTo>
                <a:lnTo>
                  <a:pt x="5104132" y="2861080"/>
                </a:lnTo>
                <a:lnTo>
                  <a:pt x="5101100" y="2864149"/>
                </a:lnTo>
                <a:lnTo>
                  <a:pt x="5097059" y="2888536"/>
                </a:lnTo>
                <a:lnTo>
                  <a:pt x="5093691" y="2912923"/>
                </a:lnTo>
                <a:lnTo>
                  <a:pt x="5090996" y="2937311"/>
                </a:lnTo>
                <a:lnTo>
                  <a:pt x="5088302" y="2961537"/>
                </a:lnTo>
                <a:lnTo>
                  <a:pt x="5083586" y="3010473"/>
                </a:lnTo>
                <a:lnTo>
                  <a:pt x="5079208" y="3059248"/>
                </a:lnTo>
                <a:lnTo>
                  <a:pt x="5074492" y="3108023"/>
                </a:lnTo>
                <a:lnTo>
                  <a:pt x="5071797" y="3132572"/>
                </a:lnTo>
                <a:lnTo>
                  <a:pt x="5068766" y="3156798"/>
                </a:lnTo>
                <a:lnTo>
                  <a:pt x="5065398" y="3181185"/>
                </a:lnTo>
                <a:lnTo>
                  <a:pt x="5061356" y="3205411"/>
                </a:lnTo>
                <a:lnTo>
                  <a:pt x="5056640" y="3229798"/>
                </a:lnTo>
                <a:lnTo>
                  <a:pt x="5051251" y="3254024"/>
                </a:lnTo>
                <a:lnTo>
                  <a:pt x="5050241" y="3266783"/>
                </a:lnTo>
                <a:lnTo>
                  <a:pt x="5049230" y="3279381"/>
                </a:lnTo>
                <a:lnTo>
                  <a:pt x="5047884" y="3292140"/>
                </a:lnTo>
                <a:lnTo>
                  <a:pt x="5045862" y="3304899"/>
                </a:lnTo>
                <a:lnTo>
                  <a:pt x="5044178" y="3317335"/>
                </a:lnTo>
                <a:lnTo>
                  <a:pt x="5041821" y="3330094"/>
                </a:lnTo>
                <a:lnTo>
                  <a:pt x="5039463" y="3342691"/>
                </a:lnTo>
                <a:lnTo>
                  <a:pt x="5036768" y="3355127"/>
                </a:lnTo>
                <a:lnTo>
                  <a:pt x="5033737" y="3367724"/>
                </a:lnTo>
                <a:lnTo>
                  <a:pt x="5030706" y="3380160"/>
                </a:lnTo>
                <a:lnTo>
                  <a:pt x="5026664" y="3392758"/>
                </a:lnTo>
                <a:lnTo>
                  <a:pt x="5022959" y="3405194"/>
                </a:lnTo>
                <a:lnTo>
                  <a:pt x="5019254" y="3417630"/>
                </a:lnTo>
                <a:lnTo>
                  <a:pt x="5014538" y="3430066"/>
                </a:lnTo>
                <a:lnTo>
                  <a:pt x="5009823" y="3442502"/>
                </a:lnTo>
                <a:lnTo>
                  <a:pt x="5004771" y="3454776"/>
                </a:lnTo>
                <a:lnTo>
                  <a:pt x="5006792" y="3461882"/>
                </a:lnTo>
                <a:lnTo>
                  <a:pt x="5008139" y="3469312"/>
                </a:lnTo>
                <a:lnTo>
                  <a:pt x="5008813" y="3476580"/>
                </a:lnTo>
                <a:lnTo>
                  <a:pt x="5008813" y="3483686"/>
                </a:lnTo>
                <a:lnTo>
                  <a:pt x="5008139" y="3490792"/>
                </a:lnTo>
                <a:lnTo>
                  <a:pt x="5006792" y="3498060"/>
                </a:lnTo>
                <a:lnTo>
                  <a:pt x="5004434" y="3505166"/>
                </a:lnTo>
                <a:lnTo>
                  <a:pt x="5001403" y="3512434"/>
                </a:lnTo>
                <a:lnTo>
                  <a:pt x="5002413" y="3517602"/>
                </a:lnTo>
                <a:lnTo>
                  <a:pt x="5003087" y="3522932"/>
                </a:lnTo>
                <a:lnTo>
                  <a:pt x="5003424" y="3528100"/>
                </a:lnTo>
                <a:lnTo>
                  <a:pt x="5003424" y="3533430"/>
                </a:lnTo>
                <a:lnTo>
                  <a:pt x="5003087" y="3538598"/>
                </a:lnTo>
                <a:lnTo>
                  <a:pt x="5002750" y="3543766"/>
                </a:lnTo>
                <a:lnTo>
                  <a:pt x="5002413" y="3548934"/>
                </a:lnTo>
                <a:lnTo>
                  <a:pt x="5001066" y="3554102"/>
                </a:lnTo>
                <a:lnTo>
                  <a:pt x="5000055" y="3559109"/>
                </a:lnTo>
                <a:lnTo>
                  <a:pt x="4998708" y="3564116"/>
                </a:lnTo>
                <a:lnTo>
                  <a:pt x="4995340" y="3574291"/>
                </a:lnTo>
                <a:lnTo>
                  <a:pt x="4990962" y="3584466"/>
                </a:lnTo>
                <a:lnTo>
                  <a:pt x="4986246" y="3594479"/>
                </a:lnTo>
                <a:lnTo>
                  <a:pt x="4967384" y="3599324"/>
                </a:lnTo>
                <a:lnTo>
                  <a:pt x="4971089" y="3599001"/>
                </a:lnTo>
                <a:lnTo>
                  <a:pt x="4975468" y="3598032"/>
                </a:lnTo>
                <a:lnTo>
                  <a:pt x="4980520" y="3596579"/>
                </a:lnTo>
                <a:lnTo>
                  <a:pt x="4986246" y="3594479"/>
                </a:lnTo>
                <a:lnTo>
                  <a:pt x="4983888" y="3600939"/>
                </a:lnTo>
                <a:lnTo>
                  <a:pt x="4981530" y="3607399"/>
                </a:lnTo>
                <a:lnTo>
                  <a:pt x="4978836" y="3613537"/>
                </a:lnTo>
                <a:lnTo>
                  <a:pt x="4976141" y="3619351"/>
                </a:lnTo>
                <a:lnTo>
                  <a:pt x="4973110" y="3625165"/>
                </a:lnTo>
                <a:lnTo>
                  <a:pt x="4970079" y="3630495"/>
                </a:lnTo>
                <a:lnTo>
                  <a:pt x="4966374" y="3635824"/>
                </a:lnTo>
                <a:lnTo>
                  <a:pt x="4962668" y="3640831"/>
                </a:lnTo>
                <a:lnTo>
                  <a:pt x="4958963" y="3645515"/>
                </a:lnTo>
                <a:lnTo>
                  <a:pt x="4954585" y="3650199"/>
                </a:lnTo>
                <a:lnTo>
                  <a:pt x="4950543" y="3654559"/>
                </a:lnTo>
                <a:lnTo>
                  <a:pt x="4945828" y="3658758"/>
                </a:lnTo>
                <a:lnTo>
                  <a:pt x="4940776" y="3662796"/>
                </a:lnTo>
                <a:lnTo>
                  <a:pt x="4935723" y="3666511"/>
                </a:lnTo>
                <a:lnTo>
                  <a:pt x="4930334" y="3670064"/>
                </a:lnTo>
                <a:lnTo>
                  <a:pt x="4924945" y="3673617"/>
                </a:lnTo>
                <a:lnTo>
                  <a:pt x="4919219" y="3676686"/>
                </a:lnTo>
                <a:lnTo>
                  <a:pt x="4913157" y="3679593"/>
                </a:lnTo>
                <a:lnTo>
                  <a:pt x="4906757" y="3682177"/>
                </a:lnTo>
                <a:lnTo>
                  <a:pt x="4900020" y="3684761"/>
                </a:lnTo>
                <a:lnTo>
                  <a:pt x="4893284" y="3687022"/>
                </a:lnTo>
                <a:lnTo>
                  <a:pt x="4886211" y="3689121"/>
                </a:lnTo>
                <a:lnTo>
                  <a:pt x="4878801" y="3691060"/>
                </a:lnTo>
                <a:lnTo>
                  <a:pt x="4871391" y="3692675"/>
                </a:lnTo>
                <a:lnTo>
                  <a:pt x="4863307" y="3694128"/>
                </a:lnTo>
                <a:lnTo>
                  <a:pt x="4855224" y="3695420"/>
                </a:lnTo>
                <a:lnTo>
                  <a:pt x="4846804" y="3696551"/>
                </a:lnTo>
                <a:lnTo>
                  <a:pt x="4838383" y="3697520"/>
                </a:lnTo>
                <a:lnTo>
                  <a:pt x="4828952" y="3698166"/>
                </a:lnTo>
                <a:lnTo>
                  <a:pt x="4819858" y="3698650"/>
                </a:lnTo>
                <a:lnTo>
                  <a:pt x="4810091" y="3698973"/>
                </a:lnTo>
                <a:lnTo>
                  <a:pt x="4800659" y="3698973"/>
                </a:lnTo>
                <a:lnTo>
                  <a:pt x="4794934" y="3698973"/>
                </a:lnTo>
                <a:lnTo>
                  <a:pt x="4789545" y="3699135"/>
                </a:lnTo>
                <a:lnTo>
                  <a:pt x="4784156" y="3699458"/>
                </a:lnTo>
                <a:lnTo>
                  <a:pt x="4778767" y="3700104"/>
                </a:lnTo>
                <a:lnTo>
                  <a:pt x="4768325" y="3701396"/>
                </a:lnTo>
                <a:lnTo>
                  <a:pt x="4757884" y="3702849"/>
                </a:lnTo>
                <a:lnTo>
                  <a:pt x="4737675" y="3706080"/>
                </a:lnTo>
                <a:lnTo>
                  <a:pt x="4727233" y="3707856"/>
                </a:lnTo>
                <a:lnTo>
                  <a:pt x="4716792" y="3709148"/>
                </a:lnTo>
                <a:lnTo>
                  <a:pt x="4701298" y="3773105"/>
                </a:lnTo>
                <a:lnTo>
                  <a:pt x="4701298" y="3784087"/>
                </a:lnTo>
                <a:lnTo>
                  <a:pt x="4701298" y="3794908"/>
                </a:lnTo>
                <a:lnTo>
                  <a:pt x="4701635" y="3816711"/>
                </a:lnTo>
                <a:lnTo>
                  <a:pt x="4701972" y="3838353"/>
                </a:lnTo>
                <a:lnTo>
                  <a:pt x="4701972" y="3849174"/>
                </a:lnTo>
                <a:lnTo>
                  <a:pt x="4701972" y="3860156"/>
                </a:lnTo>
                <a:lnTo>
                  <a:pt x="4701635" y="3870977"/>
                </a:lnTo>
                <a:lnTo>
                  <a:pt x="4700288" y="3881798"/>
                </a:lnTo>
                <a:lnTo>
                  <a:pt x="4699278" y="3892619"/>
                </a:lnTo>
                <a:lnTo>
                  <a:pt x="4697257" y="3903440"/>
                </a:lnTo>
                <a:lnTo>
                  <a:pt x="4694899" y="3914261"/>
                </a:lnTo>
                <a:lnTo>
                  <a:pt x="4691868" y="3924920"/>
                </a:lnTo>
                <a:lnTo>
                  <a:pt x="4688163" y="3935580"/>
                </a:lnTo>
                <a:lnTo>
                  <a:pt x="4683447" y="3946239"/>
                </a:lnTo>
                <a:lnTo>
                  <a:pt x="4684121" y="3952861"/>
                </a:lnTo>
                <a:lnTo>
                  <a:pt x="4684121" y="3959321"/>
                </a:lnTo>
                <a:lnTo>
                  <a:pt x="4684121" y="3965781"/>
                </a:lnTo>
                <a:lnTo>
                  <a:pt x="4683784" y="3972242"/>
                </a:lnTo>
                <a:lnTo>
                  <a:pt x="4683110" y="3978702"/>
                </a:lnTo>
                <a:lnTo>
                  <a:pt x="4682100" y="3985162"/>
                </a:lnTo>
                <a:lnTo>
                  <a:pt x="4679405" y="3998083"/>
                </a:lnTo>
                <a:lnTo>
                  <a:pt x="4676037" y="4010680"/>
                </a:lnTo>
                <a:lnTo>
                  <a:pt x="4672669" y="4023439"/>
                </a:lnTo>
                <a:lnTo>
                  <a:pt x="4668964" y="4036198"/>
                </a:lnTo>
                <a:lnTo>
                  <a:pt x="4665933" y="4048795"/>
                </a:lnTo>
                <a:lnTo>
                  <a:pt x="4666943" y="4051864"/>
                </a:lnTo>
                <a:lnTo>
                  <a:pt x="4667617" y="4054771"/>
                </a:lnTo>
                <a:lnTo>
                  <a:pt x="4667617" y="4057517"/>
                </a:lnTo>
                <a:lnTo>
                  <a:pt x="4667617" y="4060262"/>
                </a:lnTo>
                <a:lnTo>
                  <a:pt x="4667279" y="4062846"/>
                </a:lnTo>
                <a:lnTo>
                  <a:pt x="4666606" y="4065592"/>
                </a:lnTo>
                <a:lnTo>
                  <a:pt x="4665595" y="4068176"/>
                </a:lnTo>
                <a:lnTo>
                  <a:pt x="4663912" y="4070760"/>
                </a:lnTo>
                <a:lnTo>
                  <a:pt x="4661217" y="4075767"/>
                </a:lnTo>
                <a:lnTo>
                  <a:pt x="4657849" y="4080774"/>
                </a:lnTo>
                <a:lnTo>
                  <a:pt x="4654144" y="4085942"/>
                </a:lnTo>
                <a:lnTo>
                  <a:pt x="4651450" y="4090787"/>
                </a:lnTo>
                <a:lnTo>
                  <a:pt x="4649429" y="4097409"/>
                </a:lnTo>
                <a:lnTo>
                  <a:pt x="4647071" y="4103708"/>
                </a:lnTo>
                <a:lnTo>
                  <a:pt x="4644376" y="4109683"/>
                </a:lnTo>
                <a:lnTo>
                  <a:pt x="4641345" y="4115497"/>
                </a:lnTo>
                <a:lnTo>
                  <a:pt x="4637303" y="4121150"/>
                </a:lnTo>
                <a:lnTo>
                  <a:pt x="4633598" y="4126641"/>
                </a:lnTo>
                <a:lnTo>
                  <a:pt x="4629220" y="4131648"/>
                </a:lnTo>
                <a:lnTo>
                  <a:pt x="4625177" y="4136655"/>
                </a:lnTo>
                <a:lnTo>
                  <a:pt x="4620126" y="4141500"/>
                </a:lnTo>
                <a:lnTo>
                  <a:pt x="4614736" y="4146022"/>
                </a:lnTo>
                <a:lnTo>
                  <a:pt x="4609347" y="4150383"/>
                </a:lnTo>
                <a:lnTo>
                  <a:pt x="4603285" y="4154420"/>
                </a:lnTo>
                <a:lnTo>
                  <a:pt x="4597222" y="4158297"/>
                </a:lnTo>
                <a:lnTo>
                  <a:pt x="4590486" y="4161850"/>
                </a:lnTo>
                <a:lnTo>
                  <a:pt x="4584086" y="4165241"/>
                </a:lnTo>
                <a:lnTo>
                  <a:pt x="4576676" y="4168310"/>
                </a:lnTo>
                <a:lnTo>
                  <a:pt x="4569266" y="4171379"/>
                </a:lnTo>
                <a:lnTo>
                  <a:pt x="4561856" y="4173963"/>
                </a:lnTo>
                <a:lnTo>
                  <a:pt x="4553772" y="4176224"/>
                </a:lnTo>
                <a:lnTo>
                  <a:pt x="4545689" y="4178485"/>
                </a:lnTo>
                <a:lnTo>
                  <a:pt x="4537268" y="4180423"/>
                </a:lnTo>
                <a:lnTo>
                  <a:pt x="4528174" y="4182038"/>
                </a:lnTo>
                <a:lnTo>
                  <a:pt x="4519417" y="4183330"/>
                </a:lnTo>
                <a:lnTo>
                  <a:pt x="4510323" y="4184461"/>
                </a:lnTo>
                <a:lnTo>
                  <a:pt x="4500555" y="4185268"/>
                </a:lnTo>
                <a:lnTo>
                  <a:pt x="4490788" y="4185914"/>
                </a:lnTo>
                <a:lnTo>
                  <a:pt x="4481020" y="4186237"/>
                </a:lnTo>
                <a:lnTo>
                  <a:pt x="4470579" y="4186237"/>
                </a:lnTo>
                <a:lnTo>
                  <a:pt x="4460474" y="4186076"/>
                </a:lnTo>
                <a:lnTo>
                  <a:pt x="4449696" y="4185430"/>
                </a:lnTo>
                <a:lnTo>
                  <a:pt x="4438918" y="4184784"/>
                </a:lnTo>
                <a:lnTo>
                  <a:pt x="4428140" y="4183653"/>
                </a:lnTo>
                <a:lnTo>
                  <a:pt x="4396479" y="4183169"/>
                </a:lnTo>
                <a:lnTo>
                  <a:pt x="4365155" y="4182361"/>
                </a:lnTo>
                <a:lnTo>
                  <a:pt x="4349324" y="4182199"/>
                </a:lnTo>
                <a:lnTo>
                  <a:pt x="4333494" y="4182199"/>
                </a:lnTo>
                <a:lnTo>
                  <a:pt x="4318337" y="4182199"/>
                </a:lnTo>
                <a:lnTo>
                  <a:pt x="4302507" y="4182684"/>
                </a:lnTo>
                <a:lnTo>
                  <a:pt x="4297118" y="4182845"/>
                </a:lnTo>
                <a:lnTo>
                  <a:pt x="4292065" y="4182845"/>
                </a:lnTo>
                <a:lnTo>
                  <a:pt x="4287013" y="4182845"/>
                </a:lnTo>
                <a:lnTo>
                  <a:pt x="4282634" y="4182684"/>
                </a:lnTo>
                <a:lnTo>
                  <a:pt x="4278256" y="4182361"/>
                </a:lnTo>
                <a:lnTo>
                  <a:pt x="4274214" y="4181876"/>
                </a:lnTo>
                <a:lnTo>
                  <a:pt x="4270172" y="4181230"/>
                </a:lnTo>
                <a:lnTo>
                  <a:pt x="4266467" y="4180746"/>
                </a:lnTo>
                <a:lnTo>
                  <a:pt x="4263099" y="4179777"/>
                </a:lnTo>
                <a:lnTo>
                  <a:pt x="4259731" y="4178808"/>
                </a:lnTo>
                <a:lnTo>
                  <a:pt x="4256699" y="4178000"/>
                </a:lnTo>
                <a:lnTo>
                  <a:pt x="4253668" y="4176870"/>
                </a:lnTo>
                <a:lnTo>
                  <a:pt x="4251310" y="4175578"/>
                </a:lnTo>
                <a:lnTo>
                  <a:pt x="4248616" y="4174286"/>
                </a:lnTo>
                <a:lnTo>
                  <a:pt x="4246932" y="4172832"/>
                </a:lnTo>
                <a:lnTo>
                  <a:pt x="4244911" y="4171217"/>
                </a:lnTo>
                <a:lnTo>
                  <a:pt x="4242890" y="4169440"/>
                </a:lnTo>
                <a:lnTo>
                  <a:pt x="4241543" y="4167825"/>
                </a:lnTo>
                <a:lnTo>
                  <a:pt x="4239859" y="4166049"/>
                </a:lnTo>
                <a:lnTo>
                  <a:pt x="4238848" y="4163949"/>
                </a:lnTo>
                <a:lnTo>
                  <a:pt x="4236490" y="4159750"/>
                </a:lnTo>
                <a:lnTo>
                  <a:pt x="4235143" y="4155066"/>
                </a:lnTo>
                <a:lnTo>
                  <a:pt x="4234470" y="4150221"/>
                </a:lnTo>
                <a:lnTo>
                  <a:pt x="4234470" y="4144730"/>
                </a:lnTo>
                <a:lnTo>
                  <a:pt x="4234806" y="4139077"/>
                </a:lnTo>
                <a:lnTo>
                  <a:pt x="4236154" y="4133263"/>
                </a:lnTo>
                <a:lnTo>
                  <a:pt x="4230765" y="4131164"/>
                </a:lnTo>
                <a:lnTo>
                  <a:pt x="4226049" y="4128902"/>
                </a:lnTo>
                <a:lnTo>
                  <a:pt x="4222007" y="4126803"/>
                </a:lnTo>
                <a:lnTo>
                  <a:pt x="4217965" y="4124380"/>
                </a:lnTo>
                <a:lnTo>
                  <a:pt x="4214934" y="4121958"/>
                </a:lnTo>
                <a:lnTo>
                  <a:pt x="4211902" y="4119535"/>
                </a:lnTo>
                <a:lnTo>
                  <a:pt x="4209545" y="4116951"/>
                </a:lnTo>
                <a:lnTo>
                  <a:pt x="4207187" y="4114367"/>
                </a:lnTo>
                <a:lnTo>
                  <a:pt x="4205503" y="4111621"/>
                </a:lnTo>
                <a:lnTo>
                  <a:pt x="4204156" y="4108876"/>
                </a:lnTo>
                <a:lnTo>
                  <a:pt x="4203145" y="4106130"/>
                </a:lnTo>
                <a:lnTo>
                  <a:pt x="4201798" y="4103385"/>
                </a:lnTo>
                <a:lnTo>
                  <a:pt x="4200788" y="4097409"/>
                </a:lnTo>
                <a:lnTo>
                  <a:pt x="4200451" y="4091595"/>
                </a:lnTo>
                <a:lnTo>
                  <a:pt x="4200451" y="4085457"/>
                </a:lnTo>
                <a:lnTo>
                  <a:pt x="4200788" y="4079482"/>
                </a:lnTo>
                <a:lnTo>
                  <a:pt x="4201461" y="4067046"/>
                </a:lnTo>
                <a:lnTo>
                  <a:pt x="4201798" y="4061070"/>
                </a:lnTo>
                <a:lnTo>
                  <a:pt x="4201124" y="4055094"/>
                </a:lnTo>
                <a:lnTo>
                  <a:pt x="4200114" y="4049280"/>
                </a:lnTo>
                <a:lnTo>
                  <a:pt x="4199104" y="4046534"/>
                </a:lnTo>
                <a:lnTo>
                  <a:pt x="4198093" y="4043466"/>
                </a:lnTo>
                <a:lnTo>
                  <a:pt x="4196746" y="4041043"/>
                </a:lnTo>
                <a:lnTo>
                  <a:pt x="4196072" y="4038621"/>
                </a:lnTo>
                <a:lnTo>
                  <a:pt x="4195735" y="4035713"/>
                </a:lnTo>
                <a:lnTo>
                  <a:pt x="4195735" y="4032968"/>
                </a:lnTo>
                <a:lnTo>
                  <a:pt x="4196072" y="4027477"/>
                </a:lnTo>
                <a:lnTo>
                  <a:pt x="4197420" y="4021824"/>
                </a:lnTo>
                <a:lnTo>
                  <a:pt x="4200451" y="4010196"/>
                </a:lnTo>
                <a:lnTo>
                  <a:pt x="4201798" y="4004543"/>
                </a:lnTo>
                <a:lnTo>
                  <a:pt x="4203145" y="3998729"/>
                </a:lnTo>
                <a:lnTo>
                  <a:pt x="4196746" y="3990007"/>
                </a:lnTo>
                <a:lnTo>
                  <a:pt x="4190009" y="3981124"/>
                </a:lnTo>
                <a:lnTo>
                  <a:pt x="4188325" y="3978702"/>
                </a:lnTo>
                <a:lnTo>
                  <a:pt x="4187652" y="3975956"/>
                </a:lnTo>
                <a:lnTo>
                  <a:pt x="4187315" y="3973211"/>
                </a:lnTo>
                <a:lnTo>
                  <a:pt x="4186978" y="3970142"/>
                </a:lnTo>
                <a:lnTo>
                  <a:pt x="4187652" y="3964166"/>
                </a:lnTo>
                <a:lnTo>
                  <a:pt x="4187989" y="3958191"/>
                </a:lnTo>
                <a:lnTo>
                  <a:pt x="4187989" y="3955445"/>
                </a:lnTo>
                <a:lnTo>
                  <a:pt x="4187652" y="3952699"/>
                </a:lnTo>
                <a:lnTo>
                  <a:pt x="4186978" y="3950277"/>
                </a:lnTo>
                <a:lnTo>
                  <a:pt x="4185294" y="3948177"/>
                </a:lnTo>
                <a:lnTo>
                  <a:pt x="4184284" y="3947047"/>
                </a:lnTo>
                <a:lnTo>
                  <a:pt x="4182936" y="3946078"/>
                </a:lnTo>
                <a:lnTo>
                  <a:pt x="4181926" y="3945109"/>
                </a:lnTo>
                <a:lnTo>
                  <a:pt x="4179905" y="3944463"/>
                </a:lnTo>
                <a:lnTo>
                  <a:pt x="4178558" y="3943817"/>
                </a:lnTo>
                <a:lnTo>
                  <a:pt x="4176200" y="3943171"/>
                </a:lnTo>
                <a:lnTo>
                  <a:pt x="4173842" y="3942847"/>
                </a:lnTo>
                <a:lnTo>
                  <a:pt x="4171148" y="3942363"/>
                </a:lnTo>
                <a:lnTo>
                  <a:pt x="4168116" y="3942201"/>
                </a:lnTo>
                <a:lnTo>
                  <a:pt x="4165422" y="3942040"/>
                </a:lnTo>
                <a:lnTo>
                  <a:pt x="4163064" y="3942201"/>
                </a:lnTo>
                <a:lnTo>
                  <a:pt x="4160370" y="3942363"/>
                </a:lnTo>
                <a:lnTo>
                  <a:pt x="4158349" y="3942847"/>
                </a:lnTo>
                <a:lnTo>
                  <a:pt x="4156665" y="3943332"/>
                </a:lnTo>
                <a:lnTo>
                  <a:pt x="4154643" y="3944140"/>
                </a:lnTo>
                <a:lnTo>
                  <a:pt x="4152623" y="3944786"/>
                </a:lnTo>
                <a:lnTo>
                  <a:pt x="4149591" y="3946724"/>
                </a:lnTo>
                <a:lnTo>
                  <a:pt x="4146897" y="3948823"/>
                </a:lnTo>
                <a:lnTo>
                  <a:pt x="4144539" y="3951407"/>
                </a:lnTo>
                <a:lnTo>
                  <a:pt x="4142518" y="3954153"/>
                </a:lnTo>
                <a:lnTo>
                  <a:pt x="4138476" y="3960290"/>
                </a:lnTo>
                <a:lnTo>
                  <a:pt x="4134771" y="3966427"/>
                </a:lnTo>
                <a:lnTo>
                  <a:pt x="4132751" y="3969173"/>
                </a:lnTo>
                <a:lnTo>
                  <a:pt x="4130393" y="3971919"/>
                </a:lnTo>
                <a:lnTo>
                  <a:pt x="4127698" y="3974341"/>
                </a:lnTo>
                <a:lnTo>
                  <a:pt x="4124330" y="3976441"/>
                </a:lnTo>
                <a:lnTo>
                  <a:pt x="4124667" y="3982416"/>
                </a:lnTo>
                <a:lnTo>
                  <a:pt x="4125341" y="3988392"/>
                </a:lnTo>
                <a:lnTo>
                  <a:pt x="4125341" y="3991461"/>
                </a:lnTo>
                <a:lnTo>
                  <a:pt x="4125341" y="3994368"/>
                </a:lnTo>
                <a:lnTo>
                  <a:pt x="4125004" y="3996952"/>
                </a:lnTo>
                <a:lnTo>
                  <a:pt x="4124330" y="3999536"/>
                </a:lnTo>
                <a:lnTo>
                  <a:pt x="4122646" y="4001636"/>
                </a:lnTo>
                <a:lnTo>
                  <a:pt x="4120962" y="4003574"/>
                </a:lnTo>
                <a:lnTo>
                  <a:pt x="4119615" y="4004543"/>
                </a:lnTo>
                <a:lnTo>
                  <a:pt x="4118267" y="4005189"/>
                </a:lnTo>
                <a:lnTo>
                  <a:pt x="4116583" y="4005996"/>
                </a:lnTo>
                <a:lnTo>
                  <a:pt x="4114562" y="4006481"/>
                </a:lnTo>
                <a:lnTo>
                  <a:pt x="4112878" y="4007127"/>
                </a:lnTo>
                <a:lnTo>
                  <a:pt x="4110521" y="4007450"/>
                </a:lnTo>
                <a:lnTo>
                  <a:pt x="4107826" y="4007611"/>
                </a:lnTo>
                <a:lnTo>
                  <a:pt x="4105131" y="4007773"/>
                </a:lnTo>
                <a:lnTo>
                  <a:pt x="4102100" y="4007773"/>
                </a:lnTo>
                <a:lnTo>
                  <a:pt x="4098732" y="4007773"/>
                </a:lnTo>
                <a:lnTo>
                  <a:pt x="4094690" y="4007611"/>
                </a:lnTo>
                <a:lnTo>
                  <a:pt x="4090985" y="4007127"/>
                </a:lnTo>
                <a:lnTo>
                  <a:pt x="4087954" y="4007773"/>
                </a:lnTo>
                <a:lnTo>
                  <a:pt x="4084586" y="4008419"/>
                </a:lnTo>
                <a:lnTo>
                  <a:pt x="4081554" y="4008742"/>
                </a:lnTo>
                <a:lnTo>
                  <a:pt x="4078186" y="4008903"/>
                </a:lnTo>
                <a:lnTo>
                  <a:pt x="4070102" y="4010519"/>
                </a:lnTo>
                <a:lnTo>
                  <a:pt x="4061682" y="4012134"/>
                </a:lnTo>
                <a:lnTo>
                  <a:pt x="4053262" y="4013749"/>
                </a:lnTo>
                <a:lnTo>
                  <a:pt x="4045178" y="4015041"/>
                </a:lnTo>
                <a:lnTo>
                  <a:pt x="4036758" y="4016333"/>
                </a:lnTo>
                <a:lnTo>
                  <a:pt x="4028674" y="4017140"/>
                </a:lnTo>
                <a:lnTo>
                  <a:pt x="4020253" y="4018109"/>
                </a:lnTo>
                <a:lnTo>
                  <a:pt x="4011833" y="4018917"/>
                </a:lnTo>
                <a:lnTo>
                  <a:pt x="4003749" y="4019401"/>
                </a:lnTo>
                <a:lnTo>
                  <a:pt x="3995329" y="4019724"/>
                </a:lnTo>
                <a:lnTo>
                  <a:pt x="3978488" y="4020532"/>
                </a:lnTo>
                <a:lnTo>
                  <a:pt x="3961984" y="4020693"/>
                </a:lnTo>
                <a:lnTo>
                  <a:pt x="3944806" y="4020532"/>
                </a:lnTo>
                <a:lnTo>
                  <a:pt x="3928302" y="4020209"/>
                </a:lnTo>
                <a:lnTo>
                  <a:pt x="3911461" y="4019401"/>
                </a:lnTo>
                <a:lnTo>
                  <a:pt x="3894621" y="4018594"/>
                </a:lnTo>
                <a:lnTo>
                  <a:pt x="3878117" y="4017948"/>
                </a:lnTo>
                <a:lnTo>
                  <a:pt x="3844435" y="4016010"/>
                </a:lnTo>
                <a:lnTo>
                  <a:pt x="3827931" y="4015364"/>
                </a:lnTo>
                <a:lnTo>
                  <a:pt x="3811090" y="4014718"/>
                </a:lnTo>
                <a:lnTo>
                  <a:pt x="3807722" y="4014556"/>
                </a:lnTo>
                <a:lnTo>
                  <a:pt x="3804690" y="4014233"/>
                </a:lnTo>
                <a:lnTo>
                  <a:pt x="3801659" y="4013749"/>
                </a:lnTo>
                <a:lnTo>
                  <a:pt x="3798628" y="4013103"/>
                </a:lnTo>
                <a:lnTo>
                  <a:pt x="3795933" y="4012457"/>
                </a:lnTo>
                <a:lnTo>
                  <a:pt x="3793575" y="4011488"/>
                </a:lnTo>
                <a:lnTo>
                  <a:pt x="3790881" y="4010519"/>
                </a:lnTo>
                <a:lnTo>
                  <a:pt x="3788523" y="4009388"/>
                </a:lnTo>
                <a:lnTo>
                  <a:pt x="3784481" y="4007127"/>
                </a:lnTo>
                <a:lnTo>
                  <a:pt x="3781113" y="4004058"/>
                </a:lnTo>
                <a:lnTo>
                  <a:pt x="3777408" y="4000990"/>
                </a:lnTo>
                <a:lnTo>
                  <a:pt x="3774714" y="3997598"/>
                </a:lnTo>
                <a:lnTo>
                  <a:pt x="3772356" y="3994045"/>
                </a:lnTo>
                <a:lnTo>
                  <a:pt x="3770335" y="3990169"/>
                </a:lnTo>
                <a:lnTo>
                  <a:pt x="3768314" y="3986293"/>
                </a:lnTo>
                <a:lnTo>
                  <a:pt x="3766630" y="3982416"/>
                </a:lnTo>
                <a:lnTo>
                  <a:pt x="3764609" y="3974341"/>
                </a:lnTo>
                <a:lnTo>
                  <a:pt x="3762925" y="3966750"/>
                </a:lnTo>
                <a:lnTo>
                  <a:pt x="3760904" y="3953991"/>
                </a:lnTo>
                <a:lnTo>
                  <a:pt x="3759557" y="3941232"/>
                </a:lnTo>
                <a:lnTo>
                  <a:pt x="3758209" y="3928635"/>
                </a:lnTo>
                <a:lnTo>
                  <a:pt x="3757536" y="3915876"/>
                </a:lnTo>
                <a:lnTo>
                  <a:pt x="3756525" y="3890358"/>
                </a:lnTo>
                <a:lnTo>
                  <a:pt x="3755178" y="3864840"/>
                </a:lnTo>
                <a:lnTo>
                  <a:pt x="3750463" y="3853050"/>
                </a:lnTo>
                <a:lnTo>
                  <a:pt x="3746084" y="3841422"/>
                </a:lnTo>
                <a:lnTo>
                  <a:pt x="3741032" y="3829632"/>
                </a:lnTo>
                <a:lnTo>
                  <a:pt x="3739011" y="3823818"/>
                </a:lnTo>
                <a:lnTo>
                  <a:pt x="3737327" y="3818003"/>
                </a:lnTo>
                <a:lnTo>
                  <a:pt x="3735306" y="3812028"/>
                </a:lnTo>
                <a:lnTo>
                  <a:pt x="3733959" y="3806213"/>
                </a:lnTo>
                <a:lnTo>
                  <a:pt x="3733285" y="3800238"/>
                </a:lnTo>
                <a:lnTo>
                  <a:pt x="3733285" y="3794100"/>
                </a:lnTo>
                <a:lnTo>
                  <a:pt x="3733622" y="3788125"/>
                </a:lnTo>
                <a:lnTo>
                  <a:pt x="3734632" y="3781987"/>
                </a:lnTo>
                <a:lnTo>
                  <a:pt x="3736316" y="3776012"/>
                </a:lnTo>
                <a:lnTo>
                  <a:pt x="3739011" y="3769713"/>
                </a:lnTo>
                <a:lnTo>
                  <a:pt x="3732948" y="3703011"/>
                </a:lnTo>
                <a:lnTo>
                  <a:pt x="3726885" y="3636309"/>
                </a:lnTo>
                <a:lnTo>
                  <a:pt x="3723854" y="3634371"/>
                </a:lnTo>
                <a:lnTo>
                  <a:pt x="3721160" y="3632594"/>
                </a:lnTo>
                <a:lnTo>
                  <a:pt x="3718465" y="3631302"/>
                </a:lnTo>
                <a:lnTo>
                  <a:pt x="3716107" y="3630333"/>
                </a:lnTo>
                <a:lnTo>
                  <a:pt x="3713750" y="3629526"/>
                </a:lnTo>
                <a:lnTo>
                  <a:pt x="3711392" y="3629041"/>
                </a:lnTo>
                <a:lnTo>
                  <a:pt x="3709034" y="3628557"/>
                </a:lnTo>
                <a:lnTo>
                  <a:pt x="3707013" y="3628557"/>
                </a:lnTo>
                <a:lnTo>
                  <a:pt x="3704992" y="3628718"/>
                </a:lnTo>
                <a:lnTo>
                  <a:pt x="3702635" y="3629041"/>
                </a:lnTo>
                <a:lnTo>
                  <a:pt x="3700614" y="3629526"/>
                </a:lnTo>
                <a:lnTo>
                  <a:pt x="3698930" y="3630010"/>
                </a:lnTo>
                <a:lnTo>
                  <a:pt x="3694888" y="3631787"/>
                </a:lnTo>
                <a:lnTo>
                  <a:pt x="3691520" y="3633725"/>
                </a:lnTo>
                <a:lnTo>
                  <a:pt x="3684446" y="3638247"/>
                </a:lnTo>
                <a:lnTo>
                  <a:pt x="3681078" y="3640347"/>
                </a:lnTo>
                <a:lnTo>
                  <a:pt x="3677373" y="3642446"/>
                </a:lnTo>
                <a:lnTo>
                  <a:pt x="3673668" y="3644061"/>
                </a:lnTo>
                <a:lnTo>
                  <a:pt x="3671984" y="3644869"/>
                </a:lnTo>
                <a:lnTo>
                  <a:pt x="3669963" y="3645353"/>
                </a:lnTo>
                <a:lnTo>
                  <a:pt x="3667606" y="3645676"/>
                </a:lnTo>
                <a:lnTo>
                  <a:pt x="3665921" y="3645999"/>
                </a:lnTo>
                <a:lnTo>
                  <a:pt x="3663564" y="3645999"/>
                </a:lnTo>
                <a:lnTo>
                  <a:pt x="3661206" y="3645676"/>
                </a:lnTo>
                <a:lnTo>
                  <a:pt x="3650428" y="3649229"/>
                </a:lnTo>
                <a:lnTo>
                  <a:pt x="3644702" y="3650683"/>
                </a:lnTo>
                <a:lnTo>
                  <a:pt x="3639313" y="3652137"/>
                </a:lnTo>
                <a:lnTo>
                  <a:pt x="3633924" y="3653429"/>
                </a:lnTo>
                <a:lnTo>
                  <a:pt x="3628535" y="3654559"/>
                </a:lnTo>
                <a:lnTo>
                  <a:pt x="3623146" y="3655367"/>
                </a:lnTo>
                <a:lnTo>
                  <a:pt x="3618093" y="3655528"/>
                </a:lnTo>
                <a:lnTo>
                  <a:pt x="3615399" y="3655528"/>
                </a:lnTo>
                <a:lnTo>
                  <a:pt x="3613041" y="3655528"/>
                </a:lnTo>
                <a:lnTo>
                  <a:pt x="3610347" y="3655205"/>
                </a:lnTo>
                <a:lnTo>
                  <a:pt x="3607989" y="3654721"/>
                </a:lnTo>
                <a:lnTo>
                  <a:pt x="3605968" y="3654236"/>
                </a:lnTo>
                <a:lnTo>
                  <a:pt x="3603273" y="3653590"/>
                </a:lnTo>
                <a:lnTo>
                  <a:pt x="3600916" y="3652783"/>
                </a:lnTo>
                <a:lnTo>
                  <a:pt x="3598895" y="3651814"/>
                </a:lnTo>
                <a:lnTo>
                  <a:pt x="3596537" y="3650522"/>
                </a:lnTo>
                <a:lnTo>
                  <a:pt x="3594179" y="3649229"/>
                </a:lnTo>
                <a:lnTo>
                  <a:pt x="3592495" y="3647776"/>
                </a:lnTo>
                <a:lnTo>
                  <a:pt x="3590138" y="3645999"/>
                </a:lnTo>
                <a:lnTo>
                  <a:pt x="3588117" y="3644061"/>
                </a:lnTo>
                <a:lnTo>
                  <a:pt x="3586096" y="3641800"/>
                </a:lnTo>
                <a:lnTo>
                  <a:pt x="3582391" y="3636955"/>
                </a:lnTo>
                <a:lnTo>
                  <a:pt x="3577002" y="3641477"/>
                </a:lnTo>
                <a:lnTo>
                  <a:pt x="3571276" y="3645676"/>
                </a:lnTo>
                <a:lnTo>
                  <a:pt x="3565550" y="3649391"/>
                </a:lnTo>
                <a:lnTo>
                  <a:pt x="3559824" y="3652783"/>
                </a:lnTo>
                <a:lnTo>
                  <a:pt x="3553761" y="3655690"/>
                </a:lnTo>
                <a:lnTo>
                  <a:pt x="3547699" y="3658274"/>
                </a:lnTo>
                <a:lnTo>
                  <a:pt x="3541636" y="3660696"/>
                </a:lnTo>
                <a:lnTo>
                  <a:pt x="3535573" y="3662473"/>
                </a:lnTo>
                <a:lnTo>
                  <a:pt x="3529174" y="3664088"/>
                </a:lnTo>
                <a:lnTo>
                  <a:pt x="3522774" y="3665380"/>
                </a:lnTo>
                <a:lnTo>
                  <a:pt x="3516375" y="3666511"/>
                </a:lnTo>
                <a:lnTo>
                  <a:pt x="3509975" y="3667480"/>
                </a:lnTo>
                <a:lnTo>
                  <a:pt x="3503239" y="3667964"/>
                </a:lnTo>
                <a:lnTo>
                  <a:pt x="3496839" y="3668449"/>
                </a:lnTo>
                <a:lnTo>
                  <a:pt x="3490103" y="3668610"/>
                </a:lnTo>
                <a:lnTo>
                  <a:pt x="3483366" y="3668610"/>
                </a:lnTo>
                <a:lnTo>
                  <a:pt x="3476967" y="3668449"/>
                </a:lnTo>
                <a:lnTo>
                  <a:pt x="3469894" y="3668126"/>
                </a:lnTo>
                <a:lnTo>
                  <a:pt x="3463494" y="3667641"/>
                </a:lnTo>
                <a:lnTo>
                  <a:pt x="3456421" y="3667157"/>
                </a:lnTo>
                <a:lnTo>
                  <a:pt x="3442612" y="3665865"/>
                </a:lnTo>
                <a:lnTo>
                  <a:pt x="3428802" y="3664088"/>
                </a:lnTo>
                <a:lnTo>
                  <a:pt x="3401520" y="3661019"/>
                </a:lnTo>
                <a:lnTo>
                  <a:pt x="3387710" y="3659727"/>
                </a:lnTo>
                <a:lnTo>
                  <a:pt x="3374238" y="3658597"/>
                </a:lnTo>
                <a:lnTo>
                  <a:pt x="3366828" y="3647937"/>
                </a:lnTo>
                <a:lnTo>
                  <a:pt x="3359418" y="3637278"/>
                </a:lnTo>
                <a:lnTo>
                  <a:pt x="3343924" y="3616282"/>
                </a:lnTo>
                <a:lnTo>
                  <a:pt x="3336177" y="3605623"/>
                </a:lnTo>
                <a:lnTo>
                  <a:pt x="3328430" y="3595125"/>
                </a:lnTo>
                <a:lnTo>
                  <a:pt x="3321694" y="3584466"/>
                </a:lnTo>
                <a:lnTo>
                  <a:pt x="3314621" y="3573483"/>
                </a:lnTo>
                <a:lnTo>
                  <a:pt x="3308895" y="3562662"/>
                </a:lnTo>
                <a:lnTo>
                  <a:pt x="3303506" y="3551841"/>
                </a:lnTo>
                <a:lnTo>
                  <a:pt x="3301148" y="3546189"/>
                </a:lnTo>
                <a:lnTo>
                  <a:pt x="3299464" y="3540536"/>
                </a:lnTo>
                <a:lnTo>
                  <a:pt x="3297443" y="3534883"/>
                </a:lnTo>
                <a:lnTo>
                  <a:pt x="3295759" y="3529230"/>
                </a:lnTo>
                <a:lnTo>
                  <a:pt x="3294412" y="3523416"/>
                </a:lnTo>
                <a:lnTo>
                  <a:pt x="3293738" y="3517602"/>
                </a:lnTo>
                <a:lnTo>
                  <a:pt x="3292728" y="3511626"/>
                </a:lnTo>
                <a:lnTo>
                  <a:pt x="3292728" y="3505812"/>
                </a:lnTo>
                <a:lnTo>
                  <a:pt x="3292728" y="3499675"/>
                </a:lnTo>
                <a:lnTo>
                  <a:pt x="3293065" y="3493699"/>
                </a:lnTo>
                <a:lnTo>
                  <a:pt x="3294075" y="3487562"/>
                </a:lnTo>
                <a:lnTo>
                  <a:pt x="3295422" y="3481263"/>
                </a:lnTo>
                <a:lnTo>
                  <a:pt x="3292728" y="3478841"/>
                </a:lnTo>
                <a:lnTo>
                  <a:pt x="3290707" y="3476741"/>
                </a:lnTo>
                <a:lnTo>
                  <a:pt x="3289023" y="3474318"/>
                </a:lnTo>
                <a:lnTo>
                  <a:pt x="3287339" y="3471734"/>
                </a:lnTo>
                <a:lnTo>
                  <a:pt x="3285991" y="3469150"/>
                </a:lnTo>
                <a:lnTo>
                  <a:pt x="3284644" y="3466566"/>
                </a:lnTo>
                <a:lnTo>
                  <a:pt x="3283297" y="3461236"/>
                </a:lnTo>
                <a:lnTo>
                  <a:pt x="3282623" y="3455745"/>
                </a:lnTo>
                <a:lnTo>
                  <a:pt x="3281613" y="3450093"/>
                </a:lnTo>
                <a:lnTo>
                  <a:pt x="3280939" y="3438949"/>
                </a:lnTo>
                <a:lnTo>
                  <a:pt x="3280265" y="3433457"/>
                </a:lnTo>
                <a:lnTo>
                  <a:pt x="3278918" y="3427805"/>
                </a:lnTo>
                <a:lnTo>
                  <a:pt x="3277234" y="3422475"/>
                </a:lnTo>
                <a:lnTo>
                  <a:pt x="3275887" y="3419891"/>
                </a:lnTo>
                <a:lnTo>
                  <a:pt x="3274540" y="3417630"/>
                </a:lnTo>
                <a:lnTo>
                  <a:pt x="3272519" y="3415046"/>
                </a:lnTo>
                <a:lnTo>
                  <a:pt x="3270498" y="3412623"/>
                </a:lnTo>
                <a:lnTo>
                  <a:pt x="3268140" y="3410362"/>
                </a:lnTo>
                <a:lnTo>
                  <a:pt x="3265109" y="3408101"/>
                </a:lnTo>
                <a:lnTo>
                  <a:pt x="3262077" y="3406001"/>
                </a:lnTo>
                <a:lnTo>
                  <a:pt x="3258709" y="3403902"/>
                </a:lnTo>
                <a:lnTo>
                  <a:pt x="3254667" y="3401964"/>
                </a:lnTo>
                <a:lnTo>
                  <a:pt x="3250289" y="3400026"/>
                </a:lnTo>
                <a:lnTo>
                  <a:pt x="3248941" y="3439110"/>
                </a:lnTo>
                <a:lnTo>
                  <a:pt x="3247931" y="3458491"/>
                </a:lnTo>
                <a:lnTo>
                  <a:pt x="3246921" y="3478033"/>
                </a:lnTo>
                <a:lnTo>
                  <a:pt x="3245236" y="3497252"/>
                </a:lnTo>
                <a:lnTo>
                  <a:pt x="3243216" y="3516633"/>
                </a:lnTo>
                <a:lnTo>
                  <a:pt x="3241531" y="3536014"/>
                </a:lnTo>
                <a:lnTo>
                  <a:pt x="3238837" y="3555394"/>
                </a:lnTo>
                <a:lnTo>
                  <a:pt x="3235469" y="3574614"/>
                </a:lnTo>
                <a:lnTo>
                  <a:pt x="3232101" y="3593833"/>
                </a:lnTo>
                <a:lnTo>
                  <a:pt x="3228396" y="3613214"/>
                </a:lnTo>
                <a:lnTo>
                  <a:pt x="3224017" y="3632271"/>
                </a:lnTo>
                <a:lnTo>
                  <a:pt x="3218965" y="3651491"/>
                </a:lnTo>
                <a:lnTo>
                  <a:pt x="3213239" y="3670548"/>
                </a:lnTo>
                <a:lnTo>
                  <a:pt x="3207176" y="3689606"/>
                </a:lnTo>
                <a:lnTo>
                  <a:pt x="3200440" y="3708664"/>
                </a:lnTo>
                <a:lnTo>
                  <a:pt x="3199092" y="3718839"/>
                </a:lnTo>
                <a:lnTo>
                  <a:pt x="3197745" y="3729013"/>
                </a:lnTo>
                <a:lnTo>
                  <a:pt x="3195387" y="3738865"/>
                </a:lnTo>
                <a:lnTo>
                  <a:pt x="3192356" y="3748879"/>
                </a:lnTo>
                <a:lnTo>
                  <a:pt x="3188651" y="3758569"/>
                </a:lnTo>
                <a:lnTo>
                  <a:pt x="3184946" y="3768421"/>
                </a:lnTo>
                <a:lnTo>
                  <a:pt x="3180568" y="3777950"/>
                </a:lnTo>
                <a:lnTo>
                  <a:pt x="3176526" y="3787479"/>
                </a:lnTo>
                <a:lnTo>
                  <a:pt x="3171473" y="3797169"/>
                </a:lnTo>
                <a:lnTo>
                  <a:pt x="3166421" y="3806698"/>
                </a:lnTo>
                <a:lnTo>
                  <a:pt x="3156653" y="3825594"/>
                </a:lnTo>
                <a:lnTo>
                  <a:pt x="3146212" y="3844652"/>
                </a:lnTo>
                <a:lnTo>
                  <a:pt x="3136108" y="3863548"/>
                </a:lnTo>
                <a:lnTo>
                  <a:pt x="3135771" y="3868070"/>
                </a:lnTo>
                <a:lnTo>
                  <a:pt x="3135097" y="3872269"/>
                </a:lnTo>
                <a:lnTo>
                  <a:pt x="3133076" y="3876307"/>
                </a:lnTo>
                <a:lnTo>
                  <a:pt x="3131055" y="3880183"/>
                </a:lnTo>
                <a:lnTo>
                  <a:pt x="3128024" y="3883898"/>
                </a:lnTo>
                <a:lnTo>
                  <a:pt x="3124993" y="3887289"/>
                </a:lnTo>
                <a:lnTo>
                  <a:pt x="3121288" y="3890843"/>
                </a:lnTo>
                <a:lnTo>
                  <a:pt x="3116909" y="3894396"/>
                </a:lnTo>
                <a:lnTo>
                  <a:pt x="3114214" y="3895688"/>
                </a:lnTo>
                <a:lnTo>
                  <a:pt x="3111183" y="3897141"/>
                </a:lnTo>
                <a:lnTo>
                  <a:pt x="3106131" y="3900048"/>
                </a:lnTo>
                <a:lnTo>
                  <a:pt x="3101079" y="3903602"/>
                </a:lnTo>
                <a:lnTo>
                  <a:pt x="3096700" y="3906993"/>
                </a:lnTo>
                <a:lnTo>
                  <a:pt x="3092321" y="3910708"/>
                </a:lnTo>
                <a:lnTo>
                  <a:pt x="3088616" y="3914584"/>
                </a:lnTo>
                <a:lnTo>
                  <a:pt x="3080533" y="3922336"/>
                </a:lnTo>
                <a:lnTo>
                  <a:pt x="3076154" y="3926212"/>
                </a:lnTo>
                <a:lnTo>
                  <a:pt x="3072112" y="3929766"/>
                </a:lnTo>
                <a:lnTo>
                  <a:pt x="3067060" y="3933157"/>
                </a:lnTo>
                <a:lnTo>
                  <a:pt x="3062008" y="3936549"/>
                </a:lnTo>
                <a:lnTo>
                  <a:pt x="3056619" y="3939294"/>
                </a:lnTo>
                <a:lnTo>
                  <a:pt x="3053924" y="3940748"/>
                </a:lnTo>
                <a:lnTo>
                  <a:pt x="3050893" y="3941878"/>
                </a:lnTo>
                <a:lnTo>
                  <a:pt x="3047525" y="3943009"/>
                </a:lnTo>
                <a:lnTo>
                  <a:pt x="3043820" y="3944140"/>
                </a:lnTo>
                <a:lnTo>
                  <a:pt x="3040451" y="3944786"/>
                </a:lnTo>
                <a:lnTo>
                  <a:pt x="3036746" y="3945755"/>
                </a:lnTo>
                <a:lnTo>
                  <a:pt x="3033715" y="3950761"/>
                </a:lnTo>
                <a:lnTo>
                  <a:pt x="3030010" y="3955445"/>
                </a:lnTo>
                <a:lnTo>
                  <a:pt x="3026305" y="3959483"/>
                </a:lnTo>
                <a:lnTo>
                  <a:pt x="3021590" y="3963359"/>
                </a:lnTo>
                <a:lnTo>
                  <a:pt x="3017211" y="3966750"/>
                </a:lnTo>
                <a:lnTo>
                  <a:pt x="3012159" y="3969819"/>
                </a:lnTo>
                <a:lnTo>
                  <a:pt x="3006770" y="3972565"/>
                </a:lnTo>
                <a:lnTo>
                  <a:pt x="3001044" y="3974987"/>
                </a:lnTo>
                <a:lnTo>
                  <a:pt x="2994981" y="3977087"/>
                </a:lnTo>
                <a:lnTo>
                  <a:pt x="2988582" y="3978863"/>
                </a:lnTo>
                <a:lnTo>
                  <a:pt x="2981845" y="3980317"/>
                </a:lnTo>
                <a:lnTo>
                  <a:pt x="2974772" y="3981770"/>
                </a:lnTo>
                <a:lnTo>
                  <a:pt x="2967699" y="3982901"/>
                </a:lnTo>
                <a:lnTo>
                  <a:pt x="2960289" y="3984032"/>
                </a:lnTo>
                <a:lnTo>
                  <a:pt x="2952542" y="3985001"/>
                </a:lnTo>
                <a:lnTo>
                  <a:pt x="2944795" y="3985647"/>
                </a:lnTo>
                <a:lnTo>
                  <a:pt x="2931323" y="3986616"/>
                </a:lnTo>
                <a:lnTo>
                  <a:pt x="2917850" y="3987100"/>
                </a:lnTo>
                <a:lnTo>
                  <a:pt x="2904714" y="3987585"/>
                </a:lnTo>
                <a:lnTo>
                  <a:pt x="2891241" y="3987585"/>
                </a:lnTo>
                <a:lnTo>
                  <a:pt x="2878105" y="3987423"/>
                </a:lnTo>
                <a:lnTo>
                  <a:pt x="2864633" y="3986939"/>
                </a:lnTo>
                <a:lnTo>
                  <a:pt x="2851497" y="3986293"/>
                </a:lnTo>
                <a:lnTo>
                  <a:pt x="2838024" y="3985485"/>
                </a:lnTo>
                <a:lnTo>
                  <a:pt x="2811752" y="3983709"/>
                </a:lnTo>
                <a:lnTo>
                  <a:pt x="2785481" y="3981609"/>
                </a:lnTo>
                <a:lnTo>
                  <a:pt x="2758872" y="3979509"/>
                </a:lnTo>
                <a:lnTo>
                  <a:pt x="2746073" y="3978540"/>
                </a:lnTo>
                <a:lnTo>
                  <a:pt x="2732600" y="3977733"/>
                </a:lnTo>
                <a:lnTo>
                  <a:pt x="2725190" y="3977087"/>
                </a:lnTo>
                <a:lnTo>
                  <a:pt x="2718454" y="3976118"/>
                </a:lnTo>
                <a:lnTo>
                  <a:pt x="2712054" y="3974826"/>
                </a:lnTo>
                <a:lnTo>
                  <a:pt x="2705992" y="3973372"/>
                </a:lnTo>
                <a:lnTo>
                  <a:pt x="2700603" y="3971434"/>
                </a:lnTo>
                <a:lnTo>
                  <a:pt x="2695214" y="3969334"/>
                </a:lnTo>
                <a:lnTo>
                  <a:pt x="2690498" y="3966750"/>
                </a:lnTo>
                <a:lnTo>
                  <a:pt x="2686456" y="3964166"/>
                </a:lnTo>
                <a:lnTo>
                  <a:pt x="2682078" y="3961259"/>
                </a:lnTo>
                <a:lnTo>
                  <a:pt x="2678709" y="3957868"/>
                </a:lnTo>
                <a:lnTo>
                  <a:pt x="2675341" y="3954637"/>
                </a:lnTo>
                <a:lnTo>
                  <a:pt x="2672647" y="3950923"/>
                </a:lnTo>
                <a:lnTo>
                  <a:pt x="2669952" y="3947208"/>
                </a:lnTo>
                <a:lnTo>
                  <a:pt x="2667931" y="3943171"/>
                </a:lnTo>
                <a:lnTo>
                  <a:pt x="2665910" y="3939133"/>
                </a:lnTo>
                <a:lnTo>
                  <a:pt x="2664563" y="3934934"/>
                </a:lnTo>
                <a:lnTo>
                  <a:pt x="2659511" y="3920075"/>
                </a:lnTo>
                <a:lnTo>
                  <a:pt x="2654459" y="3905540"/>
                </a:lnTo>
                <a:lnTo>
                  <a:pt x="2644017" y="3876307"/>
                </a:lnTo>
                <a:lnTo>
                  <a:pt x="2633913" y="3847236"/>
                </a:lnTo>
                <a:lnTo>
                  <a:pt x="2628860" y="3832539"/>
                </a:lnTo>
                <a:lnTo>
                  <a:pt x="2624145" y="3818003"/>
                </a:lnTo>
                <a:lnTo>
                  <a:pt x="2620103" y="3803145"/>
                </a:lnTo>
                <a:lnTo>
                  <a:pt x="2616061" y="3788448"/>
                </a:lnTo>
                <a:lnTo>
                  <a:pt x="2613030" y="3773589"/>
                </a:lnTo>
                <a:lnTo>
                  <a:pt x="2610336" y="3758731"/>
                </a:lnTo>
                <a:lnTo>
                  <a:pt x="2608988" y="3743872"/>
                </a:lnTo>
                <a:lnTo>
                  <a:pt x="2607978" y="3736281"/>
                </a:lnTo>
                <a:lnTo>
                  <a:pt x="2607978" y="3728852"/>
                </a:lnTo>
                <a:lnTo>
                  <a:pt x="2607641" y="3721261"/>
                </a:lnTo>
                <a:lnTo>
                  <a:pt x="2607978" y="3713670"/>
                </a:lnTo>
                <a:lnTo>
                  <a:pt x="2608315" y="3705918"/>
                </a:lnTo>
                <a:lnTo>
                  <a:pt x="2609325" y="3698327"/>
                </a:lnTo>
                <a:lnTo>
                  <a:pt x="2594168" y="3677655"/>
                </a:lnTo>
                <a:lnTo>
                  <a:pt x="2562844" y="3667480"/>
                </a:lnTo>
                <a:lnTo>
                  <a:pt x="2528826" y="3801691"/>
                </a:lnTo>
                <a:lnTo>
                  <a:pt x="2529836" y="3806375"/>
                </a:lnTo>
                <a:lnTo>
                  <a:pt x="2530173" y="3810897"/>
                </a:lnTo>
                <a:lnTo>
                  <a:pt x="2530173" y="3815581"/>
                </a:lnTo>
                <a:lnTo>
                  <a:pt x="2530173" y="3820103"/>
                </a:lnTo>
                <a:lnTo>
                  <a:pt x="2529499" y="3824625"/>
                </a:lnTo>
                <a:lnTo>
                  <a:pt x="2528489" y="3829147"/>
                </a:lnTo>
                <a:lnTo>
                  <a:pt x="2526805" y="3838030"/>
                </a:lnTo>
                <a:lnTo>
                  <a:pt x="2523437" y="3847074"/>
                </a:lnTo>
                <a:lnTo>
                  <a:pt x="2520068" y="3855796"/>
                </a:lnTo>
                <a:lnTo>
                  <a:pt x="2512995" y="3873561"/>
                </a:lnTo>
                <a:lnTo>
                  <a:pt x="2512995" y="3879537"/>
                </a:lnTo>
                <a:lnTo>
                  <a:pt x="2511648" y="3885513"/>
                </a:lnTo>
                <a:lnTo>
                  <a:pt x="2510301" y="3891166"/>
                </a:lnTo>
                <a:lnTo>
                  <a:pt x="2508280" y="3896980"/>
                </a:lnTo>
                <a:lnTo>
                  <a:pt x="2505585" y="3902471"/>
                </a:lnTo>
                <a:lnTo>
                  <a:pt x="2502554" y="3907962"/>
                </a:lnTo>
                <a:lnTo>
                  <a:pt x="2498849" y="3913453"/>
                </a:lnTo>
                <a:lnTo>
                  <a:pt x="2495144" y="3918783"/>
                </a:lnTo>
                <a:lnTo>
                  <a:pt x="2487397" y="3929927"/>
                </a:lnTo>
                <a:lnTo>
                  <a:pt x="2484029" y="3935257"/>
                </a:lnTo>
                <a:lnTo>
                  <a:pt x="2480661" y="3940909"/>
                </a:lnTo>
                <a:lnTo>
                  <a:pt x="2476956" y="3946401"/>
                </a:lnTo>
                <a:lnTo>
                  <a:pt x="2474598" y="3952215"/>
                </a:lnTo>
                <a:lnTo>
                  <a:pt x="2472240" y="3958029"/>
                </a:lnTo>
                <a:lnTo>
                  <a:pt x="2470556" y="3964166"/>
                </a:lnTo>
                <a:lnTo>
                  <a:pt x="2469883" y="3965458"/>
                </a:lnTo>
                <a:lnTo>
                  <a:pt x="2469209" y="3966589"/>
                </a:lnTo>
                <a:lnTo>
                  <a:pt x="2467862" y="3968042"/>
                </a:lnTo>
                <a:lnTo>
                  <a:pt x="2466514" y="3969334"/>
                </a:lnTo>
                <a:lnTo>
                  <a:pt x="2462473" y="3972242"/>
                </a:lnTo>
                <a:lnTo>
                  <a:pt x="2457420" y="3975310"/>
                </a:lnTo>
                <a:lnTo>
                  <a:pt x="2451358" y="3978540"/>
                </a:lnTo>
                <a:lnTo>
                  <a:pt x="2444958" y="3981609"/>
                </a:lnTo>
                <a:lnTo>
                  <a:pt x="2437211" y="3984839"/>
                </a:lnTo>
                <a:lnTo>
                  <a:pt x="2429465" y="3987908"/>
                </a:lnTo>
                <a:lnTo>
                  <a:pt x="2421044" y="3990976"/>
                </a:lnTo>
                <a:lnTo>
                  <a:pt x="2412624" y="3994045"/>
                </a:lnTo>
                <a:lnTo>
                  <a:pt x="2404203" y="3996629"/>
                </a:lnTo>
                <a:lnTo>
                  <a:pt x="2395783" y="3998890"/>
                </a:lnTo>
                <a:lnTo>
                  <a:pt x="2387699" y="4001151"/>
                </a:lnTo>
                <a:lnTo>
                  <a:pt x="2379952" y="4002928"/>
                </a:lnTo>
                <a:lnTo>
                  <a:pt x="2372879" y="4004220"/>
                </a:lnTo>
                <a:lnTo>
                  <a:pt x="2366480" y="4005350"/>
                </a:lnTo>
                <a:lnTo>
                  <a:pt x="2356375" y="4006642"/>
                </a:lnTo>
                <a:lnTo>
                  <a:pt x="2346271" y="4008096"/>
                </a:lnTo>
                <a:lnTo>
                  <a:pt x="2325051" y="4011649"/>
                </a:lnTo>
                <a:lnTo>
                  <a:pt x="2314273" y="4013264"/>
                </a:lnTo>
                <a:lnTo>
                  <a:pt x="2303495" y="4014718"/>
                </a:lnTo>
                <a:lnTo>
                  <a:pt x="2292717" y="4016333"/>
                </a:lnTo>
                <a:lnTo>
                  <a:pt x="2281602" y="4017625"/>
                </a:lnTo>
                <a:lnTo>
                  <a:pt x="2270824" y="4018432"/>
                </a:lnTo>
                <a:lnTo>
                  <a:pt x="2259709" y="4019078"/>
                </a:lnTo>
                <a:lnTo>
                  <a:pt x="2254319" y="4019240"/>
                </a:lnTo>
                <a:lnTo>
                  <a:pt x="2248594" y="4019240"/>
                </a:lnTo>
                <a:lnTo>
                  <a:pt x="2243204" y="4019240"/>
                </a:lnTo>
                <a:lnTo>
                  <a:pt x="2237815" y="4018917"/>
                </a:lnTo>
                <a:lnTo>
                  <a:pt x="2232090" y="4018432"/>
                </a:lnTo>
                <a:lnTo>
                  <a:pt x="2226700" y="4017948"/>
                </a:lnTo>
                <a:lnTo>
                  <a:pt x="2220975" y="4017302"/>
                </a:lnTo>
                <a:lnTo>
                  <a:pt x="2215585" y="4016494"/>
                </a:lnTo>
                <a:lnTo>
                  <a:pt x="2210196" y="4015364"/>
                </a:lnTo>
                <a:lnTo>
                  <a:pt x="2204470" y="4014233"/>
                </a:lnTo>
                <a:lnTo>
                  <a:pt x="2199081" y="4012780"/>
                </a:lnTo>
                <a:lnTo>
                  <a:pt x="2193692" y="4011165"/>
                </a:lnTo>
                <a:lnTo>
                  <a:pt x="2196724" y="4005835"/>
                </a:lnTo>
                <a:lnTo>
                  <a:pt x="2195376" y="4005350"/>
                </a:lnTo>
                <a:lnTo>
                  <a:pt x="2194029" y="4008419"/>
                </a:lnTo>
                <a:lnTo>
                  <a:pt x="2193692" y="4011165"/>
                </a:lnTo>
                <a:lnTo>
                  <a:pt x="2190661" y="4009711"/>
                </a:lnTo>
                <a:lnTo>
                  <a:pt x="2187293" y="4008419"/>
                </a:lnTo>
                <a:lnTo>
                  <a:pt x="2183925" y="4007288"/>
                </a:lnTo>
                <a:lnTo>
                  <a:pt x="2180556" y="4006319"/>
                </a:lnTo>
                <a:lnTo>
                  <a:pt x="2177188" y="4005512"/>
                </a:lnTo>
                <a:lnTo>
                  <a:pt x="2173820" y="4005027"/>
                </a:lnTo>
                <a:lnTo>
                  <a:pt x="2170115" y="4004704"/>
                </a:lnTo>
                <a:lnTo>
                  <a:pt x="2166747" y="4004543"/>
                </a:lnTo>
                <a:lnTo>
                  <a:pt x="2163379" y="4004220"/>
                </a:lnTo>
                <a:lnTo>
                  <a:pt x="2160011" y="4004220"/>
                </a:lnTo>
                <a:lnTo>
                  <a:pt x="2152601" y="4004543"/>
                </a:lnTo>
                <a:lnTo>
                  <a:pt x="2145191" y="4005027"/>
                </a:lnTo>
                <a:lnTo>
                  <a:pt x="2138117" y="4005512"/>
                </a:lnTo>
                <a:lnTo>
                  <a:pt x="2130707" y="4006158"/>
                </a:lnTo>
                <a:lnTo>
                  <a:pt x="2123297" y="4006481"/>
                </a:lnTo>
                <a:lnTo>
                  <a:pt x="2116224" y="4006642"/>
                </a:lnTo>
                <a:lnTo>
                  <a:pt x="2112519" y="4006481"/>
                </a:lnTo>
                <a:lnTo>
                  <a:pt x="2109151" y="4006319"/>
                </a:lnTo>
                <a:lnTo>
                  <a:pt x="2105783" y="4006158"/>
                </a:lnTo>
                <a:lnTo>
                  <a:pt x="2102415" y="4005512"/>
                </a:lnTo>
                <a:lnTo>
                  <a:pt x="2098710" y="4004866"/>
                </a:lnTo>
                <a:lnTo>
                  <a:pt x="2095342" y="4004058"/>
                </a:lnTo>
                <a:lnTo>
                  <a:pt x="2092310" y="4002928"/>
                </a:lnTo>
                <a:lnTo>
                  <a:pt x="2088942" y="4001959"/>
                </a:lnTo>
                <a:lnTo>
                  <a:pt x="2085911" y="4000344"/>
                </a:lnTo>
                <a:lnTo>
                  <a:pt x="2082543" y="3998567"/>
                </a:lnTo>
                <a:lnTo>
                  <a:pt x="2077490" y="3995337"/>
                </a:lnTo>
                <a:lnTo>
                  <a:pt x="2072101" y="3991784"/>
                </a:lnTo>
                <a:lnTo>
                  <a:pt x="2067386" y="3988069"/>
                </a:lnTo>
                <a:lnTo>
                  <a:pt x="2063344" y="3984355"/>
                </a:lnTo>
                <a:lnTo>
                  <a:pt x="2059639" y="3980478"/>
                </a:lnTo>
                <a:lnTo>
                  <a:pt x="2056271" y="3976602"/>
                </a:lnTo>
                <a:lnTo>
                  <a:pt x="2053240" y="3972726"/>
                </a:lnTo>
                <a:lnTo>
                  <a:pt x="2050545" y="3968688"/>
                </a:lnTo>
                <a:lnTo>
                  <a:pt x="2048187" y="3964651"/>
                </a:lnTo>
                <a:lnTo>
                  <a:pt x="2046166" y="3960613"/>
                </a:lnTo>
                <a:lnTo>
                  <a:pt x="2044145" y="3956414"/>
                </a:lnTo>
                <a:lnTo>
                  <a:pt x="2042798" y="3952376"/>
                </a:lnTo>
                <a:lnTo>
                  <a:pt x="2040104" y="3943655"/>
                </a:lnTo>
                <a:lnTo>
                  <a:pt x="2038420" y="3935095"/>
                </a:lnTo>
                <a:lnTo>
                  <a:pt x="2037072" y="3926374"/>
                </a:lnTo>
                <a:lnTo>
                  <a:pt x="2035725" y="3917491"/>
                </a:lnTo>
                <a:lnTo>
                  <a:pt x="2034041" y="3899887"/>
                </a:lnTo>
                <a:lnTo>
                  <a:pt x="2032357" y="3891166"/>
                </a:lnTo>
                <a:lnTo>
                  <a:pt x="2030336" y="3882606"/>
                </a:lnTo>
                <a:lnTo>
                  <a:pt x="2027641" y="3874046"/>
                </a:lnTo>
                <a:lnTo>
                  <a:pt x="2026294" y="3869847"/>
                </a:lnTo>
                <a:lnTo>
                  <a:pt x="2024273" y="3865809"/>
                </a:lnTo>
                <a:lnTo>
                  <a:pt x="2021242" y="3858864"/>
                </a:lnTo>
                <a:lnTo>
                  <a:pt x="2018547" y="3851920"/>
                </a:lnTo>
                <a:lnTo>
                  <a:pt x="2016190" y="3844813"/>
                </a:lnTo>
                <a:lnTo>
                  <a:pt x="2013832" y="3837869"/>
                </a:lnTo>
                <a:lnTo>
                  <a:pt x="2012485" y="3830601"/>
                </a:lnTo>
                <a:lnTo>
                  <a:pt x="2011137" y="3823333"/>
                </a:lnTo>
                <a:lnTo>
                  <a:pt x="2009116" y="3808797"/>
                </a:lnTo>
                <a:lnTo>
                  <a:pt x="2007432" y="3794100"/>
                </a:lnTo>
                <a:lnTo>
                  <a:pt x="2005748" y="3779403"/>
                </a:lnTo>
                <a:lnTo>
                  <a:pt x="2004401" y="3764706"/>
                </a:lnTo>
                <a:lnTo>
                  <a:pt x="2002380" y="3750171"/>
                </a:lnTo>
                <a:lnTo>
                  <a:pt x="2002043" y="3719646"/>
                </a:lnTo>
                <a:lnTo>
                  <a:pt x="2002043" y="3688960"/>
                </a:lnTo>
                <a:lnTo>
                  <a:pt x="1996654" y="3686214"/>
                </a:lnTo>
                <a:lnTo>
                  <a:pt x="1992612" y="3683307"/>
                </a:lnTo>
                <a:lnTo>
                  <a:pt x="1988907" y="3680400"/>
                </a:lnTo>
                <a:lnTo>
                  <a:pt x="1986213" y="3677170"/>
                </a:lnTo>
                <a:lnTo>
                  <a:pt x="1984529" y="3674101"/>
                </a:lnTo>
                <a:lnTo>
                  <a:pt x="1983181" y="3671033"/>
                </a:lnTo>
                <a:lnTo>
                  <a:pt x="1982508" y="3667641"/>
                </a:lnTo>
                <a:lnTo>
                  <a:pt x="1982171" y="3664088"/>
                </a:lnTo>
                <a:lnTo>
                  <a:pt x="1982171" y="3660858"/>
                </a:lnTo>
                <a:lnTo>
                  <a:pt x="1982508" y="3657305"/>
                </a:lnTo>
                <a:lnTo>
                  <a:pt x="1983518" y="3650360"/>
                </a:lnTo>
                <a:lnTo>
                  <a:pt x="1984866" y="3643415"/>
                </a:lnTo>
                <a:lnTo>
                  <a:pt x="1985876" y="3636471"/>
                </a:lnTo>
                <a:lnTo>
                  <a:pt x="1971730" y="3595125"/>
                </a:lnTo>
                <a:lnTo>
                  <a:pt x="1968698" y="3590603"/>
                </a:lnTo>
                <a:lnTo>
                  <a:pt x="1965667" y="3586404"/>
                </a:lnTo>
                <a:lnTo>
                  <a:pt x="1962972" y="3582043"/>
                </a:lnTo>
                <a:lnTo>
                  <a:pt x="1960615" y="3577844"/>
                </a:lnTo>
                <a:lnTo>
                  <a:pt x="1958594" y="3573322"/>
                </a:lnTo>
                <a:lnTo>
                  <a:pt x="1957247" y="3568961"/>
                </a:lnTo>
                <a:lnTo>
                  <a:pt x="1955562" y="3564762"/>
                </a:lnTo>
                <a:lnTo>
                  <a:pt x="1954552" y="3560240"/>
                </a:lnTo>
                <a:lnTo>
                  <a:pt x="1952868" y="3551195"/>
                </a:lnTo>
                <a:lnTo>
                  <a:pt x="1952194" y="3542474"/>
                </a:lnTo>
                <a:lnTo>
                  <a:pt x="1951857" y="3533591"/>
                </a:lnTo>
                <a:lnTo>
                  <a:pt x="1951857" y="3524547"/>
                </a:lnTo>
                <a:lnTo>
                  <a:pt x="1952868" y="3506458"/>
                </a:lnTo>
                <a:lnTo>
                  <a:pt x="1953542" y="3488531"/>
                </a:lnTo>
                <a:lnTo>
                  <a:pt x="1953878" y="3479648"/>
                </a:lnTo>
                <a:lnTo>
                  <a:pt x="1953542" y="3470604"/>
                </a:lnTo>
                <a:lnTo>
                  <a:pt x="1952531" y="3461721"/>
                </a:lnTo>
                <a:lnTo>
                  <a:pt x="1950847" y="3453000"/>
                </a:lnTo>
                <a:lnTo>
                  <a:pt x="1959941" y="3449446"/>
                </a:lnTo>
                <a:lnTo>
                  <a:pt x="1959267" y="3448316"/>
                </a:lnTo>
                <a:lnTo>
                  <a:pt x="1950847" y="3453000"/>
                </a:lnTo>
                <a:lnTo>
                  <a:pt x="1949163" y="3451385"/>
                </a:lnTo>
                <a:lnTo>
                  <a:pt x="1947479" y="3449770"/>
                </a:lnTo>
                <a:lnTo>
                  <a:pt x="1945121" y="3446701"/>
                </a:lnTo>
                <a:lnTo>
                  <a:pt x="1943437" y="3443309"/>
                </a:lnTo>
                <a:lnTo>
                  <a:pt x="1942090" y="3440079"/>
                </a:lnTo>
                <a:lnTo>
                  <a:pt x="1941416" y="3436526"/>
                </a:lnTo>
                <a:lnTo>
                  <a:pt x="1941079" y="3432973"/>
                </a:lnTo>
                <a:lnTo>
                  <a:pt x="1940069" y="3425867"/>
                </a:lnTo>
                <a:lnTo>
                  <a:pt x="1939395" y="3418599"/>
                </a:lnTo>
                <a:lnTo>
                  <a:pt x="1938722" y="3415207"/>
                </a:lnTo>
                <a:lnTo>
                  <a:pt x="1937374" y="3411816"/>
                </a:lnTo>
                <a:lnTo>
                  <a:pt x="1936027" y="3408585"/>
                </a:lnTo>
                <a:lnTo>
                  <a:pt x="1933332" y="3405355"/>
                </a:lnTo>
                <a:lnTo>
                  <a:pt x="1931648" y="3403740"/>
                </a:lnTo>
                <a:lnTo>
                  <a:pt x="1930301" y="3402287"/>
                </a:lnTo>
                <a:lnTo>
                  <a:pt x="1928280" y="3400833"/>
                </a:lnTo>
                <a:lnTo>
                  <a:pt x="1925922" y="3399541"/>
                </a:lnTo>
                <a:lnTo>
                  <a:pt x="1906387" y="3491761"/>
                </a:lnTo>
                <a:lnTo>
                  <a:pt x="1907061" y="3500967"/>
                </a:lnTo>
                <a:lnTo>
                  <a:pt x="1907061" y="3510173"/>
                </a:lnTo>
                <a:lnTo>
                  <a:pt x="1906387" y="3519217"/>
                </a:lnTo>
                <a:lnTo>
                  <a:pt x="1905040" y="3528423"/>
                </a:lnTo>
                <a:lnTo>
                  <a:pt x="1903019" y="3537467"/>
                </a:lnTo>
                <a:lnTo>
                  <a:pt x="1900661" y="3546350"/>
                </a:lnTo>
                <a:lnTo>
                  <a:pt x="1897967" y="3555394"/>
                </a:lnTo>
                <a:lnTo>
                  <a:pt x="1895272" y="3564116"/>
                </a:lnTo>
                <a:lnTo>
                  <a:pt x="1889209" y="3582043"/>
                </a:lnTo>
                <a:lnTo>
                  <a:pt x="1883147" y="3599809"/>
                </a:lnTo>
                <a:lnTo>
                  <a:pt x="1880789" y="3608853"/>
                </a:lnTo>
                <a:lnTo>
                  <a:pt x="1878431" y="3617736"/>
                </a:lnTo>
                <a:lnTo>
                  <a:pt x="1876410" y="3626780"/>
                </a:lnTo>
                <a:lnTo>
                  <a:pt x="1875400" y="3635986"/>
                </a:lnTo>
                <a:lnTo>
                  <a:pt x="1870684" y="3651329"/>
                </a:lnTo>
                <a:lnTo>
                  <a:pt x="1865969" y="3666511"/>
                </a:lnTo>
                <a:lnTo>
                  <a:pt x="1861254" y="3681854"/>
                </a:lnTo>
                <a:lnTo>
                  <a:pt x="1855191" y="3696712"/>
                </a:lnTo>
                <a:lnTo>
                  <a:pt x="1849128" y="3711409"/>
                </a:lnTo>
                <a:lnTo>
                  <a:pt x="1842729" y="3726268"/>
                </a:lnTo>
                <a:lnTo>
                  <a:pt x="1838687" y="3733374"/>
                </a:lnTo>
                <a:lnTo>
                  <a:pt x="1834982" y="3740642"/>
                </a:lnTo>
                <a:lnTo>
                  <a:pt x="1830603" y="3747587"/>
                </a:lnTo>
                <a:lnTo>
                  <a:pt x="1826561" y="3754531"/>
                </a:lnTo>
                <a:lnTo>
                  <a:pt x="1821846" y="3761638"/>
                </a:lnTo>
                <a:lnTo>
                  <a:pt x="1816794" y="3768421"/>
                </a:lnTo>
                <a:lnTo>
                  <a:pt x="1812078" y="3775204"/>
                </a:lnTo>
                <a:lnTo>
                  <a:pt x="1806689" y="3781987"/>
                </a:lnTo>
                <a:lnTo>
                  <a:pt x="1800963" y="3788609"/>
                </a:lnTo>
                <a:lnTo>
                  <a:pt x="1794564" y="3795069"/>
                </a:lnTo>
                <a:lnTo>
                  <a:pt x="1788501" y="3801530"/>
                </a:lnTo>
                <a:lnTo>
                  <a:pt x="1781765" y="3807990"/>
                </a:lnTo>
                <a:lnTo>
                  <a:pt x="1774691" y="3814289"/>
                </a:lnTo>
                <a:lnTo>
                  <a:pt x="1767281" y="3820264"/>
                </a:lnTo>
                <a:lnTo>
                  <a:pt x="1759871" y="3826402"/>
                </a:lnTo>
                <a:lnTo>
                  <a:pt x="1751788" y="3832539"/>
                </a:lnTo>
                <a:lnTo>
                  <a:pt x="1743367" y="3838192"/>
                </a:lnTo>
                <a:lnTo>
                  <a:pt x="1734273" y="3843844"/>
                </a:lnTo>
                <a:lnTo>
                  <a:pt x="1725179" y="3849659"/>
                </a:lnTo>
                <a:lnTo>
                  <a:pt x="1715075" y="3855150"/>
                </a:lnTo>
                <a:lnTo>
                  <a:pt x="1705981" y="3859833"/>
                </a:lnTo>
                <a:lnTo>
                  <a:pt x="1696887" y="3864356"/>
                </a:lnTo>
                <a:lnTo>
                  <a:pt x="1687456" y="3868393"/>
                </a:lnTo>
                <a:lnTo>
                  <a:pt x="1678025" y="3872108"/>
                </a:lnTo>
                <a:lnTo>
                  <a:pt x="1668257" y="3875176"/>
                </a:lnTo>
                <a:lnTo>
                  <a:pt x="1658826" y="3877922"/>
                </a:lnTo>
                <a:lnTo>
                  <a:pt x="1649059" y="3880345"/>
                </a:lnTo>
                <a:lnTo>
                  <a:pt x="1639291" y="3882444"/>
                </a:lnTo>
                <a:lnTo>
                  <a:pt x="1629186" y="3883898"/>
                </a:lnTo>
                <a:lnTo>
                  <a:pt x="1619082" y="3885190"/>
                </a:lnTo>
                <a:lnTo>
                  <a:pt x="1608640" y="3885674"/>
                </a:lnTo>
                <a:lnTo>
                  <a:pt x="1598536" y="3885997"/>
                </a:lnTo>
                <a:lnTo>
                  <a:pt x="1587758" y="3885836"/>
                </a:lnTo>
                <a:lnTo>
                  <a:pt x="1576980" y="3885351"/>
                </a:lnTo>
                <a:lnTo>
                  <a:pt x="1565865" y="3884382"/>
                </a:lnTo>
                <a:lnTo>
                  <a:pt x="1554413" y="3882929"/>
                </a:lnTo>
                <a:lnTo>
                  <a:pt x="1542961" y="3882606"/>
                </a:lnTo>
                <a:lnTo>
                  <a:pt x="1532520" y="3882444"/>
                </a:lnTo>
                <a:lnTo>
                  <a:pt x="1521068" y="3882444"/>
                </a:lnTo>
                <a:lnTo>
                  <a:pt x="1509953" y="3882444"/>
                </a:lnTo>
                <a:lnTo>
                  <a:pt x="1487723" y="3882767"/>
                </a:lnTo>
                <a:lnTo>
                  <a:pt x="1465830" y="3883090"/>
                </a:lnTo>
                <a:lnTo>
                  <a:pt x="1454715" y="3883090"/>
                </a:lnTo>
                <a:lnTo>
                  <a:pt x="1443600" y="3882929"/>
                </a:lnTo>
                <a:lnTo>
                  <a:pt x="1432485" y="3882606"/>
                </a:lnTo>
                <a:lnTo>
                  <a:pt x="1421707" y="3881960"/>
                </a:lnTo>
                <a:lnTo>
                  <a:pt x="1410592" y="3881152"/>
                </a:lnTo>
                <a:lnTo>
                  <a:pt x="1399477" y="3879860"/>
                </a:lnTo>
                <a:lnTo>
                  <a:pt x="1388699" y="3878407"/>
                </a:lnTo>
                <a:lnTo>
                  <a:pt x="1377920" y="3876307"/>
                </a:lnTo>
                <a:lnTo>
                  <a:pt x="1349628" y="3873723"/>
                </a:lnTo>
                <a:lnTo>
                  <a:pt x="1343565" y="3874046"/>
                </a:lnTo>
                <a:lnTo>
                  <a:pt x="1337502" y="3874207"/>
                </a:lnTo>
                <a:lnTo>
                  <a:pt x="1331776" y="3874046"/>
                </a:lnTo>
                <a:lnTo>
                  <a:pt x="1326387" y="3873723"/>
                </a:lnTo>
                <a:lnTo>
                  <a:pt x="1320998" y="3872915"/>
                </a:lnTo>
                <a:lnTo>
                  <a:pt x="1316283" y="3872108"/>
                </a:lnTo>
                <a:lnTo>
                  <a:pt x="1311231" y="3870816"/>
                </a:lnTo>
                <a:lnTo>
                  <a:pt x="1306852" y="3869362"/>
                </a:lnTo>
                <a:lnTo>
                  <a:pt x="1302810" y="3867424"/>
                </a:lnTo>
                <a:lnTo>
                  <a:pt x="1298768" y="3865486"/>
                </a:lnTo>
                <a:lnTo>
                  <a:pt x="1295063" y="3863064"/>
                </a:lnTo>
                <a:lnTo>
                  <a:pt x="1292032" y="3860479"/>
                </a:lnTo>
                <a:lnTo>
                  <a:pt x="1289001" y="3857734"/>
                </a:lnTo>
                <a:lnTo>
                  <a:pt x="1286643" y="3854827"/>
                </a:lnTo>
                <a:lnTo>
                  <a:pt x="1284285" y="3851435"/>
                </a:lnTo>
                <a:lnTo>
                  <a:pt x="1282601" y="3847882"/>
                </a:lnTo>
                <a:lnTo>
                  <a:pt x="1279570" y="3841745"/>
                </a:lnTo>
                <a:lnTo>
                  <a:pt x="1276538" y="3835607"/>
                </a:lnTo>
                <a:lnTo>
                  <a:pt x="1269802" y="3823495"/>
                </a:lnTo>
                <a:lnTo>
                  <a:pt x="1262392" y="3811220"/>
                </a:lnTo>
                <a:lnTo>
                  <a:pt x="1254982" y="3799269"/>
                </a:lnTo>
                <a:lnTo>
                  <a:pt x="1251614" y="3793131"/>
                </a:lnTo>
                <a:lnTo>
                  <a:pt x="1248583" y="3786994"/>
                </a:lnTo>
                <a:lnTo>
                  <a:pt x="1245888" y="3780695"/>
                </a:lnTo>
                <a:lnTo>
                  <a:pt x="1243193" y="3774397"/>
                </a:lnTo>
                <a:lnTo>
                  <a:pt x="1241173" y="3768259"/>
                </a:lnTo>
                <a:lnTo>
                  <a:pt x="1240162" y="3761799"/>
                </a:lnTo>
                <a:lnTo>
                  <a:pt x="1238815" y="3755177"/>
                </a:lnTo>
                <a:lnTo>
                  <a:pt x="1238815" y="3748556"/>
                </a:lnTo>
                <a:lnTo>
                  <a:pt x="1233089" y="3742095"/>
                </a:lnTo>
                <a:lnTo>
                  <a:pt x="1228037" y="3735474"/>
                </a:lnTo>
                <a:lnTo>
                  <a:pt x="1223321" y="3728529"/>
                </a:lnTo>
                <a:lnTo>
                  <a:pt x="1218606" y="3721907"/>
                </a:lnTo>
                <a:lnTo>
                  <a:pt x="1214227" y="3715124"/>
                </a:lnTo>
                <a:lnTo>
                  <a:pt x="1210859" y="3708179"/>
                </a:lnTo>
                <a:lnTo>
                  <a:pt x="1207491" y="3701396"/>
                </a:lnTo>
                <a:lnTo>
                  <a:pt x="1204459" y="3694128"/>
                </a:lnTo>
                <a:lnTo>
                  <a:pt x="1201428" y="3687183"/>
                </a:lnTo>
                <a:lnTo>
                  <a:pt x="1199070" y="3679916"/>
                </a:lnTo>
                <a:lnTo>
                  <a:pt x="1196713" y="3672971"/>
                </a:lnTo>
                <a:lnTo>
                  <a:pt x="1194692" y="3665703"/>
                </a:lnTo>
                <a:lnTo>
                  <a:pt x="1193344" y="3658435"/>
                </a:lnTo>
                <a:lnTo>
                  <a:pt x="1191660" y="3651006"/>
                </a:lnTo>
                <a:lnTo>
                  <a:pt x="1189303" y="3636309"/>
                </a:lnTo>
                <a:lnTo>
                  <a:pt x="1187955" y="3634371"/>
                </a:lnTo>
                <a:lnTo>
                  <a:pt x="1186608" y="3632110"/>
                </a:lnTo>
                <a:lnTo>
                  <a:pt x="1185935" y="3629526"/>
                </a:lnTo>
                <a:lnTo>
                  <a:pt x="1185598" y="3626942"/>
                </a:lnTo>
                <a:lnTo>
                  <a:pt x="1185598" y="3621612"/>
                </a:lnTo>
                <a:lnTo>
                  <a:pt x="1185261" y="3618866"/>
                </a:lnTo>
                <a:lnTo>
                  <a:pt x="1185261" y="3616282"/>
                </a:lnTo>
                <a:lnTo>
                  <a:pt x="1184250" y="3613698"/>
                </a:lnTo>
                <a:lnTo>
                  <a:pt x="1183240" y="3611437"/>
                </a:lnTo>
                <a:lnTo>
                  <a:pt x="1181219" y="3609499"/>
                </a:lnTo>
                <a:lnTo>
                  <a:pt x="1180209" y="3608691"/>
                </a:lnTo>
                <a:lnTo>
                  <a:pt x="1178525" y="3608045"/>
                </a:lnTo>
                <a:lnTo>
                  <a:pt x="1177177" y="3607238"/>
                </a:lnTo>
                <a:lnTo>
                  <a:pt x="1175156" y="3606753"/>
                </a:lnTo>
                <a:lnTo>
                  <a:pt x="1173135" y="3606107"/>
                </a:lnTo>
                <a:lnTo>
                  <a:pt x="1171115" y="3605784"/>
                </a:lnTo>
                <a:lnTo>
                  <a:pt x="1168420" y="3605623"/>
                </a:lnTo>
                <a:lnTo>
                  <a:pt x="1165052" y="3605461"/>
                </a:lnTo>
                <a:lnTo>
                  <a:pt x="1161684" y="3605623"/>
                </a:lnTo>
                <a:lnTo>
                  <a:pt x="1158315" y="3605784"/>
                </a:lnTo>
                <a:lnTo>
                  <a:pt x="1154947" y="3613375"/>
                </a:lnTo>
                <a:lnTo>
                  <a:pt x="1151242" y="3620804"/>
                </a:lnTo>
                <a:lnTo>
                  <a:pt x="1147537" y="3628234"/>
                </a:lnTo>
                <a:lnTo>
                  <a:pt x="1145180" y="3631787"/>
                </a:lnTo>
                <a:lnTo>
                  <a:pt x="1142485" y="3635017"/>
                </a:lnTo>
                <a:lnTo>
                  <a:pt x="1139791" y="3638409"/>
                </a:lnTo>
                <a:lnTo>
                  <a:pt x="1136422" y="3641639"/>
                </a:lnTo>
                <a:lnTo>
                  <a:pt x="1133054" y="3644707"/>
                </a:lnTo>
                <a:lnTo>
                  <a:pt x="1128676" y="3647453"/>
                </a:lnTo>
                <a:lnTo>
                  <a:pt x="1124634" y="3650037"/>
                </a:lnTo>
                <a:lnTo>
                  <a:pt x="1119581" y="3652298"/>
                </a:lnTo>
                <a:lnTo>
                  <a:pt x="1113856" y="3654559"/>
                </a:lnTo>
                <a:lnTo>
                  <a:pt x="1107456" y="3656659"/>
                </a:lnTo>
                <a:lnTo>
                  <a:pt x="1109140" y="3661019"/>
                </a:lnTo>
                <a:lnTo>
                  <a:pt x="1111161" y="3665703"/>
                </a:lnTo>
                <a:lnTo>
                  <a:pt x="1112171" y="3670387"/>
                </a:lnTo>
                <a:lnTo>
                  <a:pt x="1112508" y="3672809"/>
                </a:lnTo>
                <a:lnTo>
                  <a:pt x="1112508" y="3675070"/>
                </a:lnTo>
                <a:lnTo>
                  <a:pt x="1112508" y="3677170"/>
                </a:lnTo>
                <a:lnTo>
                  <a:pt x="1111835" y="3679431"/>
                </a:lnTo>
                <a:lnTo>
                  <a:pt x="1111161" y="3681208"/>
                </a:lnTo>
                <a:lnTo>
                  <a:pt x="1109814" y="3683146"/>
                </a:lnTo>
                <a:lnTo>
                  <a:pt x="1108466" y="3684599"/>
                </a:lnTo>
                <a:lnTo>
                  <a:pt x="1106109" y="3686053"/>
                </a:lnTo>
                <a:lnTo>
                  <a:pt x="1103414" y="3687183"/>
                </a:lnTo>
                <a:lnTo>
                  <a:pt x="1100046" y="3688152"/>
                </a:lnTo>
                <a:lnTo>
                  <a:pt x="1092636" y="3689768"/>
                </a:lnTo>
                <a:lnTo>
                  <a:pt x="1085563" y="3691706"/>
                </a:lnTo>
                <a:lnTo>
                  <a:pt x="1078827" y="3693805"/>
                </a:lnTo>
                <a:lnTo>
                  <a:pt x="1072427" y="3696228"/>
                </a:lnTo>
                <a:lnTo>
                  <a:pt x="1066027" y="3698812"/>
                </a:lnTo>
                <a:lnTo>
                  <a:pt x="1059965" y="3701396"/>
                </a:lnTo>
                <a:lnTo>
                  <a:pt x="1053902" y="3704142"/>
                </a:lnTo>
                <a:lnTo>
                  <a:pt x="1048176" y="3707049"/>
                </a:lnTo>
                <a:lnTo>
                  <a:pt x="1036388" y="3713024"/>
                </a:lnTo>
                <a:lnTo>
                  <a:pt x="1025273" y="3719000"/>
                </a:lnTo>
                <a:lnTo>
                  <a:pt x="1013821" y="3724976"/>
                </a:lnTo>
                <a:lnTo>
                  <a:pt x="1008095" y="3727883"/>
                </a:lnTo>
                <a:lnTo>
                  <a:pt x="1002032" y="3730629"/>
                </a:lnTo>
                <a:lnTo>
                  <a:pt x="969024" y="3732405"/>
                </a:lnTo>
                <a:lnTo>
                  <a:pt x="935679" y="3734343"/>
                </a:lnTo>
                <a:lnTo>
                  <a:pt x="919175" y="3735312"/>
                </a:lnTo>
                <a:lnTo>
                  <a:pt x="901997" y="3735797"/>
                </a:lnTo>
                <a:lnTo>
                  <a:pt x="885493" y="3736281"/>
                </a:lnTo>
                <a:lnTo>
                  <a:pt x="868989" y="3736766"/>
                </a:lnTo>
                <a:lnTo>
                  <a:pt x="852148" y="3737089"/>
                </a:lnTo>
                <a:lnTo>
                  <a:pt x="835644" y="3737089"/>
                </a:lnTo>
                <a:lnTo>
                  <a:pt x="819140" y="3736766"/>
                </a:lnTo>
                <a:lnTo>
                  <a:pt x="802299" y="3736120"/>
                </a:lnTo>
                <a:lnTo>
                  <a:pt x="785795" y="3735474"/>
                </a:lnTo>
                <a:lnTo>
                  <a:pt x="769291" y="3734343"/>
                </a:lnTo>
                <a:lnTo>
                  <a:pt x="752450" y="3732890"/>
                </a:lnTo>
                <a:lnTo>
                  <a:pt x="735946" y="3730952"/>
                </a:lnTo>
                <a:lnTo>
                  <a:pt x="730220" y="3730144"/>
                </a:lnTo>
                <a:lnTo>
                  <a:pt x="725505" y="3729013"/>
                </a:lnTo>
                <a:lnTo>
                  <a:pt x="721126" y="3727560"/>
                </a:lnTo>
                <a:lnTo>
                  <a:pt x="717421" y="3725783"/>
                </a:lnTo>
                <a:lnTo>
                  <a:pt x="714390" y="3724007"/>
                </a:lnTo>
                <a:lnTo>
                  <a:pt x="711696" y="3721907"/>
                </a:lnTo>
                <a:lnTo>
                  <a:pt x="709338" y="3719808"/>
                </a:lnTo>
                <a:lnTo>
                  <a:pt x="707317" y="3717385"/>
                </a:lnTo>
                <a:lnTo>
                  <a:pt x="705970" y="3714801"/>
                </a:lnTo>
                <a:lnTo>
                  <a:pt x="704622" y="3712217"/>
                </a:lnTo>
                <a:lnTo>
                  <a:pt x="702265" y="3706887"/>
                </a:lnTo>
                <a:lnTo>
                  <a:pt x="699233" y="3695905"/>
                </a:lnTo>
                <a:lnTo>
                  <a:pt x="693844" y="3675716"/>
                </a:lnTo>
                <a:lnTo>
                  <a:pt x="688455" y="3655851"/>
                </a:lnTo>
                <a:lnTo>
                  <a:pt x="679024" y="3615959"/>
                </a:lnTo>
                <a:lnTo>
                  <a:pt x="647363" y="3429743"/>
                </a:lnTo>
                <a:lnTo>
                  <a:pt x="644669" y="3426190"/>
                </a:lnTo>
                <a:lnTo>
                  <a:pt x="642985" y="3422959"/>
                </a:lnTo>
                <a:lnTo>
                  <a:pt x="641301" y="3419406"/>
                </a:lnTo>
                <a:lnTo>
                  <a:pt x="640290" y="3416176"/>
                </a:lnTo>
                <a:lnTo>
                  <a:pt x="635575" y="3407293"/>
                </a:lnTo>
                <a:lnTo>
                  <a:pt x="630859" y="3398411"/>
                </a:lnTo>
                <a:lnTo>
                  <a:pt x="626818" y="3389528"/>
                </a:lnTo>
                <a:lnTo>
                  <a:pt x="623449" y="3380806"/>
                </a:lnTo>
                <a:lnTo>
                  <a:pt x="619744" y="3371762"/>
                </a:lnTo>
                <a:lnTo>
                  <a:pt x="617050" y="3362879"/>
                </a:lnTo>
                <a:lnTo>
                  <a:pt x="614355" y="3353835"/>
                </a:lnTo>
                <a:lnTo>
                  <a:pt x="612671" y="3344791"/>
                </a:lnTo>
                <a:lnTo>
                  <a:pt x="610987" y="3335746"/>
                </a:lnTo>
                <a:lnTo>
                  <a:pt x="609977" y="3326702"/>
                </a:lnTo>
                <a:lnTo>
                  <a:pt x="608966" y="3317819"/>
                </a:lnTo>
                <a:lnTo>
                  <a:pt x="608629" y="3308613"/>
                </a:lnTo>
                <a:lnTo>
                  <a:pt x="608629" y="3299569"/>
                </a:lnTo>
                <a:lnTo>
                  <a:pt x="608966" y="3290363"/>
                </a:lnTo>
                <a:lnTo>
                  <a:pt x="609977" y="3281157"/>
                </a:lnTo>
                <a:lnTo>
                  <a:pt x="610987" y="3271951"/>
                </a:lnTo>
                <a:lnTo>
                  <a:pt x="610313" y="3268398"/>
                </a:lnTo>
                <a:lnTo>
                  <a:pt x="609977" y="3265168"/>
                </a:lnTo>
                <a:lnTo>
                  <a:pt x="609977" y="3261615"/>
                </a:lnTo>
                <a:lnTo>
                  <a:pt x="610313" y="3258062"/>
                </a:lnTo>
                <a:lnTo>
                  <a:pt x="610987" y="3254670"/>
                </a:lnTo>
                <a:lnTo>
                  <a:pt x="612334" y="3250956"/>
                </a:lnTo>
                <a:lnTo>
                  <a:pt x="614018" y="3247241"/>
                </a:lnTo>
                <a:lnTo>
                  <a:pt x="616376" y="3243688"/>
                </a:lnTo>
                <a:lnTo>
                  <a:pt x="614018" y="3233674"/>
                </a:lnTo>
                <a:lnTo>
                  <a:pt x="610987" y="3231252"/>
                </a:lnTo>
                <a:lnTo>
                  <a:pt x="608293" y="3228829"/>
                </a:lnTo>
                <a:lnTo>
                  <a:pt x="605935" y="3226407"/>
                </a:lnTo>
                <a:lnTo>
                  <a:pt x="604251" y="3223984"/>
                </a:lnTo>
                <a:lnTo>
                  <a:pt x="602230" y="3221561"/>
                </a:lnTo>
                <a:lnTo>
                  <a:pt x="600546" y="3218977"/>
                </a:lnTo>
                <a:lnTo>
                  <a:pt x="598188" y="3213971"/>
                </a:lnTo>
                <a:lnTo>
                  <a:pt x="596841" y="3208802"/>
                </a:lnTo>
                <a:lnTo>
                  <a:pt x="596167" y="3203473"/>
                </a:lnTo>
                <a:lnTo>
                  <a:pt x="595494" y="3197982"/>
                </a:lnTo>
                <a:lnTo>
                  <a:pt x="595157" y="3192652"/>
                </a:lnTo>
                <a:lnTo>
                  <a:pt x="596167" y="3181831"/>
                </a:lnTo>
                <a:lnTo>
                  <a:pt x="596504" y="3171010"/>
                </a:lnTo>
                <a:lnTo>
                  <a:pt x="596504" y="3165519"/>
                </a:lnTo>
                <a:lnTo>
                  <a:pt x="595494" y="3159866"/>
                </a:lnTo>
                <a:lnTo>
                  <a:pt x="594483" y="3154536"/>
                </a:lnTo>
                <a:lnTo>
                  <a:pt x="592462" y="3149207"/>
                </a:lnTo>
                <a:lnTo>
                  <a:pt x="591115" y="3151468"/>
                </a:lnTo>
                <a:lnTo>
                  <a:pt x="589768" y="3153890"/>
                </a:lnTo>
                <a:lnTo>
                  <a:pt x="587747" y="3158413"/>
                </a:lnTo>
                <a:lnTo>
                  <a:pt x="586399" y="3163258"/>
                </a:lnTo>
                <a:lnTo>
                  <a:pt x="585726" y="3168103"/>
                </a:lnTo>
                <a:lnTo>
                  <a:pt x="585726" y="3172787"/>
                </a:lnTo>
                <a:lnTo>
                  <a:pt x="585726" y="3177793"/>
                </a:lnTo>
                <a:lnTo>
                  <a:pt x="586063" y="3187322"/>
                </a:lnTo>
                <a:lnTo>
                  <a:pt x="586063" y="3192167"/>
                </a:lnTo>
                <a:lnTo>
                  <a:pt x="586063" y="3197013"/>
                </a:lnTo>
                <a:lnTo>
                  <a:pt x="585389" y="3201535"/>
                </a:lnTo>
                <a:lnTo>
                  <a:pt x="584042" y="3206218"/>
                </a:lnTo>
                <a:lnTo>
                  <a:pt x="582358" y="3210741"/>
                </a:lnTo>
                <a:lnTo>
                  <a:pt x="581010" y="3213002"/>
                </a:lnTo>
                <a:lnTo>
                  <a:pt x="579663" y="3215101"/>
                </a:lnTo>
                <a:lnTo>
                  <a:pt x="577642" y="3217201"/>
                </a:lnTo>
                <a:lnTo>
                  <a:pt x="575621" y="3219462"/>
                </a:lnTo>
                <a:lnTo>
                  <a:pt x="573264" y="3221400"/>
                </a:lnTo>
                <a:lnTo>
                  <a:pt x="570569" y="3223500"/>
                </a:lnTo>
                <a:lnTo>
                  <a:pt x="568885" y="3243688"/>
                </a:lnTo>
                <a:lnTo>
                  <a:pt x="566527" y="3263876"/>
                </a:lnTo>
                <a:lnTo>
                  <a:pt x="563833" y="3284064"/>
                </a:lnTo>
                <a:lnTo>
                  <a:pt x="560801" y="3304091"/>
                </a:lnTo>
                <a:lnTo>
                  <a:pt x="557770" y="3324441"/>
                </a:lnTo>
                <a:lnTo>
                  <a:pt x="554402" y="3344468"/>
                </a:lnTo>
                <a:lnTo>
                  <a:pt x="547329" y="3384683"/>
                </a:lnTo>
                <a:lnTo>
                  <a:pt x="539245" y="3424575"/>
                </a:lnTo>
                <a:lnTo>
                  <a:pt x="530488" y="3464467"/>
                </a:lnTo>
                <a:lnTo>
                  <a:pt x="520720" y="3504520"/>
                </a:lnTo>
                <a:lnTo>
                  <a:pt x="510952" y="3544412"/>
                </a:lnTo>
                <a:lnTo>
                  <a:pt x="500511" y="3584304"/>
                </a:lnTo>
                <a:lnTo>
                  <a:pt x="489396" y="3624035"/>
                </a:lnTo>
                <a:lnTo>
                  <a:pt x="467166" y="3703496"/>
                </a:lnTo>
                <a:lnTo>
                  <a:pt x="443926" y="3782957"/>
                </a:lnTo>
                <a:lnTo>
                  <a:pt x="421696" y="3862417"/>
                </a:lnTo>
                <a:lnTo>
                  <a:pt x="423380" y="3865486"/>
                </a:lnTo>
                <a:lnTo>
                  <a:pt x="424053" y="3868393"/>
                </a:lnTo>
                <a:lnTo>
                  <a:pt x="424727" y="3871139"/>
                </a:lnTo>
                <a:lnTo>
                  <a:pt x="424727" y="3873884"/>
                </a:lnTo>
                <a:lnTo>
                  <a:pt x="424727" y="3876630"/>
                </a:lnTo>
                <a:lnTo>
                  <a:pt x="424053" y="3879376"/>
                </a:lnTo>
                <a:lnTo>
                  <a:pt x="423380" y="3881960"/>
                </a:lnTo>
                <a:lnTo>
                  <a:pt x="422033" y="3884705"/>
                </a:lnTo>
                <a:lnTo>
                  <a:pt x="419338" y="3889874"/>
                </a:lnTo>
                <a:lnTo>
                  <a:pt x="415970" y="3894880"/>
                </a:lnTo>
                <a:lnTo>
                  <a:pt x="408560" y="3905055"/>
                </a:lnTo>
                <a:lnTo>
                  <a:pt x="407213" y="3909416"/>
                </a:lnTo>
                <a:lnTo>
                  <a:pt x="405192" y="3913615"/>
                </a:lnTo>
                <a:lnTo>
                  <a:pt x="403171" y="3918137"/>
                </a:lnTo>
                <a:lnTo>
                  <a:pt x="400813" y="3922336"/>
                </a:lnTo>
                <a:lnTo>
                  <a:pt x="398792" y="3926535"/>
                </a:lnTo>
                <a:lnTo>
                  <a:pt x="396098" y="3930573"/>
                </a:lnTo>
                <a:lnTo>
                  <a:pt x="392729" y="3934934"/>
                </a:lnTo>
                <a:lnTo>
                  <a:pt x="389698" y="3938971"/>
                </a:lnTo>
                <a:lnTo>
                  <a:pt x="386330" y="3942847"/>
                </a:lnTo>
                <a:lnTo>
                  <a:pt x="382962" y="3946885"/>
                </a:lnTo>
                <a:lnTo>
                  <a:pt x="379594" y="3950438"/>
                </a:lnTo>
                <a:lnTo>
                  <a:pt x="375552" y="3954314"/>
                </a:lnTo>
                <a:lnTo>
                  <a:pt x="371510" y="3957868"/>
                </a:lnTo>
                <a:lnTo>
                  <a:pt x="367131" y="3961582"/>
                </a:lnTo>
                <a:lnTo>
                  <a:pt x="363089" y="3964812"/>
                </a:lnTo>
                <a:lnTo>
                  <a:pt x="358711" y="3968204"/>
                </a:lnTo>
                <a:lnTo>
                  <a:pt x="353995" y="3971273"/>
                </a:lnTo>
                <a:lnTo>
                  <a:pt x="349617" y="3974341"/>
                </a:lnTo>
                <a:lnTo>
                  <a:pt x="344565" y="3977248"/>
                </a:lnTo>
                <a:lnTo>
                  <a:pt x="339849" y="3979994"/>
                </a:lnTo>
                <a:lnTo>
                  <a:pt x="334797" y="3982578"/>
                </a:lnTo>
                <a:lnTo>
                  <a:pt x="329745" y="3984839"/>
                </a:lnTo>
                <a:lnTo>
                  <a:pt x="325029" y="3986939"/>
                </a:lnTo>
                <a:lnTo>
                  <a:pt x="319977" y="3989038"/>
                </a:lnTo>
                <a:lnTo>
                  <a:pt x="314925" y="3990815"/>
                </a:lnTo>
                <a:lnTo>
                  <a:pt x="309872" y="3992430"/>
                </a:lnTo>
                <a:lnTo>
                  <a:pt x="304820" y="3993722"/>
                </a:lnTo>
                <a:lnTo>
                  <a:pt x="300105" y="3995014"/>
                </a:lnTo>
                <a:lnTo>
                  <a:pt x="295052" y="3995983"/>
                </a:lnTo>
                <a:lnTo>
                  <a:pt x="290000" y="3996791"/>
                </a:lnTo>
                <a:lnTo>
                  <a:pt x="284948" y="3997275"/>
                </a:lnTo>
                <a:lnTo>
                  <a:pt x="279896" y="3997437"/>
                </a:lnTo>
                <a:lnTo>
                  <a:pt x="275854" y="3998729"/>
                </a:lnTo>
                <a:lnTo>
                  <a:pt x="271138" y="4000021"/>
                </a:lnTo>
                <a:lnTo>
                  <a:pt x="266760" y="4000990"/>
                </a:lnTo>
                <a:lnTo>
                  <a:pt x="262718" y="4001959"/>
                </a:lnTo>
                <a:lnTo>
                  <a:pt x="258002" y="4002766"/>
                </a:lnTo>
                <a:lnTo>
                  <a:pt x="253961" y="4003574"/>
                </a:lnTo>
                <a:lnTo>
                  <a:pt x="244867" y="4004704"/>
                </a:lnTo>
                <a:lnTo>
                  <a:pt x="235772" y="4005350"/>
                </a:lnTo>
                <a:lnTo>
                  <a:pt x="227015" y="4005835"/>
                </a:lnTo>
                <a:lnTo>
                  <a:pt x="217921" y="4005996"/>
                </a:lnTo>
                <a:lnTo>
                  <a:pt x="208827" y="4006158"/>
                </a:lnTo>
                <a:lnTo>
                  <a:pt x="190639" y="4006158"/>
                </a:lnTo>
                <a:lnTo>
                  <a:pt x="181545" y="4006158"/>
                </a:lnTo>
                <a:lnTo>
                  <a:pt x="172451" y="4006319"/>
                </a:lnTo>
                <a:lnTo>
                  <a:pt x="163694" y="4006481"/>
                </a:lnTo>
                <a:lnTo>
                  <a:pt x="154263" y="4007127"/>
                </a:lnTo>
                <a:lnTo>
                  <a:pt x="145505" y="4007934"/>
                </a:lnTo>
                <a:lnTo>
                  <a:pt x="136748" y="4009226"/>
                </a:lnTo>
                <a:lnTo>
                  <a:pt x="57259" y="4006319"/>
                </a:lnTo>
                <a:lnTo>
                  <a:pt x="50860" y="4006319"/>
                </a:lnTo>
                <a:lnTo>
                  <a:pt x="43787" y="4006158"/>
                </a:lnTo>
                <a:lnTo>
                  <a:pt x="40418" y="4005996"/>
                </a:lnTo>
                <a:lnTo>
                  <a:pt x="36713" y="4005512"/>
                </a:lnTo>
                <a:lnTo>
                  <a:pt x="33682" y="4005027"/>
                </a:lnTo>
                <a:lnTo>
                  <a:pt x="30314" y="4004543"/>
                </a:lnTo>
                <a:lnTo>
                  <a:pt x="27619" y="4003735"/>
                </a:lnTo>
                <a:lnTo>
                  <a:pt x="24925" y="4002766"/>
                </a:lnTo>
                <a:lnTo>
                  <a:pt x="22904" y="4001959"/>
                </a:lnTo>
                <a:lnTo>
                  <a:pt x="21220" y="4000828"/>
                </a:lnTo>
                <a:lnTo>
                  <a:pt x="19536" y="3999536"/>
                </a:lnTo>
                <a:lnTo>
                  <a:pt x="18862" y="3998244"/>
                </a:lnTo>
                <a:lnTo>
                  <a:pt x="18862" y="3996791"/>
                </a:lnTo>
                <a:lnTo>
                  <a:pt x="19199" y="3995014"/>
                </a:lnTo>
                <a:lnTo>
                  <a:pt x="20883" y="3990492"/>
                </a:lnTo>
                <a:lnTo>
                  <a:pt x="22230" y="3986131"/>
                </a:lnTo>
                <a:lnTo>
                  <a:pt x="22904" y="3981770"/>
                </a:lnTo>
                <a:lnTo>
                  <a:pt x="24251" y="3977410"/>
                </a:lnTo>
                <a:lnTo>
                  <a:pt x="24588" y="3973049"/>
                </a:lnTo>
                <a:lnTo>
                  <a:pt x="24925" y="3968527"/>
                </a:lnTo>
                <a:lnTo>
                  <a:pt x="24925" y="3959967"/>
                </a:lnTo>
                <a:lnTo>
                  <a:pt x="23914" y="3951407"/>
                </a:lnTo>
                <a:lnTo>
                  <a:pt x="22567" y="3942847"/>
                </a:lnTo>
                <a:lnTo>
                  <a:pt x="20883" y="3934126"/>
                </a:lnTo>
                <a:lnTo>
                  <a:pt x="18525" y="3925728"/>
                </a:lnTo>
                <a:lnTo>
                  <a:pt x="13473" y="3908608"/>
                </a:lnTo>
                <a:lnTo>
                  <a:pt x="11115" y="3900048"/>
                </a:lnTo>
                <a:lnTo>
                  <a:pt x="9094" y="3891650"/>
                </a:lnTo>
                <a:lnTo>
                  <a:pt x="7747" y="3882929"/>
                </a:lnTo>
                <a:lnTo>
                  <a:pt x="6400" y="3874207"/>
                </a:lnTo>
                <a:lnTo>
                  <a:pt x="6063" y="3865809"/>
                </a:lnTo>
                <a:lnTo>
                  <a:pt x="6063" y="3861448"/>
                </a:lnTo>
                <a:lnTo>
                  <a:pt x="6400" y="3857088"/>
                </a:lnTo>
                <a:lnTo>
                  <a:pt x="7410" y="3850466"/>
                </a:lnTo>
                <a:lnTo>
                  <a:pt x="7747" y="3843844"/>
                </a:lnTo>
                <a:lnTo>
                  <a:pt x="7747" y="3830601"/>
                </a:lnTo>
                <a:lnTo>
                  <a:pt x="7073" y="3817519"/>
                </a:lnTo>
                <a:lnTo>
                  <a:pt x="5726" y="3804275"/>
                </a:lnTo>
                <a:lnTo>
                  <a:pt x="3032" y="3777788"/>
                </a:lnTo>
                <a:lnTo>
                  <a:pt x="1684" y="3764545"/>
                </a:lnTo>
                <a:lnTo>
                  <a:pt x="337" y="3751301"/>
                </a:lnTo>
                <a:lnTo>
                  <a:pt x="0" y="3738058"/>
                </a:lnTo>
                <a:lnTo>
                  <a:pt x="0" y="3724976"/>
                </a:lnTo>
                <a:lnTo>
                  <a:pt x="337" y="3718354"/>
                </a:lnTo>
                <a:lnTo>
                  <a:pt x="674" y="3711732"/>
                </a:lnTo>
                <a:lnTo>
                  <a:pt x="1684" y="3705272"/>
                </a:lnTo>
                <a:lnTo>
                  <a:pt x="2695" y="3698650"/>
                </a:lnTo>
                <a:lnTo>
                  <a:pt x="4379" y="3692029"/>
                </a:lnTo>
                <a:lnTo>
                  <a:pt x="6063" y="3685568"/>
                </a:lnTo>
                <a:lnTo>
                  <a:pt x="8084" y="3679108"/>
                </a:lnTo>
                <a:lnTo>
                  <a:pt x="10778" y="3672486"/>
                </a:lnTo>
                <a:lnTo>
                  <a:pt x="13473" y="3666026"/>
                </a:lnTo>
                <a:lnTo>
                  <a:pt x="16841" y="3659566"/>
                </a:lnTo>
                <a:lnTo>
                  <a:pt x="20883" y="3653106"/>
                </a:lnTo>
                <a:lnTo>
                  <a:pt x="24925" y="3646645"/>
                </a:lnTo>
                <a:lnTo>
                  <a:pt x="26272" y="3630979"/>
                </a:lnTo>
                <a:lnTo>
                  <a:pt x="26946" y="3615475"/>
                </a:lnTo>
                <a:lnTo>
                  <a:pt x="27619" y="3600132"/>
                </a:lnTo>
                <a:lnTo>
                  <a:pt x="28967" y="3584466"/>
                </a:lnTo>
                <a:lnTo>
                  <a:pt x="30314" y="3568961"/>
                </a:lnTo>
                <a:lnTo>
                  <a:pt x="31324" y="3561209"/>
                </a:lnTo>
                <a:lnTo>
                  <a:pt x="33008" y="3553456"/>
                </a:lnTo>
                <a:lnTo>
                  <a:pt x="35029" y="3545704"/>
                </a:lnTo>
                <a:lnTo>
                  <a:pt x="36713" y="3538113"/>
                </a:lnTo>
                <a:lnTo>
                  <a:pt x="39408" y="3530523"/>
                </a:lnTo>
                <a:lnTo>
                  <a:pt x="42776" y="3522932"/>
                </a:lnTo>
                <a:lnTo>
                  <a:pt x="40082" y="3514372"/>
                </a:lnTo>
                <a:lnTo>
                  <a:pt x="37724" y="3505974"/>
                </a:lnTo>
                <a:lnTo>
                  <a:pt x="36377" y="3497414"/>
                </a:lnTo>
                <a:lnTo>
                  <a:pt x="36040" y="3489177"/>
                </a:lnTo>
                <a:lnTo>
                  <a:pt x="36040" y="3480779"/>
                </a:lnTo>
                <a:lnTo>
                  <a:pt x="36377" y="3472219"/>
                </a:lnTo>
                <a:lnTo>
                  <a:pt x="37724" y="3463982"/>
                </a:lnTo>
                <a:lnTo>
                  <a:pt x="38734" y="3455584"/>
                </a:lnTo>
                <a:lnTo>
                  <a:pt x="42102" y="3438949"/>
                </a:lnTo>
                <a:lnTo>
                  <a:pt x="46144" y="3422152"/>
                </a:lnTo>
                <a:lnTo>
                  <a:pt x="49849" y="3405678"/>
                </a:lnTo>
                <a:lnTo>
                  <a:pt x="51533" y="3397280"/>
                </a:lnTo>
                <a:lnTo>
                  <a:pt x="52544" y="3389205"/>
                </a:lnTo>
                <a:lnTo>
                  <a:pt x="56922" y="3358034"/>
                </a:lnTo>
                <a:lnTo>
                  <a:pt x="60627" y="3327025"/>
                </a:lnTo>
                <a:lnTo>
                  <a:pt x="64669" y="3295854"/>
                </a:lnTo>
                <a:lnTo>
                  <a:pt x="67701" y="3264684"/>
                </a:lnTo>
                <a:lnTo>
                  <a:pt x="70395" y="3233674"/>
                </a:lnTo>
                <a:lnTo>
                  <a:pt x="73090" y="3202504"/>
                </a:lnTo>
                <a:lnTo>
                  <a:pt x="74774" y="3171333"/>
                </a:lnTo>
                <a:lnTo>
                  <a:pt x="76795" y="3140001"/>
                </a:lnTo>
                <a:lnTo>
                  <a:pt x="73090" y="2716694"/>
                </a:lnTo>
                <a:lnTo>
                  <a:pt x="74437" y="2685846"/>
                </a:lnTo>
                <a:lnTo>
                  <a:pt x="74100" y="2660005"/>
                </a:lnTo>
                <a:lnTo>
                  <a:pt x="73763" y="2634164"/>
                </a:lnTo>
                <a:lnTo>
                  <a:pt x="67701" y="2355566"/>
                </a:lnTo>
                <a:lnTo>
                  <a:pt x="66353" y="2285795"/>
                </a:lnTo>
                <a:lnTo>
                  <a:pt x="65343" y="2216186"/>
                </a:lnTo>
                <a:lnTo>
                  <a:pt x="64669" y="2146577"/>
                </a:lnTo>
                <a:lnTo>
                  <a:pt x="63659" y="2076968"/>
                </a:lnTo>
                <a:lnTo>
                  <a:pt x="63659" y="2064532"/>
                </a:lnTo>
                <a:lnTo>
                  <a:pt x="62985" y="2052096"/>
                </a:lnTo>
                <a:lnTo>
                  <a:pt x="60964" y="2027386"/>
                </a:lnTo>
                <a:lnTo>
                  <a:pt x="58606" y="2002514"/>
                </a:lnTo>
                <a:lnTo>
                  <a:pt x="57933" y="1989916"/>
                </a:lnTo>
                <a:lnTo>
                  <a:pt x="57259" y="1977642"/>
                </a:lnTo>
                <a:lnTo>
                  <a:pt x="56922" y="1965367"/>
                </a:lnTo>
                <a:lnTo>
                  <a:pt x="56922" y="1952770"/>
                </a:lnTo>
                <a:lnTo>
                  <a:pt x="57259" y="1940495"/>
                </a:lnTo>
                <a:lnTo>
                  <a:pt x="58270" y="1928059"/>
                </a:lnTo>
                <a:lnTo>
                  <a:pt x="59954" y="1915624"/>
                </a:lnTo>
                <a:lnTo>
                  <a:pt x="62648" y="1903188"/>
                </a:lnTo>
                <a:lnTo>
                  <a:pt x="63996" y="1897212"/>
                </a:lnTo>
                <a:lnTo>
                  <a:pt x="66016" y="1890913"/>
                </a:lnTo>
                <a:lnTo>
                  <a:pt x="68374" y="1884776"/>
                </a:lnTo>
                <a:lnTo>
                  <a:pt x="70732" y="1878639"/>
                </a:lnTo>
                <a:lnTo>
                  <a:pt x="66690" y="1861842"/>
                </a:lnTo>
                <a:lnTo>
                  <a:pt x="63659" y="1844884"/>
                </a:lnTo>
                <a:lnTo>
                  <a:pt x="61301" y="1828087"/>
                </a:lnTo>
                <a:lnTo>
                  <a:pt x="59954" y="1811129"/>
                </a:lnTo>
                <a:lnTo>
                  <a:pt x="58270" y="1794171"/>
                </a:lnTo>
                <a:lnTo>
                  <a:pt x="57596" y="1777213"/>
                </a:lnTo>
                <a:lnTo>
                  <a:pt x="57259" y="1760416"/>
                </a:lnTo>
                <a:lnTo>
                  <a:pt x="56922" y="1743620"/>
                </a:lnTo>
                <a:lnTo>
                  <a:pt x="57596" y="1709703"/>
                </a:lnTo>
                <a:lnTo>
                  <a:pt x="58270" y="1675787"/>
                </a:lnTo>
                <a:lnTo>
                  <a:pt x="59617" y="1641871"/>
                </a:lnTo>
                <a:lnTo>
                  <a:pt x="60291" y="1608278"/>
                </a:lnTo>
                <a:lnTo>
                  <a:pt x="60627" y="1589058"/>
                </a:lnTo>
                <a:lnTo>
                  <a:pt x="60291" y="1570001"/>
                </a:lnTo>
                <a:lnTo>
                  <a:pt x="59617" y="1531562"/>
                </a:lnTo>
                <a:lnTo>
                  <a:pt x="58606" y="1493285"/>
                </a:lnTo>
                <a:lnTo>
                  <a:pt x="58270" y="1455008"/>
                </a:lnTo>
                <a:lnTo>
                  <a:pt x="58270" y="1435789"/>
                </a:lnTo>
                <a:lnTo>
                  <a:pt x="58606" y="1416570"/>
                </a:lnTo>
                <a:lnTo>
                  <a:pt x="59617" y="1397351"/>
                </a:lnTo>
                <a:lnTo>
                  <a:pt x="60627" y="1378293"/>
                </a:lnTo>
                <a:lnTo>
                  <a:pt x="62311" y="1359235"/>
                </a:lnTo>
                <a:lnTo>
                  <a:pt x="63996" y="1340177"/>
                </a:lnTo>
                <a:lnTo>
                  <a:pt x="66690" y="1320958"/>
                </a:lnTo>
                <a:lnTo>
                  <a:pt x="70395" y="1301739"/>
                </a:lnTo>
                <a:lnTo>
                  <a:pt x="67701" y="1282843"/>
                </a:lnTo>
                <a:lnTo>
                  <a:pt x="65680" y="1263624"/>
                </a:lnTo>
                <a:lnTo>
                  <a:pt x="63659" y="1244727"/>
                </a:lnTo>
                <a:lnTo>
                  <a:pt x="62311" y="1225508"/>
                </a:lnTo>
                <a:lnTo>
                  <a:pt x="60964" y="1206450"/>
                </a:lnTo>
                <a:lnTo>
                  <a:pt x="59954" y="1187393"/>
                </a:lnTo>
                <a:lnTo>
                  <a:pt x="59617" y="1168335"/>
                </a:lnTo>
                <a:lnTo>
                  <a:pt x="59280" y="1149277"/>
                </a:lnTo>
                <a:lnTo>
                  <a:pt x="59280" y="1111162"/>
                </a:lnTo>
                <a:lnTo>
                  <a:pt x="59954" y="1073046"/>
                </a:lnTo>
                <a:lnTo>
                  <a:pt x="60964" y="1034931"/>
                </a:lnTo>
                <a:lnTo>
                  <a:pt x="62985" y="996816"/>
                </a:lnTo>
                <a:lnTo>
                  <a:pt x="67364" y="920585"/>
                </a:lnTo>
                <a:lnTo>
                  <a:pt x="69048" y="882469"/>
                </a:lnTo>
                <a:lnTo>
                  <a:pt x="71069" y="844354"/>
                </a:lnTo>
                <a:lnTo>
                  <a:pt x="72753" y="806238"/>
                </a:lnTo>
                <a:lnTo>
                  <a:pt x="73763" y="767961"/>
                </a:lnTo>
                <a:lnTo>
                  <a:pt x="73763" y="729846"/>
                </a:lnTo>
                <a:lnTo>
                  <a:pt x="73763" y="710788"/>
                </a:lnTo>
                <a:lnTo>
                  <a:pt x="73090" y="691731"/>
                </a:lnTo>
                <a:lnTo>
                  <a:pt x="74437" y="681556"/>
                </a:lnTo>
                <a:lnTo>
                  <a:pt x="72753" y="488394"/>
                </a:lnTo>
                <a:lnTo>
                  <a:pt x="72079" y="478220"/>
                </a:lnTo>
                <a:lnTo>
                  <a:pt x="72079" y="473213"/>
                </a:lnTo>
                <a:lnTo>
                  <a:pt x="72753" y="468368"/>
                </a:lnTo>
                <a:lnTo>
                  <a:pt x="73426" y="465945"/>
                </a:lnTo>
                <a:lnTo>
                  <a:pt x="74100" y="463523"/>
                </a:lnTo>
                <a:lnTo>
                  <a:pt x="75111" y="461261"/>
                </a:lnTo>
                <a:lnTo>
                  <a:pt x="76795" y="458839"/>
                </a:lnTo>
                <a:lnTo>
                  <a:pt x="78816" y="456739"/>
                </a:lnTo>
                <a:lnTo>
                  <a:pt x="81173" y="454640"/>
                </a:lnTo>
                <a:lnTo>
                  <a:pt x="83868" y="452540"/>
                </a:lnTo>
                <a:lnTo>
                  <a:pt x="87236" y="450441"/>
                </a:lnTo>
                <a:lnTo>
                  <a:pt x="84541" y="448179"/>
                </a:lnTo>
                <a:lnTo>
                  <a:pt x="82184" y="446080"/>
                </a:lnTo>
                <a:lnTo>
                  <a:pt x="80500" y="443819"/>
                </a:lnTo>
                <a:lnTo>
                  <a:pt x="79152" y="441558"/>
                </a:lnTo>
                <a:lnTo>
                  <a:pt x="77468" y="439458"/>
                </a:lnTo>
                <a:lnTo>
                  <a:pt x="76795" y="437359"/>
                </a:lnTo>
                <a:lnTo>
                  <a:pt x="75784" y="435097"/>
                </a:lnTo>
                <a:lnTo>
                  <a:pt x="75111" y="432998"/>
                </a:lnTo>
                <a:lnTo>
                  <a:pt x="74774" y="428476"/>
                </a:lnTo>
                <a:lnTo>
                  <a:pt x="74774" y="424277"/>
                </a:lnTo>
                <a:lnTo>
                  <a:pt x="76121" y="420077"/>
                </a:lnTo>
                <a:lnTo>
                  <a:pt x="77131" y="415717"/>
                </a:lnTo>
                <a:lnTo>
                  <a:pt x="79152" y="411356"/>
                </a:lnTo>
                <a:lnTo>
                  <a:pt x="81173" y="407157"/>
                </a:lnTo>
                <a:lnTo>
                  <a:pt x="85215" y="398759"/>
                </a:lnTo>
                <a:lnTo>
                  <a:pt x="87573" y="394398"/>
                </a:lnTo>
                <a:lnTo>
                  <a:pt x="89594" y="390199"/>
                </a:lnTo>
                <a:lnTo>
                  <a:pt x="90941" y="385838"/>
                </a:lnTo>
                <a:lnTo>
                  <a:pt x="92288" y="381639"/>
                </a:lnTo>
                <a:lnTo>
                  <a:pt x="89257" y="377763"/>
                </a:lnTo>
                <a:lnTo>
                  <a:pt x="87236" y="373887"/>
                </a:lnTo>
                <a:lnTo>
                  <a:pt x="85889" y="370172"/>
                </a:lnTo>
                <a:lnTo>
                  <a:pt x="85215" y="366296"/>
                </a:lnTo>
                <a:lnTo>
                  <a:pt x="84878" y="362420"/>
                </a:lnTo>
                <a:lnTo>
                  <a:pt x="84878" y="358544"/>
                </a:lnTo>
                <a:lnTo>
                  <a:pt x="85215" y="354667"/>
                </a:lnTo>
                <a:lnTo>
                  <a:pt x="85889" y="350791"/>
                </a:lnTo>
                <a:lnTo>
                  <a:pt x="89594" y="335287"/>
                </a:lnTo>
                <a:lnTo>
                  <a:pt x="90267" y="331411"/>
                </a:lnTo>
                <a:lnTo>
                  <a:pt x="90604" y="327534"/>
                </a:lnTo>
                <a:lnTo>
                  <a:pt x="90941" y="323820"/>
                </a:lnTo>
                <a:lnTo>
                  <a:pt x="90604" y="319944"/>
                </a:lnTo>
                <a:lnTo>
                  <a:pt x="89594" y="303147"/>
                </a:lnTo>
                <a:lnTo>
                  <a:pt x="89257" y="286350"/>
                </a:lnTo>
                <a:lnTo>
                  <a:pt x="89257" y="269554"/>
                </a:lnTo>
                <a:lnTo>
                  <a:pt x="89931" y="252919"/>
                </a:lnTo>
                <a:lnTo>
                  <a:pt x="90941" y="236283"/>
                </a:lnTo>
                <a:lnTo>
                  <a:pt x="92288" y="219487"/>
                </a:lnTo>
                <a:lnTo>
                  <a:pt x="93972" y="202690"/>
                </a:lnTo>
                <a:lnTo>
                  <a:pt x="95993" y="186217"/>
                </a:lnTo>
                <a:lnTo>
                  <a:pt x="100709" y="152785"/>
                </a:lnTo>
                <a:lnTo>
                  <a:pt x="106098" y="119515"/>
                </a:lnTo>
                <a:lnTo>
                  <a:pt x="111150" y="86244"/>
                </a:lnTo>
                <a:lnTo>
                  <a:pt x="115529" y="52813"/>
                </a:lnTo>
                <a:lnTo>
                  <a:pt x="116202" y="47160"/>
                </a:lnTo>
                <a:lnTo>
                  <a:pt x="117550" y="41669"/>
                </a:lnTo>
                <a:lnTo>
                  <a:pt x="119570" y="36016"/>
                </a:lnTo>
                <a:lnTo>
                  <a:pt x="121255" y="31009"/>
                </a:lnTo>
                <a:lnTo>
                  <a:pt x="123949" y="26003"/>
                </a:lnTo>
                <a:lnTo>
                  <a:pt x="126980" y="21319"/>
                </a:lnTo>
                <a:lnTo>
                  <a:pt x="129001" y="19219"/>
                </a:lnTo>
                <a:lnTo>
                  <a:pt x="131022" y="17120"/>
                </a:lnTo>
                <a:lnTo>
                  <a:pt x="133043" y="15343"/>
                </a:lnTo>
                <a:lnTo>
                  <a:pt x="135064" y="13405"/>
                </a:lnTo>
                <a:lnTo>
                  <a:pt x="137759" y="11790"/>
                </a:lnTo>
                <a:lnTo>
                  <a:pt x="140453" y="10175"/>
                </a:lnTo>
                <a:lnTo>
                  <a:pt x="143148" y="8883"/>
                </a:lnTo>
                <a:lnTo>
                  <a:pt x="146179" y="7591"/>
                </a:lnTo>
                <a:lnTo>
                  <a:pt x="149884" y="6622"/>
                </a:lnTo>
                <a:lnTo>
                  <a:pt x="153252" y="5653"/>
                </a:lnTo>
                <a:lnTo>
                  <a:pt x="156957" y="5007"/>
                </a:lnTo>
                <a:lnTo>
                  <a:pt x="160999" y="4361"/>
                </a:lnTo>
                <a:lnTo>
                  <a:pt x="165041" y="4199"/>
                </a:lnTo>
                <a:lnTo>
                  <a:pt x="169419" y="4038"/>
                </a:lnTo>
                <a:lnTo>
                  <a:pt x="174472" y="4199"/>
                </a:lnTo>
                <a:lnTo>
                  <a:pt x="178850" y="4684"/>
                </a:lnTo>
                <a:lnTo>
                  <a:pt x="184239" y="5168"/>
                </a:lnTo>
                <a:lnTo>
                  <a:pt x="189628" y="5814"/>
                </a:lnTo>
                <a:lnTo>
                  <a:pt x="195354" y="6945"/>
                </a:lnTo>
                <a:lnTo>
                  <a:pt x="201754" y="8237"/>
                </a:lnTo>
                <a:lnTo>
                  <a:pt x="205459" y="8399"/>
                </a:lnTo>
                <a:lnTo>
                  <a:pt x="209164" y="8237"/>
                </a:lnTo>
                <a:lnTo>
                  <a:pt x="217248" y="7914"/>
                </a:lnTo>
                <a:lnTo>
                  <a:pt x="225331" y="7106"/>
                </a:lnTo>
                <a:lnTo>
                  <a:pt x="233415" y="6137"/>
                </a:lnTo>
                <a:lnTo>
                  <a:pt x="249245" y="3715"/>
                </a:lnTo>
                <a:lnTo>
                  <a:pt x="257329" y="2584"/>
                </a:lnTo>
                <a:lnTo>
                  <a:pt x="265076" y="1454"/>
                </a:lnTo>
                <a:lnTo>
                  <a:pt x="273159" y="485"/>
                </a:lnTo>
                <a:lnTo>
                  <a:pt x="281243" y="162"/>
                </a:lnTo>
                <a:close/>
              </a:path>
            </a:pathLst>
          </a:custGeom>
        </p:spPr>
        <p:txBody>
          <a:bodyPr wrap="square">
            <a:noAutofit/>
          </a:bodyPr>
          <a:lstStyle/>
          <a:p>
            <a:endParaRPr lang="en-US"/>
          </a:p>
        </p:txBody>
      </p:sp>
      <p:sp>
        <p:nvSpPr>
          <p:cNvPr id="9" name="Freeform 290">
            <a:extLst>
              <a:ext uri="{FF2B5EF4-FFF2-40B4-BE49-F238E27FC236}">
                <a16:creationId xmlns:a16="http://schemas.microsoft.com/office/drawing/2014/main" id="{D119B945-A9DD-4585-BD3B-E3D840B85B9B}"/>
              </a:ext>
            </a:extLst>
          </p:cNvPr>
          <p:cNvSpPr/>
          <p:nvPr userDrawn="1"/>
        </p:nvSpPr>
        <p:spPr>
          <a:xfrm>
            <a:off x="7532071" y="6473779"/>
            <a:ext cx="152053" cy="130265"/>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2348187773"/>
      </p:ext>
    </p:extLst>
  </p:cSld>
  <p:clrMapOvr>
    <a:masterClrMapping/>
  </p:clrMapOvr>
</p:sldLayout>
</file>

<file path=ppt/slideLayouts/slideLayout59.xml><?xml version="1.0" encoding="utf-8"?>
<p:sldLayout xmlns:a="http://schemas.openxmlformats.org/drawingml/2006/main" xmlns:r="http://schemas.openxmlformats.org/officeDocument/2006/relationships" xmlns:p="http://schemas.openxmlformats.org/presentationml/2006/main" preserve="1" userDrawn="1">
  <p:cSld name="59">
    <p:spTree>
      <p:nvGrpSpPr>
        <p:cNvPr id="1" name=""/>
        <p:cNvGrpSpPr/>
        <p:nvPr/>
      </p:nvGrpSpPr>
      <p:grpSpPr>
        <a:xfrm>
          <a:off x="0" y="0"/>
          <a:ext cx="0" cy="0"/>
          <a:chOff x="0" y="0"/>
          <a:chExt cx="0" cy="0"/>
        </a:xfrm>
      </p:grpSpPr>
      <p:sp>
        <p:nvSpPr>
          <p:cNvPr id="3" name="Date Placeholder 2">
            <a:extLst>
              <a:ext uri="{FF2B5EF4-FFF2-40B4-BE49-F238E27FC236}">
                <a16:creationId xmlns:a16="http://schemas.microsoft.com/office/drawing/2014/main" id="{9CF3A537-91B5-4F6B-83B1-DBCF93C89DD1}"/>
              </a:ext>
            </a:extLst>
          </p:cNvPr>
          <p:cNvSpPr>
            <a:spLocks noGrp="1"/>
          </p:cNvSpPr>
          <p:nvPr>
            <p:ph type="dt" sz="half" idx="10"/>
          </p:nvPr>
        </p:nvSpPr>
        <p:spPr/>
        <p:txBody>
          <a:bodyPr/>
          <a:lstStyle/>
          <a:p>
            <a:r>
              <a:rPr lang="en-US"/>
              <a:t>Ōkī</a:t>
            </a:r>
          </a:p>
        </p:txBody>
      </p:sp>
      <p:sp>
        <p:nvSpPr>
          <p:cNvPr id="4" name="Footer Placeholder 3">
            <a:extLst>
              <a:ext uri="{FF2B5EF4-FFF2-40B4-BE49-F238E27FC236}">
                <a16:creationId xmlns:a16="http://schemas.microsoft.com/office/drawing/2014/main" id="{A69097C6-8EC4-4BA3-A895-FF1E881113F6}"/>
              </a:ext>
            </a:extLst>
          </p:cNvPr>
          <p:cNvSpPr>
            <a:spLocks noGrp="1"/>
          </p:cNvSpPr>
          <p:nvPr>
            <p:ph type="ftr" sz="quarter" idx="11"/>
          </p:nvPr>
        </p:nvSpPr>
        <p:spPr/>
        <p:txBody>
          <a:bodyPr/>
          <a:lstStyle/>
          <a:p>
            <a:r>
              <a:rPr lang="en-US"/>
              <a:t>Free Multipurpose Presentation Template – Made with      by Showeet</a:t>
            </a:r>
            <a:endParaRPr lang="en-US" dirty="0"/>
          </a:p>
        </p:txBody>
      </p:sp>
      <p:sp>
        <p:nvSpPr>
          <p:cNvPr id="5" name="Slide Number Placeholder 4">
            <a:extLst>
              <a:ext uri="{FF2B5EF4-FFF2-40B4-BE49-F238E27FC236}">
                <a16:creationId xmlns:a16="http://schemas.microsoft.com/office/drawing/2014/main" id="{149BE3E2-582D-4850-A906-DABAF86780FE}"/>
              </a:ext>
            </a:extLst>
          </p:cNvPr>
          <p:cNvSpPr>
            <a:spLocks noGrp="1"/>
          </p:cNvSpPr>
          <p:nvPr>
            <p:ph type="sldNum" sz="quarter" idx="12"/>
          </p:nvPr>
        </p:nvSpPr>
        <p:spPr/>
        <p:txBody>
          <a:bodyPr/>
          <a:lstStyle/>
          <a:p>
            <a:fld id="{5F0F63B7-4FB4-4E2A-B819-D713A3D928AD}" type="slidenum">
              <a:rPr lang="en-US" smtClean="0"/>
              <a:pPr/>
              <a:t>‹#›</a:t>
            </a:fld>
            <a:endParaRPr lang="en-US"/>
          </a:p>
        </p:txBody>
      </p:sp>
      <p:sp>
        <p:nvSpPr>
          <p:cNvPr id="6" name="Title 1">
            <a:extLst>
              <a:ext uri="{FF2B5EF4-FFF2-40B4-BE49-F238E27FC236}">
                <a16:creationId xmlns:a16="http://schemas.microsoft.com/office/drawing/2014/main" id="{2C194FD6-4C89-4206-ADD4-40BF579FF341}"/>
              </a:ext>
            </a:extLst>
          </p:cNvPr>
          <p:cNvSpPr>
            <a:spLocks noGrp="1"/>
          </p:cNvSpPr>
          <p:nvPr>
            <p:ph type="title"/>
          </p:nvPr>
        </p:nvSpPr>
        <p:spPr>
          <a:xfrm>
            <a:off x="838200" y="278958"/>
            <a:ext cx="10515600" cy="840230"/>
          </a:xfrm>
        </p:spPr>
        <p:txBody>
          <a:bodyPr lIns="0" rIns="0" anchor="b">
            <a:spAutoFit/>
          </a:bodyPr>
          <a:lstStyle>
            <a:lvl1pPr>
              <a:defRPr sz="5400"/>
            </a:lvl1pPr>
          </a:lstStyle>
          <a:p>
            <a:r>
              <a:rPr lang="en-US"/>
              <a:t>Click to edit Master title style</a:t>
            </a:r>
          </a:p>
        </p:txBody>
      </p:sp>
      <p:sp>
        <p:nvSpPr>
          <p:cNvPr id="7" name="Text Placeholder 7">
            <a:extLst>
              <a:ext uri="{FF2B5EF4-FFF2-40B4-BE49-F238E27FC236}">
                <a16:creationId xmlns:a16="http://schemas.microsoft.com/office/drawing/2014/main" id="{B8F5FA44-1BA4-41E7-979F-6BA70C61B0F1}"/>
              </a:ext>
            </a:extLst>
          </p:cNvPr>
          <p:cNvSpPr>
            <a:spLocks noGrp="1"/>
          </p:cNvSpPr>
          <p:nvPr>
            <p:ph type="body" sz="quarter" idx="13"/>
          </p:nvPr>
        </p:nvSpPr>
        <p:spPr>
          <a:xfrm>
            <a:off x="838200" y="1119188"/>
            <a:ext cx="10515599" cy="552450"/>
          </a:xfrm>
        </p:spPr>
        <p:txBody>
          <a:bodyPr lIns="45720" rIns="0">
            <a:normAutofit/>
          </a:bodyPr>
          <a:lstStyle>
            <a:lvl1pPr marL="0" indent="0">
              <a:buNone/>
              <a:defRPr sz="2400">
                <a:solidFill>
                  <a:schemeClr val="accent2"/>
                </a:solidFill>
              </a:defRPr>
            </a:lvl1pPr>
          </a:lstStyle>
          <a:p>
            <a:pPr lvl="0"/>
            <a:endParaRPr lang="en-US"/>
          </a:p>
        </p:txBody>
      </p:sp>
      <p:sp>
        <p:nvSpPr>
          <p:cNvPr id="9" name="Picture Placeholder 8">
            <a:extLst>
              <a:ext uri="{FF2B5EF4-FFF2-40B4-BE49-F238E27FC236}">
                <a16:creationId xmlns:a16="http://schemas.microsoft.com/office/drawing/2014/main" id="{B85BF6E7-F941-4B99-A7CB-C81AD0A20263}"/>
              </a:ext>
            </a:extLst>
          </p:cNvPr>
          <p:cNvSpPr>
            <a:spLocks noGrp="1"/>
          </p:cNvSpPr>
          <p:nvPr>
            <p:ph type="pic" sz="quarter" idx="14"/>
          </p:nvPr>
        </p:nvSpPr>
        <p:spPr>
          <a:xfrm>
            <a:off x="838200" y="1870075"/>
            <a:ext cx="1663700" cy="1663700"/>
          </a:xfrm>
        </p:spPr>
        <p:txBody>
          <a:bodyPr>
            <a:normAutofit/>
          </a:bodyPr>
          <a:lstStyle>
            <a:lvl1pPr>
              <a:defRPr sz="2000"/>
            </a:lvl1pPr>
          </a:lstStyle>
          <a:p>
            <a:endParaRPr lang="en-US"/>
          </a:p>
        </p:txBody>
      </p:sp>
      <p:sp>
        <p:nvSpPr>
          <p:cNvPr id="10" name="Picture Placeholder 8">
            <a:extLst>
              <a:ext uri="{FF2B5EF4-FFF2-40B4-BE49-F238E27FC236}">
                <a16:creationId xmlns:a16="http://schemas.microsoft.com/office/drawing/2014/main" id="{C35350EE-1581-4A88-A515-81C12E2F3C06}"/>
              </a:ext>
            </a:extLst>
          </p:cNvPr>
          <p:cNvSpPr>
            <a:spLocks noGrp="1"/>
          </p:cNvSpPr>
          <p:nvPr>
            <p:ph type="pic" sz="quarter" idx="15"/>
          </p:nvPr>
        </p:nvSpPr>
        <p:spPr>
          <a:xfrm>
            <a:off x="2788920" y="1870075"/>
            <a:ext cx="1663700" cy="1663700"/>
          </a:xfrm>
        </p:spPr>
        <p:txBody>
          <a:bodyPr>
            <a:normAutofit/>
          </a:bodyPr>
          <a:lstStyle>
            <a:lvl1pPr>
              <a:defRPr sz="2000"/>
            </a:lvl1pPr>
          </a:lstStyle>
          <a:p>
            <a:endParaRPr lang="en-US"/>
          </a:p>
        </p:txBody>
      </p:sp>
      <p:sp>
        <p:nvSpPr>
          <p:cNvPr id="13" name="Text Placeholder 12">
            <a:extLst>
              <a:ext uri="{FF2B5EF4-FFF2-40B4-BE49-F238E27FC236}">
                <a16:creationId xmlns:a16="http://schemas.microsoft.com/office/drawing/2014/main" id="{7E5457DE-E3A2-4F94-AFAE-28240D684D18}"/>
              </a:ext>
            </a:extLst>
          </p:cNvPr>
          <p:cNvSpPr>
            <a:spLocks noGrp="1"/>
          </p:cNvSpPr>
          <p:nvPr>
            <p:ph type="body" sz="quarter" idx="17" hasCustomPrompt="1"/>
          </p:nvPr>
        </p:nvSpPr>
        <p:spPr>
          <a:xfrm>
            <a:off x="2788920" y="3533775"/>
            <a:ext cx="1663700" cy="306387"/>
          </a:xfrm>
          <a:solidFill>
            <a:schemeClr val="tx1"/>
          </a:solidFill>
        </p:spPr>
        <p:txBody>
          <a:bodyPr anchor="ctr">
            <a:noAutofit/>
          </a:bodyPr>
          <a:lstStyle>
            <a:lvl1pPr marL="0" indent="0" algn="ctr">
              <a:buNone/>
              <a:defRPr sz="1200">
                <a:solidFill>
                  <a:schemeClr val="bg1"/>
                </a:solidFill>
              </a:defRPr>
            </a:lvl1pPr>
          </a:lstStyle>
          <a:p>
            <a:pPr lvl="0"/>
            <a:r>
              <a:rPr lang="en-US" dirty="0"/>
              <a:t>Name</a:t>
            </a:r>
          </a:p>
        </p:txBody>
      </p:sp>
      <p:sp>
        <p:nvSpPr>
          <p:cNvPr id="14" name="Text Placeholder 12">
            <a:extLst>
              <a:ext uri="{FF2B5EF4-FFF2-40B4-BE49-F238E27FC236}">
                <a16:creationId xmlns:a16="http://schemas.microsoft.com/office/drawing/2014/main" id="{28A15DE6-6FF2-4AA1-A5A4-37B04FE01385}"/>
              </a:ext>
            </a:extLst>
          </p:cNvPr>
          <p:cNvSpPr>
            <a:spLocks noGrp="1"/>
          </p:cNvSpPr>
          <p:nvPr>
            <p:ph type="body" sz="quarter" idx="18" hasCustomPrompt="1"/>
          </p:nvPr>
        </p:nvSpPr>
        <p:spPr>
          <a:xfrm>
            <a:off x="838200" y="3533774"/>
            <a:ext cx="1663700" cy="306387"/>
          </a:xfrm>
          <a:solidFill>
            <a:schemeClr val="tx1"/>
          </a:solidFill>
        </p:spPr>
        <p:txBody>
          <a:bodyPr anchor="ctr">
            <a:noAutofit/>
          </a:bodyPr>
          <a:lstStyle>
            <a:lvl1pPr marL="0" indent="0" algn="ctr">
              <a:buNone/>
              <a:defRPr sz="1200">
                <a:solidFill>
                  <a:schemeClr val="bg1"/>
                </a:solidFill>
              </a:defRPr>
            </a:lvl1pPr>
          </a:lstStyle>
          <a:p>
            <a:pPr lvl="0"/>
            <a:r>
              <a:rPr lang="en-US" dirty="0"/>
              <a:t>Name</a:t>
            </a:r>
          </a:p>
        </p:txBody>
      </p:sp>
      <p:sp>
        <p:nvSpPr>
          <p:cNvPr id="16" name="Picture Placeholder 8">
            <a:extLst>
              <a:ext uri="{FF2B5EF4-FFF2-40B4-BE49-F238E27FC236}">
                <a16:creationId xmlns:a16="http://schemas.microsoft.com/office/drawing/2014/main" id="{8029357D-508E-46AA-8748-88D77239296B}"/>
              </a:ext>
            </a:extLst>
          </p:cNvPr>
          <p:cNvSpPr>
            <a:spLocks noGrp="1"/>
          </p:cNvSpPr>
          <p:nvPr>
            <p:ph type="pic" sz="quarter" idx="19"/>
          </p:nvPr>
        </p:nvSpPr>
        <p:spPr>
          <a:xfrm>
            <a:off x="838200" y="4187826"/>
            <a:ext cx="1663700" cy="1663700"/>
          </a:xfrm>
        </p:spPr>
        <p:txBody>
          <a:bodyPr>
            <a:normAutofit/>
          </a:bodyPr>
          <a:lstStyle>
            <a:lvl1pPr>
              <a:defRPr sz="2000"/>
            </a:lvl1pPr>
          </a:lstStyle>
          <a:p>
            <a:endParaRPr lang="en-US"/>
          </a:p>
        </p:txBody>
      </p:sp>
      <p:sp>
        <p:nvSpPr>
          <p:cNvPr id="17" name="Picture Placeholder 8">
            <a:extLst>
              <a:ext uri="{FF2B5EF4-FFF2-40B4-BE49-F238E27FC236}">
                <a16:creationId xmlns:a16="http://schemas.microsoft.com/office/drawing/2014/main" id="{4E120DF8-1C23-465E-87AE-E7A3982617B0}"/>
              </a:ext>
            </a:extLst>
          </p:cNvPr>
          <p:cNvSpPr>
            <a:spLocks noGrp="1"/>
          </p:cNvSpPr>
          <p:nvPr>
            <p:ph type="pic" sz="quarter" idx="20"/>
          </p:nvPr>
        </p:nvSpPr>
        <p:spPr>
          <a:xfrm>
            <a:off x="2788920" y="4187826"/>
            <a:ext cx="1663700" cy="1663700"/>
          </a:xfrm>
        </p:spPr>
        <p:txBody>
          <a:bodyPr>
            <a:normAutofit/>
          </a:bodyPr>
          <a:lstStyle>
            <a:lvl1pPr>
              <a:defRPr sz="2000"/>
            </a:lvl1pPr>
          </a:lstStyle>
          <a:p>
            <a:endParaRPr lang="en-US"/>
          </a:p>
        </p:txBody>
      </p:sp>
      <p:sp>
        <p:nvSpPr>
          <p:cNvPr id="18" name="Text Placeholder 12">
            <a:extLst>
              <a:ext uri="{FF2B5EF4-FFF2-40B4-BE49-F238E27FC236}">
                <a16:creationId xmlns:a16="http://schemas.microsoft.com/office/drawing/2014/main" id="{57F915A3-9530-4999-87E1-52EB4797EC34}"/>
              </a:ext>
            </a:extLst>
          </p:cNvPr>
          <p:cNvSpPr>
            <a:spLocks noGrp="1"/>
          </p:cNvSpPr>
          <p:nvPr>
            <p:ph type="body" sz="quarter" idx="21" hasCustomPrompt="1"/>
          </p:nvPr>
        </p:nvSpPr>
        <p:spPr>
          <a:xfrm>
            <a:off x="2788920" y="5851526"/>
            <a:ext cx="1663700" cy="306387"/>
          </a:xfrm>
          <a:solidFill>
            <a:schemeClr val="tx1"/>
          </a:solidFill>
        </p:spPr>
        <p:txBody>
          <a:bodyPr anchor="ctr">
            <a:noAutofit/>
          </a:bodyPr>
          <a:lstStyle>
            <a:lvl1pPr marL="0" indent="0" algn="ctr">
              <a:buNone/>
              <a:defRPr sz="1200">
                <a:solidFill>
                  <a:schemeClr val="bg1"/>
                </a:solidFill>
              </a:defRPr>
            </a:lvl1pPr>
          </a:lstStyle>
          <a:p>
            <a:pPr lvl="0"/>
            <a:r>
              <a:rPr lang="en-US" dirty="0"/>
              <a:t>Name</a:t>
            </a:r>
          </a:p>
        </p:txBody>
      </p:sp>
      <p:sp>
        <p:nvSpPr>
          <p:cNvPr id="19" name="Text Placeholder 12">
            <a:extLst>
              <a:ext uri="{FF2B5EF4-FFF2-40B4-BE49-F238E27FC236}">
                <a16:creationId xmlns:a16="http://schemas.microsoft.com/office/drawing/2014/main" id="{3F2506A9-BEDA-4183-8596-C413C629E21D}"/>
              </a:ext>
            </a:extLst>
          </p:cNvPr>
          <p:cNvSpPr>
            <a:spLocks noGrp="1"/>
          </p:cNvSpPr>
          <p:nvPr>
            <p:ph type="body" sz="quarter" idx="22" hasCustomPrompt="1"/>
          </p:nvPr>
        </p:nvSpPr>
        <p:spPr>
          <a:xfrm>
            <a:off x="838200" y="5851525"/>
            <a:ext cx="1663700" cy="306387"/>
          </a:xfrm>
          <a:solidFill>
            <a:schemeClr val="tx1"/>
          </a:solidFill>
        </p:spPr>
        <p:txBody>
          <a:bodyPr anchor="ctr">
            <a:noAutofit/>
          </a:bodyPr>
          <a:lstStyle>
            <a:lvl1pPr marL="0" indent="0" algn="ctr">
              <a:buNone/>
              <a:defRPr sz="1200">
                <a:solidFill>
                  <a:schemeClr val="bg1"/>
                </a:solidFill>
              </a:defRPr>
            </a:lvl1pPr>
          </a:lstStyle>
          <a:p>
            <a:pPr lvl="0"/>
            <a:r>
              <a:rPr lang="en-US" dirty="0"/>
              <a:t>Name</a:t>
            </a:r>
          </a:p>
        </p:txBody>
      </p:sp>
      <p:sp>
        <p:nvSpPr>
          <p:cNvPr id="20" name="Content Placeholder 3">
            <a:extLst>
              <a:ext uri="{FF2B5EF4-FFF2-40B4-BE49-F238E27FC236}">
                <a16:creationId xmlns:a16="http://schemas.microsoft.com/office/drawing/2014/main" id="{E838B9F4-CB43-49EF-8D32-FFF35935EF49}"/>
              </a:ext>
            </a:extLst>
          </p:cNvPr>
          <p:cNvSpPr>
            <a:spLocks noGrp="1"/>
          </p:cNvSpPr>
          <p:nvPr>
            <p:ph sz="half" idx="2"/>
          </p:nvPr>
        </p:nvSpPr>
        <p:spPr>
          <a:xfrm>
            <a:off x="4960620" y="1870075"/>
            <a:ext cx="6393179" cy="4287837"/>
          </a:xfrm>
        </p:spPr>
        <p:txBody>
          <a:bodyPr vert="horz" lIns="0" tIns="91440" rIns="0" bIns="45720" rtlCol="0">
            <a:normAutofit/>
          </a:bodyPr>
          <a:lstStyle>
            <a:lvl1pPr>
              <a:defRPr lang="en-US"/>
            </a:lvl1pPr>
            <a:lvl2pPr>
              <a:defRPr lang="en-US"/>
            </a:lvl2pPr>
            <a:lvl3pPr>
              <a:defRPr lang="en-US"/>
            </a:lvl3pPr>
            <a:lvl4pPr>
              <a:defRPr lang="en-US"/>
            </a:lvl4pPr>
            <a:lvl5pPr>
              <a:defRPr lang="en-US"/>
            </a:lvl5pPr>
          </a:lstStyle>
          <a:p>
            <a:pPr lvl="0">
              <a:spcBef>
                <a:spcPts val="0"/>
              </a:spcBef>
              <a:spcAft>
                <a:spcPts val="2400"/>
              </a:spcAft>
            </a:pPr>
            <a:r>
              <a:rPr lang="en-US"/>
              <a:t>Edit Master text styles</a:t>
            </a:r>
          </a:p>
          <a:p>
            <a:pPr lvl="1">
              <a:spcBef>
                <a:spcPts val="0"/>
              </a:spcBef>
            </a:pPr>
            <a:r>
              <a:rPr lang="en-US"/>
              <a:t>Second level</a:t>
            </a:r>
          </a:p>
          <a:p>
            <a:pPr lvl="2">
              <a:spcBef>
                <a:spcPts val="0"/>
              </a:spcBef>
            </a:pPr>
            <a:r>
              <a:rPr lang="en-US"/>
              <a:t>Third level</a:t>
            </a:r>
          </a:p>
          <a:p>
            <a:pPr lvl="3">
              <a:spcBef>
                <a:spcPts val="0"/>
              </a:spcBef>
            </a:pPr>
            <a:r>
              <a:rPr lang="en-US"/>
              <a:t>Fourth level</a:t>
            </a:r>
          </a:p>
          <a:p>
            <a:pPr lvl="4">
              <a:spcBef>
                <a:spcPts val="0"/>
              </a:spcBef>
            </a:pPr>
            <a:r>
              <a:rPr lang="en-US"/>
              <a:t>Fifth level</a:t>
            </a:r>
          </a:p>
        </p:txBody>
      </p:sp>
      <p:sp>
        <p:nvSpPr>
          <p:cNvPr id="21" name="Freeform 290">
            <a:extLst>
              <a:ext uri="{FF2B5EF4-FFF2-40B4-BE49-F238E27FC236}">
                <a16:creationId xmlns:a16="http://schemas.microsoft.com/office/drawing/2014/main" id="{D876FD45-19FB-419A-BB0C-D46C7DB51FFA}"/>
              </a:ext>
            </a:extLst>
          </p:cNvPr>
          <p:cNvSpPr/>
          <p:nvPr userDrawn="1"/>
        </p:nvSpPr>
        <p:spPr>
          <a:xfrm>
            <a:off x="7532071" y="6473779"/>
            <a:ext cx="152053" cy="130265"/>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2140360630"/>
      </p:ext>
    </p:extLst>
  </p:cSld>
  <p:clrMapOvr>
    <a:masterClrMapping/>
  </p:clrMapOvr>
</p:sldLayout>
</file>

<file path=ppt/slideLayouts/slideLayout60.xml><?xml version="1.0" encoding="utf-8"?>
<p:sldLayout xmlns:a="http://schemas.openxmlformats.org/drawingml/2006/main" xmlns:r="http://schemas.openxmlformats.org/officeDocument/2006/relationships" xmlns:p="http://schemas.openxmlformats.org/presentationml/2006/main" preserve="1" userDrawn="1">
  <p:cSld name="60">
    <p:spTree>
      <p:nvGrpSpPr>
        <p:cNvPr id="1" name=""/>
        <p:cNvGrpSpPr/>
        <p:nvPr/>
      </p:nvGrpSpPr>
      <p:grpSpPr>
        <a:xfrm>
          <a:off x="0" y="0"/>
          <a:ext cx="0" cy="0"/>
          <a:chOff x="0" y="0"/>
          <a:chExt cx="0" cy="0"/>
        </a:xfrm>
      </p:grpSpPr>
      <p:sp>
        <p:nvSpPr>
          <p:cNvPr id="3" name="Date Placeholder 2">
            <a:extLst>
              <a:ext uri="{FF2B5EF4-FFF2-40B4-BE49-F238E27FC236}">
                <a16:creationId xmlns:a16="http://schemas.microsoft.com/office/drawing/2014/main" id="{9CF3A537-91B5-4F6B-83B1-DBCF93C89DD1}"/>
              </a:ext>
            </a:extLst>
          </p:cNvPr>
          <p:cNvSpPr>
            <a:spLocks noGrp="1"/>
          </p:cNvSpPr>
          <p:nvPr>
            <p:ph type="dt" sz="half" idx="10"/>
          </p:nvPr>
        </p:nvSpPr>
        <p:spPr/>
        <p:txBody>
          <a:bodyPr/>
          <a:lstStyle/>
          <a:p>
            <a:r>
              <a:rPr lang="en-US"/>
              <a:t>Ōkī</a:t>
            </a:r>
          </a:p>
        </p:txBody>
      </p:sp>
      <p:sp>
        <p:nvSpPr>
          <p:cNvPr id="4" name="Footer Placeholder 3">
            <a:extLst>
              <a:ext uri="{FF2B5EF4-FFF2-40B4-BE49-F238E27FC236}">
                <a16:creationId xmlns:a16="http://schemas.microsoft.com/office/drawing/2014/main" id="{A69097C6-8EC4-4BA3-A895-FF1E881113F6}"/>
              </a:ext>
            </a:extLst>
          </p:cNvPr>
          <p:cNvSpPr>
            <a:spLocks noGrp="1"/>
          </p:cNvSpPr>
          <p:nvPr>
            <p:ph type="ftr" sz="quarter" idx="11"/>
          </p:nvPr>
        </p:nvSpPr>
        <p:spPr/>
        <p:txBody>
          <a:bodyPr/>
          <a:lstStyle/>
          <a:p>
            <a:r>
              <a:rPr lang="en-US"/>
              <a:t>Free Multipurpose Presentation Template – Made with      by Showeet</a:t>
            </a:r>
            <a:endParaRPr lang="en-US" dirty="0"/>
          </a:p>
        </p:txBody>
      </p:sp>
      <p:sp>
        <p:nvSpPr>
          <p:cNvPr id="5" name="Slide Number Placeholder 4">
            <a:extLst>
              <a:ext uri="{FF2B5EF4-FFF2-40B4-BE49-F238E27FC236}">
                <a16:creationId xmlns:a16="http://schemas.microsoft.com/office/drawing/2014/main" id="{149BE3E2-582D-4850-A906-DABAF86780FE}"/>
              </a:ext>
            </a:extLst>
          </p:cNvPr>
          <p:cNvSpPr>
            <a:spLocks noGrp="1"/>
          </p:cNvSpPr>
          <p:nvPr>
            <p:ph type="sldNum" sz="quarter" idx="12"/>
          </p:nvPr>
        </p:nvSpPr>
        <p:spPr/>
        <p:txBody>
          <a:bodyPr/>
          <a:lstStyle/>
          <a:p>
            <a:fld id="{5F0F63B7-4FB4-4E2A-B819-D713A3D928AD}" type="slidenum">
              <a:rPr lang="en-US" smtClean="0"/>
              <a:pPr/>
              <a:t>‹#›</a:t>
            </a:fld>
            <a:endParaRPr lang="en-US"/>
          </a:p>
        </p:txBody>
      </p:sp>
      <p:sp>
        <p:nvSpPr>
          <p:cNvPr id="6" name="Title 1">
            <a:extLst>
              <a:ext uri="{FF2B5EF4-FFF2-40B4-BE49-F238E27FC236}">
                <a16:creationId xmlns:a16="http://schemas.microsoft.com/office/drawing/2014/main" id="{2C194FD6-4C89-4206-ADD4-40BF579FF341}"/>
              </a:ext>
            </a:extLst>
          </p:cNvPr>
          <p:cNvSpPr>
            <a:spLocks noGrp="1"/>
          </p:cNvSpPr>
          <p:nvPr>
            <p:ph type="title"/>
          </p:nvPr>
        </p:nvSpPr>
        <p:spPr>
          <a:xfrm>
            <a:off x="7147560" y="-1216836"/>
            <a:ext cx="4206239" cy="2336024"/>
          </a:xfrm>
        </p:spPr>
        <p:txBody>
          <a:bodyPr wrap="square" lIns="0" rIns="0" anchor="b">
            <a:spAutoFit/>
          </a:bodyPr>
          <a:lstStyle>
            <a:lvl1pPr>
              <a:defRPr sz="5400"/>
            </a:lvl1pPr>
          </a:lstStyle>
          <a:p>
            <a:r>
              <a:rPr lang="en-US" dirty="0"/>
              <a:t>Click to edit Master title style</a:t>
            </a:r>
          </a:p>
        </p:txBody>
      </p:sp>
      <p:sp>
        <p:nvSpPr>
          <p:cNvPr id="7" name="Text Placeholder 7">
            <a:extLst>
              <a:ext uri="{FF2B5EF4-FFF2-40B4-BE49-F238E27FC236}">
                <a16:creationId xmlns:a16="http://schemas.microsoft.com/office/drawing/2014/main" id="{B8F5FA44-1BA4-41E7-979F-6BA70C61B0F1}"/>
              </a:ext>
            </a:extLst>
          </p:cNvPr>
          <p:cNvSpPr>
            <a:spLocks noGrp="1"/>
          </p:cNvSpPr>
          <p:nvPr>
            <p:ph type="body" sz="quarter" idx="13"/>
          </p:nvPr>
        </p:nvSpPr>
        <p:spPr>
          <a:xfrm>
            <a:off x="7147561" y="1119188"/>
            <a:ext cx="4206238" cy="552450"/>
          </a:xfrm>
        </p:spPr>
        <p:txBody>
          <a:bodyPr lIns="45720" rIns="0">
            <a:normAutofit/>
          </a:bodyPr>
          <a:lstStyle>
            <a:lvl1pPr marL="0" indent="0">
              <a:buNone/>
              <a:defRPr sz="2400">
                <a:solidFill>
                  <a:schemeClr val="accent2"/>
                </a:solidFill>
              </a:defRPr>
            </a:lvl1pPr>
          </a:lstStyle>
          <a:p>
            <a:pPr lvl="0"/>
            <a:endParaRPr lang="en-US" dirty="0"/>
          </a:p>
        </p:txBody>
      </p:sp>
      <p:sp>
        <p:nvSpPr>
          <p:cNvPr id="9" name="Picture Placeholder 8">
            <a:extLst>
              <a:ext uri="{FF2B5EF4-FFF2-40B4-BE49-F238E27FC236}">
                <a16:creationId xmlns:a16="http://schemas.microsoft.com/office/drawing/2014/main" id="{B85BF6E7-F941-4B99-A7CB-C81AD0A20263}"/>
              </a:ext>
            </a:extLst>
          </p:cNvPr>
          <p:cNvSpPr>
            <a:spLocks noGrp="1"/>
          </p:cNvSpPr>
          <p:nvPr>
            <p:ph type="pic" sz="quarter" idx="14"/>
          </p:nvPr>
        </p:nvSpPr>
        <p:spPr>
          <a:xfrm>
            <a:off x="838200" y="2358546"/>
            <a:ext cx="1663700" cy="1663700"/>
          </a:xfrm>
        </p:spPr>
        <p:txBody>
          <a:bodyPr>
            <a:normAutofit/>
          </a:bodyPr>
          <a:lstStyle>
            <a:lvl1pPr>
              <a:defRPr sz="2000"/>
            </a:lvl1pPr>
          </a:lstStyle>
          <a:p>
            <a:endParaRPr lang="en-US"/>
          </a:p>
        </p:txBody>
      </p:sp>
      <p:sp>
        <p:nvSpPr>
          <p:cNvPr id="10" name="Picture Placeholder 8">
            <a:extLst>
              <a:ext uri="{FF2B5EF4-FFF2-40B4-BE49-F238E27FC236}">
                <a16:creationId xmlns:a16="http://schemas.microsoft.com/office/drawing/2014/main" id="{C35350EE-1581-4A88-A515-81C12E2F3C06}"/>
              </a:ext>
            </a:extLst>
          </p:cNvPr>
          <p:cNvSpPr>
            <a:spLocks noGrp="1"/>
          </p:cNvSpPr>
          <p:nvPr>
            <p:ph type="pic" sz="quarter" idx="15"/>
          </p:nvPr>
        </p:nvSpPr>
        <p:spPr>
          <a:xfrm>
            <a:off x="2788920" y="2358546"/>
            <a:ext cx="1663700" cy="1663700"/>
          </a:xfrm>
        </p:spPr>
        <p:txBody>
          <a:bodyPr>
            <a:normAutofit/>
          </a:bodyPr>
          <a:lstStyle>
            <a:lvl1pPr>
              <a:defRPr sz="2000"/>
            </a:lvl1pPr>
          </a:lstStyle>
          <a:p>
            <a:endParaRPr lang="en-US"/>
          </a:p>
        </p:txBody>
      </p:sp>
      <p:sp>
        <p:nvSpPr>
          <p:cNvPr id="13" name="Text Placeholder 12">
            <a:extLst>
              <a:ext uri="{FF2B5EF4-FFF2-40B4-BE49-F238E27FC236}">
                <a16:creationId xmlns:a16="http://schemas.microsoft.com/office/drawing/2014/main" id="{7E5457DE-E3A2-4F94-AFAE-28240D684D18}"/>
              </a:ext>
            </a:extLst>
          </p:cNvPr>
          <p:cNvSpPr>
            <a:spLocks noGrp="1"/>
          </p:cNvSpPr>
          <p:nvPr>
            <p:ph type="body" sz="quarter" idx="17" hasCustomPrompt="1"/>
          </p:nvPr>
        </p:nvSpPr>
        <p:spPr>
          <a:xfrm>
            <a:off x="2788920" y="3715859"/>
            <a:ext cx="1663700" cy="306387"/>
          </a:xfrm>
          <a:solidFill>
            <a:schemeClr val="tx1"/>
          </a:solidFill>
        </p:spPr>
        <p:txBody>
          <a:bodyPr anchor="ctr">
            <a:noAutofit/>
          </a:bodyPr>
          <a:lstStyle>
            <a:lvl1pPr marL="0" indent="0" algn="ctr">
              <a:buNone/>
              <a:defRPr sz="1200">
                <a:solidFill>
                  <a:schemeClr val="bg1"/>
                </a:solidFill>
              </a:defRPr>
            </a:lvl1pPr>
          </a:lstStyle>
          <a:p>
            <a:pPr lvl="0"/>
            <a:r>
              <a:rPr lang="en-US" dirty="0"/>
              <a:t>Name</a:t>
            </a:r>
          </a:p>
        </p:txBody>
      </p:sp>
      <p:sp>
        <p:nvSpPr>
          <p:cNvPr id="14" name="Text Placeholder 12">
            <a:extLst>
              <a:ext uri="{FF2B5EF4-FFF2-40B4-BE49-F238E27FC236}">
                <a16:creationId xmlns:a16="http://schemas.microsoft.com/office/drawing/2014/main" id="{28A15DE6-6FF2-4AA1-A5A4-37B04FE01385}"/>
              </a:ext>
            </a:extLst>
          </p:cNvPr>
          <p:cNvSpPr>
            <a:spLocks noGrp="1"/>
          </p:cNvSpPr>
          <p:nvPr>
            <p:ph type="body" sz="quarter" idx="18" hasCustomPrompt="1"/>
          </p:nvPr>
        </p:nvSpPr>
        <p:spPr>
          <a:xfrm>
            <a:off x="838200" y="3715858"/>
            <a:ext cx="1663700" cy="306387"/>
          </a:xfrm>
          <a:solidFill>
            <a:schemeClr val="tx1"/>
          </a:solidFill>
        </p:spPr>
        <p:txBody>
          <a:bodyPr anchor="ctr">
            <a:noAutofit/>
          </a:bodyPr>
          <a:lstStyle>
            <a:lvl1pPr marL="0" indent="0" algn="ctr">
              <a:buNone/>
              <a:defRPr sz="1200">
                <a:solidFill>
                  <a:schemeClr val="bg1"/>
                </a:solidFill>
              </a:defRPr>
            </a:lvl1pPr>
          </a:lstStyle>
          <a:p>
            <a:pPr lvl="0"/>
            <a:r>
              <a:rPr lang="en-US" dirty="0"/>
              <a:t>Name</a:t>
            </a:r>
          </a:p>
        </p:txBody>
      </p:sp>
      <p:sp>
        <p:nvSpPr>
          <p:cNvPr id="16" name="Picture Placeholder 8">
            <a:extLst>
              <a:ext uri="{FF2B5EF4-FFF2-40B4-BE49-F238E27FC236}">
                <a16:creationId xmlns:a16="http://schemas.microsoft.com/office/drawing/2014/main" id="{8029357D-508E-46AA-8748-88D77239296B}"/>
              </a:ext>
            </a:extLst>
          </p:cNvPr>
          <p:cNvSpPr>
            <a:spLocks noGrp="1"/>
          </p:cNvSpPr>
          <p:nvPr>
            <p:ph type="pic" sz="quarter" idx="19"/>
          </p:nvPr>
        </p:nvSpPr>
        <p:spPr>
          <a:xfrm>
            <a:off x="838200" y="4463732"/>
            <a:ext cx="1663700" cy="1663700"/>
          </a:xfrm>
        </p:spPr>
        <p:txBody>
          <a:bodyPr>
            <a:normAutofit/>
          </a:bodyPr>
          <a:lstStyle>
            <a:lvl1pPr>
              <a:defRPr sz="2000"/>
            </a:lvl1pPr>
          </a:lstStyle>
          <a:p>
            <a:endParaRPr lang="en-US"/>
          </a:p>
        </p:txBody>
      </p:sp>
      <p:sp>
        <p:nvSpPr>
          <p:cNvPr id="17" name="Picture Placeholder 8">
            <a:extLst>
              <a:ext uri="{FF2B5EF4-FFF2-40B4-BE49-F238E27FC236}">
                <a16:creationId xmlns:a16="http://schemas.microsoft.com/office/drawing/2014/main" id="{4E120DF8-1C23-465E-87AE-E7A3982617B0}"/>
              </a:ext>
            </a:extLst>
          </p:cNvPr>
          <p:cNvSpPr>
            <a:spLocks noGrp="1"/>
          </p:cNvSpPr>
          <p:nvPr>
            <p:ph type="pic" sz="quarter" idx="20"/>
          </p:nvPr>
        </p:nvSpPr>
        <p:spPr>
          <a:xfrm>
            <a:off x="2788920" y="4463732"/>
            <a:ext cx="1663700" cy="1663700"/>
          </a:xfrm>
        </p:spPr>
        <p:txBody>
          <a:bodyPr>
            <a:normAutofit/>
          </a:bodyPr>
          <a:lstStyle>
            <a:lvl1pPr>
              <a:defRPr sz="2000"/>
            </a:lvl1pPr>
          </a:lstStyle>
          <a:p>
            <a:endParaRPr lang="en-US"/>
          </a:p>
        </p:txBody>
      </p:sp>
      <p:sp>
        <p:nvSpPr>
          <p:cNvPr id="18" name="Text Placeholder 12">
            <a:extLst>
              <a:ext uri="{FF2B5EF4-FFF2-40B4-BE49-F238E27FC236}">
                <a16:creationId xmlns:a16="http://schemas.microsoft.com/office/drawing/2014/main" id="{57F915A3-9530-4999-87E1-52EB4797EC34}"/>
              </a:ext>
            </a:extLst>
          </p:cNvPr>
          <p:cNvSpPr>
            <a:spLocks noGrp="1"/>
          </p:cNvSpPr>
          <p:nvPr>
            <p:ph type="body" sz="quarter" idx="21" hasCustomPrompt="1"/>
          </p:nvPr>
        </p:nvSpPr>
        <p:spPr>
          <a:xfrm>
            <a:off x="2788920" y="5821045"/>
            <a:ext cx="1663700" cy="306387"/>
          </a:xfrm>
          <a:solidFill>
            <a:schemeClr val="tx1"/>
          </a:solidFill>
        </p:spPr>
        <p:txBody>
          <a:bodyPr anchor="ctr">
            <a:noAutofit/>
          </a:bodyPr>
          <a:lstStyle>
            <a:lvl1pPr marL="0" indent="0" algn="ctr">
              <a:buNone/>
              <a:defRPr sz="1200">
                <a:solidFill>
                  <a:schemeClr val="bg1"/>
                </a:solidFill>
              </a:defRPr>
            </a:lvl1pPr>
          </a:lstStyle>
          <a:p>
            <a:pPr lvl="0"/>
            <a:r>
              <a:rPr lang="en-US" dirty="0"/>
              <a:t>Name</a:t>
            </a:r>
          </a:p>
        </p:txBody>
      </p:sp>
      <p:sp>
        <p:nvSpPr>
          <p:cNvPr id="19" name="Text Placeholder 12">
            <a:extLst>
              <a:ext uri="{FF2B5EF4-FFF2-40B4-BE49-F238E27FC236}">
                <a16:creationId xmlns:a16="http://schemas.microsoft.com/office/drawing/2014/main" id="{3F2506A9-BEDA-4183-8596-C413C629E21D}"/>
              </a:ext>
            </a:extLst>
          </p:cNvPr>
          <p:cNvSpPr>
            <a:spLocks noGrp="1"/>
          </p:cNvSpPr>
          <p:nvPr>
            <p:ph type="body" sz="quarter" idx="22" hasCustomPrompt="1"/>
          </p:nvPr>
        </p:nvSpPr>
        <p:spPr>
          <a:xfrm>
            <a:off x="838200" y="5821044"/>
            <a:ext cx="1663700" cy="306387"/>
          </a:xfrm>
          <a:solidFill>
            <a:schemeClr val="tx1"/>
          </a:solidFill>
        </p:spPr>
        <p:txBody>
          <a:bodyPr anchor="ctr">
            <a:noAutofit/>
          </a:bodyPr>
          <a:lstStyle>
            <a:lvl1pPr marL="0" indent="0" algn="ctr">
              <a:buNone/>
              <a:defRPr sz="1200">
                <a:solidFill>
                  <a:schemeClr val="bg1"/>
                </a:solidFill>
              </a:defRPr>
            </a:lvl1pPr>
          </a:lstStyle>
          <a:p>
            <a:pPr lvl="0"/>
            <a:r>
              <a:rPr lang="en-US" dirty="0"/>
              <a:t>Name</a:t>
            </a:r>
          </a:p>
        </p:txBody>
      </p:sp>
      <p:sp>
        <p:nvSpPr>
          <p:cNvPr id="20" name="Content Placeholder 3">
            <a:extLst>
              <a:ext uri="{FF2B5EF4-FFF2-40B4-BE49-F238E27FC236}">
                <a16:creationId xmlns:a16="http://schemas.microsoft.com/office/drawing/2014/main" id="{E838B9F4-CB43-49EF-8D32-FFF35935EF49}"/>
              </a:ext>
            </a:extLst>
          </p:cNvPr>
          <p:cNvSpPr>
            <a:spLocks noGrp="1"/>
          </p:cNvSpPr>
          <p:nvPr>
            <p:ph sz="half" idx="2"/>
          </p:nvPr>
        </p:nvSpPr>
        <p:spPr>
          <a:xfrm>
            <a:off x="7147560" y="1870075"/>
            <a:ext cx="4206239" cy="4287837"/>
          </a:xfrm>
        </p:spPr>
        <p:txBody>
          <a:bodyPr vert="horz" lIns="0" tIns="91440" rIns="0" bIns="45720" rtlCol="0">
            <a:normAutofit/>
          </a:bodyPr>
          <a:lstStyle>
            <a:lvl1pPr>
              <a:defRPr lang="en-US"/>
            </a:lvl1pPr>
            <a:lvl2pPr>
              <a:defRPr lang="en-US"/>
            </a:lvl2pPr>
            <a:lvl3pPr>
              <a:defRPr lang="en-US"/>
            </a:lvl3pPr>
            <a:lvl4pPr>
              <a:defRPr lang="en-US"/>
            </a:lvl4pPr>
            <a:lvl5pPr>
              <a:defRPr lang="en-US"/>
            </a:lvl5pPr>
          </a:lstStyle>
          <a:p>
            <a:pPr lvl="0">
              <a:spcBef>
                <a:spcPts val="0"/>
              </a:spcBef>
              <a:spcAft>
                <a:spcPts val="2400"/>
              </a:spcAft>
            </a:pPr>
            <a:r>
              <a:rPr lang="en-US" dirty="0"/>
              <a:t>Edit Master text styles</a:t>
            </a:r>
          </a:p>
          <a:p>
            <a:pPr lvl="1">
              <a:spcBef>
                <a:spcPts val="0"/>
              </a:spcBef>
            </a:pPr>
            <a:r>
              <a:rPr lang="en-US" dirty="0"/>
              <a:t>Second level</a:t>
            </a:r>
          </a:p>
          <a:p>
            <a:pPr lvl="2">
              <a:spcBef>
                <a:spcPts val="0"/>
              </a:spcBef>
            </a:pPr>
            <a:r>
              <a:rPr lang="en-US" dirty="0"/>
              <a:t>Third level</a:t>
            </a:r>
          </a:p>
          <a:p>
            <a:pPr lvl="3">
              <a:spcBef>
                <a:spcPts val="0"/>
              </a:spcBef>
            </a:pPr>
            <a:r>
              <a:rPr lang="en-US" dirty="0"/>
              <a:t>Fourth level</a:t>
            </a:r>
          </a:p>
          <a:p>
            <a:pPr lvl="4">
              <a:spcBef>
                <a:spcPts val="0"/>
              </a:spcBef>
            </a:pPr>
            <a:r>
              <a:rPr lang="en-US" dirty="0"/>
              <a:t>Fifth level</a:t>
            </a:r>
          </a:p>
        </p:txBody>
      </p:sp>
      <p:sp>
        <p:nvSpPr>
          <p:cNvPr id="21" name="Freeform 290">
            <a:extLst>
              <a:ext uri="{FF2B5EF4-FFF2-40B4-BE49-F238E27FC236}">
                <a16:creationId xmlns:a16="http://schemas.microsoft.com/office/drawing/2014/main" id="{D876FD45-19FB-419A-BB0C-D46C7DB51FFA}"/>
              </a:ext>
            </a:extLst>
          </p:cNvPr>
          <p:cNvSpPr/>
          <p:nvPr userDrawn="1"/>
        </p:nvSpPr>
        <p:spPr>
          <a:xfrm>
            <a:off x="7532071" y="6473779"/>
            <a:ext cx="152053" cy="130265"/>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sp>
        <p:nvSpPr>
          <p:cNvPr id="22" name="Picture Placeholder 8">
            <a:extLst>
              <a:ext uri="{FF2B5EF4-FFF2-40B4-BE49-F238E27FC236}">
                <a16:creationId xmlns:a16="http://schemas.microsoft.com/office/drawing/2014/main" id="{A567F98B-F56D-422F-B2F8-25DF8BE815F1}"/>
              </a:ext>
            </a:extLst>
          </p:cNvPr>
          <p:cNvSpPr>
            <a:spLocks noGrp="1"/>
          </p:cNvSpPr>
          <p:nvPr>
            <p:ph type="pic" sz="quarter" idx="23"/>
          </p:nvPr>
        </p:nvSpPr>
        <p:spPr>
          <a:xfrm>
            <a:off x="838200" y="253363"/>
            <a:ext cx="1663700" cy="1663700"/>
          </a:xfrm>
        </p:spPr>
        <p:txBody>
          <a:bodyPr>
            <a:normAutofit/>
          </a:bodyPr>
          <a:lstStyle>
            <a:lvl1pPr>
              <a:defRPr sz="2000"/>
            </a:lvl1pPr>
          </a:lstStyle>
          <a:p>
            <a:endParaRPr lang="en-US"/>
          </a:p>
        </p:txBody>
      </p:sp>
      <p:sp>
        <p:nvSpPr>
          <p:cNvPr id="23" name="Picture Placeholder 8">
            <a:extLst>
              <a:ext uri="{FF2B5EF4-FFF2-40B4-BE49-F238E27FC236}">
                <a16:creationId xmlns:a16="http://schemas.microsoft.com/office/drawing/2014/main" id="{BE287C42-430C-4908-9C39-A72014A0DF93}"/>
              </a:ext>
            </a:extLst>
          </p:cNvPr>
          <p:cNvSpPr>
            <a:spLocks noGrp="1"/>
          </p:cNvSpPr>
          <p:nvPr>
            <p:ph type="pic" sz="quarter" idx="24"/>
          </p:nvPr>
        </p:nvSpPr>
        <p:spPr>
          <a:xfrm>
            <a:off x="2788920" y="253363"/>
            <a:ext cx="1663700" cy="1663700"/>
          </a:xfrm>
        </p:spPr>
        <p:txBody>
          <a:bodyPr>
            <a:normAutofit/>
          </a:bodyPr>
          <a:lstStyle>
            <a:lvl1pPr>
              <a:defRPr sz="2000"/>
            </a:lvl1pPr>
          </a:lstStyle>
          <a:p>
            <a:endParaRPr lang="en-US"/>
          </a:p>
        </p:txBody>
      </p:sp>
      <p:sp>
        <p:nvSpPr>
          <p:cNvPr id="24" name="Text Placeholder 12">
            <a:extLst>
              <a:ext uri="{FF2B5EF4-FFF2-40B4-BE49-F238E27FC236}">
                <a16:creationId xmlns:a16="http://schemas.microsoft.com/office/drawing/2014/main" id="{F3BF41DD-89F7-4FB7-BC03-23765CA40FFB}"/>
              </a:ext>
            </a:extLst>
          </p:cNvPr>
          <p:cNvSpPr>
            <a:spLocks noGrp="1"/>
          </p:cNvSpPr>
          <p:nvPr>
            <p:ph type="body" sz="quarter" idx="25" hasCustomPrompt="1"/>
          </p:nvPr>
        </p:nvSpPr>
        <p:spPr>
          <a:xfrm>
            <a:off x="2788920" y="1610676"/>
            <a:ext cx="1663700" cy="306387"/>
          </a:xfrm>
          <a:solidFill>
            <a:schemeClr val="tx1"/>
          </a:solidFill>
        </p:spPr>
        <p:txBody>
          <a:bodyPr anchor="ctr">
            <a:noAutofit/>
          </a:bodyPr>
          <a:lstStyle>
            <a:lvl1pPr marL="0" indent="0" algn="ctr">
              <a:buNone/>
              <a:defRPr sz="1200">
                <a:solidFill>
                  <a:schemeClr val="bg1"/>
                </a:solidFill>
              </a:defRPr>
            </a:lvl1pPr>
          </a:lstStyle>
          <a:p>
            <a:pPr lvl="0"/>
            <a:r>
              <a:rPr lang="en-US" dirty="0"/>
              <a:t>Name</a:t>
            </a:r>
          </a:p>
        </p:txBody>
      </p:sp>
      <p:sp>
        <p:nvSpPr>
          <p:cNvPr id="25" name="Text Placeholder 12">
            <a:extLst>
              <a:ext uri="{FF2B5EF4-FFF2-40B4-BE49-F238E27FC236}">
                <a16:creationId xmlns:a16="http://schemas.microsoft.com/office/drawing/2014/main" id="{720FB3E1-EF9A-4303-9555-823953AF5B5C}"/>
              </a:ext>
            </a:extLst>
          </p:cNvPr>
          <p:cNvSpPr>
            <a:spLocks noGrp="1"/>
          </p:cNvSpPr>
          <p:nvPr>
            <p:ph type="body" sz="quarter" idx="26" hasCustomPrompt="1"/>
          </p:nvPr>
        </p:nvSpPr>
        <p:spPr>
          <a:xfrm>
            <a:off x="838200" y="1610675"/>
            <a:ext cx="1663700" cy="306387"/>
          </a:xfrm>
          <a:solidFill>
            <a:schemeClr val="tx1"/>
          </a:solidFill>
        </p:spPr>
        <p:txBody>
          <a:bodyPr anchor="ctr">
            <a:noAutofit/>
          </a:bodyPr>
          <a:lstStyle>
            <a:lvl1pPr marL="0" indent="0" algn="ctr">
              <a:buNone/>
              <a:defRPr sz="1200">
                <a:solidFill>
                  <a:schemeClr val="bg1"/>
                </a:solidFill>
              </a:defRPr>
            </a:lvl1pPr>
          </a:lstStyle>
          <a:p>
            <a:pPr lvl="0"/>
            <a:r>
              <a:rPr lang="en-US" dirty="0"/>
              <a:t>Name</a:t>
            </a:r>
          </a:p>
        </p:txBody>
      </p:sp>
      <p:sp>
        <p:nvSpPr>
          <p:cNvPr id="26" name="Picture Placeholder 8">
            <a:extLst>
              <a:ext uri="{FF2B5EF4-FFF2-40B4-BE49-F238E27FC236}">
                <a16:creationId xmlns:a16="http://schemas.microsoft.com/office/drawing/2014/main" id="{8FD312D8-04DB-4325-9996-CFBBCA085241}"/>
              </a:ext>
            </a:extLst>
          </p:cNvPr>
          <p:cNvSpPr>
            <a:spLocks noGrp="1"/>
          </p:cNvSpPr>
          <p:nvPr>
            <p:ph type="pic" sz="quarter" idx="27"/>
          </p:nvPr>
        </p:nvSpPr>
        <p:spPr>
          <a:xfrm>
            <a:off x="4739640" y="2355193"/>
            <a:ext cx="1663700" cy="1663700"/>
          </a:xfrm>
        </p:spPr>
        <p:txBody>
          <a:bodyPr>
            <a:normAutofit/>
          </a:bodyPr>
          <a:lstStyle>
            <a:lvl1pPr>
              <a:defRPr sz="2000"/>
            </a:lvl1pPr>
          </a:lstStyle>
          <a:p>
            <a:endParaRPr lang="en-US"/>
          </a:p>
        </p:txBody>
      </p:sp>
      <p:sp>
        <p:nvSpPr>
          <p:cNvPr id="27" name="Text Placeholder 12">
            <a:extLst>
              <a:ext uri="{FF2B5EF4-FFF2-40B4-BE49-F238E27FC236}">
                <a16:creationId xmlns:a16="http://schemas.microsoft.com/office/drawing/2014/main" id="{E4D26BBB-36F5-43C7-BEB1-3DCCBCC83D49}"/>
              </a:ext>
            </a:extLst>
          </p:cNvPr>
          <p:cNvSpPr>
            <a:spLocks noGrp="1"/>
          </p:cNvSpPr>
          <p:nvPr>
            <p:ph type="body" sz="quarter" idx="28" hasCustomPrompt="1"/>
          </p:nvPr>
        </p:nvSpPr>
        <p:spPr>
          <a:xfrm>
            <a:off x="4739640" y="3712506"/>
            <a:ext cx="1663700" cy="306387"/>
          </a:xfrm>
          <a:solidFill>
            <a:schemeClr val="tx1"/>
          </a:solidFill>
        </p:spPr>
        <p:txBody>
          <a:bodyPr anchor="ctr">
            <a:noAutofit/>
          </a:bodyPr>
          <a:lstStyle>
            <a:lvl1pPr marL="0" indent="0" algn="ctr">
              <a:buNone/>
              <a:defRPr sz="1200">
                <a:solidFill>
                  <a:schemeClr val="bg1"/>
                </a:solidFill>
              </a:defRPr>
            </a:lvl1pPr>
          </a:lstStyle>
          <a:p>
            <a:pPr lvl="0"/>
            <a:r>
              <a:rPr lang="en-US" dirty="0"/>
              <a:t>Name</a:t>
            </a:r>
          </a:p>
        </p:txBody>
      </p:sp>
      <p:sp>
        <p:nvSpPr>
          <p:cNvPr id="28" name="Picture Placeholder 8">
            <a:extLst>
              <a:ext uri="{FF2B5EF4-FFF2-40B4-BE49-F238E27FC236}">
                <a16:creationId xmlns:a16="http://schemas.microsoft.com/office/drawing/2014/main" id="{91A3EE67-773E-47A5-8367-31A305A41DEE}"/>
              </a:ext>
            </a:extLst>
          </p:cNvPr>
          <p:cNvSpPr>
            <a:spLocks noGrp="1"/>
          </p:cNvSpPr>
          <p:nvPr>
            <p:ph type="pic" sz="quarter" idx="29"/>
          </p:nvPr>
        </p:nvSpPr>
        <p:spPr>
          <a:xfrm>
            <a:off x="4739640" y="4460379"/>
            <a:ext cx="1663700" cy="1663700"/>
          </a:xfrm>
        </p:spPr>
        <p:txBody>
          <a:bodyPr>
            <a:normAutofit/>
          </a:bodyPr>
          <a:lstStyle>
            <a:lvl1pPr>
              <a:defRPr sz="2000"/>
            </a:lvl1pPr>
          </a:lstStyle>
          <a:p>
            <a:endParaRPr lang="en-US"/>
          </a:p>
        </p:txBody>
      </p:sp>
      <p:sp>
        <p:nvSpPr>
          <p:cNvPr id="29" name="Text Placeholder 12">
            <a:extLst>
              <a:ext uri="{FF2B5EF4-FFF2-40B4-BE49-F238E27FC236}">
                <a16:creationId xmlns:a16="http://schemas.microsoft.com/office/drawing/2014/main" id="{F16C3665-2951-43F2-8C77-61CC685BE94B}"/>
              </a:ext>
            </a:extLst>
          </p:cNvPr>
          <p:cNvSpPr>
            <a:spLocks noGrp="1"/>
          </p:cNvSpPr>
          <p:nvPr>
            <p:ph type="body" sz="quarter" idx="30" hasCustomPrompt="1"/>
          </p:nvPr>
        </p:nvSpPr>
        <p:spPr>
          <a:xfrm>
            <a:off x="4739640" y="5817692"/>
            <a:ext cx="1663700" cy="306387"/>
          </a:xfrm>
          <a:solidFill>
            <a:schemeClr val="tx1"/>
          </a:solidFill>
        </p:spPr>
        <p:txBody>
          <a:bodyPr anchor="ctr">
            <a:noAutofit/>
          </a:bodyPr>
          <a:lstStyle>
            <a:lvl1pPr marL="0" indent="0" algn="ctr">
              <a:buNone/>
              <a:defRPr sz="1200">
                <a:solidFill>
                  <a:schemeClr val="bg1"/>
                </a:solidFill>
              </a:defRPr>
            </a:lvl1pPr>
          </a:lstStyle>
          <a:p>
            <a:pPr lvl="0"/>
            <a:r>
              <a:rPr lang="en-US" dirty="0"/>
              <a:t>Name</a:t>
            </a:r>
          </a:p>
        </p:txBody>
      </p:sp>
      <p:sp>
        <p:nvSpPr>
          <p:cNvPr id="30" name="Picture Placeholder 8">
            <a:extLst>
              <a:ext uri="{FF2B5EF4-FFF2-40B4-BE49-F238E27FC236}">
                <a16:creationId xmlns:a16="http://schemas.microsoft.com/office/drawing/2014/main" id="{882BBC3D-9C0A-4239-8557-E67407527FF2}"/>
              </a:ext>
            </a:extLst>
          </p:cNvPr>
          <p:cNvSpPr>
            <a:spLocks noGrp="1"/>
          </p:cNvSpPr>
          <p:nvPr>
            <p:ph type="pic" sz="quarter" idx="31"/>
          </p:nvPr>
        </p:nvSpPr>
        <p:spPr>
          <a:xfrm>
            <a:off x="4739640" y="250010"/>
            <a:ext cx="1663700" cy="1663700"/>
          </a:xfrm>
        </p:spPr>
        <p:txBody>
          <a:bodyPr>
            <a:normAutofit/>
          </a:bodyPr>
          <a:lstStyle>
            <a:lvl1pPr>
              <a:defRPr sz="2000"/>
            </a:lvl1pPr>
          </a:lstStyle>
          <a:p>
            <a:endParaRPr lang="en-US"/>
          </a:p>
        </p:txBody>
      </p:sp>
      <p:sp>
        <p:nvSpPr>
          <p:cNvPr id="31" name="Text Placeholder 12">
            <a:extLst>
              <a:ext uri="{FF2B5EF4-FFF2-40B4-BE49-F238E27FC236}">
                <a16:creationId xmlns:a16="http://schemas.microsoft.com/office/drawing/2014/main" id="{306297A9-7CE9-4407-ACE8-8DF8D6990FBB}"/>
              </a:ext>
            </a:extLst>
          </p:cNvPr>
          <p:cNvSpPr>
            <a:spLocks noGrp="1"/>
          </p:cNvSpPr>
          <p:nvPr>
            <p:ph type="body" sz="quarter" idx="32" hasCustomPrompt="1"/>
          </p:nvPr>
        </p:nvSpPr>
        <p:spPr>
          <a:xfrm>
            <a:off x="4739640" y="1607323"/>
            <a:ext cx="1663700" cy="306387"/>
          </a:xfrm>
          <a:solidFill>
            <a:schemeClr val="tx1"/>
          </a:solidFill>
        </p:spPr>
        <p:txBody>
          <a:bodyPr anchor="ctr">
            <a:noAutofit/>
          </a:bodyPr>
          <a:lstStyle>
            <a:lvl1pPr marL="0" indent="0" algn="ctr">
              <a:buNone/>
              <a:defRPr sz="1200">
                <a:solidFill>
                  <a:schemeClr val="bg1"/>
                </a:solidFill>
              </a:defRPr>
            </a:lvl1pPr>
          </a:lstStyle>
          <a:p>
            <a:pPr lvl="0"/>
            <a:r>
              <a:rPr lang="en-US" dirty="0"/>
              <a:t>Name</a:t>
            </a:r>
          </a:p>
        </p:txBody>
      </p:sp>
    </p:spTree>
    <p:extLst>
      <p:ext uri="{BB962C8B-B14F-4D97-AF65-F5344CB8AC3E}">
        <p14:creationId xmlns:p14="http://schemas.microsoft.com/office/powerpoint/2010/main" val="2391057965"/>
      </p:ext>
    </p:extLst>
  </p:cSld>
  <p:clrMapOvr>
    <a:masterClrMapping/>
  </p:clrMapOvr>
</p:sldLayout>
</file>

<file path=ppt/slideLayouts/slideLayout61.xml><?xml version="1.0" encoding="utf-8"?>
<p:sldLayout xmlns:a="http://schemas.openxmlformats.org/drawingml/2006/main" xmlns:r="http://schemas.openxmlformats.org/officeDocument/2006/relationships" xmlns:p="http://schemas.openxmlformats.org/presentationml/2006/main" preserve="1" userDrawn="1">
  <p:cSld name="61">
    <p:spTree>
      <p:nvGrpSpPr>
        <p:cNvPr id="1" name=""/>
        <p:cNvGrpSpPr/>
        <p:nvPr/>
      </p:nvGrpSpPr>
      <p:grpSpPr>
        <a:xfrm>
          <a:off x="0" y="0"/>
          <a:ext cx="0" cy="0"/>
          <a:chOff x="0" y="0"/>
          <a:chExt cx="0" cy="0"/>
        </a:xfrm>
      </p:grpSpPr>
      <p:sp>
        <p:nvSpPr>
          <p:cNvPr id="3" name="Date Placeholder 2">
            <a:extLst>
              <a:ext uri="{FF2B5EF4-FFF2-40B4-BE49-F238E27FC236}">
                <a16:creationId xmlns:a16="http://schemas.microsoft.com/office/drawing/2014/main" id="{9CF3A537-91B5-4F6B-83B1-DBCF93C89DD1}"/>
              </a:ext>
            </a:extLst>
          </p:cNvPr>
          <p:cNvSpPr>
            <a:spLocks noGrp="1"/>
          </p:cNvSpPr>
          <p:nvPr>
            <p:ph type="dt" sz="half" idx="10"/>
          </p:nvPr>
        </p:nvSpPr>
        <p:spPr/>
        <p:txBody>
          <a:bodyPr/>
          <a:lstStyle/>
          <a:p>
            <a:r>
              <a:rPr lang="en-US"/>
              <a:t>Ōkī</a:t>
            </a:r>
          </a:p>
        </p:txBody>
      </p:sp>
      <p:sp>
        <p:nvSpPr>
          <p:cNvPr id="4" name="Footer Placeholder 3">
            <a:extLst>
              <a:ext uri="{FF2B5EF4-FFF2-40B4-BE49-F238E27FC236}">
                <a16:creationId xmlns:a16="http://schemas.microsoft.com/office/drawing/2014/main" id="{A69097C6-8EC4-4BA3-A895-FF1E881113F6}"/>
              </a:ext>
            </a:extLst>
          </p:cNvPr>
          <p:cNvSpPr>
            <a:spLocks noGrp="1"/>
          </p:cNvSpPr>
          <p:nvPr>
            <p:ph type="ftr" sz="quarter" idx="11"/>
          </p:nvPr>
        </p:nvSpPr>
        <p:spPr/>
        <p:txBody>
          <a:bodyPr/>
          <a:lstStyle/>
          <a:p>
            <a:r>
              <a:rPr lang="en-US"/>
              <a:t>Free Multipurpose Presentation Template – Made with      by Showeet</a:t>
            </a:r>
            <a:endParaRPr lang="en-US" dirty="0"/>
          </a:p>
        </p:txBody>
      </p:sp>
      <p:sp>
        <p:nvSpPr>
          <p:cNvPr id="5" name="Slide Number Placeholder 4">
            <a:extLst>
              <a:ext uri="{FF2B5EF4-FFF2-40B4-BE49-F238E27FC236}">
                <a16:creationId xmlns:a16="http://schemas.microsoft.com/office/drawing/2014/main" id="{149BE3E2-582D-4850-A906-DABAF86780FE}"/>
              </a:ext>
            </a:extLst>
          </p:cNvPr>
          <p:cNvSpPr>
            <a:spLocks noGrp="1"/>
          </p:cNvSpPr>
          <p:nvPr>
            <p:ph type="sldNum" sz="quarter" idx="12"/>
          </p:nvPr>
        </p:nvSpPr>
        <p:spPr/>
        <p:txBody>
          <a:bodyPr/>
          <a:lstStyle/>
          <a:p>
            <a:fld id="{5F0F63B7-4FB4-4E2A-B819-D713A3D928AD}" type="slidenum">
              <a:rPr lang="en-US" smtClean="0"/>
              <a:pPr/>
              <a:t>‹#›</a:t>
            </a:fld>
            <a:endParaRPr lang="en-US"/>
          </a:p>
        </p:txBody>
      </p:sp>
      <p:sp>
        <p:nvSpPr>
          <p:cNvPr id="6" name="Title 1">
            <a:extLst>
              <a:ext uri="{FF2B5EF4-FFF2-40B4-BE49-F238E27FC236}">
                <a16:creationId xmlns:a16="http://schemas.microsoft.com/office/drawing/2014/main" id="{2C194FD6-4C89-4206-ADD4-40BF579FF341}"/>
              </a:ext>
            </a:extLst>
          </p:cNvPr>
          <p:cNvSpPr>
            <a:spLocks noGrp="1"/>
          </p:cNvSpPr>
          <p:nvPr>
            <p:ph type="title"/>
          </p:nvPr>
        </p:nvSpPr>
        <p:spPr>
          <a:xfrm>
            <a:off x="838200" y="278958"/>
            <a:ext cx="10515600" cy="840230"/>
          </a:xfrm>
        </p:spPr>
        <p:txBody>
          <a:bodyPr lIns="0" rIns="0" anchor="b">
            <a:spAutoFit/>
          </a:bodyPr>
          <a:lstStyle>
            <a:lvl1pPr>
              <a:defRPr sz="5400"/>
            </a:lvl1pPr>
          </a:lstStyle>
          <a:p>
            <a:r>
              <a:rPr lang="en-US"/>
              <a:t>Click to edit Master title style</a:t>
            </a:r>
          </a:p>
        </p:txBody>
      </p:sp>
      <p:sp>
        <p:nvSpPr>
          <p:cNvPr id="7" name="Text Placeholder 7">
            <a:extLst>
              <a:ext uri="{FF2B5EF4-FFF2-40B4-BE49-F238E27FC236}">
                <a16:creationId xmlns:a16="http://schemas.microsoft.com/office/drawing/2014/main" id="{B8F5FA44-1BA4-41E7-979F-6BA70C61B0F1}"/>
              </a:ext>
            </a:extLst>
          </p:cNvPr>
          <p:cNvSpPr>
            <a:spLocks noGrp="1"/>
          </p:cNvSpPr>
          <p:nvPr>
            <p:ph type="body" sz="quarter" idx="13"/>
          </p:nvPr>
        </p:nvSpPr>
        <p:spPr>
          <a:xfrm>
            <a:off x="838200" y="1119188"/>
            <a:ext cx="10515599" cy="552450"/>
          </a:xfrm>
        </p:spPr>
        <p:txBody>
          <a:bodyPr lIns="45720" rIns="0">
            <a:normAutofit/>
          </a:bodyPr>
          <a:lstStyle>
            <a:lvl1pPr marL="0" indent="0">
              <a:buNone/>
              <a:defRPr sz="2400">
                <a:solidFill>
                  <a:schemeClr val="accent2"/>
                </a:solidFill>
              </a:defRPr>
            </a:lvl1pPr>
          </a:lstStyle>
          <a:p>
            <a:pPr lvl="0"/>
            <a:endParaRPr lang="en-US"/>
          </a:p>
        </p:txBody>
      </p:sp>
      <p:sp>
        <p:nvSpPr>
          <p:cNvPr id="9" name="Picture Placeholder 8">
            <a:extLst>
              <a:ext uri="{FF2B5EF4-FFF2-40B4-BE49-F238E27FC236}">
                <a16:creationId xmlns:a16="http://schemas.microsoft.com/office/drawing/2014/main" id="{B85BF6E7-F941-4B99-A7CB-C81AD0A20263}"/>
              </a:ext>
            </a:extLst>
          </p:cNvPr>
          <p:cNvSpPr>
            <a:spLocks noGrp="1"/>
          </p:cNvSpPr>
          <p:nvPr>
            <p:ph type="pic" sz="quarter" idx="14"/>
          </p:nvPr>
        </p:nvSpPr>
        <p:spPr>
          <a:xfrm>
            <a:off x="834836" y="1870073"/>
            <a:ext cx="2395728" cy="2395728"/>
          </a:xfrm>
        </p:spPr>
        <p:txBody>
          <a:bodyPr>
            <a:normAutofit/>
          </a:bodyPr>
          <a:lstStyle>
            <a:lvl1pPr>
              <a:defRPr sz="2000"/>
            </a:lvl1pPr>
          </a:lstStyle>
          <a:p>
            <a:endParaRPr lang="en-US"/>
          </a:p>
        </p:txBody>
      </p:sp>
      <p:sp>
        <p:nvSpPr>
          <p:cNvPr id="14" name="Text Placeholder 12">
            <a:extLst>
              <a:ext uri="{FF2B5EF4-FFF2-40B4-BE49-F238E27FC236}">
                <a16:creationId xmlns:a16="http://schemas.microsoft.com/office/drawing/2014/main" id="{28A15DE6-6FF2-4AA1-A5A4-37B04FE01385}"/>
              </a:ext>
            </a:extLst>
          </p:cNvPr>
          <p:cNvSpPr>
            <a:spLocks noGrp="1"/>
          </p:cNvSpPr>
          <p:nvPr>
            <p:ph type="body" sz="quarter" idx="18" hasCustomPrompt="1"/>
          </p:nvPr>
        </p:nvSpPr>
        <p:spPr>
          <a:xfrm>
            <a:off x="834836" y="4265801"/>
            <a:ext cx="2395728" cy="306387"/>
          </a:xfrm>
          <a:solidFill>
            <a:schemeClr val="tx1"/>
          </a:solidFill>
        </p:spPr>
        <p:txBody>
          <a:bodyPr anchor="ctr">
            <a:noAutofit/>
          </a:bodyPr>
          <a:lstStyle>
            <a:lvl1pPr marL="0" indent="0" algn="ctr">
              <a:buNone/>
              <a:defRPr sz="1200">
                <a:solidFill>
                  <a:schemeClr val="bg1"/>
                </a:solidFill>
              </a:defRPr>
            </a:lvl1pPr>
          </a:lstStyle>
          <a:p>
            <a:pPr lvl="0"/>
            <a:r>
              <a:rPr lang="en-US" dirty="0"/>
              <a:t>Name</a:t>
            </a:r>
          </a:p>
        </p:txBody>
      </p:sp>
      <p:sp>
        <p:nvSpPr>
          <p:cNvPr id="21" name="Text Placeholder 25">
            <a:extLst>
              <a:ext uri="{FF2B5EF4-FFF2-40B4-BE49-F238E27FC236}">
                <a16:creationId xmlns:a16="http://schemas.microsoft.com/office/drawing/2014/main" id="{3D281A20-DF4D-40DD-ABF4-C426341BDCC0}"/>
              </a:ext>
            </a:extLst>
          </p:cNvPr>
          <p:cNvSpPr>
            <a:spLocks noGrp="1"/>
          </p:cNvSpPr>
          <p:nvPr>
            <p:ph type="body" sz="quarter" idx="19"/>
          </p:nvPr>
        </p:nvSpPr>
        <p:spPr>
          <a:xfrm>
            <a:off x="838199" y="4788068"/>
            <a:ext cx="2395728" cy="1294870"/>
          </a:xfrm>
        </p:spPr>
        <p:txBody>
          <a:bodyPr>
            <a:normAutofit/>
          </a:bodyPr>
          <a:lstStyle>
            <a:lvl1pPr marL="0" indent="0">
              <a:buNone/>
              <a:defRPr sz="1400"/>
            </a:lvl1pPr>
          </a:lstStyle>
          <a:p>
            <a:pPr lvl="0"/>
            <a:endParaRPr lang="en-US" dirty="0"/>
          </a:p>
        </p:txBody>
      </p:sp>
      <p:sp>
        <p:nvSpPr>
          <p:cNvPr id="22" name="Picture Placeholder 8">
            <a:extLst>
              <a:ext uri="{FF2B5EF4-FFF2-40B4-BE49-F238E27FC236}">
                <a16:creationId xmlns:a16="http://schemas.microsoft.com/office/drawing/2014/main" id="{A7485B54-84B2-46E5-8C04-B5DDDFBE002E}"/>
              </a:ext>
            </a:extLst>
          </p:cNvPr>
          <p:cNvSpPr>
            <a:spLocks noGrp="1"/>
          </p:cNvSpPr>
          <p:nvPr>
            <p:ph type="pic" sz="quarter" idx="20"/>
          </p:nvPr>
        </p:nvSpPr>
        <p:spPr>
          <a:xfrm>
            <a:off x="3543703" y="1870073"/>
            <a:ext cx="2395728" cy="2395728"/>
          </a:xfrm>
        </p:spPr>
        <p:txBody>
          <a:bodyPr>
            <a:normAutofit/>
          </a:bodyPr>
          <a:lstStyle>
            <a:lvl1pPr>
              <a:defRPr sz="2000"/>
            </a:lvl1pPr>
          </a:lstStyle>
          <a:p>
            <a:endParaRPr lang="en-US"/>
          </a:p>
        </p:txBody>
      </p:sp>
      <p:sp>
        <p:nvSpPr>
          <p:cNvPr id="23" name="Text Placeholder 12">
            <a:extLst>
              <a:ext uri="{FF2B5EF4-FFF2-40B4-BE49-F238E27FC236}">
                <a16:creationId xmlns:a16="http://schemas.microsoft.com/office/drawing/2014/main" id="{5FF42594-7BA6-4A93-9A6C-B9BC4C9D9A82}"/>
              </a:ext>
            </a:extLst>
          </p:cNvPr>
          <p:cNvSpPr>
            <a:spLocks noGrp="1"/>
          </p:cNvSpPr>
          <p:nvPr>
            <p:ph type="body" sz="quarter" idx="21" hasCustomPrompt="1"/>
          </p:nvPr>
        </p:nvSpPr>
        <p:spPr>
          <a:xfrm>
            <a:off x="3543703" y="4265801"/>
            <a:ext cx="2395728" cy="306387"/>
          </a:xfrm>
          <a:solidFill>
            <a:schemeClr val="tx1"/>
          </a:solidFill>
        </p:spPr>
        <p:txBody>
          <a:bodyPr anchor="ctr">
            <a:noAutofit/>
          </a:bodyPr>
          <a:lstStyle>
            <a:lvl1pPr marL="0" indent="0" algn="ctr">
              <a:buNone/>
              <a:defRPr sz="1200">
                <a:solidFill>
                  <a:schemeClr val="bg1"/>
                </a:solidFill>
              </a:defRPr>
            </a:lvl1pPr>
          </a:lstStyle>
          <a:p>
            <a:pPr lvl="0"/>
            <a:r>
              <a:rPr lang="en-US" dirty="0"/>
              <a:t>Name</a:t>
            </a:r>
          </a:p>
        </p:txBody>
      </p:sp>
      <p:sp>
        <p:nvSpPr>
          <p:cNvPr id="24" name="Text Placeholder 25">
            <a:extLst>
              <a:ext uri="{FF2B5EF4-FFF2-40B4-BE49-F238E27FC236}">
                <a16:creationId xmlns:a16="http://schemas.microsoft.com/office/drawing/2014/main" id="{F3825365-A42D-4404-8B23-10AA2D7D8ECE}"/>
              </a:ext>
            </a:extLst>
          </p:cNvPr>
          <p:cNvSpPr>
            <a:spLocks noGrp="1"/>
          </p:cNvSpPr>
          <p:nvPr>
            <p:ph type="body" sz="quarter" idx="22"/>
          </p:nvPr>
        </p:nvSpPr>
        <p:spPr>
          <a:xfrm>
            <a:off x="3544823" y="4767263"/>
            <a:ext cx="2395728" cy="1294870"/>
          </a:xfrm>
        </p:spPr>
        <p:txBody>
          <a:bodyPr>
            <a:normAutofit/>
          </a:bodyPr>
          <a:lstStyle>
            <a:lvl1pPr marL="0" indent="0">
              <a:buNone/>
              <a:defRPr sz="1400"/>
            </a:lvl1pPr>
          </a:lstStyle>
          <a:p>
            <a:pPr lvl="0"/>
            <a:endParaRPr lang="en-US" dirty="0"/>
          </a:p>
        </p:txBody>
      </p:sp>
      <p:sp>
        <p:nvSpPr>
          <p:cNvPr id="25" name="Picture Placeholder 8">
            <a:extLst>
              <a:ext uri="{FF2B5EF4-FFF2-40B4-BE49-F238E27FC236}">
                <a16:creationId xmlns:a16="http://schemas.microsoft.com/office/drawing/2014/main" id="{588C29AA-6DBE-498E-85C4-7531E0FD88ED}"/>
              </a:ext>
            </a:extLst>
          </p:cNvPr>
          <p:cNvSpPr>
            <a:spLocks noGrp="1"/>
          </p:cNvSpPr>
          <p:nvPr>
            <p:ph type="pic" sz="quarter" idx="23"/>
          </p:nvPr>
        </p:nvSpPr>
        <p:spPr>
          <a:xfrm>
            <a:off x="6252570" y="1870073"/>
            <a:ext cx="2395728" cy="2395728"/>
          </a:xfrm>
        </p:spPr>
        <p:txBody>
          <a:bodyPr>
            <a:normAutofit/>
          </a:bodyPr>
          <a:lstStyle>
            <a:lvl1pPr>
              <a:defRPr sz="2000"/>
            </a:lvl1pPr>
          </a:lstStyle>
          <a:p>
            <a:endParaRPr lang="en-US"/>
          </a:p>
        </p:txBody>
      </p:sp>
      <p:sp>
        <p:nvSpPr>
          <p:cNvPr id="26" name="Text Placeholder 12">
            <a:extLst>
              <a:ext uri="{FF2B5EF4-FFF2-40B4-BE49-F238E27FC236}">
                <a16:creationId xmlns:a16="http://schemas.microsoft.com/office/drawing/2014/main" id="{C78305B9-09FC-4069-8F86-0D8517101B8D}"/>
              </a:ext>
            </a:extLst>
          </p:cNvPr>
          <p:cNvSpPr>
            <a:spLocks noGrp="1"/>
          </p:cNvSpPr>
          <p:nvPr>
            <p:ph type="body" sz="quarter" idx="24" hasCustomPrompt="1"/>
          </p:nvPr>
        </p:nvSpPr>
        <p:spPr>
          <a:xfrm>
            <a:off x="6252570" y="4265801"/>
            <a:ext cx="2395728" cy="306387"/>
          </a:xfrm>
          <a:solidFill>
            <a:schemeClr val="tx1"/>
          </a:solidFill>
        </p:spPr>
        <p:txBody>
          <a:bodyPr anchor="ctr">
            <a:noAutofit/>
          </a:bodyPr>
          <a:lstStyle>
            <a:lvl1pPr marL="0" indent="0" algn="ctr">
              <a:buNone/>
              <a:defRPr sz="1200">
                <a:solidFill>
                  <a:schemeClr val="bg1"/>
                </a:solidFill>
              </a:defRPr>
            </a:lvl1pPr>
          </a:lstStyle>
          <a:p>
            <a:pPr lvl="0"/>
            <a:r>
              <a:rPr lang="en-US" dirty="0"/>
              <a:t>Name</a:t>
            </a:r>
          </a:p>
        </p:txBody>
      </p:sp>
      <p:sp>
        <p:nvSpPr>
          <p:cNvPr id="27" name="Text Placeholder 25">
            <a:extLst>
              <a:ext uri="{FF2B5EF4-FFF2-40B4-BE49-F238E27FC236}">
                <a16:creationId xmlns:a16="http://schemas.microsoft.com/office/drawing/2014/main" id="{84CFD39A-5861-4D66-A11E-8A2A9CBF1804}"/>
              </a:ext>
            </a:extLst>
          </p:cNvPr>
          <p:cNvSpPr>
            <a:spLocks noGrp="1"/>
          </p:cNvSpPr>
          <p:nvPr>
            <p:ph type="body" sz="quarter" idx="25"/>
          </p:nvPr>
        </p:nvSpPr>
        <p:spPr>
          <a:xfrm>
            <a:off x="6251447" y="4767263"/>
            <a:ext cx="2395728" cy="1294870"/>
          </a:xfrm>
        </p:spPr>
        <p:txBody>
          <a:bodyPr>
            <a:normAutofit/>
          </a:bodyPr>
          <a:lstStyle>
            <a:lvl1pPr marL="0" indent="0">
              <a:buNone/>
              <a:defRPr sz="1400"/>
            </a:lvl1pPr>
          </a:lstStyle>
          <a:p>
            <a:pPr lvl="0"/>
            <a:endParaRPr lang="en-US"/>
          </a:p>
        </p:txBody>
      </p:sp>
      <p:sp>
        <p:nvSpPr>
          <p:cNvPr id="28" name="Picture Placeholder 8">
            <a:extLst>
              <a:ext uri="{FF2B5EF4-FFF2-40B4-BE49-F238E27FC236}">
                <a16:creationId xmlns:a16="http://schemas.microsoft.com/office/drawing/2014/main" id="{F948C41A-51BD-4008-8F4A-8C12C21E9D63}"/>
              </a:ext>
            </a:extLst>
          </p:cNvPr>
          <p:cNvSpPr>
            <a:spLocks noGrp="1"/>
          </p:cNvSpPr>
          <p:nvPr>
            <p:ph type="pic" sz="quarter" idx="26"/>
          </p:nvPr>
        </p:nvSpPr>
        <p:spPr>
          <a:xfrm>
            <a:off x="8961436" y="1870073"/>
            <a:ext cx="2395728" cy="2395728"/>
          </a:xfrm>
        </p:spPr>
        <p:txBody>
          <a:bodyPr>
            <a:normAutofit/>
          </a:bodyPr>
          <a:lstStyle>
            <a:lvl1pPr>
              <a:defRPr sz="2000"/>
            </a:lvl1pPr>
          </a:lstStyle>
          <a:p>
            <a:endParaRPr lang="en-US"/>
          </a:p>
        </p:txBody>
      </p:sp>
      <p:sp>
        <p:nvSpPr>
          <p:cNvPr id="29" name="Text Placeholder 12">
            <a:extLst>
              <a:ext uri="{FF2B5EF4-FFF2-40B4-BE49-F238E27FC236}">
                <a16:creationId xmlns:a16="http://schemas.microsoft.com/office/drawing/2014/main" id="{F8B4926A-635A-4E63-8A09-69BE2C83AA1E}"/>
              </a:ext>
            </a:extLst>
          </p:cNvPr>
          <p:cNvSpPr>
            <a:spLocks noGrp="1"/>
          </p:cNvSpPr>
          <p:nvPr>
            <p:ph type="body" sz="quarter" idx="27" hasCustomPrompt="1"/>
          </p:nvPr>
        </p:nvSpPr>
        <p:spPr>
          <a:xfrm>
            <a:off x="8961436" y="4265801"/>
            <a:ext cx="2395728" cy="306387"/>
          </a:xfrm>
          <a:solidFill>
            <a:schemeClr val="tx1"/>
          </a:solidFill>
        </p:spPr>
        <p:txBody>
          <a:bodyPr anchor="ctr">
            <a:noAutofit/>
          </a:bodyPr>
          <a:lstStyle>
            <a:lvl1pPr marL="0" indent="0" algn="ctr">
              <a:buNone/>
              <a:defRPr sz="1200">
                <a:solidFill>
                  <a:schemeClr val="bg1"/>
                </a:solidFill>
              </a:defRPr>
            </a:lvl1pPr>
          </a:lstStyle>
          <a:p>
            <a:pPr lvl="0"/>
            <a:r>
              <a:rPr lang="en-US" dirty="0"/>
              <a:t>Name</a:t>
            </a:r>
          </a:p>
        </p:txBody>
      </p:sp>
      <p:sp>
        <p:nvSpPr>
          <p:cNvPr id="30" name="Text Placeholder 25">
            <a:extLst>
              <a:ext uri="{FF2B5EF4-FFF2-40B4-BE49-F238E27FC236}">
                <a16:creationId xmlns:a16="http://schemas.microsoft.com/office/drawing/2014/main" id="{4A9A4FB5-8453-4256-B8FD-AEFA0A572C26}"/>
              </a:ext>
            </a:extLst>
          </p:cNvPr>
          <p:cNvSpPr>
            <a:spLocks noGrp="1"/>
          </p:cNvSpPr>
          <p:nvPr>
            <p:ph type="body" sz="quarter" idx="28"/>
          </p:nvPr>
        </p:nvSpPr>
        <p:spPr>
          <a:xfrm>
            <a:off x="8958071" y="4767263"/>
            <a:ext cx="2395728" cy="1294870"/>
          </a:xfrm>
        </p:spPr>
        <p:txBody>
          <a:bodyPr>
            <a:normAutofit/>
          </a:bodyPr>
          <a:lstStyle>
            <a:lvl1pPr marL="0" indent="0">
              <a:buNone/>
              <a:defRPr sz="1400"/>
            </a:lvl1pPr>
          </a:lstStyle>
          <a:p>
            <a:pPr lvl="0"/>
            <a:endParaRPr lang="en-US"/>
          </a:p>
        </p:txBody>
      </p:sp>
      <p:sp>
        <p:nvSpPr>
          <p:cNvPr id="31" name="Freeform 290">
            <a:extLst>
              <a:ext uri="{FF2B5EF4-FFF2-40B4-BE49-F238E27FC236}">
                <a16:creationId xmlns:a16="http://schemas.microsoft.com/office/drawing/2014/main" id="{D5A13564-05F2-4F14-80B5-397190D63459}"/>
              </a:ext>
            </a:extLst>
          </p:cNvPr>
          <p:cNvSpPr/>
          <p:nvPr userDrawn="1"/>
        </p:nvSpPr>
        <p:spPr>
          <a:xfrm>
            <a:off x="7532071" y="6473779"/>
            <a:ext cx="152053" cy="130265"/>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3941898959"/>
      </p:ext>
    </p:extLst>
  </p:cSld>
  <p:clrMapOvr>
    <a:masterClrMapping/>
  </p:clrMapOvr>
</p:sldLayout>
</file>

<file path=ppt/slideLayouts/slideLayout62.xml><?xml version="1.0" encoding="utf-8"?>
<p:sldLayout xmlns:a="http://schemas.openxmlformats.org/drawingml/2006/main" xmlns:r="http://schemas.openxmlformats.org/officeDocument/2006/relationships" xmlns:p="http://schemas.openxmlformats.org/presentationml/2006/main" preserve="1" userDrawn="1">
  <p:cSld name="62">
    <p:spTree>
      <p:nvGrpSpPr>
        <p:cNvPr id="1" name=""/>
        <p:cNvGrpSpPr/>
        <p:nvPr/>
      </p:nvGrpSpPr>
      <p:grpSpPr>
        <a:xfrm>
          <a:off x="0" y="0"/>
          <a:ext cx="0" cy="0"/>
          <a:chOff x="0" y="0"/>
          <a:chExt cx="0" cy="0"/>
        </a:xfrm>
      </p:grpSpPr>
      <p:sp>
        <p:nvSpPr>
          <p:cNvPr id="3" name="Date Placeholder 2">
            <a:extLst>
              <a:ext uri="{FF2B5EF4-FFF2-40B4-BE49-F238E27FC236}">
                <a16:creationId xmlns:a16="http://schemas.microsoft.com/office/drawing/2014/main" id="{9CF3A537-91B5-4F6B-83B1-DBCF93C89DD1}"/>
              </a:ext>
            </a:extLst>
          </p:cNvPr>
          <p:cNvSpPr>
            <a:spLocks noGrp="1"/>
          </p:cNvSpPr>
          <p:nvPr>
            <p:ph type="dt" sz="half" idx="10"/>
          </p:nvPr>
        </p:nvSpPr>
        <p:spPr/>
        <p:txBody>
          <a:bodyPr/>
          <a:lstStyle/>
          <a:p>
            <a:r>
              <a:rPr lang="en-US"/>
              <a:t>Ōkī</a:t>
            </a:r>
          </a:p>
        </p:txBody>
      </p:sp>
      <p:sp>
        <p:nvSpPr>
          <p:cNvPr id="4" name="Footer Placeholder 3">
            <a:extLst>
              <a:ext uri="{FF2B5EF4-FFF2-40B4-BE49-F238E27FC236}">
                <a16:creationId xmlns:a16="http://schemas.microsoft.com/office/drawing/2014/main" id="{A69097C6-8EC4-4BA3-A895-FF1E881113F6}"/>
              </a:ext>
            </a:extLst>
          </p:cNvPr>
          <p:cNvSpPr>
            <a:spLocks noGrp="1"/>
          </p:cNvSpPr>
          <p:nvPr>
            <p:ph type="ftr" sz="quarter" idx="11"/>
          </p:nvPr>
        </p:nvSpPr>
        <p:spPr/>
        <p:txBody>
          <a:bodyPr/>
          <a:lstStyle/>
          <a:p>
            <a:r>
              <a:rPr lang="en-US"/>
              <a:t>Free Multipurpose Presentation Template – Made with      by Showeet</a:t>
            </a:r>
            <a:endParaRPr lang="en-US" dirty="0"/>
          </a:p>
        </p:txBody>
      </p:sp>
      <p:sp>
        <p:nvSpPr>
          <p:cNvPr id="5" name="Slide Number Placeholder 4">
            <a:extLst>
              <a:ext uri="{FF2B5EF4-FFF2-40B4-BE49-F238E27FC236}">
                <a16:creationId xmlns:a16="http://schemas.microsoft.com/office/drawing/2014/main" id="{149BE3E2-582D-4850-A906-DABAF86780FE}"/>
              </a:ext>
            </a:extLst>
          </p:cNvPr>
          <p:cNvSpPr>
            <a:spLocks noGrp="1"/>
          </p:cNvSpPr>
          <p:nvPr>
            <p:ph type="sldNum" sz="quarter" idx="12"/>
          </p:nvPr>
        </p:nvSpPr>
        <p:spPr/>
        <p:txBody>
          <a:bodyPr/>
          <a:lstStyle/>
          <a:p>
            <a:fld id="{5F0F63B7-4FB4-4E2A-B819-D713A3D928AD}" type="slidenum">
              <a:rPr lang="en-US" smtClean="0"/>
              <a:pPr/>
              <a:t>‹#›</a:t>
            </a:fld>
            <a:endParaRPr lang="en-US"/>
          </a:p>
        </p:txBody>
      </p:sp>
      <p:sp>
        <p:nvSpPr>
          <p:cNvPr id="6" name="Title 1">
            <a:extLst>
              <a:ext uri="{FF2B5EF4-FFF2-40B4-BE49-F238E27FC236}">
                <a16:creationId xmlns:a16="http://schemas.microsoft.com/office/drawing/2014/main" id="{2C194FD6-4C89-4206-ADD4-40BF579FF341}"/>
              </a:ext>
            </a:extLst>
          </p:cNvPr>
          <p:cNvSpPr>
            <a:spLocks noGrp="1"/>
          </p:cNvSpPr>
          <p:nvPr>
            <p:ph type="title"/>
          </p:nvPr>
        </p:nvSpPr>
        <p:spPr>
          <a:xfrm>
            <a:off x="838200" y="278958"/>
            <a:ext cx="10515600" cy="840230"/>
          </a:xfrm>
        </p:spPr>
        <p:txBody>
          <a:bodyPr lIns="0" rIns="0" anchor="b">
            <a:spAutoFit/>
          </a:bodyPr>
          <a:lstStyle>
            <a:lvl1pPr>
              <a:defRPr sz="5400"/>
            </a:lvl1pPr>
          </a:lstStyle>
          <a:p>
            <a:r>
              <a:rPr lang="en-US"/>
              <a:t>Click to edit Master title style</a:t>
            </a:r>
          </a:p>
        </p:txBody>
      </p:sp>
      <p:sp>
        <p:nvSpPr>
          <p:cNvPr id="7" name="Text Placeholder 7">
            <a:extLst>
              <a:ext uri="{FF2B5EF4-FFF2-40B4-BE49-F238E27FC236}">
                <a16:creationId xmlns:a16="http://schemas.microsoft.com/office/drawing/2014/main" id="{B8F5FA44-1BA4-41E7-979F-6BA70C61B0F1}"/>
              </a:ext>
            </a:extLst>
          </p:cNvPr>
          <p:cNvSpPr>
            <a:spLocks noGrp="1"/>
          </p:cNvSpPr>
          <p:nvPr>
            <p:ph type="body" sz="quarter" idx="13"/>
          </p:nvPr>
        </p:nvSpPr>
        <p:spPr>
          <a:xfrm>
            <a:off x="838200" y="1119188"/>
            <a:ext cx="10515599" cy="552450"/>
          </a:xfrm>
        </p:spPr>
        <p:txBody>
          <a:bodyPr lIns="45720" rIns="0">
            <a:normAutofit/>
          </a:bodyPr>
          <a:lstStyle>
            <a:lvl1pPr marL="0" indent="0">
              <a:buNone/>
              <a:defRPr sz="2400">
                <a:solidFill>
                  <a:schemeClr val="accent2"/>
                </a:solidFill>
              </a:defRPr>
            </a:lvl1pPr>
          </a:lstStyle>
          <a:p>
            <a:pPr lvl="0"/>
            <a:endParaRPr lang="en-US"/>
          </a:p>
        </p:txBody>
      </p:sp>
      <p:sp>
        <p:nvSpPr>
          <p:cNvPr id="9" name="Picture Placeholder 8">
            <a:extLst>
              <a:ext uri="{FF2B5EF4-FFF2-40B4-BE49-F238E27FC236}">
                <a16:creationId xmlns:a16="http://schemas.microsoft.com/office/drawing/2014/main" id="{B85BF6E7-F941-4B99-A7CB-C81AD0A20263}"/>
              </a:ext>
            </a:extLst>
          </p:cNvPr>
          <p:cNvSpPr>
            <a:spLocks noGrp="1"/>
          </p:cNvSpPr>
          <p:nvPr>
            <p:ph type="pic" sz="quarter" idx="14"/>
          </p:nvPr>
        </p:nvSpPr>
        <p:spPr>
          <a:xfrm>
            <a:off x="838200" y="1870073"/>
            <a:ext cx="2395728" cy="2395728"/>
          </a:xfrm>
        </p:spPr>
        <p:txBody>
          <a:bodyPr>
            <a:normAutofit/>
          </a:bodyPr>
          <a:lstStyle>
            <a:lvl1pPr>
              <a:defRPr sz="2000"/>
            </a:lvl1pPr>
          </a:lstStyle>
          <a:p>
            <a:endParaRPr lang="en-US"/>
          </a:p>
        </p:txBody>
      </p:sp>
      <p:sp>
        <p:nvSpPr>
          <p:cNvPr id="14" name="Text Placeholder 12">
            <a:extLst>
              <a:ext uri="{FF2B5EF4-FFF2-40B4-BE49-F238E27FC236}">
                <a16:creationId xmlns:a16="http://schemas.microsoft.com/office/drawing/2014/main" id="{28A15DE6-6FF2-4AA1-A5A4-37B04FE01385}"/>
              </a:ext>
            </a:extLst>
          </p:cNvPr>
          <p:cNvSpPr>
            <a:spLocks noGrp="1"/>
          </p:cNvSpPr>
          <p:nvPr>
            <p:ph type="body" sz="quarter" idx="18" hasCustomPrompt="1"/>
          </p:nvPr>
        </p:nvSpPr>
        <p:spPr>
          <a:xfrm>
            <a:off x="838200" y="4314570"/>
            <a:ext cx="2395728" cy="306387"/>
          </a:xfrm>
          <a:noFill/>
        </p:spPr>
        <p:txBody>
          <a:bodyPr anchor="ctr">
            <a:noAutofit/>
          </a:bodyPr>
          <a:lstStyle>
            <a:lvl1pPr marL="0" indent="0" algn="ctr">
              <a:buNone/>
              <a:defRPr sz="1600" b="1">
                <a:solidFill>
                  <a:schemeClr val="tx1"/>
                </a:solidFill>
              </a:defRPr>
            </a:lvl1pPr>
          </a:lstStyle>
          <a:p>
            <a:pPr lvl="0"/>
            <a:r>
              <a:rPr lang="en-US" dirty="0"/>
              <a:t>Name</a:t>
            </a:r>
          </a:p>
        </p:txBody>
      </p:sp>
      <p:sp>
        <p:nvSpPr>
          <p:cNvPr id="21" name="Text Placeholder 25">
            <a:extLst>
              <a:ext uri="{FF2B5EF4-FFF2-40B4-BE49-F238E27FC236}">
                <a16:creationId xmlns:a16="http://schemas.microsoft.com/office/drawing/2014/main" id="{3D281A20-DF4D-40DD-ABF4-C426341BDCC0}"/>
              </a:ext>
            </a:extLst>
          </p:cNvPr>
          <p:cNvSpPr>
            <a:spLocks noGrp="1"/>
          </p:cNvSpPr>
          <p:nvPr>
            <p:ph type="body" sz="quarter" idx="19"/>
          </p:nvPr>
        </p:nvSpPr>
        <p:spPr>
          <a:xfrm>
            <a:off x="838199" y="4767263"/>
            <a:ext cx="2395728" cy="1294870"/>
          </a:xfrm>
        </p:spPr>
        <p:txBody>
          <a:bodyPr>
            <a:normAutofit/>
          </a:bodyPr>
          <a:lstStyle>
            <a:lvl1pPr marL="0" indent="0" algn="ctr">
              <a:buNone/>
              <a:defRPr sz="1400"/>
            </a:lvl1pPr>
          </a:lstStyle>
          <a:p>
            <a:pPr lvl="0"/>
            <a:endParaRPr lang="en-US" dirty="0"/>
          </a:p>
        </p:txBody>
      </p:sp>
      <p:sp>
        <p:nvSpPr>
          <p:cNvPr id="22" name="Picture Placeholder 8">
            <a:extLst>
              <a:ext uri="{FF2B5EF4-FFF2-40B4-BE49-F238E27FC236}">
                <a16:creationId xmlns:a16="http://schemas.microsoft.com/office/drawing/2014/main" id="{A7485B54-84B2-46E5-8C04-B5DDDFBE002E}"/>
              </a:ext>
            </a:extLst>
          </p:cNvPr>
          <p:cNvSpPr>
            <a:spLocks noGrp="1"/>
          </p:cNvSpPr>
          <p:nvPr>
            <p:ph type="pic" sz="quarter" idx="20"/>
          </p:nvPr>
        </p:nvSpPr>
        <p:spPr>
          <a:xfrm>
            <a:off x="3545946" y="1870073"/>
            <a:ext cx="2395728" cy="2395728"/>
          </a:xfrm>
        </p:spPr>
        <p:txBody>
          <a:bodyPr>
            <a:normAutofit/>
          </a:bodyPr>
          <a:lstStyle>
            <a:lvl1pPr>
              <a:defRPr sz="2000"/>
            </a:lvl1pPr>
          </a:lstStyle>
          <a:p>
            <a:endParaRPr lang="en-US"/>
          </a:p>
        </p:txBody>
      </p:sp>
      <p:sp>
        <p:nvSpPr>
          <p:cNvPr id="23" name="Text Placeholder 12">
            <a:extLst>
              <a:ext uri="{FF2B5EF4-FFF2-40B4-BE49-F238E27FC236}">
                <a16:creationId xmlns:a16="http://schemas.microsoft.com/office/drawing/2014/main" id="{5FF42594-7BA6-4A93-9A6C-B9BC4C9D9A82}"/>
              </a:ext>
            </a:extLst>
          </p:cNvPr>
          <p:cNvSpPr>
            <a:spLocks noGrp="1"/>
          </p:cNvSpPr>
          <p:nvPr>
            <p:ph type="body" sz="quarter" idx="21" hasCustomPrompt="1"/>
          </p:nvPr>
        </p:nvSpPr>
        <p:spPr>
          <a:xfrm>
            <a:off x="3545946" y="4314570"/>
            <a:ext cx="2395728" cy="306387"/>
          </a:xfrm>
          <a:noFill/>
        </p:spPr>
        <p:txBody>
          <a:bodyPr anchor="ctr">
            <a:noAutofit/>
          </a:bodyPr>
          <a:lstStyle>
            <a:lvl1pPr marL="0" indent="0" algn="ctr">
              <a:buNone/>
              <a:defRPr sz="1600" b="1">
                <a:solidFill>
                  <a:schemeClr val="tx1"/>
                </a:solidFill>
              </a:defRPr>
            </a:lvl1pPr>
          </a:lstStyle>
          <a:p>
            <a:pPr lvl="0"/>
            <a:r>
              <a:rPr lang="en-US" dirty="0"/>
              <a:t>Name</a:t>
            </a:r>
          </a:p>
        </p:txBody>
      </p:sp>
      <p:sp>
        <p:nvSpPr>
          <p:cNvPr id="24" name="Text Placeholder 25">
            <a:extLst>
              <a:ext uri="{FF2B5EF4-FFF2-40B4-BE49-F238E27FC236}">
                <a16:creationId xmlns:a16="http://schemas.microsoft.com/office/drawing/2014/main" id="{F3825365-A42D-4404-8B23-10AA2D7D8ECE}"/>
              </a:ext>
            </a:extLst>
          </p:cNvPr>
          <p:cNvSpPr>
            <a:spLocks noGrp="1"/>
          </p:cNvSpPr>
          <p:nvPr>
            <p:ph type="body" sz="quarter" idx="22"/>
          </p:nvPr>
        </p:nvSpPr>
        <p:spPr>
          <a:xfrm>
            <a:off x="3545945" y="4767263"/>
            <a:ext cx="2395728" cy="1294870"/>
          </a:xfrm>
        </p:spPr>
        <p:txBody>
          <a:bodyPr>
            <a:normAutofit/>
          </a:bodyPr>
          <a:lstStyle>
            <a:lvl1pPr marL="0" indent="0" algn="ctr">
              <a:buNone/>
              <a:defRPr sz="1400"/>
            </a:lvl1pPr>
          </a:lstStyle>
          <a:p>
            <a:pPr lvl="0"/>
            <a:endParaRPr lang="en-US" dirty="0"/>
          </a:p>
        </p:txBody>
      </p:sp>
      <p:sp>
        <p:nvSpPr>
          <p:cNvPr id="25" name="Picture Placeholder 8">
            <a:extLst>
              <a:ext uri="{FF2B5EF4-FFF2-40B4-BE49-F238E27FC236}">
                <a16:creationId xmlns:a16="http://schemas.microsoft.com/office/drawing/2014/main" id="{588C29AA-6DBE-498E-85C4-7531E0FD88ED}"/>
              </a:ext>
            </a:extLst>
          </p:cNvPr>
          <p:cNvSpPr>
            <a:spLocks noGrp="1"/>
          </p:cNvSpPr>
          <p:nvPr>
            <p:ph type="pic" sz="quarter" idx="23"/>
          </p:nvPr>
        </p:nvSpPr>
        <p:spPr>
          <a:xfrm>
            <a:off x="6253692" y="1870073"/>
            <a:ext cx="2395728" cy="2395728"/>
          </a:xfrm>
        </p:spPr>
        <p:txBody>
          <a:bodyPr>
            <a:normAutofit/>
          </a:bodyPr>
          <a:lstStyle>
            <a:lvl1pPr>
              <a:defRPr sz="2000"/>
            </a:lvl1pPr>
          </a:lstStyle>
          <a:p>
            <a:endParaRPr lang="en-US"/>
          </a:p>
        </p:txBody>
      </p:sp>
      <p:sp>
        <p:nvSpPr>
          <p:cNvPr id="26" name="Text Placeholder 12">
            <a:extLst>
              <a:ext uri="{FF2B5EF4-FFF2-40B4-BE49-F238E27FC236}">
                <a16:creationId xmlns:a16="http://schemas.microsoft.com/office/drawing/2014/main" id="{C78305B9-09FC-4069-8F86-0D8517101B8D}"/>
              </a:ext>
            </a:extLst>
          </p:cNvPr>
          <p:cNvSpPr>
            <a:spLocks noGrp="1"/>
          </p:cNvSpPr>
          <p:nvPr>
            <p:ph type="body" sz="quarter" idx="24" hasCustomPrompt="1"/>
          </p:nvPr>
        </p:nvSpPr>
        <p:spPr>
          <a:xfrm>
            <a:off x="6253692" y="4314570"/>
            <a:ext cx="2395728" cy="306387"/>
          </a:xfrm>
          <a:noFill/>
        </p:spPr>
        <p:txBody>
          <a:bodyPr anchor="ctr">
            <a:noAutofit/>
          </a:bodyPr>
          <a:lstStyle>
            <a:lvl1pPr marL="0" indent="0" algn="ctr">
              <a:buNone/>
              <a:defRPr sz="1600" b="1">
                <a:solidFill>
                  <a:schemeClr val="tx1"/>
                </a:solidFill>
              </a:defRPr>
            </a:lvl1pPr>
          </a:lstStyle>
          <a:p>
            <a:pPr lvl="0"/>
            <a:r>
              <a:rPr lang="en-US" dirty="0"/>
              <a:t>Name</a:t>
            </a:r>
          </a:p>
        </p:txBody>
      </p:sp>
      <p:sp>
        <p:nvSpPr>
          <p:cNvPr id="27" name="Text Placeholder 25">
            <a:extLst>
              <a:ext uri="{FF2B5EF4-FFF2-40B4-BE49-F238E27FC236}">
                <a16:creationId xmlns:a16="http://schemas.microsoft.com/office/drawing/2014/main" id="{84CFD39A-5861-4D66-A11E-8A2A9CBF1804}"/>
              </a:ext>
            </a:extLst>
          </p:cNvPr>
          <p:cNvSpPr>
            <a:spLocks noGrp="1"/>
          </p:cNvSpPr>
          <p:nvPr>
            <p:ph type="body" sz="quarter" idx="25"/>
          </p:nvPr>
        </p:nvSpPr>
        <p:spPr>
          <a:xfrm>
            <a:off x="6253691" y="4767263"/>
            <a:ext cx="2395728" cy="1294870"/>
          </a:xfrm>
        </p:spPr>
        <p:txBody>
          <a:bodyPr>
            <a:normAutofit/>
          </a:bodyPr>
          <a:lstStyle>
            <a:lvl1pPr marL="0" indent="0" algn="ctr">
              <a:buNone/>
              <a:defRPr sz="1400"/>
            </a:lvl1pPr>
          </a:lstStyle>
          <a:p>
            <a:pPr lvl="0"/>
            <a:endParaRPr lang="en-US"/>
          </a:p>
        </p:txBody>
      </p:sp>
      <p:sp>
        <p:nvSpPr>
          <p:cNvPr id="28" name="Picture Placeholder 8">
            <a:extLst>
              <a:ext uri="{FF2B5EF4-FFF2-40B4-BE49-F238E27FC236}">
                <a16:creationId xmlns:a16="http://schemas.microsoft.com/office/drawing/2014/main" id="{F948C41A-51BD-4008-8F4A-8C12C21E9D63}"/>
              </a:ext>
            </a:extLst>
          </p:cNvPr>
          <p:cNvSpPr>
            <a:spLocks noGrp="1"/>
          </p:cNvSpPr>
          <p:nvPr>
            <p:ph type="pic" sz="quarter" idx="26"/>
          </p:nvPr>
        </p:nvSpPr>
        <p:spPr>
          <a:xfrm>
            <a:off x="8961437" y="1870073"/>
            <a:ext cx="2395728" cy="2395728"/>
          </a:xfrm>
        </p:spPr>
        <p:txBody>
          <a:bodyPr>
            <a:normAutofit/>
          </a:bodyPr>
          <a:lstStyle>
            <a:lvl1pPr>
              <a:defRPr sz="2000"/>
            </a:lvl1pPr>
          </a:lstStyle>
          <a:p>
            <a:endParaRPr lang="en-US"/>
          </a:p>
        </p:txBody>
      </p:sp>
      <p:sp>
        <p:nvSpPr>
          <p:cNvPr id="29" name="Text Placeholder 12">
            <a:extLst>
              <a:ext uri="{FF2B5EF4-FFF2-40B4-BE49-F238E27FC236}">
                <a16:creationId xmlns:a16="http://schemas.microsoft.com/office/drawing/2014/main" id="{F8B4926A-635A-4E63-8A09-69BE2C83AA1E}"/>
              </a:ext>
            </a:extLst>
          </p:cNvPr>
          <p:cNvSpPr>
            <a:spLocks noGrp="1"/>
          </p:cNvSpPr>
          <p:nvPr>
            <p:ph type="body" sz="quarter" idx="27" hasCustomPrompt="1"/>
          </p:nvPr>
        </p:nvSpPr>
        <p:spPr>
          <a:xfrm>
            <a:off x="8961437" y="4314570"/>
            <a:ext cx="2395728" cy="306387"/>
          </a:xfrm>
          <a:noFill/>
        </p:spPr>
        <p:txBody>
          <a:bodyPr anchor="ctr">
            <a:noAutofit/>
          </a:bodyPr>
          <a:lstStyle>
            <a:lvl1pPr marL="0" indent="0" algn="ctr">
              <a:buNone/>
              <a:defRPr sz="1600" b="1">
                <a:solidFill>
                  <a:schemeClr val="tx1"/>
                </a:solidFill>
              </a:defRPr>
            </a:lvl1pPr>
          </a:lstStyle>
          <a:p>
            <a:pPr lvl="0"/>
            <a:r>
              <a:rPr lang="en-US" dirty="0"/>
              <a:t>Name</a:t>
            </a:r>
          </a:p>
        </p:txBody>
      </p:sp>
      <p:sp>
        <p:nvSpPr>
          <p:cNvPr id="30" name="Text Placeholder 25">
            <a:extLst>
              <a:ext uri="{FF2B5EF4-FFF2-40B4-BE49-F238E27FC236}">
                <a16:creationId xmlns:a16="http://schemas.microsoft.com/office/drawing/2014/main" id="{4A9A4FB5-8453-4256-B8FD-AEFA0A572C26}"/>
              </a:ext>
            </a:extLst>
          </p:cNvPr>
          <p:cNvSpPr>
            <a:spLocks noGrp="1"/>
          </p:cNvSpPr>
          <p:nvPr>
            <p:ph type="body" sz="quarter" idx="28"/>
          </p:nvPr>
        </p:nvSpPr>
        <p:spPr>
          <a:xfrm>
            <a:off x="8961436" y="4767263"/>
            <a:ext cx="2395728" cy="1294870"/>
          </a:xfrm>
        </p:spPr>
        <p:txBody>
          <a:bodyPr>
            <a:normAutofit/>
          </a:bodyPr>
          <a:lstStyle>
            <a:lvl1pPr marL="0" indent="0" algn="ctr">
              <a:buNone/>
              <a:defRPr sz="1400"/>
            </a:lvl1pPr>
          </a:lstStyle>
          <a:p>
            <a:pPr lvl="0"/>
            <a:endParaRPr lang="en-US"/>
          </a:p>
        </p:txBody>
      </p:sp>
      <p:sp>
        <p:nvSpPr>
          <p:cNvPr id="31" name="Freeform 290">
            <a:extLst>
              <a:ext uri="{FF2B5EF4-FFF2-40B4-BE49-F238E27FC236}">
                <a16:creationId xmlns:a16="http://schemas.microsoft.com/office/drawing/2014/main" id="{D5A13564-05F2-4F14-80B5-397190D63459}"/>
              </a:ext>
            </a:extLst>
          </p:cNvPr>
          <p:cNvSpPr/>
          <p:nvPr userDrawn="1"/>
        </p:nvSpPr>
        <p:spPr>
          <a:xfrm>
            <a:off x="7532071" y="6473779"/>
            <a:ext cx="152053" cy="130265"/>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cxnSp>
        <p:nvCxnSpPr>
          <p:cNvPr id="8" name="Straight Connector 7">
            <a:extLst>
              <a:ext uri="{FF2B5EF4-FFF2-40B4-BE49-F238E27FC236}">
                <a16:creationId xmlns:a16="http://schemas.microsoft.com/office/drawing/2014/main" id="{DCAB5586-97B8-42A2-8D97-DCC0027CD149}"/>
              </a:ext>
            </a:extLst>
          </p:cNvPr>
          <p:cNvCxnSpPr>
            <a:cxnSpLocks/>
          </p:cNvCxnSpPr>
          <p:nvPr userDrawn="1"/>
        </p:nvCxnSpPr>
        <p:spPr>
          <a:xfrm>
            <a:off x="838201" y="4694110"/>
            <a:ext cx="2395728" cy="0"/>
          </a:xfrm>
          <a:prstGeom prst="line">
            <a:avLst/>
          </a:prstGeom>
          <a:ln w="12700"/>
        </p:spPr>
        <p:style>
          <a:lnRef idx="1">
            <a:schemeClr val="accent5"/>
          </a:lnRef>
          <a:fillRef idx="0">
            <a:schemeClr val="accent5"/>
          </a:fillRef>
          <a:effectRef idx="0">
            <a:schemeClr val="accent5"/>
          </a:effectRef>
          <a:fontRef idx="minor">
            <a:schemeClr val="tx1"/>
          </a:fontRef>
        </p:style>
      </p:cxnSp>
      <p:cxnSp>
        <p:nvCxnSpPr>
          <p:cNvPr id="32" name="Straight Connector 31">
            <a:extLst>
              <a:ext uri="{FF2B5EF4-FFF2-40B4-BE49-F238E27FC236}">
                <a16:creationId xmlns:a16="http://schemas.microsoft.com/office/drawing/2014/main" id="{A28E8CA8-AF9F-42BC-B07B-935810BD9BF6}"/>
              </a:ext>
            </a:extLst>
          </p:cNvPr>
          <p:cNvCxnSpPr>
            <a:cxnSpLocks/>
          </p:cNvCxnSpPr>
          <p:nvPr userDrawn="1"/>
        </p:nvCxnSpPr>
        <p:spPr>
          <a:xfrm>
            <a:off x="3545947" y="4694110"/>
            <a:ext cx="2395728" cy="0"/>
          </a:xfrm>
          <a:prstGeom prst="line">
            <a:avLst/>
          </a:prstGeom>
          <a:ln w="12700"/>
        </p:spPr>
        <p:style>
          <a:lnRef idx="1">
            <a:schemeClr val="accent5"/>
          </a:lnRef>
          <a:fillRef idx="0">
            <a:schemeClr val="accent5"/>
          </a:fillRef>
          <a:effectRef idx="0">
            <a:schemeClr val="accent5"/>
          </a:effectRef>
          <a:fontRef idx="minor">
            <a:schemeClr val="tx1"/>
          </a:fontRef>
        </p:style>
      </p:cxnSp>
      <p:cxnSp>
        <p:nvCxnSpPr>
          <p:cNvPr id="33" name="Straight Connector 32">
            <a:extLst>
              <a:ext uri="{FF2B5EF4-FFF2-40B4-BE49-F238E27FC236}">
                <a16:creationId xmlns:a16="http://schemas.microsoft.com/office/drawing/2014/main" id="{431D03DC-6E18-449E-BCEF-CFE7F02F08E0}"/>
              </a:ext>
            </a:extLst>
          </p:cNvPr>
          <p:cNvCxnSpPr>
            <a:cxnSpLocks/>
          </p:cNvCxnSpPr>
          <p:nvPr userDrawn="1"/>
        </p:nvCxnSpPr>
        <p:spPr>
          <a:xfrm>
            <a:off x="6253693" y="4694110"/>
            <a:ext cx="2395728" cy="0"/>
          </a:xfrm>
          <a:prstGeom prst="line">
            <a:avLst/>
          </a:prstGeom>
          <a:ln w="12700"/>
        </p:spPr>
        <p:style>
          <a:lnRef idx="1">
            <a:schemeClr val="accent5"/>
          </a:lnRef>
          <a:fillRef idx="0">
            <a:schemeClr val="accent5"/>
          </a:fillRef>
          <a:effectRef idx="0">
            <a:schemeClr val="accent5"/>
          </a:effectRef>
          <a:fontRef idx="minor">
            <a:schemeClr val="tx1"/>
          </a:fontRef>
        </p:style>
      </p:cxnSp>
      <p:cxnSp>
        <p:nvCxnSpPr>
          <p:cNvPr id="34" name="Straight Connector 33">
            <a:extLst>
              <a:ext uri="{FF2B5EF4-FFF2-40B4-BE49-F238E27FC236}">
                <a16:creationId xmlns:a16="http://schemas.microsoft.com/office/drawing/2014/main" id="{4DE00DB8-35AF-41BD-A18C-614FE852E04B}"/>
              </a:ext>
            </a:extLst>
          </p:cNvPr>
          <p:cNvCxnSpPr>
            <a:cxnSpLocks/>
          </p:cNvCxnSpPr>
          <p:nvPr userDrawn="1"/>
        </p:nvCxnSpPr>
        <p:spPr>
          <a:xfrm>
            <a:off x="8961438" y="4694110"/>
            <a:ext cx="2395728" cy="0"/>
          </a:xfrm>
          <a:prstGeom prst="line">
            <a:avLst/>
          </a:prstGeom>
          <a:ln w="12700"/>
        </p:spPr>
        <p:style>
          <a:lnRef idx="1">
            <a:schemeClr val="accent5"/>
          </a:lnRef>
          <a:fillRef idx="0">
            <a:schemeClr val="accent5"/>
          </a:fillRef>
          <a:effectRef idx="0">
            <a:schemeClr val="accent5"/>
          </a:effectRef>
          <a:fontRef idx="minor">
            <a:schemeClr val="tx1"/>
          </a:fontRef>
        </p:style>
      </p:cxnSp>
    </p:spTree>
    <p:extLst>
      <p:ext uri="{BB962C8B-B14F-4D97-AF65-F5344CB8AC3E}">
        <p14:creationId xmlns:p14="http://schemas.microsoft.com/office/powerpoint/2010/main" val="4113914680"/>
      </p:ext>
    </p:extLst>
  </p:cSld>
  <p:clrMapOvr>
    <a:masterClrMapping/>
  </p:clrMapOvr>
</p:sldLayout>
</file>

<file path=ppt/slideLayouts/slideLayout63.xml><?xml version="1.0" encoding="utf-8"?>
<p:sldLayout xmlns:a="http://schemas.openxmlformats.org/drawingml/2006/main" xmlns:r="http://schemas.openxmlformats.org/officeDocument/2006/relationships" xmlns:p="http://schemas.openxmlformats.org/presentationml/2006/main" preserve="1" userDrawn="1">
  <p:cSld name="63">
    <p:spTree>
      <p:nvGrpSpPr>
        <p:cNvPr id="1" name=""/>
        <p:cNvGrpSpPr/>
        <p:nvPr/>
      </p:nvGrpSpPr>
      <p:grpSpPr>
        <a:xfrm>
          <a:off x="0" y="0"/>
          <a:ext cx="0" cy="0"/>
          <a:chOff x="0" y="0"/>
          <a:chExt cx="0" cy="0"/>
        </a:xfrm>
      </p:grpSpPr>
      <p:sp>
        <p:nvSpPr>
          <p:cNvPr id="3" name="Date Placeholder 2">
            <a:extLst>
              <a:ext uri="{FF2B5EF4-FFF2-40B4-BE49-F238E27FC236}">
                <a16:creationId xmlns:a16="http://schemas.microsoft.com/office/drawing/2014/main" id="{9CF3A537-91B5-4F6B-83B1-DBCF93C89DD1}"/>
              </a:ext>
            </a:extLst>
          </p:cNvPr>
          <p:cNvSpPr>
            <a:spLocks noGrp="1"/>
          </p:cNvSpPr>
          <p:nvPr>
            <p:ph type="dt" sz="half" idx="10"/>
          </p:nvPr>
        </p:nvSpPr>
        <p:spPr/>
        <p:txBody>
          <a:bodyPr/>
          <a:lstStyle/>
          <a:p>
            <a:r>
              <a:rPr lang="en-US"/>
              <a:t>Ōkī</a:t>
            </a:r>
          </a:p>
        </p:txBody>
      </p:sp>
      <p:sp>
        <p:nvSpPr>
          <p:cNvPr id="4" name="Footer Placeholder 3">
            <a:extLst>
              <a:ext uri="{FF2B5EF4-FFF2-40B4-BE49-F238E27FC236}">
                <a16:creationId xmlns:a16="http://schemas.microsoft.com/office/drawing/2014/main" id="{A69097C6-8EC4-4BA3-A895-FF1E881113F6}"/>
              </a:ext>
            </a:extLst>
          </p:cNvPr>
          <p:cNvSpPr>
            <a:spLocks noGrp="1"/>
          </p:cNvSpPr>
          <p:nvPr>
            <p:ph type="ftr" sz="quarter" idx="11"/>
          </p:nvPr>
        </p:nvSpPr>
        <p:spPr/>
        <p:txBody>
          <a:bodyPr/>
          <a:lstStyle/>
          <a:p>
            <a:r>
              <a:rPr lang="en-US"/>
              <a:t>Free Multipurpose Presentation Template – Made with      by Showeet</a:t>
            </a:r>
            <a:endParaRPr lang="en-US" dirty="0"/>
          </a:p>
        </p:txBody>
      </p:sp>
      <p:sp>
        <p:nvSpPr>
          <p:cNvPr id="5" name="Slide Number Placeholder 4">
            <a:extLst>
              <a:ext uri="{FF2B5EF4-FFF2-40B4-BE49-F238E27FC236}">
                <a16:creationId xmlns:a16="http://schemas.microsoft.com/office/drawing/2014/main" id="{149BE3E2-582D-4850-A906-DABAF86780FE}"/>
              </a:ext>
            </a:extLst>
          </p:cNvPr>
          <p:cNvSpPr>
            <a:spLocks noGrp="1"/>
          </p:cNvSpPr>
          <p:nvPr>
            <p:ph type="sldNum" sz="quarter" idx="12"/>
          </p:nvPr>
        </p:nvSpPr>
        <p:spPr/>
        <p:txBody>
          <a:bodyPr/>
          <a:lstStyle/>
          <a:p>
            <a:fld id="{5F0F63B7-4FB4-4E2A-B819-D713A3D928AD}" type="slidenum">
              <a:rPr lang="en-US" smtClean="0"/>
              <a:pPr/>
              <a:t>‹#›</a:t>
            </a:fld>
            <a:endParaRPr lang="en-US"/>
          </a:p>
        </p:txBody>
      </p:sp>
      <p:sp>
        <p:nvSpPr>
          <p:cNvPr id="6" name="Title 1">
            <a:extLst>
              <a:ext uri="{FF2B5EF4-FFF2-40B4-BE49-F238E27FC236}">
                <a16:creationId xmlns:a16="http://schemas.microsoft.com/office/drawing/2014/main" id="{2C194FD6-4C89-4206-ADD4-40BF579FF341}"/>
              </a:ext>
            </a:extLst>
          </p:cNvPr>
          <p:cNvSpPr>
            <a:spLocks noGrp="1"/>
          </p:cNvSpPr>
          <p:nvPr>
            <p:ph type="title"/>
          </p:nvPr>
        </p:nvSpPr>
        <p:spPr>
          <a:xfrm>
            <a:off x="838200" y="278958"/>
            <a:ext cx="10515600" cy="840230"/>
          </a:xfrm>
        </p:spPr>
        <p:txBody>
          <a:bodyPr lIns="0" rIns="0" anchor="b">
            <a:spAutoFit/>
          </a:bodyPr>
          <a:lstStyle>
            <a:lvl1pPr>
              <a:defRPr sz="5400"/>
            </a:lvl1pPr>
          </a:lstStyle>
          <a:p>
            <a:r>
              <a:rPr lang="en-US"/>
              <a:t>Click to edit Master title style</a:t>
            </a:r>
          </a:p>
        </p:txBody>
      </p:sp>
      <p:sp>
        <p:nvSpPr>
          <p:cNvPr id="7" name="Text Placeholder 7">
            <a:extLst>
              <a:ext uri="{FF2B5EF4-FFF2-40B4-BE49-F238E27FC236}">
                <a16:creationId xmlns:a16="http://schemas.microsoft.com/office/drawing/2014/main" id="{B8F5FA44-1BA4-41E7-979F-6BA70C61B0F1}"/>
              </a:ext>
            </a:extLst>
          </p:cNvPr>
          <p:cNvSpPr>
            <a:spLocks noGrp="1"/>
          </p:cNvSpPr>
          <p:nvPr>
            <p:ph type="body" sz="quarter" idx="13"/>
          </p:nvPr>
        </p:nvSpPr>
        <p:spPr>
          <a:xfrm>
            <a:off x="838200" y="1119188"/>
            <a:ext cx="10515599" cy="552450"/>
          </a:xfrm>
        </p:spPr>
        <p:txBody>
          <a:bodyPr lIns="45720" rIns="0">
            <a:normAutofit/>
          </a:bodyPr>
          <a:lstStyle>
            <a:lvl1pPr marL="0" indent="0">
              <a:buNone/>
              <a:defRPr sz="2400">
                <a:solidFill>
                  <a:schemeClr val="accent2"/>
                </a:solidFill>
              </a:defRPr>
            </a:lvl1pPr>
          </a:lstStyle>
          <a:p>
            <a:pPr lvl="0"/>
            <a:endParaRPr lang="en-US"/>
          </a:p>
        </p:txBody>
      </p:sp>
      <p:sp>
        <p:nvSpPr>
          <p:cNvPr id="9" name="Picture Placeholder 8">
            <a:extLst>
              <a:ext uri="{FF2B5EF4-FFF2-40B4-BE49-F238E27FC236}">
                <a16:creationId xmlns:a16="http://schemas.microsoft.com/office/drawing/2014/main" id="{B85BF6E7-F941-4B99-A7CB-C81AD0A20263}"/>
              </a:ext>
            </a:extLst>
          </p:cNvPr>
          <p:cNvSpPr>
            <a:spLocks noGrp="1"/>
          </p:cNvSpPr>
          <p:nvPr>
            <p:ph type="pic" sz="quarter" idx="14"/>
          </p:nvPr>
        </p:nvSpPr>
        <p:spPr>
          <a:xfrm>
            <a:off x="838199" y="1870073"/>
            <a:ext cx="2395728" cy="2395728"/>
          </a:xfrm>
        </p:spPr>
        <p:txBody>
          <a:bodyPr>
            <a:normAutofit/>
          </a:bodyPr>
          <a:lstStyle>
            <a:lvl1pPr>
              <a:defRPr sz="2000"/>
            </a:lvl1pPr>
          </a:lstStyle>
          <a:p>
            <a:endParaRPr lang="en-US"/>
          </a:p>
        </p:txBody>
      </p:sp>
      <p:sp>
        <p:nvSpPr>
          <p:cNvPr id="14" name="Text Placeholder 12">
            <a:extLst>
              <a:ext uri="{FF2B5EF4-FFF2-40B4-BE49-F238E27FC236}">
                <a16:creationId xmlns:a16="http://schemas.microsoft.com/office/drawing/2014/main" id="{28A15DE6-6FF2-4AA1-A5A4-37B04FE01385}"/>
              </a:ext>
            </a:extLst>
          </p:cNvPr>
          <p:cNvSpPr>
            <a:spLocks noGrp="1"/>
          </p:cNvSpPr>
          <p:nvPr>
            <p:ph type="body" sz="quarter" idx="18" hasCustomPrompt="1"/>
          </p:nvPr>
        </p:nvSpPr>
        <p:spPr>
          <a:xfrm>
            <a:off x="1029702" y="4037234"/>
            <a:ext cx="2012723" cy="479297"/>
          </a:xfrm>
          <a:solidFill>
            <a:schemeClr val="accent2"/>
          </a:solidFill>
        </p:spPr>
        <p:txBody>
          <a:bodyPr anchor="ctr">
            <a:noAutofit/>
          </a:bodyPr>
          <a:lstStyle>
            <a:lvl1pPr marL="0" indent="0" algn="ctr">
              <a:buNone/>
              <a:defRPr sz="1400" b="1">
                <a:solidFill>
                  <a:schemeClr val="bg1"/>
                </a:solidFill>
              </a:defRPr>
            </a:lvl1pPr>
          </a:lstStyle>
          <a:p>
            <a:pPr lvl="0"/>
            <a:r>
              <a:rPr lang="en-US" dirty="0"/>
              <a:t>Name</a:t>
            </a:r>
          </a:p>
        </p:txBody>
      </p:sp>
      <p:sp>
        <p:nvSpPr>
          <p:cNvPr id="21" name="Text Placeholder 25">
            <a:extLst>
              <a:ext uri="{FF2B5EF4-FFF2-40B4-BE49-F238E27FC236}">
                <a16:creationId xmlns:a16="http://schemas.microsoft.com/office/drawing/2014/main" id="{3D281A20-DF4D-40DD-ABF4-C426341BDCC0}"/>
              </a:ext>
            </a:extLst>
          </p:cNvPr>
          <p:cNvSpPr>
            <a:spLocks noGrp="1"/>
          </p:cNvSpPr>
          <p:nvPr>
            <p:ph type="body" sz="quarter" idx="19"/>
          </p:nvPr>
        </p:nvSpPr>
        <p:spPr>
          <a:xfrm>
            <a:off x="838199" y="4767263"/>
            <a:ext cx="2395728" cy="1294870"/>
          </a:xfrm>
        </p:spPr>
        <p:txBody>
          <a:bodyPr>
            <a:normAutofit/>
          </a:bodyPr>
          <a:lstStyle>
            <a:lvl1pPr marL="0" indent="0" algn="ctr">
              <a:buNone/>
              <a:defRPr sz="1400"/>
            </a:lvl1pPr>
          </a:lstStyle>
          <a:p>
            <a:pPr lvl="0"/>
            <a:endParaRPr lang="en-US" dirty="0"/>
          </a:p>
        </p:txBody>
      </p:sp>
      <p:sp>
        <p:nvSpPr>
          <p:cNvPr id="22" name="Picture Placeholder 8">
            <a:extLst>
              <a:ext uri="{FF2B5EF4-FFF2-40B4-BE49-F238E27FC236}">
                <a16:creationId xmlns:a16="http://schemas.microsoft.com/office/drawing/2014/main" id="{A7485B54-84B2-46E5-8C04-B5DDDFBE002E}"/>
              </a:ext>
            </a:extLst>
          </p:cNvPr>
          <p:cNvSpPr>
            <a:spLocks noGrp="1"/>
          </p:cNvSpPr>
          <p:nvPr>
            <p:ph type="pic" sz="quarter" idx="20"/>
          </p:nvPr>
        </p:nvSpPr>
        <p:spPr>
          <a:xfrm>
            <a:off x="3545945" y="1870073"/>
            <a:ext cx="2395728" cy="2395728"/>
          </a:xfrm>
        </p:spPr>
        <p:txBody>
          <a:bodyPr>
            <a:normAutofit/>
          </a:bodyPr>
          <a:lstStyle>
            <a:lvl1pPr>
              <a:defRPr sz="2000"/>
            </a:lvl1pPr>
          </a:lstStyle>
          <a:p>
            <a:endParaRPr lang="en-US"/>
          </a:p>
        </p:txBody>
      </p:sp>
      <p:sp>
        <p:nvSpPr>
          <p:cNvPr id="23" name="Text Placeholder 12">
            <a:extLst>
              <a:ext uri="{FF2B5EF4-FFF2-40B4-BE49-F238E27FC236}">
                <a16:creationId xmlns:a16="http://schemas.microsoft.com/office/drawing/2014/main" id="{5FF42594-7BA6-4A93-9A6C-B9BC4C9D9A82}"/>
              </a:ext>
            </a:extLst>
          </p:cNvPr>
          <p:cNvSpPr>
            <a:spLocks noGrp="1"/>
          </p:cNvSpPr>
          <p:nvPr>
            <p:ph type="body" sz="quarter" idx="21" hasCustomPrompt="1"/>
          </p:nvPr>
        </p:nvSpPr>
        <p:spPr>
          <a:xfrm>
            <a:off x="3737448" y="4037234"/>
            <a:ext cx="2012723" cy="479297"/>
          </a:xfrm>
          <a:solidFill>
            <a:schemeClr val="accent2"/>
          </a:solidFill>
        </p:spPr>
        <p:txBody>
          <a:bodyPr anchor="ctr">
            <a:noAutofit/>
          </a:bodyPr>
          <a:lstStyle>
            <a:lvl1pPr marL="0" indent="0" algn="ctr">
              <a:buNone/>
              <a:defRPr sz="1400" b="1">
                <a:solidFill>
                  <a:schemeClr val="bg1"/>
                </a:solidFill>
              </a:defRPr>
            </a:lvl1pPr>
          </a:lstStyle>
          <a:p>
            <a:pPr lvl="0"/>
            <a:r>
              <a:rPr lang="en-US" dirty="0"/>
              <a:t>Name</a:t>
            </a:r>
          </a:p>
        </p:txBody>
      </p:sp>
      <p:sp>
        <p:nvSpPr>
          <p:cNvPr id="24" name="Text Placeholder 25">
            <a:extLst>
              <a:ext uri="{FF2B5EF4-FFF2-40B4-BE49-F238E27FC236}">
                <a16:creationId xmlns:a16="http://schemas.microsoft.com/office/drawing/2014/main" id="{F3825365-A42D-4404-8B23-10AA2D7D8ECE}"/>
              </a:ext>
            </a:extLst>
          </p:cNvPr>
          <p:cNvSpPr>
            <a:spLocks noGrp="1"/>
          </p:cNvSpPr>
          <p:nvPr>
            <p:ph type="body" sz="quarter" idx="22"/>
          </p:nvPr>
        </p:nvSpPr>
        <p:spPr>
          <a:xfrm>
            <a:off x="3545945" y="4767263"/>
            <a:ext cx="2395728" cy="1294870"/>
          </a:xfrm>
        </p:spPr>
        <p:txBody>
          <a:bodyPr>
            <a:normAutofit/>
          </a:bodyPr>
          <a:lstStyle>
            <a:lvl1pPr marL="0" indent="0" algn="ctr">
              <a:buNone/>
              <a:defRPr sz="1400"/>
            </a:lvl1pPr>
          </a:lstStyle>
          <a:p>
            <a:pPr lvl="0"/>
            <a:endParaRPr lang="en-US" dirty="0"/>
          </a:p>
        </p:txBody>
      </p:sp>
      <p:sp>
        <p:nvSpPr>
          <p:cNvPr id="25" name="Picture Placeholder 8">
            <a:extLst>
              <a:ext uri="{FF2B5EF4-FFF2-40B4-BE49-F238E27FC236}">
                <a16:creationId xmlns:a16="http://schemas.microsoft.com/office/drawing/2014/main" id="{588C29AA-6DBE-498E-85C4-7531E0FD88ED}"/>
              </a:ext>
            </a:extLst>
          </p:cNvPr>
          <p:cNvSpPr>
            <a:spLocks noGrp="1"/>
          </p:cNvSpPr>
          <p:nvPr>
            <p:ph type="pic" sz="quarter" idx="23"/>
          </p:nvPr>
        </p:nvSpPr>
        <p:spPr>
          <a:xfrm>
            <a:off x="6253691" y="1870073"/>
            <a:ext cx="2395728" cy="2395728"/>
          </a:xfrm>
        </p:spPr>
        <p:txBody>
          <a:bodyPr>
            <a:normAutofit/>
          </a:bodyPr>
          <a:lstStyle>
            <a:lvl1pPr>
              <a:defRPr sz="2000"/>
            </a:lvl1pPr>
          </a:lstStyle>
          <a:p>
            <a:endParaRPr lang="en-US"/>
          </a:p>
        </p:txBody>
      </p:sp>
      <p:sp>
        <p:nvSpPr>
          <p:cNvPr id="26" name="Text Placeholder 12">
            <a:extLst>
              <a:ext uri="{FF2B5EF4-FFF2-40B4-BE49-F238E27FC236}">
                <a16:creationId xmlns:a16="http://schemas.microsoft.com/office/drawing/2014/main" id="{C78305B9-09FC-4069-8F86-0D8517101B8D}"/>
              </a:ext>
            </a:extLst>
          </p:cNvPr>
          <p:cNvSpPr>
            <a:spLocks noGrp="1"/>
          </p:cNvSpPr>
          <p:nvPr>
            <p:ph type="body" sz="quarter" idx="24" hasCustomPrompt="1"/>
          </p:nvPr>
        </p:nvSpPr>
        <p:spPr>
          <a:xfrm>
            <a:off x="6445194" y="4037234"/>
            <a:ext cx="2012723" cy="479297"/>
          </a:xfrm>
          <a:solidFill>
            <a:schemeClr val="accent2"/>
          </a:solidFill>
        </p:spPr>
        <p:txBody>
          <a:bodyPr anchor="ctr">
            <a:noAutofit/>
          </a:bodyPr>
          <a:lstStyle>
            <a:lvl1pPr marL="0" indent="0" algn="ctr">
              <a:buNone/>
              <a:defRPr sz="1400" b="1">
                <a:solidFill>
                  <a:schemeClr val="bg1"/>
                </a:solidFill>
              </a:defRPr>
            </a:lvl1pPr>
          </a:lstStyle>
          <a:p>
            <a:pPr lvl="0"/>
            <a:r>
              <a:rPr lang="en-US" dirty="0"/>
              <a:t>Name</a:t>
            </a:r>
          </a:p>
        </p:txBody>
      </p:sp>
      <p:sp>
        <p:nvSpPr>
          <p:cNvPr id="27" name="Text Placeholder 25">
            <a:extLst>
              <a:ext uri="{FF2B5EF4-FFF2-40B4-BE49-F238E27FC236}">
                <a16:creationId xmlns:a16="http://schemas.microsoft.com/office/drawing/2014/main" id="{84CFD39A-5861-4D66-A11E-8A2A9CBF1804}"/>
              </a:ext>
            </a:extLst>
          </p:cNvPr>
          <p:cNvSpPr>
            <a:spLocks noGrp="1"/>
          </p:cNvSpPr>
          <p:nvPr>
            <p:ph type="body" sz="quarter" idx="25"/>
          </p:nvPr>
        </p:nvSpPr>
        <p:spPr>
          <a:xfrm>
            <a:off x="6253691" y="4767263"/>
            <a:ext cx="2395728" cy="1294870"/>
          </a:xfrm>
        </p:spPr>
        <p:txBody>
          <a:bodyPr>
            <a:normAutofit/>
          </a:bodyPr>
          <a:lstStyle>
            <a:lvl1pPr marL="0" indent="0" algn="ctr">
              <a:buNone/>
              <a:defRPr sz="1400"/>
            </a:lvl1pPr>
          </a:lstStyle>
          <a:p>
            <a:pPr lvl="0"/>
            <a:endParaRPr lang="en-US"/>
          </a:p>
        </p:txBody>
      </p:sp>
      <p:sp>
        <p:nvSpPr>
          <p:cNvPr id="28" name="Picture Placeholder 8">
            <a:extLst>
              <a:ext uri="{FF2B5EF4-FFF2-40B4-BE49-F238E27FC236}">
                <a16:creationId xmlns:a16="http://schemas.microsoft.com/office/drawing/2014/main" id="{F948C41A-51BD-4008-8F4A-8C12C21E9D63}"/>
              </a:ext>
            </a:extLst>
          </p:cNvPr>
          <p:cNvSpPr>
            <a:spLocks noGrp="1"/>
          </p:cNvSpPr>
          <p:nvPr>
            <p:ph type="pic" sz="quarter" idx="26"/>
          </p:nvPr>
        </p:nvSpPr>
        <p:spPr>
          <a:xfrm>
            <a:off x="8961436" y="1870073"/>
            <a:ext cx="2395728" cy="2395728"/>
          </a:xfrm>
        </p:spPr>
        <p:txBody>
          <a:bodyPr>
            <a:normAutofit/>
          </a:bodyPr>
          <a:lstStyle>
            <a:lvl1pPr>
              <a:defRPr sz="2000"/>
            </a:lvl1pPr>
          </a:lstStyle>
          <a:p>
            <a:endParaRPr lang="en-US"/>
          </a:p>
        </p:txBody>
      </p:sp>
      <p:sp>
        <p:nvSpPr>
          <p:cNvPr id="29" name="Text Placeholder 12">
            <a:extLst>
              <a:ext uri="{FF2B5EF4-FFF2-40B4-BE49-F238E27FC236}">
                <a16:creationId xmlns:a16="http://schemas.microsoft.com/office/drawing/2014/main" id="{F8B4926A-635A-4E63-8A09-69BE2C83AA1E}"/>
              </a:ext>
            </a:extLst>
          </p:cNvPr>
          <p:cNvSpPr>
            <a:spLocks noGrp="1"/>
          </p:cNvSpPr>
          <p:nvPr>
            <p:ph type="body" sz="quarter" idx="27" hasCustomPrompt="1"/>
          </p:nvPr>
        </p:nvSpPr>
        <p:spPr>
          <a:xfrm>
            <a:off x="9152939" y="4037234"/>
            <a:ext cx="2012723" cy="479297"/>
          </a:xfrm>
          <a:solidFill>
            <a:schemeClr val="accent2"/>
          </a:solidFill>
        </p:spPr>
        <p:txBody>
          <a:bodyPr anchor="ctr">
            <a:noAutofit/>
          </a:bodyPr>
          <a:lstStyle>
            <a:lvl1pPr marL="0" indent="0" algn="ctr">
              <a:buNone/>
              <a:defRPr sz="1400" b="1">
                <a:solidFill>
                  <a:schemeClr val="bg1"/>
                </a:solidFill>
              </a:defRPr>
            </a:lvl1pPr>
          </a:lstStyle>
          <a:p>
            <a:pPr lvl="0"/>
            <a:r>
              <a:rPr lang="en-US" dirty="0"/>
              <a:t>Name</a:t>
            </a:r>
          </a:p>
        </p:txBody>
      </p:sp>
      <p:sp>
        <p:nvSpPr>
          <p:cNvPr id="30" name="Text Placeholder 25">
            <a:extLst>
              <a:ext uri="{FF2B5EF4-FFF2-40B4-BE49-F238E27FC236}">
                <a16:creationId xmlns:a16="http://schemas.microsoft.com/office/drawing/2014/main" id="{4A9A4FB5-8453-4256-B8FD-AEFA0A572C26}"/>
              </a:ext>
            </a:extLst>
          </p:cNvPr>
          <p:cNvSpPr>
            <a:spLocks noGrp="1"/>
          </p:cNvSpPr>
          <p:nvPr>
            <p:ph type="body" sz="quarter" idx="28"/>
          </p:nvPr>
        </p:nvSpPr>
        <p:spPr>
          <a:xfrm>
            <a:off x="8961436" y="4767263"/>
            <a:ext cx="2395728" cy="1294870"/>
          </a:xfrm>
        </p:spPr>
        <p:txBody>
          <a:bodyPr>
            <a:normAutofit/>
          </a:bodyPr>
          <a:lstStyle>
            <a:lvl1pPr marL="0" indent="0" algn="ctr">
              <a:buNone/>
              <a:defRPr sz="1400"/>
            </a:lvl1pPr>
          </a:lstStyle>
          <a:p>
            <a:pPr lvl="0"/>
            <a:endParaRPr lang="en-US"/>
          </a:p>
        </p:txBody>
      </p:sp>
      <p:sp>
        <p:nvSpPr>
          <p:cNvPr id="31" name="Freeform 290">
            <a:extLst>
              <a:ext uri="{FF2B5EF4-FFF2-40B4-BE49-F238E27FC236}">
                <a16:creationId xmlns:a16="http://schemas.microsoft.com/office/drawing/2014/main" id="{D5A13564-05F2-4F14-80B5-397190D63459}"/>
              </a:ext>
            </a:extLst>
          </p:cNvPr>
          <p:cNvSpPr/>
          <p:nvPr userDrawn="1"/>
        </p:nvSpPr>
        <p:spPr>
          <a:xfrm>
            <a:off x="7532071" y="6473779"/>
            <a:ext cx="152053" cy="130265"/>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148333183"/>
      </p:ext>
    </p:extLst>
  </p:cSld>
  <p:clrMapOvr>
    <a:masterClrMapping/>
  </p:clrMapOvr>
</p:sldLayout>
</file>

<file path=ppt/slideLayouts/slideLayout64.xml><?xml version="1.0" encoding="utf-8"?>
<p:sldLayout xmlns:a="http://schemas.openxmlformats.org/drawingml/2006/main" xmlns:r="http://schemas.openxmlformats.org/officeDocument/2006/relationships" xmlns:p="http://schemas.openxmlformats.org/presentationml/2006/main" preserve="1" userDrawn="1">
  <p:cSld name="64">
    <p:spTree>
      <p:nvGrpSpPr>
        <p:cNvPr id="1" name=""/>
        <p:cNvGrpSpPr/>
        <p:nvPr/>
      </p:nvGrpSpPr>
      <p:grpSpPr>
        <a:xfrm>
          <a:off x="0" y="0"/>
          <a:ext cx="0" cy="0"/>
          <a:chOff x="0" y="0"/>
          <a:chExt cx="0" cy="0"/>
        </a:xfrm>
      </p:grpSpPr>
      <p:sp>
        <p:nvSpPr>
          <p:cNvPr id="3" name="Date Placeholder 2">
            <a:extLst>
              <a:ext uri="{FF2B5EF4-FFF2-40B4-BE49-F238E27FC236}">
                <a16:creationId xmlns:a16="http://schemas.microsoft.com/office/drawing/2014/main" id="{9CF3A537-91B5-4F6B-83B1-DBCF93C89DD1}"/>
              </a:ext>
            </a:extLst>
          </p:cNvPr>
          <p:cNvSpPr>
            <a:spLocks noGrp="1"/>
          </p:cNvSpPr>
          <p:nvPr>
            <p:ph type="dt" sz="half" idx="10"/>
          </p:nvPr>
        </p:nvSpPr>
        <p:spPr/>
        <p:txBody>
          <a:bodyPr/>
          <a:lstStyle/>
          <a:p>
            <a:r>
              <a:rPr lang="en-US"/>
              <a:t>Ōkī</a:t>
            </a:r>
          </a:p>
        </p:txBody>
      </p:sp>
      <p:sp>
        <p:nvSpPr>
          <p:cNvPr id="4" name="Footer Placeholder 3">
            <a:extLst>
              <a:ext uri="{FF2B5EF4-FFF2-40B4-BE49-F238E27FC236}">
                <a16:creationId xmlns:a16="http://schemas.microsoft.com/office/drawing/2014/main" id="{A69097C6-8EC4-4BA3-A895-FF1E881113F6}"/>
              </a:ext>
            </a:extLst>
          </p:cNvPr>
          <p:cNvSpPr>
            <a:spLocks noGrp="1"/>
          </p:cNvSpPr>
          <p:nvPr>
            <p:ph type="ftr" sz="quarter" idx="11"/>
          </p:nvPr>
        </p:nvSpPr>
        <p:spPr/>
        <p:txBody>
          <a:bodyPr/>
          <a:lstStyle/>
          <a:p>
            <a:r>
              <a:rPr lang="en-US"/>
              <a:t>Free Multipurpose Presentation Template – Made with      by Showeet</a:t>
            </a:r>
            <a:endParaRPr lang="en-US" dirty="0"/>
          </a:p>
        </p:txBody>
      </p:sp>
      <p:sp>
        <p:nvSpPr>
          <p:cNvPr id="5" name="Slide Number Placeholder 4">
            <a:extLst>
              <a:ext uri="{FF2B5EF4-FFF2-40B4-BE49-F238E27FC236}">
                <a16:creationId xmlns:a16="http://schemas.microsoft.com/office/drawing/2014/main" id="{149BE3E2-582D-4850-A906-DABAF86780FE}"/>
              </a:ext>
            </a:extLst>
          </p:cNvPr>
          <p:cNvSpPr>
            <a:spLocks noGrp="1"/>
          </p:cNvSpPr>
          <p:nvPr>
            <p:ph type="sldNum" sz="quarter" idx="12"/>
          </p:nvPr>
        </p:nvSpPr>
        <p:spPr/>
        <p:txBody>
          <a:bodyPr/>
          <a:lstStyle/>
          <a:p>
            <a:fld id="{5F0F63B7-4FB4-4E2A-B819-D713A3D928AD}" type="slidenum">
              <a:rPr lang="en-US" smtClean="0"/>
              <a:pPr/>
              <a:t>‹#›</a:t>
            </a:fld>
            <a:endParaRPr lang="en-US"/>
          </a:p>
        </p:txBody>
      </p:sp>
      <p:sp>
        <p:nvSpPr>
          <p:cNvPr id="6" name="Title 1">
            <a:extLst>
              <a:ext uri="{FF2B5EF4-FFF2-40B4-BE49-F238E27FC236}">
                <a16:creationId xmlns:a16="http://schemas.microsoft.com/office/drawing/2014/main" id="{2C194FD6-4C89-4206-ADD4-40BF579FF341}"/>
              </a:ext>
            </a:extLst>
          </p:cNvPr>
          <p:cNvSpPr>
            <a:spLocks noGrp="1"/>
          </p:cNvSpPr>
          <p:nvPr>
            <p:ph type="title"/>
          </p:nvPr>
        </p:nvSpPr>
        <p:spPr>
          <a:xfrm>
            <a:off x="838200" y="278958"/>
            <a:ext cx="10515600" cy="840230"/>
          </a:xfrm>
        </p:spPr>
        <p:txBody>
          <a:bodyPr lIns="0" rIns="0" anchor="b">
            <a:spAutoFit/>
          </a:bodyPr>
          <a:lstStyle>
            <a:lvl1pPr>
              <a:defRPr sz="5400"/>
            </a:lvl1pPr>
          </a:lstStyle>
          <a:p>
            <a:r>
              <a:rPr lang="en-US"/>
              <a:t>Click to edit Master title style</a:t>
            </a:r>
          </a:p>
        </p:txBody>
      </p:sp>
      <p:sp>
        <p:nvSpPr>
          <p:cNvPr id="7" name="Text Placeholder 7">
            <a:extLst>
              <a:ext uri="{FF2B5EF4-FFF2-40B4-BE49-F238E27FC236}">
                <a16:creationId xmlns:a16="http://schemas.microsoft.com/office/drawing/2014/main" id="{B8F5FA44-1BA4-41E7-979F-6BA70C61B0F1}"/>
              </a:ext>
            </a:extLst>
          </p:cNvPr>
          <p:cNvSpPr>
            <a:spLocks noGrp="1"/>
          </p:cNvSpPr>
          <p:nvPr>
            <p:ph type="body" sz="quarter" idx="13"/>
          </p:nvPr>
        </p:nvSpPr>
        <p:spPr>
          <a:xfrm>
            <a:off x="838200" y="1119188"/>
            <a:ext cx="10515599" cy="552450"/>
          </a:xfrm>
        </p:spPr>
        <p:txBody>
          <a:bodyPr lIns="45720" rIns="0">
            <a:normAutofit/>
          </a:bodyPr>
          <a:lstStyle>
            <a:lvl1pPr marL="0" indent="0">
              <a:buNone/>
              <a:defRPr sz="2400">
                <a:solidFill>
                  <a:schemeClr val="accent2"/>
                </a:solidFill>
              </a:defRPr>
            </a:lvl1pPr>
          </a:lstStyle>
          <a:p>
            <a:pPr lvl="0"/>
            <a:endParaRPr lang="en-US"/>
          </a:p>
        </p:txBody>
      </p:sp>
      <p:sp>
        <p:nvSpPr>
          <p:cNvPr id="19" name="Picture Placeholder 8">
            <a:extLst>
              <a:ext uri="{FF2B5EF4-FFF2-40B4-BE49-F238E27FC236}">
                <a16:creationId xmlns:a16="http://schemas.microsoft.com/office/drawing/2014/main" id="{D85A4359-7A68-4B44-8EBF-95F7E54A8C9F}"/>
              </a:ext>
            </a:extLst>
          </p:cNvPr>
          <p:cNvSpPr>
            <a:spLocks noGrp="1"/>
          </p:cNvSpPr>
          <p:nvPr>
            <p:ph type="pic" sz="quarter" idx="14"/>
          </p:nvPr>
        </p:nvSpPr>
        <p:spPr>
          <a:xfrm>
            <a:off x="838201" y="1870073"/>
            <a:ext cx="3337560" cy="2395728"/>
          </a:xfrm>
        </p:spPr>
        <p:txBody>
          <a:bodyPr>
            <a:normAutofit/>
          </a:bodyPr>
          <a:lstStyle>
            <a:lvl1pPr>
              <a:defRPr sz="2000"/>
            </a:lvl1pPr>
          </a:lstStyle>
          <a:p>
            <a:endParaRPr lang="en-US"/>
          </a:p>
        </p:txBody>
      </p:sp>
      <p:sp>
        <p:nvSpPr>
          <p:cNvPr id="20" name="Text Placeholder 12">
            <a:extLst>
              <a:ext uri="{FF2B5EF4-FFF2-40B4-BE49-F238E27FC236}">
                <a16:creationId xmlns:a16="http://schemas.microsoft.com/office/drawing/2014/main" id="{DB7C9BBD-1E15-4C2C-9EFD-A14B60E2199A}"/>
              </a:ext>
            </a:extLst>
          </p:cNvPr>
          <p:cNvSpPr>
            <a:spLocks noGrp="1"/>
          </p:cNvSpPr>
          <p:nvPr>
            <p:ph type="body" sz="quarter" idx="18" hasCustomPrompt="1"/>
          </p:nvPr>
        </p:nvSpPr>
        <p:spPr>
          <a:xfrm>
            <a:off x="838201" y="4265801"/>
            <a:ext cx="3337560" cy="306387"/>
          </a:xfrm>
          <a:solidFill>
            <a:schemeClr val="tx1"/>
          </a:solidFill>
        </p:spPr>
        <p:txBody>
          <a:bodyPr anchor="ctr">
            <a:noAutofit/>
          </a:bodyPr>
          <a:lstStyle>
            <a:lvl1pPr marL="0" indent="0" algn="ctr">
              <a:buNone/>
              <a:defRPr sz="1200">
                <a:solidFill>
                  <a:schemeClr val="bg1"/>
                </a:solidFill>
              </a:defRPr>
            </a:lvl1pPr>
          </a:lstStyle>
          <a:p>
            <a:pPr lvl="0"/>
            <a:r>
              <a:rPr lang="en-US" dirty="0"/>
              <a:t>Name</a:t>
            </a:r>
          </a:p>
        </p:txBody>
      </p:sp>
      <p:sp>
        <p:nvSpPr>
          <p:cNvPr id="31" name="Text Placeholder 25">
            <a:extLst>
              <a:ext uri="{FF2B5EF4-FFF2-40B4-BE49-F238E27FC236}">
                <a16:creationId xmlns:a16="http://schemas.microsoft.com/office/drawing/2014/main" id="{53B40B2C-8203-412D-B78E-8BADCCD65823}"/>
              </a:ext>
            </a:extLst>
          </p:cNvPr>
          <p:cNvSpPr>
            <a:spLocks noGrp="1"/>
          </p:cNvSpPr>
          <p:nvPr>
            <p:ph type="body" sz="quarter" idx="19"/>
          </p:nvPr>
        </p:nvSpPr>
        <p:spPr>
          <a:xfrm>
            <a:off x="838200" y="4767263"/>
            <a:ext cx="3337560" cy="1294870"/>
          </a:xfrm>
        </p:spPr>
        <p:txBody>
          <a:bodyPr>
            <a:normAutofit/>
          </a:bodyPr>
          <a:lstStyle>
            <a:lvl1pPr marL="0" indent="0">
              <a:buNone/>
              <a:defRPr sz="1400"/>
            </a:lvl1pPr>
          </a:lstStyle>
          <a:p>
            <a:pPr lvl="0"/>
            <a:endParaRPr lang="en-US" dirty="0"/>
          </a:p>
        </p:txBody>
      </p:sp>
      <p:sp>
        <p:nvSpPr>
          <p:cNvPr id="32" name="Picture Placeholder 8">
            <a:extLst>
              <a:ext uri="{FF2B5EF4-FFF2-40B4-BE49-F238E27FC236}">
                <a16:creationId xmlns:a16="http://schemas.microsoft.com/office/drawing/2014/main" id="{FBEE3825-B0C9-4C1E-B25D-CB9331F7EBD5}"/>
              </a:ext>
            </a:extLst>
          </p:cNvPr>
          <p:cNvSpPr>
            <a:spLocks noGrp="1"/>
          </p:cNvSpPr>
          <p:nvPr>
            <p:ph type="pic" sz="quarter" idx="23"/>
          </p:nvPr>
        </p:nvSpPr>
        <p:spPr>
          <a:xfrm>
            <a:off x="4428542" y="1870073"/>
            <a:ext cx="3337560" cy="2395728"/>
          </a:xfrm>
        </p:spPr>
        <p:txBody>
          <a:bodyPr>
            <a:normAutofit/>
          </a:bodyPr>
          <a:lstStyle>
            <a:lvl1pPr>
              <a:defRPr sz="2000"/>
            </a:lvl1pPr>
          </a:lstStyle>
          <a:p>
            <a:endParaRPr lang="en-US"/>
          </a:p>
        </p:txBody>
      </p:sp>
      <p:sp>
        <p:nvSpPr>
          <p:cNvPr id="33" name="Text Placeholder 12">
            <a:extLst>
              <a:ext uri="{FF2B5EF4-FFF2-40B4-BE49-F238E27FC236}">
                <a16:creationId xmlns:a16="http://schemas.microsoft.com/office/drawing/2014/main" id="{2019796B-17BA-4995-96F2-A8DA9C506EC3}"/>
              </a:ext>
            </a:extLst>
          </p:cNvPr>
          <p:cNvSpPr>
            <a:spLocks noGrp="1"/>
          </p:cNvSpPr>
          <p:nvPr>
            <p:ph type="body" sz="quarter" idx="24" hasCustomPrompt="1"/>
          </p:nvPr>
        </p:nvSpPr>
        <p:spPr>
          <a:xfrm>
            <a:off x="4428542" y="4265801"/>
            <a:ext cx="3337560" cy="306387"/>
          </a:xfrm>
          <a:solidFill>
            <a:schemeClr val="tx1"/>
          </a:solidFill>
        </p:spPr>
        <p:txBody>
          <a:bodyPr anchor="ctr">
            <a:noAutofit/>
          </a:bodyPr>
          <a:lstStyle>
            <a:lvl1pPr marL="0" indent="0" algn="ctr">
              <a:buNone/>
              <a:defRPr sz="1200">
                <a:solidFill>
                  <a:schemeClr val="bg1"/>
                </a:solidFill>
              </a:defRPr>
            </a:lvl1pPr>
          </a:lstStyle>
          <a:p>
            <a:pPr lvl="0"/>
            <a:r>
              <a:rPr lang="en-US" dirty="0"/>
              <a:t>Name</a:t>
            </a:r>
          </a:p>
        </p:txBody>
      </p:sp>
      <p:sp>
        <p:nvSpPr>
          <p:cNvPr id="34" name="Text Placeholder 25">
            <a:extLst>
              <a:ext uri="{FF2B5EF4-FFF2-40B4-BE49-F238E27FC236}">
                <a16:creationId xmlns:a16="http://schemas.microsoft.com/office/drawing/2014/main" id="{B01B12B2-607A-467E-8674-5038EF24FEB8}"/>
              </a:ext>
            </a:extLst>
          </p:cNvPr>
          <p:cNvSpPr>
            <a:spLocks noGrp="1"/>
          </p:cNvSpPr>
          <p:nvPr>
            <p:ph type="body" sz="quarter" idx="25"/>
          </p:nvPr>
        </p:nvSpPr>
        <p:spPr>
          <a:xfrm>
            <a:off x="4428541" y="4767263"/>
            <a:ext cx="3337560" cy="1294870"/>
          </a:xfrm>
        </p:spPr>
        <p:txBody>
          <a:bodyPr>
            <a:normAutofit/>
          </a:bodyPr>
          <a:lstStyle>
            <a:lvl1pPr marL="0" indent="0">
              <a:buNone/>
              <a:defRPr sz="1400"/>
            </a:lvl1pPr>
          </a:lstStyle>
          <a:p>
            <a:pPr lvl="0"/>
            <a:endParaRPr lang="en-US"/>
          </a:p>
        </p:txBody>
      </p:sp>
      <p:sp>
        <p:nvSpPr>
          <p:cNvPr id="35" name="Picture Placeholder 8">
            <a:extLst>
              <a:ext uri="{FF2B5EF4-FFF2-40B4-BE49-F238E27FC236}">
                <a16:creationId xmlns:a16="http://schemas.microsoft.com/office/drawing/2014/main" id="{1E184BA2-8236-4882-9D4F-1CD7DEAD86C9}"/>
              </a:ext>
            </a:extLst>
          </p:cNvPr>
          <p:cNvSpPr>
            <a:spLocks noGrp="1"/>
          </p:cNvSpPr>
          <p:nvPr>
            <p:ph type="pic" sz="quarter" idx="26"/>
          </p:nvPr>
        </p:nvSpPr>
        <p:spPr>
          <a:xfrm>
            <a:off x="8018885" y="1870073"/>
            <a:ext cx="3337560" cy="2395728"/>
          </a:xfrm>
        </p:spPr>
        <p:txBody>
          <a:bodyPr>
            <a:normAutofit/>
          </a:bodyPr>
          <a:lstStyle>
            <a:lvl1pPr>
              <a:defRPr sz="2000"/>
            </a:lvl1pPr>
          </a:lstStyle>
          <a:p>
            <a:endParaRPr lang="en-US"/>
          </a:p>
        </p:txBody>
      </p:sp>
      <p:sp>
        <p:nvSpPr>
          <p:cNvPr id="36" name="Text Placeholder 12">
            <a:extLst>
              <a:ext uri="{FF2B5EF4-FFF2-40B4-BE49-F238E27FC236}">
                <a16:creationId xmlns:a16="http://schemas.microsoft.com/office/drawing/2014/main" id="{1D6E8975-0187-4A8D-B6A8-3D585DEE2537}"/>
              </a:ext>
            </a:extLst>
          </p:cNvPr>
          <p:cNvSpPr>
            <a:spLocks noGrp="1"/>
          </p:cNvSpPr>
          <p:nvPr>
            <p:ph type="body" sz="quarter" idx="27" hasCustomPrompt="1"/>
          </p:nvPr>
        </p:nvSpPr>
        <p:spPr>
          <a:xfrm>
            <a:off x="8018885" y="4265801"/>
            <a:ext cx="3337560" cy="306387"/>
          </a:xfrm>
          <a:solidFill>
            <a:schemeClr val="tx1"/>
          </a:solidFill>
        </p:spPr>
        <p:txBody>
          <a:bodyPr anchor="ctr">
            <a:noAutofit/>
          </a:bodyPr>
          <a:lstStyle>
            <a:lvl1pPr marL="0" indent="0" algn="ctr">
              <a:buNone/>
              <a:defRPr sz="1200">
                <a:solidFill>
                  <a:schemeClr val="bg1"/>
                </a:solidFill>
              </a:defRPr>
            </a:lvl1pPr>
          </a:lstStyle>
          <a:p>
            <a:pPr lvl="0"/>
            <a:r>
              <a:rPr lang="en-US" dirty="0"/>
              <a:t>Name</a:t>
            </a:r>
          </a:p>
        </p:txBody>
      </p:sp>
      <p:sp>
        <p:nvSpPr>
          <p:cNvPr id="37" name="Text Placeholder 25">
            <a:extLst>
              <a:ext uri="{FF2B5EF4-FFF2-40B4-BE49-F238E27FC236}">
                <a16:creationId xmlns:a16="http://schemas.microsoft.com/office/drawing/2014/main" id="{C1EAF3E0-938B-4455-AC1B-104D19D85986}"/>
              </a:ext>
            </a:extLst>
          </p:cNvPr>
          <p:cNvSpPr>
            <a:spLocks noGrp="1"/>
          </p:cNvSpPr>
          <p:nvPr>
            <p:ph type="body" sz="quarter" idx="28"/>
          </p:nvPr>
        </p:nvSpPr>
        <p:spPr>
          <a:xfrm>
            <a:off x="8018884" y="4767263"/>
            <a:ext cx="3337560" cy="1294870"/>
          </a:xfrm>
        </p:spPr>
        <p:txBody>
          <a:bodyPr>
            <a:normAutofit/>
          </a:bodyPr>
          <a:lstStyle>
            <a:lvl1pPr marL="0" indent="0">
              <a:buNone/>
              <a:defRPr sz="1400"/>
            </a:lvl1pPr>
          </a:lstStyle>
          <a:p>
            <a:pPr lvl="0"/>
            <a:endParaRPr lang="en-US"/>
          </a:p>
        </p:txBody>
      </p:sp>
      <p:sp>
        <p:nvSpPr>
          <p:cNvPr id="38" name="Freeform 290">
            <a:extLst>
              <a:ext uri="{FF2B5EF4-FFF2-40B4-BE49-F238E27FC236}">
                <a16:creationId xmlns:a16="http://schemas.microsoft.com/office/drawing/2014/main" id="{A63D1D5C-C64A-4E8A-8D67-06A6D52AB978}"/>
              </a:ext>
            </a:extLst>
          </p:cNvPr>
          <p:cNvSpPr/>
          <p:nvPr userDrawn="1"/>
        </p:nvSpPr>
        <p:spPr>
          <a:xfrm>
            <a:off x="7532071" y="6473779"/>
            <a:ext cx="152053" cy="130265"/>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3128532796"/>
      </p:ext>
    </p:extLst>
  </p:cSld>
  <p:clrMapOvr>
    <a:masterClrMapping/>
  </p:clrMapOvr>
</p:sldLayout>
</file>

<file path=ppt/slideLayouts/slideLayout65.xml><?xml version="1.0" encoding="utf-8"?>
<p:sldLayout xmlns:a="http://schemas.openxmlformats.org/drawingml/2006/main" xmlns:r="http://schemas.openxmlformats.org/officeDocument/2006/relationships" xmlns:p="http://schemas.openxmlformats.org/presentationml/2006/main" preserve="1" userDrawn="1">
  <p:cSld name="65">
    <p:spTree>
      <p:nvGrpSpPr>
        <p:cNvPr id="1" name=""/>
        <p:cNvGrpSpPr/>
        <p:nvPr/>
      </p:nvGrpSpPr>
      <p:grpSpPr>
        <a:xfrm>
          <a:off x="0" y="0"/>
          <a:ext cx="0" cy="0"/>
          <a:chOff x="0" y="0"/>
          <a:chExt cx="0" cy="0"/>
        </a:xfrm>
      </p:grpSpPr>
      <p:sp>
        <p:nvSpPr>
          <p:cNvPr id="3" name="Date Placeholder 2">
            <a:extLst>
              <a:ext uri="{FF2B5EF4-FFF2-40B4-BE49-F238E27FC236}">
                <a16:creationId xmlns:a16="http://schemas.microsoft.com/office/drawing/2014/main" id="{9CF3A537-91B5-4F6B-83B1-DBCF93C89DD1}"/>
              </a:ext>
            </a:extLst>
          </p:cNvPr>
          <p:cNvSpPr>
            <a:spLocks noGrp="1"/>
          </p:cNvSpPr>
          <p:nvPr>
            <p:ph type="dt" sz="half" idx="10"/>
          </p:nvPr>
        </p:nvSpPr>
        <p:spPr/>
        <p:txBody>
          <a:bodyPr/>
          <a:lstStyle/>
          <a:p>
            <a:r>
              <a:rPr lang="en-US"/>
              <a:t>Ōkī</a:t>
            </a:r>
          </a:p>
        </p:txBody>
      </p:sp>
      <p:sp>
        <p:nvSpPr>
          <p:cNvPr id="4" name="Footer Placeholder 3">
            <a:extLst>
              <a:ext uri="{FF2B5EF4-FFF2-40B4-BE49-F238E27FC236}">
                <a16:creationId xmlns:a16="http://schemas.microsoft.com/office/drawing/2014/main" id="{A69097C6-8EC4-4BA3-A895-FF1E881113F6}"/>
              </a:ext>
            </a:extLst>
          </p:cNvPr>
          <p:cNvSpPr>
            <a:spLocks noGrp="1"/>
          </p:cNvSpPr>
          <p:nvPr>
            <p:ph type="ftr" sz="quarter" idx="11"/>
          </p:nvPr>
        </p:nvSpPr>
        <p:spPr/>
        <p:txBody>
          <a:bodyPr/>
          <a:lstStyle/>
          <a:p>
            <a:r>
              <a:rPr lang="en-US"/>
              <a:t>Free Multipurpose Presentation Template – Made with      by Showeet</a:t>
            </a:r>
            <a:endParaRPr lang="en-US" dirty="0"/>
          </a:p>
        </p:txBody>
      </p:sp>
      <p:sp>
        <p:nvSpPr>
          <p:cNvPr id="5" name="Slide Number Placeholder 4">
            <a:extLst>
              <a:ext uri="{FF2B5EF4-FFF2-40B4-BE49-F238E27FC236}">
                <a16:creationId xmlns:a16="http://schemas.microsoft.com/office/drawing/2014/main" id="{149BE3E2-582D-4850-A906-DABAF86780FE}"/>
              </a:ext>
            </a:extLst>
          </p:cNvPr>
          <p:cNvSpPr>
            <a:spLocks noGrp="1"/>
          </p:cNvSpPr>
          <p:nvPr>
            <p:ph type="sldNum" sz="quarter" idx="12"/>
          </p:nvPr>
        </p:nvSpPr>
        <p:spPr/>
        <p:txBody>
          <a:bodyPr/>
          <a:lstStyle/>
          <a:p>
            <a:fld id="{5F0F63B7-4FB4-4E2A-B819-D713A3D928AD}" type="slidenum">
              <a:rPr lang="en-US" smtClean="0"/>
              <a:pPr/>
              <a:t>‹#›</a:t>
            </a:fld>
            <a:endParaRPr lang="en-US"/>
          </a:p>
        </p:txBody>
      </p:sp>
      <p:sp>
        <p:nvSpPr>
          <p:cNvPr id="6" name="Title 1">
            <a:extLst>
              <a:ext uri="{FF2B5EF4-FFF2-40B4-BE49-F238E27FC236}">
                <a16:creationId xmlns:a16="http://schemas.microsoft.com/office/drawing/2014/main" id="{2C194FD6-4C89-4206-ADD4-40BF579FF341}"/>
              </a:ext>
            </a:extLst>
          </p:cNvPr>
          <p:cNvSpPr>
            <a:spLocks noGrp="1"/>
          </p:cNvSpPr>
          <p:nvPr>
            <p:ph type="title"/>
          </p:nvPr>
        </p:nvSpPr>
        <p:spPr>
          <a:xfrm>
            <a:off x="838200" y="278958"/>
            <a:ext cx="10515600" cy="840230"/>
          </a:xfrm>
        </p:spPr>
        <p:txBody>
          <a:bodyPr lIns="0" rIns="0" anchor="b">
            <a:spAutoFit/>
          </a:bodyPr>
          <a:lstStyle>
            <a:lvl1pPr>
              <a:defRPr sz="5400"/>
            </a:lvl1pPr>
          </a:lstStyle>
          <a:p>
            <a:r>
              <a:rPr lang="en-US"/>
              <a:t>Click to edit Master title style</a:t>
            </a:r>
          </a:p>
        </p:txBody>
      </p:sp>
      <p:sp>
        <p:nvSpPr>
          <p:cNvPr id="7" name="Text Placeholder 7">
            <a:extLst>
              <a:ext uri="{FF2B5EF4-FFF2-40B4-BE49-F238E27FC236}">
                <a16:creationId xmlns:a16="http://schemas.microsoft.com/office/drawing/2014/main" id="{B8F5FA44-1BA4-41E7-979F-6BA70C61B0F1}"/>
              </a:ext>
            </a:extLst>
          </p:cNvPr>
          <p:cNvSpPr>
            <a:spLocks noGrp="1"/>
          </p:cNvSpPr>
          <p:nvPr>
            <p:ph type="body" sz="quarter" idx="13"/>
          </p:nvPr>
        </p:nvSpPr>
        <p:spPr>
          <a:xfrm>
            <a:off x="838200" y="1119188"/>
            <a:ext cx="10515599" cy="552450"/>
          </a:xfrm>
        </p:spPr>
        <p:txBody>
          <a:bodyPr lIns="45720" rIns="0">
            <a:normAutofit/>
          </a:bodyPr>
          <a:lstStyle>
            <a:lvl1pPr marL="0" indent="0">
              <a:buNone/>
              <a:defRPr sz="2400">
                <a:solidFill>
                  <a:schemeClr val="accent2"/>
                </a:solidFill>
              </a:defRPr>
            </a:lvl1pPr>
          </a:lstStyle>
          <a:p>
            <a:pPr lvl="0"/>
            <a:endParaRPr lang="en-US"/>
          </a:p>
        </p:txBody>
      </p:sp>
      <p:sp>
        <p:nvSpPr>
          <p:cNvPr id="19" name="Picture Placeholder 8">
            <a:extLst>
              <a:ext uri="{FF2B5EF4-FFF2-40B4-BE49-F238E27FC236}">
                <a16:creationId xmlns:a16="http://schemas.microsoft.com/office/drawing/2014/main" id="{D85A4359-7A68-4B44-8EBF-95F7E54A8C9F}"/>
              </a:ext>
            </a:extLst>
          </p:cNvPr>
          <p:cNvSpPr>
            <a:spLocks noGrp="1"/>
          </p:cNvSpPr>
          <p:nvPr>
            <p:ph type="pic" sz="quarter" idx="14"/>
          </p:nvPr>
        </p:nvSpPr>
        <p:spPr>
          <a:xfrm>
            <a:off x="838201" y="1870073"/>
            <a:ext cx="3337560" cy="2395728"/>
          </a:xfrm>
        </p:spPr>
        <p:txBody>
          <a:bodyPr>
            <a:normAutofit/>
          </a:bodyPr>
          <a:lstStyle>
            <a:lvl1pPr>
              <a:defRPr sz="2000"/>
            </a:lvl1pPr>
          </a:lstStyle>
          <a:p>
            <a:endParaRPr lang="en-US"/>
          </a:p>
        </p:txBody>
      </p:sp>
      <p:sp>
        <p:nvSpPr>
          <p:cNvPr id="20" name="Text Placeholder 12">
            <a:extLst>
              <a:ext uri="{FF2B5EF4-FFF2-40B4-BE49-F238E27FC236}">
                <a16:creationId xmlns:a16="http://schemas.microsoft.com/office/drawing/2014/main" id="{DB7C9BBD-1E15-4C2C-9EFD-A14B60E2199A}"/>
              </a:ext>
            </a:extLst>
          </p:cNvPr>
          <p:cNvSpPr>
            <a:spLocks noGrp="1"/>
          </p:cNvSpPr>
          <p:nvPr>
            <p:ph type="body" sz="quarter" idx="18" hasCustomPrompt="1"/>
          </p:nvPr>
        </p:nvSpPr>
        <p:spPr>
          <a:xfrm>
            <a:off x="838201" y="4281917"/>
            <a:ext cx="3337560" cy="403246"/>
          </a:xfrm>
          <a:noFill/>
        </p:spPr>
        <p:txBody>
          <a:bodyPr anchor="ctr">
            <a:noAutofit/>
          </a:bodyPr>
          <a:lstStyle>
            <a:lvl1pPr marL="0" indent="0" algn="ctr">
              <a:buNone/>
              <a:defRPr sz="1600" b="1">
                <a:solidFill>
                  <a:schemeClr val="tx1"/>
                </a:solidFill>
              </a:defRPr>
            </a:lvl1pPr>
          </a:lstStyle>
          <a:p>
            <a:pPr lvl="0"/>
            <a:r>
              <a:rPr lang="en-US" dirty="0"/>
              <a:t>Name</a:t>
            </a:r>
          </a:p>
        </p:txBody>
      </p:sp>
      <p:sp>
        <p:nvSpPr>
          <p:cNvPr id="31" name="Text Placeholder 25">
            <a:extLst>
              <a:ext uri="{FF2B5EF4-FFF2-40B4-BE49-F238E27FC236}">
                <a16:creationId xmlns:a16="http://schemas.microsoft.com/office/drawing/2014/main" id="{53B40B2C-8203-412D-B78E-8BADCCD65823}"/>
              </a:ext>
            </a:extLst>
          </p:cNvPr>
          <p:cNvSpPr>
            <a:spLocks noGrp="1"/>
          </p:cNvSpPr>
          <p:nvPr>
            <p:ph type="body" sz="quarter" idx="19"/>
          </p:nvPr>
        </p:nvSpPr>
        <p:spPr>
          <a:xfrm>
            <a:off x="838200" y="5005137"/>
            <a:ext cx="3337560" cy="1056995"/>
          </a:xfrm>
        </p:spPr>
        <p:txBody>
          <a:bodyPr>
            <a:normAutofit/>
          </a:bodyPr>
          <a:lstStyle>
            <a:lvl1pPr marL="0" indent="0" algn="ctr">
              <a:buNone/>
              <a:defRPr sz="1400"/>
            </a:lvl1pPr>
          </a:lstStyle>
          <a:p>
            <a:pPr lvl="0"/>
            <a:endParaRPr lang="en-US" dirty="0"/>
          </a:p>
        </p:txBody>
      </p:sp>
      <p:sp>
        <p:nvSpPr>
          <p:cNvPr id="32" name="Picture Placeholder 8">
            <a:extLst>
              <a:ext uri="{FF2B5EF4-FFF2-40B4-BE49-F238E27FC236}">
                <a16:creationId xmlns:a16="http://schemas.microsoft.com/office/drawing/2014/main" id="{FBEE3825-B0C9-4C1E-B25D-CB9331F7EBD5}"/>
              </a:ext>
            </a:extLst>
          </p:cNvPr>
          <p:cNvSpPr>
            <a:spLocks noGrp="1"/>
          </p:cNvSpPr>
          <p:nvPr>
            <p:ph type="pic" sz="quarter" idx="23"/>
          </p:nvPr>
        </p:nvSpPr>
        <p:spPr>
          <a:xfrm>
            <a:off x="4428542" y="1870073"/>
            <a:ext cx="3337560" cy="2395728"/>
          </a:xfrm>
        </p:spPr>
        <p:txBody>
          <a:bodyPr>
            <a:normAutofit/>
          </a:bodyPr>
          <a:lstStyle>
            <a:lvl1pPr>
              <a:defRPr sz="2000"/>
            </a:lvl1pPr>
          </a:lstStyle>
          <a:p>
            <a:endParaRPr lang="en-US"/>
          </a:p>
        </p:txBody>
      </p:sp>
      <p:sp>
        <p:nvSpPr>
          <p:cNvPr id="33" name="Text Placeholder 12">
            <a:extLst>
              <a:ext uri="{FF2B5EF4-FFF2-40B4-BE49-F238E27FC236}">
                <a16:creationId xmlns:a16="http://schemas.microsoft.com/office/drawing/2014/main" id="{2019796B-17BA-4995-96F2-A8DA9C506EC3}"/>
              </a:ext>
            </a:extLst>
          </p:cNvPr>
          <p:cNvSpPr>
            <a:spLocks noGrp="1"/>
          </p:cNvSpPr>
          <p:nvPr>
            <p:ph type="body" sz="quarter" idx="24" hasCustomPrompt="1"/>
          </p:nvPr>
        </p:nvSpPr>
        <p:spPr>
          <a:xfrm>
            <a:off x="4428542" y="4281917"/>
            <a:ext cx="3337560" cy="403246"/>
          </a:xfrm>
          <a:noFill/>
        </p:spPr>
        <p:txBody>
          <a:bodyPr anchor="ctr">
            <a:noAutofit/>
          </a:bodyPr>
          <a:lstStyle>
            <a:lvl1pPr marL="0" indent="0" algn="ctr">
              <a:buNone/>
              <a:defRPr sz="1600" b="1">
                <a:solidFill>
                  <a:schemeClr val="tx1"/>
                </a:solidFill>
              </a:defRPr>
            </a:lvl1pPr>
          </a:lstStyle>
          <a:p>
            <a:pPr lvl="0"/>
            <a:r>
              <a:rPr lang="en-US" dirty="0"/>
              <a:t>Name</a:t>
            </a:r>
          </a:p>
        </p:txBody>
      </p:sp>
      <p:sp>
        <p:nvSpPr>
          <p:cNvPr id="34" name="Text Placeholder 25">
            <a:extLst>
              <a:ext uri="{FF2B5EF4-FFF2-40B4-BE49-F238E27FC236}">
                <a16:creationId xmlns:a16="http://schemas.microsoft.com/office/drawing/2014/main" id="{B01B12B2-607A-467E-8674-5038EF24FEB8}"/>
              </a:ext>
            </a:extLst>
          </p:cNvPr>
          <p:cNvSpPr>
            <a:spLocks noGrp="1"/>
          </p:cNvSpPr>
          <p:nvPr>
            <p:ph type="body" sz="quarter" idx="25"/>
          </p:nvPr>
        </p:nvSpPr>
        <p:spPr>
          <a:xfrm>
            <a:off x="4428541" y="5005137"/>
            <a:ext cx="3337560" cy="1056995"/>
          </a:xfrm>
        </p:spPr>
        <p:txBody>
          <a:bodyPr>
            <a:normAutofit/>
          </a:bodyPr>
          <a:lstStyle>
            <a:lvl1pPr marL="0" indent="0" algn="ctr">
              <a:buNone/>
              <a:defRPr sz="1400"/>
            </a:lvl1pPr>
          </a:lstStyle>
          <a:p>
            <a:pPr lvl="0"/>
            <a:endParaRPr lang="en-US"/>
          </a:p>
        </p:txBody>
      </p:sp>
      <p:sp>
        <p:nvSpPr>
          <p:cNvPr id="35" name="Picture Placeholder 8">
            <a:extLst>
              <a:ext uri="{FF2B5EF4-FFF2-40B4-BE49-F238E27FC236}">
                <a16:creationId xmlns:a16="http://schemas.microsoft.com/office/drawing/2014/main" id="{1E184BA2-8236-4882-9D4F-1CD7DEAD86C9}"/>
              </a:ext>
            </a:extLst>
          </p:cNvPr>
          <p:cNvSpPr>
            <a:spLocks noGrp="1"/>
          </p:cNvSpPr>
          <p:nvPr>
            <p:ph type="pic" sz="quarter" idx="26"/>
          </p:nvPr>
        </p:nvSpPr>
        <p:spPr>
          <a:xfrm>
            <a:off x="8018885" y="1870073"/>
            <a:ext cx="3337560" cy="2395728"/>
          </a:xfrm>
        </p:spPr>
        <p:txBody>
          <a:bodyPr>
            <a:normAutofit/>
          </a:bodyPr>
          <a:lstStyle>
            <a:lvl1pPr>
              <a:defRPr sz="2000"/>
            </a:lvl1pPr>
          </a:lstStyle>
          <a:p>
            <a:endParaRPr lang="en-US"/>
          </a:p>
        </p:txBody>
      </p:sp>
      <p:sp>
        <p:nvSpPr>
          <p:cNvPr id="36" name="Text Placeholder 12">
            <a:extLst>
              <a:ext uri="{FF2B5EF4-FFF2-40B4-BE49-F238E27FC236}">
                <a16:creationId xmlns:a16="http://schemas.microsoft.com/office/drawing/2014/main" id="{1D6E8975-0187-4A8D-B6A8-3D585DEE2537}"/>
              </a:ext>
            </a:extLst>
          </p:cNvPr>
          <p:cNvSpPr>
            <a:spLocks noGrp="1"/>
          </p:cNvSpPr>
          <p:nvPr>
            <p:ph type="body" sz="quarter" idx="27" hasCustomPrompt="1"/>
          </p:nvPr>
        </p:nvSpPr>
        <p:spPr>
          <a:xfrm>
            <a:off x="8018885" y="4281917"/>
            <a:ext cx="3337560" cy="403246"/>
          </a:xfrm>
          <a:noFill/>
        </p:spPr>
        <p:txBody>
          <a:bodyPr anchor="ctr">
            <a:noAutofit/>
          </a:bodyPr>
          <a:lstStyle>
            <a:lvl1pPr marL="0" indent="0" algn="ctr">
              <a:buNone/>
              <a:defRPr sz="1600" b="1">
                <a:solidFill>
                  <a:schemeClr val="tx1"/>
                </a:solidFill>
              </a:defRPr>
            </a:lvl1pPr>
          </a:lstStyle>
          <a:p>
            <a:pPr lvl="0"/>
            <a:r>
              <a:rPr lang="en-US" dirty="0"/>
              <a:t>Name</a:t>
            </a:r>
          </a:p>
        </p:txBody>
      </p:sp>
      <p:sp>
        <p:nvSpPr>
          <p:cNvPr id="37" name="Text Placeholder 25">
            <a:extLst>
              <a:ext uri="{FF2B5EF4-FFF2-40B4-BE49-F238E27FC236}">
                <a16:creationId xmlns:a16="http://schemas.microsoft.com/office/drawing/2014/main" id="{C1EAF3E0-938B-4455-AC1B-104D19D85986}"/>
              </a:ext>
            </a:extLst>
          </p:cNvPr>
          <p:cNvSpPr>
            <a:spLocks noGrp="1"/>
          </p:cNvSpPr>
          <p:nvPr>
            <p:ph type="body" sz="quarter" idx="28"/>
          </p:nvPr>
        </p:nvSpPr>
        <p:spPr>
          <a:xfrm>
            <a:off x="8018884" y="5005137"/>
            <a:ext cx="3337560" cy="1056995"/>
          </a:xfrm>
        </p:spPr>
        <p:txBody>
          <a:bodyPr>
            <a:normAutofit/>
          </a:bodyPr>
          <a:lstStyle>
            <a:lvl1pPr marL="0" indent="0" algn="ctr">
              <a:buNone/>
              <a:defRPr sz="1400"/>
            </a:lvl1pPr>
          </a:lstStyle>
          <a:p>
            <a:pPr lvl="0"/>
            <a:endParaRPr lang="en-US"/>
          </a:p>
        </p:txBody>
      </p:sp>
      <p:sp>
        <p:nvSpPr>
          <p:cNvPr id="38" name="Freeform 290">
            <a:extLst>
              <a:ext uri="{FF2B5EF4-FFF2-40B4-BE49-F238E27FC236}">
                <a16:creationId xmlns:a16="http://schemas.microsoft.com/office/drawing/2014/main" id="{A63D1D5C-C64A-4E8A-8D67-06A6D52AB978}"/>
              </a:ext>
            </a:extLst>
          </p:cNvPr>
          <p:cNvSpPr/>
          <p:nvPr userDrawn="1"/>
        </p:nvSpPr>
        <p:spPr>
          <a:xfrm>
            <a:off x="7532071" y="6473779"/>
            <a:ext cx="152053" cy="130265"/>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cxnSp>
        <p:nvCxnSpPr>
          <p:cNvPr id="17" name="Straight Connector 16">
            <a:extLst>
              <a:ext uri="{FF2B5EF4-FFF2-40B4-BE49-F238E27FC236}">
                <a16:creationId xmlns:a16="http://schemas.microsoft.com/office/drawing/2014/main" id="{8FC3FE68-3997-4884-8B67-060E301A0EDF}"/>
              </a:ext>
            </a:extLst>
          </p:cNvPr>
          <p:cNvCxnSpPr>
            <a:cxnSpLocks/>
          </p:cNvCxnSpPr>
          <p:nvPr userDrawn="1"/>
        </p:nvCxnSpPr>
        <p:spPr>
          <a:xfrm>
            <a:off x="838201" y="4845150"/>
            <a:ext cx="3337560" cy="0"/>
          </a:xfrm>
          <a:prstGeom prst="line">
            <a:avLst/>
          </a:prstGeom>
          <a:ln w="12700"/>
        </p:spPr>
        <p:style>
          <a:lnRef idx="1">
            <a:schemeClr val="accent5"/>
          </a:lnRef>
          <a:fillRef idx="0">
            <a:schemeClr val="accent5"/>
          </a:fillRef>
          <a:effectRef idx="0">
            <a:schemeClr val="accent5"/>
          </a:effectRef>
          <a:fontRef idx="minor">
            <a:schemeClr val="tx1"/>
          </a:fontRef>
        </p:style>
      </p:cxnSp>
      <p:cxnSp>
        <p:nvCxnSpPr>
          <p:cNvPr id="21" name="Straight Connector 20">
            <a:extLst>
              <a:ext uri="{FF2B5EF4-FFF2-40B4-BE49-F238E27FC236}">
                <a16:creationId xmlns:a16="http://schemas.microsoft.com/office/drawing/2014/main" id="{7D913BCF-47BE-4976-A309-4CAFDECC3336}"/>
              </a:ext>
            </a:extLst>
          </p:cNvPr>
          <p:cNvCxnSpPr>
            <a:cxnSpLocks/>
          </p:cNvCxnSpPr>
          <p:nvPr userDrawn="1"/>
        </p:nvCxnSpPr>
        <p:spPr>
          <a:xfrm>
            <a:off x="4428543" y="4845150"/>
            <a:ext cx="3337560" cy="0"/>
          </a:xfrm>
          <a:prstGeom prst="line">
            <a:avLst/>
          </a:prstGeom>
          <a:ln w="12700"/>
        </p:spPr>
        <p:style>
          <a:lnRef idx="1">
            <a:schemeClr val="accent5"/>
          </a:lnRef>
          <a:fillRef idx="0">
            <a:schemeClr val="accent5"/>
          </a:fillRef>
          <a:effectRef idx="0">
            <a:schemeClr val="accent5"/>
          </a:effectRef>
          <a:fontRef idx="minor">
            <a:schemeClr val="tx1"/>
          </a:fontRef>
        </p:style>
      </p:cxnSp>
      <p:cxnSp>
        <p:nvCxnSpPr>
          <p:cNvPr id="22" name="Straight Connector 21">
            <a:extLst>
              <a:ext uri="{FF2B5EF4-FFF2-40B4-BE49-F238E27FC236}">
                <a16:creationId xmlns:a16="http://schemas.microsoft.com/office/drawing/2014/main" id="{33825F68-1B66-4292-B66E-6C9DCC931B33}"/>
              </a:ext>
            </a:extLst>
          </p:cNvPr>
          <p:cNvCxnSpPr>
            <a:cxnSpLocks/>
          </p:cNvCxnSpPr>
          <p:nvPr userDrawn="1"/>
        </p:nvCxnSpPr>
        <p:spPr>
          <a:xfrm>
            <a:off x="8022643" y="4845150"/>
            <a:ext cx="3337560" cy="0"/>
          </a:xfrm>
          <a:prstGeom prst="line">
            <a:avLst/>
          </a:prstGeom>
          <a:ln w="12700"/>
        </p:spPr>
        <p:style>
          <a:lnRef idx="1">
            <a:schemeClr val="accent5"/>
          </a:lnRef>
          <a:fillRef idx="0">
            <a:schemeClr val="accent5"/>
          </a:fillRef>
          <a:effectRef idx="0">
            <a:schemeClr val="accent5"/>
          </a:effectRef>
          <a:fontRef idx="minor">
            <a:schemeClr val="tx1"/>
          </a:fontRef>
        </p:style>
      </p:cxnSp>
    </p:spTree>
    <p:extLst>
      <p:ext uri="{BB962C8B-B14F-4D97-AF65-F5344CB8AC3E}">
        <p14:creationId xmlns:p14="http://schemas.microsoft.com/office/powerpoint/2010/main" val="3838538371"/>
      </p:ext>
    </p:extLst>
  </p:cSld>
  <p:clrMapOvr>
    <a:masterClrMapping/>
  </p:clrMapOvr>
</p:sldLayout>
</file>

<file path=ppt/slideLayouts/slideLayout66.xml><?xml version="1.0" encoding="utf-8"?>
<p:sldLayout xmlns:a="http://schemas.openxmlformats.org/drawingml/2006/main" xmlns:r="http://schemas.openxmlformats.org/officeDocument/2006/relationships" xmlns:p="http://schemas.openxmlformats.org/presentationml/2006/main" preserve="1" userDrawn="1">
  <p:cSld name="66">
    <p:spTree>
      <p:nvGrpSpPr>
        <p:cNvPr id="1" name=""/>
        <p:cNvGrpSpPr/>
        <p:nvPr/>
      </p:nvGrpSpPr>
      <p:grpSpPr>
        <a:xfrm>
          <a:off x="0" y="0"/>
          <a:ext cx="0" cy="0"/>
          <a:chOff x="0" y="0"/>
          <a:chExt cx="0" cy="0"/>
        </a:xfrm>
      </p:grpSpPr>
      <p:sp>
        <p:nvSpPr>
          <p:cNvPr id="3" name="Date Placeholder 2">
            <a:extLst>
              <a:ext uri="{FF2B5EF4-FFF2-40B4-BE49-F238E27FC236}">
                <a16:creationId xmlns:a16="http://schemas.microsoft.com/office/drawing/2014/main" id="{9CF3A537-91B5-4F6B-83B1-DBCF93C89DD1}"/>
              </a:ext>
            </a:extLst>
          </p:cNvPr>
          <p:cNvSpPr>
            <a:spLocks noGrp="1"/>
          </p:cNvSpPr>
          <p:nvPr>
            <p:ph type="dt" sz="half" idx="10"/>
          </p:nvPr>
        </p:nvSpPr>
        <p:spPr/>
        <p:txBody>
          <a:bodyPr/>
          <a:lstStyle/>
          <a:p>
            <a:r>
              <a:rPr lang="en-US"/>
              <a:t>Ōkī</a:t>
            </a:r>
          </a:p>
        </p:txBody>
      </p:sp>
      <p:sp>
        <p:nvSpPr>
          <p:cNvPr id="4" name="Footer Placeholder 3">
            <a:extLst>
              <a:ext uri="{FF2B5EF4-FFF2-40B4-BE49-F238E27FC236}">
                <a16:creationId xmlns:a16="http://schemas.microsoft.com/office/drawing/2014/main" id="{A69097C6-8EC4-4BA3-A895-FF1E881113F6}"/>
              </a:ext>
            </a:extLst>
          </p:cNvPr>
          <p:cNvSpPr>
            <a:spLocks noGrp="1"/>
          </p:cNvSpPr>
          <p:nvPr>
            <p:ph type="ftr" sz="quarter" idx="11"/>
          </p:nvPr>
        </p:nvSpPr>
        <p:spPr/>
        <p:txBody>
          <a:bodyPr/>
          <a:lstStyle/>
          <a:p>
            <a:r>
              <a:rPr lang="en-US"/>
              <a:t>Free Multipurpose Presentation Template – Made with      by Showeet</a:t>
            </a:r>
            <a:endParaRPr lang="en-US" dirty="0"/>
          </a:p>
        </p:txBody>
      </p:sp>
      <p:sp>
        <p:nvSpPr>
          <p:cNvPr id="5" name="Slide Number Placeholder 4">
            <a:extLst>
              <a:ext uri="{FF2B5EF4-FFF2-40B4-BE49-F238E27FC236}">
                <a16:creationId xmlns:a16="http://schemas.microsoft.com/office/drawing/2014/main" id="{149BE3E2-582D-4850-A906-DABAF86780FE}"/>
              </a:ext>
            </a:extLst>
          </p:cNvPr>
          <p:cNvSpPr>
            <a:spLocks noGrp="1"/>
          </p:cNvSpPr>
          <p:nvPr>
            <p:ph type="sldNum" sz="quarter" idx="12"/>
          </p:nvPr>
        </p:nvSpPr>
        <p:spPr/>
        <p:txBody>
          <a:bodyPr/>
          <a:lstStyle/>
          <a:p>
            <a:fld id="{5F0F63B7-4FB4-4E2A-B819-D713A3D928AD}" type="slidenum">
              <a:rPr lang="en-US" smtClean="0"/>
              <a:pPr/>
              <a:t>‹#›</a:t>
            </a:fld>
            <a:endParaRPr lang="en-US"/>
          </a:p>
        </p:txBody>
      </p:sp>
      <p:sp>
        <p:nvSpPr>
          <p:cNvPr id="6" name="Title 1">
            <a:extLst>
              <a:ext uri="{FF2B5EF4-FFF2-40B4-BE49-F238E27FC236}">
                <a16:creationId xmlns:a16="http://schemas.microsoft.com/office/drawing/2014/main" id="{2C194FD6-4C89-4206-ADD4-40BF579FF341}"/>
              </a:ext>
            </a:extLst>
          </p:cNvPr>
          <p:cNvSpPr>
            <a:spLocks noGrp="1"/>
          </p:cNvSpPr>
          <p:nvPr>
            <p:ph type="title"/>
          </p:nvPr>
        </p:nvSpPr>
        <p:spPr>
          <a:xfrm>
            <a:off x="838200" y="278958"/>
            <a:ext cx="10515600" cy="840230"/>
          </a:xfrm>
        </p:spPr>
        <p:txBody>
          <a:bodyPr lIns="0" rIns="0" anchor="b">
            <a:spAutoFit/>
          </a:bodyPr>
          <a:lstStyle>
            <a:lvl1pPr>
              <a:defRPr sz="5400"/>
            </a:lvl1pPr>
          </a:lstStyle>
          <a:p>
            <a:r>
              <a:rPr lang="en-US"/>
              <a:t>Click to edit Master title style</a:t>
            </a:r>
          </a:p>
        </p:txBody>
      </p:sp>
      <p:sp>
        <p:nvSpPr>
          <p:cNvPr id="7" name="Text Placeholder 7">
            <a:extLst>
              <a:ext uri="{FF2B5EF4-FFF2-40B4-BE49-F238E27FC236}">
                <a16:creationId xmlns:a16="http://schemas.microsoft.com/office/drawing/2014/main" id="{B8F5FA44-1BA4-41E7-979F-6BA70C61B0F1}"/>
              </a:ext>
            </a:extLst>
          </p:cNvPr>
          <p:cNvSpPr>
            <a:spLocks noGrp="1"/>
          </p:cNvSpPr>
          <p:nvPr>
            <p:ph type="body" sz="quarter" idx="13"/>
          </p:nvPr>
        </p:nvSpPr>
        <p:spPr>
          <a:xfrm>
            <a:off x="838200" y="1119188"/>
            <a:ext cx="10515599" cy="552450"/>
          </a:xfrm>
        </p:spPr>
        <p:txBody>
          <a:bodyPr lIns="45720" rIns="0">
            <a:normAutofit/>
          </a:bodyPr>
          <a:lstStyle>
            <a:lvl1pPr marL="0" indent="0">
              <a:buNone/>
              <a:defRPr sz="2400">
                <a:solidFill>
                  <a:schemeClr val="accent2"/>
                </a:solidFill>
              </a:defRPr>
            </a:lvl1pPr>
          </a:lstStyle>
          <a:p>
            <a:pPr lvl="0"/>
            <a:endParaRPr lang="en-US"/>
          </a:p>
        </p:txBody>
      </p:sp>
      <p:sp>
        <p:nvSpPr>
          <p:cNvPr id="19" name="Picture Placeholder 8">
            <a:extLst>
              <a:ext uri="{FF2B5EF4-FFF2-40B4-BE49-F238E27FC236}">
                <a16:creationId xmlns:a16="http://schemas.microsoft.com/office/drawing/2014/main" id="{D85A4359-7A68-4B44-8EBF-95F7E54A8C9F}"/>
              </a:ext>
            </a:extLst>
          </p:cNvPr>
          <p:cNvSpPr>
            <a:spLocks noGrp="1"/>
          </p:cNvSpPr>
          <p:nvPr>
            <p:ph type="pic" sz="quarter" idx="14"/>
          </p:nvPr>
        </p:nvSpPr>
        <p:spPr>
          <a:xfrm>
            <a:off x="838201" y="1870073"/>
            <a:ext cx="3337560" cy="2395728"/>
          </a:xfrm>
        </p:spPr>
        <p:txBody>
          <a:bodyPr>
            <a:normAutofit/>
          </a:bodyPr>
          <a:lstStyle>
            <a:lvl1pPr>
              <a:defRPr sz="2000"/>
            </a:lvl1pPr>
          </a:lstStyle>
          <a:p>
            <a:endParaRPr lang="en-US"/>
          </a:p>
        </p:txBody>
      </p:sp>
      <p:sp>
        <p:nvSpPr>
          <p:cNvPr id="20" name="Text Placeholder 12">
            <a:extLst>
              <a:ext uri="{FF2B5EF4-FFF2-40B4-BE49-F238E27FC236}">
                <a16:creationId xmlns:a16="http://schemas.microsoft.com/office/drawing/2014/main" id="{DB7C9BBD-1E15-4C2C-9EFD-A14B60E2199A}"/>
              </a:ext>
            </a:extLst>
          </p:cNvPr>
          <p:cNvSpPr>
            <a:spLocks noGrp="1"/>
          </p:cNvSpPr>
          <p:nvPr>
            <p:ph type="body" sz="quarter" idx="18" hasCustomPrompt="1"/>
          </p:nvPr>
        </p:nvSpPr>
        <p:spPr>
          <a:xfrm>
            <a:off x="1060717" y="4043799"/>
            <a:ext cx="2882366" cy="516220"/>
          </a:xfrm>
          <a:solidFill>
            <a:schemeClr val="accent2"/>
          </a:solidFill>
        </p:spPr>
        <p:txBody>
          <a:bodyPr anchor="ctr">
            <a:noAutofit/>
          </a:bodyPr>
          <a:lstStyle>
            <a:lvl1pPr marL="0" indent="0" algn="ctr">
              <a:buNone/>
              <a:defRPr sz="1600" b="1">
                <a:solidFill>
                  <a:schemeClr val="bg1"/>
                </a:solidFill>
              </a:defRPr>
            </a:lvl1pPr>
          </a:lstStyle>
          <a:p>
            <a:pPr lvl="0"/>
            <a:r>
              <a:rPr lang="en-US" dirty="0"/>
              <a:t>Name</a:t>
            </a:r>
          </a:p>
        </p:txBody>
      </p:sp>
      <p:sp>
        <p:nvSpPr>
          <p:cNvPr id="31" name="Text Placeholder 25">
            <a:extLst>
              <a:ext uri="{FF2B5EF4-FFF2-40B4-BE49-F238E27FC236}">
                <a16:creationId xmlns:a16="http://schemas.microsoft.com/office/drawing/2014/main" id="{53B40B2C-8203-412D-B78E-8BADCCD65823}"/>
              </a:ext>
            </a:extLst>
          </p:cNvPr>
          <p:cNvSpPr>
            <a:spLocks noGrp="1"/>
          </p:cNvSpPr>
          <p:nvPr>
            <p:ph type="body" sz="quarter" idx="19"/>
          </p:nvPr>
        </p:nvSpPr>
        <p:spPr>
          <a:xfrm>
            <a:off x="838200" y="5005137"/>
            <a:ext cx="3337560" cy="1056995"/>
          </a:xfrm>
        </p:spPr>
        <p:txBody>
          <a:bodyPr>
            <a:normAutofit/>
          </a:bodyPr>
          <a:lstStyle>
            <a:lvl1pPr marL="0" indent="0" algn="ctr">
              <a:buNone/>
              <a:defRPr sz="1400"/>
            </a:lvl1pPr>
          </a:lstStyle>
          <a:p>
            <a:pPr lvl="0"/>
            <a:endParaRPr lang="en-US" dirty="0"/>
          </a:p>
        </p:txBody>
      </p:sp>
      <p:sp>
        <p:nvSpPr>
          <p:cNvPr id="32" name="Picture Placeholder 8">
            <a:extLst>
              <a:ext uri="{FF2B5EF4-FFF2-40B4-BE49-F238E27FC236}">
                <a16:creationId xmlns:a16="http://schemas.microsoft.com/office/drawing/2014/main" id="{FBEE3825-B0C9-4C1E-B25D-CB9331F7EBD5}"/>
              </a:ext>
            </a:extLst>
          </p:cNvPr>
          <p:cNvSpPr>
            <a:spLocks noGrp="1"/>
          </p:cNvSpPr>
          <p:nvPr>
            <p:ph type="pic" sz="quarter" idx="23"/>
          </p:nvPr>
        </p:nvSpPr>
        <p:spPr>
          <a:xfrm>
            <a:off x="4428542" y="1870073"/>
            <a:ext cx="3337560" cy="2395728"/>
          </a:xfrm>
        </p:spPr>
        <p:txBody>
          <a:bodyPr>
            <a:normAutofit/>
          </a:bodyPr>
          <a:lstStyle>
            <a:lvl1pPr>
              <a:defRPr sz="2000"/>
            </a:lvl1pPr>
          </a:lstStyle>
          <a:p>
            <a:endParaRPr lang="en-US"/>
          </a:p>
        </p:txBody>
      </p:sp>
      <p:sp>
        <p:nvSpPr>
          <p:cNvPr id="33" name="Text Placeholder 12">
            <a:extLst>
              <a:ext uri="{FF2B5EF4-FFF2-40B4-BE49-F238E27FC236}">
                <a16:creationId xmlns:a16="http://schemas.microsoft.com/office/drawing/2014/main" id="{2019796B-17BA-4995-96F2-A8DA9C506EC3}"/>
              </a:ext>
            </a:extLst>
          </p:cNvPr>
          <p:cNvSpPr>
            <a:spLocks noGrp="1"/>
          </p:cNvSpPr>
          <p:nvPr>
            <p:ph type="body" sz="quarter" idx="24" hasCustomPrompt="1"/>
          </p:nvPr>
        </p:nvSpPr>
        <p:spPr>
          <a:xfrm>
            <a:off x="4654816" y="4043799"/>
            <a:ext cx="2882366" cy="516220"/>
          </a:xfrm>
          <a:solidFill>
            <a:schemeClr val="accent2"/>
          </a:solidFill>
        </p:spPr>
        <p:txBody>
          <a:bodyPr anchor="ctr">
            <a:noAutofit/>
          </a:bodyPr>
          <a:lstStyle>
            <a:lvl1pPr marL="0" indent="0" algn="ctr">
              <a:buNone/>
              <a:defRPr sz="1600" b="1">
                <a:solidFill>
                  <a:schemeClr val="bg1"/>
                </a:solidFill>
              </a:defRPr>
            </a:lvl1pPr>
          </a:lstStyle>
          <a:p>
            <a:pPr lvl="0"/>
            <a:r>
              <a:rPr lang="en-US" dirty="0"/>
              <a:t>Name</a:t>
            </a:r>
          </a:p>
        </p:txBody>
      </p:sp>
      <p:sp>
        <p:nvSpPr>
          <p:cNvPr id="34" name="Text Placeholder 25">
            <a:extLst>
              <a:ext uri="{FF2B5EF4-FFF2-40B4-BE49-F238E27FC236}">
                <a16:creationId xmlns:a16="http://schemas.microsoft.com/office/drawing/2014/main" id="{B01B12B2-607A-467E-8674-5038EF24FEB8}"/>
              </a:ext>
            </a:extLst>
          </p:cNvPr>
          <p:cNvSpPr>
            <a:spLocks noGrp="1"/>
          </p:cNvSpPr>
          <p:nvPr>
            <p:ph type="body" sz="quarter" idx="25"/>
          </p:nvPr>
        </p:nvSpPr>
        <p:spPr>
          <a:xfrm>
            <a:off x="4428541" y="5005137"/>
            <a:ext cx="3337560" cy="1056995"/>
          </a:xfrm>
        </p:spPr>
        <p:txBody>
          <a:bodyPr>
            <a:normAutofit/>
          </a:bodyPr>
          <a:lstStyle>
            <a:lvl1pPr marL="0" indent="0" algn="ctr">
              <a:buNone/>
              <a:defRPr sz="1400"/>
            </a:lvl1pPr>
          </a:lstStyle>
          <a:p>
            <a:pPr lvl="0"/>
            <a:endParaRPr lang="en-US"/>
          </a:p>
        </p:txBody>
      </p:sp>
      <p:sp>
        <p:nvSpPr>
          <p:cNvPr id="35" name="Picture Placeholder 8">
            <a:extLst>
              <a:ext uri="{FF2B5EF4-FFF2-40B4-BE49-F238E27FC236}">
                <a16:creationId xmlns:a16="http://schemas.microsoft.com/office/drawing/2014/main" id="{1E184BA2-8236-4882-9D4F-1CD7DEAD86C9}"/>
              </a:ext>
            </a:extLst>
          </p:cNvPr>
          <p:cNvSpPr>
            <a:spLocks noGrp="1"/>
          </p:cNvSpPr>
          <p:nvPr>
            <p:ph type="pic" sz="quarter" idx="26"/>
          </p:nvPr>
        </p:nvSpPr>
        <p:spPr>
          <a:xfrm>
            <a:off x="8018885" y="1870073"/>
            <a:ext cx="3337560" cy="2395728"/>
          </a:xfrm>
        </p:spPr>
        <p:txBody>
          <a:bodyPr>
            <a:normAutofit/>
          </a:bodyPr>
          <a:lstStyle>
            <a:lvl1pPr>
              <a:defRPr sz="2000"/>
            </a:lvl1pPr>
          </a:lstStyle>
          <a:p>
            <a:endParaRPr lang="en-US"/>
          </a:p>
        </p:txBody>
      </p:sp>
      <p:sp>
        <p:nvSpPr>
          <p:cNvPr id="36" name="Text Placeholder 12">
            <a:extLst>
              <a:ext uri="{FF2B5EF4-FFF2-40B4-BE49-F238E27FC236}">
                <a16:creationId xmlns:a16="http://schemas.microsoft.com/office/drawing/2014/main" id="{1D6E8975-0187-4A8D-B6A8-3D585DEE2537}"/>
              </a:ext>
            </a:extLst>
          </p:cNvPr>
          <p:cNvSpPr>
            <a:spLocks noGrp="1"/>
          </p:cNvSpPr>
          <p:nvPr>
            <p:ph type="body" sz="quarter" idx="27" hasCustomPrompt="1"/>
          </p:nvPr>
        </p:nvSpPr>
        <p:spPr>
          <a:xfrm>
            <a:off x="8245157" y="4043799"/>
            <a:ext cx="2882366" cy="516220"/>
          </a:xfrm>
          <a:solidFill>
            <a:schemeClr val="accent2"/>
          </a:solidFill>
        </p:spPr>
        <p:txBody>
          <a:bodyPr anchor="ctr">
            <a:noAutofit/>
          </a:bodyPr>
          <a:lstStyle>
            <a:lvl1pPr marL="0" indent="0" algn="ctr">
              <a:buNone/>
              <a:defRPr sz="1600" b="1">
                <a:solidFill>
                  <a:schemeClr val="bg1"/>
                </a:solidFill>
              </a:defRPr>
            </a:lvl1pPr>
          </a:lstStyle>
          <a:p>
            <a:pPr lvl="0"/>
            <a:r>
              <a:rPr lang="en-US" dirty="0"/>
              <a:t>Name</a:t>
            </a:r>
          </a:p>
        </p:txBody>
      </p:sp>
      <p:sp>
        <p:nvSpPr>
          <p:cNvPr id="37" name="Text Placeholder 25">
            <a:extLst>
              <a:ext uri="{FF2B5EF4-FFF2-40B4-BE49-F238E27FC236}">
                <a16:creationId xmlns:a16="http://schemas.microsoft.com/office/drawing/2014/main" id="{C1EAF3E0-938B-4455-AC1B-104D19D85986}"/>
              </a:ext>
            </a:extLst>
          </p:cNvPr>
          <p:cNvSpPr>
            <a:spLocks noGrp="1"/>
          </p:cNvSpPr>
          <p:nvPr>
            <p:ph type="body" sz="quarter" idx="28"/>
          </p:nvPr>
        </p:nvSpPr>
        <p:spPr>
          <a:xfrm>
            <a:off x="8018884" y="5005137"/>
            <a:ext cx="3337560" cy="1056995"/>
          </a:xfrm>
        </p:spPr>
        <p:txBody>
          <a:bodyPr>
            <a:normAutofit/>
          </a:bodyPr>
          <a:lstStyle>
            <a:lvl1pPr marL="0" indent="0" algn="ctr">
              <a:buNone/>
              <a:defRPr sz="1400"/>
            </a:lvl1pPr>
          </a:lstStyle>
          <a:p>
            <a:pPr lvl="0"/>
            <a:endParaRPr lang="en-US"/>
          </a:p>
        </p:txBody>
      </p:sp>
      <p:sp>
        <p:nvSpPr>
          <p:cNvPr id="38" name="Freeform 290">
            <a:extLst>
              <a:ext uri="{FF2B5EF4-FFF2-40B4-BE49-F238E27FC236}">
                <a16:creationId xmlns:a16="http://schemas.microsoft.com/office/drawing/2014/main" id="{A63D1D5C-C64A-4E8A-8D67-06A6D52AB978}"/>
              </a:ext>
            </a:extLst>
          </p:cNvPr>
          <p:cNvSpPr/>
          <p:nvPr userDrawn="1"/>
        </p:nvSpPr>
        <p:spPr>
          <a:xfrm>
            <a:off x="7532071" y="6473779"/>
            <a:ext cx="152053" cy="130265"/>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3187266069"/>
      </p:ext>
    </p:extLst>
  </p:cSld>
  <p:clrMapOvr>
    <a:masterClrMapping/>
  </p:clrMapOvr>
</p:sldLayout>
</file>

<file path=ppt/slideLayouts/slideLayout67.xml><?xml version="1.0" encoding="utf-8"?>
<p:sldLayout xmlns:a="http://schemas.openxmlformats.org/drawingml/2006/main" xmlns:r="http://schemas.openxmlformats.org/officeDocument/2006/relationships" xmlns:p="http://schemas.openxmlformats.org/presentationml/2006/main" preserve="1" userDrawn="1">
  <p:cSld name="67">
    <p:spTree>
      <p:nvGrpSpPr>
        <p:cNvPr id="1" name=""/>
        <p:cNvGrpSpPr/>
        <p:nvPr/>
      </p:nvGrpSpPr>
      <p:grpSpPr>
        <a:xfrm>
          <a:off x="0" y="0"/>
          <a:ext cx="0" cy="0"/>
          <a:chOff x="0" y="0"/>
          <a:chExt cx="0" cy="0"/>
        </a:xfrm>
      </p:grpSpPr>
      <p:sp>
        <p:nvSpPr>
          <p:cNvPr id="3" name="Date Placeholder 2">
            <a:extLst>
              <a:ext uri="{FF2B5EF4-FFF2-40B4-BE49-F238E27FC236}">
                <a16:creationId xmlns:a16="http://schemas.microsoft.com/office/drawing/2014/main" id="{9CF3A537-91B5-4F6B-83B1-DBCF93C89DD1}"/>
              </a:ext>
            </a:extLst>
          </p:cNvPr>
          <p:cNvSpPr>
            <a:spLocks noGrp="1"/>
          </p:cNvSpPr>
          <p:nvPr>
            <p:ph type="dt" sz="half" idx="10"/>
          </p:nvPr>
        </p:nvSpPr>
        <p:spPr/>
        <p:txBody>
          <a:bodyPr/>
          <a:lstStyle/>
          <a:p>
            <a:r>
              <a:rPr lang="en-US"/>
              <a:t>Ōkī</a:t>
            </a:r>
          </a:p>
        </p:txBody>
      </p:sp>
      <p:sp>
        <p:nvSpPr>
          <p:cNvPr id="4" name="Footer Placeholder 3">
            <a:extLst>
              <a:ext uri="{FF2B5EF4-FFF2-40B4-BE49-F238E27FC236}">
                <a16:creationId xmlns:a16="http://schemas.microsoft.com/office/drawing/2014/main" id="{A69097C6-8EC4-4BA3-A895-FF1E881113F6}"/>
              </a:ext>
            </a:extLst>
          </p:cNvPr>
          <p:cNvSpPr>
            <a:spLocks noGrp="1"/>
          </p:cNvSpPr>
          <p:nvPr>
            <p:ph type="ftr" sz="quarter" idx="11"/>
          </p:nvPr>
        </p:nvSpPr>
        <p:spPr/>
        <p:txBody>
          <a:bodyPr/>
          <a:lstStyle/>
          <a:p>
            <a:r>
              <a:rPr lang="en-US"/>
              <a:t>Free Multipurpose Presentation Template – Made with      by Showeet</a:t>
            </a:r>
            <a:endParaRPr lang="en-US" dirty="0"/>
          </a:p>
        </p:txBody>
      </p:sp>
      <p:sp>
        <p:nvSpPr>
          <p:cNvPr id="5" name="Slide Number Placeholder 4">
            <a:extLst>
              <a:ext uri="{FF2B5EF4-FFF2-40B4-BE49-F238E27FC236}">
                <a16:creationId xmlns:a16="http://schemas.microsoft.com/office/drawing/2014/main" id="{149BE3E2-582D-4850-A906-DABAF86780FE}"/>
              </a:ext>
            </a:extLst>
          </p:cNvPr>
          <p:cNvSpPr>
            <a:spLocks noGrp="1"/>
          </p:cNvSpPr>
          <p:nvPr>
            <p:ph type="sldNum" sz="quarter" idx="12"/>
          </p:nvPr>
        </p:nvSpPr>
        <p:spPr/>
        <p:txBody>
          <a:bodyPr/>
          <a:lstStyle/>
          <a:p>
            <a:fld id="{5F0F63B7-4FB4-4E2A-B819-D713A3D928AD}" type="slidenum">
              <a:rPr lang="en-US" smtClean="0"/>
              <a:pPr/>
              <a:t>‹#›</a:t>
            </a:fld>
            <a:endParaRPr lang="en-US"/>
          </a:p>
        </p:txBody>
      </p:sp>
      <p:sp>
        <p:nvSpPr>
          <p:cNvPr id="6" name="Title 1">
            <a:extLst>
              <a:ext uri="{FF2B5EF4-FFF2-40B4-BE49-F238E27FC236}">
                <a16:creationId xmlns:a16="http://schemas.microsoft.com/office/drawing/2014/main" id="{2C194FD6-4C89-4206-ADD4-40BF579FF341}"/>
              </a:ext>
            </a:extLst>
          </p:cNvPr>
          <p:cNvSpPr>
            <a:spLocks noGrp="1"/>
          </p:cNvSpPr>
          <p:nvPr>
            <p:ph type="title"/>
          </p:nvPr>
        </p:nvSpPr>
        <p:spPr>
          <a:xfrm>
            <a:off x="838200" y="278958"/>
            <a:ext cx="10515600" cy="840230"/>
          </a:xfrm>
        </p:spPr>
        <p:txBody>
          <a:bodyPr lIns="0" rIns="0" anchor="b">
            <a:spAutoFit/>
          </a:bodyPr>
          <a:lstStyle>
            <a:lvl1pPr>
              <a:defRPr sz="5400"/>
            </a:lvl1pPr>
          </a:lstStyle>
          <a:p>
            <a:r>
              <a:rPr lang="en-US"/>
              <a:t>Click to edit Master title style</a:t>
            </a:r>
          </a:p>
        </p:txBody>
      </p:sp>
      <p:sp>
        <p:nvSpPr>
          <p:cNvPr id="7" name="Text Placeholder 7">
            <a:extLst>
              <a:ext uri="{FF2B5EF4-FFF2-40B4-BE49-F238E27FC236}">
                <a16:creationId xmlns:a16="http://schemas.microsoft.com/office/drawing/2014/main" id="{B8F5FA44-1BA4-41E7-979F-6BA70C61B0F1}"/>
              </a:ext>
            </a:extLst>
          </p:cNvPr>
          <p:cNvSpPr>
            <a:spLocks noGrp="1"/>
          </p:cNvSpPr>
          <p:nvPr>
            <p:ph type="body" sz="quarter" idx="13"/>
          </p:nvPr>
        </p:nvSpPr>
        <p:spPr>
          <a:xfrm>
            <a:off x="838200" y="1119188"/>
            <a:ext cx="10515599" cy="552450"/>
          </a:xfrm>
        </p:spPr>
        <p:txBody>
          <a:bodyPr lIns="45720" rIns="0">
            <a:normAutofit/>
          </a:bodyPr>
          <a:lstStyle>
            <a:lvl1pPr marL="0" indent="0">
              <a:buNone/>
              <a:defRPr sz="2400">
                <a:solidFill>
                  <a:schemeClr val="accent2"/>
                </a:solidFill>
              </a:defRPr>
            </a:lvl1pPr>
          </a:lstStyle>
          <a:p>
            <a:pPr lvl="0"/>
            <a:endParaRPr lang="en-US"/>
          </a:p>
        </p:txBody>
      </p:sp>
      <p:sp>
        <p:nvSpPr>
          <p:cNvPr id="19" name="Picture Placeholder 8">
            <a:extLst>
              <a:ext uri="{FF2B5EF4-FFF2-40B4-BE49-F238E27FC236}">
                <a16:creationId xmlns:a16="http://schemas.microsoft.com/office/drawing/2014/main" id="{D85A4359-7A68-4B44-8EBF-95F7E54A8C9F}"/>
              </a:ext>
            </a:extLst>
          </p:cNvPr>
          <p:cNvSpPr>
            <a:spLocks noGrp="1"/>
          </p:cNvSpPr>
          <p:nvPr>
            <p:ph type="pic" sz="quarter" idx="14"/>
          </p:nvPr>
        </p:nvSpPr>
        <p:spPr>
          <a:xfrm>
            <a:off x="838201" y="1870073"/>
            <a:ext cx="4846320" cy="2395728"/>
          </a:xfrm>
        </p:spPr>
        <p:txBody>
          <a:bodyPr>
            <a:normAutofit/>
          </a:bodyPr>
          <a:lstStyle>
            <a:lvl1pPr>
              <a:defRPr sz="2000"/>
            </a:lvl1pPr>
          </a:lstStyle>
          <a:p>
            <a:endParaRPr lang="en-US"/>
          </a:p>
        </p:txBody>
      </p:sp>
      <p:sp>
        <p:nvSpPr>
          <p:cNvPr id="20" name="Text Placeholder 12">
            <a:extLst>
              <a:ext uri="{FF2B5EF4-FFF2-40B4-BE49-F238E27FC236}">
                <a16:creationId xmlns:a16="http://schemas.microsoft.com/office/drawing/2014/main" id="{DB7C9BBD-1E15-4C2C-9EFD-A14B60E2199A}"/>
              </a:ext>
            </a:extLst>
          </p:cNvPr>
          <p:cNvSpPr>
            <a:spLocks noGrp="1"/>
          </p:cNvSpPr>
          <p:nvPr>
            <p:ph type="body" sz="quarter" idx="18" hasCustomPrompt="1"/>
          </p:nvPr>
        </p:nvSpPr>
        <p:spPr>
          <a:xfrm>
            <a:off x="838201" y="4265801"/>
            <a:ext cx="4846320" cy="306387"/>
          </a:xfrm>
          <a:solidFill>
            <a:schemeClr val="tx1"/>
          </a:solidFill>
        </p:spPr>
        <p:txBody>
          <a:bodyPr anchor="ctr">
            <a:noAutofit/>
          </a:bodyPr>
          <a:lstStyle>
            <a:lvl1pPr marL="0" indent="0" algn="ctr">
              <a:buNone/>
              <a:defRPr sz="1200">
                <a:solidFill>
                  <a:schemeClr val="bg1"/>
                </a:solidFill>
              </a:defRPr>
            </a:lvl1pPr>
          </a:lstStyle>
          <a:p>
            <a:pPr lvl="0"/>
            <a:r>
              <a:rPr lang="en-US" dirty="0"/>
              <a:t>Name</a:t>
            </a:r>
          </a:p>
        </p:txBody>
      </p:sp>
      <p:sp>
        <p:nvSpPr>
          <p:cNvPr id="31" name="Text Placeholder 25">
            <a:extLst>
              <a:ext uri="{FF2B5EF4-FFF2-40B4-BE49-F238E27FC236}">
                <a16:creationId xmlns:a16="http://schemas.microsoft.com/office/drawing/2014/main" id="{53B40B2C-8203-412D-B78E-8BADCCD65823}"/>
              </a:ext>
            </a:extLst>
          </p:cNvPr>
          <p:cNvSpPr>
            <a:spLocks noGrp="1"/>
          </p:cNvSpPr>
          <p:nvPr>
            <p:ph type="body" sz="quarter" idx="19"/>
          </p:nvPr>
        </p:nvSpPr>
        <p:spPr>
          <a:xfrm>
            <a:off x="838201" y="4767263"/>
            <a:ext cx="4846320" cy="1294870"/>
          </a:xfrm>
        </p:spPr>
        <p:txBody>
          <a:bodyPr>
            <a:normAutofit/>
          </a:bodyPr>
          <a:lstStyle>
            <a:lvl1pPr marL="0" indent="0">
              <a:buNone/>
              <a:defRPr sz="1400"/>
            </a:lvl1pPr>
          </a:lstStyle>
          <a:p>
            <a:pPr lvl="0"/>
            <a:endParaRPr lang="en-US" dirty="0"/>
          </a:p>
        </p:txBody>
      </p:sp>
      <p:sp>
        <p:nvSpPr>
          <p:cNvPr id="32" name="Picture Placeholder 8">
            <a:extLst>
              <a:ext uri="{FF2B5EF4-FFF2-40B4-BE49-F238E27FC236}">
                <a16:creationId xmlns:a16="http://schemas.microsoft.com/office/drawing/2014/main" id="{FBEE3825-B0C9-4C1E-B25D-CB9331F7EBD5}"/>
              </a:ext>
            </a:extLst>
          </p:cNvPr>
          <p:cNvSpPr>
            <a:spLocks noGrp="1"/>
          </p:cNvSpPr>
          <p:nvPr>
            <p:ph type="pic" sz="quarter" idx="23"/>
          </p:nvPr>
        </p:nvSpPr>
        <p:spPr>
          <a:xfrm>
            <a:off x="6507078" y="1870073"/>
            <a:ext cx="4846320" cy="2395728"/>
          </a:xfrm>
        </p:spPr>
        <p:txBody>
          <a:bodyPr>
            <a:normAutofit/>
          </a:bodyPr>
          <a:lstStyle>
            <a:lvl1pPr>
              <a:defRPr sz="2000"/>
            </a:lvl1pPr>
          </a:lstStyle>
          <a:p>
            <a:endParaRPr lang="en-US"/>
          </a:p>
        </p:txBody>
      </p:sp>
      <p:sp>
        <p:nvSpPr>
          <p:cNvPr id="33" name="Text Placeholder 12">
            <a:extLst>
              <a:ext uri="{FF2B5EF4-FFF2-40B4-BE49-F238E27FC236}">
                <a16:creationId xmlns:a16="http://schemas.microsoft.com/office/drawing/2014/main" id="{2019796B-17BA-4995-96F2-A8DA9C506EC3}"/>
              </a:ext>
            </a:extLst>
          </p:cNvPr>
          <p:cNvSpPr>
            <a:spLocks noGrp="1"/>
          </p:cNvSpPr>
          <p:nvPr>
            <p:ph type="body" sz="quarter" idx="24" hasCustomPrompt="1"/>
          </p:nvPr>
        </p:nvSpPr>
        <p:spPr>
          <a:xfrm>
            <a:off x="6507078" y="4265801"/>
            <a:ext cx="4846320" cy="306387"/>
          </a:xfrm>
          <a:solidFill>
            <a:schemeClr val="tx1"/>
          </a:solidFill>
        </p:spPr>
        <p:txBody>
          <a:bodyPr anchor="ctr">
            <a:noAutofit/>
          </a:bodyPr>
          <a:lstStyle>
            <a:lvl1pPr marL="0" indent="0" algn="ctr">
              <a:buNone/>
              <a:defRPr sz="1200">
                <a:solidFill>
                  <a:schemeClr val="bg1"/>
                </a:solidFill>
              </a:defRPr>
            </a:lvl1pPr>
          </a:lstStyle>
          <a:p>
            <a:pPr lvl="0"/>
            <a:r>
              <a:rPr lang="en-US" dirty="0"/>
              <a:t>Name</a:t>
            </a:r>
          </a:p>
        </p:txBody>
      </p:sp>
      <p:sp>
        <p:nvSpPr>
          <p:cNvPr id="34" name="Text Placeholder 25">
            <a:extLst>
              <a:ext uri="{FF2B5EF4-FFF2-40B4-BE49-F238E27FC236}">
                <a16:creationId xmlns:a16="http://schemas.microsoft.com/office/drawing/2014/main" id="{B01B12B2-607A-467E-8674-5038EF24FEB8}"/>
              </a:ext>
            </a:extLst>
          </p:cNvPr>
          <p:cNvSpPr>
            <a:spLocks noGrp="1"/>
          </p:cNvSpPr>
          <p:nvPr>
            <p:ph type="body" sz="quarter" idx="25"/>
          </p:nvPr>
        </p:nvSpPr>
        <p:spPr>
          <a:xfrm>
            <a:off x="6507078" y="4767263"/>
            <a:ext cx="4846320" cy="1294870"/>
          </a:xfrm>
        </p:spPr>
        <p:txBody>
          <a:bodyPr>
            <a:normAutofit/>
          </a:bodyPr>
          <a:lstStyle>
            <a:lvl1pPr marL="0" indent="0">
              <a:buNone/>
              <a:defRPr sz="1400"/>
            </a:lvl1pPr>
          </a:lstStyle>
          <a:p>
            <a:pPr lvl="0"/>
            <a:endParaRPr lang="en-US"/>
          </a:p>
        </p:txBody>
      </p:sp>
      <p:sp>
        <p:nvSpPr>
          <p:cNvPr id="38" name="Freeform 290">
            <a:extLst>
              <a:ext uri="{FF2B5EF4-FFF2-40B4-BE49-F238E27FC236}">
                <a16:creationId xmlns:a16="http://schemas.microsoft.com/office/drawing/2014/main" id="{A63D1D5C-C64A-4E8A-8D67-06A6D52AB978}"/>
              </a:ext>
            </a:extLst>
          </p:cNvPr>
          <p:cNvSpPr/>
          <p:nvPr userDrawn="1"/>
        </p:nvSpPr>
        <p:spPr>
          <a:xfrm>
            <a:off x="7532071" y="6473779"/>
            <a:ext cx="152053" cy="130265"/>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4004591506"/>
      </p:ext>
    </p:extLst>
  </p:cSld>
  <p:clrMapOvr>
    <a:masterClrMapping/>
  </p:clrMapOvr>
</p:sldLayout>
</file>

<file path=ppt/slideLayouts/slideLayout68.xml><?xml version="1.0" encoding="utf-8"?>
<p:sldLayout xmlns:a="http://schemas.openxmlformats.org/drawingml/2006/main" xmlns:r="http://schemas.openxmlformats.org/officeDocument/2006/relationships" xmlns:p="http://schemas.openxmlformats.org/presentationml/2006/main" preserve="1" userDrawn="1">
  <p:cSld name="68">
    <p:spTree>
      <p:nvGrpSpPr>
        <p:cNvPr id="1" name=""/>
        <p:cNvGrpSpPr/>
        <p:nvPr/>
      </p:nvGrpSpPr>
      <p:grpSpPr>
        <a:xfrm>
          <a:off x="0" y="0"/>
          <a:ext cx="0" cy="0"/>
          <a:chOff x="0" y="0"/>
          <a:chExt cx="0" cy="0"/>
        </a:xfrm>
      </p:grpSpPr>
      <p:sp>
        <p:nvSpPr>
          <p:cNvPr id="3" name="Date Placeholder 2">
            <a:extLst>
              <a:ext uri="{FF2B5EF4-FFF2-40B4-BE49-F238E27FC236}">
                <a16:creationId xmlns:a16="http://schemas.microsoft.com/office/drawing/2014/main" id="{9CF3A537-91B5-4F6B-83B1-DBCF93C89DD1}"/>
              </a:ext>
            </a:extLst>
          </p:cNvPr>
          <p:cNvSpPr>
            <a:spLocks noGrp="1"/>
          </p:cNvSpPr>
          <p:nvPr>
            <p:ph type="dt" sz="half" idx="10"/>
          </p:nvPr>
        </p:nvSpPr>
        <p:spPr/>
        <p:txBody>
          <a:bodyPr/>
          <a:lstStyle/>
          <a:p>
            <a:r>
              <a:rPr lang="en-US"/>
              <a:t>Ōkī</a:t>
            </a:r>
          </a:p>
        </p:txBody>
      </p:sp>
      <p:sp>
        <p:nvSpPr>
          <p:cNvPr id="4" name="Footer Placeholder 3">
            <a:extLst>
              <a:ext uri="{FF2B5EF4-FFF2-40B4-BE49-F238E27FC236}">
                <a16:creationId xmlns:a16="http://schemas.microsoft.com/office/drawing/2014/main" id="{A69097C6-8EC4-4BA3-A895-FF1E881113F6}"/>
              </a:ext>
            </a:extLst>
          </p:cNvPr>
          <p:cNvSpPr>
            <a:spLocks noGrp="1"/>
          </p:cNvSpPr>
          <p:nvPr>
            <p:ph type="ftr" sz="quarter" idx="11"/>
          </p:nvPr>
        </p:nvSpPr>
        <p:spPr/>
        <p:txBody>
          <a:bodyPr/>
          <a:lstStyle/>
          <a:p>
            <a:r>
              <a:rPr lang="en-US"/>
              <a:t>Free Multipurpose Presentation Template – Made with      by Showeet</a:t>
            </a:r>
            <a:endParaRPr lang="en-US" dirty="0"/>
          </a:p>
        </p:txBody>
      </p:sp>
      <p:sp>
        <p:nvSpPr>
          <p:cNvPr id="5" name="Slide Number Placeholder 4">
            <a:extLst>
              <a:ext uri="{FF2B5EF4-FFF2-40B4-BE49-F238E27FC236}">
                <a16:creationId xmlns:a16="http://schemas.microsoft.com/office/drawing/2014/main" id="{149BE3E2-582D-4850-A906-DABAF86780FE}"/>
              </a:ext>
            </a:extLst>
          </p:cNvPr>
          <p:cNvSpPr>
            <a:spLocks noGrp="1"/>
          </p:cNvSpPr>
          <p:nvPr>
            <p:ph type="sldNum" sz="quarter" idx="12"/>
          </p:nvPr>
        </p:nvSpPr>
        <p:spPr/>
        <p:txBody>
          <a:bodyPr/>
          <a:lstStyle/>
          <a:p>
            <a:fld id="{5F0F63B7-4FB4-4E2A-B819-D713A3D928AD}" type="slidenum">
              <a:rPr lang="en-US" smtClean="0"/>
              <a:pPr/>
              <a:t>‹#›</a:t>
            </a:fld>
            <a:endParaRPr lang="en-US"/>
          </a:p>
        </p:txBody>
      </p:sp>
      <p:sp>
        <p:nvSpPr>
          <p:cNvPr id="6" name="Title 1">
            <a:extLst>
              <a:ext uri="{FF2B5EF4-FFF2-40B4-BE49-F238E27FC236}">
                <a16:creationId xmlns:a16="http://schemas.microsoft.com/office/drawing/2014/main" id="{2C194FD6-4C89-4206-ADD4-40BF579FF341}"/>
              </a:ext>
            </a:extLst>
          </p:cNvPr>
          <p:cNvSpPr>
            <a:spLocks noGrp="1"/>
          </p:cNvSpPr>
          <p:nvPr>
            <p:ph type="title"/>
          </p:nvPr>
        </p:nvSpPr>
        <p:spPr>
          <a:xfrm>
            <a:off x="838200" y="278958"/>
            <a:ext cx="10515600" cy="840230"/>
          </a:xfrm>
        </p:spPr>
        <p:txBody>
          <a:bodyPr lIns="0" rIns="0" anchor="b">
            <a:spAutoFit/>
          </a:bodyPr>
          <a:lstStyle>
            <a:lvl1pPr>
              <a:defRPr sz="5400"/>
            </a:lvl1pPr>
          </a:lstStyle>
          <a:p>
            <a:r>
              <a:rPr lang="en-US"/>
              <a:t>Click to edit Master title style</a:t>
            </a:r>
          </a:p>
        </p:txBody>
      </p:sp>
      <p:sp>
        <p:nvSpPr>
          <p:cNvPr id="7" name="Text Placeholder 7">
            <a:extLst>
              <a:ext uri="{FF2B5EF4-FFF2-40B4-BE49-F238E27FC236}">
                <a16:creationId xmlns:a16="http://schemas.microsoft.com/office/drawing/2014/main" id="{B8F5FA44-1BA4-41E7-979F-6BA70C61B0F1}"/>
              </a:ext>
            </a:extLst>
          </p:cNvPr>
          <p:cNvSpPr>
            <a:spLocks noGrp="1"/>
          </p:cNvSpPr>
          <p:nvPr>
            <p:ph type="body" sz="quarter" idx="13"/>
          </p:nvPr>
        </p:nvSpPr>
        <p:spPr>
          <a:xfrm>
            <a:off x="838200" y="1119188"/>
            <a:ext cx="10515599" cy="552450"/>
          </a:xfrm>
        </p:spPr>
        <p:txBody>
          <a:bodyPr lIns="45720" rIns="0">
            <a:normAutofit/>
          </a:bodyPr>
          <a:lstStyle>
            <a:lvl1pPr marL="0" indent="0">
              <a:buNone/>
              <a:defRPr sz="2400">
                <a:solidFill>
                  <a:schemeClr val="accent2"/>
                </a:solidFill>
              </a:defRPr>
            </a:lvl1pPr>
          </a:lstStyle>
          <a:p>
            <a:pPr lvl="0"/>
            <a:endParaRPr lang="en-US"/>
          </a:p>
        </p:txBody>
      </p:sp>
      <p:sp>
        <p:nvSpPr>
          <p:cNvPr id="19" name="Picture Placeholder 8">
            <a:extLst>
              <a:ext uri="{FF2B5EF4-FFF2-40B4-BE49-F238E27FC236}">
                <a16:creationId xmlns:a16="http://schemas.microsoft.com/office/drawing/2014/main" id="{D85A4359-7A68-4B44-8EBF-95F7E54A8C9F}"/>
              </a:ext>
            </a:extLst>
          </p:cNvPr>
          <p:cNvSpPr>
            <a:spLocks noGrp="1"/>
          </p:cNvSpPr>
          <p:nvPr>
            <p:ph type="pic" sz="quarter" idx="14"/>
          </p:nvPr>
        </p:nvSpPr>
        <p:spPr>
          <a:xfrm>
            <a:off x="838201" y="1870073"/>
            <a:ext cx="4846320" cy="2395728"/>
          </a:xfrm>
        </p:spPr>
        <p:txBody>
          <a:bodyPr>
            <a:normAutofit/>
          </a:bodyPr>
          <a:lstStyle>
            <a:lvl1pPr>
              <a:defRPr sz="2000"/>
            </a:lvl1pPr>
          </a:lstStyle>
          <a:p>
            <a:endParaRPr lang="en-US"/>
          </a:p>
        </p:txBody>
      </p:sp>
      <p:sp>
        <p:nvSpPr>
          <p:cNvPr id="20" name="Text Placeholder 12">
            <a:extLst>
              <a:ext uri="{FF2B5EF4-FFF2-40B4-BE49-F238E27FC236}">
                <a16:creationId xmlns:a16="http://schemas.microsoft.com/office/drawing/2014/main" id="{DB7C9BBD-1E15-4C2C-9EFD-A14B60E2199A}"/>
              </a:ext>
            </a:extLst>
          </p:cNvPr>
          <p:cNvSpPr>
            <a:spLocks noGrp="1"/>
          </p:cNvSpPr>
          <p:nvPr>
            <p:ph type="body" sz="quarter" idx="18" hasCustomPrompt="1"/>
          </p:nvPr>
        </p:nvSpPr>
        <p:spPr>
          <a:xfrm>
            <a:off x="838201" y="4281917"/>
            <a:ext cx="4846320" cy="403246"/>
          </a:xfrm>
          <a:noFill/>
        </p:spPr>
        <p:txBody>
          <a:bodyPr anchor="ctr">
            <a:noAutofit/>
          </a:bodyPr>
          <a:lstStyle>
            <a:lvl1pPr marL="0" indent="0" algn="ctr">
              <a:buNone/>
              <a:defRPr sz="1600" b="1">
                <a:solidFill>
                  <a:schemeClr val="tx1"/>
                </a:solidFill>
              </a:defRPr>
            </a:lvl1pPr>
          </a:lstStyle>
          <a:p>
            <a:pPr lvl="0"/>
            <a:r>
              <a:rPr lang="en-US" dirty="0"/>
              <a:t>Name</a:t>
            </a:r>
          </a:p>
        </p:txBody>
      </p:sp>
      <p:sp>
        <p:nvSpPr>
          <p:cNvPr id="31" name="Text Placeholder 25">
            <a:extLst>
              <a:ext uri="{FF2B5EF4-FFF2-40B4-BE49-F238E27FC236}">
                <a16:creationId xmlns:a16="http://schemas.microsoft.com/office/drawing/2014/main" id="{53B40B2C-8203-412D-B78E-8BADCCD65823}"/>
              </a:ext>
            </a:extLst>
          </p:cNvPr>
          <p:cNvSpPr>
            <a:spLocks noGrp="1"/>
          </p:cNvSpPr>
          <p:nvPr>
            <p:ph type="body" sz="quarter" idx="19"/>
          </p:nvPr>
        </p:nvSpPr>
        <p:spPr>
          <a:xfrm>
            <a:off x="838200" y="5005137"/>
            <a:ext cx="4846320" cy="1056995"/>
          </a:xfrm>
        </p:spPr>
        <p:txBody>
          <a:bodyPr>
            <a:normAutofit/>
          </a:bodyPr>
          <a:lstStyle>
            <a:lvl1pPr marL="0" indent="0" algn="ctr">
              <a:buNone/>
              <a:defRPr sz="1400"/>
            </a:lvl1pPr>
          </a:lstStyle>
          <a:p>
            <a:pPr lvl="0"/>
            <a:endParaRPr lang="en-US" dirty="0"/>
          </a:p>
        </p:txBody>
      </p:sp>
      <p:sp>
        <p:nvSpPr>
          <p:cNvPr id="32" name="Picture Placeholder 8">
            <a:extLst>
              <a:ext uri="{FF2B5EF4-FFF2-40B4-BE49-F238E27FC236}">
                <a16:creationId xmlns:a16="http://schemas.microsoft.com/office/drawing/2014/main" id="{FBEE3825-B0C9-4C1E-B25D-CB9331F7EBD5}"/>
              </a:ext>
            </a:extLst>
          </p:cNvPr>
          <p:cNvSpPr>
            <a:spLocks noGrp="1"/>
          </p:cNvSpPr>
          <p:nvPr>
            <p:ph type="pic" sz="quarter" idx="23"/>
          </p:nvPr>
        </p:nvSpPr>
        <p:spPr>
          <a:xfrm>
            <a:off x="6507479" y="1870073"/>
            <a:ext cx="4846320" cy="2395728"/>
          </a:xfrm>
        </p:spPr>
        <p:txBody>
          <a:bodyPr>
            <a:normAutofit/>
          </a:bodyPr>
          <a:lstStyle>
            <a:lvl1pPr>
              <a:defRPr sz="2000"/>
            </a:lvl1pPr>
          </a:lstStyle>
          <a:p>
            <a:endParaRPr lang="en-US"/>
          </a:p>
        </p:txBody>
      </p:sp>
      <p:sp>
        <p:nvSpPr>
          <p:cNvPr id="33" name="Text Placeholder 12">
            <a:extLst>
              <a:ext uri="{FF2B5EF4-FFF2-40B4-BE49-F238E27FC236}">
                <a16:creationId xmlns:a16="http://schemas.microsoft.com/office/drawing/2014/main" id="{2019796B-17BA-4995-96F2-A8DA9C506EC3}"/>
              </a:ext>
            </a:extLst>
          </p:cNvPr>
          <p:cNvSpPr>
            <a:spLocks noGrp="1"/>
          </p:cNvSpPr>
          <p:nvPr>
            <p:ph type="body" sz="quarter" idx="24" hasCustomPrompt="1"/>
          </p:nvPr>
        </p:nvSpPr>
        <p:spPr>
          <a:xfrm>
            <a:off x="6507479" y="4281917"/>
            <a:ext cx="4846320" cy="403246"/>
          </a:xfrm>
          <a:noFill/>
        </p:spPr>
        <p:txBody>
          <a:bodyPr anchor="ctr">
            <a:noAutofit/>
          </a:bodyPr>
          <a:lstStyle>
            <a:lvl1pPr marL="0" indent="0" algn="ctr">
              <a:buNone/>
              <a:defRPr sz="1600" b="1">
                <a:solidFill>
                  <a:schemeClr val="tx1"/>
                </a:solidFill>
              </a:defRPr>
            </a:lvl1pPr>
          </a:lstStyle>
          <a:p>
            <a:pPr lvl="0"/>
            <a:r>
              <a:rPr lang="en-US" dirty="0"/>
              <a:t>Name</a:t>
            </a:r>
          </a:p>
        </p:txBody>
      </p:sp>
      <p:sp>
        <p:nvSpPr>
          <p:cNvPr id="34" name="Text Placeholder 25">
            <a:extLst>
              <a:ext uri="{FF2B5EF4-FFF2-40B4-BE49-F238E27FC236}">
                <a16:creationId xmlns:a16="http://schemas.microsoft.com/office/drawing/2014/main" id="{B01B12B2-607A-467E-8674-5038EF24FEB8}"/>
              </a:ext>
            </a:extLst>
          </p:cNvPr>
          <p:cNvSpPr>
            <a:spLocks noGrp="1"/>
          </p:cNvSpPr>
          <p:nvPr>
            <p:ph type="body" sz="quarter" idx="25"/>
          </p:nvPr>
        </p:nvSpPr>
        <p:spPr>
          <a:xfrm>
            <a:off x="6507478" y="5005137"/>
            <a:ext cx="4846320" cy="1056995"/>
          </a:xfrm>
        </p:spPr>
        <p:txBody>
          <a:bodyPr>
            <a:normAutofit/>
          </a:bodyPr>
          <a:lstStyle>
            <a:lvl1pPr marL="0" indent="0" algn="ctr">
              <a:buNone/>
              <a:defRPr sz="1400"/>
            </a:lvl1pPr>
          </a:lstStyle>
          <a:p>
            <a:pPr lvl="0"/>
            <a:endParaRPr lang="en-US"/>
          </a:p>
        </p:txBody>
      </p:sp>
      <p:sp>
        <p:nvSpPr>
          <p:cNvPr id="38" name="Freeform 290">
            <a:extLst>
              <a:ext uri="{FF2B5EF4-FFF2-40B4-BE49-F238E27FC236}">
                <a16:creationId xmlns:a16="http://schemas.microsoft.com/office/drawing/2014/main" id="{A63D1D5C-C64A-4E8A-8D67-06A6D52AB978}"/>
              </a:ext>
            </a:extLst>
          </p:cNvPr>
          <p:cNvSpPr/>
          <p:nvPr userDrawn="1"/>
        </p:nvSpPr>
        <p:spPr>
          <a:xfrm>
            <a:off x="7532071" y="6473779"/>
            <a:ext cx="152053" cy="130265"/>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cxnSp>
        <p:nvCxnSpPr>
          <p:cNvPr id="17" name="Straight Connector 16">
            <a:extLst>
              <a:ext uri="{FF2B5EF4-FFF2-40B4-BE49-F238E27FC236}">
                <a16:creationId xmlns:a16="http://schemas.microsoft.com/office/drawing/2014/main" id="{8FC3FE68-3997-4884-8B67-060E301A0EDF}"/>
              </a:ext>
            </a:extLst>
          </p:cNvPr>
          <p:cNvCxnSpPr>
            <a:cxnSpLocks/>
          </p:cNvCxnSpPr>
          <p:nvPr userDrawn="1"/>
        </p:nvCxnSpPr>
        <p:spPr>
          <a:xfrm>
            <a:off x="838201" y="4845150"/>
            <a:ext cx="4846320" cy="0"/>
          </a:xfrm>
          <a:prstGeom prst="line">
            <a:avLst/>
          </a:prstGeom>
          <a:ln w="12700"/>
        </p:spPr>
        <p:style>
          <a:lnRef idx="1">
            <a:schemeClr val="accent5"/>
          </a:lnRef>
          <a:fillRef idx="0">
            <a:schemeClr val="accent5"/>
          </a:fillRef>
          <a:effectRef idx="0">
            <a:schemeClr val="accent5"/>
          </a:effectRef>
          <a:fontRef idx="minor">
            <a:schemeClr val="tx1"/>
          </a:fontRef>
        </p:style>
      </p:cxnSp>
      <p:cxnSp>
        <p:nvCxnSpPr>
          <p:cNvPr id="21" name="Straight Connector 20">
            <a:extLst>
              <a:ext uri="{FF2B5EF4-FFF2-40B4-BE49-F238E27FC236}">
                <a16:creationId xmlns:a16="http://schemas.microsoft.com/office/drawing/2014/main" id="{7D913BCF-47BE-4976-A309-4CAFDECC3336}"/>
              </a:ext>
            </a:extLst>
          </p:cNvPr>
          <p:cNvCxnSpPr>
            <a:cxnSpLocks/>
          </p:cNvCxnSpPr>
          <p:nvPr userDrawn="1"/>
        </p:nvCxnSpPr>
        <p:spPr>
          <a:xfrm>
            <a:off x="6507480" y="4845150"/>
            <a:ext cx="4846320" cy="0"/>
          </a:xfrm>
          <a:prstGeom prst="line">
            <a:avLst/>
          </a:prstGeom>
          <a:ln w="12700"/>
        </p:spPr>
        <p:style>
          <a:lnRef idx="1">
            <a:schemeClr val="accent5"/>
          </a:lnRef>
          <a:fillRef idx="0">
            <a:schemeClr val="accent5"/>
          </a:fillRef>
          <a:effectRef idx="0">
            <a:schemeClr val="accent5"/>
          </a:effectRef>
          <a:fontRef idx="minor">
            <a:schemeClr val="tx1"/>
          </a:fontRef>
        </p:style>
      </p:cxnSp>
    </p:spTree>
    <p:extLst>
      <p:ext uri="{BB962C8B-B14F-4D97-AF65-F5344CB8AC3E}">
        <p14:creationId xmlns:p14="http://schemas.microsoft.com/office/powerpoint/2010/main" val="1438738823"/>
      </p:ext>
    </p:extLst>
  </p:cSld>
  <p:clrMapOvr>
    <a:masterClrMapping/>
  </p:clrMapOvr>
</p:sldLayout>
</file>

<file path=ppt/slideLayouts/slideLayout69.xml><?xml version="1.0" encoding="utf-8"?>
<p:sldLayout xmlns:a="http://schemas.openxmlformats.org/drawingml/2006/main" xmlns:r="http://schemas.openxmlformats.org/officeDocument/2006/relationships" xmlns:p="http://schemas.openxmlformats.org/presentationml/2006/main" preserve="1" userDrawn="1">
  <p:cSld name="69">
    <p:spTree>
      <p:nvGrpSpPr>
        <p:cNvPr id="1" name=""/>
        <p:cNvGrpSpPr/>
        <p:nvPr/>
      </p:nvGrpSpPr>
      <p:grpSpPr>
        <a:xfrm>
          <a:off x="0" y="0"/>
          <a:ext cx="0" cy="0"/>
          <a:chOff x="0" y="0"/>
          <a:chExt cx="0" cy="0"/>
        </a:xfrm>
      </p:grpSpPr>
      <p:sp>
        <p:nvSpPr>
          <p:cNvPr id="3" name="Date Placeholder 2">
            <a:extLst>
              <a:ext uri="{FF2B5EF4-FFF2-40B4-BE49-F238E27FC236}">
                <a16:creationId xmlns:a16="http://schemas.microsoft.com/office/drawing/2014/main" id="{9CF3A537-91B5-4F6B-83B1-DBCF93C89DD1}"/>
              </a:ext>
            </a:extLst>
          </p:cNvPr>
          <p:cNvSpPr>
            <a:spLocks noGrp="1"/>
          </p:cNvSpPr>
          <p:nvPr>
            <p:ph type="dt" sz="half" idx="10"/>
          </p:nvPr>
        </p:nvSpPr>
        <p:spPr/>
        <p:txBody>
          <a:bodyPr/>
          <a:lstStyle/>
          <a:p>
            <a:r>
              <a:rPr lang="en-US"/>
              <a:t>Ōkī</a:t>
            </a:r>
          </a:p>
        </p:txBody>
      </p:sp>
      <p:sp>
        <p:nvSpPr>
          <p:cNvPr id="4" name="Footer Placeholder 3">
            <a:extLst>
              <a:ext uri="{FF2B5EF4-FFF2-40B4-BE49-F238E27FC236}">
                <a16:creationId xmlns:a16="http://schemas.microsoft.com/office/drawing/2014/main" id="{A69097C6-8EC4-4BA3-A895-FF1E881113F6}"/>
              </a:ext>
            </a:extLst>
          </p:cNvPr>
          <p:cNvSpPr>
            <a:spLocks noGrp="1"/>
          </p:cNvSpPr>
          <p:nvPr>
            <p:ph type="ftr" sz="quarter" idx="11"/>
          </p:nvPr>
        </p:nvSpPr>
        <p:spPr/>
        <p:txBody>
          <a:bodyPr/>
          <a:lstStyle/>
          <a:p>
            <a:r>
              <a:rPr lang="en-US"/>
              <a:t>Free Multipurpose Presentation Template – Made with      by Showeet</a:t>
            </a:r>
            <a:endParaRPr lang="en-US" dirty="0"/>
          </a:p>
        </p:txBody>
      </p:sp>
      <p:sp>
        <p:nvSpPr>
          <p:cNvPr id="5" name="Slide Number Placeholder 4">
            <a:extLst>
              <a:ext uri="{FF2B5EF4-FFF2-40B4-BE49-F238E27FC236}">
                <a16:creationId xmlns:a16="http://schemas.microsoft.com/office/drawing/2014/main" id="{149BE3E2-582D-4850-A906-DABAF86780FE}"/>
              </a:ext>
            </a:extLst>
          </p:cNvPr>
          <p:cNvSpPr>
            <a:spLocks noGrp="1"/>
          </p:cNvSpPr>
          <p:nvPr>
            <p:ph type="sldNum" sz="quarter" idx="12"/>
          </p:nvPr>
        </p:nvSpPr>
        <p:spPr/>
        <p:txBody>
          <a:bodyPr/>
          <a:lstStyle/>
          <a:p>
            <a:fld id="{5F0F63B7-4FB4-4E2A-B819-D713A3D928AD}" type="slidenum">
              <a:rPr lang="en-US" smtClean="0"/>
              <a:pPr/>
              <a:t>‹#›</a:t>
            </a:fld>
            <a:endParaRPr lang="en-US"/>
          </a:p>
        </p:txBody>
      </p:sp>
      <p:sp>
        <p:nvSpPr>
          <p:cNvPr id="6" name="Title 1">
            <a:extLst>
              <a:ext uri="{FF2B5EF4-FFF2-40B4-BE49-F238E27FC236}">
                <a16:creationId xmlns:a16="http://schemas.microsoft.com/office/drawing/2014/main" id="{2C194FD6-4C89-4206-ADD4-40BF579FF341}"/>
              </a:ext>
            </a:extLst>
          </p:cNvPr>
          <p:cNvSpPr>
            <a:spLocks noGrp="1"/>
          </p:cNvSpPr>
          <p:nvPr>
            <p:ph type="title"/>
          </p:nvPr>
        </p:nvSpPr>
        <p:spPr>
          <a:xfrm>
            <a:off x="838200" y="278958"/>
            <a:ext cx="10515600" cy="840230"/>
          </a:xfrm>
        </p:spPr>
        <p:txBody>
          <a:bodyPr lIns="0" rIns="0" anchor="b">
            <a:spAutoFit/>
          </a:bodyPr>
          <a:lstStyle>
            <a:lvl1pPr>
              <a:defRPr sz="5400"/>
            </a:lvl1pPr>
          </a:lstStyle>
          <a:p>
            <a:r>
              <a:rPr lang="en-US"/>
              <a:t>Click to edit Master title style</a:t>
            </a:r>
          </a:p>
        </p:txBody>
      </p:sp>
      <p:sp>
        <p:nvSpPr>
          <p:cNvPr id="7" name="Text Placeholder 7">
            <a:extLst>
              <a:ext uri="{FF2B5EF4-FFF2-40B4-BE49-F238E27FC236}">
                <a16:creationId xmlns:a16="http://schemas.microsoft.com/office/drawing/2014/main" id="{B8F5FA44-1BA4-41E7-979F-6BA70C61B0F1}"/>
              </a:ext>
            </a:extLst>
          </p:cNvPr>
          <p:cNvSpPr>
            <a:spLocks noGrp="1"/>
          </p:cNvSpPr>
          <p:nvPr>
            <p:ph type="body" sz="quarter" idx="13"/>
          </p:nvPr>
        </p:nvSpPr>
        <p:spPr>
          <a:xfrm>
            <a:off x="838200" y="1119188"/>
            <a:ext cx="10515599" cy="552450"/>
          </a:xfrm>
        </p:spPr>
        <p:txBody>
          <a:bodyPr lIns="45720" rIns="0">
            <a:normAutofit/>
          </a:bodyPr>
          <a:lstStyle>
            <a:lvl1pPr marL="0" indent="0">
              <a:buNone/>
              <a:defRPr sz="2400">
                <a:solidFill>
                  <a:schemeClr val="accent2"/>
                </a:solidFill>
              </a:defRPr>
            </a:lvl1pPr>
          </a:lstStyle>
          <a:p>
            <a:pPr lvl="0"/>
            <a:endParaRPr lang="en-US"/>
          </a:p>
        </p:txBody>
      </p:sp>
      <p:sp>
        <p:nvSpPr>
          <p:cNvPr id="19" name="Picture Placeholder 8">
            <a:extLst>
              <a:ext uri="{FF2B5EF4-FFF2-40B4-BE49-F238E27FC236}">
                <a16:creationId xmlns:a16="http://schemas.microsoft.com/office/drawing/2014/main" id="{D85A4359-7A68-4B44-8EBF-95F7E54A8C9F}"/>
              </a:ext>
            </a:extLst>
          </p:cNvPr>
          <p:cNvSpPr>
            <a:spLocks noGrp="1"/>
          </p:cNvSpPr>
          <p:nvPr>
            <p:ph type="pic" sz="quarter" idx="14"/>
          </p:nvPr>
        </p:nvSpPr>
        <p:spPr>
          <a:xfrm>
            <a:off x="838201" y="1870073"/>
            <a:ext cx="4846320" cy="2395728"/>
          </a:xfrm>
        </p:spPr>
        <p:txBody>
          <a:bodyPr>
            <a:normAutofit/>
          </a:bodyPr>
          <a:lstStyle>
            <a:lvl1pPr>
              <a:defRPr sz="2000"/>
            </a:lvl1pPr>
          </a:lstStyle>
          <a:p>
            <a:endParaRPr lang="en-US"/>
          </a:p>
        </p:txBody>
      </p:sp>
      <p:sp>
        <p:nvSpPr>
          <p:cNvPr id="20" name="Text Placeholder 12">
            <a:extLst>
              <a:ext uri="{FF2B5EF4-FFF2-40B4-BE49-F238E27FC236}">
                <a16:creationId xmlns:a16="http://schemas.microsoft.com/office/drawing/2014/main" id="{DB7C9BBD-1E15-4C2C-9EFD-A14B60E2199A}"/>
              </a:ext>
            </a:extLst>
          </p:cNvPr>
          <p:cNvSpPr>
            <a:spLocks noGrp="1"/>
          </p:cNvSpPr>
          <p:nvPr>
            <p:ph type="body" sz="quarter" idx="18" hasCustomPrompt="1"/>
          </p:nvPr>
        </p:nvSpPr>
        <p:spPr>
          <a:xfrm>
            <a:off x="1390649" y="3958333"/>
            <a:ext cx="3741421" cy="614936"/>
          </a:xfrm>
          <a:solidFill>
            <a:schemeClr val="accent2"/>
          </a:solidFill>
        </p:spPr>
        <p:txBody>
          <a:bodyPr anchor="ctr">
            <a:noAutofit/>
          </a:bodyPr>
          <a:lstStyle>
            <a:lvl1pPr marL="0" indent="0" algn="ctr">
              <a:buNone/>
              <a:defRPr sz="1600" b="1">
                <a:solidFill>
                  <a:schemeClr val="bg1"/>
                </a:solidFill>
              </a:defRPr>
            </a:lvl1pPr>
          </a:lstStyle>
          <a:p>
            <a:pPr lvl="0"/>
            <a:r>
              <a:rPr lang="en-US" dirty="0"/>
              <a:t>Name</a:t>
            </a:r>
          </a:p>
        </p:txBody>
      </p:sp>
      <p:sp>
        <p:nvSpPr>
          <p:cNvPr id="31" name="Text Placeholder 25">
            <a:extLst>
              <a:ext uri="{FF2B5EF4-FFF2-40B4-BE49-F238E27FC236}">
                <a16:creationId xmlns:a16="http://schemas.microsoft.com/office/drawing/2014/main" id="{53B40B2C-8203-412D-B78E-8BADCCD65823}"/>
              </a:ext>
            </a:extLst>
          </p:cNvPr>
          <p:cNvSpPr>
            <a:spLocks noGrp="1"/>
          </p:cNvSpPr>
          <p:nvPr>
            <p:ph type="body" sz="quarter" idx="19"/>
          </p:nvPr>
        </p:nvSpPr>
        <p:spPr>
          <a:xfrm>
            <a:off x="838200" y="5005137"/>
            <a:ext cx="4846320" cy="1056995"/>
          </a:xfrm>
        </p:spPr>
        <p:txBody>
          <a:bodyPr>
            <a:normAutofit/>
          </a:bodyPr>
          <a:lstStyle>
            <a:lvl1pPr marL="0" indent="0" algn="ctr">
              <a:buNone/>
              <a:defRPr sz="1400"/>
            </a:lvl1pPr>
          </a:lstStyle>
          <a:p>
            <a:pPr lvl="0"/>
            <a:endParaRPr lang="en-US" dirty="0"/>
          </a:p>
        </p:txBody>
      </p:sp>
      <p:sp>
        <p:nvSpPr>
          <p:cNvPr id="32" name="Picture Placeholder 8">
            <a:extLst>
              <a:ext uri="{FF2B5EF4-FFF2-40B4-BE49-F238E27FC236}">
                <a16:creationId xmlns:a16="http://schemas.microsoft.com/office/drawing/2014/main" id="{FBEE3825-B0C9-4C1E-B25D-CB9331F7EBD5}"/>
              </a:ext>
            </a:extLst>
          </p:cNvPr>
          <p:cNvSpPr>
            <a:spLocks noGrp="1"/>
          </p:cNvSpPr>
          <p:nvPr>
            <p:ph type="pic" sz="quarter" idx="23"/>
          </p:nvPr>
        </p:nvSpPr>
        <p:spPr>
          <a:xfrm>
            <a:off x="6507479" y="1870073"/>
            <a:ext cx="4846320" cy="2395728"/>
          </a:xfrm>
        </p:spPr>
        <p:txBody>
          <a:bodyPr>
            <a:normAutofit/>
          </a:bodyPr>
          <a:lstStyle>
            <a:lvl1pPr>
              <a:defRPr sz="2000"/>
            </a:lvl1pPr>
          </a:lstStyle>
          <a:p>
            <a:endParaRPr lang="en-US"/>
          </a:p>
        </p:txBody>
      </p:sp>
      <p:sp>
        <p:nvSpPr>
          <p:cNvPr id="33" name="Text Placeholder 12">
            <a:extLst>
              <a:ext uri="{FF2B5EF4-FFF2-40B4-BE49-F238E27FC236}">
                <a16:creationId xmlns:a16="http://schemas.microsoft.com/office/drawing/2014/main" id="{2019796B-17BA-4995-96F2-A8DA9C506EC3}"/>
              </a:ext>
            </a:extLst>
          </p:cNvPr>
          <p:cNvSpPr>
            <a:spLocks noGrp="1"/>
          </p:cNvSpPr>
          <p:nvPr>
            <p:ph type="body" sz="quarter" idx="24" hasCustomPrompt="1"/>
          </p:nvPr>
        </p:nvSpPr>
        <p:spPr>
          <a:xfrm>
            <a:off x="7059927" y="3958333"/>
            <a:ext cx="3741421" cy="614936"/>
          </a:xfrm>
          <a:solidFill>
            <a:schemeClr val="accent2"/>
          </a:solidFill>
        </p:spPr>
        <p:txBody>
          <a:bodyPr anchor="ctr">
            <a:noAutofit/>
          </a:bodyPr>
          <a:lstStyle>
            <a:lvl1pPr marL="0" indent="0" algn="ctr">
              <a:buNone/>
              <a:defRPr sz="1600" b="1">
                <a:solidFill>
                  <a:schemeClr val="bg1"/>
                </a:solidFill>
              </a:defRPr>
            </a:lvl1pPr>
          </a:lstStyle>
          <a:p>
            <a:pPr lvl="0"/>
            <a:r>
              <a:rPr lang="en-US" dirty="0"/>
              <a:t>Name</a:t>
            </a:r>
          </a:p>
        </p:txBody>
      </p:sp>
      <p:sp>
        <p:nvSpPr>
          <p:cNvPr id="34" name="Text Placeholder 25">
            <a:extLst>
              <a:ext uri="{FF2B5EF4-FFF2-40B4-BE49-F238E27FC236}">
                <a16:creationId xmlns:a16="http://schemas.microsoft.com/office/drawing/2014/main" id="{B01B12B2-607A-467E-8674-5038EF24FEB8}"/>
              </a:ext>
            </a:extLst>
          </p:cNvPr>
          <p:cNvSpPr>
            <a:spLocks noGrp="1"/>
          </p:cNvSpPr>
          <p:nvPr>
            <p:ph type="body" sz="quarter" idx="25"/>
          </p:nvPr>
        </p:nvSpPr>
        <p:spPr>
          <a:xfrm>
            <a:off x="6507478" y="5005137"/>
            <a:ext cx="4846320" cy="1056995"/>
          </a:xfrm>
        </p:spPr>
        <p:txBody>
          <a:bodyPr>
            <a:normAutofit/>
          </a:bodyPr>
          <a:lstStyle>
            <a:lvl1pPr marL="0" indent="0" algn="ctr">
              <a:buNone/>
              <a:defRPr sz="1400"/>
            </a:lvl1pPr>
          </a:lstStyle>
          <a:p>
            <a:pPr lvl="0"/>
            <a:endParaRPr lang="en-US"/>
          </a:p>
        </p:txBody>
      </p:sp>
      <p:sp>
        <p:nvSpPr>
          <p:cNvPr id="38" name="Freeform 290">
            <a:extLst>
              <a:ext uri="{FF2B5EF4-FFF2-40B4-BE49-F238E27FC236}">
                <a16:creationId xmlns:a16="http://schemas.microsoft.com/office/drawing/2014/main" id="{A63D1D5C-C64A-4E8A-8D67-06A6D52AB978}"/>
              </a:ext>
            </a:extLst>
          </p:cNvPr>
          <p:cNvSpPr/>
          <p:nvPr userDrawn="1"/>
        </p:nvSpPr>
        <p:spPr>
          <a:xfrm>
            <a:off x="7532071" y="6473779"/>
            <a:ext cx="152053" cy="130265"/>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2311137275"/>
      </p:ext>
    </p:extLst>
  </p:cSld>
  <p:clrMapOvr>
    <a:masterClrMapping/>
  </p:clrMapOvr>
</p:sldLayout>
</file>

<file path=ppt/slideLayouts/slideLayout70.xml><?xml version="1.0" encoding="utf-8"?>
<p:sldLayout xmlns:a="http://schemas.openxmlformats.org/drawingml/2006/main" xmlns:r="http://schemas.openxmlformats.org/officeDocument/2006/relationships" xmlns:p="http://schemas.openxmlformats.org/presentationml/2006/main" preserve="1" userDrawn="1">
  <p:cSld name="70">
    <p:spTree>
      <p:nvGrpSpPr>
        <p:cNvPr id="1" name=""/>
        <p:cNvGrpSpPr/>
        <p:nvPr/>
      </p:nvGrpSpPr>
      <p:grpSpPr>
        <a:xfrm>
          <a:off x="0" y="0"/>
          <a:ext cx="0" cy="0"/>
          <a:chOff x="0" y="0"/>
          <a:chExt cx="0" cy="0"/>
        </a:xfrm>
      </p:grpSpPr>
      <p:sp>
        <p:nvSpPr>
          <p:cNvPr id="3" name="Date Placeholder 2">
            <a:extLst>
              <a:ext uri="{FF2B5EF4-FFF2-40B4-BE49-F238E27FC236}">
                <a16:creationId xmlns:a16="http://schemas.microsoft.com/office/drawing/2014/main" id="{9CF3A537-91B5-4F6B-83B1-DBCF93C89DD1}"/>
              </a:ext>
            </a:extLst>
          </p:cNvPr>
          <p:cNvSpPr>
            <a:spLocks noGrp="1"/>
          </p:cNvSpPr>
          <p:nvPr>
            <p:ph type="dt" sz="half" idx="10"/>
          </p:nvPr>
        </p:nvSpPr>
        <p:spPr/>
        <p:txBody>
          <a:bodyPr/>
          <a:lstStyle/>
          <a:p>
            <a:r>
              <a:rPr lang="en-US"/>
              <a:t>Ōkī</a:t>
            </a:r>
          </a:p>
        </p:txBody>
      </p:sp>
      <p:sp>
        <p:nvSpPr>
          <p:cNvPr id="4" name="Footer Placeholder 3">
            <a:extLst>
              <a:ext uri="{FF2B5EF4-FFF2-40B4-BE49-F238E27FC236}">
                <a16:creationId xmlns:a16="http://schemas.microsoft.com/office/drawing/2014/main" id="{A69097C6-8EC4-4BA3-A895-FF1E881113F6}"/>
              </a:ext>
            </a:extLst>
          </p:cNvPr>
          <p:cNvSpPr>
            <a:spLocks noGrp="1"/>
          </p:cNvSpPr>
          <p:nvPr>
            <p:ph type="ftr" sz="quarter" idx="11"/>
          </p:nvPr>
        </p:nvSpPr>
        <p:spPr/>
        <p:txBody>
          <a:bodyPr/>
          <a:lstStyle/>
          <a:p>
            <a:r>
              <a:rPr lang="en-US"/>
              <a:t>Free Multipurpose Presentation Template – Made with      by Showeet</a:t>
            </a:r>
            <a:endParaRPr lang="en-US" dirty="0"/>
          </a:p>
        </p:txBody>
      </p:sp>
      <p:sp>
        <p:nvSpPr>
          <p:cNvPr id="5" name="Slide Number Placeholder 4">
            <a:extLst>
              <a:ext uri="{FF2B5EF4-FFF2-40B4-BE49-F238E27FC236}">
                <a16:creationId xmlns:a16="http://schemas.microsoft.com/office/drawing/2014/main" id="{149BE3E2-582D-4850-A906-DABAF86780FE}"/>
              </a:ext>
            </a:extLst>
          </p:cNvPr>
          <p:cNvSpPr>
            <a:spLocks noGrp="1"/>
          </p:cNvSpPr>
          <p:nvPr>
            <p:ph type="sldNum" sz="quarter" idx="12"/>
          </p:nvPr>
        </p:nvSpPr>
        <p:spPr/>
        <p:txBody>
          <a:bodyPr/>
          <a:lstStyle/>
          <a:p>
            <a:fld id="{5F0F63B7-4FB4-4E2A-B819-D713A3D928AD}" type="slidenum">
              <a:rPr lang="en-US" smtClean="0"/>
              <a:pPr/>
              <a:t>‹#›</a:t>
            </a:fld>
            <a:endParaRPr lang="en-US"/>
          </a:p>
        </p:txBody>
      </p:sp>
      <p:sp>
        <p:nvSpPr>
          <p:cNvPr id="6" name="Title 1">
            <a:extLst>
              <a:ext uri="{FF2B5EF4-FFF2-40B4-BE49-F238E27FC236}">
                <a16:creationId xmlns:a16="http://schemas.microsoft.com/office/drawing/2014/main" id="{2C194FD6-4C89-4206-ADD4-40BF579FF341}"/>
              </a:ext>
            </a:extLst>
          </p:cNvPr>
          <p:cNvSpPr>
            <a:spLocks noGrp="1"/>
          </p:cNvSpPr>
          <p:nvPr>
            <p:ph type="title"/>
          </p:nvPr>
        </p:nvSpPr>
        <p:spPr>
          <a:xfrm>
            <a:off x="838200" y="278958"/>
            <a:ext cx="10515600" cy="840230"/>
          </a:xfrm>
        </p:spPr>
        <p:txBody>
          <a:bodyPr lIns="0" rIns="0" anchor="b">
            <a:spAutoFit/>
          </a:bodyPr>
          <a:lstStyle>
            <a:lvl1pPr>
              <a:defRPr sz="5400"/>
            </a:lvl1pPr>
          </a:lstStyle>
          <a:p>
            <a:r>
              <a:rPr lang="en-US"/>
              <a:t>Click to edit Master title style</a:t>
            </a:r>
          </a:p>
        </p:txBody>
      </p:sp>
      <p:sp>
        <p:nvSpPr>
          <p:cNvPr id="7" name="Text Placeholder 7">
            <a:extLst>
              <a:ext uri="{FF2B5EF4-FFF2-40B4-BE49-F238E27FC236}">
                <a16:creationId xmlns:a16="http://schemas.microsoft.com/office/drawing/2014/main" id="{B8F5FA44-1BA4-41E7-979F-6BA70C61B0F1}"/>
              </a:ext>
            </a:extLst>
          </p:cNvPr>
          <p:cNvSpPr>
            <a:spLocks noGrp="1"/>
          </p:cNvSpPr>
          <p:nvPr>
            <p:ph type="body" sz="quarter" idx="13"/>
          </p:nvPr>
        </p:nvSpPr>
        <p:spPr>
          <a:xfrm>
            <a:off x="838200" y="1119188"/>
            <a:ext cx="10515599" cy="552450"/>
          </a:xfrm>
        </p:spPr>
        <p:txBody>
          <a:bodyPr lIns="45720" rIns="0">
            <a:normAutofit/>
          </a:bodyPr>
          <a:lstStyle>
            <a:lvl1pPr marL="0" indent="0">
              <a:buNone/>
              <a:defRPr sz="2400">
                <a:solidFill>
                  <a:schemeClr val="accent2"/>
                </a:solidFill>
              </a:defRPr>
            </a:lvl1pPr>
          </a:lstStyle>
          <a:p>
            <a:pPr lvl="0"/>
            <a:endParaRPr lang="en-US"/>
          </a:p>
        </p:txBody>
      </p:sp>
      <p:sp>
        <p:nvSpPr>
          <p:cNvPr id="19" name="Picture Placeholder 8">
            <a:extLst>
              <a:ext uri="{FF2B5EF4-FFF2-40B4-BE49-F238E27FC236}">
                <a16:creationId xmlns:a16="http://schemas.microsoft.com/office/drawing/2014/main" id="{D85A4359-7A68-4B44-8EBF-95F7E54A8C9F}"/>
              </a:ext>
            </a:extLst>
          </p:cNvPr>
          <p:cNvSpPr>
            <a:spLocks noGrp="1"/>
          </p:cNvSpPr>
          <p:nvPr>
            <p:ph type="pic" sz="quarter" idx="14"/>
          </p:nvPr>
        </p:nvSpPr>
        <p:spPr>
          <a:xfrm>
            <a:off x="838201" y="1870072"/>
            <a:ext cx="4846320" cy="3868739"/>
          </a:xfrm>
        </p:spPr>
        <p:txBody>
          <a:bodyPr>
            <a:normAutofit/>
          </a:bodyPr>
          <a:lstStyle>
            <a:lvl1pPr>
              <a:defRPr sz="2000"/>
            </a:lvl1pPr>
          </a:lstStyle>
          <a:p>
            <a:endParaRPr lang="en-US"/>
          </a:p>
        </p:txBody>
      </p:sp>
      <p:sp>
        <p:nvSpPr>
          <p:cNvPr id="20" name="Text Placeholder 12">
            <a:extLst>
              <a:ext uri="{FF2B5EF4-FFF2-40B4-BE49-F238E27FC236}">
                <a16:creationId xmlns:a16="http://schemas.microsoft.com/office/drawing/2014/main" id="{DB7C9BBD-1E15-4C2C-9EFD-A14B60E2199A}"/>
              </a:ext>
            </a:extLst>
          </p:cNvPr>
          <p:cNvSpPr>
            <a:spLocks noGrp="1"/>
          </p:cNvSpPr>
          <p:nvPr>
            <p:ph type="body" sz="quarter" idx="18" hasCustomPrompt="1"/>
          </p:nvPr>
        </p:nvSpPr>
        <p:spPr>
          <a:xfrm>
            <a:off x="1369595" y="5416370"/>
            <a:ext cx="3783532" cy="621152"/>
          </a:xfrm>
          <a:solidFill>
            <a:schemeClr val="accent2"/>
          </a:solidFill>
        </p:spPr>
        <p:txBody>
          <a:bodyPr anchor="ctr">
            <a:noAutofit/>
          </a:bodyPr>
          <a:lstStyle>
            <a:lvl1pPr marL="0" indent="0" algn="ctr">
              <a:buNone/>
              <a:defRPr sz="1600" b="1">
                <a:solidFill>
                  <a:schemeClr val="bg1"/>
                </a:solidFill>
              </a:defRPr>
            </a:lvl1pPr>
          </a:lstStyle>
          <a:p>
            <a:pPr lvl="0"/>
            <a:r>
              <a:rPr lang="en-US" dirty="0"/>
              <a:t>Name</a:t>
            </a:r>
          </a:p>
        </p:txBody>
      </p:sp>
      <p:sp>
        <p:nvSpPr>
          <p:cNvPr id="38" name="Freeform 290">
            <a:extLst>
              <a:ext uri="{FF2B5EF4-FFF2-40B4-BE49-F238E27FC236}">
                <a16:creationId xmlns:a16="http://schemas.microsoft.com/office/drawing/2014/main" id="{A63D1D5C-C64A-4E8A-8D67-06A6D52AB978}"/>
              </a:ext>
            </a:extLst>
          </p:cNvPr>
          <p:cNvSpPr/>
          <p:nvPr userDrawn="1"/>
        </p:nvSpPr>
        <p:spPr>
          <a:xfrm>
            <a:off x="7532071" y="6473779"/>
            <a:ext cx="152053" cy="130265"/>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sp>
        <p:nvSpPr>
          <p:cNvPr id="8" name="Text Placeholder 7">
            <a:extLst>
              <a:ext uri="{FF2B5EF4-FFF2-40B4-BE49-F238E27FC236}">
                <a16:creationId xmlns:a16="http://schemas.microsoft.com/office/drawing/2014/main" id="{934E9EB5-5488-4EAF-A9B4-6F8C30B857AE}"/>
              </a:ext>
            </a:extLst>
          </p:cNvPr>
          <p:cNvSpPr>
            <a:spLocks noGrp="1"/>
          </p:cNvSpPr>
          <p:nvPr>
            <p:ph type="body" sz="quarter" idx="20"/>
          </p:nvPr>
        </p:nvSpPr>
        <p:spPr>
          <a:xfrm>
            <a:off x="6507162" y="1870073"/>
            <a:ext cx="4846321" cy="4163764"/>
          </a:xfrm>
        </p:spPr>
        <p:txBody>
          <a:bodyPr>
            <a:normAutofit/>
          </a:bodyPr>
          <a:lstStyle>
            <a:lvl1pPr>
              <a:defRPr sz="2000"/>
            </a:lvl1pPr>
            <a:lvl2pPr>
              <a:defRPr sz="1800"/>
            </a:lvl2pPr>
            <a:lvl3pPr>
              <a:defRPr sz="1600"/>
            </a:lvl3pPr>
            <a:lvl4pPr>
              <a:defRPr sz="1400"/>
            </a:lvl4pPr>
            <a:lvl5pPr>
              <a:defRPr sz="1400"/>
            </a:lvl5p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Tree>
    <p:extLst>
      <p:ext uri="{BB962C8B-B14F-4D97-AF65-F5344CB8AC3E}">
        <p14:creationId xmlns:p14="http://schemas.microsoft.com/office/powerpoint/2010/main" val="605259787"/>
      </p:ext>
    </p:extLst>
  </p:cSld>
  <p:clrMapOvr>
    <a:masterClrMapping/>
  </p:clrMapOvr>
</p:sldLayout>
</file>

<file path=ppt/slideLayouts/slideLayout71.xml><?xml version="1.0" encoding="utf-8"?>
<p:sldLayout xmlns:a="http://schemas.openxmlformats.org/drawingml/2006/main" xmlns:r="http://schemas.openxmlformats.org/officeDocument/2006/relationships" xmlns:p="http://schemas.openxmlformats.org/presentationml/2006/main" preserve="1" userDrawn="1">
  <p:cSld name="71">
    <p:spTree>
      <p:nvGrpSpPr>
        <p:cNvPr id="1" name=""/>
        <p:cNvGrpSpPr/>
        <p:nvPr/>
      </p:nvGrpSpPr>
      <p:grpSpPr>
        <a:xfrm>
          <a:off x="0" y="0"/>
          <a:ext cx="0" cy="0"/>
          <a:chOff x="0" y="0"/>
          <a:chExt cx="0" cy="0"/>
        </a:xfrm>
      </p:grpSpPr>
      <p:sp>
        <p:nvSpPr>
          <p:cNvPr id="3" name="Date Placeholder 2">
            <a:extLst>
              <a:ext uri="{FF2B5EF4-FFF2-40B4-BE49-F238E27FC236}">
                <a16:creationId xmlns:a16="http://schemas.microsoft.com/office/drawing/2014/main" id="{9CF3A537-91B5-4F6B-83B1-DBCF93C89DD1}"/>
              </a:ext>
            </a:extLst>
          </p:cNvPr>
          <p:cNvSpPr>
            <a:spLocks noGrp="1"/>
          </p:cNvSpPr>
          <p:nvPr>
            <p:ph type="dt" sz="half" idx="10"/>
          </p:nvPr>
        </p:nvSpPr>
        <p:spPr/>
        <p:txBody>
          <a:bodyPr/>
          <a:lstStyle/>
          <a:p>
            <a:r>
              <a:rPr lang="en-US"/>
              <a:t>Ōkī</a:t>
            </a:r>
          </a:p>
        </p:txBody>
      </p:sp>
      <p:sp>
        <p:nvSpPr>
          <p:cNvPr id="4" name="Footer Placeholder 3">
            <a:extLst>
              <a:ext uri="{FF2B5EF4-FFF2-40B4-BE49-F238E27FC236}">
                <a16:creationId xmlns:a16="http://schemas.microsoft.com/office/drawing/2014/main" id="{A69097C6-8EC4-4BA3-A895-FF1E881113F6}"/>
              </a:ext>
            </a:extLst>
          </p:cNvPr>
          <p:cNvSpPr>
            <a:spLocks noGrp="1"/>
          </p:cNvSpPr>
          <p:nvPr>
            <p:ph type="ftr" sz="quarter" idx="11"/>
          </p:nvPr>
        </p:nvSpPr>
        <p:spPr/>
        <p:txBody>
          <a:bodyPr/>
          <a:lstStyle/>
          <a:p>
            <a:r>
              <a:rPr lang="en-US"/>
              <a:t>Free Multipurpose Presentation Template – Made with      by Showeet</a:t>
            </a:r>
            <a:endParaRPr lang="en-US" dirty="0"/>
          </a:p>
        </p:txBody>
      </p:sp>
      <p:sp>
        <p:nvSpPr>
          <p:cNvPr id="5" name="Slide Number Placeholder 4">
            <a:extLst>
              <a:ext uri="{FF2B5EF4-FFF2-40B4-BE49-F238E27FC236}">
                <a16:creationId xmlns:a16="http://schemas.microsoft.com/office/drawing/2014/main" id="{149BE3E2-582D-4850-A906-DABAF86780FE}"/>
              </a:ext>
            </a:extLst>
          </p:cNvPr>
          <p:cNvSpPr>
            <a:spLocks noGrp="1"/>
          </p:cNvSpPr>
          <p:nvPr>
            <p:ph type="sldNum" sz="quarter" idx="12"/>
          </p:nvPr>
        </p:nvSpPr>
        <p:spPr/>
        <p:txBody>
          <a:bodyPr/>
          <a:lstStyle/>
          <a:p>
            <a:fld id="{5F0F63B7-4FB4-4E2A-B819-D713A3D928AD}" type="slidenum">
              <a:rPr lang="en-US" smtClean="0"/>
              <a:pPr/>
              <a:t>‹#›</a:t>
            </a:fld>
            <a:endParaRPr lang="en-US"/>
          </a:p>
        </p:txBody>
      </p:sp>
      <p:sp>
        <p:nvSpPr>
          <p:cNvPr id="6" name="Title 1">
            <a:extLst>
              <a:ext uri="{FF2B5EF4-FFF2-40B4-BE49-F238E27FC236}">
                <a16:creationId xmlns:a16="http://schemas.microsoft.com/office/drawing/2014/main" id="{2C194FD6-4C89-4206-ADD4-40BF579FF341}"/>
              </a:ext>
            </a:extLst>
          </p:cNvPr>
          <p:cNvSpPr>
            <a:spLocks noGrp="1"/>
          </p:cNvSpPr>
          <p:nvPr>
            <p:ph type="title"/>
          </p:nvPr>
        </p:nvSpPr>
        <p:spPr>
          <a:xfrm>
            <a:off x="838200" y="278958"/>
            <a:ext cx="10515600" cy="840230"/>
          </a:xfrm>
        </p:spPr>
        <p:txBody>
          <a:bodyPr lIns="0" rIns="0" anchor="b">
            <a:spAutoFit/>
          </a:bodyPr>
          <a:lstStyle>
            <a:lvl1pPr>
              <a:defRPr sz="5400"/>
            </a:lvl1pPr>
          </a:lstStyle>
          <a:p>
            <a:r>
              <a:rPr lang="en-US"/>
              <a:t>Click to edit Master title style</a:t>
            </a:r>
          </a:p>
        </p:txBody>
      </p:sp>
      <p:sp>
        <p:nvSpPr>
          <p:cNvPr id="7" name="Text Placeholder 7">
            <a:extLst>
              <a:ext uri="{FF2B5EF4-FFF2-40B4-BE49-F238E27FC236}">
                <a16:creationId xmlns:a16="http://schemas.microsoft.com/office/drawing/2014/main" id="{B8F5FA44-1BA4-41E7-979F-6BA70C61B0F1}"/>
              </a:ext>
            </a:extLst>
          </p:cNvPr>
          <p:cNvSpPr>
            <a:spLocks noGrp="1"/>
          </p:cNvSpPr>
          <p:nvPr>
            <p:ph type="body" sz="quarter" idx="13"/>
          </p:nvPr>
        </p:nvSpPr>
        <p:spPr>
          <a:xfrm>
            <a:off x="838200" y="1119188"/>
            <a:ext cx="10515599" cy="552450"/>
          </a:xfrm>
        </p:spPr>
        <p:txBody>
          <a:bodyPr lIns="45720" rIns="0">
            <a:normAutofit/>
          </a:bodyPr>
          <a:lstStyle>
            <a:lvl1pPr marL="0" indent="0">
              <a:buNone/>
              <a:defRPr sz="2400">
                <a:solidFill>
                  <a:schemeClr val="accent2"/>
                </a:solidFill>
              </a:defRPr>
            </a:lvl1pPr>
          </a:lstStyle>
          <a:p>
            <a:pPr lvl="0"/>
            <a:endParaRPr lang="en-US"/>
          </a:p>
        </p:txBody>
      </p:sp>
      <p:sp>
        <p:nvSpPr>
          <p:cNvPr id="19" name="Picture Placeholder 8">
            <a:extLst>
              <a:ext uri="{FF2B5EF4-FFF2-40B4-BE49-F238E27FC236}">
                <a16:creationId xmlns:a16="http://schemas.microsoft.com/office/drawing/2014/main" id="{D85A4359-7A68-4B44-8EBF-95F7E54A8C9F}"/>
              </a:ext>
            </a:extLst>
          </p:cNvPr>
          <p:cNvSpPr>
            <a:spLocks noGrp="1"/>
          </p:cNvSpPr>
          <p:nvPr>
            <p:ph type="pic" sz="quarter" idx="14"/>
          </p:nvPr>
        </p:nvSpPr>
        <p:spPr>
          <a:xfrm>
            <a:off x="0" y="1795970"/>
            <a:ext cx="2441448" cy="2155311"/>
          </a:xfrm>
        </p:spPr>
        <p:txBody>
          <a:bodyPr>
            <a:normAutofit/>
          </a:bodyPr>
          <a:lstStyle>
            <a:lvl1pPr>
              <a:defRPr sz="2000"/>
            </a:lvl1pPr>
          </a:lstStyle>
          <a:p>
            <a:endParaRPr lang="en-US"/>
          </a:p>
        </p:txBody>
      </p:sp>
      <p:sp>
        <p:nvSpPr>
          <p:cNvPr id="38" name="Freeform 290">
            <a:extLst>
              <a:ext uri="{FF2B5EF4-FFF2-40B4-BE49-F238E27FC236}">
                <a16:creationId xmlns:a16="http://schemas.microsoft.com/office/drawing/2014/main" id="{A63D1D5C-C64A-4E8A-8D67-06A6D52AB978}"/>
              </a:ext>
            </a:extLst>
          </p:cNvPr>
          <p:cNvSpPr/>
          <p:nvPr userDrawn="1"/>
        </p:nvSpPr>
        <p:spPr>
          <a:xfrm>
            <a:off x="7532071" y="6473779"/>
            <a:ext cx="152053" cy="130265"/>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sp>
        <p:nvSpPr>
          <p:cNvPr id="15" name="Picture Placeholder 8">
            <a:extLst>
              <a:ext uri="{FF2B5EF4-FFF2-40B4-BE49-F238E27FC236}">
                <a16:creationId xmlns:a16="http://schemas.microsoft.com/office/drawing/2014/main" id="{56AE569B-27D7-49DC-8117-D594772AAD90}"/>
              </a:ext>
            </a:extLst>
          </p:cNvPr>
          <p:cNvSpPr>
            <a:spLocks noGrp="1"/>
          </p:cNvSpPr>
          <p:nvPr>
            <p:ph type="pic" sz="quarter" idx="16"/>
          </p:nvPr>
        </p:nvSpPr>
        <p:spPr>
          <a:xfrm>
            <a:off x="4875276" y="1795970"/>
            <a:ext cx="2441448" cy="2155311"/>
          </a:xfrm>
        </p:spPr>
        <p:txBody>
          <a:bodyPr>
            <a:normAutofit/>
          </a:bodyPr>
          <a:lstStyle>
            <a:lvl1pPr>
              <a:defRPr sz="2000"/>
            </a:lvl1pPr>
          </a:lstStyle>
          <a:p>
            <a:endParaRPr lang="en-US"/>
          </a:p>
        </p:txBody>
      </p:sp>
      <p:sp>
        <p:nvSpPr>
          <p:cNvPr id="17" name="Picture Placeholder 8">
            <a:extLst>
              <a:ext uri="{FF2B5EF4-FFF2-40B4-BE49-F238E27FC236}">
                <a16:creationId xmlns:a16="http://schemas.microsoft.com/office/drawing/2014/main" id="{A545625D-04AC-43EB-A03E-7C615B456793}"/>
              </a:ext>
            </a:extLst>
          </p:cNvPr>
          <p:cNvSpPr>
            <a:spLocks noGrp="1"/>
          </p:cNvSpPr>
          <p:nvPr>
            <p:ph type="pic" sz="quarter" idx="18"/>
          </p:nvPr>
        </p:nvSpPr>
        <p:spPr>
          <a:xfrm>
            <a:off x="9750552" y="1795970"/>
            <a:ext cx="2441448" cy="2155311"/>
          </a:xfrm>
        </p:spPr>
        <p:txBody>
          <a:bodyPr>
            <a:normAutofit/>
          </a:bodyPr>
          <a:lstStyle>
            <a:lvl1pPr>
              <a:defRPr sz="2000"/>
            </a:lvl1pPr>
          </a:lstStyle>
          <a:p>
            <a:endParaRPr lang="en-US"/>
          </a:p>
        </p:txBody>
      </p:sp>
      <p:sp>
        <p:nvSpPr>
          <p:cNvPr id="22" name="Picture Placeholder 8">
            <a:extLst>
              <a:ext uri="{FF2B5EF4-FFF2-40B4-BE49-F238E27FC236}">
                <a16:creationId xmlns:a16="http://schemas.microsoft.com/office/drawing/2014/main" id="{B164D9C4-FA5E-4201-99C2-6E8934E128E9}"/>
              </a:ext>
            </a:extLst>
          </p:cNvPr>
          <p:cNvSpPr>
            <a:spLocks noGrp="1"/>
          </p:cNvSpPr>
          <p:nvPr>
            <p:ph type="pic" sz="quarter" idx="20"/>
          </p:nvPr>
        </p:nvSpPr>
        <p:spPr>
          <a:xfrm>
            <a:off x="2437638" y="3951281"/>
            <a:ext cx="2441448" cy="2155311"/>
          </a:xfrm>
        </p:spPr>
        <p:txBody>
          <a:bodyPr>
            <a:normAutofit/>
          </a:bodyPr>
          <a:lstStyle>
            <a:lvl1pPr>
              <a:defRPr sz="2000"/>
            </a:lvl1pPr>
          </a:lstStyle>
          <a:p>
            <a:endParaRPr lang="en-US"/>
          </a:p>
        </p:txBody>
      </p:sp>
      <p:sp>
        <p:nvSpPr>
          <p:cNvPr id="24" name="Picture Placeholder 8">
            <a:extLst>
              <a:ext uri="{FF2B5EF4-FFF2-40B4-BE49-F238E27FC236}">
                <a16:creationId xmlns:a16="http://schemas.microsoft.com/office/drawing/2014/main" id="{4F53345C-466C-4635-B70F-73DE0388DFA4}"/>
              </a:ext>
            </a:extLst>
          </p:cNvPr>
          <p:cNvSpPr>
            <a:spLocks noGrp="1"/>
          </p:cNvSpPr>
          <p:nvPr>
            <p:ph type="pic" sz="quarter" idx="22"/>
          </p:nvPr>
        </p:nvSpPr>
        <p:spPr>
          <a:xfrm>
            <a:off x="7312914" y="3951281"/>
            <a:ext cx="2441448" cy="2155311"/>
          </a:xfrm>
        </p:spPr>
        <p:txBody>
          <a:bodyPr>
            <a:normAutofit/>
          </a:bodyPr>
          <a:lstStyle>
            <a:lvl1pPr>
              <a:defRPr sz="2000"/>
            </a:lvl1pPr>
          </a:lstStyle>
          <a:p>
            <a:endParaRPr lang="en-US"/>
          </a:p>
        </p:txBody>
      </p:sp>
      <p:sp>
        <p:nvSpPr>
          <p:cNvPr id="35" name="Picture Placeholder 8">
            <a:extLst>
              <a:ext uri="{FF2B5EF4-FFF2-40B4-BE49-F238E27FC236}">
                <a16:creationId xmlns:a16="http://schemas.microsoft.com/office/drawing/2014/main" id="{D1019906-13F8-4BFD-9A9A-9AB93B26321F}"/>
              </a:ext>
            </a:extLst>
          </p:cNvPr>
          <p:cNvSpPr>
            <a:spLocks noGrp="1"/>
          </p:cNvSpPr>
          <p:nvPr>
            <p:ph type="pic" sz="quarter" idx="23"/>
          </p:nvPr>
        </p:nvSpPr>
        <p:spPr>
          <a:xfrm>
            <a:off x="2437638" y="1795970"/>
            <a:ext cx="2441448" cy="2155311"/>
          </a:xfrm>
        </p:spPr>
        <p:txBody>
          <a:bodyPr>
            <a:normAutofit/>
          </a:bodyPr>
          <a:lstStyle>
            <a:lvl1pPr>
              <a:defRPr sz="2000"/>
            </a:lvl1pPr>
          </a:lstStyle>
          <a:p>
            <a:endParaRPr lang="en-US"/>
          </a:p>
        </p:txBody>
      </p:sp>
      <p:sp>
        <p:nvSpPr>
          <p:cNvPr id="36" name="Picture Placeholder 8">
            <a:extLst>
              <a:ext uri="{FF2B5EF4-FFF2-40B4-BE49-F238E27FC236}">
                <a16:creationId xmlns:a16="http://schemas.microsoft.com/office/drawing/2014/main" id="{992AD3B1-C9D3-4433-8B47-685299A26D5D}"/>
              </a:ext>
            </a:extLst>
          </p:cNvPr>
          <p:cNvSpPr>
            <a:spLocks noGrp="1"/>
          </p:cNvSpPr>
          <p:nvPr>
            <p:ph type="pic" sz="quarter" idx="24"/>
          </p:nvPr>
        </p:nvSpPr>
        <p:spPr>
          <a:xfrm>
            <a:off x="7312914" y="1795970"/>
            <a:ext cx="2441448" cy="2155311"/>
          </a:xfrm>
        </p:spPr>
        <p:txBody>
          <a:bodyPr>
            <a:normAutofit/>
          </a:bodyPr>
          <a:lstStyle>
            <a:lvl1pPr>
              <a:defRPr sz="2000"/>
            </a:lvl1pPr>
          </a:lstStyle>
          <a:p>
            <a:endParaRPr lang="en-US"/>
          </a:p>
        </p:txBody>
      </p:sp>
      <p:sp>
        <p:nvSpPr>
          <p:cNvPr id="37" name="Picture Placeholder 8">
            <a:extLst>
              <a:ext uri="{FF2B5EF4-FFF2-40B4-BE49-F238E27FC236}">
                <a16:creationId xmlns:a16="http://schemas.microsoft.com/office/drawing/2014/main" id="{936E98B4-04D2-4560-BCB7-A38548F95266}"/>
              </a:ext>
            </a:extLst>
          </p:cNvPr>
          <p:cNvSpPr>
            <a:spLocks noGrp="1"/>
          </p:cNvSpPr>
          <p:nvPr>
            <p:ph type="pic" sz="quarter" idx="25"/>
          </p:nvPr>
        </p:nvSpPr>
        <p:spPr>
          <a:xfrm>
            <a:off x="0" y="3951281"/>
            <a:ext cx="2441448" cy="2155311"/>
          </a:xfrm>
        </p:spPr>
        <p:txBody>
          <a:bodyPr>
            <a:normAutofit/>
          </a:bodyPr>
          <a:lstStyle>
            <a:lvl1pPr>
              <a:defRPr sz="2000"/>
            </a:lvl1pPr>
          </a:lstStyle>
          <a:p>
            <a:endParaRPr lang="en-US"/>
          </a:p>
        </p:txBody>
      </p:sp>
      <p:sp>
        <p:nvSpPr>
          <p:cNvPr id="39" name="Picture Placeholder 8">
            <a:extLst>
              <a:ext uri="{FF2B5EF4-FFF2-40B4-BE49-F238E27FC236}">
                <a16:creationId xmlns:a16="http://schemas.microsoft.com/office/drawing/2014/main" id="{529212AD-9F54-46FE-90E7-8929361C0327}"/>
              </a:ext>
            </a:extLst>
          </p:cNvPr>
          <p:cNvSpPr>
            <a:spLocks noGrp="1"/>
          </p:cNvSpPr>
          <p:nvPr>
            <p:ph type="pic" sz="quarter" idx="26"/>
          </p:nvPr>
        </p:nvSpPr>
        <p:spPr>
          <a:xfrm>
            <a:off x="4875276" y="3951281"/>
            <a:ext cx="2441448" cy="2155311"/>
          </a:xfrm>
        </p:spPr>
        <p:txBody>
          <a:bodyPr>
            <a:normAutofit/>
          </a:bodyPr>
          <a:lstStyle>
            <a:lvl1pPr>
              <a:defRPr sz="2000"/>
            </a:lvl1pPr>
          </a:lstStyle>
          <a:p>
            <a:endParaRPr lang="en-US"/>
          </a:p>
        </p:txBody>
      </p:sp>
      <p:sp>
        <p:nvSpPr>
          <p:cNvPr id="40" name="Picture Placeholder 8">
            <a:extLst>
              <a:ext uri="{FF2B5EF4-FFF2-40B4-BE49-F238E27FC236}">
                <a16:creationId xmlns:a16="http://schemas.microsoft.com/office/drawing/2014/main" id="{B295F3C2-ED1F-4F32-BB0A-535F47B24DD9}"/>
              </a:ext>
            </a:extLst>
          </p:cNvPr>
          <p:cNvSpPr>
            <a:spLocks noGrp="1"/>
          </p:cNvSpPr>
          <p:nvPr>
            <p:ph type="pic" sz="quarter" idx="27"/>
          </p:nvPr>
        </p:nvSpPr>
        <p:spPr>
          <a:xfrm>
            <a:off x="9750552" y="3951281"/>
            <a:ext cx="2441448" cy="2155311"/>
          </a:xfrm>
        </p:spPr>
        <p:txBody>
          <a:bodyPr>
            <a:normAutofit/>
          </a:bodyPr>
          <a:lstStyle>
            <a:lvl1pPr>
              <a:defRPr sz="2000"/>
            </a:lvl1pPr>
          </a:lstStyle>
          <a:p>
            <a:endParaRPr lang="en-US"/>
          </a:p>
        </p:txBody>
      </p:sp>
    </p:spTree>
    <p:extLst>
      <p:ext uri="{BB962C8B-B14F-4D97-AF65-F5344CB8AC3E}">
        <p14:creationId xmlns:p14="http://schemas.microsoft.com/office/powerpoint/2010/main" val="1410326550"/>
      </p:ext>
    </p:extLst>
  </p:cSld>
  <p:clrMapOvr>
    <a:masterClrMapping/>
  </p:clrMapOvr>
</p:sldLayout>
</file>

<file path=ppt/slideLayouts/slideLayout72.xml><?xml version="1.0" encoding="utf-8"?>
<p:sldLayout xmlns:a="http://schemas.openxmlformats.org/drawingml/2006/main" xmlns:r="http://schemas.openxmlformats.org/officeDocument/2006/relationships" xmlns:p="http://schemas.openxmlformats.org/presentationml/2006/main" preserve="1" userDrawn="1">
  <p:cSld name="72">
    <p:spTree>
      <p:nvGrpSpPr>
        <p:cNvPr id="1" name=""/>
        <p:cNvGrpSpPr/>
        <p:nvPr/>
      </p:nvGrpSpPr>
      <p:grpSpPr>
        <a:xfrm>
          <a:off x="0" y="0"/>
          <a:ext cx="0" cy="0"/>
          <a:chOff x="0" y="0"/>
          <a:chExt cx="0" cy="0"/>
        </a:xfrm>
      </p:grpSpPr>
      <p:sp>
        <p:nvSpPr>
          <p:cNvPr id="3" name="Date Placeholder 2">
            <a:extLst>
              <a:ext uri="{FF2B5EF4-FFF2-40B4-BE49-F238E27FC236}">
                <a16:creationId xmlns:a16="http://schemas.microsoft.com/office/drawing/2014/main" id="{9CF3A537-91B5-4F6B-83B1-DBCF93C89DD1}"/>
              </a:ext>
            </a:extLst>
          </p:cNvPr>
          <p:cNvSpPr>
            <a:spLocks noGrp="1"/>
          </p:cNvSpPr>
          <p:nvPr>
            <p:ph type="dt" sz="half" idx="10"/>
          </p:nvPr>
        </p:nvSpPr>
        <p:spPr/>
        <p:txBody>
          <a:bodyPr/>
          <a:lstStyle/>
          <a:p>
            <a:r>
              <a:rPr lang="en-US"/>
              <a:t>Ōkī</a:t>
            </a:r>
          </a:p>
        </p:txBody>
      </p:sp>
      <p:sp>
        <p:nvSpPr>
          <p:cNvPr id="4" name="Footer Placeholder 3">
            <a:extLst>
              <a:ext uri="{FF2B5EF4-FFF2-40B4-BE49-F238E27FC236}">
                <a16:creationId xmlns:a16="http://schemas.microsoft.com/office/drawing/2014/main" id="{A69097C6-8EC4-4BA3-A895-FF1E881113F6}"/>
              </a:ext>
            </a:extLst>
          </p:cNvPr>
          <p:cNvSpPr>
            <a:spLocks noGrp="1"/>
          </p:cNvSpPr>
          <p:nvPr>
            <p:ph type="ftr" sz="quarter" idx="11"/>
          </p:nvPr>
        </p:nvSpPr>
        <p:spPr/>
        <p:txBody>
          <a:bodyPr/>
          <a:lstStyle/>
          <a:p>
            <a:r>
              <a:rPr lang="en-US"/>
              <a:t>Free Multipurpose Presentation Template – Made with      by Showeet</a:t>
            </a:r>
            <a:endParaRPr lang="en-US" dirty="0"/>
          </a:p>
        </p:txBody>
      </p:sp>
      <p:sp>
        <p:nvSpPr>
          <p:cNvPr id="5" name="Slide Number Placeholder 4">
            <a:extLst>
              <a:ext uri="{FF2B5EF4-FFF2-40B4-BE49-F238E27FC236}">
                <a16:creationId xmlns:a16="http://schemas.microsoft.com/office/drawing/2014/main" id="{149BE3E2-582D-4850-A906-DABAF86780FE}"/>
              </a:ext>
            </a:extLst>
          </p:cNvPr>
          <p:cNvSpPr>
            <a:spLocks noGrp="1"/>
          </p:cNvSpPr>
          <p:nvPr>
            <p:ph type="sldNum" sz="quarter" idx="12"/>
          </p:nvPr>
        </p:nvSpPr>
        <p:spPr/>
        <p:txBody>
          <a:bodyPr/>
          <a:lstStyle/>
          <a:p>
            <a:fld id="{5F0F63B7-4FB4-4E2A-B819-D713A3D928AD}" type="slidenum">
              <a:rPr lang="en-US" smtClean="0"/>
              <a:pPr/>
              <a:t>‹#›</a:t>
            </a:fld>
            <a:endParaRPr lang="en-US"/>
          </a:p>
        </p:txBody>
      </p:sp>
      <p:sp>
        <p:nvSpPr>
          <p:cNvPr id="6" name="Title 1">
            <a:extLst>
              <a:ext uri="{FF2B5EF4-FFF2-40B4-BE49-F238E27FC236}">
                <a16:creationId xmlns:a16="http://schemas.microsoft.com/office/drawing/2014/main" id="{2C194FD6-4C89-4206-ADD4-40BF579FF341}"/>
              </a:ext>
            </a:extLst>
          </p:cNvPr>
          <p:cNvSpPr>
            <a:spLocks noGrp="1"/>
          </p:cNvSpPr>
          <p:nvPr>
            <p:ph type="title"/>
          </p:nvPr>
        </p:nvSpPr>
        <p:spPr>
          <a:xfrm>
            <a:off x="838200" y="278958"/>
            <a:ext cx="10515600" cy="840230"/>
          </a:xfrm>
        </p:spPr>
        <p:txBody>
          <a:bodyPr lIns="0" rIns="0" anchor="b">
            <a:spAutoFit/>
          </a:bodyPr>
          <a:lstStyle>
            <a:lvl1pPr>
              <a:defRPr sz="5400"/>
            </a:lvl1pPr>
          </a:lstStyle>
          <a:p>
            <a:r>
              <a:rPr lang="en-US"/>
              <a:t>Click to edit Master title style</a:t>
            </a:r>
          </a:p>
        </p:txBody>
      </p:sp>
      <p:sp>
        <p:nvSpPr>
          <p:cNvPr id="7" name="Text Placeholder 7">
            <a:extLst>
              <a:ext uri="{FF2B5EF4-FFF2-40B4-BE49-F238E27FC236}">
                <a16:creationId xmlns:a16="http://schemas.microsoft.com/office/drawing/2014/main" id="{B8F5FA44-1BA4-41E7-979F-6BA70C61B0F1}"/>
              </a:ext>
            </a:extLst>
          </p:cNvPr>
          <p:cNvSpPr>
            <a:spLocks noGrp="1"/>
          </p:cNvSpPr>
          <p:nvPr>
            <p:ph type="body" sz="quarter" idx="13"/>
          </p:nvPr>
        </p:nvSpPr>
        <p:spPr>
          <a:xfrm>
            <a:off x="838200" y="1119188"/>
            <a:ext cx="10515599" cy="552450"/>
          </a:xfrm>
        </p:spPr>
        <p:txBody>
          <a:bodyPr lIns="45720" rIns="0">
            <a:normAutofit/>
          </a:bodyPr>
          <a:lstStyle>
            <a:lvl1pPr marL="0" indent="0">
              <a:buNone/>
              <a:defRPr sz="2400">
                <a:solidFill>
                  <a:schemeClr val="accent2"/>
                </a:solidFill>
              </a:defRPr>
            </a:lvl1pPr>
          </a:lstStyle>
          <a:p>
            <a:pPr lvl="0"/>
            <a:endParaRPr lang="en-US"/>
          </a:p>
        </p:txBody>
      </p:sp>
      <p:sp>
        <p:nvSpPr>
          <p:cNvPr id="19" name="Picture Placeholder 8">
            <a:extLst>
              <a:ext uri="{FF2B5EF4-FFF2-40B4-BE49-F238E27FC236}">
                <a16:creationId xmlns:a16="http://schemas.microsoft.com/office/drawing/2014/main" id="{D85A4359-7A68-4B44-8EBF-95F7E54A8C9F}"/>
              </a:ext>
            </a:extLst>
          </p:cNvPr>
          <p:cNvSpPr>
            <a:spLocks noGrp="1"/>
          </p:cNvSpPr>
          <p:nvPr>
            <p:ph type="pic" sz="quarter" idx="14"/>
          </p:nvPr>
        </p:nvSpPr>
        <p:spPr>
          <a:xfrm>
            <a:off x="0" y="1795970"/>
            <a:ext cx="2441448" cy="2155311"/>
          </a:xfrm>
        </p:spPr>
        <p:txBody>
          <a:bodyPr>
            <a:normAutofit/>
          </a:bodyPr>
          <a:lstStyle>
            <a:lvl1pPr>
              <a:defRPr sz="2000"/>
            </a:lvl1pPr>
          </a:lstStyle>
          <a:p>
            <a:endParaRPr lang="en-US" dirty="0"/>
          </a:p>
        </p:txBody>
      </p:sp>
      <p:sp>
        <p:nvSpPr>
          <p:cNvPr id="38" name="Freeform 290">
            <a:extLst>
              <a:ext uri="{FF2B5EF4-FFF2-40B4-BE49-F238E27FC236}">
                <a16:creationId xmlns:a16="http://schemas.microsoft.com/office/drawing/2014/main" id="{A63D1D5C-C64A-4E8A-8D67-06A6D52AB978}"/>
              </a:ext>
            </a:extLst>
          </p:cNvPr>
          <p:cNvSpPr/>
          <p:nvPr userDrawn="1"/>
        </p:nvSpPr>
        <p:spPr>
          <a:xfrm>
            <a:off x="7532071" y="6473779"/>
            <a:ext cx="152053" cy="130265"/>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sp>
        <p:nvSpPr>
          <p:cNvPr id="15" name="Picture Placeholder 8">
            <a:extLst>
              <a:ext uri="{FF2B5EF4-FFF2-40B4-BE49-F238E27FC236}">
                <a16:creationId xmlns:a16="http://schemas.microsoft.com/office/drawing/2014/main" id="{56AE569B-27D7-49DC-8117-D594772AAD90}"/>
              </a:ext>
            </a:extLst>
          </p:cNvPr>
          <p:cNvSpPr>
            <a:spLocks noGrp="1"/>
          </p:cNvSpPr>
          <p:nvPr>
            <p:ph type="pic" sz="quarter" idx="16"/>
          </p:nvPr>
        </p:nvSpPr>
        <p:spPr>
          <a:xfrm>
            <a:off x="4875276" y="1795970"/>
            <a:ext cx="2441448" cy="2155311"/>
          </a:xfrm>
        </p:spPr>
        <p:txBody>
          <a:bodyPr>
            <a:normAutofit/>
          </a:bodyPr>
          <a:lstStyle>
            <a:lvl1pPr>
              <a:defRPr sz="2000"/>
            </a:lvl1pPr>
          </a:lstStyle>
          <a:p>
            <a:endParaRPr lang="en-US"/>
          </a:p>
        </p:txBody>
      </p:sp>
      <p:sp>
        <p:nvSpPr>
          <p:cNvPr id="17" name="Picture Placeholder 8">
            <a:extLst>
              <a:ext uri="{FF2B5EF4-FFF2-40B4-BE49-F238E27FC236}">
                <a16:creationId xmlns:a16="http://schemas.microsoft.com/office/drawing/2014/main" id="{A545625D-04AC-43EB-A03E-7C615B456793}"/>
              </a:ext>
            </a:extLst>
          </p:cNvPr>
          <p:cNvSpPr>
            <a:spLocks noGrp="1"/>
          </p:cNvSpPr>
          <p:nvPr>
            <p:ph type="pic" sz="quarter" idx="18"/>
          </p:nvPr>
        </p:nvSpPr>
        <p:spPr>
          <a:xfrm>
            <a:off x="9750552" y="1795970"/>
            <a:ext cx="2441448" cy="2155311"/>
          </a:xfrm>
        </p:spPr>
        <p:txBody>
          <a:bodyPr>
            <a:normAutofit/>
          </a:bodyPr>
          <a:lstStyle>
            <a:lvl1pPr>
              <a:defRPr sz="2000"/>
            </a:lvl1pPr>
          </a:lstStyle>
          <a:p>
            <a:endParaRPr lang="en-US"/>
          </a:p>
        </p:txBody>
      </p:sp>
      <p:sp>
        <p:nvSpPr>
          <p:cNvPr id="22" name="Picture Placeholder 8">
            <a:extLst>
              <a:ext uri="{FF2B5EF4-FFF2-40B4-BE49-F238E27FC236}">
                <a16:creationId xmlns:a16="http://schemas.microsoft.com/office/drawing/2014/main" id="{B164D9C4-FA5E-4201-99C2-6E8934E128E9}"/>
              </a:ext>
            </a:extLst>
          </p:cNvPr>
          <p:cNvSpPr>
            <a:spLocks noGrp="1"/>
          </p:cNvSpPr>
          <p:nvPr>
            <p:ph type="pic" sz="quarter" idx="20"/>
          </p:nvPr>
        </p:nvSpPr>
        <p:spPr>
          <a:xfrm>
            <a:off x="2437638" y="3952372"/>
            <a:ext cx="2441448" cy="2155311"/>
          </a:xfrm>
        </p:spPr>
        <p:txBody>
          <a:bodyPr>
            <a:normAutofit/>
          </a:bodyPr>
          <a:lstStyle>
            <a:lvl1pPr>
              <a:defRPr sz="2000"/>
            </a:lvl1pPr>
          </a:lstStyle>
          <a:p>
            <a:endParaRPr lang="en-US"/>
          </a:p>
        </p:txBody>
      </p:sp>
      <p:sp>
        <p:nvSpPr>
          <p:cNvPr id="24" name="Picture Placeholder 8">
            <a:extLst>
              <a:ext uri="{FF2B5EF4-FFF2-40B4-BE49-F238E27FC236}">
                <a16:creationId xmlns:a16="http://schemas.microsoft.com/office/drawing/2014/main" id="{4F53345C-466C-4635-B70F-73DE0388DFA4}"/>
              </a:ext>
            </a:extLst>
          </p:cNvPr>
          <p:cNvSpPr>
            <a:spLocks noGrp="1"/>
          </p:cNvSpPr>
          <p:nvPr>
            <p:ph type="pic" sz="quarter" idx="22"/>
          </p:nvPr>
        </p:nvSpPr>
        <p:spPr>
          <a:xfrm>
            <a:off x="7312914" y="3952372"/>
            <a:ext cx="2441448" cy="2155311"/>
          </a:xfrm>
        </p:spPr>
        <p:txBody>
          <a:bodyPr>
            <a:normAutofit/>
          </a:bodyPr>
          <a:lstStyle>
            <a:lvl1pPr>
              <a:defRPr sz="2000"/>
            </a:lvl1pPr>
          </a:lstStyle>
          <a:p>
            <a:endParaRPr lang="en-US"/>
          </a:p>
        </p:txBody>
      </p:sp>
      <p:sp>
        <p:nvSpPr>
          <p:cNvPr id="9" name="Text Placeholder 8">
            <a:extLst>
              <a:ext uri="{FF2B5EF4-FFF2-40B4-BE49-F238E27FC236}">
                <a16:creationId xmlns:a16="http://schemas.microsoft.com/office/drawing/2014/main" id="{89644E22-F8EF-4A51-A1A6-3883AA5CFA7E}"/>
              </a:ext>
            </a:extLst>
          </p:cNvPr>
          <p:cNvSpPr>
            <a:spLocks noGrp="1"/>
          </p:cNvSpPr>
          <p:nvPr>
            <p:ph type="body" sz="quarter" idx="23"/>
          </p:nvPr>
        </p:nvSpPr>
        <p:spPr>
          <a:xfrm>
            <a:off x="0" y="3952372"/>
            <a:ext cx="2441448" cy="2155311"/>
          </a:xfrm>
          <a:solidFill>
            <a:schemeClr val="accent3"/>
          </a:solidFill>
        </p:spPr>
        <p:txBody>
          <a:bodyPr>
            <a:noAutofit/>
          </a:bodyPr>
          <a:lstStyle>
            <a:lvl1pPr>
              <a:defRPr sz="1800">
                <a:solidFill>
                  <a:schemeClr val="bg1"/>
                </a:solidFill>
              </a:defRPr>
            </a:lvl1pPr>
            <a:lvl2pPr>
              <a:defRPr sz="1800"/>
            </a:lvl2pPr>
            <a:lvl3pPr>
              <a:defRPr sz="1600"/>
            </a:lvl3pPr>
            <a:lvl4pPr>
              <a:defRPr sz="1400"/>
            </a:lvl4pPr>
            <a:lvl5pPr>
              <a:defRPr sz="1400"/>
            </a:lvl5pPr>
          </a:lstStyle>
          <a:p>
            <a:pPr lvl="0"/>
            <a:r>
              <a:rPr lang="en-US" dirty="0"/>
              <a:t>Click to edit Master text styles</a:t>
            </a:r>
          </a:p>
        </p:txBody>
      </p:sp>
      <p:sp>
        <p:nvSpPr>
          <p:cNvPr id="27" name="Text Placeholder 8">
            <a:extLst>
              <a:ext uri="{FF2B5EF4-FFF2-40B4-BE49-F238E27FC236}">
                <a16:creationId xmlns:a16="http://schemas.microsoft.com/office/drawing/2014/main" id="{A4A9FC38-3210-4ABB-97C0-B697BB796C28}"/>
              </a:ext>
            </a:extLst>
          </p:cNvPr>
          <p:cNvSpPr>
            <a:spLocks noGrp="1"/>
          </p:cNvSpPr>
          <p:nvPr>
            <p:ph type="body" sz="quarter" idx="25"/>
          </p:nvPr>
        </p:nvSpPr>
        <p:spPr>
          <a:xfrm>
            <a:off x="4875276" y="3952372"/>
            <a:ext cx="2441448" cy="2155311"/>
          </a:xfrm>
          <a:solidFill>
            <a:schemeClr val="accent4"/>
          </a:solidFill>
        </p:spPr>
        <p:txBody>
          <a:bodyPr>
            <a:noAutofit/>
          </a:bodyPr>
          <a:lstStyle>
            <a:lvl1pPr>
              <a:defRPr sz="1800"/>
            </a:lvl1pPr>
            <a:lvl2pPr>
              <a:defRPr sz="1800"/>
            </a:lvl2pPr>
            <a:lvl3pPr>
              <a:defRPr sz="1600"/>
            </a:lvl3pPr>
            <a:lvl4pPr>
              <a:defRPr sz="1400"/>
            </a:lvl4pPr>
            <a:lvl5pPr>
              <a:defRPr sz="1400"/>
            </a:lvl5pPr>
          </a:lstStyle>
          <a:p>
            <a:pPr lvl="0"/>
            <a:r>
              <a:rPr lang="en-US" dirty="0"/>
              <a:t>Click to edit Master text styles</a:t>
            </a:r>
          </a:p>
        </p:txBody>
      </p:sp>
      <p:sp>
        <p:nvSpPr>
          <p:cNvPr id="28" name="Text Placeholder 8">
            <a:extLst>
              <a:ext uri="{FF2B5EF4-FFF2-40B4-BE49-F238E27FC236}">
                <a16:creationId xmlns:a16="http://schemas.microsoft.com/office/drawing/2014/main" id="{3EA41395-2CF2-47D8-BC7C-77F8CC4FD5F3}"/>
              </a:ext>
            </a:extLst>
          </p:cNvPr>
          <p:cNvSpPr>
            <a:spLocks noGrp="1"/>
          </p:cNvSpPr>
          <p:nvPr>
            <p:ph type="body" sz="quarter" idx="26"/>
          </p:nvPr>
        </p:nvSpPr>
        <p:spPr>
          <a:xfrm>
            <a:off x="7312914" y="1795970"/>
            <a:ext cx="2441448" cy="2155311"/>
          </a:xfrm>
          <a:solidFill>
            <a:schemeClr val="accent2"/>
          </a:solidFill>
        </p:spPr>
        <p:txBody>
          <a:bodyPr>
            <a:noAutofit/>
          </a:bodyPr>
          <a:lstStyle>
            <a:lvl1pPr>
              <a:defRPr sz="1800">
                <a:solidFill>
                  <a:schemeClr val="bg1"/>
                </a:solidFill>
              </a:defRPr>
            </a:lvl1pPr>
            <a:lvl2pPr>
              <a:defRPr sz="1800"/>
            </a:lvl2pPr>
            <a:lvl3pPr>
              <a:defRPr sz="1600"/>
            </a:lvl3pPr>
            <a:lvl4pPr>
              <a:defRPr sz="1400"/>
            </a:lvl4pPr>
            <a:lvl5pPr>
              <a:defRPr sz="1400"/>
            </a:lvl5pPr>
          </a:lstStyle>
          <a:p>
            <a:pPr lvl="0"/>
            <a:r>
              <a:rPr lang="en-US" dirty="0"/>
              <a:t>Click to edit Master text styles</a:t>
            </a:r>
          </a:p>
        </p:txBody>
      </p:sp>
      <p:sp>
        <p:nvSpPr>
          <p:cNvPr id="29" name="Text Placeholder 8">
            <a:extLst>
              <a:ext uri="{FF2B5EF4-FFF2-40B4-BE49-F238E27FC236}">
                <a16:creationId xmlns:a16="http://schemas.microsoft.com/office/drawing/2014/main" id="{AF7EAB03-1743-4786-A08E-297DEF7A64E4}"/>
              </a:ext>
            </a:extLst>
          </p:cNvPr>
          <p:cNvSpPr>
            <a:spLocks noGrp="1"/>
          </p:cNvSpPr>
          <p:nvPr>
            <p:ph type="body" sz="quarter" idx="27"/>
          </p:nvPr>
        </p:nvSpPr>
        <p:spPr>
          <a:xfrm>
            <a:off x="9750552" y="3952372"/>
            <a:ext cx="2441448" cy="2155311"/>
          </a:xfrm>
          <a:solidFill>
            <a:schemeClr val="accent6"/>
          </a:solidFill>
        </p:spPr>
        <p:txBody>
          <a:bodyPr>
            <a:noAutofit/>
          </a:bodyPr>
          <a:lstStyle>
            <a:lvl1pPr>
              <a:defRPr sz="1800">
                <a:solidFill>
                  <a:schemeClr val="bg1"/>
                </a:solidFill>
              </a:defRPr>
            </a:lvl1pPr>
            <a:lvl2pPr>
              <a:defRPr sz="1800"/>
            </a:lvl2pPr>
            <a:lvl3pPr>
              <a:defRPr sz="1600"/>
            </a:lvl3pPr>
            <a:lvl4pPr>
              <a:defRPr sz="1400"/>
            </a:lvl4pPr>
            <a:lvl5pPr>
              <a:defRPr sz="1400"/>
            </a:lvl5pPr>
          </a:lstStyle>
          <a:p>
            <a:pPr lvl="0"/>
            <a:r>
              <a:rPr lang="en-US" dirty="0"/>
              <a:t>Click to edit Master text styles</a:t>
            </a:r>
          </a:p>
        </p:txBody>
      </p:sp>
      <p:sp>
        <p:nvSpPr>
          <p:cNvPr id="30" name="Text Placeholder 8">
            <a:extLst>
              <a:ext uri="{FF2B5EF4-FFF2-40B4-BE49-F238E27FC236}">
                <a16:creationId xmlns:a16="http://schemas.microsoft.com/office/drawing/2014/main" id="{D2C72664-1ADB-4780-9615-D74336AA382A}"/>
              </a:ext>
            </a:extLst>
          </p:cNvPr>
          <p:cNvSpPr>
            <a:spLocks noGrp="1"/>
          </p:cNvSpPr>
          <p:nvPr>
            <p:ph type="body" sz="quarter" idx="28"/>
          </p:nvPr>
        </p:nvSpPr>
        <p:spPr>
          <a:xfrm>
            <a:off x="2437638" y="1795970"/>
            <a:ext cx="2441448" cy="2155311"/>
          </a:xfrm>
          <a:solidFill>
            <a:schemeClr val="accent1"/>
          </a:solidFill>
        </p:spPr>
        <p:txBody>
          <a:bodyPr>
            <a:noAutofit/>
          </a:bodyPr>
          <a:lstStyle>
            <a:lvl1pPr>
              <a:defRPr sz="1800">
                <a:solidFill>
                  <a:schemeClr val="bg1"/>
                </a:solidFill>
              </a:defRPr>
            </a:lvl1pPr>
            <a:lvl2pPr>
              <a:defRPr sz="1800"/>
            </a:lvl2pPr>
            <a:lvl3pPr>
              <a:defRPr sz="1600"/>
            </a:lvl3pPr>
            <a:lvl4pPr>
              <a:defRPr sz="1400"/>
            </a:lvl4pPr>
            <a:lvl5pPr>
              <a:defRPr sz="1400"/>
            </a:lvl5pPr>
          </a:lstStyle>
          <a:p>
            <a:pPr lvl="0"/>
            <a:r>
              <a:rPr lang="en-US" dirty="0"/>
              <a:t>Click to edit Master text styles</a:t>
            </a:r>
          </a:p>
        </p:txBody>
      </p:sp>
    </p:spTree>
    <p:extLst>
      <p:ext uri="{BB962C8B-B14F-4D97-AF65-F5344CB8AC3E}">
        <p14:creationId xmlns:p14="http://schemas.microsoft.com/office/powerpoint/2010/main" val="1501936222"/>
      </p:ext>
    </p:extLst>
  </p:cSld>
  <p:clrMapOvr>
    <a:masterClrMapping/>
  </p:clrMapOvr>
</p:sldLayout>
</file>

<file path=ppt/slideLayouts/slideLayout73.xml><?xml version="1.0" encoding="utf-8"?>
<p:sldLayout xmlns:a="http://schemas.openxmlformats.org/drawingml/2006/main" xmlns:r="http://schemas.openxmlformats.org/officeDocument/2006/relationships" xmlns:p="http://schemas.openxmlformats.org/presentationml/2006/main" preserve="1" userDrawn="1">
  <p:cSld name="73">
    <p:spTree>
      <p:nvGrpSpPr>
        <p:cNvPr id="1" name=""/>
        <p:cNvGrpSpPr/>
        <p:nvPr/>
      </p:nvGrpSpPr>
      <p:grpSpPr>
        <a:xfrm>
          <a:off x="0" y="0"/>
          <a:ext cx="0" cy="0"/>
          <a:chOff x="0" y="0"/>
          <a:chExt cx="0" cy="0"/>
        </a:xfrm>
      </p:grpSpPr>
      <p:sp>
        <p:nvSpPr>
          <p:cNvPr id="3" name="Date Placeholder 2">
            <a:extLst>
              <a:ext uri="{FF2B5EF4-FFF2-40B4-BE49-F238E27FC236}">
                <a16:creationId xmlns:a16="http://schemas.microsoft.com/office/drawing/2014/main" id="{9CF3A537-91B5-4F6B-83B1-DBCF93C89DD1}"/>
              </a:ext>
            </a:extLst>
          </p:cNvPr>
          <p:cNvSpPr>
            <a:spLocks noGrp="1"/>
          </p:cNvSpPr>
          <p:nvPr>
            <p:ph type="dt" sz="half" idx="10"/>
          </p:nvPr>
        </p:nvSpPr>
        <p:spPr/>
        <p:txBody>
          <a:bodyPr/>
          <a:lstStyle/>
          <a:p>
            <a:r>
              <a:rPr lang="en-US"/>
              <a:t>Ōkī</a:t>
            </a:r>
          </a:p>
        </p:txBody>
      </p:sp>
      <p:sp>
        <p:nvSpPr>
          <p:cNvPr id="4" name="Footer Placeholder 3">
            <a:extLst>
              <a:ext uri="{FF2B5EF4-FFF2-40B4-BE49-F238E27FC236}">
                <a16:creationId xmlns:a16="http://schemas.microsoft.com/office/drawing/2014/main" id="{A69097C6-8EC4-4BA3-A895-FF1E881113F6}"/>
              </a:ext>
            </a:extLst>
          </p:cNvPr>
          <p:cNvSpPr>
            <a:spLocks noGrp="1"/>
          </p:cNvSpPr>
          <p:nvPr>
            <p:ph type="ftr" sz="quarter" idx="11"/>
          </p:nvPr>
        </p:nvSpPr>
        <p:spPr/>
        <p:txBody>
          <a:bodyPr/>
          <a:lstStyle/>
          <a:p>
            <a:r>
              <a:rPr lang="en-US"/>
              <a:t>Free Multipurpose Presentation Template – Made with      by Showeet</a:t>
            </a:r>
            <a:endParaRPr lang="en-US" dirty="0"/>
          </a:p>
        </p:txBody>
      </p:sp>
      <p:sp>
        <p:nvSpPr>
          <p:cNvPr id="5" name="Slide Number Placeholder 4">
            <a:extLst>
              <a:ext uri="{FF2B5EF4-FFF2-40B4-BE49-F238E27FC236}">
                <a16:creationId xmlns:a16="http://schemas.microsoft.com/office/drawing/2014/main" id="{149BE3E2-582D-4850-A906-DABAF86780FE}"/>
              </a:ext>
            </a:extLst>
          </p:cNvPr>
          <p:cNvSpPr>
            <a:spLocks noGrp="1"/>
          </p:cNvSpPr>
          <p:nvPr>
            <p:ph type="sldNum" sz="quarter" idx="12"/>
          </p:nvPr>
        </p:nvSpPr>
        <p:spPr/>
        <p:txBody>
          <a:bodyPr/>
          <a:lstStyle/>
          <a:p>
            <a:fld id="{5F0F63B7-4FB4-4E2A-B819-D713A3D928AD}" type="slidenum">
              <a:rPr lang="en-US" smtClean="0"/>
              <a:pPr/>
              <a:t>‹#›</a:t>
            </a:fld>
            <a:endParaRPr lang="en-US"/>
          </a:p>
        </p:txBody>
      </p:sp>
      <p:sp>
        <p:nvSpPr>
          <p:cNvPr id="6" name="Title 1">
            <a:extLst>
              <a:ext uri="{FF2B5EF4-FFF2-40B4-BE49-F238E27FC236}">
                <a16:creationId xmlns:a16="http://schemas.microsoft.com/office/drawing/2014/main" id="{2C194FD6-4C89-4206-ADD4-40BF579FF341}"/>
              </a:ext>
            </a:extLst>
          </p:cNvPr>
          <p:cNvSpPr>
            <a:spLocks noGrp="1"/>
          </p:cNvSpPr>
          <p:nvPr>
            <p:ph type="title"/>
          </p:nvPr>
        </p:nvSpPr>
        <p:spPr>
          <a:xfrm>
            <a:off x="838200" y="278958"/>
            <a:ext cx="10515600" cy="840230"/>
          </a:xfrm>
        </p:spPr>
        <p:txBody>
          <a:bodyPr lIns="0" rIns="0" anchor="b">
            <a:spAutoFit/>
          </a:bodyPr>
          <a:lstStyle>
            <a:lvl1pPr>
              <a:defRPr sz="5400"/>
            </a:lvl1pPr>
          </a:lstStyle>
          <a:p>
            <a:r>
              <a:rPr lang="en-US"/>
              <a:t>Click to edit Master title style</a:t>
            </a:r>
          </a:p>
        </p:txBody>
      </p:sp>
      <p:sp>
        <p:nvSpPr>
          <p:cNvPr id="7" name="Text Placeholder 7">
            <a:extLst>
              <a:ext uri="{FF2B5EF4-FFF2-40B4-BE49-F238E27FC236}">
                <a16:creationId xmlns:a16="http://schemas.microsoft.com/office/drawing/2014/main" id="{B8F5FA44-1BA4-41E7-979F-6BA70C61B0F1}"/>
              </a:ext>
            </a:extLst>
          </p:cNvPr>
          <p:cNvSpPr>
            <a:spLocks noGrp="1"/>
          </p:cNvSpPr>
          <p:nvPr>
            <p:ph type="body" sz="quarter" idx="13"/>
          </p:nvPr>
        </p:nvSpPr>
        <p:spPr>
          <a:xfrm>
            <a:off x="838200" y="1119188"/>
            <a:ext cx="10515599" cy="552450"/>
          </a:xfrm>
        </p:spPr>
        <p:txBody>
          <a:bodyPr lIns="45720" rIns="0">
            <a:normAutofit/>
          </a:bodyPr>
          <a:lstStyle>
            <a:lvl1pPr marL="0" indent="0">
              <a:buNone/>
              <a:defRPr sz="2400">
                <a:solidFill>
                  <a:schemeClr val="accent2"/>
                </a:solidFill>
              </a:defRPr>
            </a:lvl1pPr>
          </a:lstStyle>
          <a:p>
            <a:pPr lvl="0"/>
            <a:endParaRPr lang="en-US"/>
          </a:p>
        </p:txBody>
      </p:sp>
      <p:sp>
        <p:nvSpPr>
          <p:cNvPr id="19" name="Picture Placeholder 8">
            <a:extLst>
              <a:ext uri="{FF2B5EF4-FFF2-40B4-BE49-F238E27FC236}">
                <a16:creationId xmlns:a16="http://schemas.microsoft.com/office/drawing/2014/main" id="{D85A4359-7A68-4B44-8EBF-95F7E54A8C9F}"/>
              </a:ext>
            </a:extLst>
          </p:cNvPr>
          <p:cNvSpPr>
            <a:spLocks noGrp="1"/>
          </p:cNvSpPr>
          <p:nvPr>
            <p:ph type="pic" sz="quarter" idx="14"/>
          </p:nvPr>
        </p:nvSpPr>
        <p:spPr>
          <a:xfrm>
            <a:off x="838200" y="1795970"/>
            <a:ext cx="2633472" cy="2155311"/>
          </a:xfrm>
        </p:spPr>
        <p:txBody>
          <a:bodyPr>
            <a:normAutofit/>
          </a:bodyPr>
          <a:lstStyle>
            <a:lvl1pPr>
              <a:defRPr sz="2000"/>
            </a:lvl1pPr>
          </a:lstStyle>
          <a:p>
            <a:endParaRPr lang="en-US"/>
          </a:p>
        </p:txBody>
      </p:sp>
      <p:sp>
        <p:nvSpPr>
          <p:cNvPr id="38" name="Freeform 290">
            <a:extLst>
              <a:ext uri="{FF2B5EF4-FFF2-40B4-BE49-F238E27FC236}">
                <a16:creationId xmlns:a16="http://schemas.microsoft.com/office/drawing/2014/main" id="{A63D1D5C-C64A-4E8A-8D67-06A6D52AB978}"/>
              </a:ext>
            </a:extLst>
          </p:cNvPr>
          <p:cNvSpPr/>
          <p:nvPr userDrawn="1"/>
        </p:nvSpPr>
        <p:spPr>
          <a:xfrm>
            <a:off x="7532071" y="6473779"/>
            <a:ext cx="152053" cy="130265"/>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sp>
        <p:nvSpPr>
          <p:cNvPr id="15" name="Picture Placeholder 8">
            <a:extLst>
              <a:ext uri="{FF2B5EF4-FFF2-40B4-BE49-F238E27FC236}">
                <a16:creationId xmlns:a16="http://schemas.microsoft.com/office/drawing/2014/main" id="{56AE569B-27D7-49DC-8117-D594772AAD90}"/>
              </a:ext>
            </a:extLst>
          </p:cNvPr>
          <p:cNvSpPr>
            <a:spLocks noGrp="1"/>
          </p:cNvSpPr>
          <p:nvPr>
            <p:ph type="pic" sz="quarter" idx="16"/>
          </p:nvPr>
        </p:nvSpPr>
        <p:spPr>
          <a:xfrm>
            <a:off x="6092952" y="1795970"/>
            <a:ext cx="2633472" cy="2155311"/>
          </a:xfrm>
        </p:spPr>
        <p:txBody>
          <a:bodyPr>
            <a:normAutofit/>
          </a:bodyPr>
          <a:lstStyle>
            <a:lvl1pPr>
              <a:defRPr sz="2000"/>
            </a:lvl1pPr>
          </a:lstStyle>
          <a:p>
            <a:endParaRPr lang="en-US"/>
          </a:p>
        </p:txBody>
      </p:sp>
      <p:sp>
        <p:nvSpPr>
          <p:cNvPr id="22" name="Picture Placeholder 8">
            <a:extLst>
              <a:ext uri="{FF2B5EF4-FFF2-40B4-BE49-F238E27FC236}">
                <a16:creationId xmlns:a16="http://schemas.microsoft.com/office/drawing/2014/main" id="{B164D9C4-FA5E-4201-99C2-6E8934E128E9}"/>
              </a:ext>
            </a:extLst>
          </p:cNvPr>
          <p:cNvSpPr>
            <a:spLocks noGrp="1"/>
          </p:cNvSpPr>
          <p:nvPr>
            <p:ph type="pic" sz="quarter" idx="20"/>
          </p:nvPr>
        </p:nvSpPr>
        <p:spPr>
          <a:xfrm>
            <a:off x="3465576" y="3952372"/>
            <a:ext cx="2633472" cy="2155311"/>
          </a:xfrm>
        </p:spPr>
        <p:txBody>
          <a:bodyPr>
            <a:normAutofit/>
          </a:bodyPr>
          <a:lstStyle>
            <a:lvl1pPr>
              <a:defRPr sz="2000"/>
            </a:lvl1pPr>
          </a:lstStyle>
          <a:p>
            <a:endParaRPr lang="en-US"/>
          </a:p>
        </p:txBody>
      </p:sp>
      <p:sp>
        <p:nvSpPr>
          <p:cNvPr id="24" name="Picture Placeholder 8">
            <a:extLst>
              <a:ext uri="{FF2B5EF4-FFF2-40B4-BE49-F238E27FC236}">
                <a16:creationId xmlns:a16="http://schemas.microsoft.com/office/drawing/2014/main" id="{4F53345C-466C-4635-B70F-73DE0388DFA4}"/>
              </a:ext>
            </a:extLst>
          </p:cNvPr>
          <p:cNvSpPr>
            <a:spLocks noGrp="1"/>
          </p:cNvSpPr>
          <p:nvPr>
            <p:ph type="pic" sz="quarter" idx="22"/>
          </p:nvPr>
        </p:nvSpPr>
        <p:spPr>
          <a:xfrm>
            <a:off x="8720327" y="3952372"/>
            <a:ext cx="2633472" cy="2155311"/>
          </a:xfrm>
        </p:spPr>
        <p:txBody>
          <a:bodyPr>
            <a:normAutofit/>
          </a:bodyPr>
          <a:lstStyle>
            <a:lvl1pPr>
              <a:defRPr sz="2000"/>
            </a:lvl1pPr>
          </a:lstStyle>
          <a:p>
            <a:endParaRPr lang="en-US"/>
          </a:p>
        </p:txBody>
      </p:sp>
      <p:sp>
        <p:nvSpPr>
          <p:cNvPr id="9" name="Text Placeholder 8">
            <a:extLst>
              <a:ext uri="{FF2B5EF4-FFF2-40B4-BE49-F238E27FC236}">
                <a16:creationId xmlns:a16="http://schemas.microsoft.com/office/drawing/2014/main" id="{89644E22-F8EF-4A51-A1A6-3883AA5CFA7E}"/>
              </a:ext>
            </a:extLst>
          </p:cNvPr>
          <p:cNvSpPr>
            <a:spLocks noGrp="1"/>
          </p:cNvSpPr>
          <p:nvPr>
            <p:ph type="body" sz="quarter" idx="23"/>
          </p:nvPr>
        </p:nvSpPr>
        <p:spPr>
          <a:xfrm>
            <a:off x="838200" y="3952372"/>
            <a:ext cx="2633472" cy="2155311"/>
          </a:xfrm>
          <a:solidFill>
            <a:schemeClr val="accent3"/>
          </a:solidFill>
        </p:spPr>
        <p:txBody>
          <a:bodyPr>
            <a:noAutofit/>
          </a:bodyPr>
          <a:lstStyle>
            <a:lvl1pPr>
              <a:defRPr sz="1800">
                <a:solidFill>
                  <a:schemeClr val="bg1"/>
                </a:solidFill>
              </a:defRPr>
            </a:lvl1pPr>
            <a:lvl2pPr>
              <a:defRPr sz="1800"/>
            </a:lvl2pPr>
            <a:lvl3pPr>
              <a:defRPr sz="1600"/>
            </a:lvl3pPr>
            <a:lvl4pPr>
              <a:defRPr sz="1400"/>
            </a:lvl4pPr>
            <a:lvl5pPr>
              <a:defRPr sz="1400"/>
            </a:lvl5pPr>
          </a:lstStyle>
          <a:p>
            <a:pPr lvl="0"/>
            <a:r>
              <a:rPr lang="en-US" dirty="0"/>
              <a:t>Click to edit Master text styles</a:t>
            </a:r>
          </a:p>
        </p:txBody>
      </p:sp>
      <p:sp>
        <p:nvSpPr>
          <p:cNvPr id="27" name="Text Placeholder 8">
            <a:extLst>
              <a:ext uri="{FF2B5EF4-FFF2-40B4-BE49-F238E27FC236}">
                <a16:creationId xmlns:a16="http://schemas.microsoft.com/office/drawing/2014/main" id="{A4A9FC38-3210-4ABB-97C0-B697BB796C28}"/>
              </a:ext>
            </a:extLst>
          </p:cNvPr>
          <p:cNvSpPr>
            <a:spLocks noGrp="1"/>
          </p:cNvSpPr>
          <p:nvPr>
            <p:ph type="body" sz="quarter" idx="25"/>
          </p:nvPr>
        </p:nvSpPr>
        <p:spPr>
          <a:xfrm>
            <a:off x="6092952" y="3952372"/>
            <a:ext cx="2633472" cy="2155311"/>
          </a:xfrm>
          <a:solidFill>
            <a:schemeClr val="accent4"/>
          </a:solidFill>
        </p:spPr>
        <p:txBody>
          <a:bodyPr>
            <a:noAutofit/>
          </a:bodyPr>
          <a:lstStyle>
            <a:lvl1pPr>
              <a:defRPr sz="1800"/>
            </a:lvl1pPr>
            <a:lvl2pPr>
              <a:defRPr sz="1800"/>
            </a:lvl2pPr>
            <a:lvl3pPr>
              <a:defRPr sz="1600"/>
            </a:lvl3pPr>
            <a:lvl4pPr>
              <a:defRPr sz="1400"/>
            </a:lvl4pPr>
            <a:lvl5pPr>
              <a:defRPr sz="1400"/>
            </a:lvl5pPr>
          </a:lstStyle>
          <a:p>
            <a:pPr lvl="0"/>
            <a:r>
              <a:rPr lang="en-US" dirty="0"/>
              <a:t>Click to edit Master text styles</a:t>
            </a:r>
          </a:p>
        </p:txBody>
      </p:sp>
      <p:sp>
        <p:nvSpPr>
          <p:cNvPr id="28" name="Text Placeholder 8">
            <a:extLst>
              <a:ext uri="{FF2B5EF4-FFF2-40B4-BE49-F238E27FC236}">
                <a16:creationId xmlns:a16="http://schemas.microsoft.com/office/drawing/2014/main" id="{3EA41395-2CF2-47D8-BC7C-77F8CC4FD5F3}"/>
              </a:ext>
            </a:extLst>
          </p:cNvPr>
          <p:cNvSpPr>
            <a:spLocks noGrp="1"/>
          </p:cNvSpPr>
          <p:nvPr>
            <p:ph type="body" sz="quarter" idx="26"/>
          </p:nvPr>
        </p:nvSpPr>
        <p:spPr>
          <a:xfrm>
            <a:off x="8720327" y="1795970"/>
            <a:ext cx="2633472" cy="2155311"/>
          </a:xfrm>
          <a:solidFill>
            <a:schemeClr val="accent2"/>
          </a:solidFill>
        </p:spPr>
        <p:txBody>
          <a:bodyPr>
            <a:noAutofit/>
          </a:bodyPr>
          <a:lstStyle>
            <a:lvl1pPr>
              <a:defRPr sz="1800">
                <a:solidFill>
                  <a:schemeClr val="bg1"/>
                </a:solidFill>
              </a:defRPr>
            </a:lvl1pPr>
            <a:lvl2pPr>
              <a:defRPr sz="1800"/>
            </a:lvl2pPr>
            <a:lvl3pPr>
              <a:defRPr sz="1600"/>
            </a:lvl3pPr>
            <a:lvl4pPr>
              <a:defRPr sz="1400"/>
            </a:lvl4pPr>
            <a:lvl5pPr>
              <a:defRPr sz="1400"/>
            </a:lvl5pPr>
          </a:lstStyle>
          <a:p>
            <a:pPr lvl="0"/>
            <a:r>
              <a:rPr lang="en-US" dirty="0"/>
              <a:t>Click to edit Master text styles</a:t>
            </a:r>
          </a:p>
        </p:txBody>
      </p:sp>
      <p:sp>
        <p:nvSpPr>
          <p:cNvPr id="30" name="Text Placeholder 8">
            <a:extLst>
              <a:ext uri="{FF2B5EF4-FFF2-40B4-BE49-F238E27FC236}">
                <a16:creationId xmlns:a16="http://schemas.microsoft.com/office/drawing/2014/main" id="{D2C72664-1ADB-4780-9615-D74336AA382A}"/>
              </a:ext>
            </a:extLst>
          </p:cNvPr>
          <p:cNvSpPr>
            <a:spLocks noGrp="1"/>
          </p:cNvSpPr>
          <p:nvPr>
            <p:ph type="body" sz="quarter" idx="28"/>
          </p:nvPr>
        </p:nvSpPr>
        <p:spPr>
          <a:xfrm>
            <a:off x="3465576" y="1795970"/>
            <a:ext cx="2633472" cy="2155311"/>
          </a:xfrm>
          <a:solidFill>
            <a:schemeClr val="accent1"/>
          </a:solidFill>
        </p:spPr>
        <p:txBody>
          <a:bodyPr>
            <a:noAutofit/>
          </a:bodyPr>
          <a:lstStyle>
            <a:lvl1pPr>
              <a:defRPr sz="1800">
                <a:solidFill>
                  <a:schemeClr val="bg1"/>
                </a:solidFill>
              </a:defRPr>
            </a:lvl1pPr>
            <a:lvl2pPr>
              <a:defRPr sz="1800"/>
            </a:lvl2pPr>
            <a:lvl3pPr>
              <a:defRPr sz="1600"/>
            </a:lvl3pPr>
            <a:lvl4pPr>
              <a:defRPr sz="1400"/>
            </a:lvl4pPr>
            <a:lvl5pPr>
              <a:defRPr sz="1400"/>
            </a:lvl5pPr>
          </a:lstStyle>
          <a:p>
            <a:pPr lvl="0"/>
            <a:r>
              <a:rPr lang="en-US" dirty="0"/>
              <a:t>Click to edit Master text styles</a:t>
            </a:r>
          </a:p>
        </p:txBody>
      </p:sp>
    </p:spTree>
    <p:extLst>
      <p:ext uri="{BB962C8B-B14F-4D97-AF65-F5344CB8AC3E}">
        <p14:creationId xmlns:p14="http://schemas.microsoft.com/office/powerpoint/2010/main" val="1366376314"/>
      </p:ext>
    </p:extLst>
  </p:cSld>
  <p:clrMapOvr>
    <a:masterClrMapping/>
  </p:clrMapOvr>
</p:sldLayout>
</file>

<file path=ppt/slideLayouts/slideLayout74.xml><?xml version="1.0" encoding="utf-8"?>
<p:sldLayout xmlns:a="http://schemas.openxmlformats.org/drawingml/2006/main" xmlns:r="http://schemas.openxmlformats.org/officeDocument/2006/relationships" xmlns:p="http://schemas.openxmlformats.org/presentationml/2006/main" preserve="1" userDrawn="1">
  <p:cSld name="74">
    <p:spTree>
      <p:nvGrpSpPr>
        <p:cNvPr id="1" name=""/>
        <p:cNvGrpSpPr/>
        <p:nvPr/>
      </p:nvGrpSpPr>
      <p:grpSpPr>
        <a:xfrm>
          <a:off x="0" y="0"/>
          <a:ext cx="0" cy="0"/>
          <a:chOff x="0" y="0"/>
          <a:chExt cx="0" cy="0"/>
        </a:xfrm>
      </p:grpSpPr>
      <p:sp>
        <p:nvSpPr>
          <p:cNvPr id="3" name="Date Placeholder 2">
            <a:extLst>
              <a:ext uri="{FF2B5EF4-FFF2-40B4-BE49-F238E27FC236}">
                <a16:creationId xmlns:a16="http://schemas.microsoft.com/office/drawing/2014/main" id="{9CF3A537-91B5-4F6B-83B1-DBCF93C89DD1}"/>
              </a:ext>
            </a:extLst>
          </p:cNvPr>
          <p:cNvSpPr>
            <a:spLocks noGrp="1"/>
          </p:cNvSpPr>
          <p:nvPr>
            <p:ph type="dt" sz="half" idx="10"/>
          </p:nvPr>
        </p:nvSpPr>
        <p:spPr/>
        <p:txBody>
          <a:bodyPr/>
          <a:lstStyle/>
          <a:p>
            <a:r>
              <a:rPr lang="en-US"/>
              <a:t>Ōkī</a:t>
            </a:r>
          </a:p>
        </p:txBody>
      </p:sp>
      <p:sp>
        <p:nvSpPr>
          <p:cNvPr id="4" name="Footer Placeholder 3">
            <a:extLst>
              <a:ext uri="{FF2B5EF4-FFF2-40B4-BE49-F238E27FC236}">
                <a16:creationId xmlns:a16="http://schemas.microsoft.com/office/drawing/2014/main" id="{A69097C6-8EC4-4BA3-A895-FF1E881113F6}"/>
              </a:ext>
            </a:extLst>
          </p:cNvPr>
          <p:cNvSpPr>
            <a:spLocks noGrp="1"/>
          </p:cNvSpPr>
          <p:nvPr>
            <p:ph type="ftr" sz="quarter" idx="11"/>
          </p:nvPr>
        </p:nvSpPr>
        <p:spPr/>
        <p:txBody>
          <a:bodyPr/>
          <a:lstStyle/>
          <a:p>
            <a:r>
              <a:rPr lang="en-US"/>
              <a:t>Free Multipurpose Presentation Template – Made with      by Showeet</a:t>
            </a:r>
            <a:endParaRPr lang="en-US" dirty="0"/>
          </a:p>
        </p:txBody>
      </p:sp>
      <p:sp>
        <p:nvSpPr>
          <p:cNvPr id="5" name="Slide Number Placeholder 4">
            <a:extLst>
              <a:ext uri="{FF2B5EF4-FFF2-40B4-BE49-F238E27FC236}">
                <a16:creationId xmlns:a16="http://schemas.microsoft.com/office/drawing/2014/main" id="{149BE3E2-582D-4850-A906-DABAF86780FE}"/>
              </a:ext>
            </a:extLst>
          </p:cNvPr>
          <p:cNvSpPr>
            <a:spLocks noGrp="1"/>
          </p:cNvSpPr>
          <p:nvPr>
            <p:ph type="sldNum" sz="quarter" idx="12"/>
          </p:nvPr>
        </p:nvSpPr>
        <p:spPr/>
        <p:txBody>
          <a:bodyPr/>
          <a:lstStyle/>
          <a:p>
            <a:fld id="{5F0F63B7-4FB4-4E2A-B819-D713A3D928AD}" type="slidenum">
              <a:rPr lang="en-US" smtClean="0"/>
              <a:pPr/>
              <a:t>‹#›</a:t>
            </a:fld>
            <a:endParaRPr lang="en-US"/>
          </a:p>
        </p:txBody>
      </p:sp>
      <p:sp>
        <p:nvSpPr>
          <p:cNvPr id="6" name="Title 1">
            <a:extLst>
              <a:ext uri="{FF2B5EF4-FFF2-40B4-BE49-F238E27FC236}">
                <a16:creationId xmlns:a16="http://schemas.microsoft.com/office/drawing/2014/main" id="{2C194FD6-4C89-4206-ADD4-40BF579FF341}"/>
              </a:ext>
            </a:extLst>
          </p:cNvPr>
          <p:cNvSpPr>
            <a:spLocks noGrp="1"/>
          </p:cNvSpPr>
          <p:nvPr>
            <p:ph type="title"/>
          </p:nvPr>
        </p:nvSpPr>
        <p:spPr>
          <a:xfrm>
            <a:off x="838200" y="278958"/>
            <a:ext cx="10515600" cy="840230"/>
          </a:xfrm>
        </p:spPr>
        <p:txBody>
          <a:bodyPr lIns="0" rIns="0" anchor="b">
            <a:spAutoFit/>
          </a:bodyPr>
          <a:lstStyle>
            <a:lvl1pPr>
              <a:defRPr sz="5400"/>
            </a:lvl1pPr>
          </a:lstStyle>
          <a:p>
            <a:r>
              <a:rPr lang="en-US"/>
              <a:t>Click to edit Master title style</a:t>
            </a:r>
          </a:p>
        </p:txBody>
      </p:sp>
      <p:sp>
        <p:nvSpPr>
          <p:cNvPr id="7" name="Text Placeholder 7">
            <a:extLst>
              <a:ext uri="{FF2B5EF4-FFF2-40B4-BE49-F238E27FC236}">
                <a16:creationId xmlns:a16="http://schemas.microsoft.com/office/drawing/2014/main" id="{B8F5FA44-1BA4-41E7-979F-6BA70C61B0F1}"/>
              </a:ext>
            </a:extLst>
          </p:cNvPr>
          <p:cNvSpPr>
            <a:spLocks noGrp="1"/>
          </p:cNvSpPr>
          <p:nvPr>
            <p:ph type="body" sz="quarter" idx="13"/>
          </p:nvPr>
        </p:nvSpPr>
        <p:spPr>
          <a:xfrm>
            <a:off x="838200" y="1119188"/>
            <a:ext cx="10515599" cy="552450"/>
          </a:xfrm>
        </p:spPr>
        <p:txBody>
          <a:bodyPr lIns="45720" rIns="0">
            <a:normAutofit/>
          </a:bodyPr>
          <a:lstStyle>
            <a:lvl1pPr marL="0" indent="0">
              <a:buNone/>
              <a:defRPr sz="2400">
                <a:solidFill>
                  <a:schemeClr val="accent2"/>
                </a:solidFill>
              </a:defRPr>
            </a:lvl1pPr>
          </a:lstStyle>
          <a:p>
            <a:pPr lvl="0"/>
            <a:endParaRPr lang="en-US"/>
          </a:p>
        </p:txBody>
      </p:sp>
      <p:sp>
        <p:nvSpPr>
          <p:cNvPr id="19" name="Picture Placeholder 8">
            <a:extLst>
              <a:ext uri="{FF2B5EF4-FFF2-40B4-BE49-F238E27FC236}">
                <a16:creationId xmlns:a16="http://schemas.microsoft.com/office/drawing/2014/main" id="{D85A4359-7A68-4B44-8EBF-95F7E54A8C9F}"/>
              </a:ext>
            </a:extLst>
          </p:cNvPr>
          <p:cNvSpPr>
            <a:spLocks noGrp="1"/>
          </p:cNvSpPr>
          <p:nvPr>
            <p:ph type="pic" sz="quarter" idx="14"/>
          </p:nvPr>
        </p:nvSpPr>
        <p:spPr>
          <a:xfrm>
            <a:off x="838200" y="1795970"/>
            <a:ext cx="3511296" cy="2155311"/>
          </a:xfrm>
        </p:spPr>
        <p:txBody>
          <a:bodyPr>
            <a:normAutofit/>
          </a:bodyPr>
          <a:lstStyle>
            <a:lvl1pPr>
              <a:defRPr sz="2000"/>
            </a:lvl1pPr>
          </a:lstStyle>
          <a:p>
            <a:endParaRPr lang="en-US"/>
          </a:p>
        </p:txBody>
      </p:sp>
      <p:sp>
        <p:nvSpPr>
          <p:cNvPr id="38" name="Freeform 290">
            <a:extLst>
              <a:ext uri="{FF2B5EF4-FFF2-40B4-BE49-F238E27FC236}">
                <a16:creationId xmlns:a16="http://schemas.microsoft.com/office/drawing/2014/main" id="{A63D1D5C-C64A-4E8A-8D67-06A6D52AB978}"/>
              </a:ext>
            </a:extLst>
          </p:cNvPr>
          <p:cNvSpPr/>
          <p:nvPr userDrawn="1"/>
        </p:nvSpPr>
        <p:spPr>
          <a:xfrm>
            <a:off x="7532071" y="6473779"/>
            <a:ext cx="152053" cy="130265"/>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sp>
        <p:nvSpPr>
          <p:cNvPr id="15" name="Picture Placeholder 8">
            <a:extLst>
              <a:ext uri="{FF2B5EF4-FFF2-40B4-BE49-F238E27FC236}">
                <a16:creationId xmlns:a16="http://schemas.microsoft.com/office/drawing/2014/main" id="{56AE569B-27D7-49DC-8117-D594772AAD90}"/>
              </a:ext>
            </a:extLst>
          </p:cNvPr>
          <p:cNvSpPr>
            <a:spLocks noGrp="1"/>
          </p:cNvSpPr>
          <p:nvPr>
            <p:ph type="pic" sz="quarter" idx="16"/>
          </p:nvPr>
        </p:nvSpPr>
        <p:spPr>
          <a:xfrm>
            <a:off x="7842503" y="1795970"/>
            <a:ext cx="3511296" cy="2155311"/>
          </a:xfrm>
        </p:spPr>
        <p:txBody>
          <a:bodyPr>
            <a:normAutofit/>
          </a:bodyPr>
          <a:lstStyle>
            <a:lvl1pPr>
              <a:defRPr sz="2000"/>
            </a:lvl1pPr>
          </a:lstStyle>
          <a:p>
            <a:endParaRPr lang="en-US"/>
          </a:p>
        </p:txBody>
      </p:sp>
      <p:sp>
        <p:nvSpPr>
          <p:cNvPr id="22" name="Picture Placeholder 8">
            <a:extLst>
              <a:ext uri="{FF2B5EF4-FFF2-40B4-BE49-F238E27FC236}">
                <a16:creationId xmlns:a16="http://schemas.microsoft.com/office/drawing/2014/main" id="{B164D9C4-FA5E-4201-99C2-6E8934E128E9}"/>
              </a:ext>
            </a:extLst>
          </p:cNvPr>
          <p:cNvSpPr>
            <a:spLocks noGrp="1"/>
          </p:cNvSpPr>
          <p:nvPr>
            <p:ph type="pic" sz="quarter" idx="20"/>
          </p:nvPr>
        </p:nvSpPr>
        <p:spPr>
          <a:xfrm>
            <a:off x="4340352" y="3952372"/>
            <a:ext cx="3511296" cy="2155311"/>
          </a:xfrm>
        </p:spPr>
        <p:txBody>
          <a:bodyPr>
            <a:normAutofit/>
          </a:bodyPr>
          <a:lstStyle>
            <a:lvl1pPr>
              <a:defRPr sz="2000"/>
            </a:lvl1pPr>
          </a:lstStyle>
          <a:p>
            <a:endParaRPr lang="en-US"/>
          </a:p>
        </p:txBody>
      </p:sp>
      <p:sp>
        <p:nvSpPr>
          <p:cNvPr id="9" name="Text Placeholder 8">
            <a:extLst>
              <a:ext uri="{FF2B5EF4-FFF2-40B4-BE49-F238E27FC236}">
                <a16:creationId xmlns:a16="http://schemas.microsoft.com/office/drawing/2014/main" id="{89644E22-F8EF-4A51-A1A6-3883AA5CFA7E}"/>
              </a:ext>
            </a:extLst>
          </p:cNvPr>
          <p:cNvSpPr>
            <a:spLocks noGrp="1"/>
          </p:cNvSpPr>
          <p:nvPr>
            <p:ph type="body" sz="quarter" idx="23"/>
          </p:nvPr>
        </p:nvSpPr>
        <p:spPr>
          <a:xfrm>
            <a:off x="838200" y="3952372"/>
            <a:ext cx="3511296" cy="2155311"/>
          </a:xfrm>
          <a:solidFill>
            <a:schemeClr val="accent2"/>
          </a:solidFill>
        </p:spPr>
        <p:txBody>
          <a:bodyPr>
            <a:noAutofit/>
          </a:bodyPr>
          <a:lstStyle>
            <a:lvl1pPr>
              <a:defRPr sz="1800">
                <a:solidFill>
                  <a:schemeClr val="bg1"/>
                </a:solidFill>
              </a:defRPr>
            </a:lvl1pPr>
            <a:lvl2pPr>
              <a:defRPr sz="1800"/>
            </a:lvl2pPr>
            <a:lvl3pPr>
              <a:defRPr sz="1600"/>
            </a:lvl3pPr>
            <a:lvl4pPr>
              <a:defRPr sz="1400"/>
            </a:lvl4pPr>
            <a:lvl5pPr>
              <a:defRPr sz="1400"/>
            </a:lvl5pPr>
          </a:lstStyle>
          <a:p>
            <a:pPr lvl="0"/>
            <a:r>
              <a:rPr lang="en-US" dirty="0"/>
              <a:t>Click to edit Master text styles</a:t>
            </a:r>
          </a:p>
        </p:txBody>
      </p:sp>
      <p:sp>
        <p:nvSpPr>
          <p:cNvPr id="27" name="Text Placeholder 8">
            <a:extLst>
              <a:ext uri="{FF2B5EF4-FFF2-40B4-BE49-F238E27FC236}">
                <a16:creationId xmlns:a16="http://schemas.microsoft.com/office/drawing/2014/main" id="{A4A9FC38-3210-4ABB-97C0-B697BB796C28}"/>
              </a:ext>
            </a:extLst>
          </p:cNvPr>
          <p:cNvSpPr>
            <a:spLocks noGrp="1"/>
          </p:cNvSpPr>
          <p:nvPr>
            <p:ph type="body" sz="quarter" idx="25"/>
          </p:nvPr>
        </p:nvSpPr>
        <p:spPr>
          <a:xfrm>
            <a:off x="7842503" y="3952372"/>
            <a:ext cx="3511296" cy="2155311"/>
          </a:xfrm>
          <a:solidFill>
            <a:schemeClr val="accent4"/>
          </a:solidFill>
        </p:spPr>
        <p:txBody>
          <a:bodyPr>
            <a:noAutofit/>
          </a:bodyPr>
          <a:lstStyle>
            <a:lvl1pPr>
              <a:defRPr sz="1800"/>
            </a:lvl1pPr>
            <a:lvl2pPr>
              <a:defRPr sz="1800"/>
            </a:lvl2pPr>
            <a:lvl3pPr>
              <a:defRPr sz="1600"/>
            </a:lvl3pPr>
            <a:lvl4pPr>
              <a:defRPr sz="1400"/>
            </a:lvl4pPr>
            <a:lvl5pPr>
              <a:defRPr sz="1400"/>
            </a:lvl5pPr>
          </a:lstStyle>
          <a:p>
            <a:pPr lvl="0"/>
            <a:r>
              <a:rPr lang="en-US" dirty="0"/>
              <a:t>Click to edit Master text styles</a:t>
            </a:r>
          </a:p>
        </p:txBody>
      </p:sp>
      <p:sp>
        <p:nvSpPr>
          <p:cNvPr id="30" name="Text Placeholder 8">
            <a:extLst>
              <a:ext uri="{FF2B5EF4-FFF2-40B4-BE49-F238E27FC236}">
                <a16:creationId xmlns:a16="http://schemas.microsoft.com/office/drawing/2014/main" id="{D2C72664-1ADB-4780-9615-D74336AA382A}"/>
              </a:ext>
            </a:extLst>
          </p:cNvPr>
          <p:cNvSpPr>
            <a:spLocks noGrp="1"/>
          </p:cNvSpPr>
          <p:nvPr>
            <p:ph type="body" sz="quarter" idx="28"/>
          </p:nvPr>
        </p:nvSpPr>
        <p:spPr>
          <a:xfrm>
            <a:off x="4340352" y="1795970"/>
            <a:ext cx="3511296" cy="2155311"/>
          </a:xfrm>
          <a:solidFill>
            <a:schemeClr val="accent1"/>
          </a:solidFill>
        </p:spPr>
        <p:txBody>
          <a:bodyPr>
            <a:noAutofit/>
          </a:bodyPr>
          <a:lstStyle>
            <a:lvl1pPr>
              <a:defRPr sz="1800">
                <a:solidFill>
                  <a:schemeClr val="bg1"/>
                </a:solidFill>
              </a:defRPr>
            </a:lvl1pPr>
            <a:lvl2pPr>
              <a:defRPr sz="1800"/>
            </a:lvl2pPr>
            <a:lvl3pPr>
              <a:defRPr sz="1600"/>
            </a:lvl3pPr>
            <a:lvl4pPr>
              <a:defRPr sz="1400"/>
            </a:lvl4pPr>
            <a:lvl5pPr>
              <a:defRPr sz="1400"/>
            </a:lvl5pPr>
          </a:lstStyle>
          <a:p>
            <a:pPr lvl="0"/>
            <a:r>
              <a:rPr lang="en-US" dirty="0"/>
              <a:t>Click to edit Master text styles</a:t>
            </a:r>
          </a:p>
        </p:txBody>
      </p:sp>
    </p:spTree>
    <p:extLst>
      <p:ext uri="{BB962C8B-B14F-4D97-AF65-F5344CB8AC3E}">
        <p14:creationId xmlns:p14="http://schemas.microsoft.com/office/powerpoint/2010/main" val="2423460981"/>
      </p:ext>
    </p:extLst>
  </p:cSld>
  <p:clrMapOvr>
    <a:masterClrMapping/>
  </p:clrMapOvr>
</p:sldLayout>
</file>

<file path=ppt/slideLayouts/slideLayout75.xml><?xml version="1.0" encoding="utf-8"?>
<p:sldLayout xmlns:a="http://schemas.openxmlformats.org/drawingml/2006/main" xmlns:r="http://schemas.openxmlformats.org/officeDocument/2006/relationships" xmlns:p="http://schemas.openxmlformats.org/presentationml/2006/main" preserve="1" userDrawn="1">
  <p:cSld name="75">
    <p:spTree>
      <p:nvGrpSpPr>
        <p:cNvPr id="1" name=""/>
        <p:cNvGrpSpPr/>
        <p:nvPr/>
      </p:nvGrpSpPr>
      <p:grpSpPr>
        <a:xfrm>
          <a:off x="0" y="0"/>
          <a:ext cx="0" cy="0"/>
          <a:chOff x="0" y="0"/>
          <a:chExt cx="0" cy="0"/>
        </a:xfrm>
      </p:grpSpPr>
      <p:sp>
        <p:nvSpPr>
          <p:cNvPr id="3" name="Date Placeholder 2">
            <a:extLst>
              <a:ext uri="{FF2B5EF4-FFF2-40B4-BE49-F238E27FC236}">
                <a16:creationId xmlns:a16="http://schemas.microsoft.com/office/drawing/2014/main" id="{9CF3A537-91B5-4F6B-83B1-DBCF93C89DD1}"/>
              </a:ext>
            </a:extLst>
          </p:cNvPr>
          <p:cNvSpPr>
            <a:spLocks noGrp="1"/>
          </p:cNvSpPr>
          <p:nvPr>
            <p:ph type="dt" sz="half" idx="10"/>
          </p:nvPr>
        </p:nvSpPr>
        <p:spPr/>
        <p:txBody>
          <a:bodyPr/>
          <a:lstStyle/>
          <a:p>
            <a:r>
              <a:rPr lang="en-US"/>
              <a:t>Ōkī</a:t>
            </a:r>
          </a:p>
        </p:txBody>
      </p:sp>
      <p:sp>
        <p:nvSpPr>
          <p:cNvPr id="4" name="Footer Placeholder 3">
            <a:extLst>
              <a:ext uri="{FF2B5EF4-FFF2-40B4-BE49-F238E27FC236}">
                <a16:creationId xmlns:a16="http://schemas.microsoft.com/office/drawing/2014/main" id="{A69097C6-8EC4-4BA3-A895-FF1E881113F6}"/>
              </a:ext>
            </a:extLst>
          </p:cNvPr>
          <p:cNvSpPr>
            <a:spLocks noGrp="1"/>
          </p:cNvSpPr>
          <p:nvPr>
            <p:ph type="ftr" sz="quarter" idx="11"/>
          </p:nvPr>
        </p:nvSpPr>
        <p:spPr/>
        <p:txBody>
          <a:bodyPr/>
          <a:lstStyle/>
          <a:p>
            <a:r>
              <a:rPr lang="en-US"/>
              <a:t>Free Multipurpose Presentation Template – Made with      by Showeet</a:t>
            </a:r>
            <a:endParaRPr lang="en-US" dirty="0"/>
          </a:p>
        </p:txBody>
      </p:sp>
      <p:sp>
        <p:nvSpPr>
          <p:cNvPr id="5" name="Slide Number Placeholder 4">
            <a:extLst>
              <a:ext uri="{FF2B5EF4-FFF2-40B4-BE49-F238E27FC236}">
                <a16:creationId xmlns:a16="http://schemas.microsoft.com/office/drawing/2014/main" id="{149BE3E2-582D-4850-A906-DABAF86780FE}"/>
              </a:ext>
            </a:extLst>
          </p:cNvPr>
          <p:cNvSpPr>
            <a:spLocks noGrp="1"/>
          </p:cNvSpPr>
          <p:nvPr>
            <p:ph type="sldNum" sz="quarter" idx="12"/>
          </p:nvPr>
        </p:nvSpPr>
        <p:spPr/>
        <p:txBody>
          <a:bodyPr/>
          <a:lstStyle/>
          <a:p>
            <a:fld id="{5F0F63B7-4FB4-4E2A-B819-D713A3D928AD}" type="slidenum">
              <a:rPr lang="en-US" smtClean="0"/>
              <a:pPr/>
              <a:t>‹#›</a:t>
            </a:fld>
            <a:endParaRPr lang="en-US"/>
          </a:p>
        </p:txBody>
      </p:sp>
      <p:sp>
        <p:nvSpPr>
          <p:cNvPr id="6" name="Title 1">
            <a:extLst>
              <a:ext uri="{FF2B5EF4-FFF2-40B4-BE49-F238E27FC236}">
                <a16:creationId xmlns:a16="http://schemas.microsoft.com/office/drawing/2014/main" id="{2C194FD6-4C89-4206-ADD4-40BF579FF341}"/>
              </a:ext>
            </a:extLst>
          </p:cNvPr>
          <p:cNvSpPr>
            <a:spLocks noGrp="1"/>
          </p:cNvSpPr>
          <p:nvPr>
            <p:ph type="title"/>
          </p:nvPr>
        </p:nvSpPr>
        <p:spPr>
          <a:xfrm>
            <a:off x="838200" y="278958"/>
            <a:ext cx="10515600" cy="840230"/>
          </a:xfrm>
        </p:spPr>
        <p:txBody>
          <a:bodyPr lIns="0" rIns="0" anchor="b">
            <a:spAutoFit/>
          </a:bodyPr>
          <a:lstStyle>
            <a:lvl1pPr>
              <a:defRPr sz="5400"/>
            </a:lvl1pPr>
          </a:lstStyle>
          <a:p>
            <a:r>
              <a:rPr lang="en-US"/>
              <a:t>Click to edit Master title style</a:t>
            </a:r>
          </a:p>
        </p:txBody>
      </p:sp>
      <p:sp>
        <p:nvSpPr>
          <p:cNvPr id="7" name="Text Placeholder 7">
            <a:extLst>
              <a:ext uri="{FF2B5EF4-FFF2-40B4-BE49-F238E27FC236}">
                <a16:creationId xmlns:a16="http://schemas.microsoft.com/office/drawing/2014/main" id="{B8F5FA44-1BA4-41E7-979F-6BA70C61B0F1}"/>
              </a:ext>
            </a:extLst>
          </p:cNvPr>
          <p:cNvSpPr>
            <a:spLocks noGrp="1"/>
          </p:cNvSpPr>
          <p:nvPr>
            <p:ph type="body" sz="quarter" idx="13"/>
          </p:nvPr>
        </p:nvSpPr>
        <p:spPr>
          <a:xfrm>
            <a:off x="838200" y="1119188"/>
            <a:ext cx="10515599" cy="552450"/>
          </a:xfrm>
        </p:spPr>
        <p:txBody>
          <a:bodyPr lIns="45720" rIns="0">
            <a:normAutofit/>
          </a:bodyPr>
          <a:lstStyle>
            <a:lvl1pPr marL="0" indent="0">
              <a:buNone/>
              <a:defRPr sz="2400">
                <a:solidFill>
                  <a:schemeClr val="accent2"/>
                </a:solidFill>
              </a:defRPr>
            </a:lvl1pPr>
          </a:lstStyle>
          <a:p>
            <a:pPr lvl="0"/>
            <a:endParaRPr lang="en-US"/>
          </a:p>
        </p:txBody>
      </p:sp>
      <p:sp>
        <p:nvSpPr>
          <p:cNvPr id="19" name="Picture Placeholder 8">
            <a:extLst>
              <a:ext uri="{FF2B5EF4-FFF2-40B4-BE49-F238E27FC236}">
                <a16:creationId xmlns:a16="http://schemas.microsoft.com/office/drawing/2014/main" id="{D85A4359-7A68-4B44-8EBF-95F7E54A8C9F}"/>
              </a:ext>
            </a:extLst>
          </p:cNvPr>
          <p:cNvSpPr>
            <a:spLocks noGrp="1"/>
          </p:cNvSpPr>
          <p:nvPr>
            <p:ph type="pic" sz="quarter" idx="14"/>
          </p:nvPr>
        </p:nvSpPr>
        <p:spPr>
          <a:xfrm>
            <a:off x="838200" y="1795970"/>
            <a:ext cx="2432304" cy="2155311"/>
          </a:xfrm>
        </p:spPr>
        <p:txBody>
          <a:bodyPr>
            <a:normAutofit/>
          </a:bodyPr>
          <a:lstStyle>
            <a:lvl1pPr>
              <a:defRPr sz="2000"/>
            </a:lvl1pPr>
          </a:lstStyle>
          <a:p>
            <a:endParaRPr lang="en-US"/>
          </a:p>
        </p:txBody>
      </p:sp>
      <p:sp>
        <p:nvSpPr>
          <p:cNvPr id="38" name="Freeform 290">
            <a:extLst>
              <a:ext uri="{FF2B5EF4-FFF2-40B4-BE49-F238E27FC236}">
                <a16:creationId xmlns:a16="http://schemas.microsoft.com/office/drawing/2014/main" id="{A63D1D5C-C64A-4E8A-8D67-06A6D52AB978}"/>
              </a:ext>
            </a:extLst>
          </p:cNvPr>
          <p:cNvSpPr/>
          <p:nvPr userDrawn="1"/>
        </p:nvSpPr>
        <p:spPr>
          <a:xfrm>
            <a:off x="7532071" y="6473779"/>
            <a:ext cx="152053" cy="130265"/>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sp>
        <p:nvSpPr>
          <p:cNvPr id="15" name="Picture Placeholder 8">
            <a:extLst>
              <a:ext uri="{FF2B5EF4-FFF2-40B4-BE49-F238E27FC236}">
                <a16:creationId xmlns:a16="http://schemas.microsoft.com/office/drawing/2014/main" id="{56AE569B-27D7-49DC-8117-D594772AAD90}"/>
              </a:ext>
            </a:extLst>
          </p:cNvPr>
          <p:cNvSpPr>
            <a:spLocks noGrp="1"/>
          </p:cNvSpPr>
          <p:nvPr>
            <p:ph type="pic" sz="quarter" idx="16"/>
          </p:nvPr>
        </p:nvSpPr>
        <p:spPr>
          <a:xfrm>
            <a:off x="5702808" y="1795970"/>
            <a:ext cx="5650991" cy="4311713"/>
          </a:xfrm>
        </p:spPr>
        <p:txBody>
          <a:bodyPr>
            <a:normAutofit/>
          </a:bodyPr>
          <a:lstStyle>
            <a:lvl1pPr>
              <a:defRPr sz="2000"/>
            </a:lvl1pPr>
          </a:lstStyle>
          <a:p>
            <a:endParaRPr lang="en-US"/>
          </a:p>
        </p:txBody>
      </p:sp>
      <p:sp>
        <p:nvSpPr>
          <p:cNvPr id="22" name="Picture Placeholder 8">
            <a:extLst>
              <a:ext uri="{FF2B5EF4-FFF2-40B4-BE49-F238E27FC236}">
                <a16:creationId xmlns:a16="http://schemas.microsoft.com/office/drawing/2014/main" id="{B164D9C4-FA5E-4201-99C2-6E8934E128E9}"/>
              </a:ext>
            </a:extLst>
          </p:cNvPr>
          <p:cNvSpPr>
            <a:spLocks noGrp="1"/>
          </p:cNvSpPr>
          <p:nvPr>
            <p:ph type="pic" sz="quarter" idx="20"/>
          </p:nvPr>
        </p:nvSpPr>
        <p:spPr>
          <a:xfrm>
            <a:off x="3270504" y="3952372"/>
            <a:ext cx="2432304" cy="2155311"/>
          </a:xfrm>
        </p:spPr>
        <p:txBody>
          <a:bodyPr>
            <a:normAutofit/>
          </a:bodyPr>
          <a:lstStyle>
            <a:lvl1pPr>
              <a:defRPr sz="2000"/>
            </a:lvl1pPr>
          </a:lstStyle>
          <a:p>
            <a:endParaRPr lang="en-US"/>
          </a:p>
        </p:txBody>
      </p:sp>
      <p:sp>
        <p:nvSpPr>
          <p:cNvPr id="9" name="Text Placeholder 8">
            <a:extLst>
              <a:ext uri="{FF2B5EF4-FFF2-40B4-BE49-F238E27FC236}">
                <a16:creationId xmlns:a16="http://schemas.microsoft.com/office/drawing/2014/main" id="{89644E22-F8EF-4A51-A1A6-3883AA5CFA7E}"/>
              </a:ext>
            </a:extLst>
          </p:cNvPr>
          <p:cNvSpPr>
            <a:spLocks noGrp="1"/>
          </p:cNvSpPr>
          <p:nvPr>
            <p:ph type="body" sz="quarter" idx="23"/>
          </p:nvPr>
        </p:nvSpPr>
        <p:spPr>
          <a:xfrm>
            <a:off x="838200" y="3952372"/>
            <a:ext cx="2432304" cy="2155311"/>
          </a:xfrm>
          <a:solidFill>
            <a:schemeClr val="accent3"/>
          </a:solidFill>
        </p:spPr>
        <p:txBody>
          <a:bodyPr>
            <a:noAutofit/>
          </a:bodyPr>
          <a:lstStyle>
            <a:lvl1pPr>
              <a:defRPr sz="1800">
                <a:solidFill>
                  <a:schemeClr val="bg1"/>
                </a:solidFill>
              </a:defRPr>
            </a:lvl1pPr>
            <a:lvl2pPr>
              <a:defRPr sz="1800"/>
            </a:lvl2pPr>
            <a:lvl3pPr>
              <a:defRPr sz="1600"/>
            </a:lvl3pPr>
            <a:lvl4pPr>
              <a:defRPr sz="1400"/>
            </a:lvl4pPr>
            <a:lvl5pPr>
              <a:defRPr sz="1400"/>
            </a:lvl5pPr>
          </a:lstStyle>
          <a:p>
            <a:pPr lvl="0"/>
            <a:r>
              <a:rPr lang="en-US" dirty="0"/>
              <a:t>Click to edit Master text styles</a:t>
            </a:r>
          </a:p>
        </p:txBody>
      </p:sp>
      <p:sp>
        <p:nvSpPr>
          <p:cNvPr id="30" name="Text Placeholder 8">
            <a:extLst>
              <a:ext uri="{FF2B5EF4-FFF2-40B4-BE49-F238E27FC236}">
                <a16:creationId xmlns:a16="http://schemas.microsoft.com/office/drawing/2014/main" id="{D2C72664-1ADB-4780-9615-D74336AA382A}"/>
              </a:ext>
            </a:extLst>
          </p:cNvPr>
          <p:cNvSpPr>
            <a:spLocks noGrp="1"/>
          </p:cNvSpPr>
          <p:nvPr>
            <p:ph type="body" sz="quarter" idx="28"/>
          </p:nvPr>
        </p:nvSpPr>
        <p:spPr>
          <a:xfrm>
            <a:off x="3270504" y="1795970"/>
            <a:ext cx="2432304" cy="2155311"/>
          </a:xfrm>
          <a:solidFill>
            <a:schemeClr val="accent1"/>
          </a:solidFill>
        </p:spPr>
        <p:txBody>
          <a:bodyPr>
            <a:noAutofit/>
          </a:bodyPr>
          <a:lstStyle>
            <a:lvl1pPr>
              <a:defRPr sz="1800">
                <a:solidFill>
                  <a:schemeClr val="bg1"/>
                </a:solidFill>
              </a:defRPr>
            </a:lvl1pPr>
            <a:lvl2pPr>
              <a:defRPr sz="1800"/>
            </a:lvl2pPr>
            <a:lvl3pPr>
              <a:defRPr sz="1600"/>
            </a:lvl3pPr>
            <a:lvl4pPr>
              <a:defRPr sz="1400"/>
            </a:lvl4pPr>
            <a:lvl5pPr>
              <a:defRPr sz="1400"/>
            </a:lvl5pPr>
          </a:lstStyle>
          <a:p>
            <a:pPr lvl="0"/>
            <a:r>
              <a:rPr lang="en-US" dirty="0"/>
              <a:t>Click to edit Master text styles</a:t>
            </a:r>
          </a:p>
        </p:txBody>
      </p:sp>
    </p:spTree>
    <p:extLst>
      <p:ext uri="{BB962C8B-B14F-4D97-AF65-F5344CB8AC3E}">
        <p14:creationId xmlns:p14="http://schemas.microsoft.com/office/powerpoint/2010/main" val="2711414392"/>
      </p:ext>
    </p:extLst>
  </p:cSld>
  <p:clrMapOvr>
    <a:masterClrMapping/>
  </p:clrMapOvr>
</p:sldLayout>
</file>

<file path=ppt/slideLayouts/slideLayout76.xml><?xml version="1.0" encoding="utf-8"?>
<p:sldLayout xmlns:a="http://schemas.openxmlformats.org/drawingml/2006/main" xmlns:r="http://schemas.openxmlformats.org/officeDocument/2006/relationships" xmlns:p="http://schemas.openxmlformats.org/presentationml/2006/main" preserve="1" userDrawn="1">
  <p:cSld name="76">
    <p:spTree>
      <p:nvGrpSpPr>
        <p:cNvPr id="1" name=""/>
        <p:cNvGrpSpPr/>
        <p:nvPr/>
      </p:nvGrpSpPr>
      <p:grpSpPr>
        <a:xfrm>
          <a:off x="0" y="0"/>
          <a:ext cx="0" cy="0"/>
          <a:chOff x="0" y="0"/>
          <a:chExt cx="0" cy="0"/>
        </a:xfrm>
      </p:grpSpPr>
      <p:sp>
        <p:nvSpPr>
          <p:cNvPr id="3" name="Date Placeholder 2">
            <a:extLst>
              <a:ext uri="{FF2B5EF4-FFF2-40B4-BE49-F238E27FC236}">
                <a16:creationId xmlns:a16="http://schemas.microsoft.com/office/drawing/2014/main" id="{9CF3A537-91B5-4F6B-83B1-DBCF93C89DD1}"/>
              </a:ext>
            </a:extLst>
          </p:cNvPr>
          <p:cNvSpPr>
            <a:spLocks noGrp="1"/>
          </p:cNvSpPr>
          <p:nvPr>
            <p:ph type="dt" sz="half" idx="10"/>
          </p:nvPr>
        </p:nvSpPr>
        <p:spPr/>
        <p:txBody>
          <a:bodyPr/>
          <a:lstStyle/>
          <a:p>
            <a:r>
              <a:rPr lang="en-US"/>
              <a:t>Ōkī</a:t>
            </a:r>
          </a:p>
        </p:txBody>
      </p:sp>
      <p:sp>
        <p:nvSpPr>
          <p:cNvPr id="4" name="Footer Placeholder 3">
            <a:extLst>
              <a:ext uri="{FF2B5EF4-FFF2-40B4-BE49-F238E27FC236}">
                <a16:creationId xmlns:a16="http://schemas.microsoft.com/office/drawing/2014/main" id="{A69097C6-8EC4-4BA3-A895-FF1E881113F6}"/>
              </a:ext>
            </a:extLst>
          </p:cNvPr>
          <p:cNvSpPr>
            <a:spLocks noGrp="1"/>
          </p:cNvSpPr>
          <p:nvPr>
            <p:ph type="ftr" sz="quarter" idx="11"/>
          </p:nvPr>
        </p:nvSpPr>
        <p:spPr/>
        <p:txBody>
          <a:bodyPr/>
          <a:lstStyle/>
          <a:p>
            <a:r>
              <a:rPr lang="en-US"/>
              <a:t>Free Multipurpose Presentation Template – Made with      by Showeet</a:t>
            </a:r>
            <a:endParaRPr lang="en-US" dirty="0"/>
          </a:p>
        </p:txBody>
      </p:sp>
      <p:sp>
        <p:nvSpPr>
          <p:cNvPr id="5" name="Slide Number Placeholder 4">
            <a:extLst>
              <a:ext uri="{FF2B5EF4-FFF2-40B4-BE49-F238E27FC236}">
                <a16:creationId xmlns:a16="http://schemas.microsoft.com/office/drawing/2014/main" id="{149BE3E2-582D-4850-A906-DABAF86780FE}"/>
              </a:ext>
            </a:extLst>
          </p:cNvPr>
          <p:cNvSpPr>
            <a:spLocks noGrp="1"/>
          </p:cNvSpPr>
          <p:nvPr>
            <p:ph type="sldNum" sz="quarter" idx="12"/>
          </p:nvPr>
        </p:nvSpPr>
        <p:spPr/>
        <p:txBody>
          <a:bodyPr/>
          <a:lstStyle/>
          <a:p>
            <a:fld id="{5F0F63B7-4FB4-4E2A-B819-D713A3D928AD}" type="slidenum">
              <a:rPr lang="en-US" smtClean="0"/>
              <a:pPr/>
              <a:t>‹#›</a:t>
            </a:fld>
            <a:endParaRPr lang="en-US"/>
          </a:p>
        </p:txBody>
      </p:sp>
      <p:sp>
        <p:nvSpPr>
          <p:cNvPr id="6" name="Title 1">
            <a:extLst>
              <a:ext uri="{FF2B5EF4-FFF2-40B4-BE49-F238E27FC236}">
                <a16:creationId xmlns:a16="http://schemas.microsoft.com/office/drawing/2014/main" id="{2C194FD6-4C89-4206-ADD4-40BF579FF341}"/>
              </a:ext>
            </a:extLst>
          </p:cNvPr>
          <p:cNvSpPr>
            <a:spLocks noGrp="1"/>
          </p:cNvSpPr>
          <p:nvPr>
            <p:ph type="title"/>
          </p:nvPr>
        </p:nvSpPr>
        <p:spPr>
          <a:xfrm>
            <a:off x="838200" y="278958"/>
            <a:ext cx="10515600" cy="840230"/>
          </a:xfrm>
        </p:spPr>
        <p:txBody>
          <a:bodyPr lIns="0" rIns="0" anchor="b">
            <a:spAutoFit/>
          </a:bodyPr>
          <a:lstStyle>
            <a:lvl1pPr>
              <a:defRPr sz="5400"/>
            </a:lvl1pPr>
          </a:lstStyle>
          <a:p>
            <a:r>
              <a:rPr lang="en-US"/>
              <a:t>Click to edit Master title style</a:t>
            </a:r>
          </a:p>
        </p:txBody>
      </p:sp>
      <p:sp>
        <p:nvSpPr>
          <p:cNvPr id="7" name="Text Placeholder 7">
            <a:extLst>
              <a:ext uri="{FF2B5EF4-FFF2-40B4-BE49-F238E27FC236}">
                <a16:creationId xmlns:a16="http://schemas.microsoft.com/office/drawing/2014/main" id="{B8F5FA44-1BA4-41E7-979F-6BA70C61B0F1}"/>
              </a:ext>
            </a:extLst>
          </p:cNvPr>
          <p:cNvSpPr>
            <a:spLocks noGrp="1"/>
          </p:cNvSpPr>
          <p:nvPr>
            <p:ph type="body" sz="quarter" idx="13"/>
          </p:nvPr>
        </p:nvSpPr>
        <p:spPr>
          <a:xfrm>
            <a:off x="838200" y="1119188"/>
            <a:ext cx="10515599" cy="552450"/>
          </a:xfrm>
        </p:spPr>
        <p:txBody>
          <a:bodyPr lIns="45720" rIns="0">
            <a:normAutofit/>
          </a:bodyPr>
          <a:lstStyle>
            <a:lvl1pPr marL="0" indent="0">
              <a:buNone/>
              <a:defRPr sz="2400">
                <a:solidFill>
                  <a:schemeClr val="accent2"/>
                </a:solidFill>
              </a:defRPr>
            </a:lvl1pPr>
          </a:lstStyle>
          <a:p>
            <a:pPr lvl="0"/>
            <a:endParaRPr lang="en-US"/>
          </a:p>
        </p:txBody>
      </p:sp>
      <p:sp>
        <p:nvSpPr>
          <p:cNvPr id="19" name="Picture Placeholder 8">
            <a:extLst>
              <a:ext uri="{FF2B5EF4-FFF2-40B4-BE49-F238E27FC236}">
                <a16:creationId xmlns:a16="http://schemas.microsoft.com/office/drawing/2014/main" id="{D85A4359-7A68-4B44-8EBF-95F7E54A8C9F}"/>
              </a:ext>
            </a:extLst>
          </p:cNvPr>
          <p:cNvSpPr>
            <a:spLocks noGrp="1"/>
          </p:cNvSpPr>
          <p:nvPr>
            <p:ph type="pic" sz="quarter" idx="14"/>
          </p:nvPr>
        </p:nvSpPr>
        <p:spPr>
          <a:xfrm>
            <a:off x="838200" y="1795970"/>
            <a:ext cx="2441448" cy="2155311"/>
          </a:xfrm>
        </p:spPr>
        <p:txBody>
          <a:bodyPr>
            <a:normAutofit/>
          </a:bodyPr>
          <a:lstStyle>
            <a:lvl1pPr>
              <a:defRPr sz="2000"/>
            </a:lvl1pPr>
          </a:lstStyle>
          <a:p>
            <a:endParaRPr lang="en-US"/>
          </a:p>
        </p:txBody>
      </p:sp>
      <p:sp>
        <p:nvSpPr>
          <p:cNvPr id="38" name="Freeform 290">
            <a:extLst>
              <a:ext uri="{FF2B5EF4-FFF2-40B4-BE49-F238E27FC236}">
                <a16:creationId xmlns:a16="http://schemas.microsoft.com/office/drawing/2014/main" id="{A63D1D5C-C64A-4E8A-8D67-06A6D52AB978}"/>
              </a:ext>
            </a:extLst>
          </p:cNvPr>
          <p:cNvSpPr/>
          <p:nvPr userDrawn="1"/>
        </p:nvSpPr>
        <p:spPr>
          <a:xfrm>
            <a:off x="7532071" y="6473779"/>
            <a:ext cx="152053" cy="130265"/>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sp>
        <p:nvSpPr>
          <p:cNvPr id="22" name="Picture Placeholder 8">
            <a:extLst>
              <a:ext uri="{FF2B5EF4-FFF2-40B4-BE49-F238E27FC236}">
                <a16:creationId xmlns:a16="http://schemas.microsoft.com/office/drawing/2014/main" id="{B164D9C4-FA5E-4201-99C2-6E8934E128E9}"/>
              </a:ext>
            </a:extLst>
          </p:cNvPr>
          <p:cNvSpPr>
            <a:spLocks noGrp="1"/>
          </p:cNvSpPr>
          <p:nvPr>
            <p:ph type="pic" sz="quarter" idx="20"/>
          </p:nvPr>
        </p:nvSpPr>
        <p:spPr>
          <a:xfrm>
            <a:off x="3278124" y="1795970"/>
            <a:ext cx="2432304" cy="2155311"/>
          </a:xfrm>
        </p:spPr>
        <p:txBody>
          <a:bodyPr>
            <a:normAutofit/>
          </a:bodyPr>
          <a:lstStyle>
            <a:lvl1pPr>
              <a:defRPr sz="2000"/>
            </a:lvl1pPr>
          </a:lstStyle>
          <a:p>
            <a:endParaRPr lang="en-US"/>
          </a:p>
        </p:txBody>
      </p:sp>
      <p:sp>
        <p:nvSpPr>
          <p:cNvPr id="14" name="Text Placeholder 7">
            <a:extLst>
              <a:ext uri="{FF2B5EF4-FFF2-40B4-BE49-F238E27FC236}">
                <a16:creationId xmlns:a16="http://schemas.microsoft.com/office/drawing/2014/main" id="{BCDEFE71-9B97-4B57-BF14-5D371E908EE2}"/>
              </a:ext>
            </a:extLst>
          </p:cNvPr>
          <p:cNvSpPr>
            <a:spLocks noGrp="1"/>
          </p:cNvSpPr>
          <p:nvPr>
            <p:ph type="body" sz="quarter" idx="22"/>
          </p:nvPr>
        </p:nvSpPr>
        <p:spPr>
          <a:xfrm>
            <a:off x="838518" y="4158079"/>
            <a:ext cx="4871910" cy="1949604"/>
          </a:xfrm>
        </p:spPr>
        <p:txBody>
          <a:bodyPr>
            <a:normAutofit/>
          </a:bodyPr>
          <a:lstStyle>
            <a:lvl1pPr>
              <a:defRPr sz="2000"/>
            </a:lvl1pPr>
            <a:lvl2pPr>
              <a:defRPr sz="1800"/>
            </a:lvl2pPr>
            <a:lvl3pPr>
              <a:defRPr sz="1600"/>
            </a:lvl3pPr>
            <a:lvl4pPr>
              <a:defRPr sz="1400"/>
            </a:lvl4pPr>
            <a:lvl5pPr>
              <a:defRPr sz="1400"/>
            </a:lvl5p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16" name="Picture Placeholder 8">
            <a:extLst>
              <a:ext uri="{FF2B5EF4-FFF2-40B4-BE49-F238E27FC236}">
                <a16:creationId xmlns:a16="http://schemas.microsoft.com/office/drawing/2014/main" id="{74A43DD1-8F00-44CF-BA6A-49938F5BA5DD}"/>
              </a:ext>
            </a:extLst>
          </p:cNvPr>
          <p:cNvSpPr>
            <a:spLocks noGrp="1"/>
          </p:cNvSpPr>
          <p:nvPr>
            <p:ph type="pic" sz="quarter" idx="16"/>
          </p:nvPr>
        </p:nvSpPr>
        <p:spPr>
          <a:xfrm>
            <a:off x="6096000" y="1795970"/>
            <a:ext cx="5257799" cy="4311713"/>
          </a:xfrm>
        </p:spPr>
        <p:txBody>
          <a:bodyPr>
            <a:normAutofit/>
          </a:bodyPr>
          <a:lstStyle>
            <a:lvl1pPr>
              <a:defRPr sz="2000"/>
            </a:lvl1pPr>
          </a:lstStyle>
          <a:p>
            <a:endParaRPr lang="en-US"/>
          </a:p>
        </p:txBody>
      </p:sp>
    </p:spTree>
    <p:extLst>
      <p:ext uri="{BB962C8B-B14F-4D97-AF65-F5344CB8AC3E}">
        <p14:creationId xmlns:p14="http://schemas.microsoft.com/office/powerpoint/2010/main" val="144777903"/>
      </p:ext>
    </p:extLst>
  </p:cSld>
  <p:clrMapOvr>
    <a:masterClrMapping/>
  </p:clrMapOvr>
</p:sldLayout>
</file>

<file path=ppt/slideLayouts/slideLayout77.xml><?xml version="1.0" encoding="utf-8"?>
<p:sldLayout xmlns:a="http://schemas.openxmlformats.org/drawingml/2006/main" xmlns:r="http://schemas.openxmlformats.org/officeDocument/2006/relationships" xmlns:p="http://schemas.openxmlformats.org/presentationml/2006/main" preserve="1" userDrawn="1">
  <p:cSld name="77">
    <p:spTree>
      <p:nvGrpSpPr>
        <p:cNvPr id="1" name=""/>
        <p:cNvGrpSpPr/>
        <p:nvPr/>
      </p:nvGrpSpPr>
      <p:grpSpPr>
        <a:xfrm>
          <a:off x="0" y="0"/>
          <a:ext cx="0" cy="0"/>
          <a:chOff x="0" y="0"/>
          <a:chExt cx="0" cy="0"/>
        </a:xfrm>
      </p:grpSpPr>
      <p:sp>
        <p:nvSpPr>
          <p:cNvPr id="8" name="Rectangle 7">
            <a:extLst>
              <a:ext uri="{FF2B5EF4-FFF2-40B4-BE49-F238E27FC236}">
                <a16:creationId xmlns:a16="http://schemas.microsoft.com/office/drawing/2014/main" id="{3DC9A186-F583-4648-BA83-D7646884833A}"/>
              </a:ext>
            </a:extLst>
          </p:cNvPr>
          <p:cNvSpPr/>
          <p:nvPr userDrawn="1"/>
        </p:nvSpPr>
        <p:spPr>
          <a:xfrm>
            <a:off x="6096000" y="0"/>
            <a:ext cx="6096000" cy="6858000"/>
          </a:xfrm>
          <a:prstGeom prst="rect">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 name="Date Placeholder 2">
            <a:extLst>
              <a:ext uri="{FF2B5EF4-FFF2-40B4-BE49-F238E27FC236}">
                <a16:creationId xmlns:a16="http://schemas.microsoft.com/office/drawing/2014/main" id="{F6DDF26C-5113-4EEC-A813-DA0A6BE821AB}"/>
              </a:ext>
            </a:extLst>
          </p:cNvPr>
          <p:cNvSpPr>
            <a:spLocks noGrp="1"/>
          </p:cNvSpPr>
          <p:nvPr>
            <p:ph type="dt" sz="half" idx="10"/>
          </p:nvPr>
        </p:nvSpPr>
        <p:spPr/>
        <p:txBody>
          <a:bodyPr/>
          <a:lstStyle/>
          <a:p>
            <a:r>
              <a:rPr lang="en-US"/>
              <a:t>Ōkī</a:t>
            </a:r>
          </a:p>
        </p:txBody>
      </p:sp>
      <p:sp>
        <p:nvSpPr>
          <p:cNvPr id="4" name="Footer Placeholder 3">
            <a:extLst>
              <a:ext uri="{FF2B5EF4-FFF2-40B4-BE49-F238E27FC236}">
                <a16:creationId xmlns:a16="http://schemas.microsoft.com/office/drawing/2014/main" id="{667B9FB1-2ECD-44A0-87A9-65BB3D3AFBEE}"/>
              </a:ext>
            </a:extLst>
          </p:cNvPr>
          <p:cNvSpPr>
            <a:spLocks noGrp="1"/>
          </p:cNvSpPr>
          <p:nvPr>
            <p:ph type="ftr" sz="quarter" idx="11"/>
          </p:nvPr>
        </p:nvSpPr>
        <p:spPr/>
        <p:txBody>
          <a:bodyPr/>
          <a:lstStyle/>
          <a:p>
            <a:r>
              <a:rPr lang="en-US"/>
              <a:t>Free Multipurpose Presentation Template – Made with      by Showeet</a:t>
            </a:r>
            <a:endParaRPr lang="en-US" dirty="0"/>
          </a:p>
        </p:txBody>
      </p:sp>
      <p:sp>
        <p:nvSpPr>
          <p:cNvPr id="5" name="Slide Number Placeholder 4">
            <a:extLst>
              <a:ext uri="{FF2B5EF4-FFF2-40B4-BE49-F238E27FC236}">
                <a16:creationId xmlns:a16="http://schemas.microsoft.com/office/drawing/2014/main" id="{CE201C30-1F2D-4905-8421-F73A7D54322C}"/>
              </a:ext>
            </a:extLst>
          </p:cNvPr>
          <p:cNvSpPr>
            <a:spLocks noGrp="1"/>
          </p:cNvSpPr>
          <p:nvPr>
            <p:ph type="sldNum" sz="quarter" idx="12"/>
          </p:nvPr>
        </p:nvSpPr>
        <p:spPr/>
        <p:txBody>
          <a:bodyPr/>
          <a:lstStyle/>
          <a:p>
            <a:fld id="{5F0F63B7-4FB4-4E2A-B819-D713A3D928AD}" type="slidenum">
              <a:rPr lang="en-US" smtClean="0"/>
              <a:pPr/>
              <a:t>‹#›</a:t>
            </a:fld>
            <a:endParaRPr lang="en-US"/>
          </a:p>
        </p:txBody>
      </p:sp>
      <p:sp>
        <p:nvSpPr>
          <p:cNvPr id="7" name="Picture Placeholder 6">
            <a:extLst>
              <a:ext uri="{FF2B5EF4-FFF2-40B4-BE49-F238E27FC236}">
                <a16:creationId xmlns:a16="http://schemas.microsoft.com/office/drawing/2014/main" id="{B0BD3673-B443-47CB-9A99-63BE5BB9F057}"/>
              </a:ext>
            </a:extLst>
          </p:cNvPr>
          <p:cNvSpPr>
            <a:spLocks noGrp="1"/>
          </p:cNvSpPr>
          <p:nvPr>
            <p:ph type="pic" sz="quarter" idx="13"/>
          </p:nvPr>
        </p:nvSpPr>
        <p:spPr>
          <a:xfrm>
            <a:off x="0" y="0"/>
            <a:ext cx="6096000" cy="6858000"/>
          </a:xfrm>
        </p:spPr>
        <p:txBody>
          <a:bodyPr/>
          <a:lstStyle/>
          <a:p>
            <a:endParaRPr lang="en-US"/>
          </a:p>
        </p:txBody>
      </p:sp>
      <p:sp>
        <p:nvSpPr>
          <p:cNvPr id="10" name="Text Placeholder 9">
            <a:extLst>
              <a:ext uri="{FF2B5EF4-FFF2-40B4-BE49-F238E27FC236}">
                <a16:creationId xmlns:a16="http://schemas.microsoft.com/office/drawing/2014/main" id="{9E286D60-32F8-4AE2-A98D-5D0748A772E8}"/>
              </a:ext>
            </a:extLst>
          </p:cNvPr>
          <p:cNvSpPr>
            <a:spLocks noGrp="1"/>
          </p:cNvSpPr>
          <p:nvPr>
            <p:ph type="body" sz="quarter" idx="14"/>
          </p:nvPr>
        </p:nvSpPr>
        <p:spPr>
          <a:xfrm>
            <a:off x="6858000" y="1409700"/>
            <a:ext cx="4572000" cy="4038600"/>
          </a:xfrm>
        </p:spPr>
        <p:txBody>
          <a:bodyPr anchor="ctr"/>
          <a:lstStyle>
            <a:lvl1pPr marL="0" indent="0" algn="ctr">
              <a:buNone/>
              <a:defRPr>
                <a:solidFill>
                  <a:schemeClr val="bg1"/>
                </a:solidFill>
              </a:defRPr>
            </a:lvl1pPr>
            <a:lvl2pPr marL="457200" indent="0" algn="ctr">
              <a:buNone/>
              <a:defRPr>
                <a:solidFill>
                  <a:schemeClr val="bg1"/>
                </a:solidFill>
              </a:defRPr>
            </a:lvl2pPr>
            <a:lvl3pPr marL="914400" indent="0" algn="ctr">
              <a:buNone/>
              <a:defRPr>
                <a:solidFill>
                  <a:schemeClr val="bg1"/>
                </a:solidFill>
              </a:defRPr>
            </a:lvl3pPr>
            <a:lvl4pPr marL="1371600" indent="0" algn="ctr">
              <a:buNone/>
              <a:defRPr>
                <a:solidFill>
                  <a:schemeClr val="bg1"/>
                </a:solidFill>
              </a:defRPr>
            </a:lvl4pPr>
            <a:lvl5pPr marL="1828800" indent="0" algn="ctr">
              <a:buNone/>
              <a:defRPr>
                <a:solidFill>
                  <a:schemeClr val="bg1"/>
                </a:solidFill>
              </a:defRPr>
            </a:lvl5pPr>
          </a:lstStyle>
          <a:p>
            <a:pPr lvl="0"/>
            <a:r>
              <a:rPr lang="en-US" dirty="0"/>
              <a:t>Click to edit Master text styles</a:t>
            </a:r>
          </a:p>
        </p:txBody>
      </p:sp>
      <p:sp>
        <p:nvSpPr>
          <p:cNvPr id="11" name="TextBox 10">
            <a:extLst>
              <a:ext uri="{FF2B5EF4-FFF2-40B4-BE49-F238E27FC236}">
                <a16:creationId xmlns:a16="http://schemas.microsoft.com/office/drawing/2014/main" id="{F07BFB08-A5AE-41B5-979C-51F32DD3A636}"/>
              </a:ext>
            </a:extLst>
          </p:cNvPr>
          <p:cNvSpPr txBox="1"/>
          <p:nvPr userDrawn="1"/>
        </p:nvSpPr>
        <p:spPr>
          <a:xfrm>
            <a:off x="6384634" y="368300"/>
            <a:ext cx="1467068" cy="3770263"/>
          </a:xfrm>
          <a:prstGeom prst="rect">
            <a:avLst/>
          </a:prstGeom>
          <a:noFill/>
        </p:spPr>
        <p:txBody>
          <a:bodyPr wrap="none" rtlCol="0">
            <a:spAutoFit/>
          </a:bodyPr>
          <a:lstStyle/>
          <a:p>
            <a:r>
              <a:rPr lang="en-US" sz="23900" dirty="0">
                <a:solidFill>
                  <a:schemeClr val="bg1"/>
                </a:solidFill>
              </a:rPr>
              <a:t>“</a:t>
            </a:r>
          </a:p>
        </p:txBody>
      </p:sp>
      <p:sp>
        <p:nvSpPr>
          <p:cNvPr id="12" name="TextBox 11">
            <a:extLst>
              <a:ext uri="{FF2B5EF4-FFF2-40B4-BE49-F238E27FC236}">
                <a16:creationId xmlns:a16="http://schemas.microsoft.com/office/drawing/2014/main" id="{C684F973-04A7-406E-AF8A-DEF50BE790CE}"/>
              </a:ext>
            </a:extLst>
          </p:cNvPr>
          <p:cNvSpPr txBox="1"/>
          <p:nvPr userDrawn="1"/>
        </p:nvSpPr>
        <p:spPr>
          <a:xfrm>
            <a:off x="10620266" y="4138563"/>
            <a:ext cx="1467068" cy="3770263"/>
          </a:xfrm>
          <a:prstGeom prst="rect">
            <a:avLst/>
          </a:prstGeom>
          <a:noFill/>
        </p:spPr>
        <p:txBody>
          <a:bodyPr wrap="none" rtlCol="0" anchor="ctr">
            <a:spAutoFit/>
          </a:bodyPr>
          <a:lstStyle/>
          <a:p>
            <a:pPr algn="r"/>
            <a:r>
              <a:rPr lang="en-US" sz="23900" dirty="0">
                <a:solidFill>
                  <a:schemeClr val="bg1"/>
                </a:solidFill>
              </a:rPr>
              <a:t>”</a:t>
            </a:r>
          </a:p>
        </p:txBody>
      </p:sp>
    </p:spTree>
    <p:extLst>
      <p:ext uri="{BB962C8B-B14F-4D97-AF65-F5344CB8AC3E}">
        <p14:creationId xmlns:p14="http://schemas.microsoft.com/office/powerpoint/2010/main" val="2447399576"/>
      </p:ext>
    </p:extLst>
  </p:cSld>
  <p:clrMapOvr>
    <a:masterClrMapping/>
  </p:clrMapOvr>
</p:sldLayout>
</file>

<file path=ppt/slideLayouts/slideLayout78.xml><?xml version="1.0" encoding="utf-8"?>
<p:sldLayout xmlns:a="http://schemas.openxmlformats.org/drawingml/2006/main" xmlns:r="http://schemas.openxmlformats.org/officeDocument/2006/relationships" xmlns:p="http://schemas.openxmlformats.org/presentationml/2006/main" preserve="1" userDrawn="1">
  <p:cSld name="78">
    <p:spTree>
      <p:nvGrpSpPr>
        <p:cNvPr id="1" name=""/>
        <p:cNvGrpSpPr/>
        <p:nvPr/>
      </p:nvGrpSpPr>
      <p:grpSpPr>
        <a:xfrm>
          <a:off x="0" y="0"/>
          <a:ext cx="0" cy="0"/>
          <a:chOff x="0" y="0"/>
          <a:chExt cx="0" cy="0"/>
        </a:xfrm>
      </p:grpSpPr>
      <p:sp>
        <p:nvSpPr>
          <p:cNvPr id="3" name="Date Placeholder 2">
            <a:extLst>
              <a:ext uri="{FF2B5EF4-FFF2-40B4-BE49-F238E27FC236}">
                <a16:creationId xmlns:a16="http://schemas.microsoft.com/office/drawing/2014/main" id="{F6DDF26C-5113-4EEC-A813-DA0A6BE821AB}"/>
              </a:ext>
            </a:extLst>
          </p:cNvPr>
          <p:cNvSpPr>
            <a:spLocks noGrp="1"/>
          </p:cNvSpPr>
          <p:nvPr>
            <p:ph type="dt" sz="half" idx="10"/>
          </p:nvPr>
        </p:nvSpPr>
        <p:spPr/>
        <p:txBody>
          <a:bodyPr/>
          <a:lstStyle/>
          <a:p>
            <a:r>
              <a:rPr lang="en-US"/>
              <a:t>Ōkī</a:t>
            </a:r>
          </a:p>
        </p:txBody>
      </p:sp>
      <p:sp>
        <p:nvSpPr>
          <p:cNvPr id="4" name="Footer Placeholder 3">
            <a:extLst>
              <a:ext uri="{FF2B5EF4-FFF2-40B4-BE49-F238E27FC236}">
                <a16:creationId xmlns:a16="http://schemas.microsoft.com/office/drawing/2014/main" id="{667B9FB1-2ECD-44A0-87A9-65BB3D3AFBEE}"/>
              </a:ext>
            </a:extLst>
          </p:cNvPr>
          <p:cNvSpPr>
            <a:spLocks noGrp="1"/>
          </p:cNvSpPr>
          <p:nvPr>
            <p:ph type="ftr" sz="quarter" idx="11"/>
          </p:nvPr>
        </p:nvSpPr>
        <p:spPr/>
        <p:txBody>
          <a:bodyPr/>
          <a:lstStyle/>
          <a:p>
            <a:r>
              <a:rPr lang="en-US"/>
              <a:t>Free Multipurpose Presentation Template – Made with      by Showeet</a:t>
            </a:r>
            <a:endParaRPr lang="en-US" dirty="0"/>
          </a:p>
        </p:txBody>
      </p:sp>
      <p:sp>
        <p:nvSpPr>
          <p:cNvPr id="5" name="Slide Number Placeholder 4">
            <a:extLst>
              <a:ext uri="{FF2B5EF4-FFF2-40B4-BE49-F238E27FC236}">
                <a16:creationId xmlns:a16="http://schemas.microsoft.com/office/drawing/2014/main" id="{CE201C30-1F2D-4905-8421-F73A7D54322C}"/>
              </a:ext>
            </a:extLst>
          </p:cNvPr>
          <p:cNvSpPr>
            <a:spLocks noGrp="1"/>
          </p:cNvSpPr>
          <p:nvPr>
            <p:ph type="sldNum" sz="quarter" idx="12"/>
          </p:nvPr>
        </p:nvSpPr>
        <p:spPr/>
        <p:txBody>
          <a:bodyPr/>
          <a:lstStyle/>
          <a:p>
            <a:fld id="{5F0F63B7-4FB4-4E2A-B819-D713A3D928AD}" type="slidenum">
              <a:rPr lang="en-US" smtClean="0"/>
              <a:pPr/>
              <a:t>‹#›</a:t>
            </a:fld>
            <a:endParaRPr lang="en-US"/>
          </a:p>
        </p:txBody>
      </p:sp>
      <p:sp>
        <p:nvSpPr>
          <p:cNvPr id="7" name="Picture Placeholder 6">
            <a:extLst>
              <a:ext uri="{FF2B5EF4-FFF2-40B4-BE49-F238E27FC236}">
                <a16:creationId xmlns:a16="http://schemas.microsoft.com/office/drawing/2014/main" id="{B0BD3673-B443-47CB-9A99-63BE5BB9F057}"/>
              </a:ext>
            </a:extLst>
          </p:cNvPr>
          <p:cNvSpPr>
            <a:spLocks noGrp="1"/>
          </p:cNvSpPr>
          <p:nvPr>
            <p:ph type="pic" sz="quarter" idx="13"/>
          </p:nvPr>
        </p:nvSpPr>
        <p:spPr>
          <a:xfrm>
            <a:off x="0" y="0"/>
            <a:ext cx="6096000" cy="6858000"/>
          </a:xfrm>
        </p:spPr>
        <p:txBody>
          <a:bodyPr/>
          <a:lstStyle/>
          <a:p>
            <a:endParaRPr lang="en-US"/>
          </a:p>
        </p:txBody>
      </p:sp>
      <p:sp>
        <p:nvSpPr>
          <p:cNvPr id="10" name="Text Placeholder 9">
            <a:extLst>
              <a:ext uri="{FF2B5EF4-FFF2-40B4-BE49-F238E27FC236}">
                <a16:creationId xmlns:a16="http://schemas.microsoft.com/office/drawing/2014/main" id="{9E286D60-32F8-4AE2-A98D-5D0748A772E8}"/>
              </a:ext>
            </a:extLst>
          </p:cNvPr>
          <p:cNvSpPr>
            <a:spLocks noGrp="1"/>
          </p:cNvSpPr>
          <p:nvPr>
            <p:ph type="body" sz="quarter" idx="14"/>
          </p:nvPr>
        </p:nvSpPr>
        <p:spPr>
          <a:xfrm>
            <a:off x="6858000" y="1409700"/>
            <a:ext cx="4572000" cy="4038600"/>
          </a:xfrm>
        </p:spPr>
        <p:txBody>
          <a:bodyPr anchor="ctr"/>
          <a:lstStyle>
            <a:lvl1pPr marL="0" indent="0" algn="ctr">
              <a:buNone/>
              <a:defRPr>
                <a:solidFill>
                  <a:schemeClr val="tx1"/>
                </a:solidFill>
              </a:defRPr>
            </a:lvl1pPr>
            <a:lvl2pPr marL="457200" indent="0" algn="ctr">
              <a:buNone/>
              <a:defRPr>
                <a:solidFill>
                  <a:schemeClr val="bg1"/>
                </a:solidFill>
              </a:defRPr>
            </a:lvl2pPr>
            <a:lvl3pPr marL="914400" indent="0" algn="ctr">
              <a:buNone/>
              <a:defRPr>
                <a:solidFill>
                  <a:schemeClr val="bg1"/>
                </a:solidFill>
              </a:defRPr>
            </a:lvl3pPr>
            <a:lvl4pPr marL="1371600" indent="0" algn="ctr">
              <a:buNone/>
              <a:defRPr>
                <a:solidFill>
                  <a:schemeClr val="bg1"/>
                </a:solidFill>
              </a:defRPr>
            </a:lvl4pPr>
            <a:lvl5pPr marL="1828800" indent="0" algn="ctr">
              <a:buNone/>
              <a:defRPr>
                <a:solidFill>
                  <a:schemeClr val="bg1"/>
                </a:solidFill>
              </a:defRPr>
            </a:lvl5pPr>
          </a:lstStyle>
          <a:p>
            <a:pPr lvl="0"/>
            <a:r>
              <a:rPr lang="en-US" dirty="0"/>
              <a:t>Click to edit Master text styles</a:t>
            </a:r>
          </a:p>
        </p:txBody>
      </p:sp>
      <p:sp>
        <p:nvSpPr>
          <p:cNvPr id="11" name="TextBox 10">
            <a:extLst>
              <a:ext uri="{FF2B5EF4-FFF2-40B4-BE49-F238E27FC236}">
                <a16:creationId xmlns:a16="http://schemas.microsoft.com/office/drawing/2014/main" id="{F07BFB08-A5AE-41B5-979C-51F32DD3A636}"/>
              </a:ext>
            </a:extLst>
          </p:cNvPr>
          <p:cNvSpPr txBox="1"/>
          <p:nvPr userDrawn="1"/>
        </p:nvSpPr>
        <p:spPr>
          <a:xfrm>
            <a:off x="6384634" y="368300"/>
            <a:ext cx="1467068" cy="3770263"/>
          </a:xfrm>
          <a:prstGeom prst="rect">
            <a:avLst/>
          </a:prstGeom>
          <a:noFill/>
        </p:spPr>
        <p:txBody>
          <a:bodyPr wrap="none" rtlCol="0">
            <a:spAutoFit/>
          </a:bodyPr>
          <a:lstStyle/>
          <a:p>
            <a:r>
              <a:rPr lang="en-US" sz="23900" dirty="0">
                <a:solidFill>
                  <a:schemeClr val="tx1"/>
                </a:solidFill>
              </a:rPr>
              <a:t>“</a:t>
            </a:r>
          </a:p>
        </p:txBody>
      </p:sp>
      <p:sp>
        <p:nvSpPr>
          <p:cNvPr id="12" name="TextBox 11">
            <a:extLst>
              <a:ext uri="{FF2B5EF4-FFF2-40B4-BE49-F238E27FC236}">
                <a16:creationId xmlns:a16="http://schemas.microsoft.com/office/drawing/2014/main" id="{C684F973-04A7-406E-AF8A-DEF50BE790CE}"/>
              </a:ext>
            </a:extLst>
          </p:cNvPr>
          <p:cNvSpPr txBox="1"/>
          <p:nvPr userDrawn="1"/>
        </p:nvSpPr>
        <p:spPr>
          <a:xfrm>
            <a:off x="10620266" y="4138563"/>
            <a:ext cx="1467068" cy="3770263"/>
          </a:xfrm>
          <a:prstGeom prst="rect">
            <a:avLst/>
          </a:prstGeom>
          <a:noFill/>
        </p:spPr>
        <p:txBody>
          <a:bodyPr wrap="none" rtlCol="0" anchor="ctr">
            <a:spAutoFit/>
          </a:bodyPr>
          <a:lstStyle/>
          <a:p>
            <a:pPr algn="r"/>
            <a:r>
              <a:rPr lang="en-US" sz="23900" dirty="0">
                <a:solidFill>
                  <a:schemeClr val="tx1"/>
                </a:solidFill>
              </a:rPr>
              <a:t>”</a:t>
            </a:r>
          </a:p>
        </p:txBody>
      </p:sp>
    </p:spTree>
    <p:extLst>
      <p:ext uri="{BB962C8B-B14F-4D97-AF65-F5344CB8AC3E}">
        <p14:creationId xmlns:p14="http://schemas.microsoft.com/office/powerpoint/2010/main" val="1446888652"/>
      </p:ext>
    </p:extLst>
  </p:cSld>
  <p:clrMapOvr>
    <a:masterClrMapping/>
  </p:clrMapOvr>
</p:sldLayout>
</file>

<file path=ppt/slideLayouts/slideLayout79.xml><?xml version="1.0" encoding="utf-8"?>
<p:sldLayout xmlns:a="http://schemas.openxmlformats.org/drawingml/2006/main" xmlns:r="http://schemas.openxmlformats.org/officeDocument/2006/relationships" xmlns:p="http://schemas.openxmlformats.org/presentationml/2006/main" preserve="1" userDrawn="1">
  <p:cSld name="79">
    <p:spTree>
      <p:nvGrpSpPr>
        <p:cNvPr id="1" name=""/>
        <p:cNvGrpSpPr/>
        <p:nvPr/>
      </p:nvGrpSpPr>
      <p:grpSpPr>
        <a:xfrm>
          <a:off x="0" y="0"/>
          <a:ext cx="0" cy="0"/>
          <a:chOff x="0" y="0"/>
          <a:chExt cx="0" cy="0"/>
        </a:xfrm>
      </p:grpSpPr>
      <p:sp>
        <p:nvSpPr>
          <p:cNvPr id="8" name="Rectangle 7">
            <a:extLst>
              <a:ext uri="{FF2B5EF4-FFF2-40B4-BE49-F238E27FC236}">
                <a16:creationId xmlns:a16="http://schemas.microsoft.com/office/drawing/2014/main" id="{3DC9A186-F583-4648-BA83-D7646884833A}"/>
              </a:ext>
            </a:extLst>
          </p:cNvPr>
          <p:cNvSpPr/>
          <p:nvPr userDrawn="1"/>
        </p:nvSpPr>
        <p:spPr>
          <a:xfrm>
            <a:off x="8140336" y="0"/>
            <a:ext cx="4051664" cy="6858000"/>
          </a:xfrm>
          <a:prstGeom prst="rect">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 name="Date Placeholder 2">
            <a:extLst>
              <a:ext uri="{FF2B5EF4-FFF2-40B4-BE49-F238E27FC236}">
                <a16:creationId xmlns:a16="http://schemas.microsoft.com/office/drawing/2014/main" id="{F6DDF26C-5113-4EEC-A813-DA0A6BE821AB}"/>
              </a:ext>
            </a:extLst>
          </p:cNvPr>
          <p:cNvSpPr>
            <a:spLocks noGrp="1"/>
          </p:cNvSpPr>
          <p:nvPr>
            <p:ph type="dt" sz="half" idx="10"/>
          </p:nvPr>
        </p:nvSpPr>
        <p:spPr/>
        <p:txBody>
          <a:bodyPr/>
          <a:lstStyle/>
          <a:p>
            <a:r>
              <a:rPr lang="en-US"/>
              <a:t>Ōkī</a:t>
            </a:r>
          </a:p>
        </p:txBody>
      </p:sp>
      <p:sp>
        <p:nvSpPr>
          <p:cNvPr id="4" name="Footer Placeholder 3">
            <a:extLst>
              <a:ext uri="{FF2B5EF4-FFF2-40B4-BE49-F238E27FC236}">
                <a16:creationId xmlns:a16="http://schemas.microsoft.com/office/drawing/2014/main" id="{667B9FB1-2ECD-44A0-87A9-65BB3D3AFBEE}"/>
              </a:ext>
            </a:extLst>
          </p:cNvPr>
          <p:cNvSpPr>
            <a:spLocks noGrp="1"/>
          </p:cNvSpPr>
          <p:nvPr>
            <p:ph type="ftr" sz="quarter" idx="11"/>
          </p:nvPr>
        </p:nvSpPr>
        <p:spPr/>
        <p:txBody>
          <a:bodyPr/>
          <a:lstStyle/>
          <a:p>
            <a:r>
              <a:rPr lang="en-US"/>
              <a:t>Free Multipurpose Presentation Template – Made with      by Showeet</a:t>
            </a:r>
            <a:endParaRPr lang="en-US" dirty="0"/>
          </a:p>
        </p:txBody>
      </p:sp>
      <p:sp>
        <p:nvSpPr>
          <p:cNvPr id="5" name="Slide Number Placeholder 4">
            <a:extLst>
              <a:ext uri="{FF2B5EF4-FFF2-40B4-BE49-F238E27FC236}">
                <a16:creationId xmlns:a16="http://schemas.microsoft.com/office/drawing/2014/main" id="{CE201C30-1F2D-4905-8421-F73A7D54322C}"/>
              </a:ext>
            </a:extLst>
          </p:cNvPr>
          <p:cNvSpPr>
            <a:spLocks noGrp="1"/>
          </p:cNvSpPr>
          <p:nvPr>
            <p:ph type="sldNum" sz="quarter" idx="12"/>
          </p:nvPr>
        </p:nvSpPr>
        <p:spPr/>
        <p:txBody>
          <a:bodyPr/>
          <a:lstStyle/>
          <a:p>
            <a:fld id="{5F0F63B7-4FB4-4E2A-B819-D713A3D928AD}" type="slidenum">
              <a:rPr lang="en-US" smtClean="0"/>
              <a:pPr/>
              <a:t>‹#›</a:t>
            </a:fld>
            <a:endParaRPr lang="en-US"/>
          </a:p>
        </p:txBody>
      </p:sp>
      <p:sp>
        <p:nvSpPr>
          <p:cNvPr id="7" name="Picture Placeholder 6">
            <a:extLst>
              <a:ext uri="{FF2B5EF4-FFF2-40B4-BE49-F238E27FC236}">
                <a16:creationId xmlns:a16="http://schemas.microsoft.com/office/drawing/2014/main" id="{B0BD3673-B443-47CB-9A99-63BE5BB9F057}"/>
              </a:ext>
            </a:extLst>
          </p:cNvPr>
          <p:cNvSpPr>
            <a:spLocks noGrp="1"/>
          </p:cNvSpPr>
          <p:nvPr>
            <p:ph type="pic" sz="quarter" idx="13"/>
          </p:nvPr>
        </p:nvSpPr>
        <p:spPr>
          <a:xfrm>
            <a:off x="0" y="0"/>
            <a:ext cx="8140336" cy="6858000"/>
          </a:xfrm>
        </p:spPr>
        <p:txBody>
          <a:bodyPr/>
          <a:lstStyle/>
          <a:p>
            <a:endParaRPr lang="en-US"/>
          </a:p>
        </p:txBody>
      </p:sp>
      <p:sp>
        <p:nvSpPr>
          <p:cNvPr id="10" name="Text Placeholder 9">
            <a:extLst>
              <a:ext uri="{FF2B5EF4-FFF2-40B4-BE49-F238E27FC236}">
                <a16:creationId xmlns:a16="http://schemas.microsoft.com/office/drawing/2014/main" id="{9E286D60-32F8-4AE2-A98D-5D0748A772E8}"/>
              </a:ext>
            </a:extLst>
          </p:cNvPr>
          <p:cNvSpPr>
            <a:spLocks noGrp="1"/>
          </p:cNvSpPr>
          <p:nvPr>
            <p:ph type="body" sz="quarter" idx="14"/>
          </p:nvPr>
        </p:nvSpPr>
        <p:spPr>
          <a:xfrm>
            <a:off x="8502435" y="1206500"/>
            <a:ext cx="3327466" cy="4445000"/>
          </a:xfrm>
        </p:spPr>
        <p:txBody>
          <a:bodyPr anchor="ctr"/>
          <a:lstStyle>
            <a:lvl1pPr marL="0" indent="0" algn="ctr">
              <a:buNone/>
              <a:defRPr>
                <a:solidFill>
                  <a:schemeClr val="bg1"/>
                </a:solidFill>
              </a:defRPr>
            </a:lvl1pPr>
            <a:lvl2pPr marL="457200" indent="0" algn="ctr">
              <a:buNone/>
              <a:defRPr>
                <a:solidFill>
                  <a:schemeClr val="bg1"/>
                </a:solidFill>
              </a:defRPr>
            </a:lvl2pPr>
            <a:lvl3pPr marL="914400" indent="0" algn="ctr">
              <a:buNone/>
              <a:defRPr>
                <a:solidFill>
                  <a:schemeClr val="bg1"/>
                </a:solidFill>
              </a:defRPr>
            </a:lvl3pPr>
            <a:lvl4pPr marL="1371600" indent="0" algn="ctr">
              <a:buNone/>
              <a:defRPr>
                <a:solidFill>
                  <a:schemeClr val="bg1"/>
                </a:solidFill>
              </a:defRPr>
            </a:lvl4pPr>
            <a:lvl5pPr marL="1828800" indent="0" algn="ctr">
              <a:buNone/>
              <a:defRPr>
                <a:solidFill>
                  <a:schemeClr val="bg1"/>
                </a:solidFill>
              </a:defRPr>
            </a:lvl5pPr>
          </a:lstStyle>
          <a:p>
            <a:pPr lvl="0"/>
            <a:r>
              <a:rPr lang="en-US" dirty="0"/>
              <a:t>Click to edit Master text styles</a:t>
            </a:r>
          </a:p>
        </p:txBody>
      </p:sp>
      <p:sp>
        <p:nvSpPr>
          <p:cNvPr id="11" name="TextBox 10">
            <a:extLst>
              <a:ext uri="{FF2B5EF4-FFF2-40B4-BE49-F238E27FC236}">
                <a16:creationId xmlns:a16="http://schemas.microsoft.com/office/drawing/2014/main" id="{F07BFB08-A5AE-41B5-979C-51F32DD3A636}"/>
              </a:ext>
            </a:extLst>
          </p:cNvPr>
          <p:cNvSpPr txBox="1"/>
          <p:nvPr userDrawn="1"/>
        </p:nvSpPr>
        <p:spPr>
          <a:xfrm>
            <a:off x="8181684" y="368300"/>
            <a:ext cx="1075936" cy="2646878"/>
          </a:xfrm>
          <a:prstGeom prst="rect">
            <a:avLst/>
          </a:prstGeom>
          <a:noFill/>
        </p:spPr>
        <p:txBody>
          <a:bodyPr wrap="none" rtlCol="0">
            <a:spAutoFit/>
          </a:bodyPr>
          <a:lstStyle/>
          <a:p>
            <a:r>
              <a:rPr lang="en-US" sz="16600" dirty="0">
                <a:solidFill>
                  <a:schemeClr val="bg1"/>
                </a:solidFill>
              </a:rPr>
              <a:t>“</a:t>
            </a:r>
          </a:p>
        </p:txBody>
      </p:sp>
      <p:sp>
        <p:nvSpPr>
          <p:cNvPr id="12" name="TextBox 11">
            <a:extLst>
              <a:ext uri="{FF2B5EF4-FFF2-40B4-BE49-F238E27FC236}">
                <a16:creationId xmlns:a16="http://schemas.microsoft.com/office/drawing/2014/main" id="{C684F973-04A7-406E-AF8A-DEF50BE790CE}"/>
              </a:ext>
            </a:extLst>
          </p:cNvPr>
          <p:cNvSpPr txBox="1"/>
          <p:nvPr userDrawn="1"/>
        </p:nvSpPr>
        <p:spPr>
          <a:xfrm>
            <a:off x="11011398" y="4700255"/>
            <a:ext cx="1075936" cy="2646878"/>
          </a:xfrm>
          <a:prstGeom prst="rect">
            <a:avLst/>
          </a:prstGeom>
          <a:noFill/>
        </p:spPr>
        <p:txBody>
          <a:bodyPr wrap="none" rtlCol="0" anchor="ctr">
            <a:spAutoFit/>
          </a:bodyPr>
          <a:lstStyle/>
          <a:p>
            <a:pPr algn="r"/>
            <a:r>
              <a:rPr lang="en-US" sz="16600" dirty="0">
                <a:solidFill>
                  <a:schemeClr val="bg1"/>
                </a:solidFill>
              </a:rPr>
              <a:t>”</a:t>
            </a:r>
          </a:p>
        </p:txBody>
      </p:sp>
    </p:spTree>
    <p:extLst>
      <p:ext uri="{BB962C8B-B14F-4D97-AF65-F5344CB8AC3E}">
        <p14:creationId xmlns:p14="http://schemas.microsoft.com/office/powerpoint/2010/main" val="3752679419"/>
      </p:ext>
    </p:extLst>
  </p:cSld>
  <p:clrMapOvr>
    <a:masterClrMapping/>
  </p:clrMapOvr>
</p:sldLayout>
</file>

<file path=ppt/slideLayouts/slideLayout80.xml><?xml version="1.0" encoding="utf-8"?>
<p:sldLayout xmlns:a="http://schemas.openxmlformats.org/drawingml/2006/main" xmlns:r="http://schemas.openxmlformats.org/officeDocument/2006/relationships" xmlns:p="http://schemas.openxmlformats.org/presentationml/2006/main" preserve="1" userDrawn="1">
  <p:cSld name="80">
    <p:spTree>
      <p:nvGrpSpPr>
        <p:cNvPr id="1" name=""/>
        <p:cNvGrpSpPr/>
        <p:nvPr/>
      </p:nvGrpSpPr>
      <p:grpSpPr>
        <a:xfrm>
          <a:off x="0" y="0"/>
          <a:ext cx="0" cy="0"/>
          <a:chOff x="0" y="0"/>
          <a:chExt cx="0" cy="0"/>
        </a:xfrm>
      </p:grpSpPr>
      <p:sp>
        <p:nvSpPr>
          <p:cNvPr id="3" name="Date Placeholder 2">
            <a:extLst>
              <a:ext uri="{FF2B5EF4-FFF2-40B4-BE49-F238E27FC236}">
                <a16:creationId xmlns:a16="http://schemas.microsoft.com/office/drawing/2014/main" id="{F6DDF26C-5113-4EEC-A813-DA0A6BE821AB}"/>
              </a:ext>
            </a:extLst>
          </p:cNvPr>
          <p:cNvSpPr>
            <a:spLocks noGrp="1"/>
          </p:cNvSpPr>
          <p:nvPr>
            <p:ph type="dt" sz="half" idx="10"/>
          </p:nvPr>
        </p:nvSpPr>
        <p:spPr/>
        <p:txBody>
          <a:bodyPr/>
          <a:lstStyle/>
          <a:p>
            <a:r>
              <a:rPr lang="en-US"/>
              <a:t>Ōkī</a:t>
            </a:r>
          </a:p>
        </p:txBody>
      </p:sp>
      <p:sp>
        <p:nvSpPr>
          <p:cNvPr id="4" name="Footer Placeholder 3">
            <a:extLst>
              <a:ext uri="{FF2B5EF4-FFF2-40B4-BE49-F238E27FC236}">
                <a16:creationId xmlns:a16="http://schemas.microsoft.com/office/drawing/2014/main" id="{667B9FB1-2ECD-44A0-87A9-65BB3D3AFBEE}"/>
              </a:ext>
            </a:extLst>
          </p:cNvPr>
          <p:cNvSpPr>
            <a:spLocks noGrp="1"/>
          </p:cNvSpPr>
          <p:nvPr>
            <p:ph type="ftr" sz="quarter" idx="11"/>
          </p:nvPr>
        </p:nvSpPr>
        <p:spPr/>
        <p:txBody>
          <a:bodyPr/>
          <a:lstStyle/>
          <a:p>
            <a:r>
              <a:rPr lang="en-US"/>
              <a:t>Free Multipurpose Presentation Template – Made with      by Showeet</a:t>
            </a:r>
            <a:endParaRPr lang="en-US" dirty="0"/>
          </a:p>
        </p:txBody>
      </p:sp>
      <p:sp>
        <p:nvSpPr>
          <p:cNvPr id="5" name="Slide Number Placeholder 4">
            <a:extLst>
              <a:ext uri="{FF2B5EF4-FFF2-40B4-BE49-F238E27FC236}">
                <a16:creationId xmlns:a16="http://schemas.microsoft.com/office/drawing/2014/main" id="{CE201C30-1F2D-4905-8421-F73A7D54322C}"/>
              </a:ext>
            </a:extLst>
          </p:cNvPr>
          <p:cNvSpPr>
            <a:spLocks noGrp="1"/>
          </p:cNvSpPr>
          <p:nvPr>
            <p:ph type="sldNum" sz="quarter" idx="12"/>
          </p:nvPr>
        </p:nvSpPr>
        <p:spPr/>
        <p:txBody>
          <a:bodyPr/>
          <a:lstStyle/>
          <a:p>
            <a:fld id="{5F0F63B7-4FB4-4E2A-B819-D713A3D928AD}" type="slidenum">
              <a:rPr lang="en-US" smtClean="0"/>
              <a:pPr/>
              <a:t>‹#›</a:t>
            </a:fld>
            <a:endParaRPr lang="en-US"/>
          </a:p>
        </p:txBody>
      </p:sp>
      <p:sp>
        <p:nvSpPr>
          <p:cNvPr id="7" name="Picture Placeholder 6">
            <a:extLst>
              <a:ext uri="{FF2B5EF4-FFF2-40B4-BE49-F238E27FC236}">
                <a16:creationId xmlns:a16="http://schemas.microsoft.com/office/drawing/2014/main" id="{B0BD3673-B443-47CB-9A99-63BE5BB9F057}"/>
              </a:ext>
            </a:extLst>
          </p:cNvPr>
          <p:cNvSpPr>
            <a:spLocks noGrp="1"/>
          </p:cNvSpPr>
          <p:nvPr>
            <p:ph type="pic" sz="quarter" idx="13"/>
          </p:nvPr>
        </p:nvSpPr>
        <p:spPr>
          <a:xfrm>
            <a:off x="0" y="0"/>
            <a:ext cx="8140336" cy="6858000"/>
          </a:xfrm>
        </p:spPr>
        <p:txBody>
          <a:bodyPr/>
          <a:lstStyle/>
          <a:p>
            <a:endParaRPr lang="en-US"/>
          </a:p>
        </p:txBody>
      </p:sp>
      <p:sp>
        <p:nvSpPr>
          <p:cNvPr id="10" name="Text Placeholder 9">
            <a:extLst>
              <a:ext uri="{FF2B5EF4-FFF2-40B4-BE49-F238E27FC236}">
                <a16:creationId xmlns:a16="http://schemas.microsoft.com/office/drawing/2014/main" id="{9E286D60-32F8-4AE2-A98D-5D0748A772E8}"/>
              </a:ext>
            </a:extLst>
          </p:cNvPr>
          <p:cNvSpPr>
            <a:spLocks noGrp="1"/>
          </p:cNvSpPr>
          <p:nvPr>
            <p:ph type="body" sz="quarter" idx="14"/>
          </p:nvPr>
        </p:nvSpPr>
        <p:spPr>
          <a:xfrm>
            <a:off x="8502435" y="1206500"/>
            <a:ext cx="3327466" cy="4445000"/>
          </a:xfrm>
        </p:spPr>
        <p:txBody>
          <a:bodyPr anchor="ctr"/>
          <a:lstStyle>
            <a:lvl1pPr marL="0" indent="0" algn="ctr">
              <a:buNone/>
              <a:defRPr>
                <a:solidFill>
                  <a:schemeClr val="tx1"/>
                </a:solidFill>
              </a:defRPr>
            </a:lvl1pPr>
            <a:lvl2pPr marL="457200" indent="0" algn="ctr">
              <a:buNone/>
              <a:defRPr>
                <a:solidFill>
                  <a:schemeClr val="bg1"/>
                </a:solidFill>
              </a:defRPr>
            </a:lvl2pPr>
            <a:lvl3pPr marL="914400" indent="0" algn="ctr">
              <a:buNone/>
              <a:defRPr>
                <a:solidFill>
                  <a:schemeClr val="bg1"/>
                </a:solidFill>
              </a:defRPr>
            </a:lvl3pPr>
            <a:lvl4pPr marL="1371600" indent="0" algn="ctr">
              <a:buNone/>
              <a:defRPr>
                <a:solidFill>
                  <a:schemeClr val="bg1"/>
                </a:solidFill>
              </a:defRPr>
            </a:lvl4pPr>
            <a:lvl5pPr marL="1828800" indent="0" algn="ctr">
              <a:buNone/>
              <a:defRPr>
                <a:solidFill>
                  <a:schemeClr val="bg1"/>
                </a:solidFill>
              </a:defRPr>
            </a:lvl5pPr>
          </a:lstStyle>
          <a:p>
            <a:pPr lvl="0"/>
            <a:r>
              <a:rPr lang="en-US" dirty="0"/>
              <a:t>Click to edit Master text styles</a:t>
            </a:r>
          </a:p>
        </p:txBody>
      </p:sp>
      <p:sp>
        <p:nvSpPr>
          <p:cNvPr id="11" name="TextBox 10">
            <a:extLst>
              <a:ext uri="{FF2B5EF4-FFF2-40B4-BE49-F238E27FC236}">
                <a16:creationId xmlns:a16="http://schemas.microsoft.com/office/drawing/2014/main" id="{F07BFB08-A5AE-41B5-979C-51F32DD3A636}"/>
              </a:ext>
            </a:extLst>
          </p:cNvPr>
          <p:cNvSpPr txBox="1"/>
          <p:nvPr userDrawn="1"/>
        </p:nvSpPr>
        <p:spPr>
          <a:xfrm>
            <a:off x="8181684" y="368300"/>
            <a:ext cx="1075936" cy="2646878"/>
          </a:xfrm>
          <a:prstGeom prst="rect">
            <a:avLst/>
          </a:prstGeom>
          <a:noFill/>
        </p:spPr>
        <p:txBody>
          <a:bodyPr wrap="none" rtlCol="0">
            <a:spAutoFit/>
          </a:bodyPr>
          <a:lstStyle/>
          <a:p>
            <a:r>
              <a:rPr lang="en-US" sz="16600" dirty="0">
                <a:solidFill>
                  <a:schemeClr val="tx1"/>
                </a:solidFill>
              </a:rPr>
              <a:t>“</a:t>
            </a:r>
          </a:p>
        </p:txBody>
      </p:sp>
      <p:sp>
        <p:nvSpPr>
          <p:cNvPr id="12" name="TextBox 11">
            <a:extLst>
              <a:ext uri="{FF2B5EF4-FFF2-40B4-BE49-F238E27FC236}">
                <a16:creationId xmlns:a16="http://schemas.microsoft.com/office/drawing/2014/main" id="{C684F973-04A7-406E-AF8A-DEF50BE790CE}"/>
              </a:ext>
            </a:extLst>
          </p:cNvPr>
          <p:cNvSpPr txBox="1"/>
          <p:nvPr userDrawn="1"/>
        </p:nvSpPr>
        <p:spPr>
          <a:xfrm>
            <a:off x="11011398" y="4700255"/>
            <a:ext cx="1075936" cy="2646878"/>
          </a:xfrm>
          <a:prstGeom prst="rect">
            <a:avLst/>
          </a:prstGeom>
          <a:noFill/>
        </p:spPr>
        <p:txBody>
          <a:bodyPr wrap="none" rtlCol="0" anchor="ctr">
            <a:spAutoFit/>
          </a:bodyPr>
          <a:lstStyle/>
          <a:p>
            <a:pPr algn="r"/>
            <a:r>
              <a:rPr lang="en-US" sz="16600" dirty="0">
                <a:solidFill>
                  <a:schemeClr val="tx1"/>
                </a:solidFill>
              </a:rPr>
              <a:t>”</a:t>
            </a:r>
          </a:p>
        </p:txBody>
      </p:sp>
    </p:spTree>
    <p:extLst>
      <p:ext uri="{BB962C8B-B14F-4D97-AF65-F5344CB8AC3E}">
        <p14:creationId xmlns:p14="http://schemas.microsoft.com/office/powerpoint/2010/main" val="3321445201"/>
      </p:ext>
    </p:extLst>
  </p:cSld>
  <p:clrMapOvr>
    <a:masterClrMapping/>
  </p:clrMapOvr>
</p:sldLayout>
</file>

<file path=ppt/slideLayouts/slideLayout81.xml><?xml version="1.0" encoding="utf-8"?>
<p:sldLayout xmlns:a="http://schemas.openxmlformats.org/drawingml/2006/main" xmlns:r="http://schemas.openxmlformats.org/officeDocument/2006/relationships" xmlns:p="http://schemas.openxmlformats.org/presentationml/2006/main" preserve="1" userDrawn="1">
  <p:cSld name="81">
    <p:bg>
      <p:bgPr>
        <a:solidFill>
          <a:schemeClr val="tx1"/>
        </a:solidFill>
        <a:effectLst/>
      </p:bgPr>
    </p:bg>
    <p:spTree>
      <p:nvGrpSpPr>
        <p:cNvPr id="1" name=""/>
        <p:cNvGrpSpPr/>
        <p:nvPr/>
      </p:nvGrpSpPr>
      <p:grpSpPr>
        <a:xfrm>
          <a:off x="0" y="0"/>
          <a:ext cx="0" cy="0"/>
          <a:chOff x="0" y="0"/>
          <a:chExt cx="0" cy="0"/>
        </a:xfrm>
      </p:grpSpPr>
      <p:sp>
        <p:nvSpPr>
          <p:cNvPr id="7" name="Picture Placeholder 6">
            <a:extLst>
              <a:ext uri="{FF2B5EF4-FFF2-40B4-BE49-F238E27FC236}">
                <a16:creationId xmlns:a16="http://schemas.microsoft.com/office/drawing/2014/main" id="{B0BD3673-B443-47CB-9A99-63BE5BB9F057}"/>
              </a:ext>
            </a:extLst>
          </p:cNvPr>
          <p:cNvSpPr>
            <a:spLocks noGrp="1"/>
          </p:cNvSpPr>
          <p:nvPr>
            <p:ph type="pic" sz="quarter" idx="13"/>
          </p:nvPr>
        </p:nvSpPr>
        <p:spPr>
          <a:xfrm>
            <a:off x="0" y="0"/>
            <a:ext cx="12192000" cy="6858000"/>
          </a:xfrm>
        </p:spPr>
        <p:txBody>
          <a:bodyPr/>
          <a:lstStyle>
            <a:lvl1pPr algn="ctr">
              <a:defRPr/>
            </a:lvl1pPr>
          </a:lstStyle>
          <a:p>
            <a:endParaRPr lang="en-US"/>
          </a:p>
        </p:txBody>
      </p:sp>
      <p:sp>
        <p:nvSpPr>
          <p:cNvPr id="3" name="Date Placeholder 2">
            <a:extLst>
              <a:ext uri="{FF2B5EF4-FFF2-40B4-BE49-F238E27FC236}">
                <a16:creationId xmlns:a16="http://schemas.microsoft.com/office/drawing/2014/main" id="{F6DDF26C-5113-4EEC-A813-DA0A6BE821AB}"/>
              </a:ext>
            </a:extLst>
          </p:cNvPr>
          <p:cNvSpPr>
            <a:spLocks noGrp="1"/>
          </p:cNvSpPr>
          <p:nvPr>
            <p:ph type="dt" sz="half" idx="10"/>
          </p:nvPr>
        </p:nvSpPr>
        <p:spPr/>
        <p:txBody>
          <a:bodyPr/>
          <a:lstStyle/>
          <a:p>
            <a:r>
              <a:rPr lang="en-US"/>
              <a:t>Ōkī</a:t>
            </a:r>
          </a:p>
        </p:txBody>
      </p:sp>
      <p:sp>
        <p:nvSpPr>
          <p:cNvPr id="4" name="Footer Placeholder 3">
            <a:extLst>
              <a:ext uri="{FF2B5EF4-FFF2-40B4-BE49-F238E27FC236}">
                <a16:creationId xmlns:a16="http://schemas.microsoft.com/office/drawing/2014/main" id="{667B9FB1-2ECD-44A0-87A9-65BB3D3AFBEE}"/>
              </a:ext>
            </a:extLst>
          </p:cNvPr>
          <p:cNvSpPr>
            <a:spLocks noGrp="1"/>
          </p:cNvSpPr>
          <p:nvPr>
            <p:ph type="ftr" sz="quarter" idx="11"/>
          </p:nvPr>
        </p:nvSpPr>
        <p:spPr/>
        <p:txBody>
          <a:bodyPr/>
          <a:lstStyle/>
          <a:p>
            <a:r>
              <a:rPr lang="en-US"/>
              <a:t>Free Multipurpose Presentation Template – Made with      by Showeet</a:t>
            </a:r>
            <a:endParaRPr lang="en-US" dirty="0"/>
          </a:p>
        </p:txBody>
      </p:sp>
      <p:sp>
        <p:nvSpPr>
          <p:cNvPr id="5" name="Slide Number Placeholder 4">
            <a:extLst>
              <a:ext uri="{FF2B5EF4-FFF2-40B4-BE49-F238E27FC236}">
                <a16:creationId xmlns:a16="http://schemas.microsoft.com/office/drawing/2014/main" id="{CE201C30-1F2D-4905-8421-F73A7D54322C}"/>
              </a:ext>
            </a:extLst>
          </p:cNvPr>
          <p:cNvSpPr>
            <a:spLocks noGrp="1"/>
          </p:cNvSpPr>
          <p:nvPr>
            <p:ph type="sldNum" sz="quarter" idx="12"/>
          </p:nvPr>
        </p:nvSpPr>
        <p:spPr/>
        <p:txBody>
          <a:bodyPr/>
          <a:lstStyle/>
          <a:p>
            <a:fld id="{5F0F63B7-4FB4-4E2A-B819-D713A3D928AD}" type="slidenum">
              <a:rPr lang="en-US" smtClean="0"/>
              <a:pPr/>
              <a:t>‹#›</a:t>
            </a:fld>
            <a:endParaRPr lang="en-US"/>
          </a:p>
        </p:txBody>
      </p:sp>
      <p:sp>
        <p:nvSpPr>
          <p:cNvPr id="10" name="Text Placeholder 9">
            <a:extLst>
              <a:ext uri="{FF2B5EF4-FFF2-40B4-BE49-F238E27FC236}">
                <a16:creationId xmlns:a16="http://schemas.microsoft.com/office/drawing/2014/main" id="{9E286D60-32F8-4AE2-A98D-5D0748A772E8}"/>
              </a:ext>
            </a:extLst>
          </p:cNvPr>
          <p:cNvSpPr>
            <a:spLocks noGrp="1"/>
          </p:cNvSpPr>
          <p:nvPr>
            <p:ph type="body" sz="quarter" idx="14"/>
          </p:nvPr>
        </p:nvSpPr>
        <p:spPr>
          <a:xfrm>
            <a:off x="895350" y="1409700"/>
            <a:ext cx="10401300" cy="4038600"/>
          </a:xfrm>
        </p:spPr>
        <p:txBody>
          <a:bodyPr anchor="ctr">
            <a:normAutofit/>
          </a:bodyPr>
          <a:lstStyle>
            <a:lvl1pPr marL="0" indent="0" algn="ctr">
              <a:buNone/>
              <a:defRPr sz="4000">
                <a:solidFill>
                  <a:schemeClr val="bg1"/>
                </a:solidFill>
              </a:defRPr>
            </a:lvl1pPr>
            <a:lvl2pPr marL="457200" indent="0" algn="ctr">
              <a:buNone/>
              <a:defRPr>
                <a:solidFill>
                  <a:schemeClr val="bg1"/>
                </a:solidFill>
              </a:defRPr>
            </a:lvl2pPr>
            <a:lvl3pPr marL="914400" indent="0" algn="ctr">
              <a:buNone/>
              <a:defRPr>
                <a:solidFill>
                  <a:schemeClr val="bg1"/>
                </a:solidFill>
              </a:defRPr>
            </a:lvl3pPr>
            <a:lvl4pPr marL="1371600" indent="0" algn="ctr">
              <a:buNone/>
              <a:defRPr>
                <a:solidFill>
                  <a:schemeClr val="bg1"/>
                </a:solidFill>
              </a:defRPr>
            </a:lvl4pPr>
            <a:lvl5pPr marL="1828800" indent="0" algn="ctr">
              <a:buNone/>
              <a:defRPr>
                <a:solidFill>
                  <a:schemeClr val="bg1"/>
                </a:solidFill>
              </a:defRPr>
            </a:lvl5pPr>
          </a:lstStyle>
          <a:p>
            <a:pPr lvl="0"/>
            <a:r>
              <a:rPr lang="en-US" dirty="0"/>
              <a:t>Click to edit Master text styles</a:t>
            </a:r>
          </a:p>
        </p:txBody>
      </p:sp>
    </p:spTree>
    <p:extLst>
      <p:ext uri="{BB962C8B-B14F-4D97-AF65-F5344CB8AC3E}">
        <p14:creationId xmlns:p14="http://schemas.microsoft.com/office/powerpoint/2010/main" val="4150255925"/>
      </p:ext>
    </p:extLst>
  </p:cSld>
  <p:clrMapOvr>
    <a:masterClrMapping/>
  </p:clrMapOvr>
</p:sldLayout>
</file>

<file path=ppt/slideLayouts/slideLayout82.xml><?xml version="1.0" encoding="utf-8"?>
<p:sldLayout xmlns:a="http://schemas.openxmlformats.org/drawingml/2006/main" xmlns:r="http://schemas.openxmlformats.org/officeDocument/2006/relationships" xmlns:p="http://schemas.openxmlformats.org/presentationml/2006/main" preserve="1" userDrawn="1">
  <p:cSld name="82">
    <p:spTree>
      <p:nvGrpSpPr>
        <p:cNvPr id="1" name=""/>
        <p:cNvGrpSpPr/>
        <p:nvPr/>
      </p:nvGrpSpPr>
      <p:grpSpPr>
        <a:xfrm>
          <a:off x="0" y="0"/>
          <a:ext cx="0" cy="0"/>
          <a:chOff x="0" y="0"/>
          <a:chExt cx="0" cy="0"/>
        </a:xfrm>
      </p:grpSpPr>
      <p:sp>
        <p:nvSpPr>
          <p:cNvPr id="16" name="Rectangle 15">
            <a:extLst>
              <a:ext uri="{FF2B5EF4-FFF2-40B4-BE49-F238E27FC236}">
                <a16:creationId xmlns:a16="http://schemas.microsoft.com/office/drawing/2014/main" id="{474A1789-B0E9-40A4-B817-7893C69978ED}"/>
              </a:ext>
            </a:extLst>
          </p:cNvPr>
          <p:cNvSpPr/>
          <p:nvPr userDrawn="1"/>
        </p:nvSpPr>
        <p:spPr>
          <a:xfrm>
            <a:off x="0" y="3429000"/>
            <a:ext cx="6096000" cy="3429000"/>
          </a:xfrm>
          <a:prstGeom prst="rect">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 name="Text Placeholder 9">
            <a:extLst>
              <a:ext uri="{FF2B5EF4-FFF2-40B4-BE49-F238E27FC236}">
                <a16:creationId xmlns:a16="http://schemas.microsoft.com/office/drawing/2014/main" id="{A487F2E1-A9CD-448C-BC7C-A1FA04782238}"/>
              </a:ext>
            </a:extLst>
          </p:cNvPr>
          <p:cNvSpPr>
            <a:spLocks noGrp="1"/>
          </p:cNvSpPr>
          <p:nvPr>
            <p:ph type="body" sz="quarter" idx="15"/>
          </p:nvPr>
        </p:nvSpPr>
        <p:spPr>
          <a:xfrm>
            <a:off x="762000" y="3867919"/>
            <a:ext cx="4572000" cy="2551162"/>
          </a:xfrm>
        </p:spPr>
        <p:txBody>
          <a:bodyPr anchor="ctr"/>
          <a:lstStyle>
            <a:lvl1pPr marL="0" indent="0" algn="ctr">
              <a:buNone/>
              <a:defRPr>
                <a:solidFill>
                  <a:schemeClr val="bg1"/>
                </a:solidFill>
              </a:defRPr>
            </a:lvl1pPr>
            <a:lvl2pPr marL="457200" indent="0" algn="ctr">
              <a:buNone/>
              <a:defRPr>
                <a:solidFill>
                  <a:schemeClr val="bg1"/>
                </a:solidFill>
              </a:defRPr>
            </a:lvl2pPr>
            <a:lvl3pPr marL="914400" indent="0" algn="ctr">
              <a:buNone/>
              <a:defRPr>
                <a:solidFill>
                  <a:schemeClr val="bg1"/>
                </a:solidFill>
              </a:defRPr>
            </a:lvl3pPr>
            <a:lvl4pPr marL="1371600" indent="0" algn="ctr">
              <a:buNone/>
              <a:defRPr>
                <a:solidFill>
                  <a:schemeClr val="bg1"/>
                </a:solidFill>
              </a:defRPr>
            </a:lvl4pPr>
            <a:lvl5pPr marL="1828800" indent="0" algn="ctr">
              <a:buNone/>
              <a:defRPr>
                <a:solidFill>
                  <a:schemeClr val="bg1"/>
                </a:solidFill>
              </a:defRPr>
            </a:lvl5pPr>
          </a:lstStyle>
          <a:p>
            <a:pPr lvl="0"/>
            <a:r>
              <a:rPr lang="en-US" dirty="0"/>
              <a:t>Click to edit Master text styles</a:t>
            </a:r>
          </a:p>
        </p:txBody>
      </p:sp>
      <p:sp>
        <p:nvSpPr>
          <p:cNvPr id="18" name="TextBox 17">
            <a:extLst>
              <a:ext uri="{FF2B5EF4-FFF2-40B4-BE49-F238E27FC236}">
                <a16:creationId xmlns:a16="http://schemas.microsoft.com/office/drawing/2014/main" id="{F97528C4-7EDE-4224-8B1F-6E0F83714B76}"/>
              </a:ext>
            </a:extLst>
          </p:cNvPr>
          <p:cNvSpPr txBox="1"/>
          <p:nvPr userDrawn="1"/>
        </p:nvSpPr>
        <p:spPr>
          <a:xfrm>
            <a:off x="288634" y="3282950"/>
            <a:ext cx="925253" cy="2215991"/>
          </a:xfrm>
          <a:prstGeom prst="rect">
            <a:avLst/>
          </a:prstGeom>
          <a:noFill/>
        </p:spPr>
        <p:txBody>
          <a:bodyPr wrap="none" rtlCol="0">
            <a:spAutoFit/>
          </a:bodyPr>
          <a:lstStyle/>
          <a:p>
            <a:r>
              <a:rPr lang="en-US" sz="13800" dirty="0">
                <a:solidFill>
                  <a:schemeClr val="bg1"/>
                </a:solidFill>
              </a:rPr>
              <a:t>“</a:t>
            </a:r>
          </a:p>
        </p:txBody>
      </p:sp>
      <p:sp>
        <p:nvSpPr>
          <p:cNvPr id="19" name="TextBox 18">
            <a:extLst>
              <a:ext uri="{FF2B5EF4-FFF2-40B4-BE49-F238E27FC236}">
                <a16:creationId xmlns:a16="http://schemas.microsoft.com/office/drawing/2014/main" id="{11080EC4-B240-45BF-BCC8-CD2A78A74E99}"/>
              </a:ext>
            </a:extLst>
          </p:cNvPr>
          <p:cNvSpPr txBox="1"/>
          <p:nvPr userDrawn="1"/>
        </p:nvSpPr>
        <p:spPr>
          <a:xfrm>
            <a:off x="4882113" y="5530545"/>
            <a:ext cx="925253" cy="2215991"/>
          </a:xfrm>
          <a:prstGeom prst="rect">
            <a:avLst/>
          </a:prstGeom>
          <a:noFill/>
        </p:spPr>
        <p:txBody>
          <a:bodyPr wrap="none" rtlCol="0">
            <a:spAutoFit/>
          </a:bodyPr>
          <a:lstStyle>
            <a:defPPr>
              <a:defRPr lang="en-US"/>
            </a:defPPr>
            <a:lvl1pPr>
              <a:defRPr sz="13800">
                <a:solidFill>
                  <a:schemeClr val="bg1"/>
                </a:solidFill>
              </a:defRPr>
            </a:lvl1pPr>
          </a:lstStyle>
          <a:p>
            <a:pPr lvl="0"/>
            <a:r>
              <a:rPr lang="en-US" dirty="0"/>
              <a:t>”</a:t>
            </a:r>
          </a:p>
        </p:txBody>
      </p:sp>
      <p:sp>
        <p:nvSpPr>
          <p:cNvPr id="8" name="Rectangle 7">
            <a:extLst>
              <a:ext uri="{FF2B5EF4-FFF2-40B4-BE49-F238E27FC236}">
                <a16:creationId xmlns:a16="http://schemas.microsoft.com/office/drawing/2014/main" id="{3DC9A186-F583-4648-BA83-D7646884833A}"/>
              </a:ext>
            </a:extLst>
          </p:cNvPr>
          <p:cNvSpPr/>
          <p:nvPr userDrawn="1"/>
        </p:nvSpPr>
        <p:spPr>
          <a:xfrm>
            <a:off x="6096000" y="0"/>
            <a:ext cx="6096000" cy="3429000"/>
          </a:xfrm>
          <a:prstGeom prst="rect">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 name="Date Placeholder 2">
            <a:extLst>
              <a:ext uri="{FF2B5EF4-FFF2-40B4-BE49-F238E27FC236}">
                <a16:creationId xmlns:a16="http://schemas.microsoft.com/office/drawing/2014/main" id="{F6DDF26C-5113-4EEC-A813-DA0A6BE821AB}"/>
              </a:ext>
            </a:extLst>
          </p:cNvPr>
          <p:cNvSpPr>
            <a:spLocks noGrp="1"/>
          </p:cNvSpPr>
          <p:nvPr>
            <p:ph type="dt" sz="half" idx="10"/>
          </p:nvPr>
        </p:nvSpPr>
        <p:spPr/>
        <p:txBody>
          <a:bodyPr/>
          <a:lstStyle/>
          <a:p>
            <a:r>
              <a:rPr lang="en-US"/>
              <a:t>Ōkī</a:t>
            </a:r>
          </a:p>
        </p:txBody>
      </p:sp>
      <p:sp>
        <p:nvSpPr>
          <p:cNvPr id="4" name="Footer Placeholder 3">
            <a:extLst>
              <a:ext uri="{FF2B5EF4-FFF2-40B4-BE49-F238E27FC236}">
                <a16:creationId xmlns:a16="http://schemas.microsoft.com/office/drawing/2014/main" id="{667B9FB1-2ECD-44A0-87A9-65BB3D3AFBEE}"/>
              </a:ext>
            </a:extLst>
          </p:cNvPr>
          <p:cNvSpPr>
            <a:spLocks noGrp="1"/>
          </p:cNvSpPr>
          <p:nvPr>
            <p:ph type="ftr" sz="quarter" idx="11"/>
          </p:nvPr>
        </p:nvSpPr>
        <p:spPr/>
        <p:txBody>
          <a:bodyPr/>
          <a:lstStyle/>
          <a:p>
            <a:r>
              <a:rPr lang="en-US" dirty="0"/>
              <a:t>Free Multipurpose Presentation Template – Made with      by Showeet</a:t>
            </a:r>
          </a:p>
        </p:txBody>
      </p:sp>
      <p:sp>
        <p:nvSpPr>
          <p:cNvPr id="5" name="Slide Number Placeholder 4">
            <a:extLst>
              <a:ext uri="{FF2B5EF4-FFF2-40B4-BE49-F238E27FC236}">
                <a16:creationId xmlns:a16="http://schemas.microsoft.com/office/drawing/2014/main" id="{CE201C30-1F2D-4905-8421-F73A7D54322C}"/>
              </a:ext>
            </a:extLst>
          </p:cNvPr>
          <p:cNvSpPr>
            <a:spLocks noGrp="1"/>
          </p:cNvSpPr>
          <p:nvPr>
            <p:ph type="sldNum" sz="quarter" idx="12"/>
          </p:nvPr>
        </p:nvSpPr>
        <p:spPr/>
        <p:txBody>
          <a:bodyPr/>
          <a:lstStyle/>
          <a:p>
            <a:fld id="{5F0F63B7-4FB4-4E2A-B819-D713A3D928AD}" type="slidenum">
              <a:rPr lang="en-US" smtClean="0"/>
              <a:pPr/>
              <a:t>‹#›</a:t>
            </a:fld>
            <a:endParaRPr lang="en-US"/>
          </a:p>
        </p:txBody>
      </p:sp>
      <p:sp>
        <p:nvSpPr>
          <p:cNvPr id="7" name="Picture Placeholder 6">
            <a:extLst>
              <a:ext uri="{FF2B5EF4-FFF2-40B4-BE49-F238E27FC236}">
                <a16:creationId xmlns:a16="http://schemas.microsoft.com/office/drawing/2014/main" id="{B0BD3673-B443-47CB-9A99-63BE5BB9F057}"/>
              </a:ext>
            </a:extLst>
          </p:cNvPr>
          <p:cNvSpPr>
            <a:spLocks noGrp="1"/>
          </p:cNvSpPr>
          <p:nvPr>
            <p:ph type="pic" sz="quarter" idx="13"/>
          </p:nvPr>
        </p:nvSpPr>
        <p:spPr>
          <a:xfrm>
            <a:off x="0" y="0"/>
            <a:ext cx="6096000" cy="3429000"/>
          </a:xfrm>
        </p:spPr>
        <p:txBody>
          <a:bodyPr/>
          <a:lstStyle/>
          <a:p>
            <a:endParaRPr lang="en-US"/>
          </a:p>
        </p:txBody>
      </p:sp>
      <p:sp>
        <p:nvSpPr>
          <p:cNvPr id="10" name="Text Placeholder 9">
            <a:extLst>
              <a:ext uri="{FF2B5EF4-FFF2-40B4-BE49-F238E27FC236}">
                <a16:creationId xmlns:a16="http://schemas.microsoft.com/office/drawing/2014/main" id="{9E286D60-32F8-4AE2-A98D-5D0748A772E8}"/>
              </a:ext>
            </a:extLst>
          </p:cNvPr>
          <p:cNvSpPr>
            <a:spLocks noGrp="1"/>
          </p:cNvSpPr>
          <p:nvPr>
            <p:ph type="body" sz="quarter" idx="14"/>
          </p:nvPr>
        </p:nvSpPr>
        <p:spPr>
          <a:xfrm>
            <a:off x="6858000" y="438919"/>
            <a:ext cx="4572000" cy="2551162"/>
          </a:xfrm>
        </p:spPr>
        <p:txBody>
          <a:bodyPr anchor="ctr"/>
          <a:lstStyle>
            <a:lvl1pPr marL="0" indent="0" algn="ctr">
              <a:buNone/>
              <a:defRPr>
                <a:solidFill>
                  <a:schemeClr val="bg1"/>
                </a:solidFill>
              </a:defRPr>
            </a:lvl1pPr>
            <a:lvl2pPr marL="457200" indent="0" algn="ctr">
              <a:buNone/>
              <a:defRPr>
                <a:solidFill>
                  <a:schemeClr val="bg1"/>
                </a:solidFill>
              </a:defRPr>
            </a:lvl2pPr>
            <a:lvl3pPr marL="914400" indent="0" algn="ctr">
              <a:buNone/>
              <a:defRPr>
                <a:solidFill>
                  <a:schemeClr val="bg1"/>
                </a:solidFill>
              </a:defRPr>
            </a:lvl3pPr>
            <a:lvl4pPr marL="1371600" indent="0" algn="ctr">
              <a:buNone/>
              <a:defRPr>
                <a:solidFill>
                  <a:schemeClr val="bg1"/>
                </a:solidFill>
              </a:defRPr>
            </a:lvl4pPr>
            <a:lvl5pPr marL="1828800" indent="0" algn="ctr">
              <a:buNone/>
              <a:defRPr>
                <a:solidFill>
                  <a:schemeClr val="bg1"/>
                </a:solidFill>
              </a:defRPr>
            </a:lvl5pPr>
          </a:lstStyle>
          <a:p>
            <a:pPr lvl="0"/>
            <a:r>
              <a:rPr lang="en-US" dirty="0"/>
              <a:t>Click to edit Master text styles</a:t>
            </a:r>
          </a:p>
        </p:txBody>
      </p:sp>
      <p:sp>
        <p:nvSpPr>
          <p:cNvPr id="11" name="TextBox 10">
            <a:extLst>
              <a:ext uri="{FF2B5EF4-FFF2-40B4-BE49-F238E27FC236}">
                <a16:creationId xmlns:a16="http://schemas.microsoft.com/office/drawing/2014/main" id="{F07BFB08-A5AE-41B5-979C-51F32DD3A636}"/>
              </a:ext>
            </a:extLst>
          </p:cNvPr>
          <p:cNvSpPr txBox="1"/>
          <p:nvPr userDrawn="1"/>
        </p:nvSpPr>
        <p:spPr>
          <a:xfrm>
            <a:off x="6384634" y="-146050"/>
            <a:ext cx="925253" cy="2215991"/>
          </a:xfrm>
          <a:prstGeom prst="rect">
            <a:avLst/>
          </a:prstGeom>
          <a:noFill/>
        </p:spPr>
        <p:txBody>
          <a:bodyPr wrap="none" rtlCol="0">
            <a:spAutoFit/>
          </a:bodyPr>
          <a:lstStyle/>
          <a:p>
            <a:r>
              <a:rPr lang="en-US" sz="13800" dirty="0">
                <a:solidFill>
                  <a:schemeClr val="bg1"/>
                </a:solidFill>
              </a:rPr>
              <a:t>“</a:t>
            </a:r>
          </a:p>
        </p:txBody>
      </p:sp>
      <p:sp>
        <p:nvSpPr>
          <p:cNvPr id="12" name="TextBox 11">
            <a:extLst>
              <a:ext uri="{FF2B5EF4-FFF2-40B4-BE49-F238E27FC236}">
                <a16:creationId xmlns:a16="http://schemas.microsoft.com/office/drawing/2014/main" id="{C684F973-04A7-406E-AF8A-DEF50BE790CE}"/>
              </a:ext>
            </a:extLst>
          </p:cNvPr>
          <p:cNvSpPr txBox="1"/>
          <p:nvPr userDrawn="1"/>
        </p:nvSpPr>
        <p:spPr>
          <a:xfrm>
            <a:off x="10978113" y="2101545"/>
            <a:ext cx="925253" cy="2215991"/>
          </a:xfrm>
          <a:prstGeom prst="rect">
            <a:avLst/>
          </a:prstGeom>
          <a:noFill/>
        </p:spPr>
        <p:txBody>
          <a:bodyPr wrap="none" rtlCol="0">
            <a:spAutoFit/>
          </a:bodyPr>
          <a:lstStyle>
            <a:defPPr>
              <a:defRPr lang="en-US"/>
            </a:defPPr>
            <a:lvl1pPr>
              <a:defRPr sz="13800">
                <a:solidFill>
                  <a:schemeClr val="bg1"/>
                </a:solidFill>
              </a:defRPr>
            </a:lvl1pPr>
          </a:lstStyle>
          <a:p>
            <a:pPr lvl="0"/>
            <a:r>
              <a:rPr lang="en-US" dirty="0"/>
              <a:t>”</a:t>
            </a:r>
          </a:p>
        </p:txBody>
      </p:sp>
      <p:sp>
        <p:nvSpPr>
          <p:cNvPr id="20" name="Picture Placeholder 6">
            <a:extLst>
              <a:ext uri="{FF2B5EF4-FFF2-40B4-BE49-F238E27FC236}">
                <a16:creationId xmlns:a16="http://schemas.microsoft.com/office/drawing/2014/main" id="{8DAF42D4-BD27-438B-A59A-16B58FC875E7}"/>
              </a:ext>
            </a:extLst>
          </p:cNvPr>
          <p:cNvSpPr>
            <a:spLocks noGrp="1"/>
          </p:cNvSpPr>
          <p:nvPr>
            <p:ph type="pic" sz="quarter" idx="16"/>
          </p:nvPr>
        </p:nvSpPr>
        <p:spPr>
          <a:xfrm>
            <a:off x="6096000" y="3429000"/>
            <a:ext cx="6096000" cy="3429000"/>
          </a:xfrm>
        </p:spPr>
        <p:txBody>
          <a:bodyPr/>
          <a:lstStyle/>
          <a:p>
            <a:endParaRPr lang="en-US"/>
          </a:p>
        </p:txBody>
      </p:sp>
    </p:spTree>
    <p:extLst>
      <p:ext uri="{BB962C8B-B14F-4D97-AF65-F5344CB8AC3E}">
        <p14:creationId xmlns:p14="http://schemas.microsoft.com/office/powerpoint/2010/main" val="2014337150"/>
      </p:ext>
    </p:extLst>
  </p:cSld>
  <p:clrMapOvr>
    <a:masterClrMapping/>
  </p:clrMapOvr>
</p:sldLayout>
</file>

<file path=ppt/slideLayouts/slideLayout83.xml><?xml version="1.0" encoding="utf-8"?>
<p:sldLayout xmlns:a="http://schemas.openxmlformats.org/drawingml/2006/main" xmlns:r="http://schemas.openxmlformats.org/officeDocument/2006/relationships" xmlns:p="http://schemas.openxmlformats.org/presentationml/2006/main" preserve="1" userDrawn="1">
  <p:cSld name="83">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EDDBB4DA-6344-41B5-833B-C8A2C899EA2F}"/>
              </a:ext>
            </a:extLst>
          </p:cNvPr>
          <p:cNvSpPr>
            <a:spLocks noGrp="1"/>
          </p:cNvSpPr>
          <p:nvPr>
            <p:ph type="title"/>
          </p:nvPr>
        </p:nvSpPr>
        <p:spPr/>
        <p:txBody>
          <a:bodyPr/>
          <a:lstStyle/>
          <a:p>
            <a:r>
              <a:rPr lang="en-US"/>
              <a:t>Click to edit Master title style</a:t>
            </a:r>
          </a:p>
        </p:txBody>
      </p:sp>
      <p:sp>
        <p:nvSpPr>
          <p:cNvPr id="3" name="Date Placeholder 2">
            <a:extLst>
              <a:ext uri="{FF2B5EF4-FFF2-40B4-BE49-F238E27FC236}">
                <a16:creationId xmlns:a16="http://schemas.microsoft.com/office/drawing/2014/main" id="{6D1D5253-2A6A-4615-97A0-AD3CB0B34DAD}"/>
              </a:ext>
            </a:extLst>
          </p:cNvPr>
          <p:cNvSpPr>
            <a:spLocks noGrp="1"/>
          </p:cNvSpPr>
          <p:nvPr>
            <p:ph type="dt" sz="half" idx="10"/>
          </p:nvPr>
        </p:nvSpPr>
        <p:spPr/>
        <p:txBody>
          <a:bodyPr/>
          <a:lstStyle/>
          <a:p>
            <a:r>
              <a:rPr lang="en-US"/>
              <a:t>Ōkī</a:t>
            </a:r>
          </a:p>
        </p:txBody>
      </p:sp>
      <p:sp>
        <p:nvSpPr>
          <p:cNvPr id="4" name="Footer Placeholder 3">
            <a:extLst>
              <a:ext uri="{FF2B5EF4-FFF2-40B4-BE49-F238E27FC236}">
                <a16:creationId xmlns:a16="http://schemas.microsoft.com/office/drawing/2014/main" id="{34882194-F0CD-4160-9249-D62268DB2387}"/>
              </a:ext>
            </a:extLst>
          </p:cNvPr>
          <p:cNvSpPr>
            <a:spLocks noGrp="1"/>
          </p:cNvSpPr>
          <p:nvPr>
            <p:ph type="ftr" sz="quarter" idx="11"/>
          </p:nvPr>
        </p:nvSpPr>
        <p:spPr/>
        <p:txBody>
          <a:bodyPr/>
          <a:lstStyle/>
          <a:p>
            <a:r>
              <a:rPr lang="en-US"/>
              <a:t>Free Multipurpose Presentation Template – Made with      by Showeet</a:t>
            </a:r>
            <a:endParaRPr lang="en-US" dirty="0"/>
          </a:p>
        </p:txBody>
      </p:sp>
      <p:sp>
        <p:nvSpPr>
          <p:cNvPr id="5" name="Slide Number Placeholder 4">
            <a:extLst>
              <a:ext uri="{FF2B5EF4-FFF2-40B4-BE49-F238E27FC236}">
                <a16:creationId xmlns:a16="http://schemas.microsoft.com/office/drawing/2014/main" id="{8B5F7C2B-3B53-4795-BBEB-D052D2D5ED5F}"/>
              </a:ext>
            </a:extLst>
          </p:cNvPr>
          <p:cNvSpPr>
            <a:spLocks noGrp="1"/>
          </p:cNvSpPr>
          <p:nvPr>
            <p:ph type="sldNum" sz="quarter" idx="12"/>
          </p:nvPr>
        </p:nvSpPr>
        <p:spPr/>
        <p:txBody>
          <a:bodyPr/>
          <a:lstStyle/>
          <a:p>
            <a:fld id="{5F0F63B7-4FB4-4E2A-B819-D713A3D928AD}" type="slidenum">
              <a:rPr lang="en-US" smtClean="0"/>
              <a:pPr/>
              <a:t>‹#›</a:t>
            </a:fld>
            <a:endParaRPr lang="en-US"/>
          </a:p>
        </p:txBody>
      </p:sp>
      <p:sp>
        <p:nvSpPr>
          <p:cNvPr id="6" name="Freeform 290">
            <a:extLst>
              <a:ext uri="{FF2B5EF4-FFF2-40B4-BE49-F238E27FC236}">
                <a16:creationId xmlns:a16="http://schemas.microsoft.com/office/drawing/2014/main" id="{32ABB5B4-C0B1-47B1-BD46-FBAEC6C8E7F5}"/>
              </a:ext>
            </a:extLst>
          </p:cNvPr>
          <p:cNvSpPr/>
          <p:nvPr userDrawn="1"/>
        </p:nvSpPr>
        <p:spPr>
          <a:xfrm>
            <a:off x="7532071" y="6473779"/>
            <a:ext cx="152053" cy="130265"/>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2308537764"/>
      </p:ext>
    </p:extLst>
  </p:cSld>
  <p:clrMapOvr>
    <a:masterClrMapping/>
  </p:clrMapOvr>
</p:sldLayout>
</file>

<file path=ppt/slideLayouts/slideLayout84.xml><?xml version="1.0" encoding="utf-8"?>
<p:sldLayout xmlns:a="http://schemas.openxmlformats.org/drawingml/2006/main" xmlns:r="http://schemas.openxmlformats.org/officeDocument/2006/relationships" xmlns:p="http://schemas.openxmlformats.org/presentationml/2006/main" type="title">
  <p:cSld name="1_Transition">
    <p:bg>
      <p:bgPr>
        <a:solidFill>
          <a:srgbClr val="222A35"/>
        </a:solidFill>
        <a:effectLst/>
      </p:bgPr>
    </p:bg>
    <p:spTree>
      <p:nvGrpSpPr>
        <p:cNvPr id="1" name=""/>
        <p:cNvGrpSpPr/>
        <p:nvPr/>
      </p:nvGrpSpPr>
      <p:grpSpPr>
        <a:xfrm>
          <a:off x="0" y="0"/>
          <a:ext cx="0" cy="0"/>
          <a:chOff x="0" y="0"/>
          <a:chExt cx="0" cy="0"/>
        </a:xfrm>
      </p:grpSpPr>
      <p:sp>
        <p:nvSpPr>
          <p:cNvPr id="2" name="Title 1"/>
          <p:cNvSpPr>
            <a:spLocks noGrp="1"/>
          </p:cNvSpPr>
          <p:nvPr>
            <p:ph type="ctrTitle"/>
          </p:nvPr>
        </p:nvSpPr>
        <p:spPr>
          <a:xfrm>
            <a:off x="1524000" y="1122363"/>
            <a:ext cx="9144000" cy="2387600"/>
          </a:xfrm>
        </p:spPr>
        <p:txBody>
          <a:bodyPr anchor="b"/>
          <a:lstStyle>
            <a:lvl1pPr algn="ctr">
              <a:defRPr sz="6000">
                <a:solidFill>
                  <a:schemeClr val="bg1"/>
                </a:solidFill>
              </a:defRPr>
            </a:lvl1pPr>
          </a:lstStyle>
          <a:p>
            <a:r>
              <a:rPr lang="en-US" dirty="0"/>
              <a:t>Click to edit Master title style</a:t>
            </a:r>
          </a:p>
        </p:txBody>
      </p:sp>
      <p:sp>
        <p:nvSpPr>
          <p:cNvPr id="3" name="Subtitle 2"/>
          <p:cNvSpPr>
            <a:spLocks noGrp="1"/>
          </p:cNvSpPr>
          <p:nvPr>
            <p:ph type="subTitle" idx="1"/>
          </p:nvPr>
        </p:nvSpPr>
        <p:spPr>
          <a:xfrm>
            <a:off x="1524000" y="3602038"/>
            <a:ext cx="9144000" cy="1655762"/>
          </a:xfrm>
        </p:spPr>
        <p:txBody>
          <a:bodyPr>
            <a:normAutofit/>
          </a:bodyPr>
          <a:lstStyle>
            <a:lvl1pPr marL="0" indent="0" algn="ctr">
              <a:buNone/>
              <a:defRPr sz="3200">
                <a:solidFill>
                  <a:schemeClr val="accent1">
                    <a:lumMod val="60000"/>
                    <a:lumOff val="40000"/>
                  </a:schemeClr>
                </a:solidFill>
              </a:defRPr>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en-US"/>
              <a:t>Click to edit Master subtitle style</a:t>
            </a:r>
          </a:p>
        </p:txBody>
      </p:sp>
      <p:sp>
        <p:nvSpPr>
          <p:cNvPr id="7" name="Rectangle 6"/>
          <p:cNvSpPr/>
          <p:nvPr userDrawn="1"/>
        </p:nvSpPr>
        <p:spPr>
          <a:xfrm>
            <a:off x="0" y="6021288"/>
            <a:ext cx="12192000" cy="836712"/>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8" name="Picture 7">
            <a:hlinkClick r:id="rId2"/>
          </p:cNvPr>
          <p:cNvPicPr>
            <a:picLocks noChangeAspect="1"/>
          </p:cNvPicPr>
          <p:nvPr userDrawn="1"/>
        </p:nvPicPr>
        <p:blipFill>
          <a:blip r:embed="rId3"/>
          <a:stretch>
            <a:fillRect/>
          </a:stretch>
        </p:blipFill>
        <p:spPr>
          <a:xfrm>
            <a:off x="10200456" y="6214072"/>
            <a:ext cx="1627773" cy="451143"/>
          </a:xfrm>
          <a:prstGeom prst="rect">
            <a:avLst/>
          </a:prstGeom>
        </p:spPr>
      </p:pic>
      <p:pic>
        <p:nvPicPr>
          <p:cNvPr id="6" name="Picture 5"/>
          <p:cNvPicPr>
            <a:picLocks noChangeAspect="1"/>
          </p:cNvPicPr>
          <p:nvPr userDrawn="1"/>
        </p:nvPicPr>
        <p:blipFill rotWithShape="1">
          <a:blip r:embed="rId4" cstate="print">
            <a:extLst>
              <a:ext uri="{28A0092B-C50C-407E-A947-70E740481C1C}">
                <a14:useLocalDpi xmlns:a14="http://schemas.microsoft.com/office/drawing/2010/main" val="0"/>
              </a:ext>
            </a:extLst>
          </a:blip>
          <a:srcRect r="18500" b="19391"/>
          <a:stretch/>
        </p:blipFill>
        <p:spPr>
          <a:xfrm>
            <a:off x="11096512" y="4937768"/>
            <a:ext cx="1095488" cy="1083520"/>
          </a:xfrm>
          <a:prstGeom prst="rect">
            <a:avLst/>
          </a:prstGeom>
        </p:spPr>
      </p:pic>
      <p:grpSp>
        <p:nvGrpSpPr>
          <p:cNvPr id="11" name="Group 10"/>
          <p:cNvGrpSpPr/>
          <p:nvPr userDrawn="1"/>
        </p:nvGrpSpPr>
        <p:grpSpPr>
          <a:xfrm>
            <a:off x="8704796" y="6336792"/>
            <a:ext cx="1470980" cy="307777"/>
            <a:chOff x="8616280" y="6285754"/>
            <a:chExt cx="1470980" cy="307777"/>
          </a:xfrm>
        </p:grpSpPr>
        <p:sp>
          <p:nvSpPr>
            <p:cNvPr id="12" name="TextBox 11"/>
            <p:cNvSpPr txBox="1"/>
            <p:nvPr userDrawn="1"/>
          </p:nvSpPr>
          <p:spPr>
            <a:xfrm>
              <a:off x="8616280" y="6285754"/>
              <a:ext cx="1470980" cy="307777"/>
            </a:xfrm>
            <a:prstGeom prst="rect">
              <a:avLst/>
            </a:prstGeom>
            <a:noFill/>
          </p:spPr>
          <p:txBody>
            <a:bodyPr wrap="none" rtlCol="0">
              <a:spAutoFit/>
            </a:bodyPr>
            <a:lstStyle/>
            <a:p>
              <a:r>
                <a:rPr lang="en-US" sz="1400">
                  <a:solidFill>
                    <a:schemeClr val="tx1"/>
                  </a:solidFill>
                </a:rPr>
                <a:t>Made with       by </a:t>
              </a:r>
            </a:p>
          </p:txBody>
        </p:sp>
        <p:sp>
          <p:nvSpPr>
            <p:cNvPr id="13" name="Freeform 290"/>
            <p:cNvSpPr/>
            <p:nvPr userDrawn="1"/>
          </p:nvSpPr>
          <p:spPr>
            <a:xfrm>
              <a:off x="9544347" y="6374509"/>
              <a:ext cx="152053" cy="130265"/>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grpSp>
    </p:spTree>
    <p:extLst>
      <p:ext uri="{BB962C8B-B14F-4D97-AF65-F5344CB8AC3E}">
        <p14:creationId xmlns:p14="http://schemas.microsoft.com/office/powerpoint/2010/main" val="420498465"/>
      </p:ext>
    </p:extLst>
  </p:cSld>
  <p:clrMapOvr>
    <a:masterClrMapping/>
  </p:clrMapOvr>
</p:sldLayout>
</file>

<file path=ppt/slideLayouts/slideLayout85.xml><?xml version="1.0" encoding="utf-8"?>
<p:sldLayout xmlns:a="http://schemas.openxmlformats.org/drawingml/2006/main" xmlns:r="http://schemas.openxmlformats.org/officeDocument/2006/relationships" xmlns:p="http://schemas.openxmlformats.org/presentationml/2006/main" preserve="1" userDrawn="1">
  <p:cSld name="showeet">
    <p:spTree>
      <p:nvGrpSpPr>
        <p:cNvPr id="1" name=""/>
        <p:cNvGrpSpPr/>
        <p:nvPr/>
      </p:nvGrpSpPr>
      <p:grpSpPr>
        <a:xfrm>
          <a:off x="0" y="0"/>
          <a:ext cx="0" cy="0"/>
          <a:chOff x="0" y="0"/>
          <a:chExt cx="0" cy="0"/>
        </a:xfrm>
      </p:grpSpPr>
      <p:pic>
        <p:nvPicPr>
          <p:cNvPr id="2" name="Picture 1"/>
          <p:cNvPicPr>
            <a:picLocks noChangeAspect="1"/>
          </p:cNvPicPr>
          <p:nvPr userDrawn="1"/>
        </p:nvPicPr>
        <p:blipFill rotWithShape="1">
          <a:blip r:embed="rId2" cstate="print">
            <a:extLst>
              <a:ext uri="{28A0092B-C50C-407E-A947-70E740481C1C}">
                <a14:useLocalDpi xmlns:a14="http://schemas.microsoft.com/office/drawing/2010/main" val="0"/>
              </a:ext>
            </a:extLst>
          </a:blip>
          <a:srcRect r="18500" b="19391"/>
          <a:stretch/>
        </p:blipFill>
        <p:spPr>
          <a:xfrm>
            <a:off x="11096512" y="5774480"/>
            <a:ext cx="1095488" cy="1083520"/>
          </a:xfrm>
          <a:prstGeom prst="rect">
            <a:avLst/>
          </a:prstGeom>
        </p:spPr>
      </p:pic>
    </p:spTree>
    <p:extLst>
      <p:ext uri="{BB962C8B-B14F-4D97-AF65-F5344CB8AC3E}">
        <p14:creationId xmlns:p14="http://schemas.microsoft.com/office/powerpoint/2010/main" val="3040478574"/>
      </p:ext>
    </p:extLst>
  </p:cSld>
  <p:clrMapOvr>
    <a:masterClrMapping/>
  </p:clrMapOvr>
</p:sldLayout>
</file>

<file path=ppt/slideMasters/_rels/slideMaster1.xml.rels><?xml version="1.0" encoding="UTF-8" standalone="yes"?>
<Relationships xmlns="http://schemas.openxmlformats.org/package/2006/relationships"><Relationship Id="rId26" Type="http://schemas.openxmlformats.org/officeDocument/2006/relationships/slideLayout" Target="../slideLayouts/slideLayout26.xml"/><Relationship Id="rId21" Type="http://schemas.openxmlformats.org/officeDocument/2006/relationships/slideLayout" Target="../slideLayouts/slideLayout21.xml"/><Relationship Id="rId42" Type="http://schemas.openxmlformats.org/officeDocument/2006/relationships/slideLayout" Target="../slideLayouts/slideLayout42.xml"/><Relationship Id="rId47" Type="http://schemas.openxmlformats.org/officeDocument/2006/relationships/slideLayout" Target="../slideLayouts/slideLayout47.xml"/><Relationship Id="rId63" Type="http://schemas.openxmlformats.org/officeDocument/2006/relationships/slideLayout" Target="../slideLayouts/slideLayout63.xml"/><Relationship Id="rId68" Type="http://schemas.openxmlformats.org/officeDocument/2006/relationships/slideLayout" Target="../slideLayouts/slideLayout68.xml"/><Relationship Id="rId84" Type="http://schemas.openxmlformats.org/officeDocument/2006/relationships/theme" Target="../theme/theme1.xml"/><Relationship Id="rId16" Type="http://schemas.openxmlformats.org/officeDocument/2006/relationships/slideLayout" Target="../slideLayouts/slideLayout16.xml"/><Relationship Id="rId11" Type="http://schemas.openxmlformats.org/officeDocument/2006/relationships/slideLayout" Target="../slideLayouts/slideLayout11.xml"/><Relationship Id="rId32" Type="http://schemas.openxmlformats.org/officeDocument/2006/relationships/slideLayout" Target="../slideLayouts/slideLayout32.xml"/><Relationship Id="rId37" Type="http://schemas.openxmlformats.org/officeDocument/2006/relationships/slideLayout" Target="../slideLayouts/slideLayout37.xml"/><Relationship Id="rId53" Type="http://schemas.openxmlformats.org/officeDocument/2006/relationships/slideLayout" Target="../slideLayouts/slideLayout53.xml"/><Relationship Id="rId58" Type="http://schemas.openxmlformats.org/officeDocument/2006/relationships/slideLayout" Target="../slideLayouts/slideLayout58.xml"/><Relationship Id="rId74" Type="http://schemas.openxmlformats.org/officeDocument/2006/relationships/slideLayout" Target="../slideLayouts/slideLayout74.xml"/><Relationship Id="rId79" Type="http://schemas.openxmlformats.org/officeDocument/2006/relationships/slideLayout" Target="../slideLayouts/slideLayout79.xml"/><Relationship Id="rId5" Type="http://schemas.openxmlformats.org/officeDocument/2006/relationships/slideLayout" Target="../slideLayouts/slideLayout5.xml"/><Relationship Id="rId61" Type="http://schemas.openxmlformats.org/officeDocument/2006/relationships/slideLayout" Target="../slideLayouts/slideLayout61.xml"/><Relationship Id="rId82" Type="http://schemas.openxmlformats.org/officeDocument/2006/relationships/slideLayout" Target="../slideLayouts/slideLayout82.xml"/><Relationship Id="rId19" Type="http://schemas.openxmlformats.org/officeDocument/2006/relationships/slideLayout" Target="../slideLayouts/slideLayout19.xml"/><Relationship Id="rId14" Type="http://schemas.openxmlformats.org/officeDocument/2006/relationships/slideLayout" Target="../slideLayouts/slideLayout14.xml"/><Relationship Id="rId22" Type="http://schemas.openxmlformats.org/officeDocument/2006/relationships/slideLayout" Target="../slideLayouts/slideLayout22.xml"/><Relationship Id="rId27" Type="http://schemas.openxmlformats.org/officeDocument/2006/relationships/slideLayout" Target="../slideLayouts/slideLayout27.xml"/><Relationship Id="rId30" Type="http://schemas.openxmlformats.org/officeDocument/2006/relationships/slideLayout" Target="../slideLayouts/slideLayout30.xml"/><Relationship Id="rId35" Type="http://schemas.openxmlformats.org/officeDocument/2006/relationships/slideLayout" Target="../slideLayouts/slideLayout35.xml"/><Relationship Id="rId43" Type="http://schemas.openxmlformats.org/officeDocument/2006/relationships/slideLayout" Target="../slideLayouts/slideLayout43.xml"/><Relationship Id="rId48" Type="http://schemas.openxmlformats.org/officeDocument/2006/relationships/slideLayout" Target="../slideLayouts/slideLayout48.xml"/><Relationship Id="rId56" Type="http://schemas.openxmlformats.org/officeDocument/2006/relationships/slideLayout" Target="../slideLayouts/slideLayout56.xml"/><Relationship Id="rId64" Type="http://schemas.openxmlformats.org/officeDocument/2006/relationships/slideLayout" Target="../slideLayouts/slideLayout64.xml"/><Relationship Id="rId69" Type="http://schemas.openxmlformats.org/officeDocument/2006/relationships/slideLayout" Target="../slideLayouts/slideLayout69.xml"/><Relationship Id="rId77" Type="http://schemas.openxmlformats.org/officeDocument/2006/relationships/slideLayout" Target="../slideLayouts/slideLayout77.xml"/><Relationship Id="rId8" Type="http://schemas.openxmlformats.org/officeDocument/2006/relationships/slideLayout" Target="../slideLayouts/slideLayout8.xml"/><Relationship Id="rId51" Type="http://schemas.openxmlformats.org/officeDocument/2006/relationships/slideLayout" Target="../slideLayouts/slideLayout51.xml"/><Relationship Id="rId72" Type="http://schemas.openxmlformats.org/officeDocument/2006/relationships/slideLayout" Target="../slideLayouts/slideLayout72.xml"/><Relationship Id="rId80" Type="http://schemas.openxmlformats.org/officeDocument/2006/relationships/slideLayout" Target="../slideLayouts/slideLayout80.xml"/><Relationship Id="rId3" Type="http://schemas.openxmlformats.org/officeDocument/2006/relationships/slideLayout" Target="../slideLayouts/slideLayout3.xml"/><Relationship Id="rId12" Type="http://schemas.openxmlformats.org/officeDocument/2006/relationships/slideLayout" Target="../slideLayouts/slideLayout12.xml"/><Relationship Id="rId17" Type="http://schemas.openxmlformats.org/officeDocument/2006/relationships/slideLayout" Target="../slideLayouts/slideLayout17.xml"/><Relationship Id="rId25" Type="http://schemas.openxmlformats.org/officeDocument/2006/relationships/slideLayout" Target="../slideLayouts/slideLayout25.xml"/><Relationship Id="rId33" Type="http://schemas.openxmlformats.org/officeDocument/2006/relationships/slideLayout" Target="../slideLayouts/slideLayout33.xml"/><Relationship Id="rId38" Type="http://schemas.openxmlformats.org/officeDocument/2006/relationships/slideLayout" Target="../slideLayouts/slideLayout38.xml"/><Relationship Id="rId46" Type="http://schemas.openxmlformats.org/officeDocument/2006/relationships/slideLayout" Target="../slideLayouts/slideLayout46.xml"/><Relationship Id="rId59" Type="http://schemas.openxmlformats.org/officeDocument/2006/relationships/slideLayout" Target="../slideLayouts/slideLayout59.xml"/><Relationship Id="rId67" Type="http://schemas.openxmlformats.org/officeDocument/2006/relationships/slideLayout" Target="../slideLayouts/slideLayout67.xml"/><Relationship Id="rId20" Type="http://schemas.openxmlformats.org/officeDocument/2006/relationships/slideLayout" Target="../slideLayouts/slideLayout20.xml"/><Relationship Id="rId41" Type="http://schemas.openxmlformats.org/officeDocument/2006/relationships/slideLayout" Target="../slideLayouts/slideLayout41.xml"/><Relationship Id="rId54" Type="http://schemas.openxmlformats.org/officeDocument/2006/relationships/slideLayout" Target="../slideLayouts/slideLayout54.xml"/><Relationship Id="rId62" Type="http://schemas.openxmlformats.org/officeDocument/2006/relationships/slideLayout" Target="../slideLayouts/slideLayout62.xml"/><Relationship Id="rId70" Type="http://schemas.openxmlformats.org/officeDocument/2006/relationships/slideLayout" Target="../slideLayouts/slideLayout70.xml"/><Relationship Id="rId75" Type="http://schemas.openxmlformats.org/officeDocument/2006/relationships/slideLayout" Target="../slideLayouts/slideLayout75.xml"/><Relationship Id="rId83" Type="http://schemas.openxmlformats.org/officeDocument/2006/relationships/slideLayout" Target="../slideLayouts/slideLayout83.xml"/><Relationship Id="rId1" Type="http://schemas.openxmlformats.org/officeDocument/2006/relationships/slideLayout" Target="../slideLayouts/slideLayout1.xml"/><Relationship Id="rId6" Type="http://schemas.openxmlformats.org/officeDocument/2006/relationships/slideLayout" Target="../slideLayouts/slideLayout6.xml"/><Relationship Id="rId15" Type="http://schemas.openxmlformats.org/officeDocument/2006/relationships/slideLayout" Target="../slideLayouts/slideLayout15.xml"/><Relationship Id="rId23" Type="http://schemas.openxmlformats.org/officeDocument/2006/relationships/slideLayout" Target="../slideLayouts/slideLayout23.xml"/><Relationship Id="rId28" Type="http://schemas.openxmlformats.org/officeDocument/2006/relationships/slideLayout" Target="../slideLayouts/slideLayout28.xml"/><Relationship Id="rId36" Type="http://schemas.openxmlformats.org/officeDocument/2006/relationships/slideLayout" Target="../slideLayouts/slideLayout36.xml"/><Relationship Id="rId49" Type="http://schemas.openxmlformats.org/officeDocument/2006/relationships/slideLayout" Target="../slideLayouts/slideLayout49.xml"/><Relationship Id="rId57" Type="http://schemas.openxmlformats.org/officeDocument/2006/relationships/slideLayout" Target="../slideLayouts/slideLayout57.xml"/><Relationship Id="rId10" Type="http://schemas.openxmlformats.org/officeDocument/2006/relationships/slideLayout" Target="../slideLayouts/slideLayout10.xml"/><Relationship Id="rId31" Type="http://schemas.openxmlformats.org/officeDocument/2006/relationships/slideLayout" Target="../slideLayouts/slideLayout31.xml"/><Relationship Id="rId44" Type="http://schemas.openxmlformats.org/officeDocument/2006/relationships/slideLayout" Target="../slideLayouts/slideLayout44.xml"/><Relationship Id="rId52" Type="http://schemas.openxmlformats.org/officeDocument/2006/relationships/slideLayout" Target="../slideLayouts/slideLayout52.xml"/><Relationship Id="rId60" Type="http://schemas.openxmlformats.org/officeDocument/2006/relationships/slideLayout" Target="../slideLayouts/slideLayout60.xml"/><Relationship Id="rId65" Type="http://schemas.openxmlformats.org/officeDocument/2006/relationships/slideLayout" Target="../slideLayouts/slideLayout65.xml"/><Relationship Id="rId73" Type="http://schemas.openxmlformats.org/officeDocument/2006/relationships/slideLayout" Target="../slideLayouts/slideLayout73.xml"/><Relationship Id="rId78" Type="http://schemas.openxmlformats.org/officeDocument/2006/relationships/slideLayout" Target="../slideLayouts/slideLayout78.xml"/><Relationship Id="rId81" Type="http://schemas.openxmlformats.org/officeDocument/2006/relationships/slideLayout" Target="../slideLayouts/slideLayout81.xml"/><Relationship Id="rId4" Type="http://schemas.openxmlformats.org/officeDocument/2006/relationships/slideLayout" Target="../slideLayouts/slideLayout4.xml"/><Relationship Id="rId9" Type="http://schemas.openxmlformats.org/officeDocument/2006/relationships/slideLayout" Target="../slideLayouts/slideLayout9.xml"/><Relationship Id="rId13" Type="http://schemas.openxmlformats.org/officeDocument/2006/relationships/slideLayout" Target="../slideLayouts/slideLayout13.xml"/><Relationship Id="rId18" Type="http://schemas.openxmlformats.org/officeDocument/2006/relationships/slideLayout" Target="../slideLayouts/slideLayout18.xml"/><Relationship Id="rId39" Type="http://schemas.openxmlformats.org/officeDocument/2006/relationships/slideLayout" Target="../slideLayouts/slideLayout39.xml"/><Relationship Id="rId34" Type="http://schemas.openxmlformats.org/officeDocument/2006/relationships/slideLayout" Target="../slideLayouts/slideLayout34.xml"/><Relationship Id="rId50" Type="http://schemas.openxmlformats.org/officeDocument/2006/relationships/slideLayout" Target="../slideLayouts/slideLayout50.xml"/><Relationship Id="rId55" Type="http://schemas.openxmlformats.org/officeDocument/2006/relationships/slideLayout" Target="../slideLayouts/slideLayout55.xml"/><Relationship Id="rId76" Type="http://schemas.openxmlformats.org/officeDocument/2006/relationships/slideLayout" Target="../slideLayouts/slideLayout76.xml"/><Relationship Id="rId7" Type="http://schemas.openxmlformats.org/officeDocument/2006/relationships/slideLayout" Target="../slideLayouts/slideLayout7.xml"/><Relationship Id="rId71" Type="http://schemas.openxmlformats.org/officeDocument/2006/relationships/slideLayout" Target="../slideLayouts/slideLayout71.xml"/><Relationship Id="rId2" Type="http://schemas.openxmlformats.org/officeDocument/2006/relationships/slideLayout" Target="../slideLayouts/slideLayout2.xml"/><Relationship Id="rId29" Type="http://schemas.openxmlformats.org/officeDocument/2006/relationships/slideLayout" Target="../slideLayouts/slideLayout29.xml"/><Relationship Id="rId24" Type="http://schemas.openxmlformats.org/officeDocument/2006/relationships/slideLayout" Target="../slideLayouts/slideLayout24.xml"/><Relationship Id="rId40" Type="http://schemas.openxmlformats.org/officeDocument/2006/relationships/slideLayout" Target="../slideLayouts/slideLayout40.xml"/><Relationship Id="rId45" Type="http://schemas.openxmlformats.org/officeDocument/2006/relationships/slideLayout" Target="../slideLayouts/slideLayout45.xml"/><Relationship Id="rId66" Type="http://schemas.openxmlformats.org/officeDocument/2006/relationships/slideLayout" Target="../slideLayouts/slideLayout66.xml"/></Relationships>
</file>

<file path=ppt/slideMasters/_rels/slideMaster2.xml.rels><?xml version="1.0" encoding="UTF-8" standalone="yes"?>
<Relationships xmlns="http://schemas.openxmlformats.org/package/2006/relationships"><Relationship Id="rId2" Type="http://schemas.openxmlformats.org/officeDocument/2006/relationships/theme" Target="../theme/theme2.xml"/><Relationship Id="rId1" Type="http://schemas.openxmlformats.org/officeDocument/2006/relationships/slideLayout" Target="../slideLayouts/slideLayout84.xml"/></Relationships>
</file>

<file path=ppt/slideMasters/_rels/slideMaster3.xml.rels><?xml version="1.0" encoding="UTF-8" standalone="yes"?>
<Relationships xmlns="http://schemas.openxmlformats.org/package/2006/relationships"><Relationship Id="rId3" Type="http://schemas.openxmlformats.org/officeDocument/2006/relationships/image" Target="../media/image3.png"/><Relationship Id="rId2" Type="http://schemas.openxmlformats.org/officeDocument/2006/relationships/theme" Target="../theme/theme3.xml"/><Relationship Id="rId1" Type="http://schemas.openxmlformats.org/officeDocument/2006/relationships/slideLayout" Target="../slideLayouts/slideLayout85.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a:t>Click to edit Master title style</a:t>
            </a:r>
          </a:p>
        </p:txBody>
      </p:sp>
      <p:sp>
        <p:nvSpPr>
          <p:cNvPr id="3" name="Text Placeholder 2"/>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p:cNvSpPr>
            <a:spLocks noGrp="1"/>
          </p:cNvSpPr>
          <p:nvPr>
            <p:ph type="dt" sz="half" idx="2"/>
          </p:nvPr>
        </p:nvSpPr>
        <p:spPr>
          <a:xfrm>
            <a:off x="838200" y="6356350"/>
            <a:ext cx="1371600" cy="365125"/>
          </a:xfrm>
          <a:prstGeom prst="rect">
            <a:avLst/>
          </a:prstGeom>
        </p:spPr>
        <p:txBody>
          <a:bodyPr vert="horz" lIns="0" tIns="45720" rIns="91440" bIns="45720" rtlCol="0" anchor="ctr"/>
          <a:lstStyle>
            <a:lvl1pPr algn="l">
              <a:defRPr sz="1200">
                <a:solidFill>
                  <a:schemeClr val="bg1">
                    <a:lumMod val="65000"/>
                  </a:schemeClr>
                </a:solidFill>
                <a:latin typeface="Open Sans" panose="020B0606030504020204" pitchFamily="34" charset="0"/>
                <a:ea typeface="Open Sans" panose="020B0606030504020204" pitchFamily="34" charset="0"/>
                <a:cs typeface="Open Sans" panose="020B0606030504020204" pitchFamily="34" charset="0"/>
              </a:defRPr>
            </a:lvl1pPr>
          </a:lstStyle>
          <a:p>
            <a:r>
              <a:rPr lang="en-US" dirty="0" err="1"/>
              <a:t>Ōkī</a:t>
            </a:r>
            <a:endParaRPr lang="en-US" dirty="0"/>
          </a:p>
        </p:txBody>
      </p:sp>
      <p:sp>
        <p:nvSpPr>
          <p:cNvPr id="5" name="Footer Placeholder 4"/>
          <p:cNvSpPr>
            <a:spLocks noGrp="1"/>
          </p:cNvSpPr>
          <p:nvPr>
            <p:ph type="ftr" sz="quarter" idx="3"/>
          </p:nvPr>
        </p:nvSpPr>
        <p:spPr>
          <a:xfrm>
            <a:off x="2501900" y="6356350"/>
            <a:ext cx="7188200" cy="365125"/>
          </a:xfrm>
          <a:prstGeom prst="rect">
            <a:avLst/>
          </a:prstGeom>
        </p:spPr>
        <p:txBody>
          <a:bodyPr vert="horz" lIns="91440" tIns="45720" rIns="91440" bIns="45720" rtlCol="0" anchor="ctr"/>
          <a:lstStyle>
            <a:lvl1pPr algn="ctr">
              <a:defRPr sz="1200">
                <a:solidFill>
                  <a:schemeClr val="bg1">
                    <a:lumMod val="65000"/>
                  </a:schemeClr>
                </a:solidFill>
                <a:latin typeface="Open Sans" panose="020B0606030504020204" pitchFamily="34" charset="0"/>
                <a:ea typeface="Open Sans" panose="020B0606030504020204" pitchFamily="34" charset="0"/>
                <a:cs typeface="Open Sans" panose="020B0606030504020204" pitchFamily="34" charset="0"/>
              </a:defRPr>
            </a:lvl1pPr>
          </a:lstStyle>
          <a:p>
            <a:r>
              <a:rPr lang="en-US" dirty="0"/>
              <a:t>Free Multipurpose Presentation Template – Made with      by Showeet</a:t>
            </a:r>
          </a:p>
        </p:txBody>
      </p:sp>
      <p:sp>
        <p:nvSpPr>
          <p:cNvPr id="6" name="Slide Number Placeholder 5"/>
          <p:cNvSpPr>
            <a:spLocks noGrp="1"/>
          </p:cNvSpPr>
          <p:nvPr>
            <p:ph type="sldNum" sz="quarter" idx="4"/>
          </p:nvPr>
        </p:nvSpPr>
        <p:spPr>
          <a:xfrm>
            <a:off x="9982200" y="6356350"/>
            <a:ext cx="1371600" cy="365125"/>
          </a:xfrm>
          <a:prstGeom prst="rect">
            <a:avLst/>
          </a:prstGeom>
        </p:spPr>
        <p:txBody>
          <a:bodyPr vert="horz" lIns="91440" tIns="45720" rIns="0" bIns="45720" rtlCol="0" anchor="ctr"/>
          <a:lstStyle>
            <a:lvl1pPr algn="r">
              <a:defRPr sz="1200">
                <a:solidFill>
                  <a:schemeClr val="bg1">
                    <a:lumMod val="65000"/>
                  </a:schemeClr>
                </a:solidFill>
                <a:latin typeface="Open Sans" panose="020B0606030504020204" pitchFamily="34" charset="0"/>
                <a:ea typeface="Open Sans" panose="020B0606030504020204" pitchFamily="34" charset="0"/>
                <a:cs typeface="Open Sans" panose="020B0606030504020204" pitchFamily="34" charset="0"/>
              </a:defRPr>
            </a:lvl1pPr>
          </a:lstStyle>
          <a:p>
            <a:fld id="{5F0F63B7-4FB4-4E2A-B819-D713A3D928AD}" type="slidenum">
              <a:rPr lang="en-US" smtClean="0"/>
              <a:pPr/>
              <a:t>‹#›</a:t>
            </a:fld>
            <a:endParaRPr lang="en-US"/>
          </a:p>
        </p:txBody>
      </p:sp>
      <p:cxnSp>
        <p:nvCxnSpPr>
          <p:cNvPr id="10" name="Straight Connector 9"/>
          <p:cNvCxnSpPr>
            <a:cxnSpLocks/>
          </p:cNvCxnSpPr>
          <p:nvPr userDrawn="1"/>
        </p:nvCxnSpPr>
        <p:spPr>
          <a:xfrm>
            <a:off x="2355850" y="6356350"/>
            <a:ext cx="0" cy="365125"/>
          </a:xfrm>
          <a:prstGeom prst="line">
            <a:avLst/>
          </a:prstGeom>
          <a:ln w="19050">
            <a:solidFill>
              <a:schemeClr val="tx1">
                <a:lumMod val="10000"/>
                <a:lumOff val="90000"/>
                <a:alpha val="60000"/>
              </a:schemeClr>
            </a:solidFill>
          </a:ln>
        </p:spPr>
        <p:style>
          <a:lnRef idx="1">
            <a:schemeClr val="accent1"/>
          </a:lnRef>
          <a:fillRef idx="0">
            <a:schemeClr val="accent1"/>
          </a:fillRef>
          <a:effectRef idx="0">
            <a:schemeClr val="accent1"/>
          </a:effectRef>
          <a:fontRef idx="minor">
            <a:schemeClr val="tx1"/>
          </a:fontRef>
        </p:style>
      </p:cxnSp>
      <p:cxnSp>
        <p:nvCxnSpPr>
          <p:cNvPr id="12" name="Straight Connector 11"/>
          <p:cNvCxnSpPr>
            <a:cxnSpLocks/>
          </p:cNvCxnSpPr>
          <p:nvPr userDrawn="1"/>
        </p:nvCxnSpPr>
        <p:spPr>
          <a:xfrm>
            <a:off x="9836150" y="6356350"/>
            <a:ext cx="0" cy="365125"/>
          </a:xfrm>
          <a:prstGeom prst="line">
            <a:avLst/>
          </a:prstGeom>
          <a:ln w="19050">
            <a:solidFill>
              <a:schemeClr val="tx1">
                <a:lumMod val="10000"/>
                <a:lumOff val="90000"/>
                <a:alpha val="60000"/>
              </a:schemeClr>
            </a:solidFill>
          </a:ln>
        </p:spPr>
        <p:style>
          <a:lnRef idx="1">
            <a:schemeClr val="accent1"/>
          </a:lnRef>
          <a:fillRef idx="0">
            <a:schemeClr val="accent1"/>
          </a:fillRef>
          <a:effectRef idx="0">
            <a:schemeClr val="accent1"/>
          </a:effectRef>
          <a:fontRef idx="minor">
            <a:schemeClr val="tx1"/>
          </a:fontRef>
        </p:style>
      </p:cxnSp>
      <p:cxnSp>
        <p:nvCxnSpPr>
          <p:cNvPr id="16" name="Straight Connector 15"/>
          <p:cNvCxnSpPr/>
          <p:nvPr userDrawn="1"/>
        </p:nvCxnSpPr>
        <p:spPr>
          <a:xfrm>
            <a:off x="838200" y="6266656"/>
            <a:ext cx="10515600" cy="0"/>
          </a:xfrm>
          <a:prstGeom prst="line">
            <a:avLst/>
          </a:prstGeom>
          <a:ln w="19050">
            <a:solidFill>
              <a:schemeClr val="tx1">
                <a:lumMod val="10000"/>
                <a:lumOff val="90000"/>
                <a:alpha val="60000"/>
              </a:schemeClr>
            </a:solidFill>
          </a:ln>
        </p:spPr>
        <p:style>
          <a:lnRef idx="1">
            <a:schemeClr val="accent1"/>
          </a:lnRef>
          <a:fillRef idx="0">
            <a:schemeClr val="accent1"/>
          </a:fillRef>
          <a:effectRef idx="0">
            <a:schemeClr val="accent1"/>
          </a:effectRef>
          <a:fontRef idx="minor">
            <a:schemeClr val="tx1"/>
          </a:fontRef>
        </p:style>
      </p:cxnSp>
      <p:sp>
        <p:nvSpPr>
          <p:cNvPr id="11" name="Rectangle 10">
            <a:extLst>
              <a:ext uri="{FF2B5EF4-FFF2-40B4-BE49-F238E27FC236}">
                <a16:creationId xmlns:a16="http://schemas.microsoft.com/office/drawing/2014/main" id="{9B17A459-5D0B-4464-B605-F3821D9D9F83}"/>
              </a:ext>
            </a:extLst>
          </p:cNvPr>
          <p:cNvSpPr/>
          <p:nvPr userDrawn="1"/>
        </p:nvSpPr>
        <p:spPr>
          <a:xfrm rot="5400000">
            <a:off x="11604686" y="5799924"/>
            <a:ext cx="1839158" cy="276999"/>
          </a:xfrm>
          <a:prstGeom prst="rect">
            <a:avLst/>
          </a:prstGeom>
        </p:spPr>
        <p:txBody>
          <a:bodyPr wrap="none">
            <a:spAutoFit/>
          </a:bodyPr>
          <a:lstStyle>
            <a:defPPr>
              <a:defRPr lang="fr-FR"/>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r>
              <a:rPr lang="en-US" sz="1200" dirty="0">
                <a:solidFill>
                  <a:schemeClr val="bg1">
                    <a:lumMod val="50000"/>
                  </a:schemeClr>
                </a:solidFill>
              </a:rPr>
              <a:t>© Copyright Showeet.com</a:t>
            </a:r>
          </a:p>
        </p:txBody>
      </p:sp>
      <p:sp>
        <p:nvSpPr>
          <p:cNvPr id="14" name="Rectangle 13">
            <a:extLst>
              <a:ext uri="{FF2B5EF4-FFF2-40B4-BE49-F238E27FC236}">
                <a16:creationId xmlns:a16="http://schemas.microsoft.com/office/drawing/2014/main" id="{B1B1876D-E894-477D-B9AF-C7D2F3849F49}"/>
              </a:ext>
            </a:extLst>
          </p:cNvPr>
          <p:cNvSpPr/>
          <p:nvPr/>
        </p:nvSpPr>
        <p:spPr>
          <a:xfrm>
            <a:off x="838199" y="7199652"/>
            <a:ext cx="822838" cy="707591"/>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 name="Rectangle 14">
            <a:extLst>
              <a:ext uri="{FF2B5EF4-FFF2-40B4-BE49-F238E27FC236}">
                <a16:creationId xmlns:a16="http://schemas.microsoft.com/office/drawing/2014/main" id="{B67B187F-0341-4D48-A6E5-22A9E8F3CFDE}"/>
              </a:ext>
            </a:extLst>
          </p:cNvPr>
          <p:cNvSpPr/>
          <p:nvPr/>
        </p:nvSpPr>
        <p:spPr>
          <a:xfrm>
            <a:off x="2049794" y="7199652"/>
            <a:ext cx="822838" cy="707591"/>
          </a:xfrm>
          <a:prstGeom prst="rect">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 name="Rectangle 16">
            <a:extLst>
              <a:ext uri="{FF2B5EF4-FFF2-40B4-BE49-F238E27FC236}">
                <a16:creationId xmlns:a16="http://schemas.microsoft.com/office/drawing/2014/main" id="{3DA6C643-4D82-49B7-8AAD-05DA6F611DBA}"/>
              </a:ext>
            </a:extLst>
          </p:cNvPr>
          <p:cNvSpPr/>
          <p:nvPr/>
        </p:nvSpPr>
        <p:spPr>
          <a:xfrm>
            <a:off x="3261389" y="7199652"/>
            <a:ext cx="822838" cy="707591"/>
          </a:xfrm>
          <a:prstGeom prst="rect">
            <a:avLst/>
          </a:prstGeom>
          <a:solidFill>
            <a:schemeClr val="tx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 name="Rectangle 17">
            <a:extLst>
              <a:ext uri="{FF2B5EF4-FFF2-40B4-BE49-F238E27FC236}">
                <a16:creationId xmlns:a16="http://schemas.microsoft.com/office/drawing/2014/main" id="{8D47C739-2947-468C-BFD2-325DA773A215}"/>
              </a:ext>
            </a:extLst>
          </p:cNvPr>
          <p:cNvSpPr/>
          <p:nvPr/>
        </p:nvSpPr>
        <p:spPr>
          <a:xfrm>
            <a:off x="4472985" y="7199652"/>
            <a:ext cx="822838" cy="707591"/>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 name="Rectangle 18">
            <a:extLst>
              <a:ext uri="{FF2B5EF4-FFF2-40B4-BE49-F238E27FC236}">
                <a16:creationId xmlns:a16="http://schemas.microsoft.com/office/drawing/2014/main" id="{588DC3C6-F70A-4D82-93D6-1C5E26CB4145}"/>
              </a:ext>
            </a:extLst>
          </p:cNvPr>
          <p:cNvSpPr/>
          <p:nvPr/>
        </p:nvSpPr>
        <p:spPr>
          <a:xfrm>
            <a:off x="5684580" y="7199652"/>
            <a:ext cx="822838" cy="707591"/>
          </a:xfrm>
          <a:prstGeom prst="rect">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 name="Rectangle 19">
            <a:extLst>
              <a:ext uri="{FF2B5EF4-FFF2-40B4-BE49-F238E27FC236}">
                <a16:creationId xmlns:a16="http://schemas.microsoft.com/office/drawing/2014/main" id="{57252B59-439C-4DA7-BB4D-8119F1697540}"/>
              </a:ext>
            </a:extLst>
          </p:cNvPr>
          <p:cNvSpPr/>
          <p:nvPr/>
        </p:nvSpPr>
        <p:spPr>
          <a:xfrm>
            <a:off x="6896175" y="7199652"/>
            <a:ext cx="822838" cy="707591"/>
          </a:xfrm>
          <a:prstGeom prst="rect">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Rectangle 20">
            <a:extLst>
              <a:ext uri="{FF2B5EF4-FFF2-40B4-BE49-F238E27FC236}">
                <a16:creationId xmlns:a16="http://schemas.microsoft.com/office/drawing/2014/main" id="{D5AB248B-5E4E-41FD-BE00-A07E5AB60149}"/>
              </a:ext>
            </a:extLst>
          </p:cNvPr>
          <p:cNvSpPr/>
          <p:nvPr/>
        </p:nvSpPr>
        <p:spPr>
          <a:xfrm>
            <a:off x="8107770" y="7199652"/>
            <a:ext cx="822838" cy="707591"/>
          </a:xfrm>
          <a:prstGeom prst="rect">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 name="Rectangle 21">
            <a:extLst>
              <a:ext uri="{FF2B5EF4-FFF2-40B4-BE49-F238E27FC236}">
                <a16:creationId xmlns:a16="http://schemas.microsoft.com/office/drawing/2014/main" id="{A4DC7262-7D63-4B8C-9A10-859F1466D224}"/>
              </a:ext>
            </a:extLst>
          </p:cNvPr>
          <p:cNvSpPr/>
          <p:nvPr/>
        </p:nvSpPr>
        <p:spPr>
          <a:xfrm>
            <a:off x="9319365" y="7199652"/>
            <a:ext cx="822838" cy="707591"/>
          </a:xfrm>
          <a:prstGeom prst="rect">
            <a:avLst/>
          </a:pr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 name="Rectangle 22">
            <a:extLst>
              <a:ext uri="{FF2B5EF4-FFF2-40B4-BE49-F238E27FC236}">
                <a16:creationId xmlns:a16="http://schemas.microsoft.com/office/drawing/2014/main" id="{5A0531AA-21B9-40B1-8D60-EE663E0261BA}"/>
              </a:ext>
            </a:extLst>
          </p:cNvPr>
          <p:cNvSpPr/>
          <p:nvPr/>
        </p:nvSpPr>
        <p:spPr>
          <a:xfrm>
            <a:off x="10530960" y="7199652"/>
            <a:ext cx="822838" cy="707591"/>
          </a:xfrm>
          <a:prstGeom prst="rect">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455493012"/>
      </p:ext>
    </p:extLst>
  </p:cSld>
  <p:clrMap bg1="lt1" tx1="dk1" bg2="lt2" tx2="dk2" accent1="accent1" accent2="accent2" accent3="accent3" accent4="accent4" accent5="accent5" accent6="accent6" hlink="hlink" folHlink="folHlink"/>
  <p:sldLayoutIdLst>
    <p:sldLayoutId id="2147483649" r:id="rId1"/>
    <p:sldLayoutId id="2147483735" r:id="rId2"/>
    <p:sldLayoutId id="2147483660" r:id="rId3"/>
    <p:sldLayoutId id="2147483650" r:id="rId4"/>
    <p:sldLayoutId id="2147483661" r:id="rId5"/>
    <p:sldLayoutId id="2147483726" r:id="rId6"/>
    <p:sldLayoutId id="2147483651" r:id="rId7"/>
    <p:sldLayoutId id="2147483662" r:id="rId8"/>
    <p:sldLayoutId id="2147483663" r:id="rId9"/>
    <p:sldLayoutId id="2147483668" r:id="rId10"/>
    <p:sldLayoutId id="2147483664" r:id="rId11"/>
    <p:sldLayoutId id="2147483667" r:id="rId12"/>
    <p:sldLayoutId id="2147483670" r:id="rId13"/>
    <p:sldLayoutId id="2147483671" r:id="rId14"/>
    <p:sldLayoutId id="2147483672" r:id="rId15"/>
    <p:sldLayoutId id="2147483665" r:id="rId16"/>
    <p:sldLayoutId id="2147483666" r:id="rId17"/>
    <p:sldLayoutId id="2147483669" r:id="rId18"/>
    <p:sldLayoutId id="2147483674" r:id="rId19"/>
    <p:sldLayoutId id="2147483673" r:id="rId20"/>
    <p:sldLayoutId id="2147483675" r:id="rId21"/>
    <p:sldLayoutId id="2147483677" r:id="rId22"/>
    <p:sldLayoutId id="2147483676" r:id="rId23"/>
    <p:sldLayoutId id="2147483679" r:id="rId24"/>
    <p:sldLayoutId id="2147483652" r:id="rId25"/>
    <p:sldLayoutId id="2147483653" r:id="rId26"/>
    <p:sldLayoutId id="2147483654" r:id="rId27"/>
    <p:sldLayoutId id="2147483680" r:id="rId28"/>
    <p:sldLayoutId id="2147483684" r:id="rId29"/>
    <p:sldLayoutId id="2147483695" r:id="rId30"/>
    <p:sldLayoutId id="2147483682" r:id="rId31"/>
    <p:sldLayoutId id="2147483692" r:id="rId32"/>
    <p:sldLayoutId id="2147483691" r:id="rId33"/>
    <p:sldLayoutId id="2147483681" r:id="rId34"/>
    <p:sldLayoutId id="2147483696" r:id="rId35"/>
    <p:sldLayoutId id="2147483685" r:id="rId36"/>
    <p:sldLayoutId id="2147483694" r:id="rId37"/>
    <p:sldLayoutId id="2147483683" r:id="rId38"/>
    <p:sldLayoutId id="2147483693" r:id="rId39"/>
    <p:sldLayoutId id="2147483690" r:id="rId40"/>
    <p:sldLayoutId id="2147483686" r:id="rId41"/>
    <p:sldLayoutId id="2147483688" r:id="rId42"/>
    <p:sldLayoutId id="2147483689" r:id="rId43"/>
    <p:sldLayoutId id="2147483687" r:id="rId44"/>
    <p:sldLayoutId id="2147483697" r:id="rId45"/>
    <p:sldLayoutId id="2147483698" r:id="rId46"/>
    <p:sldLayoutId id="2147483701" r:id="rId47"/>
    <p:sldLayoutId id="2147483699" r:id="rId48"/>
    <p:sldLayoutId id="2147483702" r:id="rId49"/>
    <p:sldLayoutId id="2147483703" r:id="rId50"/>
    <p:sldLayoutId id="2147483704" r:id="rId51"/>
    <p:sldLayoutId id="2147483706" r:id="rId52"/>
    <p:sldLayoutId id="2147483705" r:id="rId53"/>
    <p:sldLayoutId id="2147483709" r:id="rId54"/>
    <p:sldLayoutId id="2147483707" r:id="rId55"/>
    <p:sldLayoutId id="2147483708" r:id="rId56"/>
    <p:sldLayoutId id="2147483700" r:id="rId57"/>
    <p:sldLayoutId id="2147483710" r:id="rId58"/>
    <p:sldLayoutId id="2147483711" r:id="rId59"/>
    <p:sldLayoutId id="2147483714" r:id="rId60"/>
    <p:sldLayoutId id="2147483712" r:id="rId61"/>
    <p:sldLayoutId id="2147483715" r:id="rId62"/>
    <p:sldLayoutId id="2147483720" r:id="rId63"/>
    <p:sldLayoutId id="2147483713" r:id="rId64"/>
    <p:sldLayoutId id="2147483716" r:id="rId65"/>
    <p:sldLayoutId id="2147483721" r:id="rId66"/>
    <p:sldLayoutId id="2147483717" r:id="rId67"/>
    <p:sldLayoutId id="2147483718" r:id="rId68"/>
    <p:sldLayoutId id="2147483722" r:id="rId69"/>
    <p:sldLayoutId id="2147483719" r:id="rId70"/>
    <p:sldLayoutId id="2147483723" r:id="rId71"/>
    <p:sldLayoutId id="2147483724" r:id="rId72"/>
    <p:sldLayoutId id="2147483728" r:id="rId73"/>
    <p:sldLayoutId id="2147483729" r:id="rId74"/>
    <p:sldLayoutId id="2147483725" r:id="rId75"/>
    <p:sldLayoutId id="2147483727" r:id="rId76"/>
    <p:sldLayoutId id="2147483730" r:id="rId77"/>
    <p:sldLayoutId id="2147483736" r:id="rId78"/>
    <p:sldLayoutId id="2147483733" r:id="rId79"/>
    <p:sldLayoutId id="2147483737" r:id="rId80"/>
    <p:sldLayoutId id="2147483734" r:id="rId81"/>
    <p:sldLayoutId id="2147483732" r:id="rId82"/>
    <p:sldLayoutId id="2147483731" r:id="rId83"/>
  </p:sldLayoutIdLst>
  <p:hf hdr="0"/>
  <p:txStyles>
    <p:titleStyle>
      <a:lvl1pPr algn="l" defTabSz="914400" rtl="0" eaLnBrk="1" latinLnBrk="0" hangingPunct="1">
        <a:lnSpc>
          <a:spcPct val="90000"/>
        </a:lnSpc>
        <a:spcBef>
          <a:spcPct val="0"/>
        </a:spcBef>
        <a:buNone/>
        <a:defRPr sz="4400" kern="1200">
          <a:solidFill>
            <a:schemeClr val="tx1"/>
          </a:solidFill>
          <a:latin typeface="Open Sans Semibold" panose="020B0706030804020204" pitchFamily="34" charset="0"/>
          <a:ea typeface="Open Sans Semibold" panose="020B0706030804020204" pitchFamily="34" charset="0"/>
          <a:cs typeface="Open Sans Semibold" panose="020B0706030804020204" pitchFamily="34" charset="0"/>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Open Sans" panose="020B0606030504020204" pitchFamily="34" charset="0"/>
          <a:ea typeface="Open Sans" panose="020B0606030504020204" pitchFamily="34" charset="0"/>
          <a:cs typeface="Open Sans" panose="020B0606030504020204" pitchFamily="34" charset="0"/>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Open Sans" panose="020B0606030504020204" pitchFamily="34" charset="0"/>
          <a:ea typeface="Open Sans" panose="020B0606030504020204" pitchFamily="34" charset="0"/>
          <a:cs typeface="Open Sans" panose="020B0606030504020204" pitchFamily="34" charset="0"/>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Open Sans" panose="020B0606030504020204" pitchFamily="34" charset="0"/>
          <a:ea typeface="Open Sans" panose="020B0606030504020204" pitchFamily="34" charset="0"/>
          <a:cs typeface="Open Sans" panose="020B0606030504020204" pitchFamily="34" charset="0"/>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Open Sans" panose="020B0606030504020204" pitchFamily="34" charset="0"/>
          <a:ea typeface="Open Sans" panose="020B0606030504020204" pitchFamily="34" charset="0"/>
          <a:cs typeface="Open Sans" panose="020B0606030504020204" pitchFamily="34" charset="0"/>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Open Sans" panose="020B0606030504020204" pitchFamily="34" charset="0"/>
          <a:ea typeface="Open Sans" panose="020B0606030504020204" pitchFamily="34" charset="0"/>
          <a:cs typeface="Open Sans" panose="020B0606030504020204" pitchFamily="34" charset="0"/>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Masters/slideMaster2.xml><?xml version="1.0" encoding="utf-8"?>
<p:sldMaster xmlns:a="http://schemas.openxmlformats.org/drawingml/2006/main" xmlns:r="http://schemas.openxmlformats.org/officeDocument/2006/relationships" xmlns:p="http://schemas.openxmlformats.org/presentationml/2006/main" preserve="1">
  <p:cSld>
    <p:bg>
      <p:bgRef idx="1001">
        <a:schemeClr val="bg1"/>
      </p:bgRef>
    </p:bg>
    <p:spTree>
      <p:nvGrpSpPr>
        <p:cNvPr id="1" name=""/>
        <p:cNvGrpSpPr/>
        <p:nvPr/>
      </p:nvGrpSpPr>
      <p:grpSpPr>
        <a:xfrm>
          <a:off x="0" y="0"/>
          <a:ext cx="0" cy="0"/>
          <a:chOff x="0" y="0"/>
          <a:chExt cx="0" cy="0"/>
        </a:xfrm>
      </p:grpSpPr>
      <p:sp>
        <p:nvSpPr>
          <p:cNvPr id="2" name="Espace réservé du titre 1"/>
          <p:cNvSpPr>
            <a:spLocks noGrp="1"/>
          </p:cNvSpPr>
          <p:nvPr>
            <p:ph type="title"/>
          </p:nvPr>
        </p:nvSpPr>
        <p:spPr>
          <a:xfrm>
            <a:off x="609600" y="137160"/>
            <a:ext cx="10972800" cy="707886"/>
          </a:xfrm>
          <a:prstGeom prst="rect">
            <a:avLst/>
          </a:prstGeom>
        </p:spPr>
        <p:txBody>
          <a:bodyPr vert="horz" lIns="91440" tIns="45720" rIns="91440" bIns="45720" rtlCol="0" anchor="ctr">
            <a:spAutoFit/>
          </a:bodyPr>
          <a:lstStyle/>
          <a:p>
            <a:pPr lvl="0"/>
            <a:r>
              <a:rPr lang="en-US"/>
              <a:t>Click to edit Master title style</a:t>
            </a:r>
            <a:endParaRPr lang="en-US" dirty="0"/>
          </a:p>
        </p:txBody>
      </p:sp>
      <p:sp>
        <p:nvSpPr>
          <p:cNvPr id="3" name="Espace réservé du texte 2"/>
          <p:cNvSpPr>
            <a:spLocks noGrp="1"/>
          </p:cNvSpPr>
          <p:nvPr>
            <p:ph type="body" idx="1"/>
          </p:nvPr>
        </p:nvSpPr>
        <p:spPr>
          <a:xfrm>
            <a:off x="609600" y="1600201"/>
            <a:ext cx="10972800" cy="4525963"/>
          </a:xfrm>
          <a:prstGeom prst="rect">
            <a:avLst/>
          </a:prstGeom>
        </p:spPr>
        <p:txBody>
          <a:bodyPr vert="horz" lIns="91440" tIns="45720" rIns="91440" bIns="45720" rtlCol="0">
            <a:normAutofit/>
          </a:body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15" name="Rectangle 14"/>
          <p:cNvSpPr/>
          <p:nvPr/>
        </p:nvSpPr>
        <p:spPr>
          <a:xfrm rot="5400000">
            <a:off x="11604686" y="5799924"/>
            <a:ext cx="1839158" cy="276999"/>
          </a:xfrm>
          <a:prstGeom prst="rect">
            <a:avLst/>
          </a:prstGeom>
        </p:spPr>
        <p:txBody>
          <a:bodyPr wrap="none">
            <a:spAutoFit/>
          </a:bodyPr>
          <a:lstStyle>
            <a:defPPr>
              <a:defRPr lang="fr-FR"/>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r>
              <a:rPr lang="en-US" sz="1200" dirty="0">
                <a:solidFill>
                  <a:prstClr val="black"/>
                </a:solidFill>
              </a:rPr>
              <a:t>© Copyright Showeet.com</a:t>
            </a:r>
          </a:p>
        </p:txBody>
      </p:sp>
    </p:spTree>
    <p:extLst>
      <p:ext uri="{BB962C8B-B14F-4D97-AF65-F5344CB8AC3E}">
        <p14:creationId xmlns:p14="http://schemas.microsoft.com/office/powerpoint/2010/main" val="3562394012"/>
      </p:ext>
    </p:extLst>
  </p:cSld>
  <p:clrMap bg1="lt1" tx1="dk1" bg2="lt2" tx2="dk2" accent1="accent1" accent2="accent2" accent3="accent3" accent4="accent4" accent5="accent5" accent6="accent6" hlink="hlink" folHlink="folHlink"/>
  <p:sldLayoutIdLst>
    <p:sldLayoutId id="2147483745" r:id="rId1"/>
  </p:sldLayoutIdLst>
  <p:hf hdr="0" ftr="0" dt="0"/>
  <p:txStyles>
    <p:titleStyle>
      <a:lvl1pPr algn="r" defTabSz="914354" rtl="0" eaLnBrk="1" latinLnBrk="0" hangingPunct="1">
        <a:spcBef>
          <a:spcPct val="0"/>
        </a:spcBef>
        <a:buNone/>
        <a:defRPr lang="en-US" sz="4000" b="1" kern="1200" cap="all" normalizeH="0" baseline="0" dirty="0">
          <a:solidFill>
            <a:srgbClr val="2F3A46"/>
          </a:solidFill>
          <a:latin typeface="Open Sans" panose="020B0606030504020204" pitchFamily="34" charset="0"/>
          <a:ea typeface="Open Sans" panose="020B0606030504020204" pitchFamily="34" charset="0"/>
          <a:cs typeface="Open Sans" panose="020B0606030504020204" pitchFamily="34" charset="0"/>
        </a:defRPr>
      </a:lvl1pPr>
    </p:titleStyle>
    <p:bodyStyle>
      <a:lvl1pPr marL="342882" indent="-342882" algn="l" defTabSz="914354" rtl="0" eaLnBrk="1" latinLnBrk="0" hangingPunct="1">
        <a:spcBef>
          <a:spcPct val="20000"/>
        </a:spcBef>
        <a:buFont typeface="Arial" pitchFamily="34" charset="0"/>
        <a:buChar char="•"/>
        <a:defRPr sz="3200" kern="1200">
          <a:solidFill>
            <a:schemeClr val="tx1">
              <a:lumMod val="75000"/>
            </a:schemeClr>
          </a:solidFill>
          <a:latin typeface="Open Sans" panose="020B0606030504020204" pitchFamily="34" charset="0"/>
          <a:ea typeface="Open Sans" panose="020B0606030504020204" pitchFamily="34" charset="0"/>
          <a:cs typeface="Open Sans" panose="020B0606030504020204" pitchFamily="34" charset="0"/>
        </a:defRPr>
      </a:lvl1pPr>
      <a:lvl2pPr marL="742913" indent="-285737" algn="l" defTabSz="914354" rtl="0" eaLnBrk="1" latinLnBrk="0" hangingPunct="1">
        <a:spcBef>
          <a:spcPct val="20000"/>
        </a:spcBef>
        <a:buFont typeface="Arial" pitchFamily="34" charset="0"/>
        <a:buChar char="–"/>
        <a:defRPr sz="2800" kern="1200">
          <a:solidFill>
            <a:schemeClr val="tx1">
              <a:lumMod val="75000"/>
            </a:schemeClr>
          </a:solidFill>
          <a:latin typeface="Open Sans" panose="020B0606030504020204" pitchFamily="34" charset="0"/>
          <a:ea typeface="Open Sans" panose="020B0606030504020204" pitchFamily="34" charset="0"/>
          <a:cs typeface="Open Sans" panose="020B0606030504020204" pitchFamily="34" charset="0"/>
        </a:defRPr>
      </a:lvl2pPr>
      <a:lvl3pPr marL="1142942" indent="-228589" algn="l" defTabSz="914354" rtl="0" eaLnBrk="1" latinLnBrk="0" hangingPunct="1">
        <a:spcBef>
          <a:spcPct val="20000"/>
        </a:spcBef>
        <a:buFont typeface="Arial" pitchFamily="34" charset="0"/>
        <a:buChar char="•"/>
        <a:defRPr sz="2400" kern="1200">
          <a:solidFill>
            <a:schemeClr val="tx1">
              <a:lumMod val="75000"/>
            </a:schemeClr>
          </a:solidFill>
          <a:latin typeface="Open Sans" panose="020B0606030504020204" pitchFamily="34" charset="0"/>
          <a:ea typeface="Open Sans" panose="020B0606030504020204" pitchFamily="34" charset="0"/>
          <a:cs typeface="Open Sans" panose="020B0606030504020204" pitchFamily="34" charset="0"/>
        </a:defRPr>
      </a:lvl3pPr>
      <a:lvl4pPr marL="1600120" indent="-228589" algn="l" defTabSz="914354" rtl="0" eaLnBrk="1" latinLnBrk="0" hangingPunct="1">
        <a:spcBef>
          <a:spcPct val="20000"/>
        </a:spcBef>
        <a:buFont typeface="Arial" pitchFamily="34" charset="0"/>
        <a:buChar char="–"/>
        <a:defRPr sz="2000" kern="1200">
          <a:solidFill>
            <a:schemeClr val="tx1">
              <a:lumMod val="75000"/>
            </a:schemeClr>
          </a:solidFill>
          <a:latin typeface="Open Sans" panose="020B0606030504020204" pitchFamily="34" charset="0"/>
          <a:ea typeface="Open Sans" panose="020B0606030504020204" pitchFamily="34" charset="0"/>
          <a:cs typeface="Open Sans" panose="020B0606030504020204" pitchFamily="34" charset="0"/>
        </a:defRPr>
      </a:lvl4pPr>
      <a:lvl5pPr marL="2057298" indent="-228589" algn="l" defTabSz="914354" rtl="0" eaLnBrk="1" latinLnBrk="0" hangingPunct="1">
        <a:spcBef>
          <a:spcPct val="20000"/>
        </a:spcBef>
        <a:buFont typeface="Arial" pitchFamily="34" charset="0"/>
        <a:buChar char="»"/>
        <a:defRPr sz="2000" kern="1200">
          <a:solidFill>
            <a:schemeClr val="tx1">
              <a:lumMod val="75000"/>
            </a:schemeClr>
          </a:solidFill>
          <a:latin typeface="Open Sans" panose="020B0606030504020204" pitchFamily="34" charset="0"/>
          <a:ea typeface="Open Sans" panose="020B0606030504020204" pitchFamily="34" charset="0"/>
          <a:cs typeface="Open Sans" panose="020B0606030504020204" pitchFamily="34" charset="0"/>
        </a:defRPr>
      </a:lvl5pPr>
      <a:lvl6pPr marL="2514474" indent="-228589" algn="l" defTabSz="914354" rtl="0" eaLnBrk="1" latinLnBrk="0" hangingPunct="1">
        <a:spcBef>
          <a:spcPct val="20000"/>
        </a:spcBef>
        <a:buFont typeface="Arial" pitchFamily="34" charset="0"/>
        <a:buChar char="•"/>
        <a:defRPr sz="2000" kern="1200">
          <a:solidFill>
            <a:schemeClr val="tx1"/>
          </a:solidFill>
          <a:latin typeface="+mn-lt"/>
          <a:ea typeface="+mn-ea"/>
          <a:cs typeface="+mn-cs"/>
        </a:defRPr>
      </a:lvl6pPr>
      <a:lvl7pPr marL="2971652" indent="-228589" algn="l" defTabSz="914354" rtl="0" eaLnBrk="1" latinLnBrk="0" hangingPunct="1">
        <a:spcBef>
          <a:spcPct val="20000"/>
        </a:spcBef>
        <a:buFont typeface="Arial" pitchFamily="34" charset="0"/>
        <a:buChar char="•"/>
        <a:defRPr sz="2000" kern="1200">
          <a:solidFill>
            <a:schemeClr val="tx1"/>
          </a:solidFill>
          <a:latin typeface="+mn-lt"/>
          <a:ea typeface="+mn-ea"/>
          <a:cs typeface="+mn-cs"/>
        </a:defRPr>
      </a:lvl7pPr>
      <a:lvl8pPr marL="3428829" indent="-228589" algn="l" defTabSz="914354" rtl="0" eaLnBrk="1" latinLnBrk="0" hangingPunct="1">
        <a:spcBef>
          <a:spcPct val="20000"/>
        </a:spcBef>
        <a:buFont typeface="Arial" pitchFamily="34" charset="0"/>
        <a:buChar char="•"/>
        <a:defRPr sz="2000" kern="1200">
          <a:solidFill>
            <a:schemeClr val="tx1"/>
          </a:solidFill>
          <a:latin typeface="+mn-lt"/>
          <a:ea typeface="+mn-ea"/>
          <a:cs typeface="+mn-cs"/>
        </a:defRPr>
      </a:lvl8pPr>
      <a:lvl9pPr marL="3886006" indent="-228589" algn="l" defTabSz="914354" rtl="0" eaLnBrk="1" latinLnBrk="0" hangingPunct="1">
        <a:spcBef>
          <a:spcPct val="20000"/>
        </a:spcBef>
        <a:buFont typeface="Arial" pitchFamily="34" charset="0"/>
        <a:buChar char="•"/>
        <a:defRPr sz="2000" kern="1200">
          <a:solidFill>
            <a:schemeClr val="tx1"/>
          </a:solidFill>
          <a:latin typeface="+mn-lt"/>
          <a:ea typeface="+mn-ea"/>
          <a:cs typeface="+mn-cs"/>
        </a:defRPr>
      </a:lvl9pPr>
    </p:bodyStyle>
    <p:otherStyle>
      <a:defPPr>
        <a:defRPr lang="fr-FR"/>
      </a:defPPr>
      <a:lvl1pPr marL="0" algn="l" defTabSz="914354" rtl="0" eaLnBrk="1" latinLnBrk="0" hangingPunct="1">
        <a:defRPr sz="1800" kern="1200">
          <a:solidFill>
            <a:schemeClr val="tx1"/>
          </a:solidFill>
          <a:latin typeface="+mn-lt"/>
          <a:ea typeface="+mn-ea"/>
          <a:cs typeface="+mn-cs"/>
        </a:defRPr>
      </a:lvl1pPr>
      <a:lvl2pPr marL="457178" algn="l" defTabSz="914354" rtl="0" eaLnBrk="1" latinLnBrk="0" hangingPunct="1">
        <a:defRPr sz="1800" kern="1200">
          <a:solidFill>
            <a:schemeClr val="tx1"/>
          </a:solidFill>
          <a:latin typeface="+mn-lt"/>
          <a:ea typeface="+mn-ea"/>
          <a:cs typeface="+mn-cs"/>
        </a:defRPr>
      </a:lvl2pPr>
      <a:lvl3pPr marL="914354" algn="l" defTabSz="914354" rtl="0" eaLnBrk="1" latinLnBrk="0" hangingPunct="1">
        <a:defRPr sz="1800" kern="1200">
          <a:solidFill>
            <a:schemeClr val="tx1"/>
          </a:solidFill>
          <a:latin typeface="+mn-lt"/>
          <a:ea typeface="+mn-ea"/>
          <a:cs typeface="+mn-cs"/>
        </a:defRPr>
      </a:lvl3pPr>
      <a:lvl4pPr marL="1371532" algn="l" defTabSz="914354" rtl="0" eaLnBrk="1" latinLnBrk="0" hangingPunct="1">
        <a:defRPr sz="1800" kern="1200">
          <a:solidFill>
            <a:schemeClr val="tx1"/>
          </a:solidFill>
          <a:latin typeface="+mn-lt"/>
          <a:ea typeface="+mn-ea"/>
          <a:cs typeface="+mn-cs"/>
        </a:defRPr>
      </a:lvl4pPr>
      <a:lvl5pPr marL="1828709" algn="l" defTabSz="914354" rtl="0" eaLnBrk="1" latinLnBrk="0" hangingPunct="1">
        <a:defRPr sz="1800" kern="1200">
          <a:solidFill>
            <a:schemeClr val="tx1"/>
          </a:solidFill>
          <a:latin typeface="+mn-lt"/>
          <a:ea typeface="+mn-ea"/>
          <a:cs typeface="+mn-cs"/>
        </a:defRPr>
      </a:lvl5pPr>
      <a:lvl6pPr marL="2285886" algn="l" defTabSz="914354" rtl="0" eaLnBrk="1" latinLnBrk="0" hangingPunct="1">
        <a:defRPr sz="1800" kern="1200">
          <a:solidFill>
            <a:schemeClr val="tx1"/>
          </a:solidFill>
          <a:latin typeface="+mn-lt"/>
          <a:ea typeface="+mn-ea"/>
          <a:cs typeface="+mn-cs"/>
        </a:defRPr>
      </a:lvl6pPr>
      <a:lvl7pPr marL="2743062" algn="l" defTabSz="914354" rtl="0" eaLnBrk="1" latinLnBrk="0" hangingPunct="1">
        <a:defRPr sz="1800" kern="1200">
          <a:solidFill>
            <a:schemeClr val="tx1"/>
          </a:solidFill>
          <a:latin typeface="+mn-lt"/>
          <a:ea typeface="+mn-ea"/>
          <a:cs typeface="+mn-cs"/>
        </a:defRPr>
      </a:lvl7pPr>
      <a:lvl8pPr marL="3200240" algn="l" defTabSz="914354" rtl="0" eaLnBrk="1" latinLnBrk="0" hangingPunct="1">
        <a:defRPr sz="1800" kern="1200">
          <a:solidFill>
            <a:schemeClr val="tx1"/>
          </a:solidFill>
          <a:latin typeface="+mn-lt"/>
          <a:ea typeface="+mn-ea"/>
          <a:cs typeface="+mn-cs"/>
        </a:defRPr>
      </a:lvl8pPr>
      <a:lvl9pPr marL="3657418" algn="l" defTabSz="914354" rtl="0" eaLnBrk="1" latinLnBrk="0" hangingPunct="1">
        <a:defRPr sz="1800" kern="1200">
          <a:solidFill>
            <a:schemeClr val="tx1"/>
          </a:solidFill>
          <a:latin typeface="+mn-lt"/>
          <a:ea typeface="+mn-ea"/>
          <a:cs typeface="+mn-cs"/>
        </a:defRPr>
      </a:lvl9pPr>
    </p:otherStyle>
  </p:txStyles>
</p:sldMaster>
</file>

<file path=ppt/slideMasters/slideMaster3.xml><?xml version="1.0" encoding="utf-8"?>
<p:sldMaster xmlns:a="http://schemas.openxmlformats.org/drawingml/2006/main" xmlns:r="http://schemas.openxmlformats.org/officeDocument/2006/relationships" xmlns:p="http://schemas.openxmlformats.org/presentationml/2006/main" preserve="1">
  <p:cSld>
    <p:bg>
      <p:bgPr>
        <a:solidFill>
          <a:srgbClr val="1E2631"/>
        </a:solidFill>
        <a:effectLst/>
      </p:bgPr>
    </p:bg>
    <p:spTree>
      <p:nvGrpSpPr>
        <p:cNvPr id="1" name=""/>
        <p:cNvGrpSpPr/>
        <p:nvPr/>
      </p:nvGrpSpPr>
      <p:grpSpPr>
        <a:xfrm>
          <a:off x="0" y="0"/>
          <a:ext cx="0" cy="0"/>
          <a:chOff x="0" y="0"/>
          <a:chExt cx="0" cy="0"/>
        </a:xfrm>
      </p:grpSpPr>
      <p:pic>
        <p:nvPicPr>
          <p:cNvPr id="16" name="Picture 15"/>
          <p:cNvPicPr>
            <a:picLocks noChangeAspect="1"/>
          </p:cNvPicPr>
          <p:nvPr userDrawn="1"/>
        </p:nvPicPr>
        <p:blipFill>
          <a:blip r:embed="rId3"/>
          <a:stretch>
            <a:fillRect/>
          </a:stretch>
        </p:blipFill>
        <p:spPr>
          <a:xfrm>
            <a:off x="4638930" y="341031"/>
            <a:ext cx="2914141" cy="804743"/>
          </a:xfrm>
          <a:prstGeom prst="rect">
            <a:avLst/>
          </a:prstGeom>
        </p:spPr>
      </p:pic>
      <p:sp>
        <p:nvSpPr>
          <p:cNvPr id="5" name="Rectangle 4"/>
          <p:cNvSpPr/>
          <p:nvPr userDrawn="1"/>
        </p:nvSpPr>
        <p:spPr>
          <a:xfrm>
            <a:off x="2185947" y="2158991"/>
            <a:ext cx="7820106" cy="3416320"/>
          </a:xfrm>
          <a:prstGeom prst="rect">
            <a:avLst/>
          </a:prstGeom>
        </p:spPr>
        <p:txBody>
          <a:bodyPr wrap="square" anchor="ctr">
            <a:spAutoFit/>
          </a:bodyPr>
          <a:lstStyle/>
          <a:p>
            <a:pPr algn="ctr" defTabSz="914354"/>
            <a:r>
              <a:rPr lang="en-US" sz="5400" dirty="0">
                <a:solidFill>
                  <a:schemeClr val="bg1"/>
                </a:solidFill>
                <a:latin typeface="Calibri Light" panose="020F0302020204030204" pitchFamily="34" charset="0"/>
              </a:rPr>
              <a:t>Free </a:t>
            </a:r>
            <a:r>
              <a:rPr lang="en-US" sz="5400">
                <a:solidFill>
                  <a:schemeClr val="bg1"/>
                </a:solidFill>
                <a:latin typeface="Calibri Light" panose="020F0302020204030204" pitchFamily="34" charset="0"/>
              </a:rPr>
              <a:t>creative templates</a:t>
            </a:r>
            <a:r>
              <a:rPr lang="en-US" sz="5400" dirty="0">
                <a:solidFill>
                  <a:schemeClr val="bg1"/>
                </a:solidFill>
                <a:latin typeface="Calibri Light" panose="020F0302020204030204" pitchFamily="34" charset="0"/>
              </a:rPr>
              <a:t>, charts, diagrams and maps for your outstanding presentations</a:t>
            </a:r>
          </a:p>
        </p:txBody>
      </p:sp>
    </p:spTree>
    <p:extLst>
      <p:ext uri="{BB962C8B-B14F-4D97-AF65-F5344CB8AC3E}">
        <p14:creationId xmlns:p14="http://schemas.microsoft.com/office/powerpoint/2010/main" val="733098447"/>
      </p:ext>
    </p:extLst>
  </p:cSld>
  <p:clrMap bg1="lt1" tx1="dk1" bg2="lt2" tx2="dk2" accent1="accent1" accent2="accent2" accent3="accent3" accent4="accent4" accent5="accent5" accent6="accent6" hlink="hlink" folHlink="folHlink"/>
  <p:sldLayoutIdLst>
    <p:sldLayoutId id="2147483748" r:id="rId1"/>
  </p:sldLayoutIdLst>
  <p:hf hdr="0"/>
  <p:txStyles>
    <p:titleStyle>
      <a:lvl1pPr algn="l" defTabSz="914354"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589" indent="-228589" algn="l" defTabSz="914354"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766" indent="-228589" algn="l" defTabSz="914354"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2942" indent="-228589" algn="l" defTabSz="914354"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120" indent="-228589" algn="l" defTabSz="914354"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298" indent="-228589" algn="l" defTabSz="914354"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474" indent="-228589" algn="l" defTabSz="914354"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652" indent="-228589" algn="l" defTabSz="914354"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8829" indent="-228589" algn="l" defTabSz="914354"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006" indent="-228589" algn="l" defTabSz="914354"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354" rtl="0" eaLnBrk="1" latinLnBrk="0" hangingPunct="1">
        <a:defRPr sz="1800" kern="1200">
          <a:solidFill>
            <a:schemeClr val="tx1"/>
          </a:solidFill>
          <a:latin typeface="+mn-lt"/>
          <a:ea typeface="+mn-ea"/>
          <a:cs typeface="+mn-cs"/>
        </a:defRPr>
      </a:lvl1pPr>
      <a:lvl2pPr marL="457178" algn="l" defTabSz="914354" rtl="0" eaLnBrk="1" latinLnBrk="0" hangingPunct="1">
        <a:defRPr sz="1800" kern="1200">
          <a:solidFill>
            <a:schemeClr val="tx1"/>
          </a:solidFill>
          <a:latin typeface="+mn-lt"/>
          <a:ea typeface="+mn-ea"/>
          <a:cs typeface="+mn-cs"/>
        </a:defRPr>
      </a:lvl2pPr>
      <a:lvl3pPr marL="914354" algn="l" defTabSz="914354" rtl="0" eaLnBrk="1" latinLnBrk="0" hangingPunct="1">
        <a:defRPr sz="1800" kern="1200">
          <a:solidFill>
            <a:schemeClr val="tx1"/>
          </a:solidFill>
          <a:latin typeface="+mn-lt"/>
          <a:ea typeface="+mn-ea"/>
          <a:cs typeface="+mn-cs"/>
        </a:defRPr>
      </a:lvl3pPr>
      <a:lvl4pPr marL="1371532" algn="l" defTabSz="914354" rtl="0" eaLnBrk="1" latinLnBrk="0" hangingPunct="1">
        <a:defRPr sz="1800" kern="1200">
          <a:solidFill>
            <a:schemeClr val="tx1"/>
          </a:solidFill>
          <a:latin typeface="+mn-lt"/>
          <a:ea typeface="+mn-ea"/>
          <a:cs typeface="+mn-cs"/>
        </a:defRPr>
      </a:lvl4pPr>
      <a:lvl5pPr marL="1828709" algn="l" defTabSz="914354" rtl="0" eaLnBrk="1" latinLnBrk="0" hangingPunct="1">
        <a:defRPr sz="1800" kern="1200">
          <a:solidFill>
            <a:schemeClr val="tx1"/>
          </a:solidFill>
          <a:latin typeface="+mn-lt"/>
          <a:ea typeface="+mn-ea"/>
          <a:cs typeface="+mn-cs"/>
        </a:defRPr>
      </a:lvl5pPr>
      <a:lvl6pPr marL="2285886" algn="l" defTabSz="914354" rtl="0" eaLnBrk="1" latinLnBrk="0" hangingPunct="1">
        <a:defRPr sz="1800" kern="1200">
          <a:solidFill>
            <a:schemeClr val="tx1"/>
          </a:solidFill>
          <a:latin typeface="+mn-lt"/>
          <a:ea typeface="+mn-ea"/>
          <a:cs typeface="+mn-cs"/>
        </a:defRPr>
      </a:lvl6pPr>
      <a:lvl7pPr marL="2743062" algn="l" defTabSz="914354" rtl="0" eaLnBrk="1" latinLnBrk="0" hangingPunct="1">
        <a:defRPr sz="1800" kern="1200">
          <a:solidFill>
            <a:schemeClr val="tx1"/>
          </a:solidFill>
          <a:latin typeface="+mn-lt"/>
          <a:ea typeface="+mn-ea"/>
          <a:cs typeface="+mn-cs"/>
        </a:defRPr>
      </a:lvl7pPr>
      <a:lvl8pPr marL="3200240" algn="l" defTabSz="914354" rtl="0" eaLnBrk="1" latinLnBrk="0" hangingPunct="1">
        <a:defRPr sz="1800" kern="1200">
          <a:solidFill>
            <a:schemeClr val="tx1"/>
          </a:solidFill>
          <a:latin typeface="+mn-lt"/>
          <a:ea typeface="+mn-ea"/>
          <a:cs typeface="+mn-cs"/>
        </a:defRPr>
      </a:lvl8pPr>
      <a:lvl9pPr marL="3657418" algn="l" defTabSz="914354"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2" Type="http://schemas.openxmlformats.org/officeDocument/2006/relationships/notesSlide" Target="../notesSlides/notesSlide1.xml"/><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notesSlide" Target="../notesSlides/notesSlide2.xml"/><Relationship Id="rId1" Type="http://schemas.openxmlformats.org/officeDocument/2006/relationships/slideLayout" Target="../slideLayouts/slideLayout2.xml"/></Relationships>
</file>

<file path=ppt/slides/_rels/slide3.xml.rels><?xml version="1.0" encoding="UTF-8" standalone="yes"?>
<Relationships xmlns="http://schemas.openxmlformats.org/package/2006/relationships"><Relationship Id="rId2" Type="http://schemas.openxmlformats.org/officeDocument/2006/relationships/notesSlide" Target="../notesSlides/notesSlide3.xml"/><Relationship Id="rId1" Type="http://schemas.openxmlformats.org/officeDocument/2006/relationships/slideLayout" Target="../slideLayouts/slideLayout7.xml"/></Relationships>
</file>

<file path=ppt/slides/_rels/slide4.xml.rels><?xml version="1.0" encoding="UTF-8" standalone="yes"?>
<Relationships xmlns="http://schemas.openxmlformats.org/package/2006/relationships"><Relationship Id="rId2" Type="http://schemas.openxmlformats.org/officeDocument/2006/relationships/notesSlide" Target="../notesSlides/notesSlide4.xml"/><Relationship Id="rId1" Type="http://schemas.openxmlformats.org/officeDocument/2006/relationships/slideLayout" Target="../slideLayouts/slideLayout4.xml"/></Relationships>
</file>

<file path=ppt/slides/_rels/slide5.xml.rels><?xml version="1.0" encoding="UTF-8" standalone="yes"?>
<Relationships xmlns="http://schemas.openxmlformats.org/package/2006/relationships"><Relationship Id="rId2" Type="http://schemas.openxmlformats.org/officeDocument/2006/relationships/notesSlide" Target="../notesSlides/notesSlide5.xml"/><Relationship Id="rId1" Type="http://schemas.openxmlformats.org/officeDocument/2006/relationships/slideLayout" Target="../slideLayouts/slideLayout5.xml"/></Relationships>
</file>

<file path=ppt/slides/_rels/slide6.xml.rels><?xml version="1.0" encoding="UTF-8" standalone="yes"?>
<Relationships xmlns="http://schemas.openxmlformats.org/package/2006/relationships"><Relationship Id="rId2" Type="http://schemas.openxmlformats.org/officeDocument/2006/relationships/notesSlide" Target="../notesSlides/notesSlide6.xml"/><Relationship Id="rId1" Type="http://schemas.openxmlformats.org/officeDocument/2006/relationships/slideLayout" Target="../slideLayouts/slideLayout6.xml"/></Relationships>
</file>

<file path=ppt/slides/_rels/slide7.xml.rels><?xml version="1.0" encoding="UTF-8" standalone="yes"?>
<Relationships xmlns="http://schemas.openxmlformats.org/package/2006/relationships"><Relationship Id="rId2" Type="http://schemas.openxmlformats.org/officeDocument/2006/relationships/notesSlide" Target="../notesSlides/notesSlide7.xml"/><Relationship Id="rId1" Type="http://schemas.openxmlformats.org/officeDocument/2006/relationships/slideLayout" Target="../slideLayouts/slideLayout7.xml"/></Relationships>
</file>

<file path=ppt/slides/_rels/slide8.xml.rels><?xml version="1.0" encoding="UTF-8" standalone="yes"?>
<Relationships xmlns="http://schemas.openxmlformats.org/package/2006/relationships"><Relationship Id="rId2" Type="http://schemas.openxmlformats.org/officeDocument/2006/relationships/notesSlide" Target="../notesSlides/notesSlide8.xml"/><Relationship Id="rId1" Type="http://schemas.openxmlformats.org/officeDocument/2006/relationships/slideLayout" Target="../slideLayouts/slideLayout19.xml"/></Relationships>
</file>

<file path=ppt/slides/_rels/slide9.xml.rels><?xml version="1.0" encoding="UTF-8" standalone="yes"?>
<Relationships xmlns="http://schemas.openxmlformats.org/package/2006/relationships"><Relationship Id="rId2" Type="http://schemas.openxmlformats.org/officeDocument/2006/relationships/notesSlide" Target="../notesSlides/notesSlide9.xml"/><Relationship Id="rId1" Type="http://schemas.openxmlformats.org/officeDocument/2006/relationships/slideLayout" Target="../slideLayouts/slideLayout20.xml"/></Relationships>
</file>

<file path=ppt/slides/_rels/slide10.xml.rels><?xml version="1.0" encoding="UTF-8" standalone="yes"?>
<Relationships xmlns="http://schemas.openxmlformats.org/package/2006/relationships"><Relationship Id="rId2" Type="http://schemas.openxmlformats.org/officeDocument/2006/relationships/notesSlide" Target="../notesSlides/notesSlide10.xml"/><Relationship Id="rId1" Type="http://schemas.openxmlformats.org/officeDocument/2006/relationships/slideLayout" Target="../slideLayouts/slideLayout18.xml"/></Relationships>
</file>

<file path=ppt/slides/_rels/slide11.xml.rels><?xml version="1.0" encoding="UTF-8" standalone="yes"?>
<Relationships xmlns="http://schemas.openxmlformats.org/package/2006/relationships"><Relationship Id="rId2" Type="http://schemas.openxmlformats.org/officeDocument/2006/relationships/notesSlide" Target="../notesSlides/notesSlide11.xml"/><Relationship Id="rId1" Type="http://schemas.openxmlformats.org/officeDocument/2006/relationships/slideLayout" Target="../slideLayouts/slideLayout21.xml"/></Relationships>
</file>

<file path=ppt/slides/_rels/slide12.xml.rels><?xml version="1.0" encoding="UTF-8" standalone="yes"?>
<Relationships xmlns="http://schemas.openxmlformats.org/package/2006/relationships"><Relationship Id="rId2" Type="http://schemas.openxmlformats.org/officeDocument/2006/relationships/notesSlide" Target="../notesSlides/notesSlide12.xml"/><Relationship Id="rId1" Type="http://schemas.openxmlformats.org/officeDocument/2006/relationships/slideLayout" Target="../slideLayouts/slideLayout22.xml"/></Relationships>
</file>

<file path=ppt/slides/_rels/slide13.xml.rels><?xml version="1.0" encoding="UTF-8" standalone="yes"?>
<Relationships xmlns="http://schemas.openxmlformats.org/package/2006/relationships"><Relationship Id="rId2" Type="http://schemas.openxmlformats.org/officeDocument/2006/relationships/notesSlide" Target="../notesSlides/notesSlide13.xml"/><Relationship Id="rId1" Type="http://schemas.openxmlformats.org/officeDocument/2006/relationships/slideLayout" Target="../slideLayouts/slideLayout23.xml"/></Relationships>
</file>

<file path=ppt/slides/_rels/slide14.xml.rels><?xml version="1.0" encoding="UTF-8" standalone="yes"?>
<Relationships xmlns="http://schemas.openxmlformats.org/package/2006/relationships"><Relationship Id="rId2" Type="http://schemas.openxmlformats.org/officeDocument/2006/relationships/notesSlide" Target="../notesSlides/notesSlide14.xml"/><Relationship Id="rId1" Type="http://schemas.openxmlformats.org/officeDocument/2006/relationships/slideLayout" Target="../slideLayouts/slideLayout24.xml"/></Relationships>
</file>

<file path=ppt/slides/_rels/slide15.xml.rels><?xml version="1.0" encoding="UTF-8" standalone="yes"?>
<Relationships xmlns="http://schemas.openxmlformats.org/package/2006/relationships"><Relationship Id="rId2" Type="http://schemas.openxmlformats.org/officeDocument/2006/relationships/notesSlide" Target="../notesSlides/notesSlide15.xml"/><Relationship Id="rId1" Type="http://schemas.openxmlformats.org/officeDocument/2006/relationships/slideLayout" Target="../slideLayouts/slideLayout8.xml"/></Relationships>
</file>

<file path=ppt/slides/_rels/slide16.xml.rels><?xml version="1.0" encoding="UTF-8" standalone="yes"?>
<Relationships xmlns="http://schemas.openxmlformats.org/package/2006/relationships"><Relationship Id="rId2" Type="http://schemas.openxmlformats.org/officeDocument/2006/relationships/notesSlide" Target="../notesSlides/notesSlide16.xml"/><Relationship Id="rId1" Type="http://schemas.openxmlformats.org/officeDocument/2006/relationships/slideLayout" Target="../slideLayouts/slideLayout9.xml"/></Relationships>
</file>

<file path=ppt/slides/_rels/slide17.xml.rels><?xml version="1.0" encoding="UTF-8" standalone="yes"?>
<Relationships xmlns="http://schemas.openxmlformats.org/package/2006/relationships"><Relationship Id="rId2" Type="http://schemas.openxmlformats.org/officeDocument/2006/relationships/notesSlide" Target="../notesSlides/notesSlide17.xml"/><Relationship Id="rId1" Type="http://schemas.openxmlformats.org/officeDocument/2006/relationships/slideLayout" Target="../slideLayouts/slideLayout10.xml"/></Relationships>
</file>

<file path=ppt/slides/_rels/slide18.xml.rels><?xml version="1.0" encoding="UTF-8" standalone="yes"?>
<Relationships xmlns="http://schemas.openxmlformats.org/package/2006/relationships"><Relationship Id="rId2" Type="http://schemas.openxmlformats.org/officeDocument/2006/relationships/notesSlide" Target="../notesSlides/notesSlide18.xml"/><Relationship Id="rId1" Type="http://schemas.openxmlformats.org/officeDocument/2006/relationships/slideLayout" Target="../slideLayouts/slideLayout12.xml"/></Relationships>
</file>

<file path=ppt/slides/_rels/slide19.xml.rels><?xml version="1.0" encoding="UTF-8" standalone="yes"?>
<Relationships xmlns="http://schemas.openxmlformats.org/package/2006/relationships"><Relationship Id="rId2" Type="http://schemas.openxmlformats.org/officeDocument/2006/relationships/notesSlide" Target="../notesSlides/notesSlide19.xml"/><Relationship Id="rId1" Type="http://schemas.openxmlformats.org/officeDocument/2006/relationships/slideLayout" Target="../slideLayouts/slideLayout13.xml"/></Relationships>
</file>

<file path=ppt/slides/_rels/slide20.xml.rels><?xml version="1.0" encoding="UTF-8" standalone="yes"?>
<Relationships xmlns="http://schemas.openxmlformats.org/package/2006/relationships"><Relationship Id="rId2" Type="http://schemas.openxmlformats.org/officeDocument/2006/relationships/notesSlide" Target="../notesSlides/notesSlide20.xml"/><Relationship Id="rId1" Type="http://schemas.openxmlformats.org/officeDocument/2006/relationships/slideLayout" Target="../slideLayouts/slideLayout15.xml"/></Relationships>
</file>

<file path=ppt/slides/_rels/slide21.xml.rels><?xml version="1.0" encoding="UTF-8" standalone="yes"?>
<Relationships xmlns="http://schemas.openxmlformats.org/package/2006/relationships"><Relationship Id="rId2" Type="http://schemas.openxmlformats.org/officeDocument/2006/relationships/notesSlide" Target="../notesSlides/notesSlide21.xml"/><Relationship Id="rId1" Type="http://schemas.openxmlformats.org/officeDocument/2006/relationships/slideLayout" Target="../slideLayouts/slideLayout11.xml"/></Relationships>
</file>

<file path=ppt/slides/_rels/slide22.xml.rels><?xml version="1.0" encoding="UTF-8" standalone="yes"?>
<Relationships xmlns="http://schemas.openxmlformats.org/package/2006/relationships"><Relationship Id="rId2" Type="http://schemas.openxmlformats.org/officeDocument/2006/relationships/notesSlide" Target="../notesSlides/notesSlide22.xml"/><Relationship Id="rId1" Type="http://schemas.openxmlformats.org/officeDocument/2006/relationships/slideLayout" Target="../slideLayouts/slideLayout16.xml"/></Relationships>
</file>

<file path=ppt/slides/_rels/slide23.xml.rels><?xml version="1.0" encoding="UTF-8" standalone="yes"?>
<Relationships xmlns="http://schemas.openxmlformats.org/package/2006/relationships"><Relationship Id="rId2" Type="http://schemas.openxmlformats.org/officeDocument/2006/relationships/notesSlide" Target="../notesSlides/notesSlide23.xml"/><Relationship Id="rId1" Type="http://schemas.openxmlformats.org/officeDocument/2006/relationships/slideLayout" Target="../slideLayouts/slideLayout17.xml"/></Relationships>
</file>

<file path=ppt/slides/_rels/slide24.xml.rels><?xml version="1.0" encoding="UTF-8" standalone="yes"?>
<Relationships xmlns="http://schemas.openxmlformats.org/package/2006/relationships"><Relationship Id="rId2" Type="http://schemas.openxmlformats.org/officeDocument/2006/relationships/notesSlide" Target="../notesSlides/notesSlide24.xml"/><Relationship Id="rId1" Type="http://schemas.openxmlformats.org/officeDocument/2006/relationships/slideLayout" Target="../slideLayouts/slideLayout7.xml"/></Relationships>
</file>

<file path=ppt/slides/_rels/slide25.xml.rels><?xml version="1.0" encoding="UTF-8" standalone="yes"?>
<Relationships xmlns="http://schemas.openxmlformats.org/package/2006/relationships"><Relationship Id="rId2" Type="http://schemas.openxmlformats.org/officeDocument/2006/relationships/notesSlide" Target="../notesSlides/notesSlide25.xml"/><Relationship Id="rId1" Type="http://schemas.openxmlformats.org/officeDocument/2006/relationships/slideLayout" Target="../slideLayouts/slideLayout28.xml"/></Relationships>
</file>

<file path=ppt/slides/_rels/slide26.xml.rels><?xml version="1.0" encoding="UTF-8" standalone="yes"?>
<Relationships xmlns="http://schemas.openxmlformats.org/package/2006/relationships"><Relationship Id="rId2" Type="http://schemas.openxmlformats.org/officeDocument/2006/relationships/notesSlide" Target="../notesSlides/notesSlide26.xml"/><Relationship Id="rId1" Type="http://schemas.openxmlformats.org/officeDocument/2006/relationships/slideLayout" Target="../slideLayouts/slideLayout29.xml"/></Relationships>
</file>

<file path=ppt/slides/_rels/slide27.xml.rels><?xml version="1.0" encoding="UTF-8" standalone="yes"?>
<Relationships xmlns="http://schemas.openxmlformats.org/package/2006/relationships"><Relationship Id="rId2" Type="http://schemas.openxmlformats.org/officeDocument/2006/relationships/notesSlide" Target="../notesSlides/notesSlide27.xml"/><Relationship Id="rId1" Type="http://schemas.openxmlformats.org/officeDocument/2006/relationships/slideLayout" Target="../slideLayouts/slideLayout30.xml"/></Relationships>
</file>

<file path=ppt/slides/_rels/slide28.xml.rels><?xml version="1.0" encoding="UTF-8" standalone="yes"?>
<Relationships xmlns="http://schemas.openxmlformats.org/package/2006/relationships"><Relationship Id="rId2" Type="http://schemas.openxmlformats.org/officeDocument/2006/relationships/notesSlide" Target="../notesSlides/notesSlide28.xml"/><Relationship Id="rId1" Type="http://schemas.openxmlformats.org/officeDocument/2006/relationships/slideLayout" Target="../slideLayouts/slideLayout31.xml"/></Relationships>
</file>

<file path=ppt/slides/_rels/slide29.xml.rels><?xml version="1.0" encoding="UTF-8" standalone="yes"?>
<Relationships xmlns="http://schemas.openxmlformats.org/package/2006/relationships"><Relationship Id="rId2" Type="http://schemas.openxmlformats.org/officeDocument/2006/relationships/notesSlide" Target="../notesSlides/notesSlide29.xml"/><Relationship Id="rId1" Type="http://schemas.openxmlformats.org/officeDocument/2006/relationships/slideLayout" Target="../slideLayouts/slideLayout32.xml"/></Relationships>
</file>

<file path=ppt/slides/_rels/slide30.xml.rels><?xml version="1.0" encoding="UTF-8" standalone="yes"?>
<Relationships xmlns="http://schemas.openxmlformats.org/package/2006/relationships"><Relationship Id="rId2" Type="http://schemas.openxmlformats.org/officeDocument/2006/relationships/notesSlide" Target="../notesSlides/notesSlide30.xml"/><Relationship Id="rId1" Type="http://schemas.openxmlformats.org/officeDocument/2006/relationships/slideLayout" Target="../slideLayouts/slideLayout33.xml"/></Relationships>
</file>

<file path=ppt/slides/_rels/slide31.xml.rels><?xml version="1.0" encoding="UTF-8" standalone="yes"?>
<Relationships xmlns="http://schemas.openxmlformats.org/package/2006/relationships"><Relationship Id="rId2" Type="http://schemas.openxmlformats.org/officeDocument/2006/relationships/notesSlide" Target="../notesSlides/notesSlide31.xml"/><Relationship Id="rId1" Type="http://schemas.openxmlformats.org/officeDocument/2006/relationships/slideLayout" Target="../slideLayouts/slideLayout34.xml"/></Relationships>
</file>

<file path=ppt/slides/_rels/slide32.xml.rels><?xml version="1.0" encoding="UTF-8" standalone="yes"?>
<Relationships xmlns="http://schemas.openxmlformats.org/package/2006/relationships"><Relationship Id="rId2" Type="http://schemas.openxmlformats.org/officeDocument/2006/relationships/notesSlide" Target="../notesSlides/notesSlide32.xml"/><Relationship Id="rId1" Type="http://schemas.openxmlformats.org/officeDocument/2006/relationships/slideLayout" Target="../slideLayouts/slideLayout35.xml"/></Relationships>
</file>

<file path=ppt/slides/_rels/slide33.xml.rels><?xml version="1.0" encoding="UTF-8" standalone="yes"?>
<Relationships xmlns="http://schemas.openxmlformats.org/package/2006/relationships"><Relationship Id="rId2" Type="http://schemas.openxmlformats.org/officeDocument/2006/relationships/notesSlide" Target="../notesSlides/notesSlide33.xml"/><Relationship Id="rId1" Type="http://schemas.openxmlformats.org/officeDocument/2006/relationships/slideLayout" Target="../slideLayouts/slideLayout36.xml"/></Relationships>
</file>

<file path=ppt/slides/_rels/slide34.xml.rels><?xml version="1.0" encoding="UTF-8" standalone="yes"?>
<Relationships xmlns="http://schemas.openxmlformats.org/package/2006/relationships"><Relationship Id="rId2" Type="http://schemas.openxmlformats.org/officeDocument/2006/relationships/notesSlide" Target="../notesSlides/notesSlide34.xml"/><Relationship Id="rId1" Type="http://schemas.openxmlformats.org/officeDocument/2006/relationships/slideLayout" Target="../slideLayouts/slideLayout37.xml"/></Relationships>
</file>

<file path=ppt/slides/_rels/slide35.xml.rels><?xml version="1.0" encoding="UTF-8" standalone="yes"?>
<Relationships xmlns="http://schemas.openxmlformats.org/package/2006/relationships"><Relationship Id="rId2" Type="http://schemas.openxmlformats.org/officeDocument/2006/relationships/notesSlide" Target="../notesSlides/notesSlide35.xml"/><Relationship Id="rId1" Type="http://schemas.openxmlformats.org/officeDocument/2006/relationships/slideLayout" Target="../slideLayouts/slideLayout38.xml"/></Relationships>
</file>

<file path=ppt/slides/_rels/slide36.xml.rels><?xml version="1.0" encoding="UTF-8" standalone="yes"?>
<Relationships xmlns="http://schemas.openxmlformats.org/package/2006/relationships"><Relationship Id="rId2" Type="http://schemas.openxmlformats.org/officeDocument/2006/relationships/notesSlide" Target="../notesSlides/notesSlide36.xml"/><Relationship Id="rId1" Type="http://schemas.openxmlformats.org/officeDocument/2006/relationships/slideLayout" Target="../slideLayouts/slideLayout39.xml"/></Relationships>
</file>

<file path=ppt/slides/_rels/slide37.xml.rels><?xml version="1.0" encoding="UTF-8" standalone="yes"?>
<Relationships xmlns="http://schemas.openxmlformats.org/package/2006/relationships"><Relationship Id="rId2" Type="http://schemas.openxmlformats.org/officeDocument/2006/relationships/notesSlide" Target="../notesSlides/notesSlide37.xml"/><Relationship Id="rId1" Type="http://schemas.openxmlformats.org/officeDocument/2006/relationships/slideLayout" Target="../slideLayouts/slideLayout40.xml"/></Relationships>
</file>

<file path=ppt/slides/_rels/slide38.xml.rels><?xml version="1.0" encoding="UTF-8" standalone="yes"?>
<Relationships xmlns="http://schemas.openxmlformats.org/package/2006/relationships"><Relationship Id="rId2" Type="http://schemas.openxmlformats.org/officeDocument/2006/relationships/notesSlide" Target="../notesSlides/notesSlide38.xml"/><Relationship Id="rId1" Type="http://schemas.openxmlformats.org/officeDocument/2006/relationships/slideLayout" Target="../slideLayouts/slideLayout41.xml"/></Relationships>
</file>

<file path=ppt/slides/_rels/slide39.xml.rels><?xml version="1.0" encoding="UTF-8" standalone="yes"?>
<Relationships xmlns="http://schemas.openxmlformats.org/package/2006/relationships"><Relationship Id="rId2" Type="http://schemas.openxmlformats.org/officeDocument/2006/relationships/notesSlide" Target="../notesSlides/notesSlide39.xml"/><Relationship Id="rId1" Type="http://schemas.openxmlformats.org/officeDocument/2006/relationships/slideLayout" Target="../slideLayouts/slideLayout42.xml"/></Relationships>
</file>

<file path=ppt/slides/_rels/slide40.xml.rels><?xml version="1.0" encoding="UTF-8" standalone="yes"?>
<Relationships xmlns="http://schemas.openxmlformats.org/package/2006/relationships"><Relationship Id="rId2" Type="http://schemas.openxmlformats.org/officeDocument/2006/relationships/notesSlide" Target="../notesSlides/notesSlide40.xml"/><Relationship Id="rId1" Type="http://schemas.openxmlformats.org/officeDocument/2006/relationships/slideLayout" Target="../slideLayouts/slideLayout43.xml"/></Relationships>
</file>

<file path=ppt/slides/_rels/slide41.xml.rels><?xml version="1.0" encoding="UTF-8" standalone="yes"?>
<Relationships xmlns="http://schemas.openxmlformats.org/package/2006/relationships"><Relationship Id="rId2" Type="http://schemas.openxmlformats.org/officeDocument/2006/relationships/notesSlide" Target="../notesSlides/notesSlide41.xml"/><Relationship Id="rId1" Type="http://schemas.openxmlformats.org/officeDocument/2006/relationships/slideLayout" Target="../slideLayouts/slideLayout44.xml"/></Relationships>
</file>

<file path=ppt/slides/_rels/slide42.xml.rels><?xml version="1.0" encoding="UTF-8" standalone="yes"?>
<Relationships xmlns="http://schemas.openxmlformats.org/package/2006/relationships"><Relationship Id="rId2" Type="http://schemas.openxmlformats.org/officeDocument/2006/relationships/notesSlide" Target="../notesSlides/notesSlide42.xml"/><Relationship Id="rId1" Type="http://schemas.openxmlformats.org/officeDocument/2006/relationships/slideLayout" Target="../slideLayouts/slideLayout45.xml"/></Relationships>
</file>

<file path=ppt/slides/_rels/slide43.xml.rels><?xml version="1.0" encoding="UTF-8" standalone="yes"?>
<Relationships xmlns="http://schemas.openxmlformats.org/package/2006/relationships"><Relationship Id="rId2" Type="http://schemas.openxmlformats.org/officeDocument/2006/relationships/notesSlide" Target="../notesSlides/notesSlide43.xml"/><Relationship Id="rId1" Type="http://schemas.openxmlformats.org/officeDocument/2006/relationships/slideLayout" Target="../slideLayouts/slideLayout7.xml"/></Relationships>
</file>

<file path=ppt/slides/_rels/slide44.xml.rels><?xml version="1.0" encoding="UTF-8" standalone="yes"?>
<Relationships xmlns="http://schemas.openxmlformats.org/package/2006/relationships"><Relationship Id="rId2" Type="http://schemas.openxmlformats.org/officeDocument/2006/relationships/notesSlide" Target="../notesSlides/notesSlide44.xml"/><Relationship Id="rId1" Type="http://schemas.openxmlformats.org/officeDocument/2006/relationships/slideLayout" Target="../slideLayouts/slideLayout46.xml"/></Relationships>
</file>

<file path=ppt/slides/_rels/slide45.xml.rels><?xml version="1.0" encoding="UTF-8" standalone="yes"?>
<Relationships xmlns="http://schemas.openxmlformats.org/package/2006/relationships"><Relationship Id="rId2" Type="http://schemas.openxmlformats.org/officeDocument/2006/relationships/notesSlide" Target="../notesSlides/notesSlide45.xml"/><Relationship Id="rId1" Type="http://schemas.openxmlformats.org/officeDocument/2006/relationships/slideLayout" Target="../slideLayouts/slideLayout47.xml"/></Relationships>
</file>

<file path=ppt/slides/_rels/slide46.xml.rels><?xml version="1.0" encoding="UTF-8" standalone="yes"?>
<Relationships xmlns="http://schemas.openxmlformats.org/package/2006/relationships"><Relationship Id="rId2" Type="http://schemas.openxmlformats.org/officeDocument/2006/relationships/notesSlide" Target="../notesSlides/notesSlide46.xml"/><Relationship Id="rId1" Type="http://schemas.openxmlformats.org/officeDocument/2006/relationships/slideLayout" Target="../slideLayouts/slideLayout48.xml"/></Relationships>
</file>

<file path=ppt/slides/_rels/slide47.xml.rels><?xml version="1.0" encoding="UTF-8" standalone="yes"?>
<Relationships xmlns="http://schemas.openxmlformats.org/package/2006/relationships"><Relationship Id="rId2" Type="http://schemas.openxmlformats.org/officeDocument/2006/relationships/notesSlide" Target="../notesSlides/notesSlide47.xml"/><Relationship Id="rId1" Type="http://schemas.openxmlformats.org/officeDocument/2006/relationships/slideLayout" Target="../slideLayouts/slideLayout49.xml"/></Relationships>
</file>

<file path=ppt/slides/_rels/slide48.xml.rels><?xml version="1.0" encoding="UTF-8" standalone="yes"?>
<Relationships xmlns="http://schemas.openxmlformats.org/package/2006/relationships"><Relationship Id="rId2" Type="http://schemas.openxmlformats.org/officeDocument/2006/relationships/notesSlide" Target="../notesSlides/notesSlide48.xml"/><Relationship Id="rId1" Type="http://schemas.openxmlformats.org/officeDocument/2006/relationships/slideLayout" Target="../slideLayouts/slideLayout50.xml"/></Relationships>
</file>

<file path=ppt/slides/_rels/slide49.xml.rels><?xml version="1.0" encoding="UTF-8" standalone="yes"?>
<Relationships xmlns="http://schemas.openxmlformats.org/package/2006/relationships"><Relationship Id="rId2" Type="http://schemas.openxmlformats.org/officeDocument/2006/relationships/notesSlide" Target="../notesSlides/notesSlide49.xml"/><Relationship Id="rId1" Type="http://schemas.openxmlformats.org/officeDocument/2006/relationships/slideLayout" Target="../slideLayouts/slideLayout51.xml"/></Relationships>
</file>

<file path=ppt/slides/_rels/slide50.xml.rels><?xml version="1.0" encoding="UTF-8" standalone="yes"?>
<Relationships xmlns="http://schemas.openxmlformats.org/package/2006/relationships"><Relationship Id="rId2" Type="http://schemas.openxmlformats.org/officeDocument/2006/relationships/notesSlide" Target="../notesSlides/notesSlide50.xml"/><Relationship Id="rId1" Type="http://schemas.openxmlformats.org/officeDocument/2006/relationships/slideLayout" Target="../slideLayouts/slideLayout53.xml"/></Relationships>
</file>

<file path=ppt/slides/_rels/slide51.xml.rels><?xml version="1.0" encoding="UTF-8" standalone="yes"?>
<Relationships xmlns="http://schemas.openxmlformats.org/package/2006/relationships"><Relationship Id="rId2" Type="http://schemas.openxmlformats.org/officeDocument/2006/relationships/notesSlide" Target="../notesSlides/notesSlide51.xml"/><Relationship Id="rId1" Type="http://schemas.openxmlformats.org/officeDocument/2006/relationships/slideLayout" Target="../slideLayouts/slideLayout52.xml"/></Relationships>
</file>

<file path=ppt/slides/_rels/slide52.xml.rels><?xml version="1.0" encoding="UTF-8" standalone="yes"?>
<Relationships xmlns="http://schemas.openxmlformats.org/package/2006/relationships"><Relationship Id="rId2" Type="http://schemas.openxmlformats.org/officeDocument/2006/relationships/notesSlide" Target="../notesSlides/notesSlide52.xml"/><Relationship Id="rId1" Type="http://schemas.openxmlformats.org/officeDocument/2006/relationships/slideLayout" Target="../slideLayouts/slideLayout55.xml"/></Relationships>
</file>

<file path=ppt/slides/_rels/slide53.xml.rels><?xml version="1.0" encoding="UTF-8" standalone="yes"?>
<Relationships xmlns="http://schemas.openxmlformats.org/package/2006/relationships"><Relationship Id="rId2" Type="http://schemas.openxmlformats.org/officeDocument/2006/relationships/notesSlide" Target="../notesSlides/notesSlide53.xml"/><Relationship Id="rId1" Type="http://schemas.openxmlformats.org/officeDocument/2006/relationships/slideLayout" Target="../slideLayouts/slideLayout56.xml"/></Relationships>
</file>

<file path=ppt/slides/_rels/slide54.xml.rels><?xml version="1.0" encoding="UTF-8" standalone="yes"?>
<Relationships xmlns="http://schemas.openxmlformats.org/package/2006/relationships"><Relationship Id="rId2" Type="http://schemas.openxmlformats.org/officeDocument/2006/relationships/notesSlide" Target="../notesSlides/notesSlide54.xml"/><Relationship Id="rId1" Type="http://schemas.openxmlformats.org/officeDocument/2006/relationships/slideLayout" Target="../slideLayouts/slideLayout54.xml"/></Relationships>
</file>

<file path=ppt/slides/_rels/slide55.xml.rels><?xml version="1.0" encoding="UTF-8" standalone="yes"?>
<Relationships xmlns="http://schemas.openxmlformats.org/package/2006/relationships"><Relationship Id="rId2" Type="http://schemas.openxmlformats.org/officeDocument/2006/relationships/notesSlide" Target="../notesSlides/notesSlide55.xml"/><Relationship Id="rId1" Type="http://schemas.openxmlformats.org/officeDocument/2006/relationships/slideLayout" Target="../slideLayouts/slideLayout57.xml"/></Relationships>
</file>

<file path=ppt/slides/_rels/slide56.xml.rels><?xml version="1.0" encoding="UTF-8" standalone="yes"?>
<Relationships xmlns="http://schemas.openxmlformats.org/package/2006/relationships"><Relationship Id="rId2" Type="http://schemas.openxmlformats.org/officeDocument/2006/relationships/notesSlide" Target="../notesSlides/notesSlide56.xml"/><Relationship Id="rId1" Type="http://schemas.openxmlformats.org/officeDocument/2006/relationships/slideLayout" Target="../slideLayouts/slideLayout58.xml"/></Relationships>
</file>

<file path=ppt/slides/_rels/slide57.xml.rels><?xml version="1.0" encoding="UTF-8" standalone="yes"?>
<Relationships xmlns="http://schemas.openxmlformats.org/package/2006/relationships"><Relationship Id="rId2" Type="http://schemas.openxmlformats.org/officeDocument/2006/relationships/notesSlide" Target="../notesSlides/notesSlide57.xml"/><Relationship Id="rId1" Type="http://schemas.openxmlformats.org/officeDocument/2006/relationships/slideLayout" Target="../slideLayouts/slideLayout7.xml"/></Relationships>
</file>

<file path=ppt/slides/_rels/slide58.xml.rels><?xml version="1.0" encoding="UTF-8" standalone="yes"?>
<Relationships xmlns="http://schemas.openxmlformats.org/package/2006/relationships"><Relationship Id="rId2" Type="http://schemas.openxmlformats.org/officeDocument/2006/relationships/notesSlide" Target="../notesSlides/notesSlide58.xml"/><Relationship Id="rId1" Type="http://schemas.openxmlformats.org/officeDocument/2006/relationships/slideLayout" Target="../slideLayouts/slideLayout59.xml"/></Relationships>
</file>

<file path=ppt/slides/_rels/slide59.xml.rels><?xml version="1.0" encoding="UTF-8" standalone="yes"?>
<Relationships xmlns="http://schemas.openxmlformats.org/package/2006/relationships"><Relationship Id="rId2" Type="http://schemas.openxmlformats.org/officeDocument/2006/relationships/notesSlide" Target="../notesSlides/notesSlide59.xml"/><Relationship Id="rId1" Type="http://schemas.openxmlformats.org/officeDocument/2006/relationships/slideLayout" Target="../slideLayouts/slideLayout60.xml"/></Relationships>
</file>

<file path=ppt/slides/_rels/slide60.xml.rels><?xml version="1.0" encoding="UTF-8" standalone="yes"?>
<Relationships xmlns="http://schemas.openxmlformats.org/package/2006/relationships"><Relationship Id="rId2" Type="http://schemas.openxmlformats.org/officeDocument/2006/relationships/notesSlide" Target="../notesSlides/notesSlide60.xml"/><Relationship Id="rId1" Type="http://schemas.openxmlformats.org/officeDocument/2006/relationships/slideLayout" Target="../slideLayouts/slideLayout61.xml"/></Relationships>
</file>

<file path=ppt/slides/_rels/slide61.xml.rels><?xml version="1.0" encoding="UTF-8" standalone="yes"?>
<Relationships xmlns="http://schemas.openxmlformats.org/package/2006/relationships"><Relationship Id="rId2" Type="http://schemas.openxmlformats.org/officeDocument/2006/relationships/notesSlide" Target="../notesSlides/notesSlide61.xml"/><Relationship Id="rId1" Type="http://schemas.openxmlformats.org/officeDocument/2006/relationships/slideLayout" Target="../slideLayouts/slideLayout62.xml"/></Relationships>
</file>

<file path=ppt/slides/_rels/slide62.xml.rels><?xml version="1.0" encoding="UTF-8" standalone="yes"?>
<Relationships xmlns="http://schemas.openxmlformats.org/package/2006/relationships"><Relationship Id="rId2" Type="http://schemas.openxmlformats.org/officeDocument/2006/relationships/notesSlide" Target="../notesSlides/notesSlide62.xml"/><Relationship Id="rId1" Type="http://schemas.openxmlformats.org/officeDocument/2006/relationships/slideLayout" Target="../slideLayouts/slideLayout63.xml"/></Relationships>
</file>

<file path=ppt/slides/_rels/slide63.xml.rels><?xml version="1.0" encoding="UTF-8" standalone="yes"?>
<Relationships xmlns="http://schemas.openxmlformats.org/package/2006/relationships"><Relationship Id="rId2" Type="http://schemas.openxmlformats.org/officeDocument/2006/relationships/notesSlide" Target="../notesSlides/notesSlide63.xml"/><Relationship Id="rId1" Type="http://schemas.openxmlformats.org/officeDocument/2006/relationships/slideLayout" Target="../slideLayouts/slideLayout64.xml"/></Relationships>
</file>

<file path=ppt/slides/_rels/slide64.xml.rels><?xml version="1.0" encoding="UTF-8" standalone="yes"?>
<Relationships xmlns="http://schemas.openxmlformats.org/package/2006/relationships"><Relationship Id="rId2" Type="http://schemas.openxmlformats.org/officeDocument/2006/relationships/notesSlide" Target="../notesSlides/notesSlide64.xml"/><Relationship Id="rId1" Type="http://schemas.openxmlformats.org/officeDocument/2006/relationships/slideLayout" Target="../slideLayouts/slideLayout65.xml"/></Relationships>
</file>

<file path=ppt/slides/_rels/slide65.xml.rels><?xml version="1.0" encoding="UTF-8" standalone="yes"?>
<Relationships xmlns="http://schemas.openxmlformats.org/package/2006/relationships"><Relationship Id="rId2" Type="http://schemas.openxmlformats.org/officeDocument/2006/relationships/notesSlide" Target="../notesSlides/notesSlide65.xml"/><Relationship Id="rId1" Type="http://schemas.openxmlformats.org/officeDocument/2006/relationships/slideLayout" Target="../slideLayouts/slideLayout65.xml"/></Relationships>
</file>

<file path=ppt/slides/_rels/slide66.xml.rels><?xml version="1.0" encoding="UTF-8" standalone="yes"?>
<Relationships xmlns="http://schemas.openxmlformats.org/package/2006/relationships"><Relationship Id="rId2" Type="http://schemas.openxmlformats.org/officeDocument/2006/relationships/notesSlide" Target="../notesSlides/notesSlide66.xml"/><Relationship Id="rId1" Type="http://schemas.openxmlformats.org/officeDocument/2006/relationships/slideLayout" Target="../slideLayouts/slideLayout66.xml"/></Relationships>
</file>

<file path=ppt/slides/_rels/slide67.xml.rels><?xml version="1.0" encoding="UTF-8" standalone="yes"?>
<Relationships xmlns="http://schemas.openxmlformats.org/package/2006/relationships"><Relationship Id="rId2" Type="http://schemas.openxmlformats.org/officeDocument/2006/relationships/notesSlide" Target="../notesSlides/notesSlide67.xml"/><Relationship Id="rId1" Type="http://schemas.openxmlformats.org/officeDocument/2006/relationships/slideLayout" Target="../slideLayouts/slideLayout67.xml"/></Relationships>
</file>

<file path=ppt/slides/_rels/slide68.xml.rels><?xml version="1.0" encoding="UTF-8" standalone="yes"?>
<Relationships xmlns="http://schemas.openxmlformats.org/package/2006/relationships"><Relationship Id="rId2" Type="http://schemas.openxmlformats.org/officeDocument/2006/relationships/notesSlide" Target="../notesSlides/notesSlide68.xml"/><Relationship Id="rId1" Type="http://schemas.openxmlformats.org/officeDocument/2006/relationships/slideLayout" Target="../slideLayouts/slideLayout68.xml"/></Relationships>
</file>

<file path=ppt/slides/_rels/slide69.xml.rels><?xml version="1.0" encoding="UTF-8" standalone="yes"?>
<Relationships xmlns="http://schemas.openxmlformats.org/package/2006/relationships"><Relationship Id="rId2" Type="http://schemas.openxmlformats.org/officeDocument/2006/relationships/notesSlide" Target="../notesSlides/notesSlide69.xml"/><Relationship Id="rId1" Type="http://schemas.openxmlformats.org/officeDocument/2006/relationships/slideLayout" Target="../slideLayouts/slideLayout69.xml"/></Relationships>
</file>

<file path=ppt/slides/_rels/slide70.xml.rels><?xml version="1.0" encoding="UTF-8" standalone="yes"?>
<Relationships xmlns="http://schemas.openxmlformats.org/package/2006/relationships"><Relationship Id="rId2" Type="http://schemas.openxmlformats.org/officeDocument/2006/relationships/notesSlide" Target="../notesSlides/notesSlide70.xml"/><Relationship Id="rId1" Type="http://schemas.openxmlformats.org/officeDocument/2006/relationships/slideLayout" Target="../slideLayouts/slideLayout70.xml"/></Relationships>
</file>

<file path=ppt/slides/_rels/slide71.xml.rels><?xml version="1.0" encoding="UTF-8" standalone="yes"?>
<Relationships xmlns="http://schemas.openxmlformats.org/package/2006/relationships"><Relationship Id="rId2" Type="http://schemas.openxmlformats.org/officeDocument/2006/relationships/notesSlide" Target="../notesSlides/notesSlide71.xml"/><Relationship Id="rId1" Type="http://schemas.openxmlformats.org/officeDocument/2006/relationships/slideLayout" Target="../slideLayouts/slideLayout7.xml"/></Relationships>
</file>

<file path=ppt/slides/_rels/slide72.xml.rels><?xml version="1.0" encoding="UTF-8" standalone="yes"?>
<Relationships xmlns="http://schemas.openxmlformats.org/package/2006/relationships"><Relationship Id="rId2" Type="http://schemas.openxmlformats.org/officeDocument/2006/relationships/notesSlide" Target="../notesSlides/notesSlide72.xml"/><Relationship Id="rId1" Type="http://schemas.openxmlformats.org/officeDocument/2006/relationships/slideLayout" Target="../slideLayouts/slideLayout71.xml"/></Relationships>
</file>

<file path=ppt/slides/_rels/slide73.xml.rels><?xml version="1.0" encoding="UTF-8" standalone="yes"?>
<Relationships xmlns="http://schemas.openxmlformats.org/package/2006/relationships"><Relationship Id="rId2" Type="http://schemas.openxmlformats.org/officeDocument/2006/relationships/notesSlide" Target="../notesSlides/notesSlide73.xml"/><Relationship Id="rId1" Type="http://schemas.openxmlformats.org/officeDocument/2006/relationships/slideLayout" Target="../slideLayouts/slideLayout72.xml"/></Relationships>
</file>

<file path=ppt/slides/_rels/slide74.xml.rels><?xml version="1.0" encoding="UTF-8" standalone="yes"?>
<Relationships xmlns="http://schemas.openxmlformats.org/package/2006/relationships"><Relationship Id="rId2" Type="http://schemas.openxmlformats.org/officeDocument/2006/relationships/notesSlide" Target="../notesSlides/notesSlide74.xml"/><Relationship Id="rId1" Type="http://schemas.openxmlformats.org/officeDocument/2006/relationships/slideLayout" Target="../slideLayouts/slideLayout73.xml"/></Relationships>
</file>

<file path=ppt/slides/_rels/slide75.xml.rels><?xml version="1.0" encoding="UTF-8" standalone="yes"?>
<Relationships xmlns="http://schemas.openxmlformats.org/package/2006/relationships"><Relationship Id="rId2" Type="http://schemas.openxmlformats.org/officeDocument/2006/relationships/notesSlide" Target="../notesSlides/notesSlide75.xml"/><Relationship Id="rId1" Type="http://schemas.openxmlformats.org/officeDocument/2006/relationships/slideLayout" Target="../slideLayouts/slideLayout74.xml"/></Relationships>
</file>

<file path=ppt/slides/_rels/slide76.xml.rels><?xml version="1.0" encoding="UTF-8" standalone="yes"?>
<Relationships xmlns="http://schemas.openxmlformats.org/package/2006/relationships"><Relationship Id="rId2" Type="http://schemas.openxmlformats.org/officeDocument/2006/relationships/notesSlide" Target="../notesSlides/notesSlide76.xml"/><Relationship Id="rId1" Type="http://schemas.openxmlformats.org/officeDocument/2006/relationships/slideLayout" Target="../slideLayouts/slideLayout75.xml"/></Relationships>
</file>

<file path=ppt/slides/_rels/slide77.xml.rels><?xml version="1.0" encoding="UTF-8" standalone="yes"?>
<Relationships xmlns="http://schemas.openxmlformats.org/package/2006/relationships"><Relationship Id="rId2" Type="http://schemas.openxmlformats.org/officeDocument/2006/relationships/notesSlide" Target="../notesSlides/notesSlide77.xml"/><Relationship Id="rId1" Type="http://schemas.openxmlformats.org/officeDocument/2006/relationships/slideLayout" Target="../slideLayouts/slideLayout76.xml"/></Relationships>
</file>

<file path=ppt/slides/_rels/slide78.xml.rels><?xml version="1.0" encoding="UTF-8" standalone="yes"?>
<Relationships xmlns="http://schemas.openxmlformats.org/package/2006/relationships"><Relationship Id="rId2" Type="http://schemas.openxmlformats.org/officeDocument/2006/relationships/notesSlide" Target="../notesSlides/notesSlide78.xml"/><Relationship Id="rId1" Type="http://schemas.openxmlformats.org/officeDocument/2006/relationships/slideLayout" Target="../slideLayouts/slideLayout7.xml"/></Relationships>
</file>

<file path=ppt/slides/_rels/slide79.xml.rels><?xml version="1.0" encoding="UTF-8" standalone="yes"?>
<Relationships xmlns="http://schemas.openxmlformats.org/package/2006/relationships"><Relationship Id="rId2" Type="http://schemas.openxmlformats.org/officeDocument/2006/relationships/notesSlide" Target="../notesSlides/notesSlide79.xml"/><Relationship Id="rId1" Type="http://schemas.openxmlformats.org/officeDocument/2006/relationships/slideLayout" Target="../slideLayouts/slideLayout77.xml"/></Relationships>
</file>

<file path=ppt/slides/_rels/slide80.xml.rels><?xml version="1.0" encoding="UTF-8" standalone="yes"?>
<Relationships xmlns="http://schemas.openxmlformats.org/package/2006/relationships"><Relationship Id="rId2" Type="http://schemas.openxmlformats.org/officeDocument/2006/relationships/notesSlide" Target="../notesSlides/notesSlide80.xml"/><Relationship Id="rId1" Type="http://schemas.openxmlformats.org/officeDocument/2006/relationships/slideLayout" Target="../slideLayouts/slideLayout78.xml"/></Relationships>
</file>

<file path=ppt/slides/_rels/slide81.xml.rels><?xml version="1.0" encoding="UTF-8" standalone="yes"?>
<Relationships xmlns="http://schemas.openxmlformats.org/package/2006/relationships"><Relationship Id="rId2" Type="http://schemas.openxmlformats.org/officeDocument/2006/relationships/notesSlide" Target="../notesSlides/notesSlide81.xml"/><Relationship Id="rId1" Type="http://schemas.openxmlformats.org/officeDocument/2006/relationships/slideLayout" Target="../slideLayouts/slideLayout79.xml"/></Relationships>
</file>

<file path=ppt/slides/_rels/slide82.xml.rels><?xml version="1.0" encoding="UTF-8" standalone="yes"?>
<Relationships xmlns="http://schemas.openxmlformats.org/package/2006/relationships"><Relationship Id="rId2" Type="http://schemas.openxmlformats.org/officeDocument/2006/relationships/notesSlide" Target="../notesSlides/notesSlide82.xml"/><Relationship Id="rId1" Type="http://schemas.openxmlformats.org/officeDocument/2006/relationships/slideLayout" Target="../slideLayouts/slideLayout80.xml"/></Relationships>
</file>

<file path=ppt/slides/_rels/slide83.xml.rels><?xml version="1.0" encoding="UTF-8" standalone="yes"?>
<Relationships xmlns="http://schemas.openxmlformats.org/package/2006/relationships"><Relationship Id="rId2" Type="http://schemas.openxmlformats.org/officeDocument/2006/relationships/notesSlide" Target="../notesSlides/notesSlide83.xml"/><Relationship Id="rId1" Type="http://schemas.openxmlformats.org/officeDocument/2006/relationships/slideLayout" Target="../slideLayouts/slideLayout81.xml"/></Relationships>
</file>

<file path=ppt/slides/_rels/slide84.xml.rels><?xml version="1.0" encoding="UTF-8" standalone="yes"?>
<Relationships xmlns="http://schemas.openxmlformats.org/package/2006/relationships"><Relationship Id="rId2" Type="http://schemas.openxmlformats.org/officeDocument/2006/relationships/notesSlide" Target="../notesSlides/notesSlide84.xml"/><Relationship Id="rId1" Type="http://schemas.openxmlformats.org/officeDocument/2006/relationships/slideLayout" Target="../slideLayouts/slideLayout82.xml"/></Relationships>
</file>

<file path=ppt/slides/_rels/slide85.xml.rels><?xml version="1.0" encoding="UTF-8" standalone="yes"?>
<Relationships xmlns="http://schemas.openxmlformats.org/package/2006/relationships"><Relationship Id="rId2" Type="http://schemas.openxmlformats.org/officeDocument/2006/relationships/notesSlide" Target="../notesSlides/notesSlide85.xml"/><Relationship Id="rId1" Type="http://schemas.openxmlformats.org/officeDocument/2006/relationships/slideLayout" Target="../slideLayouts/slideLayout83.xml"/></Relationships>
</file>

<file path=ppt/slides/_rels/slide86.xml.rels><?xml version="1.0" encoding="UTF-8" standalone="yes"?>
<Relationships xmlns="http://schemas.openxmlformats.org/package/2006/relationships"><Relationship Id="rId2" Type="http://schemas.openxmlformats.org/officeDocument/2006/relationships/notesSlide" Target="../notesSlides/notesSlide86.xml"/><Relationship Id="rId1" Type="http://schemas.openxmlformats.org/officeDocument/2006/relationships/slideLayout" Target="../slideLayouts/slideLayout84.xml"/></Relationships>
</file>

<file path=ppt/slides/_rels/slide87.xml.rels><?xml version="1.0" encoding="UTF-8" standalone="yes"?>
<Relationships xmlns="http://schemas.openxmlformats.org/package/2006/relationships"><Relationship Id="rId3" Type="http://schemas.openxmlformats.org/officeDocument/2006/relationships/hyperlink" Target="https://www.showeet.com/" TargetMode="External"/><Relationship Id="rId2" Type="http://schemas.openxmlformats.org/officeDocument/2006/relationships/notesSlide" Target="../notesSlides/notesSlide87.xml"/><Relationship Id="rId1" Type="http://schemas.openxmlformats.org/officeDocument/2006/relationships/slideLayout" Target="../slideLayouts/slideLayout85.xml"/><Relationship Id="rId6" Type="http://schemas.openxmlformats.org/officeDocument/2006/relationships/hyperlink" Target="http://twitter.com/showeet" TargetMode="External"/><Relationship Id="rId5" Type="http://schemas.openxmlformats.org/officeDocument/2006/relationships/hyperlink" Target="http://pinterest.com/showeet/pins" TargetMode="External"/><Relationship Id="rId4" Type="http://schemas.openxmlformats.org/officeDocument/2006/relationships/hyperlink" Target="http://www.facebook.com/showeetcom" TargetMode="Externa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p:cNvSpPr>
            <a:spLocks noGrp="1"/>
          </p:cNvSpPr>
          <p:nvPr>
            <p:ph type="ctrTitle"/>
          </p:nvPr>
        </p:nvSpPr>
        <p:spPr/>
        <p:txBody>
          <a:bodyPr/>
          <a:lstStyle/>
          <a:p>
            <a:r>
              <a:rPr lang="en-US" noProof="1"/>
              <a:t>Ōkī</a:t>
            </a:r>
          </a:p>
        </p:txBody>
      </p:sp>
      <p:sp>
        <p:nvSpPr>
          <p:cNvPr id="3" name="Subtitle 2"/>
          <p:cNvSpPr>
            <a:spLocks noGrp="1"/>
          </p:cNvSpPr>
          <p:nvPr>
            <p:ph type="subTitle" idx="1"/>
          </p:nvPr>
        </p:nvSpPr>
        <p:spPr/>
        <p:txBody>
          <a:bodyPr/>
          <a:lstStyle/>
          <a:p>
            <a:r>
              <a:rPr lang="en-US" dirty="0"/>
              <a:t>Free Multipurpose Presentation Template</a:t>
            </a:r>
          </a:p>
        </p:txBody>
      </p:sp>
      <p:sp>
        <p:nvSpPr>
          <p:cNvPr id="15" name="Freeform: Shape 14"/>
          <p:cNvSpPr/>
          <p:nvPr/>
        </p:nvSpPr>
        <p:spPr>
          <a:xfrm>
            <a:off x="886521" y="1645725"/>
            <a:ext cx="861090" cy="1197488"/>
          </a:xfrm>
          <a:custGeom>
            <a:avLst/>
            <a:gdLst>
              <a:gd name="connsiteX0" fmla="*/ 264319 w 516582"/>
              <a:gd name="connsiteY0" fmla="*/ 123676 h 718393"/>
              <a:gd name="connsiteX1" fmla="*/ 375493 w 516582"/>
              <a:gd name="connsiteY1" fmla="*/ 142875 h 718393"/>
              <a:gd name="connsiteX2" fmla="*/ 454298 w 516582"/>
              <a:gd name="connsiteY2" fmla="*/ 198909 h 718393"/>
              <a:gd name="connsiteX3" fmla="*/ 501179 w 516582"/>
              <a:gd name="connsiteY3" fmla="*/ 289992 h 718393"/>
              <a:gd name="connsiteX4" fmla="*/ 516582 w 516582"/>
              <a:gd name="connsiteY4" fmla="*/ 414337 h 718393"/>
              <a:gd name="connsiteX5" fmla="*/ 500063 w 516582"/>
              <a:gd name="connsiteY5" fmla="*/ 540693 h 718393"/>
              <a:gd name="connsiteX6" fmla="*/ 450726 w 516582"/>
              <a:gd name="connsiteY6" fmla="*/ 636464 h 718393"/>
              <a:gd name="connsiteX7" fmla="*/ 368350 w 516582"/>
              <a:gd name="connsiteY7" fmla="*/ 697185 h 718393"/>
              <a:gd name="connsiteX8" fmla="*/ 252710 w 516582"/>
              <a:gd name="connsiteY8" fmla="*/ 718393 h 718393"/>
              <a:gd name="connsiteX9" fmla="*/ 139973 w 516582"/>
              <a:gd name="connsiteY9" fmla="*/ 698971 h 718393"/>
              <a:gd name="connsiteX10" fmla="*/ 61392 w 516582"/>
              <a:gd name="connsiteY10" fmla="*/ 642491 h 718393"/>
              <a:gd name="connsiteX11" fmla="*/ 15181 w 516582"/>
              <a:gd name="connsiteY11" fmla="*/ 550515 h 718393"/>
              <a:gd name="connsiteX12" fmla="*/ 0 w 516582"/>
              <a:gd name="connsiteY12" fmla="*/ 424160 h 718393"/>
              <a:gd name="connsiteX13" fmla="*/ 16520 w 516582"/>
              <a:gd name="connsiteY13" fmla="*/ 300037 h 718393"/>
              <a:gd name="connsiteX14" fmla="*/ 66080 w 516582"/>
              <a:gd name="connsiteY14" fmla="*/ 205159 h 718393"/>
              <a:gd name="connsiteX15" fmla="*/ 148679 w 516582"/>
              <a:gd name="connsiteY15" fmla="*/ 144884 h 718393"/>
              <a:gd name="connsiteX16" fmla="*/ 264319 w 516582"/>
              <a:gd name="connsiteY16" fmla="*/ 123676 h 718393"/>
              <a:gd name="connsiteX17" fmla="*/ 138858 w 516582"/>
              <a:gd name="connsiteY17" fmla="*/ 0 h 718393"/>
              <a:gd name="connsiteX18" fmla="*/ 382638 w 516582"/>
              <a:gd name="connsiteY18" fmla="*/ 0 h 718393"/>
              <a:gd name="connsiteX19" fmla="*/ 388442 w 516582"/>
              <a:gd name="connsiteY19" fmla="*/ 1786 h 718393"/>
              <a:gd name="connsiteX20" fmla="*/ 393131 w 516582"/>
              <a:gd name="connsiteY20" fmla="*/ 7144 h 718393"/>
              <a:gd name="connsiteX21" fmla="*/ 395809 w 516582"/>
              <a:gd name="connsiteY21" fmla="*/ 16297 h 718393"/>
              <a:gd name="connsiteX22" fmla="*/ 396479 w 516582"/>
              <a:gd name="connsiteY22" fmla="*/ 29468 h 718393"/>
              <a:gd name="connsiteX23" fmla="*/ 395809 w 516582"/>
              <a:gd name="connsiteY23" fmla="*/ 42639 h 718393"/>
              <a:gd name="connsiteX24" fmla="*/ 393131 w 516582"/>
              <a:gd name="connsiteY24" fmla="*/ 52015 h 718393"/>
              <a:gd name="connsiteX25" fmla="*/ 388442 w 516582"/>
              <a:gd name="connsiteY25" fmla="*/ 57596 h 718393"/>
              <a:gd name="connsiteX26" fmla="*/ 382638 w 516582"/>
              <a:gd name="connsiteY26" fmla="*/ 59382 h 718393"/>
              <a:gd name="connsiteX27" fmla="*/ 138858 w 516582"/>
              <a:gd name="connsiteY27" fmla="*/ 59382 h 718393"/>
              <a:gd name="connsiteX28" fmla="*/ 132384 w 516582"/>
              <a:gd name="connsiteY28" fmla="*/ 57596 h 718393"/>
              <a:gd name="connsiteX29" fmla="*/ 127696 w 516582"/>
              <a:gd name="connsiteY29" fmla="*/ 52015 h 718393"/>
              <a:gd name="connsiteX30" fmla="*/ 125017 w 516582"/>
              <a:gd name="connsiteY30" fmla="*/ 42639 h 718393"/>
              <a:gd name="connsiteX31" fmla="*/ 124124 w 516582"/>
              <a:gd name="connsiteY31" fmla="*/ 29468 h 718393"/>
              <a:gd name="connsiteX32" fmla="*/ 125017 w 516582"/>
              <a:gd name="connsiteY32" fmla="*/ 16520 h 718393"/>
              <a:gd name="connsiteX33" fmla="*/ 127696 w 516582"/>
              <a:gd name="connsiteY33" fmla="*/ 7144 h 718393"/>
              <a:gd name="connsiteX34" fmla="*/ 132384 w 516582"/>
              <a:gd name="connsiteY34" fmla="*/ 1786 h 718393"/>
              <a:gd name="connsiteX35" fmla="*/ 138858 w 516582"/>
              <a:gd name="connsiteY35" fmla="*/ 0 h 71839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Lst>
            <a:rect l="l" t="t" r="r" b="b"/>
            <a:pathLst>
              <a:path w="516582" h="718393">
                <a:moveTo>
                  <a:pt x="264319" y="123676"/>
                </a:moveTo>
                <a:cubicBezTo>
                  <a:pt x="306884" y="123676"/>
                  <a:pt x="343942" y="130076"/>
                  <a:pt x="375493" y="142875"/>
                </a:cubicBezTo>
                <a:cubicBezTo>
                  <a:pt x="407045" y="155674"/>
                  <a:pt x="433313" y="174352"/>
                  <a:pt x="454298" y="198909"/>
                </a:cubicBezTo>
                <a:cubicBezTo>
                  <a:pt x="475283" y="223465"/>
                  <a:pt x="490910" y="253826"/>
                  <a:pt x="501179" y="289992"/>
                </a:cubicBezTo>
                <a:cubicBezTo>
                  <a:pt x="511448" y="326157"/>
                  <a:pt x="516582" y="367605"/>
                  <a:pt x="516582" y="414337"/>
                </a:cubicBezTo>
                <a:cubicBezTo>
                  <a:pt x="516582" y="461069"/>
                  <a:pt x="511076" y="503188"/>
                  <a:pt x="500063" y="540693"/>
                </a:cubicBezTo>
                <a:cubicBezTo>
                  <a:pt x="489049" y="578197"/>
                  <a:pt x="472604" y="610121"/>
                  <a:pt x="450726" y="636464"/>
                </a:cubicBezTo>
                <a:cubicBezTo>
                  <a:pt x="428848" y="662806"/>
                  <a:pt x="401389" y="683047"/>
                  <a:pt x="368350" y="697185"/>
                </a:cubicBezTo>
                <a:cubicBezTo>
                  <a:pt x="335310" y="711324"/>
                  <a:pt x="296763" y="718393"/>
                  <a:pt x="252710" y="718393"/>
                </a:cubicBezTo>
                <a:cubicBezTo>
                  <a:pt x="209252" y="718393"/>
                  <a:pt x="171673" y="711919"/>
                  <a:pt x="139973" y="698971"/>
                </a:cubicBezTo>
                <a:cubicBezTo>
                  <a:pt x="108273" y="686023"/>
                  <a:pt x="82079" y="667197"/>
                  <a:pt x="61392" y="642491"/>
                </a:cubicBezTo>
                <a:cubicBezTo>
                  <a:pt x="40705" y="617786"/>
                  <a:pt x="25301" y="587127"/>
                  <a:pt x="15181" y="550515"/>
                </a:cubicBezTo>
                <a:cubicBezTo>
                  <a:pt x="5060" y="513904"/>
                  <a:pt x="0" y="471785"/>
                  <a:pt x="0" y="424160"/>
                </a:cubicBezTo>
                <a:cubicBezTo>
                  <a:pt x="0" y="378619"/>
                  <a:pt x="5507" y="337244"/>
                  <a:pt x="16520" y="300037"/>
                </a:cubicBezTo>
                <a:cubicBezTo>
                  <a:pt x="27533" y="262830"/>
                  <a:pt x="44053" y="231204"/>
                  <a:pt x="66080" y="205159"/>
                </a:cubicBezTo>
                <a:cubicBezTo>
                  <a:pt x="88106" y="179115"/>
                  <a:pt x="115639" y="159023"/>
                  <a:pt x="148679" y="144884"/>
                </a:cubicBezTo>
                <a:cubicBezTo>
                  <a:pt x="181719" y="130745"/>
                  <a:pt x="220266" y="123676"/>
                  <a:pt x="264319" y="123676"/>
                </a:cubicBezTo>
                <a:close/>
                <a:moveTo>
                  <a:pt x="138858" y="0"/>
                </a:moveTo>
                <a:lnTo>
                  <a:pt x="382638" y="0"/>
                </a:lnTo>
                <a:cubicBezTo>
                  <a:pt x="384722" y="0"/>
                  <a:pt x="386656" y="595"/>
                  <a:pt x="388442" y="1786"/>
                </a:cubicBezTo>
                <a:cubicBezTo>
                  <a:pt x="390228" y="2976"/>
                  <a:pt x="391791" y="4762"/>
                  <a:pt x="393131" y="7144"/>
                </a:cubicBezTo>
                <a:cubicBezTo>
                  <a:pt x="394470" y="9525"/>
                  <a:pt x="395363" y="12576"/>
                  <a:pt x="395809" y="16297"/>
                </a:cubicBezTo>
                <a:cubicBezTo>
                  <a:pt x="396256" y="20017"/>
                  <a:pt x="396479" y="24408"/>
                  <a:pt x="396479" y="29468"/>
                </a:cubicBezTo>
                <a:cubicBezTo>
                  <a:pt x="396479" y="34528"/>
                  <a:pt x="396256" y="38918"/>
                  <a:pt x="395809" y="42639"/>
                </a:cubicBezTo>
                <a:cubicBezTo>
                  <a:pt x="395363" y="46360"/>
                  <a:pt x="394470" y="49485"/>
                  <a:pt x="393131" y="52015"/>
                </a:cubicBezTo>
                <a:cubicBezTo>
                  <a:pt x="391791" y="54545"/>
                  <a:pt x="390228" y="56406"/>
                  <a:pt x="388442" y="57596"/>
                </a:cubicBezTo>
                <a:cubicBezTo>
                  <a:pt x="386656" y="58787"/>
                  <a:pt x="384722" y="59382"/>
                  <a:pt x="382638" y="59382"/>
                </a:cubicBezTo>
                <a:lnTo>
                  <a:pt x="138858" y="59382"/>
                </a:lnTo>
                <a:cubicBezTo>
                  <a:pt x="136476" y="59382"/>
                  <a:pt x="134318" y="58787"/>
                  <a:pt x="132384" y="57596"/>
                </a:cubicBezTo>
                <a:cubicBezTo>
                  <a:pt x="130449" y="56406"/>
                  <a:pt x="128886" y="54545"/>
                  <a:pt x="127696" y="52015"/>
                </a:cubicBezTo>
                <a:cubicBezTo>
                  <a:pt x="126505" y="49485"/>
                  <a:pt x="125612" y="46360"/>
                  <a:pt x="125017" y="42639"/>
                </a:cubicBezTo>
                <a:cubicBezTo>
                  <a:pt x="124421" y="38918"/>
                  <a:pt x="124124" y="34528"/>
                  <a:pt x="124124" y="29468"/>
                </a:cubicBezTo>
                <a:cubicBezTo>
                  <a:pt x="124124" y="24705"/>
                  <a:pt x="124421" y="20389"/>
                  <a:pt x="125017" y="16520"/>
                </a:cubicBezTo>
                <a:cubicBezTo>
                  <a:pt x="125612" y="12650"/>
                  <a:pt x="126505" y="9525"/>
                  <a:pt x="127696" y="7144"/>
                </a:cubicBezTo>
                <a:cubicBezTo>
                  <a:pt x="128886" y="4762"/>
                  <a:pt x="130449" y="2976"/>
                  <a:pt x="132384" y="1786"/>
                </a:cubicBezTo>
                <a:cubicBezTo>
                  <a:pt x="134318" y="595"/>
                  <a:pt x="136476" y="0"/>
                  <a:pt x="138858" y="0"/>
                </a:cubicBezTo>
                <a:close/>
              </a:path>
            </a:pathLst>
          </a:custGeom>
          <a:solidFill>
            <a:schemeClr val="accent2"/>
          </a:solidFill>
          <a:ln>
            <a:noFill/>
          </a:ln>
          <a:effectLst/>
        </p:spPr>
        <p:txBody>
          <a:bodyPr rot="0" spcFirstLastPara="0" vertOverflow="overflow" horzOverflow="overflow" vert="horz" wrap="square" lIns="91440" tIns="45720" rIns="91440" bIns="45720" numCol="1" spcCol="0" rtlCol="0" fromWordArt="0" anchor="t" anchorCtr="0" forceAA="0" compatLnSpc="1">
            <a:prstTxWarp prst="textNoShape">
              <a:avLst/>
            </a:prstTxWarp>
            <a:noAutofit/>
          </a:bodyPr>
          <a:lstStyle/>
          <a:p>
            <a:endParaRPr lang="en-US" sz="7200"/>
          </a:p>
        </p:txBody>
      </p:sp>
      <p:sp>
        <p:nvSpPr>
          <p:cNvPr id="10" name="Rectangle 9"/>
          <p:cNvSpPr/>
          <p:nvPr/>
        </p:nvSpPr>
        <p:spPr>
          <a:xfrm>
            <a:off x="1015060" y="1880332"/>
            <a:ext cx="604012" cy="1015663"/>
          </a:xfrm>
          <a:prstGeom prst="rect">
            <a:avLst/>
          </a:prstGeom>
        </p:spPr>
        <p:txBody>
          <a:bodyPr wrap="square">
            <a:spAutoFit/>
          </a:bodyPr>
          <a:lstStyle/>
          <a:p>
            <a:pPr algn="ctr"/>
            <a:r>
              <a:rPr lang="en-US" sz="6000" spc="120" dirty="0">
                <a:latin typeface="Open Sans Semibold" panose="020B0706030804020204" pitchFamily="34" charset="0"/>
                <a:ea typeface="Open Sans Semibold" panose="020B0706030804020204" pitchFamily="34" charset="0"/>
                <a:cs typeface="Open Sans Semibold" panose="020B0706030804020204" pitchFamily="34" charset="0"/>
              </a:rPr>
              <a:t>Ō</a:t>
            </a:r>
            <a:endParaRPr lang="en-US" sz="3200" dirty="0"/>
          </a:p>
        </p:txBody>
      </p:sp>
      <p:sp>
        <p:nvSpPr>
          <p:cNvPr id="6" name="Footer Placeholder 5"/>
          <p:cNvSpPr>
            <a:spLocks noGrp="1"/>
          </p:cNvSpPr>
          <p:nvPr>
            <p:ph type="ftr" sz="quarter" idx="11"/>
          </p:nvPr>
        </p:nvSpPr>
        <p:spPr/>
        <p:txBody>
          <a:bodyPr/>
          <a:lstStyle/>
          <a:p>
            <a:r>
              <a:rPr lang="en-US" dirty="0"/>
              <a:t>Made with       by Showeet</a:t>
            </a:r>
          </a:p>
        </p:txBody>
      </p:sp>
      <p:sp>
        <p:nvSpPr>
          <p:cNvPr id="12" name="Freeform 290"/>
          <p:cNvSpPr/>
          <p:nvPr/>
        </p:nvSpPr>
        <p:spPr>
          <a:xfrm>
            <a:off x="1695623" y="6473779"/>
            <a:ext cx="152053" cy="130265"/>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sp>
        <p:nvSpPr>
          <p:cNvPr id="5" name="Picture Placeholder 4">
            <a:extLst>
              <a:ext uri="{FF2B5EF4-FFF2-40B4-BE49-F238E27FC236}">
                <a16:creationId xmlns:a16="http://schemas.microsoft.com/office/drawing/2014/main" id="{368D42BD-4745-4D53-890C-4630E73780E9}"/>
              </a:ext>
            </a:extLst>
          </p:cNvPr>
          <p:cNvSpPr>
            <a:spLocks noGrp="1"/>
          </p:cNvSpPr>
          <p:nvPr>
            <p:ph type="pic" sz="quarter" idx="12"/>
          </p:nvPr>
        </p:nvSpPr>
        <p:spPr/>
      </p:sp>
    </p:spTree>
    <p:extLst>
      <p:ext uri="{BB962C8B-B14F-4D97-AF65-F5344CB8AC3E}">
        <p14:creationId xmlns:p14="http://schemas.microsoft.com/office/powerpoint/2010/main" val="3949204772"/>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p:cNvSpPr>
            <a:spLocks noGrp="1"/>
          </p:cNvSpPr>
          <p:nvPr>
            <p:ph type="ctrTitle"/>
          </p:nvPr>
        </p:nvSpPr>
        <p:spPr/>
        <p:txBody>
          <a:bodyPr/>
          <a:lstStyle/>
          <a:p>
            <a:r>
              <a:rPr lang="en-US" noProof="1"/>
              <a:t>Ōkī</a:t>
            </a:r>
          </a:p>
        </p:txBody>
      </p:sp>
      <p:sp>
        <p:nvSpPr>
          <p:cNvPr id="3" name="Subtitle 2"/>
          <p:cNvSpPr>
            <a:spLocks noGrp="1"/>
          </p:cNvSpPr>
          <p:nvPr>
            <p:ph type="subTitle" idx="1"/>
          </p:nvPr>
        </p:nvSpPr>
        <p:spPr/>
        <p:txBody>
          <a:bodyPr/>
          <a:lstStyle/>
          <a:p>
            <a:r>
              <a:rPr lang="en-US" dirty="0"/>
              <a:t>Free Multipurpose Presentation Template</a:t>
            </a:r>
          </a:p>
        </p:txBody>
      </p:sp>
      <p:sp>
        <p:nvSpPr>
          <p:cNvPr id="4" name="Footer Placeholder 3"/>
          <p:cNvSpPr>
            <a:spLocks noGrp="1"/>
          </p:cNvSpPr>
          <p:nvPr>
            <p:ph type="ftr" sz="quarter" idx="11"/>
          </p:nvPr>
        </p:nvSpPr>
        <p:spPr/>
        <p:txBody>
          <a:bodyPr/>
          <a:lstStyle/>
          <a:p>
            <a:r>
              <a:rPr lang="en-US" dirty="0"/>
              <a:t>Made with       by Showeet</a:t>
            </a:r>
          </a:p>
        </p:txBody>
      </p:sp>
      <p:sp>
        <p:nvSpPr>
          <p:cNvPr id="12" name="Freeform: Shape 11">
            <a:extLst>
              <a:ext uri="{FF2B5EF4-FFF2-40B4-BE49-F238E27FC236}">
                <a16:creationId xmlns:a16="http://schemas.microsoft.com/office/drawing/2014/main" id="{EC011639-E8FF-420A-91A2-D55E5D7B2417}"/>
              </a:ext>
            </a:extLst>
          </p:cNvPr>
          <p:cNvSpPr/>
          <p:nvPr/>
        </p:nvSpPr>
        <p:spPr>
          <a:xfrm>
            <a:off x="9505820" y="1645725"/>
            <a:ext cx="861090" cy="1197488"/>
          </a:xfrm>
          <a:custGeom>
            <a:avLst/>
            <a:gdLst>
              <a:gd name="connsiteX0" fmla="*/ 264319 w 516582"/>
              <a:gd name="connsiteY0" fmla="*/ 123676 h 718393"/>
              <a:gd name="connsiteX1" fmla="*/ 375493 w 516582"/>
              <a:gd name="connsiteY1" fmla="*/ 142875 h 718393"/>
              <a:gd name="connsiteX2" fmla="*/ 454298 w 516582"/>
              <a:gd name="connsiteY2" fmla="*/ 198909 h 718393"/>
              <a:gd name="connsiteX3" fmla="*/ 501179 w 516582"/>
              <a:gd name="connsiteY3" fmla="*/ 289992 h 718393"/>
              <a:gd name="connsiteX4" fmla="*/ 516582 w 516582"/>
              <a:gd name="connsiteY4" fmla="*/ 414337 h 718393"/>
              <a:gd name="connsiteX5" fmla="*/ 500063 w 516582"/>
              <a:gd name="connsiteY5" fmla="*/ 540693 h 718393"/>
              <a:gd name="connsiteX6" fmla="*/ 450726 w 516582"/>
              <a:gd name="connsiteY6" fmla="*/ 636464 h 718393"/>
              <a:gd name="connsiteX7" fmla="*/ 368350 w 516582"/>
              <a:gd name="connsiteY7" fmla="*/ 697185 h 718393"/>
              <a:gd name="connsiteX8" fmla="*/ 252710 w 516582"/>
              <a:gd name="connsiteY8" fmla="*/ 718393 h 718393"/>
              <a:gd name="connsiteX9" fmla="*/ 139973 w 516582"/>
              <a:gd name="connsiteY9" fmla="*/ 698971 h 718393"/>
              <a:gd name="connsiteX10" fmla="*/ 61392 w 516582"/>
              <a:gd name="connsiteY10" fmla="*/ 642491 h 718393"/>
              <a:gd name="connsiteX11" fmla="*/ 15181 w 516582"/>
              <a:gd name="connsiteY11" fmla="*/ 550515 h 718393"/>
              <a:gd name="connsiteX12" fmla="*/ 0 w 516582"/>
              <a:gd name="connsiteY12" fmla="*/ 424160 h 718393"/>
              <a:gd name="connsiteX13" fmla="*/ 16520 w 516582"/>
              <a:gd name="connsiteY13" fmla="*/ 300037 h 718393"/>
              <a:gd name="connsiteX14" fmla="*/ 66080 w 516582"/>
              <a:gd name="connsiteY14" fmla="*/ 205159 h 718393"/>
              <a:gd name="connsiteX15" fmla="*/ 148679 w 516582"/>
              <a:gd name="connsiteY15" fmla="*/ 144884 h 718393"/>
              <a:gd name="connsiteX16" fmla="*/ 264319 w 516582"/>
              <a:gd name="connsiteY16" fmla="*/ 123676 h 718393"/>
              <a:gd name="connsiteX17" fmla="*/ 138858 w 516582"/>
              <a:gd name="connsiteY17" fmla="*/ 0 h 718393"/>
              <a:gd name="connsiteX18" fmla="*/ 382638 w 516582"/>
              <a:gd name="connsiteY18" fmla="*/ 0 h 718393"/>
              <a:gd name="connsiteX19" fmla="*/ 388442 w 516582"/>
              <a:gd name="connsiteY19" fmla="*/ 1786 h 718393"/>
              <a:gd name="connsiteX20" fmla="*/ 393131 w 516582"/>
              <a:gd name="connsiteY20" fmla="*/ 7144 h 718393"/>
              <a:gd name="connsiteX21" fmla="*/ 395809 w 516582"/>
              <a:gd name="connsiteY21" fmla="*/ 16297 h 718393"/>
              <a:gd name="connsiteX22" fmla="*/ 396479 w 516582"/>
              <a:gd name="connsiteY22" fmla="*/ 29468 h 718393"/>
              <a:gd name="connsiteX23" fmla="*/ 395809 w 516582"/>
              <a:gd name="connsiteY23" fmla="*/ 42639 h 718393"/>
              <a:gd name="connsiteX24" fmla="*/ 393131 w 516582"/>
              <a:gd name="connsiteY24" fmla="*/ 52015 h 718393"/>
              <a:gd name="connsiteX25" fmla="*/ 388442 w 516582"/>
              <a:gd name="connsiteY25" fmla="*/ 57596 h 718393"/>
              <a:gd name="connsiteX26" fmla="*/ 382638 w 516582"/>
              <a:gd name="connsiteY26" fmla="*/ 59382 h 718393"/>
              <a:gd name="connsiteX27" fmla="*/ 138858 w 516582"/>
              <a:gd name="connsiteY27" fmla="*/ 59382 h 718393"/>
              <a:gd name="connsiteX28" fmla="*/ 132384 w 516582"/>
              <a:gd name="connsiteY28" fmla="*/ 57596 h 718393"/>
              <a:gd name="connsiteX29" fmla="*/ 127696 w 516582"/>
              <a:gd name="connsiteY29" fmla="*/ 52015 h 718393"/>
              <a:gd name="connsiteX30" fmla="*/ 125017 w 516582"/>
              <a:gd name="connsiteY30" fmla="*/ 42639 h 718393"/>
              <a:gd name="connsiteX31" fmla="*/ 124124 w 516582"/>
              <a:gd name="connsiteY31" fmla="*/ 29468 h 718393"/>
              <a:gd name="connsiteX32" fmla="*/ 125017 w 516582"/>
              <a:gd name="connsiteY32" fmla="*/ 16520 h 718393"/>
              <a:gd name="connsiteX33" fmla="*/ 127696 w 516582"/>
              <a:gd name="connsiteY33" fmla="*/ 7144 h 718393"/>
              <a:gd name="connsiteX34" fmla="*/ 132384 w 516582"/>
              <a:gd name="connsiteY34" fmla="*/ 1786 h 718393"/>
              <a:gd name="connsiteX35" fmla="*/ 138858 w 516582"/>
              <a:gd name="connsiteY35" fmla="*/ 0 h 71839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Lst>
            <a:rect l="l" t="t" r="r" b="b"/>
            <a:pathLst>
              <a:path w="516582" h="718393">
                <a:moveTo>
                  <a:pt x="264319" y="123676"/>
                </a:moveTo>
                <a:cubicBezTo>
                  <a:pt x="306884" y="123676"/>
                  <a:pt x="343942" y="130076"/>
                  <a:pt x="375493" y="142875"/>
                </a:cubicBezTo>
                <a:cubicBezTo>
                  <a:pt x="407045" y="155674"/>
                  <a:pt x="433313" y="174352"/>
                  <a:pt x="454298" y="198909"/>
                </a:cubicBezTo>
                <a:cubicBezTo>
                  <a:pt x="475283" y="223465"/>
                  <a:pt x="490910" y="253826"/>
                  <a:pt x="501179" y="289992"/>
                </a:cubicBezTo>
                <a:cubicBezTo>
                  <a:pt x="511448" y="326157"/>
                  <a:pt x="516582" y="367605"/>
                  <a:pt x="516582" y="414337"/>
                </a:cubicBezTo>
                <a:cubicBezTo>
                  <a:pt x="516582" y="461069"/>
                  <a:pt x="511076" y="503188"/>
                  <a:pt x="500063" y="540693"/>
                </a:cubicBezTo>
                <a:cubicBezTo>
                  <a:pt x="489049" y="578197"/>
                  <a:pt x="472604" y="610121"/>
                  <a:pt x="450726" y="636464"/>
                </a:cubicBezTo>
                <a:cubicBezTo>
                  <a:pt x="428848" y="662806"/>
                  <a:pt x="401389" y="683047"/>
                  <a:pt x="368350" y="697185"/>
                </a:cubicBezTo>
                <a:cubicBezTo>
                  <a:pt x="335310" y="711324"/>
                  <a:pt x="296763" y="718393"/>
                  <a:pt x="252710" y="718393"/>
                </a:cubicBezTo>
                <a:cubicBezTo>
                  <a:pt x="209252" y="718393"/>
                  <a:pt x="171673" y="711919"/>
                  <a:pt x="139973" y="698971"/>
                </a:cubicBezTo>
                <a:cubicBezTo>
                  <a:pt x="108273" y="686023"/>
                  <a:pt x="82079" y="667197"/>
                  <a:pt x="61392" y="642491"/>
                </a:cubicBezTo>
                <a:cubicBezTo>
                  <a:pt x="40705" y="617786"/>
                  <a:pt x="25301" y="587127"/>
                  <a:pt x="15181" y="550515"/>
                </a:cubicBezTo>
                <a:cubicBezTo>
                  <a:pt x="5060" y="513904"/>
                  <a:pt x="0" y="471785"/>
                  <a:pt x="0" y="424160"/>
                </a:cubicBezTo>
                <a:cubicBezTo>
                  <a:pt x="0" y="378619"/>
                  <a:pt x="5507" y="337244"/>
                  <a:pt x="16520" y="300037"/>
                </a:cubicBezTo>
                <a:cubicBezTo>
                  <a:pt x="27533" y="262830"/>
                  <a:pt x="44053" y="231204"/>
                  <a:pt x="66080" y="205159"/>
                </a:cubicBezTo>
                <a:cubicBezTo>
                  <a:pt x="88106" y="179115"/>
                  <a:pt x="115639" y="159023"/>
                  <a:pt x="148679" y="144884"/>
                </a:cubicBezTo>
                <a:cubicBezTo>
                  <a:pt x="181719" y="130745"/>
                  <a:pt x="220266" y="123676"/>
                  <a:pt x="264319" y="123676"/>
                </a:cubicBezTo>
                <a:close/>
                <a:moveTo>
                  <a:pt x="138858" y="0"/>
                </a:moveTo>
                <a:lnTo>
                  <a:pt x="382638" y="0"/>
                </a:lnTo>
                <a:cubicBezTo>
                  <a:pt x="384722" y="0"/>
                  <a:pt x="386656" y="595"/>
                  <a:pt x="388442" y="1786"/>
                </a:cubicBezTo>
                <a:cubicBezTo>
                  <a:pt x="390228" y="2976"/>
                  <a:pt x="391791" y="4762"/>
                  <a:pt x="393131" y="7144"/>
                </a:cubicBezTo>
                <a:cubicBezTo>
                  <a:pt x="394470" y="9525"/>
                  <a:pt x="395363" y="12576"/>
                  <a:pt x="395809" y="16297"/>
                </a:cubicBezTo>
                <a:cubicBezTo>
                  <a:pt x="396256" y="20017"/>
                  <a:pt x="396479" y="24408"/>
                  <a:pt x="396479" y="29468"/>
                </a:cubicBezTo>
                <a:cubicBezTo>
                  <a:pt x="396479" y="34528"/>
                  <a:pt x="396256" y="38918"/>
                  <a:pt x="395809" y="42639"/>
                </a:cubicBezTo>
                <a:cubicBezTo>
                  <a:pt x="395363" y="46360"/>
                  <a:pt x="394470" y="49485"/>
                  <a:pt x="393131" y="52015"/>
                </a:cubicBezTo>
                <a:cubicBezTo>
                  <a:pt x="391791" y="54545"/>
                  <a:pt x="390228" y="56406"/>
                  <a:pt x="388442" y="57596"/>
                </a:cubicBezTo>
                <a:cubicBezTo>
                  <a:pt x="386656" y="58787"/>
                  <a:pt x="384722" y="59382"/>
                  <a:pt x="382638" y="59382"/>
                </a:cubicBezTo>
                <a:lnTo>
                  <a:pt x="138858" y="59382"/>
                </a:lnTo>
                <a:cubicBezTo>
                  <a:pt x="136476" y="59382"/>
                  <a:pt x="134318" y="58787"/>
                  <a:pt x="132384" y="57596"/>
                </a:cubicBezTo>
                <a:cubicBezTo>
                  <a:pt x="130449" y="56406"/>
                  <a:pt x="128886" y="54545"/>
                  <a:pt x="127696" y="52015"/>
                </a:cubicBezTo>
                <a:cubicBezTo>
                  <a:pt x="126505" y="49485"/>
                  <a:pt x="125612" y="46360"/>
                  <a:pt x="125017" y="42639"/>
                </a:cubicBezTo>
                <a:cubicBezTo>
                  <a:pt x="124421" y="38918"/>
                  <a:pt x="124124" y="34528"/>
                  <a:pt x="124124" y="29468"/>
                </a:cubicBezTo>
                <a:cubicBezTo>
                  <a:pt x="124124" y="24705"/>
                  <a:pt x="124421" y="20389"/>
                  <a:pt x="125017" y="16520"/>
                </a:cubicBezTo>
                <a:cubicBezTo>
                  <a:pt x="125612" y="12650"/>
                  <a:pt x="126505" y="9525"/>
                  <a:pt x="127696" y="7144"/>
                </a:cubicBezTo>
                <a:cubicBezTo>
                  <a:pt x="128886" y="4762"/>
                  <a:pt x="130449" y="2976"/>
                  <a:pt x="132384" y="1786"/>
                </a:cubicBezTo>
                <a:cubicBezTo>
                  <a:pt x="134318" y="595"/>
                  <a:pt x="136476" y="0"/>
                  <a:pt x="138858" y="0"/>
                </a:cubicBezTo>
                <a:close/>
              </a:path>
            </a:pathLst>
          </a:custGeom>
          <a:solidFill>
            <a:schemeClr val="accent2"/>
          </a:solidFill>
          <a:ln>
            <a:noFill/>
          </a:ln>
          <a:effectLst/>
        </p:spPr>
        <p:txBody>
          <a:bodyPr rot="0" spcFirstLastPara="0" vertOverflow="overflow" horzOverflow="overflow" vert="horz" wrap="square" lIns="91440" tIns="45720" rIns="91440" bIns="45720" numCol="1" spcCol="0" rtlCol="0" fromWordArt="0" anchor="t" anchorCtr="0" forceAA="0" compatLnSpc="1">
            <a:prstTxWarp prst="textNoShape">
              <a:avLst/>
            </a:prstTxWarp>
            <a:noAutofit/>
          </a:bodyPr>
          <a:lstStyle/>
          <a:p>
            <a:endParaRPr lang="en-US" sz="7200"/>
          </a:p>
        </p:txBody>
      </p:sp>
      <p:sp>
        <p:nvSpPr>
          <p:cNvPr id="10" name="Rectangle 9"/>
          <p:cNvSpPr/>
          <p:nvPr/>
        </p:nvSpPr>
        <p:spPr>
          <a:xfrm>
            <a:off x="9634359" y="1880332"/>
            <a:ext cx="604012" cy="1015663"/>
          </a:xfrm>
          <a:prstGeom prst="rect">
            <a:avLst/>
          </a:prstGeom>
        </p:spPr>
        <p:txBody>
          <a:bodyPr wrap="square">
            <a:spAutoFit/>
          </a:bodyPr>
          <a:lstStyle/>
          <a:p>
            <a:pPr algn="ctr"/>
            <a:r>
              <a:rPr lang="en-US" sz="6000" spc="120" dirty="0">
                <a:latin typeface="Open Sans Semibold" panose="020B0706030804020204" pitchFamily="34" charset="0"/>
                <a:ea typeface="Open Sans Semibold" panose="020B0706030804020204" pitchFamily="34" charset="0"/>
                <a:cs typeface="Open Sans Semibold" panose="020B0706030804020204" pitchFamily="34" charset="0"/>
              </a:rPr>
              <a:t>Ō</a:t>
            </a:r>
            <a:endParaRPr lang="en-US" sz="3200" dirty="0"/>
          </a:p>
        </p:txBody>
      </p:sp>
      <p:sp>
        <p:nvSpPr>
          <p:cNvPr id="11" name="Freeform 290"/>
          <p:cNvSpPr/>
          <p:nvPr/>
        </p:nvSpPr>
        <p:spPr>
          <a:xfrm>
            <a:off x="10290883" y="6473779"/>
            <a:ext cx="152053" cy="130265"/>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sp>
        <p:nvSpPr>
          <p:cNvPr id="6" name="Picture Placeholder 5">
            <a:extLst>
              <a:ext uri="{FF2B5EF4-FFF2-40B4-BE49-F238E27FC236}">
                <a16:creationId xmlns:a16="http://schemas.microsoft.com/office/drawing/2014/main" id="{3CF7E678-9887-4EA1-A463-88FA8A82A45E}"/>
              </a:ext>
            </a:extLst>
          </p:cNvPr>
          <p:cNvSpPr>
            <a:spLocks noGrp="1"/>
          </p:cNvSpPr>
          <p:nvPr>
            <p:ph type="pic" sz="quarter" idx="12"/>
          </p:nvPr>
        </p:nvSpPr>
        <p:spPr/>
      </p:sp>
    </p:spTree>
    <p:extLst>
      <p:ext uri="{BB962C8B-B14F-4D97-AF65-F5344CB8AC3E}">
        <p14:creationId xmlns:p14="http://schemas.microsoft.com/office/powerpoint/2010/main" val="1912825854"/>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a:t>Basic Slides</a:t>
            </a:r>
          </a:p>
        </p:txBody>
      </p:sp>
      <p:sp>
        <p:nvSpPr>
          <p:cNvPr id="20" name="Text Placeholder 19"/>
          <p:cNvSpPr>
            <a:spLocks noGrp="1"/>
          </p:cNvSpPr>
          <p:nvPr>
            <p:ph type="body" idx="1"/>
          </p:nvPr>
        </p:nvSpPr>
        <p:spPr/>
        <p:txBody>
          <a:bodyPr/>
          <a:lstStyle/>
          <a:p>
            <a:endParaRPr lang="en-US"/>
          </a:p>
        </p:txBody>
      </p:sp>
      <p:sp>
        <p:nvSpPr>
          <p:cNvPr id="18" name="Date Placeholder 17"/>
          <p:cNvSpPr>
            <a:spLocks noGrp="1"/>
          </p:cNvSpPr>
          <p:nvPr>
            <p:ph type="dt" sz="half" idx="10"/>
          </p:nvPr>
        </p:nvSpPr>
        <p:spPr/>
        <p:txBody>
          <a:bodyPr/>
          <a:lstStyle/>
          <a:p>
            <a:r>
              <a:rPr lang="en-US"/>
              <a:t>Ōkī</a:t>
            </a:r>
          </a:p>
        </p:txBody>
      </p:sp>
      <p:sp>
        <p:nvSpPr>
          <p:cNvPr id="13" name="Freeform: Shape 12"/>
          <p:cNvSpPr/>
          <p:nvPr/>
        </p:nvSpPr>
        <p:spPr>
          <a:xfrm>
            <a:off x="10363896" y="302700"/>
            <a:ext cx="1533251" cy="1197488"/>
          </a:xfrm>
          <a:custGeom>
            <a:avLst/>
            <a:gdLst/>
            <a:ahLst/>
            <a:cxnLst/>
            <a:rect l="l" t="t" r="r" b="b"/>
            <a:pathLst>
              <a:path w="1533251" h="1197488">
                <a:moveTo>
                  <a:pt x="1369912" y="589205"/>
                </a:moveTo>
                <a:lnTo>
                  <a:pt x="1457349" y="589205"/>
                </a:lnTo>
                <a:lnTo>
                  <a:pt x="1457349" y="1000715"/>
                </a:lnTo>
                <a:lnTo>
                  <a:pt x="1369912" y="1000715"/>
                </a:lnTo>
                <a:close/>
                <a:moveTo>
                  <a:pt x="423892" y="518452"/>
                </a:moveTo>
                <a:cubicBezTo>
                  <a:pt x="476726" y="518452"/>
                  <a:pt x="516476" y="535691"/>
                  <a:pt x="543141" y="570170"/>
                </a:cubicBezTo>
                <a:cubicBezTo>
                  <a:pt x="569806" y="604648"/>
                  <a:pt x="583139" y="655250"/>
                  <a:pt x="583139" y="721975"/>
                </a:cubicBezTo>
                <a:cubicBezTo>
                  <a:pt x="583139" y="789691"/>
                  <a:pt x="569682" y="840665"/>
                  <a:pt x="542769" y="874896"/>
                </a:cubicBezTo>
                <a:cubicBezTo>
                  <a:pt x="515856" y="909126"/>
                  <a:pt x="475982" y="926241"/>
                  <a:pt x="423148" y="926241"/>
                </a:cubicBezTo>
                <a:cubicBezTo>
                  <a:pt x="370066" y="926241"/>
                  <a:pt x="330007" y="908940"/>
                  <a:pt x="302970" y="874337"/>
                </a:cubicBezTo>
                <a:cubicBezTo>
                  <a:pt x="275932" y="839735"/>
                  <a:pt x="262414" y="788947"/>
                  <a:pt x="262414" y="721975"/>
                </a:cubicBezTo>
                <a:cubicBezTo>
                  <a:pt x="262414" y="655250"/>
                  <a:pt x="275995" y="604648"/>
                  <a:pt x="303156" y="570170"/>
                </a:cubicBezTo>
                <a:cubicBezTo>
                  <a:pt x="330317" y="535691"/>
                  <a:pt x="370562" y="518452"/>
                  <a:pt x="423892" y="518452"/>
                </a:cubicBezTo>
                <a:close/>
                <a:moveTo>
                  <a:pt x="1295498" y="474236"/>
                </a:moveTo>
                <a:lnTo>
                  <a:pt x="1533251" y="474236"/>
                </a:lnTo>
                <a:lnTo>
                  <a:pt x="1533251" y="538976"/>
                </a:lnTo>
                <a:lnTo>
                  <a:pt x="1295498" y="538976"/>
                </a:lnTo>
                <a:close/>
                <a:moveTo>
                  <a:pt x="423892" y="442178"/>
                </a:moveTo>
                <a:cubicBezTo>
                  <a:pt x="341789" y="442178"/>
                  <a:pt x="278599" y="466238"/>
                  <a:pt x="234323" y="514359"/>
                </a:cubicBezTo>
                <a:cubicBezTo>
                  <a:pt x="190046" y="562480"/>
                  <a:pt x="167908" y="631437"/>
                  <a:pt x="167908" y="721230"/>
                </a:cubicBezTo>
                <a:cubicBezTo>
                  <a:pt x="167908" y="811023"/>
                  <a:pt x="189922" y="880291"/>
                  <a:pt x="233951" y="929032"/>
                </a:cubicBezTo>
                <a:cubicBezTo>
                  <a:pt x="277979" y="977773"/>
                  <a:pt x="341045" y="1002144"/>
                  <a:pt x="423148" y="1002144"/>
                </a:cubicBezTo>
                <a:cubicBezTo>
                  <a:pt x="504260" y="1002144"/>
                  <a:pt x="566953" y="977587"/>
                  <a:pt x="611230" y="928474"/>
                </a:cubicBezTo>
                <a:cubicBezTo>
                  <a:pt x="655506" y="879360"/>
                  <a:pt x="677644" y="810527"/>
                  <a:pt x="677644" y="721975"/>
                </a:cubicBezTo>
                <a:cubicBezTo>
                  <a:pt x="677644" y="633174"/>
                  <a:pt x="655568" y="564341"/>
                  <a:pt x="611416" y="515476"/>
                </a:cubicBezTo>
                <a:cubicBezTo>
                  <a:pt x="567264" y="466610"/>
                  <a:pt x="504756" y="442178"/>
                  <a:pt x="423892" y="442178"/>
                </a:cubicBezTo>
                <a:close/>
                <a:moveTo>
                  <a:pt x="931762" y="421774"/>
                </a:moveTo>
                <a:lnTo>
                  <a:pt x="1018454" y="421774"/>
                </a:lnTo>
                <a:lnTo>
                  <a:pt x="1018454" y="704175"/>
                </a:lnTo>
                <a:lnTo>
                  <a:pt x="1013989" y="783426"/>
                </a:lnTo>
                <a:lnTo>
                  <a:pt x="1016222" y="783426"/>
                </a:lnTo>
                <a:lnTo>
                  <a:pt x="1065707" y="721662"/>
                </a:lnTo>
                <a:lnTo>
                  <a:pt x="1189979" y="589205"/>
                </a:lnTo>
                <a:lnTo>
                  <a:pt x="1290810" y="589205"/>
                </a:lnTo>
                <a:lnTo>
                  <a:pt x="1125238" y="765939"/>
                </a:lnTo>
                <a:lnTo>
                  <a:pt x="1301228" y="1000715"/>
                </a:lnTo>
                <a:lnTo>
                  <a:pt x="1198536" y="1000715"/>
                </a:lnTo>
                <a:lnTo>
                  <a:pt x="1066451" y="820261"/>
                </a:lnTo>
                <a:lnTo>
                  <a:pt x="1018454" y="859701"/>
                </a:lnTo>
                <a:lnTo>
                  <a:pt x="1018454" y="1000715"/>
                </a:lnTo>
                <a:lnTo>
                  <a:pt x="931762" y="1000715"/>
                </a:lnTo>
                <a:close/>
                <a:moveTo>
                  <a:pt x="304458" y="342463"/>
                </a:moveTo>
                <a:lnTo>
                  <a:pt x="304458" y="407203"/>
                </a:lnTo>
                <a:lnTo>
                  <a:pt x="542211" y="407203"/>
                </a:lnTo>
                <a:lnTo>
                  <a:pt x="542211" y="342463"/>
                </a:lnTo>
                <a:close/>
                <a:moveTo>
                  <a:pt x="440593" y="206155"/>
                </a:moveTo>
                <a:cubicBezTo>
                  <a:pt x="511545" y="206155"/>
                  <a:pt x="573317" y="216824"/>
                  <a:pt x="625909" y="238158"/>
                </a:cubicBezTo>
                <a:cubicBezTo>
                  <a:pt x="678503" y="259493"/>
                  <a:pt x="722289" y="290627"/>
                  <a:pt x="757269" y="331561"/>
                </a:cubicBezTo>
                <a:cubicBezTo>
                  <a:pt x="792249" y="372493"/>
                  <a:pt x="818297" y="423102"/>
                  <a:pt x="835415" y="483387"/>
                </a:cubicBezTo>
                <a:cubicBezTo>
                  <a:pt x="852532" y="543671"/>
                  <a:pt x="861090" y="612760"/>
                  <a:pt x="861090" y="690658"/>
                </a:cubicBezTo>
                <a:cubicBezTo>
                  <a:pt x="861090" y="768555"/>
                  <a:pt x="851912" y="838763"/>
                  <a:pt x="833555" y="901280"/>
                </a:cubicBezTo>
                <a:cubicBezTo>
                  <a:pt x="815195" y="963796"/>
                  <a:pt x="787783" y="1017010"/>
                  <a:pt x="751315" y="1060921"/>
                </a:cubicBezTo>
                <a:cubicBezTo>
                  <a:pt x="714846" y="1104830"/>
                  <a:pt x="669075" y="1138570"/>
                  <a:pt x="614002" y="1162137"/>
                </a:cubicBezTo>
                <a:cubicBezTo>
                  <a:pt x="558928" y="1185705"/>
                  <a:pt x="494674" y="1197488"/>
                  <a:pt x="421242" y="1197488"/>
                </a:cubicBezTo>
                <a:cubicBezTo>
                  <a:pt x="348802" y="1197488"/>
                  <a:pt x="286162" y="1186697"/>
                  <a:pt x="233321" y="1165114"/>
                </a:cubicBezTo>
                <a:cubicBezTo>
                  <a:pt x="180480" y="1143531"/>
                  <a:pt x="136817" y="1112150"/>
                  <a:pt x="102334" y="1070967"/>
                </a:cubicBezTo>
                <a:cubicBezTo>
                  <a:pt x="67851" y="1029787"/>
                  <a:pt x="42174" y="978681"/>
                  <a:pt x="25305" y="917653"/>
                </a:cubicBezTo>
                <a:cubicBezTo>
                  <a:pt x="8435" y="856626"/>
                  <a:pt x="0" y="786418"/>
                  <a:pt x="0" y="707032"/>
                </a:cubicBezTo>
                <a:cubicBezTo>
                  <a:pt x="0" y="631119"/>
                  <a:pt x="9180" y="562152"/>
                  <a:pt x="27537" y="500131"/>
                </a:cubicBezTo>
                <a:cubicBezTo>
                  <a:pt x="45895" y="438111"/>
                  <a:pt x="73432" y="385394"/>
                  <a:pt x="110149" y="341979"/>
                </a:cubicBezTo>
                <a:cubicBezTo>
                  <a:pt x="146864" y="298567"/>
                  <a:pt x="192759" y="265075"/>
                  <a:pt x="247833" y="241507"/>
                </a:cubicBezTo>
                <a:cubicBezTo>
                  <a:pt x="302907" y="217939"/>
                  <a:pt x="367161" y="206155"/>
                  <a:pt x="440593" y="206155"/>
                </a:cubicBezTo>
                <a:close/>
                <a:moveTo>
                  <a:pt x="231462" y="0"/>
                </a:moveTo>
                <a:lnTo>
                  <a:pt x="637819" y="0"/>
                </a:lnTo>
                <a:cubicBezTo>
                  <a:pt x="641293" y="0"/>
                  <a:pt x="644517" y="992"/>
                  <a:pt x="647494" y="2977"/>
                </a:cubicBezTo>
                <a:cubicBezTo>
                  <a:pt x="650471" y="4961"/>
                  <a:pt x="653076" y="7938"/>
                  <a:pt x="655310" y="11908"/>
                </a:cubicBezTo>
                <a:cubicBezTo>
                  <a:pt x="657542" y="15877"/>
                  <a:pt x="659030" y="20963"/>
                  <a:pt x="659774" y="27166"/>
                </a:cubicBezTo>
                <a:cubicBezTo>
                  <a:pt x="660519" y="33366"/>
                  <a:pt x="660891" y="40686"/>
                  <a:pt x="660891" y="49120"/>
                </a:cubicBezTo>
                <a:cubicBezTo>
                  <a:pt x="660891" y="57555"/>
                  <a:pt x="660519" y="64872"/>
                  <a:pt x="659774" y="71075"/>
                </a:cubicBezTo>
                <a:cubicBezTo>
                  <a:pt x="659030" y="77277"/>
                  <a:pt x="657542" y="82487"/>
                  <a:pt x="655310" y="86704"/>
                </a:cubicBezTo>
                <a:cubicBezTo>
                  <a:pt x="653076" y="90921"/>
                  <a:pt x="650471" y="94023"/>
                  <a:pt x="647494" y="96007"/>
                </a:cubicBezTo>
                <a:cubicBezTo>
                  <a:pt x="644517" y="97992"/>
                  <a:pt x="641293" y="98984"/>
                  <a:pt x="637819" y="98984"/>
                </a:cubicBezTo>
                <a:lnTo>
                  <a:pt x="231462" y="98984"/>
                </a:lnTo>
                <a:cubicBezTo>
                  <a:pt x="227492" y="98984"/>
                  <a:pt x="223895" y="97992"/>
                  <a:pt x="220671" y="96007"/>
                </a:cubicBezTo>
                <a:cubicBezTo>
                  <a:pt x="217445" y="94023"/>
                  <a:pt x="214840" y="90921"/>
                  <a:pt x="212856" y="86704"/>
                </a:cubicBezTo>
                <a:cubicBezTo>
                  <a:pt x="210871" y="82487"/>
                  <a:pt x="209383" y="77277"/>
                  <a:pt x="208391" y="71075"/>
                </a:cubicBezTo>
                <a:cubicBezTo>
                  <a:pt x="207397" y="64872"/>
                  <a:pt x="206902" y="57555"/>
                  <a:pt x="206902" y="49120"/>
                </a:cubicBezTo>
                <a:cubicBezTo>
                  <a:pt x="206902" y="41181"/>
                  <a:pt x="207397" y="33986"/>
                  <a:pt x="208391" y="27537"/>
                </a:cubicBezTo>
                <a:cubicBezTo>
                  <a:pt x="209383" y="21086"/>
                  <a:pt x="210871" y="15877"/>
                  <a:pt x="212856" y="11908"/>
                </a:cubicBezTo>
                <a:cubicBezTo>
                  <a:pt x="214840" y="7938"/>
                  <a:pt x="217445" y="4961"/>
                  <a:pt x="220671" y="2977"/>
                </a:cubicBezTo>
                <a:cubicBezTo>
                  <a:pt x="223895" y="992"/>
                  <a:pt x="227492" y="0"/>
                  <a:pt x="231462" y="0"/>
                </a:cubicBezTo>
                <a:close/>
              </a:path>
            </a:pathLst>
          </a:custGeom>
          <a:solidFill>
            <a:schemeClr val="bg1">
              <a:lumMod val="95000"/>
            </a:schemeClr>
          </a:solidFill>
          <a:ln>
            <a:noFill/>
          </a:ln>
          <a:effectLst/>
        </p:spPr>
        <p:txBody>
          <a:bodyPr rot="0" spcFirstLastPara="0" vertOverflow="overflow" horzOverflow="overflow" vert="horz" wrap="square" lIns="91440" tIns="45720" rIns="91440" bIns="45720" numCol="1" spcCol="0" rtlCol="0" fromWordArt="0" anchor="t" anchorCtr="0" forceAA="0" compatLnSpc="1">
            <a:prstTxWarp prst="textNoShape">
              <a:avLst/>
            </a:prstTxWarp>
            <a:noAutofit/>
          </a:bodyPr>
          <a:lstStyle/>
          <a:p>
            <a:endParaRPr lang="en-US" sz="7200"/>
          </a:p>
        </p:txBody>
      </p:sp>
      <p:sp>
        <p:nvSpPr>
          <p:cNvPr id="23" name="Footer Placeholder 22"/>
          <p:cNvSpPr>
            <a:spLocks noGrp="1"/>
          </p:cNvSpPr>
          <p:nvPr>
            <p:ph type="ftr" sz="quarter" idx="11"/>
          </p:nvPr>
        </p:nvSpPr>
        <p:spPr/>
        <p:txBody>
          <a:bodyPr/>
          <a:lstStyle/>
          <a:p>
            <a:r>
              <a:rPr lang="en-US" dirty="0"/>
              <a:t>Free Multipurpose Presentation Template – Made with      by Showeet</a:t>
            </a:r>
          </a:p>
        </p:txBody>
      </p:sp>
    </p:spTree>
    <p:extLst>
      <p:ext uri="{BB962C8B-B14F-4D97-AF65-F5344CB8AC3E}">
        <p14:creationId xmlns:p14="http://schemas.microsoft.com/office/powerpoint/2010/main" val="3887244529"/>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Title 5"/>
          <p:cNvSpPr>
            <a:spLocks noGrp="1"/>
          </p:cNvSpPr>
          <p:nvPr>
            <p:ph type="title"/>
          </p:nvPr>
        </p:nvSpPr>
        <p:spPr/>
        <p:txBody>
          <a:bodyPr/>
          <a:lstStyle/>
          <a:p>
            <a:r>
              <a:rPr lang="en-US"/>
              <a:t>Simple Layout Slide</a:t>
            </a:r>
          </a:p>
        </p:txBody>
      </p:sp>
      <p:sp>
        <p:nvSpPr>
          <p:cNvPr id="7" name="Content Placeholder 6"/>
          <p:cNvSpPr>
            <a:spLocks noGrp="1"/>
          </p:cNvSpPr>
          <p:nvPr>
            <p:ph idx="1"/>
          </p:nvPr>
        </p:nvSpPr>
        <p:spPr/>
        <p:txBody>
          <a:bodyPr>
            <a:noAutofit/>
          </a:bodyPr>
          <a:lstStyle/>
          <a:p>
            <a:pPr algn="just"/>
            <a:r>
              <a:rPr lang="en-US" noProof="1"/>
              <a:t>Lorem ipsum dolor sit amet, his volumus suscipit ex, eum ut homero legere audire. Modus dicat explicari sed in, oratio doming tincidunt ea eum, has at denique platonem tincidunt. Eirmod iuvaret mentitum nam et.</a:t>
            </a:r>
          </a:p>
          <a:p>
            <a:pPr algn="just"/>
            <a:r>
              <a:rPr lang="en-US" noProof="1"/>
              <a:t>Usu mundi erroribus percipitur ex, cum an oratio omnesque ullamcorper. Munere prompta accumsan ea vim, gloriatur democritum in eam. Sea quidam virtute, tractatos expetenda eum ne, eu nulla dolore mei. Graece vim ad.</a:t>
            </a:r>
          </a:p>
        </p:txBody>
      </p:sp>
      <p:sp>
        <p:nvSpPr>
          <p:cNvPr id="9" name="Date Placeholder 8"/>
          <p:cNvSpPr>
            <a:spLocks noGrp="1"/>
          </p:cNvSpPr>
          <p:nvPr>
            <p:ph type="dt" sz="half" idx="10"/>
          </p:nvPr>
        </p:nvSpPr>
        <p:spPr/>
        <p:txBody>
          <a:bodyPr/>
          <a:lstStyle/>
          <a:p>
            <a:r>
              <a:rPr lang="en-US"/>
              <a:t>Ōkī</a:t>
            </a:r>
          </a:p>
        </p:txBody>
      </p:sp>
      <p:sp>
        <p:nvSpPr>
          <p:cNvPr id="8" name="Text Placeholder 7"/>
          <p:cNvSpPr>
            <a:spLocks noGrp="1"/>
          </p:cNvSpPr>
          <p:nvPr>
            <p:ph type="body" sz="quarter" idx="13"/>
          </p:nvPr>
        </p:nvSpPr>
        <p:spPr/>
        <p:txBody>
          <a:bodyPr/>
          <a:lstStyle/>
          <a:p>
            <a:r>
              <a:rPr lang="en-US" dirty="0"/>
              <a:t>Insert your subtitle</a:t>
            </a:r>
          </a:p>
        </p:txBody>
      </p:sp>
      <p:sp>
        <p:nvSpPr>
          <p:cNvPr id="2" name="Footer Placeholder 1"/>
          <p:cNvSpPr>
            <a:spLocks noGrp="1"/>
          </p:cNvSpPr>
          <p:nvPr>
            <p:ph type="ftr" sz="quarter" idx="11"/>
          </p:nvPr>
        </p:nvSpPr>
        <p:spPr/>
        <p:txBody>
          <a:bodyPr/>
          <a:lstStyle/>
          <a:p>
            <a:r>
              <a:rPr lang="en-US" dirty="0"/>
              <a:t>Free Multipurpose Presentation Template – Made with      by Showeet</a:t>
            </a:r>
          </a:p>
        </p:txBody>
      </p:sp>
      <p:sp>
        <p:nvSpPr>
          <p:cNvPr id="3" name="Slide Number Placeholder 2"/>
          <p:cNvSpPr>
            <a:spLocks noGrp="1"/>
          </p:cNvSpPr>
          <p:nvPr>
            <p:ph type="sldNum" sz="quarter" idx="12"/>
          </p:nvPr>
        </p:nvSpPr>
        <p:spPr/>
        <p:txBody>
          <a:bodyPr/>
          <a:lstStyle/>
          <a:p>
            <a:fld id="{5F0F63B7-4FB4-4E2A-B819-D713A3D928AD}" type="slidenum">
              <a:rPr lang="en-US" smtClean="0"/>
              <a:t>4</a:t>
            </a:fld>
            <a:endParaRPr lang="en-US"/>
          </a:p>
        </p:txBody>
      </p:sp>
    </p:spTree>
    <p:extLst>
      <p:ext uri="{BB962C8B-B14F-4D97-AF65-F5344CB8AC3E}">
        <p14:creationId xmlns:p14="http://schemas.microsoft.com/office/powerpoint/2010/main" val="2772498025"/>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Title 5"/>
          <p:cNvSpPr>
            <a:spLocks noGrp="1"/>
          </p:cNvSpPr>
          <p:nvPr>
            <p:ph type="title"/>
          </p:nvPr>
        </p:nvSpPr>
        <p:spPr/>
        <p:txBody>
          <a:bodyPr/>
          <a:lstStyle/>
          <a:p>
            <a:r>
              <a:rPr lang="en-US"/>
              <a:t>Layout with 2 Columns</a:t>
            </a:r>
          </a:p>
        </p:txBody>
      </p:sp>
      <p:sp>
        <p:nvSpPr>
          <p:cNvPr id="9" name="Date Placeholder 8"/>
          <p:cNvSpPr>
            <a:spLocks noGrp="1"/>
          </p:cNvSpPr>
          <p:nvPr>
            <p:ph type="dt" sz="half" idx="10"/>
          </p:nvPr>
        </p:nvSpPr>
        <p:spPr/>
        <p:txBody>
          <a:bodyPr/>
          <a:lstStyle/>
          <a:p>
            <a:r>
              <a:rPr lang="en-US"/>
              <a:t>Ōkī</a:t>
            </a:r>
          </a:p>
        </p:txBody>
      </p:sp>
      <p:sp>
        <p:nvSpPr>
          <p:cNvPr id="8" name="Text Placeholder 7"/>
          <p:cNvSpPr>
            <a:spLocks noGrp="1"/>
          </p:cNvSpPr>
          <p:nvPr>
            <p:ph type="body" sz="quarter" idx="13"/>
          </p:nvPr>
        </p:nvSpPr>
        <p:spPr/>
        <p:txBody>
          <a:bodyPr/>
          <a:lstStyle/>
          <a:p>
            <a:r>
              <a:rPr lang="en-US" dirty="0"/>
              <a:t>Insert your subtitle</a:t>
            </a:r>
          </a:p>
        </p:txBody>
      </p:sp>
      <p:sp>
        <p:nvSpPr>
          <p:cNvPr id="2" name="Content Placeholder 1"/>
          <p:cNvSpPr>
            <a:spLocks noGrp="1"/>
          </p:cNvSpPr>
          <p:nvPr>
            <p:ph sz="half" idx="2"/>
          </p:nvPr>
        </p:nvSpPr>
        <p:spPr/>
        <p:txBody>
          <a:bodyPr vert="horz" lIns="0" tIns="91440" rIns="0" bIns="45720" rtlCol="0">
            <a:noAutofit/>
          </a:bodyPr>
          <a:lstStyle/>
          <a:p>
            <a:pPr>
              <a:spcAft>
                <a:spcPts val="2400"/>
              </a:spcAft>
            </a:pPr>
            <a:r>
              <a:rPr lang="en-US" noProof="1"/>
              <a:t>Usu mundi erroribus percipitur ex, cum an oratio omnesque ullamcorper.</a:t>
            </a:r>
          </a:p>
          <a:p>
            <a:pPr>
              <a:spcAft>
                <a:spcPts val="2400"/>
              </a:spcAft>
            </a:pPr>
            <a:r>
              <a:rPr lang="en-US" noProof="1"/>
              <a:t>Munere prompta accumsan ea vim, gloriatur democritum. Sea quidam virtute, tractatos expetenda eum ne, eu nulla dolore mei.</a:t>
            </a:r>
          </a:p>
        </p:txBody>
      </p:sp>
      <p:sp>
        <p:nvSpPr>
          <p:cNvPr id="4" name="Content Placeholder 3"/>
          <p:cNvSpPr>
            <a:spLocks noGrp="1"/>
          </p:cNvSpPr>
          <p:nvPr>
            <p:ph sz="half" idx="1"/>
          </p:nvPr>
        </p:nvSpPr>
        <p:spPr/>
        <p:txBody>
          <a:bodyPr/>
          <a:lstStyle/>
          <a:p>
            <a:pPr>
              <a:spcAft>
                <a:spcPts val="2400"/>
              </a:spcAft>
            </a:pPr>
            <a:r>
              <a:rPr lang="en-US"/>
              <a:t>Lorem ipsum dolor sit amet, his volumus suscipit ex, eum ut homero legere audire.</a:t>
            </a:r>
          </a:p>
          <a:p>
            <a:pPr>
              <a:spcAft>
                <a:spcPts val="2400"/>
              </a:spcAft>
            </a:pPr>
            <a:r>
              <a:rPr lang="en-US"/>
              <a:t>Modus dicat explicari sed in, oratio doming tincidunt ea eum, has at denique platonem tincidunt. Eirmod iuvaret mentitum nam et.</a:t>
            </a:r>
          </a:p>
        </p:txBody>
      </p:sp>
      <p:sp>
        <p:nvSpPr>
          <p:cNvPr id="3" name="Footer Placeholder 2"/>
          <p:cNvSpPr>
            <a:spLocks noGrp="1"/>
          </p:cNvSpPr>
          <p:nvPr>
            <p:ph type="ftr" sz="quarter" idx="11"/>
          </p:nvPr>
        </p:nvSpPr>
        <p:spPr/>
        <p:txBody>
          <a:bodyPr/>
          <a:lstStyle/>
          <a:p>
            <a:r>
              <a:rPr lang="en-US" dirty="0"/>
              <a:t>Free Multipurpose Presentation Template – Made with      by Showeet</a:t>
            </a:r>
          </a:p>
        </p:txBody>
      </p:sp>
      <p:sp>
        <p:nvSpPr>
          <p:cNvPr id="5" name="Slide Number Placeholder 4"/>
          <p:cNvSpPr>
            <a:spLocks noGrp="1"/>
          </p:cNvSpPr>
          <p:nvPr>
            <p:ph type="sldNum" sz="quarter" idx="12"/>
          </p:nvPr>
        </p:nvSpPr>
        <p:spPr/>
        <p:txBody>
          <a:bodyPr/>
          <a:lstStyle/>
          <a:p>
            <a:fld id="{5F0F63B7-4FB4-4E2A-B819-D713A3D928AD}" type="slidenum">
              <a:rPr lang="en-US" smtClean="0"/>
              <a:t>5</a:t>
            </a:fld>
            <a:endParaRPr lang="en-US"/>
          </a:p>
        </p:txBody>
      </p:sp>
    </p:spTree>
    <p:extLst>
      <p:ext uri="{BB962C8B-B14F-4D97-AF65-F5344CB8AC3E}">
        <p14:creationId xmlns:p14="http://schemas.microsoft.com/office/powerpoint/2010/main" val="2530200098"/>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Title 5"/>
          <p:cNvSpPr>
            <a:spLocks noGrp="1"/>
          </p:cNvSpPr>
          <p:nvPr>
            <p:ph type="title"/>
          </p:nvPr>
        </p:nvSpPr>
        <p:spPr/>
        <p:txBody>
          <a:bodyPr/>
          <a:lstStyle/>
          <a:p>
            <a:r>
              <a:rPr lang="en-US" dirty="0"/>
              <a:t>Layout with 3 Columns</a:t>
            </a:r>
          </a:p>
        </p:txBody>
      </p:sp>
      <p:sp>
        <p:nvSpPr>
          <p:cNvPr id="9" name="Date Placeholder 8"/>
          <p:cNvSpPr>
            <a:spLocks noGrp="1"/>
          </p:cNvSpPr>
          <p:nvPr>
            <p:ph type="dt" sz="half" idx="10"/>
          </p:nvPr>
        </p:nvSpPr>
        <p:spPr/>
        <p:txBody>
          <a:bodyPr/>
          <a:lstStyle/>
          <a:p>
            <a:r>
              <a:rPr lang="en-US"/>
              <a:t>Ōkī</a:t>
            </a:r>
          </a:p>
        </p:txBody>
      </p:sp>
      <p:sp>
        <p:nvSpPr>
          <p:cNvPr id="3" name="Footer Placeholder 2"/>
          <p:cNvSpPr>
            <a:spLocks noGrp="1"/>
          </p:cNvSpPr>
          <p:nvPr>
            <p:ph type="ftr" sz="quarter" idx="11"/>
          </p:nvPr>
        </p:nvSpPr>
        <p:spPr/>
        <p:txBody>
          <a:bodyPr/>
          <a:lstStyle/>
          <a:p>
            <a:r>
              <a:rPr lang="en-US" dirty="0"/>
              <a:t>Free Multipurpose Presentation Template – Made with      by Showeet</a:t>
            </a:r>
          </a:p>
        </p:txBody>
      </p:sp>
      <p:sp>
        <p:nvSpPr>
          <p:cNvPr id="5" name="Slide Number Placeholder 4"/>
          <p:cNvSpPr>
            <a:spLocks noGrp="1"/>
          </p:cNvSpPr>
          <p:nvPr>
            <p:ph type="sldNum" sz="quarter" idx="12"/>
          </p:nvPr>
        </p:nvSpPr>
        <p:spPr/>
        <p:txBody>
          <a:bodyPr/>
          <a:lstStyle/>
          <a:p>
            <a:fld id="{5F0F63B7-4FB4-4E2A-B819-D713A3D928AD}" type="slidenum">
              <a:rPr lang="en-US" smtClean="0"/>
              <a:t>6</a:t>
            </a:fld>
            <a:endParaRPr lang="en-US"/>
          </a:p>
        </p:txBody>
      </p:sp>
      <p:sp>
        <p:nvSpPr>
          <p:cNvPr id="8" name="Text Placeholder 7"/>
          <p:cNvSpPr>
            <a:spLocks noGrp="1"/>
          </p:cNvSpPr>
          <p:nvPr>
            <p:ph type="body" sz="quarter" idx="13"/>
          </p:nvPr>
        </p:nvSpPr>
        <p:spPr/>
        <p:txBody>
          <a:bodyPr/>
          <a:lstStyle/>
          <a:p>
            <a:r>
              <a:rPr lang="en-US"/>
              <a:t>Insert your subtitle</a:t>
            </a:r>
          </a:p>
        </p:txBody>
      </p:sp>
      <p:sp>
        <p:nvSpPr>
          <p:cNvPr id="4" name="Content Placeholder 3"/>
          <p:cNvSpPr>
            <a:spLocks noGrp="1"/>
          </p:cNvSpPr>
          <p:nvPr>
            <p:ph sz="half" idx="1"/>
          </p:nvPr>
        </p:nvSpPr>
        <p:spPr/>
        <p:txBody>
          <a:bodyPr>
            <a:noAutofit/>
          </a:bodyPr>
          <a:lstStyle/>
          <a:p>
            <a:pPr>
              <a:spcAft>
                <a:spcPts val="2400"/>
              </a:spcAft>
            </a:pPr>
            <a:r>
              <a:rPr lang="en-US" noProof="1"/>
              <a:t>Lorem ipsum dolor sit amet, his volumus suscipit ex, eum ut homero legere audire.</a:t>
            </a:r>
          </a:p>
          <a:p>
            <a:pPr>
              <a:spcAft>
                <a:spcPts val="2400"/>
              </a:spcAft>
            </a:pPr>
            <a:r>
              <a:rPr lang="en-US" noProof="1"/>
              <a:t>Modus dicat explicari sed in, oratio doming tincidunt ea eum, has at denique platonem tincidunt. Eirmod iuvaret mentitum.</a:t>
            </a:r>
          </a:p>
        </p:txBody>
      </p:sp>
      <p:sp>
        <p:nvSpPr>
          <p:cNvPr id="2" name="Content Placeholder 1"/>
          <p:cNvSpPr>
            <a:spLocks noGrp="1"/>
          </p:cNvSpPr>
          <p:nvPr>
            <p:ph sz="half" idx="2"/>
          </p:nvPr>
        </p:nvSpPr>
        <p:spPr/>
        <p:txBody>
          <a:bodyPr vert="horz" lIns="0" tIns="91440" rIns="0" bIns="45720" rtlCol="0">
            <a:noAutofit/>
          </a:bodyPr>
          <a:lstStyle/>
          <a:p>
            <a:pPr>
              <a:spcAft>
                <a:spcPts val="2400"/>
              </a:spcAft>
            </a:pPr>
            <a:r>
              <a:rPr lang="en-US" noProof="1"/>
              <a:t>Lorem ipsum dolor sit amet, his volumus suscipit ex, eum ut homero legere audire.</a:t>
            </a:r>
          </a:p>
          <a:p>
            <a:pPr>
              <a:spcAft>
                <a:spcPts val="2400"/>
              </a:spcAft>
            </a:pPr>
            <a:r>
              <a:rPr lang="en-US" noProof="1"/>
              <a:t>Modus dicat explicari sed in, oratio doming tincidunt ea eum, has at denique platonem tincidunt. Eirmod iuvaret mentitum.</a:t>
            </a:r>
          </a:p>
        </p:txBody>
      </p:sp>
      <p:sp>
        <p:nvSpPr>
          <p:cNvPr id="7" name="Content Placeholder 6">
            <a:extLst>
              <a:ext uri="{FF2B5EF4-FFF2-40B4-BE49-F238E27FC236}">
                <a16:creationId xmlns:a16="http://schemas.microsoft.com/office/drawing/2014/main" id="{4C402F64-658F-47CD-BAD9-2F4E6BE5A223}"/>
              </a:ext>
            </a:extLst>
          </p:cNvPr>
          <p:cNvSpPr>
            <a:spLocks noGrp="1"/>
          </p:cNvSpPr>
          <p:nvPr>
            <p:ph sz="half" idx="14"/>
          </p:nvPr>
        </p:nvSpPr>
        <p:spPr/>
        <p:txBody>
          <a:bodyPr>
            <a:noAutofit/>
          </a:bodyPr>
          <a:lstStyle/>
          <a:p>
            <a:pPr>
              <a:spcAft>
                <a:spcPts val="2400"/>
              </a:spcAft>
            </a:pPr>
            <a:r>
              <a:rPr lang="en-US" noProof="1"/>
              <a:t>Lorem ipsum dolor sit amet, his volumus suscipit ex, eum ut homero legere audire.</a:t>
            </a:r>
          </a:p>
          <a:p>
            <a:pPr>
              <a:spcAft>
                <a:spcPts val="2400"/>
              </a:spcAft>
            </a:pPr>
            <a:r>
              <a:rPr lang="en-US" noProof="1"/>
              <a:t>Modus dicat explicari sed in, oratio doming tincidunt ea eum, has at denique platonem tincidunt. Eirmod iuvaret mentitum.</a:t>
            </a:r>
          </a:p>
        </p:txBody>
      </p:sp>
    </p:spTree>
    <p:extLst>
      <p:ext uri="{BB962C8B-B14F-4D97-AF65-F5344CB8AC3E}">
        <p14:creationId xmlns:p14="http://schemas.microsoft.com/office/powerpoint/2010/main" val="591006391"/>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a:t>Section Slides</a:t>
            </a:r>
          </a:p>
        </p:txBody>
      </p:sp>
      <p:sp>
        <p:nvSpPr>
          <p:cNvPr id="3" name="Text Placeholder 2"/>
          <p:cNvSpPr>
            <a:spLocks noGrp="1"/>
          </p:cNvSpPr>
          <p:nvPr>
            <p:ph type="body" idx="1"/>
          </p:nvPr>
        </p:nvSpPr>
        <p:spPr/>
        <p:txBody>
          <a:bodyPr/>
          <a:lstStyle/>
          <a:p>
            <a:endParaRPr lang="en-US"/>
          </a:p>
        </p:txBody>
      </p:sp>
      <p:sp>
        <p:nvSpPr>
          <p:cNvPr id="18" name="Date Placeholder 17"/>
          <p:cNvSpPr>
            <a:spLocks noGrp="1"/>
          </p:cNvSpPr>
          <p:nvPr>
            <p:ph type="dt" sz="half" idx="10"/>
          </p:nvPr>
        </p:nvSpPr>
        <p:spPr/>
        <p:txBody>
          <a:bodyPr/>
          <a:lstStyle/>
          <a:p>
            <a:r>
              <a:rPr lang="en-US"/>
              <a:t>Ōkī</a:t>
            </a:r>
          </a:p>
        </p:txBody>
      </p:sp>
      <p:sp>
        <p:nvSpPr>
          <p:cNvPr id="13" name="Freeform: Shape 12"/>
          <p:cNvSpPr/>
          <p:nvPr/>
        </p:nvSpPr>
        <p:spPr>
          <a:xfrm>
            <a:off x="10363896" y="302700"/>
            <a:ext cx="1533251" cy="1197488"/>
          </a:xfrm>
          <a:custGeom>
            <a:avLst/>
            <a:gdLst/>
            <a:ahLst/>
            <a:cxnLst/>
            <a:rect l="l" t="t" r="r" b="b"/>
            <a:pathLst>
              <a:path w="1533251" h="1197488">
                <a:moveTo>
                  <a:pt x="1369912" y="589205"/>
                </a:moveTo>
                <a:lnTo>
                  <a:pt x="1457349" y="589205"/>
                </a:lnTo>
                <a:lnTo>
                  <a:pt x="1457349" y="1000715"/>
                </a:lnTo>
                <a:lnTo>
                  <a:pt x="1369912" y="1000715"/>
                </a:lnTo>
                <a:close/>
                <a:moveTo>
                  <a:pt x="423892" y="518452"/>
                </a:moveTo>
                <a:cubicBezTo>
                  <a:pt x="476726" y="518452"/>
                  <a:pt x="516476" y="535691"/>
                  <a:pt x="543141" y="570170"/>
                </a:cubicBezTo>
                <a:cubicBezTo>
                  <a:pt x="569806" y="604648"/>
                  <a:pt x="583139" y="655250"/>
                  <a:pt x="583139" y="721975"/>
                </a:cubicBezTo>
                <a:cubicBezTo>
                  <a:pt x="583139" y="789691"/>
                  <a:pt x="569682" y="840665"/>
                  <a:pt x="542769" y="874896"/>
                </a:cubicBezTo>
                <a:cubicBezTo>
                  <a:pt x="515856" y="909126"/>
                  <a:pt x="475982" y="926241"/>
                  <a:pt x="423148" y="926241"/>
                </a:cubicBezTo>
                <a:cubicBezTo>
                  <a:pt x="370066" y="926241"/>
                  <a:pt x="330007" y="908940"/>
                  <a:pt x="302970" y="874337"/>
                </a:cubicBezTo>
                <a:cubicBezTo>
                  <a:pt x="275932" y="839735"/>
                  <a:pt x="262414" y="788947"/>
                  <a:pt x="262414" y="721975"/>
                </a:cubicBezTo>
                <a:cubicBezTo>
                  <a:pt x="262414" y="655250"/>
                  <a:pt x="275995" y="604648"/>
                  <a:pt x="303156" y="570170"/>
                </a:cubicBezTo>
                <a:cubicBezTo>
                  <a:pt x="330317" y="535691"/>
                  <a:pt x="370562" y="518452"/>
                  <a:pt x="423892" y="518452"/>
                </a:cubicBezTo>
                <a:close/>
                <a:moveTo>
                  <a:pt x="1295498" y="474236"/>
                </a:moveTo>
                <a:lnTo>
                  <a:pt x="1533251" y="474236"/>
                </a:lnTo>
                <a:lnTo>
                  <a:pt x="1533251" y="538976"/>
                </a:lnTo>
                <a:lnTo>
                  <a:pt x="1295498" y="538976"/>
                </a:lnTo>
                <a:close/>
                <a:moveTo>
                  <a:pt x="423892" y="442178"/>
                </a:moveTo>
                <a:cubicBezTo>
                  <a:pt x="341789" y="442178"/>
                  <a:pt x="278599" y="466238"/>
                  <a:pt x="234323" y="514359"/>
                </a:cubicBezTo>
                <a:cubicBezTo>
                  <a:pt x="190046" y="562480"/>
                  <a:pt x="167908" y="631437"/>
                  <a:pt x="167908" y="721230"/>
                </a:cubicBezTo>
                <a:cubicBezTo>
                  <a:pt x="167908" y="811023"/>
                  <a:pt x="189922" y="880291"/>
                  <a:pt x="233951" y="929032"/>
                </a:cubicBezTo>
                <a:cubicBezTo>
                  <a:pt x="277979" y="977773"/>
                  <a:pt x="341045" y="1002144"/>
                  <a:pt x="423148" y="1002144"/>
                </a:cubicBezTo>
                <a:cubicBezTo>
                  <a:pt x="504260" y="1002144"/>
                  <a:pt x="566953" y="977587"/>
                  <a:pt x="611230" y="928474"/>
                </a:cubicBezTo>
                <a:cubicBezTo>
                  <a:pt x="655506" y="879360"/>
                  <a:pt x="677644" y="810527"/>
                  <a:pt x="677644" y="721975"/>
                </a:cubicBezTo>
                <a:cubicBezTo>
                  <a:pt x="677644" y="633174"/>
                  <a:pt x="655568" y="564341"/>
                  <a:pt x="611416" y="515476"/>
                </a:cubicBezTo>
                <a:cubicBezTo>
                  <a:pt x="567264" y="466610"/>
                  <a:pt x="504756" y="442178"/>
                  <a:pt x="423892" y="442178"/>
                </a:cubicBezTo>
                <a:close/>
                <a:moveTo>
                  <a:pt x="931762" y="421774"/>
                </a:moveTo>
                <a:lnTo>
                  <a:pt x="1018454" y="421774"/>
                </a:lnTo>
                <a:lnTo>
                  <a:pt x="1018454" y="704175"/>
                </a:lnTo>
                <a:lnTo>
                  <a:pt x="1013989" y="783426"/>
                </a:lnTo>
                <a:lnTo>
                  <a:pt x="1016222" y="783426"/>
                </a:lnTo>
                <a:lnTo>
                  <a:pt x="1065707" y="721662"/>
                </a:lnTo>
                <a:lnTo>
                  <a:pt x="1189979" y="589205"/>
                </a:lnTo>
                <a:lnTo>
                  <a:pt x="1290810" y="589205"/>
                </a:lnTo>
                <a:lnTo>
                  <a:pt x="1125238" y="765939"/>
                </a:lnTo>
                <a:lnTo>
                  <a:pt x="1301228" y="1000715"/>
                </a:lnTo>
                <a:lnTo>
                  <a:pt x="1198536" y="1000715"/>
                </a:lnTo>
                <a:lnTo>
                  <a:pt x="1066451" y="820261"/>
                </a:lnTo>
                <a:lnTo>
                  <a:pt x="1018454" y="859701"/>
                </a:lnTo>
                <a:lnTo>
                  <a:pt x="1018454" y="1000715"/>
                </a:lnTo>
                <a:lnTo>
                  <a:pt x="931762" y="1000715"/>
                </a:lnTo>
                <a:close/>
                <a:moveTo>
                  <a:pt x="304458" y="342463"/>
                </a:moveTo>
                <a:lnTo>
                  <a:pt x="304458" y="407203"/>
                </a:lnTo>
                <a:lnTo>
                  <a:pt x="542211" y="407203"/>
                </a:lnTo>
                <a:lnTo>
                  <a:pt x="542211" y="342463"/>
                </a:lnTo>
                <a:close/>
                <a:moveTo>
                  <a:pt x="440593" y="206155"/>
                </a:moveTo>
                <a:cubicBezTo>
                  <a:pt x="511545" y="206155"/>
                  <a:pt x="573317" y="216824"/>
                  <a:pt x="625909" y="238158"/>
                </a:cubicBezTo>
                <a:cubicBezTo>
                  <a:pt x="678503" y="259493"/>
                  <a:pt x="722289" y="290627"/>
                  <a:pt x="757269" y="331561"/>
                </a:cubicBezTo>
                <a:cubicBezTo>
                  <a:pt x="792249" y="372493"/>
                  <a:pt x="818297" y="423102"/>
                  <a:pt x="835415" y="483387"/>
                </a:cubicBezTo>
                <a:cubicBezTo>
                  <a:pt x="852532" y="543671"/>
                  <a:pt x="861090" y="612760"/>
                  <a:pt x="861090" y="690658"/>
                </a:cubicBezTo>
                <a:cubicBezTo>
                  <a:pt x="861090" y="768555"/>
                  <a:pt x="851912" y="838763"/>
                  <a:pt x="833555" y="901280"/>
                </a:cubicBezTo>
                <a:cubicBezTo>
                  <a:pt x="815195" y="963796"/>
                  <a:pt x="787783" y="1017010"/>
                  <a:pt x="751315" y="1060921"/>
                </a:cubicBezTo>
                <a:cubicBezTo>
                  <a:pt x="714846" y="1104830"/>
                  <a:pt x="669075" y="1138570"/>
                  <a:pt x="614002" y="1162137"/>
                </a:cubicBezTo>
                <a:cubicBezTo>
                  <a:pt x="558928" y="1185705"/>
                  <a:pt x="494674" y="1197488"/>
                  <a:pt x="421242" y="1197488"/>
                </a:cubicBezTo>
                <a:cubicBezTo>
                  <a:pt x="348802" y="1197488"/>
                  <a:pt x="286162" y="1186697"/>
                  <a:pt x="233321" y="1165114"/>
                </a:cubicBezTo>
                <a:cubicBezTo>
                  <a:pt x="180480" y="1143531"/>
                  <a:pt x="136817" y="1112150"/>
                  <a:pt x="102334" y="1070967"/>
                </a:cubicBezTo>
                <a:cubicBezTo>
                  <a:pt x="67851" y="1029787"/>
                  <a:pt x="42174" y="978681"/>
                  <a:pt x="25305" y="917653"/>
                </a:cubicBezTo>
                <a:cubicBezTo>
                  <a:pt x="8435" y="856626"/>
                  <a:pt x="0" y="786418"/>
                  <a:pt x="0" y="707032"/>
                </a:cubicBezTo>
                <a:cubicBezTo>
                  <a:pt x="0" y="631119"/>
                  <a:pt x="9180" y="562152"/>
                  <a:pt x="27537" y="500131"/>
                </a:cubicBezTo>
                <a:cubicBezTo>
                  <a:pt x="45895" y="438111"/>
                  <a:pt x="73432" y="385394"/>
                  <a:pt x="110149" y="341979"/>
                </a:cubicBezTo>
                <a:cubicBezTo>
                  <a:pt x="146864" y="298567"/>
                  <a:pt x="192759" y="265075"/>
                  <a:pt x="247833" y="241507"/>
                </a:cubicBezTo>
                <a:cubicBezTo>
                  <a:pt x="302907" y="217939"/>
                  <a:pt x="367161" y="206155"/>
                  <a:pt x="440593" y="206155"/>
                </a:cubicBezTo>
                <a:close/>
                <a:moveTo>
                  <a:pt x="231462" y="0"/>
                </a:moveTo>
                <a:lnTo>
                  <a:pt x="637819" y="0"/>
                </a:lnTo>
                <a:cubicBezTo>
                  <a:pt x="641293" y="0"/>
                  <a:pt x="644517" y="992"/>
                  <a:pt x="647494" y="2977"/>
                </a:cubicBezTo>
                <a:cubicBezTo>
                  <a:pt x="650471" y="4961"/>
                  <a:pt x="653076" y="7938"/>
                  <a:pt x="655310" y="11908"/>
                </a:cubicBezTo>
                <a:cubicBezTo>
                  <a:pt x="657542" y="15877"/>
                  <a:pt x="659030" y="20963"/>
                  <a:pt x="659774" y="27166"/>
                </a:cubicBezTo>
                <a:cubicBezTo>
                  <a:pt x="660519" y="33366"/>
                  <a:pt x="660891" y="40686"/>
                  <a:pt x="660891" y="49120"/>
                </a:cubicBezTo>
                <a:cubicBezTo>
                  <a:pt x="660891" y="57555"/>
                  <a:pt x="660519" y="64872"/>
                  <a:pt x="659774" y="71075"/>
                </a:cubicBezTo>
                <a:cubicBezTo>
                  <a:pt x="659030" y="77277"/>
                  <a:pt x="657542" y="82487"/>
                  <a:pt x="655310" y="86704"/>
                </a:cubicBezTo>
                <a:cubicBezTo>
                  <a:pt x="653076" y="90921"/>
                  <a:pt x="650471" y="94023"/>
                  <a:pt x="647494" y="96007"/>
                </a:cubicBezTo>
                <a:cubicBezTo>
                  <a:pt x="644517" y="97992"/>
                  <a:pt x="641293" y="98984"/>
                  <a:pt x="637819" y="98984"/>
                </a:cubicBezTo>
                <a:lnTo>
                  <a:pt x="231462" y="98984"/>
                </a:lnTo>
                <a:cubicBezTo>
                  <a:pt x="227492" y="98984"/>
                  <a:pt x="223895" y="97992"/>
                  <a:pt x="220671" y="96007"/>
                </a:cubicBezTo>
                <a:cubicBezTo>
                  <a:pt x="217445" y="94023"/>
                  <a:pt x="214840" y="90921"/>
                  <a:pt x="212856" y="86704"/>
                </a:cubicBezTo>
                <a:cubicBezTo>
                  <a:pt x="210871" y="82487"/>
                  <a:pt x="209383" y="77277"/>
                  <a:pt x="208391" y="71075"/>
                </a:cubicBezTo>
                <a:cubicBezTo>
                  <a:pt x="207397" y="64872"/>
                  <a:pt x="206902" y="57555"/>
                  <a:pt x="206902" y="49120"/>
                </a:cubicBezTo>
                <a:cubicBezTo>
                  <a:pt x="206902" y="41181"/>
                  <a:pt x="207397" y="33986"/>
                  <a:pt x="208391" y="27537"/>
                </a:cubicBezTo>
                <a:cubicBezTo>
                  <a:pt x="209383" y="21086"/>
                  <a:pt x="210871" y="15877"/>
                  <a:pt x="212856" y="11908"/>
                </a:cubicBezTo>
                <a:cubicBezTo>
                  <a:pt x="214840" y="7938"/>
                  <a:pt x="217445" y="4961"/>
                  <a:pt x="220671" y="2977"/>
                </a:cubicBezTo>
                <a:cubicBezTo>
                  <a:pt x="223895" y="992"/>
                  <a:pt x="227492" y="0"/>
                  <a:pt x="231462" y="0"/>
                </a:cubicBezTo>
                <a:close/>
              </a:path>
            </a:pathLst>
          </a:custGeom>
          <a:solidFill>
            <a:schemeClr val="bg1">
              <a:lumMod val="95000"/>
            </a:schemeClr>
          </a:solidFill>
          <a:ln>
            <a:noFill/>
          </a:ln>
          <a:effectLst/>
        </p:spPr>
        <p:txBody>
          <a:bodyPr rot="0" spcFirstLastPara="0" vertOverflow="overflow" horzOverflow="overflow" vert="horz" wrap="square" lIns="91440" tIns="45720" rIns="91440" bIns="45720" numCol="1" spcCol="0" rtlCol="0" fromWordArt="0" anchor="t" anchorCtr="0" forceAA="0" compatLnSpc="1">
            <a:prstTxWarp prst="textNoShape">
              <a:avLst/>
            </a:prstTxWarp>
            <a:noAutofit/>
          </a:bodyPr>
          <a:lstStyle/>
          <a:p>
            <a:endParaRPr lang="en-US" sz="7200"/>
          </a:p>
        </p:txBody>
      </p:sp>
      <p:sp>
        <p:nvSpPr>
          <p:cNvPr id="4" name="Footer Placeholder 3"/>
          <p:cNvSpPr>
            <a:spLocks noGrp="1"/>
          </p:cNvSpPr>
          <p:nvPr>
            <p:ph type="ftr" sz="quarter" idx="11"/>
          </p:nvPr>
        </p:nvSpPr>
        <p:spPr/>
        <p:txBody>
          <a:bodyPr/>
          <a:lstStyle/>
          <a:p>
            <a:r>
              <a:rPr lang="en-US" dirty="0"/>
              <a:t>Free Multipurpose Presentation Template – Made with      by Showeet</a:t>
            </a:r>
          </a:p>
        </p:txBody>
      </p:sp>
    </p:spTree>
    <p:extLst>
      <p:ext uri="{BB962C8B-B14F-4D97-AF65-F5344CB8AC3E}">
        <p14:creationId xmlns:p14="http://schemas.microsoft.com/office/powerpoint/2010/main" val="2532126111"/>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p:cNvSpPr>
            <a:spLocks noGrp="1"/>
          </p:cNvSpPr>
          <p:nvPr>
            <p:ph type="title"/>
          </p:nvPr>
        </p:nvSpPr>
        <p:spPr/>
        <p:txBody>
          <a:bodyPr>
            <a:noAutofit/>
          </a:bodyPr>
          <a:lstStyle/>
          <a:p>
            <a:r>
              <a:rPr lang="en-US"/>
              <a:t>Here is your section title</a:t>
            </a:r>
          </a:p>
        </p:txBody>
      </p:sp>
      <p:sp>
        <p:nvSpPr>
          <p:cNvPr id="6" name="Text Placeholder 5"/>
          <p:cNvSpPr>
            <a:spLocks noGrp="1"/>
          </p:cNvSpPr>
          <p:nvPr>
            <p:ph type="body" idx="1"/>
          </p:nvPr>
        </p:nvSpPr>
        <p:spPr/>
        <p:txBody>
          <a:bodyPr/>
          <a:lstStyle/>
          <a:p>
            <a:r>
              <a:rPr lang="en-US" noProof="1"/>
              <a:t>Lorem ipsum dolor sit amet, his volumus suscipit ex, eum ut homero legere audire.</a:t>
            </a:r>
          </a:p>
        </p:txBody>
      </p:sp>
      <p:sp>
        <p:nvSpPr>
          <p:cNvPr id="5" name="Text Placeholder 4"/>
          <p:cNvSpPr>
            <a:spLocks noGrp="1"/>
          </p:cNvSpPr>
          <p:nvPr>
            <p:ph type="body" sz="quarter" idx="14"/>
          </p:nvPr>
        </p:nvSpPr>
        <p:spPr/>
        <p:txBody>
          <a:bodyPr/>
          <a:lstStyle/>
          <a:p>
            <a:r>
              <a:rPr lang="en-US"/>
              <a:t>01</a:t>
            </a:r>
          </a:p>
        </p:txBody>
      </p:sp>
    </p:spTree>
    <p:extLst>
      <p:ext uri="{BB962C8B-B14F-4D97-AF65-F5344CB8AC3E}">
        <p14:creationId xmlns:p14="http://schemas.microsoft.com/office/powerpoint/2010/main" val="2420657722"/>
      </p:ext>
    </p:extLst>
  </p:cSld>
  <p:clrMapOvr>
    <a:masterClrMapping/>
  </p:clrMapOvr>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p:cNvSpPr>
            <a:spLocks noGrp="1"/>
          </p:cNvSpPr>
          <p:nvPr>
            <p:ph type="title"/>
          </p:nvPr>
        </p:nvSpPr>
        <p:spPr/>
        <p:txBody>
          <a:bodyPr>
            <a:noAutofit/>
          </a:bodyPr>
          <a:lstStyle/>
          <a:p>
            <a:r>
              <a:rPr lang="en-US"/>
              <a:t>Here is your section title</a:t>
            </a:r>
          </a:p>
        </p:txBody>
      </p:sp>
      <p:sp>
        <p:nvSpPr>
          <p:cNvPr id="6" name="Text Placeholder 5"/>
          <p:cNvSpPr>
            <a:spLocks noGrp="1"/>
          </p:cNvSpPr>
          <p:nvPr>
            <p:ph type="body" idx="1"/>
          </p:nvPr>
        </p:nvSpPr>
        <p:spPr/>
        <p:txBody>
          <a:bodyPr/>
          <a:lstStyle/>
          <a:p>
            <a:r>
              <a:rPr lang="en-US"/>
              <a:t>Lorem ipsum dolor sit amet, his volumus suscipit ex, eum ut homero legere audire.</a:t>
            </a:r>
          </a:p>
        </p:txBody>
      </p:sp>
      <p:sp>
        <p:nvSpPr>
          <p:cNvPr id="9" name="Text Placeholder 8"/>
          <p:cNvSpPr>
            <a:spLocks noGrp="1"/>
          </p:cNvSpPr>
          <p:nvPr>
            <p:ph type="body" sz="quarter" idx="14"/>
          </p:nvPr>
        </p:nvSpPr>
        <p:spPr/>
        <p:txBody>
          <a:bodyPr/>
          <a:lstStyle/>
          <a:p>
            <a:r>
              <a:rPr lang="en-US"/>
              <a:t>01</a:t>
            </a:r>
          </a:p>
        </p:txBody>
      </p:sp>
    </p:spTree>
    <p:extLst>
      <p:ext uri="{BB962C8B-B14F-4D97-AF65-F5344CB8AC3E}">
        <p14:creationId xmlns:p14="http://schemas.microsoft.com/office/powerpoint/2010/main" val="1919154618"/>
      </p:ext>
    </p:extLst>
  </p:cSld>
  <p:clrMapOvr>
    <a:masterClrMapping/>
  </p:clrMapOvr>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Rectangle 2"/>
          <p:cNvSpPr/>
          <p:nvPr/>
        </p:nvSpPr>
        <p:spPr>
          <a:xfrm>
            <a:off x="0" y="0"/>
            <a:ext cx="12192000" cy="6858000"/>
          </a:xfrm>
          <a:prstGeom prst="rect">
            <a:avLst/>
          </a:prstGeom>
          <a:solidFill>
            <a:schemeClr val="tx1">
              <a:alpha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Text Placeholder 1"/>
          <p:cNvSpPr>
            <a:spLocks noGrp="1"/>
          </p:cNvSpPr>
          <p:nvPr>
            <p:ph type="body" sz="quarter" idx="14"/>
          </p:nvPr>
        </p:nvSpPr>
        <p:spPr/>
        <p:txBody>
          <a:bodyPr/>
          <a:lstStyle/>
          <a:p>
            <a:r>
              <a:rPr lang="en-US"/>
              <a:t>01</a:t>
            </a:r>
          </a:p>
        </p:txBody>
      </p:sp>
      <p:sp>
        <p:nvSpPr>
          <p:cNvPr id="4" name="Title 3"/>
          <p:cNvSpPr>
            <a:spLocks noGrp="1"/>
          </p:cNvSpPr>
          <p:nvPr>
            <p:ph type="title"/>
          </p:nvPr>
        </p:nvSpPr>
        <p:spPr/>
        <p:txBody>
          <a:bodyPr>
            <a:noAutofit/>
          </a:bodyPr>
          <a:lstStyle/>
          <a:p>
            <a:r>
              <a:rPr lang="en-US"/>
              <a:t>Here is your section title</a:t>
            </a:r>
          </a:p>
        </p:txBody>
      </p:sp>
      <p:sp>
        <p:nvSpPr>
          <p:cNvPr id="5" name="Text Placeholder 4"/>
          <p:cNvSpPr>
            <a:spLocks noGrp="1"/>
          </p:cNvSpPr>
          <p:nvPr>
            <p:ph type="body" idx="1"/>
          </p:nvPr>
        </p:nvSpPr>
        <p:spPr/>
        <p:txBody>
          <a:bodyPr>
            <a:noAutofit/>
          </a:bodyPr>
          <a:lstStyle/>
          <a:p>
            <a:r>
              <a:rPr lang="en-US"/>
              <a:t>Lorem ipsum dolor sit amet, his volumus suscipit ex, eum ut homero legere audire.</a:t>
            </a:r>
          </a:p>
        </p:txBody>
      </p:sp>
      <p:sp>
        <p:nvSpPr>
          <p:cNvPr id="7" name="Picture Placeholder 6">
            <a:extLst>
              <a:ext uri="{FF2B5EF4-FFF2-40B4-BE49-F238E27FC236}">
                <a16:creationId xmlns:a16="http://schemas.microsoft.com/office/drawing/2014/main" id="{BFD33F25-9AEE-4461-A5E4-944A17441281}"/>
              </a:ext>
            </a:extLst>
          </p:cNvPr>
          <p:cNvSpPr>
            <a:spLocks noGrp="1"/>
          </p:cNvSpPr>
          <p:nvPr>
            <p:ph type="pic" sz="quarter" idx="13"/>
          </p:nvPr>
        </p:nvSpPr>
        <p:spPr/>
      </p:sp>
    </p:spTree>
    <p:extLst>
      <p:ext uri="{BB962C8B-B14F-4D97-AF65-F5344CB8AC3E}">
        <p14:creationId xmlns:p14="http://schemas.microsoft.com/office/powerpoint/2010/main" val="4011126700"/>
      </p:ext>
    </p:extLst>
  </p:cSld>
  <p:clrMapOvr>
    <a:masterClrMapping/>
  </p:clrMapOvr>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Text Placeholder 8"/>
          <p:cNvSpPr>
            <a:spLocks noGrp="1"/>
          </p:cNvSpPr>
          <p:nvPr>
            <p:ph type="body" sz="quarter" idx="14"/>
          </p:nvPr>
        </p:nvSpPr>
        <p:spPr/>
        <p:txBody>
          <a:bodyPr/>
          <a:lstStyle/>
          <a:p>
            <a:r>
              <a:rPr lang="en-US"/>
              <a:t>01</a:t>
            </a:r>
          </a:p>
        </p:txBody>
      </p:sp>
      <p:sp>
        <p:nvSpPr>
          <p:cNvPr id="4" name="Title 3"/>
          <p:cNvSpPr>
            <a:spLocks noGrp="1"/>
          </p:cNvSpPr>
          <p:nvPr>
            <p:ph type="title"/>
          </p:nvPr>
        </p:nvSpPr>
        <p:spPr/>
        <p:txBody>
          <a:bodyPr>
            <a:noAutofit/>
          </a:bodyPr>
          <a:lstStyle/>
          <a:p>
            <a:r>
              <a:rPr lang="en-US"/>
              <a:t>Here is your section title</a:t>
            </a:r>
          </a:p>
        </p:txBody>
      </p:sp>
      <p:sp>
        <p:nvSpPr>
          <p:cNvPr id="6" name="Text Placeholder 5"/>
          <p:cNvSpPr>
            <a:spLocks noGrp="1"/>
          </p:cNvSpPr>
          <p:nvPr>
            <p:ph type="body" idx="1"/>
          </p:nvPr>
        </p:nvSpPr>
        <p:spPr/>
        <p:txBody>
          <a:bodyPr/>
          <a:lstStyle/>
          <a:p>
            <a:r>
              <a:rPr lang="en-US"/>
              <a:t>Lorem ipsum dolor sit amet, his volumus suscipit ex, eum ut homero legere audire.</a:t>
            </a:r>
          </a:p>
        </p:txBody>
      </p:sp>
      <p:sp>
        <p:nvSpPr>
          <p:cNvPr id="3" name="Picture Placeholder 2">
            <a:extLst>
              <a:ext uri="{FF2B5EF4-FFF2-40B4-BE49-F238E27FC236}">
                <a16:creationId xmlns:a16="http://schemas.microsoft.com/office/drawing/2014/main" id="{A1D96F45-ED08-4470-83AE-992859E4AF08}"/>
              </a:ext>
            </a:extLst>
          </p:cNvPr>
          <p:cNvSpPr>
            <a:spLocks noGrp="1"/>
          </p:cNvSpPr>
          <p:nvPr>
            <p:ph type="pic" sz="quarter" idx="15"/>
          </p:nvPr>
        </p:nvSpPr>
        <p:spPr/>
      </p:sp>
    </p:spTree>
    <p:extLst>
      <p:ext uri="{BB962C8B-B14F-4D97-AF65-F5344CB8AC3E}">
        <p14:creationId xmlns:p14="http://schemas.microsoft.com/office/powerpoint/2010/main" val="2725695633"/>
      </p:ext>
    </p:extLst>
  </p:cSld>
  <p:clrMapOvr>
    <a:masterClrMapping/>
  </p:clrMapOvr>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Text Placeholder 8"/>
          <p:cNvSpPr>
            <a:spLocks noGrp="1"/>
          </p:cNvSpPr>
          <p:nvPr>
            <p:ph type="body" sz="quarter" idx="14"/>
          </p:nvPr>
        </p:nvSpPr>
        <p:spPr/>
        <p:txBody>
          <a:bodyPr/>
          <a:lstStyle/>
          <a:p>
            <a:r>
              <a:rPr lang="en-US"/>
              <a:t>01</a:t>
            </a:r>
          </a:p>
        </p:txBody>
      </p:sp>
      <p:sp>
        <p:nvSpPr>
          <p:cNvPr id="4" name="Title 3"/>
          <p:cNvSpPr>
            <a:spLocks noGrp="1"/>
          </p:cNvSpPr>
          <p:nvPr>
            <p:ph type="title"/>
          </p:nvPr>
        </p:nvSpPr>
        <p:spPr/>
        <p:txBody>
          <a:bodyPr>
            <a:noAutofit/>
          </a:bodyPr>
          <a:lstStyle/>
          <a:p>
            <a:r>
              <a:rPr lang="en-US"/>
              <a:t>Here is your section title</a:t>
            </a:r>
          </a:p>
        </p:txBody>
      </p:sp>
      <p:sp>
        <p:nvSpPr>
          <p:cNvPr id="6" name="Text Placeholder 5"/>
          <p:cNvSpPr>
            <a:spLocks noGrp="1"/>
          </p:cNvSpPr>
          <p:nvPr>
            <p:ph type="body" idx="1"/>
          </p:nvPr>
        </p:nvSpPr>
        <p:spPr/>
        <p:txBody>
          <a:bodyPr/>
          <a:lstStyle/>
          <a:p>
            <a:r>
              <a:rPr lang="en-US"/>
              <a:t>Lorem ipsum dolor sit amet, his volumus suscipit ex, eum ut homero legere audire.</a:t>
            </a:r>
          </a:p>
        </p:txBody>
      </p:sp>
      <p:sp>
        <p:nvSpPr>
          <p:cNvPr id="3" name="Picture Placeholder 2">
            <a:extLst>
              <a:ext uri="{FF2B5EF4-FFF2-40B4-BE49-F238E27FC236}">
                <a16:creationId xmlns:a16="http://schemas.microsoft.com/office/drawing/2014/main" id="{5FA68153-F85C-41C4-9FC1-EB569CB5FE3F}"/>
              </a:ext>
            </a:extLst>
          </p:cNvPr>
          <p:cNvSpPr>
            <a:spLocks noGrp="1"/>
          </p:cNvSpPr>
          <p:nvPr>
            <p:ph type="pic" sz="quarter" idx="17"/>
          </p:nvPr>
        </p:nvSpPr>
        <p:spPr/>
      </p:sp>
      <p:sp>
        <p:nvSpPr>
          <p:cNvPr id="7" name="Picture Placeholder 6">
            <a:extLst>
              <a:ext uri="{FF2B5EF4-FFF2-40B4-BE49-F238E27FC236}">
                <a16:creationId xmlns:a16="http://schemas.microsoft.com/office/drawing/2014/main" id="{94DF5C92-4C08-483A-9CEB-DB3B4CD36E48}"/>
              </a:ext>
            </a:extLst>
          </p:cNvPr>
          <p:cNvSpPr>
            <a:spLocks noGrp="1"/>
          </p:cNvSpPr>
          <p:nvPr>
            <p:ph type="pic" sz="quarter" idx="18"/>
          </p:nvPr>
        </p:nvSpPr>
        <p:spPr/>
      </p:sp>
      <p:sp>
        <p:nvSpPr>
          <p:cNvPr id="10" name="Picture Placeholder 9">
            <a:extLst>
              <a:ext uri="{FF2B5EF4-FFF2-40B4-BE49-F238E27FC236}">
                <a16:creationId xmlns:a16="http://schemas.microsoft.com/office/drawing/2014/main" id="{270EE0FD-EE6E-49FF-8BD8-03744C4FACBE}"/>
              </a:ext>
            </a:extLst>
          </p:cNvPr>
          <p:cNvSpPr>
            <a:spLocks noGrp="1"/>
          </p:cNvSpPr>
          <p:nvPr>
            <p:ph type="pic" sz="quarter" idx="16"/>
          </p:nvPr>
        </p:nvSpPr>
        <p:spPr/>
      </p:sp>
      <p:sp>
        <p:nvSpPr>
          <p:cNvPr id="12" name="Picture Placeholder 11">
            <a:extLst>
              <a:ext uri="{FF2B5EF4-FFF2-40B4-BE49-F238E27FC236}">
                <a16:creationId xmlns:a16="http://schemas.microsoft.com/office/drawing/2014/main" id="{20C81F3E-E044-4E56-AD4C-EB04228012BF}"/>
              </a:ext>
            </a:extLst>
          </p:cNvPr>
          <p:cNvSpPr>
            <a:spLocks noGrp="1"/>
          </p:cNvSpPr>
          <p:nvPr>
            <p:ph type="pic" sz="quarter" idx="15"/>
          </p:nvPr>
        </p:nvSpPr>
        <p:spPr/>
      </p:sp>
    </p:spTree>
    <p:extLst>
      <p:ext uri="{BB962C8B-B14F-4D97-AF65-F5344CB8AC3E}">
        <p14:creationId xmlns:p14="http://schemas.microsoft.com/office/powerpoint/2010/main" val="3536323452"/>
      </p:ext>
    </p:extLst>
  </p:cSld>
  <p:clrMapOvr>
    <a:masterClrMapping/>
  </p:clrMapOvr>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Text Placeholder 8"/>
          <p:cNvSpPr>
            <a:spLocks noGrp="1"/>
          </p:cNvSpPr>
          <p:nvPr>
            <p:ph type="body" sz="quarter" idx="14"/>
          </p:nvPr>
        </p:nvSpPr>
        <p:spPr/>
        <p:txBody>
          <a:bodyPr/>
          <a:lstStyle/>
          <a:p>
            <a:r>
              <a:rPr lang="en-US"/>
              <a:t>01</a:t>
            </a:r>
          </a:p>
        </p:txBody>
      </p:sp>
      <p:sp>
        <p:nvSpPr>
          <p:cNvPr id="4" name="Title 3"/>
          <p:cNvSpPr>
            <a:spLocks noGrp="1"/>
          </p:cNvSpPr>
          <p:nvPr>
            <p:ph type="title"/>
          </p:nvPr>
        </p:nvSpPr>
        <p:spPr/>
        <p:txBody>
          <a:bodyPr>
            <a:noAutofit/>
          </a:bodyPr>
          <a:lstStyle/>
          <a:p>
            <a:r>
              <a:rPr lang="en-US"/>
              <a:t>Here is your section title</a:t>
            </a:r>
          </a:p>
        </p:txBody>
      </p:sp>
      <p:sp>
        <p:nvSpPr>
          <p:cNvPr id="6" name="Text Placeholder 5"/>
          <p:cNvSpPr>
            <a:spLocks noGrp="1"/>
          </p:cNvSpPr>
          <p:nvPr>
            <p:ph type="body" idx="1"/>
          </p:nvPr>
        </p:nvSpPr>
        <p:spPr/>
        <p:txBody>
          <a:bodyPr/>
          <a:lstStyle/>
          <a:p>
            <a:r>
              <a:rPr lang="en-US"/>
              <a:t>Lorem ipsum dolor sit amet, his volumus suscipit ex, eum ut homero legere audire.</a:t>
            </a:r>
          </a:p>
        </p:txBody>
      </p:sp>
      <p:sp>
        <p:nvSpPr>
          <p:cNvPr id="3" name="Picture Placeholder 2">
            <a:extLst>
              <a:ext uri="{FF2B5EF4-FFF2-40B4-BE49-F238E27FC236}">
                <a16:creationId xmlns:a16="http://schemas.microsoft.com/office/drawing/2014/main" id="{3BAD1824-B961-42BF-AF57-C115405A9DD8}"/>
              </a:ext>
            </a:extLst>
          </p:cNvPr>
          <p:cNvSpPr>
            <a:spLocks noGrp="1"/>
          </p:cNvSpPr>
          <p:nvPr>
            <p:ph type="pic" sz="quarter" idx="15"/>
          </p:nvPr>
        </p:nvSpPr>
        <p:spPr/>
      </p:sp>
    </p:spTree>
    <p:extLst>
      <p:ext uri="{BB962C8B-B14F-4D97-AF65-F5344CB8AC3E}">
        <p14:creationId xmlns:p14="http://schemas.microsoft.com/office/powerpoint/2010/main" val="2768219579"/>
      </p:ext>
    </p:extLst>
  </p:cSld>
  <p:clrMapOvr>
    <a:masterClrMapping/>
  </p:clrMapOvr>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Text Placeholder 8"/>
          <p:cNvSpPr>
            <a:spLocks noGrp="1"/>
          </p:cNvSpPr>
          <p:nvPr>
            <p:ph type="body" sz="quarter" idx="14"/>
          </p:nvPr>
        </p:nvSpPr>
        <p:spPr/>
        <p:txBody>
          <a:bodyPr/>
          <a:lstStyle/>
          <a:p>
            <a:r>
              <a:rPr lang="en-US"/>
              <a:t>01</a:t>
            </a:r>
          </a:p>
        </p:txBody>
      </p:sp>
      <p:sp>
        <p:nvSpPr>
          <p:cNvPr id="4" name="Title 3"/>
          <p:cNvSpPr>
            <a:spLocks noGrp="1"/>
          </p:cNvSpPr>
          <p:nvPr>
            <p:ph type="title"/>
          </p:nvPr>
        </p:nvSpPr>
        <p:spPr/>
        <p:txBody>
          <a:bodyPr>
            <a:noAutofit/>
          </a:bodyPr>
          <a:lstStyle/>
          <a:p>
            <a:r>
              <a:rPr lang="en-US"/>
              <a:t>Here is your section title</a:t>
            </a:r>
          </a:p>
        </p:txBody>
      </p:sp>
      <p:sp>
        <p:nvSpPr>
          <p:cNvPr id="6" name="Text Placeholder 5"/>
          <p:cNvSpPr>
            <a:spLocks noGrp="1"/>
          </p:cNvSpPr>
          <p:nvPr>
            <p:ph type="body" idx="1"/>
          </p:nvPr>
        </p:nvSpPr>
        <p:spPr/>
        <p:txBody>
          <a:bodyPr/>
          <a:lstStyle/>
          <a:p>
            <a:r>
              <a:rPr lang="en-US"/>
              <a:t>Lorem ipsum dolor sit amet, his volumus suscipit ex, eum ut homero legere audire.</a:t>
            </a:r>
          </a:p>
        </p:txBody>
      </p:sp>
      <p:sp>
        <p:nvSpPr>
          <p:cNvPr id="3" name="Picture Placeholder 2">
            <a:extLst>
              <a:ext uri="{FF2B5EF4-FFF2-40B4-BE49-F238E27FC236}">
                <a16:creationId xmlns:a16="http://schemas.microsoft.com/office/drawing/2014/main" id="{5042B4C2-93EC-49CB-881F-FC2955295AEE}"/>
              </a:ext>
            </a:extLst>
          </p:cNvPr>
          <p:cNvSpPr>
            <a:spLocks noGrp="1"/>
          </p:cNvSpPr>
          <p:nvPr>
            <p:ph type="pic" sz="quarter" idx="15"/>
          </p:nvPr>
        </p:nvSpPr>
        <p:spPr/>
      </p:sp>
      <p:sp>
        <p:nvSpPr>
          <p:cNvPr id="7" name="Picture Placeholder 6">
            <a:extLst>
              <a:ext uri="{FF2B5EF4-FFF2-40B4-BE49-F238E27FC236}">
                <a16:creationId xmlns:a16="http://schemas.microsoft.com/office/drawing/2014/main" id="{08A6B5B4-53F8-4DE5-BE4F-0592FE95CCB5}"/>
              </a:ext>
            </a:extLst>
          </p:cNvPr>
          <p:cNvSpPr>
            <a:spLocks noGrp="1"/>
          </p:cNvSpPr>
          <p:nvPr>
            <p:ph type="pic" sz="quarter" idx="16"/>
          </p:nvPr>
        </p:nvSpPr>
        <p:spPr/>
      </p:sp>
      <p:sp>
        <p:nvSpPr>
          <p:cNvPr id="10" name="Picture Placeholder 9">
            <a:extLst>
              <a:ext uri="{FF2B5EF4-FFF2-40B4-BE49-F238E27FC236}">
                <a16:creationId xmlns:a16="http://schemas.microsoft.com/office/drawing/2014/main" id="{9F49E694-280B-471C-A2A6-03C0C96FD959}"/>
              </a:ext>
            </a:extLst>
          </p:cNvPr>
          <p:cNvSpPr>
            <a:spLocks noGrp="1"/>
          </p:cNvSpPr>
          <p:nvPr>
            <p:ph type="pic" sz="quarter" idx="18"/>
          </p:nvPr>
        </p:nvSpPr>
        <p:spPr/>
      </p:sp>
      <p:sp>
        <p:nvSpPr>
          <p:cNvPr id="12" name="Picture Placeholder 11">
            <a:extLst>
              <a:ext uri="{FF2B5EF4-FFF2-40B4-BE49-F238E27FC236}">
                <a16:creationId xmlns:a16="http://schemas.microsoft.com/office/drawing/2014/main" id="{1F5FCFDC-5087-42D0-B579-B3B6FA16D0BC}"/>
              </a:ext>
            </a:extLst>
          </p:cNvPr>
          <p:cNvSpPr>
            <a:spLocks noGrp="1"/>
          </p:cNvSpPr>
          <p:nvPr>
            <p:ph type="pic" sz="quarter" idx="17"/>
          </p:nvPr>
        </p:nvSpPr>
        <p:spPr/>
      </p:sp>
    </p:spTree>
    <p:extLst>
      <p:ext uri="{BB962C8B-B14F-4D97-AF65-F5344CB8AC3E}">
        <p14:creationId xmlns:p14="http://schemas.microsoft.com/office/powerpoint/2010/main" val="3473820278"/>
      </p:ext>
    </p:extLst>
  </p:cSld>
  <p:clrMapOvr>
    <a:masterClrMapping/>
  </p:clrMapOvr>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p:cNvSpPr>
            <a:spLocks noGrp="1"/>
          </p:cNvSpPr>
          <p:nvPr>
            <p:ph type="title"/>
          </p:nvPr>
        </p:nvSpPr>
        <p:spPr/>
        <p:txBody>
          <a:bodyPr>
            <a:normAutofit fontScale="90000"/>
          </a:bodyPr>
          <a:lstStyle/>
          <a:p>
            <a:r>
              <a:rPr lang="en-US"/>
              <a:t>Here is your section title</a:t>
            </a:r>
          </a:p>
        </p:txBody>
      </p:sp>
      <p:sp>
        <p:nvSpPr>
          <p:cNvPr id="5" name="Text Placeholder 4"/>
          <p:cNvSpPr>
            <a:spLocks noGrp="1"/>
          </p:cNvSpPr>
          <p:nvPr>
            <p:ph type="body" idx="1"/>
          </p:nvPr>
        </p:nvSpPr>
        <p:spPr/>
        <p:txBody>
          <a:bodyPr>
            <a:noAutofit/>
          </a:bodyPr>
          <a:lstStyle/>
          <a:p>
            <a:r>
              <a:rPr lang="en-US"/>
              <a:t>Lorem ipsum dolor sit amet, his volumus suscipit ex, eum ut homero legere audire. Modus dicat explicari sed in, oratio doming tincidunt ea eum, has at denique platonem tincidunt. Eirmod iuvaret mentitum nam.</a:t>
            </a:r>
          </a:p>
        </p:txBody>
      </p:sp>
      <p:sp>
        <p:nvSpPr>
          <p:cNvPr id="2" name="Text Placeholder 1">
            <a:extLst>
              <a:ext uri="{FF2B5EF4-FFF2-40B4-BE49-F238E27FC236}">
                <a16:creationId xmlns:a16="http://schemas.microsoft.com/office/drawing/2014/main" id="{B73C188D-E57F-4AAF-84C7-D4F633F8AE6B}"/>
              </a:ext>
            </a:extLst>
          </p:cNvPr>
          <p:cNvSpPr>
            <a:spLocks noGrp="1"/>
          </p:cNvSpPr>
          <p:nvPr>
            <p:ph type="body" sz="quarter" idx="14"/>
          </p:nvPr>
        </p:nvSpPr>
        <p:spPr/>
        <p:txBody>
          <a:bodyPr/>
          <a:lstStyle/>
          <a:p>
            <a:r>
              <a:rPr lang="en-US" dirty="0"/>
              <a:t>01</a:t>
            </a:r>
          </a:p>
        </p:txBody>
      </p:sp>
      <p:sp>
        <p:nvSpPr>
          <p:cNvPr id="6" name="Picture Placeholder 5">
            <a:extLst>
              <a:ext uri="{FF2B5EF4-FFF2-40B4-BE49-F238E27FC236}">
                <a16:creationId xmlns:a16="http://schemas.microsoft.com/office/drawing/2014/main" id="{4B0F3279-F6FA-4702-A847-DBE2A07E30C8}"/>
              </a:ext>
            </a:extLst>
          </p:cNvPr>
          <p:cNvSpPr>
            <a:spLocks noGrp="1"/>
          </p:cNvSpPr>
          <p:nvPr>
            <p:ph type="pic" sz="quarter" idx="13"/>
          </p:nvPr>
        </p:nvSpPr>
        <p:spPr/>
      </p:sp>
    </p:spTree>
    <p:extLst>
      <p:ext uri="{BB962C8B-B14F-4D97-AF65-F5344CB8AC3E}">
        <p14:creationId xmlns:p14="http://schemas.microsoft.com/office/powerpoint/2010/main" val="1028657689"/>
      </p:ext>
    </p:extLst>
  </p:cSld>
  <p:clrMapOvr>
    <a:masterClrMapping/>
  </p:clrMapOvr>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p:cNvSpPr>
            <a:spLocks noGrp="1"/>
          </p:cNvSpPr>
          <p:nvPr>
            <p:ph type="title"/>
          </p:nvPr>
        </p:nvSpPr>
        <p:spPr/>
        <p:txBody>
          <a:bodyPr>
            <a:noAutofit/>
          </a:bodyPr>
          <a:lstStyle/>
          <a:p>
            <a:r>
              <a:rPr lang="en-US" sz="4400"/>
              <a:t>Here is your section title</a:t>
            </a:r>
          </a:p>
        </p:txBody>
      </p:sp>
      <p:sp>
        <p:nvSpPr>
          <p:cNvPr id="5" name="Text Placeholder 4"/>
          <p:cNvSpPr>
            <a:spLocks noGrp="1"/>
          </p:cNvSpPr>
          <p:nvPr>
            <p:ph type="body" idx="1"/>
          </p:nvPr>
        </p:nvSpPr>
        <p:spPr/>
        <p:txBody>
          <a:bodyPr>
            <a:noAutofit/>
          </a:bodyPr>
          <a:lstStyle/>
          <a:p>
            <a:r>
              <a:rPr lang="en-US"/>
              <a:t>Lorem ipsum dolor sit amet, his volumus suscipit ex, eum ut homero legere audire. Modus dicat explicari sed in, oratio doming tincidunt ea eum.</a:t>
            </a:r>
          </a:p>
        </p:txBody>
      </p:sp>
      <p:sp>
        <p:nvSpPr>
          <p:cNvPr id="2" name="Text Placeholder 1"/>
          <p:cNvSpPr>
            <a:spLocks noGrp="1"/>
          </p:cNvSpPr>
          <p:nvPr>
            <p:ph type="body" sz="quarter" idx="14"/>
          </p:nvPr>
        </p:nvSpPr>
        <p:spPr/>
        <p:txBody>
          <a:bodyPr/>
          <a:lstStyle/>
          <a:p>
            <a:r>
              <a:rPr lang="en-US"/>
              <a:t>01</a:t>
            </a:r>
          </a:p>
        </p:txBody>
      </p:sp>
      <p:sp>
        <p:nvSpPr>
          <p:cNvPr id="6" name="Picture Placeholder 5">
            <a:extLst>
              <a:ext uri="{FF2B5EF4-FFF2-40B4-BE49-F238E27FC236}">
                <a16:creationId xmlns:a16="http://schemas.microsoft.com/office/drawing/2014/main" id="{9A557256-D62C-4613-BB72-896C705B88DA}"/>
              </a:ext>
            </a:extLst>
          </p:cNvPr>
          <p:cNvSpPr>
            <a:spLocks noGrp="1"/>
          </p:cNvSpPr>
          <p:nvPr>
            <p:ph type="pic" sz="quarter" idx="13"/>
          </p:nvPr>
        </p:nvSpPr>
        <p:spPr/>
      </p:sp>
    </p:spTree>
    <p:extLst>
      <p:ext uri="{BB962C8B-B14F-4D97-AF65-F5344CB8AC3E}">
        <p14:creationId xmlns:p14="http://schemas.microsoft.com/office/powerpoint/2010/main" val="2845558639"/>
      </p:ext>
    </p:extLst>
  </p:cSld>
  <p:clrMapOvr>
    <a:masterClrMapping/>
  </p:clrMapOvr>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p:cNvSpPr>
            <a:spLocks noGrp="1"/>
          </p:cNvSpPr>
          <p:nvPr>
            <p:ph type="title"/>
          </p:nvPr>
        </p:nvSpPr>
        <p:spPr/>
        <p:txBody>
          <a:bodyPr>
            <a:noAutofit/>
          </a:bodyPr>
          <a:lstStyle/>
          <a:p>
            <a:r>
              <a:rPr lang="en-US"/>
              <a:t>Here is your section title</a:t>
            </a:r>
          </a:p>
        </p:txBody>
      </p:sp>
      <p:sp>
        <p:nvSpPr>
          <p:cNvPr id="5" name="Text Placeholder 4"/>
          <p:cNvSpPr>
            <a:spLocks noGrp="1"/>
          </p:cNvSpPr>
          <p:nvPr>
            <p:ph type="body" idx="1"/>
          </p:nvPr>
        </p:nvSpPr>
        <p:spPr/>
        <p:txBody>
          <a:bodyPr>
            <a:noAutofit/>
          </a:bodyPr>
          <a:lstStyle/>
          <a:p>
            <a:r>
              <a:rPr lang="en-US"/>
              <a:t>Lorem ipsum dolor sit amet, his volumus suscipit ex, eum ut homero legere audire. Modus dicat explicari sed in, oratio doming tincidunt ea eum.</a:t>
            </a:r>
          </a:p>
        </p:txBody>
      </p:sp>
      <p:sp>
        <p:nvSpPr>
          <p:cNvPr id="2" name="Text Placeholder 1"/>
          <p:cNvSpPr>
            <a:spLocks noGrp="1"/>
          </p:cNvSpPr>
          <p:nvPr>
            <p:ph type="body" sz="quarter" idx="14"/>
          </p:nvPr>
        </p:nvSpPr>
        <p:spPr/>
        <p:txBody>
          <a:bodyPr/>
          <a:lstStyle/>
          <a:p>
            <a:r>
              <a:rPr lang="en-US"/>
              <a:t>01</a:t>
            </a:r>
          </a:p>
        </p:txBody>
      </p:sp>
      <p:sp>
        <p:nvSpPr>
          <p:cNvPr id="6" name="Picture Placeholder 5">
            <a:extLst>
              <a:ext uri="{FF2B5EF4-FFF2-40B4-BE49-F238E27FC236}">
                <a16:creationId xmlns:a16="http://schemas.microsoft.com/office/drawing/2014/main" id="{2F4C89B2-CA1B-4B40-A77A-0500AD59BBDF}"/>
              </a:ext>
            </a:extLst>
          </p:cNvPr>
          <p:cNvSpPr>
            <a:spLocks noGrp="1"/>
          </p:cNvSpPr>
          <p:nvPr>
            <p:ph type="pic" sz="quarter" idx="13"/>
          </p:nvPr>
        </p:nvSpPr>
        <p:spPr/>
      </p:sp>
    </p:spTree>
    <p:extLst>
      <p:ext uri="{BB962C8B-B14F-4D97-AF65-F5344CB8AC3E}">
        <p14:creationId xmlns:p14="http://schemas.microsoft.com/office/powerpoint/2010/main" val="3946703384"/>
      </p:ext>
    </p:extLst>
  </p:cSld>
  <p:clrMapOvr>
    <a:masterClrMapping/>
  </p:clrMapOvr>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ext Placeholder 1"/>
          <p:cNvSpPr>
            <a:spLocks noGrp="1"/>
          </p:cNvSpPr>
          <p:nvPr>
            <p:ph type="body" idx="1"/>
          </p:nvPr>
        </p:nvSpPr>
        <p:spPr/>
        <p:txBody>
          <a:bodyPr/>
          <a:lstStyle/>
          <a:p>
            <a:r>
              <a:rPr lang="en-US"/>
              <a:t>Lorem ipsum dolor sit amet, his volumus suscipit ex, eum ut homero legere audire. Modus dicat explicari sed in, oratio doming tincidunt ea eum.</a:t>
            </a:r>
          </a:p>
        </p:txBody>
      </p:sp>
      <p:sp>
        <p:nvSpPr>
          <p:cNvPr id="4" name="Title 3"/>
          <p:cNvSpPr>
            <a:spLocks noGrp="1"/>
          </p:cNvSpPr>
          <p:nvPr>
            <p:ph type="title"/>
          </p:nvPr>
        </p:nvSpPr>
        <p:spPr/>
        <p:txBody>
          <a:bodyPr/>
          <a:lstStyle/>
          <a:p>
            <a:r>
              <a:rPr lang="en-US"/>
              <a:t>Here is your section title</a:t>
            </a:r>
          </a:p>
        </p:txBody>
      </p:sp>
      <p:sp>
        <p:nvSpPr>
          <p:cNvPr id="7" name="Text Placeholder 6"/>
          <p:cNvSpPr>
            <a:spLocks noGrp="1"/>
          </p:cNvSpPr>
          <p:nvPr>
            <p:ph type="body" sz="quarter" idx="14"/>
          </p:nvPr>
        </p:nvSpPr>
        <p:spPr/>
        <p:txBody>
          <a:bodyPr/>
          <a:lstStyle/>
          <a:p>
            <a:r>
              <a:rPr lang="en-US"/>
              <a:t>01</a:t>
            </a:r>
          </a:p>
        </p:txBody>
      </p:sp>
      <p:sp>
        <p:nvSpPr>
          <p:cNvPr id="5" name="Picture Placeholder 4">
            <a:extLst>
              <a:ext uri="{FF2B5EF4-FFF2-40B4-BE49-F238E27FC236}">
                <a16:creationId xmlns:a16="http://schemas.microsoft.com/office/drawing/2014/main" id="{90A13896-9F7C-44A9-AD06-7D4CC0E8CDB0}"/>
              </a:ext>
            </a:extLst>
          </p:cNvPr>
          <p:cNvSpPr>
            <a:spLocks noGrp="1"/>
          </p:cNvSpPr>
          <p:nvPr>
            <p:ph type="pic" sz="quarter" idx="13"/>
          </p:nvPr>
        </p:nvSpPr>
        <p:spPr/>
      </p:sp>
    </p:spTree>
    <p:extLst>
      <p:ext uri="{BB962C8B-B14F-4D97-AF65-F5344CB8AC3E}">
        <p14:creationId xmlns:p14="http://schemas.microsoft.com/office/powerpoint/2010/main" val="3079382804"/>
      </p:ext>
    </p:extLst>
  </p:cSld>
  <p:clrMapOvr>
    <a:masterClrMapping/>
  </p:clrMapOvr>
</p:sld>
</file>

<file path=ppt/slides/slide1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p:cNvSpPr>
            <a:spLocks noGrp="1"/>
          </p:cNvSpPr>
          <p:nvPr>
            <p:ph type="title"/>
          </p:nvPr>
        </p:nvSpPr>
        <p:spPr/>
        <p:txBody>
          <a:bodyPr/>
          <a:lstStyle/>
          <a:p>
            <a:r>
              <a:rPr lang="en-US"/>
              <a:t>Here is your section title</a:t>
            </a:r>
          </a:p>
        </p:txBody>
      </p:sp>
      <p:sp>
        <p:nvSpPr>
          <p:cNvPr id="5" name="Text Placeholder 4"/>
          <p:cNvSpPr>
            <a:spLocks noGrp="1"/>
          </p:cNvSpPr>
          <p:nvPr>
            <p:ph type="body" sz="quarter" idx="14"/>
          </p:nvPr>
        </p:nvSpPr>
        <p:spPr/>
        <p:txBody>
          <a:bodyPr/>
          <a:lstStyle/>
          <a:p>
            <a:r>
              <a:rPr lang="en-US"/>
              <a:t>01</a:t>
            </a:r>
          </a:p>
        </p:txBody>
      </p:sp>
      <p:sp>
        <p:nvSpPr>
          <p:cNvPr id="3" name="Picture Placeholder 2">
            <a:extLst>
              <a:ext uri="{FF2B5EF4-FFF2-40B4-BE49-F238E27FC236}">
                <a16:creationId xmlns:a16="http://schemas.microsoft.com/office/drawing/2014/main" id="{881237DD-30F3-44FA-A806-7CA71351F495}"/>
              </a:ext>
            </a:extLst>
          </p:cNvPr>
          <p:cNvSpPr>
            <a:spLocks noGrp="1"/>
          </p:cNvSpPr>
          <p:nvPr>
            <p:ph type="pic" sz="quarter" idx="13"/>
          </p:nvPr>
        </p:nvSpPr>
        <p:spPr/>
      </p:sp>
    </p:spTree>
    <p:extLst>
      <p:ext uri="{BB962C8B-B14F-4D97-AF65-F5344CB8AC3E}">
        <p14:creationId xmlns:p14="http://schemas.microsoft.com/office/powerpoint/2010/main" val="1113742073"/>
      </p:ext>
    </p:extLst>
  </p:cSld>
  <p:clrMapOvr>
    <a:masterClrMapping/>
  </p:clrMapOvr>
</p:sld>
</file>

<file path=ppt/slides/slide2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Text Placeholder 4"/>
          <p:cNvSpPr>
            <a:spLocks noGrp="1"/>
          </p:cNvSpPr>
          <p:nvPr>
            <p:ph type="body" sz="quarter" idx="14"/>
          </p:nvPr>
        </p:nvSpPr>
        <p:spPr/>
        <p:txBody>
          <a:bodyPr/>
          <a:lstStyle/>
          <a:p>
            <a:r>
              <a:rPr lang="en-US"/>
              <a:t>01</a:t>
            </a:r>
          </a:p>
        </p:txBody>
      </p:sp>
      <p:sp>
        <p:nvSpPr>
          <p:cNvPr id="4" name="Title 3"/>
          <p:cNvSpPr>
            <a:spLocks noGrp="1"/>
          </p:cNvSpPr>
          <p:nvPr>
            <p:ph type="title"/>
          </p:nvPr>
        </p:nvSpPr>
        <p:spPr/>
        <p:txBody>
          <a:bodyPr>
            <a:normAutofit fontScale="90000"/>
          </a:bodyPr>
          <a:lstStyle/>
          <a:p>
            <a:r>
              <a:rPr lang="en-US"/>
              <a:t>Here is your section title</a:t>
            </a:r>
          </a:p>
        </p:txBody>
      </p:sp>
      <p:sp>
        <p:nvSpPr>
          <p:cNvPr id="3" name="Picture Placeholder 2">
            <a:extLst>
              <a:ext uri="{FF2B5EF4-FFF2-40B4-BE49-F238E27FC236}">
                <a16:creationId xmlns:a16="http://schemas.microsoft.com/office/drawing/2014/main" id="{E039EE2D-D2DA-43B0-BD78-1BA69417737E}"/>
              </a:ext>
            </a:extLst>
          </p:cNvPr>
          <p:cNvSpPr>
            <a:spLocks noGrp="1"/>
          </p:cNvSpPr>
          <p:nvPr>
            <p:ph type="pic" sz="quarter" idx="13"/>
          </p:nvPr>
        </p:nvSpPr>
        <p:spPr/>
      </p:sp>
    </p:spTree>
    <p:extLst>
      <p:ext uri="{BB962C8B-B14F-4D97-AF65-F5344CB8AC3E}">
        <p14:creationId xmlns:p14="http://schemas.microsoft.com/office/powerpoint/2010/main" val="2721013315"/>
      </p:ext>
    </p:extLst>
  </p:cSld>
  <p:clrMapOvr>
    <a:masterClrMapping/>
  </p:clrMapOvr>
</p:sld>
</file>

<file path=ppt/slides/slide2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ext Placeholder 1"/>
          <p:cNvSpPr>
            <a:spLocks noGrp="1"/>
          </p:cNvSpPr>
          <p:nvPr>
            <p:ph type="body" sz="quarter" idx="14"/>
          </p:nvPr>
        </p:nvSpPr>
        <p:spPr/>
        <p:txBody>
          <a:bodyPr/>
          <a:lstStyle/>
          <a:p>
            <a:r>
              <a:rPr lang="en-US"/>
              <a:t>01</a:t>
            </a:r>
          </a:p>
        </p:txBody>
      </p:sp>
      <p:sp>
        <p:nvSpPr>
          <p:cNvPr id="4" name="Title 3"/>
          <p:cNvSpPr>
            <a:spLocks noGrp="1"/>
          </p:cNvSpPr>
          <p:nvPr>
            <p:ph type="title"/>
          </p:nvPr>
        </p:nvSpPr>
        <p:spPr/>
        <p:txBody>
          <a:bodyPr>
            <a:noAutofit/>
          </a:bodyPr>
          <a:lstStyle/>
          <a:p>
            <a:r>
              <a:rPr lang="en-US"/>
              <a:t>Here is your section title</a:t>
            </a:r>
          </a:p>
        </p:txBody>
      </p:sp>
      <p:sp>
        <p:nvSpPr>
          <p:cNvPr id="5" name="Text Placeholder 4"/>
          <p:cNvSpPr>
            <a:spLocks noGrp="1"/>
          </p:cNvSpPr>
          <p:nvPr>
            <p:ph type="body" idx="1"/>
          </p:nvPr>
        </p:nvSpPr>
        <p:spPr/>
        <p:txBody>
          <a:bodyPr>
            <a:noAutofit/>
          </a:bodyPr>
          <a:lstStyle/>
          <a:p>
            <a:r>
              <a:rPr lang="en-US"/>
              <a:t>Lorem ipsum dolor sit amet, his volumus suscipit ex, eum ut homero legere audire.</a:t>
            </a:r>
          </a:p>
        </p:txBody>
      </p:sp>
      <p:sp>
        <p:nvSpPr>
          <p:cNvPr id="6" name="Picture Placeholder 5">
            <a:extLst>
              <a:ext uri="{FF2B5EF4-FFF2-40B4-BE49-F238E27FC236}">
                <a16:creationId xmlns:a16="http://schemas.microsoft.com/office/drawing/2014/main" id="{4D68534C-2683-41D0-8287-B96665AB459A}"/>
              </a:ext>
            </a:extLst>
          </p:cNvPr>
          <p:cNvSpPr>
            <a:spLocks noGrp="1"/>
          </p:cNvSpPr>
          <p:nvPr>
            <p:ph type="pic" sz="quarter" idx="13"/>
          </p:nvPr>
        </p:nvSpPr>
        <p:spPr/>
      </p:sp>
    </p:spTree>
    <p:extLst>
      <p:ext uri="{BB962C8B-B14F-4D97-AF65-F5344CB8AC3E}">
        <p14:creationId xmlns:p14="http://schemas.microsoft.com/office/powerpoint/2010/main" val="586519049"/>
      </p:ext>
    </p:extLst>
  </p:cSld>
  <p:clrMapOvr>
    <a:masterClrMapping/>
  </p:clrMapOvr>
</p:sld>
</file>

<file path=ppt/slides/slide2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1" name="Rectangle 10"/>
          <p:cNvSpPr/>
          <p:nvPr/>
        </p:nvSpPr>
        <p:spPr>
          <a:xfrm>
            <a:off x="0" y="0"/>
            <a:ext cx="3584448" cy="6858000"/>
          </a:xfrm>
          <a:prstGeom prst="rect">
            <a:avLst/>
          </a:prstGeom>
          <a:solidFill>
            <a:schemeClr val="tx1">
              <a:alpha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 name="Title 3"/>
          <p:cNvSpPr>
            <a:spLocks noGrp="1"/>
          </p:cNvSpPr>
          <p:nvPr>
            <p:ph type="title"/>
          </p:nvPr>
        </p:nvSpPr>
        <p:spPr/>
        <p:txBody>
          <a:bodyPr>
            <a:noAutofit/>
          </a:bodyPr>
          <a:lstStyle/>
          <a:p>
            <a:r>
              <a:rPr lang="en-US"/>
              <a:t>Here is your section title</a:t>
            </a:r>
          </a:p>
        </p:txBody>
      </p:sp>
      <p:sp>
        <p:nvSpPr>
          <p:cNvPr id="2" name="Text Placeholder 1"/>
          <p:cNvSpPr>
            <a:spLocks noGrp="1"/>
          </p:cNvSpPr>
          <p:nvPr>
            <p:ph type="body" idx="1"/>
          </p:nvPr>
        </p:nvSpPr>
        <p:spPr/>
        <p:txBody>
          <a:bodyPr>
            <a:normAutofit/>
          </a:bodyPr>
          <a:lstStyle/>
          <a:p>
            <a:r>
              <a:rPr lang="en-US"/>
              <a:t>Lorem ipsum dolor sit amet, his volumus suscipit ex, eum ut homero legere audire.</a:t>
            </a:r>
          </a:p>
        </p:txBody>
      </p:sp>
      <p:sp>
        <p:nvSpPr>
          <p:cNvPr id="6" name="Text Placeholder 5"/>
          <p:cNvSpPr>
            <a:spLocks noGrp="1"/>
          </p:cNvSpPr>
          <p:nvPr>
            <p:ph type="body" sz="quarter" idx="14"/>
          </p:nvPr>
        </p:nvSpPr>
        <p:spPr/>
        <p:txBody>
          <a:bodyPr/>
          <a:lstStyle/>
          <a:p>
            <a:r>
              <a:rPr lang="en-US"/>
              <a:t>01</a:t>
            </a:r>
          </a:p>
        </p:txBody>
      </p:sp>
      <p:sp>
        <p:nvSpPr>
          <p:cNvPr id="5" name="Picture Placeholder 4">
            <a:extLst>
              <a:ext uri="{FF2B5EF4-FFF2-40B4-BE49-F238E27FC236}">
                <a16:creationId xmlns:a16="http://schemas.microsoft.com/office/drawing/2014/main" id="{5D3D4F69-E05A-4179-8DEE-25DD3C7D44E3}"/>
              </a:ext>
            </a:extLst>
          </p:cNvPr>
          <p:cNvSpPr>
            <a:spLocks noGrp="1"/>
          </p:cNvSpPr>
          <p:nvPr>
            <p:ph type="pic" sz="quarter" idx="13"/>
          </p:nvPr>
        </p:nvSpPr>
        <p:spPr/>
      </p:sp>
    </p:spTree>
    <p:extLst>
      <p:ext uri="{BB962C8B-B14F-4D97-AF65-F5344CB8AC3E}">
        <p14:creationId xmlns:p14="http://schemas.microsoft.com/office/powerpoint/2010/main" val="760120604"/>
      </p:ext>
    </p:extLst>
  </p:cSld>
  <p:clrMapOvr>
    <a:masterClrMapping/>
  </p:clrMapOvr>
</p:sld>
</file>

<file path=ppt/slides/slide2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p:cNvSpPr>
            <a:spLocks noGrp="1"/>
          </p:cNvSpPr>
          <p:nvPr>
            <p:ph type="title"/>
          </p:nvPr>
        </p:nvSpPr>
        <p:spPr/>
        <p:txBody>
          <a:bodyPr>
            <a:noAutofit/>
          </a:bodyPr>
          <a:lstStyle/>
          <a:p>
            <a:r>
              <a:rPr lang="en-US"/>
              <a:t>Here is your section title</a:t>
            </a:r>
          </a:p>
        </p:txBody>
      </p:sp>
      <p:sp>
        <p:nvSpPr>
          <p:cNvPr id="5" name="Text Placeholder 4"/>
          <p:cNvSpPr>
            <a:spLocks noGrp="1"/>
          </p:cNvSpPr>
          <p:nvPr>
            <p:ph type="body" idx="1"/>
          </p:nvPr>
        </p:nvSpPr>
        <p:spPr/>
        <p:txBody>
          <a:bodyPr>
            <a:noAutofit/>
          </a:bodyPr>
          <a:lstStyle/>
          <a:p>
            <a:r>
              <a:rPr lang="en-US"/>
              <a:t>Lorem ipsum dolor sit amet, his volumus suscipit ex, eum ut homero legere audire.</a:t>
            </a:r>
          </a:p>
        </p:txBody>
      </p:sp>
      <p:sp>
        <p:nvSpPr>
          <p:cNvPr id="6" name="Text Placeholder 5"/>
          <p:cNvSpPr>
            <a:spLocks noGrp="1"/>
          </p:cNvSpPr>
          <p:nvPr>
            <p:ph type="body" sz="quarter" idx="14"/>
          </p:nvPr>
        </p:nvSpPr>
        <p:spPr/>
        <p:txBody>
          <a:bodyPr/>
          <a:lstStyle/>
          <a:p>
            <a:r>
              <a:rPr lang="en-US" dirty="0">
                <a:solidFill>
                  <a:schemeClr val="accent1"/>
                </a:solidFill>
              </a:rPr>
              <a:t>01</a:t>
            </a:r>
          </a:p>
        </p:txBody>
      </p:sp>
      <p:sp>
        <p:nvSpPr>
          <p:cNvPr id="3" name="Picture Placeholder 2">
            <a:extLst>
              <a:ext uri="{FF2B5EF4-FFF2-40B4-BE49-F238E27FC236}">
                <a16:creationId xmlns:a16="http://schemas.microsoft.com/office/drawing/2014/main" id="{EA393484-5717-41B4-85A1-2499EA06105F}"/>
              </a:ext>
            </a:extLst>
          </p:cNvPr>
          <p:cNvSpPr>
            <a:spLocks noGrp="1"/>
          </p:cNvSpPr>
          <p:nvPr>
            <p:ph type="pic" sz="quarter" idx="13"/>
          </p:nvPr>
        </p:nvSpPr>
        <p:spPr/>
      </p:sp>
    </p:spTree>
    <p:extLst>
      <p:ext uri="{BB962C8B-B14F-4D97-AF65-F5344CB8AC3E}">
        <p14:creationId xmlns:p14="http://schemas.microsoft.com/office/powerpoint/2010/main" val="3206658252"/>
      </p:ext>
    </p:extLst>
  </p:cSld>
  <p:clrMapOvr>
    <a:masterClrMapping/>
  </p:clrMapOvr>
</p:sld>
</file>

<file path=ppt/slides/slide2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dirty="0"/>
              <a:t>Picture Placeholders</a:t>
            </a:r>
          </a:p>
        </p:txBody>
      </p:sp>
      <p:sp>
        <p:nvSpPr>
          <p:cNvPr id="3" name="Text Placeholder 2"/>
          <p:cNvSpPr>
            <a:spLocks noGrp="1"/>
          </p:cNvSpPr>
          <p:nvPr>
            <p:ph type="body" idx="1"/>
          </p:nvPr>
        </p:nvSpPr>
        <p:spPr/>
        <p:txBody>
          <a:bodyPr/>
          <a:lstStyle/>
          <a:p>
            <a:endParaRPr lang="en-US"/>
          </a:p>
        </p:txBody>
      </p:sp>
      <p:sp>
        <p:nvSpPr>
          <p:cNvPr id="18" name="Date Placeholder 17"/>
          <p:cNvSpPr>
            <a:spLocks noGrp="1"/>
          </p:cNvSpPr>
          <p:nvPr>
            <p:ph type="dt" sz="half" idx="10"/>
          </p:nvPr>
        </p:nvSpPr>
        <p:spPr/>
        <p:txBody>
          <a:bodyPr/>
          <a:lstStyle/>
          <a:p>
            <a:r>
              <a:rPr lang="en-US"/>
              <a:t>Ōkī</a:t>
            </a:r>
          </a:p>
        </p:txBody>
      </p:sp>
      <p:sp>
        <p:nvSpPr>
          <p:cNvPr id="13" name="Freeform: Shape 12"/>
          <p:cNvSpPr/>
          <p:nvPr/>
        </p:nvSpPr>
        <p:spPr>
          <a:xfrm>
            <a:off x="10363896" y="302700"/>
            <a:ext cx="1533251" cy="1197488"/>
          </a:xfrm>
          <a:custGeom>
            <a:avLst/>
            <a:gdLst/>
            <a:ahLst/>
            <a:cxnLst/>
            <a:rect l="l" t="t" r="r" b="b"/>
            <a:pathLst>
              <a:path w="1533251" h="1197488">
                <a:moveTo>
                  <a:pt x="1369912" y="589205"/>
                </a:moveTo>
                <a:lnTo>
                  <a:pt x="1457349" y="589205"/>
                </a:lnTo>
                <a:lnTo>
                  <a:pt x="1457349" y="1000715"/>
                </a:lnTo>
                <a:lnTo>
                  <a:pt x="1369912" y="1000715"/>
                </a:lnTo>
                <a:close/>
                <a:moveTo>
                  <a:pt x="423892" y="518452"/>
                </a:moveTo>
                <a:cubicBezTo>
                  <a:pt x="476726" y="518452"/>
                  <a:pt x="516476" y="535691"/>
                  <a:pt x="543141" y="570170"/>
                </a:cubicBezTo>
                <a:cubicBezTo>
                  <a:pt x="569806" y="604648"/>
                  <a:pt x="583139" y="655250"/>
                  <a:pt x="583139" y="721975"/>
                </a:cubicBezTo>
                <a:cubicBezTo>
                  <a:pt x="583139" y="789691"/>
                  <a:pt x="569682" y="840665"/>
                  <a:pt x="542769" y="874896"/>
                </a:cubicBezTo>
                <a:cubicBezTo>
                  <a:pt x="515856" y="909126"/>
                  <a:pt x="475982" y="926241"/>
                  <a:pt x="423148" y="926241"/>
                </a:cubicBezTo>
                <a:cubicBezTo>
                  <a:pt x="370066" y="926241"/>
                  <a:pt x="330007" y="908940"/>
                  <a:pt x="302970" y="874337"/>
                </a:cubicBezTo>
                <a:cubicBezTo>
                  <a:pt x="275932" y="839735"/>
                  <a:pt x="262414" y="788947"/>
                  <a:pt x="262414" y="721975"/>
                </a:cubicBezTo>
                <a:cubicBezTo>
                  <a:pt x="262414" y="655250"/>
                  <a:pt x="275995" y="604648"/>
                  <a:pt x="303156" y="570170"/>
                </a:cubicBezTo>
                <a:cubicBezTo>
                  <a:pt x="330317" y="535691"/>
                  <a:pt x="370562" y="518452"/>
                  <a:pt x="423892" y="518452"/>
                </a:cubicBezTo>
                <a:close/>
                <a:moveTo>
                  <a:pt x="1295498" y="474236"/>
                </a:moveTo>
                <a:lnTo>
                  <a:pt x="1533251" y="474236"/>
                </a:lnTo>
                <a:lnTo>
                  <a:pt x="1533251" y="538976"/>
                </a:lnTo>
                <a:lnTo>
                  <a:pt x="1295498" y="538976"/>
                </a:lnTo>
                <a:close/>
                <a:moveTo>
                  <a:pt x="423892" y="442178"/>
                </a:moveTo>
                <a:cubicBezTo>
                  <a:pt x="341789" y="442178"/>
                  <a:pt x="278599" y="466238"/>
                  <a:pt x="234323" y="514359"/>
                </a:cubicBezTo>
                <a:cubicBezTo>
                  <a:pt x="190046" y="562480"/>
                  <a:pt x="167908" y="631437"/>
                  <a:pt x="167908" y="721230"/>
                </a:cubicBezTo>
                <a:cubicBezTo>
                  <a:pt x="167908" y="811023"/>
                  <a:pt x="189922" y="880291"/>
                  <a:pt x="233951" y="929032"/>
                </a:cubicBezTo>
                <a:cubicBezTo>
                  <a:pt x="277979" y="977773"/>
                  <a:pt x="341045" y="1002144"/>
                  <a:pt x="423148" y="1002144"/>
                </a:cubicBezTo>
                <a:cubicBezTo>
                  <a:pt x="504260" y="1002144"/>
                  <a:pt x="566953" y="977587"/>
                  <a:pt x="611230" y="928474"/>
                </a:cubicBezTo>
                <a:cubicBezTo>
                  <a:pt x="655506" y="879360"/>
                  <a:pt x="677644" y="810527"/>
                  <a:pt x="677644" y="721975"/>
                </a:cubicBezTo>
                <a:cubicBezTo>
                  <a:pt x="677644" y="633174"/>
                  <a:pt x="655568" y="564341"/>
                  <a:pt x="611416" y="515476"/>
                </a:cubicBezTo>
                <a:cubicBezTo>
                  <a:pt x="567264" y="466610"/>
                  <a:pt x="504756" y="442178"/>
                  <a:pt x="423892" y="442178"/>
                </a:cubicBezTo>
                <a:close/>
                <a:moveTo>
                  <a:pt x="931762" y="421774"/>
                </a:moveTo>
                <a:lnTo>
                  <a:pt x="1018454" y="421774"/>
                </a:lnTo>
                <a:lnTo>
                  <a:pt x="1018454" y="704175"/>
                </a:lnTo>
                <a:lnTo>
                  <a:pt x="1013989" y="783426"/>
                </a:lnTo>
                <a:lnTo>
                  <a:pt x="1016222" y="783426"/>
                </a:lnTo>
                <a:lnTo>
                  <a:pt x="1065707" y="721662"/>
                </a:lnTo>
                <a:lnTo>
                  <a:pt x="1189979" y="589205"/>
                </a:lnTo>
                <a:lnTo>
                  <a:pt x="1290810" y="589205"/>
                </a:lnTo>
                <a:lnTo>
                  <a:pt x="1125238" y="765939"/>
                </a:lnTo>
                <a:lnTo>
                  <a:pt x="1301228" y="1000715"/>
                </a:lnTo>
                <a:lnTo>
                  <a:pt x="1198536" y="1000715"/>
                </a:lnTo>
                <a:lnTo>
                  <a:pt x="1066451" y="820261"/>
                </a:lnTo>
                <a:lnTo>
                  <a:pt x="1018454" y="859701"/>
                </a:lnTo>
                <a:lnTo>
                  <a:pt x="1018454" y="1000715"/>
                </a:lnTo>
                <a:lnTo>
                  <a:pt x="931762" y="1000715"/>
                </a:lnTo>
                <a:close/>
                <a:moveTo>
                  <a:pt x="304458" y="342463"/>
                </a:moveTo>
                <a:lnTo>
                  <a:pt x="304458" y="407203"/>
                </a:lnTo>
                <a:lnTo>
                  <a:pt x="542211" y="407203"/>
                </a:lnTo>
                <a:lnTo>
                  <a:pt x="542211" y="342463"/>
                </a:lnTo>
                <a:close/>
                <a:moveTo>
                  <a:pt x="440593" y="206155"/>
                </a:moveTo>
                <a:cubicBezTo>
                  <a:pt x="511545" y="206155"/>
                  <a:pt x="573317" y="216824"/>
                  <a:pt x="625909" y="238158"/>
                </a:cubicBezTo>
                <a:cubicBezTo>
                  <a:pt x="678503" y="259493"/>
                  <a:pt x="722289" y="290627"/>
                  <a:pt x="757269" y="331561"/>
                </a:cubicBezTo>
                <a:cubicBezTo>
                  <a:pt x="792249" y="372493"/>
                  <a:pt x="818297" y="423102"/>
                  <a:pt x="835415" y="483387"/>
                </a:cubicBezTo>
                <a:cubicBezTo>
                  <a:pt x="852532" y="543671"/>
                  <a:pt x="861090" y="612760"/>
                  <a:pt x="861090" y="690658"/>
                </a:cubicBezTo>
                <a:cubicBezTo>
                  <a:pt x="861090" y="768555"/>
                  <a:pt x="851912" y="838763"/>
                  <a:pt x="833555" y="901280"/>
                </a:cubicBezTo>
                <a:cubicBezTo>
                  <a:pt x="815195" y="963796"/>
                  <a:pt x="787783" y="1017010"/>
                  <a:pt x="751315" y="1060921"/>
                </a:cubicBezTo>
                <a:cubicBezTo>
                  <a:pt x="714846" y="1104830"/>
                  <a:pt x="669075" y="1138570"/>
                  <a:pt x="614002" y="1162137"/>
                </a:cubicBezTo>
                <a:cubicBezTo>
                  <a:pt x="558928" y="1185705"/>
                  <a:pt x="494674" y="1197488"/>
                  <a:pt x="421242" y="1197488"/>
                </a:cubicBezTo>
                <a:cubicBezTo>
                  <a:pt x="348802" y="1197488"/>
                  <a:pt x="286162" y="1186697"/>
                  <a:pt x="233321" y="1165114"/>
                </a:cubicBezTo>
                <a:cubicBezTo>
                  <a:pt x="180480" y="1143531"/>
                  <a:pt x="136817" y="1112150"/>
                  <a:pt x="102334" y="1070967"/>
                </a:cubicBezTo>
                <a:cubicBezTo>
                  <a:pt x="67851" y="1029787"/>
                  <a:pt x="42174" y="978681"/>
                  <a:pt x="25305" y="917653"/>
                </a:cubicBezTo>
                <a:cubicBezTo>
                  <a:pt x="8435" y="856626"/>
                  <a:pt x="0" y="786418"/>
                  <a:pt x="0" y="707032"/>
                </a:cubicBezTo>
                <a:cubicBezTo>
                  <a:pt x="0" y="631119"/>
                  <a:pt x="9180" y="562152"/>
                  <a:pt x="27537" y="500131"/>
                </a:cubicBezTo>
                <a:cubicBezTo>
                  <a:pt x="45895" y="438111"/>
                  <a:pt x="73432" y="385394"/>
                  <a:pt x="110149" y="341979"/>
                </a:cubicBezTo>
                <a:cubicBezTo>
                  <a:pt x="146864" y="298567"/>
                  <a:pt x="192759" y="265075"/>
                  <a:pt x="247833" y="241507"/>
                </a:cubicBezTo>
                <a:cubicBezTo>
                  <a:pt x="302907" y="217939"/>
                  <a:pt x="367161" y="206155"/>
                  <a:pt x="440593" y="206155"/>
                </a:cubicBezTo>
                <a:close/>
                <a:moveTo>
                  <a:pt x="231462" y="0"/>
                </a:moveTo>
                <a:lnTo>
                  <a:pt x="637819" y="0"/>
                </a:lnTo>
                <a:cubicBezTo>
                  <a:pt x="641293" y="0"/>
                  <a:pt x="644517" y="992"/>
                  <a:pt x="647494" y="2977"/>
                </a:cubicBezTo>
                <a:cubicBezTo>
                  <a:pt x="650471" y="4961"/>
                  <a:pt x="653076" y="7938"/>
                  <a:pt x="655310" y="11908"/>
                </a:cubicBezTo>
                <a:cubicBezTo>
                  <a:pt x="657542" y="15877"/>
                  <a:pt x="659030" y="20963"/>
                  <a:pt x="659774" y="27166"/>
                </a:cubicBezTo>
                <a:cubicBezTo>
                  <a:pt x="660519" y="33366"/>
                  <a:pt x="660891" y="40686"/>
                  <a:pt x="660891" y="49120"/>
                </a:cubicBezTo>
                <a:cubicBezTo>
                  <a:pt x="660891" y="57555"/>
                  <a:pt x="660519" y="64872"/>
                  <a:pt x="659774" y="71075"/>
                </a:cubicBezTo>
                <a:cubicBezTo>
                  <a:pt x="659030" y="77277"/>
                  <a:pt x="657542" y="82487"/>
                  <a:pt x="655310" y="86704"/>
                </a:cubicBezTo>
                <a:cubicBezTo>
                  <a:pt x="653076" y="90921"/>
                  <a:pt x="650471" y="94023"/>
                  <a:pt x="647494" y="96007"/>
                </a:cubicBezTo>
                <a:cubicBezTo>
                  <a:pt x="644517" y="97992"/>
                  <a:pt x="641293" y="98984"/>
                  <a:pt x="637819" y="98984"/>
                </a:cubicBezTo>
                <a:lnTo>
                  <a:pt x="231462" y="98984"/>
                </a:lnTo>
                <a:cubicBezTo>
                  <a:pt x="227492" y="98984"/>
                  <a:pt x="223895" y="97992"/>
                  <a:pt x="220671" y="96007"/>
                </a:cubicBezTo>
                <a:cubicBezTo>
                  <a:pt x="217445" y="94023"/>
                  <a:pt x="214840" y="90921"/>
                  <a:pt x="212856" y="86704"/>
                </a:cubicBezTo>
                <a:cubicBezTo>
                  <a:pt x="210871" y="82487"/>
                  <a:pt x="209383" y="77277"/>
                  <a:pt x="208391" y="71075"/>
                </a:cubicBezTo>
                <a:cubicBezTo>
                  <a:pt x="207397" y="64872"/>
                  <a:pt x="206902" y="57555"/>
                  <a:pt x="206902" y="49120"/>
                </a:cubicBezTo>
                <a:cubicBezTo>
                  <a:pt x="206902" y="41181"/>
                  <a:pt x="207397" y="33986"/>
                  <a:pt x="208391" y="27537"/>
                </a:cubicBezTo>
                <a:cubicBezTo>
                  <a:pt x="209383" y="21086"/>
                  <a:pt x="210871" y="15877"/>
                  <a:pt x="212856" y="11908"/>
                </a:cubicBezTo>
                <a:cubicBezTo>
                  <a:pt x="214840" y="7938"/>
                  <a:pt x="217445" y="4961"/>
                  <a:pt x="220671" y="2977"/>
                </a:cubicBezTo>
                <a:cubicBezTo>
                  <a:pt x="223895" y="992"/>
                  <a:pt x="227492" y="0"/>
                  <a:pt x="231462" y="0"/>
                </a:cubicBezTo>
                <a:close/>
              </a:path>
            </a:pathLst>
          </a:custGeom>
          <a:solidFill>
            <a:schemeClr val="bg1">
              <a:lumMod val="95000"/>
            </a:schemeClr>
          </a:solidFill>
          <a:ln>
            <a:noFill/>
          </a:ln>
          <a:effectLst/>
        </p:spPr>
        <p:txBody>
          <a:bodyPr rot="0" spcFirstLastPara="0" vertOverflow="overflow" horzOverflow="overflow" vert="horz" wrap="square" lIns="91440" tIns="45720" rIns="91440" bIns="45720" numCol="1" spcCol="0" rtlCol="0" fromWordArt="0" anchor="t" anchorCtr="0" forceAA="0" compatLnSpc="1">
            <a:prstTxWarp prst="textNoShape">
              <a:avLst/>
            </a:prstTxWarp>
            <a:noAutofit/>
          </a:bodyPr>
          <a:lstStyle/>
          <a:p>
            <a:endParaRPr lang="en-US" sz="7200"/>
          </a:p>
        </p:txBody>
      </p:sp>
      <p:sp>
        <p:nvSpPr>
          <p:cNvPr id="4" name="Footer Placeholder 3"/>
          <p:cNvSpPr>
            <a:spLocks noGrp="1"/>
          </p:cNvSpPr>
          <p:nvPr>
            <p:ph type="ftr" sz="quarter" idx="11"/>
          </p:nvPr>
        </p:nvSpPr>
        <p:spPr/>
        <p:txBody>
          <a:bodyPr/>
          <a:lstStyle/>
          <a:p>
            <a:r>
              <a:rPr lang="en-US" dirty="0"/>
              <a:t>Free Multipurpose Presentation Template – Made with      by Showeet</a:t>
            </a:r>
          </a:p>
        </p:txBody>
      </p:sp>
    </p:spTree>
    <p:extLst>
      <p:ext uri="{BB962C8B-B14F-4D97-AF65-F5344CB8AC3E}">
        <p14:creationId xmlns:p14="http://schemas.microsoft.com/office/powerpoint/2010/main" val="214007875"/>
      </p:ext>
    </p:extLst>
  </p:cSld>
  <p:clrMapOvr>
    <a:masterClrMapping/>
  </p:clrMapOvr>
</p:sld>
</file>

<file path=ppt/slides/slide2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p:cNvSpPr>
            <a:spLocks noGrp="1"/>
          </p:cNvSpPr>
          <p:nvPr>
            <p:ph type="title"/>
          </p:nvPr>
        </p:nvSpPr>
        <p:spPr/>
        <p:txBody>
          <a:bodyPr/>
          <a:lstStyle/>
          <a:p>
            <a:r>
              <a:rPr lang="en-US"/>
              <a:t>Layout with 1 Picture (Right)</a:t>
            </a:r>
          </a:p>
        </p:txBody>
      </p:sp>
      <p:sp>
        <p:nvSpPr>
          <p:cNvPr id="5" name="Content Placeholder 4"/>
          <p:cNvSpPr>
            <a:spLocks noGrp="1"/>
          </p:cNvSpPr>
          <p:nvPr>
            <p:ph idx="1"/>
          </p:nvPr>
        </p:nvSpPr>
        <p:spPr/>
        <p:txBody>
          <a:bodyPr/>
          <a:lstStyle/>
          <a:p>
            <a:pPr>
              <a:spcAft>
                <a:spcPts val="2400"/>
              </a:spcAft>
            </a:pPr>
            <a:r>
              <a:rPr lang="en-US"/>
              <a:t>Lorem ipsum dolor sit amet, his volumus suscipit ex, eum ut homero legere audire.</a:t>
            </a:r>
          </a:p>
          <a:p>
            <a:pPr>
              <a:spcAft>
                <a:spcPts val="2400"/>
              </a:spcAft>
            </a:pPr>
            <a:r>
              <a:rPr lang="en-US"/>
              <a:t>Modus dicat explicari sed in, oratio doming tincidunt ea eum, has at denique platonem tincidunt. Eirmod iuvaret mentitum nam et.</a:t>
            </a:r>
          </a:p>
        </p:txBody>
      </p:sp>
      <p:sp>
        <p:nvSpPr>
          <p:cNvPr id="6" name="Text Placeholder 5"/>
          <p:cNvSpPr>
            <a:spLocks noGrp="1"/>
          </p:cNvSpPr>
          <p:nvPr>
            <p:ph type="body" sz="quarter" idx="13"/>
          </p:nvPr>
        </p:nvSpPr>
        <p:spPr/>
        <p:txBody>
          <a:bodyPr/>
          <a:lstStyle/>
          <a:p>
            <a:r>
              <a:rPr lang="en-US"/>
              <a:t>Picture </a:t>
            </a:r>
            <a:r>
              <a:rPr lang="en-US" dirty="0"/>
              <a:t>and Text Placeholders</a:t>
            </a:r>
          </a:p>
        </p:txBody>
      </p:sp>
      <p:sp>
        <p:nvSpPr>
          <p:cNvPr id="10" name="Date Placeholder 9"/>
          <p:cNvSpPr>
            <a:spLocks noGrp="1"/>
          </p:cNvSpPr>
          <p:nvPr>
            <p:ph type="dt" sz="half" idx="10"/>
          </p:nvPr>
        </p:nvSpPr>
        <p:spPr/>
        <p:txBody>
          <a:bodyPr/>
          <a:lstStyle/>
          <a:p>
            <a:r>
              <a:rPr lang="en-US"/>
              <a:t>Ōkī</a:t>
            </a:r>
          </a:p>
        </p:txBody>
      </p:sp>
      <p:sp>
        <p:nvSpPr>
          <p:cNvPr id="14" name="Footer Placeholder 13"/>
          <p:cNvSpPr>
            <a:spLocks noGrp="1"/>
          </p:cNvSpPr>
          <p:nvPr>
            <p:ph type="ftr" sz="quarter" idx="11"/>
          </p:nvPr>
        </p:nvSpPr>
        <p:spPr/>
        <p:txBody>
          <a:bodyPr/>
          <a:lstStyle/>
          <a:p>
            <a:r>
              <a:rPr lang="en-US" dirty="0"/>
              <a:t>Free Multipurpose Presentation Template – Made with      by Showeet</a:t>
            </a:r>
          </a:p>
        </p:txBody>
      </p:sp>
      <p:sp>
        <p:nvSpPr>
          <p:cNvPr id="15" name="Slide Number Placeholder 14"/>
          <p:cNvSpPr>
            <a:spLocks noGrp="1"/>
          </p:cNvSpPr>
          <p:nvPr>
            <p:ph type="sldNum" sz="quarter" idx="12"/>
          </p:nvPr>
        </p:nvSpPr>
        <p:spPr/>
        <p:txBody>
          <a:bodyPr/>
          <a:lstStyle/>
          <a:p>
            <a:fld id="{5F0F63B7-4FB4-4E2A-B819-D713A3D928AD}" type="slidenum">
              <a:rPr lang="en-US" smtClean="0"/>
              <a:t>25</a:t>
            </a:fld>
            <a:endParaRPr lang="en-US"/>
          </a:p>
        </p:txBody>
      </p:sp>
      <p:sp>
        <p:nvSpPr>
          <p:cNvPr id="3" name="Picture Placeholder 2">
            <a:extLst>
              <a:ext uri="{FF2B5EF4-FFF2-40B4-BE49-F238E27FC236}">
                <a16:creationId xmlns:a16="http://schemas.microsoft.com/office/drawing/2014/main" id="{F39349AC-49A1-462B-9291-987796E98EEF}"/>
              </a:ext>
            </a:extLst>
          </p:cNvPr>
          <p:cNvSpPr>
            <a:spLocks noGrp="1"/>
          </p:cNvSpPr>
          <p:nvPr>
            <p:ph type="pic" sz="quarter" idx="14"/>
          </p:nvPr>
        </p:nvSpPr>
        <p:spPr/>
      </p:sp>
    </p:spTree>
    <p:extLst>
      <p:ext uri="{BB962C8B-B14F-4D97-AF65-F5344CB8AC3E}">
        <p14:creationId xmlns:p14="http://schemas.microsoft.com/office/powerpoint/2010/main" val="608796439"/>
      </p:ext>
    </p:extLst>
  </p:cSld>
  <p:clrMapOvr>
    <a:masterClrMapping/>
  </p:clrMapOvr>
</p:sld>
</file>

<file path=ppt/slides/slide2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p:cNvSpPr>
            <a:spLocks noGrp="1"/>
          </p:cNvSpPr>
          <p:nvPr>
            <p:ph type="title"/>
          </p:nvPr>
        </p:nvSpPr>
        <p:spPr/>
        <p:txBody>
          <a:bodyPr/>
          <a:lstStyle/>
          <a:p>
            <a:r>
              <a:rPr lang="en-US"/>
              <a:t>Layout with 1 Picture (Right)</a:t>
            </a:r>
          </a:p>
        </p:txBody>
      </p:sp>
      <p:sp>
        <p:nvSpPr>
          <p:cNvPr id="5" name="Content Placeholder 4"/>
          <p:cNvSpPr>
            <a:spLocks noGrp="1"/>
          </p:cNvSpPr>
          <p:nvPr>
            <p:ph idx="1"/>
          </p:nvPr>
        </p:nvSpPr>
        <p:spPr/>
        <p:txBody>
          <a:bodyPr>
            <a:normAutofit/>
          </a:bodyPr>
          <a:lstStyle/>
          <a:p>
            <a:pPr>
              <a:spcAft>
                <a:spcPts val="2400"/>
              </a:spcAft>
            </a:pPr>
            <a:r>
              <a:rPr lang="en-US"/>
              <a:t>Lorem ipsum dolor sit amet, his volumus suscipit ex, eum ut homero legere audire.</a:t>
            </a:r>
          </a:p>
          <a:p>
            <a:pPr>
              <a:spcAft>
                <a:spcPts val="2400"/>
              </a:spcAft>
            </a:pPr>
            <a:r>
              <a:rPr lang="en-US"/>
              <a:t>Modus dicat explicari sed in, oratio doming tincidunt ea eum, has at denique platonem tincidunt. Eirmod iuvaret mentitum nam et.</a:t>
            </a:r>
          </a:p>
        </p:txBody>
      </p:sp>
      <p:sp>
        <p:nvSpPr>
          <p:cNvPr id="6" name="Text Placeholder 5"/>
          <p:cNvSpPr>
            <a:spLocks noGrp="1"/>
          </p:cNvSpPr>
          <p:nvPr>
            <p:ph type="body" sz="quarter" idx="13"/>
          </p:nvPr>
        </p:nvSpPr>
        <p:spPr/>
        <p:txBody>
          <a:bodyPr/>
          <a:lstStyle/>
          <a:p>
            <a:r>
              <a:rPr lang="en-US"/>
              <a:t>Picture </a:t>
            </a:r>
            <a:r>
              <a:rPr lang="en-US" dirty="0"/>
              <a:t>and Text Placeholders</a:t>
            </a:r>
          </a:p>
        </p:txBody>
      </p:sp>
      <p:sp>
        <p:nvSpPr>
          <p:cNvPr id="10" name="Date Placeholder 9"/>
          <p:cNvSpPr>
            <a:spLocks noGrp="1"/>
          </p:cNvSpPr>
          <p:nvPr>
            <p:ph type="dt" sz="half" idx="10"/>
          </p:nvPr>
        </p:nvSpPr>
        <p:spPr/>
        <p:txBody>
          <a:bodyPr/>
          <a:lstStyle/>
          <a:p>
            <a:r>
              <a:rPr lang="en-US"/>
              <a:t>Ōkī</a:t>
            </a:r>
          </a:p>
        </p:txBody>
      </p:sp>
      <p:sp>
        <p:nvSpPr>
          <p:cNvPr id="14" name="Footer Placeholder 13"/>
          <p:cNvSpPr>
            <a:spLocks noGrp="1"/>
          </p:cNvSpPr>
          <p:nvPr>
            <p:ph type="ftr" sz="quarter" idx="11"/>
          </p:nvPr>
        </p:nvSpPr>
        <p:spPr/>
        <p:txBody>
          <a:bodyPr/>
          <a:lstStyle/>
          <a:p>
            <a:r>
              <a:rPr lang="en-US" dirty="0"/>
              <a:t>Free Multipurpose Presentation Template – Made with      by Showeet</a:t>
            </a:r>
          </a:p>
        </p:txBody>
      </p:sp>
      <p:sp>
        <p:nvSpPr>
          <p:cNvPr id="15" name="Slide Number Placeholder 14"/>
          <p:cNvSpPr>
            <a:spLocks noGrp="1"/>
          </p:cNvSpPr>
          <p:nvPr>
            <p:ph type="sldNum" sz="quarter" idx="12"/>
          </p:nvPr>
        </p:nvSpPr>
        <p:spPr/>
        <p:txBody>
          <a:bodyPr/>
          <a:lstStyle/>
          <a:p>
            <a:fld id="{5F0F63B7-4FB4-4E2A-B819-D713A3D928AD}" type="slidenum">
              <a:rPr lang="en-US" smtClean="0"/>
              <a:t>26</a:t>
            </a:fld>
            <a:endParaRPr lang="en-US"/>
          </a:p>
        </p:txBody>
      </p:sp>
      <p:sp>
        <p:nvSpPr>
          <p:cNvPr id="11" name="Freeform 290">
            <a:extLst>
              <a:ext uri="{FF2B5EF4-FFF2-40B4-BE49-F238E27FC236}">
                <a16:creationId xmlns:a16="http://schemas.microsoft.com/office/drawing/2014/main" id="{97AC2343-6CDF-4BB2-B3FF-D9E130E2D05D}"/>
              </a:ext>
            </a:extLst>
          </p:cNvPr>
          <p:cNvSpPr/>
          <p:nvPr/>
        </p:nvSpPr>
        <p:spPr>
          <a:xfrm>
            <a:off x="7532071" y="6473779"/>
            <a:ext cx="152053" cy="130265"/>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sp>
        <p:nvSpPr>
          <p:cNvPr id="3" name="Picture Placeholder 2">
            <a:extLst>
              <a:ext uri="{FF2B5EF4-FFF2-40B4-BE49-F238E27FC236}">
                <a16:creationId xmlns:a16="http://schemas.microsoft.com/office/drawing/2014/main" id="{40A964C5-34DA-4975-83B4-6F63BBE7F394}"/>
              </a:ext>
            </a:extLst>
          </p:cNvPr>
          <p:cNvSpPr>
            <a:spLocks noGrp="1"/>
          </p:cNvSpPr>
          <p:nvPr>
            <p:ph type="pic" sz="quarter" idx="14"/>
          </p:nvPr>
        </p:nvSpPr>
        <p:spPr/>
      </p:sp>
    </p:spTree>
    <p:extLst>
      <p:ext uri="{BB962C8B-B14F-4D97-AF65-F5344CB8AC3E}">
        <p14:creationId xmlns:p14="http://schemas.microsoft.com/office/powerpoint/2010/main" val="4234867687"/>
      </p:ext>
    </p:extLst>
  </p:cSld>
  <p:clrMapOvr>
    <a:masterClrMapping/>
  </p:clrMapOvr>
</p:sld>
</file>

<file path=ppt/slides/slide2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p:cNvSpPr>
            <a:spLocks noGrp="1"/>
          </p:cNvSpPr>
          <p:nvPr>
            <p:ph type="title"/>
          </p:nvPr>
        </p:nvSpPr>
        <p:spPr/>
        <p:txBody>
          <a:bodyPr/>
          <a:lstStyle/>
          <a:p>
            <a:r>
              <a:rPr lang="en-US"/>
              <a:t>Layout with 1 Picture (Right)</a:t>
            </a:r>
          </a:p>
        </p:txBody>
      </p:sp>
      <p:sp>
        <p:nvSpPr>
          <p:cNvPr id="5" name="Content Placeholder 4"/>
          <p:cNvSpPr>
            <a:spLocks noGrp="1"/>
          </p:cNvSpPr>
          <p:nvPr>
            <p:ph idx="1"/>
          </p:nvPr>
        </p:nvSpPr>
        <p:spPr/>
        <p:txBody>
          <a:bodyPr>
            <a:normAutofit/>
          </a:bodyPr>
          <a:lstStyle/>
          <a:p>
            <a:pPr>
              <a:spcAft>
                <a:spcPts val="2400"/>
              </a:spcAft>
            </a:pPr>
            <a:r>
              <a:rPr lang="en-US"/>
              <a:t>Lorem ipsum dolor sit amet, his volumus suscipit ex, eum ut homero legere audire.</a:t>
            </a:r>
          </a:p>
          <a:p>
            <a:pPr>
              <a:spcAft>
                <a:spcPts val="2400"/>
              </a:spcAft>
            </a:pPr>
            <a:r>
              <a:rPr lang="en-US"/>
              <a:t>Modus dicat explicari sed in, oratio doming tincidunt ea eum, has at denique platonem tincidunt. Eirmod iuvaret mentitum nam et.</a:t>
            </a:r>
          </a:p>
        </p:txBody>
      </p:sp>
      <p:sp>
        <p:nvSpPr>
          <p:cNvPr id="6" name="Text Placeholder 5"/>
          <p:cNvSpPr>
            <a:spLocks noGrp="1"/>
          </p:cNvSpPr>
          <p:nvPr>
            <p:ph type="body" sz="quarter" idx="13"/>
          </p:nvPr>
        </p:nvSpPr>
        <p:spPr/>
        <p:txBody>
          <a:bodyPr/>
          <a:lstStyle/>
          <a:p>
            <a:r>
              <a:rPr lang="en-US"/>
              <a:t>Picture </a:t>
            </a:r>
            <a:r>
              <a:rPr lang="en-US" dirty="0"/>
              <a:t>and Text Placeholders</a:t>
            </a:r>
          </a:p>
        </p:txBody>
      </p:sp>
      <p:sp>
        <p:nvSpPr>
          <p:cNvPr id="10" name="Date Placeholder 9"/>
          <p:cNvSpPr>
            <a:spLocks noGrp="1"/>
          </p:cNvSpPr>
          <p:nvPr>
            <p:ph type="dt" sz="half" idx="10"/>
          </p:nvPr>
        </p:nvSpPr>
        <p:spPr/>
        <p:txBody>
          <a:bodyPr/>
          <a:lstStyle/>
          <a:p>
            <a:r>
              <a:rPr lang="en-US"/>
              <a:t>Ōkī</a:t>
            </a:r>
          </a:p>
        </p:txBody>
      </p:sp>
      <p:sp>
        <p:nvSpPr>
          <p:cNvPr id="14" name="Footer Placeholder 13"/>
          <p:cNvSpPr>
            <a:spLocks noGrp="1"/>
          </p:cNvSpPr>
          <p:nvPr>
            <p:ph type="ftr" sz="quarter" idx="11"/>
          </p:nvPr>
        </p:nvSpPr>
        <p:spPr/>
        <p:txBody>
          <a:bodyPr/>
          <a:lstStyle/>
          <a:p>
            <a:r>
              <a:rPr lang="en-US" dirty="0"/>
              <a:t>Free Multipurpose Presentation Template – Made with      by Showeet</a:t>
            </a:r>
          </a:p>
        </p:txBody>
      </p:sp>
      <p:sp>
        <p:nvSpPr>
          <p:cNvPr id="15" name="Slide Number Placeholder 14"/>
          <p:cNvSpPr>
            <a:spLocks noGrp="1"/>
          </p:cNvSpPr>
          <p:nvPr>
            <p:ph type="sldNum" sz="quarter" idx="12"/>
          </p:nvPr>
        </p:nvSpPr>
        <p:spPr/>
        <p:txBody>
          <a:bodyPr/>
          <a:lstStyle/>
          <a:p>
            <a:fld id="{5F0F63B7-4FB4-4E2A-B819-D713A3D928AD}" type="slidenum">
              <a:rPr lang="en-US" smtClean="0"/>
              <a:t>27</a:t>
            </a:fld>
            <a:endParaRPr lang="en-US"/>
          </a:p>
        </p:txBody>
      </p:sp>
      <p:sp>
        <p:nvSpPr>
          <p:cNvPr id="11" name="Freeform 290">
            <a:extLst>
              <a:ext uri="{FF2B5EF4-FFF2-40B4-BE49-F238E27FC236}">
                <a16:creationId xmlns:a16="http://schemas.microsoft.com/office/drawing/2014/main" id="{EA227F2E-38FB-4140-A7F9-72373C42A8CC}"/>
              </a:ext>
            </a:extLst>
          </p:cNvPr>
          <p:cNvSpPr/>
          <p:nvPr/>
        </p:nvSpPr>
        <p:spPr>
          <a:xfrm>
            <a:off x="7532071" y="6473779"/>
            <a:ext cx="152053" cy="130265"/>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sp>
        <p:nvSpPr>
          <p:cNvPr id="3" name="Picture Placeholder 2">
            <a:extLst>
              <a:ext uri="{FF2B5EF4-FFF2-40B4-BE49-F238E27FC236}">
                <a16:creationId xmlns:a16="http://schemas.microsoft.com/office/drawing/2014/main" id="{CCAAD837-6C82-4049-99DE-18C2FB7BB8AA}"/>
              </a:ext>
            </a:extLst>
          </p:cNvPr>
          <p:cNvSpPr>
            <a:spLocks noGrp="1"/>
          </p:cNvSpPr>
          <p:nvPr>
            <p:ph type="pic" sz="quarter" idx="14"/>
          </p:nvPr>
        </p:nvSpPr>
        <p:spPr/>
      </p:sp>
    </p:spTree>
    <p:extLst>
      <p:ext uri="{BB962C8B-B14F-4D97-AF65-F5344CB8AC3E}">
        <p14:creationId xmlns:p14="http://schemas.microsoft.com/office/powerpoint/2010/main" val="784341070"/>
      </p:ext>
    </p:extLst>
  </p:cSld>
  <p:clrMapOvr>
    <a:masterClrMapping/>
  </p:clrMapOvr>
</p:sld>
</file>

<file path=ppt/slides/slide2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p:cNvSpPr>
            <a:spLocks noGrp="1"/>
          </p:cNvSpPr>
          <p:nvPr>
            <p:ph type="title"/>
          </p:nvPr>
        </p:nvSpPr>
        <p:spPr/>
        <p:txBody>
          <a:bodyPr/>
          <a:lstStyle/>
          <a:p>
            <a:r>
              <a:rPr lang="en-US"/>
              <a:t>Layout with 4 Pictures (Right)</a:t>
            </a:r>
          </a:p>
        </p:txBody>
      </p:sp>
      <p:sp>
        <p:nvSpPr>
          <p:cNvPr id="5" name="Content Placeholder 4"/>
          <p:cNvSpPr>
            <a:spLocks noGrp="1"/>
          </p:cNvSpPr>
          <p:nvPr>
            <p:ph idx="1"/>
          </p:nvPr>
        </p:nvSpPr>
        <p:spPr/>
        <p:txBody>
          <a:bodyPr/>
          <a:lstStyle/>
          <a:p>
            <a:pPr>
              <a:spcAft>
                <a:spcPts val="2400"/>
              </a:spcAft>
            </a:pPr>
            <a:r>
              <a:rPr lang="en-US"/>
              <a:t>Lorem ipsum dolor sit amet, his volumus suscipit ex, eum ut homero legere audire.</a:t>
            </a:r>
          </a:p>
          <a:p>
            <a:pPr>
              <a:spcAft>
                <a:spcPts val="2400"/>
              </a:spcAft>
            </a:pPr>
            <a:r>
              <a:rPr lang="en-US"/>
              <a:t>Modus dicat explicari sed in, oratio doming tincidunt ea eum, has at denique platonem tincidunt. Eirmod iuvaret mentitum nam et.</a:t>
            </a:r>
          </a:p>
        </p:txBody>
      </p:sp>
      <p:sp>
        <p:nvSpPr>
          <p:cNvPr id="10" name="Date Placeholder 9"/>
          <p:cNvSpPr>
            <a:spLocks noGrp="1"/>
          </p:cNvSpPr>
          <p:nvPr>
            <p:ph type="dt" sz="half" idx="10"/>
          </p:nvPr>
        </p:nvSpPr>
        <p:spPr/>
        <p:txBody>
          <a:bodyPr/>
          <a:lstStyle/>
          <a:p>
            <a:r>
              <a:rPr lang="en-US"/>
              <a:t>Ōkī</a:t>
            </a:r>
          </a:p>
        </p:txBody>
      </p:sp>
      <p:sp>
        <p:nvSpPr>
          <p:cNvPr id="14" name="Footer Placeholder 13"/>
          <p:cNvSpPr>
            <a:spLocks noGrp="1"/>
          </p:cNvSpPr>
          <p:nvPr>
            <p:ph type="ftr" sz="quarter" idx="11"/>
          </p:nvPr>
        </p:nvSpPr>
        <p:spPr/>
        <p:txBody>
          <a:bodyPr/>
          <a:lstStyle/>
          <a:p>
            <a:r>
              <a:rPr lang="en-US" dirty="0"/>
              <a:t>Free Multipurpose Presentation Template – Made with      by Showeet</a:t>
            </a:r>
          </a:p>
        </p:txBody>
      </p:sp>
      <p:sp>
        <p:nvSpPr>
          <p:cNvPr id="15" name="Slide Number Placeholder 14"/>
          <p:cNvSpPr>
            <a:spLocks noGrp="1"/>
          </p:cNvSpPr>
          <p:nvPr>
            <p:ph type="sldNum" sz="quarter" idx="12"/>
          </p:nvPr>
        </p:nvSpPr>
        <p:spPr/>
        <p:txBody>
          <a:bodyPr/>
          <a:lstStyle/>
          <a:p>
            <a:fld id="{5F0F63B7-4FB4-4E2A-B819-D713A3D928AD}" type="slidenum">
              <a:rPr lang="en-US" smtClean="0"/>
              <a:t>28</a:t>
            </a:fld>
            <a:endParaRPr lang="en-US"/>
          </a:p>
        </p:txBody>
      </p:sp>
      <p:sp>
        <p:nvSpPr>
          <p:cNvPr id="6" name="Text Placeholder 5"/>
          <p:cNvSpPr>
            <a:spLocks noGrp="1"/>
          </p:cNvSpPr>
          <p:nvPr>
            <p:ph type="body" sz="quarter" idx="13"/>
          </p:nvPr>
        </p:nvSpPr>
        <p:spPr/>
        <p:txBody>
          <a:bodyPr/>
          <a:lstStyle/>
          <a:p>
            <a:r>
              <a:rPr lang="en-US"/>
              <a:t>Picture </a:t>
            </a:r>
            <a:r>
              <a:rPr lang="en-US" dirty="0"/>
              <a:t>Placeholders</a:t>
            </a:r>
          </a:p>
        </p:txBody>
      </p:sp>
      <p:sp>
        <p:nvSpPr>
          <p:cNvPr id="3" name="Picture Placeholder 2">
            <a:extLst>
              <a:ext uri="{FF2B5EF4-FFF2-40B4-BE49-F238E27FC236}">
                <a16:creationId xmlns:a16="http://schemas.microsoft.com/office/drawing/2014/main" id="{6A60B66E-0FD4-496B-BE1E-02311A9BA14D}"/>
              </a:ext>
            </a:extLst>
          </p:cNvPr>
          <p:cNvSpPr>
            <a:spLocks noGrp="1"/>
          </p:cNvSpPr>
          <p:nvPr>
            <p:ph type="pic" sz="quarter" idx="18"/>
          </p:nvPr>
        </p:nvSpPr>
        <p:spPr/>
      </p:sp>
      <p:sp>
        <p:nvSpPr>
          <p:cNvPr id="8" name="Picture Placeholder 7">
            <a:extLst>
              <a:ext uri="{FF2B5EF4-FFF2-40B4-BE49-F238E27FC236}">
                <a16:creationId xmlns:a16="http://schemas.microsoft.com/office/drawing/2014/main" id="{26F4B28A-4D10-4740-8E60-1EA5EAAE7F53}"/>
              </a:ext>
            </a:extLst>
          </p:cNvPr>
          <p:cNvSpPr>
            <a:spLocks noGrp="1"/>
          </p:cNvSpPr>
          <p:nvPr>
            <p:ph type="pic" sz="quarter" idx="16"/>
          </p:nvPr>
        </p:nvSpPr>
        <p:spPr/>
      </p:sp>
      <p:sp>
        <p:nvSpPr>
          <p:cNvPr id="11" name="Picture Placeholder 10">
            <a:extLst>
              <a:ext uri="{FF2B5EF4-FFF2-40B4-BE49-F238E27FC236}">
                <a16:creationId xmlns:a16="http://schemas.microsoft.com/office/drawing/2014/main" id="{06555FE6-2A1F-448E-8EC0-BE7B383E5E14}"/>
              </a:ext>
            </a:extLst>
          </p:cNvPr>
          <p:cNvSpPr>
            <a:spLocks noGrp="1"/>
          </p:cNvSpPr>
          <p:nvPr>
            <p:ph type="pic" sz="quarter" idx="15"/>
          </p:nvPr>
        </p:nvSpPr>
        <p:spPr/>
      </p:sp>
      <p:sp>
        <p:nvSpPr>
          <p:cNvPr id="13" name="Picture Placeholder 12">
            <a:extLst>
              <a:ext uri="{FF2B5EF4-FFF2-40B4-BE49-F238E27FC236}">
                <a16:creationId xmlns:a16="http://schemas.microsoft.com/office/drawing/2014/main" id="{968DC073-86CD-4635-81EA-45378E20CE55}"/>
              </a:ext>
            </a:extLst>
          </p:cNvPr>
          <p:cNvSpPr>
            <a:spLocks noGrp="1"/>
          </p:cNvSpPr>
          <p:nvPr>
            <p:ph type="pic" sz="quarter" idx="17"/>
          </p:nvPr>
        </p:nvSpPr>
        <p:spPr/>
      </p:sp>
    </p:spTree>
    <p:extLst>
      <p:ext uri="{BB962C8B-B14F-4D97-AF65-F5344CB8AC3E}">
        <p14:creationId xmlns:p14="http://schemas.microsoft.com/office/powerpoint/2010/main" val="105057489"/>
      </p:ext>
    </p:extLst>
  </p:cSld>
  <p:clrMapOvr>
    <a:masterClrMapping/>
  </p:clrMapOvr>
</p:sld>
</file>

<file path=ppt/slides/slide2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p:cNvSpPr>
            <a:spLocks noGrp="1"/>
          </p:cNvSpPr>
          <p:nvPr>
            <p:ph type="title"/>
          </p:nvPr>
        </p:nvSpPr>
        <p:spPr/>
        <p:txBody>
          <a:bodyPr/>
          <a:lstStyle/>
          <a:p>
            <a:r>
              <a:rPr lang="en-US"/>
              <a:t>Layout with 2 Pictures (Right)</a:t>
            </a:r>
          </a:p>
        </p:txBody>
      </p:sp>
      <p:sp>
        <p:nvSpPr>
          <p:cNvPr id="5" name="Content Placeholder 4"/>
          <p:cNvSpPr>
            <a:spLocks noGrp="1"/>
          </p:cNvSpPr>
          <p:nvPr>
            <p:ph idx="1"/>
          </p:nvPr>
        </p:nvSpPr>
        <p:spPr/>
        <p:txBody>
          <a:bodyPr/>
          <a:lstStyle/>
          <a:p>
            <a:pPr>
              <a:spcAft>
                <a:spcPts val="2400"/>
              </a:spcAft>
            </a:pPr>
            <a:r>
              <a:rPr lang="en-US"/>
              <a:t>Lorem ipsum dolor sit amet, his volumus suscipit ex, eum ut homero legere audire.</a:t>
            </a:r>
          </a:p>
          <a:p>
            <a:pPr>
              <a:spcAft>
                <a:spcPts val="2400"/>
              </a:spcAft>
            </a:pPr>
            <a:r>
              <a:rPr lang="en-US"/>
              <a:t>Modus dicat explicari sed in, oratio doming tincidunt ea eum, has at denique platonem tincidunt. Eirmod iuvaret mentitum nam et.</a:t>
            </a:r>
          </a:p>
        </p:txBody>
      </p:sp>
      <p:sp>
        <p:nvSpPr>
          <p:cNvPr id="10" name="Date Placeholder 9"/>
          <p:cNvSpPr>
            <a:spLocks noGrp="1"/>
          </p:cNvSpPr>
          <p:nvPr>
            <p:ph type="dt" sz="half" idx="10"/>
          </p:nvPr>
        </p:nvSpPr>
        <p:spPr/>
        <p:txBody>
          <a:bodyPr/>
          <a:lstStyle/>
          <a:p>
            <a:r>
              <a:rPr lang="en-US"/>
              <a:t>Ōkī</a:t>
            </a:r>
          </a:p>
        </p:txBody>
      </p:sp>
      <p:sp>
        <p:nvSpPr>
          <p:cNvPr id="14" name="Footer Placeholder 13"/>
          <p:cNvSpPr>
            <a:spLocks noGrp="1"/>
          </p:cNvSpPr>
          <p:nvPr>
            <p:ph type="ftr" sz="quarter" idx="11"/>
          </p:nvPr>
        </p:nvSpPr>
        <p:spPr/>
        <p:txBody>
          <a:bodyPr/>
          <a:lstStyle/>
          <a:p>
            <a:r>
              <a:rPr lang="en-US" dirty="0"/>
              <a:t>Free Multipurpose Presentation Template – Made with      by Showeet</a:t>
            </a:r>
          </a:p>
        </p:txBody>
      </p:sp>
      <p:sp>
        <p:nvSpPr>
          <p:cNvPr id="15" name="Slide Number Placeholder 14"/>
          <p:cNvSpPr>
            <a:spLocks noGrp="1"/>
          </p:cNvSpPr>
          <p:nvPr>
            <p:ph type="sldNum" sz="quarter" idx="12"/>
          </p:nvPr>
        </p:nvSpPr>
        <p:spPr/>
        <p:txBody>
          <a:bodyPr/>
          <a:lstStyle/>
          <a:p>
            <a:fld id="{5F0F63B7-4FB4-4E2A-B819-D713A3D928AD}" type="slidenum">
              <a:rPr lang="en-US" smtClean="0"/>
              <a:t>29</a:t>
            </a:fld>
            <a:endParaRPr lang="en-US"/>
          </a:p>
        </p:txBody>
      </p:sp>
      <p:sp>
        <p:nvSpPr>
          <p:cNvPr id="6" name="Text Placeholder 5"/>
          <p:cNvSpPr>
            <a:spLocks noGrp="1"/>
          </p:cNvSpPr>
          <p:nvPr>
            <p:ph type="body" sz="quarter" idx="13"/>
          </p:nvPr>
        </p:nvSpPr>
        <p:spPr/>
        <p:txBody>
          <a:bodyPr/>
          <a:lstStyle/>
          <a:p>
            <a:r>
              <a:rPr lang="en-US"/>
              <a:t>Picture </a:t>
            </a:r>
            <a:r>
              <a:rPr lang="en-US" dirty="0"/>
              <a:t>and Text Placeholder</a:t>
            </a:r>
          </a:p>
        </p:txBody>
      </p:sp>
      <p:sp>
        <p:nvSpPr>
          <p:cNvPr id="3" name="Picture Placeholder 2">
            <a:extLst>
              <a:ext uri="{FF2B5EF4-FFF2-40B4-BE49-F238E27FC236}">
                <a16:creationId xmlns:a16="http://schemas.microsoft.com/office/drawing/2014/main" id="{FDA7E0D2-6706-4261-A06E-0F03DC50D38A}"/>
              </a:ext>
            </a:extLst>
          </p:cNvPr>
          <p:cNvSpPr>
            <a:spLocks noGrp="1"/>
          </p:cNvSpPr>
          <p:nvPr>
            <p:ph type="pic" sz="quarter" idx="15"/>
          </p:nvPr>
        </p:nvSpPr>
        <p:spPr/>
      </p:sp>
      <p:sp>
        <p:nvSpPr>
          <p:cNvPr id="8" name="Picture Placeholder 7">
            <a:extLst>
              <a:ext uri="{FF2B5EF4-FFF2-40B4-BE49-F238E27FC236}">
                <a16:creationId xmlns:a16="http://schemas.microsoft.com/office/drawing/2014/main" id="{E0E20155-6B28-47B7-BCFC-808B2415AEC1}"/>
              </a:ext>
            </a:extLst>
          </p:cNvPr>
          <p:cNvSpPr>
            <a:spLocks noGrp="1"/>
          </p:cNvSpPr>
          <p:nvPr>
            <p:ph type="pic" sz="quarter" idx="16"/>
          </p:nvPr>
        </p:nvSpPr>
        <p:spPr/>
      </p:sp>
    </p:spTree>
    <p:extLst>
      <p:ext uri="{BB962C8B-B14F-4D97-AF65-F5344CB8AC3E}">
        <p14:creationId xmlns:p14="http://schemas.microsoft.com/office/powerpoint/2010/main" val="2694542915"/>
      </p:ext>
    </p:extLst>
  </p:cSld>
  <p:clrMapOvr>
    <a:masterClrMapping/>
  </p:clrMapOvr>
</p:sld>
</file>

<file path=ppt/slides/slide3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p:cNvSpPr>
            <a:spLocks noGrp="1"/>
          </p:cNvSpPr>
          <p:nvPr>
            <p:ph type="title"/>
          </p:nvPr>
        </p:nvSpPr>
        <p:spPr/>
        <p:txBody>
          <a:bodyPr>
            <a:normAutofit/>
          </a:bodyPr>
          <a:lstStyle/>
          <a:p>
            <a:r>
              <a:rPr lang="en-US"/>
              <a:t>2 Pictures and Caption (Right)</a:t>
            </a:r>
          </a:p>
        </p:txBody>
      </p:sp>
      <p:sp>
        <p:nvSpPr>
          <p:cNvPr id="5" name="Content Placeholder 4"/>
          <p:cNvSpPr>
            <a:spLocks noGrp="1"/>
          </p:cNvSpPr>
          <p:nvPr>
            <p:ph idx="1"/>
          </p:nvPr>
        </p:nvSpPr>
        <p:spPr/>
        <p:txBody>
          <a:bodyPr/>
          <a:lstStyle/>
          <a:p>
            <a:pPr>
              <a:spcAft>
                <a:spcPts val="2400"/>
              </a:spcAft>
            </a:pPr>
            <a:r>
              <a:rPr lang="en-US"/>
              <a:t>Lorem ipsum dolor sit amet, his volumus suscipit ex, eum ut homero legere audire.</a:t>
            </a:r>
          </a:p>
          <a:p>
            <a:pPr>
              <a:spcAft>
                <a:spcPts val="2400"/>
              </a:spcAft>
            </a:pPr>
            <a:r>
              <a:rPr lang="en-US"/>
              <a:t>Modus dicat explicari sed in, oratio doming tincidunt ea eum, has at denique platonem tincidunt. Eirmod iuvaret mentitum nam et.</a:t>
            </a:r>
          </a:p>
        </p:txBody>
      </p:sp>
      <p:sp>
        <p:nvSpPr>
          <p:cNvPr id="10" name="Date Placeholder 9"/>
          <p:cNvSpPr>
            <a:spLocks noGrp="1"/>
          </p:cNvSpPr>
          <p:nvPr>
            <p:ph type="dt" sz="half" idx="10"/>
          </p:nvPr>
        </p:nvSpPr>
        <p:spPr/>
        <p:txBody>
          <a:bodyPr/>
          <a:lstStyle/>
          <a:p>
            <a:r>
              <a:rPr lang="en-US"/>
              <a:t>Ōkī</a:t>
            </a:r>
          </a:p>
        </p:txBody>
      </p:sp>
      <p:sp>
        <p:nvSpPr>
          <p:cNvPr id="14" name="Footer Placeholder 13"/>
          <p:cNvSpPr>
            <a:spLocks noGrp="1"/>
          </p:cNvSpPr>
          <p:nvPr>
            <p:ph type="ftr" sz="quarter" idx="11"/>
          </p:nvPr>
        </p:nvSpPr>
        <p:spPr/>
        <p:txBody>
          <a:bodyPr/>
          <a:lstStyle/>
          <a:p>
            <a:r>
              <a:rPr lang="en-US" dirty="0"/>
              <a:t>Free Multipurpose Presentation Template – Made with      by Showeet</a:t>
            </a:r>
          </a:p>
        </p:txBody>
      </p:sp>
      <p:sp>
        <p:nvSpPr>
          <p:cNvPr id="15" name="Slide Number Placeholder 14"/>
          <p:cNvSpPr>
            <a:spLocks noGrp="1"/>
          </p:cNvSpPr>
          <p:nvPr>
            <p:ph type="sldNum" sz="quarter" idx="12"/>
          </p:nvPr>
        </p:nvSpPr>
        <p:spPr/>
        <p:txBody>
          <a:bodyPr/>
          <a:lstStyle/>
          <a:p>
            <a:fld id="{5F0F63B7-4FB4-4E2A-B819-D713A3D928AD}" type="slidenum">
              <a:rPr lang="en-US" smtClean="0"/>
              <a:t>30</a:t>
            </a:fld>
            <a:endParaRPr lang="en-US"/>
          </a:p>
        </p:txBody>
      </p:sp>
      <p:sp>
        <p:nvSpPr>
          <p:cNvPr id="6" name="Text Placeholder 5"/>
          <p:cNvSpPr>
            <a:spLocks noGrp="1"/>
          </p:cNvSpPr>
          <p:nvPr>
            <p:ph type="body" sz="quarter" idx="13"/>
          </p:nvPr>
        </p:nvSpPr>
        <p:spPr/>
        <p:txBody>
          <a:bodyPr/>
          <a:lstStyle/>
          <a:p>
            <a:r>
              <a:rPr lang="en-US"/>
              <a:t>Picture </a:t>
            </a:r>
            <a:r>
              <a:rPr lang="en-US" dirty="0"/>
              <a:t>and Text Placeholders</a:t>
            </a:r>
          </a:p>
        </p:txBody>
      </p:sp>
      <p:sp>
        <p:nvSpPr>
          <p:cNvPr id="8" name="Content Placeholder 7"/>
          <p:cNvSpPr>
            <a:spLocks noGrp="1"/>
          </p:cNvSpPr>
          <p:nvPr>
            <p:ph idx="19"/>
          </p:nvPr>
        </p:nvSpPr>
        <p:spPr/>
        <p:txBody>
          <a:bodyPr/>
          <a:lstStyle/>
          <a:p>
            <a:pPr marL="0" indent="0">
              <a:spcAft>
                <a:spcPts val="600"/>
              </a:spcAft>
              <a:buNone/>
            </a:pPr>
            <a:r>
              <a:rPr lang="en-US" b="1"/>
              <a:t>Lorem ipsum</a:t>
            </a:r>
          </a:p>
          <a:p>
            <a:pPr marL="0" indent="0">
              <a:spcAft>
                <a:spcPts val="600"/>
              </a:spcAft>
              <a:buNone/>
            </a:pPr>
            <a:r>
              <a:rPr lang="en-US">
                <a:solidFill>
                  <a:schemeClr val="tx1">
                    <a:lumMod val="50000"/>
                    <a:lumOff val="50000"/>
                  </a:schemeClr>
                </a:solidFill>
              </a:rPr>
              <a:t>Dolor sit amet, his volumus suscipit ex, eum ut homero legere audire.</a:t>
            </a:r>
          </a:p>
        </p:txBody>
      </p:sp>
      <p:sp>
        <p:nvSpPr>
          <p:cNvPr id="3" name="Content Placeholder 2"/>
          <p:cNvSpPr>
            <a:spLocks noGrp="1"/>
          </p:cNvSpPr>
          <p:nvPr>
            <p:ph idx="20"/>
          </p:nvPr>
        </p:nvSpPr>
        <p:spPr/>
        <p:txBody>
          <a:bodyPr/>
          <a:lstStyle/>
          <a:p>
            <a:pPr marL="0" indent="0">
              <a:buNone/>
            </a:pPr>
            <a:r>
              <a:rPr lang="en-US" b="1" noProof="1"/>
              <a:t>Lorem ipsum</a:t>
            </a:r>
          </a:p>
          <a:p>
            <a:pPr marL="0" indent="0">
              <a:buNone/>
            </a:pPr>
            <a:r>
              <a:rPr lang="en-US" noProof="1">
                <a:solidFill>
                  <a:schemeClr val="tx1">
                    <a:lumMod val="50000"/>
                    <a:lumOff val="50000"/>
                  </a:schemeClr>
                </a:solidFill>
              </a:rPr>
              <a:t>Dolor sit amet, his volumus suscipit ex, eum ut homero legere audire.</a:t>
            </a:r>
          </a:p>
        </p:txBody>
      </p:sp>
      <p:sp>
        <p:nvSpPr>
          <p:cNvPr id="7" name="Picture Placeholder 6">
            <a:extLst>
              <a:ext uri="{FF2B5EF4-FFF2-40B4-BE49-F238E27FC236}">
                <a16:creationId xmlns:a16="http://schemas.microsoft.com/office/drawing/2014/main" id="{AF4C0338-E2D9-4DE5-B02A-E744E0BE7491}"/>
              </a:ext>
            </a:extLst>
          </p:cNvPr>
          <p:cNvSpPr>
            <a:spLocks noGrp="1"/>
          </p:cNvSpPr>
          <p:nvPr>
            <p:ph type="pic" sz="quarter" idx="15"/>
          </p:nvPr>
        </p:nvSpPr>
        <p:spPr/>
      </p:sp>
      <p:sp>
        <p:nvSpPr>
          <p:cNvPr id="11" name="Picture Placeholder 10">
            <a:extLst>
              <a:ext uri="{FF2B5EF4-FFF2-40B4-BE49-F238E27FC236}">
                <a16:creationId xmlns:a16="http://schemas.microsoft.com/office/drawing/2014/main" id="{C9A3D02E-E7E9-4C9D-962C-71068F4BB72E}"/>
              </a:ext>
            </a:extLst>
          </p:cNvPr>
          <p:cNvSpPr>
            <a:spLocks noGrp="1"/>
          </p:cNvSpPr>
          <p:nvPr>
            <p:ph type="pic" sz="quarter" idx="18"/>
          </p:nvPr>
        </p:nvSpPr>
        <p:spPr/>
      </p:sp>
    </p:spTree>
    <p:extLst>
      <p:ext uri="{BB962C8B-B14F-4D97-AF65-F5344CB8AC3E}">
        <p14:creationId xmlns:p14="http://schemas.microsoft.com/office/powerpoint/2010/main" val="1832487519"/>
      </p:ext>
    </p:extLst>
  </p:cSld>
  <p:clrMapOvr>
    <a:masterClrMapping/>
  </p:clrMapOvr>
</p:sld>
</file>

<file path=ppt/slides/slide3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p:cNvSpPr>
            <a:spLocks noGrp="1"/>
          </p:cNvSpPr>
          <p:nvPr>
            <p:ph type="title"/>
          </p:nvPr>
        </p:nvSpPr>
        <p:spPr/>
        <p:txBody>
          <a:bodyPr/>
          <a:lstStyle/>
          <a:p>
            <a:r>
              <a:rPr lang="en-US"/>
              <a:t>Layout with 1 Picture (Left)</a:t>
            </a:r>
          </a:p>
        </p:txBody>
      </p:sp>
      <p:sp>
        <p:nvSpPr>
          <p:cNvPr id="5" name="Content Placeholder 4"/>
          <p:cNvSpPr>
            <a:spLocks noGrp="1"/>
          </p:cNvSpPr>
          <p:nvPr>
            <p:ph idx="1"/>
          </p:nvPr>
        </p:nvSpPr>
        <p:spPr/>
        <p:txBody>
          <a:bodyPr/>
          <a:lstStyle/>
          <a:p>
            <a:pPr>
              <a:spcAft>
                <a:spcPts val="2400"/>
              </a:spcAft>
            </a:pPr>
            <a:r>
              <a:rPr lang="en-US"/>
              <a:t>Lorem ipsum dolor sit amet, his volumus suscipit ex, eum ut homero legere audire.</a:t>
            </a:r>
          </a:p>
          <a:p>
            <a:pPr>
              <a:spcAft>
                <a:spcPts val="2400"/>
              </a:spcAft>
            </a:pPr>
            <a:r>
              <a:rPr lang="en-US"/>
              <a:t>Modus dicat explicari sed in, oratio doming tincidunt ea eum, has at denique platonem tincidunt. Eirmod iuvaret mentitum nam et.</a:t>
            </a:r>
          </a:p>
        </p:txBody>
      </p:sp>
      <p:sp>
        <p:nvSpPr>
          <p:cNvPr id="10" name="Date Placeholder 9"/>
          <p:cNvSpPr>
            <a:spLocks noGrp="1"/>
          </p:cNvSpPr>
          <p:nvPr>
            <p:ph type="dt" sz="half" idx="10"/>
          </p:nvPr>
        </p:nvSpPr>
        <p:spPr/>
        <p:txBody>
          <a:bodyPr/>
          <a:lstStyle/>
          <a:p>
            <a:r>
              <a:rPr lang="en-US"/>
              <a:t>Ōkī</a:t>
            </a:r>
          </a:p>
        </p:txBody>
      </p:sp>
      <p:sp>
        <p:nvSpPr>
          <p:cNvPr id="14" name="Footer Placeholder 13"/>
          <p:cNvSpPr>
            <a:spLocks noGrp="1"/>
          </p:cNvSpPr>
          <p:nvPr>
            <p:ph type="ftr" sz="quarter" idx="11"/>
          </p:nvPr>
        </p:nvSpPr>
        <p:spPr/>
        <p:txBody>
          <a:bodyPr/>
          <a:lstStyle/>
          <a:p>
            <a:r>
              <a:rPr lang="en-US" dirty="0"/>
              <a:t>Free Multipurpose Presentation Template – Made with      by Showeet</a:t>
            </a:r>
          </a:p>
        </p:txBody>
      </p:sp>
      <p:sp>
        <p:nvSpPr>
          <p:cNvPr id="15" name="Slide Number Placeholder 14"/>
          <p:cNvSpPr>
            <a:spLocks noGrp="1"/>
          </p:cNvSpPr>
          <p:nvPr>
            <p:ph type="sldNum" sz="quarter" idx="12"/>
          </p:nvPr>
        </p:nvSpPr>
        <p:spPr/>
        <p:txBody>
          <a:bodyPr/>
          <a:lstStyle/>
          <a:p>
            <a:fld id="{5F0F63B7-4FB4-4E2A-B819-D713A3D928AD}" type="slidenum">
              <a:rPr lang="en-US" smtClean="0"/>
              <a:t>31</a:t>
            </a:fld>
            <a:endParaRPr lang="en-US"/>
          </a:p>
        </p:txBody>
      </p:sp>
      <p:sp>
        <p:nvSpPr>
          <p:cNvPr id="6" name="Text Placeholder 5"/>
          <p:cNvSpPr>
            <a:spLocks noGrp="1"/>
          </p:cNvSpPr>
          <p:nvPr>
            <p:ph type="body" sz="quarter" idx="13"/>
          </p:nvPr>
        </p:nvSpPr>
        <p:spPr/>
        <p:txBody>
          <a:bodyPr/>
          <a:lstStyle/>
          <a:p>
            <a:r>
              <a:rPr lang="en-US"/>
              <a:t>Picture </a:t>
            </a:r>
            <a:r>
              <a:rPr lang="en-US" dirty="0"/>
              <a:t>and Text Placeholders</a:t>
            </a:r>
          </a:p>
        </p:txBody>
      </p:sp>
      <p:sp>
        <p:nvSpPr>
          <p:cNvPr id="3" name="Picture Placeholder 2">
            <a:extLst>
              <a:ext uri="{FF2B5EF4-FFF2-40B4-BE49-F238E27FC236}">
                <a16:creationId xmlns:a16="http://schemas.microsoft.com/office/drawing/2014/main" id="{6900325B-A4B7-4197-A6A1-E1FCBE8B3A9B}"/>
              </a:ext>
            </a:extLst>
          </p:cNvPr>
          <p:cNvSpPr>
            <a:spLocks noGrp="1"/>
          </p:cNvSpPr>
          <p:nvPr>
            <p:ph type="pic" sz="quarter" idx="15"/>
          </p:nvPr>
        </p:nvSpPr>
        <p:spPr/>
      </p:sp>
    </p:spTree>
    <p:extLst>
      <p:ext uri="{BB962C8B-B14F-4D97-AF65-F5344CB8AC3E}">
        <p14:creationId xmlns:p14="http://schemas.microsoft.com/office/powerpoint/2010/main" val="2010072528"/>
      </p:ext>
    </p:extLst>
  </p:cSld>
  <p:clrMapOvr>
    <a:masterClrMapping/>
  </p:clrMapOvr>
</p:sld>
</file>

<file path=ppt/slides/slide3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p:cNvSpPr>
            <a:spLocks noGrp="1"/>
          </p:cNvSpPr>
          <p:nvPr>
            <p:ph type="title"/>
          </p:nvPr>
        </p:nvSpPr>
        <p:spPr/>
        <p:txBody>
          <a:bodyPr/>
          <a:lstStyle/>
          <a:p>
            <a:r>
              <a:rPr lang="en-US"/>
              <a:t>Layout with 1 Picture (Left)</a:t>
            </a:r>
          </a:p>
        </p:txBody>
      </p:sp>
      <p:sp>
        <p:nvSpPr>
          <p:cNvPr id="5" name="Content Placeholder 4"/>
          <p:cNvSpPr>
            <a:spLocks noGrp="1"/>
          </p:cNvSpPr>
          <p:nvPr>
            <p:ph idx="1"/>
          </p:nvPr>
        </p:nvSpPr>
        <p:spPr/>
        <p:txBody>
          <a:bodyPr/>
          <a:lstStyle/>
          <a:p>
            <a:pPr>
              <a:spcAft>
                <a:spcPts val="2400"/>
              </a:spcAft>
            </a:pPr>
            <a:r>
              <a:rPr lang="en-US"/>
              <a:t>Lorem ipsum dolor sit amet, his volumus suscipit ex, eum ut homero legere audire.</a:t>
            </a:r>
          </a:p>
          <a:p>
            <a:pPr>
              <a:spcAft>
                <a:spcPts val="2400"/>
              </a:spcAft>
            </a:pPr>
            <a:r>
              <a:rPr lang="en-US"/>
              <a:t>Modus dicat explicari sed in, oratio doming tincidunt ea eum, has at denique platonem tincidunt. Eirmod iuvaret mentitum nam et.</a:t>
            </a:r>
          </a:p>
        </p:txBody>
      </p:sp>
      <p:sp>
        <p:nvSpPr>
          <p:cNvPr id="10" name="Date Placeholder 9"/>
          <p:cNvSpPr>
            <a:spLocks noGrp="1"/>
          </p:cNvSpPr>
          <p:nvPr>
            <p:ph type="dt" sz="half" idx="10"/>
          </p:nvPr>
        </p:nvSpPr>
        <p:spPr/>
        <p:txBody>
          <a:bodyPr/>
          <a:lstStyle/>
          <a:p>
            <a:r>
              <a:rPr lang="en-US"/>
              <a:t>Ōkī</a:t>
            </a:r>
          </a:p>
        </p:txBody>
      </p:sp>
      <p:sp>
        <p:nvSpPr>
          <p:cNvPr id="14" name="Footer Placeholder 13"/>
          <p:cNvSpPr>
            <a:spLocks noGrp="1"/>
          </p:cNvSpPr>
          <p:nvPr>
            <p:ph type="ftr" sz="quarter" idx="11"/>
          </p:nvPr>
        </p:nvSpPr>
        <p:spPr/>
        <p:txBody>
          <a:bodyPr/>
          <a:lstStyle/>
          <a:p>
            <a:r>
              <a:rPr lang="en-US" dirty="0"/>
              <a:t>Free Multipurpose Presentation Template – Made with      by Showeet</a:t>
            </a:r>
          </a:p>
        </p:txBody>
      </p:sp>
      <p:sp>
        <p:nvSpPr>
          <p:cNvPr id="15" name="Slide Number Placeholder 14"/>
          <p:cNvSpPr>
            <a:spLocks noGrp="1"/>
          </p:cNvSpPr>
          <p:nvPr>
            <p:ph type="sldNum" sz="quarter" idx="12"/>
          </p:nvPr>
        </p:nvSpPr>
        <p:spPr/>
        <p:txBody>
          <a:bodyPr/>
          <a:lstStyle/>
          <a:p>
            <a:fld id="{5F0F63B7-4FB4-4E2A-B819-D713A3D928AD}" type="slidenum">
              <a:rPr lang="en-US" smtClean="0"/>
              <a:t>32</a:t>
            </a:fld>
            <a:endParaRPr lang="en-US"/>
          </a:p>
        </p:txBody>
      </p:sp>
      <p:sp>
        <p:nvSpPr>
          <p:cNvPr id="6" name="Text Placeholder 5"/>
          <p:cNvSpPr>
            <a:spLocks noGrp="1"/>
          </p:cNvSpPr>
          <p:nvPr>
            <p:ph type="body" sz="quarter" idx="13"/>
          </p:nvPr>
        </p:nvSpPr>
        <p:spPr/>
        <p:txBody>
          <a:bodyPr/>
          <a:lstStyle/>
          <a:p>
            <a:r>
              <a:rPr lang="en-US"/>
              <a:t>Picture </a:t>
            </a:r>
            <a:r>
              <a:rPr lang="en-US" dirty="0"/>
              <a:t>and Text Placeholders</a:t>
            </a:r>
          </a:p>
        </p:txBody>
      </p:sp>
      <p:sp>
        <p:nvSpPr>
          <p:cNvPr id="3" name="Picture Placeholder 2">
            <a:extLst>
              <a:ext uri="{FF2B5EF4-FFF2-40B4-BE49-F238E27FC236}">
                <a16:creationId xmlns:a16="http://schemas.microsoft.com/office/drawing/2014/main" id="{2620ED0B-6296-4678-AE3D-6710F19A21D1}"/>
              </a:ext>
            </a:extLst>
          </p:cNvPr>
          <p:cNvSpPr>
            <a:spLocks noGrp="1"/>
          </p:cNvSpPr>
          <p:nvPr>
            <p:ph type="pic" sz="quarter" idx="15"/>
          </p:nvPr>
        </p:nvSpPr>
        <p:spPr/>
      </p:sp>
    </p:spTree>
    <p:extLst>
      <p:ext uri="{BB962C8B-B14F-4D97-AF65-F5344CB8AC3E}">
        <p14:creationId xmlns:p14="http://schemas.microsoft.com/office/powerpoint/2010/main" val="2760591334"/>
      </p:ext>
    </p:extLst>
  </p:cSld>
  <p:clrMapOvr>
    <a:masterClrMapping/>
  </p:clrMapOvr>
</p:sld>
</file>

<file path=ppt/slides/slide3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p:cNvSpPr>
            <a:spLocks noGrp="1"/>
          </p:cNvSpPr>
          <p:nvPr>
            <p:ph type="title"/>
          </p:nvPr>
        </p:nvSpPr>
        <p:spPr/>
        <p:txBody>
          <a:bodyPr/>
          <a:lstStyle/>
          <a:p>
            <a:r>
              <a:rPr lang="en-US"/>
              <a:t>Layout with 1 Picture (Left)</a:t>
            </a:r>
          </a:p>
        </p:txBody>
      </p:sp>
      <p:sp>
        <p:nvSpPr>
          <p:cNvPr id="5" name="Content Placeholder 4"/>
          <p:cNvSpPr>
            <a:spLocks noGrp="1"/>
          </p:cNvSpPr>
          <p:nvPr>
            <p:ph idx="1"/>
          </p:nvPr>
        </p:nvSpPr>
        <p:spPr/>
        <p:txBody>
          <a:bodyPr/>
          <a:lstStyle/>
          <a:p>
            <a:pPr>
              <a:spcAft>
                <a:spcPts val="2400"/>
              </a:spcAft>
            </a:pPr>
            <a:r>
              <a:rPr lang="en-US"/>
              <a:t>Lorem ipsum dolor sit amet, his volumus suscipit ex, eum ut homero legere audire.</a:t>
            </a:r>
          </a:p>
          <a:p>
            <a:pPr>
              <a:spcAft>
                <a:spcPts val="2400"/>
              </a:spcAft>
            </a:pPr>
            <a:r>
              <a:rPr lang="en-US"/>
              <a:t>Modus dicat explicari sed in, oratio doming tincidunt ea eum, has at denique platonem tincidunt. Eirmod iuvaret mentitum nam et.</a:t>
            </a:r>
          </a:p>
        </p:txBody>
      </p:sp>
      <p:sp>
        <p:nvSpPr>
          <p:cNvPr id="6" name="Text Placeholder 5"/>
          <p:cNvSpPr>
            <a:spLocks noGrp="1"/>
          </p:cNvSpPr>
          <p:nvPr>
            <p:ph type="body" sz="quarter" idx="13"/>
          </p:nvPr>
        </p:nvSpPr>
        <p:spPr/>
        <p:txBody>
          <a:bodyPr/>
          <a:lstStyle/>
          <a:p>
            <a:r>
              <a:rPr lang="en-US" dirty="0"/>
              <a:t>Picture and Text Placeholders</a:t>
            </a:r>
          </a:p>
        </p:txBody>
      </p:sp>
      <p:sp>
        <p:nvSpPr>
          <p:cNvPr id="10" name="Date Placeholder 9"/>
          <p:cNvSpPr>
            <a:spLocks noGrp="1"/>
          </p:cNvSpPr>
          <p:nvPr>
            <p:ph type="dt" sz="half" idx="10"/>
          </p:nvPr>
        </p:nvSpPr>
        <p:spPr/>
        <p:txBody>
          <a:bodyPr/>
          <a:lstStyle/>
          <a:p>
            <a:r>
              <a:rPr lang="en-US"/>
              <a:t>Ōkī</a:t>
            </a:r>
          </a:p>
        </p:txBody>
      </p:sp>
      <p:sp>
        <p:nvSpPr>
          <p:cNvPr id="14" name="Footer Placeholder 13"/>
          <p:cNvSpPr>
            <a:spLocks noGrp="1"/>
          </p:cNvSpPr>
          <p:nvPr>
            <p:ph type="ftr" sz="quarter" idx="11"/>
          </p:nvPr>
        </p:nvSpPr>
        <p:spPr/>
        <p:txBody>
          <a:bodyPr/>
          <a:lstStyle/>
          <a:p>
            <a:r>
              <a:rPr lang="en-US" dirty="0"/>
              <a:t>Free Multipurpose Presentation Template – Made with      by Showeet</a:t>
            </a:r>
          </a:p>
        </p:txBody>
      </p:sp>
      <p:sp>
        <p:nvSpPr>
          <p:cNvPr id="15" name="Slide Number Placeholder 14"/>
          <p:cNvSpPr>
            <a:spLocks noGrp="1"/>
          </p:cNvSpPr>
          <p:nvPr>
            <p:ph type="sldNum" sz="quarter" idx="12"/>
          </p:nvPr>
        </p:nvSpPr>
        <p:spPr/>
        <p:txBody>
          <a:bodyPr/>
          <a:lstStyle/>
          <a:p>
            <a:fld id="{5F0F63B7-4FB4-4E2A-B819-D713A3D928AD}" type="slidenum">
              <a:rPr lang="en-US" smtClean="0"/>
              <a:t>33</a:t>
            </a:fld>
            <a:endParaRPr lang="en-US"/>
          </a:p>
        </p:txBody>
      </p:sp>
      <p:sp>
        <p:nvSpPr>
          <p:cNvPr id="3" name="Picture Placeholder 2">
            <a:extLst>
              <a:ext uri="{FF2B5EF4-FFF2-40B4-BE49-F238E27FC236}">
                <a16:creationId xmlns:a16="http://schemas.microsoft.com/office/drawing/2014/main" id="{5B8111CC-0264-4809-8733-164455406C18}"/>
              </a:ext>
            </a:extLst>
          </p:cNvPr>
          <p:cNvSpPr>
            <a:spLocks noGrp="1"/>
          </p:cNvSpPr>
          <p:nvPr>
            <p:ph type="pic" sz="quarter" idx="14"/>
          </p:nvPr>
        </p:nvSpPr>
        <p:spPr/>
      </p:sp>
    </p:spTree>
    <p:extLst>
      <p:ext uri="{BB962C8B-B14F-4D97-AF65-F5344CB8AC3E}">
        <p14:creationId xmlns:p14="http://schemas.microsoft.com/office/powerpoint/2010/main" val="612990029"/>
      </p:ext>
    </p:extLst>
  </p:cSld>
  <p:clrMapOvr>
    <a:masterClrMapping/>
  </p:clrMapOvr>
</p:sld>
</file>

<file path=ppt/slides/slide3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p:cNvSpPr>
            <a:spLocks noGrp="1"/>
          </p:cNvSpPr>
          <p:nvPr>
            <p:ph type="title"/>
          </p:nvPr>
        </p:nvSpPr>
        <p:spPr/>
        <p:txBody>
          <a:bodyPr/>
          <a:lstStyle/>
          <a:p>
            <a:r>
              <a:rPr lang="en-US"/>
              <a:t>Layout with 1 Picture (Left)</a:t>
            </a:r>
          </a:p>
        </p:txBody>
      </p:sp>
      <p:sp>
        <p:nvSpPr>
          <p:cNvPr id="5" name="Content Placeholder 4"/>
          <p:cNvSpPr>
            <a:spLocks noGrp="1"/>
          </p:cNvSpPr>
          <p:nvPr>
            <p:ph idx="1"/>
          </p:nvPr>
        </p:nvSpPr>
        <p:spPr/>
        <p:txBody>
          <a:bodyPr/>
          <a:lstStyle/>
          <a:p>
            <a:pPr>
              <a:spcAft>
                <a:spcPts val="2400"/>
              </a:spcAft>
            </a:pPr>
            <a:r>
              <a:rPr lang="en-US"/>
              <a:t>Lorem ipsum dolor sit amet, his volumus suscipit ex, eum ut homero legere audire.</a:t>
            </a:r>
          </a:p>
          <a:p>
            <a:pPr>
              <a:spcAft>
                <a:spcPts val="2400"/>
              </a:spcAft>
            </a:pPr>
            <a:r>
              <a:rPr lang="en-US"/>
              <a:t>Modus dicat explicari sed in, oratio doming tincidunt ea eum, has at denique platonem tincidunt. Eirmod iuvaret mentitum nam et.</a:t>
            </a:r>
          </a:p>
        </p:txBody>
      </p:sp>
      <p:sp>
        <p:nvSpPr>
          <p:cNvPr id="6" name="Text Placeholder 5"/>
          <p:cNvSpPr>
            <a:spLocks noGrp="1"/>
          </p:cNvSpPr>
          <p:nvPr>
            <p:ph type="body" sz="quarter" idx="13"/>
          </p:nvPr>
        </p:nvSpPr>
        <p:spPr/>
        <p:txBody>
          <a:bodyPr/>
          <a:lstStyle/>
          <a:p>
            <a:r>
              <a:rPr lang="en-US"/>
              <a:t>Picture </a:t>
            </a:r>
            <a:r>
              <a:rPr lang="en-US" dirty="0"/>
              <a:t>and Text Placeholders</a:t>
            </a:r>
          </a:p>
        </p:txBody>
      </p:sp>
      <p:sp>
        <p:nvSpPr>
          <p:cNvPr id="10" name="Date Placeholder 9"/>
          <p:cNvSpPr>
            <a:spLocks noGrp="1"/>
          </p:cNvSpPr>
          <p:nvPr>
            <p:ph type="dt" sz="half" idx="10"/>
          </p:nvPr>
        </p:nvSpPr>
        <p:spPr/>
        <p:txBody>
          <a:bodyPr/>
          <a:lstStyle/>
          <a:p>
            <a:r>
              <a:rPr lang="en-US"/>
              <a:t>Ōkī</a:t>
            </a:r>
          </a:p>
        </p:txBody>
      </p:sp>
      <p:sp>
        <p:nvSpPr>
          <p:cNvPr id="14" name="Footer Placeholder 13"/>
          <p:cNvSpPr>
            <a:spLocks noGrp="1"/>
          </p:cNvSpPr>
          <p:nvPr>
            <p:ph type="ftr" sz="quarter" idx="11"/>
          </p:nvPr>
        </p:nvSpPr>
        <p:spPr/>
        <p:txBody>
          <a:bodyPr/>
          <a:lstStyle/>
          <a:p>
            <a:r>
              <a:rPr lang="en-US" dirty="0"/>
              <a:t>Free Multipurpose Presentation Template – Made with      by Showeet</a:t>
            </a:r>
          </a:p>
        </p:txBody>
      </p:sp>
      <p:sp>
        <p:nvSpPr>
          <p:cNvPr id="15" name="Slide Number Placeholder 14"/>
          <p:cNvSpPr>
            <a:spLocks noGrp="1"/>
          </p:cNvSpPr>
          <p:nvPr>
            <p:ph type="sldNum" sz="quarter" idx="12"/>
          </p:nvPr>
        </p:nvSpPr>
        <p:spPr/>
        <p:txBody>
          <a:bodyPr/>
          <a:lstStyle/>
          <a:p>
            <a:fld id="{5F0F63B7-4FB4-4E2A-B819-D713A3D928AD}" type="slidenum">
              <a:rPr lang="en-US" smtClean="0"/>
              <a:t>34</a:t>
            </a:fld>
            <a:endParaRPr lang="en-US"/>
          </a:p>
        </p:txBody>
      </p:sp>
      <p:sp>
        <p:nvSpPr>
          <p:cNvPr id="3" name="Picture Placeholder 2">
            <a:extLst>
              <a:ext uri="{FF2B5EF4-FFF2-40B4-BE49-F238E27FC236}">
                <a16:creationId xmlns:a16="http://schemas.microsoft.com/office/drawing/2014/main" id="{2C4B5BD3-0EB4-4648-ABBE-402F1A82D03C}"/>
              </a:ext>
            </a:extLst>
          </p:cNvPr>
          <p:cNvSpPr>
            <a:spLocks noGrp="1"/>
          </p:cNvSpPr>
          <p:nvPr>
            <p:ph type="pic" sz="quarter" idx="14"/>
          </p:nvPr>
        </p:nvSpPr>
        <p:spPr/>
      </p:sp>
    </p:spTree>
    <p:extLst>
      <p:ext uri="{BB962C8B-B14F-4D97-AF65-F5344CB8AC3E}">
        <p14:creationId xmlns:p14="http://schemas.microsoft.com/office/powerpoint/2010/main" val="1907234762"/>
      </p:ext>
    </p:extLst>
  </p:cSld>
  <p:clrMapOvr>
    <a:masterClrMapping/>
  </p:clrMapOvr>
</p:sld>
</file>

<file path=ppt/slides/slide3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p:cNvSpPr>
            <a:spLocks noGrp="1"/>
          </p:cNvSpPr>
          <p:nvPr>
            <p:ph type="title"/>
          </p:nvPr>
        </p:nvSpPr>
        <p:spPr/>
        <p:txBody>
          <a:bodyPr/>
          <a:lstStyle/>
          <a:p>
            <a:r>
              <a:rPr lang="en-US"/>
              <a:t>Layout with 4 Pictures (Left)</a:t>
            </a:r>
          </a:p>
        </p:txBody>
      </p:sp>
      <p:sp>
        <p:nvSpPr>
          <p:cNvPr id="5" name="Content Placeholder 4"/>
          <p:cNvSpPr>
            <a:spLocks noGrp="1"/>
          </p:cNvSpPr>
          <p:nvPr>
            <p:ph idx="1"/>
          </p:nvPr>
        </p:nvSpPr>
        <p:spPr/>
        <p:txBody>
          <a:bodyPr/>
          <a:lstStyle/>
          <a:p>
            <a:pPr>
              <a:spcAft>
                <a:spcPts val="2400"/>
              </a:spcAft>
            </a:pPr>
            <a:r>
              <a:rPr lang="en-US"/>
              <a:t>Lorem ipsum dolor sit amet, his volumus suscipit ex, eum ut homero legere audire.</a:t>
            </a:r>
          </a:p>
          <a:p>
            <a:pPr>
              <a:spcAft>
                <a:spcPts val="2400"/>
              </a:spcAft>
            </a:pPr>
            <a:r>
              <a:rPr lang="en-US"/>
              <a:t>Modus dicat explicari sed in, oratio doming tincidunt ea eum, has at denique platonem tincidunt. Eirmod iuvaret mentitum nam et.</a:t>
            </a:r>
          </a:p>
        </p:txBody>
      </p:sp>
      <p:sp>
        <p:nvSpPr>
          <p:cNvPr id="10" name="Date Placeholder 9"/>
          <p:cNvSpPr>
            <a:spLocks noGrp="1"/>
          </p:cNvSpPr>
          <p:nvPr>
            <p:ph type="dt" sz="half" idx="10"/>
          </p:nvPr>
        </p:nvSpPr>
        <p:spPr/>
        <p:txBody>
          <a:bodyPr/>
          <a:lstStyle/>
          <a:p>
            <a:r>
              <a:rPr lang="en-US"/>
              <a:t>Ōkī</a:t>
            </a:r>
          </a:p>
        </p:txBody>
      </p:sp>
      <p:sp>
        <p:nvSpPr>
          <p:cNvPr id="14" name="Footer Placeholder 13"/>
          <p:cNvSpPr>
            <a:spLocks noGrp="1"/>
          </p:cNvSpPr>
          <p:nvPr>
            <p:ph type="ftr" sz="quarter" idx="11"/>
          </p:nvPr>
        </p:nvSpPr>
        <p:spPr/>
        <p:txBody>
          <a:bodyPr/>
          <a:lstStyle/>
          <a:p>
            <a:r>
              <a:rPr lang="en-US" dirty="0"/>
              <a:t>Free Multipurpose Presentation Template – Made with      by Showeet</a:t>
            </a:r>
          </a:p>
        </p:txBody>
      </p:sp>
      <p:sp>
        <p:nvSpPr>
          <p:cNvPr id="15" name="Slide Number Placeholder 14"/>
          <p:cNvSpPr>
            <a:spLocks noGrp="1"/>
          </p:cNvSpPr>
          <p:nvPr>
            <p:ph type="sldNum" sz="quarter" idx="12"/>
          </p:nvPr>
        </p:nvSpPr>
        <p:spPr/>
        <p:txBody>
          <a:bodyPr/>
          <a:lstStyle/>
          <a:p>
            <a:fld id="{5F0F63B7-4FB4-4E2A-B819-D713A3D928AD}" type="slidenum">
              <a:rPr lang="en-US" smtClean="0"/>
              <a:t>35</a:t>
            </a:fld>
            <a:endParaRPr lang="en-US"/>
          </a:p>
        </p:txBody>
      </p:sp>
      <p:sp>
        <p:nvSpPr>
          <p:cNvPr id="6" name="Text Placeholder 5"/>
          <p:cNvSpPr>
            <a:spLocks noGrp="1"/>
          </p:cNvSpPr>
          <p:nvPr>
            <p:ph type="body" sz="quarter" idx="13"/>
          </p:nvPr>
        </p:nvSpPr>
        <p:spPr/>
        <p:txBody>
          <a:bodyPr/>
          <a:lstStyle/>
          <a:p>
            <a:r>
              <a:rPr lang="en-US"/>
              <a:t>Picture </a:t>
            </a:r>
            <a:r>
              <a:rPr lang="en-US" dirty="0"/>
              <a:t>and Text Placeholders</a:t>
            </a:r>
          </a:p>
        </p:txBody>
      </p:sp>
      <p:sp>
        <p:nvSpPr>
          <p:cNvPr id="3" name="Picture Placeholder 2">
            <a:extLst>
              <a:ext uri="{FF2B5EF4-FFF2-40B4-BE49-F238E27FC236}">
                <a16:creationId xmlns:a16="http://schemas.microsoft.com/office/drawing/2014/main" id="{F4FA2F07-1B06-40AF-8054-17A1F3180828}"/>
              </a:ext>
            </a:extLst>
          </p:cNvPr>
          <p:cNvSpPr>
            <a:spLocks noGrp="1"/>
          </p:cNvSpPr>
          <p:nvPr>
            <p:ph type="pic" sz="quarter" idx="15"/>
          </p:nvPr>
        </p:nvSpPr>
        <p:spPr/>
      </p:sp>
      <p:sp>
        <p:nvSpPr>
          <p:cNvPr id="8" name="Picture Placeholder 7">
            <a:extLst>
              <a:ext uri="{FF2B5EF4-FFF2-40B4-BE49-F238E27FC236}">
                <a16:creationId xmlns:a16="http://schemas.microsoft.com/office/drawing/2014/main" id="{61D7F383-89E3-46E8-9F8C-46F516822532}"/>
              </a:ext>
            </a:extLst>
          </p:cNvPr>
          <p:cNvSpPr>
            <a:spLocks noGrp="1"/>
          </p:cNvSpPr>
          <p:nvPr>
            <p:ph type="pic" sz="quarter" idx="16"/>
          </p:nvPr>
        </p:nvSpPr>
        <p:spPr/>
      </p:sp>
      <p:sp>
        <p:nvSpPr>
          <p:cNvPr id="11" name="Picture Placeholder 10">
            <a:extLst>
              <a:ext uri="{FF2B5EF4-FFF2-40B4-BE49-F238E27FC236}">
                <a16:creationId xmlns:a16="http://schemas.microsoft.com/office/drawing/2014/main" id="{A2A0F010-B176-419B-B265-63F6E88CBE27}"/>
              </a:ext>
            </a:extLst>
          </p:cNvPr>
          <p:cNvSpPr>
            <a:spLocks noGrp="1"/>
          </p:cNvSpPr>
          <p:nvPr>
            <p:ph type="pic" sz="quarter" idx="17"/>
          </p:nvPr>
        </p:nvSpPr>
        <p:spPr/>
      </p:sp>
      <p:sp>
        <p:nvSpPr>
          <p:cNvPr id="13" name="Picture Placeholder 12">
            <a:extLst>
              <a:ext uri="{FF2B5EF4-FFF2-40B4-BE49-F238E27FC236}">
                <a16:creationId xmlns:a16="http://schemas.microsoft.com/office/drawing/2014/main" id="{BC31AA7F-9662-484F-ACEE-E1AE7F0F4650}"/>
              </a:ext>
            </a:extLst>
          </p:cNvPr>
          <p:cNvSpPr>
            <a:spLocks noGrp="1"/>
          </p:cNvSpPr>
          <p:nvPr>
            <p:ph type="pic" sz="quarter" idx="18"/>
          </p:nvPr>
        </p:nvSpPr>
        <p:spPr/>
      </p:sp>
    </p:spTree>
    <p:extLst>
      <p:ext uri="{BB962C8B-B14F-4D97-AF65-F5344CB8AC3E}">
        <p14:creationId xmlns:p14="http://schemas.microsoft.com/office/powerpoint/2010/main" val="2606304360"/>
      </p:ext>
    </p:extLst>
  </p:cSld>
  <p:clrMapOvr>
    <a:masterClrMapping/>
  </p:clrMapOvr>
</p:sld>
</file>

<file path=ppt/slides/slide3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p:cNvSpPr>
            <a:spLocks noGrp="1"/>
          </p:cNvSpPr>
          <p:nvPr>
            <p:ph type="title"/>
          </p:nvPr>
        </p:nvSpPr>
        <p:spPr/>
        <p:txBody>
          <a:bodyPr/>
          <a:lstStyle/>
          <a:p>
            <a:r>
              <a:rPr lang="en-US"/>
              <a:t>Layout with 2 Pictures (Left)</a:t>
            </a:r>
          </a:p>
        </p:txBody>
      </p:sp>
      <p:sp>
        <p:nvSpPr>
          <p:cNvPr id="5" name="Content Placeholder 4"/>
          <p:cNvSpPr>
            <a:spLocks noGrp="1"/>
          </p:cNvSpPr>
          <p:nvPr>
            <p:ph idx="1"/>
          </p:nvPr>
        </p:nvSpPr>
        <p:spPr/>
        <p:txBody>
          <a:bodyPr/>
          <a:lstStyle/>
          <a:p>
            <a:pPr>
              <a:spcAft>
                <a:spcPts val="2400"/>
              </a:spcAft>
            </a:pPr>
            <a:r>
              <a:rPr lang="en-US"/>
              <a:t>Lorem ipsum dolor sit amet, his volumus suscipit ex, eum ut homero legere audire.</a:t>
            </a:r>
          </a:p>
          <a:p>
            <a:pPr>
              <a:spcAft>
                <a:spcPts val="2400"/>
              </a:spcAft>
            </a:pPr>
            <a:r>
              <a:rPr lang="en-US"/>
              <a:t>Modus dicat explicari sed in, oratio doming tincidunt ea eum, has at denique platonem tincidunt. Eirmod iuvaret mentitum nam et.</a:t>
            </a:r>
          </a:p>
        </p:txBody>
      </p:sp>
      <p:sp>
        <p:nvSpPr>
          <p:cNvPr id="10" name="Date Placeholder 9"/>
          <p:cNvSpPr>
            <a:spLocks noGrp="1"/>
          </p:cNvSpPr>
          <p:nvPr>
            <p:ph type="dt" sz="half" idx="10"/>
          </p:nvPr>
        </p:nvSpPr>
        <p:spPr/>
        <p:txBody>
          <a:bodyPr/>
          <a:lstStyle/>
          <a:p>
            <a:r>
              <a:rPr lang="en-US"/>
              <a:t>Ōkī</a:t>
            </a:r>
          </a:p>
        </p:txBody>
      </p:sp>
      <p:sp>
        <p:nvSpPr>
          <p:cNvPr id="14" name="Footer Placeholder 13"/>
          <p:cNvSpPr>
            <a:spLocks noGrp="1"/>
          </p:cNvSpPr>
          <p:nvPr>
            <p:ph type="ftr" sz="quarter" idx="11"/>
          </p:nvPr>
        </p:nvSpPr>
        <p:spPr/>
        <p:txBody>
          <a:bodyPr/>
          <a:lstStyle/>
          <a:p>
            <a:r>
              <a:rPr lang="en-US" dirty="0"/>
              <a:t>Free Multipurpose Presentation Template – Made with      by Showeet</a:t>
            </a:r>
          </a:p>
        </p:txBody>
      </p:sp>
      <p:sp>
        <p:nvSpPr>
          <p:cNvPr id="15" name="Slide Number Placeholder 14"/>
          <p:cNvSpPr>
            <a:spLocks noGrp="1"/>
          </p:cNvSpPr>
          <p:nvPr>
            <p:ph type="sldNum" sz="quarter" idx="12"/>
          </p:nvPr>
        </p:nvSpPr>
        <p:spPr/>
        <p:txBody>
          <a:bodyPr/>
          <a:lstStyle/>
          <a:p>
            <a:fld id="{5F0F63B7-4FB4-4E2A-B819-D713A3D928AD}" type="slidenum">
              <a:rPr lang="en-US" smtClean="0"/>
              <a:t>36</a:t>
            </a:fld>
            <a:endParaRPr lang="en-US"/>
          </a:p>
        </p:txBody>
      </p:sp>
      <p:sp>
        <p:nvSpPr>
          <p:cNvPr id="6" name="Text Placeholder 5"/>
          <p:cNvSpPr>
            <a:spLocks noGrp="1"/>
          </p:cNvSpPr>
          <p:nvPr>
            <p:ph type="body" sz="quarter" idx="13"/>
          </p:nvPr>
        </p:nvSpPr>
        <p:spPr/>
        <p:txBody>
          <a:bodyPr/>
          <a:lstStyle/>
          <a:p>
            <a:r>
              <a:rPr lang="en-US"/>
              <a:t>Picture </a:t>
            </a:r>
            <a:r>
              <a:rPr lang="en-US" dirty="0"/>
              <a:t>and Text Placeholders</a:t>
            </a:r>
          </a:p>
        </p:txBody>
      </p:sp>
      <p:sp>
        <p:nvSpPr>
          <p:cNvPr id="3" name="Picture Placeholder 2">
            <a:extLst>
              <a:ext uri="{FF2B5EF4-FFF2-40B4-BE49-F238E27FC236}">
                <a16:creationId xmlns:a16="http://schemas.microsoft.com/office/drawing/2014/main" id="{5F1F7B94-2EC1-4BA8-9CE3-03FC0687EBA9}"/>
              </a:ext>
            </a:extLst>
          </p:cNvPr>
          <p:cNvSpPr>
            <a:spLocks noGrp="1"/>
          </p:cNvSpPr>
          <p:nvPr>
            <p:ph type="pic" sz="quarter" idx="15"/>
          </p:nvPr>
        </p:nvSpPr>
        <p:spPr/>
      </p:sp>
      <p:sp>
        <p:nvSpPr>
          <p:cNvPr id="8" name="Picture Placeholder 7">
            <a:extLst>
              <a:ext uri="{FF2B5EF4-FFF2-40B4-BE49-F238E27FC236}">
                <a16:creationId xmlns:a16="http://schemas.microsoft.com/office/drawing/2014/main" id="{95471702-6C86-4161-AC4E-991F8E93717C}"/>
              </a:ext>
            </a:extLst>
          </p:cNvPr>
          <p:cNvSpPr>
            <a:spLocks noGrp="1"/>
          </p:cNvSpPr>
          <p:nvPr>
            <p:ph type="pic" sz="quarter" idx="16"/>
          </p:nvPr>
        </p:nvSpPr>
        <p:spPr/>
      </p:sp>
    </p:spTree>
    <p:extLst>
      <p:ext uri="{BB962C8B-B14F-4D97-AF65-F5344CB8AC3E}">
        <p14:creationId xmlns:p14="http://schemas.microsoft.com/office/powerpoint/2010/main" val="27544479"/>
      </p:ext>
    </p:extLst>
  </p:cSld>
  <p:clrMapOvr>
    <a:masterClrMapping/>
  </p:clrMapOvr>
</p:sld>
</file>

<file path=ppt/slides/slide3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p:cNvSpPr>
            <a:spLocks noGrp="1"/>
          </p:cNvSpPr>
          <p:nvPr>
            <p:ph type="title"/>
          </p:nvPr>
        </p:nvSpPr>
        <p:spPr/>
        <p:txBody>
          <a:bodyPr/>
          <a:lstStyle/>
          <a:p>
            <a:r>
              <a:rPr lang="en-US"/>
              <a:t>2 Pictures and Text (Left)</a:t>
            </a:r>
          </a:p>
        </p:txBody>
      </p:sp>
      <p:sp>
        <p:nvSpPr>
          <p:cNvPr id="5" name="Content Placeholder 4"/>
          <p:cNvSpPr>
            <a:spLocks noGrp="1"/>
          </p:cNvSpPr>
          <p:nvPr>
            <p:ph idx="1"/>
          </p:nvPr>
        </p:nvSpPr>
        <p:spPr/>
        <p:txBody>
          <a:bodyPr/>
          <a:lstStyle/>
          <a:p>
            <a:pPr>
              <a:spcAft>
                <a:spcPts val="2400"/>
              </a:spcAft>
            </a:pPr>
            <a:r>
              <a:rPr lang="en-US"/>
              <a:t>Lorem ipsum dolor sit amet, his volumus suscipit ex, eum ut homero legere audire.</a:t>
            </a:r>
          </a:p>
          <a:p>
            <a:pPr>
              <a:spcAft>
                <a:spcPts val="2400"/>
              </a:spcAft>
            </a:pPr>
            <a:r>
              <a:rPr lang="en-US"/>
              <a:t>Modus dicat explicari sed in, oratio doming tincidunt ea eum, has at denique platonem tincidunt. Eirmod iuvaret mentitum nam et.</a:t>
            </a:r>
          </a:p>
        </p:txBody>
      </p:sp>
      <p:sp>
        <p:nvSpPr>
          <p:cNvPr id="10" name="Date Placeholder 9"/>
          <p:cNvSpPr>
            <a:spLocks noGrp="1"/>
          </p:cNvSpPr>
          <p:nvPr>
            <p:ph type="dt" sz="half" idx="10"/>
          </p:nvPr>
        </p:nvSpPr>
        <p:spPr/>
        <p:txBody>
          <a:bodyPr/>
          <a:lstStyle/>
          <a:p>
            <a:r>
              <a:rPr lang="en-US"/>
              <a:t>Ōkī</a:t>
            </a:r>
          </a:p>
        </p:txBody>
      </p:sp>
      <p:sp>
        <p:nvSpPr>
          <p:cNvPr id="14" name="Footer Placeholder 13"/>
          <p:cNvSpPr>
            <a:spLocks noGrp="1"/>
          </p:cNvSpPr>
          <p:nvPr>
            <p:ph type="ftr" sz="quarter" idx="11"/>
          </p:nvPr>
        </p:nvSpPr>
        <p:spPr/>
        <p:txBody>
          <a:bodyPr/>
          <a:lstStyle/>
          <a:p>
            <a:r>
              <a:rPr lang="en-US" dirty="0"/>
              <a:t>Free Multipurpose Presentation Template – Made with      by Showeet</a:t>
            </a:r>
          </a:p>
        </p:txBody>
      </p:sp>
      <p:sp>
        <p:nvSpPr>
          <p:cNvPr id="15" name="Slide Number Placeholder 14"/>
          <p:cNvSpPr>
            <a:spLocks noGrp="1"/>
          </p:cNvSpPr>
          <p:nvPr>
            <p:ph type="sldNum" sz="quarter" idx="12"/>
          </p:nvPr>
        </p:nvSpPr>
        <p:spPr/>
        <p:txBody>
          <a:bodyPr/>
          <a:lstStyle/>
          <a:p>
            <a:fld id="{5F0F63B7-4FB4-4E2A-B819-D713A3D928AD}" type="slidenum">
              <a:rPr lang="en-US" smtClean="0"/>
              <a:t>37</a:t>
            </a:fld>
            <a:endParaRPr lang="en-US"/>
          </a:p>
        </p:txBody>
      </p:sp>
      <p:sp>
        <p:nvSpPr>
          <p:cNvPr id="6" name="Text Placeholder 5"/>
          <p:cNvSpPr>
            <a:spLocks noGrp="1"/>
          </p:cNvSpPr>
          <p:nvPr>
            <p:ph type="body" sz="quarter" idx="13"/>
          </p:nvPr>
        </p:nvSpPr>
        <p:spPr/>
        <p:txBody>
          <a:bodyPr/>
          <a:lstStyle/>
          <a:p>
            <a:r>
              <a:rPr lang="en-US"/>
              <a:t>Picture </a:t>
            </a:r>
            <a:r>
              <a:rPr lang="en-US" dirty="0"/>
              <a:t>and Text Placeholders</a:t>
            </a:r>
          </a:p>
        </p:txBody>
      </p:sp>
      <p:sp>
        <p:nvSpPr>
          <p:cNvPr id="3" name="Content Placeholder 2"/>
          <p:cNvSpPr>
            <a:spLocks noGrp="1"/>
          </p:cNvSpPr>
          <p:nvPr>
            <p:ph idx="19"/>
          </p:nvPr>
        </p:nvSpPr>
        <p:spPr/>
        <p:txBody>
          <a:bodyPr>
            <a:noAutofit/>
          </a:bodyPr>
          <a:lstStyle/>
          <a:p>
            <a:r>
              <a:rPr lang="en-US" noProof="1"/>
              <a:t>Lorem ipsum dolor sit amet, his volumus suscipit ex, eum ut homero legere audire.</a:t>
            </a:r>
          </a:p>
        </p:txBody>
      </p:sp>
      <p:sp>
        <p:nvSpPr>
          <p:cNvPr id="8" name="Content Placeholder 7"/>
          <p:cNvSpPr>
            <a:spLocks noGrp="1"/>
          </p:cNvSpPr>
          <p:nvPr>
            <p:ph idx="20"/>
          </p:nvPr>
        </p:nvSpPr>
        <p:spPr/>
        <p:txBody>
          <a:bodyPr/>
          <a:lstStyle/>
          <a:p>
            <a:r>
              <a:rPr lang="en-US"/>
              <a:t>Lorem ipsum dolor sit amet, his volumus suscipit ex, eum ut homero legere audire.</a:t>
            </a:r>
          </a:p>
        </p:txBody>
      </p:sp>
      <p:sp>
        <p:nvSpPr>
          <p:cNvPr id="7" name="Picture Placeholder 6">
            <a:extLst>
              <a:ext uri="{FF2B5EF4-FFF2-40B4-BE49-F238E27FC236}">
                <a16:creationId xmlns:a16="http://schemas.microsoft.com/office/drawing/2014/main" id="{F5FABCA8-CC01-400B-8B20-42324ACAB8B6}"/>
              </a:ext>
            </a:extLst>
          </p:cNvPr>
          <p:cNvSpPr>
            <a:spLocks noGrp="1"/>
          </p:cNvSpPr>
          <p:nvPr>
            <p:ph type="pic" sz="quarter" idx="15"/>
          </p:nvPr>
        </p:nvSpPr>
        <p:spPr/>
      </p:sp>
      <p:sp>
        <p:nvSpPr>
          <p:cNvPr id="11" name="Picture Placeholder 10">
            <a:extLst>
              <a:ext uri="{FF2B5EF4-FFF2-40B4-BE49-F238E27FC236}">
                <a16:creationId xmlns:a16="http://schemas.microsoft.com/office/drawing/2014/main" id="{969EB058-C4BD-4CF7-8874-9A29477364A8}"/>
              </a:ext>
            </a:extLst>
          </p:cNvPr>
          <p:cNvSpPr>
            <a:spLocks noGrp="1"/>
          </p:cNvSpPr>
          <p:nvPr>
            <p:ph type="pic" sz="quarter" idx="18"/>
          </p:nvPr>
        </p:nvSpPr>
        <p:spPr/>
      </p:sp>
    </p:spTree>
    <p:extLst>
      <p:ext uri="{BB962C8B-B14F-4D97-AF65-F5344CB8AC3E}">
        <p14:creationId xmlns:p14="http://schemas.microsoft.com/office/powerpoint/2010/main" val="1995220647"/>
      </p:ext>
    </p:extLst>
  </p:cSld>
  <p:clrMapOvr>
    <a:masterClrMapping/>
  </p:clrMapOvr>
</p:sld>
</file>

<file path=ppt/slides/slide3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p:cNvSpPr>
            <a:spLocks noGrp="1"/>
          </p:cNvSpPr>
          <p:nvPr>
            <p:ph type="title"/>
          </p:nvPr>
        </p:nvSpPr>
        <p:spPr/>
        <p:txBody>
          <a:bodyPr/>
          <a:lstStyle/>
          <a:p>
            <a:r>
              <a:rPr lang="en-US"/>
              <a:t>1 Landscape Picture (Footer)</a:t>
            </a:r>
          </a:p>
        </p:txBody>
      </p:sp>
      <p:sp>
        <p:nvSpPr>
          <p:cNvPr id="5" name="Content Placeholder 4"/>
          <p:cNvSpPr>
            <a:spLocks noGrp="1"/>
          </p:cNvSpPr>
          <p:nvPr>
            <p:ph idx="1"/>
          </p:nvPr>
        </p:nvSpPr>
        <p:spPr/>
        <p:txBody>
          <a:bodyPr>
            <a:normAutofit fontScale="92500"/>
          </a:bodyPr>
          <a:lstStyle/>
          <a:p>
            <a:pPr>
              <a:spcAft>
                <a:spcPts val="2400"/>
              </a:spcAft>
            </a:pPr>
            <a:r>
              <a:rPr lang="en-US"/>
              <a:t>Lorem ipsum dolor sit amet, his volumus suscipit ex, eum ut homero legere audire.</a:t>
            </a:r>
          </a:p>
          <a:p>
            <a:pPr>
              <a:spcAft>
                <a:spcPts val="2400"/>
              </a:spcAft>
            </a:pPr>
            <a:r>
              <a:rPr lang="en-US"/>
              <a:t>Modus dicat explicari sed in, oratio doming tincidunt ea eum, has at denique platonem tincidunt. Eirmod iuvaret mentitum nam et.</a:t>
            </a:r>
          </a:p>
        </p:txBody>
      </p:sp>
      <p:sp>
        <p:nvSpPr>
          <p:cNvPr id="6" name="Text Placeholder 5"/>
          <p:cNvSpPr>
            <a:spLocks noGrp="1"/>
          </p:cNvSpPr>
          <p:nvPr>
            <p:ph type="body" sz="quarter" idx="13"/>
          </p:nvPr>
        </p:nvSpPr>
        <p:spPr/>
        <p:txBody>
          <a:bodyPr/>
          <a:lstStyle/>
          <a:p>
            <a:r>
              <a:rPr lang="en-US"/>
              <a:t>Picture </a:t>
            </a:r>
            <a:r>
              <a:rPr lang="en-US" dirty="0"/>
              <a:t>and Text Placeholders</a:t>
            </a:r>
          </a:p>
        </p:txBody>
      </p:sp>
      <p:sp>
        <p:nvSpPr>
          <p:cNvPr id="3" name="Picture Placeholder 2">
            <a:extLst>
              <a:ext uri="{FF2B5EF4-FFF2-40B4-BE49-F238E27FC236}">
                <a16:creationId xmlns:a16="http://schemas.microsoft.com/office/drawing/2014/main" id="{8F30B995-56E7-42B2-A6CB-7A8B962B85CD}"/>
              </a:ext>
            </a:extLst>
          </p:cNvPr>
          <p:cNvSpPr>
            <a:spLocks noGrp="1"/>
          </p:cNvSpPr>
          <p:nvPr>
            <p:ph type="pic" sz="quarter" idx="15"/>
          </p:nvPr>
        </p:nvSpPr>
        <p:spPr/>
      </p:sp>
    </p:spTree>
    <p:extLst>
      <p:ext uri="{BB962C8B-B14F-4D97-AF65-F5344CB8AC3E}">
        <p14:creationId xmlns:p14="http://schemas.microsoft.com/office/powerpoint/2010/main" val="3436384179"/>
      </p:ext>
    </p:extLst>
  </p:cSld>
  <p:clrMapOvr>
    <a:masterClrMapping/>
  </p:clrMapOvr>
</p:sld>
</file>

<file path=ppt/slides/slide3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p:cNvSpPr>
            <a:spLocks noGrp="1"/>
          </p:cNvSpPr>
          <p:nvPr>
            <p:ph type="title"/>
          </p:nvPr>
        </p:nvSpPr>
        <p:spPr/>
        <p:txBody>
          <a:bodyPr/>
          <a:lstStyle/>
          <a:p>
            <a:r>
              <a:rPr lang="en-US"/>
              <a:t>3 Pictures (Bottom)</a:t>
            </a:r>
          </a:p>
        </p:txBody>
      </p:sp>
      <p:sp>
        <p:nvSpPr>
          <p:cNvPr id="5" name="Content Placeholder 4"/>
          <p:cNvSpPr>
            <a:spLocks noGrp="1"/>
          </p:cNvSpPr>
          <p:nvPr>
            <p:ph idx="1"/>
          </p:nvPr>
        </p:nvSpPr>
        <p:spPr/>
        <p:txBody>
          <a:bodyPr>
            <a:normAutofit fontScale="92500"/>
          </a:bodyPr>
          <a:lstStyle/>
          <a:p>
            <a:pPr>
              <a:spcAft>
                <a:spcPts val="2400"/>
              </a:spcAft>
            </a:pPr>
            <a:r>
              <a:rPr lang="en-US"/>
              <a:t>Lorem ipsum dolor sit amet, his volumus suscipit ex, eum ut homero legere audire.</a:t>
            </a:r>
          </a:p>
          <a:p>
            <a:pPr>
              <a:spcAft>
                <a:spcPts val="2400"/>
              </a:spcAft>
            </a:pPr>
            <a:r>
              <a:rPr lang="en-US"/>
              <a:t>Modus dicat explicari sed in, oratio doming tincidunt ea eum, has at denique platonem tincidunt. Eirmod iuvaret mentitum nam et.</a:t>
            </a:r>
          </a:p>
        </p:txBody>
      </p:sp>
      <p:sp>
        <p:nvSpPr>
          <p:cNvPr id="6" name="Text Placeholder 5"/>
          <p:cNvSpPr>
            <a:spLocks noGrp="1"/>
          </p:cNvSpPr>
          <p:nvPr>
            <p:ph type="body" sz="quarter" idx="13"/>
          </p:nvPr>
        </p:nvSpPr>
        <p:spPr/>
        <p:txBody>
          <a:bodyPr/>
          <a:lstStyle/>
          <a:p>
            <a:r>
              <a:rPr lang="en-US"/>
              <a:t>Picture </a:t>
            </a:r>
            <a:r>
              <a:rPr lang="en-US" dirty="0"/>
              <a:t>and Text Placeholders</a:t>
            </a:r>
          </a:p>
        </p:txBody>
      </p:sp>
      <p:sp>
        <p:nvSpPr>
          <p:cNvPr id="3" name="Picture Placeholder 2">
            <a:extLst>
              <a:ext uri="{FF2B5EF4-FFF2-40B4-BE49-F238E27FC236}">
                <a16:creationId xmlns:a16="http://schemas.microsoft.com/office/drawing/2014/main" id="{EF3C7102-DE23-417F-A978-72A37429036F}"/>
              </a:ext>
            </a:extLst>
          </p:cNvPr>
          <p:cNvSpPr>
            <a:spLocks noGrp="1"/>
          </p:cNvSpPr>
          <p:nvPr>
            <p:ph type="pic" sz="quarter" idx="15"/>
          </p:nvPr>
        </p:nvSpPr>
        <p:spPr/>
      </p:sp>
      <p:sp>
        <p:nvSpPr>
          <p:cNvPr id="8" name="Picture Placeholder 7">
            <a:extLst>
              <a:ext uri="{FF2B5EF4-FFF2-40B4-BE49-F238E27FC236}">
                <a16:creationId xmlns:a16="http://schemas.microsoft.com/office/drawing/2014/main" id="{3FCE6EB8-9EEB-4C2A-9364-629FD682EFC5}"/>
              </a:ext>
            </a:extLst>
          </p:cNvPr>
          <p:cNvSpPr>
            <a:spLocks noGrp="1"/>
          </p:cNvSpPr>
          <p:nvPr>
            <p:ph type="pic" sz="quarter" idx="17"/>
          </p:nvPr>
        </p:nvSpPr>
        <p:spPr/>
      </p:sp>
      <p:sp>
        <p:nvSpPr>
          <p:cNvPr id="10" name="Picture Placeholder 9">
            <a:extLst>
              <a:ext uri="{FF2B5EF4-FFF2-40B4-BE49-F238E27FC236}">
                <a16:creationId xmlns:a16="http://schemas.microsoft.com/office/drawing/2014/main" id="{5DEB968E-0267-41A5-BA20-0C85BE6C4423}"/>
              </a:ext>
            </a:extLst>
          </p:cNvPr>
          <p:cNvSpPr>
            <a:spLocks noGrp="1"/>
          </p:cNvSpPr>
          <p:nvPr>
            <p:ph type="pic" sz="quarter" idx="16"/>
          </p:nvPr>
        </p:nvSpPr>
        <p:spPr/>
      </p:sp>
    </p:spTree>
    <p:extLst>
      <p:ext uri="{BB962C8B-B14F-4D97-AF65-F5344CB8AC3E}">
        <p14:creationId xmlns:p14="http://schemas.microsoft.com/office/powerpoint/2010/main" val="2257421873"/>
      </p:ext>
    </p:extLst>
  </p:cSld>
  <p:clrMapOvr>
    <a:masterClrMapping/>
  </p:clrMapOvr>
</p:sld>
</file>

<file path=ppt/slides/slide4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p:cNvSpPr>
            <a:spLocks noGrp="1"/>
          </p:cNvSpPr>
          <p:nvPr>
            <p:ph type="title"/>
          </p:nvPr>
        </p:nvSpPr>
        <p:spPr>
          <a:xfrm>
            <a:off x="838200" y="278958"/>
            <a:ext cx="10515600" cy="840230"/>
          </a:xfrm>
        </p:spPr>
        <p:txBody>
          <a:bodyPr/>
          <a:lstStyle/>
          <a:p>
            <a:r>
              <a:rPr lang="en-US"/>
              <a:t>2 Pictures, 1 Text Box (Bottom)</a:t>
            </a:r>
          </a:p>
        </p:txBody>
      </p:sp>
      <p:sp>
        <p:nvSpPr>
          <p:cNvPr id="5" name="Content Placeholder 4"/>
          <p:cNvSpPr>
            <a:spLocks noGrp="1"/>
          </p:cNvSpPr>
          <p:nvPr>
            <p:ph idx="1"/>
          </p:nvPr>
        </p:nvSpPr>
        <p:spPr/>
        <p:txBody>
          <a:bodyPr>
            <a:normAutofit fontScale="92500"/>
          </a:bodyPr>
          <a:lstStyle/>
          <a:p>
            <a:pPr>
              <a:spcAft>
                <a:spcPts val="2400"/>
              </a:spcAft>
            </a:pPr>
            <a:r>
              <a:rPr lang="en-US"/>
              <a:t>Lorem ipsum dolor sit amet, his volumus suscipit ex, eum ut homero legere audire.</a:t>
            </a:r>
          </a:p>
          <a:p>
            <a:pPr>
              <a:spcAft>
                <a:spcPts val="2400"/>
              </a:spcAft>
            </a:pPr>
            <a:r>
              <a:rPr lang="en-US"/>
              <a:t>Modus dicat explicari sed in, oratio doming tincidunt ea eum, has at denique platonem tincidunt. Eirmod iuvaret mentitum nam et.</a:t>
            </a:r>
          </a:p>
        </p:txBody>
      </p:sp>
      <p:sp>
        <p:nvSpPr>
          <p:cNvPr id="6" name="Text Placeholder 5"/>
          <p:cNvSpPr>
            <a:spLocks noGrp="1"/>
          </p:cNvSpPr>
          <p:nvPr>
            <p:ph type="body" sz="quarter" idx="13"/>
          </p:nvPr>
        </p:nvSpPr>
        <p:spPr/>
        <p:txBody>
          <a:bodyPr/>
          <a:lstStyle/>
          <a:p>
            <a:r>
              <a:rPr lang="en-US"/>
              <a:t>Picture </a:t>
            </a:r>
            <a:r>
              <a:rPr lang="en-US" dirty="0"/>
              <a:t>and Text Placeholders</a:t>
            </a:r>
          </a:p>
        </p:txBody>
      </p:sp>
      <p:sp>
        <p:nvSpPr>
          <p:cNvPr id="3" name="Content Placeholder 2"/>
          <p:cNvSpPr>
            <a:spLocks noGrp="1"/>
          </p:cNvSpPr>
          <p:nvPr>
            <p:ph idx="18"/>
          </p:nvPr>
        </p:nvSpPr>
        <p:spPr/>
        <p:txBody>
          <a:bodyPr/>
          <a:lstStyle/>
          <a:p>
            <a:r>
              <a:rPr lang="en-US"/>
              <a:t>Lorem ipsum dolor sit amet, his volumus suscipit ex, eum ut homero legere audire.</a:t>
            </a:r>
          </a:p>
          <a:p>
            <a:endParaRPr lang="en-US"/>
          </a:p>
        </p:txBody>
      </p:sp>
      <p:sp>
        <p:nvSpPr>
          <p:cNvPr id="7" name="Picture Placeholder 6">
            <a:extLst>
              <a:ext uri="{FF2B5EF4-FFF2-40B4-BE49-F238E27FC236}">
                <a16:creationId xmlns:a16="http://schemas.microsoft.com/office/drawing/2014/main" id="{D981D354-8BDD-4E8F-BF11-960E61FA9300}"/>
              </a:ext>
            </a:extLst>
          </p:cNvPr>
          <p:cNvSpPr>
            <a:spLocks noGrp="1"/>
          </p:cNvSpPr>
          <p:nvPr>
            <p:ph type="pic" sz="quarter" idx="15"/>
          </p:nvPr>
        </p:nvSpPr>
        <p:spPr/>
      </p:sp>
      <p:sp>
        <p:nvSpPr>
          <p:cNvPr id="9" name="Picture Placeholder 8">
            <a:extLst>
              <a:ext uri="{FF2B5EF4-FFF2-40B4-BE49-F238E27FC236}">
                <a16:creationId xmlns:a16="http://schemas.microsoft.com/office/drawing/2014/main" id="{93D6F975-23AF-4F20-A19C-34AE990D265E}"/>
              </a:ext>
            </a:extLst>
          </p:cNvPr>
          <p:cNvSpPr>
            <a:spLocks noGrp="1"/>
          </p:cNvSpPr>
          <p:nvPr>
            <p:ph type="pic" sz="quarter" idx="16"/>
          </p:nvPr>
        </p:nvSpPr>
        <p:spPr/>
      </p:sp>
    </p:spTree>
    <p:extLst>
      <p:ext uri="{BB962C8B-B14F-4D97-AF65-F5344CB8AC3E}">
        <p14:creationId xmlns:p14="http://schemas.microsoft.com/office/powerpoint/2010/main" val="2798344034"/>
      </p:ext>
    </p:extLst>
  </p:cSld>
  <p:clrMapOvr>
    <a:masterClrMapping/>
  </p:clrMapOvr>
</p:sld>
</file>

<file path=ppt/slides/slide4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p:cNvSpPr>
            <a:spLocks noGrp="1"/>
          </p:cNvSpPr>
          <p:nvPr>
            <p:ph type="title"/>
          </p:nvPr>
        </p:nvSpPr>
        <p:spPr>
          <a:xfrm>
            <a:off x="838200" y="278958"/>
            <a:ext cx="10515600" cy="840230"/>
          </a:xfrm>
        </p:spPr>
        <p:txBody>
          <a:bodyPr/>
          <a:lstStyle/>
          <a:p>
            <a:r>
              <a:rPr lang="en-US"/>
              <a:t>Layout with 1 Picture (Left)</a:t>
            </a:r>
          </a:p>
        </p:txBody>
      </p:sp>
      <p:sp>
        <p:nvSpPr>
          <p:cNvPr id="5" name="Content Placeholder 4"/>
          <p:cNvSpPr>
            <a:spLocks noGrp="1"/>
          </p:cNvSpPr>
          <p:nvPr>
            <p:ph idx="1"/>
          </p:nvPr>
        </p:nvSpPr>
        <p:spPr/>
        <p:txBody>
          <a:bodyPr>
            <a:normAutofit/>
          </a:bodyPr>
          <a:lstStyle/>
          <a:p>
            <a:pPr>
              <a:spcAft>
                <a:spcPts val="2400"/>
              </a:spcAft>
            </a:pPr>
            <a:r>
              <a:rPr lang="en-US" noProof="1"/>
              <a:t>Lorem ipsum dolor sit amet, his volumus suscipit ex, eum ut homero legere audire.</a:t>
            </a:r>
          </a:p>
          <a:p>
            <a:pPr>
              <a:spcAft>
                <a:spcPts val="2400"/>
              </a:spcAft>
            </a:pPr>
            <a:r>
              <a:rPr lang="en-US" noProof="1"/>
              <a:t>Modus dicat explicari sed in, oratio doming tincidunt ea eum, has at denique platonem tincidunt. Eirmod iuvaret mentitum nam et.</a:t>
            </a:r>
          </a:p>
        </p:txBody>
      </p:sp>
      <p:sp>
        <p:nvSpPr>
          <p:cNvPr id="6" name="Text Placeholder 5"/>
          <p:cNvSpPr>
            <a:spLocks noGrp="1"/>
          </p:cNvSpPr>
          <p:nvPr>
            <p:ph type="body" sz="quarter" idx="13"/>
          </p:nvPr>
        </p:nvSpPr>
        <p:spPr/>
        <p:txBody>
          <a:bodyPr/>
          <a:lstStyle/>
          <a:p>
            <a:r>
              <a:rPr lang="en-US"/>
              <a:t>Picture </a:t>
            </a:r>
            <a:r>
              <a:rPr lang="en-US" dirty="0"/>
              <a:t>and Text Placeholders</a:t>
            </a:r>
          </a:p>
        </p:txBody>
      </p:sp>
      <p:sp>
        <p:nvSpPr>
          <p:cNvPr id="3" name="Picture Placeholder 2">
            <a:extLst>
              <a:ext uri="{FF2B5EF4-FFF2-40B4-BE49-F238E27FC236}">
                <a16:creationId xmlns:a16="http://schemas.microsoft.com/office/drawing/2014/main" id="{EBDF4DB5-8DA8-43DC-82A0-D50B8490C7EA}"/>
              </a:ext>
            </a:extLst>
          </p:cNvPr>
          <p:cNvSpPr>
            <a:spLocks noGrp="1"/>
          </p:cNvSpPr>
          <p:nvPr>
            <p:ph type="pic" sz="quarter" idx="14"/>
          </p:nvPr>
        </p:nvSpPr>
        <p:spPr/>
      </p:sp>
    </p:spTree>
    <p:extLst>
      <p:ext uri="{BB962C8B-B14F-4D97-AF65-F5344CB8AC3E}">
        <p14:creationId xmlns:p14="http://schemas.microsoft.com/office/powerpoint/2010/main" val="751956140"/>
      </p:ext>
    </p:extLst>
  </p:cSld>
  <p:clrMapOvr>
    <a:masterClrMapping/>
  </p:clrMapOvr>
</p:sld>
</file>

<file path=ppt/slides/slide4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Content Placeholder 4"/>
          <p:cNvSpPr>
            <a:spLocks noGrp="1"/>
          </p:cNvSpPr>
          <p:nvPr>
            <p:ph idx="1"/>
          </p:nvPr>
        </p:nvSpPr>
        <p:spPr/>
        <p:txBody>
          <a:bodyPr>
            <a:noAutofit/>
          </a:bodyPr>
          <a:lstStyle/>
          <a:p>
            <a:pPr>
              <a:spcAft>
                <a:spcPts val="2400"/>
              </a:spcAft>
            </a:pPr>
            <a:r>
              <a:rPr lang="en-US"/>
              <a:t>Lorem ipsum dolor sit amet, his volumus suscipit ex, eum ut homero legere audire.</a:t>
            </a:r>
          </a:p>
          <a:p>
            <a:pPr>
              <a:spcAft>
                <a:spcPts val="2400"/>
              </a:spcAft>
            </a:pPr>
            <a:r>
              <a:rPr lang="en-US"/>
              <a:t>Modus dicat explicari sed in, oratio doming tincidunt ea eum, has at .</a:t>
            </a:r>
          </a:p>
        </p:txBody>
      </p:sp>
      <p:sp>
        <p:nvSpPr>
          <p:cNvPr id="4" name="Title 3"/>
          <p:cNvSpPr>
            <a:spLocks noGrp="1"/>
          </p:cNvSpPr>
          <p:nvPr>
            <p:ph type="title"/>
          </p:nvPr>
        </p:nvSpPr>
        <p:spPr/>
        <p:txBody>
          <a:bodyPr/>
          <a:lstStyle/>
          <a:p>
            <a:r>
              <a:rPr lang="en-US"/>
              <a:t>Layout with 4 Pictures (Right)</a:t>
            </a:r>
          </a:p>
        </p:txBody>
      </p:sp>
      <p:sp>
        <p:nvSpPr>
          <p:cNvPr id="6" name="Text Placeholder 5"/>
          <p:cNvSpPr>
            <a:spLocks noGrp="1"/>
          </p:cNvSpPr>
          <p:nvPr>
            <p:ph type="body" sz="quarter" idx="13"/>
          </p:nvPr>
        </p:nvSpPr>
        <p:spPr/>
        <p:txBody>
          <a:bodyPr>
            <a:noAutofit/>
          </a:bodyPr>
          <a:lstStyle/>
          <a:p>
            <a:r>
              <a:rPr lang="en-US"/>
              <a:t>Picture </a:t>
            </a:r>
            <a:r>
              <a:rPr lang="en-US" dirty="0"/>
              <a:t>and Text Placeholders</a:t>
            </a:r>
          </a:p>
        </p:txBody>
      </p:sp>
      <p:sp>
        <p:nvSpPr>
          <p:cNvPr id="3" name="Picture Placeholder 2">
            <a:extLst>
              <a:ext uri="{FF2B5EF4-FFF2-40B4-BE49-F238E27FC236}">
                <a16:creationId xmlns:a16="http://schemas.microsoft.com/office/drawing/2014/main" id="{2AF83303-379F-4A1D-B877-5501EC815A7A}"/>
              </a:ext>
            </a:extLst>
          </p:cNvPr>
          <p:cNvSpPr>
            <a:spLocks noGrp="1"/>
          </p:cNvSpPr>
          <p:nvPr>
            <p:ph type="pic" sz="quarter" idx="14"/>
          </p:nvPr>
        </p:nvSpPr>
        <p:spPr/>
      </p:sp>
    </p:spTree>
    <p:extLst>
      <p:ext uri="{BB962C8B-B14F-4D97-AF65-F5344CB8AC3E}">
        <p14:creationId xmlns:p14="http://schemas.microsoft.com/office/powerpoint/2010/main" val="2347169647"/>
      </p:ext>
    </p:extLst>
  </p:cSld>
  <p:clrMapOvr>
    <a:masterClrMapping/>
  </p:clrMapOvr>
</p:sld>
</file>

<file path=ppt/slides/slide4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dirty="0"/>
              <a:t>Brushes</a:t>
            </a:r>
          </a:p>
        </p:txBody>
      </p:sp>
      <p:sp>
        <p:nvSpPr>
          <p:cNvPr id="3" name="Text Placeholder 2"/>
          <p:cNvSpPr>
            <a:spLocks noGrp="1"/>
          </p:cNvSpPr>
          <p:nvPr>
            <p:ph type="body" idx="1"/>
          </p:nvPr>
        </p:nvSpPr>
        <p:spPr/>
        <p:txBody>
          <a:bodyPr/>
          <a:lstStyle/>
          <a:p>
            <a:endParaRPr lang="en-US" dirty="0"/>
          </a:p>
        </p:txBody>
      </p:sp>
      <p:sp>
        <p:nvSpPr>
          <p:cNvPr id="18" name="Date Placeholder 17"/>
          <p:cNvSpPr>
            <a:spLocks noGrp="1"/>
          </p:cNvSpPr>
          <p:nvPr>
            <p:ph type="dt" sz="half" idx="10"/>
          </p:nvPr>
        </p:nvSpPr>
        <p:spPr/>
        <p:txBody>
          <a:bodyPr/>
          <a:lstStyle/>
          <a:p>
            <a:r>
              <a:rPr lang="en-US"/>
              <a:t>Ōkī</a:t>
            </a:r>
          </a:p>
        </p:txBody>
      </p:sp>
      <p:sp>
        <p:nvSpPr>
          <p:cNvPr id="13" name="Freeform: Shape 12"/>
          <p:cNvSpPr/>
          <p:nvPr/>
        </p:nvSpPr>
        <p:spPr>
          <a:xfrm>
            <a:off x="10363896" y="302700"/>
            <a:ext cx="1533251" cy="1197488"/>
          </a:xfrm>
          <a:custGeom>
            <a:avLst/>
            <a:gdLst/>
            <a:ahLst/>
            <a:cxnLst/>
            <a:rect l="l" t="t" r="r" b="b"/>
            <a:pathLst>
              <a:path w="1533251" h="1197488">
                <a:moveTo>
                  <a:pt x="1369912" y="589205"/>
                </a:moveTo>
                <a:lnTo>
                  <a:pt x="1457349" y="589205"/>
                </a:lnTo>
                <a:lnTo>
                  <a:pt x="1457349" y="1000715"/>
                </a:lnTo>
                <a:lnTo>
                  <a:pt x="1369912" y="1000715"/>
                </a:lnTo>
                <a:close/>
                <a:moveTo>
                  <a:pt x="423892" y="518452"/>
                </a:moveTo>
                <a:cubicBezTo>
                  <a:pt x="476726" y="518452"/>
                  <a:pt x="516476" y="535691"/>
                  <a:pt x="543141" y="570170"/>
                </a:cubicBezTo>
                <a:cubicBezTo>
                  <a:pt x="569806" y="604648"/>
                  <a:pt x="583139" y="655250"/>
                  <a:pt x="583139" y="721975"/>
                </a:cubicBezTo>
                <a:cubicBezTo>
                  <a:pt x="583139" y="789691"/>
                  <a:pt x="569682" y="840665"/>
                  <a:pt x="542769" y="874896"/>
                </a:cubicBezTo>
                <a:cubicBezTo>
                  <a:pt x="515856" y="909126"/>
                  <a:pt x="475982" y="926241"/>
                  <a:pt x="423148" y="926241"/>
                </a:cubicBezTo>
                <a:cubicBezTo>
                  <a:pt x="370066" y="926241"/>
                  <a:pt x="330007" y="908940"/>
                  <a:pt x="302970" y="874337"/>
                </a:cubicBezTo>
                <a:cubicBezTo>
                  <a:pt x="275932" y="839735"/>
                  <a:pt x="262414" y="788947"/>
                  <a:pt x="262414" y="721975"/>
                </a:cubicBezTo>
                <a:cubicBezTo>
                  <a:pt x="262414" y="655250"/>
                  <a:pt x="275995" y="604648"/>
                  <a:pt x="303156" y="570170"/>
                </a:cubicBezTo>
                <a:cubicBezTo>
                  <a:pt x="330317" y="535691"/>
                  <a:pt x="370562" y="518452"/>
                  <a:pt x="423892" y="518452"/>
                </a:cubicBezTo>
                <a:close/>
                <a:moveTo>
                  <a:pt x="1295498" y="474236"/>
                </a:moveTo>
                <a:lnTo>
                  <a:pt x="1533251" y="474236"/>
                </a:lnTo>
                <a:lnTo>
                  <a:pt x="1533251" y="538976"/>
                </a:lnTo>
                <a:lnTo>
                  <a:pt x="1295498" y="538976"/>
                </a:lnTo>
                <a:close/>
                <a:moveTo>
                  <a:pt x="423892" y="442178"/>
                </a:moveTo>
                <a:cubicBezTo>
                  <a:pt x="341789" y="442178"/>
                  <a:pt x="278599" y="466238"/>
                  <a:pt x="234323" y="514359"/>
                </a:cubicBezTo>
                <a:cubicBezTo>
                  <a:pt x="190046" y="562480"/>
                  <a:pt x="167908" y="631437"/>
                  <a:pt x="167908" y="721230"/>
                </a:cubicBezTo>
                <a:cubicBezTo>
                  <a:pt x="167908" y="811023"/>
                  <a:pt x="189922" y="880291"/>
                  <a:pt x="233951" y="929032"/>
                </a:cubicBezTo>
                <a:cubicBezTo>
                  <a:pt x="277979" y="977773"/>
                  <a:pt x="341045" y="1002144"/>
                  <a:pt x="423148" y="1002144"/>
                </a:cubicBezTo>
                <a:cubicBezTo>
                  <a:pt x="504260" y="1002144"/>
                  <a:pt x="566953" y="977587"/>
                  <a:pt x="611230" y="928474"/>
                </a:cubicBezTo>
                <a:cubicBezTo>
                  <a:pt x="655506" y="879360"/>
                  <a:pt x="677644" y="810527"/>
                  <a:pt x="677644" y="721975"/>
                </a:cubicBezTo>
                <a:cubicBezTo>
                  <a:pt x="677644" y="633174"/>
                  <a:pt x="655568" y="564341"/>
                  <a:pt x="611416" y="515476"/>
                </a:cubicBezTo>
                <a:cubicBezTo>
                  <a:pt x="567264" y="466610"/>
                  <a:pt x="504756" y="442178"/>
                  <a:pt x="423892" y="442178"/>
                </a:cubicBezTo>
                <a:close/>
                <a:moveTo>
                  <a:pt x="931762" y="421774"/>
                </a:moveTo>
                <a:lnTo>
                  <a:pt x="1018454" y="421774"/>
                </a:lnTo>
                <a:lnTo>
                  <a:pt x="1018454" y="704175"/>
                </a:lnTo>
                <a:lnTo>
                  <a:pt x="1013989" y="783426"/>
                </a:lnTo>
                <a:lnTo>
                  <a:pt x="1016222" y="783426"/>
                </a:lnTo>
                <a:lnTo>
                  <a:pt x="1065707" y="721662"/>
                </a:lnTo>
                <a:lnTo>
                  <a:pt x="1189979" y="589205"/>
                </a:lnTo>
                <a:lnTo>
                  <a:pt x="1290810" y="589205"/>
                </a:lnTo>
                <a:lnTo>
                  <a:pt x="1125238" y="765939"/>
                </a:lnTo>
                <a:lnTo>
                  <a:pt x="1301228" y="1000715"/>
                </a:lnTo>
                <a:lnTo>
                  <a:pt x="1198536" y="1000715"/>
                </a:lnTo>
                <a:lnTo>
                  <a:pt x="1066451" y="820261"/>
                </a:lnTo>
                <a:lnTo>
                  <a:pt x="1018454" y="859701"/>
                </a:lnTo>
                <a:lnTo>
                  <a:pt x="1018454" y="1000715"/>
                </a:lnTo>
                <a:lnTo>
                  <a:pt x="931762" y="1000715"/>
                </a:lnTo>
                <a:close/>
                <a:moveTo>
                  <a:pt x="304458" y="342463"/>
                </a:moveTo>
                <a:lnTo>
                  <a:pt x="304458" y="407203"/>
                </a:lnTo>
                <a:lnTo>
                  <a:pt x="542211" y="407203"/>
                </a:lnTo>
                <a:lnTo>
                  <a:pt x="542211" y="342463"/>
                </a:lnTo>
                <a:close/>
                <a:moveTo>
                  <a:pt x="440593" y="206155"/>
                </a:moveTo>
                <a:cubicBezTo>
                  <a:pt x="511545" y="206155"/>
                  <a:pt x="573317" y="216824"/>
                  <a:pt x="625909" y="238158"/>
                </a:cubicBezTo>
                <a:cubicBezTo>
                  <a:pt x="678503" y="259493"/>
                  <a:pt x="722289" y="290627"/>
                  <a:pt x="757269" y="331561"/>
                </a:cubicBezTo>
                <a:cubicBezTo>
                  <a:pt x="792249" y="372493"/>
                  <a:pt x="818297" y="423102"/>
                  <a:pt x="835415" y="483387"/>
                </a:cubicBezTo>
                <a:cubicBezTo>
                  <a:pt x="852532" y="543671"/>
                  <a:pt x="861090" y="612760"/>
                  <a:pt x="861090" y="690658"/>
                </a:cubicBezTo>
                <a:cubicBezTo>
                  <a:pt x="861090" y="768555"/>
                  <a:pt x="851912" y="838763"/>
                  <a:pt x="833555" y="901280"/>
                </a:cubicBezTo>
                <a:cubicBezTo>
                  <a:pt x="815195" y="963796"/>
                  <a:pt x="787783" y="1017010"/>
                  <a:pt x="751315" y="1060921"/>
                </a:cubicBezTo>
                <a:cubicBezTo>
                  <a:pt x="714846" y="1104830"/>
                  <a:pt x="669075" y="1138570"/>
                  <a:pt x="614002" y="1162137"/>
                </a:cubicBezTo>
                <a:cubicBezTo>
                  <a:pt x="558928" y="1185705"/>
                  <a:pt x="494674" y="1197488"/>
                  <a:pt x="421242" y="1197488"/>
                </a:cubicBezTo>
                <a:cubicBezTo>
                  <a:pt x="348802" y="1197488"/>
                  <a:pt x="286162" y="1186697"/>
                  <a:pt x="233321" y="1165114"/>
                </a:cubicBezTo>
                <a:cubicBezTo>
                  <a:pt x="180480" y="1143531"/>
                  <a:pt x="136817" y="1112150"/>
                  <a:pt x="102334" y="1070967"/>
                </a:cubicBezTo>
                <a:cubicBezTo>
                  <a:pt x="67851" y="1029787"/>
                  <a:pt x="42174" y="978681"/>
                  <a:pt x="25305" y="917653"/>
                </a:cubicBezTo>
                <a:cubicBezTo>
                  <a:pt x="8435" y="856626"/>
                  <a:pt x="0" y="786418"/>
                  <a:pt x="0" y="707032"/>
                </a:cubicBezTo>
                <a:cubicBezTo>
                  <a:pt x="0" y="631119"/>
                  <a:pt x="9180" y="562152"/>
                  <a:pt x="27537" y="500131"/>
                </a:cubicBezTo>
                <a:cubicBezTo>
                  <a:pt x="45895" y="438111"/>
                  <a:pt x="73432" y="385394"/>
                  <a:pt x="110149" y="341979"/>
                </a:cubicBezTo>
                <a:cubicBezTo>
                  <a:pt x="146864" y="298567"/>
                  <a:pt x="192759" y="265075"/>
                  <a:pt x="247833" y="241507"/>
                </a:cubicBezTo>
                <a:cubicBezTo>
                  <a:pt x="302907" y="217939"/>
                  <a:pt x="367161" y="206155"/>
                  <a:pt x="440593" y="206155"/>
                </a:cubicBezTo>
                <a:close/>
                <a:moveTo>
                  <a:pt x="231462" y="0"/>
                </a:moveTo>
                <a:lnTo>
                  <a:pt x="637819" y="0"/>
                </a:lnTo>
                <a:cubicBezTo>
                  <a:pt x="641293" y="0"/>
                  <a:pt x="644517" y="992"/>
                  <a:pt x="647494" y="2977"/>
                </a:cubicBezTo>
                <a:cubicBezTo>
                  <a:pt x="650471" y="4961"/>
                  <a:pt x="653076" y="7938"/>
                  <a:pt x="655310" y="11908"/>
                </a:cubicBezTo>
                <a:cubicBezTo>
                  <a:pt x="657542" y="15877"/>
                  <a:pt x="659030" y="20963"/>
                  <a:pt x="659774" y="27166"/>
                </a:cubicBezTo>
                <a:cubicBezTo>
                  <a:pt x="660519" y="33366"/>
                  <a:pt x="660891" y="40686"/>
                  <a:pt x="660891" y="49120"/>
                </a:cubicBezTo>
                <a:cubicBezTo>
                  <a:pt x="660891" y="57555"/>
                  <a:pt x="660519" y="64872"/>
                  <a:pt x="659774" y="71075"/>
                </a:cubicBezTo>
                <a:cubicBezTo>
                  <a:pt x="659030" y="77277"/>
                  <a:pt x="657542" y="82487"/>
                  <a:pt x="655310" y="86704"/>
                </a:cubicBezTo>
                <a:cubicBezTo>
                  <a:pt x="653076" y="90921"/>
                  <a:pt x="650471" y="94023"/>
                  <a:pt x="647494" y="96007"/>
                </a:cubicBezTo>
                <a:cubicBezTo>
                  <a:pt x="644517" y="97992"/>
                  <a:pt x="641293" y="98984"/>
                  <a:pt x="637819" y="98984"/>
                </a:cubicBezTo>
                <a:lnTo>
                  <a:pt x="231462" y="98984"/>
                </a:lnTo>
                <a:cubicBezTo>
                  <a:pt x="227492" y="98984"/>
                  <a:pt x="223895" y="97992"/>
                  <a:pt x="220671" y="96007"/>
                </a:cubicBezTo>
                <a:cubicBezTo>
                  <a:pt x="217445" y="94023"/>
                  <a:pt x="214840" y="90921"/>
                  <a:pt x="212856" y="86704"/>
                </a:cubicBezTo>
                <a:cubicBezTo>
                  <a:pt x="210871" y="82487"/>
                  <a:pt x="209383" y="77277"/>
                  <a:pt x="208391" y="71075"/>
                </a:cubicBezTo>
                <a:cubicBezTo>
                  <a:pt x="207397" y="64872"/>
                  <a:pt x="206902" y="57555"/>
                  <a:pt x="206902" y="49120"/>
                </a:cubicBezTo>
                <a:cubicBezTo>
                  <a:pt x="206902" y="41181"/>
                  <a:pt x="207397" y="33986"/>
                  <a:pt x="208391" y="27537"/>
                </a:cubicBezTo>
                <a:cubicBezTo>
                  <a:pt x="209383" y="21086"/>
                  <a:pt x="210871" y="15877"/>
                  <a:pt x="212856" y="11908"/>
                </a:cubicBezTo>
                <a:cubicBezTo>
                  <a:pt x="214840" y="7938"/>
                  <a:pt x="217445" y="4961"/>
                  <a:pt x="220671" y="2977"/>
                </a:cubicBezTo>
                <a:cubicBezTo>
                  <a:pt x="223895" y="992"/>
                  <a:pt x="227492" y="0"/>
                  <a:pt x="231462" y="0"/>
                </a:cubicBezTo>
                <a:close/>
              </a:path>
            </a:pathLst>
          </a:custGeom>
          <a:solidFill>
            <a:schemeClr val="bg1">
              <a:lumMod val="95000"/>
            </a:schemeClr>
          </a:solidFill>
          <a:ln>
            <a:noFill/>
          </a:ln>
          <a:effectLst/>
        </p:spPr>
        <p:txBody>
          <a:bodyPr rot="0" spcFirstLastPara="0" vertOverflow="overflow" horzOverflow="overflow" vert="horz" wrap="square" lIns="91440" tIns="45720" rIns="91440" bIns="45720" numCol="1" spcCol="0" rtlCol="0" fromWordArt="0" anchor="t" anchorCtr="0" forceAA="0" compatLnSpc="1">
            <a:prstTxWarp prst="textNoShape">
              <a:avLst/>
            </a:prstTxWarp>
            <a:noAutofit/>
          </a:bodyPr>
          <a:lstStyle/>
          <a:p>
            <a:endParaRPr lang="en-US" sz="7200"/>
          </a:p>
        </p:txBody>
      </p:sp>
      <p:sp>
        <p:nvSpPr>
          <p:cNvPr id="4" name="Footer Placeholder 3"/>
          <p:cNvSpPr>
            <a:spLocks noGrp="1"/>
          </p:cNvSpPr>
          <p:nvPr>
            <p:ph type="ftr" sz="quarter" idx="11"/>
          </p:nvPr>
        </p:nvSpPr>
        <p:spPr/>
        <p:txBody>
          <a:bodyPr/>
          <a:lstStyle/>
          <a:p>
            <a:r>
              <a:rPr lang="en-US" dirty="0"/>
              <a:t>Free Multipurpose Presentation Template – Made with      by Showeet</a:t>
            </a:r>
          </a:p>
        </p:txBody>
      </p:sp>
    </p:spTree>
    <p:extLst>
      <p:ext uri="{BB962C8B-B14F-4D97-AF65-F5344CB8AC3E}">
        <p14:creationId xmlns:p14="http://schemas.microsoft.com/office/powerpoint/2010/main" val="2474481609"/>
      </p:ext>
    </p:extLst>
  </p:cSld>
  <p:clrMapOvr>
    <a:masterClrMapping/>
  </p:clrMapOvr>
</p:sld>
</file>

<file path=ppt/slides/slide4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Text Placeholder 8">
            <a:extLst>
              <a:ext uri="{FF2B5EF4-FFF2-40B4-BE49-F238E27FC236}">
                <a16:creationId xmlns:a16="http://schemas.microsoft.com/office/drawing/2014/main" id="{9D808EBD-0F9A-48A9-8CB6-F68027790ABA}"/>
              </a:ext>
            </a:extLst>
          </p:cNvPr>
          <p:cNvSpPr>
            <a:spLocks noGrp="1"/>
          </p:cNvSpPr>
          <p:nvPr>
            <p:ph type="body" sz="quarter" idx="14"/>
          </p:nvPr>
        </p:nvSpPr>
        <p:spPr/>
        <p:txBody>
          <a:bodyPr/>
          <a:lstStyle/>
          <a:p>
            <a:r>
              <a:rPr lang="en-US"/>
              <a:t>01</a:t>
            </a:r>
          </a:p>
        </p:txBody>
      </p:sp>
      <p:sp>
        <p:nvSpPr>
          <p:cNvPr id="6" name="Title 5">
            <a:extLst>
              <a:ext uri="{FF2B5EF4-FFF2-40B4-BE49-F238E27FC236}">
                <a16:creationId xmlns:a16="http://schemas.microsoft.com/office/drawing/2014/main" id="{7EF6CE8E-6FDE-487A-8300-C0706C4E76DC}"/>
              </a:ext>
            </a:extLst>
          </p:cNvPr>
          <p:cNvSpPr>
            <a:spLocks noGrp="1"/>
          </p:cNvSpPr>
          <p:nvPr>
            <p:ph type="title"/>
          </p:nvPr>
        </p:nvSpPr>
        <p:spPr/>
        <p:txBody>
          <a:bodyPr/>
          <a:lstStyle/>
          <a:p>
            <a:r>
              <a:rPr lang="en-US" dirty="0"/>
              <a:t>Here is your section title</a:t>
            </a:r>
          </a:p>
        </p:txBody>
      </p:sp>
      <p:sp>
        <p:nvSpPr>
          <p:cNvPr id="7" name="Text Placeholder 6">
            <a:extLst>
              <a:ext uri="{FF2B5EF4-FFF2-40B4-BE49-F238E27FC236}">
                <a16:creationId xmlns:a16="http://schemas.microsoft.com/office/drawing/2014/main" id="{D9024580-6F7E-4735-BB9F-E3EF50E69281}"/>
              </a:ext>
            </a:extLst>
          </p:cNvPr>
          <p:cNvSpPr>
            <a:spLocks noGrp="1"/>
          </p:cNvSpPr>
          <p:nvPr>
            <p:ph type="body" idx="1"/>
          </p:nvPr>
        </p:nvSpPr>
        <p:spPr/>
        <p:txBody>
          <a:bodyPr/>
          <a:lstStyle/>
          <a:p>
            <a:r>
              <a:rPr lang="en-US" noProof="1"/>
              <a:t>Lorem ipsum dolor sit amet, his volumus suscipit ex, eum ut homero legere audire.</a:t>
            </a:r>
          </a:p>
        </p:txBody>
      </p:sp>
      <p:sp>
        <p:nvSpPr>
          <p:cNvPr id="3" name="Picture Placeholder 2">
            <a:extLst>
              <a:ext uri="{FF2B5EF4-FFF2-40B4-BE49-F238E27FC236}">
                <a16:creationId xmlns:a16="http://schemas.microsoft.com/office/drawing/2014/main" id="{FFB0F151-5349-4DAC-8D51-53DBCBCEF3D7}"/>
              </a:ext>
            </a:extLst>
          </p:cNvPr>
          <p:cNvSpPr>
            <a:spLocks noGrp="1"/>
          </p:cNvSpPr>
          <p:nvPr>
            <p:ph type="pic" sz="quarter" idx="13"/>
          </p:nvPr>
        </p:nvSpPr>
        <p:spPr/>
      </p:sp>
    </p:spTree>
    <p:extLst>
      <p:ext uri="{BB962C8B-B14F-4D97-AF65-F5344CB8AC3E}">
        <p14:creationId xmlns:p14="http://schemas.microsoft.com/office/powerpoint/2010/main" val="3490248132"/>
      </p:ext>
    </p:extLst>
  </p:cSld>
  <p:clrMapOvr>
    <a:masterClrMapping/>
  </p:clrMapOvr>
</p:sld>
</file>

<file path=ppt/slides/slide4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ext Placeholder 1">
            <a:extLst>
              <a:ext uri="{FF2B5EF4-FFF2-40B4-BE49-F238E27FC236}">
                <a16:creationId xmlns:a16="http://schemas.microsoft.com/office/drawing/2014/main" id="{DD4DC79F-5E11-4B9D-880E-C1D6B3D6E077}"/>
              </a:ext>
            </a:extLst>
          </p:cNvPr>
          <p:cNvSpPr>
            <a:spLocks noGrp="1"/>
          </p:cNvSpPr>
          <p:nvPr>
            <p:ph type="body" sz="quarter" idx="14"/>
          </p:nvPr>
        </p:nvSpPr>
        <p:spPr/>
        <p:txBody>
          <a:bodyPr/>
          <a:lstStyle/>
          <a:p>
            <a:r>
              <a:rPr lang="en-US"/>
              <a:t>01</a:t>
            </a:r>
          </a:p>
        </p:txBody>
      </p:sp>
      <p:sp>
        <p:nvSpPr>
          <p:cNvPr id="6" name="Title 5">
            <a:extLst>
              <a:ext uri="{FF2B5EF4-FFF2-40B4-BE49-F238E27FC236}">
                <a16:creationId xmlns:a16="http://schemas.microsoft.com/office/drawing/2014/main" id="{7EF6CE8E-6FDE-487A-8300-C0706C4E76DC}"/>
              </a:ext>
            </a:extLst>
          </p:cNvPr>
          <p:cNvSpPr>
            <a:spLocks noGrp="1"/>
          </p:cNvSpPr>
          <p:nvPr>
            <p:ph type="title"/>
          </p:nvPr>
        </p:nvSpPr>
        <p:spPr/>
        <p:txBody>
          <a:bodyPr/>
          <a:lstStyle/>
          <a:p>
            <a:r>
              <a:rPr lang="en-US" dirty="0"/>
              <a:t>Here is your section title</a:t>
            </a:r>
          </a:p>
        </p:txBody>
      </p:sp>
      <p:sp>
        <p:nvSpPr>
          <p:cNvPr id="9" name="Text Placeholder 8">
            <a:extLst>
              <a:ext uri="{FF2B5EF4-FFF2-40B4-BE49-F238E27FC236}">
                <a16:creationId xmlns:a16="http://schemas.microsoft.com/office/drawing/2014/main" id="{9D808EBD-0F9A-48A9-8CB6-F68027790ABA}"/>
              </a:ext>
            </a:extLst>
          </p:cNvPr>
          <p:cNvSpPr>
            <a:spLocks noGrp="1"/>
          </p:cNvSpPr>
          <p:nvPr>
            <p:ph type="body" idx="1"/>
          </p:nvPr>
        </p:nvSpPr>
        <p:spPr/>
        <p:txBody>
          <a:bodyPr/>
          <a:lstStyle/>
          <a:p>
            <a:r>
              <a:rPr lang="en-US" noProof="1"/>
              <a:t>Lorem ipsum dolor sit amet, his volumus suscipit ex, eum ut homero legere audire.</a:t>
            </a:r>
          </a:p>
        </p:txBody>
      </p:sp>
      <p:sp>
        <p:nvSpPr>
          <p:cNvPr id="4" name="Picture Placeholder 3">
            <a:extLst>
              <a:ext uri="{FF2B5EF4-FFF2-40B4-BE49-F238E27FC236}">
                <a16:creationId xmlns:a16="http://schemas.microsoft.com/office/drawing/2014/main" id="{8477694A-6B2A-47C0-A6DB-323558DDF700}"/>
              </a:ext>
            </a:extLst>
          </p:cNvPr>
          <p:cNvSpPr>
            <a:spLocks noGrp="1"/>
          </p:cNvSpPr>
          <p:nvPr>
            <p:ph type="pic" sz="quarter" idx="15"/>
          </p:nvPr>
        </p:nvSpPr>
        <p:spPr/>
      </p:sp>
    </p:spTree>
    <p:extLst>
      <p:ext uri="{BB962C8B-B14F-4D97-AF65-F5344CB8AC3E}">
        <p14:creationId xmlns:p14="http://schemas.microsoft.com/office/powerpoint/2010/main" val="3803704378"/>
      </p:ext>
    </p:extLst>
  </p:cSld>
  <p:clrMapOvr>
    <a:masterClrMapping/>
  </p:clrMapOvr>
</p:sld>
</file>

<file path=ppt/slides/slide4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ext Placeholder 3">
            <a:extLst>
              <a:ext uri="{FF2B5EF4-FFF2-40B4-BE49-F238E27FC236}">
                <a16:creationId xmlns:a16="http://schemas.microsoft.com/office/drawing/2014/main" id="{8D97B543-A22F-48C6-ABBD-869E4B8BEA5B}"/>
              </a:ext>
            </a:extLst>
          </p:cNvPr>
          <p:cNvSpPr>
            <a:spLocks noGrp="1"/>
          </p:cNvSpPr>
          <p:nvPr>
            <p:ph type="body" sz="quarter" idx="14"/>
          </p:nvPr>
        </p:nvSpPr>
        <p:spPr/>
        <p:txBody>
          <a:bodyPr/>
          <a:lstStyle/>
          <a:p>
            <a:r>
              <a:rPr lang="en-US"/>
              <a:t>01</a:t>
            </a:r>
          </a:p>
        </p:txBody>
      </p:sp>
      <p:sp>
        <p:nvSpPr>
          <p:cNvPr id="2" name="Title 1">
            <a:extLst>
              <a:ext uri="{FF2B5EF4-FFF2-40B4-BE49-F238E27FC236}">
                <a16:creationId xmlns:a16="http://schemas.microsoft.com/office/drawing/2014/main" id="{00215CCC-56B9-4D23-BCD8-AF49873CB447}"/>
              </a:ext>
            </a:extLst>
          </p:cNvPr>
          <p:cNvSpPr>
            <a:spLocks noGrp="1"/>
          </p:cNvSpPr>
          <p:nvPr>
            <p:ph type="title"/>
          </p:nvPr>
        </p:nvSpPr>
        <p:spPr/>
        <p:txBody>
          <a:bodyPr/>
          <a:lstStyle/>
          <a:p>
            <a:r>
              <a:rPr lang="en-US" dirty="0"/>
              <a:t>Here is your section title</a:t>
            </a:r>
          </a:p>
        </p:txBody>
      </p:sp>
      <p:sp>
        <p:nvSpPr>
          <p:cNvPr id="3" name="Text Placeholder 2">
            <a:extLst>
              <a:ext uri="{FF2B5EF4-FFF2-40B4-BE49-F238E27FC236}">
                <a16:creationId xmlns:a16="http://schemas.microsoft.com/office/drawing/2014/main" id="{50D9442A-1165-477B-86E6-165837D28FB0}"/>
              </a:ext>
            </a:extLst>
          </p:cNvPr>
          <p:cNvSpPr>
            <a:spLocks noGrp="1"/>
          </p:cNvSpPr>
          <p:nvPr>
            <p:ph type="body" idx="1"/>
          </p:nvPr>
        </p:nvSpPr>
        <p:spPr/>
        <p:txBody>
          <a:bodyPr/>
          <a:lstStyle/>
          <a:p>
            <a:r>
              <a:rPr lang="en-US" noProof="1"/>
              <a:t>Lorem ipsum dolor sit amet, his volumus suscipit ex, eum ut homero legere audire.</a:t>
            </a:r>
          </a:p>
        </p:txBody>
      </p:sp>
      <p:sp>
        <p:nvSpPr>
          <p:cNvPr id="6" name="Picture Placeholder 5">
            <a:extLst>
              <a:ext uri="{FF2B5EF4-FFF2-40B4-BE49-F238E27FC236}">
                <a16:creationId xmlns:a16="http://schemas.microsoft.com/office/drawing/2014/main" id="{14E61F1C-FCD3-403C-8C5E-8DFC50DB32EA}"/>
              </a:ext>
            </a:extLst>
          </p:cNvPr>
          <p:cNvSpPr>
            <a:spLocks noGrp="1"/>
          </p:cNvSpPr>
          <p:nvPr>
            <p:ph type="pic" sz="quarter" idx="13"/>
          </p:nvPr>
        </p:nvSpPr>
        <p:spPr/>
      </p:sp>
    </p:spTree>
    <p:extLst>
      <p:ext uri="{BB962C8B-B14F-4D97-AF65-F5344CB8AC3E}">
        <p14:creationId xmlns:p14="http://schemas.microsoft.com/office/powerpoint/2010/main" val="3309050433"/>
      </p:ext>
    </p:extLst>
  </p:cSld>
  <p:clrMapOvr>
    <a:masterClrMapping/>
  </p:clrMapOvr>
</p:sld>
</file>

<file path=ppt/slides/slide4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ext Placeholder 1">
            <a:extLst>
              <a:ext uri="{FF2B5EF4-FFF2-40B4-BE49-F238E27FC236}">
                <a16:creationId xmlns:a16="http://schemas.microsoft.com/office/drawing/2014/main" id="{7242FF42-C3A1-4E62-9B24-F5429CE16A1C}"/>
              </a:ext>
            </a:extLst>
          </p:cNvPr>
          <p:cNvSpPr>
            <a:spLocks noGrp="1"/>
          </p:cNvSpPr>
          <p:nvPr>
            <p:ph type="body" sz="quarter" idx="14"/>
          </p:nvPr>
        </p:nvSpPr>
        <p:spPr/>
        <p:txBody>
          <a:bodyPr/>
          <a:lstStyle/>
          <a:p>
            <a:r>
              <a:rPr lang="en-US"/>
              <a:t>01</a:t>
            </a:r>
          </a:p>
        </p:txBody>
      </p:sp>
      <p:sp>
        <p:nvSpPr>
          <p:cNvPr id="6" name="Title 5">
            <a:extLst>
              <a:ext uri="{FF2B5EF4-FFF2-40B4-BE49-F238E27FC236}">
                <a16:creationId xmlns:a16="http://schemas.microsoft.com/office/drawing/2014/main" id="{7EF6CE8E-6FDE-487A-8300-C0706C4E76DC}"/>
              </a:ext>
            </a:extLst>
          </p:cNvPr>
          <p:cNvSpPr>
            <a:spLocks noGrp="1"/>
          </p:cNvSpPr>
          <p:nvPr>
            <p:ph type="title"/>
          </p:nvPr>
        </p:nvSpPr>
        <p:spPr/>
        <p:txBody>
          <a:bodyPr>
            <a:noAutofit/>
          </a:bodyPr>
          <a:lstStyle/>
          <a:p>
            <a:r>
              <a:rPr lang="en-US" dirty="0"/>
              <a:t>Here is your section title</a:t>
            </a:r>
          </a:p>
        </p:txBody>
      </p:sp>
      <p:sp>
        <p:nvSpPr>
          <p:cNvPr id="9" name="Text Placeholder 8">
            <a:extLst>
              <a:ext uri="{FF2B5EF4-FFF2-40B4-BE49-F238E27FC236}">
                <a16:creationId xmlns:a16="http://schemas.microsoft.com/office/drawing/2014/main" id="{9D808EBD-0F9A-48A9-8CB6-F68027790ABA}"/>
              </a:ext>
            </a:extLst>
          </p:cNvPr>
          <p:cNvSpPr>
            <a:spLocks noGrp="1"/>
          </p:cNvSpPr>
          <p:nvPr>
            <p:ph type="body" idx="1"/>
          </p:nvPr>
        </p:nvSpPr>
        <p:spPr/>
        <p:txBody>
          <a:bodyPr/>
          <a:lstStyle/>
          <a:p>
            <a:r>
              <a:rPr lang="en-US" noProof="1"/>
              <a:t>Lorem ipsum dolor sit amet, his volumus suscipit ex, eum ut homero legere audire.</a:t>
            </a:r>
          </a:p>
        </p:txBody>
      </p:sp>
      <p:sp>
        <p:nvSpPr>
          <p:cNvPr id="4" name="Picture Placeholder 3">
            <a:extLst>
              <a:ext uri="{FF2B5EF4-FFF2-40B4-BE49-F238E27FC236}">
                <a16:creationId xmlns:a16="http://schemas.microsoft.com/office/drawing/2014/main" id="{376750A8-6F38-44EE-938C-39580D6870F9}"/>
              </a:ext>
            </a:extLst>
          </p:cNvPr>
          <p:cNvSpPr>
            <a:spLocks noGrp="1"/>
          </p:cNvSpPr>
          <p:nvPr>
            <p:ph type="pic" sz="quarter" idx="13"/>
          </p:nvPr>
        </p:nvSpPr>
        <p:spPr/>
      </p:sp>
    </p:spTree>
    <p:extLst>
      <p:ext uri="{BB962C8B-B14F-4D97-AF65-F5344CB8AC3E}">
        <p14:creationId xmlns:p14="http://schemas.microsoft.com/office/powerpoint/2010/main" val="567378574"/>
      </p:ext>
    </p:extLst>
  </p:cSld>
  <p:clrMapOvr>
    <a:masterClrMapping/>
  </p:clrMapOvr>
</p:sld>
</file>

<file path=ppt/slides/slide4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Text Placeholder 2">
            <a:extLst>
              <a:ext uri="{FF2B5EF4-FFF2-40B4-BE49-F238E27FC236}">
                <a16:creationId xmlns:a16="http://schemas.microsoft.com/office/drawing/2014/main" id="{FA95E4E0-C3B2-41EC-A536-74D8FCD96027}"/>
              </a:ext>
            </a:extLst>
          </p:cNvPr>
          <p:cNvSpPr>
            <a:spLocks noGrp="1"/>
          </p:cNvSpPr>
          <p:nvPr>
            <p:ph type="body" sz="quarter" idx="14"/>
          </p:nvPr>
        </p:nvSpPr>
        <p:spPr/>
        <p:txBody>
          <a:bodyPr/>
          <a:lstStyle/>
          <a:p>
            <a:r>
              <a:rPr lang="en-US"/>
              <a:t>01</a:t>
            </a:r>
          </a:p>
        </p:txBody>
      </p:sp>
      <p:sp>
        <p:nvSpPr>
          <p:cNvPr id="6" name="Title 5">
            <a:extLst>
              <a:ext uri="{FF2B5EF4-FFF2-40B4-BE49-F238E27FC236}">
                <a16:creationId xmlns:a16="http://schemas.microsoft.com/office/drawing/2014/main" id="{7EF6CE8E-6FDE-487A-8300-C0706C4E76DC}"/>
              </a:ext>
            </a:extLst>
          </p:cNvPr>
          <p:cNvSpPr>
            <a:spLocks noGrp="1"/>
          </p:cNvSpPr>
          <p:nvPr>
            <p:ph type="title"/>
          </p:nvPr>
        </p:nvSpPr>
        <p:spPr/>
        <p:txBody>
          <a:bodyPr>
            <a:noAutofit/>
          </a:bodyPr>
          <a:lstStyle/>
          <a:p>
            <a:r>
              <a:rPr lang="en-US" dirty="0"/>
              <a:t>Here is your section title</a:t>
            </a:r>
          </a:p>
        </p:txBody>
      </p:sp>
      <p:sp>
        <p:nvSpPr>
          <p:cNvPr id="9" name="Text Placeholder 8">
            <a:extLst>
              <a:ext uri="{FF2B5EF4-FFF2-40B4-BE49-F238E27FC236}">
                <a16:creationId xmlns:a16="http://schemas.microsoft.com/office/drawing/2014/main" id="{9D808EBD-0F9A-48A9-8CB6-F68027790ABA}"/>
              </a:ext>
            </a:extLst>
          </p:cNvPr>
          <p:cNvSpPr>
            <a:spLocks noGrp="1"/>
          </p:cNvSpPr>
          <p:nvPr>
            <p:ph type="body" idx="1"/>
          </p:nvPr>
        </p:nvSpPr>
        <p:spPr/>
        <p:txBody>
          <a:bodyPr/>
          <a:lstStyle/>
          <a:p>
            <a:r>
              <a:rPr lang="en-US" noProof="1"/>
              <a:t>Lorem ipsum dolor sit amet, his volumus suscipit ex, eum ut homero legere audire.</a:t>
            </a:r>
          </a:p>
        </p:txBody>
      </p:sp>
      <p:sp>
        <p:nvSpPr>
          <p:cNvPr id="4" name="Picture Placeholder 3">
            <a:extLst>
              <a:ext uri="{FF2B5EF4-FFF2-40B4-BE49-F238E27FC236}">
                <a16:creationId xmlns:a16="http://schemas.microsoft.com/office/drawing/2014/main" id="{9381B441-41D9-4702-B810-D0492458DC6D}"/>
              </a:ext>
            </a:extLst>
          </p:cNvPr>
          <p:cNvSpPr>
            <a:spLocks noGrp="1"/>
          </p:cNvSpPr>
          <p:nvPr>
            <p:ph type="pic" sz="quarter" idx="15"/>
          </p:nvPr>
        </p:nvSpPr>
        <p:spPr/>
      </p:sp>
    </p:spTree>
    <p:extLst>
      <p:ext uri="{BB962C8B-B14F-4D97-AF65-F5344CB8AC3E}">
        <p14:creationId xmlns:p14="http://schemas.microsoft.com/office/powerpoint/2010/main" val="3699905066"/>
      </p:ext>
    </p:extLst>
  </p:cSld>
  <p:clrMapOvr>
    <a:masterClrMapping/>
  </p:clrMapOvr>
</p:sld>
</file>

<file path=ppt/slides/slide4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ext Placeholder 3">
            <a:extLst>
              <a:ext uri="{FF2B5EF4-FFF2-40B4-BE49-F238E27FC236}">
                <a16:creationId xmlns:a16="http://schemas.microsoft.com/office/drawing/2014/main" id="{8D97B543-A22F-48C6-ABBD-869E4B8BEA5B}"/>
              </a:ext>
            </a:extLst>
          </p:cNvPr>
          <p:cNvSpPr>
            <a:spLocks noGrp="1"/>
          </p:cNvSpPr>
          <p:nvPr>
            <p:ph type="body" sz="quarter" idx="14"/>
          </p:nvPr>
        </p:nvSpPr>
        <p:spPr/>
        <p:txBody>
          <a:bodyPr/>
          <a:lstStyle/>
          <a:p>
            <a:r>
              <a:rPr lang="en-US"/>
              <a:t>01</a:t>
            </a:r>
          </a:p>
        </p:txBody>
      </p:sp>
      <p:sp>
        <p:nvSpPr>
          <p:cNvPr id="5" name="Title 4">
            <a:extLst>
              <a:ext uri="{FF2B5EF4-FFF2-40B4-BE49-F238E27FC236}">
                <a16:creationId xmlns:a16="http://schemas.microsoft.com/office/drawing/2014/main" id="{83C1C9E1-8F15-4459-8C50-ECB5CE577187}"/>
              </a:ext>
            </a:extLst>
          </p:cNvPr>
          <p:cNvSpPr>
            <a:spLocks noGrp="1"/>
          </p:cNvSpPr>
          <p:nvPr>
            <p:ph type="title"/>
          </p:nvPr>
        </p:nvSpPr>
        <p:spPr/>
        <p:txBody>
          <a:bodyPr>
            <a:noAutofit/>
          </a:bodyPr>
          <a:lstStyle/>
          <a:p>
            <a:r>
              <a:rPr lang="en-US" dirty="0"/>
              <a:t>Here is your section title</a:t>
            </a:r>
          </a:p>
        </p:txBody>
      </p:sp>
      <p:sp>
        <p:nvSpPr>
          <p:cNvPr id="3" name="Text Placeholder 2">
            <a:extLst>
              <a:ext uri="{FF2B5EF4-FFF2-40B4-BE49-F238E27FC236}">
                <a16:creationId xmlns:a16="http://schemas.microsoft.com/office/drawing/2014/main" id="{50D9442A-1165-477B-86E6-165837D28FB0}"/>
              </a:ext>
            </a:extLst>
          </p:cNvPr>
          <p:cNvSpPr>
            <a:spLocks noGrp="1"/>
          </p:cNvSpPr>
          <p:nvPr>
            <p:ph type="body" idx="1"/>
          </p:nvPr>
        </p:nvSpPr>
        <p:spPr/>
        <p:txBody>
          <a:bodyPr/>
          <a:lstStyle/>
          <a:p>
            <a:r>
              <a:rPr lang="en-US" noProof="1"/>
              <a:t>Lorem ipsum dolor sit amet, his volumus suscipit ex, eum ut homero legere audire.</a:t>
            </a:r>
          </a:p>
        </p:txBody>
      </p:sp>
      <p:sp>
        <p:nvSpPr>
          <p:cNvPr id="6" name="Picture Placeholder 5">
            <a:extLst>
              <a:ext uri="{FF2B5EF4-FFF2-40B4-BE49-F238E27FC236}">
                <a16:creationId xmlns:a16="http://schemas.microsoft.com/office/drawing/2014/main" id="{92C5BD81-7D06-4C46-83BF-052FA4224FCE}"/>
              </a:ext>
            </a:extLst>
          </p:cNvPr>
          <p:cNvSpPr>
            <a:spLocks noGrp="1"/>
          </p:cNvSpPr>
          <p:nvPr>
            <p:ph type="pic" sz="quarter" idx="13"/>
          </p:nvPr>
        </p:nvSpPr>
        <p:spPr/>
      </p:sp>
    </p:spTree>
    <p:extLst>
      <p:ext uri="{BB962C8B-B14F-4D97-AF65-F5344CB8AC3E}">
        <p14:creationId xmlns:p14="http://schemas.microsoft.com/office/powerpoint/2010/main" val="693486002"/>
      </p:ext>
    </p:extLst>
  </p:cSld>
  <p:clrMapOvr>
    <a:masterClrMapping/>
  </p:clrMapOvr>
</p:sld>
</file>

<file path=ppt/slides/slide5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Text Placeholder 2">
            <a:extLst>
              <a:ext uri="{FF2B5EF4-FFF2-40B4-BE49-F238E27FC236}">
                <a16:creationId xmlns:a16="http://schemas.microsoft.com/office/drawing/2014/main" id="{50D9442A-1165-477B-86E6-165837D28FB0}"/>
              </a:ext>
            </a:extLst>
          </p:cNvPr>
          <p:cNvSpPr>
            <a:spLocks noGrp="1"/>
          </p:cNvSpPr>
          <p:nvPr>
            <p:ph type="body" sz="quarter" idx="14"/>
          </p:nvPr>
        </p:nvSpPr>
        <p:spPr/>
        <p:txBody>
          <a:bodyPr>
            <a:normAutofit/>
          </a:bodyPr>
          <a:lstStyle/>
          <a:p>
            <a:r>
              <a:rPr lang="en-US"/>
              <a:t>01</a:t>
            </a:r>
          </a:p>
        </p:txBody>
      </p:sp>
      <p:sp>
        <p:nvSpPr>
          <p:cNvPr id="5" name="Title 4">
            <a:extLst>
              <a:ext uri="{FF2B5EF4-FFF2-40B4-BE49-F238E27FC236}">
                <a16:creationId xmlns:a16="http://schemas.microsoft.com/office/drawing/2014/main" id="{83C1C9E1-8F15-4459-8C50-ECB5CE577187}"/>
              </a:ext>
            </a:extLst>
          </p:cNvPr>
          <p:cNvSpPr>
            <a:spLocks noGrp="1"/>
          </p:cNvSpPr>
          <p:nvPr>
            <p:ph type="title"/>
          </p:nvPr>
        </p:nvSpPr>
        <p:spPr>
          <a:xfrm>
            <a:off x="2536372" y="5474592"/>
            <a:ext cx="9655628" cy="923330"/>
          </a:xfrm>
        </p:spPr>
        <p:txBody>
          <a:bodyPr/>
          <a:lstStyle/>
          <a:p>
            <a:r>
              <a:rPr lang="en-US" dirty="0"/>
              <a:t>Here is your section title</a:t>
            </a:r>
          </a:p>
        </p:txBody>
      </p:sp>
      <p:sp>
        <p:nvSpPr>
          <p:cNvPr id="4" name="Picture Placeholder 3">
            <a:extLst>
              <a:ext uri="{FF2B5EF4-FFF2-40B4-BE49-F238E27FC236}">
                <a16:creationId xmlns:a16="http://schemas.microsoft.com/office/drawing/2014/main" id="{A6E575CF-192D-48D7-9AA8-4FBCF1C4EA34}"/>
              </a:ext>
            </a:extLst>
          </p:cNvPr>
          <p:cNvSpPr>
            <a:spLocks noGrp="1"/>
          </p:cNvSpPr>
          <p:nvPr>
            <p:ph type="pic" sz="quarter" idx="13"/>
          </p:nvPr>
        </p:nvSpPr>
        <p:spPr/>
      </p:sp>
    </p:spTree>
    <p:extLst>
      <p:ext uri="{BB962C8B-B14F-4D97-AF65-F5344CB8AC3E}">
        <p14:creationId xmlns:p14="http://schemas.microsoft.com/office/powerpoint/2010/main" val="1680665337"/>
      </p:ext>
    </p:extLst>
  </p:cSld>
  <p:clrMapOvr>
    <a:masterClrMapping/>
  </p:clrMapOvr>
</p:sld>
</file>

<file path=ppt/slides/slide5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Text Placeholder 8"/>
          <p:cNvSpPr>
            <a:spLocks noGrp="1"/>
          </p:cNvSpPr>
          <p:nvPr>
            <p:ph type="body" sz="quarter" idx="14"/>
          </p:nvPr>
        </p:nvSpPr>
        <p:spPr/>
        <p:txBody>
          <a:bodyPr/>
          <a:lstStyle/>
          <a:p>
            <a:r>
              <a:rPr lang="en-US"/>
              <a:t>01</a:t>
            </a:r>
          </a:p>
        </p:txBody>
      </p:sp>
      <p:sp>
        <p:nvSpPr>
          <p:cNvPr id="4" name="Title 3"/>
          <p:cNvSpPr>
            <a:spLocks noGrp="1"/>
          </p:cNvSpPr>
          <p:nvPr>
            <p:ph type="title"/>
          </p:nvPr>
        </p:nvSpPr>
        <p:spPr/>
        <p:txBody>
          <a:bodyPr>
            <a:noAutofit/>
          </a:bodyPr>
          <a:lstStyle/>
          <a:p>
            <a:r>
              <a:rPr lang="en-US"/>
              <a:t>Here is your section title</a:t>
            </a:r>
          </a:p>
        </p:txBody>
      </p:sp>
      <p:sp>
        <p:nvSpPr>
          <p:cNvPr id="6" name="Text Placeholder 5"/>
          <p:cNvSpPr>
            <a:spLocks noGrp="1"/>
          </p:cNvSpPr>
          <p:nvPr>
            <p:ph type="body" idx="1"/>
          </p:nvPr>
        </p:nvSpPr>
        <p:spPr/>
        <p:txBody>
          <a:bodyPr/>
          <a:lstStyle/>
          <a:p>
            <a:r>
              <a:rPr lang="en-US" noProof="1"/>
              <a:t>Lorem ipsum dolor sit amet, his volumus suscipit ex, eum ut homero legere audire.</a:t>
            </a:r>
          </a:p>
        </p:txBody>
      </p:sp>
      <p:sp>
        <p:nvSpPr>
          <p:cNvPr id="3" name="Picture Placeholder 2">
            <a:extLst>
              <a:ext uri="{FF2B5EF4-FFF2-40B4-BE49-F238E27FC236}">
                <a16:creationId xmlns:a16="http://schemas.microsoft.com/office/drawing/2014/main" id="{9D3514BC-985A-4FC8-BBA8-200FDFA87C29}"/>
              </a:ext>
            </a:extLst>
          </p:cNvPr>
          <p:cNvSpPr>
            <a:spLocks noGrp="1"/>
          </p:cNvSpPr>
          <p:nvPr>
            <p:ph type="pic" sz="quarter" idx="16"/>
          </p:nvPr>
        </p:nvSpPr>
        <p:spPr/>
      </p:sp>
    </p:spTree>
    <p:extLst>
      <p:ext uri="{BB962C8B-B14F-4D97-AF65-F5344CB8AC3E}">
        <p14:creationId xmlns:p14="http://schemas.microsoft.com/office/powerpoint/2010/main" val="1549850139"/>
      </p:ext>
    </p:extLst>
  </p:cSld>
  <p:clrMapOvr>
    <a:masterClrMapping/>
  </p:clrMapOvr>
</p:sld>
</file>

<file path=ppt/slides/slide5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Text Placeholder 8"/>
          <p:cNvSpPr>
            <a:spLocks noGrp="1"/>
          </p:cNvSpPr>
          <p:nvPr>
            <p:ph type="body" sz="quarter" idx="14"/>
          </p:nvPr>
        </p:nvSpPr>
        <p:spPr/>
        <p:txBody>
          <a:bodyPr/>
          <a:lstStyle/>
          <a:p>
            <a:r>
              <a:rPr lang="en-US"/>
              <a:t>01</a:t>
            </a:r>
          </a:p>
        </p:txBody>
      </p:sp>
      <p:sp>
        <p:nvSpPr>
          <p:cNvPr id="4" name="Title 3"/>
          <p:cNvSpPr>
            <a:spLocks noGrp="1"/>
          </p:cNvSpPr>
          <p:nvPr>
            <p:ph type="title"/>
          </p:nvPr>
        </p:nvSpPr>
        <p:spPr/>
        <p:txBody>
          <a:bodyPr>
            <a:noAutofit/>
          </a:bodyPr>
          <a:lstStyle/>
          <a:p>
            <a:r>
              <a:rPr lang="en-US" dirty="0"/>
              <a:t>Here is your section title</a:t>
            </a:r>
          </a:p>
        </p:txBody>
      </p:sp>
      <p:sp>
        <p:nvSpPr>
          <p:cNvPr id="6" name="Text Placeholder 5"/>
          <p:cNvSpPr>
            <a:spLocks noGrp="1"/>
          </p:cNvSpPr>
          <p:nvPr>
            <p:ph type="body" idx="1"/>
          </p:nvPr>
        </p:nvSpPr>
        <p:spPr/>
        <p:txBody>
          <a:bodyPr/>
          <a:lstStyle/>
          <a:p>
            <a:r>
              <a:rPr lang="en-US"/>
              <a:t>Lorem ipsum dolor sit amet, his volumus suscipit ex, eum ut homero legere audire.</a:t>
            </a:r>
          </a:p>
        </p:txBody>
      </p:sp>
      <p:sp>
        <p:nvSpPr>
          <p:cNvPr id="3" name="Picture Placeholder 2">
            <a:extLst>
              <a:ext uri="{FF2B5EF4-FFF2-40B4-BE49-F238E27FC236}">
                <a16:creationId xmlns:a16="http://schemas.microsoft.com/office/drawing/2014/main" id="{BD742D3E-30B1-473D-A06B-6770C5DC311D}"/>
              </a:ext>
            </a:extLst>
          </p:cNvPr>
          <p:cNvSpPr>
            <a:spLocks noGrp="1"/>
          </p:cNvSpPr>
          <p:nvPr>
            <p:ph type="pic" sz="quarter" idx="19"/>
          </p:nvPr>
        </p:nvSpPr>
        <p:spPr/>
      </p:sp>
      <p:sp>
        <p:nvSpPr>
          <p:cNvPr id="7" name="Picture Placeholder 6">
            <a:extLst>
              <a:ext uri="{FF2B5EF4-FFF2-40B4-BE49-F238E27FC236}">
                <a16:creationId xmlns:a16="http://schemas.microsoft.com/office/drawing/2014/main" id="{3B6643D8-42F3-4EBF-A5F7-54F6BF01872D}"/>
              </a:ext>
            </a:extLst>
          </p:cNvPr>
          <p:cNvSpPr>
            <a:spLocks noGrp="1"/>
          </p:cNvSpPr>
          <p:nvPr>
            <p:ph type="pic" sz="quarter" idx="20"/>
          </p:nvPr>
        </p:nvSpPr>
        <p:spPr/>
      </p:sp>
      <p:sp>
        <p:nvSpPr>
          <p:cNvPr id="10" name="Picture Placeholder 9">
            <a:extLst>
              <a:ext uri="{FF2B5EF4-FFF2-40B4-BE49-F238E27FC236}">
                <a16:creationId xmlns:a16="http://schemas.microsoft.com/office/drawing/2014/main" id="{CFF9C08F-3903-4C02-A186-2AB0326CC3E2}"/>
              </a:ext>
            </a:extLst>
          </p:cNvPr>
          <p:cNvSpPr>
            <a:spLocks noGrp="1"/>
          </p:cNvSpPr>
          <p:nvPr>
            <p:ph type="pic" sz="quarter" idx="21"/>
          </p:nvPr>
        </p:nvSpPr>
        <p:spPr/>
      </p:sp>
      <p:sp>
        <p:nvSpPr>
          <p:cNvPr id="12" name="Picture Placeholder 11">
            <a:extLst>
              <a:ext uri="{FF2B5EF4-FFF2-40B4-BE49-F238E27FC236}">
                <a16:creationId xmlns:a16="http://schemas.microsoft.com/office/drawing/2014/main" id="{B72B1850-F9C0-46B8-8D62-19CA9975F877}"/>
              </a:ext>
            </a:extLst>
          </p:cNvPr>
          <p:cNvSpPr>
            <a:spLocks noGrp="1"/>
          </p:cNvSpPr>
          <p:nvPr>
            <p:ph type="pic" sz="quarter" idx="22"/>
          </p:nvPr>
        </p:nvSpPr>
        <p:spPr/>
      </p:sp>
    </p:spTree>
    <p:extLst>
      <p:ext uri="{BB962C8B-B14F-4D97-AF65-F5344CB8AC3E}">
        <p14:creationId xmlns:p14="http://schemas.microsoft.com/office/powerpoint/2010/main" val="822578383"/>
      </p:ext>
    </p:extLst>
  </p:cSld>
  <p:clrMapOvr>
    <a:masterClrMapping/>
  </p:clrMapOvr>
</p:sld>
</file>

<file path=ppt/slides/slide5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Text Placeholder 8"/>
          <p:cNvSpPr>
            <a:spLocks noGrp="1"/>
          </p:cNvSpPr>
          <p:nvPr>
            <p:ph type="body" sz="quarter" idx="14"/>
          </p:nvPr>
        </p:nvSpPr>
        <p:spPr/>
        <p:txBody>
          <a:bodyPr/>
          <a:lstStyle/>
          <a:p>
            <a:r>
              <a:rPr lang="en-US"/>
              <a:t>01</a:t>
            </a:r>
          </a:p>
        </p:txBody>
      </p:sp>
      <p:sp>
        <p:nvSpPr>
          <p:cNvPr id="4" name="Title 3"/>
          <p:cNvSpPr>
            <a:spLocks noGrp="1"/>
          </p:cNvSpPr>
          <p:nvPr>
            <p:ph type="title"/>
          </p:nvPr>
        </p:nvSpPr>
        <p:spPr/>
        <p:txBody>
          <a:bodyPr>
            <a:noAutofit/>
          </a:bodyPr>
          <a:lstStyle/>
          <a:p>
            <a:r>
              <a:rPr lang="en-US"/>
              <a:t>Here is your section title</a:t>
            </a:r>
          </a:p>
        </p:txBody>
      </p:sp>
      <p:sp>
        <p:nvSpPr>
          <p:cNvPr id="3" name="Text Placeholder 2">
            <a:extLst>
              <a:ext uri="{FF2B5EF4-FFF2-40B4-BE49-F238E27FC236}">
                <a16:creationId xmlns:a16="http://schemas.microsoft.com/office/drawing/2014/main" id="{B06DDAB0-77B9-42C0-BE6B-8705E397DC4E}"/>
              </a:ext>
            </a:extLst>
          </p:cNvPr>
          <p:cNvSpPr>
            <a:spLocks noGrp="1"/>
          </p:cNvSpPr>
          <p:nvPr>
            <p:ph type="body" idx="1"/>
          </p:nvPr>
        </p:nvSpPr>
        <p:spPr/>
        <p:txBody>
          <a:bodyPr/>
          <a:lstStyle/>
          <a:p>
            <a:r>
              <a:rPr lang="en-US" noProof="1"/>
              <a:t>Lorem ipsum dolor sit amet, his volumus suscipit ex, eum ut homero legere audire.</a:t>
            </a:r>
          </a:p>
          <a:p>
            <a:endParaRPr lang="en-US" noProof="1"/>
          </a:p>
        </p:txBody>
      </p:sp>
      <p:sp>
        <p:nvSpPr>
          <p:cNvPr id="5" name="Picture Placeholder 4">
            <a:extLst>
              <a:ext uri="{FF2B5EF4-FFF2-40B4-BE49-F238E27FC236}">
                <a16:creationId xmlns:a16="http://schemas.microsoft.com/office/drawing/2014/main" id="{F9ACF2C0-2E5C-4390-ACBD-ADA9F656EB70}"/>
              </a:ext>
            </a:extLst>
          </p:cNvPr>
          <p:cNvSpPr>
            <a:spLocks noGrp="1"/>
          </p:cNvSpPr>
          <p:nvPr>
            <p:ph type="pic" sz="quarter" idx="19"/>
          </p:nvPr>
        </p:nvSpPr>
        <p:spPr/>
      </p:sp>
      <p:sp>
        <p:nvSpPr>
          <p:cNvPr id="7" name="Picture Placeholder 6">
            <a:extLst>
              <a:ext uri="{FF2B5EF4-FFF2-40B4-BE49-F238E27FC236}">
                <a16:creationId xmlns:a16="http://schemas.microsoft.com/office/drawing/2014/main" id="{29B7E944-8D82-40C7-986E-A65DAD510B21}"/>
              </a:ext>
            </a:extLst>
          </p:cNvPr>
          <p:cNvSpPr>
            <a:spLocks noGrp="1"/>
          </p:cNvSpPr>
          <p:nvPr>
            <p:ph type="pic" sz="quarter" idx="20"/>
          </p:nvPr>
        </p:nvSpPr>
        <p:spPr/>
      </p:sp>
      <p:sp>
        <p:nvSpPr>
          <p:cNvPr id="10" name="Picture Placeholder 9">
            <a:extLst>
              <a:ext uri="{FF2B5EF4-FFF2-40B4-BE49-F238E27FC236}">
                <a16:creationId xmlns:a16="http://schemas.microsoft.com/office/drawing/2014/main" id="{D6CD3A5D-F4EB-4D17-94BD-D5A0BDFA518F}"/>
              </a:ext>
            </a:extLst>
          </p:cNvPr>
          <p:cNvSpPr>
            <a:spLocks noGrp="1"/>
          </p:cNvSpPr>
          <p:nvPr>
            <p:ph type="pic" sz="quarter" idx="21"/>
          </p:nvPr>
        </p:nvSpPr>
        <p:spPr/>
      </p:sp>
      <p:sp>
        <p:nvSpPr>
          <p:cNvPr id="12" name="Picture Placeholder 11">
            <a:extLst>
              <a:ext uri="{FF2B5EF4-FFF2-40B4-BE49-F238E27FC236}">
                <a16:creationId xmlns:a16="http://schemas.microsoft.com/office/drawing/2014/main" id="{B66B93CB-0069-4844-8C41-198151358865}"/>
              </a:ext>
            </a:extLst>
          </p:cNvPr>
          <p:cNvSpPr>
            <a:spLocks noGrp="1"/>
          </p:cNvSpPr>
          <p:nvPr>
            <p:ph type="pic" sz="quarter" idx="22"/>
          </p:nvPr>
        </p:nvSpPr>
        <p:spPr/>
      </p:sp>
    </p:spTree>
    <p:extLst>
      <p:ext uri="{BB962C8B-B14F-4D97-AF65-F5344CB8AC3E}">
        <p14:creationId xmlns:p14="http://schemas.microsoft.com/office/powerpoint/2010/main" val="1075977023"/>
      </p:ext>
    </p:extLst>
  </p:cSld>
  <p:clrMapOvr>
    <a:masterClrMapping/>
  </p:clrMapOvr>
</p:sld>
</file>

<file path=ppt/slides/slide5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p:cNvSpPr>
            <a:spLocks noGrp="1"/>
          </p:cNvSpPr>
          <p:nvPr>
            <p:ph type="title"/>
          </p:nvPr>
        </p:nvSpPr>
        <p:spPr/>
        <p:txBody>
          <a:bodyPr/>
          <a:lstStyle/>
          <a:p>
            <a:r>
              <a:rPr lang="en-US" dirty="0"/>
              <a:t>Insert Your Main Title Here</a:t>
            </a:r>
          </a:p>
        </p:txBody>
      </p:sp>
      <p:sp>
        <p:nvSpPr>
          <p:cNvPr id="5" name="Text Placeholder 4"/>
          <p:cNvSpPr>
            <a:spLocks noGrp="1"/>
          </p:cNvSpPr>
          <p:nvPr>
            <p:ph type="body" idx="1"/>
          </p:nvPr>
        </p:nvSpPr>
        <p:spPr/>
        <p:txBody>
          <a:bodyPr>
            <a:noAutofit/>
          </a:bodyPr>
          <a:lstStyle/>
          <a:p>
            <a:r>
              <a:rPr lang="en-US"/>
              <a:t>Lorem ipsum dolor sit amet, his volumus suscipit ex, eum ut homero legere audire. Modus dicat explicari sed in, oratio doming tincidunt ea eum, has at denique platonem tincidunt. Eirmod iuvaret mentitum nam.</a:t>
            </a:r>
          </a:p>
        </p:txBody>
      </p:sp>
      <p:sp>
        <p:nvSpPr>
          <p:cNvPr id="3" name="Picture Placeholder 2">
            <a:extLst>
              <a:ext uri="{FF2B5EF4-FFF2-40B4-BE49-F238E27FC236}">
                <a16:creationId xmlns:a16="http://schemas.microsoft.com/office/drawing/2014/main" id="{33212E66-6B94-4779-8DB2-01347437AB34}"/>
              </a:ext>
            </a:extLst>
          </p:cNvPr>
          <p:cNvSpPr>
            <a:spLocks noGrp="1"/>
          </p:cNvSpPr>
          <p:nvPr>
            <p:ph type="pic" sz="quarter" idx="13"/>
          </p:nvPr>
        </p:nvSpPr>
        <p:spPr/>
      </p:sp>
    </p:spTree>
    <p:extLst>
      <p:ext uri="{BB962C8B-B14F-4D97-AF65-F5344CB8AC3E}">
        <p14:creationId xmlns:p14="http://schemas.microsoft.com/office/powerpoint/2010/main" val="963525973"/>
      </p:ext>
    </p:extLst>
  </p:cSld>
  <p:clrMapOvr>
    <a:masterClrMapping/>
  </p:clrMapOvr>
</p:sld>
</file>

<file path=ppt/slides/slide5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Title 5">
            <a:extLst>
              <a:ext uri="{FF2B5EF4-FFF2-40B4-BE49-F238E27FC236}">
                <a16:creationId xmlns:a16="http://schemas.microsoft.com/office/drawing/2014/main" id="{92D1BA84-7FF3-425E-8A5B-68F2A8CFD087}"/>
              </a:ext>
            </a:extLst>
          </p:cNvPr>
          <p:cNvSpPr>
            <a:spLocks noGrp="1"/>
          </p:cNvSpPr>
          <p:nvPr>
            <p:ph type="title"/>
          </p:nvPr>
        </p:nvSpPr>
        <p:spPr/>
        <p:txBody>
          <a:bodyPr/>
          <a:lstStyle/>
          <a:p>
            <a:r>
              <a:rPr lang="en-US" dirty="0"/>
              <a:t>Insert Your Main Title Here</a:t>
            </a:r>
          </a:p>
        </p:txBody>
      </p:sp>
      <p:sp>
        <p:nvSpPr>
          <p:cNvPr id="7" name="Text Placeholder 6">
            <a:extLst>
              <a:ext uri="{FF2B5EF4-FFF2-40B4-BE49-F238E27FC236}">
                <a16:creationId xmlns:a16="http://schemas.microsoft.com/office/drawing/2014/main" id="{E8E96873-C6E8-45AB-AADF-7334C1910714}"/>
              </a:ext>
            </a:extLst>
          </p:cNvPr>
          <p:cNvSpPr>
            <a:spLocks noGrp="1"/>
          </p:cNvSpPr>
          <p:nvPr>
            <p:ph type="body" sz="quarter" idx="13"/>
          </p:nvPr>
        </p:nvSpPr>
        <p:spPr/>
        <p:txBody>
          <a:bodyPr/>
          <a:lstStyle/>
          <a:p>
            <a:r>
              <a:rPr lang="en-US" dirty="0"/>
              <a:t>And Here Goes Your Subtitle</a:t>
            </a:r>
          </a:p>
        </p:txBody>
      </p:sp>
      <p:sp>
        <p:nvSpPr>
          <p:cNvPr id="12" name="Text Placeholder 11">
            <a:extLst>
              <a:ext uri="{FF2B5EF4-FFF2-40B4-BE49-F238E27FC236}">
                <a16:creationId xmlns:a16="http://schemas.microsoft.com/office/drawing/2014/main" id="{A408E12E-D8B9-46A6-A597-75E76E173DFF}"/>
              </a:ext>
            </a:extLst>
          </p:cNvPr>
          <p:cNvSpPr>
            <a:spLocks noGrp="1"/>
          </p:cNvSpPr>
          <p:nvPr>
            <p:ph type="body" sz="quarter" idx="18"/>
          </p:nvPr>
        </p:nvSpPr>
        <p:spPr/>
        <p:txBody>
          <a:bodyPr>
            <a:noAutofit/>
          </a:bodyPr>
          <a:lstStyle/>
          <a:p>
            <a:r>
              <a:rPr lang="en-US"/>
              <a:t>Lorem ipsum dolor sit amet, his volumus suscipit ex, eum ut homero legere audire.</a:t>
            </a:r>
          </a:p>
        </p:txBody>
      </p:sp>
      <p:sp>
        <p:nvSpPr>
          <p:cNvPr id="13" name="Text Placeholder 12">
            <a:extLst>
              <a:ext uri="{FF2B5EF4-FFF2-40B4-BE49-F238E27FC236}">
                <a16:creationId xmlns:a16="http://schemas.microsoft.com/office/drawing/2014/main" id="{12B51FDB-CF8F-4EA0-9FD7-30ABCC8D783C}"/>
              </a:ext>
            </a:extLst>
          </p:cNvPr>
          <p:cNvSpPr>
            <a:spLocks noGrp="1"/>
          </p:cNvSpPr>
          <p:nvPr>
            <p:ph type="body" sz="quarter" idx="19"/>
          </p:nvPr>
        </p:nvSpPr>
        <p:spPr/>
        <p:txBody>
          <a:bodyPr>
            <a:noAutofit/>
          </a:bodyPr>
          <a:lstStyle/>
          <a:p>
            <a:r>
              <a:rPr lang="en-US"/>
              <a:t>Lorem ipsum dolor sit amet, his volumus suscipit ex, eum ut homero legere audire.</a:t>
            </a:r>
          </a:p>
        </p:txBody>
      </p:sp>
      <p:sp>
        <p:nvSpPr>
          <p:cNvPr id="14" name="Text Placeholder 13">
            <a:extLst>
              <a:ext uri="{FF2B5EF4-FFF2-40B4-BE49-F238E27FC236}">
                <a16:creationId xmlns:a16="http://schemas.microsoft.com/office/drawing/2014/main" id="{FBE3B6FB-B9FE-4C29-A241-0D269DB2E6F3}"/>
              </a:ext>
            </a:extLst>
          </p:cNvPr>
          <p:cNvSpPr>
            <a:spLocks noGrp="1"/>
          </p:cNvSpPr>
          <p:nvPr>
            <p:ph type="body" sz="quarter" idx="20"/>
          </p:nvPr>
        </p:nvSpPr>
        <p:spPr/>
        <p:txBody>
          <a:bodyPr>
            <a:noAutofit/>
          </a:bodyPr>
          <a:lstStyle/>
          <a:p>
            <a:r>
              <a:rPr lang="en-US"/>
              <a:t>Lorem ipsum dolor sit amet, his volumus suscipit ex, eum ut homero legere audire.</a:t>
            </a:r>
          </a:p>
        </p:txBody>
      </p:sp>
      <p:sp>
        <p:nvSpPr>
          <p:cNvPr id="15" name="Text Placeholder 14">
            <a:extLst>
              <a:ext uri="{FF2B5EF4-FFF2-40B4-BE49-F238E27FC236}">
                <a16:creationId xmlns:a16="http://schemas.microsoft.com/office/drawing/2014/main" id="{00CB69DB-1C7D-4FA6-9FB4-99AA28B985BC}"/>
              </a:ext>
            </a:extLst>
          </p:cNvPr>
          <p:cNvSpPr>
            <a:spLocks noGrp="1"/>
          </p:cNvSpPr>
          <p:nvPr>
            <p:ph type="body" sz="quarter" idx="21"/>
          </p:nvPr>
        </p:nvSpPr>
        <p:spPr/>
        <p:txBody>
          <a:bodyPr>
            <a:noAutofit/>
          </a:bodyPr>
          <a:lstStyle/>
          <a:p>
            <a:r>
              <a:rPr lang="en-US"/>
              <a:t>Lorem ipsum dolor sit amet, his volumus suscipit ex, eum ut homero legere audire.</a:t>
            </a:r>
          </a:p>
        </p:txBody>
      </p:sp>
      <p:sp>
        <p:nvSpPr>
          <p:cNvPr id="2" name="Date Placeholder 1">
            <a:extLst>
              <a:ext uri="{FF2B5EF4-FFF2-40B4-BE49-F238E27FC236}">
                <a16:creationId xmlns:a16="http://schemas.microsoft.com/office/drawing/2014/main" id="{75744D59-C128-43FD-BCCC-5D09771C95E0}"/>
              </a:ext>
            </a:extLst>
          </p:cNvPr>
          <p:cNvSpPr>
            <a:spLocks noGrp="1"/>
          </p:cNvSpPr>
          <p:nvPr>
            <p:ph type="dt" sz="half" idx="10"/>
          </p:nvPr>
        </p:nvSpPr>
        <p:spPr/>
        <p:txBody>
          <a:bodyPr/>
          <a:lstStyle/>
          <a:p>
            <a:r>
              <a:rPr lang="en-US"/>
              <a:t>Ōkī</a:t>
            </a:r>
          </a:p>
        </p:txBody>
      </p:sp>
      <p:sp>
        <p:nvSpPr>
          <p:cNvPr id="3" name="Footer Placeholder 2">
            <a:extLst>
              <a:ext uri="{FF2B5EF4-FFF2-40B4-BE49-F238E27FC236}">
                <a16:creationId xmlns:a16="http://schemas.microsoft.com/office/drawing/2014/main" id="{955DB5B5-FAEF-4525-8C12-FC757598BEFF}"/>
              </a:ext>
            </a:extLst>
          </p:cNvPr>
          <p:cNvSpPr>
            <a:spLocks noGrp="1"/>
          </p:cNvSpPr>
          <p:nvPr>
            <p:ph type="ftr" sz="quarter" idx="11"/>
          </p:nvPr>
        </p:nvSpPr>
        <p:spPr/>
        <p:txBody>
          <a:bodyPr/>
          <a:lstStyle/>
          <a:p>
            <a:r>
              <a:rPr lang="en-US" dirty="0"/>
              <a:t>Free Multipurpose Presentation Template – Made with      by Showeet</a:t>
            </a:r>
          </a:p>
        </p:txBody>
      </p:sp>
      <p:sp>
        <p:nvSpPr>
          <p:cNvPr id="4" name="Slide Number Placeholder 3">
            <a:extLst>
              <a:ext uri="{FF2B5EF4-FFF2-40B4-BE49-F238E27FC236}">
                <a16:creationId xmlns:a16="http://schemas.microsoft.com/office/drawing/2014/main" id="{0E263402-812A-413B-AD06-8E71DBA681C1}"/>
              </a:ext>
            </a:extLst>
          </p:cNvPr>
          <p:cNvSpPr>
            <a:spLocks noGrp="1"/>
          </p:cNvSpPr>
          <p:nvPr>
            <p:ph type="sldNum" sz="quarter" idx="12"/>
          </p:nvPr>
        </p:nvSpPr>
        <p:spPr/>
        <p:txBody>
          <a:bodyPr/>
          <a:lstStyle/>
          <a:p>
            <a:fld id="{5F0F63B7-4FB4-4E2A-B819-D713A3D928AD}" type="slidenum">
              <a:rPr lang="en-US" smtClean="0"/>
              <a:t>55</a:t>
            </a:fld>
            <a:endParaRPr lang="en-US"/>
          </a:p>
        </p:txBody>
      </p:sp>
      <p:sp>
        <p:nvSpPr>
          <p:cNvPr id="8" name="Picture Placeholder 7">
            <a:extLst>
              <a:ext uri="{FF2B5EF4-FFF2-40B4-BE49-F238E27FC236}">
                <a16:creationId xmlns:a16="http://schemas.microsoft.com/office/drawing/2014/main" id="{EB23FA29-FA73-449B-B7E3-8CE95D75821C}"/>
              </a:ext>
            </a:extLst>
          </p:cNvPr>
          <p:cNvSpPr>
            <a:spLocks noGrp="1"/>
          </p:cNvSpPr>
          <p:nvPr>
            <p:ph type="pic" sz="quarter" idx="14"/>
          </p:nvPr>
        </p:nvSpPr>
        <p:spPr/>
      </p:sp>
      <p:sp>
        <p:nvSpPr>
          <p:cNvPr id="10" name="Picture Placeholder 9">
            <a:extLst>
              <a:ext uri="{FF2B5EF4-FFF2-40B4-BE49-F238E27FC236}">
                <a16:creationId xmlns:a16="http://schemas.microsoft.com/office/drawing/2014/main" id="{912D8E28-1D30-4303-B996-0ED040F04078}"/>
              </a:ext>
            </a:extLst>
          </p:cNvPr>
          <p:cNvSpPr>
            <a:spLocks noGrp="1"/>
          </p:cNvSpPr>
          <p:nvPr>
            <p:ph type="pic" sz="quarter" idx="15"/>
          </p:nvPr>
        </p:nvSpPr>
        <p:spPr/>
      </p:sp>
      <p:sp>
        <p:nvSpPr>
          <p:cNvPr id="16" name="Picture Placeholder 15">
            <a:extLst>
              <a:ext uri="{FF2B5EF4-FFF2-40B4-BE49-F238E27FC236}">
                <a16:creationId xmlns:a16="http://schemas.microsoft.com/office/drawing/2014/main" id="{4E614C42-32DB-4F36-8EEE-271DA3CDEE75}"/>
              </a:ext>
            </a:extLst>
          </p:cNvPr>
          <p:cNvSpPr>
            <a:spLocks noGrp="1"/>
          </p:cNvSpPr>
          <p:nvPr>
            <p:ph type="pic" sz="quarter" idx="17"/>
          </p:nvPr>
        </p:nvSpPr>
        <p:spPr/>
      </p:sp>
      <p:sp>
        <p:nvSpPr>
          <p:cNvPr id="18" name="Picture Placeholder 17">
            <a:extLst>
              <a:ext uri="{FF2B5EF4-FFF2-40B4-BE49-F238E27FC236}">
                <a16:creationId xmlns:a16="http://schemas.microsoft.com/office/drawing/2014/main" id="{AB1EA307-862A-4F18-B41D-E92D6D970402}"/>
              </a:ext>
            </a:extLst>
          </p:cNvPr>
          <p:cNvSpPr>
            <a:spLocks noGrp="1"/>
          </p:cNvSpPr>
          <p:nvPr>
            <p:ph type="pic" sz="quarter" idx="16"/>
          </p:nvPr>
        </p:nvSpPr>
        <p:spPr/>
      </p:sp>
    </p:spTree>
    <p:extLst>
      <p:ext uri="{BB962C8B-B14F-4D97-AF65-F5344CB8AC3E}">
        <p14:creationId xmlns:p14="http://schemas.microsoft.com/office/powerpoint/2010/main" val="575519874"/>
      </p:ext>
    </p:extLst>
  </p:cSld>
  <p:clrMapOvr>
    <a:masterClrMapping/>
  </p:clrMapOvr>
</p:sld>
</file>

<file path=ppt/slides/slide5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Title 5"/>
          <p:cNvSpPr>
            <a:spLocks noGrp="1"/>
          </p:cNvSpPr>
          <p:nvPr>
            <p:ph type="title"/>
          </p:nvPr>
        </p:nvSpPr>
        <p:spPr/>
        <p:txBody>
          <a:bodyPr/>
          <a:lstStyle/>
          <a:p>
            <a:r>
              <a:rPr lang="en-US" dirty="0"/>
              <a:t>Insert Your Main Title Here</a:t>
            </a:r>
          </a:p>
        </p:txBody>
      </p:sp>
      <p:sp>
        <p:nvSpPr>
          <p:cNvPr id="9" name="Date Placeholder 8"/>
          <p:cNvSpPr>
            <a:spLocks noGrp="1"/>
          </p:cNvSpPr>
          <p:nvPr>
            <p:ph type="dt" sz="half" idx="10"/>
          </p:nvPr>
        </p:nvSpPr>
        <p:spPr/>
        <p:txBody>
          <a:bodyPr/>
          <a:lstStyle/>
          <a:p>
            <a:r>
              <a:rPr lang="en-US"/>
              <a:t>Ōkī</a:t>
            </a:r>
          </a:p>
        </p:txBody>
      </p:sp>
      <p:sp>
        <p:nvSpPr>
          <p:cNvPr id="3" name="Footer Placeholder 2"/>
          <p:cNvSpPr>
            <a:spLocks noGrp="1"/>
          </p:cNvSpPr>
          <p:nvPr>
            <p:ph type="ftr" sz="quarter" idx="11"/>
          </p:nvPr>
        </p:nvSpPr>
        <p:spPr/>
        <p:txBody>
          <a:bodyPr/>
          <a:lstStyle/>
          <a:p>
            <a:r>
              <a:rPr lang="en-US" dirty="0"/>
              <a:t>Free Multipurpose Presentation Template – Made with      by Showeet</a:t>
            </a:r>
          </a:p>
        </p:txBody>
      </p:sp>
      <p:sp>
        <p:nvSpPr>
          <p:cNvPr id="5" name="Slide Number Placeholder 4"/>
          <p:cNvSpPr>
            <a:spLocks noGrp="1"/>
          </p:cNvSpPr>
          <p:nvPr>
            <p:ph type="sldNum" sz="quarter" idx="12"/>
          </p:nvPr>
        </p:nvSpPr>
        <p:spPr/>
        <p:txBody>
          <a:bodyPr/>
          <a:lstStyle/>
          <a:p>
            <a:fld id="{5F0F63B7-4FB4-4E2A-B819-D713A3D928AD}" type="slidenum">
              <a:rPr lang="en-US" smtClean="0"/>
              <a:t>56</a:t>
            </a:fld>
            <a:endParaRPr lang="en-US"/>
          </a:p>
        </p:txBody>
      </p:sp>
      <p:sp>
        <p:nvSpPr>
          <p:cNvPr id="8" name="Text Placeholder 7"/>
          <p:cNvSpPr>
            <a:spLocks noGrp="1"/>
          </p:cNvSpPr>
          <p:nvPr>
            <p:ph type="body" sz="quarter" idx="13"/>
          </p:nvPr>
        </p:nvSpPr>
        <p:spPr/>
        <p:txBody>
          <a:bodyPr/>
          <a:lstStyle/>
          <a:p>
            <a:r>
              <a:rPr lang="en-US" dirty="0"/>
              <a:t>And Here Goes Your Subtitle</a:t>
            </a:r>
          </a:p>
        </p:txBody>
      </p:sp>
      <p:sp>
        <p:nvSpPr>
          <p:cNvPr id="16" name="Content Placeholder 15">
            <a:extLst>
              <a:ext uri="{FF2B5EF4-FFF2-40B4-BE49-F238E27FC236}">
                <a16:creationId xmlns:a16="http://schemas.microsoft.com/office/drawing/2014/main" id="{D90A0937-9B87-4B89-96BF-2C44F55D5A44}"/>
              </a:ext>
            </a:extLst>
          </p:cNvPr>
          <p:cNvSpPr>
            <a:spLocks noGrp="1"/>
          </p:cNvSpPr>
          <p:nvPr>
            <p:ph sz="half" idx="2"/>
          </p:nvPr>
        </p:nvSpPr>
        <p:spPr/>
        <p:txBody>
          <a:bodyPr/>
          <a:lstStyle/>
          <a:p>
            <a:pPr>
              <a:spcAft>
                <a:spcPts val="2400"/>
              </a:spcAft>
            </a:pPr>
            <a:r>
              <a:rPr lang="en-US" noProof="1"/>
              <a:t>Usu mundi erroribus percipitur ex, cum an oratio omnesque ullamcorper.</a:t>
            </a:r>
          </a:p>
          <a:p>
            <a:pPr>
              <a:spcAft>
                <a:spcPts val="2400"/>
              </a:spcAft>
            </a:pPr>
            <a:r>
              <a:rPr lang="en-US" noProof="1"/>
              <a:t>Munere prompta accumsan ea vim, gloriatur democritum. Sea quidam virtute, tractatos expetenda eum ne, eu nulla dolore mei.</a:t>
            </a:r>
          </a:p>
        </p:txBody>
      </p:sp>
      <p:sp>
        <p:nvSpPr>
          <p:cNvPr id="4" name="Picture Placeholder 3">
            <a:extLst>
              <a:ext uri="{FF2B5EF4-FFF2-40B4-BE49-F238E27FC236}">
                <a16:creationId xmlns:a16="http://schemas.microsoft.com/office/drawing/2014/main" id="{3215CEE3-6214-4DBD-864D-1C217E06C21C}"/>
              </a:ext>
            </a:extLst>
          </p:cNvPr>
          <p:cNvSpPr>
            <a:spLocks noGrp="1"/>
          </p:cNvSpPr>
          <p:nvPr>
            <p:ph type="pic" sz="quarter" idx="14"/>
          </p:nvPr>
        </p:nvSpPr>
        <p:spPr/>
      </p:sp>
    </p:spTree>
    <p:extLst>
      <p:ext uri="{BB962C8B-B14F-4D97-AF65-F5344CB8AC3E}">
        <p14:creationId xmlns:p14="http://schemas.microsoft.com/office/powerpoint/2010/main" val="729445889"/>
      </p:ext>
    </p:extLst>
  </p:cSld>
  <p:clrMapOvr>
    <a:masterClrMapping/>
  </p:clrMapOvr>
</p:sld>
</file>

<file path=ppt/slides/slide5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a:t>Team</a:t>
            </a:r>
          </a:p>
        </p:txBody>
      </p:sp>
      <p:sp>
        <p:nvSpPr>
          <p:cNvPr id="3" name="Text Placeholder 2"/>
          <p:cNvSpPr>
            <a:spLocks noGrp="1"/>
          </p:cNvSpPr>
          <p:nvPr>
            <p:ph type="body" idx="1"/>
          </p:nvPr>
        </p:nvSpPr>
        <p:spPr/>
        <p:txBody>
          <a:bodyPr/>
          <a:lstStyle/>
          <a:p>
            <a:endParaRPr lang="en-US"/>
          </a:p>
        </p:txBody>
      </p:sp>
      <p:sp>
        <p:nvSpPr>
          <p:cNvPr id="18" name="Date Placeholder 17"/>
          <p:cNvSpPr>
            <a:spLocks noGrp="1"/>
          </p:cNvSpPr>
          <p:nvPr>
            <p:ph type="dt" sz="half" idx="10"/>
          </p:nvPr>
        </p:nvSpPr>
        <p:spPr/>
        <p:txBody>
          <a:bodyPr/>
          <a:lstStyle/>
          <a:p>
            <a:r>
              <a:rPr lang="en-US"/>
              <a:t>Ōkī</a:t>
            </a:r>
          </a:p>
        </p:txBody>
      </p:sp>
      <p:sp>
        <p:nvSpPr>
          <p:cNvPr id="13" name="Freeform: Shape 12"/>
          <p:cNvSpPr/>
          <p:nvPr/>
        </p:nvSpPr>
        <p:spPr>
          <a:xfrm>
            <a:off x="10363896" y="302700"/>
            <a:ext cx="1533251" cy="1197488"/>
          </a:xfrm>
          <a:custGeom>
            <a:avLst/>
            <a:gdLst/>
            <a:ahLst/>
            <a:cxnLst/>
            <a:rect l="l" t="t" r="r" b="b"/>
            <a:pathLst>
              <a:path w="1533251" h="1197488">
                <a:moveTo>
                  <a:pt x="1369912" y="589205"/>
                </a:moveTo>
                <a:lnTo>
                  <a:pt x="1457349" y="589205"/>
                </a:lnTo>
                <a:lnTo>
                  <a:pt x="1457349" y="1000715"/>
                </a:lnTo>
                <a:lnTo>
                  <a:pt x="1369912" y="1000715"/>
                </a:lnTo>
                <a:close/>
                <a:moveTo>
                  <a:pt x="423892" y="518452"/>
                </a:moveTo>
                <a:cubicBezTo>
                  <a:pt x="476726" y="518452"/>
                  <a:pt x="516476" y="535691"/>
                  <a:pt x="543141" y="570170"/>
                </a:cubicBezTo>
                <a:cubicBezTo>
                  <a:pt x="569806" y="604648"/>
                  <a:pt x="583139" y="655250"/>
                  <a:pt x="583139" y="721975"/>
                </a:cubicBezTo>
                <a:cubicBezTo>
                  <a:pt x="583139" y="789691"/>
                  <a:pt x="569682" y="840665"/>
                  <a:pt x="542769" y="874896"/>
                </a:cubicBezTo>
                <a:cubicBezTo>
                  <a:pt x="515856" y="909126"/>
                  <a:pt x="475982" y="926241"/>
                  <a:pt x="423148" y="926241"/>
                </a:cubicBezTo>
                <a:cubicBezTo>
                  <a:pt x="370066" y="926241"/>
                  <a:pt x="330007" y="908940"/>
                  <a:pt x="302970" y="874337"/>
                </a:cubicBezTo>
                <a:cubicBezTo>
                  <a:pt x="275932" y="839735"/>
                  <a:pt x="262414" y="788947"/>
                  <a:pt x="262414" y="721975"/>
                </a:cubicBezTo>
                <a:cubicBezTo>
                  <a:pt x="262414" y="655250"/>
                  <a:pt x="275995" y="604648"/>
                  <a:pt x="303156" y="570170"/>
                </a:cubicBezTo>
                <a:cubicBezTo>
                  <a:pt x="330317" y="535691"/>
                  <a:pt x="370562" y="518452"/>
                  <a:pt x="423892" y="518452"/>
                </a:cubicBezTo>
                <a:close/>
                <a:moveTo>
                  <a:pt x="1295498" y="474236"/>
                </a:moveTo>
                <a:lnTo>
                  <a:pt x="1533251" y="474236"/>
                </a:lnTo>
                <a:lnTo>
                  <a:pt x="1533251" y="538976"/>
                </a:lnTo>
                <a:lnTo>
                  <a:pt x="1295498" y="538976"/>
                </a:lnTo>
                <a:close/>
                <a:moveTo>
                  <a:pt x="423892" y="442178"/>
                </a:moveTo>
                <a:cubicBezTo>
                  <a:pt x="341789" y="442178"/>
                  <a:pt x="278599" y="466238"/>
                  <a:pt x="234323" y="514359"/>
                </a:cubicBezTo>
                <a:cubicBezTo>
                  <a:pt x="190046" y="562480"/>
                  <a:pt x="167908" y="631437"/>
                  <a:pt x="167908" y="721230"/>
                </a:cubicBezTo>
                <a:cubicBezTo>
                  <a:pt x="167908" y="811023"/>
                  <a:pt x="189922" y="880291"/>
                  <a:pt x="233951" y="929032"/>
                </a:cubicBezTo>
                <a:cubicBezTo>
                  <a:pt x="277979" y="977773"/>
                  <a:pt x="341045" y="1002144"/>
                  <a:pt x="423148" y="1002144"/>
                </a:cubicBezTo>
                <a:cubicBezTo>
                  <a:pt x="504260" y="1002144"/>
                  <a:pt x="566953" y="977587"/>
                  <a:pt x="611230" y="928474"/>
                </a:cubicBezTo>
                <a:cubicBezTo>
                  <a:pt x="655506" y="879360"/>
                  <a:pt x="677644" y="810527"/>
                  <a:pt x="677644" y="721975"/>
                </a:cubicBezTo>
                <a:cubicBezTo>
                  <a:pt x="677644" y="633174"/>
                  <a:pt x="655568" y="564341"/>
                  <a:pt x="611416" y="515476"/>
                </a:cubicBezTo>
                <a:cubicBezTo>
                  <a:pt x="567264" y="466610"/>
                  <a:pt x="504756" y="442178"/>
                  <a:pt x="423892" y="442178"/>
                </a:cubicBezTo>
                <a:close/>
                <a:moveTo>
                  <a:pt x="931762" y="421774"/>
                </a:moveTo>
                <a:lnTo>
                  <a:pt x="1018454" y="421774"/>
                </a:lnTo>
                <a:lnTo>
                  <a:pt x="1018454" y="704175"/>
                </a:lnTo>
                <a:lnTo>
                  <a:pt x="1013989" y="783426"/>
                </a:lnTo>
                <a:lnTo>
                  <a:pt x="1016222" y="783426"/>
                </a:lnTo>
                <a:lnTo>
                  <a:pt x="1065707" y="721662"/>
                </a:lnTo>
                <a:lnTo>
                  <a:pt x="1189979" y="589205"/>
                </a:lnTo>
                <a:lnTo>
                  <a:pt x="1290810" y="589205"/>
                </a:lnTo>
                <a:lnTo>
                  <a:pt x="1125238" y="765939"/>
                </a:lnTo>
                <a:lnTo>
                  <a:pt x="1301228" y="1000715"/>
                </a:lnTo>
                <a:lnTo>
                  <a:pt x="1198536" y="1000715"/>
                </a:lnTo>
                <a:lnTo>
                  <a:pt x="1066451" y="820261"/>
                </a:lnTo>
                <a:lnTo>
                  <a:pt x="1018454" y="859701"/>
                </a:lnTo>
                <a:lnTo>
                  <a:pt x="1018454" y="1000715"/>
                </a:lnTo>
                <a:lnTo>
                  <a:pt x="931762" y="1000715"/>
                </a:lnTo>
                <a:close/>
                <a:moveTo>
                  <a:pt x="304458" y="342463"/>
                </a:moveTo>
                <a:lnTo>
                  <a:pt x="304458" y="407203"/>
                </a:lnTo>
                <a:lnTo>
                  <a:pt x="542211" y="407203"/>
                </a:lnTo>
                <a:lnTo>
                  <a:pt x="542211" y="342463"/>
                </a:lnTo>
                <a:close/>
                <a:moveTo>
                  <a:pt x="440593" y="206155"/>
                </a:moveTo>
                <a:cubicBezTo>
                  <a:pt x="511545" y="206155"/>
                  <a:pt x="573317" y="216824"/>
                  <a:pt x="625909" y="238158"/>
                </a:cubicBezTo>
                <a:cubicBezTo>
                  <a:pt x="678503" y="259493"/>
                  <a:pt x="722289" y="290627"/>
                  <a:pt x="757269" y="331561"/>
                </a:cubicBezTo>
                <a:cubicBezTo>
                  <a:pt x="792249" y="372493"/>
                  <a:pt x="818297" y="423102"/>
                  <a:pt x="835415" y="483387"/>
                </a:cubicBezTo>
                <a:cubicBezTo>
                  <a:pt x="852532" y="543671"/>
                  <a:pt x="861090" y="612760"/>
                  <a:pt x="861090" y="690658"/>
                </a:cubicBezTo>
                <a:cubicBezTo>
                  <a:pt x="861090" y="768555"/>
                  <a:pt x="851912" y="838763"/>
                  <a:pt x="833555" y="901280"/>
                </a:cubicBezTo>
                <a:cubicBezTo>
                  <a:pt x="815195" y="963796"/>
                  <a:pt x="787783" y="1017010"/>
                  <a:pt x="751315" y="1060921"/>
                </a:cubicBezTo>
                <a:cubicBezTo>
                  <a:pt x="714846" y="1104830"/>
                  <a:pt x="669075" y="1138570"/>
                  <a:pt x="614002" y="1162137"/>
                </a:cubicBezTo>
                <a:cubicBezTo>
                  <a:pt x="558928" y="1185705"/>
                  <a:pt x="494674" y="1197488"/>
                  <a:pt x="421242" y="1197488"/>
                </a:cubicBezTo>
                <a:cubicBezTo>
                  <a:pt x="348802" y="1197488"/>
                  <a:pt x="286162" y="1186697"/>
                  <a:pt x="233321" y="1165114"/>
                </a:cubicBezTo>
                <a:cubicBezTo>
                  <a:pt x="180480" y="1143531"/>
                  <a:pt x="136817" y="1112150"/>
                  <a:pt x="102334" y="1070967"/>
                </a:cubicBezTo>
                <a:cubicBezTo>
                  <a:pt x="67851" y="1029787"/>
                  <a:pt x="42174" y="978681"/>
                  <a:pt x="25305" y="917653"/>
                </a:cubicBezTo>
                <a:cubicBezTo>
                  <a:pt x="8435" y="856626"/>
                  <a:pt x="0" y="786418"/>
                  <a:pt x="0" y="707032"/>
                </a:cubicBezTo>
                <a:cubicBezTo>
                  <a:pt x="0" y="631119"/>
                  <a:pt x="9180" y="562152"/>
                  <a:pt x="27537" y="500131"/>
                </a:cubicBezTo>
                <a:cubicBezTo>
                  <a:pt x="45895" y="438111"/>
                  <a:pt x="73432" y="385394"/>
                  <a:pt x="110149" y="341979"/>
                </a:cubicBezTo>
                <a:cubicBezTo>
                  <a:pt x="146864" y="298567"/>
                  <a:pt x="192759" y="265075"/>
                  <a:pt x="247833" y="241507"/>
                </a:cubicBezTo>
                <a:cubicBezTo>
                  <a:pt x="302907" y="217939"/>
                  <a:pt x="367161" y="206155"/>
                  <a:pt x="440593" y="206155"/>
                </a:cubicBezTo>
                <a:close/>
                <a:moveTo>
                  <a:pt x="231462" y="0"/>
                </a:moveTo>
                <a:lnTo>
                  <a:pt x="637819" y="0"/>
                </a:lnTo>
                <a:cubicBezTo>
                  <a:pt x="641293" y="0"/>
                  <a:pt x="644517" y="992"/>
                  <a:pt x="647494" y="2977"/>
                </a:cubicBezTo>
                <a:cubicBezTo>
                  <a:pt x="650471" y="4961"/>
                  <a:pt x="653076" y="7938"/>
                  <a:pt x="655310" y="11908"/>
                </a:cubicBezTo>
                <a:cubicBezTo>
                  <a:pt x="657542" y="15877"/>
                  <a:pt x="659030" y="20963"/>
                  <a:pt x="659774" y="27166"/>
                </a:cubicBezTo>
                <a:cubicBezTo>
                  <a:pt x="660519" y="33366"/>
                  <a:pt x="660891" y="40686"/>
                  <a:pt x="660891" y="49120"/>
                </a:cubicBezTo>
                <a:cubicBezTo>
                  <a:pt x="660891" y="57555"/>
                  <a:pt x="660519" y="64872"/>
                  <a:pt x="659774" y="71075"/>
                </a:cubicBezTo>
                <a:cubicBezTo>
                  <a:pt x="659030" y="77277"/>
                  <a:pt x="657542" y="82487"/>
                  <a:pt x="655310" y="86704"/>
                </a:cubicBezTo>
                <a:cubicBezTo>
                  <a:pt x="653076" y="90921"/>
                  <a:pt x="650471" y="94023"/>
                  <a:pt x="647494" y="96007"/>
                </a:cubicBezTo>
                <a:cubicBezTo>
                  <a:pt x="644517" y="97992"/>
                  <a:pt x="641293" y="98984"/>
                  <a:pt x="637819" y="98984"/>
                </a:cubicBezTo>
                <a:lnTo>
                  <a:pt x="231462" y="98984"/>
                </a:lnTo>
                <a:cubicBezTo>
                  <a:pt x="227492" y="98984"/>
                  <a:pt x="223895" y="97992"/>
                  <a:pt x="220671" y="96007"/>
                </a:cubicBezTo>
                <a:cubicBezTo>
                  <a:pt x="217445" y="94023"/>
                  <a:pt x="214840" y="90921"/>
                  <a:pt x="212856" y="86704"/>
                </a:cubicBezTo>
                <a:cubicBezTo>
                  <a:pt x="210871" y="82487"/>
                  <a:pt x="209383" y="77277"/>
                  <a:pt x="208391" y="71075"/>
                </a:cubicBezTo>
                <a:cubicBezTo>
                  <a:pt x="207397" y="64872"/>
                  <a:pt x="206902" y="57555"/>
                  <a:pt x="206902" y="49120"/>
                </a:cubicBezTo>
                <a:cubicBezTo>
                  <a:pt x="206902" y="41181"/>
                  <a:pt x="207397" y="33986"/>
                  <a:pt x="208391" y="27537"/>
                </a:cubicBezTo>
                <a:cubicBezTo>
                  <a:pt x="209383" y="21086"/>
                  <a:pt x="210871" y="15877"/>
                  <a:pt x="212856" y="11908"/>
                </a:cubicBezTo>
                <a:cubicBezTo>
                  <a:pt x="214840" y="7938"/>
                  <a:pt x="217445" y="4961"/>
                  <a:pt x="220671" y="2977"/>
                </a:cubicBezTo>
                <a:cubicBezTo>
                  <a:pt x="223895" y="992"/>
                  <a:pt x="227492" y="0"/>
                  <a:pt x="231462" y="0"/>
                </a:cubicBezTo>
                <a:close/>
              </a:path>
            </a:pathLst>
          </a:custGeom>
          <a:solidFill>
            <a:schemeClr val="bg1">
              <a:lumMod val="95000"/>
            </a:schemeClr>
          </a:solidFill>
          <a:ln>
            <a:noFill/>
          </a:ln>
          <a:effectLst/>
        </p:spPr>
        <p:txBody>
          <a:bodyPr rot="0" spcFirstLastPara="0" vertOverflow="overflow" horzOverflow="overflow" vert="horz" wrap="square" lIns="91440" tIns="45720" rIns="91440" bIns="45720" numCol="1" spcCol="0" rtlCol="0" fromWordArt="0" anchor="t" anchorCtr="0" forceAA="0" compatLnSpc="1">
            <a:prstTxWarp prst="textNoShape">
              <a:avLst/>
            </a:prstTxWarp>
            <a:noAutofit/>
          </a:bodyPr>
          <a:lstStyle/>
          <a:p>
            <a:endParaRPr lang="en-US" sz="7200"/>
          </a:p>
        </p:txBody>
      </p:sp>
      <p:sp>
        <p:nvSpPr>
          <p:cNvPr id="4" name="Footer Placeholder 3"/>
          <p:cNvSpPr>
            <a:spLocks noGrp="1"/>
          </p:cNvSpPr>
          <p:nvPr>
            <p:ph type="ftr" sz="quarter" idx="11"/>
          </p:nvPr>
        </p:nvSpPr>
        <p:spPr/>
        <p:txBody>
          <a:bodyPr/>
          <a:lstStyle/>
          <a:p>
            <a:r>
              <a:rPr lang="en-US" dirty="0"/>
              <a:t>Free Multipurpose Presentation Template – Made with      by Showeet</a:t>
            </a:r>
          </a:p>
        </p:txBody>
      </p:sp>
    </p:spTree>
    <p:extLst>
      <p:ext uri="{BB962C8B-B14F-4D97-AF65-F5344CB8AC3E}">
        <p14:creationId xmlns:p14="http://schemas.microsoft.com/office/powerpoint/2010/main" val="3937551193"/>
      </p:ext>
    </p:extLst>
  </p:cSld>
  <p:clrMapOvr>
    <a:masterClrMapping/>
  </p:clrMapOvr>
</p:sld>
</file>

<file path=ppt/slides/slide5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Date Placeholder 3">
            <a:extLst>
              <a:ext uri="{FF2B5EF4-FFF2-40B4-BE49-F238E27FC236}">
                <a16:creationId xmlns:a16="http://schemas.microsoft.com/office/drawing/2014/main" id="{03628AC7-33FB-49AB-B0BD-20E6D642558F}"/>
              </a:ext>
            </a:extLst>
          </p:cNvPr>
          <p:cNvSpPr>
            <a:spLocks noGrp="1"/>
          </p:cNvSpPr>
          <p:nvPr>
            <p:ph type="dt" sz="half" idx="10"/>
          </p:nvPr>
        </p:nvSpPr>
        <p:spPr/>
        <p:txBody>
          <a:bodyPr/>
          <a:lstStyle/>
          <a:p>
            <a:r>
              <a:rPr lang="en-US"/>
              <a:t>Ōkī</a:t>
            </a:r>
          </a:p>
        </p:txBody>
      </p:sp>
      <p:sp>
        <p:nvSpPr>
          <p:cNvPr id="5" name="Footer Placeholder 4">
            <a:extLst>
              <a:ext uri="{FF2B5EF4-FFF2-40B4-BE49-F238E27FC236}">
                <a16:creationId xmlns:a16="http://schemas.microsoft.com/office/drawing/2014/main" id="{0243C3DB-3C73-48A2-B508-46B4459BD2E9}"/>
              </a:ext>
            </a:extLst>
          </p:cNvPr>
          <p:cNvSpPr>
            <a:spLocks noGrp="1"/>
          </p:cNvSpPr>
          <p:nvPr>
            <p:ph type="ftr" sz="quarter" idx="11"/>
          </p:nvPr>
        </p:nvSpPr>
        <p:spPr/>
        <p:txBody>
          <a:bodyPr/>
          <a:lstStyle/>
          <a:p>
            <a:r>
              <a:rPr lang="en-US"/>
              <a:t>Free Multipurpose Presentation Template – Made with      by Showeet</a:t>
            </a:r>
            <a:endParaRPr lang="en-US" dirty="0"/>
          </a:p>
        </p:txBody>
      </p:sp>
      <p:sp>
        <p:nvSpPr>
          <p:cNvPr id="6" name="Title 5">
            <a:extLst>
              <a:ext uri="{FF2B5EF4-FFF2-40B4-BE49-F238E27FC236}">
                <a16:creationId xmlns:a16="http://schemas.microsoft.com/office/drawing/2014/main" id="{B5833F30-D1EC-4DB4-A0D5-176F393947CF}"/>
              </a:ext>
            </a:extLst>
          </p:cNvPr>
          <p:cNvSpPr>
            <a:spLocks noGrp="1"/>
          </p:cNvSpPr>
          <p:nvPr>
            <p:ph type="title"/>
          </p:nvPr>
        </p:nvSpPr>
        <p:spPr/>
        <p:txBody>
          <a:bodyPr/>
          <a:lstStyle/>
          <a:p>
            <a:r>
              <a:rPr lang="en-US" dirty="0"/>
              <a:t>Introduce Your Team</a:t>
            </a:r>
          </a:p>
        </p:txBody>
      </p:sp>
      <p:sp>
        <p:nvSpPr>
          <p:cNvPr id="8" name="Text Placeholder 7">
            <a:extLst>
              <a:ext uri="{FF2B5EF4-FFF2-40B4-BE49-F238E27FC236}">
                <a16:creationId xmlns:a16="http://schemas.microsoft.com/office/drawing/2014/main" id="{0D444E12-D20A-4DBB-A999-33F2C09488D0}"/>
              </a:ext>
            </a:extLst>
          </p:cNvPr>
          <p:cNvSpPr>
            <a:spLocks noGrp="1"/>
          </p:cNvSpPr>
          <p:nvPr>
            <p:ph type="body" sz="quarter" idx="13"/>
          </p:nvPr>
        </p:nvSpPr>
        <p:spPr/>
        <p:txBody>
          <a:bodyPr/>
          <a:lstStyle/>
          <a:p>
            <a:r>
              <a:rPr lang="en-US" dirty="0"/>
              <a:t>2*2 People</a:t>
            </a:r>
          </a:p>
        </p:txBody>
      </p:sp>
      <p:sp>
        <p:nvSpPr>
          <p:cNvPr id="11" name="Text Placeholder 10">
            <a:extLst>
              <a:ext uri="{FF2B5EF4-FFF2-40B4-BE49-F238E27FC236}">
                <a16:creationId xmlns:a16="http://schemas.microsoft.com/office/drawing/2014/main" id="{D87857AA-1A33-455B-82C9-4C70B20B2112}"/>
              </a:ext>
            </a:extLst>
          </p:cNvPr>
          <p:cNvSpPr>
            <a:spLocks noGrp="1"/>
          </p:cNvSpPr>
          <p:nvPr>
            <p:ph type="body" sz="quarter" idx="17"/>
          </p:nvPr>
        </p:nvSpPr>
        <p:spPr/>
        <p:txBody>
          <a:bodyPr/>
          <a:lstStyle/>
          <a:p>
            <a:r>
              <a:rPr lang="en-US" dirty="0"/>
              <a:t>John</a:t>
            </a:r>
          </a:p>
        </p:txBody>
      </p:sp>
      <p:sp>
        <p:nvSpPr>
          <p:cNvPr id="12" name="Text Placeholder 11">
            <a:extLst>
              <a:ext uri="{FF2B5EF4-FFF2-40B4-BE49-F238E27FC236}">
                <a16:creationId xmlns:a16="http://schemas.microsoft.com/office/drawing/2014/main" id="{A2E76FF2-AF24-4EF7-B832-FCD74623CC74}"/>
              </a:ext>
            </a:extLst>
          </p:cNvPr>
          <p:cNvSpPr>
            <a:spLocks noGrp="1"/>
          </p:cNvSpPr>
          <p:nvPr>
            <p:ph type="body" sz="quarter" idx="18"/>
          </p:nvPr>
        </p:nvSpPr>
        <p:spPr/>
        <p:txBody>
          <a:bodyPr/>
          <a:lstStyle/>
          <a:p>
            <a:r>
              <a:rPr lang="en-US" dirty="0"/>
              <a:t>Jane</a:t>
            </a:r>
          </a:p>
        </p:txBody>
      </p:sp>
      <p:sp>
        <p:nvSpPr>
          <p:cNvPr id="15" name="Text Placeholder 14">
            <a:extLst>
              <a:ext uri="{FF2B5EF4-FFF2-40B4-BE49-F238E27FC236}">
                <a16:creationId xmlns:a16="http://schemas.microsoft.com/office/drawing/2014/main" id="{D86D86F6-CBEB-41CD-8669-106A288CC87D}"/>
              </a:ext>
            </a:extLst>
          </p:cNvPr>
          <p:cNvSpPr>
            <a:spLocks noGrp="1"/>
          </p:cNvSpPr>
          <p:nvPr>
            <p:ph type="body" sz="quarter" idx="21"/>
          </p:nvPr>
        </p:nvSpPr>
        <p:spPr/>
        <p:txBody>
          <a:bodyPr/>
          <a:lstStyle/>
          <a:p>
            <a:r>
              <a:rPr lang="en-US" dirty="0"/>
              <a:t>Lucy</a:t>
            </a:r>
          </a:p>
        </p:txBody>
      </p:sp>
      <p:sp>
        <p:nvSpPr>
          <p:cNvPr id="16" name="Text Placeholder 15">
            <a:extLst>
              <a:ext uri="{FF2B5EF4-FFF2-40B4-BE49-F238E27FC236}">
                <a16:creationId xmlns:a16="http://schemas.microsoft.com/office/drawing/2014/main" id="{9B150EE8-2689-430C-82C4-6CC2CE9DA91C}"/>
              </a:ext>
            </a:extLst>
          </p:cNvPr>
          <p:cNvSpPr>
            <a:spLocks noGrp="1"/>
          </p:cNvSpPr>
          <p:nvPr>
            <p:ph type="body" sz="quarter" idx="22"/>
          </p:nvPr>
        </p:nvSpPr>
        <p:spPr/>
        <p:txBody>
          <a:bodyPr/>
          <a:lstStyle/>
          <a:p>
            <a:r>
              <a:rPr lang="en-US" dirty="0"/>
              <a:t>Mike</a:t>
            </a:r>
          </a:p>
        </p:txBody>
      </p:sp>
      <p:sp>
        <p:nvSpPr>
          <p:cNvPr id="7" name="Content Placeholder 6">
            <a:extLst>
              <a:ext uri="{FF2B5EF4-FFF2-40B4-BE49-F238E27FC236}">
                <a16:creationId xmlns:a16="http://schemas.microsoft.com/office/drawing/2014/main" id="{D25F6116-87CE-4D66-85BE-4FC7BD18A81F}"/>
              </a:ext>
            </a:extLst>
          </p:cNvPr>
          <p:cNvSpPr>
            <a:spLocks noGrp="1"/>
          </p:cNvSpPr>
          <p:nvPr>
            <p:ph sz="half" idx="2"/>
          </p:nvPr>
        </p:nvSpPr>
        <p:spPr/>
        <p:txBody>
          <a:bodyPr>
            <a:noAutofit/>
          </a:bodyPr>
          <a:lstStyle/>
          <a:p>
            <a:pPr>
              <a:spcAft>
                <a:spcPts val="2400"/>
              </a:spcAft>
            </a:pPr>
            <a:r>
              <a:rPr lang="en-US" noProof="1"/>
              <a:t>Usu mundi erroribus percipitur ex, cum an oratio omnesque ullamcorper.</a:t>
            </a:r>
          </a:p>
          <a:p>
            <a:pPr>
              <a:spcAft>
                <a:spcPts val="2400"/>
              </a:spcAft>
            </a:pPr>
            <a:r>
              <a:rPr lang="en-US" noProof="1"/>
              <a:t>Munere prompta accumsan ea vim, gloriatur democritum. Sea quidam virtute, tractatos expetenda eum ne, eu nulla dolore mei.</a:t>
            </a:r>
          </a:p>
          <a:p>
            <a:pPr>
              <a:spcAft>
                <a:spcPts val="2400"/>
              </a:spcAft>
            </a:pPr>
            <a:r>
              <a:rPr lang="en-US" noProof="1"/>
              <a:t>Usu mundi erroribus percipitur ex.</a:t>
            </a:r>
          </a:p>
        </p:txBody>
      </p:sp>
      <p:sp>
        <p:nvSpPr>
          <p:cNvPr id="2" name="Slide Number Placeholder 1">
            <a:extLst>
              <a:ext uri="{FF2B5EF4-FFF2-40B4-BE49-F238E27FC236}">
                <a16:creationId xmlns:a16="http://schemas.microsoft.com/office/drawing/2014/main" id="{0AF66EAF-B812-4786-9190-5103184FA717}"/>
              </a:ext>
            </a:extLst>
          </p:cNvPr>
          <p:cNvSpPr>
            <a:spLocks noGrp="1"/>
          </p:cNvSpPr>
          <p:nvPr>
            <p:ph type="sldNum" sz="quarter" idx="12"/>
          </p:nvPr>
        </p:nvSpPr>
        <p:spPr/>
        <p:txBody>
          <a:bodyPr/>
          <a:lstStyle/>
          <a:p>
            <a:fld id="{5F0F63B7-4FB4-4E2A-B819-D713A3D928AD}" type="slidenum">
              <a:rPr lang="en-US" smtClean="0"/>
              <a:pPr/>
              <a:t>58</a:t>
            </a:fld>
            <a:endParaRPr lang="en-US"/>
          </a:p>
        </p:txBody>
      </p:sp>
      <p:sp>
        <p:nvSpPr>
          <p:cNvPr id="10" name="Picture Placeholder 9">
            <a:extLst>
              <a:ext uri="{FF2B5EF4-FFF2-40B4-BE49-F238E27FC236}">
                <a16:creationId xmlns:a16="http://schemas.microsoft.com/office/drawing/2014/main" id="{0D0685BC-821B-459A-8EC1-A8D71FFBFFBC}"/>
              </a:ext>
            </a:extLst>
          </p:cNvPr>
          <p:cNvSpPr>
            <a:spLocks noGrp="1"/>
          </p:cNvSpPr>
          <p:nvPr>
            <p:ph type="pic" sz="quarter" idx="14"/>
          </p:nvPr>
        </p:nvSpPr>
        <p:spPr/>
      </p:sp>
      <p:sp>
        <p:nvSpPr>
          <p:cNvPr id="14" name="Picture Placeholder 13">
            <a:extLst>
              <a:ext uri="{FF2B5EF4-FFF2-40B4-BE49-F238E27FC236}">
                <a16:creationId xmlns:a16="http://schemas.microsoft.com/office/drawing/2014/main" id="{B70E85D0-C7A0-40EE-B73A-0AF528DB492B}"/>
              </a:ext>
            </a:extLst>
          </p:cNvPr>
          <p:cNvSpPr>
            <a:spLocks noGrp="1"/>
          </p:cNvSpPr>
          <p:nvPr>
            <p:ph type="pic" sz="quarter" idx="15"/>
          </p:nvPr>
        </p:nvSpPr>
        <p:spPr/>
      </p:sp>
      <p:sp>
        <p:nvSpPr>
          <p:cNvPr id="19" name="Picture Placeholder 18">
            <a:extLst>
              <a:ext uri="{FF2B5EF4-FFF2-40B4-BE49-F238E27FC236}">
                <a16:creationId xmlns:a16="http://schemas.microsoft.com/office/drawing/2014/main" id="{3E944FCD-C9CA-46F4-81F6-BD6D790235F7}"/>
              </a:ext>
            </a:extLst>
          </p:cNvPr>
          <p:cNvSpPr>
            <a:spLocks noGrp="1"/>
          </p:cNvSpPr>
          <p:nvPr>
            <p:ph type="pic" sz="quarter" idx="19"/>
          </p:nvPr>
        </p:nvSpPr>
        <p:spPr/>
      </p:sp>
      <p:sp>
        <p:nvSpPr>
          <p:cNvPr id="23" name="Picture Placeholder 22">
            <a:extLst>
              <a:ext uri="{FF2B5EF4-FFF2-40B4-BE49-F238E27FC236}">
                <a16:creationId xmlns:a16="http://schemas.microsoft.com/office/drawing/2014/main" id="{7476A599-5A88-4EB9-8C28-5C7AB16B2ADB}"/>
              </a:ext>
            </a:extLst>
          </p:cNvPr>
          <p:cNvSpPr>
            <a:spLocks noGrp="1"/>
          </p:cNvSpPr>
          <p:nvPr>
            <p:ph type="pic" sz="quarter" idx="20"/>
          </p:nvPr>
        </p:nvSpPr>
        <p:spPr/>
      </p:sp>
    </p:spTree>
    <p:extLst>
      <p:ext uri="{BB962C8B-B14F-4D97-AF65-F5344CB8AC3E}">
        <p14:creationId xmlns:p14="http://schemas.microsoft.com/office/powerpoint/2010/main" val="1905143056"/>
      </p:ext>
    </p:extLst>
  </p:cSld>
  <p:clrMapOvr>
    <a:masterClrMapping/>
  </p:clrMapOvr>
</p:sld>
</file>

<file path=ppt/slides/slide5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Date Placeholder 3">
            <a:extLst>
              <a:ext uri="{FF2B5EF4-FFF2-40B4-BE49-F238E27FC236}">
                <a16:creationId xmlns:a16="http://schemas.microsoft.com/office/drawing/2014/main" id="{03628AC7-33FB-49AB-B0BD-20E6D642558F}"/>
              </a:ext>
            </a:extLst>
          </p:cNvPr>
          <p:cNvSpPr>
            <a:spLocks noGrp="1"/>
          </p:cNvSpPr>
          <p:nvPr>
            <p:ph type="dt" sz="half" idx="10"/>
          </p:nvPr>
        </p:nvSpPr>
        <p:spPr/>
        <p:txBody>
          <a:bodyPr/>
          <a:lstStyle/>
          <a:p>
            <a:r>
              <a:rPr lang="en-US"/>
              <a:t>Ōkī</a:t>
            </a:r>
          </a:p>
        </p:txBody>
      </p:sp>
      <p:sp>
        <p:nvSpPr>
          <p:cNvPr id="5" name="Footer Placeholder 4">
            <a:extLst>
              <a:ext uri="{FF2B5EF4-FFF2-40B4-BE49-F238E27FC236}">
                <a16:creationId xmlns:a16="http://schemas.microsoft.com/office/drawing/2014/main" id="{0243C3DB-3C73-48A2-B508-46B4459BD2E9}"/>
              </a:ext>
            </a:extLst>
          </p:cNvPr>
          <p:cNvSpPr>
            <a:spLocks noGrp="1"/>
          </p:cNvSpPr>
          <p:nvPr>
            <p:ph type="ftr" sz="quarter" idx="11"/>
          </p:nvPr>
        </p:nvSpPr>
        <p:spPr/>
        <p:txBody>
          <a:bodyPr/>
          <a:lstStyle/>
          <a:p>
            <a:r>
              <a:rPr lang="en-US"/>
              <a:t>Free Multipurpose Presentation Template – Made with      by Showeet</a:t>
            </a:r>
            <a:endParaRPr lang="en-US" dirty="0"/>
          </a:p>
        </p:txBody>
      </p:sp>
      <p:sp>
        <p:nvSpPr>
          <p:cNvPr id="6" name="Title 5">
            <a:extLst>
              <a:ext uri="{FF2B5EF4-FFF2-40B4-BE49-F238E27FC236}">
                <a16:creationId xmlns:a16="http://schemas.microsoft.com/office/drawing/2014/main" id="{B5833F30-D1EC-4DB4-A0D5-176F393947CF}"/>
              </a:ext>
            </a:extLst>
          </p:cNvPr>
          <p:cNvSpPr>
            <a:spLocks noGrp="1"/>
          </p:cNvSpPr>
          <p:nvPr>
            <p:ph type="title"/>
          </p:nvPr>
        </p:nvSpPr>
        <p:spPr>
          <a:xfrm>
            <a:off x="7147560" y="278958"/>
            <a:ext cx="4206239" cy="840230"/>
          </a:xfrm>
        </p:spPr>
        <p:txBody>
          <a:bodyPr/>
          <a:lstStyle/>
          <a:p>
            <a:r>
              <a:rPr lang="en-US" dirty="0"/>
              <a:t>Your Team</a:t>
            </a:r>
          </a:p>
        </p:txBody>
      </p:sp>
      <p:sp>
        <p:nvSpPr>
          <p:cNvPr id="8" name="Text Placeholder 7">
            <a:extLst>
              <a:ext uri="{FF2B5EF4-FFF2-40B4-BE49-F238E27FC236}">
                <a16:creationId xmlns:a16="http://schemas.microsoft.com/office/drawing/2014/main" id="{0D444E12-D20A-4DBB-A999-33F2C09488D0}"/>
              </a:ext>
            </a:extLst>
          </p:cNvPr>
          <p:cNvSpPr>
            <a:spLocks noGrp="1"/>
          </p:cNvSpPr>
          <p:nvPr>
            <p:ph type="body" sz="quarter" idx="13"/>
          </p:nvPr>
        </p:nvSpPr>
        <p:spPr/>
        <p:txBody>
          <a:bodyPr/>
          <a:lstStyle/>
          <a:p>
            <a:r>
              <a:rPr lang="en-US" dirty="0"/>
              <a:t>3*3 People</a:t>
            </a:r>
          </a:p>
        </p:txBody>
      </p:sp>
      <p:sp>
        <p:nvSpPr>
          <p:cNvPr id="11" name="Text Placeholder 10">
            <a:extLst>
              <a:ext uri="{FF2B5EF4-FFF2-40B4-BE49-F238E27FC236}">
                <a16:creationId xmlns:a16="http://schemas.microsoft.com/office/drawing/2014/main" id="{D87857AA-1A33-455B-82C9-4C70B20B2112}"/>
              </a:ext>
            </a:extLst>
          </p:cNvPr>
          <p:cNvSpPr>
            <a:spLocks noGrp="1"/>
          </p:cNvSpPr>
          <p:nvPr>
            <p:ph type="body" sz="quarter" idx="17"/>
          </p:nvPr>
        </p:nvSpPr>
        <p:spPr/>
        <p:txBody>
          <a:bodyPr/>
          <a:lstStyle/>
          <a:p>
            <a:r>
              <a:rPr lang="en-US" dirty="0"/>
              <a:t>Jane</a:t>
            </a:r>
          </a:p>
        </p:txBody>
      </p:sp>
      <p:sp>
        <p:nvSpPr>
          <p:cNvPr id="12" name="Text Placeholder 11">
            <a:extLst>
              <a:ext uri="{FF2B5EF4-FFF2-40B4-BE49-F238E27FC236}">
                <a16:creationId xmlns:a16="http://schemas.microsoft.com/office/drawing/2014/main" id="{A2E76FF2-AF24-4EF7-B832-FCD74623CC74}"/>
              </a:ext>
            </a:extLst>
          </p:cNvPr>
          <p:cNvSpPr>
            <a:spLocks noGrp="1"/>
          </p:cNvSpPr>
          <p:nvPr>
            <p:ph type="body" sz="quarter" idx="18"/>
          </p:nvPr>
        </p:nvSpPr>
        <p:spPr/>
        <p:txBody>
          <a:bodyPr/>
          <a:lstStyle/>
          <a:p>
            <a:r>
              <a:rPr lang="en-US" dirty="0"/>
              <a:t>Joe</a:t>
            </a:r>
          </a:p>
        </p:txBody>
      </p:sp>
      <p:sp>
        <p:nvSpPr>
          <p:cNvPr id="15" name="Text Placeholder 14">
            <a:extLst>
              <a:ext uri="{FF2B5EF4-FFF2-40B4-BE49-F238E27FC236}">
                <a16:creationId xmlns:a16="http://schemas.microsoft.com/office/drawing/2014/main" id="{D86D86F6-CBEB-41CD-8669-106A288CC87D}"/>
              </a:ext>
            </a:extLst>
          </p:cNvPr>
          <p:cNvSpPr>
            <a:spLocks noGrp="1"/>
          </p:cNvSpPr>
          <p:nvPr>
            <p:ph type="body" sz="quarter" idx="21"/>
          </p:nvPr>
        </p:nvSpPr>
        <p:spPr/>
        <p:txBody>
          <a:bodyPr/>
          <a:lstStyle/>
          <a:p>
            <a:r>
              <a:rPr lang="en-US" dirty="0"/>
              <a:t>Verna</a:t>
            </a:r>
          </a:p>
        </p:txBody>
      </p:sp>
      <p:sp>
        <p:nvSpPr>
          <p:cNvPr id="16" name="Text Placeholder 15">
            <a:extLst>
              <a:ext uri="{FF2B5EF4-FFF2-40B4-BE49-F238E27FC236}">
                <a16:creationId xmlns:a16="http://schemas.microsoft.com/office/drawing/2014/main" id="{9B150EE8-2689-430C-82C4-6CC2CE9DA91C}"/>
              </a:ext>
            </a:extLst>
          </p:cNvPr>
          <p:cNvSpPr>
            <a:spLocks noGrp="1"/>
          </p:cNvSpPr>
          <p:nvPr>
            <p:ph type="body" sz="quarter" idx="22"/>
          </p:nvPr>
        </p:nvSpPr>
        <p:spPr/>
        <p:txBody>
          <a:bodyPr/>
          <a:lstStyle/>
          <a:p>
            <a:r>
              <a:rPr lang="en-US" dirty="0"/>
              <a:t>Mike</a:t>
            </a:r>
          </a:p>
        </p:txBody>
      </p:sp>
      <p:sp>
        <p:nvSpPr>
          <p:cNvPr id="7" name="Content Placeholder 6">
            <a:extLst>
              <a:ext uri="{FF2B5EF4-FFF2-40B4-BE49-F238E27FC236}">
                <a16:creationId xmlns:a16="http://schemas.microsoft.com/office/drawing/2014/main" id="{D25F6116-87CE-4D66-85BE-4FC7BD18A81F}"/>
              </a:ext>
            </a:extLst>
          </p:cNvPr>
          <p:cNvSpPr>
            <a:spLocks noGrp="1"/>
          </p:cNvSpPr>
          <p:nvPr>
            <p:ph sz="half" idx="2"/>
          </p:nvPr>
        </p:nvSpPr>
        <p:spPr/>
        <p:txBody>
          <a:bodyPr>
            <a:noAutofit/>
          </a:bodyPr>
          <a:lstStyle/>
          <a:p>
            <a:pPr>
              <a:spcAft>
                <a:spcPts val="2400"/>
              </a:spcAft>
            </a:pPr>
            <a:r>
              <a:rPr lang="en-US" noProof="1"/>
              <a:t>Usu mundi erroribus percipitur ex, cum an oratio omnesque ullamcorper.</a:t>
            </a:r>
          </a:p>
          <a:p>
            <a:pPr>
              <a:spcAft>
                <a:spcPts val="2400"/>
              </a:spcAft>
            </a:pPr>
            <a:r>
              <a:rPr lang="en-US" noProof="1"/>
              <a:t>Munere prompta accumsan ea vim, gloriatur democritum. Sea quidam virtute, tractatos.</a:t>
            </a:r>
          </a:p>
        </p:txBody>
      </p:sp>
      <p:sp>
        <p:nvSpPr>
          <p:cNvPr id="21" name="Text Placeholder 20">
            <a:extLst>
              <a:ext uri="{FF2B5EF4-FFF2-40B4-BE49-F238E27FC236}">
                <a16:creationId xmlns:a16="http://schemas.microsoft.com/office/drawing/2014/main" id="{75990527-1396-4F06-977C-FF362D5EE763}"/>
              </a:ext>
            </a:extLst>
          </p:cNvPr>
          <p:cNvSpPr>
            <a:spLocks noGrp="1"/>
          </p:cNvSpPr>
          <p:nvPr>
            <p:ph type="body" sz="quarter" idx="25"/>
          </p:nvPr>
        </p:nvSpPr>
        <p:spPr/>
        <p:txBody>
          <a:bodyPr/>
          <a:lstStyle/>
          <a:p>
            <a:r>
              <a:rPr lang="en-US" dirty="0"/>
              <a:t>Stan</a:t>
            </a:r>
          </a:p>
        </p:txBody>
      </p:sp>
      <p:sp>
        <p:nvSpPr>
          <p:cNvPr id="22" name="Text Placeholder 21">
            <a:extLst>
              <a:ext uri="{FF2B5EF4-FFF2-40B4-BE49-F238E27FC236}">
                <a16:creationId xmlns:a16="http://schemas.microsoft.com/office/drawing/2014/main" id="{E788B60F-656F-4BE0-8AC4-9310250F7639}"/>
              </a:ext>
            </a:extLst>
          </p:cNvPr>
          <p:cNvSpPr>
            <a:spLocks noGrp="1"/>
          </p:cNvSpPr>
          <p:nvPr>
            <p:ph type="body" sz="quarter" idx="26"/>
          </p:nvPr>
        </p:nvSpPr>
        <p:spPr/>
        <p:txBody>
          <a:bodyPr/>
          <a:lstStyle/>
          <a:p>
            <a:r>
              <a:rPr lang="en-US" dirty="0"/>
              <a:t>Lucy</a:t>
            </a:r>
          </a:p>
        </p:txBody>
      </p:sp>
      <p:sp>
        <p:nvSpPr>
          <p:cNvPr id="24" name="Text Placeholder 23">
            <a:extLst>
              <a:ext uri="{FF2B5EF4-FFF2-40B4-BE49-F238E27FC236}">
                <a16:creationId xmlns:a16="http://schemas.microsoft.com/office/drawing/2014/main" id="{93AB5133-4DC8-4DA8-8CEC-CCB61A2E4B6D}"/>
              </a:ext>
            </a:extLst>
          </p:cNvPr>
          <p:cNvSpPr>
            <a:spLocks noGrp="1"/>
          </p:cNvSpPr>
          <p:nvPr>
            <p:ph type="body" sz="quarter" idx="28"/>
          </p:nvPr>
        </p:nvSpPr>
        <p:spPr/>
        <p:txBody>
          <a:bodyPr/>
          <a:lstStyle/>
          <a:p>
            <a:r>
              <a:rPr lang="en-US" dirty="0"/>
              <a:t>Dan</a:t>
            </a:r>
          </a:p>
        </p:txBody>
      </p:sp>
      <p:sp>
        <p:nvSpPr>
          <p:cNvPr id="26" name="Text Placeholder 25">
            <a:extLst>
              <a:ext uri="{FF2B5EF4-FFF2-40B4-BE49-F238E27FC236}">
                <a16:creationId xmlns:a16="http://schemas.microsoft.com/office/drawing/2014/main" id="{1767C843-2C87-4E65-BEBA-EEA53273E5BE}"/>
              </a:ext>
            </a:extLst>
          </p:cNvPr>
          <p:cNvSpPr>
            <a:spLocks noGrp="1"/>
          </p:cNvSpPr>
          <p:nvPr>
            <p:ph type="body" sz="quarter" idx="30"/>
          </p:nvPr>
        </p:nvSpPr>
        <p:spPr/>
        <p:txBody>
          <a:bodyPr/>
          <a:lstStyle/>
          <a:p>
            <a:r>
              <a:rPr lang="en-US" dirty="0"/>
              <a:t>Mila</a:t>
            </a:r>
          </a:p>
        </p:txBody>
      </p:sp>
      <p:sp>
        <p:nvSpPr>
          <p:cNvPr id="28" name="Text Placeholder 27">
            <a:extLst>
              <a:ext uri="{FF2B5EF4-FFF2-40B4-BE49-F238E27FC236}">
                <a16:creationId xmlns:a16="http://schemas.microsoft.com/office/drawing/2014/main" id="{7F8FA8BB-3CDF-4A9B-9C54-C375CF895C4C}"/>
              </a:ext>
            </a:extLst>
          </p:cNvPr>
          <p:cNvSpPr>
            <a:spLocks noGrp="1"/>
          </p:cNvSpPr>
          <p:nvPr>
            <p:ph type="body" sz="quarter" idx="32"/>
          </p:nvPr>
        </p:nvSpPr>
        <p:spPr/>
        <p:txBody>
          <a:bodyPr/>
          <a:lstStyle/>
          <a:p>
            <a:r>
              <a:rPr lang="en-US" dirty="0"/>
              <a:t>Vince</a:t>
            </a:r>
          </a:p>
        </p:txBody>
      </p:sp>
      <p:sp>
        <p:nvSpPr>
          <p:cNvPr id="2" name="Slide Number Placeholder 1">
            <a:extLst>
              <a:ext uri="{FF2B5EF4-FFF2-40B4-BE49-F238E27FC236}">
                <a16:creationId xmlns:a16="http://schemas.microsoft.com/office/drawing/2014/main" id="{20B7EDA4-7198-4B91-B3C9-AC078E37EA6F}"/>
              </a:ext>
            </a:extLst>
          </p:cNvPr>
          <p:cNvSpPr>
            <a:spLocks noGrp="1"/>
          </p:cNvSpPr>
          <p:nvPr>
            <p:ph type="sldNum" sz="quarter" idx="12"/>
          </p:nvPr>
        </p:nvSpPr>
        <p:spPr/>
        <p:txBody>
          <a:bodyPr/>
          <a:lstStyle/>
          <a:p>
            <a:fld id="{5F0F63B7-4FB4-4E2A-B819-D713A3D928AD}" type="slidenum">
              <a:rPr lang="en-US" smtClean="0"/>
              <a:pPr/>
              <a:t>59</a:t>
            </a:fld>
            <a:endParaRPr lang="en-US"/>
          </a:p>
        </p:txBody>
      </p:sp>
      <p:sp>
        <p:nvSpPr>
          <p:cNvPr id="9" name="Picture Placeholder 8">
            <a:extLst>
              <a:ext uri="{FF2B5EF4-FFF2-40B4-BE49-F238E27FC236}">
                <a16:creationId xmlns:a16="http://schemas.microsoft.com/office/drawing/2014/main" id="{4A1012B6-AABB-4096-9C05-316054E7EA5C}"/>
              </a:ext>
            </a:extLst>
          </p:cNvPr>
          <p:cNvSpPr>
            <a:spLocks noGrp="1"/>
          </p:cNvSpPr>
          <p:nvPr>
            <p:ph type="pic" sz="quarter" idx="23"/>
          </p:nvPr>
        </p:nvSpPr>
        <p:spPr/>
      </p:sp>
      <p:sp>
        <p:nvSpPr>
          <p:cNvPr id="17" name="Picture Placeholder 16">
            <a:extLst>
              <a:ext uri="{FF2B5EF4-FFF2-40B4-BE49-F238E27FC236}">
                <a16:creationId xmlns:a16="http://schemas.microsoft.com/office/drawing/2014/main" id="{ADC1A751-A072-4C7C-8340-9193C64E6E06}"/>
              </a:ext>
            </a:extLst>
          </p:cNvPr>
          <p:cNvSpPr>
            <a:spLocks noGrp="1"/>
          </p:cNvSpPr>
          <p:nvPr>
            <p:ph type="pic" sz="quarter" idx="24"/>
          </p:nvPr>
        </p:nvSpPr>
        <p:spPr/>
      </p:sp>
      <p:sp>
        <p:nvSpPr>
          <p:cNvPr id="19" name="Picture Placeholder 18">
            <a:extLst>
              <a:ext uri="{FF2B5EF4-FFF2-40B4-BE49-F238E27FC236}">
                <a16:creationId xmlns:a16="http://schemas.microsoft.com/office/drawing/2014/main" id="{E1AA9660-F0D7-49D0-AF7B-07D388929B3B}"/>
              </a:ext>
            </a:extLst>
          </p:cNvPr>
          <p:cNvSpPr>
            <a:spLocks noGrp="1"/>
          </p:cNvSpPr>
          <p:nvPr>
            <p:ph type="pic" sz="quarter" idx="31"/>
          </p:nvPr>
        </p:nvSpPr>
        <p:spPr/>
      </p:sp>
      <p:sp>
        <p:nvSpPr>
          <p:cNvPr id="23" name="Picture Placeholder 22">
            <a:extLst>
              <a:ext uri="{FF2B5EF4-FFF2-40B4-BE49-F238E27FC236}">
                <a16:creationId xmlns:a16="http://schemas.microsoft.com/office/drawing/2014/main" id="{F9C36734-462A-4B0E-853E-EFC448BDA6E3}"/>
              </a:ext>
            </a:extLst>
          </p:cNvPr>
          <p:cNvSpPr>
            <a:spLocks noGrp="1"/>
          </p:cNvSpPr>
          <p:nvPr>
            <p:ph type="pic" sz="quarter" idx="14"/>
          </p:nvPr>
        </p:nvSpPr>
        <p:spPr/>
      </p:sp>
      <p:sp>
        <p:nvSpPr>
          <p:cNvPr id="27" name="Picture Placeholder 26">
            <a:extLst>
              <a:ext uri="{FF2B5EF4-FFF2-40B4-BE49-F238E27FC236}">
                <a16:creationId xmlns:a16="http://schemas.microsoft.com/office/drawing/2014/main" id="{C3E7E80B-2FD2-44F1-895A-9F6C070A09B1}"/>
              </a:ext>
            </a:extLst>
          </p:cNvPr>
          <p:cNvSpPr>
            <a:spLocks noGrp="1"/>
          </p:cNvSpPr>
          <p:nvPr>
            <p:ph type="pic" sz="quarter" idx="15"/>
          </p:nvPr>
        </p:nvSpPr>
        <p:spPr/>
      </p:sp>
      <p:sp>
        <p:nvSpPr>
          <p:cNvPr id="31" name="Picture Placeholder 30">
            <a:extLst>
              <a:ext uri="{FF2B5EF4-FFF2-40B4-BE49-F238E27FC236}">
                <a16:creationId xmlns:a16="http://schemas.microsoft.com/office/drawing/2014/main" id="{639DD009-4182-49C6-87C6-48111FFEE47F}"/>
              </a:ext>
            </a:extLst>
          </p:cNvPr>
          <p:cNvSpPr>
            <a:spLocks noGrp="1"/>
          </p:cNvSpPr>
          <p:nvPr>
            <p:ph type="pic" sz="quarter" idx="27"/>
          </p:nvPr>
        </p:nvSpPr>
        <p:spPr/>
      </p:sp>
      <p:sp>
        <p:nvSpPr>
          <p:cNvPr id="35" name="Picture Placeholder 34">
            <a:extLst>
              <a:ext uri="{FF2B5EF4-FFF2-40B4-BE49-F238E27FC236}">
                <a16:creationId xmlns:a16="http://schemas.microsoft.com/office/drawing/2014/main" id="{7AE6863B-EC0A-4F0A-9154-F38F8ABA6438}"/>
              </a:ext>
            </a:extLst>
          </p:cNvPr>
          <p:cNvSpPr>
            <a:spLocks noGrp="1"/>
          </p:cNvSpPr>
          <p:nvPr>
            <p:ph type="pic" sz="quarter" idx="19"/>
          </p:nvPr>
        </p:nvSpPr>
        <p:spPr/>
      </p:sp>
      <p:sp>
        <p:nvSpPr>
          <p:cNvPr id="39" name="Picture Placeholder 38">
            <a:extLst>
              <a:ext uri="{FF2B5EF4-FFF2-40B4-BE49-F238E27FC236}">
                <a16:creationId xmlns:a16="http://schemas.microsoft.com/office/drawing/2014/main" id="{4D36FA18-D4CF-4498-BF58-625E8EB582B4}"/>
              </a:ext>
            </a:extLst>
          </p:cNvPr>
          <p:cNvSpPr>
            <a:spLocks noGrp="1"/>
          </p:cNvSpPr>
          <p:nvPr>
            <p:ph type="pic" sz="quarter" idx="20"/>
          </p:nvPr>
        </p:nvSpPr>
        <p:spPr/>
      </p:sp>
      <p:sp>
        <p:nvSpPr>
          <p:cNvPr id="43" name="Picture Placeholder 42">
            <a:extLst>
              <a:ext uri="{FF2B5EF4-FFF2-40B4-BE49-F238E27FC236}">
                <a16:creationId xmlns:a16="http://schemas.microsoft.com/office/drawing/2014/main" id="{44DA263F-886F-4C8A-BAE6-53B6E1FBB688}"/>
              </a:ext>
            </a:extLst>
          </p:cNvPr>
          <p:cNvSpPr>
            <a:spLocks noGrp="1"/>
          </p:cNvSpPr>
          <p:nvPr>
            <p:ph type="pic" sz="quarter" idx="29"/>
          </p:nvPr>
        </p:nvSpPr>
        <p:spPr/>
      </p:sp>
    </p:spTree>
    <p:extLst>
      <p:ext uri="{BB962C8B-B14F-4D97-AF65-F5344CB8AC3E}">
        <p14:creationId xmlns:p14="http://schemas.microsoft.com/office/powerpoint/2010/main" val="2355532179"/>
      </p:ext>
    </p:extLst>
  </p:cSld>
  <p:clrMapOvr>
    <a:masterClrMapping/>
  </p:clrMapOvr>
</p:sld>
</file>

<file path=ppt/slides/slide6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Date Placeholder 3">
            <a:extLst>
              <a:ext uri="{FF2B5EF4-FFF2-40B4-BE49-F238E27FC236}">
                <a16:creationId xmlns:a16="http://schemas.microsoft.com/office/drawing/2014/main" id="{03628AC7-33FB-49AB-B0BD-20E6D642558F}"/>
              </a:ext>
            </a:extLst>
          </p:cNvPr>
          <p:cNvSpPr>
            <a:spLocks noGrp="1"/>
          </p:cNvSpPr>
          <p:nvPr>
            <p:ph type="dt" sz="half" idx="10"/>
          </p:nvPr>
        </p:nvSpPr>
        <p:spPr/>
        <p:txBody>
          <a:bodyPr/>
          <a:lstStyle/>
          <a:p>
            <a:r>
              <a:rPr lang="en-US"/>
              <a:t>Ōkī</a:t>
            </a:r>
          </a:p>
        </p:txBody>
      </p:sp>
      <p:sp>
        <p:nvSpPr>
          <p:cNvPr id="5" name="Footer Placeholder 4">
            <a:extLst>
              <a:ext uri="{FF2B5EF4-FFF2-40B4-BE49-F238E27FC236}">
                <a16:creationId xmlns:a16="http://schemas.microsoft.com/office/drawing/2014/main" id="{0243C3DB-3C73-48A2-B508-46B4459BD2E9}"/>
              </a:ext>
            </a:extLst>
          </p:cNvPr>
          <p:cNvSpPr>
            <a:spLocks noGrp="1"/>
          </p:cNvSpPr>
          <p:nvPr>
            <p:ph type="ftr" sz="quarter" idx="11"/>
          </p:nvPr>
        </p:nvSpPr>
        <p:spPr/>
        <p:txBody>
          <a:bodyPr/>
          <a:lstStyle/>
          <a:p>
            <a:r>
              <a:rPr lang="en-US"/>
              <a:t>Free Multipurpose Presentation Template – Made with      by Showeet</a:t>
            </a:r>
            <a:endParaRPr lang="en-US" dirty="0"/>
          </a:p>
        </p:txBody>
      </p:sp>
      <p:sp>
        <p:nvSpPr>
          <p:cNvPr id="6" name="Title 5">
            <a:extLst>
              <a:ext uri="{FF2B5EF4-FFF2-40B4-BE49-F238E27FC236}">
                <a16:creationId xmlns:a16="http://schemas.microsoft.com/office/drawing/2014/main" id="{B5833F30-D1EC-4DB4-A0D5-176F393947CF}"/>
              </a:ext>
            </a:extLst>
          </p:cNvPr>
          <p:cNvSpPr>
            <a:spLocks noGrp="1"/>
          </p:cNvSpPr>
          <p:nvPr>
            <p:ph type="title"/>
          </p:nvPr>
        </p:nvSpPr>
        <p:spPr/>
        <p:txBody>
          <a:bodyPr/>
          <a:lstStyle/>
          <a:p>
            <a:r>
              <a:rPr lang="en-US" dirty="0"/>
              <a:t>Introduce Your Team</a:t>
            </a:r>
          </a:p>
        </p:txBody>
      </p:sp>
      <p:sp>
        <p:nvSpPr>
          <p:cNvPr id="8" name="Text Placeholder 7">
            <a:extLst>
              <a:ext uri="{FF2B5EF4-FFF2-40B4-BE49-F238E27FC236}">
                <a16:creationId xmlns:a16="http://schemas.microsoft.com/office/drawing/2014/main" id="{0D444E12-D20A-4DBB-A999-33F2C09488D0}"/>
              </a:ext>
            </a:extLst>
          </p:cNvPr>
          <p:cNvSpPr>
            <a:spLocks noGrp="1"/>
          </p:cNvSpPr>
          <p:nvPr>
            <p:ph type="body" sz="quarter" idx="13"/>
          </p:nvPr>
        </p:nvSpPr>
        <p:spPr/>
        <p:txBody>
          <a:bodyPr/>
          <a:lstStyle/>
          <a:p>
            <a:r>
              <a:rPr lang="en-US" dirty="0"/>
              <a:t>4 People</a:t>
            </a:r>
          </a:p>
        </p:txBody>
      </p:sp>
      <p:sp>
        <p:nvSpPr>
          <p:cNvPr id="11" name="Text Placeholder 10">
            <a:extLst>
              <a:ext uri="{FF2B5EF4-FFF2-40B4-BE49-F238E27FC236}">
                <a16:creationId xmlns:a16="http://schemas.microsoft.com/office/drawing/2014/main" id="{D87857AA-1A33-455B-82C9-4C70B20B2112}"/>
              </a:ext>
            </a:extLst>
          </p:cNvPr>
          <p:cNvSpPr>
            <a:spLocks noGrp="1"/>
          </p:cNvSpPr>
          <p:nvPr>
            <p:ph type="body" sz="quarter" idx="18"/>
          </p:nvPr>
        </p:nvSpPr>
        <p:spPr/>
        <p:txBody>
          <a:bodyPr/>
          <a:lstStyle/>
          <a:p>
            <a:r>
              <a:rPr lang="en-US" dirty="0"/>
              <a:t>John</a:t>
            </a:r>
          </a:p>
        </p:txBody>
      </p:sp>
      <p:sp>
        <p:nvSpPr>
          <p:cNvPr id="23" name="Text Placeholder 22">
            <a:extLst>
              <a:ext uri="{FF2B5EF4-FFF2-40B4-BE49-F238E27FC236}">
                <a16:creationId xmlns:a16="http://schemas.microsoft.com/office/drawing/2014/main" id="{3B17B1AB-10B0-43CD-B2E7-BD5E110FAECC}"/>
              </a:ext>
            </a:extLst>
          </p:cNvPr>
          <p:cNvSpPr>
            <a:spLocks noGrp="1"/>
          </p:cNvSpPr>
          <p:nvPr>
            <p:ph type="body" sz="quarter" idx="19"/>
          </p:nvPr>
        </p:nvSpPr>
        <p:spPr/>
        <p:txBody>
          <a:bodyPr>
            <a:noAutofit/>
          </a:bodyPr>
          <a:lstStyle/>
          <a:p>
            <a:r>
              <a:rPr lang="en-US" noProof="1"/>
              <a:t>Munere prompta accumsan ea vim, gloriatur democritum.</a:t>
            </a:r>
          </a:p>
          <a:p>
            <a:r>
              <a:rPr lang="en-US" noProof="1"/>
              <a:t>Sea amn quidam virtute, tractatos expetenda eum.</a:t>
            </a:r>
          </a:p>
        </p:txBody>
      </p:sp>
      <p:sp>
        <p:nvSpPr>
          <p:cNvPr id="15" name="Text Placeholder 14">
            <a:extLst>
              <a:ext uri="{FF2B5EF4-FFF2-40B4-BE49-F238E27FC236}">
                <a16:creationId xmlns:a16="http://schemas.microsoft.com/office/drawing/2014/main" id="{D86D86F6-CBEB-41CD-8669-106A288CC87D}"/>
              </a:ext>
            </a:extLst>
          </p:cNvPr>
          <p:cNvSpPr>
            <a:spLocks noGrp="1"/>
          </p:cNvSpPr>
          <p:nvPr>
            <p:ph type="body" sz="quarter" idx="21"/>
          </p:nvPr>
        </p:nvSpPr>
        <p:spPr/>
        <p:txBody>
          <a:bodyPr>
            <a:normAutofit/>
          </a:bodyPr>
          <a:lstStyle/>
          <a:p>
            <a:r>
              <a:rPr lang="en-US" dirty="0"/>
              <a:t>Stan</a:t>
            </a:r>
          </a:p>
        </p:txBody>
      </p:sp>
      <p:sp>
        <p:nvSpPr>
          <p:cNvPr id="25" name="Text Placeholder 24">
            <a:extLst>
              <a:ext uri="{FF2B5EF4-FFF2-40B4-BE49-F238E27FC236}">
                <a16:creationId xmlns:a16="http://schemas.microsoft.com/office/drawing/2014/main" id="{7762C94E-6718-429E-AFDE-44BB49D2AAB1}"/>
              </a:ext>
            </a:extLst>
          </p:cNvPr>
          <p:cNvSpPr>
            <a:spLocks noGrp="1"/>
          </p:cNvSpPr>
          <p:nvPr>
            <p:ph type="body" sz="quarter" idx="22"/>
          </p:nvPr>
        </p:nvSpPr>
        <p:spPr/>
        <p:txBody>
          <a:bodyPr>
            <a:normAutofit/>
          </a:bodyPr>
          <a:lstStyle/>
          <a:p>
            <a:r>
              <a:rPr lang="en-US" noProof="1"/>
              <a:t>Munere prompta accumsan ea vim, gloriatur democritum.</a:t>
            </a:r>
          </a:p>
          <a:p>
            <a:r>
              <a:rPr lang="en-US" noProof="1"/>
              <a:t>Sea amn quidam virtute, tractatos expetenda eum.</a:t>
            </a:r>
          </a:p>
        </p:txBody>
      </p:sp>
      <p:sp>
        <p:nvSpPr>
          <p:cNvPr id="27" name="Text Placeholder 26">
            <a:extLst>
              <a:ext uri="{FF2B5EF4-FFF2-40B4-BE49-F238E27FC236}">
                <a16:creationId xmlns:a16="http://schemas.microsoft.com/office/drawing/2014/main" id="{E86361A7-C0E8-4818-B0F2-90CD852A2825}"/>
              </a:ext>
            </a:extLst>
          </p:cNvPr>
          <p:cNvSpPr>
            <a:spLocks noGrp="1"/>
          </p:cNvSpPr>
          <p:nvPr>
            <p:ph type="body" sz="quarter" idx="24"/>
          </p:nvPr>
        </p:nvSpPr>
        <p:spPr/>
        <p:txBody>
          <a:bodyPr/>
          <a:lstStyle/>
          <a:p>
            <a:r>
              <a:rPr lang="en-US" dirty="0"/>
              <a:t>Jane</a:t>
            </a:r>
          </a:p>
        </p:txBody>
      </p:sp>
      <p:sp>
        <p:nvSpPr>
          <p:cNvPr id="18" name="Text Placeholder 17">
            <a:extLst>
              <a:ext uri="{FF2B5EF4-FFF2-40B4-BE49-F238E27FC236}">
                <a16:creationId xmlns:a16="http://schemas.microsoft.com/office/drawing/2014/main" id="{1C930F5F-2B10-4A5E-9FCD-D9F517A8BE3A}"/>
              </a:ext>
            </a:extLst>
          </p:cNvPr>
          <p:cNvSpPr>
            <a:spLocks noGrp="1"/>
          </p:cNvSpPr>
          <p:nvPr>
            <p:ph type="body" sz="quarter" idx="25"/>
          </p:nvPr>
        </p:nvSpPr>
        <p:spPr/>
        <p:txBody>
          <a:bodyPr/>
          <a:lstStyle/>
          <a:p>
            <a:r>
              <a:rPr lang="en-US" noProof="1"/>
              <a:t>Munere prompta accumsan ea vim, gloriatur democritum.</a:t>
            </a:r>
          </a:p>
          <a:p>
            <a:r>
              <a:rPr lang="en-US" noProof="1"/>
              <a:t>Sea amn quidam virtute, tractatos expetenda eum.</a:t>
            </a:r>
          </a:p>
        </p:txBody>
      </p:sp>
      <p:sp>
        <p:nvSpPr>
          <p:cNvPr id="20" name="Text Placeholder 19">
            <a:extLst>
              <a:ext uri="{FF2B5EF4-FFF2-40B4-BE49-F238E27FC236}">
                <a16:creationId xmlns:a16="http://schemas.microsoft.com/office/drawing/2014/main" id="{A17C2E12-9C46-49DC-B7BB-387E14B020C1}"/>
              </a:ext>
            </a:extLst>
          </p:cNvPr>
          <p:cNvSpPr>
            <a:spLocks noGrp="1"/>
          </p:cNvSpPr>
          <p:nvPr>
            <p:ph type="body" sz="quarter" idx="27"/>
          </p:nvPr>
        </p:nvSpPr>
        <p:spPr/>
        <p:txBody>
          <a:bodyPr/>
          <a:lstStyle/>
          <a:p>
            <a:r>
              <a:rPr lang="en-US" dirty="0"/>
              <a:t>Mike</a:t>
            </a:r>
          </a:p>
        </p:txBody>
      </p:sp>
      <p:sp>
        <p:nvSpPr>
          <p:cNvPr id="21" name="Text Placeholder 20">
            <a:extLst>
              <a:ext uri="{FF2B5EF4-FFF2-40B4-BE49-F238E27FC236}">
                <a16:creationId xmlns:a16="http://schemas.microsoft.com/office/drawing/2014/main" id="{09642727-0967-45DC-AAFA-25111DDD3C32}"/>
              </a:ext>
            </a:extLst>
          </p:cNvPr>
          <p:cNvSpPr>
            <a:spLocks noGrp="1"/>
          </p:cNvSpPr>
          <p:nvPr>
            <p:ph type="body" sz="quarter" idx="28"/>
          </p:nvPr>
        </p:nvSpPr>
        <p:spPr/>
        <p:txBody>
          <a:bodyPr/>
          <a:lstStyle/>
          <a:p>
            <a:r>
              <a:rPr lang="en-US" noProof="1"/>
              <a:t>Munere prompta accumsan ea vim, gloriatur democritum.</a:t>
            </a:r>
          </a:p>
          <a:p>
            <a:r>
              <a:rPr lang="en-US" noProof="1"/>
              <a:t>Sea amn quidam virtute, tractatos expetenda eum.</a:t>
            </a:r>
          </a:p>
        </p:txBody>
      </p:sp>
      <p:sp>
        <p:nvSpPr>
          <p:cNvPr id="2" name="Slide Number Placeholder 1">
            <a:extLst>
              <a:ext uri="{FF2B5EF4-FFF2-40B4-BE49-F238E27FC236}">
                <a16:creationId xmlns:a16="http://schemas.microsoft.com/office/drawing/2014/main" id="{39AF9B0D-ABE7-45CD-9AB8-343EF8039B0D}"/>
              </a:ext>
            </a:extLst>
          </p:cNvPr>
          <p:cNvSpPr>
            <a:spLocks noGrp="1"/>
          </p:cNvSpPr>
          <p:nvPr>
            <p:ph type="sldNum" sz="quarter" idx="12"/>
          </p:nvPr>
        </p:nvSpPr>
        <p:spPr/>
        <p:txBody>
          <a:bodyPr/>
          <a:lstStyle/>
          <a:p>
            <a:fld id="{5F0F63B7-4FB4-4E2A-B819-D713A3D928AD}" type="slidenum">
              <a:rPr lang="en-US" smtClean="0"/>
              <a:pPr/>
              <a:t>60</a:t>
            </a:fld>
            <a:endParaRPr lang="en-US"/>
          </a:p>
        </p:txBody>
      </p:sp>
      <p:sp>
        <p:nvSpPr>
          <p:cNvPr id="7" name="Picture Placeholder 6">
            <a:extLst>
              <a:ext uri="{FF2B5EF4-FFF2-40B4-BE49-F238E27FC236}">
                <a16:creationId xmlns:a16="http://schemas.microsoft.com/office/drawing/2014/main" id="{EF6C5E1C-D49C-4D79-884A-2FD22C9EE3D3}"/>
              </a:ext>
            </a:extLst>
          </p:cNvPr>
          <p:cNvSpPr>
            <a:spLocks noGrp="1"/>
          </p:cNvSpPr>
          <p:nvPr>
            <p:ph type="pic" sz="quarter" idx="14"/>
          </p:nvPr>
        </p:nvSpPr>
        <p:spPr/>
      </p:sp>
      <p:sp>
        <p:nvSpPr>
          <p:cNvPr id="13" name="Picture Placeholder 12">
            <a:extLst>
              <a:ext uri="{FF2B5EF4-FFF2-40B4-BE49-F238E27FC236}">
                <a16:creationId xmlns:a16="http://schemas.microsoft.com/office/drawing/2014/main" id="{18576CD9-36D8-47D1-BFBF-44E1B88832CC}"/>
              </a:ext>
            </a:extLst>
          </p:cNvPr>
          <p:cNvSpPr>
            <a:spLocks noGrp="1"/>
          </p:cNvSpPr>
          <p:nvPr>
            <p:ph type="pic" sz="quarter" idx="20"/>
          </p:nvPr>
        </p:nvSpPr>
        <p:spPr/>
      </p:sp>
      <p:sp>
        <p:nvSpPr>
          <p:cNvPr id="19" name="Picture Placeholder 18">
            <a:extLst>
              <a:ext uri="{FF2B5EF4-FFF2-40B4-BE49-F238E27FC236}">
                <a16:creationId xmlns:a16="http://schemas.microsoft.com/office/drawing/2014/main" id="{6F0DF065-15C4-4063-8CD5-79A239B9A1B0}"/>
              </a:ext>
            </a:extLst>
          </p:cNvPr>
          <p:cNvSpPr>
            <a:spLocks noGrp="1"/>
          </p:cNvSpPr>
          <p:nvPr>
            <p:ph type="pic" sz="quarter" idx="23"/>
          </p:nvPr>
        </p:nvSpPr>
        <p:spPr/>
      </p:sp>
      <p:sp>
        <p:nvSpPr>
          <p:cNvPr id="24" name="Picture Placeholder 23">
            <a:extLst>
              <a:ext uri="{FF2B5EF4-FFF2-40B4-BE49-F238E27FC236}">
                <a16:creationId xmlns:a16="http://schemas.microsoft.com/office/drawing/2014/main" id="{61C07C9C-9948-4E55-A70F-053F72F3F285}"/>
              </a:ext>
            </a:extLst>
          </p:cNvPr>
          <p:cNvSpPr>
            <a:spLocks noGrp="1"/>
          </p:cNvSpPr>
          <p:nvPr>
            <p:ph type="pic" sz="quarter" idx="26"/>
          </p:nvPr>
        </p:nvSpPr>
        <p:spPr/>
      </p:sp>
    </p:spTree>
    <p:extLst>
      <p:ext uri="{BB962C8B-B14F-4D97-AF65-F5344CB8AC3E}">
        <p14:creationId xmlns:p14="http://schemas.microsoft.com/office/powerpoint/2010/main" val="2512938035"/>
      </p:ext>
    </p:extLst>
  </p:cSld>
  <p:clrMapOvr>
    <a:masterClrMapping/>
  </p:clrMapOvr>
</p:sld>
</file>

<file path=ppt/slides/slide6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Date Placeholder 3">
            <a:extLst>
              <a:ext uri="{FF2B5EF4-FFF2-40B4-BE49-F238E27FC236}">
                <a16:creationId xmlns:a16="http://schemas.microsoft.com/office/drawing/2014/main" id="{03628AC7-33FB-49AB-B0BD-20E6D642558F}"/>
              </a:ext>
            </a:extLst>
          </p:cNvPr>
          <p:cNvSpPr>
            <a:spLocks noGrp="1"/>
          </p:cNvSpPr>
          <p:nvPr>
            <p:ph type="dt" sz="half" idx="10"/>
          </p:nvPr>
        </p:nvSpPr>
        <p:spPr/>
        <p:txBody>
          <a:bodyPr/>
          <a:lstStyle/>
          <a:p>
            <a:r>
              <a:rPr lang="en-US"/>
              <a:t>Ōkī</a:t>
            </a:r>
          </a:p>
        </p:txBody>
      </p:sp>
      <p:sp>
        <p:nvSpPr>
          <p:cNvPr id="5" name="Footer Placeholder 4">
            <a:extLst>
              <a:ext uri="{FF2B5EF4-FFF2-40B4-BE49-F238E27FC236}">
                <a16:creationId xmlns:a16="http://schemas.microsoft.com/office/drawing/2014/main" id="{0243C3DB-3C73-48A2-B508-46B4459BD2E9}"/>
              </a:ext>
            </a:extLst>
          </p:cNvPr>
          <p:cNvSpPr>
            <a:spLocks noGrp="1"/>
          </p:cNvSpPr>
          <p:nvPr>
            <p:ph type="ftr" sz="quarter" idx="11"/>
          </p:nvPr>
        </p:nvSpPr>
        <p:spPr/>
        <p:txBody>
          <a:bodyPr/>
          <a:lstStyle/>
          <a:p>
            <a:r>
              <a:rPr lang="en-US"/>
              <a:t>Free Multipurpose Presentation Template – Made with      by Showeet</a:t>
            </a:r>
            <a:endParaRPr lang="en-US" dirty="0"/>
          </a:p>
        </p:txBody>
      </p:sp>
      <p:sp>
        <p:nvSpPr>
          <p:cNvPr id="6" name="Title 5">
            <a:extLst>
              <a:ext uri="{FF2B5EF4-FFF2-40B4-BE49-F238E27FC236}">
                <a16:creationId xmlns:a16="http://schemas.microsoft.com/office/drawing/2014/main" id="{B5833F30-D1EC-4DB4-A0D5-176F393947CF}"/>
              </a:ext>
            </a:extLst>
          </p:cNvPr>
          <p:cNvSpPr>
            <a:spLocks noGrp="1"/>
          </p:cNvSpPr>
          <p:nvPr>
            <p:ph type="title"/>
          </p:nvPr>
        </p:nvSpPr>
        <p:spPr/>
        <p:txBody>
          <a:bodyPr/>
          <a:lstStyle/>
          <a:p>
            <a:r>
              <a:rPr lang="en-US" dirty="0"/>
              <a:t>Introduce Your Team</a:t>
            </a:r>
          </a:p>
        </p:txBody>
      </p:sp>
      <p:sp>
        <p:nvSpPr>
          <p:cNvPr id="8" name="Text Placeholder 7">
            <a:extLst>
              <a:ext uri="{FF2B5EF4-FFF2-40B4-BE49-F238E27FC236}">
                <a16:creationId xmlns:a16="http://schemas.microsoft.com/office/drawing/2014/main" id="{0D444E12-D20A-4DBB-A999-33F2C09488D0}"/>
              </a:ext>
            </a:extLst>
          </p:cNvPr>
          <p:cNvSpPr>
            <a:spLocks noGrp="1"/>
          </p:cNvSpPr>
          <p:nvPr>
            <p:ph type="body" sz="quarter" idx="13"/>
          </p:nvPr>
        </p:nvSpPr>
        <p:spPr/>
        <p:txBody>
          <a:bodyPr/>
          <a:lstStyle/>
          <a:p>
            <a:r>
              <a:rPr lang="en-US" dirty="0"/>
              <a:t>4 People</a:t>
            </a:r>
          </a:p>
        </p:txBody>
      </p:sp>
      <p:sp>
        <p:nvSpPr>
          <p:cNvPr id="11" name="Text Placeholder 10">
            <a:extLst>
              <a:ext uri="{FF2B5EF4-FFF2-40B4-BE49-F238E27FC236}">
                <a16:creationId xmlns:a16="http://schemas.microsoft.com/office/drawing/2014/main" id="{D87857AA-1A33-455B-82C9-4C70B20B2112}"/>
              </a:ext>
            </a:extLst>
          </p:cNvPr>
          <p:cNvSpPr>
            <a:spLocks noGrp="1"/>
          </p:cNvSpPr>
          <p:nvPr>
            <p:ph type="body" sz="quarter" idx="18"/>
          </p:nvPr>
        </p:nvSpPr>
        <p:spPr/>
        <p:txBody>
          <a:bodyPr>
            <a:noAutofit/>
          </a:bodyPr>
          <a:lstStyle/>
          <a:p>
            <a:r>
              <a:rPr lang="en-US" dirty="0"/>
              <a:t>John</a:t>
            </a:r>
          </a:p>
        </p:txBody>
      </p:sp>
      <p:sp>
        <p:nvSpPr>
          <p:cNvPr id="23" name="Text Placeholder 22">
            <a:extLst>
              <a:ext uri="{FF2B5EF4-FFF2-40B4-BE49-F238E27FC236}">
                <a16:creationId xmlns:a16="http://schemas.microsoft.com/office/drawing/2014/main" id="{3B17B1AB-10B0-43CD-B2E7-BD5E110FAECC}"/>
              </a:ext>
            </a:extLst>
          </p:cNvPr>
          <p:cNvSpPr>
            <a:spLocks noGrp="1"/>
          </p:cNvSpPr>
          <p:nvPr>
            <p:ph type="body" sz="quarter" idx="19"/>
          </p:nvPr>
        </p:nvSpPr>
        <p:spPr/>
        <p:txBody>
          <a:bodyPr>
            <a:noAutofit/>
          </a:bodyPr>
          <a:lstStyle/>
          <a:p>
            <a:r>
              <a:rPr lang="en-US" noProof="1"/>
              <a:t>Munere prompta accumsan ea vim</a:t>
            </a:r>
          </a:p>
        </p:txBody>
      </p:sp>
      <p:sp>
        <p:nvSpPr>
          <p:cNvPr id="15" name="Text Placeholder 14">
            <a:extLst>
              <a:ext uri="{FF2B5EF4-FFF2-40B4-BE49-F238E27FC236}">
                <a16:creationId xmlns:a16="http://schemas.microsoft.com/office/drawing/2014/main" id="{D86D86F6-CBEB-41CD-8669-106A288CC87D}"/>
              </a:ext>
            </a:extLst>
          </p:cNvPr>
          <p:cNvSpPr>
            <a:spLocks noGrp="1"/>
          </p:cNvSpPr>
          <p:nvPr>
            <p:ph type="body" sz="quarter" idx="21"/>
          </p:nvPr>
        </p:nvSpPr>
        <p:spPr/>
        <p:txBody>
          <a:bodyPr>
            <a:normAutofit lnSpcReduction="10000"/>
          </a:bodyPr>
          <a:lstStyle/>
          <a:p>
            <a:r>
              <a:rPr lang="en-US" dirty="0"/>
              <a:t>Stan</a:t>
            </a:r>
          </a:p>
        </p:txBody>
      </p:sp>
      <p:sp>
        <p:nvSpPr>
          <p:cNvPr id="25" name="Text Placeholder 24">
            <a:extLst>
              <a:ext uri="{FF2B5EF4-FFF2-40B4-BE49-F238E27FC236}">
                <a16:creationId xmlns:a16="http://schemas.microsoft.com/office/drawing/2014/main" id="{7762C94E-6718-429E-AFDE-44BB49D2AAB1}"/>
              </a:ext>
            </a:extLst>
          </p:cNvPr>
          <p:cNvSpPr>
            <a:spLocks noGrp="1"/>
          </p:cNvSpPr>
          <p:nvPr>
            <p:ph type="body" sz="quarter" idx="22"/>
          </p:nvPr>
        </p:nvSpPr>
        <p:spPr/>
        <p:txBody>
          <a:bodyPr>
            <a:normAutofit/>
          </a:bodyPr>
          <a:lstStyle/>
          <a:p>
            <a:r>
              <a:rPr lang="en-US" noProof="1"/>
              <a:t>Munere prompta accumsan ea vim</a:t>
            </a:r>
          </a:p>
        </p:txBody>
      </p:sp>
      <p:sp>
        <p:nvSpPr>
          <p:cNvPr id="27" name="Text Placeholder 26">
            <a:extLst>
              <a:ext uri="{FF2B5EF4-FFF2-40B4-BE49-F238E27FC236}">
                <a16:creationId xmlns:a16="http://schemas.microsoft.com/office/drawing/2014/main" id="{E86361A7-C0E8-4818-B0F2-90CD852A2825}"/>
              </a:ext>
            </a:extLst>
          </p:cNvPr>
          <p:cNvSpPr>
            <a:spLocks noGrp="1"/>
          </p:cNvSpPr>
          <p:nvPr>
            <p:ph type="body" sz="quarter" idx="24"/>
          </p:nvPr>
        </p:nvSpPr>
        <p:spPr/>
        <p:txBody>
          <a:bodyPr/>
          <a:lstStyle/>
          <a:p>
            <a:r>
              <a:rPr lang="en-US" dirty="0"/>
              <a:t>Jane</a:t>
            </a:r>
          </a:p>
        </p:txBody>
      </p:sp>
      <p:sp>
        <p:nvSpPr>
          <p:cNvPr id="18" name="Text Placeholder 17">
            <a:extLst>
              <a:ext uri="{FF2B5EF4-FFF2-40B4-BE49-F238E27FC236}">
                <a16:creationId xmlns:a16="http://schemas.microsoft.com/office/drawing/2014/main" id="{1C930F5F-2B10-4A5E-9FCD-D9F517A8BE3A}"/>
              </a:ext>
            </a:extLst>
          </p:cNvPr>
          <p:cNvSpPr>
            <a:spLocks noGrp="1"/>
          </p:cNvSpPr>
          <p:nvPr>
            <p:ph type="body" sz="quarter" idx="25"/>
          </p:nvPr>
        </p:nvSpPr>
        <p:spPr/>
        <p:txBody>
          <a:bodyPr/>
          <a:lstStyle/>
          <a:p>
            <a:r>
              <a:rPr lang="en-US" noProof="1"/>
              <a:t>Munere prompta accumsan ea vim</a:t>
            </a:r>
          </a:p>
        </p:txBody>
      </p:sp>
      <p:sp>
        <p:nvSpPr>
          <p:cNvPr id="20" name="Text Placeholder 19">
            <a:extLst>
              <a:ext uri="{FF2B5EF4-FFF2-40B4-BE49-F238E27FC236}">
                <a16:creationId xmlns:a16="http://schemas.microsoft.com/office/drawing/2014/main" id="{A17C2E12-9C46-49DC-B7BB-387E14B020C1}"/>
              </a:ext>
            </a:extLst>
          </p:cNvPr>
          <p:cNvSpPr>
            <a:spLocks noGrp="1"/>
          </p:cNvSpPr>
          <p:nvPr>
            <p:ph type="body" sz="quarter" idx="27"/>
          </p:nvPr>
        </p:nvSpPr>
        <p:spPr/>
        <p:txBody>
          <a:bodyPr/>
          <a:lstStyle/>
          <a:p>
            <a:r>
              <a:rPr lang="en-US" dirty="0"/>
              <a:t>Mike</a:t>
            </a:r>
          </a:p>
        </p:txBody>
      </p:sp>
      <p:sp>
        <p:nvSpPr>
          <p:cNvPr id="21" name="Text Placeholder 20">
            <a:extLst>
              <a:ext uri="{FF2B5EF4-FFF2-40B4-BE49-F238E27FC236}">
                <a16:creationId xmlns:a16="http://schemas.microsoft.com/office/drawing/2014/main" id="{09642727-0967-45DC-AAFA-25111DDD3C32}"/>
              </a:ext>
            </a:extLst>
          </p:cNvPr>
          <p:cNvSpPr>
            <a:spLocks noGrp="1"/>
          </p:cNvSpPr>
          <p:nvPr>
            <p:ph type="body" sz="quarter" idx="28"/>
          </p:nvPr>
        </p:nvSpPr>
        <p:spPr/>
        <p:txBody>
          <a:bodyPr/>
          <a:lstStyle/>
          <a:p>
            <a:r>
              <a:rPr lang="en-US" noProof="1"/>
              <a:t>Munere prompta accumsan ea vim</a:t>
            </a:r>
          </a:p>
        </p:txBody>
      </p:sp>
      <p:sp>
        <p:nvSpPr>
          <p:cNvPr id="2" name="Slide Number Placeholder 1">
            <a:extLst>
              <a:ext uri="{FF2B5EF4-FFF2-40B4-BE49-F238E27FC236}">
                <a16:creationId xmlns:a16="http://schemas.microsoft.com/office/drawing/2014/main" id="{365DF5E8-A2AF-442F-894D-C574546A19D5}"/>
              </a:ext>
            </a:extLst>
          </p:cNvPr>
          <p:cNvSpPr>
            <a:spLocks noGrp="1"/>
          </p:cNvSpPr>
          <p:nvPr>
            <p:ph type="sldNum" sz="quarter" idx="12"/>
          </p:nvPr>
        </p:nvSpPr>
        <p:spPr/>
        <p:txBody>
          <a:bodyPr/>
          <a:lstStyle/>
          <a:p>
            <a:fld id="{5F0F63B7-4FB4-4E2A-B819-D713A3D928AD}" type="slidenum">
              <a:rPr lang="en-US" smtClean="0"/>
              <a:pPr/>
              <a:t>61</a:t>
            </a:fld>
            <a:endParaRPr lang="en-US"/>
          </a:p>
        </p:txBody>
      </p:sp>
      <p:sp>
        <p:nvSpPr>
          <p:cNvPr id="10" name="Picture Placeholder 9">
            <a:extLst>
              <a:ext uri="{FF2B5EF4-FFF2-40B4-BE49-F238E27FC236}">
                <a16:creationId xmlns:a16="http://schemas.microsoft.com/office/drawing/2014/main" id="{911454DE-CE40-44B6-9D01-35664BBD7B88}"/>
              </a:ext>
            </a:extLst>
          </p:cNvPr>
          <p:cNvSpPr>
            <a:spLocks noGrp="1"/>
          </p:cNvSpPr>
          <p:nvPr>
            <p:ph type="pic" sz="quarter" idx="14"/>
          </p:nvPr>
        </p:nvSpPr>
        <p:spPr/>
      </p:sp>
      <p:sp>
        <p:nvSpPr>
          <p:cNvPr id="13" name="Picture Placeholder 12">
            <a:extLst>
              <a:ext uri="{FF2B5EF4-FFF2-40B4-BE49-F238E27FC236}">
                <a16:creationId xmlns:a16="http://schemas.microsoft.com/office/drawing/2014/main" id="{619956FE-59A5-4329-9D52-92B74D627F82}"/>
              </a:ext>
            </a:extLst>
          </p:cNvPr>
          <p:cNvSpPr>
            <a:spLocks noGrp="1"/>
          </p:cNvSpPr>
          <p:nvPr>
            <p:ph type="pic" sz="quarter" idx="20"/>
          </p:nvPr>
        </p:nvSpPr>
        <p:spPr/>
      </p:sp>
      <p:sp>
        <p:nvSpPr>
          <p:cNvPr id="16" name="Picture Placeholder 15">
            <a:extLst>
              <a:ext uri="{FF2B5EF4-FFF2-40B4-BE49-F238E27FC236}">
                <a16:creationId xmlns:a16="http://schemas.microsoft.com/office/drawing/2014/main" id="{10D53592-6CC8-46EF-9466-0F766E68BBD2}"/>
              </a:ext>
            </a:extLst>
          </p:cNvPr>
          <p:cNvSpPr>
            <a:spLocks noGrp="1"/>
          </p:cNvSpPr>
          <p:nvPr>
            <p:ph type="pic" sz="quarter" idx="23"/>
          </p:nvPr>
        </p:nvSpPr>
        <p:spPr/>
      </p:sp>
      <p:sp>
        <p:nvSpPr>
          <p:cNvPr id="24" name="Picture Placeholder 23">
            <a:extLst>
              <a:ext uri="{FF2B5EF4-FFF2-40B4-BE49-F238E27FC236}">
                <a16:creationId xmlns:a16="http://schemas.microsoft.com/office/drawing/2014/main" id="{A1919D86-CC59-4A5F-A4BE-EEBD98DDB3C2}"/>
              </a:ext>
            </a:extLst>
          </p:cNvPr>
          <p:cNvSpPr>
            <a:spLocks noGrp="1"/>
          </p:cNvSpPr>
          <p:nvPr>
            <p:ph type="pic" sz="quarter" idx="26"/>
          </p:nvPr>
        </p:nvSpPr>
        <p:spPr/>
      </p:sp>
    </p:spTree>
    <p:extLst>
      <p:ext uri="{BB962C8B-B14F-4D97-AF65-F5344CB8AC3E}">
        <p14:creationId xmlns:p14="http://schemas.microsoft.com/office/powerpoint/2010/main" val="172800995"/>
      </p:ext>
    </p:extLst>
  </p:cSld>
  <p:clrMapOvr>
    <a:masterClrMapping/>
  </p:clrMapOvr>
</p:sld>
</file>

<file path=ppt/slides/slide6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Date Placeholder 3">
            <a:extLst>
              <a:ext uri="{FF2B5EF4-FFF2-40B4-BE49-F238E27FC236}">
                <a16:creationId xmlns:a16="http://schemas.microsoft.com/office/drawing/2014/main" id="{03628AC7-33FB-49AB-B0BD-20E6D642558F}"/>
              </a:ext>
            </a:extLst>
          </p:cNvPr>
          <p:cNvSpPr>
            <a:spLocks noGrp="1"/>
          </p:cNvSpPr>
          <p:nvPr>
            <p:ph type="dt" sz="half" idx="10"/>
          </p:nvPr>
        </p:nvSpPr>
        <p:spPr/>
        <p:txBody>
          <a:bodyPr/>
          <a:lstStyle/>
          <a:p>
            <a:r>
              <a:rPr lang="en-US"/>
              <a:t>Ōkī</a:t>
            </a:r>
          </a:p>
        </p:txBody>
      </p:sp>
      <p:sp>
        <p:nvSpPr>
          <p:cNvPr id="5" name="Footer Placeholder 4">
            <a:extLst>
              <a:ext uri="{FF2B5EF4-FFF2-40B4-BE49-F238E27FC236}">
                <a16:creationId xmlns:a16="http://schemas.microsoft.com/office/drawing/2014/main" id="{0243C3DB-3C73-48A2-B508-46B4459BD2E9}"/>
              </a:ext>
            </a:extLst>
          </p:cNvPr>
          <p:cNvSpPr>
            <a:spLocks noGrp="1"/>
          </p:cNvSpPr>
          <p:nvPr>
            <p:ph type="ftr" sz="quarter" idx="11"/>
          </p:nvPr>
        </p:nvSpPr>
        <p:spPr/>
        <p:txBody>
          <a:bodyPr/>
          <a:lstStyle/>
          <a:p>
            <a:r>
              <a:rPr lang="en-US"/>
              <a:t>Free Multipurpose Presentation Template – Made with      by Showeet</a:t>
            </a:r>
            <a:endParaRPr lang="en-US" dirty="0"/>
          </a:p>
        </p:txBody>
      </p:sp>
      <p:sp>
        <p:nvSpPr>
          <p:cNvPr id="6" name="Title 5">
            <a:extLst>
              <a:ext uri="{FF2B5EF4-FFF2-40B4-BE49-F238E27FC236}">
                <a16:creationId xmlns:a16="http://schemas.microsoft.com/office/drawing/2014/main" id="{B5833F30-D1EC-4DB4-A0D5-176F393947CF}"/>
              </a:ext>
            </a:extLst>
          </p:cNvPr>
          <p:cNvSpPr>
            <a:spLocks noGrp="1"/>
          </p:cNvSpPr>
          <p:nvPr>
            <p:ph type="title"/>
          </p:nvPr>
        </p:nvSpPr>
        <p:spPr/>
        <p:txBody>
          <a:bodyPr/>
          <a:lstStyle/>
          <a:p>
            <a:r>
              <a:rPr lang="en-US" dirty="0"/>
              <a:t>Introduce Your Team</a:t>
            </a:r>
          </a:p>
        </p:txBody>
      </p:sp>
      <p:sp>
        <p:nvSpPr>
          <p:cNvPr id="8" name="Text Placeholder 7">
            <a:extLst>
              <a:ext uri="{FF2B5EF4-FFF2-40B4-BE49-F238E27FC236}">
                <a16:creationId xmlns:a16="http://schemas.microsoft.com/office/drawing/2014/main" id="{0D444E12-D20A-4DBB-A999-33F2C09488D0}"/>
              </a:ext>
            </a:extLst>
          </p:cNvPr>
          <p:cNvSpPr>
            <a:spLocks noGrp="1"/>
          </p:cNvSpPr>
          <p:nvPr>
            <p:ph type="body" sz="quarter" idx="13"/>
          </p:nvPr>
        </p:nvSpPr>
        <p:spPr/>
        <p:txBody>
          <a:bodyPr/>
          <a:lstStyle/>
          <a:p>
            <a:r>
              <a:rPr lang="en-US" dirty="0"/>
              <a:t>4 People</a:t>
            </a:r>
          </a:p>
        </p:txBody>
      </p:sp>
      <p:sp>
        <p:nvSpPr>
          <p:cNvPr id="23" name="Text Placeholder 22">
            <a:extLst>
              <a:ext uri="{FF2B5EF4-FFF2-40B4-BE49-F238E27FC236}">
                <a16:creationId xmlns:a16="http://schemas.microsoft.com/office/drawing/2014/main" id="{3B17B1AB-10B0-43CD-B2E7-BD5E110FAECC}"/>
              </a:ext>
            </a:extLst>
          </p:cNvPr>
          <p:cNvSpPr>
            <a:spLocks noGrp="1"/>
          </p:cNvSpPr>
          <p:nvPr>
            <p:ph type="body" sz="quarter" idx="19"/>
          </p:nvPr>
        </p:nvSpPr>
        <p:spPr/>
        <p:txBody>
          <a:bodyPr>
            <a:noAutofit/>
          </a:bodyPr>
          <a:lstStyle/>
          <a:p>
            <a:r>
              <a:rPr lang="en-US" b="1" noProof="1"/>
              <a:t>Lorem Ipsum</a:t>
            </a:r>
          </a:p>
          <a:p>
            <a:r>
              <a:rPr lang="en-US" noProof="1"/>
              <a:t>Sea amn quidam virtute, tractatos expetenda eum.</a:t>
            </a:r>
          </a:p>
        </p:txBody>
      </p:sp>
      <p:sp>
        <p:nvSpPr>
          <p:cNvPr id="25" name="Text Placeholder 24">
            <a:extLst>
              <a:ext uri="{FF2B5EF4-FFF2-40B4-BE49-F238E27FC236}">
                <a16:creationId xmlns:a16="http://schemas.microsoft.com/office/drawing/2014/main" id="{7762C94E-6718-429E-AFDE-44BB49D2AAB1}"/>
              </a:ext>
            </a:extLst>
          </p:cNvPr>
          <p:cNvSpPr>
            <a:spLocks noGrp="1"/>
          </p:cNvSpPr>
          <p:nvPr>
            <p:ph type="body" sz="quarter" idx="22"/>
          </p:nvPr>
        </p:nvSpPr>
        <p:spPr/>
        <p:txBody>
          <a:bodyPr>
            <a:normAutofit/>
          </a:bodyPr>
          <a:lstStyle/>
          <a:p>
            <a:r>
              <a:rPr lang="en-US" b="1" noProof="1"/>
              <a:t>Lorem Ipsum</a:t>
            </a:r>
          </a:p>
          <a:p>
            <a:r>
              <a:rPr lang="en-US" noProof="1"/>
              <a:t>Sea amn quidam virtute, tractatos expetenda eum.</a:t>
            </a:r>
          </a:p>
        </p:txBody>
      </p:sp>
      <p:sp>
        <p:nvSpPr>
          <p:cNvPr id="18" name="Text Placeholder 17">
            <a:extLst>
              <a:ext uri="{FF2B5EF4-FFF2-40B4-BE49-F238E27FC236}">
                <a16:creationId xmlns:a16="http://schemas.microsoft.com/office/drawing/2014/main" id="{1C930F5F-2B10-4A5E-9FCD-D9F517A8BE3A}"/>
              </a:ext>
            </a:extLst>
          </p:cNvPr>
          <p:cNvSpPr>
            <a:spLocks noGrp="1"/>
          </p:cNvSpPr>
          <p:nvPr>
            <p:ph type="body" sz="quarter" idx="25"/>
          </p:nvPr>
        </p:nvSpPr>
        <p:spPr/>
        <p:txBody>
          <a:bodyPr/>
          <a:lstStyle/>
          <a:p>
            <a:r>
              <a:rPr lang="en-US" b="1" noProof="1"/>
              <a:t>Lorem Ipsum</a:t>
            </a:r>
          </a:p>
          <a:p>
            <a:r>
              <a:rPr lang="en-US" noProof="1"/>
              <a:t>Sea amn quidam virtute, tractatos expetenda eum.</a:t>
            </a:r>
          </a:p>
        </p:txBody>
      </p:sp>
      <p:sp>
        <p:nvSpPr>
          <p:cNvPr id="21" name="Text Placeholder 20">
            <a:extLst>
              <a:ext uri="{FF2B5EF4-FFF2-40B4-BE49-F238E27FC236}">
                <a16:creationId xmlns:a16="http://schemas.microsoft.com/office/drawing/2014/main" id="{09642727-0967-45DC-AAFA-25111DDD3C32}"/>
              </a:ext>
            </a:extLst>
          </p:cNvPr>
          <p:cNvSpPr>
            <a:spLocks noGrp="1"/>
          </p:cNvSpPr>
          <p:nvPr>
            <p:ph type="body" sz="quarter" idx="28"/>
          </p:nvPr>
        </p:nvSpPr>
        <p:spPr/>
        <p:txBody>
          <a:bodyPr/>
          <a:lstStyle/>
          <a:p>
            <a:r>
              <a:rPr lang="en-US" b="1" noProof="1"/>
              <a:t>Lorem Ipsum</a:t>
            </a:r>
          </a:p>
          <a:p>
            <a:r>
              <a:rPr lang="en-US" noProof="1"/>
              <a:t>Sea amn quidam virtute, tractatos expetenda eum.</a:t>
            </a:r>
          </a:p>
        </p:txBody>
      </p:sp>
      <p:sp>
        <p:nvSpPr>
          <p:cNvPr id="2" name="Slide Number Placeholder 1">
            <a:extLst>
              <a:ext uri="{FF2B5EF4-FFF2-40B4-BE49-F238E27FC236}">
                <a16:creationId xmlns:a16="http://schemas.microsoft.com/office/drawing/2014/main" id="{5D3A21C7-77F2-429D-BAAF-78ECF54677AA}"/>
              </a:ext>
            </a:extLst>
          </p:cNvPr>
          <p:cNvSpPr>
            <a:spLocks noGrp="1"/>
          </p:cNvSpPr>
          <p:nvPr>
            <p:ph type="sldNum" sz="quarter" idx="12"/>
          </p:nvPr>
        </p:nvSpPr>
        <p:spPr/>
        <p:txBody>
          <a:bodyPr/>
          <a:lstStyle/>
          <a:p>
            <a:fld id="{5F0F63B7-4FB4-4E2A-B819-D713A3D928AD}" type="slidenum">
              <a:rPr lang="en-US" smtClean="0"/>
              <a:pPr/>
              <a:t>62</a:t>
            </a:fld>
            <a:endParaRPr lang="en-US"/>
          </a:p>
        </p:txBody>
      </p:sp>
      <p:sp>
        <p:nvSpPr>
          <p:cNvPr id="7" name="Picture Placeholder 6">
            <a:extLst>
              <a:ext uri="{FF2B5EF4-FFF2-40B4-BE49-F238E27FC236}">
                <a16:creationId xmlns:a16="http://schemas.microsoft.com/office/drawing/2014/main" id="{790037F5-1FD4-4D31-A283-04BDC4FA4F52}"/>
              </a:ext>
            </a:extLst>
          </p:cNvPr>
          <p:cNvSpPr>
            <a:spLocks noGrp="1"/>
          </p:cNvSpPr>
          <p:nvPr>
            <p:ph type="pic" sz="quarter" idx="14"/>
          </p:nvPr>
        </p:nvSpPr>
        <p:spPr/>
      </p:sp>
      <p:sp>
        <p:nvSpPr>
          <p:cNvPr id="10" name="Picture Placeholder 9">
            <a:extLst>
              <a:ext uri="{FF2B5EF4-FFF2-40B4-BE49-F238E27FC236}">
                <a16:creationId xmlns:a16="http://schemas.microsoft.com/office/drawing/2014/main" id="{16965680-E461-4C15-8BC4-FA43355A88CE}"/>
              </a:ext>
            </a:extLst>
          </p:cNvPr>
          <p:cNvSpPr>
            <a:spLocks noGrp="1"/>
          </p:cNvSpPr>
          <p:nvPr>
            <p:ph type="pic" sz="quarter" idx="20"/>
          </p:nvPr>
        </p:nvSpPr>
        <p:spPr/>
      </p:sp>
      <p:sp>
        <p:nvSpPr>
          <p:cNvPr id="16" name="Picture Placeholder 15">
            <a:extLst>
              <a:ext uri="{FF2B5EF4-FFF2-40B4-BE49-F238E27FC236}">
                <a16:creationId xmlns:a16="http://schemas.microsoft.com/office/drawing/2014/main" id="{CDE6DEDA-84F3-4DB7-9DFC-87F5642047C5}"/>
              </a:ext>
            </a:extLst>
          </p:cNvPr>
          <p:cNvSpPr>
            <a:spLocks noGrp="1"/>
          </p:cNvSpPr>
          <p:nvPr>
            <p:ph type="pic" sz="quarter" idx="23"/>
          </p:nvPr>
        </p:nvSpPr>
        <p:spPr/>
      </p:sp>
      <p:sp>
        <p:nvSpPr>
          <p:cNvPr id="24" name="Picture Placeholder 23">
            <a:extLst>
              <a:ext uri="{FF2B5EF4-FFF2-40B4-BE49-F238E27FC236}">
                <a16:creationId xmlns:a16="http://schemas.microsoft.com/office/drawing/2014/main" id="{C969DC1D-DB52-4201-802F-CD7AAE7778C5}"/>
              </a:ext>
            </a:extLst>
          </p:cNvPr>
          <p:cNvSpPr>
            <a:spLocks noGrp="1"/>
          </p:cNvSpPr>
          <p:nvPr>
            <p:ph type="pic" sz="quarter" idx="26"/>
          </p:nvPr>
        </p:nvSpPr>
        <p:spPr/>
      </p:sp>
      <p:sp>
        <p:nvSpPr>
          <p:cNvPr id="11" name="Text Placeholder 10">
            <a:extLst>
              <a:ext uri="{FF2B5EF4-FFF2-40B4-BE49-F238E27FC236}">
                <a16:creationId xmlns:a16="http://schemas.microsoft.com/office/drawing/2014/main" id="{D87857AA-1A33-455B-82C9-4C70B20B2112}"/>
              </a:ext>
            </a:extLst>
          </p:cNvPr>
          <p:cNvSpPr>
            <a:spLocks noGrp="1"/>
          </p:cNvSpPr>
          <p:nvPr>
            <p:ph type="body" sz="quarter" idx="18"/>
          </p:nvPr>
        </p:nvSpPr>
        <p:spPr/>
        <p:txBody>
          <a:bodyPr/>
          <a:lstStyle/>
          <a:p>
            <a:r>
              <a:rPr lang="en-US" dirty="0"/>
              <a:t>John</a:t>
            </a:r>
          </a:p>
        </p:txBody>
      </p:sp>
      <p:sp>
        <p:nvSpPr>
          <p:cNvPr id="15" name="Text Placeholder 14">
            <a:extLst>
              <a:ext uri="{FF2B5EF4-FFF2-40B4-BE49-F238E27FC236}">
                <a16:creationId xmlns:a16="http://schemas.microsoft.com/office/drawing/2014/main" id="{D86D86F6-CBEB-41CD-8669-106A288CC87D}"/>
              </a:ext>
            </a:extLst>
          </p:cNvPr>
          <p:cNvSpPr>
            <a:spLocks noGrp="1"/>
          </p:cNvSpPr>
          <p:nvPr>
            <p:ph type="body" sz="quarter" idx="21"/>
          </p:nvPr>
        </p:nvSpPr>
        <p:spPr/>
        <p:txBody>
          <a:bodyPr>
            <a:normAutofit/>
          </a:bodyPr>
          <a:lstStyle/>
          <a:p>
            <a:r>
              <a:rPr lang="en-US" dirty="0"/>
              <a:t>Stan</a:t>
            </a:r>
          </a:p>
        </p:txBody>
      </p:sp>
      <p:sp>
        <p:nvSpPr>
          <p:cNvPr id="27" name="Text Placeholder 26">
            <a:extLst>
              <a:ext uri="{FF2B5EF4-FFF2-40B4-BE49-F238E27FC236}">
                <a16:creationId xmlns:a16="http://schemas.microsoft.com/office/drawing/2014/main" id="{E86361A7-C0E8-4818-B0F2-90CD852A2825}"/>
              </a:ext>
            </a:extLst>
          </p:cNvPr>
          <p:cNvSpPr>
            <a:spLocks noGrp="1"/>
          </p:cNvSpPr>
          <p:nvPr>
            <p:ph type="body" sz="quarter" idx="24"/>
          </p:nvPr>
        </p:nvSpPr>
        <p:spPr/>
        <p:txBody>
          <a:bodyPr/>
          <a:lstStyle/>
          <a:p>
            <a:r>
              <a:rPr lang="en-US" dirty="0"/>
              <a:t>Jane</a:t>
            </a:r>
          </a:p>
        </p:txBody>
      </p:sp>
      <p:sp>
        <p:nvSpPr>
          <p:cNvPr id="20" name="Text Placeholder 19">
            <a:extLst>
              <a:ext uri="{FF2B5EF4-FFF2-40B4-BE49-F238E27FC236}">
                <a16:creationId xmlns:a16="http://schemas.microsoft.com/office/drawing/2014/main" id="{A17C2E12-9C46-49DC-B7BB-387E14B020C1}"/>
              </a:ext>
            </a:extLst>
          </p:cNvPr>
          <p:cNvSpPr>
            <a:spLocks noGrp="1"/>
          </p:cNvSpPr>
          <p:nvPr>
            <p:ph type="body" sz="quarter" idx="27"/>
          </p:nvPr>
        </p:nvSpPr>
        <p:spPr/>
        <p:txBody>
          <a:bodyPr/>
          <a:lstStyle/>
          <a:p>
            <a:r>
              <a:rPr lang="en-US" dirty="0"/>
              <a:t>Mike</a:t>
            </a:r>
          </a:p>
        </p:txBody>
      </p:sp>
    </p:spTree>
    <p:extLst>
      <p:ext uri="{BB962C8B-B14F-4D97-AF65-F5344CB8AC3E}">
        <p14:creationId xmlns:p14="http://schemas.microsoft.com/office/powerpoint/2010/main" val="2223359313"/>
      </p:ext>
    </p:extLst>
  </p:cSld>
  <p:clrMapOvr>
    <a:masterClrMapping/>
  </p:clrMapOvr>
</p:sld>
</file>

<file path=ppt/slides/slide6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Date Placeholder 3">
            <a:extLst>
              <a:ext uri="{FF2B5EF4-FFF2-40B4-BE49-F238E27FC236}">
                <a16:creationId xmlns:a16="http://schemas.microsoft.com/office/drawing/2014/main" id="{03628AC7-33FB-49AB-B0BD-20E6D642558F}"/>
              </a:ext>
            </a:extLst>
          </p:cNvPr>
          <p:cNvSpPr>
            <a:spLocks noGrp="1"/>
          </p:cNvSpPr>
          <p:nvPr>
            <p:ph type="dt" sz="half" idx="10"/>
          </p:nvPr>
        </p:nvSpPr>
        <p:spPr/>
        <p:txBody>
          <a:bodyPr/>
          <a:lstStyle/>
          <a:p>
            <a:r>
              <a:rPr lang="en-US"/>
              <a:t>Ōkī</a:t>
            </a:r>
          </a:p>
        </p:txBody>
      </p:sp>
      <p:sp>
        <p:nvSpPr>
          <p:cNvPr id="5" name="Footer Placeholder 4">
            <a:extLst>
              <a:ext uri="{FF2B5EF4-FFF2-40B4-BE49-F238E27FC236}">
                <a16:creationId xmlns:a16="http://schemas.microsoft.com/office/drawing/2014/main" id="{0243C3DB-3C73-48A2-B508-46B4459BD2E9}"/>
              </a:ext>
            </a:extLst>
          </p:cNvPr>
          <p:cNvSpPr>
            <a:spLocks noGrp="1"/>
          </p:cNvSpPr>
          <p:nvPr>
            <p:ph type="ftr" sz="quarter" idx="11"/>
          </p:nvPr>
        </p:nvSpPr>
        <p:spPr/>
        <p:txBody>
          <a:bodyPr/>
          <a:lstStyle/>
          <a:p>
            <a:r>
              <a:rPr lang="en-US"/>
              <a:t>Free Multipurpose Presentation Template – Made with      by Showeet</a:t>
            </a:r>
            <a:endParaRPr lang="en-US" dirty="0"/>
          </a:p>
        </p:txBody>
      </p:sp>
      <p:sp>
        <p:nvSpPr>
          <p:cNvPr id="6" name="Title 5">
            <a:extLst>
              <a:ext uri="{FF2B5EF4-FFF2-40B4-BE49-F238E27FC236}">
                <a16:creationId xmlns:a16="http://schemas.microsoft.com/office/drawing/2014/main" id="{B5833F30-D1EC-4DB4-A0D5-176F393947CF}"/>
              </a:ext>
            </a:extLst>
          </p:cNvPr>
          <p:cNvSpPr>
            <a:spLocks noGrp="1"/>
          </p:cNvSpPr>
          <p:nvPr>
            <p:ph type="title"/>
          </p:nvPr>
        </p:nvSpPr>
        <p:spPr/>
        <p:txBody>
          <a:bodyPr/>
          <a:lstStyle/>
          <a:p>
            <a:r>
              <a:rPr lang="en-US" dirty="0"/>
              <a:t>Introduce Your Team</a:t>
            </a:r>
          </a:p>
        </p:txBody>
      </p:sp>
      <p:sp>
        <p:nvSpPr>
          <p:cNvPr id="8" name="Text Placeholder 7">
            <a:extLst>
              <a:ext uri="{FF2B5EF4-FFF2-40B4-BE49-F238E27FC236}">
                <a16:creationId xmlns:a16="http://schemas.microsoft.com/office/drawing/2014/main" id="{0D444E12-D20A-4DBB-A999-33F2C09488D0}"/>
              </a:ext>
            </a:extLst>
          </p:cNvPr>
          <p:cNvSpPr>
            <a:spLocks noGrp="1"/>
          </p:cNvSpPr>
          <p:nvPr>
            <p:ph type="body" sz="quarter" idx="13"/>
          </p:nvPr>
        </p:nvSpPr>
        <p:spPr/>
        <p:txBody>
          <a:bodyPr/>
          <a:lstStyle/>
          <a:p>
            <a:r>
              <a:rPr lang="en-US" dirty="0"/>
              <a:t>3 People</a:t>
            </a:r>
          </a:p>
        </p:txBody>
      </p:sp>
      <p:sp>
        <p:nvSpPr>
          <p:cNvPr id="11" name="Text Placeholder 10">
            <a:extLst>
              <a:ext uri="{FF2B5EF4-FFF2-40B4-BE49-F238E27FC236}">
                <a16:creationId xmlns:a16="http://schemas.microsoft.com/office/drawing/2014/main" id="{D87857AA-1A33-455B-82C9-4C70B20B2112}"/>
              </a:ext>
            </a:extLst>
          </p:cNvPr>
          <p:cNvSpPr>
            <a:spLocks noGrp="1"/>
          </p:cNvSpPr>
          <p:nvPr>
            <p:ph type="body" sz="quarter" idx="18"/>
          </p:nvPr>
        </p:nvSpPr>
        <p:spPr/>
        <p:txBody>
          <a:bodyPr/>
          <a:lstStyle/>
          <a:p>
            <a:r>
              <a:rPr lang="en-US" dirty="0"/>
              <a:t>John</a:t>
            </a:r>
          </a:p>
        </p:txBody>
      </p:sp>
      <p:sp>
        <p:nvSpPr>
          <p:cNvPr id="23" name="Text Placeholder 22">
            <a:extLst>
              <a:ext uri="{FF2B5EF4-FFF2-40B4-BE49-F238E27FC236}">
                <a16:creationId xmlns:a16="http://schemas.microsoft.com/office/drawing/2014/main" id="{3B17B1AB-10B0-43CD-B2E7-BD5E110FAECC}"/>
              </a:ext>
            </a:extLst>
          </p:cNvPr>
          <p:cNvSpPr>
            <a:spLocks noGrp="1"/>
          </p:cNvSpPr>
          <p:nvPr>
            <p:ph type="body" sz="quarter" idx="19"/>
          </p:nvPr>
        </p:nvSpPr>
        <p:spPr/>
        <p:txBody>
          <a:bodyPr>
            <a:noAutofit/>
          </a:bodyPr>
          <a:lstStyle/>
          <a:p>
            <a:r>
              <a:rPr lang="en-US" noProof="1"/>
              <a:t>Munere prompta accumsan ea vim, gloriatur democritum.</a:t>
            </a:r>
          </a:p>
          <a:p>
            <a:r>
              <a:rPr lang="en-US" noProof="1"/>
              <a:t>Sea amn quidam virtute, tractatos expetenda eum.</a:t>
            </a:r>
          </a:p>
        </p:txBody>
      </p:sp>
      <p:sp>
        <p:nvSpPr>
          <p:cNvPr id="15" name="Text Placeholder 14">
            <a:extLst>
              <a:ext uri="{FF2B5EF4-FFF2-40B4-BE49-F238E27FC236}">
                <a16:creationId xmlns:a16="http://schemas.microsoft.com/office/drawing/2014/main" id="{D86D86F6-CBEB-41CD-8669-106A288CC87D}"/>
              </a:ext>
            </a:extLst>
          </p:cNvPr>
          <p:cNvSpPr>
            <a:spLocks noGrp="1"/>
          </p:cNvSpPr>
          <p:nvPr>
            <p:ph type="body" sz="quarter" idx="24"/>
          </p:nvPr>
        </p:nvSpPr>
        <p:spPr/>
        <p:txBody>
          <a:bodyPr>
            <a:normAutofit/>
          </a:bodyPr>
          <a:lstStyle/>
          <a:p>
            <a:r>
              <a:rPr lang="en-US" dirty="0"/>
              <a:t>Stan</a:t>
            </a:r>
          </a:p>
        </p:txBody>
      </p:sp>
      <p:sp>
        <p:nvSpPr>
          <p:cNvPr id="25" name="Text Placeholder 24">
            <a:extLst>
              <a:ext uri="{FF2B5EF4-FFF2-40B4-BE49-F238E27FC236}">
                <a16:creationId xmlns:a16="http://schemas.microsoft.com/office/drawing/2014/main" id="{7762C94E-6718-429E-AFDE-44BB49D2AAB1}"/>
              </a:ext>
            </a:extLst>
          </p:cNvPr>
          <p:cNvSpPr>
            <a:spLocks noGrp="1"/>
          </p:cNvSpPr>
          <p:nvPr>
            <p:ph type="body" sz="quarter" idx="25"/>
          </p:nvPr>
        </p:nvSpPr>
        <p:spPr/>
        <p:txBody>
          <a:bodyPr>
            <a:normAutofit/>
          </a:bodyPr>
          <a:lstStyle/>
          <a:p>
            <a:r>
              <a:rPr lang="en-US" noProof="1"/>
              <a:t>Munere prompta accumsan ea vim, gloriatur democritum.</a:t>
            </a:r>
          </a:p>
          <a:p>
            <a:r>
              <a:rPr lang="en-US" noProof="1"/>
              <a:t>Sea amn quidam virtute, tractatos expetenda eum.</a:t>
            </a:r>
          </a:p>
        </p:txBody>
      </p:sp>
      <p:sp>
        <p:nvSpPr>
          <p:cNvPr id="27" name="Text Placeholder 26">
            <a:extLst>
              <a:ext uri="{FF2B5EF4-FFF2-40B4-BE49-F238E27FC236}">
                <a16:creationId xmlns:a16="http://schemas.microsoft.com/office/drawing/2014/main" id="{E86361A7-C0E8-4818-B0F2-90CD852A2825}"/>
              </a:ext>
            </a:extLst>
          </p:cNvPr>
          <p:cNvSpPr>
            <a:spLocks noGrp="1"/>
          </p:cNvSpPr>
          <p:nvPr>
            <p:ph type="body" sz="quarter" idx="27"/>
          </p:nvPr>
        </p:nvSpPr>
        <p:spPr/>
        <p:txBody>
          <a:bodyPr/>
          <a:lstStyle/>
          <a:p>
            <a:r>
              <a:rPr lang="en-US" dirty="0"/>
              <a:t>Jane</a:t>
            </a:r>
          </a:p>
        </p:txBody>
      </p:sp>
      <p:sp>
        <p:nvSpPr>
          <p:cNvPr id="18" name="Text Placeholder 17">
            <a:extLst>
              <a:ext uri="{FF2B5EF4-FFF2-40B4-BE49-F238E27FC236}">
                <a16:creationId xmlns:a16="http://schemas.microsoft.com/office/drawing/2014/main" id="{1C930F5F-2B10-4A5E-9FCD-D9F517A8BE3A}"/>
              </a:ext>
            </a:extLst>
          </p:cNvPr>
          <p:cNvSpPr>
            <a:spLocks noGrp="1"/>
          </p:cNvSpPr>
          <p:nvPr>
            <p:ph type="body" sz="quarter" idx="28"/>
          </p:nvPr>
        </p:nvSpPr>
        <p:spPr/>
        <p:txBody>
          <a:bodyPr/>
          <a:lstStyle/>
          <a:p>
            <a:r>
              <a:rPr lang="en-US" noProof="1"/>
              <a:t>Munere prompta accumsan ea vim, gloriatur democritum.</a:t>
            </a:r>
          </a:p>
          <a:p>
            <a:r>
              <a:rPr lang="en-US" noProof="1"/>
              <a:t>Sea amn quidam virtute, tractatos expetenda eum.</a:t>
            </a:r>
          </a:p>
        </p:txBody>
      </p:sp>
      <p:sp>
        <p:nvSpPr>
          <p:cNvPr id="2" name="Slide Number Placeholder 1">
            <a:extLst>
              <a:ext uri="{FF2B5EF4-FFF2-40B4-BE49-F238E27FC236}">
                <a16:creationId xmlns:a16="http://schemas.microsoft.com/office/drawing/2014/main" id="{79DAD005-9557-4A80-8D94-051278AF6635}"/>
              </a:ext>
            </a:extLst>
          </p:cNvPr>
          <p:cNvSpPr>
            <a:spLocks noGrp="1"/>
          </p:cNvSpPr>
          <p:nvPr>
            <p:ph type="sldNum" sz="quarter" idx="12"/>
          </p:nvPr>
        </p:nvSpPr>
        <p:spPr/>
        <p:txBody>
          <a:bodyPr/>
          <a:lstStyle/>
          <a:p>
            <a:fld id="{5F0F63B7-4FB4-4E2A-B819-D713A3D928AD}" type="slidenum">
              <a:rPr lang="en-US" smtClean="0"/>
              <a:pPr/>
              <a:t>63</a:t>
            </a:fld>
            <a:endParaRPr lang="en-US"/>
          </a:p>
        </p:txBody>
      </p:sp>
      <p:sp>
        <p:nvSpPr>
          <p:cNvPr id="7" name="Picture Placeholder 6">
            <a:extLst>
              <a:ext uri="{FF2B5EF4-FFF2-40B4-BE49-F238E27FC236}">
                <a16:creationId xmlns:a16="http://schemas.microsoft.com/office/drawing/2014/main" id="{6233121D-57B8-43E0-AABB-1B1EC605DD07}"/>
              </a:ext>
            </a:extLst>
          </p:cNvPr>
          <p:cNvSpPr>
            <a:spLocks noGrp="1"/>
          </p:cNvSpPr>
          <p:nvPr>
            <p:ph type="pic" sz="quarter" idx="14"/>
          </p:nvPr>
        </p:nvSpPr>
        <p:spPr/>
      </p:sp>
      <p:sp>
        <p:nvSpPr>
          <p:cNvPr id="12" name="Picture Placeholder 11">
            <a:extLst>
              <a:ext uri="{FF2B5EF4-FFF2-40B4-BE49-F238E27FC236}">
                <a16:creationId xmlns:a16="http://schemas.microsoft.com/office/drawing/2014/main" id="{4A044ABC-F11D-4CC3-956D-700D6277D278}"/>
              </a:ext>
            </a:extLst>
          </p:cNvPr>
          <p:cNvSpPr>
            <a:spLocks noGrp="1"/>
          </p:cNvSpPr>
          <p:nvPr>
            <p:ph type="pic" sz="quarter" idx="23"/>
          </p:nvPr>
        </p:nvSpPr>
        <p:spPr/>
      </p:sp>
      <p:sp>
        <p:nvSpPr>
          <p:cNvPr id="16" name="Picture Placeholder 15">
            <a:extLst>
              <a:ext uri="{FF2B5EF4-FFF2-40B4-BE49-F238E27FC236}">
                <a16:creationId xmlns:a16="http://schemas.microsoft.com/office/drawing/2014/main" id="{09B15C01-59E7-4161-8208-E324CEC3949F}"/>
              </a:ext>
            </a:extLst>
          </p:cNvPr>
          <p:cNvSpPr>
            <a:spLocks noGrp="1"/>
          </p:cNvSpPr>
          <p:nvPr>
            <p:ph type="pic" sz="quarter" idx="26"/>
          </p:nvPr>
        </p:nvSpPr>
        <p:spPr/>
      </p:sp>
    </p:spTree>
    <p:extLst>
      <p:ext uri="{BB962C8B-B14F-4D97-AF65-F5344CB8AC3E}">
        <p14:creationId xmlns:p14="http://schemas.microsoft.com/office/powerpoint/2010/main" val="1932458536"/>
      </p:ext>
    </p:extLst>
  </p:cSld>
  <p:clrMapOvr>
    <a:masterClrMapping/>
  </p:clrMapOvr>
</p:sld>
</file>

<file path=ppt/slides/slide6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Date Placeholder 3">
            <a:extLst>
              <a:ext uri="{FF2B5EF4-FFF2-40B4-BE49-F238E27FC236}">
                <a16:creationId xmlns:a16="http://schemas.microsoft.com/office/drawing/2014/main" id="{03628AC7-33FB-49AB-B0BD-20E6D642558F}"/>
              </a:ext>
            </a:extLst>
          </p:cNvPr>
          <p:cNvSpPr>
            <a:spLocks noGrp="1"/>
          </p:cNvSpPr>
          <p:nvPr>
            <p:ph type="dt" sz="half" idx="10"/>
          </p:nvPr>
        </p:nvSpPr>
        <p:spPr/>
        <p:txBody>
          <a:bodyPr/>
          <a:lstStyle/>
          <a:p>
            <a:r>
              <a:rPr lang="en-US"/>
              <a:t>Ōkī</a:t>
            </a:r>
          </a:p>
        </p:txBody>
      </p:sp>
      <p:sp>
        <p:nvSpPr>
          <p:cNvPr id="5" name="Footer Placeholder 4">
            <a:extLst>
              <a:ext uri="{FF2B5EF4-FFF2-40B4-BE49-F238E27FC236}">
                <a16:creationId xmlns:a16="http://schemas.microsoft.com/office/drawing/2014/main" id="{0243C3DB-3C73-48A2-B508-46B4459BD2E9}"/>
              </a:ext>
            </a:extLst>
          </p:cNvPr>
          <p:cNvSpPr>
            <a:spLocks noGrp="1"/>
          </p:cNvSpPr>
          <p:nvPr>
            <p:ph type="ftr" sz="quarter" idx="11"/>
          </p:nvPr>
        </p:nvSpPr>
        <p:spPr/>
        <p:txBody>
          <a:bodyPr/>
          <a:lstStyle/>
          <a:p>
            <a:r>
              <a:rPr lang="en-US"/>
              <a:t>Free Multipurpose Presentation Template – Made with      by Showeet</a:t>
            </a:r>
            <a:endParaRPr lang="en-US" dirty="0"/>
          </a:p>
        </p:txBody>
      </p:sp>
      <p:sp>
        <p:nvSpPr>
          <p:cNvPr id="6" name="Title 5">
            <a:extLst>
              <a:ext uri="{FF2B5EF4-FFF2-40B4-BE49-F238E27FC236}">
                <a16:creationId xmlns:a16="http://schemas.microsoft.com/office/drawing/2014/main" id="{B5833F30-D1EC-4DB4-A0D5-176F393947CF}"/>
              </a:ext>
            </a:extLst>
          </p:cNvPr>
          <p:cNvSpPr>
            <a:spLocks noGrp="1"/>
          </p:cNvSpPr>
          <p:nvPr>
            <p:ph type="title"/>
          </p:nvPr>
        </p:nvSpPr>
        <p:spPr/>
        <p:txBody>
          <a:bodyPr/>
          <a:lstStyle/>
          <a:p>
            <a:r>
              <a:rPr lang="en-US" dirty="0"/>
              <a:t>Introduce Your Team</a:t>
            </a:r>
          </a:p>
        </p:txBody>
      </p:sp>
      <p:sp>
        <p:nvSpPr>
          <p:cNvPr id="8" name="Text Placeholder 7">
            <a:extLst>
              <a:ext uri="{FF2B5EF4-FFF2-40B4-BE49-F238E27FC236}">
                <a16:creationId xmlns:a16="http://schemas.microsoft.com/office/drawing/2014/main" id="{0D444E12-D20A-4DBB-A999-33F2C09488D0}"/>
              </a:ext>
            </a:extLst>
          </p:cNvPr>
          <p:cNvSpPr>
            <a:spLocks noGrp="1"/>
          </p:cNvSpPr>
          <p:nvPr>
            <p:ph type="body" sz="quarter" idx="13"/>
          </p:nvPr>
        </p:nvSpPr>
        <p:spPr/>
        <p:txBody>
          <a:bodyPr/>
          <a:lstStyle/>
          <a:p>
            <a:r>
              <a:rPr lang="en-US" dirty="0"/>
              <a:t>3 People</a:t>
            </a:r>
          </a:p>
        </p:txBody>
      </p:sp>
      <p:sp>
        <p:nvSpPr>
          <p:cNvPr id="11" name="Text Placeholder 10">
            <a:extLst>
              <a:ext uri="{FF2B5EF4-FFF2-40B4-BE49-F238E27FC236}">
                <a16:creationId xmlns:a16="http://schemas.microsoft.com/office/drawing/2014/main" id="{D87857AA-1A33-455B-82C9-4C70B20B2112}"/>
              </a:ext>
            </a:extLst>
          </p:cNvPr>
          <p:cNvSpPr>
            <a:spLocks noGrp="1"/>
          </p:cNvSpPr>
          <p:nvPr>
            <p:ph type="body" sz="quarter" idx="18"/>
          </p:nvPr>
        </p:nvSpPr>
        <p:spPr/>
        <p:txBody>
          <a:bodyPr/>
          <a:lstStyle/>
          <a:p>
            <a:r>
              <a:rPr lang="en-US" dirty="0"/>
              <a:t>John</a:t>
            </a:r>
          </a:p>
        </p:txBody>
      </p:sp>
      <p:sp>
        <p:nvSpPr>
          <p:cNvPr id="23" name="Text Placeholder 22">
            <a:extLst>
              <a:ext uri="{FF2B5EF4-FFF2-40B4-BE49-F238E27FC236}">
                <a16:creationId xmlns:a16="http://schemas.microsoft.com/office/drawing/2014/main" id="{3B17B1AB-10B0-43CD-B2E7-BD5E110FAECC}"/>
              </a:ext>
            </a:extLst>
          </p:cNvPr>
          <p:cNvSpPr>
            <a:spLocks noGrp="1"/>
          </p:cNvSpPr>
          <p:nvPr>
            <p:ph type="body" sz="quarter" idx="19"/>
          </p:nvPr>
        </p:nvSpPr>
        <p:spPr/>
        <p:txBody>
          <a:bodyPr>
            <a:noAutofit/>
          </a:bodyPr>
          <a:lstStyle/>
          <a:p>
            <a:r>
              <a:rPr lang="en-US" noProof="1"/>
              <a:t>Munere prompta accumsan ea vim, gloriatur democritum.</a:t>
            </a:r>
          </a:p>
        </p:txBody>
      </p:sp>
      <p:sp>
        <p:nvSpPr>
          <p:cNvPr id="15" name="Text Placeholder 14">
            <a:extLst>
              <a:ext uri="{FF2B5EF4-FFF2-40B4-BE49-F238E27FC236}">
                <a16:creationId xmlns:a16="http://schemas.microsoft.com/office/drawing/2014/main" id="{D86D86F6-CBEB-41CD-8669-106A288CC87D}"/>
              </a:ext>
            </a:extLst>
          </p:cNvPr>
          <p:cNvSpPr>
            <a:spLocks noGrp="1"/>
          </p:cNvSpPr>
          <p:nvPr>
            <p:ph type="body" sz="quarter" idx="24"/>
          </p:nvPr>
        </p:nvSpPr>
        <p:spPr/>
        <p:txBody>
          <a:bodyPr>
            <a:normAutofit/>
          </a:bodyPr>
          <a:lstStyle/>
          <a:p>
            <a:r>
              <a:rPr lang="en-US" dirty="0"/>
              <a:t>Verna</a:t>
            </a:r>
          </a:p>
        </p:txBody>
      </p:sp>
      <p:sp>
        <p:nvSpPr>
          <p:cNvPr id="25" name="Text Placeholder 24">
            <a:extLst>
              <a:ext uri="{FF2B5EF4-FFF2-40B4-BE49-F238E27FC236}">
                <a16:creationId xmlns:a16="http://schemas.microsoft.com/office/drawing/2014/main" id="{7762C94E-6718-429E-AFDE-44BB49D2AAB1}"/>
              </a:ext>
            </a:extLst>
          </p:cNvPr>
          <p:cNvSpPr>
            <a:spLocks noGrp="1"/>
          </p:cNvSpPr>
          <p:nvPr>
            <p:ph type="body" sz="quarter" idx="25"/>
          </p:nvPr>
        </p:nvSpPr>
        <p:spPr/>
        <p:txBody>
          <a:bodyPr>
            <a:normAutofit/>
          </a:bodyPr>
          <a:lstStyle/>
          <a:p>
            <a:r>
              <a:rPr lang="en-US" noProof="1"/>
              <a:t>Munere prompta accumsan ea vim, gloriatur democritum.</a:t>
            </a:r>
          </a:p>
        </p:txBody>
      </p:sp>
      <p:sp>
        <p:nvSpPr>
          <p:cNvPr id="27" name="Text Placeholder 26">
            <a:extLst>
              <a:ext uri="{FF2B5EF4-FFF2-40B4-BE49-F238E27FC236}">
                <a16:creationId xmlns:a16="http://schemas.microsoft.com/office/drawing/2014/main" id="{E86361A7-C0E8-4818-B0F2-90CD852A2825}"/>
              </a:ext>
            </a:extLst>
          </p:cNvPr>
          <p:cNvSpPr>
            <a:spLocks noGrp="1"/>
          </p:cNvSpPr>
          <p:nvPr>
            <p:ph type="body" sz="quarter" idx="27"/>
          </p:nvPr>
        </p:nvSpPr>
        <p:spPr/>
        <p:txBody>
          <a:bodyPr/>
          <a:lstStyle/>
          <a:p>
            <a:r>
              <a:rPr lang="en-US" dirty="0"/>
              <a:t>Jane</a:t>
            </a:r>
          </a:p>
        </p:txBody>
      </p:sp>
      <p:sp>
        <p:nvSpPr>
          <p:cNvPr id="18" name="Text Placeholder 17">
            <a:extLst>
              <a:ext uri="{FF2B5EF4-FFF2-40B4-BE49-F238E27FC236}">
                <a16:creationId xmlns:a16="http://schemas.microsoft.com/office/drawing/2014/main" id="{1C930F5F-2B10-4A5E-9FCD-D9F517A8BE3A}"/>
              </a:ext>
            </a:extLst>
          </p:cNvPr>
          <p:cNvSpPr>
            <a:spLocks noGrp="1"/>
          </p:cNvSpPr>
          <p:nvPr>
            <p:ph type="body" sz="quarter" idx="28"/>
          </p:nvPr>
        </p:nvSpPr>
        <p:spPr/>
        <p:txBody>
          <a:bodyPr/>
          <a:lstStyle/>
          <a:p>
            <a:r>
              <a:rPr lang="en-US" noProof="1"/>
              <a:t>Munere prompta accumsan ea vim, gloriatur democritum.</a:t>
            </a:r>
          </a:p>
        </p:txBody>
      </p:sp>
      <p:sp>
        <p:nvSpPr>
          <p:cNvPr id="2" name="Slide Number Placeholder 1">
            <a:extLst>
              <a:ext uri="{FF2B5EF4-FFF2-40B4-BE49-F238E27FC236}">
                <a16:creationId xmlns:a16="http://schemas.microsoft.com/office/drawing/2014/main" id="{29F82C25-A4F5-4D24-9E4B-DDE7DE11E1B8}"/>
              </a:ext>
            </a:extLst>
          </p:cNvPr>
          <p:cNvSpPr>
            <a:spLocks noGrp="1"/>
          </p:cNvSpPr>
          <p:nvPr>
            <p:ph type="sldNum" sz="quarter" idx="12"/>
          </p:nvPr>
        </p:nvSpPr>
        <p:spPr/>
        <p:txBody>
          <a:bodyPr/>
          <a:lstStyle/>
          <a:p>
            <a:fld id="{5F0F63B7-4FB4-4E2A-B819-D713A3D928AD}" type="slidenum">
              <a:rPr lang="en-US" smtClean="0"/>
              <a:pPr/>
              <a:t>64</a:t>
            </a:fld>
            <a:endParaRPr lang="en-US"/>
          </a:p>
        </p:txBody>
      </p:sp>
      <p:sp>
        <p:nvSpPr>
          <p:cNvPr id="9" name="Picture Placeholder 8">
            <a:extLst>
              <a:ext uri="{FF2B5EF4-FFF2-40B4-BE49-F238E27FC236}">
                <a16:creationId xmlns:a16="http://schemas.microsoft.com/office/drawing/2014/main" id="{87DEB84F-8B34-499D-8A07-4B492FE5CBFE}"/>
              </a:ext>
            </a:extLst>
          </p:cNvPr>
          <p:cNvSpPr>
            <a:spLocks noGrp="1"/>
          </p:cNvSpPr>
          <p:nvPr>
            <p:ph type="pic" sz="quarter" idx="14"/>
          </p:nvPr>
        </p:nvSpPr>
        <p:spPr/>
      </p:sp>
      <p:sp>
        <p:nvSpPr>
          <p:cNvPr id="12" name="Picture Placeholder 11">
            <a:extLst>
              <a:ext uri="{FF2B5EF4-FFF2-40B4-BE49-F238E27FC236}">
                <a16:creationId xmlns:a16="http://schemas.microsoft.com/office/drawing/2014/main" id="{BF9EB70B-1A7D-4D39-A73E-90447EE8F488}"/>
              </a:ext>
            </a:extLst>
          </p:cNvPr>
          <p:cNvSpPr>
            <a:spLocks noGrp="1"/>
          </p:cNvSpPr>
          <p:nvPr>
            <p:ph type="pic" sz="quarter" idx="23"/>
          </p:nvPr>
        </p:nvSpPr>
        <p:spPr/>
      </p:sp>
      <p:sp>
        <p:nvSpPr>
          <p:cNvPr id="16" name="Picture Placeholder 15">
            <a:extLst>
              <a:ext uri="{FF2B5EF4-FFF2-40B4-BE49-F238E27FC236}">
                <a16:creationId xmlns:a16="http://schemas.microsoft.com/office/drawing/2014/main" id="{918212E6-A6D9-43B4-98C7-622F6BB43EAE}"/>
              </a:ext>
            </a:extLst>
          </p:cNvPr>
          <p:cNvSpPr>
            <a:spLocks noGrp="1"/>
          </p:cNvSpPr>
          <p:nvPr>
            <p:ph type="pic" sz="quarter" idx="26"/>
          </p:nvPr>
        </p:nvSpPr>
        <p:spPr/>
      </p:sp>
    </p:spTree>
    <p:extLst>
      <p:ext uri="{BB962C8B-B14F-4D97-AF65-F5344CB8AC3E}">
        <p14:creationId xmlns:p14="http://schemas.microsoft.com/office/powerpoint/2010/main" val="10911324"/>
      </p:ext>
    </p:extLst>
  </p:cSld>
  <p:clrMapOvr>
    <a:masterClrMapping/>
  </p:clrMapOvr>
</p:sld>
</file>

<file path=ppt/slides/slide6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Date Placeholder 3">
            <a:extLst>
              <a:ext uri="{FF2B5EF4-FFF2-40B4-BE49-F238E27FC236}">
                <a16:creationId xmlns:a16="http://schemas.microsoft.com/office/drawing/2014/main" id="{03628AC7-33FB-49AB-B0BD-20E6D642558F}"/>
              </a:ext>
            </a:extLst>
          </p:cNvPr>
          <p:cNvSpPr>
            <a:spLocks noGrp="1"/>
          </p:cNvSpPr>
          <p:nvPr>
            <p:ph type="dt" sz="half" idx="10"/>
          </p:nvPr>
        </p:nvSpPr>
        <p:spPr/>
        <p:txBody>
          <a:bodyPr/>
          <a:lstStyle/>
          <a:p>
            <a:r>
              <a:rPr lang="en-US"/>
              <a:t>Ōkī</a:t>
            </a:r>
          </a:p>
        </p:txBody>
      </p:sp>
      <p:sp>
        <p:nvSpPr>
          <p:cNvPr id="5" name="Footer Placeholder 4">
            <a:extLst>
              <a:ext uri="{FF2B5EF4-FFF2-40B4-BE49-F238E27FC236}">
                <a16:creationId xmlns:a16="http://schemas.microsoft.com/office/drawing/2014/main" id="{0243C3DB-3C73-48A2-B508-46B4459BD2E9}"/>
              </a:ext>
            </a:extLst>
          </p:cNvPr>
          <p:cNvSpPr>
            <a:spLocks noGrp="1"/>
          </p:cNvSpPr>
          <p:nvPr>
            <p:ph type="ftr" sz="quarter" idx="11"/>
          </p:nvPr>
        </p:nvSpPr>
        <p:spPr/>
        <p:txBody>
          <a:bodyPr/>
          <a:lstStyle/>
          <a:p>
            <a:r>
              <a:rPr lang="en-US"/>
              <a:t>Free Multipurpose Presentation Template – Made with      by Showeet</a:t>
            </a:r>
            <a:endParaRPr lang="en-US" dirty="0"/>
          </a:p>
        </p:txBody>
      </p:sp>
      <p:sp>
        <p:nvSpPr>
          <p:cNvPr id="6" name="Title 5">
            <a:extLst>
              <a:ext uri="{FF2B5EF4-FFF2-40B4-BE49-F238E27FC236}">
                <a16:creationId xmlns:a16="http://schemas.microsoft.com/office/drawing/2014/main" id="{B5833F30-D1EC-4DB4-A0D5-176F393947CF}"/>
              </a:ext>
            </a:extLst>
          </p:cNvPr>
          <p:cNvSpPr>
            <a:spLocks noGrp="1"/>
          </p:cNvSpPr>
          <p:nvPr>
            <p:ph type="title"/>
          </p:nvPr>
        </p:nvSpPr>
        <p:spPr/>
        <p:txBody>
          <a:bodyPr/>
          <a:lstStyle/>
          <a:p>
            <a:r>
              <a:rPr lang="en-US" dirty="0"/>
              <a:t>Introduce Your Team</a:t>
            </a:r>
          </a:p>
        </p:txBody>
      </p:sp>
      <p:sp>
        <p:nvSpPr>
          <p:cNvPr id="8" name="Text Placeholder 7">
            <a:extLst>
              <a:ext uri="{FF2B5EF4-FFF2-40B4-BE49-F238E27FC236}">
                <a16:creationId xmlns:a16="http://schemas.microsoft.com/office/drawing/2014/main" id="{0D444E12-D20A-4DBB-A999-33F2C09488D0}"/>
              </a:ext>
            </a:extLst>
          </p:cNvPr>
          <p:cNvSpPr>
            <a:spLocks noGrp="1"/>
          </p:cNvSpPr>
          <p:nvPr>
            <p:ph type="body" sz="quarter" idx="13"/>
          </p:nvPr>
        </p:nvSpPr>
        <p:spPr/>
        <p:txBody>
          <a:bodyPr/>
          <a:lstStyle/>
          <a:p>
            <a:r>
              <a:rPr lang="en-US" dirty="0"/>
              <a:t>3 People</a:t>
            </a:r>
          </a:p>
        </p:txBody>
      </p:sp>
      <p:sp>
        <p:nvSpPr>
          <p:cNvPr id="11" name="Text Placeholder 10">
            <a:extLst>
              <a:ext uri="{FF2B5EF4-FFF2-40B4-BE49-F238E27FC236}">
                <a16:creationId xmlns:a16="http://schemas.microsoft.com/office/drawing/2014/main" id="{D87857AA-1A33-455B-82C9-4C70B20B2112}"/>
              </a:ext>
            </a:extLst>
          </p:cNvPr>
          <p:cNvSpPr>
            <a:spLocks noGrp="1"/>
          </p:cNvSpPr>
          <p:nvPr>
            <p:ph type="body" sz="quarter" idx="18"/>
          </p:nvPr>
        </p:nvSpPr>
        <p:spPr/>
        <p:txBody>
          <a:bodyPr/>
          <a:lstStyle/>
          <a:p>
            <a:r>
              <a:rPr lang="en-US" dirty="0"/>
              <a:t>John</a:t>
            </a:r>
          </a:p>
        </p:txBody>
      </p:sp>
      <p:sp>
        <p:nvSpPr>
          <p:cNvPr id="23" name="Text Placeholder 22">
            <a:extLst>
              <a:ext uri="{FF2B5EF4-FFF2-40B4-BE49-F238E27FC236}">
                <a16:creationId xmlns:a16="http://schemas.microsoft.com/office/drawing/2014/main" id="{3B17B1AB-10B0-43CD-B2E7-BD5E110FAECC}"/>
              </a:ext>
            </a:extLst>
          </p:cNvPr>
          <p:cNvSpPr>
            <a:spLocks noGrp="1"/>
          </p:cNvSpPr>
          <p:nvPr>
            <p:ph type="body" sz="quarter" idx="19"/>
          </p:nvPr>
        </p:nvSpPr>
        <p:spPr/>
        <p:txBody>
          <a:bodyPr>
            <a:noAutofit/>
          </a:bodyPr>
          <a:lstStyle/>
          <a:p>
            <a:r>
              <a:rPr lang="en-US" noProof="1"/>
              <a:t>Munere prompta accumsan ea vim, gloriatur democritum.</a:t>
            </a:r>
          </a:p>
        </p:txBody>
      </p:sp>
      <p:sp>
        <p:nvSpPr>
          <p:cNvPr id="15" name="Text Placeholder 14">
            <a:extLst>
              <a:ext uri="{FF2B5EF4-FFF2-40B4-BE49-F238E27FC236}">
                <a16:creationId xmlns:a16="http://schemas.microsoft.com/office/drawing/2014/main" id="{D86D86F6-CBEB-41CD-8669-106A288CC87D}"/>
              </a:ext>
            </a:extLst>
          </p:cNvPr>
          <p:cNvSpPr>
            <a:spLocks noGrp="1"/>
          </p:cNvSpPr>
          <p:nvPr>
            <p:ph type="body" sz="quarter" idx="24"/>
          </p:nvPr>
        </p:nvSpPr>
        <p:spPr/>
        <p:txBody>
          <a:bodyPr>
            <a:normAutofit/>
          </a:bodyPr>
          <a:lstStyle/>
          <a:p>
            <a:r>
              <a:rPr lang="en-US" dirty="0"/>
              <a:t>Jake</a:t>
            </a:r>
          </a:p>
        </p:txBody>
      </p:sp>
      <p:sp>
        <p:nvSpPr>
          <p:cNvPr id="25" name="Text Placeholder 24">
            <a:extLst>
              <a:ext uri="{FF2B5EF4-FFF2-40B4-BE49-F238E27FC236}">
                <a16:creationId xmlns:a16="http://schemas.microsoft.com/office/drawing/2014/main" id="{7762C94E-6718-429E-AFDE-44BB49D2AAB1}"/>
              </a:ext>
            </a:extLst>
          </p:cNvPr>
          <p:cNvSpPr>
            <a:spLocks noGrp="1"/>
          </p:cNvSpPr>
          <p:nvPr>
            <p:ph type="body" sz="quarter" idx="25"/>
          </p:nvPr>
        </p:nvSpPr>
        <p:spPr/>
        <p:txBody>
          <a:bodyPr>
            <a:normAutofit/>
          </a:bodyPr>
          <a:lstStyle/>
          <a:p>
            <a:r>
              <a:rPr lang="en-US" noProof="1"/>
              <a:t>Munere prompta accumsan ea vim, gloriatur democritum.</a:t>
            </a:r>
          </a:p>
        </p:txBody>
      </p:sp>
      <p:sp>
        <p:nvSpPr>
          <p:cNvPr id="27" name="Text Placeholder 26">
            <a:extLst>
              <a:ext uri="{FF2B5EF4-FFF2-40B4-BE49-F238E27FC236}">
                <a16:creationId xmlns:a16="http://schemas.microsoft.com/office/drawing/2014/main" id="{E86361A7-C0E8-4818-B0F2-90CD852A2825}"/>
              </a:ext>
            </a:extLst>
          </p:cNvPr>
          <p:cNvSpPr>
            <a:spLocks noGrp="1"/>
          </p:cNvSpPr>
          <p:nvPr>
            <p:ph type="body" sz="quarter" idx="27"/>
          </p:nvPr>
        </p:nvSpPr>
        <p:spPr/>
        <p:txBody>
          <a:bodyPr/>
          <a:lstStyle/>
          <a:p>
            <a:r>
              <a:rPr lang="en-US" dirty="0"/>
              <a:t>Jane</a:t>
            </a:r>
          </a:p>
        </p:txBody>
      </p:sp>
      <p:sp>
        <p:nvSpPr>
          <p:cNvPr id="18" name="Text Placeholder 17">
            <a:extLst>
              <a:ext uri="{FF2B5EF4-FFF2-40B4-BE49-F238E27FC236}">
                <a16:creationId xmlns:a16="http://schemas.microsoft.com/office/drawing/2014/main" id="{1C930F5F-2B10-4A5E-9FCD-D9F517A8BE3A}"/>
              </a:ext>
            </a:extLst>
          </p:cNvPr>
          <p:cNvSpPr>
            <a:spLocks noGrp="1"/>
          </p:cNvSpPr>
          <p:nvPr>
            <p:ph type="body" sz="quarter" idx="28"/>
          </p:nvPr>
        </p:nvSpPr>
        <p:spPr/>
        <p:txBody>
          <a:bodyPr/>
          <a:lstStyle/>
          <a:p>
            <a:r>
              <a:rPr lang="en-US" noProof="1"/>
              <a:t>Munere prompta accumsan ea vim, gloriatur democritum.</a:t>
            </a:r>
          </a:p>
        </p:txBody>
      </p:sp>
      <p:sp>
        <p:nvSpPr>
          <p:cNvPr id="2" name="Slide Number Placeholder 1">
            <a:extLst>
              <a:ext uri="{FF2B5EF4-FFF2-40B4-BE49-F238E27FC236}">
                <a16:creationId xmlns:a16="http://schemas.microsoft.com/office/drawing/2014/main" id="{2022CCF6-BF95-4A8C-9B16-A7D4F2BF08F5}"/>
              </a:ext>
            </a:extLst>
          </p:cNvPr>
          <p:cNvSpPr>
            <a:spLocks noGrp="1"/>
          </p:cNvSpPr>
          <p:nvPr>
            <p:ph type="sldNum" sz="quarter" idx="12"/>
          </p:nvPr>
        </p:nvSpPr>
        <p:spPr/>
        <p:txBody>
          <a:bodyPr/>
          <a:lstStyle/>
          <a:p>
            <a:fld id="{5F0F63B7-4FB4-4E2A-B819-D713A3D928AD}" type="slidenum">
              <a:rPr lang="en-US" smtClean="0"/>
              <a:pPr/>
              <a:t>65</a:t>
            </a:fld>
            <a:endParaRPr lang="en-US"/>
          </a:p>
        </p:txBody>
      </p:sp>
      <p:sp>
        <p:nvSpPr>
          <p:cNvPr id="7" name="Picture Placeholder 6">
            <a:extLst>
              <a:ext uri="{FF2B5EF4-FFF2-40B4-BE49-F238E27FC236}">
                <a16:creationId xmlns:a16="http://schemas.microsoft.com/office/drawing/2014/main" id="{46961886-9154-4F2C-B985-F8836F4EA31B}"/>
              </a:ext>
            </a:extLst>
          </p:cNvPr>
          <p:cNvSpPr>
            <a:spLocks noGrp="1"/>
          </p:cNvSpPr>
          <p:nvPr>
            <p:ph type="pic" sz="quarter" idx="14"/>
          </p:nvPr>
        </p:nvSpPr>
        <p:spPr/>
      </p:sp>
      <p:sp>
        <p:nvSpPr>
          <p:cNvPr id="10" name="Picture Placeholder 9">
            <a:extLst>
              <a:ext uri="{FF2B5EF4-FFF2-40B4-BE49-F238E27FC236}">
                <a16:creationId xmlns:a16="http://schemas.microsoft.com/office/drawing/2014/main" id="{4FA83670-6926-4A2F-97D4-5B85A2CC0F15}"/>
              </a:ext>
            </a:extLst>
          </p:cNvPr>
          <p:cNvSpPr>
            <a:spLocks noGrp="1"/>
          </p:cNvSpPr>
          <p:nvPr>
            <p:ph type="pic" sz="quarter" idx="23"/>
          </p:nvPr>
        </p:nvSpPr>
        <p:spPr/>
      </p:sp>
      <p:sp>
        <p:nvSpPr>
          <p:cNvPr id="13" name="Picture Placeholder 12">
            <a:extLst>
              <a:ext uri="{FF2B5EF4-FFF2-40B4-BE49-F238E27FC236}">
                <a16:creationId xmlns:a16="http://schemas.microsoft.com/office/drawing/2014/main" id="{FE0A1EC8-B34E-4D93-A4C4-7C5DFA5B2019}"/>
              </a:ext>
            </a:extLst>
          </p:cNvPr>
          <p:cNvSpPr>
            <a:spLocks noGrp="1"/>
          </p:cNvSpPr>
          <p:nvPr>
            <p:ph type="pic" sz="quarter" idx="26"/>
          </p:nvPr>
        </p:nvSpPr>
        <p:spPr/>
      </p:sp>
    </p:spTree>
    <p:extLst>
      <p:ext uri="{BB962C8B-B14F-4D97-AF65-F5344CB8AC3E}">
        <p14:creationId xmlns:p14="http://schemas.microsoft.com/office/powerpoint/2010/main" val="578303220"/>
      </p:ext>
    </p:extLst>
  </p:cSld>
  <p:clrMapOvr>
    <a:masterClrMapping/>
  </p:clrMapOvr>
</p:sld>
</file>

<file path=ppt/slides/slide6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Date Placeholder 3">
            <a:extLst>
              <a:ext uri="{FF2B5EF4-FFF2-40B4-BE49-F238E27FC236}">
                <a16:creationId xmlns:a16="http://schemas.microsoft.com/office/drawing/2014/main" id="{03628AC7-33FB-49AB-B0BD-20E6D642558F}"/>
              </a:ext>
            </a:extLst>
          </p:cNvPr>
          <p:cNvSpPr>
            <a:spLocks noGrp="1"/>
          </p:cNvSpPr>
          <p:nvPr>
            <p:ph type="dt" sz="half" idx="10"/>
          </p:nvPr>
        </p:nvSpPr>
        <p:spPr/>
        <p:txBody>
          <a:bodyPr/>
          <a:lstStyle/>
          <a:p>
            <a:r>
              <a:rPr lang="en-US"/>
              <a:t>Ōkī</a:t>
            </a:r>
          </a:p>
        </p:txBody>
      </p:sp>
      <p:sp>
        <p:nvSpPr>
          <p:cNvPr id="5" name="Footer Placeholder 4">
            <a:extLst>
              <a:ext uri="{FF2B5EF4-FFF2-40B4-BE49-F238E27FC236}">
                <a16:creationId xmlns:a16="http://schemas.microsoft.com/office/drawing/2014/main" id="{0243C3DB-3C73-48A2-B508-46B4459BD2E9}"/>
              </a:ext>
            </a:extLst>
          </p:cNvPr>
          <p:cNvSpPr>
            <a:spLocks noGrp="1"/>
          </p:cNvSpPr>
          <p:nvPr>
            <p:ph type="ftr" sz="quarter" idx="11"/>
          </p:nvPr>
        </p:nvSpPr>
        <p:spPr/>
        <p:txBody>
          <a:bodyPr/>
          <a:lstStyle/>
          <a:p>
            <a:r>
              <a:rPr lang="en-US" dirty="0"/>
              <a:t>Free Multipurpose Presentation Template – Made with      by Showeet</a:t>
            </a:r>
          </a:p>
        </p:txBody>
      </p:sp>
      <p:sp>
        <p:nvSpPr>
          <p:cNvPr id="6" name="Title 5">
            <a:extLst>
              <a:ext uri="{FF2B5EF4-FFF2-40B4-BE49-F238E27FC236}">
                <a16:creationId xmlns:a16="http://schemas.microsoft.com/office/drawing/2014/main" id="{B5833F30-D1EC-4DB4-A0D5-176F393947CF}"/>
              </a:ext>
            </a:extLst>
          </p:cNvPr>
          <p:cNvSpPr>
            <a:spLocks noGrp="1"/>
          </p:cNvSpPr>
          <p:nvPr>
            <p:ph type="title"/>
          </p:nvPr>
        </p:nvSpPr>
        <p:spPr/>
        <p:txBody>
          <a:bodyPr/>
          <a:lstStyle/>
          <a:p>
            <a:r>
              <a:rPr lang="en-US" dirty="0"/>
              <a:t>Introduce Your Team</a:t>
            </a:r>
          </a:p>
        </p:txBody>
      </p:sp>
      <p:sp>
        <p:nvSpPr>
          <p:cNvPr id="8" name="Text Placeholder 7">
            <a:extLst>
              <a:ext uri="{FF2B5EF4-FFF2-40B4-BE49-F238E27FC236}">
                <a16:creationId xmlns:a16="http://schemas.microsoft.com/office/drawing/2014/main" id="{0D444E12-D20A-4DBB-A999-33F2C09488D0}"/>
              </a:ext>
            </a:extLst>
          </p:cNvPr>
          <p:cNvSpPr>
            <a:spLocks noGrp="1"/>
          </p:cNvSpPr>
          <p:nvPr>
            <p:ph type="body" sz="quarter" idx="13"/>
          </p:nvPr>
        </p:nvSpPr>
        <p:spPr/>
        <p:txBody>
          <a:bodyPr/>
          <a:lstStyle/>
          <a:p>
            <a:r>
              <a:rPr lang="en-US" dirty="0"/>
              <a:t>3 People</a:t>
            </a:r>
          </a:p>
        </p:txBody>
      </p:sp>
      <p:sp>
        <p:nvSpPr>
          <p:cNvPr id="23" name="Text Placeholder 22">
            <a:extLst>
              <a:ext uri="{FF2B5EF4-FFF2-40B4-BE49-F238E27FC236}">
                <a16:creationId xmlns:a16="http://schemas.microsoft.com/office/drawing/2014/main" id="{3B17B1AB-10B0-43CD-B2E7-BD5E110FAECC}"/>
              </a:ext>
            </a:extLst>
          </p:cNvPr>
          <p:cNvSpPr>
            <a:spLocks noGrp="1"/>
          </p:cNvSpPr>
          <p:nvPr>
            <p:ph type="body" sz="quarter" idx="19"/>
          </p:nvPr>
        </p:nvSpPr>
        <p:spPr/>
        <p:txBody>
          <a:bodyPr>
            <a:noAutofit/>
          </a:bodyPr>
          <a:lstStyle/>
          <a:p>
            <a:r>
              <a:rPr lang="en-US" noProof="1"/>
              <a:t>Munere prompta accumsan ea vim, gloriatur democritum.</a:t>
            </a:r>
          </a:p>
        </p:txBody>
      </p:sp>
      <p:sp>
        <p:nvSpPr>
          <p:cNvPr id="25" name="Text Placeholder 24">
            <a:extLst>
              <a:ext uri="{FF2B5EF4-FFF2-40B4-BE49-F238E27FC236}">
                <a16:creationId xmlns:a16="http://schemas.microsoft.com/office/drawing/2014/main" id="{7762C94E-6718-429E-AFDE-44BB49D2AAB1}"/>
              </a:ext>
            </a:extLst>
          </p:cNvPr>
          <p:cNvSpPr>
            <a:spLocks noGrp="1"/>
          </p:cNvSpPr>
          <p:nvPr>
            <p:ph type="body" sz="quarter" idx="25"/>
          </p:nvPr>
        </p:nvSpPr>
        <p:spPr/>
        <p:txBody>
          <a:bodyPr>
            <a:normAutofit/>
          </a:bodyPr>
          <a:lstStyle/>
          <a:p>
            <a:r>
              <a:rPr lang="en-US" noProof="1"/>
              <a:t>Munere prompta accumsan ea vim, gloriatur democritum.</a:t>
            </a:r>
          </a:p>
        </p:txBody>
      </p:sp>
      <p:sp>
        <p:nvSpPr>
          <p:cNvPr id="18" name="Text Placeholder 17">
            <a:extLst>
              <a:ext uri="{FF2B5EF4-FFF2-40B4-BE49-F238E27FC236}">
                <a16:creationId xmlns:a16="http://schemas.microsoft.com/office/drawing/2014/main" id="{1C930F5F-2B10-4A5E-9FCD-D9F517A8BE3A}"/>
              </a:ext>
            </a:extLst>
          </p:cNvPr>
          <p:cNvSpPr>
            <a:spLocks noGrp="1"/>
          </p:cNvSpPr>
          <p:nvPr>
            <p:ph type="body" sz="quarter" idx="28"/>
          </p:nvPr>
        </p:nvSpPr>
        <p:spPr/>
        <p:txBody>
          <a:bodyPr/>
          <a:lstStyle/>
          <a:p>
            <a:r>
              <a:rPr lang="en-US" noProof="1"/>
              <a:t>Munere prompta accumsan ea vim, gloriatur democritum.</a:t>
            </a:r>
          </a:p>
        </p:txBody>
      </p:sp>
      <p:sp>
        <p:nvSpPr>
          <p:cNvPr id="2" name="Slide Number Placeholder 1">
            <a:extLst>
              <a:ext uri="{FF2B5EF4-FFF2-40B4-BE49-F238E27FC236}">
                <a16:creationId xmlns:a16="http://schemas.microsoft.com/office/drawing/2014/main" id="{7E415F32-C7C5-4105-889B-1C559E404341}"/>
              </a:ext>
            </a:extLst>
          </p:cNvPr>
          <p:cNvSpPr>
            <a:spLocks noGrp="1"/>
          </p:cNvSpPr>
          <p:nvPr>
            <p:ph type="sldNum" sz="quarter" idx="12"/>
          </p:nvPr>
        </p:nvSpPr>
        <p:spPr/>
        <p:txBody>
          <a:bodyPr/>
          <a:lstStyle/>
          <a:p>
            <a:fld id="{5F0F63B7-4FB4-4E2A-B819-D713A3D928AD}" type="slidenum">
              <a:rPr lang="en-US" smtClean="0"/>
              <a:pPr/>
              <a:t>66</a:t>
            </a:fld>
            <a:endParaRPr lang="en-US"/>
          </a:p>
        </p:txBody>
      </p:sp>
      <p:sp>
        <p:nvSpPr>
          <p:cNvPr id="7" name="Picture Placeholder 6">
            <a:extLst>
              <a:ext uri="{FF2B5EF4-FFF2-40B4-BE49-F238E27FC236}">
                <a16:creationId xmlns:a16="http://schemas.microsoft.com/office/drawing/2014/main" id="{47F57B2F-2D46-44B3-9811-4BE9EA4381FB}"/>
              </a:ext>
            </a:extLst>
          </p:cNvPr>
          <p:cNvSpPr>
            <a:spLocks noGrp="1"/>
          </p:cNvSpPr>
          <p:nvPr>
            <p:ph type="pic" sz="quarter" idx="14"/>
          </p:nvPr>
        </p:nvSpPr>
        <p:spPr/>
      </p:sp>
      <p:sp>
        <p:nvSpPr>
          <p:cNvPr id="10" name="Picture Placeholder 9">
            <a:extLst>
              <a:ext uri="{FF2B5EF4-FFF2-40B4-BE49-F238E27FC236}">
                <a16:creationId xmlns:a16="http://schemas.microsoft.com/office/drawing/2014/main" id="{26B866E1-DECB-42F0-AC01-31080F6F8F8B}"/>
              </a:ext>
            </a:extLst>
          </p:cNvPr>
          <p:cNvSpPr>
            <a:spLocks noGrp="1"/>
          </p:cNvSpPr>
          <p:nvPr>
            <p:ph type="pic" sz="quarter" idx="23"/>
          </p:nvPr>
        </p:nvSpPr>
        <p:spPr/>
      </p:sp>
      <p:sp>
        <p:nvSpPr>
          <p:cNvPr id="14" name="Picture Placeholder 13">
            <a:extLst>
              <a:ext uri="{FF2B5EF4-FFF2-40B4-BE49-F238E27FC236}">
                <a16:creationId xmlns:a16="http://schemas.microsoft.com/office/drawing/2014/main" id="{D88B065C-1336-4332-8D32-DCD4F48115E9}"/>
              </a:ext>
            </a:extLst>
          </p:cNvPr>
          <p:cNvSpPr>
            <a:spLocks noGrp="1"/>
          </p:cNvSpPr>
          <p:nvPr>
            <p:ph type="pic" sz="quarter" idx="26"/>
          </p:nvPr>
        </p:nvSpPr>
        <p:spPr/>
      </p:sp>
      <p:sp>
        <p:nvSpPr>
          <p:cNvPr id="11" name="Text Placeholder 10">
            <a:extLst>
              <a:ext uri="{FF2B5EF4-FFF2-40B4-BE49-F238E27FC236}">
                <a16:creationId xmlns:a16="http://schemas.microsoft.com/office/drawing/2014/main" id="{D87857AA-1A33-455B-82C9-4C70B20B2112}"/>
              </a:ext>
            </a:extLst>
          </p:cNvPr>
          <p:cNvSpPr>
            <a:spLocks noGrp="1"/>
          </p:cNvSpPr>
          <p:nvPr>
            <p:ph type="body" sz="quarter" idx="18"/>
          </p:nvPr>
        </p:nvSpPr>
        <p:spPr/>
        <p:txBody>
          <a:bodyPr/>
          <a:lstStyle/>
          <a:p>
            <a:r>
              <a:rPr lang="en-US" dirty="0"/>
              <a:t>John</a:t>
            </a:r>
          </a:p>
        </p:txBody>
      </p:sp>
      <p:sp>
        <p:nvSpPr>
          <p:cNvPr id="15" name="Text Placeholder 14">
            <a:extLst>
              <a:ext uri="{FF2B5EF4-FFF2-40B4-BE49-F238E27FC236}">
                <a16:creationId xmlns:a16="http://schemas.microsoft.com/office/drawing/2014/main" id="{D86D86F6-CBEB-41CD-8669-106A288CC87D}"/>
              </a:ext>
            </a:extLst>
          </p:cNvPr>
          <p:cNvSpPr>
            <a:spLocks noGrp="1"/>
          </p:cNvSpPr>
          <p:nvPr>
            <p:ph type="body" sz="quarter" idx="24"/>
          </p:nvPr>
        </p:nvSpPr>
        <p:spPr/>
        <p:txBody>
          <a:bodyPr>
            <a:normAutofit/>
          </a:bodyPr>
          <a:lstStyle/>
          <a:p>
            <a:r>
              <a:rPr lang="en-US" dirty="0"/>
              <a:t>Verna</a:t>
            </a:r>
          </a:p>
        </p:txBody>
      </p:sp>
      <p:sp>
        <p:nvSpPr>
          <p:cNvPr id="27" name="Text Placeholder 26">
            <a:extLst>
              <a:ext uri="{FF2B5EF4-FFF2-40B4-BE49-F238E27FC236}">
                <a16:creationId xmlns:a16="http://schemas.microsoft.com/office/drawing/2014/main" id="{E86361A7-C0E8-4818-B0F2-90CD852A2825}"/>
              </a:ext>
            </a:extLst>
          </p:cNvPr>
          <p:cNvSpPr>
            <a:spLocks noGrp="1"/>
          </p:cNvSpPr>
          <p:nvPr>
            <p:ph type="body" sz="quarter" idx="27"/>
          </p:nvPr>
        </p:nvSpPr>
        <p:spPr/>
        <p:txBody>
          <a:bodyPr/>
          <a:lstStyle/>
          <a:p>
            <a:r>
              <a:rPr lang="en-US" dirty="0"/>
              <a:t>Jake</a:t>
            </a:r>
          </a:p>
        </p:txBody>
      </p:sp>
    </p:spTree>
    <p:extLst>
      <p:ext uri="{BB962C8B-B14F-4D97-AF65-F5344CB8AC3E}">
        <p14:creationId xmlns:p14="http://schemas.microsoft.com/office/powerpoint/2010/main" val="3691425538"/>
      </p:ext>
    </p:extLst>
  </p:cSld>
  <p:clrMapOvr>
    <a:masterClrMapping/>
  </p:clrMapOvr>
</p:sld>
</file>

<file path=ppt/slides/slide6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Date Placeholder 3">
            <a:extLst>
              <a:ext uri="{FF2B5EF4-FFF2-40B4-BE49-F238E27FC236}">
                <a16:creationId xmlns:a16="http://schemas.microsoft.com/office/drawing/2014/main" id="{03628AC7-33FB-49AB-B0BD-20E6D642558F}"/>
              </a:ext>
            </a:extLst>
          </p:cNvPr>
          <p:cNvSpPr>
            <a:spLocks noGrp="1"/>
          </p:cNvSpPr>
          <p:nvPr>
            <p:ph type="dt" sz="half" idx="10"/>
          </p:nvPr>
        </p:nvSpPr>
        <p:spPr/>
        <p:txBody>
          <a:bodyPr/>
          <a:lstStyle/>
          <a:p>
            <a:r>
              <a:rPr lang="en-US"/>
              <a:t>Ōkī</a:t>
            </a:r>
          </a:p>
        </p:txBody>
      </p:sp>
      <p:sp>
        <p:nvSpPr>
          <p:cNvPr id="5" name="Footer Placeholder 4">
            <a:extLst>
              <a:ext uri="{FF2B5EF4-FFF2-40B4-BE49-F238E27FC236}">
                <a16:creationId xmlns:a16="http://schemas.microsoft.com/office/drawing/2014/main" id="{0243C3DB-3C73-48A2-B508-46B4459BD2E9}"/>
              </a:ext>
            </a:extLst>
          </p:cNvPr>
          <p:cNvSpPr>
            <a:spLocks noGrp="1"/>
          </p:cNvSpPr>
          <p:nvPr>
            <p:ph type="ftr" sz="quarter" idx="11"/>
          </p:nvPr>
        </p:nvSpPr>
        <p:spPr/>
        <p:txBody>
          <a:bodyPr/>
          <a:lstStyle/>
          <a:p>
            <a:r>
              <a:rPr lang="en-US"/>
              <a:t>Free Multipurpose Presentation Template – Made with      by Showeet</a:t>
            </a:r>
            <a:endParaRPr lang="en-US" dirty="0"/>
          </a:p>
        </p:txBody>
      </p:sp>
      <p:sp>
        <p:nvSpPr>
          <p:cNvPr id="6" name="Title 5">
            <a:extLst>
              <a:ext uri="{FF2B5EF4-FFF2-40B4-BE49-F238E27FC236}">
                <a16:creationId xmlns:a16="http://schemas.microsoft.com/office/drawing/2014/main" id="{B5833F30-D1EC-4DB4-A0D5-176F393947CF}"/>
              </a:ext>
            </a:extLst>
          </p:cNvPr>
          <p:cNvSpPr>
            <a:spLocks noGrp="1"/>
          </p:cNvSpPr>
          <p:nvPr>
            <p:ph type="title"/>
          </p:nvPr>
        </p:nvSpPr>
        <p:spPr/>
        <p:txBody>
          <a:bodyPr/>
          <a:lstStyle/>
          <a:p>
            <a:r>
              <a:rPr lang="en-US" dirty="0"/>
              <a:t>Introduce Your Team</a:t>
            </a:r>
          </a:p>
        </p:txBody>
      </p:sp>
      <p:sp>
        <p:nvSpPr>
          <p:cNvPr id="8" name="Text Placeholder 7">
            <a:extLst>
              <a:ext uri="{FF2B5EF4-FFF2-40B4-BE49-F238E27FC236}">
                <a16:creationId xmlns:a16="http://schemas.microsoft.com/office/drawing/2014/main" id="{0D444E12-D20A-4DBB-A999-33F2C09488D0}"/>
              </a:ext>
            </a:extLst>
          </p:cNvPr>
          <p:cNvSpPr>
            <a:spLocks noGrp="1"/>
          </p:cNvSpPr>
          <p:nvPr>
            <p:ph type="body" sz="quarter" idx="13"/>
          </p:nvPr>
        </p:nvSpPr>
        <p:spPr/>
        <p:txBody>
          <a:bodyPr/>
          <a:lstStyle/>
          <a:p>
            <a:r>
              <a:rPr lang="en-US" dirty="0"/>
              <a:t>2 People</a:t>
            </a:r>
          </a:p>
        </p:txBody>
      </p:sp>
      <p:sp>
        <p:nvSpPr>
          <p:cNvPr id="11" name="Text Placeholder 10">
            <a:extLst>
              <a:ext uri="{FF2B5EF4-FFF2-40B4-BE49-F238E27FC236}">
                <a16:creationId xmlns:a16="http://schemas.microsoft.com/office/drawing/2014/main" id="{D87857AA-1A33-455B-82C9-4C70B20B2112}"/>
              </a:ext>
            </a:extLst>
          </p:cNvPr>
          <p:cNvSpPr>
            <a:spLocks noGrp="1"/>
          </p:cNvSpPr>
          <p:nvPr>
            <p:ph type="body" sz="quarter" idx="18"/>
          </p:nvPr>
        </p:nvSpPr>
        <p:spPr/>
        <p:txBody>
          <a:bodyPr/>
          <a:lstStyle/>
          <a:p>
            <a:r>
              <a:rPr lang="en-US" dirty="0"/>
              <a:t>John</a:t>
            </a:r>
          </a:p>
        </p:txBody>
      </p:sp>
      <p:sp>
        <p:nvSpPr>
          <p:cNvPr id="23" name="Text Placeholder 22">
            <a:extLst>
              <a:ext uri="{FF2B5EF4-FFF2-40B4-BE49-F238E27FC236}">
                <a16:creationId xmlns:a16="http://schemas.microsoft.com/office/drawing/2014/main" id="{3B17B1AB-10B0-43CD-B2E7-BD5E110FAECC}"/>
              </a:ext>
            </a:extLst>
          </p:cNvPr>
          <p:cNvSpPr>
            <a:spLocks noGrp="1"/>
          </p:cNvSpPr>
          <p:nvPr>
            <p:ph type="body" sz="quarter" idx="19"/>
          </p:nvPr>
        </p:nvSpPr>
        <p:spPr/>
        <p:txBody>
          <a:bodyPr>
            <a:noAutofit/>
          </a:bodyPr>
          <a:lstStyle/>
          <a:p>
            <a:r>
              <a:rPr lang="en-US" noProof="1"/>
              <a:t>Munere prompta accumsan ea vim, gloriatur democritum.</a:t>
            </a:r>
          </a:p>
          <a:p>
            <a:r>
              <a:rPr lang="en-US" noProof="1"/>
              <a:t>Sea amn quidam virtute, tractatos expetenda eum.</a:t>
            </a:r>
          </a:p>
        </p:txBody>
      </p:sp>
      <p:sp>
        <p:nvSpPr>
          <p:cNvPr id="15" name="Text Placeholder 14">
            <a:extLst>
              <a:ext uri="{FF2B5EF4-FFF2-40B4-BE49-F238E27FC236}">
                <a16:creationId xmlns:a16="http://schemas.microsoft.com/office/drawing/2014/main" id="{D86D86F6-CBEB-41CD-8669-106A288CC87D}"/>
              </a:ext>
            </a:extLst>
          </p:cNvPr>
          <p:cNvSpPr>
            <a:spLocks noGrp="1"/>
          </p:cNvSpPr>
          <p:nvPr>
            <p:ph type="body" sz="quarter" idx="24"/>
          </p:nvPr>
        </p:nvSpPr>
        <p:spPr/>
        <p:txBody>
          <a:bodyPr>
            <a:normAutofit/>
          </a:bodyPr>
          <a:lstStyle/>
          <a:p>
            <a:r>
              <a:rPr lang="en-US" dirty="0"/>
              <a:t>Verna</a:t>
            </a:r>
          </a:p>
        </p:txBody>
      </p:sp>
      <p:sp>
        <p:nvSpPr>
          <p:cNvPr id="25" name="Text Placeholder 24">
            <a:extLst>
              <a:ext uri="{FF2B5EF4-FFF2-40B4-BE49-F238E27FC236}">
                <a16:creationId xmlns:a16="http://schemas.microsoft.com/office/drawing/2014/main" id="{7762C94E-6718-429E-AFDE-44BB49D2AAB1}"/>
              </a:ext>
            </a:extLst>
          </p:cNvPr>
          <p:cNvSpPr>
            <a:spLocks noGrp="1"/>
          </p:cNvSpPr>
          <p:nvPr>
            <p:ph type="body" sz="quarter" idx="25"/>
          </p:nvPr>
        </p:nvSpPr>
        <p:spPr/>
        <p:txBody>
          <a:bodyPr>
            <a:normAutofit/>
          </a:bodyPr>
          <a:lstStyle/>
          <a:p>
            <a:r>
              <a:rPr lang="en-US" noProof="1"/>
              <a:t>Munere prompta accumsan ea vim, gloriatur democritum.</a:t>
            </a:r>
          </a:p>
          <a:p>
            <a:r>
              <a:rPr lang="en-US" noProof="1"/>
              <a:t>Sea amn quidam virtute, tractatos expetenda eum.</a:t>
            </a:r>
          </a:p>
        </p:txBody>
      </p:sp>
      <p:sp>
        <p:nvSpPr>
          <p:cNvPr id="2" name="Slide Number Placeholder 1">
            <a:extLst>
              <a:ext uri="{FF2B5EF4-FFF2-40B4-BE49-F238E27FC236}">
                <a16:creationId xmlns:a16="http://schemas.microsoft.com/office/drawing/2014/main" id="{A4118C53-9826-4D7B-B428-EC7D3899708F}"/>
              </a:ext>
            </a:extLst>
          </p:cNvPr>
          <p:cNvSpPr>
            <a:spLocks noGrp="1"/>
          </p:cNvSpPr>
          <p:nvPr>
            <p:ph type="sldNum" sz="quarter" idx="12"/>
          </p:nvPr>
        </p:nvSpPr>
        <p:spPr/>
        <p:txBody>
          <a:bodyPr/>
          <a:lstStyle/>
          <a:p>
            <a:fld id="{5F0F63B7-4FB4-4E2A-B819-D713A3D928AD}" type="slidenum">
              <a:rPr lang="en-US" smtClean="0"/>
              <a:pPr/>
              <a:t>67</a:t>
            </a:fld>
            <a:endParaRPr lang="en-US"/>
          </a:p>
        </p:txBody>
      </p:sp>
      <p:sp>
        <p:nvSpPr>
          <p:cNvPr id="9" name="Picture Placeholder 8">
            <a:extLst>
              <a:ext uri="{FF2B5EF4-FFF2-40B4-BE49-F238E27FC236}">
                <a16:creationId xmlns:a16="http://schemas.microsoft.com/office/drawing/2014/main" id="{102CCB19-2400-49F1-99EB-A062FCE56068}"/>
              </a:ext>
            </a:extLst>
          </p:cNvPr>
          <p:cNvSpPr>
            <a:spLocks noGrp="1"/>
          </p:cNvSpPr>
          <p:nvPr>
            <p:ph type="pic" sz="quarter" idx="14"/>
          </p:nvPr>
        </p:nvSpPr>
        <p:spPr/>
      </p:sp>
      <p:sp>
        <p:nvSpPr>
          <p:cNvPr id="13" name="Picture Placeholder 12">
            <a:extLst>
              <a:ext uri="{FF2B5EF4-FFF2-40B4-BE49-F238E27FC236}">
                <a16:creationId xmlns:a16="http://schemas.microsoft.com/office/drawing/2014/main" id="{6C8D434B-5E7C-4C08-93F1-147BFA31019C}"/>
              </a:ext>
            </a:extLst>
          </p:cNvPr>
          <p:cNvSpPr>
            <a:spLocks noGrp="1"/>
          </p:cNvSpPr>
          <p:nvPr>
            <p:ph type="pic" sz="quarter" idx="23"/>
          </p:nvPr>
        </p:nvSpPr>
        <p:spPr/>
      </p:sp>
    </p:spTree>
    <p:extLst>
      <p:ext uri="{BB962C8B-B14F-4D97-AF65-F5344CB8AC3E}">
        <p14:creationId xmlns:p14="http://schemas.microsoft.com/office/powerpoint/2010/main" val="3618400990"/>
      </p:ext>
    </p:extLst>
  </p:cSld>
  <p:clrMapOvr>
    <a:masterClrMapping/>
  </p:clrMapOvr>
</p:sld>
</file>

<file path=ppt/slides/slide6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Date Placeholder 3">
            <a:extLst>
              <a:ext uri="{FF2B5EF4-FFF2-40B4-BE49-F238E27FC236}">
                <a16:creationId xmlns:a16="http://schemas.microsoft.com/office/drawing/2014/main" id="{03628AC7-33FB-49AB-B0BD-20E6D642558F}"/>
              </a:ext>
            </a:extLst>
          </p:cNvPr>
          <p:cNvSpPr>
            <a:spLocks noGrp="1"/>
          </p:cNvSpPr>
          <p:nvPr>
            <p:ph type="dt" sz="half" idx="10"/>
          </p:nvPr>
        </p:nvSpPr>
        <p:spPr/>
        <p:txBody>
          <a:bodyPr/>
          <a:lstStyle/>
          <a:p>
            <a:r>
              <a:rPr lang="en-US"/>
              <a:t>Ōkī</a:t>
            </a:r>
          </a:p>
        </p:txBody>
      </p:sp>
      <p:sp>
        <p:nvSpPr>
          <p:cNvPr id="5" name="Footer Placeholder 4">
            <a:extLst>
              <a:ext uri="{FF2B5EF4-FFF2-40B4-BE49-F238E27FC236}">
                <a16:creationId xmlns:a16="http://schemas.microsoft.com/office/drawing/2014/main" id="{0243C3DB-3C73-48A2-B508-46B4459BD2E9}"/>
              </a:ext>
            </a:extLst>
          </p:cNvPr>
          <p:cNvSpPr>
            <a:spLocks noGrp="1"/>
          </p:cNvSpPr>
          <p:nvPr>
            <p:ph type="ftr" sz="quarter" idx="11"/>
          </p:nvPr>
        </p:nvSpPr>
        <p:spPr/>
        <p:txBody>
          <a:bodyPr/>
          <a:lstStyle/>
          <a:p>
            <a:r>
              <a:rPr lang="en-US"/>
              <a:t>Free Multipurpose Presentation Template – Made with      by Showeet</a:t>
            </a:r>
            <a:endParaRPr lang="en-US" dirty="0"/>
          </a:p>
        </p:txBody>
      </p:sp>
      <p:sp>
        <p:nvSpPr>
          <p:cNvPr id="6" name="Title 5">
            <a:extLst>
              <a:ext uri="{FF2B5EF4-FFF2-40B4-BE49-F238E27FC236}">
                <a16:creationId xmlns:a16="http://schemas.microsoft.com/office/drawing/2014/main" id="{B5833F30-D1EC-4DB4-A0D5-176F393947CF}"/>
              </a:ext>
            </a:extLst>
          </p:cNvPr>
          <p:cNvSpPr>
            <a:spLocks noGrp="1"/>
          </p:cNvSpPr>
          <p:nvPr>
            <p:ph type="title"/>
          </p:nvPr>
        </p:nvSpPr>
        <p:spPr/>
        <p:txBody>
          <a:bodyPr/>
          <a:lstStyle/>
          <a:p>
            <a:r>
              <a:rPr lang="en-US" dirty="0"/>
              <a:t>Introduce Your Team</a:t>
            </a:r>
          </a:p>
        </p:txBody>
      </p:sp>
      <p:sp>
        <p:nvSpPr>
          <p:cNvPr id="8" name="Text Placeholder 7">
            <a:extLst>
              <a:ext uri="{FF2B5EF4-FFF2-40B4-BE49-F238E27FC236}">
                <a16:creationId xmlns:a16="http://schemas.microsoft.com/office/drawing/2014/main" id="{0D444E12-D20A-4DBB-A999-33F2C09488D0}"/>
              </a:ext>
            </a:extLst>
          </p:cNvPr>
          <p:cNvSpPr>
            <a:spLocks noGrp="1"/>
          </p:cNvSpPr>
          <p:nvPr>
            <p:ph type="body" sz="quarter" idx="13"/>
          </p:nvPr>
        </p:nvSpPr>
        <p:spPr/>
        <p:txBody>
          <a:bodyPr/>
          <a:lstStyle/>
          <a:p>
            <a:r>
              <a:rPr lang="en-US" dirty="0"/>
              <a:t>2 People</a:t>
            </a:r>
          </a:p>
        </p:txBody>
      </p:sp>
      <p:sp>
        <p:nvSpPr>
          <p:cNvPr id="11" name="Text Placeholder 10">
            <a:extLst>
              <a:ext uri="{FF2B5EF4-FFF2-40B4-BE49-F238E27FC236}">
                <a16:creationId xmlns:a16="http://schemas.microsoft.com/office/drawing/2014/main" id="{D87857AA-1A33-455B-82C9-4C70B20B2112}"/>
              </a:ext>
            </a:extLst>
          </p:cNvPr>
          <p:cNvSpPr>
            <a:spLocks noGrp="1"/>
          </p:cNvSpPr>
          <p:nvPr>
            <p:ph type="body" sz="quarter" idx="18"/>
          </p:nvPr>
        </p:nvSpPr>
        <p:spPr/>
        <p:txBody>
          <a:bodyPr/>
          <a:lstStyle/>
          <a:p>
            <a:r>
              <a:rPr lang="en-US" dirty="0"/>
              <a:t>John</a:t>
            </a:r>
          </a:p>
        </p:txBody>
      </p:sp>
      <p:sp>
        <p:nvSpPr>
          <p:cNvPr id="23" name="Text Placeholder 22">
            <a:extLst>
              <a:ext uri="{FF2B5EF4-FFF2-40B4-BE49-F238E27FC236}">
                <a16:creationId xmlns:a16="http://schemas.microsoft.com/office/drawing/2014/main" id="{3B17B1AB-10B0-43CD-B2E7-BD5E110FAECC}"/>
              </a:ext>
            </a:extLst>
          </p:cNvPr>
          <p:cNvSpPr>
            <a:spLocks noGrp="1"/>
          </p:cNvSpPr>
          <p:nvPr>
            <p:ph type="body" sz="quarter" idx="19"/>
          </p:nvPr>
        </p:nvSpPr>
        <p:spPr/>
        <p:txBody>
          <a:bodyPr>
            <a:noAutofit/>
          </a:bodyPr>
          <a:lstStyle/>
          <a:p>
            <a:r>
              <a:rPr lang="en-US" noProof="1"/>
              <a:t>Munere prompta accumsan ea vim, gloriatur democritum.</a:t>
            </a:r>
          </a:p>
        </p:txBody>
      </p:sp>
      <p:sp>
        <p:nvSpPr>
          <p:cNvPr id="15" name="Text Placeholder 14">
            <a:extLst>
              <a:ext uri="{FF2B5EF4-FFF2-40B4-BE49-F238E27FC236}">
                <a16:creationId xmlns:a16="http://schemas.microsoft.com/office/drawing/2014/main" id="{D86D86F6-CBEB-41CD-8669-106A288CC87D}"/>
              </a:ext>
            </a:extLst>
          </p:cNvPr>
          <p:cNvSpPr>
            <a:spLocks noGrp="1"/>
          </p:cNvSpPr>
          <p:nvPr>
            <p:ph type="body" sz="quarter" idx="24"/>
          </p:nvPr>
        </p:nvSpPr>
        <p:spPr/>
        <p:txBody>
          <a:bodyPr>
            <a:normAutofit/>
          </a:bodyPr>
          <a:lstStyle/>
          <a:p>
            <a:r>
              <a:rPr lang="en-US" dirty="0"/>
              <a:t>Verna</a:t>
            </a:r>
          </a:p>
        </p:txBody>
      </p:sp>
      <p:sp>
        <p:nvSpPr>
          <p:cNvPr id="25" name="Text Placeholder 24">
            <a:extLst>
              <a:ext uri="{FF2B5EF4-FFF2-40B4-BE49-F238E27FC236}">
                <a16:creationId xmlns:a16="http://schemas.microsoft.com/office/drawing/2014/main" id="{7762C94E-6718-429E-AFDE-44BB49D2AAB1}"/>
              </a:ext>
            </a:extLst>
          </p:cNvPr>
          <p:cNvSpPr>
            <a:spLocks noGrp="1"/>
          </p:cNvSpPr>
          <p:nvPr>
            <p:ph type="body" sz="quarter" idx="25"/>
          </p:nvPr>
        </p:nvSpPr>
        <p:spPr/>
        <p:txBody>
          <a:bodyPr>
            <a:normAutofit/>
          </a:bodyPr>
          <a:lstStyle/>
          <a:p>
            <a:r>
              <a:rPr lang="en-US" noProof="1"/>
              <a:t>Munere prompta accumsan ea vim, gloriatur democritum.</a:t>
            </a:r>
          </a:p>
        </p:txBody>
      </p:sp>
      <p:sp>
        <p:nvSpPr>
          <p:cNvPr id="2" name="Slide Number Placeholder 1">
            <a:extLst>
              <a:ext uri="{FF2B5EF4-FFF2-40B4-BE49-F238E27FC236}">
                <a16:creationId xmlns:a16="http://schemas.microsoft.com/office/drawing/2014/main" id="{665016E0-3A49-4C3B-AD56-51FBCBCFD3BF}"/>
              </a:ext>
            </a:extLst>
          </p:cNvPr>
          <p:cNvSpPr>
            <a:spLocks noGrp="1"/>
          </p:cNvSpPr>
          <p:nvPr>
            <p:ph type="sldNum" sz="quarter" idx="12"/>
          </p:nvPr>
        </p:nvSpPr>
        <p:spPr/>
        <p:txBody>
          <a:bodyPr/>
          <a:lstStyle/>
          <a:p>
            <a:fld id="{5F0F63B7-4FB4-4E2A-B819-D713A3D928AD}" type="slidenum">
              <a:rPr lang="en-US" smtClean="0"/>
              <a:pPr/>
              <a:t>68</a:t>
            </a:fld>
            <a:endParaRPr lang="en-US"/>
          </a:p>
        </p:txBody>
      </p:sp>
      <p:sp>
        <p:nvSpPr>
          <p:cNvPr id="7" name="Picture Placeholder 6">
            <a:extLst>
              <a:ext uri="{FF2B5EF4-FFF2-40B4-BE49-F238E27FC236}">
                <a16:creationId xmlns:a16="http://schemas.microsoft.com/office/drawing/2014/main" id="{D8871565-D831-4A34-8767-AD7D1EDFD2D8}"/>
              </a:ext>
            </a:extLst>
          </p:cNvPr>
          <p:cNvSpPr>
            <a:spLocks noGrp="1"/>
          </p:cNvSpPr>
          <p:nvPr>
            <p:ph type="pic" sz="quarter" idx="14"/>
          </p:nvPr>
        </p:nvSpPr>
        <p:spPr/>
      </p:sp>
      <p:sp>
        <p:nvSpPr>
          <p:cNvPr id="10" name="Picture Placeholder 9">
            <a:extLst>
              <a:ext uri="{FF2B5EF4-FFF2-40B4-BE49-F238E27FC236}">
                <a16:creationId xmlns:a16="http://schemas.microsoft.com/office/drawing/2014/main" id="{7B8E754F-394C-483F-AC7A-3AF021DDCC9D}"/>
              </a:ext>
            </a:extLst>
          </p:cNvPr>
          <p:cNvSpPr>
            <a:spLocks noGrp="1"/>
          </p:cNvSpPr>
          <p:nvPr>
            <p:ph type="pic" sz="quarter" idx="23"/>
          </p:nvPr>
        </p:nvSpPr>
        <p:spPr/>
      </p:sp>
    </p:spTree>
    <p:extLst>
      <p:ext uri="{BB962C8B-B14F-4D97-AF65-F5344CB8AC3E}">
        <p14:creationId xmlns:p14="http://schemas.microsoft.com/office/powerpoint/2010/main" val="1552942550"/>
      </p:ext>
    </p:extLst>
  </p:cSld>
  <p:clrMapOvr>
    <a:masterClrMapping/>
  </p:clrMapOvr>
</p:sld>
</file>

<file path=ppt/slides/slide6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Date Placeholder 3">
            <a:extLst>
              <a:ext uri="{FF2B5EF4-FFF2-40B4-BE49-F238E27FC236}">
                <a16:creationId xmlns:a16="http://schemas.microsoft.com/office/drawing/2014/main" id="{03628AC7-33FB-49AB-B0BD-20E6D642558F}"/>
              </a:ext>
            </a:extLst>
          </p:cNvPr>
          <p:cNvSpPr>
            <a:spLocks noGrp="1"/>
          </p:cNvSpPr>
          <p:nvPr>
            <p:ph type="dt" sz="half" idx="10"/>
          </p:nvPr>
        </p:nvSpPr>
        <p:spPr/>
        <p:txBody>
          <a:bodyPr/>
          <a:lstStyle/>
          <a:p>
            <a:r>
              <a:rPr lang="en-US"/>
              <a:t>Ōkī</a:t>
            </a:r>
          </a:p>
        </p:txBody>
      </p:sp>
      <p:sp>
        <p:nvSpPr>
          <p:cNvPr id="5" name="Footer Placeholder 4">
            <a:extLst>
              <a:ext uri="{FF2B5EF4-FFF2-40B4-BE49-F238E27FC236}">
                <a16:creationId xmlns:a16="http://schemas.microsoft.com/office/drawing/2014/main" id="{0243C3DB-3C73-48A2-B508-46B4459BD2E9}"/>
              </a:ext>
            </a:extLst>
          </p:cNvPr>
          <p:cNvSpPr>
            <a:spLocks noGrp="1"/>
          </p:cNvSpPr>
          <p:nvPr>
            <p:ph type="ftr" sz="quarter" idx="11"/>
          </p:nvPr>
        </p:nvSpPr>
        <p:spPr/>
        <p:txBody>
          <a:bodyPr/>
          <a:lstStyle/>
          <a:p>
            <a:r>
              <a:rPr lang="en-US"/>
              <a:t>Free Multipurpose Presentation Template – Made with      by Showeet</a:t>
            </a:r>
            <a:endParaRPr lang="en-US" dirty="0"/>
          </a:p>
        </p:txBody>
      </p:sp>
      <p:sp>
        <p:nvSpPr>
          <p:cNvPr id="6" name="Title 5">
            <a:extLst>
              <a:ext uri="{FF2B5EF4-FFF2-40B4-BE49-F238E27FC236}">
                <a16:creationId xmlns:a16="http://schemas.microsoft.com/office/drawing/2014/main" id="{B5833F30-D1EC-4DB4-A0D5-176F393947CF}"/>
              </a:ext>
            </a:extLst>
          </p:cNvPr>
          <p:cNvSpPr>
            <a:spLocks noGrp="1"/>
          </p:cNvSpPr>
          <p:nvPr>
            <p:ph type="title"/>
          </p:nvPr>
        </p:nvSpPr>
        <p:spPr/>
        <p:txBody>
          <a:bodyPr/>
          <a:lstStyle/>
          <a:p>
            <a:r>
              <a:rPr lang="en-US" dirty="0"/>
              <a:t>Introduce Your Team</a:t>
            </a:r>
          </a:p>
        </p:txBody>
      </p:sp>
      <p:sp>
        <p:nvSpPr>
          <p:cNvPr id="8" name="Text Placeholder 7">
            <a:extLst>
              <a:ext uri="{FF2B5EF4-FFF2-40B4-BE49-F238E27FC236}">
                <a16:creationId xmlns:a16="http://schemas.microsoft.com/office/drawing/2014/main" id="{0D444E12-D20A-4DBB-A999-33F2C09488D0}"/>
              </a:ext>
            </a:extLst>
          </p:cNvPr>
          <p:cNvSpPr>
            <a:spLocks noGrp="1"/>
          </p:cNvSpPr>
          <p:nvPr>
            <p:ph type="body" sz="quarter" idx="13"/>
          </p:nvPr>
        </p:nvSpPr>
        <p:spPr/>
        <p:txBody>
          <a:bodyPr/>
          <a:lstStyle/>
          <a:p>
            <a:r>
              <a:rPr lang="en-US" dirty="0"/>
              <a:t>2 People</a:t>
            </a:r>
          </a:p>
        </p:txBody>
      </p:sp>
      <p:sp>
        <p:nvSpPr>
          <p:cNvPr id="23" name="Text Placeholder 22">
            <a:extLst>
              <a:ext uri="{FF2B5EF4-FFF2-40B4-BE49-F238E27FC236}">
                <a16:creationId xmlns:a16="http://schemas.microsoft.com/office/drawing/2014/main" id="{3B17B1AB-10B0-43CD-B2E7-BD5E110FAECC}"/>
              </a:ext>
            </a:extLst>
          </p:cNvPr>
          <p:cNvSpPr>
            <a:spLocks noGrp="1"/>
          </p:cNvSpPr>
          <p:nvPr>
            <p:ph type="body" sz="quarter" idx="19"/>
          </p:nvPr>
        </p:nvSpPr>
        <p:spPr/>
        <p:txBody>
          <a:bodyPr>
            <a:noAutofit/>
          </a:bodyPr>
          <a:lstStyle/>
          <a:p>
            <a:r>
              <a:rPr lang="en-US" noProof="1"/>
              <a:t>Munere prompta accumsan ea vim, gloriatur democritum.</a:t>
            </a:r>
          </a:p>
        </p:txBody>
      </p:sp>
      <p:sp>
        <p:nvSpPr>
          <p:cNvPr id="25" name="Text Placeholder 24">
            <a:extLst>
              <a:ext uri="{FF2B5EF4-FFF2-40B4-BE49-F238E27FC236}">
                <a16:creationId xmlns:a16="http://schemas.microsoft.com/office/drawing/2014/main" id="{7762C94E-6718-429E-AFDE-44BB49D2AAB1}"/>
              </a:ext>
            </a:extLst>
          </p:cNvPr>
          <p:cNvSpPr>
            <a:spLocks noGrp="1"/>
          </p:cNvSpPr>
          <p:nvPr>
            <p:ph type="body" sz="quarter" idx="25"/>
          </p:nvPr>
        </p:nvSpPr>
        <p:spPr/>
        <p:txBody>
          <a:bodyPr>
            <a:normAutofit/>
          </a:bodyPr>
          <a:lstStyle/>
          <a:p>
            <a:r>
              <a:rPr lang="en-US" noProof="1"/>
              <a:t>Munere prompta accumsan ea vim, gloriatur democritum.</a:t>
            </a:r>
          </a:p>
        </p:txBody>
      </p:sp>
      <p:sp>
        <p:nvSpPr>
          <p:cNvPr id="2" name="Slide Number Placeholder 1">
            <a:extLst>
              <a:ext uri="{FF2B5EF4-FFF2-40B4-BE49-F238E27FC236}">
                <a16:creationId xmlns:a16="http://schemas.microsoft.com/office/drawing/2014/main" id="{274057AD-AF87-4237-928A-704D0336900F}"/>
              </a:ext>
            </a:extLst>
          </p:cNvPr>
          <p:cNvSpPr>
            <a:spLocks noGrp="1"/>
          </p:cNvSpPr>
          <p:nvPr>
            <p:ph type="sldNum" sz="quarter" idx="12"/>
          </p:nvPr>
        </p:nvSpPr>
        <p:spPr/>
        <p:txBody>
          <a:bodyPr/>
          <a:lstStyle/>
          <a:p>
            <a:fld id="{5F0F63B7-4FB4-4E2A-B819-D713A3D928AD}" type="slidenum">
              <a:rPr lang="en-US" smtClean="0"/>
              <a:pPr/>
              <a:t>69</a:t>
            </a:fld>
            <a:endParaRPr lang="en-US"/>
          </a:p>
        </p:txBody>
      </p:sp>
      <p:sp>
        <p:nvSpPr>
          <p:cNvPr id="9" name="Picture Placeholder 8">
            <a:extLst>
              <a:ext uri="{FF2B5EF4-FFF2-40B4-BE49-F238E27FC236}">
                <a16:creationId xmlns:a16="http://schemas.microsoft.com/office/drawing/2014/main" id="{619972C9-5485-422D-B059-C3269B78EE25}"/>
              </a:ext>
            </a:extLst>
          </p:cNvPr>
          <p:cNvSpPr>
            <a:spLocks noGrp="1"/>
          </p:cNvSpPr>
          <p:nvPr>
            <p:ph type="pic" sz="quarter" idx="14"/>
          </p:nvPr>
        </p:nvSpPr>
        <p:spPr/>
      </p:sp>
      <p:sp>
        <p:nvSpPr>
          <p:cNvPr id="13" name="Picture Placeholder 12">
            <a:extLst>
              <a:ext uri="{FF2B5EF4-FFF2-40B4-BE49-F238E27FC236}">
                <a16:creationId xmlns:a16="http://schemas.microsoft.com/office/drawing/2014/main" id="{64ACC937-5F89-44E7-BD15-3A446A8F7027}"/>
              </a:ext>
            </a:extLst>
          </p:cNvPr>
          <p:cNvSpPr>
            <a:spLocks noGrp="1"/>
          </p:cNvSpPr>
          <p:nvPr>
            <p:ph type="pic" sz="quarter" idx="23"/>
          </p:nvPr>
        </p:nvSpPr>
        <p:spPr/>
      </p:sp>
      <p:sp>
        <p:nvSpPr>
          <p:cNvPr id="11" name="Text Placeholder 10">
            <a:extLst>
              <a:ext uri="{FF2B5EF4-FFF2-40B4-BE49-F238E27FC236}">
                <a16:creationId xmlns:a16="http://schemas.microsoft.com/office/drawing/2014/main" id="{D87857AA-1A33-455B-82C9-4C70B20B2112}"/>
              </a:ext>
            </a:extLst>
          </p:cNvPr>
          <p:cNvSpPr>
            <a:spLocks noGrp="1"/>
          </p:cNvSpPr>
          <p:nvPr>
            <p:ph type="body" sz="quarter" idx="18"/>
          </p:nvPr>
        </p:nvSpPr>
        <p:spPr/>
        <p:txBody>
          <a:bodyPr/>
          <a:lstStyle/>
          <a:p>
            <a:r>
              <a:rPr lang="en-US" dirty="0"/>
              <a:t>John</a:t>
            </a:r>
          </a:p>
        </p:txBody>
      </p:sp>
      <p:sp>
        <p:nvSpPr>
          <p:cNvPr id="15" name="Text Placeholder 14">
            <a:extLst>
              <a:ext uri="{FF2B5EF4-FFF2-40B4-BE49-F238E27FC236}">
                <a16:creationId xmlns:a16="http://schemas.microsoft.com/office/drawing/2014/main" id="{D86D86F6-CBEB-41CD-8669-106A288CC87D}"/>
              </a:ext>
            </a:extLst>
          </p:cNvPr>
          <p:cNvSpPr>
            <a:spLocks noGrp="1"/>
          </p:cNvSpPr>
          <p:nvPr>
            <p:ph type="body" sz="quarter" idx="24"/>
          </p:nvPr>
        </p:nvSpPr>
        <p:spPr/>
        <p:txBody>
          <a:bodyPr>
            <a:normAutofit/>
          </a:bodyPr>
          <a:lstStyle/>
          <a:p>
            <a:r>
              <a:rPr lang="en-US" dirty="0"/>
              <a:t>Verna</a:t>
            </a:r>
          </a:p>
        </p:txBody>
      </p:sp>
    </p:spTree>
    <p:extLst>
      <p:ext uri="{BB962C8B-B14F-4D97-AF65-F5344CB8AC3E}">
        <p14:creationId xmlns:p14="http://schemas.microsoft.com/office/powerpoint/2010/main" val="2552233126"/>
      </p:ext>
    </p:extLst>
  </p:cSld>
  <p:clrMapOvr>
    <a:masterClrMapping/>
  </p:clrMapOvr>
</p:sld>
</file>

<file path=ppt/slides/slide7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Date Placeholder 3">
            <a:extLst>
              <a:ext uri="{FF2B5EF4-FFF2-40B4-BE49-F238E27FC236}">
                <a16:creationId xmlns:a16="http://schemas.microsoft.com/office/drawing/2014/main" id="{03628AC7-33FB-49AB-B0BD-20E6D642558F}"/>
              </a:ext>
            </a:extLst>
          </p:cNvPr>
          <p:cNvSpPr>
            <a:spLocks noGrp="1"/>
          </p:cNvSpPr>
          <p:nvPr>
            <p:ph type="dt" sz="half" idx="10"/>
          </p:nvPr>
        </p:nvSpPr>
        <p:spPr/>
        <p:txBody>
          <a:bodyPr/>
          <a:lstStyle/>
          <a:p>
            <a:r>
              <a:rPr lang="en-US"/>
              <a:t>Ōkī</a:t>
            </a:r>
          </a:p>
        </p:txBody>
      </p:sp>
      <p:sp>
        <p:nvSpPr>
          <p:cNvPr id="5" name="Footer Placeholder 4">
            <a:extLst>
              <a:ext uri="{FF2B5EF4-FFF2-40B4-BE49-F238E27FC236}">
                <a16:creationId xmlns:a16="http://schemas.microsoft.com/office/drawing/2014/main" id="{0243C3DB-3C73-48A2-B508-46B4459BD2E9}"/>
              </a:ext>
            </a:extLst>
          </p:cNvPr>
          <p:cNvSpPr>
            <a:spLocks noGrp="1"/>
          </p:cNvSpPr>
          <p:nvPr>
            <p:ph type="ftr" sz="quarter" idx="11"/>
          </p:nvPr>
        </p:nvSpPr>
        <p:spPr/>
        <p:txBody>
          <a:bodyPr/>
          <a:lstStyle/>
          <a:p>
            <a:r>
              <a:rPr lang="en-US"/>
              <a:t>Free Multipurpose Presentation Template – Made with      by Showeet</a:t>
            </a:r>
            <a:endParaRPr lang="en-US" dirty="0"/>
          </a:p>
        </p:txBody>
      </p:sp>
      <p:sp>
        <p:nvSpPr>
          <p:cNvPr id="6" name="Title 5">
            <a:extLst>
              <a:ext uri="{FF2B5EF4-FFF2-40B4-BE49-F238E27FC236}">
                <a16:creationId xmlns:a16="http://schemas.microsoft.com/office/drawing/2014/main" id="{B5833F30-D1EC-4DB4-A0D5-176F393947CF}"/>
              </a:ext>
            </a:extLst>
          </p:cNvPr>
          <p:cNvSpPr>
            <a:spLocks noGrp="1"/>
          </p:cNvSpPr>
          <p:nvPr>
            <p:ph type="title"/>
          </p:nvPr>
        </p:nvSpPr>
        <p:spPr/>
        <p:txBody>
          <a:bodyPr/>
          <a:lstStyle/>
          <a:p>
            <a:r>
              <a:rPr lang="en-US" dirty="0"/>
              <a:t>Introduce Your Team</a:t>
            </a:r>
          </a:p>
        </p:txBody>
      </p:sp>
      <p:sp>
        <p:nvSpPr>
          <p:cNvPr id="8" name="Text Placeholder 7">
            <a:extLst>
              <a:ext uri="{FF2B5EF4-FFF2-40B4-BE49-F238E27FC236}">
                <a16:creationId xmlns:a16="http://schemas.microsoft.com/office/drawing/2014/main" id="{0D444E12-D20A-4DBB-A999-33F2C09488D0}"/>
              </a:ext>
            </a:extLst>
          </p:cNvPr>
          <p:cNvSpPr>
            <a:spLocks noGrp="1"/>
          </p:cNvSpPr>
          <p:nvPr>
            <p:ph type="body" sz="quarter" idx="13"/>
          </p:nvPr>
        </p:nvSpPr>
        <p:spPr/>
        <p:txBody>
          <a:bodyPr/>
          <a:lstStyle/>
          <a:p>
            <a:r>
              <a:rPr lang="en-US" dirty="0"/>
              <a:t>Single Person</a:t>
            </a:r>
          </a:p>
        </p:txBody>
      </p:sp>
      <p:sp>
        <p:nvSpPr>
          <p:cNvPr id="23" name="Text Placeholder 22">
            <a:extLst>
              <a:ext uri="{FF2B5EF4-FFF2-40B4-BE49-F238E27FC236}">
                <a16:creationId xmlns:a16="http://schemas.microsoft.com/office/drawing/2014/main" id="{3B17B1AB-10B0-43CD-B2E7-BD5E110FAECC}"/>
              </a:ext>
            </a:extLst>
          </p:cNvPr>
          <p:cNvSpPr>
            <a:spLocks noGrp="1"/>
          </p:cNvSpPr>
          <p:nvPr>
            <p:ph type="body" sz="quarter" idx="20"/>
          </p:nvPr>
        </p:nvSpPr>
        <p:spPr/>
        <p:txBody>
          <a:bodyPr>
            <a:noAutofit/>
          </a:bodyPr>
          <a:lstStyle/>
          <a:p>
            <a:pPr>
              <a:spcAft>
                <a:spcPts val="2400"/>
              </a:spcAft>
            </a:pPr>
            <a:r>
              <a:rPr lang="en-US" noProof="1"/>
              <a:t>Usu mundi erroribus percipitur ex, cum an oratio omnesque ullamcorper.</a:t>
            </a:r>
          </a:p>
          <a:p>
            <a:pPr>
              <a:spcAft>
                <a:spcPts val="2400"/>
              </a:spcAft>
            </a:pPr>
            <a:r>
              <a:rPr lang="en-US" noProof="1"/>
              <a:t>Munere prompta accumsan ea vim, gloriatur democritum. Sea quidam virtute, tractatos expetenda eum ne, eu nulla dolore mei.</a:t>
            </a:r>
          </a:p>
          <a:p>
            <a:pPr>
              <a:spcAft>
                <a:spcPts val="2400"/>
              </a:spcAft>
            </a:pPr>
            <a:r>
              <a:rPr lang="en-US" noProof="1"/>
              <a:t>Usu mundi erroribus percipitur ex.</a:t>
            </a:r>
          </a:p>
        </p:txBody>
      </p:sp>
      <p:sp>
        <p:nvSpPr>
          <p:cNvPr id="2" name="Slide Number Placeholder 1">
            <a:extLst>
              <a:ext uri="{FF2B5EF4-FFF2-40B4-BE49-F238E27FC236}">
                <a16:creationId xmlns:a16="http://schemas.microsoft.com/office/drawing/2014/main" id="{53E19CEB-70AA-4992-A6CD-4C7DDBF99976}"/>
              </a:ext>
            </a:extLst>
          </p:cNvPr>
          <p:cNvSpPr>
            <a:spLocks noGrp="1"/>
          </p:cNvSpPr>
          <p:nvPr>
            <p:ph type="sldNum" sz="quarter" idx="12"/>
          </p:nvPr>
        </p:nvSpPr>
        <p:spPr/>
        <p:txBody>
          <a:bodyPr/>
          <a:lstStyle/>
          <a:p>
            <a:fld id="{5F0F63B7-4FB4-4E2A-B819-D713A3D928AD}" type="slidenum">
              <a:rPr lang="en-US" smtClean="0"/>
              <a:pPr/>
              <a:t>70</a:t>
            </a:fld>
            <a:endParaRPr lang="en-US"/>
          </a:p>
        </p:txBody>
      </p:sp>
      <p:sp>
        <p:nvSpPr>
          <p:cNvPr id="7" name="Picture Placeholder 6">
            <a:extLst>
              <a:ext uri="{FF2B5EF4-FFF2-40B4-BE49-F238E27FC236}">
                <a16:creationId xmlns:a16="http://schemas.microsoft.com/office/drawing/2014/main" id="{5FDA128E-361A-42F0-9028-4B572A8A4FC9}"/>
              </a:ext>
            </a:extLst>
          </p:cNvPr>
          <p:cNvSpPr>
            <a:spLocks noGrp="1"/>
          </p:cNvSpPr>
          <p:nvPr>
            <p:ph type="pic" sz="quarter" idx="14"/>
          </p:nvPr>
        </p:nvSpPr>
        <p:spPr/>
      </p:sp>
      <p:sp>
        <p:nvSpPr>
          <p:cNvPr id="11" name="Text Placeholder 10">
            <a:extLst>
              <a:ext uri="{FF2B5EF4-FFF2-40B4-BE49-F238E27FC236}">
                <a16:creationId xmlns:a16="http://schemas.microsoft.com/office/drawing/2014/main" id="{D87857AA-1A33-455B-82C9-4C70B20B2112}"/>
              </a:ext>
            </a:extLst>
          </p:cNvPr>
          <p:cNvSpPr>
            <a:spLocks noGrp="1"/>
          </p:cNvSpPr>
          <p:nvPr>
            <p:ph type="body" sz="quarter" idx="18"/>
          </p:nvPr>
        </p:nvSpPr>
        <p:spPr/>
        <p:txBody>
          <a:bodyPr/>
          <a:lstStyle/>
          <a:p>
            <a:r>
              <a:rPr lang="en-US" dirty="0"/>
              <a:t>John</a:t>
            </a:r>
          </a:p>
        </p:txBody>
      </p:sp>
    </p:spTree>
    <p:extLst>
      <p:ext uri="{BB962C8B-B14F-4D97-AF65-F5344CB8AC3E}">
        <p14:creationId xmlns:p14="http://schemas.microsoft.com/office/powerpoint/2010/main" val="3891623740"/>
      </p:ext>
    </p:extLst>
  </p:cSld>
  <p:clrMapOvr>
    <a:masterClrMapping/>
  </p:clrMapOvr>
</p:sld>
</file>

<file path=ppt/slides/slide7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a:t>Portfolio Showcase</a:t>
            </a:r>
          </a:p>
        </p:txBody>
      </p:sp>
      <p:sp>
        <p:nvSpPr>
          <p:cNvPr id="3" name="Text Placeholder 2"/>
          <p:cNvSpPr>
            <a:spLocks noGrp="1"/>
          </p:cNvSpPr>
          <p:nvPr>
            <p:ph type="body" idx="1"/>
          </p:nvPr>
        </p:nvSpPr>
        <p:spPr/>
        <p:txBody>
          <a:bodyPr/>
          <a:lstStyle/>
          <a:p>
            <a:endParaRPr lang="en-US"/>
          </a:p>
        </p:txBody>
      </p:sp>
      <p:sp>
        <p:nvSpPr>
          <p:cNvPr id="18" name="Date Placeholder 17"/>
          <p:cNvSpPr>
            <a:spLocks noGrp="1"/>
          </p:cNvSpPr>
          <p:nvPr>
            <p:ph type="dt" sz="half" idx="10"/>
          </p:nvPr>
        </p:nvSpPr>
        <p:spPr/>
        <p:txBody>
          <a:bodyPr/>
          <a:lstStyle/>
          <a:p>
            <a:r>
              <a:rPr lang="en-US"/>
              <a:t>Ōkī</a:t>
            </a:r>
          </a:p>
        </p:txBody>
      </p:sp>
      <p:sp>
        <p:nvSpPr>
          <p:cNvPr id="13" name="Freeform: Shape 12"/>
          <p:cNvSpPr/>
          <p:nvPr/>
        </p:nvSpPr>
        <p:spPr>
          <a:xfrm>
            <a:off x="10363896" y="302700"/>
            <a:ext cx="1533251" cy="1197488"/>
          </a:xfrm>
          <a:custGeom>
            <a:avLst/>
            <a:gdLst/>
            <a:ahLst/>
            <a:cxnLst/>
            <a:rect l="l" t="t" r="r" b="b"/>
            <a:pathLst>
              <a:path w="1533251" h="1197488">
                <a:moveTo>
                  <a:pt x="1369912" y="589205"/>
                </a:moveTo>
                <a:lnTo>
                  <a:pt x="1457349" y="589205"/>
                </a:lnTo>
                <a:lnTo>
                  <a:pt x="1457349" y="1000715"/>
                </a:lnTo>
                <a:lnTo>
                  <a:pt x="1369912" y="1000715"/>
                </a:lnTo>
                <a:close/>
                <a:moveTo>
                  <a:pt x="423892" y="518452"/>
                </a:moveTo>
                <a:cubicBezTo>
                  <a:pt x="476726" y="518452"/>
                  <a:pt x="516476" y="535691"/>
                  <a:pt x="543141" y="570170"/>
                </a:cubicBezTo>
                <a:cubicBezTo>
                  <a:pt x="569806" y="604648"/>
                  <a:pt x="583139" y="655250"/>
                  <a:pt x="583139" y="721975"/>
                </a:cubicBezTo>
                <a:cubicBezTo>
                  <a:pt x="583139" y="789691"/>
                  <a:pt x="569682" y="840665"/>
                  <a:pt x="542769" y="874896"/>
                </a:cubicBezTo>
                <a:cubicBezTo>
                  <a:pt x="515856" y="909126"/>
                  <a:pt x="475982" y="926241"/>
                  <a:pt x="423148" y="926241"/>
                </a:cubicBezTo>
                <a:cubicBezTo>
                  <a:pt x="370066" y="926241"/>
                  <a:pt x="330007" y="908940"/>
                  <a:pt x="302970" y="874337"/>
                </a:cubicBezTo>
                <a:cubicBezTo>
                  <a:pt x="275932" y="839735"/>
                  <a:pt x="262414" y="788947"/>
                  <a:pt x="262414" y="721975"/>
                </a:cubicBezTo>
                <a:cubicBezTo>
                  <a:pt x="262414" y="655250"/>
                  <a:pt x="275995" y="604648"/>
                  <a:pt x="303156" y="570170"/>
                </a:cubicBezTo>
                <a:cubicBezTo>
                  <a:pt x="330317" y="535691"/>
                  <a:pt x="370562" y="518452"/>
                  <a:pt x="423892" y="518452"/>
                </a:cubicBezTo>
                <a:close/>
                <a:moveTo>
                  <a:pt x="1295498" y="474236"/>
                </a:moveTo>
                <a:lnTo>
                  <a:pt x="1533251" y="474236"/>
                </a:lnTo>
                <a:lnTo>
                  <a:pt x="1533251" y="538976"/>
                </a:lnTo>
                <a:lnTo>
                  <a:pt x="1295498" y="538976"/>
                </a:lnTo>
                <a:close/>
                <a:moveTo>
                  <a:pt x="423892" y="442178"/>
                </a:moveTo>
                <a:cubicBezTo>
                  <a:pt x="341789" y="442178"/>
                  <a:pt x="278599" y="466238"/>
                  <a:pt x="234323" y="514359"/>
                </a:cubicBezTo>
                <a:cubicBezTo>
                  <a:pt x="190046" y="562480"/>
                  <a:pt x="167908" y="631437"/>
                  <a:pt x="167908" y="721230"/>
                </a:cubicBezTo>
                <a:cubicBezTo>
                  <a:pt x="167908" y="811023"/>
                  <a:pt x="189922" y="880291"/>
                  <a:pt x="233951" y="929032"/>
                </a:cubicBezTo>
                <a:cubicBezTo>
                  <a:pt x="277979" y="977773"/>
                  <a:pt x="341045" y="1002144"/>
                  <a:pt x="423148" y="1002144"/>
                </a:cubicBezTo>
                <a:cubicBezTo>
                  <a:pt x="504260" y="1002144"/>
                  <a:pt x="566953" y="977587"/>
                  <a:pt x="611230" y="928474"/>
                </a:cubicBezTo>
                <a:cubicBezTo>
                  <a:pt x="655506" y="879360"/>
                  <a:pt x="677644" y="810527"/>
                  <a:pt x="677644" y="721975"/>
                </a:cubicBezTo>
                <a:cubicBezTo>
                  <a:pt x="677644" y="633174"/>
                  <a:pt x="655568" y="564341"/>
                  <a:pt x="611416" y="515476"/>
                </a:cubicBezTo>
                <a:cubicBezTo>
                  <a:pt x="567264" y="466610"/>
                  <a:pt x="504756" y="442178"/>
                  <a:pt x="423892" y="442178"/>
                </a:cubicBezTo>
                <a:close/>
                <a:moveTo>
                  <a:pt x="931762" y="421774"/>
                </a:moveTo>
                <a:lnTo>
                  <a:pt x="1018454" y="421774"/>
                </a:lnTo>
                <a:lnTo>
                  <a:pt x="1018454" y="704175"/>
                </a:lnTo>
                <a:lnTo>
                  <a:pt x="1013989" y="783426"/>
                </a:lnTo>
                <a:lnTo>
                  <a:pt x="1016222" y="783426"/>
                </a:lnTo>
                <a:lnTo>
                  <a:pt x="1065707" y="721662"/>
                </a:lnTo>
                <a:lnTo>
                  <a:pt x="1189979" y="589205"/>
                </a:lnTo>
                <a:lnTo>
                  <a:pt x="1290810" y="589205"/>
                </a:lnTo>
                <a:lnTo>
                  <a:pt x="1125238" y="765939"/>
                </a:lnTo>
                <a:lnTo>
                  <a:pt x="1301228" y="1000715"/>
                </a:lnTo>
                <a:lnTo>
                  <a:pt x="1198536" y="1000715"/>
                </a:lnTo>
                <a:lnTo>
                  <a:pt x="1066451" y="820261"/>
                </a:lnTo>
                <a:lnTo>
                  <a:pt x="1018454" y="859701"/>
                </a:lnTo>
                <a:lnTo>
                  <a:pt x="1018454" y="1000715"/>
                </a:lnTo>
                <a:lnTo>
                  <a:pt x="931762" y="1000715"/>
                </a:lnTo>
                <a:close/>
                <a:moveTo>
                  <a:pt x="304458" y="342463"/>
                </a:moveTo>
                <a:lnTo>
                  <a:pt x="304458" y="407203"/>
                </a:lnTo>
                <a:lnTo>
                  <a:pt x="542211" y="407203"/>
                </a:lnTo>
                <a:lnTo>
                  <a:pt x="542211" y="342463"/>
                </a:lnTo>
                <a:close/>
                <a:moveTo>
                  <a:pt x="440593" y="206155"/>
                </a:moveTo>
                <a:cubicBezTo>
                  <a:pt x="511545" y="206155"/>
                  <a:pt x="573317" y="216824"/>
                  <a:pt x="625909" y="238158"/>
                </a:cubicBezTo>
                <a:cubicBezTo>
                  <a:pt x="678503" y="259493"/>
                  <a:pt x="722289" y="290627"/>
                  <a:pt x="757269" y="331561"/>
                </a:cubicBezTo>
                <a:cubicBezTo>
                  <a:pt x="792249" y="372493"/>
                  <a:pt x="818297" y="423102"/>
                  <a:pt x="835415" y="483387"/>
                </a:cubicBezTo>
                <a:cubicBezTo>
                  <a:pt x="852532" y="543671"/>
                  <a:pt x="861090" y="612760"/>
                  <a:pt x="861090" y="690658"/>
                </a:cubicBezTo>
                <a:cubicBezTo>
                  <a:pt x="861090" y="768555"/>
                  <a:pt x="851912" y="838763"/>
                  <a:pt x="833555" y="901280"/>
                </a:cubicBezTo>
                <a:cubicBezTo>
                  <a:pt x="815195" y="963796"/>
                  <a:pt x="787783" y="1017010"/>
                  <a:pt x="751315" y="1060921"/>
                </a:cubicBezTo>
                <a:cubicBezTo>
                  <a:pt x="714846" y="1104830"/>
                  <a:pt x="669075" y="1138570"/>
                  <a:pt x="614002" y="1162137"/>
                </a:cubicBezTo>
                <a:cubicBezTo>
                  <a:pt x="558928" y="1185705"/>
                  <a:pt x="494674" y="1197488"/>
                  <a:pt x="421242" y="1197488"/>
                </a:cubicBezTo>
                <a:cubicBezTo>
                  <a:pt x="348802" y="1197488"/>
                  <a:pt x="286162" y="1186697"/>
                  <a:pt x="233321" y="1165114"/>
                </a:cubicBezTo>
                <a:cubicBezTo>
                  <a:pt x="180480" y="1143531"/>
                  <a:pt x="136817" y="1112150"/>
                  <a:pt x="102334" y="1070967"/>
                </a:cubicBezTo>
                <a:cubicBezTo>
                  <a:pt x="67851" y="1029787"/>
                  <a:pt x="42174" y="978681"/>
                  <a:pt x="25305" y="917653"/>
                </a:cubicBezTo>
                <a:cubicBezTo>
                  <a:pt x="8435" y="856626"/>
                  <a:pt x="0" y="786418"/>
                  <a:pt x="0" y="707032"/>
                </a:cubicBezTo>
                <a:cubicBezTo>
                  <a:pt x="0" y="631119"/>
                  <a:pt x="9180" y="562152"/>
                  <a:pt x="27537" y="500131"/>
                </a:cubicBezTo>
                <a:cubicBezTo>
                  <a:pt x="45895" y="438111"/>
                  <a:pt x="73432" y="385394"/>
                  <a:pt x="110149" y="341979"/>
                </a:cubicBezTo>
                <a:cubicBezTo>
                  <a:pt x="146864" y="298567"/>
                  <a:pt x="192759" y="265075"/>
                  <a:pt x="247833" y="241507"/>
                </a:cubicBezTo>
                <a:cubicBezTo>
                  <a:pt x="302907" y="217939"/>
                  <a:pt x="367161" y="206155"/>
                  <a:pt x="440593" y="206155"/>
                </a:cubicBezTo>
                <a:close/>
                <a:moveTo>
                  <a:pt x="231462" y="0"/>
                </a:moveTo>
                <a:lnTo>
                  <a:pt x="637819" y="0"/>
                </a:lnTo>
                <a:cubicBezTo>
                  <a:pt x="641293" y="0"/>
                  <a:pt x="644517" y="992"/>
                  <a:pt x="647494" y="2977"/>
                </a:cubicBezTo>
                <a:cubicBezTo>
                  <a:pt x="650471" y="4961"/>
                  <a:pt x="653076" y="7938"/>
                  <a:pt x="655310" y="11908"/>
                </a:cubicBezTo>
                <a:cubicBezTo>
                  <a:pt x="657542" y="15877"/>
                  <a:pt x="659030" y="20963"/>
                  <a:pt x="659774" y="27166"/>
                </a:cubicBezTo>
                <a:cubicBezTo>
                  <a:pt x="660519" y="33366"/>
                  <a:pt x="660891" y="40686"/>
                  <a:pt x="660891" y="49120"/>
                </a:cubicBezTo>
                <a:cubicBezTo>
                  <a:pt x="660891" y="57555"/>
                  <a:pt x="660519" y="64872"/>
                  <a:pt x="659774" y="71075"/>
                </a:cubicBezTo>
                <a:cubicBezTo>
                  <a:pt x="659030" y="77277"/>
                  <a:pt x="657542" y="82487"/>
                  <a:pt x="655310" y="86704"/>
                </a:cubicBezTo>
                <a:cubicBezTo>
                  <a:pt x="653076" y="90921"/>
                  <a:pt x="650471" y="94023"/>
                  <a:pt x="647494" y="96007"/>
                </a:cubicBezTo>
                <a:cubicBezTo>
                  <a:pt x="644517" y="97992"/>
                  <a:pt x="641293" y="98984"/>
                  <a:pt x="637819" y="98984"/>
                </a:cubicBezTo>
                <a:lnTo>
                  <a:pt x="231462" y="98984"/>
                </a:lnTo>
                <a:cubicBezTo>
                  <a:pt x="227492" y="98984"/>
                  <a:pt x="223895" y="97992"/>
                  <a:pt x="220671" y="96007"/>
                </a:cubicBezTo>
                <a:cubicBezTo>
                  <a:pt x="217445" y="94023"/>
                  <a:pt x="214840" y="90921"/>
                  <a:pt x="212856" y="86704"/>
                </a:cubicBezTo>
                <a:cubicBezTo>
                  <a:pt x="210871" y="82487"/>
                  <a:pt x="209383" y="77277"/>
                  <a:pt x="208391" y="71075"/>
                </a:cubicBezTo>
                <a:cubicBezTo>
                  <a:pt x="207397" y="64872"/>
                  <a:pt x="206902" y="57555"/>
                  <a:pt x="206902" y="49120"/>
                </a:cubicBezTo>
                <a:cubicBezTo>
                  <a:pt x="206902" y="41181"/>
                  <a:pt x="207397" y="33986"/>
                  <a:pt x="208391" y="27537"/>
                </a:cubicBezTo>
                <a:cubicBezTo>
                  <a:pt x="209383" y="21086"/>
                  <a:pt x="210871" y="15877"/>
                  <a:pt x="212856" y="11908"/>
                </a:cubicBezTo>
                <a:cubicBezTo>
                  <a:pt x="214840" y="7938"/>
                  <a:pt x="217445" y="4961"/>
                  <a:pt x="220671" y="2977"/>
                </a:cubicBezTo>
                <a:cubicBezTo>
                  <a:pt x="223895" y="992"/>
                  <a:pt x="227492" y="0"/>
                  <a:pt x="231462" y="0"/>
                </a:cubicBezTo>
                <a:close/>
              </a:path>
            </a:pathLst>
          </a:custGeom>
          <a:solidFill>
            <a:schemeClr val="bg1">
              <a:lumMod val="95000"/>
            </a:schemeClr>
          </a:solidFill>
          <a:ln>
            <a:noFill/>
          </a:ln>
          <a:effectLst/>
        </p:spPr>
        <p:txBody>
          <a:bodyPr rot="0" spcFirstLastPara="0" vertOverflow="overflow" horzOverflow="overflow" vert="horz" wrap="square" lIns="91440" tIns="45720" rIns="91440" bIns="45720" numCol="1" spcCol="0" rtlCol="0" fromWordArt="0" anchor="t" anchorCtr="0" forceAA="0" compatLnSpc="1">
            <a:prstTxWarp prst="textNoShape">
              <a:avLst/>
            </a:prstTxWarp>
            <a:noAutofit/>
          </a:bodyPr>
          <a:lstStyle/>
          <a:p>
            <a:endParaRPr lang="en-US" sz="7200"/>
          </a:p>
        </p:txBody>
      </p:sp>
      <p:sp>
        <p:nvSpPr>
          <p:cNvPr id="4" name="Footer Placeholder 3"/>
          <p:cNvSpPr>
            <a:spLocks noGrp="1"/>
          </p:cNvSpPr>
          <p:nvPr>
            <p:ph type="ftr" sz="quarter" idx="11"/>
          </p:nvPr>
        </p:nvSpPr>
        <p:spPr/>
        <p:txBody>
          <a:bodyPr/>
          <a:lstStyle/>
          <a:p>
            <a:r>
              <a:rPr lang="en-US" dirty="0"/>
              <a:t>Free Multipurpose Presentation Template – Made with      by Showeet</a:t>
            </a:r>
          </a:p>
        </p:txBody>
      </p:sp>
    </p:spTree>
    <p:extLst>
      <p:ext uri="{BB962C8B-B14F-4D97-AF65-F5344CB8AC3E}">
        <p14:creationId xmlns:p14="http://schemas.microsoft.com/office/powerpoint/2010/main" val="1396588897"/>
      </p:ext>
    </p:extLst>
  </p:cSld>
  <p:clrMapOvr>
    <a:masterClrMapping/>
  </p:clrMapOvr>
</p:sld>
</file>

<file path=ppt/slides/slide7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Date Placeholder 3">
            <a:extLst>
              <a:ext uri="{FF2B5EF4-FFF2-40B4-BE49-F238E27FC236}">
                <a16:creationId xmlns:a16="http://schemas.microsoft.com/office/drawing/2014/main" id="{6B35A921-F193-4819-86D8-4BB27C64BE83}"/>
              </a:ext>
            </a:extLst>
          </p:cNvPr>
          <p:cNvSpPr>
            <a:spLocks noGrp="1"/>
          </p:cNvSpPr>
          <p:nvPr>
            <p:ph type="dt" sz="half" idx="10"/>
          </p:nvPr>
        </p:nvSpPr>
        <p:spPr/>
        <p:txBody>
          <a:bodyPr/>
          <a:lstStyle/>
          <a:p>
            <a:r>
              <a:rPr lang="en-US"/>
              <a:t>Ōkī</a:t>
            </a:r>
          </a:p>
        </p:txBody>
      </p:sp>
      <p:sp>
        <p:nvSpPr>
          <p:cNvPr id="5" name="Footer Placeholder 4">
            <a:extLst>
              <a:ext uri="{FF2B5EF4-FFF2-40B4-BE49-F238E27FC236}">
                <a16:creationId xmlns:a16="http://schemas.microsoft.com/office/drawing/2014/main" id="{B52608FA-960F-402A-9EAB-BC4CC8A9E7AB}"/>
              </a:ext>
            </a:extLst>
          </p:cNvPr>
          <p:cNvSpPr>
            <a:spLocks noGrp="1"/>
          </p:cNvSpPr>
          <p:nvPr>
            <p:ph type="ftr" sz="quarter" idx="11"/>
          </p:nvPr>
        </p:nvSpPr>
        <p:spPr/>
        <p:txBody>
          <a:bodyPr/>
          <a:lstStyle/>
          <a:p>
            <a:r>
              <a:rPr lang="en-US"/>
              <a:t>Free Multipurpose Presentation Template – Made with      by Showeet</a:t>
            </a:r>
            <a:endParaRPr lang="en-US" dirty="0"/>
          </a:p>
        </p:txBody>
      </p:sp>
      <p:sp>
        <p:nvSpPr>
          <p:cNvPr id="24" name="Title 23">
            <a:extLst>
              <a:ext uri="{FF2B5EF4-FFF2-40B4-BE49-F238E27FC236}">
                <a16:creationId xmlns:a16="http://schemas.microsoft.com/office/drawing/2014/main" id="{C50F598F-106E-4167-901A-D0EF67986DE2}"/>
              </a:ext>
            </a:extLst>
          </p:cNvPr>
          <p:cNvSpPr>
            <a:spLocks noGrp="1"/>
          </p:cNvSpPr>
          <p:nvPr>
            <p:ph type="title"/>
          </p:nvPr>
        </p:nvSpPr>
        <p:spPr/>
        <p:txBody>
          <a:bodyPr/>
          <a:lstStyle/>
          <a:p>
            <a:r>
              <a:rPr lang="en-US" dirty="0"/>
              <a:t>Showcase Your Portfolio</a:t>
            </a:r>
          </a:p>
        </p:txBody>
      </p:sp>
      <p:sp>
        <p:nvSpPr>
          <p:cNvPr id="25" name="Text Placeholder 24">
            <a:extLst>
              <a:ext uri="{FF2B5EF4-FFF2-40B4-BE49-F238E27FC236}">
                <a16:creationId xmlns:a16="http://schemas.microsoft.com/office/drawing/2014/main" id="{733E9171-463C-46C5-A88D-5C9436340936}"/>
              </a:ext>
            </a:extLst>
          </p:cNvPr>
          <p:cNvSpPr>
            <a:spLocks noGrp="1"/>
          </p:cNvSpPr>
          <p:nvPr>
            <p:ph type="body" sz="quarter" idx="13"/>
          </p:nvPr>
        </p:nvSpPr>
        <p:spPr/>
        <p:txBody>
          <a:bodyPr/>
          <a:lstStyle/>
          <a:p>
            <a:r>
              <a:rPr lang="en-US" dirty="0"/>
              <a:t>5*2 Pictures</a:t>
            </a:r>
          </a:p>
        </p:txBody>
      </p:sp>
      <p:sp>
        <p:nvSpPr>
          <p:cNvPr id="2" name="Slide Number Placeholder 1">
            <a:extLst>
              <a:ext uri="{FF2B5EF4-FFF2-40B4-BE49-F238E27FC236}">
                <a16:creationId xmlns:a16="http://schemas.microsoft.com/office/drawing/2014/main" id="{219561F3-FF55-4000-8B3F-4CEF9C92C0DE}"/>
              </a:ext>
            </a:extLst>
          </p:cNvPr>
          <p:cNvSpPr>
            <a:spLocks noGrp="1"/>
          </p:cNvSpPr>
          <p:nvPr>
            <p:ph type="sldNum" sz="quarter" idx="12"/>
          </p:nvPr>
        </p:nvSpPr>
        <p:spPr/>
        <p:txBody>
          <a:bodyPr/>
          <a:lstStyle/>
          <a:p>
            <a:fld id="{5F0F63B7-4FB4-4E2A-B819-D713A3D928AD}" type="slidenum">
              <a:rPr lang="en-US" smtClean="0"/>
              <a:pPr/>
              <a:t>72</a:t>
            </a:fld>
            <a:endParaRPr lang="en-US"/>
          </a:p>
        </p:txBody>
      </p:sp>
      <p:sp>
        <p:nvSpPr>
          <p:cNvPr id="8" name="Picture Placeholder 7">
            <a:extLst>
              <a:ext uri="{FF2B5EF4-FFF2-40B4-BE49-F238E27FC236}">
                <a16:creationId xmlns:a16="http://schemas.microsoft.com/office/drawing/2014/main" id="{8475689D-8B36-41BB-9944-EE4CE0EF649E}"/>
              </a:ext>
            </a:extLst>
          </p:cNvPr>
          <p:cNvSpPr>
            <a:spLocks noGrp="1"/>
          </p:cNvSpPr>
          <p:nvPr>
            <p:ph type="pic" sz="quarter" idx="14"/>
          </p:nvPr>
        </p:nvSpPr>
        <p:spPr/>
      </p:sp>
      <p:sp>
        <p:nvSpPr>
          <p:cNvPr id="12" name="Picture Placeholder 11">
            <a:extLst>
              <a:ext uri="{FF2B5EF4-FFF2-40B4-BE49-F238E27FC236}">
                <a16:creationId xmlns:a16="http://schemas.microsoft.com/office/drawing/2014/main" id="{312DA040-503B-4500-BBD3-B5AC8618639D}"/>
              </a:ext>
            </a:extLst>
          </p:cNvPr>
          <p:cNvSpPr>
            <a:spLocks noGrp="1"/>
          </p:cNvSpPr>
          <p:nvPr>
            <p:ph type="pic" sz="quarter" idx="16"/>
          </p:nvPr>
        </p:nvSpPr>
        <p:spPr/>
      </p:sp>
      <p:sp>
        <p:nvSpPr>
          <p:cNvPr id="16" name="Picture Placeholder 15">
            <a:extLst>
              <a:ext uri="{FF2B5EF4-FFF2-40B4-BE49-F238E27FC236}">
                <a16:creationId xmlns:a16="http://schemas.microsoft.com/office/drawing/2014/main" id="{794AFF5C-1925-4EB5-B634-B4B6548E2224}"/>
              </a:ext>
            </a:extLst>
          </p:cNvPr>
          <p:cNvSpPr>
            <a:spLocks noGrp="1"/>
          </p:cNvSpPr>
          <p:nvPr>
            <p:ph type="pic" sz="quarter" idx="18"/>
          </p:nvPr>
        </p:nvSpPr>
        <p:spPr/>
      </p:sp>
      <p:sp>
        <p:nvSpPr>
          <p:cNvPr id="20" name="Picture Placeholder 19">
            <a:extLst>
              <a:ext uri="{FF2B5EF4-FFF2-40B4-BE49-F238E27FC236}">
                <a16:creationId xmlns:a16="http://schemas.microsoft.com/office/drawing/2014/main" id="{338B1C31-111B-4A2F-AF12-EDF4134F0753}"/>
              </a:ext>
            </a:extLst>
          </p:cNvPr>
          <p:cNvSpPr>
            <a:spLocks noGrp="1"/>
          </p:cNvSpPr>
          <p:nvPr>
            <p:ph type="pic" sz="quarter" idx="20"/>
          </p:nvPr>
        </p:nvSpPr>
        <p:spPr/>
      </p:sp>
      <p:sp>
        <p:nvSpPr>
          <p:cNvPr id="26" name="Picture Placeholder 25">
            <a:extLst>
              <a:ext uri="{FF2B5EF4-FFF2-40B4-BE49-F238E27FC236}">
                <a16:creationId xmlns:a16="http://schemas.microsoft.com/office/drawing/2014/main" id="{977698A4-27B1-423A-B1E5-ACB42B43B062}"/>
              </a:ext>
            </a:extLst>
          </p:cNvPr>
          <p:cNvSpPr>
            <a:spLocks noGrp="1"/>
          </p:cNvSpPr>
          <p:nvPr>
            <p:ph type="pic" sz="quarter" idx="22"/>
          </p:nvPr>
        </p:nvSpPr>
        <p:spPr/>
      </p:sp>
      <p:sp>
        <p:nvSpPr>
          <p:cNvPr id="28" name="Picture Placeholder 27">
            <a:extLst>
              <a:ext uri="{FF2B5EF4-FFF2-40B4-BE49-F238E27FC236}">
                <a16:creationId xmlns:a16="http://schemas.microsoft.com/office/drawing/2014/main" id="{2709BE48-A0FB-4D94-95ED-7F5F6A3CB5A5}"/>
              </a:ext>
            </a:extLst>
          </p:cNvPr>
          <p:cNvSpPr>
            <a:spLocks noGrp="1"/>
          </p:cNvSpPr>
          <p:nvPr>
            <p:ph type="pic" sz="quarter" idx="23"/>
          </p:nvPr>
        </p:nvSpPr>
        <p:spPr/>
      </p:sp>
      <p:sp>
        <p:nvSpPr>
          <p:cNvPr id="30" name="Picture Placeholder 29">
            <a:extLst>
              <a:ext uri="{FF2B5EF4-FFF2-40B4-BE49-F238E27FC236}">
                <a16:creationId xmlns:a16="http://schemas.microsoft.com/office/drawing/2014/main" id="{0E7EFAD3-587B-4D86-881B-8CAE09602751}"/>
              </a:ext>
            </a:extLst>
          </p:cNvPr>
          <p:cNvSpPr>
            <a:spLocks noGrp="1"/>
          </p:cNvSpPr>
          <p:nvPr>
            <p:ph type="pic" sz="quarter" idx="24"/>
          </p:nvPr>
        </p:nvSpPr>
        <p:spPr/>
      </p:sp>
      <p:sp>
        <p:nvSpPr>
          <p:cNvPr id="32" name="Picture Placeholder 31">
            <a:extLst>
              <a:ext uri="{FF2B5EF4-FFF2-40B4-BE49-F238E27FC236}">
                <a16:creationId xmlns:a16="http://schemas.microsoft.com/office/drawing/2014/main" id="{3BEEBE66-C0D8-4080-B9F2-EF1B477F5391}"/>
              </a:ext>
            </a:extLst>
          </p:cNvPr>
          <p:cNvSpPr>
            <a:spLocks noGrp="1"/>
          </p:cNvSpPr>
          <p:nvPr>
            <p:ph type="pic" sz="quarter" idx="25"/>
          </p:nvPr>
        </p:nvSpPr>
        <p:spPr/>
      </p:sp>
      <p:sp>
        <p:nvSpPr>
          <p:cNvPr id="34" name="Picture Placeholder 33">
            <a:extLst>
              <a:ext uri="{FF2B5EF4-FFF2-40B4-BE49-F238E27FC236}">
                <a16:creationId xmlns:a16="http://schemas.microsoft.com/office/drawing/2014/main" id="{2AD8B5E9-ECE0-4C82-87A1-5CBE7C73F6F1}"/>
              </a:ext>
            </a:extLst>
          </p:cNvPr>
          <p:cNvSpPr>
            <a:spLocks noGrp="1"/>
          </p:cNvSpPr>
          <p:nvPr>
            <p:ph type="pic" sz="quarter" idx="26"/>
          </p:nvPr>
        </p:nvSpPr>
        <p:spPr/>
      </p:sp>
      <p:sp>
        <p:nvSpPr>
          <p:cNvPr id="36" name="Picture Placeholder 35">
            <a:extLst>
              <a:ext uri="{FF2B5EF4-FFF2-40B4-BE49-F238E27FC236}">
                <a16:creationId xmlns:a16="http://schemas.microsoft.com/office/drawing/2014/main" id="{C3023E99-62F7-47C9-9639-0CC01398B4FD}"/>
              </a:ext>
            </a:extLst>
          </p:cNvPr>
          <p:cNvSpPr>
            <a:spLocks noGrp="1"/>
          </p:cNvSpPr>
          <p:nvPr>
            <p:ph type="pic" sz="quarter" idx="27"/>
          </p:nvPr>
        </p:nvSpPr>
        <p:spPr/>
      </p:sp>
    </p:spTree>
    <p:extLst>
      <p:ext uri="{BB962C8B-B14F-4D97-AF65-F5344CB8AC3E}">
        <p14:creationId xmlns:p14="http://schemas.microsoft.com/office/powerpoint/2010/main" val="1164562488"/>
      </p:ext>
    </p:extLst>
  </p:cSld>
  <p:clrMapOvr>
    <a:masterClrMapping/>
  </p:clrMapOvr>
</p:sld>
</file>

<file path=ppt/slides/slide7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Date Placeholder 3">
            <a:extLst>
              <a:ext uri="{FF2B5EF4-FFF2-40B4-BE49-F238E27FC236}">
                <a16:creationId xmlns:a16="http://schemas.microsoft.com/office/drawing/2014/main" id="{6B35A921-F193-4819-86D8-4BB27C64BE83}"/>
              </a:ext>
            </a:extLst>
          </p:cNvPr>
          <p:cNvSpPr>
            <a:spLocks noGrp="1"/>
          </p:cNvSpPr>
          <p:nvPr>
            <p:ph type="dt" sz="half" idx="10"/>
          </p:nvPr>
        </p:nvSpPr>
        <p:spPr/>
        <p:txBody>
          <a:bodyPr/>
          <a:lstStyle/>
          <a:p>
            <a:r>
              <a:rPr lang="en-US"/>
              <a:t>Ōkī</a:t>
            </a:r>
          </a:p>
        </p:txBody>
      </p:sp>
      <p:sp>
        <p:nvSpPr>
          <p:cNvPr id="5" name="Footer Placeholder 4">
            <a:extLst>
              <a:ext uri="{FF2B5EF4-FFF2-40B4-BE49-F238E27FC236}">
                <a16:creationId xmlns:a16="http://schemas.microsoft.com/office/drawing/2014/main" id="{B52608FA-960F-402A-9EAB-BC4CC8A9E7AB}"/>
              </a:ext>
            </a:extLst>
          </p:cNvPr>
          <p:cNvSpPr>
            <a:spLocks noGrp="1"/>
          </p:cNvSpPr>
          <p:nvPr>
            <p:ph type="ftr" sz="quarter" idx="11"/>
          </p:nvPr>
        </p:nvSpPr>
        <p:spPr/>
        <p:txBody>
          <a:bodyPr/>
          <a:lstStyle/>
          <a:p>
            <a:r>
              <a:rPr lang="en-US"/>
              <a:t>Free Multipurpose Presentation Template – Made with      by Showeet</a:t>
            </a:r>
            <a:endParaRPr lang="en-US" dirty="0"/>
          </a:p>
        </p:txBody>
      </p:sp>
      <p:sp>
        <p:nvSpPr>
          <p:cNvPr id="28" name="Title 27">
            <a:extLst>
              <a:ext uri="{FF2B5EF4-FFF2-40B4-BE49-F238E27FC236}">
                <a16:creationId xmlns:a16="http://schemas.microsoft.com/office/drawing/2014/main" id="{9D6BAA2A-F01F-4667-ABD8-1662AF51206B}"/>
              </a:ext>
            </a:extLst>
          </p:cNvPr>
          <p:cNvSpPr>
            <a:spLocks noGrp="1"/>
          </p:cNvSpPr>
          <p:nvPr>
            <p:ph type="title"/>
          </p:nvPr>
        </p:nvSpPr>
        <p:spPr/>
        <p:txBody>
          <a:bodyPr/>
          <a:lstStyle/>
          <a:p>
            <a:r>
              <a:rPr lang="en-US" dirty="0"/>
              <a:t>Showcase Your Portfolio</a:t>
            </a:r>
          </a:p>
        </p:txBody>
      </p:sp>
      <p:sp>
        <p:nvSpPr>
          <p:cNvPr id="2" name="Text Placeholder 1">
            <a:extLst>
              <a:ext uri="{FF2B5EF4-FFF2-40B4-BE49-F238E27FC236}">
                <a16:creationId xmlns:a16="http://schemas.microsoft.com/office/drawing/2014/main" id="{256D6633-FFEE-46C1-8484-7F2E38F3A2B9}"/>
              </a:ext>
            </a:extLst>
          </p:cNvPr>
          <p:cNvSpPr>
            <a:spLocks noGrp="1"/>
          </p:cNvSpPr>
          <p:nvPr>
            <p:ph type="body" sz="quarter" idx="13"/>
          </p:nvPr>
        </p:nvSpPr>
        <p:spPr/>
        <p:txBody>
          <a:bodyPr/>
          <a:lstStyle/>
          <a:p>
            <a:r>
              <a:rPr lang="en-US" dirty="0"/>
              <a:t>5 Pictures &amp; Descriptions</a:t>
            </a:r>
          </a:p>
        </p:txBody>
      </p:sp>
      <p:sp>
        <p:nvSpPr>
          <p:cNvPr id="35" name="Text Placeholder 34">
            <a:extLst>
              <a:ext uri="{FF2B5EF4-FFF2-40B4-BE49-F238E27FC236}">
                <a16:creationId xmlns:a16="http://schemas.microsoft.com/office/drawing/2014/main" id="{D26821E4-550B-4C27-9384-668CEE9103AC}"/>
              </a:ext>
            </a:extLst>
          </p:cNvPr>
          <p:cNvSpPr>
            <a:spLocks noGrp="1"/>
          </p:cNvSpPr>
          <p:nvPr>
            <p:ph type="body" sz="quarter" idx="23"/>
          </p:nvPr>
        </p:nvSpPr>
        <p:spPr/>
        <p:txBody>
          <a:bodyPr/>
          <a:lstStyle/>
          <a:p>
            <a:r>
              <a:rPr lang="en-US"/>
              <a:t>Lorem ipsum dolor sit amet, his volumus suscipit ex, eum ut homero legere audire.</a:t>
            </a:r>
          </a:p>
          <a:p>
            <a:endParaRPr lang="en-US"/>
          </a:p>
        </p:txBody>
      </p:sp>
      <p:sp>
        <p:nvSpPr>
          <p:cNvPr id="36" name="Text Placeholder 35">
            <a:extLst>
              <a:ext uri="{FF2B5EF4-FFF2-40B4-BE49-F238E27FC236}">
                <a16:creationId xmlns:a16="http://schemas.microsoft.com/office/drawing/2014/main" id="{A54FFAAF-7AF5-4544-83A0-32B3F1C53775}"/>
              </a:ext>
            </a:extLst>
          </p:cNvPr>
          <p:cNvSpPr>
            <a:spLocks noGrp="1"/>
          </p:cNvSpPr>
          <p:nvPr>
            <p:ph type="body" sz="quarter" idx="25"/>
          </p:nvPr>
        </p:nvSpPr>
        <p:spPr/>
        <p:txBody>
          <a:bodyPr/>
          <a:lstStyle/>
          <a:p>
            <a:r>
              <a:rPr lang="en-US"/>
              <a:t>Lorem ipsum dolor sit amet, his volumus suscipit ex, eum ut homero legere audire.</a:t>
            </a:r>
          </a:p>
          <a:p>
            <a:endParaRPr lang="en-US"/>
          </a:p>
        </p:txBody>
      </p:sp>
      <p:sp>
        <p:nvSpPr>
          <p:cNvPr id="37" name="Text Placeholder 36">
            <a:extLst>
              <a:ext uri="{FF2B5EF4-FFF2-40B4-BE49-F238E27FC236}">
                <a16:creationId xmlns:a16="http://schemas.microsoft.com/office/drawing/2014/main" id="{B076E41A-4C64-47A0-B52E-EE24306E987E}"/>
              </a:ext>
            </a:extLst>
          </p:cNvPr>
          <p:cNvSpPr>
            <a:spLocks noGrp="1"/>
          </p:cNvSpPr>
          <p:nvPr>
            <p:ph type="body" sz="quarter" idx="26"/>
          </p:nvPr>
        </p:nvSpPr>
        <p:spPr/>
        <p:txBody>
          <a:bodyPr/>
          <a:lstStyle/>
          <a:p>
            <a:r>
              <a:rPr lang="en-US"/>
              <a:t>Lorem ipsum dolor sit amet, his volumus suscipit ex, eum ut homero legere audire.</a:t>
            </a:r>
          </a:p>
          <a:p>
            <a:endParaRPr lang="en-US"/>
          </a:p>
        </p:txBody>
      </p:sp>
      <p:sp>
        <p:nvSpPr>
          <p:cNvPr id="38" name="Text Placeholder 37">
            <a:extLst>
              <a:ext uri="{FF2B5EF4-FFF2-40B4-BE49-F238E27FC236}">
                <a16:creationId xmlns:a16="http://schemas.microsoft.com/office/drawing/2014/main" id="{387003C6-DD5A-4F65-97E5-A1394692C817}"/>
              </a:ext>
            </a:extLst>
          </p:cNvPr>
          <p:cNvSpPr>
            <a:spLocks noGrp="1"/>
          </p:cNvSpPr>
          <p:nvPr>
            <p:ph type="body" sz="quarter" idx="27"/>
          </p:nvPr>
        </p:nvSpPr>
        <p:spPr/>
        <p:txBody>
          <a:bodyPr/>
          <a:lstStyle/>
          <a:p>
            <a:r>
              <a:rPr lang="en-US"/>
              <a:t>Lorem ipsum dolor sit amet, his volumus suscipit ex, eum ut homero legere audire.</a:t>
            </a:r>
          </a:p>
          <a:p>
            <a:endParaRPr lang="en-US"/>
          </a:p>
        </p:txBody>
      </p:sp>
      <p:sp>
        <p:nvSpPr>
          <p:cNvPr id="39" name="Text Placeholder 38">
            <a:extLst>
              <a:ext uri="{FF2B5EF4-FFF2-40B4-BE49-F238E27FC236}">
                <a16:creationId xmlns:a16="http://schemas.microsoft.com/office/drawing/2014/main" id="{30E729D1-2F59-4B41-A0E0-FD3E1125FE24}"/>
              </a:ext>
            </a:extLst>
          </p:cNvPr>
          <p:cNvSpPr>
            <a:spLocks noGrp="1"/>
          </p:cNvSpPr>
          <p:nvPr>
            <p:ph type="body" sz="quarter" idx="28"/>
          </p:nvPr>
        </p:nvSpPr>
        <p:spPr/>
        <p:txBody>
          <a:bodyPr/>
          <a:lstStyle/>
          <a:p>
            <a:r>
              <a:rPr lang="en-US"/>
              <a:t>Lorem ipsum dolor sit amet, his volumus suscipit ex, eum ut homero legere audire.</a:t>
            </a:r>
          </a:p>
          <a:p>
            <a:pPr marL="0" indent="0">
              <a:buNone/>
            </a:pPr>
            <a:endParaRPr lang="en-US"/>
          </a:p>
        </p:txBody>
      </p:sp>
      <p:sp>
        <p:nvSpPr>
          <p:cNvPr id="6" name="Slide Number Placeholder 5">
            <a:extLst>
              <a:ext uri="{FF2B5EF4-FFF2-40B4-BE49-F238E27FC236}">
                <a16:creationId xmlns:a16="http://schemas.microsoft.com/office/drawing/2014/main" id="{C08E7C44-254C-4AFA-870F-09A75F8DF268}"/>
              </a:ext>
            </a:extLst>
          </p:cNvPr>
          <p:cNvSpPr>
            <a:spLocks noGrp="1"/>
          </p:cNvSpPr>
          <p:nvPr>
            <p:ph type="sldNum" sz="quarter" idx="12"/>
          </p:nvPr>
        </p:nvSpPr>
        <p:spPr/>
        <p:txBody>
          <a:bodyPr/>
          <a:lstStyle/>
          <a:p>
            <a:fld id="{5F0F63B7-4FB4-4E2A-B819-D713A3D928AD}" type="slidenum">
              <a:rPr lang="en-US" smtClean="0"/>
              <a:pPr/>
              <a:t>73</a:t>
            </a:fld>
            <a:endParaRPr lang="en-US"/>
          </a:p>
        </p:txBody>
      </p:sp>
      <p:sp>
        <p:nvSpPr>
          <p:cNvPr id="10" name="Picture Placeholder 9">
            <a:extLst>
              <a:ext uri="{FF2B5EF4-FFF2-40B4-BE49-F238E27FC236}">
                <a16:creationId xmlns:a16="http://schemas.microsoft.com/office/drawing/2014/main" id="{33DD61A8-A5AC-471E-96EF-D18B804F3914}"/>
              </a:ext>
            </a:extLst>
          </p:cNvPr>
          <p:cNvSpPr>
            <a:spLocks noGrp="1"/>
          </p:cNvSpPr>
          <p:nvPr>
            <p:ph type="pic" sz="quarter" idx="14"/>
          </p:nvPr>
        </p:nvSpPr>
        <p:spPr/>
      </p:sp>
      <p:sp>
        <p:nvSpPr>
          <p:cNvPr id="14" name="Picture Placeholder 13">
            <a:extLst>
              <a:ext uri="{FF2B5EF4-FFF2-40B4-BE49-F238E27FC236}">
                <a16:creationId xmlns:a16="http://schemas.microsoft.com/office/drawing/2014/main" id="{A48BF32E-EC14-4B40-AAED-EAD862637743}"/>
              </a:ext>
            </a:extLst>
          </p:cNvPr>
          <p:cNvSpPr>
            <a:spLocks noGrp="1"/>
          </p:cNvSpPr>
          <p:nvPr>
            <p:ph type="pic" sz="quarter" idx="20"/>
          </p:nvPr>
        </p:nvSpPr>
        <p:spPr/>
      </p:sp>
      <p:sp>
        <p:nvSpPr>
          <p:cNvPr id="16" name="Picture Placeholder 15">
            <a:extLst>
              <a:ext uri="{FF2B5EF4-FFF2-40B4-BE49-F238E27FC236}">
                <a16:creationId xmlns:a16="http://schemas.microsoft.com/office/drawing/2014/main" id="{962F0AEB-B220-4A2A-A918-B1270DEC7585}"/>
              </a:ext>
            </a:extLst>
          </p:cNvPr>
          <p:cNvSpPr>
            <a:spLocks noGrp="1"/>
          </p:cNvSpPr>
          <p:nvPr>
            <p:ph type="pic" sz="quarter" idx="16"/>
          </p:nvPr>
        </p:nvSpPr>
        <p:spPr/>
      </p:sp>
      <p:sp>
        <p:nvSpPr>
          <p:cNvPr id="18" name="Picture Placeholder 17">
            <a:extLst>
              <a:ext uri="{FF2B5EF4-FFF2-40B4-BE49-F238E27FC236}">
                <a16:creationId xmlns:a16="http://schemas.microsoft.com/office/drawing/2014/main" id="{5D97A549-41AA-432A-8964-A0F78D2BD113}"/>
              </a:ext>
            </a:extLst>
          </p:cNvPr>
          <p:cNvSpPr>
            <a:spLocks noGrp="1"/>
          </p:cNvSpPr>
          <p:nvPr>
            <p:ph type="pic" sz="quarter" idx="22"/>
          </p:nvPr>
        </p:nvSpPr>
        <p:spPr/>
      </p:sp>
      <p:sp>
        <p:nvSpPr>
          <p:cNvPr id="20" name="Picture Placeholder 19">
            <a:extLst>
              <a:ext uri="{FF2B5EF4-FFF2-40B4-BE49-F238E27FC236}">
                <a16:creationId xmlns:a16="http://schemas.microsoft.com/office/drawing/2014/main" id="{0525EFED-1EDA-4C68-9B9D-5D844C4D411D}"/>
              </a:ext>
            </a:extLst>
          </p:cNvPr>
          <p:cNvSpPr>
            <a:spLocks noGrp="1"/>
          </p:cNvSpPr>
          <p:nvPr>
            <p:ph type="pic" sz="quarter" idx="18"/>
          </p:nvPr>
        </p:nvSpPr>
        <p:spPr/>
      </p:sp>
    </p:spTree>
    <p:extLst>
      <p:ext uri="{BB962C8B-B14F-4D97-AF65-F5344CB8AC3E}">
        <p14:creationId xmlns:p14="http://schemas.microsoft.com/office/powerpoint/2010/main" val="1143114170"/>
      </p:ext>
    </p:extLst>
  </p:cSld>
  <p:clrMapOvr>
    <a:masterClrMapping/>
  </p:clrMapOvr>
</p:sld>
</file>

<file path=ppt/slides/slide7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Date Placeholder 3">
            <a:extLst>
              <a:ext uri="{FF2B5EF4-FFF2-40B4-BE49-F238E27FC236}">
                <a16:creationId xmlns:a16="http://schemas.microsoft.com/office/drawing/2014/main" id="{6B35A921-F193-4819-86D8-4BB27C64BE83}"/>
              </a:ext>
            </a:extLst>
          </p:cNvPr>
          <p:cNvSpPr>
            <a:spLocks noGrp="1"/>
          </p:cNvSpPr>
          <p:nvPr>
            <p:ph type="dt" sz="half" idx="10"/>
          </p:nvPr>
        </p:nvSpPr>
        <p:spPr/>
        <p:txBody>
          <a:bodyPr/>
          <a:lstStyle/>
          <a:p>
            <a:r>
              <a:rPr lang="en-US"/>
              <a:t>Ōkī</a:t>
            </a:r>
          </a:p>
        </p:txBody>
      </p:sp>
      <p:sp>
        <p:nvSpPr>
          <p:cNvPr id="5" name="Footer Placeholder 4">
            <a:extLst>
              <a:ext uri="{FF2B5EF4-FFF2-40B4-BE49-F238E27FC236}">
                <a16:creationId xmlns:a16="http://schemas.microsoft.com/office/drawing/2014/main" id="{B52608FA-960F-402A-9EAB-BC4CC8A9E7AB}"/>
              </a:ext>
            </a:extLst>
          </p:cNvPr>
          <p:cNvSpPr>
            <a:spLocks noGrp="1"/>
          </p:cNvSpPr>
          <p:nvPr>
            <p:ph type="ftr" sz="quarter" idx="11"/>
          </p:nvPr>
        </p:nvSpPr>
        <p:spPr/>
        <p:txBody>
          <a:bodyPr/>
          <a:lstStyle/>
          <a:p>
            <a:r>
              <a:rPr lang="en-US"/>
              <a:t>Free Multipurpose Presentation Template – Made with      by Showeet</a:t>
            </a:r>
            <a:endParaRPr lang="en-US" dirty="0"/>
          </a:p>
        </p:txBody>
      </p:sp>
      <p:sp>
        <p:nvSpPr>
          <p:cNvPr id="2" name="Title 1">
            <a:extLst>
              <a:ext uri="{FF2B5EF4-FFF2-40B4-BE49-F238E27FC236}">
                <a16:creationId xmlns:a16="http://schemas.microsoft.com/office/drawing/2014/main" id="{97135768-F411-4EF5-A1B2-3E005424188D}"/>
              </a:ext>
            </a:extLst>
          </p:cNvPr>
          <p:cNvSpPr>
            <a:spLocks noGrp="1"/>
          </p:cNvSpPr>
          <p:nvPr>
            <p:ph type="title"/>
          </p:nvPr>
        </p:nvSpPr>
        <p:spPr/>
        <p:txBody>
          <a:bodyPr/>
          <a:lstStyle/>
          <a:p>
            <a:r>
              <a:rPr lang="en-US" dirty="0"/>
              <a:t>Showcase Your Portfolio</a:t>
            </a:r>
          </a:p>
        </p:txBody>
      </p:sp>
      <p:sp>
        <p:nvSpPr>
          <p:cNvPr id="39" name="Text Placeholder 38">
            <a:extLst>
              <a:ext uri="{FF2B5EF4-FFF2-40B4-BE49-F238E27FC236}">
                <a16:creationId xmlns:a16="http://schemas.microsoft.com/office/drawing/2014/main" id="{30E729D1-2F59-4B41-A0E0-FD3E1125FE24}"/>
              </a:ext>
            </a:extLst>
          </p:cNvPr>
          <p:cNvSpPr>
            <a:spLocks noGrp="1"/>
          </p:cNvSpPr>
          <p:nvPr>
            <p:ph type="body" sz="quarter" idx="13"/>
          </p:nvPr>
        </p:nvSpPr>
        <p:spPr/>
        <p:txBody>
          <a:bodyPr>
            <a:normAutofit/>
          </a:bodyPr>
          <a:lstStyle/>
          <a:p>
            <a:r>
              <a:rPr lang="en-US" dirty="0"/>
              <a:t>4 Pictures &amp; Descriptions</a:t>
            </a:r>
          </a:p>
        </p:txBody>
      </p:sp>
      <p:sp>
        <p:nvSpPr>
          <p:cNvPr id="35" name="Text Placeholder 34">
            <a:extLst>
              <a:ext uri="{FF2B5EF4-FFF2-40B4-BE49-F238E27FC236}">
                <a16:creationId xmlns:a16="http://schemas.microsoft.com/office/drawing/2014/main" id="{D26821E4-550B-4C27-9384-668CEE9103AC}"/>
              </a:ext>
            </a:extLst>
          </p:cNvPr>
          <p:cNvSpPr>
            <a:spLocks noGrp="1"/>
          </p:cNvSpPr>
          <p:nvPr>
            <p:ph type="body" sz="quarter" idx="23"/>
          </p:nvPr>
        </p:nvSpPr>
        <p:spPr/>
        <p:txBody>
          <a:bodyPr/>
          <a:lstStyle/>
          <a:p>
            <a:r>
              <a:rPr lang="en-US" sz="1800" noProof="1">
                <a:latin typeface="Calibri" panose="020F0502020204030204" pitchFamily="34" charset="0"/>
              </a:rPr>
              <a:t>Lorem ipsum dolor sit amet, his volumus suscipit ex, eum ut homero legere audire. </a:t>
            </a:r>
          </a:p>
          <a:p>
            <a:r>
              <a:rPr lang="en-US" sz="1800" noProof="1">
                <a:latin typeface="Calibri" panose="020F0502020204030204" pitchFamily="34" charset="0"/>
              </a:rPr>
              <a:t>Modus dicat explicari sed in, oratio doming tincidunt ea eum</a:t>
            </a:r>
            <a:endParaRPr lang="en-US" noProof="1">
              <a:latin typeface="Calibri" panose="020F0502020204030204" pitchFamily="34" charset="0"/>
            </a:endParaRPr>
          </a:p>
        </p:txBody>
      </p:sp>
      <p:sp>
        <p:nvSpPr>
          <p:cNvPr id="36" name="Text Placeholder 35">
            <a:extLst>
              <a:ext uri="{FF2B5EF4-FFF2-40B4-BE49-F238E27FC236}">
                <a16:creationId xmlns:a16="http://schemas.microsoft.com/office/drawing/2014/main" id="{A54FFAAF-7AF5-4544-83A0-32B3F1C53775}"/>
              </a:ext>
            </a:extLst>
          </p:cNvPr>
          <p:cNvSpPr>
            <a:spLocks noGrp="1"/>
          </p:cNvSpPr>
          <p:nvPr>
            <p:ph type="body" sz="quarter" idx="25"/>
          </p:nvPr>
        </p:nvSpPr>
        <p:spPr/>
        <p:txBody>
          <a:bodyPr/>
          <a:lstStyle/>
          <a:p>
            <a:r>
              <a:rPr lang="en-US" sz="1800" noProof="1">
                <a:latin typeface="Calibri" panose="020F0502020204030204" pitchFamily="34" charset="0"/>
              </a:rPr>
              <a:t>Lorem ipsum dolor sit amet, his volumus suscipit ex, eum ut homero legere audire. </a:t>
            </a:r>
          </a:p>
          <a:p>
            <a:r>
              <a:rPr lang="en-US" sz="1800" noProof="1">
                <a:latin typeface="Calibri" panose="020F0502020204030204" pitchFamily="34" charset="0"/>
              </a:rPr>
              <a:t>Modus dicat explicari sed in, oratio doming tincidunt ea eum</a:t>
            </a:r>
            <a:endParaRPr lang="en-US" noProof="1">
              <a:latin typeface="Calibri" panose="020F0502020204030204" pitchFamily="34" charset="0"/>
            </a:endParaRPr>
          </a:p>
        </p:txBody>
      </p:sp>
      <p:sp>
        <p:nvSpPr>
          <p:cNvPr id="37" name="Text Placeholder 36">
            <a:extLst>
              <a:ext uri="{FF2B5EF4-FFF2-40B4-BE49-F238E27FC236}">
                <a16:creationId xmlns:a16="http://schemas.microsoft.com/office/drawing/2014/main" id="{B076E41A-4C64-47A0-B52E-EE24306E987E}"/>
              </a:ext>
            </a:extLst>
          </p:cNvPr>
          <p:cNvSpPr>
            <a:spLocks noGrp="1"/>
          </p:cNvSpPr>
          <p:nvPr>
            <p:ph type="body" sz="quarter" idx="26"/>
          </p:nvPr>
        </p:nvSpPr>
        <p:spPr/>
        <p:txBody>
          <a:bodyPr/>
          <a:lstStyle/>
          <a:p>
            <a:r>
              <a:rPr lang="en-US" sz="1800" noProof="1">
                <a:latin typeface="Calibri" panose="020F0502020204030204" pitchFamily="34" charset="0"/>
              </a:rPr>
              <a:t>Lorem ipsum dolor sit amet, his volumus suscipit ex, eum ut homero legere audire. </a:t>
            </a:r>
          </a:p>
          <a:p>
            <a:r>
              <a:rPr lang="en-US" sz="1800" noProof="1">
                <a:latin typeface="Calibri" panose="020F0502020204030204" pitchFamily="34" charset="0"/>
              </a:rPr>
              <a:t>Modus dicat explicari sed in, oratio doming tincidunt ea eum</a:t>
            </a:r>
            <a:endParaRPr lang="en-US" noProof="1">
              <a:latin typeface="Calibri" panose="020F0502020204030204" pitchFamily="34" charset="0"/>
            </a:endParaRPr>
          </a:p>
        </p:txBody>
      </p:sp>
      <p:sp>
        <p:nvSpPr>
          <p:cNvPr id="38" name="Text Placeholder 37">
            <a:extLst>
              <a:ext uri="{FF2B5EF4-FFF2-40B4-BE49-F238E27FC236}">
                <a16:creationId xmlns:a16="http://schemas.microsoft.com/office/drawing/2014/main" id="{387003C6-DD5A-4F65-97E5-A1394692C817}"/>
              </a:ext>
            </a:extLst>
          </p:cNvPr>
          <p:cNvSpPr>
            <a:spLocks noGrp="1"/>
          </p:cNvSpPr>
          <p:nvPr>
            <p:ph type="body" sz="quarter" idx="28"/>
          </p:nvPr>
        </p:nvSpPr>
        <p:spPr/>
        <p:txBody>
          <a:bodyPr/>
          <a:lstStyle/>
          <a:p>
            <a:r>
              <a:rPr lang="en-US" sz="1800" noProof="1">
                <a:latin typeface="Calibri" panose="020F0502020204030204" pitchFamily="34" charset="0"/>
              </a:rPr>
              <a:t>Lorem ipsum dolor sit amet, his volumus suscipit ex, eum ut homero legere audire. </a:t>
            </a:r>
          </a:p>
          <a:p>
            <a:r>
              <a:rPr lang="en-US" sz="1800" noProof="1">
                <a:latin typeface="Calibri" panose="020F0502020204030204" pitchFamily="34" charset="0"/>
              </a:rPr>
              <a:t>Modus dicat explicari sed in, oratio doming tincidunt ea eum</a:t>
            </a:r>
            <a:endParaRPr lang="en-US" noProof="1">
              <a:latin typeface="Calibri" panose="020F0502020204030204" pitchFamily="34" charset="0"/>
            </a:endParaRPr>
          </a:p>
        </p:txBody>
      </p:sp>
      <p:sp>
        <p:nvSpPr>
          <p:cNvPr id="3" name="Slide Number Placeholder 2">
            <a:extLst>
              <a:ext uri="{FF2B5EF4-FFF2-40B4-BE49-F238E27FC236}">
                <a16:creationId xmlns:a16="http://schemas.microsoft.com/office/drawing/2014/main" id="{48562612-2E39-448A-BD97-A4933A49F104}"/>
              </a:ext>
            </a:extLst>
          </p:cNvPr>
          <p:cNvSpPr>
            <a:spLocks noGrp="1"/>
          </p:cNvSpPr>
          <p:nvPr>
            <p:ph type="sldNum" sz="quarter" idx="12"/>
          </p:nvPr>
        </p:nvSpPr>
        <p:spPr/>
        <p:txBody>
          <a:bodyPr/>
          <a:lstStyle/>
          <a:p>
            <a:fld id="{5F0F63B7-4FB4-4E2A-B819-D713A3D928AD}" type="slidenum">
              <a:rPr lang="en-US" smtClean="0"/>
              <a:pPr/>
              <a:t>74</a:t>
            </a:fld>
            <a:endParaRPr lang="en-US"/>
          </a:p>
        </p:txBody>
      </p:sp>
      <p:sp>
        <p:nvSpPr>
          <p:cNvPr id="7" name="Picture Placeholder 6">
            <a:extLst>
              <a:ext uri="{FF2B5EF4-FFF2-40B4-BE49-F238E27FC236}">
                <a16:creationId xmlns:a16="http://schemas.microsoft.com/office/drawing/2014/main" id="{B49767B9-0EF5-4FCB-A6DB-62498AA8C6EF}"/>
              </a:ext>
            </a:extLst>
          </p:cNvPr>
          <p:cNvSpPr>
            <a:spLocks noGrp="1"/>
          </p:cNvSpPr>
          <p:nvPr>
            <p:ph type="pic" sz="quarter" idx="14"/>
          </p:nvPr>
        </p:nvSpPr>
        <p:spPr/>
      </p:sp>
      <p:sp>
        <p:nvSpPr>
          <p:cNvPr id="9" name="Picture Placeholder 8">
            <a:extLst>
              <a:ext uri="{FF2B5EF4-FFF2-40B4-BE49-F238E27FC236}">
                <a16:creationId xmlns:a16="http://schemas.microsoft.com/office/drawing/2014/main" id="{B0309BB8-8A39-4141-8736-59F1DFDE2182}"/>
              </a:ext>
            </a:extLst>
          </p:cNvPr>
          <p:cNvSpPr>
            <a:spLocks noGrp="1"/>
          </p:cNvSpPr>
          <p:nvPr>
            <p:ph type="pic" sz="quarter" idx="20"/>
          </p:nvPr>
        </p:nvSpPr>
        <p:spPr/>
      </p:sp>
      <p:sp>
        <p:nvSpPr>
          <p:cNvPr id="13" name="Picture Placeholder 12">
            <a:extLst>
              <a:ext uri="{FF2B5EF4-FFF2-40B4-BE49-F238E27FC236}">
                <a16:creationId xmlns:a16="http://schemas.microsoft.com/office/drawing/2014/main" id="{10FFD165-ACA4-44C5-97A3-6186A494E295}"/>
              </a:ext>
            </a:extLst>
          </p:cNvPr>
          <p:cNvSpPr>
            <a:spLocks noGrp="1"/>
          </p:cNvSpPr>
          <p:nvPr>
            <p:ph type="pic" sz="quarter" idx="16"/>
          </p:nvPr>
        </p:nvSpPr>
        <p:spPr/>
      </p:sp>
      <p:sp>
        <p:nvSpPr>
          <p:cNvPr id="17" name="Picture Placeholder 16">
            <a:extLst>
              <a:ext uri="{FF2B5EF4-FFF2-40B4-BE49-F238E27FC236}">
                <a16:creationId xmlns:a16="http://schemas.microsoft.com/office/drawing/2014/main" id="{AD26A612-0D61-4F0B-AF4D-94AC5D0F848D}"/>
              </a:ext>
            </a:extLst>
          </p:cNvPr>
          <p:cNvSpPr>
            <a:spLocks noGrp="1"/>
          </p:cNvSpPr>
          <p:nvPr>
            <p:ph type="pic" sz="quarter" idx="22"/>
          </p:nvPr>
        </p:nvSpPr>
        <p:spPr/>
      </p:sp>
    </p:spTree>
    <p:extLst>
      <p:ext uri="{BB962C8B-B14F-4D97-AF65-F5344CB8AC3E}">
        <p14:creationId xmlns:p14="http://schemas.microsoft.com/office/powerpoint/2010/main" val="3658489642"/>
      </p:ext>
    </p:extLst>
  </p:cSld>
  <p:clrMapOvr>
    <a:masterClrMapping/>
  </p:clrMapOvr>
</p:sld>
</file>

<file path=ppt/slides/slide7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Date Placeholder 3">
            <a:extLst>
              <a:ext uri="{FF2B5EF4-FFF2-40B4-BE49-F238E27FC236}">
                <a16:creationId xmlns:a16="http://schemas.microsoft.com/office/drawing/2014/main" id="{6B35A921-F193-4819-86D8-4BB27C64BE83}"/>
              </a:ext>
            </a:extLst>
          </p:cNvPr>
          <p:cNvSpPr>
            <a:spLocks noGrp="1"/>
          </p:cNvSpPr>
          <p:nvPr>
            <p:ph type="dt" sz="half" idx="10"/>
          </p:nvPr>
        </p:nvSpPr>
        <p:spPr/>
        <p:txBody>
          <a:bodyPr/>
          <a:lstStyle/>
          <a:p>
            <a:r>
              <a:rPr lang="en-US"/>
              <a:t>Ōkī</a:t>
            </a:r>
          </a:p>
        </p:txBody>
      </p:sp>
      <p:sp>
        <p:nvSpPr>
          <p:cNvPr id="5" name="Footer Placeholder 4">
            <a:extLst>
              <a:ext uri="{FF2B5EF4-FFF2-40B4-BE49-F238E27FC236}">
                <a16:creationId xmlns:a16="http://schemas.microsoft.com/office/drawing/2014/main" id="{B52608FA-960F-402A-9EAB-BC4CC8A9E7AB}"/>
              </a:ext>
            </a:extLst>
          </p:cNvPr>
          <p:cNvSpPr>
            <a:spLocks noGrp="1"/>
          </p:cNvSpPr>
          <p:nvPr>
            <p:ph type="ftr" sz="quarter" idx="11"/>
          </p:nvPr>
        </p:nvSpPr>
        <p:spPr/>
        <p:txBody>
          <a:bodyPr/>
          <a:lstStyle/>
          <a:p>
            <a:r>
              <a:rPr lang="en-US"/>
              <a:t>Free Multipurpose Presentation Template – Made with      by Showeet</a:t>
            </a:r>
            <a:endParaRPr lang="en-US" dirty="0"/>
          </a:p>
        </p:txBody>
      </p:sp>
      <p:sp>
        <p:nvSpPr>
          <p:cNvPr id="9" name="Title 8">
            <a:extLst>
              <a:ext uri="{FF2B5EF4-FFF2-40B4-BE49-F238E27FC236}">
                <a16:creationId xmlns:a16="http://schemas.microsoft.com/office/drawing/2014/main" id="{62E6E370-E723-4617-8F8E-C527B8EA3463}"/>
              </a:ext>
            </a:extLst>
          </p:cNvPr>
          <p:cNvSpPr>
            <a:spLocks noGrp="1"/>
          </p:cNvSpPr>
          <p:nvPr>
            <p:ph type="title"/>
          </p:nvPr>
        </p:nvSpPr>
        <p:spPr/>
        <p:txBody>
          <a:bodyPr/>
          <a:lstStyle/>
          <a:p>
            <a:r>
              <a:rPr lang="en-US" dirty="0"/>
              <a:t>Showcase Your Portfolio</a:t>
            </a:r>
          </a:p>
        </p:txBody>
      </p:sp>
      <p:sp>
        <p:nvSpPr>
          <p:cNvPr id="38" name="Text Placeholder 37">
            <a:extLst>
              <a:ext uri="{FF2B5EF4-FFF2-40B4-BE49-F238E27FC236}">
                <a16:creationId xmlns:a16="http://schemas.microsoft.com/office/drawing/2014/main" id="{387003C6-DD5A-4F65-97E5-A1394692C817}"/>
              </a:ext>
            </a:extLst>
          </p:cNvPr>
          <p:cNvSpPr>
            <a:spLocks noGrp="1"/>
          </p:cNvSpPr>
          <p:nvPr>
            <p:ph type="body" sz="quarter" idx="13"/>
          </p:nvPr>
        </p:nvSpPr>
        <p:spPr/>
        <p:txBody>
          <a:bodyPr>
            <a:normAutofit/>
          </a:bodyPr>
          <a:lstStyle/>
          <a:p>
            <a:r>
              <a:rPr lang="en-US" dirty="0"/>
              <a:t>3 Pictures &amp; Descriptions</a:t>
            </a:r>
          </a:p>
        </p:txBody>
      </p:sp>
      <p:sp>
        <p:nvSpPr>
          <p:cNvPr id="35" name="Text Placeholder 34">
            <a:extLst>
              <a:ext uri="{FF2B5EF4-FFF2-40B4-BE49-F238E27FC236}">
                <a16:creationId xmlns:a16="http://schemas.microsoft.com/office/drawing/2014/main" id="{D26821E4-550B-4C27-9384-668CEE9103AC}"/>
              </a:ext>
            </a:extLst>
          </p:cNvPr>
          <p:cNvSpPr>
            <a:spLocks noGrp="1"/>
          </p:cNvSpPr>
          <p:nvPr>
            <p:ph type="body" sz="quarter" idx="23"/>
          </p:nvPr>
        </p:nvSpPr>
        <p:spPr/>
        <p:txBody>
          <a:bodyPr>
            <a:noAutofit/>
          </a:bodyPr>
          <a:lstStyle/>
          <a:p>
            <a:r>
              <a:rPr lang="en-US" sz="1800" noProof="1">
                <a:latin typeface="Calibri" panose="020F0502020204030204" pitchFamily="34" charset="0"/>
              </a:rPr>
              <a:t>Lorem ipsum dolor sit amet, his volumus suscipit ex, eum ut homero legere audire. Modus dicat explicari sed in, oratio doming tincidunt ea eum</a:t>
            </a:r>
            <a:endParaRPr lang="en-US" noProof="1">
              <a:latin typeface="Calibri" panose="020F0502020204030204" pitchFamily="34" charset="0"/>
            </a:endParaRPr>
          </a:p>
          <a:p>
            <a:r>
              <a:rPr lang="en-US" sz="1800" noProof="1">
                <a:latin typeface="Calibri" panose="020F0502020204030204" pitchFamily="34" charset="0"/>
              </a:rPr>
              <a:t>Has at denique platonem tincidunt. Eirmod iuvaret.</a:t>
            </a:r>
          </a:p>
        </p:txBody>
      </p:sp>
      <p:sp>
        <p:nvSpPr>
          <p:cNvPr id="36" name="Text Placeholder 35">
            <a:extLst>
              <a:ext uri="{FF2B5EF4-FFF2-40B4-BE49-F238E27FC236}">
                <a16:creationId xmlns:a16="http://schemas.microsoft.com/office/drawing/2014/main" id="{A54FFAAF-7AF5-4544-83A0-32B3F1C53775}"/>
              </a:ext>
            </a:extLst>
          </p:cNvPr>
          <p:cNvSpPr>
            <a:spLocks noGrp="1"/>
          </p:cNvSpPr>
          <p:nvPr>
            <p:ph type="body" sz="quarter" idx="25"/>
          </p:nvPr>
        </p:nvSpPr>
        <p:spPr/>
        <p:txBody>
          <a:bodyPr/>
          <a:lstStyle/>
          <a:p>
            <a:r>
              <a:rPr lang="en-US" sz="1800" noProof="1">
                <a:latin typeface="Calibri" panose="020F0502020204030204" pitchFamily="34" charset="0"/>
              </a:rPr>
              <a:t>Lorem ipsum dolor sit amet, his volumus suscipit ex, eum ut homero legere audire. Modus dicat explicari sed in, oratio doming tincidunt ea eum</a:t>
            </a:r>
            <a:endParaRPr lang="en-US" noProof="1">
              <a:latin typeface="Calibri" panose="020F0502020204030204" pitchFamily="34" charset="0"/>
            </a:endParaRPr>
          </a:p>
          <a:p>
            <a:r>
              <a:rPr lang="en-US" sz="1800" noProof="1">
                <a:latin typeface="Calibri" panose="020F0502020204030204" pitchFamily="34" charset="0"/>
              </a:rPr>
              <a:t>Has at denique platonem tincidunt. Eirmod iuvaret.</a:t>
            </a:r>
          </a:p>
        </p:txBody>
      </p:sp>
      <p:sp>
        <p:nvSpPr>
          <p:cNvPr id="37" name="Text Placeholder 36">
            <a:extLst>
              <a:ext uri="{FF2B5EF4-FFF2-40B4-BE49-F238E27FC236}">
                <a16:creationId xmlns:a16="http://schemas.microsoft.com/office/drawing/2014/main" id="{B076E41A-4C64-47A0-B52E-EE24306E987E}"/>
              </a:ext>
            </a:extLst>
          </p:cNvPr>
          <p:cNvSpPr>
            <a:spLocks noGrp="1"/>
          </p:cNvSpPr>
          <p:nvPr>
            <p:ph type="body" sz="quarter" idx="28"/>
          </p:nvPr>
        </p:nvSpPr>
        <p:spPr/>
        <p:txBody>
          <a:bodyPr/>
          <a:lstStyle/>
          <a:p>
            <a:r>
              <a:rPr lang="en-US" sz="1800" noProof="1">
                <a:latin typeface="Calibri" panose="020F0502020204030204" pitchFamily="34" charset="0"/>
              </a:rPr>
              <a:t>Lorem ipsum dolor sit amet, his volumus suscipit ex, eum ut homero legere audire. Modus dicat explicari sed in, oratio doming tincidunt ea eum</a:t>
            </a:r>
            <a:endParaRPr lang="en-US" noProof="1">
              <a:latin typeface="Calibri" panose="020F0502020204030204" pitchFamily="34" charset="0"/>
            </a:endParaRPr>
          </a:p>
          <a:p>
            <a:r>
              <a:rPr lang="en-US" sz="1800" noProof="1">
                <a:latin typeface="Calibri" panose="020F0502020204030204" pitchFamily="34" charset="0"/>
              </a:rPr>
              <a:t>Has at denique platonem tincidunt. Eirmod iuvaret.</a:t>
            </a:r>
          </a:p>
        </p:txBody>
      </p:sp>
      <p:sp>
        <p:nvSpPr>
          <p:cNvPr id="2" name="Slide Number Placeholder 1">
            <a:extLst>
              <a:ext uri="{FF2B5EF4-FFF2-40B4-BE49-F238E27FC236}">
                <a16:creationId xmlns:a16="http://schemas.microsoft.com/office/drawing/2014/main" id="{81F6F0CF-1767-4153-ACDA-B3BC691E2687}"/>
              </a:ext>
            </a:extLst>
          </p:cNvPr>
          <p:cNvSpPr>
            <a:spLocks noGrp="1"/>
          </p:cNvSpPr>
          <p:nvPr>
            <p:ph type="sldNum" sz="quarter" idx="12"/>
          </p:nvPr>
        </p:nvSpPr>
        <p:spPr/>
        <p:txBody>
          <a:bodyPr/>
          <a:lstStyle/>
          <a:p>
            <a:fld id="{5F0F63B7-4FB4-4E2A-B819-D713A3D928AD}" type="slidenum">
              <a:rPr lang="en-US" smtClean="0"/>
              <a:pPr/>
              <a:t>75</a:t>
            </a:fld>
            <a:endParaRPr lang="en-US"/>
          </a:p>
        </p:txBody>
      </p:sp>
      <p:sp>
        <p:nvSpPr>
          <p:cNvPr id="8" name="Picture Placeholder 7">
            <a:extLst>
              <a:ext uri="{FF2B5EF4-FFF2-40B4-BE49-F238E27FC236}">
                <a16:creationId xmlns:a16="http://schemas.microsoft.com/office/drawing/2014/main" id="{ACB07B2C-D485-428F-8430-7C6623F2A2E6}"/>
              </a:ext>
            </a:extLst>
          </p:cNvPr>
          <p:cNvSpPr>
            <a:spLocks noGrp="1"/>
          </p:cNvSpPr>
          <p:nvPr>
            <p:ph type="pic" sz="quarter" idx="14"/>
          </p:nvPr>
        </p:nvSpPr>
        <p:spPr/>
      </p:sp>
      <p:sp>
        <p:nvSpPr>
          <p:cNvPr id="11" name="Picture Placeholder 10">
            <a:extLst>
              <a:ext uri="{FF2B5EF4-FFF2-40B4-BE49-F238E27FC236}">
                <a16:creationId xmlns:a16="http://schemas.microsoft.com/office/drawing/2014/main" id="{F8EAEBE7-1838-4AEB-8EB6-3F94ECAEAECD}"/>
              </a:ext>
            </a:extLst>
          </p:cNvPr>
          <p:cNvSpPr>
            <a:spLocks noGrp="1"/>
          </p:cNvSpPr>
          <p:nvPr>
            <p:ph type="pic" sz="quarter" idx="20"/>
          </p:nvPr>
        </p:nvSpPr>
        <p:spPr/>
      </p:sp>
      <p:sp>
        <p:nvSpPr>
          <p:cNvPr id="14" name="Picture Placeholder 13">
            <a:extLst>
              <a:ext uri="{FF2B5EF4-FFF2-40B4-BE49-F238E27FC236}">
                <a16:creationId xmlns:a16="http://schemas.microsoft.com/office/drawing/2014/main" id="{27DDCF65-45A2-4590-9694-A4896951C726}"/>
              </a:ext>
            </a:extLst>
          </p:cNvPr>
          <p:cNvSpPr>
            <a:spLocks noGrp="1"/>
          </p:cNvSpPr>
          <p:nvPr>
            <p:ph type="pic" sz="quarter" idx="16"/>
          </p:nvPr>
        </p:nvSpPr>
        <p:spPr/>
      </p:sp>
    </p:spTree>
    <p:extLst>
      <p:ext uri="{BB962C8B-B14F-4D97-AF65-F5344CB8AC3E}">
        <p14:creationId xmlns:p14="http://schemas.microsoft.com/office/powerpoint/2010/main" val="2448889867"/>
      </p:ext>
    </p:extLst>
  </p:cSld>
  <p:clrMapOvr>
    <a:masterClrMapping/>
  </p:clrMapOvr>
</p:sld>
</file>

<file path=ppt/slides/slide7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Date Placeholder 3">
            <a:extLst>
              <a:ext uri="{FF2B5EF4-FFF2-40B4-BE49-F238E27FC236}">
                <a16:creationId xmlns:a16="http://schemas.microsoft.com/office/drawing/2014/main" id="{6B35A921-F193-4819-86D8-4BB27C64BE83}"/>
              </a:ext>
            </a:extLst>
          </p:cNvPr>
          <p:cNvSpPr>
            <a:spLocks noGrp="1"/>
          </p:cNvSpPr>
          <p:nvPr>
            <p:ph type="dt" sz="half" idx="10"/>
          </p:nvPr>
        </p:nvSpPr>
        <p:spPr/>
        <p:txBody>
          <a:bodyPr/>
          <a:lstStyle/>
          <a:p>
            <a:r>
              <a:rPr lang="en-US"/>
              <a:t>Ōkī</a:t>
            </a:r>
          </a:p>
        </p:txBody>
      </p:sp>
      <p:sp>
        <p:nvSpPr>
          <p:cNvPr id="5" name="Footer Placeholder 4">
            <a:extLst>
              <a:ext uri="{FF2B5EF4-FFF2-40B4-BE49-F238E27FC236}">
                <a16:creationId xmlns:a16="http://schemas.microsoft.com/office/drawing/2014/main" id="{B52608FA-960F-402A-9EAB-BC4CC8A9E7AB}"/>
              </a:ext>
            </a:extLst>
          </p:cNvPr>
          <p:cNvSpPr>
            <a:spLocks noGrp="1"/>
          </p:cNvSpPr>
          <p:nvPr>
            <p:ph type="ftr" sz="quarter" idx="11"/>
          </p:nvPr>
        </p:nvSpPr>
        <p:spPr/>
        <p:txBody>
          <a:bodyPr/>
          <a:lstStyle/>
          <a:p>
            <a:r>
              <a:rPr lang="en-US"/>
              <a:t>Free Multipurpose Presentation Template – Made with      by Showeet</a:t>
            </a:r>
            <a:endParaRPr lang="en-US" dirty="0"/>
          </a:p>
        </p:txBody>
      </p:sp>
      <p:sp>
        <p:nvSpPr>
          <p:cNvPr id="2" name="Title 1">
            <a:extLst>
              <a:ext uri="{FF2B5EF4-FFF2-40B4-BE49-F238E27FC236}">
                <a16:creationId xmlns:a16="http://schemas.microsoft.com/office/drawing/2014/main" id="{BFCBDD4A-5786-4FE2-A3FB-640A31D33405}"/>
              </a:ext>
            </a:extLst>
          </p:cNvPr>
          <p:cNvSpPr>
            <a:spLocks noGrp="1"/>
          </p:cNvSpPr>
          <p:nvPr>
            <p:ph type="title"/>
          </p:nvPr>
        </p:nvSpPr>
        <p:spPr/>
        <p:txBody>
          <a:bodyPr/>
          <a:lstStyle/>
          <a:p>
            <a:r>
              <a:rPr lang="en-US" dirty="0"/>
              <a:t>Showcase Your Portfolio</a:t>
            </a:r>
          </a:p>
        </p:txBody>
      </p:sp>
      <p:sp>
        <p:nvSpPr>
          <p:cNvPr id="3" name="Text Placeholder 2">
            <a:extLst>
              <a:ext uri="{FF2B5EF4-FFF2-40B4-BE49-F238E27FC236}">
                <a16:creationId xmlns:a16="http://schemas.microsoft.com/office/drawing/2014/main" id="{A332AE69-86AE-4FFA-90EE-33AC88956587}"/>
              </a:ext>
            </a:extLst>
          </p:cNvPr>
          <p:cNvSpPr>
            <a:spLocks noGrp="1"/>
          </p:cNvSpPr>
          <p:nvPr>
            <p:ph type="body" sz="quarter" idx="13"/>
          </p:nvPr>
        </p:nvSpPr>
        <p:spPr/>
        <p:txBody>
          <a:bodyPr/>
          <a:lstStyle/>
          <a:p>
            <a:r>
              <a:rPr lang="en-US" dirty="0"/>
              <a:t>2 Pictures &amp; Descriptions + Right Picture</a:t>
            </a:r>
          </a:p>
        </p:txBody>
      </p:sp>
      <p:sp>
        <p:nvSpPr>
          <p:cNvPr id="9" name="Text Placeholder 8">
            <a:extLst>
              <a:ext uri="{FF2B5EF4-FFF2-40B4-BE49-F238E27FC236}">
                <a16:creationId xmlns:a16="http://schemas.microsoft.com/office/drawing/2014/main" id="{14208992-F39F-4AC4-A909-BD0833A9CB71}"/>
              </a:ext>
            </a:extLst>
          </p:cNvPr>
          <p:cNvSpPr>
            <a:spLocks noGrp="1"/>
          </p:cNvSpPr>
          <p:nvPr>
            <p:ph type="body" sz="quarter" idx="23"/>
          </p:nvPr>
        </p:nvSpPr>
        <p:spPr/>
        <p:txBody>
          <a:bodyPr/>
          <a:lstStyle/>
          <a:p>
            <a:r>
              <a:rPr lang="en-US" sz="1800" noProof="1">
                <a:latin typeface="Calibri" panose="020F0502020204030204" pitchFamily="34" charset="0"/>
              </a:rPr>
              <a:t>Lorem ipsum dolor sit amet, his volumus suscipit ex, eum ut homero legere. </a:t>
            </a:r>
          </a:p>
          <a:p>
            <a:r>
              <a:rPr lang="en-US" sz="1800" noProof="1">
                <a:latin typeface="Calibri" panose="020F0502020204030204" pitchFamily="34" charset="0"/>
              </a:rPr>
              <a:t>Modus dicat explicari sed in, oratio doming tincidunt ea eum</a:t>
            </a:r>
            <a:endParaRPr lang="en-US" noProof="1">
              <a:latin typeface="Calibri" panose="020F0502020204030204" pitchFamily="34" charset="0"/>
            </a:endParaRPr>
          </a:p>
        </p:txBody>
      </p:sp>
      <p:sp>
        <p:nvSpPr>
          <p:cNvPr id="10" name="Text Placeholder 9">
            <a:extLst>
              <a:ext uri="{FF2B5EF4-FFF2-40B4-BE49-F238E27FC236}">
                <a16:creationId xmlns:a16="http://schemas.microsoft.com/office/drawing/2014/main" id="{CC5CB709-B976-4A7D-B656-A8D05C8433A4}"/>
              </a:ext>
            </a:extLst>
          </p:cNvPr>
          <p:cNvSpPr>
            <a:spLocks noGrp="1"/>
          </p:cNvSpPr>
          <p:nvPr>
            <p:ph type="body" sz="quarter" idx="28"/>
          </p:nvPr>
        </p:nvSpPr>
        <p:spPr/>
        <p:txBody>
          <a:bodyPr/>
          <a:lstStyle/>
          <a:p>
            <a:r>
              <a:rPr lang="en-US" sz="1800" noProof="1">
                <a:latin typeface="Calibri" panose="020F0502020204030204" pitchFamily="34" charset="0"/>
              </a:rPr>
              <a:t>Lorem ipsum dolor sit amet, his volumus suscipit ex, eum ut homero legere. </a:t>
            </a:r>
          </a:p>
          <a:p>
            <a:r>
              <a:rPr lang="en-US" sz="1800" noProof="1">
                <a:latin typeface="Calibri" panose="020F0502020204030204" pitchFamily="34" charset="0"/>
              </a:rPr>
              <a:t>Modus dicat explicari sed in, oratio doming tincidunt ea eum</a:t>
            </a:r>
            <a:endParaRPr lang="en-US" noProof="1">
              <a:latin typeface="Calibri" panose="020F0502020204030204" pitchFamily="34" charset="0"/>
            </a:endParaRPr>
          </a:p>
        </p:txBody>
      </p:sp>
      <p:sp>
        <p:nvSpPr>
          <p:cNvPr id="6" name="Slide Number Placeholder 5">
            <a:extLst>
              <a:ext uri="{FF2B5EF4-FFF2-40B4-BE49-F238E27FC236}">
                <a16:creationId xmlns:a16="http://schemas.microsoft.com/office/drawing/2014/main" id="{4DCADA69-5C88-43D0-81AC-76327E17CC1B}"/>
              </a:ext>
            </a:extLst>
          </p:cNvPr>
          <p:cNvSpPr>
            <a:spLocks noGrp="1"/>
          </p:cNvSpPr>
          <p:nvPr>
            <p:ph type="sldNum" sz="quarter" idx="12"/>
          </p:nvPr>
        </p:nvSpPr>
        <p:spPr/>
        <p:txBody>
          <a:bodyPr/>
          <a:lstStyle/>
          <a:p>
            <a:fld id="{5F0F63B7-4FB4-4E2A-B819-D713A3D928AD}" type="slidenum">
              <a:rPr lang="en-US" smtClean="0"/>
              <a:pPr/>
              <a:t>76</a:t>
            </a:fld>
            <a:endParaRPr lang="en-US"/>
          </a:p>
        </p:txBody>
      </p:sp>
      <p:sp>
        <p:nvSpPr>
          <p:cNvPr id="8" name="Picture Placeholder 7">
            <a:extLst>
              <a:ext uri="{FF2B5EF4-FFF2-40B4-BE49-F238E27FC236}">
                <a16:creationId xmlns:a16="http://schemas.microsoft.com/office/drawing/2014/main" id="{62C89487-3DC1-4AF2-B3AB-FACAE09DE128}"/>
              </a:ext>
            </a:extLst>
          </p:cNvPr>
          <p:cNvSpPr>
            <a:spLocks noGrp="1"/>
          </p:cNvSpPr>
          <p:nvPr>
            <p:ph type="pic" sz="quarter" idx="14"/>
          </p:nvPr>
        </p:nvSpPr>
        <p:spPr/>
      </p:sp>
      <p:sp>
        <p:nvSpPr>
          <p:cNvPr id="13" name="Picture Placeholder 12">
            <a:extLst>
              <a:ext uri="{FF2B5EF4-FFF2-40B4-BE49-F238E27FC236}">
                <a16:creationId xmlns:a16="http://schemas.microsoft.com/office/drawing/2014/main" id="{C996EE14-D424-4A68-AD27-7A69F48356F2}"/>
              </a:ext>
            </a:extLst>
          </p:cNvPr>
          <p:cNvSpPr>
            <a:spLocks noGrp="1"/>
          </p:cNvSpPr>
          <p:nvPr>
            <p:ph type="pic" sz="quarter" idx="20"/>
          </p:nvPr>
        </p:nvSpPr>
        <p:spPr/>
      </p:sp>
      <p:sp>
        <p:nvSpPr>
          <p:cNvPr id="17" name="Picture Placeholder 16">
            <a:extLst>
              <a:ext uri="{FF2B5EF4-FFF2-40B4-BE49-F238E27FC236}">
                <a16:creationId xmlns:a16="http://schemas.microsoft.com/office/drawing/2014/main" id="{17C84942-2DFC-49B8-B8FE-B30A3E29EBEA}"/>
              </a:ext>
            </a:extLst>
          </p:cNvPr>
          <p:cNvSpPr>
            <a:spLocks noGrp="1"/>
          </p:cNvSpPr>
          <p:nvPr>
            <p:ph type="pic" sz="quarter" idx="16"/>
          </p:nvPr>
        </p:nvSpPr>
        <p:spPr/>
      </p:sp>
    </p:spTree>
    <p:extLst>
      <p:ext uri="{BB962C8B-B14F-4D97-AF65-F5344CB8AC3E}">
        <p14:creationId xmlns:p14="http://schemas.microsoft.com/office/powerpoint/2010/main" val="2237209237"/>
      </p:ext>
    </p:extLst>
  </p:cSld>
  <p:clrMapOvr>
    <a:masterClrMapping/>
  </p:clrMapOvr>
</p:sld>
</file>

<file path=ppt/slides/slide7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Date Placeholder 1">
            <a:extLst>
              <a:ext uri="{FF2B5EF4-FFF2-40B4-BE49-F238E27FC236}">
                <a16:creationId xmlns:a16="http://schemas.microsoft.com/office/drawing/2014/main" id="{E7A9456B-D2B5-4547-9B8F-616B408FD237}"/>
              </a:ext>
            </a:extLst>
          </p:cNvPr>
          <p:cNvSpPr>
            <a:spLocks noGrp="1"/>
          </p:cNvSpPr>
          <p:nvPr>
            <p:ph type="dt" sz="half" idx="10"/>
          </p:nvPr>
        </p:nvSpPr>
        <p:spPr/>
        <p:txBody>
          <a:bodyPr/>
          <a:lstStyle/>
          <a:p>
            <a:r>
              <a:rPr lang="en-US"/>
              <a:t>Ōkī</a:t>
            </a:r>
          </a:p>
        </p:txBody>
      </p:sp>
      <p:sp>
        <p:nvSpPr>
          <p:cNvPr id="3" name="Footer Placeholder 2">
            <a:extLst>
              <a:ext uri="{FF2B5EF4-FFF2-40B4-BE49-F238E27FC236}">
                <a16:creationId xmlns:a16="http://schemas.microsoft.com/office/drawing/2014/main" id="{3258FA65-3A7D-4CE6-BC35-07C5F0DC113A}"/>
              </a:ext>
            </a:extLst>
          </p:cNvPr>
          <p:cNvSpPr>
            <a:spLocks noGrp="1"/>
          </p:cNvSpPr>
          <p:nvPr>
            <p:ph type="ftr" sz="quarter" idx="11"/>
          </p:nvPr>
        </p:nvSpPr>
        <p:spPr/>
        <p:txBody>
          <a:bodyPr/>
          <a:lstStyle/>
          <a:p>
            <a:r>
              <a:rPr lang="en-US"/>
              <a:t>Free Multipurpose Presentation Template – Made with      by Showeet</a:t>
            </a:r>
            <a:endParaRPr lang="en-US" dirty="0"/>
          </a:p>
        </p:txBody>
      </p:sp>
      <p:sp>
        <p:nvSpPr>
          <p:cNvPr id="4" name="Slide Number Placeholder 3">
            <a:extLst>
              <a:ext uri="{FF2B5EF4-FFF2-40B4-BE49-F238E27FC236}">
                <a16:creationId xmlns:a16="http://schemas.microsoft.com/office/drawing/2014/main" id="{E279EAF4-C3F1-4A32-89B2-7DC9CA78C367}"/>
              </a:ext>
            </a:extLst>
          </p:cNvPr>
          <p:cNvSpPr>
            <a:spLocks noGrp="1"/>
          </p:cNvSpPr>
          <p:nvPr>
            <p:ph type="sldNum" sz="quarter" idx="12"/>
          </p:nvPr>
        </p:nvSpPr>
        <p:spPr/>
        <p:txBody>
          <a:bodyPr/>
          <a:lstStyle/>
          <a:p>
            <a:fld id="{5F0F63B7-4FB4-4E2A-B819-D713A3D928AD}" type="slidenum">
              <a:rPr lang="en-US" smtClean="0"/>
              <a:pPr/>
              <a:t>77</a:t>
            </a:fld>
            <a:endParaRPr lang="en-US"/>
          </a:p>
        </p:txBody>
      </p:sp>
      <p:sp>
        <p:nvSpPr>
          <p:cNvPr id="18" name="Title 17">
            <a:extLst>
              <a:ext uri="{FF2B5EF4-FFF2-40B4-BE49-F238E27FC236}">
                <a16:creationId xmlns:a16="http://schemas.microsoft.com/office/drawing/2014/main" id="{73E49EB0-6F87-4EEB-ADFE-8AB5B0387578}"/>
              </a:ext>
            </a:extLst>
          </p:cNvPr>
          <p:cNvSpPr>
            <a:spLocks noGrp="1"/>
          </p:cNvSpPr>
          <p:nvPr>
            <p:ph type="title"/>
          </p:nvPr>
        </p:nvSpPr>
        <p:spPr/>
        <p:txBody>
          <a:bodyPr/>
          <a:lstStyle/>
          <a:p>
            <a:r>
              <a:rPr lang="en-US" dirty="0"/>
              <a:t>Showcase Your Portfolio</a:t>
            </a:r>
          </a:p>
        </p:txBody>
      </p:sp>
      <p:sp>
        <p:nvSpPr>
          <p:cNvPr id="19" name="Text Placeholder 18">
            <a:extLst>
              <a:ext uri="{FF2B5EF4-FFF2-40B4-BE49-F238E27FC236}">
                <a16:creationId xmlns:a16="http://schemas.microsoft.com/office/drawing/2014/main" id="{897A3EFF-40C0-4720-BFCE-DC3EA639016D}"/>
              </a:ext>
            </a:extLst>
          </p:cNvPr>
          <p:cNvSpPr>
            <a:spLocks noGrp="1"/>
          </p:cNvSpPr>
          <p:nvPr>
            <p:ph type="body" sz="quarter" idx="13"/>
          </p:nvPr>
        </p:nvSpPr>
        <p:spPr/>
        <p:txBody>
          <a:bodyPr/>
          <a:lstStyle/>
          <a:p>
            <a:r>
              <a:rPr lang="en-US" dirty="0"/>
              <a:t>2 Pictures + Right Picture</a:t>
            </a:r>
          </a:p>
        </p:txBody>
      </p:sp>
      <p:sp>
        <p:nvSpPr>
          <p:cNvPr id="23" name="Text Placeholder 22">
            <a:extLst>
              <a:ext uri="{FF2B5EF4-FFF2-40B4-BE49-F238E27FC236}">
                <a16:creationId xmlns:a16="http://schemas.microsoft.com/office/drawing/2014/main" id="{0B5A799B-B8CD-48FA-B33E-0CA5A1163A31}"/>
              </a:ext>
            </a:extLst>
          </p:cNvPr>
          <p:cNvSpPr>
            <a:spLocks noGrp="1"/>
          </p:cNvSpPr>
          <p:nvPr>
            <p:ph type="body" sz="quarter" idx="22"/>
          </p:nvPr>
        </p:nvSpPr>
        <p:spPr/>
        <p:txBody>
          <a:bodyPr>
            <a:noAutofit/>
          </a:bodyPr>
          <a:lstStyle/>
          <a:p>
            <a:r>
              <a:rPr lang="en-US" noProof="1"/>
              <a:t>Lorem ipsum dolor sit amet, his volumus suscipit ex, eum ut homero legere audire.</a:t>
            </a:r>
          </a:p>
          <a:p>
            <a:r>
              <a:rPr lang="en-US" noProof="1"/>
              <a:t>Modus dicat explicari sed in, oratio doming tincidunt ea eum, has at denique platonem tincidunt.</a:t>
            </a:r>
          </a:p>
        </p:txBody>
      </p:sp>
      <p:sp>
        <p:nvSpPr>
          <p:cNvPr id="7" name="Picture Placeholder 6">
            <a:extLst>
              <a:ext uri="{FF2B5EF4-FFF2-40B4-BE49-F238E27FC236}">
                <a16:creationId xmlns:a16="http://schemas.microsoft.com/office/drawing/2014/main" id="{C719D384-7235-4919-B32B-7B939737E056}"/>
              </a:ext>
            </a:extLst>
          </p:cNvPr>
          <p:cNvSpPr>
            <a:spLocks noGrp="1"/>
          </p:cNvSpPr>
          <p:nvPr>
            <p:ph type="pic" sz="quarter" idx="14"/>
          </p:nvPr>
        </p:nvSpPr>
        <p:spPr/>
      </p:sp>
      <p:sp>
        <p:nvSpPr>
          <p:cNvPr id="11" name="Picture Placeholder 10">
            <a:extLst>
              <a:ext uri="{FF2B5EF4-FFF2-40B4-BE49-F238E27FC236}">
                <a16:creationId xmlns:a16="http://schemas.microsoft.com/office/drawing/2014/main" id="{77E61233-C402-4224-A1DE-21CC86882D4D}"/>
              </a:ext>
            </a:extLst>
          </p:cNvPr>
          <p:cNvSpPr>
            <a:spLocks noGrp="1"/>
          </p:cNvSpPr>
          <p:nvPr>
            <p:ph type="pic" sz="quarter" idx="20"/>
          </p:nvPr>
        </p:nvSpPr>
        <p:spPr/>
      </p:sp>
      <p:sp>
        <p:nvSpPr>
          <p:cNvPr id="13" name="Picture Placeholder 12">
            <a:extLst>
              <a:ext uri="{FF2B5EF4-FFF2-40B4-BE49-F238E27FC236}">
                <a16:creationId xmlns:a16="http://schemas.microsoft.com/office/drawing/2014/main" id="{275836AA-9D6E-4EE9-8333-9A7CD243F86C}"/>
              </a:ext>
            </a:extLst>
          </p:cNvPr>
          <p:cNvSpPr>
            <a:spLocks noGrp="1"/>
          </p:cNvSpPr>
          <p:nvPr>
            <p:ph type="pic" sz="quarter" idx="16"/>
          </p:nvPr>
        </p:nvSpPr>
        <p:spPr/>
      </p:sp>
    </p:spTree>
    <p:extLst>
      <p:ext uri="{BB962C8B-B14F-4D97-AF65-F5344CB8AC3E}">
        <p14:creationId xmlns:p14="http://schemas.microsoft.com/office/powerpoint/2010/main" val="569131439"/>
      </p:ext>
    </p:extLst>
  </p:cSld>
  <p:clrMapOvr>
    <a:masterClrMapping/>
  </p:clrMapOvr>
</p:sld>
</file>

<file path=ppt/slides/slide7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dirty="0"/>
              <a:t>Quotes</a:t>
            </a:r>
          </a:p>
        </p:txBody>
      </p:sp>
      <p:sp>
        <p:nvSpPr>
          <p:cNvPr id="3" name="Text Placeholder 2"/>
          <p:cNvSpPr>
            <a:spLocks noGrp="1"/>
          </p:cNvSpPr>
          <p:nvPr>
            <p:ph type="body" idx="1"/>
          </p:nvPr>
        </p:nvSpPr>
        <p:spPr/>
        <p:txBody>
          <a:bodyPr/>
          <a:lstStyle/>
          <a:p>
            <a:endParaRPr lang="en-US"/>
          </a:p>
        </p:txBody>
      </p:sp>
      <p:sp>
        <p:nvSpPr>
          <p:cNvPr id="18" name="Date Placeholder 17"/>
          <p:cNvSpPr>
            <a:spLocks noGrp="1"/>
          </p:cNvSpPr>
          <p:nvPr>
            <p:ph type="dt" sz="half" idx="10"/>
          </p:nvPr>
        </p:nvSpPr>
        <p:spPr/>
        <p:txBody>
          <a:bodyPr/>
          <a:lstStyle/>
          <a:p>
            <a:r>
              <a:rPr lang="en-US"/>
              <a:t>Ōkī</a:t>
            </a:r>
          </a:p>
        </p:txBody>
      </p:sp>
      <p:sp>
        <p:nvSpPr>
          <p:cNvPr id="13" name="Freeform: Shape 12"/>
          <p:cNvSpPr/>
          <p:nvPr/>
        </p:nvSpPr>
        <p:spPr>
          <a:xfrm>
            <a:off x="10363896" y="302700"/>
            <a:ext cx="1533251" cy="1197488"/>
          </a:xfrm>
          <a:custGeom>
            <a:avLst/>
            <a:gdLst/>
            <a:ahLst/>
            <a:cxnLst/>
            <a:rect l="l" t="t" r="r" b="b"/>
            <a:pathLst>
              <a:path w="1533251" h="1197488">
                <a:moveTo>
                  <a:pt x="1369912" y="589205"/>
                </a:moveTo>
                <a:lnTo>
                  <a:pt x="1457349" y="589205"/>
                </a:lnTo>
                <a:lnTo>
                  <a:pt x="1457349" y="1000715"/>
                </a:lnTo>
                <a:lnTo>
                  <a:pt x="1369912" y="1000715"/>
                </a:lnTo>
                <a:close/>
                <a:moveTo>
                  <a:pt x="423892" y="518452"/>
                </a:moveTo>
                <a:cubicBezTo>
                  <a:pt x="476726" y="518452"/>
                  <a:pt x="516476" y="535691"/>
                  <a:pt x="543141" y="570170"/>
                </a:cubicBezTo>
                <a:cubicBezTo>
                  <a:pt x="569806" y="604648"/>
                  <a:pt x="583139" y="655250"/>
                  <a:pt x="583139" y="721975"/>
                </a:cubicBezTo>
                <a:cubicBezTo>
                  <a:pt x="583139" y="789691"/>
                  <a:pt x="569682" y="840665"/>
                  <a:pt x="542769" y="874896"/>
                </a:cubicBezTo>
                <a:cubicBezTo>
                  <a:pt x="515856" y="909126"/>
                  <a:pt x="475982" y="926241"/>
                  <a:pt x="423148" y="926241"/>
                </a:cubicBezTo>
                <a:cubicBezTo>
                  <a:pt x="370066" y="926241"/>
                  <a:pt x="330007" y="908940"/>
                  <a:pt x="302970" y="874337"/>
                </a:cubicBezTo>
                <a:cubicBezTo>
                  <a:pt x="275932" y="839735"/>
                  <a:pt x="262414" y="788947"/>
                  <a:pt x="262414" y="721975"/>
                </a:cubicBezTo>
                <a:cubicBezTo>
                  <a:pt x="262414" y="655250"/>
                  <a:pt x="275995" y="604648"/>
                  <a:pt x="303156" y="570170"/>
                </a:cubicBezTo>
                <a:cubicBezTo>
                  <a:pt x="330317" y="535691"/>
                  <a:pt x="370562" y="518452"/>
                  <a:pt x="423892" y="518452"/>
                </a:cubicBezTo>
                <a:close/>
                <a:moveTo>
                  <a:pt x="1295498" y="474236"/>
                </a:moveTo>
                <a:lnTo>
                  <a:pt x="1533251" y="474236"/>
                </a:lnTo>
                <a:lnTo>
                  <a:pt x="1533251" y="538976"/>
                </a:lnTo>
                <a:lnTo>
                  <a:pt x="1295498" y="538976"/>
                </a:lnTo>
                <a:close/>
                <a:moveTo>
                  <a:pt x="423892" y="442178"/>
                </a:moveTo>
                <a:cubicBezTo>
                  <a:pt x="341789" y="442178"/>
                  <a:pt x="278599" y="466238"/>
                  <a:pt x="234323" y="514359"/>
                </a:cubicBezTo>
                <a:cubicBezTo>
                  <a:pt x="190046" y="562480"/>
                  <a:pt x="167908" y="631437"/>
                  <a:pt x="167908" y="721230"/>
                </a:cubicBezTo>
                <a:cubicBezTo>
                  <a:pt x="167908" y="811023"/>
                  <a:pt x="189922" y="880291"/>
                  <a:pt x="233951" y="929032"/>
                </a:cubicBezTo>
                <a:cubicBezTo>
                  <a:pt x="277979" y="977773"/>
                  <a:pt x="341045" y="1002144"/>
                  <a:pt x="423148" y="1002144"/>
                </a:cubicBezTo>
                <a:cubicBezTo>
                  <a:pt x="504260" y="1002144"/>
                  <a:pt x="566953" y="977587"/>
                  <a:pt x="611230" y="928474"/>
                </a:cubicBezTo>
                <a:cubicBezTo>
                  <a:pt x="655506" y="879360"/>
                  <a:pt x="677644" y="810527"/>
                  <a:pt x="677644" y="721975"/>
                </a:cubicBezTo>
                <a:cubicBezTo>
                  <a:pt x="677644" y="633174"/>
                  <a:pt x="655568" y="564341"/>
                  <a:pt x="611416" y="515476"/>
                </a:cubicBezTo>
                <a:cubicBezTo>
                  <a:pt x="567264" y="466610"/>
                  <a:pt x="504756" y="442178"/>
                  <a:pt x="423892" y="442178"/>
                </a:cubicBezTo>
                <a:close/>
                <a:moveTo>
                  <a:pt x="931762" y="421774"/>
                </a:moveTo>
                <a:lnTo>
                  <a:pt x="1018454" y="421774"/>
                </a:lnTo>
                <a:lnTo>
                  <a:pt x="1018454" y="704175"/>
                </a:lnTo>
                <a:lnTo>
                  <a:pt x="1013989" y="783426"/>
                </a:lnTo>
                <a:lnTo>
                  <a:pt x="1016222" y="783426"/>
                </a:lnTo>
                <a:lnTo>
                  <a:pt x="1065707" y="721662"/>
                </a:lnTo>
                <a:lnTo>
                  <a:pt x="1189979" y="589205"/>
                </a:lnTo>
                <a:lnTo>
                  <a:pt x="1290810" y="589205"/>
                </a:lnTo>
                <a:lnTo>
                  <a:pt x="1125238" y="765939"/>
                </a:lnTo>
                <a:lnTo>
                  <a:pt x="1301228" y="1000715"/>
                </a:lnTo>
                <a:lnTo>
                  <a:pt x="1198536" y="1000715"/>
                </a:lnTo>
                <a:lnTo>
                  <a:pt x="1066451" y="820261"/>
                </a:lnTo>
                <a:lnTo>
                  <a:pt x="1018454" y="859701"/>
                </a:lnTo>
                <a:lnTo>
                  <a:pt x="1018454" y="1000715"/>
                </a:lnTo>
                <a:lnTo>
                  <a:pt x="931762" y="1000715"/>
                </a:lnTo>
                <a:close/>
                <a:moveTo>
                  <a:pt x="304458" y="342463"/>
                </a:moveTo>
                <a:lnTo>
                  <a:pt x="304458" y="407203"/>
                </a:lnTo>
                <a:lnTo>
                  <a:pt x="542211" y="407203"/>
                </a:lnTo>
                <a:lnTo>
                  <a:pt x="542211" y="342463"/>
                </a:lnTo>
                <a:close/>
                <a:moveTo>
                  <a:pt x="440593" y="206155"/>
                </a:moveTo>
                <a:cubicBezTo>
                  <a:pt x="511545" y="206155"/>
                  <a:pt x="573317" y="216824"/>
                  <a:pt x="625909" y="238158"/>
                </a:cubicBezTo>
                <a:cubicBezTo>
                  <a:pt x="678503" y="259493"/>
                  <a:pt x="722289" y="290627"/>
                  <a:pt x="757269" y="331561"/>
                </a:cubicBezTo>
                <a:cubicBezTo>
                  <a:pt x="792249" y="372493"/>
                  <a:pt x="818297" y="423102"/>
                  <a:pt x="835415" y="483387"/>
                </a:cubicBezTo>
                <a:cubicBezTo>
                  <a:pt x="852532" y="543671"/>
                  <a:pt x="861090" y="612760"/>
                  <a:pt x="861090" y="690658"/>
                </a:cubicBezTo>
                <a:cubicBezTo>
                  <a:pt x="861090" y="768555"/>
                  <a:pt x="851912" y="838763"/>
                  <a:pt x="833555" y="901280"/>
                </a:cubicBezTo>
                <a:cubicBezTo>
                  <a:pt x="815195" y="963796"/>
                  <a:pt x="787783" y="1017010"/>
                  <a:pt x="751315" y="1060921"/>
                </a:cubicBezTo>
                <a:cubicBezTo>
                  <a:pt x="714846" y="1104830"/>
                  <a:pt x="669075" y="1138570"/>
                  <a:pt x="614002" y="1162137"/>
                </a:cubicBezTo>
                <a:cubicBezTo>
                  <a:pt x="558928" y="1185705"/>
                  <a:pt x="494674" y="1197488"/>
                  <a:pt x="421242" y="1197488"/>
                </a:cubicBezTo>
                <a:cubicBezTo>
                  <a:pt x="348802" y="1197488"/>
                  <a:pt x="286162" y="1186697"/>
                  <a:pt x="233321" y="1165114"/>
                </a:cubicBezTo>
                <a:cubicBezTo>
                  <a:pt x="180480" y="1143531"/>
                  <a:pt x="136817" y="1112150"/>
                  <a:pt x="102334" y="1070967"/>
                </a:cubicBezTo>
                <a:cubicBezTo>
                  <a:pt x="67851" y="1029787"/>
                  <a:pt x="42174" y="978681"/>
                  <a:pt x="25305" y="917653"/>
                </a:cubicBezTo>
                <a:cubicBezTo>
                  <a:pt x="8435" y="856626"/>
                  <a:pt x="0" y="786418"/>
                  <a:pt x="0" y="707032"/>
                </a:cubicBezTo>
                <a:cubicBezTo>
                  <a:pt x="0" y="631119"/>
                  <a:pt x="9180" y="562152"/>
                  <a:pt x="27537" y="500131"/>
                </a:cubicBezTo>
                <a:cubicBezTo>
                  <a:pt x="45895" y="438111"/>
                  <a:pt x="73432" y="385394"/>
                  <a:pt x="110149" y="341979"/>
                </a:cubicBezTo>
                <a:cubicBezTo>
                  <a:pt x="146864" y="298567"/>
                  <a:pt x="192759" y="265075"/>
                  <a:pt x="247833" y="241507"/>
                </a:cubicBezTo>
                <a:cubicBezTo>
                  <a:pt x="302907" y="217939"/>
                  <a:pt x="367161" y="206155"/>
                  <a:pt x="440593" y="206155"/>
                </a:cubicBezTo>
                <a:close/>
                <a:moveTo>
                  <a:pt x="231462" y="0"/>
                </a:moveTo>
                <a:lnTo>
                  <a:pt x="637819" y="0"/>
                </a:lnTo>
                <a:cubicBezTo>
                  <a:pt x="641293" y="0"/>
                  <a:pt x="644517" y="992"/>
                  <a:pt x="647494" y="2977"/>
                </a:cubicBezTo>
                <a:cubicBezTo>
                  <a:pt x="650471" y="4961"/>
                  <a:pt x="653076" y="7938"/>
                  <a:pt x="655310" y="11908"/>
                </a:cubicBezTo>
                <a:cubicBezTo>
                  <a:pt x="657542" y="15877"/>
                  <a:pt x="659030" y="20963"/>
                  <a:pt x="659774" y="27166"/>
                </a:cubicBezTo>
                <a:cubicBezTo>
                  <a:pt x="660519" y="33366"/>
                  <a:pt x="660891" y="40686"/>
                  <a:pt x="660891" y="49120"/>
                </a:cubicBezTo>
                <a:cubicBezTo>
                  <a:pt x="660891" y="57555"/>
                  <a:pt x="660519" y="64872"/>
                  <a:pt x="659774" y="71075"/>
                </a:cubicBezTo>
                <a:cubicBezTo>
                  <a:pt x="659030" y="77277"/>
                  <a:pt x="657542" y="82487"/>
                  <a:pt x="655310" y="86704"/>
                </a:cubicBezTo>
                <a:cubicBezTo>
                  <a:pt x="653076" y="90921"/>
                  <a:pt x="650471" y="94023"/>
                  <a:pt x="647494" y="96007"/>
                </a:cubicBezTo>
                <a:cubicBezTo>
                  <a:pt x="644517" y="97992"/>
                  <a:pt x="641293" y="98984"/>
                  <a:pt x="637819" y="98984"/>
                </a:cubicBezTo>
                <a:lnTo>
                  <a:pt x="231462" y="98984"/>
                </a:lnTo>
                <a:cubicBezTo>
                  <a:pt x="227492" y="98984"/>
                  <a:pt x="223895" y="97992"/>
                  <a:pt x="220671" y="96007"/>
                </a:cubicBezTo>
                <a:cubicBezTo>
                  <a:pt x="217445" y="94023"/>
                  <a:pt x="214840" y="90921"/>
                  <a:pt x="212856" y="86704"/>
                </a:cubicBezTo>
                <a:cubicBezTo>
                  <a:pt x="210871" y="82487"/>
                  <a:pt x="209383" y="77277"/>
                  <a:pt x="208391" y="71075"/>
                </a:cubicBezTo>
                <a:cubicBezTo>
                  <a:pt x="207397" y="64872"/>
                  <a:pt x="206902" y="57555"/>
                  <a:pt x="206902" y="49120"/>
                </a:cubicBezTo>
                <a:cubicBezTo>
                  <a:pt x="206902" y="41181"/>
                  <a:pt x="207397" y="33986"/>
                  <a:pt x="208391" y="27537"/>
                </a:cubicBezTo>
                <a:cubicBezTo>
                  <a:pt x="209383" y="21086"/>
                  <a:pt x="210871" y="15877"/>
                  <a:pt x="212856" y="11908"/>
                </a:cubicBezTo>
                <a:cubicBezTo>
                  <a:pt x="214840" y="7938"/>
                  <a:pt x="217445" y="4961"/>
                  <a:pt x="220671" y="2977"/>
                </a:cubicBezTo>
                <a:cubicBezTo>
                  <a:pt x="223895" y="992"/>
                  <a:pt x="227492" y="0"/>
                  <a:pt x="231462" y="0"/>
                </a:cubicBezTo>
                <a:close/>
              </a:path>
            </a:pathLst>
          </a:custGeom>
          <a:solidFill>
            <a:schemeClr val="bg1">
              <a:lumMod val="95000"/>
            </a:schemeClr>
          </a:solidFill>
          <a:ln>
            <a:noFill/>
          </a:ln>
          <a:effectLst/>
        </p:spPr>
        <p:txBody>
          <a:bodyPr rot="0" spcFirstLastPara="0" vertOverflow="overflow" horzOverflow="overflow" vert="horz" wrap="square" lIns="91440" tIns="45720" rIns="91440" bIns="45720" numCol="1" spcCol="0" rtlCol="0" fromWordArt="0" anchor="t" anchorCtr="0" forceAA="0" compatLnSpc="1">
            <a:prstTxWarp prst="textNoShape">
              <a:avLst/>
            </a:prstTxWarp>
            <a:noAutofit/>
          </a:bodyPr>
          <a:lstStyle/>
          <a:p>
            <a:endParaRPr lang="en-US" sz="7200"/>
          </a:p>
        </p:txBody>
      </p:sp>
      <p:sp>
        <p:nvSpPr>
          <p:cNvPr id="4" name="Footer Placeholder 3"/>
          <p:cNvSpPr>
            <a:spLocks noGrp="1"/>
          </p:cNvSpPr>
          <p:nvPr>
            <p:ph type="ftr" sz="quarter" idx="11"/>
          </p:nvPr>
        </p:nvSpPr>
        <p:spPr/>
        <p:txBody>
          <a:bodyPr/>
          <a:lstStyle/>
          <a:p>
            <a:r>
              <a:rPr lang="en-US" dirty="0"/>
              <a:t>Free Multipurpose Presentation Template – Made with      by Showeet</a:t>
            </a:r>
          </a:p>
        </p:txBody>
      </p:sp>
    </p:spTree>
    <p:extLst>
      <p:ext uri="{BB962C8B-B14F-4D97-AF65-F5344CB8AC3E}">
        <p14:creationId xmlns:p14="http://schemas.microsoft.com/office/powerpoint/2010/main" val="3352665687"/>
      </p:ext>
    </p:extLst>
  </p:cSld>
  <p:clrMapOvr>
    <a:masterClrMapping/>
  </p:clrMapOvr>
</p:sld>
</file>

<file path=ppt/slides/slide7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Date Placeholder 1">
            <a:extLst>
              <a:ext uri="{FF2B5EF4-FFF2-40B4-BE49-F238E27FC236}">
                <a16:creationId xmlns:a16="http://schemas.microsoft.com/office/drawing/2014/main" id="{56DD4ABF-90F5-4DA1-9CEA-79EDFFF54DD2}"/>
              </a:ext>
            </a:extLst>
          </p:cNvPr>
          <p:cNvSpPr>
            <a:spLocks noGrp="1"/>
          </p:cNvSpPr>
          <p:nvPr>
            <p:ph type="dt" sz="half" idx="10"/>
          </p:nvPr>
        </p:nvSpPr>
        <p:spPr/>
        <p:txBody>
          <a:bodyPr/>
          <a:lstStyle/>
          <a:p>
            <a:r>
              <a:rPr lang="en-US"/>
              <a:t>Ōkī</a:t>
            </a:r>
          </a:p>
        </p:txBody>
      </p:sp>
      <p:sp>
        <p:nvSpPr>
          <p:cNvPr id="3" name="Footer Placeholder 2">
            <a:extLst>
              <a:ext uri="{FF2B5EF4-FFF2-40B4-BE49-F238E27FC236}">
                <a16:creationId xmlns:a16="http://schemas.microsoft.com/office/drawing/2014/main" id="{0312C9DC-8FAC-4C6B-9483-FA5D117124EC}"/>
              </a:ext>
            </a:extLst>
          </p:cNvPr>
          <p:cNvSpPr>
            <a:spLocks noGrp="1"/>
          </p:cNvSpPr>
          <p:nvPr>
            <p:ph type="ftr" sz="quarter" idx="11"/>
          </p:nvPr>
        </p:nvSpPr>
        <p:spPr/>
        <p:txBody>
          <a:bodyPr/>
          <a:lstStyle/>
          <a:p>
            <a:r>
              <a:rPr lang="en-US" dirty="0"/>
              <a:t>Free Multipurpose Presentation Template – Made with      by Showeet</a:t>
            </a:r>
          </a:p>
        </p:txBody>
      </p:sp>
      <p:sp>
        <p:nvSpPr>
          <p:cNvPr id="4" name="Slide Number Placeholder 3">
            <a:extLst>
              <a:ext uri="{FF2B5EF4-FFF2-40B4-BE49-F238E27FC236}">
                <a16:creationId xmlns:a16="http://schemas.microsoft.com/office/drawing/2014/main" id="{95DDDA5E-222D-4C03-BAB1-FA7724A41D5E}"/>
              </a:ext>
            </a:extLst>
          </p:cNvPr>
          <p:cNvSpPr>
            <a:spLocks noGrp="1"/>
          </p:cNvSpPr>
          <p:nvPr>
            <p:ph type="sldNum" sz="quarter" idx="12"/>
          </p:nvPr>
        </p:nvSpPr>
        <p:spPr/>
        <p:txBody>
          <a:bodyPr/>
          <a:lstStyle/>
          <a:p>
            <a:fld id="{5F0F63B7-4FB4-4E2A-B819-D713A3D928AD}" type="slidenum">
              <a:rPr lang="en-US" smtClean="0"/>
              <a:pPr/>
              <a:t>79</a:t>
            </a:fld>
            <a:endParaRPr lang="en-US"/>
          </a:p>
        </p:txBody>
      </p:sp>
      <p:sp>
        <p:nvSpPr>
          <p:cNvPr id="12" name="Text Placeholder 11">
            <a:extLst>
              <a:ext uri="{FF2B5EF4-FFF2-40B4-BE49-F238E27FC236}">
                <a16:creationId xmlns:a16="http://schemas.microsoft.com/office/drawing/2014/main" id="{A0B05805-4A9E-41B5-B07E-7F9FCEA7F836}"/>
              </a:ext>
            </a:extLst>
          </p:cNvPr>
          <p:cNvSpPr>
            <a:spLocks noGrp="1"/>
          </p:cNvSpPr>
          <p:nvPr>
            <p:ph type="body" sz="quarter" idx="14"/>
          </p:nvPr>
        </p:nvSpPr>
        <p:spPr/>
        <p:txBody>
          <a:bodyPr/>
          <a:lstStyle/>
          <a:p>
            <a:r>
              <a:rPr lang="en-US" noProof="1"/>
              <a:t>Usu mundi erroribus percipitur ex, cum an oratio omnesque ullamcorper.</a:t>
            </a:r>
            <a:endParaRPr lang="en-US" dirty="0"/>
          </a:p>
        </p:txBody>
      </p:sp>
      <p:sp>
        <p:nvSpPr>
          <p:cNvPr id="5" name="Isosceles Triangle 4">
            <a:extLst>
              <a:ext uri="{FF2B5EF4-FFF2-40B4-BE49-F238E27FC236}">
                <a16:creationId xmlns:a16="http://schemas.microsoft.com/office/drawing/2014/main" id="{9374B29C-6749-4D07-B5D6-45D62D2B9FF1}"/>
              </a:ext>
            </a:extLst>
          </p:cNvPr>
          <p:cNvSpPr/>
          <p:nvPr/>
        </p:nvSpPr>
        <p:spPr>
          <a:xfrm rot="16200000">
            <a:off x="5186857" y="3037005"/>
            <a:ext cx="1315981" cy="783989"/>
          </a:xfrm>
          <a:prstGeom prst="triangle">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Freeform 290">
            <a:extLst>
              <a:ext uri="{FF2B5EF4-FFF2-40B4-BE49-F238E27FC236}">
                <a16:creationId xmlns:a16="http://schemas.microsoft.com/office/drawing/2014/main" id="{3C79F7AD-BD9E-4262-9C4D-04DF6FDCA8F2}"/>
              </a:ext>
            </a:extLst>
          </p:cNvPr>
          <p:cNvSpPr/>
          <p:nvPr/>
        </p:nvSpPr>
        <p:spPr>
          <a:xfrm>
            <a:off x="7532071" y="6473779"/>
            <a:ext cx="152053" cy="130265"/>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sp>
        <p:nvSpPr>
          <p:cNvPr id="7" name="Picture Placeholder 6">
            <a:extLst>
              <a:ext uri="{FF2B5EF4-FFF2-40B4-BE49-F238E27FC236}">
                <a16:creationId xmlns:a16="http://schemas.microsoft.com/office/drawing/2014/main" id="{155207D4-0D68-4868-A6FA-BDC22E1CEEE6}"/>
              </a:ext>
            </a:extLst>
          </p:cNvPr>
          <p:cNvSpPr>
            <a:spLocks noGrp="1"/>
          </p:cNvSpPr>
          <p:nvPr>
            <p:ph type="pic" sz="quarter" idx="13"/>
          </p:nvPr>
        </p:nvSpPr>
        <p:spPr/>
      </p:sp>
    </p:spTree>
    <p:extLst>
      <p:ext uri="{BB962C8B-B14F-4D97-AF65-F5344CB8AC3E}">
        <p14:creationId xmlns:p14="http://schemas.microsoft.com/office/powerpoint/2010/main" val="3105364384"/>
      </p:ext>
    </p:extLst>
  </p:cSld>
  <p:clrMapOvr>
    <a:masterClrMapping/>
  </p:clrMapOvr>
</p:sld>
</file>

<file path=ppt/slides/slide8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Date Placeholder 1">
            <a:extLst>
              <a:ext uri="{FF2B5EF4-FFF2-40B4-BE49-F238E27FC236}">
                <a16:creationId xmlns:a16="http://schemas.microsoft.com/office/drawing/2014/main" id="{56DD4ABF-90F5-4DA1-9CEA-79EDFFF54DD2}"/>
              </a:ext>
            </a:extLst>
          </p:cNvPr>
          <p:cNvSpPr>
            <a:spLocks noGrp="1"/>
          </p:cNvSpPr>
          <p:nvPr>
            <p:ph type="dt" sz="half" idx="10"/>
          </p:nvPr>
        </p:nvSpPr>
        <p:spPr/>
        <p:txBody>
          <a:bodyPr/>
          <a:lstStyle/>
          <a:p>
            <a:r>
              <a:rPr lang="en-US"/>
              <a:t>Ōkī</a:t>
            </a:r>
          </a:p>
        </p:txBody>
      </p:sp>
      <p:sp>
        <p:nvSpPr>
          <p:cNvPr id="3" name="Footer Placeholder 2">
            <a:extLst>
              <a:ext uri="{FF2B5EF4-FFF2-40B4-BE49-F238E27FC236}">
                <a16:creationId xmlns:a16="http://schemas.microsoft.com/office/drawing/2014/main" id="{0312C9DC-8FAC-4C6B-9483-FA5D117124EC}"/>
              </a:ext>
            </a:extLst>
          </p:cNvPr>
          <p:cNvSpPr>
            <a:spLocks noGrp="1"/>
          </p:cNvSpPr>
          <p:nvPr>
            <p:ph type="ftr" sz="quarter" idx="11"/>
          </p:nvPr>
        </p:nvSpPr>
        <p:spPr/>
        <p:txBody>
          <a:bodyPr/>
          <a:lstStyle/>
          <a:p>
            <a:r>
              <a:rPr lang="en-US"/>
              <a:t>Free Multipurpose Presentation Template – Made with      by Showeet</a:t>
            </a:r>
            <a:endParaRPr lang="en-US" dirty="0"/>
          </a:p>
        </p:txBody>
      </p:sp>
      <p:sp>
        <p:nvSpPr>
          <p:cNvPr id="4" name="Slide Number Placeholder 3">
            <a:extLst>
              <a:ext uri="{FF2B5EF4-FFF2-40B4-BE49-F238E27FC236}">
                <a16:creationId xmlns:a16="http://schemas.microsoft.com/office/drawing/2014/main" id="{95DDDA5E-222D-4C03-BAB1-FA7724A41D5E}"/>
              </a:ext>
            </a:extLst>
          </p:cNvPr>
          <p:cNvSpPr>
            <a:spLocks noGrp="1"/>
          </p:cNvSpPr>
          <p:nvPr>
            <p:ph type="sldNum" sz="quarter" idx="12"/>
          </p:nvPr>
        </p:nvSpPr>
        <p:spPr/>
        <p:txBody>
          <a:bodyPr/>
          <a:lstStyle/>
          <a:p>
            <a:fld id="{5F0F63B7-4FB4-4E2A-B819-D713A3D928AD}" type="slidenum">
              <a:rPr lang="en-US" smtClean="0"/>
              <a:pPr/>
              <a:t>80</a:t>
            </a:fld>
            <a:endParaRPr lang="en-US"/>
          </a:p>
        </p:txBody>
      </p:sp>
      <p:sp>
        <p:nvSpPr>
          <p:cNvPr id="12" name="Text Placeholder 11">
            <a:extLst>
              <a:ext uri="{FF2B5EF4-FFF2-40B4-BE49-F238E27FC236}">
                <a16:creationId xmlns:a16="http://schemas.microsoft.com/office/drawing/2014/main" id="{A0B05805-4A9E-41B5-B07E-7F9FCEA7F836}"/>
              </a:ext>
            </a:extLst>
          </p:cNvPr>
          <p:cNvSpPr>
            <a:spLocks noGrp="1"/>
          </p:cNvSpPr>
          <p:nvPr>
            <p:ph type="body" sz="quarter" idx="14"/>
          </p:nvPr>
        </p:nvSpPr>
        <p:spPr/>
        <p:txBody>
          <a:bodyPr/>
          <a:lstStyle/>
          <a:p>
            <a:r>
              <a:rPr lang="en-US" noProof="1"/>
              <a:t>Usu mundi erroribus percipitur ex, cum an oratio omnesque ullamcorper.</a:t>
            </a:r>
            <a:endParaRPr lang="en-US" dirty="0"/>
          </a:p>
        </p:txBody>
      </p:sp>
      <p:sp>
        <p:nvSpPr>
          <p:cNvPr id="7" name="Freeform 290">
            <a:extLst>
              <a:ext uri="{FF2B5EF4-FFF2-40B4-BE49-F238E27FC236}">
                <a16:creationId xmlns:a16="http://schemas.microsoft.com/office/drawing/2014/main" id="{05A7AE55-A6F7-442C-8D76-3E82546A9F05}"/>
              </a:ext>
            </a:extLst>
          </p:cNvPr>
          <p:cNvSpPr/>
          <p:nvPr/>
        </p:nvSpPr>
        <p:spPr>
          <a:xfrm>
            <a:off x="7532071" y="6473779"/>
            <a:ext cx="152053" cy="130265"/>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sp>
        <p:nvSpPr>
          <p:cNvPr id="6" name="Picture Placeholder 5">
            <a:extLst>
              <a:ext uri="{FF2B5EF4-FFF2-40B4-BE49-F238E27FC236}">
                <a16:creationId xmlns:a16="http://schemas.microsoft.com/office/drawing/2014/main" id="{B8DF1AB9-84B6-4561-B0C4-1C6ACE47E5BA}"/>
              </a:ext>
            </a:extLst>
          </p:cNvPr>
          <p:cNvSpPr>
            <a:spLocks noGrp="1"/>
          </p:cNvSpPr>
          <p:nvPr>
            <p:ph type="pic" sz="quarter" idx="13"/>
          </p:nvPr>
        </p:nvSpPr>
        <p:spPr/>
      </p:sp>
    </p:spTree>
    <p:extLst>
      <p:ext uri="{BB962C8B-B14F-4D97-AF65-F5344CB8AC3E}">
        <p14:creationId xmlns:p14="http://schemas.microsoft.com/office/powerpoint/2010/main" val="2302925499"/>
      </p:ext>
    </p:extLst>
  </p:cSld>
  <p:clrMapOvr>
    <a:masterClrMapping/>
  </p:clrMapOvr>
</p:sld>
</file>

<file path=ppt/slides/slide8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Date Placeholder 1">
            <a:extLst>
              <a:ext uri="{FF2B5EF4-FFF2-40B4-BE49-F238E27FC236}">
                <a16:creationId xmlns:a16="http://schemas.microsoft.com/office/drawing/2014/main" id="{56DD4ABF-90F5-4DA1-9CEA-79EDFFF54DD2}"/>
              </a:ext>
            </a:extLst>
          </p:cNvPr>
          <p:cNvSpPr>
            <a:spLocks noGrp="1"/>
          </p:cNvSpPr>
          <p:nvPr>
            <p:ph type="dt" sz="half" idx="10"/>
          </p:nvPr>
        </p:nvSpPr>
        <p:spPr/>
        <p:txBody>
          <a:bodyPr/>
          <a:lstStyle/>
          <a:p>
            <a:r>
              <a:rPr lang="en-US"/>
              <a:t>Ōkī</a:t>
            </a:r>
          </a:p>
        </p:txBody>
      </p:sp>
      <p:sp>
        <p:nvSpPr>
          <p:cNvPr id="3" name="Footer Placeholder 2">
            <a:extLst>
              <a:ext uri="{FF2B5EF4-FFF2-40B4-BE49-F238E27FC236}">
                <a16:creationId xmlns:a16="http://schemas.microsoft.com/office/drawing/2014/main" id="{0312C9DC-8FAC-4C6B-9483-FA5D117124EC}"/>
              </a:ext>
            </a:extLst>
          </p:cNvPr>
          <p:cNvSpPr>
            <a:spLocks noGrp="1"/>
          </p:cNvSpPr>
          <p:nvPr>
            <p:ph type="ftr" sz="quarter" idx="11"/>
          </p:nvPr>
        </p:nvSpPr>
        <p:spPr/>
        <p:txBody>
          <a:bodyPr/>
          <a:lstStyle/>
          <a:p>
            <a:r>
              <a:rPr lang="en-US"/>
              <a:t>Free Multipurpose Presentation Template – Made with      by Showeet</a:t>
            </a:r>
            <a:endParaRPr lang="en-US" dirty="0"/>
          </a:p>
        </p:txBody>
      </p:sp>
      <p:sp>
        <p:nvSpPr>
          <p:cNvPr id="4" name="Slide Number Placeholder 3">
            <a:extLst>
              <a:ext uri="{FF2B5EF4-FFF2-40B4-BE49-F238E27FC236}">
                <a16:creationId xmlns:a16="http://schemas.microsoft.com/office/drawing/2014/main" id="{95DDDA5E-222D-4C03-BAB1-FA7724A41D5E}"/>
              </a:ext>
            </a:extLst>
          </p:cNvPr>
          <p:cNvSpPr>
            <a:spLocks noGrp="1"/>
          </p:cNvSpPr>
          <p:nvPr>
            <p:ph type="sldNum" sz="quarter" idx="12"/>
          </p:nvPr>
        </p:nvSpPr>
        <p:spPr/>
        <p:txBody>
          <a:bodyPr/>
          <a:lstStyle/>
          <a:p>
            <a:fld id="{5F0F63B7-4FB4-4E2A-B819-D713A3D928AD}" type="slidenum">
              <a:rPr lang="en-US" smtClean="0"/>
              <a:pPr/>
              <a:t>81</a:t>
            </a:fld>
            <a:endParaRPr lang="en-US"/>
          </a:p>
        </p:txBody>
      </p:sp>
      <p:sp>
        <p:nvSpPr>
          <p:cNvPr id="6" name="Text Placeholder 5">
            <a:extLst>
              <a:ext uri="{FF2B5EF4-FFF2-40B4-BE49-F238E27FC236}">
                <a16:creationId xmlns:a16="http://schemas.microsoft.com/office/drawing/2014/main" id="{D19440E8-A90B-40F9-84DA-19ABA12A01BA}"/>
              </a:ext>
            </a:extLst>
          </p:cNvPr>
          <p:cNvSpPr>
            <a:spLocks noGrp="1"/>
          </p:cNvSpPr>
          <p:nvPr>
            <p:ph type="body" sz="quarter" idx="14"/>
          </p:nvPr>
        </p:nvSpPr>
        <p:spPr/>
        <p:txBody>
          <a:bodyPr/>
          <a:lstStyle/>
          <a:p>
            <a:r>
              <a:rPr lang="en-US" noProof="1"/>
              <a:t>Usu mundi erroribus percipitur ex, cum an oratio omnesque ullamcorper.</a:t>
            </a:r>
            <a:endParaRPr lang="en-US" dirty="0"/>
          </a:p>
        </p:txBody>
      </p:sp>
      <p:sp>
        <p:nvSpPr>
          <p:cNvPr id="7" name="Isosceles Triangle 6">
            <a:extLst>
              <a:ext uri="{FF2B5EF4-FFF2-40B4-BE49-F238E27FC236}">
                <a16:creationId xmlns:a16="http://schemas.microsoft.com/office/drawing/2014/main" id="{1BF160C7-F46A-40CD-9D2F-B06D7D98ED3F}"/>
              </a:ext>
            </a:extLst>
          </p:cNvPr>
          <p:cNvSpPr/>
          <p:nvPr/>
        </p:nvSpPr>
        <p:spPr>
          <a:xfrm rot="16200000">
            <a:off x="7167006" y="3037005"/>
            <a:ext cx="1315981" cy="783989"/>
          </a:xfrm>
          <a:prstGeom prst="triangle">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Freeform 290">
            <a:extLst>
              <a:ext uri="{FF2B5EF4-FFF2-40B4-BE49-F238E27FC236}">
                <a16:creationId xmlns:a16="http://schemas.microsoft.com/office/drawing/2014/main" id="{BE70DE2B-4AD8-4710-A344-96A47CC9DDDD}"/>
              </a:ext>
            </a:extLst>
          </p:cNvPr>
          <p:cNvSpPr/>
          <p:nvPr/>
        </p:nvSpPr>
        <p:spPr>
          <a:xfrm>
            <a:off x="7532071" y="6473779"/>
            <a:ext cx="152053" cy="130265"/>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sp>
        <p:nvSpPr>
          <p:cNvPr id="10" name="Picture Placeholder 9">
            <a:extLst>
              <a:ext uri="{FF2B5EF4-FFF2-40B4-BE49-F238E27FC236}">
                <a16:creationId xmlns:a16="http://schemas.microsoft.com/office/drawing/2014/main" id="{4CCB34A3-C183-44AE-A46F-D5E940EE3129}"/>
              </a:ext>
            </a:extLst>
          </p:cNvPr>
          <p:cNvSpPr>
            <a:spLocks noGrp="1"/>
          </p:cNvSpPr>
          <p:nvPr>
            <p:ph type="pic" sz="quarter" idx="13"/>
          </p:nvPr>
        </p:nvSpPr>
        <p:spPr/>
      </p:sp>
    </p:spTree>
    <p:extLst>
      <p:ext uri="{BB962C8B-B14F-4D97-AF65-F5344CB8AC3E}">
        <p14:creationId xmlns:p14="http://schemas.microsoft.com/office/powerpoint/2010/main" val="3356902719"/>
      </p:ext>
    </p:extLst>
  </p:cSld>
  <p:clrMapOvr>
    <a:masterClrMapping/>
  </p:clrMapOvr>
</p:sld>
</file>

<file path=ppt/slides/slide8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Date Placeholder 1">
            <a:extLst>
              <a:ext uri="{FF2B5EF4-FFF2-40B4-BE49-F238E27FC236}">
                <a16:creationId xmlns:a16="http://schemas.microsoft.com/office/drawing/2014/main" id="{56DD4ABF-90F5-4DA1-9CEA-79EDFFF54DD2}"/>
              </a:ext>
            </a:extLst>
          </p:cNvPr>
          <p:cNvSpPr>
            <a:spLocks noGrp="1"/>
          </p:cNvSpPr>
          <p:nvPr>
            <p:ph type="dt" sz="half" idx="10"/>
          </p:nvPr>
        </p:nvSpPr>
        <p:spPr/>
        <p:txBody>
          <a:bodyPr/>
          <a:lstStyle/>
          <a:p>
            <a:r>
              <a:rPr lang="en-US"/>
              <a:t>Ōkī</a:t>
            </a:r>
          </a:p>
        </p:txBody>
      </p:sp>
      <p:sp>
        <p:nvSpPr>
          <p:cNvPr id="3" name="Footer Placeholder 2">
            <a:extLst>
              <a:ext uri="{FF2B5EF4-FFF2-40B4-BE49-F238E27FC236}">
                <a16:creationId xmlns:a16="http://schemas.microsoft.com/office/drawing/2014/main" id="{0312C9DC-8FAC-4C6B-9483-FA5D117124EC}"/>
              </a:ext>
            </a:extLst>
          </p:cNvPr>
          <p:cNvSpPr>
            <a:spLocks noGrp="1"/>
          </p:cNvSpPr>
          <p:nvPr>
            <p:ph type="ftr" sz="quarter" idx="11"/>
          </p:nvPr>
        </p:nvSpPr>
        <p:spPr/>
        <p:txBody>
          <a:bodyPr/>
          <a:lstStyle/>
          <a:p>
            <a:r>
              <a:rPr lang="en-US"/>
              <a:t>Free Multipurpose Presentation Template – Made with      by Showeet</a:t>
            </a:r>
            <a:endParaRPr lang="en-US" dirty="0"/>
          </a:p>
        </p:txBody>
      </p:sp>
      <p:sp>
        <p:nvSpPr>
          <p:cNvPr id="4" name="Slide Number Placeholder 3">
            <a:extLst>
              <a:ext uri="{FF2B5EF4-FFF2-40B4-BE49-F238E27FC236}">
                <a16:creationId xmlns:a16="http://schemas.microsoft.com/office/drawing/2014/main" id="{95DDDA5E-222D-4C03-BAB1-FA7724A41D5E}"/>
              </a:ext>
            </a:extLst>
          </p:cNvPr>
          <p:cNvSpPr>
            <a:spLocks noGrp="1"/>
          </p:cNvSpPr>
          <p:nvPr>
            <p:ph type="sldNum" sz="quarter" idx="12"/>
          </p:nvPr>
        </p:nvSpPr>
        <p:spPr/>
        <p:txBody>
          <a:bodyPr/>
          <a:lstStyle/>
          <a:p>
            <a:fld id="{5F0F63B7-4FB4-4E2A-B819-D713A3D928AD}" type="slidenum">
              <a:rPr lang="en-US" smtClean="0"/>
              <a:pPr/>
              <a:t>82</a:t>
            </a:fld>
            <a:endParaRPr lang="en-US"/>
          </a:p>
        </p:txBody>
      </p:sp>
      <p:sp>
        <p:nvSpPr>
          <p:cNvPr id="6" name="Text Placeholder 5">
            <a:extLst>
              <a:ext uri="{FF2B5EF4-FFF2-40B4-BE49-F238E27FC236}">
                <a16:creationId xmlns:a16="http://schemas.microsoft.com/office/drawing/2014/main" id="{D19440E8-A90B-40F9-84DA-19ABA12A01BA}"/>
              </a:ext>
            </a:extLst>
          </p:cNvPr>
          <p:cNvSpPr>
            <a:spLocks noGrp="1"/>
          </p:cNvSpPr>
          <p:nvPr>
            <p:ph type="body" sz="quarter" idx="14"/>
          </p:nvPr>
        </p:nvSpPr>
        <p:spPr/>
        <p:txBody>
          <a:bodyPr/>
          <a:lstStyle/>
          <a:p>
            <a:r>
              <a:rPr lang="en-US" noProof="1"/>
              <a:t>Usu mundi erroribus percipitur ex, cum an oratio omnesque ullamcorper.</a:t>
            </a:r>
            <a:endParaRPr lang="en-US" dirty="0"/>
          </a:p>
        </p:txBody>
      </p:sp>
      <p:sp>
        <p:nvSpPr>
          <p:cNvPr id="7" name="Freeform 290">
            <a:extLst>
              <a:ext uri="{FF2B5EF4-FFF2-40B4-BE49-F238E27FC236}">
                <a16:creationId xmlns:a16="http://schemas.microsoft.com/office/drawing/2014/main" id="{9D17C8A9-E25F-4692-B87A-5A7D89A9C763}"/>
              </a:ext>
            </a:extLst>
          </p:cNvPr>
          <p:cNvSpPr/>
          <p:nvPr/>
        </p:nvSpPr>
        <p:spPr>
          <a:xfrm>
            <a:off x="7532071" y="6473779"/>
            <a:ext cx="152053" cy="130265"/>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sp>
        <p:nvSpPr>
          <p:cNvPr id="9" name="Picture Placeholder 8">
            <a:extLst>
              <a:ext uri="{FF2B5EF4-FFF2-40B4-BE49-F238E27FC236}">
                <a16:creationId xmlns:a16="http://schemas.microsoft.com/office/drawing/2014/main" id="{EF8D96C5-DC4D-4E36-A92C-586DD5046D6D}"/>
              </a:ext>
            </a:extLst>
          </p:cNvPr>
          <p:cNvSpPr>
            <a:spLocks noGrp="1"/>
          </p:cNvSpPr>
          <p:nvPr>
            <p:ph type="pic" sz="quarter" idx="13"/>
          </p:nvPr>
        </p:nvSpPr>
        <p:spPr/>
      </p:sp>
    </p:spTree>
    <p:extLst>
      <p:ext uri="{BB962C8B-B14F-4D97-AF65-F5344CB8AC3E}">
        <p14:creationId xmlns:p14="http://schemas.microsoft.com/office/powerpoint/2010/main" val="2174465694"/>
      </p:ext>
    </p:extLst>
  </p:cSld>
  <p:clrMapOvr>
    <a:masterClrMapping/>
  </p:clrMapOvr>
</p:sld>
</file>

<file path=ppt/slides/slide8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1" name="Rectangle 10">
            <a:extLst>
              <a:ext uri="{FF2B5EF4-FFF2-40B4-BE49-F238E27FC236}">
                <a16:creationId xmlns:a16="http://schemas.microsoft.com/office/drawing/2014/main" id="{15C7BB1B-B82B-4D55-96E2-B3023CE13FC4}"/>
              </a:ext>
            </a:extLst>
          </p:cNvPr>
          <p:cNvSpPr/>
          <p:nvPr/>
        </p:nvSpPr>
        <p:spPr>
          <a:xfrm>
            <a:off x="0" y="-1"/>
            <a:ext cx="12192000" cy="6857999"/>
          </a:xfrm>
          <a:prstGeom prst="rect">
            <a:avLst/>
          </a:prstGeom>
          <a:solidFill>
            <a:schemeClr val="tx1">
              <a:alpha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Date Placeholder 1">
            <a:extLst>
              <a:ext uri="{FF2B5EF4-FFF2-40B4-BE49-F238E27FC236}">
                <a16:creationId xmlns:a16="http://schemas.microsoft.com/office/drawing/2014/main" id="{56DD4ABF-90F5-4DA1-9CEA-79EDFFF54DD2}"/>
              </a:ext>
            </a:extLst>
          </p:cNvPr>
          <p:cNvSpPr>
            <a:spLocks noGrp="1"/>
          </p:cNvSpPr>
          <p:nvPr>
            <p:ph type="dt" sz="half" idx="10"/>
          </p:nvPr>
        </p:nvSpPr>
        <p:spPr/>
        <p:txBody>
          <a:bodyPr/>
          <a:lstStyle/>
          <a:p>
            <a:r>
              <a:rPr lang="en-US"/>
              <a:t>Ōkī</a:t>
            </a:r>
          </a:p>
        </p:txBody>
      </p:sp>
      <p:sp>
        <p:nvSpPr>
          <p:cNvPr id="3" name="Footer Placeholder 2">
            <a:extLst>
              <a:ext uri="{FF2B5EF4-FFF2-40B4-BE49-F238E27FC236}">
                <a16:creationId xmlns:a16="http://schemas.microsoft.com/office/drawing/2014/main" id="{0312C9DC-8FAC-4C6B-9483-FA5D117124EC}"/>
              </a:ext>
            </a:extLst>
          </p:cNvPr>
          <p:cNvSpPr>
            <a:spLocks noGrp="1"/>
          </p:cNvSpPr>
          <p:nvPr>
            <p:ph type="ftr" sz="quarter" idx="11"/>
          </p:nvPr>
        </p:nvSpPr>
        <p:spPr/>
        <p:txBody>
          <a:bodyPr/>
          <a:lstStyle/>
          <a:p>
            <a:r>
              <a:rPr lang="en-US"/>
              <a:t>Free Multipurpose Presentation Template – Made with      by Showeet</a:t>
            </a:r>
            <a:endParaRPr lang="en-US" dirty="0"/>
          </a:p>
        </p:txBody>
      </p:sp>
      <p:sp>
        <p:nvSpPr>
          <p:cNvPr id="4" name="Slide Number Placeholder 3">
            <a:extLst>
              <a:ext uri="{FF2B5EF4-FFF2-40B4-BE49-F238E27FC236}">
                <a16:creationId xmlns:a16="http://schemas.microsoft.com/office/drawing/2014/main" id="{95DDDA5E-222D-4C03-BAB1-FA7724A41D5E}"/>
              </a:ext>
            </a:extLst>
          </p:cNvPr>
          <p:cNvSpPr>
            <a:spLocks noGrp="1"/>
          </p:cNvSpPr>
          <p:nvPr>
            <p:ph type="sldNum" sz="quarter" idx="12"/>
          </p:nvPr>
        </p:nvSpPr>
        <p:spPr/>
        <p:txBody>
          <a:bodyPr/>
          <a:lstStyle/>
          <a:p>
            <a:fld id="{5F0F63B7-4FB4-4E2A-B819-D713A3D928AD}" type="slidenum">
              <a:rPr lang="en-US" smtClean="0"/>
              <a:pPr/>
              <a:t>83</a:t>
            </a:fld>
            <a:endParaRPr lang="en-US"/>
          </a:p>
        </p:txBody>
      </p:sp>
      <p:sp>
        <p:nvSpPr>
          <p:cNvPr id="10" name="Text Placeholder 9">
            <a:extLst>
              <a:ext uri="{FF2B5EF4-FFF2-40B4-BE49-F238E27FC236}">
                <a16:creationId xmlns:a16="http://schemas.microsoft.com/office/drawing/2014/main" id="{E0BEE8E2-3EBA-4B7F-9719-DBA8AEDE51DB}"/>
              </a:ext>
            </a:extLst>
          </p:cNvPr>
          <p:cNvSpPr>
            <a:spLocks noGrp="1"/>
          </p:cNvSpPr>
          <p:nvPr>
            <p:ph type="body" sz="quarter" idx="14"/>
          </p:nvPr>
        </p:nvSpPr>
        <p:spPr/>
        <p:txBody>
          <a:bodyPr/>
          <a:lstStyle/>
          <a:p>
            <a:r>
              <a:rPr lang="en-US" noProof="1"/>
              <a:t>Usu mundi erroribus percipitur ex, cum an oratio omnesque ullamcorper.</a:t>
            </a:r>
            <a:endParaRPr lang="en-US" dirty="0"/>
          </a:p>
        </p:txBody>
      </p:sp>
      <p:sp>
        <p:nvSpPr>
          <p:cNvPr id="12" name="TextBox 11">
            <a:extLst>
              <a:ext uri="{FF2B5EF4-FFF2-40B4-BE49-F238E27FC236}">
                <a16:creationId xmlns:a16="http://schemas.microsoft.com/office/drawing/2014/main" id="{7D9FDD74-7E67-4536-8792-93EC07EDEFC6}"/>
              </a:ext>
            </a:extLst>
          </p:cNvPr>
          <p:cNvSpPr txBox="1"/>
          <p:nvPr/>
        </p:nvSpPr>
        <p:spPr>
          <a:xfrm>
            <a:off x="1228398" y="368300"/>
            <a:ext cx="1467068" cy="3770263"/>
          </a:xfrm>
          <a:prstGeom prst="rect">
            <a:avLst/>
          </a:prstGeom>
          <a:noFill/>
        </p:spPr>
        <p:txBody>
          <a:bodyPr wrap="none" rtlCol="0">
            <a:spAutoFit/>
          </a:bodyPr>
          <a:lstStyle/>
          <a:p>
            <a:r>
              <a:rPr lang="en-US" sz="23900" dirty="0">
                <a:solidFill>
                  <a:schemeClr val="bg1"/>
                </a:solidFill>
              </a:rPr>
              <a:t>“</a:t>
            </a:r>
          </a:p>
        </p:txBody>
      </p:sp>
      <p:sp>
        <p:nvSpPr>
          <p:cNvPr id="13" name="TextBox 12">
            <a:extLst>
              <a:ext uri="{FF2B5EF4-FFF2-40B4-BE49-F238E27FC236}">
                <a16:creationId xmlns:a16="http://schemas.microsoft.com/office/drawing/2014/main" id="{5018CD95-FDF1-41D4-8822-351C41F63F05}"/>
              </a:ext>
            </a:extLst>
          </p:cNvPr>
          <p:cNvSpPr txBox="1"/>
          <p:nvPr/>
        </p:nvSpPr>
        <p:spPr>
          <a:xfrm>
            <a:off x="9534198" y="4138563"/>
            <a:ext cx="1467068" cy="3770263"/>
          </a:xfrm>
          <a:prstGeom prst="rect">
            <a:avLst/>
          </a:prstGeom>
          <a:noFill/>
        </p:spPr>
        <p:txBody>
          <a:bodyPr wrap="none" rtlCol="0" anchor="ctr">
            <a:spAutoFit/>
          </a:bodyPr>
          <a:lstStyle/>
          <a:p>
            <a:pPr algn="r"/>
            <a:r>
              <a:rPr lang="en-US" sz="23900" dirty="0">
                <a:solidFill>
                  <a:schemeClr val="bg1"/>
                </a:solidFill>
              </a:rPr>
              <a:t>”</a:t>
            </a:r>
          </a:p>
        </p:txBody>
      </p:sp>
      <p:sp>
        <p:nvSpPr>
          <p:cNvPr id="14" name="Freeform 290">
            <a:extLst>
              <a:ext uri="{FF2B5EF4-FFF2-40B4-BE49-F238E27FC236}">
                <a16:creationId xmlns:a16="http://schemas.microsoft.com/office/drawing/2014/main" id="{AF6D9861-450B-4D9C-9C00-49C5567F3E5D}"/>
              </a:ext>
            </a:extLst>
          </p:cNvPr>
          <p:cNvSpPr/>
          <p:nvPr/>
        </p:nvSpPr>
        <p:spPr>
          <a:xfrm>
            <a:off x="7532071" y="6473779"/>
            <a:ext cx="152053" cy="130265"/>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sp>
        <p:nvSpPr>
          <p:cNvPr id="7" name="Picture Placeholder 6">
            <a:extLst>
              <a:ext uri="{FF2B5EF4-FFF2-40B4-BE49-F238E27FC236}">
                <a16:creationId xmlns:a16="http://schemas.microsoft.com/office/drawing/2014/main" id="{C59A15F4-8E47-4419-B2FD-DA079263CC84}"/>
              </a:ext>
            </a:extLst>
          </p:cNvPr>
          <p:cNvSpPr>
            <a:spLocks noGrp="1"/>
          </p:cNvSpPr>
          <p:nvPr>
            <p:ph type="pic" sz="quarter" idx="13"/>
          </p:nvPr>
        </p:nvSpPr>
        <p:spPr/>
      </p:sp>
    </p:spTree>
    <p:extLst>
      <p:ext uri="{BB962C8B-B14F-4D97-AF65-F5344CB8AC3E}">
        <p14:creationId xmlns:p14="http://schemas.microsoft.com/office/powerpoint/2010/main" val="1499479973"/>
      </p:ext>
    </p:extLst>
  </p:cSld>
  <p:clrMapOvr>
    <a:masterClrMapping/>
  </p:clrMapOvr>
</p:sld>
</file>

<file path=ppt/slides/slide8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2" name="Isosceles Triangle 11">
            <a:extLst>
              <a:ext uri="{FF2B5EF4-FFF2-40B4-BE49-F238E27FC236}">
                <a16:creationId xmlns:a16="http://schemas.microsoft.com/office/drawing/2014/main" id="{AC35805C-BE2A-4AC6-9B75-343D3865A632}"/>
              </a:ext>
            </a:extLst>
          </p:cNvPr>
          <p:cNvSpPr/>
          <p:nvPr/>
        </p:nvSpPr>
        <p:spPr>
          <a:xfrm rot="5400000">
            <a:off x="5608370" y="4751509"/>
            <a:ext cx="1323110" cy="783989"/>
          </a:xfrm>
          <a:prstGeom prst="triangle">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 name="Text Placeholder 8">
            <a:extLst>
              <a:ext uri="{FF2B5EF4-FFF2-40B4-BE49-F238E27FC236}">
                <a16:creationId xmlns:a16="http://schemas.microsoft.com/office/drawing/2014/main" id="{32FBF146-1BC1-40BF-9789-BAF373FB2F4E}"/>
              </a:ext>
            </a:extLst>
          </p:cNvPr>
          <p:cNvSpPr>
            <a:spLocks noGrp="1"/>
          </p:cNvSpPr>
          <p:nvPr>
            <p:ph type="body" sz="quarter" idx="15"/>
          </p:nvPr>
        </p:nvSpPr>
        <p:spPr/>
        <p:txBody>
          <a:bodyPr/>
          <a:lstStyle/>
          <a:p>
            <a:r>
              <a:rPr lang="en-US" noProof="1"/>
              <a:t>Usu mundi erroribus percipitur ex, cum an oratio omnesque ullamcorper.</a:t>
            </a:r>
            <a:endParaRPr lang="en-US" dirty="0"/>
          </a:p>
        </p:txBody>
      </p:sp>
      <p:sp>
        <p:nvSpPr>
          <p:cNvPr id="8" name="Text Placeholder 7">
            <a:extLst>
              <a:ext uri="{FF2B5EF4-FFF2-40B4-BE49-F238E27FC236}">
                <a16:creationId xmlns:a16="http://schemas.microsoft.com/office/drawing/2014/main" id="{28DBD85F-44B7-4CAD-932F-4CD73108F424}"/>
              </a:ext>
            </a:extLst>
          </p:cNvPr>
          <p:cNvSpPr>
            <a:spLocks noGrp="1"/>
          </p:cNvSpPr>
          <p:nvPr>
            <p:ph type="body" sz="quarter" idx="14"/>
          </p:nvPr>
        </p:nvSpPr>
        <p:spPr/>
        <p:txBody>
          <a:bodyPr/>
          <a:lstStyle/>
          <a:p>
            <a:r>
              <a:rPr lang="en-US" noProof="1"/>
              <a:t>Usu mundi erroribus percipitur ex, cum an oratio omnesque ullamcorper.</a:t>
            </a:r>
            <a:endParaRPr lang="en-US" dirty="0"/>
          </a:p>
        </p:txBody>
      </p:sp>
      <p:sp>
        <p:nvSpPr>
          <p:cNvPr id="11" name="Isosceles Triangle 10">
            <a:extLst>
              <a:ext uri="{FF2B5EF4-FFF2-40B4-BE49-F238E27FC236}">
                <a16:creationId xmlns:a16="http://schemas.microsoft.com/office/drawing/2014/main" id="{6815BF78-99AE-43D3-B733-560A29476192}"/>
              </a:ext>
            </a:extLst>
          </p:cNvPr>
          <p:cNvSpPr/>
          <p:nvPr/>
        </p:nvSpPr>
        <p:spPr>
          <a:xfrm rot="16200000">
            <a:off x="5264085" y="1322505"/>
            <a:ext cx="1315981" cy="783989"/>
          </a:xfrm>
          <a:prstGeom prst="triangle">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 name="Picture Placeholder 2">
            <a:extLst>
              <a:ext uri="{FF2B5EF4-FFF2-40B4-BE49-F238E27FC236}">
                <a16:creationId xmlns:a16="http://schemas.microsoft.com/office/drawing/2014/main" id="{2D4144F8-0EF2-46E2-8549-0A9F92A03B4C}"/>
              </a:ext>
            </a:extLst>
          </p:cNvPr>
          <p:cNvSpPr>
            <a:spLocks noGrp="1"/>
          </p:cNvSpPr>
          <p:nvPr>
            <p:ph type="pic" sz="quarter" idx="13"/>
          </p:nvPr>
        </p:nvSpPr>
        <p:spPr/>
      </p:sp>
      <p:sp>
        <p:nvSpPr>
          <p:cNvPr id="6" name="Picture Placeholder 5">
            <a:extLst>
              <a:ext uri="{FF2B5EF4-FFF2-40B4-BE49-F238E27FC236}">
                <a16:creationId xmlns:a16="http://schemas.microsoft.com/office/drawing/2014/main" id="{84DD5EC9-685B-4504-824B-25DD40EE5FC3}"/>
              </a:ext>
            </a:extLst>
          </p:cNvPr>
          <p:cNvSpPr>
            <a:spLocks noGrp="1"/>
          </p:cNvSpPr>
          <p:nvPr>
            <p:ph type="pic" sz="quarter" idx="16"/>
          </p:nvPr>
        </p:nvSpPr>
        <p:spPr/>
      </p:sp>
    </p:spTree>
    <p:extLst>
      <p:ext uri="{BB962C8B-B14F-4D97-AF65-F5344CB8AC3E}">
        <p14:creationId xmlns:p14="http://schemas.microsoft.com/office/powerpoint/2010/main" val="3110034134"/>
      </p:ext>
    </p:extLst>
  </p:cSld>
  <p:clrMapOvr>
    <a:masterClrMapping/>
  </p:clrMapOvr>
</p:sld>
</file>

<file path=ppt/slides/slide85.xml><?xml version="1.0" encoding="utf-8"?>
<p:sld xmlns:a="http://schemas.openxmlformats.org/drawingml/2006/main" xmlns:r="http://schemas.openxmlformats.org/officeDocument/2006/relationships" xmlns:p="http://schemas.openxmlformats.org/presentationml/2006/main" showMasterSp="0">
  <p:cSld>
    <p:spTree>
      <p:nvGrpSpPr>
        <p:cNvPr id="1" name=""/>
        <p:cNvGrpSpPr/>
        <p:nvPr/>
      </p:nvGrpSpPr>
      <p:grpSpPr>
        <a:xfrm>
          <a:off x="0" y="0"/>
          <a:ext cx="0" cy="0"/>
          <a:chOff x="0" y="0"/>
          <a:chExt cx="0" cy="0"/>
        </a:xfrm>
      </p:grpSpPr>
      <p:sp>
        <p:nvSpPr>
          <p:cNvPr id="9" name="Title 8">
            <a:extLst>
              <a:ext uri="{FF2B5EF4-FFF2-40B4-BE49-F238E27FC236}">
                <a16:creationId xmlns:a16="http://schemas.microsoft.com/office/drawing/2014/main" id="{F001AA73-91FD-4138-8257-20D7A4AF95BF}"/>
              </a:ext>
            </a:extLst>
          </p:cNvPr>
          <p:cNvSpPr>
            <a:spLocks noGrp="1"/>
          </p:cNvSpPr>
          <p:nvPr>
            <p:ph type="title"/>
          </p:nvPr>
        </p:nvSpPr>
        <p:spPr/>
        <p:txBody>
          <a:bodyPr/>
          <a:lstStyle/>
          <a:p>
            <a:r>
              <a:rPr lang="en-US" dirty="0"/>
              <a:t>Colors</a:t>
            </a:r>
          </a:p>
        </p:txBody>
      </p:sp>
      <p:sp>
        <p:nvSpPr>
          <p:cNvPr id="3" name="Date Placeholder 2">
            <a:extLst>
              <a:ext uri="{FF2B5EF4-FFF2-40B4-BE49-F238E27FC236}">
                <a16:creationId xmlns:a16="http://schemas.microsoft.com/office/drawing/2014/main" id="{93F68683-69B7-471E-BDEF-135D4C3AC742}"/>
              </a:ext>
            </a:extLst>
          </p:cNvPr>
          <p:cNvSpPr>
            <a:spLocks noGrp="1"/>
          </p:cNvSpPr>
          <p:nvPr>
            <p:ph type="dt" sz="half" idx="10"/>
          </p:nvPr>
        </p:nvSpPr>
        <p:spPr/>
        <p:txBody>
          <a:bodyPr/>
          <a:lstStyle/>
          <a:p>
            <a:r>
              <a:rPr lang="en-US"/>
              <a:t>Ōkī</a:t>
            </a:r>
          </a:p>
        </p:txBody>
      </p:sp>
      <p:sp>
        <p:nvSpPr>
          <p:cNvPr id="4" name="Footer Placeholder 3">
            <a:extLst>
              <a:ext uri="{FF2B5EF4-FFF2-40B4-BE49-F238E27FC236}">
                <a16:creationId xmlns:a16="http://schemas.microsoft.com/office/drawing/2014/main" id="{29CCB54F-5987-44A3-9A1B-DEFC9B0AF604}"/>
              </a:ext>
            </a:extLst>
          </p:cNvPr>
          <p:cNvSpPr>
            <a:spLocks noGrp="1"/>
          </p:cNvSpPr>
          <p:nvPr>
            <p:ph type="ftr" sz="quarter" idx="11"/>
          </p:nvPr>
        </p:nvSpPr>
        <p:spPr/>
        <p:txBody>
          <a:bodyPr/>
          <a:lstStyle/>
          <a:p>
            <a:r>
              <a:rPr lang="en-US"/>
              <a:t>Free Multipurpose Presentation Template – Made with      by Showeet</a:t>
            </a:r>
            <a:endParaRPr lang="en-US" dirty="0"/>
          </a:p>
        </p:txBody>
      </p:sp>
      <p:sp>
        <p:nvSpPr>
          <p:cNvPr id="5" name="Slide Number Placeholder 4">
            <a:extLst>
              <a:ext uri="{FF2B5EF4-FFF2-40B4-BE49-F238E27FC236}">
                <a16:creationId xmlns:a16="http://schemas.microsoft.com/office/drawing/2014/main" id="{C3E4C7CA-CBB6-4A3E-AF5A-A7F5BDA20854}"/>
              </a:ext>
            </a:extLst>
          </p:cNvPr>
          <p:cNvSpPr>
            <a:spLocks noGrp="1"/>
          </p:cNvSpPr>
          <p:nvPr>
            <p:ph type="sldNum" sz="quarter" idx="12"/>
          </p:nvPr>
        </p:nvSpPr>
        <p:spPr/>
        <p:txBody>
          <a:bodyPr/>
          <a:lstStyle/>
          <a:p>
            <a:fld id="{5F0F63B7-4FB4-4E2A-B819-D713A3D928AD}" type="slidenum">
              <a:rPr lang="en-US" smtClean="0"/>
              <a:pPr/>
              <a:t>85</a:t>
            </a:fld>
            <a:endParaRPr lang="en-US"/>
          </a:p>
        </p:txBody>
      </p:sp>
      <p:grpSp>
        <p:nvGrpSpPr>
          <p:cNvPr id="70" name="Group 69">
            <a:extLst>
              <a:ext uri="{FF2B5EF4-FFF2-40B4-BE49-F238E27FC236}">
                <a16:creationId xmlns:a16="http://schemas.microsoft.com/office/drawing/2014/main" id="{094AD66A-3AC9-4070-812D-27D28C62C735}"/>
              </a:ext>
            </a:extLst>
          </p:cNvPr>
          <p:cNvGrpSpPr/>
          <p:nvPr/>
        </p:nvGrpSpPr>
        <p:grpSpPr>
          <a:xfrm>
            <a:off x="838199" y="1551327"/>
            <a:ext cx="10515599" cy="4457063"/>
            <a:chOff x="838200" y="1543759"/>
            <a:chExt cx="9429178" cy="4647512"/>
          </a:xfrm>
        </p:grpSpPr>
        <p:sp>
          <p:nvSpPr>
            <p:cNvPr id="10" name="Rectangle 9">
              <a:extLst>
                <a:ext uri="{FF2B5EF4-FFF2-40B4-BE49-F238E27FC236}">
                  <a16:creationId xmlns:a16="http://schemas.microsoft.com/office/drawing/2014/main" id="{03370EFD-D8B1-40F4-81CF-84C109A8C13F}"/>
                </a:ext>
              </a:extLst>
            </p:cNvPr>
            <p:cNvSpPr/>
            <p:nvPr/>
          </p:nvSpPr>
          <p:spPr>
            <a:xfrm>
              <a:off x="838200" y="1543759"/>
              <a:ext cx="737826" cy="737826"/>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 name="Rectangle 10">
              <a:extLst>
                <a:ext uri="{FF2B5EF4-FFF2-40B4-BE49-F238E27FC236}">
                  <a16:creationId xmlns:a16="http://schemas.microsoft.com/office/drawing/2014/main" id="{84B4897A-874B-4A37-857F-D5304381040A}"/>
                </a:ext>
              </a:extLst>
            </p:cNvPr>
            <p:cNvSpPr/>
            <p:nvPr/>
          </p:nvSpPr>
          <p:spPr>
            <a:xfrm>
              <a:off x="1924619" y="1543759"/>
              <a:ext cx="737826" cy="737826"/>
            </a:xfrm>
            <a:prstGeom prst="rect">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 name="Rectangle 11">
              <a:extLst>
                <a:ext uri="{FF2B5EF4-FFF2-40B4-BE49-F238E27FC236}">
                  <a16:creationId xmlns:a16="http://schemas.microsoft.com/office/drawing/2014/main" id="{66302907-E80A-4D6E-A4EE-AB979F30CEDE}"/>
                </a:ext>
              </a:extLst>
            </p:cNvPr>
            <p:cNvSpPr/>
            <p:nvPr/>
          </p:nvSpPr>
          <p:spPr>
            <a:xfrm>
              <a:off x="3011038" y="1543759"/>
              <a:ext cx="737826" cy="737826"/>
            </a:xfrm>
            <a:prstGeom prst="rect">
              <a:avLst/>
            </a:prstGeom>
            <a:solidFill>
              <a:schemeClr val="tx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Rectangle 12">
              <a:extLst>
                <a:ext uri="{FF2B5EF4-FFF2-40B4-BE49-F238E27FC236}">
                  <a16:creationId xmlns:a16="http://schemas.microsoft.com/office/drawing/2014/main" id="{F4156693-EE1C-4130-98C4-559043EEC30A}"/>
                </a:ext>
              </a:extLst>
            </p:cNvPr>
            <p:cNvSpPr/>
            <p:nvPr/>
          </p:nvSpPr>
          <p:spPr>
            <a:xfrm>
              <a:off x="4097457" y="1543759"/>
              <a:ext cx="737826" cy="737826"/>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 name="Rectangle 13">
              <a:extLst>
                <a:ext uri="{FF2B5EF4-FFF2-40B4-BE49-F238E27FC236}">
                  <a16:creationId xmlns:a16="http://schemas.microsoft.com/office/drawing/2014/main" id="{C9C3AC4A-35CB-48B8-B0E6-4D2053D877FC}"/>
                </a:ext>
              </a:extLst>
            </p:cNvPr>
            <p:cNvSpPr/>
            <p:nvPr/>
          </p:nvSpPr>
          <p:spPr>
            <a:xfrm>
              <a:off x="5183876" y="1543759"/>
              <a:ext cx="737826" cy="737826"/>
            </a:xfrm>
            <a:prstGeom prst="rect">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 name="Rectangle 14">
              <a:extLst>
                <a:ext uri="{FF2B5EF4-FFF2-40B4-BE49-F238E27FC236}">
                  <a16:creationId xmlns:a16="http://schemas.microsoft.com/office/drawing/2014/main" id="{090E69D5-8989-4395-9EF4-C0E1DB174218}"/>
                </a:ext>
              </a:extLst>
            </p:cNvPr>
            <p:cNvSpPr/>
            <p:nvPr/>
          </p:nvSpPr>
          <p:spPr>
            <a:xfrm>
              <a:off x="6270295" y="1543759"/>
              <a:ext cx="737826" cy="737826"/>
            </a:xfrm>
            <a:prstGeom prst="rect">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 name="Rectangle 15">
              <a:extLst>
                <a:ext uri="{FF2B5EF4-FFF2-40B4-BE49-F238E27FC236}">
                  <a16:creationId xmlns:a16="http://schemas.microsoft.com/office/drawing/2014/main" id="{287AD3FB-27E5-44B0-A24E-3CD23DD3645B}"/>
                </a:ext>
              </a:extLst>
            </p:cNvPr>
            <p:cNvSpPr/>
            <p:nvPr/>
          </p:nvSpPr>
          <p:spPr>
            <a:xfrm>
              <a:off x="7356714" y="1543759"/>
              <a:ext cx="737826" cy="737826"/>
            </a:xfrm>
            <a:prstGeom prst="rect">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 name="Rectangle 16">
              <a:extLst>
                <a:ext uri="{FF2B5EF4-FFF2-40B4-BE49-F238E27FC236}">
                  <a16:creationId xmlns:a16="http://schemas.microsoft.com/office/drawing/2014/main" id="{66AE482A-41EA-44A3-BE43-603633A9CEBD}"/>
                </a:ext>
              </a:extLst>
            </p:cNvPr>
            <p:cNvSpPr/>
            <p:nvPr/>
          </p:nvSpPr>
          <p:spPr>
            <a:xfrm>
              <a:off x="8443133" y="1543759"/>
              <a:ext cx="737826" cy="737826"/>
            </a:xfrm>
            <a:prstGeom prst="rect">
              <a:avLst/>
            </a:pr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 name="Rectangle 17">
              <a:extLst>
                <a:ext uri="{FF2B5EF4-FFF2-40B4-BE49-F238E27FC236}">
                  <a16:creationId xmlns:a16="http://schemas.microsoft.com/office/drawing/2014/main" id="{004E6B23-61EB-48A7-ADF8-5A131E384B45}"/>
                </a:ext>
              </a:extLst>
            </p:cNvPr>
            <p:cNvSpPr/>
            <p:nvPr/>
          </p:nvSpPr>
          <p:spPr>
            <a:xfrm>
              <a:off x="9529552" y="1543759"/>
              <a:ext cx="737826" cy="737826"/>
            </a:xfrm>
            <a:prstGeom prst="rect">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 name="Rectangle 19">
              <a:extLst>
                <a:ext uri="{FF2B5EF4-FFF2-40B4-BE49-F238E27FC236}">
                  <a16:creationId xmlns:a16="http://schemas.microsoft.com/office/drawing/2014/main" id="{D28E3126-6A6C-4FBC-827A-9F63C27AD69D}"/>
                </a:ext>
              </a:extLst>
            </p:cNvPr>
            <p:cNvSpPr/>
            <p:nvPr/>
          </p:nvSpPr>
          <p:spPr>
            <a:xfrm>
              <a:off x="838200" y="2506718"/>
              <a:ext cx="737826" cy="737826"/>
            </a:xfrm>
            <a:prstGeom prst="rect">
              <a:avLst/>
            </a:prstGeom>
            <a:solidFill>
              <a:schemeClr val="bg1">
                <a:lumMod val="9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Rectangle 20">
              <a:extLst>
                <a:ext uri="{FF2B5EF4-FFF2-40B4-BE49-F238E27FC236}">
                  <a16:creationId xmlns:a16="http://schemas.microsoft.com/office/drawing/2014/main" id="{7CE89722-E201-4124-B7CD-1542DBE1F677}"/>
                </a:ext>
              </a:extLst>
            </p:cNvPr>
            <p:cNvSpPr/>
            <p:nvPr/>
          </p:nvSpPr>
          <p:spPr>
            <a:xfrm>
              <a:off x="1924619" y="2506718"/>
              <a:ext cx="737826" cy="737826"/>
            </a:xfrm>
            <a:prstGeom prst="rect">
              <a:avLst/>
            </a:prstGeom>
            <a:solidFill>
              <a:schemeClr val="tx1">
                <a:lumMod val="10000"/>
                <a:lumOff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 name="Rectangle 21">
              <a:extLst>
                <a:ext uri="{FF2B5EF4-FFF2-40B4-BE49-F238E27FC236}">
                  <a16:creationId xmlns:a16="http://schemas.microsoft.com/office/drawing/2014/main" id="{8DBA0B63-8A52-4A03-A1D6-32216EC4A55E}"/>
                </a:ext>
              </a:extLst>
            </p:cNvPr>
            <p:cNvSpPr/>
            <p:nvPr/>
          </p:nvSpPr>
          <p:spPr>
            <a:xfrm>
              <a:off x="3011038" y="2506718"/>
              <a:ext cx="737826" cy="737826"/>
            </a:xfrm>
            <a:prstGeom prst="rect">
              <a:avLst/>
            </a:prstGeom>
            <a:solidFill>
              <a:schemeClr val="bg2">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 name="Rectangle 22">
              <a:extLst>
                <a:ext uri="{FF2B5EF4-FFF2-40B4-BE49-F238E27FC236}">
                  <a16:creationId xmlns:a16="http://schemas.microsoft.com/office/drawing/2014/main" id="{8ACF81B3-6124-4DCF-A7AA-91D5200205CF}"/>
                </a:ext>
              </a:extLst>
            </p:cNvPr>
            <p:cNvSpPr/>
            <p:nvPr/>
          </p:nvSpPr>
          <p:spPr>
            <a:xfrm>
              <a:off x="4097457" y="2506718"/>
              <a:ext cx="737826" cy="737826"/>
            </a:xfrm>
            <a:prstGeom prst="rect">
              <a:avLst/>
            </a:prstGeom>
            <a:solidFill>
              <a:schemeClr val="accent1">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 name="Rectangle 23">
              <a:extLst>
                <a:ext uri="{FF2B5EF4-FFF2-40B4-BE49-F238E27FC236}">
                  <a16:creationId xmlns:a16="http://schemas.microsoft.com/office/drawing/2014/main" id="{B89BF729-E86F-4981-80CC-08BFD2D9D7F8}"/>
                </a:ext>
              </a:extLst>
            </p:cNvPr>
            <p:cNvSpPr/>
            <p:nvPr/>
          </p:nvSpPr>
          <p:spPr>
            <a:xfrm>
              <a:off x="5183876" y="2506718"/>
              <a:ext cx="737826" cy="737826"/>
            </a:xfrm>
            <a:prstGeom prst="rect">
              <a:avLst/>
            </a:prstGeom>
            <a:solidFill>
              <a:schemeClr val="accent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 name="Rectangle 24">
              <a:extLst>
                <a:ext uri="{FF2B5EF4-FFF2-40B4-BE49-F238E27FC236}">
                  <a16:creationId xmlns:a16="http://schemas.microsoft.com/office/drawing/2014/main" id="{8C78127C-A0C7-4DA6-9954-9F05D3ACAB80}"/>
                </a:ext>
              </a:extLst>
            </p:cNvPr>
            <p:cNvSpPr/>
            <p:nvPr/>
          </p:nvSpPr>
          <p:spPr>
            <a:xfrm>
              <a:off x="6270295" y="2506718"/>
              <a:ext cx="737826" cy="737826"/>
            </a:xfrm>
            <a:prstGeom prst="rect">
              <a:avLst/>
            </a:prstGeom>
            <a:solidFill>
              <a:schemeClr val="accent3">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 name="Rectangle 25">
              <a:extLst>
                <a:ext uri="{FF2B5EF4-FFF2-40B4-BE49-F238E27FC236}">
                  <a16:creationId xmlns:a16="http://schemas.microsoft.com/office/drawing/2014/main" id="{E93EF520-424B-49A9-BECE-A572B69ACF5A}"/>
                </a:ext>
              </a:extLst>
            </p:cNvPr>
            <p:cNvSpPr/>
            <p:nvPr/>
          </p:nvSpPr>
          <p:spPr>
            <a:xfrm>
              <a:off x="7356714" y="2506718"/>
              <a:ext cx="737826" cy="737826"/>
            </a:xfrm>
            <a:prstGeom prst="rect">
              <a:avLst/>
            </a:prstGeom>
            <a:solidFill>
              <a:schemeClr val="accent4">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 name="Rectangle 26">
              <a:extLst>
                <a:ext uri="{FF2B5EF4-FFF2-40B4-BE49-F238E27FC236}">
                  <a16:creationId xmlns:a16="http://schemas.microsoft.com/office/drawing/2014/main" id="{9E48368B-6CD4-4C3D-9688-4179C9E4F19B}"/>
                </a:ext>
              </a:extLst>
            </p:cNvPr>
            <p:cNvSpPr/>
            <p:nvPr/>
          </p:nvSpPr>
          <p:spPr>
            <a:xfrm>
              <a:off x="8443133" y="2506718"/>
              <a:ext cx="737826" cy="737826"/>
            </a:xfrm>
            <a:prstGeom prst="rect">
              <a:avLst/>
            </a:prstGeom>
            <a:solidFill>
              <a:schemeClr val="accent5">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 name="Rectangle 27">
              <a:extLst>
                <a:ext uri="{FF2B5EF4-FFF2-40B4-BE49-F238E27FC236}">
                  <a16:creationId xmlns:a16="http://schemas.microsoft.com/office/drawing/2014/main" id="{B37F0856-4B1E-41EE-BE29-078A7B3ADBBE}"/>
                </a:ext>
              </a:extLst>
            </p:cNvPr>
            <p:cNvSpPr/>
            <p:nvPr/>
          </p:nvSpPr>
          <p:spPr>
            <a:xfrm>
              <a:off x="9529552" y="2506718"/>
              <a:ext cx="737826" cy="737826"/>
            </a:xfrm>
            <a:prstGeom prst="rect">
              <a:avLst/>
            </a:prstGeom>
            <a:solidFill>
              <a:schemeClr val="accent6">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 name="Rectangle 29">
              <a:extLst>
                <a:ext uri="{FF2B5EF4-FFF2-40B4-BE49-F238E27FC236}">
                  <a16:creationId xmlns:a16="http://schemas.microsoft.com/office/drawing/2014/main" id="{6CE92977-2C5B-4075-88D6-A6C05D872411}"/>
                </a:ext>
              </a:extLst>
            </p:cNvPr>
            <p:cNvSpPr/>
            <p:nvPr/>
          </p:nvSpPr>
          <p:spPr>
            <a:xfrm>
              <a:off x="838200" y="3244544"/>
              <a:ext cx="737826" cy="737826"/>
            </a:xfrm>
            <a:prstGeom prst="rect">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1" name="Rectangle 30">
              <a:extLst>
                <a:ext uri="{FF2B5EF4-FFF2-40B4-BE49-F238E27FC236}">
                  <a16:creationId xmlns:a16="http://schemas.microsoft.com/office/drawing/2014/main" id="{3C8C0640-9D7B-4B5E-A30A-A6467BD6F9B0}"/>
                </a:ext>
              </a:extLst>
            </p:cNvPr>
            <p:cNvSpPr/>
            <p:nvPr/>
          </p:nvSpPr>
          <p:spPr>
            <a:xfrm>
              <a:off x="1924619" y="3244544"/>
              <a:ext cx="737826" cy="737826"/>
            </a:xfrm>
            <a:prstGeom prst="rect">
              <a:avLst/>
            </a:prstGeom>
            <a:solidFill>
              <a:schemeClr val="tx1">
                <a:lumMod val="25000"/>
                <a:lumOff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2" name="Rectangle 31">
              <a:extLst>
                <a:ext uri="{FF2B5EF4-FFF2-40B4-BE49-F238E27FC236}">
                  <a16:creationId xmlns:a16="http://schemas.microsoft.com/office/drawing/2014/main" id="{71FB5572-8F3E-48D1-982F-C0F206FDBB72}"/>
                </a:ext>
              </a:extLst>
            </p:cNvPr>
            <p:cNvSpPr/>
            <p:nvPr/>
          </p:nvSpPr>
          <p:spPr>
            <a:xfrm>
              <a:off x="3011038" y="3244544"/>
              <a:ext cx="737826" cy="737826"/>
            </a:xfrm>
            <a:prstGeom prst="rect">
              <a:avLst/>
            </a:prstGeom>
            <a:solidFill>
              <a:schemeClr val="bg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3" name="Rectangle 32">
              <a:extLst>
                <a:ext uri="{FF2B5EF4-FFF2-40B4-BE49-F238E27FC236}">
                  <a16:creationId xmlns:a16="http://schemas.microsoft.com/office/drawing/2014/main" id="{5DEB7803-C59A-432A-95EA-6BADEEF30E6B}"/>
                </a:ext>
              </a:extLst>
            </p:cNvPr>
            <p:cNvSpPr/>
            <p:nvPr/>
          </p:nvSpPr>
          <p:spPr>
            <a:xfrm>
              <a:off x="4097457" y="3244544"/>
              <a:ext cx="737826" cy="737826"/>
            </a:xfrm>
            <a:prstGeom prst="rect">
              <a:avLst/>
            </a:prstGeom>
            <a:solidFill>
              <a:schemeClr val="accent1">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 name="Rectangle 33">
              <a:extLst>
                <a:ext uri="{FF2B5EF4-FFF2-40B4-BE49-F238E27FC236}">
                  <a16:creationId xmlns:a16="http://schemas.microsoft.com/office/drawing/2014/main" id="{868D056D-F75B-4104-A67F-F6EB397D03B3}"/>
                </a:ext>
              </a:extLst>
            </p:cNvPr>
            <p:cNvSpPr/>
            <p:nvPr/>
          </p:nvSpPr>
          <p:spPr>
            <a:xfrm>
              <a:off x="5183876" y="3244544"/>
              <a:ext cx="737826" cy="737826"/>
            </a:xfrm>
            <a:prstGeom prst="rect">
              <a:avLst/>
            </a:prstGeom>
            <a:solidFill>
              <a:schemeClr val="accent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5" name="Rectangle 34">
              <a:extLst>
                <a:ext uri="{FF2B5EF4-FFF2-40B4-BE49-F238E27FC236}">
                  <a16:creationId xmlns:a16="http://schemas.microsoft.com/office/drawing/2014/main" id="{B08DE10C-88A3-4DC5-9CC6-9B8C39D783E7}"/>
                </a:ext>
              </a:extLst>
            </p:cNvPr>
            <p:cNvSpPr/>
            <p:nvPr/>
          </p:nvSpPr>
          <p:spPr>
            <a:xfrm>
              <a:off x="6270295" y="3244544"/>
              <a:ext cx="737826" cy="737826"/>
            </a:xfrm>
            <a:prstGeom prst="rect">
              <a:avLst/>
            </a:prstGeom>
            <a:solidFill>
              <a:schemeClr val="accent3">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6" name="Rectangle 35">
              <a:extLst>
                <a:ext uri="{FF2B5EF4-FFF2-40B4-BE49-F238E27FC236}">
                  <a16:creationId xmlns:a16="http://schemas.microsoft.com/office/drawing/2014/main" id="{FE6ECF76-5C97-49E8-AF19-A610A3C891F8}"/>
                </a:ext>
              </a:extLst>
            </p:cNvPr>
            <p:cNvSpPr/>
            <p:nvPr/>
          </p:nvSpPr>
          <p:spPr>
            <a:xfrm>
              <a:off x="7356714" y="3244544"/>
              <a:ext cx="737826" cy="737826"/>
            </a:xfrm>
            <a:prstGeom prst="rect">
              <a:avLst/>
            </a:prstGeom>
            <a:solidFill>
              <a:schemeClr val="accent4">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7" name="Rectangle 36">
              <a:extLst>
                <a:ext uri="{FF2B5EF4-FFF2-40B4-BE49-F238E27FC236}">
                  <a16:creationId xmlns:a16="http://schemas.microsoft.com/office/drawing/2014/main" id="{ADBCCAB7-9A80-467E-B7E8-E8B005A99E22}"/>
                </a:ext>
              </a:extLst>
            </p:cNvPr>
            <p:cNvSpPr/>
            <p:nvPr/>
          </p:nvSpPr>
          <p:spPr>
            <a:xfrm>
              <a:off x="8443133" y="3244544"/>
              <a:ext cx="737826" cy="737826"/>
            </a:xfrm>
            <a:prstGeom prst="rect">
              <a:avLst/>
            </a:prstGeom>
            <a:solidFill>
              <a:schemeClr val="accent5">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8" name="Rectangle 37">
              <a:extLst>
                <a:ext uri="{FF2B5EF4-FFF2-40B4-BE49-F238E27FC236}">
                  <a16:creationId xmlns:a16="http://schemas.microsoft.com/office/drawing/2014/main" id="{DB3889F7-5052-4142-8DC9-3ECE4D3E2D6E}"/>
                </a:ext>
              </a:extLst>
            </p:cNvPr>
            <p:cNvSpPr/>
            <p:nvPr/>
          </p:nvSpPr>
          <p:spPr>
            <a:xfrm>
              <a:off x="9529552" y="3244544"/>
              <a:ext cx="737826" cy="737826"/>
            </a:xfrm>
            <a:prstGeom prst="rect">
              <a:avLst/>
            </a:prstGeom>
            <a:solidFill>
              <a:schemeClr val="accent6">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0" name="Rectangle 39">
              <a:extLst>
                <a:ext uri="{FF2B5EF4-FFF2-40B4-BE49-F238E27FC236}">
                  <a16:creationId xmlns:a16="http://schemas.microsoft.com/office/drawing/2014/main" id="{8E4569B1-027B-4560-B3E1-9C4BDC6F6CE3}"/>
                </a:ext>
              </a:extLst>
            </p:cNvPr>
            <p:cNvSpPr/>
            <p:nvPr/>
          </p:nvSpPr>
          <p:spPr>
            <a:xfrm>
              <a:off x="838200" y="3982370"/>
              <a:ext cx="737826" cy="737826"/>
            </a:xfrm>
            <a:prstGeom prst="rect">
              <a:avLst/>
            </a:prstGeom>
            <a:solidFill>
              <a:schemeClr val="bg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 name="Rectangle 40">
              <a:extLst>
                <a:ext uri="{FF2B5EF4-FFF2-40B4-BE49-F238E27FC236}">
                  <a16:creationId xmlns:a16="http://schemas.microsoft.com/office/drawing/2014/main" id="{8428B4E2-F3C4-47B4-BCB8-EF8349359514}"/>
                </a:ext>
              </a:extLst>
            </p:cNvPr>
            <p:cNvSpPr/>
            <p:nvPr/>
          </p:nvSpPr>
          <p:spPr>
            <a:xfrm>
              <a:off x="1924619" y="3982370"/>
              <a:ext cx="737826" cy="737826"/>
            </a:xfrm>
            <a:prstGeom prst="rect">
              <a:avLst/>
            </a:prstGeom>
            <a:solidFill>
              <a:schemeClr val="tx1">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2" name="Rectangle 41">
              <a:extLst>
                <a:ext uri="{FF2B5EF4-FFF2-40B4-BE49-F238E27FC236}">
                  <a16:creationId xmlns:a16="http://schemas.microsoft.com/office/drawing/2014/main" id="{094BB645-5439-4869-868E-4D15305EE02F}"/>
                </a:ext>
              </a:extLst>
            </p:cNvPr>
            <p:cNvSpPr/>
            <p:nvPr/>
          </p:nvSpPr>
          <p:spPr>
            <a:xfrm>
              <a:off x="3011038" y="3982370"/>
              <a:ext cx="737826" cy="737826"/>
            </a:xfrm>
            <a:prstGeom prst="rect">
              <a:avLst/>
            </a:prstGeom>
            <a:solidFill>
              <a:schemeClr val="bg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3" name="Rectangle 42">
              <a:extLst>
                <a:ext uri="{FF2B5EF4-FFF2-40B4-BE49-F238E27FC236}">
                  <a16:creationId xmlns:a16="http://schemas.microsoft.com/office/drawing/2014/main" id="{413687C0-0A95-431B-A96E-125C0447F748}"/>
                </a:ext>
              </a:extLst>
            </p:cNvPr>
            <p:cNvSpPr/>
            <p:nvPr/>
          </p:nvSpPr>
          <p:spPr>
            <a:xfrm>
              <a:off x="4097457" y="3982370"/>
              <a:ext cx="737826" cy="737826"/>
            </a:xfrm>
            <a:prstGeom prst="rect">
              <a:avLst/>
            </a:prstGeom>
            <a:solidFill>
              <a:schemeClr val="accent1">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4" name="Rectangle 43">
              <a:extLst>
                <a:ext uri="{FF2B5EF4-FFF2-40B4-BE49-F238E27FC236}">
                  <a16:creationId xmlns:a16="http://schemas.microsoft.com/office/drawing/2014/main" id="{FF519EA4-35D6-4607-AA53-7462FB2CD5B2}"/>
                </a:ext>
              </a:extLst>
            </p:cNvPr>
            <p:cNvSpPr/>
            <p:nvPr/>
          </p:nvSpPr>
          <p:spPr>
            <a:xfrm>
              <a:off x="5183876" y="3982370"/>
              <a:ext cx="737826" cy="737826"/>
            </a:xfrm>
            <a:prstGeom prst="rect">
              <a:avLst/>
            </a:prstGeom>
            <a:solidFill>
              <a:schemeClr val="accent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5" name="Rectangle 44">
              <a:extLst>
                <a:ext uri="{FF2B5EF4-FFF2-40B4-BE49-F238E27FC236}">
                  <a16:creationId xmlns:a16="http://schemas.microsoft.com/office/drawing/2014/main" id="{B94EFB2C-C8E3-4CBC-8E9E-A49418F1012F}"/>
                </a:ext>
              </a:extLst>
            </p:cNvPr>
            <p:cNvSpPr/>
            <p:nvPr/>
          </p:nvSpPr>
          <p:spPr>
            <a:xfrm>
              <a:off x="6270295" y="3982370"/>
              <a:ext cx="737826" cy="737826"/>
            </a:xfrm>
            <a:prstGeom prst="rect">
              <a:avLst/>
            </a:prstGeom>
            <a:solidFill>
              <a:schemeClr val="accent3">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6" name="Rectangle 45">
              <a:extLst>
                <a:ext uri="{FF2B5EF4-FFF2-40B4-BE49-F238E27FC236}">
                  <a16:creationId xmlns:a16="http://schemas.microsoft.com/office/drawing/2014/main" id="{94A9D9FF-1F14-4373-96F5-34465ECDAB6A}"/>
                </a:ext>
              </a:extLst>
            </p:cNvPr>
            <p:cNvSpPr/>
            <p:nvPr/>
          </p:nvSpPr>
          <p:spPr>
            <a:xfrm>
              <a:off x="7356714" y="3982370"/>
              <a:ext cx="737826" cy="737826"/>
            </a:xfrm>
            <a:prstGeom prst="rect">
              <a:avLst/>
            </a:prstGeom>
            <a:solidFill>
              <a:schemeClr val="accent4">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 name="Rectangle 46">
              <a:extLst>
                <a:ext uri="{FF2B5EF4-FFF2-40B4-BE49-F238E27FC236}">
                  <a16:creationId xmlns:a16="http://schemas.microsoft.com/office/drawing/2014/main" id="{B2C4FDC9-57E6-4CE3-A05B-6ED93A1549D9}"/>
                </a:ext>
              </a:extLst>
            </p:cNvPr>
            <p:cNvSpPr/>
            <p:nvPr/>
          </p:nvSpPr>
          <p:spPr>
            <a:xfrm>
              <a:off x="8443133" y="3982370"/>
              <a:ext cx="737826" cy="737826"/>
            </a:xfrm>
            <a:prstGeom prst="rect">
              <a:avLst/>
            </a:prstGeom>
            <a:solidFill>
              <a:schemeClr val="accent5">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8" name="Rectangle 47">
              <a:extLst>
                <a:ext uri="{FF2B5EF4-FFF2-40B4-BE49-F238E27FC236}">
                  <a16:creationId xmlns:a16="http://schemas.microsoft.com/office/drawing/2014/main" id="{DE601A76-669D-4F71-B0FB-8CE631A81746}"/>
                </a:ext>
              </a:extLst>
            </p:cNvPr>
            <p:cNvSpPr/>
            <p:nvPr/>
          </p:nvSpPr>
          <p:spPr>
            <a:xfrm>
              <a:off x="9529552" y="3982370"/>
              <a:ext cx="737826" cy="737826"/>
            </a:xfrm>
            <a:prstGeom prst="rect">
              <a:avLst/>
            </a:prstGeom>
            <a:solidFill>
              <a:schemeClr val="accent6">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0" name="Rectangle 49">
              <a:extLst>
                <a:ext uri="{FF2B5EF4-FFF2-40B4-BE49-F238E27FC236}">
                  <a16:creationId xmlns:a16="http://schemas.microsoft.com/office/drawing/2014/main" id="{E5A2FC5F-EB83-4B5D-9C8F-B1B8148973D4}"/>
                </a:ext>
              </a:extLst>
            </p:cNvPr>
            <p:cNvSpPr/>
            <p:nvPr/>
          </p:nvSpPr>
          <p:spPr>
            <a:xfrm>
              <a:off x="838200" y="4720196"/>
              <a:ext cx="737826" cy="737826"/>
            </a:xfrm>
            <a:prstGeom prst="rect">
              <a:avLst/>
            </a:prstGeom>
            <a:solidFill>
              <a:schemeClr val="bg1">
                <a:lumMod val="6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1" name="Rectangle 50">
              <a:extLst>
                <a:ext uri="{FF2B5EF4-FFF2-40B4-BE49-F238E27FC236}">
                  <a16:creationId xmlns:a16="http://schemas.microsoft.com/office/drawing/2014/main" id="{16E1AFB4-DB38-4CD4-9289-DC7B7E78E6E9}"/>
                </a:ext>
              </a:extLst>
            </p:cNvPr>
            <p:cNvSpPr/>
            <p:nvPr/>
          </p:nvSpPr>
          <p:spPr>
            <a:xfrm>
              <a:off x="1924619" y="4720196"/>
              <a:ext cx="737826" cy="737826"/>
            </a:xfrm>
            <a:prstGeom prst="rect">
              <a:avLst/>
            </a:prstGeom>
            <a:solidFill>
              <a:schemeClr val="tx1">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2" name="Rectangle 51">
              <a:extLst>
                <a:ext uri="{FF2B5EF4-FFF2-40B4-BE49-F238E27FC236}">
                  <a16:creationId xmlns:a16="http://schemas.microsoft.com/office/drawing/2014/main" id="{35E52FF7-73E7-43A2-9F9E-BAA7C20D4695}"/>
                </a:ext>
              </a:extLst>
            </p:cNvPr>
            <p:cNvSpPr/>
            <p:nvPr/>
          </p:nvSpPr>
          <p:spPr>
            <a:xfrm>
              <a:off x="3011038" y="4720196"/>
              <a:ext cx="737826" cy="737826"/>
            </a:xfrm>
            <a:prstGeom prst="rect">
              <a:avLst/>
            </a:prstGeom>
            <a:solidFill>
              <a:schemeClr val="bg2">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3" name="Rectangle 52">
              <a:extLst>
                <a:ext uri="{FF2B5EF4-FFF2-40B4-BE49-F238E27FC236}">
                  <a16:creationId xmlns:a16="http://schemas.microsoft.com/office/drawing/2014/main" id="{AF6AE354-B9A1-49F5-B6B3-89B0A044607E}"/>
                </a:ext>
              </a:extLst>
            </p:cNvPr>
            <p:cNvSpPr/>
            <p:nvPr/>
          </p:nvSpPr>
          <p:spPr>
            <a:xfrm>
              <a:off x="4097457" y="4720196"/>
              <a:ext cx="737826" cy="737826"/>
            </a:xfrm>
            <a:prstGeom prst="rect">
              <a:avLst/>
            </a:prstGeom>
            <a:solidFill>
              <a:schemeClr val="accent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4" name="Rectangle 53">
              <a:extLst>
                <a:ext uri="{FF2B5EF4-FFF2-40B4-BE49-F238E27FC236}">
                  <a16:creationId xmlns:a16="http://schemas.microsoft.com/office/drawing/2014/main" id="{55DD2548-2348-43F0-9E80-862A7A586F4D}"/>
                </a:ext>
              </a:extLst>
            </p:cNvPr>
            <p:cNvSpPr/>
            <p:nvPr/>
          </p:nvSpPr>
          <p:spPr>
            <a:xfrm>
              <a:off x="5183876" y="4720196"/>
              <a:ext cx="737826" cy="737826"/>
            </a:xfrm>
            <a:prstGeom prst="rect">
              <a:avLst/>
            </a:prstGeom>
            <a:solidFill>
              <a:schemeClr val="accent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5" name="Rectangle 54">
              <a:extLst>
                <a:ext uri="{FF2B5EF4-FFF2-40B4-BE49-F238E27FC236}">
                  <a16:creationId xmlns:a16="http://schemas.microsoft.com/office/drawing/2014/main" id="{4A46E96A-ADA6-493A-996D-B0E14D331FB8}"/>
                </a:ext>
              </a:extLst>
            </p:cNvPr>
            <p:cNvSpPr/>
            <p:nvPr/>
          </p:nvSpPr>
          <p:spPr>
            <a:xfrm>
              <a:off x="6270295" y="4720196"/>
              <a:ext cx="737826" cy="737826"/>
            </a:xfrm>
            <a:prstGeom prst="rect">
              <a:avLst/>
            </a:prstGeom>
            <a:solidFill>
              <a:schemeClr val="accent3">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6" name="Rectangle 55">
              <a:extLst>
                <a:ext uri="{FF2B5EF4-FFF2-40B4-BE49-F238E27FC236}">
                  <a16:creationId xmlns:a16="http://schemas.microsoft.com/office/drawing/2014/main" id="{C639D375-8D94-424D-853F-7A05D563820A}"/>
                </a:ext>
              </a:extLst>
            </p:cNvPr>
            <p:cNvSpPr/>
            <p:nvPr/>
          </p:nvSpPr>
          <p:spPr>
            <a:xfrm>
              <a:off x="7356714" y="4720196"/>
              <a:ext cx="737826" cy="737826"/>
            </a:xfrm>
            <a:prstGeom prst="rect">
              <a:avLst/>
            </a:prstGeom>
            <a:solidFill>
              <a:schemeClr val="accent4">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7" name="Rectangle 56">
              <a:extLst>
                <a:ext uri="{FF2B5EF4-FFF2-40B4-BE49-F238E27FC236}">
                  <a16:creationId xmlns:a16="http://schemas.microsoft.com/office/drawing/2014/main" id="{34D5C011-8BB7-4569-9DB0-9A03A3A4AD87}"/>
                </a:ext>
              </a:extLst>
            </p:cNvPr>
            <p:cNvSpPr/>
            <p:nvPr/>
          </p:nvSpPr>
          <p:spPr>
            <a:xfrm>
              <a:off x="8443133" y="4720196"/>
              <a:ext cx="737826" cy="737826"/>
            </a:xfrm>
            <a:prstGeom prst="rect">
              <a:avLst/>
            </a:prstGeom>
            <a:solidFill>
              <a:schemeClr val="accent5">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8" name="Rectangle 57">
              <a:extLst>
                <a:ext uri="{FF2B5EF4-FFF2-40B4-BE49-F238E27FC236}">
                  <a16:creationId xmlns:a16="http://schemas.microsoft.com/office/drawing/2014/main" id="{16565CE8-93ED-4C10-9501-3FBBF798481B}"/>
                </a:ext>
              </a:extLst>
            </p:cNvPr>
            <p:cNvSpPr/>
            <p:nvPr/>
          </p:nvSpPr>
          <p:spPr>
            <a:xfrm>
              <a:off x="9529552" y="4720196"/>
              <a:ext cx="737826" cy="737826"/>
            </a:xfrm>
            <a:prstGeom prst="rect">
              <a:avLst/>
            </a:prstGeom>
            <a:solidFill>
              <a:schemeClr val="accent6">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0" name="Rectangle 59">
              <a:extLst>
                <a:ext uri="{FF2B5EF4-FFF2-40B4-BE49-F238E27FC236}">
                  <a16:creationId xmlns:a16="http://schemas.microsoft.com/office/drawing/2014/main" id="{E0640DDF-A23D-4098-B7C9-EBB346F5BC73}"/>
                </a:ext>
              </a:extLst>
            </p:cNvPr>
            <p:cNvSpPr/>
            <p:nvPr/>
          </p:nvSpPr>
          <p:spPr>
            <a:xfrm>
              <a:off x="838200" y="5453445"/>
              <a:ext cx="737826" cy="737826"/>
            </a:xfrm>
            <a:prstGeom prst="rect">
              <a:avLst/>
            </a:prstGeom>
            <a:solidFill>
              <a:schemeClr val="bg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1" name="Rectangle 60">
              <a:extLst>
                <a:ext uri="{FF2B5EF4-FFF2-40B4-BE49-F238E27FC236}">
                  <a16:creationId xmlns:a16="http://schemas.microsoft.com/office/drawing/2014/main" id="{F2B80CE2-28A2-4A95-939E-1C1EFB42F4A7}"/>
                </a:ext>
              </a:extLst>
            </p:cNvPr>
            <p:cNvSpPr/>
            <p:nvPr/>
          </p:nvSpPr>
          <p:spPr>
            <a:xfrm>
              <a:off x="1924619" y="5453445"/>
              <a:ext cx="737826" cy="737826"/>
            </a:xfrm>
            <a:prstGeom prst="rect">
              <a:avLst/>
            </a:prstGeom>
            <a:solidFill>
              <a:schemeClr val="tx1">
                <a:lumMod val="90000"/>
                <a:lumOff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2" name="Rectangle 61">
              <a:extLst>
                <a:ext uri="{FF2B5EF4-FFF2-40B4-BE49-F238E27FC236}">
                  <a16:creationId xmlns:a16="http://schemas.microsoft.com/office/drawing/2014/main" id="{D51BAA92-042A-4254-96A7-7CAAA5441580}"/>
                </a:ext>
              </a:extLst>
            </p:cNvPr>
            <p:cNvSpPr/>
            <p:nvPr/>
          </p:nvSpPr>
          <p:spPr>
            <a:xfrm>
              <a:off x="3011038" y="5453445"/>
              <a:ext cx="737826" cy="737826"/>
            </a:xfrm>
            <a:prstGeom prst="rect">
              <a:avLst/>
            </a:prstGeom>
            <a:solidFill>
              <a:schemeClr val="bg2">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3" name="Rectangle 62">
              <a:extLst>
                <a:ext uri="{FF2B5EF4-FFF2-40B4-BE49-F238E27FC236}">
                  <a16:creationId xmlns:a16="http://schemas.microsoft.com/office/drawing/2014/main" id="{2CBCCA98-00FC-4526-86B8-F187FAFD3292}"/>
                </a:ext>
              </a:extLst>
            </p:cNvPr>
            <p:cNvSpPr/>
            <p:nvPr/>
          </p:nvSpPr>
          <p:spPr>
            <a:xfrm>
              <a:off x="4097457" y="5453445"/>
              <a:ext cx="737826" cy="737826"/>
            </a:xfrm>
            <a:prstGeom prst="rect">
              <a:avLst/>
            </a:prstGeom>
            <a:solidFill>
              <a:schemeClr val="accent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4" name="Rectangle 63">
              <a:extLst>
                <a:ext uri="{FF2B5EF4-FFF2-40B4-BE49-F238E27FC236}">
                  <a16:creationId xmlns:a16="http://schemas.microsoft.com/office/drawing/2014/main" id="{2D5D90F4-6AEC-40D5-AC8C-135EAD72A923}"/>
                </a:ext>
              </a:extLst>
            </p:cNvPr>
            <p:cNvSpPr/>
            <p:nvPr/>
          </p:nvSpPr>
          <p:spPr>
            <a:xfrm>
              <a:off x="5183876" y="5453445"/>
              <a:ext cx="737826" cy="737826"/>
            </a:xfrm>
            <a:prstGeom prst="rect">
              <a:avLst/>
            </a:prstGeom>
            <a:solidFill>
              <a:schemeClr val="accent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5" name="Rectangle 64">
              <a:extLst>
                <a:ext uri="{FF2B5EF4-FFF2-40B4-BE49-F238E27FC236}">
                  <a16:creationId xmlns:a16="http://schemas.microsoft.com/office/drawing/2014/main" id="{BE5226CD-8509-4162-9EFC-82D7F250A6B7}"/>
                </a:ext>
              </a:extLst>
            </p:cNvPr>
            <p:cNvSpPr/>
            <p:nvPr/>
          </p:nvSpPr>
          <p:spPr>
            <a:xfrm>
              <a:off x="6270295" y="5453445"/>
              <a:ext cx="737826" cy="737826"/>
            </a:xfrm>
            <a:prstGeom prst="rect">
              <a:avLst/>
            </a:prstGeom>
            <a:solidFill>
              <a:schemeClr val="accent3">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6" name="Rectangle 65">
              <a:extLst>
                <a:ext uri="{FF2B5EF4-FFF2-40B4-BE49-F238E27FC236}">
                  <a16:creationId xmlns:a16="http://schemas.microsoft.com/office/drawing/2014/main" id="{056D3CFE-7993-460C-9AEC-38092A44F338}"/>
                </a:ext>
              </a:extLst>
            </p:cNvPr>
            <p:cNvSpPr/>
            <p:nvPr/>
          </p:nvSpPr>
          <p:spPr>
            <a:xfrm>
              <a:off x="7356714" y="5453445"/>
              <a:ext cx="737826" cy="737826"/>
            </a:xfrm>
            <a:prstGeom prst="rect">
              <a:avLst/>
            </a:prstGeom>
            <a:solidFill>
              <a:schemeClr val="accent4">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7" name="Rectangle 66">
              <a:extLst>
                <a:ext uri="{FF2B5EF4-FFF2-40B4-BE49-F238E27FC236}">
                  <a16:creationId xmlns:a16="http://schemas.microsoft.com/office/drawing/2014/main" id="{343FD52D-FE57-456E-907B-3C1BD3584A32}"/>
                </a:ext>
              </a:extLst>
            </p:cNvPr>
            <p:cNvSpPr/>
            <p:nvPr/>
          </p:nvSpPr>
          <p:spPr>
            <a:xfrm>
              <a:off x="8443133" y="5453445"/>
              <a:ext cx="737826" cy="737826"/>
            </a:xfrm>
            <a:prstGeom prst="rect">
              <a:avLst/>
            </a:prstGeom>
            <a:solidFill>
              <a:schemeClr val="accent5">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8" name="Rectangle 67">
              <a:extLst>
                <a:ext uri="{FF2B5EF4-FFF2-40B4-BE49-F238E27FC236}">
                  <a16:creationId xmlns:a16="http://schemas.microsoft.com/office/drawing/2014/main" id="{8DAF78BD-BC28-49AE-BE86-19217E268178}"/>
                </a:ext>
              </a:extLst>
            </p:cNvPr>
            <p:cNvSpPr/>
            <p:nvPr/>
          </p:nvSpPr>
          <p:spPr>
            <a:xfrm>
              <a:off x="9529552" y="5453445"/>
              <a:ext cx="737826" cy="737826"/>
            </a:xfrm>
            <a:prstGeom prst="rect">
              <a:avLst/>
            </a:prstGeom>
            <a:solidFill>
              <a:schemeClr val="accent6">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Tree>
    <p:extLst>
      <p:ext uri="{BB962C8B-B14F-4D97-AF65-F5344CB8AC3E}">
        <p14:creationId xmlns:p14="http://schemas.microsoft.com/office/powerpoint/2010/main" val="850952063"/>
      </p:ext>
    </p:extLst>
  </p:cSld>
  <p:clrMapOvr>
    <a:masterClrMapping/>
  </p:clrMapOvr>
</p:sld>
</file>

<file path=ppt/slides/slide8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Title 4"/>
          <p:cNvSpPr>
            <a:spLocks noGrp="1"/>
          </p:cNvSpPr>
          <p:nvPr>
            <p:ph type="ctrTitle"/>
          </p:nvPr>
        </p:nvSpPr>
        <p:spPr>
          <a:xfrm>
            <a:off x="1524000" y="2494300"/>
            <a:ext cx="9144000" cy="1015663"/>
          </a:xfrm>
        </p:spPr>
        <p:txBody>
          <a:bodyPr/>
          <a:lstStyle/>
          <a:p>
            <a:r>
              <a:rPr lang="en-US">
                <a:solidFill>
                  <a:srgbClr val="222A35"/>
                </a:solidFill>
              </a:rPr>
              <a:t>Thank You !</a:t>
            </a:r>
            <a:endParaRPr lang="en-US" dirty="0"/>
          </a:p>
        </p:txBody>
      </p:sp>
      <p:sp>
        <p:nvSpPr>
          <p:cNvPr id="2" name="Subtitle 1"/>
          <p:cNvSpPr>
            <a:spLocks noGrp="1"/>
          </p:cNvSpPr>
          <p:nvPr>
            <p:ph type="subTitle" idx="1"/>
          </p:nvPr>
        </p:nvSpPr>
        <p:spPr/>
        <p:txBody>
          <a:bodyPr anchor="ctr"/>
          <a:lstStyle/>
          <a:p>
            <a:r>
              <a:rPr lang="en-US" dirty="0"/>
              <a:t>Hope you like this template :)</a:t>
            </a:r>
          </a:p>
        </p:txBody>
      </p:sp>
      <p:grpSp>
        <p:nvGrpSpPr>
          <p:cNvPr id="24" name="Group 23"/>
          <p:cNvGrpSpPr/>
          <p:nvPr/>
        </p:nvGrpSpPr>
        <p:grpSpPr>
          <a:xfrm>
            <a:off x="2612737" y="2137172"/>
            <a:ext cx="6966526" cy="1291828"/>
            <a:chOff x="2148051" y="2137172"/>
            <a:chExt cx="6966526" cy="1291828"/>
          </a:xfrm>
        </p:grpSpPr>
        <p:grpSp>
          <p:nvGrpSpPr>
            <p:cNvPr id="25" name="Group 24"/>
            <p:cNvGrpSpPr>
              <a:grpSpLocks noChangeAspect="1"/>
            </p:cNvGrpSpPr>
            <p:nvPr/>
          </p:nvGrpSpPr>
          <p:grpSpPr>
            <a:xfrm>
              <a:off x="2148051" y="2137173"/>
              <a:ext cx="1291827" cy="1291827"/>
              <a:chOff x="1382807" y="174388"/>
              <a:chExt cx="3025589" cy="3025588"/>
            </a:xfrm>
          </p:grpSpPr>
          <p:sp>
            <p:nvSpPr>
              <p:cNvPr id="32" name="Rectangle 31"/>
              <p:cNvSpPr/>
              <p:nvPr/>
            </p:nvSpPr>
            <p:spPr>
              <a:xfrm>
                <a:off x="1382807" y="174388"/>
                <a:ext cx="3025588" cy="3025588"/>
              </a:xfrm>
              <a:prstGeom prst="rect">
                <a:avLst/>
              </a:prstGeom>
              <a:solidFill>
                <a:schemeClr val="accent2"/>
              </a:solidFill>
              <a:ln w="12700" cap="flat" cmpd="sng" algn="ctr">
                <a:noFill/>
                <a:prstDash val="solid"/>
                <a:miter lim="800000"/>
              </a:ln>
              <a:effectLst/>
            </p:spPr>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a:ln>
                    <a:noFill/>
                  </a:ln>
                  <a:solidFill>
                    <a:prstClr val="white"/>
                  </a:solidFill>
                  <a:effectLst/>
                  <a:uLnTx/>
                  <a:uFillTx/>
                  <a:latin typeface="Calibri" panose="020F0502020204030204"/>
                  <a:ea typeface="+mn-ea"/>
                  <a:cs typeface="+mn-cs"/>
                </a:endParaRPr>
              </a:p>
            </p:txBody>
          </p:sp>
          <p:sp>
            <p:nvSpPr>
              <p:cNvPr id="33" name="Freeform 8"/>
              <p:cNvSpPr/>
              <p:nvPr/>
            </p:nvSpPr>
            <p:spPr>
              <a:xfrm>
                <a:off x="2163311" y="784634"/>
                <a:ext cx="1468794" cy="1928720"/>
              </a:xfrm>
              <a:custGeom>
                <a:avLst/>
                <a:gdLst/>
                <a:ahLst/>
                <a:cxnLst/>
                <a:rect l="l" t="t" r="r" b="b"/>
                <a:pathLst>
                  <a:path w="1468794" h="1928720">
                    <a:moveTo>
                      <a:pt x="57861" y="0"/>
                    </a:moveTo>
                    <a:lnTo>
                      <a:pt x="1410932" y="0"/>
                    </a:lnTo>
                    <a:cubicBezTo>
                      <a:pt x="1419834" y="0"/>
                      <a:pt x="1427994" y="2720"/>
                      <a:pt x="1435412" y="8160"/>
                    </a:cubicBezTo>
                    <a:cubicBezTo>
                      <a:pt x="1442830" y="13600"/>
                      <a:pt x="1449012" y="22501"/>
                      <a:pt x="1453957" y="34865"/>
                    </a:cubicBezTo>
                    <a:cubicBezTo>
                      <a:pt x="1458903" y="47229"/>
                      <a:pt x="1462612" y="63796"/>
                      <a:pt x="1465085" y="84567"/>
                    </a:cubicBezTo>
                    <a:cubicBezTo>
                      <a:pt x="1467558" y="105338"/>
                      <a:pt x="1468794" y="130559"/>
                      <a:pt x="1468794" y="160232"/>
                    </a:cubicBezTo>
                    <a:cubicBezTo>
                      <a:pt x="1468794" y="188915"/>
                      <a:pt x="1467558" y="213395"/>
                      <a:pt x="1465085" y="233672"/>
                    </a:cubicBezTo>
                    <a:cubicBezTo>
                      <a:pt x="1462612" y="253948"/>
                      <a:pt x="1458903" y="270268"/>
                      <a:pt x="1453957" y="282631"/>
                    </a:cubicBezTo>
                    <a:cubicBezTo>
                      <a:pt x="1449012" y="294995"/>
                      <a:pt x="1442830" y="304144"/>
                      <a:pt x="1435412" y="310079"/>
                    </a:cubicBezTo>
                    <a:cubicBezTo>
                      <a:pt x="1427994" y="316013"/>
                      <a:pt x="1419834" y="318980"/>
                      <a:pt x="1410932" y="318980"/>
                    </a:cubicBezTo>
                    <a:lnTo>
                      <a:pt x="930236" y="318980"/>
                    </a:lnTo>
                    <a:lnTo>
                      <a:pt x="930236" y="1866407"/>
                    </a:lnTo>
                    <a:cubicBezTo>
                      <a:pt x="930236" y="1876298"/>
                      <a:pt x="927021" y="1885200"/>
                      <a:pt x="920592" y="1893112"/>
                    </a:cubicBezTo>
                    <a:cubicBezTo>
                      <a:pt x="914163" y="1901025"/>
                      <a:pt x="903531" y="1907454"/>
                      <a:pt x="888694" y="1912400"/>
                    </a:cubicBezTo>
                    <a:cubicBezTo>
                      <a:pt x="873858" y="1917345"/>
                      <a:pt x="853829" y="1921301"/>
                      <a:pt x="828607" y="1924269"/>
                    </a:cubicBezTo>
                    <a:cubicBezTo>
                      <a:pt x="803386" y="1927236"/>
                      <a:pt x="771982" y="1928720"/>
                      <a:pt x="734397" y="1928720"/>
                    </a:cubicBezTo>
                    <a:cubicBezTo>
                      <a:pt x="696811" y="1928720"/>
                      <a:pt x="665408" y="1927236"/>
                      <a:pt x="640186" y="1924269"/>
                    </a:cubicBezTo>
                    <a:cubicBezTo>
                      <a:pt x="614964" y="1921301"/>
                      <a:pt x="594935" y="1917345"/>
                      <a:pt x="580099" y="1912400"/>
                    </a:cubicBezTo>
                    <a:cubicBezTo>
                      <a:pt x="565263" y="1907454"/>
                      <a:pt x="554630" y="1901025"/>
                      <a:pt x="548201" y="1893112"/>
                    </a:cubicBezTo>
                    <a:cubicBezTo>
                      <a:pt x="541772" y="1885200"/>
                      <a:pt x="538558" y="1876298"/>
                      <a:pt x="538558" y="1866407"/>
                    </a:cubicBezTo>
                    <a:lnTo>
                      <a:pt x="538558" y="318980"/>
                    </a:lnTo>
                    <a:lnTo>
                      <a:pt x="57861" y="318980"/>
                    </a:lnTo>
                    <a:cubicBezTo>
                      <a:pt x="47970" y="318980"/>
                      <a:pt x="39563" y="316013"/>
                      <a:pt x="32640" y="310079"/>
                    </a:cubicBezTo>
                    <a:cubicBezTo>
                      <a:pt x="25716" y="304144"/>
                      <a:pt x="19781" y="294995"/>
                      <a:pt x="14836" y="282631"/>
                    </a:cubicBezTo>
                    <a:cubicBezTo>
                      <a:pt x="9891" y="270268"/>
                      <a:pt x="6181" y="253948"/>
                      <a:pt x="3709" y="233672"/>
                    </a:cubicBezTo>
                    <a:cubicBezTo>
                      <a:pt x="1236" y="213395"/>
                      <a:pt x="0" y="188915"/>
                      <a:pt x="0" y="160232"/>
                    </a:cubicBezTo>
                    <a:cubicBezTo>
                      <a:pt x="0" y="130559"/>
                      <a:pt x="1236" y="105338"/>
                      <a:pt x="3709" y="84567"/>
                    </a:cubicBezTo>
                    <a:cubicBezTo>
                      <a:pt x="6181" y="63796"/>
                      <a:pt x="9891" y="47229"/>
                      <a:pt x="14836" y="34865"/>
                    </a:cubicBezTo>
                    <a:cubicBezTo>
                      <a:pt x="19781" y="22501"/>
                      <a:pt x="25716" y="13600"/>
                      <a:pt x="32640" y="8160"/>
                    </a:cubicBezTo>
                    <a:cubicBezTo>
                      <a:pt x="39563" y="2720"/>
                      <a:pt x="47970" y="0"/>
                      <a:pt x="57861" y="0"/>
                    </a:cubicBezTo>
                    <a:close/>
                  </a:path>
                </a:pathLst>
              </a:custGeom>
              <a:solidFill>
                <a:sysClr val="window" lastClr="FFFFFF"/>
              </a:solidFill>
              <a:ln w="12700" cap="flat" cmpd="sng" algn="ctr">
                <a:noFill/>
                <a:prstDash val="solid"/>
                <a:miter lim="800000"/>
              </a:ln>
              <a:effectLst/>
            </p:spPr>
            <p:txBody>
              <a:bodyPr wrap="square" rtlCol="0" anchor="ctr">
                <a:noAutofit/>
              </a:bodyP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a:ln>
                    <a:noFill/>
                  </a:ln>
                  <a:solidFill>
                    <a:prstClr val="white"/>
                  </a:solidFill>
                  <a:effectLst/>
                  <a:uLnTx/>
                  <a:uFillTx/>
                  <a:latin typeface="Calibri" panose="020F0502020204030204"/>
                  <a:ea typeface="+mn-ea"/>
                  <a:cs typeface="+mn-cs"/>
                </a:endParaRPr>
              </a:p>
            </p:txBody>
          </p:sp>
          <p:sp>
            <p:nvSpPr>
              <p:cNvPr id="34" name="TextBox 33"/>
              <p:cNvSpPr txBox="1"/>
              <p:nvPr/>
            </p:nvSpPr>
            <p:spPr>
              <a:xfrm>
                <a:off x="2198867" y="802692"/>
                <a:ext cx="2209529" cy="2397284"/>
              </a:xfrm>
              <a:custGeom>
                <a:avLst/>
                <a:gdLst>
                  <a:gd name="connsiteX0" fmla="*/ 0 w 2209529"/>
                  <a:gd name="connsiteY0" fmla="*/ 293050 h 2397284"/>
                  <a:gd name="connsiteX1" fmla="*/ 22306 w 2209529"/>
                  <a:gd name="connsiteY1" fmla="*/ 300922 h 2397284"/>
                  <a:gd name="connsiteX2" fmla="*/ 503003 w 2209529"/>
                  <a:gd name="connsiteY2" fmla="*/ 300922 h 2397284"/>
                  <a:gd name="connsiteX3" fmla="*/ 503003 w 2209529"/>
                  <a:gd name="connsiteY3" fmla="*/ 729388 h 2397284"/>
                  <a:gd name="connsiteX4" fmla="*/ 1406731 w 2209529"/>
                  <a:gd name="connsiteY4" fmla="*/ 0 h 2397284"/>
                  <a:gd name="connsiteX5" fmla="*/ 2209529 w 2209529"/>
                  <a:gd name="connsiteY5" fmla="*/ 696401 h 2397284"/>
                  <a:gd name="connsiteX6" fmla="*/ 2209529 w 2209529"/>
                  <a:gd name="connsiteY6" fmla="*/ 2397284 h 2397284"/>
                  <a:gd name="connsiteX7" fmla="*/ 1115822 w 2209529"/>
                  <a:gd name="connsiteY7" fmla="*/ 2397284 h 2397284"/>
                  <a:gd name="connsiteX8" fmla="*/ 516470 w 2209529"/>
                  <a:gd name="connsiteY8" fmla="*/ 1877366 h 2397284"/>
                  <a:gd name="connsiteX9" fmla="*/ 544544 w 2209529"/>
                  <a:gd name="connsiteY9" fmla="*/ 1894342 h 2397284"/>
                  <a:gd name="connsiteX10" fmla="*/ 604631 w 2209529"/>
                  <a:gd name="connsiteY10" fmla="*/ 1906211 h 2397284"/>
                  <a:gd name="connsiteX11" fmla="*/ 698842 w 2209529"/>
                  <a:gd name="connsiteY11" fmla="*/ 1910662 h 2397284"/>
                  <a:gd name="connsiteX12" fmla="*/ 793052 w 2209529"/>
                  <a:gd name="connsiteY12" fmla="*/ 1906211 h 2397284"/>
                  <a:gd name="connsiteX13" fmla="*/ 853139 w 2209529"/>
                  <a:gd name="connsiteY13" fmla="*/ 1894342 h 2397284"/>
                  <a:gd name="connsiteX14" fmla="*/ 885037 w 2209529"/>
                  <a:gd name="connsiteY14" fmla="*/ 1875054 h 2397284"/>
                  <a:gd name="connsiteX15" fmla="*/ 894681 w 2209529"/>
                  <a:gd name="connsiteY15" fmla="*/ 1848349 h 2397284"/>
                  <a:gd name="connsiteX16" fmla="*/ 894681 w 2209529"/>
                  <a:gd name="connsiteY16" fmla="*/ 300922 h 2397284"/>
                  <a:gd name="connsiteX17" fmla="*/ 1375377 w 2209529"/>
                  <a:gd name="connsiteY17" fmla="*/ 300922 h 2397284"/>
                  <a:gd name="connsiteX18" fmla="*/ 1399857 w 2209529"/>
                  <a:gd name="connsiteY18" fmla="*/ 292021 h 2397284"/>
                  <a:gd name="connsiteX19" fmla="*/ 1418402 w 2209529"/>
                  <a:gd name="connsiteY19" fmla="*/ 264573 h 2397284"/>
                  <a:gd name="connsiteX20" fmla="*/ 1429530 w 2209529"/>
                  <a:gd name="connsiteY20" fmla="*/ 215614 h 2397284"/>
                  <a:gd name="connsiteX21" fmla="*/ 1433239 w 2209529"/>
                  <a:gd name="connsiteY21" fmla="*/ 142174 h 2397284"/>
                  <a:gd name="connsiteX22" fmla="*/ 1429530 w 2209529"/>
                  <a:gd name="connsiteY22" fmla="*/ 66509 h 2397284"/>
                  <a:gd name="connsiteX23" fmla="*/ 1418402 w 2209529"/>
                  <a:gd name="connsiteY23" fmla="*/ 16807 h 239728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Lst>
                <a:rect l="l" t="t" r="r" b="b"/>
                <a:pathLst>
                  <a:path w="2209529" h="2397284">
                    <a:moveTo>
                      <a:pt x="0" y="293050"/>
                    </a:moveTo>
                    <a:lnTo>
                      <a:pt x="22306" y="300922"/>
                    </a:lnTo>
                    <a:lnTo>
                      <a:pt x="503003" y="300922"/>
                    </a:lnTo>
                    <a:lnTo>
                      <a:pt x="503003" y="729388"/>
                    </a:lnTo>
                    <a:close/>
                    <a:moveTo>
                      <a:pt x="1406731" y="0"/>
                    </a:moveTo>
                    <a:lnTo>
                      <a:pt x="2209529" y="696401"/>
                    </a:lnTo>
                    <a:lnTo>
                      <a:pt x="2209529" y="2397284"/>
                    </a:lnTo>
                    <a:lnTo>
                      <a:pt x="1115822" y="2397284"/>
                    </a:lnTo>
                    <a:lnTo>
                      <a:pt x="516470" y="1877366"/>
                    </a:lnTo>
                    <a:lnTo>
                      <a:pt x="544544" y="1894342"/>
                    </a:lnTo>
                    <a:cubicBezTo>
                      <a:pt x="559380" y="1899287"/>
                      <a:pt x="579409" y="1903243"/>
                      <a:pt x="604631" y="1906211"/>
                    </a:cubicBezTo>
                    <a:cubicBezTo>
                      <a:pt x="629853" y="1909178"/>
                      <a:pt x="661256" y="1910662"/>
                      <a:pt x="698842" y="1910662"/>
                    </a:cubicBezTo>
                    <a:cubicBezTo>
                      <a:pt x="736427" y="1910662"/>
                      <a:pt x="767831" y="1909178"/>
                      <a:pt x="793052" y="1906211"/>
                    </a:cubicBezTo>
                    <a:cubicBezTo>
                      <a:pt x="818274" y="1903243"/>
                      <a:pt x="838303" y="1899287"/>
                      <a:pt x="853139" y="1894342"/>
                    </a:cubicBezTo>
                    <a:cubicBezTo>
                      <a:pt x="867976" y="1889396"/>
                      <a:pt x="878608" y="1882967"/>
                      <a:pt x="885037" y="1875054"/>
                    </a:cubicBezTo>
                    <a:cubicBezTo>
                      <a:pt x="891466" y="1867142"/>
                      <a:pt x="894681" y="1858240"/>
                      <a:pt x="894681" y="1848349"/>
                    </a:cubicBezTo>
                    <a:lnTo>
                      <a:pt x="894681" y="300922"/>
                    </a:lnTo>
                    <a:lnTo>
                      <a:pt x="1375377" y="300922"/>
                    </a:lnTo>
                    <a:cubicBezTo>
                      <a:pt x="1384279" y="300922"/>
                      <a:pt x="1392439" y="297955"/>
                      <a:pt x="1399857" y="292021"/>
                    </a:cubicBezTo>
                    <a:cubicBezTo>
                      <a:pt x="1407275" y="286086"/>
                      <a:pt x="1413457" y="276937"/>
                      <a:pt x="1418402" y="264573"/>
                    </a:cubicBezTo>
                    <a:cubicBezTo>
                      <a:pt x="1423348" y="252210"/>
                      <a:pt x="1427057" y="235890"/>
                      <a:pt x="1429530" y="215614"/>
                    </a:cubicBezTo>
                    <a:cubicBezTo>
                      <a:pt x="1432003" y="195337"/>
                      <a:pt x="1433239" y="170857"/>
                      <a:pt x="1433239" y="142174"/>
                    </a:cubicBezTo>
                    <a:cubicBezTo>
                      <a:pt x="1433239" y="112501"/>
                      <a:pt x="1432003" y="87280"/>
                      <a:pt x="1429530" y="66509"/>
                    </a:cubicBezTo>
                    <a:cubicBezTo>
                      <a:pt x="1427057" y="45738"/>
                      <a:pt x="1423348" y="29171"/>
                      <a:pt x="1418402" y="16807"/>
                    </a:cubicBezTo>
                    <a:close/>
                  </a:path>
                </a:pathLst>
              </a:custGeom>
              <a:solidFill>
                <a:srgbClr val="000000">
                  <a:alpha val="20000"/>
                </a:srgbClr>
              </a:solidFill>
              <a:ln w="12700" cap="flat" cmpd="sng" algn="ctr">
                <a:noFill/>
                <a:prstDash val="solid"/>
                <a:miter lim="800000"/>
              </a:ln>
              <a:effectLst/>
            </p:spPr>
            <p:txBody>
              <a:bodyPr wrap="square" rtlCol="0" anchor="ctr">
                <a:noAutofit/>
              </a:bodyPr>
              <a:lstStyle>
                <a:defPPr>
                  <a:defRPr lang="en-US"/>
                </a:defPPr>
                <a:lvl1pPr algn="ctr">
                  <a:defRPr>
                    <a:solidFill>
                      <a:schemeClr val="lt1"/>
                    </a:solidFill>
                  </a:defRPr>
                </a:lvl1pPr>
                <a:lvl2pPr>
                  <a:defRPr>
                    <a:solidFill>
                      <a:schemeClr val="lt1"/>
                    </a:solidFill>
                  </a:defRPr>
                </a:lvl2pPr>
                <a:lvl3pPr>
                  <a:defRPr>
                    <a:solidFill>
                      <a:schemeClr val="lt1"/>
                    </a:solidFill>
                  </a:defRPr>
                </a:lvl3pPr>
                <a:lvl4pPr>
                  <a:defRPr>
                    <a:solidFill>
                      <a:schemeClr val="lt1"/>
                    </a:solidFill>
                  </a:defRPr>
                </a:lvl4pPr>
                <a:lvl5pPr>
                  <a:defRPr>
                    <a:solidFill>
                      <a:schemeClr val="lt1"/>
                    </a:solidFill>
                  </a:defRPr>
                </a:lvl5pPr>
                <a:lvl6pPr>
                  <a:defRPr>
                    <a:solidFill>
                      <a:schemeClr val="lt1"/>
                    </a:solidFill>
                  </a:defRPr>
                </a:lvl6pPr>
                <a:lvl7pPr>
                  <a:defRPr>
                    <a:solidFill>
                      <a:schemeClr val="lt1"/>
                    </a:solidFill>
                  </a:defRPr>
                </a:lvl7pPr>
                <a:lvl8pPr>
                  <a:defRPr>
                    <a:solidFill>
                      <a:schemeClr val="lt1"/>
                    </a:solidFill>
                  </a:defRPr>
                </a:lvl8pPr>
                <a:lvl9pPr>
                  <a:defRPr>
                    <a:solidFill>
                      <a:schemeClr val="lt1"/>
                    </a:solidFill>
                  </a:defRPr>
                </a:lvl9pP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dirty="0">
                  <a:ln>
                    <a:noFill/>
                  </a:ln>
                  <a:solidFill>
                    <a:prstClr val="white"/>
                  </a:solidFill>
                  <a:effectLst/>
                  <a:uLnTx/>
                  <a:uFillTx/>
                  <a:latin typeface="Calibri" panose="020F0502020204030204"/>
                  <a:ea typeface="+mn-ea"/>
                  <a:cs typeface="+mn-cs"/>
                </a:endParaRPr>
              </a:p>
            </p:txBody>
          </p:sp>
        </p:grpSp>
        <p:grpSp>
          <p:nvGrpSpPr>
            <p:cNvPr id="26" name="Group 25"/>
            <p:cNvGrpSpPr>
              <a:grpSpLocks noChangeAspect="1"/>
            </p:cNvGrpSpPr>
            <p:nvPr/>
          </p:nvGrpSpPr>
          <p:grpSpPr>
            <a:xfrm>
              <a:off x="6408025" y="2137172"/>
              <a:ext cx="1291827" cy="1291827"/>
              <a:chOff x="1382807" y="174388"/>
              <a:chExt cx="3025589" cy="3025588"/>
            </a:xfrm>
          </p:grpSpPr>
          <p:sp>
            <p:nvSpPr>
              <p:cNvPr id="29" name="Rectangle 28"/>
              <p:cNvSpPr/>
              <p:nvPr/>
            </p:nvSpPr>
            <p:spPr>
              <a:xfrm>
                <a:off x="1382807" y="174388"/>
                <a:ext cx="3025588" cy="3025588"/>
              </a:xfrm>
              <a:prstGeom prst="rect">
                <a:avLst/>
              </a:prstGeom>
              <a:solidFill>
                <a:schemeClr val="accent4"/>
              </a:solidFill>
              <a:ln w="12700" cap="flat" cmpd="sng" algn="ctr">
                <a:noFill/>
                <a:prstDash val="solid"/>
                <a:miter lim="800000"/>
              </a:ln>
              <a:effectLst/>
            </p:spPr>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a:ln>
                    <a:noFill/>
                  </a:ln>
                  <a:solidFill>
                    <a:prstClr val="white"/>
                  </a:solidFill>
                  <a:effectLst/>
                  <a:uLnTx/>
                  <a:uFillTx/>
                  <a:latin typeface="Calibri" panose="020F0502020204030204"/>
                  <a:ea typeface="+mn-ea"/>
                  <a:cs typeface="+mn-cs"/>
                </a:endParaRPr>
              </a:p>
            </p:txBody>
          </p:sp>
          <p:sp>
            <p:nvSpPr>
              <p:cNvPr id="30" name="TextBox 29"/>
              <p:cNvSpPr txBox="1"/>
              <p:nvPr/>
            </p:nvSpPr>
            <p:spPr>
              <a:xfrm>
                <a:off x="2540121" y="810818"/>
                <a:ext cx="1868275" cy="2389158"/>
              </a:xfrm>
              <a:custGeom>
                <a:avLst/>
                <a:gdLst>
                  <a:gd name="connsiteX0" fmla="*/ 0 w 1868275"/>
                  <a:gd name="connsiteY0" fmla="*/ 1718 h 2389158"/>
                  <a:gd name="connsiteX1" fmla="*/ 506810 w 1868275"/>
                  <a:gd name="connsiteY1" fmla="*/ 441359 h 2389158"/>
                  <a:gd name="connsiteX2" fmla="*/ 476232 w 1868275"/>
                  <a:gd name="connsiteY2" fmla="*/ 509406 h 2389158"/>
                  <a:gd name="connsiteX3" fmla="*/ 418370 w 1868275"/>
                  <a:gd name="connsiteY3" fmla="*/ 653319 h 2389158"/>
                  <a:gd name="connsiteX4" fmla="*/ 360509 w 1868275"/>
                  <a:gd name="connsiteY4" fmla="*/ 809100 h 2389158"/>
                  <a:gd name="connsiteX5" fmla="*/ 357541 w 1868275"/>
                  <a:gd name="connsiteY5" fmla="*/ 809100 h 2389158"/>
                  <a:gd name="connsiteX6" fmla="*/ 295971 w 1868275"/>
                  <a:gd name="connsiteY6" fmla="*/ 650351 h 2389158"/>
                  <a:gd name="connsiteX7" fmla="*/ 234400 w 1868275"/>
                  <a:gd name="connsiteY7" fmla="*/ 506439 h 2389158"/>
                  <a:gd name="connsiteX8" fmla="*/ 20757 w 1868275"/>
                  <a:gd name="connsiteY8" fmla="*/ 34645 h 2389158"/>
                  <a:gd name="connsiteX9" fmla="*/ 1103694 w 1868275"/>
                  <a:gd name="connsiteY9" fmla="*/ 0 h 2389158"/>
                  <a:gd name="connsiteX10" fmla="*/ 1868275 w 1868275"/>
                  <a:gd name="connsiteY10" fmla="*/ 663249 h 2389158"/>
                  <a:gd name="connsiteX11" fmla="*/ 1868275 w 1868275"/>
                  <a:gd name="connsiteY11" fmla="*/ 2389158 h 2389158"/>
                  <a:gd name="connsiteX12" fmla="*/ 768108 w 1868275"/>
                  <a:gd name="connsiteY12" fmla="*/ 2389158 h 2389158"/>
                  <a:gd name="connsiteX13" fmla="*/ 176188 w 1868275"/>
                  <a:gd name="connsiteY13" fmla="*/ 1875688 h 2389158"/>
                  <a:gd name="connsiteX14" fmla="*/ 193600 w 1868275"/>
                  <a:gd name="connsiteY14" fmla="*/ 1886216 h 2389158"/>
                  <a:gd name="connsiteX15" fmla="*/ 253687 w 1868275"/>
                  <a:gd name="connsiteY15" fmla="*/ 1898085 h 2389158"/>
                  <a:gd name="connsiteX16" fmla="*/ 348639 w 1868275"/>
                  <a:gd name="connsiteY16" fmla="*/ 1902536 h 2389158"/>
                  <a:gd name="connsiteX17" fmla="*/ 442850 w 1868275"/>
                  <a:gd name="connsiteY17" fmla="*/ 1898085 h 2389158"/>
                  <a:gd name="connsiteX18" fmla="*/ 502937 w 1868275"/>
                  <a:gd name="connsiteY18" fmla="*/ 1886216 h 2389158"/>
                  <a:gd name="connsiteX19" fmla="*/ 534835 w 1868275"/>
                  <a:gd name="connsiteY19" fmla="*/ 1866928 h 2389158"/>
                  <a:gd name="connsiteX20" fmla="*/ 544479 w 1868275"/>
                  <a:gd name="connsiteY20" fmla="*/ 1840223 h 2389158"/>
                  <a:gd name="connsiteX21" fmla="*/ 544479 w 1868275"/>
                  <a:gd name="connsiteY21" fmla="*/ 1165171 h 2389158"/>
                  <a:gd name="connsiteX22" fmla="*/ 1069684 w 1868275"/>
                  <a:gd name="connsiteY22" fmla="*/ 119212 h 2389158"/>
                  <a:gd name="connsiteX23" fmla="*/ 1105291 w 1868275"/>
                  <a:gd name="connsiteY23" fmla="*/ 34645 h 2389158"/>
                  <a:gd name="connsiteX24" fmla="*/ 1107702 w 1868275"/>
                  <a:gd name="connsiteY24" fmla="*/ 7383 h 238915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Lst>
                <a:rect l="l" t="t" r="r" b="b"/>
                <a:pathLst>
                  <a:path w="1868275" h="2389158">
                    <a:moveTo>
                      <a:pt x="0" y="1718"/>
                    </a:moveTo>
                    <a:lnTo>
                      <a:pt x="506810" y="441359"/>
                    </a:lnTo>
                    <a:lnTo>
                      <a:pt x="476232" y="509406"/>
                    </a:lnTo>
                    <a:cubicBezTo>
                      <a:pt x="457439" y="554904"/>
                      <a:pt x="438152" y="602875"/>
                      <a:pt x="418370" y="653319"/>
                    </a:cubicBezTo>
                    <a:cubicBezTo>
                      <a:pt x="398588" y="703762"/>
                      <a:pt x="379301" y="755689"/>
                      <a:pt x="360509" y="809100"/>
                    </a:cubicBezTo>
                    <a:lnTo>
                      <a:pt x="357541" y="809100"/>
                    </a:lnTo>
                    <a:cubicBezTo>
                      <a:pt x="336770" y="753711"/>
                      <a:pt x="316247" y="700795"/>
                      <a:pt x="295971" y="650351"/>
                    </a:cubicBezTo>
                    <a:cubicBezTo>
                      <a:pt x="275694" y="599908"/>
                      <a:pt x="255171" y="551937"/>
                      <a:pt x="234400" y="506439"/>
                    </a:cubicBezTo>
                    <a:lnTo>
                      <a:pt x="20757" y="34645"/>
                    </a:lnTo>
                    <a:close/>
                    <a:moveTo>
                      <a:pt x="1103694" y="0"/>
                    </a:moveTo>
                    <a:lnTo>
                      <a:pt x="1868275" y="663249"/>
                    </a:lnTo>
                    <a:lnTo>
                      <a:pt x="1868275" y="2389158"/>
                    </a:lnTo>
                    <a:lnTo>
                      <a:pt x="768108" y="2389158"/>
                    </a:lnTo>
                    <a:lnTo>
                      <a:pt x="176188" y="1875688"/>
                    </a:lnTo>
                    <a:lnTo>
                      <a:pt x="193600" y="1886216"/>
                    </a:lnTo>
                    <a:cubicBezTo>
                      <a:pt x="208931" y="1891161"/>
                      <a:pt x="228960" y="1895117"/>
                      <a:pt x="253687" y="1898085"/>
                    </a:cubicBezTo>
                    <a:cubicBezTo>
                      <a:pt x="278414" y="1901052"/>
                      <a:pt x="310065" y="1902536"/>
                      <a:pt x="348639" y="1902536"/>
                    </a:cubicBezTo>
                    <a:cubicBezTo>
                      <a:pt x="386225" y="1902536"/>
                      <a:pt x="417628" y="1901052"/>
                      <a:pt x="442850" y="1898085"/>
                    </a:cubicBezTo>
                    <a:cubicBezTo>
                      <a:pt x="468072" y="1895117"/>
                      <a:pt x="488101" y="1891161"/>
                      <a:pt x="502937" y="1886216"/>
                    </a:cubicBezTo>
                    <a:cubicBezTo>
                      <a:pt x="517773" y="1881270"/>
                      <a:pt x="528406" y="1874841"/>
                      <a:pt x="534835" y="1866928"/>
                    </a:cubicBezTo>
                    <a:cubicBezTo>
                      <a:pt x="541264" y="1859016"/>
                      <a:pt x="544479" y="1850114"/>
                      <a:pt x="544479" y="1840223"/>
                    </a:cubicBezTo>
                    <a:lnTo>
                      <a:pt x="544479" y="1165171"/>
                    </a:lnTo>
                    <a:lnTo>
                      <a:pt x="1069684" y="119212"/>
                    </a:lnTo>
                    <a:cubicBezTo>
                      <a:pt x="1087488" y="83604"/>
                      <a:pt x="1099357" y="55416"/>
                      <a:pt x="1105291" y="34645"/>
                    </a:cubicBezTo>
                    <a:cubicBezTo>
                      <a:pt x="1108259" y="24260"/>
                      <a:pt x="1109062" y="15172"/>
                      <a:pt x="1107702" y="7383"/>
                    </a:cubicBezTo>
                    <a:close/>
                  </a:path>
                </a:pathLst>
              </a:custGeom>
              <a:solidFill>
                <a:srgbClr val="000000">
                  <a:alpha val="20000"/>
                </a:srgbClr>
              </a:solidFill>
              <a:ln w="12700" cap="flat" cmpd="sng" algn="ctr">
                <a:noFill/>
                <a:prstDash val="solid"/>
                <a:miter lim="800000"/>
              </a:ln>
              <a:effectLst/>
            </p:spPr>
            <p:txBody>
              <a:bodyPr wrap="square" rtlCol="0" anchor="ctr">
                <a:noAutofit/>
              </a:bodyPr>
              <a:lstStyle>
                <a:defPPr>
                  <a:defRPr lang="en-US"/>
                </a:defPPr>
                <a:lvl1pPr algn="ctr">
                  <a:defRPr>
                    <a:solidFill>
                      <a:schemeClr val="lt1"/>
                    </a:solidFill>
                  </a:defRPr>
                </a:lvl1pPr>
                <a:lvl2pPr>
                  <a:defRPr>
                    <a:solidFill>
                      <a:schemeClr val="lt1"/>
                    </a:solidFill>
                  </a:defRPr>
                </a:lvl2pPr>
                <a:lvl3pPr>
                  <a:defRPr>
                    <a:solidFill>
                      <a:schemeClr val="lt1"/>
                    </a:solidFill>
                  </a:defRPr>
                </a:lvl3pPr>
                <a:lvl4pPr>
                  <a:defRPr>
                    <a:solidFill>
                      <a:schemeClr val="lt1"/>
                    </a:solidFill>
                  </a:defRPr>
                </a:lvl4pPr>
                <a:lvl5pPr>
                  <a:defRPr>
                    <a:solidFill>
                      <a:schemeClr val="lt1"/>
                    </a:solidFill>
                  </a:defRPr>
                </a:lvl5pPr>
                <a:lvl6pPr>
                  <a:defRPr>
                    <a:solidFill>
                      <a:schemeClr val="lt1"/>
                    </a:solidFill>
                  </a:defRPr>
                </a:lvl6pPr>
                <a:lvl7pPr>
                  <a:defRPr>
                    <a:solidFill>
                      <a:schemeClr val="lt1"/>
                    </a:solidFill>
                  </a:defRPr>
                </a:lvl7pPr>
                <a:lvl8pPr>
                  <a:defRPr>
                    <a:solidFill>
                      <a:schemeClr val="lt1"/>
                    </a:solidFill>
                  </a:defRPr>
                </a:lvl8pPr>
                <a:lvl9pPr>
                  <a:defRPr>
                    <a:solidFill>
                      <a:schemeClr val="lt1"/>
                    </a:solidFill>
                  </a:defRPr>
                </a:lvl9pP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dirty="0">
                  <a:ln>
                    <a:noFill/>
                  </a:ln>
                  <a:solidFill>
                    <a:prstClr val="white"/>
                  </a:solidFill>
                  <a:effectLst/>
                  <a:uLnTx/>
                  <a:uFillTx/>
                  <a:latin typeface="Calibri" panose="020F0502020204030204"/>
                  <a:ea typeface="+mn-ea"/>
                  <a:cs typeface="+mn-cs"/>
                </a:endParaRPr>
              </a:p>
            </p:txBody>
          </p:sp>
          <p:sp>
            <p:nvSpPr>
              <p:cNvPr id="31" name="Freeform 13"/>
              <p:cNvSpPr/>
              <p:nvPr/>
            </p:nvSpPr>
            <p:spPr>
              <a:xfrm>
                <a:off x="2128726" y="775732"/>
                <a:ext cx="1519738" cy="1937622"/>
              </a:xfrm>
              <a:custGeom>
                <a:avLst/>
                <a:gdLst/>
                <a:ahLst/>
                <a:cxnLst/>
                <a:rect l="l" t="t" r="r" b="b"/>
                <a:pathLst>
                  <a:path w="1519738" h="1937622">
                    <a:moveTo>
                      <a:pt x="202189" y="0"/>
                    </a:moveTo>
                    <a:cubicBezTo>
                      <a:pt x="247688" y="0"/>
                      <a:pt x="284036" y="989"/>
                      <a:pt x="311236" y="2967"/>
                    </a:cubicBezTo>
                    <a:cubicBezTo>
                      <a:pt x="338436" y="4946"/>
                      <a:pt x="359949" y="8655"/>
                      <a:pt x="375774" y="14095"/>
                    </a:cubicBezTo>
                    <a:cubicBezTo>
                      <a:pt x="391600" y="19534"/>
                      <a:pt x="403221" y="26705"/>
                      <a:pt x="410640" y="35607"/>
                    </a:cubicBezTo>
                    <a:cubicBezTo>
                      <a:pt x="418058" y="44509"/>
                      <a:pt x="425229" y="55883"/>
                      <a:pt x="432152" y="69731"/>
                    </a:cubicBezTo>
                    <a:lnTo>
                      <a:pt x="645795" y="541525"/>
                    </a:lnTo>
                    <a:cubicBezTo>
                      <a:pt x="666566" y="587023"/>
                      <a:pt x="687089" y="634994"/>
                      <a:pt x="707366" y="685437"/>
                    </a:cubicBezTo>
                    <a:cubicBezTo>
                      <a:pt x="727642" y="735881"/>
                      <a:pt x="748165" y="788797"/>
                      <a:pt x="768936" y="844186"/>
                    </a:cubicBezTo>
                    <a:lnTo>
                      <a:pt x="771904" y="844186"/>
                    </a:lnTo>
                    <a:cubicBezTo>
                      <a:pt x="790696" y="790775"/>
                      <a:pt x="809983" y="738848"/>
                      <a:pt x="829765" y="688405"/>
                    </a:cubicBezTo>
                    <a:cubicBezTo>
                      <a:pt x="849547" y="637961"/>
                      <a:pt x="868834" y="589990"/>
                      <a:pt x="887627" y="544492"/>
                    </a:cubicBezTo>
                    <a:lnTo>
                      <a:pt x="1098302" y="75665"/>
                    </a:lnTo>
                    <a:cubicBezTo>
                      <a:pt x="1103248" y="59840"/>
                      <a:pt x="1109430" y="47229"/>
                      <a:pt x="1116848" y="37833"/>
                    </a:cubicBezTo>
                    <a:cubicBezTo>
                      <a:pt x="1124266" y="28436"/>
                      <a:pt x="1135393" y="20771"/>
                      <a:pt x="1150229" y="14836"/>
                    </a:cubicBezTo>
                    <a:cubicBezTo>
                      <a:pt x="1165066" y="8902"/>
                      <a:pt x="1185342" y="4946"/>
                      <a:pt x="1211058" y="2967"/>
                    </a:cubicBezTo>
                    <a:cubicBezTo>
                      <a:pt x="1236774" y="989"/>
                      <a:pt x="1270898" y="0"/>
                      <a:pt x="1313429" y="0"/>
                    </a:cubicBezTo>
                    <a:cubicBezTo>
                      <a:pt x="1369807" y="0"/>
                      <a:pt x="1413574" y="1236"/>
                      <a:pt x="1444730" y="3709"/>
                    </a:cubicBezTo>
                    <a:cubicBezTo>
                      <a:pt x="1475886" y="6182"/>
                      <a:pt x="1497152" y="12611"/>
                      <a:pt x="1508526" y="22996"/>
                    </a:cubicBezTo>
                    <a:cubicBezTo>
                      <a:pt x="1519901" y="33382"/>
                      <a:pt x="1522621" y="48960"/>
                      <a:pt x="1516686" y="69731"/>
                    </a:cubicBezTo>
                    <a:cubicBezTo>
                      <a:pt x="1510752" y="90502"/>
                      <a:pt x="1498883" y="118690"/>
                      <a:pt x="1481079" y="154298"/>
                    </a:cubicBezTo>
                    <a:lnTo>
                      <a:pt x="955874" y="1200257"/>
                    </a:lnTo>
                    <a:lnTo>
                      <a:pt x="955874" y="1875309"/>
                    </a:lnTo>
                    <a:cubicBezTo>
                      <a:pt x="955874" y="1885200"/>
                      <a:pt x="952659" y="1894102"/>
                      <a:pt x="946230" y="1902014"/>
                    </a:cubicBezTo>
                    <a:cubicBezTo>
                      <a:pt x="939801" y="1909927"/>
                      <a:pt x="929168" y="1916356"/>
                      <a:pt x="914332" y="1921302"/>
                    </a:cubicBezTo>
                    <a:cubicBezTo>
                      <a:pt x="899496" y="1926247"/>
                      <a:pt x="879467" y="1930203"/>
                      <a:pt x="854245" y="1933171"/>
                    </a:cubicBezTo>
                    <a:cubicBezTo>
                      <a:pt x="829023" y="1936138"/>
                      <a:pt x="797620" y="1937622"/>
                      <a:pt x="760034" y="1937622"/>
                    </a:cubicBezTo>
                    <a:cubicBezTo>
                      <a:pt x="721460" y="1937622"/>
                      <a:pt x="689809" y="1936138"/>
                      <a:pt x="665082" y="1933171"/>
                    </a:cubicBezTo>
                    <a:cubicBezTo>
                      <a:pt x="640355" y="1930203"/>
                      <a:pt x="620326" y="1926247"/>
                      <a:pt x="604995" y="1921302"/>
                    </a:cubicBezTo>
                    <a:cubicBezTo>
                      <a:pt x="589664" y="1916356"/>
                      <a:pt x="579032" y="1909927"/>
                      <a:pt x="573097" y="1902014"/>
                    </a:cubicBezTo>
                    <a:cubicBezTo>
                      <a:pt x="567163" y="1894102"/>
                      <a:pt x="564195" y="1885200"/>
                      <a:pt x="564195" y="1875309"/>
                    </a:cubicBezTo>
                    <a:lnTo>
                      <a:pt x="564195" y="1200257"/>
                    </a:lnTo>
                    <a:lnTo>
                      <a:pt x="38990" y="154298"/>
                    </a:lnTo>
                    <a:cubicBezTo>
                      <a:pt x="20198" y="117701"/>
                      <a:pt x="8081" y="89265"/>
                      <a:pt x="2641" y="68989"/>
                    </a:cubicBezTo>
                    <a:cubicBezTo>
                      <a:pt x="-2799" y="48713"/>
                      <a:pt x="168" y="33382"/>
                      <a:pt x="11543" y="22996"/>
                    </a:cubicBezTo>
                    <a:cubicBezTo>
                      <a:pt x="22917" y="12611"/>
                      <a:pt x="43936" y="6182"/>
                      <a:pt x="74597" y="3709"/>
                    </a:cubicBezTo>
                    <a:cubicBezTo>
                      <a:pt x="105259" y="1236"/>
                      <a:pt x="147790" y="0"/>
                      <a:pt x="202189" y="0"/>
                    </a:cubicBezTo>
                    <a:close/>
                  </a:path>
                </a:pathLst>
              </a:custGeom>
              <a:solidFill>
                <a:sysClr val="window" lastClr="FFFFFF"/>
              </a:solidFill>
              <a:ln w="12700" cap="flat" cmpd="sng" algn="ctr">
                <a:noFill/>
                <a:prstDash val="solid"/>
                <a:miter lim="800000"/>
              </a:ln>
              <a:effectLst/>
            </p:spPr>
            <p:txBody>
              <a:bodyPr wrap="square" rtlCol="0" anchor="ctr">
                <a:noAutofit/>
              </a:bodyP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a:ln>
                    <a:noFill/>
                  </a:ln>
                  <a:solidFill>
                    <a:prstClr val="white"/>
                  </a:solidFill>
                  <a:effectLst/>
                  <a:uLnTx/>
                  <a:uFillTx/>
                  <a:latin typeface="Calibri" panose="020F0502020204030204"/>
                  <a:ea typeface="+mn-ea"/>
                  <a:cs typeface="+mn-cs"/>
                </a:endParaRPr>
              </a:p>
            </p:txBody>
          </p:sp>
        </p:grpSp>
        <p:sp>
          <p:nvSpPr>
            <p:cNvPr id="27" name="Freeform: Shape 26"/>
            <p:cNvSpPr/>
            <p:nvPr/>
          </p:nvSpPr>
          <p:spPr>
            <a:xfrm>
              <a:off x="3550258" y="2738785"/>
              <a:ext cx="2158499" cy="546199"/>
            </a:xfrm>
            <a:custGeom>
              <a:avLst/>
              <a:gdLst>
                <a:gd name="connsiteX0" fmla="*/ 763761 w 2158499"/>
                <a:gd name="connsiteY0" fmla="*/ 84460 h 546199"/>
                <a:gd name="connsiteX1" fmla="*/ 693440 w 2158499"/>
                <a:gd name="connsiteY1" fmla="*/ 319980 h 546199"/>
                <a:gd name="connsiteX2" fmla="*/ 835198 w 2158499"/>
                <a:gd name="connsiteY2" fmla="*/ 319980 h 546199"/>
                <a:gd name="connsiteX3" fmla="*/ 773621 w 2158499"/>
                <a:gd name="connsiteY3" fmla="*/ 120923 h 546199"/>
                <a:gd name="connsiteX4" fmla="*/ 763761 w 2158499"/>
                <a:gd name="connsiteY4" fmla="*/ 84460 h 546199"/>
                <a:gd name="connsiteX5" fmla="*/ 1720944 w 2158499"/>
                <a:gd name="connsiteY5" fmla="*/ 2232 h 546199"/>
                <a:gd name="connsiteX6" fmla="*/ 1836286 w 2158499"/>
                <a:gd name="connsiteY6" fmla="*/ 2232 h 546199"/>
                <a:gd name="connsiteX7" fmla="*/ 1836286 w 2158499"/>
                <a:gd name="connsiteY7" fmla="*/ 251147 h 546199"/>
                <a:gd name="connsiteX8" fmla="*/ 1881679 w 2158499"/>
                <a:gd name="connsiteY8" fmla="*/ 187151 h 546199"/>
                <a:gd name="connsiteX9" fmla="*/ 2029018 w 2158499"/>
                <a:gd name="connsiteY9" fmla="*/ 2232 h 546199"/>
                <a:gd name="connsiteX10" fmla="*/ 2157011 w 2158499"/>
                <a:gd name="connsiteY10" fmla="*/ 2232 h 546199"/>
                <a:gd name="connsiteX11" fmla="*/ 1967255 w 2158499"/>
                <a:gd name="connsiteY11" fmla="*/ 242962 h 546199"/>
                <a:gd name="connsiteX12" fmla="*/ 2158499 w 2158499"/>
                <a:gd name="connsiteY12" fmla="*/ 546199 h 546199"/>
                <a:gd name="connsiteX13" fmla="*/ 2027530 w 2158499"/>
                <a:gd name="connsiteY13" fmla="*/ 546199 h 546199"/>
                <a:gd name="connsiteX14" fmla="*/ 1885027 w 2158499"/>
                <a:gd name="connsiteY14" fmla="*/ 317004 h 546199"/>
                <a:gd name="connsiteX15" fmla="*/ 1836286 w 2158499"/>
                <a:gd name="connsiteY15" fmla="*/ 351978 h 546199"/>
                <a:gd name="connsiteX16" fmla="*/ 1836286 w 2158499"/>
                <a:gd name="connsiteY16" fmla="*/ 546199 h 546199"/>
                <a:gd name="connsiteX17" fmla="*/ 1720944 w 2158499"/>
                <a:gd name="connsiteY17" fmla="*/ 546199 h 546199"/>
                <a:gd name="connsiteX18" fmla="*/ 1103638 w 2158499"/>
                <a:gd name="connsiteY18" fmla="*/ 2232 h 546199"/>
                <a:gd name="connsiteX19" fmla="*/ 1249118 w 2158499"/>
                <a:gd name="connsiteY19" fmla="*/ 2232 h 546199"/>
                <a:gd name="connsiteX20" fmla="*/ 1485382 w 2158499"/>
                <a:gd name="connsiteY20" fmla="*/ 409649 h 546199"/>
                <a:gd name="connsiteX21" fmla="*/ 1487987 w 2158499"/>
                <a:gd name="connsiteY21" fmla="*/ 409649 h 546199"/>
                <a:gd name="connsiteX22" fmla="*/ 1482406 w 2158499"/>
                <a:gd name="connsiteY22" fmla="*/ 259705 h 546199"/>
                <a:gd name="connsiteX23" fmla="*/ 1482406 w 2158499"/>
                <a:gd name="connsiteY23" fmla="*/ 2232 h 546199"/>
                <a:gd name="connsiteX24" fmla="*/ 1586213 w 2158499"/>
                <a:gd name="connsiteY24" fmla="*/ 2232 h 546199"/>
                <a:gd name="connsiteX25" fmla="*/ 1586213 w 2158499"/>
                <a:gd name="connsiteY25" fmla="*/ 546199 h 546199"/>
                <a:gd name="connsiteX26" fmla="*/ 1439618 w 2158499"/>
                <a:gd name="connsiteY26" fmla="*/ 546199 h 546199"/>
                <a:gd name="connsiteX27" fmla="*/ 1202981 w 2158499"/>
                <a:gd name="connsiteY27" fmla="*/ 134689 h 546199"/>
                <a:gd name="connsiteX28" fmla="*/ 1199632 w 2158499"/>
                <a:gd name="connsiteY28" fmla="*/ 134689 h 546199"/>
                <a:gd name="connsiteX29" fmla="*/ 1206702 w 2158499"/>
                <a:gd name="connsiteY29" fmla="*/ 290215 h 546199"/>
                <a:gd name="connsiteX30" fmla="*/ 1206702 w 2158499"/>
                <a:gd name="connsiteY30" fmla="*/ 546199 h 546199"/>
                <a:gd name="connsiteX31" fmla="*/ 1103638 w 2158499"/>
                <a:gd name="connsiteY31" fmla="*/ 546199 h 546199"/>
                <a:gd name="connsiteX32" fmla="*/ 0 w 2158499"/>
                <a:gd name="connsiteY32" fmla="*/ 2232 h 546199"/>
                <a:gd name="connsiteX33" fmla="*/ 115342 w 2158499"/>
                <a:gd name="connsiteY33" fmla="*/ 2232 h 546199"/>
                <a:gd name="connsiteX34" fmla="*/ 115342 w 2158499"/>
                <a:gd name="connsiteY34" fmla="*/ 215429 h 546199"/>
                <a:gd name="connsiteX35" fmla="*/ 330771 w 2158499"/>
                <a:gd name="connsiteY35" fmla="*/ 215429 h 546199"/>
                <a:gd name="connsiteX36" fmla="*/ 330771 w 2158499"/>
                <a:gd name="connsiteY36" fmla="*/ 2232 h 546199"/>
                <a:gd name="connsiteX37" fmla="*/ 445740 w 2158499"/>
                <a:gd name="connsiteY37" fmla="*/ 2232 h 546199"/>
                <a:gd name="connsiteX38" fmla="*/ 445740 w 2158499"/>
                <a:gd name="connsiteY38" fmla="*/ 546199 h 546199"/>
                <a:gd name="connsiteX39" fmla="*/ 330771 w 2158499"/>
                <a:gd name="connsiteY39" fmla="*/ 546199 h 546199"/>
                <a:gd name="connsiteX40" fmla="*/ 330771 w 2158499"/>
                <a:gd name="connsiteY40" fmla="*/ 311423 h 546199"/>
                <a:gd name="connsiteX41" fmla="*/ 115342 w 2158499"/>
                <a:gd name="connsiteY41" fmla="*/ 311423 h 546199"/>
                <a:gd name="connsiteX42" fmla="*/ 115342 w 2158499"/>
                <a:gd name="connsiteY42" fmla="*/ 546199 h 546199"/>
                <a:gd name="connsiteX43" fmla="*/ 0 w 2158499"/>
                <a:gd name="connsiteY43" fmla="*/ 546199 h 546199"/>
                <a:gd name="connsiteX44" fmla="*/ 692696 w 2158499"/>
                <a:gd name="connsiteY44" fmla="*/ 0 h 546199"/>
                <a:gd name="connsiteX45" fmla="*/ 833710 w 2158499"/>
                <a:gd name="connsiteY45" fmla="*/ 0 h 546199"/>
                <a:gd name="connsiteX46" fmla="*/ 1026443 w 2158499"/>
                <a:gd name="connsiteY46" fmla="*/ 546199 h 546199"/>
                <a:gd name="connsiteX47" fmla="*/ 902171 w 2158499"/>
                <a:gd name="connsiteY47" fmla="*/ 546199 h 546199"/>
                <a:gd name="connsiteX48" fmla="*/ 862732 w 2158499"/>
                <a:gd name="connsiteY48" fmla="*/ 416719 h 546199"/>
                <a:gd name="connsiteX49" fmla="*/ 664418 w 2158499"/>
                <a:gd name="connsiteY49" fmla="*/ 416719 h 546199"/>
                <a:gd name="connsiteX50" fmla="*/ 624979 w 2158499"/>
                <a:gd name="connsiteY50" fmla="*/ 546199 h 546199"/>
                <a:gd name="connsiteX51" fmla="*/ 500707 w 2158499"/>
                <a:gd name="connsiteY51" fmla="*/ 546199 h 54619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Lst>
              <a:rect l="l" t="t" r="r" b="b"/>
              <a:pathLst>
                <a:path w="2158499" h="546199">
                  <a:moveTo>
                    <a:pt x="763761" y="84460"/>
                  </a:moveTo>
                  <a:cubicBezTo>
                    <a:pt x="755575" y="116210"/>
                    <a:pt x="732135" y="194717"/>
                    <a:pt x="693440" y="319980"/>
                  </a:cubicBezTo>
                  <a:lnTo>
                    <a:pt x="835198" y="319980"/>
                  </a:lnTo>
                  <a:cubicBezTo>
                    <a:pt x="798736" y="202654"/>
                    <a:pt x="778210" y="136302"/>
                    <a:pt x="773621" y="120923"/>
                  </a:cubicBezTo>
                  <a:cubicBezTo>
                    <a:pt x="769032" y="105544"/>
                    <a:pt x="765745" y="93390"/>
                    <a:pt x="763761" y="84460"/>
                  </a:cubicBezTo>
                  <a:close/>
                  <a:moveTo>
                    <a:pt x="1720944" y="2232"/>
                  </a:moveTo>
                  <a:lnTo>
                    <a:pt x="1836286" y="2232"/>
                  </a:lnTo>
                  <a:lnTo>
                    <a:pt x="1836286" y="251147"/>
                  </a:lnTo>
                  <a:lnTo>
                    <a:pt x="1881679" y="187151"/>
                  </a:lnTo>
                  <a:lnTo>
                    <a:pt x="2029018" y="2232"/>
                  </a:lnTo>
                  <a:lnTo>
                    <a:pt x="2157011" y="2232"/>
                  </a:lnTo>
                  <a:lnTo>
                    <a:pt x="1967255" y="242962"/>
                  </a:lnTo>
                  <a:lnTo>
                    <a:pt x="2158499" y="546199"/>
                  </a:lnTo>
                  <a:lnTo>
                    <a:pt x="2027530" y="546199"/>
                  </a:lnTo>
                  <a:lnTo>
                    <a:pt x="1885027" y="317004"/>
                  </a:lnTo>
                  <a:lnTo>
                    <a:pt x="1836286" y="351978"/>
                  </a:lnTo>
                  <a:lnTo>
                    <a:pt x="1836286" y="546199"/>
                  </a:lnTo>
                  <a:lnTo>
                    <a:pt x="1720944" y="546199"/>
                  </a:lnTo>
                  <a:close/>
                  <a:moveTo>
                    <a:pt x="1103638" y="2232"/>
                  </a:moveTo>
                  <a:lnTo>
                    <a:pt x="1249118" y="2232"/>
                  </a:lnTo>
                  <a:lnTo>
                    <a:pt x="1485382" y="409649"/>
                  </a:lnTo>
                  <a:lnTo>
                    <a:pt x="1487987" y="409649"/>
                  </a:lnTo>
                  <a:cubicBezTo>
                    <a:pt x="1484266" y="338956"/>
                    <a:pt x="1482406" y="288975"/>
                    <a:pt x="1482406" y="259705"/>
                  </a:cubicBezTo>
                  <a:lnTo>
                    <a:pt x="1482406" y="2232"/>
                  </a:lnTo>
                  <a:lnTo>
                    <a:pt x="1586213" y="2232"/>
                  </a:lnTo>
                  <a:lnTo>
                    <a:pt x="1586213" y="546199"/>
                  </a:lnTo>
                  <a:lnTo>
                    <a:pt x="1439618" y="546199"/>
                  </a:lnTo>
                  <a:lnTo>
                    <a:pt x="1202981" y="134689"/>
                  </a:lnTo>
                  <a:lnTo>
                    <a:pt x="1199632" y="134689"/>
                  </a:lnTo>
                  <a:cubicBezTo>
                    <a:pt x="1204345" y="207367"/>
                    <a:pt x="1206702" y="259209"/>
                    <a:pt x="1206702" y="290215"/>
                  </a:cubicBezTo>
                  <a:lnTo>
                    <a:pt x="1206702" y="546199"/>
                  </a:lnTo>
                  <a:lnTo>
                    <a:pt x="1103638" y="546199"/>
                  </a:lnTo>
                  <a:close/>
                  <a:moveTo>
                    <a:pt x="0" y="2232"/>
                  </a:moveTo>
                  <a:lnTo>
                    <a:pt x="115342" y="2232"/>
                  </a:lnTo>
                  <a:lnTo>
                    <a:pt x="115342" y="215429"/>
                  </a:lnTo>
                  <a:lnTo>
                    <a:pt x="330771" y="215429"/>
                  </a:lnTo>
                  <a:lnTo>
                    <a:pt x="330771" y="2232"/>
                  </a:lnTo>
                  <a:lnTo>
                    <a:pt x="445740" y="2232"/>
                  </a:lnTo>
                  <a:lnTo>
                    <a:pt x="445740" y="546199"/>
                  </a:lnTo>
                  <a:lnTo>
                    <a:pt x="330771" y="546199"/>
                  </a:lnTo>
                  <a:lnTo>
                    <a:pt x="330771" y="311423"/>
                  </a:lnTo>
                  <a:lnTo>
                    <a:pt x="115342" y="311423"/>
                  </a:lnTo>
                  <a:lnTo>
                    <a:pt x="115342" y="546199"/>
                  </a:lnTo>
                  <a:lnTo>
                    <a:pt x="0" y="546199"/>
                  </a:lnTo>
                  <a:close/>
                  <a:moveTo>
                    <a:pt x="692696" y="0"/>
                  </a:moveTo>
                  <a:lnTo>
                    <a:pt x="833710" y="0"/>
                  </a:lnTo>
                  <a:lnTo>
                    <a:pt x="1026443" y="546199"/>
                  </a:lnTo>
                  <a:lnTo>
                    <a:pt x="902171" y="546199"/>
                  </a:lnTo>
                  <a:lnTo>
                    <a:pt x="862732" y="416719"/>
                  </a:lnTo>
                  <a:lnTo>
                    <a:pt x="664418" y="416719"/>
                  </a:lnTo>
                  <a:lnTo>
                    <a:pt x="624979" y="546199"/>
                  </a:lnTo>
                  <a:lnTo>
                    <a:pt x="500707" y="546199"/>
                  </a:ln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354" rtl="0" eaLnBrk="1" fontAlgn="auto" latinLnBrk="0" hangingPunct="1">
                <a:lnSpc>
                  <a:spcPct val="100000"/>
                </a:lnSpc>
                <a:spcBef>
                  <a:spcPts val="0"/>
                </a:spcBef>
                <a:spcAft>
                  <a:spcPts val="0"/>
                </a:spcAft>
                <a:buClrTx/>
                <a:buSzTx/>
                <a:buFontTx/>
                <a:buNone/>
                <a:tabLst/>
                <a:defRPr/>
              </a:pPr>
              <a:endParaRPr kumimoji="0" lang="en-US" sz="1800" b="0" i="0" u="none" strike="noStrike" kern="1200" cap="none" spc="0" normalizeH="0" baseline="0" noProof="0">
                <a:ln>
                  <a:noFill/>
                </a:ln>
                <a:solidFill>
                  <a:prstClr val="white"/>
                </a:solidFill>
                <a:effectLst/>
                <a:uLnTx/>
                <a:uFillTx/>
                <a:latin typeface="Calibri"/>
                <a:ea typeface="+mn-ea"/>
                <a:cs typeface="+mn-cs"/>
              </a:endParaRPr>
            </a:p>
          </p:txBody>
        </p:sp>
        <p:sp>
          <p:nvSpPr>
            <p:cNvPr id="28" name="Freeform: Shape 27"/>
            <p:cNvSpPr/>
            <p:nvPr/>
          </p:nvSpPr>
          <p:spPr>
            <a:xfrm>
              <a:off x="7805981" y="2736364"/>
              <a:ext cx="1308596" cy="559966"/>
            </a:xfrm>
            <a:custGeom>
              <a:avLst/>
              <a:gdLst>
                <a:gd name="connsiteX0" fmla="*/ 1243856 w 1308596"/>
                <a:gd name="connsiteY0" fmla="*/ 433462 h 559966"/>
                <a:gd name="connsiteX1" fmla="*/ 1291667 w 1308596"/>
                <a:gd name="connsiteY1" fmla="*/ 449833 h 559966"/>
                <a:gd name="connsiteX2" fmla="*/ 1308596 w 1308596"/>
                <a:gd name="connsiteY2" fmla="*/ 496714 h 559966"/>
                <a:gd name="connsiteX3" fmla="*/ 1291481 w 1308596"/>
                <a:gd name="connsiteY3" fmla="*/ 543037 h 559966"/>
                <a:gd name="connsiteX4" fmla="*/ 1243856 w 1308596"/>
                <a:gd name="connsiteY4" fmla="*/ 559966 h 559966"/>
                <a:gd name="connsiteX5" fmla="*/ 1195486 w 1308596"/>
                <a:gd name="connsiteY5" fmla="*/ 543409 h 559966"/>
                <a:gd name="connsiteX6" fmla="*/ 1178371 w 1308596"/>
                <a:gd name="connsiteY6" fmla="*/ 496714 h 559966"/>
                <a:gd name="connsiteX7" fmla="*/ 1195114 w 1308596"/>
                <a:gd name="connsiteY7" fmla="*/ 449461 h 559966"/>
                <a:gd name="connsiteX8" fmla="*/ 1243856 w 1308596"/>
                <a:gd name="connsiteY8" fmla="*/ 433462 h 559966"/>
                <a:gd name="connsiteX9" fmla="*/ 259705 w 1308596"/>
                <a:gd name="connsiteY9" fmla="*/ 95994 h 559966"/>
                <a:gd name="connsiteX10" fmla="*/ 155897 w 1308596"/>
                <a:gd name="connsiteY10" fmla="*/ 142317 h 559966"/>
                <a:gd name="connsiteX11" fmla="*/ 120922 w 1308596"/>
                <a:gd name="connsiteY11" fmla="*/ 279797 h 559966"/>
                <a:gd name="connsiteX12" fmla="*/ 155525 w 1308596"/>
                <a:gd name="connsiteY12" fmla="*/ 417091 h 559966"/>
                <a:gd name="connsiteX13" fmla="*/ 258961 w 1308596"/>
                <a:gd name="connsiteY13" fmla="*/ 463227 h 559966"/>
                <a:gd name="connsiteX14" fmla="*/ 396999 w 1308596"/>
                <a:gd name="connsiteY14" fmla="*/ 279797 h 559966"/>
                <a:gd name="connsiteX15" fmla="*/ 259705 w 1308596"/>
                <a:gd name="connsiteY15" fmla="*/ 95994 h 559966"/>
                <a:gd name="connsiteX16" fmla="*/ 619433 w 1308596"/>
                <a:gd name="connsiteY16" fmla="*/ 8557 h 559966"/>
                <a:gd name="connsiteX17" fmla="*/ 734403 w 1308596"/>
                <a:gd name="connsiteY17" fmla="*/ 8557 h 559966"/>
                <a:gd name="connsiteX18" fmla="*/ 734403 w 1308596"/>
                <a:gd name="connsiteY18" fmla="*/ 341560 h 559966"/>
                <a:gd name="connsiteX19" fmla="*/ 759704 w 1308596"/>
                <a:gd name="connsiteY19" fmla="*/ 433834 h 559966"/>
                <a:gd name="connsiteX20" fmla="*/ 843420 w 1308596"/>
                <a:gd name="connsiteY20" fmla="*/ 463227 h 559966"/>
                <a:gd name="connsiteX21" fmla="*/ 925461 w 1308596"/>
                <a:gd name="connsiteY21" fmla="*/ 433648 h 559966"/>
                <a:gd name="connsiteX22" fmla="*/ 950948 w 1308596"/>
                <a:gd name="connsiteY22" fmla="*/ 340816 h 559966"/>
                <a:gd name="connsiteX23" fmla="*/ 950948 w 1308596"/>
                <a:gd name="connsiteY23" fmla="*/ 8557 h 559966"/>
                <a:gd name="connsiteX24" fmla="*/ 1065918 w 1308596"/>
                <a:gd name="connsiteY24" fmla="*/ 8557 h 559966"/>
                <a:gd name="connsiteX25" fmla="*/ 1065918 w 1308596"/>
                <a:gd name="connsiteY25" fmla="*/ 360536 h 559966"/>
                <a:gd name="connsiteX26" fmla="*/ 1038943 w 1308596"/>
                <a:gd name="connsiteY26" fmla="*/ 466204 h 559966"/>
                <a:gd name="connsiteX27" fmla="*/ 960994 w 1308596"/>
                <a:gd name="connsiteY27" fmla="*/ 535781 h 559966"/>
                <a:gd name="connsiteX28" fmla="*/ 840443 w 1308596"/>
                <a:gd name="connsiteY28" fmla="*/ 559966 h 559966"/>
                <a:gd name="connsiteX29" fmla="*/ 677476 w 1308596"/>
                <a:gd name="connsiteY29" fmla="*/ 506201 h 559966"/>
                <a:gd name="connsiteX30" fmla="*/ 619433 w 1308596"/>
                <a:gd name="connsiteY30" fmla="*/ 359048 h 559966"/>
                <a:gd name="connsiteX31" fmla="*/ 1179859 w 1308596"/>
                <a:gd name="connsiteY31" fmla="*/ 5954 h 559966"/>
                <a:gd name="connsiteX32" fmla="*/ 1308595 w 1308596"/>
                <a:gd name="connsiteY32" fmla="*/ 5954 h 559966"/>
                <a:gd name="connsiteX33" fmla="*/ 1289619 w 1308596"/>
                <a:gd name="connsiteY33" fmla="*/ 369467 h 559966"/>
                <a:gd name="connsiteX34" fmla="*/ 1198834 w 1308596"/>
                <a:gd name="connsiteY34" fmla="*/ 369467 h 559966"/>
                <a:gd name="connsiteX35" fmla="*/ 259705 w 1308596"/>
                <a:gd name="connsiteY35" fmla="*/ 0 h 559966"/>
                <a:gd name="connsiteX36" fmla="*/ 451507 w 1308596"/>
                <a:gd name="connsiteY36" fmla="*/ 72181 h 559966"/>
                <a:gd name="connsiteX37" fmla="*/ 517921 w 1308596"/>
                <a:gd name="connsiteY37" fmla="*/ 279797 h 559966"/>
                <a:gd name="connsiteX38" fmla="*/ 450949 w 1308596"/>
                <a:gd name="connsiteY38" fmla="*/ 487412 h 559966"/>
                <a:gd name="connsiteX39" fmla="*/ 258961 w 1308596"/>
                <a:gd name="connsiteY39" fmla="*/ 559966 h 559966"/>
                <a:gd name="connsiteX40" fmla="*/ 66972 w 1308596"/>
                <a:gd name="connsiteY40" fmla="*/ 487412 h 559966"/>
                <a:gd name="connsiteX41" fmla="*/ 0 w 1308596"/>
                <a:gd name="connsiteY41" fmla="*/ 279052 h 559966"/>
                <a:gd name="connsiteX42" fmla="*/ 67158 w 1308596"/>
                <a:gd name="connsiteY42" fmla="*/ 71623 h 559966"/>
                <a:gd name="connsiteX43" fmla="*/ 259705 w 1308596"/>
                <a:gd name="connsiteY43" fmla="*/ 0 h 55996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Lst>
              <a:rect l="l" t="t" r="r" b="b"/>
              <a:pathLst>
                <a:path w="1308596" h="559966">
                  <a:moveTo>
                    <a:pt x="1243856" y="433462"/>
                  </a:moveTo>
                  <a:cubicBezTo>
                    <a:pt x="1264444" y="433462"/>
                    <a:pt x="1280380" y="438919"/>
                    <a:pt x="1291667" y="449833"/>
                  </a:cubicBezTo>
                  <a:cubicBezTo>
                    <a:pt x="1302953" y="460747"/>
                    <a:pt x="1308596" y="476374"/>
                    <a:pt x="1308596" y="496714"/>
                  </a:cubicBezTo>
                  <a:cubicBezTo>
                    <a:pt x="1308596" y="516310"/>
                    <a:pt x="1302891" y="531751"/>
                    <a:pt x="1291481" y="543037"/>
                  </a:cubicBezTo>
                  <a:cubicBezTo>
                    <a:pt x="1280070" y="554323"/>
                    <a:pt x="1264195" y="559966"/>
                    <a:pt x="1243856" y="559966"/>
                  </a:cubicBezTo>
                  <a:cubicBezTo>
                    <a:pt x="1223020" y="559966"/>
                    <a:pt x="1206897" y="554447"/>
                    <a:pt x="1195486" y="543409"/>
                  </a:cubicBezTo>
                  <a:cubicBezTo>
                    <a:pt x="1184076" y="532371"/>
                    <a:pt x="1178371" y="516806"/>
                    <a:pt x="1178371" y="496714"/>
                  </a:cubicBezTo>
                  <a:cubicBezTo>
                    <a:pt x="1178371" y="475878"/>
                    <a:pt x="1183952" y="460127"/>
                    <a:pt x="1195114" y="449461"/>
                  </a:cubicBezTo>
                  <a:cubicBezTo>
                    <a:pt x="1206276" y="438795"/>
                    <a:pt x="1222524" y="433462"/>
                    <a:pt x="1243856" y="433462"/>
                  </a:cubicBezTo>
                  <a:close/>
                  <a:moveTo>
                    <a:pt x="259705" y="95994"/>
                  </a:moveTo>
                  <a:cubicBezTo>
                    <a:pt x="213816" y="95994"/>
                    <a:pt x="179213" y="111435"/>
                    <a:pt x="155897" y="142317"/>
                  </a:cubicBezTo>
                  <a:cubicBezTo>
                    <a:pt x="132581" y="173198"/>
                    <a:pt x="120922" y="219025"/>
                    <a:pt x="120922" y="279797"/>
                  </a:cubicBezTo>
                  <a:cubicBezTo>
                    <a:pt x="120922" y="340568"/>
                    <a:pt x="132457" y="386333"/>
                    <a:pt x="155525" y="417091"/>
                  </a:cubicBezTo>
                  <a:cubicBezTo>
                    <a:pt x="178593" y="447848"/>
                    <a:pt x="213072" y="463227"/>
                    <a:pt x="258961" y="463227"/>
                  </a:cubicBezTo>
                  <a:cubicBezTo>
                    <a:pt x="350986" y="463227"/>
                    <a:pt x="396999" y="402084"/>
                    <a:pt x="396999" y="279797"/>
                  </a:cubicBezTo>
                  <a:cubicBezTo>
                    <a:pt x="396999" y="157261"/>
                    <a:pt x="351234" y="95994"/>
                    <a:pt x="259705" y="95994"/>
                  </a:cubicBezTo>
                  <a:close/>
                  <a:moveTo>
                    <a:pt x="619433" y="8557"/>
                  </a:moveTo>
                  <a:lnTo>
                    <a:pt x="734403" y="8557"/>
                  </a:lnTo>
                  <a:lnTo>
                    <a:pt x="734403" y="341560"/>
                  </a:lnTo>
                  <a:cubicBezTo>
                    <a:pt x="734403" y="383480"/>
                    <a:pt x="742837" y="414238"/>
                    <a:pt x="759704" y="433834"/>
                  </a:cubicBezTo>
                  <a:cubicBezTo>
                    <a:pt x="776571" y="453429"/>
                    <a:pt x="804476" y="463227"/>
                    <a:pt x="843420" y="463227"/>
                  </a:cubicBezTo>
                  <a:cubicBezTo>
                    <a:pt x="881123" y="463227"/>
                    <a:pt x="908470" y="453368"/>
                    <a:pt x="925461" y="433648"/>
                  </a:cubicBezTo>
                  <a:cubicBezTo>
                    <a:pt x="942452" y="413928"/>
                    <a:pt x="950948" y="382984"/>
                    <a:pt x="950948" y="340816"/>
                  </a:cubicBezTo>
                  <a:lnTo>
                    <a:pt x="950948" y="8557"/>
                  </a:lnTo>
                  <a:lnTo>
                    <a:pt x="1065918" y="8557"/>
                  </a:lnTo>
                  <a:lnTo>
                    <a:pt x="1065918" y="360536"/>
                  </a:lnTo>
                  <a:cubicBezTo>
                    <a:pt x="1065918" y="400719"/>
                    <a:pt x="1056926" y="435942"/>
                    <a:pt x="1038943" y="466204"/>
                  </a:cubicBezTo>
                  <a:cubicBezTo>
                    <a:pt x="1020959" y="496466"/>
                    <a:pt x="994976" y="519658"/>
                    <a:pt x="960994" y="535781"/>
                  </a:cubicBezTo>
                  <a:cubicBezTo>
                    <a:pt x="927011" y="551904"/>
                    <a:pt x="886828" y="559966"/>
                    <a:pt x="840443" y="559966"/>
                  </a:cubicBezTo>
                  <a:cubicBezTo>
                    <a:pt x="770494" y="559966"/>
                    <a:pt x="716172" y="542044"/>
                    <a:pt x="677476" y="506201"/>
                  </a:cubicBezTo>
                  <a:cubicBezTo>
                    <a:pt x="638781" y="470359"/>
                    <a:pt x="619433" y="421307"/>
                    <a:pt x="619433" y="359048"/>
                  </a:cubicBezTo>
                  <a:close/>
                  <a:moveTo>
                    <a:pt x="1179859" y="5954"/>
                  </a:moveTo>
                  <a:lnTo>
                    <a:pt x="1308595" y="5954"/>
                  </a:lnTo>
                  <a:lnTo>
                    <a:pt x="1289619" y="369467"/>
                  </a:lnTo>
                  <a:lnTo>
                    <a:pt x="1198834" y="369467"/>
                  </a:lnTo>
                  <a:close/>
                  <a:moveTo>
                    <a:pt x="259705" y="0"/>
                  </a:moveTo>
                  <a:cubicBezTo>
                    <a:pt x="343296" y="0"/>
                    <a:pt x="407231" y="24060"/>
                    <a:pt x="451507" y="72181"/>
                  </a:cubicBezTo>
                  <a:cubicBezTo>
                    <a:pt x="495783" y="120302"/>
                    <a:pt x="517921" y="189508"/>
                    <a:pt x="517921" y="279797"/>
                  </a:cubicBezTo>
                  <a:cubicBezTo>
                    <a:pt x="517921" y="369838"/>
                    <a:pt x="495597" y="439043"/>
                    <a:pt x="450949" y="487412"/>
                  </a:cubicBezTo>
                  <a:cubicBezTo>
                    <a:pt x="406300" y="535781"/>
                    <a:pt x="342304" y="559966"/>
                    <a:pt x="258961" y="559966"/>
                  </a:cubicBezTo>
                  <a:cubicBezTo>
                    <a:pt x="175617" y="559966"/>
                    <a:pt x="111621" y="535781"/>
                    <a:pt x="66972" y="487412"/>
                  </a:cubicBezTo>
                  <a:cubicBezTo>
                    <a:pt x="22324" y="439043"/>
                    <a:pt x="0" y="369590"/>
                    <a:pt x="0" y="279052"/>
                  </a:cubicBezTo>
                  <a:cubicBezTo>
                    <a:pt x="0" y="188515"/>
                    <a:pt x="22386" y="119372"/>
                    <a:pt x="67158" y="71623"/>
                  </a:cubicBezTo>
                  <a:cubicBezTo>
                    <a:pt x="111931" y="23874"/>
                    <a:pt x="176113" y="0"/>
                    <a:pt x="259705" y="0"/>
                  </a:cubicBez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354" rtl="0" eaLnBrk="1" fontAlgn="auto" latinLnBrk="0" hangingPunct="1">
                <a:lnSpc>
                  <a:spcPct val="100000"/>
                </a:lnSpc>
                <a:spcBef>
                  <a:spcPts val="0"/>
                </a:spcBef>
                <a:spcAft>
                  <a:spcPts val="0"/>
                </a:spcAft>
                <a:buClrTx/>
                <a:buSzTx/>
                <a:buFontTx/>
                <a:buNone/>
                <a:tabLst/>
                <a:defRPr/>
              </a:pPr>
              <a:endParaRPr kumimoji="0" lang="en-US" sz="1800" b="0" i="0" u="none" strike="noStrike" kern="1200" cap="none" spc="0" normalizeH="0" baseline="0" noProof="0">
                <a:ln>
                  <a:noFill/>
                </a:ln>
                <a:solidFill>
                  <a:prstClr val="white"/>
                </a:solidFill>
                <a:effectLst/>
                <a:uLnTx/>
                <a:uFillTx/>
                <a:latin typeface="Calibri"/>
                <a:ea typeface="+mn-ea"/>
                <a:cs typeface="+mn-cs"/>
              </a:endParaRPr>
            </a:p>
          </p:txBody>
        </p:sp>
      </p:grpSp>
    </p:spTree>
    <p:extLst>
      <p:ext uri="{BB962C8B-B14F-4D97-AF65-F5344CB8AC3E}">
        <p14:creationId xmlns:p14="http://schemas.microsoft.com/office/powerpoint/2010/main" val="655968043"/>
      </p:ext>
    </p:extLst>
  </p:cSld>
  <p:clrMapOvr>
    <a:masterClrMapping/>
  </p:clrMapOvr>
</p:sld>
</file>

<file path=ppt/slides/slide8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Rectangle 5"/>
          <p:cNvSpPr/>
          <p:nvPr/>
        </p:nvSpPr>
        <p:spPr>
          <a:xfrm>
            <a:off x="5071254" y="6461797"/>
            <a:ext cx="2049493" cy="276999"/>
          </a:xfrm>
          <a:prstGeom prst="rect">
            <a:avLst/>
          </a:prstGeom>
        </p:spPr>
        <p:txBody>
          <a:bodyPr wrap="square">
            <a:spAutoFit/>
          </a:bodyPr>
          <a:lstStyle/>
          <a:p>
            <a:pPr marL="0" marR="0" lvl="0" indent="0" algn="ctr" defTabSz="914354" rtl="0" eaLnBrk="1" fontAlgn="auto" latinLnBrk="0" hangingPunct="1">
              <a:lnSpc>
                <a:spcPct val="100000"/>
              </a:lnSpc>
              <a:spcBef>
                <a:spcPts val="0"/>
              </a:spcBef>
              <a:spcAft>
                <a:spcPts val="0"/>
              </a:spcAft>
              <a:buClrTx/>
              <a:buSzTx/>
              <a:buFontTx/>
              <a:buNone/>
              <a:tabLst/>
              <a:defRPr/>
            </a:pPr>
            <a:r>
              <a:rPr kumimoji="0" lang="en-US" sz="1200" b="0" i="0" u="none" strike="noStrike" kern="1200" cap="none" spc="0" normalizeH="0" baseline="0" noProof="0">
                <a:ln>
                  <a:noFill/>
                </a:ln>
                <a:solidFill>
                  <a:prstClr val="white">
                    <a:lumMod val="50000"/>
                  </a:prstClr>
                </a:solidFill>
                <a:effectLst/>
                <a:uLnTx/>
                <a:uFillTx/>
                <a:latin typeface="Calibri Light" panose="020F0302020204030204" pitchFamily="34" charset="0"/>
                <a:ea typeface="+mn-ea"/>
                <a:cs typeface="+mn-cs"/>
                <a:hlinkClick r:id="rId3"/>
              </a:rPr>
              <a:t>www</a:t>
            </a:r>
            <a:r>
              <a:rPr kumimoji="0" lang="en-US" sz="1200" b="0" i="0" u="none" strike="noStrike" kern="1200" cap="none" spc="0" normalizeH="0" baseline="0" noProof="0" dirty="0">
                <a:ln>
                  <a:noFill/>
                </a:ln>
                <a:solidFill>
                  <a:prstClr val="white">
                    <a:lumMod val="50000"/>
                  </a:prstClr>
                </a:solidFill>
                <a:effectLst/>
                <a:uLnTx/>
                <a:uFillTx/>
                <a:latin typeface="Calibri Light" panose="020F0302020204030204" pitchFamily="34" charset="0"/>
                <a:ea typeface="+mn-ea"/>
                <a:cs typeface="+mn-cs"/>
                <a:hlinkClick r:id="rId3"/>
              </a:rPr>
              <a:t>.showeet.com</a:t>
            </a:r>
            <a:endParaRPr kumimoji="0" lang="en-US" sz="900" b="0" i="0" u="none" strike="noStrike" kern="1200" cap="none" spc="0" normalizeH="0" baseline="0" noProof="0" dirty="0">
              <a:ln>
                <a:noFill/>
              </a:ln>
              <a:solidFill>
                <a:prstClr val="white">
                  <a:lumMod val="50000"/>
                </a:prstClr>
              </a:solidFill>
              <a:effectLst/>
              <a:uLnTx/>
              <a:uFillTx/>
              <a:latin typeface="Calibri Light" panose="020F0302020204030204" pitchFamily="34" charset="0"/>
              <a:ea typeface="+mn-ea"/>
              <a:cs typeface="+mn-cs"/>
            </a:endParaRPr>
          </a:p>
        </p:txBody>
      </p:sp>
      <p:sp>
        <p:nvSpPr>
          <p:cNvPr id="29" name="Freeform 310">
            <a:hlinkClick r:id="rId4"/>
          </p:cNvPr>
          <p:cNvSpPr/>
          <p:nvPr/>
        </p:nvSpPr>
        <p:spPr>
          <a:xfrm>
            <a:off x="441835" y="5252883"/>
            <a:ext cx="243087" cy="468552"/>
          </a:xfrm>
          <a:custGeom>
            <a:avLst/>
            <a:gdLst/>
            <a:ahLst/>
            <a:cxnLst/>
            <a:rect l="l" t="t" r="r" b="b"/>
            <a:pathLst>
              <a:path w="243398" h="468766">
                <a:moveTo>
                  <a:pt x="179168" y="0"/>
                </a:moveTo>
                <a:cubicBezTo>
                  <a:pt x="206776" y="0"/>
                  <a:pt x="228186" y="1127"/>
                  <a:pt x="243398" y="3381"/>
                </a:cubicBezTo>
                <a:lnTo>
                  <a:pt x="243398" y="77752"/>
                </a:lnTo>
                <a:lnTo>
                  <a:pt x="199169" y="77752"/>
                </a:lnTo>
                <a:cubicBezTo>
                  <a:pt x="183018" y="77752"/>
                  <a:pt x="172125" y="81133"/>
                  <a:pt x="166491" y="87894"/>
                </a:cubicBezTo>
                <a:cubicBezTo>
                  <a:pt x="160857" y="94655"/>
                  <a:pt x="158040" y="104796"/>
                  <a:pt x="158040" y="118318"/>
                </a:cubicBezTo>
                <a:lnTo>
                  <a:pt x="158040" y="171562"/>
                </a:lnTo>
                <a:lnTo>
                  <a:pt x="240581" y="171562"/>
                </a:lnTo>
                <a:lnTo>
                  <a:pt x="229594" y="254948"/>
                </a:lnTo>
                <a:lnTo>
                  <a:pt x="158040" y="254948"/>
                </a:lnTo>
                <a:lnTo>
                  <a:pt x="158040" y="468766"/>
                </a:lnTo>
                <a:lnTo>
                  <a:pt x="71836" y="468766"/>
                </a:lnTo>
                <a:lnTo>
                  <a:pt x="71836" y="254948"/>
                </a:lnTo>
                <a:lnTo>
                  <a:pt x="0" y="254948"/>
                </a:lnTo>
                <a:lnTo>
                  <a:pt x="0" y="171562"/>
                </a:lnTo>
                <a:lnTo>
                  <a:pt x="71836" y="171562"/>
                </a:lnTo>
                <a:lnTo>
                  <a:pt x="71836" y="110149"/>
                </a:lnTo>
                <a:cubicBezTo>
                  <a:pt x="71836" y="75217"/>
                  <a:pt x="81602" y="48126"/>
                  <a:pt x="101134" y="28875"/>
                </a:cubicBezTo>
                <a:cubicBezTo>
                  <a:pt x="120667" y="9625"/>
                  <a:pt x="146677" y="0"/>
                  <a:pt x="179168" y="0"/>
                </a:cubicBezTo>
                <a:close/>
              </a:path>
            </a:pathLst>
          </a:custGeom>
          <a:solidFill>
            <a:schemeClr val="bg1">
              <a:alpha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sp>
        <p:nvSpPr>
          <p:cNvPr id="11" name="Freeform 132">
            <a:hlinkClick r:id="rId5"/>
          </p:cNvPr>
          <p:cNvSpPr/>
          <p:nvPr/>
        </p:nvSpPr>
        <p:spPr>
          <a:xfrm>
            <a:off x="383083" y="5993031"/>
            <a:ext cx="360590" cy="468766"/>
          </a:xfrm>
          <a:custGeom>
            <a:avLst/>
            <a:gdLst/>
            <a:ahLst/>
            <a:cxnLst/>
            <a:rect l="l" t="t" r="r" b="b"/>
            <a:pathLst>
              <a:path w="360590" h="468766">
                <a:moveTo>
                  <a:pt x="191564" y="0"/>
                </a:moveTo>
                <a:cubicBezTo>
                  <a:pt x="221237" y="0"/>
                  <a:pt x="248845" y="6245"/>
                  <a:pt x="274386" y="18734"/>
                </a:cubicBezTo>
                <a:cubicBezTo>
                  <a:pt x="299928" y="31223"/>
                  <a:pt x="320681" y="49393"/>
                  <a:pt x="336644" y="73245"/>
                </a:cubicBezTo>
                <a:cubicBezTo>
                  <a:pt x="352608" y="97096"/>
                  <a:pt x="360590" y="124047"/>
                  <a:pt x="360590" y="154096"/>
                </a:cubicBezTo>
                <a:cubicBezTo>
                  <a:pt x="360590" y="172125"/>
                  <a:pt x="358806" y="189779"/>
                  <a:pt x="355237" y="207057"/>
                </a:cubicBezTo>
                <a:cubicBezTo>
                  <a:pt x="351669" y="224335"/>
                  <a:pt x="346035" y="240956"/>
                  <a:pt x="338335" y="256920"/>
                </a:cubicBezTo>
                <a:cubicBezTo>
                  <a:pt x="330635" y="272883"/>
                  <a:pt x="321244" y="286922"/>
                  <a:pt x="310164" y="299036"/>
                </a:cubicBezTo>
                <a:cubicBezTo>
                  <a:pt x="299083" y="311149"/>
                  <a:pt x="285467" y="320821"/>
                  <a:pt x="269316" y="328052"/>
                </a:cubicBezTo>
                <a:cubicBezTo>
                  <a:pt x="253164" y="335282"/>
                  <a:pt x="235416" y="338898"/>
                  <a:pt x="216072" y="338898"/>
                </a:cubicBezTo>
                <a:cubicBezTo>
                  <a:pt x="203302" y="338898"/>
                  <a:pt x="190625" y="335893"/>
                  <a:pt x="178041" y="329883"/>
                </a:cubicBezTo>
                <a:cubicBezTo>
                  <a:pt x="165459" y="323873"/>
                  <a:pt x="156444" y="315610"/>
                  <a:pt x="150997" y="305092"/>
                </a:cubicBezTo>
                <a:cubicBezTo>
                  <a:pt x="149119" y="312417"/>
                  <a:pt x="146490" y="322981"/>
                  <a:pt x="143109" y="336785"/>
                </a:cubicBezTo>
                <a:cubicBezTo>
                  <a:pt x="139729" y="350588"/>
                  <a:pt x="137522" y="359509"/>
                  <a:pt x="136489" y="363547"/>
                </a:cubicBezTo>
                <a:cubicBezTo>
                  <a:pt x="135456" y="367585"/>
                  <a:pt x="133531" y="374252"/>
                  <a:pt x="130714" y="383549"/>
                </a:cubicBezTo>
                <a:cubicBezTo>
                  <a:pt x="127897" y="392845"/>
                  <a:pt x="125455" y="399512"/>
                  <a:pt x="123390" y="403550"/>
                </a:cubicBezTo>
                <a:cubicBezTo>
                  <a:pt x="121324" y="407588"/>
                  <a:pt x="118319" y="413457"/>
                  <a:pt x="114375" y="421157"/>
                </a:cubicBezTo>
                <a:cubicBezTo>
                  <a:pt x="110431" y="428857"/>
                  <a:pt x="106112" y="436135"/>
                  <a:pt x="101416" y="442990"/>
                </a:cubicBezTo>
                <a:cubicBezTo>
                  <a:pt x="96721" y="449844"/>
                  <a:pt x="90899" y="457967"/>
                  <a:pt x="83950" y="467358"/>
                </a:cubicBezTo>
                <a:lnTo>
                  <a:pt x="80006" y="468766"/>
                </a:lnTo>
                <a:lnTo>
                  <a:pt x="77471" y="465949"/>
                </a:lnTo>
                <a:cubicBezTo>
                  <a:pt x="74654" y="436463"/>
                  <a:pt x="73245" y="418809"/>
                  <a:pt x="73245" y="412987"/>
                </a:cubicBezTo>
                <a:cubicBezTo>
                  <a:pt x="73245" y="395709"/>
                  <a:pt x="75264" y="376318"/>
                  <a:pt x="79302" y="354814"/>
                </a:cubicBezTo>
                <a:cubicBezTo>
                  <a:pt x="83340" y="333310"/>
                  <a:pt x="89584" y="306313"/>
                  <a:pt x="98036" y="273823"/>
                </a:cubicBezTo>
                <a:cubicBezTo>
                  <a:pt x="106487" y="241332"/>
                  <a:pt x="111370" y="222270"/>
                  <a:pt x="112685" y="216635"/>
                </a:cubicBezTo>
                <a:cubicBezTo>
                  <a:pt x="106675" y="204428"/>
                  <a:pt x="103670" y="188558"/>
                  <a:pt x="103670" y="169026"/>
                </a:cubicBezTo>
                <a:cubicBezTo>
                  <a:pt x="103670" y="153438"/>
                  <a:pt x="108553" y="138789"/>
                  <a:pt x="118319" y="125079"/>
                </a:cubicBezTo>
                <a:cubicBezTo>
                  <a:pt x="128085" y="111370"/>
                  <a:pt x="140480" y="104515"/>
                  <a:pt x="155504" y="104515"/>
                </a:cubicBezTo>
                <a:cubicBezTo>
                  <a:pt x="166961" y="104515"/>
                  <a:pt x="175882" y="108318"/>
                  <a:pt x="182267" y="115924"/>
                </a:cubicBezTo>
                <a:cubicBezTo>
                  <a:pt x="188653" y="123530"/>
                  <a:pt x="191845" y="133155"/>
                  <a:pt x="191845" y="144799"/>
                </a:cubicBezTo>
                <a:cubicBezTo>
                  <a:pt x="191845" y="157194"/>
                  <a:pt x="187713" y="175130"/>
                  <a:pt x="179450" y="198606"/>
                </a:cubicBezTo>
                <a:cubicBezTo>
                  <a:pt x="171187" y="222082"/>
                  <a:pt x="167055" y="239642"/>
                  <a:pt x="167055" y="251286"/>
                </a:cubicBezTo>
                <a:cubicBezTo>
                  <a:pt x="167055" y="263118"/>
                  <a:pt x="171280" y="272930"/>
                  <a:pt x="179732" y="280724"/>
                </a:cubicBezTo>
                <a:cubicBezTo>
                  <a:pt x="188183" y="288518"/>
                  <a:pt x="198418" y="292415"/>
                  <a:pt x="210438" y="292415"/>
                </a:cubicBezTo>
                <a:cubicBezTo>
                  <a:pt x="220767" y="292415"/>
                  <a:pt x="230346" y="290068"/>
                  <a:pt x="239173" y="285373"/>
                </a:cubicBezTo>
                <a:cubicBezTo>
                  <a:pt x="248000" y="280677"/>
                  <a:pt x="255371" y="274292"/>
                  <a:pt x="261287" y="266216"/>
                </a:cubicBezTo>
                <a:cubicBezTo>
                  <a:pt x="267203" y="258141"/>
                  <a:pt x="272462" y="249220"/>
                  <a:pt x="277062" y="239454"/>
                </a:cubicBezTo>
                <a:cubicBezTo>
                  <a:pt x="281664" y="229688"/>
                  <a:pt x="285232" y="219312"/>
                  <a:pt x="287768" y="208325"/>
                </a:cubicBezTo>
                <a:cubicBezTo>
                  <a:pt x="290303" y="197338"/>
                  <a:pt x="292181" y="186915"/>
                  <a:pt x="293402" y="177055"/>
                </a:cubicBezTo>
                <a:cubicBezTo>
                  <a:pt x="294622" y="167195"/>
                  <a:pt x="295233" y="157852"/>
                  <a:pt x="295233" y="149025"/>
                </a:cubicBezTo>
                <a:cubicBezTo>
                  <a:pt x="295233" y="116534"/>
                  <a:pt x="284951" y="91227"/>
                  <a:pt x="264386" y="73104"/>
                </a:cubicBezTo>
                <a:cubicBezTo>
                  <a:pt x="243821" y="54981"/>
                  <a:pt x="217011" y="45919"/>
                  <a:pt x="183957" y="45919"/>
                </a:cubicBezTo>
                <a:cubicBezTo>
                  <a:pt x="146396" y="45919"/>
                  <a:pt x="115032" y="58079"/>
                  <a:pt x="89866" y="82400"/>
                </a:cubicBezTo>
                <a:cubicBezTo>
                  <a:pt x="64700" y="106721"/>
                  <a:pt x="52117" y="137569"/>
                  <a:pt x="52117" y="174942"/>
                </a:cubicBezTo>
                <a:cubicBezTo>
                  <a:pt x="52117" y="183206"/>
                  <a:pt x="53291" y="191187"/>
                  <a:pt x="55638" y="198888"/>
                </a:cubicBezTo>
                <a:cubicBezTo>
                  <a:pt x="57986" y="206588"/>
                  <a:pt x="60521" y="212691"/>
                  <a:pt x="63244" y="217199"/>
                </a:cubicBezTo>
                <a:cubicBezTo>
                  <a:pt x="65968" y="221706"/>
                  <a:pt x="68503" y="225979"/>
                  <a:pt x="70851" y="230016"/>
                </a:cubicBezTo>
                <a:cubicBezTo>
                  <a:pt x="73198" y="234054"/>
                  <a:pt x="74372" y="236918"/>
                  <a:pt x="74372" y="238609"/>
                </a:cubicBezTo>
                <a:cubicBezTo>
                  <a:pt x="74372" y="243867"/>
                  <a:pt x="72963" y="250722"/>
                  <a:pt x="70146" y="259174"/>
                </a:cubicBezTo>
                <a:cubicBezTo>
                  <a:pt x="67329" y="267625"/>
                  <a:pt x="63855" y="271851"/>
                  <a:pt x="59723" y="271851"/>
                </a:cubicBezTo>
                <a:cubicBezTo>
                  <a:pt x="59348" y="271851"/>
                  <a:pt x="57751" y="271569"/>
                  <a:pt x="54934" y="271005"/>
                </a:cubicBezTo>
                <a:cubicBezTo>
                  <a:pt x="45356" y="268188"/>
                  <a:pt x="36857" y="262930"/>
                  <a:pt x="29439" y="255230"/>
                </a:cubicBezTo>
                <a:cubicBezTo>
                  <a:pt x="22021" y="247530"/>
                  <a:pt x="16293" y="238656"/>
                  <a:pt x="12255" y="228608"/>
                </a:cubicBezTo>
                <a:cubicBezTo>
                  <a:pt x="8217" y="218560"/>
                  <a:pt x="5165" y="208419"/>
                  <a:pt x="3099" y="198183"/>
                </a:cubicBezTo>
                <a:cubicBezTo>
                  <a:pt x="1033" y="187948"/>
                  <a:pt x="0" y="177947"/>
                  <a:pt x="0" y="168181"/>
                </a:cubicBezTo>
                <a:cubicBezTo>
                  <a:pt x="0" y="147898"/>
                  <a:pt x="3522" y="128789"/>
                  <a:pt x="10565" y="110853"/>
                </a:cubicBezTo>
                <a:cubicBezTo>
                  <a:pt x="17607" y="92917"/>
                  <a:pt x="27326" y="77283"/>
                  <a:pt x="39722" y="63948"/>
                </a:cubicBezTo>
                <a:cubicBezTo>
                  <a:pt x="52117" y="50614"/>
                  <a:pt x="66390" y="39064"/>
                  <a:pt x="82541" y="29298"/>
                </a:cubicBezTo>
                <a:cubicBezTo>
                  <a:pt x="98693" y="19532"/>
                  <a:pt x="116065" y="12207"/>
                  <a:pt x="134658" y="7324"/>
                </a:cubicBezTo>
                <a:cubicBezTo>
                  <a:pt x="153251" y="2441"/>
                  <a:pt x="172220" y="0"/>
                  <a:pt x="191564" y="0"/>
                </a:cubicBezTo>
                <a:close/>
              </a:path>
            </a:pathLst>
          </a:custGeom>
          <a:solidFill>
            <a:schemeClr val="bg1">
              <a:alpha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800" b="0" i="0" u="none" strike="noStrike" kern="1200" cap="none" spc="0" normalizeH="0" baseline="0" noProof="0">
              <a:ln>
                <a:noFill/>
              </a:ln>
              <a:solidFill>
                <a:prstClr val="white"/>
              </a:solidFill>
              <a:effectLst/>
              <a:uLnTx/>
              <a:uFillTx/>
              <a:latin typeface="Calibri" panose="020F0502020204030204"/>
              <a:ea typeface="+mn-ea"/>
              <a:cs typeface="+mn-cs"/>
            </a:endParaRPr>
          </a:p>
        </p:txBody>
      </p:sp>
      <p:sp>
        <p:nvSpPr>
          <p:cNvPr id="12" name="Freeform 332">
            <a:hlinkClick r:id="rId6"/>
          </p:cNvPr>
          <p:cNvSpPr/>
          <p:nvPr/>
        </p:nvSpPr>
        <p:spPr>
          <a:xfrm>
            <a:off x="341674" y="4620863"/>
            <a:ext cx="443408" cy="360424"/>
          </a:xfrm>
          <a:custGeom>
            <a:avLst/>
            <a:gdLst/>
            <a:ahLst/>
            <a:cxnLst/>
            <a:rect l="l" t="t" r="r" b="b"/>
            <a:pathLst>
              <a:path w="443976" h="360589">
                <a:moveTo>
                  <a:pt x="307346" y="0"/>
                </a:moveTo>
                <a:cubicBezTo>
                  <a:pt x="333639" y="0"/>
                  <a:pt x="355800" y="9578"/>
                  <a:pt x="373830" y="28734"/>
                </a:cubicBezTo>
                <a:cubicBezTo>
                  <a:pt x="394301" y="24790"/>
                  <a:pt x="413551" y="17466"/>
                  <a:pt x="431581" y="6761"/>
                </a:cubicBezTo>
                <a:cubicBezTo>
                  <a:pt x="424632" y="28359"/>
                  <a:pt x="411298" y="45074"/>
                  <a:pt x="391578" y="56905"/>
                </a:cubicBezTo>
                <a:cubicBezTo>
                  <a:pt x="409044" y="55027"/>
                  <a:pt x="426510" y="50332"/>
                  <a:pt x="443976" y="42820"/>
                </a:cubicBezTo>
                <a:cubicBezTo>
                  <a:pt x="431392" y="61225"/>
                  <a:pt x="416180" y="76907"/>
                  <a:pt x="398339" y="89866"/>
                </a:cubicBezTo>
                <a:cubicBezTo>
                  <a:pt x="398526" y="92495"/>
                  <a:pt x="398620" y="96439"/>
                  <a:pt x="398620" y="101697"/>
                </a:cubicBezTo>
                <a:cubicBezTo>
                  <a:pt x="398620" y="126112"/>
                  <a:pt x="395052" y="150480"/>
                  <a:pt x="387915" y="174801"/>
                </a:cubicBezTo>
                <a:cubicBezTo>
                  <a:pt x="380778" y="199122"/>
                  <a:pt x="369933" y="222457"/>
                  <a:pt x="355378" y="244806"/>
                </a:cubicBezTo>
                <a:cubicBezTo>
                  <a:pt x="340823" y="267155"/>
                  <a:pt x="323497" y="286922"/>
                  <a:pt x="303402" y="304106"/>
                </a:cubicBezTo>
                <a:cubicBezTo>
                  <a:pt x="283307" y="321291"/>
                  <a:pt x="259080" y="335001"/>
                  <a:pt x="230722" y="345236"/>
                </a:cubicBezTo>
                <a:cubicBezTo>
                  <a:pt x="202362" y="355471"/>
                  <a:pt x="172032" y="360589"/>
                  <a:pt x="139728" y="360589"/>
                </a:cubicBezTo>
                <a:cubicBezTo>
                  <a:pt x="88832" y="360589"/>
                  <a:pt x="42256" y="346973"/>
                  <a:pt x="0" y="319741"/>
                </a:cubicBezTo>
                <a:cubicBezTo>
                  <a:pt x="6574" y="320492"/>
                  <a:pt x="13898" y="320868"/>
                  <a:pt x="21974" y="320868"/>
                </a:cubicBezTo>
                <a:cubicBezTo>
                  <a:pt x="64230" y="320868"/>
                  <a:pt x="101886" y="307909"/>
                  <a:pt x="134940" y="281992"/>
                </a:cubicBezTo>
                <a:cubicBezTo>
                  <a:pt x="115220" y="281616"/>
                  <a:pt x="97566" y="275560"/>
                  <a:pt x="81978" y="263822"/>
                </a:cubicBezTo>
                <a:cubicBezTo>
                  <a:pt x="66390" y="252084"/>
                  <a:pt x="55685" y="237106"/>
                  <a:pt x="49863" y="218889"/>
                </a:cubicBezTo>
                <a:cubicBezTo>
                  <a:pt x="56060" y="219828"/>
                  <a:pt x="61788" y="220297"/>
                  <a:pt x="67048" y="220297"/>
                </a:cubicBezTo>
                <a:cubicBezTo>
                  <a:pt x="75122" y="220297"/>
                  <a:pt x="83105" y="219264"/>
                  <a:pt x="90992" y="217199"/>
                </a:cubicBezTo>
                <a:cubicBezTo>
                  <a:pt x="69958" y="212879"/>
                  <a:pt x="52539" y="202409"/>
                  <a:pt x="38736" y="185788"/>
                </a:cubicBezTo>
                <a:cubicBezTo>
                  <a:pt x="24932" y="169167"/>
                  <a:pt x="18030" y="149870"/>
                  <a:pt x="18030" y="127896"/>
                </a:cubicBezTo>
                <a:lnTo>
                  <a:pt x="18030" y="126770"/>
                </a:lnTo>
                <a:cubicBezTo>
                  <a:pt x="30800" y="133906"/>
                  <a:pt x="44510" y="137756"/>
                  <a:pt x="59160" y="138320"/>
                </a:cubicBezTo>
                <a:cubicBezTo>
                  <a:pt x="46764" y="130056"/>
                  <a:pt x="36904" y="119257"/>
                  <a:pt x="29580" y="105923"/>
                </a:cubicBezTo>
                <a:cubicBezTo>
                  <a:pt x="22256" y="92589"/>
                  <a:pt x="18593" y="78128"/>
                  <a:pt x="18593" y="62540"/>
                </a:cubicBezTo>
                <a:cubicBezTo>
                  <a:pt x="18593" y="46013"/>
                  <a:pt x="22724" y="30706"/>
                  <a:pt x="30988" y="16621"/>
                </a:cubicBezTo>
                <a:cubicBezTo>
                  <a:pt x="53713" y="44604"/>
                  <a:pt x="81367" y="67000"/>
                  <a:pt x="113952" y="83809"/>
                </a:cubicBezTo>
                <a:cubicBezTo>
                  <a:pt x="146536" y="100617"/>
                  <a:pt x="181422" y="109961"/>
                  <a:pt x="218608" y="111839"/>
                </a:cubicBezTo>
                <a:cubicBezTo>
                  <a:pt x="217104" y="104702"/>
                  <a:pt x="216354" y="97753"/>
                  <a:pt x="216354" y="90992"/>
                </a:cubicBezTo>
                <a:cubicBezTo>
                  <a:pt x="216354" y="65826"/>
                  <a:pt x="225228" y="44369"/>
                  <a:pt x="242975" y="26621"/>
                </a:cubicBezTo>
                <a:cubicBezTo>
                  <a:pt x="260723" y="8874"/>
                  <a:pt x="282180" y="0"/>
                  <a:pt x="307346" y="0"/>
                </a:cubicBezTo>
                <a:close/>
              </a:path>
            </a:pathLst>
          </a:custGeom>
          <a:solidFill>
            <a:schemeClr val="bg1">
              <a:alpha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590047416"/>
      </p:ext>
    </p:extLst>
  </p:cSld>
  <p:clrMapOvr>
    <a:masterClrMapping/>
  </p:clrMapOvr>
</p:sld>
</file>

<file path=ppt/theme/theme1.xml><?xml version="1.0" encoding="utf-8"?>
<a:theme xmlns:a="http://schemas.openxmlformats.org/drawingml/2006/main" name="Ōkī by Showeet">
  <a:themeElements>
    <a:clrScheme name="Ōkī by Showeet">
      <a:dk1>
        <a:srgbClr val="141519"/>
      </a:dk1>
      <a:lt1>
        <a:sysClr val="window" lastClr="FFFFFF"/>
      </a:lt1>
      <a:dk2>
        <a:srgbClr val="80959A"/>
      </a:dk2>
      <a:lt2>
        <a:srgbClr val="DDDED9"/>
      </a:lt2>
      <a:accent1>
        <a:srgbClr val="41999E"/>
      </a:accent1>
      <a:accent2>
        <a:srgbClr val="E54626"/>
      </a:accent2>
      <a:accent3>
        <a:srgbClr val="9C9332"/>
      </a:accent3>
      <a:accent4>
        <a:srgbClr val="F1D455"/>
      </a:accent4>
      <a:accent5>
        <a:srgbClr val="F86533"/>
      </a:accent5>
      <a:accent6>
        <a:srgbClr val="2B526D"/>
      </a:accent6>
      <a:hlink>
        <a:srgbClr val="ECA83D"/>
      </a:hlink>
      <a:folHlink>
        <a:srgbClr val="ECA83D"/>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Ōkī-Showeet(Widescreen).pptx" id="{8D8B6222-F042-40C7-A3C9-9A9632928B8F}" vid="{047C5623-27D9-4140-A493-67040A0AF5C8}"/>
    </a:ext>
  </a:extLst>
</a:theme>
</file>

<file path=ppt/theme/theme2.xml><?xml version="1.0" encoding="utf-8"?>
<a:theme xmlns:a="http://schemas.openxmlformats.org/drawingml/2006/main" name="Showeet theme">
  <a:themeElements>
    <a:clrScheme name="Showeet">
      <a:dk1>
        <a:srgbClr val="95A5A6"/>
      </a:dk1>
      <a:lt1>
        <a:sysClr val="window" lastClr="FFFFFF"/>
      </a:lt1>
      <a:dk2>
        <a:srgbClr val="2C3E50"/>
      </a:dk2>
      <a:lt2>
        <a:srgbClr val="F2F2F2"/>
      </a:lt2>
      <a:accent1>
        <a:srgbClr val="2980B9"/>
      </a:accent1>
      <a:accent2>
        <a:srgbClr val="16A085"/>
      </a:accent2>
      <a:accent3>
        <a:srgbClr val="9BBB59"/>
      </a:accent3>
      <a:accent4>
        <a:srgbClr val="F39C12"/>
      </a:accent4>
      <a:accent5>
        <a:srgbClr val="C0392B"/>
      </a:accent5>
      <a:accent6>
        <a:srgbClr val="4B2C50"/>
      </a:accent6>
      <a:hlink>
        <a:srgbClr val="16A085"/>
      </a:hlink>
      <a:folHlink>
        <a:srgbClr val="107863"/>
      </a:folHlink>
    </a:clrScheme>
    <a:fontScheme name="Office">
      <a:majorFont>
        <a:latin typeface="Calibri"/>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shade val="51000"/>
                <a:satMod val="130000"/>
              </a:schemeClr>
            </a:gs>
            <a:gs pos="80000">
              <a:schemeClr val="phClr">
                <a:shade val="93000"/>
                <a:satMod val="130000"/>
              </a:schemeClr>
            </a:gs>
            <a:gs pos="100000">
              <a:schemeClr val="phClr">
                <a:shade val="94000"/>
                <a:satMod val="135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objectDefaults/>
  <a:extraClrSchemeLst/>
  <a:extLst>
    <a:ext uri="{05A4C25C-085E-4340-85A3-A5531E510DB2}">
      <thm15:themeFamily xmlns:thm15="http://schemas.microsoft.com/office/thememl/2012/main" name="Ōkī-Showeet(Widescreen).pptx" id="{8D8B6222-F042-40C7-A3C9-9A9632928B8F}" vid="{962E4914-9BF2-438E-A5E1-A93B4A42DBC3}"/>
    </a:ext>
  </a:extLst>
</a:theme>
</file>

<file path=ppt/theme/theme3.xml><?xml version="1.0" encoding="utf-8"?>
<a:theme xmlns:a="http://schemas.openxmlformats.org/drawingml/2006/main" name="showeet">
  <a:themeElements>
    <a:clrScheme name="Showeet">
      <a:dk1>
        <a:srgbClr val="95A5A6"/>
      </a:dk1>
      <a:lt1>
        <a:sysClr val="window" lastClr="FFFFFF"/>
      </a:lt1>
      <a:dk2>
        <a:srgbClr val="2C3E50"/>
      </a:dk2>
      <a:lt2>
        <a:srgbClr val="F2F2F2"/>
      </a:lt2>
      <a:accent1>
        <a:srgbClr val="2980B9"/>
      </a:accent1>
      <a:accent2>
        <a:srgbClr val="16A085"/>
      </a:accent2>
      <a:accent3>
        <a:srgbClr val="9BBB59"/>
      </a:accent3>
      <a:accent4>
        <a:srgbClr val="F39C12"/>
      </a:accent4>
      <a:accent5>
        <a:srgbClr val="C0392B"/>
      </a:accent5>
      <a:accent6>
        <a:srgbClr val="4B2C50"/>
      </a:accent6>
      <a:hlink>
        <a:srgbClr val="16A085"/>
      </a:hlink>
      <a:folHlink>
        <a:srgbClr val="107863"/>
      </a:folHlink>
    </a:clrScheme>
    <a:fontScheme name="Office">
      <a:majorFont>
        <a:latin typeface="Calibri Light" panose="020F0302020204030204"/>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panose="020F0502020204030204"/>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Ōkī-Showeet(Widescreen).pptx" id="{8D8B6222-F042-40C7-A3C9-9A9632928B8F}" vid="{53B87C05-B612-41CF-ADC4-C406D6EB5013}"/>
    </a:ext>
  </a:extLst>
</a:theme>
</file>

<file path=ppt/theme/theme4.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ppt/theme/theme5.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emplate/>
  <TotalTime>10622</TotalTime>
  <Words>5059</Words>
  <PresentationFormat>Widescreen</PresentationFormat>
  <Paragraphs>687</Paragraphs>
  <Slides>87</Slides>
  <Notes>87</Notes>
  <HiddenSlides>0</HiddenSlides>
  <MMClips>0</MMClips>
  <ScaleCrop>false</ScaleCrop>
  <HeadingPairs>
    <vt:vector size="6" baseType="variant">
      <vt:variant>
        <vt:lpstr>Fonts Used</vt:lpstr>
      </vt:variant>
      <vt:variant>
        <vt:i4>5</vt:i4>
      </vt:variant>
      <vt:variant>
        <vt:lpstr>Theme</vt:lpstr>
      </vt:variant>
      <vt:variant>
        <vt:i4>3</vt:i4>
      </vt:variant>
      <vt:variant>
        <vt:lpstr>Slide Titles</vt:lpstr>
      </vt:variant>
      <vt:variant>
        <vt:i4>87</vt:i4>
      </vt:variant>
    </vt:vector>
  </HeadingPairs>
  <TitlesOfParts>
    <vt:vector size="95" baseType="lpstr">
      <vt:lpstr>Arial</vt:lpstr>
      <vt:lpstr>Calibri</vt:lpstr>
      <vt:lpstr>Calibri Light</vt:lpstr>
      <vt:lpstr>Open Sans</vt:lpstr>
      <vt:lpstr>Open Sans Semibold</vt:lpstr>
      <vt:lpstr>Ōkī by Showeet</vt:lpstr>
      <vt:lpstr>Showeet theme</vt:lpstr>
      <vt:lpstr>showeet</vt:lpstr>
      <vt:lpstr>Ōkī</vt:lpstr>
      <vt:lpstr>Ōkī</vt:lpstr>
      <vt:lpstr>Basic Slides</vt:lpstr>
      <vt:lpstr>Simple Layout Slide</vt:lpstr>
      <vt:lpstr>Layout with 2 Columns</vt:lpstr>
      <vt:lpstr>Layout with 3 Columns</vt:lpstr>
      <vt:lpstr>Section Slides</vt:lpstr>
      <vt:lpstr>Here is your section title</vt:lpstr>
      <vt:lpstr>Here is your section title</vt:lpstr>
      <vt:lpstr>Here is your section title</vt:lpstr>
      <vt:lpstr>Here is your section title</vt:lpstr>
      <vt:lpstr>Here is your section title</vt:lpstr>
      <vt:lpstr>Here is your section title</vt:lpstr>
      <vt:lpstr>Here is your section title</vt:lpstr>
      <vt:lpstr>Here is your section title</vt:lpstr>
      <vt:lpstr>Here is your section title</vt:lpstr>
      <vt:lpstr>Here is your section title</vt:lpstr>
      <vt:lpstr>Here is your section title</vt:lpstr>
      <vt:lpstr>Here is your section title</vt:lpstr>
      <vt:lpstr>Here is your section title</vt:lpstr>
      <vt:lpstr>Here is your section title</vt:lpstr>
      <vt:lpstr>Here is your section title</vt:lpstr>
      <vt:lpstr>Here is your section title</vt:lpstr>
      <vt:lpstr>Picture Placeholders</vt:lpstr>
      <vt:lpstr>Layout with 1 Picture (Right)</vt:lpstr>
      <vt:lpstr>Layout with 1 Picture (Right)</vt:lpstr>
      <vt:lpstr>Layout with 1 Picture (Right)</vt:lpstr>
      <vt:lpstr>Layout with 4 Pictures (Right)</vt:lpstr>
      <vt:lpstr>Layout with 2 Pictures (Right)</vt:lpstr>
      <vt:lpstr>2 Pictures and Caption (Right)</vt:lpstr>
      <vt:lpstr>Layout with 1 Picture (Left)</vt:lpstr>
      <vt:lpstr>Layout with 1 Picture (Left)</vt:lpstr>
      <vt:lpstr>Layout with 1 Picture (Left)</vt:lpstr>
      <vt:lpstr>Layout with 1 Picture (Left)</vt:lpstr>
      <vt:lpstr>Layout with 4 Pictures (Left)</vt:lpstr>
      <vt:lpstr>Layout with 2 Pictures (Left)</vt:lpstr>
      <vt:lpstr>2 Pictures and Text (Left)</vt:lpstr>
      <vt:lpstr>1 Landscape Picture (Footer)</vt:lpstr>
      <vt:lpstr>3 Pictures (Bottom)</vt:lpstr>
      <vt:lpstr>2 Pictures, 1 Text Box (Bottom)</vt:lpstr>
      <vt:lpstr>Layout with 1 Picture (Left)</vt:lpstr>
      <vt:lpstr>Layout with 4 Pictures (Right)</vt:lpstr>
      <vt:lpstr>Brushes</vt:lpstr>
      <vt:lpstr>Here is your section title</vt:lpstr>
      <vt:lpstr>Here is your section title</vt:lpstr>
      <vt:lpstr>Here is your section title</vt:lpstr>
      <vt:lpstr>Here is your section title</vt:lpstr>
      <vt:lpstr>Here is your section title</vt:lpstr>
      <vt:lpstr>Here is your section title</vt:lpstr>
      <vt:lpstr>Here is your section title</vt:lpstr>
      <vt:lpstr>Here is your section title</vt:lpstr>
      <vt:lpstr>Here is your section title</vt:lpstr>
      <vt:lpstr>Here is your section title</vt:lpstr>
      <vt:lpstr>Insert Your Main Title Here</vt:lpstr>
      <vt:lpstr>Insert Your Main Title Here</vt:lpstr>
      <vt:lpstr>Insert Your Main Title Here</vt:lpstr>
      <vt:lpstr>Team</vt:lpstr>
      <vt:lpstr>Introduce Your Team</vt:lpstr>
      <vt:lpstr>Your Team</vt:lpstr>
      <vt:lpstr>Introduce Your Team</vt:lpstr>
      <vt:lpstr>Introduce Your Team</vt:lpstr>
      <vt:lpstr>Introduce Your Team</vt:lpstr>
      <vt:lpstr>Introduce Your Team</vt:lpstr>
      <vt:lpstr>Introduce Your Team</vt:lpstr>
      <vt:lpstr>Introduce Your Team</vt:lpstr>
      <vt:lpstr>Introduce Your Team</vt:lpstr>
      <vt:lpstr>Introduce Your Team</vt:lpstr>
      <vt:lpstr>Introduce Your Team</vt:lpstr>
      <vt:lpstr>Introduce Your Team</vt:lpstr>
      <vt:lpstr>Introduce Your Team</vt:lpstr>
      <vt:lpstr>Portfolio Showcase</vt:lpstr>
      <vt:lpstr>Showcase Your Portfolio</vt:lpstr>
      <vt:lpstr>Showcase Your Portfolio</vt:lpstr>
      <vt:lpstr>Showcase Your Portfolio</vt:lpstr>
      <vt:lpstr>Showcase Your Portfolio</vt:lpstr>
      <vt:lpstr>Showcase Your Portfolio</vt:lpstr>
      <vt:lpstr>Showcase Your Portfolio</vt:lpstr>
      <vt:lpstr>Quotes</vt:lpstr>
      <vt:lpstr>PowerPoint Presentation</vt:lpstr>
      <vt:lpstr>PowerPoint Presentation</vt:lpstr>
      <vt:lpstr>PowerPoint Presentation</vt:lpstr>
      <vt:lpstr>PowerPoint Presentation</vt:lpstr>
      <vt:lpstr>PowerPoint Presentation</vt:lpstr>
      <vt:lpstr>PowerPoint Presentation</vt:lpstr>
      <vt:lpstr>Colors</vt:lpstr>
      <vt:lpstr>Thank You !</vt:lpstr>
      <vt:lpstr>PowerPoint Presentation</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Ōkī - Free Multipurpose Presentation Template</dc:title>
  <dc:creator>showeet.com</dc:creator>
  <dc:description>© Copyright Showeet.com</dc:description>
  <dcterms:created xsi:type="dcterms:W3CDTF">2017-06-16T00:31:22Z</dcterms:created>
  <dcterms:modified xsi:type="dcterms:W3CDTF">2022-01-19T19:26:16Z</dcterms:modified>
  <cp:category>Templates</cp:category>
</cp:coreProperties>
</file>